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sldIdLst>
    <p:sldId id="275" r:id="rId5"/>
    <p:sldId id="281" r:id="rId6"/>
    <p:sldId id="316" r:id="rId7"/>
    <p:sldId id="317" r:id="rId8"/>
    <p:sldId id="318" r:id="rId9"/>
    <p:sldId id="319" r:id="rId10"/>
    <p:sldId id="328" r:id="rId11"/>
    <p:sldId id="320" r:id="rId12"/>
    <p:sldId id="329" r:id="rId13"/>
    <p:sldId id="330" r:id="rId14"/>
    <p:sldId id="331" r:id="rId15"/>
    <p:sldId id="321" r:id="rId16"/>
    <p:sldId id="332" r:id="rId17"/>
    <p:sldId id="333" r:id="rId18"/>
    <p:sldId id="322" r:id="rId19"/>
    <p:sldId id="334" r:id="rId20"/>
    <p:sldId id="667" r:id="rId21"/>
    <p:sldId id="668" r:id="rId22"/>
    <p:sldId id="673" r:id="rId23"/>
    <p:sldId id="665" r:id="rId24"/>
    <p:sldId id="674" r:id="rId25"/>
    <p:sldId id="279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Montserrat SemiBold" panose="00000700000000000000" pitchFamily="2" charset="0"/>
      <p:bold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  <p:embeddedFont>
      <p:font typeface="Nunito Sans ExtraBold" pitchFamily="2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7FAD1-2811-0321-6756-5D3022296C16}" name="NESTOR JULIO HERNANDEZ BOCKER" initials="NH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395F9B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3C9A0-F7EA-4687-884A-1B502739E9F4}" v="77" dt="2024-07-09T00:43:01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0315" autoAdjust="0"/>
  </p:normalViewPr>
  <p:slideViewPr>
    <p:cSldViewPr snapToGrid="0">
      <p:cViewPr>
        <p:scale>
          <a:sx n="66" d="100"/>
          <a:sy n="66" d="100"/>
        </p:scale>
        <p:origin x="254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EFED5D4B-CD59-47CF-A908-991C6A20BA4D}"/>
    <pc:docChg chg="undo custSel modSld sldOrd">
      <pc:chgData name="NESTOR JULIO HERNANDEZ BOCKER" userId="a413b3be1cc3406f" providerId="LiveId" clId="{EFED5D4B-CD59-47CF-A908-991C6A20BA4D}" dt="2024-04-28T04:45:33.020" v="703" actId="1035"/>
      <pc:docMkLst>
        <pc:docMk/>
      </pc:docMkLst>
      <pc:sldChg chg="modSp mod">
        <pc:chgData name="NESTOR JULIO HERNANDEZ BOCKER" userId="a413b3be1cc3406f" providerId="LiveId" clId="{EFED5D4B-CD59-47CF-A908-991C6A20BA4D}" dt="2024-04-05T23:38:06.519" v="21" actId="20577"/>
        <pc:sldMkLst>
          <pc:docMk/>
          <pc:sldMk cId="1010862512" sldId="275"/>
        </pc:sldMkLst>
        <pc:spChg chg="mod">
          <ac:chgData name="NESTOR JULIO HERNANDEZ BOCKER" userId="a413b3be1cc3406f" providerId="LiveId" clId="{EFED5D4B-CD59-47CF-A908-991C6A20BA4D}" dt="2024-04-05T23:38:06.519" v="2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6T00:08:09.947" v="463" actId="20577"/>
        <pc:sldMkLst>
          <pc:docMk/>
          <pc:sldMk cId="3675170584" sldId="279"/>
        </pc:sldMkLst>
        <pc:spChg chg="mod">
          <ac:chgData name="NESTOR JULIO HERNANDEZ BOCKER" userId="a413b3be1cc3406f" providerId="LiveId" clId="{EFED5D4B-CD59-47CF-A908-991C6A20BA4D}" dt="2024-04-06T00:08:09.947" v="46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EFED5D4B-CD59-47CF-A908-991C6A20BA4D}" dt="2024-04-12T19:45:04.613" v="702"/>
        <pc:sldMkLst>
          <pc:docMk/>
          <pc:sldMk cId="2130645913" sldId="281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4:36.238" v="474" actId="113"/>
          <ac:spMkLst>
            <pc:docMk/>
            <pc:sldMk cId="2130645913" sldId="281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EFED5D4B-CD59-47CF-A908-991C6A20BA4D}" dt="2024-04-12T19:45:04.613" v="702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15:41.443" v="478" actId="20577"/>
        <pc:sldMkLst>
          <pc:docMk/>
          <pc:sldMk cId="102766390" sldId="316"/>
        </pc:sldMkLst>
        <pc:spChg chg="mod">
          <ac:chgData name="NESTOR JULIO HERNANDEZ BOCKER" userId="a413b3be1cc3406f" providerId="LiveId" clId="{EFED5D4B-CD59-47CF-A908-991C6A20BA4D}" dt="2024-04-06T00:15:41.443" v="478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53:08.727" v="51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EFED5D4B-CD59-47CF-A908-991C6A20BA4D}" dt="2024-04-05T23:52:29.322" v="43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EFED5D4B-CD59-47CF-A908-991C6A20BA4D}" dt="2024-04-06T00:16:38.422" v="486" actId="20577"/>
        <pc:sldMkLst>
          <pc:docMk/>
          <pc:sldMk cId="3812210601" sldId="317"/>
        </pc:sldMkLst>
        <pc:spChg chg="mod">
          <ac:chgData name="NESTOR JULIO HERNANDEZ BOCKER" userId="a413b3be1cc3406f" providerId="LiveId" clId="{EFED5D4B-CD59-47CF-A908-991C6A20BA4D}" dt="2024-04-06T00:15:49.038" v="480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EFED5D4B-CD59-47CF-A908-991C6A20BA4D}" dt="2024-04-06T00:16:14.242" v="483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6:38.422" v="486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EFED5D4B-CD59-47CF-A908-991C6A20BA4D}" dt="2024-04-06T00:39:24.856" v="691"/>
        <pc:sldMkLst>
          <pc:docMk/>
          <pc:sldMk cId="417758710" sldId="318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9:24.856" v="69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9:31.513" v="692"/>
        <pc:sldMkLst>
          <pc:docMk/>
          <pc:sldMk cId="1360156958" sldId="319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39:31.513" v="692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0:15.646" v="525" actId="20577"/>
        <pc:sldMkLst>
          <pc:docMk/>
          <pc:sldMk cId="1763648886" sldId="320"/>
        </pc:sldMkLst>
        <pc:spChg chg="mod">
          <ac:chgData name="NESTOR JULIO HERNANDEZ BOCKER" userId="a413b3be1cc3406f" providerId="LiveId" clId="{EFED5D4B-CD59-47CF-A908-991C6A20BA4D}" dt="2024-04-06T00:19:45.574" v="52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EFED5D4B-CD59-47CF-A908-991C6A20BA4D}" dt="2024-04-06T00:19:31.223" v="516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EFED5D4B-CD59-47CF-A908-991C6A20BA4D}" dt="2024-04-06T00:20:15.646" v="52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EFED5D4B-CD59-47CF-A908-991C6A20BA4D}" dt="2024-04-06T00:19:36.930" v="519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EFED5D4B-CD59-47CF-A908-991C6A20BA4D}" dt="2024-04-28T04:45:33.020" v="703" actId="1035"/>
        <pc:sldMkLst>
          <pc:docMk/>
          <pc:sldMk cId="3330875486" sldId="321"/>
        </pc:sldMkLst>
        <pc:spChg chg="mod">
          <ac:chgData name="NESTOR JULIO HERNANDEZ BOCKER" userId="a413b3be1cc3406f" providerId="LiveId" clId="{EFED5D4B-CD59-47CF-A908-991C6A20BA4D}" dt="2024-04-06T00:22:00.091" v="531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EFED5D4B-CD59-47CF-A908-991C6A20BA4D}" dt="2024-04-06T00:22:28.638" v="542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28T04:45:33.020" v="703" actId="1035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EFED5D4B-CD59-47CF-A908-991C6A20BA4D}" dt="2024-04-06T00:34:18.615" v="678" actId="20577"/>
        <pc:sldMkLst>
          <pc:docMk/>
          <pc:sldMk cId="200782912" sldId="322"/>
        </pc:sldMkLst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EFED5D4B-CD59-47CF-A908-991C6A20BA4D}" dt="2024-04-06T00:34:18.615" v="678" actId="20577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EFED5D4B-CD59-47CF-A908-991C6A20BA4D}" dt="2024-04-05T23:56:39.422" v="107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EFED5D4B-CD59-47CF-A908-991C6A20BA4D}" dt="2024-04-05T23:57:21.936" v="17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19:13.890" v="512" actId="6549"/>
        <pc:sldMkLst>
          <pc:docMk/>
          <pc:sldMk cId="3631758431" sldId="328"/>
        </pc:sldMkLst>
        <pc:spChg chg="mod">
          <ac:chgData name="NESTOR JULIO HERNANDEZ BOCKER" userId="a413b3be1cc3406f" providerId="LiveId" clId="{EFED5D4B-CD59-47CF-A908-991C6A20BA4D}" dt="2024-04-06T00:19:13.890" v="512" actId="6549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 ord">
        <pc:chgData name="NESTOR JULIO HERNANDEZ BOCKER" userId="a413b3be1cc3406f" providerId="LiveId" clId="{EFED5D4B-CD59-47CF-A908-991C6A20BA4D}" dt="2024-04-06T00:41:14.632" v="694"/>
        <pc:sldMkLst>
          <pc:docMk/>
          <pc:sldMk cId="3726187029" sldId="329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2:34.412" v="66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2:50.419" v="666"/>
        <pc:sldMkLst>
          <pc:docMk/>
          <pc:sldMk cId="3844795882" sldId="330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EFED5D4B-CD59-47CF-A908-991C6A20BA4D}" dt="2024-04-06T00:32:50.419" v="66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12T17:34:32.061" v="701" actId="1035"/>
        <pc:sldMkLst>
          <pc:docMk/>
          <pc:sldMk cId="1999066587" sldId="331"/>
        </pc:sldMkLst>
        <pc:spChg chg="mod">
          <ac:chgData name="NESTOR JULIO HERNANDEZ BOCKER" userId="a413b3be1cc3406f" providerId="LiveId" clId="{EFED5D4B-CD59-47CF-A908-991C6A20BA4D}" dt="2024-04-06T00:21:07.983" v="52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EFED5D4B-CD59-47CF-A908-991C6A20BA4D}" dt="2024-04-12T17:34:32.061" v="701" actId="1035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6:18.243" v="559"/>
        <pc:sldMkLst>
          <pc:docMk/>
          <pc:sldMk cId="2501195012" sldId="332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26:18.243" v="55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8:08.199" v="660" actId="20577"/>
        <pc:sldMkLst>
          <pc:docMk/>
          <pc:sldMk cId="3160605606" sldId="333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6T00:28:08.199" v="660" actId="2057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26:33.029" v="560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4:25.379" v="687" actId="20577"/>
        <pc:sldMkLst>
          <pc:docMk/>
          <pc:sldMk cId="1160910596" sldId="334"/>
        </pc:sldMkLst>
        <pc:spChg chg="mod">
          <ac:chgData name="NESTOR JULIO HERNANDEZ BOCKER" userId="a413b3be1cc3406f" providerId="LiveId" clId="{EFED5D4B-CD59-47CF-A908-991C6A20BA4D}" dt="2024-04-06T00:34:25.379" v="687" actId="20577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EFED5D4B-CD59-47CF-A908-991C6A20BA4D}" dt="2024-04-05T23:59:31.279" v="362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EFED5D4B-CD59-47CF-A908-991C6A20BA4D}" dt="2024-04-05T23:58:30.146" v="273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modSp mod">
        <pc:chgData name="NESTOR JULIO HERNANDEZ BOCKER" userId="a413b3be1cc3406f" providerId="LiveId" clId="{EFED5D4B-CD59-47CF-A908-991C6A20BA4D}" dt="2024-04-06T00:09:16.081" v="466"/>
        <pc:sldMkLst>
          <pc:docMk/>
          <pc:sldMk cId="905729610" sldId="665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EFED5D4B-CD59-47CF-A908-991C6A20BA4D}" dt="2024-04-06T00:09:16.081" v="466"/>
          <ac:graphicFrameMkLst>
            <pc:docMk/>
            <pc:sldMk cId="905729610" sldId="665"/>
            <ac:graphicFrameMk id="3" creationId="{D9194E1F-1413-F889-47FB-56520CF9A811}"/>
          </ac:graphicFrameMkLst>
        </pc:graphicFrameChg>
        <pc:graphicFrameChg chg="mod">
          <ac:chgData name="NESTOR JULIO HERNANDEZ BOCKER" userId="a413b3be1cc3406f" providerId="LiveId" clId="{EFED5D4B-CD59-47CF-A908-991C6A20BA4D}" dt="2024-04-06T00:09:03.779" v="465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EFED5D4B-CD59-47CF-A908-991C6A20BA4D}" dt="2024-04-06T00:05:30.159" v="437" actId="478"/>
        <pc:sldMkLst>
          <pc:docMk/>
          <pc:sldMk cId="2099275270" sldId="667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2099275270" sldId="667"/>
            <ac:spMk id="5" creationId="{4317E982-3BB8-A714-9BE1-28A9BF9DF774}"/>
          </ac:spMkLst>
        </pc:spChg>
        <pc:spChg chg="del mod">
          <ac:chgData name="NESTOR JULIO HERNANDEZ BOCKER" userId="a413b3be1cc3406f" providerId="LiveId" clId="{EFED5D4B-CD59-47CF-A908-991C6A20BA4D}" dt="2024-04-06T00:05:30.159" v="437" actId="478"/>
          <ac:spMkLst>
            <pc:docMk/>
            <pc:sldMk cId="2099275270" sldId="667"/>
            <ac:spMk id="11" creationId="{00000000-0008-0000-0000-000014000000}"/>
          </ac:spMkLst>
        </pc:spChg>
        <pc:graphicFrameChg chg="del mod">
          <ac:chgData name="NESTOR JULIO HERNANDEZ BOCKER" userId="a413b3be1cc3406f" providerId="LiveId" clId="{EFED5D4B-CD59-47CF-A908-991C6A20BA4D}" dt="2024-04-06T00:03:57.733" v="402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add mod">
          <ac:chgData name="NESTOR JULIO HERNANDEZ BOCKER" userId="a413b3be1cc3406f" providerId="LiveId" clId="{EFED5D4B-CD59-47CF-A908-991C6A20BA4D}" dt="2024-04-06T00:04:15.006" v="434" actId="1036"/>
          <ac:graphicFrameMkLst>
            <pc:docMk/>
            <pc:sldMk cId="2099275270" sldId="667"/>
            <ac:graphicFrameMk id="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06:25.891" v="443" actId="20577"/>
        <pc:sldMkLst>
          <pc:docMk/>
          <pc:sldMk cId="2093091506" sldId="668"/>
        </pc:sldMkLst>
        <pc:spChg chg="mod">
          <ac:chgData name="NESTOR JULIO HERNANDEZ BOCKER" userId="a413b3be1cc3406f" providerId="LiveId" clId="{EFED5D4B-CD59-47CF-A908-991C6A20BA4D}" dt="2024-04-06T00:06:16.967" v="43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6T00:06:25.891" v="443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5T23:37:42.184" v="18"/>
        <pc:sldMkLst>
          <pc:docMk/>
          <pc:sldMk cId="3999264372" sldId="673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EFED5D4B-CD59-47CF-A908-991C6A20BA4D}" dt="2024-04-05T23:30:19.374" v="6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mod">
          <ac:chgData name="NESTOR JULIO HERNANDEZ BOCKER" userId="a413b3be1cc3406f" providerId="LiveId" clId="{EFED5D4B-CD59-47CF-A908-991C6A20BA4D}" dt="2024-04-05T23:30:50.307" v="8" actId="1076"/>
          <ac:graphicFrameMkLst>
            <pc:docMk/>
            <pc:sldMk cId="3999264372" sldId="673"/>
            <ac:graphicFrameMk id="5" creationId="{EEBF10FC-493F-4639-89C4-99A60416EB6C}"/>
          </ac:graphicFrameMkLst>
        </pc:graphicFrameChg>
      </pc:sldChg>
      <pc:sldChg chg="modSp mod modNotes modNotesTx">
        <pc:chgData name="NESTOR JULIO HERNANDEZ BOCKER" userId="a413b3be1cc3406f" providerId="LiveId" clId="{EFED5D4B-CD59-47CF-A908-991C6A20BA4D}" dt="2024-04-06T00:08:02.851" v="461" actId="6549"/>
        <pc:sldMkLst>
          <pc:docMk/>
          <pc:sldMk cId="2842663410" sldId="674"/>
        </pc:sldMkLst>
        <pc:spChg chg="mod">
          <ac:chgData name="NESTOR JULIO HERNANDEZ BOCKER" userId="a413b3be1cc3406f" providerId="LiveId" clId="{EFED5D4B-CD59-47CF-A908-991C6A20BA4D}" dt="2024-04-06T00:07:31.748" v="460" actId="20577"/>
          <ac:spMkLst>
            <pc:docMk/>
            <pc:sldMk cId="2842663410" sldId="674"/>
            <ac:spMk id="36" creationId="{CCE6CA9A-69DB-7B5A-3EE0-E331CE4C078B}"/>
          </ac:spMkLst>
        </pc:spChg>
      </pc:sldChg>
    </pc:docChg>
  </pc:docChgLst>
  <pc:docChgLst>
    <pc:chgData name="NESTOR JULIO HERNANDEZ BOCKER" userId="a413b3be1cc3406f" providerId="LiveId" clId="{5EBE7843-495F-42F3-916D-560762E09208}"/>
    <pc:docChg chg="modSld">
      <pc:chgData name="NESTOR JULIO HERNANDEZ BOCKER" userId="a413b3be1cc3406f" providerId="LiveId" clId="{5EBE7843-495F-42F3-916D-560762E09208}" dt="2024-01-05T04:07:53.873" v="4"/>
      <pc:docMkLst>
        <pc:docMk/>
      </pc:docMkLst>
      <pc:sldChg chg="addCm delCm modNotesTx">
        <pc:chgData name="NESTOR JULIO HERNANDEZ BOCKER" userId="a413b3be1cc3406f" providerId="LiveId" clId="{5EBE7843-495F-42F3-916D-560762E09208}" dt="2024-01-05T04:07:53.873" v="4"/>
        <pc:sldMkLst>
          <pc:docMk/>
          <pc:sldMk cId="1495741939" sldId="6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STOR JULIO HERNANDEZ BOCKER" userId="a413b3be1cc3406f" providerId="LiveId" clId="{5EBE7843-495F-42F3-916D-560762E09208}" dt="2024-01-05T04:07:46.419" v="1"/>
              <pc2:cmMkLst xmlns:pc2="http://schemas.microsoft.com/office/powerpoint/2019/9/main/command">
                <pc:docMk/>
                <pc:sldMk cId="1495741939" sldId="669"/>
                <pc2:cmMk id="{30250D0A-8C93-4CD0-91CE-C727DE3EBBF2}"/>
              </pc2:cmMkLst>
            </pc226:cmChg>
          </p:ext>
        </pc:extLst>
      </pc:sldChg>
    </pc:docChg>
  </pc:docChgLst>
  <pc:docChgLst>
    <pc:chgData name="NESTOR JULIO HERNANDEZ BOCKER" userId="a413b3be1cc3406f" providerId="LiveId" clId="{B1D3C9A0-F7EA-4687-884A-1B502739E9F4}"/>
    <pc:docChg chg="undo custSel modSld">
      <pc:chgData name="NESTOR JULIO HERNANDEZ BOCKER" userId="a413b3be1cc3406f" providerId="LiveId" clId="{B1D3C9A0-F7EA-4687-884A-1B502739E9F4}" dt="2024-07-09T00:43:01.529" v="568" actId="27918"/>
      <pc:docMkLst>
        <pc:docMk/>
      </pc:docMkLst>
      <pc:sldChg chg="modSp mod">
        <pc:chgData name="NESTOR JULIO HERNANDEZ BOCKER" userId="a413b3be1cc3406f" providerId="LiveId" clId="{B1D3C9A0-F7EA-4687-884A-1B502739E9F4}" dt="2024-07-08T22:24:43.956" v="5" actId="20577"/>
        <pc:sldMkLst>
          <pc:docMk/>
          <pc:sldMk cId="1010862512" sldId="275"/>
        </pc:sldMkLst>
        <pc:spChg chg="mod">
          <ac:chgData name="NESTOR JULIO HERNANDEZ BOCKER" userId="a413b3be1cc3406f" providerId="LiveId" clId="{B1D3C9A0-F7EA-4687-884A-1B502739E9F4}" dt="2024-07-08T22:24:43.956" v="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B1D3C9A0-F7EA-4687-884A-1B502739E9F4}" dt="2024-07-08T22:25:00.111" v="9" actId="20577"/>
        <pc:sldMkLst>
          <pc:docMk/>
          <pc:sldMk cId="3675170584" sldId="279"/>
        </pc:sldMkLst>
        <pc:spChg chg="mod">
          <ac:chgData name="NESTOR JULIO HERNANDEZ BOCKER" userId="a413b3be1cc3406f" providerId="LiveId" clId="{B1D3C9A0-F7EA-4687-884A-1B502739E9F4}" dt="2024-07-08T22:25:00.111" v="9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B1D3C9A0-F7EA-4687-884A-1B502739E9F4}" dt="2024-07-08T23:39:14.482" v="489" actId="113"/>
        <pc:sldMkLst>
          <pc:docMk/>
          <pc:sldMk cId="2130645913" sldId="281"/>
        </pc:sldMkLst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B1D3C9A0-F7EA-4687-884A-1B502739E9F4}" dt="2024-07-08T23:39:14.482" v="48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B1D3C9A0-F7EA-4687-884A-1B502739E9F4}" dt="2024-07-08T23:40:13.462" v="492" actId="20577"/>
        <pc:sldMkLst>
          <pc:docMk/>
          <pc:sldMk cId="102766390" sldId="316"/>
        </pc:sldMkLst>
        <pc:spChg chg="mod">
          <ac:chgData name="NESTOR JULIO HERNANDEZ BOCKER" userId="a413b3be1cc3406f" providerId="LiveId" clId="{B1D3C9A0-F7EA-4687-884A-1B502739E9F4}" dt="2024-07-08T23:40:13.462" v="492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B1D3C9A0-F7EA-4687-884A-1B502739E9F4}" dt="2024-07-08T23:32:35.218" v="448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B1D3C9A0-F7EA-4687-884A-1B502739E9F4}" dt="2024-07-08T23:32:30.649" v="447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B1D3C9A0-F7EA-4687-884A-1B502739E9F4}" dt="2024-07-08T23:41:00.392" v="499" actId="20577"/>
        <pc:sldMkLst>
          <pc:docMk/>
          <pc:sldMk cId="3812210601" sldId="317"/>
        </pc:sldMkLst>
        <pc:spChg chg="mod">
          <ac:chgData name="NESTOR JULIO HERNANDEZ BOCKER" userId="a413b3be1cc3406f" providerId="LiveId" clId="{B1D3C9A0-F7EA-4687-884A-1B502739E9F4}" dt="2024-07-08T23:40:29.155" v="494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B1D3C9A0-F7EA-4687-884A-1B502739E9F4}" dt="2024-07-08T23:40:53.704" v="497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B1D3C9A0-F7EA-4687-884A-1B502739E9F4}" dt="2024-07-08T23:41:00.392" v="499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B1D3C9A0-F7EA-4687-884A-1B502739E9F4}" dt="2024-07-08T23:53:23.509" v="517" actId="20577"/>
        <pc:sldMkLst>
          <pc:docMk/>
          <pc:sldMk cId="417758710" sldId="318"/>
        </pc:sldMkLst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1D3C9A0-F7EA-4687-884A-1B502739E9F4}" dt="2024-07-08T23:53:23.509" v="517" actId="2057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B1D3C9A0-F7EA-4687-884A-1B502739E9F4}" dt="2024-07-08T23:53:59.534" v="519"/>
        <pc:sldMkLst>
          <pc:docMk/>
          <pc:sldMk cId="1360156958" sldId="319"/>
        </pc:sldMkLst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B1D3C9A0-F7EA-4687-884A-1B502739E9F4}" dt="2024-07-08T23:53:59.534" v="51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8T23:56:08.076" v="530" actId="20577"/>
        <pc:sldMkLst>
          <pc:docMk/>
          <pc:sldMk cId="1763648886" sldId="320"/>
        </pc:sldMkLst>
        <pc:spChg chg="mod">
          <ac:chgData name="NESTOR JULIO HERNANDEZ BOCKER" userId="a413b3be1cc3406f" providerId="LiveId" clId="{B1D3C9A0-F7EA-4687-884A-1B502739E9F4}" dt="2024-07-08T23:55:50.131" v="524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B1D3C9A0-F7EA-4687-884A-1B502739E9F4}" dt="2024-07-08T23:56:02.379" v="527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B1D3C9A0-F7EA-4687-884A-1B502739E9F4}" dt="2024-07-08T23:56:08.076" v="530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B1D3C9A0-F7EA-4687-884A-1B502739E9F4}" dt="2024-07-08T23:59:56.859" v="543" actId="20577"/>
        <pc:sldMkLst>
          <pc:docMk/>
          <pc:sldMk cId="3330875486" sldId="321"/>
        </pc:sldMkLst>
        <pc:spChg chg="mod">
          <ac:chgData name="NESTOR JULIO HERNANDEZ BOCKER" userId="a413b3be1cc3406f" providerId="LiveId" clId="{B1D3C9A0-F7EA-4687-884A-1B502739E9F4}" dt="2024-07-08T23:59:36.495" v="537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B1D3C9A0-F7EA-4687-884A-1B502739E9F4}" dt="2024-07-08T23:59:48.339" v="540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B1D3C9A0-F7EA-4687-884A-1B502739E9F4}" dt="2024-07-08T23:59:56.859" v="543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B1D3C9A0-F7EA-4687-884A-1B502739E9F4}" dt="2024-07-09T00:42:37.089" v="564" actId="27918"/>
        <pc:sldMkLst>
          <pc:docMk/>
          <pc:sldMk cId="200782912" sldId="322"/>
        </pc:sldMkLst>
        <pc:spChg chg="mod">
          <ac:chgData name="NESTOR JULIO HERNANDEZ BOCKER" userId="a413b3be1cc3406f" providerId="LiveId" clId="{B1D3C9A0-F7EA-4687-884A-1B502739E9F4}" dt="2024-07-08T22:58:29.209" v="225" actId="1037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B1D3C9A0-F7EA-4687-884A-1B502739E9F4}" dt="2024-07-08T22:58:44.198" v="247" actId="1037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B1D3C9A0-F7EA-4687-884A-1B502739E9F4}" dt="2024-07-08T22:57:19.575" v="107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B1D3C9A0-F7EA-4687-884A-1B502739E9F4}" dt="2024-07-08T22:57:05.243" v="80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B1D3C9A0-F7EA-4687-884A-1B502739E9F4}" dt="2024-07-08T22:57:05.243" v="80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B1D3C9A0-F7EA-4687-884A-1B502739E9F4}" dt="2024-07-08T22:57:19.575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B1D3C9A0-F7EA-4687-884A-1B502739E9F4}" dt="2024-07-08T22:57:19.575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B1D3C9A0-F7EA-4687-884A-1B502739E9F4}" dt="2024-07-08T22:57:36.388" v="126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B1D3C9A0-F7EA-4687-884A-1B502739E9F4}" dt="2024-07-08T22:57:36.388" v="126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B1D3C9A0-F7EA-4687-884A-1B502739E9F4}" dt="2024-07-08T22:57:47.858" v="135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B1D3C9A0-F7EA-4687-884A-1B502739E9F4}" dt="2024-07-08T22:57:47.858" v="135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B1D3C9A0-F7EA-4687-884A-1B502739E9F4}" dt="2024-07-08T22:57:47.858" v="135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B1D3C9A0-F7EA-4687-884A-1B502739E9F4}" dt="2024-07-08T22:58:04.598" v="162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B1D3C9A0-F7EA-4687-884A-1B502739E9F4}" dt="2024-07-08T22:58:04.598" v="162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B1D3C9A0-F7EA-4687-884A-1B502739E9F4}" dt="2024-07-08T22:58:29.209" v="225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B1D3C9A0-F7EA-4687-884A-1B502739E9F4}" dt="2024-07-08T22:58:29.209" v="225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B1D3C9A0-F7EA-4687-884A-1B502739E9F4}" dt="2024-07-08T22:58:36.373" v="235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B1D3C9A0-F7EA-4687-884A-1B502739E9F4}" dt="2024-07-08T22:58:36.373" v="235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B1D3C9A0-F7EA-4687-884A-1B502739E9F4}" dt="2024-07-08T22:58:44.198" v="247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B1D3C9A0-F7EA-4687-884A-1B502739E9F4}" dt="2024-07-08T22:58:44.198" v="247" actId="1037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B1D3C9A0-F7EA-4687-884A-1B502739E9F4}" dt="2024-07-08T22:57:34.838" v="125" actId="1037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mod">
          <ac:chgData name="NESTOR JULIO HERNANDEZ BOCKER" userId="a413b3be1cc3406f" providerId="LiveId" clId="{B1D3C9A0-F7EA-4687-884A-1B502739E9F4}" dt="2024-07-08T22:57:11.173" v="98" actId="1036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B1D3C9A0-F7EA-4687-884A-1B502739E9F4}" dt="2024-07-08T22:58:21.568" v="217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8T23:54:47.039" v="522" actId="20577"/>
        <pc:sldMkLst>
          <pc:docMk/>
          <pc:sldMk cId="3631758431" sldId="328"/>
        </pc:sldMkLst>
        <pc:spChg chg="mod">
          <ac:chgData name="NESTOR JULIO HERNANDEZ BOCKER" userId="a413b3be1cc3406f" providerId="LiveId" clId="{B1D3C9A0-F7EA-4687-884A-1B502739E9F4}" dt="2024-07-08T23:54:47.039" v="522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B1D3C9A0-F7EA-4687-884A-1B502739E9F4}" dt="2024-07-08T23:57:36.329" v="531"/>
        <pc:sldMkLst>
          <pc:docMk/>
          <pc:sldMk cId="3726187029" sldId="329"/>
        </pc:sldMkLst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1D3C9A0-F7EA-4687-884A-1B502739E9F4}" dt="2024-07-08T23:57:36.329" v="531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9T00:41:39.366" v="563" actId="6549"/>
        <pc:sldMkLst>
          <pc:docMk/>
          <pc:sldMk cId="3844795882" sldId="330"/>
        </pc:sldMkLst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B1D3C9A0-F7EA-4687-884A-1B502739E9F4}" dt="2024-07-09T00:41:39.366" v="563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8T23:59:17.589" v="534" actId="113"/>
        <pc:sldMkLst>
          <pc:docMk/>
          <pc:sldMk cId="1999066587" sldId="331"/>
        </pc:sldMkLst>
        <pc:spChg chg="mod">
          <ac:chgData name="NESTOR JULIO HERNANDEZ BOCKER" userId="a413b3be1cc3406f" providerId="LiveId" clId="{B1D3C9A0-F7EA-4687-884A-1B502739E9F4}" dt="2024-07-08T23:59:17.589" v="534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B1D3C9A0-F7EA-4687-884A-1B502739E9F4}" dt="2024-07-09T00:00:54.183" v="544"/>
        <pc:sldMkLst>
          <pc:docMk/>
          <pc:sldMk cId="2501195012" sldId="332"/>
        </pc:sldMkLst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2501195012" sldId="33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1D3C9A0-F7EA-4687-884A-1B502739E9F4}" dt="2024-07-09T00:00:54.183" v="544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9T00:25:09.440" v="546" actId="6549"/>
        <pc:sldMkLst>
          <pc:docMk/>
          <pc:sldMk cId="3160605606" sldId="333"/>
        </pc:sldMkLst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B1D3C9A0-F7EA-4687-884A-1B502739E9F4}" dt="2024-07-09T00:25:09.440" v="546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9T00:43:01.529" v="568" actId="27918"/>
        <pc:sldMkLst>
          <pc:docMk/>
          <pc:sldMk cId="1160910596" sldId="334"/>
        </pc:sldMkLst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B1D3C9A0-F7EA-4687-884A-1B502739E9F4}" dt="2024-07-08T22:59:13.392" v="307" actId="1037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B1D3C9A0-F7EA-4687-884A-1B502739E9F4}" dt="2024-07-08T23:00:00.832" v="359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B1D3C9A0-F7EA-4687-884A-1B502739E9F4}" dt="2024-07-08T23:00:00.832" v="359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B1D3C9A0-F7EA-4687-884A-1B502739E9F4}" dt="2024-07-08T22:58:56.488" v="272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B1D3C9A0-F7EA-4687-884A-1B502739E9F4}" dt="2024-07-08T22:58:56.488" v="272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B1D3C9A0-F7EA-4687-884A-1B502739E9F4}" dt="2024-07-08T22:59:25.712" v="329" actId="1037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B1D3C9A0-F7EA-4687-884A-1B502739E9F4}" dt="2024-07-08T23:00:33.032" v="405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B1D3C9A0-F7EA-4687-884A-1B502739E9F4}" dt="2024-07-08T22:59:13.392" v="30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B1D3C9A0-F7EA-4687-884A-1B502739E9F4}" dt="2024-07-08T22:59:13.392" v="30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B1D3C9A0-F7EA-4687-884A-1B502739E9F4}" dt="2024-07-08T22:59:18.753" v="319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B1D3C9A0-F7EA-4687-884A-1B502739E9F4}" dt="2024-07-08T22:59:18.753" v="319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B1D3C9A0-F7EA-4687-884A-1B502739E9F4}" dt="2024-07-08T22:59:25.712" v="329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B1D3C9A0-F7EA-4687-884A-1B502739E9F4}" dt="2024-07-08T22:59:25.712" v="329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B1D3C9A0-F7EA-4687-884A-1B502739E9F4}" dt="2024-07-08T23:00:24.836" v="397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B1D3C9A0-F7EA-4687-884A-1B502739E9F4}" dt="2024-07-08T23:00:24.836" v="397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B1D3C9A0-F7EA-4687-884A-1B502739E9F4}" dt="2024-07-08T23:00:33.032" v="405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B1D3C9A0-F7EA-4687-884A-1B502739E9F4}" dt="2024-07-08T23:00:33.032" v="405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B1D3C9A0-F7EA-4687-884A-1B502739E9F4}" dt="2024-07-08T23:00:09.820" v="385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B1D3C9A0-F7EA-4687-884A-1B502739E9F4}" dt="2024-07-08T22:59:04.228" v="29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">
        <pc:chgData name="NESTOR JULIO HERNANDEZ BOCKER" userId="a413b3be1cc3406f" providerId="LiveId" clId="{B1D3C9A0-F7EA-4687-884A-1B502739E9F4}" dt="2024-07-08T22:49:52.918" v="19" actId="27918"/>
        <pc:sldMkLst>
          <pc:docMk/>
          <pc:sldMk cId="905729610" sldId="665"/>
        </pc:sldMkLst>
      </pc:sldChg>
      <pc:sldChg chg="addSp delSp modSp mod">
        <pc:chgData name="NESTOR JULIO HERNANDEZ BOCKER" userId="a413b3be1cc3406f" providerId="LiveId" clId="{B1D3C9A0-F7EA-4687-884A-1B502739E9F4}" dt="2024-07-08T23:13:08.093" v="442" actId="1036"/>
        <pc:sldMkLst>
          <pc:docMk/>
          <pc:sldMk cId="2099275270" sldId="667"/>
        </pc:sldMkLst>
        <pc:spChg chg="mod">
          <ac:chgData name="NESTOR JULIO HERNANDEZ BOCKER" userId="a413b3be1cc3406f" providerId="LiveId" clId="{B1D3C9A0-F7EA-4687-884A-1B502739E9F4}" dt="2024-07-08T22:23:56.486" v="1"/>
          <ac:spMkLst>
            <pc:docMk/>
            <pc:sldMk cId="2099275270" sldId="667"/>
            <ac:spMk id="5" creationId="{4317E982-3BB8-A714-9BE1-28A9BF9DF774}"/>
          </ac:spMkLst>
        </pc:spChg>
        <pc:graphicFrameChg chg="del mod">
          <ac:chgData name="NESTOR JULIO HERNANDEZ BOCKER" userId="a413b3be1cc3406f" providerId="LiveId" clId="{B1D3C9A0-F7EA-4687-884A-1B502739E9F4}" dt="2024-07-08T23:04:51.733" v="407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add mod">
          <ac:chgData name="NESTOR JULIO HERNANDEZ BOCKER" userId="a413b3be1cc3406f" providerId="LiveId" clId="{B1D3C9A0-F7EA-4687-884A-1B502739E9F4}" dt="2024-07-08T23:13:08.093" v="442" actId="1036"/>
          <ac:graphicFrameMkLst>
            <pc:docMk/>
            <pc:sldMk cId="2099275270" sldId="667"/>
            <ac:graphicFrameMk id="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8T22:24:52.521" v="7" actId="20577"/>
        <pc:sldMkLst>
          <pc:docMk/>
          <pc:sldMk cId="2093091506" sldId="668"/>
        </pc:sldMkLst>
        <pc:spChg chg="mod">
          <ac:chgData name="NESTOR JULIO HERNANDEZ BOCKER" userId="a413b3be1cc3406f" providerId="LiveId" clId="{B1D3C9A0-F7EA-4687-884A-1B502739E9F4}" dt="2024-07-08T22:24:52.521" v="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B1D3C9A0-F7EA-4687-884A-1B502739E9F4}" dt="2024-07-08T22:24:14.679" v="3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B1D3C9A0-F7EA-4687-884A-1B502739E9F4}" dt="2024-07-08T22:51:34.198" v="33" actId="1035"/>
        <pc:sldMkLst>
          <pc:docMk/>
          <pc:sldMk cId="3999264372" sldId="673"/>
        </pc:sldMkLst>
        <pc:graphicFrameChg chg="del modGraphic">
          <ac:chgData name="NESTOR JULIO HERNANDEZ BOCKER" userId="a413b3be1cc3406f" providerId="LiveId" clId="{B1D3C9A0-F7EA-4687-884A-1B502739E9F4}" dt="2024-07-08T22:50:10.148" v="20" actId="21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B1D3C9A0-F7EA-4687-884A-1B502739E9F4}" dt="2024-07-08T22:50:19.835" v="21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mod">
          <ac:chgData name="NESTOR JULIO HERNANDEZ BOCKER" userId="a413b3be1cc3406f" providerId="LiveId" clId="{B1D3C9A0-F7EA-4687-884A-1B502739E9F4}" dt="2024-07-08T22:51:34.198" v="33" actId="1035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B1D3C9A0-F7EA-4687-884A-1B502739E9F4}" dt="2024-07-08T22:50:51.944" v="23" actId="1076"/>
          <ac:graphicFrameMkLst>
            <pc:docMk/>
            <pc:sldMk cId="3999264372" sldId="673"/>
            <ac:graphicFrameMk id="8" creationId="{38F94CDA-F547-CB0F-26FC-6F81031A1A57}"/>
          </ac:graphicFrameMkLst>
        </pc:graphicFrameChg>
      </pc:sldChg>
      <pc:sldChg chg="modSp mod">
        <pc:chgData name="NESTOR JULIO HERNANDEZ BOCKER" userId="a413b3be1cc3406f" providerId="LiveId" clId="{B1D3C9A0-F7EA-4687-884A-1B502739E9F4}" dt="2024-07-08T22:56:01.788" v="49" actId="27918"/>
        <pc:sldMkLst>
          <pc:docMk/>
          <pc:sldMk cId="2842663410" sldId="674"/>
        </pc:sldMkLst>
        <pc:spChg chg="mod">
          <ac:chgData name="NESTOR JULIO HERNANDEZ BOCKER" userId="a413b3be1cc3406f" providerId="LiveId" clId="{B1D3C9A0-F7EA-4687-884A-1B502739E9F4}" dt="2024-07-08T22:24:05.971" v="2"/>
          <ac:spMkLst>
            <pc:docMk/>
            <pc:sldMk cId="2842663410" sldId="674"/>
            <ac:spMk id="36" creationId="{CCE6CA9A-69DB-7B5A-3EE0-E331CE4C078B}"/>
          </ac:spMkLst>
        </pc:spChg>
      </pc:sldChg>
    </pc:docChg>
  </pc:docChgLst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25T15:10:07.578" v="679" actId="14734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25T15:10:07.578" v="679" actId="14734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25T15:10:07.578" v="679" actId="1473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50E8CA98-0FCE-467C-9176-2BF2083641A1}"/>
    <pc:docChg chg="undo custSel modSld">
      <pc:chgData name="NESTOR JULIO HERNANDEZ BOCKER" userId="a413b3be1cc3406f" providerId="LiveId" clId="{50E8CA98-0FCE-467C-9176-2BF2083641A1}" dt="2023-10-17T14:41:54.472" v="917" actId="1035"/>
      <pc:docMkLst>
        <pc:docMk/>
      </pc:docMkLst>
      <pc:sldChg chg="modSp mod">
        <pc:chgData name="NESTOR JULIO HERNANDEZ BOCKER" userId="a413b3be1cc3406f" providerId="LiveId" clId="{50E8CA98-0FCE-467C-9176-2BF2083641A1}" dt="2023-10-06T00:16:02.78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50E8CA98-0FCE-467C-9176-2BF2083641A1}" dt="2023-10-06T00:16:02.780" v="1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00:16:10.086" v="16" actId="20577"/>
        <pc:sldMkLst>
          <pc:docMk/>
          <pc:sldMk cId="3675170584" sldId="279"/>
        </pc:sldMkLst>
        <pc:spChg chg="mod">
          <ac:chgData name="NESTOR JULIO HERNANDEZ BOCKER" userId="a413b3be1cc3406f" providerId="LiveId" clId="{50E8CA98-0FCE-467C-9176-2BF2083641A1}" dt="2023-10-06T00:16:10.086" v="1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E8CA98-0FCE-467C-9176-2BF2083641A1}" dt="2023-10-07T00:31:04.563" v="90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31:04.563" v="90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E8CA98-0FCE-467C-9176-2BF2083641A1}" dt="2023-10-06T23:57:20.761" v="853" actId="113"/>
        <pc:sldMkLst>
          <pc:docMk/>
          <pc:sldMk cId="102766390" sldId="316"/>
        </pc:sldMkLst>
        <pc:spChg chg="mod">
          <ac:chgData name="NESTOR JULIO HERNANDEZ BOCKER" userId="a413b3be1cc3406f" providerId="LiveId" clId="{50E8CA98-0FCE-467C-9176-2BF2083641A1}" dt="2023-10-06T23:57:20.761" v="85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43:31.536" v="793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E8CA98-0FCE-467C-9176-2BF2083641A1}" dt="2023-10-06T23:43:37.756" v="794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E8CA98-0FCE-467C-9176-2BF2083641A1}" dt="2023-10-06T23:58:12.969" v="860" actId="20577"/>
        <pc:sldMkLst>
          <pc:docMk/>
          <pc:sldMk cId="3812210601" sldId="317"/>
        </pc:sldMkLst>
        <pc:spChg chg="mod">
          <ac:chgData name="NESTOR JULIO HERNANDEZ BOCKER" userId="a413b3be1cc3406f" providerId="LiveId" clId="{50E8CA98-0FCE-467C-9176-2BF2083641A1}" dt="2023-10-06T23:57:37.255" v="85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E8CA98-0FCE-467C-9176-2BF2083641A1}" dt="2023-10-06T23:58:05.995" v="85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58:12.969" v="8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Sp modSp mod">
        <pc:chgData name="NESTOR JULIO HERNANDEZ BOCKER" userId="a413b3be1cc3406f" providerId="LiveId" clId="{50E8CA98-0FCE-467C-9176-2BF2083641A1}" dt="2023-10-06T23:59:19.320" v="862" actId="478"/>
        <pc:sldMkLst>
          <pc:docMk/>
          <pc:sldMk cId="417758710" sldId="318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7" creationId="{469CD69D-8310-32BB-7403-36C4ABF01797}"/>
          </ac:spMkLst>
        </pc:spChg>
        <pc:spChg chg="del">
          <ac:chgData name="NESTOR JULIO HERNANDEZ BOCKER" userId="a413b3be1cc3406f" providerId="LiveId" clId="{50E8CA98-0FCE-467C-9176-2BF2083641A1}" dt="2023-10-06T23:59:19.320" v="862" actId="478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50E8CA98-0FCE-467C-9176-2BF2083641A1}" dt="2023-10-06T23:58:34.035" v="86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9T20:28:56.122" v="907" actId="14100"/>
        <pc:sldMkLst>
          <pc:docMk/>
          <pc:sldMk cId="1360156958" sldId="319"/>
        </pc:sldMkLst>
        <pc:spChg chg="mod">
          <ac:chgData name="NESTOR JULIO HERNANDEZ BOCKER" userId="a413b3be1cc3406f" providerId="LiveId" clId="{50E8CA98-0FCE-467C-9176-2BF2083641A1}" dt="2023-10-09T20:28:56.122" v="907" actId="14100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E8CA98-0FCE-467C-9176-2BF2083641A1}" dt="2023-10-06T23:59:34.537" v="86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57.413" v="904" actId="404"/>
        <pc:sldMkLst>
          <pc:docMk/>
          <pc:sldMk cId="1763648886" sldId="320"/>
        </pc:sldMkLst>
        <pc:spChg chg="mod">
          <ac:chgData name="NESTOR JULIO HERNANDEZ BOCKER" userId="a413b3be1cc3406f" providerId="LiveId" clId="{50E8CA98-0FCE-467C-9176-2BF2083641A1}" dt="2023-10-07T00:00:05.717" v="86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E8CA98-0FCE-467C-9176-2BF2083641A1}" dt="2023-10-07T00:00:18.595" v="871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E8CA98-0FCE-467C-9176-2BF2083641A1}" dt="2023-10-07T00:00:27.345" v="875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50E8CA98-0FCE-467C-9176-2BF2083641A1}" dt="2023-10-07T00:31:57.413" v="904" actId="404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2:22.735" v="890" actId="20577"/>
        <pc:sldMkLst>
          <pc:docMk/>
          <pc:sldMk cId="3330875486" sldId="321"/>
        </pc:sldMkLst>
        <pc:spChg chg="mod">
          <ac:chgData name="NESTOR JULIO HERNANDEZ BOCKER" userId="a413b3be1cc3406f" providerId="LiveId" clId="{50E8CA98-0FCE-467C-9176-2BF2083641A1}" dt="2023-10-07T00:02:06.715" v="8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E8CA98-0FCE-467C-9176-2BF2083641A1}" dt="2023-10-07T00:02:15.035" v="8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2:22.735" v="89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E8CA98-0FCE-467C-9176-2BF2083641A1}" dt="2023-10-16T15:55:32.982" v="913" actId="27918"/>
        <pc:sldMkLst>
          <pc:docMk/>
          <pc:sldMk cId="200782912" sldId="322"/>
        </pc:sldMkLst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50E8CA98-0FCE-467C-9176-2BF2083641A1}" dt="2023-10-06T00:17:29.077" v="58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50E8CA98-0FCE-467C-9176-2BF2083641A1}" dt="2023-10-06T23:50:45.006" v="820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26.629" v="901" actId="20577"/>
        <pc:sldMkLst>
          <pc:docMk/>
          <pc:sldMk cId="3631758431" sldId="328"/>
        </pc:sldMkLst>
        <pc:spChg chg="mod">
          <ac:chgData name="NESTOR JULIO HERNANDEZ BOCKER" userId="a413b3be1cc3406f" providerId="LiveId" clId="{50E8CA98-0FCE-467C-9176-2BF2083641A1}" dt="2023-10-07T00:31:26.629" v="901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E8CA98-0FCE-467C-9176-2BF2083641A1}" dt="2023-10-17T14:41:54.472" v="917" actId="1035"/>
        <pc:sldMkLst>
          <pc:docMk/>
          <pc:sldMk cId="3726187029" sldId="32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17T14:41:54.472" v="917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22.104" v="909"/>
        <pc:sldMkLst>
          <pc:docMk/>
          <pc:sldMk cId="3844795882" sldId="330"/>
        </pc:sldMkLst>
        <pc:spChg chg="add mod">
          <ac:chgData name="NESTOR JULIO HERNANDEZ BOCKER" userId="a413b3be1cc3406f" providerId="LiveId" clId="{50E8CA98-0FCE-467C-9176-2BF2083641A1}" dt="2023-10-09T20:29:22.104" v="909"/>
          <ac:spMkLst>
            <pc:docMk/>
            <pc:sldMk cId="3844795882" sldId="330"/>
            <ac:spMk id="2" creationId="{7F95C6B1-6A79-99A8-DDE7-21B7852E620C}"/>
          </ac:spMkLst>
        </pc:spChg>
        <pc:spChg chg="del">
          <ac:chgData name="NESTOR JULIO HERNANDEZ BOCKER" userId="a413b3be1cc3406f" providerId="LiveId" clId="{50E8CA98-0FCE-467C-9176-2BF2083641A1}" dt="2023-10-09T20:29:21.697" v="908" actId="478"/>
          <ac:spMkLst>
            <pc:docMk/>
            <pc:sldMk cId="3844795882" sldId="330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E8CA98-0FCE-467C-9176-2BF2083641A1}" dt="2023-10-07T00:01:17.165" v="878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1:41.595" v="880" actId="113"/>
        <pc:sldMkLst>
          <pc:docMk/>
          <pc:sldMk cId="1999066587" sldId="331"/>
        </pc:sldMkLst>
        <pc:spChg chg="mod">
          <ac:chgData name="NESTOR JULIO HERNANDEZ BOCKER" userId="a413b3be1cc3406f" providerId="LiveId" clId="{50E8CA98-0FCE-467C-9176-2BF2083641A1}" dt="2023-10-07T00:01:41.595" v="880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06T23:46:48.748" v="803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9:44.604" v="899" actId="20577"/>
        <pc:sldMkLst>
          <pc:docMk/>
          <pc:sldMk cId="2501195012" sldId="332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9:44.604" v="899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E8CA98-0FCE-467C-9176-2BF2083641A1}" dt="2023-10-07T00:02:47.585" v="891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33.138" v="911"/>
        <pc:sldMkLst>
          <pc:docMk/>
          <pc:sldMk cId="3160605606" sldId="333"/>
        </pc:sldMkLst>
        <pc:spChg chg="add mod">
          <ac:chgData name="NESTOR JULIO HERNANDEZ BOCKER" userId="a413b3be1cc3406f" providerId="LiveId" clId="{50E8CA98-0FCE-467C-9176-2BF2083641A1}" dt="2023-10-09T20:29:33.138" v="911"/>
          <ac:spMkLst>
            <pc:docMk/>
            <pc:sldMk cId="3160605606" sldId="333"/>
            <ac:spMk id="2" creationId="{D445C4E0-C5A8-5EE9-79A7-6D199DB29545}"/>
          </ac:spMkLst>
        </pc:spChg>
        <pc:spChg chg="del">
          <ac:chgData name="NESTOR JULIO HERNANDEZ BOCKER" userId="a413b3be1cc3406f" providerId="LiveId" clId="{50E8CA98-0FCE-467C-9176-2BF2083641A1}" dt="2023-10-09T20:29:32.732" v="910" actId="478"/>
          <ac:spMkLst>
            <pc:docMk/>
            <pc:sldMk cId="3160605606" sldId="333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50E8CA98-0FCE-467C-9176-2BF2083641A1}" dt="2023-10-07T00:02:56.869" v="892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23:52:17.485" v="83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50E8CA98-0FCE-467C-9176-2BF2083641A1}" dt="2023-10-06T00:29:11.559" v="714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E8CA98-0FCE-467C-9176-2BF2083641A1}" dt="2023-10-06T00:28:25.907" v="66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5:33.281" v="14" actId="207"/>
        <pc:sldMkLst>
          <pc:docMk/>
          <pc:sldMk cId="905729610" sldId="665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0E8CA98-0FCE-467C-9176-2BF2083641A1}" dt="2023-10-06T00:15:33.281" v="14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6T23:48:19.986" v="80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2099275270" sldId="667"/>
            <ac:spMk id="5" creationId="{4317E982-3BB8-A714-9BE1-28A9BF9DF774}"/>
          </ac:spMkLst>
        </pc:spChg>
        <pc:spChg chg="del mod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0" creationId="{00000000-0008-0000-0000-000014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1" creationId="{00000000-0008-0000-0000-000014000000}"/>
          </ac:spMkLst>
        </pc:spChg>
        <pc:spChg chg="del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4" creationId="{00000000-0008-0000-0000-000013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50E8CA98-0FCE-467C-9176-2BF2083641A1}" dt="2023-10-06T14:51:03.069" v="742" actId="21"/>
          <ac:grpSpMkLst>
            <pc:docMk/>
            <pc:sldMk cId="2099275270" sldId="667"/>
            <ac:grpSpMk id="3" creationId="{00000000-0008-0000-0000-000015000000}"/>
          </ac:grpSpMkLst>
        </pc:grpChg>
        <pc:grpChg chg="del">
          <ac:chgData name="NESTOR JULIO HERNANDEZ BOCKER" userId="a413b3be1cc3406f" providerId="LiveId" clId="{50E8CA98-0FCE-467C-9176-2BF2083641A1}" dt="2023-10-06T14:50:55.385" v="741" actId="478"/>
          <ac:grpSpMkLst>
            <pc:docMk/>
            <pc:sldMk cId="2099275270" sldId="667"/>
            <ac:grpSpMk id="4" creationId="{00000000-0008-0000-0000-000011000000}"/>
          </ac:grpSpMkLst>
        </pc:grpChg>
        <pc:grpChg chg="add mod">
          <ac:chgData name="NESTOR JULIO HERNANDEZ BOCKER" userId="a413b3be1cc3406f" providerId="LiveId" clId="{50E8CA98-0FCE-467C-9176-2BF2083641A1}" dt="2023-10-06T14:51:40.138" v="778" actId="1037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50E8CA98-0FCE-467C-9176-2BF2083641A1}" dt="2023-10-06T14:51:12.824" v="744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50E8CA98-0FCE-467C-9176-2BF2083641A1}" dt="2023-10-06T14:51:12.824" v="744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del mod">
          <ac:chgData name="NESTOR JULIO HERNANDEZ BOCKER" userId="a413b3be1cc3406f" providerId="LiveId" clId="{50E8CA98-0FCE-467C-9176-2BF2083641A1}" dt="2023-10-06T14:50:55.385" v="741" actId="47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6:16.840" v="17" actId="20577"/>
        <pc:sldMkLst>
          <pc:docMk/>
          <pc:sldMk cId="2093091506" sldId="668"/>
        </pc:sldMkLst>
        <pc:spChg chg="mod">
          <ac:chgData name="NESTOR JULIO HERNANDEZ BOCKER" userId="a413b3be1cc3406f" providerId="LiveId" clId="{50E8CA98-0FCE-467C-9176-2BF2083641A1}" dt="2023-10-06T00:16:16.840" v="1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49.341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14:36:47.471" v="740" actId="27918"/>
        <pc:sldMkLst>
          <pc:docMk/>
          <pc:sldMk cId="1495741939" sldId="66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50E8CA98-0FCE-467C-9176-2BF2083641A1}" dt="2023-10-06T23:53:00.076" v="833" actId="207"/>
        <pc:sldMkLst>
          <pc:docMk/>
          <pc:sldMk cId="3999264372" sldId="673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50E8CA98-0FCE-467C-9176-2BF2083641A1}" dt="2023-10-06T23:53:00.076" v="83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50E8CA98-0FCE-467C-9176-2BF2083641A1}" dt="2023-10-06T00:14:56.071" v="8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7A32A342-E2B3-42CA-956E-4B1E70B7B9C3}"/>
    <pc:docChg chg="modSld">
      <pc:chgData name="NESTOR JULIO HERNANDEZ BOCKER" userId="a413b3be1cc3406f" providerId="LiveId" clId="{7A32A342-E2B3-42CA-956E-4B1E70B7B9C3}" dt="2024-06-17T04:48:08.254" v="0" actId="27918"/>
      <pc:docMkLst>
        <pc:docMk/>
      </pc:docMkLst>
      <pc:sldChg chg="mod">
        <pc:chgData name="NESTOR JULIO HERNANDEZ BOCKER" userId="a413b3be1cc3406f" providerId="LiveId" clId="{7A32A342-E2B3-42CA-956E-4B1E70B7B9C3}" dt="2024-06-17T04:48:08.254" v="0" actId="27918"/>
        <pc:sldMkLst>
          <pc:docMk/>
          <pc:sldMk cId="3812210601" sldId="317"/>
        </pc:sldMkLst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FA37114F-626C-450A-AD2A-978B0DFF1A3C}"/>
    <pc:docChg chg="undo redo custSel modSld">
      <pc:chgData name="NESTOR JULIO HERNANDEZ BOCKER" userId="a413b3be1cc3406f" providerId="LiveId" clId="{FA37114F-626C-450A-AD2A-978B0DFF1A3C}" dt="2024-06-12T02:35:35.295" v="684" actId="207"/>
      <pc:docMkLst>
        <pc:docMk/>
      </pc:docMkLst>
      <pc:sldChg chg="modSp mod">
        <pc:chgData name="NESTOR JULIO HERNANDEZ BOCKER" userId="a413b3be1cc3406f" providerId="LiveId" clId="{FA37114F-626C-450A-AD2A-978B0DFF1A3C}" dt="2024-06-12T00:09:17.248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37114F-626C-450A-AD2A-978B0DFF1A3C}" dt="2024-06-12T00:09:17.248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37114F-626C-450A-AD2A-978B0DFF1A3C}" dt="2024-06-12T00:09:30.153" v="10" actId="20577"/>
        <pc:sldMkLst>
          <pc:docMk/>
          <pc:sldMk cId="3675170584" sldId="279"/>
        </pc:sldMkLst>
        <pc:spChg chg="mod">
          <ac:chgData name="NESTOR JULIO HERNANDEZ BOCKER" userId="a413b3be1cc3406f" providerId="LiveId" clId="{FA37114F-626C-450A-AD2A-978B0DFF1A3C}" dt="2024-06-12T00:09:30.153" v="1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37114F-626C-450A-AD2A-978B0DFF1A3C}" dt="2024-06-12T00:20:32.924" v="399" actId="20577"/>
        <pc:sldMkLst>
          <pc:docMk/>
          <pc:sldMk cId="2130645913" sldId="281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20:32.924" v="399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37114F-626C-450A-AD2A-978B0DFF1A3C}" dt="2024-06-12T00:21:02.642" v="403" actId="113"/>
        <pc:sldMkLst>
          <pc:docMk/>
          <pc:sldMk cId="102766390" sldId="316"/>
        </pc:sldMkLst>
        <pc:spChg chg="mod">
          <ac:chgData name="NESTOR JULIO HERNANDEZ BOCKER" userId="a413b3be1cc3406f" providerId="LiveId" clId="{FA37114F-626C-450A-AD2A-978B0DFF1A3C}" dt="2024-06-12T00:21:02.642" v="40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FA37114F-626C-450A-AD2A-978B0DFF1A3C}" dt="2024-06-12T00:10:18.334" v="15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37114F-626C-450A-AD2A-978B0DFF1A3C}" dt="2024-06-12T00:21:44.714" v="410" actId="20577"/>
        <pc:sldMkLst>
          <pc:docMk/>
          <pc:sldMk cId="3812210601" sldId="317"/>
        </pc:sldMkLst>
        <pc:spChg chg="mod">
          <ac:chgData name="NESTOR JULIO HERNANDEZ BOCKER" userId="a413b3be1cc3406f" providerId="LiveId" clId="{FA37114F-626C-450A-AD2A-978B0DFF1A3C}" dt="2024-06-12T00:21:17.690" v="40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37114F-626C-450A-AD2A-978B0DFF1A3C}" dt="2024-06-12T00:21:39.088" v="40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21:44.714" v="41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37114F-626C-450A-AD2A-978B0DFF1A3C}" dt="2024-06-12T00:22:28.280" v="412" actId="13926"/>
        <pc:sldMkLst>
          <pc:docMk/>
          <pc:sldMk cId="417758710" sldId="318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37114F-626C-450A-AD2A-978B0DFF1A3C}" dt="2024-06-12T00:22:28.280" v="412" actId="13926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37114F-626C-450A-AD2A-978B0DFF1A3C}" dt="2024-06-12T00:22:43.302" v="414"/>
        <pc:sldMkLst>
          <pc:docMk/>
          <pc:sldMk cId="1360156958" sldId="319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37114F-626C-450A-AD2A-978B0DFF1A3C}" dt="2024-06-12T00:22:43.302" v="414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26:37.400" v="427" actId="20577"/>
        <pc:sldMkLst>
          <pc:docMk/>
          <pc:sldMk cId="1763648886" sldId="320"/>
        </pc:sldMkLst>
        <pc:spChg chg="mod">
          <ac:chgData name="NESTOR JULIO HERNANDEZ BOCKER" userId="a413b3be1cc3406f" providerId="LiveId" clId="{FA37114F-626C-450A-AD2A-978B0DFF1A3C}" dt="2024-06-12T00:26:17.593" v="422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37114F-626C-450A-AD2A-978B0DFF1A3C}" dt="2024-06-12T00:26:28.368" v="425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37114F-626C-450A-AD2A-978B0DFF1A3C}" dt="2024-06-12T00:26:37.400" v="427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37114F-626C-450A-AD2A-978B0DFF1A3C}" dt="2024-06-12T00:28:24.650" v="442" actId="20577"/>
        <pc:sldMkLst>
          <pc:docMk/>
          <pc:sldMk cId="3330875486" sldId="321"/>
        </pc:sldMkLst>
        <pc:spChg chg="mod">
          <ac:chgData name="NESTOR JULIO HERNANDEZ BOCKER" userId="a413b3be1cc3406f" providerId="LiveId" clId="{FA37114F-626C-450A-AD2A-978B0DFF1A3C}" dt="2024-06-12T00:27:50.113" v="436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37114F-626C-450A-AD2A-978B0DFF1A3C}" dt="2024-06-12T00:28:04.390" v="43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37114F-626C-450A-AD2A-978B0DFF1A3C}" dt="2024-06-12T00:28:24.650" v="44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FA37114F-626C-450A-AD2A-978B0DFF1A3C}" dt="2024-06-12T00:17:15.651" v="222" actId="27918"/>
        <pc:sldMkLst>
          <pc:docMk/>
          <pc:sldMk cId="200782912" sldId="322"/>
        </pc:sldMkLst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FA37114F-626C-450A-AD2A-978B0DFF1A3C}" dt="2024-06-12T00:17:05.181" v="221" actId="1037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FA37114F-626C-450A-AD2A-978B0DFF1A3C}" dt="2024-06-12T00:16:05.388" v="110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FA37114F-626C-450A-AD2A-978B0DFF1A3C}" dt="2024-06-12T00:15:23.286" v="65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37114F-626C-450A-AD2A-978B0DFF1A3C}" dt="2024-06-12T00:15:23.286" v="65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FA37114F-626C-450A-AD2A-978B0DFF1A3C}" dt="2024-06-12T00:16:05.388" v="110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37114F-626C-450A-AD2A-978B0DFF1A3C}" dt="2024-06-12T00:16:05.388" v="110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37114F-626C-450A-AD2A-978B0DFF1A3C}" dt="2024-06-12T00:15:35.994" v="8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37114F-626C-450A-AD2A-978B0DFF1A3C}" dt="2024-06-12T00:15:35.994" v="87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FA37114F-626C-450A-AD2A-978B0DFF1A3C}" dt="2024-06-12T00:16:18.940" v="138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37114F-626C-450A-AD2A-978B0DFF1A3C}" dt="2024-06-12T00:16:15.736" v="128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37114F-626C-450A-AD2A-978B0DFF1A3C}" dt="2024-06-12T00:16:12.389" v="117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37114F-626C-450A-AD2A-978B0DFF1A3C}" dt="2024-06-12T00:16:36.413" v="16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37114F-626C-450A-AD2A-978B0DFF1A3C}" dt="2024-06-12T00:16:36.413" v="16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37114F-626C-450A-AD2A-978B0DFF1A3C}" dt="2024-06-12T00:16:49.244" v="196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37114F-626C-450A-AD2A-978B0DFF1A3C}" dt="2024-06-12T00:16:58.822" v="210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37114F-626C-450A-AD2A-978B0DFF1A3C}" dt="2024-06-12T00:16:58.822" v="210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FA37114F-626C-450A-AD2A-978B0DFF1A3C}" dt="2024-06-12T00:17:05.181" v="221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37114F-626C-450A-AD2A-978B0DFF1A3C}" dt="2024-06-12T00:17:05.181" v="221" actId="1037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FA37114F-626C-450A-AD2A-978B0DFF1A3C}" dt="2024-06-12T00:16:04.778" v="109" actId="1037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mod">
          <ac:chgData name="NESTOR JULIO HERNANDEZ BOCKER" userId="a413b3be1cc3406f" providerId="LiveId" clId="{FA37114F-626C-450A-AD2A-978B0DFF1A3C}" dt="2024-06-12T00:15:29.085" v="75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37114F-626C-450A-AD2A-978B0DFF1A3C}" dt="2024-06-12T00:16:42.243" v="185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26:01.798" v="419" actId="113"/>
        <pc:sldMkLst>
          <pc:docMk/>
          <pc:sldMk cId="3631758431" sldId="328"/>
        </pc:sldMkLst>
        <pc:spChg chg="mod">
          <ac:chgData name="NESTOR JULIO HERNANDEZ BOCKER" userId="a413b3be1cc3406f" providerId="LiveId" clId="{FA37114F-626C-450A-AD2A-978B0DFF1A3C}" dt="2024-06-12T00:26:01.798" v="419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FA37114F-626C-450A-AD2A-978B0DFF1A3C}" dt="2024-06-12T00:26:52.508" v="428"/>
        <pc:sldMkLst>
          <pc:docMk/>
          <pc:sldMk cId="3726187029" sldId="329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FA37114F-626C-450A-AD2A-978B0DFF1A3C}" dt="2024-06-12T00:26:52.508" v="428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37114F-626C-450A-AD2A-978B0DFF1A3C}" dt="2024-06-12T00:27:04.132" v="429"/>
        <pc:sldMkLst>
          <pc:docMk/>
          <pc:sldMk cId="3844795882" sldId="330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37114F-626C-450A-AD2A-978B0DFF1A3C}" dt="2024-06-12T00:27:04.132" v="42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27:42.209" v="433" actId="113"/>
        <pc:sldMkLst>
          <pc:docMk/>
          <pc:sldMk cId="1999066587" sldId="331"/>
        </pc:sldMkLst>
        <pc:spChg chg="mod">
          <ac:chgData name="NESTOR JULIO HERNANDEZ BOCKER" userId="a413b3be1cc3406f" providerId="LiveId" clId="{FA37114F-626C-450A-AD2A-978B0DFF1A3C}" dt="2024-06-12T00:27:42.209" v="433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FA37114F-626C-450A-AD2A-978B0DFF1A3C}" dt="2024-06-12T00:28:40.026" v="443"/>
        <pc:sldMkLst>
          <pc:docMk/>
          <pc:sldMk cId="2501195012" sldId="332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2501195012" sldId="33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FA37114F-626C-450A-AD2A-978B0DFF1A3C}" dt="2024-06-12T00:28:40.026" v="443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37114F-626C-450A-AD2A-978B0DFF1A3C}" dt="2024-06-12T00:28:48.818" v="444"/>
        <pc:sldMkLst>
          <pc:docMk/>
          <pc:sldMk cId="3160605606" sldId="333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37114F-626C-450A-AD2A-978B0DFF1A3C}" dt="2024-06-12T00:28:48.818" v="444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18:49.129" v="390" actId="1036"/>
        <pc:sldMkLst>
          <pc:docMk/>
          <pc:sldMk cId="1160910596" sldId="334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FA37114F-626C-450A-AD2A-978B0DFF1A3C}" dt="2024-06-12T00:17:46.496" v="289" actId="1037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FA37114F-626C-450A-AD2A-978B0DFF1A3C}" dt="2024-06-12T00:18:11.548" v="33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37114F-626C-450A-AD2A-978B0DFF1A3C}" dt="2024-06-12T00:18:11.548" v="33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37114F-626C-450A-AD2A-978B0DFF1A3C}" dt="2024-06-12T00:17:29.308" v="247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37114F-626C-450A-AD2A-978B0DFF1A3C}" dt="2024-06-12T00:17:29.308" v="247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FA37114F-626C-450A-AD2A-978B0DFF1A3C}" dt="2024-06-12T00:17:58.998" v="311" actId="1037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FA37114F-626C-450A-AD2A-978B0DFF1A3C}" dt="2024-06-12T00:18:24.956" v="364" actId="1038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FA37114F-626C-450A-AD2A-978B0DFF1A3C}" dt="2024-06-12T00:18:49.129" v="390" actId="1036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FA37114F-626C-450A-AD2A-978B0DFF1A3C}" dt="2024-06-12T00:17:46.496" v="289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37114F-626C-450A-AD2A-978B0DFF1A3C}" dt="2024-06-12T00:17:46.496" v="289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37114F-626C-450A-AD2A-978B0DFF1A3C}" dt="2024-06-12T00:17:53.936" v="303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37114F-626C-450A-AD2A-978B0DFF1A3C}" dt="2024-06-12T00:17:53.936" v="303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FA37114F-626C-450A-AD2A-978B0DFF1A3C}" dt="2024-06-12T00:17:58.998" v="311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37114F-626C-450A-AD2A-978B0DFF1A3C}" dt="2024-06-12T00:17:58.998" v="311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FA37114F-626C-450A-AD2A-978B0DFF1A3C}" dt="2024-06-12T00:18:24.956" v="364" actId="1038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37114F-626C-450A-AD2A-978B0DFF1A3C}" dt="2024-06-12T00:18:24.956" v="364" actId="1038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37114F-626C-450A-AD2A-978B0DFF1A3C}" dt="2024-06-12T00:18:39.550" v="377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37114F-626C-450A-AD2A-978B0DFF1A3C}" dt="2024-06-12T00:18:39.550" v="377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FA37114F-626C-450A-AD2A-978B0DFF1A3C}" dt="2024-06-12T00:18:49.129" v="39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37114F-626C-450A-AD2A-978B0DFF1A3C}" dt="2024-06-12T00:18:49.129" v="39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37114F-626C-450A-AD2A-978B0DFF1A3C}" dt="2024-06-12T00:18:17.440" v="348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37114F-626C-450A-AD2A-978B0DFF1A3C}" dt="2024-06-12T00:17:39.776" v="27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delSp modSp mod">
        <pc:chgData name="NESTOR JULIO HERNANDEZ BOCKER" userId="a413b3be1cc3406f" providerId="LiveId" clId="{FA37114F-626C-450A-AD2A-978B0DFF1A3C}" dt="2024-06-12T02:34:39.486" v="681" actId="1038"/>
        <pc:sldMkLst>
          <pc:docMk/>
          <pc:sldMk cId="905729610" sldId="665"/>
        </pc:sldMkLst>
        <pc:spChg chg="mod">
          <ac:chgData name="NESTOR JULIO HERNANDEZ BOCKER" userId="a413b3be1cc3406f" providerId="LiveId" clId="{FA37114F-626C-450A-AD2A-978B0DFF1A3C}" dt="2024-06-12T00:08:55.071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37114F-626C-450A-AD2A-978B0DFF1A3C}" dt="2024-06-12T00:08:55.071" v="4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FA37114F-626C-450A-AD2A-978B0DFF1A3C}" dt="2024-06-12T02:33:44.721" v="469" actId="21"/>
          <ac:graphicFrameMkLst>
            <pc:docMk/>
            <pc:sldMk cId="905729610" sldId="665"/>
            <ac:graphicFrameMk id="3" creationId="{5B4885FD-5B3B-432F-A47E-1DAF8D024416}"/>
          </ac:graphicFrameMkLst>
        </pc:graphicFrameChg>
        <pc:graphicFrameChg chg="add mod">
          <ac:chgData name="NESTOR JULIO HERNANDEZ BOCKER" userId="a413b3be1cc3406f" providerId="LiveId" clId="{FA37114F-626C-450A-AD2A-978B0DFF1A3C}" dt="2024-06-12T02:34:09.150" v="582" actId="1037"/>
          <ac:graphicFrameMkLst>
            <pc:docMk/>
            <pc:sldMk cId="905729610" sldId="665"/>
            <ac:graphicFrameMk id="6" creationId="{5B4885FD-5B3B-432F-A47E-1DAF8D024416}"/>
          </ac:graphicFrameMkLst>
        </pc:graphicFrameChg>
        <pc:graphicFrameChg chg="del">
          <ac:chgData name="NESTOR JULIO HERNANDEZ BOCKER" userId="a413b3be1cc3406f" providerId="LiveId" clId="{FA37114F-626C-450A-AD2A-978B0DFF1A3C}" dt="2024-06-12T02:34:23.802" v="583" actId="21"/>
          <ac:graphicFrameMkLst>
            <pc:docMk/>
            <pc:sldMk cId="905729610" sldId="665"/>
            <ac:graphicFrameMk id="7" creationId="{96103C67-1968-48EC-B98E-9956D5E0DF80}"/>
          </ac:graphicFrameMkLst>
        </pc:graphicFrameChg>
        <pc:graphicFrameChg chg="add mod">
          <ac:chgData name="NESTOR JULIO HERNANDEZ BOCKER" userId="a413b3be1cc3406f" providerId="LiveId" clId="{FA37114F-626C-450A-AD2A-978B0DFF1A3C}" dt="2024-06-12T02:34:39.486" v="681" actId="1038"/>
          <ac:graphicFrameMkLst>
            <pc:docMk/>
            <pc:sldMk cId="905729610" sldId="665"/>
            <ac:graphicFrameMk id="8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37114F-626C-450A-AD2A-978B0DFF1A3C}" dt="2024-06-12T02:35:35.295" v="684" actId="207"/>
        <pc:sldMkLst>
          <pc:docMk/>
          <pc:sldMk cId="2099275270" sldId="667"/>
        </pc:sldMkLst>
        <pc:spChg chg="mod">
          <ac:chgData name="NESTOR JULIO HERNANDEZ BOCKER" userId="a413b3be1cc3406f" providerId="LiveId" clId="{FA37114F-626C-450A-AD2A-978B0DFF1A3C}" dt="2024-06-12T00:08:33.950" v="1"/>
          <ac:spMkLst>
            <pc:docMk/>
            <pc:sldMk cId="2099275270" sldId="667"/>
            <ac:spMk id="5" creationId="{4317E982-3BB8-A714-9BE1-28A9BF9DF774}"/>
          </ac:spMkLst>
        </pc:spChg>
        <pc:graphicFrameChg chg="add mod">
          <ac:chgData name="NESTOR JULIO HERNANDEZ BOCKER" userId="a413b3be1cc3406f" providerId="LiveId" clId="{FA37114F-626C-450A-AD2A-978B0DFF1A3C}" dt="2024-06-12T02:35:35.295" v="684" actId="207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del mod">
          <ac:chgData name="NESTOR JULIO HERNANDEZ BOCKER" userId="a413b3be1cc3406f" providerId="LiveId" clId="{FA37114F-626C-450A-AD2A-978B0DFF1A3C}" dt="2024-06-12T00:33:26.780" v="446" actId="21"/>
          <ac:graphicFrameMkLst>
            <pc:docMk/>
            <pc:sldMk cId="2099275270" sldId="667"/>
            <ac:graphicFrameMk id="7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FA37114F-626C-450A-AD2A-978B0DFF1A3C}" dt="2024-06-12T00:09:24.685" v="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37114F-626C-450A-AD2A-978B0DFF1A3C}" dt="2024-06-12T00:09:24.685" v="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37114F-626C-450A-AD2A-978B0DFF1A3C}" dt="2024-06-12T00:08:48.506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">
        <pc:chgData name="NESTOR JULIO HERNANDEZ BOCKER" userId="a413b3be1cc3406f" providerId="LiveId" clId="{FA37114F-626C-450A-AD2A-978B0DFF1A3C}" dt="2024-06-12T00:08:55.071" v="4"/>
        <pc:sldMkLst>
          <pc:docMk/>
          <pc:sldMk cId="3999264372" sldId="673"/>
        </pc:sldMkLst>
        <pc:spChg chg="mod">
          <ac:chgData name="NESTOR JULIO HERNANDEZ BOCKER" userId="a413b3be1cc3406f" providerId="LiveId" clId="{FA37114F-626C-450A-AD2A-978B0DFF1A3C}" dt="2024-06-12T00:08:55.071" v="4"/>
          <ac:spMkLst>
            <pc:docMk/>
            <pc:sldMk cId="3999264372" sldId="673"/>
            <ac:spMk id="3" creationId="{74FF7FE0-5F92-5643-695A-9D99B66D89F9}"/>
          </ac:spMkLst>
        </pc:spChg>
      </pc:sldChg>
      <pc:sldChg chg="modSp mod">
        <pc:chgData name="NESTOR JULIO HERNANDEZ BOCKER" userId="a413b3be1cc3406f" providerId="LiveId" clId="{FA37114F-626C-450A-AD2A-978B0DFF1A3C}" dt="2024-06-12T00:39:28.769" v="468" actId="27918"/>
        <pc:sldMkLst>
          <pc:docMk/>
          <pc:sldMk cId="2842663410" sldId="674"/>
        </pc:sldMkLst>
        <pc:spChg chg="mod">
          <ac:chgData name="NESTOR JULIO HERNANDEZ BOCKER" userId="a413b3be1cc3406f" providerId="LiveId" clId="{FA37114F-626C-450A-AD2A-978B0DFF1A3C}" dt="2024-06-12T00:08:41.085" v="2"/>
          <ac:spMkLst>
            <pc:docMk/>
            <pc:sldMk cId="2842663410" sldId="674"/>
            <ac:spMk id="36" creationId="{CCE6CA9A-69DB-7B5A-3EE0-E331CE4C078B}"/>
          </ac:spMkLst>
        </pc:spChg>
      </pc:sldChg>
    </pc:docChg>
  </pc:docChgLst>
  <pc:docChgLst>
    <pc:chgData name="NESTOR JULIO HERNANDEZ BOCKER" userId="a413b3be1cc3406f" providerId="LiveId" clId="{50DAEAEE-BD26-4ED6-A09C-BC174B3832EA}"/>
    <pc:docChg chg="undo redo custSel modSld">
      <pc:chgData name="NESTOR JULIO HERNANDEZ BOCKER" userId="a413b3be1cc3406f" providerId="LiveId" clId="{50DAEAEE-BD26-4ED6-A09C-BC174B3832EA}" dt="2023-11-09T11:41:13.685" v="432" actId="1036"/>
      <pc:docMkLst>
        <pc:docMk/>
      </pc:docMkLst>
      <pc:sldChg chg="modSp mod">
        <pc:chgData name="NESTOR JULIO HERNANDEZ BOCKER" userId="a413b3be1cc3406f" providerId="LiveId" clId="{50DAEAEE-BD26-4ED6-A09C-BC174B3832EA}" dt="2023-11-08T13:38:25.392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50DAEAEE-BD26-4ED6-A09C-BC174B3832EA}" dt="2023-11-08T13:38:25.392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22:57:50.596" v="285" actId="20577"/>
        <pc:sldMkLst>
          <pc:docMk/>
          <pc:sldMk cId="3675170584" sldId="279"/>
        </pc:sldMkLst>
        <pc:spChg chg="mod">
          <ac:chgData name="NESTOR JULIO HERNANDEZ BOCKER" userId="a413b3be1cc3406f" providerId="LiveId" clId="{50DAEAEE-BD26-4ED6-A09C-BC174B3832EA}" dt="2023-11-08T22:57:50.596" v="28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DAEAEE-BD26-4ED6-A09C-BC174B3832EA}" dt="2023-11-08T23:41:08.887" v="362" actId="113"/>
        <pc:sldMkLst>
          <pc:docMk/>
          <pc:sldMk cId="2130645913" sldId="281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1:08.887" v="362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DAEAEE-BD26-4ED6-A09C-BC174B3832EA}" dt="2023-11-08T23:41:41.350" v="365" actId="20577"/>
        <pc:sldMkLst>
          <pc:docMk/>
          <pc:sldMk cId="102766390" sldId="316"/>
        </pc:sldMkLst>
        <pc:spChg chg="mod">
          <ac:chgData name="NESTOR JULIO HERNANDEZ BOCKER" userId="a413b3be1cc3406f" providerId="LiveId" clId="{50DAEAEE-BD26-4ED6-A09C-BC174B3832EA}" dt="2023-11-08T23:41:41.350" v="365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34:26.407" v="317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DAEAEE-BD26-4ED6-A09C-BC174B3832EA}" dt="2023-11-08T23:34:32.610" v="318" actId="1038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DAEAEE-BD26-4ED6-A09C-BC174B3832EA}" dt="2023-11-08T23:43:01.245" v="374" actId="20577"/>
        <pc:sldMkLst>
          <pc:docMk/>
          <pc:sldMk cId="3812210601" sldId="317"/>
        </pc:sldMkLst>
        <pc:spChg chg="mod">
          <ac:chgData name="NESTOR JULIO HERNANDEZ BOCKER" userId="a413b3be1cc3406f" providerId="LiveId" clId="{50DAEAEE-BD26-4ED6-A09C-BC174B3832EA}" dt="2023-11-08T23:42:08.055" v="36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DAEAEE-BD26-4ED6-A09C-BC174B3832EA}" dt="2023-11-08T23:42:44.964" v="37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3:01.245" v="374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">
        <pc:chgData name="NESTOR JULIO HERNANDEZ BOCKER" userId="a413b3be1cc3406f" providerId="LiveId" clId="{50DAEAEE-BD26-4ED6-A09C-BC174B3832EA}" dt="2023-11-08T23:43:35.542" v="375"/>
        <pc:sldMkLst>
          <pc:docMk/>
          <pc:sldMk cId="417758710" sldId="318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DAEAEE-BD26-4ED6-A09C-BC174B3832EA}" dt="2023-11-08T23:43:35.542" v="37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50DAEAEE-BD26-4ED6-A09C-BC174B3832EA}" dt="2023-11-08T23:43:50.808" v="376"/>
        <pc:sldMkLst>
          <pc:docMk/>
          <pc:sldMk cId="1360156958" sldId="319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DAEAEE-BD26-4ED6-A09C-BC174B3832EA}" dt="2023-11-08T23:43:50.808" v="376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11:41:13.685" v="432" actId="1036"/>
        <pc:sldMkLst>
          <pc:docMk/>
          <pc:sldMk cId="1763648886" sldId="320"/>
        </pc:sldMkLst>
        <pc:spChg chg="mod">
          <ac:chgData name="NESTOR JULIO HERNANDEZ BOCKER" userId="a413b3be1cc3406f" providerId="LiveId" clId="{50DAEAEE-BD26-4ED6-A09C-BC174B3832EA}" dt="2023-11-08T23:44:35.607" v="38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DAEAEE-BD26-4ED6-A09C-BC174B3832EA}" dt="2023-11-09T11:41:13.685" v="432" actId="1036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DAEAEE-BD26-4ED6-A09C-BC174B3832EA}" dt="2023-11-08T23:44:55.169" v="38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50DAEAEE-BD26-4ED6-A09C-BC174B3832EA}" dt="2023-11-08T23:46:41.642" v="398" actId="20577"/>
        <pc:sldMkLst>
          <pc:docMk/>
          <pc:sldMk cId="3330875486" sldId="321"/>
        </pc:sldMkLst>
        <pc:spChg chg="mod">
          <ac:chgData name="NESTOR JULIO HERNANDEZ BOCKER" userId="a413b3be1cc3406f" providerId="LiveId" clId="{50DAEAEE-BD26-4ED6-A09C-BC174B3832EA}" dt="2023-11-08T23:09:40.097" v="29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DAEAEE-BD26-4ED6-A09C-BC174B3832EA}" dt="2023-11-08T23:46:36.142" v="39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6:41.642" v="398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DAEAEE-BD26-4ED6-A09C-BC174B3832EA}" dt="2023-11-08T23:38:25.785" v="335" actId="27918"/>
        <pc:sldMkLst>
          <pc:docMk/>
          <pc:sldMk cId="200782912" sldId="322"/>
        </pc:sldMkLst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50DAEAEE-BD26-4ED6-A09C-BC174B3832EA}" dt="2023-11-08T21:08:16.747" v="284" actId="107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4:22.762" v="378" actId="113"/>
        <pc:sldMkLst>
          <pc:docMk/>
          <pc:sldMk cId="3631758431" sldId="328"/>
        </pc:sldMkLst>
        <pc:spChg chg="mod">
          <ac:chgData name="NESTOR JULIO HERNANDEZ BOCKER" userId="a413b3be1cc3406f" providerId="LiveId" clId="{50DAEAEE-BD26-4ED6-A09C-BC174B3832EA}" dt="2023-11-08T23:44:22.762" v="378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631758431" sldId="328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DAEAEE-BD26-4ED6-A09C-BC174B3832EA}" dt="2023-11-09T00:27:51.226" v="430" actId="478"/>
        <pc:sldMkLst>
          <pc:docMk/>
          <pc:sldMk cId="3726187029" sldId="32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726187029" sldId="329"/>
            <ac:spMk id="7" creationId="{469CD69D-8310-32BB-7403-36C4ABF01797}"/>
          </ac:spMkLst>
        </pc:spChg>
        <pc:spChg chg="add del mod">
          <ac:chgData name="NESTOR JULIO HERNANDEZ BOCKER" userId="a413b3be1cc3406f" providerId="LiveId" clId="{50DAEAEE-BD26-4ED6-A09C-BC174B3832EA}" dt="2023-11-09T00:27:51.226" v="430" actId="478"/>
          <ac:spMkLst>
            <pc:docMk/>
            <pc:sldMk cId="3726187029" sldId="329"/>
            <ac:spMk id="8" creationId="{25D69AE7-5E40-357D-FC38-01E87581AC93}"/>
          </ac:spMkLst>
        </pc:spChg>
        <pc:graphicFrameChg chg="mod">
          <ac:chgData name="NESTOR JULIO HERNANDEZ BOCKER" userId="a413b3be1cc3406f" providerId="LiveId" clId="{50DAEAEE-BD26-4ED6-A09C-BC174B3832EA}" dt="2023-11-08T23:45:11.233" v="387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00:02:52.489" v="409" actId="1036"/>
        <pc:sldMkLst>
          <pc:docMk/>
          <pc:sldMk cId="3844795882" sldId="330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9T00:02:52.489" v="409" actId="103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6:11.062" v="392" actId="113"/>
        <pc:sldMkLst>
          <pc:docMk/>
          <pc:sldMk cId="1999066587" sldId="331"/>
        </pc:sldMkLst>
        <pc:spChg chg="mod">
          <ac:chgData name="NESTOR JULIO HERNANDEZ BOCKER" userId="a413b3be1cc3406f" providerId="LiveId" clId="{50DAEAEE-BD26-4ED6-A09C-BC174B3832EA}" dt="2023-11-08T23:46:11.062" v="39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DAEAEE-BD26-4ED6-A09C-BC174B3832EA}" dt="2023-11-08T23:50:46.010" v="408" actId="20577"/>
        <pc:sldMkLst>
          <pc:docMk/>
          <pc:sldMk cId="2501195012" sldId="332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50:46.010" v="408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DAEAEE-BD26-4ED6-A09C-BC174B3832EA}" dt="2023-11-08T23:47:22.440" v="39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7:37.300" v="401" actId="6549"/>
        <pc:sldMkLst>
          <pc:docMk/>
          <pc:sldMk cId="3160605606" sldId="333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8T23:47:37.300" v="401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0:21.278" v="35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50DAEAEE-BD26-4ED6-A09C-BC174B3832EA}" dt="2023-11-08T13:57:16.57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DAEAEE-BD26-4ED6-A09C-BC174B3832EA}" dt="2023-11-08T13:55:56.077" v="149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44.140" v="13" actId="27918"/>
        <pc:sldMkLst>
          <pc:docMk/>
          <pc:sldMk cId="905729610" sldId="665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50DAEAEE-BD26-4ED6-A09C-BC174B3832EA}" dt="2023-11-08T23:09:17.392" v="28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0" creationId="{00000000-0008-0000-0000-00000B000000}"/>
          </ac:spMkLst>
        </pc:spChg>
        <pc:spChg chg="mod topLvl">
          <ac:chgData name="NESTOR JULIO HERNANDEZ BOCKER" userId="a413b3be1cc3406f" providerId="LiveId" clId="{50DAEAEE-BD26-4ED6-A09C-BC174B3832EA}" dt="2023-11-08T14:02:32.214" v="232" actId="1076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4" creationId="{00000000-0008-0000-0000-00000F000000}"/>
          </ac:spMkLst>
        </pc:spChg>
        <pc:spChg chg="del topLvl">
          <ac:chgData name="NESTOR JULIO HERNANDEZ BOCKER" userId="a413b3be1cc3406f" providerId="LiveId" clId="{50DAEAEE-BD26-4ED6-A09C-BC174B3832EA}" dt="2023-11-08T14:02:29.109" v="231" actId="478"/>
          <ac:spMkLst>
            <pc:docMk/>
            <pc:sldMk cId="2099275270" sldId="667"/>
            <ac:spMk id="15" creationId="{00000000-0008-0000-0000-000013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18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20" creationId="{00000000-0008-0000-0000-00000F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3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5" creationId="{00000000-0008-0000-0000-00000F000000}"/>
          </ac:spMkLst>
        </pc:s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3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4" creationId="{00000000-0008-0000-0000-00000A000000}"/>
          </ac:grpSpMkLst>
        </pc:grpChg>
        <pc:grpChg chg="del">
          <ac:chgData name="NESTOR JULIO HERNANDEZ BOCKER" userId="a413b3be1cc3406f" providerId="LiveId" clId="{50DAEAEE-BD26-4ED6-A09C-BC174B3832EA}" dt="2023-11-08T14:02:29.109" v="231" actId="478"/>
          <ac:grpSpMkLst>
            <pc:docMk/>
            <pc:sldMk cId="2099275270" sldId="667"/>
            <ac:grpSpMk id="7" creationId="{00000000-0008-0000-0000-000015000000}"/>
          </ac:grpSpMkLst>
        </pc:grpChg>
        <pc:grpChg chg="del">
          <ac:chgData name="NESTOR JULIO HERNANDEZ BOCKER" userId="a413b3be1cc3406f" providerId="LiveId" clId="{50DAEAEE-BD26-4ED6-A09C-BC174B3832EA}" dt="2023-11-08T14:02:21.361" v="228" actId="478"/>
          <ac:grpSpMkLst>
            <pc:docMk/>
            <pc:sldMk cId="2099275270" sldId="667"/>
            <ac:grpSpMk id="9" creationId="{00000000-0008-0000-0000-000011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6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7" creationId="{00000000-0008-0000-0000-00000A000000}"/>
          </ac:grpSpMkLst>
        </pc:grpChg>
        <pc:grpChg chg="add mod">
          <ac:chgData name="NESTOR JULIO HERNANDEZ BOCKER" userId="a413b3be1cc3406f" providerId="LiveId" clId="{50DAEAEE-BD26-4ED6-A09C-BC174B3832EA}" dt="2023-11-08T14:03:28.894" v="279" actId="1035"/>
          <ac:grpSpMkLst>
            <pc:docMk/>
            <pc:sldMk cId="2099275270" sldId="667"/>
            <ac:grpSpMk id="21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3:22.260" v="250"/>
          <ac:grpSpMkLst>
            <pc:docMk/>
            <pc:sldMk cId="2099275270" sldId="667"/>
            <ac:grpSpMk id="22" creationId="{00000000-0008-0000-0000-00000A000000}"/>
          </ac:grpSpMkLst>
        </pc:grpChg>
        <pc:graphicFrameChg chg="del mod">
          <ac:chgData name="NESTOR JULIO HERNANDEZ BOCKER" userId="a413b3be1cc3406f" providerId="LiveId" clId="{50DAEAEE-BD26-4ED6-A09C-BC174B3832EA}" dt="2023-11-08T14:02:21.361" v="228" actId="478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24.108" v="230"/>
          <ac:graphicFrameMkLst>
            <pc:docMk/>
            <pc:sldMk cId="2099275270" sldId="667"/>
            <ac:graphicFrameMk id="13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48.978" v="249"/>
          <ac:graphicFrameMkLst>
            <pc:docMk/>
            <pc:sldMk cId="2099275270" sldId="667"/>
            <ac:graphicFrameMk id="19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3:22.260" v="250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2:57:54.269" v="286" actId="20577"/>
        <pc:sldMkLst>
          <pc:docMk/>
          <pc:sldMk cId="2093091506" sldId="668"/>
        </pc:sldMkLst>
        <pc:spChg chg="mod">
          <ac:chgData name="NESTOR JULIO HERNANDEZ BOCKER" userId="a413b3be1cc3406f" providerId="LiveId" clId="{50DAEAEE-BD26-4ED6-A09C-BC174B3832EA}" dt="2023-11-08T22:57:54.269" v="286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47.128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13:44:55.080" v="32"/>
        <pc:sldMkLst>
          <pc:docMk/>
          <pc:sldMk cId="1495741939" sldId="66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50DAEAEE-BD26-4ED6-A09C-BC174B3832EA}" dt="2023-11-08T13:44:55.080" v="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12.409" v="9"/>
        <pc:sldMkLst>
          <pc:docMk/>
          <pc:sldMk cId="3999264372" sldId="673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50DAEAEE-BD26-4ED6-A09C-BC174B3832EA}" dt="2023-11-08T13:39:12.409" v="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DBB6B971-EDC8-47A6-915C-786F2D137E6E}"/>
    <pc:docChg chg="undo redo custSel modSld">
      <pc:chgData name="NESTOR JULIO HERNANDEZ BOCKER" userId="a413b3be1cc3406f" providerId="LiveId" clId="{DBB6B971-EDC8-47A6-915C-786F2D137E6E}" dt="2023-09-08T12:39:45.534" v="1492" actId="27918"/>
      <pc:docMkLst>
        <pc:docMk/>
      </pc:docMkLst>
      <pc:sldChg chg="modSp mod">
        <pc:chgData name="NESTOR JULIO HERNANDEZ BOCKER" userId="a413b3be1cc3406f" providerId="LiveId" clId="{DBB6B971-EDC8-47A6-915C-786F2D137E6E}" dt="2023-09-08T03:09:23.773" v="1116" actId="20577"/>
        <pc:sldMkLst>
          <pc:docMk/>
          <pc:sldMk cId="1010862512" sldId="275"/>
        </pc:sldMkLst>
        <pc:spChg chg="mod">
          <ac:chgData name="NESTOR JULIO HERNANDEZ BOCKER" userId="a413b3be1cc3406f" providerId="LiveId" clId="{DBB6B971-EDC8-47A6-915C-786F2D137E6E}" dt="2023-09-08T03:09:23.773" v="111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03:10:23.479" v="1117" actId="20577"/>
        <pc:sldMkLst>
          <pc:docMk/>
          <pc:sldMk cId="3675170584" sldId="279"/>
        </pc:sldMkLst>
        <pc:spChg chg="mod">
          <ac:chgData name="NESTOR JULIO HERNANDEZ BOCKER" userId="a413b3be1cc3406f" providerId="LiveId" clId="{DBB6B971-EDC8-47A6-915C-786F2D137E6E}" dt="2023-09-08T03:10:23.479" v="11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B6B971-EDC8-47A6-915C-786F2D137E6E}" dt="2023-09-08T12:39:45.534" v="1492" actId="27918"/>
        <pc:sldMkLst>
          <pc:docMk/>
          <pc:sldMk cId="2130645913" sldId="281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1:38.592" v="94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DBB6B971-EDC8-47A6-915C-786F2D137E6E}" dt="2023-09-08T02:52:34.672" v="982" actId="113"/>
        <pc:sldMkLst>
          <pc:docMk/>
          <pc:sldMk cId="102766390" sldId="316"/>
        </pc:sldMkLst>
        <pc:spChg chg="mod">
          <ac:chgData name="NESTOR JULIO HERNANDEZ BOCKER" userId="a413b3be1cc3406f" providerId="LiveId" clId="{DBB6B971-EDC8-47A6-915C-786F2D137E6E}" dt="2023-09-08T02:52:34.672" v="98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0:04:33.980" v="452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DBB6B971-EDC8-47A6-915C-786F2D137E6E}" dt="2023-09-08T02:51:51.245" v="976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DBB6B971-EDC8-47A6-915C-786F2D137E6E}" dt="2023-09-08T02:54:25.822" v="1031" actId="1035"/>
        <pc:sldMkLst>
          <pc:docMk/>
          <pc:sldMk cId="3812210601" sldId="317"/>
        </pc:sldMkLst>
        <pc:spChg chg="mod">
          <ac:chgData name="NESTOR JULIO HERNANDEZ BOCKER" userId="a413b3be1cc3406f" providerId="LiveId" clId="{DBB6B971-EDC8-47A6-915C-786F2D137E6E}" dt="2023-09-08T02:53:12.062" v="98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DBB6B971-EDC8-47A6-915C-786F2D137E6E}" dt="2023-09-08T02:53:38.253" v="989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DBB6B971-EDC8-47A6-915C-786F2D137E6E}" dt="2023-09-08T02:54:18.928" v="1019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4:25.822" v="1031" actId="1035"/>
          <ac:spMkLst>
            <pc:docMk/>
            <pc:sldMk cId="3812210601" sldId="317"/>
            <ac:spMk id="8" creationId="{2CBAB8E9-9405-7A87-2785-3DEFDF9F262E}"/>
          </ac:spMkLst>
        </pc:spChg>
      </pc:sldChg>
      <pc:sldChg chg="addSp modSp mod">
        <pc:chgData name="NESTOR JULIO HERNANDEZ BOCKER" userId="a413b3be1cc3406f" providerId="LiveId" clId="{DBB6B971-EDC8-47A6-915C-786F2D137E6E}" dt="2023-09-08T11:44:05.540" v="1448" actId="1035"/>
        <pc:sldMkLst>
          <pc:docMk/>
          <pc:sldMk cId="417758710" sldId="318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38:49.145" v="1297" actId="20577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DBB6B971-EDC8-47A6-915C-786F2D137E6E}" dt="2023-09-08T11:44:05.540" v="1448" actId="103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3:43.313" v="1438" actId="1035"/>
        <pc:sldMkLst>
          <pc:docMk/>
          <pc:sldMk cId="1360156958" sldId="319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DBB6B971-EDC8-47A6-915C-786F2D137E6E}" dt="2023-09-08T11:43:43.313" v="1438" actId="1035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58:52.937" v="1076" actId="20577"/>
        <pc:sldMkLst>
          <pc:docMk/>
          <pc:sldMk cId="1763648886" sldId="320"/>
        </pc:sldMkLst>
        <pc:spChg chg="mod">
          <ac:chgData name="NESTOR JULIO HERNANDEZ BOCKER" userId="a413b3be1cc3406f" providerId="LiveId" clId="{DBB6B971-EDC8-47A6-915C-786F2D137E6E}" dt="2023-09-08T02:58:31.258" v="107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DBB6B971-EDC8-47A6-915C-786F2D137E6E}" dt="2023-09-08T02:58:46.467" v="107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8:24.865" v="1067" actId="103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DBB6B971-EDC8-47A6-915C-786F2D137E6E}" dt="2023-09-08T02:58:52.937" v="107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DBB6B971-EDC8-47A6-915C-786F2D137E6E}" dt="2023-09-08T00:05:25.527" v="45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4:28.346" v="1110" actId="20577"/>
        <pc:sldMkLst>
          <pc:docMk/>
          <pc:sldMk cId="3330875486" sldId="321"/>
        </pc:sldMkLst>
        <pc:spChg chg="mod">
          <ac:chgData name="NESTOR JULIO HERNANDEZ BOCKER" userId="a413b3be1cc3406f" providerId="LiveId" clId="{DBB6B971-EDC8-47A6-915C-786F2D137E6E}" dt="2023-09-08T03:04:11.762" v="1104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DBB6B971-EDC8-47A6-915C-786F2D137E6E}" dt="2023-09-08T03:04:20.999" v="1107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3:04:28.346" v="111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DBB6B971-EDC8-47A6-915C-786F2D137E6E}" dt="2023-09-08T03:04:05.118" v="1101" actId="1036"/>
          <ac:spMkLst>
            <pc:docMk/>
            <pc:sldMk cId="3330875486" sldId="321"/>
            <ac:spMk id="9" creationId="{AD2880AA-3001-E064-27C8-B2483A4D9010}"/>
          </ac:spMkLst>
        </pc:spChg>
      </pc:sldChg>
      <pc:sldChg chg="delSp modSp mod">
        <pc:chgData name="NESTOR JULIO HERNANDEZ BOCKER" userId="a413b3be1cc3406f" providerId="LiveId" clId="{DBB6B971-EDC8-47A6-915C-786F2D137E6E}" dt="2023-09-08T02:39:14.952" v="892" actId="1035"/>
        <pc:sldMkLst>
          <pc:docMk/>
          <pc:sldMk cId="200782912" sldId="322"/>
        </pc:sldMkLst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1" creationId="{9672C625-ECFA-84A1-1ABD-6D847B4F0CA9}"/>
          </ac:spMkLst>
        </pc:spChg>
        <pc:spChg chg="del">
          <ac:chgData name="NESTOR JULIO HERNANDEZ BOCKER" userId="a413b3be1cc3406f" providerId="LiveId" clId="{DBB6B971-EDC8-47A6-915C-786F2D137E6E}" dt="2023-09-08T00:07:38.229" v="594" actId="478"/>
          <ac:spMkLst>
            <pc:docMk/>
            <pc:sldMk cId="200782912" sldId="322"/>
            <ac:spMk id="13" creationId="{8A9D8E3D-B54C-010D-D98B-240F4ECCEDBD}"/>
          </ac:spMkLst>
        </pc:spChg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DBB6B971-EDC8-47A6-915C-786F2D137E6E}" dt="2023-09-06T03:08:01.308" v="92" actId="1037"/>
          <ac:spMkLst>
            <pc:docMk/>
            <pc:sldMk cId="200782912" sldId="322"/>
            <ac:spMk id="27" creationId="{EA61F252-1652-E247-4042-2243379664BD}"/>
          </ac:spMkLst>
        </pc:spChg>
        <pc:spChg chg="mod ord">
          <ac:chgData name="NESTOR JULIO HERNANDEZ BOCKER" userId="a413b3be1cc3406f" providerId="LiveId" clId="{DBB6B971-EDC8-47A6-915C-786F2D137E6E}" dt="2023-09-06T03:09:46.567" v="174" actId="167"/>
          <ac:spMkLst>
            <pc:docMk/>
            <pc:sldMk cId="200782912" sldId="322"/>
            <ac:spMk id="28" creationId="{4C739B67-2B4B-4B5D-7D58-82FDF13C35B4}"/>
          </ac:spMkLst>
        </pc:spChg>
        <pc:spChg chg="mod ord">
          <ac:chgData name="NESTOR JULIO HERNANDEZ BOCKER" userId="a413b3be1cc3406f" providerId="LiveId" clId="{DBB6B971-EDC8-47A6-915C-786F2D137E6E}" dt="2023-09-08T00:07:33.984" v="593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DBB6B971-EDC8-47A6-915C-786F2D137E6E}" dt="2023-09-08T02:39:14.952" v="89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 ord">
          <ac:chgData name="NESTOR JULIO HERNANDEZ BOCKER" userId="a413b3be1cc3406f" providerId="LiveId" clId="{DBB6B971-EDC8-47A6-915C-786F2D137E6E}" dt="2023-09-08T02:34:59.947" v="849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17:11.609" v="1119" actId="1036"/>
        <pc:sldMkLst>
          <pc:docMk/>
          <pc:sldMk cId="3631758431" sldId="328"/>
        </pc:sldMkLst>
        <pc:spChg chg="mod">
          <ac:chgData name="NESTOR JULIO HERNANDEZ BOCKER" userId="a413b3be1cc3406f" providerId="LiveId" clId="{DBB6B971-EDC8-47A6-915C-786F2D137E6E}" dt="2023-09-08T03:17:11.609" v="1119" actId="1036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B6B971-EDC8-47A6-915C-786F2D137E6E}" dt="2023-09-08T11:43:32.748" v="1428" actId="1035"/>
        <pc:sldMkLst>
          <pc:docMk/>
          <pc:sldMk cId="3726187029" sldId="329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B6B971-EDC8-47A6-915C-786F2D137E6E}" dt="2023-09-08T11:43:32.748" v="1428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28.173" v="1408" actId="1035"/>
        <pc:sldMkLst>
          <pc:docMk/>
          <pc:sldMk cId="3844795882" sldId="330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28.173" v="1408" actId="1035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2:33.197" v="1084" actId="20577"/>
        <pc:sldMkLst>
          <pc:docMk/>
          <pc:sldMk cId="1999066587" sldId="331"/>
        </pc:sldMkLst>
        <pc:spChg chg="mod">
          <ac:chgData name="NESTOR JULIO HERNANDEZ BOCKER" userId="a413b3be1cc3406f" providerId="LiveId" clId="{DBB6B971-EDC8-47A6-915C-786F2D137E6E}" dt="2023-09-08T03:02:33.197" v="1084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999066587" sldId="33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DBB6B971-EDC8-47A6-915C-786F2D137E6E}" dt="2023-09-08T11:45:09.508" v="1489" actId="1036"/>
        <pc:sldMkLst>
          <pc:docMk/>
          <pc:sldMk cId="2501195012" sldId="332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501195012" sldId="332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45:09.508" v="1489" actId="1036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DBB6B971-EDC8-47A6-915C-786F2D137E6E}" dt="2023-09-08T11:42:08.070" v="1368" actId="1035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18.450" v="1388" actId="1035"/>
        <pc:sldMkLst>
          <pc:docMk/>
          <pc:sldMk cId="3160605606" sldId="333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18.450" v="1388" actId="103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40:15.226" v="900" actId="27918"/>
        <pc:sldMkLst>
          <pc:docMk/>
          <pc:sldMk cId="1160910596" sldId="334"/>
        </pc:sldMkLst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DBB6B971-EDC8-47A6-915C-786F2D137E6E}" dt="2023-09-06T03:12:36.878" v="33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06.589" v="26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53.944" v="285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7T03:38:05.094" v="377" actId="207"/>
        <pc:sldMkLst>
          <pc:docMk/>
          <pc:sldMk cId="905729610" sldId="665"/>
        </pc:sldMkLst>
        <pc:spChg chg="mod">
          <ac:chgData name="NESTOR JULIO HERNANDEZ BOCKER" userId="a413b3be1cc3406f" providerId="LiveId" clId="{DBB6B971-EDC8-47A6-915C-786F2D137E6E}" dt="2023-09-06T03:05:59.468" v="25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DBB6B971-EDC8-47A6-915C-786F2D137E6E}" dt="2023-09-06T03:06:02.643" v="26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DBB6B971-EDC8-47A6-915C-786F2D137E6E}" dt="2023-09-07T03:38:05.094" v="377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02:49:21.060" v="932" actId="1036"/>
        <pc:sldMkLst>
          <pc:docMk/>
          <pc:sldMk cId="2099275270" sldId="667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0" creationId="{00000000-0008-0000-0000-000014000000}"/>
          </ac:spMkLst>
        </pc:spChg>
        <pc:spChg chg="mod">
          <ac:chgData name="NESTOR JULIO HERNANDEZ BOCKER" userId="a413b3be1cc3406f" providerId="LiveId" clId="{DBB6B971-EDC8-47A6-915C-786F2D137E6E}" dt="2023-09-06T03:04:24.578" v="16" actId="20577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4" creationId="{00000000-0008-0000-0000-000013000000}"/>
          </ac:spMkLst>
        </pc:spChg>
        <pc:spChg chg="mod">
          <ac:chgData name="NESTOR JULIO HERNANDEZ BOCKER" userId="a413b3be1cc3406f" providerId="LiveId" clId="{DBB6B971-EDC8-47A6-915C-786F2D137E6E}" dt="2023-09-06T03:02:54.621" v="10" actId="1076"/>
          <ac:spMkLst>
            <pc:docMk/>
            <pc:sldMk cId="2099275270" sldId="667"/>
            <ac:spMk id="15" creationId="{00000000-0008-0000-0000-000013000000}"/>
          </ac:spMkLst>
        </pc:spChg>
        <pc:grpChg chg="add mod">
          <ac:chgData name="NESTOR JULIO HERNANDEZ BOCKER" userId="a413b3be1cc3406f" providerId="LiveId" clId="{DBB6B971-EDC8-47A6-915C-786F2D137E6E}" dt="2023-09-08T02:49:21.060" v="932" actId="1036"/>
          <ac:grpSpMkLst>
            <pc:docMk/>
            <pc:sldMk cId="2099275270" sldId="667"/>
            <ac:grpSpMk id="3" creationId="{00000000-0008-0000-0000-000015000000}"/>
          </ac:grpSpMkLst>
        </pc:grpChg>
        <pc:grpChg chg="add mod">
          <ac:chgData name="NESTOR JULIO HERNANDEZ BOCKER" userId="a413b3be1cc3406f" providerId="LiveId" clId="{DBB6B971-EDC8-47A6-915C-786F2D137E6E}" dt="2023-09-08T02:48:07.684" v="903"/>
          <ac:grpSpMkLst>
            <pc:docMk/>
            <pc:sldMk cId="2099275270" sldId="667"/>
            <ac:grpSpMk id="4" creationId="{00000000-0008-0000-0000-000011000000}"/>
          </ac:grpSpMkLst>
        </pc:grpChg>
        <pc:grpChg chg="del mod">
          <ac:chgData name="NESTOR JULIO HERNANDEZ BOCKER" userId="a413b3be1cc3406f" providerId="LiveId" clId="{DBB6B971-EDC8-47A6-915C-786F2D137E6E}" dt="2023-09-08T02:48:06.497" v="902" actId="478"/>
          <ac:grpSpMkLst>
            <pc:docMk/>
            <pc:sldMk cId="2099275270" sldId="667"/>
            <ac:grpSpMk id="7" creationId="{00000000-0008-0000-0000-000015000000}"/>
          </ac:grpSpMkLst>
        </pc:grpChg>
        <pc:grpChg chg="mod">
          <ac:chgData name="NESTOR JULIO HERNANDEZ BOCKER" userId="a413b3be1cc3406f" providerId="LiveId" clId="{DBB6B971-EDC8-47A6-915C-786F2D137E6E}" dt="2023-09-06T03:02:54.621" v="10" actId="1076"/>
          <ac:grpSpMkLst>
            <pc:docMk/>
            <pc:sldMk cId="2099275270" sldId="667"/>
            <ac:grpSpMk id="9" creationId="{00000000-0008-0000-0000-000011000000}"/>
          </ac:grpSpMkLst>
        </pc:grpChg>
        <pc:graphicFrameChg chg="mod">
          <ac:chgData name="NESTOR JULIO HERNANDEZ BOCKER" userId="a413b3be1cc3406f" providerId="LiveId" clId="{DBB6B971-EDC8-47A6-915C-786F2D137E6E}" dt="2023-09-06T03:02:54.621" v="10" actId="1076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DBB6B971-EDC8-47A6-915C-786F2D137E6E}" dt="2023-09-08T02:48:38.042" v="92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26:32.432" v="1126" actId="20577"/>
        <pc:sldMkLst>
          <pc:docMk/>
          <pc:sldMk cId="2093091506" sldId="668"/>
        </pc:sldMkLst>
        <pc:spChg chg="mod">
          <ac:chgData name="NESTOR JULIO HERNANDEZ BOCKER" userId="a413b3be1cc3406f" providerId="LiveId" clId="{DBB6B971-EDC8-47A6-915C-786F2D137E6E}" dt="2023-09-08T03:10:28.326" v="11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8T11:26:32.432" v="1126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11:29:51.994" v="1149" actId="20577"/>
        <pc:sldMkLst>
          <pc:docMk/>
          <pc:sldMk cId="1495741939" sldId="669"/>
        </pc:sldMkLst>
        <pc:spChg chg="mod">
          <ac:chgData name="NESTOR JULIO HERNANDEZ BOCKER" userId="a413b3be1cc3406f" providerId="LiveId" clId="{DBB6B971-EDC8-47A6-915C-786F2D137E6E}" dt="2023-09-08T11:29:51.994" v="1149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DBB6B971-EDC8-47A6-915C-786F2D137E6E}" dt="2023-09-08T11:27:38.650" v="11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11:55:08.013" v="1490" actId="20577"/>
        <pc:sldMkLst>
          <pc:docMk/>
          <pc:sldMk cId="3999264372" sldId="673"/>
        </pc:sldMkLst>
        <pc:spChg chg="mod">
          <ac:chgData name="NESTOR JULIO HERNANDEZ BOCKER" userId="a413b3be1cc3406f" providerId="LiveId" clId="{DBB6B971-EDC8-47A6-915C-786F2D137E6E}" dt="2023-09-06T03:05:52.968" v="24" actId="20577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DBB6B971-EDC8-47A6-915C-786F2D137E6E}" dt="2023-09-08T11:55:08.013" v="1490" actId="20577"/>
          <ac:spMkLst>
            <pc:docMk/>
            <pc:sldMk cId="3999264372" sldId="673"/>
            <ac:spMk id="7" creationId="{00000000-0000-0000-0000-000000000000}"/>
          </ac:spMkLst>
        </pc:spChg>
        <pc:graphicFrameChg chg="del">
          <ac:chgData name="NESTOR JULIO HERNANDEZ BOCKER" userId="a413b3be1cc3406f" providerId="LiveId" clId="{DBB6B971-EDC8-47A6-915C-786F2D137E6E}" dt="2023-09-07T03:34:37.060" v="352" actId="478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del">
          <ac:chgData name="NESTOR JULIO HERNANDEZ BOCKER" userId="a413b3be1cc3406f" providerId="LiveId" clId="{DBB6B971-EDC8-47A6-915C-786F2D137E6E}" dt="2023-09-07T03:34:45.615" v="353" actId="478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4:54.945" v="356"/>
          <ac:graphicFrameMkLst>
            <pc:docMk/>
            <pc:sldMk cId="3999264372" sldId="673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46FF2CB-C01A-4FC6-9AA2-6A5BC40B6FD3}"/>
    <pc:docChg chg="undo custSel addSld delSld modSld">
      <pc:chgData name="NESTOR JULIO HERNANDEZ BOCKER" userId="a413b3be1cc3406f" providerId="LiveId" clId="{946FF2CB-C01A-4FC6-9AA2-6A5BC40B6FD3}" dt="2024-03-08T03:35:04.797" v="1721" actId="27918"/>
      <pc:docMkLst>
        <pc:docMk/>
      </pc:docMkLst>
      <pc:sldChg chg="modSp mod">
        <pc:chgData name="NESTOR JULIO HERNANDEZ BOCKER" userId="a413b3be1cc3406f" providerId="LiveId" clId="{946FF2CB-C01A-4FC6-9AA2-6A5BC40B6FD3}" dt="2024-03-08T01:11:03.835" v="1459" actId="20577"/>
        <pc:sldMkLst>
          <pc:docMk/>
          <pc:sldMk cId="1010862512" sldId="275"/>
        </pc:sldMkLst>
        <pc:spChg chg="mod">
          <ac:chgData name="NESTOR JULIO HERNANDEZ BOCKER" userId="a413b3be1cc3406f" providerId="LiveId" clId="{946FF2CB-C01A-4FC6-9AA2-6A5BC40B6FD3}" dt="2024-03-08T00:00:58.545" v="2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11:03.835" v="1459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46FF2CB-C01A-4FC6-9AA2-6A5BC40B6FD3}" dt="2024-03-08T00:00:44.346" v="17" actId="20577"/>
        <pc:sldMkLst>
          <pc:docMk/>
          <pc:sldMk cId="3675170584" sldId="279"/>
        </pc:sldMkLst>
        <pc:spChg chg="mod">
          <ac:chgData name="NESTOR JULIO HERNANDEZ BOCKER" userId="a413b3be1cc3406f" providerId="LiveId" clId="{946FF2CB-C01A-4FC6-9AA2-6A5BC40B6FD3}" dt="2024-03-08T00:00:44.346" v="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46FF2CB-C01A-4FC6-9AA2-6A5BC40B6FD3}" dt="2024-03-08T02:53:23.036" v="1719" actId="1036"/>
        <pc:sldMkLst>
          <pc:docMk/>
          <pc:sldMk cId="2130645913" sldId="281"/>
        </pc:sldMkLst>
        <pc:spChg chg="mod">
          <ac:chgData name="NESTOR JULIO HERNANDEZ BOCKER" userId="a413b3be1cc3406f" providerId="LiveId" clId="{946FF2CB-C01A-4FC6-9AA2-6A5BC40B6FD3}" dt="2024-03-08T01:13:17.946" v="1477" actId="2057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2:19.976" v="1473" actId="113"/>
          <ac:spMkLst>
            <pc:docMk/>
            <pc:sldMk cId="2130645913" sldId="281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946FF2CB-C01A-4FC6-9AA2-6A5BC40B6FD3}" dt="2024-03-08T02:53:23.036" v="1719" actId="1036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3:25.672" v="1478" actId="20577"/>
        <pc:sldMkLst>
          <pc:docMk/>
          <pc:sldMk cId="102766390" sldId="316"/>
        </pc:sldMkLst>
        <pc:spChg chg="mod">
          <ac:chgData name="NESTOR JULIO HERNANDEZ BOCKER" userId="a413b3be1cc3406f" providerId="LiveId" clId="{946FF2CB-C01A-4FC6-9AA2-6A5BC40B6FD3}" dt="2024-03-08T01:13:06.356" v="14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0:02:42.849" v="39" actId="1038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946FF2CB-C01A-4FC6-9AA2-6A5BC40B6FD3}" dt="2024-03-08T01:13:25.672" v="1478" actId="20577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0:02:19.080" v="30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946FF2CB-C01A-4FC6-9AA2-6A5BC40B6FD3}" dt="2024-03-08T00:02:51.558" v="40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946FF2CB-C01A-4FC6-9AA2-6A5BC40B6FD3}" dt="2024-03-08T01:15:05.123" v="1494" actId="20577"/>
        <pc:sldMkLst>
          <pc:docMk/>
          <pc:sldMk cId="3812210601" sldId="317"/>
        </pc:sldMkLst>
        <pc:spChg chg="mod">
          <ac:chgData name="NESTOR JULIO HERNANDEZ BOCKER" userId="a413b3be1cc3406f" providerId="LiveId" clId="{946FF2CB-C01A-4FC6-9AA2-6A5BC40B6FD3}" dt="2024-03-08T01:13:45.740" v="1483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946FF2CB-C01A-4FC6-9AA2-6A5BC40B6FD3}" dt="2024-03-08T01:14:09.101" v="1485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46FF2CB-C01A-4FC6-9AA2-6A5BC40B6FD3}" dt="2024-03-08T01:15:05.123" v="1494" actId="2057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46FF2CB-C01A-4FC6-9AA2-6A5BC40B6FD3}" dt="2024-03-08T01:13:37.901" v="1480" actId="20577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4:19.744" v="1487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946FF2CB-C01A-4FC6-9AA2-6A5BC40B6FD3}" dt="2024-03-08T01:14:23.492" v="1488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5:39.326" v="1500"/>
        <pc:sldMkLst>
          <pc:docMk/>
          <pc:sldMk cId="417758710" sldId="318"/>
        </pc:sldMkLst>
        <pc:spChg chg="mod">
          <ac:chgData name="NESTOR JULIO HERNANDEZ BOCKER" userId="a413b3be1cc3406f" providerId="LiveId" clId="{946FF2CB-C01A-4FC6-9AA2-6A5BC40B6FD3}" dt="2024-03-08T01:15:18.226" v="1499" actId="20577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46FF2CB-C01A-4FC6-9AA2-6A5BC40B6FD3}" dt="2024-03-08T01:15:14.559" v="1498" actId="20577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5:39.326" v="1500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58.616" v="1526" actId="20577"/>
        <pc:sldMkLst>
          <pc:docMk/>
          <pc:sldMk cId="1360156958" sldId="319"/>
        </pc:sldMkLst>
        <pc:spChg chg="mod">
          <ac:chgData name="NESTOR JULIO HERNANDEZ BOCKER" userId="a413b3be1cc3406f" providerId="LiveId" clId="{946FF2CB-C01A-4FC6-9AA2-6A5BC40B6FD3}" dt="2024-03-08T01:18:55.650" v="1525" actId="20577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46FF2CB-C01A-4FC6-9AA2-6A5BC40B6FD3}" dt="2024-03-08T01:18:58.616" v="1526" actId="20577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46FF2CB-C01A-4FC6-9AA2-6A5BC40B6FD3}" dt="2024-03-08T01:15:49.475" v="1501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37.123" v="1517" actId="20577"/>
        <pc:sldMkLst>
          <pc:docMk/>
          <pc:sldMk cId="1763648886" sldId="320"/>
        </pc:sldMkLst>
        <pc:spChg chg="mod">
          <ac:chgData name="NESTOR JULIO HERNANDEZ BOCKER" userId="a413b3be1cc3406f" providerId="LiveId" clId="{946FF2CB-C01A-4FC6-9AA2-6A5BC40B6FD3}" dt="2024-03-08T01:17:28.073" v="150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946FF2CB-C01A-4FC6-9AA2-6A5BC40B6FD3}" dt="2024-03-08T01:17:56.436" v="15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46FF2CB-C01A-4FC6-9AA2-6A5BC40B6FD3}" dt="2024-03-08T01:17:15.738" v="150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8:37.123" v="1517" actId="20577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946FF2CB-C01A-4FC6-9AA2-6A5BC40B6FD3}" dt="2024-03-08T01:18:23.807" v="151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946FF2CB-C01A-4FC6-9AA2-6A5BC40B6FD3}" dt="2024-03-08T00:03:47.104" v="52" actId="403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48.547" v="1547" actId="20577"/>
        <pc:sldMkLst>
          <pc:docMk/>
          <pc:sldMk cId="3330875486" sldId="321"/>
        </pc:sldMkLst>
        <pc:spChg chg="mod">
          <ac:chgData name="NESTOR JULIO HERNANDEZ BOCKER" userId="a413b3be1cc3406f" providerId="LiveId" clId="{946FF2CB-C01A-4FC6-9AA2-6A5BC40B6FD3}" dt="2024-03-08T01:21:29.099" v="1539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946FF2CB-C01A-4FC6-9AA2-6A5BC40B6FD3}" dt="2024-03-08T01:21:41.996" v="1543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46FF2CB-C01A-4FC6-9AA2-6A5BC40B6FD3}" dt="2024-03-08T01:21:16.764" v="1535" actId="20577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21:48.547" v="1547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946FF2CB-C01A-4FC6-9AA2-6A5BC40B6FD3}" dt="2024-03-08T01:21:22.884" v="1536" actId="20577"/>
          <ac:spMkLst>
            <pc:docMk/>
            <pc:sldMk cId="3330875486" sldId="321"/>
            <ac:spMk id="9" creationId="{AD2880AA-3001-E064-27C8-B2483A4D9010}"/>
          </ac:spMkLst>
        </pc:spChg>
      </pc:sldChg>
      <pc:sldChg chg="addSp modSp mod">
        <pc:chgData name="NESTOR JULIO HERNANDEZ BOCKER" userId="a413b3be1cc3406f" providerId="LiveId" clId="{946FF2CB-C01A-4FC6-9AA2-6A5BC40B6FD3}" dt="2024-03-08T01:31:45.994" v="1717" actId="27918"/>
        <pc:sldMkLst>
          <pc:docMk/>
          <pc:sldMk cId="200782912" sldId="322"/>
        </pc:sldMkLst>
        <pc:spChg chg="add mod">
          <ac:chgData name="NESTOR JULIO HERNANDEZ BOCKER" userId="a413b3be1cc3406f" providerId="LiveId" clId="{946FF2CB-C01A-4FC6-9AA2-6A5BC40B6FD3}" dt="2024-03-08T00:11:06.778" v="529" actId="20577"/>
          <ac:spMkLst>
            <pc:docMk/>
            <pc:sldMk cId="200782912" sldId="322"/>
            <ac:spMk id="2" creationId="{AE39BE15-835D-D49F-5748-BB7F22A65FA2}"/>
          </ac:spMkLst>
        </pc:spChg>
        <pc:spChg chg="add mod">
          <ac:chgData name="NESTOR JULIO HERNANDEZ BOCKER" userId="a413b3be1cc3406f" providerId="LiveId" clId="{946FF2CB-C01A-4FC6-9AA2-6A5BC40B6FD3}" dt="2024-03-08T00:11:49.435" v="659" actId="20577"/>
          <ac:spMkLst>
            <pc:docMk/>
            <pc:sldMk cId="200782912" sldId="322"/>
            <ac:spMk id="3" creationId="{E8587982-D1A4-4E25-3073-B263B67F80C5}"/>
          </ac:spMkLst>
        </pc:spChg>
        <pc:spChg chg="add mod">
          <ac:chgData name="NESTOR JULIO HERNANDEZ BOCKER" userId="a413b3be1cc3406f" providerId="LiveId" clId="{946FF2CB-C01A-4FC6-9AA2-6A5BC40B6FD3}" dt="2024-03-08T01:25:08.795" v="1713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946FF2CB-C01A-4FC6-9AA2-6A5BC40B6FD3}" dt="2024-03-08T01:25:18.084" v="1716" actId="2057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946FF2CB-C01A-4FC6-9AA2-6A5BC40B6FD3}" dt="2024-03-08T01:25:15.133" v="1715" actId="2057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946FF2CB-C01A-4FC6-9AA2-6A5BC40B6FD3}" dt="2024-03-08T01:25:11.802" v="1714" actId="2057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946FF2CB-C01A-4FC6-9AA2-6A5BC40B6FD3}" dt="2024-03-08T00:09:04.914" v="339" actId="2057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946FF2CB-C01A-4FC6-9AA2-6A5BC40B6FD3}" dt="2024-03-08T00:09:02.306" v="338" actId="2057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946FF2CB-C01A-4FC6-9AA2-6A5BC40B6FD3}" dt="2024-03-08T00:08:59.362" v="337" actId="2057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946FF2CB-C01A-4FC6-9AA2-6A5BC40B6FD3}" dt="2024-03-08T00:10:43.515" v="437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946FF2CB-C01A-4FC6-9AA2-6A5BC40B6FD3}" dt="2024-03-08T00:10:50.121" v="453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946FF2CB-C01A-4FC6-9AA2-6A5BC40B6FD3}" dt="2024-03-08T01:24:45.404" v="159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946FF2CB-C01A-4FC6-9AA2-6A5BC40B6FD3}" dt="2024-03-08T00:10:28.488" v="41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07.988" v="1527" actId="20577"/>
        <pc:sldMkLst>
          <pc:docMk/>
          <pc:sldMk cId="3631758431" sldId="328"/>
        </pc:sldMkLst>
        <pc:spChg chg="mod">
          <ac:chgData name="NESTOR JULIO HERNANDEZ BOCKER" userId="a413b3be1cc3406f" providerId="LiveId" clId="{946FF2CB-C01A-4FC6-9AA2-6A5BC40B6FD3}" dt="2024-03-08T01:16:11.007" v="1503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1:19:07.988" v="1527" actId="20577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946FF2CB-C01A-4FC6-9AA2-6A5BC40B6FD3}" dt="2024-03-08T01:19:32.619" v="1528"/>
        <pc:sldMkLst>
          <pc:docMk/>
          <pc:sldMk cId="3726187029" sldId="329"/>
        </pc:sldMkLst>
        <pc:spChg chg="mod">
          <ac:chgData name="NESTOR JULIO HERNANDEZ BOCKER" userId="a413b3be1cc3406f" providerId="LiveId" clId="{946FF2CB-C01A-4FC6-9AA2-6A5BC40B6FD3}" dt="2024-03-08T01:18:43.220" v="1521" actId="20577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9:32.619" v="1528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55.452" v="1530" actId="20577"/>
        <pc:sldMkLst>
          <pc:docMk/>
          <pc:sldMk cId="3844795882" sldId="330"/>
        </pc:sldMkLst>
        <pc:spChg chg="mod">
          <ac:chgData name="NESTOR JULIO HERNANDEZ BOCKER" userId="a413b3be1cc3406f" providerId="LiveId" clId="{946FF2CB-C01A-4FC6-9AA2-6A5BC40B6FD3}" dt="2024-03-08T01:19:55.452" v="1530" actId="20577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19:42.483" v="152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08.085" v="1533" actId="20577"/>
        <pc:sldMkLst>
          <pc:docMk/>
          <pc:sldMk cId="1999066587" sldId="331"/>
        </pc:sldMkLst>
        <pc:spChg chg="mod">
          <ac:chgData name="NESTOR JULIO HERNANDEZ BOCKER" userId="a413b3be1cc3406f" providerId="LiveId" clId="{946FF2CB-C01A-4FC6-9AA2-6A5BC40B6FD3}" dt="2024-03-08T01:20:22.648" v="153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46FF2CB-C01A-4FC6-9AA2-6A5BC40B6FD3}" dt="2024-03-08T01:21:08.085" v="1533" actId="20577"/>
          <ac:spMkLst>
            <pc:docMk/>
            <pc:sldMk cId="1999066587" sldId="331"/>
            <ac:spMk id="7" creationId="{469CD69D-8310-32BB-7403-36C4ABF01797}"/>
          </ac:spMkLst>
        </pc:spChg>
      </pc:sldChg>
      <pc:sldChg chg="delSp modSp mod">
        <pc:chgData name="NESTOR JULIO HERNANDEZ BOCKER" userId="a413b3be1cc3406f" providerId="LiveId" clId="{946FF2CB-C01A-4FC6-9AA2-6A5BC40B6FD3}" dt="2024-03-08T01:46:20.183" v="1718" actId="478"/>
        <pc:sldMkLst>
          <pc:docMk/>
          <pc:sldMk cId="2501195012" sldId="332"/>
        </pc:sldMkLst>
        <pc:spChg chg="mod">
          <ac:chgData name="NESTOR JULIO HERNANDEZ BOCKER" userId="a413b3be1cc3406f" providerId="LiveId" clId="{946FF2CB-C01A-4FC6-9AA2-6A5BC40B6FD3}" dt="2024-03-08T01:22:20.537" v="1549" actId="20577"/>
          <ac:spMkLst>
            <pc:docMk/>
            <pc:sldMk cId="2501195012" sldId="332"/>
            <ac:spMk id="7" creationId="{469CD69D-8310-32BB-7403-36C4ABF01797}"/>
          </ac:spMkLst>
        </pc:spChg>
        <pc:spChg chg="del">
          <ac:chgData name="NESTOR JULIO HERNANDEZ BOCKER" userId="a413b3be1cc3406f" providerId="LiveId" clId="{946FF2CB-C01A-4FC6-9AA2-6A5BC40B6FD3}" dt="2024-03-08T01:46:20.183" v="1718" actId="478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46FF2CB-C01A-4FC6-9AA2-6A5BC40B6FD3}" dt="2024-03-08T01:22:38.136" v="1550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3:00.644" v="1553" actId="20577"/>
        <pc:sldMkLst>
          <pc:docMk/>
          <pc:sldMk cId="3160605606" sldId="333"/>
        </pc:sldMkLst>
        <pc:spChg chg="mod">
          <ac:chgData name="NESTOR JULIO HERNANDEZ BOCKER" userId="a413b3be1cc3406f" providerId="LiveId" clId="{946FF2CB-C01A-4FC6-9AA2-6A5BC40B6FD3}" dt="2024-03-08T01:23:00.644" v="1553" actId="20577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22:46.029" v="1551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modSp mod">
        <pc:chgData name="NESTOR JULIO HERNANDEZ BOCKER" userId="a413b3be1cc3406f" providerId="LiveId" clId="{946FF2CB-C01A-4FC6-9AA2-6A5BC40B6FD3}" dt="2024-03-08T01:24:25.499" v="1596" actId="1036"/>
        <pc:sldMkLst>
          <pc:docMk/>
          <pc:sldMk cId="1160910596" sldId="334"/>
        </pc:sldMkLst>
        <pc:spChg chg="add 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9" creationId="{6E111BC9-8330-75A9-A8B3-69471AB8560C}"/>
          </ac:spMkLst>
        </pc:spChg>
        <pc:spChg chg="add 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11" creationId="{7AF7A19D-CE18-8830-B221-BD32E22AD38B}"/>
          </ac:spMkLst>
        </pc:spChg>
        <pc:spChg chg="add 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13" creationId="{146B4A47-7AF7-240A-6FFD-0B5C22EF8406}"/>
          </ac:spMkLst>
        </pc:spChg>
        <pc:spChg chg="add mod">
          <ac:chgData name="NESTOR JULIO HERNANDEZ BOCKER" userId="a413b3be1cc3406f" providerId="LiveId" clId="{946FF2CB-C01A-4FC6-9AA2-6A5BC40B6FD3}" dt="2024-03-08T00:15:09.459" v="1351" actId="2057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946FF2CB-C01A-4FC6-9AA2-6A5BC40B6FD3}" dt="2024-03-08T00:14:00.914" v="1126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946FF2CB-C01A-4FC6-9AA2-6A5BC40B6FD3}" dt="2024-03-08T00:12:13.073" v="748" actId="103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946FF2CB-C01A-4FC6-9AA2-6A5BC40B6FD3}" dt="2024-03-08T00:14:44.189" v="1263" actId="1035"/>
          <ac:graphicFrameMkLst>
            <pc:docMk/>
            <pc:sldMk cId="1160910596" sldId="334"/>
            <ac:graphicFrameMk id="12" creationId="{82D3694B-66E6-0533-B96F-BC8452D4A13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9:19.171" v="1452" actId="20577"/>
        <pc:sldMkLst>
          <pc:docMk/>
          <pc:sldMk cId="905729610" sldId="665"/>
        </pc:sldMkLst>
        <pc:spChg chg="mod">
          <ac:chgData name="NESTOR JULIO HERNANDEZ BOCKER" userId="a413b3be1cc3406f" providerId="LiveId" clId="{946FF2CB-C01A-4FC6-9AA2-6A5BC40B6FD3}" dt="2024-03-08T01:09:00.773" v="1446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46FF2CB-C01A-4FC6-9AA2-6A5BC40B6FD3}" dt="2024-03-08T01:09:19.171" v="1452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946FF2CB-C01A-4FC6-9AA2-6A5BC40B6FD3}" dt="2024-03-08T01:05:30.152" v="1426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946FF2CB-C01A-4FC6-9AA2-6A5BC40B6FD3}" dt="2024-03-08T03:35:04.797" v="1721" actId="27918"/>
        <pc:sldMkLst>
          <pc:docMk/>
          <pc:sldMk cId="2099275270" sldId="667"/>
        </pc:sldMkLst>
        <pc:spChg chg="mod">
          <ac:chgData name="NESTOR JULIO HERNANDEZ BOCKER" userId="a413b3be1cc3406f" providerId="LiveId" clId="{946FF2CB-C01A-4FC6-9AA2-6A5BC40B6FD3}" dt="2024-03-08T00:22:11.203" v="1387" actId="20577"/>
          <ac:spMkLst>
            <pc:docMk/>
            <pc:sldMk cId="2099275270" sldId="667"/>
            <ac:spMk id="5" creationId="{4317E982-3BB8-A714-9BE1-28A9BF9DF774}"/>
          </ac:spMkLst>
        </pc:spChg>
        <pc:grpChg chg="del">
          <ac:chgData name="NESTOR JULIO HERNANDEZ BOCKER" userId="a413b3be1cc3406f" providerId="LiveId" clId="{946FF2CB-C01A-4FC6-9AA2-6A5BC40B6FD3}" dt="2024-03-08T00:21:34.868" v="1353" actId="21"/>
          <ac:grpSpMkLst>
            <pc:docMk/>
            <pc:sldMk cId="2099275270" sldId="667"/>
            <ac:grpSpMk id="17" creationId="{00000000-0008-0000-0000-000009000000}"/>
          </ac:grpSpMkLst>
        </pc:grpChg>
        <pc:graphicFrameChg chg="add mod">
          <ac:chgData name="NESTOR JULIO HERNANDEZ BOCKER" userId="a413b3be1cc3406f" providerId="LiveId" clId="{946FF2CB-C01A-4FC6-9AA2-6A5BC40B6FD3}" dt="2024-03-08T00:21:51.730" v="1385" actId="1036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mod">
          <ac:chgData name="NESTOR JULIO HERNANDEZ BOCKER" userId="a413b3be1cc3406f" providerId="LiveId" clId="{946FF2CB-C01A-4FC6-9AA2-6A5BC40B6FD3}" dt="2024-03-08T00:01:24.942" v="21"/>
          <ac:graphicFrameMkLst>
            <pc:docMk/>
            <pc:sldMk cId="2099275270" sldId="667"/>
            <ac:graphicFrameMk id="20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8:15.197" v="1438" actId="20577"/>
        <pc:sldMkLst>
          <pc:docMk/>
          <pc:sldMk cId="2093091506" sldId="668"/>
        </pc:sldMkLst>
        <pc:spChg chg="mod">
          <ac:chgData name="NESTOR JULIO HERNANDEZ BOCKER" userId="a413b3be1cc3406f" providerId="LiveId" clId="{946FF2CB-C01A-4FC6-9AA2-6A5BC40B6FD3}" dt="2024-03-08T00:00:48.906" v="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08:15.197" v="1438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del modNotes">
        <pc:chgData name="NESTOR JULIO HERNANDEZ BOCKER" userId="a413b3be1cc3406f" providerId="LiveId" clId="{946FF2CB-C01A-4FC6-9AA2-6A5BC40B6FD3}" dt="2024-03-08T01:08:45" v="1440" actId="47"/>
        <pc:sldMkLst>
          <pc:docMk/>
          <pc:sldMk cId="1495741939" sldId="669"/>
        </pc:sldMkLst>
        <pc:spChg chg="mod">
          <ac:chgData name="NESTOR JULIO HERNANDEZ BOCKER" userId="a413b3be1cc3406f" providerId="LiveId" clId="{946FF2CB-C01A-4FC6-9AA2-6A5BC40B6FD3}" dt="2024-03-08T00:01:24.942" v="21"/>
          <ac:spMkLst>
            <pc:docMk/>
            <pc:sldMk cId="1495741939" sldId="669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946FF2CB-C01A-4FC6-9AA2-6A5BC40B6FD3}" dt="2024-03-08T01:10:41.419" v="1458" actId="20577"/>
        <pc:sldMkLst>
          <pc:docMk/>
          <pc:sldMk cId="3999264372" sldId="673"/>
        </pc:sldMkLst>
        <pc:spChg chg="mod">
          <ac:chgData name="NESTOR JULIO HERNANDEZ BOCKER" userId="a413b3be1cc3406f" providerId="LiveId" clId="{946FF2CB-C01A-4FC6-9AA2-6A5BC40B6FD3}" dt="2024-03-08T01:10:41.419" v="1458" actId="20577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946FF2CB-C01A-4FC6-9AA2-6A5BC40B6FD3}" dt="2024-03-08T01:02:27.602" v="1393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946FF2CB-C01A-4FC6-9AA2-6A5BC40B6FD3}" dt="2024-03-08T01:03:10.669" v="1417" actId="1036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15.888" v="1391" actId="21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22.709" v="1392" actId="21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  <pc:sldChg chg="add">
        <pc:chgData name="NESTOR JULIO HERNANDEZ BOCKER" userId="a413b3be1cc3406f" providerId="LiveId" clId="{946FF2CB-C01A-4FC6-9AA2-6A5BC40B6FD3}" dt="2024-03-08T01:08:40.680" v="1439"/>
        <pc:sldMkLst>
          <pc:docMk/>
          <pc:sldMk cId="2842663410" sldId="674"/>
        </pc:sldMkLst>
      </pc:sldChg>
    </pc:docChg>
  </pc:docChgLst>
  <pc:docChgLst>
    <pc:chgData name="NESTOR JULIO HERNANDEZ BOCKER" userId="a413b3be1cc3406f" providerId="LiveId" clId="{9F6AAD8D-970F-436A-B3F6-56CC0DEFB117}"/>
    <pc:docChg chg="modSld">
      <pc:chgData name="NESTOR JULIO HERNANDEZ BOCKER" userId="a413b3be1cc3406f" providerId="LiveId" clId="{9F6AAD8D-970F-436A-B3F6-56CC0DEFB117}" dt="2023-12-10T23:06:37.887" v="64" actId="20577"/>
      <pc:docMkLst>
        <pc:docMk/>
      </pc:docMkLst>
      <pc:sldChg chg="modSp mod">
        <pc:chgData name="NESTOR JULIO HERNANDEZ BOCKER" userId="a413b3be1cc3406f" providerId="LiveId" clId="{9F6AAD8D-970F-436A-B3F6-56CC0DEFB117}" dt="2023-12-07T14:04:56.389" v="18" actId="20577"/>
        <pc:sldMkLst>
          <pc:docMk/>
          <pc:sldMk cId="1010862512" sldId="275"/>
        </pc:sldMkLst>
        <pc:spChg chg="mod">
          <ac:chgData name="NESTOR JULIO HERNANDEZ BOCKER" userId="a413b3be1cc3406f" providerId="LiveId" clId="{9F6AAD8D-970F-436A-B3F6-56CC0DEFB117}" dt="2023-12-07T14:04:56.389" v="18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675170584" sldId="27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75170584" sldId="279"/>
            <ac:spMk id="2" creationId="{48BB7E7D-2FCF-CF3A-A826-6F3F6C68DF8B}"/>
          </ac:spMkLst>
        </pc:spChg>
        <pc:spChg chg="mod">
          <ac:chgData name="NESTOR JULIO HERNANDEZ BOCKER" userId="a413b3be1cc3406f" providerId="LiveId" clId="{9F6AAD8D-970F-436A-B3F6-56CC0DEFB117}" dt="2023-12-07T14:15:29.027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2130645913" sldId="28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102766390" sldId="316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812210601" sldId="31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01.978" v="28"/>
        <pc:sldMkLst>
          <pc:docMk/>
          <pc:sldMk cId="417758710" sldId="318"/>
        </pc:sldMkLst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417758710" sldId="31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01.978" v="28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12.580" v="29"/>
        <pc:sldMkLst>
          <pc:docMk/>
          <pc:sldMk cId="1360156958" sldId="31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F6AAD8D-970F-436A-B3F6-56CC0DEFB117}" dt="2023-12-10T23:01:12.580" v="2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763648886" sldId="32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330875486" sldId="32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0782912" sldId="32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0782912" sldId="322"/>
            <ac:spMk id="4" creationId="{0084DA9C-E037-F21C-2264-58A9F92ACD1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631758431" sldId="328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32.365" v="30"/>
        <pc:sldMkLst>
          <pc:docMk/>
          <pc:sldMk cId="3726187029" sldId="32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726187029" sldId="32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32.365" v="30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43.011" v="31"/>
        <pc:sldMkLst>
          <pc:docMk/>
          <pc:sldMk cId="3844795882" sldId="33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44795882" sldId="330"/>
            <ac:spMk id="2" creationId="{7F95C6B1-6A79-99A8-DDE7-21B7852E620C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F6AAD8D-970F-436A-B3F6-56CC0DEFB117}" dt="2023-12-10T23:01:43.011" v="31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999066587" sldId="33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2:00.076" v="32"/>
        <pc:sldMkLst>
          <pc:docMk/>
          <pc:sldMk cId="2501195012" sldId="33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F6AAD8D-970F-436A-B3F6-56CC0DEFB117}" dt="2023-12-10T23:02:00.076" v="32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2:16.681" v="34" actId="6549"/>
        <pc:sldMkLst>
          <pc:docMk/>
          <pc:sldMk cId="3160605606" sldId="33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160605606" sldId="333"/>
            <ac:spMk id="2" creationId="{D445C4E0-C5A8-5EE9-79A7-6D199DB29545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9F6AAD8D-970F-436A-B3F6-56CC0DEFB117}" dt="2023-12-10T23:02:16.681" v="34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905729610" sldId="665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6" creationId="{32741C1C-2DE7-4637-8D8A-2B0511928FC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99275270" sldId="66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9F6AAD8D-970F-436A-B3F6-56CC0DEFB117}" dt="2023-12-07T14:03:55.952" v="14"/>
          <ac:spMkLst>
            <pc:docMk/>
            <pc:sldMk cId="2099275270" sldId="667"/>
            <ac:spMk id="11" creationId="{00000000-0008-0000-0000-000014000000}"/>
          </ac:spMkLst>
        </pc:spChg>
        <pc:spChg chg="mod">
          <ac:chgData name="NESTOR JULIO HERNANDEZ BOCKER" userId="a413b3be1cc3406f" providerId="LiveId" clId="{9F6AAD8D-970F-436A-B3F6-56CC0DEFB117}" dt="2023-12-07T14:04:18.245" v="16"/>
          <ac:spMkLst>
            <pc:docMk/>
            <pc:sldMk cId="2099275270" sldId="667"/>
            <ac:spMk id="23" creationId="{00000000-0008-0000-0000-00000B000000}"/>
          </ac:spMkLst>
        </pc:spChg>
        <pc:graphicFrameChg chg="mod">
          <ac:chgData name="NESTOR JULIO HERNANDEZ BOCKER" userId="a413b3be1cc3406f" providerId="LiveId" clId="{9F6AAD8D-970F-436A-B3F6-56CC0DEFB117}" dt="2023-12-07T14:04:41.362" v="17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6:37.887" v="64" actId="20577"/>
        <pc:sldMkLst>
          <pc:docMk/>
          <pc:sldMk cId="2093091506" sldId="668"/>
        </pc:sldMkLst>
        <pc:spChg chg="mod">
          <ac:chgData name="NESTOR JULIO HERNANDEZ BOCKER" userId="a413b3be1cc3406f" providerId="LiveId" clId="{9F6AAD8D-970F-436A-B3F6-56CC0DEFB117}" dt="2023-12-07T14:03:03.135" v="11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10T23:06:37.887" v="64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9F6AAD8D-970F-436A-B3F6-56CC0DEFB117}" dt="2023-12-10T23:06:22.314" v="55" actId="20577"/>
        <pc:sldMkLst>
          <pc:docMk/>
          <pc:sldMk cId="1495741939" sldId="66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495741939" sldId="669"/>
            <ac:spMk id="3" creationId="{85907F65-C65A-6229-890B-CB75CEB312FB}"/>
          </ac:spMkLst>
        </pc:spChg>
        <pc:spChg chg="mod">
          <ac:chgData name="NESTOR JULIO HERNANDEZ BOCKER" userId="a413b3be1cc3406f" providerId="LiveId" clId="{9F6AAD8D-970F-436A-B3F6-56CC0DEFB117}" dt="2023-12-10T23:06:22.314" v="55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999264372" sldId="67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3999264372" sldId="673"/>
            <ac:spMk id="3" creationId="{74FF7FE0-5F92-5643-695A-9D99B66D89F9}"/>
          </ac:spMkLst>
        </pc:spChg>
      </pc:sldChg>
    </pc:docChg>
  </pc:docChgLst>
  <pc:docChgLst>
    <pc:chgData name="NESTOR JULIO HERNANDEZ BOCKER" userId="a413b3be1cc3406f" providerId="LiveId" clId="{371E1528-4CA8-408E-B02E-9DE3263BE3AA}"/>
    <pc:docChg chg="undo custSel modSld">
      <pc:chgData name="NESTOR JULIO HERNANDEZ BOCKER" userId="a413b3be1cc3406f" providerId="LiveId" clId="{371E1528-4CA8-408E-B02E-9DE3263BE3AA}" dt="2024-05-17T00:23:18.540" v="922" actId="27918"/>
      <pc:docMkLst>
        <pc:docMk/>
      </pc:docMkLst>
      <pc:sldChg chg="modSp mod">
        <pc:chgData name="NESTOR JULIO HERNANDEZ BOCKER" userId="a413b3be1cc3406f" providerId="LiveId" clId="{371E1528-4CA8-408E-B02E-9DE3263BE3AA}" dt="2024-05-09T00:16:36.425" v="866" actId="20577"/>
        <pc:sldMkLst>
          <pc:docMk/>
          <pc:sldMk cId="1010862512" sldId="275"/>
        </pc:sldMkLst>
        <pc:spChg chg="mod">
          <ac:chgData name="NESTOR JULIO HERNANDEZ BOCKER" userId="a413b3be1cc3406f" providerId="LiveId" clId="{371E1528-4CA8-408E-B02E-9DE3263BE3AA}" dt="2024-05-09T00:16:36.425" v="86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371E1528-4CA8-408E-B02E-9DE3263BE3AA}" dt="2024-05-09T00:00:45.462" v="752" actId="20577"/>
        <pc:sldMkLst>
          <pc:docMk/>
          <pc:sldMk cId="3675170584" sldId="279"/>
        </pc:sldMkLst>
        <pc:spChg chg="mod">
          <ac:chgData name="NESTOR JULIO HERNANDEZ BOCKER" userId="a413b3be1cc3406f" providerId="LiveId" clId="{371E1528-4CA8-408E-B02E-9DE3263BE3AA}" dt="2024-05-09T00:00:45.462" v="7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371E1528-4CA8-408E-B02E-9DE3263BE3AA}" dt="2024-05-09T00:02:16.074" v="760" actId="113"/>
        <pc:sldMkLst>
          <pc:docMk/>
          <pc:sldMk cId="2130645913" sldId="281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2:16.074" v="760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371E1528-4CA8-408E-B02E-9DE3263BE3AA}" dt="2024-05-09T00:02:38.894" v="762" actId="113"/>
        <pc:sldMkLst>
          <pc:docMk/>
          <pc:sldMk cId="102766390" sldId="316"/>
        </pc:sldMkLst>
        <pc:spChg chg="mod">
          <ac:chgData name="NESTOR JULIO HERNANDEZ BOCKER" userId="a413b3be1cc3406f" providerId="LiveId" clId="{371E1528-4CA8-408E-B02E-9DE3263BE3AA}" dt="2024-05-09T00:02:38.894" v="76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8T23:54:11.853" v="7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371E1528-4CA8-408E-B02E-9DE3263BE3AA}" dt="2024-05-08T23:55:13.381" v="72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371E1528-4CA8-408E-B02E-9DE3263BE3AA}" dt="2024-05-09T00:04:27.699" v="793" actId="1037"/>
        <pc:sldMkLst>
          <pc:docMk/>
          <pc:sldMk cId="3812210601" sldId="317"/>
        </pc:sldMkLst>
        <pc:spChg chg="mod">
          <ac:chgData name="NESTOR JULIO HERNANDEZ BOCKER" userId="a413b3be1cc3406f" providerId="LiveId" clId="{371E1528-4CA8-408E-B02E-9DE3263BE3AA}" dt="2024-05-09T00:02:52.965" v="778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371E1528-4CA8-408E-B02E-9DE3263BE3AA}" dt="2024-05-09T00:04:27.699" v="793" actId="103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371E1528-4CA8-408E-B02E-9DE3263BE3AA}" dt="2024-05-09T00:02:46.012" v="775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3:34.726" v="7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371E1528-4CA8-408E-B02E-9DE3263BE3AA}" dt="2024-05-09T00:05:24.247" v="795" actId="6549"/>
        <pc:sldMkLst>
          <pc:docMk/>
          <pc:sldMk cId="417758710" sldId="318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371E1528-4CA8-408E-B02E-9DE3263BE3AA}" dt="2024-05-09T00:05:24.247" v="795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5:49.465" v="797" actId="6549"/>
        <pc:sldMkLst>
          <pc:docMk/>
          <pc:sldMk cId="1360156958" sldId="319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371E1528-4CA8-408E-B02E-9DE3263BE3AA}" dt="2024-05-09T00:05:49.465" v="797" actId="654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7:06.539" v="823" actId="20577"/>
        <pc:sldMkLst>
          <pc:docMk/>
          <pc:sldMk cId="1763648886" sldId="320"/>
        </pc:sldMkLst>
        <pc:spChg chg="mod">
          <ac:chgData name="NESTOR JULIO HERNANDEZ BOCKER" userId="a413b3be1cc3406f" providerId="LiveId" clId="{371E1528-4CA8-408E-B02E-9DE3263BE3AA}" dt="2024-05-09T00:06:38.675" v="817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371E1528-4CA8-408E-B02E-9DE3263BE3AA}" dt="2024-05-09T00:07:01.260" v="820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6:31.884" v="814" actId="1036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371E1528-4CA8-408E-B02E-9DE3263BE3AA}" dt="2024-05-09T00:07:06.539" v="823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371E1528-4CA8-408E-B02E-9DE3263BE3AA}" dt="2024-05-09T00:09:40.807" v="863" actId="20577"/>
        <pc:sldMkLst>
          <pc:docMk/>
          <pc:sldMk cId="3330875486" sldId="321"/>
        </pc:sldMkLst>
        <pc:spChg chg="mod">
          <ac:chgData name="NESTOR JULIO HERNANDEZ BOCKER" userId="a413b3be1cc3406f" providerId="LiveId" clId="{371E1528-4CA8-408E-B02E-9DE3263BE3AA}" dt="2024-05-09T00:08:53.235" v="85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371E1528-4CA8-408E-B02E-9DE3263BE3AA}" dt="2024-05-09T00:09:34.285" v="85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9:40.807" v="863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371E1528-4CA8-408E-B02E-9DE3263BE3AA}" dt="2024-05-09T00:08:48.595" v="850" actId="1035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371E1528-4CA8-408E-B02E-9DE3263BE3AA}" dt="2024-05-08T23:58:45.142" v="739" actId="27918"/>
        <pc:sldMkLst>
          <pc:docMk/>
          <pc:sldMk cId="200782912" sldId="322"/>
        </pc:sldMkLst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371E1528-4CA8-408E-B02E-9DE3263BE3AA}" dt="2024-05-08T22:43:29.384" v="26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371E1528-4CA8-408E-B02E-9DE3263BE3AA}" dt="2024-05-08T22:43:29.384" v="2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371E1528-4CA8-408E-B02E-9DE3263BE3AA}" dt="2024-05-08T22:44:28.874" v="5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371E1528-4CA8-408E-B02E-9DE3263BE3AA}" dt="2024-05-08T22:44:28.874" v="57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371E1528-4CA8-408E-B02E-9DE3263BE3AA}" dt="2024-05-08T22:45:31.414" v="10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371E1528-4CA8-408E-B02E-9DE3263BE3AA}" dt="2024-05-08T22:45:31.414" v="10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371E1528-4CA8-408E-B02E-9DE3263BE3AA}" dt="2024-05-08T22:45:50.294" v="135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371E1528-4CA8-408E-B02E-9DE3263BE3AA}" dt="2024-05-08T22:45:56.648" v="147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371E1528-4CA8-408E-B02E-9DE3263BE3AA}" dt="2024-05-08T22:45:56.648" v="147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371E1528-4CA8-408E-B02E-9DE3263BE3AA}" dt="2024-05-08T22:43:37.041" v="36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371E1528-4CA8-408E-B02E-9DE3263BE3AA}" dt="2024-05-08T22:45:38.184" v="115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6:23.285" v="799" actId="113"/>
        <pc:sldMkLst>
          <pc:docMk/>
          <pc:sldMk cId="3631758431" sldId="328"/>
        </pc:sldMkLst>
        <pc:spChg chg="mod">
          <ac:chgData name="NESTOR JULIO HERNANDEZ BOCKER" userId="a413b3be1cc3406f" providerId="LiveId" clId="{371E1528-4CA8-408E-B02E-9DE3263BE3AA}" dt="2024-05-09T00:06:23.285" v="799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371E1528-4CA8-408E-B02E-9DE3263BE3AA}" dt="2024-05-09T00:07:41.215" v="824"/>
        <pc:sldMkLst>
          <pc:docMk/>
          <pc:sldMk cId="3726187029" sldId="329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371E1528-4CA8-408E-B02E-9DE3263BE3AA}" dt="2024-05-09T00:07:41.215" v="82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7:52.497" v="826" actId="6549"/>
        <pc:sldMkLst>
          <pc:docMk/>
          <pc:sldMk cId="3844795882" sldId="330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371E1528-4CA8-408E-B02E-9DE3263BE3AA}" dt="2024-05-09T00:07:52.497" v="826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35:24.655" v="920" actId="15"/>
        <pc:sldMkLst>
          <pc:docMk/>
          <pc:sldMk cId="1999066587" sldId="331"/>
        </pc:sldMkLst>
        <pc:spChg chg="mod">
          <ac:chgData name="NESTOR JULIO HERNANDEZ BOCKER" userId="a413b3be1cc3406f" providerId="LiveId" clId="{371E1528-4CA8-408E-B02E-9DE3263BE3AA}" dt="2024-05-09T00:35:24.655" v="920" actId="15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371E1528-4CA8-408E-B02E-9DE3263BE3AA}" dt="2024-05-09T00:10:12.535" v="864"/>
        <pc:sldMkLst>
          <pc:docMk/>
          <pc:sldMk cId="2501195012" sldId="332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501195012" sldId="33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371E1528-4CA8-408E-B02E-9DE3263BE3AA}" dt="2024-05-09T00:10:12.535" v="864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371E1528-4CA8-408E-B02E-9DE3263BE3AA}" dt="2024-05-09T00:10:22.176" v="865"/>
        <pc:sldMkLst>
          <pc:docMk/>
          <pc:sldMk cId="3160605606" sldId="333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371E1528-4CA8-408E-B02E-9DE3263BE3AA}" dt="2024-05-09T00:10:22.176" v="86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0:03.135" v="749" actId="27918"/>
        <pc:sldMkLst>
          <pc:docMk/>
          <pc:sldMk cId="1160910596" sldId="334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371E1528-4CA8-408E-B02E-9DE3263BE3AA}" dt="2024-05-08T22:49:09.414" v="294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371E1528-4CA8-408E-B02E-9DE3263BE3AA}" dt="2024-05-08T22:49:09.414" v="294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371E1528-4CA8-408E-B02E-9DE3263BE3AA}" dt="2024-05-08T22:46:18.814" v="185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371E1528-4CA8-408E-B02E-9DE3263BE3AA}" dt="2024-05-08T22:46:18.814" v="185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371E1528-4CA8-408E-B02E-9DE3263BE3AA}" dt="2024-05-08T22:48:21.191" v="217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371E1528-4CA8-408E-B02E-9DE3263BE3AA}" dt="2024-05-08T22:48:21.191" v="217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371E1528-4CA8-408E-B02E-9DE3263BE3AA}" dt="2024-05-08T22:48:26.734" v="220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371E1528-4CA8-408E-B02E-9DE3263BE3AA}" dt="2024-05-08T22:49:35.514" v="327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371E1528-4CA8-408E-B02E-9DE3263BE3AA}" dt="2024-05-08T22:49:35.514" v="327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371E1528-4CA8-408E-B02E-9DE3263BE3AA}" dt="2024-05-08T22:49:18.724" v="30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371E1528-4CA8-408E-B02E-9DE3263BE3AA}" dt="2024-05-08T22:46:23.944" v="197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delSp modSp mod">
        <pc:chgData name="NESTOR JULIO HERNANDEZ BOCKER" userId="a413b3be1cc3406f" providerId="LiveId" clId="{371E1528-4CA8-408E-B02E-9DE3263BE3AA}" dt="2024-05-08T23:35:29.158" v="661" actId="1038"/>
        <pc:sldMkLst>
          <pc:docMk/>
          <pc:sldMk cId="905729610" sldId="665"/>
        </pc:sldMkLst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371E1528-4CA8-408E-B02E-9DE3263BE3AA}" dt="2024-05-08T23:34:09.575" v="536" actId="1037"/>
          <ac:graphicFrameMkLst>
            <pc:docMk/>
            <pc:sldMk cId="905729610" sldId="665"/>
            <ac:graphicFrameMk id="3" creationId="{5B4885FD-5B3B-432F-A47E-1DAF8D024416}"/>
          </ac:graphicFrameMkLst>
        </pc:graphicFrameChg>
        <pc:graphicFrameChg chg="del">
          <ac:chgData name="NESTOR JULIO HERNANDEZ BOCKER" userId="a413b3be1cc3406f" providerId="LiveId" clId="{371E1528-4CA8-408E-B02E-9DE3263BE3AA}" dt="2024-05-08T23:34:26.085" v="537" actId="21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add mod">
          <ac:chgData name="NESTOR JULIO HERNANDEZ BOCKER" userId="a413b3be1cc3406f" providerId="LiveId" clId="{371E1528-4CA8-408E-B02E-9DE3263BE3AA}" dt="2024-05-08T23:35:29.158" v="661" actId="1038"/>
          <ac:graphicFrameMkLst>
            <pc:docMk/>
            <pc:sldMk cId="905729610" sldId="665"/>
            <ac:graphicFrameMk id="7" creationId="{96103C67-1968-48EC-B98E-9956D5E0DF80}"/>
          </ac:graphicFrameMkLst>
        </pc:graphicFrameChg>
        <pc:graphicFrameChg chg="del">
          <ac:chgData name="NESTOR JULIO HERNANDEZ BOCKER" userId="a413b3be1cc3406f" providerId="LiveId" clId="{371E1528-4CA8-408E-B02E-9DE3263BE3AA}" dt="2024-05-08T23:33:42.022" v="418" actId="21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371E1528-4CA8-408E-B02E-9DE3263BE3AA}" dt="2024-05-17T00:23:18.540" v="922" actId="27918"/>
        <pc:sldMkLst>
          <pc:docMk/>
          <pc:sldMk cId="2099275270" sldId="667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2099275270" sldId="667"/>
            <ac:spMk id="5" creationId="{4317E982-3BB8-A714-9BE1-28A9BF9DF774}"/>
          </ac:spMkLst>
        </pc:spChg>
        <pc:graphicFrameChg chg="add del mod">
          <ac:chgData name="NESTOR JULIO HERNANDEZ BOCKER" userId="a413b3be1cc3406f" providerId="LiveId" clId="{371E1528-4CA8-408E-B02E-9DE3263BE3AA}" dt="2024-05-08T23:42:41.668" v="683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del mod">
          <ac:chgData name="NESTOR JULIO HERNANDEZ BOCKER" userId="a413b3be1cc3406f" providerId="LiveId" clId="{371E1528-4CA8-408E-B02E-9DE3263BE3AA}" dt="2024-05-08T22:59:40.793" v="345" actId="21"/>
          <ac:graphicFrameMkLst>
            <pc:docMk/>
            <pc:sldMk cId="2099275270" sldId="667"/>
            <ac:graphicFrameMk id="4" creationId="{00000000-0008-0000-0000-00000E000000}"/>
          </ac:graphicFrameMkLst>
        </pc:graphicFrameChg>
        <pc:graphicFrameChg chg="add mod">
          <ac:chgData name="NESTOR JULIO HERNANDEZ BOCKER" userId="a413b3be1cc3406f" providerId="LiveId" clId="{371E1528-4CA8-408E-B02E-9DE3263BE3AA}" dt="2024-05-08T23:43:17.553" v="707"/>
          <ac:graphicFrameMkLst>
            <pc:docMk/>
            <pc:sldMk cId="2099275270" sldId="667"/>
            <ac:graphicFrameMk id="7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0:32.153" v="751" actId="20577"/>
        <pc:sldMkLst>
          <pc:docMk/>
          <pc:sldMk cId="2093091506" sldId="668"/>
        </pc:sldMkLst>
        <pc:spChg chg="mod">
          <ac:chgData name="NESTOR JULIO HERNANDEZ BOCKER" userId="a413b3be1cc3406f" providerId="LiveId" clId="{371E1528-4CA8-408E-B02E-9DE3263BE3AA}" dt="2024-05-09T00:00:32.153" v="75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371E1528-4CA8-408E-B02E-9DE3263BE3AA}" dt="2024-05-08T22:42:43.910" v="3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371E1528-4CA8-408E-B02E-9DE3263BE3AA}" dt="2024-05-09T00:20:08.505" v="919" actId="1036"/>
        <pc:sldMkLst>
          <pc:docMk/>
          <pc:sldMk cId="3999264372" sldId="673"/>
        </pc:sldMkLst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371E1528-4CA8-408E-B02E-9DE3263BE3AA}" dt="2024-05-09T00:19:58.996" v="868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del mod">
          <ac:chgData name="NESTOR JULIO HERNANDEZ BOCKER" userId="a413b3be1cc3406f" providerId="LiveId" clId="{371E1528-4CA8-408E-B02E-9DE3263BE3AA}" dt="2024-05-08T23:33:05.288" v="385" actId="21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add mod">
          <ac:chgData name="NESTOR JULIO HERNANDEZ BOCKER" userId="a413b3be1cc3406f" providerId="LiveId" clId="{371E1528-4CA8-408E-B02E-9DE3263BE3AA}" dt="2024-05-09T00:20:08.505" v="91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8T23:38:33.265" v="676"/>
        <pc:sldMkLst>
          <pc:docMk/>
          <pc:sldMk cId="2842663410" sldId="674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842663410" sldId="674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371E1528-4CA8-408E-B02E-9DE3263BE3AA}" dt="2024-05-08T23:38:33.265" v="676"/>
          <ac:graphicFrameMkLst>
            <pc:docMk/>
            <pc:sldMk cId="2842663410" sldId="674"/>
            <ac:graphicFrameMk id="21" creationId="{8C38B826-EEF7-4D7A-895E-DD7C79BC6833}"/>
          </ac:graphicFrameMkLst>
        </pc:graphicFrame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1121742626"/>
          <c:y val="2.1631000210581976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-0.53</c:v>
                </c:pt>
                <c:pt idx="1">
                  <c:v>3.53</c:v>
                </c:pt>
                <c:pt idx="2">
                  <c:v>14.31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3-4057-BF6A-8FC561F60448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0.3</c:v>
                </c:pt>
                <c:pt idx="1">
                  <c:v>3.79</c:v>
                </c:pt>
                <c:pt idx="2">
                  <c:v>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3-4057-BF6A-8FC561F60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Hortalizas y legumbres frescas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16.602866553903667</c:v>
                </c:pt>
                <c:pt idx="1">
                  <c:v>5.3881124768479651</c:v>
                </c:pt>
                <c:pt idx="2">
                  <c:v>6.6393582522614736</c:v>
                </c:pt>
                <c:pt idx="3">
                  <c:v>10.456257848472148</c:v>
                </c:pt>
                <c:pt idx="4">
                  <c:v>5.9079551865882252</c:v>
                </c:pt>
                <c:pt idx="5">
                  <c:v>5.2970172946779286</c:v>
                </c:pt>
                <c:pt idx="6">
                  <c:v>13.96755534321268</c:v>
                </c:pt>
                <c:pt idx="7">
                  <c:v>12.207071119457822</c:v>
                </c:pt>
                <c:pt idx="8">
                  <c:v>4.7824081193295314</c:v>
                </c:pt>
                <c:pt idx="9">
                  <c:v>-4.503329443262146</c:v>
                </c:pt>
                <c:pt idx="10">
                  <c:v>2.730496453900713</c:v>
                </c:pt>
                <c:pt idx="11">
                  <c:v>17.38999397227245</c:v>
                </c:pt>
                <c:pt idx="12">
                  <c:v>18.857840891739215</c:v>
                </c:pt>
                <c:pt idx="13">
                  <c:v>26.178303243329594</c:v>
                </c:pt>
                <c:pt idx="14">
                  <c:v>25.952304737516002</c:v>
                </c:pt>
                <c:pt idx="15">
                  <c:v>20.365317568591792</c:v>
                </c:pt>
                <c:pt idx="16">
                  <c:v>16.834094368340956</c:v>
                </c:pt>
                <c:pt idx="17">
                  <c:v>22.708878838371831</c:v>
                </c:pt>
                <c:pt idx="18">
                  <c:v>19.951540849549488</c:v>
                </c:pt>
                <c:pt idx="19">
                  <c:v>20.608353951389915</c:v>
                </c:pt>
                <c:pt idx="20">
                  <c:v>24.71</c:v>
                </c:pt>
                <c:pt idx="21">
                  <c:v>26.89</c:v>
                </c:pt>
                <c:pt idx="22">
                  <c:v>24.49</c:v>
                </c:pt>
                <c:pt idx="23">
                  <c:v>17.190000000000001</c:v>
                </c:pt>
                <c:pt idx="24">
                  <c:v>20.92</c:v>
                </c:pt>
                <c:pt idx="25">
                  <c:v>24.35</c:v>
                </c:pt>
                <c:pt idx="26">
                  <c:v>29.08</c:v>
                </c:pt>
                <c:pt idx="27">
                  <c:v>29.23</c:v>
                </c:pt>
                <c:pt idx="28">
                  <c:v>29.84</c:v>
                </c:pt>
                <c:pt idx="29">
                  <c:v>29.21</c:v>
                </c:pt>
                <c:pt idx="30">
                  <c:v>26.86</c:v>
                </c:pt>
                <c:pt idx="31">
                  <c:v>22.79</c:v>
                </c:pt>
                <c:pt idx="32">
                  <c:v>19.940000000000001</c:v>
                </c:pt>
                <c:pt idx="33">
                  <c:v>18.149999999999999</c:v>
                </c:pt>
                <c:pt idx="34">
                  <c:v>17.649999999999999</c:v>
                </c:pt>
                <c:pt idx="35">
                  <c:v>12.9</c:v>
                </c:pt>
                <c:pt idx="36">
                  <c:v>5.73</c:v>
                </c:pt>
                <c:pt idx="37">
                  <c:v>0.33</c:v>
                </c:pt>
                <c:pt idx="38">
                  <c:v>-1.23</c:v>
                </c:pt>
                <c:pt idx="39">
                  <c:v>-1.45</c:v>
                </c:pt>
                <c:pt idx="40">
                  <c:v>1.53</c:v>
                </c:pt>
                <c:pt idx="41">
                  <c:v>-0.96</c:v>
                </c:pt>
                <c:pt idx="42">
                  <c:v>-1.67</c:v>
                </c:pt>
                <c:pt idx="43">
                  <c:v>2.19</c:v>
                </c:pt>
                <c:pt idx="44">
                  <c:v>5.94</c:v>
                </c:pt>
                <c:pt idx="45">
                  <c:v>6.34</c:v>
                </c:pt>
                <c:pt idx="46">
                  <c:v>6.61</c:v>
                </c:pt>
                <c:pt idx="47">
                  <c:v>12.03</c:v>
                </c:pt>
                <c:pt idx="48">
                  <c:v>16.53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Papas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-6.2264742785445293</c:v>
                </c:pt>
                <c:pt idx="1">
                  <c:v>-12.290766208251469</c:v>
                </c:pt>
                <c:pt idx="2">
                  <c:v>-13.155668358714053</c:v>
                </c:pt>
                <c:pt idx="3">
                  <c:v>-20.34844384303112</c:v>
                </c:pt>
                <c:pt idx="4">
                  <c:v>-27.610752868268989</c:v>
                </c:pt>
                <c:pt idx="5">
                  <c:v>-30.01808318264014</c:v>
                </c:pt>
                <c:pt idx="6">
                  <c:v>-23.349402444716546</c:v>
                </c:pt>
                <c:pt idx="7">
                  <c:v>-8.2822733995351712</c:v>
                </c:pt>
                <c:pt idx="8">
                  <c:v>8.2530055236651236</c:v>
                </c:pt>
                <c:pt idx="9">
                  <c:v>14.167132997575081</c:v>
                </c:pt>
                <c:pt idx="10">
                  <c:v>30.065301010823873</c:v>
                </c:pt>
                <c:pt idx="11">
                  <c:v>66.190310212617618</c:v>
                </c:pt>
                <c:pt idx="12">
                  <c:v>15.495902324803495</c:v>
                </c:pt>
                <c:pt idx="13">
                  <c:v>10.527730490099458</c:v>
                </c:pt>
                <c:pt idx="14">
                  <c:v>18.022406234778373</c:v>
                </c:pt>
                <c:pt idx="15">
                  <c:v>29.188787428328737</c:v>
                </c:pt>
                <c:pt idx="16">
                  <c:v>45.337806571031933</c:v>
                </c:pt>
                <c:pt idx="17">
                  <c:v>69.85357450473731</c:v>
                </c:pt>
                <c:pt idx="18">
                  <c:v>111.00963977676309</c:v>
                </c:pt>
                <c:pt idx="19">
                  <c:v>140.16355678415113</c:v>
                </c:pt>
                <c:pt idx="20">
                  <c:v>142.28</c:v>
                </c:pt>
                <c:pt idx="21">
                  <c:v>110.22</c:v>
                </c:pt>
                <c:pt idx="22">
                  <c:v>77.47</c:v>
                </c:pt>
                <c:pt idx="23">
                  <c:v>10.76</c:v>
                </c:pt>
                <c:pt idx="24">
                  <c:v>22.35</c:v>
                </c:pt>
                <c:pt idx="25">
                  <c:v>26.62</c:v>
                </c:pt>
                <c:pt idx="26">
                  <c:v>16.91</c:v>
                </c:pt>
                <c:pt idx="27">
                  <c:v>14.33</c:v>
                </c:pt>
                <c:pt idx="28">
                  <c:v>26.34</c:v>
                </c:pt>
                <c:pt idx="29">
                  <c:v>37.42</c:v>
                </c:pt>
                <c:pt idx="30">
                  <c:v>33.770000000000003</c:v>
                </c:pt>
                <c:pt idx="31">
                  <c:v>16.16</c:v>
                </c:pt>
                <c:pt idx="32">
                  <c:v>-1.69</c:v>
                </c:pt>
                <c:pt idx="33">
                  <c:v>-12.88</c:v>
                </c:pt>
                <c:pt idx="34">
                  <c:v>-20.72</c:v>
                </c:pt>
                <c:pt idx="35">
                  <c:v>-11.02</c:v>
                </c:pt>
                <c:pt idx="36">
                  <c:v>5.24</c:v>
                </c:pt>
                <c:pt idx="37">
                  <c:v>3.22</c:v>
                </c:pt>
                <c:pt idx="38">
                  <c:v>18.239999999999998</c:v>
                </c:pt>
                <c:pt idx="39">
                  <c:v>23.16</c:v>
                </c:pt>
                <c:pt idx="40">
                  <c:v>28.61</c:v>
                </c:pt>
                <c:pt idx="41">
                  <c:v>8.94</c:v>
                </c:pt>
                <c:pt idx="42">
                  <c:v>-9.76</c:v>
                </c:pt>
                <c:pt idx="43">
                  <c:v>-18.13</c:v>
                </c:pt>
                <c:pt idx="44">
                  <c:v>-19.62</c:v>
                </c:pt>
                <c:pt idx="45">
                  <c:v>-12.71</c:v>
                </c:pt>
                <c:pt idx="46">
                  <c:v>4.75</c:v>
                </c:pt>
                <c:pt idx="47">
                  <c:v>37.340000000000003</c:v>
                </c:pt>
                <c:pt idx="48">
                  <c:v>64.290000000000006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Tomate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-31.209396942056557</c:v>
                </c:pt>
                <c:pt idx="1">
                  <c:v>-27.541081121272953</c:v>
                </c:pt>
                <c:pt idx="2">
                  <c:v>-13.854438642297652</c:v>
                </c:pt>
                <c:pt idx="3">
                  <c:v>9.051724137931032</c:v>
                </c:pt>
                <c:pt idx="4">
                  <c:v>-5.3827953354740714</c:v>
                </c:pt>
                <c:pt idx="5">
                  <c:v>11.363636363636374</c:v>
                </c:pt>
                <c:pt idx="6">
                  <c:v>14.787726951236451</c:v>
                </c:pt>
                <c:pt idx="7">
                  <c:v>34.241590485488587</c:v>
                </c:pt>
                <c:pt idx="8">
                  <c:v>9.1607794425898561</c:v>
                </c:pt>
                <c:pt idx="9">
                  <c:v>7.1516173539782244</c:v>
                </c:pt>
                <c:pt idx="10">
                  <c:v>4.0043653458697008</c:v>
                </c:pt>
                <c:pt idx="11">
                  <c:v>40.97618400796884</c:v>
                </c:pt>
                <c:pt idx="12">
                  <c:v>7.2975293332061568</c:v>
                </c:pt>
                <c:pt idx="13">
                  <c:v>8.8455618265777218</c:v>
                </c:pt>
                <c:pt idx="14">
                  <c:v>8.6474711119530099</c:v>
                </c:pt>
                <c:pt idx="15">
                  <c:v>-6.4640974967061879</c:v>
                </c:pt>
                <c:pt idx="16">
                  <c:v>1.6075734571760307</c:v>
                </c:pt>
                <c:pt idx="17">
                  <c:v>9.3144950287807404</c:v>
                </c:pt>
                <c:pt idx="18">
                  <c:v>9.0433608908385281</c:v>
                </c:pt>
                <c:pt idx="19">
                  <c:v>-1.6396694214875964</c:v>
                </c:pt>
                <c:pt idx="20">
                  <c:v>18.89</c:v>
                </c:pt>
                <c:pt idx="21">
                  <c:v>20.39</c:v>
                </c:pt>
                <c:pt idx="22">
                  <c:v>40.85</c:v>
                </c:pt>
                <c:pt idx="23">
                  <c:v>41.28</c:v>
                </c:pt>
                <c:pt idx="24">
                  <c:v>69.150000000000006</c:v>
                </c:pt>
                <c:pt idx="25">
                  <c:v>48.34</c:v>
                </c:pt>
                <c:pt idx="26">
                  <c:v>35.58</c:v>
                </c:pt>
                <c:pt idx="27">
                  <c:v>29.91</c:v>
                </c:pt>
                <c:pt idx="28">
                  <c:v>22.25</c:v>
                </c:pt>
                <c:pt idx="29">
                  <c:v>7.86</c:v>
                </c:pt>
                <c:pt idx="30">
                  <c:v>33.770000000000003</c:v>
                </c:pt>
                <c:pt idx="31">
                  <c:v>31.08</c:v>
                </c:pt>
                <c:pt idx="32">
                  <c:v>9.24</c:v>
                </c:pt>
                <c:pt idx="33">
                  <c:v>-11.17</c:v>
                </c:pt>
                <c:pt idx="34">
                  <c:v>-25.64</c:v>
                </c:pt>
                <c:pt idx="35">
                  <c:v>-40.79</c:v>
                </c:pt>
                <c:pt idx="36">
                  <c:v>-30.9</c:v>
                </c:pt>
                <c:pt idx="37">
                  <c:v>-9.41</c:v>
                </c:pt>
                <c:pt idx="38">
                  <c:v>14.22</c:v>
                </c:pt>
                <c:pt idx="39">
                  <c:v>68.319999999999993</c:v>
                </c:pt>
                <c:pt idx="40">
                  <c:v>78.09</c:v>
                </c:pt>
                <c:pt idx="41">
                  <c:v>49.29</c:v>
                </c:pt>
                <c:pt idx="42">
                  <c:v>13.61</c:v>
                </c:pt>
                <c:pt idx="43">
                  <c:v>-3.71</c:v>
                </c:pt>
                <c:pt idx="44">
                  <c:v>9.5</c:v>
                </c:pt>
                <c:pt idx="45">
                  <c:v>31.06</c:v>
                </c:pt>
                <c:pt idx="46">
                  <c:v>61.43</c:v>
                </c:pt>
                <c:pt idx="47">
                  <c:v>42.8</c:v>
                </c:pt>
                <c:pt idx="48">
                  <c:v>20.329999999999998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3.8760452533202141</c:v>
                </c:pt>
                <c:pt idx="1">
                  <c:v>5.8158954710678614</c:v>
                </c:pt>
                <c:pt idx="2">
                  <c:v>6.3277500244881963</c:v>
                </c:pt>
                <c:pt idx="3">
                  <c:v>5.4330862270776521</c:v>
                </c:pt>
                <c:pt idx="4">
                  <c:v>4.2135922330097202</c:v>
                </c:pt>
                <c:pt idx="5">
                  <c:v>3.4785969658904321</c:v>
                </c:pt>
                <c:pt idx="6">
                  <c:v>4.0761383497243173</c:v>
                </c:pt>
                <c:pt idx="7">
                  <c:v>6.0457516339869244</c:v>
                </c:pt>
                <c:pt idx="8">
                  <c:v>6.8340841560433176</c:v>
                </c:pt>
                <c:pt idx="9">
                  <c:v>8.6324050148339495</c:v>
                </c:pt>
                <c:pt idx="10">
                  <c:v>11.81862035697057</c:v>
                </c:pt>
                <c:pt idx="11">
                  <c:v>17.670372160463984</c:v>
                </c:pt>
                <c:pt idx="12">
                  <c:v>20.958424093190644</c:v>
                </c:pt>
                <c:pt idx="13">
                  <c:v>21.186519357534124</c:v>
                </c:pt>
                <c:pt idx="14">
                  <c:v>22.192538000921218</c:v>
                </c:pt>
                <c:pt idx="15">
                  <c:v>23.831991858636314</c:v>
                </c:pt>
                <c:pt idx="16">
                  <c:v>25.47978386435625</c:v>
                </c:pt>
                <c:pt idx="17">
                  <c:v>26.108880380987955</c:v>
                </c:pt>
                <c:pt idx="18">
                  <c:v>26.352288488210803</c:v>
                </c:pt>
                <c:pt idx="19">
                  <c:v>26.846732529683663</c:v>
                </c:pt>
                <c:pt idx="20">
                  <c:v>26.93</c:v>
                </c:pt>
                <c:pt idx="21">
                  <c:v>25.7</c:v>
                </c:pt>
                <c:pt idx="22">
                  <c:v>24.82</c:v>
                </c:pt>
                <c:pt idx="23">
                  <c:v>20.09</c:v>
                </c:pt>
                <c:pt idx="24">
                  <c:v>16.809999999999999</c:v>
                </c:pt>
                <c:pt idx="25">
                  <c:v>16.63</c:v>
                </c:pt>
                <c:pt idx="26">
                  <c:v>16.32</c:v>
                </c:pt>
                <c:pt idx="27">
                  <c:v>16.420000000000002</c:v>
                </c:pt>
                <c:pt idx="28">
                  <c:v>16.75</c:v>
                </c:pt>
                <c:pt idx="29">
                  <c:v>16.75</c:v>
                </c:pt>
                <c:pt idx="30">
                  <c:v>16.25</c:v>
                </c:pt>
                <c:pt idx="31">
                  <c:v>14.77</c:v>
                </c:pt>
                <c:pt idx="32">
                  <c:v>13.78</c:v>
                </c:pt>
                <c:pt idx="33">
                  <c:v>12.45</c:v>
                </c:pt>
                <c:pt idx="34">
                  <c:v>12.24</c:v>
                </c:pt>
                <c:pt idx="35">
                  <c:v>12.03</c:v>
                </c:pt>
                <c:pt idx="36">
                  <c:v>11.12</c:v>
                </c:pt>
                <c:pt idx="37">
                  <c:v>10.54</c:v>
                </c:pt>
                <c:pt idx="38">
                  <c:v>10.36</c:v>
                </c:pt>
                <c:pt idx="39">
                  <c:v>9.76</c:v>
                </c:pt>
                <c:pt idx="40">
                  <c:v>8.4600000000000009</c:v>
                </c:pt>
                <c:pt idx="41">
                  <c:v>7.7</c:v>
                </c:pt>
                <c:pt idx="42">
                  <c:v>7.38</c:v>
                </c:pt>
                <c:pt idx="43">
                  <c:v>7.45</c:v>
                </c:pt>
                <c:pt idx="44">
                  <c:v>7.33</c:v>
                </c:pt>
                <c:pt idx="45">
                  <c:v>6.94</c:v>
                </c:pt>
                <c:pt idx="46">
                  <c:v>5.77</c:v>
                </c:pt>
                <c:pt idx="47">
                  <c:v>5.5</c:v>
                </c:pt>
                <c:pt idx="48">
                  <c:v>4.17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2.3841568929052102</c:v>
                </c:pt>
                <c:pt idx="1">
                  <c:v>2.4954410212112634</c:v>
                </c:pt>
                <c:pt idx="2">
                  <c:v>2.4528664871104269</c:v>
                </c:pt>
                <c:pt idx="3">
                  <c:v>2.8362657436784815</c:v>
                </c:pt>
                <c:pt idx="4">
                  <c:v>3.7051331532226897</c:v>
                </c:pt>
                <c:pt idx="5">
                  <c:v>3.973828538439335</c:v>
                </c:pt>
                <c:pt idx="6">
                  <c:v>4.4541392543659697</c:v>
                </c:pt>
                <c:pt idx="7">
                  <c:v>5.740847230208928</c:v>
                </c:pt>
                <c:pt idx="8">
                  <c:v>5.9862516708039095</c:v>
                </c:pt>
                <c:pt idx="9">
                  <c:v>7.8939814371830437</c:v>
                </c:pt>
                <c:pt idx="10">
                  <c:v>12.124645892351268</c:v>
                </c:pt>
                <c:pt idx="11">
                  <c:v>20.831765148663891</c:v>
                </c:pt>
                <c:pt idx="12">
                  <c:v>23.521126760563391</c:v>
                </c:pt>
                <c:pt idx="13">
                  <c:v>24.449854855323537</c:v>
                </c:pt>
                <c:pt idx="14">
                  <c:v>26.053891653365866</c:v>
                </c:pt>
                <c:pt idx="15">
                  <c:v>27.019446522064342</c:v>
                </c:pt>
                <c:pt idx="16">
                  <c:v>28.349460364718993</c:v>
                </c:pt>
                <c:pt idx="17">
                  <c:v>30.612622617064602</c:v>
                </c:pt>
                <c:pt idx="18">
                  <c:v>33.033501606241401</c:v>
                </c:pt>
                <c:pt idx="19">
                  <c:v>34.859059186078127</c:v>
                </c:pt>
                <c:pt idx="20">
                  <c:v>35.93</c:v>
                </c:pt>
                <c:pt idx="21">
                  <c:v>35.9</c:v>
                </c:pt>
                <c:pt idx="22">
                  <c:v>32.049999999999997</c:v>
                </c:pt>
                <c:pt idx="23">
                  <c:v>26.7</c:v>
                </c:pt>
                <c:pt idx="24">
                  <c:v>26.96</c:v>
                </c:pt>
                <c:pt idx="25">
                  <c:v>27.15</c:v>
                </c:pt>
                <c:pt idx="26">
                  <c:v>26.63</c:v>
                </c:pt>
                <c:pt idx="27">
                  <c:v>25.17</c:v>
                </c:pt>
                <c:pt idx="28">
                  <c:v>23.69</c:v>
                </c:pt>
                <c:pt idx="29">
                  <c:v>21.6</c:v>
                </c:pt>
                <c:pt idx="30">
                  <c:v>20.21</c:v>
                </c:pt>
                <c:pt idx="31">
                  <c:v>18.25</c:v>
                </c:pt>
                <c:pt idx="32">
                  <c:v>17.2</c:v>
                </c:pt>
                <c:pt idx="33">
                  <c:v>15.89</c:v>
                </c:pt>
                <c:pt idx="34">
                  <c:v>13.76</c:v>
                </c:pt>
                <c:pt idx="35">
                  <c:v>10.06</c:v>
                </c:pt>
                <c:pt idx="36">
                  <c:v>7.48</c:v>
                </c:pt>
                <c:pt idx="37">
                  <c:v>6.74</c:v>
                </c:pt>
                <c:pt idx="38">
                  <c:v>6.13</c:v>
                </c:pt>
                <c:pt idx="39">
                  <c:v>5.97</c:v>
                </c:pt>
                <c:pt idx="40">
                  <c:v>5.26</c:v>
                </c:pt>
                <c:pt idx="41">
                  <c:v>4.9000000000000004</c:v>
                </c:pt>
                <c:pt idx="42">
                  <c:v>3.46</c:v>
                </c:pt>
                <c:pt idx="43">
                  <c:v>2.85</c:v>
                </c:pt>
                <c:pt idx="44">
                  <c:v>2.0099999999999998</c:v>
                </c:pt>
                <c:pt idx="45">
                  <c:v>1.67</c:v>
                </c:pt>
                <c:pt idx="46">
                  <c:v>1.1599999999999999</c:v>
                </c:pt>
                <c:pt idx="47">
                  <c:v>1.05</c:v>
                </c:pt>
                <c:pt idx="48">
                  <c:v>0.83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Cebolla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19.650697629036969</c:v>
                </c:pt>
                <c:pt idx="1">
                  <c:v>4.1180032874815993</c:v>
                </c:pt>
                <c:pt idx="2">
                  <c:v>7.0005483458234181</c:v>
                </c:pt>
                <c:pt idx="3">
                  <c:v>6.4563106796116472</c:v>
                </c:pt>
                <c:pt idx="4">
                  <c:v>2.8129395218002884</c:v>
                </c:pt>
                <c:pt idx="5">
                  <c:v>9.1837832024948938</c:v>
                </c:pt>
                <c:pt idx="6">
                  <c:v>13.860921166971778</c:v>
                </c:pt>
                <c:pt idx="7">
                  <c:v>25.975499092558991</c:v>
                </c:pt>
                <c:pt idx="8">
                  <c:v>40.097364046544755</c:v>
                </c:pt>
                <c:pt idx="9">
                  <c:v>27.835923459139437</c:v>
                </c:pt>
                <c:pt idx="10">
                  <c:v>17.153318937188985</c:v>
                </c:pt>
                <c:pt idx="11">
                  <c:v>30.390920554854972</c:v>
                </c:pt>
                <c:pt idx="12">
                  <c:v>-15.583462448014345</c:v>
                </c:pt>
                <c:pt idx="13">
                  <c:v>-26.605733277939336</c:v>
                </c:pt>
                <c:pt idx="14">
                  <c:v>-28.220020498804232</c:v>
                </c:pt>
                <c:pt idx="15">
                  <c:v>-23.903328773369807</c:v>
                </c:pt>
                <c:pt idx="16">
                  <c:v>-14.119601328903656</c:v>
                </c:pt>
                <c:pt idx="17">
                  <c:v>-10.302373682655386</c:v>
                </c:pt>
                <c:pt idx="18">
                  <c:v>-3.3752350786894993</c:v>
                </c:pt>
                <c:pt idx="19">
                  <c:v>1.5937331172339242</c:v>
                </c:pt>
                <c:pt idx="20">
                  <c:v>8</c:v>
                </c:pt>
                <c:pt idx="21">
                  <c:v>16.61</c:v>
                </c:pt>
                <c:pt idx="22">
                  <c:v>27.82</c:v>
                </c:pt>
                <c:pt idx="23">
                  <c:v>5.41</c:v>
                </c:pt>
                <c:pt idx="24">
                  <c:v>32.799999999999997</c:v>
                </c:pt>
                <c:pt idx="25">
                  <c:v>64.209999999999994</c:v>
                </c:pt>
                <c:pt idx="26">
                  <c:v>92.81</c:v>
                </c:pt>
                <c:pt idx="27">
                  <c:v>105.72</c:v>
                </c:pt>
                <c:pt idx="28">
                  <c:v>97.55</c:v>
                </c:pt>
                <c:pt idx="29">
                  <c:v>89.63</c:v>
                </c:pt>
                <c:pt idx="30">
                  <c:v>106.81</c:v>
                </c:pt>
                <c:pt idx="31">
                  <c:v>101.51</c:v>
                </c:pt>
                <c:pt idx="32">
                  <c:v>75.78</c:v>
                </c:pt>
                <c:pt idx="33">
                  <c:v>52.86</c:v>
                </c:pt>
                <c:pt idx="34">
                  <c:v>20.67</c:v>
                </c:pt>
                <c:pt idx="35">
                  <c:v>3.33</c:v>
                </c:pt>
                <c:pt idx="36">
                  <c:v>8.8000000000000007</c:v>
                </c:pt>
                <c:pt idx="37">
                  <c:v>8.34</c:v>
                </c:pt>
                <c:pt idx="38">
                  <c:v>18.95</c:v>
                </c:pt>
                <c:pt idx="39">
                  <c:v>27.5</c:v>
                </c:pt>
                <c:pt idx="40">
                  <c:v>12.31</c:v>
                </c:pt>
                <c:pt idx="41">
                  <c:v>-0.44</c:v>
                </c:pt>
                <c:pt idx="42">
                  <c:v>-18.760000000000002</c:v>
                </c:pt>
                <c:pt idx="43">
                  <c:v>-30.05</c:v>
                </c:pt>
                <c:pt idx="44">
                  <c:v>-32.369999999999997</c:v>
                </c:pt>
                <c:pt idx="45">
                  <c:v>-31.56</c:v>
                </c:pt>
                <c:pt idx="46">
                  <c:v>-21.99</c:v>
                </c:pt>
                <c:pt idx="47">
                  <c:v>-2.2599999999999998</c:v>
                </c:pt>
                <c:pt idx="48">
                  <c:v>27.88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071196915012E-2"/>
          <c:y val="0.1279495447111827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A-4B6B-9921-9CF731DF33A4}"/>
                </c:ext>
              </c:extLst>
            </c:dLbl>
            <c:dLbl>
              <c:idx val="8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A-4B6B-9921-9CF731DF33A4}"/>
                </c:ext>
              </c:extLst>
            </c:dLbl>
            <c:dLbl>
              <c:idx val="18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CA-4B6B-9921-9CF731DF33A4}"/>
                </c:ext>
              </c:extLst>
            </c:dLbl>
            <c:dLbl>
              <c:idx val="20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CA-4B6B-9921-9CF731DF33A4}"/>
                </c:ext>
              </c:extLst>
            </c:dLbl>
            <c:dLbl>
              <c:idx val="2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CA-4B6B-9921-9CF731DF33A4}"/>
                </c:ext>
              </c:extLst>
            </c:dLbl>
            <c:dLbl>
              <c:idx val="2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CA-4B6B-9921-9CF731DF3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'IPC-TRM'!$B$44:$C$320</c:f>
              <c:multiLvlStrCache>
                <c:ptCount val="277"/>
                <c:lvl>
                  <c:pt idx="0">
                    <c:v>Junio</c:v>
                  </c:pt>
                  <c:pt idx="1">
                    <c:v>Julio</c:v>
                  </c:pt>
                  <c:pt idx="2">
                    <c:v>Agosto</c:v>
                  </c:pt>
                  <c:pt idx="3">
                    <c:v>Septiembre</c:v>
                  </c:pt>
                  <c:pt idx="4">
                    <c:v>Octubre</c:v>
                  </c:pt>
                  <c:pt idx="5">
                    <c:v>Noviembre</c:v>
                  </c:pt>
                  <c:pt idx="6">
                    <c:v>Diciembre</c:v>
                  </c:pt>
                  <c:pt idx="7">
                    <c:v>Enero</c:v>
                  </c:pt>
                  <c:pt idx="8">
                    <c:v>Febrero</c:v>
                  </c:pt>
                  <c:pt idx="9">
                    <c:v>Marzo</c:v>
                  </c:pt>
                  <c:pt idx="10">
                    <c:v>Abril</c:v>
                  </c:pt>
                  <c:pt idx="11">
                    <c:v>Mayo</c:v>
                  </c:pt>
                  <c:pt idx="12">
                    <c:v>Junio</c:v>
                  </c:pt>
                  <c:pt idx="13">
                    <c:v>Julio</c:v>
                  </c:pt>
                  <c:pt idx="14">
                    <c:v>Agosto</c:v>
                  </c:pt>
                  <c:pt idx="15">
                    <c:v>Septiembre</c:v>
                  </c:pt>
                  <c:pt idx="16">
                    <c:v>Octubre</c:v>
                  </c:pt>
                  <c:pt idx="17">
                    <c:v>Noviembre</c:v>
                  </c:pt>
                  <c:pt idx="18">
                    <c:v>Diciembre</c:v>
                  </c:pt>
                  <c:pt idx="19">
                    <c:v>Enero</c:v>
                  </c:pt>
                  <c:pt idx="20">
                    <c:v>Febrero</c:v>
                  </c:pt>
                  <c:pt idx="21">
                    <c:v>Marzo</c:v>
                  </c:pt>
                  <c:pt idx="22">
                    <c:v>Abril</c:v>
                  </c:pt>
                  <c:pt idx="23">
                    <c:v>Mayo</c:v>
                  </c:pt>
                  <c:pt idx="24">
                    <c:v>Junio</c:v>
                  </c:pt>
                  <c:pt idx="25">
                    <c:v>Julio</c:v>
                  </c:pt>
                  <c:pt idx="26">
                    <c:v>Agosto</c:v>
                  </c:pt>
                  <c:pt idx="27">
                    <c:v>Septiembre</c:v>
                  </c:pt>
                  <c:pt idx="28">
                    <c:v>Octubre</c:v>
                  </c:pt>
                  <c:pt idx="29">
                    <c:v>Noviembre</c:v>
                  </c:pt>
                  <c:pt idx="30">
                    <c:v>Diciembre</c:v>
                  </c:pt>
                  <c:pt idx="31">
                    <c:v>Enero</c:v>
                  </c:pt>
                  <c:pt idx="32">
                    <c:v>Febrero</c:v>
                  </c:pt>
                  <c:pt idx="33">
                    <c:v>Marzo</c:v>
                  </c:pt>
                  <c:pt idx="34">
                    <c:v>Abril</c:v>
                  </c:pt>
                  <c:pt idx="35">
                    <c:v>Mayo</c:v>
                  </c:pt>
                  <c:pt idx="36">
                    <c:v>Junio</c:v>
                  </c:pt>
                  <c:pt idx="37">
                    <c:v>Julio</c:v>
                  </c:pt>
                  <c:pt idx="38">
                    <c:v>Agosto</c:v>
                  </c:pt>
                  <c:pt idx="39">
                    <c:v>Septiembre</c:v>
                  </c:pt>
                  <c:pt idx="40">
                    <c:v>Octubre</c:v>
                  </c:pt>
                  <c:pt idx="41">
                    <c:v>Noviembre</c:v>
                  </c:pt>
                  <c:pt idx="42">
                    <c:v>Diciembre</c:v>
                  </c:pt>
                  <c:pt idx="43">
                    <c:v>Enero</c:v>
                  </c:pt>
                  <c:pt idx="44">
                    <c:v>Febrero</c:v>
                  </c:pt>
                  <c:pt idx="45">
                    <c:v>Marzo</c:v>
                  </c:pt>
                  <c:pt idx="46">
                    <c:v>Abril</c:v>
                  </c:pt>
                  <c:pt idx="47">
                    <c:v>Mayo</c:v>
                  </c:pt>
                  <c:pt idx="48">
                    <c:v>Junio</c:v>
                  </c:pt>
                  <c:pt idx="49">
                    <c:v>Julio</c:v>
                  </c:pt>
                  <c:pt idx="50">
                    <c:v>Agosto</c:v>
                  </c:pt>
                  <c:pt idx="51">
                    <c:v>Septiembre</c:v>
                  </c:pt>
                  <c:pt idx="52">
                    <c:v>Octubre</c:v>
                  </c:pt>
                  <c:pt idx="53">
                    <c:v>Noviembre</c:v>
                  </c:pt>
                  <c:pt idx="54">
                    <c:v>Diciembre</c:v>
                  </c:pt>
                  <c:pt idx="55">
                    <c:v>Enero</c:v>
                  </c:pt>
                  <c:pt idx="56">
                    <c:v>Febrero</c:v>
                  </c:pt>
                  <c:pt idx="57">
                    <c:v>Marzo</c:v>
                  </c:pt>
                  <c:pt idx="58">
                    <c:v>Abril</c:v>
                  </c:pt>
                  <c:pt idx="59">
                    <c:v>Mayo</c:v>
                  </c:pt>
                  <c:pt idx="60">
                    <c:v>Junio</c:v>
                  </c:pt>
                  <c:pt idx="61">
                    <c:v>Julio</c:v>
                  </c:pt>
                  <c:pt idx="62">
                    <c:v>Agosto</c:v>
                  </c:pt>
                  <c:pt idx="63">
                    <c:v>Septiembre</c:v>
                  </c:pt>
                  <c:pt idx="64">
                    <c:v>Octubre</c:v>
                  </c:pt>
                  <c:pt idx="65">
                    <c:v>Noviembre</c:v>
                  </c:pt>
                  <c:pt idx="66">
                    <c:v>Diciembre</c:v>
                  </c:pt>
                  <c:pt idx="67">
                    <c:v>Enero</c:v>
                  </c:pt>
                  <c:pt idx="68">
                    <c:v>Febrero</c:v>
                  </c:pt>
                  <c:pt idx="69">
                    <c:v>Marzo</c:v>
                  </c:pt>
                  <c:pt idx="70">
                    <c:v>Abril</c:v>
                  </c:pt>
                  <c:pt idx="71">
                    <c:v>Mayo</c:v>
                  </c:pt>
                  <c:pt idx="72">
                    <c:v>Junio</c:v>
                  </c:pt>
                  <c:pt idx="73">
                    <c:v>Julio</c:v>
                  </c:pt>
                  <c:pt idx="74">
                    <c:v>Agosto</c:v>
                  </c:pt>
                  <c:pt idx="75">
                    <c:v>Septiembre</c:v>
                  </c:pt>
                  <c:pt idx="76">
                    <c:v>Octubre</c:v>
                  </c:pt>
                  <c:pt idx="77">
                    <c:v>Noviembre</c:v>
                  </c:pt>
                  <c:pt idx="78">
                    <c:v>Diciembre</c:v>
                  </c:pt>
                  <c:pt idx="79">
                    <c:v>Enero</c:v>
                  </c:pt>
                  <c:pt idx="80">
                    <c:v>Febrero</c:v>
                  </c:pt>
                  <c:pt idx="81">
                    <c:v>Marzo</c:v>
                  </c:pt>
                  <c:pt idx="82">
                    <c:v>Abril</c:v>
                  </c:pt>
                  <c:pt idx="83">
                    <c:v>Mayo</c:v>
                  </c:pt>
                  <c:pt idx="84">
                    <c:v>Junio</c:v>
                  </c:pt>
                  <c:pt idx="85">
                    <c:v>Julio</c:v>
                  </c:pt>
                  <c:pt idx="86">
                    <c:v>Agosto</c:v>
                  </c:pt>
                  <c:pt idx="87">
                    <c:v>Septiembre</c:v>
                  </c:pt>
                  <c:pt idx="88">
                    <c:v>Octubre</c:v>
                  </c:pt>
                  <c:pt idx="89">
                    <c:v>Noviembre</c:v>
                  </c:pt>
                  <c:pt idx="90">
                    <c:v>Diciembre</c:v>
                  </c:pt>
                  <c:pt idx="91">
                    <c:v>Enero</c:v>
                  </c:pt>
                  <c:pt idx="92">
                    <c:v>Febrero</c:v>
                  </c:pt>
                  <c:pt idx="93">
                    <c:v>Marzo</c:v>
                  </c:pt>
                  <c:pt idx="94">
                    <c:v>Abril</c:v>
                  </c:pt>
                  <c:pt idx="95">
                    <c:v>Mayo</c:v>
                  </c:pt>
                  <c:pt idx="96">
                    <c:v>Junio</c:v>
                  </c:pt>
                  <c:pt idx="97">
                    <c:v>Julio</c:v>
                  </c:pt>
                  <c:pt idx="98">
                    <c:v>Agosto</c:v>
                  </c:pt>
                  <c:pt idx="99">
                    <c:v>Septiembre</c:v>
                  </c:pt>
                  <c:pt idx="100">
                    <c:v>Octubre</c:v>
                  </c:pt>
                  <c:pt idx="101">
                    <c:v>Noviembre</c:v>
                  </c:pt>
                  <c:pt idx="102">
                    <c:v>Diciembre</c:v>
                  </c:pt>
                  <c:pt idx="103">
                    <c:v>Enero</c:v>
                  </c:pt>
                  <c:pt idx="104">
                    <c:v>Febrero</c:v>
                  </c:pt>
                  <c:pt idx="105">
                    <c:v>Marzo</c:v>
                  </c:pt>
                  <c:pt idx="106">
                    <c:v>Abril</c:v>
                  </c:pt>
                  <c:pt idx="107">
                    <c:v>Mayo</c:v>
                  </c:pt>
                  <c:pt idx="108">
                    <c:v>Junio</c:v>
                  </c:pt>
                  <c:pt idx="109">
                    <c:v>Julio</c:v>
                  </c:pt>
                  <c:pt idx="110">
                    <c:v>Agosto</c:v>
                  </c:pt>
                  <c:pt idx="111">
                    <c:v>Septiembre</c:v>
                  </c:pt>
                  <c:pt idx="112">
                    <c:v>Octubre</c:v>
                  </c:pt>
                  <c:pt idx="113">
                    <c:v>Noviembre</c:v>
                  </c:pt>
                  <c:pt idx="114">
                    <c:v>Diciembre</c:v>
                  </c:pt>
                  <c:pt idx="115">
                    <c:v>Enero</c:v>
                  </c:pt>
                  <c:pt idx="116">
                    <c:v>Febrero</c:v>
                  </c:pt>
                  <c:pt idx="117">
                    <c:v>Marzo</c:v>
                  </c:pt>
                  <c:pt idx="118">
                    <c:v>Abril</c:v>
                  </c:pt>
                  <c:pt idx="119">
                    <c:v>Mayo</c:v>
                  </c:pt>
                  <c:pt idx="120">
                    <c:v>Junio</c:v>
                  </c:pt>
                  <c:pt idx="121">
                    <c:v>Julio</c:v>
                  </c:pt>
                  <c:pt idx="122">
                    <c:v>Agosto</c:v>
                  </c:pt>
                  <c:pt idx="123">
                    <c:v>Septiembre</c:v>
                  </c:pt>
                  <c:pt idx="124">
                    <c:v>Octubre</c:v>
                  </c:pt>
                  <c:pt idx="125">
                    <c:v>Noviembre</c:v>
                  </c:pt>
                  <c:pt idx="126">
                    <c:v>Diciembre</c:v>
                  </c:pt>
                  <c:pt idx="127">
                    <c:v>Enero</c:v>
                  </c:pt>
                  <c:pt idx="128">
                    <c:v>Febrero</c:v>
                  </c:pt>
                  <c:pt idx="129">
                    <c:v>Marzo</c:v>
                  </c:pt>
                  <c:pt idx="130">
                    <c:v>Abril</c:v>
                  </c:pt>
                  <c:pt idx="131">
                    <c:v>Mayo</c:v>
                  </c:pt>
                  <c:pt idx="132">
                    <c:v>Junio</c:v>
                  </c:pt>
                  <c:pt idx="133">
                    <c:v>Julio</c:v>
                  </c:pt>
                  <c:pt idx="134">
                    <c:v>Agosto</c:v>
                  </c:pt>
                  <c:pt idx="135">
                    <c:v>Septiembre</c:v>
                  </c:pt>
                  <c:pt idx="136">
                    <c:v>Octubre</c:v>
                  </c:pt>
                  <c:pt idx="137">
                    <c:v>Noviembre</c:v>
                  </c:pt>
                  <c:pt idx="138">
                    <c:v>Diciembre</c:v>
                  </c:pt>
                  <c:pt idx="139">
                    <c:v>Enero</c:v>
                  </c:pt>
                  <c:pt idx="140">
                    <c:v>Febrero</c:v>
                  </c:pt>
                  <c:pt idx="141">
                    <c:v>Marzo</c:v>
                  </c:pt>
                  <c:pt idx="142">
                    <c:v>Abril</c:v>
                  </c:pt>
                  <c:pt idx="143">
                    <c:v>Mayo</c:v>
                  </c:pt>
                  <c:pt idx="144">
                    <c:v>Junio</c:v>
                  </c:pt>
                  <c:pt idx="145">
                    <c:v>Julio</c:v>
                  </c:pt>
                  <c:pt idx="146">
                    <c:v>Agosto</c:v>
                  </c:pt>
                  <c:pt idx="147">
                    <c:v>Septiembre</c:v>
                  </c:pt>
                  <c:pt idx="148">
                    <c:v>Octubre</c:v>
                  </c:pt>
                  <c:pt idx="149">
                    <c:v>Noviembre</c:v>
                  </c:pt>
                  <c:pt idx="150">
                    <c:v>Diciembre</c:v>
                  </c:pt>
                  <c:pt idx="151">
                    <c:v>Enero</c:v>
                  </c:pt>
                  <c:pt idx="152">
                    <c:v>Febrero</c:v>
                  </c:pt>
                  <c:pt idx="153">
                    <c:v>Marzo</c:v>
                  </c:pt>
                  <c:pt idx="154">
                    <c:v>Abril</c:v>
                  </c:pt>
                  <c:pt idx="155">
                    <c:v>Mayo</c:v>
                  </c:pt>
                  <c:pt idx="156">
                    <c:v>Junio</c:v>
                  </c:pt>
                  <c:pt idx="157">
                    <c:v>Julio</c:v>
                  </c:pt>
                  <c:pt idx="158">
                    <c:v>Agosto</c:v>
                  </c:pt>
                  <c:pt idx="159">
                    <c:v>Septiembre</c:v>
                  </c:pt>
                  <c:pt idx="160">
                    <c:v>Octubre</c:v>
                  </c:pt>
                  <c:pt idx="161">
                    <c:v>Noviembre</c:v>
                  </c:pt>
                  <c:pt idx="162">
                    <c:v>Diciembre</c:v>
                  </c:pt>
                  <c:pt idx="163">
                    <c:v>Enero</c:v>
                  </c:pt>
                  <c:pt idx="164">
                    <c:v>Febrero</c:v>
                  </c:pt>
                  <c:pt idx="165">
                    <c:v>Marzo</c:v>
                  </c:pt>
                  <c:pt idx="166">
                    <c:v>Abril</c:v>
                  </c:pt>
                  <c:pt idx="167">
                    <c:v>Mayo</c:v>
                  </c:pt>
                  <c:pt idx="168">
                    <c:v>Junio</c:v>
                  </c:pt>
                  <c:pt idx="169">
                    <c:v>Julio</c:v>
                  </c:pt>
                  <c:pt idx="170">
                    <c:v>Agosto</c:v>
                  </c:pt>
                  <c:pt idx="171">
                    <c:v>Septiembre</c:v>
                  </c:pt>
                  <c:pt idx="172">
                    <c:v>Octubre</c:v>
                  </c:pt>
                  <c:pt idx="173">
                    <c:v>Noviembre</c:v>
                  </c:pt>
                  <c:pt idx="174">
                    <c:v>Diciembre</c:v>
                  </c:pt>
                  <c:pt idx="175">
                    <c:v>Enero</c:v>
                  </c:pt>
                  <c:pt idx="176">
                    <c:v>Febrero</c:v>
                  </c:pt>
                  <c:pt idx="177">
                    <c:v>Marzo</c:v>
                  </c:pt>
                  <c:pt idx="178">
                    <c:v>Abril</c:v>
                  </c:pt>
                  <c:pt idx="179">
                    <c:v>Mayo</c:v>
                  </c:pt>
                  <c:pt idx="180">
                    <c:v>Junio</c:v>
                  </c:pt>
                  <c:pt idx="181">
                    <c:v>Julio</c:v>
                  </c:pt>
                  <c:pt idx="182">
                    <c:v>Agosto</c:v>
                  </c:pt>
                  <c:pt idx="183">
                    <c:v>Septiembre</c:v>
                  </c:pt>
                  <c:pt idx="184">
                    <c:v>Octubre</c:v>
                  </c:pt>
                  <c:pt idx="185">
                    <c:v>Noviembre</c:v>
                  </c:pt>
                  <c:pt idx="186">
                    <c:v>Diciembre</c:v>
                  </c:pt>
                  <c:pt idx="187">
                    <c:v>Enero</c:v>
                  </c:pt>
                  <c:pt idx="188">
                    <c:v>Febrero</c:v>
                  </c:pt>
                  <c:pt idx="189">
                    <c:v>Marzo</c:v>
                  </c:pt>
                  <c:pt idx="190">
                    <c:v>Abril</c:v>
                  </c:pt>
                  <c:pt idx="191">
                    <c:v>Mayo</c:v>
                  </c:pt>
                  <c:pt idx="192">
                    <c:v>Junio</c:v>
                  </c:pt>
                  <c:pt idx="193">
                    <c:v>Julio</c:v>
                  </c:pt>
                  <c:pt idx="194">
                    <c:v>Agosto</c:v>
                  </c:pt>
                  <c:pt idx="195">
                    <c:v>Septiembre</c:v>
                  </c:pt>
                  <c:pt idx="196">
                    <c:v>Octubre</c:v>
                  </c:pt>
                  <c:pt idx="197">
                    <c:v>Noviembre</c:v>
                  </c:pt>
                  <c:pt idx="198">
                    <c:v>Diciembre</c:v>
                  </c:pt>
                  <c:pt idx="199">
                    <c:v>Enero</c:v>
                  </c:pt>
                  <c:pt idx="200">
                    <c:v>Febrero</c:v>
                  </c:pt>
                  <c:pt idx="201">
                    <c:v>Marzo</c:v>
                  </c:pt>
                  <c:pt idx="202">
                    <c:v>Abril</c:v>
                  </c:pt>
                  <c:pt idx="203">
                    <c:v>Mayo</c:v>
                  </c:pt>
                  <c:pt idx="204">
                    <c:v>Junio</c:v>
                  </c:pt>
                  <c:pt idx="205">
                    <c:v>Julio</c:v>
                  </c:pt>
                  <c:pt idx="206">
                    <c:v>Agosto</c:v>
                  </c:pt>
                  <c:pt idx="207">
                    <c:v>Septiembre</c:v>
                  </c:pt>
                  <c:pt idx="208">
                    <c:v>Octubre</c:v>
                  </c:pt>
                  <c:pt idx="209">
                    <c:v>Noviembre</c:v>
                  </c:pt>
                  <c:pt idx="210">
                    <c:v>Diciembre</c:v>
                  </c:pt>
                  <c:pt idx="211">
                    <c:v>Enero</c:v>
                  </c:pt>
                  <c:pt idx="212">
                    <c:v>Febrero</c:v>
                  </c:pt>
                  <c:pt idx="213">
                    <c:v>Marzo</c:v>
                  </c:pt>
                  <c:pt idx="214">
                    <c:v>Abril</c:v>
                  </c:pt>
                  <c:pt idx="215">
                    <c:v>Mayo</c:v>
                  </c:pt>
                  <c:pt idx="216">
                    <c:v>Junio</c:v>
                  </c:pt>
                  <c:pt idx="217">
                    <c:v>Julio</c:v>
                  </c:pt>
                  <c:pt idx="218">
                    <c:v>Agosto</c:v>
                  </c:pt>
                  <c:pt idx="219">
                    <c:v>Septiembre</c:v>
                  </c:pt>
                  <c:pt idx="220">
                    <c:v>Octubre</c:v>
                  </c:pt>
                  <c:pt idx="221">
                    <c:v>Noviembre</c:v>
                  </c:pt>
                  <c:pt idx="222">
                    <c:v>Diciembre</c:v>
                  </c:pt>
                  <c:pt idx="223">
                    <c:v>Enero</c:v>
                  </c:pt>
                  <c:pt idx="224">
                    <c:v>Febrero</c:v>
                  </c:pt>
                  <c:pt idx="225">
                    <c:v>Marzo</c:v>
                  </c:pt>
                  <c:pt idx="226">
                    <c:v>Abril</c:v>
                  </c:pt>
                  <c:pt idx="227">
                    <c:v>Mayo</c:v>
                  </c:pt>
                  <c:pt idx="228">
                    <c:v>Junio</c:v>
                  </c:pt>
                  <c:pt idx="229">
                    <c:v>Julio</c:v>
                  </c:pt>
                  <c:pt idx="230">
                    <c:v>Agosto</c:v>
                  </c:pt>
                  <c:pt idx="231">
                    <c:v>Septiembre</c:v>
                  </c:pt>
                  <c:pt idx="232">
                    <c:v>Octubre</c:v>
                  </c:pt>
                  <c:pt idx="233">
                    <c:v>Noviembre</c:v>
                  </c:pt>
                  <c:pt idx="234">
                    <c:v>Diciembre</c:v>
                  </c:pt>
                  <c:pt idx="235">
                    <c:v>Enero</c:v>
                  </c:pt>
                  <c:pt idx="236">
                    <c:v>Febrero</c:v>
                  </c:pt>
                  <c:pt idx="237">
                    <c:v>Marzo</c:v>
                  </c:pt>
                  <c:pt idx="238">
                    <c:v>Abril</c:v>
                  </c:pt>
                  <c:pt idx="239">
                    <c:v>Mayo</c:v>
                  </c:pt>
                  <c:pt idx="240">
                    <c:v>Junio</c:v>
                  </c:pt>
                  <c:pt idx="241">
                    <c:v>Julio</c:v>
                  </c:pt>
                  <c:pt idx="242">
                    <c:v>Agosto</c:v>
                  </c:pt>
                  <c:pt idx="243">
                    <c:v>Septiembre</c:v>
                  </c:pt>
                  <c:pt idx="244">
                    <c:v>Octubre</c:v>
                  </c:pt>
                  <c:pt idx="245">
                    <c:v>Noviembre</c:v>
                  </c:pt>
                  <c:pt idx="246">
                    <c:v>Diciembre</c:v>
                  </c:pt>
                  <c:pt idx="247">
                    <c:v>Enero</c:v>
                  </c:pt>
                  <c:pt idx="248">
                    <c:v>Febrero</c:v>
                  </c:pt>
                  <c:pt idx="249">
                    <c:v>Marzo</c:v>
                  </c:pt>
                  <c:pt idx="250">
                    <c:v>Abril</c:v>
                  </c:pt>
                  <c:pt idx="251">
                    <c:v>Mayo</c:v>
                  </c:pt>
                  <c:pt idx="252">
                    <c:v>Junio</c:v>
                  </c:pt>
                  <c:pt idx="253">
                    <c:v>Julio</c:v>
                  </c:pt>
                  <c:pt idx="254">
                    <c:v>Agosto</c:v>
                  </c:pt>
                  <c:pt idx="255">
                    <c:v>Septiembre</c:v>
                  </c:pt>
                  <c:pt idx="256">
                    <c:v>Octubre</c:v>
                  </c:pt>
                  <c:pt idx="257">
                    <c:v>Noviembre</c:v>
                  </c:pt>
                  <c:pt idx="258">
                    <c:v>Diciembre</c:v>
                  </c:pt>
                  <c:pt idx="259">
                    <c:v>Enero</c:v>
                  </c:pt>
                  <c:pt idx="260">
                    <c:v>Febrero</c:v>
                  </c:pt>
                  <c:pt idx="261">
                    <c:v>Marzo</c:v>
                  </c:pt>
                  <c:pt idx="262">
                    <c:v>Abril</c:v>
                  </c:pt>
                  <c:pt idx="263">
                    <c:v>Mayo</c:v>
                  </c:pt>
                  <c:pt idx="264">
                    <c:v>Junio</c:v>
                  </c:pt>
                  <c:pt idx="265">
                    <c:v>Julio</c:v>
                  </c:pt>
                  <c:pt idx="266">
                    <c:v>Agosto</c:v>
                  </c:pt>
                  <c:pt idx="267">
                    <c:v>Septiembre</c:v>
                  </c:pt>
                  <c:pt idx="268">
                    <c:v>Octubre</c:v>
                  </c:pt>
                  <c:pt idx="269">
                    <c:v>Noviembre</c:v>
                  </c:pt>
                  <c:pt idx="270">
                    <c:v>Diciembre</c:v>
                  </c:pt>
                  <c:pt idx="271">
                    <c:v>Enero</c:v>
                  </c:pt>
                  <c:pt idx="272">
                    <c:v>Febrero</c:v>
                  </c:pt>
                  <c:pt idx="273">
                    <c:v>Marzo</c:v>
                  </c:pt>
                  <c:pt idx="274">
                    <c:v>Abril</c:v>
                  </c:pt>
                  <c:pt idx="275">
                    <c:v>Mayo</c:v>
                  </c:pt>
                  <c:pt idx="276">
                    <c:v>Junio</c:v>
                  </c:pt>
                </c:lvl>
                <c:lvl>
                  <c:pt idx="7">
                    <c:v>2002</c:v>
                  </c:pt>
                  <c:pt idx="19">
                    <c:v>2003</c:v>
                  </c:pt>
                  <c:pt idx="31">
                    <c:v>2004</c:v>
                  </c:pt>
                  <c:pt idx="43">
                    <c:v>2005</c:v>
                  </c:pt>
                  <c:pt idx="55">
                    <c:v>2006</c:v>
                  </c:pt>
                  <c:pt idx="67">
                    <c:v>2007</c:v>
                  </c:pt>
                  <c:pt idx="79">
                    <c:v>2008</c:v>
                  </c:pt>
                  <c:pt idx="91">
                    <c:v>2009</c:v>
                  </c:pt>
                  <c:pt idx="103">
                    <c:v>2010</c:v>
                  </c:pt>
                  <c:pt idx="115">
                    <c:v>2011</c:v>
                  </c:pt>
                  <c:pt idx="127">
                    <c:v>2012</c:v>
                  </c:pt>
                  <c:pt idx="139">
                    <c:v>2013</c:v>
                  </c:pt>
                  <c:pt idx="151">
                    <c:v>2014</c:v>
                  </c:pt>
                  <c:pt idx="163">
                    <c:v>2015</c:v>
                  </c:pt>
                  <c:pt idx="175">
                    <c:v>2016</c:v>
                  </c:pt>
                  <c:pt idx="187">
                    <c:v>2017</c:v>
                  </c:pt>
                  <c:pt idx="199">
                    <c:v>2018</c:v>
                  </c:pt>
                  <c:pt idx="211">
                    <c:v>2019</c:v>
                  </c:pt>
                  <c:pt idx="223">
                    <c:v>2020</c:v>
                  </c:pt>
                  <c:pt idx="235">
                    <c:v>2021</c:v>
                  </c:pt>
                  <c:pt idx="247">
                    <c:v>2022</c:v>
                  </c:pt>
                  <c:pt idx="259">
                    <c:v>2023</c:v>
                  </c:pt>
                  <c:pt idx="271">
                    <c:v>2024</c:v>
                  </c:pt>
                </c:lvl>
              </c:multiLvlStrCache>
            </c:multiLvlStrRef>
          </c:cat>
          <c:val>
            <c:numRef>
              <c:f>'IPC-TRM'!$D$44:$D$320</c:f>
              <c:numCache>
                <c:formatCode>General</c:formatCode>
                <c:ptCount val="277"/>
                <c:pt idx="0">
                  <c:v>8.4699999999999989</c:v>
                </c:pt>
                <c:pt idx="1">
                  <c:v>9.76</c:v>
                </c:pt>
                <c:pt idx="2">
                  <c:v>10.280000000000001</c:v>
                </c:pt>
                <c:pt idx="3">
                  <c:v>10.59</c:v>
                </c:pt>
                <c:pt idx="4">
                  <c:v>10.54</c:v>
                </c:pt>
                <c:pt idx="5">
                  <c:v>10.15</c:v>
                </c:pt>
                <c:pt idx="6">
                  <c:v>10.549999999999999</c:v>
                </c:pt>
                <c:pt idx="7">
                  <c:v>9.92</c:v>
                </c:pt>
                <c:pt idx="8">
                  <c:v>8.3699999999999992</c:v>
                </c:pt>
                <c:pt idx="9">
                  <c:v>7.19</c:v>
                </c:pt>
                <c:pt idx="10">
                  <c:v>6.64</c:v>
                </c:pt>
                <c:pt idx="11">
                  <c:v>7.68</c:v>
                </c:pt>
                <c:pt idx="12">
                  <c:v>9.19</c:v>
                </c:pt>
                <c:pt idx="13">
                  <c:v>8.91</c:v>
                </c:pt>
                <c:pt idx="14">
                  <c:v>8.4</c:v>
                </c:pt>
                <c:pt idx="15">
                  <c:v>8.5599999999999987</c:v>
                </c:pt>
                <c:pt idx="16">
                  <c:v>9.7900000000000009</c:v>
                </c:pt>
                <c:pt idx="17">
                  <c:v>11.51</c:v>
                </c:pt>
                <c:pt idx="18">
                  <c:v>10.92</c:v>
                </c:pt>
                <c:pt idx="19">
                  <c:v>10.65</c:v>
                </c:pt>
                <c:pt idx="20">
                  <c:v>9.35</c:v>
                </c:pt>
                <c:pt idx="21">
                  <c:v>9.879999999999999</c:v>
                </c:pt>
                <c:pt idx="22">
                  <c:v>10.76</c:v>
                </c:pt>
                <c:pt idx="23">
                  <c:v>9.75</c:v>
                </c:pt>
                <c:pt idx="24">
                  <c:v>7.7399999999999993</c:v>
                </c:pt>
                <c:pt idx="25">
                  <c:v>7.39</c:v>
                </c:pt>
                <c:pt idx="26">
                  <c:v>7.46</c:v>
                </c:pt>
                <c:pt idx="27">
                  <c:v>6.52</c:v>
                </c:pt>
                <c:pt idx="28">
                  <c:v>5.1400000000000006</c:v>
                </c:pt>
                <c:pt idx="29">
                  <c:v>4.22</c:v>
                </c:pt>
                <c:pt idx="30">
                  <c:v>5.3199999999999994</c:v>
                </c:pt>
                <c:pt idx="31">
                  <c:v>5.4399999999999995</c:v>
                </c:pt>
                <c:pt idx="32">
                  <c:v>6.3</c:v>
                </c:pt>
                <c:pt idx="33">
                  <c:v>6.5600000000000005</c:v>
                </c:pt>
                <c:pt idx="34">
                  <c:v>4.71</c:v>
                </c:pt>
                <c:pt idx="35">
                  <c:v>4.67</c:v>
                </c:pt>
                <c:pt idx="36">
                  <c:v>6.49</c:v>
                </c:pt>
                <c:pt idx="37">
                  <c:v>6.58</c:v>
                </c:pt>
                <c:pt idx="38">
                  <c:v>6.5699999999999994</c:v>
                </c:pt>
                <c:pt idx="39">
                  <c:v>7.21</c:v>
                </c:pt>
                <c:pt idx="40">
                  <c:v>7.23</c:v>
                </c:pt>
                <c:pt idx="41">
                  <c:v>6.77</c:v>
                </c:pt>
                <c:pt idx="42">
                  <c:v>5.43</c:v>
                </c:pt>
                <c:pt idx="43">
                  <c:v>5.53</c:v>
                </c:pt>
                <c:pt idx="44">
                  <c:v>5.43</c:v>
                </c:pt>
                <c:pt idx="45">
                  <c:v>5.4899999999999993</c:v>
                </c:pt>
                <c:pt idx="46">
                  <c:v>5.8000000000000007</c:v>
                </c:pt>
                <c:pt idx="47">
                  <c:v>5.9700000000000006</c:v>
                </c:pt>
                <c:pt idx="48">
                  <c:v>6.05</c:v>
                </c:pt>
                <c:pt idx="49">
                  <c:v>6.52</c:v>
                </c:pt>
                <c:pt idx="50">
                  <c:v>6.12</c:v>
                </c:pt>
                <c:pt idx="51">
                  <c:v>6.35</c:v>
                </c:pt>
                <c:pt idx="52">
                  <c:v>7.0000000000000009</c:v>
                </c:pt>
                <c:pt idx="53">
                  <c:v>6.72</c:v>
                </c:pt>
                <c:pt idx="54">
                  <c:v>6.5600000000000005</c:v>
                </c:pt>
                <c:pt idx="55">
                  <c:v>6.12</c:v>
                </c:pt>
                <c:pt idx="56">
                  <c:v>5.3900000000000006</c:v>
                </c:pt>
                <c:pt idx="57">
                  <c:v>5.2299999999999995</c:v>
                </c:pt>
                <c:pt idx="58">
                  <c:v>5.47</c:v>
                </c:pt>
                <c:pt idx="59">
                  <c:v>5.2200000000000006</c:v>
                </c:pt>
                <c:pt idx="60">
                  <c:v>4.72</c:v>
                </c:pt>
                <c:pt idx="61">
                  <c:v>5.53</c:v>
                </c:pt>
                <c:pt idx="62">
                  <c:v>6.419999999999999</c:v>
                </c:pt>
                <c:pt idx="63">
                  <c:v>6.02</c:v>
                </c:pt>
                <c:pt idx="64">
                  <c:v>5.3100000000000005</c:v>
                </c:pt>
                <c:pt idx="65">
                  <c:v>5.41</c:v>
                </c:pt>
                <c:pt idx="66">
                  <c:v>5.6800000000000006</c:v>
                </c:pt>
                <c:pt idx="67">
                  <c:v>5.81</c:v>
                </c:pt>
                <c:pt idx="68">
                  <c:v>7.32</c:v>
                </c:pt>
                <c:pt idx="69">
                  <c:v>8.9</c:v>
                </c:pt>
                <c:pt idx="70">
                  <c:v>10.040000000000001</c:v>
                </c:pt>
                <c:pt idx="71">
                  <c:v>10.01</c:v>
                </c:pt>
                <c:pt idx="72">
                  <c:v>9.69</c:v>
                </c:pt>
                <c:pt idx="73">
                  <c:v>8.93</c:v>
                </c:pt>
                <c:pt idx="74">
                  <c:v>7.23</c:v>
                </c:pt>
                <c:pt idx="75">
                  <c:v>6.9599999999999991</c:v>
                </c:pt>
                <c:pt idx="76">
                  <c:v>6.98</c:v>
                </c:pt>
                <c:pt idx="77">
                  <c:v>7.7200000000000006</c:v>
                </c:pt>
                <c:pt idx="78">
                  <c:v>8.51</c:v>
                </c:pt>
                <c:pt idx="79">
                  <c:v>9.39</c:v>
                </c:pt>
                <c:pt idx="80">
                  <c:v>10.459999999999999</c:v>
                </c:pt>
                <c:pt idx="81">
                  <c:v>8.61</c:v>
                </c:pt>
                <c:pt idx="82">
                  <c:v>7.82</c:v>
                </c:pt>
                <c:pt idx="83">
                  <c:v>9.73</c:v>
                </c:pt>
                <c:pt idx="84">
                  <c:v>11.98</c:v>
                </c:pt>
                <c:pt idx="85">
                  <c:v>13</c:v>
                </c:pt>
                <c:pt idx="86">
                  <c:v>14.180000000000001</c:v>
                </c:pt>
                <c:pt idx="87">
                  <c:v>12.770000000000001</c:v>
                </c:pt>
                <c:pt idx="88">
                  <c:v>13.15</c:v>
                </c:pt>
                <c:pt idx="89">
                  <c:v>12.950000000000001</c:v>
                </c:pt>
                <c:pt idx="90">
                  <c:v>13.170000000000002</c:v>
                </c:pt>
                <c:pt idx="91">
                  <c:v>12.24</c:v>
                </c:pt>
                <c:pt idx="92">
                  <c:v>9.5</c:v>
                </c:pt>
                <c:pt idx="93">
                  <c:v>8.67</c:v>
                </c:pt>
                <c:pt idx="94">
                  <c:v>7.93</c:v>
                </c:pt>
                <c:pt idx="95">
                  <c:v>5.5100000000000007</c:v>
                </c:pt>
                <c:pt idx="96">
                  <c:v>2.8000000000000003</c:v>
                </c:pt>
                <c:pt idx="97">
                  <c:v>1.51</c:v>
                </c:pt>
                <c:pt idx="98">
                  <c:v>1.46</c:v>
                </c:pt>
                <c:pt idx="99">
                  <c:v>2.23</c:v>
                </c:pt>
                <c:pt idx="100">
                  <c:v>1.6400000000000001</c:v>
                </c:pt>
                <c:pt idx="101">
                  <c:v>0.69</c:v>
                </c:pt>
                <c:pt idx="102">
                  <c:v>-0.32</c:v>
                </c:pt>
                <c:pt idx="103" formatCode="0.00">
                  <c:v>-2.57</c:v>
                </c:pt>
                <c:pt idx="104" formatCode="0.00">
                  <c:v>-1.56</c:v>
                </c:pt>
                <c:pt idx="105" formatCode="0.00">
                  <c:v>-1.08</c:v>
                </c:pt>
                <c:pt idx="106" formatCode="0.00">
                  <c:v>-0.23</c:v>
                </c:pt>
                <c:pt idx="107" formatCode="0.00">
                  <c:v>-0.28999999999999998</c:v>
                </c:pt>
                <c:pt idx="108" formatCode="0.00">
                  <c:v>0.39</c:v>
                </c:pt>
                <c:pt idx="109" formatCode="0.00">
                  <c:v>0.67</c:v>
                </c:pt>
                <c:pt idx="110" formatCode="0.00">
                  <c:v>0.75</c:v>
                </c:pt>
                <c:pt idx="111" formatCode="0.00">
                  <c:v>0.65</c:v>
                </c:pt>
                <c:pt idx="112" formatCode="0.00">
                  <c:v>0.54</c:v>
                </c:pt>
                <c:pt idx="113" formatCode="0.00">
                  <c:v>1.54</c:v>
                </c:pt>
                <c:pt idx="114" formatCode="0.00">
                  <c:v>3.9</c:v>
                </c:pt>
                <c:pt idx="115" formatCode="0.00">
                  <c:v>4.91</c:v>
                </c:pt>
                <c:pt idx="116" formatCode="0.00">
                  <c:v>4.03</c:v>
                </c:pt>
                <c:pt idx="117" formatCode="0.00">
                  <c:v>3.4</c:v>
                </c:pt>
                <c:pt idx="118" formatCode="0.00">
                  <c:v>1.83</c:v>
                </c:pt>
                <c:pt idx="119" formatCode="0.00">
                  <c:v>2.99</c:v>
                </c:pt>
                <c:pt idx="120" formatCode="0.00">
                  <c:v>3.7</c:v>
                </c:pt>
                <c:pt idx="121" formatCode="0.00">
                  <c:v>4.63</c:v>
                </c:pt>
                <c:pt idx="122" formatCode="0.00">
                  <c:v>4.41</c:v>
                </c:pt>
                <c:pt idx="123" formatCode="0.00">
                  <c:v>5.9</c:v>
                </c:pt>
                <c:pt idx="124" formatCode="0.00">
                  <c:v>7.22</c:v>
                </c:pt>
                <c:pt idx="125" formatCode="0.00">
                  <c:v>6.78</c:v>
                </c:pt>
                <c:pt idx="126" formatCode="0.00">
                  <c:v>5.13</c:v>
                </c:pt>
                <c:pt idx="127" formatCode="0.00">
                  <c:v>4.51</c:v>
                </c:pt>
                <c:pt idx="128" formatCode="0.00">
                  <c:v>4.29</c:v>
                </c:pt>
                <c:pt idx="129" formatCode="0.00">
                  <c:v>3.99</c:v>
                </c:pt>
                <c:pt idx="130" formatCode="0.00">
                  <c:v>4.62</c:v>
                </c:pt>
                <c:pt idx="131" formatCode="0.00">
                  <c:v>4.25</c:v>
                </c:pt>
                <c:pt idx="132" formatCode="0.00">
                  <c:v>3.65</c:v>
                </c:pt>
                <c:pt idx="133" formatCode="0.00">
                  <c:v>3.11</c:v>
                </c:pt>
                <c:pt idx="134" formatCode="0.00">
                  <c:v>3.42</c:v>
                </c:pt>
                <c:pt idx="135" formatCode="0.00">
                  <c:v>2.95</c:v>
                </c:pt>
                <c:pt idx="136" formatCode="0.00">
                  <c:v>2.8</c:v>
                </c:pt>
                <c:pt idx="137" formatCode="0.00">
                  <c:v>2.1</c:v>
                </c:pt>
                <c:pt idx="138" formatCode="0.00">
                  <c:v>1.48</c:v>
                </c:pt>
                <c:pt idx="139" formatCode="0.00">
                  <c:v>0.73</c:v>
                </c:pt>
                <c:pt idx="140" formatCode="0.00">
                  <c:v>0.13</c:v>
                </c:pt>
                <c:pt idx="141" formatCode="0.00">
                  <c:v>0.62</c:v>
                </c:pt>
                <c:pt idx="142" formatCode="0.00">
                  <c:v>0.81</c:v>
                </c:pt>
                <c:pt idx="143" formatCode="0.00">
                  <c:v>0.39</c:v>
                </c:pt>
                <c:pt idx="144" formatCode="0.00">
                  <c:v>0.38</c:v>
                </c:pt>
                <c:pt idx="145" formatCode="0.00">
                  <c:v>0.84</c:v>
                </c:pt>
                <c:pt idx="146" formatCode="0.00">
                  <c:v>0.99</c:v>
                </c:pt>
                <c:pt idx="147" formatCode="0.00">
                  <c:v>1.3</c:v>
                </c:pt>
                <c:pt idx="148" formatCode="0.00">
                  <c:v>-0.52</c:v>
                </c:pt>
                <c:pt idx="149" formatCode="0.00">
                  <c:v>-0.48</c:v>
                </c:pt>
                <c:pt idx="150" formatCode="0.00">
                  <c:v>-0.23</c:v>
                </c:pt>
                <c:pt idx="151" formatCode="0.00">
                  <c:v>0.26</c:v>
                </c:pt>
                <c:pt idx="152" formatCode="0.00">
                  <c:v>0.82</c:v>
                </c:pt>
                <c:pt idx="153" formatCode="0.00">
                  <c:v>1.37</c:v>
                </c:pt>
                <c:pt idx="154" formatCode="0.00">
                  <c:v>1.78</c:v>
                </c:pt>
                <c:pt idx="155" formatCode="0.00">
                  <c:v>3.18</c:v>
                </c:pt>
                <c:pt idx="156" formatCode="0.00">
                  <c:v>2.92</c:v>
                </c:pt>
                <c:pt idx="157" formatCode="0.00">
                  <c:v>3.18</c:v>
                </c:pt>
                <c:pt idx="158" formatCode="0.00">
                  <c:v>3.47</c:v>
                </c:pt>
                <c:pt idx="159" formatCode="0.00">
                  <c:v>3.25</c:v>
                </c:pt>
                <c:pt idx="160" formatCode="0.00">
                  <c:v>4.66</c:v>
                </c:pt>
                <c:pt idx="161" formatCode="0.00">
                  <c:v>5.49</c:v>
                </c:pt>
                <c:pt idx="162" formatCode="0.00">
                  <c:v>5.24</c:v>
                </c:pt>
                <c:pt idx="163" formatCode="0.00">
                  <c:v>6.25</c:v>
                </c:pt>
                <c:pt idx="164" formatCode="0.00">
                  <c:v>8.3800000000000008</c:v>
                </c:pt>
                <c:pt idx="165" formatCode="0.00">
                  <c:v>9.1199999999999992</c:v>
                </c:pt>
                <c:pt idx="166" formatCode="0.00">
                  <c:v>9.09</c:v>
                </c:pt>
                <c:pt idx="167" formatCode="0.00">
                  <c:v>6.94</c:v>
                </c:pt>
                <c:pt idx="168" formatCode="0.00">
                  <c:v>6.99</c:v>
                </c:pt>
                <c:pt idx="169" formatCode="0.00">
                  <c:v>6.2</c:v>
                </c:pt>
                <c:pt idx="170" formatCode="0.00">
                  <c:v>6.86</c:v>
                </c:pt>
                <c:pt idx="171" formatCode="0.00">
                  <c:v>8.4600000000000009</c:v>
                </c:pt>
                <c:pt idx="172" formatCode="0.00">
                  <c:v>10.41</c:v>
                </c:pt>
                <c:pt idx="173" formatCode="0.00">
                  <c:v>11.69</c:v>
                </c:pt>
                <c:pt idx="174" formatCode="0.00">
                  <c:v>13.08</c:v>
                </c:pt>
                <c:pt idx="175" formatCode="0.00">
                  <c:v>14.75</c:v>
                </c:pt>
                <c:pt idx="176" formatCode="0.00">
                  <c:v>13.98</c:v>
                </c:pt>
                <c:pt idx="177" formatCode="0.00">
                  <c:v>14.48</c:v>
                </c:pt>
                <c:pt idx="178" formatCode="0.00">
                  <c:v>14.88</c:v>
                </c:pt>
                <c:pt idx="179" formatCode="0.00">
                  <c:v>15.92</c:v>
                </c:pt>
                <c:pt idx="180" formatCode="0.00">
                  <c:v>17.03</c:v>
                </c:pt>
                <c:pt idx="181" formatCode="0.00">
                  <c:v>18.940000000000001</c:v>
                </c:pt>
                <c:pt idx="182" formatCode="0.00">
                  <c:v>14.86</c:v>
                </c:pt>
                <c:pt idx="183" formatCode="0.00">
                  <c:v>11.23</c:v>
                </c:pt>
                <c:pt idx="184" formatCode="0.00">
                  <c:v>8.48</c:v>
                </c:pt>
                <c:pt idx="185" formatCode="0.00">
                  <c:v>7.18</c:v>
                </c:pt>
                <c:pt idx="186" formatCode="0.00">
                  <c:v>6.65</c:v>
                </c:pt>
                <c:pt idx="187" formatCode="0.00">
                  <c:v>4.59</c:v>
                </c:pt>
                <c:pt idx="188" formatCode="0.00">
                  <c:v>3.5</c:v>
                </c:pt>
                <c:pt idx="189" formatCode="0.00">
                  <c:v>1.46</c:v>
                </c:pt>
                <c:pt idx="190" formatCode="0.00">
                  <c:v>0.19</c:v>
                </c:pt>
                <c:pt idx="191" formatCode="0.00">
                  <c:v>-0.26</c:v>
                </c:pt>
                <c:pt idx="192" formatCode="0.00">
                  <c:v>-1.21</c:v>
                </c:pt>
                <c:pt idx="193" formatCode="0.00">
                  <c:v>-2.62</c:v>
                </c:pt>
                <c:pt idx="194" formatCode="0.00">
                  <c:v>-0.25</c:v>
                </c:pt>
                <c:pt idx="195" formatCode="0.00">
                  <c:v>0.59</c:v>
                </c:pt>
                <c:pt idx="196" formatCode="0.00">
                  <c:v>1.0900000000000001</c:v>
                </c:pt>
                <c:pt idx="197" formatCode="0.00">
                  <c:v>1.1100000000000001</c:v>
                </c:pt>
                <c:pt idx="198" formatCode="0.00">
                  <c:v>0.48</c:v>
                </c:pt>
                <c:pt idx="199" formatCode="0.00">
                  <c:v>0.37</c:v>
                </c:pt>
                <c:pt idx="200" formatCode="0.00">
                  <c:v>-0.19</c:v>
                </c:pt>
                <c:pt idx="201" formatCode="0.00">
                  <c:v>-0.06</c:v>
                </c:pt>
                <c:pt idx="202" formatCode="0.00">
                  <c:v>0.68</c:v>
                </c:pt>
                <c:pt idx="203" formatCode="0.00">
                  <c:v>0.78</c:v>
                </c:pt>
                <c:pt idx="204" formatCode="0.00">
                  <c:v>1.1100000000000001</c:v>
                </c:pt>
                <c:pt idx="205" formatCode="0.00">
                  <c:v>0.3</c:v>
                </c:pt>
                <c:pt idx="206" formatCode="0.00">
                  <c:v>0.39</c:v>
                </c:pt>
                <c:pt idx="207" formatCode="0.00">
                  <c:v>1.47</c:v>
                </c:pt>
                <c:pt idx="208" formatCode="0.00">
                  <c:v>1.67</c:v>
                </c:pt>
                <c:pt idx="209" formatCode="0.00">
                  <c:v>1.61</c:v>
                </c:pt>
                <c:pt idx="210" formatCode="0.00">
                  <c:v>1.87</c:v>
                </c:pt>
                <c:pt idx="211" formatCode="0.00">
                  <c:v>2.0736863297765353</c:v>
                </c:pt>
                <c:pt idx="212" formatCode="0.00">
                  <c:v>2.2848515349773777</c:v>
                </c:pt>
                <c:pt idx="213" formatCode="0.00">
                  <c:v>3.2404146120559574</c:v>
                </c:pt>
                <c:pt idx="214" formatCode="0.00">
                  <c:v>3.4420832086201898</c:v>
                </c:pt>
                <c:pt idx="215" formatCode="0.00">
                  <c:v>4.0374838002193059</c:v>
                </c:pt>
                <c:pt idx="216" formatCode="0.00">
                  <c:v>4.9665902064426177</c:v>
                </c:pt>
                <c:pt idx="217" formatCode="0.00">
                  <c:v>6.5794768611669951</c:v>
                </c:pt>
                <c:pt idx="218" formatCode="0.00">
                  <c:v>6.4172198752765865</c:v>
                </c:pt>
                <c:pt idx="219" formatCode="0.00">
                  <c:v>6.4816670006010924</c:v>
                </c:pt>
                <c:pt idx="220" formatCode="0.00">
                  <c:v>6.8699227760505579</c:v>
                </c:pt>
                <c:pt idx="221" formatCode="0.00">
                  <c:v>6.4318683523981548</c:v>
                </c:pt>
                <c:pt idx="222" formatCode="0.00">
                  <c:v>5.8</c:v>
                </c:pt>
                <c:pt idx="223" formatCode="0.00">
                  <c:v>5.13</c:v>
                </c:pt>
                <c:pt idx="224" formatCode="0.00">
                  <c:v>5.87</c:v>
                </c:pt>
                <c:pt idx="225" formatCode="0.00">
                  <c:v>7.19</c:v>
                </c:pt>
                <c:pt idx="226" formatCode="0.00">
                  <c:v>8.23</c:v>
                </c:pt>
                <c:pt idx="227" formatCode="0.00">
                  <c:v>7.57</c:v>
                </c:pt>
                <c:pt idx="228" formatCode="0.00">
                  <c:v>6.55</c:v>
                </c:pt>
                <c:pt idx="229" formatCode="0.00">
                  <c:v>5</c:v>
                </c:pt>
                <c:pt idx="230" formatCode="0.00">
                  <c:v>4.66</c:v>
                </c:pt>
                <c:pt idx="231" formatCode="0.00">
                  <c:v>4.13</c:v>
                </c:pt>
                <c:pt idx="232" formatCode="0.00">
                  <c:v>3.54</c:v>
                </c:pt>
                <c:pt idx="233" formatCode="0.00">
                  <c:v>4.09</c:v>
                </c:pt>
                <c:pt idx="234" formatCode="0.00">
                  <c:v>4.8</c:v>
                </c:pt>
                <c:pt idx="235" formatCode="0.00">
                  <c:v>5.51</c:v>
                </c:pt>
                <c:pt idx="236" formatCode="0.00">
                  <c:v>5.0199999999999996</c:v>
                </c:pt>
                <c:pt idx="237" formatCode="0.00">
                  <c:v>3.92</c:v>
                </c:pt>
                <c:pt idx="238" formatCode="0.00">
                  <c:v>3.98</c:v>
                </c:pt>
                <c:pt idx="239" formatCode="0.00">
                  <c:v>9.52</c:v>
                </c:pt>
                <c:pt idx="240" formatCode="0.00">
                  <c:v>8.52</c:v>
                </c:pt>
                <c:pt idx="241" formatCode="0.00">
                  <c:v>9.81</c:v>
                </c:pt>
                <c:pt idx="242" formatCode="0.00">
                  <c:v>11.5</c:v>
                </c:pt>
                <c:pt idx="243" formatCode="0.00">
                  <c:v>12.4</c:v>
                </c:pt>
                <c:pt idx="244" formatCode="0.00">
                  <c:v>13.76</c:v>
                </c:pt>
                <c:pt idx="245" formatCode="0.00">
                  <c:v>15.34</c:v>
                </c:pt>
                <c:pt idx="246" formatCode="0.00">
                  <c:v>17.23</c:v>
                </c:pt>
                <c:pt idx="247" formatCode="0.00">
                  <c:v>19.940000000000001</c:v>
                </c:pt>
                <c:pt idx="248" formatCode="0.00">
                  <c:v>23.3</c:v>
                </c:pt>
                <c:pt idx="249" formatCode="0.00">
                  <c:v>25.37</c:v>
                </c:pt>
                <c:pt idx="250" formatCode="_(* #,##0.00_);_(* \(#,##0.00\);_(* &quot;-&quot;??_);_(@_)">
                  <c:v>26.17</c:v>
                </c:pt>
                <c:pt idx="251" formatCode="_(* #,##0.00_);_(* \(#,##0.00\);_(* &quot;-&quot;??_);_(@_)">
                  <c:v>21.6</c:v>
                </c:pt>
                <c:pt idx="252" formatCode="_(* #,##0.00_);_(* \(#,##0.00\);_(* &quot;-&quot;??_);_(@_)">
                  <c:v>23.65</c:v>
                </c:pt>
                <c:pt idx="253" formatCode="_(* #,##0.00_);_(* \(#,##0.00\);_(* &quot;-&quot;??_);_(@_)">
                  <c:v>24.61</c:v>
                </c:pt>
                <c:pt idx="254" formatCode="_(* #,##0.00_);_(* \(#,##0.00\);_(* &quot;-&quot;??_);_(@_)">
                  <c:v>25.57</c:v>
                </c:pt>
                <c:pt idx="255" formatCode="_(* #,##0.00_);_(* \(#,##0.00\);_(* &quot;-&quot;??_);_(@_)">
                  <c:v>26.62</c:v>
                </c:pt>
                <c:pt idx="256" formatCode="_(* #,##0.00_);_(* \(#,##0.00\);_(* &quot;-&quot;??_);_(@_)">
                  <c:v>27.02</c:v>
                </c:pt>
                <c:pt idx="257" formatCode="_(* #,##0.00_);_(* \(#,##0.00\);_(* &quot;-&quot;??_);_(@_)">
                  <c:v>27.08</c:v>
                </c:pt>
                <c:pt idx="258" formatCode="_(* #,##0.00_);_(* \(#,##0.00\);_(* &quot;-&quot;??_);_(@_)">
                  <c:v>27.81</c:v>
                </c:pt>
                <c:pt idx="259" formatCode="_(* #,##0.00_);_(* \(#,##0.00\);_(* &quot;-&quot;??_);_(@_)">
                  <c:v>26.18</c:v>
                </c:pt>
                <c:pt idx="260" formatCode="_(* #,##0.00_);_(* \(#,##0.00\);_(* &quot;-&quot;??_);_(@_)">
                  <c:v>24.14</c:v>
                </c:pt>
                <c:pt idx="261" formatCode="_(* #,##0.00_);_(* \(#,##0.00\);_(* &quot;-&quot;??_);_(@_)">
                  <c:v>21.81</c:v>
                </c:pt>
                <c:pt idx="262" formatCode="_(* #,##0.00_);_(* \(#,##0.00\);_(* &quot;-&quot;??_);_(@_)">
                  <c:v>18.47</c:v>
                </c:pt>
                <c:pt idx="263" formatCode="_(* #,##0.00_);_(* \(#,##0.00\);_(* &quot;-&quot;??_);_(@_)">
                  <c:v>15.66</c:v>
                </c:pt>
                <c:pt idx="264" formatCode="_(* #,##0.00_);_(* \(#,##0.00\);_(* &quot;-&quot;??_);_(@_)">
                  <c:v>14.31</c:v>
                </c:pt>
                <c:pt idx="265" formatCode="_(* #,##0.00_);_(* \(#,##0.00\);_(* &quot;-&quot;??_);_(@_)">
                  <c:v>13.24</c:v>
                </c:pt>
                <c:pt idx="266" formatCode="_(* #,##0.00_);_(* \(#,##0.00\);_(* &quot;-&quot;??_);_(@_)">
                  <c:v>12.44</c:v>
                </c:pt>
                <c:pt idx="267" formatCode="_(* #,##0.00_);_(* \(#,##0.00\);_(* &quot;-&quot;??_);_(@_)">
                  <c:v>11.47</c:v>
                </c:pt>
                <c:pt idx="268" formatCode="_(* #,##0.00_);_(* \(#,##0.00\);_(* &quot;-&quot;??_);_(@_)">
                  <c:v>10.36</c:v>
                </c:pt>
                <c:pt idx="269" formatCode="_(* #,##0.00_);_(* \(#,##0.00\);_(* &quot;-&quot;??_);_(@_)">
                  <c:v>8.25</c:v>
                </c:pt>
                <c:pt idx="270" formatCode="_(* #,##0.00_);_(* \(#,##0.00\);_(* &quot;-&quot;??_);_(@_)">
                  <c:v>5</c:v>
                </c:pt>
                <c:pt idx="271" formatCode="_(* #,##0.00_);_(* \(#,##0.00\);_(* &quot;-&quot;??_);_(@_)">
                  <c:v>2.96</c:v>
                </c:pt>
                <c:pt idx="272" formatCode="_(* #,##0.00_);_(* \(#,##0.00\);_(* &quot;-&quot;??_);_(@_)">
                  <c:v>1.89</c:v>
                </c:pt>
                <c:pt idx="273" formatCode="_(* #,##0.00_);_(* \(#,##0.00\);_(* &quot;-&quot;??_);_(@_)">
                  <c:v>1.73</c:v>
                </c:pt>
                <c:pt idx="274" formatCode="_(* #,##0.00_);_(* \(#,##0.00\);_(* &quot;-&quot;??_);_(@_)">
                  <c:v>2.98</c:v>
                </c:pt>
                <c:pt idx="275" formatCode="_(* #,##0.00_);_(* \(#,##0.00\);_(* &quot;-&quot;??_);_(@_)">
                  <c:v>4.4000000000000004</c:v>
                </c:pt>
                <c:pt idx="276" formatCode="_(* #,##0.00_);_(* \(#,##0.00\);_(* &quot;-&quot;??_);_(@_)">
                  <c:v>5.27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7CA-4B6B-9921-9CF731DF3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CA-4B6B-9921-9CF731DF3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'IPC-TRM'!$B$44:$C$320</c:f>
              <c:multiLvlStrCache>
                <c:ptCount val="277"/>
                <c:lvl>
                  <c:pt idx="0">
                    <c:v>Junio</c:v>
                  </c:pt>
                  <c:pt idx="1">
                    <c:v>Julio</c:v>
                  </c:pt>
                  <c:pt idx="2">
                    <c:v>Agosto</c:v>
                  </c:pt>
                  <c:pt idx="3">
                    <c:v>Septiembre</c:v>
                  </c:pt>
                  <c:pt idx="4">
                    <c:v>Octubre</c:v>
                  </c:pt>
                  <c:pt idx="5">
                    <c:v>Noviembre</c:v>
                  </c:pt>
                  <c:pt idx="6">
                    <c:v>Diciembre</c:v>
                  </c:pt>
                  <c:pt idx="7">
                    <c:v>Enero</c:v>
                  </c:pt>
                  <c:pt idx="8">
                    <c:v>Febrero</c:v>
                  </c:pt>
                  <c:pt idx="9">
                    <c:v>Marzo</c:v>
                  </c:pt>
                  <c:pt idx="10">
                    <c:v>Abril</c:v>
                  </c:pt>
                  <c:pt idx="11">
                    <c:v>Mayo</c:v>
                  </c:pt>
                  <c:pt idx="12">
                    <c:v>Junio</c:v>
                  </c:pt>
                  <c:pt idx="13">
                    <c:v>Julio</c:v>
                  </c:pt>
                  <c:pt idx="14">
                    <c:v>Agosto</c:v>
                  </c:pt>
                  <c:pt idx="15">
                    <c:v>Septiembre</c:v>
                  </c:pt>
                  <c:pt idx="16">
                    <c:v>Octubre</c:v>
                  </c:pt>
                  <c:pt idx="17">
                    <c:v>Noviembre</c:v>
                  </c:pt>
                  <c:pt idx="18">
                    <c:v>Diciembre</c:v>
                  </c:pt>
                  <c:pt idx="19">
                    <c:v>Enero</c:v>
                  </c:pt>
                  <c:pt idx="20">
                    <c:v>Febrero</c:v>
                  </c:pt>
                  <c:pt idx="21">
                    <c:v>Marzo</c:v>
                  </c:pt>
                  <c:pt idx="22">
                    <c:v>Abril</c:v>
                  </c:pt>
                  <c:pt idx="23">
                    <c:v>Mayo</c:v>
                  </c:pt>
                  <c:pt idx="24">
                    <c:v>Junio</c:v>
                  </c:pt>
                  <c:pt idx="25">
                    <c:v>Julio</c:v>
                  </c:pt>
                  <c:pt idx="26">
                    <c:v>Agosto</c:v>
                  </c:pt>
                  <c:pt idx="27">
                    <c:v>Septiembre</c:v>
                  </c:pt>
                  <c:pt idx="28">
                    <c:v>Octubre</c:v>
                  </c:pt>
                  <c:pt idx="29">
                    <c:v>Noviembre</c:v>
                  </c:pt>
                  <c:pt idx="30">
                    <c:v>Diciembre</c:v>
                  </c:pt>
                  <c:pt idx="31">
                    <c:v>Enero</c:v>
                  </c:pt>
                  <c:pt idx="32">
                    <c:v>Febrero</c:v>
                  </c:pt>
                  <c:pt idx="33">
                    <c:v>Marzo</c:v>
                  </c:pt>
                  <c:pt idx="34">
                    <c:v>Abril</c:v>
                  </c:pt>
                  <c:pt idx="35">
                    <c:v>Mayo</c:v>
                  </c:pt>
                  <c:pt idx="36">
                    <c:v>Junio</c:v>
                  </c:pt>
                  <c:pt idx="37">
                    <c:v>Julio</c:v>
                  </c:pt>
                  <c:pt idx="38">
                    <c:v>Agosto</c:v>
                  </c:pt>
                  <c:pt idx="39">
                    <c:v>Septiembre</c:v>
                  </c:pt>
                  <c:pt idx="40">
                    <c:v>Octubre</c:v>
                  </c:pt>
                  <c:pt idx="41">
                    <c:v>Noviembre</c:v>
                  </c:pt>
                  <c:pt idx="42">
                    <c:v>Diciembre</c:v>
                  </c:pt>
                  <c:pt idx="43">
                    <c:v>Enero</c:v>
                  </c:pt>
                  <c:pt idx="44">
                    <c:v>Febrero</c:v>
                  </c:pt>
                  <c:pt idx="45">
                    <c:v>Marzo</c:v>
                  </c:pt>
                  <c:pt idx="46">
                    <c:v>Abril</c:v>
                  </c:pt>
                  <c:pt idx="47">
                    <c:v>Mayo</c:v>
                  </c:pt>
                  <c:pt idx="48">
                    <c:v>Junio</c:v>
                  </c:pt>
                  <c:pt idx="49">
                    <c:v>Julio</c:v>
                  </c:pt>
                  <c:pt idx="50">
                    <c:v>Agosto</c:v>
                  </c:pt>
                  <c:pt idx="51">
                    <c:v>Septiembre</c:v>
                  </c:pt>
                  <c:pt idx="52">
                    <c:v>Octubre</c:v>
                  </c:pt>
                  <c:pt idx="53">
                    <c:v>Noviembre</c:v>
                  </c:pt>
                  <c:pt idx="54">
                    <c:v>Diciembre</c:v>
                  </c:pt>
                  <c:pt idx="55">
                    <c:v>Enero</c:v>
                  </c:pt>
                  <c:pt idx="56">
                    <c:v>Febrero</c:v>
                  </c:pt>
                  <c:pt idx="57">
                    <c:v>Marzo</c:v>
                  </c:pt>
                  <c:pt idx="58">
                    <c:v>Abril</c:v>
                  </c:pt>
                  <c:pt idx="59">
                    <c:v>Mayo</c:v>
                  </c:pt>
                  <c:pt idx="60">
                    <c:v>Junio</c:v>
                  </c:pt>
                  <c:pt idx="61">
                    <c:v>Julio</c:v>
                  </c:pt>
                  <c:pt idx="62">
                    <c:v>Agosto</c:v>
                  </c:pt>
                  <c:pt idx="63">
                    <c:v>Septiembre</c:v>
                  </c:pt>
                  <c:pt idx="64">
                    <c:v>Octubre</c:v>
                  </c:pt>
                  <c:pt idx="65">
                    <c:v>Noviembre</c:v>
                  </c:pt>
                  <c:pt idx="66">
                    <c:v>Diciembre</c:v>
                  </c:pt>
                  <c:pt idx="67">
                    <c:v>Enero</c:v>
                  </c:pt>
                  <c:pt idx="68">
                    <c:v>Febrero</c:v>
                  </c:pt>
                  <c:pt idx="69">
                    <c:v>Marzo</c:v>
                  </c:pt>
                  <c:pt idx="70">
                    <c:v>Abril</c:v>
                  </c:pt>
                  <c:pt idx="71">
                    <c:v>Mayo</c:v>
                  </c:pt>
                  <c:pt idx="72">
                    <c:v>Junio</c:v>
                  </c:pt>
                  <c:pt idx="73">
                    <c:v>Julio</c:v>
                  </c:pt>
                  <c:pt idx="74">
                    <c:v>Agosto</c:v>
                  </c:pt>
                  <c:pt idx="75">
                    <c:v>Septiembre</c:v>
                  </c:pt>
                  <c:pt idx="76">
                    <c:v>Octubre</c:v>
                  </c:pt>
                  <c:pt idx="77">
                    <c:v>Noviembre</c:v>
                  </c:pt>
                  <c:pt idx="78">
                    <c:v>Diciembre</c:v>
                  </c:pt>
                  <c:pt idx="79">
                    <c:v>Enero</c:v>
                  </c:pt>
                  <c:pt idx="80">
                    <c:v>Febrero</c:v>
                  </c:pt>
                  <c:pt idx="81">
                    <c:v>Marzo</c:v>
                  </c:pt>
                  <c:pt idx="82">
                    <c:v>Abril</c:v>
                  </c:pt>
                  <c:pt idx="83">
                    <c:v>Mayo</c:v>
                  </c:pt>
                  <c:pt idx="84">
                    <c:v>Junio</c:v>
                  </c:pt>
                  <c:pt idx="85">
                    <c:v>Julio</c:v>
                  </c:pt>
                  <c:pt idx="86">
                    <c:v>Agosto</c:v>
                  </c:pt>
                  <c:pt idx="87">
                    <c:v>Septiembre</c:v>
                  </c:pt>
                  <c:pt idx="88">
                    <c:v>Octubre</c:v>
                  </c:pt>
                  <c:pt idx="89">
                    <c:v>Noviembre</c:v>
                  </c:pt>
                  <c:pt idx="90">
                    <c:v>Diciembre</c:v>
                  </c:pt>
                  <c:pt idx="91">
                    <c:v>Enero</c:v>
                  </c:pt>
                  <c:pt idx="92">
                    <c:v>Febrero</c:v>
                  </c:pt>
                  <c:pt idx="93">
                    <c:v>Marzo</c:v>
                  </c:pt>
                  <c:pt idx="94">
                    <c:v>Abril</c:v>
                  </c:pt>
                  <c:pt idx="95">
                    <c:v>Mayo</c:v>
                  </c:pt>
                  <c:pt idx="96">
                    <c:v>Junio</c:v>
                  </c:pt>
                  <c:pt idx="97">
                    <c:v>Julio</c:v>
                  </c:pt>
                  <c:pt idx="98">
                    <c:v>Agosto</c:v>
                  </c:pt>
                  <c:pt idx="99">
                    <c:v>Septiembre</c:v>
                  </c:pt>
                  <c:pt idx="100">
                    <c:v>Octubre</c:v>
                  </c:pt>
                  <c:pt idx="101">
                    <c:v>Noviembre</c:v>
                  </c:pt>
                  <c:pt idx="102">
                    <c:v>Diciembre</c:v>
                  </c:pt>
                  <c:pt idx="103">
                    <c:v>Enero</c:v>
                  </c:pt>
                  <c:pt idx="104">
                    <c:v>Febrero</c:v>
                  </c:pt>
                  <c:pt idx="105">
                    <c:v>Marzo</c:v>
                  </c:pt>
                  <c:pt idx="106">
                    <c:v>Abril</c:v>
                  </c:pt>
                  <c:pt idx="107">
                    <c:v>Mayo</c:v>
                  </c:pt>
                  <c:pt idx="108">
                    <c:v>Junio</c:v>
                  </c:pt>
                  <c:pt idx="109">
                    <c:v>Julio</c:v>
                  </c:pt>
                  <c:pt idx="110">
                    <c:v>Agosto</c:v>
                  </c:pt>
                  <c:pt idx="111">
                    <c:v>Septiembre</c:v>
                  </c:pt>
                  <c:pt idx="112">
                    <c:v>Octubre</c:v>
                  </c:pt>
                  <c:pt idx="113">
                    <c:v>Noviembre</c:v>
                  </c:pt>
                  <c:pt idx="114">
                    <c:v>Diciembre</c:v>
                  </c:pt>
                  <c:pt idx="115">
                    <c:v>Enero</c:v>
                  </c:pt>
                  <c:pt idx="116">
                    <c:v>Febrero</c:v>
                  </c:pt>
                  <c:pt idx="117">
                    <c:v>Marzo</c:v>
                  </c:pt>
                  <c:pt idx="118">
                    <c:v>Abril</c:v>
                  </c:pt>
                  <c:pt idx="119">
                    <c:v>Mayo</c:v>
                  </c:pt>
                  <c:pt idx="120">
                    <c:v>Junio</c:v>
                  </c:pt>
                  <c:pt idx="121">
                    <c:v>Julio</c:v>
                  </c:pt>
                  <c:pt idx="122">
                    <c:v>Agosto</c:v>
                  </c:pt>
                  <c:pt idx="123">
                    <c:v>Septiembre</c:v>
                  </c:pt>
                  <c:pt idx="124">
                    <c:v>Octubre</c:v>
                  </c:pt>
                  <c:pt idx="125">
                    <c:v>Noviembre</c:v>
                  </c:pt>
                  <c:pt idx="126">
                    <c:v>Diciembre</c:v>
                  </c:pt>
                  <c:pt idx="127">
                    <c:v>Enero</c:v>
                  </c:pt>
                  <c:pt idx="128">
                    <c:v>Febrero</c:v>
                  </c:pt>
                  <c:pt idx="129">
                    <c:v>Marzo</c:v>
                  </c:pt>
                  <c:pt idx="130">
                    <c:v>Abril</c:v>
                  </c:pt>
                  <c:pt idx="131">
                    <c:v>Mayo</c:v>
                  </c:pt>
                  <c:pt idx="132">
                    <c:v>Junio</c:v>
                  </c:pt>
                  <c:pt idx="133">
                    <c:v>Julio</c:v>
                  </c:pt>
                  <c:pt idx="134">
                    <c:v>Agosto</c:v>
                  </c:pt>
                  <c:pt idx="135">
                    <c:v>Septiembre</c:v>
                  </c:pt>
                  <c:pt idx="136">
                    <c:v>Octubre</c:v>
                  </c:pt>
                  <c:pt idx="137">
                    <c:v>Noviembre</c:v>
                  </c:pt>
                  <c:pt idx="138">
                    <c:v>Diciembre</c:v>
                  </c:pt>
                  <c:pt idx="139">
                    <c:v>Enero</c:v>
                  </c:pt>
                  <c:pt idx="140">
                    <c:v>Febrero</c:v>
                  </c:pt>
                  <c:pt idx="141">
                    <c:v>Marzo</c:v>
                  </c:pt>
                  <c:pt idx="142">
                    <c:v>Abril</c:v>
                  </c:pt>
                  <c:pt idx="143">
                    <c:v>Mayo</c:v>
                  </c:pt>
                  <c:pt idx="144">
                    <c:v>Junio</c:v>
                  </c:pt>
                  <c:pt idx="145">
                    <c:v>Julio</c:v>
                  </c:pt>
                  <c:pt idx="146">
                    <c:v>Agosto</c:v>
                  </c:pt>
                  <c:pt idx="147">
                    <c:v>Septiembre</c:v>
                  </c:pt>
                  <c:pt idx="148">
                    <c:v>Octubre</c:v>
                  </c:pt>
                  <c:pt idx="149">
                    <c:v>Noviembre</c:v>
                  </c:pt>
                  <c:pt idx="150">
                    <c:v>Diciembre</c:v>
                  </c:pt>
                  <c:pt idx="151">
                    <c:v>Enero</c:v>
                  </c:pt>
                  <c:pt idx="152">
                    <c:v>Febrero</c:v>
                  </c:pt>
                  <c:pt idx="153">
                    <c:v>Marzo</c:v>
                  </c:pt>
                  <c:pt idx="154">
                    <c:v>Abril</c:v>
                  </c:pt>
                  <c:pt idx="155">
                    <c:v>Mayo</c:v>
                  </c:pt>
                  <c:pt idx="156">
                    <c:v>Junio</c:v>
                  </c:pt>
                  <c:pt idx="157">
                    <c:v>Julio</c:v>
                  </c:pt>
                  <c:pt idx="158">
                    <c:v>Agosto</c:v>
                  </c:pt>
                  <c:pt idx="159">
                    <c:v>Septiembre</c:v>
                  </c:pt>
                  <c:pt idx="160">
                    <c:v>Octubre</c:v>
                  </c:pt>
                  <c:pt idx="161">
                    <c:v>Noviembre</c:v>
                  </c:pt>
                  <c:pt idx="162">
                    <c:v>Diciembre</c:v>
                  </c:pt>
                  <c:pt idx="163">
                    <c:v>Enero</c:v>
                  </c:pt>
                  <c:pt idx="164">
                    <c:v>Febrero</c:v>
                  </c:pt>
                  <c:pt idx="165">
                    <c:v>Marzo</c:v>
                  </c:pt>
                  <c:pt idx="166">
                    <c:v>Abril</c:v>
                  </c:pt>
                  <c:pt idx="167">
                    <c:v>Mayo</c:v>
                  </c:pt>
                  <c:pt idx="168">
                    <c:v>Junio</c:v>
                  </c:pt>
                  <c:pt idx="169">
                    <c:v>Julio</c:v>
                  </c:pt>
                  <c:pt idx="170">
                    <c:v>Agosto</c:v>
                  </c:pt>
                  <c:pt idx="171">
                    <c:v>Septiembre</c:v>
                  </c:pt>
                  <c:pt idx="172">
                    <c:v>Octubre</c:v>
                  </c:pt>
                  <c:pt idx="173">
                    <c:v>Noviembre</c:v>
                  </c:pt>
                  <c:pt idx="174">
                    <c:v>Diciembre</c:v>
                  </c:pt>
                  <c:pt idx="175">
                    <c:v>Enero</c:v>
                  </c:pt>
                  <c:pt idx="176">
                    <c:v>Febrero</c:v>
                  </c:pt>
                  <c:pt idx="177">
                    <c:v>Marzo</c:v>
                  </c:pt>
                  <c:pt idx="178">
                    <c:v>Abril</c:v>
                  </c:pt>
                  <c:pt idx="179">
                    <c:v>Mayo</c:v>
                  </c:pt>
                  <c:pt idx="180">
                    <c:v>Junio</c:v>
                  </c:pt>
                  <c:pt idx="181">
                    <c:v>Julio</c:v>
                  </c:pt>
                  <c:pt idx="182">
                    <c:v>Agosto</c:v>
                  </c:pt>
                  <c:pt idx="183">
                    <c:v>Septiembre</c:v>
                  </c:pt>
                  <c:pt idx="184">
                    <c:v>Octubre</c:v>
                  </c:pt>
                  <c:pt idx="185">
                    <c:v>Noviembre</c:v>
                  </c:pt>
                  <c:pt idx="186">
                    <c:v>Diciembre</c:v>
                  </c:pt>
                  <c:pt idx="187">
                    <c:v>Enero</c:v>
                  </c:pt>
                  <c:pt idx="188">
                    <c:v>Febrero</c:v>
                  </c:pt>
                  <c:pt idx="189">
                    <c:v>Marzo</c:v>
                  </c:pt>
                  <c:pt idx="190">
                    <c:v>Abril</c:v>
                  </c:pt>
                  <c:pt idx="191">
                    <c:v>Mayo</c:v>
                  </c:pt>
                  <c:pt idx="192">
                    <c:v>Junio</c:v>
                  </c:pt>
                  <c:pt idx="193">
                    <c:v>Julio</c:v>
                  </c:pt>
                  <c:pt idx="194">
                    <c:v>Agosto</c:v>
                  </c:pt>
                  <c:pt idx="195">
                    <c:v>Septiembre</c:v>
                  </c:pt>
                  <c:pt idx="196">
                    <c:v>Octubre</c:v>
                  </c:pt>
                  <c:pt idx="197">
                    <c:v>Noviembre</c:v>
                  </c:pt>
                  <c:pt idx="198">
                    <c:v>Diciembre</c:v>
                  </c:pt>
                  <c:pt idx="199">
                    <c:v>Enero</c:v>
                  </c:pt>
                  <c:pt idx="200">
                    <c:v>Febrero</c:v>
                  </c:pt>
                  <c:pt idx="201">
                    <c:v>Marzo</c:v>
                  </c:pt>
                  <c:pt idx="202">
                    <c:v>Abril</c:v>
                  </c:pt>
                  <c:pt idx="203">
                    <c:v>Mayo</c:v>
                  </c:pt>
                  <c:pt idx="204">
                    <c:v>Junio</c:v>
                  </c:pt>
                  <c:pt idx="205">
                    <c:v>Julio</c:v>
                  </c:pt>
                  <c:pt idx="206">
                    <c:v>Agosto</c:v>
                  </c:pt>
                  <c:pt idx="207">
                    <c:v>Septiembre</c:v>
                  </c:pt>
                  <c:pt idx="208">
                    <c:v>Octubre</c:v>
                  </c:pt>
                  <c:pt idx="209">
                    <c:v>Noviembre</c:v>
                  </c:pt>
                  <c:pt idx="210">
                    <c:v>Diciembre</c:v>
                  </c:pt>
                  <c:pt idx="211">
                    <c:v>Enero</c:v>
                  </c:pt>
                  <c:pt idx="212">
                    <c:v>Febrero</c:v>
                  </c:pt>
                  <c:pt idx="213">
                    <c:v>Marzo</c:v>
                  </c:pt>
                  <c:pt idx="214">
                    <c:v>Abril</c:v>
                  </c:pt>
                  <c:pt idx="215">
                    <c:v>Mayo</c:v>
                  </c:pt>
                  <c:pt idx="216">
                    <c:v>Junio</c:v>
                  </c:pt>
                  <c:pt idx="217">
                    <c:v>Julio</c:v>
                  </c:pt>
                  <c:pt idx="218">
                    <c:v>Agosto</c:v>
                  </c:pt>
                  <c:pt idx="219">
                    <c:v>Septiembre</c:v>
                  </c:pt>
                  <c:pt idx="220">
                    <c:v>Octubre</c:v>
                  </c:pt>
                  <c:pt idx="221">
                    <c:v>Noviembre</c:v>
                  </c:pt>
                  <c:pt idx="222">
                    <c:v>Diciembre</c:v>
                  </c:pt>
                  <c:pt idx="223">
                    <c:v>Enero</c:v>
                  </c:pt>
                  <c:pt idx="224">
                    <c:v>Febrero</c:v>
                  </c:pt>
                  <c:pt idx="225">
                    <c:v>Marzo</c:v>
                  </c:pt>
                  <c:pt idx="226">
                    <c:v>Abril</c:v>
                  </c:pt>
                  <c:pt idx="227">
                    <c:v>Mayo</c:v>
                  </c:pt>
                  <c:pt idx="228">
                    <c:v>Junio</c:v>
                  </c:pt>
                  <c:pt idx="229">
                    <c:v>Julio</c:v>
                  </c:pt>
                  <c:pt idx="230">
                    <c:v>Agosto</c:v>
                  </c:pt>
                  <c:pt idx="231">
                    <c:v>Septiembre</c:v>
                  </c:pt>
                  <c:pt idx="232">
                    <c:v>Octubre</c:v>
                  </c:pt>
                  <c:pt idx="233">
                    <c:v>Noviembre</c:v>
                  </c:pt>
                  <c:pt idx="234">
                    <c:v>Diciembre</c:v>
                  </c:pt>
                  <c:pt idx="235">
                    <c:v>Enero</c:v>
                  </c:pt>
                  <c:pt idx="236">
                    <c:v>Febrero</c:v>
                  </c:pt>
                  <c:pt idx="237">
                    <c:v>Marzo</c:v>
                  </c:pt>
                  <c:pt idx="238">
                    <c:v>Abril</c:v>
                  </c:pt>
                  <c:pt idx="239">
                    <c:v>Mayo</c:v>
                  </c:pt>
                  <c:pt idx="240">
                    <c:v>Junio</c:v>
                  </c:pt>
                  <c:pt idx="241">
                    <c:v>Julio</c:v>
                  </c:pt>
                  <c:pt idx="242">
                    <c:v>Agosto</c:v>
                  </c:pt>
                  <c:pt idx="243">
                    <c:v>Septiembre</c:v>
                  </c:pt>
                  <c:pt idx="244">
                    <c:v>Octubre</c:v>
                  </c:pt>
                  <c:pt idx="245">
                    <c:v>Noviembre</c:v>
                  </c:pt>
                  <c:pt idx="246">
                    <c:v>Diciembre</c:v>
                  </c:pt>
                  <c:pt idx="247">
                    <c:v>Enero</c:v>
                  </c:pt>
                  <c:pt idx="248">
                    <c:v>Febrero</c:v>
                  </c:pt>
                  <c:pt idx="249">
                    <c:v>Marzo</c:v>
                  </c:pt>
                  <c:pt idx="250">
                    <c:v>Abril</c:v>
                  </c:pt>
                  <c:pt idx="251">
                    <c:v>Mayo</c:v>
                  </c:pt>
                  <c:pt idx="252">
                    <c:v>Junio</c:v>
                  </c:pt>
                  <c:pt idx="253">
                    <c:v>Julio</c:v>
                  </c:pt>
                  <c:pt idx="254">
                    <c:v>Agosto</c:v>
                  </c:pt>
                  <c:pt idx="255">
                    <c:v>Septiembre</c:v>
                  </c:pt>
                  <c:pt idx="256">
                    <c:v>Octubre</c:v>
                  </c:pt>
                  <c:pt idx="257">
                    <c:v>Noviembre</c:v>
                  </c:pt>
                  <c:pt idx="258">
                    <c:v>Diciembre</c:v>
                  </c:pt>
                  <c:pt idx="259">
                    <c:v>Enero</c:v>
                  </c:pt>
                  <c:pt idx="260">
                    <c:v>Febrero</c:v>
                  </c:pt>
                  <c:pt idx="261">
                    <c:v>Marzo</c:v>
                  </c:pt>
                  <c:pt idx="262">
                    <c:v>Abril</c:v>
                  </c:pt>
                  <c:pt idx="263">
                    <c:v>Mayo</c:v>
                  </c:pt>
                  <c:pt idx="264">
                    <c:v>Junio</c:v>
                  </c:pt>
                  <c:pt idx="265">
                    <c:v>Julio</c:v>
                  </c:pt>
                  <c:pt idx="266">
                    <c:v>Agosto</c:v>
                  </c:pt>
                  <c:pt idx="267">
                    <c:v>Septiembre</c:v>
                  </c:pt>
                  <c:pt idx="268">
                    <c:v>Octubre</c:v>
                  </c:pt>
                  <c:pt idx="269">
                    <c:v>Noviembre</c:v>
                  </c:pt>
                  <c:pt idx="270">
                    <c:v>Diciembre</c:v>
                  </c:pt>
                  <c:pt idx="271">
                    <c:v>Enero</c:v>
                  </c:pt>
                  <c:pt idx="272">
                    <c:v>Febrero</c:v>
                  </c:pt>
                  <c:pt idx="273">
                    <c:v>Marzo</c:v>
                  </c:pt>
                  <c:pt idx="274">
                    <c:v>Abril</c:v>
                  </c:pt>
                  <c:pt idx="275">
                    <c:v>Mayo</c:v>
                  </c:pt>
                  <c:pt idx="276">
                    <c:v>Junio</c:v>
                  </c:pt>
                </c:lvl>
                <c:lvl>
                  <c:pt idx="7">
                    <c:v>2002</c:v>
                  </c:pt>
                  <c:pt idx="19">
                    <c:v>2003</c:v>
                  </c:pt>
                  <c:pt idx="31">
                    <c:v>2004</c:v>
                  </c:pt>
                  <c:pt idx="43">
                    <c:v>2005</c:v>
                  </c:pt>
                  <c:pt idx="55">
                    <c:v>2006</c:v>
                  </c:pt>
                  <c:pt idx="67">
                    <c:v>2007</c:v>
                  </c:pt>
                  <c:pt idx="79">
                    <c:v>2008</c:v>
                  </c:pt>
                  <c:pt idx="91">
                    <c:v>2009</c:v>
                  </c:pt>
                  <c:pt idx="103">
                    <c:v>2010</c:v>
                  </c:pt>
                  <c:pt idx="115">
                    <c:v>2011</c:v>
                  </c:pt>
                  <c:pt idx="127">
                    <c:v>2012</c:v>
                  </c:pt>
                  <c:pt idx="139">
                    <c:v>2013</c:v>
                  </c:pt>
                  <c:pt idx="151">
                    <c:v>2014</c:v>
                  </c:pt>
                  <c:pt idx="163">
                    <c:v>2015</c:v>
                  </c:pt>
                  <c:pt idx="175">
                    <c:v>2016</c:v>
                  </c:pt>
                  <c:pt idx="187">
                    <c:v>2017</c:v>
                  </c:pt>
                  <c:pt idx="199">
                    <c:v>2018</c:v>
                  </c:pt>
                  <c:pt idx="211">
                    <c:v>2019</c:v>
                  </c:pt>
                  <c:pt idx="223">
                    <c:v>2020</c:v>
                  </c:pt>
                  <c:pt idx="235">
                    <c:v>2021</c:v>
                  </c:pt>
                  <c:pt idx="247">
                    <c:v>2022</c:v>
                  </c:pt>
                  <c:pt idx="259">
                    <c:v>2023</c:v>
                  </c:pt>
                  <c:pt idx="271">
                    <c:v>2024</c:v>
                  </c:pt>
                </c:lvl>
              </c:multiLvlStrCache>
            </c:multiLvlStrRef>
          </c:cat>
          <c:val>
            <c:numRef>
              <c:f>'IPC-TRM'!$E$44:$E$320</c:f>
              <c:numCache>
                <c:formatCode>#,##0</c:formatCode>
                <c:ptCount val="277"/>
                <c:pt idx="0">
                  <c:v>2305.66</c:v>
                </c:pt>
                <c:pt idx="1">
                  <c:v>2304.2800000000002</c:v>
                </c:pt>
                <c:pt idx="2">
                  <c:v>2288.9</c:v>
                </c:pt>
                <c:pt idx="3">
                  <c:v>2328.23</c:v>
                </c:pt>
                <c:pt idx="4">
                  <c:v>2320.65</c:v>
                </c:pt>
                <c:pt idx="5">
                  <c:v>2310.4699999999998</c:v>
                </c:pt>
                <c:pt idx="6">
                  <c:v>2306.9</c:v>
                </c:pt>
                <c:pt idx="7">
                  <c:v>2274.96</c:v>
                </c:pt>
                <c:pt idx="8">
                  <c:v>2286.6999999999998</c:v>
                </c:pt>
                <c:pt idx="9">
                  <c:v>2282.33</c:v>
                </c:pt>
                <c:pt idx="10">
                  <c:v>2263.11</c:v>
                </c:pt>
                <c:pt idx="11">
                  <c:v>2310.2399999999998</c:v>
                </c:pt>
                <c:pt idx="12">
                  <c:v>2364.25</c:v>
                </c:pt>
                <c:pt idx="13">
                  <c:v>2506.7199999999998</c:v>
                </c:pt>
                <c:pt idx="14">
                  <c:v>2647.22</c:v>
                </c:pt>
                <c:pt idx="15">
                  <c:v>2751.23</c:v>
                </c:pt>
                <c:pt idx="16">
                  <c:v>2827.86</c:v>
                </c:pt>
                <c:pt idx="17">
                  <c:v>2726.66</c:v>
                </c:pt>
                <c:pt idx="18">
                  <c:v>2814.89</c:v>
                </c:pt>
                <c:pt idx="19">
                  <c:v>2913</c:v>
                </c:pt>
                <c:pt idx="20">
                  <c:v>2951.86</c:v>
                </c:pt>
                <c:pt idx="21">
                  <c:v>2959.01</c:v>
                </c:pt>
                <c:pt idx="22">
                  <c:v>2926.62</c:v>
                </c:pt>
                <c:pt idx="23">
                  <c:v>2858.94</c:v>
                </c:pt>
                <c:pt idx="24">
                  <c:v>2826.95</c:v>
                </c:pt>
                <c:pt idx="25">
                  <c:v>2858.82</c:v>
                </c:pt>
                <c:pt idx="26">
                  <c:v>2867.29</c:v>
                </c:pt>
                <c:pt idx="27">
                  <c:v>2840.08</c:v>
                </c:pt>
                <c:pt idx="28">
                  <c:v>2876.2</c:v>
                </c:pt>
                <c:pt idx="29">
                  <c:v>2844.55</c:v>
                </c:pt>
                <c:pt idx="30">
                  <c:v>2807.2</c:v>
                </c:pt>
                <c:pt idx="31">
                  <c:v>2749.14</c:v>
                </c:pt>
                <c:pt idx="32">
                  <c:v>2717.94</c:v>
                </c:pt>
                <c:pt idx="33">
                  <c:v>2670.8</c:v>
                </c:pt>
                <c:pt idx="34">
                  <c:v>2639.6</c:v>
                </c:pt>
                <c:pt idx="35">
                  <c:v>2719.43</c:v>
                </c:pt>
                <c:pt idx="36">
                  <c:v>2716.56</c:v>
                </c:pt>
                <c:pt idx="37">
                  <c:v>2653.32</c:v>
                </c:pt>
                <c:pt idx="38">
                  <c:v>2598.59</c:v>
                </c:pt>
                <c:pt idx="39">
                  <c:v>2552.7800000000002</c:v>
                </c:pt>
                <c:pt idx="40">
                  <c:v>2580.6999999999998</c:v>
                </c:pt>
                <c:pt idx="41">
                  <c:v>2530.19</c:v>
                </c:pt>
                <c:pt idx="42">
                  <c:v>2411.37</c:v>
                </c:pt>
                <c:pt idx="43">
                  <c:v>2362.96</c:v>
                </c:pt>
                <c:pt idx="44">
                  <c:v>2340.4899999999998</c:v>
                </c:pt>
                <c:pt idx="45">
                  <c:v>2353.71</c:v>
                </c:pt>
                <c:pt idx="46">
                  <c:v>2350.0100000000002</c:v>
                </c:pt>
                <c:pt idx="47">
                  <c:v>2339.2199999999998</c:v>
                </c:pt>
                <c:pt idx="48">
                  <c:v>2331.79</c:v>
                </c:pt>
                <c:pt idx="49">
                  <c:v>2323.38</c:v>
                </c:pt>
                <c:pt idx="50">
                  <c:v>2306.19</c:v>
                </c:pt>
                <c:pt idx="51">
                  <c:v>2294.52</c:v>
                </c:pt>
                <c:pt idx="52">
                  <c:v>2292.5500000000002</c:v>
                </c:pt>
                <c:pt idx="53">
                  <c:v>2279.85</c:v>
                </c:pt>
                <c:pt idx="54">
                  <c:v>2278.91</c:v>
                </c:pt>
                <c:pt idx="55">
                  <c:v>2273.66</c:v>
                </c:pt>
                <c:pt idx="56">
                  <c:v>2256.2399999999998</c:v>
                </c:pt>
                <c:pt idx="57">
                  <c:v>2262.36</c:v>
                </c:pt>
                <c:pt idx="58">
                  <c:v>2334.29</c:v>
                </c:pt>
                <c:pt idx="59">
                  <c:v>2417.9899999999998</c:v>
                </c:pt>
                <c:pt idx="60">
                  <c:v>2542.2399999999998</c:v>
                </c:pt>
                <c:pt idx="61">
                  <c:v>2511.7399999999998</c:v>
                </c:pt>
                <c:pt idx="62">
                  <c:v>2389.65</c:v>
                </c:pt>
                <c:pt idx="63">
                  <c:v>2398.88</c:v>
                </c:pt>
                <c:pt idx="64">
                  <c:v>2364.29</c:v>
                </c:pt>
                <c:pt idx="65">
                  <c:v>2290.46</c:v>
                </c:pt>
                <c:pt idx="66">
                  <c:v>2261.33526315789</c:v>
                </c:pt>
                <c:pt idx="67">
                  <c:v>2237.06</c:v>
                </c:pt>
                <c:pt idx="68">
                  <c:v>2227.63</c:v>
                </c:pt>
                <c:pt idx="69">
                  <c:v>2201.39</c:v>
                </c:pt>
                <c:pt idx="70">
                  <c:v>2144.6</c:v>
                </c:pt>
                <c:pt idx="71">
                  <c:v>2007.91</c:v>
                </c:pt>
                <c:pt idx="72">
                  <c:v>1923.76</c:v>
                </c:pt>
                <c:pt idx="73">
                  <c:v>1950.87</c:v>
                </c:pt>
                <c:pt idx="74">
                  <c:v>2058.2800000000002</c:v>
                </c:pt>
                <c:pt idx="75">
                  <c:v>2117.0500000000002</c:v>
                </c:pt>
                <c:pt idx="76">
                  <c:v>2003.26</c:v>
                </c:pt>
                <c:pt idx="77">
                  <c:v>2047.72</c:v>
                </c:pt>
                <c:pt idx="78">
                  <c:v>2014.2014999999999</c:v>
                </c:pt>
                <c:pt idx="79">
                  <c:v>1980.59</c:v>
                </c:pt>
                <c:pt idx="80">
                  <c:v>1903.27</c:v>
                </c:pt>
                <c:pt idx="81">
                  <c:v>1846.9</c:v>
                </c:pt>
                <c:pt idx="82">
                  <c:v>1796.13</c:v>
                </c:pt>
                <c:pt idx="83">
                  <c:v>1778.01</c:v>
                </c:pt>
                <c:pt idx="84">
                  <c:v>1712.28</c:v>
                </c:pt>
                <c:pt idx="85">
                  <c:v>1783.09</c:v>
                </c:pt>
                <c:pt idx="86">
                  <c:v>1844.29</c:v>
                </c:pt>
                <c:pt idx="87">
                  <c:v>2066.04</c:v>
                </c:pt>
                <c:pt idx="88">
                  <c:v>2289.17</c:v>
                </c:pt>
                <c:pt idx="89">
                  <c:v>2329.16</c:v>
                </c:pt>
                <c:pt idx="90">
                  <c:v>2252.7199999999998</c:v>
                </c:pt>
                <c:pt idx="91">
                  <c:v>2252.98</c:v>
                </c:pt>
                <c:pt idx="92">
                  <c:v>2513.7399999999998</c:v>
                </c:pt>
                <c:pt idx="93">
                  <c:v>2477.21</c:v>
                </c:pt>
                <c:pt idx="94">
                  <c:v>2379.36</c:v>
                </c:pt>
                <c:pt idx="95">
                  <c:v>2229.9499999999998</c:v>
                </c:pt>
                <c:pt idx="96">
                  <c:v>2090.04</c:v>
                </c:pt>
                <c:pt idx="97">
                  <c:v>2052.6799999999998</c:v>
                </c:pt>
                <c:pt idx="98">
                  <c:v>2018.97</c:v>
                </c:pt>
                <c:pt idx="99">
                  <c:v>1980.77</c:v>
                </c:pt>
                <c:pt idx="100">
                  <c:v>1904.86</c:v>
                </c:pt>
                <c:pt idx="101">
                  <c:v>1973.57</c:v>
                </c:pt>
                <c:pt idx="102">
                  <c:v>2017.05</c:v>
                </c:pt>
                <c:pt idx="103">
                  <c:v>1978.19</c:v>
                </c:pt>
                <c:pt idx="104">
                  <c:v>1952.89</c:v>
                </c:pt>
                <c:pt idx="105">
                  <c:v>1909.1</c:v>
                </c:pt>
                <c:pt idx="106">
                  <c:v>1940.36</c:v>
                </c:pt>
                <c:pt idx="107">
                  <c:v>1984.36</c:v>
                </c:pt>
                <c:pt idx="108">
                  <c:v>1925.9</c:v>
                </c:pt>
                <c:pt idx="109">
                  <c:v>1874.52</c:v>
                </c:pt>
                <c:pt idx="110">
                  <c:v>1819.06</c:v>
                </c:pt>
                <c:pt idx="111">
                  <c:v>1805.6</c:v>
                </c:pt>
                <c:pt idx="112">
                  <c:v>1808.46</c:v>
                </c:pt>
                <c:pt idx="113">
                  <c:v>1863.67</c:v>
                </c:pt>
                <c:pt idx="114">
                  <c:v>1925.86</c:v>
                </c:pt>
                <c:pt idx="115">
                  <c:v>1866.64</c:v>
                </c:pt>
                <c:pt idx="116">
                  <c:v>1882.61</c:v>
                </c:pt>
                <c:pt idx="117">
                  <c:v>1884.38</c:v>
                </c:pt>
                <c:pt idx="118">
                  <c:v>1812.77</c:v>
                </c:pt>
                <c:pt idx="119">
                  <c:v>1801.65</c:v>
                </c:pt>
                <c:pt idx="120">
                  <c:v>1782.54</c:v>
                </c:pt>
                <c:pt idx="121">
                  <c:v>1761.75</c:v>
                </c:pt>
                <c:pt idx="122">
                  <c:v>1785.04</c:v>
                </c:pt>
                <c:pt idx="123">
                  <c:v>1836.15</c:v>
                </c:pt>
                <c:pt idx="124">
                  <c:v>1910.38</c:v>
                </c:pt>
                <c:pt idx="125">
                  <c:v>1918.21</c:v>
                </c:pt>
                <c:pt idx="126">
                  <c:v>1934.08</c:v>
                </c:pt>
                <c:pt idx="127">
                  <c:v>1852.12</c:v>
                </c:pt>
                <c:pt idx="128">
                  <c:v>1783.56</c:v>
                </c:pt>
                <c:pt idx="129">
                  <c:v>1766.34</c:v>
                </c:pt>
                <c:pt idx="130">
                  <c:v>1775.06</c:v>
                </c:pt>
                <c:pt idx="131">
                  <c:v>1793.28</c:v>
                </c:pt>
                <c:pt idx="132">
                  <c:v>1792.63</c:v>
                </c:pt>
                <c:pt idx="133">
                  <c:v>1784.43</c:v>
                </c:pt>
                <c:pt idx="134">
                  <c:v>1806.34</c:v>
                </c:pt>
                <c:pt idx="135">
                  <c:v>1803.18</c:v>
                </c:pt>
                <c:pt idx="136">
                  <c:v>1804.97</c:v>
                </c:pt>
                <c:pt idx="137">
                  <c:v>1820.29</c:v>
                </c:pt>
                <c:pt idx="138">
                  <c:v>1793.94</c:v>
                </c:pt>
                <c:pt idx="139">
                  <c:v>1770.01</c:v>
                </c:pt>
                <c:pt idx="140">
                  <c:v>1791.48</c:v>
                </c:pt>
                <c:pt idx="141">
                  <c:v>1809.89</c:v>
                </c:pt>
                <c:pt idx="142">
                  <c:v>1829.96</c:v>
                </c:pt>
                <c:pt idx="143">
                  <c:v>1850.12</c:v>
                </c:pt>
                <c:pt idx="144">
                  <c:v>1909.5</c:v>
                </c:pt>
                <c:pt idx="145">
                  <c:v>1900.59</c:v>
                </c:pt>
                <c:pt idx="146">
                  <c:v>1903.66</c:v>
                </c:pt>
                <c:pt idx="147">
                  <c:v>1919.4</c:v>
                </c:pt>
                <c:pt idx="148">
                  <c:v>1885.91</c:v>
                </c:pt>
                <c:pt idx="149">
                  <c:v>1922.14</c:v>
                </c:pt>
                <c:pt idx="150">
                  <c:v>1934.08</c:v>
                </c:pt>
                <c:pt idx="151">
                  <c:v>1960.41</c:v>
                </c:pt>
                <c:pt idx="152">
                  <c:v>2040.51</c:v>
                </c:pt>
                <c:pt idx="153">
                  <c:v>2022.19</c:v>
                </c:pt>
                <c:pt idx="154">
                  <c:v>1939.27</c:v>
                </c:pt>
                <c:pt idx="155">
                  <c:v>1915.46</c:v>
                </c:pt>
                <c:pt idx="156">
                  <c:v>1888.1</c:v>
                </c:pt>
                <c:pt idx="157">
                  <c:v>1858.4</c:v>
                </c:pt>
                <c:pt idx="158">
                  <c:v>1899.07</c:v>
                </c:pt>
                <c:pt idx="159">
                  <c:v>1971.34</c:v>
                </c:pt>
                <c:pt idx="160">
                  <c:v>2047.03</c:v>
                </c:pt>
                <c:pt idx="161">
                  <c:v>2127.25</c:v>
                </c:pt>
                <c:pt idx="162">
                  <c:v>2344.23</c:v>
                </c:pt>
                <c:pt idx="163">
                  <c:v>2397.69</c:v>
                </c:pt>
                <c:pt idx="164">
                  <c:v>2420.38</c:v>
                </c:pt>
                <c:pt idx="165">
                  <c:v>2586.58</c:v>
                </c:pt>
                <c:pt idx="166">
                  <c:v>2495.36</c:v>
                </c:pt>
                <c:pt idx="167">
                  <c:v>2439.09</c:v>
                </c:pt>
                <c:pt idx="168">
                  <c:v>2554.94</c:v>
                </c:pt>
                <c:pt idx="169">
                  <c:v>2731.9</c:v>
                </c:pt>
                <c:pt idx="170">
                  <c:v>3023.29</c:v>
                </c:pt>
                <c:pt idx="171">
                  <c:v>3073.12</c:v>
                </c:pt>
                <c:pt idx="172">
                  <c:v>2937.85</c:v>
                </c:pt>
                <c:pt idx="173">
                  <c:v>2996.67</c:v>
                </c:pt>
                <c:pt idx="174">
                  <c:v>3244.51</c:v>
                </c:pt>
                <c:pt idx="175">
                  <c:v>3284.03</c:v>
                </c:pt>
                <c:pt idx="176">
                  <c:v>3357.5</c:v>
                </c:pt>
                <c:pt idx="177">
                  <c:v>3145.26</c:v>
                </c:pt>
                <c:pt idx="178">
                  <c:v>2998.71</c:v>
                </c:pt>
                <c:pt idx="179">
                  <c:v>2988.38</c:v>
                </c:pt>
                <c:pt idx="180">
                  <c:v>2991.68</c:v>
                </c:pt>
                <c:pt idx="181">
                  <c:v>2963.99</c:v>
                </c:pt>
                <c:pt idx="182">
                  <c:v>2963.82</c:v>
                </c:pt>
                <c:pt idx="183">
                  <c:v>2921.15</c:v>
                </c:pt>
                <c:pt idx="184">
                  <c:v>2932.61</c:v>
                </c:pt>
                <c:pt idx="185">
                  <c:v>3106.4</c:v>
                </c:pt>
                <c:pt idx="186">
                  <c:v>3009.53</c:v>
                </c:pt>
                <c:pt idx="187">
                  <c:v>2944.65</c:v>
                </c:pt>
                <c:pt idx="188">
                  <c:v>2881.68</c:v>
                </c:pt>
                <c:pt idx="189">
                  <c:v>2943.49</c:v>
                </c:pt>
                <c:pt idx="190">
                  <c:v>2873.55</c:v>
                </c:pt>
                <c:pt idx="191">
                  <c:v>2924</c:v>
                </c:pt>
                <c:pt idx="192">
                  <c:v>2958.36</c:v>
                </c:pt>
                <c:pt idx="193">
                  <c:v>3038.76</c:v>
                </c:pt>
                <c:pt idx="194">
                  <c:v>2972.62</c:v>
                </c:pt>
                <c:pt idx="195">
                  <c:v>2918.49</c:v>
                </c:pt>
                <c:pt idx="196">
                  <c:v>2955.06</c:v>
                </c:pt>
                <c:pt idx="197">
                  <c:v>3013.17</c:v>
                </c:pt>
                <c:pt idx="198">
                  <c:v>2991.42</c:v>
                </c:pt>
                <c:pt idx="199">
                  <c:v>2867.68</c:v>
                </c:pt>
                <c:pt idx="200">
                  <c:v>2860</c:v>
                </c:pt>
                <c:pt idx="201">
                  <c:v>2852.46</c:v>
                </c:pt>
                <c:pt idx="202">
                  <c:v>2765.96</c:v>
                </c:pt>
                <c:pt idx="203">
                  <c:v>2862.95</c:v>
                </c:pt>
                <c:pt idx="204">
                  <c:v>2893.22</c:v>
                </c:pt>
                <c:pt idx="205">
                  <c:v>2885.55</c:v>
                </c:pt>
                <c:pt idx="206">
                  <c:v>2959.57</c:v>
                </c:pt>
                <c:pt idx="207">
                  <c:v>3037.8</c:v>
                </c:pt>
                <c:pt idx="208">
                  <c:v>3080.48</c:v>
                </c:pt>
                <c:pt idx="209">
                  <c:v>3198.13</c:v>
                </c:pt>
                <c:pt idx="210">
                  <c:v>3212.48</c:v>
                </c:pt>
                <c:pt idx="211">
                  <c:v>3161.91</c:v>
                </c:pt>
                <c:pt idx="212">
                  <c:v>3115.15</c:v>
                </c:pt>
                <c:pt idx="213">
                  <c:v>3125.34</c:v>
                </c:pt>
                <c:pt idx="214">
                  <c:v>3155.22</c:v>
                </c:pt>
                <c:pt idx="215">
                  <c:v>3310.49</c:v>
                </c:pt>
                <c:pt idx="216">
                  <c:v>3256.02</c:v>
                </c:pt>
                <c:pt idx="217">
                  <c:v>3208.11</c:v>
                </c:pt>
                <c:pt idx="218">
                  <c:v>3412.65</c:v>
                </c:pt>
                <c:pt idx="219">
                  <c:v>3399.62</c:v>
                </c:pt>
                <c:pt idx="220">
                  <c:v>3437.73</c:v>
                </c:pt>
                <c:pt idx="221">
                  <c:v>3411.42</c:v>
                </c:pt>
                <c:pt idx="222">
                  <c:v>3383</c:v>
                </c:pt>
                <c:pt idx="223">
                  <c:v>3317.37</c:v>
                </c:pt>
                <c:pt idx="224">
                  <c:v>3408.24</c:v>
                </c:pt>
                <c:pt idx="225">
                  <c:v>3870.01</c:v>
                </c:pt>
                <c:pt idx="226">
                  <c:v>3986.56</c:v>
                </c:pt>
                <c:pt idx="227">
                  <c:v>3863.34</c:v>
                </c:pt>
                <c:pt idx="228">
                  <c:v>3693</c:v>
                </c:pt>
                <c:pt idx="229">
                  <c:v>3660.6</c:v>
                </c:pt>
                <c:pt idx="230">
                  <c:v>3788.1</c:v>
                </c:pt>
                <c:pt idx="231">
                  <c:v>3749.86</c:v>
                </c:pt>
                <c:pt idx="232">
                  <c:v>3833.06</c:v>
                </c:pt>
                <c:pt idx="233">
                  <c:v>3680.67</c:v>
                </c:pt>
                <c:pt idx="234">
                  <c:v>3468.5</c:v>
                </c:pt>
                <c:pt idx="235">
                  <c:v>3494.53</c:v>
                </c:pt>
                <c:pt idx="236">
                  <c:v>3552.43</c:v>
                </c:pt>
                <c:pt idx="237">
                  <c:v>3617</c:v>
                </c:pt>
                <c:pt idx="238">
                  <c:v>3651.85</c:v>
                </c:pt>
                <c:pt idx="239">
                  <c:v>3741.96</c:v>
                </c:pt>
                <c:pt idx="240">
                  <c:v>3693</c:v>
                </c:pt>
                <c:pt idx="241">
                  <c:v>3832.24</c:v>
                </c:pt>
                <c:pt idx="242">
                  <c:v>3887.68</c:v>
                </c:pt>
                <c:pt idx="243">
                  <c:v>3820.28</c:v>
                </c:pt>
                <c:pt idx="244">
                  <c:v>3771.68</c:v>
                </c:pt>
                <c:pt idx="245">
                  <c:v>3900.51</c:v>
                </c:pt>
                <c:pt idx="246">
                  <c:v>3967.77</c:v>
                </c:pt>
                <c:pt idx="247">
                  <c:v>4000.72</c:v>
                </c:pt>
                <c:pt idx="248">
                  <c:v>3938.36</c:v>
                </c:pt>
                <c:pt idx="249">
                  <c:v>3805.52</c:v>
                </c:pt>
                <c:pt idx="250">
                  <c:v>3796.39</c:v>
                </c:pt>
                <c:pt idx="251">
                  <c:v>4027.6</c:v>
                </c:pt>
                <c:pt idx="252">
                  <c:v>3922.5</c:v>
                </c:pt>
                <c:pt idx="253">
                  <c:v>4394.01</c:v>
                </c:pt>
                <c:pt idx="254">
                  <c:v>4326.7700000000004</c:v>
                </c:pt>
                <c:pt idx="255">
                  <c:v>4437.3100000000004</c:v>
                </c:pt>
                <c:pt idx="256">
                  <c:v>4714.96</c:v>
                </c:pt>
                <c:pt idx="257">
                  <c:v>4922.3</c:v>
                </c:pt>
                <c:pt idx="258">
                  <c:v>4787.8900000000003</c:v>
                </c:pt>
                <c:pt idx="259">
                  <c:v>4712.18</c:v>
                </c:pt>
                <c:pt idx="260">
                  <c:v>4802.75</c:v>
                </c:pt>
                <c:pt idx="261">
                  <c:v>4760.96</c:v>
                </c:pt>
                <c:pt idx="262">
                  <c:v>4526.03</c:v>
                </c:pt>
                <c:pt idx="263">
                  <c:v>4539.54</c:v>
                </c:pt>
                <c:pt idx="264">
                  <c:v>4213.53</c:v>
                </c:pt>
                <c:pt idx="265">
                  <c:v>4067.63</c:v>
                </c:pt>
                <c:pt idx="266">
                  <c:v>4066.87</c:v>
                </c:pt>
                <c:pt idx="267">
                  <c:v>4008.41</c:v>
                </c:pt>
                <c:pt idx="268">
                  <c:v>4219.16</c:v>
                </c:pt>
                <c:pt idx="269">
                  <c:v>4040.26</c:v>
                </c:pt>
                <c:pt idx="270">
                  <c:v>3954.14</c:v>
                </c:pt>
                <c:pt idx="271">
                  <c:v>3920.2</c:v>
                </c:pt>
                <c:pt idx="272">
                  <c:v>3931.85</c:v>
                </c:pt>
                <c:pt idx="273">
                  <c:v>3908.67</c:v>
                </c:pt>
                <c:pt idx="274">
                  <c:v>3866.12</c:v>
                </c:pt>
                <c:pt idx="275">
                  <c:v>3865.09</c:v>
                </c:pt>
                <c:pt idx="276">
                  <c:v>4054.56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07CA-4B6B-9921-9CF731DF3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E-4A5D-AA2A-D1FE7386DDC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6F-4CE3-9A48-63D9F4B486AE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6F-4CE3-9A48-63D9F4B486AE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EE-4A5D-AA2A-D1FE7386DDCC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6F-4CE3-9A48-63D9F4B486AE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6F-4CE3-9A48-63D9F4B486AE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06F-4CE3-9A48-63D9F4B486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EE-4A5D-AA2A-D1FE7386DDCC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6F-4CE3-9A48-63D9F4B486AE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06F-4CE3-9A48-63D9F4B486AE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06F-4CE3-9A48-63D9F4B48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'2'!$G$8:$G$35</c:f>
              <c:strCache>
                <c:ptCount val="28"/>
                <c:pt idx="0">
                  <c:v>Perú</c:v>
                </c:pt>
                <c:pt idx="1">
                  <c:v>Costa Rica</c:v>
                </c:pt>
                <c:pt idx="2">
                  <c:v>China</c:v>
                </c:pt>
                <c:pt idx="3">
                  <c:v>Panamá</c:v>
                </c:pt>
                <c:pt idx="4">
                  <c:v>Alemania</c:v>
                </c:pt>
                <c:pt idx="5">
                  <c:v>Francia</c:v>
                </c:pt>
                <c:pt idx="6">
                  <c:v>Reino Unido</c:v>
                </c:pt>
                <c:pt idx="7">
                  <c:v>Estados Unidos</c:v>
                </c:pt>
                <c:pt idx="8">
                  <c:v>El Salvador</c:v>
                </c:pt>
                <c:pt idx="9">
                  <c:v>Italia</c:v>
                </c:pt>
                <c:pt idx="10">
                  <c:v>Canada</c:v>
                </c:pt>
                <c:pt idx="11">
                  <c:v>Uruguay</c:v>
                </c:pt>
                <c:pt idx="12">
                  <c:v>Brasil</c:v>
                </c:pt>
                <c:pt idx="13">
                  <c:v>Australia</c:v>
                </c:pt>
                <c:pt idx="14">
                  <c:v>Japón</c:v>
                </c:pt>
                <c:pt idx="15">
                  <c:v>Colombia</c:v>
                </c:pt>
                <c:pt idx="16">
                  <c:v>España</c:v>
                </c:pt>
                <c:pt idx="17">
                  <c:v>Honduras</c:v>
                </c:pt>
                <c:pt idx="18">
                  <c:v>Ecuador</c:v>
                </c:pt>
                <c:pt idx="19">
                  <c:v>Guatemala</c:v>
                </c:pt>
                <c:pt idx="20">
                  <c:v>Chile</c:v>
                </c:pt>
                <c:pt idx="21">
                  <c:v>México</c:v>
                </c:pt>
                <c:pt idx="22">
                  <c:v>Bolivia</c:v>
                </c:pt>
                <c:pt idx="23">
                  <c:v>Nicaragua</c:v>
                </c:pt>
                <c:pt idx="24">
                  <c:v>India</c:v>
                </c:pt>
                <c:pt idx="25">
                  <c:v>Rusia</c:v>
                </c:pt>
                <c:pt idx="26">
                  <c:v>Paraguay</c:v>
                </c:pt>
                <c:pt idx="27">
                  <c:v>Argentina</c:v>
                </c:pt>
              </c:strCache>
            </c:strRef>
          </c:cat>
          <c:val>
            <c:numRef>
              <c:f>'2'!$H$8:$H$35</c:f>
              <c:numCache>
                <c:formatCode>_-* #,##0.0_-;\-* #,##0.0_-;_-* "-"??_-;_-@_-</c:formatCode>
                <c:ptCount val="28"/>
                <c:pt idx="0">
                  <c:v>-2</c:v>
                </c:pt>
                <c:pt idx="1">
                  <c:v>-1.42</c:v>
                </c:pt>
                <c:pt idx="2">
                  <c:v>-1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1.7</c:v>
                </c:pt>
                <c:pt idx="7">
                  <c:v>2.1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2.4</c:v>
                </c:pt>
                <c:pt idx="11">
                  <c:v>2.9</c:v>
                </c:pt>
                <c:pt idx="12">
                  <c:v>3.3</c:v>
                </c:pt>
                <c:pt idx="13">
                  <c:v>3.8</c:v>
                </c:pt>
                <c:pt idx="14">
                  <c:v>4.0999999999999996</c:v>
                </c:pt>
                <c:pt idx="15">
                  <c:v>4.4000000000000004</c:v>
                </c:pt>
                <c:pt idx="16">
                  <c:v>4.4000000000000004</c:v>
                </c:pt>
                <c:pt idx="17">
                  <c:v>4.51</c:v>
                </c:pt>
                <c:pt idx="18">
                  <c:v>4.8</c:v>
                </c:pt>
                <c:pt idx="19">
                  <c:v>5.53</c:v>
                </c:pt>
                <c:pt idx="20">
                  <c:v>5.8</c:v>
                </c:pt>
                <c:pt idx="21">
                  <c:v>5.8</c:v>
                </c:pt>
                <c:pt idx="22">
                  <c:v>5.9</c:v>
                </c:pt>
                <c:pt idx="23">
                  <c:v>7.3</c:v>
                </c:pt>
                <c:pt idx="24">
                  <c:v>8.6999999999999993</c:v>
                </c:pt>
                <c:pt idx="25">
                  <c:v>9.11</c:v>
                </c:pt>
                <c:pt idx="26">
                  <c:v>9.9</c:v>
                </c:pt>
                <c:pt idx="27">
                  <c:v>289.39999999999998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EE-4A5D-AA2A-D1FE7386D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6C-4E13-A86C-1003D8B75C3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'2'!$H$69:$H$85</c:f>
              <c:strCache>
                <c:ptCount val="17"/>
                <c:pt idx="0">
                  <c:v>Costa Rica</c:v>
                </c:pt>
                <c:pt idx="1">
                  <c:v>El Salvador</c:v>
                </c:pt>
                <c:pt idx="2">
                  <c:v>Panamá</c:v>
                </c:pt>
                <c:pt idx="3">
                  <c:v>Perú</c:v>
                </c:pt>
                <c:pt idx="4">
                  <c:v>Ecuador</c:v>
                </c:pt>
                <c:pt idx="5">
                  <c:v>Brasil</c:v>
                </c:pt>
                <c:pt idx="6">
                  <c:v>Estados Unidos</c:v>
                </c:pt>
                <c:pt idx="7">
                  <c:v>Bolivia</c:v>
                </c:pt>
                <c:pt idx="8">
                  <c:v>Guatemala</c:v>
                </c:pt>
                <c:pt idx="9">
                  <c:v>Uruguay</c:v>
                </c:pt>
                <c:pt idx="10">
                  <c:v>Chile</c:v>
                </c:pt>
                <c:pt idx="11">
                  <c:v>Paraguay</c:v>
                </c:pt>
                <c:pt idx="12">
                  <c:v>México</c:v>
                </c:pt>
                <c:pt idx="13">
                  <c:v>Honduras</c:v>
                </c:pt>
                <c:pt idx="14">
                  <c:v>Nicaragua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'2'!$I$69:$I$85</c:f>
              <c:numCache>
                <c:formatCode>_-* #,##0.0_-;\-* #,##0.0_-;_-* "-"??_-;_-@_-</c:formatCode>
                <c:ptCount val="17"/>
                <c:pt idx="0">
                  <c:v>-0.34</c:v>
                </c:pt>
                <c:pt idx="1">
                  <c:v>1.2</c:v>
                </c:pt>
                <c:pt idx="2">
                  <c:v>1.3</c:v>
                </c:pt>
                <c:pt idx="3">
                  <c:v>1.66</c:v>
                </c:pt>
                <c:pt idx="4">
                  <c:v>2.5</c:v>
                </c:pt>
                <c:pt idx="5">
                  <c:v>3.3</c:v>
                </c:pt>
                <c:pt idx="6">
                  <c:v>3.3</c:v>
                </c:pt>
                <c:pt idx="7">
                  <c:v>3.5</c:v>
                </c:pt>
                <c:pt idx="8">
                  <c:v>3.76</c:v>
                </c:pt>
                <c:pt idx="9">
                  <c:v>4.0999999999999996</c:v>
                </c:pt>
                <c:pt idx="10">
                  <c:v>4.2</c:v>
                </c:pt>
                <c:pt idx="11">
                  <c:v>4.4000000000000004</c:v>
                </c:pt>
                <c:pt idx="12">
                  <c:v>4.7</c:v>
                </c:pt>
                <c:pt idx="13">
                  <c:v>4.9400000000000004</c:v>
                </c:pt>
                <c:pt idx="14">
                  <c:v>5.45</c:v>
                </c:pt>
                <c:pt idx="15">
                  <c:v>7.16</c:v>
                </c:pt>
                <c:pt idx="16">
                  <c:v>276.39999999999998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C-4E13-A86C-1003D8B75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0-420F-8F86-C58AEEA5F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'2'!$H$49:$H$65</c:f>
              <c:strCache>
                <c:ptCount val="17"/>
                <c:pt idx="0">
                  <c:v>Perú</c:v>
                </c:pt>
                <c:pt idx="1">
                  <c:v>Costa Rica</c:v>
                </c:pt>
                <c:pt idx="2">
                  <c:v>Panamá</c:v>
                </c:pt>
                <c:pt idx="3">
                  <c:v>Estados Unidos</c:v>
                </c:pt>
                <c:pt idx="4">
                  <c:v>El Salvador</c:v>
                </c:pt>
                <c:pt idx="5">
                  <c:v>Uruguay</c:v>
                </c:pt>
                <c:pt idx="6">
                  <c:v>Brasil</c:v>
                </c:pt>
                <c:pt idx="7">
                  <c:v>Colombia</c:v>
                </c:pt>
                <c:pt idx="8">
                  <c:v>Honduras</c:v>
                </c:pt>
                <c:pt idx="9">
                  <c:v>Ecuador</c:v>
                </c:pt>
                <c:pt idx="10">
                  <c:v>Guatemala</c:v>
                </c:pt>
                <c:pt idx="11">
                  <c:v>Chile</c:v>
                </c:pt>
                <c:pt idx="12">
                  <c:v>México</c:v>
                </c:pt>
                <c:pt idx="13">
                  <c:v>Bolivia</c:v>
                </c:pt>
                <c:pt idx="14">
                  <c:v>Nicaragua</c:v>
                </c:pt>
                <c:pt idx="15">
                  <c:v>Paraguay</c:v>
                </c:pt>
                <c:pt idx="16">
                  <c:v>Argentina</c:v>
                </c:pt>
              </c:strCache>
            </c:strRef>
          </c:cat>
          <c:val>
            <c:numRef>
              <c:f>'2'!$I$49:$I$65</c:f>
              <c:numCache>
                <c:formatCode>_-* #,##0.0_-;\-* #,##0.0_-;_-* "-"??_-;_-@_-</c:formatCode>
                <c:ptCount val="17"/>
                <c:pt idx="0">
                  <c:v>-2</c:v>
                </c:pt>
                <c:pt idx="1">
                  <c:v>-1.42</c:v>
                </c:pt>
                <c:pt idx="2">
                  <c:v>1</c:v>
                </c:pt>
                <c:pt idx="3">
                  <c:v>2.1</c:v>
                </c:pt>
                <c:pt idx="4">
                  <c:v>2.2999999999999998</c:v>
                </c:pt>
                <c:pt idx="5">
                  <c:v>2.9</c:v>
                </c:pt>
                <c:pt idx="6">
                  <c:v>3.3</c:v>
                </c:pt>
                <c:pt idx="7">
                  <c:v>4.4000000000000004</c:v>
                </c:pt>
                <c:pt idx="8">
                  <c:v>4.51</c:v>
                </c:pt>
                <c:pt idx="9">
                  <c:v>4.8</c:v>
                </c:pt>
                <c:pt idx="10">
                  <c:v>5.53</c:v>
                </c:pt>
                <c:pt idx="11">
                  <c:v>5.8</c:v>
                </c:pt>
                <c:pt idx="12">
                  <c:v>5.8</c:v>
                </c:pt>
                <c:pt idx="13">
                  <c:v>5.9</c:v>
                </c:pt>
                <c:pt idx="14">
                  <c:v>7.3</c:v>
                </c:pt>
                <c:pt idx="15">
                  <c:v>9.9</c:v>
                </c:pt>
                <c:pt idx="16">
                  <c:v>289.39999999999998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D0-420F-8F86-C58AEEA5F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Muebles, artículos para el hogar y para la conservación ordinaria del hogar</c:v>
                </c:pt>
                <c:pt idx="3">
                  <c:v>Bebidas alcohólicas y tabaco</c:v>
                </c:pt>
                <c:pt idx="4">
                  <c:v>Información y comunicación</c:v>
                </c:pt>
                <c:pt idx="5">
                  <c:v>Prendas de vestir y calzado</c:v>
                </c:pt>
                <c:pt idx="6">
                  <c:v>Recreación y cultura</c:v>
                </c:pt>
                <c:pt idx="7">
                  <c:v>Bienes y servicios diversos</c:v>
                </c:pt>
                <c:pt idx="8">
                  <c:v>Transporte</c:v>
                </c:pt>
                <c:pt idx="9">
                  <c:v>Alimentos y bebidas no alcohólicas</c:v>
                </c:pt>
                <c:pt idx="10">
                  <c:v>Restaurantes y hoteles</c:v>
                </c:pt>
                <c:pt idx="11">
                  <c:v>Salud</c:v>
                </c:pt>
                <c:pt idx="12">
                  <c:v>Alojamiento, agua, electricidad, gas y otros combustibles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0.32</c:v>
                </c:pt>
                <c:pt idx="1">
                  <c:v>-0.18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0.08</c:v>
                </c:pt>
                <c:pt idx="5">
                  <c:v>0.09</c:v>
                </c:pt>
                <c:pt idx="6">
                  <c:v>0.1</c:v>
                </c:pt>
                <c:pt idx="7">
                  <c:v>0.14000000000000001</c:v>
                </c:pt>
                <c:pt idx="8">
                  <c:v>0.19</c:v>
                </c:pt>
                <c:pt idx="9">
                  <c:v>0.3</c:v>
                </c:pt>
                <c:pt idx="10">
                  <c:v>0.39</c:v>
                </c:pt>
                <c:pt idx="11">
                  <c:v>0.49</c:v>
                </c:pt>
                <c:pt idx="1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34.655450415655309</c:v>
                </c:pt>
                <c:pt idx="1">
                  <c:v>32.488274536657826</c:v>
                </c:pt>
                <c:pt idx="2">
                  <c:v>33.570767777239126</c:v>
                </c:pt>
                <c:pt idx="3">
                  <c:v>31.890708480873997</c:v>
                </c:pt>
                <c:pt idx="4">
                  <c:v>31.579066425003845</c:v>
                </c:pt>
                <c:pt idx="5">
                  <c:v>28.33084895993025</c:v>
                </c:pt>
                <c:pt idx="6">
                  <c:v>23.341523237795499</c:v>
                </c:pt>
                <c:pt idx="7">
                  <c:v>19.629248145433536</c:v>
                </c:pt>
                <c:pt idx="8">
                  <c:v>21.609813897996077</c:v>
                </c:pt>
                <c:pt idx="9">
                  <c:v>34.46294611102752</c:v>
                </c:pt>
                <c:pt idx="10">
                  <c:v>30.20868572008888</c:v>
                </c:pt>
                <c:pt idx="11">
                  <c:v>23.600167572659544</c:v>
                </c:pt>
                <c:pt idx="12">
                  <c:v>24.115252573212715</c:v>
                </c:pt>
                <c:pt idx="13">
                  <c:v>13.826195620653706</c:v>
                </c:pt>
                <c:pt idx="14">
                  <c:v>8.4368962359922648</c:v>
                </c:pt>
                <c:pt idx="15">
                  <c:v>6.3327944925585484</c:v>
                </c:pt>
                <c:pt idx="16">
                  <c:v>2.5452285603681446</c:v>
                </c:pt>
                <c:pt idx="17">
                  <c:v>0.45434218896357947</c:v>
                </c:pt>
                <c:pt idx="18">
                  <c:v>-0.43132725427210517</c:v>
                </c:pt>
                <c:pt idx="19">
                  <c:v>-3.0578922794868362</c:v>
                </c:pt>
                <c:pt idx="20">
                  <c:v>-7.4766963727195872</c:v>
                </c:pt>
                <c:pt idx="21">
                  <c:v>-20.018846420159491</c:v>
                </c:pt>
                <c:pt idx="22">
                  <c:v>-19.07360698967824</c:v>
                </c:pt>
                <c:pt idx="23">
                  <c:v>-21.483183374030062</c:v>
                </c:pt>
                <c:pt idx="24">
                  <c:v>-21.00047044621806</c:v>
                </c:pt>
                <c:pt idx="25">
                  <c:v>-12.175487987977604</c:v>
                </c:pt>
                <c:pt idx="26">
                  <c:v>-12.159948102095441</c:v>
                </c:pt>
                <c:pt idx="27">
                  <c:v>-11.329382439422957</c:v>
                </c:pt>
                <c:pt idx="28">
                  <c:v>-11.607105396125178</c:v>
                </c:pt>
                <c:pt idx="29">
                  <c:v>-11.282989216755169</c:v>
                </c:pt>
                <c:pt idx="30">
                  <c:v>-10.529728680008219</c:v>
                </c:pt>
                <c:pt idx="31">
                  <c:v>-10.598068380319276</c:v>
                </c:pt>
                <c:pt idx="32">
                  <c:v>-10.445706988693331</c:v>
                </c:pt>
                <c:pt idx="33">
                  <c:v>-7.2026105239918223</c:v>
                </c:pt>
                <c:pt idx="34">
                  <c:v>-7.2876986841725113</c:v>
                </c:pt>
                <c:pt idx="35">
                  <c:v>-3.2897849107646948</c:v>
                </c:pt>
                <c:pt idx="36">
                  <c:v>-2.0653124901500775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17.589240039414449</c:v>
                </c:pt>
                <c:pt idx="1">
                  <c:v>23.601978641705941</c:v>
                </c:pt>
                <c:pt idx="2">
                  <c:v>23.10036673533169</c:v>
                </c:pt>
                <c:pt idx="3">
                  <c:v>22.981503661678062</c:v>
                </c:pt>
                <c:pt idx="4">
                  <c:v>21.996607092280769</c:v>
                </c:pt>
                <c:pt idx="5">
                  <c:v>20.607222393479788</c:v>
                </c:pt>
                <c:pt idx="6">
                  <c:v>16.96699669578814</c:v>
                </c:pt>
                <c:pt idx="7">
                  <c:v>16.720324809216976</c:v>
                </c:pt>
                <c:pt idx="8">
                  <c:v>16.472031880009524</c:v>
                </c:pt>
                <c:pt idx="9">
                  <c:v>18.525620162005424</c:v>
                </c:pt>
                <c:pt idx="10">
                  <c:v>16.599033434735858</c:v>
                </c:pt>
                <c:pt idx="11">
                  <c:v>13.22876939307082</c:v>
                </c:pt>
                <c:pt idx="12">
                  <c:v>12.999917211875172</c:v>
                </c:pt>
                <c:pt idx="13">
                  <c:v>8.750875586857461</c:v>
                </c:pt>
                <c:pt idx="14">
                  <c:v>6.6551299595751061</c:v>
                </c:pt>
                <c:pt idx="15">
                  <c:v>6.9213114516919063</c:v>
                </c:pt>
                <c:pt idx="16">
                  <c:v>4.3553884608930247</c:v>
                </c:pt>
                <c:pt idx="17">
                  <c:v>1.7904326701675473</c:v>
                </c:pt>
                <c:pt idx="18">
                  <c:v>1.3972359469068607</c:v>
                </c:pt>
                <c:pt idx="19">
                  <c:v>-0.79019570119453419</c:v>
                </c:pt>
                <c:pt idx="20">
                  <c:v>-0.48564536769129063</c:v>
                </c:pt>
                <c:pt idx="21">
                  <c:v>-3.9826932638950154</c:v>
                </c:pt>
                <c:pt idx="22">
                  <c:v>-4.1227240429883238</c:v>
                </c:pt>
                <c:pt idx="23">
                  <c:v>-3.8568273976639347</c:v>
                </c:pt>
                <c:pt idx="24">
                  <c:v>-5.5760786027285008</c:v>
                </c:pt>
                <c:pt idx="25">
                  <c:v>-4.4386086254191355</c:v>
                </c:pt>
                <c:pt idx="26">
                  <c:v>-4.7838196320113013</c:v>
                </c:pt>
                <c:pt idx="27">
                  <c:v>-5.1546730703461776</c:v>
                </c:pt>
                <c:pt idx="28">
                  <c:v>-3.6783370917979425</c:v>
                </c:pt>
                <c:pt idx="29">
                  <c:v>-2.2325647308422987</c:v>
                </c:pt>
                <c:pt idx="30">
                  <c:v>-0.70522882135279019</c:v>
                </c:pt>
                <c:pt idx="31">
                  <c:v>-1.9413291604511898</c:v>
                </c:pt>
                <c:pt idx="32">
                  <c:v>-0.7523507800273137</c:v>
                </c:pt>
                <c:pt idx="33">
                  <c:v>0.23974326411162394</c:v>
                </c:pt>
                <c:pt idx="34">
                  <c:v>-0.13451206458961451</c:v>
                </c:pt>
                <c:pt idx="35">
                  <c:v>-0.93013833678602964</c:v>
                </c:pt>
                <c:pt idx="36">
                  <c:v>-1.7544654413470084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22.146274517836389</c:v>
                </c:pt>
                <c:pt idx="1">
                  <c:v>15.163491296509932</c:v>
                </c:pt>
                <c:pt idx="2">
                  <c:v>14.714128605239594</c:v>
                </c:pt>
                <c:pt idx="3">
                  <c:v>16.439933140285291</c:v>
                </c:pt>
                <c:pt idx="4">
                  <c:v>17.369548153157567</c:v>
                </c:pt>
                <c:pt idx="5">
                  <c:v>20.717620122149242</c:v>
                </c:pt>
                <c:pt idx="6">
                  <c:v>19.952304864869191</c:v>
                </c:pt>
                <c:pt idx="7">
                  <c:v>20.909083976355888</c:v>
                </c:pt>
                <c:pt idx="8">
                  <c:v>28.493071614619851</c:v>
                </c:pt>
                <c:pt idx="9">
                  <c:v>27.602752838052822</c:v>
                </c:pt>
                <c:pt idx="10">
                  <c:v>26.705516674613278</c:v>
                </c:pt>
                <c:pt idx="11">
                  <c:v>23.59341318083095</c:v>
                </c:pt>
                <c:pt idx="12">
                  <c:v>31.726738230957437</c:v>
                </c:pt>
                <c:pt idx="13">
                  <c:v>32.701776125167612</c:v>
                </c:pt>
                <c:pt idx="14">
                  <c:v>30.647907695161081</c:v>
                </c:pt>
                <c:pt idx="15">
                  <c:v>28.203037480577876</c:v>
                </c:pt>
                <c:pt idx="16">
                  <c:v>21.680079673822974</c:v>
                </c:pt>
                <c:pt idx="17">
                  <c:v>15.829140350312329</c:v>
                </c:pt>
                <c:pt idx="18">
                  <c:v>13.949160687202706</c:v>
                </c:pt>
                <c:pt idx="19">
                  <c:v>7.7535182408942802</c:v>
                </c:pt>
                <c:pt idx="20">
                  <c:v>-4.3603759722277999</c:v>
                </c:pt>
                <c:pt idx="21">
                  <c:v>-9.5669312108914397</c:v>
                </c:pt>
                <c:pt idx="22">
                  <c:v>-14.244600039931626</c:v>
                </c:pt>
                <c:pt idx="23">
                  <c:v>-18.714272982802655</c:v>
                </c:pt>
                <c:pt idx="24">
                  <c:v>-24.202852192403952</c:v>
                </c:pt>
                <c:pt idx="25">
                  <c:v>-23.43997334603641</c:v>
                </c:pt>
                <c:pt idx="26">
                  <c:v>-25.298408067887749</c:v>
                </c:pt>
                <c:pt idx="27">
                  <c:v>-26.714623527171696</c:v>
                </c:pt>
                <c:pt idx="28">
                  <c:v>-23.219251232989251</c:v>
                </c:pt>
                <c:pt idx="29">
                  <c:v>-20.970782950187811</c:v>
                </c:pt>
                <c:pt idx="30">
                  <c:v>-20.112099903312014</c:v>
                </c:pt>
                <c:pt idx="31">
                  <c:v>-17.99992313039381</c:v>
                </c:pt>
                <c:pt idx="32">
                  <c:v>-12.955646282075037</c:v>
                </c:pt>
                <c:pt idx="33">
                  <c:v>-8.3147727837134227</c:v>
                </c:pt>
                <c:pt idx="34">
                  <c:v>-4.2499626054084132</c:v>
                </c:pt>
                <c:pt idx="35">
                  <c:v>3.7500387023826676</c:v>
                </c:pt>
                <c:pt idx="36">
                  <c:v>6.5830028017112028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33.917516018682363</c:v>
                </c:pt>
                <c:pt idx="1">
                  <c:v>29.795862845305123</c:v>
                </c:pt>
                <c:pt idx="2">
                  <c:v>31.416360284228716</c:v>
                </c:pt>
                <c:pt idx="3">
                  <c:v>27.327088111840396</c:v>
                </c:pt>
                <c:pt idx="4">
                  <c:v>22.352400460373218</c:v>
                </c:pt>
                <c:pt idx="5">
                  <c:v>23.163028395557305</c:v>
                </c:pt>
                <c:pt idx="6">
                  <c:v>20.714103279301654</c:v>
                </c:pt>
                <c:pt idx="7">
                  <c:v>12.509634998380562</c:v>
                </c:pt>
                <c:pt idx="8">
                  <c:v>15.165691522678415</c:v>
                </c:pt>
                <c:pt idx="9">
                  <c:v>37.304104086523608</c:v>
                </c:pt>
                <c:pt idx="10">
                  <c:v>34.448535780557023</c:v>
                </c:pt>
                <c:pt idx="11">
                  <c:v>29.788134564502855</c:v>
                </c:pt>
                <c:pt idx="12">
                  <c:v>27.642274586615784</c:v>
                </c:pt>
                <c:pt idx="13">
                  <c:v>16.632374638078346</c:v>
                </c:pt>
                <c:pt idx="14">
                  <c:v>11.647734419044184</c:v>
                </c:pt>
                <c:pt idx="15">
                  <c:v>11.350841525675534</c:v>
                </c:pt>
                <c:pt idx="16">
                  <c:v>11.038789001647558</c:v>
                </c:pt>
                <c:pt idx="17">
                  <c:v>6.1252704875083026</c:v>
                </c:pt>
                <c:pt idx="18">
                  <c:v>4.8108662130226634</c:v>
                </c:pt>
                <c:pt idx="19">
                  <c:v>4.8664340150964733</c:v>
                </c:pt>
                <c:pt idx="20">
                  <c:v>0.98951029408291902</c:v>
                </c:pt>
                <c:pt idx="21">
                  <c:v>-18.560350669360062</c:v>
                </c:pt>
                <c:pt idx="22">
                  <c:v>-19.763893056962416</c:v>
                </c:pt>
                <c:pt idx="23">
                  <c:v>-25.501008723299265</c:v>
                </c:pt>
                <c:pt idx="24">
                  <c:v>-23.887779578138606</c:v>
                </c:pt>
                <c:pt idx="25">
                  <c:v>-14.530167176138477</c:v>
                </c:pt>
                <c:pt idx="26">
                  <c:v>-14.138683816641304</c:v>
                </c:pt>
                <c:pt idx="27">
                  <c:v>-14.61817989626212</c:v>
                </c:pt>
                <c:pt idx="28">
                  <c:v>-18.065974645934205</c:v>
                </c:pt>
                <c:pt idx="29">
                  <c:v>-19.363326805859472</c:v>
                </c:pt>
                <c:pt idx="30">
                  <c:v>-16.605831615517232</c:v>
                </c:pt>
                <c:pt idx="31">
                  <c:v>-18.709249394017604</c:v>
                </c:pt>
                <c:pt idx="32">
                  <c:v>-22.404853761234506</c:v>
                </c:pt>
                <c:pt idx="33">
                  <c:v>-19.964150640261224</c:v>
                </c:pt>
                <c:pt idx="34">
                  <c:v>-18.014178323551619</c:v>
                </c:pt>
                <c:pt idx="35">
                  <c:v>-8.1970509583534721</c:v>
                </c:pt>
                <c:pt idx="36">
                  <c:v>-9.0340873790382403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82.050427695542112</c:v>
                </c:pt>
                <c:pt idx="1">
                  <c:v>66.839952282032698</c:v>
                </c:pt>
                <c:pt idx="2">
                  <c:v>68.043793640014258</c:v>
                </c:pt>
                <c:pt idx="3">
                  <c:v>61.163247371101733</c:v>
                </c:pt>
                <c:pt idx="4">
                  <c:v>73.637426485055641</c:v>
                </c:pt>
                <c:pt idx="5">
                  <c:v>51.394549108069583</c:v>
                </c:pt>
                <c:pt idx="6">
                  <c:v>36.05665049190344</c:v>
                </c:pt>
                <c:pt idx="7">
                  <c:v>33.884471627542439</c:v>
                </c:pt>
                <c:pt idx="8">
                  <c:v>36.792540892000233</c:v>
                </c:pt>
                <c:pt idx="9">
                  <c:v>58.084176308847645</c:v>
                </c:pt>
                <c:pt idx="10">
                  <c:v>46.451561209979161</c:v>
                </c:pt>
                <c:pt idx="11">
                  <c:v>31.087747633099639</c:v>
                </c:pt>
                <c:pt idx="12">
                  <c:v>34.319173967064671</c:v>
                </c:pt>
                <c:pt idx="13">
                  <c:v>8.5693119829755204</c:v>
                </c:pt>
                <c:pt idx="14">
                  <c:v>-1.5306401891479311</c:v>
                </c:pt>
                <c:pt idx="15">
                  <c:v>-9.4904177550739917</c:v>
                </c:pt>
                <c:pt idx="16">
                  <c:v>-18.152433037453108</c:v>
                </c:pt>
                <c:pt idx="17">
                  <c:v>-16.172974584110449</c:v>
                </c:pt>
                <c:pt idx="18">
                  <c:v>-18.993898910777645</c:v>
                </c:pt>
                <c:pt idx="19">
                  <c:v>-24.481897446577733</c:v>
                </c:pt>
                <c:pt idx="20">
                  <c:v>-32.643906157851177</c:v>
                </c:pt>
                <c:pt idx="21">
                  <c:v>-47.668668125559599</c:v>
                </c:pt>
                <c:pt idx="22">
                  <c:v>-45.257830962806736</c:v>
                </c:pt>
                <c:pt idx="23">
                  <c:v>-48.228079331141437</c:v>
                </c:pt>
                <c:pt idx="24">
                  <c:v>-45.329399967687387</c:v>
                </c:pt>
                <c:pt idx="25">
                  <c:v>-23.109999215094518</c:v>
                </c:pt>
                <c:pt idx="26">
                  <c:v>-22.96159591228087</c:v>
                </c:pt>
                <c:pt idx="27">
                  <c:v>-20.781288925304011</c:v>
                </c:pt>
                <c:pt idx="28">
                  <c:v>-20.67391295832563</c:v>
                </c:pt>
                <c:pt idx="29">
                  <c:v>-19.769177791501548</c:v>
                </c:pt>
                <c:pt idx="30">
                  <c:v>-15.420515462648666</c:v>
                </c:pt>
                <c:pt idx="31">
                  <c:v>-12.77702274954315</c:v>
                </c:pt>
                <c:pt idx="32">
                  <c:v>-11.038182477302968</c:v>
                </c:pt>
                <c:pt idx="33">
                  <c:v>-0.9317435719813858</c:v>
                </c:pt>
                <c:pt idx="34">
                  <c:v>0.66789556709889553</c:v>
                </c:pt>
                <c:pt idx="35">
                  <c:v>7.7004887022438737</c:v>
                </c:pt>
                <c:pt idx="36">
                  <c:v>13.836717611011395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43.756404625969793</c:v>
                </c:pt>
                <c:pt idx="1">
                  <c:v>44.124698310539031</c:v>
                </c:pt>
                <c:pt idx="2">
                  <c:v>48.645184309113318</c:v>
                </c:pt>
                <c:pt idx="3">
                  <c:v>53.480584253651614</c:v>
                </c:pt>
                <c:pt idx="4">
                  <c:v>40.555729497749809</c:v>
                </c:pt>
                <c:pt idx="5">
                  <c:v>37.310103902531523</c:v>
                </c:pt>
                <c:pt idx="6">
                  <c:v>33.614177803602558</c:v>
                </c:pt>
                <c:pt idx="7">
                  <c:v>19.656354161776449</c:v>
                </c:pt>
                <c:pt idx="8">
                  <c:v>10.33854327546797</c:v>
                </c:pt>
                <c:pt idx="9">
                  <c:v>22.574960841351512</c:v>
                </c:pt>
                <c:pt idx="10">
                  <c:v>21.55972766659788</c:v>
                </c:pt>
                <c:pt idx="11">
                  <c:v>12.72305848577038</c:v>
                </c:pt>
                <c:pt idx="12">
                  <c:v>8.867303775654122</c:v>
                </c:pt>
                <c:pt idx="13">
                  <c:v>3.0026472008754865</c:v>
                </c:pt>
                <c:pt idx="14">
                  <c:v>-8.352306624621022</c:v>
                </c:pt>
                <c:pt idx="15">
                  <c:v>-9.5004874425514032</c:v>
                </c:pt>
                <c:pt idx="16">
                  <c:v>-8.8062767616266058</c:v>
                </c:pt>
                <c:pt idx="17">
                  <c:v>-4.8191925102398727</c:v>
                </c:pt>
                <c:pt idx="18">
                  <c:v>0.63885523768105656</c:v>
                </c:pt>
                <c:pt idx="19">
                  <c:v>3.6566227244193499</c:v>
                </c:pt>
                <c:pt idx="20">
                  <c:v>13.244310069706899</c:v>
                </c:pt>
                <c:pt idx="21">
                  <c:v>7.7014353193528535</c:v>
                </c:pt>
                <c:pt idx="22">
                  <c:v>22.917783256511925</c:v>
                </c:pt>
                <c:pt idx="23">
                  <c:v>30.588592658363865</c:v>
                </c:pt>
                <c:pt idx="24">
                  <c:v>29.73329495850723</c:v>
                </c:pt>
                <c:pt idx="25">
                  <c:v>29.675380637747764</c:v>
                </c:pt>
                <c:pt idx="26">
                  <c:v>34.144381119392108</c:v>
                </c:pt>
                <c:pt idx="27">
                  <c:v>48.357839634866451</c:v>
                </c:pt>
                <c:pt idx="28">
                  <c:v>46.602844841411809</c:v>
                </c:pt>
                <c:pt idx="29">
                  <c:v>41.085919441302252</c:v>
                </c:pt>
                <c:pt idx="30">
                  <c:v>14.556737588652481</c:v>
                </c:pt>
                <c:pt idx="31">
                  <c:v>16.792719014520657</c:v>
                </c:pt>
                <c:pt idx="32">
                  <c:v>12.462507004186023</c:v>
                </c:pt>
                <c:pt idx="33">
                  <c:v>5.0101699224543808</c:v>
                </c:pt>
                <c:pt idx="34">
                  <c:v>-15.249986126196092</c:v>
                </c:pt>
                <c:pt idx="35">
                  <c:v>-25.511737761236759</c:v>
                </c:pt>
                <c:pt idx="36">
                  <c:v>-21.553493187406417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Junio-2022</c:v>
                </c:pt>
                <c:pt idx="1">
                  <c:v>Julio-2022</c:v>
                </c:pt>
                <c:pt idx="2">
                  <c:v>Agosto-2022</c:v>
                </c:pt>
                <c:pt idx="3">
                  <c:v>Septiembre-2022</c:v>
                </c:pt>
                <c:pt idx="4">
                  <c:v>Octubre-2022</c:v>
                </c:pt>
                <c:pt idx="5">
                  <c:v>Noviembre-2022</c:v>
                </c:pt>
                <c:pt idx="6">
                  <c:v>Diciembre-2022</c:v>
                </c:pt>
                <c:pt idx="7">
                  <c:v>Enero-2023</c:v>
                </c:pt>
                <c:pt idx="8">
                  <c:v>Febrero-2023</c:v>
                </c:pt>
                <c:pt idx="9">
                  <c:v>Marzo-2023</c:v>
                </c:pt>
                <c:pt idx="10">
                  <c:v>Abril-2023</c:v>
                </c:pt>
                <c:pt idx="11">
                  <c:v>Mayo-2023</c:v>
                </c:pt>
                <c:pt idx="12">
                  <c:v>Junio-2023</c:v>
                </c:pt>
                <c:pt idx="13">
                  <c:v>Julio-2023</c:v>
                </c:pt>
                <c:pt idx="14">
                  <c:v>Agosto-2023</c:v>
                </c:pt>
                <c:pt idx="15">
                  <c:v>Septiembre-2023</c:v>
                </c:pt>
                <c:pt idx="16">
                  <c:v>Octubre-2023</c:v>
                </c:pt>
                <c:pt idx="17">
                  <c:v>Noviembre-2023</c:v>
                </c:pt>
                <c:pt idx="18">
                  <c:v>Diciembre-2023</c:v>
                </c:pt>
                <c:pt idx="19">
                  <c:v>Enero-2024</c:v>
                </c:pt>
                <c:pt idx="20">
                  <c:v>Febrero-2024</c:v>
                </c:pt>
                <c:pt idx="21">
                  <c:v>Marzo-2024</c:v>
                </c:pt>
                <c:pt idx="22">
                  <c:v>Abril-2024</c:v>
                </c:pt>
                <c:pt idx="23">
                  <c:v>Mayo-2024</c:v>
                </c:pt>
                <c:pt idx="24">
                  <c:v>Junio-2024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0.51</c:v>
                </c:pt>
                <c:pt idx="1">
                  <c:v>0.81</c:v>
                </c:pt>
                <c:pt idx="2">
                  <c:v>1.02</c:v>
                </c:pt>
                <c:pt idx="3">
                  <c:v>0.93</c:v>
                </c:pt>
                <c:pt idx="4">
                  <c:v>0.72</c:v>
                </c:pt>
                <c:pt idx="5">
                  <c:v>0.77</c:v>
                </c:pt>
                <c:pt idx="6">
                  <c:v>1.26</c:v>
                </c:pt>
                <c:pt idx="7">
                  <c:v>1.78</c:v>
                </c:pt>
                <c:pt idx="8">
                  <c:v>1.66</c:v>
                </c:pt>
                <c:pt idx="9">
                  <c:v>1.05</c:v>
                </c:pt>
                <c:pt idx="10">
                  <c:v>0.78</c:v>
                </c:pt>
                <c:pt idx="11">
                  <c:v>0.43</c:v>
                </c:pt>
                <c:pt idx="12">
                  <c:v>0.3</c:v>
                </c:pt>
                <c:pt idx="13">
                  <c:v>0.5</c:v>
                </c:pt>
                <c:pt idx="14">
                  <c:v>0.7</c:v>
                </c:pt>
                <c:pt idx="15">
                  <c:v>0.54</c:v>
                </c:pt>
                <c:pt idx="16">
                  <c:v>0.25</c:v>
                </c:pt>
                <c:pt idx="17">
                  <c:v>0.47</c:v>
                </c:pt>
                <c:pt idx="18">
                  <c:v>0.45</c:v>
                </c:pt>
                <c:pt idx="19">
                  <c:v>0.92</c:v>
                </c:pt>
                <c:pt idx="20">
                  <c:v>1.0900000000000001</c:v>
                </c:pt>
                <c:pt idx="21">
                  <c:v>0.7</c:v>
                </c:pt>
                <c:pt idx="22">
                  <c:v>0.59</c:v>
                </c:pt>
                <c:pt idx="23">
                  <c:v>0.43</c:v>
                </c:pt>
                <c:pt idx="24">
                  <c:v>0.32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Junio-2022</c:v>
                </c:pt>
                <c:pt idx="1">
                  <c:v>Julio-2022</c:v>
                </c:pt>
                <c:pt idx="2">
                  <c:v>Agosto-2022</c:v>
                </c:pt>
                <c:pt idx="3">
                  <c:v>Septiembre-2022</c:v>
                </c:pt>
                <c:pt idx="4">
                  <c:v>Octubre-2022</c:v>
                </c:pt>
                <c:pt idx="5">
                  <c:v>Noviembre-2022</c:v>
                </c:pt>
                <c:pt idx="6">
                  <c:v>Diciembre-2022</c:v>
                </c:pt>
                <c:pt idx="7">
                  <c:v>Enero-2023</c:v>
                </c:pt>
                <c:pt idx="8">
                  <c:v>Febrero-2023</c:v>
                </c:pt>
                <c:pt idx="9">
                  <c:v>Marzo-2023</c:v>
                </c:pt>
                <c:pt idx="10">
                  <c:v>Abril-2023</c:v>
                </c:pt>
                <c:pt idx="11">
                  <c:v>Mayo-2023</c:v>
                </c:pt>
                <c:pt idx="12">
                  <c:v>Junio-2023</c:v>
                </c:pt>
                <c:pt idx="13">
                  <c:v>Julio-2023</c:v>
                </c:pt>
                <c:pt idx="14">
                  <c:v>Agosto-2023</c:v>
                </c:pt>
                <c:pt idx="15">
                  <c:v>Septiembre-2023</c:v>
                </c:pt>
                <c:pt idx="16">
                  <c:v>Octubre-2023</c:v>
                </c:pt>
                <c:pt idx="17">
                  <c:v>Noviembre-2023</c:v>
                </c:pt>
                <c:pt idx="18">
                  <c:v>Diciembre-2023</c:v>
                </c:pt>
                <c:pt idx="19">
                  <c:v>Enero-2024</c:v>
                </c:pt>
                <c:pt idx="20">
                  <c:v>Febrero-2024</c:v>
                </c:pt>
                <c:pt idx="21">
                  <c:v>Marzo-2024</c:v>
                </c:pt>
                <c:pt idx="22">
                  <c:v>Abril-2024</c:v>
                </c:pt>
                <c:pt idx="23">
                  <c:v>Mayo-2024</c:v>
                </c:pt>
                <c:pt idx="24">
                  <c:v>Junio-2024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0.65</c:v>
                </c:pt>
                <c:pt idx="1">
                  <c:v>1.17</c:v>
                </c:pt>
                <c:pt idx="2">
                  <c:v>1.85</c:v>
                </c:pt>
                <c:pt idx="3">
                  <c:v>1.61</c:v>
                </c:pt>
                <c:pt idx="4">
                  <c:v>1.21</c:v>
                </c:pt>
                <c:pt idx="5">
                  <c:v>1.5</c:v>
                </c:pt>
                <c:pt idx="6">
                  <c:v>2.66</c:v>
                </c:pt>
                <c:pt idx="7">
                  <c:v>2.46</c:v>
                </c:pt>
                <c:pt idx="8">
                  <c:v>1.6</c:v>
                </c:pt>
                <c:pt idx="9">
                  <c:v>0.91</c:v>
                </c:pt>
                <c:pt idx="10">
                  <c:v>-7.0000000000000007E-2</c:v>
                </c:pt>
                <c:pt idx="11">
                  <c:v>-0.85</c:v>
                </c:pt>
                <c:pt idx="12">
                  <c:v>-0.53</c:v>
                </c:pt>
                <c:pt idx="13">
                  <c:v>0.22</c:v>
                </c:pt>
                <c:pt idx="14">
                  <c:v>1.1299999999999999</c:v>
                </c:pt>
                <c:pt idx="15">
                  <c:v>0.74</c:v>
                </c:pt>
                <c:pt idx="16">
                  <c:v>0.2</c:v>
                </c:pt>
                <c:pt idx="17">
                  <c:v>-0.45</c:v>
                </c:pt>
                <c:pt idx="18">
                  <c:v>-0.42</c:v>
                </c:pt>
                <c:pt idx="19">
                  <c:v>0.48</c:v>
                </c:pt>
                <c:pt idx="20">
                  <c:v>0.54</c:v>
                </c:pt>
                <c:pt idx="21">
                  <c:v>0.75</c:v>
                </c:pt>
                <c:pt idx="22">
                  <c:v>1.1599999999999999</c:v>
                </c:pt>
                <c:pt idx="23">
                  <c:v>0.51</c:v>
                </c:pt>
                <c:pt idx="24">
                  <c:v>0.3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Prendas de vestir y calzado</c:v>
                </c:pt>
                <c:pt idx="4">
                  <c:v>Muebles, artículos para el hogar y para la conservación ordinaria del hogar</c:v>
                </c:pt>
                <c:pt idx="5">
                  <c:v>Bienes y servicios diversos</c:v>
                </c:pt>
                <c:pt idx="6">
                  <c:v>Bebidas alcohólicas y tabaco</c:v>
                </c:pt>
                <c:pt idx="7">
                  <c:v>Alimentos y bebidas no alcohólicas</c:v>
                </c:pt>
                <c:pt idx="8">
                  <c:v>Salud</c:v>
                </c:pt>
                <c:pt idx="9">
                  <c:v>Transporte</c:v>
                </c:pt>
                <c:pt idx="10">
                  <c:v>Alojamiento, agua, electricidad, gas y otros combustibles</c:v>
                </c:pt>
                <c:pt idx="11">
                  <c:v>Restaurantes y hoteles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4.12</c:v>
                </c:pt>
                <c:pt idx="1">
                  <c:v>-1.01</c:v>
                </c:pt>
                <c:pt idx="2">
                  <c:v>-0.1</c:v>
                </c:pt>
                <c:pt idx="3">
                  <c:v>1.49</c:v>
                </c:pt>
                <c:pt idx="4">
                  <c:v>1.97</c:v>
                </c:pt>
                <c:pt idx="5">
                  <c:v>2.57</c:v>
                </c:pt>
                <c:pt idx="6">
                  <c:v>3.7</c:v>
                </c:pt>
                <c:pt idx="7">
                  <c:v>3.79</c:v>
                </c:pt>
                <c:pt idx="8">
                  <c:v>4.1100000000000003</c:v>
                </c:pt>
                <c:pt idx="9">
                  <c:v>4.3</c:v>
                </c:pt>
                <c:pt idx="10">
                  <c:v>5.09</c:v>
                </c:pt>
                <c:pt idx="11">
                  <c:v>5.21</c:v>
                </c:pt>
                <c:pt idx="1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6-46A8-AC6D-61125564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7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095870206489674E-2"/>
          <c:y val="4.2562765712720316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Salida!$AA$82:$AA$87</c:f>
              <c:numCache>
                <c:formatCode>_(* #,##0.00_);_(* \(#,##0.00\);_(* "-"??_);_(@_)</c:formatCode>
                <c:ptCount val="6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  <c:pt idx="5">
                  <c:v>15.76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71F-A28F-BE511B8D2D35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Salida!$AB$82:$AB$87</c:f>
              <c:numCache>
                <c:formatCode>_(* #,##0.00_);_(* \(#,##0.00\);_(* "-"??_);_(@_)</c:formatCode>
                <c:ptCount val="6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  <c:pt idx="3">
                  <c:v>4.97</c:v>
                </c:pt>
                <c:pt idx="4">
                  <c:v>4.08</c:v>
                </c:pt>
                <c:pt idx="5">
                  <c:v>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71F-A28F-BE511B8D2D35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Salida!$AC$82:$AC$87</c:f>
              <c:numCache>
                <c:formatCode>_(* #,##0.00_);_(* \(#,##0.00\);_(* "-"??_);_(@_)</c:formatCode>
                <c:ptCount val="6"/>
                <c:pt idx="0">
                  <c:v>0.48</c:v>
                </c:pt>
                <c:pt idx="1">
                  <c:v>1.02</c:v>
                </c:pt>
                <c:pt idx="2">
                  <c:v>1.78</c:v>
                </c:pt>
                <c:pt idx="3">
                  <c:v>2.96</c:v>
                </c:pt>
                <c:pt idx="4">
                  <c:v>3.48</c:v>
                </c:pt>
                <c:pt idx="5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E-471F-A28F-BE511B8D2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Recreación y cultura</c:v>
                </c:pt>
                <c:pt idx="3">
                  <c:v>Prendas de vestir y calzado</c:v>
                </c:pt>
                <c:pt idx="4">
                  <c:v>Muebles, artículos para el hogar y para la conservación ordinaria del hogar</c:v>
                </c:pt>
                <c:pt idx="5">
                  <c:v>Bienes y servicios diversos</c:v>
                </c:pt>
                <c:pt idx="6">
                  <c:v>Alimentos y bebidas no alcohólicas</c:v>
                </c:pt>
                <c:pt idx="7">
                  <c:v>Salud</c:v>
                </c:pt>
                <c:pt idx="8">
                  <c:v>Transporte</c:v>
                </c:pt>
                <c:pt idx="9">
                  <c:v>Bebidas alcohólicas y tabaco</c:v>
                </c:pt>
                <c:pt idx="10">
                  <c:v>Alojamiento, agua, electricidad, gas y otros combustibles</c:v>
                </c:pt>
                <c:pt idx="11">
                  <c:v>Restaurantes y hoteles</c:v>
                </c:pt>
                <c:pt idx="12">
                  <c:v>Educación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7.18</c:v>
                </c:pt>
                <c:pt idx="1">
                  <c:v>-0.15</c:v>
                </c:pt>
                <c:pt idx="2">
                  <c:v>2</c:v>
                </c:pt>
                <c:pt idx="3">
                  <c:v>3.06</c:v>
                </c:pt>
                <c:pt idx="4">
                  <c:v>3.17</c:v>
                </c:pt>
                <c:pt idx="5">
                  <c:v>5.18</c:v>
                </c:pt>
                <c:pt idx="6">
                  <c:v>5.27</c:v>
                </c:pt>
                <c:pt idx="7">
                  <c:v>6.78</c:v>
                </c:pt>
                <c:pt idx="8">
                  <c:v>8.1</c:v>
                </c:pt>
                <c:pt idx="9">
                  <c:v>8.15</c:v>
                </c:pt>
                <c:pt idx="10">
                  <c:v>9.25</c:v>
                </c:pt>
                <c:pt idx="11">
                  <c:v>9.57</c:v>
                </c:pt>
                <c:pt idx="12">
                  <c:v>11.21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3.63</c:v>
                </c:pt>
                <c:pt idx="1">
                  <c:v>3.97</c:v>
                </c:pt>
                <c:pt idx="2">
                  <c:v>4.4400000000000004</c:v>
                </c:pt>
                <c:pt idx="3">
                  <c:v>4.51</c:v>
                </c:pt>
                <c:pt idx="4">
                  <c:v>4.58</c:v>
                </c:pt>
                <c:pt idx="5">
                  <c:v>5.26</c:v>
                </c:pt>
                <c:pt idx="6">
                  <c:v>5.62</c:v>
                </c:pt>
                <c:pt idx="7">
                  <c:v>6.94</c:v>
                </c:pt>
                <c:pt idx="8">
                  <c:v>8.01</c:v>
                </c:pt>
                <c:pt idx="9">
                  <c:v>8.5299999999999994</c:v>
                </c:pt>
                <c:pt idx="10">
                  <c:v>9.23</c:v>
                </c:pt>
                <c:pt idx="11">
                  <c:v>9.07</c:v>
                </c:pt>
                <c:pt idx="12">
                  <c:v>9.67</c:v>
                </c:pt>
                <c:pt idx="13">
                  <c:v>10.210000000000001</c:v>
                </c:pt>
                <c:pt idx="14">
                  <c:v>10.84</c:v>
                </c:pt>
                <c:pt idx="15">
                  <c:v>11.44</c:v>
                </c:pt>
                <c:pt idx="16">
                  <c:v>12.22</c:v>
                </c:pt>
                <c:pt idx="17">
                  <c:v>12.53</c:v>
                </c:pt>
                <c:pt idx="18">
                  <c:v>13.12</c:v>
                </c:pt>
                <c:pt idx="19">
                  <c:v>13.25</c:v>
                </c:pt>
                <c:pt idx="20">
                  <c:v>13.28</c:v>
                </c:pt>
                <c:pt idx="21">
                  <c:v>13.34</c:v>
                </c:pt>
                <c:pt idx="22">
                  <c:v>12.82</c:v>
                </c:pt>
                <c:pt idx="23">
                  <c:v>12.36</c:v>
                </c:pt>
                <c:pt idx="24">
                  <c:v>12.13</c:v>
                </c:pt>
                <c:pt idx="25">
                  <c:v>11.78</c:v>
                </c:pt>
                <c:pt idx="26">
                  <c:v>11.43</c:v>
                </c:pt>
                <c:pt idx="27">
                  <c:v>10.99</c:v>
                </c:pt>
                <c:pt idx="28">
                  <c:v>10.48</c:v>
                </c:pt>
                <c:pt idx="29">
                  <c:v>10.15</c:v>
                </c:pt>
                <c:pt idx="30">
                  <c:v>9.2799999999999994</c:v>
                </c:pt>
                <c:pt idx="31">
                  <c:v>8.35</c:v>
                </c:pt>
                <c:pt idx="32">
                  <c:v>7.74</c:v>
                </c:pt>
                <c:pt idx="33">
                  <c:v>7.36</c:v>
                </c:pt>
                <c:pt idx="34">
                  <c:v>7.16</c:v>
                </c:pt>
                <c:pt idx="35">
                  <c:v>7.16</c:v>
                </c:pt>
                <c:pt idx="36">
                  <c:v>7.18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  <c:pt idx="13">
                  <c:v>Julio-2022</c:v>
                </c:pt>
                <c:pt idx="14">
                  <c:v>Agosto-2022</c:v>
                </c:pt>
                <c:pt idx="15">
                  <c:v>Septiembre-2022</c:v>
                </c:pt>
                <c:pt idx="16">
                  <c:v>Octubre-2022</c:v>
                </c:pt>
                <c:pt idx="17">
                  <c:v>Noviembre-2022</c:v>
                </c:pt>
                <c:pt idx="18">
                  <c:v>Diciembre-2022</c:v>
                </c:pt>
                <c:pt idx="19">
                  <c:v>Enero-2023</c:v>
                </c:pt>
                <c:pt idx="20">
                  <c:v>Febrero-2023</c:v>
                </c:pt>
                <c:pt idx="21">
                  <c:v>Marzo-2023</c:v>
                </c:pt>
                <c:pt idx="22">
                  <c:v>Abril-2023</c:v>
                </c:pt>
                <c:pt idx="23">
                  <c:v>Mayo-2023</c:v>
                </c:pt>
                <c:pt idx="24">
                  <c:v>Junio-2023</c:v>
                </c:pt>
                <c:pt idx="25">
                  <c:v>Julio-2023</c:v>
                </c:pt>
                <c:pt idx="26">
                  <c:v>Agosto-2023</c:v>
                </c:pt>
                <c:pt idx="27">
                  <c:v>Septiembre-2023</c:v>
                </c:pt>
                <c:pt idx="28">
                  <c:v>Octubre-2023</c:v>
                </c:pt>
                <c:pt idx="29">
                  <c:v>Noviembre-2023</c:v>
                </c:pt>
                <c:pt idx="30">
                  <c:v>Diciembre-2023</c:v>
                </c:pt>
                <c:pt idx="31">
                  <c:v>Enero-2024</c:v>
                </c:pt>
                <c:pt idx="32">
                  <c:v>Febrero-2024</c:v>
                </c:pt>
                <c:pt idx="33">
                  <c:v>Marzo-2024</c:v>
                </c:pt>
                <c:pt idx="34">
                  <c:v>Abril-2024</c:v>
                </c:pt>
                <c:pt idx="35">
                  <c:v>Mayo-2024</c:v>
                </c:pt>
                <c:pt idx="36">
                  <c:v>Junio-2024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8.52</c:v>
                </c:pt>
                <c:pt idx="1">
                  <c:v>9.81</c:v>
                </c:pt>
                <c:pt idx="2">
                  <c:v>11.5</c:v>
                </c:pt>
                <c:pt idx="3">
                  <c:v>12.4</c:v>
                </c:pt>
                <c:pt idx="4">
                  <c:v>13.76</c:v>
                </c:pt>
                <c:pt idx="5">
                  <c:v>15.34</c:v>
                </c:pt>
                <c:pt idx="6">
                  <c:v>17.23</c:v>
                </c:pt>
                <c:pt idx="7">
                  <c:v>19.940000000000001</c:v>
                </c:pt>
                <c:pt idx="8">
                  <c:v>23.3</c:v>
                </c:pt>
                <c:pt idx="9">
                  <c:v>25.37</c:v>
                </c:pt>
                <c:pt idx="10">
                  <c:v>26.17</c:v>
                </c:pt>
                <c:pt idx="11">
                  <c:v>21.6</c:v>
                </c:pt>
                <c:pt idx="12">
                  <c:v>23.65</c:v>
                </c:pt>
                <c:pt idx="13">
                  <c:v>24.61</c:v>
                </c:pt>
                <c:pt idx="14">
                  <c:v>25.57</c:v>
                </c:pt>
                <c:pt idx="15">
                  <c:v>26.62</c:v>
                </c:pt>
                <c:pt idx="16">
                  <c:v>27.02</c:v>
                </c:pt>
                <c:pt idx="17">
                  <c:v>27.08</c:v>
                </c:pt>
                <c:pt idx="18">
                  <c:v>27.81</c:v>
                </c:pt>
                <c:pt idx="19">
                  <c:v>26.18</c:v>
                </c:pt>
                <c:pt idx="20">
                  <c:v>24.14</c:v>
                </c:pt>
                <c:pt idx="21">
                  <c:v>21.81</c:v>
                </c:pt>
                <c:pt idx="22">
                  <c:v>18.47</c:v>
                </c:pt>
                <c:pt idx="23">
                  <c:v>15.66</c:v>
                </c:pt>
                <c:pt idx="24">
                  <c:v>14.31</c:v>
                </c:pt>
                <c:pt idx="25">
                  <c:v>13.24</c:v>
                </c:pt>
                <c:pt idx="26">
                  <c:v>12.44</c:v>
                </c:pt>
                <c:pt idx="27">
                  <c:v>11.47</c:v>
                </c:pt>
                <c:pt idx="28">
                  <c:v>10.36</c:v>
                </c:pt>
                <c:pt idx="29">
                  <c:v>8.25</c:v>
                </c:pt>
                <c:pt idx="30">
                  <c:v>5</c:v>
                </c:pt>
                <c:pt idx="31">
                  <c:v>2.96</c:v>
                </c:pt>
                <c:pt idx="32">
                  <c:v>1.89</c:v>
                </c:pt>
                <c:pt idx="33">
                  <c:v>1.73</c:v>
                </c:pt>
                <c:pt idx="34">
                  <c:v>2.98</c:v>
                </c:pt>
                <c:pt idx="35">
                  <c:v>4.4000000000000004</c:v>
                </c:pt>
                <c:pt idx="36">
                  <c:v>5.27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Chocolate y productos a base de chocolate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3.3333333333333144</c:v>
                </c:pt>
                <c:pt idx="1">
                  <c:v>3.7029683311823476</c:v>
                </c:pt>
                <c:pt idx="2">
                  <c:v>5.2506203473945448</c:v>
                </c:pt>
                <c:pt idx="3">
                  <c:v>5.5004955401387434</c:v>
                </c:pt>
                <c:pt idx="4">
                  <c:v>5.9457302474062317</c:v>
                </c:pt>
                <c:pt idx="5">
                  <c:v>5.8554528283129486</c:v>
                </c:pt>
                <c:pt idx="6">
                  <c:v>5.8566502703349244</c:v>
                </c:pt>
                <c:pt idx="7">
                  <c:v>5.8916411724069917</c:v>
                </c:pt>
                <c:pt idx="8">
                  <c:v>7.3110407597942242</c:v>
                </c:pt>
                <c:pt idx="9">
                  <c:v>8.2568807339449535</c:v>
                </c:pt>
                <c:pt idx="10">
                  <c:v>7.3476875543110935</c:v>
                </c:pt>
                <c:pt idx="11">
                  <c:v>7.7654973570398909</c:v>
                </c:pt>
                <c:pt idx="12">
                  <c:v>8.5219065960520055</c:v>
                </c:pt>
                <c:pt idx="13">
                  <c:v>8.4625694045567599</c:v>
                </c:pt>
                <c:pt idx="14">
                  <c:v>6.695586571105224</c:v>
                </c:pt>
                <c:pt idx="15">
                  <c:v>6.7825270079849673</c:v>
                </c:pt>
                <c:pt idx="16">
                  <c:v>7.0244821092278613</c:v>
                </c:pt>
                <c:pt idx="17">
                  <c:v>7.2877535687452877</c:v>
                </c:pt>
                <c:pt idx="18">
                  <c:v>7.8284483565876855</c:v>
                </c:pt>
                <c:pt idx="19">
                  <c:v>8.6113699906803447</c:v>
                </c:pt>
                <c:pt idx="20">
                  <c:v>8.06</c:v>
                </c:pt>
                <c:pt idx="21">
                  <c:v>8.18</c:v>
                </c:pt>
                <c:pt idx="22">
                  <c:v>8.5</c:v>
                </c:pt>
                <c:pt idx="23">
                  <c:v>10.029999999999999</c:v>
                </c:pt>
                <c:pt idx="24">
                  <c:v>12.35</c:v>
                </c:pt>
                <c:pt idx="25">
                  <c:v>12.82</c:v>
                </c:pt>
                <c:pt idx="26">
                  <c:v>14.31</c:v>
                </c:pt>
                <c:pt idx="27">
                  <c:v>14.98</c:v>
                </c:pt>
                <c:pt idx="28">
                  <c:v>17.079999999999998</c:v>
                </c:pt>
                <c:pt idx="29">
                  <c:v>18.309999999999999</c:v>
                </c:pt>
                <c:pt idx="30">
                  <c:v>21.56</c:v>
                </c:pt>
                <c:pt idx="31">
                  <c:v>22.78</c:v>
                </c:pt>
                <c:pt idx="32">
                  <c:v>25.76</c:v>
                </c:pt>
                <c:pt idx="33">
                  <c:v>28.54</c:v>
                </c:pt>
                <c:pt idx="34">
                  <c:v>28.35</c:v>
                </c:pt>
                <c:pt idx="35">
                  <c:v>27.26</c:v>
                </c:pt>
                <c:pt idx="36">
                  <c:v>23.7</c:v>
                </c:pt>
                <c:pt idx="37">
                  <c:v>24.77</c:v>
                </c:pt>
                <c:pt idx="38">
                  <c:v>23.99</c:v>
                </c:pt>
                <c:pt idx="39">
                  <c:v>23.61</c:v>
                </c:pt>
                <c:pt idx="40">
                  <c:v>22.56</c:v>
                </c:pt>
                <c:pt idx="41">
                  <c:v>24.79</c:v>
                </c:pt>
                <c:pt idx="42">
                  <c:v>23.56</c:v>
                </c:pt>
                <c:pt idx="43">
                  <c:v>23.98</c:v>
                </c:pt>
                <c:pt idx="44">
                  <c:v>21.83</c:v>
                </c:pt>
                <c:pt idx="45">
                  <c:v>18.809999999999999</c:v>
                </c:pt>
                <c:pt idx="46">
                  <c:v>22.97</c:v>
                </c:pt>
                <c:pt idx="47">
                  <c:v>29.38</c:v>
                </c:pt>
                <c:pt idx="48">
                  <c:v>45.1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Junio-2020</c:v>
                </c:pt>
                <c:pt idx="1">
                  <c:v>Julio-2020</c:v>
                </c:pt>
                <c:pt idx="2">
                  <c:v>Agosto-2020</c:v>
                </c:pt>
                <c:pt idx="3">
                  <c:v>Septiembre-2020</c:v>
                </c:pt>
                <c:pt idx="4">
                  <c:v>Octubre-2020</c:v>
                </c:pt>
                <c:pt idx="5">
                  <c:v>Noviembre-2020</c:v>
                </c:pt>
                <c:pt idx="6">
                  <c:v>Diciembre-2020</c:v>
                </c:pt>
                <c:pt idx="7">
                  <c:v>Enero-2021</c:v>
                </c:pt>
                <c:pt idx="8">
                  <c:v>Febrero-2021</c:v>
                </c:pt>
                <c:pt idx="9">
                  <c:v>Marzo-2021</c:v>
                </c:pt>
                <c:pt idx="10">
                  <c:v>Abril-2021</c:v>
                </c:pt>
                <c:pt idx="11">
                  <c:v>Mayo-2021</c:v>
                </c:pt>
                <c:pt idx="12">
                  <c:v>Junio-2021</c:v>
                </c:pt>
                <c:pt idx="13">
                  <c:v>Julio-2021</c:v>
                </c:pt>
                <c:pt idx="14">
                  <c:v>Agosto-2021</c:v>
                </c:pt>
                <c:pt idx="15">
                  <c:v>Septiembre-2021</c:v>
                </c:pt>
                <c:pt idx="16">
                  <c:v>Octubre-2021</c:v>
                </c:pt>
                <c:pt idx="17">
                  <c:v>Noviembre-2021</c:v>
                </c:pt>
                <c:pt idx="18">
                  <c:v>Diciembre-2021</c:v>
                </c:pt>
                <c:pt idx="19">
                  <c:v>Enero-2022</c:v>
                </c:pt>
                <c:pt idx="20">
                  <c:v>Febrero-2022</c:v>
                </c:pt>
                <c:pt idx="21">
                  <c:v>Marzo-2022</c:v>
                </c:pt>
                <c:pt idx="22">
                  <c:v>Abril-2022</c:v>
                </c:pt>
                <c:pt idx="23">
                  <c:v>Mayo-2022</c:v>
                </c:pt>
                <c:pt idx="24">
                  <c:v>Junio-2022</c:v>
                </c:pt>
                <c:pt idx="25">
                  <c:v>Julio-2022</c:v>
                </c:pt>
                <c:pt idx="26">
                  <c:v>Agosto-2022</c:v>
                </c:pt>
                <c:pt idx="27">
                  <c:v>Septiembre-2022</c:v>
                </c:pt>
                <c:pt idx="28">
                  <c:v>Octubre-2022</c:v>
                </c:pt>
                <c:pt idx="29">
                  <c:v>Noviembre-2022</c:v>
                </c:pt>
                <c:pt idx="30">
                  <c:v>Diciembre-2022</c:v>
                </c:pt>
                <c:pt idx="31">
                  <c:v>Enero-2023</c:v>
                </c:pt>
                <c:pt idx="32">
                  <c:v>Febrero-2023</c:v>
                </c:pt>
                <c:pt idx="33">
                  <c:v>Marzo-2023</c:v>
                </c:pt>
                <c:pt idx="34">
                  <c:v>Abril-2023</c:v>
                </c:pt>
                <c:pt idx="35">
                  <c:v>Mayo-2023</c:v>
                </c:pt>
                <c:pt idx="36">
                  <c:v>Junio-2023</c:v>
                </c:pt>
                <c:pt idx="37">
                  <c:v>Julio-2023</c:v>
                </c:pt>
                <c:pt idx="38">
                  <c:v>Agosto-2023</c:v>
                </c:pt>
                <c:pt idx="39">
                  <c:v>Septiembre-2023</c:v>
                </c:pt>
                <c:pt idx="40">
                  <c:v>Octubre-2023</c:v>
                </c:pt>
                <c:pt idx="41">
                  <c:v>Noviembre-2023</c:v>
                </c:pt>
                <c:pt idx="42">
                  <c:v>Diciembre-2023</c:v>
                </c:pt>
                <c:pt idx="43">
                  <c:v>Enero-2024</c:v>
                </c:pt>
                <c:pt idx="44">
                  <c:v>Febrero-2024</c:v>
                </c:pt>
                <c:pt idx="45">
                  <c:v>Marzo-2024</c:v>
                </c:pt>
                <c:pt idx="46">
                  <c:v>Abril-2024</c:v>
                </c:pt>
                <c:pt idx="47">
                  <c:v>Mayo-2024</c:v>
                </c:pt>
                <c:pt idx="48">
                  <c:v>Junio-2024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12.668439716312065</c:v>
                </c:pt>
                <c:pt idx="1">
                  <c:v>3.3916941554596747</c:v>
                </c:pt>
                <c:pt idx="2">
                  <c:v>-1.0682397959183731</c:v>
                </c:pt>
                <c:pt idx="3">
                  <c:v>-3.401617658175212</c:v>
                </c:pt>
                <c:pt idx="4">
                  <c:v>-1.0058231868713392</c:v>
                </c:pt>
                <c:pt idx="5">
                  <c:v>4.444798470606969</c:v>
                </c:pt>
                <c:pt idx="6">
                  <c:v>5.3749766712527673</c:v>
                </c:pt>
                <c:pt idx="7">
                  <c:v>7.4083333333333314</c:v>
                </c:pt>
                <c:pt idx="8">
                  <c:v>4.1623639685439713</c:v>
                </c:pt>
                <c:pt idx="9">
                  <c:v>-1.383983276868733</c:v>
                </c:pt>
                <c:pt idx="10">
                  <c:v>-0.31788640858998463</c:v>
                </c:pt>
                <c:pt idx="11">
                  <c:v>15.668714380874832</c:v>
                </c:pt>
                <c:pt idx="12">
                  <c:v>12.38492406955703</c:v>
                </c:pt>
                <c:pt idx="13">
                  <c:v>18.259162303664937</c:v>
                </c:pt>
                <c:pt idx="14">
                  <c:v>23.521353746978235</c:v>
                </c:pt>
                <c:pt idx="15">
                  <c:v>23.029971046247738</c:v>
                </c:pt>
                <c:pt idx="16">
                  <c:v>24.346829640947306</c:v>
                </c:pt>
                <c:pt idx="17">
                  <c:v>21.979865771812086</c:v>
                </c:pt>
                <c:pt idx="18">
                  <c:v>24.288650015807775</c:v>
                </c:pt>
                <c:pt idx="19">
                  <c:v>28.582512219722247</c:v>
                </c:pt>
                <c:pt idx="20">
                  <c:v>33.58</c:v>
                </c:pt>
                <c:pt idx="21">
                  <c:v>34.72</c:v>
                </c:pt>
                <c:pt idx="22">
                  <c:v>32.69</c:v>
                </c:pt>
                <c:pt idx="23">
                  <c:v>17.649999999999999</c:v>
                </c:pt>
                <c:pt idx="24">
                  <c:v>27.99</c:v>
                </c:pt>
                <c:pt idx="25">
                  <c:v>28.06</c:v>
                </c:pt>
                <c:pt idx="26">
                  <c:v>24.6</c:v>
                </c:pt>
                <c:pt idx="27">
                  <c:v>28.87</c:v>
                </c:pt>
                <c:pt idx="28">
                  <c:v>27.29</c:v>
                </c:pt>
                <c:pt idx="29">
                  <c:v>24.94</c:v>
                </c:pt>
                <c:pt idx="30">
                  <c:v>22.81</c:v>
                </c:pt>
                <c:pt idx="31">
                  <c:v>19.899999999999999</c:v>
                </c:pt>
                <c:pt idx="32">
                  <c:v>21.93</c:v>
                </c:pt>
                <c:pt idx="33">
                  <c:v>27.11</c:v>
                </c:pt>
                <c:pt idx="34">
                  <c:v>20.84</c:v>
                </c:pt>
                <c:pt idx="35">
                  <c:v>15.91</c:v>
                </c:pt>
                <c:pt idx="36">
                  <c:v>14.71</c:v>
                </c:pt>
                <c:pt idx="37">
                  <c:v>18.899999999999999</c:v>
                </c:pt>
                <c:pt idx="38">
                  <c:v>23.32</c:v>
                </c:pt>
                <c:pt idx="39">
                  <c:v>20.8</c:v>
                </c:pt>
                <c:pt idx="40">
                  <c:v>20.97</c:v>
                </c:pt>
                <c:pt idx="41">
                  <c:v>17.89</c:v>
                </c:pt>
                <c:pt idx="42">
                  <c:v>13.53</c:v>
                </c:pt>
                <c:pt idx="43">
                  <c:v>13.44</c:v>
                </c:pt>
                <c:pt idx="44">
                  <c:v>12.56</c:v>
                </c:pt>
                <c:pt idx="45">
                  <c:v>10.4</c:v>
                </c:pt>
                <c:pt idx="46">
                  <c:v>20.86</c:v>
                </c:pt>
                <c:pt idx="47">
                  <c:v>24.54</c:v>
                </c:pt>
                <c:pt idx="48">
                  <c:v>19.07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'[IPC total y de alimentos y bebidas no alcohólicas países región (3).xlsx]2'!$G$8:$G$35</cx:f>
        <cx:nf>'[IPC total y de alimentos y bebidas no alcohólicas países región (3).xlsx]2'!$G$7</cx:nf>
        <cx:lvl ptCount="28" name="País">
          <cx:pt idx="0">Perú</cx:pt>
          <cx:pt idx="1">Costa Rica</cx:pt>
          <cx:pt idx="2">China</cx:pt>
          <cx:pt idx="3">Panamá</cx:pt>
          <cx:pt idx="4">Alemania</cx:pt>
          <cx:pt idx="5">Francia</cx:pt>
          <cx:pt idx="6">Reino Unido</cx:pt>
          <cx:pt idx="7">Estados Unidos</cx:pt>
          <cx:pt idx="8">El Salvador</cx:pt>
          <cx:pt idx="9">Italia</cx:pt>
          <cx:pt idx="10">Canada</cx:pt>
          <cx:pt idx="11">Uruguay</cx:pt>
          <cx:pt idx="12">Brasil</cx:pt>
          <cx:pt idx="13">Australia</cx:pt>
          <cx:pt idx="14">Japón</cx:pt>
          <cx:pt idx="15">Colombia</cx:pt>
          <cx:pt idx="16">España</cx:pt>
          <cx:pt idx="17">Honduras</cx:pt>
          <cx:pt idx="18">Ecuador</cx:pt>
          <cx:pt idx="19">Guatemala</cx:pt>
          <cx:pt idx="20">Chile</cx:pt>
          <cx:pt idx="21">México</cx:pt>
          <cx:pt idx="22">Bolivia</cx:pt>
          <cx:pt idx="23">Nicaragua</cx:pt>
          <cx:pt idx="24">India</cx:pt>
          <cx:pt idx="25">Rusia</cx:pt>
          <cx:pt idx="26">Paraguay</cx:pt>
          <cx:pt idx="27">Argentina</cx:pt>
        </cx:lvl>
      </cx:strDim>
      <cx:numDim type="colorVal">
        <cx:f>'[IPC total y de alimentos y bebidas no alcohólicas países región (3).xlsx]2'!$H$8:$H$35</cx:f>
        <cx:lvl ptCount="28" formatCode="_-* #.##0,0_-;\-* #.##0,0_-;_-* &quot;-&quot;??_-;_-@_-">
          <cx:pt idx="0">-2</cx:pt>
          <cx:pt idx="1">-1.4199999999999999</cx:pt>
          <cx:pt idx="2">-1</cx:pt>
          <cx:pt idx="3">1</cx:pt>
          <cx:pt idx="4">1.2</cx:pt>
          <cx:pt idx="5">1.2</cx:pt>
          <cx:pt idx="6">1.7</cx:pt>
          <cx:pt idx="7">2.1000000000000001</cx:pt>
          <cx:pt idx="8">2.2999999999999998</cx:pt>
          <cx:pt idx="9">2.2999999999999998</cx:pt>
          <cx:pt idx="10">2.3999999999999999</cx:pt>
          <cx:pt idx="11">2.8999999999999999</cx:pt>
          <cx:pt idx="12">3.2999999999999998</cx:pt>
          <cx:pt idx="13">3.7999999999999998</cx:pt>
          <cx:pt idx="14">4.0999999999999996</cx:pt>
          <cx:pt idx="15">4.4000000000000004</cx:pt>
          <cx:pt idx="16">4.4000000000000004</cx:pt>
          <cx:pt idx="17">4.5099999999999998</cx:pt>
          <cx:pt idx="18">4.7999999999999998</cx:pt>
          <cx:pt idx="19">5.5300000000000002</cx:pt>
          <cx:pt idx="20">5.7999999999999998</cx:pt>
          <cx:pt idx="21">5.7999999999999998</cx:pt>
          <cx:pt idx="22">5.9000000000000004</cx:pt>
          <cx:pt idx="23">7.2999999999999998</cx:pt>
          <cx:pt idx="24">8.6999999999999993</cx:pt>
          <cx:pt idx="25">9.1099999999999994</cx:pt>
          <cx:pt idx="26">9.9000000000000004</cx:pt>
          <cx:pt idx="27">289.39999999999998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'[IPC total y de alimentos y bebidas no alcohólicas países región (3).xlsx]2'!$H$7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5H3ZbtzI0uarGL4eqpl75sHpH2iyqrRZRXm3+4bQkWXu+863mcu5HMzd3PaLTVCy3KV0sei/2oAN
jBsNwaSYyxfxRURGRqb/fdv/6za+uymf9UmcVv+67X9/7td1/q/ffqtu/bvkpjpJgtsyq7LP9clt
lvyWff4c3N799qm86YLU+w2biP5269+U9V3//L/+Da15d9mL7PamDrL0ZXNXDq/uqiauqwPv9r56
dps1aT197kFLvz+/viv/+r/Pn92ldVAPb4b87vfnT37j+bPf9Ha+6fNZDMOqm0/wrcFPJFeKK0mp
RBIhhp8/i7PUe3wv2IlJmWSYc4QIlgjeP3S+vUmggcXx3I/m5tOn8q6qnn35+fWzJ0P/+jSoMvth
1nY2DfJ6fT+r356i+l//1h7APLUnO8DroCy90nG3szhL/hPcPM7+n0NPT0ylFOKKUMWFSZEGPD5R
ppSIUMEZx+yx4wfYv2c4+5H/+0sN/L9f6Pjbzq+Af1XfPHsV3P5ACagTJZRJsckIxnhC+akIJD1B
iiGsiKKMoG9l8D1DmpPC399+I4e/X30jiVc/XxJWFgftjySCgcSJyTjYIWZySZgi8qkcOD0BooCE
kOJYKnOS064N+o4R7ZfC1w81EXx9ruNv/QpM8IP0B5KA8BMGkAukqMQUI/kUfGSSE8EI2CgCJkop
rGFvL41mP/JfPtNw//JUR93e/nytXwMpP2XVs7dpAD8e9e+fewGiTphJGGNYCcnQNzZIqRMTSWJi
hQSVJuXqse8HR/D949ovCP17TSL6a100b1//fNG8ugvS7EEwj9j8c7kwcgKkMCffKzkICPGnNgmf
MCRNxCcfjpU0FbzftUnfOaj9QnnysSaRJ+90cZxaP18c1zfpTfLX/3yE45+LQgLUSmAmAOr7P08t
lCHNEwiUGKNEmvd/tFjpOwa0XwxfP9RE8PW5Dv/1Hz8f/j9iWK2kP9I/MwSRKoQ/gK/iVMKPJ1RA
5gkAj01gA6MUSaXB/z0D2o//319qAvj7hS6B1S+wVNiUN+ntjxQA5Sccw/KMmEJJQmCt9kQA+AQW
aAT8MyzjMJGwRnvk3oOL+I7x7Mf/64ca/F+f6+hvfoHwdB0/e30Tt+Csy0cY/rkJQhAEEVgCcyWe
QG9ICetnsE0csQfbBO933cB3jmY//k8+1mTw5J0uh9fvfr4dOq9v4h9KAnLCMBh5YWLBpJAKtHwn
UYHwyYMIJBUUYWRqcdLycPbL4PE7Df7Hxzry529+PvI2OOBPN496+M+Vn0OsI2CVLIjJICWBTfIE
eUOBeQLLZGJIEk1uWA9R78dzOCDYj/3XDzXwvz7X0bd/Af/7tmy85mb4cfAbBJ9IASsEggiC5dg3
oSjjJ+B+EYMFGuOMwkLisfMH+/8dI9qP/9cPNfy/Ptfxf/vx52u/Vd5UQfyIwD/XfmOKb+7/7MQ3
O4bHgJUCvg87Bf+SKXrs/AH+5QHtR//xOw38x8c69tYv4Hv/aKq6/LFm38DsREBIYxJOBGSIIA59
Yn0gP3pCFSyRJVOSTwnqp+h/15D2C2DnU00GO290Mfzx9udT4OIm/+v/pI84/HMKQIoI7ApiTAD6
JkJCF4GAROqeJPXyOPYD//idhvrjYx3yi+ufD/m6ym/++t8/0OlSsDqg1pDrnABH4ACeqL0B0RAs
eGFJTE2TYMW0cOc7xrMf+68fauB/fa6jv/4FMkBnWfqpAbv/41Qe0ROJMYF03FNdNySkS6ddAxOk
82D1Hzt9sPbfM5T9yP/9pQb93y907M9+hcTobfNj11oGAn8L9gTWWgojAYlRLd4U6oRMSzF4e0+L
J+ut5dHsR3/9+KEG/tfnOvZr++dbndPmpoZsT/wD7Q5iJ+BlYY+Fg4JPuy7gT3ejHQV2iUFe1ISd
gMd89a4AvmtI+0Ww86kmhJ03uhhOf4UFlx/Ed49m4J+7W4OgE8ERIRD3wGKX6Ak3QwBDQPUFIhxD
0M+nLZtdGcA2yuHx7Mf/y2ca9l+e6rjbL36++l/99b/64DZ7nPw/Rx5PSX/YgESSwnYwwKtle5AJ
S+EpzQb/mZR+sxn2HQPaD/3XDzXwvz7X4b/68PPhf9VUPzLBw9EJhzqICXglYMtRS/BMG2FKMk4R
FQqgR1rEszia/ch/+UzD/ctTHfVXv0Bwv4USiPLGa36kzYcEA6WEYS2wNyQU/5CpBEJ+2XnRNrm+
ayz7cd/5VMN+542O//b852v9efrpR2o9xuBPMRSZgNmB+gaklQHdxzoE0mpThg1BBkKTwOJo9qP/
5TMN+S9PddTPf4Eo8/pB54cfZ+sNMPYEcSh9QAL2cTn8/zTSYfLkvjgLit+YQFB3ApHQrpf9niHt
R//vLzUB/P1Cl8H1x5+v+X+U3jT/H1l8YkD2BqoPqYIEz1f93g03p9If2F95iDRhCbwrgO8az34J
7HyqiWDnjS6DP36BDNvX1PcDEP885Pn/Lbk/XyH6tUx2dVPfrO/ra3eKRA+/vdcyqPjVPv2irnul
9CDA80+/P6eg11+LdqcWnmj5l5qop79+d1PVvz+fcp9Qt8UZBE2PGy/d3fRGQHpIIAoFddPOJCYU
dozTrKz9359DuhqeEWoSAjs590WNVdZMbxAYPIh9heLTsvpxStdZPHhZ+nX+X/7+LG2S6yxI6wom
8PxZ/vBb03QMDBEahTUihWVJfnvzCuqj4ZfQ/6jHNpFcKu+6KCtjVZfU2GRdPVg709/TOqCzt3WI
zXdbh0yBW/a14V27asjsOG3ISpQmssuwjDeHu5ibAHiE3S6ilvWJ2yLpROUY2aIJe6txaX52uPWp
lX3wTBPbgccTOOIsV9TJXaSs2giuMhKe+S7/7FH0EPk8VEDvAWmuj2lmO334SVPlwuyZw7L6s8ur
t67B13WL343x8P7wNOZAguzMbhcyLHlQUEwdZXhnWTC86CK0Otz03Ogh97bb9FiSLmIhoY5hmm+Y
64aW2eavPT99j1z34nAfc8MHr77bR5dxFYrWoE5P8gTZaS1718pSqYqFSczpqfm0gzLyOCpgQ9Ux
o8Ei6dBabsjOxhbfHjUBop62n7gqr9we8M8ir7G6zJCWYZbRAstm4JlqfXbhMSPDyDnriNNVBbfD
Sr5L4yhdaHxqZA8DiEZhYeBB9ijGDhv4rY/iTVIZ56RJL0QYr+pened1d3ocShqVa1QKIdwUO5nf
lXbgFx/yDuPN4cZnREw0JmfN6A2B60PjRo0t4frUbs0xuxj71HtIG84Sea6LST47RDZ5E3u0DrGj
Onzme8GbCKe2X8oFScyJWSNxPmRlnOYyufbGurN8KJC/4H26ZOnmWtd4zEjMzZoY8bURM5RYiVmu
WJGw4sjBaxRmpGhb0Zb+tdcUyM7cjK/j3MRHtq7x12jclIky9q5T4odi3Y08RuuiY6heHdaeGSuH
NQJDWo/GvVEXjovCUyDxhSzAg5l9wU5VlBzZicbjJkvGgjO/cKomu4mbfhNEeEM9ZlqZipb85cTb
PXzGGp897I1ZWOfSCdLxQkVlaJVk2HgeuWj5sOl9dHkYsRl9whqZ4XxUXWS5zJ0AC/MtjQI76CP3
7eHGZ5g2nfLYZVozBogZSZ87Jo+rzirj8mPbRcSKwqhe0th7y7APqWlmO3QuSAfBWpLkTm1uaFqu
ykRtTZXllkjNddlctXT4M00+MhTZbhitslFYfX/HQ3AefmdFvb8xk2abpZuevyHGKaIXJB8s+EvT
+BvaklWRbpL0rag3MnQv4UfH/RsjLa2wf8PFqw4vxBdo4ti+iWiGQxUBz5vezZyu8F+Zrf+hxfG6
GI3ToDfHlVuyC9qoledV6QqiSmXlaUAXiDknKM2qkK5vR6kq4XhZImwxKGKNgV9dsjLxF1gzp2ia
ZSFu0fru0EtH8v489bob6co3h9VsrmnNrJDOd8u8oNxpuPJPWaXUaWNm4YJcZrCZkqO7+pUNBBcE
9dgpBL7ibvwCZcM7D7vrowaPNGuSctiqG80wc7jwS2SNXa3el25eHOeskWZHZBfHRVkg4XQJWodB
c42ReyQwmulwaZAWZjwIp4DC2XXi+f07PzTYOirG6NNx4GgGhBsyd0lZScerR989b4OwHz6ZKKXy
YQ/lvxsLoEmldoyHKVqvLAw3dWo8DnYS4XoVF226KRqzPI5bSKN1lwVtXuARO6UvNqFXnrdd9yJq
8cvDEM24vKmGZ3cGbUdi3zMK5aS4/jCUw42SxkXU5Rdw+GJhBjP8ujdYOyDFaZqkw5gppzFxYmXI
zC1qdt1C63P80tibDCn1wx5ab83yTGXhWUDd1wYVxzm4qXh1Fx+3AeWsPSacNK+y2qK+2SmLBqh8
fRT+psZfUqsm8aJcOGHF3EuWB6nt0k7ZjAfBdZeP1QKRZ2AydSJT1LLCDJVDq/x9SMTKDKJL0cZX
h6cxI2NTIzNKKxb5camckiDjzzSo0ec0IdFxK0NT43GCXYi3CfgXGRUXBc7+zLG/IN85XDQGk6FM
aOwl0inLwXsh+2GECCBs3yPUNuvjsNEYHPl5I9ORSCeU5qDWqpGueY4gmq03x3WgcRhOsRmJl5sM
Fs6+aYWxH1l+y8+Oa1xzvGXMhhzTUDpu56SV7CyZukurzjmt0bibEiqJKyru5DHLLT8tWxi4+nDE
wKEmRWMujfKIBLWJnEr6o9WTWlhBVobHCBVa13g7os4fOrNFThzn8srwx01aecGCUd6rlNC4RlbS
otzAboAd3pWdFYu6tXOoSbAq1af2cehohE39HosWudzxorg+b8bMsGNepdeHW5+bwPR8x+SHXkOj
kkHrxG1f8QR7Vj2iM1SWC+Zmr9cCgDTWmoyGXRxCuqLI62uSyW2W+S/MQdpQsREuOJa9ygl9aLRt
W0ZV5hUQFqZVyTfuWMtbN8vFkgTmMNJYK6Om70nCYqfyyuaSVR3euDxNr4OW8mPCE5iCxl3TG5RK
sjhxYkEuQ9InVqykrdrm82Exz0Gk8RcVkYTDyzx2vFSEGz9NA8t3q3ZBRafCpm9XNHARhsZgV7m+
YUgRO8VwnhOWWrDoglPqa0SDzgrDbgWLJ570Fvww2TZrztvU3Pbwl354URutNfTGqjOTMxGVlhcE
50m1lGaaiPjNWgtGprEfhajiHiQLnIiYtltF68h0mii2cubabTyuD8M7oyFSMwMGz5lwa+glS6wo
ExeosmBPYcGnzjWuGQAkcZJ4DMWOqIvLmMj1GIybMRkXGDqjGnLqdscCJGOSVLUYxsknvW3GClm0
5+HqMDBzjU/PdxqPZBma5YBjp6cpsSAtPZyKHqHjiC814lexjGJCpOu4fe6usGm4ZyLp1YI/nVMd
jfai4WhAQTA6iZCVLXme2mWr/lT+WNpNXgbrTPZsYSaTOu5TU53/Pjdx4ZoQ3LQ8tkGP2XrouuY0
i3F3Jo0ohIxQnpz5lScWZjcnGc0idDlqaS+EdPhQdC/caKRvVcXSu6PkLjSDoGRmxDFLIlisqMEy
3PqNGVYLI5/hg5gw3NGpxjOZSCtIMJhdzS+ziA2XQhbJ1uuiasGg3S+q9shDaIT22yaKxs6NnDz0
10lXva3j4pPhdhswWg1/X8JtRdmYbcLiPHMhs9kcCZtG9bHqEA/zxnUYWJR8JRM34WuTJrm/PiyX
Cf9985ow3cHOZGPXEHeIHNx0eJtD/eplgyErm8E25coQkDILh4qv09jbROlQLliwmSBAaFZADYWb
U4pDp26MYJXTYpNG3QfPb3wb0qkLFJpRaKEZAwPJqKOkiZzBywuL1f5gtzXrF5RurnXNGJg+rUKS
GcIZK5l8HFkGG1MMUmfdgmDm2tcMQOm6OHIpCp2kDizZRGdElQ81RbOpj7mmNaZHRWEWZl9Hjifj
VePTu96t3h9Wp5mmp1OLu+qUGH7hdagaHRoXhtUE2G6aZClXiaYB7lFWrhHdH42eoqQKgQ3vIHIw
xvB6BCvSu9d1lF8Ng3kZN7eLadm5uWiUx3WGcEdcdzuaQWzJClMrK9hScmiudY3ZvejbHHxg7yBz
TK0uYMU6Ebm3oJ0ztOYarYNxTHtIhIYOeFl2rVA0WqMhKeTf2w0S5es0jvmmLQvXqgfWLRjJGf/I
p6nu2BLp4SofYCPbGXLYZMaG1UWhBfYx54U1DmSBGPuz5VA0rPE6H+Oo8CQNnEaOwQvMmu4li4vs
P02LknXBmDXk3db1+enkYUqSXaHAOD1KvfU9SmQ2UdNWg7HtveKqb3rYIuOfj2p6uo5pFzwxtnE8
JB52gj7PrBwFrV3IolkQzYzB5Zo1QWUY+d5o9s6YDx88r3MtKJo4LZRak75+c3gGk27tY6dmVnLf
GAPX8KCPSlZrTAZiIzDy9tjAIvJwFxPR93QxHdDaBcnPQVlHhJCTM785z1vPXY9l0KyHMBk3sI0R
2iV2+5XXZOYxSSY4xKGZHGWwgRaVOTpj6l9inn9AuHDUcKQpZrqNoSlqzbytnRIP9TvXzVal6KoF
gcyhpZkYFfMGDvYXtZM1qFqT3OAr5fFm07UhOk26ttiELMUWbEFkbw/LZ8aoMc3slH2Gk4GJyvFl
FpwFXtW/QEbnL6yJ51qfnu/YF99rK0OYRQW1Pl7jr/pC8o9Nntf+gnbNtE+09j1M6iFTtbFlufRs
ORovyjh8dxwymtHiYODdusxKh0JMEltUpGmzIh1sMC0MfoZ905WTu+BAEiT3iqGSW1ywDfNKi4+B
ZQTe6rjxawaEhJyPPmynOz0aTDsSrbkqWLtUHjDjOZhmOsKok6GXILlVxttgPGcsXmfotdG+6oJ+
wXTPWECqmQ6eUdR5BZXbMWwae3SvVV6veu43VtqcH8Zohm96qV4A9U7t6KcgAjN5IWL8Es4AbCsf
ijXqTJ23IidW79KH2/D+u0Ec1SwHTV1IvBJibA3m21lV2Vm6VDE2wwOq2Y2UqN7owH9v/ZZc9GJ4
FZdifRiiuaY1AxE0rtdnkPTeTsmfDNb9ygsXBDxDgKk6c5cAhsSia8rR2CZVsDZ5sMna5C5H2ea4
kWsENkPe+plvAihweYHt+8Kw6iRbqmWYIQDV2BtjEvAyYsa2CsYrHGZn42iuwiCzaed9DJp+wYLO
kUBjMWugbFxUjbFFOe6soaw3vTBOMWzyWTjmC7HGnIw1MretCrxsoMY2M7q3hhnYXuQteOOZpvUy
PeyFbjvAMmBbyAyWwew8TNKPh+U7oz56jR5vKsRTCaOuhsT2mjeofleZ8QIkM+LVa/Ra1CjWyilu
VPGGGJGVCNeCghJIfObVse5Lo20rWTmMLnAL1/RlW/KVFPVS4DWHjqb9TBVD0qbgGjO4NgtKFfrr
FEwONcWC6ZwDSNf/fjDirgLBQoHhq7EZL2JXnhepd11X3anXinrBS84pkEYAzogXcbM3tlAVa4PT
WU36f5wCaWrP3bKMcKjUtm8HbEkWmusqRh8LVgTHmSC9xi1KSFE0QQdalPVnnBkr3qAFBZ3BBWth
bhWVJDCo6W5rka7L1LBThReyDTOi1evZ8GjgiikY9WTyh/RTDFE6OPc8uRhZvID93PA11e+izmtK
tzW2Q5gxa/KGcC/rUvXuXNpBL2ajkcfqthMKPEv/0u3RynAtn9TrJmnPGOtfeqLZDqyJrLJbyI/N
YTbNcyfSLTyoI8iSsHBIWr3J0vYDashbKqRvlwNdKT9bH9bZGX+ANVr7wK5asLF0UAVl2yHxh1Xf
hNXKS7z0qq4XTOtMXDTd/rA7m6qsK5X3Sen4gl8qHN9ViNi0Ni+SvjqVdfCq6+qFCc11pfGbgb9H
iPLc6VJjG7R4xYPSjnPywqvqM8X9bUjLBV80h53GdxZ0aGwDkTtRRK+9NH6pErlNvTK2hrhb6GNG
D76pQItct4/wkDuKedlqlMlbxIfO9uIu23gQ3jQmX0quzVBIr0aLTUy6MYHaVqh4a17WkVeEUAKf
Gcdt/NxfaLmrBEULhyaKQpWOURa34wA7bSgej+SLXuuWZ6KHfHKRO9Tr0g/lsC3jjNhdx+iF0ajx
Bdx8ATbhMGdmVGw64bg7ERc2CQezBZmQLEjO4qgxVyCl5iokSb8aQl5vWJ3XVjKWR9VacIUmp7xj
DZI8MrwRTrk4VdL11TowylBaMdxjky9MaU72mrkJ5NAKozTAuzPvfcBiz1ZVtxQ6zDWu2ZhAhEUn
3SJ1EMvYRSgYepGnrXt9WBr35cp7UkJ6FZwImUHG0QW2q/d9+lJF+GyAxJzo+1XC/wNbMwV6DXW8
nsFgw7n4E2L2FU6CdUNfs8i1aHszxXt9FVgRHHvC7Dz2jTd88C1hGqbNfX6xuDycA0KzTXkeMcgB
eJ4TjEiBQZLdqxGFS7u2c6ZCM0eYe67hqrF1ag+Uw3Sd0ohOqyZ9NxBxxcrw7WG8Z6yeXlTnwQGE
hOCwciocXHYVemWM3etWRZcVD/483MUMTnpdXZfWoZkmZeUws8BWrZgPyp7+57jGJ/h2uFSXuKNF
mFSO6TW3romvURwfOW7NMDQNJGCgcLtyaCKDl1INwxrELVaHBz4jX72QLqtaAMKQLSS/qtIiZkJz
K+jGeI3dRMJpqKy2i66l7w/3NieD6fkOTFmO4qGcdidyaeRWQoPBki7tF6LwyXDt4ex09+Vu6wgZ
uMZDMThQL/ympNHLpgjthjefDg9+Tke1eMPwVcm6Grxxloanok4uJ8L3srpCfqcWxHFfJ7xvDhqb
WVH4HLWB78Suo1Rsg91Y++5tkJyHKVmNEbKNgFu98SGoie2m3aqG4w98cZE9N0eN7nWCVdt2UNgX
0uZaGPU6D/g19uUHXkVHrcngtoqnUuqLRnhhb6htgYdNV/avwi45pUF4UcdwPkAemW6Sej1eHYxN
0ORwdsMPQNeGGk5yBCo+Li8q9YK8ngwh3K+Y1s7I5QtE8pe0rVYtOi6BD3d5PwUp9Vrcp8TIHL/s
Y9sLcmW1ibu0LNtPFKkXyxHKIMjkYwrFeMV1w9N3aiTnsFJ+eQxRpF4nlwHyEQrBNZsdv8tT5MER
IPCbVZVXp5lYzO7uNyZSaXxkqmfcHYzUSVxinnWd59uJ4XkLOa251jUipoh3cJTJDR2ethDjo8Bu
kyQ9PYzQXOMazcK4raASLw+dSHByGsDlLlbis6XClZnW9Sq5pILDcF3rh45JM7kpVRuf4rxd8NQz
uqMXuiVZJv00qwPwdIVj1Dmclm2vpDkuWIe5sWuONGcM/ukrbAZQAByf9wH9OBrF0sGA+8j2W+Mq
pcYqONMVl2MrA6ceuJ0oZgX8DFO6MmSwYn64GvN+NcZkrbJ3dcItDmcHkuK8Rx8g77s+LPn76qF9
Y5hw3XGBOEJQfCha2M2uUisuzsN+Q9zrtMP3f2m3aXE+FBsSXNfZ1eB1W9hfOEuhfrs1Rit1lT0m
t8042ji4MurBRlFjNeK1V79Oa3+DC2GR4C6OWiuKNk1Zn9bhx5F+6LqPpfuyTz4G6WspohU0DT0P
6MMIy3PozeCV7aNx3dfc7mCFo6Coe4jeDNhfQxHapizdVyQqbEhOXIxuvGJkE8aF1Rebuo8sr8od
mMSgakviC9f43LfOgF/UpLEL7K9aClVffnke9ZtmOB+M/MqLxJVR9qdQCPE26O8HXXpLNbr3a7N9
+E6KtYOvSoLEMCkoEPXLUxcmkohqFZNhRcf3tUmsIbsxfAxn7TYg/DGuLTLkFka3XT1amdtYxFtK
Cs4xRQtHRBVEBgmywMmK3LCqxqwtFwqH7QZOaS9EPPujNyk1E1iRHM7TEdOHo0D9pedCEUbYj5Yv
yQs3FFfIWyqOmJuKZgwbXgu4LKLwnGgoYNuJxKXFRH9eijxZmMlcD5pFNCu4qKKtRs9pKehC1Aav
Ze/5QEH17jDxZgyLXikIVbM4TBlMIVAkPvOCIlzFKqerw63PDF+vFSwyvzFGqH/YtgrUaWRRtGqZ
762iqFra/9gfmsGVgk8VWyRGNhhJBfFM1p82UbDtmPEijroruOt6fXgWc11o9tHwqjHOwkxtuWue
pVA1hER74SfJOm+rV4e7mANqer5DzxYOG7d5FcjtQNxyTfxLsDnozHBxe5wi6TWAlAZJhIZMbDkF
E1h1L3E0vE67bME/zY1fI3XeVH7hYk9so6TLrKJv5bTfBbZM2IcB2p8HktM1b7sAQa2LollvuFuj
HWrbS8bbKB3PWiRWXDYXaUX/49WBu9DZHCk0Xuc0hSLJKuJbKnr5ZxNUkW9J0DO1IIyZHLcUGq2z
3ER554d0WxdqA3UoN1EhL80If07G7DyFrSUodXav6FCum0h9PozgjBbrxYKuX4VGV/dkC/v/b4PA
OBe1YcM22VmV04XgcFqr7HEyesUghm3UkHccb3GsbIPwmzocrXwczgsv3VTGCBdNCPledmV5HDOn
yy53taKpzBA4EnXbrlK3phpOJc98a5Dly6AgS/Sf0W2u0X8cI9fM5BRzdPKy7KHcnfPXJuzaHJbL
XPPT8x3qFypMaeuhbssGUzliCNN4FaS+yq3YqwVaQGpO5fRywaGQMoMS13rbksjOonGTD+6pW2fn
ftZcJm53GfX569qHU5Wie314ZjM00ksH4bymGY8FqbfEgKCOkPFODeaR2qzZgyJyazh9gOttHPhn
VQilASFhLxMJNWmy3Rw3fs0MFGFLWrh/qt52SX02Nsarxm1eHW56JkLhmgFgRuHlfdrX2yHLbFar
P8G4nYYSb2JMr6G2783hbmZ065sKPiJpX6q43nppuuGJ+gCXarzkQbbg3meMsl6uF1Rt3btCVds2
6l61YfwJ83ijouHMz+MzjGEhoZIFwOZmojFdIdKMkSeqbU3o2yYrz83Yt0WbLGQTZyzXdEflLgkj
MEl5krnVNklRv6FRNDmxQdld7PJ15zd34BLcy54LZqcoixbs5cykiNZrEXstXNE+1tt0jC/YCNeB
ebwrbPjHQT4eJX+9gnYwjbqLMcq3sON/bijVwLk2HMMZw/jIGUzU3zFeRhcOJaxL823u4vQjHptu
G8RlcCFYkC4wfT9IVC/V9aHAMcdpbF41pYzs3uhLKLQzt2W4FKTuN1NUr9btSlwUPXPHq3zwYXnb
ZUN/WcMFIQscnGteo3pSU1fSzjSvWJPTcF0VFWks0RRLfn2mfZ3jcQaJjHT0zCuv8lW1ymGPZjgL
ct4vXfYz18HE/h0ZZyP1SaPc4YqiMq/s2iyC+BRuRnGT08NaOtOBXlyXwvXgnYfS8apl8W1D/Jui
X6p0mWtaYxhUAnalHKvxKqkKcqGw164bg/SrwwOfUU29nrioketHvRqvwjSFrYGaY5uMRXzmp2Oz
0MXMBHTDBFanzqsKlDMNjcDuIKiy4XzE3eHx39+N8W3ARvUK4rRVaoADgeNVwGh3Vbkh3EWVDemq
73h1Bv9UZW/DTiiySkMWq87NwXKUEb9sGlx6FuQrhlXDiH/c1iVlEwQ7emYmHvXgdqTxSnoK7mGq
O7+9CCG5uLBEmUOSPG0+H9sikCEU/EVIhugMTqtRanPahUdd38GpXtBMG+7BDWp9fxXSFgxV1yWX
PdxMvT4sq7nhawGPh0u/auGOsKuYFZsC0z+LHLI4h9ueOW9HmRbpeKivszwCG2LCHTZ27PVXARXr
IG7tyc36Jq2svIouOuG+9iLjygtzWxlLafe5mWkGsoN/XDsXLRmvap+37SpXXm9uQ57jdgG6GZrq
xciGb6ioGoBDBopeQO76LKZBZkEd5lERPNUrkdUw1n6gsvEqjsbPCaQdgp5+riS7Piyd/8fZlSxJ
iivBL8IMJEBwJZeq6qyk9/WCdff0sGlhR/D1z3NO1XqlxIxTmuVBgBQRkiI83G2vf/v/hV9wd+VN
QAq8fh636IBU3bki5fqRDHG18wsM1xuzSTZN1qxXlGvWs9/0zXnkxDlNw/Ln/kdYFtk3vA88ZES1
LZ6QtQM/1Y5okjqXW2BM2xQZzuGKuolbHz3ZI4pz5yru/MTv5HQQY602pui2Y7wSKm8k5y9XYZ6E
Ij2v9dUhoz7qlZ8LiGoeRjVey9jbuRMarrDQohSqEPpa674+9LT0Hgc/6DdwbpY1MPG8rtOJzNVc
X7EW1xYuf9R+P2zMj21w45TASe7E/RrNV+IU+fsBiLqHoUDP9i7zMSG9jnSzpeDhcm077fxaqcy+
AmPkbMQ/27sbpwQVRL4gTrRcac7oAYvcHeK2rXe+u+G/TsV9dAu009UHT9/ZETw8qtLbskuL6VP6
t13m/kqJLAYsKgjIolO3hOw9JYX+3oNweeuiZ5sgw7+yiM7N5JfjlQPQnqjaQ8NLK3YxIPjU8Kx8
KHql+3y8qoo071SgiyuceV9nr08Nl6L+zMOsbIdrNKv8XML8Hz2h3dN9u7TMvgkSRhv/UoJCqL+2
IX1CRvI5j8TRWeqNqbEEnf8DCtOYDKvy+2tfZ//MZfMpkP4T9fs0lvrL/S+wPcK4WPtCsynDHes6
ViBQLfz3c7ckLXivh3lfrga6NH+bqDOt7YAP6a/ovbsotqQlqQ7NED6Bwa7ccOHXUxG+iRpeZFcF
BI1313Hiy7lva3kiYUGeQIXtP4MNK0DjXel9r1yhz/cn7nWf+E/r5eWG4EBtudLhyq+0aopzMQzR
w9qUW607tmW5PfXlpj95ZV4AMXyla+QldVPBq4u5ObZ8iE5152wVmG7L/Mq2ZmKSeTw0eh1odyWq
ih4rdw0SLkj7sNCwS26bm8z3YUN8E5i8hCov1Sq6a11Mf+YMJ1kMrcJh43xvmzEjjFBZe71ifntd
tP8R/fz5DZneJEDL/VCA2e9ZdCgK/70sQz3FE2gR+2stGiDCJqc+30LjxuiWaPJ/AGSAKzPHmbAY
8XhyhvzC8zVKYg082K7XN2HHHl04iwReH3oVTQqbxjk+BynM/dFfT6L5Ji6Y9rWj82Huri1Tn2vA
soEIe8vq+qEMq/OqUXdS6hLo4f39x73ugL4JDWaUqzVesuYqo/p3000qiVmzc9M2UcCs78awn0L0
nVfMecRJNX/wxbRVA7e9uuHd1PHyLCRli+YzF5DYHDy4CPQ7F9k4Eegm91HGbdtrM2TlcxGuYZWw
2m9/3p92m5EaZ4Gl0BA3n3V7pT0pQEaXhwBVkBjZ+AScYtm6cWqyGZPhzku8+gu4cpurimCg3RK7
4MsdmmPpDPJar118Jjxajy5ywiddx9Fx39cZDj5mVNUgQ22uGpjG41L7/2oveEv9La4uS5QyEb3u
PIISiw/NdZVN4szhmS3NPxRst2C63Tg0WIzLRPQyFZA2lr7CI/wT0W2aieLrrtkxyTEXjTxy7YH9
w52jj6VPPkT9/Ktsd3GIhr5Jjtk1LFoqPjfXOW++66hsE9/xtyhALHZrQnob2jtxEOrmOjozORVN
rRPwxftnBSahDeN5feZpZBjPULpTG89UXOsIvDrBUrtJyyjd8AjbB9ye+uJIUAcq++8ucV2d0IXu
AH9Xg5jspNvl+77VNQJHXWk+csdT14nTIon75uQpF5Xvdufu6Rqho2mWiAQlOEJUUMaPw0DFUx5s
sVPbpscIGDi09EVUBuIax85Z9+vRGfkH4e4DPkKy+O/ZJxwdYhlb5bUKox8CXWpJO5cf7k/860GB
mtjfOrxJtvSLuqKP7lPAw0vplyCGAtABTOobm/PrB2Rq4n5VtgI+2GscV92CoH1duF+VjvwjY+ic
8UIPBdqWjV/44m31IL2+INDD/XvGYj36LkdF8BrmS4ZYB3iZM2RBot1la5e2fdRtQl+4BHgvFghk
xPKKNPljTvUHtq7fAyf/tJRA4bXlEbe/z/fXyOLb8e0rXzyKVKQogSDj177svZPskBYH0pBv7Nm2
uTJ8O8+Irnq+8KvT1s+uakFMkj9RL9/YEmzzZHj2Wq1R1o0YXiNfcGCZXq99L8h5dQG8K8NCJhHE
0dOs25dsxzX179mq/QhApkwhzeQ7nzpGqoTGzq40FlSj/h4b5Ooh2JaiPr1RBCaQ4SwTr17Yxkq8
fu6IzCrECj6teSqDPu0YUK9ed8zb9dCFwZowJZ/jpeaHaexPLQjY9xhWFBhr40VTXQlWq9QrsjjR
ja6SaKi35ABsn2MsBJKHK3AYlUrb5THDPWIZ+TGuS6BUH6l3jahKumXDyF63YejdGesSFQO8olRp
qcixGX8yrM7C9rXlRSZpyRgLEQwDRq9lnieZg8RuF+r8fH8RXneQyCwRxAHx26HSMi0GGvzj93z8
h0TzchVTvv72mAT3I3Wab3276n13gMisGozxWIzTSuQNVkRAM5iroTnlcqJb+juvR6zIzAw2yBzU
pT93KZNrxRKlJBmv4eyE0bf7k2Z5gFm3XaPeXWhLZTr0xQVOkcrI3cW3EpmkKOiP7KcgDGTaAf/6
7+hPckzc0h02zrG2NzdCCNE55Q70fNKpqVd1oJ2W/0LekX7YNzFGNPdWXCOibFZpwCf1xWmyEDh1
QTbalG22agQMKto+LrxcpEFOzqXvnhdcxnLwFUcdeSiwwUbRsAHvsD3KiB6oZbMG9HIjoscPyAd9
qeJ3iFZJtr6PiuggK3K4P2GW0GEWV1ZQ+ju8xnMQlnTfn0tWJHJxN0K6bbWNo5uW7uh3czmmUD5o
E+m7B8hDbO0Xllc3iypVyPKZyAxANKdmv6uQ63dL56VAq37aNTcmVUqUQ1WBuHCFEkzECXHa4+g5
13ANnvaNbxzTwiHKS3QbyrTvyhjHtH5KBkjNPsnCZRs79uvn24gaZpSJiZK+W7tUFxlN4mqMEncA
X2IC7gDn1EVds1UItCy1WUtYKDLZcz43adCpf4Og/65FtUUrY1tpw4zUWCwRq9Y+DUh1Xvr+c942
j2VWbfia5dXNUkIkAjFWq8DwU/UpnrqHINhHngAhjr935gCJMnTK1gjQlcMOk56+5U501NksEmTM
HnfZkck8UlTD1ErktNKlc5/LsP5wyxF1XrR1f7chWM0ywjrma+HQvMV2k/dJfZNHUdn8Ze7VQeYe
dI7IevB1+ydg+UGSagscYVsXY68AYccAZROnSUs/R6KuDmM/P/AFcMR9E2emhASLnWoGuTiw824q
lfoI2qiPjTNv+Lfl/c10EKWTWIuFd6kfxKcxrC8QL/5n15Kb6SDmQOAy6FUL6HIRPfc9GCa8LCqu
lGZbDm3Zgcjtq15cu9Zet6jeiTYVrM2PrqPpoY5R16xpU36bfCAz8yqe31SzW2zRmt8C3/+XRCKz
JNJVU+T6aPtOiQB+56tbQNITXMZD68orL8jsfVGqIw4/LQFlytk4gVqii1kdGQlTS6NJk2ZB/FQN
/BwI77HT/Zf7S2Wxgv+kA17MI0TAJlo4TZt64KptnoapXOQATrWubKKNTdzyCDP9T5BDCG6Cc2mu
QvHRJcX8RNZpH7oKmNK/DaGK5JwBytemVZV78amNtBM9jArH2Y3ri2WTMosvrlIeME60TQn4VLkW
D17vZmDMixAkRfl91zKYBZjWIWKMatKmbuk4X0et/BRkM1v9F7YVuH3ai0UOGRgKKLBOKV0ylbh5
fwqdah/QIDIrInMEEuBh9Np0qtQbV5MPRLYPnDkbCGzbu9/+f/Hu6+QsKxmWNuVLFR+ZiwM/5f2W
zKNtdOPM7IbBWLQSufCwCvqE5METc9TGZcLiuSYnCuSJxJRNWYt7b0GOGYPkUnQT3Vgy4j7sMxvj
ak04912o17Vp0YIb7kHnkYzfMBENW400tm8wvCsEb0PtUlanyAikTSguPOILcJ9Ttu8Mbqb2w9VT
wNfDfRcXaNMpfnbGfp9PmYn9WofQTx3jNnVweX7D/AyZOVYtH3dNvWvYZTePGlxNObIaVJeJGIbi
UCm2YToWszSpObKxAG14jaRGLFV9EEtcHEpnM2RaFtVMtxcotXbo/O9S9H0t37nssSu33Up/D/Mq
P92fnvj1zdI1LFPGDfWAz0dA4/kzKJrkwR2iH04L2W46X8ZWH8NMvefuzn3MTMP3ea1pD27QtM66
sxfmP1Qx/br/Ka8vBjOz8LkqoqmH8HW61v0xitUZBCa7jnjMTL7nOVSeVNA1aduWIGMDdOQQQAgx
FXrd52DMzLa3LALTvG4adMY7b3quH7pu3biZvH4GYybrBi2EbGIXc65XZA89b25Os2D8ATog0ZEQ
Mh5Q9gXDZjt2G/P1+l7MzGS7H6iiqDn8Im8okn2woGGZgyRX1bEd9rHXMZPug3d1qWcHp9dY8zO4
0/ME8PCPszscOJ+8xPPkU+TM3+4b1+u+yEzyD+T6/LLIBLK8HfsHvGlVAiWx9RiE7saU2azXuGMD
3JYtLnjk0oI2M7Cp6k9RIVd9/+1tgxteDqJNpyX1qNLeA2+XnEh7Vn0jj/dHt82NsfmsruDj3CMD
TjN9wmXosZHVr55Pu3KJzOT9QPdNGdd64qmYyv4ZJ/fwwGZ/2MjGWV7eJP7Im0zPoK5VOLcEx97n
z02g3jtyi0HL4gmmtNVaqKDyo9vwvTqPIf9Rle5bHkXeYazqnRNkHBvbeWizsW5USvryKOPhWeh2
I/NjMRxT3YoqlzlzicCnhr4GqYjzLsrUfL5vN7bBb/+/ODL23ZzFgroyVZ7sTqxZwaQ3gVtu3+jG
kTGvvKYJauTddCT/xSHgUbb7xJ+YyU8hgmrigFI0KYtX7+xmFMQlUbOVbbNZpOGsJVAl8aBvhYXR
SWKe31KezXNJu8/3J+b1+zEzUQ5LW8+0AvNjqsIOCZ4ijYk8L2D45cr7oJtwg8nW8hkmMwU4eqI+
CrHruJP83Q3qQYIUK6L+Rry0DR8ZxlN0kPuJkSms6JJM+kcdfOnyraSwxWtNUoqinNbQCRDtx559
mSZ9AUP352b2Hpu9mzIznLYuYUSenG5pqeHBbfin2B/ehGKuk5JOTyIcHwK5BUa1rDi7zeELR8ua
OZdNWfK0HcEKRNhjR/oqicvqNzjxn+m41YZicWiTpCIaSE1yGcq0mcBUn1TlVKG2O2Zbt2/bdxgu
HWsG7bKO8TRSEUre1fjLiaq3YJ/5E7c0HeZpI+rZbMvYi1F5i2docfJU8v7B8bOneSye44JuxD3b
ZxgO3hWrXIh7qxi7zWnI1TtZDWc0vnyncfMmzsnxvp/bjNjYlrshj4e8WVDFWvrqacqKEdwAXfHk
u/VH9ArtPLiavBSVckfdzpnCLaVcn8u56UCKWg1/7n+EJWsMPp6/bVchGy2QGlZpV+fXgEztscdC
aF49da34iLazB63Dx1bRczxMG6HLskAmLYW3OB7uEnmTchk95r73BeRLj8zVH9AucGriYuPbLGZm
ElOM4BzNnbos0pktX/ugesAV7+MACpz7U2cb/vb/C68fZRhMoIlsUnRjnuaVfg998b73nI1bhW14
Y/cuh6lCQzEC8MKzb1Ay+8xwzG/IPrQc+OL+fvu+JowFC2/SiI9f5pX8zKk4UNffOPZZQpXZlU6n
iA6qU006NsWHylkvU99ucfXYxjb8mzb1DHi5aFKZ5fEvoqnzeQ6q/s++ZTXcOphWUfYsQppHAs35
FCkv0+cArQwgzKyrXry7/xjLR5gKOStwnD5A/vwmyfIjd8QvKbKN+Gcb2pifxQe+NRs1T+cQ+krU
L+uHyAdFz74XN+anZOjqnnqWp7Ui6kmggxcQf38r2llCgwk0CZkzzRxYwrQbO++hhvzzQyt09VAz
3zmi+wIUOSEVp/ufYhFvYybGxFESvRZICqelZPU7VFuz55Iv8kRzPzqOI6AmSHazQyDn7gx4kziS
UIzPhVp2iaKDHeOWNnoRQ6JgzH3HlTcCCuUmMp4CNEbv1HEB7Pzv0eOmzLsyhBNWjtMmjeZgs6Nn
GYAYlnjPy+BszKPN4G6L+eIrphjsX25eN+kMxqykarSTLDcus/urZNlnzRZ/Xklgv1kt02UMP2cL
OwdQJ1RCHrMYlcx9z7gF4RdfoNTEYoLmNxQ3yBc1d8mMw44WoANbg60Lk8W0TeQcq7x5VHkAJViv
/VZI7zq5axpn5UGH+kPRNhv7hm0xjMA+uVngLcMiUo3WkqTGbScZtxfjNiH/X/xjJqZpLJho3EbK
dB34m6koc0hVszccQiP3F8Ly9iawaVlYOGQCt8ps5dND4y7ugx+V477Y5RvLjGYYSaD3XKW+21Hk
zcSvPNiqI9tm5vZFL0xoXTkBg3dRp4uzMsiLj0leDD8hSvN+38wY6wpChW7gApkOBoGKpKeKH0S2
KUVjcTJT8glCT6D9KJDGbwATT5AP+tk5zRN0b0QiybSrhsVMGFMP+AYhRS5TNtWDf0T+vVwTnJvF
t31T9H9bUz0uPvcEIIPlxzwbjg3gqBumY5kgE8dUj2tYz2QQKWQfT4Os3qED510MybbEXbZInGzP
MOK11zhyEYyINF7icxHHx6CKHqouvJbe+nh/iixWajaKh6y6XfB8kfJQvCsLReaHHi1QyycF3YXs
6/2HWJzY5G3yp9kbXaC+0nIcvCApROSp9zML+VZS0fIAE0vDJYS3fBXWqRii6NgN4s20lOXGXnCb
7VdCnImjgUAQ0Dl6EmkzoNLtONgAFJf6mg8ySiacDEAA4qhDzP19/fWgRfg7dJQlxVamKgFJnzD4
Phf+8iZ31unp/mpYvsckuQKpTymm1hHpgKrHSLJvU8OfpsU5jk2VVkN1acp2n24LMzleBncN/crH
HsfdgN70aJN4jcPz/Q+xrPr/AXanIXQG1QOrHU3Fg0t8fpx44G8su210IynRdiSko2yQz4zr+ejF
VXWcln5LU9Lmd8aZ3Ke4DwUVsnV97L4rcv42zNswaTk93p+b1+uMzGzjl4iiYDZwcW4mAP9kME9v
+tQv/blt5qTj8kHX+bMLwvn7j7N8jgnGw+wg9SGQ++hE8EWMORgZ/SqB1NvGIcY2vhEJ3anpnFBJ
VJWZqk/QgO/eiEbSQze66vf9T7C4hYmcAky+E+4Q8rSo+JuOyK8AMF1dd/ruUeQji/mzKKrTvkcZ
W/cMfJmWchaps6hv+SqeemRSK188h57+6PcSvFXq4f6jLFZswqQK7U9dlAnnClIfPaGdAZ04iQBv
9oad2WbNsGP0vjMmOwTHZVUnQCYf5tZ9l03dqeDOhQbBCRemDcCR7VOM3XxpujhwMyxQnWff4jx+
juWwVbCz2JcJZhJZTJCxiXiKfvvfVVU/5Vn3ocIn7FoFE8Y0TajOBrLF8LKsnGTN+zgB8G/Z1xvB
TChZiFlBVSrmqcvIjYVx9t0EE9+1G7HQNj23A8qLs6zjVm41h5ierm1/txHYSaPbPaWuPt+fH9v4
t/9fjK/lWC60RgLYZ+IcL2GyQpsmkZ3/8/74loPUfzIpL8aPF9KibRXjh2T62Ej/mTT6SzuQp1KB
Oe3+Myzm+R9n3ItntN6qy6Is61SOMQprLq+P0byTW5WZoCnkFhWInEscN4sJXMFjMyaoE26BBW3z
b3hxBMmwTnRR9V/yCcHn7Ibo3aflzjvof8nmF3MzelVRqzyv0ypSkJeWXgYii27ruGR5exMQ3E4R
cbwBMYjOxbGA/HkSVri06HCTIN+ytiYmOCiKdg411jZ2Iz8JpfrW58HGDdf29mayZFJzw9ulTpva
K9CfUouDM68ahw1SbmwCrwdpzwRTRBGLVdH25BINE4SNS4g+xPSBOu1P0pPHSvFrlW+xX77uap7Z
ybh6I8vGJdMXXrHhKwtxvOmhQvO10I0nDpAzQ9PNHofzYsNoCbS9RME7cnGc+Ved8zc9Xb/sG9rY
avK5U9XKHXJRHXI/ypvpea3cLU6D163JMwEWMe4qNETXx6WlBfrpXSiT1ETw4/13tyyACbCIZlqj
y3eAkMOsD9kS/Sar/md0ugfXB5/t/We8brOeibKQJWR/xpyRy5DNb0bRXvvZOwyl/23f8LdPexEu
xEjRRYAt+ZJr/9Gdgmu5iGu+dhuGY5uh21e9GD5eAP6q2zC88DH+NA/ZGStw8uMKLerRuLFj2tb4
9v+LZ0yiYeDrm9nFK+i7Llw/Bss+vIIXGafHhkreVTLW8GbJ3q7QC3YPHRgOpyQOkO7Y+ADbEhvX
n9BbPECvfHhX0H4H1cGHIhg+Q8b8vG+JDedVuo5AWJGFl7Vnb5sBGb1MBUdf5o/3x7etseHBDjjM
POpzeokpez/R+KFbs28kCB8z0b6//wjLEpuAC0DGnMZHp9ClVh5JYkL+Lbi/YaK2sW+R/IX5+NEE
8j7Z6Is73yJ20bNjt9bzxtpairyeibdwuczDMovw6l79c4hanUzt9Kkcncc2Z8g/o0+ri54mSh8R
4H/fny6LQZkADNBACI6qhr4EJCzPvnKgsJshoQJRr3Fj0W2PMBy7QjWUSqURWDv5ESizH24QfGec
fb//BbZFMXw65+gQdvqRXEY9XbxhflzWdWO9LebKDJ9u1yBc4mUiF7Ba6HM+A1VeDIIdSa+LgwuF
sp0zZHg1cE69BmOJvjSLDg5ZHfbAwBDvHDHqbDzC9imGZ7drDGKrUOpLVjYgyQgq5xghK3dyu0Yd
ZR/tq/p6piaI15ei90S7XIbC8xNZ5nMi3c30rsWUTJTFUKFZVxWlvohwri5FSLpHWoHeTffzVoLJ
9gjDxwefDXwuFL24bpGOqC+hnekYZ+GH+9ZqG579HULizlVkCZ35Ekxu/CYulumRBLK6eH027Avi
JqAC+NAmBPH7fEEiP3jDu744goMVnRZ+Fxzvf8XreSwvNFzai/3Gj8OKXkL+IKbuAEmhE4NqRe3+
rmPnwPoHsGndf5TFvU3Fj35moJHpxXKp5TRCe5eVjw6Nt3pKbaMbHi5KN2z7BR9S5mD1dVnrHGon
EhvvbnG6/4NXtAGOLz5Wwh0ndexZ1x69cuwusYr1UbnD1tHVZlSGc7NpLihHjQzxIx/OPKz8L6AQ
Wj/QZRPLbpsoY+d2h4474OTyLrfiTZW0YHX8sZJQb1y3/uu/+v90vmeW2OOWrEiWMO+CeoTw6scZ
iiKEf4WwyIl3N6kkchLul0m2pw6o8zYiAL41SY5e75ptXZIs32gW4rkzOX0rfe+yyEV/LEkdH/yw
3Do8WD/RcP2JQLSOlhg+o+9d/VuKIKH+B5F7h0kNJzScdgzXjuWQRzzBt7IlOPfq2gTzl/ueZLES
s0LflUETd8OsL4Wg/IO7dgNSg+X0NDOKZqP7z7BNoREY2DK6DIrj80U4DZS5xiH/I4pCbHyBbfTb
/y/OX8tA1VJ3PoJnMH1wKucni8tdYEfP5K9pw2IOGomdRc7RgU7+wyqnC2LCVmHytn28Zt/GFg+M
rt8C1jFd0JLzLnCFTIYxPK0ueYsD38+RjmXSe+VGTta20kY8CBh3AcxupwtUpUkiglAdMyd2jmGz
M/fomUQ2aDRpoCMUTZeh83rwLhW/5k4+9BH9fN+QLPNlIowoZxkdXDFf4oI/jP55VeyCny6EEKWn
aJJvMQdbbMoEFwUkAxCm9aZLPKoC9ZcuOxY62Go3tY1u+HzlootKQjb8AjXb+tKE2XeUXPW+q46J
wug0uAk4jj+XquzVU4S+n68+Nv4tJIwFd+WZOAzdc9RWGzCg9gR1SQ8Uy88ebrkHHPDAfByT8HPT
ciQOm7k6uIDS58nqQTnbCcN4wytt02c4vDM4SxYADn5xxuhRrypPYrps6WtavMQk8+8Xd66lDKcL
GmqCZOidOulL9eS1fN/1wURrNCpAY3E5T5eSjCcq3LeuA00hHrzRo97V9OKZWI0JHijquR0vMdP8
JJTLD+De2mpgs82QsemLUXHhTuN8kS6bIAJbVQ+09/gTK/Q+sLxnAjbArTeHjLYz4iJBGV+M0P6J
ZLZxpbZEEZN1RmVTNQzDOF0EIJwNG97nrroIWn4ZHCgIlvETgF1b0gGWw56J2Rj7MVYcZNoXzr0Z
LK9xBRZvn10HHYKlRA/RxpJbFsWEbUAfuJinPO8vkNFJJSX/NpAqA8Dz6/3Aa3E5E4cAQe8qbGt4
hWKsODedGg/zNlG3bXTDoQcRD9mQZcPF8VGWJo2cHush2NeR5JnQgzgu0BnBV5yDpeqTVRfzcR30
Vn3Y9u7GFl5olVHWIZaDn8cvklKuEHvx2s1Wrdue8MoRwWT9uZ0+wmyopkvoq19CaJF0ofcgoPQS
Zt4/Oa03Uj627zC8GiBjEgYumS+4nniHvgvmY5AF/+4yHxNy4CqPCm/GEsSVT0DxLsODH9BwI6Ja
Xt2kAPLqCcxRMfaDKevlU+wI99K3s3u+/+4WzzLxSvNIPdZDBBAH9DNh4XouVxBLorD6c9/4t8jx
4vga1wDsOW4J18r1M5j6zrPIU7bu6531THwSHGuUdYWpVxAFOvVk8g+1nzk7p97wXF+WYq5cOlxY
NIM8cmoSkS/BRpy2rat5DQ9GIGBlPF581KMuKgyWo4MOy8f7824b3XDcwPeBgB3K4VKB7Pjcowjw
UPJNwLBljzE5aWQuXd2u0XBpgR45ldkkDt16UyhHLV5q0MV2PQsPAG5unstujvpKoDBJZNaJ4jaO
RpxLObGVPuAMSJFpU9X7ovOch7AEtqhy5PAMGaGpOxYo/h27me6r63omKIONSjah7w0XUg2PHbr0
2k69XVixcai1bKMmKGNchM8V1CQvygP4FyjIx0VEH7qSvHWCZp9BmMCMspxKF1pUOJgh/YN+YaK/
63FqPt83N0sYMRn9oUVOoBY84fbFJ/cABQp9xH9t4kR0q//C9ojb/y8iCZkDEBwTt7sI1EAdtEzq
IHpHK7kvpW4CM0qfN8QdkE4vQ3QiABHPz/6NL+H+/Fjc0YRkuJErBjAyAr4VS7Bi9kT87mS8xQFj
G91w9igeRkUGXOTjthp/z32zPhHRVk/3391mncbNOnanyAHRH1IDXnmomu5XxfqP5VL96NDDkdx/
hu0LjP0Z/Lmxg+ICDniy7ZKK6LeFs+yzfBOUoSDqNxcDtqC2jaAeF1I5JSP0mX/df3XLEcZEZNRh
WXhNzObLIH2WoE8Q/PE8UEnPyVfG/OUxmNQGeMviAiZrm6yaMhizvr8EyzlzdMI47392PHP3nZJM
qh9WxMUkRiSaBSiWZBhf2zIINlb49Xdn5thOTDzKKrRPOYOn3w1AAp4aHk4fRu1t8f3ZHnH7/0WE
aLS3IJLOwPbQXp/IqqJTTub+qa/cLcKL1+2UmZxCZJUz6T2JVoq6hbIEJxA+SBYusi08w+vWxExe
IX6DxwB7W6XTHKxH5ofLSQcyeA9RSoDuSdcfJAcIe4/pMpNmiDKWrxMbAVZvsmvozkmVi0MrOaRe
+AeQWW6cAW2TZgSQJpBjH+mpTFuv+YQelH+7wdv4AtvQRty4ia2j47Kr02Isp3OWgSA/LFD8uT8/
rxtUaPIKzThgOOEEmx2a+M9EulPpx2+4O+4D6oUmudAi/ZgvYA9Nia8udHVIsvaoKN1/+dctKTRp
hVy0QpJmBu46KNGb2FHvCSfCy1hnDyt0HEbWbUzS60sQmhxDbr6oqdXo2wBh6B8oLYxvZ1ltZXVt
gxsu3Xp1y1oW1KCuQy/XOn+r4k16UNvq3p75Ilwshc8X0vg1+MH6k0/8NxnNv0/1FmWB7dWN8z0b
GRnaJq5B64QYMYu5R0+Au3fWjS0/CEC6F+cDcIABiDWdWLqnWBTNhu3Ypsbw2Ez0rCATqVN0Z36J
AGFgdfat5+zdfdO0TY3htYsqqqha1zoF/qI/1BnkHoZgp4pSaILaQFcnw6XCNjATOnxcVt/96pGZ
b9QZLO9ugtriQMoCvR4CDBHNdA1FNL7PZzUsG9ukbfibN78wSg+tO7ofQefnuTEo/YZrO85b/dGW
VY2MuzjEtgg4QzEx7eh+A9XnUyiDT+6wT1ERGpV/v/rsocVQsLxKW1mLpOo7cNYWP8O6OO+ymug2
ZS+mptNRPyAIVyk6MPhygaxlEV0Q/+d9SDngHv9+QEQdDXYUDWSzH+ZH0eGqn1cQdbj/+rbZNzxW
q7WJOb+FMj8LjxL8aI9TnP0DHY9/9z3AcFrRxlwsga7TIVrPEB4PE6oBeUXvyL7xDa8dI1U25fo/
zq5juVKd3T4RVYggYErYydlu292eUB1RQICECOLp7/IZnX/f9tlVnnZgE6RPX1jBx65dDakitCIr
GfRROXcXfeg+WP3nQDbamDiOKQM6vg22LW8yHv8G8VBc6ld/dP33fsa/lpDXZSGFxI+8NQ5IHUgh
9fmW6Qsf+IMD9xzK1o1xZCIDYDyVzQPZhifdT2CDr4dB8yeVtQ///Rk+gMzRc/javKDs4mZEzmPT
YmtNNZvkx2zanVdnLCce0ne2/khgxZ6vcMD771/9YPWeCwnNfbpRwyd1O9Y+KSM2hKWBYwgki5ZL
DbG/15n0XENombch4O+5nM9iJO7jFSQtKi9o7nV3iWP60U+c7fAEFqPLgq4yuGhN/Jhmri8inzf7
hbH40YHUcyFUffS2zvZ6HzluIgGWDWnBMiCrmYqRYlaCyjZp1gvr7aMfOdvvwOmRUUUD2KCBeWG+
+dOAWr/EnxuKgKH3v3slQX7ENUepk43LVOpx4sWURp+8+XNUm2jTCScbPvbqe9uh9if/ZKcBxMy6
vwTs/eBjn+sHhTaIhWsttK8IP6QZ/ZZK7453FEbF5NKR+kFAOdcLaoKENXgz8rYREcPnVVvyDd0S
9vTfu+49Lv3/ric9h7Uxv271HBt1q5vpJUt9r5iDQFyN8CEs2m6bwWvUy76Nl+xz2/wc5Ba7RUwi
hOKiM1Fzv02SP0CcT5ZBNo4XcsuPPsv5MU63rm0VGD5GJyUd2U2cTOUovHtYtH7yKc62+bxJj1EI
79wihV1KEUfqGJOMAQtyUfnyow9/tsNDs8ReCzW929omfZF0kyqcSC+JfnywtenZ1s5gegJtGcSP
ObG8ULH7Po9dV3jh9PW/F9ZHt3+2uTvl2iytN3yEdBaFR61XQHz0EvDng098DmzzofQqFbXiljWJ
Lfjih3lU1y+YDkBUi4QX8pEPzttz6JqBTl/UiQVUwKyudDKUJDTXndxkPqmsSnR/of/5wbuKz1Jy
50i6BIkvbkOhsfd4NBTOZ5fMqP9p8v9lj59D1ERrksRghHvbQwhpY361BHB2I48dfWTwxfCGHwLA
+2TIrtZwOfjTl01EhWWvQy8Pal0Koe3eRW+fWhfnDm2JAUQu9VG0jmhXnzKetHcjy8YLx+JH6+Js
67vZsWH0IY6QNulOwi0hDQDCl/YACf/ycw9wtvWnpae+CAUkY+vexIWm2o+LLTLh59zMaHT2DI2Z
xRAO0Ceoo6FMaLfj4SXhrY8W9FlM4du6+R5d33nf6GEx9BX9gIt9TFOydvkczHbnBfPmqnYLbVN/
8o2dxRq20d4piWOyIfQoGLkmmbrAlf/g+DoHzC2w9KEeMe3tVPuyMCm3pQ5Fmgct0VVmaQOYBWuK
YQIr5lOf/xxCF4SjWSXH519cxvMaY8qrFQ6Kn4sE57g5L4nAJBQDCJLLSA40broqmnt+/7l7P4sz
SsPpQ6MAvXWjOqosg0PiYC7pmr4vz79EmXPc3JxuMMJxaPWO0oWHtEm2fLWqrz536+/n2L/qKuYG
6HL2SINEvxwjsh4m/1LZ/NGNn23o2EsSEWrcuAnlrxEig4pcTEI/iEfnYDUCa9hZqx63TZvDNplT
T/meruJGfNJ6CjPi/30zPqAVMobIFewrOCvgRj4XcDuyxwxyLV8+9/LPznLfqjiEepS8lSNtXgBx
ztocpl12+1yAOIerUVIDG8xrfqs8r+mK2ZnRz/249tmFjPCDuHeOWEtDtdAxluI2ZfV1H7N7b1TX
Q9DuxTTttuWTkfscrJaFLU5WW0NZJgC3X9aTytm8fXJWcA5R6yZf+ig33hPCHp2LiJ+yRP7h3SW2
wAcp4TlGjQ3rFDdJwm8Z1KOCsP+1NE2XY9514Wz+ZxT9lwhxLpDDGcS72gR7OHUc+KV1yesBedU4
325Z/faubDd57Ss4nqXbkuuBBEU0kT8quGTT+8FmPAeyJeG2Za3R8jb04vQ7kV3dlnCFDu/ENqXf
atpPlwbaH4SUc1O7BQjxBtcUt1tgptz1Nrumg00uYBU/uvrZjp+FWryMxfy2CVKmCgBSzNvWOnup
5PzgPf1DtfhXrI2DzGzw++a3dTI0hY7HX1BjvUt79qOhyYWD+4NnOAdDJHM4r82U8ds4DMQhptBk
9EL16zPxyj+/+GaHdFuHzTsZmMLeubgmB1DxL429/n7r/jnSwvWAak2MpPAzs+pGbPV08IL+El3m
7y/fPxe/UMxFWsgtPZlonYtexCFEJQc4DEMkH2JG44Xz9O+b3f8Hnf6vb9z1hsjF4WfIYl6GLX4d
yVau+qJR2kfXPzsyXJOMJKEuPY1yNRBh9BxM46XJtSQXyE3ZX/MN/xx0MRrHAtKs6clv0106g9nk
AvO1Db2tWGv3RQKUUSiKz1/37sIx8sFDnQMxUktanfogtweROSKRenZJrMo23uYLX+WDpXUOv0gh
8QAPnpqe7OiHe9tu5DkOw0tx46Pbf19y//rmeiCeXJlPT2Kb0zySTu4AFW6/zFBWfP3Uzjv3W0KE
1fCQR2HXx3ETv8wEaOF7KhW5RFb66BnO1lXv+7buVLadoEHjRUVrWP3TagXnHAMp2U9pxMTZ+RxL
RBgLN0DdnMZ++wU9oyjv5wVWAMMlAa6/PgZ+4P3P//UpPN2/A0lMcMKWq3D8nDgd933ffiq6+ucg
Es/3gs6raXyCzPJX7fVPZPwcQsg/h48QlCghAJ+gWzRpcwis2W/g1BcNzbpP7rKzIrVLocWf6DU+
gTIKI8Ukczyf5qZ7WXiQXggef33/1D+3pkLjlq8c+c6pi508TbRjV9Qz6cHVsr4ApfrrXsYnfv/z
f33i0GskHH9FcJr5Fp4QqDos0Wz7zEuKs3PgSMxmEs1axic9hulDgGbKPe9tXInOmIdP7GX8xHvN
/a8HgMAZ+LWbjk9LlmYlTLf1nd6S/lKW8dfSHZc/K0Z9skkrlo6ewnSZkyeQT9PpmUIpobe1zH6Z
hJrmpgsH8wVOorX98rmHOouBnZVdy3W9nRaywqAq24LTUNfbhW/+D2T+/6W4eKizfR2a2fCRSjyU
8KY8GNJT2vEftTSnOaQdepSpLTr3vWm3Jvdl/cw9cAfh8/a9a8mtW5oa4rmAiiibr7hIg6BQp+I5
sfbF0uyVNfX3eoHSU6PC/pQwYw+rBlYIWU6HMxZW4p97SWdLl8HTQcO9jZ7GtVbLsXVuUscIXcRP
9dDwmsL/XVp0bPSyyYSc4mYAp6SLUYaJNGg+02PE5c8iyDQ50vCJRPi0SvEieB8r51HSjj/++/38
NXrg+mcJuPFnR2fA86CS3YmiR+f8Sjg7VnHksws/8UH0yM7OOcK0Y5tV0SloawL3v4UegB3QF8Lf
B1c/B7C4noY+HGrDU7cBXp+bfsuKZkmD5/9+PwSB4K/pGcLfWfTYhnFoecD9k2/YuN+YjHc4R3/i
g1S+jNIdFtYfKE4e+ywReT9qBYeB5qXtw68bUQ+ZlF/HJP7BSP0NAo6ipEyfto4eeZ210KRP7rLZ
+rdRll4bH8P7bCLo8oULqfqB3WPi+m3Nlr5IF/JbJGi9OIUt1fT9kMOGsCJi/W1IXMpxKPuu+9qv
7okSJNnaj16SoW+Kvl5vlpYWKvIQKdKXidUPnRmaHMTW526ExE7bV3BweSasf/CblFfv10nCZD/U
fsk3WTIyPQxu+O7FyYD5SvJdgYQu/eGUJvwKPpR7gHkPejRfmI1OUxLrPPOnneFA//coihkrZTzs
E8qKDvRDsH2uosjPckV5mL/fN4u3DeYDWZzDLCDJGwiT5+BCXy8cSiq8RjNX3k0TPXGgtCWMyGUQ
39XaRTmQXHsuw+upjfNabKeZplUdb1W6NEdGzYkZd+oD/whC3As0qfLWTHCLornwoud1pt9VPd7C
sO52iYZ7Q5q62JrtHu5yB94trMi4+pm1bPf+ekVH2irS6TMKVHjaBVJUMQgio1rvMuyeouHBt0iY
0o3bbpXRVTpH3wa0ceN0eVTB/FVL8PzSOMmXxjeFX29z2avh+/ubnsVyD1Ad6omWfxmj/skHSgHq
TQeYKVa0kXM+LvIwxWm963t9p3z/Vhj3C8v0hsloAqAh+PUuBRzGS94m2cusNfSB+E5LXcU15CrI
9ivlza5vvLAY8Ieq9q6AuMhJ3dZ5M80YpDgJuQlunsIO/JdtI7eeIM9Ig2gOBtgvzZYg79Pg25ww
decn9pqQcb6mYfDsZ8KrIFQ04kLOywWjdDfz8EF3/J44DqeFJogPswq8CqTEuRQD4aVUwXA/1EmU
wzgNrBczJM0eJwAvkmGxXzCQOCrTmUc2gs8LpsRdtKz3Wg/tqbUdTDBGf6wsrBjxjbtvKU/o3tso
uDQQcqaea3Nfibe4tekO7q5lt9rdOgUlJeoJACWXCz0ERT+EvzIlqsz594LWj5ik/448zCVTYKBz
YAV2EidEB+0yTwq7r50X5lPTHfwNKBgnoSlnev8qnOcDbCOLjHroAmVe9waRimdYbsmcZPXeeckL
2KWvsBSM9olQe6CvQFBO5LPvTS9jq/cLTPvywIlHAXpAuZnMFli311MQvLl36nwir0MuCpKNlWw3
v+LA/Rc68w81pPryQXK4anS6bKMRYzYqr5WNFZjWXpwHhKxlnA4MIynyOKgaEvnJkE/UnqBPJYHV
alROLD3h3r62lCmdB4uP21SzK7jf5EJ09761t8EmgnJNhl+Dz59AHqtzLkJoEY/8Tk4hMC0WXlwT
BYAqcUF90ui2lGL0wcIf5N6HAzEcxX84vbkiiFNXYJQq83V0wVEhUubBtvx5X3hzuj6xeX6sm+XU
Tw3imaBfQPnyym2qD55O/kAa2ZZGwF0D0KE8ToMTaFNfY11frSp7SQStRN0/e5AZBqe6ROhoc7kO
47uIMiQyumuKnQgeQ5qbbv6Ff/6bAwhQ+LoZoNukzWsGubwc1TaE8hOLULGlWb66CZ6u7Gqwa1rF
fXwgoItAYobrMhLqjSomSyuHfd+kOg89ujNeuFvGsQyTGtGC5OGiDl6jj642bd6M0IjaHLpogwfo
uGM+e7f6lAezxTcLcUHuUSFOLIRtqk2mU2azotMpBABJYYZuhNTwUHpb99Bt/Vui3FPAzcEPDUZE
60K6fKNpUGj4u+appRAUsPWhS9XXqWaHJLGPaL20OUryIowak0u+xYcs0L/9EVjSGaofVfMe8pPl
NKv1ulFAsXRA36TNbG/ieLhOWafvNp5dhaYpYZlUAR+WFEFGbuo1zEodRFPeSf97EG5vGKAUql14
HneZwg4mX0F6W/dIJDGFVStU11IWlTSd7ywdfESG7CFZ+c2Y6VM0+YdVtCyv1VQ1rX7krXzoW5Ht
AbNNgVff4JfAUzhytwcgG6Fls1SUQEPPJXdhXYuctuNcpKn8noRjX0yyDfI2nOLSG7ZfqIRVbt16
SvvtGAuK/d9xC59sQI5M5wUlMJj2KJ1pHjER5ftY4Uzgw1I1uq7I7I4p9809HcNypC56jOSWGwJa
PYgB4nWqJXYO6Uhe48P5SXjbZMkzuN63IVqowBgSAUMauxWi1eTY1/HPBQK9ORtlspttPOdpbF+4
g+GYr9esHMJEQW1V8bydp6++noKcMcQxJwdThOvGcUTK34EHE9/YJ+4Qwdn12IYrLYgYK92k8hD6
nqqst5ByNEFYOjAm925Dwzr0kjuYagdXSBCw9WDLGIQ3bmzKeBppAbTflci0hsd39gMg1SN23slD
z0DOCf0JG7OoWtRW3ysL+XYyzP0hWAhM4OZQv8501tdNp/sKJCisVuF7uTT+8Fz7dChTmvAcQDKx
5RIS7Sb35mizJZUDxI/9BLJjQQ0Rkl5Mt06hrJhlhJilgMkvR1xeVsDojwrcUtHcmWWbd4O165GA
wdIVrVTzCwysRVmblLQIEwoGPB3E2qslE/qZpQkyUC+iZcgDC9VL26NHL9QpjvT2umAYsQtQTBWM
jR7MzIRHcxkqhLV+kL3KlzWKfou6gcZx0sXl0CfuKBZfPtRinB4UCDtdBaOh7ikChHoHI2F7P7Qz
6Fke0fZXNBLxSgcqXR4mrTs6Pi1B6TM/qsuMdSCTNBPnD2u/7m2Y2EPUua6IyQIpUBFJigMpWqvW
MfPSdKK7iluxHOohqH974dz/5jVkncBvgiz9ptepzxmPkrIZmw24Q65hbi57TV1OdGL3Sxzq6yz1
RDVC/T0fvdlWjNN4x4aO7Cwy1hN0l0WVbHV9IwWJK4LyYw8pye57NEfe3ZJF4202YHgD6GEII1t/
q1hCHustSvOhYeG3qE2DexRyceHPNdJU7LYHsAeWLF+0335ZkJ8WBKbg7yJtwQsMitfS9JYgWQq3
itZbCiZksFw7LfiPKWNj0c78O5mHB9P03yNO8N0Z9woUFcjYVvdj6aZl17Y03DeLfErB5s3Rqm1f
AZhod/7GXTGkRpZCzazJ6WLI3QIJiT0cm2SO8IfGTORo0Yx18xQmeikgas3kVRt0MI5yMFPMt9l3
JfeyO9H0vAxbh5x4neiOAPZ3hAmeymfmghfeWnrdQRmzCIz+HW7BETYN7N5EoJQ0Y/I0ueEHHdbs
KtVLUCCZd8jSV/oHmkgqb5CO5bUEfl2DvpuLpcai68IQsdLzb0LXezmgsXpn67F9CYGSPBnQI6+G
LAxQnOs7L4hsDizldFQKnGJdL9lShk0dY/uq/gSmafuHwZk+d8yxnV5bqNdqfsR91blxs3oJa5fd
t3OXFgiMUQFlPrWH8kZ4A7WH+bUlljQVTzKIoEzvI4IZZk47uC2RYks5xQwPTpbx2OGIgcZ4OdYG
4xbgCHPZjlMR6gxhNpjs22gGUWSbXKFgxVTZJL16k1nyMx2TtVh6N+N/hVj7WxQdqVvvnHPxlwjr
C/I1owDLtG/34UIfBmm/+Mza3N+C5gWsfBxKjfyBFQmlkCBuT4H0bpNuqys7g70TwdYK74mpCAo+
NjpIyJQcwmh0RVsbfhq7GBp+fRwWGjdZtGT0C+qv3VULYhcqLmnLVgOB52xryliDsNuSKCkkNwSS
MJEoghB5+rqm9BCo+UcEcuye1ObejeiJyrYPqgFYJCRe86sTIs7bNEl2FjCmKUZuP3Ajyli1XQU5
z+aY0uBZsvAKeemAuDPURZcs+rvq4h++GCX05yD82QzpNzyidzsb4/Z6XB9R/4458/02h3DzQx9h
xh2hg7a3ki2/7TR7lZ6it3nDcd/M/vIlXfUAkB+07NAkacuQrcsj2eqwDBLAvdX74pchS/JtsGEO
R5O5GLtgLdbUoPuDc7+/TgeH+KV8nt3Wvl33Phvf6q7VeTtGsrBqiFDakUHn8HCNCiSGfeFh5Z9i
E7ByqnX0O6nNsN84cupVIDXTRtldB4PMA/FqsVPQBC1HBWe6aBUpAmUQVWKygKq44Ad8JSCi0i/2
uuWGlyujMd6M/D2tOEd0oK/lhp2bBNOT4EgnzGCbwyJle1zUvJTREH+NO2Ww28AdGXKNkrAr8Tfj
NRF1ewia9rmpe9BGAzInyR52gvEPi7L+enBz/zDRtUGKL+kuYKF3jGGbgdyPsQpZ3G9fvY+JsmYr
pz5iR7eQn8IbSKWAHCyVmONTv45fu2iJwZAntzPWwpXCiCzvga7YgQgusJISeJfF2/fBpaSsOYJS
W3O+oyigS7rY+SrAAOShjU1S0LGO4bZpG/hI+WiALLO3N5Ok17ENYFewedt9hyOxlIGY/wgp9Z3A
kr0dPcjm5UOtybUcCEJ1HL+qse8hnhiiBu/WcE/W4etkR3sl24Zdt8RMbypcDFp2ffboWVzTUvOD
wuiumHrQtnzE4bxLl/VbSuv6K/UB9tS94NUSsseeBapExf/SD+uQrz06A710rr2fxrb5CiPRKNyN
DcS7O1QbtWp4DpbTTL6zLuQa8gVInj1TBRYMwzedrYr+8bLNKPQc0sX7ib8T/KEf1GLG3DfAjx8i
rTL/enMOQT+e46waZkpz24TTV+cN5mbq+u0GXWBkqJ2QyXWA2cUdqV13E8K4sKmyiQ4nMoz0DsC1
hu7azBJEM2S1dtN9sWWEFnOidRX6s/dnmAH+nlB+Pa128s0h89Z38iBQDlD8J0uUryFH/rrYDcU6
uA87bqb6DoLlUZSnCUOtgBMWPtajmf2qr4P0WxzX2lzDkCD4vUi67Ah36482W3GtRbCtIiAtDnmo
+mnINxPa3SSXBdnt1B4tHrUuxmDydxIML/QjU1rydUHTIrFxMXoptidmmBWD/UeJmrlD/I7GvIfu
+EMQLGCuYzq1X1k6HDYn6pNnjHqklGQaUZKFfq5Duqi85tQ8s4y6twmHK9S9Bh99BT8RJk+aZL3R
UIQsQtJToNY8GZe+5R7L7SBAxwjA9Ct6biGp1tfbbx914YE0jfrG/LEXeZJG23rwWmtL2aW2ipA6
wido8MSMwgSwPzXDBbgJhJ/mkkaevWoyjTokZpH57fP+px+OzS7K3B8HTfIj93r3mLKBzjuTjN4v
MDoDJF1ONGhtA0v4MyI0vdNBFps81T1/3RwcA6Ztal8EqvCbTphawroBR9a6Zexo64YX4zLHOecQ
c4qmENsU2po3ybj0e+wtaPPIpDm1o5/kdFX1zUr7FXIVwZRduwapb4PmTSkblBCN71A/Jd4UFCte
ZhF1cVRaKM0Ag42PdNqgOnk/kxAaIUnHyi7oCLBRy7RHOjfiJsJ+v1j0FMUw83JZWoFEO9MQ9kQF
2F5jkoiWiCf7ubCNJG+ZYe1RwOEO2VeNwx7wof6xn7PsMY1Jt2+Dpd8lUZBVCOvDHu5cJPfTzv2M
ZCKvooTwNylNVlhjUMgvdTs/utalOQYd/ApVPLIKYBYqkiXq1Lph/aWR1T1msp5vnOs8mOyO/AaB
IkTXyA1XtIPH0cCH+TAhHuYTF/0D88b2pP3U202Oya5cTCPDO8jJQTSggVvEyNwvP/A6eEKnwV5p
sj5kfpQe0j74OoysA4ZazECm8fEkwxndhgY9KsMGfloDvlwvfd2ekAmNDyMUL0saeE1u2Nw/B/3c
PjY67I7j1mVluyi7N5kX3qEiWEo/Mf2bGpAEDeMEyQgz3ccODTIuI1NMoyI/FcyhCrLheCeCd3k/
2fSWKoje1Sbyqm5DJOCKZfm73thOb9uyA1sBR4ZSaNy16NRxyr2SkHkrODJtdH02gz5EwitJkqUS
fHrViDJ34WbGfdCMXtnR8Nc4Zzg5vAXTGOa18c5yFlx3cUZ1jnbs+9KwwTUL+J9ltX6uUgmU9Oqx
4xCsKTp/SG1uBfBCO8WapYKn6DdfEXEfzR7JKZihdyRa+itomP9ExdrnYIQllT8xh+aT/wJpaPlG
ItVj2Nj0T4gX4wPnjN3PNhhOdbJ5ry210e+UJOS+gYoiJvUIfcE4Ll9b3iIkI8fZYRajUN/V2W22
tXC9WjUK0QzWbD5sd/KpjZYnGOjFVbhY6Ps2q3nzN8Zem8V5162L3VUAyHnOXBfnOoOHc4wZQK6m
6HdvdLf3JxQ90aihXZ6qABqBkb/XYI9Dn7BffqDsQ5NZ2zoEgJT07KCtQauSR/WhmUNvP/r9XAK8
Z3ccSx+dS/JC+ZrduCl8UAPbkPPOc3A3BYPLvRoYs1m2bYEUBqC/IN4QZdeo9EW9Fh7C9REVuC66
gHwdrfJzJNavchMooo1i35Bg2kINk77SUIW8MrDlrbA2F8hvRONV47GoGr2YYaNEG3KDxb8fMkp2
mwymXdcwjhO81zj/0ZC/BvB5qnDMx8/OExnO+jU4Ng7vulv8Gf8E9fYWqC9htOo9bExFGXFvLKCS
4V/7MNPlBYTS1tsxXGOclSIq18jS91UYoyWKhGSAhlc+T32W+41ed2pF65laPV1nSb1UQS34vQc1
5i4Xm8e+zfOEw4hOrNrCJkOvqRvQum9ptIOA7lLQPkYbpU/GkjSKKvQSA/Y2DJL9RAkCc4dkhi8P
qsWlmgXK8SBkOOU6iOoHoCohb+Tsl6m96T7kmIuMboVVMnfsLpwhAI50iT5iEJP+9hss7wFfLG95
3J9qeM99RwJA913SrieehHTE5KVbfwS+Gp6cNcuLXsKG5eGg/GMiOkw9FnS+h7ZZvwxmge2l6ZJd
ppV8DKZN7hDFkfT2SNAPeCJW1ehG3QxN1//2MWHLHXKa1y6a9LNISXq/0A5NkHad27KeY8jowb3s
MNWb/y3hCx5rlo5gmpBBjKWiGe9OyTCou3BC6MhJsy3PXt3KP7OAOkvEM/skGzbmdWRYCcj1kFsY
Sn2ZR8tvQhK3r8CNj9W7qsT7ET2KevcOzPmSxba95hgjH7omC5DzwautSjeJFwG2+aq9uCsHu4DQ
FHuQclgsjgKbqOR1FtLtm5Dqva/r8H5QIT0uIpUid37KrjLJ0b1gE6m7Jw9ydV3Jw5h8wW5e9it4
w12pqZjcLkpSnPAung7vF8RYQmGZ1NY8EskQKZaG7DFm4PcqZv3JTEqVk1V5JIg88iy0Vwvd1l3k
bPxbgLd7O5Ae5YFblz8qCskJahTzkiuLqcOREw99tKmm0XXWm7lIdAfkdWsAhlFja2gRpn3y2Cc/
HVndbVvHaZFKBFnw+CDzLDtRJiqANPcYXYE4fBeqccRwbBTYDUAPb+t+tdHVKMOr1muf+MRsLtHg
RiP4NozqL6qWO9snp2SKejQwzRcNKmWOzhgOpQitYRxRk1ybIm6atwAJOZLMrSBp/E0m/o4l0RcZ
u6KbvdcM2xyZFz8u1DtFyMLQ4z9lE2ZZY7ILU3Lahsl/rwwLlaHmRvxofIxE7VyXLZ+uzQjdEhy3
nRagFrRNVLUYBxRRHeTxRLAPTdno4aXVsoCqJ8ppFCJCzD9NGH41LT1RDSlX3y+ctK9W6GOvzU1C
ZLHMYof1VkbtepxS74n3YAyGRO63wEfiRKr/4+g8liNHkiD6RTCDSogrRKEkWSyKbvICI6e7IRNa
f/0+7GXNZmd6hoRIRLg/j1hz+tVsOrsVHprlnHapeCnaH6WpZs8ouk/FjY99VYRdu5ztSt6XLT1U
U3uK5/y5NxXL16se41j5XZvxdbKtcyybB8MtnvW5aJEPs0uxqL8QxP7FmXx2TOVf0q0UVimlUNcj
w8Ni+JU2OKfRnm828xQuVq0b5KDGb4mt0I+SgZNiAwyNTxTGJ5Ojf5zlw92UK5MjQtnLj9ZwzqNr
v8rRcnmWyu9cwR51jI9YKXxLED+LCcK7RrpFCNjkUUTlF5uwfQi10iMfqniapdzquCF3LK1I5ePa
CfN9jpNTPyf/TLNiddoUqgIjDKxX+qJboswV0dzZ17Jo0qies6vjON96NvzYvIlHCvSO5YDdk9GS
gNlqX7bDqWUPLEqzRf3qzORpnZz6xpiDMWE2OiPZ/yStXuG+0nEucZpjk2zv5BabIyVdTLiQP9g3
ynWwqpe0SQ9u5/wwplv+7Tb5bfM/kbLUP7bDhA5hfHV1d90fAhD6g7NS3G+M/53qJ6XFG3Kz+l9l
mEdOrf+UZaFxZypz7aoh/8lw4CWKUyooibuCEeIcagiE1F2O5NQCLc0f6+iS7yI2Ippg1NRA4xes
LM3XCy0oNtoajZoJq4rpsCXGqmnynia4zcoQX4y5/0pJHLLh3rgzAbfCoqX2Uzk5S9qE0a3QUwuN
kt75r++0Y8lFyAoa2S09jWMTtJnBkPXcqEONiNeBTRjrIRNtA7wqP2oruVsFHtdc6Q6t6RxH9VB/
Looec+mWNz5rrJ9qGUuv2mL01b56bZpeiYQ+N4HqsD9QS7T+NA6lih1ePvS6sEJe7pNWjvHBMvss
BMC3HoloXhGiM7+wLfZMjEJHw+E54oJVZ96w0SO4Z/hxtq7BOLHAMVlsP1Wd73VaXux+OSy1fk0y
lXLdUrDvW39JjEBlxJcHBEh+yVTDXsSMIzRea8f8K5XppigAJvABTNmdGVAXH+3YTk/cMBVbD/kw
ydDw2eRee1Ov4oXXtYgGkdzr3DnrhvnaJ8PdEfpFJMsvddOuZuYEPUUtkl46st1NRWmVjvjW06UN
Nr4GP/xG10xfbsu8hrrdRP02PK1xjyaU6IqvdNlf06a7saq/Wt9+s9+YSjfVZARP1fs1OpzXpHXk
4hVmVvMzVfFDjR0LE0y/VVP/rK1WepRz+69ZXT3IlxrHVaocpt1DdbpTL60rL+3gN+heCcKH29ys
YkyvzlK/5MWIUDBWw0mbGO619XGEGttGozLa/3+IERw+NqO/TFK7aCpjxw0HVXfAMl0p47t2+Fst
zLFbte/S0ENVOnwMtT0Xwlwsr3Fg6LRMvaRVHcqiv05aUrzNy9QHM+fUvAO5dvtq7cHZpPwZHBV4
U9dvRWVRC80PSJSDpisvplle3Kr9HJvy5lTJicUBVqR3DtJ7XDQBi2LYuGE253SsrjHaxvNmp/5g
OH6ylU0wKbrqTbl6WmK2XPDJyRARyTPgRXqia3xDyD5kAEe2IvxWa2DxX1ukBIK2k+u6DlExVr8z
Pf6xaiTBjsVEoo2yGWF4HdzEGyvTCDK5fqRYGOhQoVi0EceIpnRmXStqgVZc4rF5L7aNSr5WA6cq
c2925js5HTqr5SbV+DQb/R3Dlu//5nCscsHKWrCOcJmnELP32Unk69CU97YuX1M2tXpCHyxvYcoK
aon8Ww/TGlA/Xuy+N0Mrk5q3tPJ1K6TizYW9RRSg9r20Tcy8vgqXnHPJLPGAciA1L2vSzudku8RD
FmK96YvHRsrPrl6yI2YwU1TTkN3Ml4Ku25sHUfpZtr1q2Yalkbz0rfY5q6vit1l6cKR2S9z5ZLXp
EcCR4RB9lO4/aulqX1Q0lBLZ65pRDjDJPvEXxbzmrn4QxdSe5zUBbsiw/grBlzPfxIvTtEEXN5/S
tIv/360WBslPRE6CsEzu0jaHU+d2z/bW3ehHNr8urZ3zVz1j4uTkd9kvdX8x7PWlTcpfrIAZPYXB
7YzYVHhZY0xYpXX8FsTXR+KXJ30qHDYQOdbNTivCqK5BOI7l1F5a5pXvJALFiNHZghlgSnzQOkDO
zpg/snF6U5r6UMWb5mXKRGlRTn+U1P5tu8ilXZ0hCUuBvmSIMRzN1aXwb/9TF2wB7sZHaS0O8ggG
77xYf2I78ZNiOBglPo3phnRZt6TtXpRMUlXL+i12+dpodvGfbcOHu67J7JKRDa4yu7obVRSlcekX
svpPc9dHm3BAVOtP45ovo6Z8FRMcg+E8nNWqqTfXp1RmHabAgG3OxlPK9voISBgNSbIEjlNbYVtu
/9x02OW5E9xkZE3jUzqttu/q48nmnRDl2nuNmm9+mc5/CMPvZrnxZUpZ+TaR5bu1tP8UqSSntqjd
42ywZXOiBMwr+YLC03mowmc73t6tqXkyefBjd27D3FEzkJfh17JiGZmD8T4WvCIlz5AXT5p6dPnI
B5pqv2yqgvOuvmKKR26TfxS5hI9I0yey2rTNlvgmOHsqOv3BNqMft9DeS84tY3LerWV6ZRLXmaOU
j5+DHjeZzSEe1j9Dpt7SenoYsUBJAyPqZvtZbxHPWf5AJ1RT5BYthVWjVO97PPe7HQTrWFZdD92u
fbdcbW+aNft1kF3tC7XVfWeVyV0dkzXY2E0YlCpuyqrSDhdqAihWJRj1iMSvG0xYuDDk4SRTJz+L
RRwcdnt6SmV0vqZYejCnBXtThjIO+9a+GzDMPovf8Nla85cEGrwZaI+ehVxMd1Cgk1NBOdTiY0Ca
h13LhcX6GH5q7Sk1zAZT34hTInCz/TA1JnHxLdA15FSN8tyBXNtsq3uhg4KJFcINirYyPrcUKsXN
5uZzAQx+g2spDPQ6ZcE+rYjApM3W/AEsk78QtuLQLuskTKz6rYidz42fzt9Uc35GoiiCpW+bc6Fz
UveZhMpqR+JsdQImsKqgJDMf4kxbHhriz71S+CXqOH8XcnqaWke5Wx2VW83jiyXS+wDo8YEFZc5x
SrQ0ZPFEGQAX2eeCL455mEjpBiVUrw/aojzUBLmRVQgu7wwzWdRpbg7oKg3jHLmkWFvdkQrWek1k
250ZGaNFVmev566S8yNfORIofFafUfHzG8t4titjLbcPStznJkEwMCTBQtPFkDeZQxHVdHlvlsI0
DcZi3d1S/ajbNrm2bMjAZxqK5w7JkgDRaGO+zZMVyaSh2erMn3lYHrU082iyqeq01hxZx5oX7BaL
U9ho7Z+RdRVuxIRioja5J1PqAJvF1H42lT/q3F63bJvpwSb0rVJpTjUV+03ETHPP6cuPlWWj3LTl
AIFTQKUNiRJpjHDmTFIecYvxhbZxbWPzRU+1P92yLi9d5raHdBrUF3Ub6T8ADcLKENUhV/GqpKAm
aso+uXdQ3KcsreIvZ86rN02tIMpEnURl1bfHemA7oTqQZqJsGsOsJxkiXcWMmDFU+GmujWBc+ENV
XrdRyURhT9iYrVmfQ/KwXvdRVeaG+dMPGCOmyO9JZemFJ+dtPMRCVREl3Zabm6vL79jYBq4M7n9P
LRwyA3n64jNi8hkrP4RkOnG50lnSVr3G7KrymPfVEkyS+RVLiklmunppYzyyqu+5Sa0RL5gumXJT
ZByfy9icg4Ub7jEHRjto7CY59BX56sJN3+ty+JMMrRZkDSBAu+kTFE3cHRBrC68cioFeps3ooig+
BxfibLJpl+Je/8+xC8PThfFmqgOqgyCC1zutCCD941PcJz3yMqoiZHUZLJXWBOBrxaOYlM6rqq31
NXLefjviUmJUr7eC7UT3xsC0ylfIiDJ1900mXJbemDJ/lfiD9VI+6jiB8lqa9ajFen429dHkQ4SM
5y1wRKnfZwMkVdd1CjN04w76ZuD/OOl95b64iXie43h9zvdneWuZmDnFwIaLhrVtzh/K3L27WsZa
081k7FzqXoq8OeXVVskTj8ry4+g5P31TjdtXnbTiS80YuRnY9mKue8QRlQcvX/Rh3eLZedWMiMYq
tsarLFOF8dZtYQcwMFACyqqWOaLjWvPjVxb8PYSllQeM2SSNBhYHBju78VBGqGZC+LxbuXhWbAVc
EOV1Jzid2H4xK77/QBPDf4UFlcQFY1VBwDeiHyDWt773SlMbWWtbjUkSaE1mOd5WlmnqN53FNVi7
Lvtqxdj2GLbFYJxwNvSzQaWzhK6pjswob2SLcK3nWO+5udgGWJalSNpE10yDDKLqt7FN5ddYGv0I
S5EONl5sby7HjFVqH8vS7x/9qpH5EfVTV66OMOH9+COlwu9f069pZWL/YG0Kf+qEy8oik8sSupu5
Ji+6tlDzFVkBcMDkpZTqivEy5tEubLQMTgmsSW4Z7aEwrcI4ITUlL6umKney/h3FfddZTdiXU3m2
jIIA4YSx8G5zMZcrY8xLx3Mcnl9vpPmWnpISkA5Gw9DSG/SR8yQqxpx746gmjy51tcssCtR/sa51
5se5KH8nZVl9qBA2lqc1A1O0xqVpmjvTd7cfoYx8NbUUJv4EVLKatCUQY35RjTmbknVHcfkoOqAQ
Rqv0Z2VEN/aVJO1cRIS1LaNNtikZO3u2Gj5Zxdru029A7rA76DJNa8KT0trkWTWHDjpytuR7aWv9
fUO0x6vM8u5XvqB1n1NFgafr1bhgkU61pQZaLBcpEP0s/q5FsjWB2+nrn6rGhPKqVGtf+7WzwflM
piB5U0VHRvvNh1obqlz1m9RA8s2WyUmDhFyeSSHDfAffQg3hcFd1O79SfKNEmdbcfyZ2yTGPN7RB
mqy8xodUV/jK5oZIaacdPf6Qm9ahVeX5qpwVXQcSMppUSX2LhKn069G02HPfWWV8WOQENGG6EHGG
idx/66zU4GVpVSRsAGetD0ZT53oAqlPfmsPq9MeSBExy6CjeW2+2RpPR2qW9h0Y6HevIcRWagXzK
hRa4cgZqqGeb2QHzYXY1d0RzwicLR8dBRI8FzYMvWG03h52d9Lkv8nn6bCdpfJHa39zzHkpqfZPn
+2fFp02pSXPVfZhC6h/VWOZ/UD6B67LVxavI4Jsp6pydS63Vme7IqOYKqaTMzSPZclMG9LCQO2Y2
yLfVai0D72/SRlqfrlRxhBb8EKvehohSVPTevs2KDSjptv3Hrs/cCO3Rsn8j8YohZH02T48551Zk
Y+dkRx0Sdg6QE+btwFOavUuHYZ6+6+TTq1uToYMIReDGPHWUqMC+e67ZiJn7a5bZa1Dy5fveNEaK
+SlDBM3QKZXC5dhrBMMvl3E90dRy+apyh8TjZczPPb/7dh7zbiyxgzUIDpCZ7a3XEeijNVZ2b1dt
F+nnbn8UFejUUbNbHftW2ziYdGetPnN24KSBhgXbHtNh465b5jzavjAa7VXqsZ7CcU5Y+pzWhhOM
S2+B55g9qQHUBUynwpwQit1xrf7Ty9SEXTdqg8JkNoof5Nr0u0D3hRBD/dcDKeEpYTmNLjnH/cgY
QdTtjtBoaTJqTo+7YbxCCrUakaxRvI19VZueu7duhw6yp3vGg2xATG3qD8+dGkd4bqmoFUaP6Uqa
DgIaZq1wdmtpj84rAAqQnRZVMsd5MPQChFQ1WBaupMuO7xoqshb/hkftjA6TmLOR450SJn6Op5bD
Rbdk8xZbRn/SnBpHbObafrtdtT61hdJ8b67IO39dzUX3y7EQjGxKJsQlZ8WCQZaIQWyV2tQ2ry6M
tgqMRpRLwIBm0L6J+R3JPZaqZj0JrdNBV0pLSV7iagBoqXPdjNACIVoS1WAO1MQihMFrG+GyVm+S
sZcbAxzoOHIBqstsdrdK2OeBBfdQhwiYLvDSXlalyIvdJd3mb3sr/xQjX4thp/ZjWeLMGtYdrh07
JS//q5X1VcmpqaaMI81pdVypafuiM77zmfeXyb2OWVUFOGeHkt2uYSXBfPrtRiN6xXk6bRor0wst
MlXLQivL/9iVepsH7SQTZljt8QPsX8hDjR60+HGUYb955nHpdV6X4RuQHl5CQl4sOO+2vs5YoAMY
mNpfBMOlm2x6a+f8NhvVJ+Xt3XFn/eDOvBJFYdqHHvwI4hPYmcF8vfKm9kbIHJm7JoanejSeLCoO
LLyWjgfIbuFZSsjkqEZ7NlAMfEyx/jDN1kXl2PQxGZ+6LIbXSQcwZRmjcmX1K4THE3PM3+Z0jPJ0
HgIMNXra1RmORJpWT++3s5Gmn0Nuf6pV+eS01dFR6qdKWS2Pe/+JSnSMtZKOIkZei8d3vih5ABOw
+M5YBF0zBjR10NQLK1SzUt71jDXMULZnrV+nkw7aXuT9cXCAlZ3mNBfuG/o+6qXrHswhP6Zd/dBY
ruzbKhtGOY+IKiUP5r3XzFUtOj/V6bSLHK21HZXQMDZJ4ZZRUvDRMcTwYsTTuU9sI+zG5q9kfDhP
+N9ETL8mq4WAzgBFWj3GjE6uFAQfOtd2HLR/usDkkIBpTXGqIEHNVf3YH0fYlyHkWr7ONj9kayyD
b2C5BEkHEZRAjXeF9ronVLrC/W3QVx6GvP7JeDzAL4rDOvLPbmN7KgGxkw63bt7Kw5z2E4hP9idl
BK25yRsxSwgu5T3N1v9KzTg73EFaXuaidtRiXmpbFxIYTxMtKasv5TG31X9rvzKueNKihZbOX1ul
C2Zl58LUNwHVlhgqfvcwPm2gqk3pGN5m9l+5jfPErriDXUBA0zWdzWWmJOYBtRATmtH4mTULrbCR
74Atv8CO66hVlNehJzex56Z8Rg23B5xzUL1husYZdKJeK6NvZfOvMc/vWemg62qQTHo3HdtZRFmN
YOHYO4SbhAbc5i7pLGxFws8Xljyq5IAc+D0NJTYvpuIv9TVwBMh3/8nKKyoQHQpmWQVL1cVjW8pz
7Nj3yhbMlhwuHd8bLP7muVTSlmJ0ey0d+eIY4mJOMDyxpQt48vnMXftIB0x3bWUcnoROJwGwZsNn
MorVs+09Zyaax/5AUCO+DRr9UTL2kVUoI34nqxKUZuwB5Yu3ukrqQ2z2l2HkBSwne/EQZUPK1NST
mhHFw/Jq4TecOCneFmE+lwUzMda08gpl+rdfFlBzNF0+7yENNItMpwNO9RMq1quppg99nn7bDGyo
MX7qtf7sxvZmOuWZ9IzvghoEyrT9w7M4FYb5MjfDGKZlcZ7HWY2yaiLWiCK1YoH1WvFVDfrfQcn5
wYlNpmVy1EbjXpjuD+MzAixXCKXs09i0j9Gcrx0aedA0041RHr8NAbEs8sNQ9v+lEJz7ZY2z5LSU
juLDcqXQzsPnZMiHjbvmAeN7GO8gbw6tay//lQK7Qp+Td3UXQbV0ehIM1bas5WKN1FhxdbCz6T99
iinKlCQJW4kIPTmIVURBTvlgncZl3b2Wp3UXOKg/3sYqe87yPlBptEOjaWZv25LbuFRZqJvbU4KQ
2vdkKJPusyIQyG7gX9m0vRQil3wJdlUAhrjQj0qWP1hYme+EWTgu6TGV9oVSeZ8norKreHb/jLly
YWvZDWSsC5GYToQD8HZJev+4ZUyTui79XzZpNkctT8qTmy4yUCfXCE2DDxiF7ztYr282+aV2lndn
dw7q/KK79SXV+287zf+1qR6arR7uP5CLUlsK5Qiuu3mmXlPhiqeytH3J27607k3BLxMriKJWVp8q
6E4zp69ysm5Na4WdSF5rTb7FCyCek51MbT5ULW5KsZetuXtnivchywUZ77I4LqSdpnpCzSXg4OlW
+5kXObhNftX5O3ZD68y58eHUOkqg2Xnkk85rrf01Y14k0Rz6Qr2Kqg6mOoUYGk5Ic1RzCX16239n
JetFJpF4cm2ijt9QrIjnOjU7O2hP/JAWOYz6OBrTdXXdl6YF23RdlvIM3T9MsEfDZ4Bk9XvZYbf2
g2Ui3IrArnks6Yno1qprmtoyZNcIuZtqMf0+QQKz3PgX8a5gIVHJmk36mSEmR8P7MHRnMkjZwdmq
gp62PTdqiqJbCh1kxiWso13Wvr7H9E6pkv0mf3EFFcJ4W5y7xRDNAMH20FUY1TIhE2FPp9xdQqWY
70mx3LNGwBgN59y1rnCJaCVJ8q+RWADc8Xd9df9LhH7YWuoEEhB1I25ZU3J8k6JsTMgfpMSKPMHq
1C9WZ3yMK4PDTfc1dyjrJbd/f/9maUQmbw67w8+yrS9MpPFFqdxSpYnY0niJ557I39AiY1plGfLv
kZ6cgEj1VDxnGr+tqGcZkP3pjkOR/2Y20uKJFK8s6c057Jc60hhccTCESS5qal9pZo/M4+a0siuk
U7j5eH4pYxlp03hkoyxw4Mgo8uqJRM1nOTqnpW5f3ZUv8WigL7vj795y/ymaWEJCq4/SjE+OqG6a
wykRu0iiypq+UJQxxNoKWUfwSpMemKZSB2xgzV+7FpekJmu5E/77idEkUc9YNbstwv2v48Zi6KOM
v9LUqo8JD5xlORfyWRFH0HXRGpyR+j2fqT65Ug4TwLq0e65r9TQazqvJxgxUi2jNzMBw1nspxmfR
cOagos358ELr89sd5E+fqffM7G9tR3LVloW/DN2hntdHzmOm8LS4zt5XcTcpuf4sRXrsFZJIZiEZ
HGTlyxk48e8ERkEYLWpmfT9r2vxL05f3BrkyaIlLgBdTKdV28qws8VtDsdKUluvXRZUdGGcZIB+X
nxVkliHWv7YqXd/O0r916lx53q8jGshTUpnOZTX1/GsZ0UHt6TF00z1OWdJlqc1HWzYfS67EYZWS
cZ7Sm071LN31gv6KVtZcC6shBekUV1iNMB+IpwzImmlOxB52QXGorBx75e2VSqRKGUkCuXLMEbGr
QJkbGrPJRRNaqAFklFZw3NypcpSHxUyuqih4Q5iY1WcvNXURIbA0cieT7PRinxuzXX1l6KNimUMz
A5aipXsaVStqLEZgJdM/lQqM5nNOPUUpob4KohfLpykbGRqt3YcDEw3I3dj/geTdZOn8lLEdpe52
1LqCTe3tQccn8+h7OIsXYPQhGHbKe6Onkan6tYluPaQanrw07gY9SOxon9ugnqdeOUhleGy5ETBY
mqpENU9VrL3kFgdSGed/MmbbJlJ5ceVGj1Knz1iwx2kYz3ojPm3urd8bwjft5KBkVrj/002Cy1sz
WxiEDAwxx+iNg3mQMBZraMkinCeZeEpihyk5xll2ARoOZCIVYjkttxFKfzTleZPTe2t2OQJgfF+R
tarht5OUX/E63Cni8516iAR2ByQVEuMWX9N8/uv04jhzuDMo+6qCE4G/DtU5XxwXdk9EqqI+Wj6m
AP7P69YeLEein9lk5Kvq0WvJLxXcishwJyCheRZtv0uzaH/ztk45KDUPN/HhIE+KyNWQN4e+ich6
vMRu64sl8wHeQ2NwQKKdF4Ttry1TXm06tIlel58kNNeY0DtCQz0VB4i+0OgYSqB+bKnuZ5iYyBdq
VOcKYHd1nPe61+XcNYYS7MZ9EMXw7QWyUUyGGYqsuK1lAxPRQhQiTesFf1Fvv/O4DQqnjVbmQ2wt
6aZNEJFqeD3Jj/xxeQ5LKmA5aiWMI8ozq2nAVv8WafcLA1Hx6dgBOxs6LBC5Kd3JKVe5u0t7merK
nwUNSm1vH1Ih91WZTw6VOWtiIvLzr4uaHGK95T5v7t9YUd5yHWgCBMmskPms5XUo6sgQS4AqHSil
Hs6aGnW2E7ZqHjAtyl9GqFYq8CCZsiMzPK69rvptEl+VvH7qmj5KYpTZrD5TYT+1hgTWcc/7QwuJ
gwg/vbC749x0Q2RkPfmpJewHfcX1T6Kpn9/XfDpC+reQX6O/rOWFTPDOEpB1noFEjXBJs2MnmjeX
TPe6WWe+3oHLwGKPBBIBhfS06CZhVafCEuaNF8ujZc5iwj0SQ80pkIY2IHmD/DjbY+bNHA0ZX/W2
QX4UdW/5c0nmOFfYntdEYnFUbzGaYP/iLKMRlH3/yoDnyIn1N7Hlb6hA+cHQDPRnRqagRWXnVagB
gLlLfq56csuJ2QK9/msPv8aL/cbMpCOjjaJuw9fMOCP5gGkhpBcDDwxahT1gNcyaj2qTe+68MMps
fdam+JJ181s8JDfEg9lX0+KT0UufPT64bTWM47c+6qJfCPhNms+jzVj7eTyxKeFiYySy/eyKn3ct
kvGZ79KvpnSf8s4K57Q6uJr9G4n6uqn6GRn1R5XFcRbdttO00UYhG3fGXyePUTHH/jlLWREGfdqP
Th+CIbR+JwmUow2z3xMcET59PzzbnkdynoiNIYNWBJljfa9GSsZIb0+Lnje8ipSySHLvVBQ7dzT4
cyWvsTsBwrvoCSMKnhnkVJl+s+QnfShRH02YW9V+yrYmrFoBG8n7rPN66jQ8mlVCU791nLAeBdXo
u8t9Fwxslzi43B4sKgmc9GW/FCRrZ8AE5VmfkgOpkBFghLyBGL7qmJF3hAuEyjmv2/WfXtSnrGWn
YmsdbMOiFN48R5veYgfbw2gwMjTi1uZw7NF0GLoA8ZaEZIY+OOzsXHtbBzJO+nByWvXi1haBNMMK
VD0+ooez1aIlW9in1kANyOdwjQ+OssFHWdeVnn2ob/jgBTOV5isew5G5FSOY1vxpGfF769YRuQfG
OuSRnk3f+4DzhRJDKZJIFrWnZdZPzWp0U/63VxMiF2RPnPTscNTxYN6FvCPPYxQPHZDKcMQ2RtPk
8OLv7/P55P6H+GtKe8VTSDUKAJP9wsfrdm9Mh3Vc8JzNLlCq8xLYhfzX2F249BsAYGkFuvKRQc5f
s0n+N7EH6Ly4dqj0RF6HXytKqjSn/JwIo6BktY60T4lvbC8mF4UxnF3YM/P3wipfgq5IgrkJZF+7
vtYrqtflxXu7EmhXPmowInQfG8AQ8Qe48AHNfCia5VvaKV08eImXCLbTpLl9Sw0eyao+D0Z7IfLn
tWbyYvJL8cCfqw6Ea2Lby/69K3iK4QP/DlwugXJlAqtMnfm7G3mtKrUJGVp92TiauNbPapki7pbf
FMcfzJt0YWP1b5WCqCtDhexKkyikgtULn98o5VVuXJjLRg6+ZszI5HBY3Cyz1s5xZsLSj/e0yw/9
JkJHMcP9bTPUgfkxTOW3qmc3qb7UjvTU/gfzQZlpcv9wYX5iYV83XnjF7Z+Z7oHrp4cJMyQS0VEf
NiF5C1+fnIsCp5LMOovOy3O2ffMg7D3W5/7tq1Lr2FXqQy3rV1s3vQwffh9+oZYoMK3OeK8pyFo2
A3RdzqOx5B9LM53aHVhPQX5BBc5EuAe2m66c+Ghje+a+dGDVrP9/QvcTtFya1rcR1qTks6mr54We
1e/mTHqZ2nwvZXsppcH4I0xXz+C+1U71U1T2P+kQTM4xgICbLW+KU8xkaF14n02N64PRLOJiwDtH
Vb0CD1tQeQvZCL6rxqtar7eu7KFRHMlylFatPhRrflDE9AF5pANLLnLPwLTGJd36qAeGIfa6HvVN
GYJ6aGinmcO4Thp9vaJCam4gJLiQiFSWedIS93sHtkW+NMeyWaoIleijy/tPCLYIMpgCSPWcMfHV
jCZHbqR1SJUYEuBM4nv4lbvuw0Mgy3qwqixrbz27T/3/cXQey40jSxT9IkQUULBbeitRovwGIak1
8B5VMF//Dt5meiLURiLBqsyb955sJLiSYYSPkqtHm4JmGPS9TzpEnZFyYw5eprJ5zVjtgyfyQAjx
V4bDrnCcHTNsAE4m/amKf4p43rU5JWYuLpps4zoULIjXyXB1cMD6lvFcEHpaj6X9MnLwTzTzTV7R
vTHkIUhU8nxXB1+gNBems0onOtXAaNpf/n5wNhwcFOxEKNhQfgxICY30D6uUwoZ8yTNY0u+RgBWF
jXxggG6sEg2YaIr/aYnubCY/Oi/fJ68H5mB1h8Rsn9i6hDXbezFl7ODdjQ64likLS3QYy8ov1dRh
sm7nRwfH4Ty7d8tmrScZk5WofWwUPXUh8S/8uzyABE35lPX5OfXr96wynGNpqI+mINneD7Q6BB0u
JucEgab00lLD+LPaj0a1M3r/ZczVc5OyVVJZH6UXvYbEyxjgueB4MuK0jU7/Unf8sngaAyf+M7S7
XfoUrm/UgHhDr/5YdTNFH0lry7shDyfEIHpsSlRkCMZZ2XmrzvbpZ5X1U5BbYA/qeZAJDnfuUIn3
qIzVBWfhvvDdz87NyUlWmFqVTUzfoqVJa37lmx7qQ1OXcI5UCpXIWk7++Y5SqjeIhu8imLqd1zE7
b8edbizzWs0khmVLOM+NWCiCNMJ4pCsvSqfqGFZ5sFpOprrElyy7F9dFlsmi0ls5ZLY3uB1D/snw
kd4Dd2lGqWVQdoEixgIkxAYFJd3OnnENuXmnyNy4c1xvU2fGc8bL0rudjYVmTM+2gVtNZNjD7GBO
z43CoDa5AzFRYX/SISA8Gck/kednsufnKE2+xMi+iyS7mKwH5mpsDolvY62M3m2F6zYwWBxTZNYj
Meg9MbGAMZf3wUrko8xn3DLJSIM/PZYdGjeBExYnvNhjASfN+BV8wBjTHqTWrw4nyshRH42SgJ45
b4sq2apWNNjR66NnFad6IPcewxdCkdxbvrh5fXXHsf1W22jypFOuYdT/+Ul2mkZkVX7Hq8zlxYL1
UlLH0AdF8FsCpjjheLbRAyZvRr6F36NBDKRxjmQaeJu5l/Z6iPrNojI6k38LW0FN31ftFmvYP7fV
lKwlJlR8zzdvLl/Svv92Zkdj1CFJsKwyqyr1R8+5hyix7VPzsJQhvRf+8LRsY8c5j4axtsYBTOPy
XAVO8J363E9FdC/QM6wgP+Zudgyq8DRYZO2greE0PpnKPWa5fJgakr7E3yGfMKWYZASPOF+nqn5p
5wEEl3cBWhat3cxXVJJDtza84lbEDR7ftH8hv4wIOpT7qE4NzLI93iK8jrT36e/S/Lm199wjucT5
+OIO/P2cTzgE/rwUi6SLKZPhPp0ylB4+4CfYQThxAvclqplIzvLq2MO5nOzHsfaeTIv9K756GaLg
I+xGTTPWXpKG0ml5ea3Fy6Kpt2OfdZSyPi7fPbyKaJVYAK4WMBS6oVTNpmOKZlH0xri6TN7Rapzv
fVw/mAqyHKimkH5k9JMds6ZiOw/BkUrvqUqqTxH418jEY2i04v/FJQiIddI3j6XfHJb+aKJKt5l9
O2H9ImrMpQ4LyUI5HSB/nQavutgNQifVeBdYFz7z5YMlEezaeo73osU73pl8mkNoblvbVjVTnSbb
mG1bPvp4ow9tooH2OH2/xZppPQIlj/aVSOPLGKbeswVRCW+uOb+lLRUygTFx1COZ7p1vGtEvBAKC
dZXjZ5tmHPz3mOQJD0ukyody5LAZp/roqAqakp4EqKZg6XYq9uXOa12bHy4n/MrVzoOSFmS1xVFp
jX9xhaWn5lJYZABDtDgQqU1mGCl86pl+W5xgIhr/An9CRu7+uX14CgPDuxLeZyKGYWaTQvBv1Kju
IG6XQk9+sx3pPhTAw6om5qDKJ/uUJ33yXxMMeD8oGdbLOM0VIsTKzmxkHugeWDPuDocR1wdTm/gH
A64+S5ipq5Lmf7aLcxPAIEq6aG9MELUUTfbylajrP/iBGYjn/inPwl/Ejo9gsA8VSiu4u9pYVQOF
URFG10DAPKjyz3RICMr5dbiy4CxpVX8Hnn1OOp5hciGYUuPprRl7vZuM6asf8wMkvDNDiUcPL3ts
+3/arz/zaniE2Pe3SN1OoN/Iy1Mp1mAKdPeKvyM6UN1RdPbMQ+MxfieU/4ZxELKdXeBVzgCeDd1v
yEUnO0YukdP9EohkMohcV5p3cvjHoXUfiAnhTGt3hO4vOITU/690uEQvcRJehwo+a5sM4yWw64M3
wKrDPfMUBeNFoMlmtfoSavzmqPJ3bpfcMB1cQpxQsVzCAdOmaqYrg8FyjQ/px9Lps9N7GDgmq4PF
422xFTyFhlB7hNTPYZZnOCSEGEkAbTo5JBt4Rtt+5qIn0fjlFOm1x1ax1jJh0KeCG076pyh1mNgP
WQkjUZ/ceMKVAGlgkxr6cwwJtaV+8K8cw4HZfrNYwCnaAq+9531Q8lnITSyBNNa11wET7BsytBzb
KxcP+taukgJzSI3i4TbqmcLM3Bt+/2Q7VAKhCacS5AHvqATqoW3nNmnBQICKF6Ppqc7z99GIIAnO
UXBMvby9VBXBHTlZSzy9nxC/zP/CuvvqZst/GtLiSsrVP7nT0tDh/V13TZdAvqoYYTJSXgXzMFLe
DB3tp3dsWxuoRl3ci6z90djWcLQ+4FS8Iu3npFyx1Nkz88MYq/Qmmov6aAyZ+rXELPbuHPl7VQrz
n4raIljFIY5OYY1IGX7LqCHHEls1QXFL3ELsg7L6qCrodgi+VL0Z3B52rk+rQmbFitsIPk8YbXTm
mHsvs95Mut83MfEYGkRQYtd8UWb/VyDqcuaV0UPVEQCpSuNVain+89jB+CtxEuA0AXYPL40Vky2V
6cETIwWQ7z7HI8floGwQHrE5HTUQohVfI8lldLB/svBJFilgnzF7sZiFUTKWw8Zh1BVPmpnNJJGH
Dd4rNRfqkqDRvCjXH3d+6foXkRN8juTUUP46p9nO6Z5UD1bUZ3p7zRr/qdEmWIcUF7dV5YSWnSQE
TVmaIWaq5ppkFMqzsiHlzVX4wIclY/g83cuJWj1qx3/IPMxOhiq4kw9nNtUGxB4ylm79gcN/63V7
I/B4qzE/wHfK8UNoSFJiZNQR9Mlr2ERQQnpqja63i20AlhzYEQoCPOBh3yelR0cZ3BOBGb3zdHSt
dPWVd/I/6ftgWlWN1V5Y3arw6uYuU/U5YtJw7eigzLng9KCgpys/Z3q2VkOVPA4VkXs9EC4nM1vs
ejuCp+V2zDIyt10P42jV0ML4E5XZ4SaLnCOq8G2IHBsLdfkiWUK7Dgpae+JHNXb+OLsyhpfnbrDk
R+DhPoqt+hN7ir2NxvGfm8FvS6g/sonp3DiV2eekplfLUjfPAyPltln90RZpdWkkfu0qiBixlcwx
s+ZsYZU/oqTdrN5P92EtzzquupCznJxGo/DlmKWT4WLFtOFYUw4Dd25OouwxeBvNRXmpw5TJ+R7p
qh4cltUZPnZrI8r3NXa2FRHO/3rV/Jm620P3qEGb5TcrT2j/TDiy47+Zo4FeZKD1hDLGvbRymMpF
Kr1HeffYtdZtzLlEHIWqQcSxWgdu+SVj2ly775/ipgfjVv71kfjDvOlvUXDgwjnGv6Kdn4w8vdY5
1JDlf4qkpBaknIMk9ETdgyfYk8QlOKhdZ2EYWB2fDPaq4QOCrka98RUUPeIia5PWXs5WI0g3zVnG
ibPxyVk16XToI9xcEBbJooQ9xd+hiqq9GFuvwFoRPCdBmxzRmOJFk83XXuCb34E/G08dDraTN/mx
t4FQOffrZuSkop/Gcgdlpt0InODnwiDIM8VBsvZxVpzLMmc6MNpuT8RUs8UiIV/EnjN5kRFc3P08
RPXT0KT5V94Kk4kbBk6mwcITGX/fROQqMA3y8Ey8yg9huPkptarxD9wWad0eRd+j+YWV9mwbdfMi
C7yiM3vkN21gZrehq3XDyR+AkbV6QbItVEzT3MQ9tdITb1pPGlM8SXre5lGdMHuX+34KxTmTfvKo
2Rm0z3tnfu6TfyE/TY7nJ7e+HW30v87YMs/xrajEF6BE05FPsDABO66waE9N/uNn+TMuwgRrsdYD
JD+APO/5EgQlrwRa8AElhJ7JHLRzRBXIWOPb8PgWYHu416ukfCDD/urojrh2pnP8Z6UR7XQcVvMW
H/zwXiG9lTjy1zoPOF9gT7n/jbXwH+KxJ9CI58v/T4CYqtbwK/NVyjECBTgZuisrURWkkFBEMG8Q
RYwCw6zbBvW3btDnzIiu2gPWdOtxGOAQc8R7NRljhK5ni3MX6vxVpC2jmtiZQmamA6430pchOAW2
P7zXUyKO8UgcsppZVEw6XASHlAUCR+gJ+uAAh0fStUzMSWYYbAg3+idA0CPQllZcIj2Rdetj708N
nbXYoSfb494zrP/cruF4TrKKZNtAU9cDoc6sZHxm7kq4oCb8O00EvgwcUIy1CDA8xzlyxGQEyASO
4z3hcaQ29c3YBthJnK3t4plS3qwwpntVYGGMEn9QFMlgMPFz0KxqbiZJFuBsowCmNOuEO4fO6x8z
hu5VpetdWWAOqYd5OmlQqCte1eB5nkOMrZzLB8Lt3tdQj+GjCobqWKB9rcOw43qXqh5P1jBHJ0Gq
7sceIpQCWY6HWRTe2ptZNhonfvg8pW5yJfE6nyzyYGdZTgmwuX6K15kVo1Jjq/wgtgt227T+9TU+
zU1bNtYhD0JFQMGDp5waBoaxKQsXNFr3QU4RPVDSRa579vTtgnrIrjFP0ZXAYEiL5Vf2zivwXGpi
6SjmQTFdHekCJ/Io3E/SJkz+xKImYP1xrRqovNL+0XNnHKupCZ7zXOsdL0YInKl3naOvJkwyYWUm
J8dhHrkOiZSBBC+GHN9plqff2ignoklAAdfjUMfbydGCIZSBBBBYs8KXgCVtF+N9e3C8gvshQZB8
TegloWMKkJu+nfU/vm5o5wvhUeOMk4dOqkujeKvD2PBXlFrsSZhSSz/6SifhURW4kXCW4W9qYRoR
iccqe+zLJB8fVJOEDpRKd4zJjdoBQ6YSq2li+IsDyVms/u0UommiOqTEsGbDZFEMpyMNfeqjirEk
Vrt1yvR/lMSOcxKkTMP1xZlthLIM+OHamAN3GzbBPD7MaBvPIbbdtSUmgaUiSqqdSryx3guOzE0d
dQjOIUdTrWv97DjafSt8o3wufSN7CSSyDEaKcl+O2v4STS5XdZqm+5blUQ8OqOdtpNGkSofZroxG
6hYeSvdjALX3Usyw7PQcworRjfddYX+OVqXqagckxyz7fc/FCEzB9NNNKpt26/h0qGGdNuGj57B8
TosYzkgX2OB5G29a43lYViAEKZkVkvU91jEONDZLksDznfrdkm7xktP4ELYviZ5pkxwI0YDLaAQC
lyLcmLaZyq2lSFuQ4HNBpOj+pLCxwwIT6hdijf9XCbt8AmYLzYONe1cZkObLG5WtGHfJbe35Yq2T
qlm5jdnsZRyKN0Ip054Xc+F/UOC3BQaZdQjdfUWuFDkh9ToOpeCvDQNApuipK2W02bVvyXs+VnSv
t8p19bRNWZCy0hDUdzJy3JtVu8MHNUj+FJhQ00kw63uFw495sEfWNa6wcezIrOTJ1sNGuYeZZX5F
nD3XqCSd6DpVi5IKvejLxkO0kYzxT4MNNb0TaPgx+ixFdO3fDE+nV6vzDaLwZnE2ncR9ajMNNYlo
5F4OmDTQmyBeUBS0xywx7Hs8yvIsOpHvbOZLb3WeJbjeE1XsqwRlxzaM9mIQqctWQUlqbiAb/+d6
RvCfUhVkE9JTASsGKwj8BKA32mMfleQb35qw1W4m/Bt0wDHWkins0e+yfNPbufznKWE8k2UA5566
apMIpFIXpcM7+FFNUtpxiobnkUicPdPaOIpiY4fj2toA0cPA3DTyEI+YNxsBJ8VuiGhaCAo7i3Tv
Jp5NeAWi1vvBi/LfhEtp57Qc9gmcq7XrVeDKPIIPBkFSQKNlawSbzmKyRXxFbhofF1kYZ8xQLBth
YxnBuGOlwLoMTkuWL+4+ZKCqm+i8WB18t55uEws7D5nGmXHwU4h6QOkZI5oabsI8hMQ43aHq9mDU
hm2VRMljmLTWHwgOgqRpYj/7Yo6eQAM0RDLrfO8MnoFyrMb+wG5I4HVs3vVxdfTaYHeCO/c/UvZZ
sWtoim3cjco74UMsL7PXofrWLlT0tGEK10z9qXcSWjfJMC5x7J8pG/ojVC7KcYdhIytnnINt98yH
a4CqWTrne2NYNrEyxLzlE7m3NRf7klccg3tTBV8pntzFcyLuKZoKKIxyZsagR2eTdIb70KQE+XmT
Ab2o2drINPTwyeo/WwX5SRumuODHFR/p5IGCpAWl7itTuoJVQph75+ZGs7GcItgk0TLvHyL3dQpd
9WIP86ssRHZtjaFnyuXl285JfZQi4KObuPW7lyD1mff4lYo3UAKHx3I0iO6Y56VWQRYdPnq2UuH2
w8Jg0o2kLaA69ghMxgLAIZ41iucyeZPC37aQ74OyhgYegvizf5uqpePyce4VoU8lvUy40/jNNlIE
SYnJPeVZ4+KKKrFzZ0V831O0s+UG/ZFoT2Q3G56rHVZJRn+B5J9CM7Y79WEx3OdRhc/YZd9pNH4p
tj1MzmCunFmsDKoEVnLh2CKyqQU7lyX4LeWKjY7bWxwlF4fJE/Zo7pg7+RGwaeaaz9va8rxDkDUn
z+ie+jbk5YJBMhl0g+0u65qfOohukinTJDuyZP4676vfRJK2quOv0PZZuqDnTUw+g6OK5ilkjYEL
DIWM5qajNy0qONL5aN2njtF4OJpE1KI7k7bDnAUlNyO7KJrxWLE3Qpkxhvd5K1hcEfFQ5s6ZnO9O
R8lZjNN5zrkCAK2TQ7y1/nVMWJ2gf0r41vMY30yzwYXTXoR6V8U7Lco5T4JNmjADLbzTLDEVpgVS
PJA+LLsIwY2aFivx8GKME41G1Vi7Ke1IskBtXc2t0x5bx7cfaQpyQMiR8tdTJevLOLMYJGPapiki
8cSqKPYf57JBmIkKO99FlmHuOlPMG7QoYG2dZ/5zHLu6pSZVraiWspTg6EpHcDD6sk/PeZez1wF+
KzFgeBbgr8hJt0kz3UDXpQff8TviPWn4XLuioStLsDZlNRgLqSasonyyV3VXdx+Fw8aGnmr3aBX9
dM2Hqv92beTiXGbz0+waFdRpx2YJgEBamQzRPEROUV80y5WeRtBVuNp6lJq+xKAt3Sp7xfoOSMud
59fYrhS+q7F5jLSb7gnWhTvDMJpDDwRjlZcQCduFAFE70sIOW6Z/SZH3O3TXae13rJ9Le5juoRy4
wiTJ0xnngw0pVnkrZmpfwtMcsgC7s53RzTg9dNiJU8ayjy2gN7ljLdWyO0BWR79WPYHI1tyDhzUQ
7UgjxTYsvRjs+9n1gQu5XuGc2qiMBFFycOWp4wWHOM+LXSkRvdUQ1M/O4I58OtLI+YJswL4Qq8jt
L3R2cwOOLGIgC+Jutu2/enD0AVCJv0b/JuxRuPhtgnLg3u6rzQCDEuqJ5yKqjEQC8apiw/TiXZdG
DCYrJnF7B/zqirIKUold9ivDU5/aQncySLxt/aQi+Q3OhBKfJwtOp2Gumf3GO1WkgCQLcp1piQaa
G2qAOUGmrQrb7OjLFkZG7kYUNkkyzpjWR8IMfTTPWym87khQ2ruypsr9SFWRf5c8/7uiZwqaYOh+
G3zELX7i+SOE+E0GuhqAWidTvdWz8VO1ecbJ0f2a0AY2KTlt2O8Wbqi8uxWlb27rFkNsULFDvDaY
KUtl/qASdmtcwt12ll5x9HMXg0pbuxsfs+sDMNz0YI+CtSIiEcSdi/KdyJV86usBbZRT9tjnEky0
wfSqCOLwLLgWv1UqmnU+YVnAmQwk3U+dGi8wkOAIz82qczpxDm1KPSPJsU9Ndf1U6dx6a3uuCyvE
bicT8U/UdfnswF1jNUzusdJDx+vKtQVSu9AvTBG6o2BQzPoAmk/tZNXOErZB3wBYyYtqDJCBo3Zq
GvRGELO7SHKMm0gRMtTcJGey/tjxeqKVpgmqpYnt4crTnDOdyVhpQQRpOHUyLn4h5hW3QctmbY2R
S+HihPssVuPznGSAUIYo3oxViZVS4p8q/LpcjzaVmYzbchtWHqFZ0Yp7NdYp8XzV6DMJS4xmJdFw
mHl6rzqWBfXKllsdMbO1lDnxBebr8+TONyvLjH9Bl3f7IWn6S8demB0zSvEQpjn+bbqDM4ADHDoO
04NABeqBfs5+sTAAb+O4xdGY82a0po6+jKIs38Y+0g+AHM3nquZW8KQkTmsRn3joJ21vyNsaz2XY
+Btbxrj2AhB5ZExIfTgt5U1tTEeJlrsxm3k8TXlSgXLFnqOj/iML+saB6MvkJfExHPJOhvbWzDJN
pM7Q1YoF6tmD1ffFNQ+7cjklq31bJ4sLxWzXQcjinMIfqPOINVXPkrf1Okyx+muFw7OODbx4cwXy
b697ADHYLtYkSSwQm3Pbwq0S1isTbrmLlPyWFHGnHrDvmZg/ySADOIFRQj4EgZZvS6MmjOSQxEkS
n9KhOFRNSJuC35eykpTENtTtDkWJQPFL1I87N7LOmT99Ty4/lvQpZEv7N/XVm80LFVZqbQOqgSS4
nZlts9hr34QF3B9nv/x/4Cd8GN1D4n5Vrcde1foT4QWJF7vJ1IhX/B6bIgzWXXUdK72tAQ9g4/ey
BCxOQ6pMo/hNV2MuoBcEG8I2iDDyPKIPgQlYTVx9ro9On498MPTj8quc8AQn+KRTS6o9oFKcqbI4
iSh51U1+zSMMV5YlPiPWBKnQviTcMBVkoLlFI3Vw9hpim3fjJoNzu4pke6k5slWg75A8djIocTqz
9j3O7xN/IMvUybSpXqsuGFYdgfMmSXAHOAgERnvDzzaPsKkGB1NQeIZRskZgWVNOPySG9Skszny8
vm7aEkUhG0uly8HJIrLmN2skMh37i0axTc18F4K43BiiujNWYWQNzUHZ0IiujVRrK7k2vb8HjYjq
F9xDqbA3Z0crgZHf4aMBG951LOarSPMtj1BCsNUskh8DQuUmwC0ehfNvomH2B/Z6hHaMYoB5Q2XE
xOaN6UDZmkEn9t3bMN9cGE3MN9+NgsuheEjNYWva4ZulmcTM2cGwxaER0clIgkMzkqPogfkgSN9Z
0qOP/Op46iPnPS74bkON1T5LAOEtz11E7Zc6AtZRQCrIO9vTtKMMwLD624c/tfVezeMGPC5+qsUf
nf7nhjcsSxc8hSz2EMAj8aR4lrXiKcodoL7t0Jxnga62gFcBHRJrggUGFWMV2PwQUUp0Qm9nAprL
Y5gI7z6m4y6TzznczoQn3De7oz+l334hYGlTsw4ciO9T9W1E7Wo0PzIUSsGby5aZi8uiAXCFmGcj
xB7OHseIzj3j3kkXUGA5uXGnyeSmeTbGUl74lzy+2hvzKmhwMw+a/K7FKgV8oQOmbC/YgpLeuuAe
3Di9+uTJUUsgITuhQDlUSyyx3gUKk0Rada++yu9ccdtK6W1DQmeOqodAN3gsGh6OJXnvZw8kqijW
szWT/z79DA1zMzWTAOFJKzHAG+tvw5C8xYNiM4P8R1DxCNXj3a9Ti3NG8PR7G4GHqMICzgd28OXB
y9XT4n+LBwyqMxi6vNqlxrg3I4lHgO0zo1yQScZ6iP3PbGi+qsZ4kebUbwflvi1PJMIjCU9+6yTN
RwkMF8b6PnDTk1C+c2wwQ7X5dFfevYvfBRSJVUxu2Wz6d3PZwDnCdYtwjj3qZkGwdMUra3FZEpCw
djNamIOEEIPN7GKzGzzY8lPNWUtUZhRYU0lweLuRjzGx+OmcDGRY2axCgRaET1BNjbPdWWzokcFj
B0XIt1MeqTRlpbb92mXRw6Rx73AL7Mq0wHRbPNTL89kY4YU+zNyUNmfsKEdCY4SQ2tQ5Bor1312D
fdWhX1keBGt2H/N5/GAF4MFeDD25BMRg9M1iFcoXoAfOH2Kby9OQpsPe0VCRQH3ms7o2joeXZmQy
WuN431RVjP+yLRgbFar6Um1gPVE+T4fYckvihUl3EZEuqN5ozcyAriJyoYYH4b2nTqpn5PkFXgpn
gwQMZnM51NywtvkWs3qGfaTKmLa5FQHNA27OYkDs+5WrXsHwXKB5n6w5giXa7tUEjETLE/YtSjS/
R3HLRzb9kaJGEEZ2pMvhgdePRZK/Q08DM5905a5IOQeL2KB+bp6Cicx9AQRiIwnLrF3mxvs6cq5t
t9TtMd4EXvGXSJEXYEUXdUu/TqrqNzZH9kcgAPLs6SHY8doQTNZq7/V4A63CfWJ/Mn0dhGxWyGCy
j6P0RPTnzhqDFQv/7lXELiq2AeDG+DMN/PNJk125VwgsWpfWBboNKMRiQOHirqRTZvkB2rPfY8Gb
XSYGNKjKSY21S7Kc1TrjJxP5H9djbWIIAoPNd1W/9pfbscK1uGJFzZ/i0y8dZLrAWOJSJg7sYGuM
DQeF3o3RgJ1Iu+gn8RsEAmM9FikPdPsZovmDADpVE+ZMBUSv5TxQmXdm4cE+s+NLJMJHlJ1nGk2k
M9+qNiqLrtHo7vyme59TXjE99VhhhmrbcGJUoky3RJp/YYhcmFdsZt7CllUn6DunfOzQPq2zSSkN
fehDZpQdhTgPAUv42B6GFkaUiD0QOG3L5OoO+j2YBduUeskjxMLAtMC1biAtporpwYJ6cUb4A5xq
o8kigrHronXnB3cLGHKbskczCLpoW3FqwPEIuNHrkS1OJsL0FN2XHwIk/+JoGn4nKc605jyKOUQD
StvxSLcIDqDy95ZWT6EeLwXfftmyMAm39Cbyh3vSG8+gZZKNHU5wGwbqWCOyVoUNGM8g1xlU+PNL
B32FMy8C6kyTTOK+REELQrZOtBgy2FAEbj4lRrvuZptEvH5RHipqyeGjNRCtwH10MuZMQAf5ZFca
yFxE11G3L3UNtnWOjBe/wVDm4JTQ0cA6lkz/Ji6TfmEGW/bosTrFhVgbFs0VZRS06IShtgmTvW2Y
T6wIfI0X7hXX3T6uMQcXZrOGYtkziVJXiY3dFTRETTvsRlBf0jA+bDVhPe+9fc4VGtPbtBodw5J4
qpuIEEeX3QRaTMEJl7Ltne2bexRUFo9Wr4yODrYqf31fnT36cG0GS6nHEUD/LtdO52X4Hu0zT23B
rr/yVuDmWA/z0Fz9drC2uiHl3llmizIop62/eA39IPrQxvQwlT5jqfmvtmgIx3kuHhpcgzb1YUYq
kq2HN9a2wzJpCXdxfdRu+s1mhe5L4fY+R9X02bJc9YbC7pGaNB8st7+lReuebHYtfRbJEL5YpQ2m
KYiwbkb4dgCF8xOFFEi2FUMDCHHnKr/H6xjfwglst2Iy59sEXwysQQyXTZVgUA385yliJddMkGfr
+cpcNSwfg55MRx5DAW+vTuE2OyYuFQB3/gRLWU+5nYJyslk+KRs+mPM5NwFRNzjVVkFMqqmwGYeW
hG18fyHeUb4hHjcWvkAQicvtwTQPQwzgHW3163AeQCP7BXANYT1oxmTbkHeEnZ1rDDVbGsJ4xSZU
RhtuKXd2FvyH5dJbR7YsGQlMF/SJ12gW7DOaS34ih0wI5IiPivRA28u3FgRCEnUKh3nxL0yGHw6k
+ObE1rPbBG+sgn1Ghz64riV3cwAcW8fyHocmaABz0wTyKYfMwkjjYDcBuFLcuxOmwj4KjVXOUqM9
CHjjWlpqJIeF59okFMDTqZvkhrqhNu1Y4pNg2GCBxGcNCxJxEO1nXnYZ4KFPcWutHcf/wj//4jvd
UzG574v4G7GhsYASTzQbhmdaZNcC8bxJ5lPC9+bI4UUnWqwggbCMRSQLf8K8TfaC/gr69zILIsQ2
rFT9wIWXoovKLN2DHUKFL+EkaLI0Pkb4skpOMpTU4vErmoJLLnYS2174Hgyl8tmaHGAUBnyKXigG
HICXeGOLO9zxEqbVyGi64tPaxodwtI91l9A2+NNW9Ha5RfN+SszmCT+yfwz0AOylAVsCBIX3KPlN
5vCrDJyvxsct3jTXoS5v9qgvkYvDz9b5IZrNu+db6lsm9gskve3iI3X8uj+iFNIV+A+6mJ6Hlm22
Juvt5GT8tGGnnwLpR5vByB7qrH3ycg/kvkHXxPaV1HhKczGsEmawQZbTf7LNcj+D/beN4SFzRH3o
LMZcyf9/08TGTidK2yNHNy1BcnB1gjVZYdCSc1dtisb/H0vnsdy2skXRL0IV0MhT5kxKlETKE5Qs
2YiNnL/+rfZ9I99rK4BAo/ucfXZIdmOnzLgz5qRlOK6JcgA86hoGpCPyJ7KCu+7DjeIGg0QX2/X8
wxj8B0Ss9VQE70UFZZB9/cMx5Q0awKGJwn2XjGd468dp9i9MCr7Mgpej663NLKcHxJbfOvDGhun8
BVBvhbTbZlaV4IYDKc9LjXWKxe1s2YeIrraBWxvnFDEg4ox1l5Zv4rpGVxqT7WIraMMwjbe6od6q
CEf151We2r7Ku94iw89Xk5OQf0bOkbBD+GM6s5hwdt8QMf51TWp5M1iy4g5uBgkfF7qblji0whpu
gSPjLFD4CMsBndmq06RM4q0nKU8HfWS6PXvpxo/opf3uDEZ39tNo74mZ9h4CcNhNuI9ZpEGF/Q+o
DE4L8d2y0iPEkl8R0qVVUefPasT/iS5AygIvFFExzTOxq+WIwAbjr16Qf7XwM2dajjrc/dLGVt6R
rr4Lp5aAhLm1d62lEu0dA9cbAqQgX2U5gEIPdp/5zJqKQtsI9BcbxpEQiyhhL4WW6xicBDjTOYHC
pUx9gv3ALDge9Aqb2FzQKlfc9hza0N7516YmrscAjvHVU6QY4IZYzsHI8IfuBRqYvDBlD5FM1bLe
uE7Y7PrUTdBC4cG3HIJY/13bBdKxLtKcG6d7/szz1IV8ASuuI5QcMo0yaCoKYpATy26WY+pbG8SR
GKkS4zLyXDgWytnCcz4IuiWcbFiTZgq+ZePL7Rhuly0jWC7r1NejS9SMBshfK16ruNa2URfjKe6M
7t7uMZCXE/Vh1HvuYQhaGEOFnp10/H92bDfmOnB8uE79XGzhdsg1RFb7NOcaHiWWSbE0qEmEhlE/
aa/uZs4jDNitum5W/PiS+F4PBaMt4iNROcOKDA/giWa0EX1ExbNsK/Y+LLeppTvtYCcTYcstaRoq
qnlr1yF2z66H0ZDTSYeZ5dxvNYdxLwbmMA6ZTG+iPJpvRcub12khjFDf1l5akz0J6KZmPRnt2sdL
bS0rJmO9AYbOFCJaC7MnmNNkozYHrEWMJHOQl1kVVi91ch2q/kdgW8DqSpydE2qBtWpwuLw7ykGh
wvVgoYHcrbsp64+lJbyT1AaIF5mXX8c5V9u4BagRzV6JyTlWqwvalOQ5Oo23Za9pt1Piz+sOyibe
+Uz6jISz1K2DbBvq/h+b80gpdnNeSxdvDvjgE/4h0ZfFbGJR1uZJD0wM0Jhl8TYVDCHGYJ2qcVfr
0wDbewliprHd4SB5ll7z3dIRwQnw/5phif+qU+8c3/lsh+TQDukhNkk2BxTdmOBovqxx5YyaG6yJ
tT3A0sW/grhHA0lNIOKnrFtrkQfN2sOiMdXEzeqqn1nUaJxRNCwGJU4sAyWSwXGPZYxmBGM/XbeP
KbY50Hdjstq7TxOusBJ0rep4tg5671LTdd371HUjDGTSarToVLgq46Zk1MW9gLK6yiZU/UqQUeDb
C/v+gL/4qratx1gly8GY77EocByItoJAi6pjWmvXb7g7/+lsuFFRRQvaqqpEhidn8k8pWaFGqZ2H
RMGI8mQawb4pi99RM1RwJ+VhipPbmICK1s4rXk3XoTM+m3l87XoHeT9NaUqwUhs7w8JutC8lTHGn
+C5AgyKzuKazdXVLG65M+tmizGs1b2s11UWA2VXYzpAVFZ0mHJc4G5ELxuWyiqoX2zEvZW+gXRfp
s0kZHGEAhYfhCSzwTccX2B2EuxBZtJ3t4TCkeAjoc8FwUav3YW2+ilxs3Dk9q/+3Y/pJgfV9OoQg
SdM59AhOgV39O+uaTegOV1/Xz05ZswzKz0p5nLRy/PBkfyr8xlfxRzom67m/ZRoCJtaikezmAzy3
A6QShs39L5QimzyTeyg2l8rRtyZ0441vSsbP8gqt+yqAtxxIRXDF8M8pwuTFip1bU80345/wZbgQ
3lkfm6TzaXS1E+Uo2uIKHO6fl0dcQSOqofFbmfM22+R+8OIxeyKHkJkTfLqgau/hlLq/AF+YRUVp
dh7gaXkdtm5B5XwahbEX+YQ9lEG1skAh5b05yHK4OBy2Z+lcGsZzJI6E+LwlnHtGXvy7tR2EQUtk
mI3gGTUQRBnF1DhymJiMuTMmBS2+bSZlN6V1y9wVyNzIGMWGlv8iQNAIaiVn3E3IDMcD1tZyJKSI
ah05QnfRKFFCUnsgXHZHeAcAQO3wCyeTO1aZpHo7AduxIrKUurkxqD9wiV8NMdFgfiaffeEuhddv
MxxFlHuWh/bWLn8P8OXwfMYxN2yXCmlOG0+ceqHj6k9WrgIW6lBPl7Y1jdt2xJoCEWwMstlb0zrH
lbKmrkG8SaQGUC4m5Li+HhgxfPqjhk8VSuQyXXPAbBIT8+sAOk1gHgwy25mrH1qN8JHJMhcdIE/G
6OtYhca67qMHcdLLCZsDzgSOhI6uz1Cp4u9dOXuItpnNGnb6Z2Q1B2zErYENWSaBZgrzTRrY08op
3yk5hBwdqPuRyj2pYnwaBpKBZE/5QBVFI6CpalPPP4VMbjajYgSYTK9siIV1ypgscOW5iNAGze2h
x9+GqnrGNDfDUcO0EBkF5alGNjOP8bddyKPCSOZJnBGLvPwbJGOXuzYb96r75HGHyFL8vo63kK43
c8DZWYFq1mJe6QFc7zam8wcaskssDjCMWQYG4gRLBHc/m9Z2OV9r2ePDmY24ISqS8nwpzHAFq/DX
DPfFzNCqSwQDPYVCJj/yPjuo64qCCPufD8DrM0fIysvS9wCyfjji3GV5VHFY+fP3iU1toFu3VKrA
X5B+z996sr2kfX4JhUfPi3GEluz1QnWr05oTbV1ZyFkBrP750hjpqtVdKnWycyH4BPopNVrcd7Qw
JbCjXiVIISrTJyeX2W8SxSsxBxAjvV2YujubVimECk6+q+KjOy9erx+q1HspbWODoAi2qzCRRVjt
SymIrk+MY0OA6NxG+ywQzNzIMsR4ebjCacErIvOWlqRLjPzpkSQjMK/tHV0YYIuptD5ydD+LSSKb
NKelgXxbrVD0BsuO6x+wLNQLlDas7GCY11n4UXDQ9cJeC15bGl0IwfIjs5CTprBhjDrDMd7bOoZn
7bw2wgbQqiElIHyJKL/00txjCnWLMIIdGu+zhw1Ef/tGQJSKvGdLJkR+dB5YGF8dWf7ggoewmOWu
XhUpHJTrJGQH6GxIYeplMV/1WO1j3ryRtSZ/ULVpfC06sCSGB1sCzDsjyZL4dqZUD6a1qlpgP/JL
gGak/1PrDVP2+E9OoiQonrNEj7+XOla/zPaDhVFiYVvaYLOe+dJZzatRm8cazSGwCdz2OmWCP5/8
urQ2MYuibos3ILON5VMpzQXiDgu6EIZoy6GNH56FGsvt7QOMKWy4YVLQaJR0EcN7YNGrUi9abD2Y
sbT1nkncRh/yByQIDLwSQpCHIPka3Zjl1JJzxkCSzR2mfpXFdzwSdpJoV8zFvPcgqk4GYSKpKx1c
4tsvt+sRM+PqvjaNkE855n8af7LJ3xmiVW6mqMMRpm8Gf3ipchAWyiN1xPIWV1+4752EnN5T3bl5
NrAteHCG5zn33DaKd78NTsMsPztbHxdKAzyGESkh1tUHoGo947VpHDLlfWdftrlyZRrJbYdOpvU3
jGxei7r5KQBGNU7PBWHV90IFT2reRSbutpg5SctMvNhVe/XL6DmCwe4caPM3EAobji/umr6JhNwF
9hzZ8WTFwEFOF22Y4WoErgmaDBMsL75CN9lmFYNG3G8hg6OfBBEucmPvV5ipe7n/3kLaXjiuykZq
9PJFeHFwCTU0knT947kvaaBaaa8EBKIB2gsrLqesdIMVRcSSgfWusEKYKFA6eiAMzDDi0dq5qgwc
6jyEbekyYyON6QQ2LrbZEEWvzH5myn3PTq9YVdmgyRgv5a45PWlsSeyI2nC4i0EAw/YSt5OyTHDv
wIeXmas2kCRoN2e9nj8rB8bqOKYmLgOcYURS7VkUmBiVT4p8wfRDaJtxAIPVmLB5frqN3Omzq0po
sMPwxnzjXXOjEOsX3FB72r1ycGkXQw0ekHPJSExdaG3+W1juqtdNQIjm2vsxk1Q0FiZtNTDOJS6r
c9mQlOB0Fx9wZUEZuBNd/wIDt1h2SBjceshXNZQKSpKftEGzSoUHE+q1lfKgYfWPvChy7q2lcaul
mMzXGU7BEerWpNymrPcyxCG8Bn/ZdXzWP1ZhM9bqEp9RO2xK+P42pCv6zAT3aGlvUavnvzwiER6O
pGIBmke99Shkj5CmiQAyM6JOEd44P1UYvuZ4DWA5+dvBCUw6THrj8QbBSDlKjWfyQT+Q974SOvpa
4xAQBqQNGoV3dRrDIBOgo63HzPUKNmncuokkorhQ7DY4uNXQe7xZE7QNfhjc/H03azsiOoHwyNmu
kmZj1Lj9m7Bq4Gow5fIL8Ilm583DuaIA1+iyaAN7elaGu+SScwTlPW4VZru3KFUaUX8jyyDUptyF
WnoaaPdp8E+echAp4ETJlvom7HCVGSBhnYYqbZi2UCuhERp3dmAErwFiJnoLsn2c4liI2d1OZbLx
egh5mW8mK0H2YFTah1Y20bc1kycvpuouSJyOawWHgCe3NC+rghkrhHqv+GYP+WDiAbnIMOfjVEP1
mfKs32AaHBhUSuUhbiZMl3IMEutsX9i+j5AhL+HM1lr6oYwnmIPBmOxZF3oS45OCeA1fYljTFqbc
FHpxT/YM9T9+imtzmj4tuzixve188r/x5Nq7c3Lrs3iTdN0V5dTKjUR/wDa7wt0V/6A4s9cJefMr
XFG0BZBExHHPvISuXtByUEXsjJFxrz1OtyYEc0oyCNqMV5jBNFaIqruHh3GOx/NgFelblCfMrpz+
e4bkswOPUohxcdWDdi/a+ids4rtXUZVAi9lkkPxTfrNv1fvelS8MdPeThE0w9GnzyyNHj9oRV7qB
0W4vVigaro2louFiUDnvVFjJs9OKsz3E3E9nE2Tm05bNfVL+PwFbPZYHq3QYr1ao7bBzOGJLt3Wb
/tiM6Q6w960NYerh5pThraYcsodGkUZjCuaCfVrBdEXyTneO1stbzhJ7jpb0O4OiXJYqd4BZWt9h
FtSe5qJY1w4AXVq/k6qyMhL3r2HaUL/nk9agtYpTpmlJmsPFIMgCNSMxI6RlyIhgjIbT3tRZBNaq
h3ZemMp/J7fQuyLlhCFr/6mMdlDpswQuQXNaINwbaFg9pXAsXUKqqlvMFQoHfq8LV3ccAVXzeli4
GBHPAlvaGGNV38cjPuiG76oqr/CknNWMALluhi1RD5RECtoqk3DteNSww8Bd0YYt9soPxZMZp+ZS
Wq1cVk67Hi04QREK8YU5il1N3EaqpTt9BsqsFIVh3vUCBaOtPEzCCt1EjuFcyTi3iTVmHKZ1qliU
yjN75em4gfnoJJjsLyc8vyXjPHMIj0zStoayg89QS21RcJDdUGJwgYkyASxqh3BqyKpUnrBgmivu
2GSiuaO3TggiRGG5MLuenKLY+wu1hxp9ilDWVvOpN4Fga7Nirp0Zt5GeKZmbAZksliKpre0jt1Y3
3nxWLS4sBh8v6taDhZMRpvGJjWuBmCmWguckhotpozFS1+TwUecSXX6k4Z8kbqzibgFJCzMj6SPc
lA12CKDnWlC/zYRybkUY4IUTNsypJLctHP9WaBrr2t7WHQl1SPRwot7BK15Huv8bDdGDjRseXc9p
WUKIKj0MPsL+3XSNq1uP7yWTK3scn0XK0ZX7Dw/hGV7x96ymhxwsalhRIZlqkmp+jUasbKahhdYz
V923jgn2p5Smf8h6EW6Myf9y8+a7gPlHQ8SW1nfpfraKIxk+3Ixkg5oWHax7NfhkqZhvE9Z5iaaD
yfbf6tMkTEPzZkZLnp+zKtoXbspRNIe3WK9HPOq7o3qUE2ytfP4XDs7qFedSzlufl9HXXWRCzSvG
gcy4tE2qq2GZGZBaF+7nQEUjabqF5Wr7wLH+iaHYCRiIXAo57sLOPtbEMQkZr21L+wjNZKteiMGH
kMOuBxvh7OTzE5df3qJObP3Rh+9iXCa1tlh1GSw4jzpDNsVjVN1FVXicGSR/avG8YxAHs9Zb1S0+
qvcKC9hYQto8ewj/h4JAh9z8haHaUfTWLe/2Ha+O3MPnhIhCRGwdLxHoLyvjPg5carxXi9gyIGfr
06VghGH9Tcp7k8THFAQ0oQ9NsWTxgpIVBaOL3x2Y2GfYguIDsi0qRn4515AjgusvcbBTxHaPigx9
JSNz9wJvf5nDIkuBXWJeGqdlh2MGa0NYoJRmm0tfuMw6Z0iLDK/dGJrcW820LqvPFOL4AMHANT4G
59FY3/w+oyw30wA0zLXy2oJW4/gAEwbsxTmRQrC2EsKD4ULwHTaW2m6CmwzotGvGy97W4UD0y1iX
+NvduWAnuDQYTaBlKUEibRIEiUdxwiUfhwtFkdfRubX9T1g8Umz4+KPAx4dvnEcDEiS6OAdHXfd1
yn+49AyiFrNrXGw8xcFZ2sa4mPmwE42xByJa5ZvObf5gGy/QP+Z7AwGUWuAdUYBmGJ4j1fW5+zxP
tibGyXFFfqZ9i3yg+/jbQjmGgozNuuj2OfuY+omahkirdr7CYOcjfx3FPg5dOqYIEhSNrXHnLowo
ziOSsPr07FIk8t0hq1ayQ/MP3FFcNFG3P4d8XNVdSTLpn5lxiSfdxYTVmjN8+sx4x4kN6b8HxqLR
pbVVD6XjyGJJQrl9nalKKueLmE6PGyH3ahPiGypqfw03MPXow+Q9F/Mf/lZU4mIyDeisdDfDWRNK
t0V8uncamh/lOuVgZGNz3jv0aBNew55JkKSCYqeDujNqMfnlw4BAhoGn+j28DaxeiYU2/INF74rF
mOKzMDFbY4rBXSAzbOsVE0qH+zB+RzmOuLmzYg1q/WstgU7UAiRPR98kBQKRdlMhwSBrZMXHDYQF
61ECIb+b9rsNL82pvzyc1gzKj157JiFDQrGr5vcBb0pYdPsIJ5G2wFxGnFzsi62M8opQvP9faD9u
kug3q35ig8b/QvN95dICIEDH5GAfgWed6XwwBlbfYXUmMwrYnQSh4FB54JpnN3mzvGCH4grzir2t
xceZTHUKAnUeVZG5NaD/8ksVbRWJDxkZxCuF0Z1fVrce0BOma4xi+d62gUtK/S0ilAVGsbLqr4RZ
EWua61NPHVgLta7cG2wUzN5PNeoTksd2mjse8oqQxYaWQvFyOgxwxPTbdzAVDhHB+z+8U20+/WoA
wtPkwa1N52ZXGcnK6CZ1heGo71PjNWJtuF65ZiiyVq9q2/sHK3skzYXVyVXgbnbmAtTrphbv8ErK
05G/YNy+LHm9RrYDT4+A8d4KLGL5jhjXpH54UO3SjXrrqHMWLCxunKDezbECKAjhmG+EtaCDLqfF
7LzBwelngohdjNlgZc/Whrc8Y7tkb6isb/XLe0U+Up4a/N4x/2lw6IElgMGufsxwtaxFc824IYyL
HzwNODRrE+EZizz+amGjFC4WX8bVl3euPUKSQ4DpenaCvRvnzQUfmS1z6mrBfaFVB9xrnWuRpF/k
6jFWCukwyfH4gKe2n+DQqd0YRd+B/pPzeP6cTGfHrUxN/ZSr/lICTAd4kpth8GRgUsfdpYTDG2nz
ypb2nmfB3Zpi4xBCdwzYr+MuWwEBI4fvaJw/+PATt3bwnuTSLEaaU8ZYG6jVqyl4qclg7ftoF3KS
6ICKA76200gNyCuXl99Y7i3ID177ghOE54Z82MJYs+Vedem5Mz/VU+hbefAEMc8UbnET3aKCnLlc
Y1bDh9PLo9rc2xoCBXzottJx2TW3mi321phfw8lUG6PWtR+M/qHQxQDWiKXCdN3ZxYpFgm3FWth7
Yh9J4pBfPPl/1mbdfohbF4YxHoe8RT0bfvQmdPvN4W+4VLdUiXryyYeIuR6+xq+xM4XF6joNLkfO
caQ/iqDvDvREBYGbbrtJ8SmOx3Qd+48wJny6I4hoBt2ASbAFiQYsC/C6xGg1xF5RlbLqfSgwE2Kh
VqK49R6moZCp1LGCEndptRtOnNSHpehAARRMb9tNyeSq5PgY+zvjgFPcZAuteRBJpPYJuXc8e+1S
RpjRpcdBo4ahmpu+ii468q9qwZAvv8DfiDd0ZTkfGQV8q+jFiDqzpPjWmPPUANCu0W1ZG9B3PHmf
EIqwkUWRscW1bxUELqVvtSKSa2Vq/vccWuRXAdjkVAdxJndGVb6oLyi6asGO6+jpNoXGHVxTlGwe
Ilfaxz2T5F1XY9RpFGeLzoCTc0S+rM4JrtSgefDw6+gV4ZocqaFjspA68198mY5xlmND6Ggb9moZ
G+8iaB92oR+xK38rRPqYzOmVW2UExnKsg0/1anQTxTSv2siUK8yra2c4b3gvLdvy2lW8UkxrVR3D
nZU63BG+GxsWpljUrnpCld/e8Ue/cLTPLhIUjTEkpqiV2AM44jorl9msMqj/EGVFRB6zVu1EHMIu
5oAeHeR/l96b131y6qdD1WMdVxubqtvrpfGiFkmHuxVsSiz0OLWbBTEuO26BOqMHOi2tfFFvzlw9
AZ6wD8A/uYeDkKT2ziC5qABTzFKx14J5JVBfWB350x77yzRNh26u/1pwoZdRXX8T6rWrM+/VaO2L
aKZj6Gsr/NMJW8UFxR2aL8ZQl3Qsf5cBhsgFyaaV0G9Y6vV0EyiVqEpH8tStBGV2MA18CY5ffTzB
srJPQhBESgLTQZvSp+6Hez2wD0Uv3lNHXKPAtRdmisWKJfeDMx3x+97PbbH3ZfwgM3FLhs8Oxf8t
xqYj99NvEFuelWE+Zd4cMQjf1kGwN9kBwMy2EWYfC1RPy9FLr4Yl+VBAwbaP9Uuu2HYsjsbC3s+e
xt+DzptjWZuwn8nUiLauNbOWA7HBJW9VG93BrcIRPyQcLjgOs7Ey6J4Irxx8bVy4UfkjXXm0tfpt
lEQDeVb1e+BWJLG+NluytePmWlUSuKE/62PSLzXRbgEy9zqp6U5lbEOllkTt85rm8BLzydvN0rhn
uDSr4nKAA8egZ4eEeWuyfmWHopYG2cmHi11/aaREx+LGu62Lc6C/1+ybvLJqO47YtBCVtwFT8w+j
euq8NYUOTrwx2+rsQiIihQmOJrvq2Sjgk50plVVN0/Q/ejqvOQR7lpbHPs/Ag93nHRrNVieswPoG
w1nkEB5zQI6qPXvBT9Q+OPk4/9QbMzFI0rGBb9MXokkZw6kEOsQh/i+Tib3K+nPH6JWNU1KasgOD
zDEbuEjzq8Q1JqsjFFvXJn1RZwwLXh0dWtH9mqO3lF/MT2UnVkstAj2FobSZ+2eYzqrLUehgw1E5
Dp9IZxh6MZRMumVoONuBOABjfHKh6u6wFbouDvq45qnKmgvX2rcGhKeCpVM8LSTZCWzwDIte6NfL
uWGOL/bUGKQUUNnrena0a0pJ+TFiKGNa1I7RfHaoLEZQBXbnQiBzqxomMPpO7bYEja2M9iOHITPZ
P2zalctl8pKqOxOTxAxQetIYOvDcQKRAlDhnKej4yT0nqpp6zDD/tRkGr44qBVoAhYMlDur3DwgX
+5Gd1X/ktEnChCXBz+AyAoY/onnx0xZ7hw9e1pUfzlvuX07URvuXaClIYKq96r2nTXEfSDxeCPtR
ZWbWYOnNxiqd3+pYo2Fg8fClUI0XuQyRAXFTqmAVihvPhCMUzjRSD07+q0u/EScRTj7f//1sVbep
75uhTBcjfHhaI+F8cDf5aj/77iLISZReHU8JE91l0n2zMMyEiaTYy5SgWocZ44UlgJBdvVtq9xdi
B7x/5MG0xkMNkyoayCrm1OKTeFjkddoztdONJ2+G/OtTmfMzo+g+M5OHErAAJSPX1dgJVqXE2ZZV
4PUzm8mp59wKKMIRn2+75MwrQddc6fgLCYDE6I3XJGmw9ccVGC7tjvnVysP1dCAMbEjRKedIKPDO
6BGqJDcNFJtrVGUhcOcuztqDqkplnlzGIVm7wU+hY4JGcgRUp3Aozx1xsqyBHemVl6pVFv5kscIz
4Kgo5tc0YbE5D6GHqOqmcaW2CROtihqXraLI3vEhDYcZKC9AFzcHlQMPsflIzxukF9W/YIG4xGtq
ndpX1/E/VXM4SvwLtEglgyMieBvcB7MnzBXkgxjJbCsLc9l6/84/9V7pePDqnraIXBi/+QS7mmtL
puRD7Riw/5eJ+9vqvAtNLuNrtCvlNWETkGqpsyGM2VeIi30dykOqDsVaPjD7gY/HLI6VmJxpPfxW
nH1HbBI+rVYFaGYomYZgyYr3Wx9aH9YUxoDmJF2MwS6Ofg/qWXsfKtIZk3zWTuguVUsYefk6j7uF
nzpotuTdAGXDl+bGeB0yF5tTuq6qf/fA5/YHmCQaHlXIvmYSsFANv6CZQYsxS+ul65wXdUwY7Xh2
s2gHieAQ8UkAGFQ9a7suRiMMrKkdVWC3PR4tLDlh5F3GBMZ8LDZAYCuXq0qqPU+U95BNSzXV7Cxq
ew/6YKn+d6CmSWko/O4wYrvKVfDV+Jqt1G9LR2dJ78FnRHj9bx1ijbdq/XIdU77EYA9q41e7bpc2
+39mwvqmsL6NvFnOHGMRWQLsMlL//0pWS48FxSL3a33NtsyTVi/0GKwq2lyLP3lPI+x9BUSIhilI
b9oXv1WQkc9dUF9UglzPbBL8Fe/GTMHGWY4TAtRYqtcGJNBJ213Qv6oewONNxILjRq3E7+F5FzE8
QnlXm2/OGqmNR8rbFfP6qMWe6lf2Hm6UWqh8tWMKaBJKEvLZdn9sUBX18uqCgCOiOopYWR9sSiAu
1XKqSh1wVN1CtkMn+GEtTv3D7N/VyVZjFh5RRLOxBejhuaC4Ye5Mof4PFsk+p4EiQznAG3eFFBJO
i5vHRxEOyEXw0Mvq95lZVgvEDgNZQQEGvbE6Az18M7hktXwTNeaG9MSls5lx1Tw5ohN4SuO6rmF4
x/FZPaU6c3fqzyxPV6mNcuNpIARU4Ip6vpz4dGjAHPUXts1Lv8R1EMDDgSLZ7RXIkbHT6aQFqE3Q
tPdmYW5gya+j/tfsuBiuofeiieBYiLs33JBhgri7cSCdG8PZBABPnXklhzoMVjqFDIuCF8drtxlP
Qt0QPkhlfXYCuQR7tJ9eovSp/kt1KPiTU+Je1C0JnNeRQ1odGHxYdXRPlLisiX+Du9xesvKc/E6P
bzrn0eWfuj9MibZG0VwMKiEtjdSy5IxVq0Fdbk1tPoqYOWiy5jmxk2oDYBova09hnLT8IDy7sLtV
GwdoWwjR3zxbvE28VACULu6fwfTSYFTP52A9FNHXjJfOYOkrg5OSUoAZCjTwDY16mm7U5bMC8yi7
WPa7dP0FzzEHpqsSiMPq7KvTtUJo1PNTa1SdBApkAwjkKxWIpxYxKxuRyRqw8d+JpOi6PCuH9rmL
tKPCCrkUk5a0L7IVeBQTCWpScyk0E2983hfOglgQ8/Dwow9+9P8LsM7PFRLVkDFk88Ao0OF67WIY
ky5kbKobVU/QxVv8mACHmSZ5qMOAaQPcnFtdYPPETiWyHDHVt0eqWcoxzZnq4YapigyirXbcN5vm
jt6l5bVRaFMJZNbtrZ59O9wqUwVs/m++cBj6oWGjtGZpkTiqACp1sLLPnjhuAEnThuwVuS4d+Ff8
dHWuolNZMFhH2oE1MvdfnU9mYExvam/kAaIhNlYkTJPdk5mfXkal4wQVeecyO5tinGH25/lbg+cE
9i4+xNN+rZti6YfdzRzE1WtQ8yuete1xavhN4WHcQj2OCKQg9mGRdDEqUlhXXgk/qnWxkvBQp9gZ
jk5BHL31tBRult8GP+0hU3rJfXKc6cMTfU44oltcSBNtdk5dXSkOAYHi9qWTIVtvTLlQTRscqNdJ
Ks9TDayixBLY6zGVsu8yi/cDjJ1FnzOZUQWcWlCj3RxmLB7ZSZxZ+3ToghvRvqely41QoXFiW4IO
9bWk8oEEFw8TAAbmloEYVq5F1hopU0UIMBjNr5meo1nA/8cO25sC5gfmB8aobdncbh02ZE7fnNXb
phpH+Pd/DZoQNWT87+ung5GkV10b3hAwYWDU1R++73/2HoomB5Q/qr9Vo6UZwdFJ4gPEfIAEczu2
6Sms3PccX4ylbl/0xjjhlL8fQTVHhwCGsdrbgA5wDy+hW3yW1vDwm+gQJv1Klf6qackotDy3udUT
fgjtqB0wmtiqv5xKg7Qgx7hHMWBQ7TS3iNmL2o0oh48O27ND3PYrw+cXTQdjYVuAioexalRUUFfG
ZGHo2FekaS2XU4ZJPHIYpIBRjDkxnQ2/wcE0bYZdS1rPdvQYA+bDiFd8aL8NVXVtfcJr5+wF27WD
eqzFMMMttZTLYH8uDXlhbHMhk5sYoX5v9mO8DUIdFURFMWtbSg1pJ9aZI2hctU4tXlIpr33RYEgh
aZqntPdeUs0ov0M8sFHZa6CcYHJYH6Y0shFoe4aVGw7fuEplhrYeIkystKxAPGh9NHFyH6g9dAhU
SGXQb8YjIZuAFIgZLrKhcFOg41jnkB4AWyYauNYTuzIjnTPlSaqzsnAFPKWgfP3XphmjWivLoMHa
iRrrVR16Xe8DkvV0OHAzkFMPE8atVh4aLLOpWRcpspaKZlI4+rwmwejF1PoHOanwpzMc4wwKMfyU
kLTX8sTF9buhtUA8QvgcXUWqcJZhQhOiW9dg7BmZv8aqGjMputNk+m1B3GdURhAXVhkvrRXG9wlR
zFRqp0bCKjQAbm+mH6x9rdhOXeTcSsaVS11WNix0xydYyGPISEhjP5C5XgzOzBBGv+he/9oP3bsa
5/e5/dI1CKpHPIEpapnhETeDZe69Fp0Sn3Qz0UUCZ8zAY3lQrAxm++PHQiJFgN9uPnBoYxMlwxqf
S7Vndh5GyI1c+XDXAmRB6lBScOOQvwx02fE0kECrhPLdW0HVjRcvchnomD08CpNSWHRPkGrOfW50
/xVDhGWejRSVGUaOAtt88AWGqLf0dLFNFhvm5qwaDRAXluia+o293jDwHVWBbCaGXcVandHUNxQj
64jSsEctQ0FkJWrgg8oVNtDcEB3BhlznI7xzsRJ2+U5Tn1e4QY269qF346rwv9WF6eFHSdXHSTpE
bwoNwEiEMIrmT08fl+c2orOIOD64TFOTsELMfcEBSvYzTJOGlEYEmDBHW7LvKIEz79ZB+8Gwlgau
WOiRwyraMGqG/4RFJ06Q6Sxfc2Uln3OGqB/tsSxbQnH4mGoEhAToUDGPCpqHi+OIRYOsgEaFifEV
qk6ymBWoX0DI+GnkYZQYJ6h/pg6hxm6794J76OLVlPUR4puIaIz/cXQey5HjQBD9IkbQg7y2d5K6
5aULY+ToSYCe/Pp92NPs7sxqummAQlXmy3atqplOArchIp+NflzNV07ovrUZFWn1M0Y3G0yAYqq7
bjjNswfm2niGMkjPin2q1SY3HikEfNOAeHebsfI2mSTGsCERLVx5tH8oUAb/Tf9kaocB8ShhWuyu
xLrUCME4SulfdXdekqmoh7uUsAlxCVPyTEPSoMzSvxn3z3pD0Y+e2ZED90z1oPftTO/JuP0GE/9b
lR/KCB2+sA40DE4e9Bjhd2e0sa9s7pOK7/ihHbM4/WzkwbyDUciMniT3bH4FNLzhL9Rfyi/BqlCJ
6uNT0pdU+Lof8aQ921N0Hb3pX+whhgUelfKgtd68Z+qYu+bVNdknhdq5aLPhJe17NuiCHgU/Y6KD
4XS4F0qab6Emc0+/JBh/FNK665v8xQiHV05CU0FWDsF4PMv8zBBvaA8zg046/c5+y7fgdqNXXEM6
fLV5tPUxQX9kMxv26E9QDrLlDqIjgpwzWPcmoOrH7KgScgXmkreIgQbFu35ldeO5Kqb/HwCaIyFi
Ai4tTXN3qF90uVOK98mM7jC6XIpaHmGCbPT194x2W+bA6bmQdFK2+kqFsjrGeDT1uazFJFli2fIG
ePQGfu0nDLersP7zoQGuOq94WCjOfSamHi1MEBQWQPp8QRCcPOMiQpcSDJ8UbPrvSgH1rWvCDFz+
EgGIQJ8MeGVjHlKlxAEf5UFPIGK2uQa3btSjdsToqUuAGpQIrqu1ycpLRKG/0ez4KjRwDVSXpjwN
YX1BYn0/Jfn/50lEE9uWR7Sh2RmLC1oBStuJvliD7nXm9unXTD9vesSWsj/rSahegBS85r5viZyn
8ecpdx/Y+F+L/jsX05O+InrJ0iudibzGok6mTZZbYk85r//3QbanNuouNJb0O+nLnBfa3elht5Rv
jClCUb00A+SmLHkS1YJIhAzxZmj1z9EPSpt+NZNxx4q5yJk35ZaLlu4yHdliK2quG5Ne7mxMn0DS
r4h5QPldw84emFGHfolMCSyzIKSZJghfe6l+YCawf70OPL8RzTI9nMstYAJkHONtqXYmv6nr6iIY
4arQUcscrAewThhXhKw6LJpNBAA4wWbeluJhZnNOFbiASp0KiIC+VdDSwndMdaRfBl48jk0suqQx
UfHRDkpE+4QyWcPAYUPMK9RvdJZ/FrLL/foEWgJ9Pz4glqfajI68GPoCwywinhiisZTpIQN4V7JS
1444jJb3VRXgchWrE05rls+sQbu1+D9KEQowJHuaWLuAN3yua2B+zVNm+1s47wh7QuVtyQhnfO98
qsQji8I4yKD5NPzmyRpBdaFxkrP3atjLn8bwJNbwKsZka7F2ZdK+KYLfIVCQrJHMORBdpz96EXnS
aqPbqZXf7+bCRLorca4VuGysemfm5s1yFw4a3oVBCyno8liwQNuUWq2TvnNcEpG5NUzrkKkOzJle
aOZ4r/dcvDJ7BQaPBf0gBvc7MTlp8BTWrA6M5/7f3rRAa2oNdxdwjbcyCY8Bb3KYpRM6N+Be7MGp
zrsM/N3oqpPhQ0fWxxi9UOqptN6a9augKKvaeiSIxTmoGa3+yA+u/E+h0V9TmP3oJ6ceoMmMtRJE
WI6rYPSekBmkRubc2viTju22hYFCW+HgAPy7pNH40QfVJYpRliuoNW3T35VtsNY3qa2yAwuKrkZ0
U4Zwtx3PDUGXelHgUBhjsvIL90xOxl7vrzVhpYjXjX+WrOjJVpL2cIjizaKjZ9AJbsP8xa/wBrPp
6BMrzxGaGgDh6IycYGPGKEf558ZVu5ZXjK4mRrl0rfdMeGofeqauS0w9sNDv7kA7AvLEruKfZfid
uTZAJHIWh5tu43HTPRERz8cElYc19ZwH/SW67E5AOJXKuTfkvZvz41Ea0FvIErvbTL53S40KfGh9
s5ha+NYwbUbdKEd7SMswQg6mv6llD+dyxvtmO0dTUCm6oDCzgIG8w4Y4YjXkSiAh5n104890ICly
dpwdC386V8gq3vXHmnNcLBwQ8s5E+iK1pKninNbBEANSvGroa+vVg3airqH1chZxJyJfkdPBuugt
F8YuM81nXat4PVNhGjI6XCJI/w0DhMUqyiGvmOGzb6M0iKtgJ/v+j+BVwLoNSb6Wj96YeIISuy5M
J0knlmH+djDFVvIs5nXKcRpz4OdUZ+5jj7qlo6eE3Rcp9ULcE9RAbl6RMb0nUTKJ55Ob8XnBr7hm
fzfbbECSPJR9pdWrdW9px3FM8lzUvueSAGhPWPskb+8FQp4JxYZo50tBquNCRc4Ofhq9AguNz/TT
T10samgZWQ3JENix1fknJy1+qiDstxD0O9ARuC1bhCBh7+79Pi2fElNAvkULXjAPPtuzYaEAQX9o
9E+gjdbmgPWk6wGcN2n3o9h22B8eTbf4VfmELpgkhNbBUuvIp8Zx34yyuI9MjwuF1JzMZ6vf4T/N
uT1VenPb9tC3RCOFzZuTEg7SNA4Bbou58eE/ghomCCdyYxQYVvjggEXXW2rDgWOvqr67uqx3c+Tl
6wU89EpNRDPi5qvjgfzS8MHi7GKyibtam2HX4Z3Nc+2zjnvucEpDDEOB/exV8kLXih0kolVpZqPF
srz4q0KGw6Z2kA0bS3usrPYd8PlR7+SOOTxQpJxjf9rTQ1q3bnn7X9wL3naJ/TMjbyBjCyV2329Y
98jf6tFoz6R8uM5+cEpWWNgrPIz98GhY/UeFs9Eb6TaX6S6gbiZg6szTurMEs0vgTlFYHby+/0BP
iNtkOQ9B+ucmtAvxNPH20HPmU9SuzoqYM8qwzv5E4owcASW/NyI70M9LbQb0QtQHKQwYDCvUe9lv
XY9PDmUNPpaNvgMJtGdniv+pEgGup25Z4qKwGt+GORSo4XCZ2nykwOMhSCwMg8zTBhkv2HgIjMU5
jDn9srTi3yzsc58X19zm6tHrWFFH/PQhBqxCPoEl/tBHgCazOEEtkBR591OdPyPESb+cIfmYblS9
UjEBe+LcnxG6MBAjIPPp/0ffKtwnHrttbURPsZNcHfKJVAP1XE+2OrK6yaE5lvzdMRVDPDjf+YRE
uWxYIoEaM7trNr1H4prSBXNhH0K3BgrTLGtTjbuFajcqxu1kyj3Kf3BjDDIWtCn4tt/0kSXJOIp6
6SHGaOXzIAW8Vo3BUa9aXgIlNvA0o1UaFN8ZeppIRj8VmLAalK1FRTsNzbNS8dUA2U0znXqHtaf7
v5hZKCm85NVLkf6Y01XIlCp/17YjreNuiw/9VtLytwm7b0hoj9oNTT585HRYmq3t45wufmGTE/5j
bvIQiExe0TVoh1WEpBEKGXcUEI6B3loLIPDXANvL1rb1Xg3q4jLKEZ2JHjmc78apwk5lHbtUAIVI
aiCPtXNvq/GXh487DzRNzJj76GvE2yRProIhZa8UUxbEBZxm4L9HK98YGPZw9oFzvjW5xe7g/CHB
5g12cbzMjP9q39nXPpmXKXcmHrXhKgDlEgLQmNPow8oNrBH2h1DjAdzyGsrCVeHj8AeIGGFEZdkj
Xm0pa5ugp++aeBwA5veFMKdB9OFe6akXTQJ4/b8ccVPAxOqNZvEmImiIyx4N86adaCdR/vtsmTay
DV8cNPGakRiMNR+RSXuOAFY0frBSnLYibz8ySynREeu/l+9LcvTGMv3V1H/qBLO1azZvsU80Yoj6
SP9ZEd2nvEaO2T1QA2AaPk/8V8U2Bid10zcJZBoFqzkocfEjES6Cw+RG21i8WNNEc7D/KTmiR8p8
LDL/cYhpV5I6mihnqxobWl38L4QGQ2RDtJI9bRPa6LR8swFEDZz99Ux0oRCwYGJ35WLuSNnMUlyW
ueORXMLxuPbhCM8Eq+T5Nplhndd01nkmOZw1dAGiMSesmNY0p6CGE2zTXPK+2/eG904MJUKNE1fS
mNw/fMxojodLFvf71mhOo6D/r2dAbDqIKPhFH0b4ZaBdTw0UOAFEiGANewVkYAw3atkuWiTsZRtQ
cKCN8k0IPE7XKayPikYBuFGqKnYyLiRbDRgcIqIoqhJZ9XTlQCpwOLGZA+nXdCDMXhcHdZvCISt6
cZfLgUZ5AAvJqy4YLbiQ1rPsoCxylHBt6tzoxwIcbGTeu6QANxElVe7YsZjPO3uezrS3d76fkcrZ
wnKg9p7Gayjba9AwuG6iYGOx/3aA80GfWA+WxpD0U0snutg6TOwkrZCi7C4d2M/O4EjbzOqowvYw
BrDoRovWH6JUJvN85uAnRd5lmemNS6UnCqWcP5bBOLRwRNl253VIKmyWNdcA2/qKC0fkwcfCZEF9
cHXiDFa1g/cL0ScVHpPanctex6WjiH2uOehOE6SKylTFWgmCDlT5Ys/pRS9R+HQfU9a4KPNX+RJf
9GYQTO7FLZJT5jon9GP7onHy/UDEQm8EuBV50bopPMy0z0B2Hpy+QIPFlpppnZwZTOyRHEgacesQ
BYDzulqoyDxjesyYrOe99e21yzZsx3vB5twFlIapOkZ0FeImY67OQSroLzMXxo8bqBeYjbO0u0Q+
ugj0sxZQmozqZ+rrrTGNJS88GlF1hLOPgQVATH8U0wiwjMq16s+eF22GglC8PiZSxjop135lN30P
2XGDwL+0vTgq8ZTYYIYK2hQolU5Bxi4qE8rNyHx3bFxZYXHhJu99m+QAvGEbNTd3JufazvKYm41k
ZSH7p8nE5WTtzNCG8FKnVfg50dThMR0t62Jy0bsSUBgVAcS7NW2Bf6VUK11u6yLC7K2jg2kLDBU7
jPE19chUMO8Q7YHqLJlWaA9O5CzsZ43MjV/bad4PC+YKyYtqDuVbC3MX/8Sm4LkaUIx1Fp4Appp9
1+5Kos+Eaj9kDWPJRpyDkJy7VlpbOP26MfddAotth+HfUnw6+GX1KuBFw0e+OLc4cN7jLnvmxbE4
MlQega+zLF7wjmYbX765Pic927Wf8dytXSvdjVQc3AdaAQBZaG3SeRNxfh5msFJQyrAwiGh646bx
uMPe2Jp8C30uCDk+4M098wdo3HkszREd0Sryt2bjwCdw76p4vln0Ta41X2yeA3RY4j2v53Pdy/47
UUgOSF3bu3QrdYvFcLyUshhIPFvhZvGT+hJytF+XI84P/xV+C2UVqlzTepem0eBhATvDlEAfeAyv
fjKorpndx/Jr6OZq5zseqBNREYdpzE84eNjZpi+rt2pyFvNPhQQ0QRzQczhshh/9WoHs3+Wsd0j7
Zzf0NTHrQ+XqoFg/elf3F+xyeiRUj6hn2WnmLU+Yu/S/xmhtAkfsXSXODUtIyQu+KpE4EOrBmmd3
dfd/YUsyHm7/yX/IlfFLTM6XI6p/2Vh8Txz77MZd5+hnFocOSVhAUOQWih7uQ2yAEKHpx2FqigQ9
u8KlRkvmY0kl9yiddn5sBnsrRsvdzXH2YECigrw84Ti2t+HgXHRAei6+yD78ZwPC3BScvjfEgpsH
Uva6wxBgErFR+38OqZV+2m6fHZclM2BE+owaBJHfPG+jsTzkLjtu979YFwlDgEsqGNESxgtBiTEk
MqRkI8SKftSsr4zkZY+1Wz/7Zh4fQVbSFyak1RZ3sY/7LrpGBnhLMCp12HzICbK68qthO0U3iH1I
tRl2wMh8A4r9bbbqXAl5Vmq8TQEFjcUpfYtV+9uF+N1MzMYsZ+SrgAMwDESngeuNO/KZvlLk1JCJ
L8kQJg9UXXt8Vd9e42X7vq/ADNC5jkRfrWFYnzEWHQHN0WPgUWgRqe5io9qy7Ez0yJojGTQkSXUB
zyz4hFWH2NFG0xRPBXucdRnn4kgg2c0e2Z68sRHUL66GpvIK64pHuAEUOaO6z4aeVIqi+FQCqLe5
PPYdJIVK0GHoq0wShjfdTzI4ycUeGFSZzrrwquc8hIfoYyd9VCU7stn6zxNGlMLunirP+0oHOeyi
KGKWkMKt7h71Ncf5oTMvm54YKOOdtD2KnwgYPAkyxM+YFYJwm7oZ+3ocN9bGaFux8YuKvRpqLqQP
dNcsYI3TfU6+RJLAmuuPyI4DpgwFpt+uUrsSLxoSEaAXpvxqfAXemjd1UgX6fgn7nGbZZ+VO1xw8
bTIy/msHXvSo0xtHauwX2lX3Hgx8VOBYfXn/7GlCJD+PdNXClygIp3WUBCBuGiM8xqDTt2oYUyA5
tI/msL/aXnBaivzOcnsakHA1U0bFmKrC7RgAlAZmIeeL7Fk+waC/GAkvq0ne7tRhkug88jKC4F0W
yy0t0s3U5x+izh7tERVxpX7joNvIsr5ULsy7efIP3IOMlj74U8jwZ9iZm3zS9ZcNYxOPF1O+ZGWJ
IXkN54yPGDPr4O7VilNivfOhx6M4QrESAbHiFB6/mqLfsw8g/c4unvJ3GUY8j0Z6P82nIA/pbiwn
vyn3ppN/FiPYfdMrDphbtzAidnXmvUFrZ6K+FM95VZGsVt1g6++XNPgXmd1hqefv2LBOpZdv5WTh
gUKs5wYv6Yx9h3JJSbNej0Hc7qK5eloErTRPxb9FKmA3GhbCibp9jWwMirV/ZtZjH1yvx8xf+2z4
HbX1ktpUwmPb3DGYeyq8CfuV119nMgkQBvNwWkT7qWBkkZf5rm6Wn3DSGjJGMXAz3WzD2fecGS1z
YZiZduuwes0QA1vaxbk3PfR2/5ZEEsdS8VyoujrRsOQAS8tmNLHyobkeNk40Yd1Ru8gjro2GI9ZC
OsbruHOPvf5DDJs30uV4MEk6WLmVw7mq649+yiqwvOZBx2WdTBS5n4JLEooW1xv5H6SG8fIB7HXb
4ckgFEHA11oJuLW+Ob/grX+wLe9KNjfHNy7ILnZ6Bsrx+Ctm8ItOw8XBRLh3Ig5AreN/Fot7t2Q8
o03OiBTU0zkmMe9+QIWE2pkVWkzLJZ1Z1VLLODej8zSL/FtUFqLvGHHZ1ACjHTCtgWTGDjnkwyGL
fGsXYtT4jtsO/b1rtcSrL/Rfg0n8MWF7tkm6PXK8lhw8WZiHKATjU9PMIohmQ+6hueoqMW6SAby1
N73PXWXtm9plSM0biwcfEXfgyI5HMzi2kNXSVF6RO2Y7r5p1nLpLwDL2UWuZsWOR2EaUWi2wWhpM
C2Gq3XUDMZsNMTp5J36LLPoTvX0M3PbHLBhhsuuJKKV/kcfDbQDqaJApszJxeqbxkGzJgHzsKnPv
ob3fdCVqyxzNJ555dkWcPT1twrEOsxO5G+lFmhTLMeGEm0SEfzkAL09Rgc546WGr4CUlEPdqSXXv
m96T26ZcuBoTY+H7NMdrNzm0My+MdEgA5lDIChqF5qFLakYWETnY3QT3TfIuk82Kkj+OorMIylcR
gzlrPAC6Y/Aolf1jB354XcLUuW+LXs88unslnas3LfWO3tW1hsG8ikO676w+kUNbshexT+xXgLIb
LhlOf0mGkPiZkvFZCxCwqlTrIXap1mfI3csk/ndK+tKCIr6Yr1G14CWhOOfszSSHWjduZaWhv+u2
m8PVYkBKLkz7KmtdraTluHKFe52c5COb+n0UtvO6rbpHSajM2SsGNu5AjqsunCFCtgGeDvVohO6v
IZqb4zsPtcexqwbss3K6qV1RJ1yc0T8sGUK8Scb7SdaIxZ0ZXn8QwlkR3r5js5BAJv9XRQEhNTpj
r7r5AmHu4neAkqoOV7E7rok4OS4IId0AWlvD0ozldN22KcCaGrIQYXoM6Jvxaw6GXRLFjD/TU4Uh
2/VgtlmZuyHq8CFMzN0wFB96ymhQ8xae29L+mjZB7V+FydHJEq33LRLjOS9NtgcAXCaDFjcMeX4g
/1YRWeLer5lNv7lB5y0lLCoRT3BcHmmpyK0hsuweMRhcVMVp08VW2OZEhpR79DZHx2NxijpCtuv1
HKbFaao93hSM8cdgoNh3apY0Ho3knRiSmhMSs+3QGawDhWPE2T7/SF1afkJkR0bjK+EMT2Epz9GC
oz13SPYsu/cx8mlc2oTMF138ryCbtC8dEtnqR7YIPtZQnkemCKuqzR/gI3LaK6xzaJCVG4bfVQr+
OqUDZOjSpgVNV5YGDfdw+TAd0JF4IbRWkplqo3EUiFJ8+60MalKThw2CMHY+ebbK6tzV1bWxPQyP
gdEBxQ6tUyGrO4vRtUsG7jYg7IYytL00DgMfnzmy02TXxSYqm0cUC7H6K8fpjmTFZwtEZZEZTHFj
ir+gMLJnK7VpUJS8pfWZxknQ0WRwCKNoUXigb6Is7c5Rrk2h9Y1JJCC1iTPxeGmk9yfiQbCzqKfU
qRaSflh0e3jrc+OdKVzY3pD51kR8rkSAMTIn5kqKfFtYnBEsk1wF1eTArFzOFkBDTJSa8KS7DjCe
WcSf9B7ObFR/tdNxSC5PiaFu+qcXJFr4o38fu+0pTSi/HLpM7mQi/CiPOcDqaJnxgzCKrozm5sr5
Senvo//XzsmNTtOjCXmwUcUabBnK9p6nFKIHE5cbK88rpjJ0PSOO0+lQ1N7Gi8OTnbM+dQiPZMbs
qG3/dArk1iZdp4m/JSKfnD1oNQl1xamHlmss9mlM1pheRUiIXdVl8jK25UMl7H913pBm3mwn7Pgk
9RS4vIZvCAXoKsLlOOTzRVtL9Ldv/eAkSuPNIwzz/9uasa/WsejXWGfZMCzKdK/aGPZMN6m96wzv
4tTB3TIC8Kr8ceNIT/4w77Rf/LQDuFFM3h54mjzRukKlmHX4AlQ27LLBCS59NkDomktmmFE7mQVt
ZuLnNmnU2fvcB2UNLgEcnyU4YlmQ31o66gS7BkQRZ/lfhX+fnDblXvqKDHDLbWAmTcanudDHyq3Q
3YRWA2UiGxgL2gvC68QlNMABgNsn3Us8hBGMR7qQjTn+lmOQn6bUxTlRdcbWrvJhbS1WswGFNHzF
eRXATypG4xQgZApWBcaKfTmMJHfabk37AZWXSarxLcxE9piKFEoJKODhJMZKvMiWBukYNdizExnN
aPd7GR9AVdY7x2fKULhJeuJQhjF6HKyrMTOUBq/I+bvx5xe79OxDm7KOIgTonm1GMnVDpWqWHS07
4twT+eBFvwCSMFI1J+Imepd3FWi+Y60MoJZTezfax2lKtkaWEUyjNX44NLxVbRjPtfvRTfV7VX7o
34BeetS/UyQJYCLDf6lDkHUIiphSapxCUZXaBQme+p9kwp8CCM7513p8Ve67J0l9G6KvQM/+K0Sc
7mZCx1Kdwqz5jQkYt7h7WMn1KpI4p7A5aw+N/jeJGsNBc+ejBgsjJJP+rqxeOmgdrRHukEMZeO0q
eYdnZqQSXpJjDqWliqwdrql5fJnAKPndH0GxnE3ee3A3At34SMPAtR4tGwGx/zT1xr5I/nyLJGLn
00M1YFstDrNjoNTWbyO6IWibGhvPiqJnQb9/FM/6A/LlrKL5SqrmjOikIwMkQ+SbFODHgmhVu+9o
2i0+fEkzLCBcHHVK2kFraamAa9Il+FtINFuTJ/k0FiTutljYzeLDRFvH3cnZS8okeS57OtEBeoHo
NvMVYaHxyPOO4zF0wBSVnyHkWMxD4MpydLBagoWp/MOxSBKsTjYXkQsnAveRn2k3AGNnkLIBjDFH
7fkDw2jt8znUGjj9ofild6Ez9ycWJdyaRzv39Q8wpfaVeYxDmpNo66tNZdnkCA3BDW9bxX8YviZi
dPTlq0g4UOUvynF7pn/JCIzcKfZGCBmSrrcWI4xvgVZaJbqHzA3lFvHvGNAoDSmcly88kQcOF2vt
h9FeK+ry+6R6zPzqkdPaEUYoO408Dao7zt1wwHDwNaXJYarcHXe1NS52+FxPwASqU91W+IIYu/rP
XQLK634ZMaaLHZ+QL6t3HEK9dpbDtAeIlU2/ApwO0utOrGH5riUXGQPc7JRr/aJ49k8wuk9ckYpN
l0bROjH7h9H5CSoDnYzajiak5epkjteSwQd/jt2aOAXJCbHHhEjD3c1t1KFhvR9EaDIdPzq00Gr+
mjrtOLHfQgM4FNU7iW7Zk2vAd69TBi4PLTuVTVuSx4iXLm2Q4UcApDj/mh8VZifD+i2Dq5eX64jO
zWBZwFUqdRi6rsRthPe18tW4DmIan6FM8ep92nxH/XKbvbuxiD4mXXUFhGndlL/621lEySmE5AVI
z1PXlrsu/OxLubFx5LuEMtRlvpdkbvXkA/CwcH+CxriPzRf9M/UvEBPc1t+TsQx2GPUtY4Kk5yZa
+u1qK3gK1q+ipNKfQy8uIP0+WB86/YmVtF+WBN6pEjdzYuK+PGFktVz6vigEAjkfW/7PvKn3+q/h
PuvFhT9EVzudmz2NUzJdG/1YczcIg4Q9Zh4yB4ZMxx6ov3FbA8CVb4OM9sJJLvyIpYrwDBKl0rz2
MqLps9MPbGAtCANP2Izovf/q9yG1kgnwVfSo4/EOC8z+NscIADezNrZp7nJGk/G7Fp4lubk3YeqZ
U41Th2fLGeR+WuSvlS2vadp/zQlSYId8GSjK3qdBSic400PbL1ujKh7SWYR7nMMuOZV2iJ8EL03i
g/MmPdJU4bmSyj8xFNtqBI1HfIZZL6+UHrzVPT8WTQphvejzI5qbvXpJSxMdEOkZgcMMobLf2whP
V07TLzJRkzojGvHunLLTo62AP+D8zBM6Qxkck4zXfra/Mqe/5kCvyzzDAcH00eofCMxYOXZPmxvO
12zBxZR/g4fexRgb4GoYiyfhc8Iso3NjdRuC3ncjGhJf9P+QuSTn3s/YeHIfqwKXn+BTjhD7ycmY
lXn1CxUy03a10Pcgz6tTJQfe/uK1nEfSJdtaiYCIpjpvvwwBA+Zi42BuLZVpnYwaSoUxfblg4tma
XhOiG6OuQtYEWykk44k4g2RtTViaoVaeSPQ+mYROLvRKTQdK0gytzACOLHmZ5HLpO+OZ/RjWC2Xm
OBzlHB/GJt72Ek+kmi6WwaDeaA9yIF85FNPeXaQ4j9Qxbeqat4rRyZwZ7E8o8SJ1a43kp+8offRG
WtNwRoR2KhKWo7xnRsLoIvOX81Kn+2UqTqJbnpwFqJQXXXXoegXeVxkpJBEaeQEac2MBv8vq7nJh
RnpLB6u1oGkB+MOzWn14fOgFrknohet07s/Lkm9nEw5i0DVPjuvRPunnf3hKvu0kYPzTrSECHyev
eWi8/F7E1oscmq3JpJhRgo2FiZ0iqJ6DcHh2y+GcIWE3DUYVmJpWbWTeYms8DtxKkITrKiX81wTz
ZLbZr2NVZxErAixRPdZRNe6U8dFBFEXn5L0pxSpgFmaPv6fnHxdJTUZT2yV7FxA5fWHwtPlu5Pjr
EyAdzqRR9swZhogtEHTfcwb8dwq9Gwesv1Fk2qUXNhy/srNK3vwoQtbaFI9R3xy7vL9vrfTQNPbG
7J0jtx07Dm6lKTobQ3PpBMI6rJ+HKKdjMGKM4K7tYqnl5NmrsJLzYsQBtuG0uoS9LEDEkZDV6GfZ
KEt1CG3vq3ODuzgmRiNtkUlmTAidmcqw67D5GB5nl5LbaHvjre5Q5Hn1gdv1Arce5O3UbFoh91gG
VgNVq4pRXqmxOVc5a3hc0R3GSW6iXrG2FB5b18k4bnQeaJHu2RonYn3GP+mYzwaULHex9uhYunVC
6k4DGXVdWDN26Lk8L9P4gBcaOp1RJO/hXANx6PbRrMUbCsodBpAReZtDRK/3Kpz25hALe5IwZsXg
q0NOXBH2f4goNix6xnoBbD2nfKdhvetS+e2OEVhTXvqIwQDIyobckdJD8FOi8iU72EtthLjJXcDQ
K89sif0Yh51CskfYD10BrBtZREaJMwePXto2e6RmPLs+6fPIw3K8lUvyYAVUjrMHvWnYqnB69KW8
FjwpVv/Wt/V7Ps2H2AMWSZ0GmyY4ZuP4LJDK4pl4GDKPIwqdrcXf9HKCWw74GLbQxH/vHO8U2uOp
ydPL0Gu5fkC2PdJUfwwOnjdseovWrJMap8hySec06lMZ2vvZd75nrwdRmWVfnI1Rc/bDwxx7P6FP
BNMwArgLbIfHxI6ufum+9R2De+CCW0YYh7b2HnN72qdJ8OQm43mKGI+Z5nPSRDuSte/ADtI5oJco
Uf0NNkN9/QzFpfodLSKjVbExO1jHdoQKFRZdgzo1nnG41MeuURfHn2+hL+4Wt791Sfga0iIu6vA0
sGqPafZiIC4xqXYI+6VuslDFJtjvFsCGvupfUZ6dFN1tv4/XBHIwe3POC0vk2s2dYMf9MVYWGR34
VgiQ8no07lP+V5aSjoWRfDFm+BTS7g+SY+rgAJXgRwUEZLJwIp82NllsXYj4ZVCS0/vp5Tdum+5e
JMx1COZ6CbXqH/xi/ZwCsF+ZJsgaJ3cBCEkOiJEcj43RnusGxeGcKiYVnmhxn+sEqC769uaIMpDZ
Og4dPMhKJ5csohju5imTm6gp/yw1/kypvGAdJWFlGmDr+sFMEfZ/hsLWtZ3xx/Vcb8PNjjGlLt5T
JQxUrm7D/NnpWtI2G9p8al52NDt9wI6D2g4K7bEaBUOcjIxW0xDdtidgfQuXYHmIC4OJYi8TKvx+
eCsKaZxjyR7StuGxk9G5bdU+kC2JZ96uilhckUK+Vx2YmY4umcOLTrbEgWCYE16wsyx8BAdjts9c
1gTbVWofwuwDjWMQ3lF66DlT/7lgwtCJ6iNusFNWrnVbZI5b0YZY7LpwaWjQWg64ObuCNTwHHPOT
PHxs8hpVUV3DHW3rh9SuXMR3C86q4nOZe96sILL3VlurbZz7jwSlAe4wm5VRZ/9saAggnHooR3PT
0hppmGUDRHfsDrKwbr9P3bks3Qe7NX9KmAFxUN7FGbRjhgTjWnZkBDWMK8yG4qOczypqzhgekb+h
W2v2Iznu26brMb9G/oU3Gy0doUd19x6K8LFGUtHl5QP6gbulypmOtypBWBUYP0s7vQteQuy6W7+o
iSHtMbkoIk9FqXnk7bsrA4/heHvlHK75D3d0Cm5GQ6D3fxydx3LkuBZEv4gRIEG7Le9UVfJSbxiS
ukVvQNB//RzO6k28MS1VESCQN/MkWyIZj3trEIyf50/E76sWEIsq2ozW82ARhYz1zuInbicQrzQ0
nIyOcKmEJOZFHp29ZB/wgPwUHu8KHzsVD/tXHdtfcc9EN6+7x4YOvKQf/mnTuFat6nh87QghHrSi
z7CSEUGZk4KkGskF8Je1zTVQKDwSQkonNuS/twuu3Z2LdUTuNGy9PzSFn5TFwCsOfR5FSOygWfdU
x58nKG/L9cf267c01/BJKBTqe7TlPNshFOn9ONQGzgcoja4hj4ZWlEJw+OAwweGDtFpt+9uCAVCS
FYy9EDPN7FVyzKR97MqBd36n+flz0OGn5xbFoZsrhqsjE+0cOcz1fF4swVs4lj8pxsqg7FE40pfR
0NyhvUPeQguvDOqGUDdq6dA4TEcNEx/vqVnoVV1uX8Khy/eSvRo+h/EHpHS3kwm6w2Qh8QI0flGZ
3HkusrBTZJTzNvtuoHJVBsdMTBt/6l4ab2R8UD7FJjUOhaa7fW7S19xguxygaoD9Z1F7dITqClu8
CzDFxrTY+7RdSsu194yOngzR7py0j/YhZz58W9OmNcSTVs2iB/SHSM4PSVzdaTJ4oV/inuT65oXZ
k0WRbVcRNJkRQY2p488XkIV8vjt6JOEKDifpkFZcKgcAt28BdnMOLmZSlh1eXTyCKGV9Ol7Ad/4J
+Ay0nX9Ws75ZIv8RUKBBGsPXM2PezNBIDcZlAwNGphwGeS/Ha46CuuFvj0gvC3HAMW82V4sfUsT0
yi4eEi9+iljumqUi2XFqRx8yzqihMIluJGQA7aw6LBWkSWA+efZ4SqJgZzBhPQru6eRHX1s2J5dy
nT6j52x0KFE0A6zP9qFz5l8b8zGPLrq07WL7WxATMj+XSfzXccgzVE42YQ+TCHrkrlqLXbPvUbMd
nwwNdRYYQjEP8fOIKXoo3OwoYiR/UEkmj7l5QJlGrx+ZDtHnsdI6JCI0kEvxQvChORWchB/eRoPQ
TzXsp4olwQKbkoYImvWcGxyB5g7gkzl766JIEflkTz9UNTD/xACgrDXvhk1hAt/1o/bgGZ29tV2s
3HjCKNzR7hKO9N65LDDUGdzTQJqxHHJGPjl5So68B6MfP33RMnr1BAbz4aGN2y3j/51p0yDea8aw
mJ0y8dYV2GySpX9udj7brC3xymGZMugHntJ7BPs7Ws6RQWqMG9tPXuLCvxHPeCzsit/It6F8jtyM
pxJlHWxhuw44edmzStZTJHg3GkpsPAUAvgK3fYiLBeQrsY3wNnQdamMN5YYHYY75N9cl8mO0cLLr
2gbgjojEpDCPWstdwXoFaUjtNEi2jqh2nEwXQza3ohTPakIomcPjGHuH2MsPOAWe8Xhy45A0A9PM
utPcqrDQ660D6Niv/F2rcGXqgUbeuH/Iovkl5heVXXyum8WHQhgttpE4Jryls/nK07hOmmLTSU1H
4ji8FzOLhBaIVMtDILutyYmim6Mb4HD13ONmICoEA3nhckURaRQNjCBV1ble0lkyzLdTw4TMyeQ9
N8xj4oTYjLzjmIYrGUy7WgiDSaFNGJSMCsd+RllpkuyniXB/WsmRRE96XR7OKnNp/UGKmnBspjkm
xeUvJszigi8Rc9hZDoxeisjfyUb7G93PB9VNV1y4La1fdo9tpDkzk/jre8lnXmC9KUfjkHKKI2Er
UeKR9KIk05Tc+pA/GiPZRhF+0ijVDOyhm27NIU+55NfPgh3Rpi0hzdSIvr/gl+tW2tsg8phXlCgn
opgnPs/xOU2m5yCJGEEPr03pv8i5P49wJ3lJybPFOVgZ9j+XNnrgTJz1UlOtdMt9TMfsS4HzlZsY
VzpLXHPb3HrI+JDXVwHeLV2Qf215ndX9ExNz2K/BxQ98fEDmLunN/RjSi+ZWCganawxYzqP87A0G
Q6yGyUkxu1waC/2mSwFA1scSPobVn5Q6vGFMH3suNEs3z03a9AbTHwLsX8XeP4S833gRenz+1KyM
/hodoUUtbwFrMfXnV+FX1rVMUfgZbJSL9YJG5xwHYMaosY6932RCU62W6KpTvTF0AP7otShAANjg
Ve9mUey8vLlXrsMECpIE1yN8N27/BB/7HbI/1TXizdasXwXiuBg56c3Rk6zHk12l1iYLM+ezdjmX
Rc38YNn4GCsrPo9t/tbS2LaOerYA5ZOKN1UZHEOvrs9zFiCvMQVZaY+6MXNcyiyMFbICoHLLI7Za
Fb8chZ8kpzuyAvxyQcmglmza0kZGJr+MnOJcU83D8hwBVZjEqqhl7ekTT7UD3k2wMcyMxbqOSUNn
UYMaQx43OLGAQGZn4HJwy43ePXEF++PKwQR8YaIyj4pNs61x2cJEcmf5qrinuNG4d1t7H+EYJi3F
vjkHFbd9eUxrlInWyc4Z32Ouog/GkqiH9YxyO2jYQbwNJFvmVqfNhz1Srcs+lEMjLZK920wNXbgt
EWvTA3I7E6bJg8Pgpoc69d5aOOFhjjpvgeXf9Atq2orGV8ua6WAxo2Z4ytktuen32xCLsNP3lDOa
0L2r5B9fxRMxIHkWtjhirMHyACD6qa5yTiZNdIzMMAT7RuNqrTJxGDL/XxeYHqOzGS2cymDctu4x
Ks1b4+tTW+MwDWtKVoO+OQc9Dt40y2f6ZzCqWsPRRAALVYK6Gw6/hT8E+4x1PgcZlD/3KbQYlWBP
YLqi8c94xhL35YIM0P9MR9HRER6lIvhxcCBBnaLUMuzaZ59LJY2kHU5XceL1vusi3G5GPK2zGEZ0
byc/Ho68lSZZPC7EiiYL0DwNUDxgcnI6qla5q+9uLvYoLiTzHPHb0M9ppQ6JP/cVj9eRGbnP08UF
P0skA6A5PxkBzUDhnNxMUBv8s3jRqIl12FqRKMpj15PYsgpWTuu/h3Fxn8J8h//nbEXxLsmqy+zh
0SxmG85wgwWzk/2LE2NjDxvT3TC5zoFYsV14fCa/hTHVvKa4MSdLXLop2mPnUNDeS/qfK/Ma5QlV
9IK3D/bZnFPE3mUmemxETYC6GR+EHcHAWq6Naey8UKq7r6zgpqL82tEHAHMEAaB3QYuVDMb2Bgtl
o4rep5NK0xno0g2tE+eYJ+o+dvZvgfk8VldJJSO2GEQNm7s/r8MAO3PfhRuKPNZLU1dS1891FfDW
XJKbfkJrsRl8Ot1HWzCXdQbmoETDo1eDM0nTABcYvT1lQedklusiHZGUo1dck5vBb97HtDgXo5/u
h4byxu5f0fPiWLZx69/ESc6NGGzUFsulrC4deqnHwGIu0lWSwKFQQfPlhOLQiGwbBMWBfnZgIGZH
j1MhoRZQEV56KLwG1iwD2xvoKs7IlPiAHTEfCAepVV7xf1fl0rjgTr+qwm2vi/Q6o1IFmfHHdyCc
Lrhvno6tVSyDtvAWRdGdk/pzaaA3IBuTxzXzV5OBJq1Lj83yHEnC0HQSZlm1ptH0WxE1f0MqfTVj
FrznwmSxzB+iVueOONjsLNI9B5bIBySCxc9oMR/jbnGxJFBJ4sLqaibkf4kbG5Y+4MAOzLDNqMGf
9QaEyqOy9b72iosbzb850TKmmgaDCJ/zNDVnfua8sYN7KtsOTISDKb4un2VcB5cxjrZT+6oiOrfw
VgIZe8xnelq6+F7OE7gVE/recj7JCxNIwMDUAC8p4cn+Hkz1uNNx9ZuFBauQ2t2OqSjFUF36Yy8G
TXbJsAECk35iTT1Xkb31OOgvl3ozNjbSZExF5QrN4nuxeP9JaEY5gjaePdWeu8l4xyWy9RpCxwpb
kaTh0phRbXp9ouJ0R9DwDa7IwRQhzgSyjaQ0qxbQJ55XaOr2dXkgp5KgOGeywhD7YQj+ZbVmDoyi
EMunIsD1kIDi56OJ42CvWws/MYmijLjgMHnnMR13rLC/ZR/x+udmU1Ae7HqC8jwMdytQD/iWeFD6
wiQStiS0USu1oZkjTPZzbMRPhq/A86ig58ZuMmStPKBHoUAyCZg2xJPCowo8CpfZpiOCxuLeT7L8
Uwr2Lrc2brhb3jq4C5tiapILxO6EgL7az16AQ8ef501UmE9TXV4H8K4D3SYO8EuLzOEaYRRagQXP
BwOWmScAdT2DDREH3tqmN31DZatz6G3a3hsTByHOyT/mFD60Ikb6rkrxGANWwVpFZ0gJ/J+T+w10
LV0Sogw3tte8lmCxBEzh9rVHhPb4aYlkkV4aHnQWrMNqSD6xMGBZxakQ445YOZbL3Z8N21m2hhZU
XW0/jyW259GDCly+u5Q1ULfM/Qa4BnYghuYbFHjGYZJhShXdMvEyhvRSjMOWzrd7iu7EMiGukd3i
CCtXhXho5d+1pu89J1sv8vSQptVXPplPEQ4ILPPMwRcRvPEW2WJ4jgoGd2yOr3bTQff0LrU7obVh
ZGAvSqdgxwe2z6x/DUf5VpYfpBPQmWka5j9/UIF1mccfyICrUrwERgsY6XdO9Gayw1dFkQsX7auZ
hBxOGgTK6I1NZE+Wgfi+8yB9CLKoUIw/4lU1NbTQe9uCkWzGE9lIrvLhRRLkX65efg1kEL+I7Q9L
mOFtGJ1zVUJtjPphF+pnaFFQeqP4WsbqjiOSuX+FK5kgyNjLl6AJmN7bh+UTwTl3ylllDtRPZ553
mlcf4wculXydQ4LvZgSrE2PjWlv4sddp7S6UcFQD1Ixd7hlvpDRvHT4o7ufkmp1LmBoLO4GdyfD4
UZEUEKQ8Pm6pcUiUf3Si/5o+Ec/aAIkI5vkUQPk4+37F/DJy9yqkr92iERczeuEbO7TxBxWLU6ip
S+gpVa6aVyK1CAj+ATASVGLn0Rvdi1OCdizmpNjLufmTCVe9zoq2b1eQOeMEnQNnQWu2EnAuSlsb
Nr1DaTG/bxqvX/M2/wFi/KdhYk0iVt4yx6I2hQY9nUZnTOg3u8zfVOvqlZVOqO1tp7a1YzykxBYV
cCjUXMTr0QvXRivR/0K2yUine96nmyqvd63rir0VssmSkpNdU++csObQyhfmVrIGW958+pH5BSZ1
O0YBRUfBYxoOPpH0aaXzfu+Uwx6H+BrODQM7EnVW/yrJtCRA9HRa32WHMcTgmhxefLppvdg8leV4
1PAOeRSYVA1cZrP5gan6WtFyq/lv5DhNtdV/oBLv65pmHMuLXuJ8fHC4BfiaXpwl7R5eyjA8dMuL
ysD5p4xz7A1HRYCRRzKF+2YH2Zc1vwuFxa23uFlVO5xEq4hyi1ghNkZ/Ijv7W47pL4GHFWXPFMxW
2bIR1u9+vqw+OjpJRqW3BjOsm2hYMuKUFQwYevvLTRZYZKzIpOXEDCGjFtuqDglha0IKvHK3c57f
tJgY11NCrlHzuwwKBXQc80hx40jXT+9hsANiI9IvbYGSNDjzT2V8Jntw1k70EznGrlO4yDMCWO1A
JXXZcqyeLm093upQHB1ysAoCwTpnDs/me+GORddA62wzzr9jkd9NNqC4y94GVsfK99Jr1FtflGOF
q5btsGjglaUTHnrahTI+mua7A7S15Cu46HDpzW1RLNUoL+z3fMmBimGFgCvseG1jbTv0gGgc/rim
d+7Lo48k+0iohh5wPBkUmq3L2nyVlOvMU4ROC36AWbiZiGErvYTakkZvO2m9moU8zHPHnkWFiChp
3yjV9FVbM21+/aODV2/RgZH+pnXPg7Byl2ElYuhT2qa/NV/ahviwufL9/CXS5PEAe6AB8LN4jqY2
jfnPqmOyrBr5OxQ8QFWJWRRR9yV1sLT3C72vV1xdcSq6VILE3hl/Obl2hHDOO77qcCWQ7WBgk68N
pqFTb35lhGAXPmmUq9/Wp6SVAZbTSgDWFKd4HQlefzfOwSlh6jwyWQ7dhGlKUL+a5COhQNqe+GgN
d9tF1q+041+HesMjVMqLN5JcrxSK7LLBA5gnXj5slN89pNSgGM14IMxL88+g92XenCixt7Yg6jqx
9Hk534VHSqPE9+zFNpo868nsOCIPCtQLxuXly5jMR+Z9zD1A36fgnoKZgwuj35SGAH92/iY5pMLl
OsFNbQ/g6kjfHavV+vGM4TOo/X2z1N4XDVA6DnYq/ezTdpsxnmmjcGuF9nXMpzfTCTZYt0+LahqQ
KhJdy5Ui5ANuBT1T3P1LO+B9mXEC0CwRYx+kAayXkk04svGxKyd4UEX0OFvuK6i2fdyi7I12+U4s
hS/NmXNuoeX7RP4P+ffCVPwccnT04R2TYQahQku4KLCjDh0Hm6T98AY731ldiXONt9Qw5LhsUmFs
rNj5mtQEDCocYDJnN38qbyHz3qGl5VOwVvxC6JfKzzm4WO4h7YY9c0uHoSg+LUn/jZrEi6J2N+cL
3Xk28Tu8rVsaBAMgfPxzHXwTmLFoaWHzmvCHtxCXC68d9rGu5r2NpEFCRPNlDgNHIRh+k7qktoW5
xJl/lmMjctfV58UVjDVgZ/2IleNOTeKPYwRrPyl+LEPduCxKnf9Q1PFuO/62iotXpbpwp8ZBH424
u6cqvk8TExY10L9YQkA3gpOvaUnWI1BxbukfvUOqKQUZNTSLm3O8kag4eMTcVk5nfFMOxGXLQROZ
FW7Ankk/ZI62tDdWq58h/dC2Yo0HlUefgwsuM6mpaTH+WYE6yK4+mk3hgH+cQziEyS5c6BO67pf6
czpdYV/BzKGosy3rr0Rl+aqdJt6a3bcZ+o+aecgqLOmhzeCX4niiPUphfvby6IWOgHY9Epk0WgRo
s28xo4bGk8vQZjk+Iqban0SLt6Gp2Mx82MQlDvVyiD6dhQCV+SNp9Bj8p3E2hb5Gcnxeln1sp58q
dO6hb28HN+EtQprOCQClZCpAVvo2MqCHCYneJiw/hTt9DQl3BJk8mmSrcCgxTDaplz54JoDFCb3C
CuQf2Ow/SxvssryamN6wgcuDme2Xi9Rygam4Eu906HwadMxUkmRm7LNEuU/th4Bl2YR0aGAYuIaD
B0KPdwdk7Ok10mw7lMn6WGagxTb1WWLMJtGV3AnZnAPeu7JokQt5wDCw+aDqqeI0sfvjq1vZPSZM
/jcTCG5On3EpqY9+6/+GE2pOx8Ph0FLXOeZDmJQvo2g+jcLd213BY+3wxvTHvQhHquPat1zmR4bV
zdqVpbyM2P+gCJMjnyAccLVH328K0IJ1hzvSz4xN5uons+xeuR89NZD4RAHIJFkM+CwTl0lG9r9o
nGz7sgB5Yxsj3D8GbA2PMPXTPkYpRS17Y5wMxz9TWdcdhGruuRvlNxfhP5ZYJSmpXFsRwQlIgARi
rWaVwdZa6objHpyHjuWF/LEHjKgjbExf63rZJguCaR7d1EnWX5GhX6qc4sugZC2YfrDH+roH4nqu
TfNLjN5ViAq1rkVHaSQZ4FE9u3yqEWnrxbhjU3jVvnPpZ5PuTPhrKZ5S9L27RWkPLhYQtXH1FXrl
2W1j7u9V9dQiEfpzBIO+5dWJdyq2/nWe9W85ejZ2eLUM3IBhA9nNjE6i6v+aGpR/hVg/2BFFZupg
FZV3NLKGpyf/67XUU8c5kcvCYsk0G5hQP1LJzyARHoyO4Q5a5q9lF19mCK6f1YjBBnXekAwEuVUO
g4sFI1i1Hi+aZVPHY/ULmZBEMMRRaBnW63K0Ggv3wVksRKC9SMo420q5Gy/kKl+RsOhk+lAEwS6a
6iNi/rCiDIemxgxkbzqZTNUt64ROCBx5qRejyBt73sqVWC9HxUm+bZkQWln70juYF+3+VYT6Ri/v
YXmAu8BCGuUo6QxsUpSQSstRmzRgmeh+Ah8h/I2v9cfQNT+RzP8OHUEE4UKpEt0lWHxAxpgkl1y2
FwCMJMvojUEgxQDHvTfuOa9XlvPXFJyPU5V8A6LiR2v898JlqC0mhVvFBwfOB9ejozDgjwAaooxU
bKVrScfsyp5mpirBs+kWz17nY2uO3MdOYMft9Qg7CZNngAV+bbMRlwNtyNV094Afxk6OmS8+ySk/
sx/D/pbhkw3/bu3YbcUOFjx3KGIFBSSb0Ej3rp5xnKTXoBruc8xVOrSi984eqFRhpgTCpHnDUftC
hOlW1OM57fHSuPaEdI0XubHZ4MLpaDQqwoOLRSyPOa/YsfGmoQatErf9gy8fDP5gYyAd9tbSsNL6
l5pTRggVYTk3Ggx3q5QcbN5+8qzgwqEgkFnAnMGDKUVHJE3e0c/fs4AY4OQ01EWH2W3sPerdsRvm
xnOGEdYuBUAIkzLTbj0V8rHHAhXF5rgttQfVQ/CvVT3pJlrRGfHVuPMGJgRLPFJuM270m8SzXrGB
hNDXONGGfdCdKZ7sDr41nc3A+Z7gZQ4uEm9H6KphcY4dzsW0fXUyBppDmwFCjcZHxPH3qqdKw8xx
iY25ZsBv2fsyrD4UYKfYRdrw4fxD81mDM19PQ8yYgjkdisaDHLyvYK5uWLoAF3nyZfmtNA7TVeYo
/M8hbRaSoVr60PoB6mG++DpOHp/DasD+ubKH6TDF5hGLS71KFDiNub5he/dpUAs2yZzdtRlfF2uc
5cVXrVGiOSgQszlHwqS4ypnyQwNkAgcBp/Zy8QXzI51V07wIAENsndQnUOdQ8v2ZwvphXR3z0bgv
IwoNJ0NhJAgmRpcGxNAm5WDcpv7dWt4D/Z+gHJ9EN9/caQog+UFBSMs3QcgYmsXNrIOHcYqpoGBz
KK1socaS3ub8wBgqeOYdfyAaTkN7/sfD+iWSYYfweieCivknuYjRhwdDQReDk5Feg0WWWy62iCHn
Thf3ErGxZI9e9uqwIbxnDd9DH51sPGfEq7bT4myc8h/pp9s+mDdxVt4Nj/xeAYUfKfFPEOcYDiLv
NUuRwNXylZDge1YzkR8vQ6AIIdAEyjhEc32Ujt55HCkKTxyHtgCaVxCeZKu0eHPVlsPuV9/L2nlx
Wv+jq9Xvskd2SIKLysqI99JiYpJNSzMFIzdPgmiJuREHkXX1g/hxVM5hqDHlRyPeKMt7Ek74HQ7V
c6Ojb2FJpu88T7IKDoU92GsvKDLgEaAd+qanH6v3GR/AD0pVATbJuvL4IjiRjpc9HVstQQvSGHcX
mZ+ZLFjF5ZQw1EozmW67XVUUx1pweEo7YABKhw/LtdNOwmobKXERHSPwpYPKMn1cSuRlyTXzlsko
cUrgDEAQeBSeesxzLoqReWatsaEk0SaRMDq1tHbEGImxoBPEpfvPHqGELn/HT7NdaPj/5oRrtBMN
x0D5t5hvuBp5V2CXeXZb/1SE8VtNuL7sJK4vaCGjeEDSOE12drRypnIkCAQTLrSMw/L3bCZW/YRt
xI32wUD0WM/HEv+wJ7tX3w7eRjYMztgvfcVBOOdIGCruq4Hx1i+aRF99R/OXURL58SKGMOpWd+kt
ZboxZ+4Pvdj8ew9WFYS03hALj8TT5E67BIkMWAe/Deb7QIyUnZG3xAlCaDrm1Q7UrmTuFg39Zeag
lMWMHDDDaB6PGTnSLEm8IWGJwOVU3Zx1Uj2qxrs67gy4Vx6XfthlOSKE7LNOXvNOAMtcXooOv1Z2
xRsExrQwL1BzLxk1XmDJ023NgsI7TvCuS+W1H/LniuThCvAodZ+tei6t8GG5Cfljv1MuBQXC2TDS
+VOCCxvZGXhFvZWhtxI1E80hU3efpt04Cd9hh9DmET61Xv/o8x8ASf48NkvSDZbnSi0PUhxHJElp
CQiD5BqDZFluI2Uz/szl+N1y7vWWx7zpXhGkaVEAEFO3FQfr9FJzckKE+LFTk8SVV+xdN/9IauYy
sTzrYaAbzLn3LVY51d0bKDE4d7cG5Qk92cYq77Z+qs6Gx+8YB9VOUVSD18rdMg0iECn8Uzg1AUbc
5imTvAsF1wbXhBTgUD8NW77HRD83lIIjTH3pVr4hoiGzs9lPQ/tsElsFxZE8VUhV7Kk8FCXAi7p+
wrcHKtYAnY1cI7zzcoAuG3Ga2vHSaFoSLAWshHjsaoKun+vxJcmHL51iG3cdszw5if//seLfRFLR
k3SLZKwWxxouHQlIzgl8FpX5IGpu4kOnplOdm9xs+bkCXr2RDTTOtC6TMZxF270Fatj7CTRT3gB0
pfBdO5lzLPmhlwdZttFTPqe8K+e/vcx3gRVh51Hd+/LDJiw/pxMFKi6jAhK6pAbkwa/DL6WIVoXY
C/2y4K4BLXFF7mv3f+4yanPi0Hb0IZPoOkbqpzPlNrf1u2XSY200unpIoizmclIOxyJwvyetkAUG
Coud7jxgUVNG/8B586QbDjDOXL1hqNjrBadWtjf2OFIRA2l1NF4oy339EDjJ1TEUlhsNfNYgtLQF
TTFyUGsHzjvJD7YvXl/tNXC8jzkxwOQ01Xr2on9d5jFda4E8edOhtbhOLbffpDTWpfRPlm0drJip
qKp2lhqfdRKwSY/cKafFNWEawUUrfys78mdzbXHhpXqbuVtzLwtCgyV+GyeqnucxPumu+qhU91E2
2liNcQfkz5QWw+i2vLZznIHYthkvdtFjYlbPDODQEIYP1xH3zMcFCJn+IR6LW9J6Lx0AFi7pFs4L
1lLvqGddRkvTmf7NA3uf+uTjQtybge15+xIwbkpv5kaQjd2FrXgUFNJaM45jDDfI+EZ11w7nG4Bz
2MmrArp9e6BZJ9nMts2NuHD8jeUiitZ5OpIeBSFnhgk55JFOA9htwyz3nS4PnE0pHOQw09S3Hq8U
FS76Ycro0hvFhiATID/5x5rySyxBtNg1PoOxRTnyUDdmf3jB6+g8ylpajH5qzr/tfEpwJBN9i86W
y4BUGdYtxBWaw9/sAsbFEY742UzyNVjgbw/rZteFH8RD8Y0wkans8qEXzsXh1TMyqPWDjO9yvjma
sWFdUTzZcxbDMwdvP35q2BD07L1QZnr0Gsz7Ezst80NKGO1TL6w90+c/Ib4x6jP2YuA1mg0cUynW
w34l2w09k5cua7f9jJs5YA/pgGZBIwAnBGStxK8iQK4L8AG2TZR2EG2xkzX7Ujk3t3bmJuOPya9S
xkvtZxclRYm6hRGA2UMoRholc4CDFswpkmFDacM04og+smaw3TXmKvVi+C2GtRdoFkPBDCKiNIG+
wxiXYtbSJB0TEWDTZC8uZtJ701dp450z0sXMwY+0Mk2ITHC+DG3dB1YzNQuvvhlHD4nReCvP6q4R
fCciTE6386AFOakF9ZgecAYBuW0/ObyVIick55C/ea73twy4HnOk7bO0hu3Bt1OPHmD74V6l3c1x
SkwCzXSWltp13US5Ml4/J96mbURXWwWzQ/aa1KZk3mnMcXwh4X3NpwWM1TG6TBSet+D/U8gg2bBq
23qumuzZGwa0fgeFzVYkQrpiprUSOur/G6gsxGWQ4l0NOPTskX2r1055Rqt7MLLox2q5FCcR4p0l
ALYnaGx5YO60RVVPMxAnzQBurd2YoFY0qXHxCMR3NoNh40rNFSt+F0l5c+341BTyGy8DRoqOgLAt
oug0qKbdEyXdiMBDM4eeek0pKKc/ugWqBCmR9HHRuvuopDYTxb3alqDC7qOQ/tUmPIAAhgtrX+V6
AWLExa4vuV4QwnmWbHvasV7tVnwxOCFIkpn1Vko2Deaoz0lu+aQ4TYb0I7xUjEyHtoI3P4NhCNDe
KhLuTbCNLaprof1vVVy/Jo17y6vmThbSYf3hE53S9mQX7pPmN+hFzR46HVyWSkY5ROfhPaKJyJ9g
bETWVo7WZghyRENxXCaHrW3tcRw8BCSvo2G8Qa97BCa8OFor4gnERApKyyOix6kJhJQSogpnLp4K
GRFCwk5IPgIeEsY4Ks/Lt45X7qZCWHANbycCZ2Mk6pnTyg+i4DfCIiu/XGJyOYL3NAbvghDt2gUg
DbQfHGTT+bvCSL4jUS7FERXD6egL0/85BsRC2NJ9GFJ7W5PJLVq0jbiVZ4mdvQjTi53lhPzGN19V
R4cbMRFW6kEEs4SGdh3JguiF9zObdcHYIvgOVPUeSuvBHeaPgj+gsM1sS88q1XM+OF9Oa/EYPNjo
hiNjJ53Zdyhi+zq0wVwbuJOmC041ZvOYP6sWxrZnqYb4OedRaCMVS6/OfY79tuUw8RnPDMnWSd69
8Pucizl/6nP9Ro/ryWsmim/YiwOz+IHizZvYPckmOtd9c4cmAsjWL44pE5dHz8Yt00yBwxEd7p3F
7y10HaD8My4kmFWwDrI9FvND45bnqZu5wuoakRrJE4HQ3vHO/pAYK7PCeJtn4KPjuDRGlcl4Dubs
w2rDdiv7+Dn2k6N2x8fQtR87OZ3DjgSWEaCEVooKxNGg6iIQGE784Vo62bHuespEB2qvx4qsm7Cs
CL52gFtocQlOYJYIWhsUOOJGWr70cpPbKj6mqXuRdrerk/JR++TRrV78DefxENTOHxkwja5b7vEY
Hp6TMX23qMxtLAZo9dC+OEOADFrYX4MQR4NqdDl6/8yquxqt9zOIYp85zWWqWqpfmOYzILgrcFFr
G8zbg1/7guNYc3MY9/Pg0ghUZDER4kgcR+3trLKxdlU/MSUvxvwy4Ifulfscpd1lVtxCp6p4WPiZ
kVMf56o4uFkCZVammwVdaqTWs2tQZmH2LuXi7N9R6CD+YpLG/fdiFe0PeaJ6HZvuTxVgZKiAigDu
2bmhc6tp1go81KdYurB7wh87H/5VFrcOHQyvBUeuoBDeHsZMus0D7sFJmvytvYEtvn9ya2pZMhyM
HSQiHNf+oe3tSxlzWi7tBUMYfQ1VTPKY4VLVPyLt/a1laKyz/0g6ryVJdSyKfhEROCF4rfSZleVt
vxBl+mIFCA9fP0s9T3diol1lgnTM3mvr5quakVs65AglQVK8tlNDh8aGkFhMPimRMFNr3N2kZAE7
haG6GM3cM6zfMz84CcHyKfSTI5Ly2GwonyY+RO2OR98bzm0UW1uilpCOeIAmm/YDb9jriCsF1F8D
0c5ejy6kBeOa3GobT+EmAnBR9VybUZ+/V6V/LbvMA5HQQBWyqovg48YIeQnaAE/aEn5Ha3/wGohO
yUKjmgLabJ32UVCsoskpkJJ3HGZJ9F5nYfKcuc3vEIurnPo/fePfu4qJkwLQtK+H5d8HIxKUJf2S
fay9/unxNVlyPE3R+Ieww5PTLXdcBFuOk0PBJ9irEkADOve7GmqSD/D5w6vkg5pK/IhqAAzm/sQZ
WXPhdKkzVkxK3/sKSmoj7lbh/zoWjN046y+BiYlV9S/yf1xOTX0cFCU0iV4Xx5Fsz+r2LfHIxCbo
ae9iHJkr+RO4KwAlLf5ENkNrmEj7qSa4Axjpg2d+SYTScin+dph38MMCL9RTOu3KdnpbI6P8b+cz
etKNM4+vuexPK6L0VNXoSeZNmxNxgqSDCkhxlI5ynXbukj+DNPRuWiatzEwZlaaoy2UkTQh4uFla
EEw2L/fIuLypH+dpeDK/ANjWC1ouYghQXLKO3FYcrnGod0MeHNNxeF6j5CyjdMdOJt6mPeTSPHWo
oTIy/JBdsbTR1rtXLKBeIUwjGfBTs/DEV4Fu7pCg3PKrDhqTQACOwZKZ2Zi8cFeASfQTiV4rQ2mN
rNBz9n5Q1f5Oh5ZdEIi3NPHOEguM/twhNk2UTnZIcEJZ7yQm5OITCZJSCHULVYCjgZtt+TsOz6x+
cXrZx/dYBelbxziVFeFxZZ40jILsKL8fpG3mBujQs/QC0tG0vUTYJr8F0hmPzzPOhQVDbgqa567O
fHUrkbCgkkyyVdu8YOS94cxvG7LHWKlL7Nx+0UUpF5sv2XCMRT9v8e4wxuLg1wUamtUttjapcSXe
8KRurvHkRvW27Whkt5al0J9oiU93G49zPpx1FtjZl3abUhosh2BxUCRLHz3FJR/i75AEUJRxdxjb
chxXFpHxRZMY8VBUMbTZluWU93fJEqJf9TP6NVbvfi5v43DWr7B2ff/HT51CfAk7bZaLG4sY734z
VpIUoATGHzFrnpEy6q6YNw5STeS80+wWoE2KCRfNxP7yhWgvwd3hjAiYkimS8gwAX1oE4wV2eMzd
ZHSY4LcqWRbgtAM/XZ7ZM+IB+OHzsXJqnmja8bB7jGPtxZ9h1UL7Yho0IKhtWFK3ZOkifUPPwyaS
J4SomJLxQ9twMlVFhTe1skbNfQp6p7iBUUEqe1FZcKl2MmAw+LdOq2jeBoHnO/sxaaiwIyyP/nOP
YbliuN1FmP3aEszpYXGykDzjOqkYUiJxKH7GxFJoGiJ3QIAIVELq6K4oLD6ioExtiykybDEYZJ0I
GX2Wff8q7U5Md21jzdEtG9KMR3vUhbNuRMhPadC4vRV/dknHk/G1hCxP9UZrkut/MgqQm4k3MW0T
qfNdn/UdbJqQ72JscFl0FkdIUZYma1cVFt7nRYBYeGhKXGQ/DRR61snJ4hgtVCTs1cE8FyQVN8KM
HqYvDExQ2X/dOEbGsUkK87AdZAioDC4Sa0rcCHM3J6ArLMFfmYFfb8kU2CwWI0bWbmoKrB/XGx1x
2yICaaZneJdyacxm2cMk67sEu7+uQyVcTBGLtMePceB8f+87P8AY1RUWIatdwgeE1W22J8vdlo5P
DM9Gd9R2GFjcerX5UXN88RZPTd24L8Hi9N3TGo5ROyMpDObuDi+slbzaNZCbI+/wDAw5gUgTo5hk
4ziLrfL4qMFxKYcCnhIqlau88aZ2RaWJR6vigA5roCgTWTC6if5kGJFXTNbpFN/jEK/at17VDpqD
3mkX/SSTyA2//H5oeypJwuCQ+ay2kxu6W2rX3Z+8ZezwPa9DR9SCy8057YVbDe7Cahn52U+CpS18
c9JG5R8U9M70gHRdx/GZQh1PaZLKjuXY1LulxW+ZEbB2N4OIkwhaXO+z35yzoq2ivcwie3xehOfS
OnNaLX67i8NYzeg0mJenRD6gzigY/GYkjZ+GCXLpQMuisc4zQea3D8AT7a6Aq9Ymcc2ef66i8XWI
Z79/LCpmZx7VFjmIJPn1s+tHOGtqn6TFzBrxrt3k6aqYt/cjY7GC1Ee7cMlc81ygIluUG6lxYnLW
JBCGBfq/cVsiWAZzpotUYQfs2PC+IXX0psfJXYThKiOmC5mYO5bHbBi6VmV9hLMzxIeYFHvzjU+V
Nxfn3OJnIf2kqUdIVRwhhkkDYquzxEMvo6RBD4e6FlKd23Xde2qDc8O5CxZT/qgksCeMConwyM9K
7LzL9vR0nPyk41YTUBdbLzHji0iB80AUMjrtRAxN7mWOdepKB5vILhw0jHJIekyNjswr0q4z2+xe
M2zMQ4ncWiwYYvvU97ufvpji6qG3R4mizLX9GQmtErimow2HTl+9NLlYqifiropFn+qu0QyfF0OZ
Wny7YwyTRFV1XzHBASw460EGlx4TLSbfMHRCTE9x5LNcvXG6YA1awhZCv4frWdtQI9Hv5QxCLH+A
f7pv/SI1famTmVxqesQGn4PXukGssFKDtCRMhkX84ux8h2G75DzIQcUDORz7Ays8du+BN8Yx+2CL
SbGZROezfMRvZUNVmcs0IU1Q98UyHjraU67H1a79XtzAC/eocTXXitk85hI3+Y3TupYAedmkXai2
feLYNkovvcB3OTZE44plXyyxFM3dJJOS5npUQiTNZh7spdFbjbJhWg5WNkXD3xlLg2Rej70sX57t
eUaJc/HGABj1g5XWbakvsSeTut13JQOga9Ha2HMOHclU4j/YYrZwLmjIpgzQdGgJX121I0JBMMwM
sGjfuyoLnd3qBFXFeD6FOGOScd2kTPSD1vECB3wfYS+rRnRrATx/FJLTwEyO4mDt+TdTAjb0UkPo
wRSCcJrb3xZAY3mHMX0On2arQekKPocSgs2JNQ2xd3CEn9JRu8hrx+xxJC2Hd2419tHRwT6qxiT2
UNflsrOK4eByticMAaM8pHiHcIW09oaVd5pjIEC4vNTb0e3a9L/Un5KUAUiXNYyzVILpijFapZUr
NxhYE2tgAjNmHRu4tvZYCrXdDJhvx/azSB66oaxQetau3UzlNtBWXQn0jiWPeGGRvgLZfpxIX0VF
oWDbRhQE/kHVhPpkRIhqu7kDOpVlO7jlHU0CWbNAw/PI8eavuU/b4buAI2rSUgLqL3gA2dqDyJdL
mncfStbJ+hc3VGxyl7p0tsIDwgDW6kCjMEk2rKLxR/5nu2FXneS0YFXeegHUj5oTrGqs97muSJBh
WlLWMOijBttVZIGtdvZlhw/7PCaraDFfWHCdV50k4seJCMnZgXEIAXb55IXMQZhAceD5bqrsIbOF
st9xKyyYINnYr+5T6lbeIk9dnEPMwKjmDC3RwjPG6/lg4VdsDu3Q18TLU/D1HMVirGV9j6wyjf9w
kIDwIUix7KJvj/0gpiG5ZH/b3hp7DJ684mK9BGw/2vAXG0LMSgwiK1kzKI3LGMZVKaMmfcuaYQCm
VAVBOJGlGCT2hB7D8vMuxa67dBjX9FC22aOO02z97gPth+sB05HjS0xeDm7yLYzllDWFGzeef49O
PSvHHRVcjSQVpLlL7GyaTgMTgg5QI/HgTYyVYRAdwuiWIVd/tBO2X9YpnlWNnCMddR//lyEYkO7N
yGEI/I0JmZcyEw/jad/oofeyU9I2Qo5H6gHPsjc+5PL+WmVsUba9hoFUnjDHdvLBhcY7fmpbS/Js
iyyZ3iwbJh1Jwu40pmrndVKimI/0GL7GFRDTP3nmJ9xIuOcS4n8bJUELMRavay5usD1D+BNNTlIg
NIwYqVJ7QUNlZ4w7iJOMdFTtM15W8T8rUFDnUt0LbJb1e946veMzvzBz3022OJLQNUl5kYLHWovB
ovTAFZJEG/7D8hlJ4RJyQKAYs4gJiybWhPQ2g23PzzO8UE7/Jq7i/Jmgp1k2LK2XoUOE6wgt610t
hRp/KbeS7EM5ebV+D1iFEPTVMuI5Y9KWeN0tCO809ojtzC1pw24L0UWdljImoDMPydRkccygi+Rh
l3Cw5dPCV+gGwCRZljP+X3ORKHClcH+QI4tKDQ8O3ZxEQGenvvtFyeqq/+IWyBVMcl70GUl1YsfY
1waMjCwmWcz2CLYmvpPCO1Bw+uPffEQTNDLU5pP6XD3d7T1Eo6DPiXl0PgU7i5aeTEcRW5QZx7r/
ZjmSjm/jxKJAQJ2CTIH5M2AxDDm9oqLBqlrCZYAEO9SNiu/4rnVZbkj4jllWBfOiqr8500bgE5QS
zIhG1/aQ/q7Z7DYMVZbIobeckWXyVix8lmgmcQSHGTm/rbuq86LWsD+HHlCuBx/OCT6kRCECukut
BazM5K02lvScLn3p6e7qRuiTg7Ie/qPvUpzhe7Xc0T0PgW6MR332GYyDg1EVpJ20r5TxEgULNgm3
7HlstnwSU/DF/ZIQKmwvyh+u5Rr42I3iqjDfcu7HSzYCcMqho6FaoBvpwMuVYPCyOGn+Bp0VY68d
HJO656uqTtiQ4ZHDj5SFi7EgZllU65sm66rSoSCjjAkuM2gdnV/cgicS8brHJhT/dYV66jsJYf+Q
heSngf7m451GvAzMUItzmiQrSBsfXyVcBDbnfTzwlLp0Bnt+Gl4DXnlCcIMd/zS7uCt10XjhsR5x
mL6G2M4xcOo+dLw/SxHY1GSdzB0InnPupsxdqonD3WmwzW7yLl7uE5g6aQc6rUXQTTgjSiWS71Mi
4cIwYvBxVC3oc30TooQweeYuyOTXiUZzpW+HZBfVMKeWxBKkOhBqxvilQzC83FY12VwwIroYUSTq
76rqHwGFhOREOMz5ecKZkybRxQ/yPD0snR8uf5tQGtoDb1oeHYusyUPUx8mcF/U5iO3AvgZdC+Rp
w2xxyoGMsdlV8Y3q1Gj9Yrm2OQDrNPcJz6FbqUGvxERE4NjOczTKN2OdTh4ya4+/HpMD9MU70OeU
gEFKj/qQJ2NcPaYMquYvnPGmtYmnwCYqUWb1ulDakzgafhMoMfaP7D8aTdyqWlS5TdoMbeINX0SR
z+yqyir6HV01YJViqeIquMUjY56HhqvEk2a6MiR/m0ln/sc8gp5YsKaP0/KJ7jQOXwux9hJFQmMH
KuBjT3RwT+LvLD+XKusWIC5U+a3/yYkZwxmgJ/OCgeGTSroIgGPEUkR4I2jaG0lg4/xTBAXt6ZVA
nrVBzrvIaPrL2UNIGhTBPPkppzijoApFXMjmmbCH1P8dY1+XJGhYIw15mIS2fR91MhwtyJBhQl57
ZftNazPVR4IP/6gQo9GkgH4x9m2w/4x5VlRBkiJqAFHQ297aUWxYHZcnSjGSsG+kKO2cgZ4IZpVu
emdR3NmptDVCtdJOJv2c07MWfJx79mPkgIQRUegx4uLEY+D92rpDNgFPF0DyPyyfBf+EGbzsdXKo
Laes7/04z5vHti0XfUjttIPGUo/wqKjQ/BoU9sLu/6qatsNKMiN/xs1X4E3UP5rLNr/Djt3YVIG1
dpYH3w1ylgdM9bqWtE3SNlDIlKhWCHt1Gz95ZHMSiP+spB8ySY5TSF+FvquaJr2rHT+Ym23S4wBh
sNVZiqxw1tWsu7d2w02BA3IqEXOrobTTS5+kboqBN8WtSebf9BIUdLQbNJRFdYCsSP7Kusoh2sxZ
TZ3JxKnJbr1Iet5JVCn+VAKFrGGTk45BccAYBcL/zKgGH0CZ/ZYtVMqGcAaPOOWqvDqu8s4La+Er
Rnh42EFBPe4VQXlLNRg86AzvvhO3qflaRc20s2+Dq/R7sNSrJF72xpvb6mFQMFibhBYBrwyuPB2W
OEhwuQG86P1y3mfOTJagFsu971eeGQgyHOx8qC12EHenztzr25RBx71uUhIqpDvzNfTnPsZHQMe0
bou6JgK38XuPFGUOlVNSuuV/qcjSvRfBim3jvr8Lppi3jTZA/3TM7A8jjf1X2bHUhiUrWRG5WNDL
na3D6K78Z+GqVPA4Bs58VloF391E31snbBVoT9ItUBv05UNm37YAQ6+hU7dfLsYCJj/lOMa8DC5u
PnbBzIwnphZRWgNCbbPuc2K69bIyzduBDSpPNKUaovuQ91ukheWjj3gNpib+nYPKy9e6XeK9EHN/
8sBcw1pSqFhZtN+nHY0nkUDpETkQW18bexs52fatz+HCQKv09hTW8y7L1/7a5B2G2yVkr5Xq7g2o
lffga9Q78ejkGwRUOJNGqyGB1m9hVsF6MTPhv9aq1GFZxxmRqCImQc6J9cRv85kXmBCE4poWiA5s
/yNTqFbkBC8Ild2pi8Bg4g4PCZNwx/xW9zW+7ohFEwcHka6rSeRMkDqB2Gd1jP3T++e4HKhCa+Fu
Qaju/FrSW9bYzj5RE1/SNcVOJec/qQifxpZWI/XpY0EFy+ySeeoYg0NksYrTrn6pAR8YufVot1dM
w591SZBXGVYnsw8ddEmQsIBHCOltpgSPie/M4uIYMzYcctAjeDCAVvD1siYpquZeEgE9OAG9ZNjT
0C+3WcKC0hrhibckIQIJiJfHTOAIA8UapvwMTXfwx9WUfIyO4hXonxP8OnrFz8dyGNDg4AdY4Kyt
Gparj0Vlzcgp5g5G0nugRXmyF1gPbWQdxOID9pm2eaz/ayvMgTGpG0R+4K4r1hc/iw4mud3NCQrz
ScQTTGz6dEIkTCeSFrd96u76ojlyqj877FfggRCj1LPdnnbScnfksZmo6+nq2PVD0c7bgpdksf9m
61eqEJiB/SBfeps61c7VxWvF/gsV80LWsQvX0juKqDrEfLMM6Pa1+5vE6DEde+vWbN1L0JENWsb1
k/N4q7L2Tg4oIzRQ75rEFGPwsp3wSFNK2yuHBQc7PrrmfTIlMEHsmF4QAMztg2/jW0KKt5V9eVxA
0gN/MpA413uGIkX84Zq/W4QH04BtuHwPJBscWoeVvTbioOa7dv9MqdjlbXgqyGiyXWKg5tXmpYzm
31FKtek7ceVhvGbBRCCqe+vYRA+t64Fz8Nabo4trOXdGo5mU3CTQYS6yxz/jknzeh/ikqjV4J/P2
s+1IVgYrES849733esmO/twferjRasgPqF2pNMSLB4a/ntw3J6leOX9BCWuCV5YPjN6nOLJ3oydR
PvIoMxJDZYa82YIBBWtggnvlJNNmZfY1+O5HPRQvKgpfzC808txQSWg+Hkb4YpvO/pGJMpOfL+I3
to36IpvzaAE/VlBGEnaL6PhBH2e7wLNvmgjBghye1uIrt9wzXMpDo+ZfBopHCH6PQ/26hvauV9Ml
rbJTzMqZcO04FNsgXi4z26g58D4io9Z0KnkzJgRaRQEV/mgxum8/7SW6Ym29ZE7z0zYTIj9hwi1u
g4YfJuAXz6lLsl3KZmo9VispneRMl7Yi5wfG3cR35ky/Acr/htihUlE8olr1CqzUPfkWgsRPDNI4
27OjEgrR4/xVLyUH3rhp9XxA8fWQ4Tn1gDLwNDZk8Tjtx2g+dQ4gEHGg82vmBQ4r4SI+9xlRiEX+
ViE7EN18z5DvybbFXaTCXaetnViI5EbAyMxl0+fNwSz9PUAddjDcIyP7IhyG5D55aHjXZuR9KVO1
suJEU/I246UyCAZY5ehZo2vIlNj3vg0YyPeiLdrnbdTmbC/buwTzbebVkPmROFa/9rTuo0I8OtDg
gyxE9tpvRz61vP4m1v2SDPgr2DQw2bsN2nLTwhLScjkneXZISbQwUk2ojFfmkDdDYB08AfKuhmOO
dq3JwoM5MGaOb13853UdjmKfQwVtOs8Kgwk2Erp4aV19FWToWLY4MsjamqNZk6jNfHPph/sFbqqX
BXt7dABGV1ve1HOt63/PVwYjhG3Wh/nZB+RwBmgCgJJsac5GTgc3DjZtnb04oMrtmXMSc6FjnK+8
peYzz2d9Sy0OzzU6yUw80XefPI4F+gUkksu1cgJDZNyis6dXcnbIWrb4fU7MeY9tYv2ZkmibN5iV
OPvAm7/EIsd6Ym8G8ngdtzk7dEsRCyeQVsM3qsFLmDnvK3ZR/pGG1MSXvdCX1yfOy11JfhDWvDOf
915aBYG8oNRDcWCPh7xegnOb2TuwYlX0RnxV4IKfgtlDZ+AcE5mAtsXTwJ/Xc8iR2XcRtgvokLBR
dofmO1lARpivV7OAdQ3COGc34f+w1T0F4feKhUVjdWkY+fMnvATZ+OgP6bO2w9sqgXHPSp7y4WYM
J1bL8WG1OG1mtq5AWHAenewp2pr/HY752eYg6YJmj/u8Y2oxp96m8Gn/UVOEMxwivGsIR9AmVBvP
eoNPcCd1eDBnmjmziiaEdIWSlSucYoC/PXqXctq1dBtFuBoCzKeK+22JXLDk/XQHsJMcH+a2supv
Uz8UPfStqWrPieMdNV5L81l7HijHHHLh5NZPjmwxoOT2wWG2eTP4OKE1l1qiEcu4WYNacxIvqmRR
MwTXsVv2coUYrfMBT63jb8cs5vZbmvSo++E154cJy2UnFN+WZT2FZKivnjr4kXtV4LEFcHtX3jEk
2lbUFhk0bBGic0W7O4DXsHJ1cAgFNnWHUtmG8SUgT/cwLdWl6sTGvHCLtWBvTJnR5WlCQ7IEkgl7
dOc33sEoCKqiu4ZTjLsK3ze38jwup2msz+gw3yz3O6Zu7lqHCxVrUs0gB7tgMC5nAyOoJ/y+umTR
yWnt8dC0syKTHSkVfzcVMocwwtCpjL4EAQg3I18s+TBXVj6sZq4BBWuUjvsm8C/mdumzwaz38Tsx
5u/RpaMHrKzgcVl89EjZyV/8j7pNHkv8pCvdRDaq8yqpUTAKXGyk7nmL2Nz81UmcfLDsPDooMxlH
5Z+lHR3MrTJjFnDz7ravzUmudyL9Y5X51eUlNzRupqZb4zcyP5t57snKO4T5MxuefcDDWYnhxXzC
7Fqunr/eU+8fusr6k/dk2CoY+V1YP6VJ9GRMw+bRZYV005GD4ETk8slmb07TmhMeNvWdBJphfrJ0
DbONLllAaedUErjhF/Mf5EG8Lj2XGrOYCWCWAm3qcCRV9hsmsntSf/dFh7ERDbsN5dGqID57y3Pf
LziGqqtuICTGhbMvsKvYAxYDLHasOYZdCdzH68gRJyLN+O5mgVCUKlKAz5nkuOuQYMkyOtXh+AjU
Zz8lRHGE8DobsdWoEE1FG/vB0U7pyTEvOaveGv+QSHEw2s3tmhOSXJfnhY/fCpgIUy5MTOIQRJBG
jNGJTIIwSyN4b/1tODEoNt9L2o90h3zq5o9zUNYsI+ZekUZn1YzPXUg0B2WUJQBVxvV3Q6HbdvIx
y7JnczqYS1N40UPLp9Yg+mAK89CN3rafxnNExTGy9mAGiIAjPBO9TAFVvALXPhGZDE193YrB289u
DNIPBhQhBvPsXpThmiChZ/2/X/DFCxo6JKocfe0u4/tu4vLMt/CQG6i++2uuYFAQR+NAJA7zX629
6OpWj3AUOHHZZN2UM8xFU25jeou51lfVf/pcT+2QXQeFPIlHCsogbElDiigOUg2g7vNTroqLhfxe
U7EJ75s8doiewV2LiCkv62tTfQ59jKlC0veSsEMs+l6l66cO4/3CuRmpbmczyjHljjk3m9xgt4ER
cK2TNwchA537GN6NBWVy5G30uhyi1Hpui/warBmBRCRptTIHkkfANxaoknMpnr3LwhU24ws0RgqZ
5GcSnc5eOJ2zyQxyEvaXjH9RHdyVpr4jmtCUP37UX8yXbAyLWTEfIKRtEma55qAslX5ss+kjXqMd
Sv0zVw7Zk+7XCMFgCMe7OvZO5l7uy/IdcYChPrAleTZ1CdSP/1pmqMNEobl00B2rV5u637feypDP
JIW4LnxYwOObOcgaEC5jz+6BPxFMlfmCgz66NScLq9Izo5m/Nlo2tAd7c5diFyLuhCRrOhwkmrcq
Hb/GwJ0OEgzKUJafliHG8JSyWz2ZFiNU9X4uemTGErEgsGOvmtneIouh4STuft8WGFUAOhHtSCAK
TLY6AXvXsAwBB0SfHsbVuanxv9retackYJ0Imzv79UeHCqpjErkeOAsSiki4TXs5eOd2MOp4pN7g
8x7N4T/UpKvyX9NaDsl6qdFSQgD+97pkhD2DTL2Y15rt8ImdJpohF2Ni6z/HXO9tvxCmE+1Mxb4A
R3I4Zcz7zlTqwcEFfNNF3GqewvwTd/tE9/sRBySzy+3QhbdjeG3ppoxPMmkZaZOvFmgk9UXxHULZ
9GV9cKB9OpIEifmuDMTzvAYnzfurbMJDVrUPR2+XBmJvGj5/mTcuXZrqi0vLFimkt2NleJpHjEiY
9vwK0XNZMX9O9lGm7y3gBOZG64EXD/zAUt2ZMjDnOc1R7AVUjOVA10pY65ZredNw5DtF9h/LzL25
eM3TInNIhnyrPbpG84xm3ZtQ/U4JWsxUwin3tubPc+kjArokrXFn8o6iRL8t5viKWJv3uzpGcmRI
5h8D7IMs4G4lmUhR+aKhPplHgUXHuzkuCt5+aT/WZtgW93vI66b6GdtxbzkOLmeiVxB7ETLTh9eG
ZJZadz9Ek1LUiEMGxCYd1gtvzKFjHqoRdsuY0QnHBzXBvkrnOwM/qCi5Sqs82kKgKfd25tcRvrtN
0PPbAepBdW9eCf4Su3fPrtKU4sAReLnwTt8XqQWdPN8ELJ0rrLEmKBbEColhtcWDE3CXra/U3045
PUBCpsWrtl6Ts0dMtwHBb8zOiBU2IBnDo0qNkMOf5as511QWHXmWeRDC2PnTVdOD6sVV5Che6qsp
c801ymIUOy74SvNJUx2uMOEwPTGAudTFwk8hPZ7JePnGznIOUzxMis+Sh8P8uNzjJzGFd4zqAGa6
BByab7r8OzF4KR1O7PaprqadtTq3dvToVNmBipDHj9AhMI7/ipRuDsip/fEo+a32zpydQx88rU6+
M1W/xZHY8AQ27fTW0kUQFHYkdfOQutELYS/8q13eTa5CPmRzLrs0HgRYmKYm6JZP02Raank2f5R5
6UxlFFOyVMzWTDlFBVhkQM60dFlIdHc0Kfs2n1iuxiw2yuSsGPm0obpnXYppSm7t4gvh+5mLKaPp
taR/QeBxNe1R5BKzG6itZ2CvCInX1fnr08WjMP7xrW7DpxKV1dEcr87aXsnb4WiM2hMX9DnjroV6
zxK2PYRkA6nO/vCxREecghG4lpQd841gnCYATjVVxP5odX+CaH3K0eHIlsVHfU1d6yGFj5gJ/aS4
bFkOncz3wDr0TxELknXS8+zmnxKGRolEkAXyIaZKNM5wnrrgyim0WxL1YWYONM+pE13sPL41B4I5
gm0pmD02DyLOyUThyNOm6ojXPZOEEr6gGTCwjDjgdDmCdjrlyfLhEdLGyuiedeiTacCakp6V74Ui
Ye+6msFUce9HFfKmkF5hvpnU8t676MEZacxqvU/V+E1S76GfEOmlUl38qKYOE+fKsy6a+zbSepuu
2bupphCsgN7p1b/uGF2s6dwD7Ao3dTYehlo9Egf8xP8f8HkxjY7G8Xbi3zTw96HdefIivQ+ZiPBM
gBY8FiVUQ+wBgPKAKazxT26s4LygXUtRSsHdqqJgfyzUo2Q/ooVj36YiOiK1YdGVXu0suQ599c08
6hjo/48pYg5JY94yM8FuDf8GdBSN3VNFl/cU6n/dOT47IQvxjBI/6rqHptEOXHN5Ltr1QbmjszXn
bR0OP06SXVGmnD04BXEkn4N6OHcxeiXwqYecGQSzxa2nrHszWjQFYDmqI1sbUBozY7U4hv/s6uSO
EO6fMGZ1jwSXQ7V70ym7nL5jLWnP3r2Z1Did2JpyChMsiSgeV6E6rk6N7g4jsBd5mAk0OPL8EjPL
vGGEvls4PJbaJV6s+MMC6ByGwxOrpZvQ9h51ZHGrd/8KtgG6cCuTN3MWunb7HtX4spk8TTSBKfwZ
U4Cknrgf4ubXtOET9yWrmge3H+6g3JG0xnuuynpHUMsWfei5K1j6h1blsUrq30157JXuPYLFWw6P
6zzlv5WV3kPEuOWvOzAp+mR5uQ0YIQAV+pV0X747/alESuit7f+35N1jyHtceW5/xPxJViGRsfhb
bntbvVcTPk0hj7pY7oVeuE1I3Y4Ez2Fc/vvQEOddnEacInJK7ewipHzs8uBiFeMrYswrG9mvCVTu
v557wjBGCBnXhSkG/l3UcDyJk3+w++YCQGnZk/D0CknwLUAvuBnc9Ykp47awPKxvxcVpicRkMu/S
Q/dIC834w/NSEjjL40hDa9CtBSX30AN1t8wQipsqzacfpycvzszzOP/BHBQRs7xGoBxf7EuU4KyR
yGFuPCFw3sZPWYOftaf+yTUiVwt4rRJ7x0l2XYNkJeT3IMF96LrlhQAznhoKVTnX+aMV4b+BeHFt
B4MrEf5PZvnHbojxTUbWDZbB27qqbuM5/5hGiEU9OwU/5I+tU7KdvAsl/gmLz7/DJMAmb17CQGev
pqMqJ/cp4WlRmjwK9tQP/TC9APMNEPd3d2amhH2KGQGtqemNkLKyV7GfwMHxtqiV+TpXgAgg9IXc
y81Q/aWB+LZaIpLq6s+45EfIeFBzNcvLCKAeVvTLFHi3LYfZ4HbypsH2CUSzOST9+NcKutcs6m/j
wLsTjIKmMNov9HSy9B5x0h3Qf+7Mk1NLIM1+J6+evcjdVDu/dVA85lm77SPlknS63nuMEac0YTOn
96a3gcT+mYmR+G8aV9//H2dnshs5sm3ZX3m44yKKNPaFejWQXN5JdPVdTIiIkIJ93/PrazHfRMEU
3QEfXOSFkGl0Wkezc/ZZO/qZ9s3KJNTZtTZ3Qm3vqznixwSIiQLXmtOIhtpQmUzHFUHFI1QQGFXY
kw/Ba28IBR/t9LUIkQohQPiFduu6qhheKwrxB2qTNyuWrqmpeek8nL4MCTKTXnWbyUgBApH64KIR
UsrguUfLd+F1RElwEaEKp6nDy8KnFjLJKpe7oo01sBJ+jnb8Gqfde6IbU0wDqGxFdhn4ccDtSPu0
NEz7pB7jnCD7SHV07Sgang08UVDAUJOEvuMiQDJAhRtlEWl1Uw0k29C3gV4ssvfBqJBKJy+ZUSIk
6khiprJAKlrgwzb6MbaYFtn5aY83DfvZ0MtwWwQjxdKog0h5GPJ0c9btTzOnMsS3KKyphp8qdyrE
yTrZDfnKbMe1GLQHU6nepnjYdCjWENFyom9vNBCvUtqukLvtBxzKTDva9HzMSDkTLOI6PIWY+yJl
a2NamFhKK9oOojWc55pWTcQ2sQCIlnqvsHo3ni4Pq0BP3somfjFa3HFxJ6AMHuGKUUJGYf/EnGLD
/95C396UJeDKiE+iRE7BA/ZlUdJCCQy59AjtIclgqwLqTYCIexi/HQfO5ClT1M1gWk92S+TZpsZV
SeCqmOJehUuOJnOLRw6Ry4Rur7i3pD5lbTEkQBOTuXisqYlq9mhE3JVICwRvUc2Vwd9gZY5PEA43
ZPiTJ8QzG4VPBcEEnuuvLJJvTcoxKgtvBjO/E/jt1BgIRK0ODYnq5pEAO3eYTCW15/ItFvHN9LkP
uu4WKxLzAgX6ruU/sFU1vZIy9OSEixNKx9bTd9VzYRiFtd2tp2PWFBGjlmKHfuHGk6RNnxFR7O0E
tKu/66yWVRFt5bjfqhytpycy+7C20qO7iuN0Jg2U8tn7hhiH66W/Y9VwPK3fanr7ojXqzz6BpG8n
CIQ5gjS253hUMk/1rP6FN1KrncjcsQ2THX5KOoHxwgl8m+Bc5nZI3SYOU0t5y2Wlk22dCtWZPa84
x9wNYeuvMiPfTP+hkoj3EFzWLpWtvQ15gkh8eOtx4nYtjq2WAYWA4FRocLUhlI0XYnHZ5lOZIbsR
dJvi0qqU8gaS8UtT2s0mBVRGtbd/jR1FfIGn0VuguAkfQDKzFTV8xBIAhhfrsGpSxGBhfqMMpbdF
RFk8cDEIN0ngc0prfKdR830lB3/Yl4wpglw9WIFxVbVKu/XjxNwrWvVSA3uGHiLtzRgjNmEGh9QL
PpXWeBxlCewDtd0TSRG7m/fUzWOIhcVNKwnw75WJ2yIr2SH6uPbN4iBV/v2ECCmt+B3O/zYouocY
ZAamgLeF5v7MBDdiTKlQPLvyS2SpT0OM8V/Tm1zDFFxApnUYigxYzLjFHhNRjgk1iOL9y16GcMp5
5gk7dUwQuN7K9Xjf6fYdBwkiwpr2MRZTpX+TPpRB81n53aYZgREHuqWuYnvs7qZccukRz9aJIjQM
CUX7ZWv8ZDzf4wbYbATYiwsvHu3STy7Ga8uocEXk6L/WBveuGP2bMCju2ZR2Sl7dNWS6pvitST7I
l+N0g2XAQRIjKUERYywe3vJNBSTbQ5mtiSAq4n6o699UKgAqUT/lwr+pQjCKaqCS5VXjFSo9FDcW
W40/ii2W53w+SN3grPFI2A2YIj5IEaXGvQXGkgDFVsJ+eqiGPeUbl9OVbJopbTusXa/k+IJjrRJT
sT5wURh8+TGXwAzo3PamtAj6nvQCw6L7hNQ41RXPg0eBNh/7sCOXmERxsa0mcH2Tos8TnbdOWt+J
RHSVlM17msa/+WWPpcExBA+Sg9BlUL/1qqqLP2GIExKRA6WPdvCub6NWxXEq55wRKUj1htRUN4WE
JlnKdvLQP1DHj16fV9Xx7XWLvc4/+8mtqBQbymS4irbbfiTMxiLWOnBt/iCBF41uzNTneFL/zjvS
uVXgK5N2BhEBhDeSeWlt3bmp7JRq/Zw0pCWQ679JOmfhnjS5wjebaopNm1LJqNXb1EZWNTTUMyAM
U28VQ/EByXs7i0NLJ0CmVZaNJWqzC6czxvTT/Mojfjb5I8Bo27o4Hl0WXjQF+OwHjB3XfgaUw+R2
kYSYd0UJYJcuZN+jAuMq9bV79lZSkeZkx0WBADyjKsDloJK5xKbmT2SR1NXYvyJCQYNvuBd9Os2G
DlCr0fbYaWhxvjN4Z3EpW0mxcxFtvSCPwGi+8/dCi6jXlt+CIfyQIo2gRqR8tmGM9EzS8TUpBnER
5ESYpYSv2bTCI+HfqULdipwwhWL1ROLkCPMKsK8+gXJFfchD42fdF79IwL4FLVFwdJe3gWcaF5Tv
6jetkhJhnCJLGAzieVO8ZCWVI4rVsBlo6Alq4GJGUf8YhepfIA3aS1gapsK/x4n3gSCFS2FLoANh
kQou4eHn9AHFbC4hHRITRcvzZFMP8Vqv9JacavdsQDm5jPSwuHQNeMCKSek2aqCPVLPeKk7SbpM4
JDjfkc1Ram8UB47A9yWMQ6IJUj0xiRCHTWfYsRx+eIoxTnHq+5abpt9y2NSNrlu1TXOoRXMrshYi
HFWnVKU90cs7ERTPfWwS0WkxKbNlosUEGGNZedUqRMQ16QzbhAGKxtDkOJS+hmb5yE19Y1AB2xLr
dgOXvIAUv5QiePClcNcE9sNAVmvwpatK4v5XShp7OwxTsnpQYnKqwEJN32l4KHvsEGkhP8Y1WjO3
Ne/jRndA3N6ldrmXJH9HMtUZsVmapB8HSM0vVC4B/HEzxwWriXeYcSn+cUkLrkRDJArx3VtY6Vt0
14c0NWGFZT9H9v/GkN873SLyJ9/wIf3UjeYpIKtwEVBg0ApjIF9hHNw42PQhaWazgMBBuiyMAYZl
1XNZan/+mWtWXFzVIjPBgst3varu7ZbUAirY9tJoK0wNQ5fCv/RH2IT7JJZuMlNBhjBS19HECREI
P7uCs55ecLW9TbAJQfncPym4pl/InfdR9Fi7qnV8SckZryxLL0aUhqt4UH8GWDk7FoFC2A9bj9L9
Ps3Qi1CQvinNpl23lHdnHopZQwjsFdP0usqsP2lK4C6JWpmor0zFFnzMDAWLHXZPXa72m0ZRX5I4
/sgFSOdaN1MmtkX2q/SvqAMz6HUTrXFvgfRvmzdSATeRKXbDEN5x6PHvkPU2VAc374rbf9R9vlYq
Ge/ndMe2upc6sEvIVQCq5T0fqLTCr6kzUWxiSNq/NBAyLvxE0X7lZh/fpr5H8XQ3srItCfKhhQrg
DpsAa+/rYA7HCfRuRDEhSKuLsC+KS0y6xkJf485Q/uzyQf0Two65LoMifoohS9wU1HNFKw1EHcpk
l226UhqGVI/IemBHE45PKV5zV3XjYUYCaeh3GUxuknmgD+9WlOVIYdDf6BhwQLr38L+xdGRgpus+
su93kxOEdMuG2L1jrUMCm9X8pqlath+K0XuSTPABopBA7PtwMaHghKRCC/DUKHXt7KXOyvpCaVrp
bagMfYODoLfR+SUXvm3sGIxDZScwSw20Juj0qTOE+UAumxOeNg6/fbsjn6/AYH0lkrrR7eCHXLif
vdWDbOJKRiH1lU/NpaI01x67NOWNLxnJhbCrbiGOFuzm4cDXs4SDEZB+7LY1tbjQDtZGEd2mmixv
PaP6SSn775AQOQWpdzgBvxD7+2FJ/T3HhG2rSD8lWzw1CeV0eWXp12Ksk4eEgrwDvy54bKv2ARMv
8Iwx1gUxwDDboG49V9pnFkiyLTkxUD7A0ZSAEdZ4rsDHwg5AXBKJtTmfX8garFcok/e2Si15lqvq
hv9DIi+yf9bYFK/irnlFeYYgyhgPlla+h8yUuo1eB6Jl1L+9iJZaX5FsCivdxLrxw7LYE40JTUU4
HpARGs+YRAMZ63ZExc0HAY9eQ2AVQLbZ0ocbM+SmqRryVZ+Hh17Ay8o76ofC1rqtdayRcQ2KfK6z
hZ4Y+1TI3LCNFKKMkd54QVngpmpO8Tu1gNlKaNYDRR3goIy850NpbL7o5l0XFxgXaI7sepTZoUuB
iKJcGJX8wDyhqD7Sr8yRSx8kKSKgIfcuUzU3ARkJNxz3ZWU8Bnl608rFygLl5VtsR3LZPoJa3LAr
7WI9f0qM9MfQ1w+2L95r6qDglih7q6ocYpX32HvvXPqqswCatEnc3+l4P3GKTrWLnpj51uqUlU7G
i5iJvgE8Qq6ypK5ETiSntrO3FNVGTQGBizvwWCCfynV+DrXytWRhpca/Dk//0gTkqcbqjZm5L2Bu
t3kQsKfEw20cGc+m5982dNIFQI4RGg0GZBR0I0+WnuRGfzJ8wKdcc571VrbWhlRgaM1/kNtPWdEA
jckLsuTD2qpVEkOEOKLY6Sv5lkLujZJZNyQ0if5b8p/QkLY9yjBEkkxhlHcEfzkTE4bMG/3ajl2b
Ygn/ilLBW0vKPlNJG29CPW1WUU04xKp3gAY2utkCc6Mqm1xIQQ2eW76ZkvamDd1vuybZrqSAs8uJ
+14TorfkVQh1lMLqyXEte5JTfyuGcQsJ6F5BCH6JHdLdWEM1IeWUXqCA5nRoFTm8R50ywyS4HzSU
i75XEXsdHKnQ4XpK5UdsIGfskm1sUERI5A2Fk+y+a2W3IWb7xlZ660stwjWXjpPEowQoe8DdLsMl
EaD89aCRgp+yzJoSylwGwx3zhuxI7ZIWQnmYdvA4VEKp4Blj8h1IyQyiUKkgw4hBdug9Bz2Z3qAp
b0CBO401UmxdUw5bZaRhgvIHFKfxMu2tdyGMxxxrywuKB+4mvE8+yNTiJledRRWBmRPkHQzsP+wN
kYLnIIEDhqAb6wCJfJZFxwYRpNPM+kElNJ4YefUOMOQ6itqnNAhQlvrXViF+WX31lsrmE1P4tU1I
Y2muiXJWYmcYzNv/6VDBEKRjOrFLnsqhM7cU65krU4H72mvlD7dKkQKEnYxgLyehQqkkG6P0OpSq
hGcAuB3LBcb5n//63//v//7u/4/3md1l8QAK+b/SJrnLgrSu/vs/+n/+Czu26a+7j//+jyQov9N0
3bZM/v775wM1nPxLyv+qvU4eExzt93rp+Ebu2CRfi1r5ebx1baF19e/WiUgbXLILsa8ovcYajuMW
hXsX5zUu/m58tIkRdkMuSCGF77lRPzSZcX1e08rfTQeVBmolxobSpsxm62dqulUpUb863vrUt9/1
ufx365KSQMSOSljXMcCRlnu6HFVXvWGgyHXJJ1LgdPxBC91v2n8/yJNc2Q3LSOy9qrlNOs0Jy+y8
HjKtv5sGq9iIPvfFXos5OlautJNibJWO/27j+w4yZ5PSANsUCmEp+yxxf+WiufKJGxB12ZpUgpx4
xlLfTM/+MvEjiaVmq2azh1obg+jFypTt/PjvX1hU5vT3L22rKjAVQdnMBHn/xGJEXY1DDMecnW1z
/AnTCH4zhczprb48oZXJWqRNpuxj33JUZdzlWnejmi7B9IzYlL+ddj3KEXfHH7cwY83ZOia7wN04
0KewFzj4AUIr1/hSKtCpJ9gW+Y/HH7M0JrMVXSqUgcqhme9VOdPlFWzYFDFjPJqr89qfLWvN1Mm+
ZGW+N5ToT5yCtsN28MRvV6Yf+d2QzFZ1HzUWcQzsnfWwv7aSGlVXBQq/u0mL+LIQIequdsO3Yx9L
KHhd8hFJxIfkrDcz5iu9UIlYm9GwRwlzC24bVnRenXizhcE3ZkvdjurM0NRgQEcLYqNMV2VN1VMc
XRX40+l3573AbMnLLXd0VfWGvcl6x7iiDNa1heXz8dYXFqQxW+wmTLBCVFK/N70h2NS6Gly26qju
BrtuTsytpUfM13xdmMTjmm7fsClSpAxSYxDPlOJGJ4Z46QGzJc8Ij0Up2y2H+5rwI66iFcxpsz4c
76KFtWfMlrilulFVK1WLORoa1t7u8awbMVE53vrSj5+t7KBV4IpoBT++ljzHrPVsHQx+sSkrDqjn
PWK2uCMrrAtdrZp9mEP0rFtla5DCSPJof7z9pQ6are/Q7pOyK5Vmb+gDpX1tLEFEg115vHVlYZXp
sxVcAubCbGWs935CYtNdT8KeMEH5262ydLyi4hDtF5KlaJ2b4aVUj5fMB6rTYNAGSF3FSkalePy3
LLypPlvwFtWE+LcYCZQ1+UGVgWZr2XkHQn22zCWvsqLWK4s9mZ7+iusUhl3qcGqZL3wV9dkyB3Ws
u61BsXTtuiiUA9J3ngdajKI6aEFo8rLuh6TiqS4iyz4xcEudNVv3eGONQo+afI+1qXmR6RBcrQ4S
7XlDMT31y3feUky0ribfdC8drQutRlaXpIl9ebz1xUk3W/RppbWhAjljr2BXmw0/LU7/DectrlI7
y78XVX3r+k42jKsiAFxh7iBDrBKU0ZWXbytV22nk/Y7/loUdQp/tEA1ox6Rp+TaHY+FEVrxrXeUh
nwixx9vXlibHbH+whCyrQ6hn+6mAUwbimTZDfQmer7Ru7UHPMQHRDBADhJi9CIdiiuWhV44xBfE7
KDXwp9M2IjKAj9mnAPRCyUnxx0DGRFDP9mI9ddeR5apku4LGDp/qka/ObujGvnoGtS8TuwMqlYA5
t0kbknYUuc1ThrS1YXrrY9hvKGfWig0CdB0tZq/+ArEUGHdZnpMU7vMs38DzC0iJdCB2W+o0ZGFi
/QZPDJfM2u+nuGTsUSoW4Q+BkvgV5VsQIPvtsDD0cEKgYsy7HOUmrX/0qQgRuI5jp7nUuPogtrAU
Hor2Z1IAmMDCLEWHdLznvx1ZAHizjRPAtduPuk3UqqofsUPeD5F+CGL19njz0+L+17nLMMRs40yN
POtrIYJDVSJ/LrEDM7S7BCVprfnnHB94xGxDFDnDiyInPHSgkXsiSlS8aUjHyu3xV1joITHbFfUm
aFO7EeFBSuAkR6rygBNVgKrVfDv+AGWa5N910mxnDEcD9YABYCS3FWredFk5VBTTfZiu0V7lDVJF
2/TKy9KFTHAJiExc1qLI0WURlD3+E77dJ+nD2T4J2ZD1nQcgTigjlQS+YSLendf0bJMEimRhI6KG
B8jZAKRatUHOJPqr461/u2/ww2d7ZIynI4lbBoesAXpKUXx4afArDiZhtP7ajQbFDvKPIY5fjj9v
aTLMNkK/aweSSQR5tVJ31VWfq21ITD/RjKuirTrjxGOWxmO2HXYiF6XUDHQafkhjVFJ1iHnxiQ/L
UuOzJZ94OGdBEQsO/Wg/5xWKW10X1YmdfKGDlNmCNwdg/WFS45RV4KPXyThx2anxuysM48QTplXx
zWpRZuvdUkoqfrTof7YUKFv3cmlfcGSAicqefdYw//NJ/vJlV1y1byxdCg5Q2hCUp+Ua/NctCsX7
89qf3u1L+02njfAxXNoP9L1s259ZL211PhjnNT9bFS3wWDElhg4Nxx6qDNVxJRqXir62itbHH7E0
CrOFIOtKZ+ouPWQFzbrP2ys1VN8xrHcMVznxaVqYp/9sl186CbuuAYo1dn16A9o/07BaP7HjLv34
2QpQXUMfYXf7h1HtLruYwuspZ9H12Ew00nnPkGcLIe/jhKQ4NmJ1MtVA1CAmjaYnOyJRsONGenci
1jdN+2+WgzxfDlVXSCYMOAfSXLGBMhlga41lBLrR5MG09HoV2CkOziP8pONDvzAu8uyDSCmjzi1U
kxxSZY+eRVTbLh7Oa3q2LqIoFamh9ZRqcXBaFQVJlSzIfhxvfGHU5dlHDhqabcAYlBy20rcEvAbV
5tmd30gvFNqeWNhLfTP9/cucVXNdhIVaSvgfDO7EE1MAQCnKmT0/W9fgh6K+HFLJMQtAxjG5BDw8
7erEWW1h65ZnS1qH9InbXO8f4NWuk6JtqW5tn0YIucf7f5of383U2UctGlUjKvzSP+h+uYe9A6sa
g+DJ6MpWXghYr48/ZmkIZotbSwrVa0XnHwTZk21byc3K0q3+RCd93zp2gH8PcJYUYyIrvESdIQxs
ZLImAJ/0Exv3UuuzxayNZZwL0N5AGZBCYzmTkK013BNBku8HWLdnCxdKpkLmOZQcL8Ksnol0l8MQ
WjWDfGL5fr/CdHu2fD0TQppXm64TefmdlDbXEvaumuEBqpC9E130/SxC//v3APjYQHm275NNVKLX
3vMpKc6h3aSIFzCdzMsTWYKlx8wWct+M2DXBZDtQ0rzNVcpPq+HaS5MevfGkmLKCl3Omq27P1rRF
GjPNgjw4dF2HmbCqVkjzFPnM3pqtabJwlq5RlHnwil+1/jEEv4TiKLW1Asp53u+frWpJAflccvU9
cAq+gTCwpczrxI9fuBjp9mwp562ZoEuU/AMVdOYV10j7SpGDdp1Q/rGPMM9EKSEXd2WMyF010/DK
MFmPTUu12lkvZ84mtO6lheHVnneICiXegXbVIQxQ3nq89YX1OM9EgeuOMCixJYcEvoEWPrHwBEy6
VS5QZB9/xMKGYs22q1r1VN8fPP8AfoKKMip2sWDRixM7+tQN/97RdWu2XQ1GqvTokryDEVv7lsw+
yB/hKCHl14hfz3uD2aYlKUxfMLX+wZKDHJrPJGyfshDHW18YAms2wMgiQPtIGgMMBCRrH3KtudSA
aB5vfan3Z3sVNBez7yhCOvgBcg+iP6+qX9wcb3vq4+/6fnrml5OGXGQNXqW03ev4Durde84eCJAF
l0+ze0Gtcm1OetHjD1saaPXvhzWd4Uea1XgHzwbX2rDN4oQF0kkKsdbs7HI8b71Zs+0q7BKpj7TS
O5iDQqIJVPalZsnPx19iaTRmO1UENtAT0LSx+Y6NCykHfdPU+P8db31pJs32KkUSeZn0dFEN210e
mlfB96jV9Lezmv+XWiCzk4KiFckBaxQSa8wTiuB8+yaAfrs77xGz1WwpadklcusdUhS+oxoc2gBg
h5Aejje/MGHnuoGMkyXVShZn+2T8k2KYqIbKR6zr62SkLhorIHXsTuwZC2MxT8BTeGl3kSIQnpVk
m9rIW+dDdg1m+eW8V5ktB1RftgGSwjuoOvgIWdu5I4ASuuwRQfA2gpvooUk//qyFWWvOloRoFOxN
KcFCADTAim23FiTQ85qeLwjVy0OAF1yIyv5txJd2XcNmPnEvXfrds/UAOb/tIh9Ygklt3GUOxReS
P5amx3/6wgjPU+pmHWho+RrJgfl+ZUXmK3RoVH04ox5vf+HXz9PqiYiGUs47yZF7yXzGT0C7o35S
Gk40v7CfGrOP2hB0JuW7kutktjdegjCXr2yryVZ43gMVzMKr895i9nWjqtpKpJzz+GAkQIBCnAlb
fIPOmz7GNDZfvkANzq9B3LDKKJBxoWfKY7/GYxGV7PFfvzDG2qx9NN9yiSjbdtAqPpouzKSmdwrq
Yo43v7AfadPQf/n5raEKUqc1fuoJzhNk0HpoPlj2rLwYD8DK2kJOOLGzTsP6zbdaU/9+lBGKSqWK
xnYqgTsWxKfWl50aV7tEcjeNJH2c90azraKQKUCrBtVyDDmnHsG09sVg3xopHjRo2tcYKW9G+dTo
L03hWfd1SPWh1Y7uhHdwIrhMboAYWhFYrfanQr0L/TaXPVCiIDA7kSxHC7VL1iR1JhpkHVLSvuvf
GT2Fs8d7bullZj03AsUO+mZwHcp41qkXrnBQfIOb56RkrE/Mt4XpbMx22ywtajuUVdtxc/NGCau1
6NxNkY7Px19hqfnZflvDD5ASIwROw6evpCJlBI5U2D5K+aZVtRNTbBrdb2byXAhhI7ksfaHYThv3
9WVmlp9WRgnZ8VdYanx2AFEJ5iuNCUnIxS7aWCm+2rsUgeTZy/H2F7porm9QSg2+Gc7YThSRTnNx
P9qOCaUhslLFJ756CzN2LnIQ3H+CsjZsJ4/tg+0FV3FBFQ+FoHfTySCo1Pvjr7LUVdMrftm8Bj2g
VihuXKcqFA3n+lTzKLKrcIw/8SJLfTU9+MsDQjuXjMzFWnXEJQRhWQQXi9TXRe+1xua8d5jtilS+
YEDnw/bG3OyhlOS3QdNPHJoW1vNcr9CNbTSEAOUdkppb19R+ZZa7G3F1huX1fPzXL3XQbDlLIfJX
8AO2Q7HbWlWKCmAdHEn2ixN70tIQzxb0OLoiU/OMEfApDCzz2HNyXTmVmF/4+f8IMb6ML+LmNGrD
kO1bNqeqMrnNIGQGE8peBSjRndj0lj6ys17yg6KCH2ZZ0MlzAw2HuQNayFdI7CXPW492hQ7s1Bdp
6ZVm24drgDA38Ep1IjWM1OsWGqlB6Dd3/T3+wFRrnDXw2rT0v/RcL8U58GtrooDld9OOQk2pclfE
48Px9hfGXZvm9Jf2ObNBbzKZWB7n2gslaI2LCtr4iVm1sEFps1mlqTjFZQRq6aTkklrNNzF6j9Mh
awy7g59UJ7bahZdQZ3Enq8QU1C8LjiLTdw/2TmWIC1Ba5tPxTlqYV+psrJH2xYCyOeq0cvzhlgYY
QEiRlhLfREX3S8fyucjTE/vUUhhSnY04cLxRjsvEcgTQ+0JNrto6v5KgRgyK9qyU9WoMEVpTjRJw
ciRrfOK5C5uYOpsIVT8izKki+rDNflH3ZoDH5IMylGvIAHfH+3FpnKa19GWyGbYNAsKyTMeiQuzK
j8eNrpXV6njjSy8wPfRL43bndTBkcuZaATitEY85mO4LxaiKValrj+c9ZPYV0VrR90gaLAdrWp26
Wqpd1SHo130ZUE0Pa+VEvG2pp2ZHxCSXhai0ZpoEDUGFoijaj1HSivfjr7HU/GyjbIGTCc3LTcdA
2gAC+qW38xN5z4V9cS7xskxMkHzKuJw0hJDXqcXd4FH2Cl71+E9fGOa5xsugeq1OEEM6EMX2IhLX
Elt8mpkPcEhPfM8Xemeu8TJMvyaLJCyn6dPmh5o1yl3gDqcUZAubyVzhZeBxOfYRLxDY1X0EhQ9b
qT8izx6mNU2xwwG+6ZkvMlvTsHJF7uKN4+BRiN+Un1x7YaKc+NguDPRcxdVhkSRgIJlOoQNLIFEV
U3yH1EB/rKBt1Se+IEtjMf39y6qOAyIVFAmaTqQH+v3oKsplLHHXPD6ZllqfLWdrjAuIXO20IWEP
GaT9RePl/tXxxqcN+5vbi5it4RFHnMS1IAraHHpWuq9sIK98JGm97kQKIyZ5OP6cpYGYLeYw80u8
iHMD/3l4T7GB84fcYcvCFeD4A5ZeZPYVx1amjaAO8oBQfjRriqMjy/s1sX87WCOZDq31+IMWhmMu
54qaqsAlzNCdSGOLpdokfJCLNDuRZF3op7mUC0aOEHWUmU6F+TbkN71K3rG3zT6oBKpP1astvcLU
h1/ma2PJFQaNqu5osQQKFg0O2OFYPjGllKnLv5lTymxFR1jf9VZXmA6mtNdw5f74jXUpwg60q/Fg
9qozRtDCmhZoQ/5xfFCmQ9R3j5y68+sbtZnwhtHUnbzA19xtMpjiAZaxo6lROCsr2rUSdSTEKQu7
SuPOPzHpFrZJZergL4+NhV/KFMyyerCUeKQQG3OWYazqi95q5J3sRh95pfRXI/mbU6fVhbGbS1Iy
N8KEy0h0x4hTCrbA1FYYvMPNOTG9lybgbLfxcS8UuiXjvKKOzQOFGtIvW4e15aWWeuIRS70m/u61
AINbJrdmOKQg6iv0WVu7Tm4HzVyrODteam69o/r/vC/AvyRzMD6HdoSl2+JnkPQ6KIz81mu0p+MT
b2E4/lkDX2cA6NBCqYXuyNUA4koM6q7Su3x1vPWFc8RcMRdFYw1rfmCwnykEq4DF+AjyrORet7sT
gdiF8Z6L5VpJBVyRaLqDZVN9oVtmtR4HSKaRhaDg+Fss9NFcHYcpKoQthSnV9QkEPUUoa7vxtBOz
aekFZrtN0AaaAAzCfixJT24GuXoQm8yVz/zx853FBi0cAeF2KgMP2NyPYVDGIIqPd83Sj5+67Mv0
KYvaz9ts1B1c5uSVLzR1Z3cdJtCq2554xFLvzxa0DsxlCIxeR+NC2ApHx/4y90AJHH+Bhc+uPPuu
x0Kx9R6rG6dAzQnQ0ZFTmGJ4vjlTFAOF5Yng2z8fj292eHn2fafupMyUKOVBGMQofhxtxyp9Bmfh
sTUBG/PiTZAPl2XTGBhRVRsdTSlKurUCfLwt/Yeksie+3VmTDpzX3+OGhxupsFQXDoANCYZnluxi
C/BKkVT9/fGe/X5qaPa0e36ZGqaIglq4QjhDnX8KTbt14aj1RXXW7Ur7l/Ktqo1csUbhyFrQvXdm
XL32Sdv+Ov7jv5902lz2hh69KxBxa07vAXpN0Pbi1VOMZ006bS540+RIVvRE0hyjHicWkDnB1j6t
ErsKVy5/m8MpZd3Sa0x//zIGajlaidwVOJ0EXT0VyO6NdDwrzqDNVW4wAuNK0n3dqaUEu/fOiLd4
VrXr4wOwNHvm31i/dBU9pPWUQYhbQr1R96dJ0x/Hm1/qmNmyb3Sd6WNkuuPK0mcZhu+R0B+PN730
y2cL3fUxHSrxsyWPnT2LIT5YSgvaUTkvDqf9S/81un6K37tw+nQy7PT94Dq1gXAf//ULHTPXf8Wu
35mhlgsHTFVzEZVafRGJ+PN449/X7BvanH4ienxMsX1WHDTb7crKyAgF0aqiMkmrKb0pBPZ8xnps
s9ehNddDH++NBIeU40///jCizYVhbStGtNaZRmozvi/r+soWwUcG68hGUHfiGQuDb01//7Lg8oar
ORbLKOY0HEqinmIEg6JATDTUUyGBpRGarWmco/JOl1qY3oDTN2qZYuTGznHia7v0ArOv7Qhooqxs
0CW+oXyoQXwjmeNv4u0Px8dgqfnZsi6DzLIJfysOyJHuXRaMAqxW6wfAw/acwnrm2Gxpl8IySk48
wglkeWWkkXwZs0ZOdM/SHJot7qzuAmhdqeqUI6g7bJAxjSdOTEUR4PezshHav3RhLfAeVLeKIyNR
IRZ97cvSM/SdE6+wMH/mJBnRdqHrFR2aYW4uMPDSbuNhmXziOL7U+uxqnhZ2YA8anWLJpFGSPv0Z
hvmJjllqe3ZSzlAHUKtZKEQu9E+kcg9Jpp343Cw1PVu3qejMnEIGQWB+APgZSJ95c6roaWHOz6Vr
Vlm2gdoNwlGxt1tRIVytSg2L18AvzkssanNeDGWsHpB8T3VsFV/xwvjRhvXr8RW71DOzFZurJVt1
3Qknq/qYpGJhXQy93Jzo94X1ZM4W60AxXmlbsXB0y0ue88Qz8SnUmxtNFyWWj9mf815itmzHIjaH
MGsEUkvsWtNKVXD3PnkJWuiiuXKtL7oqTkaFTa2GOlQOWKXadXiih5Yanx2jNRUif1gUfJAJq13Z
TZtjzpd+ntUv/xKtySU18qBanMrDW9fXml3bDy/ntT0N+ZdPoZ8HiYkzBqvVDjTs9uTqQvfs86KY
2lypxj3Z04Jmui23qo4ZhP4nnUyMjv/06Sf++66mGdNYfPnpLa4IxhgKyvLhEOxqNfuhW3aDP1kR
XMrBqVzawr4wl0J5lRd4vpLLjp4ihwrUtdZg1+Cf4qd837w6r7SQE6NRPMyAHe55EcSwcG8mxX6E
OHuilxYeMD+I6rVv9Ih+c6czjOpeqjB4LVxZx3QH04bjA/H95Ffnp9HQCjFgsgJcee2S+ny7UXdB
L48n7uRLrc++VbnXjh3+jKmTjBjQ1cpLLWX/n7MvW5JbR7L8lbZ6blYDXECiraseGFtmBCNTUmp/
gaV083IDd4IE+U/zFfNjfUJdM5PCTQbHwqzMbimlBAmHu8MJHD/npqh1zFozqcjcjyQvztou0vNU
DVAxuah/XTfLwvW1Y5aZWQ7GXaG7+pxm8ktKoYveJT/FXIG+NH/OXRd9qS5kUy766B46tsaVkF5a
cSMugtTxrQlnBecuT8F223f8xwAI1mOHam5laktrYtSfI9CzZPAELt9RKn7hbIDvQjuhtlc86u3z
HsdsRyCQnkOBG1TnsQryjZUmT3HRHlNwwrs9jeTQJCsPejuHOGYZakkuJxvyLecByhmhL9v9ROwt
vgw/K22vheCCtcxSMfAJIP4er85tKiyw1YLXdujWbqQWZmAWinkLdQd7TOtzPgnQjFNvAmmzi0vI
UtXbTg3eTdfwjtlF0Nu+04ELUJ5nKOo1EHFWbr13CMSdbvMps+WrRbU7THUpz1KSg98PT/UgPl2P
xCUbXSLl1U4xdoGdO9UIsVb0/IXt5D1Ib+a4oU0e+2ANNbK0ykbYVeNAurpy5NmzS/C3Q02wg+uO
Wf/x+iSWxjdirlAyx5Uvu3DnjsNG5VOHY4X+JnYr5pjdDnAbnJ1PtjznoOs9VFlf3fndar/a0rsb
BaSbWh4v+q48J6JJNbBhWbEfKglq1+u2WUh5vlE5el0FifRmKM88gLAs6zt35+Db7I7K9OX6ExZm
YFaPbuxRiQvH4kwr+YM51AptD/qYtw1uVI+9W452JzB4OVXWvTd5oEWHCtfKB9mCcczyEc7IdU/q
8qxTSECSqpEHdGO1USzKacX+CwFmMgkW3HeKsaPF2av7e4oiVbviR6f51tXFivsvzeLy81cxDAmf
KbWKTp4HFr8UatrSeYBuSLNSZSzsOGYx2WV11zZoez0LS0GRL48qhmtPD0JV7fhT9Oz99ZVemoUR
xLSPWRzrusDJBFoqGn532fqBbFxZ6iUvtX83kmqsbo4v7KNoLQeXuyqmCYyLslrDYi1YyQSvQogE
ArL5nJ4t3EMeACCYd1SB5MSH2vfHSln5EbJRa/XTwmTsy89frXgyjKmFM9P43LQcJO9WcRQp2NWv
L8TC4GZTwFCAGFzaqLtjUEeclIRQFRfujWUFM/LREJQz06ANP+use0ltXD23YOaHgAgfipuOcByz
IaAZMjtRU42EDTb/rXep5svSi3c3mcckO9SlxI1njgmAsjfYQhjA3+VARK7UEgtRYPYDQICkQWOd
wlapswdn0Dtowjzztn++7eUvWeqV40CYOenjcpTnqjgVEzpyimSsVzLdQgR4RhpKy5mAIr/Oz1Xq
bqzE2SaZv0+GGFsNRJjc26iiHM/wfTWpDGUjzc5lk4Cxvak09CP7/XX7LGRrz0hCFsT1VO5D/hKS
DcXG65pISsjGT9anmM4rF9pLS2xkIn8Gs5qaaXpWUA/yoAeObqJDz6YVANNC+HpGQWH1Iq07f0zP
ReqrOrRZOshtFrjlWvf7ko2MCOY+ZxDXg1x8LIttWbSQLatIupkHF+JDk7/WTrkwD9fY+aGcO8Wp
7sGUDxKtiywI27YZKQ7XF3pp9IsTvwqEXsgAncXQhS296b5Qebsjue/eOLgRZVM36rorWHwGu+hj
7ak7AbmX27Kz2YFIme6FK534nIEIclMCCgddAsiSXzfLgm+aDYi5P7BywPXtWTgSion0Ttv1FmoL
T9eHX7K6EV6+khC/rvP4LHPvk+igpuaUX68PvfTmRlRBLbjGBwsaUuQY3LWTe+87AyQXrZ/Xh1/A
1DmuEVYtm8XQxU18Huj0PS+7cGaQme6e6+mT1UABtnQ3KgEZBH56/YlLEzLCDBJHTS0qy4qADNiO
RXfvQFYjnsqVqm5hKcxuCNsaiR4CDA+m0CzskgQ6ixYUT66//NLoRvBCDBHKVRl017ykJE/lNLZ3
ok3Xauql0Y3gtaxBVanNrcgj5bvU1Wehgt31F78M8deTU8dscIhLHCTH2rYiC1T8mzqALlaRZx89
C1KONuTptrESKwXv0iwuC/8qBdlqjIu+TqBN5xLx2PtFdcSFbrlS7y5kaefy1FejT5Y/0qny4nPq
pw0ktPRXt/b/yJphSxVbualccFHHCOckRcgVDmZAWZlVoQZj91MPQrA5TGaQ8l5fkSUzGYGdd9MQ
UDVaUTzOatwm2AnENnB7f8VQS+MbgQ09pZLDRnCm2JdQvi3QDqLij9dffslCRhBTPdBYd8qKIDyz
vwRxl8TvfKVWKt0FbzXbHBJReUVdY5G7qlIhAd9QyC35Vc1gs/YF5JaAIVyJ6IWZmO0OrtMxCDuC
iz3zVfsIdqPkMKaztfcG5T5fN9bCSvyl50EoXvZ9Z0Wlph1khDod5vUaZGnp/Y09OYHocGoljRXN
eXJyQJsu8/ZQkea2os7scxC8d7JiyHg0c4b7LQH1lOxhzqbbsrXJKUvGSbOhxMbpkukIzeE/C95W
m+tmX8gUZgeCbesuZU1iRdNUbi2aH8EQCXmlpj/1QbmS65asbwSZwnXx6MWjiKDwc5/H7ADV+P0E
aMD1KSx5jhFmXeI7/RA72Mxm6C0GuJe6sxzIRd40utlwAGbaosGhBI+aNm63WvAWomnJ2ui/Ogve
2HLMjgNXwishBBmf8WGzB5UOtEXzneR3QpGwrZpwEO9pkIdTDVHz4XvgqCN3463wH+0ACqzPTOxT
0DfcNlVjZ3V43eBUp+RRIKYvfSLeYYdcQawtuIDZlOD2fQoVKk9EWVL1x6DgPbBTSX/Xl8nap+GC
J9PLo1/teRI9RizOEePUGwk+DmunFu6jxUpJn+YSclb7TECd/bqpluZz8cVXD6vdpKON44hI6vIe
gqn3c9ZB5TI/3Da8sbfGjQONvIKLaPblvoNoXeAV34jV/nl9eI63fMvpjF21hmxvDmI/EZUM6Nas
SNWdwlYbTtByhr4xvBsHihm0AwKywU3d2tHMrxOqvz7XNnG7g+d2Qel1ItJQQyyaD+30VQzpFjT4
e2uwtqC32SResk91vdUopQu0IXgSErj7Ai0Q7XQmyXdoiw/QeY0hCjf3Hzo04KlkO7rD9rplFnKJ
2a/Q6br1GpeJiDbkAAqfpxGV+Ep4LTmokadSJgEqHtogYvP00eExNCKt7ty445fschx5fQILjmn2
LMgiYHMqIPQBIN+HIQseyp5E+TivbBeXEv6vK+iY/QpiwBmJ5F0Q9XkLANNwynT3GKMBY8gAZEgc
Zwee6h/Xp7KwFmbjQlD5FaGW4pHIhLhPsnn+Og6xXjlrW1gNcvn5qwhmxdCpokkQYqA5asoYH3J5
lBbOV6H1ysa09AgjI40zH2husSCqAnU/BsmpSQtvH5fsOIKp+rZMRIxM5BEcGObJHERo8tvFdTNt
ZUzklgZircVjaR3MZFSlvZWAu+Ki1Ql9+JZD/Fd7H64v8tKntdlR5c09GgtIL6IgJl9pQsooscSf
oLdsN6TmYhuDoxci9m55lq7bHvuYy5VQWfJloyyROKPRfk1ENNjDJ2q/88YnEJMCIlO+szq6g3zS
yoOWDGgEPqA4bpukSLdTz7uNFkm7mRycHF+34NsRb5udCgHkFxp0VWF5ysDdjgGoLOyZJXfAYa51
2P6q8/8a9rbZruAVmgEOhSKoLzMQm7YQddUbezzn5BC7JaRe8h1Pztq/5OqUPznOD6ufNsIZNnXx
6DZJ2M58gzIztBtyRC88bbCwRbOVzntrfGydAKpF3zq6RnP5tlINRD6M4O5qXwEJ7qEgrz5ODa5U
Hy6vOTC5U1CRrUZ5Rz2wWCRfpqn74LfsgHM1fG7EDxkaoy7vx9fc234zYdpms0QMwZyLQAOPnCC/
x6v4otq683uJjOy6X3La7bGj0XjeegWk6KEnfN0pftXvb62YkRZUott8KrBiOVrG/ekB2AE6N9sc
85N67yc07Ge5b5QI53THY2dL2xzUlmzfVee00Q9p6W0K7Er4I5+sXU4/kHzlsO5Xf+Zb72YklDoG
B6k1Ux6N8mmCOhZt2xC8OJtqnreSVSH2/CzfQ4P5cKkMPGffgFh34itfI29Ho80vK/Uq8ftWWyp3
vBT0pVOEyuF5mPhQk71u+EXXM7JKkNO5bLKZA0j2DI2khNANzZ9Fd2DOHtLLUVN/KAcRDuVLH5xl
km/rCbV/uYHXgW935WzGuTztLRMbKceiTeyAg+lSyuN6gdAQL8ABXyzHy3Hfl4qmRz9/uGgzAaK9
K2Y0hOt9633l4HqA+ScR4WsDa0/zr9r3wln8oZt92oBZZAgOl3Li4kTlDI5g9+Ii6467sDomLC+d
nE5bfewDuV/d8TrvNlmQrLGqLQ1uHEx2QYbOtTRmEaSOHtU07O1Y3ZaFzd4QnaSsYl4CeXs0OIS8
8B+o6s6sW/tQXHp1I6PVNKGgX8lYlHefgYt4zMENfN1jl0a+7Cuv4qHo0K3pQzoqkqkaQm6ze+KW
766P/fYWixNAY2w+2zSYahY5/UEHfsgSf9NM50Z8b5wB59rW/rbnGBlFC1qUhML6Xs+/E9WoLQv8
BynlmRBbQJmcHS0b92HXn7ZkMSODyAI0ou1UsIilmYUA8tEG0oNp57bRjQSioGQOPicPBR04M+Qu
zecSVIl5q+oVV116fSM3CLsrxtZ2/CjrQbRlCVzO8gA009df/+2i1zZBfWNdomGdTlAnrsefWqDX
RNdfHGxwdSxWVnthAia0r4S8B6PYaiPLzZq9cl1I1SfM2V6fwEI9ZQL68iSrOhrHXtQM7pMMyieC
lgcAtVY+CpaGNwIZ0hJVkkPwCt8aEGWz+jsq3CPXa0oyS7YxotlSuIT1LBdvX+l0mzTg4gvyYI0m
dmn0y89f5QrOY1YEXYqXH9jLEECLznVuo7YHbPL3sWeZ02YagMtM3doKA95kOB3q1z6TltzSjFnb
aSs5wGcucjfdPWgJgniL9qcpCS/QnIexJv7aOdrSEhsR7PiBw0YuvUjTEF/5cxuiw+q6cy4tgBG7
LFaVl0kMTRgbQzL0OESY5Pb64AvvbWL5RNcMxOLCjmRdRXM6PFJZHGJvjSB+aXhj901Tu+rbSblR
p9h24uqpwGOoiG+6KrJNOF+QTopBN8eJyFB6oVWWZ6fP2I2mMaIW1k6hhOjYUZ2qrd2pnZjdvdsW
K8MvLKvZD9LXXt159WRHw8x2c+veJ6DKuG1RL498FbKdC7WlnidO5NUMLKzQ39gUc11A4NGWu+uP
WHp7I3Ib3FvK3rXsCMrf9zPtjutJYclnjLCtshGoD3Dswk/6E0DQH7g9h+6YrJyzvn2FZptoN4pN
nOthohFE5z7nXnIqXXcnaXM3BvHOku5KOb5kICNqiZfWdU3pBDmSyd3olCSb3CZ0ZTtcmISJeLOc
2rZclpBoEtX7EhBNMWVnHKJsvVndl9WNFa4JfeuaxpGummeE7zCfLBDVQt2hjbc1hCJXsttCZ4ht
AuA8qedE1fYc0WnapAnEcRP//hdJX9vnG2ZBIMiuP7SiPzBXPHmWv1KnLiyQyZLbtm2ZxkEzRwnN
0o8g5JrsUBTSrbY3RYiJjptx9gsehUlHU8af9GQdGramxL20+pcpvYpvYRcAtkJuI6q6ZldW7n0u
ys+ciDS04qra+OrWbc2ExxGO2yFgmMeIO/62DzqUXjX7A4jFtd7whWA3SXJ7f5pzKALCSqoYQ6vn
j7yeHnEO8OH6KiyNb+zLswTSCyTUOgJGDmgaUuWRyuvuzklseXf9EUuOZES65eAaG9fuGvcHvYvP
5nbYapmsEdAvjG7CjC1iSbueyBixys8/Ue16ZchAdXfbDmqC7kSSN+Ce6sao51Z3Txh3T6xx1rjT
l17+4sCvHJXPyk1cr4ZpoFHBMutwoby7bvWFhTUZakEQWsnKg9UdqwJXZcM21UR/OL66rWY3YXeN
rDJQekodsZg/TtR610Oqpej1WsG4ZJrLz1+ZJrNV04IJUEdgebhc6IKHZGL4eL3NOsb2XBBOgzoP
hogF5bZN28cyF9tRZCswlKWXN7booXG4qCHGHSUEZ6roJkILSKy6lfJloW43kXesVF3v1qSNtNft
E0rOVGlcdUyPSdLcdDdtmwzEtuuxQUJ4O8pUH290Te5iP7XDWNCVq6YFC5lou6Fxe21PVhu5VhVv
3Dh4b2XJvLu+ukuDG1V147sFOBerLsqV+gFxqjgMGE7NbhvciFmLDwQdPhi8KYfnyu6L0EqGm0Az
tgm2kzlUc5Eau6jMcRKcNdiw+hmpv1y7BXj7ltt2LtniVVRJFwLlpYg7RJVPNm4GvdPO/UAFf5eS
KnL9Yp8ByBFK6zYOfPsvqDtdFnE7YEZ89tM9dQrrDg2b/W1xZuLtdA5KG8CA2qgj3Tvm0p80GN5f
X+aFYzrHCOEZt2uTRmdpJIphy3V9pzx3S5ru4CDYHIJ+hHatT2Ahnn8dWL9aFBzNYZcPijYibRaV
sbdXtN4MpfoGhsov12ezFBHGHozT9zYfezzC9pMzBMEem1zflkpNyJ3yRFIDpom3TzS/6zXoJFrL
BW9u7pKVan7h7U2onYTmQFOD0j3KqCef7DqVd5cLk9sC2kTZ6YxV0outOlIT/RCX+q63xm83md2+
rPirlXUJBAhkFdcRoA1qlyadHVqIg5UXX9jiTYjdPNcNbrJwf9K1yXcIdyUhJfojr5KVEFjwS7Op
yhecl5A4rSIo2wOntm+V3jEt7lBz3ZaoTRQfck2OK1ldRi7uOKKa5t2J0MJb+YJZso8RwvU4XxqP
xzpKAi5Cv54g9GF9d4bpxtU1auc8yb2m0W4ZSaLznUpm9xD7Q36j9Y2QFZC8BrLDbqKx7sPUQd+W
F/lTepqb26LKRPGVg2tnuJ4pceqaoN0D8lMdu/Moi9cO1Zdu3Ewgn59zkILTHk9I7FAGaA8Q+0km
m376OnAndPOjZ30m3c+mtDciaw8UBENVeqhTbwOmhTAg5U52gCDr+zYZN/BAxyEhU/EG/8gtkm2v
n/H/rDgDeu4D7OKuXccueI4pLW97xZw5zJeR31p4O78IGUKgBuHmSugufKGa2D8xzZLOFi8iYDr2
VSP2rqX3ttfc07napJx+vSn/mPg/FpO5SfuqwM2hcu5U522lmPmK/yykB5Nq2JtSbou+L5D4UWGp
it1no/99YuJbQPK1HLdkKOf3DIrUHNSVyjADVbw4NHs3WdCP44gDyRwQSQBcv7IkC1R2IH39/VGD
rpOC+V0ZWfqBEO/o13aox1/OVnifXa53Y/neYRVuSIcQR803mtHIIkDXBTzTeRlNcYHrXZrFbA+W
3ax/aTQd659gvV9rE1lYMZMaNeMC94Fx7oNAZPjol+I9r/yHlrZnkOvfeBFosqL6oDirEy9mp77n
ZNNC+miTxSDbvO7QbwcmNdGSfZGStmFqOgE+jbOWsXJ3XcXuRlHf9FlLTeRQ61mZ7HzqnEbP/1Yz
uqnEFHllv7IlvV3JUBM0lBFVJyDvcU6WxXauJo9sSNf6o5bGvqz6q2KDznHAWBnYp7Ztmp0O5nzP
4a4rln87EMGh+/vog9MhY4Fv9AQaNTQxNT/a1NqABmfXKfIZQvE/blvgy+ReTSIrmSiditmntBYT
muvHk+9CiiRz1s4tFmh7bZMfmyiwkDYptr2ZpeFl0wCyxk/CvMk3ThNsvOI8Op9tJzsMLj2kJA6z
KQtb7FCymkKyxqX1tiPbJiY1sf1soqBOjzrL2omMf/WydjvMyc9bzGibmNTCnXVDMz6d8uIoG+dD
q+edM1RroJG3ncE2YaipEwyOyK3p1LXBMXeLapcq9DAwST95aLpBF2ZCV+4Jlh5leDUHS+ygaDaf
erLPJxmB3nDfT1Y4kR80dl9uM5fh3MoVDe7K8vnEaiinOWVMzuDjlPvYrvKbIh/wxt8dm1SguZim
Yj51nWg2Wo7y0PlutlIsvh37NjG3yVFYqHH76eTFtXsaZR6HU2KrlWOJpdGNnRG3TUFQFx6Ip3Dc
feR5TaFCNk/b68Z/e3Swrv9uGQc0FIUdQPtXpVMXdrF33+T2ive8/RVPf7e6/e9OMdltzVh1Guqc
hg4AdTbBYcq/J/3lGq3xIIIuaL+hDKwRnlQruXJpRsZqiJIRL0c7xKnM/XlLKlwGFZ2YDtft9XZE
UBMdzAkv0C08qRPtHSdMpBscyimnO79oyZ0fWMUHfeu9PTVLBmfiQ0VBNXOaOioeZWq1d3bvor2g
ydd6AJasZXzoaOKqweJUnSAErfLQc1L1g2VOs7KjvD08KL5/dy/olQQjQH3dCZyXQVhRCxQAYlpj
1327pCJmvcBYYQ15NbcndHZMECyvsvaUC2UdnCBptpS5bOVj8+1VJ2blYFVWqeYgHk/gV66zTe2O
4yEZBjDa87HaWryavzRBc9vpOzHBwmBHqLEoHT2W1WhvEwVF2roaVg6Xl6ZiBHyLE/1GzwM92v7D
xMlW+s7jBQjtDOx7EK8xV1xG+yvck/CLP7yqJEbIVgJShKcMvQ6Fn39HA0jlBX9eD8KFa1likqWz
1oGMIcXwtXtpfU9CXXiHdFQhKM9CR/ZRc0FL3SXxcN9V99cfuuTKRh4up3kYKt8eTnweIY3hoEn3
1OT+WvvH0vDGl8iUpiz2Xdac3LIuik3TBrYGOlaolXVfihUj0HML0vK6cIZTVcR7gCr/UMQOPbu5
k2V10z5ITKhsUrQUKqsdwrHg1ryHCI5WGxGjv+Cm1E5M/ko/l4WCculwGhP7MZP9Zyaa5+uru2Ae
Ey6bQyOvL6duOFlUn3NdzZtybr86sT6JPH66/oyFoDBZLLNmBgOn2w+nYKQ7b6qjwuMbVDo3FQrE
ZLEcPWAGSt4MJ8+z3vepfi91u/JhtpA0/gKbLROBk9R2ODFb/FEn/TmVyK+evo91ccpkurtuoIUY
CIyte6B2zDyQk4CBv3qCckaaiJUEvjSyEbwSYq6qDxJ6LHjxGAu9cwp+W14wmSkFdbQsp5gegbGW
KDW8u5kVKxd1C81IJDCjlndz4goMngmpQRCWfByV3va1E/JgDFWX7i2r3nSt3udyTdh4wVYmYJbR
diIgSspPioCiumsCvs/sQm+vr/FCoJlY2Tn2M4dW6WV0sgNt2LYj/GVOybvAFrd9jBMTMesoYtXC
5+QI4q0n7lqffJWv1LT87Y3NJL9MKzaWAIGiaSirxUPilAxdqc1zWabNdmqKdDvKUiO/Zv5BKjWt
PHVpSYxN2+lJWc0+RIxkl90BTrBFi/an6+uxNPTl56926i7vWAa2O3oUlH3sHXlSjr0Gn1pIeCaC
NrP05DE0gB2dTP9gPY+qojxPrVjjdVlaDCOqLVGzuIxhlqKn76u2fgQQ/oEUwwbBss0LUKHl+hAn
lb/iu0t1h8mvjhQCzRQbE+pByjWT4p2o2xhaBfwwO+zglt6XUfrv3CLfJLM+2BBzvm2RjDTQClFl
jfDIUbvWc9JPBzXxw01DmxhbDjqrIsgxtJu5LW4FKGhdp5/Xx15Yf2ZAAarWHVCgueSYV6Cj9ZwP
dmp9YaJeufxc2JVMgG3u1OBWCBxyHNxs3+oWiT2+65IUcl/VGdy3726bxSWTvYqQdLSB320xixqN
NF4Sn4JMhW3nrcxiIQBNqG07OBY4cTA8n5Otm5D7Kl/Debz9AU5MrkxSlPYgKQxUks+4/VHJFFbT
pww65gLazG22ssxLMzC2bVADWA3KfbhQm3+2aPBnM44rZdmSBxkRbk9oGWtTGCcpyl0T+5uEQPYu
Z7vrS7v05kbRHU8q8dy6LU79YIElEHjc3Zx02Uq6WBrdiFpoubNR5Zl9hDRyEvoxTzaSxmpl9AXT
mCjbJLGhHQ0J5yNX4huz8w+O7g+Vr1eqyYXcaqJrVdCM2hngOz266YqHoX+yerAhiC/4kkvSn9CL
X0lAC1FsQmyLKuHdMMJ7WMPua+4dJ94fleTPhNCnIJC3RbGJqOVWDd1ipqqT7fEBt3xWvuubke+I
RddA8wvhZoJqZaxdAqV7zEQemCA7GjcnmK7KUkhy7nWt1g4Ilpb+4nCvMlIQzGlW5XN+4uhUxvF4
8C0Yurt61LdtNyawNkttJqy4wOe1AB8n2mqenSxbk/tcenkjpMtMizQYrOwEpVIqvoJbSa+J2C3U
lp4Rzr5dgaJEY+ix7o4OLnM9Mmwaa8Sl9oqzLoS0Z4S0FzDIIzdqPnbof9vSrsru8zlwVraCBdOY
cFpt2bnwKM9Og8rOkPH6c0abZUjSNf6Hhbc38bS9O+d+KrLy1NpFkYSTjGUXxoAhf74pnbqXEH/l
l5BwHsacdPJUQ8vuLnfAysyGeK2FfGF1TVCtjvOOe11enSCB9N3O9Ccn897V6BrWvr67bQKXhXk9
AQsYe4gszbi2AXR0sgcS2lBbuW1wI2rnphrwWVDMR1/Mu0Zn7wPAp8PrYy8kUdfYghvoErYT2hFO
ARWfpEdORQ+ZhMkOHtrE+0hkcVsWdY3gJV0QVCB3s4/otvB/lG7eHb028+2QZDgNvT6XJS81ohgE
PMhqtJWntgScHOxSel/7fI15bWl0I4K1tEhLYx8xUFRRZVd/FkX39aYXN2G1I3CQAKzz6uShhx1w
S+1v7G68iRiQOJdN55VrBmgkc4PZKU+V7f4BXZI7OyU3Dm2EbQsODEG1Kk/jXANrn8vxAHDVWpvO
QtiasFq/9zKt8VV8KnVXfedVQU6dpcBaHUrOLPAbgvCA3xZiJsLWSRSaNGCmoxLdVqLhNARVuLcS
YwvZ+S9oWiedPHdET1agwFvQA50AkoYc/73uPUvDGyGczS7YWGiFmzgX2TMEmt/NQP7Y+FKmYYMs
7a+46dKDjBj2wZyjyrqrTj4HlhOCYck2Ed70LbP7tQ//i1O+cfxvgmpFl+ZZ08FUrPiDo6O19fcD
2Vc628TdELpqrYVjIe05RjCn/QBxqRjPcYryHg9pyz0bvzJpnZP4j+vLspAvTIQtB03OPEEd5MTG
+p3nJe8Dy1vL2gsrYUJrq9yjk/Cs/IRr0Ts7oZuU2V9nfuN2b2Jrc9+ypQjs5NR75YDW7oztwC+1
psm0ENcmvLawtV/WIAQ4ySztzp0e+i0Dpj1k3vxnJyAect3+Sza6/PxV3nOgPc9FwtOTnfXffBDl
+D071PNtDQXEhNkKop1CAhV8yuvxzxF75UzdlUPzJc8xAroeQDtspWl6wjq88y2Sh36h1444l6xv
BHEBPSdX1Co90Um/VEN7H9jqgD3ioQYg87rll97f2IcTN6O+VYzWsc5SHHyolG5prdd4PpfW1Qjd
uC+sKZ57jO5BqbBsd76jdq5Ud9dffsE+Jr42lYmbxxW+vRM7jh+HOtunngj7uk8iZ6r31x+yYCET
YttZk2RJMCQnqOZ9VmVjh23br203S4Mbu7IS2nN9t45PpZ3orVUmZztu5pW9bMk8l5+/jqoydmMo
stOj5bcf7NEuNqT3u1CU6SYZgzUoxsIamwjY0hlZZeGM9jTrVOKYFBzAlS2CEFrXT79W4D9+6v+M
X6p3/7OndP/8L/z5Z1VPLaT8euOP/zy8VA/PxUv3X5ff+r//6vff+efHqsD/zH/y229g3H89d/vc
P//2h13Zp/30Xr2004eXTsn+1+h4w8u//P/9y397+TXKx6l++cffflaqBMnAh5c4rcq//euv7v/4
x9/o5bT8P16P/6+/vMzxH397+N//K35p//ILL89dj9/1/s45Y4z7jNuBTy8At/Hl8jfk75QFnHEe
BIFtoy/2gikpq7ZP/vE32/m7R33qo0Di1PH8S3HfVeryV5T+nQGuSDhYWBhU0IC0+D9v9tva/L+1
+rdSFe+qtOy7y8C/O4TvANrJSMA8wonrOZ6JOkrbZkpj6OmJWOJCvcjmytm0ZM7lpmisBpxfChRA
d04ZxOozKApb+SSBUXD7sHVdewh2Ng4+hhyss2SMv9tizlwfmLSSyD2Id4get7xo/dnbcZJn/N6h
DPrCYeBrv917vLXzh54VGVo3utHO9tNcT36kUFO73pGXtZM8NpCdJi9lI3lT7kmdZGVzoLii5weX
zqTd95nQ4nvq6bH9qpNpBvFUr4XCDi4BE2gHdKXNHQpPMMihQT2s61Y2AIyoLn9qWnSK733AaHvo
Kfdt3Y73AU3sp8JRAxnDNAg6fe+0vt0N6Mz3RzcJi8KjiYJcXC1BbJ5PYy7TuzlmnfMMdlC/njEr
wIuhUdQx8pj7dtm+93gNJlNWT4O39dpe/RwdlbPDNPfciTqJg6rdLEAfH3bE854b7s0lRKDa+ujN
iR7uZZv273U1gZfNrRQFV53liXgzFSnPN4SmVR/WxeCLoweusD/dMuCPsuNgambOWOMaNFc+Dslz
7X51Sg/bRzP687f/Zu5LllvXoSS/iBUkOIDcgoMoyZI8D3fD8LWvCYIzQIAEv77TXRXRURXRi971
4q2ebF+RwBkyz8lMROs+yaq1Ik1qzNExwZflDGkh7uVYA+oVlpd66Lwah4LZhEBz+z3KGuZj4+TO
P76uFVo2Rdr9c22x4xkwiIn1AwaQFxLFJ7vNihR15NrgJZhtKwphXIyPrt4Q41dQ1xm//JoMTt6t
81qlCV9275XYXpqdhWu1tX/dRMI+rIgrgoWVFL8J4llnrkZUIKm3xl1Mn2PdtusdVUndiGxYdNhE
DyTuIQFU4Jn6evwhnqZjf+Q00b3IaY1WtoHYELRDD2tC6XQco1nr5MLDSOlz4M7LRvNKDlvsHTa3
TTpySKalJeSjqdEb7de+I6MK2aJsPL6JCY9FPHVbP67RHVGC9841CKD4HbBqtsn4HUPsyHlOXG+Q
6jMQY61mVg+dTGhOAwNTw3e7tdrNsOyzds4N8nNDu5XhMhODJcGm1zPNoYZFpE2THfzdcu+0LnGq
m7D77HZ3E53o/i20iLTYWNdPNDZe6u9D6LMIes37OQh7L1B5oCvb3s+wj3PW1FvCyL/Qul4w3N9G
/nJx8UDhGg/4aXl2umiql7QJvFjkcVxXMl+3djdzQZC3uwMExs1KU2i8r7yH5ifHJLc5TFiBhkNw
Pf6S4zux8/ptVtc292sbb8v7NIzcL2o1CUzqcLyTM/48bGgwVBxH3niMWi3VBx4XxJnpJAx+iW8p
nF2U/a1zGpPMwZWbDYsxy+D44mZHAkcwYiFmd6lDzMN3qXUpmP/J9CGro2qtMxw8FDOD9lzRstbZ
YxqkSeco8kLmWVY9IPQoInW+L9A4I2w0oxpvWiijC08P0Xr0qZixwRfWsxd9NaSBA1+rN9XerXMd
eWzdhmmyd17srR4bwqCBV0yvJ/knmvo1vuw6rL2b8h0pmBM7+DfsqhnFba48o4H1Ld1U9ts6/qC0
kBwNx1CPae9Tc43Hadl4ahNuk8tEm6CvUwo11/ldNo0TfPBNd/uh26cW00kGaFy6qHH9L3Ds/ymR
X5oviW/9s/zPNP3f8vpt+jc8LfLfv+XyOf3PT/7/mNATpNr/e0JHHh2H5vO/ZfTfn/jPjE6C//CC
kFLkzAjrL/Ev2/OfGd3D/0EmR1IPgzDAjChKuf9K6GHwHxB2SsIkhtVvRL3fean/SuhB8h8QmnOR
7GF1hQyMn/p/SOjU+9+UwP/p9KkbxAGJPZyHEJqcgf8/Z7+o56CgjJMkbarl5mzLuZVTIWL3LL0n
GFX2aeD4KfFtNqy0gOLbqYsb5rUcZT8/eLVItfxehM58vz22RKRO2DM7DqyKtjLSQWG6DxFdagw1
NccmXphQCDlkTF3ppm1fDq2f2f0P9T4D51pFpvA6L7VmKYLIZbprUgGxvXn5nJBGhU6YZ8ln/+4t
O7PAWloVszX4miPFRF/lxjfM2FekcAbM+a7FECH+gt9k0IFMjcZCRP9nW/xU+7aIp8dpfhu0ePzT
18+oXFm8XUjy1AwHfzn7ECylSZc2HoV7y8OgrtARiULBiDo4CkGRSBYRkSXy4kwPIaw8kzpzaEbD
kFXOH3isJsTiHzFlfEG2oeBv6fuEX0r0zUSPCeKEnzXT5wiaABx4pUv4bWVjqE6zTMmgGXzC09gd
meYXCZGX+OTLOJ27o3I/sIkkWg6Z1ccJWrirEMxAfpQEJ+P9UAWpswB1y/bPyKTwHf9Rt+Ep4Bcu
sayoRzaoO71BhzPKWuwXmX3IUawxEegD5jHgKpmGHl5a6KGviBaGZcdMzO2h998GSZkkH6RWKfWP
VV3Ytcr8uFgadSb0Aulj1gZvTf+VYN1QmVNIuww1B9vHveyhzTs7x2af09CnjGNQxU02lF7Jca9o
Cuo/JdZlIFrzoalYF8EHzCXIrd2FkIc+2PAStoyqTP7WHoF7bPwET7djMD3IxlhkprT+05qgiuni
o0S9I+FjGVg49oHy8fs5datLHD1ZWqWwqM9MaC6JdljU+mwlK6uqx0RHqfY0xqZ6xtu7IcgWh83i
6EGkWsTPSZJt/osfhPeG64fdvyX+lPJpSF3Ujq6+bfIuFuZ+h0obnxbkO1Rp8w3yiywM2rseteQs
HTbG+3GS47fhBaWFje9o8CqqB95kTV1IeXQWTED/CTD4HjcnA59HOVjW4YqsoCJjkzx6Ysk3dyhA
EByU2POpe4kB5c/tmgKszd29TvVWpdUq0zFxAE/VsCkeWDN2jAtkNz9J5VwfnaaUE7/3pU496Efo
aMvc3sWeTpu29Sf1D5HOFLRbzQW17hy/ClhTBVMvmN54Gcp0H1/3CMXG3TBFjHwg7V/5Bh3nZsLh
xX2Fi8yW9Oeu8Q4d+ZT7j09e5g6/0d6vcs0r1Rbz7B16E55j2R9CGHXD77VREOfnvip2Oafxng9J
iZ2Zs5rmclnX53X59lWEimgrTfMWxzPK3u5AeQvyXL45Qc960D4GIweTlzvbrRk+g2S4c+dnrQ6x
QIUOD+1ddqlR6x/Rnpbpi+9/qTumpOqwZIujl/yFjvRuu0cDOzobrGmFIzXheUfjS9VgoamzKXaX
z2tji9alJ0yYhvHO4PVaTF6X85BgKlcJHFEDf2IIvFxi0cZ4BfLUYee26X8MIhF1cZbk6Xf9eehJ
AXvMYzv9VdRPuUENC/+7LTA5+MRTbV7gSHAifMlc8iDcmSX+rY94se0YeNB7HoTdKUC4qOV8MLt/
qRQtXIzjBa08NkC5dweUYR2xtoFc79Yo2Gftf0WvM03fdx6Nd1JhvH9b+Kfx80hAiUuYwbClq0m+
0GRIBy/CdVlaXZA9wDp45EGm1584W6vAY1ih/2UB6qwHb7t79BIma3+FDMozrOumg1f5EQtHey9l
exwmr0kDE5t037+DvSOM2Gg7JKEjL+PJcVKMTcfk3Z2bLwMUiIVOXNTJRk8kbF4JJclB1M5XwqMz
DevuBM71rKLqpQ9hwDNQCb8T2YXlEILSggWodZ7QSDQpehuTx36dDWgYCYbzWTfFThYo3+ZRg0C+
QfjTjfU/T+0hG/twTaew3Y5tEjd5lDRPLVLX3BjcD39JK2Wi99F2ELftYQC+8A86Q2sc7gao+8bm
pxZuUiK0QxoPelB1OoTzfbCXkDrZ0zoxA+uqTR9n1jSdyLQeUzODzt2mcEQk1qYA5rKx4AF+czLn
Es3weOLD1mYUGuih7D3IcDY/ak51EkzokcMOmlCje5wj8U/ldsETnKemHK3WzLGkgUIuTLuW5aDC
t6X62DyfsHhpmV67+6ByWjYGbVUmm/y2OXa2OWZoxP1uN806m/THxawwS3BTHs/zF0FbudrgL7aW
g4ckRAaXraMPGjVmutJNn/Tk/ts8ZL15RmCs7LVymwI+TGheeH0I0MB3dLqiR/lBcJsZplXjY4x9
KMTw9bFrZvqoZXdNPAT7Bnu1pFv0zauoOfjq0rmdPTRkR5vexyYfLVa/m13nckte2m2YTx21f4RZ
/6Ip3PJpj/FiTZROxsP37Z/VKjuU3ED5CGxwcKOX/lVV5GV3Wy8L5/iRy/dlE7gBUNUnUA0o4bbb
ZAvltrSIJCGq5UgE/G3ul6wnI8fO4b4cjDDxC3y/YlbXuB8JAAHswJ44d/VZNJ0q1pi81pTyi2ho
VVZGIAAuX3Nf6xPxR6bwcFjvDeIEQzK3lgL63vI1HDFzx2fvbQ3jGCsqFWoGrz92cE8u13y2qmZV
zfeUEwD3axQEh3jrrkiGV5gX8hswlfAqvKtcYo/NPQqkZOs/wzkyKSjgb9CDbr4G0D7UOKOb76Qy
TOp84OOd75s6izo75Evrrze3D55s3YYltDCRQXykl0bsqcKZOiZd9BTwqj0I6cYHF90Wxk0kcVcg
kWJyswXYBINPRXgKrQ9HwwWae9CUKLdK1Ue9IR/jYzbDFJSBJ0f9GlEIFyx3saS/UzHRUuxmZVMs
lqvEh5FRY1OIxZ8hlilQA87jCd8OMAH9hi70U7C6EVR5+iWNzHIXOv5SqATicmI0FzPOR5csRd/Y
Z0BKn1LHVxKYgyP9+25RGZQ9x8IjTJAyUKe4gpY0SsEJbrArkhEhI2qhc9iVQt4NPrD6+rCJOCVy
SztHpygt6zibK5XquugMZ3W/H73lc5/y1TtH+qbmPfUHl/WImOFKs3qcb9gb6Pgf7n1hwc73/vkQ
p+MHiaKhwzfg6inun5yGFugobhK4iKC3vj7Ww13iOgen/YnEtV2ma2963BOeK2jGTCTT0T22ahYL
FcWJH7vxNNVDYeKnah0ZBp9Lt4bXhhd82hA6r/V2Mn5YEn/N2qEqAcCxPjl3S/NnWPpPx5cs7HF4
2wJxhtUOKHETo6bQ6eS9yebDdm3R4+2hL5XYzHTmlOL9mrE+t/MjSmi6yrcRteuS7IUT/ZnmLa+i
6ww5T8WIvFdT+xwtezrj9Lv9yZ+jXJsPZeQjFzfINjJVlVHXF6hz4N62M5872YLXblBSmSBASXyv
tVtEwZapld/R1c9HdfL2x3FoYSBB8sBxgc6cgRQ8/5q8M2Bs97Yecx6A9vWuoU1yNX8kUw8kxU9F
WGVJeICuxMmVlhljr8LRrIGUJ2SXdlxs1D7jYSIAKsN3o9t0QznRD4X0UE4k3tkMpyNq7S0ug2m5
bwBAeLhDAwYfZHXhywSV1FtFptKEe17TI+F/OQYMAnwzCRUs9BUbjIFcHCojjrH74LZTDisiBoec
TEZfHPodUJDZ8K66bUEHc4kTm+3bdwtkSbVouPaAcf1PuxOzO5ok2eUbslhEV9B6DAw9duvq+tPI
Yqvu4VkOoBJeoBfT9WkcYEQQKvzRmzpA0AClzcPOH2GSyLR+cUjIBi9ElHutIifFiG6R7EveIdVV
/e+F8Y4dkDRM/6d7A5hiSUdjrkq2Vxtkze8MN41LFVr0Vd3EXFrfeI/HOwWHKqCSYTn5VZuEIS9n
IqhTIJtsrCKopsU5HY+z5ffNGjCoIOAjIcrUKF8wFoDSpfGOJuIpKLM6vPfG+ylAtnPu3foxDu7N
CuU46h55cppX7y5pPsgGjqSRhesfkt5P3Uic1i3IjNtm8NvO5PodNXcVxTqAfIh7NAAGf7X6A52a
jOB5TnSFXYFC1dsCVRsKH2C2dSqIPk6PprVP0XQ1wXaCyAYjnJaDmnLhD0c35rmjtmwKSAp7Bj3q
t9gZD/529p0z5aKYeY266x3Zi2m7pyK6/4Wf7HLl8TGAugFI31Pn+ieXXHAZRbSnrZHZ3EMusBdl
07/b4ep5+xH9zkgfGiyXzBgPTuo/kC85zmt4nqpPLbCmFD2a6OZLUDjErQuPvsw1tGQA0DXovmbC
YVOCUxuPeAPvoTQvQYDcQP0CynjEWzOLrXGf8Nsw6eOE9qL1T3IICu1e6hkN4Yo6dz/oqM+quGyM
eSb0eUPl4/M1T8C3+1Hpa1E6zm/TkCh060e9nOw0PKteZJ2oWRegGx22VNEmB4z9tDjBc1VBRGD/
u83hlaCDx15GB1Rh94phO1P8U33vtUKUCPiCqKZwiCCc70UYXOOHbXIy+C71rs5q82gXDgD8a1dr
3i2oaxpVZRwd7JrM5YZBwAEQRNWUkzcdBGzGZdTN2Gjmtxq23QCf7zdotFRAGfl4G/qPNY4PEPo5
OrgDc01+zRn/jg1CO+aScguriXnoz+AAELw8ATOrpzneS8r1gaq7fYeMLo/QTbxMmz06sj5aaBOR
o4zkIQkwXEad8x4B3e6dtEMP3xuNFnJ8QlgonFk9DXvHMO6T9aov0KK8urw+BpF8mJCY/XiGZPKQ
1e2rBaKwYfHYgxdVPaXhY0ifQ7WkE4H3X0Ow4W7b90TU547Lm24L6rupiqZD1Wo47yDrjuSBunde
Mh1cW4ExgI9HQ4M/fYxHH9wkdy4UsREqAsXg0AU9o72YZszqTeYiSA5zAujcTZswfNnCBod1QTUJ
TKiuMWHQ+98b6RjVeMXqlXRINBi15ZXzbWMn35KBjUP80ND9IUYL2UMhwYk/hPtQJzIPx+8telb7
uxT+ScTwCXJfouqnaybgDtAX9RLEDZUCDi78uRnSUY8PpgnAs//MJoT8DEALdAl1uH1NIsixOn+c
Fukhncgioihku5wAfGa91Dmx8sI7pBxPZrxVhQq3NxtvzN2KtVZY6MY2vJRAJMx7bPvbHh4SKElv
sEXZYWtkhhsJ69w19BglUeYHj01fuqubRr/Hfb86aJgW1BzG73JI9neDm716gX1oyVB4w4dIMK6N
Uhlaz6h9/23Jm+3cc41lYhP8LECOhuk2ws6mr0QKxinaTvWKli0g8CK1eFS8kP4d4JRsdi9Yn29j
lKtdnDf9X3eo8k5yuB2EHx5PrlUNfShaP/DfTLapvPEf3bmGr0tw3cMypEidG+oWkMyYZSpiTPED
mjqGw8X9kSixG6LzFWVG3XclMLN5fIk7fRJdC0qw8EJZjhxPoZXY7x5SP/rdrpoxQ7mmBsu3I02Q
iQCxq6sTP0QIgEEK4rUb/PexKaHCgd2T5DDy6c4dAxjPN/lUnZXP8e35Q2XvfS4RYBFcfVij9+dx
IE/jil7xHuPDT5NzXsRp7FWGW4Er99jAw2xzkX7k34Tr54DMqb/a3308lIo/mpf1VLGR279mDHEi
qqwCWdHUFWvcvnAIeWrmF+RRKd6q5K+mf/lypclzT9Z8h750P2A/UR+Tvj8AXouwYem87zN/a4Da
yH1Ertkzf97K2h9BWnaZ6VUx+NnsndahLkXTp8kTDJNq8GJeEf366oBnq+6C+0jdxv230VzSoQY8
CjaMmJO0Tx3kQ5hahyxeQQ3iO3q0LSfQdSNfyz68emjuqF7LQIIArNCRGnEBH5tHIzn5BcRzGfFS
IBNLi+BBZjbx5tUArGqq+14T9rCP8tBhWXqanpcuvohpzuTepmv95JJzzHVRi/cEA7bbTo5Kr8Xk
qyNt9AW3AVTMd52gZIMQzITLuUv8hziI7Sv4Rx9HgZeiEFhg4rHq38qr2NXDRgIAyqgJIxiVtg9t
BV0vlCqDm3zBXzILFQeV2DEbtsXuvnlVAyrQfs38p2udnPinX+prkWfoNWK30hTdeB5Wc96inZHt
WTX/XFenuG6s2iS69SjDsCfbTJX3BPKs5H5TiDx8YC744EZhoST6oKHNML2URwirFggj+Be007e2
lqUNY3yTASE1QUMnHh73jh+bQeW1HQGToQcCTzqEXSqNPsGEBU/5JvwRpHDIPM1Tges28vHBLvIx
UvgRtKR9X11rI9KvZdkr1rtQmxpUkcC0ykE9BAM5inDUxnM6/hsR+pCWlA1z1y+ADaFmVUeDj2vP
SU3PpgQcLHpl6EumugNYGsqT6rBm3+ahOUQTapwaRdxwC8eI7fTsN8e655eBDGmsb6utMCR/DRJ8
OMmCujAJ0DyMyLjBkkvAP4EHUCe42HZhc2tKgS+s1nOytlkyytLEcHGzVxjAMg57ujH+jknDLExo
zbACgZ6hQWcP8reKmn667U3xvRRcZ44hhQbCK6An4iRNGetsciWrcEu1Q3IQ4SgXP3acZWm/Wpnk
EfS2DfmsPYW7sQOZ6ks6lyTKKHI1Zrb6g9856TK/OeHB1x1KKDi54jFs02XdXYBwczqsxWqGVDTL
ZRO3xn7SBmsHY81+Qd/EQ7iIEW8Q1U3Vo/pu0bWfhmAv4l/Xt8sqR1bb07rc7Q58Vel7uIHgjNZs
rMukuy3R0QGXsTZjOmwzVNBMpl/FCjV6g9O/3PUoMebxPEUX0lk8OqTg+ObC2M0LTzEq6Wmpyil4
HdStCpeSbA64zOcp/DOZBNtIEFVqrp0DiKmGjfBimNdfov3mmjCvO1ajddLdV9C87qs9Un8t7VKl
XOMSKP3hJw/17jK/FjlaGRQzhy6iTBjJCKx8mmPrXudxykHo7K4ttw4ydYAUMQ+T28Q59hdrUd9B
osVGTybEct1c1luHbHOGTqQHP2komHrTaYlQiYsv2bcZXMu//eVflzwrtFG6f5xWe+i8Tz4/7fLv
mujD2qIQ8vw8AKwGlaTS3d6jZE9h9lvODTjgkwt9twaSEK1fp14zMOHAaLoiuVKwAiQQoJpA/gJD
oEBq4qdlnRkSHUHca3Du+qzeQ9glwhP24nsdE2N07vZ/nkUWCGxqvU8qj36ACOxsAMfYGs4ZSPVD
s1Uvy2iKgU658ZY/I2rRX7jXCYoe6Oe+P4WIWzruwPB8DQjj/hJjGQ0wgGsPeztcIgzG4OUzL2yf
GhqehDcf4XjuReAYUHfVUXOolj41a5Hwz34dL5EFgJNHfVsQbwJNsafxmjXggOIt1/XGphWhYhdZ
L75DYXMoxJ8X5zLNzxsqGd/qbKsbPJ8/ToiVNX324wn75VeLEtXYe+Wvh8qVB0yS/EIqyBnzmwl/
O3eVGW87KzNd7CTTPgF7099sbF/oMhfVrJm/19iDEyUARp2k0L07he2EVXaHce+D8w112hNvL7FX
p3vfvC44S7Sqsm54mLz7YXoOtr9mHo8qnoCZ2AyrPWDyolRiSC4YU2f5maYcUwA1A8hzB+6T9eSh
Wnu8RJFHNST8VZJ79n03b5ZmIS2990p/QWAyMRBXDYeDqV/GESZL77u8KcSszSVsD8xLi566dd37
aTIphPQB9+6nNXiLFprLVme7jh9rDKX0uFxjfB4lJJ6BYLZOl0kPbnYxqEgXT9z4GJp53vmUe3sz
stjKj83dXzsOdAzShja06TqocgYYVCcJgO2PfdRZ9Ws2iFQ7EaeM1zAft7872sVAvNr1lpDMenCv
If1p9jBQ1S0smd98ARYq6j5WAHOUJ6nrG9iZWrYY9dSFHjQt9CmG+iWbIrcgy5qR7hpTcapdWgxt
c1xgZbWck7h+Naj5Q8TFoHqTaAn0Jg/tvCBvCTx9iaRd55gDBs7tPIdovYVzssLkw5Zk6CqzoRcv
AZi4cRJoBgM2QDd4IethGO5F+wxxyVwlgOpWVdSVTdumYVsFowgZP0Ooj2F47MDd/uwB9vaStlyi
92DjKCB5ucJjYPXauzB62Bd0wCPgSzR/rqwKXjvZED9HSZWL+KOb3zCo8mLl9qV7WJZfBy9IfT0z
FZ39keQAWDNjTtNy3nsKmHpIO/JCmylvl5fkvEz8pvlUkPmeuFtqo7OZV8Zd0NvV00hujfer1+2/
VPvgsdBw3EoUdACDzU9L1U21w4Hv/CCMeavw10MVPayyLyh4MFcvR+v5meFwIpu/lRK5jNVZovfZ
pTgvUcbj5o4O4swD0Mm/4f8mkE/mcEuB8aeJvVtMdQzDha2CpwRDZQGsRAF0A9w84j3stjC+RDNi
TgHQ/Nr7QCIszRciQaQea33n7gdYKm3JcxM88cJDwvXMNzKxw29t80plkMm42Oc30T3EkP60fbrc
9yM5zxFbH6elrPlxSQr14sHiw1xIVbbOQVimMCA2Y60jBv4Rfc7d/tX2XgFn6SPlQaGIj1EgpZgJ
0RNFTWY1sPChPzhTiPz+D4NDp6iZS29UhdXiTUBVaUTtBOYOkC59WOP7BQBHHz3tvT47K/yg5mJF
fF92cRl+5wgm+9hggGBW4hOKiSycx2IBJxP0JKOelxuHAH+87iTKf4mPEUKN2zrkAkz8bKZji2ID
vOHJBeEwI8MSTA33W4d38zTgYNQjGPL61AQgdZHgB7kdulll0aZKtXVHv/pw9p9o4OjPMEyExlkR
/t6bNt8VzcYZpKiHMNCztoruGkgHcGBy6wjKcdMA9e632Pms6ZOTDI8BeQiWu2CNsxYUN3Q2r3NE
gOa+xQrIQacw8FREPnmk2slaaw8h/Uu8UgOtXwYvU9U/176jms97Qd/8cU5r748LLwqlP8lqLogF
Acjkaf9V9r0u4jagESCIUZiuz/ZqZHTwUqom9OxoY6f1z9R+Rk2Q8U4fvAmxPlmyulsO9O9COJpg
qC7VHyaA+CAc2tue4K08NPHL6MWpwnhAbnYHzFaXuhZ3F/qSf2A7e2tGFCxuCiGf69j/HcOPYU3Y
0vN/zoxk2Vf3SY1N3fVv6GDHOcw4eeXUvSxjdVhwth3yb02ufPfeUH1jvESlymm+qe5yrP6XAiSt
IwBpwhNDcmT1YMk8jnICNh9I6OBTU8Gj14G+1P3PEPBUVrcecFjr25vwPGaRJYPW5GsXYe5SoTd/
HCObVa7GQNVRYlDKg0qT7Jzc7fZ0D77iSV3jNcHiL38eQ3uKg+SI+dvS1XexebGiBnQALAW13Zq8
Rf1POOAZnOImLgQwYIXJ1WFPQ2TXGbAaZDETHDzpY7oDtTamVfKAY6av8BEBECLxWtDOrRMLI30Z
NZpa6mW6gxZrd6UTpDKnSJS84xnR25EG66nuTKkd/qTGNO7We7M4X2RJ8pnq0+7uQDOXwzJ1p30a
IWMOtA9EKwTr8zrOg4UWztA9Gyn+Ub4DuMBYge2LcP/XmQOfPwTd0Febm6t8pqZ/RCoWozeIQRkt
wXZzMKAWxa8hpCoxMlZ3FZswdDHM8wU2HW+WPDg0KBoPe9lSnae2AyWDb/Gm9+ffhgGU/McS4dm1
tqQwFsf5MgC9JjQ+6Op/UEaVPZle+sQvxMyqR60B5f0vrs5ru3FgybJfhLUSCf9KAPQUKVNyL1iq
UhW8T9ivn03dnumefmFJKieBJDLixD4nIrM5WN63zhJZb0h3neohkY79bOzxBf/KK9Qq4INseCtY
F53X2l9HM3rf9Z7rhiGTyHxXN69pJK71tK8pN8woU5QOknCfdqfmMRRLeUZ4P+mW9pTJ5dB39SFO
Cj+WlI5oAnWj77phJ/rpoXbYtJ5cje8a0XcSxZfDyIPLYtcPoqMCl/qzEQ8niIBzO3T/5mpbxIAX
Kx4Xl61r/bptrGkXs6u9tlF70k2cNJdkJGJLBrEWbxrdQfhnLmlN9sEA5yW3p17Mjd7JbVS7LHLU
A+Fwp8H1HqSDs9F7prHlqvk1dyl8is/uPPwxIhWccrs7TDnPT/a0dhwwRYWS1z46HGuLgSQ//Y6A
Om1GFRMCIbOFJy8fUn+poo3bsWEW0KocnuBFQuzFO0EpYRgq0Czbl4jUmtTf1TodMw4tli2/ONCi
dQ6to4kvBgJBGTkB1SfLtUwa5N4vosdpKjZD2tyU3p0dBy5L6Idh7OkoPtypR8S348DtamhrOYfF
Uu+bhWrajsI4peEu6tDK7cdxGLaOnG8a5EZ0a7Vxs1AwgyiNz3nifXRuTN1755N/6QULkir4rGEK
0/g7GahOePHXughTWsfWPJXMFSvNPOtSfc4l0bH9r45iM82MQ7xpuQUMe81iyhyFNtO5dfk7r9+D
ph2omIKliLZrBewjiVnJ2bZsJnfdWx0r2R96SjItOVGWTF3/Wt3feQlFXT8cVuefC75U1fOuW9ag
hjyqcpYsdSth7WVYOI6/jvIVyC8wIjeYq4K3p+fc9HEMqoUadDfRmkS1+lR5vU8yPbAVo9Zs1/TT
PlMFU70PV3E2dYjRcaztx0rzh3o7o1mUVAIMSsCrofbgmNrd0j8qlVzyZQ4irrtpMveluQYwHkEt
ItsBQCrDxk39iJ112n0IF2uv3DQDolxt/T53nrZ592CZ68mCOoO8OHFBHvSIF/cS5LlGtulAjsu+
18dtNDknmcahJeM9ac5+34+bGIkePWQTpxBvqtmaOoenHPyuto+NrK5RGQfdb5cX5AAZeB8VobSD
BdXvVf2qTfJaqPvhjqyQTo/ssggn+C3PcZ8qevOI5PSSzrCyu6B+bNklx4KTjdOtB83SuO7NczYs
fs9q+DX6MM2PdKUQdWhFROBMvKTW1K/kiSHDq0Px240O2twlZ111MYwvjaqOnRX9kSbv4pqdJqk5
Pmm58SF7SiWCpHY9GkxJKla3qKOh8l07aA/zQlVUlahZ616k2NGplTZTLMI+k4Gpc+ElXTj6RSu3
GAGQNdrpIWW/qjEbBy1GzHGTbU4XmW0r5VKJ52gI0XcaDduSpoys2l9a4fmts0K/NMGt9apdkxi+
q9Zjtn7nAGwzRgRVG+9RdhiZby3mm6n9bRBSZghGr3oHoN7FkOBT+70YO0PSHSRXxfkZLX3QeEB0
8kWb9f3SGOj56WMTm3tnyDaOr1Lb9+ro0MaDnzH2lnB0qrzoWMntJDuYeRl0sHFm/GxYn2t1KMXI
hnh+JeKp63833rPMtH1jWX5UJUz2H1bxFDdPcv6aKkQhM8w8+g4zCxau7KQDfBn9I0Gef50SIYWT
gVJWzbxJqi9Icbp86zkpp1OiWRvKx0udauFkNLvFXdHDlG9Y2XkZ+9+pmD70Ut/cCWw2KDGAsfca
gxKdStDxdpp2mWsMcyOgCDezZsVIMVC72Nz1HSwmk9LPU8pm6ylWoHze38lJPjqk9doiOTg1hkvH
ze++DdxpZ4IzuS30v0ltpJSq8gsD6tzoHrihWtaz0MrB73Xpr7OCURmj98LU/YS3ZvkAHMqrIR43
TbHchrV9buvkYs2G3y8SPoCIAHBGt9lMSqEs/xnRa3F/rGvx1c+k/DeRqfwcj8UsOk6arUmlVuvl
ecxlGWqrZb4h7t5sbIGnPBHxbh1pXu1ZvE6e+R3n4qyS5GPs4/rNjeeQ9LJXsgkXv9Gsdi+SBPVW
dUyv7WUXdQvaaNVjHpj8+MnS2HiykRS+vImpETZ1pzXPYmIy2iSh4Ux+BQ46Gsr6HCa2CVtmOV50
nuxy7bugsIcCgZPgOs8tPiq32Dp1dvPGId3iKmNMz21ubWL0uBX1bmYstQPUwGI9PUa5CtgP7dBi
qW93YF9lj1PqKcLC6XseEGtW8fIrzd91LpJjNgxR4A56H7ip849j+L6+I4bcSOh8TP3kEF7eL3je
0Xe6eJcXzVvC+5cMC/rARYQSFMEjVMWmnFyTPBT6elTRq3bWE+Q/89uTD8pbGFi/xwVGnPlE5RPe
8QuZNwc7Yp0KKwNbZqflvUKH4eEfhIQ0fZFdXc5LL95LZ2TwLXy2Uoe1lLBn2aGP3lgTt7WThn16
S9DYB/aU+wnKH5N8pvHGSY+X52icolMZT8WL6QKlyEm8linNYvm6mBw2XZY9tFhjAjNjXqWcP6Pi
FmbP5vRW2D17Q1DWkCC8YNIqsJbkNsmG3nA4jPP9jlCrYzoU+xzPym4cM5ar4C3YaglmBTYIFqxs
Y8hV50SyZz0BojnjHVy6th+zDgdqAvkRBtWgvGSmbhfdNjaeW5DkVh/AG9HGZ8hHCZWk3xKRdUe9
nX9nCFL7qe7Q0+Zx9gHWtBddQJjjbFrTxmGOkQuavcoILfva67ALOExeZsiXJX5IGd0aMStPxj9k
O27KTDDvh3auUII4//BOUbEtodvCI8+Xe2GFWOibGEOW0bcbBI2RqeCUBhGFkMN9wcBxVJsidCxO
shhVCILBkIE+/ivoQ7sKos/8ZcRqPylOZhOq76lH6/Li3y2cg8uzlVlfWKUQebJNUcNHiMA1gzwh
Y5keyGDUa1MbxpbPeuPNGLubO8xe5wUI9bzv0+NsfZaV2hLlcYisPyNMtmbB5Xi/9AzC3t7MlsP4
ztvUMQd/g86+J3CFfn6XTVukT39ud0W1knFB8502QTGhkzHnu5ucXfO9sr4yk9mTeuCA7ZqXsnlz
EY1G0R/uHOtaH+vIZHz3WCeEWmrMetwC0JgiFtolHWkkI4yAe0Py44j+nDpn7tv48jalkQW5+JzE
gtL4ViPaGrlAhARfiV5sjHlF/T5WSLscjr2NarDSLs0c6CaWNK5az/Q8rU6y+UcLoVEcpAt39wno
QN909tXhuDCcnIU3TPSx9CE9V/2xAcNZ0ty3pskvnlGcFnpgdRbpCQnDiq42Wr3Il22iot1s7iY6
fcf6HPWnBkftnFmbZNnajLbrNUzIDG+jkfbz4GlRSBHPpvtmV/ZsXud0NJGek29kUXY5nuEduOF3
Ptpsnn6zBB6RbgB8YZL8WTZQAPU1ah/uAySNAQf4cdt+1SXGA6YXJSM3UYQGWw91bWTuBY6QttuZ
SyMH1vEGrT34mvPuIeEO6XvDpZkt/gzPSg38XLPdA/OgC2R7JzGdhSribUWUtvSHps9OtdFs7DEF
20ZBbN6z/tASeaiiY4bRAxGq0XFE/5XRrblFzG1HDrtJXmZBHckIaZl9DUuFdZpwCih69GZ90hTs
dlIEWndyohd2E24c7vdVDidXvJTZyJ6DBBz0eZlCs/uztmD08tYm32167IGc4Izy6bJ4f6MRbTVu
NqVZMU0KCbTeGJOF70lsLSjbZW8DT1aAxn+9vrvPgA8Fb2IcZPQpamt7/+yCu8uKyMm+a8v+KxIa
wylUKz8FLXxbHTMSp3Xzl5h3uO38IemPURYm0SnNflVkXbPeYpPLbdr8gwTdVC5t0742AWsKBKOt
bjcbvGp+ya1bP9ZIbkm0Wy0IZVM7zNxKBvGotaGjQdPoV4OWpXd3C2Ba966z1WUq/sRUs8RQbqL6
dZ5Owt66y06keO146axM2VlssREtztLma8YJ0m2N+S7HHT2UzTjWN/B9S7Ut5XuX/+Og3Uhr3LLo
ihq2pj3h1ZD1m7KltNP9pjwY+ctq/+3HfVx8WgCf7TfJrUHt+fCndmkGWvTLaABJrPaefj+yhNRZ
q2WLXNCnc3Nz6ydnEf1e7+lKunb8s0xNHNRStw/6YhUHxyVTADfkpnUqmi06oS1mvwRrTKYF3Z2e
01T9mDPoQ2T5awjzw141EOYlHRhLWNGzZ10nmiRHT81XLfWCZkJrl208+1O7fCdW6b72I51UFONi
Y0kSDoaagcAgkGqYmtcuCrJT7ubZfWC0bf0a1KesMiesClkG04w05WqPLR65J7P440VjwQCNW5Vm
KpxKtnSoHMd/ZbO8sRy1ZJR2fwYfMXpxOe3nPurcXTLYWzvuP3QGq7/LFithSafAovacxrJBcxu4
4WuJ0EPy/OJtKfxhgpq5xnp7XYZf7LALTL4R0saZhDzqKW8G8AmP/4dxBcKtZCLtYokSv+dc7Kvq
qcrPg7eAezJgcv+52c4Rt6XOXxZMRDbJVp38Fyk0zanerdM/5ey76aXVzm7xbWrZY8rlhYl2KOZf
8wnU1cb4NISDgRAHSjPZY+AMamObTz0gSYxNKSlaeONLNb96o/ngeZ8avh1t/Bks3g9Ho5jQkc0w
T6Zzx/5qMymP2IIB3QtnutVirAJJI6tS8VF08mEtmZ+rjp55jTzfstoGNLbmNt/Dv/W2b2OBLDRX
/0Zu3ZnWkLNM08+iZL21aX9INEqe0sk4H+0y2cY1azOKOWt2nPxvSgv6op2u1mBkG3flyYl7e5/l
mrejUo7xLZ3TKn9IR+53cEQcfvrExCq3nwtF6eW0VlBrYt7IppkPHquV4L/pV2RrwS9MGeYa4dwK
LTtHjDmbhZsz7wV9I9Eat62x+MXUz9tiiV/dZqwvcuiScMzvKc5rcXaNAemC0fhTZD4wwHpKC+Xg
i+unwLgTW2sJU8o2AHOjKfvalWjlZTvhUU1ZhZUe9UrOwUQqun/Hjvt5aS7FCn4OHr1P2vy3JwEU
KIj1HTXdwXP6lWcqGGrtJYEVdvNrx/or36IrCzNNMWEqP/VljGkyfy+WmJFf80DrrXVHwBXj7Lz4
i4Rz53HAMnnbMlDhG+JqYPLRX+vUmngN3fjh8D177ozgn267iPO964Bn7AGAL9XqY8nYc9NyOWm6
F4uKUd9FicNopkKQSJN941Us32sT1/c6p/LXXvP8OIsROUYbyQk5+e780lRz706oFGMx91s66j50
8gQCIymeMWLs4SWoIwA/1xY0oS45+lkb/lGp7IAz8BibnHxxMt6W2TbOjl1wIZuQvXbefqhKOPp8
Q5/qMJuFkV5xc9ecfXoK7jC3NZVblJ5+PjdbYSJH5M+4q5kO3h9yfL906/cPf77481BYznLMJAtB
Adr48OeLqtUYpRjj1Ws970jzMVn+z4cLuE21iXUsjDbrLfz7cplS1cw0e/IOjsP9YSZQ7j8PP1/7
709/fvd/fe3nd5Wa/udfa6o1ObrdsTZ4Cfo2l/+4jBEwi95nWaBp6BqOoW6eHuNWSCn4Ns1s1Cyk
Edl/fShKB7bbE506uG3kD2vcnCAP69N/fkPn9ipwK7jFctSaCW+cJYbl+J+HMYs22TTCBhMpBJVk
O8efj5r/99F/Pk2t5mBA5LFBtTwl+f99MAw996Uba/SWZn6yQK4QZi1W/WTrDjQ6qhZ1kpqGvfD+
YGXM+oz7w//6WtRqxUErR7T0zOGoVc7p5yP6eGSofEGTQM8w6Ws2i6oMuaVEqHddNnxMkaGrTUWW
wXko3AL2Maq2WMWzPQLoLRks8+TOedpRvqYWs9fJPGmZ8f99nszxekre/vsP/Pytnz86VLxLCOeu
wlXM2hkN978ehrXpTn8Hh0FTJLLTz8PkkUDwPz43uAbMRweEAxP/wm6OxJeSnWRHQIWtxnVagNbC
el5H961RCp6BvkSaj1pV6g9Rgv6hZd3DaDjhqmf9o2mo9MjY9lPiC4ISg1AHbHF3k6IBsbq5uMQT
ptVBesdV6RDKeHQw8kNkmXqWnO1MfgHoWNveFP0GgwVCKwrm6ecBg2ePCqSBPgxNe5rT0uVDjRvo
UHkq1PzI6YxTvPa/8zxW0NHAMrASfVRrYRPHv+LIbBnC5ePJYcCFYEUdX7nTJeo6LUxQGDdZisdP
NOOpGwBjWk08raMt9qWzHspqAivoZ0IBHGo0D9C0sRecyDlynJ7027oydpa9AoyJtgvnuHAYHQ/X
LDLrQzq9EAOkvcbw3tVIVyFXK9lJSccGax4dHC8F9GXB/Mh8OTTYAalrc1AbENZmldKbEY++UZq8
xjnuPiFIAVkTLTlKut7NmjNccBe1Va24zzLSp8pDNutx8p/ruKUaK/tbfVkdpVG0T0mYWqj0qQ7T
6BbIZG3XX5Ni8/NfW310T/0Q1qlq8CKQpvBSLdgGl4jJlKXGF1vDzgKa8vMHlxYZXafZPFQS2sWo
Cd6yCrTW0UPRWTAlufQz4dimLUO+Wm1ZsgXs0nksyEFrepwAt6jmy49OZEOoD2W7TUpK0MzQ7H1p
V+JWaRSnTruWO/w/681zVIzLdkSiV+uHYM/Ko40T0oFpy2W/7CVsWrJm/+oiBqvW9fxGLshlXBvj
jedChjVRFASvM5o09SbeUdIOgbQVyFiRv+T13INy3lnTKP5XicU6SVDhqDwgDqH/53V/yYxFA8Ce
X62yy7d9MS6fKf4Yh3iqW6zyp8Ut3ScdhahJNYdZwuA8KWmMO4lw1HCxk1naj6bX2o8O5C29oVFu
//trbXZXpaUFSTXMw3XoBSCkULdxZX6P773eZUgjt5+HvkxaEIT8SRqCsEHLSa72Ks+RvLtGazrW
vuIy9XosdmXjdec5NfKtrjpkbVPFp1LX4hMSebmrjX5mGI9i43AQkn5VkMd0psIWxmXMbZPBdOrd
u1QkNbnEO8tzmgvkTHNpY6qIumm8cCg6VBUK7W2vZrlxZFk/tMqtcEBZ3c6+S2p919aXKGqheZ0B
IMbCvhIjlgfNwMZuCv70YGTFRd1fjfkK+7yOwB/64MIqKkO1vj3Ev40c3Sz2Bv2EbRIj6iyZz1ba
ZVR6f9Ywhs/mIM6DMnmQg2BMOCDNuBebI+VU6KlzS3SmphGw374HUfcwFD7mRSL8ptPx5d7/rbaU
bmCZ5k21I5JRZXaPUlPOrbJwJ2kimAZTHNTizO9kBRlMUh3eLr+s3gVK7SMsPBSAdjY4N4dNJU+5
E70VgOhMphj38H8IV6W+pSXaKW0zrEKDK1FS1/iSEZ8GVsyYt80e5iERp7F/6rsCnaj03IcY5+vp
HsF1yudl3WCpjcJFiPGhqNvxYdbjRzvGz81TbQblkkQPRt4Sg3TfD+WyBynQIHf2RP35WBTtx9jw
Xhu1ePc8Lzamjrb81U/TGJruQYzcm2HRCR1yuyc2ZXh7T9iX2lNyP09Tt1narIAvWl5GUPxzYSF+
ZIMRJmu5fjVu8zJJTOBRJtqTlpbZi9dhsEEy4WnPf1ErlWFEFXGQIh8D3YBEabXy0jBAvVWMUJ34
xfVSiTVr7rCksrRpaKHnfm5SkYVoXjYZKEMin+y2N/fKnWiBwf4GvIR4DZ1umU5tybM9zM50Ivwk
PxSC8BwdcsgiWGhnLnWib8aeF5eb5CtyMDOwMVbmMQdI0LP0P68vBxePJqfhiPIIgTnNyUVp596K
a/5KCgc4R23zMa2ZuBoW2GY1PouIGbBQDP3t1rm2yaJdfl5QXo4cJupsDqw0TveU54dp9PITx1cf
to1jv6ew9Hdwqtn33Liuna5ru4oYXfbb6sU1T5L4aj/Hta5dY25WJPBMla83LZ/ev+ZSW+wlS5E3
XoRcrNscn6NhOA/q/pBYhIMm6Sr+845eRvPi1nI9qAGIfq4fft5w68QYMyv5Z91RYQTR2PatUdjF
o5eAEHhIPWYi+6s+lfq+48XJ+vgUP5AYX6Msl1caGHkloIBqoCqRLNr7skkzfVCRSuFL0+w/H/WK
pKlkAIZE9g9Z+8S01OIhIGv9zWCFHaSYNALXsuUhJyogTjrpz0rgAhwxqc/z+D4PcX2ZUmA2FxUt
N4gEwT2T3icsxDyrsQ3ixt0ZmcwRXK35phb3X5842c52i+hElMUoMrZcN8tfL9HjQO+NbUSSmG8b
aRmka4Hw4+RmKLR028Ii7xmB3QzGnFCEAnd7VEJRxxED0AmL/X0JVE4U2qm1EFcMe3jPmu3oVMk/
IVsInyY1fo2ly4GCorvgg7NUlO3xa2fHwgJW7nMLsxZHv9cDJETguTvyl7ZLOV1naQZe1R+Adyl0
FuuGJeqJWHG2V0T+pEt9KwVdX6O8pzWNXwoyHebdBCp9TKNP0pW8Z0tnuazsCMuq29BL4TQHMsMC
q0yiox0NfrLgQavMVHBXWa9r123H3MgRyxr2No/WY1k3+9Wt6PxgtyZzT9RySwm71NuSEVZp3H0B
s/ZWzupC/zlcxB0maV2MOho1vz1F14or7Rh3WGQ8L7MrgzQzazIu3KvZ0JMLN1XHaVww0F0XI+eE
a8WhnHPuw90NMZhgE4UPnXABG87Pb5ziOowVZUb+h/iZ+NSsdernQ8WorHwl9AIRrggbOmPbrQRs
cJ/5eRd/yaww2HgKR2BX0ckbpdxr7v3YWX+PcXYQAkVSaGt7HozpTY+hzxp9vejt9Ok6dFuqV9yM
TPh1d4C7FU2zyZTZHlrBaNAEuc1nzG+ZZT1Vqe0xYpo0v3ScC6GkY6gT13pcarLnmCghNuRncvee
NRkH3rz+lSnSO1oDsFfC1vRMq1nWVLyxotshJa7ufCF68xQvxklgPui5Rz4a9fTQm31/jk39Ia68
7nUqRtCNkh99aR49d3U23O+sa6yQ89aqRoWHHDsWgKac1go2rRw3ZK8OBzuV255UAHTG5JCY3bBl
zHGnae0kGCzvI5HEtix5d/ZYJ/wQoaADZsiw0gcEl0gDsuweu6zQPkSf7qSrngtWrjVd1wZF2R81
TH84sSX7NYlkP8dTdqVc6/a4y7XDIKZjxTbQQJXESkzW+sLC1erZwct4pmp7HYzk8af8+yn62ACa
HzVX/naNBvxksilg62rHAGKGEjJ2w91oIBwywBYS+KAFYNItUvUw03LsuRkDrLK+zGCDjKmUn4kl
lDZhWoxbe38tfgvVvtoJwQORE2EE6VQ4j49R1o831zPCVDb1fijmhefHw1RDFzoKm7yXZfkSSUS+
iph/gwjg+7c95Y9N1AVT0t7FatxpDQFDE983XO1ABY/FxiXucN8vf/SlU0QalU9c8AFdn2mV6U1u
2PPEdmYGF46NcGf2zm+nNq2TmL9X1wLBWo7KkM0O4/aHLmIZ5HVjXcRgYUdfTkM2fRBEFgeizQDM
Frlb5prrLU2MsVP3VyOLIVgyLfXdHugxeVwteK4UEhW/SDsGpBnqxPCMz7OTrzttQFrOhhtGYbkp
9PI9WeQ/3XSMTZE1RlBKxK1SAN5nIOFRBZm/MpsboItd7riBp3Q4cl5+J1JADEbMysjeepqIUGVt
G1Qo70Q/36q++FPLYj84+LkqnSdVK63MJ9CwC7uMQVdRdpoPQr4VshPB6jbGRkNMTMgjsue28h07
/5TOUmzN7MNjqLqbhh4kYGgvXqkD5qgaBmGg+e+1lyafGNJlxftgDa9JHQfJglprWvK5X9kzYfch
aqmoC/UuOvn3Hn93Vpi9PckxKCg8yRUpOLOaYme17LxeCE4YdKJBzChM8qILVWttrTFLQ3ZPbpVT
Pa5D9ZFYDNFHC6Bwihlcu2jy+Ci5AZK+4ad5elxU9iQpS7v6X+xo0a4i320jWHxre/FfIy/f04Ug
CjfBHIWKv08GMw4bj1SexY3/mZOc/THHBm9q+t/aTpCZp/mLZN5f1VQBg1fMaxYqGVsmZ4PQt9Gb
zAdSFigL6vrb7N9Ne5pBy9vfrUfxHi2c4JrefS4RpY7e2yE7UaDC4Ioag4p4HAV0BiJYVPS+Ld2z
YkRMDGQVgnjjRV5ZZKKPD1VJ5FK7qV80mw59EMxfqv6dhgerzsL56RhPRGxEwaNVZV+EX+L0jQsU
fm7wkT29x8nddDg4f+N6NnZxgdKU4T4TdJHkgehPevonj1lH5rBUa1xfl5yhUtuXBsoCQ0K9ZZhi
HkwnzwNlj9oxz5JfWu4wtlQZFUz9ZQ0JZD7ZkZvZta53a5Eeya3FzvdNFXWPmbSQ6rJ2l6Y9NxcX
ldW7R0f01cIERRfbrsFIPw337ys1D06D3cYtoA/mxHg1V4Qx22LBmP2nY8nY0buPfdeGuSztvkuY
QSG60Ozb14xqNCQNY1dX8Sma56DLo2BKuTOkBiQhgTOp0dDdMQC2GqPYUlMxZ7aRc50FG57Eo6/n
2Bv7qQ2AR5+z2TnFgIOju5KKECm0t9E7ozpj7F1Y0K0tv5oWk3yXFJw3E/+ha6/kPSwZWAp9SxF1
f8w7zSm/lD6WmBqdz9wA6nGq0JpbB50WMaPhWyuj9J1A75eFo5PgF3vvJqIN48HZ1dy27JK+CEc+
4TXpxqzKW247lxoktqLpF9ltcEn8cWue64wFVNT08XfR8SYZyL7sXXFucQEQz1EciY8FaI+cfaQ/
kUsj/DHiROuhqEwEg6Z6njqIDa3yB90Rez35jpP5T4nqtDFT0Ha6T7+qQM65zcGw6u3XfV3iRm+K
x7VcWHoldhmL+V5YN3OYaMK4kq2fVlPhG1HJ6cKpRFTP+KqIySOuszN4GzOcFffdKGSLJeGyEHdC
fMoJ7cvw8zYL5rz4ZVbdHlD1U4inSTXPTVURk2B0pu8OLASW9v3CQCZ2y3Ica+4/UWTuRZuM2yGq
a6YE3aOZJR9u7omNxSG16fvqVHRTGZbp11Kx28owCGexlvlRpDgWZDRCNxO0Rj3a7Zys2FNVoQNz
fne9aLdq5iK1jrkTswqFIGeJfcR/ayd/rlIT21KpdmIYczpXrziUnokV0H5qGugRN+v/ptGyGe5u
QixjMIoNWmGG3dQydBtM7nHiLRBVHd6MvP1TZIu97cyBdIjomSkL3jB2paKLB8PAJKWd2guS02OG
5WHf3a/f6JBxo880oomXHYWHnZUlg4lrnXOlwTnMw7+27KLA1kcyU6o/+d31Z5gOK9oxEG+EYb5J
qYxNtVQJiQ7ye1DFDXROISySbbck8UNuIOzVa3Y1GkG2Zmxttdh+45tcmRBm78WSlEQmwdws5noh
2A+9zNVRDXkD7NZGD5wOAyuuX5YhMAclm2vqUujPLIEIteyALprdy1R4hPi0ECxkT6X6ovsDsRGL
TbKXYVI71A4cTl0LtBGQhEYrIGMmWM8c7ykpIm+j18whowNeyF3rHDjUD0VjdCctZ3ZF7sFakarK
y8k17Gmfz8PZ4yYlAeLMynnXo+HErfk0xN6/xWYgRyQilBvpUYs0n1HaCDpMDE5uliyvQ7eLS/VQ
dM5b7tREt1S7rP4da82F9+pn+xPRgzZZ4bLB0FTyMmvEyY3lpciG8xJPtyqSbZhQ7zHZtCgXMfPw
k+M9dhiiWBBUuGUGIn/IIqXBsf3VmYgGajhdCVD4xAaHPDLq1VUz7D9T33yNi7txmZBujQqAujav
ThZPx7I8sA0aE0z3tjBe5Qm0vzKHp1yuZh/Mg/AXjfra1zgxqAkK42EiTWad9F2ONEET2Mc+PzmC
iD3jdDLHl7VvfsH4lEHVU/4neis23uqqY8+pTmH2CXtGaEdsEnqAbHRy1bxuuAAvUOpemXm30kiC
esLFNrkNmYbSeQIYBiSBtNho6fLmYXW2uNEX6jpJ4/8wd2bLcSNZtv2hizI4HI7h8UYgJgaHoDiJ
fIGJogg45nn6+l7oti7LVCuVt/PpmtVDDpVCBAJwP37O3ms/OxHfX1AahwaDuaUHOJjyhnNOmVEx
G8itkGAwTvsytxLXhGGAZqnMD/daLcRUGFlfBEnq8gLB0QmWzK6JdclemolhPDyYXelWTwVnxSqJ
q2Oa1f5mBLziZppGrsR0lrbnxbDeFwxjHYnLTJ5THDUxxf9iRyzUa9X7JTca1gI3Y2Ji1YixC0ds
k6nOto6XZDtALDGqO2DOBjDE2YYdBjbsuIz+F1jT6KcNd9mOrYq5GB3dsmthmNUoRVuEcQ1dawjM
+dZy+I/bwT/WMgTYYnCk6xMLFIj3kov70Q2pEUGQbEw/RbvbvHgrxccawue27d/6GomB09F9zcp9
KrujyORDK6flvs9S/E6C/3rucsTx9nSY2q7fqk2SOdZto9NzGE6ojLs5DpjD3FWRCLfTaCImabLv
YpSspl60gzD8wp7Bgxz5AmHmxMPYOGdalPXO9p07q+5vZPusUkj4WTkEfjKii/fyfTToN6xelP2i
/BLScNiFiXvTr2rfUk/NHtrpQ1eCSfIzidQzpCs+t+Z1C0AxRARzAG+NNi0Xb8nCSF661ikfWMz7
Spx4CVlWEmsbxs5HFZchu0AENNFjse7a6BBpkJUVHavMw7wcOg0Os9DgDqsBh4NqKgo19mpvyb4w
t8MG5GONMrLysS9DTgSSfuRSQbuS0fectiA1JaQT5h+P9WTdlZJ2tYlRmSgwsV/oo9Plqw6eRY/Y
TLoZR9PQHFhh977h+3sDBaLZY+I3bObT4TSmN22R37Q+k0+nzau7ZKK2Ui0ibE9X6rimxGURO3vc
9JgLgEYJjfNnlvFepoV5DGva8j0T1cXuvxFhB6zqvsYdt6V2wWRNMPAuspJzrqc9Z780GKNvhRki
ei3jNTkAx8ACxq4cQTv4oUV2PQPJIqU7I3LGH1MOoyJc9k0ePWeoFdJ1uh4W/X3OJh1lQQVgvIQ3
xoD9nId+umsHNKgizh4Lj1MbglRkSti6ATW6y3COBQaU0IXDaDrFpUuNDzOvDHwj7rSNvOp+Mcrr
bhRvPW20bRnqeZP44vKffwcpsAyKDB5pxEwhcBmlbFo9ZseIJTOUZgeMHuFWO2N2jLKIJd3hRofj
3nIg85Cqgr/VTD67dgRBC9euRVFf6/gT9CRSN8tbVvLjEb3N8NRb1RXFXXF0fAQ/icLeZlVommJt
93vTQTlrFpdeI2eKTPRqc5LsF+yYW8uFCjgI7xSt25U2+eX6CI9UYY/7cuhuhR6u0ESeBiOdLnqe
PmtOptQFcutaLntmi3cgDFFnV+50nlMsY6ob/UBCp0UUiSRIszGtjwfslgqszcrZKSn3ZNa96b6b
9gZ0gMaexLZLh0+9FC9DaOc7aew6Tgi8puMS9NjhKou6frQBVdoZYo8EMY8f3jAqYvzg6VWjjQOC
ZXHofphm9JxDfLpul+Itq9KZuqm79yYnPTtNcU1wH1I7iIM6bfIbpmQvtVmOWxXHEISMTShppVK/
oNBp5HKwHe5GkhsvlJrzdeGlDDUWTqFebDBN4ZUr5XzORie5UFROGd3heQoF1VgxHaohP1JGn40O
4oOxmOZ2cbo44A+TiPtwh6pjJ+JjSTuohRHDuw+SadHTgaAVVhO5BIl08d0WfTBoZJZVbqdb6fOY
xV0e7eix8IjkV4Pp0pqJVeD0cDrUzHdxACQ0PdDBEDdW7o42Wr4ZaXwtW3Qm5veK9zI2jZhll+9h
Fs1D2NXscEXJEQmBX1wt8cXMcKYAWofZBl+hTTWrKtaBfGw8trlpvxjReJo1nKFl+pyZeG6mvvX2
zho1ZArjkiUqukFnCyQneRl9LfeplhrwA/7xOoIWhL+jbudgbGxq7BpaIMM1lGODPvTYPVqcMYG2
0aCTJzBdV4KHn3/3JR5RHsHiSGHd8tFHZJMFZZVE9NFU64KBWietcv77BLNhHYGtd/XRdupHpxSS
mVh8sCeW5n52b7M8uuQZghabcR8YD46qNZitPkoyOiTlqanfquTNrDsFx3MK/MX3kBdY73Op3snd
wddSQHQZ45WYqNKdtMXbpNIvbaHwdxb9U+PgKF8KKLEVEAv0Q6zcdETIbQBv4X/zvBCVoXXrpOl3
9PfPRujshzJ5mzlbbCfLuxvDEqLIhDN0LgpeORP1QluPV7MFO1EMCLKK/jHrq21SdgwKEavv53bp
nya7Bedczic8MzdI9hH092W3S4vF2XYF8l46z5tUhOwk4Ab3Vgi7hOd+m0TOViGaH1167DrCVk+0
JchBDlcDpoVdtkQo1vvhkDEa3Mo2yTkCN6s4af1/eHgs0+iLGEy2VpSg7tqy9Zoz46ppg3GQVT1F
Nml10J468Vk1Gp1rFr7lOr5eajwGADhJlMW5hl/dMvtXZhABMgVox2YvdmPqvM/Z9ICgB29kva9b
JK3W/JAxxw9c4943rlpJizQLafYWGVlXTlmVW0cL0HcZrLx2GE55GKpzRJ1ehNq+illQUGZ1uAaQ
Yi+g7hPRFNs5gvugWtiQTGZ8XbzmJk3TYe4MlqDhahk9in1DjTvroMcq3oZ16h1rBPlmUiQH30ze
6BdXkCDg2HZq+HArsBoOpj5zbPMDFPBwM0DQmHI4bIQzy3ONpQg5OV+JTj7691pD5s9CH4Z3uBzc
MX2uESGPecNGXQBOQo+z00OMtBqo0Oj5NHq7S1piGVwUk0GnpMlCgMrGqXA2Wvzwhi+Oo/BguCGJ
4wezTH6SlOQDhAUcMFAfftPYRTiDXrLYpefU2HdmYb0MDWLOura4Fa7fbJBaR3SQl13TCge/VFEi
ccV0MKOspO4SJRVkutX0pYm6VZR6FUbCQdEfCnELxzGqMStCJGN4qy0+Fh9ZVj7VsMQKi7jW3gIt
gNOHXyFvUYhMZwc148a2p9esSPHB2OlXx66bk91G30yNs9LgJNy3u9KEhdN01XC0lHkbzu6xbJpH
YdGSZnQIQCG66TnuYjIqPkhqnwBiea8y978RvQbatrozveSxj1FBp0ZdgFDKttSQh1aC3hqhdTBW
Yiqv2FZ5/3k1TFxEmCsZeI57kjRwD3kprpgqQcBAN8hEDlOlBsZdgL2eCxIRFPLJJuTKH0aDqo8j
ts+UGKPawHrXSLgJ093ilGrlf98bKU6sFKWwsO3npqs9flQ328bZuxH+yFIHtZErMBDQpQQSiPu3
MV0QjgOOlRhNVjSU526Wn9oZvncDgsO4mvqtW1Z7Joqoov1DC3HTMew3JoDfInMIeewgnQMzzl1k
sRH2mCKkFG3rd0P3V4Ys/RN6njsnaqrz3FG2FXK4NwZsfJ1Bmzb6gQjknExQ5khDecfC9LxY2sCH
ZCBnd19Rk3HSnOtTzspBb9VGmsuUpcEVsh2mDDLW8Oy/DqP9g0QM9qXBo7qiIZJNzreQEn47oO9J
F1C8uCsk+sXwkJpLvCXXA1gwsmlsX9Pebnlxq2agR+Xamy4mZJBV6SnPVwL7KeMlCAeM5osks6Ni
mR0B+SA+wHJnzixgOB4+oWbALewnZoy5fEhCBkk5rX3Xo7EulIeXtHmbMvzyozIJQYPMQtQqvqsS
72MCzM23wZypz8KfZdCFYqvanlS8EVPUHD72nifOXX+c4B1etVa1BwUVn1Q3fY8aJ2Go5rs0Xoqt
78bDA6p6VGJjep2xMs9+0hzqUdylvY8Fr0Kd2aDN3TrpeGWALuu6h77pWpaTKLBt5TMm2UIB3yQI
iFCyXOglnQiFAKRXQ/7uzXb1h8Ks09n45Dd4BztjfM7o/sBj8+9sx7xPbbg7Tei9syrTC5YLwpiZ
zYvATgRL0WQEYRV0LY/NEkIZqGgjUTpioLsDkDp/k3D1g6SvWQlauPaF0Ydb5vbdkbKDvoBlx4H0
i/ei4g+Is+eaeSkDTSRaWjfb3uhA5oT1EXpiCro8vSIjNMYwFW2krhFODPWPjibxOIofowFXrWAV
5Sswt27ZT9oZxY3V8IxPC7QJLCbOwqGMeJ4dkUt72WCVHJmir809UQPjm+hYldO89zIwme1ASQFb
fceU7roi0g1nzY3Bd9zIxscyF00HlZflbswnFVhUWnpAOF/oDvzeaL7lzgSsHwSGjWisoLMz0k8B
AFd7QTJ5h2YBp1NywNgVifE8zixaiwMHA/sN5Ad6bh5Si7ID8TUu+cuyHJK0/NGN7pUVcbVMycMM
yooL0X6NbAZ/glGWsTAp68JTYfhnoTF/ZYiz/ch0TmY03xcTvBGBaGfjAi4tzeKF2sPcTR4OJBQd
OVL7blhiZvMeI0XF9L196nT90CAnAl4ByKmb6ZD18oHz1aGXAgh8na/8iOLMcYOmilQ7g9MPbQ2c
UBOiKxgr1+GyPLLStGtIFRZ7VvRWOyZDnvVgnOJEsJxsPxusAqpRp4EifGuT4bQx4OBsbKu8z8az
O4PVdvQdkcLwkpavZfw6GdbJHlDJWSan5KLoeftseUPYUE6BBcK/wM6iiF4wJCOYidQcABbx3mfW
w3uTerv14ajwyjDJylFSTNNNXL6a7JBbm4kT+3791aK7Uzn4BMtkftaEEm2nnpVltEs4/Vsdg9JP
pg8+xXWm3bvVBDxO7TUQ7qe6i2A7NbtU+8NxKQycoPS0Mxtg8xKNr27jzxskb3Ph4suiWVuFbgnW
1rw0/t0Q+0CDdPsce3BF/YciHt9T6Pr76uuSUK1UHUBet3JurSz+StFZbUurEbve/soKKtBEjhdC
FC8G6FDELrSd61tewrM7qSMS9h4hoIPJxmcyPxbJRyVwO6OziNY2glFP+1hw1F4kkiPh00eyLOip
LiA/YcpvjMwCI9ZMRHVxlCubNX2f6Lke2qKkzhpxwA0xHdPCX1tM41H3tQSudeDQBCXLcrxDrRQ4
3w5E8WIVS+Csk8bOeBZZ5eOeoRNEoFd8MqqnjDirUwa116JkooiCMiIZyjDFOZgNjOdkYSUxXZse
oOjOgvniPOCdkmNEAlM9XftR9iXK1We+nCs8KT4PuaYzuW1i3wMGBFndGenQxrR3qLDx9tVOe8xy
/7oVXX/GWroe1AEu0sU/e579Yi684mlRD7vE+W7YoPx8Vd+OQuDQiPrHWNIvqIbiGQE81qaQNWah
27pp8jAwHXomLu1IBgAjMyiXKc0Imxo+2jc7Zb6E/uDdiyiblDc9ZrSOgngcEtgFdOSVoKtPmZUG
vQvXlh+7qS8MJRASePZH7ohrb/K9PT0ePBYNjucW6EK82MFSq29OhDcRC66FgZXDEkOoOaUpIbFC
6QI40lSnIP89It/jhX9usGRvxqNhzD9i2bwksTpwsPkykRxSWSHeWPvCmz2graJDGnvA22IyyFzs
g17YBwx0BoSrvHnCOkaKF4lcrbAAah7p3NlkRWgciCvxYJ/KYMqHi0yt+mL0+BztuDnlzDidvO0P
WTTcirrTu7rkIDyO4clT1feJEYExM7JKYhdRcI/pMRvuSoxZHN4n8AGFEVC/8E1FKk6mTb8HMs2J
6jGwfDrObmt9R03ncJNYD4gw2LUL03RgikZQFsn3eDLuizJ7SOzhZQmRDdAT/l76VrnrKMyqTh3R
XXxPGj89IWXfZXjtLNl0AWai9kjy4s6agHhV8TdSgVx4M8W1AqOKh45wy7bBuS6wOULNnzd5h3ul
rQFN+0j5GWTdROZiXPW28YQo5z2GVrmLxuHrrCdmAPGTCfh22+e4M8TDMtMoUIg8ljQHAd3REhhp
ty2TS4svy4D9IZ9Nq/QlTCnRG8S1pC+JV6uZ6QgVb+zvrvtRTM2TbCjVjZDIkqS9VEZ/1aUcQMqp
eEs8eIu5ePWmJOWVZMCfNrHc1Up/GeRLaWbHpdbpNaL8bR/uBBbobYqhi+QvSDrjt0GK16Lp7uzU
fm4FheSg5RVSa0ihZTBhQeXc/g3L9INoUPu0gwVGVCU7WaKZFcwSXKfnICnMW8YEQ2DRc9lpbqzZ
2yXCiuKuYcs1puJ57lR15Y78Bb2hK+GMd7pG/90TiEqNHF4ShX08AqiElQ9CppjSh970mKXS2py6
p9CndeqQxLfxs/RrXZJdkVQ1hdjex/cX4/+u9n0DGwd7C86yeWVKQAYeMn3taBTseIBYIJsJKgQc
kr2684qBSftqyrBqC9ikXX71bRof8/wSKVCcVkkmbMzszKe1v7P6i+OScNQzRFDYrIMkBBTjCcFJ
fo6w5fbrDkrza4xxtrfWzp+dZ1JT4OZqmkb5VySP9X4wuRJdEdTrKEd5f2yHf+2002cxp7d+7tcb
K59vByRggW4SmrjiHUFjfrZ8jC4NbXceT1gdUu3jFNt7WDh3ps6e3Qd6gv4RrCkE5ATxItFRXjne
VVN3WYjl23uU5JL9jvJywfpvqJPMGevWyd3YrMXNHD0OMj10wyBvFZwmx8KE7fXs8WaMTk7p5iTq
5FOU6bFtn7O0enPjLoay1V/KkI+Uj4Htu6+VZLmpkWoGWdytjeOKH1j6x9ASn+HICMiqm0CMCb2t
HApShFYcYd3e6dUDAPrninQ6Wo1YTB0OV0Vt7AbdvzlpTkNlnK67Liv2Rd9ZwdIhSHZ3IgGB4XnK
C3whv1bCCEgzpEDuhqfEpEtrEf8UGBVi134gMBj39n6Vf2K7cQvc1flHwpQ+0J5r7W0UTOkqxRP5
/EEUCoVHNz32euHe0UTYIOE8Z5ZaVqArjuUVDeaCFJvNSmygzTviSXvo4Ghtm4F06T5bMwNLsAlr
dpBx6uCgI0PYYax7j4iS0qH7qmxoioNHL2Hwnk1a9YfKYfRYQs+6wvdclE61RdHQwEVpn6vSz1G0
goyIeh24K90hQ+GMKxZ18uxDaDXqJ1VDLcHK2dswUPokvMpj9m0zMdiVHOVuPIqRUKJaDTWT367t
j4m03qNxprMl4Q7WmG4Bcbhgz+kbTPdaj8cx6WiArRSvWds1DvHqra5cfpCiJhQjVT+i0XlbPLJy
Skcz3uP4HIucLUKl1zclA/lt1rEJlFJ9n/3XBOyFhZkmAKu1GsisR3C9yXZCIRRINPzBZJioY9zV
sGVBjstJPOqYCE7g0QICHTD9xdixvDh+6W3XCdguT+x6cyAj47Q0/hdD0uPFgOE39gHOhLGJkvS6
WnPNmG1gpc+8J3r6aBy7hUdTGHTBx5qAEmoFsoIBIQI0ZWBHOVm7PyaQ8OT1kNUjsNYxEmdO9TRl
BSVMAve/BdpJJ7BT9538UGX/qfgh9kPueIFIv1ceDX1Si7YZSgodonXkYNhv/QFmF4Fb9uBkLEoF
9rPS3LOHhNS1aCo9MXFYsh0PlxsDhbYg+ilCLYEOW+47dGBbIyqM/SwZXkrLPJhlK6BMuJdlqK2D
IAkSjYHcdv20tWV+UdFXd2xvQKOcHYB6Sf1khJ80Fi/Syh84wGqYE/SWnUztEpU89YoZX1PpH3hK
vlrEJsFL7IlbEEKBVAGA4A/Lfo6ZB2ldWUfTkE9Ek5UOsZwlPpYqrlhfrYrMBh7ntFt5p/Vb0bNq
z+izBgf1nCuAW6FIX6JvdYSEsp2dgoFb/FT07bFfFxQvPxtN/xFZM/xrbjoR4NwXljb14VXGN1FJ
dz/o5FMlVnUYLBPhmJ2Cx1g4c7N13ORN79zS5DwpfIFXCEcxIYcm9b9N87l2MLTSIrlhcMYi7SMZ
z0Lg2fGrrYyvEyeIvTOUz8g9H1rf7HCIffFF2+wXq/+0JrygdUoqh10gRal42LIVzIEeBPmPc/Jc
tzsxQFn4nbj49GVC+ZML8gTgNTK4iuR0ogfzgbRpV0TvLF9gxFcMzuqe/LasWX+ju27MX1a3S5zM
L4sgNzV87eyRoSikLLM6achJdu4c4ghRV+WfEUYgXoyqK+p8Pk551WO2xNcChhQosb0lQ2Dp04vP
QtKjY8xhSst1gcf2uYTHpk+Pg5+/1lQFeorO85K+ioUlyZj2pffaWBzLxxAKhozfU4N96HtdOOdK
39evqoouQrxE8o037mpkF8xgAMFnZDLoXyGpuaUwCpKqeXeASbQkO44vGGYJ8OuHJ3+YbhjTB5W3
Cir4iHCT+7H4WtfchZ7jgGqbMyiH1CZPGtUBmwzVqXmYOtTDYicLf+/fMRvZKQVSIhP3FB5vzWDv
vPAS0sr0I/teQSopJAXDqkpwJkYQfXgOM3DGOn/AwT25/WckGYMOvpw3Iwk+oy9OTpIceyt+URUY
BwpVspG3nEhfS1TXlPEb2VuH2J0eoza9KlJ0nPWlt4YPSzwJ4o5YTTaFTndJyusJddR2vsxmxBll
3sSGd9sXt/PMEeh/n5xOIjr/+zlD9U9pq/9vmax/FcH+/2Mc62/TWP9vE/1AfFb8OY/133GshpL/
cpRpuyhypCldmIj/ncdquMSoOyb6e6lc2xKeS/h58V8J6zDu/uUS1Wr5Fi1c11WS/6wt/zNiHVzT
v0zlehbh7BzmfIc/8n8RyUrqK7UI8UPFGh7PhWyXPQzqEP/8+7cvuogIYhf/p4o606sZchPeY/Gy
u5EHB8STmbrM6UynqbGkbrd/CKq9/Nef+sc8d8Gn/uXF1pj3P1wskbVRFYyO9okx5T/cAT0e+pyY
OLrSC2YzrLbREN0na5QDiu0fCySqDfndKmjLhvGdpqmU2221mVqDcjqrNQLrAQwNqmKmHMIPfv85
/5w6/+974pBr/8eP6WZwCDyDZIRqLWDN0OuCpotQt1hNuf/9Jexf34k1nvePl5CWrRt6nskOzF9K
7Z6CWHB0Uj/8/o8nsPdXN1r99A1glYXduNTO3sJ/edsgbDhR3DW39BJgs/jtjx6o5o2bckz7/QXF
X1zR+ukLaUeGWTbYag8PD8F5lULNnXGgGZosxqF1v4u0e0Xagxud8PpthS1sIzv4MdhbaJPSGdgg
N7gMujL3Xm2/QmAZwHBA0Pj9B/yrz/fTHSHSR0ASQ2sdydy+nwjnTlP/KWazjbuxopsSExXnysff
X02sf+wvXivx05NuOwnuNMNB/t1M+l6bDB6jGa1XRbMMq0H67nFWDuDtdKd4jMZdT+bffo7W+tyJ
i6fff4pfP8em7/75IUMFVBVpT6a86uIE+oW99LA8J1z3uwT/b3P7+8v8+lk2JaveH5/lyFUgyBgi
4gSa6Ks6KlRIg106r7vfX+CX3wMlqfzzBZhDm/2YRBFijJBcXUhqKEtKD0PefhRqYE3+d4z2L1an
9a78z5/M9H56gjkHmAk7qbNPQW1vExO9QxiBggVB498UiRqO5lDaf/M4/sU989Z//oeVsAc3I4lp
UCgAiY/pFUQU17CWf7S6mO5PX4U8Hmy4NjqD0kSMM8aYwGSiAZL//k798vdwTPendwlboVHhG1NA
2CF82SYhho1VLddgQMTh95ewzF//Gs76Hv/hBlX55CVIhtEPj6o4o8aK93hm2sD3YPmb0A6Crijn
LSA7FCe8XmdYDtmu9mhGJE2ZB0xxl0MpIsCy9gRfdTTSo+HXHvgxjwMX6TCnqBz8v/m4v/w5gfz9
dMNl7soZ6ni8K6Oi+maZCtzX5I7d5vd34y9uuPPT07IUHv2sXsQ7J7ZtambDnpEazlFcjM+RTDhH
/7MLWT+9ysT0iE6wK+zRX8yPeeNbb3M+VKcG/+WXf/BdlO/8dKs8JTJFsezsfQXMNbT98Fwjjt3r
HiXJP7qE+dO3QHptKYO+JJwCByIugvM94TvyUNlyPP3+Er/e7xRdmz8/n3pIUK+aZXrygD4KQrUh
CX0sfW6RJ+YxI0KyiLHI3/WxXT6C6Wib5xakkYDj52UJkRBeXajw4PsVFG+j8pA2IP9s531eLp2+
I95JPI3wKo9jhE3g/Def+pdv1Vo8/vlTu36bG/XSR0fi9Zi0lGFyARmNR28F9jQuVuhmiOwrM3L1
noQM5yLLih7WP7v6zzWCjPNs1MpqjoXvdC/DlPb8FSglDpO0/dwxPLRV/QaLYIQeNY8Ev8WT/JuL
//IVUq746RXq7CKP5oaYaiNsUUvGbs5hMKo750tfVFX6NwvvWjX/jz1EOd563/+wakXSzEUyd9Ex
ghnFnIajns6L5n6IzPyQle3fVdJy3fp+cSG5foA/XKisMKj1zdyeBs8DfJ/wU0creUc7hNWLbKLd
TMhBiLku71dCPPyZYbluQ9OiZ+aMIm/RSuEQix+SdFFrqGi7+r2HOVFxsbcZlmkN6KQbfaKCJqdw
5A3ZBbr56pkxPXqG4LUYOSXHY+Kqkz83OZ6jIcmJtd5M1jRmz95CiHYaFENojIi6aVjW6AL91K9w
rBTtNGpEe4k399j9bSkPwrbMsr7UtR8iof/9E/frH135Pz3uhgQ2FaPZPGkNgbWBj/EylC4Ts9Iu
/uYX/+XKr4h0/fMPIZKhV02NB8S0q/nU2bNxhYh2Tv/hN/iphEvzNGnxCtHCEQtSC0jfSDR7ndYa
ak0Ow/f3N+ovvoX3024b6rTsRRMxPWpb4HCMZ+5YFqa/WXb+4mdQP717SwK2s2KEdnSX7NWyrPq2
oNEZoOw1X//m84tfVm9KqZ9qxIRFvkBgTyCH4aT1XW8vcZFiGgEt255M5Kzw15Z6acVF21ZrX9ZB
NROfzKpTAsHxVpFodyZnPUX2PQ96gjQQpgD89lmRTMjeZUV6qrWTvo3+9egOrr88mdrqq09styU8
7cST5goN5W8eI7ePlH8YGetpICj91GUjlOU8QR9dDLFKPkKgI+ZNlg6LfscJnY/wbLWf4EJKdKgy
9MyhQRDjBXp1Rza7XPrWiI5VDnnyGLbQq44FcchMX9tWAGPtfDPyZrKFhlo6+86syXpABJoMyKCU
MKdGb8mN7kZ5MFuGMOF9lfkERr0ZftNKrD8ytlcrU4K4GkVTYE3aYfgxaqZ+Jlb98jYKVQpse5C6
ay8N/G2Fbtix3bAm+EcOZhWkETzHG98WTXi7NPbA0K/sTazRDiNDeWM7OAMXbt8HT8OOmQZ783YQ
oYHhULdB7M7jEzm8MU4rJUmhc2ocjjTtlRoe6rmQjhOQEFA3sDCbetUAgYKxZXVmwWFt+zK5kyuH
S+1WmDu6PENNcujMZvarnWVVIV4kH+JiVxy7rs/AHebVFHGI8MqsUPeycP0pD4wsisb2mkhhQ5Hd
UCBiuvFMjIcE37lR03+POukg0ScNyFmwpxntaBkHyxduoc86MkqjCSyWHPuaWUZX3EFiypNX04MK
9+jqrJpruMyazAGakq1i6ttmNnqKd9NpOJsH3JFpGLcwLvPxh5T5nKAsh06HYAuTjqueV4vhHCIE
KX1GkALBRMyMZMg6Mp10KjN3b9YqZmboqaEwUQqlnmKeZo11Cr6fxK2of3CaWubq3s+cJDLmnQIA
3UGcyJZmMSEEwBbxGnszM80MW9ST6GwFTtayBTaUtQJOyY0VMUXJz0sDgHYmFghQJRg+AAbNJ+0R
GMOoBTjN5xfkozqLj5YwJKi3VIA4yj+GLsvgUis6W/EnIrEYw8liuG6P7ROaDKkiTcSsfFd5dmal
Jc66MrZeSBHi+d/OjOrN+Ixc3TOujZxa+IPhdBxr+Eo4VzEwtkNiX+qiKg2Bhp2N9MvgR13zPXO9
nF4xIG4frVtjQSXEVRrzvgR+W1uorbiZDtQidisF6aLpMneZz3lHvWRt0kXX40lGLnDavUhLRc9X
zrJMuqOJnqyOTjExBpRSSwUcG9vIYPTZodGVTDPGyHYlCSZx/Fj5AZtRP3ZHI1z8xmKkNfV9teP0
55gauXNsVIKxFQ4L80rDs5AfTTITsXEBmcUjsGMojupnBwfWDRng15l0y8MwuobdnOZBoo/dI5Fr
5gd8EmvowdTO/Oj3MmumdGIOtYCz0mvnvBlDQCEGat8NtDSMj2hDW+hF8rqtXCdv8NVJJKyHvi5a
WB5J2jQAJsAoo4qjhjD47GHtZOi+Ec+30bNNZYk8xysX3872U9YleDXqyZOcoVOJTOAz81OLkEGX
2PP40XYrCfTa0wuG2T2jzkLeWcJUhkekglFx6qtUhxoU8XaqFVYAq5yLnvTKzJxK+n8DsamC/KWF
tIN2KxPb6R4zRjjoXAFbecsUxLZjEZZruhIDMUIspZBZZgMCu+vcYB6n4BpzpMcK0pd2WZ/NWHVI
ZYndqeoaCDaiEzzjs2EXYOA6RbeGgcbSvOe8R9WBxdKDlxbDqUCV6gpLZg9mLOeOV8eupSajqEpG
ZnmWJTvmUc0wNeWPOKlM+33C5YRQnTc+ZlBIVjKjUSzgbUvEEnLotRGmI2zhbxabUFEyvEyyVrG8
RhEyQB1HWGMD1yrD7smFFMWfEebgUsY9osYcVw0VVY8LY/RS7O6b0KeAf0qT0SeR2pcR8QfpnOT8
wugkbXnvGlliAQQwhbMOwJgmY4Gybd2PZ4kwaXS3EyHQa8C9aaZJevRUDlQVL5RiFBf6PpaDzQjW
Uf6I2ny6YwEKJyuoZRk3P6xsKCA5F3aixFWNup5TRzQR99Qlyuy2S9j1eKVyt7YxI6oOohRohcVo
eJ9zgUntI2RDb9/xqoNCAJSupCn4iI7Q34jEKFgX1yISBI9KUOyO0G26uHADfscK+9R/sHce25Ej
2Zb9lV41Ry0IA2AYdA9cwDVJp4gIxgSLoaC1xtf3hkf2q6Qnk+yXox70oLhCVAbcIQzX7j1nH+iF
rLyzNjjTfkCi8dubqCMWZUZ4KNOnvsBlhNs5rlUCZq0sK9ExTk6UJ3dhrtbF5xYOIGItxYyS6UeU
lfgx4It4yNA1Yww4HKpEmuMwp63e/9J7Wa89yR6nIESYUZXNc1iPvveIoDv27AUSx0zsmlAkLAI0
egfDwYOnq6Q49HAvmx2cWgcMLc7PGLVahVFxeqpNuuVoqErilcDOA+FAOS3Gwks5twTZrjpFSVMT
h3EQBZgoK4bln2Rolj0nUqHsco3AS70vtTVO3EJDQJtiJScRMD3rPUdsrHgI4y0JIfS5NnDxxmqH
fU1ERGd6Orr5BbSuob9NAy1Di8mZqhBSJD46VNTVtlVi2U50mcZfglh29rkmyMwWK9FpRSsXzDtC
FZhFENCrqEIrHG8Fu4xmawSmOj4lGFWKnZYrtTxHhDIiAs6SPHHOA/ZaAG8Z/lNe2wAXO7DfRhJX
iDwScqC0R691bO+HBk7Lui9jE8fjkrtzctoVh2yGuzYVToeabZgm58GJVZGINXdDT9CwpQROyc0/
qbM3hPuYuSqPwuR1D1JaOvCcXm1iqOVdHCU/BhpcqBYDyjkVbH+Jfu5HWWCzcu4KdUgLQNSpH9Qn
NR80IltLaHKYb0BLje1dalJbAfZvMJjCxs9NrNaorAblFop0yiy6qQq7+emN0hRHZMeDMEkRn6xJ
U87o31F04XQscaS8XyG/vTNFF/h6n6ImQyX0MS12DtyEG0l8uptxPbcty/KumFeH949z+Qf/ujM1
1autRGRbSgkgjUazEUKB1AcPKxj6oelzqovs0UCvqW6xq5KOgpyeifoyVFp/X41RiY3XHm9CIeie
mDprwjyDef9jvb3BEc71FoSSHiETVa3Q1OJJSalNljUbVOeDr/326RXOVctJOloVD75JD9ypJCh+
gS7BcZIRKmXkoXDFIf2PNlPiusVQFu2QwK+oNw6NBbC4IWt+XY2/SE81f71/sv7my4irL6OlCjc8
UivXo3sFx8WzNq2SIni3e1wcENj+SR+Z2ebV3pkkSwqsJqHbWI3fACNomMhV+cSC+FGzUXu74cX2
4vVtj5RIUSHRWi5ikeZnZlb3Et4a0r/isxj87NiMpI36aL2WDG5PARqtu39yDg3nqhNUFX0LmBH/
CKsTae2NnZ9g0lVuXwGaVESePr1/nLdvbMO+ahBEHt7VVkOkU/lJRWBVXNw3UZN/0NfW5kv+16fZ
uB4Pwz4RY+xkFjxb3bh1fNM7iF7z16VC+wz0bbM1W02ssCIz9INhimmDnA1D87+///Xebh0Y5tWy
pWFWN7NiVKjmbd+llqNRLKWywTOenN4/xN99x+vWgUi9QUmlUFy8MFAbMCKuEfLG0C8B2A4zqF9p
MVlFJaG0RPVguC38c+mhdPrgA+hvn2Qx//mfmnn1UPY6wTOem6W3veBNPeq4zkDnLhOLeN+pmbVZ
Diw3UUNvZw+obHDJ6nwsHcPN+x/ib060cfWgDGqMBRUtnQuy2cKwDIBVzOgZiXrwHx7ialmBwNor
fcStGoqqpjHO5CYihfDoZ3b6D+/X6xbzgE/LQQjKOlwNxQ0222w9oKZejXb/EqLLWPkVAIVgxF0Q
AqdFYQn/xhgwOL9/Gi8zyTcemMs860/XMmAUlXdtwBQRzu3SF4Oy1tPKXJUKvgqssyUSc6x9TTvb
qX0dtFCLrnlADD2bkMTGy8kZef+zvN0SA8Dz+rZqBqsxUL8rbl3pcGzGGBG83qcouAwVptmyHZCm
skXB0fD+Ad9+bxCv8fqAXhD2UWLG9CFIYF5Udm3d9znap0wduk3uo656/zhv60hM1DGvDxSrqKwZ
ZntupDHL6HNsV5rsXmJDkAGMmahEuLm0FHa3o0qXOhQWWcSxtFHVKtih29m8HJPq0oHsWxQooWHG
DDCtWAZePMVzPli83r4AurxavKQiLFp1gIKqRhDdCVjzWPYOcoiEAaWfxDocljHdf3BS3n7V6ddv
AgcOWjiBt3HLbsA+jjZuOW8B4cOy21NyRNlaV7Ezha66oe83gqgbww8OPhd3f73rdfvqyquKDDLF
7CyQM5p51BMDpPdQfcJ0XbgQT7RFbgPOidl5fXALvP3ao9X1+g6Ihgmvbm5xb5NNgWIwhADO9g2v
wer90/n2eqhfj1wZZVv92KmELJTe6GqtACLQJNtogPv6/hHmKueNc2YZr78Cr9EyoTnIILQYHjxi
yWz8hzbOiZXZwqjS5v6fKiXKrKirPjhtbz+h+vXyaKalpuSR8HfKoNDKEaOgVSJn43LcWJ+bxlO+
vv/l3j59mnO19hCN4VulwoCTZqF88jocXkZReF9lNcrj+4d4+7to18tbLOjpACQ3XRI6aOQTW3LQ
GmfidNYtgMzU+uDe/pvVBvXx6wsFR2fg6ApaHlBGm5RN/zJQQbI4pdKDBoeiyzdt96GFj0lnnC1h
PIaTqw4B+zr9Hk84AQHAVhaaaB2X/SxbxLyVUIUJVX//XLx9L2nq1em2FLr/OR0MtxeleCwKSXZO
1eOPo/lP6auEhEijR/boWW8rJ1C27x/27QUOROvrM9MwxRMBrAtXhQoUrMxIiZ6N3nKeaTEWJD2o
VuQtK3q95/eP97asir3l1fecJiBbgt4JfErV2hCSY6xqHRpuMkJptoBl7mzk2TsRJiEZCACbbGqY
VdFhdyqzKfuoYHt7qUU68Pp714BYEJXotClpUz90EzBamkbwJPL4XEvc+YGeffUFDA1dMbSNKJL8
g0Xj7XVPta5qqHzswBhIzXGHivf2WtSySF1sX0H3wQHefnDBEr/+allLA9Yb+WrMAItDzlR+jaN9
PHTVUK7fv4p/8x2ua/oGOgBrqqG4Ph1Yb4MxH+OXTwfoo33l20+Del3Qt6ahe4wl2LREwEY1bNmL
xBiJwSpi+LA5IWdVlXn4PP2vmge+6v2v9fY7EJHv6zM3mb4+CS9ngwJCZk2butrSID3aAPYJJYLK
FVVNDTK7bj44j39zQPXqgHaoN6oZMe8jXKX5UreCVh5GnE0KuG1lmbnvAnzCoBW38oOl8M0TK4BT
v/6K2jjlGlhoqmtV09ZE9oILqqZHRwNm29HrZ0y2BPhz73lGtvsHZ1Wg7np9yMqfENynbPsQzWAP
1MgOxtNOboFemBsVF/MWcNSwl4MSf/COfPMJ4IhXxaVo+6HpkSW7femRlGqO3WrAB3XQe+UjAd2b
6yZetasrVxH4kJgqV050UJHatCHlCHIHhjHikx2tzdwBV+Dt+2fwbw52vbMDKdo1ZF14JEnI4n4M
tYJwhtzGxTkppzQxhqWjkTb5zw52ffJUiRnSQAsqp857zCPzW5fRQ6ozQ64qHUQMTuKPJD1vFgC0
3K7Wwqa1I20IKTrnAcEiSIN8R3O83DhN7O+7Vhs++E5v3xDy+ha0x0nTocLZ4BNI6DYrEnJ1Y7B3
FiNa9/3T9uaSKOT1PdcRBjMGskigBqbOL4ZR+m1owwW4/OuzWcL/md/9Lirriwnge06zPvSD5uq3
/+v/zpdxW/zMHprq58/m9FJc+zz+XzRnsCz8l8Z39dK8/I/ZjdGMNy/pz//5r8VL9e3lR17/648/
nR0Ps5Dv50vd4H0wnX+jLdJ0VTccHVHcXG30P//PX2HbQL8nZ8uG8Sdrhmb82zAwbTg23gybPSg1
QP3bmcFfqbg1KHoxZQjh6Pp/x5hx1UmQhsTgYRmGYzrG/C9eCyb7NE0m/l/KMjjik/Xvu13i5vGa
cZ33INyiW4Wu/cFiS+QZy+p/NiV/HBThtqOp6Fb43+tlt7E8rY0mE7pWSLw02RFbR4CxVnKCGqE6
AkoAaWbb60Q9KpJwLXyWG2ZJiz7ZS6NxJ5KLNNDosrFxeNzr9fdaPcM+2mRluzfhwWrFSYR7s/Q2
qt4hD+varVXjPs1Og3HXd/HLGIJiBPsyJJ072Fj5HO+egGlwzHs/+5H30zdnzisvim7pzyA2rLjo
PwJivSOLoWnrbXA6sw1mxjRO5WxQP/hsQiZmbLkqV1NdbxgErnAX7jpQY8hstvmkbUpGwrJSjwnD
YCFBM3P5tyjtCDEhz53RcOaVuwRKypwm2DPlGvAews6B49zsbSV1C3BZpIy7enCDkocUS/XJt298
5zYzku2Ib5Rh2KROazG++JaxTCOxKqp40RrmYqiipYkCJE4+k1i3qK07eHQHQCJuAYWTbmtyW2eY
I74ggAFLI1HCqGsRmjtSvbaxPjx28AAYGR5DiQgwgGNdOm7uKauSOabw7L2MzbXnF9jJe5qb0zKD
Ldj51t6BSzTE5kp49YbUGbTdT8T4fI1EcYbV9Kj0xcHUbbAjuvIjGNJfU1yCYB5fmg6Tbqb0J52g
0jN3UbwZ62qnl9YvmhEOfuNpbRCA44FfKgKfuHC7woytc2sAiA5S7mGoa12y63OyrM0fAwJ42SbL
pE7ceobMz+QuQE9g6db9dGYk+lxoj8PU7TSodCEbVnJ/m4lGNLfS8K2ZgBfMoe/dvdNbL/5kuz12
7NjeMktTGZOQl6q1w9eZXu2NXyPKQo086cA+m4b/MtW/YBnurbrkeOV9ntpw3AiFJPrdCHGfCxtY
jAB81ri8x3aaQY4zyD3kG3ngrKGHuIE37HT/GKDKLKvnNPYOY6+Rr21sm+qbX/mnuDEf4X4QCwSj
CEXGWTPTo+LplFLo0gpTddWudgu1OuFJYSNR7lsLLJqTl/d143xVLLHKDW8tM/W2bZq1oX/Nh3Bj
5BbBuOI2ZFI7m0h128IRCDWyGnYaaTS2jS3a8TEBT/eTb0P6aI4Tm8HaREMP8cnMYnKP0xecOk+w
PrwqePAM66XTrY0XRgRPtJvYsL+JKb0b+LyGSfBdrn8PcnVX6Az2PenWY37MTXEjwmwVV/UvmjGf
9LH+ItRpawnrjgQ1NwHXZwXVfaXuk+Y+1caTRZRJpMIJmIDvNcbABN/W1n43q5mgN3kL3u/3GOY+
eam9mWofwDd46gSonMlOm5t+affVOvXnKFHbXCWtcxyInkFr+hIAFB26ZFO01Y0Kv3pibYD+idHM
OSYliaahtWqcYC0VH9C5yH9q8E48tfgmwMJNJBcL/a4gso9ewrmKVbxwwGk84xTHVv3BRut1Lf17
paUCNE2QDionY/77PzWM23HUlRaUwQrJz5ao2w3bV7c5RZs/vfH+ePX/2XN3ZaTgOLaqqjjvpeBt
Jh1rrm7+dJymcoAY+2RciE2z0/yjOHsbnPfLYPU93CHzW0VrsWCF35P5G7rRB8X068Lm99F13mAI
/gyTbtpfyvi26YKApBsN0IdZfSMc+/d5/P/Fzb+0uVb5++pm17wk4cur2uY/xY0m/00nhNApKbn8
VJa8yH/XNta/LW12qnA9DI2B+KyI/8N2Kux/E8OjY+zRBCO3yz35R21jmP8WkmkmlY3lUAAxUP1v
mE6v3BM2qiLDpEVHlcS9Sdv4qoTPaUhODVswFNkIYmLzeUTYtIj9fmA4MtEpz9JjhSuPF6qd2TkR
43WyAFu1sVvxWao9Kq4esRtE/N7/WaNH+eC2vf6AOjYwXeDX0FWHu9YS8339p6cG9YfuqAB9F9Lq
EPYIPdramSy2kaole36hg9dSJCnLo1yTgLsP8uh7jaDuISzTcUf4OZI3L/BXqTeKfSowu/v8I3jp
619/uuZvPN+XpsZ/KjabD4jPS9ctU6NM1bnmrz9pos5X0CznLvhQPOe+/TwF43DKLSqdoGqBHZHQ
NCJ9WuWNtKAYkepZj2m5FEDPXenn1DmBCrumFTsuS3Y2k2Qr+ilZ520xfq38fqsXz1496OdLlGFj
FI9+YZiH36GMoJTCTeOM35C/weprvR22g/kVEvBOMJS6vZX1F1VY1uOAjIaYJAxvkMYPXksTvzR8
IDRI4qBMK+Y6nNOpVaYk+3qwfwFFbu/MpGOKkUlCzBQx9Q9KhM6qTCb0jk51bloCQ98/nxdDyNX5
dHBr88hINgbcoa/PJ7j8Qmt6YP1Fodz2bcT4Ii5GGErAChglRWAenF1UeoQ/ZtoxrMxHQm+ibQQJ
FsKENZ5t2X754DPNVffrz6QZ2MfZEgi6Azw6rz8TUnUNthpViVEKfH2VMhyzafpUDFNz0zcqCYOk
5AHju+/i4tdUxvaymjNJ01z9jL5f/eDNpc+31OuPI1ibHNtUaYHS/b16pVQZaThdGlGkN1RoNkqv
U2pFsykTlKba5M/NICawk6naLcLeAqMm0mYTUlPuLnmJuuy0gxFH2j6NTbT66rPse+eLiIBLd23+
3SuEdWgGFQmynyardCIpQNPjYNd2gjDQdCR2vqiTQ2bE4Qcb8atd1/w4SY13JosgOzxJzfT6VGfl
LBIeUFHXZfFJyEoHBziC0An8bznC1MEYum2WtuOT9F6A7sSHXofskxG2sExzuOnvX/nXvZvfn0ao
mHgMqessR1c3o4NYPoe9wvFR/TC/7jSmymVGXaKmd0Ql3zlwHj/YBP5l7dN0m1cA6tX5CXC40K9P
wUjObMRiky9A1T0pZsxiYpQ0+DrBo9iM7cRVFPiXQyQ0l8jLFn2gmwIMcMPki0l2Jdsoxz6XQvsC
sNfbBRokIYg14oNV+jK2+vONyCfVeSB0g3cTJu1ro3M2IgfV5kSK0TQ++3EIOGXQjJOmdc91pmEu
UwulhoxaGE8ihxXqs5m0+sabrcTPigoiO6tFf2gn/bMkyhIzWhJP61jyRBEitW+LLr9RU7RDWFBZ
4ut91Tjx7VAMn5xBrW/MlCpybLT8M+rf4YOnDNPE1WOm8WxRHeqCmFk6/te1U9ijBMYGUCySKnZ2
im5v+sao7pKmVg54vGbkqv3Itip7qJXcP0oFEJWaFT/VMdXP898NRZg/+JCTD/kcsOMbIcmcQRGt
66op71RvXEFiDB7i3PrZAgw/2t1kE4lCMkJadWT3dfKMyUmuHSX/gqA42ypW9LVHAPPYSSrzeAB0
og5PjqplbnSE8VWvU3t0tqJFgm3pk4/QEmRoSW7UQ+oZcJcTe1t7OvpUnYw7nAnxNlDL58ubK7YA
rKfxCcEZmwocGfjUYPZ1bWY8puYJ7CTblL5edqoRnPK0xYcyr3GVZ5PQROgsIcc9YVh1T0SQBSgR
VhQ7SBLbduVQmQ/1KB+lAtElUZk6OKVjfFaJqurYai9IiGkQlNoTMd3FbtAIky7yyFmxEuQ3Ravm
N7Y+HvEZs+J1nepOY22v/WiotpEJRbHuA5DBMMOWY9UD1+XgO13AWsLP2fLm3im99E+FDuOnIZlM
ZUEMi7hwc1Bgq8LwxE5aVrBuLRHddF1YrWWo5i6Ei/xmmH+YU790ZFw/NrpNcItnqSTwpFbtakIp
9k2l6FuBM3g5NV5/KEb9iwKU4aCnhAuj4IIZLjz0mCYQ0csP1PPOWiGB1CY2L1hFzkAodab+pCjb
Z+YPP/a/5nqTn1O8UYfUosUKDxJLs6fb7KNk9kmv2tsaZexO6qwAuqkjoCM9lYetWcWN+JnjSHhu
pR8ts6nxjySpQxrOlYNfJBPXm18h74aa2ebnJnque4d0Hb1v178XGFMjjNIJ7eqcjXYJ1rCGnGWy
N5Sl9sWXbNytrKIpIBDd1xookLjI9H0TOsbO7iAD2A1BwcqY/ACjjIypWDpFlmz6+UZPcpHeOgrz
Gc/Y6VPZPQtB1WI4YNt9lRwG8NPFsQzHb0VuWD/SjND7WDldHgQAcP597W8Jy4sPtZpMm4FbuNEK
uVIv6dTChvaq4NdhLNOb27zTniLfTPFU+dkyt2SKG4GZrO/dTVzCeMFy1e9j1JaHuKeqkE3Oc4mJ
5xLfbmVSP0JSaHDjYmfTK1ltwVpP5OgIVrW5hrv8p6Vt2GdFesZW8wNrV6LCxUJVfAIwGx3bAl1q
XqLizNWJKL1q2ldK0yFt4/YN1dDfQwNtsbYRhpWXgPXmrHOLItWHcUXPLT6SFxUzcYzQannZpm6E
Sbwxx1YbyzrC9iu5h5twoyR1vwhzi9RyCLGuFw8/NZDYz7FEcDPNCRW1zCr08/xKNYkSvPxXmVaZ
h4guxh6Tws9QJ6zcw0y1RkyUr/JcUXFpNd72UjEYOkTIerIFQ1eYi1pPIAOyStLsSdWqdAB6wqLZ
pKXI2oM50r6rAhIy2/Qx7oz0YQhvfeHDi4s7Pvz8Dfy2fXAIKq8y2Z9SBZo2+GH7ro2xwwGKDD5B
/wf+mGsD7Zb2O9gM+p5dVW8Q2wSnopwOLaLSI7ha0FIidpa+n8idJ8Z6XcxMTyU4o3gON3mWfvNp
kZALNT6XPuI6NLt3+B/i46TQw+1wdAU1HYkSstheBtON46nJzZRnqovwJFrhYI3ufWJQYHvn21rp
p62RDoDHG6fdet99fA67Iixs6PDp3itKFaC48jXq6CcOGNRWXR8Nt/GIr7uHuU24oHRtvyf6RPWM
RT+YGbsurQdRzK8Ik+8/Mff6ooVzXPZ0KufwdkGM+PL361FmxLc1PgnNAd4315rS7pHEJIIejPip
UMPunqfv2TYRmZd6Y25QgvtuZIM+EVhptnRkLEh0HUSy+YetgVuvQlDFnmmlLhk7wP9tXkzG8C00
iXLyC0U8BFAcQMITIznxrIRo7Q8GLqJFc3nBM/FpplTZszXKNmNmlmsys+JlAWj6RPsuWdRDFm60
ptjocdHvyL8iSW4q9j5ubfqMWnij5l6Ny6a5j5XuE1ZDfedHvb7345T1RQ7+vShxgPSkJn/y7Pib
V7OUNxVUVDqubmfQZw5gii28gv6ZpthrdRj22Oa6RyL7LNfcV5Npgokn8iUQxvg1VG6Htr/x8vau
qlMecr0OiHuGXghFfTjkOuEjlz1PoBBmf9lxOZYPXI7pUxxCccY8CJNSq28wavREcxMs0TVy6wBZ
e45T5QYZxlZEBBOo7Bk22BxuTLWrzgFv1JU92rnbJqNzFOYB7w8JAxO9YMfrJPKZ3jx4PRBwSzNI
MklxS0Z7Hoj2LjSz8W6icHKlmm8jmTkbi7CVVWlmwb4I6do20tv7dmPcF+yTVjhFurnH229aYg3b
ptjCMkN518XHy4/eMIdlBgQI0nJCk05Ph63hFMFRMwiBsKP8gCwvOiUqJisTWPY6JULktM+ioD6S
dFYfTdWOl9IeBlfrZX1v+o7t5s02jFyyzIJV7XXGUxoVcpsa3m0UNVR2TkkmnEjJSG0d/ylOlyiM
/Zsoo9Ov5c5tT9DvLR/QduummB60ILytlG7b5f5Cy3XnW0/xtJTzKaoHy0ByMsXHoHQg3sYgRo1g
AmaRxvdmCzVfqMGDSXYBIHQn3+XRDMTrlQbRSHrq4XnQ75j6R1l6kDCrJEHMWCgrxqPVUQ2saBer
+m4wR36HIvmIOft7kFXpTaMp+Ghb8VD3NPNIGq3O5Os8lRigl4WTavdwf/t1nGqoASyYcUwuRe2O
dqUtEiyPD7GJ7NaI88MsdD5azIDgJTfNBjg5sSg0g1dF6pV8vVBf1qyyyyEgUDCOZP6ZB9q18ja9
90L10Skbsuk9kKS5Uc+rTeSfU2i+RRgZTzLutXVS3A9kKZ0n1X5o/SAlPpbdQJe0mO98n2K9L/q7
vuYQVDGEN815Be1QTp9STSfZiJ3iLfKM6UcnqaZye09tQ8Hrj3MUSpGR6sVXNzL/fpwbHh1pT6dJ
epQ/pXUjIye79abuUQu6cI07yt9i3a/v0LD7OXN22kw3llXzviOqfV2QS79iXk201zgcNaTdLrtd
b9EyYryfak/h+evDTSSmLzIqf0hbAbmKFQp3D7DyDcEegj3otOrKpMaDzaOrdZb+NCVDDX8hfBqG
9osxOPeyz7LHen4b1QGkSTiTtTPSEA/8Qxjiu8MOli4ID9Z3rc/len8LedUAppdnsUMCQeewrTWx
k+mvt3MO2UGFoWVsocNwr05S36QY0+/Z5QWgHIevBjp0uJtyX5YEXHWyRgFPqO/t5YdPM7wxhX+u
2+rb5YQHoW7sy8Iydzpea0xyHzQ7XvfF548LDc9QbT62zqp93c/CtawmnuxBdg9MixLh+Cd9Cj1i
12wQo6F3A9S0u4mxc6xzUiQ/sG0Yr6VdHN6xbJqiGmw9Rr9/UdP6Xiq6JmIwFmop9S78mwUJ09OQ
dwdcEt1hCuL7koS5Vdj43dMQzyEIuvF5LhyOSItD0l/ScXGpy1iFgtWEsH+hp/GwcxADb6RCGomo
+3HfF92PPqzTh7Su2SJ0XugGtWo+V7bDewf2PIAW4tUDR3zU4frLGWakbNHgpC3PyYYX+vqGkBAN
HN0miCwuSPLqizBww5m9GzLvXBaqWm1FQHKynUv/EIVOfWO3bik3AQExupM7x87Wpm0rmYiwAYNK
jyvyRrWr/MaLQvnB+OLKwDNfD4fNLwlUgs40Q5+rTjHam2jA0A5We64op4E3JZmfNJakAz+uzUmw
g0BX3yp2TVQjGRdLU/WiD4Ttf2kKzp8CyIcFpUgy4bfnBt2f2sGAWtlMCHtaBJVGjLUSdc1CrQKC
aSJ5riTZ5IvLyyGaHOwZdLZXJFyXDCfrZSCt8sc0kkfd5WH20em57gzOH4x5o20JbFRSv7Sz/vTB
Jocp0iXfpKJTdmxS7Zhj7MayXZeUpOFDriXfW01nwwcwFBh/JHYtOXq4b4V/wiWdf3CmaOJfdS2Q
Uwh4ksybDFrT4loO5wd5ZtWexqoWIf3Oc5TAc4/BWepjw3By8Pp9qbX1xhe1+tzI4jv8uu6hbtN2
NwdEuCBU0tynAacW0b7RkwTmbN2Sb2y224lgmd5MsnMW9drJITw9SfBXLuoELtykOp+CLNnHbT6R
SFdPd5aX/wxrK97jSH+oy6qGEOGnt5cWuPW1w8N8E+VkbsSXCsFUxLYEuMW2XbNuoiCOtpfH+LLR
IqqoZhvKszz5wbffzaXfNXEotZB8cKU6243zzLm9TxrasrnmMZZVEAU3fJUwFI+x5dxeOg3V1CRn
XX7Bn36p9KYsaOD8MuKenfbrpOkpVOdNyqCZ36qBIb6BK/4pzOK7vJjqnQcXj5BCTO9hieWiFjf6
/CNn8rr8Yy/aBQbz3ZE8U3YaawjtNLCroY/AAM8pzKGF/cGyh+8i+4X3u/nZd4CD1MxJ2Qyn4SH3
4+a2k6x9lqPuErzyOwBB6WdOOuPgRRirzf3lq0AU33bS00mVZ3HDBmvgVGe+HBpmQXauU9wbnfcr
8RieB6aXk0HDYL6f5+xqotLm70yLl40dEGmueS4UoeeSbdFPAj6XamwPAUQKsRQReQuD7NNT5VT3
VlKOL2KM2LiErfPZg7Gy9Kt0eOzx3RIinTXnMV0ZA3tig/b92sBk+MUf0X/ogxa76swdbed7aBx8
Sre5Jtdk9jimtD6MqdwGsUq3iOdbp/CnYmirdTIXQa2NKR6I0NEYneaEAPdgoD0/2P59myrDnU0q
z1EP1GbmJVdg5Fux4pEblmSVLp25AIhjO31kEPT7trEV1SVJznia++BHmArFQrUIYo8C52uch1Rk
2nen0AoeV6Eeh7xPSZ8z+n2FYZjRhGXvBOE1GWnlJ9Ua+52oopvMrKtzSLOncpCzGCMI9NLOuVUC
w3X0RpvhiZW+FGX1vVSl/tQBmL75r981ZG3AHIcTDSbeuasBSyz6bsBZDsO9lLpchKMWbS8HURXg
AVGfN9yo4xkvfb/uk/ynRazOMvZC/2AOxv1l596z6Z1T9Cg5aROviqnFsqgmwmX6/uLo4IBCLVI2
nkEOIqIZ7MMlYSBTa063VaqRjn5ZXKecdAVbNT5j9ckOowx2xHP5x5TKhzyLPuEBJIuB5xPYgzmZ
6y7zus9m0d8MJFXdeYTuLftI/5Ey93sIgJ7NRmR/zb5hkzSJ+ZCC/wDBr/0oI/ORjb+4gegu2BqG
ny3fhBNNFtSojeq9p3Sgt7SWqRXYpHWoFOFxipNTN98CVR87LiF4vB01K3hED1Uf7KwZyQZjl3cI
Ad/kXjztB9GqR3Qlz3/cCaXdoj3QnGUOpoJv0hB2F8sDkAf/5JF3hz3xmDt9uyOB+dREMr3jrZMy
A+iJhopaHh5/8jeRPtXLVkVjEfh1t8R25q8m0Z8HLL2ny4+6KvOTz3aZUWGi71QrDR/Aoqep1T0M
Y4SQRUQDAE/e5EpKB9eokdrCVf+VtvZwYoSo7zTpmmw+l5eduZwYv1xeyxYcol1PxoPVKZ2rKhFq
lvnTp5P6CI6FkNP5d5m8iT1nGc3vTK/bRRU5bUK3h09S9/bFJPTVZamdeq9eM/HydxN9un1n94k7
WfReJcB1YxipVVXNrcyq3l+2xylhiU0r6+Xv1ToYdeLQjfKOCFRr0db65nLwenaPOlztRWkY0xFg
22bKo0M4Fy9lIM8oqsXeEjqUGKeZU3ZKTMkMINVYTCxbnrkgrgssEAFkTZOWm4Hh2or8DWTJybhW
fRHfiLrjcffNF3Nq9Keo8dKbcbJfJtsODpUK1Ygeu33CGWCfDE1Bvq1G/NlYeofEm7yDWRFhGQ0t
vHevyHeBqKAWmTGcE3okK732i2MQmzX8y3bcEoRkripVCVylDscV93V0n2G2Wv9+Xi6V+tzNCRND
uYtgqhAAS/1U2KxpBGoQzTgM2YGQr01sDjwJZTOSzE5NzXzAeFA1Y+9RBG5K28z2glDUsc3Hr5mg
VzMO7VbBDkUCGrR9BcmeSn8bt2WmbMjS/WT2nr6WsWOsiLGKN+S/J6uMqeqBlvvtpUiCHadtQ73U
t3NssdCn6Sh6EW8E71jXLwp5Nlost37ZfyeuwTnnvtasK4uNtkgSYwlXQD3rtABdIlLKo5NEKMfm
HaaRqoSmMvxMRpl8V0ZCVU0049tLZ6M2gnblzG9Op2j/N2Hnsdw4sqXhJ0IEvNnC0JMi5VUbhMrB
JrxLPP18ZN0xu9koSt0R3SoRyDznt5+6Pa++Y1EkMOTG9DGpn0m7XJY+RaA1iZ9ukco/5fIqp+m1
EsvwreQrseq/qwYKkJCtLlIeh4TRUsaJ+Kn/GqRkGNFox8T+uLXIjgqsRoUIW+mdNxCgftqj8Sx3
ebvEzzoZJEGTZPq6o9X+6fFTjfy9j+jp/RSDIKZupTsx3NZH6gf4K8/qL8csXepLZ+/Ys7iRjg0a
M07jccrU5OhMRBvGSJV7u0te5GDRnkiLwheh268I2bS2EjdTUukN5zAFrhe7oeOm6Jym3Whl2U8h
553Ku3KTXMRcE03fbijf6rD0TcNWtPPo59NXXFjZh2r0e6lCRBJ8opG+ihIfbyPgFGnAPrLG6aDV
ZsJvaf5eOQoBVunT1StLLSnnzYNeSiBurb89CB2ThsPSzQ4tzas7da4LOiiQeZCRUTNO4M+kD878
W07FedDp0kigG4nwionW0Rdyucu5Ptm6qC+9nYt9pqvJuOd1EIfHStClJvgBkzB1GZ1NWy0Fn489
JVHrQKYj5CbDKk0iS/pEZ0f3VA3mkU94O89r/ZHVSXqaeTH9PqHI0bBl8TzG3gd9lNOXFEUamIDC
r7ozt4FRL2+WCj5mtl76Ujdxe2ttauT/JppKWXTFQApZ6oQmiVCHlSyonTZk9BLcIZOcZh27UhAd
Os1X2fT3BDKtOgy96xiREDUom0yvVUwxntfVa6Bw3u0nMaa7SqM+UF9AsqDGRL3QFjOW1qa4Hybk
Sr/qozcA1JUfymKWZA3PlNllyblDYP6qW/2Bgs72SwBAP/g3zaCl3l7t+uxoNIomNJHuqzTncCmc
xNgWLeCHqRZfK0PDhikN8V3nFDQQMtU0FP7W6tj+P642oujvdPv/ZXjZJtgkTFgylq9/Eu3/u3jp
pig6UxtUCqNqxldLx7jISs2AVfTmXnlgXFM3rltFk/JoaxaBXtLYc5LJ47lfrJFK1KZ9X0e6dGaK
oYJOCPMyp4t6mp1PNTdJF+tF8j2oVZSagbZo62mZOiJpq4Z6sIRY6ESK4egKNdsDjbt+59pD+Pi2
1Kf//AsWeo1JfHgf2zVhAdHE3k5j/WSOrbIZPGE+OTh0ooykI1gH0fp1X742yJt3c5tWrzNdXjs1
DRTMRb5xvx/ITnPOwLoyWhyHGDobhoqdp73I2kPRKCjdnKmXfrFF+iNzxj+k9N2lHkyoZmm0N4KK
1Lu+hwbuoT7/75dM0IhdSLXdTneIy/DW+d42pQx78vKcam9Sef3Lo+YuWOS4McjN3BMXpAY9OtO3
liAupyjlNpkqJ3hsdQS1eDuVOo97VJq2+NpyNLKu2D9Qm4q/UZZwfq/eOtFc39OM7Yzaa03V6Bav
2VVLiRN6PITerOpBN4GiVbb4FkUfXx5fFIOQnUyh7lPtSHYqwa7+99cDi/XttnO3e5wAJN6dWsbz
PeYMv5g8+cNyc3tPoJRzsxMZGGlNHHrTv3ppsVzNPFB+WR3hPo4e17d6spajXuVkM410H9ToVXYP
KA9W6t5/diY4Kzs2g/FHNuN6lWn+q5i5ooh7KZ/IEEz/0ULg4ReYvvvivbzXok6DxCLV6z7vrPiH
L2k+3mrhLtHsNSLkLetOsdN1B6dbdpZxmkpT+dFPtGg7ZRGHj6xn2npendzx3isr+7QWlwbpGnIY
ShMc1UMtrufxEth5+zF2i3NOZ4fnRniFr4L77BWRrbucCKp/H1f5O/Hs6h+6J4pRbtRUqmGv5ahB
wWTP/Z1Lr0eZbBD5mi9eTg2jSiTGxaUU5cGUsVGHtqmgox7lPWVK1d8qq9aR18cELnvNz2Wh4yrV
5/4JsTsS5oowblPpo3waixvo+yrBd5VJlx9NN269vG4jDd86ezgSe01Yv6Z7aJ7l/Wc2liTA/1uo
0tk0QjSLKrdT6WRP+f3/kZWTcuBAPOOg+OPZ5fxBQsC+Ip35H5dczOv80rj255qRvzSn2t+yM9QT
PcXoKVSxU1TPo+hbddTtsHjzsUhUZUf24Qzc3Cu7tc+wsRZ6EhDj6x6x6iDJz4i4I+tnN1IOGxEr
0B9Va5IbSxmsF6bZJqBGikOz7qwbXX3GhzV0b+WQSa43zdpaSvyC0VL5UJf40ymUFy8V64/OMo64
KLK3eC60Q5axQaM+3rVQLa81XXqsZWb2FPdqdVWkRXRh97YinfqjQm9PlbS54WE0lCFz/2BYxu8Y
n3Wasq6UtXqvpFN6jggJferXaB6ScTMrObwN+CKkbZ4+j7nq7qwcC5pcvT0iUHBqFHuRYiVWpHfS
I0DO0w62V9a7wjXnYHZjjYeOpj4DtDM0Yi/bFMVkg/wLROEkc0boBYHsytbxy3EyEBDtHioMMRnM
jBWRpiaZJoea6sWtZRIW59xvcbzwZfWzFFbE5yA/C0EkRmXP73lxV4d286IiDS+uo0uP5gNOH51W
260CIolGSl62Ql691VquwBIDEdvxUcnybwIJhmdbrfrTWlnP3b0ztC9Gxx9JL2DTXPVx8++ypa54
4FJjSep5x86PP2W6fm5NU/s3URhLq19qY59wfwRrkXjRIEV6HVcnuVInDK2gCwiv+7eZQQNPU1d4
FsjYRRchQVDn4dW8PycqXYV+Isw4RD86seN66Y6htb3KBoCgUOU+7ZzhlT6zn7IdZ992+/imYiBt
aWCL1MGo2AKabt+RUjjVdHuqNOgdY/hmy1t24Dj5JSOQ7ivuis/aHpIzlD59tdZIp2wvtPdhjgwz
az70tN3o2ESjLo/dSyqIZl4gXl9j+PCmyd8el/vjC6ZqUrOdMz9Eep6cfnpNEzHS8iGgjHTvg4Wm
3MvHAGcb5hDE9KnpZpJtJYmxX8W8RGMLq75oaRsNThaDQWXayQJWCx1zVkOyIgwiJhVOQ30qGV7v
fWaWhlhBWXrywdY64CKvNg81TlK/6L2Ck0jTg9lI5XMlk/yQKvS5eYt7KJncyGOkBErxkuRZkx9d
rJtoH8gq0l1EOWSgnhBQyahSXUpvlmIGS1rinVus5ZOWKqHWT8aBjcMMLbvmVXepr7ZXC3KQHi86
xOvi2VE0h9R/+shqiD8/saRymRKaHB0TWVnepPoF3Gw4mTGN8IUCvesO6zfzO6GQXv/V2Ta3s+3+
XWrqGhJLbY40h/QxkgP7N7mSFteeM0aqMdSviNxUvziraZN9cglXtAab6YFwxvzTtGgVzOEQ1C4+
PgCmhapLBjpJDa7qJuFopuLazpTl5CygyjI6t9gW7ZcO7BEl7TPN1iJM1dzlnRisw4RR+sH7jEIa
UZaTA5zH+HUUzX0rmjKPqoIgFWrGfvbait5DJ/RtYwAV0d/ldTezUP/qZdYehmU+eFYxX7iVhicX
0UnrJRRl6+N7XvGroci4DtZZ05+EZVMYuXC2kDgs6N8rrSxaVAn5jnB5828/L6HtWKqptZzJvJ2s
2TtIPX2ZHm/wzDzjIwjLQu7dbluLYj0//oTChlewG2iVS4ejzcb2sYh+045Urjh9nFNjIbxzutrx
sB8sq8VvZhhXdDzbRk+m850qunjrCqKU6BfpFZ/6fdBmKFv3lEZ/GBVxyrlu91wRXUTxYn7L7sOw
owwF47P1Ns0DHizPyp8fX3qKFQ1T1a6P74bWNjnz+8+W+Kyw1oj6nmVOBJMHixLI2dI2/76v8np9
6vXxRz13A5ND/8FlQDaTrg4eFDECefbmJ/RKytPjT22L82uhHhpitUu38criYFqG9TK7jAWz8NYj
BaXWiyxXmstm5bOeaN8WQ6bE/moW8mwv9HtmWaDe/7Z6UtXPiZf+u+t5jyAZqEfzHdcOm2Z2eb7/
myp83Mg21YYaPrw7wfkYD9oYWdOyyGet7MVVlyWiovo6G7FxKkY9vjlx7Fy19mWsnGyXUA8eyPvp
0mkwa06fikPJtbVTk3wIBh6SA00wwn/8BqvZFlutsSWCzUhqdfxnKNlKct7mhcqdZ6dei4umJNTr
3MVyg2VThivzl94ekTyskxqa/eruNErSA6N3VNLoMuvmeFQtLjpwrLN4JhuQ5u2LqSGDDP+aqOMU
u2Pb7lYEKhdTNJu+zL1oVtsyNEelOBsDEdLemn9CEfW3YXGswLonrJK4ZL0YY32gVYpTbJ0adnO8
aHfW//ElrTBFEYwaFauRgicl9rYncGTynPaGr3D1ASLN8/ShaXXzrrkx/qxqfkr6cmsbY/oy3xdC
S2Z0AhN++dTib39q6R3sHBfmpY+z4KHlse7XbAH0ypg3ZJvEG7Xj44ve1N3O0OXBJqH7MC6Xuk9a
5qG1QW4fDx5rz53kGnUgk+wNLetwsFw19+2GrkO/GCoz6vh3Pov+xXQUufsHW9+RzmlwhlP6d+md
8TguxXQkIMa9l4D+HFGeHjvNMo8CR2WjC/VGV+4uUZ71THrbTPOgimbr+PjS5/q3RZsfp6Uu5KFu
SyBPZsDHA2gIZBW6VPJ9arucJDUPE/LuNNJ6y9zlI3doQw3Us3AznRD31ooMqluzHCfxqmVkT97/
5FJBlTE3gYbRKfk4DB5fNBtgDt6EunZn+s5J3z7P4zRfpn788qj4fGm5rBhvhmen4HhpneKp7IhE
aor4IJPs9z+dZbGw5Mf36QS9i4iKRaxhP9SQvb0jN0Qk3fOCbSKBKz2PlsmbIwKWp1e4e5KvdSLL
1Oobo4H5eR+tqDGkz9CAqQrnHPxHd/N8K7uYE7xaPo0BpyuNvOsTztR5mxpiRrLIv8xkbAVTymIW
dw4L79pMH7GiqUHtrvrh8S2Sp2PSd4DKDUgkjpblmY/ymN9J7jUpFFAWWseNFql7MpnjsS2Hjyot
5euEDXJHn1ezdSxhvGPUOA1qOW/ysmL+CFoNaavfFZy6RZL+sef8jbpZ54c3wSMPmZEfvYxi+fs9
ehysfPHbOzjyn2/RSDy+LSh63xktqKLBvEtasfN1j7+Czcy0C52p022dp5/xYGeRYNfb5HpRXZtO
ULQ7mkbw+NY1jJfMtJpzqyL8kiPLsMY8/IozjadqoqhlKCr0hEaaRuIunNFzLMRmsV6sO7jTtGa1
LWCxpnzsgziT5vNSCvMZtcCnIpfq9PhHtIhb4YR2089GYf374Ttrbo8E2f7n29q1WnTZSiQ9IrGx
87ZfdAygTyLr5uSsKJhSleJ74YHadoLdDJ1YDVjiGxDir/Ew2DcuV0Kw+S4Ta/EKAO4t0h8dc9gS
zsObAZr0lFTZL3oGa+QUPKB9E4+HedUvq1yPTq/bv3NhR/aQ/VG0anq2qXAORNvHR7KVDiSdpy9k
PO/IINyJRf6RRZeDvtxRukwjZchj7OBcHLStrnIuPA7uZOX6qThsfAmsRS4Sl0jWWtaJoab6R2SW
62SdlhyNzv24HjP52dIKHNVzSutNOcvPxZy30mq6y5wkr9YikrPNAk6gUKd8CXsZfDlKWt472bHI
E7Xe56ys1K4lu6zFXVxKboxB1bPPJFmeSkkDlDbT3c5A550ooeMH94r+27amUysq+Tb25EVbqQuz
o3fBY5AB6OtuTN7Vk5j4vfb3Bl1XDofHWYuRga3VKodoHELhCMCK//liQGoEjfZtjYPCBQ6kx/u7
XTVVvHXlOJ8W715rbGXKzXb4j2o5Tv671jhhHONm22RzpX2t4FNhajvzQR16+9WcJ7/EIdvxaKUY
0ysfe03z10i7VzW3+xe96K/2mCKjxAh+IzF+wsrdGnjVMuPaZstzB8Mc9Tl51483gID96tonY3s2
IXBGI9kOrTGdVyycVzsV5hXVZoo+mx5nmYq9yR37WS88XWu7/3eXUssLzSfr8zizCvm9jNtAN/pf
w+LSbDymqghqDXCCnpllHycfGNKLk02o+2lJXTeq67b1pV1qJyGheVoj/lxYkwmLrsqrlc10usfD
EzEziLWy8lxSVnsTjd2GONZuqWiGraO03dFqFdbLu0ColFMSSg5l2ofBM4echqlKQ33DCGXsH+SA
g2gjNHSMKCu5ontqPDZ4wCq/tRbvz3nopRm6U0fXe+44J1V9cmY9f1ZImBY0Hbwye6vPaVfvksTV
z4+DWTqxEsxVKXYGAj/8S+rpMaw2feXs4tm9AT4SFq5n4kyuevPB7wvmtcanrg3elUdxDG0hi+M/
pELt3eI230+fhftoX8v7GGm94PDsdt0M/kx4+zERzsk0ZXtmdY9veqJVV2Oe/QpdGqiFgtn+bmQw
HHyKcTPcRN3cW9Xn7rvMs309wnlnJP4HlTm9yaIZb8bKjU6YKN2DwghAA81rWSyECbXFOaev9mro
/caa1uWCmPezGt35qCwrxp64cm4VebYU5vY7ctYxWtz/+WQDPEAgkTLHd49/lMtiRWEM5861NSJJ
Xth+F818HrynJPZg2glyK5KyvXTw6luUyQlhEAj3H/NTZuO/0OjGLRp7RHoHXT6rzFsUFijBv6X9
Dr8/yBhTjublfiz6DJ8cU87ahKuQ6oejW19kokPIaEV3sRJSACo6dc4C/WK0IjaPHmjrmOM1iEG/
ec0CzSOfL8ZK1N9Nfkt77wqueOImNZcQga1FJoAzhQRWhKJkKn1I5tNpSHf5nP+Ie4NeBmlnwZAa
8b4F7wpiotE2Fi0YoWlnv+gQy5/jSnFP+PquAyLNw9K187mbkUuCAm/4zX5XJVqjvC/X8AHQD03z
9NA+Kmpn+7Nm1mgbGYZdzZQXFekzt5FIDow9GCHs8cZ29Dct4FFiRJxbXW9+rYWmPSVp+bNTAGac
Rkt/mpWEX+NuhHt/r5g9Cbpw8IEUOAqrkvdDsyjnINYOo1NGyp7fplI5g2rHNsDLdz1O06VCTRaI
KTkIS4KZE/1jS2uTF9qzOWcgeyn8zmDD/cn0BEK0iWU8Ec2QAv9QqFG56rIdJzTiVbLmoVunn4gh
C898Ul2zCjz0lauh5jgNSFEGwb96Bh8lGLzNqd30XaTX9FkLtvtgshorWpU1izwPj43JTRHPnnyZ
5Jwy/2EVsPSm2q6iySKKUvlvi+1iFSVmhwxEKqWsR6pkUVRKyZKWfacNBDiq81tndytuIMf2yWEr
uO3g/+kn+WIkRTizcqCn3TGeJEJ499ndD2IoomFQPomcQefg6rsML+Q+iQvYmzFDiu4NocrqbntK
CMGcBIZCS07LTLnMExyuMRxiOiCiOcsPfdmBKVblb61hvlqLt04FHDYAgKmh1omx0H6lc4v8Vdd3
1mLdH8qW/JGmp93AHaNxdsNWbZYrcFOgr8MbVOtnt1Q/Mhp1lJwIPaPq8VlqwIfTrz7+U3nLLc4o
vTFmcV8y2hAFfciTIw5J/2STp7GJaQAHAfaq/bDefQax4rFeWX9SZY5oyAlbme465G/gJNVFZIQ0
lp/DvMSbIQMgSbKcXHxyRwBZcRmvivxbKGTOebGjh4D2QNpUwo+duhxt5XnNHUyhGp6eqq0Kzlm3
9TtFQCR6tCXRYUNeSzI+u7oznh3qCCJ0Q9TTd5AsixQZV72Ij73l1Vu4itl32uztjrOfbEFUxghL
kAADuYZ9rJQU8sVF6dF44LyTp0p/zTpA/nkVW53nrCTXxW49MMKJU0addW+LGVkzCp1w/efFFV5o
GOltIuZ4u6i/atP9VSmdDJHtUHmU1hmR6jWAI2FSGfS/o3aCuFacxMYSVUKxoX97foLnrs/7UOmU
71wVEbo4tvPY+a5tYYbgbToNgiyIIwPX3MvfXm9bEa4rzU/QM+BPA69K+3wIcxMNuJMU2yRT7yJN
1znYy261vGM3eKhKqJXYJ87yVpZE4Cw2U2zN1YCWovEwkVR6TC0G+F0i5pNC/Nq2LOUfmrF8WYI3
4qEIEt0C3FRWPASxiRucy9i2zPlc7RNlKSmiqNINj03tm9Y0XmNr3LvpXTUu8PNN2NWcNGl8eETK
cXKo40RBPQP69YKjpTx5ebUdlLFldIKZ0TEZjWtd+JlXqYHGKBMOaOBtqwzsojkX+hzKoUJoLvti
T78iRyfSCq1VXihEPZGZvc/a/kDTCltmazU+7vbngb8waldOBr3tEh88cqeY45Nae+PBEHv0KIDo
2FZzfPT9YONfsJqN+/teLQo2t3AGqaKN1pbf2GybRMWCTK2q9dsig3iDe6r3yevuOKkMIEab7E/V
LvJIUdodvSAvTICtn6rNr9q20WXOiFl0u7tq43usammQFghOBqW8IBr84arz3UqTXUdKBtH1x3yc
BA9Jrbyu6Aw92vWcpIRPkj6OnN+Una4b032uGhKcqEMTu3GmBGTkZoUo6cf2ODZWUNpOIKu03YvF
wJom2MgnU0XTT/EIiPGLguMLYWT+LnskkZRDlvvObrNNB8URjZ3zgTLeebL4zFcELPNoFSc+8Wpr
N/nfhgiWyCGrmYFn2TCVeXvPxSqbt1MboSrBQppvzVzl/F5QoBqjc7IL4yWNa6AqrbrclRMhjP4Y
eFafB8M9KRv5hoGF/Cegz3kt63rjpDYa02RMjlSA+FwMzU5xUc9bMTMoaYvbis4se/We0xTATp0P
MiNgB4Nv6wN+PnFmqVuTD0jXV81X1/m3jumCna0vQnPR/5SQ0mFeoMysleqsU1yzB5SmgjzVhk1S
Z8K348WOhvZn7DT1ffcBxRuxodbwrkRIydbXpEdWVAphw2oq4EUq4ROnsFVLUK4aNigUGDX9hi4e
X58g/qm9nnxqxZKgNbsxoiou28Yu8Ye6ChqbVKsROs1wKQdegtisOErrjRuOK+yBrYiJq4SlXs69
tinpOqHvYNfRGBVOsQUfTXJYVlOtLRAvoaAhRSrL7DMmtzb5S6PZco4lY3vCgRS2s95tjAY+PCXk
hxiyyGyJr07yTzXjNu50bcsNOPoSndpL1g1f2POeHMP+tKzkHRl18+S5gpAJHhzm5VBLSb6wlxtq
pS8V4teHC/xpUHMX9Anjq2kV+zSxrVs+fU8cVmFXd99CK2kMp7AmxaMYNdn0q5p1xEfGwh073mkP
bX3NaKcj1zqLLLd6FnJUWPGoEM1jYm971EIxMle6K/Wd3fXvjoN9xiDBY4mfVtoNQruEUzbtVQ/t
Cn0xEHwW5sNQRbn525gYMJiRY4LChqNmZLBcBZcsF0npGzTybsdE+WN1Lo7OWLugTqw2iXLpWIN3
mJVKv0re+WsfTV1dNvRaETQOKApqN66scHPVVXxEmR4C23mBpn3ZvKLowTRuaCQAegtlwsyB0XOx
CA6ZRj5aaARMw5YfU6catC33m+xBQpJl2AsCMYIhz38iyULtq2SnJfa+kfOg2rNnfkNed2iL/kTh
ULvtywTlyreVMcS5NsFcVfvLdboPnvwX2P0y0tCUICxNcaPMqnntyiHUM+Y0gT0PhSBuUjn8mJmw
ti6bJLgk1yiyKGMicb2Os6vtTlMQN00bDImoIqh4ypKkwUcZC+2CQh5JUPvarAmgkEJMv2FdtYLa
KSTyr1XV1xvGVMTi7jcSpyjtyXdTh9/pkPJUs8UoneAk9l6wxToBEjvlsDS26RdVdtLsUmcSJx2O
xl341nG0g7Qn8N7tBYX0OeO+5VK7W9ZrSGNpcVIqSMohh8SmSlErm4bsYOf31NVf6rxMUdzAEHfj
HOkqmsnZHfXdDLKI83A4YfGOJSBf7Nkfw8hFbtJnH7reeJ7yGQ1Tq3xY07tu1jRXG+oN0brmm7z2
aKo3DWHfYVozQ+B2fCdQwcYFSWzy1OL3JJuEPTWd5s1SpJ8aF26W1wcpmbVMLNJM75Fe5M/NVA4+
WaJQ9RjTmljhiVQ6UFW1bC6K3Ge9hrSuLrGWx5yLzH5p1uKX0ImvswcX+al0dxmU6f1FMLnNRWby
jPfezUzuTt9S38IS/7hjQmU8/2oclxBp+gomPQE1XiFcrRzL/cwsripY3dq4gOGa23MnEo9lpyyi
pcx/lSoazFpTNPyJVHDPqh3Cd+l+bqc301iS06hfoCSyzUrbpj/EBkC+6A9sTB5z1z0RrHG+46q3
ADM4TC3ZMhmp/LB061Ko8l5WdrvXlV9pEylT2E6lFql9xc26DCGeid0wTR9N2+VbYHBGr1Ly0mCq
RnJAGULbvUhPLzcZrp2s4/o2vZQgLOP+sLj2wZ7vE3Xp9UdmYIVKT95bbvU8Ya3nk5KBUFtM9HET
mvnwKqtJ3WqOtsMWoWyQGDv+wuOAAmLXrcuyRbrAG9AZG8i2Ym8PW2vNfg+WdHat5mzNdtLCVJ9w
2Ky8SxpNB7t2GPY4TsdQ5hwF9WoT9aJFdeYxIeXHqTrksRPz2pMyxB186ZGzg15YG2/Qjc1SyToc
TP0IkwDwWWShsACiOnUMxqoodwtWH4rYfqup96zWttyUtY4NtqPuMG4/CRIACDOwCji6owWe3Bor
BnAn7w+uQuQa8XJ+DhhRoLNCot8NL4PFYWpUhhUIY/hRepXyvMChZeRm2M7PSvTel+ogYhoykfmj
NbC7DGMQi87ammVCRLPVkXtgE6HjgKlRmuknMWH4woo7tiDasGJszf5SERbXVyphacrRHvL4UBiZ
F1QKci0LVHwYyJ2wCR+M7cHPFrIcXTWmqwwNHv3HIMxIlEwxbWc+YoOMrKjq3HRjj3Ea4Hs7jHVW
+m5X9wGhNdfaQWbSzvYh88yVEY3uhhob2rR8JKlJ0ZpIp4jWp0NK3EhEr+i31+sUg+Vet828Pwxa
6VYszhXI3x/KCdqklrOfUwu9yV3t2nMob12YdMBhJWqs6cCv+5wWzhxQA3BzFxSIZaeGJK1YYTpE
K+oTymHnlPSpFYFQG+I7ITZgNH43LtiFJP+NjGt2USRMgGs5eGLKoE5Kk28lXb+ZdOy+a2fZTB3u
xKeyLwr1vSuzHZaCys+rwggGm/yBqUHn6NM9aIWIAIsw0wqaNNCaz7h/SQ7sfhgpBicI0ScTw9YW
cWl7MDXUG8D3usv7iII2afuPCqPnhkUFhU0O4IcRP+pRGRNane3MeAwmGnWj0RUwhvwB39/ynRJN
qIHgdAhZS8p3B6J9Y9K9llm78Amuu0m26BS8N4vJb98ZIpyd+KfTj/uGLJ4IxtgKZrTQd80mlE9Z
I9wsFQs1FN+64AnHAVYQXcbvyTDMEAQ82ejjVp8rfdvZeqhriH1qeiT1AvMMPn4J9Humo/HYCjlE
Kr2Q13uFKBUjQW+mbJtkDnOkEUCQqJVxGvqqioyu+VMP1a3GDMT5AHniVF9o+yhjzdavmrOF35nt
2zk5oPH9Y9N77owk4ZHtnhVLp6KGdY6rkDPQVCXQZ7oljIl93zEotBPFxnDM3Yg8+DxMS7q5R3AF
mdCOcp050o/oD92dPSoSu4q7hp2WlkG/dODY34WuNZz/QLMcEAOoiX3J1mEOhqaaj8k6bXJ1fol1
1zulmXw3VotuYeWmKekP6Rg3h/pmQMiUlMY+7wJ75XeUGULDZ6AjteZQ0+l881rzV6Fb861R7Dfk
fcZRWacXtfvMTAzXDoIrCE8kHt0Eha7EVIp3WMmzlCt29HxEWoSWqrQ7Is60OBJMCHt5WSgiu1iV
CiIqicfUcidApJNGnknJSJ5/0KppRky+6bZc2NpaZCGbzmQQxIy9I4TtUi7pjCmX7ddJdIIPHvEC
mbXVdD7KsYQGnYkYE2p/RROH4EvU9EvqxSFOJyfyqE2H015+dFX94vGT+3OG0mlCCt3RSe2nn2Um
ZJTs6qDvMx1eYHhVSRe44CvewVZmyPvSt+zebGyZg7GpNJXgFTSjrWlEY2NsWjJ6iLBeAnRXzzVo
dNTOP1cksVEqsJOKqjr27bibx3F90nPeaM9iFja7Z+gf3G8unXmIjv2pI+sS8+xb1jV25FDZFi0a
njriZkJVE1wsjnGfa1E94GENQc3RigvjWA7feVM4J4303iruNiuJpj2K/gBpehuBBVzW9F5wayUH
e9RRWlV9SNt5cshMeiGZaamQbr+asX83u3IjS523gy7Djdt3T05SK4wHcs+Z2mz7bPyMp1Tb1Urx
EyI3OYAxG76RILOcZnJOO12JVmvMXkbHPiCzJWPMU9P/Iu3MdiNHsmz7K416bhZIGo3DQ704fR40
DyG9EAqFgvNMGoev70WPvF2V0biVt3GBhJCKkMIlOmlm55y9117NDuiHtx5c77G31KfMkq8+Ezwx
Xk/BMParIMO3HrdPXlHKTYbgeeNl+lc2mA+0eYs11dxILeWg8U6+28int3kddv4us+gnzYj/1x3w
sSaMZr8e6GTMVqKOsk+fSzL8UByW9ZqwXlQ0jRas47nnEUBWpcegRu24Ozn1tJ/IF2KlN+W+K7y7
JBr8fmlb2Y4at2YoJd6OTvqYQWglJCgXrMHZRVKka5MzoWX180XP+71wpVj1Hr3wQNFqogBl3KP3
ybqpyPwNxqlh8kijhzzAXaPm8mB25jdkdT39n1rfGOIzhi2/F/Hj5KRMi5LxBXnfj8qK+B6JZsmi
TxJ3GM5t8wFQ0qVyEPzXc2740FuRfxK2fDM12HZuRMsb26Nk8aOM90jGJl1qgZFcDN/Hub2Bwovw
d8CN0Gkc/8h7xYLD5qmw1a/sbNp3DHdXjdHdB8gjOD67JIVklU9TuMIPcNKd4sNssrNTZRYiXuPS
k2TYRhmZAuwtdl97NDUJTqAbVwQZMYSTpF3HJA46w/uYn+sWFSI1pWqob6OWxpdD0RGldUE3KNjS
eut24cxEU8bFGcz+ZVBPVRFjIR20aq8C5msyXyCy5fxmN0l0kTmCDwMQcaHxfMISwKu4qdxEsHAg
IOsb7WsS5ouKNHNL/Y3LC4eiWzHgNbAjrASvjrzmQg0ZICTmHuG2fo+CZh9mPPk5SvPykJg09+pa
649JtTRmV8yF6A25XXbWQSv3eqUfe7f4oBmjA26gW1wYE/iO4gZJ3bP0dLEvm+TdJIV6zenqu5JF
7tP/5Slo+5e+0Oyzm+wEj2ECP2ZTjEC3x2I+eW1nojuJXuk0moAaQaMEMayDhvb8DuDdz2iq72bG
sLUxpqdAR43Qpw65fpl2cvRavWpZs9crK/AHTRUb24p5XPDfsUg+oLPSfMI8PwZ9sPZmEeJQZH/1
CxAaTPd0GtpFB7VRv08J/ti2qWCKOWXvMZQNEyqEmqhclMDyEwAQTBzuxbow7hISqjdtXfSbSbQX
rYtue638tBDlU8dxinQlGsF8+jEEOsbCnC10YqT1GjldcgufmmFMaDbmLpDYWqsxAbCNJXbdS7Vt
2nElGqUOuUA7hsHyMXPyaasN4hVy5wSyZBjZdvw+pcql0KFJ0g+vjda+aRmZyAKsMMYtWoBDlj+G
Go+pMsZLYRyrFs7OLDGCKBMtny1+tDMYNPym926AaqgR8XpsPJARwkzXEpgAZD9Op4gtbByFeb9p
igLqih6/KhGfpjRTe2lCPnaWRJMgW7rdqYrv3NiCX40iqWM6fgoaedM5vc5V6xX1fJPS86kX9kAT
UvwavT+XwUdEWrIPjAp7XKDFx3FeUtoSbZtbDvCdChNNYoBsL+O7JtfX3PDJfeoOj51DH66fXibV
V4/4Trfl1L/hZCjPaEpfbBxUoxFcxiK45M34GJKqvbLr4JHxBoWf+RGP9N9TyXlbfdRtRH8qMIpz
/00ZOsU8LtIsiqkGulDftO40rpy4Tc+lqtFyEsW7BgHD9kq1y3o9fdWBsdbNRJx71NlybN4Nb6J3
3vKFeQLITRnBj6KJ29OQcKW8GRpL2jA1iPUiOxtZkP76wCVedYx8NuEUzLs+Dz9LN1nOfNEPgQd9
Z8URZHjT22qW6yB14Ixc1Mwgm6WcY5Q5yGY/Vy3vfJrvUkHNjxQQKOz3RqDdaySbvIEQNNDvbFMv
/KI035P+a6QJAIpcNy5tP7GZOpFcITb+Pgr1M84peMSE6LT4MYUtwoCBxmdm2d8Sj4I7NerVICgf
VCbei0i48OmCg1EzZpIFfPWGPmw1cQpMkx3BysYOnyKM8gBuHpKNTUxa095EbIFjKdkga+19d7af
GmWignYpx8NCBwhPCzhUyVb0RMaVYiCtN+MoNWPC1VEFrOaBFiIP6WCxz6Gn0dZY4k2XuhhRtrtP
kQtVc0fmRyO+OqYNniG+j5SWYO/bDQf47LanR8q4QnHGn8ODqnRaXYiBKLlE5NOpoks/smE0MPHd
USJCL16ECF8sjUUtqV/hg2J/MhV+epU/B9rMhq8Jqr3eRG/vGhT3VX909OSri4LsmJfFB5Xdizs7
8QHJLNAD1T60nlvvGhrZsW6QRTy69CctGkPqY7IUtglWdJmNz8OERsn8imT3g2turJ2FGp/EYf1e
oWUm3Dig2GqbNU65nTcm8j6zirUWzdu4h6QxVztGSlA7Wzfc8IO+S4fhhZDeq8dy1cRLuY1Ey9R+
JiManK464tzpWQeWkYLdNge6b29uRZNZmtTFfT1t1MiNp1OE6XQDI9lbW8fmjMRSmUH5SmvrAqA9
wSGJ3XKmObSlxn0Ppg5OXPceF+G4QR1IC0QCHQtG6muOd4D1wsTdMv9lpwECBJZkA9+0XLeyZOtQ
AcNEzTqTIs+lrc14HbfR2iLyb6UmKisvsh5nT5H8YIyvvRvFmzAtj/TTsnWdI+KoFd1zx962hG1e
GoZbJ1o9a4VYa2MYBkq5dqfrQ3WBxMV0rF/PRLmtnQwFWd3Oja8M1hoZZc8x6dwRuKQjYouVrROr
pI8FiCCJISuI9jNFvK9z3jXHnmo1gdHgKVJqSU0vfGwZB63hrm9LNiQtpkngCZtGGINcMPLljSFo
FXAmGv3OjC4pPp+NUN9NEoUXBV2O48lI12FJE96uJiohI3qobXPHZDfYqhrnQseRMdZzg6q+3ZHv
K/3UTJn8y9cqGoDpofMWAmEzlskDcw98E/PiRLUfi8YqfelmB7hWWCJ9yH61DzLwq0cT7w1vAdWF
pzv5wcjtRzMqPaQYBk1VDh9tgD2bYUH1vabEn+Jvnd4Mm9qdGqa43Ighy4muOJwqFzmHNpC6wEXP
I4sNAErCKjDQ9wdY6gNJf95xOZf2JZ31YSa5G/3NRPHF4RNICC/HasAkTa1S5nI+WCPaAl3Ev+hS
sbWTuKczgtLODimc+9cc+WRJPt8DORn7QRJVpjUBJ5/KPYw0ACjkPY5qwLBY0tJdn71XM3dlEphv
oRT50Vt6g0sbxW4mnB1DTcZ14gompNivKlOnoVdeIPhgiYAHu3YdEjQMt147cMDWXPeDW2gxNksV
+9Gcn1UrTZ9J+KpvIId2lFJ+mdNpow8YjWnmu3BdNlPJv+Q4XAMMJJL1Tj5oeH29hj3WHW8KO0Qa
pNMo71C2xMmMk7QbP/MgG/de3le+VTLNb61XhBdoNp0+vdC8gbQhSh6yvCbigMFc3tEnH+ymWHuy
+ExwoOu1q0MxmMBLoWntY958d5kaoRAoLujI17WYar46Leja4eWnkCZAOpf3vRe/Dos+2cJWZmol
Jrgd6qh7L7SCezsTTLKz+WKn7rkdNb/UZXmypbYAweqfmTfMPu5kHihnzk85RJs8LGgJe9pHCOiU
HBSbERS2YFyRtJ5VPJ9kGDzoJmg+A2DZONUa538nphsUsDlI8msx5EI+9ThE6M6RuWa5QvS3IpSz
PwzQXGRED60JXcTMc2GtnPz7CC9gE0B7pxDSW+i6xJqQvvqYYTnJkbrvJs7AknMyvIkGryW8mk6Z
7rkPKmYXDneRbJ4Q4JwM0ibX8wwmDOChsy9BhHHfuMepbxdQy7TykvK+qiN7rRUctcPOfLcJKfWT
B7fXtC1HHLlllVs1CgIuYQzrcazm7SKBcyf3mf24PGCTgsBQC8Z0XnOaWRFExyHYCOV4iON0p6bp
i1KOcBebu5bqRNPa8ewV0wkbr72p1bSxGmoQpWS7ydmDO1xRx0kZN15b1dtUFU+iti9CuPNNM4Cc
Cr0lZqdsD3kSgUTXptznYAJuiL5H2ImHPqohZVQy3aIM6HzpnGormlYoDDd2Iawj3kUehTElL2QY
95Yavut9jhCzKks0TPYtLUfOm/QM1vlorDfMs+fzzKBtTnOx5RiMdgKiSmcnYj8/Z4X+PuAIegwW
i8iYfo+8LL8FfHbTpJ9jNtzRqlDnyqaFBOQek9SYYbGhqYP45lgCzt7W0rHomUffErA3TAzfSO3N
kdi22MCx2G6QY/5koCZpeES3lhzJ7+lECK3GeNYS75Im+cUQQYWCUyc9WXfvQ4w/cRI3JyunV5rp
xosadN+dQK0Unfrq4zYnenYgZXnkl2rf4M6gSBHoqVXzXqRMelrW6NnmFo4zinQPfHPIs7SvF1Wj
PQsECzSr+7bcmPX0tESPU0twLkkL6oCgyvwIE4OZS9Q4qqWViIErDGUJa3B+CsIIOC9IRfizUUcK
SlTRkXSx7Fgh7RkUe9sBIzw7UEz5HOIgyL6swnN8lFzvWll262A2thKMFQVx+IRzFmV5llns+LjF
dbXB5dUAyR8I/NiGyFPdiEGD4bT6TsYYBgL3yOBtmy3i/YlBRxcN90ap4Q/UBcKR0HOOonxoQMQ4
3S51EKGhvXj3UqWt3Lm28C7q60KhTNeFsSiBk3PCicq1xVaMP7OU/q/ZP+phw0CY23msG4oqXYT3
qa3Tf7jNtGTa0Yo76whfVoanVesYQew2bx8qt5jo/sWkoQb2EStzsMU0sQrIsN+XhtziSbH31hxu
GNBYa5HrNADEtJHL3m33uTq7OtX+aGubMgHP7cDnR084QJOZci3fmJqTrqPRWZUUvUzOkHio7zAO
F4NsV268CV8LB84dLrghhEdPAnKcdWBqmCC7as62DilOenuqpf5i0GaEbEnszMBpUOEdO+Nke/Fs
TkYsIVvPw8/fGPSbG1Xej526DI2JnJ3jQ0UTCglwdMmDyFuHVO3wG2hjjLddATBVW0wkNPRJ4B0d
ba8p412RSx0/DjTfQ76Zzjc9/TI3gM1SrLScsrJRUzchPcfjqFcPIsx3CicpC17jncayuzOMjvJU
VB1WaueN43SN+uRcp3g27CyFjwCi+FIjbV01k7rRql4eQ8vCmW13lwrv29ZJ7kztzpARtEedPpto
3b3g7EQ8jxZSMLo6FjdgwHKsJv4N19teORelPiDVaqLwDpOvXCHJQOXnQaBYjH2Qgng7UMUhTYKv
M3LDiXEG1RuBIitl2N1ecVxFqti7MmafdPC8Gs8+FGT75GhCoxGjUQAh7hW1Y+9dkYerQjpqR/GE
ytJByklSM2is6umqCzUIk4eGo1k78OfoUiLvFKGkJ4k9SRng09K7fhmnw/SECtglFNsG0kLvqtYJ
sEgGbsO5xVFH5hN2xeAZeRIAWvCuLeYpmoIw5LmKnMziZIOpKmF99sKnsnGXk4v6PoIYsjR3p3PO
vWffau/RYJs02SL2y9xo/OuFEHKg5TojBUT6CicSwTqZWoPdj5c0djczAqlDg+L1uS2w2c2VtRol
1IoywGYZRtANIqS8zwBUqAdm/UGp4sHrQZqZmvKvr2zIEpdF06pzUJJDb6YptkwVFU/K+0DNzMFz
LNvdlTrAuTleAzyRm4hvMfD/cGpmPFN74rUpwwato4nlOiHl5PqO2UveJkT+OzkO0/kqSYVVYvlX
lNyABIIQDxFu8TrmwJI6Gt/ofG+BSVi32NkJAIPKglVoilE6GugplZmYvlnLz1/4tdzqrCebI/PS
yuWkw2keZzHmMpqlPWgVz8ErViMpA1W7uGiuH4qZJk/UiZ3RN3czs5TH0du1I0PnISm0PdTtg04I
yUPJENgnqIIZpoYt2C6cy/X7+wyJAPl/L3LEsxiiQxJatnM44yha7MRA4T5yJphGQznCagdYdP1t
lZwDmCYlL2OOmA8nlTxj5oQUFqWITK9UN11hxATFgR+XjZozaSbXCe2vPeepr6LkDAHTg62MZL1d
qJFrEboyOQ8qexraasDE6rU47DDipA4mPx4ewQbWYppr6ifWyDer1fWDHBFRIQPxntri0Cw2ux54
9jUbJSfaZZP2YcABCRQ7TZpqVeXOhHg6vRg62XkW5oeTVTrgaacx8OOO9XFAD6epkky2TOB0o7/b
g7KacnalDKPw2jCKr4UAcqoWXyMGHLgR85SgEY3GC2DxXdRW8Q0qRdSnETx+e87Sh8Fyt1NiwDma
nUdjcYR0bV7fFnzWNqhyy6CA6GPOvqMTEdUH9IhRK0T3hTEKZFa8dYnNuGWMu/nbmHDiy4e7IlLV
8wSdios0ErFWfKMtPFyGBZifmaT84nm9GwfnTRcWFUw/Vrnf/2KItEZ+roJpuktqjtnNHGK6yacT
dvf2vrE4LF7pSUZk90j1SpS1WR5urQKxFUuPfcrnHxp/vplwS2LQ5e5CwvHoQAJYR5FXvphluQ4C
Vd6ZZlrClc/ZkDrlQJZJFos7PlU0doyxrcrda1qIZHaZdJuyEzhGh+kOFj/jDHz1VzxMrJBT2VFy
MbJEGX5+JbKw+8Yn5GrN2WSy4Mfgx9ZNp3/QbcqPUyRGwleq5ytg3ZlikI+ZsG6aoCYk3XPuNFmw
DggjO01ELwYFzZtpipA/tomFMWwwaJkqnW74W9OP1I9JD5cGFtCAMnEVgx3bZhkgZnxwx9Qh1qH0
vGxrGQChQytqfCv0kqMsOBJ3LMB3gnnx4oG+XlSkCZuqSmZ+QQfJJ76Gqy2xiWAcCPrNfskDuHen
Qe1R4uaUyYtS0Mqnc0uvKlpgXSGkLEM4t8Ni1gVNHm0Dgdt5cDRzo2cRhfbylgRRi2E9pSvP1+EN
YXB7o2mRty0WPCZWEGO0q0uBU3zbNwGT5Gk4lpY0VldWLwc7b1UMQ/GgJY2zLVp0ef/87lDXv4M7
cG4bQrNXFM/ZPhPRB1LzQ4rtPR7LZmfRhdyMpQEOHhj4DX+wTb36dMVV14tLo4hp2OTFIdblSxmR
3rfguRoLhf2VSDfmOcqIbl7WjehxLMxm5UHBuS6IGCpBXxTZ1m4zpAMV5Q+xFBTJpUvPCoPnMIa/
UGplvqlzpZ+vm20ZW5+yjxQkj2Q4d8uHXscDBY3b2CftLaORM5v0sr7/nw+5++aYpX5bDeXDQC+B
8xJ/ZdnBZzWAFLp+Nouk4PA+9Nt+T0UwfROB2+C27pAjVNwEcrLEg1a0m7pr1HvRccZFTCguYZnH
ZzQM/IWioSERrXHueekMJAjuOH2T5slWkXconD7w5zBPvmW9w6jW1qgsGpt873qJaMnUpwpc8RY7
9Vnp38Y6iL8g2qDjMGhR/6IGtSXZhVHwFeoRZgsbBwDpNi8aydEuUpQ3erzKqXHV1CNBkSkqAAup
4ZUh0yEQWBl01oVd9wve0XyWk/GS5rm4NPHLdaENAi+DpNZ+c5pE91lTvNuxCvghivAOmqJ8MMFY
DOTUgwNm0x/q4oKo7B4mvba2RMgvt9A7NSN4H7CAHDFABvsCpN/mik5Q4XA3Lia3JJmqw6Q50XMx
eQ8TEPabqTbi5z426LI5CUD35S/F4oeT7OjdWHNUn1m4O6klJxe1+aUc04reG67+uQXerClwo1Vg
oKh1iE3psmbcDcmQ3rcVi3Fr0dGd2OkOySQffrHRkgECQBgueJVsh0QEGndAiyCu1W3cYJXXDPQG
i31nLvTTrw2/dpWHsp1hFUY/reNHGYWOK9rY/npz8EuVFMW8134KZCIrHFzboCHbon9OaDqichu1
0xjhWEH7255DC5ZknF6u64kWFiM0OsfCsQKCUOMUssp5UPZXQPs8efOBPgWFQ8+I0Unr+Ds4g3uH
FetcYxpc6V3jHnQ9rTfD4EBHwXa+CctmvNTZz+sJJ2dfo3yF+2QOnbNNMyM9/drfy9SZ7kq3elGW
9OjfshpFFsZABB/1RiTGQ0X6zo1rJtZDwux1tiuiSHRr4lgamjRr+oPtNUxrOhHgZZgceo9TcOCm
bPzeCzI/xmCyZnh81FFU3XZByVx8AZ4zS3Lvf/0IiAo19D6q2gsnrF4nxIGL2A6sS1tVRy1ZMlVQ
uR7tyHoJtCDbGTFzR7QBMPHgClUo7fde2yR7tlgaT8CMuJbLNxG1ckdyzBKyUN7bGkY0Uk0RlrD8
4yNGS9XknxY0gq7ty6ew0S9IAG16QDafcYD3NZzxT8VAbaWRc2vnVXtO7KK+xfVGzcDjwFoyfcPj
DYdt+Z0cXFW90ijWsLtv6RYY56q014OpN+crN6aX1R9In19IMmEm+soawtzPBlTMTPgZ38iazl5F
NE1kfbaMBHisNlfIb8pESHTCuldhBbYgl+TIIkXJosq/YmQMlVh3oYpQvaL0Q+v+E6AITwf/MxAi
imsaTEUjb68/ikGTvdopfGssq4G2iXqMubSTUJ+1+vTWR8xu87a9xYUjH73hGdLBbs6S6CPMSuWn
lkF/Mra9baozT4Ffs7tiUnsV59s+FXdlT+ies8QOGPgjawzYwFCTxS7/R8mCfUZhAC2ZmzuEkV8B
xtdVX0aclevQORgokfBSxqB4apjH4AIBPLYcJ691W6VM00csgXB8qdQQU4WbNovL3RIcgfkh/qmD
9CvR/2/HnCMtGj+xx4WMsn0B76tgsA7JoPBDOTbyw7obN8pmGK2u3AEjIdU3haKI5izetJaXUJdw
RLYXrzGkAQYa9fi91RG1FKnpE5pEFE4RQDn59b8azhD6L83aKGv5IlxCYbwklnsUDvJFuRFzV7N4
L1onPRcgrFiN+pIQZ1usjQWBKTEsnYK4/hwtvE9X2uTUoGPRpw7+b+k6j1Pbeeum+UkuI5ZUM+ND
ZTImBFHr03ocGOIotLQY/bZubiUHLQieJMSh24a1p17SYpCj8qWKvks56N6vFCquD0d0xCAxpvXE
kdZ24oSIXIuTzkAC8a/ntSKr9UDkiDZ3SEyH0XgoAotOalp/r+pJYwwPl0OC01w1bDnXtfK6arJ6
VkVvMhI+gVErfQpB0t8GKFNuSePg+lNlRnRC1BuuuwpQtnRgJQ2a8GBdmXvdCH8q2sbbbMoZrl6T
fYYzQpR87yHn2U2efY6rLn7KuzMn+upbZ+Wcfxo7fgII4vxadyxugOU7u8XqEc9hu3VLz/J5bJ1t
47bFsdIKHidbPFrgUOqOXCwnaj5xZZ4NnVl5jJH7dgjcn5jOTBpx9s8CUuFda6vXObb6LRRGWgOB
FTyVxHyqyN7NCFl8lNH9bdlp+xGMHgBwJqHMjnB6ZjHc65CCLI8CpNo9KLnlAK91xJFcF5VQd9kt
ZLfm0Z1vQnNmkMhKNjjc3SqaiCTnUDXZmJ5lRMe3KOyDQiBztrzxPSTw7uTI2T2xRqYQYJh5Zayx
jxXrWZDPw1NrUqS6mfXCspX8iLP+3iKaG21IeGSyNq0ruvr7qTKaG5fbdpU2jM7GsnfW191+GXLT
ZpvO15956h4Ld6zujKamN21wLrimnAjY94e50w/XzUwu9unG0nmMSS0ziWlZMkiufzrV4RtpMQq8
ozdwQYhNj8PmoTQGk3fZ9Y4yG+6tzNzXi9W8rsz7dtAwAdjqGJt4wd35DLKk36A+zZ+mYCIIeOIE
lVH+yQUuAuFIMFlUAEAgLj4Y0FmPPDDoouaeM7ogd0Xqqrn/51+kWSD3JKrRlqyju2BpKUxZ8BO5
mNxiuP6kvSq2zVDKjFwTmJQSp67v5K57pKT8UMhtGI2zdmkiJaqqClD7LaeKqHCPdgx2YTDAvRbJ
I364Dt5M6C5mMZaT1o7WRQ8rgPP+RANZNX6hZ4dobMmU67Pg0nvIi2o3re66kJGsyabR+WPVijXu
z29oK0FMY9n2pah/zggQDhnaQPat0KWSi9bXOJTc05j+klV1mBOskeyP4U4SD3CpCsUxh2kGlgRI
6VUQIZcbt3o5TnutJuJtYbXdRk1++wtJLC1v20cpIWuAYJcCOm1oDcL5QclkS4oYM4sWtwKFNagr
pioJGUp1/WynU0ITjo6IZiRHLgw0ih4v6/WPpqB/ltBpfJkb5HM5VMitF7/XigjtPHvtGXHeaK18
T236glXCul8Yj2gDh2epAMSV/UIUvS4ktKxv8o6usF5K+ylN9EscwfXvCgkFPB/yw39yhDXDYUSC
aRuPbvAQjcycbmz5fXZp1vgpkrsaF9nOrBs2n7s0uPHcZ0N7dsyXRry01hMKlVVj2isH570lEFVz
5jGFtma9JUXGPxbGnpBgAWKl23XF3u3WfVvjWX+f2vu2v18avf+pm1Hh0GqSnCys21Licteyo0Go
BH3e8GUMJX2PeV1z4hrxMcbwRxFv1z+hDMVzfEBYs6fZ/a57i2C2IQOgJV2+qN1VJGhzDIQs1aJ9
IWuSOWiEeRBx+l3bWY/oNje4s9h5EvNxGL3vlWlvihKu0FxWmp+G8q6turMJSIQePj+FlewzvKJh
qUDjOTJfMbn8RKH0TDYh7+6Sh+QW8iCcZAHtWOh10+Eh6jty6dnyk6B5pKiEfcTUGHd055VPLY4L
cGQp/pGOpsu00bBqI3ceghRXe0ROEaRUw2WyWQsmWDO5CFZO1LqBqB3lpiZ0UsZc3j5SRPdF8xdZ
qubv4RSmLoWhGwxHLcM2jN9ja4umrrxuTGq62uV6oN11My0fUvcubTnu19ZUMbzig2NUfLCdPz69
/lnYkXype8hgGnTwF7q3RxHWQA60IiPRQehYj6QU978+VJxuy4Gy529Lovb/Klz8qcz57/o9n2U1
NTENxWv29T8/u8SfTOTKn93vX7W80H9/WfvfL7z+6D7+9MmmgLc63fdfzfTw1fbZrxcIv8rlK/9f
//I/vq7/ytNUff3jb59lXxCY9vAVxmXxryHhS5zr/z1UfBd9FH/KFF++/Ouj7f7xN+PvxpIaruum
SaC4J3WChIav5W808XeTdDzSxtGKGtI1de6EPzLFDb6N6ZlNCrluM2WSfFdb9l30j79Zf3cE5EiP
VHHPEYZlyf+fTHGhW7rroI71XMumU2P+lhRjmmBckuRJP8JV8mOs+ptqS1G/dvzgMXrt11DiGfv5
3l3g/8sVuvtFI/4Pdo078lm6lgvx233+65U9z7BMIT2XxvCf02E05dLwHB8H390NL/mm3KU+a2i2
Cn2kI+vkr17ut4SV//Fyv0UUexo+WkayyGyC+2CHNXaPuX0D1vuz7/1pTQdq+5ev+Ve/4m+ZQTTe
6RjPj+0GZD9aGPWI4s6v1+YWffSK1CBfHv7ioi5v17+Qn//Hb/lbrnkdAioI9Udrpw7FI96wlXNP
Z8if9tbDX7zSEqL8715pyUv6lwydpAhFMI3X3216NraWn62XuyZkKLgrNsUuNP4qgenPV5P1kN2I
dCs6LdKxhXR/u2G6ysuzTr4vV7PfxRvOYuv0PKyNTbULNuPtv//9/ny7XF/Mlq5rGCR2Wzwavz0X
Mx5re2o+pv5hSH8UY4wa9fK/fwUiai1hulKalvXbBTS6Rifh/iNA9Vk/V+TCTj/+/QsYf36Lfv0O
LpK5JfAZqf6yKP3rW+RMIymz3cfgG9+GD7Jjj+4dSpJ75wgqZxtv679IMTL+jB3/4/VYlJa8NM9x
7N+uGWKgoG+7D7q3B32T78t7lGno/n0aZ5ua5vVrdJ/s3L94sB19+TX+eScuLysNV1iuNHRTmNL5
7SlTEOuqPPsej2F/xCSdMJayOnR5HEQw7SBwhECGLR0uF1J63bRPyDBNTpttfGeSVPYuE1kA+9Gs
A23D6MN1a+cjLHL9QSoapkD1cU8aOc3vEthvEBXK90I9eZvnlryxovKcdWfP8yUNXHRTo5lrnyBS
zFsVt+ZHZ3Aq3yUo9jATT62H7QkLK+opu7jPQhsXNspHE42GacmHWQNJQODcqH9EZt32kBNJOMOB
VaYu+7alWQB/shxXSgmM4lKYVvWtTCgxTmDq849QVXhHbTfdDoIEKN8sdPNH4XnMAEZHGfE3N1cV
Y5SBnwgemMX4Ya70pyHI1O1oJRkgPhLJ7YGsmwmIXRe+tIjLpIOzEWuCLrz+1JEu6VPstgSGIiBr
inZ4DURfr4FI0q6TGPFMFGOzd1foc10sxnhUNKLFgecnc6QKLEueHp9okbjaYhjVgl0ziKHYRn0z
DXfVIFyiXc1FHOcgAvxZ2hk6XxfA1pF9so02TTjmMW2LRcscRhGxb8QPu9qe+CzrLREV5nXQl9jz
UO6/wJIFE5MNEaFjdVY0LUHKLbQBg6RYKl9jyoY10FL7PMaDwA2E5//LhsPyHiO7Z5qaiQneYRbU
YLWa8BTS9P1hewYTefxoKOBn7UFZRo72qbUxbws8tJXGSYCjW9ceOkgGD5a0oi1CTbJrgO/SZSa3
cde6DZApQ+lIZhqpc5JOz4k37gjeJIOGXQMNlz7vvM7ObkS/IJCUzqBY5v09aSjRoUo1bzdEXfdK
Opj5XYvt7s0ZtfaZ8ftwn/Qjze18UEhEO7zG6LTDYBVmXv0NtAmhXyDO+u8q0egGeqotNnPfemc8
u7gNWBKPNeftDt6C7a1qW8VPMIhrFltDaZvC05pLOMfxZpIxPiLLZt6g2+KJNGHiPjtKIaNYZtWq
V/U31GgEVeaAm6SOOAQ1JXHAhTEMa90LaKSTPHsMZSXw+Uvq+lXPQeGzgoF2o3e2OlsQW1HngzB5
ok4UN3PCoxbmQbOSRt+9kMqCO7maHEjMgUYRCrvfwAodVjwyPDiwXap+PACKAANpeUgKR0/7nGEh
vPWzzC81UcwUi126LyPlrTsJ9GS5x0693hNMmjXaBe5Sd4zhgG4CkVvvJqTcbx56xEctIOulr8kl
XOFt7x+6qIxe55TzRZbMJVMUaBIkh8FNYyrCSgs3A6BaYz6KTBH6YIYleFSTU44wqeWUmoLt0EKq
SSC9A3TOAIW27vxf1J3ZctxItmV/pX8AaXDH/NIPMY+cR73ARErCDDjm4et7IZTXSmRWSVbWTzfL
KkyhTIkkEHA/fs7ea8++7to9Yz/HxBuRFhLHtXWV4og9hkX3aMRBQMMBio15axiqeuuGOJztuuFb
mVn1Eb+ZvfYDCbJJB/TN9FNsBteYmIe4JDtZ7biunc5cVfYszypTd5u6dnXK7MK8Td2RwCRmDcTC
0iVOzbg+5xaJg4t0DIabspbVV9PoimEViGrYjKL33hPyTd8dJQJsinGBLHzwwuB1bAwFhCFQIdO6
TqlVQ4gT2F4t0dZ65jZrsuqDFwJHjG3rNqO5VBqMwDqdj4hZmL4Ofiuh/nQaCdsy27mY/laEgGqb
uOkrG2yFjDDSC0RQC1T9zS1WY3Hld6T9QBlovgDHVc3aJ4vsm2vZ4FTqtNfRXk8VjJIw6ZZhCMif
1BuMEKRU1/d20iA6GyPZ7sugdpiNK3U/aaF6Ad6sHhNNyNl2E7jHKMGiQEpWjpadCNzCNLj1Q6nM
XY+m5Wpy43Qd6ooT8OBazmvUa7QcYs831+FIb0PJeY1QQidNFc2cWOGxhgWL0NCHMDxUd9C9YJH6
rbsxobF9DYE4xcsIqTzoZx0uCufe2e6UhBCFdHMY36Yia74X6HG/wkI0mRYlbftQR0zR87BFoUq0
MaFLUdF+ByoyslV15rOVGfKLLuHCmmRlb7IuQsJV6m1/zPhYPvpZPr2lvtC/l23rHOmuIggYreRp
TBMMXgZsF4u47w0eDmsHdiZfVV3iv2jt4B7jYXQeUgHUIJNyJJW0FQVhdoxerrHXxKcSSBpW4Xpk
Kgk79SojdY8VKZGetY16ad0ksi56ZNexD2R5UAPcS0ItwedaVnlva0j6gORZmGzi2AS0zWrAj5m/
VWaCjl73A6UtzFCMKOGAa2eOdH/0RJYdEJ7mPzi10E1Hgtri3vXqH75jxGBZQqf/EQSdd+1NNFWa
xtIJxDVbMD0lSrQQKNSeni9tcWP0wr1p9e0T0Rn+G9TCrlgGdhB/qYzeOrPLi71qkHAAnEyuDQrM
nd03wHOsuLhRRYKDzkDcdipiOLaeiW+USNSWMWQYZvKtTib7lbmc9zgR9LIFl69v+gZBbND6sKE0
Q0ZkyEG+jCVgVabveG4nA9Ojk0q0MoluLMrSIzAbJrei4WiM16V0q4NJ/MCNxgj90EcJ7jKZ1s23
Nhi0BRx919xHPh7LKqsUW4cYc5qVEoc5qgXpjU+NMemYIwZUSVPHo5fx7yGKTSS0WYbymFt1ZYdI
XSoXY+YitsAWnH0tMcBlCeJlotm3AMw7wb9EnIi2DowmZdVn/HIDYc65o4QFPtDpRfkylroFjG7s
ya4kl4C2UjaOrx3qzC0dyb5cI65J+SE6dbY8ASKKCqF8B6XAsmOlRTpfxzZuMUZUOMTpHaDzrGV5
MzpZvJmCCXtqNRoMLpzGtK6n3kB+Jc0eQ0PmMsql/Wke0yzHCdZopJUFsKtwpnXxjOQBY7FUdkVC
BKlvEs95lnnXWmDiyStZsu5NOdQYTLze2A/2EO10hYFzMVWlNTH78+xjwvLx1cbY+kPiy4HsE1lM
l5jFa8eI2voBaBONJzJssysvnAncdTPjBGylM3xFuV+8TZ076QtYDGoP0KM4JT7JD2Mtgiup1RB2
ReUY29qCe48Ry/dBDORdnS6doNFpyaqILBJ8LxBpSWuzSM/qsA9tJ51sUZp+kHKU3RFg0Sj+wIKG
e4Yinj1k5cBNK5D0Sh8BsJHdiHrq7hV91uiVbB6ZvI0oJtsz85I+3BeejMxDbLfdUjJQZKjYhN9x
VjIkMcyeGC2QI0xYy2BW3/KYaT2EOqKmKGq7XvjOOjcM/VsjhQcg20HDFnZk2WyqEXHOosXs9l3C
xiB+oFCPZH/4e2sacupnXLX1dLAmCTl3Msr0aJQDI78hyVDOEUAXWYs6NHN9oUjTtneq8mO0muy+
HMzZ8F4kfg7WyjEJma92jlTHKupaoNA9WjAZ2/2qS/3qOCK/kQvg2d4Xz3QVYot+fPb4Dk6RRPbA
mk/PeKlyUTACVdRH14LBFtKmmJGCwXlguqK8wNw06Co2WCe1KbkWiubgTOVgb1a1cPZhLtNjGoBd
rOa8ON9x8A80iO4FSt4ae+zYl0SEBSYq32K4Boao1m6ETLmwl2anI7a/E83ILj1o6Brt+cZ1rr3J
0LewhiXuEJ0cLyPNQLLXAi23XfEkChWfXTq86+Fiuqpg01ioec6iKvxlBvMcEDwPvV737Sombu25
oRW8CqTnvQ8SYAsxDkxHJ9iSrl77QEJwRgYWNTgUiXZDt1AtzLpUJx8sGPSGJH10PdtHKIh4EXKc
v2wHJDpuVhk7pbUTTBkv3uaZaNdem3o7CQ5649L53zH1yxb4/bW1RyLDQXPvWqAsPWSvrizowI+a
zqwHXznluzWxGTC1xVfYLtwsUvAbTNG/ua3tyiXT1pAQTsdyvzkVl4+RW/5CKQtNd0nScuo+evAv
63Dhx/3U3jM3suTKrQCJ6lZcPSSUmld0FmM+6px84ASW2qmG6vbakMOKxSIibQSuxlmzqH4WBQyc
W5DVxUFgDVj918d+S3j0DB3dpE2IDvPjsZ+UsQQ377d6HdzZT/XZu5obayBGfzA1ePT21p++3j/7
Mh+/3qeeU5ONAWTRb9HTIBdyXZ7FXXKalvkV++djsPrTef+fjZmPX+1zU8MQQdM23/w2xYXJVMNp
1sosf3aw6SvTHf53zck/fBVzDjz/pbsVuFqWttY7jCYebUA3xZ19aLfFEvGTJHF0xR6ITf7PXcp/
tlA+/HTmpy4l4mKC2qdv+nYE80M67EKsxkdMYkh8wEVwPqA96iZLOl4/2yj/Vc/+Pzbkf+3H/99r
9T2/b6rv35vzV/W/oHUvDS7if+7dP7Td17T9tdd/+QN/d+8d7y/XkTZ2FZvHXPIx+dm8F479l87A
SJcmbUJa9/S6/u7da9ZfNpFVdMBMMJW0tm0emL+b95r3F9neTAQsT87UAUP+V817pgC/dr5cU3q2
MB3XlY6n654xP5m/fErzlNCIEL3EfZ46h6QMZ7pdcqV12bEw0cuNxlmGzjXkHE9FBjgf87lq2MB/
uVz/5lmZf9R/fBd0+/hnnnLIz/03yCnGmCK7u2/gYa4Q+S3InBVu+DyiuGYbq1G29/FXXETANCgF
lraGjqVsVpVGtkvqnbm852TU3xkykv5Mr1XPvAdpoLBqx/okRqxCUObRo3HA42SW74ms8h7yMMKi
AIXMV4Kgujb+w881L1u/tBXniwviH5ifjgfRBGz18eKC3IldSlb/3i3KfhUw4oFfgzvRboDLzymb
RYe/2zLT8g/x9JeH/MNXNqQnOBEwiHO5sUx4PtxWUPCd0AGTPFAyXkH8PCX9V+qQe506GLbhYa41
FyLeRImC9AuTcugtulnoghMZ3xaE4lnEvkHf6ZZFpB+LSj21ynbgLcBO4izQ0c806GuBZKtS9wHN
/Z1fmOehKO8mIU9+zoE7f6O2fQh7aBG6Lw+0yalftF2BuSH29E05ymc/sPaRzd9rmsTBw5yfWTYn
hepvRPrzc336zyvyp5WRO8Bh1vQMxqO6dF370+1AE5p5nI2SB60rl0FNZksxZifLFqsMkGBDFEaq
6IyN5cvgGBu0Uu/maJ6FCwuaoEsqsm3vApX4/Wd/3ko/3inHFZ7Fd0T7k1Ha3IH/5QFs5iCjOSDs
wfUIAM9zktc8Rlh645ebejySOnDz+y94mcd9/oqXsSHoO8Ec8NMGQcAddaa0jIcWsKHhnfXafbbb
+EchyxLbiZWsAL0xNdcU7tHa3uJ2fKYQletJdiOb8qBrXwiGmhYujnNspckOHA7dIMPDZNuoP12f
TyMI7prDJNxjMdQ9h8HNvIL9coEGEsnK0a7Mh8jXHvrcLIHT3BBTzgIQ2/iqc1pkA7mRLkKUbQyB
V4dDTZ8aTGo1EMeiowlwMdYGbbRLPHplmcNvFyMvtX/fl9kLHGtvPUWNv+4iJEPDEL3EMy7Lioim
SCEJVISWb3TEkhR5waEkBR246X1ekCgU0cZZVRxrFzApjnrvvowMfHBlvHm0GTKneSobwE4GZ5tV
ED0LBzsE2BxmTp7c07DDQNrk0bat3Mes/x7EhKrUearW4cBxUoPg2YT1uE2r9AZaF1EfqfF9apLw
AHbqzF16dGrawHpnVpvetAloohZGMBVBopt0HQh3gL1EALKmV9oQvW0Zw8PvP06XMdbHj5Mr2e+k
PiMJhXA+7SBdZEypH4zyoW/jNza4d6OMDvT29yH6fMAET2BUOlS11l536m2HgDsOxTEutIdAE6da
FyedtqmWhj/0EpQaiU9Fwdk3CrZR9hz1uxCBTVfkpCqQ0YCCeOMXYlOb8j13k9ugHe/zSZ5sc3qV
qDW7vs5B32kMooV5Gh45PHDaXPSFev/9jy3suX778HObzKhMNnbGY0yM2Ic/fC6zoOglh9TwEVqI
caz7R6M2DkPWf5umgVZYG71OafvSM//odfe5slOPZG0FEgb131jkLsnEiwZ9brIEX8wxz7Rd+gAG
NOHwm0wQVemoSdZQ+EWa9Ws/RdPs1IcknZ5RyDOXHeMHp4Q3YOnks5VVeW+SQRynM/J8MDD+gxZJ
Q/pxDblIQHS1BccztN+M8Rc5RqNVx4Y4uWhr/HffSC3sx3OPhIAGTnrGImIWwdjIvtJkX4PnC0mu
gm3If1ViaL9SZuzBWm8KFPD+sen5EkUB+PySanFxLfUZyATnFAy6BJxqOQiodHPpcdvrHE5t0CVL
WbbpykIdtkQ4K5a4eRBQDoIQj3gdMoxZcT7pEGULlM8F6HRHGFduHREJFkwEJGDxu2607iz97JEo
wH7vJM1L00L403Kp8aPoHPJTtLJmbb5neC+39MKnjXYdjPhWLYU9mp4xvWvGELJp3S1n6VOagVlz
PNaROmy+paDFVk4tYDUMZAq5Hd2qpmlAjJMfJADCEOA44lbKcAgObbuxHeIrUHZ7zPdUsSsACwsY
XXtTNdki0mH3idkAPkaPbmC8cDREgZOopesY/arBqO8PGNlDp5uggwPfmAqwTLYaDonmTHep8WAJ
f+DvaQYiAdQaDtCwzxptberGrcdYguYm0DyqDDN1QCYkQIwNWQQgAzDljMF8fI4n8GjxsNEKkB9N
iWRDtrvaArIS0eHL+vL5D8/Jp9EqfTrH9mg+sUBQy5qXx+iX5dv0p9yRSVc9JoCnfGxKjoOOK5lw
xhmIlN0QFtZU088jmAAMR0bKjte9pWrj46lat1O1pSZ8Sy0zQ9z/nucAeYULTeT33+alIPr4NPNt
Up3bSGIQs9ifC6YG/VroWNVjMJjmIpMeeT7qlphMQMmxQadSc6/HYrqP/VFuPXRRXZaSdxxh5BiA
OfSorqHgJM/St+64xiV6Oew5UWhsA4Msuj7JiJmOQziLOhuPEVSPfQ7FDfUzHDoFip6434xgp65a
wIYG+jGhcyaGJTy4hv6MXfp7SnwM1ID+WYIf5GP0FCEQxyzi0cZxicfWyaCCef9kxxrx6W2/u1yh
/+p09/+jyPpwANx+L66+Zt/r/w1nP5OF/T+f/e6+R3nxfx7z6Fvx4QA4/6n/kW85nok6ysNJxjbp
eGyQf8u33L+QdVH1CdthB0XF8a8joK3/5QK5coAhsfUg4ePv+x/5lveXhx7Dxino2OSzW8Z/dQL8
WIBaJsoR26QrxXpJmjiF4cd9TId3ZtsgcxiuFD+s0Oga0I9AoglZhnxmsYbL+4ts9vIy6LGi4Wll
V7kEPoFmv6f3WlhPWhy9Gf7U/uEkwxP4YZ+dv795i+WyOYjc6Fp/2meTxHbT3AdvCI2s2dtYr0Ed
61c/bYgKsamPOGB7eXt54XwBVSnXXspetGyylXZTCVdblgqCjiqBYFwM6ZzKmRQ1TBMHSWJRTJjB
F/K7b7ELbzOtq07ct+yhGnM8sWCV9zhJr2GPvAd9DUDNri360hiBQ0JGVgYpM/RCNVK9SqvftlYU
vZFzKgBQgFU3U/PtYuR2nWWPUgP1fGexxAys+WYe7gMyibb11GRP0tNu7KqWWBFrgRh/hMs2tDaD
nUol415lybGYem3vJi0AkjBMrkuqL7Yl8SWJbTxWiv08Lx3jOMcysAdZT/AvovvMTTmvmd0xsnNv
hbA5eco8ZmEy7J2VanSxocEdLwqnj05172UP/Rgx+5t7xH//bBXkGsfqqRDitP1ilOZwY9svYxQF
BxPZxVa1tnfrdTDFhs7beKCV37A1Layyar+btvihm0376AoFCblv9jQcoo1yxU3gcOgJAEcuwtLI
HjI9SB7Gtdf5AbCPhKOxoYUrXC7RfrKrDPBGcFeUec9NCO5Crxl3pMqRwcBxOgUmcUtEIBEUTI9P
siCzuOhz4nU95sNegLWEWL+bJtOGm0Gz85VeFteZYRlLGhviwWCwekgl477L28TG27/QyMqSM62A
mHf/mnHNz3etro2nUM8OzhgcMAdmmKkKr18GQ4uVZJUjNuLORio8JjLfT0myst1peoxha2GphWle
9EcvATuTYOa4vrzkc5xPr0XngWSGcMn0yzioplBEgjnDmeGjQfwLFs90auRKU2CuLIsBlSOcB3Po
69vCHIebJKYpYqH6haPsni/xnGMNdKNAmbzXAvW9Ee4E0SfN+6WTgAMn3Dr6JlS295npvMRNkhF1
l67q0cMtLs37hCiba4UngaxUsn7rE7dnOgBrxD5NqVqqBHMucHYCNxcREUuM3RadaMlo6qRFmqTP
EdONpx3oF/oBfWnfgiod30d+gd1tetXGdmV22DmyutHvcID3qKOtbl2rMSOtaCiSTezoNUD+CA1i
t7btpLyNzMa5tbM4PSsrPwel1txIsBBnEzKaWHRQ2EQg73DI1sfLvUuD+JsdPU565p/0+Wbm/Ebs
Jfnea2uiRxXgjdw+18AoT+384jFepifsA0MRmXb0STHZRnkN6c7BdN+0Vfo17kB2Mad60AHCx25Q
kguj649DwxaMKCn+WhTlTZBm4dsvW8vNz3LkV8Gr8bGhxFrIVmB4Du6IWfSL5OXjWj3odmkMZaCW
WdrQSKnD17wvN6Pq0QZN+N3AQ5IpKoLoNoYDkvZAqXTAIau2nGwUFnl80tuS4Gjd2jk40fZ97Aog
kanB2YwHWKNMYTTe5+98RrZlOAcTZWV5SlN9ZExj7gYAUESXzBkNXW1v3Mm1YNcb+knmfGCtxifU
Vmv3zlwNFYKzbKI049CEtnv6/ZVgm/u8Ldh0TE3PmnWJHMTcT5ei6zyrt+O8WPJR0YzmWMZT91Bm
BBKwAM7ciMQiBLt4dZPGRU9Wp9e6a4Du9cYbpFoEkleE2uWd4+0ub130E8cI58/KC0h/Yx6u9pdU
v6EKzjIg1GtohPZk+8Q/IN0qzpe3pG1AEJZP5K6Zp76IChLulAeFwGQXDR0OpAO8asz14CQYsv1r
G8XT8jVr9ANnan/jlCbZeHZm3gWJZl4ZM5HAZE2E7//Tnu6L8Xt7ceqazghFkagSNdnIL9ogPMFD
lXO7yLxyte3lqW8q7ZvR+uPOqQRpmiMUhaH3ilXS+d9LVWrVWtgq2muE4BwvLzm5gZuOZZGMRnwz
LgnPmyQsimdivaQf3mecnn7Mwv/RrsU3BfOsqNt1nMdoa8yZwwFXE5bVgHbFzZM9wi13ifInP5KK
wXDb8LK7DNtD6fYe7cFDxEkILpEr101PJtfA/ncXx2266TSwegGU4WNXOvaShTZc1Z0JvGsM2uCE
DBFWObqUJ/x04Sp1hvQ2S0O5gUiVL9WUECnhGHi/g+6BXKDuoQXAFI1ZfQ27cRfUcbpLbfRdTqNj
xvdNogHymCU+CvUtVg8GifNbMUxgvnRBIhXWwIasEWH05cmzCa90tADu0I8C3dsaXjy0tSwEdfTz
e3SyiluMQAl3Moiei4t8pN+4Coi0POqZcFFj9t+Sma2j0TM59SDV/IXNjmEG58tLrNS7HzYt8gyv
2btD1l0Je3TYrNzmACEcInrILLJr/RcjGZ/mweGTHoTXmYqDVyvRrjq4AlqjrqsSZ2cEf/nYJ3ha
6aC/a5bVvwDSvNWD1L5v8/qLCIktwoPnr5rLh+vyHnQm7X6dI/Hl53Mxga/FzEgQyrwjAhQVaVWg
AB5JrYCycozml8uvXBctVDYRBVV7eBNd1yn3HmgJMRLlotHl5BiTELRWBePZ6opgkw5lh4sGbnvQ
uPpOS4nc1QC9NQFyg7JMqmcrYM6tBd/jyTnI0r/1RqVfayCnrquC6rRFUTFcLmLL53g/Jpi1Opgu
y4LB9vqSTtmGEaAPWE4LNEc5HydgQ0ud+O6F2aDbQ4ClbfVC7UtLXmeJmWwKr9Bvft6ZJCorhAZ+
cowDRq6pqrQDwFwPtz2pDJos1U0oNZ1M8uhpdMo7DSPMEmxT/5TXILaIVvHsg6BiO1ZzcGeU8DgR
jjWuLm/t0rVvu6SdYzQzWHMCgKKAC3xokoS+WGx4cOVo0evRyHJrJcMZtg/Ls/YoXv1uIhgmz0v0
TH86CX+cxVz2mPnAgXmEw4Wle5/q7SAIO/6PRXtiXnKnsXqaWosWzdOdVeWkb7Fl4IwUhXdNWqFa
SWq9tTBUtnbYxddJ7bOVl2ZxZ6KyNGXmfLP6hiFklV0xYC/PNX+zczHZGXSPLx5sS7fJzdHb26S3
dpdNOyLpdNdowDnTyP6SWlG4rxPdBF9NsHU31fYiPdjz4hYTM0XCkEjXFkCd88XPD+g4+dNF+cch
BAmqEKYrYK45TKo+denrhC6uxGa/rNU00NNx6uM0v0STZx5G/+aSKzqQWbAXHoIzQwI/rjHV7Wlo
h7dpPRzKGOsah3RaUml0a2IBJVXBeLz8e67hrkcnqjWGu7UTCGQju7Fj1TdYlIMzXks8a9tEs7ut
WTupicO30q7aVdLUJG4QTHVTMWU6q6nA/wvBOQ7i7D3y7Rswj9mTwSANmahx1WSWOtqDyI5ShdO2
1t1k//tt2fg3u7JDbWIxvWSOh9fiY4FCvIIujfk6hY7U38YQoePYgu+jjI3uUp1MZzton3pvMK+I
IFbsvfiHxz4dblSk1gTZkUEiMqLpZuJHZFeAnphw7UsGUxdfateJH4Mb27uUhWbdx7W3YSMOoAQp
pjdaa18R9esuW5NHNYBksysaAM5Z/TjN9CNNLVxKhHWaQZsMwra7J3bXZfvqh72OcPL3F+OTDe/y
JDG6kK7OfNXmrP7pQ9Ph10yEw/EAF4CxKZqhOPkNRF8bwMDlxTCt1dSW2nPnqm+661MzG+54vNhJ
KzfF9usSR8AcwXJhr3stfdnK85nL2VZzDozoHPbK31/oHB2ZE6vff//G3PP6V09s/v7tucnAmMhx
EGN9/v6nybZbR2dtqifLOiold54JI9ea49itGY9jebeMWNamBmV53XHkOsqkLK6oMNASDrAYLh9E
c/7pKe4R3WJhWnWl0lcX+hCL0HFqxSPtPPeuK+0nGtvjFwWheXkxDqe6vgValN4Vur8hinI9Xuy4
iC8XJPTKTVRMzG87a/yDC8X5vATazJqYQhuWCbmMde3ThAxem8dIA1Blcyk+OtTHiSGzBXj6/HB5
1MkVSu5a8htJfmM+3cTAmvNxR01D3Jgo9lVkRzDFoRZoDhBUjxQd0ss3aM6KewSTbF0aZ2F/8IyN
G1r1AcUnW8D8Gb28LWnzxk4QAP32TtDnxRH14IMqNO8qnChUCg+Q8M8CpAXSCDLJEQBaFuDWJnoW
cpUabnBP15Djnq6SQ2jq4f3otrfFVDlLLdXhK6jGvoE/ST5EprYhS/YiHbL6luiURCdDjNPmWJmQ
qNQkVtQlalvB99gPTQwfKankTlnaKylHw1XbqtewJGm+NPsXBw7Y2a/Tv1+cfDxHjWH/bEb+x1Gu
/Md6bDmzJdLg02kYLDWfqn8/6Ubqor5aNsLvTmPcQ8UPMSwDpz2bwzU+gfjaZ4F6DDrCxA3tqXTV
M1yYcitu2wsww/Tc68D0iEHMyCCKY8ZoI1XZ++gE9wnd4EcX08bWJKzVH9xwXRb9cHbgYP/+GRPW
P9pvNi5MwVGOwTRdPefziplKqCSVypdVpU9ElcQRqmdeyr7++1f/+j2rq/Jlp/jc7kKPDKDGGlZx
21pXF/QP2k1zU3Vwa7MYGSR4f319AZTgAq8PXZzfDHMKuGF8s+2yuru86dx2WprIO3eXtzaD1oNR
hcCtez7FJdTLcMUdOGJbGHbcVnHtgp1eVQh0r1kewMWEw5Xj1sEpayLNnxMO0IW6r4hLI9hWFOJ5
2PhboqHx9tHMuRsSyp4DZHMNsG/7lGo9SWbDAl8O7JIstR9ryAMvrQMqCYXyeGtoTPx6omjWqgIe
n808NHNgpBFI49CN4gUKMUW0O8hdp7XVqUHB2MKzRMfvbjXP/Ho5XZCpqt0SRjsfPMBaxkuECO1a
MBe5Q7H7NsIkOuJaWkMhn+P0kvF4eQk43+GlkMMtQR36Kes9tIfUQOvaaLOHmWXTD85WQ6Tq7dqk
QL2syIy2dCKMKGbFIowb2Kualtr4u+qtpjXLn20Nph7LUNIK0ic90bdZSFmdTwweLBo8DIKraB/o
JFReGhYQJ6N9ZYEz/dmM0gFJ2sglZK3VJCXo2m3Bp4EQ8rJ+Ke3xi0EfbyfblMsSkyZ1ILy2Ol9e
+p54FsxPeIjKoh4WUPUYCZH+CmqL4y/pnO9G0U/Zcorjbsl4vd1AsF86U1oZqw40CJ+ibM/pjrGT
NaYw6R01nDKrXKFj0Y+crZ1zZKCzDaa0W1Vxm+y8tGaDdQyox25ZLi6MOAmZz++H9jorAvsPD5Sc
n5dPmxZzQOoPWuqoKj6v3b6WJ0ndk83yk26JWQjL0M/NNPju9Xn+4Kmxv4agcYQPQdg6Ivi18GmD
4Fp5HvFikMdVfOkIprgpsb/dtQG5e9noLLxIKngTlJngPpxza8sfv18MZlXZp++dbVYYrEtCUvR+
Lr070DL2KOGj03UJkkMU+qCdTf050YJ6p5NbtiqqzL+9/CrwDMa9GTR8kY6oenvryeD8cuWwb9ER
7n+4on+Fn+xfZZwyr0bVSLCaFOwXzF2q6Ruzru0H26hAhI1ds9EyMuKEUW0E3KNvJVEEC2WE5kaG
NlWYB+dT2Fl1VgUoZSMmMWz0jeQPbR3xj/rR0WnD4Cfn6IEc6rPYA+MRfBMbjYSV+e6a/hKuDCPY
D2P/3lUTFkJhV2yRxrvTD196PQStE5GToZzOePaxVWo+AfHEZS0Sh+pujEsDJA+PniQr6vc3y/pc
JMziWMo6OlPsRBbKFG7mL4NN3y4nlSciXYqQS9MTan1pKQWTUIfLW7z8QD5aNqkLmtd0vG9WDRta
79R4vLw0oYF4I3ce0QBy7lNReZySUmw5HtXXUxksx44CY0neRXzTo03hsKsvcyfXzrEZONtpSn5c
3rma8Bh6j8TfhLK+ZmLvXTlGKm77QOz7qdAYYcwYlR6ma29e20UBjSy0U0KkquoMCZQAE0GAbzVf
RlVgjyKcXNC35W1vm2jjbf1MVBKRDsAef38d/7mVz9cRfIDkbKWjmPu0AcqaDU1qZrr8Wd2lkwk4
pVAris7w3BYYtrQAnU9X+f1i6Ad1Fzs+laiuWHnz+qFofWBFc6XleOUODb62v3RY4PL9JOdMLvZR
6UCD632wXXHDeqABHr/JizIhI2Y0/uviBFyqMBmOeK7gf59/opyakEF6li5/7p99ox0rEpVaUoeO
YLL1ZZKnXUyOSbJPk0lbJ1M/fuFWL9PsNozSaF0ZIR5UNWkHY9CtV6sowAg2AJWcNlxfNoHQ2rRB
ev8Tb0UKUcWc/bmezNff3xxOuJ+XJAvihIOAgJ/FMaX4dHemyE7aXiffYiJoYJu18WEwtJGYM4FS
jWTabWkV06myYnGDf8ve9E4JP6XTg/NkF94VhyyGhDaY3kC55OAksSRa2L9JjDEgstYAKdQQrkqW
OqVuk8b7uPHcHXhvd1knol31UW7cXX4lYhPBFybLFuMqjmj5GDI6XWVJICBpj0vN9ccv+VxHST26
ry9la+V+SZmUXdqglxddsz3MHL63COssOpvAuW57bXzP8lS+VMy8dD1+RRUq6HbNAchKaXsL3cvL
EH0FIEvwcRn31x1PPcSc3Htqi1ZbGqIhFApiP6kMIHPdauKEqwQjvigrTzotky52sxsn17N9bYKJ
NsVT5chjyxr4nOIgWemkHhDZurRzXcNWzsBrKTPiemIJeLpvkGoUII0i13d22GDmcaDbODBJSVZM
zb6ZvbJaffaTDfu2v5ualMzNmU5NR25bKWnutciXpyZL8YmNbXY7GT34JAi3y87JcHno7XiYSQYL
kuEwzWgptSUhq5o4Emwl38aoIoDP0cxVDqUIR2lgrPMoym76+VeQdJnWqSA9lyZ0usB1g12BzfS6
7BEEhYLkWNPWkpuwzZyDk7vOJqhydaXjTdkEICiN0tt1mUdKhe7X10aqmInRrIfH+NQ43n60I+3O
cNCL/GzKRZm5oU8iHmIjdJeuH/Q7XI0CqKLvbaRmaSuvLY6azwNOm0Ltevh2KySufzgcf5K9cTi2
mEgbc90uOIHQEf24/CMz0pRRD5xASCIKSXpfgC8i37nqqn0bTf1i6mEAmQq5T1W4e3TPUEfdmmDS
GjNAnAvOYZ2evISG9cpeyNbmV692lJjPYPdwpAfDo4lT7hod1IKbhqdfMi2whi8yB6Rng+lcU3Td
W11SbXtl2zDuC/KG7fYNjyQXhnzJPSPiW0DF0ymgIbUiFPDVV/a1BRdtl6sgOvx+sTD/eZTxBKUX
/QJICvzzaUfstT7UVO0ny36YSHVqiKlK8Nl1+qbhwft/hJ3ZcttIunWfCBEYEgnglvMoStRo3yDs
so15HhNP/y9A9Z+ucp84vmGQkqrbosBE5v72XvsUKt3ejFFIS0bi09uV8ylqQ/jvIsIATXDWZ0Fx
MGn2eruDGR5eVVO9LNpDDBiBrSixW3hO+ml5ZuZC7cm+jP5xGVSOqlc3T5KXb1T0ZNXJmzbQ0FQ3
oXx3g4xRVP0YNl75psiC/n0biCjcmSrMrv2g7EPkZb/MZspu+fih8ERsEbmas2O1DZWJPCPoPez+
7/fsf9GIPO4QOuY+Bye+/fsuYggIyNk9ZjhwDsaqAM0Y9xohobAy1nFBLn3KrWQ3djZG/DHGjQzz
ee+56NfeGHsXFcUfy0emDx1xbeHzrqB/d5RSJA9UOMdn538eEi2Kz5ry3/7v30D+1x2CLZs1DyTx
aBMX/P2vDqa+bzNSsH/j1+vI/RjDMXoaDfsLcJSvFJrxEbWs/I7xr7jHJbG5Ymwfa+o074Uw8xVA
4uZgCcoN2zy7uI0u9xgue1jcUXJnOi83UvVi63u6dlAhG61lTjskZbIHbv6dlnUDfGJbnFKhzrHt
xc/QiL/ZPfKywe0jHK3m4uQhzIS5t5iy2hPlJ81defpLQ9JcRvnB9BrnCxkOew1/pL5lfTv3vpf3
0USDirKpWn8eIRpE8CDRCSpYOeU7zMBB0807inaSfzEIhRQ4PzipR96+gdTaGKZ2WK7hhY1I4/OH
FncDWbQsPGO9of0zdZneJuMfL63/Ogk5hi6FmCfGlu7pv69QYT15fmQyuTTb+IsYmYxCDnDPgfTH
B92m8caDKPxXke/7fjA3VSLrFaBQ46yVjllRj+kch/FsdpH9BqiHAgb6mm6sH93G1MoRjGZ6sQIv
Z2dixH/YW5tLOOpfpzisxKgilik4COEe/G11ZU8xBGjc1EhkbsdNa2aGzrq4fGMbmL73Kj93Y3XQ
2mwu+6ZiYaZS5n0Ou9ZvwMr7Xv00OPEzY8NVxO33KdXS9JExGB1JjZ2fIy+Sux422L3MRbD3U5sD
dG7kj35qjBuDM8j6s1DCUacysfKrjA9WleWc2n2555NnbPq2j0AwJM16UQMsxMHHUZi7WXGnxOlC
Y3a9Hyf9ZtaVvNK5YF9Hoit0V7X+RYun5uoAllEFJ0t7VPJMNxh+o46WOKZ+sRWMF1o6ANvF4J2H
GVKYV9lliPDAZrlMnigY2PWNZr+084OX0IAexbiw6u9LCQY13mqN47PYuwXyfxbzL1uUSzsEcDe6
ZkoZV4Rarod3axrSfWabasvbOsV6/zzOD3Ya6lit2IxMMJoPIFUQdOcHwrsunS/i6mY+SdiZF6ky
S9tRKl0QAwj7G8aRff2jD6R2cYo8WmNJYv7VVwdoysmVW4S5LYe8eKGtbiJxj1vIZXYRD0Oymtrq
olHBSwF0/vdDmWZ0thDVwKhByUIl6seyHJq9I6LiHPs6rJNJlTeaGihB8kuKzvrpICqR3qI4eGu9
vLswR4RvA8wyiT8U0IVNBE+JCHlKIgeGbkVjzBcMlOnBRP/bUQqUf6lqcY/c6RalU7TRoH+sk9r9
uWzlCgVxo+6Z/Rs15aKdQoCadolk00Mm2qOcD0KI65vyDXNzTUeegg2/W7xHLSRKIBkD/+dstg/L
/CushH1wqf2k6SE8c17bjPRwbkvWwIMhU/td69s3HRfQaqycarusfuxtoND6CUuPpwXptp5s64HO
FXmOcI9SrVEAvM1PxJ1xtMAcziv5sIgvfysw9HT0tyFwxd2mX+ehLcH/RtH4kcYU4oJy7c6xNF6K
1C02WgyN2Au76pCPsoEK2KuvxWw/CNzJOgZJFOEKD1pQBu33pG+KW5EBgMCnlW9cjBOH5QLpoFKD
1ASz0RGamOVoLYiGJ4uC0sEbnvKioYytFbRyUjm8aizc7VqHJNhL7WtfWeFzZxXVNUiau827sW0a
PNPbyI3yja1DQNWDoDpxcv21vAKXx5xZx/5cAHM+20yXzxO27JUbBgJyx6A9p6HH/d5TH4WM/rA1
tOe5zr8Xr3n8hZQDv8r1hJi//w9lIPdM5lgGmCN8fgNKf07ee5KAGob2ZxBGbI8T20Sv5lkQROWm
rrqGLhr211o7eV9aOoQZl1mPWkRvSzVN2X7ya7VZxKvO5q3AV34WUXech7iXQPXBlYEFOZ2R2Uvr
EputICsZJkXHwlAmuuVETEBT4dojT3zqrfqL1YGkMqca/bj15AMU2HYTulpwZMLzTMze/ggztte6
3RyJthVvwlh3ZaS+CkDte1s+fp5sSz0dd1mb8ins2XQvz9L5mRYGf3hTf0stsd/m9ElMih0mB2pS
Jr8dRHE+MQ/TC+SWibneZrEk6L5un31wvKtOiu8VAaJLOPsI6T9+t2zlHBrNV7B06tECxcvtT+cA
rktYMnzlSkQDbJ+iMGQZuOVVj0e/DMw/YOCWe9W/LwfH89zFw8qtTF9Uv39cDqWGo9IqVcqxn9x4
SdvfQw8+sMrFQzf7IDus/MB1wDI5V3MeYCDagrde5n950/aHxrO/+E5jHX0g7FwHTZAf9VTboeig
6Wd/mkn8lsa02YuyjWcvqrOjI4H6e0Asx1ZFjmVEQk27m9YP1Rf8AOAIpsh/cMw38DzjqTYa54A3
lwsxsGFv9GLnSzntUqSWVyfwIao07lGafbL1OdQ86NBmz8I/DaLZfSoYaZDc51cpgHWwXuWXqap3
wtaGa5JoFMfbXb21ANdvmbb/MQpo/NdZZRGbDMdhX+TK/4rd1a2l6XGDRlP0jnj1TDY/mBXMp+WZ
GWDByaLpoa1q/T3yB3078fKsJWXz0Dg+gnKcROeGA+BDNT8oq+Xc3jrm+h7rdv+GBS+7Yw8+qDp5
iCv2WobrEsGoK/VY6SkuF7M8BfCx1vMJeOmL6VraZ+KZCg2vO98tX5tao2dU4bobochERmGr1kOb
vPBPqIHgs4vdLwaUkvnUOPg/W1k9hGXp0nlNM18wTndiPCdNhFC+vBpwnOeCC+96es2itH9gUo/J
IGMNn18tX+9h2OxTp8aDmsaMZYzEPS3rjtMPWHGq2jhGDFw50kbVO8iP9RB7zbaj6pFNEV7C0hbV
TosL/MZU861ZGsB+mmW8+TxwRcHdwvO1CugG3AnOyxuAjAPsYnkbAzw+GABy8g9a+SX1+wFacPyI
CcV+biZ8Yu1IUG7ZRZsPC3o90agv7IFG4Bhalj7e7OHk6lj0PhcJAikYDuZmloDkJ7BkxNidMhv9
oPe0JZDTAPmfpx8dojS/Uox9KKuI5EWwTm62rDYJDrI7uKPwnsbqD8dl7CO/3Sf4nFnmPKrAdS8k
Gex/3ydQhpTPZZXC3aAeAUFxEwb2jPBvMz5affadS5eWqUXK0rp8O6jsNCV5/lhMOomPogsD1K4Q
/rRd//95sT70IZqHHq86v7Lembng7NPvkLw7Cu1dCDkYnrQccPg8xc+qkSl+k88Csaj3ngn6ZnF9
h2kV7eui98/+JHwA9/ZwEK3x7seAvjpj8C+1AfiPdOmB4oCOy880t6IaSBH39lk6AQc1jN6LEjtm
HuqGMNpDRyn5o0E4eQdCEFdfySVmTlN3zbq5tT1Nqi+2QLBzy4I+tL74hjOPUt2BH6tgKz3I1vme
jgM9V5ImTLuJf1CEQSwnG+4JJv4t6oF9klUx3dqOjZ2g/F2bnmkTSI5DFeYvOAvcfZ7SBDGxQR2R
5Z/tDs3KCq32YLj5iwPm6RZ6zD+1RmZPviCNRNQ1tFZWNFU7btbRyidPt4tCO/4oKdOOKaL7loKV
3AVNDiZtMxqF/7MHt5aldf7VVdWrL16XIzqbSuZs1Jos6x+89RDTifDWg2Rka88XfdZV99rjD+2m
PVyrcAz/ILa7swTzz3vRfMlJHMQcrpz/Rc4NCkwAhYMVdfDSl84uvlS+Px6bsUN5Y0hKJaMV8Q4G
Ow/b7a98HE+6lbVnrzJooJwS6ooh9d6KPshPKJHuzmmS5sXOgivp3+NkGOV7UXty3daJ8aTN88k0
dCXGAEZXveN8k2PmnqkQyfcGfX+PdTIYm7CxnRc/LEgc15W9qzB6HAphZIfKqM8E4tT50zFZzsjy
3FOnjlWQxF32EjKUejZyIDPUCb2NBjtrYEq/UurZV2laaG8Tg/Qjomy7GWbzrhjH62QijkLmGs5l
HIf3ofaoQU+N6Vumd1xzQ/Ja25BWIK/N07BO1cfCrawrKz/9HjYdSUjT/lNMEdlTVzNg1w3joW4i
+q+JgLwWMReIV4/VZ0sOi1VzwuzEg0FnXQsP7QVKaPg4PuqTb59rNv1r2lDI9c4vY1+oPxiy/msc
yh+co4CE3ErAB27Eb5qcVw90pAo9Wcda3V6p9Wn2QaPH2wR651PXNT9a2adbixaf5QzZOJl2nNsz
AB8Vhb/XUW8Qn7vsCKuXD3ZifoWaleyXMqBJy79lZeU8shtO1kCi8j+Ef9Arfvcg4YqRYlbIPJvp
ENn939ZI6sIarRPhGtfs18ihfqEKVfzUzA8u0IAjeTqQeGYWP1mNFz/VKkouOLhvy08sXyr7EUcY
XswVHe3IMlacr/Mx7vbufODnrGAdvcH5a3mlDP+i0Gb2Hp3HDNhq66ESzx3Fka2yHq36g75F/4nP
qPZEiY57sm92fSun/Lqoa4vY9pvsxmgyWsPpFTuhu/VLxDTZyetjYGp7SoH6s9MplMokzNhwcLeP
qU47WGPC4a7VnDcszz/iwal/xVC0CcCv0tjr1vTP2LsmTeRbLCJkD2RCfqY5mBQR7+3ClZu0e6wH
7IelNX1jMGg9IvZbj1lT4XHAmnHMq6klDtFWXHnMhBeJJECVF2bMgNzo/BWum/kTPU2rkoTPhrtz
xYGkd5/iyNpEc2FFztnszDexhfsBo9dO0OeWRkeSTZQ5JNVLbsa/6FF5DDCt/ZU3yWOOIeBTLgsA
cGVN4t8tvbD2MM+hwTbhbrEA+5KQaJh359CoqfoYXGZJU9huNU96wO/oIYi9Xn0v425dMEL5YN9h
U56rr7ukDl7MGQkiOKxss8QWRzISlAWWTCKszulxnnpfbDcZHgfV3rSho0q2rS+aQRCHrFDGpXim
bVeeJzUZz6Hu/NR78YS8vCZCFt0TKdN95AkgYPjWDqEiZUvtS3KsNJsEGtW6Xkev2iQn731wZjtM
j2xAAzXm7TbObnHIEks9MnvDxkbbKsby1KeyuGpxY69yzelezbKxAExC12xl+IRTYZwpARTu8hl+
lV4c0IAM37abX7rs+MDCU6pkAAOXoz+cWmn8/WDpnX4si3ilzzuGBlGdeS7skeWlmr/mm3HBvhYc
R0VLOXmW+kaSwtg7fTpufI1EQ18OnC+jJz3iiOXRd/EQeC3FKipqPp/lukekOUz67fJdZ/6RWub5
rp1vq5UuQRoL8QHKc9z0upU8BMoyDpqnonPf2sUOxoagNUKCvjXD5L0mog4frbTfJsN7dDUU3JwT
FWH6zr/6/TEqkubNibuLZ3Xldzq6gjUw4O7Wd7G84BzINm02Ft/J8qwMB/0ySNuCJvdwOmPRIWHB
CfctL1m+x/qHT293R78IFIIwuTeC+9Iw1OcswHmkSi96IGh3Z2O7lwBOdr5veSujmKvKqPZt+9p5
qSs/fpG0Md6NxK7vKe/1Yaxxey4vfQ+pwog9sWLrWh26FJNCMN07NzGel4e4Tt+IeZXX5ZVHfG1n
aNLeRFX13PmQCfUgG9eRblRb0ZbDQxxSR7w8qAqjw1Sa3ckrhXMIo2bao+9VL/1YUQPfrvOSbvnN
YJXd5fNpZ3Imd9hZOpwOjkWlHWPLPSvWm1e9tvVj1UP3qNsB9QQca6KV+lnMmgkYZv1cjrmqiDXZ
PPqxR+BnItAcTj4YtkZ7CLFx7MipIyrSpHtdHhCYx7hKD5xhv3mZsam6uPqFZ+RRz2nM8TONoSlp
Ej+iQ458zyYrB+Nhwhb70E3j9CBX2UANlNGa/baf922iksWlNjvYaX3kgCEnKtKW6lnMEU05cHYr
O1Gei9SLLl6IflSnM+JVyHbPgV69WnCbWWA6zE84sl4n4L3bWOj9ziqdX9XkfBNVw4UC+JvGcbYZ
0xgwFeUjaYZ8QhMtfFWc2yyDtuZJ42wRHHFZx19sIpYxgbnMT27d4HSnMXHTtZ5Sp6RBLQZTvc5N
yCCi6BFbSngPRjEKKBAwKfSS+bmD+GPNjMCIv5xHj0udHJHM3ridOZums05xICn+G236Oc360Kf6
cxl1f+lefIhbtzl4llQrqyijXePC19aKrEM6+zYFybaqnWmTCfpNjWLYUseXqfybNUUDp7OA5KAl
SNasSShd89Sa9iRbv9nKMDHpUcdELJLo7+SLfW7XYH5MGqRB9rlpxzpdIf6PffETpZBDS5nk4AWq
dy82cTg04U0U4zc9xWKmJcEZMG+7Sgf2ZIRveaLdxzp9tQIn3fu06OT8b52pPHokLMTlXxU/2nHU
TzqHAFrKrGarOtTY1upXnqg8wn5MVTzwInvvCnEl3biJFW1JPSarQuuMTWn4uAbvpFi5RQIdhsCY
hoCdB2NdFlb5kLLGr3oPPoLUxSswrAassT3RDA8CyGy2iYGxJCgASDBCx6o3nkfRf8sqJvHSsd+l
qkyiH+IpDtuffAa/2/2hE7fBIsZhqR1BKEAjhH1XulYbVMFQai9p1M2wdXoiTzcqoLd2TPAq0NjV
bizXP4XtdOmCKr4WOXFOpZy3SMMECJZ9VXND3DR2f+2yIFphzOwvyGwpE6resstdS7GnEabnssZF
2AA8XonB1tbaaNuzit9K/9mJJhfEB/dH9VM24zmp+51vu5Ruh/UvI0CPZUJx8ZPY3/gOFEQpXEop
yTNMXku/PfzQvrXehjYLNrronnjjubUZlKEmiLa6P5wJ31Ie7uAepDManCdndIe/6KZiIh6NbbcW
8F431oAYmPTx17YJtvC24Xt7PqijkPyIH59V/jqYoTql0mzPnW0CZRITv5s014NRt+sO9QwIvPfV
a3+5jszWRarfczeO1mksv7UzwE+3QnPNcm/N4mZ0kLJdWcyyIkbsbssk0ip+Rpi1ttqEKaOKuBzI
LbL8UIK6zuuW3EUTsoPQtZ9jXL4UQf4tH/VN2SW/as+aDpP/yPmCDiTmhGlgFiccqkepFx9W0It1
LM2dzcaA9YKkb8FBspXWQxdCgai8lSg7frwd6PTuGVQiy0x8Fju7U3s89fu4IsGj2jrYBbigdi1V
X3BJydHVjlZc0sbqj0X+4bqK8J7DipnbanhORrgRWQe83jc3/EnlBsYGFXAlygVtzVbf3no/+TV4
5cCUokV7GqOjVISGG7YOa6cjZKcIqBZQRNkBcZV1atiaZs4/riJ0BPPNdcJ0I/TpNNQ5Sc7GGda1
ZT26yD/zUIj77VaOub5tHfcjZC69jk3nVGXBzeRgsKqHst+NPY1oTLd2mfSoWm18ENlJdRw5Q60H
Xz+Jqvw6zUxOaW4Ns2K5N58TDwG/E90hncqPUp93egxw2fPq54CQFotmzWGvixm1eOPWa/xXk4Ip
j1vVJrLwmabDqVJpdepLZEfVxkSkKCn0oesTKMYxumdou0oSh711hybEZIucfLiyQCKvHP1XrO3w
4AI75t0sJiEPFnyacWSoDDD93Y0tGsy8YScKejxNSuy2fvLRCEbxycR67TdnAZl+XzilvU0GQGEW
rNtDbxECquuHpmzo56TwBGraVJ8HZZ5CnTkEqFC8VVgSRkgyGABwlFRB1W/ow/ZA/VdgpStvD7LX
W+fK/TFWAxTVSh6rONzR7f0c+FmyYrr+KwniS86RLZJUP+b1eOxKqiYH/xAI921oCu5DISn1JKy0
rT+17brFQOb4k9wYWJwAbFff4L6hUkd0W4mRsTwH303WkP8oU+GzFukVMB42bWbzFtHS/W6THhgH
Fa8ClQT7dExnw3Hx1FWM8Ux3H2SSzkAn+gl4O1+NtSHh01AjkGvDzQvLX20R3+KmGRgAkk2Ok13q
mW95506r1s8xexXsKTTSncngs6ZkVrUbtQ7psUvW3uCd2LuN+7gIvkcqvWLgegp99Zi44pE9xIvT
zs6kwX6lSvDYtRatfU1wGnLCW90QYBX1vhnUi68968MI4q2hBYfe9d/Lht9xiJxXrWAybnHjYbju
zahgGh9s+Zedu/IQO+GPqGq3dpV0R5NsW1s16dH1/FMu7ecwwFTijg4yWWCyzLIMRtmJP+ldFtYz
KT/9EvrxJSKgn2ABKzBVGbVgHBetqch8wsewj4dfTVSepOjUdW7svcsWR3lGLexgYhSSld0dCwvi
kBO961a1V0FMmr3cZ30IvruJaUj2zwP+NaPds1UzZTw7KrOBNjQFMwA4c5YZX0NoE7AAt5EOZKnt
g5rfNYvX2dC0KwH6ex1VhCb16Cf7S3uLD/9mshFuJ/7ZrfjlOOxO0Q/gYaPAbhTab53VXGy2+m6S
z+uSbjxIETJh0SqD9bi3YJ8/zt9WVbpDhlEHFqx9NYXv1eSKtdY4Hhlze1f4iYf4EFoH4t/A0DJn
z+2aHRd3HpOx2KbcVNJ8q5uUwgqvWQ0j8mWsQ+GImy+Zy4bD7tpyYyBl5iCVAmtglkm5rtdMFuDp
kBt1Vm9ohz2Uozeug1iZ84b/iyN64p3dtHVchTaQGZgKDJ8RJvntsgnWPoPCssv8ramafhUVGPmK
gn7PNrnr8VpNNDf3zIy3rNEWc0dsUHqaq92Yygd2oxbxnODC0XNT5cx7orkny/XQ4QYOHtD3dl1u
w1LwuX1R5YX2hVl+jEwOQKQOlvcl7FhnrbFvzqRJfk1F8JWPbLht7NpeRXW5MsB9UHU3hyEsZ49J
39mJgx9JrCsmK36Sw8/PrbMR/bTscwMqfC3BuXsdW9bAn6w94xuEfPwS6IDhabCqd/JhjCQk/3EI
kxj/qkeCXSGjuNxz9OIvYGHjyuEYtnL654h5ygpv2NnU+591321cM3Cp0lghIsfboJJiLSr7A7Zh
s3H08X3yNfpTTCc6lgkiWJ1R70HSqHcNbGy+m1FiwjjOystNWM1d4EVvbeFlrEXCGT0YSjjPjmZs
nBirPv+J5SFAd1t9mFZNBN9edH29m7LJ2cXEMwNUO6ypTUP4jkLjJrNXo1b85RMyDxquUSOdjdjx
1K5kZhymxpacatn3hEn7q9MMZhKTtocdQ7jLfWnLPLixBDsrKb/OgA0LN+ZW6fgLqiRtn1u9pooJ
F+dqeVnMX/MrlrD8CEszfMpsab6MkpY9d5B/GDYav+tlDmMGZp8YE2FOAwj6TS9TQVtz1tWpYCQh
WPoWuVNIhi1DKfy1NowzO8ePZNVw3bR0MzBvmH1lxPWmyibxq6Xc4OUB68WfnP1Qjv6lPOPox8XO
1UCVNNbA3539CZNnL2UfxcY+6g4dlmb4fcO77dR4KXRVnILRJ9Mss+4kmPN8OptnkrdNJbBaJUKW
fxgpL97lf4rhM5WXdCZ7fGJksIV+00aZj0gnJHOMfIgzgTGGeOghcG/pSgQuMA0v+tD8pRtwcdP6
cURZv1p6BP40Hf7oJjX13210jiAbJjxYFsKQDj0F/xY6e98PAzVWLFFktxK9Hh96/g5DV+zadkaT
1FMPjjN4CHr6ZRgrinNgpMDm0lA8uSnUF52PSkrMbZNFur+NOq+5Vjkj8FnbNzPZHE1hfLXbAY+M
oj3FLuzm9in8C7LKjNSTPNCBxZD2avzeenUm7sTLy1Qz3lxnyOao0MzBlLARpjl065cuQEH5/nfq
E4OBLUmfWH6K+xd+OpmEAv8Hds2VmwTIdS7gBT0NuTQNqoAaB2f+/LPsUgdu9bm7bYa+3NYa5laa
kKmqcOBodj1MGkK8tHl72a6wQbLFdjf76yjeLCsRbiqF2PIJYSLG5l4VPSQ3fX7IOnqa0wz0gF09
2Zn2ZMYZIf3W5339nBEGpvssWdRnHAjQhBhVbQvuVoGlmOkM9PTi/iQYflZuGh70Jro6w4RKCF/B
pi8DJ5dhvLiyuwu8EQ9KFcYLN1a8/yo7Y0l3N1hO/U2ou/rO9pk6ZT7TMH+w1VbTwSf6bDQ58YDv
mQy6n5YmakpkD21ai1umr/IOVJxRAJlgq+5Bi4yNQ6nXPvvxlnmVrV3dJgxvNRrh7jOtOrlWuBtS
zXkMPW/jysg616Gw9v1cMO+0P9M6FkffNNxHcGXRCRck1xxL+TrxFHigpkXiENbQXKcA2lMb5JfG
LfOLVU9/PwsvrRZeJsiC5WryqcHwcN9cfFnSl1tgXY2sCFW8g/fJrvMuAiO/75ZHkh3F3UugEQ0x
3uA2j4fDXIa9p630qyIAfhO90jZdaIsTmUv7VOVhBffBOlLBZctpvOILsg99aOesaJ7NkSEyVwvm
QfPLeud6uXu0lAuEoREp5VBDu3IjO9jGpgvwQ3fN17qdAuTgioqSdpvMA8ch7u6Y16c7c8MaXRxY
TkQ9++eHbn6mCfVEl0hxWL5kaC0uHWd4G734YyoLsSu9HmRRoRfXtq6Kq9cS/Sdahd0kQm23Kz3H
J+ozpNbI4a2jcCIKruz2sZofhsw9fcK+fB8eMT3fw3V0s/YpTe23qKLximZxK65Q3byopCxisNTD
pJxxIzNmLjTWnAFlGFCxeFAazOZCVgkGeaGDbuCho+ccM4d6XF7pNnsLfx5xh8Ck5lwYQwb/YXnG
nUMeC19/dhtJRMj3XhKmWZvR7sLDZMsv5hLJrylyZ3dJbmAGTWbaRU8q6zzkMj1D3vCvmtWItekU
xneSiCrZ9GpYF4WVPGb48O+NlWvsv8REfU/XrXqYtkf/ipbdnCGC0ATUtj30qCzNeQuz6IgovK/m
VKHpSmIOmULgKThNbUTVMp+L46DfTYbZMNGzx0fb7HVAatzvyIQGN7//6gSTOkU2Jk6Oq+wnltcE
/orVoLofSwafBnmMF1ZiX+vCIlguevuB+ysUnJTzBSxGuW2E/kgAVp0Wiluv7T5H8nZFPXaP2+Cu
bE4RdfqUW+L183u44r4Gi1cyG6eNrE21geKKhGxSxD0IZKj5v6tHkT2N6jGdkTDU3MGvkTaC2fwy
oZj6itsq3dSJMrZJprfXFG1NNI7x0tc21cz5T2VnLEyziN6OP2o/UiE752bXNY32l59zxFL0EJXk
oB6I+FY7f4RgFc+zmzoa1cUqxU/D7RBU+chr/gFLD6rAoOqnAkbnTXO5ctX9P1/VXDO8lizF1XcO
p2Ilc9g4cWMcaTAk6pA0FKOKsNyXQAMOVjF6a8y6Xzz+8h+EFVcOWaavTGxDIkXPiU0HHyzB8a6r
MdpGRttB/FTxtk4mMrdLPK5pi62ZZ9o+F8PaTyfG8FM3uvA2+sHfSd/rPj93PiUjK4typ/3yCSx6
yELIePB2F9dHy57zhPR/ySoHg1zlYgL3C3oE59CYGBRbDFdDiM2z8UoyZSz2hs0bOarua07yde3l
3kwF48H5n2eesASrTA/uLcjNa5x6wZ5BXk6VlWXh6m1r/JRjlJgXVT77vhkcRi1+zPh8X4r5ITFJ
l5puuYvrFnWTO/lLSbv5TWLQhs+HwA82SsYLuDf8Rcp4Pfau+6g0+Yu+6v7iQx++MG7sthiu9NXy
cvlG47cvVGOZh9RBDV31Ib2ALpSsOlTaFXdhvQ4ztjj2Qkvj8BHuNayrqcIUPJVh99r4brMuDauh
z3G+/xGy0A///KUqSgJWfQ7oUTJyvo4sOnBH56dm98Z2fZtOsXXRUzt4iwrvh9sH1vETZdCSQYXr
r70GXWl8n5/oiZXefN+G2e8SeAtk99rWHe4Nu9x3muLQiRtu4Lg7rSw0trU2AEpN82AiAZXh3NfL
4jsMCBx+uo6yE8d1eSt+1eJHOGBaa6PeOMQ1H55+8jjtgT7Ygru59gDWXxwRChSKuEx2okqnK8wS
c6u3c+tMV4F00WsOxfPGi1aAcTPGDbKMkxyizk9hvKI9J8p2z5noXBw1lJyZEF+1Kj9JPuXYEf/z
VHnoLZXufHza6heH/ZAJaguZl7NSNw3Q42U1a3QvRChzvW2g2fVeMdRfLY6ZxXPcaPB5RfmtijPj
jWkAHXwtd/Tx3ARa82gb8KKIAsVbSLkco4zCHFi6qYfd0MK5ws7NVDR9mGUsGe4agfBrzPujhXiV
kG/Y9fh4t6lUXUsfzQhJPMQSr5U1ZVQQ7VZYZLyLXLbibOSNc0bOX9LYdcZNRcFJMJzSGQQVDqPJ
mlixmyR3/Qm1+g/eqnW++O676hMX1yAdJJXOUr68TGXLOTgRWNUneoxWCQmXvfQR57HrOJs4tfNT
YCQ/l1g+1lf1GdAvTGc861H6lvSmcaFLK7kLD2javJlrlJXcJa8ab7wpRSLRkT1J/qbzjxS3MgOZ
X0a1Mz55xtQfSvK1RppmH5Wh/6JCQu4+Lw9UEc5+djrajJWYwRnug6zlMyI85OsqKf4fV+e13Liy
bdkvQgS8eaX3IiVRpl4QpZJ2wnsgAXx9D4DVXff2w2GQVB1tiQIyc60155j9ggioQAsr61AVtFuI
Ej37oRKhTMuHX6SasuF6Gsdb6W5mOlKegLY20iB+vJSmrHahblIWj6J4GfLuy+sr913DJpZyjjvM
D/H0bAi797YKiLqgY3D1fPFTBsbwIdhAuYrB3xNAOXw4IdABNdQZV/OvoFZ95fo5iPLwXGoE6c3G
/Q4h/C+qBop5n40Lnoi59/CQb0iVd+9iaO7BSGMSHyoTaluUT1Ep9zmmbOYZafyGTGRp6pgnG0A7
O3IBxm2RB+Grj6uMxcA+VViCLkLzAiTbwa1MElLGhmqNFEs7F3ajnRN8H+f5ZZTxt5BJ+RupXPaU
hW0G1bTgtGzQFJ1fzl9Q6ls5s+sGt9sNEqy3Acf7z9guay3Vv8a+/6nq/DSbN1EnvrmUTs9R2pcX
DmjGgvFbBE1yQqpgHizXZW0bECzyalfYZr5oBlsFeFgb/OQDUcOxNBir48FTLnlmZxtOcUy9KkCY
mUMC6ZjrB27UR/3EqaBeq+agLUmqyy9ol8yt7+ic8uu82wuZo3cUQp7ztiBUS6jyzLmq2QZK72xi
rf8zcpedORaPy7ghExPS+ZPGHXXvwkSjX67TfEuoDGBnvgaFkq5SULXYGSZIYGqnq5a0qN3MS5q/
apGgurOrVNm0SGDXuKC66WQPWtPytTdyXr/BlqsXza/0NwYxKzOt+pcq79tdhd1kMTGwju5U4aDo
Au9ZE/k8vZrfd/rYKCGi8U+sf09d1AGENE3/qlF/C9tTD/bQuCtk5MPCSxxxnB+c6Rmp5Zm9nJ+G
Kokj//v7z9+j9OofRUr4k5OUfRa1E1brr3oCadgFAVCUMQAM8CwPbeJA86y2XfspdWL3qgE7nMfC
DYj4XmnE2g2d6uZPD1baZ0tKr0WaklMSBREt3jr48nOrWCStsR4AXWzUCesl0uLvw/ySoyNRX7lO
iqnjG5dKT25Nqip7fK3VMmoK5Uh6hVhbWtlt2Z2NOw4TQQWbrx3FS88cy/JLZNpyGYFCXGdjGYEG
aa014iexFqYx/Iode8+9M9yttNhhFm+hGGgGzWQA/0Hs299ugyzEaZp3C9yaSIdy15uuuqTctV4s
Nb3Haukd6ZzeGFsFp5kHw11Aao/k2te04VJFYrwQzzBczLShJ1561+l/WWJfbfIVD7nwlbdWq9/M
0FOeXDAn50qkv32kOQxP7W/TjP6r4ji4x8ykN01pawej2wBT7+9OdzXNsHgnOq+6BMT98tGuVXSS
P0VNuTCRXUZXf7IJldz4BSYDxyrbJeCTGuyo9F6JAJDrNImZx086NEPzkt2g9eSdOT1N2oqmellQ
MAk6enFBVgKq1pBeePFhgi3eNhOMJalrwI5x4K5nufII0Oo4SFrmjHvSVyPtewIMB0CYKcPhsLfS
P42kgACNdm8U608RVO9BElMU4TWjkJSCDlRavgh8u89sCKhFS6luUfmHvzC4z6Cq+W0sMECqyBdU
fKu7G7H4kL1UnmhcmvcH60Wjz7RneGLu3Tx8zkDUPXnKdtbuozheaYlfX3FhmwdgTFjqBdwK4FH+
sx14+Rti14691qSmCrPgk9vCXyijk7OeN97CzumZV7KPT6ScZGCm4vp3MMidK0v1TW1oFegcP5ai
KP4TlqI+5S2fwPwM0KjYjFinnii2ea8gG6SIcRDDzmNlhT7yu1a8FXWA803bH0WVV+p0QONmR3LH
WSMJ/cmIetQXTkchMNTLzms5YGIcOsQt38xNhcIUsxQ7a5L0Rw3cyYoVORFGsDV1CDWtpUXbuGLu
bU3QikZbtZ0ZnZokIT0jL35zrUJ20oKOVkOyIeryMMFB3uI0RknZj92R5Tl40x36qKEBYHb+atGo
XxKU/0kwLXCn4zqjHpUUCo3oSZXJUexRH3lB32xjvjVdhVBbz2o2ZXhmgBS+DHhhVpGdp3t01ROP
LENDvw2MoiMkNeZDzsiJGYoh2g6u1e4yQGT3nm6dRsn3haMb5Xw2pE+qOpx7xH4blGTjPs+lfRAF
h7bc1TfZgBhbH83iXBArse7ZCl98L3AXhaV8RHFQXNzpekim60GZrgfcF3jyQvgXkHNImqISnCjI
euwo1waf4BCSJzoqdQ95m/+P7aW7f6e7+YiXkUHZzWjmOkY+VkY9dgIpwmyptzE5JEKPjmHXmc+6
r6DXzeNXUotgA4VetQXkTa2dkHoIo8rKd2Xf/K5qr3r1yFLcmaxpW6r8XcDs5an1Us5DWlb8BPzJ
ovanUuJuoae+2JoF0Sx9HtBjV6LkO7VWbopyMzTT3zWqnhU5hOlpBPB0iYGoLi3yEN7/btiqe0ZY
pzzZQ0ZxX5bU+2FsE/xi+C/C014J/zDOrSALhBASZeG6J9zj/buSVenJtgFOln6lvmEFWzVaS+4w
bLPaJ4PHzphcGan2MgTNc1tb7qsTdacwdZI3v9ZYAWrtOSjbmzVp5ZO0b5a+MaxLbKOvndNOqUL5
saO+RZtZocHMifo4hlPcpjDRwipkKZ01O2iWYaxiNC3z5pkg2l1eya1kYlDSKqLPBbugsUhVzqKs
2MwvjZli0Elz9ZWT/nH29JgI+taw0eLlZBvBE+BaHb01JKHy3JdNu2Jt5UQ8qcb5m8itUhHMNWZ0
wiw49JvZLNXF8R8H3oAVdfAHBoM7EywAmZJ8YFgYH8DwNDG+U5eAcYX8oFOhNd1+DKvXvr1EBSou
jBsXmrj1nliXkuB13CbTu2N7EXFh32kIkIlROAVGYjM4Q8gu3kaWXyVh3bCLNlzHhWAYONTWO8lU
06HVJZnN7dEkR+Op7Ej5bPVYWyVm7G0yZuoWsymS1ROiWN8RouPszRxyu+2KwWvHb6tJxJiRHn4j
rkE6F58Fysjn+YG7QMW3aeYbvx26Z++COsrHfWCv5y2hs4vsVlcqmHtTWYUmOzmRUOTZFg7fXZb1
n2oAPVZXdrPTNadHX97ta7hmv9UQo15n4FLnZMgMh3PP/MCEKuYg2drr+SV+3kNfwxprDYmzdrbV
9rq4pom+aSG5vGjWX9l/TRQ3JQMuqZyImAsjhiQz5Hms0PINZeCtZvtvaKfWoZkR7pbs4jOQxXKh
cELfl54VPQuZJYfHj4U6wuQWz2F2uVW4JGOkOhVclqSNFoB0ZoIIFVtMa3O6s1PCdk813BBVov0Z
4Q1xNJXwB9v4/HhqKnF8TjToB75kuS2JNdmJMNUfbhSW2nZFIivhzzeNvl6wNMaKfopeKetmMmLj
ImzPYAz27UTfnx+8SFPWFj/88t97DVCzMwlsm0qlhUpznSFAB9h4ZYW9udLTodpY7KsrFvSGg01U
HtNer1Z0yr+KxghOc9RBZ9bFgakDyQ+TyTTTCGjGR1Fucxdhx1QtGRGRTHily5VhBNmp8jxKgqnS
740Knp0Z/MccxOdU4cNiGTX/1awVvV3GBBNj00c3O+ouasJA5Kv5ZaON8Q7oPyTnYEr6amWHdbfV
XuOqqA7oEFjXhy67FTLyD3mkD/BoRPdFVb0eY93+wJpTb5ppDJaRmEXoGMWt5EL8Hw+13l1TjRny
WKt/ksb0f9Tojwz755od6tBW8apgUT6GBKUPYIoXI64+dnKMN5uxH9if+5wMaRUSbR22DwCYizj6
panxF5EZPuJjRzQSKyrSARt1CM3U+QHu902tJ0RDMtzjmh/50d60YzO8zofM1vqwEie5NlbVPEkY
mex+4uhOZ33HlhEMsen136cFpPIYVvpZuPm5Hgf10uZau4iH2juErcroABccdigBChmXB91FwGdP
WVlvNcgWh7qm6ptL3HJQURFJJT4x7HoJqsHjxj7haa2fQC+RxTF25n+MH9BdZW1w6tsyPMWV/+Vm
FRVpWw/rytHMRbwj/UD/KT33xVHU8d6YxTZX25/5z0cqufrsosSzp47rdF3fvIJVNlgZfYRqqFDs
I2nWzZcGi2VRE8r8DtlX50Jx4oMkFWIVOYxepqlDTKzBFXfhsat1igNUVmQoD7A93KZDsebi702p
q2o3P869X5IYGMQo/LYJqu5TnWGAtGIRfI5Yk5ZpaZhHH5L3S+NRX9qivqmFH5zSTrxr/B5vHNcZ
6uJ+ml+p47Lv8/Qt8dUWjmNwS9zkT+B60befAO4fYuU9NKJxbTKSRkdplZcKEpFdh68zUl+W5lfo
9APUHlQ0cV5Yx7GEHuxqjX/JfLdbm4PVPZNZZ0HjGbu3SKWj2WQZ04zESNZowMqj4wCvms6B835W
Wfey0eRdU9U/CoFPnBpCitnujHORpI7hG8hoz9JekrFXCjrxpcy2NSn1VQPyxEwa5mCON0VZICxa
dqNEhzq9OX9ZaJZ7yml9LMyxwV3rj+L87yFH/+G4LbjL0lKSbwSDqVIoB6mzYVNRTI9YjOi5TO/a
MnA3Y92+xbpfnjNTxdbTs6nYVY2UYno5f2FQ9bJf1HZZnuvS8g65m6znr/77J7FkmFv1yl3C2rwO
YKD3SoYEMUNjc53fc42+PfNn3AKBIwRGxewfqaLYOsXYnuQk5Z6fpc0n05+G0AmPQUHuuu2pTjCf
KUOB+AMJAsIgFH+CYfw9Ie9hXwe04Yte+Wa+gjYsLByc8bFASWgHR8XT09O/Byx2FYJp53tuOIpU
nbDt5EiU8jjkhn6UDuGf1mC38bseGO0TMdbDqnFJMJhXEyuvwZ/kKKrVvt13dVgvE8FFEgTR92zH
yurIIJWM8AVTBcU84PDdzvtQ21rxSSYk2PvtGeNNsraNNnihR7bPiKQ4VRNiIhiaHj+SLpHbsSp4
SFDq9ybo3V2nHxoz1ZcWi/pnr5jXnFBIfol31pSDcNCWD9QrL6HHQi0Heuu92v4WudXs4tzX907b
7aWlO8uKyuFQx5BBA48RhTo0ydKom+rTFQkMBtVejfbEnFHG4kbm92r2FOJHxLUjyRZw+ugsiZr/
DbOPe6HUBEmH5ni1FD7zRBr+3iAOaD2z6kaqn4VhM8H42/ulhl+3BnM+lEEOnSMSzgq/rI+Rh8ms
9SXJGjVg78KQT9qAMNtzBmsx751zA1yXLl4OI/+jdIp3LGz32EYM2OigWgT5Dl9JXQ5MTHhVEAiE
FcEsn7Twtx9W/XWIPW+JJ+ygTm3TavCLNRYixoYtQwEN4OWXkvMrljL/obv9XwsJ4s7aGG1KCxsd
7f/2rJjrUhAhp6N1fhDJRpsmL2oATj/TPjo0AfPg4E8xPPVetXfmxItazQE6wXU2EnmRUydjZlNK
5D6tUTufwsraVYe34FQpFB/aQES9lYf3vpft9jHsbpMuPObGgQRF+60ZYCJAOPZIeNKP4BWsPXpF
ZuB0x46sbHTXUxD8tU56x/Rf83M26CGlgR03ifUyvxdZf9gne8gHaXCp0aUs5dBBpc1JxkWJua74
thsRWdbr1G3ew0SGgzG9DAc/PlsRZz6j3gwNogc8lgWyzkkVR8fTfJY6ZJTpq66TiKNRc0Zh9q69
5GA+vMYLPzzsWfuoRzvFCEI/hFgzVxYUpdh24rsnZbo1CXzcM5y0byT5jIvMx2hvC3MHPpHIzE66
67BylXhtuMA9OsVay9Z4VyYHrzc9zM8614iQ1OrxiSHeG9KN8VY7dnwtLUNguvXFp5IF2TpLrJNP
4+icaT6QeUDmnx5+2KVUFf3YdF54VyGMYfrTDrPM4eHoVR192LGtGRzdouHaBcqVaY/yplfDZ5/G
/r3yI8YRol3oNh4uz+bmSYrsb6EXenjl/h2o556jQpzzFrfFvXaHKeCnVuQ+s/sb8Bq3IuGRca+E
jyU4UEzj9/lZZ5e/WpfB1dyuGx1NXGz12NvKZeatMFlZRGMwLjgWWKci7vc4B6pVO8V2BfjsA0fL
bo2mavtmmj3TH3bOw5jdWxtPBTKBX7IkDqvytXE7Qxsip4F7q43wRbIMvEGv4qszo14DwBPmE6Lw
2mrVyE3AeimUMkeiRzbzKczUo1v6TNksOLq7KvJYl4sqPmUNF3XR6Du7S/1DTSFeTlSp+WspkqVT
UdaXwq+MlnrIH1kRVBRSiFoObk30SuO2wTZR0Mmxcb66mk/wyNz1D11jXDqPWZkDsSB3UrFW3O6D
RFZWRPdLGZJnnCzkOxjWnogofIo1gTOpLn4MoBQb5BH9wiqG4aKWDXKEKC4iNKTC3BslkWCDzh9I
SYODl8UHjQieYVERKr2P1eBvdeq4o9w+LpVHaAp5MyG9BcqdIenrjTEaYtVEhbM0mQ0xJtW5Q1sG
57ghNjMfXWCOfJ5eGcCcr4/fq6V/cbOFeqt7clusADL2XCfRhO+3cySOtAXhVroarIJpKm/Q1zv5
RuWsTKA/S9/nfMJAPjxhKQbDOc1N/OJVyYfsPfbqGpFDSGyvLIx1MApl77fRayK5rK1abkSjGcd5
qO4K2jACR/++KOLXLKl+DQB2nrQkogVSqPlVYVxI6VjXO2Tv6dEubCTTlXEjrzT4qG1yiiuqhTFh
qDip1GcZll954bJoGiwVQflV6LRPCfq1XpkfvSTEsu49zlRbI/VRRdEc3c4EaTUhjm622De7Yhro
FyMgKn6OFb4uQmlD+fz48gjNKlFcTEaFoyyM0an3oKkeB6bGUd4Qg/vbADmtCXPErnX7G/sOSp29
8PxkW2oTBWgyoZHvUIK/rMe14jTem+zJYiJUy2105Nhafc3VkzkJeIx8XkiBnj643cgSvEc9bksr
2JZ8EqsRH+cqilWx07L4LQlC5UK7x1oq+eivFRO1q+wYM8lomh8gFO90ZFguYqcLfYw3NanTa+Eq
VzeTw4GmDmIRWZSfOsEQi/khyFtn/Ui8weY30BZ7iB7QZIFa5OyzCCZw/lBa2n5OKpEeEyKf2STU
RJ/+ReXm2tlUtuwA+aW29b1FA3A/Y5mY/VaWyLeK35r4mNTDPH2YoUSMV2OB23wea3Rp12OsdYdt
jDBjHTZEb1dYDTAXoAgywmAthU/AFgP1RyumREK0Dyrn0iD++fCdIYEZ060eNxFUsSgyA9xthfEe
5HRkC8UlwsnShxcSObZmNZLCleBPmUcRKnL1MBfggCTNSyW13qWSRt9BghKlIw7OKZgTzskjPnLT
TcM1j6YYCiKe4PpYW4W1EiWnCKu2m9P8EKjqL52RCEdyLOIsrnGzDw2kd6GPUDiXZwcsEAtgShjf
LJ9UI3sgVqBi6dMoUMoJimMNxYbpW8LdlppPnqfCtqns23xr+bXJzpjJp9pfORbMMqf1p8psuiB/
3DaS3yKDH2lpioQz5o6I9MEpPa4xoSokcRsI0Nk9jWU7tSSEnia7OkFPXLJcLxoSGo6jURi7sIJn
IvuRuANqsr2lOvVNCVCvzC+1AnvWHHgWiEA7hQ2MCDg9i7qS9hvagD3NeLrA5bCaOSU1dchaYTx4
o3+l4+jlsykqfqc4bbd8NAQFPzlayhB9ViUmdvfclp73P17yB1AezBOZ5glNIs66MgGWm3d2dByr
8r/5Cs2RXjHVkLTGsojknkpI8pdcuAX5raxcZvrSaPx9NKjrZNLqzPZ9el7tLg2f2QDIx2MdZmJt
0Ogj437v6iQceX3gXSF6/qEps5UCXYvjBc4xKtov3fZhO0ynJinYv5IE0iZpefkp6hLxzHB1o5TG
d2PhkIhM4/8K1+LYPLUhA82s0hk1J2Dv+KkJOwhLA6dOFMJmMNOUjMFKixZdl7wWGQ1ZUKvWvrez
bpP6Wvve9emakWP8GpCU/oJtH7AS6oeANt9DOhXFrTg+7ox0CsRoJa5+wyUMLJh26r8H1Jx+Q5ko
xt6QZGhqU3BJpQEuE0Uf0atPXqTfBF+KmIIxOmOyxLjdITQsbLej/uZUHM4yzyNN0jF6QN0cd/89
zHKG+WUmzbsyoZM1UeKqnQAi4FnFawukdBuWhDxnJpnRgc4260QY3Ge3/qjni7qG4Dvb9jE4eevK
ZcUgoA5wb5Lpl6HCsivRIDZ0GHZRm4ebTocjOS1JXpBayyyMgnUA5hWVfVUA8QcagO6zKCfw70hp
MA2VWSuORezn2xrG3mdcvlZ+npO/3icMW8IXzcmVHwMDfU2lvdAyE2EFQit6+VOTSvGNSGECGSEi
MNHxK50g2loY3DWTDCEgKsYtNLaNAve3gEm+C7Mm2+qJqdy7zrtFjamhnchyCvzAw2VRC/jnTmZu
KSOeCJFD9t2ZkLAJEBvXVtDlW88OzNfS/yzqTv2BLvjd80e/KEiHObnW5TKDuXSfnxFHW9HNQHC9
t/RSLsQ0Qmlt1qDKHG5JancvTsMSYSXxlUuVuPBpSCt6+6MqPH03A4UCPb0hchj2Dx1ZicqCO14c
wUJY8O304dcYIzFVe4XUuLJ1Lq2dWXQBlzp0OvaDQN3Db1BWcR59BqCmi6Xvlh+uU7knBwtNZQ+4
P+0C8CHnkc3cdDKd0dlJFfirLbghTciQGwTsxZXEJPTW1A0OXm1wy1oCIgqVliDdTXRRs541Wwq8
u838jNTpZCMZni5FOf7q7LY/l24Sbv0gxrEfBYxEu+rFL9CbDTVAHLohzoFMPH07JAYQ2YxBBThH
7ZankXaLdRAVLHaG3+jbGgvlsma32IceAbXzAhT2zu+2suEEMt9/Tj3z7Iz5HxVY81NEUBqC35jb
JUP0HZuOv2ta86UZI+WYBF2Kf5hvqCZe/kGwzJ/cZNxNescyiJ3gOcSEs2VAf9RRFe7IFCup8MKr
nlgdcbDJ98w97GzzNzQva9dTxiIChHOtcC6GmBGnf+LO3eHqiD98v0Vy01f5oSD2d1FblmD6Q2Og
scbfreqHaO7Aq8V9D2K2DMyFHmMBmRfywSXGLIuqK3Sdc2d2+j1R4mhVG4qzZ3ieEp2RmssejAHc
8rZgFI4AZDUanrWz22p4oQO9iWNUVTpQlZO0kuYaFtiWVMDSa5Qpxl0JyQ5Ogw+sJKTJyuIy1/Ys
8BRR8kXJfuSkJkq16UdzUvq0rUNL2VC2QPteRFLHr0micmPWZAs9lj671e9zS7xMIjLcfBQVc0uc
xNwlnvCtppbtvg0b982OhzUK8eGXLZBYIm5T9kpr/FHwTzEBVs2rLdxqpcOzPnKICl5NPgiA4ldV
6PF7moRvRRr1n2NTkekeR+OL6Sb1uhvCjd+1B6ezTBC7xi8LZQpN6Ca4sGIGl9bXGgpYO99mag4h
FKvYRQF9+hrECByApnz0LaIvlc1upXrjhX3iuexLWgk4ZW+pcFEHO063bQ0rfEnwpVM5nHUiY5aD
R/iIyJTPWVb/6BMMRaFiaOuQBrdpunGH/kJDMd2gACe7tnWxE0Q1QTpjXy57r3GuNsDcZTLARilT
LHwp6v+zoVTmLanG7/lvkf+/9yWjOgxXIRMAQQDzHHqFHvEYRhJImiZPhu3/Nht4f4nvGhdVJ3BJ
1XC3phYixszu6PBxdaw4daJrJROlo72LXgWkv8GsMESj+xERtbyMUuKjwPf56x6A7doM9Hcl0Bjh
hJUdnOA1uP3wYRFw2HW53HVNE20LXScBBN3ZpaUTFBXppezDZi1NKLnDtFkYKa1SdNmk7IS6vu87
/XeQEDqhl9yeKAOzD1i3I9Dkd81qTHCuwPOl1WRvwhuxh9K+wrmT5c8a8uVFnOj9ocsBYRlFVp8i
P71Ffl1dh7osT06b1isFIe5KKRN3HXu9dTAovJd96MMYpnm+rRzTWRdejb7Btt+10q1ONEvqU68X
yYbpPLnF3s/sXDEm+0oKwmvB5eMfsUX6WMi25Jom69wyhmsZGW9oYIubmpDiqOveH8sg7NUX6A7n
Psi/tkinK5tCVU6jVdCf7I1topUa/UgaRkoHCQ4z7DTHSFCqO6J49/DIRTS6atU17lStcBBdk2oN
GswyzdNxN7fkRYToNgIFKCgHwum0mOSVuR/8Xi7d3O43+dixjE6dTRJW2qXu5rh2wuSqBE7wCe7G
lDFhREr990mcrVUtFm+R0rRPAR4zHGct1R+iN4KUFxoNpFs0NJ+eO7W3PCSbwo/c0+NUjtp1Aq47
+SIsTQMckSU3NmOMTR/kyUvNKdUzxKWYctwhfRenahw5qU4vNVLrdiPT7ZWzB6JTZrBAJ0R/7+sI
IsnOarewq6tX5vgMP1Mz/zGU54HNfvnw4zzWIjNknYsMXz11SZquCiDDr4afvzoxowakJb8cN+BQ
F9OlKUtEE11cvMwfDRK4NYK8PWtnfevoyZ0MM3ljemfcR2MyAnctF5wSTjqapt2yWKF5hjH/WvPX
WTuK7W5AbuMeJQTlFBLAbnpBdp0tE5Qk/i4eMZvGRoi2OMo6BEeZ9aI01j6pu/6JlFfrxbYdh/mz
iki6BtnRYF645pmJxobusMo8fz+k4XDlWO+sms7ysCo1EE3Y77aO4zLpt3GLV7Idbo/RmY/rcyXy
qj8T09AtUT1UW84e9oZz97CeTRbASP6+bJuxvY/XOdZSS1DORSPzh2CKH4pEFk++ZbxCKToIPGz0
NcibP7m2mULaxFYlCkEdyReW6azrRdpULt0w5DA6dXoRWxmLEKPdMTKwWxOi9kAY17QDL3JWf6u6
5Pf2SS/2dQc1TsIArBYOCSZm9Mtwg7PVDcY3m+4Zhv/KdHLjNIfI+SUJzNXoXowKz2GWDVjyIboN
DsN74hncZ0WlfCssVsdW7NNHVS1QHrmGbfEfzA+mDKKbiv8Ggb3arbPURPjE8Ont8SxCvjQv75pe
xYtC5Ignk8p+jjnwP4jA88+REICzosc1diF/u1KT1pHZWrVvRPma5+paolUldsweV6x24XcxdnhY
y04eHBLlaHp6LBhd/qEDzlynDYPduUvNCXL1+Hxa1yTWa9p5tEggG2I3OfSav6m0sn4bEYLu3aqv
OYZb+jKUILcivVzblvB/qlJ/LlTnVRRD+Wp6yTfBX/FvLFHfsi+xvGvyU7HTA7ub+R4NZHYzamQm
3wfRMnCiFb7+5NYZAU3swcOk0/TqNsttC7YQsZsTftqP++SpQw1IDCH0A409awMp/z85pWx4QWXu
vNqDDBOlV70fEfJTYT+6ZqrIWi720ISJ4HfvgmoceeRzNXMo3fZaGG6yCOwxeaOc5pPLsuqpBda3
06OJ4AEsTOHg/VJ6fnUQZOotyknCN78nuh8nJ26rtpw3tUzMDZO+N4HlDEdeabx7Ognyqq5EJ22O
LyvjFBloCBkjRLa3sqahEEzMYfdYW4hLic4zxN2l/t7iDT+K3O0X02b9R8pPvxUc7IYRuP2SCmXE
WF+gfUn1jk6tFusvvUP3Pk6kQ5IqTfgQ/BTsbzwGKrYWAgxoVc8ob0BWTy5alWNX1MFazaX+q4uc
Rdsm+ZZqGKX9xGd3bOgkvW90O2PeJrCTGbkwnoc0V5eG38V7Ub3g0jbuvoCGEzOjXmFBcraViKjq
wyE+mS6/q5Y57c2sJDMksziPSaas/ELiXtLcZDg8nvoMi9e062BlgsarwuobNRpwnDLbNqA8cTQz
q53WTFUfWmwjF6ct1EvJKH8riXY6PT5A6SDqdyKElzk64YczyCrrU2Ub5rqYHmbYt4SOoho7j07M
/v8T4Me6mq0fOscxGC6pEiOb9yDJ/5slNUw8yBhlkjNZntK2b557DqmI/RnctfVzakRUToXbLhJy
LY6Pnwyw6MKfJEiz76YORoDAgdqt3Ll5nahwYUhm2ckgcRYCmPPJNBOxi5llPp7NhRBul5oTcVHf
AjfQjjqHS9jSgIzntc3LkGgFwTC1LYvDjL33VeBHQsBoirQUtUXZ0cq1YUGNgS/gAI/pgorJ+vIR
8nnspveukB/A2qB3Z8JZz22+ed3pfL1elb3zNVpYRTqrtZ6NPEmWbpyz15nGJYxUdanaTJByA9OC
hkyoxoUBQHQsno3UALumTeADf1DEMvOMbxVy1SEVcbOK0jrcJkZV0z+M61NCNDp1NqjNUNf8Jd9c
udRYgzlbU+XTXDgquZ3+TE8ykg9+hrg5sidl8zv/+0sK/LP538z/mPYXY1/ydHLN5gMZM/sqgoSO
JlPxNTLOmuUhsrZGrvQnvC1Is2hCfXJJYfsF8fXkuZHzRE+sYKbhKJ/kFXIY+5cMOj9zii4/R87a
zZ9chYDYiDbjkzWhUFHq1ycDJusdNWBAaHIXnPFK+ccmy3/51MvH+SEKdeJf0AMR+mzuu6DAvFX6
5h4nDL3IhpN7hWThHjsAihqbtV4hMeY8vwSo8+H30BrXlc3xjWjx7NOMfPRZyCcHVfH3ySQbwaHZ
LoYIbJgppXEqdMQeUWXKbdICWvEmxX+ddm9Jm3rPlQyrVarW7s7p2vdoLPpDrLkR7RJVfYYDt0g0
muZ6v7YrsqvpwCYHLsgYIlgFD99Cf0Gjdt02UPznbrLjEJfV4hnnegS5B5DYSJ3U4AIulmT2MYzX
OzOlH+3/GoyOIF40y8aypLmx7ariPw+H3K9BkVi2yWN/2ExbWxMMe2mooVZzVqCByk90V//5CT+L
TOSzWkH4DSQmD2yY4LGxj5Vheu+nF0rH2/M/ENKKHs/+/VO1aPsno876FXar8h0z8WomLHuNbq+T
qk8g0iQV7Tu5Ehp9XJwCEr6HWd0g6f8f1s5rOW5lS9Ov0rHvcQbedPTui7JkGVpZ3iAoShvee7zN
PMu82HyZoFQUz55z+mIiFAhk5kKiSLGAzLV+Qw7cRlUiy3ue0P/U7sxy+9hkuv6xS26Vzus2jtEa
d7UzoVkQzi/FpPK8KBX1zkmK5qCg97NDOgi9OArDV6M6pKuuEaaadYfhikZauivPqRrOwkU82BYd
i1ykLuPPauVUKyzppnNUZfHnMMIx3qAU5OptBTa2OFRekHwusRNFTgt5EhnlV/m3znfzfTmgA2R6
mLRq4gUiD60ffCj5yzkGSf/aVRrtA8ZH/jH1ZnaZoRncw8RITjI+cWA9LNywNuTPEWvK7hEHdCRO
Wtwt9BlwfzLc2LbVA9RByjtzqUqy7kk2puhjQfg01ClCGfWInB3UXurjpO0Skj6UOMEdDlU9rHsb
1hE6O/1j0YDh0a2Gr8pY7yT0Qx5aYVrmGjAG4yyZdnn3vFQch7DHKrds3e/oHJlkkn9UMTgvflXD
hwoM7mpQ9ehKGcGXeOKgDAYu11ZAOgbmVJKzZCgn7TbKDOdaJyeJpRNYjqHrnadkxgcI4Y1PtT6O
JHR7bZvBxj6oFZLrQNcERs6JHXB/tn2MkoSsUTt4a9mEuofBQzbpiPR49a6I0/k4piQFQR8XFDHs
BtX1bua/Id6wBr4v3Hi48+KcKndEJgaBIytReBLVeg4pE+9FubxsTD3cxiFmLGarDyd5FsqmzatB
77N7sufWg4ZLhRmk+9Z7aCrVYBPDoTfK+WhXB5diz7oyCvY2hvDThTF9n8B33ddhMAD9KrSvU3+n
z7b7FFszlRf7vkUu5+xQ3YdAA/FnNdRJuJOdSliH+0kB1JuU1SdVgM6rOp5XqpfmO91Ix9XQNsUh
MycoyanHbt88R2WvbcDvU9UxDSFbI5hiw0ipqFnpgMC+JorrXBU6hLOotBPccDpz3vZQ+SuTR2ab
ZfZDkY7KLqwr49D4/nS29Rq2YGzMn9CuetZNRfnRmPwfOSR+0eV+0cmCTkUOtRjG/WevQHBiyLzb
sbOFe50oZgce2h+jc91C111pvQ2KHj+c61JIIcStRbWVSspUl+yWKfPfKPjQkOPFgUB3cMI1hrg5
TA4SjqSKprXdt+khahx0u4d0m5CoeDTMJt8HJWLU7Na+aVECH6EjwdZmk3GYS7O5WzJDpW6veuEI
naHTAv0Nu85WNDEz8zZOWhj7NihJ3Ol9dYTdzG8P4dIrKKTqFfKX6q4ptHCTRuSqfdvM7xD6jLZl
g1aQmfT1c5Rb19YA36+jgrUv8CfcT0MwXoPNsu/UqYnWvWZX3/E2tOocZJmXeieUhVDNG6PiGu6e
u1fzyTpq7YMgyD/Xk+pvZjADx1EFTDXp83XjAM1SE8pzuIRGXQnZwhnbRz0Ibo3cGL/ylppqF1yz
2DQDLKwPcAnh0ruBd1sZOj+4OGsd8yXrEUef7ZMgAn5C9fwYdqGLWaBufSRFFRQwlmCS1eTkfH2d
DjjR5l2f7wLNjs6Jpk/XOrocqF1O017r+mIlS9Hgo4zTAJBmkT3Hkmg3jEFxO+IGE4UP0p6ZOhmr
b7/fKFZUQTrogw/yoAKYhXn5KBsOTDg4PJq5CypRXcxQJ3OKXtsFiT6tTEloJvVNSQEU6fYt21Zn
v9axqca1wfhq15HxuS614kqhrs2bmKZBEn6dWJ56jCv/hJK8A7IW6CzvRvTSq+tAmUjLmN/kSxl1
WfVUqVOOX/jULQDDrheUQujKK1twYiUVdpoq/5jzCFCF6wKioZ+SyjNvx36urnqnTbeYkPprWb1X
Esc6OjGIFPkr023MJcwm3HjmiHI/AEZY6tWpnm6lgTVMHuNcjNVRttgYIf/Zm8jpL+tax6hNbEa5
aprQK9fMpNhJ4rrdA8rFzvVrpuhPsioZCuxoqkC+QBMUomRpmPsu78jGirdyCq3QTrPHGl2sZlbL
rxEivzs/8266yfROUx/HV5PrNte5plSbSu8pVZNFqqoy+NzbWNREJiJ4uNW6D6mqbiXjKTKCXde3
5blJoztlHp2rWFERQvKbdmPqM8WqULN5CdjFX0sTjRdRcMdwIMdOFBlB4K2dASwz7Kz9sqQptP5R
JrpR4XPX+FH0S6J7nm1+kDkiy05WZzDq7IZK0B7J7PsSngz7Yn5I0oTYAuanGITXSUFzivytOHXJ
/558caCy7u6NtPnUez6VCyeGOeyZARpeVfm10Qb2nXly2+oNe420Do6k2eBjGbOyQZ1hnboY0o5i
m5GlWHAVU2aQTSKn7aLle4tvanU1tUq3b5wCndUkv4taM1+VzmReQRz6aLuiMK20IQr5KLdqAJFr
yGh5RHl26tLSXBktihKgA0SFupv9DUpGZU3VK2vczwsYbIrCdBtWo70KhuBa1gC0FlQhzC0ARNpc
aNvF8nMwz2ILoBRq+RK5ykNgt/6z5n9iI3MG1hN/t/T2GX5w/DF1omBPYSnaLK80b0aium9YZjVs
VF/4Ut2FsDQ/Me+hnYdi3VdO/TGdBnQa1Nr+YcKYdODTzdQ3NznvQjhc7VQf5aFHy3w5w+j3kRTj
vC/YJ1hnF6njk1dYJM69SPjCCAZIOfSfOv5AruR210pKc5eEiIfya/kLzoF2ZxZdDPfLdY6TbXyO
9cA6mTqSA+asV+CNhlc5d2T5MVNmCbr8WkA5kM7XCu9WHgD6+HvIgsMqG/3XPjkwOSmkWYAZ6y4c
nnjygF93qvyY5GNwIze7hQOCVbMg2WK6KmtHo55Y91EK4ViAw6t0+NSEmgmO2iOt6NnGUZ6pnfVh
Qoel3uKN4B6TAvtZeLXaZz0Nf7QIFP5g97qGUbLJrXmEvQg1KbZANILcH5ALFVRnP7KStbyn0SFI
2KTIAHH3bddTPsnzyAFbgCbuktrpJnwvwjR7KgQrlr0A9Jq80Y9VNqJtEWYIjczZEX4RzuDylCcZ
lS/1gFqqce7RiiEX05wkPKxy84l9kTlu8fFGZtFJbAT6wkkosjqQu5pxO7KVMfHCHdAMFodGD48N
XP4jBcYQZ5u2zXfQgMgPdobC/1SK+yaUxylzdgOShTdO2LUHVI7Jq1f9zSS6QqGRHfDU3LSzgaFf
jZCIUp+qqJ9OjTj0XSoOVrOq8IHajtZU87ajwJCb1rOpKcWqUHnbBhHqgCpmLMeimXnpKHyppD18
pOYf0CYd7/TM7I+U4Kj1ioROlHT+Wq3BZiWkMx7RzFlF4ikCISw4AZN4DrDB2MnWpV/RRhT1NWcF
RAc2XOmK7dZkINNaJi54X4oOCnnzlxEn+qSsnZeekzCmB0a5xassQ0fvrtWz7EFxgnsJDKr9vsEU
k5UM2IQMc4z6i1rfR6SNX0aEStYuWfIbNZ8RteHbbvRmoa+A+JXb0QuA4Yj/tTaevBUGF1jmFZl1
i4YxRVNREtVBSa6bvsDuVvq3xYlFEW2NeCxeK/nAjrLCpy10jAnEhva5ACO0Ku0Ski/8L1SsK+SF
NeAFQceGw57JxlTU646DxzbQ0/LNmBnFWRvc5iHWKGzy939N2lbIGWuU/8mPfiw8nnV+VIIy63jg
ofii3OROf6aM4H8a2ftivuiPQPajncSIu1P9EKQkWSTA0B7y6xxR8tIbv6Dw52/QPf0euEp1SITg
DpLepPSmHPEqF9c7T1Oys60op5ICxWPlhM+VprlLS1MBZLhQ00mSMZiE0XgG2vVJtuShByJnzXit
y5aTacjR5kgsWxG6Wmk63pdj9ZdG6jqOsU8gDYJBE0lbFbH0vHe8c6gACKtY8T+xHl6XwnwgUwYO
mJYAR1C0VeWDRV/juIsfZ07e0kx8Cr/YL5jajLu7Y3U7HbUzfd6zKkv5u7bMY+V8HQzIMJtYqLK3
1mCTlxT6azH1Bx5YVPayHESXat3Ps6tem6b3GWppCj0OjXmWnsO5dbMv4NbdA/yrbGdQb12NYx/s
beH761ZZfTe3Y33X9eq/81Fz/kna0HR1DyEKxzRV3PXe2yVFo6aTyOCPRa8mPJDC8rpBp+xcg9u8
S52PkaipzFQBjnqfYrCcfIlQtT5irW2f88w3VpnmXQ3CvkM+9EvEpK8g6xkYQNLXKSki6PVN4fct
FGkypvKsMEfqK+BgF0bWiAnhwtACRDQj1Qe8txudDBIVBEVzUOK9rvR3Sx499YdNaZorUN3lt77I
qExPI/VeTLTJ4QNEisVhErZvjps4BwSy3uCJfZssjhVj3wolh1KWG8e8u4E/dWg+kK4tWSEKXlob
UMYi62bcZS3CVY0Drj8271CETrZsJMxFvigZfXuFGnm+LcGANahHfNXtqkTZ1p8+gI7YtENmbJuw
VPctSjHSIvh/vYz/Gfwo0ImegiJv/vu/aL8U5VRTzWzfNf/7Q5Hx77/ENb9ifr/iv8/RS100xV/t
v4za/yhunrMfzfug32bm7q+fbvPcPv/W2AKebqd7mMfTw4+mS1v5Kfg5ROT/dPA/fshZPkzljz//
eCk6VCGZDfZt/sfr0PX3P/8wvDdWymL61zHx+f/8Y/2cP3//P//7/QU/npv2zz8US/+Hjd8hYGyV
/Zupa8w1/JBDmqn98R+w39vwzz9c4x8avjEIknke5STVRu+zKYAW/fmHqf3DdmzDUC3bFgPWHz9/
0t/+xy7/g/+Rd9ldAQar+fMPTZNOQRe1TNNxTdJudJuW4dkaH+p3gUrol0BWTDf4rGAJSN1wB8Mn
+iildnTyRr8aP0fknp5GQkbn42s54DVsxP+1cUJcJaig3LW8/Bo9wjmjRk0ZCbEk3mfVCC6ntXM5
KluWIGEXGtZyl4ik6ZcIOSjDBmPCkcHWo2UOeYeCnCn6iKWtOMcR4t2xhGPUwVoqf56GVbBH+RLS
f+aMVIcQcF4jmaReT71PncKbUWyLddZQPBViJEknkmey3Sv4+3nsojxWzgZCWUjgs6GhhFZ+HlDT
309WVW9lQSgKgLVrgZUe5GjaWCj2IT8Argi4Xh9CQizQuncpyfOI15zHsgqya69rsmV0cFCFULqz
HJPxXkHlH+Gd4TCA6350I+6nIwW1zlonvZ3icmfUvN4gR9RAKlGpRodZtDXnb07lUE3+4yDPpsiq
MdIQ7eWUAiJywXIWeSpnZaGCL24zeZseDPGVWmF3Ab/GRNyMw5Soww3qIXiae8adPGB7vSorUB4w
wooTaA3v2grc8LpII7QTiwkqrOHH91qC4Zg15SPv/EFbca+OrGb3oQSS+sNFfShpKYA4kJlEquE2
EhtZRyTVQU0C16/HW9niedPc545eyy6Jy5D9hldSXeDCd12/LjT11jhV89TeaE7eb9UGElKhu/F5
MjVK/PPQf9GgR0sAcmIrD3E7Zp8voUi7xec8Rbk5rPz+S2BESGEhpVHr3kOM7u2Noc93ZZ81Z3tw
67NuZViXpe2zbF36G5A0/aZEF9qeoyVUncthXOXiUhlnpuNfIwnP/YiN7rjqeXPhHgzQDQu6Ym3n
pndjl0N0Nkov3gwoNX1reew3Ud0+FcCREYKzuwOGV9GDR4lnhbRm/80O6y8YMRYfUgOsngtcfme2
rfcZSZq9DLjM3SfkfuyS/ey/nLsCR0MNJ8p3yBOiaBs78DbNLL3F/GY+TYLnJRY135DIwWAj/ZZ5
NWS7ePCObmZ7t2R6/ZVA6EE4neDuWoF+yHDAOaAV+Hom++ShB7hPTeRvYkb8la/nerjFt1rfyqxA
CvTiphqs+6EJ7EfZ1bTafd1npBwF/EPVUn3bRqa+lc3KzsMbb3Tuw4TBohywSLD9G7eJEJGE2Yfs
a6ofCiXwWBgI9VBJKnck4lYMZ5mhH5amHEZ4GvTvrxHZtwwvcwy531wpkRJ804p2M/PZnkhT9ey0
tPbsgYs71YPv4VMJXoDF9b6pgTEo/pAhRDh2j+imQfqkznHlT3r30LmCVyxCfp9NbZT23ATqfAqS
hMJMZ/Vfka3dJ0AhzpOBpCOJ9KuZib4pHv4lnWv5Z5WzG9vSyyVVG7twfHA3/BSVtbKfM2vcg5M+
2a2nIdvatqcJ1SmwdNQz+xq8QYLUOXLCxX3sqvl9OyPYaWba2tHq164YtiTSRGc5DmaN51k3XMWZ
ldWrsNJgMnq5fZRn8qBkaPePQRhvpJneZUA2kaZ+0cMINJ1YdCVdlm/i3Mg2sOodgH0cyjCFoiDb
uASyKJORcugSJC/0kwnZLeF2tFwjA608PzYVRqsWEtfoFnyLrWLCOcF2b8PURfJ2iqg3T6qJUjqp
7ACtjO8pglsyNoAq9SY2sjVEPJPqNg+Lg8QWyINEDcXjBK1qMsbgIEZlnxyV699Qjva5HRymIVuu
jaYM3f9s8AWeWoz4mBrJS6yoPkAaphoAy+tQhU51gLeCxqo8TRWl1LZySB7QB6jQJ5ChZvkafxl+
E75EBopXbQE9mbx7KfrL8r+axVgUgH89yGZCbuYusnEUEdgAeaB0le/diqI7wFk8EYwQs6gwsm8R
GkSmC0Hvr6kez2vTSWD9JHn0oU9b+JxZ8hUrBLIziG6RnjoYad58jJ3yiG2T/WSi9bnxw6E4zlpk
PFLNe5T9Wsw7OS264cQ6On5oK/UFDon9pGLRs3ZcxT77LuK5EIpLKFyj/TQMETnKOctvx9iNbzOe
sOxDnYcyL67dnuyxpQTltTrpgKoC/+SLLqdQ/dOlKc9kX2LuUSlplih5tYyXh0tUZU8PSaDWQJGY
zCtq42hneAop0GHRpYy++Up/VSGuBN/ZnvaWOfp7W/WmT07oH6KsFtSNvW1kXfYSf0aL0D926LSM
vHXCbdJr2lbBdwzUhts96cVu9Kz0WVfHZAekL75mFZeRuEZvBQeJZ9ulTt1WbLiHl7zBTUASW8eh
SE/e2H/t69B6aMUhwIYFVwWcXutS2VhlhUeXroTKQkGV0Msg9OiUp6HSxNusslV0fH/SVC8YzSUw
kuF2NdX71Kxe2LGC9MOS9GqBhOQUIPhuu0DXJcGyytkj9t6qt0kaUsEjGuPTn9Fzn+l7XP+cVVGG
JPqMW+tGUqP4EB6qyizjZHNheEniaadSaXw3ItkWMqYGnMoKsb6VEU5Wkt17N9fCHZOXUI97nWvp
5LFvrHh9e9fkwXfk6dMXlaz8CvT/fNfXmnXIcsWA1WsEX3kq7lqRZJURvmNlRwgcJzBW7UPZowLg
go27JoHSPKhWq9yH2trIQaGseStA96mGiPI6g393AYrUyn2srXlFqOdx9K4ye2xPObpzp3kGxlN5
UIdlUw7IQ+Un3ekSJ89ScQWathELEAeQ8K9Z5MClObi20QK/4ybkYo6aFnlXl/kucfKyVu+2Qz+V
59pS79zSHY5snpBecnz+jgXQCuFw8mGuIMarM88UQKzkmRKqFF6GnqaFW09YhP0diZ3oQ+AiZoNq
3+fMTNSD3WLO44got4IwWJJ1v5ajUdgeoUyYD/Uc6PeKN9+ZjYGUlOVmR0vQ6SWmUB7Kvv2uaUm7
6wrwG7JLpfRbr2Rcjrsjv0CBQOQDW8fBrL6H1Ol26uQ/ZnpX7cNujrtrGTHPJfQqLyxeQ+Q0hmH3
V3FFBXuaSiw3jKcyyk1qdBreh7MJgBt6jn2aU6H8OmBqgc9k1a9Ct/sWR7zM5ego0z9D+YQI1eu1
y3TLqLwCfOatUuIDbnbjcNAiPbjuccqSLXkYvGg8yLM4s4fl7O/6QjEqQ2b2LrDkeAZtNL0FxyhG
Cr71GTZdwEtg6ojzpMBFChrJVdyT1zVxOzuhQvbJxlVqL1uXfl0MvuurAxszp4iS4GWgNzsVUtrP
6eSZ7LMnzEssAbD5HwQXiRKvHR0ggwx+d/OpLRvgIPoOYx8gCF0aP6l+WIHOmXEmAqj2MGjeR9QS
kqepsvtNYvUOWC7dvCvTmeqUk14bKTXqhvUTy9LXJoVPENa1BIj/7DOrAflKcP/NLTK/y2V/1yez
n624NEnh1ihs3Xe2M2BxV6Tt8j2ZpBe9zm9RDaPDQkNvhT5TUw4fHBWmkfw6yYO8tO7xUb70+YqQ
TGIVIi8qqtbaJ2GPPDub0i1J6naP863xeTbhdxcwXW9cMDefuuZLLbpdBXwdsn3QpUQB9nKRbOo6
xP7fLuI63au0QxLMUHckU8wF3xORcza/jyWaxoHW4UewjIxTReYeNpk8kO6HKuq14wZ6xNuBS/By
sdKV1THsOSwXm165bbO4XxtWbq5B21lXxdBYH9D8K3aIt6nbUCg/GJE/IcoAJks2S9Sxzk7gfpWx
WqNrDzU0b9laAiZri+/7cL9MNsBDBLJtnGTz/8etOlyPXDR2c2qvywHP5Ncz8gY3RUJ98E3XrzDq
LM2mx6p2c7lUnslgK2G9CVjgeBm0OnTowORwn6iMl4kvo5dLX7IQu6gyz7otoF30QAxhthLMBfBT
FMrq2cIyD5FAAwAcpySfx/VQBN1Wxi2XJInrIVaDrZq4VsbJQxAjnGZHLIaSrOm27wZ6tKEu95Cx
Umnt3X3kQNC2iPa38Q0G6g7ea9Z4Wv5Y9b98FAA+KVUY3zo9Kg3yrxTipVAXMBzEpPiT5mXydxcF
VYxycjD8qEdWslET9B8QMoEfZ47UZ63+w+g0/QfHWHVGHS+Nemi+dZmRnuUQi3ekpMjB7GVTJymG
lBBzLaN9t8wlW3JC5kpjM/4g75Ul/TdU4ChR6t7en8vKOmh8bNXgAezKqpy1SRtd+dA5iOwjUt1c
l22XfBy6MIBeMKf7DALox96s7Z0FQ3ubhlr80WGPd9WDa8G9nKbqYmQNvgz+rWjCYIG/lnef5aVI
mfT3ZBV3suUGcfBxxBaeOHkjG/jCWNbFucaMZHaG4M7ssGlqVQ3ULvxDiNwgUorkRhVdst/vMKjS
HWxMZZ8M42GAPKvpFkDCiEssSOf5DH5kKtzN7ITQisQKSRVLn0nXj2WZeWfZ1bVFecIE7pMckwd5
kRsV6MWLeP7GOYCqiBIXc5lu8M5R10VUI2MX4kGfa+zp7QCZBgGxkU0+CUKgl6Yr3RfBL/qxdvMm
a/yaqn2bmtXfebyLzCy+7rqJ8KeJHI/hvMvM1klr2Wk81J+ioJ4AgQLBC7vuS21G41WRA+qTXNWS
vb9jON0XFD6HK7SK612MkvQToMEVmj6v8Zf+3+MrMc+iaM77+128nP/XfeX8nmm8xov5ndLBysBF
9qrI6vwUxmBMezsovpR5Mm+G1BspnEI1G61yjzRp+iGzo/G2xliGuiv9qNJOO2CI0V5eBULn2Rn0
6q4v7eIxbMfDKCYzBtJV5sQfrmwqluKsxqH02CYW3WcPA10RBRaD5VcAM1ZOXU4jGvShpu4mS6Os
5TcK8hccqrKwj8LT4tKlqDWPO9kepuQpBIR2JVtvBnT+I7az1pbYkRuvU+kZWjBWzp4gUFUWq9Zc
Xs29kX22UOwSuI3ohmRc/pnNLjugefyY2o1912vlg+zWewF2I12xVnAFgXFJATRCQWYv5yD9C70Z
OZCzHK1ReUjM75i9auAICiRzpOCEPMDowCP4RpvRXt4DORMNB3gkkpMCTWXCL/fTG1Swa4PiIzjU
dxeUoNjYaZp/5U3f4hKUADSwB7XdRl7aKavKYDtWwCEG5xxhP5RZDgt1H1pm3YJ4oyuWTEsKzmto
ONrN0py6AgF4RB/XzhQqq0nQL2W0nL/s7XZ76bvcQ04v4wJ/DM9RX11fuuQF4j7RjPzX8vGW+wzD
62eRwY7TIeXW1gjm5/cXaQRpaIIzHvgSKZWw+CLElECuQgJln4y5XCL7luBfCgtdmAjdxXK54M18
l7jcygBe99gBh8XsrvWmHjaqb7Fg0coS11MzKYEnBqj3igNuHK9nPVBskPWXthhewuWVMtwUc+DT
uvOU3rx61y8jZrYg/85WzfzdyoznkeXwVbFYDrsYvYFg/71SFFlhq3vj6H/E0cIGP+wW8TcL9w2W
9ZQBZGUA02d0xU2fN9uv0oBXat5hUsZPly55Vuo/PP6Cbi/ddo9J9zIjenvw+05Al63HGK0+pKMR
aQ7Q6XjMusq9i/DAsucBG5cITWeMt9z+SIXr74NbzwUWJIJTr34bnOfXZoerHwlEyhdSUEccokpP
AJv/7CMTW9/XZpscKDvCWRDNd32yKQfktTJOzvd3fZdr5T2GIqy2Vl4A4851G/dlcy2Lx4VMXF6K
ya6KcY9NgWQrh+cpxQUEp8zlkjfRixCGDIcMU2/JpgHOlqXp3+8g514ulFNe7rBMITvxuHTO8jqm
WctLel990v3uGzoRMCywrD5h70TWXojoy4Nqz4jezrayczzkRWRfCvIURzIR043VcoU9+RbI+q4I
9rE9QNkZNFQzxYTw/fSDJef3MJreX+ZZJoN5eYMQ4azVzVVaIYYuSWTyUKjVyarK+ka2ZISuwJCU
TZDP4WNPYuVdRNY1j//6/W04wmfwt8qqxS/M1kzbhFIFP/ed9d/sDlHclY3zEafkH1ZmIbqs2qNz
rMrBCDf5XAyrUrOLLTBR54hIoXOUw50HW2b3JlJ11n47DUc4rl29kgOTmGdpywvlFEubFApFDSjg
q+U+cihCZaVHxebnPdLE/AsIbLmbK1UPN5dPABD55z0u0WpIdQMRFRg/fVvDj4ui66mwkZSA3SBR
31mJvJk8e9fnK1O7amvcweWAjMv7qNrNPYsAEl+vhB/J+tH7Ril38rTXA9aPIkY2LwdT0WdlHSql
emS12iOVnA5DxUpEnIdFdQ4t398vnR4KMAufSMaHA4ZRpg/l2UjMczqW7spiG/i1zjK0M4paPWW1
anxo9eh6zPPuK9wxSKtG2u1lM8aafdBd72MdKsYxr6MTSZ27UYDnMhs4hdEV+05A51oBqhP0iGJl
S1Sd7C0muKVrp5kRnZIdb8ZkuxHXWqWO0W2Auoju1Um8k3PJe1DxZsJL+3IreSZj5KhsvpmxoT5l
YSW+/tdxl8ve3UMOyL7lR5B3kp1BmVDwdZq/ZGsZlafLj/amYwlwfCyK+87foeSz6ezWeY77stz0
flaDzib9Z+ooBY296zxTrXjWSz1/nLK8OjR2Nm7ZHmanKghRrh+Tb3aXudehCutbmcVBKQrA43AV
ZN9loEvzb3GIi7zsyrQmJ5UYgMFXMXyhepbdXQbEvOBQ05U+uSBuhRY/9urOPT/OdVDGCgaUtOK4
bO8qPxBKIwjDkV3sj27kfZHxsbjII5G2H3K7wRqdC+QAJBsWVZTgt5d5DWxJqYHnwzWv/fZWi3P0
FfT07LZNegY9a6ARMT9pouvSTwone9OEkQKxCgLC9hIngwfHRVNVTgV/ec0zBiCDmOoSJwcL/M22
/TDxmN3Uf+EWNVHDtbrt1E/Obeg27kPVNQECWiScMjnKduQu9+LhDCXdfUD90LoWcjqkJAmWB0tF
czJ3u/oom/48oi7cty/ygsIL3AfdwMvWAX92LSM8ajLn2OjPlzkw/APtm0TaXnGYN5qgdlC3Xl8i
zBxhIraFMXg1Q70PtFMW6u0hRc3mgBGUka4ubXl2OfybGDkso5d5Lu13U1ya8uz/GacZ6RcNUe/t
34WVdfv6qWcFlTHEMnaFopgneVC00jqNkJD6lWzjffMZcVJj/y4kqFscGUKd6AbLiOu4j8nE/pzl
MtW7PjWZkMCaOnVzGZC3vDQv15rVl0Fnvyzvculebi3bfH/dbVhjsC6bl0DUd5u1i2bcPlfw0JyU
pNzrgh0UmUjeySbasRrZgoqaZuyntxjGpbewXp1TVxcb2ZL9VZVah3/9qtZMUFe/v6opnGmOygpR
BVuFgdLvS1uwNSaZznL6mBexe62YyW2dWfpXh0+z7rO8uPcrWDRq1iA96BjIIoQwH/jSjB9ciukI
wY/GS2i06zI2zb/M1FyrwQvEAAQbjI3VpPbBj7LsGCY9VZ0poE4sT2WnDHvXVMAyv8bI4cvVMlCJ
mYeZSy+a0SUKoKEJCJQ89AnmiBtHQqCQxu12gavNu6obv4ECY3ktRy7hpYy5dE7mfF+kPRh2MSNG
28G61WpqiUX9GFptdliyz0KpWaawRb9e6xmQDbrkQaaxf8VfuuTZr345j5ziV/9lnlzmyKe2fYzF
PWWEjJVXiX5q39khivtxraMiJ178+VEelPzn2bu+OGo94N6pwnHKQsJNyOg9kmybpTNBVYShcn6d
6e/bS6ycW84i43EM8a5NVjpvp//1kWTIckvR52VlufVHL19pQQFOOlTC5dDlU4GDqWjHSF+8nl7G
cy9/bvsh2V262gh0/btp5Oi7vk5OGun5+t98czz7n3aFjsaCFFAjQEJdBdP4+1cnqzWzC2cj+Gij
ODT5H9BlANhmp023ubjn9n3/sfOn8krR8jRZ/DyTFumqovZeZlSEXoP9JA5HlnwYtJV1eSUnQDfH
pfKDe2jf+BZJUICH6D5oqEr+EkEqxVmpRelVSLFm1UAvM1ayU2okOSgrYhY5nWXr/TQybrnEs8b0
qg0J18wxOVTwROLBN85+AxVCU7GoxJrjJUm06fSmS4a4lCX3EaWeVTUX5ln2Xa6VfUEDFD0ueURe
BpZJZTvLvxduOJ2WrqKbQQHCiH2dlTVoubb9rDz67L73rkp1woNNdjsoZrlpMbv8MiJCX42D/wON
/R1ovOk5V6lX6X7L/hV73/2MYe21nUavFyXRPH/RffcO67yXJMXJwxClRuALvqYWp6CjBCl7FnS5
PHWFZgMmUJSfRayMGZTQPimjKF/iZsoaLw9rPEpGxAXNcmqOfpxMr6e6aMtOBbmh5ezSB3Boi95v
fi0H59ZpjvJsmUu2/+n0Xaic2+mqm8aYICKJKd58EnmragqC1Rj01T5V0xIgo12SsqICEeXg/zO/
L29YgqKC1YbokpkZbNTKRYl7JcPlOD9bsxpbrGn7wLlvAwUk+dAm+HqTML6Bi2RvyM0Ya38qRrBJ
rqJe++B+lmYQpSH6sulmyiYHUgqt5WLhCwP8/rwk8IfOdNEd8epNLd1ro6nKr5ApR0lpiycEPB/B
qfdakRCo4fwvbUS76m0sOPe6FB+9tAcNGwBMftRN0I9P8ZjWD5HS6SeVUtZ6EQRpmyfAtvVDX6b6
KdH4T1adAKssv3sTz+7kTbw6Vz8w9ghrlJbJItpGxdLEcgDzmNEZQ6zXQ+4XqDXK9qAMzjYqdDQb
xfC7wEtTWIBtmpoS3bu4pNRKHJ3FDcY2ZfVL0n+7dL65jRxXRyyEISb6u8tHudzh0keeE/if+dGf
1WyXu3V9Fyh6zSo/QYqrhHHlADdZ+uRolKY3GL6bR6QnO2/VpDBz6oRamIxTVA8Xt9m5Ll1TvV1C
Wg/L52lCQkXOjHdwfdeq/5ezL+tyU9e6/UWMARLtq3u7ynZVpZJK8sJIs0MrQCDaX/9NLSqFd+3s
c869LxpodcI2BiStNaeMzgYAbCIr9Q5OYVjbvAXfRtVW49eg4Z+joTSfQmDcYk8VSMmRBvPTcsP0
p6eogHyx9yCPAY8927f4n4Iu4iRREX0pQDnyqcwOARI9XoBtiSsMZWorqbe3ACpR7XBVocLBlfYL
kk/xXDIT9eZEVgBLeXUqHMUPlcHUAZvsq6mxAabj28614on/ZTJBLQDyuvAR8PPuzjTrEY871Fth
xg12pNQQTxKol0AFCv0voRyODkC5PpQa4AiAl1973D2QaAURan7UDlvvEbC+0OU92EQkAGXz2DU2
rqoAPmWW9VloAo9OgbAQhZX1qk+MpNuQEAWYyBnoJajywvj75Lf+UYyV769o8pfqyd8yUZxni5j8
kd0yKSRbOQCkYLElrZ5U2m8T0NkdLKdHsqX56OLwNlnFPRDjG292nWmg/xaPJqk0P30Xjyxq6aMm
pBLFFryHuEXrBgXaOY7AwNq/SmwXFZWrKUtRC9SEgEY08F2hZvC3R1H50C/9f4tAEd0QCyn45vGq
hamu+BHy/iNga4Y7WtOk1c1FZLm4F+mu5/D+biYj091eOyxd8jfs9NV4Dvd3X8vqQUs8VwWWpX9I
AOh27k2k3NpG+kS10Rb2jvZxDPZd6pICqcjZGljk4HIGgPxsl+b+TgzYRp5FvwMtTv8aaKiQX6VS
/hd2GM1TCcjSCxa1sVAWpP7XBAViptW6P4NG/SraPvrIkeS1S7zUmk1jEBoupkYK4FNt2jjYI11M
gULpXRpkdaGIfXwXlUxDZIPu6ASSJKnBmFn2AE/Fqz9NByYB0AKQXABLQ080ssJxPKDdQX0ze7iZ
bPz5kOKVoBm6CTVPS2iaQvHEctg0CXhmKtzoHIbvNSwnpGgOrxwbeC//1CIz/0y0G8J30x3KNVGD
qC2AH8svTgxAsjf7Ka0/BRUq59KjfyQIxqzGpjM31QNjlo+p4Qt2g6sXFzmhl9DHMj8Z+U0uUK9t
Z8BfQzVG3YNawEHl63Hop/LFd4uPYM1UD7FT+h+n/DP5TCDTnEO0htUeG8BTAv+B7T3e279UoA5Y
ahy+Ifk7WgdJbj81ZTfumFAcG8q1jzX5od2ZRWk8GQ3gyKfWc77VcA9+u4dxOr535/5kAV4lMFYG
1i+yqA9PlgVOKmTa+eWhDmWLfyp4x2bhm02r8VncHGmOZNfUbQsE7RU41qkktcDVC6RVC3kzKFAV
Jp8ufWV/JqJg0unebCnUrKMeZ9gOj1h8zVFE/T4Jcoh8ca8VlPRIuYyLCcruinsf7wISS/hzOiWZ
kQUpTROI8B63kTuOhfB67QFafo3kA84jJJHb1tZiX/yhQ5oQ3jMJJi+vf5gxqKryEs+hagBkccdR
Ro8vIb5rbaM8g6+1AJeAf+NTqe+5bLKfqfYBDgX2aIEvj5tTn8TTQw08uy3YCYvdDF/udgIU89YL
URiRCGugyIlSwUxJkxQh6IiK8tVehflsnyAHftOHE9tyExnChsyee31doaQ7OrWyCtdU5ROwrkCR
hZccSOvgslsFmW2cSdv2Px1ZsI9vIUgKLJ7ohDeNEBRniGjVXrGNAXV6wJX1oRt849i3Dj8THkyB
raBND9TddTsEmAeQkNTWkNrnBsgHKGDxDiQnESmpEWAGOUmky72TL7YJA7eWYsW0Xkacx6G+jo6C
Ee/Q2SBbIShDgF+tMyzaxCt9FAF96/2RYZqvMmy6vx6ZgH8HTHv7FckNDaAB0GBvo7nzCoUJAfXn
Q5KC2QZSOjSAD+OUYGqhHjVLiD+7kJEJ5um7PMmrnZRCHiLWN1d82OYq3TbYl0FWr+bKWMwLrnS0
KMiOPBZFJ8pXjyUUEqTBjKoVi/G7MRbjJRQN3r2Ny8HitWKp3dyN1gwPmrde+rG/7XQawAl84CpJ
SEMgg8Ju04/wmfT/v9Qd+Cwa7QPY5lWNSoAJb9yq5ydCM8snp7yEqAk9jmp8aIG8cFnkdDR0wc+i
qbpjhjl6tImC1rqjhhNdox3a5rYE2yuIxsBBs6hvbObDv6vHtn6yS8uy4x/l4KbHWKrplL4145BN
J2DpnIAPPOyR5arEirRkN/dZwl5dyHpRvwtDdn8OAXzXVqwWdzKlbgaI5y3qBtt94ESgg8Em1D73
MuOxEU746LPsUlYApKRePID0pGnBrqgNgAhiPCIJ/meEgqX8W8qSC24cDVZhccURVCuht4IcMsJN
auAHUpCMtIuiNHKkN5PQC+1X66HvNRavruQmYRXaHFDp6FJDcXiWPJgWw02vlnuO9EzAcWlyo1o3
PLLFMXQnpGmV3pnkyH1ANQz1K9PNVmaVyT0Z36iboJv9SFapX45f9F9BnLRz0ir4LJDtvO3Mluus
QcCF15q5Waeu+y7bicrzbyxQGP9fLCgGz0t3RfTdtY0VnmqKTykQLE620/unjjmvR1MbDgXKA373
SU2G72QhSGKKFampYToOHUWl1lB/PiTphNQMQFjEAjgzb8PGCSrnbvpvw97IyIZC3Ax5c5o3w5HV
0tAZA1BX7vK8eiF5927EWaiHvYkIhGhDIfM1a9sShYF9Js8KzD3DKjDcDjh23o5k4ehWSFJu5Rlr
Ad6q84px3XujdXYC3zpXDqhuRJuuZZcHdyRvtbLHgsC4SvoQVUiOc4qzFNv3ZDwfRsJ3tg4DuMW7
WNSlRpRlsCqxQ7FdZBSBBubAZJOmIYCi0Eqw7AJt8URNO43dFlRiMVIauYvfXHT2mg4XmwyZQ9aB
hFwb3fRBmVghXBX3+B110Dl+l2BuONZhnT96tVufCJaQUJBCMd47VuaBhdOuHwunqR8Vyu5a1Xr3
1CO5tmr+KSLHSWMBkqm2Whzfws8iVCIduxJpCijLNC9ZyLo1Xo/AJTtF1sX0UF+5QmGmdanSrW06
+WWyQfy4KrTWz8AvEI0Z8PdJSC4Uxq/FUwSK9yO5zlEmS/RHkJY+k+8choxNTLxRAAe8qJvhUA/m
npFjOovIhcK3bVdtW6cw1xKAE/ddyZ0Dx9LjSRn6XUt1I5jdmddVJ1M3c5939u9DUlGfvKhLDXIl
BPI1+hFlX/jtPPr9a+ReAcOQT/bGG00A02jVWEcQzqpbs9tjikFNT9azj4n/wHw5LXqS3QxJ/SGw
xg1HxT3gfVBcMmfDx8CL8nh1T72Iyo1st31kAvC1cyJ9kcpsK5hjbgKqUbHAMn4fwGUuWUEVRg4k
dLyumShvRkqtZzyIWkSPbWaEOzfrFfJqIaPG7pAYa8n0F/VKbWbg5gn4SvDh6N5iyuyvBagVr4ul
KqIn7oB5drGURsRWQKusDmRGChP/BxA14VwoPimmWBj/ei510hlI1aun+TwalkegKNfnjHOwLeAl
hsLnBzMFEeyq8iP31KIe2V4DL9I5gbHQOU1uCBUdBq5T2WuVd87pxoFUc79ACSrSM8ULyQDGCs9Z
8z7UrCPp0twMRePPp0JnRUY3g9JJ1HWdIbs6e2nCGLRGGgZOjajsCHGzuUZmiSe+Cj6SPAdE8LYF
3umBENKK4tcgq+kFgK7uKYiKYkMgcp32dtz61dtixkcy7xsg27D4CYyexVq5BsDvsHfW39V0aIZM
r5CgX2VYHBFAV5KrUQsXTQBQsb0AkfKNi0oMAPUsNu+950B5EP+FBzToYnRwGmZWLH13TGrcC/SI
y7BvI96cqRzjZhu2QJsbK459B11HMXa4xADVgsk8Nun2JCt0TcZiQt2lWUwqKeG79N/ZyBQshKWb
YilbB6QmABlCBT5N3dIIi2qJ46SgE0ijuNnXNfLmkdWDTaS4YKgbDZrYQKYvANQGztPNrOdAZL26
QdIffHit4hgL+JseS59nhhdAFtfQVlF2bVJXAUG/A/Ulwxvv7JwjxzlAYR8wh1RVYnvAw06djUoq
AGoBDds1UAYxC1GxB4POl3m8q8h4dplb02lFvJstVd8kwHrsf3LBwKChqbOomSPMNv/0miPMcorQ
uZus863T7fC3zvNJzCdEZ5xherGZDDBXK+wghWIXaIrwyfCKczJhsyAZ9AXQZF+6FCSUpKQmTAd7
O9Q14O4cMPKsalEWuqoBjAcjyjK1h9erBN9pjurPrZk12NdRqdhGwHFDlp8NynXdEPKbruS8n9nM
6HDWaGujzlFkDFZDdeND6hkjbnbXlnEDyz8H0tHJZw4OQNX5LAA5wgGTH3XGh6RUr5mJyAq0L55u
KM0w7r2dix0IJOYhoZFE1DDGxa7t0xiYcL9tSUF2TeXuMPO3wR5p/xX4U4jaXbx/E70DHbmutHD3
HMrdomD07s5k1Z8YsKCwVon3dCKImA/JZ2zwxyWh1O/3gy8O0kh640MzpOkZ5GoHQmeZTNd6LKIY
Wwom/9gNqfXIZHIgTJcQdXSPNnoE3RKl6Gnd4vdm+ebnC+cOla9bkGcn2IxBgvWJGsdvX4/ASG/f
yKrYzAow5EJINq2XWdsGm1Rr5vF2ALMWr89FiJpJzB8wJ0OPRPWkXo8WGe55L77lpweji5szWbwz
awvJNkgKHlBvBP+bIaaq/FyXqI8D1KSyn2zA/K4A2xI8J5YBKikgs59soD1fBpDI4TnFja/crOal
3cU2r8WEnYxgnG0LCxCNAljFSdc8SJUaJ5AxmNswLKovfg8iUY3JBkzTYPUfLUofaGxAEfj3GItF
oly8hDc9l997VFhgSgKqXj9KsIOjgQapG2GOuiJEwDav+Hst0AtvjWvdXYxJu3QpsiZF/eiaqKhZ
fLOfUyDYbvkb0NWOKrwGj34x/z3e/YGcJO4Apl0W+3f/oCaJ1YmLDLSEQ3pBxqWr6xUikX7nmVAH
k0oZdFd4Sh1iAOiae2cEXIbWdtgXu4CoAuUM2kTq8oV3MnJzqE6i15ycbmEA/0tDiY1YndzxcLIA
SYq6qlM7osrQrIBGM+Mw5Olm8JsAQMMMNFlD5h5oBwzZQ89gffMfmjSNnlMHRb96+6xO4/iOT0gT
ou6/OQ0gdNliISzBraArPnhYQKclG8nS4kMTAdOQ96jxLjvkcFmOEa9718UjzU6Msxjt8CzBFT2t
SmtQB8vsv5CMmsUk18bD2O2yzsnuZofFzqnAxOdIMW0W2eJrijE8moN3P7tN3MiPDXCdOYq/7oEd
HYHeUYGjR3dnWY6NTADmNis8Sm8VpF2M/+SLXJLHEgSv+391Ja9lMAqHRHF/P/AWBGv/PJ1l1D+5
Zo6HJXTcebaLdjlFQ7nNxjUBf5hKADpzN3X3ps5Ms50B+M6t78yJaqSlLrHsLF1KY1uM/5988yJx
T8LI/yq4lzV/FS5jJzHUvkBac43Msck53MiA78+Q3ohHwYQ9CNCjd4B6tRWybeAWJ2CDHFEIsQYE
k5q+jFgnmJL0HEYeA3AmxwuUQKb6rjA785yi1GJc9WNunqnvZ0ALsrHqQiKv96ZZTl0R5FhjcGbz
NgBSyXxIyin3evChuOc/eVKgOhnVTuMlrRIwFa5jrgDGqmvlb8roqTx+aZYS/KoZ46O0wEa1UP2Q
3WIyh4mHgR0LiVUH0N6cwXWD/XekGm+ypo6vQM5+QlJufCqmHuCkJJsyYJGAJqja1oYVX0lGTdk5
7t4HVxom4W/WBsdXEndYQcxDF4wkdvcUtXV8Wtwoit94zroEEdy2KQDODt63CMnOnniuRu8D9sKS
C/VQM94BQgqpzNQt3dI+4k8HBgfeimd74OpRdN3G8lsgrfsNNsD/7lqNXb0n264FSffiinrHllxJ
+TbyWBvxxe+L4hnrYO3mnbuJh908Mtfu9YBq/reRg1Z6u8wQX4kh5h1NDHVL5g1gQG1HJNpkrw11
rQGg/ZNd7d7Jl24UVjqt682Njsi3DhP533LV3iFNAmaSWSZzTayHuiaqEtm7LM9gMEE7YPMYENgt
0kKaVrkggyrSk2PaH6ssRa4GybBUEe8HWXqrESmG6VZhY3ADFleAeFpJf/Sz2JHpLrHzce0YTfIA
HBz3muRAhwutYht0SPAyjMGZlWRRGjx54CEmXH4X3pGIGh7K8JBjVQFFewg0xYn0AcKL5CIxJvKw
GNYVKslDzveglccYbgkc9jJjoGll2TpMS/D2RQmOSr/8FA0D0tJNWX/CHnmCGe/QfAJ+0M+AAwJD
1zdRAdLQiWrjRKOxpS4pSIaMH2M779HbUw2KcIakdaSCYc++r+NXHzIHwU7zuMjexYlq29iSXQ7A
WdSFCnBkFQKEpSXAWFovBDU24HvON03ZD3OXTGLmyA3YHF9l5AvQacAkKQWgFYowIxAvIcgR9aJ/
c+xMQCTVOjgKQKM1SKE11w5ATb0LzyZzZwfY1O15WVyLJBRXo5kKNMBJsRv5k+TUkBxUNONdjpqx
nBm+DYTzIgHBR/BXjP0N8E1X6cHW63wdq80LSNHNi1+CvypMJyC5/k1O3dDGR/SNGshf2oEa9XYU
MWsrGzO8M3sf1NBukqw8qsyfi/yxwb2LfdnMhfpUlS88C5WsTQxYgFlKhzeqWieuqcTzdiTsUyz3
lj0wXg08zUFygeV14CoMeDXrrafO7/JLN7Z3XZNN2BlRFhAdAwlKYuq7wAJSdtQ9kG8/lM5BjhPq
RWVmPeU5q/9Lmvb7gir8f5nponYg8GzfZahE/HuqKSg48LZYCOfBAeJqw8BM5L+WCAahajbMijU1
BEoES/BQAxIfO2xUQEiyzo52eAnMTgOyqOCcDt3RGurmSDk3lGSjOOfHTA0/KANnycVBySwYw4D9
sWHZ5KKYd+zBBUOIEmDqK3aAAvg+Q02QDOXIb2AWf0emuIG5mKEo9DoHoVdgFi9O2NrZWYmRPtDe
XmIYeDGW2QO9KUbokY52BA03vjLkucw63Wts29n7HjaMjcwNcI8y+oPZ1PziijrdggppeAaCPQOM
SaK+AWv9fmpzD9Oh9MGJku6XFw4voJUIPocmVimBmdw+YeaVgSyhMu7xnpwe/nPi8PuMe/1bur7v
ulgo1Vio74vbUcMrVanC7rEAUkCMDO4hvCIRwNqGftqebSf3jiJCbXetaegwpZkA6yzyTwEIjVdB
0FQ/8YhadzZWf5HmVZzKIUECBjLJVqwe3A8RgFC31mh+9wCYvDb9FBR/QcBfU6MovalwykZusiLG
VRGBmJBSpyg1as6fypEqBXKD7F4affCtTOxtnuXll6jlIFtPVXgKmNEAigpwAbExDJsqG7oNOAPS
flXHXXT25TTcy3g3i4RnR2fuffrP3yIoOf5euICvEbjJ3OT4HB4yY+x32ddBNERTDUSAxybNy00j
AQ3T4mUnLIU8lU6krkHfDndNPv0YXfXDcW3+64zdP/sX+J9/KKA2gPQI1d6h3WTXXprBwRVmeMAE
KL2afjVs3BYMaT1c8XUH4ISW/BCa/g/g3LZfLEB3bZSKg6OsPfa5C3atW7ZfchS0HoNOtluyyvLh
o+pZ/pSnzL4EzNJY++5wiewYpIClOe3tLqnAuV4Vz6IMFegq2semD8QzTwfxLH1zqzB9eqSeixRc
0J7w9gi0BvEc4Ja896YCeaK6a0xle+lL7MroYOTgOdPWKhtAIagc921dfWo6ZX0R6QYwPgAmIZGl
l3esuCo2AI02NyRbFAAll9rBT/bjiNud6zjZI94MsscsNwFv3g6XBuAb0Vpm2UOKedg9KbGjnIHQ
mCWgPrS8I/JNYIIEsnDFXCQwplpNNq7XxRs7DLIdb6YxAsjL1GyT0Lc2s1oPx/zJ2PkBiB3mOP6E
9IwwBmI82dCAI2AMTqnpfp7PJp40H4eoj93QDg/WYBietwbaygEgf0Boq0u8ibSsjg6Wg9x53SPR
0vxJNvu+uYUa1831c83Ua5q70gU0Q5qzAKjd3dquwBrEBp8fTQ0HQUD2yag51p22PpMZ9ifWJI+R
yXQc3ASXhBhOLR5G98h60El/wHkqowzI7bZXlIDh7r+R1hl65e48gL4ckTXyUibsp4e3PlDXCHG2
QA6xBprt+FXLueZ3/oNcqOiPcnB8+xurq/maMJBoO8gEE7HssSY87/RkLmqxUbyI3wTLpuFqzOrg
MAGxZDX3O2EMD8AjW4W2lV1nmRfHJYDd62TTZOwnoAeNzwU4dArfKP8yjOlSBmP/WWApe5M5yj/n
OhcqsRxA/ifSfI7A77AaAOTzqWHsK1BKvI9IJQL3TdgFP8C0vhmauIlWsokBvJsE36IAa5qTGEEg
ntn9tg5LdlZI/j6KLhwOQeAn1zQ3+Mbv3fIovPqzKAb3rtbYm6mm4aIjkvkRoFZkb3LQlP5WuIJV
9QpkGC4wC/UhWVL/Js4o87WLfWjcZd8Ma5D8nuxcrW8QP+smBI3rguypwDwB0DA32uZYpQRVm2m/
mIapdqhXcE4DpuSnRKKoiroZgAEKrDH97qcoMUGOgDaaLd98YtKQcFFTV4H4emU1oH0pgoOlcw5B
tvEjqwEHSRDPP5M8FC+J61VX0C/8IBlDEfcR6ZDDhrK5eOaPG1txY2YJ9eHvWZ549R9du3hx0qG6
hmX2o+rOtosFtu4EPGvAY0cVGC90gw1gMDwiK/y1n7FBnYqqhJD01TvLxfOdelFQCOouYSegw/+3
yRWjR83fyt0910adnId3NNtBKdC7R1HshmaDjD31yeqQ1NB3mX8HILAXlLJF+zhHiXvIgM73fbQG
dx8l8YPfMGeNXbd6m2jeCUA9ZxevG87UAyI/6vQV6CnwSwwHkvnaAsnwswVRA3ngYEJNdTziXmiW
4BlBaUy9HtdDnvqXUHq/GiB8vij8LgfRYHWHuli3B2G5DQIo4NUhYzTrv6J2w7pame98kqAa0lKX
gdZuZNYcITMtfvA8LAiRkiL4k5Cg8gIMFHg5QcKjFxe7EBsqMhXeel5cpL6wOm9NwKwtA25L30Yc
L2QT6Nl10kwKahTBjf6FJxLY5XHrHXmaeo8oj3q1EBZKB0HJ8Mgb89TqO4s9TvzIKvmLVWnabCsQ
sFcRAK6MUJbhyhljtnYCXWSvweAG3VRFzY9Vqt57MNHvXr+1SQVyb4D06doFRnVvZuJY10Z4pYbk
CviLQFs1zA3JxkqC6kibhLGDXYsyul/kPrKhTkWhPpvaCoSGIClJhUA5osz3nZO664J58olnmXwy
ccPDFprpHJF5JJ8kyCfAyWhdxtwAVaFhekgRTdt9WFjIlhWyeEBqKSBH3RjM1bBY5CobwBvLZbsn
s7wdQJsZO+5WIdlxkzYM2FBlld8XKi6AVB64n+teHTtQmv4cO4AMjpNKnifWTXtlaySsJA0eB8mx
WK5NsiBdR6HbfKNoTDQB+PLGHEQwiFboaBWigQIw/cmbAIAiZZw8544BeFshf1q8+doZRX4dpsn6
lOASEYkwQNPIo+fJstdlK6xPUXDPwKGDhzuKRZIRV6BuwCHsX4pew4EmKPah3lD4F2PyXy0ylqWo
JG/zw6xF4QVfRRHWm6sE6QgUgDSJAcqp0fVPhLrCsG9qDgA8XjBYqgS8fXiccWDuuuDWA8Qoykcd
LHXMXHuO4ZT3owgxKdDUe29hgsb2zrMszGt/1boO3y9h6yLEDoRr7BmAgB+jEEUgyN4xvyVZsfOM
yPhrAi940cnxc9OnoEjpVHRVAZ+OKswCDQ7y3kmUQ/iXG+ePyh5RaFO7lrtPx+JXU/H6SMDEUQeA
MiM4LxjEg4fygKHBTSWZCZ1wza2yJI5xQea7oMjtK34g+9oURQ5SwOkC0Cf7KhuXz/IBkNY7EFKq
9aIgLVDBQnByhmBBfwtCCqWcAwhdkSTyJkfClnOPffAdGSyBeglsRQM0TqvFlkys0rYAuDp423eK
0FJPPrDc8Nf7fZq4cw0Xx//2LrYZ4/aVJqiMxAME6Likjut22ACWSleK/fanjz9J/6+a1/nxndxM
D9gGT6+LuDKS/GQ14tMiogh4GPfbyPODmy+KFJ0L0JPOli7Ya36POX9Iv9skeS/Py2cE4Di7K1OU
AOrvbpHzOjKRVx/lN8EpBlAX8rUEtdP7X2ES5p1fCetuCSKwGHZGCdFm+aaAkpvuZO5naxTLsrMf
Bt/MFnRJoo5tgBtoWdxbOKw/IwO5B5cPJH3csPNs4dSoWEXh6WeSIXWCnRlW8sfNVJnlhjldspn9
yZH0/zrQEiL8SIORYD4HOhHd0IA19z4vAQfNWp4FMW57QZWdZYJ1/lVhfYoDPZHVIl6lEeYxHVBG
K1edM+zKgns6ibKz6OIBJDyaOdlygmB1oyI9NaCrt1d15phbB1uRr56LWlMRou5hOM4jW7YCiBmp
uSU4nmKg4dNj5WGwxrbgX25g53u66dODYBr8rYXdwmurnwNFV5Z39oOsJ3mqQMqXZoZ6SIPytTGd
6aHwK4Vt9t/yAeTHqPTzgFNEZlqRBwa/CkDsakkfobhk1E1YgX8jSJCXtShopNKpvyyDkIMeCZzz
GOlt8CjAdK3XI1E0UoAtDlixYHEB21oLBPByesqTYHxCSt2w5WFU4ns1X2VRPByDwekvZFG443Qy
PGBTUZeaIQLNoFm2EvMzePks7B8rgInoiNQgPSnaA9wlAk3pb5ndsRerTcp7Ehk1yjtFiSmANqAT
qhKgTvqoLtgtTqkPzstC56Vps85x2AFptsj7evPqJbLdgyIWJ5JloRddBwau7LeBl8+4fG4wuB6T
vLv9jMJAEvbiFTqmWPPAkgfyMoQcHnHTXgauLBbtjSzWVKy/P+OQmjefkcU2u5fdEYQF0msxhf3h
eB9chgwampsiQ895nesuc9V5ipsN4DkU5bPFwWaMlXLMiWdrMmwR78B442Rnx5qeG+zfjnVXPcRx
231Q+J9hLRtp0NQN3Mm8gm/zAEbd7kPoxd0HPA2HlcWd6kTdIPacY65AuI4ciqBam8LbWlVWPRgR
wplj2qLykwE/VvtSOL/KDqSkEShc272eUNNjh4pAESIXaeNenEd7QkaYcROSN2E/okR4a0Xdq9GM
PZy1jlyVc+2M1Y2Ad7j0vh3vC71G5RV9cFSmOjR6EYtE1GRWEt90ycxHDc47ea5jLF4S8JZHvFfe
mIEvAUtk5EZDZO0Ze+LG2AM8NgGzPXgoT7RqW6bmdLDdqtME1s6HrvCtJ1wDtJhLEsD48VWIReET
AD+B/BZ4/7BPiicypSaxK4AC6Ph/sg8lVrxhb2sUuTl+DH4hOh/fjdN7MHU9takdnhyZW87atSvU
/LSd8pDueHOMdJ3wRE2vjTOnHVcyaafNrdE/j4s4Nma3W90SbB4oNj0MmlILfLXveAyiisxzgVdg
Snbn6MoL1sRsbsy3I5KRluzedXkA+rOUWygd0R5/siPFfx4DwGFPo8zUnoZtnNHWlOuI9z+cBtlV
Ddbx8oodl4/xpxH/JKMhsLyR3Kn09D98iMWkrnL8G+aPDN7rQx6Ux38dgdyoiaJyx0wlj5NGYrN0
02h0tUhPdJE8c1IhHw8kIuU7M1I0hLW2+GLJT+5RF/48a9/CLVHoiIZYTJbwYRqoVVGzZjtrKfx/
dqZYtonkRVNclzN5d7bLEHRkozBoM06Nv0useI+1KiwfahBe1MPLO2ZVP28Qd1mHSmSA1+0WGVfR
PosK409OpRTG2nBSb5W71XAudGM7Rn8uVX3oLBu8JrqHOt/hzPrJBvmo3Rx6Nn0E/Eb6kJpl+gDk
tkr08hEYm/IxCwrzIUHGsu6QuBr7/FHe1W8mJFU9KJt58EB2IHiXO6fDs8nmrbttYxu82vrGRk2m
jyImi2bzJ7Vk7u8tAC/l6Q7I5gCWdhN/5zdieJni5mh5pfVdpWOIDcPJv05jatw1YIPdqKaovqt8
RQa9iYX5IvAV6LR4fUWSGvLnDMf8jhW1fWlJ8bnC8xIgeY46DiIUH6oR3JM6dJKJ7zkLnQ8+6meP
NHZh2D2N7XL+j7GLIXE2qO5cxgYs4OvYgHGvr42Pt21LNcnV87CyGmFpNKok/2ZIC8lwtequOTb9
TrZVAGihKcpnt8dqZZSh8Nnq2WwLCAEOJNjk1dbwnHrdmeETpc+EHRARpyTzDtTNAV+wKaMGoAia
H5S0S3ds4uTGePFFamN3wWZBCHqIErshQRF9HUygoPicAavVzbFOn/vIqoScA+l01RRmffF9v3sE
D/IPqeW4nYOJDpDjd5j3i4/Ag8GiBOQyUP4WhJrOIUd96hfRIQ8TYhssYfvMdgew0KEiFHBCcp1O
tnMJACKxwTI00OmT1rk0RV/wFfIY63OJTJy5SxqwRjsXJCWA+8wwDeSNaEPSIBkBoOyBdaKAZDdr
QxsYgqHFrT34Kiof6P2ef8Da0rc5Vl1gwXZ062epwCPvRpj2DZUV3VVr38KSSwsixScLPMqHrqkC
bIygSw1AX8JVB9r1Q2BKeyNSj21UELNj08Xjmn6YEpDQx1Z3Kc1p6dLvRF0VgRFzMR5CYL4vXdIu
xhSKtLUe6H/wbaJ803ex/chKWR96x0/3WFJqPndDuBEgivmGovls48SDeT/FJZaPAEiMVEwoDKd6
8QY3AI1vbh8rIAZtWV56X5MRyZzQlz1PtmHeR3deUIindOAg2owugIkav5oOuOnMseHnEUstj17R
gMhAo3SURVaANzB5VbC8e1WoKCpmDz/CKhRHMQ0Yc3jFY8B2mxy8RCGoAfQRNUzV2EJUZQPiz9+K
3JT/sJuNs+FXIq1gjkRmf4o52wZ3SQC6c7IKm9Jo8er3e1Q6AjCNsQcyyLOdBAr5q+AqtJFM5aGQ
sAcQa2gdCoX0tJWZtcE1AdP51umRFlInTnClJsMf/ToZ/LGfKu+0yJtQWned2d2TiNzpKC9MXF1W
x1YJVhNU3ePG5klprkB8XR6ZWwTZ2mnPEtBqWAVNiycUG4OPjQEXYu5qmYuN2I2bTsF2kfV4C/R6
2d47WVc8OZVIrqi42C0GkZGg5j/tsDmUS+fYOnW0RgbGACp2HiJ9OGVflBuDySoCO11TsvbBbRT2
7wbL+pJUlkD6jErvUsuqPhWhsSG5Cdb3/Yi9w32l/WtMwJET0H8SSWGc8o4Du07LPTdGfkgPphmA
itvXWppI4EmxX81rgODnEyBISzGWV6stgrsIexBbLMPwrw5ox9hYix//fxaWjsH/FkMNj0r+H2Pf
sSQ5rmT7L7N+NKMACXAxG4ZWmZGi5IZWootaS/Dr58CZlYyK7tv3bWCAw+FgdUeSgItzZDszrCV2
jcjLHGUhPjUWTF8Et+2tjpJIZOilv/49Ym04/C5ireNOb3EkXyGZwgHk3l2YoMyYBZglO3npGmub
IXVtZY75+NHRArYN0yLc2oY+fiwaBJ99IBzvabZnCCzWqYHDqZr1/epzAZCpR5osJnPty2B4KabB
f3WywJvFQ4Nre1xeacmEz+k510bQ+ZVieBa49yAf1g1fkorB0zwaR3xMwxdqKlb1K7+0E/AqQeay
yESt9DRr0CKO9LyVhjfNXgbuuO6NEmR9f96QOhWGGrNcbpcJuvDAUV4062W6pgMD3ZmGKcg2U4Br
je4m1akNuurUq4aGpVsir6SX9pVZRrlbVKi36NEykg2dE+01aR4X3Tu1mmzStJDWFR+SN8OL3tu2
6jEYr7aCd3wPOEfkEy8b0TMnuhNtSzOaHlHpNj2GBr6FzAmLraNHXbwJEecEBneMVy9UFr1pBNQG
q+XZTH2+agfd34Bir8ZVUDOys0SwYeoGe1sBieZMDQvFMy4+CsY5sFeRKtjF3VkcNdfWd1aSn2TR
aQzsLqj5hccp84FjD52BiodJmhsIBHn3CqBDzqw9SWnBCO9602fOS2010SXW4285ktNfWcXSVxek
GKMelM8kKjr8iVlMZMcepaavQSXA/QIkFmsQ4RXU5+G15GEL13HdroZxDK/UBEMeXUEF/1RMEdJJ
UiMX4NDrwyNn9Zc7NSR8akAe7x7//c/RuofvEzoIhl3huK5uukhDuKf/naLStCMUhH2YqtBdT5Jb
hzDwgS4fjhdqjMJ469EwyBF6Uhoz/eCiR/EvmkV1xWmmJSQZqUQUHeOVdVDwZVNfDKgL6kJkf9L0
jTppuqg13Sj4pdViYrFDsgpn0o2FrJc5tEbLaGK2tVi4/weoJyFbpILasTcL/7QTqSyb0LKWUGEC
lBPIwnzqW+mjhti6uLFuPnHVWCiJOhiglPTKrnmNKkdRLyRAvrKBS4TM/wJ0HY80Kgy3O4Nv8AVE
tIAv6kIb0Tg7zdbLghTbIUvL8ve0gib+gxFSqGpN7JHsPuyAtNfvxgYffFsVs5mq6I2aKkjFCQUJ
O/6nnNSQBIbEBuCSLfqRXyWPOXhcvClm9X6ZoAXgCsrXISv5ejFHE8v+VgmarZgV5ZYmSA/BcU4P
0U9JDzJ1KtzLUF+Uqs1Jb9lo2RzJiZGGsgzwfNKeiw71HDb1OwA4dAAEx78ZkIzxcULx4A7ZhA2u
KkFnHoeiALP7nFavxsC9MY80HA1buieUp5vHUUz5AWwIXouMYnB5UEtKi7oBr+0qlCC3lbLyT7jS
2rtaN640ylBKiNJzNRHlOGh41KUGVATWvjLF4WYiRoniaVGJ89A/kSyhxUPkmwcJQrxBGVz0Uj+A
25LG90vibmDHGHnOtGQ2MyuqrdIBL5m3he9b14PJT/xmjzzIJa5aZjCuo0aifDuJgSzWSzidRisP
UAr0G1kM4YzCRS2vHA4yng6h1vbxC9jVOi9ow2DbJymI7Eidku+AaoVadfDGWKNjlQ8jKKmF0ILT
ZIFoj6egzkLoQGs8gEnkZ80CBNmaurPU0PqHpnPKvVNPOYKRPa5sN11cDJAqAkrpWyO1skRKZIh6
iwx4+g8WaJD2N6LFLLOCACWI789GizOnuorJCQ5uCJZIYDwBITSPdHg/7dONKCL4UFyWL4gzZts0
KA0vHwNTrmkFNYPppB6SZdKdrxQN3Cc3QQvuTF53FqjyEuscB9yce6DzffbhRt8vosQHZuW6zPP2
XIkvQlgbXUsEEA9s/jRIlJlnRpp5NJymQcAzAph9Obn5mmTUuIMzrnx4uHeLTOTN1yoJ6xP8s6BH
l7jb6EI2V9JwUrColnBrL/pda8N5NiGKtMjsoTVRnlmy9fJMPSuTVZ2EwZ70AmdIzn7AzhX4JU/Z
pHX72BF7GhVKZI+jVXrWkHSIBeLoSjPUWDRDXenErERkE/qkJAoLkEyAkdjQwmViGd6boDE1N9vi
V9HuFZDKzV68zMP/lkDD7ugihGHayIblwnKFi1S1+/wZBIO0rjQr86ULRbdBed+176X/E0Vn+6gK
kIHcTyi0BwFLBLjjQ2DiQOKN3QNiUEXkJVW+Rjat/8uJkeIlavNnmZtP4CQfvlt1/91gZvkAZr2/
iqHNH3QQUqJEEVnfjdkHu8IHQ41QVyYAyMBh7peT51ZVddD1rHimiW7chSCleZoHcIAcTQSRvGWR
I1A1EpVpsU3M2vHsrrT2SWf64E2pvqW2KE/mAEC4FeKpAc4cT/Oc6TTnWJPPBt4BYPaOQOCMJUav
Axi4yLpV6Uw8XiF2oq16vzW3rV35Tyi+1p6qrPjm8LQ6DXWdb/WhrNeRWvt3+4BjeJ73hjfsza5j
vlTmxK+0ZDFPu9Me6qlzlVWXuI6BWo/cj22cXXxboTQ4lo/KS9aD1IaHH4qONesmav1daBTRBzOQ
+ba2AJNCQ2S/dvtBIHVcVkb0AckkoNP2HRPFh1AOOtTl6JMGQE81GtP+SZfGluaoEQ8tKlleqe9X
Ly0rsmM3ljh8DeMOhLzs2KrGrgrwL08pihvsGv8zuwzvfpop6sm3VgBqwHwy9LW+pzn415Cxg7wh
geIWGJi7ydR/Ay6tu5ntzZq/d1vW3WyJIpsoR02t2p7EvEPO37+fUQ3Tursyol6HGYZjGxYyxZFe
dk+kUteGPUzV8MKdDzxKebz2TfWdAEq2VyYiOlMD106NL4Ya33QdpIKdETsqTtK9MhqojF3AI/zD
OisoX2QBEq1W6+LZ6j/qzfZZXOEOCdsrUiLjyKZ0UEBKj2JqSMeGywLkZ4kzfoQb3N8PBrw7BKCp
dXp9bm35uJTkuL9FM2AmDRsxPFKdDamRqMeiBYPzTzukKtxqNm3XBQO3IpW7oMb5oU3wNwxgOnFE
Adp3GjlTI5/iKA8PldTAF1HHIG4c7aTZuVELbxStKMbiUDfgNGsSnSGt1LCRpKZlLw4LMm1XIO4G
1MLhNDaACwVuWBqssxYUJpkM/YdYayR4b2J8okWgP4ZWrT9WFrLW8jAIZtkyUZhjtiqttN+SLIrk
iJ+1VCc3fCNSmd02i6xo029BjxPGIlp0FxnoGpNzg/KoxutMvFBB99htF8WwBo7mf/ntWsbffruu
adsOfrTMZuxvb/UEEVCcFKrypaQCbhwuT6Fs2Bl3B3amHgjWb4c0AVKNb10HTux5pHSjeIpA8PC+
ttDAVQwv1o3ozlwMZu7eawwn2+iDg6wuZUYPelS6BgXD4Tv1L2GVf24bzX7tNNN9tqPB021pv+II
bb8C/X/rRE3xRCKXwf8WGdV4pmEKepBVDfDiPQ1R2dluwaU1bBqtdl71fGSHoIIrkSz1thVtW18f
tWzDzQjB6wogApFqqEcNXArsCBxq+wgSIuAHUHeZoR7JSHFZR2bwYkxzbzGxrLszA/7tagMohmi2
v9gyyQKtM1oOBtBsbC6uisenOcpxR5yl5pFEhYATduaWhu2QZA9WhcRgpRpQdgBrY9TvhuMpVfkA
LV7pwL3XqxXNumWFxFYHjnkFxGX01rcmK4L9KDWkFomgT+U6+WTm4LkkBWrKIDcvOIwjA8kYCpSl
aZ9JLtsai3Rq2ZAX6yjHN2tZRz1aRz1Ud/+3d/Pf3Hl4J8OxYTLHxs+czVnBP74hUB40//s/xv8D
kw+I4R2reZH2xD0nRsJdW5b+JR/S6ZT3IKnwdeRJvsupR40+mrghCzvfLbJFzy3DbqdriGwvs2R4
GfJQ30xZWp/u5LTjBM+WCrnjtaP2XgxTzze7CQFbc55c1i8PW6LcyEsc+S9PN6KY4+ZfvKylLdTT
OSUocJb9l4foo6lca3b39nS0dHkKkJ1Np2k01iQaKw1nG5z40tD9dkB9AP/GERfdAAa1wuWVJy99
0X+feim+6WkGtxmKMFBrijIUwfIOroSmXzu8HjecB+24BXEGWwPcDQlerCiiH+4EdnYNKVsDfRdd
U0bnWbNSn8iuDDdVEPCDozMj/UQyLWoGzy9Fs+GDW0U/ZASuSA5gfA/1HLX2hMqxeqPL0sGlxq72
TVB/HzVwUjbFlD10qqGhBPQWarujp0VE8nZ0swfkffJj09h7EqFw3dFR/gAjburmZ8PvVzS6M9k0
uD8FzYbmFrOLVjB8ClFuC4pYsOzkdT1sg4bJi1t18uLjjwl8x9rkGX2VbqsC1a87mhmD9i99tKed
rw3gp2miDN7pxJSPogXqN6mkbTQBuL/MR1TtyI02gJgD2enlb22GmC2QHS9I967BiGfmfPPfPjV3
TBzCwB8iYCg403F/wOfmrjxykgVgWYFE+QIWmu6MbPa9Ds/lwcW9ANerYjg7gE7oPBrzOEe3YOCs
DhmQiBcl6uH/zHCedVD+Mbwtt5w93qbNgYwt8mXtvAFZbX3c/e93JbOLOvXen7McgCwW2IA6DYX4
xQvffU11Q24zu5qOuuaKBwspx2uUEvlfmxSUiY3p/IyhyvQRkC6VkFtcId5Uda3AIcRK/K9GVqPC
OXN+wgcV2ZmuMhf4egFpT3o/vrqbGXRdUYlRL7djNmsutaBpjxSDN82ewNsXLV9zH97SmPoyTDda
HpcrqYoYqLHN8FKgYOCBRo499YCUcopZI1TlD5Wmne80Cs0vVrEss2L1D7O0A1LQkgJY3H+zTmsL
BkgrfPkTcA58YOBgTlYBGHePrhXgJq+FwTPX2+A5yQK+iWtr8kIXoMt4kZzSCTQzfpTD5aeGQtEJ
FarUcB7fdBHWi6J1DSI0Bk/qkdRHQMcbT9Sdm2hsVm4CQCgadt6///Itk//tlGW7yII0XW7iFm2A
MBmnsJuv0JCKogHxUfnCjEIcfbtggCSVqKQK2xye2cR8pKYziumcu842xOfscVYzSs3fFdnUelbc
F8lm5PGw7m34M2mJ73dviwH8knsDb7r9YpBm1UbwjP1tI1StbcX7clpEm4EHtvVoWDvf467uz+RX
Jv8zXrfFKcGHiUTU3DjajZzlNLv4qoHGgYJ4Gr/P3qywphgkoZYZr2yFzmeNQ4H7murCf+4cC9VQ
TzgKrI9mMh3MKXoobmYnwuYD0qFzbAnwjxbOUlouCfZvsZlMxYcgBpQKql2KCzVydBW7K2u3vh5q
8TyDA38AMm93TyodKY8cFxEal3rw18AKf+do/W6I7BTRMED/tKqZAX8UapCabOMIxItKbhY+soJa
AHsPOUD8uO9OOyr7sVLElIaxaS40zES8QuqX+zqCF+rJQuIQICNQK4TAyzEbAP9PWmRDGxp9thE3
ya2NaUpWSWu5ryUH9s7MgmKNNdCXLeRbU0O0l2Ua1pvQzpE7riZIRlSYTtVKsKIrHs2FQhP1mGzl
+w0IPyKQucgKH4yxc3BrodXlu+07YzSkJbHa6s4qCM6wFencNDXb8BQFLqWj1Qf6F5fS/xL1qfUY
2Jr5Ea9K+s8CnDT7IahRYUhKKIY3UF7O7DWS9IGY0IZAFdDE12Dq8y+2nwLJpCzbVx1kwkhqGpJr
GGvaVudxc4af1D6EhkgOA5CDUeYY9lsw4KHAty+qdTrl7QdWdibiQkn9NTH4a1vEzl9BC77hFJnt
3uj6wAjvol8uXGVwPJwjQDeeqOIjiwMkpNZwGc31HSBVZB7+wOID1YDYvBJPXbahAS2I+r7ZI7kh
RiZS2j5TAwafH8jEsZJLPPJi1xdSrpvMND+ETEQIwjRyTQTwpdneDnOz5lvTjbJd7w/Nq1+Cqwt5
WD/8XHxGiJ+92kXl74xRJPs/FYbyC/DvrVMtwFbu6bwugKzoRhcr/n4jCmVYPIwS7Ausg/PWjr/3
QQBHhdTz+CLld5qPQW+E/zZWMyNd4b3gNlUxB7soPhbSy4LeKr8n53fFTfwNEz4KFuZVy3uGFiF3
mYHoaAI8b6JNKMcMC+SXW3DUA5Q+P9vAlTw7QLOskER8TGgiUTo0m+t6sCmt2MFhA4UYyNHJRrDg
wl9E66a2F/qFuqIVqPvT2ZYzVAeGmqN/yPGf1ssKkf/auE6T/erHMkahWz59iHsLvgQLVb+pXYqj
qGJta2QMTkX8BwdBjQVsn7qptkRXZdZwedr9OZgYvAULwVWNF9K6Nip7ZYzI6lz35bAxMtCEInKl
A+6SA7l+aSaFMk9D5MlNXgSCv3VljdOb4j+uuZm/6ZIRp6t/NRYfQMiT/kLwcAJ1LygIT3radNHW
0sL0pPk9ML2UkBqSNWFb8xV1K+qCo/URJG013qwuECer7hdxmUvNjcxtDkCI1hN6Ep3bfKUVTZvh
KKVks1LYoNuMZQAHfOshnKNmaH5eL0SkHTLcIqSTNefbGbcokZ2TAxVTgV3EyHdEwRu1f+83k0De
QNADSNStraNmmNFe6BxuXMLMEGlalR5Np3G+a+KoPwoDmf+eKESGDAsjWcMTbl2EiragYorj06fG
elc+F3qEgly3GetdXlj9KQ26dTp0QiIWiFvB3A1LbiEdALefeRyTAu7kCOCWWu75jpF7SPoIV5YM
h8cOXq9H6uk22L0mG+nNNHTxaXLgb8h/BQJuPdIDUBuoCHNbXntZG8dZhbQRlNgCIX4EleVveyTX
5BX0q/JhEbcZPmFV+SNyzP5mdxPl2GeUr+0qZww8o00qj1LU4zQsH1hUXClrnVLjuzB7MeLaucw5
74PhbMACJzc0LDgoPOqwupIqLXrXJ1FqcWfjSz5uaJL0lX2H6NOttHgBZ8+b7eTdNuki8bjASZs5
1XdTi82VNGS/Cl1tRHIZIt/UDEF/nJAFdZlH4Ph7cGoEQ5UChba1Ind2YH+oUMD0e9F/MlQVmXuh
VXD/z4ZwnHXWFhI9NsCt2BvjaCMc17zheyuR3+b2pcoB+U343kpUVi67aJL9xMsOT6dQvWNd2wml
SUpk4U97lqw2nYU7I4HEpGWC822KJFC6LFAD3B4wZvnVLCJ4GZIrpLlVA4ylrdZPXHhG4WeXxCi2
C9wM6ZHNSullUvFGkT2kMG5bx9KKDahU37Zc1pGKMkUG5hvK8mh3esrU5AcfhoI9uHHZn3jSbaou
B/B/IUFonJqi9Oy+cAHYi3DjyYp9cJ9Qd5bSIhqrlSOgow7zxM2iNyuGOOgojznZodk84qeJQhs/
FbuB9UOIi8fvsW4OqGYhDJPEwFkRFZ58NwtDuzuPGQObd5l8SE27O0pVVpy1OuqTZW+cBjHNxcfl
e8lyKnCQx9+zNlcrLxOxUe+DxujPi0jYAPS1Ov6tVsuZRHICXMRmu3I1UW1pGzPXcSUCC7TX6fiC
tKhiOVOvc5oBD5c3W9HriUcTtjngek3Tc5cVeLGxGG5QEjbdAJYkRwe8Dcwstqh3J5Osbba+Mh0B
/hm5i/EACEgGDMmNhVjISeRuduXcwIMBwfxHNCSb9E8NB7Aq+0lW4VkHALtnmRn/WQYvfuw3P6zE
ykFpE1t4E5UIcgYZA/C04M91bA9eUVjOuyoiozlSebeti+R5oN60FV839jaWTft9rHiz9lsjuIA/
KXpwy0KsrEBmP/5QAMUdEksc4/Gt+ijuuYm3RTJ9Rop9fQ7q8GeBTJJtaWmj9akMk5+guOVbYSOX
c21xq1nLAn5UUvZ91qPS7vc6UqRRVrr1eQTRxdtsv3SVxSzlcjvEmynmEmCS2XSlXhb8BBtA+UgD
apC2C0BFXjfAlILWrOr2yX4IY3wK1PKpG6erdNzmaj8vpkjdiLoBdYBTs180RcSTXQ7PFi4eKSDH
dJAQIZEBwIhqg6rra+Rfw5HkARqhP/TROCLojQIEDobDEzVwrbz1JlekpbfM3E33k3FVJ/XdnZyG
92sXq4s9kvkuvNFmUhgrLecXvF8QSsOZzPcYkPZW4VABqh6w5L5njBMHfUruePMYkZDwAcVsuE0r
9ZFb1rUJ8dpXJmhEzWJmNgug6DcznaU5gGwA6qSueG56QKTWCiuVuKzaP0YCKVWOQlUlDiy4bGdN
Gql1vG9exqbv96Hy9OH5AOSoeiDgkpe4BleQ36NYjyZIRrPUADhGXhJE8wBzVHWrxcCdXh4A4I6N
fFgvaxcDvShBUp9/cpIGQRg/N/eNXWTP9qBnz6hzXyEtIL2SCIgy1inuwM8R2l4ZOxtwVYrHGkmU
L6owZZdN8Go5VhciJTEKX3De3TisFY8kWjRoAcnebSwa+dC+2XjXIBv/tAtp/OsuZYf0NLMYSuS6
6cUD4Om+MFRk7mnUI70f0MtqAlli80RtcLA6dabYFlOnrxww+61vriXzdaRpUx0kkbaxni8mdgxC
cRHFWfQw1bHYBWG7C00kH437gsVrpCr7Gy2zgy/I798mQpERywif35xp6o8s/OKHlbUac3889dLJ
PxUxuJeUfAjiEmSzQTwvN6YJcaF6cB/BSOE8cdF9ILPZkCZbG8xdO1r1vgs3WXpB2iYo3tTuvdVZ
q+mPXUhOu+DyvDFd94CihC9T1iXPfh8lIPFwAa6IK+yahvPEFCJtSh/BGatUADFxZUPonlvxA2SW
9pWkY5eYYLzOvoQonYRf793OPB6DtPPCqtQPDnCSNpqLCpGkCa+Zxo3XvO2ioyOyboO3a/4tNka8
SPzgixz1Hgm0/rTrfIt9RuasRwo62H02AH7Pj2nRda+2mz3ZsZ99A/PDtMq6srxogTHiN941SFXE
hNT6ypuEzq6RC2By1icbq4CXoZqa/Nufj2HAobYhuXoM5eM+Z8MwbJkIjnE6TI8c/9tebHdo1zlS
CHfzcNCBjZTYjUdDkPX6OJe+hDy2n0lSxwy5JlnVHmjYoC5yDxfPsKJhmUTsCTfGeUQiaYPNVNdB
yGjYnj0MyYOlGupp3U/pBv6ZBjjfvokRMEwetBFcAXJgh0VOatQ0vQ5mB2cAt6rSvVuvAR91FTW9
u14mFj0tw5ldIsa7WiyjQB/ASJoBKjPumL+WjRYVDX+PR9kAu4GeLnSkPv9ztLQKH6LdohkBkffS
+DMlTi7z5gD6kcoDz0gXrpYxYz9AqtsiB7goNZzWtJQb217rahy3BErd7X4EA69RszUJqWFxI4yt
izt3UsQbIAGh1h3H1o9a4G8IlcvnDBdJJed/yAMBOek3Ftz1o4RnRy0Cwrv8yh05IljRjAeRt7Mx
ki+L3jfJcXc7pbasdpGq2GdWeWhsxzj3qvKfRKPfVBvcGNt1pEACSDaEVfUwBnjPxxPw20kWldJA
iYbpzpZImWcDTskySrxECAMc8sqq2iNMRuM8L1NGmyivNqgnwx7qKahxa70CAl2HtHWI7GCa8PNB
5V+ICD1IHPu/kPaIEITdu0+d47wA8xOoMiGftlbJy502QSsrOgBRMANVDhPoNKP24iZgt6T3d5Nl
474b82JlSANxA6RCXqKWJw/0Jr+fDWV5P9sjZWSFeIpKiv5tuWrcM8uL9AwswXZjTMi97RVJpVTs
ldSL8i+tH4SPXTS+iaseIcFFlbSCVALRawIKXee2OhicZZReLGCTDB7e9U8Mx6q90zbpxW2zKdqN
BpwRgsEnqPRulHk0fWm73NmmOC+ciEWwCDjIxnv4FYB+Zqxt4hckRsCbbq/FP0GzaGzhUOrPIHbt
z3pVGFvd6QKcdOGHp4lRtn47j4Wftfk6cdjHOKvkjpaMEQglgkPJO5uvM/YD+dnAsJ1s68GSHVAE
uWxOQ5ribWEWQJp2xR5nseHaqmbEL2wX6k6woiFNIJSV43DpLRLqufD4ekYSmrtlAmaHvWvg6+Dg
5bpDbg4gRcZ0beQcfMZ5FHv4a2piL0zWbSTCxAPMgzE1KSSocUb5DPJqa/gvRTGkgZdkfFc7rflX
nZTn0XWLn2nJnqpeE98BTveZ5WBELWr+FzA286+OgYKJtgdAKOLy8G8Hsln5WuJvB7eNXwVybckp
SqMJlU4NqjI/vM+R/3QZvc8pzf+/dTWwb50mb04IN4EHYQpRF9LAJYVk++wHgpLya4iL1qrKnOAy
5ZZP8qR33+RIBg//o1yAIGyxYzPt3g7ZNwIX9PZjvNNY9Egli7bsYvypRo9UC8nV6M+5wA0eCSye
NNVoWZcAF5DqIE0JDFY1l45AAwSOZLeakEW+kpqRfKqTIfcAb1Z/x+v6lKQR+NG6cNPlIC3wJgCp
9UVm/Mhc4B6xqfqMr1650jR7eEGIHq6xtLlaQ/RsGa34nNSju9KytLxarM7B6SXloU0FADMRWlvH
bTx9LPz8LwffnV8ASPLD/pfdZr9wU+8+9r7L12adZg/BE37uOHyNtnXVkYi5ygrT+dQ48pt6Wf9q
JD4+CocwTbqnye4s8MDY1YqDAul56ut+GzM3O4Or1cf5w7q1Y7OYf3Lz4d2O0Y8KzxDeGIMj2WaK
2mkfAsXTm1rOvwTDkHqj6sVKFoyl+LLMLr1/17ub/Y/2SA+FsQAS6516I5gAoUDhpqhHAk1G4Bu3
w2W2VvQcdW2/zdJwmdUqCaynRPiraAJT9QF++/pY1ch0p9svyovBmZPgZ4+w/y5lLbBfVAOH/wfU
CGsnGskk4k9OdwnGRMMLWQ0cs7vwdjrNI5UDnoEkBlCFSBW6WQOI3E1Qa4hyq1U0UegcgI1qO0ct
o4m+Tz90SDC/MRfxM21Ha2onAJqhjVwn9XAtOL8OBlIoPWs02KP+JcDv7FEYIC8jgXDS/lAP9vca
uOp8Vupy/P4QzJfrLGy0ZBOJ4hdgpJPD2NZ+snmzwac44t77+ll1WToAytJxpvaAf1FyooYpx7lD
7vQA5OAnGi/TU+DA0e6DhMeYCmtPE4te3jbi2FgeiWfVO43FEvUW62TkTtYPrIZ7pAV4bFityQGD
H3XkxXUwvgLL0966fVwdAybyR8RW+CqdxvZbqFVr8sBkrY0Ubz4Nr0USAeApzleUy4jwWJGgUP53
bmSVB4gcstqZpym1kWbbzk4Aowq9jtIfl3EYGcccIQ5gsBmf8wr5Q9QLrPKtF6neUIzGZ+ots1LJ
7vQWK3lUHode/ORgUlhliJ/hOK7h20veGbA/wKHDglBbdYNmzg6d2cuD4AkKYwMEXLlRuI8SkOpe
kaHsyFZDkrGSOaB0/0CSCtVtsxiA90gAndJwRRMDovKVbTQXWuMCztkLgbQ+26FVgJvlyg4Noj5/
RSbA+Ko9EUP1kPIUiK8gd48qzdn0qEA4Z3GrnfTMCFHGweRrmSPS0buG8Zf2VI6Dj+rG32vqMeUb
4BI2x3yYPEr6KOt+8jgwRA80nPARPk8C72ypEjzALXY7i+IFpN7y9JEw9a2sf8X33DjNKPxdi9+M
GlJKMDW5Pt2IaFEDLUNn+mnJHlZaVdvfiv60xZsEeU+hoZCHwcpT5xYY1IPqWsGbQyMcuOcR8UWJ
vJ5HtuKZ+lPzfURz75qI+Ih1bBbBQ1OXV33qolfe2vUp9IFh6YbZ9FXJ2yKKXt08+hiKMN2NqOR4
KLTmrZEdgtLwxoJoYwg03VtmHNsBECOouVeLbFmsNRHQDu04m2dpAkgWLm5UJfyyaZO43qKNd8Lb
fqi8HLbS/WOnIokbIDrrLxnS3h5y02hW0Rjbm3nYjv4D9Vg02Hs/aH7cyWlY4nscwu91DuygBEKD
O+4V1uk1Zi3O8JHWejTE+0xeqZdGj24PpCmShDbE0gIpQyPhGVpUpZaOexTJwfupVG4mcEINknTz
RtJetumHWBEVzzTD8Pw9FHbuHkMlm4h62IasFiATv6EnfpeB9lAAUdT4apvIr4xANsgdu3mmpnVd
oBUOPWoC32UWKz6KNC/gNEeo/c9FJDIN621Rg9/BqckdpCysCwSjV3mJLAH8z0H+8tzlsQac1SxH
FuAiRBkr6F9c4C3hdIqE6fdGm5InM82bPSkbPHqbvBsaRq8dgtLdkpyWz7vdmVs2jyjDmjRvnoM2
QPjnycUtcJuW9oha10AXAgXktr3WLMfdMjgzXwsQpR/LtAHJsxqahp08J67APzQH70vV1J87ze0u
RjwAzdye7LXk0+1S6QPYi5aCDHi6Jl3zs2eoKpC86V8Fl+Y6GdNsR8NO75EPyBoJlzZmLeDlPrSh
+UQjavT8m6/50QtSnDCPcy2AGn8byyv2Zixugv71n4wBQx1uYAIZn5CQgxoBZCngl6F3ITLLKpUF
TOOUIYJpC9/YuayCR/h9gnqF5mpbWeGlf7N4QmUI3o4gbYh44J5mizTfGUi2GXibbX0OJHOQHH1i
UjZg07UjECFpeYYkPgFsMRSGAvtQFOgy1WURe45MMEA2A3JwkCgMWavwEfGhZifbr4B+gVEwGAql
uUVBIQ/NyitRKQ/8fCiXYVZHO6abcOnGQbeZt5l3QKnKBOr1jm3rsaiPU5aY/bFGbcChC+zDste8
N45C2SbqDN+LcxCZGbX9CERteUaBV9F5hqsrouLwraEZXU3z7GeHEPepr3N8oElEk6S7DJHKEXpB
jWtuNSEd2VtMdXx6DgpeHIFRke3iodQ8FnD4GlUTB0N69TtxLsHIcVpEGmKRuwGFrx5pLAv8Rjwj
7909LqIi6fV9rEDR+zDLbuxyEXwt4zQC4YVjCQCpADZ3MOUvU+0cZEpWyy4Ef7fID30+MOGlOPIe
O8AJk3myRw8ggqD2xIh8ShrSRAZsARDtyKcpSWCKZKLl8OMgTr1bDGRBo53c2D61rROtJpn2Owr1
lkONNy1KkWdfmA8k40ewba3wusHrlmbVkHQpXIxalXnBrEFD6bJZ4/8ou7LluHEl+0WM4A7ytfZV
VZJsS9YLw/bt5gaSIMH96+cgKYnluu6emRcEkBtKtsQCE5nnkBnFmEN+xnC64UtqBvq3zkLutJV2
9I21KWDQAHt/lXmvbZDuDk9FLttDrLf5zgFs6gOan/J1Jz32jLt45BJ0zf7uJOFXTfe7tzRLi4Xr
yR5UIol97dTVSyRiZ2uEAy416T6mKXAF7+TNuiojq0Z3iDgzNmSnSWt4+bikCGgSxu2NVsBbaGAe
NAK8dVlDb21w8SovN4OJ0/zQ8GAT+qO8pEP/6nplB77nqEWFEFIr+CzNiZY0I1nl+ucCDXMAXQu9
GuU9sJumZNgr57aIo51e5k+z241JJkV3BHD+QuKeFoki1JfpUi+uelqD369h0U+9cr4k6Ar/0qR+
tk+qutm0ddl+N8IIROTFqixj/7Eto/xL10Qn5oFAw0bX/5c4s12kwIxiR8psAIT4UAP4KOkLYEAM
UXS1MgSklXL4dCd7qx7BLlamYhch9Y4kPIpwy4QdPeA9POGGwLsmifXNHI30NaoTY1s1ibamZWyi
li7NyxxsQD3QX1trYSuzAlUcR4sha03HdYCIAGbMjLCDBRSXE7PdY4sn7bWtyhZ1T6l3DjUw5ZGs
QGPyFf22yERKZP1pSYpBw/MJoORvmbLotTLaVzx501ShJxVzhiIGrzrIFlA2ao6De8Djv7KXVAlK
ViHvKpQrIReWj0LaAEWBK6knpwG1IP56CkMRZwOa0VBS0D/vkg8W8hYhcDbOPRU3aQ7+utWQhH18
7D6XvGVAJzfzFo8mKBItTo5lUpTFYrKO3Y9piqzzturFC/MSb1eAnXSVKsx3M3SbVVMiex6rJW5y
ftSjbC6i8MOX/JvmyuIlbCOgoBnJX+ShhTq7CZALrQEJCwKQdtDZFCC062odALFzOSpclwRdR95S
602+HX32CAzH8ijVQFoa7mSTB2nwC4TXjtlyEqpYFQq6Z/nkwlL7AMwEbxtZaDpaengYFgt/6KOj
YyHrOYreWE/CssC9GbrhWv5ucOsxzclvsvB6gKbqIAPYoi/2+C6bg5P6VjpFR6VmdKQo05qpDzJ/
GllbyEkomxt/UtOaNJMjCck7oE2nH6FxdekuMyTCogTZTyLhIPYObzBdcF33DxN7B8kCBxi2wHM+
TjI5AP4kBtb8ikg/yPef3Lpc2keyINteYx7ysC4DENsHmbzvae4RHSMPs4hs1a7kDpwX/ZiKaHom
0qOPUtD05KsBBGmB8WJ/JyclJalpRg6OcMaNw+JoSlnPCvKdl7NvguZCJArT7ZjnQIy822MOn+JJ
tkd5M2qiPp7ikwfte+eWuo2HW1AkJ+cA8w90J7MBpnds3N3dpwuki88ze9EWFSvBboAbwunLJBD9
RqKc6lSrK4gxjPuL5+6m+wXUCwFBxw+aFYqA07UYceYGsrHV4dt87zcFtHRnMZuQn7ATbelIx17S
l1cEOKpF5qX9lpY00DddwKxmkfopUvLq269gDju2eckWhttdXD8cgSLiZpd58LQEJRqRHmxnGc0G
V/YoGBus9azoWp5fjDHJ132cBgBbwJK0pBANXvJ8txvQ3vWxByk4qlZQTp1/vZOPuu2cxnxYzTG0
Dt/vaFh7tMdQPJD3GB8t0fGLHYrqDNq8FQ+a4JJ5TnChWdDUwxoXhdpy0LsxW2ea/oyfeDzMdkKW
47Eq/VNkvYDXZezZoZTIArpRDRb2AGj7YN37GIzGAVStwTXc0uN0tiUNQHC8XYgiiSBz3o0jcFfh
Ulq072tg+b/7kYc3Nr9EB14Rw0DnPVikrLWI0KMGACpxavEYd/a22xYnWrtZrS1RvmgsUd9bnGZF
Y2hwntek9qUJHhZLX4oQDGkr1ETlK8cVaGRtfeQQAzngVgfFWMdmBHrPjqY0+LGl7xOJ60BlWGsB
DGk6m9AMBWYfIaw2LUHJpKLRMJvbnQZNAopnFFvZe9JO1jfuJB3xvQGIOxWD3CerXn0GEg6jfh0i
F980ZDhvoaGc1N/RevqpQhxpDNTLbTOGg4qmlx1eXhXjDw0auPcO3HwhJfqmK7QC4Y8S4HHKRJrh
x3TScT0oNqFl/k1qpx1GQHgry9Gz112O/yArScuTowb1YjINDY6MXiy6w528RE32jdnkoGQ9ymgX
oes19HZzuovpevzcNEG681hmH0EfaIEBwMC7XTT61hGM03jTDrsDKWiY7WiZoV6tREEi/O7UNi/Q
zDRU5ZIUFG8KfWc4O5PNvKzw+8yRNAGC4W+f6iYKeZCe3DIUDKxGg5/sEMXWLe+G19gE2ECc1/0h
bmJwbZUvUiv4SwJqh5PPK44+CIiRnnq3YvizPY2Agl1KD+dlp5LR9zAVHThTgJwagAbqmRW4k1Vy
uwGYK+AtQVmtlllWnBwmhuc07MoHjqTUIgS77Xc+gHcuTUGlzqJGf03NSQwYqvjQOkG/IisAf1Wg
/7XFsg/acmn4jjwNQ/d1DHJ01rRJDQh3DCSngUf17ZJkeoATuXofn83+0dYt0X9Z1eCnVlvRQDvQ
Xn+StXmf7JoxefzHkHcfqeh1Y42kIRjYPj8rmHTzVcZx/B2fBaCZDgAlSI40VG2AZ23TJUeaobnc
2rk82pAyaD7MaAm+ubpAGTyEd24k+5PLbJdotnx37oEctHNEPG1yF29eJgMKW7V22Om17h/arvIP
NBvUkmYVnorgCFDraXqnJx9W+rfeOtJIi8QordWdgoxNCyd1dK5/bEg2d8tpq382v9GzHqC6Otrk
16jvB3gSroEXxLA5cXGCyQZnZsDrlEeSRigUmGaT/o/rXEWqSwvAO+Q+kXeGRoOtyIHi+aCLPnTu
jmsMGWyGjuZGAsLclQ7woUUwhufa6/Cm9qmZDEljFj4AF0zgZZEPyWjQScHzIN0CAiNZJDUwEkN8
qy7QeRl7W0Mr9iVaj4+131poZrWD/1Kzkj/VUYA6pnRAb2Yl202sXs3nMw2qCeLlAEbV6Z19VuR6
Fy7RZqtPCl5LlGXHthfgSVtamyIsJJrawcmQROErGryDR+S7UK/CM3yhl5qxpCUpGIpYgKTpehsn
1fzJDt8Ab0E5VkcyI7nsT0Fdxo+0SNLBPpllcOkrDZ1ZY55oWy5GULuoXchE1616ZQZ+MoWNW1Gg
onsAJZ+tXwKg6ALMy3Ke8Z8A3k9w9a1LRRAAsBLA9Fr+s1aAI5ZEn/aFMnCkdmuPJDYAFwYQd6tg
n/YsDqoHWpG9aeE/m3fTFgXrTdpiSAUQXZnfXRJnkMi0NgE6SmpvZfephSqrbjSONADx0zwiEQse
RC1zl7PixlBWVhKuSHUjnZ109IUfrdZH91I8gA6kEuB8MtB0da6r1jq3oNta2NwXaAxyAC/2qaAl
bnndUyCeaUH2sxXNgqiPNvg9AaGUFfwaKxBR0vXhDJwyQarM15CEuAJG2YPwNXs330JOdrNfoSAe
2MB2jVmjAaHUcEfnovgIxTB92h5vpr3Vl6so9bUFjmftUY8H7pzISxdjv0TiP0XGFZjOOE4pODtH
+MERCQAwfNDUiK4sBdEaKW2uQT7b0Qy9Syiw+PSFg5D4Z6vzNNsgw9oX21KRVae6eMjySgL3PwM8
O3JK6M8c6nVnWaAVM916pxXN7Syu42aShZ+zO7vhd9/OaPBKkbc/ylEHSERmBTiB68g8+g1Q3vTO
/21duSpxxHMU7ZF93FpLdNwRGolgSLFWuEWklVb2uOVKomw9LZmD7OAICh8g9qJqJA5R7VnwZk8o
JTkIhg6NG9aLCbREgZuAKujALbwtBIq0JNZw7qRwZNHpzRSOME+KsQdWIcO/TikTbY+iotcKXd1s
EeWJD3afyl9mvNTXg8KU1tVAir7UN+hbcYF477yLPv3JYJbPMUhRjzh5vMOK+n3ZHuZ2Wp6HI3Ch
iuxb1DnVlppf73pjaUmK2Y1kymvQQ7m9k9+045IdY/q5RZHVjoL4rPxmVgq9RzX2TrY0naOYIY5G
meyR9L9pmANptqrtCffUAkfDTVMdrb37brmpc27W0UwFyvMy3E8ddZMNU/15HK2mPrp5ted/b8Jn
/wXS5Zm6CRpEQNjppuObdy34JS+NDlWC0dMEdIR6wWEd+sbfourtNzVB6tN+SyxQD8eR8yXV+2EF
qKF8j3cH6ynq7Qzw2OBDrKvqEvZR/22s3XKjddW2LIVYzpwyE14yLgTfiWbcuAINccTBKPc7AvMd
b81sFwC5dW3gqb1sfQaSxdr3NiVIvh/soUDBOk2ZDbQl22jfNSibQF+esmGq5TyuADEa2z0qDKJ2
lQDY8kuKx+zJ7Z1fkVqRqChfKh+wSrQwM7RzmGHJDrREB02zQXkdXxcGoH2LFhhA3JD5tRRMbuoB
vXOoDED+ItSBSSEArGSado3rMq86//v/nHvPIW0A0BvgPT6QgD0flyt38GplzIoEl9wgyytM79Rp
uJixOiE2GbjFXkSmoSkIjTxWKsFo5JmAp9MLF6xIzEM5sGRPE1hZDjyYIypZnxrDxbMK3MresXXk
Y5Sa4dWPUHpOM7Ma0ZFBrVTAw7x6aiCFg7onG7jQfouc7CLg2KdjimVd+bv1kOJfooxfHKCc4D5O
LUHbpB1Kt3kMVBDWSKSOgCW7QKF6fwVeSL1lbastPAdwvAvgL7NL0u5JGagr9VDdjuuFA4QsVLru
JjNykx3+Q4AZASrNKJbuhWmT2+xrKjcnL+sdawWiV3Xh/y+gFr7u3yOH4T/D9nRd9z3mO879H5SH
9JVWALTjOa+TdherN3zWVBikDfLIaarWs8ZJ1HteWuxJOctpaftAcVvMbjxwsQbvFsZpPuumLQoD
8AaJpaNA7XPzWy+yd9RH+HMUy/N5vCEDgbrzbaxV00+AtgR771XOIRvN4CJx//mYxu2PlKfl96br
srVZoZqalhFukgOwQnZWmB/0TgM4lrICTmaKDthIu4SVzWfvpDQBdqa8K4ZancDH6z1u9I3FGIX+
lqjaJka3Osz32uDhaK3qsGcFuCuRKcyN0ywvLBul4rUvVySjQatGEIc0uKQ3MlSAk2zax0dx/mzH
cZW/z0YcJGaSOtLmutx7jq+fZnmp9hEZ0CRnlrrWBPW42gc4N9iHPmeP6/DFALS7aZ+6fAbWcPkQ
GshEKnyVH7HJnlUXyBcvTeU+Q65ioxte9iaTX6SvHXSgGcHw2Dj4vVLgM6EaZJWZS9PTnS3J0tDk
F2VBRLskKpUFfmXfLTQ9BGlQ3ez6MR0XqeMB/4kAO63mL2wxXCe4TuTpzqE/PNgEAOrxQduinwft
4grHkyA37SwES1CuFZsJw1MBedaa+XcyaNaBLEj+EXaSWHj+J3H/MIdBHeF76BkndA49x/k9NMnx
bp4YAIr04nZEdTWNmo2SXlC31tGpjvfERj6JJjWxkNOAc2J06so9LYQDcBe8C5pr5sX81KEzKopB
i4GjdIrrRSVSM+dzdicLkD44+hL4Jx9WswHJ7KbV39W0HipRHzJANQJyyt/JsdPfKkCYxMFQvYmm
HZe4qLCuvIyzndRAFeShTf4SgoZohfYH/orbli/GINBomwPBD4S5fNuhEQKoC7r7dZSFu0Gvkr7O
vIh9HTSz2aB1Lpi00gG9Ua0NYqMFMMZFn7OuhK1vyDfQcG0/OF2/coA2Y/IwO1vC5Oc6sW30oKop
Ccfa9pYSL48rKyqzSUbasgJx+YJsGi/YgnM6PegqzBxrmim3jgGl18qc51lJ4eqxs96DoBQfZIPV
svk1AAl1XSM5ctETGYC6OTdeijHXcE3bWhca0sFsLrhInwzItkFB/H5k9g9Lmr67ILOR23wNtJh8
dSOsG1yJapFMd2SD6P6ZW2iaSDNvVeRhf+Asz79arXagbphsCEGwruQF4Dy+ZkijWHilO6J9qVj5
Uo6rwcr8YxEF7hXU8fjC6vr4Z9iPr/ooUAPQ6PoeTXfJZmyb7M1vUX2vDMhzxE89eWoDvrNQRxqj
9rZ/BV6jN3lGeB/cxCaeD8qTDMhTNEmzscHq4kkUKS8yqaHhSIh9M2TRlQZLoAqZgeagklzmawut
HGA8AtflbEIzvJuoBKPxgAcrIkkZ5dsBcOEAGR5BxzTZFPrPauTmvlX0CCTiJe+OtRucSTR9Cp44
zhLoIQwFmR92QchSHBvsKjR3bgFSpGp0NW3p1p5+rAxugLUCaSjQu/foxhJKQFLSuyJZp2bX7GfR
ZH2/nrxJSiF4zp8aRXZHohEA4WvUsuCAxIAUYqmhdIW3HEC+vZxlKHmXRxr+JNMVrAhKaI5VyIIt
+oYGMcUjjznoyJBCnWX/Ho+0szHte7dMk/E1xbfSSYgET7/R5QYgijz9hJNscsgyf00rklvdoE9K
kunKjGaNkaQHQHCtA6dfxNHG46CCFXiXOfZpGk0zkrlKQTPTD+Jicaf+k8udjKGjrlgIxyuX8WAY
S1JTRIo1Mj3BWz8QunHJWR9p8BVsOBjADNWEDyGtCSZ8Xs7WyK+nKIBJ0hXZoXPMOggcot/w9vPL
iqLuWVoB/hLQLgoKvDJ7BZY5KjBtpLR8G9DdnKMoLR7cJxdl4NtkTDmgtAPranso3E6Krv3Va1fD
aNz/kGmNYoEbU8aEPZmmPLo3NVMgACWAdM5Miy+QG4jxVDciYJSgBIlmAlyVa60vtOWdAril9t4t
2ReyBVdOBtoF5Wv6L2hxDs6TaIi7B8CbjocehGk3O5DpvEPW4FZtltGMduCD/2WWz58Lu5ggFTqT
jjk8txd3P0Mmo3AZ5MDT3pQCRL4AlDqrftsDgRsRMtKg4JFoFnA2KWfRbAYOjElJprOcbH8PS0rB
AYtCs0/lhL00u36GnEWzq/IahyA8tDoqaHGPmJ3wpYdOfQ0lN4XiCetsdkFvW/pFsrhEVxvQEkgO
XKOL6Ov+jDs6f4nqwvIYJqrAg6b3ayLcAbDph57WXsD0tQ2SKTQiflAFzcw8JJsofDy3Sfe2k6zD
tDX1r+RXoat+AerbJN7bVvQT1S19Gi/rGNkJOs70KEQ7hYa25KiePkznHzoKzVomY71ZeL4/2UxH
KFnb+mm2Sb1a21qt8BZ2G8lNnwjrJQfEAABv4/Icj6b1MiL1iuvvl9iT+L9A2eKCrLxYhNs/OZEW
VzB/cgqUk6l2Gm2c2xuv61Ca/UHgKFFZeXCDYt0TFS0pAkPxOZLGQeNNojIJKYA9wy1Dxh8wUOD9
ky4OWnHSHGhGg0w1/BnOa5olyrCya2jCZNwWfsK25DfJbqZkfhcyM/v6cB93Wk/jFGV2ldIzOZC5
//BJKHQaecjzR7m/ylIZPFSWedWECaoiGTjWgmRgKEILjrCyyYRkkwJAFce+6A+zqJcHLQOxLeoL
6mA5MrM9FsIMkLMFyh26wRPA7oZhdyxJSPpeGXERyGBJKiPKnZU5RO2DlXXbPCqicGEaAi9ZWoDW
MTEu8ZcCqDcbXeRmYLIY1fFXLyrQou2AiT21gAosQjfYB3GQHUbHuR3+JJNoxUUnhvFuR8vZjRR3
Mh+nH9RgIEV0pyC3uz1mk2mPwjwFmqNtwEtYHRIzqQ4WUpCgOFHraSojVh4KHCD4ggxmU1rOMqbV
qb4ktR7pyft0CkJW90FurMzW33aF5qBWgYVX4DYWe+TJwkVDZyclI0VqJfgmKEG6UNHZTik8TaBP
OTYWLp3ZaqXILAdIazWg2ygAmtGRqenG8RBGABsOuYaKDVwrX5C3uuDN3vjuVOaAgkAte6zrvt1W
Ge8P+pDyM9BJx7UBZL0vCXPx7Mhz5xcIRfGlhoY+W++ezTb8W6J4d4eWPJSTNgw3UGiC+jXyNtlP
S9IAX/tHkg/lrSwBe1bl5P0+8bsRF1eqn8H35ItXFTZ6yhCPRDHe7C41l19Hp9Le/Unmt82zjIfs
QLY0gORZguDbeqwyVk/yoswP/56Hs83/AvBF9s0wmePb4Dz3XVP/HcU0cbPOAQdj9cRaW1UaaelD
j1Pwg2QauGaBdLVq1dLpRW2unDLnG9aHDBUs9ghwZKUifekkYqe1xk+KYJdFY678zLAPo4t6LjQO
6VPsLrdxP575wGhYd53zl636l3XTvjJZRQdTrbQ4tZEVxawusn7LvaFEWV0QWgvSkI0w3auJRN5h
UpAsaOt+6474+y1Yg9rQz9BN8Q0NvH6SnY1qXHWukX4ffOGui6oaDxUgPh6LFJAFo26Fv8I4ObA4
NtEFmwGn2Q6MPapcy6cwZMVkUQzhFc+W4lvlWjmwDXiClzGzxnWhvR8Y3hcJp2UeCM9FE+lw1swY
lby9eyQlyYFMB/hEkFO2Z39t2xXQCUlOFm3i48KObdxRk2cjtnp/hVwvkCgH2Wxw7wQcn0LgccoS
X9u2fghkcyWcH5s08+M32XL3TIvq04Ai5dnYbO7syxF8JhRt2pLUrv59DgIm2K+6EXzxSmE/cBZY
Dyy6lF3vnV0lmcUAL0aRYgHslxuZsie7QU5OFIEGtHPYDwOQGFeJciKZbaWv9ZDzPSlJBEcQsHhn
Woiw9g5pXBxpRTuGFRBryLyxAs1ckKay7nejz0S74drgfTcyJcXHR4yioEM7VZamKOkJkQP9pFVL
c+9n1rQFDuBAjfPDRjxmxrQgCdC4ACfSA4OLljSIGk3NhjEiU/MPcWJ0R1yqGC/hCnqBoaI65u2D
Y7jNAzIr7UNZ6fXerNlzA5IWY0FaGoxK5OvURhk92eEL+ENt6D6ed5ETbedYUS2RofQ8vgbXkHdM
p3bI2k+qlRECWY5QrSZAK+qepLUh0AouHQ7MOQWBNYFcFQr6apqSlAaX57eWN4EMvQWYhi23szFt
QLHbBi0EqODiQMKz3ugciFcqIOFUN+e6u6MgHfhIVuF5/WlK4vlEWAAYuVhl/sLif0VjYuDA2Re1
fmIcMDFcvNcoULUC+AidEzpFgCto9s7CF1Wz8awsRbcGFEA2WLelAIjcIEt0mo76kQo6Sz3PD4XL
Xmk1FX5avvkd9zFI3bzYZYU2T9QQfuFLmptKEBfRi8EH72y4QfclkEB0ciQfdnmZ7gTeOC92iRpJ
PcmuJlARgR0DMl0QRaf2xsk640kmnvGEuwkLXEOPJBlAcLAFJMi4pGWpDLhtfDdbHp9IZBq5PJlZ
9MKi0QLvid3Yy9Ycmy1p0XxgrK0RdD6Zp0VbC7A/Uzmlr8oi59rIqdCy1vHo1HJnd186SQWTc4TZ
jxQ0TBFsnT8acejscj/+YXm4/02BvPnEumxYGQJwgbSMlaxyhmWXpeLaZ/3w1LSg/QIGibUgJcmy
EpzpdVL0eyBfaUAi6KMFbzgIC9TQxc37zJF9wfGy/LGebZJP69mlMUAxNcW5U882cwTP8cRh7BNz
PTDA9HtFgBr5Qa+XIfLP0TIq0Rt3s5aVzLYN72p0UCv9vC66oXq0pZCPcwxAIlSP0irTjY5i5rXG
gejeuONXIIkiWdB6I1Cp7PwtHrMn8IXWzxk3qpOdKYAoJcfH+lsDx/1jmPvJQ+WjzYbktYucJ0fa
6AIUdO3CygYFiOiafBvw/4Dyfb8769wF/5UZ/rCjLj/9+xnEQOL/7trJxIUTyBR8z9Ndi9n3UOqG
q5qeXd489ZVEPpcx7SDU0Jt2AFIWWjfo2UHV7ibzB+1AIhs9e/nifj35TLppPjgpEGY/3WjGWw++
k562agy7n+PfuUzRaFPyvl+Thnz+e3eKDoLoH0DTrjcawNE3YVCFC81rDEBLAozwfZrlIjyTlIbG
L7SNb9vf4spEKtEGnNTRAORceKZp7RbwjLLE345Z8kAuXDRh9Th5C9yHDG67mSoB2nLvZVZ/rLMM
16ofKyocwJv8m9PE2aVlmbFGF22xs8JqeO2b6iCqQn8GvktxaSP8EZCczKpPs0GTBxOF1c84Dt2a
WWa6BDURchT0FE1tFE77pTjZ6mGbqKqwSA1aB+RkJddKQ+5MlGaiwxq/+UUaZQcLbKyLmu52aQ2w
23Ax/aHMazKnvwwDjGKTDy1JQTLc/YcL+luaY1MsWpKizEBDPnR/mebQgjGUR89x1RSPYCdbtJaL
Zvmoq/WVA+isDfEzp0prZB1qg2JoE6Ul35Ah7ZuWIBA0y/DZstJ4N/R1B74ELAPTDHFNJo9F7eJL
XYn6IWp2rDPFkpQkY238kDmWdiYRirGdHb69AKdPITt72aNY2siMfClY3r+gJsBchw06ukJh9C+M
t8ih8aR5sF1ZPeGXZ12M4d7CBfgrOnH4xkz6/OBXcfUIzKMR/6v4lfi/WfDQjXaD1PRTjtu/FPSc
rwlAw9amaFGLn3jyhAr/ao2+uPYlLvRHW6F+eryYTGNDRuu857emeGZPpkKhfirTBmiXg9W8oBDP
2Lhu1UXLOB9s8D79vo76Aj1rkThoOJwtAa9rPppD6G5Dk43oqPZS9E9m2QqYzul3ZMjOwmX2Xy0w
LkuzKd/MwbaXwinia6JZ/q6RTrMzYgUwE3rtUqI79Qf3vE1V1dnORdH0KqxQjByZTgQahdwQe5dn
O5I5quifZpaa0VKnFgES0uC24U8LmNYbMiERSCQBK+MAIhLczugIAFDUngjWCEihD/QPGf36z2tS
kyHJACSX7uvQ884xa/DWu24dHShNXaB+BWp+8dLSega+8t5Uf9NhwspdoYkRd2Z+/4rbLZSjd/GN
ma3MAvBV3ZgBch11MkO8DvHFuRt0oCDEFmNfmV04O9fEu/moF97XuNPVP0nfr9Bi7n2tNW5scTYM
VuVgeF/1GvQLjSjkmnz1NNU3jmzdNfnmYYV6YDBgbEibFTiGyDIDA7fydVwcbX1UjG1Ji1YSdzV0
gO2kZQXSuJWrozCC+61YWwLMjXVSI/9vx+o2TV0FmIb+MRWgb0K3mboRKDRjJXmg7cicDCefe3da
J6rFI0F5N3LwgA8mplxOvLZqiC0r3yDxF00Et6SwJKrbb9YkRIG4XBAbC2FyWHm3aU3HuNAK9OLN
tgSW+jLte+ChKW39qe2V1gDv+w2HSxG3m7IH2cjsbykLJETwXPqMzi0vfJZpd+v/+/7ECBPbsbMR
aGLxCn2LAprmJWpz3Caj8R1J9LF+KfnZCQP5LSvH4ZL12g+S1jYwJ8zEtVe0RBtZAkShxN1PPvH4
1LdNcB1z6X6xAY9KkVOfLaM6lEW6z0BzVCqKiVxU70MhE6SDGUhEZgXeA0FIQWutrYFCQ+a9Wbxb
ZixKT7M5LclkloWlA44ejiPRUNnfqVUhMwGinWRBvqWl5zVPRaPQuZzOuSoranvwAY55YxW5crIa
Is+5gr9hikVWXoLEQOz7w+un1WesXrVQ0I5kRcv/tiLn3Isu/dBtXVVXOv+iEZ/yn2RthrIwq0pB
MfL5W0m/pNPvKwkl/erOes9nzSpo8N1CYSfLmFscxbepu+hQKfuMUsYnFFha5yLSx2e0seL1L8rc
FSnrkTnXNh9XUYOmLDQwNTpADPE9TNouQskJXrfCZRepW0krLVHcwME+r0I5wD5ejShq3ZJxmTrO
KXO771Mota0UqX123Pyft52UyqJBNvFma5Z7II0aNG36IWgHtX1bAOvYEWlzINc/fYZWjN/Jnqm4
nz++14n4oQjNfaMKhXvJmiPNpFr+u6yL0GmPAyb67JTb/8v3T3sIib8DkWb5+m5zl+qZyaX0elQA
aTUapViCYxOr4yvyZNETkgDPme25r6Oe68gXj2LbFx5wI8o8xautb4EzG49QHS+nTzSgMC5dmnac
7Oo4wS2lLKODBQTqs7DH6KmKwJJla/GmUisSIQuEd8I0sAGEiyA8bjX0nYh45Ye7PHEBI+e05Rbc
juyXaOu/isitX4dMFsjbesOz5uNz5DwvL1btgAMY1d/HzkC/UT+i1LnGBe6D5+KLo+F19iQdvDM3
WcW+Jb0O2HgjTH6OvX+qAPYeLv63/YqgGJ/jLE7XdVyCzddpABGq7sMCOeKxR1NAuv8CUBzf+C4T
RxpITjMrjz7sZjXN2Kf1FEtacb8WaI43Qdm5NIqIX10zcnag1jZ2KDoR1ya3zGVTFvINFGR7fNv5
fxXleCoru/8OLj1tGYHC+4KfMN3rYwdyXz0Kt1WXb3Cj5F9oMFRVc+to5hoUiQznpt8UYxq/AaGK
gQP+Q151QXD6PUagkpCRX4tVl0f9maOV9TyomcfBaiQa+z+4wrG7FcnIJPKNcatz9h/eBQk4gD7d
JOjBD45UFcFwVRaka9oSZnN0H8U+FJj2muVxP6Dja46uPgmZ5MxAHfzn5yGPnPaeI3y6pUEFYBe8
9g4ossNG6mP4Qyecw2eAKV6qe/mywpFiGXqgktFd+0XUQLjTEye4srYTlxCFu7QiOX5rg6vpdBvf
ADsFAImYtsAbS4xiE9Pckx0NLp5rS0sHVn8tc9iA2rPc4IWBLWebuBvGfT9qCYBdsBspzB59HX7g
b6YVxTdZvjCSvr7Q5vQxSh69OMkYHiczTw47WweTQdqB92rRsoA/5PaTgd4c/I6Et4PW5/vGAynl
ndxL0RMhEgvnK+WQO42OFl4GWsui9dGw/hmFgqLcwN1UYewuZgWQpLptnQX2eTRQvjfmdvLAdbs7
R0WqLZM6tX7q9n98uwreKtco1qwKsiM62s2rlybmYugM8ydqyU6JbJ1vvLeybQDwnl1T5MUX3Wq/
RypCoVWAFu05Xqv6pNuj+RMIznXLXwHhvBVD+TdeSp4sQHhc4xJ9AkkLsvlRmuMmVEuS9b0xbPmI
REjbO/aVjDWjbM9lkm5pZTmoKDM6C7iIvA0OqM1/HwbfcnJV4R8cSGN/qmlpVkO4jQf7eueGSrR/
iDLGaP1Eywx2uZlOwXLdBhLq766k6cmJplkfPiao79qQnW4Vf/0PZV+yJSmubPsvb3xZCyGJZvAm
eN9F32TEhBUZkQkI0ff6+reR50m8/FRlvTthSSaT8PDAAZnZ3ttVcliFwdjtUT/f7Z3pAE4NbA10
EzzvaOpxoZvaS/f1uG7N088+8/DsfTFyXvPiTPOZ9czrE83L6ZZN1Q8INNoByCFjZq9mdNoZ0NY3
kvk8t8bzSDZB3S5QbQnzwtPsc4a6aWNECqDe/nl8PpFu6TXo7/PMo0SBTpCB6XtRNqgGLkZcfRar
op3MidhQYaYvEOAEk5FIP//oMRpKnj3GonpmeARty8QDqnWsu3fieA+W23WPImyCgwei1iVylt07
VfVLzUz3ISyx1XZ4xRfaXiTyfaxF+QA5M/dY28aw0Osou/7KuUPvkwCczBlUKc92knNQuqaZvB+J
ekPtfeqDaq7a64Pzu/V3NidjLa6fySdJis9/iQQS+78Cgcx2LQbsGGhK8cmu5EQFyuK9YGy9e7wN
NEdoq4sTxDDESbfAsPKrlaJ4SUI6cavt/+hm5Z9yrMC3NC0hTVpDazy1BIhLsVAuq3rflMg3TL3Z
frUaAQpwk9fk59kNqnG9r13macQW5jLLQAx3NTB3dYtMV28aKXN18VmgvpItUK1RLN3BKjYU2M/l
mQs7D/lKDNMD3WqGBwmBuZLwgz6Q0Oh3qVGsCGQIzibJqwxw58klSXkKpPzvoTwOm0NMlhRS84js
FuF4kE3W40qZmvoQ5W20yYjxpLril0nby4BtIk7ifYX3EjBUUF6eGgN64gzVcLqnD4MBuMCywFsd
wGrVDzzl242EINRJj9atCcY03adQwoDaJ5RuzgsOeVJthABCPBiLz7FJi9tOpvnrljph8ZrgcXcr
Auuz71X+ypos3EEbfIQqCwZLagHN1EFEXncr+i/gIub817XomAhG24w7NhAR5hW4KC9tFY4on713
hSPVS9e4xt62AMTRKpCVgdcKbMPyzWwLUw9QHohH/ho5y0UqiFEmrWud6twiCKyDNxrBzt7nLFC3
g5nK278bgCB9tRVVVWDThMhv6CFarA+62+voL59GroatEDt4MOd9m+3QfguBiSuiXY8szk07HQqk
UgAhGMyN7oKPuVr/+cfMr8FZlulQbhEgVh2PcdO7+i3zorfjnil2b4fefYJr4lSBbPNgVy2SXBNS
WU63a31oCb43MJDIRZXQeAWxVfLSOy3EHkLjR4C3EZeEDKrR4KWKWBE9GnXgrq3OtAH3j4eTk4J5
y2XAfV7UsZ3rz3QpGqMg6fN1fdpcrqbr3BwnarZxRrfXfopZIeqrKV9ENB9QvoYagCAU2cGNCtw7
CgNawJYUL1kb/4gbFvwwiudIsPqrAWk7SPWSEXIphVq7ApuLP3+x2BBcX5mEOsSbLk0PQpiufQWe
klGcDRWKYO7t8qUTIrnB60G5jyOw9ccFQr5JNQa+UxXudyDsQYSNL1GGwUtdFu2rOyDm55gJKpZR
deAnQ+AeWWwizh1koJtPuHzXNn248Dk3S/Ot5eoxAPAC+TVogwNjjO2EQV4A04i2uW3XGySS3Ne2
S1EaPsmDA1G9wGtJcMxA1nzrQr7Ez1L6E0JB+SZJxtxaCO6MezdU457m5Yi3n8LqtvbU10Z9wMbV
hYJugywFzX5NAUVcmaKaD45tGlS4W04LOTWw8AuvD+UKlx/13batD1nV3JTUNm4JcIgo/25ojP1D
1q1QYRukqyolSJEF9slBHBZMWxJVSl6fb1EUWftnl34sIZYYAkii19E+pAy2WWMonL6h4KYAfvVk
Bl23KsQYL4hLyUkf9MDZJwddns/KoF7Pw7OPblVliE/u5ocru+56Q5Puq97e6TW1SR9kFaGy0bRD
c1WUgwHQHE5+5aNteKlRPqA3oKCeXKquJ7umT75cx2RQvmk4wBJVeKAKsu1I4udPURjkvhhE+wOk
ME6ctl8gi6U+N6LqkIOh35ALZaJ8EelEc/BBDwnMdt67UH4PaAdtItSuBGXRnCbyxRWwv/nCK1Rz
ChNqphsP38QW7JzPQd801t4YO3qMyP7cU0n+FcfRW+nFCZA8Vo+0pxhv6wLUpkE3xPexCTUwjxom
oJx1gjgWL56gs9gtJJRlXpjdQjCs8tTJ4J29Ho2g2bSZRY8VJeN2QFr3ABFge8ecwdsVMk8PwhbT
JkP+CK2u9SHwku/nA/L7YJeO0sFE7cZ/RnD5i3w793ULABYk4HVTT7oanm0MFOF4mZpWy1ggpD8P
XS904XrRvJh1bl5Pmxe8+OTn5jx08Xnnj3pxloum0H+vnnpxwguHi6Zeaz5LUqn411c1Gy9OfTHz
4s/62w80rwyyW3f359srnk3Xt1fqItHNTeoBWgqB76sHlweiRSRmRHcfxWGJH2NpA5ULldDvAIgu
y4l0e6DZU5M63qsqk3EpFDcgKmNtoFUeAuaEA3PL9xz48J0jrV8mbec1qlBrq8+WVwOyLcI99jMP
V3YXhOW3oKRfDh7ohfUaTWyuaGRtkZs1keNCbWUAIOw3aCe26x7p+Y3uJs7w6pHag0iMaB8yx7yJ
vKr81kVIaCmZqpXullEFgVb8Y26sNuye8y6AeibcarCy78c2AbPMyMtv5QAMU1IU9kGPcrEoqOe8
Nm3UgoIr2nQiVipbxu5wL2IhNoM1gtga8C/zINLuBrSAxV0K8cbzoYUYhG+Ttt+Wdi49PyW9twP1
2HftcrZFDnt3qyIG2HZySSDvs0XxZ+PLaa15QckhPFDmyZa45lPc2aggiIyH2GbVqUkKicSsdN6M
GEGFwgEeEGGY8T4R/INakfsWotB16aC6dt+rsn5xgQItlXLeQDjAoaLerJEZ7Rfz+92sAR5KPHls
orqNfsebB7SzHu0QpNzogasF8PRO/VTEiJDgPWcXW+qmmSrX8R2TI4TtyVF3z62usFE4aear2aYH
6slPt/RhkMOwtcB2Xa8SELM99EKVD0bv5btgeiV12xHETEPbd4vKTK3Nuc/TbuFmUBDR3qjH6rZ5
egf2FOhBoGQMtGUORbqzibIDCSu+PXe7huXHyoXKva+ddF+3vEDimeuWUDBwyokibVrj7BmRVm3L
IlK+R4mxCiLZfxu4s9G550QRyy+jLrovS9HtlTArUNwDUAo0E/6DwnBuQBdKsJlILAg8JvF3d5Cb
SKJKEyH5alMjz7v1hky+5JU6agfVhSmAOtDWmmfGZigeUQ8s/DwEC2VHo5+krr9lnQy+BbKrwEvD
6UPlgLoF+bTuRBu32pluKHfY8rITSxVdNcAvPnYOWF94X5Zv8VC/lF3c/YQce6+scZNHwt2hfmbJ
W5V9q0LkYlVRjRtUmtffEkTVuWu2Hx0es0szJ+nBjCqCDD1CAVXafgy5or6JWqZFaobdogzSGPhh
FBQ0ooispcsGceNVoCpDqd8+7qSXHfDK11Q9grPTWFyXobVs2HDnuKiy4xFgepB7MDwE2CASXrTG
rYIo3UcH8ZZFT632prZAUFmnKATDy5n14UAcOAss40miuH7XKQjac8Mz3x1xNHhtfQgX2cmgWWSo
YAGCG7+rM+Wp04lwVVmy9iPAKNs7PSI7CLS920ElDklUw7/LMntLFcHrEVjZFn0T7HuIJWzIABQe
YgpOvR+h7Fh/mRFYhwwweS1akjRALrbSftTjtouglt/a6V2t0tBPEbS3hxg5DcH5k5mpr0K6EuoL
0n5CTcqwKEJovp8HkYRYIQHqrUDIbT8R6qa7rK76hTc589jIT2ogn3qqw6rkwQYUS8/UJqQu/3wm
18PdXq9l/tOZ9GoxWKH+6UxnB4ls9u+/CaT4Xxwl05La5hpS6/WBTQcDVTTnVgDqItBMTX19OPdn
J4Uy8gv3fFy0Yx1fWPSsCy8QLC3ObAui4k82yn1W+SSF1sUFCmCT8AUSrOH+r3YZU+N5KOvo7+w1
eJv2tIiyFanCT1yihh/ZJVh73QCrBsa3vHGGB6+Oh6OY7GDVGd+DOn4Djn38O3s0dsNDjWKEs38r
knuCeD4qP8yIhYsU6H8/NlH71EKwC8BoK5RrwqCxfe6Tvm2PbZ/h4aaboWaJbgYJ3EFerLWNZon8
NSyVjUV4FYPNL76cdx7Q7vpQ0aBalSCCBwIHvNPadvbRNNLnM6Yq+oDaYbI5fxbtWfESFG4Ehcyb
rA4ezllsPJlqaNPuK53z1jZ9kFOGfO5e2GS8CXuj3qUgrgZPznudiwp6EV79zQWVvOKWQsV2yW5w
58t9bWdNSleuVYptalbNN69ywDOPutKmqbs7JIk+EMxpvuUWUoIBYcFaTyo79U0Oow39MKt4IKN9
W7R1jNLUJlvnQqqDPkAHedz2+EnoXlQiy5C0KQoLBwjXoeKtgEFbgQpH3+3pr4namJUesPqdkSzP
k7TRpTU4QfV6eIoXG469Gqj1M1e+E0WKW173BDtb8MoDVkXDFZTZ8oU0sxRiOxieD6AZ8xbNWBeg
Iq9ZuArzjixFU3SAn9U8XPXYQy9ycGktgylknqDAaFO62dFFCpWtPOhj7SlYq9lKDwMngcp749ra
ySJ80g56gjs4BkpyVLMKGo9vTKfu7k2H/QST6vAuZVgtzNFoThqf12ZVvuyRtF3akVvdjoPzXvLW
eEFxSbx3a9AN624D5NIKmTCU6UJk5qWlgFwFOQMKanLmSt52Xpbejyr2niEfxicnvWAW8nfd0wty
M7MXumsh9XReUHeNAsQX0PXz9aLaNC2ao5j7HtLb3nPGbvSZ//opew9vbXrRq0+pu5BuEhef0qSo
cUZFznlBhk16WYSvf/2UcaSCRRKnHRjmZXAQWfPZJ1KtAX4NDhVeWQ/arlv/YhvK66nzfNxzwTHO
ubEyvHwE3g5Fly0pUYTTDqgZH0N2kOWA2NPvUUP2k2BKKozlgmVd8dY7NtuVdeAsy6QqoRJW/ESm
Fk/jeBzvRIEgEQjR3opWQtsXSs8QgUV3i1vjr6ldIADKn6ZiO/CTt3K4A3S/34Emq9jiCyD7+aBQ
Drcvyo7bK23ETxLcoroZNWZegUz+P/6EIHsdNMMrNbuYAlwGFXcDnCNQ50ISNPNzYgAdPdFiJzV+
Bkfc/cFjCarJcB1KVEqXo5dthsypbgF2ybYgSsI1EUFkzUcCqb4tyrTc9hJ4wGiCPQ1KYiQfeLNF
IWfyy6hna28BPAVuxsI/O+olht5RgF1FEJzq5XgoEuteZkX52rc9CrQQMI1tYq+EyeQO/NgXdqFQ
CIDMotzZk13VKD6Dfv27nOzav7Xjco8sretrpqYGpXuxZdCd5nKayZtG3O6QIJogmL9dNJcTTUAK
SmWDNwfQzkZgyVyC9I9sUOxoL11B3CXehZq7JqLNHRA69WmiFAm8GGKeesBtQFKL+JK5lbQGnUpM
ZLV0aggAxUNxbNI8xRNqanZFAyyvLVZnGxszDJf4WpcXnlEwHhE+UVs9nCsbhbPT5GvvzpXtgtl5
tgwzREd9PX7R1JP0dJIjIDda35nRcJRCjOOCqbHd6q5yxgIREG76upvlNn8M3Xfb4c3DlT/epvmj
2Tm//BEmiReoQy3reKMgdbmT3qhuw4QZYHOLbnPqqVtt0geXof7LRWmyP9u0i7Iggx2DwGCpB+Zp
uDtCANwIvfVsS6dFh4w8t50r9vNKzZCbtxYgf1A3DG/mharYdo9x0a1mk26FDpVQKaRf89LaDsns
ZK1I1Sx0V8UoQoEYAm7H48DH8yp6RJ+QdlNWrWHtVtv0WvoTFmO8c0AwdZyXd83UuImw+/r9tWhP
aQPYHbPx4pvSSxvgI98gXqUAYgScyKxCby9Sibw5al8/bEV2XR9D8AZo+0Vbh+orLozYpwaitMSB
vJuD3PRd5KJWtq8NEIN0rD/WVlOuIytB7Zvbl9Bwhd6p2dKHsh770Ac6DsXpMXCyNiK9orC/ATwz
IpBH+H0ncmtt9w5UyooOzPpD0WwMZEzvhiqJlxm2WqRgwybtwP/NrF4QXzfrId1Agzw/XNiSyWcE
gZ9ZZOyg3aoJJa/tbQPVdBNctthVqoXngq3N4s3op0VtvBHJ34OhIZ9K1PvcGVXoIxDhm3jfgeBd
+LNBuBF43y7aB+BQ/Ay67N3Dxu29ARMJCjQj66YCLMac8GeOAQX7vI5bv9HoMW1MJtSaScwbI1Hl
3kGB0w2fDm1u8n+BZDrkOvzEAIJgjOBnZFnUvAZD2DwKFXOS5t4tjWdNSqlJJ+uJhFK3ZBwKULSN
fKVHNdJ59vs72zzXY0l1CFJUVuZfWhtycKvg9LvXTT0jSb+0yKQem3opFFyhYdTgtAVoTC0UhCxH
t6PraqIw9TKzPaKA4lNpAlLApLZ5S+gtA8nvoiGpubKhg+Aew7F0VvX04S8ykXMO8myMSWiCVK8w
ViKwW1A3GwmUhx1+r1j+BZZYcg+hqsTH205xHBFjWUEbNHruLDx+mhqP2Oi9TQzzR5G2hS9KoH1N
VsXrWljBIUxTd/HnYKF9TZhmMQeU+xBE4oR7xHavkoSAzsbCqLvivgbCxcNbXGaaj3VH3qHnnH4K
13xTbU+eOP6OTZ91YkvSqH/6kwP2DuJmNGl5zKAAv0CmosUPEw9WLZymH5eUNah4T9xmPdtKBPB3
RdnepTYKN7M0By4xFvQ5A3Gen4JwDdgPyzp351FQHtg+wuFTOK65M4zjwAzxEMemeHBdK9ilES+A
sEJXDwRM2UsoltPVbDP6/DttyvKgTUFTAcidLJwoQjrayzg/9ENsg/wErcBUMLa/+/NwVTcPURah
2BW81oc//48Y/a98GUeizLbBDsgcD/qDV/+kqGFCEFV2d4mJKK01QYuLFimYIC9BCNSaiYvEQLyN
GtodmrKFqMY8HEgVUb+Ja3JE6GIJLSSwM9ZFvxyE2T1GvS0fRvKGmFX32AZZB7QMQX6zSrqt7hIy
8INVewDAT6M2CGsfwYUGbqzIO+lZSV64a1GbL3HeCV+b8ixNHyz+TXf0ecYaEr3zqhEerUtJAJSN
JC6UvGnKxq+xsToiUVoddUtMI16aPAieBBvdO/vpKbqv/Zy+eM+jrsJd1hjXhQR7TIHIzZtFGZL0
sn4lUdHu69Qcl83okrfQGD85qeQ9LaPydlQITrC+JW9i6OmiAj3xAdAx+ZzQbKvX0cuaKBncBN2z
k+17KzHUWigQxo6CZUfDyDeQ+e12NSgZyEnb9CHDBg9PggmbNjmf5+kRPTnLqVH70+ws8VpoeU3L
FiJztsqB5tgoB+gtIVY45k3rI7xm3BlVyw95iP+iHnDT76FCtaUV19GaZpzuPCbo499MrAnlBz42
iP4XtH/3+k/g131eqvhGl1KWE3Ms8kvetndQ/zeXV+oBkKuBOkni13o18NdF9KDttcH1IhXlySF3
k3eKjdoAVMVrq1BQi5dpBLSml+PJ3k32frK7f7HP/kgFX/hbPTNfC0WNreFIYyUn1eq/Wd9OWYSP
nfbLs3xqyLIN7glQcY5wV1xr7O9ZQ3UaiVg/7jSuN2k6sJG1FKH08Mgit3ith2hcD5Jauywqooc0
pLUfDzz9/O3hOags1x4BAjkPGQGDrvYA1cURUcU/rJFTsQwHeRTQjN7pWyTKKyGqNW040iF7QUGh
s+uJ0UWrqSsnt0HLTf52ubDpm+rvaWcdShc78VWA9yhQPnMOsfOz0AtUy4qlQB3kKtRCMNIo09uS
PWgQsNZ90fL0weQWTW6yGfgJzBAhANnCG5FdbsabMfca47HM7HALWJaH3ZUqjL371wNznRMS0/Vm
tkMuHc7CCgGXBPRpb5cSLEz1PtKIQc0SpktGgglqaGtGMm3Ufd1y81M/dvYJOgQBJcmN1pQXeNcD
2YIXsqVjVclSG/UBaXaMgAyed1VyEwoQNWh7MFE26AmSdtuujaH8Pm3M5z05GSmv/CgC7Y9/buut
esqNFPj83ln9eQ8/FuCWqjrg7SIip6LgsWqXipr2QnRxycHWhH5pdFCbsgLDR/UbePXAWgu8Wjf4
yjXclZXk0InQfT3UjWN10i3cC9uD6w2LWI/qARBH/hrVXZQsP1R2gOqPBMR18fTDnw4Z7SbQQdCb
C5SsBkttpHYe33SFh4Pwe7wm4v7PpR8LvHotkMsGFRKiZ5rMnSiWASiTNxvdNetyOFj4yfoRCNAf
AnoKAtlU4LMA3m8+IDhfLrOAJ4vQ+D3cyAaYwHJSR9Geun9uKSiB+XimPBldWG08cN3sR4v0JEeM
3QH/eEiP5thYeN+IK5B9T00E8/JlXhK1sCBUiKrnebzKqXUsURbnF0Fnri7GUXfwn/m5jB+caMy2
F8N64kUfWUi/B5HkQXJdWD2dAihA6/xh9BkhRNLuQ48h6/p76fOn7MAat3F6++1qhu4W+g9BQjNc
WVkVLsYatOGU2pYPlk9yqw/UbIOTqBho3wvrbNL2xLHCXZlirzMPQLbNmpi08pXKgWxyTcVsVB7D
6GQeCpfGDpUF08ooaC7/hZPX+a8yNNuFOi5kIi3bZia5LokcpJ1YdVG0d8Dcorge+lK3lOf1tudu
j42kDV2ATHnLhNXiJfVojKdlZv4IoaaDOsufY9e+YqsRfrNIKJd9iztgSKNkIROkhtjYyJOYiLAG
ChbP2nsxB7e5aQcHP8rJzHsmUMU85mvd1ZPiH78Iu+pdOWnNj055aGLp3FWTLv3vnh6LOpALTmO5
CwFrvFShCBGZilt9gL7HG14Lul1Mc3sfNOlwQLgZVKBAjyJn04Kg1wbZT0Ia8ZXnP1COW3wnA/NA
5VyMN7HyRhSu03HVOoHxiuv52Hmu+DLC6jMyDfuppePTaEfZcI+68n7HyQiurdhtF4GbEpQbKvPo
ZZ55vOqCIkZt//wCal1vEpjtuNgbuNR2LJdZmoPn8+MB9fD1//0/5H8CMuASx3vF0wD8FTgryTHq
exAK035Yt54CJmGIyzezoaswM8mz3Y7yCGmFfmF0cHNsw/GlFBB58EyAOTGdF2rnDKlVfjfDCu+y
A0r1nYEuO9ZZzyk7gvCtfkONwx5plOLZG+J+LzMbQhCKuP9yfRLrer+KHRAq0cDcDwA/8ah5xSAE
MUQ7zIM2fHKKakUhrt26NAY2OmseQ5NuESR1XltwKOytlsUACA7OawgGuGUDjum9Ho3deBdXY/k4
1KhJNoHJ0V6VatR2DEC48dSChOOupiqFcHXWLs3YjL5TR/lQaWdvTh6Wa1Tz1rshRMGSEZcv2iE3
ESKhkDu5A1luumwkiGWLIcEGJs0fqGtnD7WMwq2Tm/litiGwIBa22UHjcnLRA2MnFh4j8s6SUbWJ
nJpACwn1T2Ct/dQOucxGgF1z4nug7z56bhlbaxQ8DGtQJkY+bkh944Pl4BWcfGmAnIX9BsKcFV57
kQIzwXXrWFBB4NXovtgm0LmTPeuYWrle0+6GlMt9GQ1Ayw37ZPphjioXuBwQTNFdh1TZ2hsL6JZP
LHdlWIMLyAbEHKoY9gvKizge0K8jCuAOFv7YYEi+o2YzLFYRZZEfTCRdsR189l6SYRtW38UE9Csc
5BB+USTmU60Md9nlY3VboTh/Y0SOt29VrA4hwgQbJ43TO5IYh9CCTlJYleLYj8vW5N2xtese2tto
ocz5V0vbALBB6JxZYNL00gbAMJCP/vlHB9nHqzgKA/GXS6d6chM3TkePX/zq6kE2Y56n0RPKPNJD
Jrl1gpjettC6Fro7ClD7RAFkLIJM0FNaN9t0SOv7BEV9t2GYL8Iw7u7y1B1Wec66uzDB/0y3tO1i
tLahTFN17qKxUu9R5s2KTTXKYM8djwoyrr41dWvAxzd1XIm1Hm3rsViUDhiE9Ohotoc0ZekDKs5R
QDAyvglSsq9ji9xUzI4eZdIn2yJvu4VN2+gxqrLxaJfu96DMfNmZ6XPQVva9JOERCRTjJTGh9JhA
JdXXXcnrdmOBImWluxXSRajOi9VOd6O4/1FmBgMNJ6ZOK4II292fS597CE8P99AZDZpdHkzUPUW7
0k+EdLCThcuVe7D1FdbXi97O0ud+jJ3bprI/tJc91NhdT5M4aXwF0ZVmVzs9S04oXnnMGMjBwgCM
bVANKvfYR0Hjg1j5N4KfPx0rkBOYFoqcEM2EjoBTfMsVirLMoK/Xptuh0p1jb3JARTU/kC5GgKFW
eQEMOnj0AuKl0XIezzPyaYlC+BXxuurQhHwDeQKgJab/uhc71b2TuB8kdUAT/9sUDPwD+Ay8Xmsy
gsywzl09Sbv9No0DQ5UqYioJIHMuyOyKbtwVEC9CnS3OoJ1VmAGJNk6SqNMJc8b4ugXfABRfcpAo
u92XZ/DSH+skfDZR7QStBlmd2jBq98igDRvQVmf3VTCpArPYfUtaeeOmBfkJ9BAKsKLsM0kDCJen
RgCuZYTRGPY5qC0a5CHDbXqtUDjxwJ0S5TG4fj9kyXeJYM5rZGd7/JfZKWokP7WFg9bUHczM8bGP
9lbaZod1ia1WT/DC7K5sRck3exAl4uKCTuR3/cPwswiQSwe1Ov8CgcxC0d7+qEpugW6BDbc0SuM9
PhzUGJFjf9K+WSRKv3QsUGX0rDqa06Go3LbxO6NFOAM3o0qYYqN7ZxeFqoY+C5PhPnChRgX2LWs9
pLRd6l+K/n1YTbowq9K9AxSzvG/09QYiefVrqwaE2CpQsjvNezWDetUaWJx+oXdt5Xgjek5XLaoK
XqMSXOLTxcgSJAYtz8jBxVwMO6Mu3KWFyzXbuGFZrc/n4Tw2d1DVBq1+CMxhA4alZVhK9ZAit8eM
8kk/qSV7K9x07gBUXz7pFye46RHogdVHO02nH0zsOe+e8QDiA9BU1hE4wAdV/mQMG2wFJK3nZC88
bdsPXlkgbUqEfJPBS2sdZ1loOwCmfkirYE1K+PStUC85idtlzol126sR4UloHu+hVRWfkAtwV3EX
NI9tXgc+RA7ijxqh8enqKjqZ3BdTeDGSKZiH/tMbzWSfp54JonKFp8MUtbRAOLNygzBaxlOXTlvy
eUC5MlrieYKMYTft2Gdv7ainSGBdYlEOqx5ZwD3UXsCzN7XCsquWaqIk02GIdOIhm0nFzlGJ1jzY
CcSutN2VVrbAH8h8o8ctvWv7cNeHjvn203N79TaYfbyzyrRfGVFB3hJZ3iuax4+1G5snkL0BST45
ywoq3nzMhxMCY/IRNwZIjcAfOnvDypVF4jtJyJeyRQoksqJioRRwSPXwYvDM/opqcKmTMgwf+zCx
Nl035jsbe60sN5uDIZgES3nonEKBCjfd0rZ+ssWTTbe0LXahY2OE+f3/h++f1zT68vKMej1DGC9p
Gg3LYiK3s+Oxv42h23TuTdR1LCqtbZJBNkrb9AFMG9GSTAjy2Ya48R2d1NX6PFJLksUF2OuQfRnY
8BRgm7htqBFurYSqp7Tx3uoecjz/6iBRsAp4pm9nlvhCxHYXlchJgc4ENUbESY4WYJknMyyz5ShE
82FAja4zUvHlVMhlKrxl3Wd5D0x6X6vNkObxk5cCEVfTiN02gcl9UjUcGw9kK+M0y5+zKKS4XbIE
Gt3omhAVXUKMs9sgWVE8pzIQuHnLcK1HWWqrDYdY0VKP2gH46zsEcRdZDNB2ntoBsql4FBZ4p8Zv
bhiRkB/y72Cs9Lsgtb8g2wbSkiCxH3PU6m4GUGbttK+XgNnUQa3ulW+RDfZjOfl2k6/nlc6/QHns
6z0owueUQ+yDE9e1PW5eAU7ahsSmF7XW4/nZhmz2poCi0NrkbfRUotzAB2Nu8mMUn6Xoq08QIOML
z1h+PyTBsEWxSL81y6G8F2UjFk7rNJ9u9X6eMuHsXZ4YjzxtgOkZeL2neHTcMGj1LuOmEu9uV2+1
rzFmtyN+tN+HGKoBbuVWj2QgfAs0zjYhBGTSYPUzQQH5Afrzp46Q7CkoIm/nYZu40nYL0mKSZB99
O0Z4EmbdrvWcIwgWo0MfDGwFViNxZ7DqVwtZK7bqQyO+yxLGVuPUCoO33KIox2gssdKEIbh2W78C
3AapQ86erLSGpAgkUOMe0VXtpiKz/ZfXW++ve0pOPOYwkMCb2FpSaJ5fv91aSCODTDsf7giNdkjZ
23vA6uy9bpHfrdnW4COAeCjb/p3v7DbP/1/ZUFyNtAGodsNJ5fIsL6ZVxHRfi4C1Qj6NWROsr+za
Q9vO03T/LCGmm/O4XuYsKzYt1iVmADJa6ItpF6k1zc56Y234nXuiaUBwl5nhMkNyfF/89ZDgjWHf
1y6KaKaBplYce6bfPnoEYEx7NzTPs/lqlh7QNt1CVTMUxeb+P86bXVygBc9SmzqQmrhJvRJg5Vqc
RTftkvuRA+hcVqX/Qrt3JcGFcBKxGHct20JQgjPoqGH/dLE/Yp7TES4951QNWYSwtpg2BA4kzcKB
sGdgHn+18hEPMW37f6R9SZPcOJPsf5k7zbgTPMwl972yNpXUF1prI0hwX8Dl148jmCqW8lPb9Lx3
gSECATBLyiQJhIf73PvHOLzOgiArCuRjFrxUlpZ8GVVtsx9Jc0PATla+ojwm+WIod+QZ5kbjVnmW
IksWIoceYG0w7eQWdvPJlkAvq19SIAF8MwaoFMWKVces2FcWOaZATW85PECeCzu4MGAQPMXpzxlp
XiAvjNa6BnYRXyDNDdpdhSn1gelbJLltXts8+DhAM4I2vs0YbNxHaEaQYKlQYmAM9dsMMBEAXxTH
WMr+3260pkm1e4pfFppM3//7vxzsVSEY6XoWzotMw9Xva/vsfjRZblfeNTMsHLH3q0w66fc4C0Ls
s8ISJIyJs4Mgntj1gZM/qf9lvCUHeG7ggZOW6fdhlOCes88E2g2bGDu5qtWvKcYuUcA5sB1A86Ky
EsCvJL4NJBp41GmAQ9AWmK2guyJ9M9ZIoqdC34N6pAYrSlrrSIHl3tXpR+9q1xnb8QolcrOvrBrt
HA3jGhUJrbagOAjybGwzsc5kUeNBZWJhDqWBEpDAu9L8BHX065G3bEUhlrqE1WredAnyUZz05GOo
ODnHxNgIzWDPYci1q19xwNZ7600Kw9t10DJfkRlrfISSXx8cyPzPSUMUN4ssYd9mNkCoVw2ecK5J
3CSn3JOfwTMOyDmYYnBkjiO5Eu/Lq9IGrhmFI95nUS476Cd/GUAdgWrIPlrTgZ4VlN+AA/OveZCm
V2QqI4D7cdBHsxXHBerwLHtV+eVwzh0N4OGsiF8tbAIWqQsYfAdhFFAN2D9Z5T+6jYi/jIYGIjzQ
al+hNGZvZZmmh5aFt+k4i75NH73qKRbpmWfImoEM5BEUwOFjH3nJaywMCGLCHTVyOCMnWC2mwwgr
crbliJJIGq280AbxrlkdaLQJmkdLrSF/rQFk1iKIOt8CmY+LUmKr1VfSkMCsqhJpvB+j7CQtvfzS
lQW+NHYZrhwgXraTDqRmZGCCAj2y0i2E5Ev60gMEu+gHqznVVpu+WL6mSlmSbEMhCdIXxxSPD2ia
IRjUBc2ziQ2nMii+DHOc2JuVvg9IaLK2Wbdp415MZ6ueBL2fXwPPXibeydSybEn/FZ4TJkuI6Gin
buzGF/wle/oPRoVluE3iUmzppFZNt3VpXzhkCaimZ6oBj1X2D7CW1VwFxIMogw7IG/0zVCrAKiF7
TiY1U5E4y+zb1K5CuaY71nKvOaJHrSIa0+bZoRzTfeu2Nxf5O2UKHuHf221Q0Wwj34IStHFL/xBG
lkokZlHpQ/8kVaXxRxuMRmRRhB30jzrrmwtZND2N/GGanspW7its8RY+k+uR+Ye0zeWzD5HDB1FC
B6Hk1vC50ID+wN002TlFMXyGMs0xK1j7nKNU6IGXAZQ9bDF+TqFf849hYckFOLgwvVKrYQuYDEGA
bxK3wnSTszA/Om1ZsmUcFCiDhTR0AblAdO/t2o54saAJUxeve6+iHSAYrRaZfDRTFBLSSNT9MIls
NwPligu2pMFxz6MLtnkURrON1yAv6qiGemYBDnW3ydmhN8R29oM3FmJZzRA2y7QO4jXFAUeA/BjN
Q+VOf7ZUkgir914EP4WQbaMQftUizwa8DLbpq0jwHFT/fb8NgvT7TBFeRji2A7UiuBTVdowGulbP
FmVtigP5qKn7rZUm8nEygiA+/tM6bfi9GYPqzTNH/M413TgKVlSf6oCvAAgpvyjY3074fbpxlImz
/we70aJnlMhmly4DkUE3eMWXeTrDm/szNB62YZv9SIU3oPoCanJF2KFcYUjFSbNNpLtnm3oUo2ZA
QWjcUBz5heG6C9BBDqvORMZHaEHwTL2mqLSpV733Ci74fgxc8GiFIgNpQl1u8UpoveGLsyVZMtc3
zSUqkfRzX4zs0o5Q9qYUgVPaJ6utBbD1LJ1mgq/WeuPipe/B76I+/d3fMZs0ag5utOtRZJyMhXlA
+YB58CNQeS3zKsPLYCKQzR1lEOG8FOOT0wlsDFGsoWDck32b8L4Ms2KQqvXNd6KfIa6bCkgKaLf3
9WampCFSmzuz5fHV9iCjp6FqqG9BQEFNDdKNqUdma9aQ7Rzk+c5/F2urWi+OYtMNqt8+zmdVbe+c
UjbXrh7ypXA6CxzjInix6mBLt9GmDdItq9pgQ3dbP4NI/eC2L+Cwj88p5IOmu/A8PfK64AUFaFse
/J0xo38iHKKH9wKtSF5rlWH8ZRB6EYYA9O/1VxiQcZ/7gq0B59FBtM4+Jd6QPhpACj3haGaAfBZq
1MmkptCGasmaJFD59+aJfJjUuzhyAtQdudLODpayiJCNifmnXO/4MyrFxAnMAvB7JtIXCWThQ+ys
QEYLBNOpgvZljXtgj7P3ICxWoRlC6FqZ+hApDCB7gN4mQshHcXad/Gan5luAQ4kjRdCi03Jq+Tvf
dDUQ+BRgDvLFYsxdbYfc1XCkphIjGF9m2yQGmNnWjOEWOQBeu4nc8QcNzv5pBT/Il0gV/I18OVTA
srZ5kk3UPA2otln4sZMfyGx1L7/aUb4kixroapTbu1mWW/8lsOHo9UWHBzngMyISWxcJzPXQ4xSk
zCLhXAyr20Ra3x20pmqGA1ARa9DsFI+xm7FnVUiElJf1+m6Z0jUnCyTV+Is/WvPY/21e3pY6MoGa
v2x1M/rsQeKMW/KtiY30nHAPaALlrlHvsEZNB6QulemM/hNEr9pH7GblkyuaM0XhpZXtdKfRkBhD
FKhsIqA3eIXs2LS0rRfyzdaC29IoMU2eTW3oj4ObNpdONRDKDBY6sE6bJCx1A2/m6kkuWX3JocZR
GmG+V/pW5tZvkHKsvPhMEVNwECbtcfD9TTYC8b+a5pajhwSIEUEVjesmMOVQUDcNzVwm7WjgAmpt
un7WebdLT1d4vyCFpF0FjGlpaVu89m3DMHRxaJpGjyXvnh1I2KAQnfk73wic1WDU9ltnSX1ZQBzk
AOEp660AjyFNgqhe9JhJE6yWn13sC3ZG4+08lqAeWAeXyFHiMGRq8Ivxkf0fR1QKK2dIXbc0T0At
5bc5c/j9GpOdBdxf2lHfLymS1qSelaSArs/T55H3TzVdcA6h3rQsdafxSnrNUUcRrZ9c/MDWtjMp
U6SYmoi+6c5HA3e+9/mln7kT3xOFAZL/FLIY1JieZV1ZD81y1vrhlkwTiKNrHro5EtbAC5OPGiMe
srPvRztkXkF9R76QmXvTTNmp9/AlXPg5dv+0FK1SQqTiiAqoR8fPrU3LQW8hQx4/yrKMUPGPEygg
K4DsNYzosVaNn7r2EeiNKYL8iv3/Yif4x1aTqCF/FH0rx9B5mN0y0k525/en2VXokIwDuBN1O2p5
GhjaDFwiMS+283X1onRW0JLK1z6LynBpqc/rjMAxzWvR58Wvrl7MPtHFzjGO3Mf5z5K5h/LJBiWt
cfMWFF3yxWxRLmlyC0ljZbptsdR5N34yitw+NsDcLZnyF03DFsjU9WeogGcvBZYgvxgbsS3BeLKh
6bzoQDMKLVUUd3nYiLn2gvyonXaXdmh3+0IGC83quwcNR7wPqI+vlpyV6SboGHzvAw0I6BaGLLUt
DTA1Sr2is16dDFqGcyz5Ixe5KuiPnO78EFvC0Yx/md3hGLXn1laCWvgY03XVZ8EtJTz6ZXMxe7M9
m5a/8BwjAVVp/bEhn6dEh2mAWas26+zjn0LzP8xkA1AuLSs387JzGKrnjfr+qh1yVNuKj1/uLnFn
DjSXVk2RplxBi8wFQhifvR9rduAoiOrttNoDZR0vWq73V2qaVOuvIzgl6iQfLrNfr0CrgOLnET8M
xEL6uL8KpOLv56c2sm8gLMnAlWy4Jw7sH8qXBhFuOiNpF+EwFDgTMSv3ZL83fZiWEnUMxr4HX8ae
Bmj2FD3ZskRRXtN9JT5vbfStJ5xTkEGc3nXlVGsTVVxr8tV9YT8lyRRAnqwdwdlvavqa4m3ck59K
lPcryvBCb1xs1AV07pse2lIswKldDw1zW68S3M9QWFQaNd5+AWuBFhSaVMWVYwVQRacVG/LV7gid
qlxNDtVkiJbAxgl3BHpXE7v8RQ1ErB2k4jg35u8mDfiBFMeydj+3bVhvZtc8ywh8lAipsNlHvX9c
jmbMwTSXN5DA8VpgeWs9wxuPhDZLYNdy23ogicWuASeOUgP9BzhWs2Xm1NVjndkQVHj3kUkD5Guq
TZzkuyryziMUSQ+GavLAApc+damxegF+18gqg8PUnYem0MwLXWz6BnZb4EPUMLbVVi1Pc3AXN3et
Xm9Sx0YBIZ6p+NY61gngOxy8UbeIIrdYldBDx3t4sTO8CLgxZodIT1JXhYcDSGdcJK8PMTj2HZlg
NMYeZGN2OH6g+khqGs6g29WyXWW6KKMkH9VSUpXl7yHkJ5cHsZGtEblPvsaxCRpGAwiH0gANJUzq
5cqk3p/MfzHN6lMjBT9O99YG+bPMLGPXYLN2YazTVpWhF69AXuI+ArGVb6ZV4amR44so4xS0HUP/
VWPAGkPD2njpHC9fGy14bP02LaDrU7PdoGX6tBIKZItXCG7VEF3IoWop8XCBMIJ9Kpr+1oA+xFxH
tTcsyEejHgCIxYrsTAU2YB5aVEPibHRo5KLeOfZsYKhKVqz6VpHA1w+TRQO0RF8XEQJ/X3xyahCi
3QGhBfJ74F1MfdUUoX7iaSiPWv0zy1C1sSAXNXqTx+Dx5RtDww07Cgr9RP4pTig78KEfsOBANfh9
OB7I50BiKzpQpMAxSoDRPXSM7ao9RA3H3hdkA90Bm3HwujhZ0+xq6HQegBgKLCg6DCpAjf2Hlxzt
2HrGkQLmZeb4DoqFxpIiQZMslgMDyqC1sxp8On41NbIzL82Iyto7P5kJjqEyqAie53jyO07cnJjd
Lu/8ZEIsEWnDyHqaLJDqLXJpg1J/iVf87My1selBzwZ03V7LB3lEteQD8KjdNogLeWSqoZ5VgZsA
KvZa+9GmcYgOPNQtijwdPSqCJYVTIC0YIgcdLOeFaATSIz4Iy39N9BPQQS0oZurSTIpkhtdsMi9p
pidA0GDPCmqFCz0KxpZXu9HtQIZj5YCYgSju2bG1Y20N6bILoMUZhK18DotUbLWhLAHc4/I54cX4
NOD7CWnM58mT4BUxsmvw8qgAaJfGJ1QofCcLUCaEFSUgEHhJmizgqqcFycTZf39EcepnGUDLBtAy
vi0z1p2dLMVhmmrIpKYLwQjDVEiP0s4OovYILHNw4tBIL/A+PHRQeMTG8tcS88R57Xl0vsC8Qt+r
W8G0tlqGYgZ16XkFoRuf+wZi8MTkxPoo2PV4y5pZmu5Im4jSiWJ5DyZBFTu7aBaZ1KMwMt9jyU9L
CvzsDrcjVLcFF3Ye1S849QG2dGQc4KjAP/Z2UDx7XvGSEZnLuz83huJZxXumA7aenqNm1wVIwh3z
ZVPY26rGFgZLNUfq2Z1o8ZXWzGIx29SbnDQ+zyFzHKwS5Ig6+DbeF6MBFyI4t3UKNULDk3O2yUnh
wuqNHdPM6TPN/vuPQ592Wsbp8avQfctGaWZslAb6YPcnss9Zrpp8wDYuA73U92TNzQdGUXLWsVUe
J0LR2Z7DZ5JRtWDddu5S0z9ruLF/8gd/neqZ88WTgbUptdTYkhkhY5rmtvVWa2l4cBqwQ5B/MJNP
I95Dn2o9DqHHil0F+bMsB8kNtGvODOnTJ56HL6YTu188BtBKrZ4VnWFcGJilLsUYGpeo0b8XTiZ3
Ie6DHjDwmXGwIAfoqojJ17p2g2rubMDu39VNaAL9WiFeGgEfb2F2Zurr0dVwZqbm4ugQOSzqNqjd
qGIDms0dzuMWdF0gIAdoJ7XfRqRlLq3esKJHnsw7Sc2JjhH4k4+DMAvwQr3b5MziHG+f1KWGhqdI
srGjKJdxNChIzr9dY17ICnGyZukoaMigCdyO2rAQOBVbA4yYL4HYCcBH3KHyxnXNL12GV7ag1q2z
EL41gO6B68cIOhYUUY65faYehVBPDultKTKpyYrHyPxE1bGNrC8FH5IzVdMWtckfUA+2pjFqSjy9
dtnQh8vZVw+tu2w459vZ9/tCIKDuzkbmboFCBOubQOoKoPJjJ31xdCVyN0vqtlow5Avq0jhrK3Ec
fcAZnSH1V0Pq6DjI6z42/ycfEhK3uTStOQxDgGf/+4r/YrECaispoID4ELSazrD/rjJ5brym3eQ8
QhmfCNzHJmjbRaRKrMtagIPM6d7SPGs3bqCb4E0zcP5lQgISUt/8ENWhfBFBkG1CKC2uo8qBmYcR
6sHLfkGjOiihHn1IEvfg5XmhBqS+e2Qd4ivF60YF+J+JvTQNOnhNmFaDZnizD9MAbIBZAyIuD2QV
x1GDxBv1ZhOgjhZSa1G0Jh9AGfVRV00GSVBRRud6cKC6rBrAI3Lk0J8K1iA3R64qThbYtbqnySdF
tUf5kXXwrQJvdyxDcZxnREdiWf5Aq9xDFxg8RAfy54otfx7kGQPha+0by0jDD7z1+NdaDJCoDOvs
gSV9ec5Q2LjE/TL6CvaxdQYB4M9tluE57Qrw8zIcv3IxXCjAi7AhopkB0NWRr5fnQjE35BICZ3WX
/I130fzCB55fBtXzrHzY31LBQGQ52qJpW7C/ENeW+t844dUfpFigVG5PfjL429EWz2RpEVwNMXt9
COwGBpCKNcrVh6Gg6ctdnMdPuUpEUxOHAM/2teNuKTk9D1BPGtUPxiqxm6yw/zVLT4qLVXt/N5po
p8FYuZxSGFCGQ+q+docBD83YP2SOV79Ix/IUA667HkpZv6AMIkBaiA8LGk3A6fyIW81y4MnYLIGL
vbDCjB+CLG9eoDbdL63eYzuK1Z1EbkvgwFdISuLMpeT7EFDpcjHW3DySFOS9zSsv2ePgf0Ojc9zo
NHgQk3Nq/ALMHa7gpyDXBZ6rjcxfTFGqKh7I7qoyw/PcpCAVmswWh61HF2LWNDj772MlmAalsLep
ja/Dn8L+xbXsBhlJMEBBFnJ0+oU9ltF6Zjb/Iyv6zJJ+N1yqFUy1Ag1oBf0zguYLmM8e0nmRXr0J
pDPA9up6/qmuJUirMwcZ/zpdg3DbhhbkmASnqQv6ouBEtjCglqRF/sFneHNe0eRbOBt/QPBSbCeT
VpyG1WTqGYxbyzIs8xUt6AVGcdLBp+SbXb5ANZU4Nth25eCmw83abJ34SE5DjQwURE4aTpzxh5EL
T1Vh4fb/xyU+rDZ1KTYKcTNAjXmygTriJyo/Krnpo2y9TE+8ybSnoq4/CVUlLtP+j/4/xNM6+fs6
iTVW+xKsqdBe61cq4/CK8i8HuaRuNfqhNVuGstJhnMZA83Kzfp8H5MTdKvM8NZZstSoc51XnK6rR
OVZdf7bex+izeQCKSDPLwgUvypUltHYR16UXoFyyTI+tagwni+NNM4DbvtfH9Eg91iYOyjneg6DT
OYDcYjy7NODVoDNZzOE6aKZQutznK9Z09Tm3ZLsRwBQAaZ/WZ/JRr6/d+ky9egiro1ZhI6gmuKqh
nldCyXeappfj0YJ0xX7yzatQr4IiMU62UNR6NzBfgz6Gl/pI26uPMQ/QDLrm+8eofND4yaJFOdmo
2wejdkp9R12Lun7r2wdUMxc3Lw25UouANnMq++AlPaBq1HVGvQIHK+gsln3O+iVNZZXmQMlDrTIt
qDNDLFDl7IAKh2dXyUS6S6tBQsm4YGCnV05UYoNOUQMrEcjRruTC7fgWRyY1NMorUGUwkx9nP63p
sxZrGnU2zadRFZsiy3YMRlyFXNgf/rq+ig0ktNvBPn6Lm+e7hZ/sDMeQC7rqPPAeO/vnNQVu2GtT
KUlpC1OY1boj9gLDafAFyLxiLSdyg0CdDHywB5U26ZNgBdjIGn/OcLSjdjhSbzL7EYpM84hmgCnN
KCEz3rfMOYgycQ+Rasj8k49COnt41TUdFBfvsXdTyaT5FCJCt92C185v470owmShgf4Ney/3zLKK
A3LDPzYffJ0f7rnFpgg7HqFfAnkt3Jvx63Qs5zlPc/0KNuo1VdRTw8xcLKooM4+Tr5PQWcErCqrK
wV6kkUYhamVLpqWKU6A6I7FoQrkKcH1TVfyIZwCwg6/zeFFAqe1G+DMEmr3qeJY/ZJA727p91Z6Y
GVf7SFTBnknNOhpxY28HA0TYEqzT69zPu0dTmsAGZKn3wiMGwlXWyc85cKdg7onbr4MUl2bozJ8N
9AtNr++BO+w+uZrStNPD9GB0ev+t1PqvOvO6L9BPtxYZuEZA8+j5S47P8MSLoVnPHwuoP0XR5JXT
xzJsZKxqO7l9rDrIGMCHJurKwJ+1T0XlPtmG4jfozBMUWtynJrLcp1Jp0xgFqkyTFLdtJw7NxzR+
oTGKinE+shYgElxTAA3YZb8Ck298pYiwbpOdZuf1ki5CPu50r2aNQiWKx7ssO4wesAy0BkW0Stjd
7aGqRmbTQogxwunqfBUnY+EqyCNI9aiPOxiV+eibz0iGDygBGcBXAiJn/mYOAfbhsf7IFfOIzsEF
LQMk2vHMB+2KBi329wi7lckS1YD+pmOJRN2APVY4PkeNEfVyiLMB1lFqSzKRn6+ngTkOIOP6f6Gb
MoDx/62qFfhgD4UYQAlbNgZdAJd+R23jWwcKaWwQrpUTQ4sXRf8mS7qF5EnyN4RWriOEjX+6JUiu
x5hx4ATHlemn0Y/A0z/LMtG/INvIFqXfWi9eJcdVO9rVNQV7FIoWUCgo+IBcE4Rm9yZbijLmOwJA
Aqe6iIskevOiOD0m3A1X5K8qaIgYwrUvQ8UllB6TZ0L66HngrY3ahLgKDpNSF3Kh9pgOX3wU1TY4
LvzaQg1gpQHkjt/7kD/0sRMtKzWQmuMRcLHxUwaWRuyV9IORgIAJQBIXqdQme/A06yHWMveF9WXz
ItNlogzySJufcJwbPOS157z4Uf3UduOiK3n24uphckny4pmsVrnMwVwht1s94l6QvnQiAiLD5ea+
sprsZUySZquDe2BFEzxRDZt4qKJjMjr5JbGtDphiJ127ePm3Vr4m8ksI5rxlopxWOv6ds+xnLWye
tosUpGoLOUhtoTeVvjMJm+TsS5QnPxUKd2QHlruLy4ItdIVUoobinWzUd43OgWUqj4WR5k/piEOV
ASlAJ/WWqASNATUWzUQFTaTPZIZCkUIDPYG9aGWim8nhZ5u3qAZV7NGjGqBRMud5/2hOS9E0Wg/1
6T99/UdrKIY/KBmaTu4dDF9zPzSzDzlz9zCbc9yd71/E/YsQBjadLTawp38RSx+F4uoRj+3FZP/+
x9wtU3YniJFaB88AUxnoq5sj9agRrgmlLdVQj3zFYPubpE5fZ9fd1HngbirF4XGPw9Z5ZScEBY9n
fJdRzBVBMcptFKcfVw31/n98VeGvLMNL96XX/MdyTpq4oFCPu7Xh6d2yarn/l5R468n74Efr8kvu
V/kXBj6Alezb/sHujXSP22uxS/TIvWZDe0m7+iQcuak8E5RoUQHkc6kpyiy+80fNBb8gx/e9VR6M
TVFW0G2KEmz9VuIewRGXfQe57FMScvm1dIa/B9zw/vIzniyAMxRPeGvpNwFS9Oe58aB4dWYijM79
lzvvbFKv1RJt2eE2tmK84f2CZvLcCfvFbT4I6uC3wUK8FE1tuEhMdNxdg0wUpY9gHjxQ7ZfMnlxs
GN7ArVmedLyKLslNUcxmP/GG6071gYYXsmVgoZJCqGJCFJAHK4n/8a1TN8Wr1oPYQdipv0bWMn81
PM/YtmAAmebWuXurLaS5oDSPj5DIgUSimmv4OFUKbA/nHWouyEki3Bjdv7Ix87/ZhvMACcLoTTg8
2YwobD3gtIvh7moX4Mux2Tdj2AxhJr61sreXRSOdS1Hr0IYDoe4KZ11LPDh7PFbB8OvreO7g4NS/
Ij+YXjjj69kV+PArV5WJ9EJRNBjorVAP334/+7QWcEA/wUsEdFz9K8WlJZ7KrulmqPDBSrSc0i84
+rn7Mk9lsVtcebx1BPvWMJx4mjhuwbalH8/St2288I1dvcb7EaRLlJOaVsu6ftWUDkiR8wBvCmWK
2xiTHV74vaTd3EeC8/aFu76xmwJRHrGqUJNzpDgbHMZns9DtnXQcVx2tN12+cviKo3r+sx1LfHnN
poWARaUUwKEslkStOJLppivfzfln3eLecciLFmjLAposlQvml0iKQ92haBvP8xw1s4EAjRVKiW18
7LAZrL8zcJEvXcdvH+ZYSH3dYkHEaLzV3NhPxBfQsYlXdQLZYF/RD5hAwx96AJDFWR+KU8+6vyPI
7kHcEY2XNbdGhtpHk0YpjkL+ZNIAhbiacPYR6qL7FkQQIOYLxEm62Ciz7FOq2OwTHPoic666lRKB
p4gk68GGD5hw7/lg31pozI8feeDFK79j4ZkaV4C/b2VYerGxmQT+rB6acFuUIthzWTMgqvLUAWxS
gNbRbOSx8qoyAEUHumwWyv5gFzkz17qHz0qTpiAa/2CjYL5FanVEkswwK4myCOGdWo6aPStFpccH
p2833omGNWk20FDkprtlXmDuDdN/JrQxtiDNU+mh8qkKWmPd0rMeSPxzi4roM4WEfjec1ASLXhzm
YBodNLyhZpVxmHHgnShx0CtAfBYbefBBRJVQ4hQ3SaMWcd4vSgk8acXcJfL5+bFQdRNzQz6TCjD+
NIyay1t04LXWIs5HFIyrFeZgZDuOHV6vt3f++0VTdfUP0yI93SRdJ65ZA10Dmds/C3S0zrZ+2qCC
wP/81OE9PO8xaqjzXOMtBdeZV26YtNliQlTK6mcsbDBZzUKZNHAHqbxDXr7PDaEvjN3tL9Dmh1WQ
3Af8DlsO42KPWnnAwUB/pKawRH9MYutmDjlAYaLg6zs/mTSBYu/MeaUKOi3lgoahHbnspabvaRQ5
iNslyPyTbw5xi2EZmm5+qNVvLW5BAxd7gMyTmakf4SAjsP6RPXX70vhplo3ckE/vzR2ro27HJWp9
pRsWQEDUuA2STT0Qj5THf/SZ4Bk6eq9/ipwnVpbfrnvXaXDbQP3CXKIgIPyxbpSE6N0AmbMP5Ejr
Og4tnFz8Nl8TMR7gkVqlRPnRtMo8FymjateztIHIHOsSYwkoG7R2hVGfhiIwN1YQ/CDX3ID6rT7N
JvUcNaEuNL5GuQAw7WqReWA27+aOQGuARDVEsZxagC47B5OPzHkgxE5qAcrAdp1lpbaK29E7VKgr
3RudkBuTlxIvIdXRkV7yrUqxGwHjJXtsMwjfBcxvN9gIyjcTyva1Yl6gCADru93tB2Rk0Dp6BwwT
VHhCDf8jYFgSgPgOd0woYoIh14JXa1DQsmMgQ//o4zzsSKYHoSowRL6PBDj/23dg0JpDaAY1ADRn
29yHvCOOa92laUDXpIl9vHcPhrFGTY7zhj/lbNlm9L32+68NpEteOIpTtraVdfsBO+jHxE6A01UR
tvajBQjxK44egqXb4KAm6urgYIZSrvKMp69D4Wk70zfsJZkxqDKPdeyYoFjXk1dTQIN0KMLvNFgN
XXKtGTJYaqYfNtFza7mg02zSV3LlYNhOLDA7aOC1F27w4uC88hypUka76PEW0iXptlFFkCz1tT03
BFQD1GiXgt7JHeUSj0GoaSlkIqQQw41Emno1YRQ72d5sgh6CladG8pn9dWMu9RnAX1Q9hmRivxuQ
DcRRwK+KMq1GqYPmBd6GfNS4vf0A6EhwIiviafmQM+1DGdrdQhQmchF8WKjD258zibWAGSgDuDwb
F5EpsiuEG3xset3goZNxdZxMnCIFwFmWt5jKlDjOVTGOn0JaoSAO1krKtyHphs8duBiAM01e8kp3
LqPogYJS/jrX67U21COkKWAOv8IgkupceNv/hdNseSxaHa9ZoswvkR1gX5/G1iHpnT35bS4iiPkI
/62u4+TYupkA8WUOUUlVPxs7nrlJpWwmMi9Ib8ZLAUr3icyrisW+AHHek9+L8jkz0i3V0UqUCIIQ
rPanoltag0dms+mVwrHli3gZ+zY/GCg+w1tunq5mWhvXqLttVrWfgsDGgRRR2kw0vNQ1CnAMDcDX
8wRyPAFyXVdqoLMKWQSQe9tiuHIHDbltp4TwRIPThA+hqKbcooAnwsnWrzgTOegH254mkdtxwEdc
+d3FK8b2VEMsTouG5gBOwvZELvyX4NvP8BOImY8bONk4kRi3epN9IusubvbRAC0lNBkts8bB6apa
zw57yDDR8NSd5/itmD7Cf8TMl6HLa3HyidaePhd9xHkZ7r1ksV/yAFjnItM3RpRdI70U57Ttm6cm
Hvh5cOyr1BOUP6kmCLtynUdVvSbTdZ36KeXF1bHD2yQTeLczd81pUhWDtdv1pb/o1Ek8NY46jqde
gXPeowGtO6vTzC35Q82KIRlHIT20cad5HIwyv3XfJ80rBqzmi6EL8Panlv0whWLmwI7WpUsI4QJl
lFrbD76pS+Eo0MWHmWe2SKQj4x8gaS+aPbbzqMayhLU0sPmcTCgsWVDzwqilcn1kzqMU/P84FzRR
Hmrd8p0JqM66p1xIrOilUNoAylrlnGibid45qWvUf6B0bT2zQs8DFM3VZPL940ChKinqEUR1EVJ1
FSrQOgAx11RGmp5NFLuATM2t15Um9IPTZvLJwtEhilij6GvItHgBtDOOJ2o8n52Kv0/sE8P7O8rD
ZpqYo1j8atXsRde2cV63ZztHCUYXe2G3IlsOfDs0KWSS9RDpbJTitkCUq65Z8+8RBIBRY6h8ia9B
flctEfcpaiEjma2nwMn5vrgxgrlY1l61pGvNV53jMqBZUbmPPycfdVxKnfFs3c7/0UJl70iN5QdA
+8f/Q9qVNcmJc9lfRAQIkOA1yT1rL9tl+4Xo9nSz76v49XN0KZfS2e5vZmIerJDuvRJkOguku5yT
jfUuSxExbHlmIrAE2peLSyrqshh4SPseoO1JD7j0dUjzUXC0GIFej08mTn1mVdc7jnTcDWlWoTYa
kUN7uVrETxJMgk/qUMEZdCTDq+uSOQlNEE3up3n5PseIDjKVE0a9IUEAUMsYUlAWwbITibRcD0c1
Xw9/Z0Ky/4Ud3YW6YuUO/7hiUUcVAsbqai4ILYLBjdMd6kjNe158a1FNsQJx24rbgIYWEGzA/uKD
l1FptYIm+c5XLeGlaTAwOnUBWPNQyxn3QHJInRNBKlJDCIriA2ZRy25MaIgSly2rhb3OH5BWvoIz
atusdgewv4/+ERXfYG21lpcWAYN708SLMbcN9g3sfnEABE957zWL8dINyQvJl8JtdtnUtidZRAYI
Eg4k9pppPIoeEFwFcgW+ARjvkuDE8CmLxHiHXyL88rRqO0wbeNSiRw8+oucltZHZhKvBuYrKHC4m
VGK3yRuKnlZ7bw77Qwf+u32lljWBHYjoV/olW8Ic9fJdvl0q/Dkbbg1Izqwt9rJOjK0nRfkaOi0y
xJ11MFtl9er08bRtjcbZk0GMLeIjStSOnbNUryTKGPg+ysHwjjS00my6Ezb/RiNqSkXB4qFc50JL
LovtnSoXKLCkreapeaor7CBz/1vpAeZ7IRCWuANBABhy6v06FgkK0QrWAvWWlYhK9DV2LXA9PRPG
Sg9M7GwW8SOBrUQKGBrAtxqmRS3OTbmcSU/yLAMJkkok3pNsRXhRF2HI+gm0jC6Ex+M2h7PUrVHR
kIVLeAGEU3ihYW8twIdvqSXVqud+tjNacwFmxM85NxNpyOxeHkw3+jT2EtFE1YAT0IWzBmksgNPo
dhwg0u+yyEmBa77qbZW0PRj9G000Y99BORbpwUkjN74x+NuumJyzhzfL2iyo7j8XOIuUwJNDlzRk
41eAMl2FV/qrbgLOIDvQS3k1avqA4PMWm4635THSUtvi0WnnHDmdIr9fVEM9PTRxTYAQIneJ7OqR
26CVV1NioM95ZlicV4URHscGRC56Ob0I9ZDoBw6IIXs007xYL5N4ryzyy7sby5trkr1elnopUI/n
ssXRyeP9sul8KZA1MjlHxH0/08h1KnE/uaaDyGMx/x1y7HVEPg7vxqT2ACJFM1bjNpP32AUCpqF/
QSpJvaHgbW6690OTe1/K2HX2ZjwMJ7KoIxD/0Fn2w8IppbMXFbu2oPMwtgP3aeqI2zVMA/FTdz6Q
zz4XjG9Fa3YnGoKbbms5S/e5iVL3nisYdZKDk4ujBt8DCLU6b5g5WEZ+NRuV3Hfg+P83M0etRtNp
tV8vOs1Rv14UeI3vF9X3Rouri5JZayCoYHsA9cq6fN6EViWfU2nFANet8UfqNuJNuP6pT7IC3nI4
AefcB3X3hwXPgd3UFJG3pUTllpVAouBw7ukM5JnBSw6Kc2BzKnogakKgz5ulvTzRLDmD+mYy06/a
oMBX9T8sNLMcteE94Bhd5i2nwjQVXiK46bhqhiyIR9G9kmScizIwDKB2EjOdticyOjKxqtV+7K1L
HOXLMVuGXlHO2NsOn+CPsfqDfiscmSRBApLlh38xMApDBrHTvhtwHLgr4MD4zYTEAYQEXmwXwDk9
IHN/VN5y5l1rvHnRYuwyt7LOZlm1T0sBclqyAB1EIIcsfAGb9FNup+ldbQP9iO6YPoqRVgegjmVP
JEIGLkjmkeGzj0PQXEWI/+9EhkraUBTOJR4AegbM0Z9jElJju1MIVOrB2mgZ9YxeTaHu7+aBqsXF
bhJknwAUAJ8qMlDY3/7ctUeiQVu50BRVml8Y6ang01cSId9XBeoFmNKE5f6Nk0J7JPK0lUctqsuM
jFkOeh5scaI9PbVBKYJnvn6yX42rFtTjafJAL4j1Ed8V4p8viImBwsyd/HNt2QHQ4OMHndbFZRaj
CFXYAHEwfuaFKTtgZEWoSlCytgK7JEJuDd7+wYA3pfnQheAaSfmU7K02rgFrLobsvvTnfTSN3XmV
pT0q7zuwZE4ZsBZWGfKx872BozBSxuyn/wxpjhioAtr8BR3Otz3LNG3hC2aa/i3WvhP3ALCa++hx
HJGYWApjBGgecsIKxotdr/z+hR0Zxp4DYRYvDp8FwpCAoAIF44REMGbcrV3Su46DNMjYHYNV6DNs
22fDKysqSz5QmgClBOhcgX9NHRgmN9kilpsFesbNAmsqws1afgvKYseL7yPU7uNNvRTfbnqOPZbf
4g6u7xJ0Drfarilf56TM98yIjYuhOGFRg9GO+0YR0JCwNmqkH2TRhrRaTkNqHGt+7JqCPTEJ1tBs
+T41fnxwem4fXMP3vglnB++Pu5Fxh2OYU6OWWaWOUf5YXL4A1MV6IYnNsRUEUDPcc8qg8MBEmcWF
vaHctEmRwTjD8JcrowRQpnkNKOLZFIGBAPCOhE3RJo/AYU0eET60DjFSZvEghmy1zts8uTe7ISDZ
7PtwRuUZ4ICQRfNADWqqnWABtcIO6TE128Dd/65B4SVcpmK4LKQga9Pv5Cmr2tdVhv86+UAz4EML
AxSCie3tMh5gEfIsQyZM3IDd1ai7IyCuo4fRr9+bFge7cOgQeIUkiXAkRQQaXXUu3SjH3rau41Oc
IVceG+PPad9MZwRWvC1i4fK7M4uz2ZnVZ+CaTedkAh4gsVMp+ehjh9wh/H8g4kHPQbExPKjmGbFQ
sJeaFVARJwBakbaO2vC5YtPGdEPjhaFgwywndgp7IbciMpOA16hC2KcJAEM4NkAUHYutOpk2dtna
AMzoUZyriiZ6b8KF6iQEK31kdMd8GYrAyAv3FCve+XlIJuBCdP2ehtKKliMT+G+tps79xEw53aEW
GBlZagg4xfJ5NszV1kgwP5fDpkNc94UMJpZ+HWszvKfF6FJF3YOLzRT3xOhHjfSjJd0OCPhyd5uh
/jbogGDwiEyF/tFjiDgBY+VMIpNNEvcNlMALSBFXmRszQHGrpgJH4gWhhjOJygFPuLlPimPomwFR
GBYZUqxMmVuPdWRJVAIu5Q6ovhwEvaDT4MIxN9aUo3YKaXVv4Wgvd1yRE4gSwPJLCWR/C5mPVeDZ
85XWVVqaa87gAAWfwfyGr3u5I/R2Pdeb2IS3rsM2hlXm2QFVtgAeG32xc0OGKE6vAK2ogbu3uq8q
WSHzGN4z0ka1kxwS7gI2I42XgygTwFIZqfklLNyzUHUtJor5gpg104MZzqixS9o5oEoY2VlHPsvy
beiLAlnw47JfzyaJOrDQq4gaJzeQx9aBimdn9+rxSUcX25YPAtTiRxeBtBPSDO91YY7kDDFrKsMx
QaB1QiLiqtXlOfWUZSC9c/zovlER2iXGj2cYAMTQoSz80VYPD+rVTYJQejTuhZuXzqolxYAK5NBD
ppe2JXlotQCC4ag7pqFu4qp0ANiGSyiv8ykGPiryuMeeVYHBAF7WEX2HaqbKBGJry08jilruRmL5
UPLaaqcSAB/oFqIYd25hLBtt4xPhhx4j7w0kxszogxIOsO0MmsRX203gamYmsC4wosZx+z+7zlvu
kCmMLWDoLvsyaf8rHorPIhnxluVdYuKARy3VwkJm2IjHmV0GjLehDO88A7+A1C7nzxbKuOBVMOfP
iCu99xYl65G0eu4z5u11YZyuk8ujeQEchiqp0+rRHoATPhv4v1SKq9o6NwQa2ru5nolid/wUHLZb
rATsRSlo35YkHndpCUqifOkahno2JVTqZsm+AwuTH0mUOTYe5Kimzu/i0NlqM+qFqBKwUlxQ/V6o
6Yr2tZ6q9pgq0UAPL1LoX+GHyfpb0789sptQ79IOI5C1S8HOoFFh50L1hsHgBZjE0O10l/R9nNmI
O/a/0S8J8UmpVa6661pXy+plqqJ8jBJu7G+vdDWdrIG3fh6x0DH8ldKJeJ1AzWXeDUJ+Ruo/P2gR
9aghDiiaumrldGsbS8CAuHEBYkkD8NBIcE8furlE8Cf73gEg6DObpuEJ39knkiKg6oODtYgAr8Wr
t2Zx8l3iNfmRtKYAQfuEAnV4c5Fa7vsvDAyBmxjbBZxvcSymA/J6GAaa/NMsUrA+qCM0abUdcxec
PFCUAmbjMtvFaYtHUEG+2fCxJKyS5tchKAKV5zZ8ZCkqIgNl3AueAyWZu9l9nSJLmodJ5Z0AU+wg
ssTz3TurI6hH4kUhtAWTBP014XYQqAfBeBCveuzE3Y6lFR5rpH7HAAGiIlaCioTUaOgPLTPdydtM
VtntVgp2vfg6Rsnx9TqrkBbCPhclbi4i39LNImRcSOPcCmEgAQM9krVp8mYAShr5hpAjHvduMTMn
LAHs8c9pjmyMEomHsLzq6rX1GmPfxvgrJ4pzvJdQOaU2nEii26WWnE5l2ZvIcFb7Ud2sQpbxFzPK
2oMdD93GjmW905B8N/h7WqEx+X5nMnVIrcrgW0wGABN2hvvJsMbybs5kAV5kDIs09p/qRBxqMHON
QT7+hQz6+tV0JTKlnehL0oJTgSw76SSIcxtgo1cTQYbU7ABWvOCd0fJPdpp1R9dJo22eLvIx4/Ep
mSWwEZCyN90nZoakySSp97IE7umkGmRvpRKBCnTbDK8zUpM1NbwbU5SNW58jUA9fhAk3KsD1rM+h
sP8QHQNmhDsdjNlNv7O0q7dItK8f/AqOgMbr3xqwmKsiWI7qDfR0cyWzpR9MmRsFbuS4t8ZXdh8L
ADv2eqnfXUPyEH9++nK/s9FLg6fwx3u5SFuhXhffB/jJ1TkDEf46SKdhui+8vnhOzivfUR0BAmCJ
v4cDq3czEF4uY9W7j44FQm3bblERaWR10A8AWM0VtipKVdhRdgXYbRXcqmqoR83ipbLb6DFNY5aL
NMafM3437UZWp9FTBrypx6iYyksDUsiA8cZ5A85RtAtFaR4NEH+8tbL4Yk+ZBbeGUX0C6x1uv4sf
B1A6HDIFYOnlAsiYqkdNB2Sl7WyzccXIXKEwCe5SI13qeat6MA5sFsjh+1jqClHTzHkCnwjqZOJJ
PnnJZUDK6HM9yfb5p4QGbld3zz3isMqGJJMylO+zaEBivxDa5pd1/NT77I9OGzF16sCbPRv8R6Lx
ncalvkghHywl0nKQIrNtWNbOdsApG9UDkX9fsagHldHCwT7g2Ccfu2WkkANQkYKmNPRR4YATJKog
e2mWq5YCrqTlOQi/SZuizqv2AVujmL7Tuc5P3Iq9YD0wIMPl1HQSIHWA9l++GADw3gIQwn1kgPtf
G4fFz6g0BpXEh9wHI+S9U8cBWWn53Jf+IZMZEMvUdK1Ih9gNZNLZu84r+ZFVxtc+tFm8F2GbXryi
covPM2dtAChF3AuN6zwvAynCMsuOIGxoUOxqDufZc0S+sRKAGk55WO3miCNtzA2jDeC3AFo8G/Ep
bF0kHLuAFAuzOX6behAg25E9bj01ZHjU7KqSoeRIpPFbWgO+yKvi4p6GxoxHNdK9Xm3web9OoCdu
QSuSWJ9iCzX/gIEb2bZKkdbZFig/HkcRB77y/7ez5S/HXsUDlEscO5A29XbUxY1xe7Ui/WpKqpS8
/tR1IlFsPMdJdlLNH+AL83a0NKljoNUgo6tOdyGfsLFrShldYjD98OC265GBn4vosnYbJHadBGL/
v7dkjvHmy0RU9osRzSVwH2KkLpURnJ+LORoBtuJVtu0FswOUatqX2nyRXQxErMXmjxzsat8nbKnh
u2wWOD3MZg+OnP6OgT3mjNrh5RDiPPpkFqB5LKJlejOy8YeJBK+/sA4vGqS4im2fgE4sAcWjpTIG
1GhC8qQeSZah/A0QJaYqhUkQtTniHgEUrIZULQP2F2eDWrTkRDIH2VPPHghQu9p6XOB/yrEjRHQ8
xnu86mzjTM06JtXVeHCQgb5ZdQ7jLBgz/NrIqocH7aLttYyma0UF4uuTl8WAK9iXIVAvc9Pad4q/
kXnpsLNjMF4vhjt++Y18CsfwUURZc8goKTVW6aVyCd0L0OHcCw2vNDReyn1fAIKGzJKwfJVOhEql
D3uS/3bmz+kDHCNXF3Ct6aUDsTQXYOaOzQ2Qv/ldZFf0BwyqL990a+BSQOi6ywFMRv6JzakDtriM
R2fLKPdUBV3X43CQjf3ALe+9MBpAd8WFmmqpebUhO1KTkIbUI1k8g9YW/xeYQ3XR1KPGG904EHNT
xtt3qhK/lek2ndPkQk0zde+9G1k48/gCOj+EzpuqRntjTvqcmcg+d0OAq6t1rgzXmX6bfq1QEavI
B6Tng8OhwI4e5XE3dO5WNuf72JunVaEf/VOd/p2kMzg2kV/0iDpN/7EoFuterVEYw7lPW+yAFNoC
vO3tfdeF7QyPLsYAwts6HV5oVzKyIa09eVWwJGA57ivZwRsyNZhI+tHw8qOw8zcylAy8zwgE/KHT
a2dK212GcgY4yFNkDRXiaiqfV5tQfq4H3/uayUtDLVun4O9l3/dFcgI28U1+EgnWxKO2Dr3z7N9m
PFEuEQvFnwDX+YGSV+9CTc77996tLDFcQDegYlzblb8a//tcWt4cz3iCo4BOjW5sXennuyishvWp
QX/h65NhfUrQ332hHigWPVvIoN1Pxuif9eOADMj0+tmy9m8eKSICR1ibI04KBFj4vqkIe+1yh6EW
sXROJPOzIkWFAxVu07fqjUjHKTn7Ab5WefAKMIJqwrXUNJsAHDrugS/gaSNFnPOjDY7CBxLFC/fv
y7A9w+swZgEtAgLboLbBj2crolIUQIPRPvPCw6TyEoE4r6KuFr8nLbDPQB3Tj589Y3CeCtt4iVRC
pOWAi0BmHuoSvSbdVakdRcOj4YIYhByRYzz9aBq4vMjx6IOSxQX6Tn8lIzNyRCp538F5pkXU+5CT
FYmoUWtrez2pZHCQJe3Z5qO7p3j2TVCbwtaVFMudLw43kXbS6TB3w/t4j7MdAOR/DctrO1L4qHHe
0AUjK0lOTie+4J/1Kc0qZ4etRLLnahihdBsQsVMdkLaLne7BksALFoP1aQSV5CcJahZlSZKZ8ycQ
7PoPNLkYZBJIUKWeYq83nzoLvF5NjDfQYE47KmBNkR5856URaB5xZu2CvgPeYmi+UjlrN6SIojUN
ODRVJSycY+neLdpzymtzt+aUrpyKHLjwmyJ2JQANUdyO+3PvdUZq7EyrghJQ/catT7lpq3h+COK8
uDF2fT6hLMfrwy0JY1MAv5S6Q+qEAH2AZQOyvrW3IGRo7LTmaiESAh1+Pk2tt/IyaHIGzRtxI6u4
325rD5D0pCjVwYh61Jh0MNJjYnZAEsb1FNKKIedbD4AOW5G2pXdywgGpbhED3r6iKi1Vcn+dsMK9
R5S23mMzkG0a4i8lPXc5XCsjHrGrygTAGZAG1NSpkr61p1mVIbPNOuaKQ9qJEG6QGZJ6cc6JLoK2
eoBow1ZPj5kPt81m1ZGYDGYQMV7M70i74+eINo56HleT12k0ATR7fyEJI9lHYYOHOT1wRnrKJOmz
VbjO2afEzyuFY4Z10Nai2Ke+PV7iPgIc8Dy0r9T4WfI5d8finkad9LxD14Z2QEOmzMDIBQ6GRTyT
CKTU8a5rUIVo9AkCUWDdfgQBw56Ui8Xhy0Ru4WaIWX0iGV3UhJuYjXIfweMIj2/szHcy9Lmzd0eO
elMHXrk+8xy4qqEp49Iot1GfgubBBKyXkl0pmmFAsbAVy7uyDgcQd8TtlmRtHiFalnobgbT1r+AN
fvIrP3np53Z8LpzxFbUv1Ve8T/ihN4D3lBVLiZ2CjT+tcGwejLk3P1fxhK0LZleNL0GnDLANGuKE
h4NCvMSXdRi3myTx6i9ZLt37cEbtFq0WORKx/igqjzRUt4BMefAXC7nsI4ejylA1ZT2h+GhEqT14
+PiqMOA8QNwkRyF0xxHLUyYpd2y2Wa3ttN5WVTjjKJpCqNdZOmvjmnN8L4qcrUuTsojKcQ8aKrEZ
epGKLYrWrYfBKF7lMll4PqgRLeV2XXlaquSNLkQKWoqBC1Wy4bFyhl0TJum9XeP/2lJNiJLT85wb
zySaQPcOXlEPKY493iVbbUc9Z6j+HFtLnhIgrT4O8CE/AsZ7fGDIoSADLTd6fzlMcYd8GWWrF0pB
php4YWzttTFpP24uDueHGZXARztk7QXwi+8NfPgqw+hjTD1tY81w/nkgFtAibUsyBKeu17uxI+2N
jBaIGg//dSgBBJ/1zwV+Z+e47niqWjBequIPo3PdXTaqlExy/erx6igGAKILFvgMxMkKv5rmgCfr
HzKy67Hb2hrp2D2TMa2l58qP62nZf14vRU5kgAgmyry2lsnZFY0WEWpx164v0RzuiTiLANtWYjFS
pI6xX80U45hm4BrBw6xn6anU+1VJS1pedJxbvz7raGJVTiAOK024yX+NMGLH1AzAIwMfW22xo9au
EUcaoyD8ejKrR5QdkUbNQ/4ROyKs1w5bkvFI/A2W4a4BWGHq30+JaEBQNobA8VEAA6kCE6BeUpse
EKTkHUC/r+WkpKbwUiAF3EzTalqKJpMsRAHTJgx7pBZ9XEMbc3VxPbQJhIDG/3p5lCkZE0Jh2upq
ll7q5jZ+d/Hem31UTjMkmv96G9pYLLMFbsJf7/xmqO/U8rOnJauGg16PbPW3QQqSVfQt/qs6U/8N
Dv4baMYCBAwc3bqNMwJ+sVfnRzuZAV9KY4P1DqA7lZSaq7FFVqut0Q5mUEi7C5iDoB8K1MP3CeuY
q7XD1ABU6jqNBGLmdbynrr44tnXNrGhg1ZR19XWKdBqcS+UsdmGBH68ol4cmXcZPtuXJAECDAr9J
DGWGwjTGGrAbqmGWs+4OHC0JwKqM8ZOT+OkrHPGko0Yt1o49yKwA3QSM3Ukq2Iahsp+pWXj4ZiLp
+KJFqWJCd6P00ZCG/TzxpnlK2d9aL7APwr41f9Kitjfa09L7PbCPzPeVGbBn9zh2oWBNrUPGwAIb
t8Xk+Qhe4g5I4Xge3wB6YDySDOQHDagdydPogyVWokSmgc8vAdech1f1Oh7KxLnYoQMHGBDWmo0e
kzBho33x49mAJt/WVd1drkRkQo2lVqDeakxGi4ycw7u/yPJ9exNVX9x28bHBq7DvQD4FOFhmd0Zy
ZTVZGw5uth2O796dk/GqPnvAxdgDUiNCVRWzitfcWmebC/AvDRBdbAFXB1B5CZKfuxhv1TuvZ96u
GBSmgWG8y7S2nIp03JBhFC3AchA2UmKQNjVuyChFbkO9dfyxukPmOq2waluUxW9sZ+a7gfawo4fP
YkYjyN7V7pV2twBAaFSOLLc3KFQsdlaPcrl1z0z6sE/iE3YaD3VehU9Wj6hjWxfryBmW8El2eAQ3
JkNBnrKgxraQWWP52GdrWeYz1Ik2jhXQNE94/pMw5uzMpvQvEpGtM+Jn7zIjWEfqCtSL+mzHx4L9
/BWDd8nb6PdcMQOPd+ixkaXXHr3nxGxFgWXgWaDfm+6HLJEgXBgz30VY1XVBXNlxEHIlZbuhsZ1Y
6M6uceeXaoNBQ9KMqlrCaJm98ZFDuOe5LJ9GMLeijKoXe4Rwka3o1CNg/Pdlyqxvrj01AU+s7oVP
VrdfZNXd+e5gn+u6Ng9m25knZODKgM/mgfJy1uScpnCDpbBNVMMiVweMk92jVS1XFgk84MGsLGjC
h0XU8SzoFyBZ61QOzqYIeV0q84PSQXwzTJD1k017snnP/FCJIleWqR0CGNaRD3odnGJm0J1T5TWA
I1hggZrq4k3Le+POGeBL9VgKNlyQqE1m9oft1Swb0XYjIY7SGdm6u6F3wGqQJNZd74Jc0yzmM4mo
AZEB8gVUYzgCGVlkV4NQ8FRb4/lKtnaB5VkcphoJv884tP1BJ+CiAtlZEcmTwO/YvSfZr4ooj5L+
ZVZoYcoYqB7guBzwf9aZKE5zp3gHEgEQtIq2P9HM9TBuIXtz9MEYclXvieQcnCKTHhmgAnwga7Xo
4IPvsyz8GfXGi4EiUWGOdz5qHC+TFf8ii6rpjrRhH454SKCh3gKKSlQXOdOWhqB7xH+uNmziz7Jq
q7t6FvWw9bE72qQJeHgNhbiT4zAJiqMJRGRWZN6Hpas2S7W5B6oaBz24lTwwYQu867z8R90e8LfR
/oky6B4cmNI9VKxPsBDgtmtsNyXokBogb1v1IUUuFTIBgcpN2qgCkPVGoiT4CJ6pl4SG+Abf1WSD
umwLCF2RsyWFDwKM43siA44sSDdWMFgCKRYn6k7eDBcXHFPzJmbAwl7HpMqQtFng4N6DAK4b9tFY
piAcRxPiJw/oaaerQBGN7jA0IUdspDBPg8k3pA7DHKGvVr3Q166eKR9DF/AglGBYNmK6y8Pde6Kh
yjnknVsioUIpZIYHryi662TEnwqavkJ6zGHeAb+wsQ8xMlS4l4cXCwAqexYV6SaOfWRZk7BVeQq3
43BBogJpsgjOIJpDQ63Qk29k61qT7cht7LK2Xl5RcqVYZNrq1Y/Z3hVZcU4S6d+5Vt+0KCJA11oh
dhXVQM3Y7koDkhY2bgaLLzvT7Bm4FO2kWedHNrZbQ4fqQbUENQUc0RshhmpHzvzVe7867snZv3b/
oTOsMDzg2zn/w0jt1qx8loi2qe7S2meVT3zUWRy++q70EEdRBwDrcNmSApt8fNOUeOzWDbpkSeM1
Q0TNrhLugHVuYcGNQhsXAsgI7nuCG3E9AAzyTyfD4cJgFpLerhPgSJ+ZyY85A9rwtZ40JWh94UtC
2JGe0EIgZGRL6+v6QF6f2jcJevQ8b9zuDSfo6aCf0vo5fyPzMyuYxIhgWI4IcscmYDM0Vr2d2qgt
NySk5v86NhWqnJ7+P61hKaw5MqJbyKb6CP8fjiahMVw0C8oNpwpp/xeyoehkUGeptZKyEMGKnka9
/5MM7+/39VZuFsUOU+QF/L69eyL3p3aWyhBwlbXn9jutALLVT4fqb52n5Fu91ThzA9qpdpB7rxzz
k5/V3kWopuGGuGp+J0sS5AaiCg+4Qf9m/J/XG71kP7aiAxD0z4vNICaZC9b8OZXZS6OIkCrVUE8w
4HxSr/YZyMUdJgItQ0k52I9uDM0c2Z9jGJ1ITg2tZxGnEo1Bc9KcwGJ41ktRLwcW/b4d8gEF5oBq
79g2USHZ0m2xX7tCBvLw/pnaLN3lpCGjtUuMjlkBZ/q1vVok+ZikF7paeJ2DFHlUX8bI5eLJkuO1
CBz2DnAmv7CCJYogrM795Z07jMZECjZWb+VcAD5CsYut8666v51HeprsLqV0A00uBoyo4QyGJRSw
y23iI4ufQMcJbnyFDm99hUxOAmomQhxHyuIImgnqk5imAbLN2E0z/0EiAh0n+Wqt7daVUT4YJ3st
/ceaPE8fvAohZ31PtKaeMquX7pOhIsA4oiH2S92oscv3Lo2pQX4BCElIEwK99kLjaDaNXTknP27s
yooBcUYLC2CNHt5RSSzbeRJACHkc+sR76MB+qgaN4wNYj3peEe6nEUcHUlg+N8UmzRH8EzmIl0hY
hOACsvrF7fB3wp0aqO8VcH2ietzSzaW1iOL9+pH8Fln4G7pdfUP6I1Hv6hOvH5HMs2JmSB/FomRU
IG3xfestCjiQjTG7jOBYABV80qFq2cnwTkQV9qox527u70hKlo4R5xeZAHU1ICEIa5BIDna5pUXB
M+iRp0vhhBKsydjC+XGLvx7apPEoHA5VDuL3Vai3eLT1a4qZA/4u9Xe3E2nceH/0XbXcGVXeBAtK
HLcJ6rwus4rtZp47wqP+MaYeNfbQgnvHBxCyUuqGpi1q7o1MD0s+lzsQhKJc8sMOXNyIcIkeqb3c
HMddnpq8QJpvg6RTkXtvAIwoxyfaAKKQqEceQq1IenAup7L8tHEcEMKBWxt7NuB6ktBLwuySpQwA
MoMLP3uSAV4XgYvVMCVDEsJtCCQWab8bDqDV3oUSBIUeAGKPYFB+uipfmVR1mAaJ+9VEy2mGiTDH
tEENcHdIs+3S9MW3pRzPVWXz/0Ju5hdWWtOX0crc3ehwdgGIuXkfj9LcSh8A16glLdezVoUYcoWC
KQkfWVuc9PlrdgbzzoJrxczL9i6OGNs6qJr7ksf53wwJJH/XDbDpgeyG7/F7Z0zjWzGU7TYb+vGx
n0sLG39gi7ZLEYPoqNpG8wjWvd+QgwGQerpvEL8OxthSxHw4DKO65yeBGE1pGJ9W9a3ig+irLowp
oIvQgr+9krqIvo/1wh8L0JBWofug4UpKtt6CMizVRbR6XUHxmOm19H3Qreq5ZEIybaK1N5+LLpSo
r0wrbq/28Z3olfV6q/HHB6ah1tKigPe3TgvHQfHjU+mLrf8NDX22jwtd/d/otfStXn1beiH9YYEM
DRqjVoGdfiByRMgtQSUaMmiVKNMIGiuYBuFtrN1Vt/ZH4FG/I23QvBtwECC1IKLHkSEH2JT7ZQSl
KbK/UXSoQAyakTXjnsYuVQb9avMPNVlGvndvqXXWKSRD/SdKGGnNX22QTRdeBAiNQGHir+Uhaz3I
hJqjXL7MDAdvXSGyKHEX1uxQ8KHY3NaZ5G0BALxMwHNE823wRJumBIaF3fgzQAPqHFscYGiv93P1
wahLDRk1BdJY6N6iNEVFFHVJPRTZiwn+mn1ooYDPVdDKTO3oqXcjM1K3R1KisgGw7HDo3R5JZxhp
OxoiUex9KRr+f2QOKDm3LTxPOGbO7znJgKY1zrH8kyRryrGhlNqiBYhKdzUjypE5k3WgFIiitkAi
/kd+M2Ls8d3VGnYKhoqpxvdqK/KnNmmbgz/Hz94YKloVxR61dkl9JZ1GFPLiPRkaOx9QxZtk3DlI
+36Ma0B1RFFROBtR1d9q1JufSEZaasKQVVuOYtPtjSJd+vlYwCe10cbUM2xVo/R+BQvwxqnHmzp+
notk2REeqhGBzm2TV/4PE96sPcnmTgyXQaGtUu9GBqBnzFjneTWokGfpICThS/jf2wmZRhKp4Dsa
C9cOD0s3DvFuyUF1dKu/HY/dUO6XjkWfw6ULd8IamqMz1c03IAiDQkQCJKIy60uJwrCgHO3mGxhC
JtQx2eZDK0FdCZjUFwQWvQfhNfMk98ZUIUMaXkBxKHOnuKSuvzXhKD/RqAR2EDJtlEIWKFCfXCaq
zapSwkkJSUMyBDtC7Iu4OR+HaDisQ9IYZVNeDJb9nE0Tr1Y3ABUrUB+HNRenBq95IwD4dLN6bsDF
Q1dbVyZ9QtdcTenulgqPx6WLit16EbXm1fLrVH3PZLTe2foR1UX1J1TfR4rt9WldIrYTxNc7bFCM
sUf+8AoiSmC/ucIT9TM/QUp3XO1JQw0pQGyHk04hYuDqKTBSre4Knmxq8GHtVxvStGn4tWltsdc+
YOqRxxdJ5nhMhR2eXR8eY+0KvvIdV4nET0qryFzPvlHoC/xu2RB8ZZvajOat6YNXUpM/Atv/r8a2
jR3JbzkktR2pb+bqIfWIrJJ6atFFPQBu5JrJUtuSDEFtYLNqtZ5Hsv+m7MqW48aV7BcxAtzJ19o3
SWXLtuR+YbhtNwnuBHd8/RwkZaFc475z5wWB3FBlSyIBZOY5IUufxVjFlyBznWcwHDQoLRD1fqT2
y8I1z3ZRAgpZZLlQtSpb/JmGpyEyP5ioFn9gSbNFh7xRbdseCEthnODEQngKnmwWc6JIeGgoFCmO
9jMGVFOtUKs8gFJMrM05kab4lgF/MgRI12l5FqSBfL4RQST1DI4KJLMMDoJ1wAUPDgALVxo0eMEU
BiExtPf4wosMfqFjUIblQUMc08wpqr8GdLihLw/9qD06DH4d2QCTFm14kI6bu7Oc67BrbknjpPVA
A7HPUYJ9gApveCN21oBqmrhAitCk22ZbXTxbxTidRPpMekaECmhd91LAnaK6uojBaTFGqmfKyoxN
DjaeNXVKJZWYHmi2tFQlQgG+KjM1W930WS3NV79HUwMWRZM18fNi/XZsNcRQ7wwb/KKNnB4BUNBd
PTVYRlVvhnrut6aDpodVbIF6D0BXqJRIuysN5BxxYAG25tAetSHzBwdl6bmjkoSIJceYB4B4YECe
8XAhQrciapgcB2joKVD6SGdMc4sTsP13yM3mFABB+pA0qJVGUdKMArUO/KR1IVe4/wDEpddVVw56
FgVsGbhGGQGEJWWrAbBYoBSARx4NgLzsJ2vPU+Cwkm6KzXhrMxSR2yjceuB+5z8E4CHY+gpbYQYu
qgTvhwtUIoEfX5um9aVOcois86r1CJyQByPNVjNQwPkKjfhvM6UbwRV2xc86xSERMMcdcW7GY5Hj
YApZD+HkCR8gzlCSWaLJZWXFQbHRuj96BxyPU0DKitOcW8YGVaDj3gJm72cSsXsb9+bgAW9RWdG2
Ot2IZLVnKT7X3/Ximepgpi9R+FGxlm0ZLF8swX8l9sLqO5LP3TcrqL2ZAv/47xw7EKuC+mJajlx6
W08nhjHAGxUAz9c/nR9IV0ZghwL7+fXP7Mu/4peTgw8cIDmGx77o/MfBtv1HhzDyQK2w7pRIOrKG
QSoeUG+xIr0OIDEE0pi6dTd2ZIjddrABV1OYB9flP+6cac0xRlIiG4EQqz56rnD1EwLrez/MvMFz
CMRvToESSVxXJY/I7eZsFakpC9GdXVdfEp4nj64dOiMKkFEdWcvsSLoQfQ9vAdgXO2unmd0NKf1Q
duZGL11ge7bG7qZc0/8xHZCW/5UxroFuMYQvd//5y3GKrAGs9N+tz1Xa2WyTCnDYxuJBbrUCDU5q
6wKWIP8MjhxQtTFAJicowYvVQLPB7NiutDj+WJXV7OrxUfsxIOas864OURMAA0Voa5hUJxtbzhPp
9cJ91sqdmRYD2qNsNBeDDJEosYkce0mRqPztgglA8rvfje5mukT/WouWSWWFbgwKbpu3D6myERmq
eZ5aa92VfnYQtQF83jQorp0aaAZ4rq9RnOYnktDZXV4dVFwfrIaD5P7djQzj1Hw1Zrzoej4VV1LV
IQfEtPKVZv0pmr34uDzFdQvtJFB72Va+vdVvAnqg00DPd3Ixu8RRDBrj8rIgQ7m8UMYY3VeyfDO/
KdUnkLv+ABLpU/BWf5J18JQZBjZYVgAQ/mgMq9UiJ6DDeMhq25KrygAnVF1555QJeKItFRAmyhxY
TQKYOrvbkEiGJcTux+zslt3udjH6HG4jXT0nQu5vVpv9AX0L4T+8/ot2Mjfbqpp2OrT9cWwbvSw3
+x/yJTn2I/xiDd9vXNwUl1AN6kDRn5R3DDe5U+2tsgB3vxU98VP1bkjUME7gwEi7ag9SPeDGvetp
Rjpmx08M6XKG4tDgEqadteYKWDZWQz8AZyZzRAHoa4g2srU3BuHjeE46GgZQLT0Jf6wO2kCrUKw2
lAbqhZe4u/XJG5CMr2OUgUAWsPDxphuFg0o0DOCmd4DLapfnlv0vYw94vnOrBvLF6RHVySSThSEX
sALaTbYjs3bUol/5CNEyzWgwfNFvpRO3y4LaoJ2X4Dicf4ALx92OfiRPNOD/fsTVqpIB+D0UgMQB
4fToW5ja3JLqh/PL4c0EV4c17WoQaOa8MS9B/bK0iqdVdRAtp8WbjyfLEn7/8Xf+PX0xCqXBj3ZA
O69PkeKw9BfmSxTinELFl3kju1Y+7UHfd150wZ07hVMMzchMM21wMpCkIRuNdbGpAcYETRetDkKd
OzoVHeuTLmpLqzBelxWqgWcqjPv3MrbFToVxo3TFqWxG/F6jLo5CdMHcHwvoRlq8cv0e4KL5GcAT
L3ONFyZqVIYLU+zPxPRMA9E904wMEWBlTqKZ13f6P/nSckNiBRtQ4Birf13zLvb964AUorygi7Qz
eiD0ZQG/4GZ7nHY0daY8vbSFfQFrUnfweDly1evK16yV80aiGBKsqSpmNscW6Tzl7iOXkG5GM84B
2BWmAKaypfFBL+eG+H0Gj8iKF2ZjHp3RNlcoc42A7TLifg1FfPbGr9E4sMh3j6DE/JRbtn+5eW7R
U4nC0KZmr/WDi2Yg2PMfllny+SZUu1FoywobZQrwXT6WHobLZ799ov4iiwcyj7iowIvDwMN03SSz
8VD65e0wjqlz8qQ4aL3bJ5FckSzc8QNOCfXxT6GiM8yN4NJDec9va5IzEE1svXD+7jFz1DGsbJ99
MNCic9Shy8d2alHe9LeLXgT6H3ARaQHTJvcs64SOO+s0mWgURO8gpoupiHtg5Lh2629nHDUOflNs
rcBtbcCnwYnMNLuJCaaehWdtWvzRQbuKmzYJGzBQmzb6LGIQkMc4MJ0bd9gCPqZC9SKGpgvKRxLf
jeSq9TQjIxC9tnd6WoOMeJEsxrtwA2xmqynoBapM/VVmh/yadEH8sQQj/cVz5yfGq+TjopJVt5+N
FrwDyoMGg08SBwggKiIp+ObHPfM6J6YNNmm4tVlWX0NzXOmgzJyj45hmONDbIsvWwGmrt1Y7FwCG
+bWI1eNtjTYf90hxZDATf+VbVXodhoHhWZKV4wDablX0iBLKy6DIAwzcZR1KVn4gaW7z2t6R1SZW
gcZp2/WYpC3urX+FuMYwBA92MO1sNCoeF8clpgt4uZmF2+zaKAZLReH6VxM9/NeqQzsNKLTaLekW
QzMWB8PFPljrKsdKAaqQHrVqCjsf+BouGjkn+Uh6UlmAaAX1nC2OsfoYH4hX5gicPfWbwcYpx0Oh
m/ZxAfKUlW51sJQFybJpT443Zndmv8UwQ8Zo93nXdmrhu64KsurV6GOWJcliFjhi3rRfqBXIR6/6
y7vCt6Rv7ZpsAqvb730bKvB2xbpbBUbcolLpHfAMVzQg9cYzmaDLtAHI1/ZDaeEW4neENBLRVP2M
xqPoSFIlR9yVA8IOdYhA8N+SMjNKeWiXGnYr713AwMbY9zrVY9h5wclRUHmooB9BNi2bRVe6IApZ
oZ5t8XOaNDxRFA1/0JPqfV3yJ5Vel3SLSJ8IuESgKJ1xO1adwbvInmgIUU3+1O9obkbdm9YGB9Y5
CKdH7UhGa0j6PfC2cY3xvoJUUd7YS7xNTGtzZ2jRqYbnUDrv9eoUYeDSrwbw6BkZ7uZBdMFmtqvk
WRo16t2qfjyR2DLA/hbD+CNxWPJMKqBRogzOsG498kL+ICMIf+Ln1kLBDK1BUYmo3PO7B7mJKrl2
6BatAQIyAAPu6OZ4FtHQRNbbTOv4IBJgdqBEh3Ttu8udc9VE5a7mFRBo39fTi8rOUUTdHIjWPmo7
KVYvpf10LFLlN19PTtPLW61/zuP+CKB5vCvohaGGVA1ghAC0GCnBg413TVSjyBG88otEBhdlbHjr
vwfqdSr1jiID6W4Wa/W6yCM29vrOlYJunJYPKvwnLkApB2pe+8TQRnFK6l8zrTMBMbIRZg9eHuWi
DcLrw2JRkuXO/P/S6VUpLBvi6L9a2gSTwGgkKCKuAcLBUQ+d8OiLU3jdsRoY2xZu+9jVTX0Bb8qF
sHH8YJyu7xLAHBeJYHSSGM/pvECdnMXHqjoufbDADTp7g8WPIUjmSHXTPlu39rcMFJFNduY4GaPI
DM+5mAF8qjaqI0n6jUwvY9MZXJSiNyhZ+/Vm1y/6dyOp7sL/dVkWySP+To3uGMVhu3fkjK4gNZgD
+oOkGkhM4+nnlOTmliSGK4ZFTyK5UQCJ/4UudvIGiCpq+bcPsiFToF5Hf7rlYnsigQwEgqcJtTug
DAnzPAKuj2Mmm1npOmaDHwl5Cv9Mw+z11T5si89ahXpGK9ksK9BUm7ISDUky7ueN1t24j2I2ux19
DsrWN40d4G6aAeI94yjMWWBLCINEY5fc4JTcQZ1oHx1CsyGMDqXtVwfyINVdKOkI9qS5g0rRIX/0
eV+arHffQPQeOnZt5xvBt/j2gI0lTWkogT3lz/xCQlUH9YDuWc+7LNPeFmIzlegO0xE0u1+Gg6ay
wjlHu917mBN4Cv60FH1c48rnSpHutWGdPcz9gKSrjL/WaNbhe9uRGeAPMVjJnGysgcWbChc6D2Fu
TkD2Dap5BM0AAgt/+ioslOKRt44jo9a98hJ7L1LerENyJPsZDF7YSawr32lOo+CG95KDTrfKQnnh
CZ4ds9v1n6WN5CQSxdFPoP7hJJL/zHnQrtwkzD/VMqh2LQCcUWHPun08cQnsRCNHCw/Aobbg6cmB
dF1YgD3qwDUODNxvXuUACgzl8mB0iIW/XWTlHbkp6nSdKt0UWRs9ok4+eqQZN1I0W6GAbUe6tqpd
sG/W2IeVFSAFteNi6QF0VYj+UagFFhWtYCAfs1tkWnYesWOkFRalXofPWzDrgb9ZfQ/6ID4DLH1T
i3DvsZZfQJXWgsIczWomEEcuE3+5P4bSCTJDayGyTpMDBNwRR1p9BO2tucSZMZlXvojRRqF2FrQX
6Kt2n2ET80QqXGbJfcZ8d623FwnQbfKyBf2t2kqQh16DotQaqfIgSQQl0IDVp5i24heUyKDdFcCl
PTdPFlBMSE+lc1QYR4P2/d1Ne+DEnAEMCQ0cfTgAWwuszjuUbvToduauRGfvFOyYYTcAq3Kn8ZAD
N2Rf1u7Bm6V5oqGdZDgtMrNrVBd2bWACgJVzICm8e2l/Mt94LlOyk0l70iy0xzo4a6Xd4L0CjKTY
38eWd6AQWzreymuA6qtzP8Fczt1FyzqxBUAjlH+SZckatXOdbXMT5R1LmmgowHM9iGgDEEHcaPhF
9KiHGqmEh3R+Jc1cluj/nSfUwVtdY+xJ2XqgMVr1KSgrgR4XraK4eOyj8uQpUEcakMj1bsQ7XZfj
FfufXShiTjsgO+pV75Yh0Xn/zCHKxdGo/SXgX5fPYzQWiakCy5C68QOfjHMS6guRaGFnVq60hWZk
JkcSaeAqWItkRVELgrXjXRwbcJM9uOwv7XG3lJgZbgj1t3Hbb66NKziq0NVdVZ5prfIZ1RxL99XS
dNVOjbe3/OYH1esuusXeChQ5C9mDMYl6uTrAJoAiCPnkmoBRBqMXuOqrEsAMVbhiGNH4uSGlk+I3
fYf8FFjEFXVqauS+ufNVU+niRVHAqfNXN/7Len0z7zIL2+mxBu4DEKkLtIkh+5RXzfCYqNwUiabF
QJ2NPeKWdGTVfjbrPvLWkmAJ/RVKs7kAqElvxsuS2khr6A/shRejErEq9mAC9S5DlpfhTqR+AEbW
eS+ztG826MTxLsvUqzO5amZub83Js+vHUQGsMZBfR8k8oT4Dz6qV2YGWmmJoScE7tKDPw8ebH12f
SjPY6h/yze/UjckN+VdPSlQvNXivremHvixy90txE7P8glUuIKjNeA43QqGlOHkJ2BVvFj/dwPN3
i0gWz8umC80iBbNCYh4XeJlVOYhI3nXkIgocv5YVYw4omYb/RR4m8HR79JHjk3RE06HPqovYZBR4
nbHyyBSCToKnTpca3Wn5PaHfA8BhozUyhaVFEdrp5tdkViEkZ/g62wRE2xF4G9HIyLp4jVoYvp/n
qF0jBwzZQDrhCMwjsI+TbHFhqgz+x9EM23g9mGP/WEbuJrbt9IMt2vTDGCfpB5Hin1Sb15GLPgYa
JNsDDJ09kI1cWTC+RhOLTotHP7AZ72w2H2gNGlDUjoRv2E675bMEzhBbgWKJ5cMM/CQeoyRcWbUF
hij0OuDm1Bcol4vBRah0ftfCoESaka5ucPEx2/P5zo2MTEV1uTPtx4z9/a9rkCEbZbTijD26adHj
/8FA5Z498WpjZBO4BO/kOc9+BLyXl8lr+msr6wdLYZlKJU1CYGsHdsg2MhebJxJ2yfA/CupKs99n
Of6c+xC/sHs/kCJ8ylsTpWwxyAKMWap2XueCgvHggH0usN8jhfpNA8p82EVGab6LRvAEgxJCrOym
tg8hVYkAGjrf24CzWRskA7a7eyrsF59PwKz2PNx9DonzqagCsdV0uFMzoQdpGp5I5Vrcu+S42CSJ
eHVLa3J2dt/hLKF4dWnwXNfHE8FDBYFlYtMx5/WuR13dtVMlU3xkHfbYEEmHwqj4Wgz+c5GMeOEr
Pal6B5yPsWd+ItdFpYwV6hXWtjHgtdiGWbCSgRs9ZWtyGKYpuRoGzx9SLradbVUnv68fWI3fWzvM
b4cojcVuACjs6s5gKj8zBEAvB5bXVlvJQCLob15s24oOtHAw+d3N6p3zIFzGHu7V6suA+uXB9kDh
mKP5fM64D07mzv8AlKTdgN7fR5JYIeVTBF5boNJ06ZpHMbKwvfGD/D3h+h96c4j3OOipvAjCydB1
IIWts7Hflbj6T/GnDeakOWfpiULAl4Bzg+e72ygd8P507MY90TAFCbBfpXSBP4sZ6UQd/IMqr2lr
aTf0KQG7XfnpMJrdxd6J5KKX0bH/ulTA8gBn+CIDOG7YAGqRWmz0MI7DGqQJ/ZFnFfqnyRCWrhMe
qC3Hw81mtSKtQ9OqRTG21Zdf4hH1ymXL0cykmreXbm2a0iBwxZhGyG9RFzepcESsHnDAbzY9ulBW
DZqPwnlvx2hcxtuLN1/9fgISFAMOcStZ/TUs6p9AhDGvEk/K61hE/5DaZK63ifvRO7qVnX8dtmHA
iiOqWVA7AVKZTSVKRdPi2C8Apn9wB5l9DJvZ/Gh31bmLGvslywQHxSpgZl2/aj6HIEWUXm5e5jxg
F3RUsmVGOj+zxjMLv2ubFYlmG4amCYqmtrxa9QvKosG3o2oVI4nBst12O0k8zkhHA843P205uvsa
YFzHZB7AcuHEOHViQAMJ6GG0PJXj4gJeIkVQ8+74Bxetollq8uRBJMPbyrTSiN5yWQPEBAALnRp6
haXgEuoCycvUG8U/Qih6Serk7RU9B3nqGNKVyFUqzufrEhsDeBolJdXWtgRwX6WD3Uobor3Bwl8M
MN5nr37MQuAVAIGZXEzl5yH/ssVJ0doaqmYRYBmF+Vw2HRu2RXWiDTtgYSZcqspiX3TT7V4/AdHg
Xo5sWi0b/ZvtPU3JfajLFQunDwYQKsBNCexfww/BT2yNewIBJhVH1/iuTmW7IZEMbZ5973HxtZ3b
OdkOdtXu+qw0X4Bxd7JmUXzPxwHpNenbH4okjY7/twdAZqq1w0y5dzLHPNMg28RaZv9Z10v+jKR/
cxNqRsZ3xwgY4HD5W9fU7w1WOMZ/sYZh+jIPkbMFl7R9jgPz59IiG0YuP42N6kK2AFSIs5R30QPa
vvAznGdc5UzoKrjIFlTnUN15ADn7VmePHPU6cVvu+4RNwBsxpusMOJR9G7veqlMiGUC3UV6BTkFC
bDRVhAoMZFXLJEwPQBv/hKzgs/WOJj64lYdSDwM97u86miWjg8SfZbiAcf8FPU6zvuzWFaicHsCd
BWBovwmBI5nz60CijJKVLVC4zmVSXSZAEF9Kt6uQEUg2mVKRHmVIZb65meKY5a8YSCk3YRfCRK5p
nRkAbfJMAbaGAYWACYAOewXpvczUo/9GVIYmj5KN3zrB4lwJCVBD8nabKkWVwO9LCCWSLmAWIGt7
teTgOSGI6NT0RtvQUjqAFUDVeAMp8iJgd9Ld3nLv+K/wyfqe8O5qUd8JGhU20JkRNes/OY/CWgd9
3ry2KTITYWu+hLnjjZuK82RXxNEIZKF6Pt/RUIhMonu1BGUxeobccLXI5CkbdILvkPuR4NZl88ny
8h9hMUfPKMDvDmx2zH0bJMXnIaq+pHFafEdf/Q8+Rf/ugBYDoA3n7r6Mhv3g9ujBccw0ubSDhSYb
NYvjIENp0btMSibA55r5dr+9M0y8SwAPi4H8JlqR5CHD+QKVw/uhbfvDkASnYGS4m2vAlLyk9BeZ
EvtL9p6y+UbDOntNUyQLgLdA06U6YJmqDFDHVE3BEjZ0qO8YTRZhi/IesEx7szMPfRFh+xP3wzPw
EIHLAVJ6kMoDe7KVA0jOM2dLRm9q7KfQdvdkjBP4l5kD7lr8zp9IV4amf6zawMbVCawetlxWnWxv
ztRRipO49FBxcsED1wTxTZB8ToYdcQuQ0Fc74h34ZWEKw/2XQBZPAmuh5OBc9MsODUuo7sNY+6YN
mHBkYeIQYCrU5kQNTjmujtPjMLTZtpJ2tDLRAwQiOJD41ivpPw8SeTAXbTMrV+FzkzgrhPB+TpBn
U1YauveZNpBf2OcAFf/PIbQ+d5KjKKsBFZ7x/JoGGS5kRfXIkXp9bAMULgCmpHTOygCQUKTMG9Bd
LuYRh8pzDkMGZod9HcbZygfS7NnOf1Kbq+56XZCDNNrQL7cbcCEyUhjhD5GIy4FBrWb76xpbp4f7
Yo1ezg/GfPxTeshQtsa/STrp4Bj5sQc/PVHOCeSA32WXAjBV4WRoSIsy7bYus4ujVmmUizC3VEtX
NQ/gvfktjHQidNmahbYDYLhmnBKFqCA+SAUTaff1t7FHha+Pe+5k7cXtrZjK/ps5Sw+sU/h9WL87
NyUgKkE4InR8bWX8Q5Sjy4tbxyEEuPLc9dVflv0z6f3k71mCbdrijX/uUfBy7Rlqhyu7Tf4eo/hr
AsyFZwd39cfwQyOGHpVZ4B0rujS9WrgwzvGkeSaVIc1/3KoF2YpSdWjL2o1IFqCgEKIBMGXtTx68
d278W4NFOzdCVVgAHqXz2Mzt1p/il3HwxaXNTPZR+m154UX2WrnhXKx7u3bXEYpS9macmB8T4C98
RE6CbKPDARulOu0pkgZAor/YXjitq6A5+Kr7CUTS5plmWmRzjK5Bx3S3dwYtaueR59UpAYMTVYLj
HmRGpvRTavkgxvglibKeKpSeqD+LuF4TliaVdOi6jjR2Vp4NcG1dUaLdYmGvhjZnimxgBskDELyl
DJ8GNVgAUgD0sXHyFGwC6Sfc/54jyziTSuubmEXgYOvHDenC2WN7CaLQ6UPGQuuEfjF/y82cnQLg
sV0nK3JWnfSK75GX7AWr2oegxyN7oVkAz3G3iTywwBJZAnEp/IlagazaZS5Nue4yVI9pVKCYYIBI
7hz8pHG5rmCXLMPf9K0Fft13ulKNCqR1C3KQloPUe4vTAEE0A0auqiMc2NEVbnqNw24nUzY842p8
eJaAY1LIzNFxUjovQMW5m3lytViVjk/d3gGR7BOpCguF7tgPTVsS8064eAyL+tAluKBuI/aRhiEU
3Q6cceOmSypWrEuzeazR4fgwVI35sXdsIEw7gt9ENKFVrE0gWh1oARykkg9qzdmV5roN2Nc4GK2N
n9jGmUdjdnWnwluNaJP424gSpOuc9otRpNgwyJofAElvfk6r7koOoAGUq4Q1zrV0wv7c5jLelixI
/m7RaKtWoKXniYebqe0l/p/+NnLOr8uzJQ6//avEw29N3vHr3Cd4RiHOtLu/A6A17NoabJqAcK1w
E6U2RSTT4M3RFFwAqvIoC9fek67pOyrhFNs2csqXfPxEHN+xnchT4tkc4Crh/Or7fr7uS7+9TGCU
f3GCGy/uBvDq+fxqJegO015d/ZnUqLqdT7WTpIuXLLM3ryIEe5HPit1kygEUyBzt6s2UPEeWbT3W
/Xxifpwnm0Yh2+PoSYfQ5dg6sGLesz7/po+o9wddcpFxdeNCZ1eQaWN/Z8SXRBFeID+DO4z8iYRa
sV+YNYhakWIFPp1y0AZWt+gyw13HPvNz019FabNK0fY4VyidMYetrg2+K/+V6ONFi/v09a6EmAIy
dGnio1I0r5HsF0UIQMopBro0EI1Xd2vduBsyWeOSzTtRnF4biZhyg2Y4bEfzely5cc+vABMLkL7u
m/XsOek30B29tLKon6MCLFul6ZkoZ4A+m6t9OgTulwClFgcLmDy7HMzY32S/DuTA/gLynrvrmF8f
QENkv+CWZEN2MALyrYFL4tNQiuzTGHQfaT0nLgAeOxTFQykc72qMBvY76oMs1qLHOXb5Fc2zp7IY
APIkkbh263p+LbrW2wJxlB9CJ5OvfsPOlozq56Zzpif0RSO/ndhvbrMY+YHE391Y7n5wRLHBHmCH
S0n3Uz8l9SMuDPqFw55HyJ/GYxkf6VfUgRtoRU0U4Q7VxuG28eyV4ktSSvdb7YNcOXRy+2lsx+Jh
DvEoJYOb5IdOdOlL0MhwXwDTfD8DaPYlnpwtOaQ1z9ADWcsLgFXaq1MhgTzPmfsNVb7fOBqsny07
bU+th3Q66T20IqI451tcGN62dmv/2DmN8exO3ZcIifakxNt8AhPdx86R07oOUJbO3wnu5yw7sxEc
CKTqyqR/rPFASlMLPBqlQDJ8wM93nYH+OEPiHgsUIDC+WQC3ZP/NArR81HXtI3fyXaswqHmHfXUR
zGdUpVcPvVKRnkQa0gbtoJ0/VWuto5n2m2UuLhMDd6/YBFE0nvQmE1TrfrWh/SYN7y4+cat6xLaq
d6fvPrjHm06Vk/wTZx6ubd834rQl58TpQ3ty2oOTWYs0W3z0Dj7OI74e/CnZaEeKc7wItFtL/scy
AGngl+gXjoO22Saqo8ZRHTWpmrnK4BtgnCID6ciqDaNqsCGdNqCI4y0i5r4q9UwznMpap0LhHzUI
WXbmr1PQHZ4yQwRX0WboblV3StaEG57RMF+zKgm3f/JIPLGv0Qj7ahseOpi5ITZR5Fh7cMAcxzaT
IBkeImOTBYm/TYCjWWBPXG8KP0iuosnMj0NV8uPcNqgbIW+UQjao5emrU9w77GNspNOjWiueS+Sx
6rLdBeqyVl/nLne6qWXvzAk319G71U86IBppx9ktH70e9W6kCpwxXZcTLkQ9Byl6rshKaebgl6dD
xkirQdyAio62KOZNj932ekIHkUS25FcYItBBhxyTojQFpTLaack4TOItQigLmcngFfL17fiAfbu5
wc/DeSSEJNTc2JvENbINjse/YJMIEgnZF8GBIUxuC6ZSppwDN8s3pLyJgPPsRvnibI48fXxriC6a
Y9da/R4ncGzcUnkNCif8pxu/+UHsqiLjYYtu6+kH0J6+uYFpvAo0Pq+Lbow/xdjmgV7ck09uznGI
6GsX/d5Ze2KgcjhIq0YbRCGC7ZBVw85tCiRPMxP0IYpDBEBWwbE2oq1WkZ6GyfGnbnUjd4PES7R4
0CpCXqbYhKEtDBVvE1rKUWUf54w/4pvnn3sjA1uUO75ORtoefUd4m34S4ysD2jNgoFP5wMA79DmY
kGpVboXvgoUoDUATYRTTaxWEaEE0HIH7O3S6HSOvitYVUBce0gpFsozjYde3JlCpUPsb5GV2jJhA
Wwe50GCkMS7/m8xet17rDHuKA76merh7bJOM1mPlhF+aBM/7oMdb01K9zLnEs5VEU3U6a5GslXKO
lDNTznexZE2ybAPMFmRyax/wD8uYoOrl13z0qvd5AfYOj1mohQl780yDra5+tah1t3GkfQ9ePuN/
2ckpFTjyzEl2TsrYfjCnAfeHLE72oQkAFOyKoKQhUBC4OYojO3NRaC2VXGQ1SE1yJO9B5fuHyG70
cfeJTnO8LH8tSSUdBQ7fM6rrQdvuAvKMPka7oJuYb2MHbT+jG1VrH+h5yCqAuSOvk+EpVcPYI5sf
xsAwJgMN6PgZnsoMKOJJHfSHuwg+p68pXvvHu4AYqfGgxMFYr0EzYxS7iM/jhaQ2RWJzxf1s5eFK
4FH7lpaJCiFU4HRcoearAXdkgOjFfnYRSRflhcLpVUoy33hjA9f5oKN/Z8uKWViCQBK5QyLPIkNv
hc/9kIgLqdB9nW5CHgOfRnj+1naQTAIoT/WAvAgepjTVg9mzvZkb1UmraOarZ/CiS9ntKmQIlTUr
Dxx3OB/DaMDfviGQEVYHO5xfhmNRYC8DOk2Q8YThsDHRznmlsx/D5f3WS3ywA4DE9dkx4/KpkOEx
GXqwzd4txepmOA6VFa66CX8eRWZ5+6KNDqgBSp5Bspg8O52Haxzw9ewbx0O5f1vwp9wIFo85/opO
OC8H9lQUAcivBmcYyG8i4DYxD6XzFYsuJJc5fn59GA9bEi0wpBo7Ms/YBG9wtdusSQzKBIG+CtTR
fjV9dxxDHHRJIhUzhpaFn15WVXu8TFGcUnQs3Y8+unLmKjGWcsU2BmtWNeavvMvxrhhy23nEmc95
dMPiHxSUtQeStL4YJn7EX8NXZrbOo6WGCLywD3HjF18qv/+SIemFMqDVRNyYVWB/FtgZvEadIdeW
xecPAM4I8Y+L5LlP3RFcAaWxE4j8gDZjnHfnyn4tp/bLlCSNWmcQk/dVGtYzXSmgHuGlccZoR5Ie
NLMj6eqw9BaKyDuXpgvv4z1Up/aAVKWjnIfE07hajnsiNValQGkJWfQREJd0/joCEYyi4WifLAfl
kC7uxTSzGppTzQuoifeFBcgKQxTBfqGFmNEfH4OldQOI9eGTN2fmQ1rMr6ziUbfGGyT3yk/EJoHq
DiC+VPUDxYXS/vMyQ6C4pESYH/2sHQ/cTOQeuSfx2eoF+EMz5A2M9KeZOd7z4uANeI14uOJjdro3
Q/GdeN59Kg8hUnhie6eBLO9+pGpRHLaRhXDxNmiqJgHlRupcbTWU5vzTAQDPcfRt+0r6qK+CTc2l
sdG6ucIrM7Txk8XlgRGtWBGxa4A+ZgSNvgON05k3CwUucDYn7CDADG1Jf9tJHp5Gyw1ONBN/ELUL
+QGC8i1Ch1VpuxKJzY7a1x/FC/K2zQ7HcYZi298/QvvRJ2qRZnffgmLv/CYQwK3sQVRrTwEsdi2y
WEUZeDtHieBNG5eBrKTTLviZAe9GKERA7chn4GXSChTSdrI94gcLMpIpkIfZqOfj/3D2ZUuS6tiW
v1JWz401kwC19e0Hx+cxxozIfMFyOBcQ84z4+l7axAniRJ3KausXUsOW3DPcHSTtNeg1A76Et/2m
4TqM7GysYiwrjX64wtx3bgjrWpsDb+cZ7Cesk+HbNLrWc4V3uuYp1640E6RD5SHtBawqeN5vTIDf
rjxKsz3d+Z2AC4C/p2e689OlsGW5ZUVQr2cHRVdBmWFTDkgai4bEHyNrZWlxcUfRVpMnywSGgNya
Bp1hpkHgymlhf4f/dJTL4bImeQ26fBA8CUv3m9ml7jXRQuMB1u1dZUWPdCmxDdwwYZsbATjTI9ag
za3Mvxd56mA1inXPug2gKj/XJYMo+wi5piN8Q9EP7cSVTJzg5sWxdi9dvAuvncD7r4J70ZnBvVfA
eze3kJWhKnXwKZvWacP4hkbZtStu4EjqgOQh7xqdA+6mJ2yHz1bBmlszdm+XwmPphmfJNuwK4+xW
nlz3XHjfx+G+GarsJ4fQO95x3l25HcCGwcR7zyJgAw03rbaj6+E273BsUAO3dvwFvgZ5MeSSCZNG
lxzADD7J+lBNg/XWAW/bbEbCmYM0tvg4vuiViXWE6Z7A91BAr7R1Tw7eVH/IHahSU92G98hadkbj
Fw2QyH0PWqcbfCutBGcek8IRkk0flWrYrB6gY3YJU/ELxsr1c9UH9VabpIfj8hJaekOVrh03HL7l
ab/VROD8UqHMdqo5NO6LCRgxwY7IbPXXQUCTwIHw60s56smOJzLfppNpvUwcJyjTVIgL9eLTzHLu
fFkGJTor7qapjEBEVoJ70J3j5aoz2/6Ec6BzBkVNIPbf21ol1zfXP8bP5REKBqcogyee5dXsPOA3
5sdiyn5WybMrPfO7OWHJXsT5eB6EMV5TaGL5FWTqt3oSQa5Y5YS4kjRnfYE3QfVAZYuoBHtRGICP
xugvHR5llJY6lT5PUVah3BpT9RN/lQikdMjoLBdq40oEN2xSb41n8FsvdQg9vo/6NtobnpBI+3cM
SR0okpw7WcJyqgLqgNqwbnrroNJE0VQsJJ4qGUvgON7HEAqrcuQvlXM8ciT1vUKizm228pdf2rA0
FofWcJDOWmKou/Ay7cryEKimYHyEZpPclkOAxGaSiItWeRUcm7T4i3DEH7XinGjmU29rza8SHLQV
sFjyEYY8cmuOeX5KEuSVge1/NrWhuUgk/pa3lkb53LS8M2oqHe/AsWy7/vMf//P//O+f4/8K/yju
ilSGRf6PvMvu8PG2zX/909C9f/6jnNsPv/7rn4AywpfH5q6Hfy1YgNuq/+f3hzgPVfj/iNK6zvO2
sK4ZkK87ktohWR3DSre6AY7j0kTKO0t1Vt+J4dOCe/nWTdp4FuShiE9iPz3nEHg1bBPoviA5Mwc6
BzEyiz4ep8kZZ8z4mKkIE4cEuDDEUJUusLpI/C7R72Np236BfOV3eJT7+PM7vyT8g1ZZqZVPGnJQ
W71h6dHMZHuz7AT3BBPyb2T9ozGc7mOvF+5nRz2qY2cZ7lPKXi712YEPK5lgFTpxtCdzPBlsJr6e
n38iTMS21HQdnhElAIlUr1VdOhkb1gBLa+cENzeQLu9zzzPv4whW6LV0b1Szsni89W3nuyESBn4P
SbcTaONPS7w1JGwPn0VQvikka6JsmzlBsaYJ6AKPIbE2x7HZNu+vo8PQfGVGbniYp45z+wEiZ+mZ
ptYNO74OPIZCFY8eKb/QV8U1xUr2QjVR6gbcfpC6cIOh8H//TXP1f/miAV3qAS/gcNs1TMv56xet
Tlkok5BPV901wxP5KDn1WEaz+dLsrlSA3RfHOF6Zu+E8c4KSbt7N9ag3imj91xh9KoNmC04m7m4k
Yajj8XpoZRuuAmlmd6RoSB1JO/6EdJh1QLoAdk0yNjYSX6qtFq4yId0fuXqQma1dXiJY11+4YeG9
AHgJeCPbzhrfLOriq1MdihGUrF1oQZkubDx73UI9fGtB1whsr0poPmWboAoKSDqllmo7haOozG5O
ijTLXIOe8LSrw7Q6wzi0urYmwIK0mVO7t8LKKx8mo+28fXuP0KWRFX4aNei147fekH37/UeFn/7n
zwoGP7gZWAB8cCiPuqr/w02h77WxyGxvvAKWGfjj5J1dbmqPZtV458mzS7/sQ+MrNqHWCtTd8tpZ
SfngmNoztQeRJjZTYU0HnBKar5F2tIfO+ApK37CXsRlsKMrB9tOpUncTdk27t9OyueXAnWxUotWn
quBTc4vUpUusjx0lmHmXbkIGuTaEL9QTN4Dz3SYPy3AvRWm9DDF0CTnANnnjlM96B61GFSXrUYNX
DAYF3fRqhE0LanAC+JSO+85as2ru05K34B5OYCOerRvDOweGPnztOi3wG3ewbrFXRwc4zuHPj93s
nWFU4I5V0/StiOJDqW7+Rc7Otsw3QovQP3jNA3eiZFV4rXGkqsGlfRuzHgejwKP7tZeFO5BZAlg6
ldpBEy5OzGPzVZaB+KEK0ONNfsQoDKpFFajlvSvXpyUGXTsjT6sT7RaXC+0bcRLhruHcU/jUYeFW
s/39t8d27c/fHstxgFCAjYJl4qlCj5wP3x5pJm4SRkxcNSDu/Mrx7AszJX5SHN7LrWX8GhUhiZqo
k9qpmgs9O1mRvvnUTlW6REPfrt2u0OZ5/y6uNZLDqINRUqhXXobSK8gRJkFuYrx8aqf34OZefxRl
uGOd8I6WuugZcmNg/jjucdRGFKlrLlIr1akEjQnvuLR9jqHplm4qgWy4D8Hu3adD9Iifk7l9e71/
O9WHN7HM9Wnqz69MgfTu5tkpfHnfGQRmM/XaS/uHuOVVlmmWtlGLn52+bbYBProjTxIYwlGRLgLe
SUds7/Tj0kalT23Iro9QVFBT0OVDnaaY624VQ6GpxTHU383xd230MgADYpX+qTuCSN2q0up8a3Dg
G4wi+AOYO6Qj+fSlTWvoUdjlcHHGyT0CjglPP1eLH5EGgE4iEAM/lXVK2trBH0ZpfIdu6vTF8YY/
B6lFSlWO/bYt3QvW8Cm0SI009928mcB/wYGdlmvRNRnYxaD7uVS9RZe89WZ9GVMvMsXRIw2Yuujj
eIqIMV5HQm47eEm8HQGrOLumlfpFD+nsOsZTfDQT2G8ZnfnUdRYgR2X1FevDeJdY4GwP0i2/mrmz
d0bDeKLh0gO2gamwZTjH/5mGI4sVwWQZ+7oZaGdoOl/DVBz/13eM3Yy5ox7PMLeVm3fr3i7SV73p
r25jOr+QaL03tGR4sSHMsxlyu4WmdO6dM8uKNlljpq98bJfQSsCyoo28Z68q7StvXAjytND9VLXU
DSwILU04LHSkofsAxVcbiqMeuoA+Bk46Rnxqn+A17uuynjbmACy+JsN2znItmbMlwTU4DCvSDIsS
lSSb82cU11tA4nWBeBtLIz4lx9RYPGFgwKFFO7IKTDINxEkq9kivtSuDhZumjcWR2oqSg/pGHaU7
aQc8Nxx4s0y8BPBGMYorVhlHKjFVpdLS0Sn+cU/8YypStE20YQoClRoM4mVkV6XlSvIGAGs+9Vs3
a38yteqqjOHtMvUxXJWoruOMr151yvxy6R+LFMiGDPiYXDEo6NIoakRNfAuqj4CsrcxAdzaJgq8s
gWAQaocQB+/z/5j+87GHxY2DG8fslZipP8j8RzPEWw/9pYBHMXzRKlRY3xWnvE3fLlXAoSy91Klb
mgqsSo1Uh7mLucFCMF7NPf8/c8yzOU29FZpuJRcvK1McG0OIVuOc3+GsdDgaWJ9upAEwB5AaOwJQ
U0SF38qd6UGOhyJ0CGiuyjrP1kAGsDMkVw8D77sD1ejCVftSBZmwO1ZhDZwrmIKlHRbgh+jjRlpd
Va1I68SJO3ma61SMKpaXWyrSJUOeW68Kawvx2K44UBvNRqU4KBVkXM3OIO6LY1anPecNNuWiAVbm
nnqW16ExOKauAfAbNOHXg1EcCGYpISFwqFx4iBNKk9qGbcMC/ZHKTMfujsI9JXAODtTH8LDpG98J
0tKHbDR3zFXX978mw8IrYb2+I4piPEF+jKqGQjpbjZ1tWtU7qSr1miItdsRglFmQQZvc/M3YJZjG
esw8FmHqrWrQfE+J+p7ZOJGHezSy+GD8qFa9nHKkxsBD9Kmegl0JPpfqoosws34zhAxJQhVJbUMe
h8mW6jTpEj0PCYZ+/fulmaEbn5dmtgcWoGk68G00uOWopduHpZmrR5qDYwnzAviWaA/eV128Wm7l
L+jST6DUBWz6b0OQG9YOapLIxK+2DeAdHPQ3nC0Vl15PW/CfPX5O+HCfdWP7QE2dWRYb1jXdhqrU
8TeD8kDeUwBdGjXIVYOWid4HDXZfrbBgT+dtX2lDfa5IvR+0/8vgJAHZ9CmKVrgPVwdqNEzc9MXY
9yDHZZ4Wbv7FxgNPG4775XEgUw+Cw+eEhKeiCV+1rWuLEg+0HPm6xPtlly5WBIV8KULIKJjQBLm3
IPK9TcIuPDfQJIQ/ZmvvxGSxW4+9O0CshvMcjrJGCm7wfnQOxKVxiBwCYe+t+LDj2GGcQBOEQeuS
i0xFwtd2gx1iVLBwXC0Jyrnemsj5qoExzLd//wXi/7IxtD3Hdjzd0Q0X3Bfz02mRCIq2wk+3v4Qc
oj+hBYbvqpoqcF6L1LesEFWtyuBC7Xo5ZL/AOIHSdwkjtTSz19RIFw2/TB3HS1OwhnFr4weFYW1c
Zk1YJEHHb0UJLNFBQ7nLp8mnKmxfgRlSF4peOvBHaG8UsnRQHI1YpoqUdZdesvxb0BRIeoKJ8jjE
GuyVvRhGY44DAhVIWX6gM/DPslcoIpR7hrSd36jj1+7dMoVK1AaeSbJztOKRrFSW9r+L/RCSBua2
H/ppJaSMfdlk+rl0bO9LY/3hKNxfCm/SY+4iY9dKd3ylqDoa9DOIOPwLy/+wVVQlAZkLGRJyFIWt
mJI1xVwUhbmoeYmiQTSXAa2t8++/GYbNPt9akCp2DMtwbdeDH73x6czAhGBkF3G7u9hT4/mTUtam
SyQMWAo60MhZ2qiUydGHBIu4RmMAmwmKM/CU+xCHHVh259YSB1KNuHZeHB6Gzm5WRZlmj/itU5qd
0ucedtJ+bApnR23A5utntxff5sz75NQvWm1pZ4ptDUjwpPj41xRb51X1mJ/nyCEKud/VtTXP02GJ
d25E+9VLAKD0ZZy9ei5Uo2kevTOnXWW2GlRu3HpdSLs5NJBLB7DZ4AfpaskXnLPsisqU34Yu+the
gh5F7bzMP7areKEn07cglV811jy2zL6Cet4+YB8a3HlG8RLjuOjVadxip9QHt6nRVq9WaF/eQFHC
sgEbC38VEG24EO5G1aYwDC4EynnvY1NrPr/XCJLzXnsfBwnBD7PQnO/joLYQXKiWh2J+hSwBsDMM
AWJVU/27wSnCf/f26M2+vwWKfH97k9f4Y96BEJa6TNnOm6ULw1hPu2n9kMGJmZWPIXZVOLpry8dc
d97alt6lRHFa31j/4bfAPx91qkN1j7mugVsljj/Yp59CNwCcH2ZDeildMMaMtscynzJQc1oK0mU7
024nGCH8mZ+yeIUsORvP2lQjAwH2iQ/RLOdJ08Lkgl/WH6Fg7MmWXnDfOuPaNVLniasLaN3w5JDZ
AwVwt/opdKe6zLURpPO+a4sDhSL1CUxjZIRbqhpmIjemPXyFTkm6gpqhdd/lnXVfN022GyMNsFrV
Rpc2qvg6qd1us7RpXZD4MnLdHWPsLQ4Q319mx9mxs1wcNAPSukuDsLzSqKzJs/sCyyD1KtSCk7jq
AtDmaZnB6tPwuLyjhLEIEIUwP046qKBF07A7UO0GdVYqcBqeT99lB/xeE6QvXMTxvu7jYleVuvma
BrpPAXDJNtcjA+tgxFHLg+Xha0MdNKXr+ZoW4SB6lQepe/gPd0Xr813RNExH103bsm0b3ABdfVU+
LLiqPg5HmDBp54hBTX0hkTBk+RhyPbNh9dK+kEk+tcGeu117XggKC1hsqygLpw9yrguZJypgTqBz
W869SwdpxpoZLBFo7NJhAYRjrKiHxWkLGmhz1xJyudCBfEoEsFKNKtpAt265HcoVdWs4ZEx2VITd
9CEww/CI99YfdY71QFZo5WsJDSi/iFm+Lbr+WuDW/Stk9aeC6hpF2fyapvZT14iWSXX9JQY5kXRl
sbHa1xuHV+WN5Fo9WjlUa2qZK9Rebwws029/aQFiTawaXQEXCt76uaK+Z0rrii755BhnAaWjltSs
cC4LZZLENX9UhebuP8SpYS5AzpveiDp/8oBGNura2AwxSFCWPCw6NnFZdu2K5JFI12a5KHbnNJTb
XuEFgrKOHtkAPz0s7wBzVTU4VuwDnPPgl9w5oKPCmTlNYWU4AMNfr6hIl1w1UsnzJoheiM7ZfO7o
5ePvv+CO9empbxoubnDMAXPNsCz2OVPgNBPU/FyAAfKwwAkRCO3PQ2G/lsJ0Gv8BLlTpUwxNpKcu
N8ClZYKdWqvLnhJRAu0oKga9E1R1DY4UwGBmADw5IFZ0XClitjhUEKnOAQdJqh0lcegCW/bkHFXi
ROt4SvNQu14WBxAZkvFeT0WwY3GntaWS0tlE2q+xxW0Jd7/vIRNI7wJ9DOLie5V6sWH/3r4niZM/
I+Z8MEVAhfg+xp5vzsNAF8gAOhMpJcrceFZunAeevox05tdbnQHXsf6tV7Sjce7QW3FQbn7/KeBk
/V8+Bo7fNDcNgxvQP/6X5JpjMQ9LfpyU9Ik9gYYIZfLJD5O+iaCLqFdg6IRs/FlJXVxrbKkfzTTb
QKsVtj6AID1qZWRhK9b1yL5UWLrExrQpeOg9iByc+TF3LVgUNN5DUmr9OcFiCvKXfe5PvBJwQ+Tm
noJzHbKDUPrZ90k15n7dy2xd5mGwnQLdfShTi20B1Xb171Oc6/f21LdbCOB1+ykOsJqFeEaD/OW3
KCpbHEWPOBmvB/kKLtkqxR5tbl/iU5zxLO1/jad58i75NXgw0CA+qw6v4Z2NkyGfEZd1qVN3nkGx
j/VmAB/fsTyHAhcmcxhKTQ4uQhsORZHuqIk6lzAzxU0TiG/EmTHI217nJadiYDrQjLhYINNcu0J/
KuuiPwypKHcst7BNDcOpXfFUb84eFcc2FbtO1t/nKjye7oupCrcyhbT/SsOJwjGfuH7EdgElm6OR
6h+KH0Ln4oeAeZiaYJlqHko9UdPB4KUCarKsjFMcd197GVnbVrTQcTKlhiv1AAxpnD7U53A1hkq1
BZmGATeuzVyl4fMkMCiFLFe5+v1Xn3OVN/4IYHBMy+C652JPygzHcz5tSVum94PlFPIiUyBJTJg+
40wm9ooTXWSSlnA/wiVtgVBZUVEa3WbM4d1DIVrWlScHfkJv4z7U52g1miKXahME7dYOtGiVKa3H
GDnETeFWxU2MRnGjUuvCFq6IgnT9qWOCzto2KrFbo45EPZ2oBLE8gDKx7cNR3p9TpWq+SAbxUVjj
4zI7RXB4qp5za9p+mEONdLBRu3bZbgmnaWhMPeR+BpluuDEnxknk43ityixGhqPAXdHJgA9SbanZ
pOYKK+QKYGHAnzIDKY8ik9avkcWrWtg2DH7yR33ondeSAY0BK4zxbhwA8W9gO7cxwuCE3GJjreu6
+CaGAdxhB9/23d9UcZov93D2xCoEIAdfk3A6irLS2I3c1LGWUfbrM524HSCQDju/XWeZEI/JVkie
ebc5AioVxq4rJ32VjQG/zQMUL9lRoyavm3YtpK+u00x1t6yfLrGlYA6AYwdp5GsCrkDrGCc2hG2h
+tI9w2JSq3O2GnYA3Qr6ixPEMiG9CTkTXqw94mDNozy3OpVIxH1tsp77JvCkF9cEVAjZjnrdx9P4
ozPXhIvtVICuAuAOGxwMEXonQhfC0tDdghWAG/CoUEQL7nAGI07w2ARoGtlJBdqky4fA6L17MQyD
JiPmEXYKKjYMuvxcna2HYfSiRRPk56lmT2hSl46SEHMIiH97M0xvfLTch7TOY9ihAEAvczwERplW
m7Eapo0chPdAIeb0YuFRsYqZvbeYxR4Dz9bWTQGwfgXVmMcIibXzUDbfINYE18q8R5otj7u1qBwH
u3iQw+IUQm+g/0/H0envqCni8LBZlZnbHm1u3CdFOCFn5EKhTHT8YRlFJdl5AjpVydOn9q6BfwWo
Zs8fpgSxHcSC1vtCL1qSWVONG86hS/NXapsnUe8Lpjj9QU/srywKoVzUNICD2Eb1vVdMtSUMqNX0
4NnBD17xcJdCJH/FVPaoUdwpKPeDo6UFALdojv+pnSKoLYll7vcceoEu0bCoMVLUrt6AHaMaS8Ef
eufBTvs2joJpGGA5rg8xtxy81Bh0/Sb/YYUMxgVZpz+3UT+ukULQbsPYjbuxF/DMLbBfgoxVtRPI
tt2N4dis7TYIv1TeAJupvDR+wCllD8GZOFp1lVgl6aD9wXPrNRli/irzsfadJKuuIN1BIhCKxkVg
1odOWi+kTkyXhSYgebbVcSR9pva+CaAiW0Pgytfytt4sLIG52+7qgxuwlzlumU/Nknf92yws2ZbV
jvKnuhdIsBXdYK66zOPXCThS6rQpJVs5HyOcOg+uYdIdlhys9h5BbX+do1YUjNIsfzG4VmCfnJyA
NcWRL5C1emKB5ZW56dxGkFu3H+FMDjORld1LD4KMSiNxsMwN2BnpUfMy48zbFEKJc3egRBJVdzZC
pymFGrXuZhejUdbLSWbGJ0vgrIGcLrIaXpOicc5EnSwCuOYNWiyw9AHtki7UIUwIZkchksHTMODA
9Y2B+WdjQb8BM4ceuxLtnJU6lz3LoAcvViPBlVxUYv8UhMWJBs+9l3hk9e7DuFn3U2KgoQbO0YCR
ZiuYnEFapI+jhzaBAmAV5U+duriV8RIJc7xYWOo8tTYOkDV9AEPDavOn2kizo260kB9QsW3aRQ9V
GwNOiE4a8NfhWgzYfhwCCm4O6SaAwM2+80b5CmWebdqN+lPQ6c0VT4EWElBoN1SYp8IGVW1qto15
oj+BvetnVjqcofMIsrquyVfsN1OlYMb3UZrMMwo1Y+kEbzNSO70whWkZkD0p9EZxFNM/iThSdOby
xdBYeEmwM13Zbli+mGFQ79yudzZUdSur9wMBPAJVvYRfoNBi3tMcRRauqVkyAXUANYf5PkdcYKtV
a866SgsN3BLscmm/2xVQh8BDf25a2nHoY/lGAFoutc174DEDVIqx9GWuTjAbr5wBWr845bqV1iEL
WH/Na1eH1W04Xr1kMo+h3uEsUnOc9CZbfJdBJBx3ZoOs9jotBgFicB9usK6AA0jUQf+td8MbXUzw
afdlo6WrKouKYO1lEn9Jc997w1sEbzKQevPE+Q6lsfAwV2ksbLyMNXAoeMiq6D7OonlSoXXDocdN
nsKWdqpO7X8ntrCBx4BnYg2ewA4mP1iOhDC9PoA3+dSD5nUNtKS4zh1c9KXfmx4SpMCrfrDJZgBE
BF0JdT0Csn6yzp5tsqmLBr5HU81sqlPtBd6Rbyyoj36gStPP860VD6/mNtKvlkOudyhvMw+aftfO
Gg5n0BGN2XPYFNq6bh0AqwGTltEqbuwOYI3R2ntG3F1krrJvGhJjtHm2RNf7DmjG24SyZbnRzDHL
Jhsid9MOm31I1yu8dqIg3Z9E1wtvOEF4pz4sKutUagGPUdyAI6RZ78FYkk8FuG4PoktgFIVa3zH5
NDBxCdJkuFGT05qhr491CDwDOgMgETdYqjkb6p1EjZxYm/8qWVJAWiXpvza9xFqb6eGpKDr+pWeF
3zLZfxWFxnctspRbChNeeMY9OXxKnC69IAmbzGEab2J/bPvyUo+B85jk0E/M8QUuddc9JqnoHsLK
eO6lDjkg8IAedByGXFzdPae46Tzk6qJVlb4pehZvljbTbB7MkLEzRaQemAo5vHaBMzwNps6eR1dv
nzzjK1V6yNc9RgCnU43hM3kEfhEK3ZHzHEdG8AAM0XqO9Jr+AXck/LID56lQvibQkYiBdy+1eBpg
Y5tDUNsEqziZBvkt0ZEUDHELu7WuNt1kBkOGoLC8Z+wqnhc5gSJM8DQiYavBhUJ0sCfpAajft1j0
GpW1QxJ+WkHx8A753fyLKAyBo2zgIWF6qz2wtk1WhHFIAufOApjvSwjlsDmilGn4WLXV/3OEepWA
wYHNTPRyI0GTWkFlWIdBdANLm76F5Ew0DluWjCGYcXiIr5GskJs+GsWdHWWgwUWeuOsOY9NqN2ql
S5Fza6ObWHS/TaTipYD7ZlxBCFzV5jgRsJ0G3dtVh19PsZHC+Zp2aXSkaec4RxTHwXBe5ogyTq1V
NmiwLQDz8+0tDnUPaUs1AWQs3t7iXNeORRdrt2U65MitTT3qSEDRAM1pd4V6U2Y6huuwd6udVvTf
XAOPqhI22c+qplfVh1oSac21yUzz2Wbj3NcEvfVc2M3fjXvvg0JQsYqFduiYi+9cO/wQ8HQ/Uw3m
6OHeC8AzpurIii+Zh7RELTd5gEMhqRSK+qaAlrfype8V9VUyid8R15445c3qaPqRNFl9blWnCNO3
Cefewd7E3MZEpT74OQQId06J+0jiyFnRctG29BqBhXMZn0n9ktorC7oBeqFHGxK8pLapT8eT5gx3
FLa0vw9PAw2Et6wctt44JHA9n7Svw2S+lZa2T6VyisJvE9TK5hFe3dzcrDm1U2nDd1aaX8ALgQ+C
Nj6AP1k9F+OLW6fmF/Xovysj/bFTMRCzsU4p9CVWjiPySxoZzQY44vqhMMcz5JrtF1ifuQcZhdiR
Kh1dbfLStREAEkRV1M6OGLuHrO5B+YQWtK3HZeAT/2bE/zx4DvsWaezIC/yZqVNbebKXLgQcXcC9
KqikXxz1xgadA/bjRA+OXWrPottRq4hqBtUM7Ua1BnrS58gCj5yqqd7r+xI35DVV2zAzNvjjF/PQ
nJU4TY9L/eiy2ttrDjaZ0G0xrRXA8lhQNBAUGCEazcEknkaIwcCIj6q1NfJrZPI/4oSPe9zzwPOB
gcax55BwGupmuFng9t4EqIK7Uoc9cqfalg6JjxAG11DOXNqolFZDszYgOLn+1OHpQ+1Lr0231LH0
Wnav1IBxmEAvSR30asgS/eBJVx2oPXbc6eLxadow+TUAKAjfbTc/U6mBm1i7omLYoSfiOMRf2UGW
+MbEJVSV0UjddBHUTcU+Y5EPNoG2tvQC0EUIMjdexfZUCweZQD9I3bupbo0uP4VTuIpVB/WmUOr6
D6Ah0+WfT9gsjt2upzPGGQdH59MJm+vxyB5KGV/0uhhXM2JngIciFnj5dsHntAXk3St9uBI8R4La
p1yhvi0B2b8ZBNiKs22RiIVYfZitgxRE0UXTGWclyLJEP5cWKi2hAVTUvRWF8ein25S+YNA7kmZ0
C1s3fCo9yJ5OI9jncFKOnpAX0SHRLpGoVr2TzYNHAAxUFzVAaBRHG1pjHylc95oU9zSB/64Kh6sD
v1atc6EajYLv7KXnUwrEgGWshlCEEM3HV54NeXCsoXr+3MAvc40NcrxvVRW2l2D32hBxo2ADHup7
K5fMp+qoI6MdOyN4byq4bMzqNuXibo5tgFWAIeIKN5Bw8LsUTzHk6x7oZSYje2ZaMFwptDfwm8Vj
PznRPE7krBqogwAiMsHuXOlz4JEaruVfq9QLzJI592q1+zEY9OeP1b8bWxVgyic9LLEDHUt7WM08
hkPFTjx263sciDX3qollETsl2FXcU3upm3MTb5t1XibgzZgulMUgEcFvQwiDbk+tzpOO3yZ1ieIC
lg+j998UsLRjr9ZDEjvIttQxT/I+fgmOGig5jJPerWcIogdIRzKIbyQVSU1gMR21pi5uBEpMGgmQ
bsra7RKP1Pw3qlW1MO6tFgQ2dQ7nEEeaWCTEhw56YJNTSJOCjapO3ygobw2+7bH38bsiym6sK9UX
p5DfGujq4c/XyRvU+7Jbm8bGKlf4kRaHonMHjYghpP5hBHzCJWBRmYMzuEjfkcYrjjew2OJPoFOY
z23+ofJnD4VV2p7C/hwzNvED8tkcXi6AHUs2WC+GkMWxSnAARKYv2BAUe9NqWHIRk/5Kj39aGYB5
utUcPbhRLQe1ZUMXqlKHiqAlAC0SgII3cMqjR0eqUglkbqDXaNHwPh29AiTr3qaj4Bhf9JsX4L7B
8Et2oh6/ysjwDl3rpD6eHN6TK6rpklnjd6pZfQa9QlufoBDrBodYk/FTr/U6FlgKLKKqdpKVtwiL
i7zsgElLpviSWpCct6YsftJCs1zLLBt2faXFT1MNjwIBIueKhlpJlp+lHNeQPStOYQR4SlUOcNvQ
RElVGZg4ZdHyPNv9Pv9hUIb1L/kP13ENjgws5EtMYDs/IQysUpQGTi/wkA618miZ2Lp4pfaLB9pW
G3qIfUCfc+yAcVOcWZCXbTDbJwvsIGyIf+L28N3WePjNtvH9YilnXxpd4KQh19ij7LVpnQPTc19W
fbgtvaa7ijGYIBXvCDy8q+4QVlN4NLjdn+BCIPb9qNvYfebdVmpacQewZbix6qj1AX9FFhvLTd+t
x/7FA1QWGAyz/MHS8AINThmuiu5Bb8sYmnZDuKl4BiV/BzwBSy25jEARzdzmGenVYp0EsriXbZ9v
46qcLlqhGftoNBqkxgZoeUyjsbNDoUF+BokIM8GqO22t8OAwZp7AJ+YrI6jNL/boxnvXajWsrVAd
9f9L2Xk1N45zYfoXsYo53CoHy0kO7b5hdZhmzpm/fh9AnpbbMzvf7g2LAA4oW4EEznkDIOKkGy38
VGlirw41k6TZUTY9z3gxy0q/k63Y7RYoW5pPdt0n5zqMN7I7MOrydobneHmBodAO+Fma1XfLMpHa
WLQ6+nmUN6kzdQmSAAKA1XmxtSjsuTpKwFPzuzmEpF1JMp59P3voxmx8TccBykQ3Q5lwIvdGxwZn
Dfov+UJx4FbTOvsnCa4HSuzDq8+uYN0jM3qDXoJzY0eptjIE1HCoh62eVfn9lKjZvQH1Aij/hP2y
TR4Axml2r3hoehp4cmxlUwb/jouNqtuqih9hMhWPayWHGqNbuMTIpolsA3waMNfXUQnBdtUarRgl
Sm7kcyc0laURlOFZtjqWqdeWPQerEseWo5uoJkjA5CIDm5g87dgAu8g8D/nN2Bj2ahyz/Juq/T9H
xKXbQ8IsvX+7RqzO5v+oyhvaZxyY7VH71k3LsDUA/67zifKq+hBylYoL18aAguGVxC+J/lGiJevY
jbsL77/RIf9fGP1y+EL3l5M0zVBz9BXg+cu2nMkOv0MN6LcwAITlaNmCRV75RqAeXXFgQzkfZRO8
EQBpeSo75XBC7Xpl5zb6UiLQNjxi5Ol14qfrXCd7plKhn5EG0KJJ58wQkhcS19lFBnjmKOl3somO
XX4/JpNxEHGVjLPTKb+XcQMZ5N2lU8ag6/J0wYNGQJGX7iC2CP70S4IiR6Opl7oWtCeUSkF5JMOl
f4qoNsj+WcOUXsRLcKXWah/7RTxoza8hC/GdXebaSalH7STPhOTMKezW3jhlH7pxQ51JpkZevw+z
+laGBoqPuZ7h3ANlehjtaHTApbXuXUa1dOXAtl/JpjyUXZPtAmU64iWeP1HKmlckp1Iy4wNNnXpf
7PneIqyM7Mlgs4c0gbW0RaycAJ7smRSofbpOTyo33cr4KQ2VPfqY79O1kOSHC0Vn39U95gwdDg0I
i62ytGuOKujzieI4q6iotloEQ8xXGdaPnjItlETzp4XBLpSFMCrvcrI8fAhimXq5mOyT17rGyau6
lf4q+zXVafZKYN6ofaGVqCgrzfF6MOKy/dC0ZFMdK5KG+uoaJs9k7CVCXOTTVBny+TVkTNgE7trK
k3DR57paLq4TW9lulJheeWE5NEUhixpk+9m9do9J4hrQB9R+Ublq99iIA1Y5xVJ15mQnm3Kg6HBq
aMNHOUk4B+xKw/IXsx70lz7cMMxFijPqXsYrFqrqVnMZcytQyLFj3BqsRvE6aZpviW4cfMusg4Wr
slfMve5noIL267BqeAl0a4S6G/V3UeUVu5lF8JY/exfYbEnABAkYcqF8VSEez+JpUJT+L0/33aes
zuZNzhqWbQ+hg+EqS7uy/a8olKzlg8PF+qKlYFoPpfGMmsJ0q9bul97s9Wc7QSWZdcSX69joWV8q
1dWfFb2Ezv935L/ME5E8nuFCNeE2cEyKOU40nWLkOCHOIekm+64DlhiVTRc5Ycz0fISZYD6xVxOT
u0Bx11Vd12tFy9wN+CvnUOXVAMUPyqaKishL02rf2qb0/+qichEmpvnDQ80OUkIRnX3Dvsv74Tl0
UaZcTErHikEcQs1oDtFIIXvx+VSOQ+5qDokcv0yqgvYy8zr9Q4w8jZCb+O+VnvX5aeKopmnr0C88
W3NgWH/i7vSTbSHk4zY3LVZkhu6Gh1zrosVFz0K2i3n8u11lLKtLMT5RJ3qQIhZGGo07aJiLWjeC
CxPVVSbntq8dXA9TeKomHstIxHvVUokGj7WjAuVy2ZrW5rozQlQlXCSJovCIhq+V+XGEplgyXLZS
QAeKe3Qp2SjZJyOuqZ4I16pPqnsI60+bKTPKC3nFverxXcksPpZxuKI1+yY21eN/v5f/SGk4ZOcB
Hhia7ag4amifnsw6iiwaom/ZzbuGmJagNXR5hrkBP73cy/wNzH7PXUwzCiduP70/peSji/rKwR4c
pBzupMCP74b+TcIDbSFlBgI9STZT2ZAVE+JAjWegUcIW8Hby+vnln5MyhGCWQzgWu0HAD30dovOg
BMW+FGo1ss9qlPrSZzVI1siBwPgjrhNzr31tqdfIToX4dEHCdduN45CP9ILsERxhcJtXo7sIeH/e
sjzxF43hulRa2+pxqOYX2d9lqbUiO5kfrCYrXr2uXA6db79pjfjHyGluZVNVZ3axVvTqhWp1iLrY
WMnp4uXUTEsf+yQMLy8n4+sURyL5cpkP1vO/P1geJJ+SVY5qI6HouZplQJb4h55N0le26UBivvHq
YTF75vJd3yXWo7uRplSDkT8H7//SxRdveRGBkRHiGvI3JGfyy4nvRIRsDRUYZD7nI8vp4oDudbLR
QXx9QTp8Z7MP+mGo6PjbblA9xGNNRNEI/aj8ix2qD3NYNQ9DGSHvr4c7+cWB5avyq515xbhEVhzL
AswazWQvmyh2fZikBfGuMBRlATO73cS+QP/+eWg0eC8L2YlRcbaz2uH0b3HXvkrNTwABTfsrRahh
EQlfldg2jV2Vz19k60r21hycV0IxyJrrC/4Dxa3suobJmTODl37feBgBiSzc7lZaO7hzJzCXSn1L
dc24UUtjXFWoL3yfk0tAA7R2GdpVfRs6kDT+K8D2q3I/e94qAoavZrv//lb9A2PoGBrSNZbUtDBN
w/p0u8jJ37STq4VHTF6opy2GqD9kXaK9tKazcGO1e3KSYj77sb4KS0N9GSaMP/Uq/+7HlfrS1qMH
WCFHc0PM8TIYh66T1BibEjtVmb/iFeLd5YoWLFrVmkfsXZgrNp6q76t3v19O9Z2VMWKseQVER8U4
rzw0e9fXvtTT7TuUwGTPFSOdqvrHUDkgQ5thKSu9/YAgoGVCeeTnU2LDkZs4Cfal2sDxBJdgV+Zb
23MPiwf+FwpzshdFA/M26MlFD/g+vAIb1nazhoawHE3/vETpaJdLdNooL6GJC0em+n4JOUdtHPVy
iUCgI65/ReLWv2bVD/ZXPBTUrHvdtQEFSaDUFUIVenrKw8nENFtgrq4Depj8j0SMK74DH/MwDs9l
F+S14Wm2rmK0zPgHpoddhaY9l3NzIN8E50CkUDux4UdLhs29yLc2fzbBo76PWrlqfAhuavO7pyI8
E5dmvm5VNd0EvmedPcVHTt5MXqELW2ck2awzKh4nx2qRHRRdWDq+x8vBxEO2M26jV9n6HZ+zzLi9
XLCqB+xoJrShC7vT0ML3o50kTeipAlhrNL626Ibc1eIg+406b2S/bA1WWt56fbQ0WjffOIOenKuZ
7UwS6/ByQGzYpen/yiY0KlQsPvxeGJ1kiXPWlcRdJ3ZPaqJz1AMF2m6bobovbocIiNhT/GZk02OO
ed2vJv0aFnH218hNeGEZTfySwtVcpR5SUtiIBfvQdpR7bBW+tKXiwGj3440aqc626EfnSwr7ScnH
5CmIbeV/fOTGZ/KDq8F2NB3T0m3dM9XPqbdkHExtzqlQub1LGmhSTp0GIj4NW3U95a6CRyR914Pf
CT0xM/p57ZJnCin/lQ5IfzUU08uAh85fvefj8Urhf+GVzaqNbf/nVGtf/aAN3/SRFQr4ZfM8Rxha
NV2T3NWKa237bkyPYVvGxyk0MpL/QCaL/3EvJK346YsOtdNQHb6ABlRPFk+fvuiJZfSkRIv6aMJQ
u4EW4Ow6UK37NiiC29G1xOpca58Uj0wuejDxdxWDtKoqO/JiZbyiZqb8yDMoKnoDnlA3FHWldk11
l9tlvZsm18X8xalO8LdM0A3dfB65Yy6iTCdVOZOvklcKOzYPOEH/NRdZiCqM5b5MgVWuDN7ie1Uf
nK3ex/2BZJwOzyrKNnbTWY9+ggmVDyD2q+tod1ZmIROmK/e964e/vDT7Hoaq9Yqllb+Ul4jQgK/v
+CX2WAmM07aAWbu82lspevUffY1wwJLBMq6MMgC3wloLSrm7rOoQRMU41I9gFK251h98M6kfbW7l
+0TFk1OOhePk3qYjWTA+yvIlpNIBRHrqv/Ee3FU9uK+F5j37WuTwPZkoozdu/xNl229+xfeE7XS0
dKkT3aLLHi/DLPp6XTwWTQ8AQU++yqWkXDv+2ZUnYM8KpOO3QVgvi0rlu/jnWWwkUOnGooJoonH2
YXTNvg0sjF4PzaPcRooW4tIfWnJMbirzYl6bIlJuKn/Pa8QWU4zJeXKspPX/Nu/3VX7Pk1cpTN3b
e50xrutomo6OpozHMlfTxdyV+qUvgHiJleffBxl3bcoz2deniEeT190NmLlUUA64XpGOKbIQvb6+
xE3VT1d1pr3qjPmjA8lpG4VhQxaBZj97+WOCot0ydOd2J/ta0cdPYOHpWXkvu8gPlcfIbH7IVhfE
MAFUTd2ipkY6JMC6QWSu5EGXySp52lBi3HbkidlgiTxXOqsnVQ7LdqeFwNWnJkK3XyS4rteQZ0EC
EwsxoGhrQnHak1onnQgW+GRDqDmip20drDq8cM+KPgmmfduV6qac4MonnoEjkNOW+8koELUK3PTU
5eU5NPEaSA03OF8jZF8mIgAUn2W8PHDf+ddrxE5xS9brubOi6LthNCsnHs0vWE1bm8E1rV1Za8lz
6ecPMiDEjWsxaiTt89hBt05poxVmruH3SmtXUKLML1mk2+xpUCph8QH7Luj8DSm3glUkTc0MonMG
9sKtMyDooou74nuEHJR9f0bIa0ymVawAn9e3tWqfwYyi5KBFpBDjtr6PwdMszdFwv+MERYoCkVm3
gduKu1SJ0df4HltOoXUzttkuSutxOTmsyc203SlFoPxVmiZIUb96a702XI25Nd01cFP2VAGrne6V
uLKJSYOY1EKkwnOwfbQBPPPBJMlToWR7NbetL72d+tvEGsNNTZIRob756zQrDjradvngKuar7IaG
pYBpxGYAE6M7Lx2WqVE5D3qs2A9tYTmHsrB+1qjcxQgl1OD10a303djdh7Cd3hJcOXSUpjJz3msa
6OQUI4Q3tdZ/Fmlp3Ctl35Av6Ml4iTCkvq2VgczgHhZbxOR8TvrX/17Na+bnTIqLAIrFb9NzLB0Z
lM8Cdb7l44mna/Gx9XoDGQFtEK4HYbrGSAvxDcpWazcc3R924ieL2mz0F7WFXB5oyXhveCEMLsNs
jv7ccyCJsRWmz/etmSJRP1Nm07Pm2ewoEKJSni8hmTTPTj/3R+rP6iIRzcoBiltbQ7zw8qB9btVu
vGXd/Sqnunmb3xducJIzFdNSHvzWg63HxE4N3XM+/Gyp5qyaMHRW5WgUME04dHNQHvtoIPF1betZ
BK/p2las9ka1k6FGPCHstWUvFBa6aMzuW1vPtjABlIXsux70pD4YbVxSSyJWHj7EYvB9W6XKG05N
3iKuIyg+WauHmzCJ/QVVS3ViWTkpq4tdGSLUxrHifisdyKQE4VXOXjblYaayclQgMl+75IRPsTLM
wslzZY2pqiz8WnPvJ804NYVW3LisHRSMyXDjgY7gotMh2jYQgzX3jel9juN3yq5SErxSOv7ORVCU
2omc/EZe7DKHzeEycIzp1lMD714OoCgcLdQoNwBlPZotfAJVohMGMritPTxenNFkXw6bZmVl6MN9
6OyGAfqprZA5EHgGgXMAun+Ze+2S/ZUvLKRjR/8fiqxyR/Jxx+KyjmMBiwKtTgn5H2JAA4y4wGin
+OhkGXzbimQyKeSMfWpYobuZR4+dICUXirAWzpEpC715dSHYYt3NjP/+XZqfd1CuTmLT0VWPiraK
3+inhWUcWVZJggyVHEdNbybhFa9Kw/jfB9nMikqYKpWk2MQAd5pu47llTXl9QrsfwvJtjR2zbF0P
rt09ZFGINbKIkocYeuSyjinfRplBpnlQ7HKXwzlaRD0uHUnlUcBNheZZ3Y76zktMeJ6R328k10p6
bsqzK8HKNNW/Q4RevBz9cBB9Q2g8/vf7Jt6cT0tyz0GNxyajqbkWy9HP71zT+CM8o7Y65DbrX4t7
qbXGp2c4NQImyu4kWMhmm4EMNWokbw2btHkroKE5Nr6LxHeHVQ2be4FQV3gq4pZCvZEd3bwOT7KL
AhwIbtm2M+VRTUb3ISx9bzvpfb6urU550dUJ9QBsy/eyqThqskjMCcaxGE3x1Cg9t36qmnJ+RLt5
Z4euQjZUhdtScGeUTTf6oWIbtzPDOl3GDQQJG1niuwJYxuQ00CVqq3/iR7aMwk55kAFBXzYYiVT9
UQ5COUV5NW3HjRydtUSDoZWhYZArCwiKxSu8PH9TU9zfSNKE49v5sou5mctR9g6HqEzrxyDJzbOZ
O2vJpeB2hjGhSIjgPGscQwiSS7QRFPMHhc+f8VDiquBhwDVJ8nf9Gqe1/Sj5RQaCFeveR1C26oyV
3aahwBG/BLahg4XKw/uwGFhMTUbwVuRwSSZAcHuAieGbAtVc77P4tekj7VjWuraU08kchMsiqyMW
ZF36DAZ1g7ee2Bgqwa4ffH6uA4AUc0B1f1Yyf9dFQ4paNbrHFyksrUne3KnMDhesP/KS0SK23XhR
K165hZwyASowH1TsQR/VKdDvlXb8Kruxx+o3ZpTCCxNGl31mPxhRELFoJSrsxq+DmOxkZr+R1+rC
aeuTdGaPJdhXTWouFWFsHQrva71dmSZfJtlAkTldmUNfb2VTaab8BMz1OVFt/HDGTvk2DEZ74wtb
7U5T15aNgvM8xeyOhYRAVUbFrR1rj4jq8ev3XWXVU659SIT6gOoVcv8z770hhy7UlP12GnDXiNzp
VrGUHG3waDRRjB1e/Nka7+VBwYLwvkjsHR4+7s0lLIsMAPJtOK3TEa+dwoisKGDxX7047Hc3uY8p
EVau9ttQR38VXpw8YOKBgwXcl4U5Ns6bqaJiGJiuctMaaXt2o+Ye1zrnLfI1hIBqv9tnY9Qj/fss
LxPFhbdVDHvcyGZg8O57mvvcAiY7Jo6J98IEcy3kzrggeeBpZIIrbzN4+Y9LM2jLEH9DZEqKRRu0
2l7rQhh5aTjxiEb50+h6bxf5/rzEv1N7cptQPemF9yZb5ui157B8VmIiZQ8/uxvcF/Q7OdkyU2uR
5tV8uIRnVo19W780KbKuVezJH0tBldAgodQopJ9kl2oH402uFk+kw1TEjxMtWMsJnl1hbeiYL8Fk
9QuyBrxKkEd3pT5Ts0rRBpADThEYdxN03zu1MT4O6GKGomB89GnGdaAWl0qEnEATl2vdq8Nuj+nQ
NkwcdxOUcXFbFOo/zuLfo6Od9rzZhZ2cJmDXS5bw5Pj95gXmAW5OlY70TlIHR3L2lMBIa/IBJxo7
pTL86Sh/Qeb2/wqpC/R98j7HKIL6RGUuYBFXm3hvNsyxXBV7KvM6J2mTH/3U+IfBJz3cupRzfNd3
9opb23DAMPNshEFH64aQ8+3x9RphloH9oEb+54jawpkefPyvesQDJ9QHDCMs02k3XUNSxNGmM4g9
7S6B9HLq7BoXks5S35qg4c7TlcNpYld0Nvz5XulztL39fFrb+JbswoGmt8LFZXzTFSPeuxpwXjmZ
zdcDmtzBeVDG+wEkxiZtjA6+kWefA42PvHIs46ednuTblDYA1VgrWM+ZF+JHNYzs4UK1PVKMWk3j
tKv59rC/Iwvai0ODnRYmoda97PK6qlgBw222MtMJCG06Tg66C9ag/XA8J16boAcXF/5xYexGWxhp
jXCTVY10h0NucnehKvtoOiAxsLM8lOcA6qNC9Nt24tLGrF2gdYVLBc6JMJqMId207dzw9wzx/ALX
EviDgEkp/qOGoeeTVKLMjbPeTe+NqD77Qy1cuFS9+l42g1HhjuOk80vUFeVLnsHfsTojPMGsM17r
ArmywHzpc2u8tXtkJWW3g6oHgktJthmMYeSvDvGxMLjF2eU03Wa5pq+gucUr2TRFnzyTh9ac7ofE
8/ZqGgnfFTEaupl/qIPocOmrobTtLTjCO823NFa/7KWjUH9qqRU8dcqQUSHwuo3axpCubMToRECD
7fTKgR19U8CWue/h9I5jzNNYqbrzkA3dGp4aG+XOH3ea7kRCSXC4gXyi4ovWFg9VoyCdjwfPC1K1
Gc95TMFnQdCLmxwjM+BfrpnFv4JUeVEQiH4z0zhdZmnB6msafUBTLBqipBxYDyrKDphK/6Q28F4H
JbFWchRtwhx38yhZyNFEqbzHoCexJab24hA6xn0fUOFAj2jAy5Qsbsdt65Sk1jHt6+RxEla0pgKx
tWpQE5DNy4CLo7acIPvkQZ/RZqIGdCtbY4rjnasN0YK6JcqtABhI5gfVU6qZaN5AMPXLWd85eYHr
qSCYmlr7V2G9aqHln93c9tYZajQ3JKL8AxsHPJlrzXoAb1kvzaJovsZ5d4PXiPlLgyfT1Vn4YwCk
v1DMwDxokf3DUlrr7HwvWOKe5bkXDOkSyH+2d8RQH43DPmoLNBxFsxzUbql2yoiKCX5Rg6P3y7Jk
H3pdBMsFr1l3uIC5qKYGOfzmoIQmjs/v+1lE3wDkFIBBDKxWnl3j/hyNzNpcmGHfbJ2qMXdtqtxd
fWTkmfSMkRYyKOcZ+9qxdkGGRVdUYxGPbymcscTI/mj3fuOsG4PX9rD2nL2TC9X05A3suqFrByc7
mYtmFaF2sq9t54RvxQ/Nj+vX0ZqfjFYtzgXv9zFh4YapvRCn4VuiDtzu51ajDptp4Qr70Xg/AENY
AmoJPL4GRfjV7CDMPo+V/m12/LY9I8qMg5DXZYimUL03Aiwf5tI1Fsjng57vDLBauJ4YKB0yfEnV
XvukUY2cI2PkJdwIw61AmF5XsQ0UX6DKvYoqtGFBJDBcK9zZOJ6taj8zj1m7yoSvTinuaJ24gX1q
yoFrXzkCY821ft/gG4729KA8e4DBpd6O1SCs20dGcBjAlF37/Qk53mu/G+Y7+ZZd4z0LKZSGWzN6
hndStDPwEc5wq2Evu6SE5+/+kQLsXnbpCO9sVJFTQqUqJvnQBpi96MmDZunf+niq3jCIS9d1GtT7
RGadms2QYpXAmjg7uIo6r0YRxSY5XoywfuoajXer1krS3Vpy36XxNzJhiIbWbC5UCWwdW2OhZWF/
lHh5OSqbfChIDYvg62gqgicx1xAYfNkc/Lpd+nweS7kwjZsG4dMkpBom1qkz9ZajXJjKZqGCPLf3
FzEtRErTRZFn3jENSMbVBQIoUYUQBCqq1nEWB9mUhzKvykU7efM6BW5QL64jMlBOSQMeuXFWmKwM
jVKt2XNhbvpqgfw5KZ6ycECDruyMJaPEJsDwPJlRHEODDYxH26YYLjAKfdTEBwECWsko1FOqVRlX
9zi7ZOPDZamUqK6wgprzU0mafA13UX8CwNUuVKX3fnRhurR5mv0ywGeppTm+tR0WjWNjxQ+U3cct
tJUOU+LiG768Foly9PUBkGFHNt3Y6hR9r6JpWFGtEPrYUYm/zN8BTXkTxUP8fTabPwL05HGcbe4q
npcjclHkT2HS38lvpWqgWf8v/VqPPAnfm+LY6HxQIl5+6zWl6Vahy5Om8N250aGUudHNoAxHss9I
nYuCj6wEiS4jLaDnS7+h381ZwLMSq/FuL6pnXdblp9HP2MJQS/2OxPRCFWg+iMktqMCuOHeKMmxh
knd7rwzy3RRkNux5q7axd2s10zqUbv7xya6nwyZvVP14fdjLZ3/CBggp5OJF9huB8fdjHyqtvuRR
nq7llXInrbgBm9NC3n/cuWd5hzvm+lo5+tQnb0T27zjZlMGf+1hioisD37kA/LSfK+UbC9Hm7qJJ
kYm+yXD/tW8QeitXUYu4KtStb5z7nG9O73rx95aFKlg3+6c1jUjkjLN3Duw22ZqJIFLaunmHHv28
tNxyb/WWcZ+B41nlU9Xew4HmKWonSKygq3oAwqOwJZ2SOyWFmVDADXlCBMhB5Xpqv7aF/lBHYgmt
We9rkrwJjp3Zx9+7if8sDAfneZzTl9E3VfSm024rIfJhi+NBg4vMVq4MZVOOyrXhtSkB9E3svQf/
f829Xlm+0HVu+OefIV+Xt9C9vSw8G5KGgP8a1HoEbAJoBc6Jpj7mJ6hjn5AUF8jFSGZnCQp7XElU
hgf25TiZ7a5pFOtp1kiZVV35MFuT9dTYqMXkrjfedGIwnpH86dtZ3ckmutHcpMdyXMtgrw/MvemX
aM2JudqQeae05Q4uWm2cu4+pPy7kTPlSwg54gJ/77nNrO0+e2M4HFjt5eeam9reyN9OD05fs+i21
VtZJhRG9L7MAtpFMJ4zcNk2vWgdwS9Yysxq4f2LllTmGDWk3x7DdbqIX/Nv5qqEOQkrO3qeJvbq8
ezzsH5ppsOEABdwMDcexD6HPKyT6HJ/zosX63XWidVFi/k4ik8jUO5k2sgplMG6xVkjuMdpoVthU
5i9U6QqhdFH9QFl4MwBCgUjSRSsHEOrPwhvR9wv15DWulGBl4Y16Pzp9uBVFi+OgGdFRXtPt8ZBu
FM+5yf0EjrVN1ml0O32vVWRyqLTPZ8gIFRId/GA0LBlDvRgeMm/2l1arHR2kOm7NCtcwXS/LXeSQ
+5KOYfKgmZh5CjaYEpbVs5fY+7oP8gfJQh9UBPFgWD1IpvmgmZcxxJqrTdTC6UAVMVintpUd58DU
H2zbyBeySFd77k/4S/6j0QTlwXEGqsluW35TNLwDKP+pDQQdVHUejKLVLj8pFCVYh4qm/OLL5jSp
NMXj99qUPynU9tyVGrbVpogxaBZAS+nCV0X2g28g0Xj15OPZBANnCm8uToAiVHRpMIsg/XrvE0WX
nEjKsLyrtei5UyD42XY9hEu9KeIte7I/2hF3iYXSUz1T4m3eTOTf8un95HfPxxOlUL2YJTMyACYW
8MmI64kOEkxRg1v558q/RnaRB8ZKXqwhfY0I0bz+j4VPbUZxA4+6Hypkc4UWLZlMZ4VZor1uA0TQ
50HD4kxP5xUpGWu4TDYF9LSJ6/Uc9MPlFeVFRVcNJ/0S9btLTry+QWFUrWVXKD6mSlFBu1bjku2W
8cojAns9soM72USk6pksnn3v4yoIgTfdyG6sDaLjKoUyc9diI89fmzzOAOMeJ+6tO8BArrB7TB7l
IUVEdNnBztlc+4Dc30dh7gD7ZVYexsUdru7It6KNs0ROW1mOFBK2WTWGZw8r1ju0OkWaDIqFzPl0
RfoAw5ov/Fw2u0zwVyWJtXPG974rzdWIa5JTYx6CF2xY6hgKRjMzCVpKHPVbG9/LNFQ9ZtalOxvT
+g2+t+yW0STzXJkCUKEzR5r2sxE8567ELletm6MSKNk36DMeqbJpRGKt4bNjF34qPS88eEWU7czI
nu8qR+1XJkqkL42AUPWKZd/qavILPpZ5OyHKR0LMd7ay2Wc+IvmBoqh7fXDP5kR1Tw7Iw+yb6SpN
1Ce38OYHr06WqKUnbDTRJoaNWnmHyw5SG7xtb1nuZcto6UmwumRC2M9sJHBWSxxvZ2P/upBNebDT
+b3vClkP8/q9T0J2yXmjp5504a5WTQt8IkX/yrPiR3nw1XiFOKB6d2kpiGY1ofkgW9isJY/tQIp2
HNxode0zcvRjKn4GKVXRTRS32MCKA/T197Me0n0QWafIBLmDSAaDOqS5rethunKNTb2I4b6kEJCL
S1lmPC7TIRUrWSFnlufpeBNDESqFGtrUGANG6E35LTarYC81zJqiJC4Lc3XtRCDzZGeSTPamtypt
5zlRvDNLFi3arNZnty/q84hHuFGiqZOyXTobEVswn2TdWg5Wjo+yiaqs5aCcBAA5WlqNEe1lBKKN
Brq7YvXy+5KZ67/oI3h2W7yAIl6Uj+emqHI4wXqkLhzEAlZV2NbOsiJFfnSaoGtvDCVMj26O1yjV
VHrlQXbKSUZRQr5z/DxJdiBJ1H2KNnkGCzKNNnWUtevIxLRzNqk9Jpb/V5lZr5apgiS1RnullHFw
2wYqSmS9Q4bLVfpHNwsBGrbkM+yhXHaC8mFOzqve5sVrVUEPlJNyc2eTHJ0MWFkNLlz38UgtQh7U
jt9doaLYSY8cM9lVrrMUBRyXpMGHUA3ZUr+otdvrJcI08NahM0BRE7F+YAGS1jL8aQAzn4seQUyB
AB3T8UPr95iEg066+ZNlEKv6jp9Pk/T6E1zmGUnrKT6NWOsdZqVAKs1UhgeriLqlltX510zTbwo1
0H6poBQgZlrfVdhgC3jHAOWiNN3MVVxgfdB3x6AbjE3cAaQcazdceqY+fGuscuc79vyM+8mr07vd
sqhZe5F7ts5mEccHFGKR3hNNeWiTB9dT9EfZuMYHpWKedREfaWQn5OhseOdGV7MTaOr13CT+nSmU
9awCwISWhhh9iqYUz6uo3wyYL9/JLj8FZNbEWUgtQ/hb/stoJUYvXmri6s3cU8kvmm8padtNnQAK
zerpi5fN+k98XQ4l2ey3AmDLwgVCszAoe+5qp0d7MK+fk8w37gOlSp7qAC9K0d1gtX1U/H5Y2nVk
vLqh7a/I9Vk8DuA6U2uqWKoAQX6FWEBWQasH7rS5u5Mmalb6pSgH57VWcu3AjwkUp/BWqwaMzLPW
be64W5oPYKBfbav8gt/3q2cm85fChpCAt8Vj5wOrgJb9s8Ii6os3OhmepLCs+yJsFmlmtJu5v830
0H6Ud1eKvWismLW+k83MCULE8WdzMRihdS4K2zoTnw8batrVKdFZwx6aPs1WSdPECz0Fgyv/SbWE
raAABNvKt6AkIbqouly9taxBfYnm2//D2Hktx40s6/qJEAFvbts7WlESNTcIaTQD7z2efn/I1ghc
c9Y+sW8QqKoskBK7UVWZv5Fuqpg++kNMgsJzcFhAh+ngzTdO1M+V3sP5RJgufzbNato4HINOKcwb
SDMuxPclZuFEbDHvsO5i3ZES25Cx1OG4QtL5z3CvXfgL0B7oY3m+F2Zqu+YTAc4CRa3oxxwrkJkC
pXgtPUp1mUkZSzLMGLX7efAjVfj2onWtX0hl1q8yMdCpNzp5Hp2b2q1fX8noU41a6lIAaYwT9HxQ
tlKFMqvB27Tsq062NVsvVniwhGdjliTT/P7hno8raRYmJvBymp3tztyV8zzB+swKvOi4yB2H5WQb
GZGxX/sqINIfRi2nIPGzzFgHJFjmOsuoDMiFAsOvuHV0fbJqh2ejJ4kSFcO7q3d8g/wYw7XABEYl
lvONXw23pDS3Zq11GyUz6zsgPZtNc4PYItWJBZ/u1C56fcuovLukuY5K8P9hLvKb4MvWKmrIy71L
Qay5cuIKUS7ZDsCkD1JelbjOdZXzgD+vtHDoSXA0a17ifHHsKfMMtebZHbd3211XRVUkwVKqni3j
MS8o+6SdgvtQkzn/sF2E+DJ2lPjcgsq/Mlr+eB4Lp4a2U/RkacY4+SJIpiabW4zCwSxK0+sKPr1l
61419GXviKdGzzCZTdvppGt19dC35bdSz/EhwUtnY7ta+SpFZeTMjQ1YHaiCSyoP7XX74A1sdWWU
r805aiiliNSnY+jdLseiZCtan9LnLyKfcnGXu8g241PjGC/TVPmkbjz0lEv7qfMzjwMbZJ+1v+r1
qj9Ip6+OxSHxtWT+MurFU5dXPlLMiOEbAe/H0tduOkeBT26N/ywWYagumCYlhUCx4LT40YOwRWB1
ZkdnAUsJI2RlkJRNdVm+nzfLqfKT6fbR5l8JYskhS1/huu9Ut+LjmlteY8fWAlJI8nIHtrt/GkLn
V8LbZzv+VPPXuH/fHLZI1sGOO4ecAELyVonvUV2qn6ek7F7aWi1fmqH9It0lCe0dXIhT3E3I5amt
kX1q3KB/9or0YIvOcByiXV1Mjr3UWlnveCseaztqd1rHKRGRWMdyzu8ZAkGf6yJmj8P7OMq8EUfe
zEDLm2ab8SocYZg/aJQ9ULZFzy8pquihVIttqY3QfdUyC5483VEeS3/67ALnOa9dCCEGT77j9Du+
qMNOwmRUBoxhZuOtDZ9NIDsgTZZgCRlQNZIfI7EgNwIypVw4NFibzk4t6IY079OapV0sIx86f/+S
8lAs37cdAjt2UrrX0lac65y2zvVFbtdOaf63vn+FmJat86VE3WsdcH8/eu371/PYoY8nTvW3qHf8
DcrC5i+p43vGKVXNDEUEby85pXvfPd0k8WFkmPehe6ewe2QO9fp9uAgl3+esGav155Dqng4IeKub
ph81djFDcIRwYL/yioSVU9bdn6DVyCyxr7SRIFGrGX8uH+3StsiNh6jRMrCT7Avrqgy+Qg07Kdps
Afsr07dMj3cCeZqz1H8weQVtpFlPhneKM3LR0hyrNtlXvcdhZsFH5X02keiJbbzjQ+cS4J27DxBH
u8rFVREUD5ws2cjAYAfIiEjn/fYelKak/eXWGafqipjBr+n3YbfTDvpYBDsWXxzpfx+cnLZLdhCF
5oMck2Sg05vXBu71TbrCJDCB/trbdVI7sAGSB81m+BIBRbnJqhjEJDFQTcu2irnkH9Z2J/UqaZdp
QUEMY5VHDi87SRCHdTcdpX/NF0ss6pPZVh79r+dLTcytY3LglOuPZGY1Tg9VfQihe5PgSCztPCve
32NdTc/3vsZBSi9UUtTxwSDIZbLmx3Cxd43rEimEVK6WNSbbJPPa/bDoKNw7ebkhqbBc9KzdhqSg
r9K6T7wH6hhk9pr7XVpBBCjEyPpg2+akRx4abFw3deBa+8x2onAf9fZoWztTRZH4P4EFAibIWcEv
g1ojH0WN7kNIrivFqbC0v4E5T0cssPxjzUv7Cyokl6Bzwh8qQi3bUK+GR9Ufg0dj6setl1TRD+ri
J+j/+dciK2JyNt6zrfkheyCEorAM8Z4NJaLCMnhv0jX1p7bwkjfpcZLsEYDA9CRDgMG7TT9k6lUG
LZVTdZbgmCejjWXXB4wO5r2Mag3WLBU6iFsZrXhB3bBVDjf3BxtnIBOl77zM46jsRztrbrBcMMwJ
zOeyL8croi3oG4GjvY3u4pkr7b7icfVSuGQ5PCZKAmwFB1b1KG1X5VRrFUZpIAdM7s5A6WdTk9o/
T25nfcnRJt8ofMgBstCM++6UB+r4qvCH+cwfix0s3XUUT0/OWLyTLLS+JF7jXboYNJoMhmGWHsuq
tfbSjLqu3AWRmpzdECm5JI45LqrJIcGpZC+YlBZtkEf0tMG3gFcJFkqfH05f6rarH4Ks6q5m1OBN
CF/+Awt+aXJK3AKkrK9rvx2KTN0yWmVhsp9BXrPP/mdu1lvl2VDHaw8ynOpN1E2/bns3mSgUju0J
GNlZWi1M5eJ8j2GXer2nsY25Gw+BHTQvvpvEx7bsOcA3AcnMtQ06wnj0PWOrLJVzKZ/LJTPS+IKp
93Etq0t/l1r+tuwDfzeTcHhqwTSbA2evbYRD5iUw8TpIOt1/kYur+8a+aEpzF/3uC1NS8H1TqycJ
kYG2Ci9xP1OlX8LiuLBPXdb+hWbVPuhM9VUuSsDJGlPYDBCFO2fbSfGPI2W7Rxn1K8s7O1rSb9YZ
bQq4DP0DtIyrRHsdJki4Q9Ht40CPr1GsfZY92Uq5/sC2lk7eSzcni5vTv+KsznL34D2qjVp4pG90
d6x2tZLq21VVGQAeI53uvN+B1gXGmufK9NwnZ3G0qKOQc/5sDltraUqfjLpu+DcUweK89pO4g/8T
e1sJYLGlvKGOjyiZaZxT8/IxV5r0MtRqyxG8TV7tBNnlsezmH+oU7vJi9P/ysumzp+XW09BPxlYO
brIx1IGW7WKzRyVABVq6DpxDyrPPU+XdNAAnJKg862S2g/mIw5e3m9y8/5xScN6M6Lb9qaGTBnAX
zRP0E49U2ZsfnaLjF91l45vSRVgc1xALzdhqMMYLZzQU2XbFKBcK0tYq+d9ED+ueSkDPAsl/ZNu2
IHhGKgSgzIez7pdqfnFVo9u6GluvDi3m/IJdEmvtQAVdHd+lEbJC3YYmcjZVRioH9Uq9BWSO02le
9i2Hi9zvtlkbA0haOscKhuVOXW/roXCucpFOeBYnv4qUk3Tdnya394n324CEmB7NDzZCk/Xmw8Os
DCvMbgzrnb5kYRFw67cBK9leUrHSJ3dRhkWlPo7bVnK395Rtnf6pxzpa0VY37J2xmb65XYBCbpj/
yfoQbMvUTZ9B/yXX/xIxOmmw1ZMxfV5Il1dfn+2tXrX544jgwnNdpwqLmhGAnqIpF3VEY0hLjFc9
is17l/TPvb/RNY988+9+ku7jBoZEd5KIqkge9WSx5lqE6cfkwVKH5C5QLz1ycdPZ3lRKrR1sPove
DgFZ40jpptzMeT56uzYb/7gfemJEwmHFlOywTO6kAKIE/6Vt95O/v29IOo5wu6T1P08sB/elBQv0
MtvdV5nMQ9l47H6GKsbPPYIHG01lfwnU6MxX17iwP6qNnZzTeaed1aVPU+ZA26xZAZ1g3lzGZT3s
zxKyzJCnREZWGfc8wu8nr8f+/3zS/UcYCixSnR9dlBke6qz6OsgclPbC9NEYcNlDvqi5r/pwnC5q
1VtfQvxVjmrf6UevT6OvvZOcu8lFHUqvXgzf1h+jJHu/Jyf7QX+MjfhDK2cdnKjqnQwv6OH4VmiR
x2bY7FWMJTe12L0npVHdpvzpjnsYHWvrRzPbSvHcSnlf3Ns4xXWgm36P3zERlqX/ihfEBISn4tnX
H13DnHEPkKucj+W4bIa5d0TK+026uq6e95RHcv5LkF6NAJ2iWQEBV36RtU+aArmQPnwj0ML6jdGw
WtvYSJ/8Autcp+nQWhNXutnHeaLFreyYpNFwkDMiyPg/stkFAM8/7DUovZdsSsEo35EZhc4xuwZ6
IHyEirTnCSLgwukDNKbNmv4IqvhlWFrSNSk/A9dXXqXBSx5s0lyUd/pDGibmLqyz5Kgsuiy11t/c
OSZ9j27mhwUCkUXrIcZfV9aBdeEIPHTk7IG32L8G2uY1RlJ1YN15LczUfhld8zl0+uidFk5s/kQq
pfWid7uwWIDzxr0tSrhfM2zRoui9UhrtFrU6dbJlTh+10BiiQD3JKCV9Vk6e7Jdv9zpa6wxm8uA0
79iXKkdcfrU3y+i/AWXL/uRr8scAUORthuJ68vtwxnGj+54vOzDNT4vN2HL6lg1ZRxUmcTTzFRCY
89ZNJPqXXZvlw9pOIvebzEGfzbgMztzcd216FYZHo/Xc+66NzBryn6Vennn9Bmz/OrhWqP/yoQZh
0A3sC8aAFGa7YBWyKE8e0e/+0i8tP0X8UU9StKmUfNkbVcfILMIXGUyRht0URV3fpJmQDt8OWHqe
5EGGowyLfRhMtLzA6jUFFSKvQ53t9iYYHbyvfr9cIa+pB8WlmrS+RY0qrG8Rf30QWebz2u8ULjXW
xnqQLnlLN73h7Fjji4dwrr5ncW4cwR0UD2yDkoQzL14bo25+lQh/GfDFb3zkoLhjV+Vswz797nM4
ON4HJFAufcKxN4idr0jFoh56f4JMDsLie+ikDSnhDDhzkEH2180pP1c+YHXwrsuhzTfzlwGaJNao
yzlxNNOXGuQO23lK6q5HUdqr3Csq53icN4sf6f0WwEC5V8aRGV1QoHPHpRO70jVm0rH9dSLWLrdP
r7Wrzk/4xHhHL8uyU9Gk9ZvnTN+Ru8v+DI35vZ5anHRB3S/AgQ8BIlNTleO7n6b56+BlyT53TAw1
lovcTXA6UQvXovABRmE8Zf0NclWA+8BP6gdkovPxXcuVau/64EVNjc9P4ZTJTtFS/bsHM6Astfgn
LuAgPL1SeyE5kJztQkWKPVdKMgnK37rX+c+RD7LQc4IvAUqmn4AcpzerRfRdjXVUiDm1JlgvNkhm
8v4arPFCIfBR+pCdwtX098XphlvUVVhf/u6SsNZTmp1XIOotAwYyPZApjrbZVZhM5cmfafS9x2ni
p1Yt37LRjz8pGjWKAFuNs0b54xnXCVTDXHDWld0/4LJVfoJxf/aWl0aOwctZR0FgJ03S7jXKjj7W
9sto1X+P4376kqNx8OBzCweNbkgGOJ5glnOUKKTgvtpGrz2Hic0Gwpm/+nHZU7RROpRyuKPi0N/v
EH74OqiucZB+S9Tx1xAP16FyoxRTf83CIbl2UbaBoFSeKhGsRr3N2sAQ/492TlphF/VAj7vBhObf
e9pGMJ2hEc5Xy1rQ8As8dG0KPFSCZbTKAoN9TvRZ+O0xxggx2zWOtJDKk2Hqz35B7l0G5RL+EyEt
EzW2s22ovyLCtO1OyRgDPwrmH25SDVfHtppXJezNRzWyjp2atq/SBRSgPlSl3e7WvmVS2dm7vvmq
L3YDvdl9I4WTPkPst9+yJscWHduBVMkREMUQZ6u0pvHVhDm318MRhmSoOce4GJsD38wCJZk2PGgq
end3C78AugZeI0vvkpkAgUyQmA/LXQzPwMYK5FjHuLmNCJZ+Qf5nPuIeO+ylWSyv5Cqz2rM07Qq8
Aypu0+M92J02IdnwN1gP0evUKRfN74OvNSeQG68va+P580mr+j99I1Hw9ID/2E2eulMKzz8K4bFX
IlS1pLnQIaU5zpqxmXUVJ7hrWaWv64ZL7hA0x/VksOaDbOBM8SpcRyJSB9TGKeakdZgfuiLXrlW2
m+dg+G77/rjnrdJeihgFEi+N/pbNmmkggaxGgfuCMWp0xQws3uc9G/UaxxGXrIMaq186K9MeFQxF
qZl5xlebkvxxcHPqdgKaKRME56bBv0mTSXZfuofIb6AKLCcyJVSMxxj1I2mthzR/cdYtLLZM976l
sBZrI6wRKog+cspnO7BYywXcMSQ7E/OGOznA9pR8q9tBeO6q7yV6cccSe6QHRa39GVcgbsmXt9u+
7tN9lxjKg/TphYFrTEnd74TGwNdfzSV6jVGcZG9n3XDFMjM4uE7QQ1frMETySjKdcquSwgKGzaVf
Rv5b39BRcUjN6fVfsaU8RTr97FZWtQs0H29qjCYoi0wq2fUsTm62jnNhrF+ww4UBaVU4rvWOdYv1
JH8u82FT5cP0KK1UupRC39tWGeykr/WmJYvUsxR25G2LJqiuoyRq17Z0JsHMv0lu70FRbWx5u7TA
4JkTaFB+NiALfz1DOqvkUGXT+FR2jrIpCzza5bwtf0BdT6obJZmLHMuln0TagBi7421kscf0M8cr
8rYu3tK9Nrugy3cBWlXbdeC+3ocIL/0DbvbMPNp3lTr+G1AeLUD09XIHnd9R5oI/T+qSD8QyEayv
mVM368N4n3LAdoqNM1gTUn1JtP+4YZVda5+Ag6xTN9pLc704aJAoTu9fVRQHnE2W5NZFLePXOUzq
BwyJOOuq43LCHZ89rf2pTY57Xn1kWgXfj9RBa1fCwOhPz0ljOtii/Jo5D3Z/NoF5eUetcJNvgV2Q
MJyjYp8EbGMcP/yaZ652BEJgH/0B0qLipxdBLmZswLaAHjDiscfkcRox1hJBEjVJzmx8570SxsnR
jfv22hmzum0nZ3wPGza6kPKG66Do/TtmDZZSvOHJcSz1aHj2RvivC7U2Ucis5gO4YeHjzp72PBR5
8br4crFUpzPvQ0Rfvyhe+wNBsvaI6kF9FHOBm2l3wx/20qlXTX0UY4Fv0pmNWO9UPvxabbDaBxjR
Ckw5sA5IIzVsfgH4hGNbf7Zb9XAHPSAGfxzUyLg3q7y4Ol0df4J/c68hZJx60NwyL1IxiO3Kf3Ee
1/LC2Jj9hS1GDG6aVXgL8wA/18Kt9xLfGOaI/7lYWUVUgDCzsC8zCd+1QCp363lQCqnSrJYUT4im
qWDE1h+p85HbAS5SQTUDGZOBBR/mL0Ax6SLNrz1ZQbhbJwnETB7U46yw0wXomriciapwaJIv2DgH
r1A+7mt3OE+HGLzgkyzbdWV0RycIvO19TV8W+/h/iZCdQDUW6Y1Nw+0ON87xgi696bmb9PR1SrIX
6bapIB1bTOoOQ4HmxcJe34mAx7QIbUN1MTqscfoYUIn0zIuwidLgdSF9GYt37mrqQxKMX4KFrOn6
UbTPq0w/q0A337v+Ye6getZK2J1KtIgP0iys/lYlefSmT5iZeZkFi3mZ3YEGhvOi1o8du6jX5all
+C2v2wz7bV7Rh1Kpy1MbOOwvYfsdxa+xc3oVcVPkqaRpjkX5ord49JQO3G1gRq8uJh6P4ubYWu11
EDIJeqEGli54mNieO56LmEOipbP0pvqU7quliT7HdNW7uN7IqFap8WvJ4UwG5VLHyOpwcn+SFh8E
8LQIZ+mzgT17m07X1PGNR7cqSbmFFeyrIv5buix9Bo1gy4CVfcP9NDxP+Prg76C8BUFUVJ/hcVdb
/1h25fQH4OvqOHRmdzQSo/vDPwason9Qy6qOs4rcnfSS0Ar6v2aEre3S8ZpD0UbOC2xexGD9OniO
06I8WVEBrFDlv7/jrHFD2Ykt/JgEh6ZR4QsuA73dDDe5A3AA50Da99vKri+po8dnWx8ClOaX2esc
VC2MbHEoGMLYeVE746cgapzEzzeuGyBK5tb5lfdssBcMjuUeDHcovgOe1vaxZRSXBgDppbfQ2UY3
HDnfBUCOBOymjar6x9jqI0Sl1H+azNE8+1h/HGHNGJ8ktuwe/Q4PSV+1cDNIMvemZTYWndmwxbpj
vFnoVtyM5WLPaDsfGtdvN0D7gOa0Vtg8ph7ub1rI9qa3+rFHwwJimurhWafMqX5jz24juaCABHCa
Kxt8jLpkwCin5motF782LhH5yWPkk/3aun4dXwtl1lzszri1/LBFC7NO6lPTo9CKj+qVHDXiNnJr
eWnH4jXX7ZlS6IfsvaE53XXS9M09jZ8sPomhVpLRl9vfw6tHIjV5jpHSTuEsZsGMBJlnhifgEO+Z
YVUYmfxz4ZTbjBtpTx5l27SnYmP1H0Mwd67vM6p2yrZuzN7yw7T1WXCwskNGHaFzUvTbYgDBiMAB
BDcqDEnNpDgLyKaTzHLqZflJAqXTX+DDd4jOEq2qbn42lky1jMplGLr8VCMfs5EBPbTONUDvy6Sq
/eOwXNzAiMmol94+RcDjcR2QOz8sLknDaVUGw1DB0nAJa1XFvloKGgxLS/olXpqdxho1B4hQSVMG
3CrkaxlC86tBvD3B8f+CvwRKe00dPslF+nMLcnSJfxBYuf8cUNXiZCUlNsfLgATLnRGX2aOVP+Z4
tpn3Qel3pvwE3xNzwtQ4/SuPK0eItFPfUyoSJ2nJZT1zdMH0jg2eexxLMghvphdl23smBX/YF7dx
kl0wW9GjkpTBLXH9ck9KbH7na35xGz/6qXUcmQCLFm8UUTE2jJsYU4BJf+m8Ud9ICCKgZGG0+bs8
jURsvW1nvzgWgaPtUF9SPmtzjPN408U/q9DaQo2mQtMCo8Lv1vhuZoDgK9tQPqE5ge1AUU8kRFTj
rIweS2NpZE+pWswLfPEchOz34lxzr0IJaSeBCkYfm51bA0NZzmoSDI3vY3OutXFTpVZ/QRpL2wYW
PDFs47bCVgF4yPnG6sI32w+iYwAM5sLrIbroAdXFacwoB3Xd1bIxqDWWi9y5Wp9d05lDfp4Mj1XX
/+qXwboz0kOtUruQ5joq8wMN3YCGWvRhHV2f8vsH1hw3O/bln2wbi5nGabszHhjBt7pGxSIZvmYs
41e/a+ytdFu8K9hDePUDjGDrDbjJ0VokYLwRRxqA4KC6ltluGr0prRq+NhVaF6aDf6qzhFkFYgnu
FD5JPkSSG2tm5P/QJyG5Pitnp7RRNCaVcs+TDN1LOMcalTRoJFbDB7oYL1R02HPbMXtG9gDp4V/J
ZL1wt0naaQ9rf54isrdUJ2UHH1jKgeJddZmTuKt2blI7pyJ0H/okBWQOHxVeVL3wovIOPUUrLcfD
PVK3bDTsRiQwUMucniu7fSGZ016F2iWXPM+TvY53727lfFFDzm4mph0y6U70KphqLlOlb52qYe6w
ixPeAZzPfk2T0TVu+amtWp5KJGeuwqkr/RBp2jgpH6RZ/24K8Sjxkl+j0vwwunCGxU1nnSvBamYX
D8JSWoMTrez2szrxr1u8gV22xEof7r3FANjafWiER3ybMAZ3Y0p0JB44viemdl0vcxPqH5v8FiAE
fsdkBSkj7N//nGVAnftolzeVAyFQpUbxEuqjfzFhMO/QAZn+iIPhQe0Qmm7iuj7KUfVfJ1c5/IYL
kklG5WI3WbpvWw/Vtd8DvRyV17YEyuS2NpCIAW2LUCWiA/Xis4ZtnX/iEPEiLekX0zVprhG90b5M
I5iHzTogccqs+6feGl8+GLZJSDVh2Bqmzpls0Jug1e0Ft85yxxejSVoScTTJ2GI/61Rv0pIL0oyU
RmaMsmVWW7Thw/KMNUKegS7Ir2dIxPKM9aesz1h/yvIMyCnOdSrNv9RcC9681P1sA4J4wBUufIsq
CPZTP1cHGYzAyl6xCcEXaRmVPgWkZkFt41W6PE652zmN5nO/RNSo35ExA5Yro1VYNM/VYnr4ezrc
kGNjQQ9cWNpptfetPPwbmQjqTliYf1FjzaRI3aqPhTKVHLu8CZBROT/xZaQS62Xa13iev3mkDC8m
UiDVjyaAZJhS7Tacr25hkt5y/emPyqCKP08JLutonrZzjJrYYl7c0O8oPv1pU15VZEH4SKMZoBl+
fhBMWBrD+zQ0DedcwZiRB/uPtoy79uBtBVtm5sFraDrxDjTLaG38KhsvUxm8mH7BF6ePel5xpf/M
v0H9PDgpJ+XaNrZpU0c/bM/ivd/bXxWsVI/p0BWnLLbCL5xkHySgBdy/5SSM/RiWOxj3BGenhaHi
8md66EIMyhDHcvap69Vf3Hj+Okyt87Mz7HNsFs03R+mmnb+EanY2X6fO/xAqWqH/GcqSGV06ch8F
H8qbW7TlXvVL7X2ABJFobfzTdYwA1nGXvyE+Nxxdf47OsIzMFxA6KCEtIWXibtLQGb/ns5Wy/RnC
RzaCIbmi98bM8y11HMB6Vl/8oTShd0Wse3zNVLd8CCvlyWLlf5UuBTuGXenY0eGfCfkeCJ76JKMg
F5GWKYCfF72ac4IbLWVD9dU4ybBp2Dnnj+/3qYqnhSCrsKmRwaBFU6WhRn1AZT86dbOegSrQ4qem
7nknJGmv3toGBe2lD/OH3rwPqx4+kJWXY2PcRArvQj7CodGbxx5R0V8xUaaq7PYqPlLrRPkxSo80
h4LRTogw3c1VVejCZJjO9pQgWz5onMuX7FLSmuWuyu1hr/gL6jBX2a+6wMv9Ksif/BIDwdgr2mcU
n0K+Ll6H4xPNCTbTMyI5+hFVV8DX0vw9kOB1rcClwclzCVv6AzVClzaDeRK7LoRElQ/QLXesizzp
Htc3oBub3AVc33deeqgm179o6uxfOlShYMEvbXTTH4a0btid/O6LjOpXoERL3Ifhisqhspeh9VL4
hmptvSbJly9QCicnYmdfJo6K87VuuRc70PvkFsIk8/mQH3nZYz1PCoNEBAv9dtJjALqK4TzIXaTZ
PipM86e1PzUHeOchb4yHFpfiTZZm49FOcmPexUunpk33KdL6MDAobrixPH84yog8ceg4CdkFdWyS
ZzHCKNusGDv838Px4d6T5sZwbwPxyJ3uYVrGUomWMbn0QBgZk3lrrzt3JedFb9+6KYKnikWRFav4
11apAoSBDkYBIwngHPLBfqBEsJSXtqL2n8p6tBd7GfVVRWHoWozO9yZE+GPLQWMCN9q0x3jYSSZH
8jf4hbpHA1emjSR9SvFTQxHkaWq79ioh7ZL7sbrWPWZ5qH6Qc5WnLLFtmf6KhcR+5d/iPYxt0uAA
ZicX+WV0a9AeqeSc48ZXX6VrsGCcseqYsAv5dQc0Ul5NLKkSu8SKc+kKHAAlLpDWzTqLMuyfjfkz
b2cKOHrqv9RN+O61k/qN5Ia/swYbFbOpK96z+HPRB9q3vtF4pzaQkzCd1L6R5EBsMa3e8rGcb1pk
tFuZ7RsFdRK4co952j2NLmoMw+aOliNXywczcNwLR2hloy3cFmiUv5ris7g2ZXQNFlNGJ8IDMa1n
yJjlbByztFUpTXcgvuGOfVfMZs9K6P+lxBPi5nP+XgYBoiFDSvUt6a3ziErKtpgBSsycVS79aNUP
UQLPOOgt581Oi2aT6F78E8mAjWMW5t9xrD07g1J9yzVP21bYXEGoctSj46GN71gNfHwn6C6sfMo5
SM3233cJeL1LXwfK+f8fx3apOAzITOHWrdUvqCDD7vsxCqiz9dOlEZbl+MB+32DHHzSWgXgVSsVg
vi73otf92rTurcPy+AOeyfrNftIS/1YuM9YD7R0PtQykrDgHL/WWv5Zfhp/hLR5CPbD+TkMMValw
f7fQJt72Vle9tkVkH9TQaq6QZfNbXinZQSO39Wn2XWujmmSYlukO2Oc9Faf8oNqQPn7iqv5q40dR
zJ51tnN/gtBHM0XgcpNSCHhkd1cjq73gi5cq2XrRhu5T0DqA75f+MjX9Q+aZ7tYJQHlYQPnum/K1
Kdt9aVZJGD2I7MDa/DBKEfpBdv8y2hfq37+4sI2jUO92Ms/f567pXZwUGstJbtOlPUwjGhRy62ex
+ysqQDfnkpQclmJjfhkwI8khbdM3WKF/AbRhH4ph+OQMM+INy8UcEzb5cqua7q/OdVj6BsX4ppet
jpHHP9NaO4KlbwaYLdbsSi7ogOBb6s3tdUxa+6lSUijgo5X9GTkcEtTKfPQc/QcwXO3JNRUkIF1I
ZzbkRBswK53DwNEtSGz3UI+l/iR9crHm4NG1OZNbVcn3ph4V/dG2XySq/R2KEjHEYXP+Y50tg63l
UF6s7Neiq0mQ/gP7Slo8VPKkvd3hZtJcIjJsndsC8Rt4WiBAl4ucNu8HTz/NKaT18UH61pC8pDK2
WdtIQ8P3gsmzl8AKEWxKxJOHJJgPLtJNC/OiqzAN3bzI9kPi18jKJ/F+dasGO+I99fN8yctcuaIr
BCEnxrHvZGqBCc2S1+9fGQ5Og2C4Q78sq82wwLfl8qH94VaGnEIvLuMi+zQC2/GGYVeYfvxj8ZHo
FaAplgueEuuDClZq0pwxRM6Po6Zrb2bf/5QIx4ERhFj8ew4iZZ+XhU7mM+8eHU1TtprOVl+xFIBp
Tppv4biVN8jt9Vc7WRyeYGgZg3aJM/4npPn/RkXQCN6RSv0VFS1SshJFXa66gTmWZ0m3P1jaBbeR
EEF9Hr1GVd1zCo3tnERD/KoAsMLqQAt/uDkAHJvqOnvUaL6gINLu+6S1vtef1SCJfhhGgjywbrgX
c97VEad96LfQ4py4g6+3MO/kEiktxOxU8fZrHzk2GHpLtPQh0QsuUQLjPvX3fpE4x7HwP/+v2uZ5
rwL19uEfrrrmcoeQa/BwV0iPKjRjJCZeUEXdENRXA9l0xJ1SYwAmRH46PDhLfhqYOflpU7LU0hFK
GjsqwbFjNOnsMKBF414y1smSvL5PcHQNSm2s68Coq1y/ISJ4VPpOPWm1PgGpXdLlCESRI+9AnaGV
VKPRWFv2CXYZ+5txemchis8z6pL7QEWg0KsSvMLaPH1ED3Z8HBuPHIXRH8MB+XvRDBFJkLVv1Spp
Lf9XnIRI8BonfRIsfROHBLJ/C1hsjVmfvz4rHrAxLLNWp5iIfpEQw4RDNidavGtzKNrSlIE7eazS
VfUh+rGGmpWfbUYryA7dxHEX2ldsX12MODa+YrV7G4jwVfrkTi4qflnNQW6NSOPrt4YHel7UGxnS
vDDtFkm1v9imVIdwqZzLJZFKudwiQsf0adF0A/H5xqJR4flK4IeYuvGJWafLnUyRu9/z7lM4BPz6
MU42/lmMLB2cAvn8ykcZUSznsuAP5CMuXfdR5466/R/KzmNJbmRZ069y7KwHNtBibO4sUmdpxaom
NzA2BbTWePr54KhmVvOeabPZgAiPCDCrCglEuP9iufFhUDhXGcSn9b5f+/liNWTh8atxjLa57nsS
AB9PR9t4LCMvP+poBl3LGCPMCv1GTrXQzq6CMZpZbExO7fFbCbNmU/d6eDNELeo6v85c1sEKVLrz
b/FYZlzGXebGHvdtNSypxF9XuYxTAnKOyLH8Tawin5ECWcQr1LTpokOsON5Bb5Sn4pegxQetC/Si
GM5GcNz28oYM+UbsfmfodBhEXZP7Xrk5QtBJBHjZafhlDABe9xJ0saPYv6u3Q10vt40CzaAN+vwk
hUrUCq1jaOBNIs2hmNJbEpF/WnPWvwSlH7+wJ5QuOSiV9uYNs3krLblW5CsvqqsZ+66PlTe7KrYx
SPMvsKbjwzhZ+HeCx8SIQj9CNrU20bLpDOMZTG/MbpSHlnonsX7ZkiogIXY4Ig/7SHaj87IbzdiN
Jgj24lK+bHbLTusAzzJa5k2/Lu3xBseSwDrro2bey4EfwN6Ufc+NssQcrTLv5zaw7j3f3JtehQbB
r7EpMhvXrTleX0JyZqSkwJy+w/J5GQtEpsQ4y+p3sPCASIL40rfowE07NHnGWzm0cWDd5KXWsyPW
o43IwVOl7k8GwGQyAtjS9ZmW7WJ7nM7SjE3vbeyy4CFy4uZVKa7CxZ2udrMO5J1TRV9sNyLXmKHN
PCUUc3ujB9PudazUzNbhfcthquOfQ5QaV9KSeDl52yR32cUtk1ADdO7IOOwby2rxE9Nhr4RagazZ
Ml0mUDMeD5GO7KLMcNueomUSWmz90z6sznWOPtgGv2fM0pfD2jbgk1sKDHIglXm6k571NJnDghV2
ZR6sKvyeYCzJJmWJRQw6mGWu89ZCWwIQwJJ9FbXXQLeqXRMjnnaJXdwORB9WhlTLkNnOuMfc8Skk
e3YVu7BQRdIbXOIncCrpc1DM4U2GiSFSjiiq/oqnDjJb/yGOylZ4E7bJXTkGqKo5kHU7V9+LGOxF
ILaRyqq0Tc/XcFPjvaeAgA+Ol5Ey22cRvoM84JILUtlLCyfTAzept1sz53vDTDC2otED24CKRWr+
KTHR6elF5Kf2wfaak35j15W+i8vJvMJG4FsReOXX0CrXk/ivk19dywleYNVXiehW/sVyvpT+cNsu
CMW0rtuHpSVoxvxvrV99GfTMrc/v6bwCFYx8/Kmgjo8P6aLsVcSo0U6x+YdgGSLXxmMzP4naYqwj
uQi0pqsXBrmfAtb/Ja74V1jGyGgZQLpfRo/DQP70v19ARjYj+ASnyH/WyczK1YSC6JplelL7EhcO
bZqu5cw0AnrXMbhNpMpWwk2emKdiUKCrMFxnMpmSFLdV7PbeL/hhogy6HC5XlxgEO8RIsz8mv62v
ItRAd1JMayMdkGGFhHaHR+Ozrpa3Eg/HTAEjlITcItTcTMO5aXyE8Nn993e1PVLHX+JJ0Nc7Y67a
K4SSlT++S9AI+cQUuY8ow8cQF1nYspbGysJiH7KAWt4K/ZOE8wlKSAL9ef155YOuP5icrr+Wyw+y
/mo0hPu3jsEPJIN6lJn2WtXkm2yIhnYzD2Z9Y8SNqx0Mr/qkTLV6dMOouUlLdic2yvms8w+ooFjP
uCOjdW54zgb0jHXGpdt8nmoI6rljl1vpbSMIDl25J6Fve/UWQSoEwG8mBMZvNMs3t77fWNvaUFEN
/tVxaaZ5MDcbnFXmkxNoVwF+xva2zKfg+p9OXUTzQTMPcbEB5z9fzd1eQvYSlzO5hJxVOsKnaHQi
DTSjyf3Of2miAwg65UYqjVKBjIzePqMl/sU0B7ZY0tEbLrKTQWns12CRxA9m2WJoCxq32qHQu8nj
XZ7h0zQjhWFuQoSb7+N5/JMfPTg3Y5reV8vB4qt0r6k1egrWYjm/NJ3WAqtd4GOyTwDzUahwqAFP
sYErsOl/+20yZQUbTA56jwkA/o30ymWq0dvKJ5AQKZszehbqjeHp4bVR2IuNhfbQj4Xmb1zf3HWK
H9610kzzOd2WSZkei8xXH0xEEB+QkLLAMrLz65d5MjnNXf8OOZ33kMwty/Zr6gzllQyTg0v+Yw+P
RNtdYtRT108BSmbhTHmvY1Oj1esZ+TFeqjY1uglp+UWiGK78ihq2XnxJVHR9JdqV0TJ21nvlESvz
etMUCLw046B/Kfv6tnUCsAwFwv24yWY/+ggUAihU/zXv9HIXx65yH9m9h9ddV1+FtercOHoN7gLn
gWe5ktmwokz7tGoiELMgqcOlZJJgU3MwFTd9YXuTLtYw1ve2mLd5N1tfB4WVgpfF432ziO5Gcf9n
O7JRrG0dRVTTBsVnROVjWnSIH0UoXC0FQVxXkHZbRkjz1whpyaQhMdRdk0cPDaYo66OhVPxXs52z
R75+w2OUhOujQW/xRqgj1TrIRnks7Vczq/LHCHjob6NQrrJwP8J9IYtTVmPLszzMgictyRu0WmhJ
yFge6xRPnrrerz/Esx4FrGbAbGBYTAWnKbCH3WB34y36wuOtl6Hhmkc2CU8UJ/e4DI0hBnvOYxcY
xbo/uWxAPmxI4szCNUk2I+tplixmLZS1Nx7O8ZsJ7vtD7ZK3UyHQ7UVG1Ex6Msi8axedUbPuEkQS
wvmIg+q4zw3NOg2LVnc8ftXG0XiL3Nm4snutAACFn1xo8w5xk7akgKg5j5EJwGfxk2sTC5TAoLwY
NvgKgzzRY6IvSj4uKUAtC/xHlR951T1NUSjy5++ILryPjL30fSTKQsBXTbKOgjnBocJt1e/NvNNJ
N9yuvIeV4qC9DnaT3+KlBjNCmBAr/0F7Df0oxwUFhzxE924FU6CaX+LCqe5d9hL+pnQr3hOst44r
REHpAgu81ZK3W7Vq41g5IvcJCsOz0xthL4HHx52K5MVTZKbaObOH+QCjLHsjWXNjlxZ7TnHqQtWA
vGBRvGUQim8gdKhP3AjFTV84b4EQ4jFjsbbIIzRH6bUtdX76LqdyIGFbgaBKnG3fJJQuErV6I00D
E7JWbmITwMUmGeZ8i2vPvPeUpLjrvc7ZDmq/CGtQ681J5DzAdgzvNMOMtrL2S9r5vUOn2nE3sHbe
mrUZYQq76MkWFer7ua89U6kpN8hQO9/bgaR/kbZ/KjDotn2UUYEMQvNcaHNxjFjr7WBlzjstH4Zr
Ux3LnTxezKR61APDeZZ4y/6GpA8F519xMJa3KIvV31wzzd/Kolfyc+tQpHLUNr8FLI1w2iLnRyYu
vx1rcGBSNuinjYVwzB1AEf9aYXkrOK7f4V5LZ+DCOl+IMBekVzR45RWKEhkKV/th4VapDSVZI/dK
jFDz+DSWqX1qjAZeMNJzaMhQ63mu/RJ5r2HU7hzXtm9Lg9Ko0kL+xYjxaHVF94adRX+s0UBa7p3m
1TGAtBZz/gDuYNj0U1rs4LabQNVt7U2rvjWzilad11inLBgnqng0DTSVSBi7j8UiIlX7fbXRxggw
+DK7iRAmsqDCvJN2I0goUFS605plVa38vb2Sfnl8v7c/jNcNtTvp2WBsx7acEISMwWIASd/1Otpz
TlcEh8Sp7cOE4earEWuUIXgTn6WXHEOCcntu3UqvE5sno0/Kp2xwbIS2TzII0pXzoFXVvbQMO5rA
VIdU/ZbrZ31NjjVFezeHF9FZTodtg5c9q98AqPbP/XIwc+QtdXSqjtLsa3cGmV18kZZMcZvozTHV
ABc1xgNh6o8xMou7qPCME+5fVEGXOlxlFNAnkrDaSr1OYlKHGzwbyAIa8Ze4ooTaYUmBrraMMlZ6
8wTg7TJWQnnqg7mtJjb//M63IOc/Vfk4YcwKngGP4Xht2hGeUFQORhD5uX9nlc2rlCCoUPp3rlK+
SrnCDT1P+qRaYS0jHUYK+ug/zFuuIiP9AuKqRX3sEKnZUZaPsmj0FRTrHTuMb2SZGfphcPTycdxJ
L6vS9GE23gYdS+FFSFkOJbLWt742HC8JPxs9Pgmt+T68IDyszPujX3so2CRFekr14s1fmGlpaA6n
vh1jUJDw1qwQCHkTajWZT5oQZPdmE/UvuRn1DxaWElX0mcWP/8MdfiRAN75nCm5L4WyVz9jhGYcI
HPs1GyCU3gJrca5Im1ffLr958TTv3MButsiCF8BXcW+Ndc0+OiI6A378b23pT5f+LtX5ClfQRf6i
v851X2yEkFeFXfOEhwpPn3K6lVCtFMgrxvqzEPjkECyVV9KQ6MIuPL/18P85qQwpNo7CxlXDe6+Y
+ThZ7OzjpnPPrugd6J3b7t4Zuj0g7oMTe+zuirYCuDIpnyw41JL/tV3bPKOqM+2aiTULZgzR/FqH
oANTEkM7kT8RebpVeK+fdtRocVu2DesIk/7ZNgvnNloEuuQM3pRz21Y8/MOynfa/dciQgToL/k3O
Tlp5hktdOiISkk6mvQ+RZ9sLgUL8hT3zgOBIA8IHvoVWaqeGcuGVhmHatLlAxMbcP3tBGV0J6GuW
XjkVKBlpAMD949961yssPTJPLjU4sbo3sX1lte/wklIVsPxO1Wf6jdF/G3m5IyJP5pOVBYt5Q06X
RGmrFUgBssloAG1qmyaAHp71k75bbyZpj56h7woA3Orx0r/eTEPS362CF9nowT3REPII+la5jmdN
PXSJGTypeI/CxTWaz4PhPsWiGs3vLyks9afv9J9VpIn/SMMcfncdBY8p9nnHcXCG02jp3+axe24F
SdXYDeYiNNfvoRXr1nWnD89RqWznVl91BFY86Mjva8Pfkmer7LNcJY7ucK5dN1xrLE2wbGG1UyMw
bgC+DJqXYRzVt27H89N4o1in45mRd0BKPOMNE1z1EBmNcZDe2sVmywwtYCNWB0bbLNFU6LwI5TgT
u4HFbtrUpvDabnGOlb++xPo6jjeGDUxemobqvA+RphzkKkegxMNJm9VEPdah/WX2xuId9cpPopH/
SrZVko27KkXICo3qNjgKCVwOl55LTM4GoYjLqdZhkIDYMTSmSLvSB+cch3CxHNf4oSvqTVLZwfc8
AQIDgxOkWfJnnyr6F7vK0Rjo8+RzHUCFn1tQY1oD1AjGWPwa+Ej5jSS2X4ZS97Z2l0LV1FlupCk7
qjnksZiV453mWdkdBTDKr3Vgfk1795hmC5oPIn7U1erX3mNdrmeN/QRwaTxUfODrYuIZb9eUhMXy
rFW65Kzo40n0yCQkh2xxD7qYoq1jFzMhGTeYRnbu0+QkmmYSqpTpNRzcHupM1z9PUGW7BNtpb7F2
hPCU7P3QByWwNGGUx/dp2F/5lBEQ3gI1TSlZIXea2f0zen712deWovJypZIsCPtEY3H5APKq/QK6
XiCvQeXo1SYGg3cw3fzzBfYqZx/GJdxXLeIb8ysZE2PZ4XmoVNa5Ej7Kli7pkcuDr8btsOwIJaYj
XKm7c/goIW5UJAYzXn3SOSGofgPB9hVJ1fwlcvKZtBO8+T7ifeXquNlOrFmED5XjzLIFI1GdDU/N
XiLwr8dxNrKdog7KQa/sYlsogVfA+4q0GyR2D/4cBFdrzE/r57wfjHtnUxpmgfBPZmGhYVMOXNZw
tqH9zKtiAN1ozA+DZf2QMNUyj6e0o5+NvAhf+qo6/mZDbEUaTJtghsO71K3lgBxOfzeGCba41ntI
4lkZ6IeuNtItf/weiNpiUeOQM7oRGbDVXctVaxxmSLNtRSUssCKe4naebzrEHaifw6wvi/q2m53g
gadg+FAvB7OIvK1pAS6QDolJbwS2Xl3QHct4uYQdqDwgDHD8v10jKdQ/x8LTzjJROg19+IQkn3HS
epg4hYuDn9Rl1kNmIYuxSGjIIbEbB2CJc76E5OxS+5HmYOk/a/8JynB+Wnd4WpjMxzwY3c2KMNfG
KXrIzZ2N0VizRyMGAchldO80x3fLToMNDLjr3HoemsB+jsI/2sYfniSS5sMIuqIZTtIXlFN+pZQu
ifAAhOW6hwL7PB8ukI88mrj9L22BenwAh7RN/krRKThehugjdstY36RnMcRDB9ICiv6MmC16NUER
YMkXqjfSl/vOuJvKuTlKb+SiWh+FE3K7AMdfFEut7qZIW6fWk1ZvsmbBQo+BuUVHIqd4s3iy2OQ0
zpmb/AjRxWj2pHIA5MfK7fo7xDhzn85om9aFZlN/BqiTgnl8KIOyvothrV/gPBJX+UngoDHWQxXk
w1gyIR/G+os57mXsVI4/gXgDP0Ziyiju4GKPR2VSCpaHpHQ1P/vWBGP1UJtx9wSO8l7CUR2/jxLc
gz6XH0cZ+r2EQ6oUPqJ3u7BqDGR9Ru9K9/EgZXlrgJ8omy0Z7/JL0Jg3WYJxX9sPO0NX4m9h4c58
OaLwJUs6d48XYbGtJ9QlUbNtn2xUG89h5zWL1UTzJIeRlyurjl49whnBazV2IUaifP0QL2j2zrbN
td5mx2zEY3OeT1J0k/qZ1OA6gKsj+l2X8Gz6Af7I/ZsMusSLyEn3GuZVu0tHj9X2X0XNqvEhxJWF
u/NBVWxRQMIAccBjYT3ToukOh9in1EIu9xKXTp19yLXPbR6aiwODxOQQu3BGO0f/yd62u88dkIql
DauLPNPbqPbzNemZZIsHR/lWjeiC2kqE2YbdFG8w5NyNk5rZjfQGs3nwtCl+7FI0Oa1dWvjJXlI0
8xB+t8LKPwv/QzglM+zLg+V41na9I91AsW/hbawTZEg64rysIFuM2TFmUrntO7dyFimFezsEGvpN
8ezeTssZiQf3Y29svpJvCraY1Jt/oESyE78bn7XqLqhH92bUKv3e9cncC918VDAGrLXk0+DihuE3
rXUIgGhv7b51zuDozG2gNP7RD3hB8lpobwaslOXdKu/MKJo/oUSX30rLWPyXtRFeobxfjcWdmU8g
fXJwMbwCniWuJkNC+r22wmOfd8Zjuxxs18sxyFbtczDzBt02mXnTAPe9XZuecqYM6D/IWKvg5eFb
w0GmF0A7H+cyDK4tbfzzfXi0+FmTttxqXcv2gJzUtNdqZKP9abl6qvjqVj6BzLar/m0ydAwolhJl
RoJs67RlsL9UJ6UmeWlehrhOQuJTeoDaUAmQeqerNdpumit9SbL1RvUWpsMjawQy0vV0hYl2+XPW
2q9tOaKBVJk+svyJiQhYuWAV8OOM7Cqj/AqhJM+N8gmKb7UtOweUlFfcaPNQ4zRImtdmUWUd58n5
vaI9DUW0SwIegvKduhzgrrywTayuJCTfVCfgt2n43yVCgQcRw6DG1E+fvWIjwdpRdoPnI4ZljLCu
8tn3Tn1a3xqLDiJyrlW/WU/XbgNTyp77AVWQZTgMcqp0MYrZQemE98Yc1htFKfWjgYDj/YBOn7mZ
JxStYkPBPW4JrgOXM4Pq75Wi548fBstpYyH0OCft7WWs4yrWqXGdTwJpEghTnAXudqDmvM0F8oTA
V3wt3XJYYU2CcLrM+QCLugxfg3JNGZ41yHfzg33FQfi7Lfv4iKwvCr7jd3XZ5cdoXCLSRK7hbsQ+
RDrWcclf49xqjk6GOn4ffskDt9wstxqF81slMr6bQBqP0hmLtrCcTpGe3rSturmM/W2+E2J5ZZU5
bmG/LjzF4VmzoXA3Tq/c42Aiz6gLP60Lq3FTWn55unQ0rC6OJbiFjcQ6x5vvq+RW7vUCNgl2XtOT
T4XWujJqhabWPdW4NxdHO8y1m3//63/+n//9bfxfwY/ioUh54ef/yrvsoUC8vvmvf9vWv/9VruHz
9//6t6V7LtsZx9J11LRc09RV+r99fUIhh9Ha/wAUPRZRkKdXYLuzvRUlUOhcvuRLblQy6JI5N2Do
kq7Wn0ecXho9HV903t5nXMPcPTbr81c5UK5096QotHOc19OLZ9XI6yyUVk1LUfgvpzvNBx9eDyPS
uGasfkX99GkcO/2kJ7MNn22A1nCFfp55haDddemQ18O+fHEVwCd8gzW9f7BzVdGx+suDG9QhD5S0
KSPhjrtm6ILRxy6gggGu5VEPVmJpRilySypOEU5hxVtSETGOFRySCX10YGXpEbhDssaiKbq1Fe5/
GVFUs3034nx8mQSCNDvJhdIU5/l//mu4+t//Goaqekizk62xXMvQ+Hv8/a+RJgZpF3AXV2kCzmey
gvohdeuagqHW7HDbLfcSkwP+Edpt2cRrCB05WFsd8GvdbOIdFVf0XdJquIdP068HDDlysKIF712A
1Yi7pOEASrnTjlM0NNG+barv6Pbu3mU+Srdx75R2DLahSnYZUSzojZc2hQYqWHPQ3NfLmXToFfkB
ibm5AxCha/HWk+A6u7RaHcWAY2oZPlRkNozrFjNHMWMu3jecSsu7PtWM9w0ncoExqKP6SobKpMls
2HSGnXElr0A4Fc35csk1xiXT2rMfpCWX7IoxPkgTPb/4HsWidc8q15VLgpU21v9GLunpio/GG5te
nS/Q6Z//1IZq/Pa31jzH4StHmtiwQI6rv33zFMU1MBvLw1NUqtrVmLrk7RvcIfQUDWAcDNxdG07g
efyCdJ20py614cY861Ns3XVmiWFeg3/uFkmrer+2vUhpbjyE3Zyo+2tM3fBXGGP0co28dO5C0N+n
WssGMumJ9zJ5yRds8uZvxpy9YKLkfZoQKTsYStef5yqwH3nW8wxzO/Vb0LZwA8Lmsx9SKZzJSF5j
peMj/NBg3DkP8zfk5tphir7Zvu1ts7rL73R/xGmc+x2KjVVDKYTkZ/K/JUFjbzxrUB7mJE8RpUfa
w/TSZ6RRgysDMty9HNSadEOYJw3ipLMLhxb6lsSkd9Sj7tB1RrCt+75dbA+ZFxZkI/C1u11j+bgw
L3tdPwfD2O+SIYl4+6doXPt6Sx6KWx9+Omo4ctDJKTQ221ppzc4w3trWeH0RvLaQzsNfmaf3epHR
pczcsIjYXy5iFWhgAEGI1wunVVWdyYFluAnGGslBnA54vGuUkWKtvMtSfImGRC+xPanKu3KJtbDR
ec259o+wjeLTOlp6zDZ+850OWIjMXWbINGnCyL1XBoB8ElovIqda4Zy1vjUgqhhcWGJyFU83Xgs7
Olp9HF/3M4CF8ddBtwskDVCUB0tMGf23DmmGQQuLpgJWLE2ZcRln2opxztCt/S1+aXYonTkebmb/
afpgT7DGMgCQMsHp9HkXhkjWXmheau3sXCXMrgPkaCmUC0FsoY0tHf7ScQmtpDLrNnPZQqpflCIb
v3ZRZW2aphzvNTM1b+vK7bfSMWfzHeL0+SfHmqtz3KYJenJl9hXhTOnHIL7baKVxUhEduSMJ2d45
o8MB8PveBJW/tZamCyDCRISekrYKcOJgBSDLdzJHrfJ7A6/ss+m6uraR4VbEjhyU03I5Cax9flXb
Z9NuH9ZBcg28CPIDbE53I6N7+NsnNsZk/8noxs9lf3J0jPfKTr9pyDGj5O+aj4mBgJAWrY2YrP2t
0aVn6eqWQXbPl49CX4b7GU2Jmey/KC3CRpamdJiLojNeGimpbcZJTCf7gYv9kK/Xk4uWWsAybYHs
LP+7jB1ikGpB+1gbswUS2ZhvywDhKRsIyETWMlR01Bw6qHb4zc5Y2MaVcd/7qnEvZ1Vmzhtbd6dj
hCydDRSEbk8tDs3kmDdrzFHi9iZlAS+da2xoKFBAugU2JP+BdDXWqEMixv1Bmh/+l5TkyJjUV+Py
H0s8mwd4o/3iy+YB2FniZTGRD+zD72sMeOftP78idNf77RWhq67r4dfmWB6nprUsFz4sznje6w5J
LOOI8ceC+EptLT2MjdmVf/jneKyGK2S4/AdTQYy0Harsm6mqxwproz9qk1dJVcwfR5DqGf8oM0zM
8lrzeB5QQK/6EQ12t4ELvLDy5rDtttIrotPSO3cwha1cNT4M9hwUfflqPbiz0h6aaIh4E7lQwJOp
XJ6xLvox1ag/xsthNABExXh1nyQWRvVrNNT69ejafybQOa+QNNYf14OqHHFgj++kJcPlTK6jJS0d
jEBwx35glVtea4vWu+GFXb2ZY7SiK0Vb3omovjeTSnA9XdpBCoPmP/ag0ujN+scBy3i58rxcXiZJ
U84kJs2Otefe9wMsa379Dyhl8J798J/9v65l6cMjJQT1eLne+umWCR8//OXnKMK8ObWGdn35WOuU
yxD5XGkWn/UMiF/s2f4t2yRjM2pO9tnFi24L22a4BpHovE4eSHIW9qjLTONBW6gporL0QXtpVV3i
CYdC8LLFuxyQ9TO2k+VW7PkhskjH5RKjhzrF4bceq2/w3+wCZ9vB73+we+Mbqhb+edJLXN8gwdQY
Zenq1lEWF7jZTMlHZe0G2b++aN0/yImUpylWxwOKVQh39T+STnHWsDsk+c6ubP+YaYPRb+Yswck3
HBXvJhqq4tAv5A9pxktMztaRdln6N61GvbCza/Na3iyNUyEuH2rH9T0jfGOr04GRR7r+w5/U8b1n
edHImMgymm3dWUj2se46Gq2D36oRp2+26xy7qTC/2p7jbrE9DG6x0g0eqpiscIkL6VcflumA+s1z
a41YImCVt5c439KgG+qvFiZY+7DKrXNqmMlLomT4Jc7Bfq4pD7ENXojpCVZ5atA1YDSQSluDLt+s
6x7NG4nhrG7etYbP1mmKVG/Do7CBnUlQuqvYA2PiAcvfmOs/Y9Qlx7JW/GvXaOKrpCrITfRqTaUv
rw9ATJNHHvjlDtxH86noMgN7CD35YmfVK5glzD7GdIfN33g9hvijdoqi3dm5Tr18LFjKeap+t8Yy
tqSbaOjPMU//67ar3jvq5czMMZGH3MjdJ+MkKPOoJH0LIlxHqi4M7uL4RhxqA5TEVd8K7/QYrhuY
WeUgTWCMUJTqIjrOPK/vxLk25E199uOgV57XxLzmmS2QnuZBwJJjotS7JM6ba4MpL0tckEsSj5vi
4Z8f9ZrrLVu7Dxtx0mCarTqA+jSLzYBl/7b1U4ciZZPe64exo1DsA/c7a20TUBECUWRTtP6KkNWu
6eP0h23FPxKz7T7FZggru8oQ5CtS7dYFLb9T3Gn4Y07zO96I3+eZ5Qh6gu1uopzzhi9HtEddNTtJ
03TYR4UUN8h70muE5i7H+e+51AbtyQRRL+GwMasbc7BNZOz4q5ZjNp+b6UugdfYnzR37hy4yEOtW
yzeMV/2zMSATES8Z31ApcVtK1eQkvWUfvenKc4dg3LO4IGrKfTsO4ZNE2qpEtXjkzkZALi8oo6yd
6lhlpzAA4+3paQKY9K/DWI5vFV/so5ugahCUbrx2Gmi38d351ZZumYbrCMK1RuDsK6uwNqbmzXe5
15jbxg2LT8OUZdtsttxXcgo62snpjAkJuJASy50vSjt8UwES/llk6nOHmep3HhzXoepHP0GvHXR1
jNFDcADDsS6LNzGAvFHNXls1rTf4dQxvLhJ0UFI7OPmF8oSg1VnCWCqEgJeVV9Vqbvq+H4qjZc+o
HPiZdl5i+dyTCNURgNpYSZGw2zkqpeZ/Q7+c/Gs6x48Qy7xTjILzSXVJFbmVoaJr0SENriEHnv23
oe6YxRtbM8G5L+NhJ/w23gmhy8uldchEJz1s3y/9t6GoGVkvQed+i+ZavQmzbtqrANw+Kbnxs/Aq
+4c1vOJ4kX8vOjJ2caqmz1Cm+k05R5/G0CD75ejemaVg8lJYqDJGswHczEzTlx4vmjsQ4/eqiQkX
dqHhqVGC8qEETrfVQd4dm7GDFKEMN0vq6lpajhZO1qYs+xs7a40jtc3Paaqor4BTv1o4c/+wsfpy
69D8ltcFG+26i57NuHIPnZo5V2GBG5hlA03Kl0nYXn11lklACzflOLxPGoLe3qUtesICUkiQxUQG
Pr9dW7Dqzl4447W6AB/+PkJPMLaKlOphMhSNxWl/u4LvfjVXbF7YljBVwPmqCHuDPy91pb8rIq18
NClGacdO6TP4QJXDd0O1732kY697J7uRUGr0NSWItJn2YES8bdQpNlkODjI4d7hD0yxFJHNIG2cz
KHVwpXcwqCF8P8oGd3CLK9UKKJ4sIUWBIB7y8Llsfs0AHbfGpSR8maRNnrmvg87YSUxt010yGki4
N92tavrWvb4c5KzSW5vvXmNsyVNpp1GDISFPgqgN2ESPDg7QZR0+u3pYPRoR6pjLs0IOqZ1qO88j
wyoTArcqH33Eay4j5BpZUVj7PoPN5mkvLtp1V9VoY3kjzbbN7vuxuW+4RbutF+67ykpepM+0k08d
2jJ30nJqpPNxAju3vlY9dHHp79Wg0nb50KKMi84QLwoy7ee13eafrTlxHyZTicH1mPN13Fuf177L
XOlNMQp4usyXGACt6R59n40KiWeaWBMPBR85hmf81CZRdWwxcbuaZ2Nx4aE2nWNV+jZX1qvcoCip
b9VfkzJDrZ78FPQ9mmD3lZ5ld3apoM7tm09yyNy42M1KzvLc6uo7rUuT19BlS4YFwXMzVuEr2Otu
Sl6zUFGfB63dskFMXvNgah9nzO9kggpO4N7mPQGBD4FhRLTwui+RFJwROZJmSa75ui6T79IalxGD
VWSokFTBdWxRN8NL+dC6oExHVOMfyTrGWwwVnW9WfJZn15ijum7UVv+Uz7pylKF2Z4fr0KIo3W/e
fOpaGPSm7zw3i1QhrP0QarzbHYWllQM9AoSvdavovPRemhnaSR8HL3PRl7pN2atf1z0b9oy6yWfD
8JMtj2A836KyfmbP/CBxRRuHfe3m0LHB6n7GuBW91HivFgWSnKhNbasprL+OhXLCmFv/WWELiBuE
9bVJKmWTj5XzNHr1dLDGWL92FqBYN+L/FwXpKfKt9CTbLdP1+x3VmuwkmzEIRsNurKf33pRa9C6n
JACrXE92U45vI+xa49OYZ8lJGfuPTW9p1qqrfyqs9r330pS5Jb4yz0XJy3EIXVY9GRUTO4QhiDHF
56ivjkE1TN/Bp/+Y/NR58b3QPkRFQeGgrsG2dFQ4M8QS/oyHHzJST5GVnAvqBTnKREevYfVfm2V1
RdIOS/Euarfl0pRYAB53PfvnWElZfA7YsrLKsPFfB4GrohcbHOfl1LXs6v9Sdl7LbStbGn4iVCGH
WxDMEkVKliz5BuWI2Mj56edDy8fy3nNqquamC51AiiLR3Wv9YTMWE9by7RSTQM2Te3klCwFsZ+vM
nR6o4yoDoaNooRbl61hjkohX6LDtKq18dcCa+GlNCliIJnkxDDSG12ERuminvB3czTBnb5xcOuVp
rCttZ6Etz/HFmr50CdkGBUzQRa/UEsUfOqTQtwoOEq065XcHFIDal2LfsuNjhuzwLGI6iyluMQH4
RwikRzZn7kXWQrhGhzAa0o2sykJpuxe2ji8zj3m/icUvKYnMA9K8SG6hLEY3BlTeJ8eP9jbJrqUD
gkJVTGWrqI7+CaWq0s9Vm7BjMGtl+NOyQuEng+l+UpVh2hrJzhSlffUGz0QKKVZe8eN51PrR+eVN
P2qs1X7Ytpv7DZ/VszI5OJy5xIBLw5qOOjZ20A37kyUKcZ9EscueVCyvcOPu3tH2YwW6rMw+41BV
b7TEPhlxhYhEWRXfl6E8dDOoHFaw+8ocQbmY2Xidqzz8Mmia6ofY6T6XOCAHM/uRq5hgOOid/rlF
z+cqi2ao8YTI62bz0SavFgwVFgGc+aN9snptWwBXDeo/82WvmZxxmBkfMLlOPR/2hLfyyH12+/pG
UyoUiTwv/ybU0TijBbo8hgm0cMUk4mbYy6NsUieUvy09GnayKjvqRPd7vPyu2jqsSVv7YJkETVoj
HpAL5jkkeiCHVapeVc5nZy8EbpkCWfsWf4qtYviWTIkVKIbrnOOprq6jiZrsCIXrmzra91Noq6cm
b+udmYZ41Eht0fdL+G3poZmRyvqXKYu0Z/lQLH3vljKm7zKkRh5lh0gpzj0ykNsCKN69EtfOZs7R
Yliyak0V/amDPgU25ID5r4F4+MIjR9GXdvoZbWXsSXPvsfBm9anF3oG1L/2MWmZ07wxYGMmqk2nk
a9u83RZzkX3GV5wkPHRe3LEYrBvGFwwzhwfZ6VjkyCeF3U0a3woYXr6KEepz0aoTPGClvGZszvbz
pOPfWmj5CTEO9ZAPFc4XqW1tNXXuHsUSq7gziunzoIJUVee2+q6YxSGdHALSeU6KqBpXqUXxoM9a
9dUW+eRPcWI+J61SBmM5ONfF8mAOjKN6tyyo8I6RGx/5z/X3ackmHiq8fUtj29lMhnes+7pFHj1u
7yKhkixZrz4KJ3TqHZqNtd96A+5yGLx1ZHfSIhg4b6n7gf3ue73q1RII4zpINtZ5WQTN2siJobtr
m/xTpFZ8NqHqPKqxZz8OiJslYuQgQ7r/cXGM4ZxZ2S9Zk0XXNhYsLYCPcnxaJN0lNPL38YpSOo8j
xqrQ7KZkD2kbLQq3mk5tWs+BWqvlqVDN4dVqD9nKCWstvTx6U1dsB8kcK5OvSFAWNycV5aabrHkX
4sfkc3Yo37SJ/V5vwwycYF2+JjhXrc0LQvj4xaJT9l5Vu1/REA7XYVEMnkrND2Jc1ZvdC7KbbToc
o64t3wZrCyhbfS2MBvlqWEiBbG7CTvjm4Gjk7dX5Vmbja9aruIdP7njnIpC9XeJBOwiO4q9hiBcO
Sfhnfl4YdmbEgO16sV5HxxWB7iDBi8CC/Toj2uBGJQ5Kanl2IbIhUEZzG8Jc6k0YK0kGvWgqlHwb
YrLxMrHYv1Toi93spcaFnCZC6+mdztnKl1V3CdNDEZfR+4SkTVB+Z+k/yF45ziY7tCdm1YHRXl6T
OJ7O6aTz/VqLrC78IurLK2kv52b3mEbG6Kt/DKgaUElOBXvwoy0khrmb3UEEeUYWa6PBPULIExSi
vIscCLv9V4ny40nWZHtsNkGh49fWmWYeGLE9FkEYlSO8Nxupe7jM2nbO89E3bX0qsJ4KhzutIOqw
Q0X5oFnLhDsVbYsWzsr7pZwTphClZI+8m7waAZ2mghNM4k79NRLQk2clHr8YliAIXRfxJRq18Fpo
Js7Ba4eT8CVzNAVSRxsPN6JKvwwkub64ouo3eqhk941bKbcm0b+932iV0FXFEy6deewul6GA2OCk
eB2IZSI3BOJO9+VlWnUvK0D4+FdbpAjrpLsRajHMRa9msgM8oOPAcnQzkNMiY3B3XgO3UUqgahi7
aa2IH6R+6p8m1XKiB6ut2ptsV4meylGyabFajfQ6RCfEb0q2463m6+0CH8LNq6dGtfKzoSPY7Dpa
CrDJKl80xUL9UQ52CCbD4u82TtxnFVKzOlKVYrjKXlE5ERqJdbaNja58EnGaP5rm4/tQ8PLfknn8
jDZh9f7Kwmj6i5lgQ7G+sLxDU1a/38z7DbVEvL8ZWZVFmTZ/vaEmj9oDhAyMvNeXlHf655vqnf4u
6qL7JfayK1L0+TVVTTYPhLPAfkNj+tPetxqJaBFWu48Ol2T6JSlJ/q3DZHueqyl8eXfFk/BIrHUd
qwY4yBxiqILOEfdEvR9L2EoAJxq2ncSDkoPshWkWPmA9C129O5fF2JzI42JZhRfp1kJbzDyKupm2
cRoTAQbLGoRlnOykFposJrJnQY0dxl9tuafhH4Bf6K6MbSCFmGg05tTsOqNpX+xOf6qdKPlhJho4
36QguoKbh2C7c/LcNLkClmZfvY4Y+YOqUv2utUSkLb3rHzydIAfp3GSX2LryUqbGtUlHhOkt97NF
VPJ5wPpnZ4um2emJca2RSoYEW+GfjR/Pa5FYV1Row5+N0eyUopu+jjb8OZ0txU3L63A/52I+yklp
iOl2ri/La84k6VY8dNUO9tb81yRhJOF+XCcVaGo9jIkKdXyd9OeVnBnVgKCbzfwNCShtqysZWnw6
v/Ua+gxuFpn4PkbIe/6fI2ZGIEn23+8BPzz/joTv+z3gnweLHeX3Yf025Yq4ykKH5X2tIQoHJTTl
rdAy12XN6OMHhqVLz35fjhOx8DYOAlNZSua2n9zALLv8RclF4heKpv1M85MoTOOXpbmfO6sMP1uL
it6LCVJZA6R30JR6OMrZzp/Z3jpbVXP9z2zPhU43E/bg8Yfvcm87vuTNFlUCdnsx8qsWWctFdsgw
djWpfGdxNZFQOqVPrW3skILtJAVOf2wTFDUzfRdbbXZQtS57c91neWRpJjYwZbHSRGYne7P/bv7H
aHmOkaPTUbP9sa3f+qizzCPP0+KuWwuzXIVKPYc9aVuuNG+PA1PE44P9XZY/amlr7Ml+WPt6PaEu
WvndUXmCD+agPyMq+VdNp5bBBwRDxkl3HSlrcdNP3wvlyeMoAm5Eq549VIcWzhCfoyjTMXOby/dq
P+bZlmTBdJC96EiRLx9BHqHZ/KT3xX7QPftzYmjzCTE2ct55StxysrXNuL5fSeCX3H1ZqF3SHTrN
QMZPW8XfK8MmQ7fWP5j+elW0aPSwe7WiPiV8mFsEuLwUonuJ0r5lPskme55LvylFdQZsYD2pYsBw
4J8TYD8Go3Sqt+IGybw2C+oS2XczVpe7KIwHmNzIlcrvdSeeRiO3vgKeXYIOe1y0hNrhwheAFSMW
bzh8rfBtCHmELaANGt60kyFLHZ2FGy5MfjpXrJgfva6qJ1sb8tdeI/3DSaqf9n1nVK91P34C1tbc
JqEqN9cJr5NZVa9gjkmCKYq1laN0jkf+AOvu0poZPEG0JM7jbASy0y4s5ag6Lmin9Y5ZrpAAINFz
lr3OzeNmp1pbhxMlPFXkSN+Lms1T4X/UtdL+3dPAHPfheYoth3/n9DGvaGOXiNB00QsER1FWto8o
hDePAyegmyceQ3R/HmVLDpvoUDhlupFV2bHEEcIARaIfZJssinIHGR9jmgz+uXD7eTOKuow2Cyqn
RwxRKh9UeXKTxegi1jIW9UPqRlVElKgdH3SdzZesokZd7oD+lRvVbK3ASCy0SvTEnPy08rp7WdRl
0d8vaxISrNYP2RRWS3f/1zgnTJNzWQO0XsfKITmxnGMKOTotNffESXFBJToL3ZMs3D9X/+6Rw2N7
zjeojCKctQ6UbfLqffSc9MY+Qt3XiMrkDCUuOcur/1b9f7V56YA0hWOlwcf9YIhDNYVYoIh5vJcF
IYnxvlwh5hWYSp6z7vaj0/szTLbNKjajOWAWOV7OhF2D/LS8VMc6vRMIA8qxcupoRX/w9eTUje1k
NBpAYVO9i4wlDICqYJydQPuy20TtfScZEPFTdI1rOYD4YPQ+wKxJTf8WtCrC7p6DjXhMVCW7me1j
hIp4hpSfKo6haqu+bqJqnrLuV5gA7pO5NbZu78SviFWTq248lLEJpH7GxLblh/naRFp6V+prsDKu
ktehBBuoAtA4ymrYT3e5gsZEDyT0NmbakyU68dKaIP8mIKIFeRm7AWglqxYWuLYf9sorapzaUbY5
ozs+wBVjsFEdFdIcZ1mT7RDOxMXAB1TaXiZJHZ+XCbFsWe0b1w0q1bUObFQNUpDqJw9I8rXE46B0
1ECbc/fSDyVSmhgfhQhMtI8NjiWEh6DWBAnir/qqkPsXKUrYhnq+Zc3wuR8UCxbpGD0uaggVoAMW
70aPRZJHj9h7xkiAix+yf1wH1X2W7wYXVrUcITvi9OJptyp1nolYVldXH6OXcnqSnBUdq91Lq5Y5
0V0SmrPalYcZW5ytrHprIAIchPVOcFlv4dgq3AKIP1u8F8vA7E3tVcmm990Teg/AKufh69Qa9cZK
lvIWTpFCmr2bjoluJA/Zn0l4Wb9PKsFmyEkGYZ2Cnde6AMgVQ6BuqHuxuMmakYPB6SCpkQ9lTbFc
6LWqmYMsXCfItqJJ/powgy3ucD/M7ntTPHdR+l2s8oNNFg4bG2TkfWT21o1Q1o+q1ucvSF9jI6qg
vjG0pnrrY+OnHK93WrOJDNJbC06bt9rF/Fx2xComntXUTvdaUlWriVoMPyY07+PC9XaatBdbi2KK
ECnuyTOuzmIf7bLaWuU4IJJRdAFeZBhu/3NMAkIXbagRVrctXJR8uZ/AofL4myo2udq3eele1MkU
r/1or3Ejdsq1hqK5O4zqUSSKuEROzCFPS8Nn0UOddBe3/dmpbJBN89c/ZzuNGb/Pjm3z79lDFzU+
p445kEEYbIbKS4J7xQVWnb5RMIsMhn6AWC7DMXUX21uAPN87dAg3cx06D8jnQNMW0L3ZMJFSN2LW
ab2tPnmTdZkx1wPVRTh2ae7y2NPemnXi0i0kAh3n98S4n4erl3JsnVyvPJf4SG8ayWaP55h3gtTO
SAj6+L73k2yKta1f2973h3zC71XZid+wd4zMdNzaxRY4snO17QZYRYr350etdwNg5e41m0R7Q9Ot
vdEyG/3ndkyqB6C46QNnC+EbUTO/EppD0cQeOeit1T7EdJDI+5McFpZkDUvTRIgYN5FNhCCmhKhZ
gs82NubxTqZBjH9WZS/+SOPdlBXRVjd6VgBhvsxqlT2T72VnCVr8kBVp/KkqjO/SQlxMy4tR678H
6IoNeS8xtooVtbeaXNZ17p7sBkX2j5YhfnqX85D91GRXq/Xh3hhnxXcTh+E2gaFkiItDvn4Sljr8
bquSqjjIavhnnGzTE5XoVX1BiNt9TPr8NFYkv2UNkxzl0EwJS2CH3PrGGt23JRTiTvbqTlshk6UT
zrWHGc4MO+dBnbWjrMqNtKzGDr0fVdlb2Lt3zIth6Fcr1sHx8zJnpwHZvGL5ZZO8ir1GOYuoOxCp
7VZ5lppHdRofKhaZQ2KH0ydPK7/0cYykYu6+FZ23fJID1DFOUJCBBcIx731AroVvtTv+HiDvEI96
5q8uhHf/e9Sk1PGBU+fv2zi8joE66/c/t/kYIN9IK5ovuiGqJ05W9q5pFashVruEZ7wZOJnpFngN
m+3XWTZmk76rCqs+/qtddsq292myHrr6filQSN33QtNumgBcDtFa8Y2pdd4qD2qX0HGW9QaMwNha
vo6E5P9vgJCueu6/qDqm43maA0PHsCCJqLbu/hMNCm6rsG2tso6sdcshxpxh2XiaKE4tp4/5/TLn
30DOZG0lcDocK1g1mt5HOxNzh6021d6nNg7X3MgCQkC1TYJ7tMVdUd61U1X4ZKS8TwJ3RCKG1ql3
sMTYCB9sl/tJjkyW5OxoGJvq68C2cwuUNqBtyk7E9SwyU655kFVyJ8qWoJSylYOTCWsXN3LfHDR9
N9Aa7E+WPXN06Yiyy6phkfaC87Srh4YU4zpC4812ZZxjg00tKbIXPKLKi6xhjx5vEt1MT30/w0kk
VH4yI286TgS2ghg53UM/glLy0rIO+IjQ0ujQJBIN63a5pN57rx55Nqy/vjrKwUtlbDQX07USvbJj
3y3d84DoemAnlSDhTNVTscbmfeWQeEX3DD4j2sVjjzD12qvnfbgrxVhz7qGqGEq4n6JsClJNTWDk
oZlJ1C+9d9aCvXJ6v9iqd5q9PpA1ZNJ+t8thH20cDoH5ZRwnXKf82ZdqeS8LOymr96uPNk3Tr1Pi
OIePJgJOeJithWxDKhJOD88gAhj/6JC9yhwmKFskzYkwhnV8bwsRH/Ui4K2LlT0lcLzvizwKAX3D
JN4ZKdB42fhXz0d9hCjvOXYEm415H8X7HQyxij+b/VWb9N+9S+kiZxThOqIvQn2c0VGqzfJRVjIe
dvs5NueNrKrrgNyuv2uYf5xlk8y7lVZ2s1YbFNlUoFQRQJIk6b62dV0cX8uhCiq+YEQ7H2zoEndR
PI6PhKMAxQv4JLIqi8zUQRc1TnJEPXR8tG0OdELgqLxOkAWyWsgusZaj/0Qb5J/xMUmqn9a04CC+
NunYQl9qXBNlTd5nQvhh6zhpuZVtiMsQIq4sbyfK5d5B4OheJFX/GDdWc4d4xLOsVa4KzAt7bPix
CHPJNlkgFnUckAG4yFoHOffsZc03OV42YWcCbr9xXoxsJGmkuu2XwfyhjL3xOinRgucfgFsBu5pv
uw7PuXbV59yZjGDS9DjoXfHFakrlhJdssXfKbNoUoq8QoIv7jbZo12Rkp6AYC9GyrlHfBi2511zh
PSV4XuHus3wFA97uGxhwvMi4bFEyGQ7T1MYINxTYP07diRgCzjdTelCLyL6PrDDdT2yq8VganEvj
Gc9lgxaD23HE8HgTntbmxxbvqq03whgcG7GvbbO9U4p7XEvEetzyBkwPNN7RaB+0PN1lRpUd0tpK
gZHnqHFEs1/NCzSUIrZvaojrtaEq06mIEzKSrvZSO1P3FYlmni+VqV4qpbYA1UTsg9wq2ptOo227
KTcfQOVuqlmPHmWBSIJ6XAA5cPP/tIG0zLZNZTVAMP/TNno4y8dKHh5xco/f50atQYghz69ymAqU
7Y7s9sPHJLVWRp49YY8O8n8mZZAvN5rmpHvZNqM6dhfG3nkwwWj4RjvXJ1KimN/IerkiL2RdFrYC
VDaacd1GUS7330sds7iThgTEKVMGTd3Kuj6Y1UleQTln6LL2t3KWbP09Va0mPxTkf+RKJBepKA3R
ll8L2fZR/Wj717hUrmWy+/3yo//jFvxYnd8L3vulEAPCdBBqcE89TW33u0giLDiytUgdK859WZfd
slFefbR9dGRJg3jRR/e/b/Ex+/dI9M73Ncy+TVgn/hhZ7k1BPvQpyYcjKhE/gA8uD+qAP4w5RHrQ
AvIBni7CpyUXla8QxflpmT+raAL0MGIzy1M8vvEcNA+V11YwwWLzNowCN8yky34U7iE1tPRnLaYB
ratQPCld1e5LLTePhpLrEDTR6nMB+n5NZydYVOzTLA+IeoSgQWChDXk2lip/xl3oaOEu8RbnQ7Jz
owbU34iFGhPIF0dp9Kz1/DL7Nv3WkQd81gexdUxhkO7Mu7dsybZTbyrPY7vUh0Sx/G5yxrOND8sZ
Ef783JhbXXTz0cuLNeVKxINAZREYduMdLL04JktqHPsIoQcwZPW5so3XFfQgH+zpGnd0OQgG4TOr
57wXdodymqIlb2lDwo4P9DFNqkOM8tiFsCkmKGaOI9My74tqTPeuWIJZ6dptLdbEeNUhbgS4bG9E
kUoCDMQ035vsOCsI8jjQYhE1cHO80NNHpdH6gzmzwwlTAv1gsO1viO0f0pJkfDzF412fAcVkXdkI
BUswbXZ+LlF6Mz3FJIeQbswxe84RrPjKEWubRm7rE5bOL2UVjZcQWckN2nnK19JVzmHSFy822sKH
Ah2//eJwhB8AsnkNeXU36b9XYBL8yW2GG1RN95jP6bRLQ015AXFwAf9f30HKLgIRFuYGx5LmDAA+
f1XnLU9BbbMIvjDoxnmBFUPwrfVy39ZTcc5dktlOXT5wVsSKuYvyTasbZqCRSnoYNNMLJjRIPbsK
xtY29n1iehdbV1/B/aFB0SGpWGNWckxJl23iSP/h2FN2QmAMCpr55PIYc7KyOA0peGqlUldMXVQd
S8Nw0QJNakJMlXqwFXEyx1rbtHble0neBZ5e1EGJZPLFsZP8ZLOhg/bhK13te6oNbmxyw899jehn
JzznKT0m7CuRCSPO33hsTixBuDcB+qm6xn5O52ejr4un4miNyW3obAy2kbXBWwB8TkzcaWdnDVv5
RXG3jWAXNusPGBQrp9Boye6ICWjfSvwTiCelXkr4U23u+nS66XYKk/qm4Irlz2JOeNxn/R0ElihM
j+HPPp21XYub6EkWtdfkwYx93ly6qY84TneqKzTea+Eh31VkB0sxd42Z6/bWzup+Uw32m8oAR8cK
aIyf2Al1u1qfypMsdC+p3q9kVans8uSthaxGONzyGP8z+l/dORE6cv6jb3CmPDWrTyBHu7l4r7dF
+S22vjm1xfcgdjb40+mnUuT6aTFjiyM6+9scmmFXhT6A5S+4SWH1zlMEUDAWwpCJvGUjL0E9P9t6
XO3iajJOY2obJ2eGpglpZAL/dgyzxPPLeCBCMmIAlgpln1ik2H3P5Q5lU23StGfVb8AQ1y5C1Dhw
zA6yOR6y0Bue8QCNeLwbKWnqSdzsUeX7rfqqPmfHprELbTPl4sURDpZm6zuAlWZ7anWcu+e6KqaT
F43TSVkLTw3yOkZ3sRyKU7gWcq2RV6jgxJB4CGH6dqRowTiifqamY38iCIQJ3Ho1WMP3qik/4cBh
+7Wa8QnU6xJLVM7az6wIGMc1fM3HcLck2QXpcuXUrOaPsggTZEWU3CTsn6Hu185HK+EPk/8/zaxf
LNC8244wy2mcl+LEBqhX8uHU6oV5NC0AHrYmOKM5ZPMGoy+2ptqjhoKs6Kn0xBejbK1toaYzyYyy
w0WlLl4izWtO/Erh2fHBmpNytlOMPPsZupDn7OUfFqNMtikqAf4j0ZdTUnfLyepQjCJ8jnaYW52I
V9Qn9vLu3kkTNiSFespWHznRVP37x/T7RnxM8iov6uH9KkPv+dgZnPtCZDyA4+tiE5UuGFK1WXat
bd2MUqCZF3mI6Ctxe5KFq9btqc+gZmHZAbYSkoZflaUPMb09iST8gtvTranBA1ZR3W1SXQtAoZ3d
pvfV0D1r1nSKEvGY1qDQDHAgxyFqTnVBWF5zrLfGVsL7dBqWTZcWtzIVE64m2jdU4xE7b8ezIF2L
GnyELKZduLA9EJe1gSRkavdYZ20U2DY7oqbK212CrPQGni6Z19pETAvcJODFl1kPxQ6JlzRAHKDZ
RhaeFEoyRpz8YAkrFT84M98Vofs1UwiAW3b3NJfVFExV5DLFCzeNrse+vXT5LuZkD4FrfIodsqvT
PIBCXwNga3I1s2wM0x3EpcDV4YPqrLz91PHnVR+is/SthnXCDrkc0FYcqwJ+VHAB3cY6gEVWd63X
sTmw3GYbezGLhLgB+sQjUx1hR0eTdYCA9OBFgdJUEewWfhNaWEx79IYMXnrSUY3j70njhXjnpPkR
T3yMg3X+yp69DFEmEV7zLEKeNfeUfZTk1ym1uoNrd3d2qNjnLK6OKWvWKQmTfS/Sjo9ycJA5wEI1
x0rMx45LbJulXLbQRPA6U6JLlohqkzWNuuXZam+xpQbm5eQv+EKqWzuFXJQqNa5GE4oGSZxvR0/H
sB7JxW3mRi/ChD03kviJnG66sNg98BtqzkWM9bQz3K3Lqg/p/k1FCS9ISOlsCtcAO8KuO3BVh2yl
pn0ZXKjyXdfEJ4DbG6uxZ2yRWzRqhiTbOn3XB15UX5o4ORaxAULAMx8wiIUsVHomLJtc37gtUPI+
b/f8PtEnbsubXlYwFJp2yz9rOdiusPa5PWynUW9hwZiNTxKJL7Wwz1ac8H9V0vRxMfjK6cZxIXi4
4zBxWXf/d22Cdlo+T+VRMwaOBoNKrpLdeLbMQPd7FnoyG5uxQtrQQi3rnKvJr3TuBVj9VTlpQKGa
uCymgibOairyQUB18TzNWPy88SHKZse3lAWlCNDvd3l/bResvdSKv7+bsx9WVRdbzVWMe8XC9ZcI
zC/PTNHOyptnDlPnpdXR7rYgLY+u+pCmiCVU3rLXFe/ezONyk2mdd7I0IO+Vho5Mlrq7DFXzS+fd
T5EWoSMdJ09OMYUcf3Lr4CqDExBDsqD8dNfUdNH043ym25530hLUzuM1kO2F4T2Uaow4CJFd6rpR
HhYLvyygvXpZzycl75c95OovZanpvsu2+DqOz2We4+Uw4jbNhk/bso8aN01j3dl5bB0QtEflVWu+
TzPbFcQ4wjOr0SXNrfowTw/I5lm+BVV731hOerZzlfR4fO94QxsUZIaboXIf4gnXCaPp0n03gkgy
iMH7aZg59/Wi8tRfehuGtalh88WOahyEG0Se0Dddb1S+BgBuN1Wej0aa8wjjSAMlXwaDJ5x14bYg
8Tv1ph7wX4pqjCwJbSFxC2YP4hVyo721vqn0Eg/FlYQLOoNR2CJJguJr5vE9ETapSSVLIlJ9jr3t
lxNaafz5EIuX2o03ygI/H6HIwtddwnKaOQRL5b3Mmc4SjQDcPlqqHfaYX3ToXkG4kK5NNFChZZXk
D+UE1hA89CZSp47XK4D5F1a1GWPgCEh/ZpuR0M1mHp3pNArtqkd9sxMszw/CK2BVWDCGWATiaxSV
z5ha3iF3d+kJL19Qjp0xFyPRV4270B28m2kN+3xm/alFbWxtVUVKtE7Ew6zMhu9N/fr3sBUtanve
NWr5BPC/3bpG3Qel0n/NCtHtbLfC8UmAuDAivP2yGIk4w5xABXJy4h/BYT9c1BGsUonmXZWM0MTh
Gmbu81KayicvVa7gpM86qvL3hD6Gna6mHIDsdrxocbdzs0o7x2ut75LxYgtjvKhKZJ1sXFjgOzMi
iUE784TY5DA+F6FAUPL0SxIv+kXAXgta5IY2sspD+zTNaYvpSDuBW1/q18gEX91VdftaVePo90bf
v04w+X3PNoZXYroDwMloeo1Ys314jLAhOZH4CUIwr1ox98AdSG56S9YDaB2M17a3IWvzhX41MaVD
MqRxXoFLtT4Cgu4r2w9OPzCbg6nTEEA3ic1UoP1fOe/wjWo67XPaLoBeDTP+vNoI+EYohpcqjtH8
R0/guUkUgJ2YnzZ9/WzDLN50amd9ivvCQGojqj4lgqfybJM3c7ywOExtiwIQWiiPUOA4AZpmBALj
HmZwgmIdCG1LA1a2NI7+4NljvYt02KCwETHkSZr53ksTc5/m3XxXOs14MLGHPhNlr4+d02qnHlg+
yp5YC7uAB+BXueFBmXP88ew0P8xjbZw6wJRbIexNnVrOER6hE+CzwFuCfYxOSZtvu0TlGJv0t3xW
92XUiisI7ebQIQm38j8stJeKT02GqWO6VJ9L6M4BICF1U5r4jhXm2U7MO5zFNE5B2vehNV5A7f4q
bIXAC5t/Va+PGfsHQMAimGrYFBMH8T7mB77E4+9iyJRTwXvxjdn1AjKnd5YXT/vGmV9QLBwDK7TX
595k7pIRoZcqF/WZ04mfFtArNEebDgUCY5sJHUDfNfRpM2P7u3HWo0RqGePRHMWj6b25jqo/F8r8
Mx44mZt8X2Pl0CtR+tDkBYcJz3kNoSf6lWX1z24E8wtWPOChpt6lESFdpdGBnSsGh/G2uwzJ6O4i
r9B9x56xTSV+O+h3UOvRIFrFGFI3e9XAjwe1J46WR2zdGHigJiKOdwLpUCQ5k8eZdLuv5fFL5bQQ
D3xjXMDb9KcqUbRDrCQ3Fq5gNNNpo82oBOlq8wvpZc1uSrAh3S8CsiOreQfKTU0S34pM6yQWbdgu
RV/gwd6cY93J9mWovdJ6hTXeIp3VPVmKcpc7+c6qwE8qbALfszbjemrMy2cCABwpkYQkIOgSAi12
zZAne91800th7Hg+fqqHotjoIh3ve77wpB2NKECofO/0TXYWBkDV/+HsvLrcxrl0/Yu4FnO4Vc5S
RZd9w2V328w589efB1C11d3fzJw556LZxAbAkmSJBPZ+w1AOsCTt4W1MK3sb+H6LdU3/TW0KUgpm
tp7tkHvf6PfniNSA7Tco7sF6XVOl/5pZLXwgo3sL/CkC4bFIZ3h+XY1KgxLxZFLKcl20mrNOHR78
VYcGQ4gvDISdNYSO8LVxN1WKeWSh9h72Ngg7eeZlLjvquii8xKE33wpW0nbc/6HoSJBpboIypY+U
ju28ZPqP0SFpRi2cFefYfX1ywtT904OTFmNiAJIV4kQeHPxGSyA6jXh6D7P3hKajfWj16Wc95cY2
GcQHErn1dXJQ+1s2EUlPdH2vgRfpmyGfm0ODVyGgOeRuB5EryKpmIFVEiiKrl21ij/VV1VW+4JHH
vqOc2HLkJa7gAKq7PQvhfjvJbtlTQ3rCt7WJGS8D9wv8rU9eRc/Ugxll09Z2fiWVX+/7TqFuUrtL
FRrKwcDZHnceqGlaqdo7DHKWJez0ZYm0qxbG9taY1glFrGc0by4pGqLLqO2AceVo046UH9+gruKR
08NZypP10EINV5KcmyVoIfI3WyW3nT+CmNo/FqU8CIp5Zc8FOXwfp40ImWeVJNQiaQz2+eVwLMN2
1fXdjfJaucDUEg6qBsDUNrqnbs4M4CGlCZGsXYfBPgzQyTFSXGOnxKyQoRD+kFmSrScwQciohc9F
yvMKTTMFb+DJs1skiCwDPb7aX/l++NplqM/qzqHte+2tS19VUDkoLwT1pSuGnyY1320/V/GuUkPK
ZxrPtxloE/5ma6iaxrIYgTkoynTxPSR+yrp5i/yaypz/yx/y/FX1++/s7zoEyJvNFPhC0ZrfYlkm
Fxsrlz0mucHSs+01kj5f2YejfZ1187pzfDa7jfsNt9B0Nyt42xhxT+nI8OdFVjnBAusdvlf1e2La
Afun5mc9YD/lxPOrVSabJP+oitD87lft2a4r7CzQvc2mL0GWFQs0x7G2nIpnHLO6jRM5z8aYfily
XOCj5msyam9+1/7MU9apXfBdjaZfblTnrCi8jspBEFCXi9Sjq6F8ZEX7puq2qt3N36sIXTYfg189
7XFArRZFSypFybVqo1VGu46tHB5+9GeLyxqFq6I9Dz3qlJmaxoAFK7Q8vWGtRU2zUvQDdYQswak5
s/xfjcBmWQ5EAmSf1VvfkXnjmxs5mCGnYFBR/YWDzOqjB7LhzY7D3tr/praDsSqtyV102fwt5YPB
bp79SHcrKsPbjFkZ3vzRtEDMXQrPXkVsnD+cZtxb9uAvTIhzW/SP3xQ3i66CRrqNfYVHVOvtSEd7
Wx683xVEbQrVCPa57xfPQZ38gd7juHA1vO51Qzn+cLhBsHxwikNAqW+BND92yl6fLt2RG/yOVXey
TxLzMrisvApSassCy0pSCjngWNXgJ4FJRGWU+SpCB43bPxuqCPzNZiblslJ1Ewm3whwv8sxoSbc6
MNLUoYBX4tc9FJ46esK/fB80pbOzbVtZFnGpXIyCt+rgN2NhS8NXODUuVTRZZ8pS+YIFkvLuTQDm
rDSZxXpJeTdmFbp6YKc73WrCmxIXMUTT0Eam2Eu1K7DohryKR1o7iOd6bU8tfwmr8vYFJAFa3ml3
agOfGk8yt0hbFCCRPm2wsgRoex+e1Z67sDmn6cmNbSg8UFmXhTP7Zzj7q9YO0bythvinClGM1XpI
7k9DehSns8iEUFjhfhBOFKTIXyh4TsTWQoJ16iCrj1MCm0kymgvPrY4dzlYLiexRYxLVj8GyVzZZ
UC6tGPu3lESuKAz3WA8FdbaK1HDYZKPvXW2t+DwMPnoHoFYeYd3QMH2cQY618ywd3T+H1grG9/EE
bQXFdHS5O51SIZlCbpDw0eE7TB8NcvyU1tzrVMNLrCdkIURYjrJdlhD4o91HuWyzrnNjuc+61Z9l
GCGpi+NR+UvgyGEFWT9JrZluQN81TZIjq0/2nU6t4qUFSlZ2SuUaGRIjSBfhICSb4hpGou+h7Ic8
qi3nJg969rPClOyK4jjPEJV/ExAD0eExIHPQWJzZdq1ZcgFSMVN33IajFiDkIKZQWMVnDJEJOSUv
53JlxwmFJDv+YFU1vZTtVB9U0i53aVfNP9eomn9zwqnZVOgM7zUrmPCI7c989+bv4aQOpIVU85xr
TXt12sFZyA5IJB9u2Zy7EUDH5OEqkTYJ9UkAzlvFi7/0vRdu51ilSDSCmPTzMH83ovpDmv/FESi+
2ey/FjpLLRjE3Sn1v3Djg4+DqsDStjsYmbHeJ5QD2k2ams5F9gZFV5+ttDknut8lkIn8ZKt5Ks5W
Qp/BRPL/AorntVftlQI887kSyKkCCWvZkrwC0ZrqRH+WDITfIz8xVvbKdJNpFbfGFXVp1LiEq8Xd
xmK2WtzhMiS6Jl3Ld59B0f8v64t4tKO98BOUDuSgde3j3aEcP7NmSwr9RXbAPyzIMcKWOt4Ny4s5
gg5+N+iuBtc53XWyNSdfhk1tHD9lg/9qoleNx47tbJp65ziud/NxKNgY+qwtPdGUB2hqyWEqsp+P
UBAh0wtvfIkSh6mg1MJYnH3XTl1mgDX/mjk2arhw887aU0n3byqZ/9vskqnDX7rcyHGyA2U/l70w
aZjvsQEJpAyz8SnJIv08zH27ysigrvSwjq+apsVXeTZGBlL47lQt/tUx2XN+Sqx0I+PDnPTmfUjD
HrzKgRPJi7R135kLv58R3VSDiPQal38cFFttVyX8kUXXjT+lAn0+zta6dPsG+UUhVz/p46KCgXOW
vVXoL21H6V+LuVGf3C6+RGJUQr7/EPQ1wBgQu+zivGldwM/fVAPy9tLcrM1JnUaWwppPeJ1hFIFj
vWlFZ9nk8znpndo9ydbE49Ee3rW0154qYCMy2LR1cY4btASkvxobomFvNGGw6sZYfQ+nvCfJR4XN
dO0/dA97kqzpK/5Bwa8gNJW9JuGUgZ9BDVwvMcsaQuOjKMDryrGqO5NN6iJ3I8daRvY5tRemKHIq
W8vPqX1v3afGY5G9Oq1lU0J2nM19LFkTiPA1RUhRNK6cTnvFmiC5eu54LUTLKyPtdc7WKM5H90aW
q2/cotKL7OLQLBHQq/dyst4BqZqGVl3L3igPkwOcRmURdjDxAlKEV8doLkM1pB9ZpoXAf1uXH0TQ
noAz1utpHvsvJd80F0mPP/851Hb1z6G96lb/GjpM3QUN1irZRWEJfK4Lqhs4Ohu4UPGnKjxbrHkK
1uyBp/3QQQTrfiEmF3wte+SvctY0KzlITvYxkb7BcbVvlpn+bTI802kvh9XsQy28Uh6z5TV1GOAL
Oduqydj1VaIs/RGQWoOq6U6LfO/mhkq3HHzqy9Wsb20y3T9H3bh4cxF9rVF3ENya5qpitrfAO546
inAtUfuB5Mg86EvZnDIlerawAZUt7iPWS58MIwZYMzzuQKGEGzvp/J6kVyhnDVKJRrUzAzWFtaqj
8CyD0ExgdWGZsTBwy7gPnGoT67ah5RkOyXERdHl0qgcve1WGVF23causZTNvNPjKASgYPR6zV8Ro
3BcX+oNoyAFmSZaOet9pypvmYKk48cC6mT/agIV3U5v6QT6gbSjOTdt+4UlSAcRr9ZvK7j7XZuUC
YN94i/v4naeVAnOXlujDtFa5RPha7isMw1dBYi34z/9ZzfNXfdR8lvaGT3a/N3mCpephauZwized
+WxNmHWkStf8YXCT0fLmVjbSsjUeb6azCrjrJotcX4UDpUkKzaRrs/uJgiog5jyUQv5jjIp12aZs
PRydnEHd9Q2p90aw3DCHVHdqVWarycvL4/1PmbbQRcTPxiBJJD2KZjP4AWsuOMtQjirumnQJGD/x
Q9ZtKTFtz7CwmSAITM+o9WBGGgrR8PZbpAlafNbkJy9pgxtqsjgnFWHzY+xchFTC9L2wOndLgd3a
2q1XvudZfian2fxoHGAAuam41yatq1PLBnlVmV53zHuoAJIog4VWv2u09LnvMjLkTvlrsPJdodfV
L5V82T9PxBgZGTkZHOjiSoAMnoND7SpDQHyP5OGE7si0qkok8FqVmkICRGwhvwZTH9ureAi7vWz+
cxj0s89hY/OhR96XobWGcK2OCQZVyowq2DiQK1HYAQvVBInil2dOGzgrU1ORnEHSYUX1oN4jHO9h
bprrT/864+V9xox8KI+uF6a3QAk2M/uu5ybT9TfRagy1eIZaokMv1/FW7QDYhKxzFMyaTeeVRY+F
PDkIm0KwL8J6OmUhuBuD7+u5dX1lJ810NB2f6wgByA2POjAqHWTbMymhjTTdiVQUdRNFNZJzroZY
5SDwOC1a+GXbZuK+g/IDzKe8bCNAFmD6gGu06k4ZRrY6oUuJHVXm7IRwVLygLG2X04SGpDsBf+NM
HtjXjBu7RG3E/B179I4NnEaVLdlWxkpcke8XMMbePhvRCQtrHWWSAVWIKIies7mcjq29M6uWbHE9
UKwG79wv+Hniiq3rPo4EuXUAXgPLg5A89A0ymsBL4kttztPhMVaeqfM8ribxtJdNoEzernMKrAYK
13/KjWajDWwAO9GKqHhfsFykEEhLHiCslHvDJhH2iIGtypE15CBnyQ6XlM1CzbMKTRLmIv2QXp0+
X7tDQY6rN668XPV5RmZr36LnS/aqULNl03XsuepBQeG00p5TE5kfBHl2rewNYYivM13Bz5BtbLYU
10v0sL8mwLdTxUEKq3NOYGqvyjg78BZy5ynVFHjBSQQIQTRlx4hFLRP9eG2lXRsvldD3cO2DbR9g
E04R0/SRKzHHkxztiWvZTykb3PslozwylrAmkg0UUaVonctg9vxqrOS/b7H2AbxALkU+OyJlik5F
gXvfNlGccNUUiGY0rAlXzohSw8pBpIa6ItZime5X98OYtUuesv3xER+oAPSrshS2lJ5R8NEwuC0m
ChqPeb5ZO9sy0789QvLsfpl4bZubsK6DW6v/fOzPZAQz8/v2rGuC4JZlv1KpGjrn2FlYdoDJM+gN
pV3rGlo/VjgoK+mMgXrinpyjv8PUbyZvr+NwmrTVpjEnhLxFM4l8LHgirbqUmh58mdwNVhjGFwPW
zAlB73o7tYh6SOkuHtiv9xvB3VY6sMYWfXj3LSt0+3T3tbOsad+nI1rHwuocxAG/fbJVK80MopeZ
1PUqDoZsGwlub1Sb0Q0nj3Ukyby20GqBlfTZa1RxfPP5hsqxaYrqTe8Z3d8YjsCt+o0WQNKQDMdG
0BzlmTzIe3udfc2CyVkr5LoPo2bo5zZ1FXhWCGlmWfhN8pZasDqs0/o/kqEnMxD59nNM3myLRNyx
bWJ/FXB3fzERityPAVC1RFCgR0Fca41lDkzwRUbI4+dLm93vHgXcQ1QExjsJvSGYxh+xMSKOyvs7
NzliPjXFespygi7CutAJpr8N6NtZOZsB1SK1ntrnBt2JZW6Z5E2DoE/22aWDjnydXZPNIyiEPxIS
ynA/wm+oKpZrck79ETJFuFJGjHp9xIJYnWj1S8iifufNNqXdSbPfps56LucxObkte/BYH5qr7nS9
UBZTt6Zwf5eH/6pDxjILlUUq5PbGzT30NQ21XYTqJLbJNGVMnsmDMs3qKQ1MFaB5zt2eYtZ7LPDo
jv2XPW2iakuljKKb9LQd+649RA5oLjlCxhzMHpaWgJUrjv81MI3pm9+nl7oJh1clyKIjrLVxBeFw
/oYe8T3uCoBI0iifcZfxrRhvi3gm4jHqqfvMaZGy8IJ4AQjMuZSI676b6RdIM8aXcIgsFAIQZHVS
BX6o3uM1jTrf1hJNdfSe1DLI53dyHvYKe27oaNL8Ua+CF6wSvRTtoJrMedvBUNyDpvEAxihjG1DV
de0TpLiZrF6JYK2lfy/wEH+um8z5W7zN1Hs8Upk/9ODS7dzG0MTzlnhDqV9dBet2sbrWhxasYzB8
y4wKcRi9GG5mp/a7ya6VHYb2mI45Fn/dQCUmsePmCsLLPmSudUHleMAhb0S21ED4QMYovLGANpoS
pQs1wYLBLJU/Db5Z7atjtNazPrBI67r2zi4FmKEeJ1WJl3J7mmZ+vannzuSzYh9K6Q/luTzNTrLp
ZO5Gs2rvjFX8i8Zv8dSUXrySvuRIOrByoiSbJ5SUEFCk0FQMwZtaOE9uUkU/VH0UbgWjddXSIvpk
isHwmnaB3hprNkGY8jh4iC3V1CwXaMIoe01142d5qL2TpRrAp+oiee48vzzaWv9DdsmQ5bSi1AHl
RFpnhzrCOTidhtxhxuwmY9KNG1LND02rXLgnSK54CUK80TiRzUBlZTi7lCJKFWfbe2wu4AqEUXQo
VHjPQaJZT4+zOSvdVTiW1lPAEnaFrcB8iKfsEmlWhmiKh+C27sQryNn5LdaTz4MHJaBUAvsi40KS
dql7tY9gFyvSKE60p6lHtCBMjWrjm57xxRPAeHHHeYxIg/FzhFHU5pekKO4jdIosi6JRj32Wg7aW
jHH7b0d20sNG87IEKHOnnjD9aRyVrJWPc/tsTME+6Pqv9WwZF5Q1zUucl3Tg9PwT6ZhuV0UtNg9u
/xN9mP7cYM/Y2oZSrFNF6ZcuuyjUCnRkLIVJY6thSKJlaB/GNYwxxzBu+HObN10cJh/zxLjksdxG
OOGgVwRwptNrGBmMk4eorfxN7pqIwYgZMuYrowlzPT+kpg8MEjkKtpc+qd6tKzQJyT7xahVHWWST
6p9kTEoUStnCshnbNanpaSljOj4rZmab1Y+kb7+7Ea56SsTnkWJxEKAdhsBX5q9kU6FiTTLK5N5u
hQjUzkpxaHTMzmuE4ZYQHHCybLDLuUY+fujS4JOCBUWBqnd39+56ROIdKb4MfjZcat1byzWCEvfN
0yP2yNoWYlzTC1ipTNvicvHZfqwt5Ly+rHHzUTX3Ju9dmqdcrGl2zqa4kxXeYMKlLPk9ybvZZIVX
2SvHhmFp7lq/RXcWmAL4FAqwpVefQhMusDxkopmAwFsihDmsHh2jnTX3IVo/zuu+Qx1g0IcOaaxp
3fle/RQmCiWE+y0zrCJqxw1raQNTpwPw9Px1Lgx7A4fSWRliP05ZoTpPdfO1Exv5Rhyyal5YTVOi
4Mf4UMNrAFTSNtY7BfYOuP8QYYLbPKefZzIWi9goYvFgFZsRCOIfVQMmuPHG8GBVXviCjWh1AoD+
NavG8MWx2stgqThcDwP3TByJp7NKoaEflICvmg8CFFbxphJbe81xbaRWQnwC/tmUorBQ/J31NFLX
9Fr4Fr2SLKhO9E+dUBpmN4XYEiI7K9mM4Yq/IBlApSNFYE1Q5T+d1U1QF16bzh2OvvyoLDBvKwpV
WP+KB7F8JONHQzd1/58sPZ0FebbvkTa710oJkzcATndxBMsuMRmcsEfzhL92R+FvbSka1U6hlYD/
xX1Sq3X/T5OmINeOfS3eYIXgi1xbBkCJ9rIphV/xN/lsyt5w+kczwQjnPjjRFZBRQfye1Wa1Kl00
E9Hinz7solmkUT2/q4rlwE8Cd6KMUbYxtTnYZwq7S6806udiJEGjeSivmjgi/yjYYvKIwX+zhBOq
mMjmWcWzN7Ey8ESHB3lVwRNHvsQZvecLPgwf8hUW/axenBkSORSFN/TA/903MTKsR/wQI4diptVQ
fSkhJZplDlVfLuaHMADkPvfqXmpwyTE9jtv/ZcwVhRw5JOztdtsP4BzD1RxpqDFn1ZUch3u1RBVK
niURSew8Bpv3rw4c1s8d4iTHR7wAaXY0p3iXoZkhc6kyg2oZzQHFXcoKIm0bJyDLUPkedjJRG+tu
twPHYyzlhEnptGs2GYc5T8oDit7DUksT5NHtINxbSmu95L6u7dm3oC9HwfmlKGzrBaXTUs0qpIGI
8Nz+EQPcC9Al+BHZGHdhIBMOCISqUe6dKXCn5zQeqpWTU0dp5fe/1fmMxVrWLqvoTGUT2S5acikr
422i3uMyNMqf6z9jcpic9fsacuwAsup+IWR01uBwbqBrQe5G+R8D2/DFaLU1hc8hOPLdnNeZiXGG
GNG7xvWeE6u1dg0rbTzLQ1TU4zkQB9kk972NLeDnIxjQhQmIHBHEQ9lkIFKGqX7qxf3QByUXDtPN
FIJ7MkzEzZzp1oruvyJG5W4RZyBNDM2JFRKGRst7/kUtS2PnQMtcyPSMzMLIw2j5UHXi7uBP3hdt
mMJjaZLQyyPvbkchq4C6k658iuMX+fiQhwiaVGo1nyH56Pk98b5dFc1Gbw6tXgNMy5TxNtbVdNOb
AnogmIqNjNmDNt2gHUC/SVq2c2LcvWzrgKwxkIC76PWPccI7IgpZsFeqhs9IVBzYV0VrmYMSca3L
P+OJk0ZrGNbzt3+Ol/GMVf4NjFy8SEL11Kah+TIGvXZWJnDzMuttKyYKfZ6TnhCA099UFpb3pHlN
DRuxm3Ejs+BzRd5LweKuzYFTthWKZ6u+OQDWCi/3ltWKvKCNprgi1kJulT7fb9WN2r6heqw+IZmJ
z+rjjEw4wubVesSVkozkNCznUVM/ojT/qsV6/Mvuv6pdKiAewOTyNDa+DzoIjnS07NemK5RVga3K
RVHA6o2zFwukgUE9NajApvcASVyYrr94Mwn7tcJOzs08A1XrNes99GJ/g40FpHjZxEVl5XVus5e9
5uCgtZy5+rkqC+tdYN/LrPaeezfUX3uME+UkkKrZNQusb3IO/Kf5oJZ9t7TgbVy8EK1GJ/MvbGWr
VT/gltvoPoB5GVRbFNzjpL7Kljyg5UcaTcxwjfFYxb1yeMTNMdMpSIOTqMHKW8DGN5Fwmq8iy7vK
swD3mWhi0/eIW63h7PAGjRcyBjzUu2riIC9SuTW1jCC6kZ6eKpaBAnuipOnuITWcqcdkctXj6GrV
Fj3/j7p2EeqaBrM+xUoKpaJXuvrUBd69OxkoSq5kzIwh7G4C0ByraepL5ENWg66ah07xSUTGvZoc
76epOB16LznKM3mwBiDNy3s7GGd+wWLQPYo7gebU5sGfbV7u7B0rUduXzxBgcJgpRU//Gbk/cspf
fTTFTxN2leGSwbIlnyr/l+kKxfpdlLQYNDR1ePVSBGnjmcqtbNaKFpJUpAMSTXmITXA55mwFO8oi
izlDyD6fBxyA73OLpAE0pM/bxzTZkaroUtphtsROdQSIro43eTBCss8DClGtuE884lYX7Cl+OKdA
EYiPIEAh8jFVDpZTnTh5l7MmcSuSZ7+nOlRwkFBL0ImUU91Wm/YFvziWdZ5BSlxxqBrE8f7eVLTi
6uPcI1tWq5nPvHIEpTw1oMhams+FOOCa0JWs0uUoF+gcDgihvpR9chQIvhcoAu5JtlQ06I+q3gFh
FLPlrMSafmUwJEk9mPtByuzVDty8FhkjKZ9ESjJ9QT9K9skIZhXQgP5/xqf94MOwjcadA2BnbQ+D
tdGFH5vtuxOklvLvzUevHCx7VTHYFYMfvY+5mvByU1wdPFJlWBtrbvW3f819NB9/NwxASle6s41F
trpKVfaArbZoZDramZx807ZQLYvBnDKg+f6p8Rr37Ao5BTO2rAPWYsnCkMnq0qviJfI7025AfffJ
dH4YRp7vNJeKlFSM1KZvaBwpH10S/D0chd87zAY/HqOlGmUQfv/XaBke++8wL/z7aDN0jTUahnyj
hc5z7BZf4Og8V6Un1Imi6i2AHyDDdpfoZ2Rfq0XbleUXsOHOdvK9BuuhrviiZKG9vF8j++bUODyb
iFrFSGnwbW9NmBZWa8YX7DpwjBg0682cWbUidl/8tNIXqfKZa/pbH4T1RxUl5LvLIbkpZGB3NQnh
vfN7tvZ7tl2O+U93fMnTwvwlZseIkX3EAWnGuXSSWwZtbTf0zufsQIPm6Lfli2YN+OX4IRhGxx+/
OhomTKau/mxg7XGrRS9/xDRq1mrvT+5k3xR0Qz/aEaOjQQXoM1gUMRoSXRfNzJUtKujeoTXBZDmx
MW9D02ivKtusVdMm6WsyffGAmS1irY3/REVgAehV+e5ESrASWc9L3uvmERPDbp2UYfFhuu3RbXzg
hphVoVE1viJpU24rvLBhL2MnEoMmAAqZxHsbmDU1uzI8xgl2JALplGqRcwMTrN/GQ4T/HBpIXktY
L19DZy6O9xiyvP1ybvixyN77TBNdk2JAPCSR86oRdpEdoGepnF0lMr8FnvZLnuCndj8Bk/JLU1Xj
mzj5X48R02cx6x/X+c/pv8eoU7bujTB4tnynR10t/NDigT0zGpWvDbssJLzjZ9myE1hCsWPnB1OP
81cyyCwboIutXH/szwDOk5WRYNEkPBkLt+9efAeSprgjxJTtXn73UWy+90ksnuzTmCdbv+chvwE+
ZYyKo5VVyTb3SSGBpjDf7Lm5yE3ZXPrhssRZ4ppQXjkXyJQtA7QIf6ioj5Cbad6RLFvMgn2YFiN4
i4LkayzOQM9+nsmY7JXjkD34H3ofVyGpA3kpnNr9BGkcTQ7ta+85JEz1qN6Z0aB9bYynKlbbjzBU
zL0/8ZflqGrqvuDVHpGX0PtLkEJDlHEKNw0qlrV+0nHMfm3hZw2eF6EUVWvP3oDptl10zc3SawXZ
wVzF2kAtvwalhioI/k5N0StrZHrntdeV9U7WmKl37IeaRGuPq8C16qvsXooOgdbdh8mKtRjGMtt4
mW3sc2oET+7DZg9x6MTNlqoSGgKGWWwLtJ7/+7P/eZybaurR9P2l0xjFllzG//5KjYp9e4hIEbKB
zbXBV2TZoLa2KdoGa60UhuKimfCzkBCLIMz6rXz/etjelF6pntMh7W6IK/5wNbc9GRV1TkNttBNc
3R+ywCOLOIFq70PNgDIoaj6lYLYaIEw2styDeGO3CAFbbaEqANU01Xwjy2wSrSrPQF8XF2g+Nn4Y
3d97pVu9HKc15nrqURcWVlqeZpE1VqxkPMu2o5ADUOGJbVKnICGKf9UOO+fgLA+FPwdnUiVLNfBQ
pPkdH0hw7zSjprIRNadZLEYruS4t4l2vaPZRhuRBa/u+xfpcDVZOgZ2j4wA1xaStfjE1PjPSGOjt
VXp507qwhV5SOz8UyC+94tt/9tOLnuvP8nOFPUxuzIun+8ccWdqV7Vz3XPRAiiAL/FHp+rzI7U7Q
wMBLe5tHDb6JdeFDpP2ShXdZtFdh/esLX62TZWUXYGbLv4r4jzGYCuNRXXgnWarHyK9Z+Wpiby2/
f9M7x3if61pfg3HET7XkVjREjUFhXVc+gKEdcbbMvmsu0qElzB1kHrOlVVjN1R0iZ3ptX61qQBUl
9FkIm7YabBskR5dSMlCKB8pYWuXjsp/CDTT/7qROc2Gdk76CRCrLO6giQHljR7Az5qxmSe8ZN3kY
/Lq7zuYf2QhH/x5HF/U910cXHn1h3kepYtVpFEDKHrGmjd1dQbG7qH5JzTtVH/i6G4kV7sKwKWFS
IpBniIPslh2RgJOrcKyWJVKZW+nr1XS6ttMN4O+TQJrKWOn1PB4jjTKNhKqCP75ljmed5JAIy7br
4CAdIibgKAT0XAKJUKdrr/ft/TTXQDbMIZ7fq2hft4nXbPCNnfZzk69xGeqRbJzZqLTaKYMUcaoR
Zz5NKVxSrfNeccwatrAZx2YhY3KILeEVWe1Hu7FzXiaZpNEVRz+4xoTsh1Cy9qzEOFj2cO1FWqbS
scKJtQSZmOXoeOFSfhLiE/MRmr2LBsqQ/KxE3KsQH3uEfo//dzwCvWiTDl7iicGn7vfNfEl8QbXj
Rfxuidcwjkq8wAdoQA0KKI52kxmbOKI+O2LXrtlYfP7VogrQrKNCZOdZslxtGz0CpcvwhRLNLEvb
I8CS4/2dq/4E4SL091KzG3O02x22kOn9WeZgOg1OQEgqbHc3EvV8PEuz1ul3n4AB0d9qYJxkfoZ/
KqT0+zoU1kDF2Q5biJbydIznZOUaPUg+0eOUfXGWZ4+DjAE8Vj3SaGKQCud58/kjb0Lvqwzer4mi
CurWLh4GMvivy8mmJ/6E2pnLkITp8TFs6qp6H0F/iLaa8ISNNfUw2Pqo74VBxTovdCrdtxztK/Kx
v/8/8CAQ7enz/7/7XfTfEMfh9eg7UtXuHaneZ6Akoyz3VncgOkkBZ9cHWkOWgzWeHIjsvnf2WnN9
h7MHoiMAgjNR9jjHcgXnzaaQUtYwvkJdd4kLpr0CUqMP3209/RbpzrDp9LY/tmPSH2FrVj5ScVkJ
PajENWaYNXRw0Q+WZ4+D4lNYtZ1p9wj9V8NkDABQDy5siu9IJIkk0gufWzsA2aVsPg55PrU8G6L1
IyShSyg3+Je0KaDC1DFSUOCXusC090hagHLw+VeITc9amhWEOnvyLWelt9TvWu/X3dA3nOtw7WaK
usq6EZMipOtUY7SvvZq2z7NRqAc1n5OF7JQxLzEhr7huuJXNalI/8LByqU/PXjfcMap64K8tH5qN
Zag5pkPoFsg0XBcCJstQCT/nBs6AgVuewmGoSIwpYJQN3Oz8YPIXlu1YW/lADlCE3lVz8uXxoH48
j//Z+YhXQ73xKXwdesiZd4aIgWjbWccr45M/QkrtLHulPTlp7r/3dqL5mCt70TB6mYOy/a5jkQF9
Es65XH6x+iZtFkzPo4J4ZRDFf8YTRrV1P4zHYGTrcOqHOLlYuAkuWSnuvQL7T7XxIZZG49dOwG9d
3THwPYQAETR+u1Pjdr5hvjWTPg3Vb2KSP/RHTSMDLfOrg+/M5zFUYBmLLMjv1Gzopj9GH6UkGZKH
IBZL6WzG1MYoh0viDauoxF+VCuUnLWWgrGJZ+I3ItcGoK5hANG5xMZzmPky+y2CIA6SC5/8YppSj
dqkE4NJHl9IZn+QjJx4TYWjm/ylb8pCQcl13pVBEFmaVMlbjsrpwVD07fDpemuvSxD7Gh6J+TyXL
NxGH+ZcszvRDKLNDGQJL69klgf14n3FkKP+HtfNaclvZsu0XIQLevNLbMiq/XxAqGXjv8fU9MlkS
Szq7b3dH3BcE0oFkFQlk5pprzFNhQv0TfxKznryVrzjuSj7DyYC7RSKB+SA/+csDO/dIL3LZf93I
HvKpXZhRuEOFY1we87Ju0JgU1gAerzMCvXVL2IiaTvS51pJ524MruUGfQTxLGIj7MbKsZOq9bVq5
P+SDoeunXU2Y/ShLl3lAG4+f6uQ0gOzPejmYLCruaxILSYBYGGbt4ik02PvJ5onGs7Z/cQvMo4Ug
4N964GHXv5C48qlH0wiOqNVC6hLTmihW3FOhqXsjSpjSyI+Zz/GuSWFwXz9mmaFT8jokndc6cmPC
reX42MGIqU/Cs24/uzF5w0r7Pgx5/aRP7LCTaU44pGvqW2K3aPywfmAXbVqQnzV+nxqXb5jdkt2E
gSvbb66940863rf8wy5dhGOmmnvf5KUHXRdBB5fcBMMOFkUSvWY6QEe87NpDzQ/yYFdBs3FwEAXN
l/WPfdiPxwxPrkUVz/1jDXv7yxxggVpEfrv00/bUaO1021iJR3K+Oq1sk29bEJvpfU2O26HTEKfk
sVqRadnuZJwIDP1Hj1b0aP53PZIuq+AYdJ+u4c1lu1ZxiluiuUi2rhany9wmxwWxrF/fKvFbNzlk
xCUTabF+GJu7S2tHNvXKrJJNphds47Wm8aJACl3GgR2ddC81X0yCT9lUdE8T0vRbdtO+yV5FUHpb
y+gYxEfgo01HHBKZ0hUBPgLy1O4VvvbYPJHjIrwFYGds+kjkpgvYuFoo3qoLSsAvonjVL0sKeapZ
HoCrxFxeG+oOibPFptnKd7xs5Q1kCKepsXeswUPQjYqEZOc8YN6IGQ5JygIIghkOlosgB3PzydC6
fg8jA8q9E5QvQ47yppjSaRfmXfmixujitMhQb2RraJG+OQ/P5C26t71pv3ZuhE8N5gcLtcIn1FZC
76vl6wfTyvBSzYa3yUvTn402v2IyZ73ObdQx8zTbLyELmA1C2vDs5pq9d3NV3UX9MJBCYqQrlSyD
GJ/LjXTLkiZZeppzVxV1sA+YI+ZB81EeRExPdpR1NnYTl3GyzrcHeBK63m2kVKJN0aTorcVE2nH9
0xzN/mmq9GBFOq2yBBRh96x2M+UkmzMdmjjo0eWkuv9AgnNur4faqpOVPWDhIuvcjpUV+oXwhDG8
drz2g2I+H/O4BTbH+DS1w0Xhu3OjL/0YKkmg9vG5s8t1xa7MLdAj61aeDUOdbFnFugIy91HnlXp/
qGPr+xRZSx2E9BO7GbiIzJEJr8obX7sJRKrZW+reFGB2D4og4K+HD/GOiBTL+LEMLBuxvuWnENzJ
kqVF6gqvGG8jg8r1iGI8U+KfMiSNheNXomPOWRMHeaa26qufee0uZP+v3bJCD3dq471HTvvRo1Wr
aQOqi7Wn1wy7hCUkE8aBJAu7mIhmD9o2QpN5vhRhy7NvWxT1SvbJS6e5s+sWZ50M6+zcd3gCA6gb
Qzt7y6fMAngwj8c6GezncoSimTTZG0m0024egPmYOoYahJ/GBek6zW42GDo1AUmbYEjrS5mdSr5G
vm48mL72NpmW/jzm85PT6Fiu9/GRH2DwliS+vkoQh5ytMXWOs5/rRG+gbKmeYXp4kNqVgpZs7KrV
GGLJXLTGoctrAxEWab0nbhPJOugMwt6yj6nX9onMmWHLrXAmTUAFh6SbEYnexSPzxo/di+t+BVvO
CXw/xNInX32cLMhhTryGsNXv7ZTf0XZ21AilRIJtjVk450sl6RCYitNnk5AitCix9jlLE4+Bn6hp
1C/IDqKbpGPnXFaXKoljWu/0G1mUg0KtqZdWP7pLuXjKnUpxvcXI/2TDblu3n1PtIeUW/5DW/GEK
ExyKEOj+Y1fGw4Q75Kf6Rjyn/+w/sxJepb13qZ+gFcX5Vk98kvvlKjcVa+D89wH6t1j6yiOZGyS8
YLaxIT8N3K7dP3WkrBx8mGMr+VJa6+8HZx6eIFRWn+pF/5CYiNBON+e8ZtFu+Oa95bjhQ2lOe3ln
b02P1LnOQTRKDP8FfnTPmpNVhl2myf2HyApWPCoizUrJzcJBpo0QVCumA00nbQhoDYhlL5o/2SwP
dppbCOUzvXr3S8ffV7APVk6WDVtPAA7mEJ/yqbbQhSYO+VOlm94n+Eu2Rkfqn6hKtYogGXMf2V+F
1azX5SFlo+D09zNGlgGzaWwA1dA2fSXeqHqjLIeo1m/gh4Jc1GK2pS0DgYnSDTvSabF1HmvrIbXa
8Yvv8quiMJM4f0hU/VvumME56opmOdU4DMri9ZAQ/D/LIv62MD3QNm4hOw0kCrj8JSyW5puKSNKe
mMyLM0YpP5Qq3tpCNpcrYX6neg4LGaEBLhT9vbM7FS4+kg8pEr0e6rRFsVE7X69V8gyDnPEMe2M8
20YKxdA0Lz0ggTyEpo2fW5ntW62Z3kay4lZIi91z0/UsMzVo+lGuZs++qb5iImd/J2JFYCM86Urz
ohlK86Ua65bQYvCzCOL0KKsKLN1u2zHfzKKDrLItX93EiZKt8rAzQNYNzToYywRXCStYSj1sOau4
zsWTvcejqjlFQA7chZF/V4CFa7Xm3LP0cPZV5HSbeWzwZUzLo1SuIyfrFrYIDoBw4w4bhDdJ3pAk
GhhPtaoDzaNkELG/lMA7fTNCUD2jPwHckoKfhtXsYlTjYxjq+pcpQubr5rrQFaNWg4a5rwFoISym
GI1dtNJSNzrIH4AYZE0WtArThTc8hAj3Zs8ujiyoTheHYHa9eKdheALLk912codv0DagIgXXjr+e
/Avpjj8tDU8Zt9c/q1WOSJTd+U5WAfsJDkEC7nBq4oqtW1Q7Oc4jKKetaj1MTvmmNPObpxjtfVhr
+q3Dk2Ah62Enwgf3w/bQxnb+2vRnZyirN8d97HU8rsM0mV5Tg7eukCRyJt3XfwKPdam3ksrcE2OA
0RA7q7FQ65t8RB/7LG8rAXAKqX5QosJhmQb+AhWErJHKiFjTvM08xeHyr4a8hLDU12q9kw265wc7
3/LNgw5fbQyqJxm/sdJlOFGQ62Ja4F1WTyAp5xtNQ+4idr5t814LXHyq+OkV28HApaTRKu2uqapU
0HSzHzVWD1lg/lSV4cnmm/c6wlsBO6mndx6spl1rmMYej4D4ZkixfcGkQ7kdc5hUFmSMM4HV5lQO
1RPLQ6Csihn6q7mprXWPLd4XedDYVbCT2D5neQck0/XDnRtZenJGyaFtzcy9J11DvZXfyDi17/n6
qey18h0UbbKE5M37MmvzOhiyTW1x558cBcvhkbmlluT2IYcOtdHNMH8iaen74Gf2d9F1MJtsWYSJ
Xb1j8JPse7bCbgotfraqMriUcH0tbmT9KBqtOnz2iRfuZX2CjFhb2Mn32jBfam9y2IrhYPAMJYtS
nA6IFqdA5e/MA1Q2umnfzQic1Gql45m6KmDVbC5ypEsanpPUz7ipV6vIYwok/5FOO30uXltlQM/A
jm/Zj8FJzxM+7h/fICjdxgrxLtSgPxtyvbzpvaA+Xuub3K2P4hreVBebasbUru8s4zyKQ1aXCmTT
mIBFSg7Jp7pLn8bJdsGkvMkGeUjkCHkKFiJf5rFTrru6/7hgtMWcHFVQaFjzu9NZ5s4XhKOwbyBM
ip9jFDqYQ3kqWSuNGz6p4bSV9WzfE7TCw2sji5C6DnGe1I94EKRnObx2gucLQMArg7M66KHzNoXe
g4dEqcR7+Zj4ZXFkiR6ALnJVhL59hxSBmXqEepX2lu2DciFPP5UvAz61ea6qLwyjLHYgNd1bR2nv
5PcyCTv3FsnbnYYJ42mMhwx4HzC7LCvLczPmrITqeulWlvWIs2ZzXzozhHBSNKYqUA82W2pLw1XL
Fx8i8LrF4mErB3U/9Q5xwXyUGuZY96y7KiEZ0u8J8XaTdfe7LfAL+1LiCqxItPBmKEkdbWslOYBP
N9h40A6owC04t2PwJc6ym1TmoVXOvDd8pMpeNzd3bgXZwZzxtHtVYJ42EAVv/Nka72I767mFh2+K
mUx3supSn3TbhiXhOSSgdqnno8Yr7vbsBwEAOV9iNOGQH7Te32Hspbxac5Ku4zwuTh5A1DOE+nJl
Emz+apkAcsMMKUFL3pxn8E5Zjbg7Hofa1rAUXCMyF7KaqUffXVfZMbvy95dpUOsY3prJnH9o8/Ch
naD/rfUe+pJhtuXu01I1Ym92NI9zy8LoUI46maBWbp2MGBi1psY38hZFjC4+qcX0Im9RsqpQNZKg
2Gu93Mk0O67OQ9ec6ljfscFmvLVz1LFx1QQ3buHVR0ZjsEPC4zPmh29yIfC7a4V6Fop69NG18f1g
MxpJ+Axr/trV6yvnNBvJDzkjwqA6uEyLHFO5IQvf2V1nSnK6NNka6SlTQnb974yVUnmsAj+5lTks
Mmuldox67UxegUqXvJYy124UpXV3ta8jmXOCClQzhkzrsHHQzZWD0h9AH/0zDfxXw7DrHyZfjx9c
5IOZ3SMyCPsH8WxdpnPkbmXRS1ScBafgqyzJMU3RPE/xFJ/lIC/zW2BzWbwinKliHzOra/alg3M7
k+PCrgXunSLkKg+yQZ6xbRee7Cwjo2vypoVvxfr3fh2IeZYZV0D/esO9L01yWF0PEdWsYkmXpkyL
zCFP10mNSh1XoUcyhIJvf5xg5hHKGlYalxO3rJwXK822ZYc3O3cb6z5xW+SBeK2vB78N32vyeLsW
BwWLuL/FlOKgW8BVO3P8IdvlQBs+1rJs9PQWUO/eYW74xQmG7kET6FT5+595FpbYwiwUuyleullI
vjpgBbK1SMGb2m3GDWCMoqdCNddtjh6JJDwyz8Jt3eORawyt96aHl2oVDOtWTdKPanrPio9Rm68N
YNCeGnHnYK3QPVKQBARZiExImmRJ9LEuW2Q++q9C4NegKfEqur/kmVtdgZDOJiEHm9R/3BTgQsIK
58bRuZUhAESkC2vz0W3anwCSp6+W5rMDM740mCntZqKH52JArb6dqOt4HCVsnj9OaJPImAyLs1Sp
ySLc5uIsVWpzDVxMtrI21TddnGQr08K+adDV7ujgKfuQxcpdxWsqj1HdXYpa4oz/yG6F967OaGDm
Esas2HzlX/VGhFd7jKIeq0W9i3dhrQJv9NtxZ5vaeD+QDyRXFPKQeom10iur3NQivxZw9MQu70eP
2rRZeIgeuT2VkBpZh4RO9QjvOb83TNgkjRE1Z+Zb8aPtghoWsBAcVsxN06XttpnRkoS2tXGZ9ZCo
0nenOKvB1/V2A2tIbCgXunaDhi18SEzWAL4PnutixDs1yiqoMYWRrZFoDRRapYdvarjBw9wE67my
k7vJbvJ94rPn/UykPtmFKbAYQ8Wt4CJJLYD9EbOg7Mi0JVkGn/qrPPfmqpuhNJML7iKAJBc3KBVY
pxlkJ1mUEkgLuyN8Bh5kTeaVAC1F/1j0tzRsIa79ZRe3/df+RpYniyjEDrQWFq69Y+grJW9mNiy8
qd9cNNRFMkRsi4oYrxYppznNpxNugXJ9m6teuiuJbC0jsdw1WicnL8M5yRWwXPM6+YwrSZXeyf4W
ZoFMWEx7Z4O2PRJQfgOwJDTEavUYV3jZegUKWhCNDR6MU1Kvc1Wbl3bDXO7yFvTMnknDYJYidxjh
OJExBwCAO94qYAl/jylQfe8CIbnpU0dI23jfih9dirJRdpM9lMxa1WRKb2ujJndfTCzHGkMKLzON
dRR57M38nl/KM35F+dH3THLZmXdeppyXYVOz15PZJsLXRODH+Gu2U0Da8NyMGxMiOuFs6j4digEK
WO41ly7XhmmEcLXg+2+czNR89zNi3TImUlhBe5FBdJEGvF80yJi/k5MwSg4nlY4fDZfeMloimz0R
PJUNnobJ1o/CTSucjrG8uYUAYm4Hi9QH+Q9rsde9iYvojnwXB7qlU24gCVqXf52CsnOZhVO5H5Ix
uJtCTESGafoeqgqYdTGHjyD6Gys9z4A1v0QxWql3NIkTmRYs8kO+IKtYJYj81z7AJYtUNjfEFC/N
180B2bvKZnXpghm7LA+mUKmPPY9N+bKfVgy4sjAjiIDfyLfimgusU2Js5YECu3mlbEwbsBxcVbHE
dsZv6J5Y7GLuqVnkKAeV/QxxJliPaRPvByCE61hwd6QkK03d4IzmdjVUJQQGWVSUeiV7pIj9XTcT
7NjIvJGHoep/5mxf7K5VKtqom2AK4z2pla+yPs80cgjsWhj6Bme3ysKzPAPuNa/NDHDUtU42mLoV
LcuynDZpHmRHPepfr9/pJgNbBwjuNRI/hAhOOUmqMiebhBl+vUrvHiFbJsTTC4JAPuzdkdX8Dxu4
eDH6PyKLlDx1cJOnwcittV4YzUnVkIo2pjdjsw4TQDMmgBauHV80Yx7YqPMc189SUCZlZD7uaVkO
zYNE2XGRdqW9yR8A4IdofYvuNhuid9OMxFQ9TPeQMvqVLLYodVZ5ULo7WXR85bvjTtGtLOUPs2fh
RSi3ReYeMFRrA+bJDB3zM8FNmovCgC93ZxhDUi8rwU7KtD46SLISYcR82YX6RhXSMZmtIDMa5Nnl
UFm4aCvRo6y/dlN0v14beVWT4FU0N3jary+BjL+KaVDvBtPLln3WBA/cUOIlIYPpH9B556kJG5Je
h3DhIJv6MRvjz5SfxgvG6QWJrkpEgKd1tsBN24OReCb+aTil6aWSbeyh/pF2uZfu7Yyt08Sqv/b6
NA5fZ4TxEKLIjhTqCqaRH4drsYgmNoplOfcnXEVYYfxbP1mnd2sICsFZ3qdscbMi5VznBli6C3lj
ut7AZKssBl6grzGD+OhybWgs6CGaeRtUU7H2SZVdQaLNLznP8iyObpXIKW+v1dyGPndVZvr/6tpZ
afWpa5tGd2hAbzBFne6TXlE3g2vlJ2UepkOotj7PbSwRurbQV4R4+6e+H7rFzIzsveUWf0ku8i1t
Ydh5CeF2/ObiL/dSD5W57GoXtwA2BfF0qOxliL7gXQHMkQ5sQtaIDzd+1Pt7vdDNLyyKWVOLHuQz
fYOSPzwkXtntPX8GAK13xmtnEhsRHaaYjFM8OsobOHj62bG5lyEnV04uN82zIoRG10PXvnXNlJ2u
NfLsU1eyulb4jo3Lax27VCuHmOBdVDflpvMQq1h2Pj/0eDveeTA6kTPPD4PqTA9lY/WsPLXxIIt2
qYR7nbkNqsCwrZZG/6zpQ/1FNppiLTKm7HbLIrM2bnCz9X7p6rdwOhXyj2Rj7TAna7PgiKAX80o2
vG5AeAF2juIWPjD+1eSmsuktSrMWcRBd4nnodnOSfJf1l4MchWFOsZznxGRWpeaHAs3Uwi5YArq6
1912/CJXZNj0L8CsUSEF1s80WVqKmv+EQg48xp+fPc/U2QiqzRtkevi6x2q/vmx/zWxH5v4qEU5W
3lC5gNlR28aeN70SkAcajzPnMe6i6dWN15noNTlYrl96iWqTnZI/eylRpXy+1u9ecw/KW17r1yvW
UbjyM/IclWnlZqBz5zE2v3RFHG/hJZNyIIozYqEvPZnqOMLO56jvKTkTxmqaXS7wrCFbXMHDHA9c
Xd8HojkMhv5G69uDHH8ZUTSY+JBjt0khWTJiWg09HjiXPOqxQPVS9pjmJOPIHn7Mfo9AvxdYussp
MNJ9+DSQuGVzKppDP/xoZseHLEox2p0wuon16r7HylUDdNeSVjkQkvwrFoDe92jbrbX/69F+jQVg
M3Isc93ay/mC7FbFynAYIer8W9gi0Yy7ubfVXY0b2LCQXZC94KIgF+y/m2WDHhcFNh8iIiJbAVVe
Bk9sCP8age8qJHZW5rBqk+McwOm+nMpyKSrlWfeG66RykOemEqaXWlvJ6X/tJZv/6iOLgdKT3JYm
b1nm1ZePNvT5DyOGCk588GP74d8+stilUNM+vwySH+S6XyEHDFkOB9qZIEGWgXBnUl1UCUGx7yI9
PCKI+jhgz0Er2Icg3Fxra7fS8K0VXS8dZJMgxmQOhp9GaW0bIYRadnP+rJqFjUq7de6nJOLgQxtn
sngpRHxvY9c6XLr7Y5DvwVTDtBf9Y3FQG4OtqzbSV3KEbAgCJV864mX6Sul3fqkI4xx0C8LxQG+O
Tt5iEeP2Pmho12jR+IjazE4CnFoUb/13iyX7k2RBDGhY+UlT3raJUaEJibNvNaH/PC71fwYkV+s5
zlzSEQidekiL94WhLyrVi++xNDUQGWEvtfmY3yvDV/AFyYuf9OW+FxYmEnGj4jPvBGO2qAhzbPLB
8dHU1Jmz06f0MJc9sVDNtdZTlOA+N2JrVtbY2xW2zRfWkRO/tuObOLhgH3igGwthIiI2Epi4JphE
kpbN3kHs68zOqrXcO5AtFK4tv7r9GkMOIFsgSW4QvupFbmg7LqR2V6ZTVxP5okMEiNw3hTxj/N1H
NstMbFvP/2McCBKsw43mwWdL79EOnFd9qrNv3lTAe6+ax6wnfoGGytsWTREsrALFHnGv6IBGDzu4
dnJfptziucMeQQ4fY+Ha1nD/P/forOypqeMWi8uuub0wfEbyl/oeVYirhYiYJfpH1AHVVU5/9VNF
XY5R+zZUGxb3qPc3uVYGp1AZixOTamfdJ7XyaBjkkWB/7v+wcPLWjB/G6ELp1Cr1MRVjpnAOTrB4
ipM/mA5Sad9/JFviY0x3+muMfB1vwHMydqNnjRv8GY2qtobfgcGnCAJ0o0cQAG6uwV4n5XnIf4Rj
wtpMlHwAI9NCjmMxn5+mAvOY331l/aWL6Q83UED3ntvvNK2zvye69VYAAoK5qYWbplKrY2cMId4A
qDSI1ZpvomuVz/PCT7OfROa8Budlp2+3kF2nNU9r7CY0SDrcFeuHuLa+5pobvpe4yy+GUSvvsdod
jgF0xpXcjou0O0ID1j9xY7xFcW+iW9KmneoDlonEQxHXs5JtDJwUQDTFj7nH/qESN/tAdUxSUgm/
8cQCBd9oTrWyw4qpqD2Zz22HFhrlN2TCIoCrmE4ZcEV0h8kq0dk1nyMF/i8NbWclJ+HYtpzd0jqG
mvnQGH70ZSDd75ZtfNxboPi/DSGGPZU/dXtZtMs3X2efLKhymOgpqEnuKOFbOLCp6VpGc45i13jE
J2cr62HUcR9MPBbR4mLiRVxUUAug6fauLnr/KA+2m/pAoc2PYjXFZPh0OuZav7vUqDailTuOi4F3
vp5Kv3touHUc2hEnOVnUZ71nIodXTJAoN2hW+getKDMs6DDTkY3YBbEpZ9lL2SgHJb0eYCmmFHvf
7FjBmNXIV2nGIM/pnS9KNSR70ivCbVglzbNdswSp8uapd/Xh0Aj3OsEvLMXBtf3owA0j5VHh2vey
IVcVNOIePAvN15t4GQpIIdCXcHspZ672PSk65+BLnKEYB7x5abaxeiuvAvFMvxniYjMoXbHpSZM9
4Cb1vY2S7BuOA8+hX+RPZl9p29bmzhHHs/9QG8W/dajGrNvlPTuTmpNsUhNbWNL8fkS+j37SQwtp
9j6Z/KnxHg1o37sg0p+GBhvWIOMLEfPc2pZtroP+GOMTeHVyRYyhuZ9JNkespusvcFK+AysYbkoR
8ZH347Dv1kbsdReeqDUN0BOG7j4en2DqR1j96AXK6tR96W17Lz8UmSishFNwyH2Oswizs/ykChWC
S3ZSoYbGnSzlleXt3cgGji8aEXO0XwA0jMuxDNXttQ6zwL9HWYbeLOQA2c0abfyAmL/8t6P6nJAO
CcGNkJMSQL6OuJTFa9RTd+Ru4Z8QR4YPQ+HNG8sjY0YdUiaMeF7xY3L46rEeQBESq5uQvRQmsEIS
MtLKTl5w32jrgQ3JF6tn3RGqA05JnXcKXaBWvSBJzalKUMxIExwtuUEYdDPScPzUTdbLbl0G8oHo
7fRaIZCV3QIt+bja+PtqjriaLIpuJXrzxYy8+OybrOFTGYHkgfFiEzDajA4QLfR4LAWUUNjwusGt
hn3Bk6+nS1lvJX1znAAKLZOQWX7bTtpKn8piL1tHPkwFrfKLPY3mve2PyGK4mB4TdyXpK1jLYjkT
D1fc2j/KYtD/xLO2Qr/CG/IDawUEzV7UMTTmOcjiV2hqoB3M+nkCrHYDlLsFFVhFr/UIvDbvi2kL
TiJ61d3kTVPM/s7JXeJFZbKX1a1WTftsxMlFDqqCkVzC0h+PsvXPa6txwZRdvGaTWZ+vDWb/rXPa
/i5pi+Hfrq2Ld9DPIk/x97W7/FUd2GMzjNPsGCGEFg6q2n6cGSX3EcdQJMQsvMnGHM9G2REIhr9K
jQSwn+gNYJUWOXp002Yfdd09mbfRjam1nbaSQ8gJWihDaJ4Gs7J2gFyfI6ifYD6VlPAhuKRerS28
hdoy3ylFyerfb7WV7GN5lnvWTx1G7NnR0Nw3PLPAPYjh8pD8PjNnO12x85Jn5rjJBXopdJm79E54
75iDdm+mygOrZ7hIYQMmocQlSUo6ia391UsOlr1U6PZwUB1zmXLPOrhV/T0frPirOCl/nZhsFcga
eTKH3Xd5ov06EZ3/T33+p5eQF0RdeuZvyhRRgYWlDOW0YwIwvhb5uEvzNnrsMhGB0qJyIetlN98A
NGAzeXrl4bIL/TR+RKf2H908cTXZTe27T92qXmHRFIKVvl7t94tOE7T68c+ruZ7aruWLWoS5VqWC
fXEYYUSWTOQ3yECWLFpmq5xkmCvl9nJplbiFa6sEOUyK/f91rHwb8oXklYmLK6fr617f5PV1Zevw
+21MUdtvySt0lonlopnwvLMVD+atqtjmrTyLG7xQ/MQcMWoRDX0XOYvK09VFPrfjVnbUZWVTV6vU
rpvzdfD/9qLi1YIiNW+vF27zBCNb+Zq/L3yp+79cVI5PEdZd3u2ni2ooiVUn/PxuQwPiQGAolz/B
pe/fH//330Ve1LXVcSvf+PUz/78u/On1c9/O1ka3kgD8PkxeujJWsS0Ev6e4eOiy2xluZZFkOAQf
WY1z5SBwfGXr35cR8RFB4pM9Cj38NBy7z/8Y7lb55+GNXSzlxX4Px4FkXpRxo56Djk1MW4icE+Nr
Nk/RN6KkLGMhUsOMdEknxMBxW/p98hAQdv6XrondfHQdbfJxZNdJq34kw7A0nSh9MgrTXKczqR94
sbpHhH/IT3Gre5zF3ltdTwMrkkXLzf5HAQ+KmizbtkyPFpoIa8ziYJS9v9QHE3MxEQex6h5GETRA
E6fXB9lN1juBhc2OohMy7bFr6aCyHuXZ9WDggUDM0f3ocm34q7Ms+q5RLjMHLSBR4OGc+DUZD4H3
DmG4AYzyqxgj5y7Qrzr4/fXKvC6IKMAQSVEMRfkk7CCHA5NH68GHJIZUDgduU8DcAEimX9iUJxn5
J4zE+JEU4PaxVp7lslsWSuVZLsgLKLV/tiTTp25/j5FqAL5//zlGTjRN02ge1eZFXtrOA3fjKQ7c
++n5/zLwX98T/mD6Mhxx8lTVrljKpxOGBcoSrL95kM8wYJ5MyPoXZGjZyXMnvp0iWyEszc+9NO1M
Tm3/wvLlo5c61+9pO+eo4NQIgOWo7T3Vtx7iwX8loBS+dyqSrdkYXEinJLNPM/A+Cb+Nix+j6hb/
jGIg+ZjavgF+8OCG7qtsR8nyeWAcVPBwxBX7/KccOKCC3UTGczNb/aFJfMzMYSuhm9FIrLJ4ZI7+
s/wGK5H3vS2D5JkQQbXW3SE5s1rCovNfxlTjs7Sm+D2mF2PaME/OY1VkR6c15o1e7BpT0TdMOirc
hFzr2Ge9KfAJ4NxrfmMhUbW3VAXlQgpKsPDqRVkWvvg+vZbwBF6xmTeXvdpl98YcJ9s5wQfZyAR8
FS1v+IDJp7eeTeELOY7JbeOMGkHwIf5Wmnup5FKiNF5G8TjdMe339h1c2U2GvdOTXXqvsodm6beF
gVKz7L4q+WTcJSLTbS4xZMMKgOAtJVlfhAXGBDOP1VJtmaYr+ExuzFTzl7JZHmzVIHqfKfe17BLH
L6ONsTeiiPhsNIW9r/pA3RHqmG4sz0zXrhM3j82ELU6Iau8r4KFzUYv1WcI63jTVn2UxPTt9Er9N
k1YvU5T9XwKD/2abuZiVdH29kb9tecjtcgQ0y0/dKd6tKG9PJQS2vcoEYhGwKdE+TBPUf+9W6dnK
ewdPWkCpJ0dzIbm2cdxtI82dj47M9IWGV26cLlbwwZzNG8LKGqTWKDjGNeLIqWuf6gCJZOLo4y6G
aPZguNoPABnFXZAk07LQ+yWprYT3/jwrzAkCUJB0eMaKsz9bmS5SxyLyo/XPfoXacHty8UsVo/7u
GzIqluP/vObfr/jf9QvKU+YEavWOwDol0cVUv/A0B7LXDCN0Y4q2lXW3Y4HPfYod6NKv5n4dMade
D01CGa+0bcMi8FZ2HqoAZpfKxmJdJdoXQF3Z1gC0ui6JsQBG/MrmnrcuEqPfh1lYPumzdSbDpvlq
uQmAebBVZ5t8xDv8nrqFbEgzbrbTaHf3Ob6op9LG+lxeSXHKPSrwBh55ae3ayuw3TeoY/5jmqq0Q
8cGMqbajzTOHJL4ndmBBKKTVdymJz0PN2RaZNa9lxojdBKFY36UnqZ8XgxoUU0VIVA9s1Mxs7HIW
lDX50TF1o6wL0LJ+ak2chriNq6Gz08e1WrsNkh906zgS7OfZtx8siyA22cgQZxq/esCbDGOc6kdu
J/Y3LVDOVdVwh69MfmK9gUphQuIapx5TiUDFUyo+jkaJCsS3vSV+kPWNNQdo9tnAWne2Ub2VZrjN
s9j5NusKKRNOOX9xZqjFrKO0bazV1SNe3j+sOfbvnDADcxyT1aHr1nsT1Ow7e7X76Ad6uh6qprzR
1SDd664S7Ad77FiZ2tHayvXoySoNbGT5k3xTZh+7zoGItrhSk+bzB/w9woADqlqTLHWjt9moGsOb
IpzgYJqj/dVi6etyy3wmSt7trHnEDjFonNeQcNR/MXZeS24jS5h+IkTAm1t6Nsn2LbV0g9CMNPDe
4+n3Q7KPqNHRnt0bBKoqC2wDAlWZvzEPXnYR6O0wlsarZ19ELVgawNhkZEZQbRn5JSy7CEB3/Bj5
1xwdMiYMMZ6IyYg2Sml1W0ot+hfS6hthZwx1Fa4rLDwf/98Rc1TkJ5D1ddgiHLXCHxazkBzD6ACr
zIG/CYIYO5dLv09wIXbJAK9Jy80WKGM2XiPSajipVVh+rjCz35Fi61ixjdqzYijpR0RhP7V56b5h
P97tk5asqVab/osb5H9fP6Sbv7ThPLxqFHMPDSDFPcLoztpa2IOA/B4zwwmfAydtnlpjeKV2W76r
GlJiJCd4my5NDb7easgT7z5zQ+u1JsEr/YVeOcdB0VoYJFb5jmoBJSTWaGcZ9d4L9PzeOw0wSKXi
Eh+6XvHeWSJX145HmQOdbKcPSvXKNrF8UFw0hbG1zt4KbTQhTRbIZj/xFt0WeFjif8rZrA+chbn9
S1+cNNixl0jF3Qp1+F6Xm6yYeFT8LI1J4Uua9liE56571aAmnSt9JomXZ6/dWEJYWboAM7fUXZbT
W8itKWeugpN1B69t89tAqhYD2uqYbGN0Cy8kr8rxhIj1eGqSYDxZLmzDa2dUZ+tK092jDNxCZMY1
TkYcmXIbv4WDHHWRdAiGzS/XllMvTbwViovTJqo068RDxTrJ2e1w60vC+I3ELXVEq87r1Z9Cbn1N
4/8nprWC67xpHL+38Dffayy5KnwNvxZppj6U5lOsjOBrSsM85khhXmFac5dhQJ9k+IMB8bqVcuVM
+pYIG9TVWeq50i+HD++A/4zeBn4vG3uPH6xNyzfSIzkh46p0j8slljytq25ufR38IUjvyjf9pyC+
DDbazhuV5KqsLz3whRIeyE17nPtFQJjM7a5xUbGGJtWne0pa1erajqawuNecurgff45IH2z0QMOl
UC/uZU5sYj957Qxh+W7jDo113GUe/KYL311niLdqi9TF2HUDbmwJ5GEwTJ8t33oU1Dp83wcElD5C
22TAmSMkoe3AEf1DaK0p9pq9LrzZxdAk1ofmwQota+3EuMXfhJ6v+s6kvMgVMHAL/m1ALpAW8bxu
+ilBfB+0ouB8BqBh63kAdws3EGSidN7gipbejGs7qABS/gHgKH23K9yuKnChwZnGE3vEjVmm3T4f
AZ5qrp0/w/PJnxNot/i3KTbvsqx4dpM+f67nvxo78B6lUQ2edVdlWFo4lo68vk5xHeh86G6HslOS
NZX8FzszhrNcLgLceQ8dbictucDtU1Pg7tuqh3R+U/AXaf9b0ysWjJ9nxuubtL+MNqhQZpnf3YVe
7cG2FcZ63Vt/472RHtvAsFdenmo70fbtsHe5av5aQWPukVUqVzfRXzm7xnUXSx2Sa+it2wTbuqI8
JS+7EZDqOpk0jLQXYzNpenXbHOUlaQ7zx+itGS3BTa5aR0dfln5+jQVKOP4A9/RXarTJe5Q52nqa
M/PJ09oFt0o6wK/d9k738QIOsRpEk8o28UXryjdcDofVPI3FX1ONwaYGk3hV1pQN0gg/H4Gy98AC
nKZ/Teey2+pdhpRIE/SA1ik+QNOnRrWMavDgHjul5qvL4HUCSfHOb6brdK0KBgqUMDmzMMwedQUu
TZVXKDnbIzS+AmfLOvcP4HLmtTSBx2kX3dK+SKvD6vuldclkEBkkmvZaGD16xqr+cI1OgM/mfj/d
Rcug3oXVtm5GcxtRERAJBQuXhHXptPWdNLGEeDJUL3jCKCh7i52Z9xi6C1Ufz5euoHIyDnPxOcdR
eu/NYb/teX+cjaH+Jw+BUMnBKNz2OGZsG3tUBm796c8I6ZNRhEux1VR9f1vPFc+lnzNk4LfmbRog
OpLzMPo3v8VJyO2DHBvkzSobtS8+VID97We5ffjtonKpa7MBXZI3yHQvP/L//ghr+W07mGxImnb4
2YEGaZTafs2m3F53xqQd+kaxSKyo9U7H/marwl59DSJFP+Y8C9bShKvvXhTdfpcW7oz2c9KrK5nZ
LtPVABR94FZPEqD4Pogl057O0WyhH1jy16iUqb4AWd9i2IfR4pSFj91ySABcbWYz1DbSlAEJ0ed+
Z7pg9W4TQg3qNaVWyG3LRa6HERm0us1bTFDi/CB9cqXiPx+oO+G2v7oYjEl7RmQqWl/LpZ6LGRtV
pXF7bZcebyHW1d7hVj9tVO0MIhxBs6WaSmYhe0JG4BqfK+jNVbH+IsVZCQga9PNI0yNTaunKPRSj
NXvj+izAVnSTF0lvsh93beVexbtlVG97tBPl9Bojpz8DBRpby+TrwAKmDRL8NZw5MDf9aMblDtQB
yg1tcGcYAaa5TRlMp86co3Inp0B3p1OoaJDoER8joYYg6Q6q575wXehdk8IzAcUVy8ZivkDIpIpX
BbTaCKESIOx9iz7mrW9EuPE2ejv7/4nr/zB3ud4QgMAQi+Qg0VFbZdsWlIX25bezokn0L6NqZqu5
0v9rdFz65mX0f8fJKAmLj7jfPuP2ub/HRWiwFQjxL7lK0QEZrXaDrUFEnZ18Jd7ryQZWN9qVS7PJ
G9g/nYO5fdhl9XoJdnI9fBJVkVuwXA6K8kewjOrtVxZc3WOpmUcdX+9PcT2M9zA3/i7dqfkU4X13
Uu0JTaJlMMIF76hqbgrZk9HUThxK8pqzldHcs7Dty2zEAJbgbpwXTEBY3rGkrD/lsQLCUx0DHtvL
aNw+m2jyPkpraHIo3tb4EnpO+wZeR3qLvLWffFRzusn14NEiZaMYdbRT8qg7U6DNThib4ZBEofJZ
jQr2NEZrfEVn5+QYg/mP0fXbHG3avyDRY+1E3unFtLpo2wTPi1geFuZBfs41NEiWlq4gogK+AP6x
tONJb6noTvH22lwUVORsGBXnromM/TW7FCjDtGmnAcG4QYO5h3Y0nnrdvRnNyHTO6DpGazc0Xjwn
sUGoaVW4I33AMlTWWr4y/5OpmnfHWqddsc9MTuJAYqlFsauHud5KM2iVHqvQ4Z8Zpw0oTdZJy/zy
RbxL5unBhqD9zfZYOkRVab/FmTFuGs+wHsKyNeF7atadUnTB2QrB6re6WUDLqtx1Wzjj5yr1fwzI
535vgmLteos1g+YMe79s7ddhYEntuhO8m6k4Sh7FS/VHBGzHJ5RLy5c51w9hhzzB7LoDNAdgs5KL
kUk5zsRJDey2XodVinN72cDwbnXn0k2Be7k1C7da+YndnudKMWdwjcRVcRBsE8sY1nWYD9ukUN0V
hmX12Q/U70YU4Nw3zpje++yHz7acTrZeYpycVtvU4eeoR+cCwIdPW86KOujn5Q/Mu8YLGujUdNpq
ygsnbKCVe9y4iCc4a9+1v9ptNd6Fzew/FVRO7ofGBG1VKU/SFfaec5ihTqzMQPGfZMBJO2+jBw37
7aVPDmVlV6vEBwY3UteJF8PETVbF9UOA9PY6U7nL64lEZlD+aPCoXXV2b79pCVbbVdUm9wZakce4
sdjAheRnN6E7V+9u6bxZrpv/09eA349KDGUTlcEZ/Qp1JJ+KllhpYZenWXH41PgxllRkE5CeAlgM
WuwW6qSBwtc0Vg5Z0od4kf4nlKsaipu+RuY8rZLCH3ZRgR9TP9aZCsUuWqNE8mJj0YaBiVpv9Uqb
Li01FqTOOmsPaNbgrZtYa98n1Qvp9QkelfmPgvCwHynt93ShpCR5We2bSus2+JNV7ONxpXVqt4YE
i+W9pG8yzX5WHX7bW0SAzMovEZbpPrf8s97yQWfphi/I/heeEFUB+B7sEtF9xLeBtPDnXHMMJIgq
ZdOGKZ5QY2a9dn3E92rReEQm1bhwe5yzRf9RuhpD0TZIqK9DzQu2UCLHZ6Oop+dQUUg7ONZFukBX
difXaL9zIxYZmlaoO9mu1+wlVkJQYddaXuvSCOKpOhg6Gv/SlIMCbhWFRozlZZLX1/GDgy3DLSKv
4ayaVRxefw69cz/HC0ACWGkPGthO7y1Nqe4b2Inr3oqivwJfOapoQ3yCBmHvi97S97z6gs+pC6R1
CZCZgw84uFXHlcc3/n+qpqJbZK1n2682EieHX8RXSasaZ73c+62t7MBt4kycR784jZZ42SAUWHR3
IlPdINB1gACproVR1OCn8xzDt8gCCkA9MD6UnJBRQdoFgD7O5Ht9aZa4k259nic80pBVuY2KdoCM
omJDuvZnsDSTrCn2JEOx5HWLi6vO+vflJAdtKydBkAUveWKTe1tFbDhsa1N0s/vJMG1q65g9XGY3
qs+gdOJtHzXxlwY8xKDArh9j3NMdjdpnq/vGHhSKfSjrPHm2e8zuJIRdKR7ts/Oa66xtDEN3NxG1
h8+G5xibKbCmgzSnFjJPBxHzIk3PbLc8d9WXQterF89s+C9pyqcZ78dLjO/7Spq+2TcHuWRt8Of9
0LGNDHc42xAWwAKq3ZOdZu0pG1ycGztU5RUdLKyufLWQGdnGgxKRyazyF9Pw/ioRZHhP8WtA27p7
j3G1p9Skto/DcuisGglGtzzd+s28zlk7xzrUCmLl0I+R+5AUu1uPnI1pjFxiBcfzNpBSErnT5/I9
7/Rpwx+7XeuB5sz5Kq017E/qADg/Hu1YeYRmtC+Q8h6mHbhUayVKwAilTKfAKd6kNWlx8/Tvrnqx
kVGG+RolrX9P1GPS7Oufk5TFiXAqR/U+iz8crZHVe84n3T+KyOxNc9b1Zn9TZUgEyUBTlDj7pTZw
utQJfw8uM1u/z+ZvcUjC3VBPV0EAeZkBkKuzDUvSBKmaXeIO/+CpZp9017NO9XLW1CBWV7+cylA0
DPbJpzp4KMzmIl2BAmTUGljNhImKvW/UZUfUARCOiWkGNq8a9RNZfftFOua2C9CkxJZuGDMWHni3
jeHGrMtiZWKzekrYvKMK8a8zrK0/+gDY/NfobUbgp0g2qhPo3D/EDeVjX5sRpUcC/neofOAt7rcf
Rz4wMKx3hA3Gu8JvlIscKg/5Ik1pJ+xXgZXcBq7NcGTFmBQALH/O+C2O1ykel/rl1o3RuLOucTrj
CVHVsQK8oKwo1E7VSc7iYC7xPFza19PbOGYI7dqILeM6RwbclATxSk7lMOmRe4gK7dDOs/dQ9mZ9
D5NhFcLRzLYproe7KRrwZl7s8CREzsIRsU8kWI3DbaBJuuvcfrnSrV8uUjp1vv5tIOtrsFHLRWRA
rl71KVkLFK2dWf1SOVglxllTHpI6LLdipDgnSrFu4kg9iTCdZ2WbUEntV8OEQf+HSRLlO8Bf+Pb+
XycFVm0+lbb7gzoKNgWuh3oJ1ZwRC/KvMeyKjWc71UVXR+Nco2vDNy/Uvhijt1PnLv4e1jw4+ggf
AA1x8EOiOgiKw+d4Lo0EJKnmNOiEZPOxG7BsGZZHZN1k5kOOjvtq1OdFxqi/dIGdflL10gcG7ul7
q+2nT5ZnnySgDbJwnWZR91CFk31W9SJjkZ1UfyFXtMr50K+U2ZXtBMXlqA1j8MLj8ofMtBYqoVXN
6nPbFzi3jq2FfnXSfzWR7ZEIkl01WpcMwvRGJ6gIX+PRujpg5Fo0HjQd65dqAdHNOm5bugsHyx7U
8LVLzIP0S9hk4GNlLVA91dVA3XW4z/i2E8jVfgsTSWNtudq/w/Q0e2dxiik0u5eHZEJYTq3GfoOT
GPQLSSrfOiWpLLno24ABoB0xP3LWtyS1F2MinVWQ4U0V1Vu+KtO+sGpjX6Wh/TnqjC3p/vmb4qPe
1EHYOquKUj5ZYVaswmZSv1EFQpCgQCG30000jEHEbWTG1OHuznfyneJkhbrNXeRYPgomtv4GqcK7
NkXG69a8KkMZ7Lo8y/OvWthjEzd3/fDS4O616mI3e7TTKX+cE/SswXS/JWk93d36DVwSDxLLvxX9
uPFfcde+Tjc+YoasmqCQGdHWHy1w9ypUnIJ3z/nWjDHdk6YXObxpl0MyZs0TN/faTOvsASK188SC
3TqWExQpK+1gaaVkjneWl1eboE27eD0XQAZxfij317ZS6d+UAT9MxCOcJxZczlOGBe9YheGjXBC2
eXWPbNJexjSeRNsiqPx9obV7tSjnf5aTMbWuJ/1/Tv57SHrU3tjO4xD94r6ehWNxZF/3TW6IWdwQ
fvbJ3YOhKO7dfMYvcRI8tA63kFf8f/QDTQHy4Tn1tXghtYdI95dXsfYoNYnr9ltKGynEiqOvz492
T4l7VS86DbMyDrugL7R1P2TTSnUwNEqtMH0L4xJlNmDsYohcIxdzNUS2dXU7hv6dfSf7lQqryk1v
O+rF77T2giEJW9OoC/+uj8jftauPl0cBC+EQA+ApVl6UZSegP0tlMmrRIVk6g6TPTnLA0vnjTJq/
DP8y/RZua+G8MxsgceGkXFCo5iWGHaRymT3SLkFeKjsZcW0sDTbOIgIbZHAWJOYaLuOFb2gXKufS
uPYY7ipAEOXRR6EKSR3nXggIIUDUk211f984CTXqzRv+Vt1OIuZgLO/cLrvXSzSS0MtHt2IpY6CC
9p/mQn7LovmjKWi7W1MQcr8E/5ybL4ZTam7mqJ1GKZlOqENpBaOxLOYp3WiRX2ARwHdwhxeevkoq
Sj8tmDT7aE55eaYQnACJnwNvh4TFX9emvoyg75TaR3Tf0Bzw873jVs4uCiLrzZl9KkBgMDK9e+tr
13mLvdDegSYyjnC/06eI/94qXvAcOfxGDxTBt6Bt0MFpteyiQV9EkWkcNwG6xl/bsVnTY/9dTi2u
9b6WP1VDph9dY3R2c2mNx6GFElJ1+VebxMF3uy0Og+3bX2oFcQoHshNao2p5ajpSYQhnem8/QwE6
XUM70/xzqOGX16uG1kdos4R2g/px1dIef7lqSqqKPQhIh2Iezw5iPgdWAM+Iqnr5Jlr6ZEAOo1qO
Z1Rbx3NmG1utGWHKLF16kECv/P10ShbXyygbNzL5T9e6TnTZtR6ww1mjboftfL+a3CBdjAaNtxR/
E7aMXXLuF9fi26gYHMto2RnJmU3ER/Dol/Gmd1C7W75oCshHgGOpmZ385dsonbk5jCunZBN460vk
yynDcpCR3+b9EgNevl/hZx92R7fUjX25wKYSCDR7N6tZPHam+nw9mID17HY+SwsvCOXUGMnXKyhr
6oEAdro27WUU5fziGZFJuZj0pHmGkGmVKWvEO9QMBGL6Vv/7ahVXu0K6bleTC5TdBDE9XseC/yrY
WO9a98lNhnpfF1X7mNZoV0SRO36aDLi5XlgZf8dVu22lCGiH9sa2quC75mPEWpe69UkNixRxdlV9
zHMn21uJ2p9KwytPlAnqfevYMD/GAgNDthoPcqjSycF5ts+3t76gdMKHwlPcvR0jnvzbAHeTzvOV
bfTPi8gEaWpe+hLatn+UlvS3U3gogNTcZYn9FEJLadZdFRz0CHDPWCEGMrepyS7Iqw6wkaNXT1fi
4+zY5VpGO9+pnvS5ZcNex6+RMkWv/qS8Z5FdAAwlPp744TE6q3cy2FnueNJLfu6kMxuM0EIAml3/
ch0EvQzHx1fhmzK1M/Vgr9tUnKXp9CgIo9D3JK06jL4ki3B7RMVq56fp/DSRd9ggjou2OCnjlY1I
wlfWyq9o8Mw/HM1bA1OCU5SF0UpLB/+ftKsfyjLTv82VWa0KBHE+4Zimgz/3p2fWnuPWU2vjHgsO
GzlzVPZqd57vBtbZh8HznUuwfHJswHHqk5D9oUKR0+hL5x7JdHNfGWaHoR0pX7MHNGm2lnnJCjPe
YfveP/VhnG7cptPe2iRBb9/tqq9OMb8Fzdz98MscGd6An7UdvyeeEgUrRTXvJ620v6GPysJGT8LP
MbiHdRlr+rN8cpGBeFW0TN905MaMTcnKHAkPXpBq053q1gsfrZ7isTIkPgVzI/hiRoVNZgaOel62
PfD9+WDhlPwlUwoVHZgCrZUlLEcaTFWt6rmv8+4BejCLzKUfjJazyfRYPTrLrNHirtbsz+1CajO0
ELxS2hlr4a1NBYJXkzbopyK083cbl+GF5uZ4fXHS+tJYCwlOonqIiNCR8uLdwsD3ZxQ1M2MtbLZb
lFzLza4MOrCFBfh5otCjVPdhN6bck8BB8kq11kVs8b9Zltty6JdVkz2RrbsNSHCwzLgNTLIUk87y
D5eJYQef4PM/ym7CthJnNTh4YwAlTD4VyIlIv9/ZzrGx/QHVcCxDEHVsMewN+lfTY7/qGdkzjOL+
dchCyK6qqp1k0NEBjwaupe0ECoBSW39E6xKJimVqbWbtg2nnFxkMCkU5oJCjrVneOde8V2763d6v
nXkrabAx5aGe+tp0lGat6D+qPrHupWWkxUppwoyFnOo8zRB2JcE2VF14LkMTybXCprpfORbLr7wN
qzctfvOpvgWrIZweWhTrvmp4R6/bptaeNYgDu8Ysh7OGFOAdyrzqnl+wfTTaOd7ULA8+G33w3cmy
/N0hvYVDDpkkNNzXJHPmpl+5utpu+hhGlB1M0UopvA4VvCjbUV4qzg4CQCcSts6uxoviecZ9hwpa
qSDKW955umn+4+gxkoZu+xcXtVZeVypbZ7ZVuNGlu8tK0tqyY6Eogc3EWGSHqonNs+xOZEDiHBR3
rnGFbF6mOT+EugWnb9nFyL6nHjH+zkP32PYYkojKmCMiZDUvhd0fO7s6dlfXIIm/RQ41N4in5O1d
DiHwoUOz8N+2F3qBeAPiqWR3FysMA0m5uzgevkTYpx7cnq1dVxnIBdZx9DLP07mPvPJeumrN+IgI
zUUYI6rUc2NOH6NG6AWHXrfNkxNGFu5NifYp64r+UFsGqf3SUD/lU6VuI9xq9jLaheTTHcPs72Q0
i8p/UIdo72WwxPMmiI3gxUiQ1Y2UH9crFE3GHqN4ubY0XuJoSfBpKvU4p8aiHTmQ/k7xsnQtaexb
U9LYjsanyaiksX9pSpL7D3OzmO+fJLl/CQ5VltbLpZJlVD4ox8Z7H/KjOFlon3KF8oRU5zJcBLbg
d5ODlPS0OPuWNI73oKpV9ObUrDoWjX3XK9n6hXGwA1Rkfu5j5wQgdqDoMpbP6rh4N43GZz8qcdkK
3HxjUfv57LhOgjC/6R/bOrrD1hSqoWocHdtqnmGFt89pHsY7f040uKv0ycE2gy9qpHonaamWjcAy
k9KcL2FedI+K609fX1s9Hb+GyoDQoWHU+ylLT7Nd4J+OYwjqVq31auMFtKqs0fvB2wi1sykd8pVV
Bs5rBMdum+RzekbdOjkvaobuND9MqdNtsxKIyiCWeNIuQySCrpvSMvbTfZKG5dq28yecyLt7ETkc
CoyQp5ZnsTSt2GuPuaekaxHZy7H1fPJtfVvGvOFRWiyfEm+hHpuYbro/HS5vXpfzArTQBJwRzIa2
dS0HRatbp5ySxyJVLKc5K8Nr0O0ajoqPgImBNuKdxXaMS+OzzoNx7RfqfJJmlBYbJIWs16FEgVzt
yy9WlJifXdUoD17gHabJfaEqeRcvPBGxNpKzaJ72YdzVl1t/pgI88Yy6/sUVqTRVf+fXCpy1Zb4c
YFSY5z4u7twMK7YwXlI4i34lFR1z44S2sRNRObNDqrOZvL8z14WrhfYcViDQEqU0dIuVqepMwW6J
lUHpClGUC1zbePCManq8YjuSqfXOkkQwM8/ez3PTrK7/4tDWPtoy3BlA+FBl+i6q8dDM0i3Vmeqq
+Z06EHhXtR2/1Lz+7xrdoRlmaXTWsFWTGVVkeQ91UUO4a8z60L/XXq7A8Bn8Jwos2ok3z/tQuP4T
qDH/qUdecwf31VpLn8QCDkKNs7DzvfTJAb29t8BrQwQLuNAUqsaT/zUMEN+9Sq6jKZOsw67in1Jr
AwsCzorJHfbxcoY6zceZ9N1GwfLEiFEmzslv2Xg1c91uyfg7jzU2Bo8OLhHUtXudBT191NQZqNTo
ElTFUboQAWkVXlx4dHe6en+NWGKNEqada83N8dZXmvWIWThPY4z9cFaFDB3Xl8ywKkwe1Bq5hKVN
8Uy/69nI/tInMZXEVEH86uooXkpfXRXNuLpGBoVrbm7XtQxctyukkNSOrbGppMqDN7JjbIcq+9vH
kC/pVOtLmWc4T/0hQhmwExki+xrRqNwBIYvOp66Lv3iRrnyqbDzbvDhHhhtW092kB8Dh9a54qQxo
rl6BYYSHvEg2OT+qSmefNhxXWmm6V0sCUYo3apaeSu3Cw5H7Sjo9NdZWlmXNEMKQn5d7Sgaus6+3
3G2mjEvkbXajuz3CQ379SQ+yTYWs0udUc6Nj42M43HnxIg8lsqVsY0roeiGiNi2A1c0Um/kZfDUZ
YzQiV01eIWcqnb+MSzx2U6RUqmBv2vpwlJBrdGMBiU+sEDSl057kYI7wWVazHZvlSjoyFVFl21hM
rKXTloBr2PU8KKb2ZA5Jd/p1TCZHbEPKQg+Ov8ZHRYfKGSiR9jTUbHwXlaONQLYTYDkopCPt5YDn
FlC39AuIu+nVfQak5fRbv0RoJppBy0wZvE1vR6wxFMv7HniddjISTKTk7E9N6VNKh1KunJaJ523i
kBtE5inpgMPQ5D/y5u1PI2+TUwsk73omfc0ycBv9U5+mO1htFOPut1gVnROdHNZY2WSI1faQzKCq
WVvmD505GAedVePZcnv3jDph4e/KFsRShsvX2mqtEOVLe5iOOG5aZALyKfqRuWqM+J7+LnRK3nVr
rOyyv615wYLxZXoG0A2L0ZyHu7qe3QtcNHeDrUXO98jMN6Vnxc9zi/2QP1fqbm5Yka/LInhWGmPm
R0gxP8Tg5KEq4ZousXLQgsE+gFe2VtLEgdndhD3gfhQueQaP9QNIDOOtsoYXNuf1g74sepYxackY
DMtfWj/HJHKZZ1bOpe/HFACmMVxunIUbvwFRmB/BrI7waoiQw02vTppLRFvDwyep6O8S3Q2OqdPc
8/jR32pVxTgnqO/rJekUzWX++HOsTJz4jD0AtAuStJaOI3GnOgXVvRb1VenMnVy56HVS7kfylrBk
aN4GLMnrqriwWU2Ohj2D1y45baKAHfVR9JsGfVNGVvutm8dpG9pOfedh3fGsDOoPGfeyReA5yO2n
AObmCU/CaFsOkH1wsTDXDiqEp9F10RSPmwc5YB3ZPEg/25PTVZlLBn72ScRtQqXAyULiBIMUBFtz
jE/fKw1dHq+yW25Qmo5jH5NIBcYWZNpjie7GEGJs2KqBvnfi0UMZmijUvpdtU8ctpscQo9WvZNIQ
Jslb/SSXtpHnPnRjN2+spUBa9MYJEIh5qkwPZ4mly0O/687VfYRs6JJDt9RH60Dt8TxSKOX/jCWD
rK5NttkrUKzFNg4UIJhRtFiStdaXOTNes9Sa/qmrT2zoKN9Vs3VgnWr9NYQZNd12aj+NQ7Ckwlz3
0TB5TQxFn52LJqzvSgfoD0VY7V6uXfZRtJ7sMB+fRidsH5DZ9A8BBjPbgSfiVzLma6qq2mfuEf9Q
Kg5bPd0avyr0x0WdXJBme+9ajK6a5SBncnB6ZdWlrnInBljSNZqdiuIolbGpVtOd/PYhQuQeq7iL
/PLytyv9ajhG0fC3dOEnpKI6YaXaukwiZSudcjCtaVzZUfZmAAV8qJtg4zppeokWLWXpwioBINrk
H1CoNJ1Nbw2PED/ZELD1dIAGR8Ne0UD9kbKtcVfcReNgYVKskqXJ2uGLR60Kf8l3dEGiu8b00ZzO
lP5LY4TftXFQHlW1RrWi7ljdL+EoZaYbZwqiE4rs5ifbntZoZw9fyN+Y+xn9pp1ML8LmTq/V7tWs
FOMMiapay3RkbHmmYf91KToletF9jGeXy8oPpeTujHa6rXOLYQ22aC2vcUXDm2tRcJIDzNIZ+8hn
MVUa41w5JFGCi8LPgD9Nmp3rJInyYwVHDzf/mCQXcpyZcnPPil734s8Kjo6nJu6rZxZxP9Iia751
nYOjeaepDzh2uBePm37dsDP6Fif9c6o21Ssc8eSurKJ+KxOs+W/FB7gMBCzYR72WHQDPN5/zLt3J
PCuMxo2KzsQpbOGaz2g4HsSVEg1rmxJBbFH6+pddZbVy0GV5nOKmOl9Lxvhx4uu4vHzV5RA7/skD
CHsnrUB1nXODIlaYx6x1vNzZTkOAD9TSrGV1naX2t85TtaP08QjzHlxdTy9m2m6la1qWSWxn2WTP
Bo5eCgJQ8kPKQdIHdjc9O4mi3MlPe/0NgqA4JIgGGggFpKH5JpSZIvCDh5+tei7Ch6iy34RsIy28
Ba6tIZtDiZxBf+AXV+VovOqNQuW30Cf0RArzXdJVXV2BYKfAdJZclh972sYzkf2UUYsa7qHFwvya
6Sqxdbi3S+DIC0lGDuQe28xJXrJuDk52EfarFlQQqTeFXVRfoNBXklaSAWkChKheEqe7mMbES3xW
6xd7rENqobBCZFDCkn2JUDYidlzBDop2M3v4Y0m4U8TTvdeM59v15COLmPKdgt7sEIXZo5GQ5R5y
c0YsO/FetcTKj3GMO500FznuMzrWZOaXUXOs3MdGLw/SkoNn7h0LzzxpUCu9R5Z6fpCWZTsthlk1
q6tlsqVP0cZvO0CSS1M+eBr3lvneuzky3bOaqPu+wDdjwb0Doqxjde9ALd+aY1yvsf41WW4VNoI4
jXLHV5vqBcSkAgG0DMebrkG+oYUlplQNzNS+yjAG8YrTsODreIE/+qrjPjpam3+q4XynhfKpmCz4
kaP1Lq0+m4s7w+r1tTS7LlwcU8m+XWOXC0ZjfUZWr7/vw7m8zxVsMRH3aratHQNxjHMsBUNjRGCf
g1eG3c7Cygq5tWh6tNpouugU+agfsdKBAEBuA/AKDwGa0P8+mpIq6mrlv5pmpH0E/zZXgmW0z2ML
Qzez3rK1zS7o6aaXxrfSi1vX5nn6P5S9527cSBeue0UEmMPfzq1WK4/s8R/CM/Yw58yrPw8XNW59
xhzsvWGAYFWtYksWm6xa6w3qTrql5zbWLQHSx32fHDRM2zcy+ts1bnEA3DL0hnv98FvcoDag8ZXh
mIWK07NWtuMZCt/UHFuNIomU/df8y63zE/hED+3mSIV/Xh6gXciWGNkCYXSUnePjHbIfLD+8DnPW
YlT30cpHtZZWpXoJwhrjvkS69Qqhy905jjV/HfL53lrKrWmuvXZVE33JXW/Yu7UW3xdKNu0a1/zZ
L9Zrrm4Oe+zN4RgtTTE2iuP6pckd6166DKhu1yA0HmTMc0PsgMRtpym6L40C1rXDB212PPW9gMp/
peCcbjp9UN/LKiNzpmjmVka7xrCW+yo82EGtvVeqgaFp4ygnGS3Dmbfw7M7343KpWUseAy/znmQw
S05e2rt//Pq4HlYhj/S7zPUCdBGH8kv309MH5T2d/P6RjNJ3cxHtny1MGWO17XbSVCZTgzVdgnhv
teKL0w0/HUtxzpSzlX05pvbOKQZKj7OZIwjdaTbLvansNyHytmw68SPEWZFsbBDYO707G+T1gPpn
EIkGTDAuVtRBFwrikb3Jcup4LaYrLZk0z9MokJX6FzFnXc1bwbTWe9juNkmM5fNkaETKnQWiUuK/
ai/q2J11f5Tcgjvh9mgXabD9lD2QUzlMZA8urLw30jJU9C6Ocpoo1V8T6ML1KtL1KTtBcQsYz6pb
bPPw2bV46D6ro2s+dxlmyJmu6ocybcCN201Ont9LnPPazpz0rmtn7SrRfVc2MAq2QQ3KeeuUE2Jm
hXNdQ/MWOEzZUkeWWDkgeVUcPCsvMOXk0+zM/Qv1ku+j15KoCfFFR7nnGntpx/Iv5LWoBpl+0rrE
fZKQwDWCfcSPiJev5TwFy2EhtJyG2sQXdbmKDHTu7C8WlPtbl/RrIQvTvU9l6ks7xdUBzkDIr1PN
zzh0DhstQOs3zNM7icjiqjrwfQzuADjMz4mKgQu59fz/JSLMYCdEGRtuy9W4d1VnlzoawJb1OJlR
dLYU7fUT2mU95ZtwLHIjuKxoF4GxpHaPhJQJn0wpDjz20zfbAI1mIf30s41IcRf+z7awUEhv8u4P
1qbAe3xy94iVaZe6topDUMTZG8/sj0k24rCt6f/0athrZaZiOs7uah9U5nw/lNrHJF2xsosFk2Rl
6iOnVR4yEtQ3jv7vPH5tof8L3x9/zazeJMjz8w1U7nmq1Ts/LK33rocSbRpK8FNHKpn/ZPLkACju
q7J2v7meomwmLyhf8563BSAc1OlSH4l9dwhO2KA6j3Il+EB4jwStehcDUL4rQ+17OUz1s7Cb06UL
QZW1S6y8JWrpkpaESpfeYU3VcCtL15Tlf+Uj7pMwRA6SqMol2dVbir7Pub+pO7GAWzvnJPoWp61z
vuW+hpLftM3TQ+DVd4Xt6wMAQDsC8rlqc+CtlpwwMz5qaT9/570b4bzez/dRZupPzgDNVQaiJAoh
+vvJi9tE5JZq1UD6ghmpj9M5xNKv2YC6WQ6R+VRPdvSlZaegoUG1aZsixvzc6J/quT8L67RfqKcF
zjyksV+lx66q15RS3oPwUKcEnRDo1PWdDFYDQgBVZjoHmRh1TnTCbx2w6EKI5enrXswMxTWZixxH
vne8GFu12P27iZTovKatf1H+09b61L++BxtDX/tWPJ3ALHli/N1O81uuQGRy2jC8yiGKlK9VVVjH
WxfLqPA6JRqCJ3kBcgY9ADAVauGhU36ziysM5WB1bXaXLIZy0t87xU/b53E2zK66nwvN26GwEr/I
IWt52CVJHN85S3ZH+lLjZDVB+yyNKdDSSzhYf9/mTObwhwO9I/wnQSVhM4hJl1JqXzSIhq+RnlIh
gF6DIFrJAs60SgCPHY8pUw1f4aEamNkmHZm/ZTSdKsgkho2aBGXPVuxuWctlQC4LF5WVEXVap7d+
pMZ9tRgCjVUfbFqrM/9QnWjYgxJw7lUXLo9eBN0hC1vAlpH/gGacvkvjejroYwf/qKuTR3sGSra0
5FCkibHpOioc0nSM2LuD4VhupCmzNFt/UprEuUpXb4Xd0a1c8PbLRZQ2qrFdO09+N7/Mml2/umpF
+qbU912gT0dxncxd68nPlOE5nZOKSuN8EtdJv03GO62lYCXNKoWrVy/Stf/HSW4KV29aykS3STlV
Z15Vurat0NnHJRf8g7hPo4AWnQc9zQHB13hTe03zCmnbnlHC+T12aProPKOSuA1wSnjtQkti49gk
DeTZPAkRb1V2Kqi9Kn8CoujuY/QXD7Apeh6+eKUkLoYhR2fxTkkNvMTT2j7/zjeSNvXH7KBA89zY
YUul8fcgfuq7oiEf6mfWv5e9fZZaY9ZpuKOqZPtaASbgsE8/rXh3I/ujn0P7qRyQJ/WN5CDdllvE
l8wPx63A4NMp9nd2A9nh1yS11jETzTGo0+b490kS5aaoZsmkyKy0bar24yV0ANBrI4Kv2J6Qyi+T
13rh52V5ZpwMSq3PPYxj1lSEILuw0Shs/uWpg7FtMBN+LPSI57de5AcDhtV733t/DErQ/ODdTO6u
m754Iwa/Sd3olzIyMKkF/7SL8Sv6vnwwVbnu5JS80J0sgcPkldne0tTxfeoTjAcqgNr6mCORZ2Px
kjVqfyejc48CkBkF/lVGKzW4azzdfZZB+1hOY4vMd528sBY/S4hZNclDGKO15SyXn7NGu8t9tmwy
RT487FR9W5n5yXRT41vpI6e+mFK6VvczobD8R+HmqLj4jnHXKfhPxRBud79Ch6l1fviEOmRN/jPU
ydVPV/0VGg/dx1WVflh08uxPV83R/tX1pHzByKI46G2uHMlK4mENalUPo/IdLJVxwVbdwGhwqP7M
ko6sbhimD2jiZK/cxI8Sf5seDoShRv+f02t7/JhumFYq0+WyvufAtUqghDfFLm/HD40REQ7xjM7F
yDN9lVaj+6YBkoWQqDJgbXTDRQZae4akNBYtHtQT38Be2h+BOPKhmvD6abLM+XWF3z5Sx5V0F4CG
W38WM4P6N1Px38TjTDU9MlvU9X4/TcZi2GBFa+5kPNOU4CJns65/nN36Ps2WYc9FU+DjfQVudle5
+fSQ+IGHDbO2l9btYAGRf4CNW+5T25h4QhELVpjvkJw6FexJawrP3E/Tw6dpsY+whzuQaQYqJe9h
f0SjxkNp4iBNGRDUOob0nwfW93LesDfxUhhGn/ar0ulGpn+4XVYu4S7X/r8YkOCIp9zoZcol0/3q
qqSskMpQv5OWHHK1oLy6DMqhmYIemzTV3P02kJtqdZW+hAufkFR+RSaKemxbwLTZyOS+wGplcmPU
Fpeq1+1wq38NdkGZ69a+xcA8RVo6jOt1slJXzQGmNtIxixWtrCaQT1pMfJaFRZbzV6qNkISHLECk
M1ecDL5O3WB7raX+OrP3i+TOHPoDZNuGMh2+MGIOs1rA+FCzQjUL75yqz/R7GV7NZNbxuoweOijW
uIelegjUP4/ZeEaYZhhkNi8AtTx763f0ylCFREkZ4/bQdZUPHGQJl0CdXOW5GOuNNQ6tfZDsuqk0
qH0idXCQjDvo6KnbOE2kAnteEu+3oLS3CQpzp8Cxt/6eVkqCTI2BWVnssRueW/2PW1OkraWZeZAY
9YXTchsVaetbc/V3jUJQ6zl5FCQ1i9x9gdqavrsvtj0071rmdC9xWx1LM27eycPHWGd7X9cx1V5+
EFPl12BwRj/hnFITIXHFzCYwQCeMI6ukZbQcybgo+tAfZbRMXJ59zsTSYRnNDUyAwtDv7mUUNsk7
8ok9AmMMLhL08oPFRuGd51oZPkS5pAYbdQ1ym5Gf7NfmIsz1odG1jDil+TFSRhooUH7Tj87fhbxu
I1L4lav954VkZCbLuV09s5QY5j2u1qb+3VPd58m2gcLUbrkzJnQlpQknyXzKGss9xSjRbIylKQNq
qnZw+/+Wxi0UK9R34KvOnXSNs4V5oo3HjEWG7wS017/Yg+tfdKtEQNGIB+ARJMEgpo8YIS99qH6e
Vav8gfrLVoA8qpIrFzZ3iL8sAJ50RrzT6dncIdFjfMnt8a/S0ozHVm3LP5ZJQ9U2W3tsy1erVHe+
OxbfK7DKWw1ht2XxACyPCvFBZ0/6psZuuMG2x10UOAiZ7I6cKW4u+P82LzB12FUiShnBLN8X1dCf
+gnD+QaBpC4s0y91r8SXOLbDnfTL9AQGTe7EOuLNzaK4HI4BMtQWcmvY3iJm5qTzu+/Z9kNf6Xex
WmicAPbzBy05aVECvV3St79GfVBlr2j1Jqd5GZXgwBoblh4jLV7IYRxDcXpX6gH+PydrD0Nhs/R8
jhkASu/7VMGJJFPGJ5I1KSUQXwMeDXmEfT2sr2SOv3ahOj65lZ/5mxp0emzo8VX6rIrSBfCXS09e
bu/4hsoC5t8q41osM1H5ZHF7vvXHPDGuECUxAqYMeet3/G43gSWasWQPOuS6ssRMDm3A7j3Nxwr1
F3XeNAuk5T8iFhvFZx8fi1uEZqIErqehhrBvVl37Gu2DX8RQIXwmfuHv0TbSV3bpjR1qxcHfatRO
ZyGRSj+V+wlYTB4+xGbxI+r1+TsbVwhUZVU8GUGv3Aex4mypY83f/WE4j0k5or+MwYthpN6htpz6
T1cfNxKghNhZl1EdXki1qC9aED92smcDaQNCu6q6V82vvotUAWT2hiW+kj2XMWUw30SLrl00DAbl
JXFC/ZtuBt6+7EfvjJT5cfWxTw3q55Sdhi2SE+mfWQeEX5SZyRaapen9Y9XZ1z4zm69Ni4BERnbn
GYmNBEybBctd7+xLrGIX03mevSo8l2OCxmsxo71Iyfk1H/V6p1iJfQiX/aiJtNhTpYpqc3VN46Hd
d5Z1gsPchVtv9Oerg4wIFEW4f9Bt/rPptvph4DXzRwJYFEFifz4CgEm+5UhJJZhwkx5NWVqj+Snd
3IwhdZ9vv0Uv9ygV1lcFAup2yOpH1QrxPx/9zgPawUN9bZsmezHMsPrTDYARB8VexwnuUbqa0Qqu
ywUyNVY2iaKrR2/Ss6dgcfsEsvbmdnxlU63J165E7/uTO6AQ5485FUm+nQnQCVR1lhd9TAoQJxpl
L83bgDQjFODQyPK0w1A24WPM4maDbRHUY51CgZEBZZKmW+GSrST6dI8XhfElM3/MZBvevVzb23Zg
NYgBRRpy79AnxykBcoK9zlGaltp/9OVLn7+ERI2618n17YbF+bYdFB/uFfoCbmKZr9KHrGitNO6L
9NSDy4O0YJdoFeGT1vfhPVyw+s4GboZkRDl9s+z4ro2H8NiYVPnemwEFCV3F9xUQw3REyDZCA1ZX
t7MR93+GdfKUZoH5zxhHWz30/L/9sUOfqwnNt0opx71vwzQxHDPa5k2LR6dZPsSqjcsYpYlkE/hG
c/GcsH8NWtM6DZVabP0SZPR2AD46gLZ/TjO7f4X6aew8y4HxF8JGGUJ0QpZL+XiJbwYfLuSNPBDZ
gbvHjWbYCjFABlamwWQ7+8AZ+TbxDr9m3rhFSZ3XVpNBuoT47l8+tWvVp6xgJ0fpk4NVenhlJdwg
euk/erPF47SzyrvQmr8FVjI9OX3JA9cdtENI2ukqEWtYzY4lTnMXq1niBjvSj7Gp4lmsB/3F6VGp
Xu5HuQ3l9oxN1jGJnjgk8P+9NcGcdZesyR8l4tbvxpq6iUH2rne2DAymlVwm/eRF2h159eBa6Yv9
ZLao044g8CjH6t1wJs9/J31ySJbR/woZqBXeg0hnqRhTrleLh5XDoiEfdQ9Ob9N34V8QdLRDGenl
oogT/IHsvIe/EQnaGLHmt35a2EG5/R4uLaqR6YsLLUnGJF4f/zbRwn5twkF5c6b0MUfX/1GGnAap
g1xHnVnCVZN6uz3kHoB/rqVq0FjtRZRPRic7C09u5pQ7ZSQT+SEoMk91iHJSjmGDghfLLlb7YFdB
Nb6i+G+sBwRT8LdT3OwBH4rpLAN+oxrXW5wbApo1KvVujb3NDdri2ObWRQqoaqmSBnJ8HjxLRdYZ
42OdtaAyVMfhkWsCu6Z7jFr9Ovd9sZHmjDbzKeqwGZBmOgLWVMY8B6SRaQ+WDbbGr9piI+t7lrnI
06TkAScb4vPavC3wP7U/7Q/WU7hBuAbr1gXLqOReDmYaTc3GHSsKQW2L4Jm0ZWjmjUSls3fNfRU7
5tHTUshyuP5dxG4rjGAsgfaJN9IcHHiAiJY75/7OnccZY+/EfIjzMjA2BY4qAJV430hnEDNSs5t/
AFpRXFfT7JHUDnug0ncwcXOew0VKeFpqCXIWSy1B2uup9NaiDwxufzwuc3RKdbsPpnIchiAseN7l
mHy+1yiHHB2/9Pbp0sSFOd35U1adJ77E7xjE50udar5Ks2/wogMt9VK6iEJ4DZ6gy6TJrqvHIAq/
SRA0e7TQlw8IEYU7FyCdDx5wIGxHqvyqNyjHbqOmtmACdF8EWacMVrnrI7879bDOUH3xP5q30aLW
uxPg0GCbJxUvg8mr7ZMs7CL9Hk0V/XFd1g2DFmz5AtZHWcN9LOSc/mTVXbeRCf2yHJQBpsZWYvB1
WlZ/4ACCbTknNSyyqkCmhtX3ySeRu3FkxejyVHqcpktu1zzI+oZqLO7lOAV2OyubkqOYmZv64JIf
AY9giJ059Q/8F4pg76hpwNQ+Oi38ZQxCl4+QnyL/p4ZC+7R+iFGQLXcsLM3lx5Qf+DZr/UExBuVh
+Tffy3L9PSQq6G2LAmxorr+5TKc0Fp08q3lOze4cQ0Tihb3I4Ikinkje4cewSaC83Rfw7P/Vx1sC
2dwru0hxh60BluUUOZ1BNrVUEAWL0gAKmqGU52bBRd6a8ufKO8dcRwUneWvK6C3Y5hX6xfXdb51X
OWh0NAffMrHXMKzkUA6z/xc4RtZzwIggksMfqm2zeUCZNjrrlRufi26oHvTQxasgNr23oHWASuNe
d9b9FCy0DXPcTNz4KtBR31YTnnBpchW0qIxKc16wF4HD6C3YCtRniJPYfjfWI4Lt9TPbxG+y62nJ
VADaCLKzPZTVn4N9Rx2PdxsKoMNOukq8NzeGHdtnXUndvdY5fXGE34UJbkbZm037xBwf7uBU41sj
N5bcBemwQ7I2/rgNcLZxKTzl86fbWAEFzKaMaVod7EO1gHsO+j4Ld1blJKdkAgvPa1xHVov1C9Jh
88BDs9JB06CWhCBed1+b+hW0Q3uIQOivuxk1SoECkkuHYupX/mltx3kXPYAVJ6ELynLtk4lwky7R
9D1bBCxEymIyui9TB6hUWkCqm+csqL7kY1xdVjkMpwaJtjR9RUvPiMOpAHYQmgHc3bq7TCnVjSAG
fgcPgDxCj8ftjHnvDqiQRnV1asMCVLhfY0uS6Yq671Gwe0kaX31xIOxqbo93yNIaSp5giqGj5FcA
F9m2Yd1teFIr54AiyEuUm87Dcr0cK/qdMww4euzwTgDgljjqE5sDOGNa/yYHKLCHPla9J2k5pqVv
lNhV76QZTKq1N9vK30szr6vubjZmvsNeOLzpTdMc4qEx73RM4R5Z/wbbMSTTDTQsAeNMnxwALOr7
IlKHraZp8WMT27itsMwczn3UfZG+W3CgKN1DVvM2t2ze6UPyCKx6vFsnkR/Q7hNs7wRV1I+jeVdY
SrCyxgQeJM0VZNTYn0eb/212S7NEM3mbG055n/haMr9Tz9T2KNzxrld8civo7ixqRr5zKBfNpduh
WwSaEjA2BwBlPe8uRhW1psQvp+ag2lfr4VOPdMssuaY6wdfRBoobkJnBA2WJf41C27tiUaXjYFJR
F5cR6UwVhaA6QQoDUtjFKOdW5etEeBuFww4IkQLspveut+vIqKmydOWNjA4ZsZ8uJaeV31ab0CFD
LE2ZO5XNyVaM5mhOHow6p0EWkjqCbbbZubFsf1cvRkv+AH5nQGHhTjdb9mzTGK3P+vUBnrbdlj9U
9yDffDmoiTfwtSjHw/oei7yg4/FK9TYK8y8fMvpsg6xraWrZFkxufuoWkJIcIFWS/Jmf07xrX5LK
KRDb1+FnLwEJFbv7qutdSqJzeK4mS3mx2jZZckHZ34GiP83g+96tIo+PBcLZae65RyVqm2vMPng/
pbYJDsOyF+WU/rvddHfrc1qP8UTOwuZHgxML7F2uEbbq4lNvNI9dypdrSFRqD7aC7b2DKlaVxFgV
q1gHp14HPtRyoZDVqXuXUZA4doOvPsPFa/Fu9bJvgxFdZQfVomFRmORFLB1cGJjBP9WhbfZKEvC7
Odl0dXVvOAXmXN/PwHPmrj5MbWawJgYtvhRM1jNpysBvfaVvK2hf8Qe6DVRK7fOXX64g8ygq075d
9nbtoeRjfTM93QblMpo6qHdO808ZYGycLY7H3eJuPPdee8ymAR3c/+nvg5H1pIQUfrbIDWZvThxE
V7NP+/NMhpolISUW6ZNDwX7wKmdp7BlYDg5/SutT3C1EGaimJmqFNspvl7ldywo8Z2frfUHejg++
DfzW1KbW2HaOUu5uA2owRFszycwdVQkfJECEjjo+Qmhe6KgW6J55JwNyUGEpIIQvR+mwlkA54wlT
XCrkst3J3sLT7reWyga6wH4coMCionPT6JCz/3+hDhlG9u9D+uM27zaF1He0LUMwqXZVbs2Cez1o
0Axd6HwByd9n0znHSoLm6wxVL7LM/KLF/ndpSX+oq+pBR95vJ31ymLO03QITmQCych3py+ANyqWx
5As2jgtIYTpYlu/ewSKoL35JKVif2QywrTMfxOfKA8yDpUgyHCwZIW0f3c+6CmD10lnYnVTxg1mS
Aljxxbn6zzh2rGYXln2q6wMMaL9dkcma78ynTMeERUYp5RYPuqesM+OFwx/1Vy2yjF1fFu4Ov67+
wbat/gG1y+HBjM2fjmvlJ+kyl/51cAlLy31pa8EaeZvYs8A5qWP5Va6g+fzbyCSf0t/OzuZkd7uG
0r1jncKKftlDbSelRCDEwLI4t9ALyRv/pE0aGJBCbUi/Gu7WMJ5lIdkX5pYNcPIqWwafm1Jafq+4
G1MLTP6LR72ttgGaw5BdhtFbT6njo7ElvetpE+v6XvVqFI1vUZQZmwtLz+lk9EaxvcHQu1zvDzm2
ClsjA+RwG9BzzJXCsrq2Yffaa/DtpKw4tA40mwnOqhrqq3TarV+rDO9eibS1X4qBUkj81S9dbT2i
8FoCabuVanvWvQ5UHdzAMv/h1j/1VFOA6oz7W5+E6GjUAO5R/rz1ey4JIpxLNL5XCz4WnXkd2bQ8
+dP28EnOane8lppjXsxZMfZ+Os6olKbvJlnEH0voAvb5FDr4iXUBovkRigbZe1kYtoQGIKsPfDPK
/h3DvbjSinvBmgkiDT7NcXQq+/q/XabCEkGQZ9Jvqd4adev6NfEGUlu6ZOKcYqcS1n25n0bgqJtJ
GavzqKoPNwsUgMbjVRTEpM9L7OrcWRN3M3XidZacyqGqovo8+sNDvWiK3foT7DEu8AB3Sq2n6sYv
+vBhZte1a42y+9zpLiOuYoanqE9/rNEI7Swuyoswl9/C5ybCA0L0EEYpgqIyYTm0XvpVYxl8uvXH
ftYfyiUrMHZBcZ3bEnSTUmynhvT6Tvq8JF5MP4EqbBurilAFIHDtzGpeOJtiQtRUZVKg52lylHE5
DAFId4g36KnDy73eBj5mm5V3ygcf6k2wTaIguZJvTq5lH45Ufn+1YxeTMQgSxab1yuQqA6MVwlCQ
077LFzktGFrrxHoJmvIkb3f68i1CuuDsp3CC1ku6cqo0y+/5Px+L7kOdFfVdTyH6MqlzdummMLtI
U86kjyUKelD/FYN3BvlzowX3zAWi0SBOTm9X0F3NRd7dzCl22QiWz4N2UfumeyhSOI5DliZ/NcBL
3caPfli5Z6Pho5bP1EmaM4nc/Gjrhf4WOekPibBz/1LqWfIVKXKUaFgDSc5jXPSqkMXBp4s9tf6/
TXVpgsL4GPUM9yPYsOv+jFKoznc4cvV4r4E6v3MRwzqWeTkAz0upskVG8E0dnKtlkZKOWmVrozf2
d5toI/7heflWYVi+n7rUu9enCqDAer3GqMttrwJUddNlNxWjoStSu9LHhqpCx2HZaY5LjFLRXnV5
l8CmBiUgfbnEyBzSR1ilr2KrFuXJbeo1obKjJqlvQAQqB33Z/UR+xd5oOZvQP9wnfuR+BBrIjZ5U
ffqbRf5HiMSpRaNfoz4DBmj15kb65BCzW83aPr9IK5p16KdNau/bFlrdCKbqvosi1htFe8YOBlOX
X10SIYMYk2SUxV8y1jyHzLPM3TySZ9iaHcqfpjY+lwvrZmy6xTABTCXU8W/Qj/Rt5ATVU9XipTmo
CB/4XYNtSRQ52yCN3D9JoSKyF/g/QevtgmS6z2elxqkbYmpY1OO16ysUDIXFGqPVFZV5s3zp/u2T
QDkog/4uc2+M13XuepkMIZTlyupccrfBLtsKDkMQG0NSfeA/pY8dg8PqHf4caI4bpOPWlDP1c9Qn
ZMctDO2723XkM6IEmdRo0Oe9J0WzETz/mR2LzW6DX7hTw21CEvAirdvvAcp2voPT/Hdk3ke6Xrw3
VR89mXnzJYvd4ktCvvwcAJjZgbAtvtjNqIDEzSFIL83OauKNzr7kQZpOeGVxFFNec5QNmqxI4VmR
dRStJm2ysIyo7Ree4cqjX2b/SHcPm/Ew/opCluhTlDbEn6Lslixw5HnTV16AVzDJH9fqjOAf0X9a
r6WP6qE0fMyKKiN7KzBm3ZlZGB9br8pQIPPDuygrXADljPZd5Tx7mDDKYLB0pW777jrkcMrqZwvM
4lgk+XDsYIK/NeYcbPpFuXwaQzRnYu0rZPVyP89VeF9oQQRkrOU/yh6n79AW1lCkAlAMTXLzeepN
YKBd47NQWxZjbtynm2qpe8HWBEwdIp47pfi0ujlKwcU/ATqLOKv2z0UShvtx8D7O5l9nt9HbGRJF
w/MIqn3/fxFXTKAgeA0f/cws9S/uGG+pCk1gGcF+q0hAbGP0jP7stexlxcl71XF2xv6ffGi+1Qpm
bHrou+AqAvepRO8d32xopFgDROgWcp1CUauNmS02vS3mHJu6B8b72Nmva5G5Z4dsmV2LamjS3Hde
1/yBvNCBlT3GnYPZHXuz1g8u8Lg/F9BSW3nBW4Q29dWufYpdS7+azrzVp6oCTlsMZwPblOd5yu/1
orLeDTdS71FkXwSGDfLuUzGc0DUFHbw0sfmE9aIUxlGCp2qgSmvj2CKjQTm+5H3YPcmgqR86/vDv
TV9gV+WGb8hKq/dmP7kFK4H+PPYOL6LcU+9tw5w7SuSgfee6Vqp2V0Bemn4EyVjvA1U9FXWuH1oD
Nl/qYakFAUzbRImTvdmaNb5UebaRQZHGgQbz3QrIsEqX5oE7rOeAHbgZHPqyqb5mbN3cup++gcNl
KeHr1oXcSPPYjBPbLdcPDgZEk/1KwBlTkswkU19vWiJCzymtnpL7L30REmOHHCHEu8+CIRJo9dmw
TfrUwD7HAim3HGSen/qsYSisWuzSsTHdFUNjvRm2plwGKy0xpbCst7xu5ifkAk/SUiK6MJ8uom5+
lR41i99UnEABjTOka4ilOHZY3Mm1tJ50ZI1v4EGa8kltGEF3wsqOimKc2+p+olx8M2lK8PTM2HCB
nSuydD5Ad6vvgVG5CKct6kB45y714mV8dGtUwpdOCYoVODIHdWlLp97FHzHrnFtkntokeubkiLde
ckl7vW+peHM6B9yPgAK1s96X8clUcpoyIgcvt0zvpJm6c1IpzodVN1/geGAwLqdQkmH2aT0+2nFW
n38f/hS5ng6Ro/B6nKbN2vYHY76g1TApWzn1K+wvMPE659Yv20tjyItwV6Q1YLdGR1FvKXlRZS3D
1UhT2nJYI+W07iGumc0cb4RoI31onrrNAemCfwkRASzuFYPWKfF8cqfkmyDFfhMO0Rt1ksEVW3Yb
/TVwg5/dBsPMnU5pnH9brSTlwhLnKTqmLlnLfYCaFfgglv1qh/4n+TMl2btNynen6a7GqJmPahtY
jzDVcpJP5cMaoTtJcMDyfdreQlytMh9vl0LtYAvMYmfNGVv6UY/uTHIMG29S+jdncNKnuJjPMihd
3VjsXc9unqt47t+8wEYmxoNYJYPTkI37Av2CQzeqw0OvQzwz7UU+zEvCvZS68U8tHoC+kkxYzqz0
PhgjaD/bYMydR3FZ6T1gMUM5eQiFoQ8m9iuBV6KzqHv6aQ2RgY2XdcPdhw3E5ITaucfMWFTH4oSE
ehEk7laahp2Mu7gI6nVU7dMn3x605yJS9GezXLg3zr/6zn6IyMMixWj2ITJHi76zNPu5nTDigxg6
QPZHZxsp6DDfixT0GjpBfwGIP311Q6Q6Dc3yyUUS9tsVlzA8kKavN2HpUkMEyIhtvm+orGeDUl1N
y7BesfVKIFlTPRKaRd8hjIlKzDoYLGwK2x3ey66srxIg8WAAAdAutAwkDMwHbx6uSDJbr9KlTSRO
PC3cNAWXDhecBd/t6QkqoYmmHio6/oLEkIOpas65S6Kfty45Q+9o15idf5WWXKPkk7aWs7AvlqvJ
AO57ztlqlB/SJWG/phsTifn1gxFFLrSyXmHMCD/Z6BfCCRVA8opDvqGZ1TKp7if9yydk8g3gnCxQ
ZwRtUND36+y4zr1hnZOMAmzJjQFEiqxvkt9H2qxditJDkSRd0sKad0mWLhkXL1CvmMHBS5tB1a0O
Vv0XrwztshbLfLd++63ZGZBI19FqyN86w0nO6Wjoz00HC6dcwPBSWywr7q7Gif6nWcPbkVKjBMuo
lBrrJVjmokbov6gaFsiA2wBYUFBDtSGKvi0pFJgXsXlVm1GbdpPd5qyOg4odPCMKYvfTZp2TNf4W
FVxN0i7rnIyV1TbMakSAz2VUvEoGKek7CDppEh9WXvWtLbkoiZGz3J7qLbuu6CNQ2jJRhm+ZK2jU
AN4kdWSnZGdLl2LQKj8kckS+arn3vubmd4hFHRIRLBo89WWh9J4MkSUy/z/SzmvJbWRZ10+ECHhz
S+/J9mrdIFqaEbz3ePr9oagZaHqPVqxz9g0CVZUokKABKvM3Bu5q9+PQYtsD3DuI1I5I5sRVrcGP
zJvdnO4pwv5nn2+ELDsVc/p2NX6zk/SpXf093igm7XmOz+07zzFBRMz0HW2TGzwg5bX96jb4zIqN
Tzb8Ikm2dRlU/1rpSnnAmg4d1AT422XAaGVtK+SnRbDoE3tVRnI16Lfz4WLvPm+FeAtLxXITFSQV
QaxwMnFq1MleW6e5Jp2sd/6qynMNozrDy0n4xdmRTys7ir15U7iO/3P4U0xplox4rRId2klkcZph
DtECTNLUKj6Je9N8g2pq60mWvWz/izOyGJ0GNJI4+58g6wm4/fcAznB/HTFPJQGKEEeI+yK6A9mu
VAEOdpni4koeBfguN/HLWKARRR7tYjVo8Y+xrD5iRbdUWl/BGC7dTxnaZxFZVOQHozF5EC2QOG9J
n5f34zAUQSccGZmjGMQAqkNZB81GMWtj+NbKbhEVEKNSgYC9M+GiRFPVUYeOdBR3M/GCggLBK7Vk
dTg1xcstR1SXfXtE8ylIT/CdQBohxxYeG1eDapC4418ddtV/c6EVbn4JUlw5PN7b90jH5Y67xAot
JMclF0tLTfVTUff6SY8x5gso4mRTS5EU3hb46b92RYwK/h7d6DpYi+Z88FDlQbuYO52wWAI28I6i
6z46R0syUD/JUfj6b62BJKWD/drJt+QW8Ti3ve/NfXpVwmeyYoyiwxSvt98GioP19kiBDwejaaYO
oZH9IFUDav0NwlKGsfdJ8g/IQkT4Mhhmd9/8Peoq3MaoUTEQikCQoEcY6Sf+ILRqg1hoBasl859s
85uahcqDgOfmSpNuZJibKzEmNk7+XZ4CRANt2J8BIt5T2hfTJ9tbryaO+GJ+1zVeLCu9SfCFmy4H
KFtEj+dLIQLt6Z2JvVG1Fyr6Boe5/37E3FY6b1V6SfTYmbYy7JyhLfZ1Oj600sR906pLPJTJlzjB
GTBQPOdkWV59suusXGcjXpY5QmQt2jhLDd/xc24bxmM7mE8IOFvvlFo9MDGjve/g+79hULWoxtF6
T7Km3yZUSsAdEGaCq3NSzG6aRFEOcKQxqZ/Cgkz5mhmoT6J3SyJTRelIxEPlDFFajLoz9jmrwQAD
3rrB8U6t+WW36R1/mUuI5YjOO7QOfHP4a+i9lwegfh11srTTdIwEO3gIG20qmkty/cOWVfeq+KX1
SI7obDtN+VBZqJ2ePTtwYdIk5mlMQDcA94IhP/ThUxWk9kJz5GyNMeKYHmS8hTd3dELrDlS/eu1N
VhcDxMq30IpClIpwsyXhqr1pdWFvGpCqpK5pep3WLUwFd6AuNCipcXNfD6E28e5J6fqNjfVUiBAY
9nI2Ru7eIsq5XoNDegFBr0VVlCWn071122jh1bFibxdSujkovm0cwe9FWxes+MQyKVeIb1ovCHTU
KC6bEtyw1FhBjDZ4FmnJnhYK2S8kXHAEE7tiE1ZqwRrJDVZznzgmsBxtURR2s3Qxir51kaJeWv6J
ZrSs2Otk1191eEiytv8LRtsqhXrpEKkWXTNkVhrC4JdYtIH1fQH+YCf057wMx2THH06zYN0QTMp2
eoPLzoDUPK71rSmvxHhQuEAifevHJ4070YzHMFknQ4kD6wwHEeAPB0W9JRjvZi2aYnOPGRo/m6CB
H7VZ6S2JHMAkvqku3Qm+EReApUPW0EKgVGzStzh15dvcYQBdGYpWIqOBHKpQPEXgYVz6rjzcj9Mn
TVSAjuZG9dsGTg1N0ZfocXGMLOlJdIlD4Rt+TfQQWaLEAzXu29Jrhwz9ZhyaaiOajQrOumhRYBBN
u1JetMQNbqLlPCK4rL9GbtHcEqV5Ko1Geg2r3jmI+RBLQa3MR1Q/6h7GqpW/TztZ5t13+v/V8x9i
vK6qvwTk0EbbQ4M/LF5NAIBrDbr8KTa69GRHAfgwwFgvle1/7xxk/DW4yyiBF9+alLL4qLketkYt
dEJvVHdu1aAAnEnVUkeb+SPnm+0XUfNnULpfSzttLloD6nqwWYSHtpp8uDC+MXfSjKtksoqSAwvQ
CEaAH7Jnvrjg51G4atGjsCfznTJOP4ZAX/VAyd5Mqos7A4zstkDt4V03bmLCUpKttT6m3R617v4l
9CG3TSfKZc1D/aRs8EAs+gfTAZLtIBH1HHn9vjY1c+f7ZrUY4p6lbNWA9mkkfS0+TvGdEJ8ui+5N
Gjb6+f5ZT98VI+gahPJ6dTf3lX7krfWBKrwspiv/nt4YRwo9brC/+w/Ntcawg+Vlj8pWVA7n/nuZ
cRrtBhKtYtRr9Cuwq2xVeXJ+HmK/X4dxpj9bGXZ+shp6fyRkGPlD0n+MVXzzcqd511RdXqY8PD1Q
qwD5zE/k0Jh6tIw0Rb3qhpss/Fa3nz3QPevQGZNTUiTBCbEbaW3Llvqc2QVV4KKw/vRWyBglL6id
XJwpaehO2cSxRrcqILm4tuuYHKJrJ8p9BEV12paIbCYxlCloPpA8UQuXstC3k6zPXJobHDPa170M
a4my21xry8ecUtYcJ0bmGNHEAPavYt5c4RMjKQW5BYCH966vvaUAXwgYRsJPaDXYqc9v1IBdl2Y5
fuEozx1EjEBzFJEMRtOMbqKrD6rqPJCUwzHPwkyF+82O24+HH0QebSVdKS5pJqftH1IoqV+1RG3X
WCr6sLEG7SY2ObzNs5qk2xIJuXuX6I+t4VDwhHcKJjVt0WXqGCnjPYF02XS4GCicqN6KKfkrwzwE
HprXu5a9yO1uTUa8PiNwldyGSde/G9xq05JrXTZBn9zmgX/GikFZAxzoYs6yFGFKm0JXlKLxhMji
xBkx/8gm9ZxO0nNE5aR2m/ptu9eqvrhFNkn3GOXBR9lSntqudA6lU6npwiocSA1Vb7lruZb/2hUB
914RcI+tSYZSIA3blegUQYXrlsYSK/BsHyP7UvsR8D2lMNxTbj/Bq3LOuKM5597DK3elTeKqg8JN
P7Vy3CLKvuh2o1Z8EYEOxWkgGNMEfWkfvbIOMN6b4uKhC9aGxkUSMSNESu5faX+QjFTelFBap4eU
7j1tA7RBw+R7jxwWmuBpcrPQg8CP1BOPMfcIAZ4zLeXXiBxM8EIDBu9bbfAlsPRmUtR2zlj3dq+2
gyYD3dzo0Q5X0Lezayf44rbGsCqcvtmLUUPV9ny3iqcmbuRbo4dfsiwIvuDSpWxzy4a6bWDE+FOQ
UQmOnVV517JQo5Nd9vZKZyX80YK1E4JMElQ3VsU+PE/+P9bCG69sAuC6oXXhTeOrFHpvTQcWVpkY
yLIRfRqrpdq6/Kfj8OboNgrP4jgAWtnF171r7QU2+bs+u5hqkl1Ev9j756CXOD6woClkGkA2x97X
01HzoV2VKLu+j9+tFCWaTsmRcwcd4UyYCF8LsbWa9hBNhZlX+c7q04AIDrqs2WKFFC3mI+ZZpvd3
ipI/5x6+EK1Ckjl+HMs636Oglq3y0s32ODcikhlF49WvUnU7Vnl4zIe2PkZy3mx7fMHRPEQEV+ad
vMghFtv20HYfeZiesSGZ5GRfC8w1vEVpRNc8lb0PjOnUhQkC/rnV4beATWZNXC5a1VWu900lq1d8
5YaVpDb66tNABAIcSgX5lEByNBNy2RRth2utA7937/NaVzvZqLCicKpeLXnEpiCSymAnziQ6By35
Dh4nXwKeBoImBVFzcXlddapf7l2xayPIUcX5Kgy8ETsWmgjCD4hFowPH43E8AA+bwDSK6n4HCq7y
Xz+1uozV3HzDw0riuxaBZRJd4oD5Rhjq8ZvtRcVWpO19Tf0RKJgNixYJQJ6Lxe68+SyuFabVz8qd
VT+WkwyQgfVkFgfmR2LKZD0ko3vQbdvYDqir7s2xsS4AYCvWgHb5paulB9yhXKyyXX3vAYZKq679
LqGdPS2AimfVwQCxxYTqJDutesBeCoZJ7NYPJNlRY0A08d1LUmQBde1HiAsA4tuPcdmr507YT7SB
svjUrAo/3TqympBRQFA9JD2/q6e/dPG/HE6mlJWiv4g/+PlvfY4VA3Msak8vojX3i9gowEfSDvBe
Oisu8kmoA+BLk/jj0iqgUYmmpYzBqbK8P0VrgAX2BHv9sQ7l4dy6afukGUm4taCHoyzPYGum/WPo
3cdsuFDLEcjnVoo184ox2GrWx3UrA8bkYDpLavxyDC9kcvQrI/lQ9GX9OLavg+HXl2j0EBvW3WBH
2hafYl8FNDf1zQMmDzyLsih/9tXTXpFqwc7H8XsxB3OzsN2oPwnoUpMZJi4+3tc74ukTnEkAm6rR
45Pz3Tv+aRD4KRIQa54n04WouktmJMHGHKPFkKUWSrzPOcCEJ4O63rPXYWPqjKF8FKG9HjmQFSRl
ovuoa6xijbX4UEy5fbXMsT2IltgAgFF2rsm7mj/iQdo41eChIGBw99j/AkgEhwqLVgHMdUct+hHK
WQttgikKLKNi9Va4J0NpYcTRjYdCT+SljRjkFl0IvIMsFIUTpexvMLrrRznXg0NtefyqIpmmM+jX
3EUNI6gBXM3AOPFLHcXv2KirYkN1o8O+5O/f9f3xVQyJIw0FyerIgCo4FY3lsfnRG3V3EhViZGvL
dWjr2b3AXEZZdIReCylrqjeXGeJXinvMYjN6oAS0anBDAxVkxe4qSX0gS39jY2eUbDw89plqnAVk
lsSSv22FzhiPspoCmSueLEkE2Tc5qW49PokOKZajZWNXyNxO424Q8HwzhauoO0F5nwrR023JmjZF
badoXK7jqDfO+pBxzxJdYhPj4Tz1i4aHj/MdOlA6/JpybzjOm7HNIY6FWn/MyiYroA7SNrsS0e48
O4g40TUfIfacXqaSlF+6SguOjeUX4EARH29ATGEJk/pf/DT5Cjis4zr/pE/pVvnY60n37tsTA8/1
ose+HIZNq/iIy9dNcKyddlcXur7A5ByxoWkTQ5q5SK3lbsogV+4Dok+MZoY9XBqchwI8mVeiq3YM
MmNU4reZ7qQ7qEFYbBlV+ZC5Ok7HHXXre+lEtKMy/6sdll16EG2rAEG1TKZ40a4mllKhtziNVF6x
GWRKKLrRuu+VnSPmiR5jGLcHhwrC176adEmQy7712ajgY4ehsqSPwe2fB/WT8uN0UEJO7+s4HeT8
y0E96txYJYQ1yqRkwEtVUi9k6pZFjv+JrKak7UMWkYgweGeIS6wJp03jxAC2TS/azX0e8EQEi8pu
JfrEBAYUrX1rwOoupvWk6FPSyWLUoohQYaEAkZaN2BMbL9GwbDQL7hiK/HNA6T0ZOMNfTXKKk/Jw
Nzm9cKwYECHzLLmRxItaB9g5932aJa86hEXyGp7/XxPPk1heZ0OjPc09Yp75tRalFO0Dbbx96o86
Fv9jHob7YvpEdXMCpcB1uX/ettv/2tRYzHRd2VxEbKP+OWhd/AAosT3kEGAXd79M10SzLtBbC+4k
fpum2pc3TeqXd//LDk7hptMrazUbaELlOiCUmF9YTMuPrGX2WhYb+ztEQoAn7giMYpUhRXRHVpRd
SarAUXajEqAxlTjKIlRqFSvZerjMm7HThktmrQsnCy4iVIyJ7hGs0DYsIIvM8QHWhyqAc6YLnAR8
zHT8PCxm6P2NmG7uFnuZUv463aeTzVOCyr/xmwgP98pSaDvWXgq0x0/VKVGLAgz6GIuAqbo1l6ea
SJfWnu8ky7mcNY/eq1VzW5TGgilaa1xpLU4kRq1yiei3e5NM95sZd8rhXmub5EcpgX8XXaKkJzZT
V11hwHSv0CGgcW/OgG5ow5Kl3BIv9a6jZPkvesfqlEq/dQyULHiJSoydNRgyezFqhWOx9sJS34gm
zuzUfnrFWIlgZaSQLVllthSjHQQyIFh8Xb1pqrbsJHAXBuVkWoUfK0+58VUM3SfDUcUZueeIVqFX
j+JVxQpodhKUbz3fLkg8hf+HrnUyaI2piYdtcLrvYs/ELsqFJ7GHFmVwQgykJo8NYDIzvim+Zh6g
E//caFPTGJsiBYBLp+xIJlKvdv6z3ZVe+b93Rej9KDHBv7bnM4kYBWjKEtnnliTEXy/BEicWbcsa
ZKwgy0Utud4pqqhZO3rvn+ZmMPXl4xBBBlT7W6t09vZTCEXHuFrcY8QU4hir10LcWLAGmaYWh4jB
T1OLvnlAxJEp+hZptraZ+3OStdX9VeZJO25sJUFDFCTNIcQI8SD2/q35f+n7NPN/nsr/3cuIK9+N
FvML/M/TREnH/eTfYn77ahw1h3U6DDdx1P1092mgAfzj1L+O/dt0n1/qr/G/jIlD72f4pVec/X5G
XMRg9oqO//Wa/vvz/np2MY04tIoa/AzmueeRue/zq/p1pv/D+ZMY0MPnD+iX9i+n/WVXvKx/b5fq
yP+V5RYsSYP0kE8bsdcZRvK5+W8hIm7Ckx3E3m+PnUPmuE9n++1U/8Wxn6aaX+l8tt9O/+nY/+Js
/+9T/fa6NJL0gEA3oufTpf/tq50H/s+vVsJNJYKp8I9P+r9407+9prj7kQH7b6/JPM18Tf7t2P/P
6/HbqX57tn+9HvOrnK/8b6f+bcg88Olyz1OZaJIFkYeoS4Ptnb0YeIC4DKyel0ZX4T0KrlwBdkin
P6Fj2ga6fZQlzloEir55tGtDuA7T6DxwnwEkKyOaAeJ2mgax5p8TiqaHUs8SqT3cJMYcx4qqXBVa
L58lL+1PUeZJyE9Yw7tNgbtOA/XFwWAY+JysXdtp4wSmfQpjC+V7WmITQGNn0Z8M29QLJ1WlSjLv
R3gDYLZIb5R7tAgUh5CDoCqZ5Yd5AlPqvCtSzp/mdbQRBbUYH1C3d7zXqlLMRdqNzbHoNP+VEnBB
PTk1T2Ff+K+mPXxHrRlPoamVhog5QDu8ihY4eJQDIRSJVq6NZKDQDBKzevGT3DnBIkOfYJOXxWQ0
hRjW4Zdd3fVKddkDH/rZ2867Ipb0R4WYXIhgTACuEHC4gU4zKhMr23SlrfvFsxvtNcHMmbpQ/tTK
kffW17Z98P0QH/hSQ8jIZXmt9Um9EaNV3rfLIJKUgxhV++Clp6B2M10T/AVFTWUqh2ZIvC4S0O0f
ENu+I76kPPpyiIq6H0xeCGn3YaX9ktJEsE1KPLBcre+uFgq2V0wYDkGb6kdHztVgrUlICyA1c5kj
coRhLpXyIXpMAkzknFvnWNcYok7z5O2kI0yqe4elh3MmMfnqAoPAVUrunl2EgaQseLbIPGBydyLZ
YG10TM+vpqOD3avR0RtJyFh+Zr5gdKYi1tglGATSNE3S0chEASqamoVvu1tg5+oKaXnjxTSwycSg
xf05iq7kdvSiFFIQwVqPjm4CCnctgtMBrgwSSsbP0WEsNmHbBxsRnI7QBxQUWjYiWNd1bY2KgXof
BYbarBWn9ZCElZlZVuJ1jATIVgRnWeGs9EFWtuItaCS18FOSvJ2YOVadasWyudqJY3UNbHbWGtrO
lHDtMgqfjD8vF9+mNj3l5BPeHBPXFptl5phG0pMjGVgkTt2+np9DvadmO47hm9ZVwc6IingtRn0Z
q3kJ9fm9GEVC7w/YNu5Fz/Lu7NTuRW77cGXZiosBuFQ+N5A1d7bWIbwzNTOtVi5pYt+kfiiftaas
ntshWXphFj2GpfSqAzU7QlMbt3oWZcu21nuc6Dpsydu0O0SOmWI5lnxHCzB6rIGJb5MJPB+rOay9
YOjCDRh/dFYcQ3lrI7SRRjUpT6LZaDq2DdwS9clDxx2y5wwuaW4B8M4rKXs25AjFUEQQDnEEM4vf
i7spst4E+qddhrjU0SJS9QcNjO++NRFXEn0+FOMHS/baTeGh0S36xCZL0KOqI4eE0HSsiFMLsvIU
x2OEbJlKDKilc63aVj4FTuhPDmePo9YhbaHAuoisg9oEfJ1dsye57GRsLdT+j2IjhgJ+uvdmLScf
Q4UtmQ8wKRgxTzTCwn8Cos3qz6qa17jPKH1gevk1a7J3ZJYQ6hkMHHiqrF7Xnj5sqCwUsGYO80aN
qgr/6qmzdqufIy556kXUoB/Xa1l58do/Gr+Nzri6v/elk2zNEuW0MXB1EKDqykeGR7HVE4aP4y00
+lXQmPEuHqpya2W198DS31iqUq7fsli+pPBOVz647G0bm4dSr6DZgpNYalE17ho7O8R6bT2YpWE9
SBFwZnUk7yv6lExHCpO/nEXlD+GDoljbEJ3Bc8IF7rvY3aMhKSGHx6bUvWIrWV6yQEVBOluG2W76
sKkWoK7qGr1tOCr33Syjypy3bbSuUQY5NRPbReyJGJsc8bqW02jZ+uSTFEAPaadfkzSQb6KHFMNk
aOJboOEIEAOlI/eIEKIuLfp0S4koz6WYV0wV8V7/nmILeZlt780aX7EAzMtK9IlNmjrpTbNe8FWP
rjZlrFuqLVNMwp/tSH8OkUO4FHFdvnQTDNSAkHaWKq98QUsPpjccICSDWJy7mZc9OEqZPbDs2A6h
ZJ5tJA3AAiCnyI/ucRKAfMytUV1ZuSyt/KkaOOZ9uo88MBi6HzST3O8CKGG5dkvbXNqe1x3tOjzE
RW8/NLbTw5bw1bVbBfF7K0Vf6kLqHvyh5FIiXEoVtEwWiiRRMUq1AUXK4UPv3GZrAJZ5pAbs6/Kq
9UbzT1syb9j3IL+RTBXDUkPGXtX7fWyTgtDrMH0SfWC7zq1aoIaYcw+MoyzdaUExnuRB0reURULH
B8uRGNqtKbNshTZi8GpVXbXAqa4CuVOdW6vTFqWtdhRCBuskNnKFR+DcFHt6ZiU7stJPadEggy76
WmMq/Jlav4o1w9oMuJItIVQPp8HG69tzVBwhLSX+gifT0omkdImgrbWLClN5wXssXHUaghqeLhkP
biwtMYkaD605XaESN7h1IcXJQmrCl8GfstSUd9Wy738YQ/2hmY36lnkOeLs6DnbItqQbE8Cw2V+x
Qu2vPs9fe72uewzVfWWV5ZG2NFGvP2tJ6R6GCsH6UT0h5IsYip0/BbK+bqUK3MJgftVbLT4ZI5lK
18N2yMry9NxDUlx3bTe+STV2DsqWO4kqLdJUc27WKjJ68yb2YcU6t8JQbpnUm+BoaXluSUyoOwsQ
xfp27htKK197SqWsxFFiQAlHedcrqFvOfSjk5Stoj++5zEo5B5j14sbxn3HQKH8aTrkYs6ai/Nk5
C6go6WMTIHLaOzJe7yqZuKyVoPBFDk6qafqeYt6ZO6F+a6mG3OzY+nOwlfS9bhRvreptt9fLlupB
XvN35mYQetv0sbYM/blsbLBVoN+s1q4vNY8ViG6DpjO6AL55VGcrMZq6uJn7Y6Fupa6Oz2rRG4sW
6GalI7FptgdFqatbjIDQ85jB2jQDowebZNk7vyu8tQ0iZNXLtXnt0ZHcymOY4VLsmLi0QTKq+2qn
dFW2tYosefChFiLmlnrfE888FGnbvEVxSS4v0bu9nCbDo93x9ygi5GB4MLzOeZH9GtMXSEW7QMm9
Z6SBv8UOsnpW0g4XLOfDdVw14VExKvOhti2eNhGx+5ZU3Z+O3lmPLZ4wPE0iQl7KZvGR5hsLh7SF
gpPhs9YNZ8/plC+KkSqrYdSMM9/67Ih0Urqx0wDgvI9knpdhdZVn/TKprOhbCqVnUlaobnaIGofV
l8c8rjOS+WGzyVulejR9LUdsqrbeB9+8jZUPUSAxz4qZhD9Go/oG80t9Gy3bW3WUfm6hiv+8VUny
FsU2BDQCdBp9ii9SE0Fm1xTgZ1p5QbU8/9Fqkzy9jITaYKBSlSdPilyafxqRsbYsTfnInK5Y4hiV
PMhmGO5kwyr2eabG6yZvomXt8kVVG0PfTQykW1A22rJW0gorqR5wBOA0HvlQqI3Ldz7LYBV4To0H
dlnum5bZwBpCEiiNgh/9Q4TE2DPsRwv5gwBBuKLO1gpaEFc1G1zU/DP75KXwHBM+uUMKMZ4/3AKU
aefd0K4Grq6wWgpxt74WkTFsnAD5eM81y23hlt7ZUvNkh8G7c3SyKNybvm8fijz4YZrIxsi9dJqw
rqgpqAi/58VetES/2HRTxBzW+OZHFGntdu6aw3yvbdZO1HOTrSzjOVHTZTEm3WM6tfCe/NB8dTh3
RoORla+WSw0Y2F407UE+Us77Nqp6csHbLb/hgeItm6xKtqIZS01+i1XwraZOin2KEF1ikIo+mEGp
cQElxAUYYwSJ0sBrV8XQ1Yuo0uxTF7TdS6s/9U1Y/YCAt+SGBJgkeFcyW6hwIR9BBe82hvW3tFPA
RjnaHw3q2VZSo3UdGtekGm5Z5zsHr7sYEPOXcmg+ZraHuSB1QXvZYi4/wd7AKydT732XW8WwTLwx
3+B12uwNDXhB1tvFq2o56F5oIHNF0+nTdt1XrJl91eoXFk8VDyokiwcbYt2iVYxhP/dlY/St6S3r
MA5u9yD6I91/MMwyg53BTXrZ9dYuRmHwLAbx3v0Dud4EaG2K8HxXta8xwiCHHqXDJQ7HFSv48KVr
Y1za3eHFtbJ0ZfvVVwGNROFMQaxJwkZCtMUGgBqdue9tc1/DlJ4Q0S+wltg22nvFac6F3PhHTQKt
Lbn89/JU0y8Mte0uVp5Kj+5gXvlNJ+9Zg/IvdjfAXaam0zhrl6fSTD9JZhLwNBX2w34MvEesLNKT
7/yZJWF4bEM9PfVGeVPCvDqnnmLhcarAVVfkF7l04muTlc+5iWRIZ+e3scu/tNagnDMjU86QX411
KEnlsvH88MGNtMe8kJVjN7XEJhxi3p/dHgTcysbODCvuCceVx83BUFQMaY0M3kJs8XliSWwZ/OLr
qLuV2NZ/U3I7WHgYf1xTt/nSBJq5GdKm5zsQ629DXOGnODhH1wjSdVG4B12P+l3EyuGYGYa1rWoM
5PqIXIBF/ShPbGvltcnOqZ2HMMucH0B8WtmAcuh1cC4gV37vbY2VNTCgNxMm4LKlxrQ1OQ/IEDRx
FVdvvump+SaVSHQhtb9I8wypXA+/EFVpxg/Lla8Vf5CPtuMiLWVwh12g7gvEcyi8ZZuNcHczkoqT
0sRass0KiMaAE50ml0cvcymLBoXzZdRwxFU3aRa0P6S2W6esP72FlH3o8RWetnEUm64PzCM+1fwR
hcVD3yFhPtadv1Rhl3yPEm0VuYP67pn52URnnrUXQvdw/t3tGNvmGzAYCNht+WHmFit1Bcvcohm0
x6Eov0EcdXc8yyk7P6sWsdsGf+Bw0S3aIPc2gRpwPZuifer78msclIBIQVo+uaMqoT+F9S//NXs4
Me4Or6nsghFrvgYXg4RYFd40uUAfQPWHNy0BouholfPeFOUfNbifb0nYPgSjBY+pSNSLHGBf4xSB
dGnNOkGKLf4ji2rjXQuCksW26xwifARulu8/22gS49CnvJa+qVyB972KVtEVFQ8fcb3I1WyqKJbX
GUsUyIihBlUaboaEp2Z5wJ0q8eXnXO/thRw49bHBvGNVp66BS03mbtIKCkeGkd0Kxa9+M5Vp99lU
4nT+6LFOfkD10jU065J5prOIyGVtnNTioYW/6uo6dxpT0/Ubc0VZNF+YSPphP4aKHsQp3KcbpHtb
4Gty0X0FOWp+gLm470w9fw9l1mj8M0aOevPDIhg9mn6JZ0N66dXeX/B7y8COmNYtKfTvXeMW77Ic
+mtPrfq9sLKCpG+WKJkt9NbXV7wFMjwa6CiMrlt372NNcC17CEKI9/nffFaF2VA4L6ZjFtDe9WRb
BLbzljgw7qsy+EYCTV/iq9WeS5gbZbkSisNChljsCRViSevMU5q9fuqeQ3l4WqKRhsR9Gywcf/Lz
UD1SNO1QrfvJtNxOrICvZhzvh0hObmpSpLcoMHDbjYoPEcEKd6K++zZoReiJ6cbTPPgZGAfd3EJV
SF6OxdZPneHJLUqs6yfZsh5XQTUZsm88aEISJXvejdnb4JDgcqyAvJvl5W+RmoQr18v1vRjV5eZV
qmqWn0Ecvsbdg+h11aK4RDYaw26TgftAcqPeOzWoNVi06apNNMgpk4YmNAz9O6hOHgT5SAeJG5fk
SvGWF5o9ik2p6duhDZWLaKVqUG2wkN7FPnZgjmHyVcR876vq7STJrz9GQwV+pinK3vBd5zmP2iti
5/UH6LV+CbmlO9uDZ53GIQlWnl1H71bmbQSwWVXgWCkAhXDx0yx+XcjT/jNiNPiKdkFmHCAfvqhS
oB7hTmqrTKv8b7H0BiGg+6rpgbSGgGrukXdM12XQGIsS+iSLtdRYtthYP2XIID4MyMLqUm08NVbN
I71WfWiZASBQLYt1IqWQnHmXi0GD6JPHcs6zgI1elyD5VlG1KSr/oKCQcBkdp3rNTf8IJKV/YKle
vyb6NfXS4sUiyfnELwxSBb2mGrnX0R2e8pSr4Jlxu1K9vsB0Xk7yRa1I2ba1C+OIN3MK/xMLKNgo
j2KjOEhVVCEyWTwbttHShqq58oo+3pgj5pgipuhscI0yOl/TYd2gNLdpEr/Fvh0PSywY/uZjGTKA
yNFuPC4RHC2xAVUXHtzIeb9bcjTmVcrCDDqyzyWXjOAtiFysMhBsfRN9qYqn9ac9MZpm5q9xUgbP
J7PThTpIXwLh2qiV+lFyuvAKHNMgdxmFax8mxUabRAvGLvTPUywIjXCZq//D2HktSaprW/uJiMCb
24S05bJsr9U3RFu89zz9+RC9izp1ev/x3xCSECQJQkzNOccYQ3IwBNpjs1kEOMRKMcCiRrddsUOS
VVwFmHLS6JGd1z+JkoVndy0576W/7YUx+c4Sr0gfyJiO1s6Em/BnluO0k/3EfIa3OztOJQu40tRR
vJ0hxbDmqPi+9AVxrrMuXBQ6JCAwWqeTY65pZFx35vwA/fDAvAqr0WBAY6UvO+r/vUMcoUbyQ9zH
b6HVklQUxdprBHfYUVSbTFVfWe+ox6ogmg5e0JtRr75I5NBepTYs3aJU4p/pL6PU9B8G6AnU5Fl2
tHOkXiIy8w62pclvfjI/SQF0TZo/vOYz00XT6j28Ll2z9zP7NapkqwQhGSJpLslacpfncXivpWXz
wLPpzlIdfO1ln5poWjYBS4VzZEdfRVMWVuUp1FEXYFzyYgblD+QKortEifQbNS86fJXXwezGu0hA
bYGkjXdo3lAne+QCka+Z8bIdQ4SzIHLDl16DqHWVlgXigcljvkxkS/YLYCRSIYHWS6d6tpSoP6oB
CkEZ4P1rvCTV2RPwokGackgLmLyBCaqvpdpb3pDrylEooU1QFnuyhS630DoTe8els7x0rpfOTUOK
vJqM0YNT+M21CdTTaDUQnSyMp9noowWbpo9RDZ0pI3bRrKqsi9hJ1jPpuA2RA7G3HZz8MjclLFvL
oU5PFAeGWrfxe+0166X00KZNimIHTx3ixewwB3W5L4x0h0om85XTGTdgLVHIXKpiDpOl4AAX93AV
TVnQN14S2gxSa+GeKYAGyUrcPMq97vGxU+83Jr2lKQhS7b60nOGaBIkrmyBLcdXkLyO22mOsIX0r
so611H+TWlu+05e8Y50B6JWNFh5FdTSj5CIOlUaY53LQtbsQBBHe4jm5lTUdduGtnmnt7JGPA/3B
snvbEWlZCWAEGm3ZQqujiePpxsCB9mooTMJwIuO70DIEUAl4llYZ/pyD34pVSL9SwINaLiER17bk
xGpBfadNUXCTWmRiGU1YPmdFQpB0NoOfzfC7bUp47/5zjJ7N2R5N7/pOrgvtHCWPve/UjyzrShdd
mOa4zvSirjhkxLXLbke3RsySefS0Zso8WTejg8hAFRuCdtArNfKfNpFbKvoNZF0d5uVxiH5+wdJS
1RqDF4zYqStJ5ILmflu8BDr5p6IUvZe2vdJAVEKPZVyrYOnaobMfSqNwsJ6C/nuqWzgTGvUtbsFP
zV1UYEKb9WtX+7jc6TBaCOnBERg8jslQ4BlCF28yIo3P3kF00H11ghkuly669TItstqgwAlwaGe0
DLO1IpqJTcQnrdAJMi29tq6trtu7OCrTo9gBTz6qfSm6mKVmIR4iPQl7VdxoHqd9o/XAUpf7KtpF
U9RYT+utF1WDHmKnvkiCO35r3figGhLNuhW2UOTo4cV3FMcVVdVqin0DkcFJGEHaiIa0PoEBFXvt
7nemB8qrUjnzdeqM5yyV+nPuRCC/0wHWMVAFBd52NIP991LWygReau1GtIvN1k1UsziBAKnJK3fb
ASVketSiOd0JItyg8/s7Apy7VRBVtAlOXL6VEfFvqI5F27bDDnG2mWTMu1sbTlv5PMTxtwJeT8XZ
ya39oLd4V0QqushQFwnrEUC9C3qR96JJ7BTtojQArYC+BxjIB/rn9yNEl0wtQm239a6W3uJcWp8f
6gW+JngXRz+tLhp00Rulo2hPhD4X3Gvkf4NmI++TRFmcuz/hF5iPIxqtx04Pxi96Nx9XtyQp524Q
JcZd3tX6vaV1ZLWXCjpGVnA7k0X2JodzfHJmgIF67xwwkOSbqCvsUz4N8o3UB/+nxBLaPv2tX2AE
t634Vk9QTY2PGN9w9hS3UgEfkjBIrCUu4RuTfxYGiRmV+inwlcYVewfJgn3OGR8Q37LhMuNbgTkJ
KH6pik8HEMKONSZV8WEZ87h3mwaZBS0NowWCQvq/hOwyXG7xrfgJI5KlQ+owt4i9mlOl10jOjnoZ
6A8GwbCVAXXS78K2UW7/EKBSlchxuBU71RQK8AmOtSOeguapc1rAVakTwqZGFQan9qlIHgns1Y+i
JWnb5XsOu73YJ2UZRLWOCdVciipwqv/bEMMv9r26LELsLDgL0H9uztJBifIORCoBEivxYRJvde1L
EYWwoEX9SyVrAMyN/kvrV9oXa1gIBlMt3gcdveq67fAoDlr1ff2k41qXoTiIOv9xbc417SGr1Olr
xTLV8zOnupk75K/DKr7KhXFT/eFxTRf+AmN28nvF76RjZU3mISYI/NVGB3JAY9ocS+2QTberumHc
ow7TQWwW15lx64BQ9Yo4dl4LHdajjgtAIfxFECuhFEUsRI/X2rJP1FSj1V7fewqSpa32n32qYuhI
xEAiJBSYtMkc3TFDSLPSTQQou8K672pIrRamcbEZsFb/9ADBiUQl/D9do689xEHbOcQBlgR9z/s5
pkTXrqNK9FABLgBgKLlIsaK81FEz731pzA84QBTYIqbqTGpI44q9Zjkm933vv4YJfWX0EV8Uay92
ie5tXT7IvZU+rL0VuGk0uJovsu8G4cJLhN7irrXG9GQJ/0JlAI1VOrk5GAsAT1s21cJmPYT2eINB
5YpatVBYr6Vlp+iGH2+8AUT/p8fSnlRRt4typHCnqLTdKqxgo5eR2ustEgYmu/4Grdx8ZwS5fJoG
56WbUvlONFmgFUbPCGMHqr3YYL6ZgK5U/eIwKB9Rh5mAKpaynN2JF2CeCukWC+tRjH/RBOMb3KUq
cZ/tpfnLQYRF1ndI9HKQvNz78tju1RzXrPv/OiD05+Zp+5Xtl98PspKiPzUVE1Cf5eVFBwl6acy+
vIiqJqtITudR4xJO0BFrHjEQmynfm4w8z0A9bV+GMIngqHUL4JXZfuAN3FmN1p/UcVQtnJHRfC85
v9aapk/ZrT30Zxkn3CFQMy5/+aKLr7f4+BuRku2qrOZmv+8Yh6G775kwRA89hUApMp340BHbuo7j
GBwYbIo7y0Q16ikLr2LHpBlXVFqjG2VyovsiI+7eT9HVbmLp7MgQIkYa5vG4tDVE8xUnc9weBh63
UpvCvsCtQOwtK9pDIMMn68WaL99lC4QkKuIbCyMCKgct3xkBa3UvlSvttpGh/QWt5veI8Q3/FkxN
tzrgY88MUuLHJQQ+xBAsPLhJdS82EgKUa6lt1aMVgDFUJ3t0QWLX91Nu4FEJfSAyUQlRpMVyzgO8
Vd+3AZo5gJEgse6l2QvHunpWmwqZZ18uXyVVi91A1+svhcFKEEO3vUvSKHTDFmGGmLQ3Uj86BrI+
IfluQ++J44hgkv91QjDIG3SlfJNK1BSq5odv+PNVa3X5aEOUcSClzd7Zs97dJY71nJgAiJuxLI85
LiIvbxI3DIoJzCSbJFPGgxwhei7aEJ4anzJ/fEmLWCYmhcxqBRA3kmJyDeW2bh6w7csgtvI98g/d
PrKlxKskjdWmH8XrJqydw2j1/u3ko31uOOhzybCoX8QmJYEYvs6suAvA/Xlyl40w8RjOW4UrZKck
dXanBrn/FivZEaLVAGQjU7DvhJ7oFeh4VnrQjjutQPwxUMbi3BdTse7VAeygwhSPmA+co04Ue2cN
Y7XL1FR1LSXLLwFk9Rf4pv6UtjaxIy4WcLbYbamk0pHDRHexET23A7e2rYsoQa2fk5JoTftO7b9O
2mjiaos4S1GZ/7tIFIpLsSOya+cle1rURVdREm3S1AL0fQVy3B5VJyovTjX2Z7MtXzTfUQ/b5UdJ
OLr1BC9VW5CEOEo3urpIfJG+cBmWRH9tSQU3Z+NnoZglyRuhsXOMQHKZLNplxmgvVWPj5NvqcWNC
SZHn2Xkg1QE3LwqCtUwMW8ADxEmHWY2bf5Tl1ETiiBq35KBcSmW6b4jok15a7Ws97CBd6+KTFWPX
xQW5H64x52AGzKAE+Yu0QL4+EXHrxC0Wm7WT36o8krUsmkX/rSvrQvM0SqiGJX2enZolT3lSjCw7
iRtYMLW2wCp5AENH0BdR0+W2wxGRo2qVa9V10u6GqCNGsLRvt188TNG2PqJt97ZnaxOlbSOey1b9
1K+LZJ55G5r+SYeWAQ0Lwvk84K2bJEaFqHdkFU3rRadkfk4ukZ0KVpq0J4eVK94227WLtqDr7D8H
irq4M1tvUfp0yKfqhz++Haf0NRePHCEr12R8iXXNnvdiBLSWms5uD67fg1YDL1RrjOlePC6c3fll
e9BbVbRtT3SrSlJJQtr2wMWez8c5tuPlJZCpKFAL8mrkUibE2hbQf7CpidExnjOpmV3RwEzU/inq
GanNKLO8TD1uwbG4GMzdl5rwPYNzKYoNyrPVx3oWQQndtdCRiuez3a4Pr/laXO9uXpv73vH3lvpj
sjH2+4Cv9rKJl/uhLb/zt+rf2sQRYoc4bKuKNjxif04lDwSHZWn43SfO7fqmindSbLplIhAlS4B2
RF28yH/r87c2qCR4LNuez78g9ojTrr8wZeQG1lXskmmHF2j529szFS+xeLCf2raqKH067G9t//VU
2+k/HRY6VoXLJuh30TJHRjKak3+KS71fRpCYMz/sKVlUp3BbsGvKMoriUFFfTyLO9H74RLoFam7v
jaKk9tV8bLr0JE5ewRjqzdpegu5yfZ/Fayqmru2j8Klte5O3fn9rK5QFuSGGoui4nUa0bdXtNGJI
b1VRWt/4rfHTT22n+dsv9YoKY2DwmmotbMzL13Sd/T4XxbEfGtcv8edW0eFDL1HcOoVR1c/rRD6I
OfbDb4len8+K5ZWfe//HNmkYS1LYVk2WiUXMLqJNVEXp/7efOFYcluipN8dqc1qn1e3S12ldXN//
KYrnEYmZXBQDUp1I4Pm23QjxqRFju1NQ/tF6wO9yEDCYxRSWElBrb8QkIeoZaYtLAuX7FFehNNK1
r9vUKs711+l2+VBvL5ro8qnf9o6JHXHgSMS3J3n9yH96jz8d62cSXiz5sl68mf+YSrk4L8b77EIe
AqPdQOBCndODjqOFMir2/zHWPpgHoTAwxIVsG3HVVhCjKq7tTYIbB3EztplfVD+1qeIukr0mjLMm
DOW9eGdzUbRJjz7peL+O0qh/nUhsn11hbaEiJAH3W9560d13upchhFU1auwPNuh69eI5Nr0i/TE1
U2GArs9UGKCiuA7m7Uk3yPJKfmeexKCBrC/1pDmfIA99vyPiH6+PUjR+qL8/RvL5tHoez9tgWsfY
u80rTi9+dhutoiTaxN6/VUXb306Vqo0ObYqnL2t7cXGia5sU/wRkw7JmqLx1utUqVngQCzhk8bKE
S/ppB33Kr26x7sRMJEqoRnysFmGW7c1M+R1oanVJOryQZOZVFx9GzZMf4Wm46ysb9p2QGIwizXAm
9NXpwycNq5iv2/aVFJ/GsYiT2R2KApArcYQd2Qc/thsjSmLTGGT/a3l7aNSHLga9v32jJRKZD2Qq
3ouO0mgoHrq9rIOAU3Pq5aucklV4aoA6wchFrjFCCVFkPlWNA5R8rI5izpnrFFOmAEG+77llYvSK
N9sxOj5Gs2myzu+CfyVY65DgLLNd1zSGJ7ooDdz+0CDyAV43es3vt6PiiTspNthCcGdYZ3GV4sms
U9WEQC6sefazaKviyNnhYrmaxvQzBFVz5rhPDyYdpIyY+E/xiqdFuFfivuVCHFce1Yt4TWqnOyUd
LqJ5Hm8wlDK8cirqm8V3vhjJHncjbPLL496uTyLveQ/JxTf0kF5J7pD2DZIRs9siQ3GOZdx1aIKl
O6hs/x0dR9sbzVRdMPT0PQPgH3HxH1Z1q2H9oXV91YS5vY3vobGrJVUCz8K7zbbdRcVKiIy07Um8
XustW9aWYmyLk3yag9b3WzR+OqSUCNuGJfSIrMUnxJ6QvBGGqZ8fCh12aNSxiB0iLsUkD/prlw12
d5jG8lHvdfxAZIkC2z8ZQ/ZI4GynwGWTBf6tGSduNrePZnYtIsfai19NoPRcIo476NIPQcm6mxHE
YFleLmildoZRItynnqSiYXmS6mc9rLV1kbquYlfLQryI4j3fjINPbZpYLYg+a/HTflH97wbGeowY
BoRvD3JS+McmGg6gyKx1ufRfrQ9Tq+HdzpvjOtFq3Mb0n7oNjeM2VnNTd8kZGk6iiYg63xMxp6xF
0SrqoiQ2ZiDRKUDBAvtxOOjqDPkGej56Y+y3iWM1g8XofTe51cKsz0k9FujT4v1490OIYTLGZrDr
kPYGNZN+eAG3WVS8lKs948xyfGJOwb1ouE4WjicxIkmAmYAaqC5EE/5RUdKDeP3EEyfStlP7yD6J
odfO/dpB/HaK083Li3peTUVxZZ9+929tYecsodnotu35MrvlaMoHsrge1umsHvoD3JVXcdnibGYT
FMes/eNOEWe0xkbGhRR+VcNcmfeWNBPNT48zPMli/4cvvLju9UO5vj3iq7a+TuIfGkoTXeZns9a9
tpaK0+b5yHpN9bpZyXcfDGJZRQGz1PV8HdYfhuCHorh4PckLL2i1ztw1sMCdisziI0HOwSGNGYXi
Gy/Wv42KT00imh2U0QHcZXuO++dqjsxj2ugHLbewTcVospo0BHjTQp3efvfrRYOkqlTY5peVtXgj
xA8jUzkT+CEZbxt+YmB9HqLN0D1lhe8hT3ua63BB3v3Ha/XhDq53dPn4i5K4izKJ3rtmbNHPfZ+2
9K6YvKKKmPbeLQWykS69nn1hpscXBMPaYhIZuRmdRhIK0I9kFhZr0LUoDL1RD03CDcs5PhRnv8RJ
UPkRQn7RSYfR0hO9xQgOg4pbK+otJPIL6m01ccTvfZh0tre+xtzzsjFQ15skbk0TRq1X5ir01mJV
b+BImKrk3IOWm109VseDSgBbvK5a1j4bekwizPrtH3AhoE3x9YPJNZG+tk862L/wOU+m6xAIxtWr
NtwME0Ww5R/+uVXdt3auYcgVNqgYluI2c1WXEO79RVHA6Y7b/XcUAknx8r3b2lZbtl3+F+SI6uoD
yZXqpwGf9z7Fz3bOswcxJMRokJxp5rUe3GEGJHRCv4VsIGYk8cvmaEX70ILp8cNbI4rrpjB2qVpZ
p2wZMXjknH2F+s25hL54MWClWj5qCmCgccLtjuy8vq79DSsDTRnKWGXLJCcehyipNayMENa/z6Tr
RYl966BREnnei6JoFBvx1ERJI5bt+r/sNrMey67wiID/i0qSui7q7EjPSVeTyoGkUN1HfWv4j8/O
6lrp2Fhlp7oDVJTizqyWnZiP9IrE9ZMoro5K8fDX4mg3wcXQv7d+Opy3tR6KBxhiulntPi0Cp9aH
lHVOYdFU5mfwn9k+SKddamak3eFSCuXfevgyEvA8TUdjeY5Q+5BEIMaJmLbWR2yRh7tLbjp9cT8I
G3Dxo6bLJl82MyR4+yhI30ST2OjVTY8awFl0z8Or43DJ6WIFj8sbabY1YhPZqzx/68PbsX5QgYB6
cX7oS/2hbzUyWyTCqpZFbkSjjK5iAnPBWAjS6qSTDw7tZrjTawaPSaBvz2Kr20m1gnYm2YQPmm0m
D92saWd4Vq/BosQVxfl89KXoJ8lsppdLveQ5FWzAAYlJOPOthlB7ULzAnWq4rV7/qZYlwSy4iDQ3
CgwPXH56iTs7PGmaJh1NP8qA1xKoKGZbe+zKuuR7GRFAXaoo7XyJVKM+qHO0QyTUv87Ty6yhlZeT
93fNUtKdZCezUOMh/NZLEyckMc85REAWn5Ppd0Pe9LXsS/NqtIwVKa07oNsRTM125Lw1QFg9sm5l
Zjhpt+qBVoHPkJrAoUoBUMx2ukWn+iZn8dDIkKuosABEkqyTp2Dc2/HscKFe5Izhfu60kxTU8ddS
/zJroXxE9tf0kkF6UpIAjjgJ3IzWeHleal/M8N8e5FCz2MMoKCEVsAQ1kbUl8P+7GbIj9Jdgvfv6
t4asnOTGCqYtmZYeCZ+zB6VZ4FZpXHnzdFASdb7IdvwWdSOgpgxJJPjc5V0dF8PB1PX4tldQrl40
fXLJ5F0tzPs8CHblxOTYmTZk/kbcHhWkEb00LjWEi4P8nM/KC9ejXUbSCi6OT+iR96/wexCYmdiS
CieBCzIcBNZqfk+AEcVmSElMrma1d83lDOI0luhttz/nHKQCku3pq1N8G0uAOZMzWK9RU70Zagt+
tI2zh3YYyZAMZ/veHKbc1SOj2W8f+HUZBQl+4s2gH9wOclWrK/N7uNzcIeAmoPx7oy6PVFsIKwIr
TD3x3e5033EzU5tcs3PG+zRUfNeHLtKzl6qsyVfQCSUpPupZytCCR/WQcFekTntEflS3SYBlAV3o
yCYulYOawyE5I9tQHXMn3aV2p6CXmXSnrOyhoI/GxAu6xPSsuQZmKkc7FHyD+23Tgb26OHlGkhpP
t9KJmbE+XTBnd5NvKMjwwOXWS/UjQhDg+OpRQ6bMhb07clXHCHetbT46XR7fEF3xd6Tlkkkt9eAR
rCbBt/3ot0oMumOMoUO8bweybdfNpJuoxRbXOFUNlLait7ZPEc5uS2NX2dk5sRJEAAILXVQUSkir
l8J7uwzax1mv28cmrvd9DymdqGn5qNxmg3bOyjq5TZZNakGLX0/XuQDOozsjubjBL3JD8sd5Tk51
YY2XMVH2vww4RUkos8+x2ms3EOJXJ8j2d+NYFS6Q4BABZoNvEJGbw2QzoGzIMTzdL8edVM3GvVH3
R9PKmnM9FCSV8eG7EaVtU/oRSCEt2Zsd2qnDOO5syCqvPrXWl3WvtowCPl77pUAsiEyG9N4xitqt
bdh1jTlxTkolNx4UhEAbjSy4hFrvBqUt/UgK52KjPDpB2dHKrf8DgvuEFIQazEwxtfoxjuOjVhSg
dI3O/idOomelQENTmoMe1bqGoJ4F18CAhAUEy6W8a6sQKvGFBF/KS+OEBh+hKpj83LbIA4J1EwSE
UYlapSkFl7QL3Dyfv9at4u/SFHBBOEBdWunPulGXL+BhAaU7gFBLHmPWmcHe8n1tV3bd194vUDNK
k69SHe9lc6yg4IhwCyRdxN92bsu4+6ZHRQRjho+yjM9YMk1i7lFunscKYmGGaHFOMrVBpsh5CrP2
Yeqm9tQB8nMHJA5uQbk9VT1BaElydjFx/ntTkaVd1pEVC6p3oQVgnsZrIrsGQrBtIlluYtIcaQQ+
axC57a9WyVyFBR/oNNLFYt8+tosd0EAlTGhhgUiQBHGyKyBwDvkusOIh5qm3SEImsuaVQbhzYig/
lc4CNLQMRvJAu50Kaa9L6r2zm6vgqVK76ehkbb0zC3JZVLRwk9wyCIpz+5Q8eyWnPoNaHuU7w2uz
pEUVanzE1TrqlnnX6D5MhQ2AHji1o52qGqNr6CSfNdmdpcXlWyi1PxTgbDc+df0V85drRYOv4u9W
PpNZ3UpwzzbSQJY4WKlADfx9ku8IC+xySTf2Qgt61v6jEd2DVOzUEQaFunH7RGcVmJReN/Q4TLOC
KTspLLeTgH1LAAL6tFJ3uqwYVyUwvziOblykpjKuqI3/7uW4OVimjq5h4mpVpJ/qDG9CHP0cYGRG
HiP7YlZDfTKma6bbykFHgcQl/MVrSsbzDsSRdinVWXVb+ZqWZesyHdq3aad8j/oJNoguJnnNb9J9
URfxqzn7rDcI/+PHUAiIKVp5q5joV6eKfSaNFZ+FNgUXCzTWraxIFRLyMB0rPXClGVhLhltIVZ6m
hc6m6+r7saiUp3wM6gupub8TCCIKwx2BXx07U7pXsm9VbcqvEOtO5zArKs9UpOGYKDgfjbY376xl
k+vdY91VN4UfquemDkF1JOpETp/8vSwDCxiPou27nGA7pJ07uU4IlJMkd2M00EAYUkzqZh25FZr3
bqpB1KoVuePyLoPINcxvoWF+L/wgPSROruwdxR4OWtyeZrMsXKPXQ7B4w0iyR1t5djY656wuj02N
VVYD4mMldpKgdb/FWPXdWJ2uqTm2KGInHXrhirOXYxhSgFm3txZv4qmSzNe2r6pHM5RwC42qlwKz
2UsD6l5zq35JEG/lyzaRO6mT6abVSbNnHNSXoTWTU5BrexXPqBQY6t5J1edi7OcbFVGoXWqM8mMa
EGf1C/U2rxF4MGZpYIQhepeWQ3ix1J/QEUv3rZH6rBtluDcSeeQr0H8BNgumN7IvpJajgfC+ie1y
rjE9aZwcOJM4D6Dy+SWP3vxh6ndaE8uHzA+0W2NClbWZhsy1kzs5bJzr3D+WOjm5DTAHkmvx2iA6
4fUVT2gete6ASZHmUwuhvYZGGtrCB6BXxOwMVKf60H62sV0LCYdo1EAvo2qvaY9ge9cP9nmRvfTI
J5AYxOm50OR7qbZqL62kcmeglMPTCU6R7I41r92MAJqnlNqNIYfGnrQeF3w/sp+1FR0Lol5dU4xA
E5TfgzPoh7TrpAviUJOnRDZUos0yzcZqtsucryRIuI2eEylB797LevSD5YoZcSzqM1ohoJvQ6MI6
OiUoibmpUTwrTTx5GZ5Zy6m+x4oOjRAglZ1T9ncSemG15oMVNqsvqS4ThM7T27ps7Dsk72yUrZL2
EDZw46DbRTqlPJTkPe2rgDS3Kcju7LEGYF3rQ3mZBu3VqMOeK9FHoP5meT+TY3wOJ4sUeiNrnhXF
rJ8T7F45U+MH0dRjr0HPjfyx2NmXyfDkG5D8hD1MDU4suUFjj7ioONLIpvlOUuonfezqZ3KftL0z
BVhUDiCNQMmTQ1FKaJogQ1GNnX9mRuOHyZRf8vGlm24Y5fsm9knqtyvoqXh8nugs2jTFM0fNIRkU
FBpEyY9aK9Vn2yiJ+rYpt9xoWgg4qjj02qD+Ppo5/Nqjk92bVW/Ju1EOkMIo4qcPbaJopel80cLi
ImriMF5yNJrM6RZZLUIX/dAfATrIT6bcjk+WJ8piYwQNPLoDrrutrVLMf7rAj28dcrieqkgeoR8d
XrcOQ98GXlpDwLW1md3hJ1LpJI/35MDbsuxfVCf5BRFD8EQiVPDUoYp9SMBje1ubVleA1xoS93I1
jcgEq+3j4NvNvThiLrT5HlvrKGpi0zYDXuVJ1RmvdvBk2ranWnl07WvoOFRTS84qGJenwk+1u86c
HkRNbBoDbtsK1MFJVOU8nu7HmYtc+qtqFTy3HaAFFJito2gDTdA9AGE4YsUvPeg2VSgpgcEt1h6V
ktXXRkfBbD0HPUjA7jx9QOtbtKW5VHl5Jvn7qvtdSp31BCDUenK6ftzbWdQg9o7eDBn5I/o6Uvgo
ukQZzLw5H2xXblVyzMm/vW1yzFyTTLcntRkI5qB/thOd180wLCTiuX8qAzDXRac9Dyp6yxgBvWst
1dHKoucyPsqDqT0n2DPP8lwHLlIY3Vl0GFhEneNZQrx76S+6wJ6S+A4L3mDUz5mpRk9S6eQXZYL+
IE3q6CleNuWSWlrrWYGniqrY2CEr1Iq0ygsesTJBVgYqDQD3vawXLgmF+kuJeIubaSoWY51rLxhz
w95QUAAVe7lBzmmB1ruFM2svQWIWd8VY/hB9kTgan/wqXPclw0+Z2zLNYYWkt5nc5m38O4GxAYB0
HV5q32oeCHGpz2McZvsQIGuK8IkbT2X33BhD8iBZLPiXmtg4xaKa6ZfD2uYHugaAlbWHr6JHZi+b
Vi0OYL/j63oU4kh7JuhpL3bKyPJeK3Tet1N2Tm7uyCdVzqINVa/pEi7s/uIA0eb3APxDEFxrD5vw
QI5M5V5URz0qH0cftNtylTnSmQ+ZFJ3UzoldE/q8c6fo8nPZkhIvayzMajtRnnF5Kc+jw9jqtfZR
NJmRidD6bGZHcYA/mv1tr43fMYqUZ9GUxs6dXvJiiJqtWiYJTFK/F9XI5GbJVb+vivhUqbVy5+jN
8KQPI0wfpfovH8fhSWxmO0YZxmiV5YP5p610bHculOi69pgKm7gCefYasYBjbEFAF3ZIVCuKH/7S
+jvBmFJM8neA2dobN8D2JD1P7vXKgOIvVJQjMOz2UWpRmSta1fk6VeFZn+fyN8rVlzGXorvBiX/4
Cxezg5l9ay0bs7L8XQWq+EHTiJtUVdE8d2X871RK3LZAmxnlOVQclelJThR6OdDk+2QnXARhDYvH
qGTVQZb0eqcbmXSyazcf1fuqVyCTqyPnZD13XbZ3pK/kKeoPyC3WBGgBmo+mUrw1unPm3QwOli9V
Owtihz5Xniwbgor2R5Mi6TTA0gU5tIX7I7Qf8x7yF93RSqihA+ckf8kbEocD2ZsQTX7mrx9qxYyu
BfPjnKhPJHhOHuBbh6WjM94Zc6Xsk8mAKWSOXTvUkq99MpiHoY5xNxQ54VfD2qOqrCDiiM+1HUP9
RgMrqtXRr6FT5UtQWj/sJrmZCyfaq/MMgkat0i+BeZRtFdsOsawCL7DrxJX8JqeWdAjjyCLmmyUP
bST9BPEIm0wVwfRnkWMZ/uDdUN8Kf7zqXfWqK9n0UjSphJZi9b0cM/mcLCIQrCdR2URF8qxYLZRl
UKNhjHbqLk6S+JoDGSNnW/a/OcPFN02oHvo0WzcKwsGVNMIrFpXzTpjTqVbnyGMQLozG+WXQ4TW0
EH9Nxjy+R3MnxkI0873SKs3hBMlo9NOC3MOVy8h8yCHJWALAJmZb+VObwvGtmaynxDCCn0oWv+WG
jbxUBv8X0BIiD3oV3ijV6F+svk5PtT6W91C1F0RQoOHEDg2elczI3YgE4H8dS3q1+nL+rUA8Yy3K
R7mfEnaGmwB192k3xGX6aleT7s1R2JxgElB2BksDBFmrpr5APYhpFsiIkiQlmoKh31+7vmtfWt9s
X6YFImZm/ZOopWr+P5Sd13LjSJumb6Wjjhf/AAkgAWxMzwFB0IiU93WCUJVU8N7jbvZa9sb2Aatn
pqXqKM1Gd7AbJEW4ROZnXkNKGqrz4bQ5Cq30SlF2m9PmgHnYPoUhsOravLtL5LKgwR/971+rcmWT
CMu8On1fiyyJRa1ZotXHrkwjyTbhEI/eadOBP3rAX4Pccfk0rFn6TXNCu4it0ws+Yxe2MVBCW97i
+y0cAQTqT5uyHaDkgWlfnzaxwpmPARX8v37NyoxlBTt9djo+s7QeZ5mL89Ox+4OM1z3N95/fmLKa
LNyZqFIsuypYLy5SM78/bbX9FKxDI0lXweSHlz3OapeAFpJVFrc5VQfeO73Eva+ttSkA8lFLZT3B
psfXUA0uMQdGcx8F1UtFVfIzqzKuPrx/2gxhopr9PB37liLB6vRe0LdEKgDbN6e/H+j9gLF3Yq/r
K+diGit1W4/UHRvdYkCf3jy94C236lUe7P9+iwKhc1EAqHfbMbZ+/sDp09MHOsT4fZr2T7jSX6h1
2ZNYiUKngx7Kizac7iZbnfd/e2+Co7Qho0VwYPlKLmp5oTUhf2IBbrCIu48/N8lOcCrKhnC3LD80
gRrTBdZRkX0tf6M3RX9BPf+0cXpB/IcPkSTBYG5qabictk8fiWnKDhGMJJEJeWEsLz9/CnBxthqE
Zm1Pb3bo88FPb/pNXKXzBUq34gy2GhanbJ3eErXYBb05X43htIdiWaGzMxj3UPaJgzr15xZ2flui
Pv+6DR3jPjHjTTXL4ub0zVrLvDkd559b0VStm2h2fm6VIHFxqypuT9/ECXxVz/V0G/mled8JEkej
c35+ltavwic5nR3TPiAHVN6XmbaxwlG7Tge7uFfgYndJ3FyePkOCFI0yvLPP67TMNkZCu8Gw65sC
r9/eXEUCnKIubbCdStLQBqBBnQbWOurL23jG1a4JZ/0GTDsZQ6wupc+p3iFVkbvo/TP+GXopyd1O
9NRVpl4LVrqN0ZFeFtXe6SaWQF2VVzCQtKM5Nuf6wp9OJjs4G0a0O0+bWlEIZGUkwZoJzCPGXHBE
qMZFWdFeh0BHtwkyZltl+lrHdfQ9IP5z0SlrrhyUBVfw+RNECK1yywP0YDdoChZKnHulNnduni3k
ljw/lPDFUVtCGyS+rbTO/M742JNUmfe9QU0hgB8bponyCMAfnh9epfPY5RE15WkVX9jCNoJVj0Nk
bQv1LVGUc8fX6++ZEz9VJxmyCd+sJsOuj8KqvsMY6zvmJTdmICJUh6sEjICWXAa6r587JQN7eSte
Xk7/Z6uxvoUIEq98mF6oKvm3MLhWytg4W9ys57uxaK96pypeYnqJMGIybaUjruRaqdKipqe1RyFq
az3rFqLFVjWBGlQiqvP1oyWdy8zfyiypQcTwEmEqBTdpXeSKgumWnrthn92mE2SXosR+PDW6TafZ
pZcx97lBPww7NQ8st5SxQDikqDf1iGntkPvhfd4n2k4K6Pty6hPMMqptmnWRJ/V9WQ71HcJSrDEd
opVIrF6ftlrHf+iUsb2QlkzvpwhZKNhIELaXzUQJO9fQxmk/TlQg24DZc0jVRz/p9W0+Z929QMzD
a3Rpgo0c5G2CpC7FjiVjrsGo99dZJNI7MQbRNrD61JNps/nyx7/9x79/H/938FagzToFRf5H3i3Y
oLxt/vyiG1/+KH++vX/984tJFG/ARLV0zCUtTbXE8vn3l5soD/i29r/oM8O1iMNo11nTY6rKs5OU
aTWrNldQjP6KxaXANHfZHoMwPy7fEVHxHJgz61pZadcBE/+6yGb15/+d3iuMzAdGwachfnvcSVxH
T99DrBBNYLjOP9V2pkVjp0T/ltTMzHYnfZ3TC8EDQUfW3Jy+0dhydTrxf3t35s3pSnwvyok1Dwbt
+83/2L4VFy/ZW/Pvy1/917c+fOmuyPj3t185j77XRVP8aD9+693vsve/jm790r6820C+Kmqn6+6t
nm7eeP7b/7yDyzf/px/+8Xb6lbupfPvzy3dK7+3ya0FU5F/++mi545oj/jZClt//68PlSvz55eol
f8n+7//55S/eXpr2zy+KZf1Ls4Rj2zY6pdSbJT82vJ0+svV/qaaqo/+jmZYQ0pRf/gBz1IZ/fnH+
RYfWNFTVEYYkztWsL3800GX5iN9zLGFTskZWz1SlbXz5z3P/a/T+vGn/PJoN+8Nolo6G8OPyIh3B
Y8Ph/X005yZybHSoDM+QKe3lwCauQittJQDYVbDVd0MgfxhKo27nmcyuMaeQbiDVLL2Bj4jsgsO6
TZNTvi0m7Ie6t700NoON4yCh1ugG7q7lM91G3dWW5zFRoMI3kl4PeSbO5T6FTBkUjxVevciRy5WA
9OuiMF95ir5qxw7B12/2WI2YiUBpzLMIzROjUNazLYg70F8Ne5oH9NmGlR+GAryqRffCMJBxneQd
KjzD+m939x+ef039OAFwyWzkjAxDWLq5XLT3l0xLFZOzA2wZkFdSyCxvpiiOVzmCaF0DFrM2N47e
Qh+P0T7NMDQHpRzS0Qtmv9ki/eSvIHDOwIiQ6A1Tiirk//SCsMPLW80d9crcanOJPpZveHV5lnXw
Tic0H0AJ2Vfkxesi0N8CVbsrqJ/vJl170ArxJux8zZjaJvKqIIY4dJkKfrO8LmoyuizTC1oY4KqS
aYGEo5IGYKb9XknrVkPpz7ZmAAibItCYb2X31TCVDqHzst0IGzVeGwmiaryYM8QP4Irv4gwSeYlw
KvU5+eZo87cGuuQWfOpatTEgrL6Ksld2xdgdQFAMmMrrJJSxYB5HVD0Kgoz8N35kKUi8gRXWAb+P
WutqUnRMgr6ZDzl2lWW+thAqWdWOcZ409qZTlYWivcoDBYW2vrpR+yza+SlV6Kq6M+sYGPJoh+44
tW9SvYpliEvYPqAPEyIOszaC8CXRasc1tdvfjwhh/vIMCV1THamCqnCE/XFAwBDMii5NGBAFengA
NUFJBeG1HQaBW+YVgMs0Ae4w3ypWeXCc6zEfbHdSQMRpCD655UDFvpaxa7R2uR6LBAkjW6z8kYBr
IMddV0iXmXlAdzC+MhKtO/q88ck5LM/531c1SoLMT1KYppTSctRlnvjbqpanecaz32ierdBWn5oY
gU5JZ8yuXpwCJzN73EUZ0BXcxykADME1/mF0GKofSCoF63G6NktYyQnq224qwzUU57N+zBuvyN/8
oX8ccAr45Ig/XnXLRMWb+dFhUpXCNj8csTMVRTcOVeEpTstdz43zoEgebbSEj46A+m2LHnqyhbKY
MV1HVZDs/QATTprK91O8jinjgt0ER1qjP5Ghb6ilTftsJfp3nDtIHqhGyjQJ3BAgkDvNo6eWYeH9
/hw+Tr6WZP4QjlB1KTTDsj+cQs8nZdQhOMeM+0OqQXhRAXcaSuFTZp5vTaW6H+uw2P9+r9qv95op
n3jK1g3Gq6br7+91EZZt0o82xmdTsvGl+lWJ5x8AyTCgj5jQ1PybVDAGyIGP6hwcOlvIQ4Z19MmY
+3gDpWPZpuGoxrL0qWh3vD+MvoST3lZWi2GrKl0h7aesqm8aZJU/2dHpl94PbvYkhWVLwjcdiuT7
PeUlkB2CrxaUYommX24DH2iLDAXCr6FJEY/G2Xo252Jri+oiKgyORiMnakS4pyHAhOv768SOSw+l
NpjpNRpFn9ySX9cUy3ZYa4Vucjl09cMR+jx6QVl2rYcEdzI1zyTEQC7KqvSI/jKkvjGTbQLLS9Wa
qW7+Ebb5TaPND8jNvynR4ZOjUbkeH6/XcnPQA+a6/XJn8OKQid8j/iCnyOuqcq/6AJUq+TS3GUEC
JF6W8tZ23DIuXn6/74+PBIPCcVRha1I3LMv8OA9FyjCoeReBPtVBwkRtUbgM4Rk+nZixrAHiMPsm
FVT9/Pf71bRfztnWsOl2NKYSRyMSej9GutGAJWY5NRV2imFDte276oGkEOn5cuOHxSU6nXKAJJle
6rK5+2TvS8zw/oqzd5BoqioNx2Y1eb93Sw4IB9E9gjVSXHZDd1fi/lk1gTc59pVtGK9hRMnAyR80
BUtrccykfxWH5QO557lV1pu5qD45JLEMuQ+HJJhd6W8yM/06vzbGbFsM19obNfXGbieoKbqnA0dR
EZu11ParHnS7sMXZNxovpdKdK1N83olrZ553yygefLeLBdIWEPcjhErF3klb/qD7NlHRzxHQTZXx
20w+2XLF8xm4pF19skj8OsXY787hw2PVNlnY+wHnYJnOmcidK8dov3Gnd5/cvmWq+uVaWapQhc58
yjL6/vZJJQNiJubac4L6wUZjwqZZCkDEaHeDlj+YlXNGnPZq9GT4iOmp+rRKoJmQwBcaemUzgLVA
/WxE/+NBsZITrUpDF9Yy4v+2pONg2sYskTXl/UFbjd12VvTzqUjdhMerFTiIg9NLw/xpSqwro5du
E3aQw/msRGW9d6cxv1L68un31+ofRjpLHtmGqmlCZby/Pyo0DCnqoWLjzfhMtXPx1OnaedMXl/XY
fLK8/tMzTXju2HjAE9lYHxc6PO0xvTa72ouSkrZPjXO4ibBqmQKDmBGIBmKAeCu6OJS8kfxAmihc
Rzbx+u9P+fT0fhweVAyY1RDJMzT1w/Bwag0aV9zUnu74V9qElO4uGO8cea7YE2YA9bfWsM6wUXn9
/X7Fr/O4LdAIplCB8bcwrA+zCuAY2sqIwnvBZL6iT/41U6oR4yjkYrrqSSmyS8hUlwMUxHg9Wyje
GfFXZmWMjwWkBFnZ2koNwxlAYvyDzupKa+oHMZr9Z9fnn6Ya3SY71g3bUG39w2OKc4SiVoDTPD9w
rjSj/xZo5ROuOLjK+8RmteaGqnjtNIk+a1Cv/EG9rxF9XIMF9Oa2+T6B+8n1ZKs71hVIPnBYKDX9
/lr+Q9BkU/hZlkOVZVF1PgRNCdbUFZyd2kOH6D6v17qu3qD8dT5p7V2plQ/CYNx0SvG1zqa1j4mY
I8NPphn9n6YzdAOZd0k2qDN+uJ/MHlkXIKDrGWrxvR78cjWU1FdRbOBmNddDr4GpAtHmFnlzaNFZ
9ufsEmDdWepkeKIAIcrTACMglaovKsabSpOYDjWpizTVD5RbMaqKrwmEpIt6Ls9D6V8qRa2uqGfP
arkVbmeV8UoF7bGuqQjS5HNHxG283vT19e+v96+TlwN8QzeJDTlPTf/wyKh2boVUojWvpLyOptO4
LwIKsY69texpwL8dLNbv96gtd/D9U8rKK5dqiGXwzBgfrm4zCNnhtaB5bSFTNywFjOb5JdCnjZIj
Qk09KlgJ3AsygfuTyBpng3r6cS4r4Ax1tf390Zi/3mvmLQ5IlRYy0Zr4ME/Gsa8lYwKQKQ37I9Bx
QNrRRdKQKkeP+RSgwdSQ4wpkogbs5WakUcbxIrnIcJYToiF0UqOnKXCus9G+NPu3sEyMVYGu6WpM
zUd0laNVbXVH4KJYRgXbtqm/pZVprgYcmKjPQCnRXQAO37Hx3dtR+xR22Ao79iEHdKlZjWeM9P4C
5gZ19tExdZz7MLgsGy5RUg9wxQbEP2SVPIQD1fSyndZKUp9jNrfqrHbdJ/U+pr2ZVsHV7y/bLzfR
UlmDCeKIWpeM/OOih9qA0Iuwmr0w7QCQ5Ej/jepD0EH7AJ66wS0MkmkJwVUmwWsmK6DGCsJnYNRX
/eD8/y5AP4/G1nQLJxVhn0pJf1uCQQfHvUpbxwswwnapEb6UJeZTUQEoIYris0FrhTuXJlBd3SzW
89CNK6x43n5/UT7G1MtRGJpm26rD80Qa9H7JTY1Iy9BQnD3hzwgylOE3C6149La3jl48FIZr1tX8
yfOr/cNOdUpk0iKY1SkpLA/43059BCJpm1oyIZST31t1zyBB7UofqQ9l9oPfDlupRbtJWt8VbH24
ZzxE37XWvtPh9qPXSEvXKZU7K9Cv0bSKPnnYxceHnWuypFowuThKh3Xn/eGhno42sm2PXpZNl3YC
68gJbtLx1qr9bZlQjBngk1CkQWy/LjBwAFmSTe0GRf1tjfyf2vXAaGDZpdU3OWcvito+IkqMZD1U
7lVsNEAP9f3vb+PHVZJDJoNl2rcM1TSk/BDPjVSAmkVZ2GsSRQfziynlGBh7+m9PmmM/2tFl0ozI
sOEN9vsd/xJHsGfbVE+JuqMZuvVhMk4mpWtTJaIDj6acW8954A4ieypfYz27njLm49FO6h19qJfW
qdBHHTdZi8VSPjwZfbdWJGjOxvRzABIG+bV9gRQAhcRp9/vj/CXPPx0nJjMcI7AmjCPf39SuMkKU
/5LRc3TykKa/FLO6iYfoGg4KKC+EayP1DGjdWq8acJ8xtepRP2/Kbp0qck/eb+ALF1bUiLLuk/jh
1Bb6++piqdpS/ucfFrYls31/bNTy6yIf48GbmuTHiPvlRSd7ew348WGcUgOprrhaBX4Cn85/YT0c
UFuvgdQ2WbRlmop36BK6Q94Vh1rf9k3Ag5WVmquEKbhn6saxFgcHU5aXfuk/ZmWYfnZx9eXqfTwD
odkGU5HKwvRxFHRppfdBB1Kr8WiRY7HRwC4CZptvDKuMtsij/khDno0Uh4GtPU3qOprrc62utDs/
9Te9SFIPKh3rS1TWOzVoV8Thw6FADggR7Wmd9/2wM53wOsoTDzE1hLVq/ONV7RKcE8rLevmahwDG
MYd7lMlkbWeErsAIKpoXBgOBQhV60Qhx00hHLIPgsYxJqbh1He3VYqSfndFxUKtJZ5HjMsZpYa/V
Sr2a1NBZYYyFzVOENoUVOOo20kWEdIRAnNwonC2SRRhlDtGxykW8NpIQWfUg8pzR31GWPktnrVlh
5nijmihzYSMTrUojeVZb7TxV6WIr4Q9TKR5mBw0CM81fTfOqsMB1aSLbWCL+pmlerOJgUBrzXegX
15bVP4Ejd/VY146tpunuHIPYQUtXdgPajzpjoo2cqxK4IQ9WodBcAfk+acN6pv+/HkN4A0HpXDjY
V7hDa8wgRHJsPHvHy8ZKcfXBcBUd9KwDKY6IVv2mq+MN4vj8bcqSZAJ87hyh7KUeQr6xLwBI2WuZ
CASg/aK+NFGCLgkkViKgPu2r2ugZS+tWJrL3UMOuNqIJ90EVZPTlQS5UmQnkQFUhqski8jQxvXQz
l9+fYKmdRk/bQSRI+8DB2qamYR82kdtr5tYBPrmxgrx7+mSu+FjvsVQGMkkHlQ3DgYHyYa7ABQhl
1A5AKCSAOzMwqLRa3wqr/IojBFA647Wp5xsrVtekEsGkfP9k98uU+f5hIsY04Haxa4Fx74eUZ65i
G2hQDVUhBWyWjZDS88msdhbUbvxhYlWu6tAsDmkPG2RqodqVmlG7JKyXvz+SU538lyOxVUkbkm42
8cH7iSmL5twOceDwTGcCTT55alDu/R6u3ynSbgLVXpvQFsI+j68xyvmqTqjF2/pem/h+kjGslD3+
7MlNz7fSZXh1A6qZRRttqrIpLqI6qVZIThSrCuDA2i5Ak5WOAinQLBUv0hPT9VXlrcGQDnXC5Ydt
4AGiew7hc2xPz+qQoVwIoRT+LvXwrTN6XZJ2xyE03bye5UYfwqu817sLCdU8iCossPptNOBQGtU2
M7+dSk+R3X6Gonzt4A+uDfahwocYM+CyAirA82vATfgkiP+HBclgYheGeqpqSvlh0ieIQcpnGHrP
1yrfgzu4hmF1UciC4W9mXizsH9jlJijIt248iB8qVQzPgJF6TObKXusxjErsQZUBF+N86IZPCr06
Bf9fxyFFXiIxjtLBzvPD3Yf92Qa+T0GoUip96zeDtlX8VCxRWL6b9cGtFQlwY8D7osZ4JxBnrSOH
bT9Nwz2mqZuo7dRL4etYdBJMGfWYno+gUFaxlmxFVzXuqM7ZIajTFQk0IcKieDpWzt3QKpnr6LgJ
xAHWLOgx1LvCbDfS6cqNSjSxAnGj76YseYlmxM4pPkarGUEkd/kvsM69aAC+NskUgvWOvbKFHJSH
LXOKU8YuOc23aT4jy5mcsLtoSio+oODTTY7pB6y8egcsiC7jsgT3XbzoR+DQFk92u8pmJh0MYxJ1
C368OhcjYV0WptOG4pGP3/XMoEmUtaWWw4XEZzIM9fBKzsaw2P8qNIAN0bpRPmzS5R5qyggspLC8
2cEbNSyIjwYn3WKxiR9cgpy6pWNp6NhHWNU0xFPQZpwOqPKEdG2szouiV1EaOYhWhf7RZ5DcSvsh
lERjyVQgto4hiluWPfSsSLzOcMFlqh2xpn6d/FHf9HO2nquc8xUxRZPvFc7Gd6ZI81unp2uGXL8E
y3nROOb5WEYGCMUy8oKsAFDGmpuRf1p1i+k9AtYrhyVu35h16qZBmnqBwF2kydOB9nuQ7SfIkptk
6CEXsjscfSFwOupraNbKNmxx+56C6HkOn9vEnK4VYX7Pm2ZaWyNKtl07aW7BbUZ6N7I9VpcGrGtA
zh00DpqVrEhFFc8XgRE/alH1jUJdDn9JbtS0uUKSof2alMlVDxiGqShL05GRoDbnMQoDbh116Tor
MH8zAKqF02s5lc3rAPt71nzPDnio7Fl8t7De24RhcJiBjl6hCNu4hjJc0oYj14Ujs7KtqNhHRpBf
t2QjtmW7VIrSB+1g6ll6pKFQr5vamdfMpy/TEm42g26+pMLqsSqPW09PSvhFcyiOWiUCIA7+oWkC
52iFIABlfDank4e3rg3pjXtJ0sQIDMMDyN6HgXb2bBrKPlTrkKCpstww8p2HbAVDTGIrIW/iwhDw
KAovdup8zw9Caadd4SHUNG4za63pRrcyEzO6WzSUDpgG3MSVdV2YU/uczxX7cy5sCTqOVXm4oZhN
fFG6cSf1OyUJjOukSM/DIGUo65l/VESuH3xRBq5fIZxcl/G6rZIRoCDMUB9940O9zK12YJYMH9mj
uJAO6xxU4IpmQnZIKoV4aZtMifI82/5VHyXcKNmUtAE0iyBnetZm3V7VcGZ3ITiZS1lhxdHN8kyF
IkVYFB6rQtwMTmQ884yLwaGY5SfZPtRBVJK+hftc9s8ZVMKdKQD/jRCQZkISX5cZeg3zJsv7DS7x
5nU1wdtaMjfuUnit2DBRLFh95gBCQkluIwGOYnL6ZoXa3ROQBzDwg0qGZ9xVY4HTp59d9tBOoByK
fdgwxZHOAqKLh12oakdj0KBLchprWUzOkj/Ve9xXf25pTfbYxJN2pjdUXhBbU2AyuLlFecUZ6P+1
PusjD4ibzFN6NWjdqmA2vgFMsbcz8mWolYeYTGLlA3DYq4IZKoO8FVqla5VMqtES4ZaNEy4c6yul
sK7yrCoWE8V61+rcgXKaLlLkXSoYDiA1it0pFJtIfAfktNc499rQ/FXQGkav7US+nQxBNhKG9Q6S
8NdaCSmx4K8x+v550MRQwP1FiGQekdZGrv7S0rN7I4f72XMi6pwWuzYcsFxU4b133YszTeLYqlPH
UhytLXKyo7m8GJF/7DEP3QEZNQ86UhYo1I+B16NnouWBPCcBleciFub5K4GGqYr5PLDa8QIQ9ngR
0BLAvUs9R7NUAOvEfu3kHyBhtR6nbH6ofYTYDQfoSa+mN0Fpo3WUDt3mtNnBPF9NVYYpvJV3kDOC
8rnG2TdSGjShne6CeDJzJTQ3hLC6ahMgOOo27aEdzqGs15D1p3g7l4QY7WCo1EpHlpUkVFyFHxl8
gFZdWVFH7BRzDf7T2XB3dHTat0k+XmXwH6B2Y3wjnfK6soIH2wTJmNaxsVcQz0CDGJwTkU/pdnZs
bcIZ1I2htvBARa1eiFJBJbNDOS/5AeDY9AYb6DuKIecjuvCSXAjBj2qlwJnekJc/+zb8UiPujpWg
rFGOWJlXMXxK29yqou43SuzPhzxD1oEmEiXOZ7MtofUhvVJo99lkIRTQ26kLtiKjYOzcskIZ64JG
ZayD1qd2D48ZdYT9GLX4enbVqy21/SlBEX1/napLSlM7/WWmpfeFuT2lJynwjG7CbJl6jLEvW6qS
Wb9tofeCIoIG2ajyGkGgra0TrUUN4opjGZAGK4CCprAhVtfQKACuXu9QX1hHflIck8Y/jK0yIJ1A
VNLMBDRdg91IkRxxcTwKp7pprUbbDKZfuan2WmXBAV8sZgJT2Ul70m7Bji+mIF27TQdMJoYWJQU/
tiXopWho9RsHYcypJ7tC2cpYZmjX9C38xCM81WMzCfGp1DvPToajGg4/RNOIdZAZMGfNQ+lLc9XU
VrhFSAU0dLNvi3kHOeS11FsW5hIYvHBqBeZ8ADEgInPDOgaVFGsC/ttCGUvL8zLLH9pgerFSXEym
ESa8YemUWXPLM/MSRQlD87ex6ZjgiKh24AOAtIZt+GuMcrFl1eZjiogYCoYQrGc1Oo59hYIPbIK+
V6tjbdSPcEsOoQaALwPYpIHyMVTqOVrmN5QAEFFRmqMSF+QDyPhscJTeOHUZerLQgDUTE9UJZs7G
o2lnzeUpl7Q3UdISFGU1eEA4VRvbeO1ANWNx7ux9q3oTmJ1Qic76DfEHDazuJeyD8CAsQkl11Jg0
25Lct5kOuGHsm7A1PMrR2bpB2S3NwYkB0eu2SSSqFWaqMWzG+dincIQcK74JbfFYq9BM4Lzi51xh
n5Mp6CIMavAEV1W7Ks1EbDUf8cVaGw9Dk0gvSWrrYvCfi6QydoKsfNvp9zLHIPk2p758VyWYP3QJ
4Wg5ZYzcub409GSNwoLiGeJbg9MYYL8d4QfLd6NEKyXK+2ssBNpNjHFHZynFLb7td6EizXWRGJxP
kk3wcoy3RkTZXiR17ypzErnmgI5Q2ENdOGVblgN9RZOAsMfaAcck0RGzl2A7q1DxVEfjGMY+PaP8
Os15rNSHwVRKlDuGwisJB1dF6Stbp8Cpj3Y1SgLV8fQkigmBRLCNSVMcpj7ahsNSKdZjJBoAI3OC
CzQkbG4L4zHGkJcCR3h2qkVYLd8psqFd10N3MwbzbQENZoOh9yUqEDkz/0Jc1dzcKeejFeDk2Nm1
sh9DOR3sGroR4JOzHMw/DJqSSitN2dJO+o3eOk/SR2jE75r42CmAzEWKy5Zay/BI+40OZzdcjkVJ
vpTB49DxVhdTx8qdh9CdFiscan/OOa7MzhEDz0vTjvSDZilvZd1yfpiyEi2CEyhBwDcTboa2AzFK
p2NcA8LexQAafDD8qq/vWH/ttRNDhMjN5xJutJskSDQNoQrfdXCelQGrY6U2cEeVXysDanmhpvp2
doKzLukOonLilYRDwqRXPIyqgT4BfjYw72YQnHanriz4mxMPJEpmKH8RE1IKqBQfJeX6GVlVqPQx
LsOyLL1GGMZloaS7Kss9rp1cTIDtc6eJnscqjF0U5STkR/MmpMO1V3o6HaSSLAMKheKaIvmKGXHa
oG6vUYKXLFxJd3MaARXsDn9qH6TSftOC/msehfVGX2p9aITd6tFN1zNFFG0yuoWFHN4Q2GiCBaY4
6vKK3K+mpJqGGyf7ht+rvJ4MhJZ08hYNayywvcmDHsU4jWOT6KjOLV6JYlUM3aUEs7GZG7HXRv++
wh0aJmGPCttSvXLKQEGpT7zCvqdaEEHhsEx991BGjXke6q3vRhNVk6Hl4VBiNN1Oa6edp9penwHY
d9V2rpVgP0k8yoaqDg7R3D0rcMA3PSbXWzXPHgOF9pnsfcwWmxkiZRhlbhr39aaorW0ZUXEjnAO3
AdO4i28VpJhWaKaMuwJtLGvqh4OCDNEuWLehXp9BVOwODqRgHFj7De0O5kklFN7Yqht/Gsqn1EVf
vj4OdGjWJtbRLhC2hzSzDmFsO9coQOyh6msettoRwp3hlkXbOo8p1VzndX4+K6QNQ1UxUzcRYboU
+nWTA/NIp3w96D5pdxFCIZWQCdTAPLMV/2lCUWzdhfoDMGCiyDmu91VB6bvfWNaik1IG332F/EjU
ekbcEwe0Xkevgn5yALP14mdJsm3N4cVQKxgOdYMcg21x9iYFSSW2t1R+9bVt4lnSxscmqnmgtfxO
EfPhzo4xpi/R73RnrNfqLDg3wDq1qVNsEJ36ih6YOqxytdkKewmZneiWws83hHRD12FMZ434KvVL
+N3pXsvgr2Vdis7+kHyX4KrPxpKhl0fjfYoE0UoGg3XdDDB203DcND6iZeY4WjfjPVVVcZaHxKuW
1FZhLn/QS2zPaFU2m77NCy8Jxo3CRAv5Yz63zGxYK2276fSXJuYuxfp01XfCQLdCvfCd9gaWFhFn
nC2ud28VTT/XCJ66RIv3TtTc2DUscjSIrE2VtlfIoGyHMu7PtGLGwpZKx0q29VNQGo3XNrrjJZg4
ijLcBj49QmO+Zm44Y2lQF0m+chWj2e/FEO7jsIEpPN/q+PyudAuE5lSow7qa+nKlapCiWlBPdtVM
W110O80HBN7S/HfHUOwt5f8xd147kiNpln4iNmgkjeKWwmVokSFuiIiMCNKotXr6+TyndwdVjZnG
YG/2ooGuQlZmhjtp9otzvqPTc9vqqymHDytd073B2iQQYnikc+19U8ghLGTCZau/uxVIjm2UN547
6X6Rwjprp+m9EFRRti1OQs+RqJeoCroas/Jo3U+etE/KoxAaGyLI9GU+JstnmfWPPXahXfamVhiM
iJKo+W0ixkkFv58Ut4xYgRHBt9k7mXbgS/osBpdPhVwT0GGCwjl7s9OWYZFTXljagis0hlDQ8tNw
jbp+sd4x9Z13lcUg0rPAXleD92ttYTYakMmCrsVcBnqBcqTHXe+5s++ANji6kwxq8of9liTd3VaM
r2QZLRTiZh1mevFsuCMxX8hoRvttGJdXFyvJXbbD4AZjkswRkD/dR9+KNcppqAPEnN4xn5Lncpl3
jUa8E1UmFJpFwDfU1TmFOFhWZh2xNe/DTXfeEwaefo3v2R9lJ8Js6N6wbyN6HABHwV8rzgq4Nn6+
t6GmwUl6dTCbpfVngqpJdTUc32Bo5y9aFxlTwRnY4XmHrBtpdViIzL7q6kQPJot6vDPtoJ6jTDHA
mawDdy4xhgwkd3aDjdRVD+Ykhv0l88HFun0C4PlUbN+o7NX9YOThgh2A97PeIUblLIq5qF2EQWhu
od9RpYdz0dt+HMsRZb7GsCIjrmQg5YlIq31cQQDRnPVhG7u9Sq0H2uF3cvSuyMIK8cXctIsO+Qut
gE3fotf7RuS3soPg4qnbwoCxZBJ1PQEjo0NSFbDv1eznHdAeAB2e5Dyf5l8E1j0kBmtbJLS8Re3A
wFkldyxO3zAAkgCmmncY0MZBeHtRg9508gIKm+RUiNm5WcOXZg3ndOMkbKkJffocUpWoEzK7DAzE
GAwgZ8a3zDfiFW5hp9q7GW9tVM+IDXotW9hU2d+xtTbn7ow7u7+vS+u1yHmW+ngBUr45dzGFue3l
6AWBiUf1Yse7ZWiDSg0UqmzM/CHRu4ADOw5Yh1yRQakT5G4jwQBZVfVlaKI6eRmWC7ZyflrbTRy6
lqpBa+MhUlzxR0BXbVhb63KXs9rh6tquNN1Lo5Ix+6EVxo3W5EnUbF4AVoRCe2zysCedyE+WkyPi
s146TpCxbBb73gZ7UBojMeBFxwB1O0lwR0FukcE8eSqcHX3cW5oGjKdiXSK0LyuJvy1RwUjfdC8Y
CuerqRbTB/H4uMIPWJJn3U1ei4JOrQAoGImuhh8q3vv4btlCD4/yVeJAvDCXoQ+y2n5nNLP5xZjj
rLYOljcwKy5bsBHErtflWoQwj9a9sZJO0HErQNQpn4zE/O30HuGuvXE/2PQg5aWQtXP985hBkxD1
eJu3TGTTPsPCKEzcJ/N+m6lunLz5VZicofyc1+Mo6OZIbT7UAg6fCV8GE1cUF/X8a4tT5bPxfmHG
RURsU3wv9oj9eOAyGoTFERK7XcTN6O6TfHTQg2YJlnrQBdZS7mgT4St1Xvo85escde38Lalxzo6j
rzsyT5lQ2syPFUsQVjQvWd5MxAiMjOE19RPbEL+a9dqp8MzkTv2jTcgotn0x0WkNVtH7WmEUIdPP
GWu7PDOsS28yKSLAD80Lbeo9gEGSUrSVdQpEUyDn043EyQRvR6z652jmyu9TKiinqK3zNH8xma/P
SR0Y5IyLnht4MkotmAb49N6oHdTogcRj+ydBsRBOi06gc9yIFeXml7W2dy9JrK4gfO6y0dY8ZlBe
uhEg0Wrhn4q8Yeq+Z26FkSuP4RCS+VdO8LB0+0+Q/YYF4SU2mN6n5arIee2bIOEF9NNO3sMD9qHX
RF3FFyLmugyXctzLYvpctOZYglkg9gBoTsMgwk7pkWvEutiU2UGkD56zs1lGN7Uq+HznMlS5bvgc
VW0KhHBDB802t+Vfzz3A4ZXQhuZyO7y7cHBgJxgnp2MT0ZQNcJo0eRYdH6tFl1qvXFMdDwxToDzY
imXXwX8Be0c8EOO7SYm7tLa+EmbWBnJuU6YmdTR47sUJHNNm/9ny0yR525DhzXgklh94FIha7uY3
wzvwDnaYVoAP6NXiUjkX+yxPbkvcR0WKTBtAK0jHAepWajfPFtvJk6mj3SzH/Inb4q7LdMU6LWfp
YGoRJ/YSocSjkxwS1nmLvZ86/aqnvR2KhH5y+Kn6lk+wgzSLhfKcS/BCYC9hFF4o6HleR4J5Hwt2
+0DJ4TAbcH0kbqBTDCvG29SiwBLsMhOcxt3IKLlQBh3VAIlx0MNUl3wh9QivlD2sMHsnSpKnPL6g
Qb1pBjYhz1bdtzuImBzTI0YVszPTqGiYqyg80Pqe4DVQen5W5/2u6iVewKI49BuOxnQ0or4wLmuc
ErEifwEjIU6Yic1+SpdXW/UArMvioXQAhW5xVux6jhGBnO3YO+mzjXhurxlWcR7rp75r62tkVM7w
sUqD3EyVn615mk6GdVfI3ZQdk27on7uFkmFU6QnWYThfgp2nDtKxN9FoFC5bbodvh/62OYI45B0b
mP5VFKsu59poaLvLfjicTHHG2/sulC4PSD0/si0p2RSwWjfTR0dl+tGUYzCYyXrsxk6P5pr/uir8
oTGvXIX0Jpndr3JWK51lnO5d4hI+DGnmh3lL0sipX1voBVxxDHZIu6VoqkkvF7MA89xPCH2SX3HZ
3OZVbO8WCl6RNGddm12ED1nHVtozj/Z2pzlo25K6KELPqJODTLfnxWSzgTJfBCNMeDWPUBNqLwtz
jIghN/hXMXdUphxxM50ps/MuWKvhJq0BPF2GBqsw3atNvAKT63Z5YXOEwLK8MuLB792hPk8/+sy1
gQaSYHPeJa9ZLB8usXEte2Q0oJG+LP7eWVefbV07GNxg+3xqDX9QJfEPKb+PVW9JJGrzqfFGVicz
GmiTj6gdrXTXOXGxU/177uXn5EIlUDOXNMZUMkcexTC3Qb8sInCc8WjyVLhoMroV1Zo2MM3CJ/9s
2IhiSrxE1JfBVn6NasHWP6CLukp0rzlsQw15tz2smvMF1Opn0THPDXS8ZbOF41L3gWRKDSXrCLxV
wQSZq52Z1g91kdGpJ5fpefw5dLxOUx7PYUICe2CzQTp692V22dKoero2DGVQQ+isogTaer2iSdCK
irFwH5f7fKH0ZgLRUwNXiJHY9zE5VLNfqrE6EuFIw2AsXLSCL7bClBg2tecFFpa8oHGc+ZghYjyk
zVwFufdB7kF8nxpY6hrdOw6aQ7mapre1fol3V4PJLJnRlOfW2g5yac7gTljEsonGr8huNL36Rmg6
NVnS6Bc5yQjO00ju8GVdEltBXAA3ayalnZGqXMtYXDDXL0XLX6BbMCTLDG9X1TltlLqomdtRU/tp
GWzOOiLk6+UO+sCvxku104I6wE8d8MVElSOC1uyDvhn6k2FMv+jw+2SU9yNPe1wKHsCacXzcznnk
pfBnmyIeDt4wWpFeZlaAq6/bZZISkfNLBPxWps8WzvN7BWt2SCudYsHKwjhRXEVKWVHWIGXBk3Fu
qJbdeQEWM1G2W8La1WKsn1fwcnXXA2SA6ngeVfHIPj67clc1U9LDktHTx1Ymb39Oi8Kw6Z9iNw+0
UR10B6dwUr71vdM9JgQ7awALi65Z7lSKDm5x6xrFa9oGsDsIpTPlbnZSg91lwnKcVRCjLBWVCVKI
3ql3OhxRZUHzaDRcnvzIH17jFifVjweZzdbt2KWRVtVYkj2MrvvN5on8o9MoRpkEG49O1RYFOiVn
2Olrdj/pH5O1a1ZpMkVMWLg6y8GQlbdP6/RlyLZfqVfXR0q3D0vMKSW/ODZrjAYbrzUgJnVdTVV6
dDqgQ0LAe2f2uCvABN3BdXnmG7WvEznScRvc0Xr+1mTq8r23WJgNkYUG7vPI3mrSeFZND6qsyM7x
f47QNvDwU2rdIkgbuPEH6XMxFUfNfm+4Am/NJKHJlq28gXEL5Yxzmx5n/SrW8idf6XjMVr8dlsa9
lq7gtYJWATAtDv/0A2k3B84ypGe9sj5cKyFyeuwDUVH49D06hTmZBMm0Dst06iibEX9wmxszWHp7
eyVwwl1xq0IAETe4w9S+Gpz7YeXhEGmlEW++7uOVH05v09rPOgvwdM35nbnPFVO5PWzNzSfbiSC6
2Gwod6hkRntwOKLmAB8BZSh4Kl9kBNrict0pc0RlSGqZGrmWEnjuw163SXYSwBLZTlS3WpPx9FbN
zRhPMY23HZoa5MUWnZY7qxfSLR6cdHpcB7glbM7fil7d5RWI0TzWUOl1DI/jMXtpm/xlsOR5rVwj
XAy1UxOB95LgZHvN012aABSzFfvZefU3lT/hS2pDDMA/S2Nr/jySIdllz4nVvrcSVk2hXnSmgFyg
OP7LhIWrzY/bJ8ujqC0qm+TibUmsj6mxXq3WuV5a83MoivPWoE/P4A7TlLHuyOAtM3Q56gtgEU5y
0wd2/9g4m9ylZf+bexpZCOlMaCD1fSU7dqcFpaHunGPPeShL+QP+1PUJmFW5JIYAZcg4sZgtEIsM
9CSR1nS3tUNlyCxbFOrAveuFqeyPeTVagcnEzNcMaL/ioUnyx2rmRtUr52tg7V1NyCwNhzCKIkdG
MCCy2OLFN226pwZxuZ+YLCotIz203RiZDghtyqanRFjRsDg/rZ2+EMYwBVD4Un5ZM54Kd+EN5fnW
+a4g3ezNOFnCrS9v09Keoc4Vn27T46LGbAAcWDeG8dTPXEoMoNh6Fde4wh7UCIB/A8Owt7tXcyzs
66GiCx1SES45wmjbK8ad3nh6iCxqv1DamOzifHTBbQRQgPTnYrrVkOSQOdBZga0SxGXrPilgETXG
QhOX3fYGhG0FHQ1RKphkvssyg1W5alPnV9vBVDCEhYUypWmyWwv/U/iHO6BrGzi71hxCFh3sLFj3
M/oC0PicDnKDDoEiQZr6WWnsiwqMeK3JSyqpbyx04NuqDl61XgkRum12HIsKFYhYuKjKcM6w/pod
ap4UjIOY2hO5CsNOqxlcJYy4L4DaoCQdz9dnYkAdwXb0msAOfy2JErY6TnGzZ//TMJICscTEqcnb
KB6Ll7GjTvUMZkz8eTTAoRePcTSOvKl6jBoqWfvXmcqrtx3NlykWi2RKU46TWA8Tl59yc+3dqLP4
FbzqVDGknMX8rdk0SD8zcWTkwWo+MUsCOd6x/8msWec09q4UDTspXPTQzHasBWTSkjCGTjfQe9NQ
MGWaNMY283AURvXQ4WP3syqZeAM0PXQUmW4YjpybaR7WqKgEcpRf0hScdAmSBvtHddpDi1UDSefK
/BgucdUV355p2r75sAyVw0qjeNUw5fr0F0gNkuEmsam1kiExd+tVTtu107r6rYL2lUrzkQCHosr2
OcBc0FnGTvcw5TZg8QAaFvq3MjBYoMGG+N/W+LzL6UFt9rezjMwdqsN0Ad3bbv/bNtJg7o4NnThT
Ko7URXJykAVGHBPhramdwdGwwb2z75pK1C7zM8asR5m2NxXmMz/RkZkNq7ruLhnX00p4SVUbkcy7
O0WcEBqqmSnxZVKzbXcObbnvMhUX1jvpDgES2iYbbrqxuckwYIV2SYsU04aJLccdmh7SsrmuAIeX
E1+Vu9agner02pXbeIRK5WetoLWWrHKcisPMfa1HlFm1zPdWQdtlMPIACtwr1hj1bZbavb9WKUk6
+YU4Wlxnm7n4a2N+5GDQjmOG48FEkN9gkLdZgoms0jncjDxo5MoysD9ohcUrU/GoF9X01TfPbsl+
CwaMOjhKt1AMrFZQjHoVGBtgtDTHHY5EztNmDevEdpMLLQ6h6vvrRM/M9YMMvukjiBQ36CPzA2z2
y0ssaY1H9QjsX4/6EihA0eLEslS1yw2KdPyDZE/Uqy9SatWOn6HLOD3ZoAbUYu9FPxU+Bw4X9dy9
lu308ad+aFjX1uztWh3VNuExTOqgSvDyFiRZDbZxkA2dTy6c7WgM7OCUs85fLnf3OuX36NEoJcz2
29aE+er08EXkkE5PmPu2sHDW7a7BEmj2lCfdAiq1d1pMVXX7VrVOc1GCNzvw6TcylXdSbddVT9sS
o5Ii1oANqCYp+41ZQwRs/Xbt4R31/SdtfQftegqslUTTeaUbdkZeMpacQ5x9FnWy7Ww4BZneRk7C
3qaBIEHRpQ6cJQ/6vBxcu38acpjrnuBjnezQJXgr6fl6HbbQ89zcDrn1XrUZPM7t7I3twXCXUxI7
RGx68s6x6kODLvzSwfc7b9SpPhtGY+pDGe7v1OSCISbmqPcC4YLTkMc21/s4Iaxl7eaehw9RY1MC
F24ZrYCPbPgYInccXgy4QY0jiFboTwlvLmIcFsUZyFDvHvT+r3ZpAlt/7YX91F22/4nVP5hEkXL7
cYDpRsmtgF4cD38c9PV6ZbNaHrvqMs1Ht1Ha93PfXXcjdNoyYZXcxJ9WkkcOmSBTyck5UpA1K6cI
9xr45O450+kVtxbcuZETqM4CFKk+ehxWvyetL1DvGOMziLu7Vltf+2nc2eku43OEONZ81ZZOm2d/
aAwL59XbycklKJPe0Nca4zouY9IF5xygNhdW2ixHZNHpEH8s5XBQUxmuzaMgc0czh/e0F88q8X41
q3ZdbWxtV/Nqy/r84HrJoeyxBtC40NH3N+1gjVd8WgHRYVlYFPpVo4s9iTroBBfjpy3mPjJn0skD
qyQZY5k9XBVMAQdgQIdpuCSlOpdYeJuwpX/+X0r96p//zNivhsVByJOxltluQVniG7WAQyQQn5Wn
1W4ouET5pCdQIKAlf5sbdgdSM4bQ9IwXI53M0KpiJ0zNS2U6fyHJbt8mmK8Hvnqas/TgId14oDP2
qd7p00U53VYMBNmPae7JZdciFdoViWB8crvypE3AaCYK+6BL7fIMNDd0mmEItqTNUPqMXtDpwGRh
dXgD55q3jlrQM+522+3ei7l9u66lbrJQKjp0Mq6Q4B6nfiLcBBeQAiXLLlwabNOK+9JKWMCb6GBE
imhEWLRMf/4d/6EpDY6tZpiuMsKWIYb5ODdWpp8LX9fQEB0E0c738uo2LkjPchBRUHtqEKBdpuaK
yExhDtz9U8k/LkgxDYzgde3dDBoJRKkhzySiIacZyj0r424075bkZ116hp2DIaJqzZvrYl9bJFIO
UwxYKf/tlChHJT/A5k5XMbC1oHc3FRpj+oKeOQ/GVC1hktHASEePaIvzMLZL3KMIyoOMxkcH7mVW
NTUE+hHoTMtTKxYeOqX2QCH2et2Tr9Z7a2QW4s5svg1UpphINq/pMSvZZzVu2a7w1h36r/Zk7dDN
PKVo264GElf8Np30nYEQehs8JiXdhhS5+0yBOEIVTM8V+WO45N7yhGqlQYyGHVIPGw0zDOn2yLf7
o1lblDwSV7VhLN+mFPFt55nAJRscunHePrGzfh7nWovQpGDEW+IHBha0WWP9O827n2xZP50JZtgw
5nudtzMoPcIgenfEkIqmeuoxl/cDgGeMgCzyDOt7ymxGsfKc17x9lmx2SbW6N9X2avfxFrmeek1z
fAPLIsNcsp9Tm/TzzWjxyqgfevHpwm6JI5GbBm+gd5LWzPIWs+mMFBbTVvHaqpmH0m2mg1bp7nXd
cKshYDjNs3HXTp536NN5DbGNZIHHzibschKsJkt88QS64X+aKxid74n6umaydTK2FYmnlyJ0jFlN
aUnNhTIBb3CkRuwQSJEQ2pTPnhC7NnYjBBDJaWXbs09xmg2MaSZyOOmrijHaJhGsxMCcdHGU7jJF
xD0zpNPZU3vDUu5R7jKfSK7BFYOu7uSNksI4pMr9Xo1q8zmFVFgyALf4y2dC/KYUmPngQx2y7630
rlXdxzdTYzCjrgjZoJyWac2TR2l17k02FiYgLaqg4p75jKR5E4VxXDMLimQSNvNUPWYYHu+XgV80
U6tSldu7rM9+jKbKj3JUJXlZ8XpqUz7X4ReKwDVsMrT9pSx+CqajctW3nQ40jARAyK87qwZT3K2/
Y6f5NAAmBpVIkQMQFZZSfYSVRDUOm5r60BupiltQqAXmwmaSHz2CEaXkGqJpdtF1YsDb9PXaVoQb
Tqh0/dJVH2ZSvRdN/GAIXGueVmk0Zl322HmcjstgfAiHgp6gD8Ry1loQPJN+o9k2onJL74UOHmyk
7B37/jBt3sC2cRhY5LPIUkmX7iwNCD+mHvQp0xX9R+hAUiIY5sDy+7odwHqWgsN7s7zAGdrPVfJj
abncCXRk0UVqb9oPzdx91fFcME6mmFVM3DrWH8t0TqhDgyzH1V+zXJ6l+yufyiHqOt1Fpz1ejfC7
Ud8wcBwoPNXCDZs1bWjqQ7XXlw9W4UylawpLoKfkF9m/Zz5lQa7BOkuxZwUysEPAhp6PIyq3Da5M
kl70608oZ/OodgYiyLXlIZU73JB0OlvYAFMLsxWEu2Pwjciizhi9Y5uZe5t7hghYNYzbHiU9jiL0
sY3FL13TdD6tm1j36cT+n3EIjr+ZjI7F0RlKoYXdLv2Qksa2W9oXlBCo98xdj4FC36obmTS/Hb1F
hkFsmD1DTxabh5+5u843aPszBpJ5gUhuGPN1wWib+L4Co6vLT+Alz+z5/CxLM7/mC1kSWLPVZWBW
Ot9uz3N20VoOXOhMVIlWKkR7M9UG6Sxtxpg86T7iMT1hogPOXvDnMPyl3gTREOkgYReKpiaJup2+
aSoqBo0MKsQDSZ1EbVkg2pH9HT8njkV5LnNqQB2uH+X4yKxosZhCsAAlxC350j2PtsudQvsCIBMN
6PjsyqF0xlizDTDbZ5YylvcxMF9jRo45gXlVO+NCSEY2cbqdf4+u3YRVSQhAMW9ICNu7NZdsq8uk
iOZ5ue3j9XdTSwjsXi24yxGiZFK3dl02keOUuiRMWQy6Wbcl8XoBF7fX7tySJjupgjgzh7s3mU+z
XO4yovd2VtJdjdtXmtSTr9cy4c7vqW9kfjXnKyqCcqPjiIWOtZ4WUBCcd9nAQ34DW1DNPPlMS49e
ybm30pYz6t32suX3LVOCMugbfuTknIdlIjUna6O1S/RHzRyxqeTsoHQ3ZsbjLQ+drXJ/KHXvfuxx
6iabmZyqte53PTDFP0I1FcfzY1tX0wkBRMmpoZoquZ45QUkEG2/XDv94DNLPUtCmkRe/ZXjwd2aM
bnotviZk5UHOhBaJB+G2chzuDYmOpEPdM3QMPAwdab+YjJspce83TWKssJAAx9WXmh5Z1YB8BK0z
MLjz0w2VF6EtANspJvu1+DT75XhJwSbxw1reDOcRHdoLU70pTEvxolmXqbndowSzJN8MtoWLRvKP
bttaJ/SWyxk8cO0zWSS222SJh9gFuiXehdWw8qNWX9xDbe8TEoXcoPHtzLwHF0x9U/RX08jQhf4l
6BNN9+teIpXhvc/yn15rD7Jj7ZzGKCmg2f4eWW46bflGSsVpo2KN5y/P0W/nk7DL69wma2Vsp/vF
q69aQkzRqqlPlS0PWL7OuCV/2a72kmPHAa2U6DYugAk+LnF/iXjqtO47bFqMRXO7fdXclkEPsT/r
doQeMv1b+s+FVomIrcTdep8NUvJJFvvsyxmJC0q5XnsavTeVtp+OGH6vSfdbX/STJdLAMheeDVGD
b4MZMJHPpCZjLw1sWn9YGSXSuG1j9kM29UL2mvacQ16tXOGjKdtPhX6e0hUQdJz/tgABkvr1Deci
yjP8FGQ1iKQ4JfP2ZFjDK/hYVjrsj2qr2bkGCXT6xf5LHUFLt6ZrKOWdK78UwyCnbJ51g9xzbAn3
InH4YPRPcCKcDU33uij5YDF6GDZ3C1PuwjAVeIB6xoE3HkN12h1FpEdqZrM/lm22d3jsmRMtWyCX
6WErYNRdPn1t4mJJ+KZxpWRBVWdyX8XYf0H7QMIYQqNjXIzjTe0qm+uImuVALZF01OcJqsS9qtZf
MCNu2kx1B9NG3Gej+qf3RVk+F9ntpo/WWXbzQw5u92bpq9NkoH9QjnacOuOr7KZ0J+eGXZpZU6jP
i+G3kiWWRKtUJltoLjytrms/cPHgT6rcxxbO9CEtGFalQ39rmGPLqqVBrUw8zh/zhpZdcKO1fOwr
1z5i4GL211WLn0+bE2olSL5hGR6txAwOmUW+M/Kphgn2g4gZYv4R4Cya9y1abdqzmCYZJEF6gVcu
WuYq4b5iyHJZdWQTP6LLArIWvThUuYfznEwfMC5EEz0LlbqH4aLkrxbFL16dIjSQ+e08N7EAYKpP
g3ldQABUxmFSZGR1M0KB+04pHbP4cA31sDbpdKhqwPud7kXalGmRx+wqbBCbhi0m+T9Hzdy428Hm
u/RHSaOvaJvO1Ivkc6XK2J2kwVIi63pn54wazhVt7nkW3N0l1Y9opWlZ29+kte7crPwgG5Xpd0Il
oS+bFvWM1QNXcGWPlpqPgkxsc+6WwCL2irc8Zy6TJ1yQKTEFbWUZ0TCbTwVLO98dFTx4Xoio0RZ2
VtjcDGc0945WRR4eQ07n/jk2meEptqGRWKzzliCd+Z+N0pb1L1bZC0IMeYvt2PoFAvVXo/SsmRh5
dKONCIGYGM8bJ3OuHwuuZ392kvd4AuwinatYuI9lWaVhaavvpbSwpXa4GJkQPmcFIQkYTS7/izVO
k2J7abTOvu5mBJvJRNemYrKwxmOXMjdH8B5NPRmkc6c+x67B5lPnGu4T2rjBTuyI+Yd92Q1Zlpp4
/+/QUEgfdNKzmLP61LPh9nNVpfuRw5vfSQYwGPJ/Awf5A+f6q3+cDDh8b0xsTaxW4m8fi4VKO55J
ZYy8ydUORV0Rc+6ReVbW+x7ZQ9noP5uck1CiBvC28oahN/VvOZS7ySleGrvmyagZ9dcAjm0CINWS
NkE5H9NC3XeO8T5rNZRnRHfMMGF8Ib0A6AdeC0+UWTk143j7J2+s35bUUfRkBf3Zl3vhHlTYLLW6
J4GS7LN16v6NufsCsPn7zw1BFSWCZ/Fji785+E29apMN+0I0WkRYECNGGG3yMRYu5ioUTH7b83f4
nx9BHPn/+odCEwL+ffHr2679N2qBQwah4V5WKMn4QHDi96RjmlzbZ071OSjxHkBaILVseuhionnZ
zpwJ0WYSVJXGbikxGTAU0MA3+5bhcjSWKtSkYvNZniZ9QKikh3VnfGut3YdOlV1DcMLZYHUkUejT
FdXixozdvCUeIipiAlwHx1we6nTbDxtHMOl9YZ/kn0ne7KXHjpjqmKTN9RXP1JtRsk1cqex83TEq
ngQ6an0YSga6XQs0Ga973AkMRItYQjnEv+KiuVpcr7xK2megZg7BvOYjPEHMVN4OmtXmyykdWeE3
D+yaPD8nfLcy71vXOY9wyoLuBX1MH8UemqZ1YehxSSzggfjK2OHiRsF2jduKipSYuXTR3pkGZEbD
gpK0Ed2Ob9vSPJOiGvuMU6YI89etM2s3F6kVqNb8WBskdA7Kdq5u4s3xftndNSuFEV9Nn+x60qtK
Jehg6upNk7iyq1F3z5r1shQ9/TXDS89dSKIu+OCtFabLOnwgIO2fu+7qzzPzv8L2/7e4/b9Q/P8f
4P7/P2L7dd6d/xvs8C/Y/v2oqu+Pv1D7L//B/6H2/8PGVoqeUwfaJaQwefn/Se0X8h/grJBmg8Jx
gLYh9rxg+YXxD9uRNgo54NmWzj34F2I/5gcPbLxpS2Cq8n9D7P8rFw50kGt54LQseF4mWhv3bxSo
0gGZb5pEuSyPKzm/8fAaW/8GCWLqf/B6/3W4/euf8rdDfcutFBWkHcGMaJGvb9OxSliQ2lmirumi
VbITk27sum7rH11ScwCTZOpYMqUmxjzTOHAAiMORI/EZacvF+s3a1p7X27ww49CSNUM2u+8wexh6
fvCyCX4cqkqGF6URcWJtT3bcGbfkKw2+srFX4Txu9kKVE0Iy5us4QpolIsmzJxBY6uFisrJqiWIl
97KEJTZfFmqN3mkHyyVXz03KwjoU5INdjZkaHpMWSZm7NnbUYqDmje6Z4hu21t3QwJDCM8rCvS5I
OIuPZb/WX1PeyB89g1AUtgnbtZ0wsQxhKBjNw1YMDFFjnoyroiym05DKlTNuzn5ZY2m+ObT+vjei
ZHdE2nzEqVsvrOz1pY0sF1xVlGX2dEptGUeFHsdPpV1mUSftBZtjNiUPTdawkl03tO8B89v03Brd
fOiKImXCtU433VLKyLM2HMcEnRW/Ta6da7TxBWYRwr5vcCOyjcpchDR0uwg6R+eDbtDA+KI0jANr
TdOxAVcw0BOyISSKq677hoQ4vXsVEs2cSZj1Ca3ddkLsk3CbOgKXckJiKWoHFkct1/8ZgVH2K13k
aPjC2PSLEd/+pkAX7I2q4T84Oo8dx5EtiH4RAXqzlfdSqXxtiDLTtEmbmTRf/47eZjDA9HRXS2Tm
NREn+Cp8wqntjEwbZXnfVmf09yEgx25BkcueOam6b8KSus9ReRVBUnV4t1vQSZ7Ip7WdlMgc5qrK
v9Ikik6TtKKTJ1X7E+Ix5mdJRYnfk3kdo2SnPDVM448kVfQv4eB6q9IXj3w2CQrKoSDOTQMxddp6
Z9+ZzRNAELm2hip96LGjpW+5GWiy8ReKFGOV2naQ+DKMHDkoLo+Q4XOZ+M1Tm3TjrpfV8AW22T2Y
Th4frMHmi4JycZzIUESU5/oroV0fNklbbgffG/5Q5XdobWx+q9BzUPKJ/4RnZfCxDFxHGqgcnrFk
G4RI0CRrFq754nMwpoM7lEcUO8yCOx/2m0yLP13N5U4SBL5xOnTCUYYzp46xOss4ZSRhFf5B1gxE
0bpOPByjDoDcwDrLmT9lM5Dp3IbSLAk8BpJvrSHRG8euGMa3Jh4eY+EHMsXybPQdqpc7m5H6Bl1l
9Swcgz1z7tdM+WWMTtNFRPyQGA2TjyY0D7KlcjR8lnQcLkLF3j9DOYqgwUQeKhtmdeoPsM3xlF/J
TGo2jGxzpuiJczGRtO0Zk5IyRoLvtRdd+Z1pfBERzo5wgUK3TSlEYjY0MuGJYJ3SXZVLquhSdSLc
JKJiZ1O0lrNHpiZY9YTsVgvkfogQvYpPxbQrsY/7ebrIPiUJ1Z/xNCmWWyQW4sc2RCpRbQiDFiRq
wc0i/Yo5hDSJ6FWEMjfo6/q/vg+pgyoXFzTdLRWrFmxIGhEShh75I8gUwxjDo5U1TEF9McTrvs/7
d8QZ7sE15uk5t6pp2SmjvcrZAkrJJ8CoGlZX/zFlU7EtzDw9c3b0r5Dh5Aq0wfxhF2QoF11cogfK
5iO1PWGVrU+x3dt9jCjKy9dOFzXX3sMhSTyR2I7Mx291SNRHWJv9kYrQ2WRVGx39onPeNbcZwvwO
WO3YlRtzoGFyY9/e5JHWV5+4jLXVqHgRCEvvMVnkW2cOvR9NwCmqj2neGH5sbqasjp9cI+q2IBlA
4bhyulq5bF+oyOWxDWqDbTihKNAhgg27Bwouf07Tvc6ljV9TsBFsGnM5Q5V5cjEcskHQ4XxWtanP
VaUiptp5sYnsYvgxIrYtnptGT6wvY+IO09a98ygSEplQYIXNgDQ6Hf1zqg0HQxe3Y0KqQOKXK3ro
+NS2c3RV4+Q9c4U7xwQdOEanWWvUxrO907ky14ii3IOXBvh/e4VaabQce0W+8vQ9EiUjWJ7l9qbU
ZIAgRii9gO1WrRFImfIHH1609nSefNQIErJ1XBjFUwY4bmUayOVhY3X72azmtdsWGW1uK7JTnRvl
3cmTap0NRWksEJwJBhE0xEBnZMCGCehDxRAkNvU98gzCruA1ocfVZNruxzpMvpo2RKJTTaJEq6Wi
6dMIHHllJ2tttTaCref4vKcOWY7RogsIWS5JLzxkZiAOaSiRyAlzHs7SMVlc+LTemAa91v9n1zPv
dJUU+icfmnkdlFb9Tf5J+uXEeferB8QKNhlXsDoK5OJW5ZinmXylPUG9wVHg7LkmUSCPvorQK9lm
V33PBQbDRUrsDPLyPCE0Lm3CHwfOX4biUNvDKraYAFM+1bvYVBXO2qRaRZAID71urFuvEsddBqge
n6Ux23uhuv4kcTgfCdGMsWYUFix6ekrcui6rrBTxHwc75H4M2d19EiSpc9iPr0keoPlJSQo5JC2i
mdVECvNvLhxv76HaYTdft5LEkzCXV0bq1VOH/eOW6zB+RcMeiUWH5uMldgqjX3KMzDvaImtjgMTa
SdNjXJW7ZrHFyJE//GLk++i0Cra6GUwk8SgOsmjuVgN1z39jOU7PFkOkC2P7iCBGVNSMLpT6yY28
ONH+tVfLjlyyKltrZ3Knk8CnAA35yAwwLmO+Ln1/YwyB2Blhqy9hSvI1Bm214pCVqLlYSdqS/QK6
YL0dpMV3kyN1OXXCpGGFNBKIteH06F9ABt0bxnYuA2g0rHttjBNXK0dVsbTpto7TaKmnqa0RZgJJ
rshDzJ39NIb9tvGC8JwaE3cWYMh1QQvWLNqydY8ctfyarjDP5mRHLFbsad1GvresUi4qnLfDPp4L
+mTYCsmh1ZmJLxysoDBK/xLXoNucJus+oQxOK7go1TVCMLZCLlkfrN4A55swHdYC5V3JXb4VA4Dh
JBZkxQmSUsMJu/iC/8L/rKzyMHlSr4yyRrqZo/fbtolZv5WudPBlWlJv7cozcJS0CgVZJ+ee92oY
3LfQ4t/aKJaIokbGbIvYbaJD6FXim9FXuGecbsMqEOFzDlPpICMgCQsjGIKHxzXYVb3VPkkjNC5l
2TO79c22XmG28LeZZ+S/SOlwYlSusStUBKAIRvLWIXuCvHg5LXOv7UFIzHIPtZpz3UyiAzo96JW5
tj5KF+0CLg3O8Bl6HwNVh8dPqma8UArOZ1RKCTKywF4ycI82ZoZCuhiM7DCYlN4DDsT3FB3U2oPI
v2RwMV9tuHRLPizz6kToy31Xt0+oSNCNt48IUuGGx8FO9KvTtnA7TNwcyIbMZzOc3HPZtPpDGyBd
lm1tzRcDr/F61Ha+7UJcKuzb7A9zmNOzOyWSuU3UGj9YwbGdxhSbGNGp30m0JPSiQAx56kLH29oR
S0RfhHh5hYHaex3Natiw0UvebRlrmoMuDNi7OSWTCcuYXxyjAgDlWbO50F7if/Gu+jHBlvljfpT2
4X92jodt6KGWAsEuVl7VGZ9ILb1NZyjjZTRSxtkYcRAiNr2xbYsERqtR65s51xW1dzid3K5v2doh
bYvw05yCXoFuAiuODBDMSfiEoaA8UI3O5xRR9iUw60StoiEdbk7dOgdge/OqLVOxdVDW76XfUtq5
ZvaNCxbLZp8zXM6D1j/rLNEZ/sRo+sM8lmWrMpNMplHidnvUHWI/YuU7M4GdPquODQyIApvEVBY9
jhU9pjWWd2NPnkNbtOru22lHAwSJgZHSmPqnCADNqoxr5PsNBlC7MAESoYagbQgaoKG5MBFBqwfr
tRVrT+X9zu+M7D/VOHy1va822tctROdOJb+t2eYoSPvUJYsNzTWynHFc98EM8cEOcr23sABdU3t8
iso8x5YI3hMRW43CxxcOMyUSXoRuf006C6gXV88j8D4Uvr/FyRbj6kjlKyNx4L2m2f7j6TXVbnIS
bM5ydjto9L3DrttpRfIsA2odlObh2tJdT5eHThPHQxtR07a2xzyoMWFtMi//tKYww6EdqfLoKS9T
a7NIgtfKzlAu5e6DRmnV+sPMKgM9LyXp1Q9DzfoyBAbAYNpiyj0FiG2nsPoLVF9Eu1QDolmERS9f
IZWYeLDG8UVxP90aBIMbqnH/3YCjxo/Fx7+dYpGBxI1ZcmLMLpeJMVhHkc7JPe796LsLZnfXQbDe
tsEY/EZGaEP2CqrH1Z80T0Fi5JeKVuAsRBELtEYqOeFEhXNkYOYExOEzT8ZiTrBX+18U+eVlLtGG
YfX9J8CfLqPExrwJwJ61vK7uBnwPMFT4F/zHHt/AkVUiaGmdpYH04L1jLb73ohn3teWlxSKav8m+
wxtLpjFI3Mz8bDL0y4HvTytpupcxcz6dBtmzMIOMmSFDbAyuvlY7y2/A6VYmQT8HywKrEjSxwHbQ
WJSC5qSdC5Ij76O1VQ72Eingr6RBfLLLAJ227gR8O3NiyFbW/irmoP4YQA6fhKvrX92pjM2gZW9Y
iQ2naNLmvXUcNuhFU/pv9mBG54K2mpLSJIutCsW5eRwvmJQ9tGHUXOLat3G+hzKNfyhHxsmHY+cm
SjI1PveRUdsghszpd2gN/DfajW5CcIQDH/AeVKSijqCodbo/z33BvtkwYmYARLheJANhGrApj/aO
kZu8j2F0r1sTzWvEvnMwuvgA2bvmK22zX5Ak3htBq/HWBtcFB3TgtxgFlmvbY8HEFwTO3UKC1leZ
ACsp3D2ADhKd08H7DOzau1ATMlLvugYhgFIa/BgiHz0gCvJ5QtIgQKw/lj8J6tZ5ofpm+qmSxzns
ouBFSg012CZDrSnvYzuHxiGiRJXvovZG1FRxGql9PBBuh5Rg1rh/3MYKd6OBkQbXOBqaWynq7L+q
omHuMCyG3wF+jUUSuv9AR9LkjQkuArcEqsF22vIjjH29mx+6MvitijTfglBJqbGTfOW12feALHTw
qv8mkAWzMX+Ntc0b5aylbK/JPPwzzPizo3FHULttrepEbfKSB/VZ4idlXU5fyo6NmXdyH2L0J8pE
sOhuvYrySnnivRtoyEBnDfBG8ThYGAnqIqY2foAU2Gn+4RhAphfOSHJ6WN2uFXx7Y4rmxtdnf1QH
IF4vpUhy4IcdiYV5ENFqjkCW6HVOmYlvyNEkaE49AolhoI+Ip2nh0HceKy9qeMLM/0onz7Z9U75b
Chc+zJIUvmf6f/djuCB7c8TO2n1VuMzWs7IRPIbzv8ylxcF1j0xsRIA1z/s4wuVKF7NKE48huXkN
0vo1GB3cRjj9XSjcVnVQI2nVKSJIZKmE1+NJQ5upOJD96J5QgUJQP7RKO5iBRiw57nhRcjw1QcSC
2C7lyfDH6DI25oH8NgYb9DgvUvkZnp32S7ve+EO0G1DQBvO4OeLsG2gjkTl0z5LAuaUCb/s9GS6G
LpAYS97B6twbuB1thoTIutE52FaLMDiZgf6kY8X8JHDwepcFQoPw1RoD2uq2tI9BMvjbiIna0opR
6zZt3q60D3DRDxAE2gUbThCdIOl8r4XzUzSbdiBkHCbzc6G5MEFcUgpAUQBtmM0vo5eeJ6H1Wk45
Xpdy7Bkrzukhz6ZkWYRdfYjMer7w7f6zy6I7UE0NG5mZ1VbFTrQkHcPdMDQQSxk1L9Cf8dB37L+5
UjH4dMmiCrpnUJA/xFPovelipsaTzvFYoKYVQuDNGHCZOJQrCiIZezz7z8rNd4vSDcmXa6OgCSa2
IDA/eLjEnlPVWeGVhBbolj6g3fxXBhjce9P5cLL+MxTRFx70o9EFDmMTYD1i8lnEZ+QJT2neIOw1
P9g20b51KboSe3qm5G834DFJBEWRc55yQkXnlLUeDTrckFQAQMAAEZXZB5WEuZR2i500y1BZR36x
DYsaBFU1RkwqlNo1UQ0RoxyR/ZDiYHUNnUuafFpte3MsMmQIZwVrgyqThs0otr5hlJvO0+G29Kfu
zbZMdaRqwqIvAv84JuxU8tG40daVS5wVgC5gaxU+iy/I/cSPpancl4NAC5+MNZ7Z+bOwycxsgzPx
4suMenOTtvZrXLUDGYAlWGjRPKM7vwWs5Ss3uuNPrBa80k8sdHaGG7+mSu7Sil6LOO9NKSBDOnJ6
RUh91yL9IDV8n0Xj36gaRAWifp9Ml6H3hPyDPNh/Q83FiTXz8f/Og/4OB/wlxENBKMsPWqpfxLdr
XRjb3kZ/P61AAeH4leh/Y3USWhK5U7/4tTx38ai3RpncHwmzQWJunQB2EioBLy/eytzYgDJCjNwU
O3ppeCQPohsDK5darMnEvcPPhALxnEuij+OLaEiAcrsc73N3LaF2sa3bTcC0tOtiNwh5Is0cJXQY
VO/TRB2MlfiUhtGqbH5IjqKsJrtBpe6xa+WOi2Db2BPDzUC+xw3aq9gLtqSNEDjvE0l/J1HnMMbe
3imREYwC26ifZes8Ho4yU4e59fYujakOcrwctX5zvZ5qUER6G3sPhpEvudvy6inD5TQ16CLCPwQY
R2vGVqzooKHDGV/UkfgvI8IF8sDkOJJvCZw1RkWsR2bw1tu4m97iKnmPY+MlAbe9SOgOF8OsipVh
c9iqzvpXEG4nJ9jc4KchATKVN+d1a2c/BfqnkGOuNbDnVGHzZ4Udau7w1SwUso75C/ZyxPtrXMJi
5kNWz6OM0M3L05yln1hyJjRx+J+dbDtGCoBlZzKGIIVGkiRQuwOqPtC00JEWEPSMlbL1O6ZaeA51
fI4ivSYrnUG/hYu1/C6ZafYBQTIGqspetddH3yKL8DvNo02AzPyBLcOxbH1PJEeGofzoHQTGvvFq
gQR5+DpJRIXBsbDqAHuukq88Wz0WjAYl1oiH3MJlaEGCgVS+bDRW0YcQypL+W/xglfixe0MxhmPc
c/1N7TgXT1Y3BfdA4NfRzqdr28hKy2e7f+yCkIeEUNCw7hHRsLRTzhO9HpIAAh7T50Nn2ys7Tq6o
VB4HQP6fHmP3YKn05tXTNbYhEaR8LFs3yPhE/AuutaM3OLuhc7epFR3kY69hNusxai8wfnFAZIfG
hV8By5dbBBOlt7KDkWxj/QRcjXUHvJMOcqA1By+jnZ6HOXvKaKWHzNz7jf3pdSgtYL0ZTZOv5wDg
d5qRLk/h0MXZsXai18JkuhGgkE2yVaiznUBaaTMfUn/+fCETNyv/uUBCprjZijxgOEMLwS/vumLp
EBH02gwDDtwyCBcFztPAIIm5wG7RWbphTAPqBJJeIuprIcOTsvwlOKpFTlN/bMSt98tdRGz8FOyr
0VpbFlsl97mN5w1x7COGUNV/ZJO9tsxtEHTnEPDcgp6Uc6DoLpY/7gc3W8ksXHWN2kyz2sngUg31
S43AnFMGVRApEiMzZvt19HA6huULMyP6M+yhXJixhKPI3UYxv8wd+8n33d+pJE+D3RcoB+wDSxdV
r7Tse26PbyNSdoUYjlk8Wxd5kQ/fJNt4+IbgyO3jyPiCoxIArKGBh2a/IC5XDEHWXRFSJR5zsi5q
zkuMvusOGkutRpKR1WJOb1mLJSwI1lHB4x1OVyPwtlzFT+bjwQytjzaJ9nXfHdvKfFNY60WeL82e
Z4IIY6Go0OgpMTUMd8fpnvHEY0uB3BDNTwCvMFDj2WjNk1Fg+A9Nd41lRGEOS44si8Cl9wcQAfw2
/WaiOF/QT+2FqdFJRaRVD8+4XLhBmOohjuZPnTEPknX1Poto1UcxfUr7Xkzl15h47zIZVl5RHA1b
g853DqlwHdxRzXEE6uriiQ5x92XZM4zITmDUykA5UIakN9PemcO3ytFFu6jDqbjeSwYhliKnT93z
5JwIa0Uhv26xZrodh0JTfz+INokENCPbi0q62wBwysr2LQzfto5ejMz78dLoXdJYL9q43nrw5di4
9a/JYD0rJ7xMY/o62Sw4aD6slsgKXZhH0pBWNhRd5O8vNZW7g1qDAnsN9Oc94IoR/GUXmdUTNNw8
2ehDuXZX0vGfcH8tHW9c2SPYyik+S9u4kmqrgbGnXfuUAyIYES+xQeGw84+xMzHnCsUJCi12c1E9
aa/EeQfdNLcYqHBCC+syh9H+USm0E7uEQmec8JSSXvaG1Je/LZs/af2ZLc1NhGcPXhuuYBTgWPAf
eLjdQ3Ir+IKnB3CzzNq92w2Py4diRlXHoKNTJy4ZvetmMIN3s+9/Bqs9N2gkF0HXPc8mR3EzqqUX
qnQ9TpoZIAuSfkzXbtqzwnI2NQV0IsxN28/7rp5ehCWX0n+P5v2Mf+KBIChI9Cn8P5yWKydUKyuA
2oA2EjbiCgwBvEPGdpl6tw0+G5LDdXNBALR04NlX+DeK5L1Ni0saRLeYXxh2/KNkVTVlr+gc8AN/
ySp9KeS4GcNqlzj5rSD1067LH0PG9OvxJmljljs8STkOnwWhr2thxJ9ZQ8xdNB3dub6wct6qkWif
IccOh0TUjN6wya1wlG6s/sZLtytcg4YdRoDy723IZzHnp4q0HEX++A3/F6M/AhNKP7uijAdeQICj
g4p/4fUsqbMeWWFuoEClaH+hg1mbaXbLTbPlqKl/pqRhkphQYrGmAMrvGVdcdX8ysF4GQ60Exzu9
L9S20H/LYfiuBv64NMufwEUeIYHtZ+y/GtRJzGJbwe8XqfPr6HKpsHy5DXM7wzvUojpbanhOehsl
kP6N6xZ6ZsBgnbJiGL2XsEv/2DAGK35sIIRthk/Yzzc9dkBFaiqC5/ASMVOGioZkcypZD+Sj9WoU
wtjQFvufvm0hbvA9sc+rPMNXMWTY4z36dWno6Be9rFjltn8JQ/bnbpbjd5j9Z7z3FeWaS9M6//Qx
gfMFw7TFiCEK5Hq0KOmSm8dycDBK3EbZM/qFvyzhizTTQzQM/6wZ+RXkgXBhD9Awm1/EplevsY45
uls3JKEIdR2BtUvL6e5hgGU3BKZJDxxywBRWvdAtFbsw+hUieFJB5Yfh/kC1PtMxAZRrkXI7pzgr
aS20fh/Nt8jnuHHArmQEjIecOfG88xR+qRikWA4P1cIJ0SdUf3QNFOSyqRglKWfJaHHNQnRPtUEr
Hc35u0ijVa7Z9AZfNod2aXvtwmaIXvTdCt7/0gzUqsNGRbClt+vy8cDZc7YoSN3LFBorj7PLGcYV
PP9FamyYtdLdGmAAniNAYkSiQyLCXvOY9I8RMxL43pG7M7m5Te8BUU0OkuiN3sGgZ+EkEu7xoZKG
0nhOpplqTV89v8IX21+ysFh19bgSRr72fDwG8OnS7kDIDnNOl/6/YVzzQv44VGH/ZI4/9agIZeRt
xnCdIcLD7r+spl8xfhQPPryzZR7CwuJXsyFCwQ2509tX6Cw6615P3VI4VLQMwDC1/NfH8rfMXyv3
hPFpLUArSfw0cXEL/L/B/Labmw0n46Ej1uIVNGJkJSvMYHibDk1yFAFDxAESByxFMBPk2S1ak6eJ
uAN8z2mi33xM9rFm8jyOWxQwTMZ/yvS95lNyzZMc4NC49hbKz6IEzmjVP64mkC5510hgSBXi3UEP
5Dw30KZq1HaRdcV9BoCw4YPcdM1J13KL0wNuwKuomaP0wDiTVe1RDa5ryV6969cPUbGFx7wPbawj
9ko/gE96kAumK+DTmpWnTHRKn9gs1oUL96zd+RwXHb7SiEdsRu1T4cxpIlxkXrd7TJ5Siu8AkQrb
eD7uLz+5p9YZho4HNnoOiV9gQTt19rIsjSfXmWkq7pIcPEj7IEmRFnQ2l0a/ruTTQA1NDYD0P7ia
XFWmFssALlDeaSxnHOYxvKGQjrbZT6aHqpULwd+QKQac9eux78WNsByrFxnjqHqQFenZ45OZ7ML8
EMwvfflqzjzR50D0uwDgf/mWNZQn0XriDQD8whm6DrBfW8eqOyOTrI0LJCHRTQsDIDImeNneZMhI
fwUz2s7WHFEmPUUUgmpTfPnityP6ojhETXbJ/BrALDYPE+uMClf5WK2q7jWeXz3nPZxPZvyT9ukJ
xQM6Fhd8SQ0ZFB5H/mhlP6L0mxJyJev42PmvgBJXTXsmFGJV9in1C9x742yMDlXAf0Egl/hsloKd
jAzmTdqcdfzPc9EZgF7inFsGFapRnMBte46ZYIxeAxbzSZG2QiMDHCQ/T4l76ENulsdRMt/8DGNH
f23dP6Z6qKkQFMfXSP04tdo4jljH0FcU5myjzw8Rn3DgVLvMTzDNxOCYvrmodzUJd22I90vBNMQs
HLbTxbZnsSzs9jDKce+HiEAyh/H2S8SAbXSdg2Q5mIJrIz0wLYsbYR/LMH6ZVLL0cJbZzl+Wmmu/
/+j7sx4+J7ujLCj3VXxAqfVIhuvfE9fDekBjGGXrluZX4qnErMpLWuBrmw/IcpZWZjxqngWSJpYH
5hpMzoZI710scDv44ZPX8fWSI8VcganuE1oQsASMFLt/hJCeBl4Aqccd24HVXI1HDFGgIKjOjWZR
6mydBi7tX3p0J+feQQhUqADJv1kpw9gNI9BsI0YzW1/oZ1ahke7l0O/9oPka3HuB48oTv1HSsJcv
t0HJU9PF3ZOaop/aGK+FU+57mytImyFjKLHJA/1WYvFievhWpuRxs01m4G9dqooHD9Q3anCv2vlp
zyoNk7gcly1Cy02fsSJgw83goFhNrne3qGPA8pyKDvBr4SGXyd2tSTHmMNitbPvb9D2aRZOWgxab
VRZofNy78xrBXAMogESE8ioteZ1cfqeOVAHAnPiRlXsIZHRuQ7rfttK/Qd68kK/82wTJniEVgkQT
mBvlA8fMYhZgJokyWOJbOQW2dR4gV8kkeYqaElVc7mIC68UH6q9X2P0WwJGfMbeX8H12hChDIxx2
QJbWKhbrnjAiDMTEMzCOw/m1qKB/I7jGNuhV/yIyLbip9oQx3kuGK9pKxQ33HniEig4x6LgajST6
MLkpllPZyZvSLXeESv9VYLvOzcjC0kri/TCLN4OmcjmE4SUf4M66UzwtOox8SyA2RAS3yUsg2m1T
ws7IBeMR2wrW5FLW27zs3oTKLp1gqNBH9M1aWIfJCKmtHHQlTEJBW5nxUx6LZ0bX4Foz8QH/jymS
4sIMWT/OrvU0WC7rOaSQixzHoD1xJuQ9K3HPd9tN51bloafbW2BwPCDdBHAU1TczQfWHvXcLX+LP
INmWTZ2yl3YTjzvPDJJNDu5rkUba2ScMLVl8iODFivJyXwz9j6dmeJSRC5pmgqsR6nzpDt77WFj3
fIovZZfe0kl9Ih5/DLEiLL5Bu4r7Vm9iW96biFeyRXbxIxpD3ytxjLC/0x78WRMXpmBFs8tdTQ6O
M5U435P6zZ279pD5nkRx0dkVh1YN5Iq9s6/zncd4TmLioAKq8mqLsTj9zN0me23JYGc0a6vo5FQO
ayYzbM6ildSgPqf+PULbctEAmsHZFOm+dZAHuEzvGgyFDD1/1JTXW3wZn3lrwNMbKlKt0FMMg8Md
632NaX9nsXN0ckDhcaz2PYhb0aO2G2vwSaE/bFiXvpT1yOyU/i4mb6UMmxclPL2SXgEv3z4aBZa9
Eu9jA9FFa/dY23zuWK5tiq/EG04OvgNIRhuvNFeyZG7fF8xn68e2HTZkPXzJpOewHNQORBCGRqwf
RJf90ObdEqV/8JzcJKsmDSFNZc3BQr2mHrwIwp37RQZGzlLOekjHl8BlZ+Q5iGyd7ehlWKdJ+ytx
tzpgN+GcnxrNABBV5MIsJkwyMJTx9v+Rq/nl2c66x5xCckjB44DBJg8eoq8vVuQHsNOrYKpINbUT
AO3VKuRLbd32X9CoC6KCmx/EF4ZVbFAcg3QF55pOZPzk8rd1zV3lxj8wY57JIzkGhUNYRHVPpmhv
OeZVQSaEk4crcs4ZEjuHMQQLE+YAMsd6Xavw4qZqy2CMBFuPRcrnwITXR7wwhenFzB7rP/sb8gmv
xnzEsI7rhgKN7BAzLQi//c+IPryE3VDVw9Ts7Luo423QheugaP8aWV0pLtYyDXY+jltnJM5oitdO
lf/r0vE6JM7XVAVHbXvX1Og/LWFaWznBZsxc4+ZkIA2C3OYGC07tkOKNN9VHretnu2r3beJ8J5HU
C+iOCDv9oTkyCAuDRVx2oLunqQdZMLhuTVDOAJuCxAaTkUdVpQR91JYfQWS0gg2iS7XppqKsT1Hv
I+cKzOpVUn6txxiJ2zYuVfQPOY4F1IzNlIX7ZjZvbjpCPTKbwIC4nFK7cSFQNqcDURayGSb2/7FE
lDDZfs0n5uX9unOjaY9uw3rtisRk+l0nZBhgxlhVpS5fyxjJqgnySSxDO1cr2Sn7TCUYniLoREjZ
2Alj7moAYbteBZa2sibrYih2QFi4swc0rYhOca+xG+dOMsMFrqzkht8t2HhV2a/tUOR0+728mmwf
7TXKi/Q/2uriQph59a+12xE79uxYV0qngAtUksxuRsiwBpkY+6R5pP1U0Nsn6bpb4bBuCAASrZtK
5ccwLZyfORTTIZJu8PEQDls0btl4kb4HSqDJQ31OJN8nwjzFpHNgBV+x3Xpm1D3tTZNix1cOJYHC
3w5s1N/1riBmKXBd96kqpflOaG53MtA/rVxZOYckm1lzh532VwV6woM3svudMH8/bgTx7Gh33A5D
AjTKtcn1WCQte1Lkg3D6qnD88RF434I5yA5TWzTEv6AE/K5batmsBubTeSnirLGIH9lRuo9ZhnQ2
c/kgbZ1zqZz+Xg0Yc/BVxn8C2+GtMnMfQY2oK3cbAh+IF15taNvZ5VpQcxmeru/N3OmXLLcdYuuq
rtsl0YQUNBqanRVofSL4J1wXvV3eTWdfTbQnwA6Rn+b5q1XMLIYIFjyUo2KMb/TVZug0I9Lac7ED
ulHyZHZ2d6xkNW3xi8NEsUxYswPA8L/AQcfmY/dbGZWXrGd+jndLjwyZBFEOaFbVBuXBhB6rav9z
Y3s6NlgIiGRpOub4QRneHIfCoSvhinOF9iP8icBDHkcgloVt+R47dfVCAjF/nkiNa4Gk/wjyKTnV
1UPjEgTwhXCTbYEsqEWcIPj6H2fnsRs5tnXpV2n0uAnQHZpBT4JBhpdCCvkJkVJK9N7z6fuLug38
qUhBQl3goga3KpNB8vCYvdf6Vtgr8ylUYrHUUd5t4WhMHhQRDfppL0uracALD7wPWhURMjfDTHpX
MTTZo86nAFMLxtW2aoZl3RVA16vKYmdBlEmdK+doSHIL3ICoVpB8qTlEzljGArmrBXFXnBMaJy3S
RoecPfNDqDrit1Tu32Hvaq+TJUe9UxhZxjZZzye3UmAWSNjVcFmhR/R99aXVJ0E4WilQJpGa6nH1
YdsN47yypHZ8kIsJZJo0qpy1h2JLmBbeCgQ86OcY0IsQRdNdm0sAITXJ2NlNYj7QCD34PmSOWtN1
Yj7laT9UwvBq01AOOi3YWx6rTmVEopCjF3jm4jTCt2/LrVt2qvGOwK/c6B3N3BmE8q4BqOJY2N3W
vd+KBymKlNuSY7S6yCAiPOtagzSkS/RTmamPrYpkeGHkoj1qNvlr8OKyTYrlfyO0ySdUsAnSW7o3
NEDyAaOjbZ6T9Romd9axwTVL/EMUUBOqFgj2fBQdUcP+XA4ke6W3wA17bUoADI6ziba97JHk23Li
oamaPwqmWDfvMOJFCHv2MBdNmFpxYd5oGYqfUTT9a1j36hqPhPzeVXl714WUdLHpgX6Ju+oWn2y8
7IfBfhkm2b5t5QLsFy0/KvigJp4DZepVKCR+fZ6E8+aWLWH0W7XneVtyJAv6Zilnq9lOyJLzO9a4
wjemRVAP2iaiTga3HLctKCVZRfxHA2CtSMVzlM502XGbiMdBNcN16wf2CxYvwc5eI3HIQL19PcFm
3QvJyA+SRls1ovWFRr/trpRWoSlooavxipFmYEiZR+77DjFqjskvLgL+8m7MKFhRt6Xq2o9FRqhA
LPDA1zD9CDygpoBYLnkeBx9AZjtK10oYcKSZqAN6Q0BzkEckd9s8ahApdtZ4FwSW+GjqsoAIqhbH
3reCFHGajk5CmiC9OhBfVZcEpxAsfIdPbVnHUfJQ1kW1pXNj3thRPT4UClGRS45W1cYizuGkdJBZ
hl6rQfNXcMTVfkJt0BAveGMl4EkaK6peCowrkESM7ImaKLZg5kOM20ZBIBCVsnJmUJrdfVDJJlbM
PHpskfWyWFYcQvQgNV1lxIAMIswXPRKxKZb936xc3VJDrHWXaCZkk6SetmqolmteaEDrV1Jv9Woy
XYmBcQZyJd6YJwn8psm/LcqgJVIeZ2Qe2SGqOhUNNNDNPtKo7Vl548Uc3B7rUI03Jkph9lrhgI1d
pUohKKgbWE+uQyWsfrB9X/rtbAW3nbAMHUeOrotLe7PSgvY15Ho7drO2FUEDkgaEL6kh4Hb/MCAe
/+Ou+195lx0LxmDzf/+39jkT3EKQafxj7pUt9rWWbpx/ytuv2ygP+K+V/xMRsAK0xNgOzuwF6wQz
lsM6tOyX8xJ49DJcEhLDdP8KGN5hfVjuJXfwxBbIJS1tD2ROsQcp/mj+8ASUL3+XrjHJaYqM6fjs
hP7jd/VFaCdmdP5dPPBF6EAv2mFSWmmu9PzTxQyDv+xP5+H5IWimhsJTCPKmzAvnoY+7JTVNiXVx
8E+VrtVvicYX6+sPYRZl1+xKzscVo3ESBH/rnjyRFWWlbQrMdembRDImLcdLLQWGAXUf3w6ISwwI
KsVOH5aB2qBZq+OEeSOifzS2+m8D/pY6jyggyvYRn7jX5eOaSDuoKY18zRJnrDTNf6r0ftN0NZIU
jaxFlD2jpN8WuqhctN4yk136ns3jG4dn9TExWn0Dnw/SjoyVbD7ntQX5a11RP7VGaas16QpyoSsG
bJKSNGMHax4NYwidVPEPCPujF1XWNwDgzjyhdloQcBEvrLBqjyE2SbcR7T/76ReZvtf3o/Cr56/L
CoVaTbd0lGyfX3Ymk8oVjojnVatbV31V3vAb9WXX1/oTcM3ih0GvfjW4dFUx+IxsyLvqxaDH8038
aR/uIjQwOxxTEl/+GddhgPIghceiGZShvev6dm93WnsnN2G+nCriT+QR7jHTC4LMulJuglxkd0Ed
VddjzeKT1bH+25QFQCpsZrQIiCDUc23cfP+4/vn+L8errgrZ1rkH1bYvxiuFH8TMMr8fVZ1bzBLN
AaoJGCNq3e0VDoxhECWrMziYPJXZh+TamBjBsP+xGepa+UNK0tz9/kd99Q5NxVSEwq/S1ctvyFAn
y9YSsUVHFt8TUz1B/BsrySOrdORoX+rFw/cX/IzG+M/MZWqmaZjYk3XdujAl+zPRa00ltqMW3TR+
8SqUUPmBffDFPGz9eYnzOPpjEhJioHFciC22q43eH9hlLupc/+EiypdPTlD8MfnqDU29eJtCNQg4
JWY6+6BicEx2w322ahfgtb38KrirNsiRttXj9w/vAurw/5/eHxc9P90/bm0Swu9rQovrcz6V0iUv
NChfoBdvciBZjh5EJ2uI1/TgAAkawf33V//yuf5x8fO//+PibOuVKJaMrWSCfMlvp/RerX+4wfOU
cfmJWEyxmqIIHuvlEqqrsjTS+90K5QFCbdKAnOd0oMgLhS7iv78bSzUVmZWKv1e/gHKooLzYKpjb
Kbiz/N+iWGX0/b6/xJdfPEsUDnxZFXxkF2Nk6pR41Etzq94QI/1QsRzajrayEfQ6yTJaxv/FmLSF
DXmG0WdbyuXjywctUDo/3Ckn48VanXcCkpMTD+mwqjRLctVdgrnRrsc/3egZJnLx3j5d+GJcYlFS
Gh+WVgPl0nL8G38F5HlZrAgjWKcQARdkPIADW9YOpccf7vqLMWMbqsmmS5YtBUPm52Gpc5qBuBzv
KBHkskMIsrQfSUfd403Tcd/Uk/YqE3V3/P7d/j2PMYGpwlYswSiCKv/5qikup4BD4U7YxXCUbExZ
wWjJr99f5O/HatrMzMzwbPI0eKKfL6KFDRlprbllceo9o8Fl2BXjmAJMlJJ1ajRnlCsQyk02DcnN
95f+eyunCh3vp2YKHq1GMfTztYexbZVJU3YqrXJXNMa86bpqXk44PR/VvFWfsTF0JYcoGyVdbVTC
6Zq89MqBzS+8Q/v0w+/5a/b55/eAJjNNdtH65fcaKqbJtqzdoQzjMEsZDKP2MnLJmVmM7pB5dIFj
YuRe5x9e9F/vgOty8oPaY0D64HV/fg4WR37bj7UdKTE+BTmZxPuONFJBXM66tiaQhlXdZ2tgyO1P
r+A8hj59VaohI/O1mBFtGYrUeeT/MeFmtS0pQ6nuUz0NWlTqwrwZMJ9sK5oKO8lshyN5XvCh7Fpe
qBVlEUJEkcmj+Vl///BV+CYXv+Q879uks7LQCdu4mCwL3Ez/TJbtUkE2vPT82SFub+nTqH8K6KEu
QGYcEq/czu/UFJffX/2rN08QqCFspmuVsf75McQmoaEWI7HIgBsA8pNTnJf3319D/ftZi3/mDxrY
Jg/8cnMZiqI11VHe2Ry8sAqO0NpUQ8dQafsu3bF23aVmtRk6hQMVzQFCecoWQYVPIGQpEdRajBAO
5YDABqVRb0gMGnc48wqvCtl6VoWq3TfhiAy5xHH+06fx5W8XhsYio5DJZV6MEyU16C6bJKXUFYZv
W8Q3BQKhU3KGALI65Y45Gw1dm4xSVxvVDjz7cT1IzfzDQ/ziUxGyoSlUdA0ZztXFlKEq5TS1nbaj
rGjJi0BwGFA7iTQXtr27NqioPU40c9d6lhnb79+f9td2TBXMkpREdcXiUKJejFAJdHynUUBEOZ2v
8as/zc3YHOwqGRei0q90GMlo4lT6941B84LNbSKXFLgn6yPEF7iA9cphOhzJbTYy7EkacMmq3YR+
fG9rQDEaifh3rc+xTOYh/Rb90acUHFN0QHyivQTtuQwCnwlbFVkSwpdgntLwXKhzjihKp71rwkpF
Yzh739/5P8esz7PE+c45BYMfOiN/Lt5+luZExPdih7kYDbgVNm6oy90Nj8j0QrP3V9SsYEe1xBJp
dUqEYtuUA+pxU11P9Wy43bnBiT4ZwZlPbr0SavNmCrt/vSv/5wX9z888D54/JjORK3JkQExNKn+v
67T2pba8r2zrh8chvpgtPj2Oi4EwZFoKE1rbmVKHyjq6GrB6rlhfMRTMnLTBb2s49/FVqY9TSGDB
XGZPPkyZquraRS3ygixPTLij/IiW4ZXC4qvajRvJqm+JYcRVrDYPbIPvIkQ19G9QfQP3QASp3/uT
1f82+8hYyrYG0VkjmKc4GzJVpmjL36jnVrRNlNeYwtlT7Z3N30EPKPiQSsgC+fxodJlnY0JdtEX+
hBfuiKpkH9lUFiiIOQVeCGcqcRla88zoTfSnsMAAAuqn+eFk//fGlZdlWyZFLIT4bJAvply1CCly
UdwO85zSSkyUB+6bCa33OcgSFMq+AR/YgpR0lCKcXKKBR0+dE+R6cka0lpTExr9fBD79ovP3/8fw
mZuwTmLN3MFMc2uc/UkpbQzp+ftv6YuxY3Iw52jOUfg803++iFpU8wizf9ckEF5Q6UAnhgzwwyyp
fTFdm0ySCmupzaHgn6Xoj1vpqCRbNsVy7Zoqr/aEvE+g8RcNVYxRd/1V7mUrUndGAigNliECK3aI
psjjPFf5n9BaIAHYh17ijE7vqsv2UK4s5/sH8cVM/uknqp8fROb3sxRqNqUKfZkN42Mqo1I01KVN
1wXH5Apf+H/gc2Djgvfi+J/56s+S5lePHj2LgbXflFmELz7brjZ8upfJ3m6JdB/JuNKNTQvh9/v7
+vvUzjkMDogJjUhVdLa3n28sB6GU92e2SW81OzSA2rLU2vY6tEXhIWlH35jZxskIrW7bDk0Bmkmu
F3pG42UceuTbekPUg6+ny06ebYp85U+f3l+nGfZ8nCdsDhWURyhjfP6BUSuPUQCgUFHDfZiinO6y
NQZwV5aknSLJm++fx99P/fPVLiZldW6rWJ0VYsh0LsdOfyuPof/ARyb9MKL+Ll2cb8wiCUw+7+T+
OjBVdCF5MyzATautTa1Kn6UyiF5QyisIUumd/5LaMD0IPR6v5n4o79Mm5tT4X9wvI4y4FYLG2VZ/
frpt3qf6oGl7ylPWGmF6zKQ+1etc7aX1v7+SxlC2ODRYyl/jmazAMjL1ZI98bGGlO6KWB1KIvr/G
V2OFv51KKEdEU7+8m9IaSOw2eHsqvj/82zOoOhBP9t7WuxQLUmOt4y4wf/hSv1gcOH9x+IUpyA1y
5v78EElvQMgwjntcvSuFIxhuphVQtdV4VXK8L354kF/sbwyZFd04owZZjC6/CGT2uk8C4r5xq4cX
aCfoAxrnfPCr3eDoEL+qe+eygv/DgP3q06BmI58JjUxLl9XtIK6inF7kHhtHT/+xNZF9Zh0OSuIH
vn+NX96hSUHbJFmBf/51xIxRrYhe4QP0EZFJpGe8NKoGsJ5Ofs3OtJT2YaaOm9HSkR6zoOwNI7E2
eE7JC6v14JXage5MBc3koUQE1lfCAize0Nn/YcT9VfVQDZiyvAXevvn3OTAnQrKby/AQCZgXQZHf
lmPw9P3TML948AqYXIyBCvUH+bIknesNtO1Y21sBSe6KqudoHNV8UbKFQ12uwK/Lat/zo/6678Ll
lGF2GYfu6Kf9QQNo4/R2c8p1wBljPPYO3YHBU81uXMyl+tokGLQ7PSxWKRS7ZW63x7zqVhocLgJv
iYyO7C3584+4JgkTLpn+R9rhCji8QOcfRpO++jqp9vnwGobNEenbuojxiWiWcscDAxpGDqwSQnI3
lW6dh/2RNt5dFUpXZU4mFUQtzvE2aW0pBqbF3KpE3hoCQm6xa3uoQZghzLVajFtzNMb3jr2rO+nK
K52scpWc/dth0P0ex2F2OxPLYKEMGz1M56WpqoHnl8EhM+tbUlVAgGWeXBPs0rAXdulf/bTN5hv/
fOhApQGq1KIfA1bqsvylzSKw6O8ejLRlecI0rhqboDL+/Tf46Srq55nG7Ft9Li1zr4NieUCCyjuF
V3lnACr6YVL7etD9z/1c7AsMa1SbhIwIuDRvaABqiJs+cHYh2f/+ljipsR7QvATJalxMni1JKbAt
CeiLiZjGYSIFN23077fvBoxsQqzpTbDaXh6GmWJMZQDhac2U7iL12EqGG7fzKsiQWln6NrBDiHLd
faSysRjUoxFo192Mc+P7T/mLhyooSwjODzI028uNbiIsxjthhGNtSC+aPGHu9K3oRh99PIb/xaUs
UxjcNP+7PARTkCxyHJmHIZodUvnWBAeidvppu3Q+ZFyMes5FwKst1QaJeFmPLSP+TxB9mA6SvawW
K9qwrp+S16R1/8X9sBboTIQq+5XLRW8wVb9pBOxe/OsI7lvXCM662Pjt+8emsGL/fU9UGWVL5jM2
GTAXWyKRGkqmNuGh8sHh9ViJE184KXplP6jIhn6zdfjozZ09W/uB0hh55cuufGuM5mrWjcVcpKeu
w9oSxsYpOIeINHNpr1p4HxsLStUiDVGExROwOP0fp8KUGhAIMIjZ5vskjVh/CJxV5HYrA6wSJJ17
RVVvWqG4fgGZCHzJMCMp6gKxiRvkT2Hmznm9Dou1WWLosA+F/VEn60C6jnAiGCswPTUgrqrahtib
BfD84JpS/W6Q+mU/HzLFCwiln377JEAW0ZOMqQY2EMgb2kELDXCwf5RCFPaCOA26/87sL5HQQcqR
E7yXBB0uSBnUsR6n1bauVnaJzXfZvYfvA3rkcBtK68pYZbm/MEYX1CD4rHK+N2Zg6R6E1oVpbcoZ
Md5S9h3pzH4xD5YMxdd+0qD/Fysd/hO6uRocJRGgKytek1o2dtXhTJqLxW9puuqGjsOpY1CJNMnP
sKL3rDjJWEokzCH3ASZkncerDavmYZwfpva33RP2WUkkgT20rDhBdpuCfoG+Lo1vGTI2tsCOGT2r
0kbkv5vwV4y9zQcJ0RpPrHncahjeGrhexPWQL4SJrAGLzbW05+Cqd07WXYe/WhC921yjuAN7ZjW3
Oy10bYnN2dZ+jOVbSyAZ4925WoPvBEXMuSFV4EEpiQW3FlhjMLBM5SHEfkXsbhUfi9wZTQxa0Ros
nJNqGZW6BSjRiIC6CcDbExTdieQLBG9L0qIWJnxr6zmcQw7sDhaquFvIA7/PdusSt4q2l7R98RIn
N34cwKdoF7FpOnOPW2YVxL8EztxQ2eSYLxIiVuv1hMV/jal7qQ8AGMuPuXHlysOLuByiR9wydSLD
TVzrVXjM1YcuvB77DcVJSAe/6nhXtrLT5SmMBCQ52knY4XpQC6pt2lLJ2GgMNclohDySdK4haVWt
caPZ180ZYG23q1LNXdV8Yk650tqnfL7C3okjO3JMSVtA81xAcHJUS7hKbW0w4KOePtnDwUIfnSnP
lbrtak9H2j5g88OH8BDPGwkma1zCb5NyogyxNRKt1JtBsBgbXmliiXUD7K3rhCvnZxra/BQk0/Vg
+M6IJyLL1rWZYrnEaHgjgv2Y48zcDMptUwKv26NCjSbUehOhZfpR1h/iMyQOyw9cNlxfWN6KYBej
IBwDr6VRk4eEo2gluEpGYVRV2Fpw2STIUdEZqsckG1QHnuOiVGHCRGbgVOeUIcgAYQdQNo+7Yyej
g43xoHTJ2VSFcJqPD48UCbmPIxzHUU2vhokcGLEfg43UHepoFcnBVukfU/0IwWxpV/fJ9GEmkPJo
p5XVh1U+B9IhhMYqqXjqTn1HHnMdIFbzLLESEUTtYhPiG6xf7PKqt/dNJpzQP1lAWUb4GAnhOh6G
mRxCOIbS/lHCM5Xgkj8SVYLqj5wmJxSY2BISBLZ9/9xZz311KuI3GZpxSKofgabVQsioCzcxPhdZ
WRMGNrS3QC9QPq8gec8j3sPHuf4dCiIXCBVbKbNXmh+axcuJfg/hqZLe/eChG8jdRJmHJBr+SH6a
uk0pv9r6xvZ3qbQWA+a/7tDgXJDus3urdjOxNKp9Sv9bDF40c5JclQj5e/iQyBZxV1rElG3z9DUK
oILjoF/U83E2b+fJq+2P0j4Y+Q5XjdvN163eupX0OBq/y5QoaCVY+8EpiXRoL/upvFFwl6GRdkgX
tqsT4ozMPIKA4WaEcKNkYz9mKQmLgRb+jiOxlDDoZGJiGEBUbkkUqtSHqEVFVcBoIAotxKPAH0yi
YFUwWEoMa/Tcl5Kd0HfJFn2LPVbqXFVnVcszZ9BKgqDRLxvvBYTVgMGqLFtcwXZ5bOGfzuVVTUgq
0c9nzKm0lgBjDDyG4aoqr+x4b1inMHA1CB8ow8CmZBZ6uvvs/CfTF0RohH5TLKqu+giJbPs2mvF6
JuMdt/YC4wnBELanVNdlNG4baAdacyeYVIpOujIJiEDxRIv3IQ6Zv3zNRZqwaUNpj7mkHa9rTYAQ
LDwbdrUwG1YeWDGYgGVOEXhjs8EzMd1VpbLUOoFaulugW1v0LEHyrV5yXMZGWL+Z40uKZL45GmO0
YVqw7VOS3CfxLYTlAWeu338wkRTmoesS5Ni3c9A64EpwEm5ZODC+73VrEyjHyHDtgsn9PjWAVXgK
/mHpyT+n/91jKovGfV486zGhz0ujvMOyEGfL7LdVr7KNpK/HDJrScsaXfIQjUufQOFaRfvT79UQ3
O3yMT1l1M40ejt2FwNnSPrW3GguUuYyaO13sCXkHzF4uhP0RwwV6Ixe51iGD3BGsbvSL/t3ojpzg
wpBDO2/9V1k/0qmb1JVVQepUGDSoTfcRsZoVNnlgvgUfKsGH9NPfQbyxLG0z+SYu7o3xWi+vzBqM
3DXWACQo6FQxIwDdW0TyjTJ5o9ksUGMPzFENrPQow3BypyoM+RsbslXQ/wJx1EPfD8xFqldLOd9l
/pWob+TqqDPbp8aq11fsH0r7Kol2lXES5m1S3Pop7sAsfeqLbVbMm1Qm7D6M7xDGgGKCaZqwMQDb
ZMSk1CcLAtALGBk+JALs/0YAGbQ9iWhd4ePyDWPRxL/ArS0CaWtB+EiTDXNwG6eONiDx5RAqvUMH
ZIG5Uxsn0K8b1PRMPDboJPAwOz+70YyDYt6Cx48UL6pvmOvH4BkYDfbOoNoRhQBqGubuAVOaO58j
d7Fx7pLgTjA4/XJvlQQGHMvpbk63/fsAqTU/SmXvpATDSe1TzVLNTt3BhRhNaJvdID1iPsHXLk5U
n61B3hYKrnGSVFH2e12K4BvTYB/bN3zbmyHSjlN914eYo+dV3F3P91rhu1UIZSYEAZTQfVOOakqG
3YtRHuy69GLraTJcC8xRXXnQUlLpOBa7kvyWtgAK1KP/xvDLccJJ8WeQ3LrOoI35FUtotIiVzZlD
mDTPIwrNXmG3dabfT78aEgMH9xzBSyIW7vO8WRO058apxcROJ+iYTbcD9vEyvC/rjcKWeaajGAPe
SFSij2D/dKi4Xqp6SzaxU6UvpOegzlj42T4pb3zYQnb9luoAFCtA9PlNCbgy21j1LkI7miMnkpkJ
HprysYU6U121nWuX5GSxAV5RN6ifoUksBv8YAKeIVhix5JT95N6otkOzLnQ3G1fMCKzP7HsdC65M
+96j4a34Ho6a72YYlSsL0Jg7YFTX+MPs6fzxptaOGmUabU7djqDlBih5EJ9S9VTZz1PnGbTq7U1b
9gsDRyWfCTl20fxU28tyemmUhyzxCmjmtjoBj1PQJjkzYQkRnzF6XGX8pRM5NBgHnioCl2HYyy0f
+NjvS04iJkUVNvFMuSqsAPvOTAm0zSl4QB19t+vdJHmBjk0eDll+MhMIBea2BlcQP7CltWLPBnBp
ksaxZW8ztiv91p+Xc4PT7B5Caq4vzqWkySXaEeZ/Xd3Zqhvck7rcTCeSjsyKw8VmnG+xQyJ/mB4r
PoZ4aRR7nNwyplrZJf+55Sts3dh0hHIoTgl2wPMBCm4WG/5NLSOkZ3eBa3s1TBtfYd+6bIN1i5qC
dAlTLM75w2Q916xw4V0pbQMLTNtR9CdD2XJEAETq5m/GeXWBKejfpcMVwStQymOxjeKjEV9Z05ad
czWQQaa72tquDq3yGAzXM3tTvr4o2yLxB69ESRUZEkaKtyD+LSIFB8hdFQ93uLHoPxE53QORoFB2
FxTjL9PCm6G3M5Df3lF5eELs7Fub/XJonSpI7Iu0weQy7AZ72/kf8/TWDHxdH6U0LFWWehm5xAwt
cMLSJePVnq0jedpeOJgLBd9NvKzQic0viv/YKVdgS4PGmaVtUrptfaVZbqMda/1umG/J3bVxX4do
gUISMq/0dEs8qdV5Vb6q7WahQy8YV63FgH6t5K0BXH7YBbWrhkupvU+lh6YBVEYjum4eY/Av9lHG
iY5rOzjijeWrIGgjHLy8XQ98o8pmaG4N6RhE7FxWYEWkGcR6k5Jzvgni2zp/gX21onM81ycI13aw
HOsbK9ydv5TiOFhezNG6IQwqWlsNtIvbKdllzfXYPLElEkSBPknn3+D1nYt1kIBm7S5h65bfot7T
2FqPEX5Z2hoLwTwFw6cGfXHmbxOiyIb8KYgWhnKVYkUU4NRgos47kEVPdtabbg9b3c3glW3VMgQL
pqoFZ7eyXyeqznHWECuYoa9mbRORO9TpjtoR18QG9kM56NxMuqiecAYyNOT6GASMy5phXtCVmIf0
AHwvvbVNakJmOFLwNtLAfrbtYLiHcWA/WTgof1LrflG35tLolxSBZUK+7JSouZ5M05wcoHmD1Q7G
dBcOvf9DGNIXkjnDoElBh0sg1SUY53O5EnQ4QdyTuVdvKLt5yhpwgOOfNCdb/qx6/OphUuGj7aNS
TvxLFJVbsmEjvz90ii1x8JrAs8yDFHqFEiU3iPCAio29aH91pQS16vuq0Rd1PdoAaPCo0J+tLhf3
mfngpFMrOigldcW6y4cdfElto2t6/O/7k5+udFEAjnJTHYY0PihGJRHpYVndLxnlJVI/Akh+ag7/
02O+HKAkeaHOPxdNLfnivoIqMJMh5b6gPwmTLMw03g6l6XQ4j4zkbeBLAQvt2biAbanx/LrjzFKz
jKZnnz0bMZJazckRw4G2mzeYw1rjuEj1Sh0HqgmkzRLDk8LKb8Fx6KQIaBxvJuDFDYxNVlEYS7AU
pRP8owRUyyytZKljYx2+BbrBsWUSh8wv9n2PZazMHoJwUuG/DbdSWRy0tPbm2NinUlyhY2LgnQuh
5iE8c7Oa3sHGSdJfuYpY4e3RcoL4pofAGu0zE083xMdin2ekF89MAhn/ORsba2IaJIJKkslRkUBx
3Az5L30+Drru2fn70HXbACZ10pNNi2mmmikMCUF/pdLelSS+tqnwaPm8lwKOdAk25B/mE3IMv5pR
0P1iTFAUVb58YfCqu8o34NjBC4zrjK1cJK9DtXWC4ooIFxxfy5YCj3yopS3v3IlsjthYhVUNBH10
GujTILdZycnvdDgOD/mTb+OAu7fRWLT1YZbuxxL7ulhXvGwLuc9HTvwN7uXxV80b0pPHhnRVOU6W
nXT0x/sw+WUPV4VxRcbKQgJqMQ0T9nzhRKAXbJ1yewxkY5U0DxKqAr/xgtgRE/DL2j/2fb0wI2nR
pf2GMpbbs2dKujc5ChZSCeU1KdzAyu9NOiKwtSQ8sq2nJDejdq2FLJTLoSV/zO1WlDNokVmDqxWs
hXdz4ZYRouhlshL1sroxunWarCf9fRyXNmdKM3TIWHITDn5nWQlHyjp5qPNX9EahRqjjQQ5lZ3gL
u+PQwYvwcpuq2bWIqUze+NBixQI6D/80FQ+kPL9gYllRXOvGN8CzrMRBj+/VfidJTxbsh+EqjFwI
zRnFULGiZldACFbPUQROLntFo62IPOAYTu0W+qhbKzcFjM9oY6bbOYExzn653Vf6UZoP1EobYyOS
HceYwb+L820+UXxm89cvxn7pg9OKZRc9XvrLpmYYvQHonFpQXzs9IkPHE2wH/L2Vbzqo6tW1MB/b
Ge3ewjC2LIpVc2wsHOWuD/WHYi0gVmoddyq7wp0yEsZ4MknNKZZTsyUzt2jWSnmq0eyI6wlrIsBB
wyV1m1KjqFZAMITpVdjxDNi8BLts9QSPIAXieKG/BCTmJE4+fFD9ydtNJx9EszVCdCgOTuKxcTCr
jfadrz6Be5iSjUX4DdFkRu3BkZLNJ7/27EdqptN8XRdeEizzkd3VdVQRCATZetAWFJAL28FtzB9V
2DYPp9hwMs7g1gxlhAgNnLCR5oXBG74+DKSYLhENljI6X4jvz0qccuAr+x4+c3HsWobESJZtndYL
KZynBYJKa1MIsSbN5KmbK6pg/qFJyzX8Eqr7H5OJ6hPOYU948SLxJQ+T2r5RavzFV6G2TfN239pO
blYLX9E3tRgoXZxPIMY5IoOdKcM9fZCt3PO7K7g4SXr6JzYgISYYkMs8HQkHWDJVNqbiSt1zUaSe
TfRayq6xWuMtr7pX4srbhC9ypqjfHHvaC/WhTveBfF3Kx0nsxvFKn26Vcl+PLh8FAc02cDaQcvl1
FuxsweF4M0ivWoknEMW7vY7yO3BlfvCYVbtB2QCjRqiX1R9Df4sDndkj70GPxZsg83z5Stc5BEkL
Jmi1upNqjjBoUX05Ji6OA7O/S+yDlEMsrpNFR0ulnYl3ml+y8TFU7kLyR21v6vfsa1yrR/WvApxm
sUHd4ficl4yJrBnxQqyPnR8N634gJKHonkJx1zHzd0PriAj6PFhIGRWRMvtXSF0KWhjj3i7va/2U
xddxtZ/VHjb4tS49ZUwwbfarprqPwxJbee1GIOO69nGE3tdtrJxN+aOaneLkvptezHrcThZ10mnR
lussfwTtKgfX+MhgQ/rpUufwaxBXX6CTV13ye0jj7rAz2mARDq28JS96Zk7RyMRz4nwPclrC6R1n
62Lex5EHL5KgnYpe9zCswYIC9AaRmUucqa9mVkvOjKoDvV25AmsRcRCmgkseBlS2noNhM+6wS9GD
4vj+DF2UwtFbnORuCk524uTlh1chPPSUTNj/x96Z7MaOrNf6VYwzZ4F9A9gekExmpzbV7wmhln3f
89E89Yvdj7vK90gpXcll4M58JgcbVbUjSQaDEf+/1rcwkZBTkbiwPllNFXK2gNZ1IrnZCV+4nQ7i
rBkF4GD1WsIxPpj029VtGV31mL0LkIqFgQ0ivxpPg1q2xcKNO860ktcLYB4gFQjg0JEUU3OPMJhD
VmuSQ9i7wJDI1sNzz3vcPixl6dihBV1PHoEflIP5liPlCMiqNrqVIbzS4apETwPTxnVPoJyne8PY
GjPNuFvCGgAqIPLuu23mr8rUayQ0JKvmifjfOsYPD9fuqc5WsURjQz3ggDXyTTJdytEmTA5CQGXG
jaZdNe6GCty/SkGvsWlW1OhrpHWiw0RaI1GdhF0DrlQ9oTrQh1dC605rsT2ZCHQx7K7YgNOBOszT
l8hStpNnbdhW5iEKzkTjXNZb6gi7SgApLwB8rddBQUXjSZVi6Ydd6leNTTTRJuTLxTQqKR9349Uw
oX0QmWSxwppShU8gtGCH9zVG0Yl5g1L8hxG/aA/r70dcTiHvhJ3Kgvek6Eu80YJaD+ToKiCNZBVP
WrkKYF3++vvbcBRDBlsfRV4cZh+HGxtRj6FC00AE2sSRfu6fcsoV3w8ifXHQMBbvEQ1iZHOfFJOp
lctTRVe12VExoI2bnAUby0td8k4d9JnLIZ5i0vNyygF1/cMW74tzG4Nb2iLXXKwwR81phZhmP+zy
U43Qh9raA8T+YYAvHtn7AbTF+PLukQV4A1D2F6eNNnkSoQqVtGevu6mk7k/BzP+HcOXz8jW/auvX
1/b0sfzXD3nJ//7xj82ff0Zgu4QWf/gDCMmonS6713o6vDZd2v77v/4pxV3+zf/uP/yX199/y/VU
vv7bP55hx7TL3xZERf4hDdnkzft/xydfvNb/+R+f/v2/0pN18w/eTNSLqGEADeLF/Md/pSeb0h+K
jEQTnwIJK3hBOfv9laAsiH9gh0KhbVkG1nMEc8ybpuiWdGVBMv9QluPAIrwUlwRk6e9kKCPUYgb8
81Co4wxQFHLGydDgNyA3O5qCbacFokbYxyohoMdIV6LSFdNpiIxUvoK5Q92C+iNB6Xt/JC7ipbEy
iaNiPYZsfxrMKpiWpgZMEvQLwLVnRDwtnGah5XoQsc/w1R0s0EKwZfHowXtqE2lNK5ONkP4SzoIa
cahU1IaetkhaBVzXcKK76BcWeQwEldZuOPG3nMEXKhJhzxEipXguRY1CScivRzBGcRaXQB/kmvAY
Z0DDZrwMjRiZt1ZdFBWSiCil611InFQOQ13E1u2gZglfaCvIq+Qxy8twesu0IjPvCW/TSb5QyjIT
F7iHrjZQy/KaCGHSh4kogq/a0GWn0zam2cUYd+Ko3JpyVIpsrSRCce+LGHTOcxgZmUzvSgjNqoWD
HvrZjTSI9KKg7cTS6WiWBY0eHM21ZhCQRNDmmRongB58KFmclYq+NZMt31Uzt2hxlISHuOIwtcG9
JojqdBOkg6Lf5aEqZcXpNFRp+VY0fZtfiFxNd9VKgDmdPqxU68aPARMF52kgz0TGi2mkxwn4+FBW
FhmGNU7noljnNaV7XbKGE1NN5vqXHkm+yCYmscb4fmqTuGPbiWL0RtNTRXtA4lVk9Hr9ojb2fHwi
64xUGbVZT7PUQwiqsGVtJ4IluzcJ3FtxUIeIpGt9mmTjvKtNRH2cuzVSJ70U6ad+Gpugiyh1J9Bq
2SPm46wdEvbtkZfklTgasCGU11w3SyAyoUA2z100EiBFZEVb9wFbbFJsadRQOJdpZ7dlXHlaV0RJ
tQ78UVsosK0vPORhADRjVkvalnFCzZHNWWN2pz2uY2RAWZnQETbRSchumsfyZSlUI5oJoqCBBbQ5
0MVIIdDCiUhtCm/hUhmjl+CC5kjFzqmQT2f6WnQTazOatnorZLA2sKFMbmVZyDVAaAfTLpgVGJaN
FSrxycLo0a6Frg8JMSEIx3psMnjVd6ZcjsNNHAyl7urJGJoXQ1IDgHUVwoAgXqjp0NKYnwVf7k90
QwyGUylIRxEtTxhJ6QyKURHmdVgabXCakrg2negKGrINk08LN5Vc1oC5hbjPwSSKA4dgQUxClWMj
tQjOWC3ElVHMkeLIKdr1t6BXa4uTXz2k56M2Kz2a0iQqgMlXqrmO+ymQTmalUqN11okx0Y8d2WHr
FnceZQdfN/QNr0Va84VT0/E51sq5ITFYbLsT00S6gP1j6jjBdnOBIIn7GiuXRA0qfBZRtAMcxpwQ
qOhdknrITigXmn1uZ7Cl89NU8P2FR2kRn1ibhSE5E7rQ+lVVKjk7Bd2X5evMhNviRjSoGaoUC50s
NrhsGdLyoUwtNqCmNireGIwgdrVO159rqssg8+EQXOrBNFVw8hIIWhdl0U0kDXOh4/AIsWpWZRuc
ZZGeaLzoLbF3S+xLAiis8uahzdNfYYSo+HmI+kg7qZWKpNSgMpvuQvRlid4KcWF0Nzn9qyHHWZ+Y
jttxkIZHqGANyhJqVYlJ2Iq4ZMN2bRtzJEJqPbHaIK+j0SDrLARogZQKUKUasOdLFBlS/6AXcfIA
YkvyX/TBz7VXiGUqacqtrMatf6JTJM5DUohGUU8uVH2sa0420VwbNUeSjqRixO5SaZTbUCQmzYPS
12gHouCGyG2yFuYbyUmiFb7JdcL3wVZwTaFT0vWF62kDnfJpyukg8DJ77udE9CKsmQBX4e+KBynu
TPGkLjOdwiM2heRSkKjMkY4kgbgi+hJ7Ht5v5F86p3ccrSw3dmIQOZd5fEsEcDVapRvZyZzOjbIM
JBjmGR3OTLnRsrE2z/1Rysyzmiq9ThOEen14nbWTbvUYVCsAqmkaRb55aqpGWV8NcdU3zWne8x2p
aQhZQdNs6ogPw6kR5R2tzRkHek0KNGBKuhTtlGe/fJMOwobQDiO8MlME43R7FXPgzQPl2JAXGDdd
rIxubVmEYq+DUp602bVyZQIsWg+9BsRITRNDvAR1FCEGQCxpkE4G4zalrQebLjxnPefysOvOs/DA
AokeZCRo0EIxp0FuLWnAIrvq6yx7Tccyxa2nQTjl5GykqhIGtCujPAEJW+klN1cxY5o6nHjJLMbN
nrEYImweoFlDzm9KAmYiNd4Q00sCQZ4qBJMAuLfaAD1Cnw4iragJiyMNS6v53Ypu5eBG7EQ4Ljyz
JDHdBu6Wtue+BcZdStJwSN8yKEvQ0XlVBqm5VUuQF7/mAk946ERa2Jd8VBpS+eSwLfXDgqmUNwIA
U9qFU24uYjNhmJ2qlRIAqoAFh+s668LJzdJJZUfCLqkiz92P+/IWPPIwBUxKQaJdH4X4B1/5Ikf9
dZq0IhJI/hveXHPMDLFdR0SPdQV5aGHSrMXJmGluaXI3NRRZoLv12ToxOr1GcjN2p9KQwL7bgtUa
QMtyxk3D52WWgFgP2GLQv5xYAyhtdIo8oXJPfSOPYbixvTuRqnIWJbpQehy0K9Hq57ggssasJfmH
rb607NTe7eTQXFuaqKgYGJDpfm6ZtOHAnqqgGhgmxgV5nQclC5itMkJRIntnRyKQfhdLlse2ZWsK
6ImAR1FkBe7rw5921RRgb1mohDlIQb8vk2nDoe5irI2/d5AkG5SITXTGSKcNzjzgQz6eSiy9rVVV
qMRVRGV7L5l54BoE1z0IQbo0xLUsuHy3Jb/48ya8d999PCvrtKxktARAu6AHWoAUjk6uYSPnbAzB
RfWjBHO2HpaUA0vIyQzsMmudlXN7Fvkl79r34348fulIqRGnL1p1E4QH3vWjI6zcaX3ZBQ2hC00q
rbp8qvG8SvOFOMojHdY+/XvX+Wm85fe8O+4BHyIaVWsFOsChfNAn6pey0fCNt8IpPSmbVvLKbhI3
/4Or5PyArRGkjSQejVoVQl3p4RKoZzaRx+5D8tpRUz28dhN0bQpS34939DSXqzQxwS8uVlkRgaN9
vMoM+mvOiapaxUpYk2gV5aYrEFJxXuBEuSBRnVSTsTDIY/p+3OVpvXvB/hwXDgz+TZqDoK4+jgty
VG3yNED7UsxoycMxPiDHq05KC+nI90P9rt68H0uSFpMQOZMymv+FevBxLHlSmi5P/HqlEM7mRF2z
lWB8GlPzOunjtVKTrjOjGsvpvQ4Jtc2wfypMqM30Z9M/L/t/j/b/YDl491iW0sFfJYGzx4ySwClV
4CiPnh8/HO+X/+a/jvfiHzTCDZFVDGYLSCfO8MNr03JM16U/cDbwBFlsAAZqy5Lz1/FeUv/gTG/I
i0ETosVvuuFfp3v+kWKCFWQhpyy0VAX+zuH+uGGPIoPvALWl3y+JbB77OcwlKzsFt+cOO3UXbeYN
pIB1v8I68t8wFEpHxaxPox0tAxpBykobwqSjcfMmnVRO6PpetB4dyQkc8+5vg1OWAYFBIbjQJZaE
T+/jsOy4pV7IXI0QQZ1uRUE4SlD+sIYf2xc/DXN0XYRPKJavMEx5P+2M5+GR+BFU22vf9TeLUObS
2OFXuwp/oX1/N92++GwdrQLmp6GPVrpEDbKwCZYHCAhzuFVXwU7czo5pD1sq+N5P5chj7uan8ZZi
6bvvB4zngEWKSwURvZOuiZFZw4YggIE4OBuN/Xa6Bczosjl4ivFNuJWLJug+cCwHS59mI9nz0jWQ
NuL8flh7j53tf/40CrWSKWpYrY6NZWoGYtlquBUtGFB6yyUClGCFfGrLeQuLzYp4lXW3+cmeuzzc
f67Dfz0BDESWYcHD+dSCt7rCktKJYXMSi/oBQTp6LwI7dNX44Sv61fuDqEYxkQYpi63s6PMizSwj
/jJUvDV3neV0v5brGzwMgaGrrNDdbXBffj/DPn7S/ry892Mez+0RFlIX8c4mRI+Vd4uw1br+HwxB
FZQ6J48NidLHOZVbeqMSL0w0s/4sJ/vAvCnih++HkL68jHdjsA6/n7cNYEw/FBlDOW9ui7PUnW1r
ZZ32O4T7O2UlbqQHwft+zC9WO/bvnD25KkME2/VxyAosNlIUhuwjYdOkAQEr/g8P58vX//0YR69j
VcwNic+MMTgkBPLicSgWwGLMDuE8+6m1zdX3F3WsOPn9lr0f8agarAiWnpFps6zhhALGdnfabhqX
+hWxnHtt+/1oHw8sf02+f97C4+aEOU5FRsUHqaRenRsIRazpCcKfU5KzNhIzngXsZ8ruh2tcbtrx
G817pkMoobH0ybWpzKbaU0jNCZdQzihGM/VVe0K92GZoZVtSkX6wq355me8GPJqcddmX+Bjq5b1u
t7nXb5R1s23XzQ/rx+dhgBWouNap2SoGpdqPE7KcZb9GJUVs3LrdNmtIqws5gCXx+4f2+VVjGIN2
vLhAcbG9fhwmEcY0UoiJR453VgQvEqanXvxp4n9+RgbbKVE3JAsv8ScppRCJglpWM89oQARDHzi3
RrtFta5hjVJCzaOWQW0aZzvatGT0XamVKXyG1xppUFSVHDNtzq3mWc6231/9F5+hj7/s6GFas5xQ
cOGXIYXJXH2NOpn6CNuc6T68Xao+ByDkfATHi+8H/vwd+jju0XlAAxZCvsVyRzIiuukyB3DQh8X+
EGk/3f3lEX58Q5axVNgEkOJ42kcziRgjUfbViWu0tWf1MnkMNrk33gkOhf0zzXCJMLbJHXR+2n4c
M1RYfT4M/Pufv9t+mL6Up0KD3mVSum2BhzLJA09IczydDwmdWHUQHybidLUfOs0/XPBxPSKLQ6IP
c8Ydhl+jhhWGEp0qvAxdvRs5U33/JL/YlX+8yqMpZFjgBouRRxlh8Cyne7H/1ZHmwNHd9pEJFeVb
g0QaqYxjxKpTkgL/ww/46hUGYmcsq9+ylzp6hbsh0nW9VZbPyrCKXxaUaXXaPxG4e+mfY48ovMBT
jR++l18/XATKoA4Nhf3U0QwW9ULr6CoyqxTS98J9UvsOHHxvbF+1MVilQbbScBk01U9kti82Vtzw
dyMvn/J302ocOOVVCiM30Kd09rRCuYpO5zUlMU5CJhq0a1Sj39/k38WATy8RZQp6G4gXKEF9HHT2
szHwFzd5s5o9YzHe2vKqvorPM5wkdvEq7TPneTkbJZRkNzW+kYH/T3fixrj4CSH7ea+y3ID/+1us
YxVAZwTEJPFbSiZWOXRejFzp++v9csW2WK6Xoy480aM5pVdtyTFJzV2Blqs6B+tUL52mOs+pv4f9
IS1+mE5fXZIsEn1mMBo84KPb20TFLCYz44kEd1FhDlC1fX9FX624sqzLusL/PiMKSKsg0x1NqpsE
l6KIp1RRz6js4tZqf7h3X17Lu5GWe/tufjYjxLRaNHJc/RcWUVhJ/NOSrixP+Hg2whaSlEX3DQjh
6OWrRcLaQouLkYrzFMnaCLqxTUqknem1gUAPKDo+jid/7vZdgvs0ac/NIrMDcuG1BE/kQPwgXTqT
BM5sV4xnUv0aGE+91lBIvlwCE8MmuS41czuk8jpSoJgqP6zRx0Kd3x+H95ew3MV3d0kCEhsoGeni
xCt709uEGNi/SEkU9UxXtVvEn5QZ0PES4OkmP53Ev5wM7+7fsqS+G7wdp2yIewavWjL1Qh3pH1rm
/HpEEvz9tPtqcZbVJWGC6hCakaMXSehmarVmSIRoeT30JwIZvLEe/zDjftPbP82Hd6McTTmRlNQO
F3Lhymt5Z9nJJnfT8xl5sGpbXuzVT+wuYMJ6kyesdY+uW33DDAl+hFt/cXJbDk//vNyj97hEkys0
LT9kOeIE+/xahbxbOPlTmdqSk68yLyIXefP9Pf7qaYIEQe+FsYQmxNGgTVCgmat9DvX9XQMUoSuy
lWGWO6V4+n4g3BXLm/XxTrMd1xVUNhYZYYp+NFZP9R0ODifsRqLt9Ju0Grg1Dth2zJ0C0mUk+iuC
uGjU8KVAftipnS1FN1ZLiGWz6mEikEk6sTI05/J8DnXRTipki7heqLbbmVk6SiSQszdtERNstApY
WcJRyke5iJxnknZ10u3zxViXWk4z31ciuSUTUTxG8hiLeIiRo1jSkzgzrNGSKGZ61XwpCppXxjK3
pUcfOpz2EQLXSNnL4xXaFxvZmssV86Pbg8zXuw80u5ef0/K8YfAaUziGHagifqytTELSOtHa6KQK
MZWR877BMK9HlhmdkG20A2xmCUqzfC+M/J2Phn3ugdiivyXcxEcoXyS5F2sIa9vBCcbHPBvsqXgN
BPFqFi5l5UHTu/M+6wI7Tq1dVRobIER22QPg8AkJFEavgkJQQDfQACKy7DnZ9AJVwO5NPNXtvdam
2zjcEkbhkFviTXAhwkL2SuCxYp1uShEulVntG0gJZpL+qkedm0caGJs1ErjWUUAnwg+dikHH4Vpt
roXYclJCBLu+2At17PWGCr0qslMR0w3KBUVDZmAlaxRFiN+NX7EZIEhfwtsalBOJTQLIEq7rcEx1
MvqKAj5L8DEzjThgtzZ9dXs0RsDczJi4QERioLxFgxnP+0IsD7IqrKNodMehcPG+ECdHwnY3uoWi
7tqcyN4X8M0bM5+3oUEYVSZg3+9cPWe9z25/Zy+n8O5i00nVN72eXV31HU6e2KKL3Txd1dYil35u
ODZTAl/1S3ivEZzo5EoXWCYrVUYtoGy73zAmBLL9Cyn39KEMLwj8TQ7mQUAQPAIQExEvh5hYUv+6
baerqUEWo5NkpnarSjEfa8QSEDpXeUidtSZS/CbMy9dxzk5SaNRNSkji/GT2fJuyZwE5sEiEkq2W
uV1MxT4gB9oCbdemsicQcmwZwBLawGmxqcZzcxZk8irGEtKX93XTuGFXEd7rH7pscrEES+IEj6Lz
hsokuLZy0Ue4A0wbgnaCDs26gs0k3HeIsosEeskAuUtWEKzpnpLLHjoPROLWWjHOxxj5sBxeKRXh
ReVGHEe0O0RmAXSrYQTjRE4ViT9ezeikQ62/ECcuLb4IJYpZLcG0Wk4cLI4N5OZ1vfgmVNuTjLM0
vhcy30F2ga8lssl7dcOZuzqpbioZjqLittYCdyLZMBZIkA9hAmhPY0L+y4jsQ3nu2361YOHGprWJ
KG+qi1BFXpSAdiFFuakSL+MB11nyi1DVVcGuPONKDYxQFAZchZDHgFY3CkcMFvqmw+XpVwcg6lCH
DIg3lZsFbz6SkjTVbGG8U4VtVcc2ApLTsY9dGXSHHsu7OGpWpXpSGYXXaBkg8Yb7e65q0HriVWXq
F0Z3EA0YMMlVa1y1oek0hImTc71pk8xNOXCXybUptSf6ZMIQwTiNbKUG44NztvXbE9NXHWkcV5n1
RvKlKwnpRpDJze4u0zk7UyS2//WTgGC7GvFL6G7JaXo2XnTWY1Cuzm9MNnZtJYRbOPprYXyCnrxl
OXEK1OEdy3dOpjWavtVEH3k2dDy7aKOrpyTAxsqRRhqtdY/VZJaHdVSrmyGvnVgjQz76NQ73VUDM
ewUEAq7Rg6jODilPjlxO2P/BrQjawWyuUlJ55wRCbphsWATGUMem/hb7/arhYaSN7M0Txg982RFB
1APSoEm8q/qKe5tDsG/dJPW9krzR0lwjD7UHdsuLzE1E9iEQzagSpG2G5Wnc+ySgTrh64hMfkjs8
641YGSS7E0GGpXwCYyRNgEGCK5ZoN8WdIgn7oq7vjQTxmkGg6HCl44crW7jhD5ARhl5cZxXmbMgr
+PRWgkgCeXERSIhFE9mVxtmNW/Yc5fhIuxjkDYSCPFujF3DSVtma2gliOlaf0W2zbE3wh23oouOr
BNFpz1r3yk5pbeJBVieVd0ReK13rkL3qoMGzDb/aGJy5ElNcNQbJqFliK9l2NMLdiASQCER3CrZx
Ndgl3HtVyfAb3asyVn/YUx3uqmQUbH0mpDRfQkwxY8coD6248Yo6uM8RSZRmhpMeyY0Vr/qocdo+
dSeUneAKyHE8kwD+AHUmYhQWQ3/rd+VGCJ4jK9tNXIQk44Bk9vRAH2UfmlHErKL4SAwjRIQDZ4x1
r0WrOjk3YuUiTsTXjEVcaV6R7IjxWlZZDtvEsQDKwM9OhHQVzKKnWBsKKFsNbZ9Qy15mDjbJeHZH
vn0lxZuSBS1qd12Sbim5sbTib6jeOr9w+yo9pXO2MSThzCz7XaAkgN98vEArEwdXYiprpJH2oNDj
gSWlBMHasipH1kSqbQ9+Y61aP0ZCGOADM3H5HKqxclNLxjzYOGMsuVrxMshea51H2uRY0XwedE+I
8W3AS66gr6V2XI2C4QhmupH9mJ2DsJMiyFnI3dLM5BxCFikEojFMgVeTFA2/Grm+KRwiTDFKI4PX
yNc+ICUpT5xQfDUCHUPMpRYufOenxk/3UQOgxRD2s3VARurMMZy3MFuLQAlM/0pt3iRgEg2eP73c
KgB9lDlZp9Ftr9+hudmMwyK6im0ZBA05Azi1Xvy0RfKreuYcnYcA1iowQ0pxM6B1VOp6W2AgCwkF
bHgIeUoooma6CeYmXcYTxu4GYqfePZVTBQtDRmon75tIZX2MNlkZuJX2QONkB0FvE4wxdDHeQaJW
q7GzO2k4BRrkGTrIjNHciItmESOPLuenA+SmLIj3Q+Vjw/e9fgrdmTO/XI0UDV8NP1rDPneUmsvD
m1TMJF1cYbF2I/A14cDLmM+vVvBYqOUl3LxVIeZENsZ2akJ4iS+rqdlM482cTBB3XqqQtRKsTltn
G/zAlaDborLPNcGBS2+nxaMEGyIAD2S4AUymGaiQBrG0HSU7GAlhnJTfgLccH1/VMYF7ZVMFTzq7
rn58tnrmifCg8VejTJaYSuGQwoaIVo3/KxtehxwkVn9X5citSuNsMp+FJtqjwNmMDT49IAr5PcEl
OxTHDrnCdmAMjtIAMiKlKN1WOVtqCzRCRZfBzB7bTr3iXvEFqXE4CrQDYs+opa0lP/TIo9r0kl2k
qxG1G7G21NVFmj6TIWDPSvs0stMtCFpSRmKcS5W9de35Su6oo4IJdzgYU8tX0Ne3aiCuJ4vKbYaH
dFYg9YCkiP1tjNdu1G+76cbEwtiRXjT2HkksNrBsW8SEjThtU6cVLDmBvT4h4RGdoHB+7LPYrov+
KYniXcPHuRg6kBA4+JTXFjQq+jTeIHV0iLQhevwhJ6BBFN+UeXAQrDt6+tj56671HbMHkGUU15Qb
cZSW7hQtGN7Wi8Vsn7VclTyeaKW8JvLzsdH9m4709MC4T9BmWqxKagC3BXaXsMfPz8ra2UX6oucn
Rn1aTaxTwr6ihCsjkGyZeJYvE6sc7tOq9MRp2JqZvBW1/Kxtiw3SwWc9Sg+xeKbNkINabM9k5KZG
xJ0+78z9qIwEiUpuPUa2hBpfHPp9AItiql7U5IxqGzGm8bWoExQqRLi4QCn3+yJs150J+QgrX1GI
q8zoWHAIbwoV0DFdTRB3cCHIxim86XuVCkiGT1Ydr3w155Lly4gvLpPrUIf6Y1jNG0OkHy7X+kZO
SexUyltyg+xZSp2FqJtLg4ccbbRNeUYKtZ7MR2k0NrHaIloU7Fyt7vIaeGMQ7Dl/8+1LEbgaFW/4
SGnddMtO98LUeIsg0OcpZclOReXLbqngkGdU6XU5WHeBdBBqxuu0LZr9vanEnpyMjyR72L5auF0m
rGr9chqgW/ZI6zh0xtjPzEC6xuGeh3c5UfEy4SlDDaAw3ymYsCP9OfCxQ/rn2ngiFAdLCjB2Fesh
6LAMnAtC67VV4Mrm82yQHaLiVzD88lr0h41q8QtxnMs9uc9BzNM8WB1GQLEt13Uw7S1xujXV6sSw
mgO4bd9WRAh6PvYHcmrRYzf1njt4MEEalcl4KIf2rmhy9viilxXBRgaqJZIGRCtQZpOCdzvR6MZH
1OWiS1mH39YmoMdlLtZXal5BlhxAHLZl9nsZHwJO9aQFhMK550ClzzErc+LAA3s5e+j4EQKb+BTn
aZTVmzRTtloqP4RWDlmA770/PY6VscpaKlwcxET5xhwgMhq93fUDEZXJRacrqzER1nAYOVzh4GR+
JwRt9spbFqkrg0RiePdrTW3cTgfznD2Bv+54cw0Q01P32qZ8tKL7ikBP7L9V+8Ya9yRqsjMWvYP6
2+0Ieu9NlZAb40rD4VLm3S7zTU/Rhe3gF3yD/F1LzQAp7lOCIXjgoGMQslGm6ya9V/tHQe7YwJIx
B6gnzxXbxPbawNqhHngeAneOVYGCg7iVxf7aYk/gZ/dDt09ExY2M8iRW+hXWxzE3Vn5yN45Xg0HF
cFFBQ6rmvZ6Rh4h3BeL8GKtQruhU8jci31Bxrw37YnrMYscUruPuVFFn0HUUvKE1l8yPvp7Wc3GY
ier1YaMWhct3A3ktxVxgUxM00lI7E7QUvyfyPuTO/q2UayczstxI1mA3vRj5ichm2VAuOb8W/k3U
XQJsxhkA09Xv+Ly0eBNmTulNvK6aRyhMsX9ixJx2oDvJ7U2Z3qjiekaU6btlSKWFAlR3nRbAHdOB
SQEOUzbPRlE4nWZq9App2Hw0grpaLSWYBPbQVIPU0qwcu+eFEAfUZZRhlVBYrWDshOqr0YmOVlyz
1btrjZMWQFkG03SuElfT7/RiNxS1m2itDXm95AePMdM1zddNd9LFF80I756/M2CMdBFwz/46nClz
sj4Z9bTCAe/4fD0L61oNB6CHuSOjAc8qDFKUbapa2wfSNta2jek1JiwV6xpolGru8PfUNC4bP3Bm
bnPNdEawzK7XDRVQO9pKTz3NDz0ZJ1fQX2nCpsbLq8MUlFZyRbgfXyxB4XQY3svmeROI9jDxmFXW
Mb0dPYHDl0T7DHpQBM8tm+HkYkOQ1dKRuutw2ufFjVkgTQ3P8+rQVLXjN+06SE8z8TbCHU4gGQeE
wi5Uri28ACDOcXZlqA+zXBFhPhPjPbMLvpCHOw6adsE6msGrSMsE0tZNOyNfGna5qdJz2cwV57qb
wIfWBRmvik87rbJlLLzKZSC+iPqBhu5GwDDcU91poYM05nWqwQtrs1UNY2Kcexy9arttx2KVAyCJ
sXnLzXKCCW9qgyytud7BHMXrotm1Yu4NE32URDxUQSeHGldDSavSfpER7aiDcCLypFux21jmqSYj
xDNvpuhN9+/q8UXjJCl30cqUSrfr/ZPYt5xp4fzFPnTDC0pdzUJhUQSnY6pMfPawyXlIm69N4R6G
iCMLmA+YA1DviN07zWIFque499XGbimOJRMYJiUDUqXvVVqPgUqSNvsRUpFO5ZYDu3JhVjrlg8Ah
UNCZ+Hp2/Vk1Y2sHziVP6spMsPkzGfP0IgiC85HCVz0nXuJDVqPdE+eIw/g2Frjai+q+03To3LAO
CmOdaw2cqtQJCKmuZeWcXHBHl038CqaXWby28aOZR6QBD5dGpxwModhSefFDfd+bEK7YWkYG7DLt
zgDZG3AblhNQKz2Ui/yWo17R6Jt5ilcandshftaDQ6/uauiBrYXGe1adaGpXTQB8TWjWhfAoUiVq
dWFP38Wux6tqJkMyG7bAfQWIsVZzTb1rZRiNV1FEKRIfjj0VyqggmydlntcbOeI9DxedMZAy2B2V
judmiRESEOqWrqbeiNKtRkKFn92JtE90HmpgysjtgTEuScmpxp/ZS0agebViZQI4QSW1amif5epj
bdJbaKld1MGmNzMqVo+Z/6oavj2yt7DwRWV6dhaSOi085jk4F47CWsbB5RBMDxUhLvNQcbAaPT8M
boIEAxWIzzoSXCmgaAv/Iu3Pa4nyrAVRcxtOkTNn+7QAPJ1CDEkARlOFz8urOQbbMRNoxUROL4Yh
WEkptvdBp3Qe7aoO0v+CxQOxCZvR4rib8XpN9XPcNZ7FgVmLr+XoMI2vGAmqoNgm5rk43ykReDhN
ph0pnggldGQzYj0pHVx8zlBgAzIRuk0ZJeakJMXGXKliCCi52VJ4oEbMl+p3YDQf9VMVLIExhBcK
0I8Kcjkn0qC67oxfpVVsC/FVsM4yAqPj5i3zKWqOxXZiN1n1d1E9uVGw1yC2dOzky7QAg9hQeCj3
PVCUKub9q65I18RtXJ0XHCP6NHL+D3vnsR05km3Zf+k53oIWU9ea7k7NCRYZJKG1MBi+vjeiXlVl
MNnJH+gJK6JWZoLuAMyu3XvOPq3RHcvW2JXwOViUjroc930/HjxgbIW3iPtrgtpfhz/InVt6nkrL
hWiU9MbNzGcl7edKxPLPphuNYpN04yquxl3c68/AFxYKq5zOQubBeFawIPqkfkZ1uG3UcZfA7e3t
Zo2jhWYzYpgs2PkUXx7WQLy2j21Wb0WS0n5Md3bj3fiJR7O6X2jYuaIRCp4c16o28UwlPaJt3SuX
PkrGRaJqzSJNQR01OigVHyYKdAu7ADVRk3BeJcc0OdT03RX2ZwvhY2SjwsEsqbTKxmC4S+48Jdxz
bX7o3kOBMysrwRFwJvWbBGEmJEuMqG2V3aID3PgTYie/H4PPaT8LNRtJB5UK6S5FfmnpN4bgTj2g
ee5UH1Dz9cDnQ2/mSBLBunSRVhsT5xnqp2Ni+CuFFoiugtNItEUWfQgDmHl9ZxnvGkWY17IigB7d
9gMDD/MW185S0MqFT7uoXOOY86LnCpVvetMq+XwiUFf1ZwT8UOY2++0y4tNlTN/UX2V5CxAKzfYc
ljScRW05DpMoP1z3lOttdpeA5OzNj1656gB8iGnN1GaGi25blvd+94oxVB+3GVUeBuiQE9nIWTHm
rbQ9mtJsEm4fs8hBM7ZZUSeBD3cuU/D/gdeDnz838x3mPzpF4sJGwqFugSN1ZTFB0ttinoUvhvIJ
s593WEeoG9LCIuqxtcRcg+5XHnTP2tbmq1CXuKCXDqCOmF6Dgf1Veie/oNw720yEco8ptwvpIDsW
9XMVHpUeECHfkBextnOOHDSg6d4sH4Bv9iUymfiUQpPHgbiQ7b6znhIwXo1LM1yirMibpRkcCCkY
6G0Y1IdWvxQNTJB+ZeU06hE8dPm5Ks8FREYCWbaT0ROHIzaSZDG69znB5jjnCnCqAcTQZpz35nsK
eT3gnOMVESIwyYudzTHeLs3syQlBgrHmhOlzWKwcaizFWeP5sc1ryBhnwo6CNa+rybQ14ywEsGTu
BLsSxivSG29I7tJRvvowmQ14hl5YQiJKN66YOENmthqLYoVPHqyUnNX0TUM6XUaiv4us2daDiicY
3/IAENQKl7VLbwhsdc2mFaSfQzjcY5tfqdzDhv6LiyNY5MaigRGCG6iYembN45jGZ5P6zfXfcL2B
xRIzejkXsFGLpsxWfWrc6YgkW/qgus5zQksKe91Gy6+V8qw4UFPTi2I826ihG2ZqOa1fM+6WDa0G
TZEzSzQrowJv3ftzjVbAiFe0ifN1JcXKFg7bP0yllGInEMsBBGxYGbOK9g4BYtA68fAx5ce0vozq
dlUUiM/Cq0WzlfyiWeu8yJAxQug/tgDVagZ+Ze7w1dGJbzp5yUvuTKddhPJCQtW8Cl7JXilYGcJz
0JOnnGNg4RwnBLitKFjafnw7tM1DqaY0iY1ZpxwRhnFM/zTo/WQYuGNgV3CXwvzBapu3PlYvY4LF
j80ch93CSU+2jr+UiQop2Lg7/kN3OP9rcvtXK9nf5/P2HyrtL0oKnF4iLVwk8rVt7BiBbnW5b5uf
UIuTKPrr1PivuuwvYodEidtEF2jB7c5d9L0xt4Lr5PFFhUGj0WXuQiAhLbKU81yeaPt//ozfStQw
y+HowhsLteKLCAE4t/CjfELXoBBrz9U0kd9Pcil/Lzc/Kan1b8fx+mQIBPeI7vCLuELpY6EVLaBq
FoYnbWVyRJ8Nm3afLsKFvvW31WKcT6OdOaSCFY3ACzz4jeB5W1D50Hn/5w//9xsMpwOxOn4S0yV+
7MsNtjunGkg147fpnorkASMWS/NPcqlvpN1cxeL5MA1YjIb9RRWveAh++racvuGRT5wvsnDDncba
YcxbCDureP3PH2u6ZX8+UVyQEDW0mxPr4+sFpVXUzVCicbQ69kBzmm2BZFUXjf4ms5+Cjb5TNBmO
85ugqWPU+/LpsgxYhwk/AGcOwU40AUtOY//8eb5V4mIAJIaXsD0ok1/uU2FqpOjRUsHcBLh5UV2y
l2FfffiIgRC5nRSaBmd/af2gnPl/XNadEukwdWI94nv+ixJIi6WpDz5KKvvFvohP5YadzVqlq3BB
6sdTzh9P8qBvfrp934oYTf2/1/2iGpWBCOo6QoEkwnm/CDbZLlkbKr4b/clY0oA7e9vwh0fmx2t+
+Yp5dBurKrnm6M3qQ7Ix9sXcXTDq4LyznVxkPxORvnv7kD6ZqFIxdpF3/+fXC4ZBwlSY7iq9T1le
PZNJrP/8w7MzfVlfX4a/XuWL/KkzzdgvK25iuAVwME+WUyIpViZyvmEw/rCg/P6d/341iyfGMYgd
db+sb5bVjsIzuRo5LRVzSDfPZ45zRIO36l1j1rTWrrH1X3V1Giri3wN7l5bpcYg/sXfOOkjYMTX6
D9/Ad4JALIasc9ggWOm/3NpMtbok89ActtqHw3TXKKtFz5Zq42zFlzEnE24XCX2ZRj/51L9b7c1J
uGlAETZYkP68wxlgYhGZ7C2DYHzzqJkwf/J4rpk/eZt+y7b/9r1bHLIAbJkay9GfV3LMTHF9i0wY
+1hvQYfuk/mvcS4PP3svvpWxmX+51JdbXHlpISKXS8Xbftt89Fs4/8sIqw7d6Whuzct5QLrVD0vg
JB37+vmox0mrtHGyYHH/8/M1zP1tjmHTRf1dvkrWBG9s63XzQzUwvQx/u4xHw4MQbixP5pfP1kIC
qmA9QAPVKMjbGdBiJAzlUkk+rTKhcaof//nh/G4NoBr4zwWnJ+gvS6xUyK0lDGcaZHya8Ufd34v0
pxVger6/fiiAu8TxmirA7L+tM15aVlYeA5E9ThUHU2pw1t2q2OqzeKksfiIefCe4nCocMASIiSkg
v9yrVCm1rvWiqcZBufrCuGEJtONR3rhbDl0v6ooZzVLumVSiElw4C28jNlb4wwPzzav3xy/xZQ/J
ukgORsmHbuXep73n12fScUnKuP7zDfxO/M6FDOAOhjrlAH4RPTJQsluzoaKrlnKeXFGb+BhKm1ce
1YW7CLYTt3YWrMNVRMRzuPEu9qo/JtQ8MGP/+Vf5puyZLCyabZoetAnvy36SI13OC7UqEICEsyj5
GOlAkB+Qk6OHguGnVfWbp4qrUWhxOTSt1pe7bJqC4EuVXGWyF+bBPr1F4w9+fkmPYy02P20s33+2
/17ty+00EPWrOOh4phABBQojhIJx0rkySbCANvXPX6Q+/de+vDF/fLYvO0ZH413oNZ9Nv/iSXPTZ
5BuxnBnDi0Nw8JbNWlnCZJs8wM0b1Xm4RLvw44v03WbK+0o2K5ATRzftL7/GKJq2rMTAM0wC16zd
Ghum3DnNpN+B4fzxas37e87nPWjr7T9/B9/tKKyzBp796RYbX/cuIVSzLAPop+Y6PaM/33ar7kBz
eBYtqh9W3e+2lD+u9eXuYgSIssIaC4RnK5Cr1oq89E3xa9xpu+iONgEUVgTZPy1U3x39/rjsl++X
dTEgWprLNrQtsayQBzE31vFJw4AcLp2f3phvnio8hHyXWBOmNf/LG1MGoZFS8BULlvqLvevW/cY9
BNv6QS7a9Y/375udBU/bBIHB4Gb9zdlm5IULL2Bi9S67ZXayVjbd6gqlewOGlzNme2URfqR58sNz
883Cy2kBqflkzQTe+HU91Gsn5kBdLlDOLjNIe959NJKh0KyzORvqQ80EweTFkf/22P5/eMf/+c2Z
+U/n5m/wjk2Rv3f1a/MHu2NC0/wvu8M1/kczpiIUmyOnDTgZ/2F3uN6E2HTc6QV3OOZN78i/2R3O
/1BJwpv4C9Dz3+wO/X88F5G/ZxNN8S/ix7+hpOd/raPwTP8FKf3fv/+1zfSbu/nf5dYCCUvF+pv/
4gK44Fn9swiiNcHAMrEBNDMP7tpkaVbRAhJ9KAYi+RD6Bd6mKRkGZM6qRwQOPXHfe/4GLlaXezet
Gl/KLrnptOgmisA2ZIR1ev2xzy/QapbxZKUtUEbF5yyRiAejx070pEKWVwOVgp92xOD5L6U2Ppse
8tmkBi/TrZ16xKOQrxodTVYOc6tbJ2WIbt1aWVl68SKqGgP6T/hRDz8Uhb9rhj++ENolpuNYuI5t
HIRfd3Lmf0JvzT5Yk2hvzEOUg4ext8qZWp7ASOnvgU9AkiXMKwiu4DgmOSxMq4pRyTQnJdawrULb
vLUSAFBDX9yEef0w6FJ5jlXrOR0Li2ZtCjwQctIl6qBbSKvV12rYj3upajeOP6Sb2gocQiCr+koz
NwhTscNCczC0TyOT/dbVtHMad2KvR6SVa42J0tS7G1DPY8GQwykvIv1q7pgshGGpbEnuZurWGPG6
tvjN8z5HPJXQSs89CNRpX5EVxJSSqoYUcBMdc9KC/w8gNu4RhTHy62ztmtkRCtRY8ci3Vb2jgWXf
Ku3wxO9ygMrazY2gxRKhGuPOb5Ah16iuutGsieSz+y1hoSGN1L5a2aXCBBQP5s2oja9h1LgH3ZZT
jlOUrIOk126Ycr1bAznHtq+9FrJ9Cp68nGgkhRRd06x/2Gl/r/tf7raNupEaEtitbn49M6OcJaEH
HuPKjppyPiQvBfbueefDzC/VbAQ8SaJqUREArhfPri4INIyzF68bVm0qaBsUprrNCyD5qgBxnyu3
WercN2nXnMMGQWPb4pmo6vEDxJ6DZN1tTxqyGKk33i2RbJDkM7I0nEC3gUPa14hImHUnKRjRXC/L
MEwnd4gyo4UQzyccSJHVhNCqhFO1o5bD2MvkD3uI/ucxjAUBo5IFFYplYfqfrz01HCh6r3pRuEZn
wtsJpm+RG02wVqxmpbiMDAcvQmvuyfYQNUzWyEP+Bfk3OlUzsYrJJFoXnTZrlLyByys5lw4MKnpL
bx7NsNUOnamd/Ky+rxXNX/pZ5m2F+8uVqr+zap5ku/6pBYoY+M9tkY8EGen3AYwzOr0R98salzeF
Z9p1YKwgPSxKA41/gpIiIq/C5jFcjw7RGtpYMHj4/Ue6iiWPK3L+IfLNfRa76S4sJ2Ff2+6UARuS
sGKEWrmCbjC18hXBf1ub2skJ2hu1RYMaSAO+q+pAv/cupkJobRqoG4iCzDbzG0cPboVNxFuYlg3m
jf4a+5+BGhOlkaZ36tivvSm9tI7iZYkbPW/Ua4ukstDvdUMi+m+CXZze+xL9zaAx1x8HdVeWUbeu
BGaaOkCUZtQVAtS42Xix/hSM7hsMhNsSLQkwx4KpYzzchrG4r6Nqcv34jHzfy4wBi9Y8+bmJS0Ue
3Ai/WJLekfB77EQckeEx3Dcfo4Vbxq5ICXAslDmtwZwAd1ecCaKNxZthVgivggPfHnOTEatB2Ydv
gUtuR4NAEHtMhNCpfwubYuVmBEMXuXVpRJMc/KA9d6F/dCNT27hthCo8Qv6imK9qFSyHPhJbzUif
RxcFEKBJZuQDotA4K+Mz/SQZD09V1OlvfkxuoJIYb3UVf/aF82r73jJUfaau403ZZuOuJqpEOkZ/
k+AbNiv11Vf9RT7lDmSTrMkUAREpPYGGRuIeDKswjrZHErFqDHdl7yvLMG1eSvp6eKOwdUAyWSHt
ixZm+2aZbb7N3LEFj1/QcEOM6khyE9txadbRrZmVUFz8YC9GpoOdjv5LLQFKxAaCjz4O3EOlIqYG
WhwhpEOkM/YZWpRU7BO93puj+to24W3uowRKcs04j3XQrvpBPYaxvKiBhkwa1bePRbXXw0vlg7Qc
dOWp6bUrET4tAiaTqDVrDRMxu0ob7Z6v3mThRR0aVBRtfnKr4dxm5DGarZrwOStglJ1xBBAtMPks
+X+RSwxoYjOLEVrC86EyP6/c9r2NqmTtqhUTPVXMOwsqawksdU+hitOwd1G/jAr/MmTZRW9Hl8px
HIRkgVzFUXwft+k7ir5m0QaWtvXb6tPPgpUsG2Nebovaf7IAzzIOfipLAi9z8JI2NpfGyDNU2gaz
hRw7jZW+9TXidynJrFfjVs7GgOQlw62QI3q+TdB0hmvGwikxxeFKb915yZskWKI2/GYxtt7rkIgL
M+y9D4J5lTnPWpISpdFKMtfRNvkc8Dc5YZOAdtngspx8KKiqkY5QM185KWoYIK3e0ZoWSiv9lUdw
QJua2C3LwjzcMH0WDXK6SBPMnXyPqWHSOWvXw1nZFAclHS8mKtyl7TVnPSvPmIjIL7RQjDsFwOtB
Tclg5tY7stuJMpzxAAUrVdS3ldZ4e1lqy76qd0GyybQ22ksdA0WXVuaM7e89GuCMV5321OeJvVQI
8U2D+NHJ67OG9HAyEAC+LRJnUYf12Rb3UIPdeSvlS+3LS1I492UW3rhOfwqhDc+duny2/PR1EOEO
QClia5oVq7hpgfAyjM5lsKx7fHeRh9DDyAiU8izlqBD00SV1SU4U5/c6CI4OldhkWFwVlah5avRq
5ZB2PzMIRjUZziZG9BLoCnH1fbKtDIJRcOPft3qsnJLWIPsVLgkcaIbycm66xGZpcXAhSAd5oAOu
PJKQxf086M7TOW2dGv6uHDNj6fl+tlLLsl3pVFrEWiKlc41G3Xj4+ioX/U7uBMfKxnuad2ScA5N+
IW/KNttHveNXr+KO7OjxaukonoUavJB4cJsZKqkeSCVmmB2RzqP+pPhvWRuY11PdUcMhAJa5Hy4H
1dkzmUDqNkaLCSTnDqTY5iU6kIkVuhAu2JtKwg+PLkrovLc2WpQqY9S/ABmczASSYB/WMslMxME3
DTd6HOodMh6x9BUSRttWPfqRvTXyvl70dYkFpY0/PbwXiVWAlEVj0XXQvZNRvU2G9qx07riuR7R7
al/QcCnwFsWM9IVPnqeOlDaPnXrBr/6gCuspZFA2ObTEmtnia0DwkF54b0hNBIoQDWlaBj/YS/t+
YaTNXQo+HQGv+SI0f+4Y9ntT6oh+kR16/TXIdWsOg413ta6cWe1HF8sUlEJjvC0tXCOpZhyV5CUv
kPEk1K9LBKHRQgx8p3oBsZcQKT84KlkqtpzGP5Vu2HlM83sNMtzIcjuq3qs7IPPMGHaq9lsieh2x
j77tCfbzdRbawMJLUYvEWlGMMrTsn+sIm3Gg7+wwvARFu7GdcN1A/UUZZNwP9gEoP4lbJkTgoK/7
VVsab6aR3vWoODNFfBpOcxcTYNpbSse7IOAgIO2scS6A6yWaSFfPvf4eYYfFq4OdVe9e60CiWAk+
a8KLBaLxARO30OeWjWtrSOgdGG3HjY7aTSXLLWeiQar3lQODaOiV27QlVCq3+3cymEmjI+nURE40
CrTfvabee1nlz8dOp+9QfA4paQG4Rdg4bfAcUZbMDVJ7TDvJZlqJ18X2q11lJ+8Wrr0wzm4buTGc
6s2p4jsti3a53lEdG9idVOSsjv3of3ojTgzZuoRRuypabTX/VJWa1uuIzY5/dAkWfKYU4WFIS2XO
yNifOQVWNi1pdzXvE/qg4KoYmVi0+QrKCXUZuV3N0BSkbqMawRHQNzWep6QmDvSX4aXPA053rJYZ
khzVbHc5JjAUT2Lti/LTzuNXjuHzkBd5bg3swZgZvUmfz3JAHHGQXxuX7rDDr+DIX4VclQq2MkxD
CgHds8wWz3SlHpukv00y5Gmm9I+OGj5WdU7J9+jFpNmzERIWS+hVUkgqiHZjGIVYRlbPDqyzDehW
sbacBF2h6sWLwO4eI00+OIS6oimVYAzbHWOoFnGd2p+1LtqpksQ8wKtiThAH8diN/dK6/I0uUr0C
qXKnSnwPAScBwiseBwU/am96+xadzhKXh6Ke1JrsJArdlZOzXnYx6mkERZzZMOAVcb9lG7ra9vgR
E3aAGLDbCIXcOLPeD3qPUKjFOVZ3uo0bT7wqEbHW8HzuqqRWFkETbBsLLU+XDTN0rPeqUCRbbvcY
GiPLl6YtSsXRb2T62HU1v2VFw9IIro4w65mUA496cXVVXP95d7QTkqdsj+Km9VBmc6ja+iXhSZF8
8xzr7FVjse5QNs0sfDJ6M95Kz0aGlGs84RWSUo4ujA9ZWmqXXYUEy810wwY3v7EL/RNT9xauo7kU
WY2GpP5luLW7idH6KcUwrCw1vua+2A8dsPJoRMYlIjxKYLrDhqyl2pmbmjRWboLBgMCRYGnlwbE1
o7sxUxb2qF+b2DoXbUOb0oSgXiJwqDU93mQBp0JbP1ZQUKnonAcbLyMvHapEhlcVz6I1TuegfBko
2t7IQ84dOAHapn1xg2Y1oo6a92XIax4Zb5luEoCV+lhMk/yldEg2c+dxNKJZ6UtyD1X71VJzQswc
cwNoX8Vf1XAblDsf1Xem9I+q4FV3hxJlpDPcJq2/98dwEUZM0bVqFznpvVI07xyX7qvAxgVK0heE
dgYHVZ09JgSluSHqrwL3XOtMffZKP5cNwfZ49dh5Gm+uESc0jTnSWTe0J8Ud3vSSD54NiByzqP5A
bN6bszFyXiKd+kBbuWX10TfWBlk7+6HIQm4+Ls+6qc9Wo3ymtvYyhvFOC+t5IHLC7ySUCrvi9C8J
DK6eEjP5dAHjk2TXkMDBfKVh82v96MP3yocUqCZvO2LQMXzPAqwiNjNDo2P/Td1jjDwsD5/yuNmR
SmDynWSrpG1/JeTHOUp2kjYqRa+mxR90XTW3zHGd4GDtRnr+XkQ7vHdfDUce4jy6ybP2Qo/rtohf
gtTALdnJWyKwdmZ/yszoBUH5C2K3NaTLdzvUXprWf4pAlJLMjUUWRTvpa0NjvqZO/jHwEbOqvpF0
XJaZStGGammXV9YwTxBJd785Fwp2ksbXsEKn1sUtTXUOQP6UhDqyRQvRtuG1e+kGPsrQPlhpoY1V
K9s1LhZlwk6PqlOnM6OqzxnKQY1aBXWM9pbmRK+l7gPVmjMZyteyDOC8Cv7l1h8n5/5SS+TaH0Ie
SnZlBLj6SUbsD30IK2VaTwRHYNT2pEsTwOcWGGEtrSV9JztgUGCwGHL7+xzt5uS69mnsmDEnKm20
54GByXsoHdrgbfTJ8e81b2lT5xz/Kk2IeeI5JxJdVrQqw3kmk3OiiBDveUxxGa9AVBozkZX3hTJs
QeAHmMvknZUp9qJKxGdBpgWAs0fO3YdeI5A60NSrwTS8tXUiHdPozk2K28GArpGBfy8MsYsLnP5j
YXpkhA9LE78vBXtF9ysmpy2l5sevL1cRFvymIyvO8gMXtftbFpE9ofXFUyWTC+k+/XLRj+o4s8gG
KbsQt7mzyFXx+vtL7536ECsNRUlyU+pth1YJpXKd2r8ic3Jj9tg7Gz4YJ7MFi8U+djo5CybfgWan
u8IuV4WePgwFcX6ZYmE+JBgwcqdTSHTJ4v6uxScM6EXfuq15G5IRtKzVcF/k1A5ZyVuQZSSmNuzz
gXHKcANLR9+hfak55BFBpGXx3WjbZ09PbnxduVcdXro8khzH45UvPWfR9PlNKYhY9bSHogiv2ej9
alBF4dZinlHFW15TPGXWW6JYSPbHK9rYm8DMti63wOr8fZa1YtVhIcZvxUljCk+/TWQBVMLX3orY
3IxwScAgcGLLvYgcdCW/YHZmsR/KpUySC7HzlT0fNUycmqnM+2LYTdfreYzGxL+KPHirw2hTBtZy
CJRinnLIU4LokxgoEH9+R++x7R4lESaIlAFMVPl7UxusMWVdoLSONqS1nTM34Sz3HghYEq2fbfsy
73estIcsHt/6tCAU1wpvCxK44CRll2xs8WPiSdD0amFo9q3uWG8a5rto/JWMJCx65ADNHUw3yohm
f8TTHQ0FqYnhsy7Gu5jJ4iazptTbEUcIJBnfJ7MQN17OuEgjf1IapxTDsIEA3HPDzyqYGATuogiT
rUOmpBVwwIik+RiOwxOZuXYGrKZV0svYNdQ8rbqCZqFm1oo55oE4kV2Cw5JdzUrn6kehl59h53CS
6cSBDvYzGz6j4xj2Sp9nODH8lpKtXdsy4O0jqWEW9/1BJ/G1AKw3CxsiNsPE/+gtFD2tqG5JrLjE
mX5rDIjeu2bAusTQyTbf7KgIJsjNIYzYaiunuRAf7uC5sLGJIm3PjTfsHztytA612T9ouv7Ld4kA
SfJkFz3+vrSSDrtUMnztDLnzYvGc1H0+D6kHhrc+J6S3yOH9BP25IL1w4XfyoQWSNK+ocQkBfmpb
gjVl2C/HttnEDaocA2lwEcrNIFP86T0rf5odBLCbeSfMuRo4H+7kS8qM5BK6HcgWmSBH059iR32u
W/fNgJRoNhqLZr/SpfikX05mDt0SGiQu3xdOVtGCfMWgMM/SXIIy4DV0vP7iPcsCo1KiY0XLa9re
eWHTFcXRJXt74ecuqCKreR6c4hBAgBhLeTASVmcjdaBUhT7ho8GFqJ0LSaiTScgncQ7bA32VWDor
u4FXFvHl1aRdLC1Czf0JkNbZdGo6gXtFRVjdwPQZDSa9EUYjDnIrT04BWsaqNyN3ofv7vsCRO/ry
5LZgHmJVksg860m/WpaB9lhH5cH2h1ezbIl4ds371MgOVaKvm7yQc6Fp67pTyQvwbnIKoyaBfRGI
F5Up94YYgod8oPLSHGXlFYq6qexszjkDN0ZMbJLuMHEyzOghaniC6xaoSZcmMMPsoVy1o+nOc1M7
c34z8BXmGkmu4VodXPPSIccghNfZe07B5MHqlAeRahw1RueW5dBY1UFBgrOvnRNNvrqt6x6ioGuv
mavRC/okmCm8RUkqeSnPxEZxV3wwKA1BX5veQ3VJlkeM8dQkmCbH9dCRw3UoJR/Xx2G6oFPTbYyO
SHIS8KYzVsTZM+2U9zGfegFFSDdOpW8+C9UwPwfxWkk4j1PwU4dURnVXqVW1cFvCU3K3qu4AWCuY
bVAJDgUzW4KcXtl3AVdl8XvA7qOhKSTH2Qn2Du5MVshjHfjxIY08ec3wrx16N751F37KtCljEr4c
mDLSNrGsQ2xTdDhldiKpTHyAl137eqwH+PXieey2ciMCLd7JKY3d9so3j0M6HYZWvdJhcFcDa9ke
IoB36KWkn5mK8N7V6cAOY2QcDOKhluFNFTO9EZrASVOI8VL1mtxgu6s2RhIrl1QBqeI0uv3us98o
8l//pFZb4qyNBNYN2ZY+lbIafaV7iFz1hqUl+6W6Cjijyt/ZNYkiCHSDdVAVhPio6R5bOMt5ZWvk
f+flwSRtb9fQK6fVkh616cfvP4UVHiPOgBAf6DqKoDwJV6Xx2vjheDI1vDVImomtzq5G0WWnJMNI
9fuHY/YZR/Ju79VNtuknh7OdCe1atmO9b5r4MwoK/ZoYynMXWPmhH3rWtTFGHWdEPFSsj0cwAre/
//b7h7TCG7zyn4agkTzyTfKedNWezgLDNuRFuCKmH015WwduslGF29zlMnnVRYkPR1PGbdziNmSE
6F/SToawZ6ZHm8/iWxZx0g151FIN46WX6fHRlcXkMvLgu0PhItdLsC6oLq7SVPKviJike86AvD2Y
hG5qkseWioRsxJyq3yXB1VbWhX5b54k4ZQmuHnBbiDMCijSquXrhCod0GRNCk6dnZ8XlhDSqyrXA
zEfGnU66KSnST05sv+MukytToeIcLR6jpmqIGgbf5I8NppLa2Du1/sLsZc7sQjuyN6o3cFZnhtqM
J/JPRnhQQ7xxpeznYAEKfMOtd/Cj2ifuGMtHUroY7IS3TTyL8ipMoY94DXtZFZ6IjXfctjoQucSR
HRsqudr6wsWQX/JiX5VoQDjpZtg206hgjsCS2SotVncEqpojmnVasDaHFY3owWrOPJv+InWcpamF
yc4LOxeExMYr1KfSRVBLepy16xxP5WECu2HYrJccq91NXUloIDLAA2S468Eq77Q6N+6pOmaW1wwn
fVQc4KKKD4VCV069JfdxYeQbIXxE3tjQx151N6PrjScyYz4J8pP0SMJoRfwM9rCRPloXDMXJyqrP
kDsG283p1zRPKfHiSq4BaeFhT6L9kGRbYbS05qv25CdBdUpzXCZOkGJGpk4uq0S7BhbRQbxy1TB0
x6qWLKYDHXSbnXLHKrUlp5NcCMYYsI7SK+V/tQ4hh+2dsGoXBK3BusjD4Zh6FWCKUW4K1/R2AXF/
s1pgKFMQ4iJLJnx5Qn8EdbdzW91/ppm18yLOpKUinCWRegoBDGXLmVftT17RPrhEfd01ov7guy72
oygeWtu2tuYwOmeDnWRLMFqBze8QlL765qXdMxbI4jQ4frbQxlzOmSgQujyJyyyXHrhb0If0px96
ksp9yHGmk0i6PCVTNjIiL+73j8TKfmns4KOa70LDiC9eySug8QAXpVcfhB0vg8EEEJMQts64c9eD
da5A0PSB+0yeRLumgR4Pns6EX7mJa9q0WuQcLF8YhybWu7kPXWoT10xJeiNx1qIptXOogvAd6hNv
BYu6KNwjMTDtvATRQwHKkjvQcxlLE1xLZHRnng6Peq+ig2fanOjjMblpDAEbKxNIATRzHylRuitr
by7GPsLT1x6gTfk7VVNA65nyEkn6ueZJ6BlG8RsSSfNtkijakuNaMR+sYFf5ub/z4BhpnL/WiF7v
QnOs2f2pNP3Yt5eVCInh1gkTZ17DedEfrY3Sap9kF/0qaRqtTEP0OPwiexfX5q3uzaI6069q1Str
zvnbJlWODB5ukqIO8ZzHyzAum//L3JntVo6l2flVCr5nguQmuUnAvugzjzqD5rghIiQFZ3JzHt7G
z+IX80dVFaqyGt123xgGCglkVEZIccTh3+tf61srIwkn/LIscJ2tV8Skd2lKBfWmxMHi67X0jCLS
5eFGmlnxYEVQAWsvupPWX1qj4BYUxkm4NvJHQdKtY6fA6UFUm8QhMqKIefc09YHk5Cbyhr0MkHdk
ZfOkomOq6dPgODnGlfuuYjvVgpHGSEa9YPSjQK/Yhl1sbou4vvp2Vi10DfZb3Dd3w09u7ZQeDg2X
/6qPjZd07LM1b+rFGMhHR4hL1dB1EMQNbCyG7DgUK9JAYNcbxCSLBRRfP96X5bmDYdJzb/ZZgiLT
qkOmtds4TQ7C6cO10Fkjd9F4m/KahZm3jmuZMerKRd3px15vGybcGg9swflNIA2X9ldqIlaHbnIw
g/Rk4tY4cVB+cTQyoFXRIbuBKj4lU8qK1+rVfciyH+ngrJIq9L7qKn6y4sB7JVc0rlqf1lI5h6XT
doCcVbvLvm+6uS0yvJcpUjFldMkp6/JqVcLS66y+OtW0FGxqYISTZVBq2cItc1rUzzIghZc2yY46
U3MBFCN7BRcJpcGtS7hGrn2JA/2B6lTra1AAklDfChLzT3k6iGOsPBK0BXTQaqJi0bIC4vPutmUc
ZpvnRW/TtOsC6UKiM+gGMfLfKsa7ECkwkHbZb+q2U1/8dV+nxLBe+sa6K66UBfPBdLYtH+kU3chQ
nrk1TN2/ShGiL4p+QIqezsiskIcEz5OBfo7Mr61dFETd3usTNIOy6W8NO+iGMORDOJB07jXt5Gfj
dHbgdEzueLCqLGfOdaCeqW7B1iVf116zbiYp6cjU+lVU1ndBc8xCd4GUsFQgJh9TKeEgOTLDuh+Z
l3wlacOUCb9/we28z8zA3vbeAFVlIE0X8l7rMg4qXQyxQPrePuWYgd6m3Wji2LgSu0nZ9Rse3v6q
bccSpJ+DWCC8Z3foL53XbCsK+nbe4Pur0GQklULfBs1IZp0aVZhs5HSroduK2B3WeteDEE2saD+O
aNUGfbMqpJbQFIxTwm2Wfso+uiXiLwdS1Cx0bdTNHT3OW09mH46eb6p02OtT8eg69c+5K9HnSAQ6
RRt52LTTsJMmR+pa8QrqtazfhDyF0QUD8qtazGSh4HSWwRAcu9EFUcV8xU0E9tMASGNVdXyTlcuD
t2NAsob8Ho08mYCP0KwKhiuo9BUW5JXl9a8En5F5rcjYTqE4+zHyDur/e48uvYsNxq1IBcRsxM0Z
REJFm+YuXVXZ6MsR9REIAQ3LkNKQxF2Ex6MN55Tjb6e4h4tmVdWyb4NzS0fqJnbXyh3irdF54Y59
D8iLCUhhBsnThkVZUssAELL6jf8z3yFh/6Bnvj6GOr4F/ANM9lX56Fhg6qQ9v63XLU65lwRyts08
A7cVTb9XHIwD5Ehe2DA89f6ZxvOHjHSOKzOwcZmx4Yms7jnd3Mu8ZWHnlq15z/SRVLAZbqNBc1d5
7b1pXTI+yjDe0yarn2o0k/08B/efhlccyiSbp+xloMZ8w6dz1IqcwHyG1GBZ7SZ1LDxEYXwZkeMW
pVfUD3SlUK/RN9NDHPkrGeY4g9zcOcioANMJWMfud6rMPwYLwVXXLxZCsdspPhwnZ3/l5genq+Gf
Ou7vrozYF8TiUJK1liq4smKyWPJFzYqqlivIEDiRBYHubt7o6lZwCLPh5XeTWsFSEdVcWQAdkAeI
oveK/8zwWCGb8EhqVS+T96Ibt+xN2qLxec2wXZpGEMvhqLHrAiSBIRO3owTuRagi95aFHWYwfqJb
XbDjrBVogcIe6GVtbHqKcvtHXEbvdoT9AOnQPwmZv2h6g30HPRrxZkEmG0y7ru8tVmsbPdM2fj3V
i7aXvysTehrY6Yd+4qCMWOCjfDfBF8+hbs8EKldQPJqVjK66i2zdIUYIP38O6k7gJox4rKZog0b5
hLKOVG5mnzUDTdxgYOzH+iZ9HdLyrF01wnRWMvZ2PkLFWnYsoQqT4Th21D30sYpXk42Qg8ThubPG
F7A90MNi7/L4l3FA6kWLnXUYFACerY49cYEF43kMuXNdb9MUsEIG1la9/xTgCO0GHAR4p/vVvP9N
StCjJfb/LoVVWODAi4cfWXIWUfUOjoV6EAG4uhTwg6jxuDhiWyX+DzTM10hvAMzJRzzSA1YO+5jp
qoUFYMrHMq1K1p/L1mAoMCh7PQB0fBoGkDXeUL7bA8zM2E83fYstUotFTUdvN22H1uuX8y6JLWu4
Ex6qa8DxKTVU+Ow3zQpVxT32ptlt2kx9ungqEfOAzfH5vZHT5402PJU5fddG5kNZtCMQdVF4DqPC
OkxYIxCQs2MEa+9QeWTbg8DCF2BrW4a6ajkfWiky5iK1jX48g7QJH6e8vxFZ1PSwPxfNklg/D4gO
Z1ZmUEBR8hX1EvIo+IOZ8COdWYmCbWnQpjO4waMWNZy3Z9pDC/43hJcWyvTd6lihGfQdGHr46ea7
Jt3kVjNcQCJ4enaj4iJd0cH7WvqvZgq91apLe21o/m2Ex82qkFVbHEpYjd5JstiHEMBWx9KHazIZ
V3ab8ZpmSy6QQO3pHH4sus66RvMPJM0Lc5UYRs5Z1XhvAetyAVvUsVCVPMUsQRgGf9PkvmH62AuY
g3w10MuqhX2JhRZylWf5LM6GFfEyBzzkLWgxt/H8dNmgCgDQVNAvGOVZccAB4bFz6OwJMwCaBEXv
d6EPWFASyrXy8giz/hop0v+ODNBL4nl9Z/qw3iRyJmaU6cgFso+Ba+5D1e310tW2KIpTVO/rlr2m
XcnyYUkHPCsbp7t7yJko7f6qc0PeVy1joGCEkar9ldbYOKMaR0YZv7PFcJfCaZ6x26LyZ+VeTu1b
mVlPpA0gNYgPHQEQ7nCyZrV2xqT5FQmfmSfhPIrqxw7L2KTljNmCdCi8e+plKU8i/a1wcCDFYsQY
2AAoiks8uZWFpK+LjcLghiVnUerxA9iinjnB2js5E3E4mYc86O7OZG16Nb6NdQgERb6NRfAByihC
5TF+IyH96FvDXMsxTY/eVceMZheO+Ta4GoRVmZY4r0ywcJqQ50ivD2UNXIA/st7oScvOMlcPScI+
tHZAPIUxuoiwd/Px+WRY03PdFwPjJfSVKGX/nNTgB2P9UkqNm8QdUM+ThiMJvWzbWmWfrtK9Wz27
87gd8TMjBmHR9Le60D5anfGcUkxtY5o6hr3awOxsGJ+yN+8qdVA1rAIhpSjG08CgBc2Ul0Wsh6BH
46k/h4l26Srf3o9Ry3Tb0ZDuYXU2DPijGuabBe2+1TlokbxC78bjX+wigEKPNqgIO61QQjV8pcLC
TUfvFJ9RrXjeDvFFVc1XYZTviTAeEhM/iz5Ya52i7KtWWx/GCIiucSsO1u/C9IcnNug+56stICtv
NY1lvVK6TdF8bdDWzmLykPcw9XjFP3LEia5tbr7VTt/vRVfiBooSeZm85A6Yrbyk0UzpjZZ65hTr
0K8hi1C5sqpU86sIq2lbAIEcCZqclKkohjTpZvDwIk16Q7DFckswlNkhbsSvKGRHFmgVZFk2zgeq
3Y6RysGIjt5bwv2zwYL9GJkBEGmZTBtWub3rHhQnXtvtxlfcXEsA7dv/Qxxmjrv8ydxtEaHi4EtS
jroy0lx/zjYAJXNSRirmMBiHaTIcYXIHe793QQ3jhcy8UewmMY8GGquXdtC3fTLshpRDZhAn7tqM
eTON3viG2m+c6P568HRQVEaJ4fv7W/0vxWeeioz//ff593wUaqyiIGy+kxz/+Ldz9FEVdfG7+U//
q+1XMRfL1v/6H/3pTyYk8rfvbo60/OlfIE1FzXhrv6rx/lUzAv49TzL/l/+3/+ffGm6fWEH8j//2
UbR5M/9pQVTk/5yUsclK/8fZmmVRU5V7/5dm3Pn3/D1cY/5hOzqSpaRuxpREIf8RrpF/6FTU2Yag
3e07dfP3aA2NuaRqQDlw8nfFd2Pu36I19h8W0RrXk7AkSP1Z7n+lFdf8V9c5sUG89LA3yPjotmH/
SySUrshWT0cvgVNYeCct2ThdZhwJWZ8EZwsHL/dapVCbI1a1p0hwC9eV8xRqdYDE3p/9IbD2piyv
pqZhworYYJYTdg9XzZP6bbDdcZWP5TYfe/2Y6+4lmBztTX7+0wfOODoGRf7P+SDaCv/d38MDQoEk
YfMp8/H8a02bU5QUYZPMXiskYFbgyVKvDaoa29TfDb15zcmhHILA2IaNT4uByqw1vrwYR1v6FuuQ
tZpuxqUWwcHOvAPpA4DuAyzoeqBADzzs78TUyiPk4oVTUQsQhSzCJe4mGJhvWhwZKx0m6DQG3TkL
p1NcAOYmzXHUg0cjAlHDKilgnMvyS9RW9rLs9KUrWVDGbepCWNfMZUHXxXbuwwA89StKqt+l3XyE
Av6gnQaf1sxxdlp83Sy58b0k6j6GbLRTAytpoF1ymxFzdItfswn4TXO7Z/vNczTnpzZpu8iwgFzN
sxpSKwcPq1+XrVueXBiUlfNLJI4AJJcaq3NpGfrGDkYescYUIBomz1EpXtjn8pVjfRO3U7wJHOo2
fa9ak7bFROpqS49VlC+17QBQbZ1YeCTCXm4JQMGrspNdWU4kf/CMWvnMe+pm4nO2dmoPhydbEgiD
acIrT0d6yia8GmNEiGs2/bXha8OSfYWvt1nA+vpZ4d0ThRmu1JB8WFqHb2bfNrg1+HbOsncN5L3m
lfqlpeuNyV2czGZm5TMiA0k9thpuTPz9FyqMWRji8TNm5Pjg0TIRxCg7tOruC6UAcGnRDMYk9aJC
dbGnFh/O2ENODrERV+2p9pNnNCwEqLVPLuPk9Jq+Eggzvdby+WJP1TPLWmSjiPFaFGysMxpPmEvh
R8/eYQW4DVZtOQLHDsmhGPwVLPo4gOJ5QHPBJ3eNuPlT8c6LCsuGctOzgwlBS3LKMKjDFdhuFq5q
Grx45crI2nYfZawMgh5bWtjpGVpFwnsQtHfiR4c6tqaT4ZUw5o2suxAacxb2vENPeffWQ7aptaRa
R6FCBe5E+e7Mq3mTpiU79yUdk51ghVhtwiTLN9Y0IwSd4gsR9jmh4ewFTG8YPhFfuoqC0BiO1UUL
rAu8fsHVBjpzLfOUHQJhjexgGFl+mMKym9Z60YFyazN9h3lkNfbQ+IoCH6zdDN6E+YRFkKjs3yAX
wmOJN9qWxsnlpwx74TB6rnWulagfqiqQjOlE9MoLMI1kO47iVEzRu2ERBDMcVrXGsy+aH45JdYG2
jLtsleTiyanS80itoBj3fXesJgBoQDoBisfWWZmc5xHJ0a3o25Rt9ULg5CfmpmeqET91BtxFq5jg
ul3UGG+oyde6rZ+DJtVhJyKLpv4+zXO6VXRQnCLlC0s+7Srsn/uy3/XtxG3gYZBuM3c9OvLUM3WD
yB8s7wblbeZg8uTCqGIlzTnJnNsQJeWS18FWmtG+YfRrOM0sI6s46gzPPKnMVyIBGEpEfa+nlkR6
nn/IgNoPBLWSSG2m3frhR1lhCSpssfGS+lBIOIG5j1E2E4uUAi4weUCRDaO4Fyyn5GTsaNxOOB/6
xp5Ba6uPrKn0cJJLoMiB4MYNIWAH2Y9Q4bL2FUKq+R5hetODkeWBqRO/a/Ld5MmrM2sgZoViwpp1
SKn7K+fFu/UDatElq1hdsUJZ+9W8eBaLye+DRZ3EzU469RNVCACmlwQiyGwhXDg8fxbO2J9y8m2K
J8amSNWvyglPoQnLbhjlr34AHMnrCXWEhhEcAL/0qv9BwvSjyGLWeKghdWECX3aSYJ3blbakrers
hPZV89sHQTYZsz+Ht0jU7+XcuFK2mb8OwslfxzyFilETR3KA5a6qG5fqlu1kqeDJrPO7lrnempAW
0+/8ZjSgXe3hwVME43JwiFXUbAcArBOn1QOrvGzFurZadE4z7EIhSb+4ODGDRAs2hUqPRUEoJx76
7lEWvETkWHunxKNWJhhC3qkBJ0u23EaHlBUVrVwrpbJ9EI46cak0/GH21lujGdVjkWCpcgoeJJU2
fSbxyNO0SsLHiH3ZVs97bTdJq7iZSY9sUvoCl0YQ7K3WOGSI+LfETPdBrYa9q6dUg/C3STMFrnjK
rsU4H2Dg1O0MT+ANap6w7125mRDnAeGySMW0FIQ7dj7GTblYb1ue7AstR+AJKlubzyTiVTrBifwh
yFtiEVvZWKeQtpyf6Okw7JhOnkCQS4CbAMA7QpirOlH9BXcH3S04+34EFbKhNmXjGYEcULeFqNWh
ba+DXI0XGz1xwzXcndO0S3eyiaaj0bpyGScYJQxw2/cgoVzZVUb4q7Ho5SJa0HHWAjQKubJZB5JM
zpQU2iHyzYeWQNg9Zy/Knao9TR6m3N6fXkYfSWhKdQjZFvpjHZRqCyRWs6vmGvUzHhoM0M5w4vLs
ZNGl6YrgGkcupQ+ZcZcGT9mhnzTia58TC79bNJXsnCyGgSqmDCQE5EUM75KVI3mCNpzWfRmGh8qN
7mYQzRuWqF/R0VDd5Dx5qTnAIbObBU3gmE+J4rpyi0s2ZcgcQqeDx6pedJo1tFHuLVVaq8Fym33V
I4OMPnpRLNluJPUt7WGQu9WxKp9z1Ud7XPpADHOOkXQVoboN/aZIEGUiEyrwlCVr9rlPGqZxu1IP
XKguaN/shDkYP08heSuiSiBP1emmcXuT5fapCTXBr7TcgqSK8hZvkmv4oGbzXThh7cliMLop2rB8
cMr65AT6GoT9LmypfunQq0crQryEW+NGFGxMjB1j8U4sfdM75DvK0NjYLUZRggQLBZ/QDocFPzNA
HWyP7YHlFVDKyivaZW52bBL6FP62L3/VZnuK1XQOTOOXq5gmPfWZs6lfys5HWyqLAyxGaPEUQ+Q6
AY24w9KUmynewfazsSBWYogJV75LL0moReRNkpDATxmxodXXumvHwMFNfNvpS9uBnyRHZCR5Aw6a
UWRudktiZDTPn+C31RKUSLBujerBUNapKjngdp3+S5Xit5WUtD5JUMiOle65Rp/KsGN0pDuDPccT
IOKdhS40UKnKvjJEhMehRw0NdUrJYtRQShL6S9kJujuy0Xd85I9kFUn7DRFSs5axexEHM3T3msUq
GhbJp9/Vn4kwWf3FKOMWO/LRkMgdSltoZkN7UgKBsax/TIRLp/gy5F+Z396qlt6+SsrnTBQnjBw7
FDPYN0TrWrBJy8GJPySRUbIg8gmbwBv6lLEc8HO1qnhJrRnxrMdkCuybUfe7aixfR4SURejbB2MM
fsp7aRS0s+AJ2kaN/zPvhsdBb2jZejFV/BGlfDOJNzxx3LnUxCG4a5so2MaJdbbr9hr3vAJRAJpl
NEms/xEPiICgFSFSSKjEW4Y5kKNe9ZpMf1gIIkg+RIH40unlyyQJ6aV8u3lpNMRBTdj08bQzNFRL
FhX0Vc2WpgI90UqbLadERq+EYTmJ9ZtCi1zmYfaiYgI0VTfid2nGu2PZt3jkm+y8DeD6ja1VM+B7
OgirPjDhwT4wiDdNJBjw3zoQmD1vTZbjt89abwk1+WS5gHKzvewplUMH/1nQIo5mCGo5J5zDA9Aw
HWLjXE6Wyy9EMvwYy1TuVQAn1HCfxDhM14iiuW2mcTipOhygOltBJse5TcDQNkN9ovMvvfVdoG+M
yoWm7PviSP95wXxQua9YGAOSjzEaVoGCwWbZkApEau6VJ7YF7c0o0nOo81PzlfWWBoWzH4U94cxs
xVuiTdssy18pxVBnUOLNVdnitThRtuC/pokRnAlYC3Qc/pWUGSR+DiYyC/dhhyW8yZuOXkN6dUZp
DQ/0pC4r6pRveAPag5dR1uAkmnfzJr+e1dRxqyv83Lqjs0TjDHCj6JZ/MA5z9o9YUJrjl+P43dYe
g1MgzfbMCv1h5JnNWqJ8rLqvtHXrvWf02TJsrz3r+Ufdn/In7z5UySdcjeRhTDztWbrlkymLhv4o
9zUoqTyozIF/ZPFXjuUdH00U3wOT4XzyC2tnZ218//61js27S2J6SEW7iAD2bRCEdLR5i+y0UA8W
B3Pw9tMJfsyuGz3aFOxmF5AuO7uFe5FTfSOK81Fn5L/LrH+n35tX5ORsg8mnIEObdEi5s9MwiNsH
k5G3GqlLdEMPZuSI6OREREydulvKwaAwaOr6lag3mVa9FX3pnPtq9lT02itZ0XYdd4rDBr7Mtlho
9CRUOTUIRifVCq4CG/V5OjIckwcxy1dSwzFvZ3t4GOmpoEYo2uZ+fde4jBDpucWTRqLAjyfH6SPa
0KTgGsW4ZUGWCw1rDWb/KVbrIkuiDW7MB5k2w3X0OxoQ2sInoBj3q+/fmuc4GuP2t1mGAe+xe1Fn
IJWlJva6mZ9V6LWb72ktstpuzw9d+uYH9x1lO6iurN7DbhMk+dkFFjLOOI3RxORtJMONZyc+9ynB
2pDOZgE5ZcMqxm/yJKKXJBi2QCqys59DEogzar79wqUuCiTwgmoIPPZWWB9hSixyrp480298GPj3
a6QMEQ6IzQ7Ox7Yzs22nOWLf9UC3RWCIh8rSL7phXrx50KSQgRPUWF0yrr6z0aZws0uAzNva0hw4
wsSXqDYj5o2+jTGtD1ZdbLzReD+bYums7GIXRHrJ7pryil+5qj6L0j6GGrfifF7NsMsv6w5fV8On
OKjIP9VRcPFc13gyqKODIrFpqTQ5jG3Q4ci/poF37cyuo2/BHzZTyU+2qSg44Uffj4AcYZWMK7es
PvMpUpssBNA+JFAsoiZklKQNknZYmAfW6GzaZq6HU/zd//pzFAwD2SCTY2wTu5gbYyKTUOQ8CQfY
EOala7QJKnn9/mUXj9AyoS6CFRurBMH15XozCr4jLIICP9CzYvdbNSJYGxWOnYxIYyzjjSPy32M3
pMt8ong1GFDy/Wy2wGEuzfLyo8aIsdK1p8p+spnAl0HpcSwhvrkWQRn+9ZqrQXnsm3nRLGgNLVia
rhgO07VqsR84KPG7PoVAwKiA9lQO4WNfRbxYR3SpLOxeNHyh56aktyYzmQYpSYhiCwpAEjVHyKvw
TIxSnrtyPITaVG5b0TR7e+pwfsxHg4H+KORI46Tj5d0KRmfdry+ew8BgIwfMP6+97HATTilH6tIT
L6oI5aE30l3HkL6ksP2QY+x+w4G+A8tpPI1eAURdVnRrsfLzMxuVuaVMVn7fmpIcYgbDYEFixtp/
PxKy0IyPlV/Ck2/SRyf7Xfqee/q+yQ28vlBNElInAdNiUV9Ly3tVFbKZptrHUHH/VzZbjWogHzD2
YXceQEhwJGOz7VlUEPEscfaaln99f/+2b9Q3jbaWLHsjFlY9RpJyMMNqcQB42qmd7x3s0+YyzHks
FQMGtcEP+T5Zr2oFNk5NG2jAgMmPwImJKfKmJ63rtUNFp0VhCv0cC52QTROfBucRcr7bCbGvyCQv
2EEIZCA+xEz32JUNhwQ5HzxR5V14hLO3jlvrWGiPSQCfQOp1h0utxeVr1bveTTltqxsVwi1G4fGz
aSz9pII1Bw93qdLExUlZqG1jjHJp1sG9KfVoa0/OI7aAbDfMD17MW5mWGvvaVx/fnz3X2Ws9moJa
z3I+nZEsnpzoahKGHiZ8tD59jymEhG2XjQ+BZ/wOLbfY6PNlYLWZ2OlarvPt1XJfutnO9aiSSLV0
qzNE38Q0rXNaXV1etGsTv+LWTic8mgDjzQL/YRGNtNkpFa+jMtsabZ0vtaAJtpMxW0QqE249HQph
3HhXDtCcRIqdbGka+X5uW2FxxGXIcY1d6WrwA6pKvLYClODbyymgkdascTD6k38UJl6KOPMp0WAW
bWYPtrL2rngQGH1Onl6R8mE5hRzDE16UNqm5GJGsTH+52aCosKCNLA3Y1Q39eCwVGbBUCfKbhY3C
Nz8lGLDUe9JZR3u08z1vQO+UTr/TSuinxA7eyrTpd5y94qPqOnclx6LAsoFLN0wJfuR9Xyz7JvE5
LYufwk8JGw2oMZUZnAQGcaxW1Q1Xu6u04fr9XE8bua70dIIvBBktd6OO5ngoBt8/0O87RmOujvvk
rle+tx27OIV4HD8LHX0yqPJjMDv3Dd5DKzXfZHbrnQLPSmaPNe+Wgkt9ioaLnYBtKLv2RpotY5tr
7uhr4j3ok0oxQpofWmbTbe/rzULgUdpn+bwsj6iqc7OwXdupQ0k0RKRT39rrsNGxWNUAT5ZTpLvr
0o2D1ffdmLUd73FnGFdanO/QCLslvj5WAkb2yx2HhOKUtlxHSa9eTXnwqfldWE0dP85oFsLYbS7D
J1/QmWi7Cxoz633vWO+yV/Wh4UW6GFhj++hdPNi5wKNB8PxqZbXtAvUrmTrj7M7jcQexD1Fyn87P
I3OSkGM4+//1E9Xanr1AQ0fg90ihQaraBiPu1MENXS4Kuz58/0XcNA233JwXA/POe9hQXJR4dOby
ZgKBkBYGJtEI4YWlwbHUEN6+l6kl1z+XX6EOA9j6vcYnuSDoWDyQfSo3GB0othLafogn95gB2qJP
snKIbPUcD33b/G3n2XAucxfLBID9zZR17bJzrHaX4BFbIpFt00omF41nxV1T1RnQyrKrMNJWwXzC
53i/jCvd3HEZ8fOJ6lc/qYcnb+/Pz6yAgAoIUMyV/kMoeZggyFywnMjDGEx3kSBTzcPLYDnvHNTb
I5q/IDBMOKnox+rGI2HvB2Z7DfunQAn9BcnM4UbnDgIC4y/IQY4fSf81VVglolLp19wxSLp52kui
4mmxHEFG3sNRoL4TvNuluvoR9MkqItl+NWmAQQ1DYK6zaTp8v/CNotzGBiaU6Jfw2vxhwhTEXE+X
s2aV2SHXZ2JKS+rYt7Qc4xbPbE8wGbgmUjrPuh+KPgrfVvhgffR/OA7pxoi8dDWVff5AgQKuXoI6
dv6ZktvY+DJBQgp9MmM138v83hBSRRiq0k1KuDytasEPvXKWTgcY0qrCl6rCFKKdCdWoW6OppwxH
EXaHXt+TiAfRlRh8kd6GBEBbDkBQXtbodeExt2hyhWN2+R48x9irjyxQmAQm5jxH+1FDuynQlFff
lzn5Z+/kzcOjZsXVXoPFxDinXmK869RO+1QmEQrWhrH8iFNe69I0T2j8/nNBmoYHXHbXCg5vQpOr
UST+G+I7ij4GWtJlzgOWiluOJpUh7x+nafggqaDtI93jOGwU3oWn6sxPw2UVlgagMw1sTDnB6a9t
Upqd60z7yGrkLVYJYmLhPHTitfOq5uYXyWfQs56p4Z4sv0cMwwvEs13yxRAArt8aKuDmPcSubm6c
IlOZGFQtQ8ZgDY9urNO6J/38nnn9SbPtbENC9GKQYrH9Mnj9fjTjU0YzEQH0VYS/hbLrgJ/kujRl
fdZMsFhZinEYXhIkBGu4DkPWb0stH9cZPkxTpNaZfUKHLh7TbTwaxbJUWJxmdVfZgfXi9fUjzPlr
gKh5jGLcB9SAWy11ht+jUuK529TygnOzseZrxfrB7u001JN3TBWWU0XNW+KxDJmkUlesOYfUEdmV
iqJk1WBzy0sLIJk1AjaKcPDVNpuXrCztbYYFhBep2iIrn0lzfibOJGn84SjUF85aamX0kGeiJwzD
0bXOj5z0xCbVuC672t9mogXE4h/bpMo2toW6b/ckgANIfwtqBADCpaGimeTF0RUEA7y766IFz9Cn
HuYWWSCa2Otg3KalUZ2+h3fJonszgEyUfbC17ZFomZ8dqzoUnArr36KYzF1ryXtkVSVRkgh/FMQJ
Gp2jJZFu/yhNfd1HrbvBCwO7R9TPtYacweODNeh8r2lGEeJ0CH3kBge84Tzas8TTUVDIu59Gp2n3
VRx2S5uaZ6cz7BfBeRlbelPtWvsHao79XMy7iSpBVzM7+qw7DkNbitxSSrRxT7nBsPeypD1bemkR
7eMmmDkanPbF3ij7m1WMN6BG6r23OcZ3EAT6Upq7KCbLyLs+3LUxTaGcnr5H3LBBkO3GB6HIUxQm
ydXvh1aBQ/mYL7lshIPJ7T9fd5t/5tXb7LlsQ1qYAiyBCejf8QCnwHOspKNLyyC8MAzGcK1YG9gg
q0KHXrvvWTSYjbyA5qh8thgA5hcyTCvv9P096vMxzdSqYDuwv0KNFAcHtKNqsvvM7fl/axv5/9AR
MhMY/2NHyFP0VQFb/cu/tXVT/Uy/6r+Mf/m3vPlf/7NqcInUf9lUP/OPr/rPONb5j/yrYUTKPxxd
JxwuBK3fFgW9f/eL2PofhtSBGZmmB4VIzFjEvxlGOLf/AaTVgLfKb5n9JPyuvzlGNMv7QxqeLbgs
TJDrPMr+S56R2ZH0D8cSWAPLtUyXEDmHNN2xxOzF+CckfcWGKMEjN+4S891WWO46JBlPm3bayLoz
67x+mya2wh/eUropNf9YVLBxrACFiBWagzJfdOZw9er4VxjygAwDfWAna2k7sFQvllklmzYsUTWg
rcUDA6KY4v/N3JksyY1kWfZfao8UQKGYFl0Lm2czn0luIBwxzzO+vg9gkZmkRxZZIr3pjQmdEgw3
MwCqT9+799y3n67If5CMiHe8cAM3r8DGhvaFD2KJ9x+i9iLdEujVN0OqfMI580TytEFWONOlwIxf
Pcax5ehcZOZYG9mGw41Ii6PlmPlJZajSJV6xa6HN4IrxVBVLv043uCycbSqchDQ03dvW+tg8JyMi
jwyL6zCJrls1xP7vRtrOL9U/UUL/9okM3ZIA9SXjDU0Vk8zo58uCYghIqK21m1im6cG10VsaV6+2
wLxY7MaY51YiDI5l/WQ3cXZjhrXV88zZ9JKTewela5thw9yWHB9JiWRkM/+dPu2XSmKdfdSOO5QA
JMp6vb7T3eZLPVbI1qCTLnSAuYsuKryzUOsjDZToZpgVqjvydMLy1Yk1Y9tofBVUFadc9QiUo1u3
hN7p7mhLuxsjhibpcB9saKzwEYTZL/PR1lSC1kSzSWrj6+9vAKn/ehcbqiEnQZY15eVYRH/wvPz8
dZWBX0AeK/tNSmSzZ7uUvjSc+1XtFuTKh3ZyG8LoNQLDA2HSYYaikf0ShZ25Gyyc4IrxyWu85pPZ
1Z/1gbq6kzcane4lD0sNUQLcMq+62s3Q4SgK41ckVSCCguY6NRXUlHttIO2rNcsN7OPwlpvtSSmZ
QODa8rZVJ/V1zZmDeBvDWSgEpV71lB5v3UrIkVUg9E0TVJ8C0rdWv/9e3jPlDamqaG1sQzdRpGHX
e8ch5YjSj0jjzR1xWBuMkA0u5h634eQQSX90neNtM/d7XqEAC7xcrqIWxslI+upNr3NnW40GH80t
x5WlpFQo6foP72+6Lj+tPvP7w4kpkaxq7IH2u7gaoxBE/0giiOeGhYULuYWAsUwNHWythlQNNkuy
Nkqy+tKEyWCnWWR5p2kTPrjMmX//bsS7tZB3o3GQ4DYi4YFup/nuocvbCq1MZzjIqiN5IAMiXoqa
QVZs9WLj4Kx4iSxJQUsaKiN5rJnFtUhiADlW9aomqYX3CPeBW1TqUahtuFTdODiacXP2qrY7cAZs
t3ZgJ9jmlHqNQAP8tZYAjbAwPf7+o2i/MnXt6aMw69PBz04fSRPvPopddT15lrq7S7DBxLD1xkkZ
TT1VY/lsUS2Alu22HXnyWonSOTWjEoBIxCPqq3G6cgWtIfRHLUkambWuqTK3VRZOAmgODH94r+8f
3vm9WlCysLbw+L6/Sfs26nSd3jJDOkBSYxgz6smr9FDrTfLsfe91fCNBg7Eqyh30UPT3PO6So4a1
id6ztvj92/nbZiJV6jB0lOyxUkhuhF/XksrxDIeoIm/vxM4I14jw3UFpvlcVUy8lxGSbRciWQ3U8
egj213E9RoeBUYamwh0sMbmUCxER+zPQZpd+gQhxrMVLk9C7nn9EP69dWYmrgx6gM8gVj0o9xWSj
wDzaxJPBtzf8L3/4VFPcwK9PmrAcVKlCaGxuwLZ+/VQpJOr7vT3DlOsI6t+oxNFaEV2mwgPKP9bj
YEPPLrdF8kjPuTyxqRjHsNWfkSD3V6fUBibImExw1TORDjMW9emYk4MfdIdRJYwzVu7l5v8Ii4c4
9/eHkvrIoFKyTcoo+X4nHCAbp/AGlN19B7HdNDz0DCFG0cev9Mj6jSr7jlm+KVaM8bWTY5HO7jj9
zYBWsmqCQMO4T9g2N9/eCI1XcxRIqye8eNn7TJ4iDz+HsIjKMXNvwyDvqy5ih3h1/4BLTD0kwC2X
Ofr6OBo+mCNTxtZD7GiV1BJufGoS4p2hJlxqvfsqp/2zm3DVUifOu1bpJpfKK24dua0LRVnpzYBA
z0fbZI5uTsuUKiMzU3OvDYBoYQig/OzDL1gaHgk5Rkhgk2s+5vZGpDaQKt049mr1I1AsZ5/E+trL
ckx8qFVz9D7oJ0S9aUxMcPqQcFNyOFtqk8dJ4ulfQz40OEDEEqSAahyd4Tt9r/YQQpjAB6eTd3Oc
ayOlCd+QUoabHqnlMJg6h0ClWNdO1104wfkLxfCqB3UE1O75yjGgp78ilCIi1MgNz2Fbf+aeWoyy
xBIt5NfK03DfTP1oaNSvDLYns5x9nm8dy/AZT7qut7GcumceUJn7Tstduvicf0XvAUaN0fJi7ijX
6aTUGpCbTMO1+QL3MQ+MpzrW3s3c3dxjizX/GOV6/Cr7tlhkUWmf5t8NFjFEq6d9zlWaW/fbw/By
fAi0+F3M0yU2bWorbzgbVvxtbquneF23mpteuyx7nb+zkbJnK71Q3/lodLe0upjHYcxBM1C9zAXX
JLZaulj2lNp4ghXCfkuDHmh6vPIMn2DmzuqWlW9Kul6NvA19epgYJWmhjmg9BYx8TIN7ahLMUS77
X1YJsGK+HaBRS5HIhb57UlzP2cgouDl5ZxxBISJvhUVAjGgBvo2rthpF88Nl1rmphjDZ+bWzzP2n
usZnXsjgwYQTSYR6fjGqiuCO6LVHvnhzWkNfzPcvzXXjjH8DitXA+yjpM++pV1ZzNfDvKi8PSXyv
HMM8G1hTAA9HanBuXG88pK28FnZ1NJvcOkRwE/eBp32em9oikXA/EXi/qiaYLKXMzY+xt9V6Y8dN
WVy4xmBukPOWa4vMoVc7xYlae/l4xZX/1tOVvkiYHLFngkoLYuYTaet9xn+W3oKwSRcCoOMR7EXz
CkLR3sKPYJVu3UcsXvexBPO9aGdOnZPQhVauIb597Dy5yi3jVhp8Ag8C7GX+x3nnZCAJm/RUVFcs
sCYa5idcfssqpbcoUxyzadtWALFzRBwFcZoyj0GATpfeS2nOYlxFLE9LGVE5ZMqYByyuxQcxjTS7
772TvDYK8IY40/NlZ1Jrt8hEspz/lm5Gty6T3t1KPyZcXjF387rd93SfI0eWiGttxvmNeGu8VAXL
nyqH+ZGaS3w6YseeLGrfS1AkDIn6NLiYkrM0ek6r+mI3irjqBl+sADyqoHTpXS07BU2nbauirACz
IORWe56PEGX658LonmjPlvteG8YNunl2jDKpFSS40oLdFrz6oh+blTodi2SSQmgbyYO2aiLXnX6k
Sw21AcY9LSqWAUVe0gBM5mIuMed26LwRzk11fRAoKtB98K+r5v6ROFczEOsza+/Rm9Nz0zwJLQbE
DE5lWfRl/VgNLU+dCq2iZRa2MKsmJeg9j9ERy/5+3b0oCkFVI8Ys48E4ojXhpUfVnw5TI5irGo2W
fzXsCFobzXofr3KIsv7er00sb0T93EhQRtwsNlZPr1bb1XwYK3t27AbCbyX0l1Zqb7BUcqhNafMp
3pcOIDB8GQ9DUyD9DFv2+TDApYeIxl3Ydvlgt2PNdF4xl+gL17lrNVuNuItVoBnJjc1lmU7n65KG
azIa2YUo6UqQU8XeU8HyoWGLf8c5+EP8Mm/YDfrtRatXyRYRYvaWB933avrE88GlAp+3I6dQX+FQ
GDYdqZSPPknZhQFVRG1fHCb1+94tUWCjksBQQER03cSwSRqiq2XWomEYA7GEG9aJWFwJA4C2lpfh
ovP2ZRIpD3lDNrVWF3TE85uCG2YD/STczw9z7vZkA6V4h7XOfjY8g0l56wyfWt+AYIgKDry5uUG2
wqwnHNCOmDZuSc5blT5kFxXYg4vs/pCQjOuTYf/RitXv8w7qjiqELCXnoZ70KiD36r/67FMJ0ytZ
u9EVRZ7nnZmkDTi/Y7UHW+kucys5wD/wv3SRBRlc3zZlduwG1/3YWegMZeTvYr95FJ3vfseksG54
pAH9kggTaujdq3Bn6TyAbecZR2YfmbMd5yvbu0q0cgNkUQ2IqNSoygeHvJYgR1eVwBbbKsuSeRWe
5KK204vnqZywc20fJRPXoyypIBGU0z4VyFZiP4HD1CLKN0HnLH06r19CWUVHW7RPXW75J8XrxTbx
qxczd1ysLUxVG8vd5kSu7Dt1sO+lRWmiiB2reorDFjeB4XRZYF/uBiv/qCgBjFoV9ZLxNbca7VlW
lvZc1e1RdKq6ykN4W0wXuN2wZm/nDXKe81ZBqRygGQdLpY/LbaWq7U73RXDoc9RIk4LHS7SA2yZD
4aiGW7Xt05UFTO4JgZRz3wvoLX2ZH38aLu4RYwQYnjg7zy+2Ujbb+1E54yiwCJAfDxvtKm45I7Nj
Vatbo490/A+1Z687b3CgBmFByU3wg66XdSd5Frdg8Hl0SjDmmp0eY/RD67ZJSaYCdUEvHWrMlMUx
aYGUkciHqUBSbP85tSTqtALZoK4UO0VUxUaREYQ6rCQr2vPJKjN7rAfwINKxX1BwOSCQsq3KCWCf
qXm2Tov02LnZKQORj9a0Dza0/BZJlXUbiMnq9IuQsHVxrCFKAJWXNnRsFONKWW6v0ySnnPT4gjO3
7R/SLsT8k19KjIOnIPJgag9KesqaxmX3RVo6qtaP+YFAT1AepYiVFfBb0CzTAhCDJrokiWecFetT
p/vG0zBSW3WJ/JxWrVzb3AErWJsC1itTxTEpzomD5LVNYwEVE6Rz2jVvmYBLMth+ssFa7p8cLfFh
Cw3yINSMYDXBECi0PHxNZhrfnBEVfdsVH91xNNbDj8aLfABazWTF1s4w5bzTPJe5CwamxlzcEUgf
eFG3ECYD1K6tqlPPN8gXxsWM4eIQRLCuE5hNkisJNBoET2H5/U6d5Am1Wr+0XN0nFY/IwPgDvsmQ
EF400qaRQKfYWM/hVB8CtkgfqI1xw1kGYEPHeIqhVhlD8sGqZLGX2vAhLhtt3xvjhzCuJ/tRaqzK
JuX4KR1tD3XN3Jc189Ag53TUGv4tVJkkiQ4zPPEK6KaNxj+nof+q0DnZFE6ooGeFs5DDQluj9U22
avZyv2UYMD6yCkESBeBUYw7ZcL636S7ihg8S7GCxh3tZ9r5zaF3eS6EpK2OANjx/c6lW2OciRmhC
k+UIoNBTde8cpjpgb0XLF6Ye+gd7zMeV0rrex9BXqdbSzgLxAZK6HUdGgp1uX0SuHNEqhQ8UJEBz
2+wyAqKz4lVeFj8C1obH+WWsG5p9GH0i6d1GDsJwAq485OpGKat8l6JqezUkagQt/gp2w76Uao8K
fbopJAFXmHazI7tzuApttMDo9YO933jdXqIR4r/o8osoBGan+Sn0sUMtcnf0zvNLrzMzo3T2Fii7
DWg/YfI1rXV7LStX2eDsVR9T+DZRFJWXfsBwyoZxLEaig8hCmdAu7ZZvFr+bKsxuAWdwmmeVFecK
ER19zD+bAmVdqUhrWLYohF/KYaOk2OcNpU3ORa3COGpJER6BAXGrCuTLdMzSpPIPbjQtbBP6p0jq
j4qBRKJhpreee4fzC5tIf4aRGL8OQpvkSsb3tsEn7w0FVW2GeaxwGg08DMS3WnjlQTEYXZvTOgyg
UF1WKp93Et/TNnSp+FdFN4T0cpk6Blrc7pWkaJlp68WDXpbI1Gt0o4iRP5fQRUGSgoAKamOF8kKZ
oqYm1AvCxfkOsvAgSkPpAATVq3nLTTSOXH3cDR+wt7F6N/7RtzNWxTh7Yd2D+OrrKrgiRSFbAdee
4wLws5LmlOoKglJZtKu4Lj8gQrUuehxfeqic87gWfgJggRQvSZUSMmIkk1Eap7TGQdML0x9o3ntE
3MEJXD95JWNz7UoOyURvgNMD205t2a9DzGcViUaLCrPLU93VJ2g+EFo9yz/GZbSeu9deV2Oq8cgS
Z72Sy9ZXe3J5Ok5LAZb53AIl2egEzBVmxbxxUvGoToQJKzoCV1q4eYmGr/goJ4m2HUn5UJXWQ6Vh
yeABZSKgEBnnK9/6NodBX/jj0bfAizMVGBYN48Sl0gBKkKlmURNSw9x/6Tk2FevZ02PtiwmSYh1O
k+Z53Ow5Qb4sIEOvivnu88LpVm5+eCkq7mGkotdUe9wkla4+WpVt7lUr5ujeiG7XCPp2nWo0kB6S
FtA+sQqjUj/G2egdVJeIPbOezodFNT1uhnlQOiAoiuwCyDGRtQ+0Ud1/TFSeGbOTPTEsRM3UlfDW
MlGShZG53YOnePlWL2z5kqd8hQ5N9NDMjVOFFpThCn1iuHKIByppnOzpXBoFV0KfcAyHMlm706aJ
sunAlBv5UaCD/Jw0IvL+aFc6nJphaIgb82S0rWPG/bXpqo/zgSGdJhnzRB089MZkGvUh88fodchb
mIoZgX08wjsSV6KdawNCwsA9rhj6IvgvU2Y6lr/LfCXcDBGAn8y1t9LpprvEOiUdIimX0wVfSPZB
yaJgNcvscPhbR69KL4PhUdBR/P6hMT9nmv3ajpNC2PQ8DUHkH+3aX9txGbeRyEov2uvQ1fai79a8
X4dTQdzsVS+72LjQngzszF3pPpRptiunQ4nZWSDWGO4UhVOv2Ej7XTFCM+vbag+2iJi3sXfOXVaf
Fb3NzujoOSEYWFdGJHiA/prHtOpWs/QnSJyPcTx6xz6xy/X/oq07meTfdRylPqUaCtxi9O6YU/4y
k0HB2kvPaMgQgkq4wkxb02vOgXDlUbQNWDQeocoe57liVZoOGDPCUtWoH1e9SQoujiy5uh9y+uIN
0QKETG3Siw4lao4kuGlRTh3hg/ufzz1eY3+PwFFdxq47ETy2SzxFP6e21x2lUl5bkoxOIhQV2JSu
AuDSilORje3EsltgXAZYFVKaR5arX9rKRjNqjUCvEKgldVZuHR/r+L+LUheox6Ihz3GlaMNwVNt8
4JPAsA68UWNUoAygHAS6SXO4zo3cv8gIfw0773ma/6IwvPvxv/93UIbn/we6w/+HY3rNYkb6P8/p
L1nZfPc+/4x6mP/FfQyva/9QTQLlbQdIJoyOabTDubf+P/8l/wE0gbVBZWioawKR/b/G8Jb2D41/
oDIREuQxqw7/6J/cBusfztROtySzeKHbDO//iaz45RJ637O/fv4FefAuAtF0GL3zi1SD24Z3wuT5
12fFanQ9cTPimhKn/WSO7OErsWU4DLWnaq9lKsuHvizD6wibG94JxjMwQeh2EW/6hZ3ue3O8UtDq
Lyb92oVdFM0RTZW4/zjGfbXGPZkc8kn0VxXIAontRDQnjdvcL3LM9CLF6MEfNF0Ec6a9GVkQRVRB
ikr05dxE97W2pjyrx5tdEdPRpUWDGJeBMqQwB7dDHL4ysFm2MpXwvyv+W4jfx6hWw73d5nIbJOWz
aROQNSD83d1PdAmhHlStYfVgu8gvA2ovLwAWPisv1QaZtIP6sil0/K0gc5dGFLnEnbrAlcIx+VpC
pnTbvHmL9c+A+TDIlKCyM7WHyRR+mc98aag1a2GbaIano0LjjPh4PJ2oAnnqckN9Yos7ARfGffzP
GlNpvAPJVhRZAERTs3npKMVrzWaxgBlVb0yZWefaGawz255kAV0MTp9/xPuxnM/yJSEXGIzzXZ+G
7VJM10FavUWWQNoSRNJfy6wrL47roBLPxh8pWzVK/MngMl3nsBFLztnRei5AvAKbShxYy5zj6jnV
snEb043g1tyNOVjXEgHiqg6dhEaBUNCC+oAdukKcmt4S+8az/X2mACP46dH6Tzes9uvMbrphLe5X
laxyZEuAF9/tXyoxV3070LfJldQ4NwTULWmiVMcQrs9bbNOPkgLvGbLr+4UmKkTdMFXsz0YAxUdG
UjvOL2PlC0Z5QqCYHoYdq/trQ6b0KU6C8CTNVL70jETq732QhsBUK2KThCDDZlaRIgk1l7UfY58Y
py3baRU6Rj3YphpXlnvU3Ni+dzTbrzngq1M7ydIsv3zQMKTeKtEVa74diMVlW+znHzM6FtiuCT3z
gLivMlw++3tHJ/BC5zDfJWicR56UhA5UMiKBiIts1xB2tsvdUkfdm5V0nxAMZFmrrTR97FaOA2Kk
wVbAFshTSsyLb9McsOFPtotygnXN1z5zao5NDU0WwMj4d0Su44SbXVCVvwKOAfpwekF06q3yNla3
Pc1qqmfvtS/pu0VRjrEe9vVrZmoXD8dhXOOY4eaKVriGD22mn0B6e9oip/kBrbZyVgBClooTGhef
d+XpjQ4M3qNPLJyrF1XBeu4q0x/gccjr1Dtq5eA+u4ZPCmf4yPNGG56wZt/VigutMwduDHHuQ2/s
Xak+/f62E+JXvhK3ncYyLiwqOBM1A/XFr+skKeepYgGsXzWR/Dovi6ZNwKM5+unGy1Vj12mGAlCg
CW+hFl3F9GUP2qRpucsO65SCb5oIEjFm7/gtp9mjMf9VBBdvmzi0mIxU1V84FKdIVp7ndRQpYE1L
2tmkVmE8tHVQP9ZYk7aZNUBTRvulL53AKh/0GNdK6BhvWqb1ZyTOxbYIk2MaFwForipf5lQaj2Yd
wIJCnX7KMBFAFgnHs8Wsq05wEBAtySTPBifScGC5Dcr4WLmwZtXBeZg7zAyYUdIDQsg/Wrkwuei4
gDiR6C+EzAbnlHaUBaWMU0R9Gj1Xe8QwcgkZ7jBGir/6Svc09ghs728diwRkhYF4B4KItNW8kPUV
UGev/wH+1Hkde4uBx3z5FVSzJNA1JZNFwz8oir9B4DLZzZJbZSblynI40bA7vf61esZwaQH8usd8
erHC2tpURi52Mkc5SgznVdMCFWpeehNJpL+VcX6xWChxNxiBt58fIQhv7REL7mNA0MejXsKfr33/
PL9gftzdH83p/zX/L5QAjUpilsUuKtNLa+ffTIbhazRn1kVpGXFuQySWW5WR6tZrLfWsMipa0MR5
jiKLcYGN1MUmDsZF4p8uegP4wkBGJQR+tuNpIW98sn8mBlkdjWx6RtzDzHS8YyG6fjOULURhV/hX
ZWizoxa8Mp0wnpio6OtOWvT7/WG0J9esepon5rFNAo9micO8msVNJADVJMa6LrHpmOSi46ukWl1n
Pd59Wh1bMlDMb9rYfVFx3Bd123zwBaoDQx1oh4Y45aOAqXLk0NlD7us9J+SN1XjDCfMiX5O8L19U
Vys4uZE9XsrAgCDSSTCCU+NTmq2zBqD+auTWdT6SpmXY7wOle7g/R52sFgEHkpPXhf7a7S1ro4+Y
IE2GmlsjJ4n7vtbPN5HXh8GWiTA1hVp036AV25tBMRKSBNCv6dDOOFets5gtEXTuxOQx2T+ZgnQ7
qRUIqdKx2+EzSXGmQAPg33dnTTUGZrr0fXRCn2u8PP6qGsq3NmcEOgvR9UF7bSx0DMKokaXzU6Tl
De91GiimGjQXqxu14/yC4kADBT/8CQInf9XuzYuUBbUKN6Jjc/RxJtHTT5JKKYhJIH3RXZkJc4hG
z4CNDmqIbZYbSEmDv36cv1RkixdCR7DQN8FJ6TtrE/fFZ9e2cjAj09/1fDvEL9Z6cOLMG5yqJBkO
TQWbxoEQAsqbMIe6JPkQNUc+AcOLozl2BIIgNyAI8Atd2uCsuaDh0fGozLc/Nf14JPZevxLnfMin
8Zndxi9tHtWsijosvqpz4LvEIJE5bwMktRKBZMnF5zAFHcx9epdJ+B8kS9avQg/kF5IvTaAfUlXL
Ns33X5uXVWB0RrsjwkbLdnzqbVuN7YumeMqj4anLNkijlS6wus0FY1iO3b61aFCr/lIHFfrs2537
oJikPY5Ehika5XKtOWe3lMRzkv2YQKI8zH+aX2TpattZ8m/Tjd7PBuv5JSdC+Dz/KSDHiyPpqD0T
oxLG/j6Mrfxk1Jncs7nil4KgfpuBTUR2SgZrrOajE9i7obBp19m6cy8E8FadlRpwOgFQ0aYWREV4
0n+dK9K5g82YbapMvbbKDw6BKjbZw94hAY8wWqO71Zzgc5T33Kp2WRZ/TUOYfgqyUMZwDa25X5Jm
o27oATWkUYVIVEWmoI+v3AXsYeWaNcODjvEA7AkEkT9sy++LQccQGm0MTWVPtpEtT1f2pxteFZ6O
Qgo9flT47L7TqaSsSjJgo2HYZA5BnaLzrM3QW8OeYLD2CaYAIfVqAwZq4JZKMJyoWsvu3cN+Cmyd
zIjBPRCfCbE3AT3XEDhYtG57xZaPgTnTxeX3H0HT3lcWjm7SUXdUFGjojTTj3QmsgMIMHDQExNQP
HUkPsjxpfKXMlwhmCvPXVmHlraVOByuEOTWvsCC1LeA0hGCY09mCkRMR3hMGGhfHQ2nmebQKnbPV
SopCI/jEEJMWr80CBlOOrnzjPuYUq7v7Im2SvedWIj/NFh1CinramX60sdO22vUZoyECnVWCTzUQ
JSPNsR1ZnMRzxsawnUeD80vHMWiNpWtp1CGYzum8p5cKzZW4wNaij89mbyVX3VcFnNP+ObBQ0Ng6
RBFL7XDR6BESv0kBMG++KtXDOuVctbEiyQzXbKJVNc2eIqfLto4ecI2k+3zfg5WofaaKJg1DEC7Y
1VZ1lYxilglzCmKNOxL8ommC2dfc3U076Ntg+lH2nnG61yKlWX+DYQpqpPTRHk+rZTz9GGn6lQmK
ufdjs3ophbqqqXA+VJqHRRrY+/1olsFPNVNVmRMUh0MexTfbk+o+rStkpKZRPbZEq2NELfKPmtWM
e8zD8KzpxN1yLc42fmuc/TF9nbtj+Ov1jWEp+cd+3rdR72LjktkBSgOnYNIgVZRB/pfAit8apguH
WdwS6m+/vy3hP/7cQ2NNhCapgdrFGOKYxt+2EviGQwNFvl7WGZGdQVb2Zyzs8bDop7QTRyFb3fC8
rz6SHXqHsjjUtmLsbRGn2xRPb1hmBMDHtnbQVdkAaWL3RadF2+6F0JriTGEZLZy4U156DrVHMMvW
x5ptJAtFcA7QO1NZA+L1suGTBap+TbKyvq+QfVGqcomUnEQDIzKtfQRzYw0/aooKoE8p0jRbgjUh
gdPq4lsTl996HRMnujAlLNxnNWjIcB4m29/0YxCHYvv7b858vwnzLGtYJOjnCN0Rhj3pIX9ak/SU
Obrej0g0MJKRRpo3Af27EeADsW+P84vSa8qi9Bqxm39swmoELfnaTe431X/SpBc85V0UrXW3PjdM
d4iNnJyEqn+ZXzDCSSiCarJC7Fecsp60XzuxHIbQ0jzfX0DxLhiwwVngIPlwfxbQI437+SBpGTGJ
wlEBrqKqnXUlZHdEncUtH+jwwwqAxzF+2k+RWuBI7I8pQMhL2ac554uLBb4bMeMtGdLuhtiEz6e6
cosTUl4VDR5uOktJKfCOwszJdZh4RA1yvVvF+Rb9YZnv8Onb18BQNj6+2tMQMW2tswjpZIM0qs7+
5Gr42xYP/hREqWaxWehi7sL9fFHYRgiDb9VxOZaNurLS2jrML8a//jT/KNOO01adJe7G7eXNbd2O
0QOdJjYaNAp0XDe0HziFqvEzi2487XEOugYz20NzRvFF0QTdPL0yremOc0/m3pgZz0EncEPPzR2f
h/ixxUu4BLBjr+9/CR0g37UFJ2eCU61NicDMkHhAepcoD9COLynbsu68iWkFpfeMVKyw3jCFJ6vf
38Dy7xsSN69Fh8WgGFL19xuS3Wq9E6eFOQWcfMUk6T5JWWH7NSwGoEGhPHm1Xj8lE2tMhddM7dEj
xXJ9rGOqfiBEmjmHPYEXsgq4/oQTM30Msr2w9mWWJI8lFteNCTcbFttoL1wAHjt3OsPKfIS8Ny2T
MQi0FW3FRa4Z1ZtWmVvCqvwnu/CTnVP25Ar2fZwtldQ+GHma7rIMzZAdgw7BPI6Sk2Nljgyec2/1
YPYTHFRJaa4YIVaIgi1kkYTuuLZq/VtUBvrt91/grxBZlk4dIbctUXKrzHIpKn9dAESh+EpCujcx
nsg0RhelzQCkHGTOYCwT5+vvf9vfOrjzr6N8wIWOHYk159dfR81NNJ0ARH8/a2DK+RoMeULcpzQA
g8rx2hG9Nijms+UED2NkeiuA6DhFTfhLFfgUl+NhFbgIrsP8FGXJd9shwGZeThn3PY8dHq374uo1
e1bvcUHESn8bkwDbLR2xNRj2Zvn7T/X3/YeKiPtPsxlSqdbcHP/5gZ0iq2XRJWT6RKNy9vy4fyg8
72U2iuE6ITlv44f+uM1zLXpjD9s1gBcekH483ssfkaApDjZl3YxPuSKCY6IX8bIQ5ce5fzp3Up2W
MDUHKsE8go0D+cwW0uzQu27noU0VovnSC5ZhFaLIvVTolKxDtBcbT2AbsNcr0dM8IKQt1WZ1+FY3
wDnqfCQ1yEUZ4T/NzdQezzjoL8Zxuy4nekSRyZ++sbuz4t+Tven0RwHMl0WHVFILm+/sA4qfWZRs
jb9OqnI48OAyh+0dViZT3Jom/17gaKGjkye7RIfbNsFTacQj16k0NdrbVlsCGg6srZ2b54CUjKVv
VAhAeiLyLuP0clTJ8rr/USYjGXnzBjcp20lnc7fE3fd3k5if9juRQ9BLvO5S915xc11QuFkhhk+J
eBiHcQBNx1mrCMf2WQA23OpJjmQ+FMpWNyqaqlNfwGxIeAjHIVk6jVAW6JwKMttoY2VupO9BMeSL
AtF8VsKgkQwSrz1XznFzIpWm4bar5PEu6FOJ+D43HgKj+RGZqKd6oofNA+gAue0Ce1GaRn2jA9I/
dN3RJv79GNbx4ziNBiqgZ5coyw4gt7Slxw15CTvGAjMLoh0ad+OMlVw5mRa/zH+XD6RcFEDspNRT
FJU09gNGwlILzeO9/Vl5LTXUtMYhe+lawMzQ/whYmbbD+QXoBJEWKF48MxJ4qK3mEKplvOtDSHBx
WDqLrMk5Sw98+swjplpt/ODJqzDA8e36rbk1OqERRcn5NAqN9ODFDjXmWFzL3Ok/tOm6D7AlZyIg
gAXl2iMQ4rJdk4ZwdCsrvs6NoypHh/v7J3o+i/18e05jLhNHqTHRyP8+eEZnX0AFIfVBMfchd9vB
0b6lpY9zo2hbFEFq5WHqpFqGdtau+4S6rg+Uv8Y1EqCK2wbeTTf777NZoBVGfpB25fB0wgMj+/gp
gVd7Uo00u9bdsHfgkC5b5uBbL1fkUxLV1w6O957ou54an7xlM6M3A0aXKJUm9/46C+SDeu93z01v
UUekyA0WeWRZ+LFDLQ61J82Ia5Bv0KXpB5UFXqCyZy4zvVRlZm+HtP/G9Kdc+6KGAQhPfKGldTjR
fbA/xel4icd+vJDUsTVBOYA9KR6JTbGX2ggfZRU3ojnP42CgAe7GnLryv78W+rQF/XotdHxvjFEw
4NILeC8C8Fp9/L+Enddy3Eiwbb8IEbAF4LW9p5VE6QUhjiTYgvdffxeqdc7M8NwYvXSQzYkRiQaq
sjL3Xlu4HYCPOaHPEDkdBnDBcyZCuc/MInjsSVmi2VztQdw1TLpcBlKL7Ne3h13Q+u0Th6HuLp1N
Ud6fNOkUVx31ysUIiuYaSNO+pY2EgitPFNnWBXohF6v3YUSQlGQOzYPntxdv7LxjNQbzH7YP5qgf
/kL69b7DgZo0UyaotviwK3qRGHNKYHcDYnTcWiqQo9J0smaR5kTCqa5hveu8gdGOcMyvIk+dg0yb
4CYgSiK/6smBMAMauehD5ACAuyJEqyUxoxWroVnE5GPrHPuy2ui0h2rk/8HP+3k7gXtECQ+p2hW2
8RIWLKnlxHRj1osH3Sx86Bgwv0VuPqLK2pD6TmlQu99G6sxjEbflwxSFiEqNptn0AXyxduw40bau
cwqt0rk384wwOuvaHDyqXt7yHSWa/2iioY56XLNaiQmiFM9/n8+N0v2R5H2xS1BEA3yc9K+qXWpF
1PD4I68j4Z97RU8YaXtv1J+vroh6ibz+QcaMF70OwW1Ca+pbJ94Axpfop7C6qiusck80OganofbO
g1W9VUxyn0SJPLeQmXPww6Z9mdNvaRE9crH1Z/UinXlcBzxN+76omBrQ2te7GhWPPz15PlmSo9cx
XJmayifTzXP2ZcYt2uT2ewciZ9cnWAuLwvJJwNFR4OUOUyISYn0vK18sGxh+7ZNtqN4zGnJA6OOT
b7P8tOOEBswyI9StSD7nXUUIZU43+6SXibbqvIwjd1wZ/loztK8hMiK61jQ29JQQpPvuR+ZttwMy
wuAPNYuZ1tXDfe+aifpOhps6PZDUhfO28G+6z37n5g1tnBwcURcgSpwr7VGVEPdJEXysmcgXGW8G
jBKPHVbpgz8XD0MJYK/r5yfK3wbVZNo/5D5es1iKYVtORbv1XITfUWRFj6Tl/H5JGW4Dzo8vyEtr
iG1kfqSjbJ6qguGxZZkrdf9EQcppw/GKg+oUz170vda065BI/5mW52KoKC617tG66RxzF6I5ZY5n
dWdtJGOuQk+2awqPXFzjs+qQthQi64Icpy2rpjgLLj1h2//zlXqvdXvOfrHx5f5DaDhjTRSTbpKN
EC7Lw5TA6NCmkc9nNuznzPkLWHH+qgd1dir65K8MrCRU8ISymqe2FO9eQCpBXwMUjETRWJsBsPoJ
qJXczc0Ag963kA83PhJ0o+t3rTQKOPfxArpKi31ti+hlsr6UOGyH6jPyHPeqPrqE+KiEmKclBF78
0Nc6dMaVETg/3LJ1j+AB3oelIUKD2ts5vexOLIQd/89lHOtn0feyDCEEmhD3u7xeuG3Dz2426VEw
pe/iLn9tMn3rQQ15woX9mHTx9OYGVb+Tnjuj+e37GxFIwy0ICYRHIndih+St5X3bzpwdnaTk3IrB
ObRzzhQNqjbAEfOxHUmYdhG8bkqHiHFmTPJ1QL5+1Gv83wV8nOP92NlAlWGahElg6rtw1xty3GaN
47yWsI2ygLFgR8AVPnWcd5HpdxvX7Z/6RbJouSDwjcCPIT3pySk1PPBUi6lJfUXQh3kycx7lpoqY
FbaiJY3OSyZy5GbN3Nc1QgNywMYtKyKS11pm4ScvxMaBC3KZ0YcIUu8vJhz9U9dWK1WTqd+VCb1B
Hv2yBtRPQVQR+Os2QC7Th9EmGWn5oqDwPkQSb8kqqdsIiQO0vLFo5WZEL3XWnQIKHW373Kavb+SD
tUb3juLNz7WnFkM20/1NHesmFs5hPntZVe1CrS9gco7lelrOPp1fm5d0qWZmV7+EGiHlseDk5CXO
szZhS53dPoItTqanrcv5NPiDOC6/WiA5u6ZNHT38/RI5nCAEGK6deq9PyRiRxcUayWSDGjtumcqj
Cw9RnvJRJA+1UYkX8AbHHsT8bRIjCH7R0aT7Oli0OfosxoYZOhUptpWxN1MjAD3xnsRfGaXG66Ka
u8/3rxYZ+ZTKV9sBqoGPr93BWwJsnM8zxqTwd0O2czlqmYjaM7JyVV1LjQf5RzlOFB1PiQWcObOY
hFvi0XG4SsuZ3Sf9bj9bExrZPi+P7ezRRfD5VEihSh9d8FcIeqUNIiM72XMc7pS9hzReqO5tgoFT
lE/J0NvPBrfXhGt9bSLPk3VJPAJek79dJ8UU6Ov7MHkYBnZtOrc3GaMqYH06E6QL8cB1phutAnr6
YDxdTEUvRaK5O1zA0caODfbxoBkNVlJssnOZdytn8t1PldWFl45pIC5kQanclf4OFkl5rBv4bVHs
4MEYibZXdz8d+BdsynZ61bXQwp9i7ElQt59Gi/+dF9ZYEpO6P9nF8KrqfROfKaisxZPldxrc22gy
9nmJLUJ2QPBL+MZ7fyA0edLLJ+Vncyrn6gbhq73cvupFcs9OWP0v5vJW3yOGMi3YPLVPUn0yDM/3
RrXTjfxvzMS9mks9NFTIc8D5dQTmjQ8YNOmh+C0VhjSMG3zLd847g7NaqE6re/8wzdAi3gUiULjF
JkCKEOykrfundtE2kDha4iOn7V3e59N02DUtXFpopJYvZvSyI7P7O3NW7XDXnXch0ZtaYYPyKI2X
IaXTrWpiR+9ZYsLqFHsxxF3autdiIvMGiEZ9cPOo38ilydjg/D0bI73kkIztfnjXZgwI6sXVrdf7
oSwiDFgNu5TrCXWIcyFTNPbj8GvcDnBVE8kUGAHIIfHT/InExTesiaglZCSwTEEYKYgx+0ObjXi5
jyWqqagD1jKpxVjx0e7fTphRocoxi0ZYdy6Ww6I6t6YkPF+BhJPJ4GiAKhGVtCvfCqqNn0CpBIdl
Vis1SCZYo9gTJxBcBFbmfSSaPN3VMRVSGtvuRXRoGaI53BO/mRwbIGhL0U+vzn7NpNTPakij+c68
546kn15PGIVkKAh9R4uaxlGFD4STqldAGDT1uWQnb74QlnBCtXNRlQOGkpcqDG6T0Vs7i1t5HVWd
/Ti6lvXYDX4HtR/ejTOvVGEJvM1BU8c+Yy9yAGsSGaTKsUaztqhEkNVS2kHaZMjSM8Pj2Q0isiJI
hqJtzV99N900zCuVwEt3L3yshMoZHgRxUT2pYYt6qUcO7FnwpRJWulfHthos6ElrLp5E6kd0ivgE
I4wpG1AfyEGSyZaJFsPFTbCa9FG7wBrQLiBOiGsWtJRBx5nlvhPVM2nd47Zrs/Q1ZtS/Mhn6fxdZ
epR6exrT9qC7s/3KwKRixJCMz0PXUOQvX+Weufvvc5z3sa1Nu2cBEMFiQoEA7gmd6D+7ZK5XU99o
0sCEoiEHauIqWCkhXGA8lZOdfI5TyzlScBAwHmv1E0Ma6mg/pVT2omGvqAVKhzRLveC3pC+j3kPq
ToLBcu2hMaZXJjb92rBRIzslcrCyrtJzkVj+u6nXHrN9aEGVqDWQp7I7SI1MuWmQkhywYOkhGUwp
8C8PrWweBMFzOYvoxSjsm4Mb4jx46T9fNKLuMX6W7lGrcIRSDU8GlMk3qipuGNU+5/79S0j5U40L
22VmqHFmE1GUPkysI/oyvktIxbprhzyT8z2gtuEFHeMqrNszfz5ofuK391NSb7041hbpY/DkThzA
aDIRE+o23RVN0VmV8oghMNXO0jjUdXtsaXqxb1v1YzNPOzK0401vz+0KWgkNaSi2T3qee/u2JT7q
vz/t/6tBsxadro4o2LE8xnIfPm0/FMjpbcH+NNUAHuNVapdOt0Wq+ELEb32muwFbXzW8SHd6QJ/2
S5KMcklqp3/NfbMn6DrqV/RR6UhXyS2fIeXqfRfj0zPL9trqiz+yhggYI/W0StztkfYWGdPVMDV8
cYuyZYInB97P/PaHv+1j05zZjI1OepmF09nEofDhTmYbjtLKdbZK9Te4C5JuKawnpJ1oaqmJf87x
M21b+xdjkc8jBTMpqXtHdfgToKWONz7CTzKcSXsGiobHsLEOgpjRh0S446kV8zu2NTjyWYp4laJo
hUEn/0Njxfs4/ONI7/NMeh7R1AwCvQ+9f9uM8toozYgQyK7YN75eBGtWHsGqN09EC9Nv9/T0HE+S
UaoL+/rKta/6aO+XxKf5RpLdeZFmNwvOGpb/6lvaeqjS8tkYK/81Cdw3UerBVf0sj6YbkfT7TDfg
Xs7tN6iptMKqQp5HF2hjCfR8rc4UkH4A+VtAqOaa3XyhFgxjTAjD/3Z2Eq1pmFN6UMhUf7SobPHS
mfLiTX10Su20O95JZZEIols64Q81m04D/E4JPukMt4i+ePJyvTvfH7z7/Nrue0RmM1Y63Fzm1WWe
T8QBVmKndM6BQXR8niTwgAKdClSchrn8YQwk4llecVGjbSe+WcEjk9/4YBb6mTKVbDnK7K9omB00
cI00zU/yRZUQCAP7x8nhcJ5gy1WdTMOI8n1pFxy59fDXf9+07r/RNoJGpsNoAvzhogxl4vPhgUyd
sWyLAYPPXZXhZqn+kEBMX5HvpO+aPixOf78Erbmhtfa9NIYA05jtvhrANWssXGA6jcR9sym+QKFb
yZ5ZJD7+XP809lZ/0jV6s4NNf0N9PH0iDAzBfn4ovXy6mcJLGHZn0UqU03QjxSI+TTWQTBH5VwRE
42H2tJt6TtR+XxnNhg6VcTQjG9xjaY7uJpA83iFxqUez9NaRlh5srEAPfdoP6K+aeT8Q8fZXa9bz
ThsFnae4M091RoY03ySd56+NGIYXk2YgFql/UYXwEOCKD4KMRO0BWXUr3ctdpVd4hr3TdQOTtmn+
ZUIi4VzuxaTWBDZ62Uamf9LY/H8eS0ot9khWTzQNYrFa/HOf9Ky+lfkkSih1ixgyQay2i/S/LPjw
e79iWmh04snPrGStpL3hWJk716AIoaBt2ElLzz5atavvSsuAbFMjGlerk1fhNlAgCR2NGDA1iuDK
q3j81L9TaQMCZbfzuG0x0/vgza5F4j85qvpZXqaJ4hfuWFv45U1vzOlaAhwicWNVg3zXY+4lnNvV
TomvVUd6tDv9or4qgwa8quvzwlk1m0W3Ays1sj0vncoyy4YVcklxb9zqXlHfcvO7NwVypw3luJ3c
pn9NO4xYfWGPdE58PH6ZAclXNUvd1r2Sf2efyRzcxM3zvTsVamwxued2j6ggCsxMKJx9OWfLw9Y+
jy6fpQ4IY9ONS6Fxb7DH9JWUitKsNhUZWVfq2/HazfVBVXGFYOx/b5g4s0lUx3LoRIlQwzVe030e
Lyyj3h56F+JYMzcXkyMBjqJgdqJOHepixI68GhxvZd25T4HGHQ9J7UtlyL0w0uDaQkez1fS33ELC
J/p4aEiazCcw4MPAMlI2xs97eSG+gpUQV2+Q3CODba6HTtBWqZMU0qFTugGqx3ituj41SZunSQM/
vYhEmZGOx7FJf2VTXWEa/gXdHonkZOqHdJlHuTDp10raE01NQ6VLNp4TJLCtcuuuBte00tzOhjNy
UJyAwPtwye8cKXVnqUpN1WeDW/ZgW5dpgUuH9ATKi0wgsksAr1+0pr4RZvcyLTM0wydGshp88yBl
slGmWNVBQXlEwCo4lF18rIiMWa7B7NDMocfxHfFlux4QbKzrZCALTvXjKu17VBHyOPtYTji2jxsr
Q2Pry0Lbjpz31iFSh+1EdGKInebiGLa5N+YGpMb0h6OTKnT+Ob5wXXylaJMcEmnQdXykbnqyRltN
W3Z7H6lWHePOJfiitz/hOUFwUuXiRDI22A5KyU8Q1qG7DYH7JUea4WOizgB1nJPlpUtaAtfnZ2nO
2r6KE+sT4yQg6vIu/E3SyT1TwjLqc8Xkr8PLSAPwTGQ27dQew/CKAyjoDj1rn5Xei8iQ+PdG2YVm
s1dtLK10ObLhsCejSjcyuoCgHzHjmwdVUzWjgMuY+puyRJ/ZeJO4TfFMJB6okV3R6sFZ+gkPmvpJ
IAlECn3qCjueP5MAl+29nPnIgfyIfGdozU+5oCOUrlt9ZRH/R9/GFZD1u/f/3gHv6sSPH4Vl8QDq
C8/V0D+qneKBoDnTDkCTeyYBtX10CyAS3LzlhVDZhzwX5lG9H1lJfMtwdq3dkA4sB/l0HRZZcZxm
Iz1bDs5JZZwyQvkrKsCEhuE4bMh2qjZqsa0nny1DpOzueZaGrHjEuE2p8RSMlVwJOXnf1Omxsb/l
GtyJFc1cWn7SQNpM8uSpLonH1uXwq291efZYyW9WSJSqn2ZIbfE3RX3tfQYE2Cw6p86YJOSswedc
qp1VL3imy+85ExlykUMmlRw2qWYxv5onbX93RbAtowh66+sOzaERBDSHyuJkUyZFfXbw2643DrkQ
m9ny1nr/o3eG6eIDYcGF3N/UPnLv1GDjz+fS30CbWJZyR/xUP0QTNkBBou2lXpIxlzBzOKF3ckov
oAmbrS9acTHitF8r4UGeSsbA2ngjU4heRpSR6LfYGCohxY4k1WILcAY6qm2IHSI1VJYcb7DsBTh1
3IHuAscYf2u0QXMKiahfg2+taIYS+2VbaUKV6zOIlzjTmxJmzZxy7JAcja9NP23xTYF3mNpwVfW1
eyiSgjxP6CNNow9r1Q0ykqDe3Vdd3+sPfmkk+6iagpe8p2WD4HPf16j4kCmFJ1YddEGsTlhs6ZRo
PmGL+YBKSiGukGobb/fyoplNbzOP07iVXlg9TK47nJKqMTFWoEE3xw78ySLMayb3WTOG7Ghro41E
ibgWK260vzLwgnWdhej1kD1HC6c+SuuBQGPrx30ihJFy3v73g2QqA9G/HqSFMuiyoJm657J8LQek
f8gGuz4LcEu10y4K+g0wbudFWnZOztMc4TW23mjZiWOQkYm5yhjOa3Gyzkvt9wAw4CgKfVEenUX2
1NLUuwJistc1c9Dv5q9Aphv0Q/avuTCutV7E3+Cv8HH16dkp/OSI5YS5tkH3Mepd+yKpkW4JGXsr
5vXg45dvNaw50PBQepNqpl+IGR5O93vVG2GgTGqPLAuH+752/B1ntAQ/WIa5fmkCd2xVx3szvom8
cT+jYt5BjzHh0QBUCYjUfnbKtmPzy+FrWq59tsg2bqs2OiNzZvv1UsH0zNos4k+mKceOQIpHw2q4
nfV+j4QZacjSIbeH4d3I0vZR9+svKYOznRq+6CMJ0mi1XgUxGK/0d8Bk+gQktKnoXqvOwqyv590t
KmKmEjBgBDM6+hgAsRYjl9ZjO0krylb1tPUpg8i/Sw89d+5jPi0VrDJLQ0KHZX26QydqBIUSkepB
LnM3E9Tlo8tjV0q7oGxnpaaDEF3VV22llbs2cic2ogFKmep2YFO/OznrrCaIxtSZ64z0VlwjfWGU
R3rDbP/yQ6NC96Fna7prxXZmq6OS125mXZuPbkFXGWblhvxTcQ3i780cla85R/zOHREzEbPRZP30
LSgBB09EnK8UGqcPOUd1deHz+M4Ol3FgCr1oAOKSIdr9sxc93ZJ4yLxdP/ruSv1Y9xGl3H93R6Ao
64Lu0dA4muCFZsyQ5I8MQC+EnctVl5fF79qjSS0PUWjOpWvAfyWgZkgJn3e9hUxfXR0DBtEGy3G1
anSbfm1WsNsrF5yNqH0NxCY/DrMYnjyrtVfG3CU/EhZPTpXbrCP7t62DdMsmQVKWG9qHpJ/c072o
zSARXGhNJD9Du3w3S+iT4hpKH828DEvzorrIo2A44Ekon8v9D0Wl3vQVQED1LYyl/kjM6VEDfRWH
3VU1odjStWtXHxvRwFpaZmYZvKIL6vxr0oJ/UWcEJ66PDigpe4p4ahOrfzQySHRJj46WpfT3C+01
TB8LTpuYUXru3MXgQBNmrhWp3HR4mkOg3GONFT3B4OnP7hQfJV6osxMN2qYS4/N92bNH82Eu7Axm
Ck1eGRX2H2DG/0d6gYkcgTXCCw5bqPc+tqkMTntFYJDzXjqDe1Tz3btGYpztYtWUtbG9D30TUgaI
IsPAq5a1SQPqNFVnbbaDM+ENIIHgEUrm/+qdpph1WJQE7VniRbejELhlv+tsn0uCI1rJ+lJgNYhw
pyJhdWGYH7XTtLoXa55eJUc6fIdm9Abs7cOQ3oqS4MggobGrdyDVfSi5qwHz55ehtuoLKpHuehdE
RPXKkEbIuNPu3gPyuXODCQJIIOqAnECs/94M/q8lBJUyfnxWZMR8qDo/NMN8mbSOE2OgVbW24w4D
x0G9uPWlizWcjMfP7eBkq4Ab6GHWQXhUOsLYcGymSy11YmllDD2z9aw1StXq4GkVTeCmMq7Ax/ut
Zx3++/f9gK9G8crvS+Iooieg8R4dyn/vXXWCzm8eOTPInMclJt/oAfvTMJraTX0zDlI81FPLxCxH
XtpW0xamHv2fOEWI7xfujcCwfeEHKQbMKDipF0+3slOUk/2+NHSdWIpV0E9iq8W52GUTmVmJHhh/
6rF+bOksf4rPFgytgV6r/dEL5gdW6WohWX1Zaj25EXwz4gynN6s3vztp+ODFJdDWvn93CXnDH6IP
n0KDR1HhoNAyIdeT73MIg6jrqHEJhzaOSYvqSdXumjCutOj/1Bi2rOUC/7N4cGiZkj9goDxGMItd
498fQIMwffTayNtGstkrS5BjYIt19CLZhIveTbP7rWVH+NgnD9+33T/dWZMV+Eo9lzqunTDekvbS
PhWpBB3lvs0dnM6is3MWqmLeMYKdro3PlsKG2CNyfCzjnO5TQvwnc6mVQZzxDVHhz6pK0iPOAoan
Xf/bhK82FH0iO8CueHowb7OLcfvvynSCMlE7RL1YxuZewFkJ0HPVIjGDGf2oEey7ySfABRLoPnAC
+0Q1SUVZHlAptptgpDXVCJtW22IVF3jC7apFZ2BFc39InSXOVB5AN9RHVmkEPYwUkPGE5UPe2qRb
P8Xuby3PIIfirSxluZoWAcl9psJpRKyR/0NyDcWvZiAiTkcyoQUcvWtvPcWF9alMjGy3ZI5tJGMF
5j5985TGMLpIHdg2TNQuI2Fqeu6B0C3za1In8YubE2CWJZto4QNOzJm30cB0TJ3x1Wk/1+WTW8Xz
xpgw+RfaWS0GZY5yWNoe/MDptxCp9yWdETDOV/JMw22/oLMiU9t2mp8CgMcaFrZldA19YNI9s6Ki
8vVtIRjlFvhwd4bROFtXtsM149+luzL5ByxN+Wl0BeIe4hI3Oj3WR/VihYQg0f2+/f0W6Yx4y3or
PbRtZN3/Mw9a+c6uEn2dIFjZZE3/EznrePUq29hFYz6uUr2fbzZ4Nroi0c4uyf/o2vxcF1bw6jhz
c9AcslTtatpAh4xfAP2Z5GHAKLLdrdKtRcQGHSODUVYL/OO1bQskvncqnVJTmTSofs+Y6V+kG00P
b0Ml7JXaiOkq9Ju6nixIY+AT/NG0aWdDp0fMZG+rOvVP7AvQ5oxhb2ppuBOJRZStNaALXEI+6yFl
Whi7j7BexaHS8+RQQQs7BEX805XjeNUnRHbzGGxRflqnYKkZ4j7pd40rESOM7q88dLybRbtoq85y
QSGaJeLhEmcER8/2t2hJ4gsmkwCJdvquqJdDFHV7ZWtXL9aEKt3kkzGc4UkfcEzDAVoAea27z+MM
UZwcNdLFIRjueZzCdxjyn1BixO/oCVa+rk9fPXe4armGtrmYWV6Xf039u+qFJIELjgyAY4pAMvS5
dkTFdbQWGi1hsPKGmcC+BVnJcWRhLYosajY6ix+YfC08uWZoPxTM5Vbpp6oVzRUDDogy15zzs4XQ
W3npXLP7CeFuWKujJGaTE+munN2dHO9g2pGtVTbVKTTHkjZgEB4jbRFcC23vxGb2afmL+sDF1+mH
3/Uwjd/rpL9qUTmcuLLvQ+SJXQks+6L5EzxJx/f3avahz6SBwEHEHTkYO9qfyVVKa74AljQ3PLTR
6d67bK1MnFT1iYWVouE+f3TaZqcEPsDr3FPbGXxwdvQFSadHs0DaK+wXr6OQzrCBp7+bHE7dho4m
n6Cf4FDEROEGdd8d6eq49sEYyq2bu8sooy31DTzEeT0hRWHgqtPkscKyWnGemM6l8x7zwIDaKHd6
aFbbZATEVEtvuFhzsIMsOnxO/H7c6rSz8om03P+Veqiv3N4/JqQ+nxAGvxnAeLY2PPRLYopnOvfT
S593YqVJSkmoN/kfshbutqF/71EOc0uBIpdWg4lv9997VNFGRTGiL9vei+7CDb/1yqWPI3xV1GbF
ubzsV5Y9kGSYJL7OaHK4VLgMVx1d440NyOvU0bJ8MNNurWO/RJKTYTkV2cHy9PLLOIInog7pTrPW
7VTLSL0oIoZmOPU+a/2VF/vQCMJJ/kWVdBKlJ77A/EuIJUz2iDnnbb/08ri01tN9Owqhk35x5tna
Cb+ID1gBiq9YK6QO0NKaF26fEgC3hsZ9CqBSzYz1vt33ledf0ir9JDIGPc6CxyVWLziz1RVb3ChH
C/9464Vna2CeDDfo1PW5w9wGF7NMGM3iMltpEUfwFSbKakuGjFjDa6JaWl5mC6XSUBYcD1NNIEie
aUSOtGDnvIPqoX9X920T9chK3PATUMAHLZPNuRi66DVNmsdAm7/dP4uZauhTOEqUKOUha7V1lDrB
T8uzPhlZot+80mVx0CnFtLntPwnLJsgwBU2JW25ICbef+Bi69q/7hokNqV6rBsaUgETuRwvxlSe/
jViz1l7l+zsjaI2LjWQEZLehb3BwMVxeMCJj8jrVwXBzBvuHxSD3MNcMYnwNhMEIsHaFlEJ7L0ax
kbEmb0SqMmgQ3XcL88eTnc7zg3DdeWWVDMg6jLPRGpUByEeiB8gmJWy+cD8NgyV+U0I4Z00vi279
TgiNQK5qpmMAKAWp3SIa2QKR8zYoyR8UaUT101lC6KMaAZZSMz+oLpaSwmtjaa/CLH4w7LbYMoch
jFZC/0WxddWcJtiWwzCd7vK0ym8CTJGzAb7U/2EyMXwluL7Yhtxgq0KSicAv+ZZVRnYWzpCd1T8Q
xH1+cCX8azGO6bnMYE5VuOzaklDOzA4vrSij72lqg4LzGuvsxcnnSobWjSHyF3V11Xd8CG8lvJmz
P0PDJLM9PXasoLBRAQBgMEdzuyDjc9tfpILxN5oHFFKe9lkMWrCbzDHaVU6nfQbCZa+nsPrcSCKz
SzfzpjVemHOODkmNqFR/JAaJugaK4u1xEQXHCsvXhrpS/8ry8cbMz31K83nVOGZ7MbqhudqPsqa5
UMAB3sGyo6xBFP/jfsrvuvkrJz5K72FFWmP83nhUO61dIZ8TSHLuYjRGN9NFyY8Ko6YGKlHoqW89
u0jW/RTn+xpPAnJx8SMdoy8ujYLPRHOK7aS34/p+JvdG9zKhAbzpqWcRsJ43u3uZloo1UOJ1hO7/
XDQhZ9Xuf75S77kJGWb3MbklEUmLGGawiWpqV6ETf77/xMldeVAVgZwj5jLKpm63BlCjtM/FisRT
gzQzOIBXxwb41SzH24am3u+VM4khn3qofZZa1MTc28bGvibv/QRHcuWo2pfs9ZQ+XpRe1FeYVLqV
luoeJFfT2aIuaPaWG5ZfAq7vKrEshnW8ru99czdPr/cLwTH0uYRDvFUR3wZA0/swzPoWBhmgb7rq
95HY1A0EoyzPcBprWDedQt8rpyowJB+jaKTvPVNrH81uyZTHcwnIEx3IgTD0e0Vjl7Q4Vo6X/+Vx
Szqyl1sl2WOmBE7Hwth133znKWLRHKzwPHT5M34xPHiyw09u2icfxsfNTaeQFXFaSxCua/g5+tGc
crz6isvlTNyQVQxFro1DsFTLWk9A8jdVWwuPRnZoO+E9aKQYxjdVSv73aVmZaz5shJYNp4WlwuF8
b39UDUAHLuJ+yin8ljyD3q+e6C0PK7/yLVqWHYm+k7EdK+ivSvIek7M5mUNyBojQwBQfyvDL0Ds8
AHPw5jp0PikwWvR9wZtnwBWNQsZSs55xOqnajNouE87KY10AZFgAMes4FJZdGVA/dPJkm3G70oPx
Jerc6H2esmcVxabZ3ZvWe+1pKGZmJLUICIIOa5xwxdN/Xw/n45GbssBzbZQULqImC/DhvwsDQD2N
mVdhv6W0Q+PbCf++P4else3cuPqqGZG+JXBMO9kiQ5+c4A/DDcduMkbDznCr7CHOw+wBtFb2wArI
biSHALId36r3jDLstmo2hKbM3qiN0UN6iSi8xhj6K2UxBnIRpddoiUpJxtjYYGnst7RVUXYtYIGg
dTjKqRPmEBOk3M5mtul9P9nVxZjt7g+xbCSNSAt5sKRHCWg2zLdIaImT18JDVxMIG01FuI4XO0BV
FvJ+kvnvy6lun3/fXugbAKOgBkQbyCH635czy5zUY/Q58Myiu1tGAD1tbq5s15FDlHviHXYcsO5u
Mo5tBz+sHsTSVUQ8jf4POAXaZ1LvBoh4cYyJZ/rpEPVjuLEHPpC0bBpA/ZaI22hc4f7oMLSKl2Gi
FslE0r6KgQRdjOLkam8zd6APGUto1AJlFiRxjlH5Asdvg/4SuZwvqgqciG3EzolcVvTRyUh0CtGI
IMnG0nyQk9znPPiXzHTcP2i1jA+cWAyzKCd1G1EIs2j0Zx8FuMIxCqHZulJ0gyBLNP5Z2X0PMy/e
GpqwH9QLtGPnAdLDmzHQd4j1r1G/pMsaqUt4XBC/eFnRHOdmeWQ92T4lfhevTH1cW3mUf008e2IY
4kY0gd1t0ZTdU2S0L25axe8pQsYVkI3D3WgS2GIX54jSyBPIn3N7WPtOPx+aZZ6AGARBj1Y8NRko
t8BymSRkRJJEJLJsQn02rlViRDdTm9HBNmDDCIrYGMsOZqckRolJf2ag2tBwr0/KPWmbpbPpCXU9
qZcmcuyTFpnfAqeajrIpx7VW6S0sIKJ7LJAaSuDAwAS5xDTkG8Aufw16TSzTUJePDFarVSh+3Ffo
eIQBZfXdc83hpqhATIScsU8FRViVNIRLZMfRq/1L44TGZi61uUGrwWT8b3VLmOpnSFYVOOi8Pk5t
zE2wWJ1IwrgFM1krKjtHvaSSC61OZQWCFcJQwuJ6vzfjZvjStmm58XWEMRhO008eZEgv4JAQaLEP
KgSPuNBzsiz8JNwSBSY54DtYFNRxF51ger+EYVus4lZbxqqldSAuSV+NGkKVVlrVS9UDfxbEWxzK
yEsPuZWbG3BQE3JizdkjzSYAs2O/l2qk6rNvI6YpYmx/+yi2yn/s8HkTrNP/R9l5LTeObFH2ixAB
b14JOtGIlESZ0gtCKgNvEkjYr58FqOfW7eqY2zEvbLqqLpJAIs85e69dafo9n9XyMYEy/FjQ4KCz
yzZ5ZK1BFAM0DRQMAwIlRNNSIM6F2e2+RdiyEAPbzKfBqSwX4uWhMKsf/3t9WZyTf6wvhkVGHbJe
z+Tc+WNQOYpx7EbSWVExtCD0HIAqtlOAq0HyZs7Onaxm2euivFstDyOnUlEVZ+GayLC5wKuI0WnG
nqbYTLOcHMjyWtgq90VtIAJ3iEB1Saj3mansTKsqr6yllQ+1Cxn+WKj7YR4o9ji56UHRHG6raFUR
9GRADkfBPm1kF2S7KZ6evRQZz+J8amoq/S9ex2B1q6XxYEgx7JVgU6j8xcvh3WHtXyuuPm5Cx2yu
XjWdl/1979hHQeIRIUl6jYEqf6Fvbd73XkafQzWeYYvakO4095QOivuqHeKOckoHNkQI6EhqbWb7
8F+qb0Lp1BVxH5E/dtNV6oTX/+/f5h+jl3nZt2xbsykwuKD+2b1WRhgdBvIl/8vFCFRQnJ0Wo1ww
NUyxPyxZILueb8is0mGmoi/hqt6tYJgepriODxFNiVWWKcOFvQS7JM0yNoaGeKGfPIqWpp4jpAos
0pbJYEzm2b3iNuTNjehYg+Gc2klzoReXnyPDu5vVW1gIbPXZI22btGtwfR1OQUhbCo5PSLrYK6YX
ZzLa+6Ac7xHyR58FhjEfAeQ3GU3T2mhILqXURsAeRtrJCl8bWlLX1k2S/+99CBBmz4CGbM2YGHch
z/7XBN5UMicTjZUCiCRDRkmh7LNOlwf6w4tQrcEbxswh/ZxUdziOoHzPVhO9FYi77nWcxk4iLos2
YbnpyVM3OwaLbgWzH6OzRm5IH12Wm4jkHCh4MFaBFkOGmJAMsuLlx2qqbMIB5rtloKNQn71y7TIB
t2lZ+pz5Hco9/bCIGaqo99aRE7Sg27RwU5fYxZWW5bqtj8A81c3v+gElL5dcVEgqYKV7r45jzKqj
g//Hrf+l1fMPdoel6Vi8oEeyUDENcv5YIaQZCgv9aLYZJV1zCqazQPB09uZ7cdP+JEUdOun81PKi
5dUG6GCT6Pj/IBKXe40nMMxZAbYr2EDrIghwXEl33XId+H0JsHKsrypa5hZE3MEucuVsUGDsGs3w
wceUlN/VtkGIinm4qElRJZnoABsAWlWL92ikcfOChd3aCC6uDEls9kiR+pAxUVnbAI4f0qow1xAc
CadsYR73juwe+8ju1tqk/FsG6Jyv/bdJDjQ4LB2zmAr+lsoM5O+7N0JwuqnJjcDPoYIflr7fb9A7
PlF1jV3d+pKpukQxI0K/Zl0H0XeI6jXC1GBuKnc7RvwIh+aHJXH0+zyzEQhrpXdR7GHcTSbI3eUh
RwJhF5VQ6g1C3ATqKMZFZZ5zD6b+K25FQ/AGV2EHl4Evei6erHQkUc3KBX2qoGYbdIWXCGuj3C1D
oJ60xHqoEQsJ+9li24cMtXceIoUF0wwjOsAz5WG5ScOPr+Leo0dhlRkrvET+vEg9exG/aoje97Ak
iYlI1d1ClFTK71E6qbvaUsR2IWl+GaLcQrN9LWV30MwoSkKVBdfBVByXh8u9sfkX0s8/5m6QI2fc
D2st4gUbWcrffy2iVQes/ab0SWY0QU94GCuiX2psttuqcljn0iQ8llgC/Xoi0NArIAkaw8gOZEwV
OLA1oQTuML7R8yPi1Svd/fJQBwAV0ZPbWLIPjoajnyOT+KZ5wra4GpGCoBAlwGnJuwjLqLwRXhtv
LSM7TYXn+tA0O9b7cavXQl6jxIambDfwYEIVkiXTu3+58Bh/GpEABOiAPdjJYkPSzD/XzkwRo4Zm
b1x7uCxng3oYpWR46iBelxpbzaYfeof2nwjug1UE5t6LlWmHn71lHjV0K8cMivvYSj6/dl/skbKV
W7WgyWkc4+UOMIhJjyXjqwYb8snvcwQ5WQOxfuHx0O34SDv3BRTweDdGZFL0swttuYlHt74GtW//
mxT1nyQNPrhjcwzYtAaRmM/n839dNBDv0IvtCJ5P7Prn8lGtRH/KS3c6iawVPsmOcsewuD9a9Y3Z
ldTSbGsb6GhLm0tCl5LmCxQ029YVTnU9GrIHQuH7TdKH28QI+lMbR/siki0EypgUkb5NtpVInZcu
Hh7MIH/wqnCn9wUVidGF9b8oEf6xlHsGniNHtRCQwgJjX/H3j5e4YmhtFxD/14aCiGL/t0dxubfc
EGVo+InSjitd9qdl4vy7/24EjblygoYVBoPSqbfTcg2P68IUKjxPA+WmpUTeTjJlWzZWyB2NvzD4
xiQfF6W16Mt1DhftzLdw0QJk6XI0yCzz4mAfodxd5mNpZ6cvS7DZcl5obvqgIZ5nIwFCzSKXxe8n
OFklm6eH1tYlrA+MvPOj0dbyr7iM/2eA8D/aGnx1TOVJGLdnMQGjj79/dalQLGbVDXtfeltfdgF6
CCrqpTvCgqoLzaZi2xRGdemtiqZDUj/3KBqwg+R9hOPUAxyf0nwdvGrtLisiiSoqzAKU9XHYHfq5
OKiselinhplsgbcyRyI1Yq+CMn6LHXXPDG3aJBB3d01mwV93YhNPOjdaBfgfnjaXMIP+ZS7HL4nZ
NGQZ0hbzib40va8ASpLovC/N+tcwJJIa9kwbn2eoGuwHTXVTZP0TEam8TcWyuyjX/veu1p0Psv+u
OBaylaOac440UEXzz3OssE1papX0v6YV9IAgo0LeOrGD7L4IFsLEERdZsltZrG5XsxmDVRH2Gzll
xSFH30lcJDP5aUfx4JlfolkWs35f1hoIcjdjks8m04+Fy3yJ/ejZQsq1msAFRNQzLygqcz8kduwF
GnjuJzqlVlQ06XbRnZuFRao6XYA+Dq6960D1qFRvp0NwAWoZ76wO63yXad4eTgeugjaIt01SbcIR
d3gqdfVi5w8dP9ljE7X7AKnHfU+2cabowDCCR0yc1Zn8488m9GDwDroF+4zWd+/lt7EqLHbLpF/M
hwOcw9Gv7A7B1ww+h+p2WoKM3FKcuzmHJgiUz2IOGkgFxdNSVSt93h77MMehTqGbJgV2BpiMdzUt
/hV8tvLSKGtHC95jEbr3SJD/LZJoIWL+8fsSeq8aLk5auD1/dqzsKvdkBHbZd1UZP1U5C7XeRMUF
AaByTBztk4mwskUMklJLu1tlKqejGY/xfuict9qQFWI3pzzqlQSragz6XjSFd+9QLgPFoJBDFdK5
hOUssgorlPVGuhdbuPmlEgZkmkwJ2G1HbPox2+3loOTnVE873B8xyHGRXgnukZAYLWaG+Nz6MlDe
SyP6btZhuGcbyyzAnSf9TvYrRNt5yBwyMgwtvk+HXr/pWSB8xWVIKcvqwQ7SJ/SG7cbsZITayYZZ
Olh3RdmZH31fvCNplhcnryiK85zGXBjb/L7EChy7qrSJP5UCFVpBYDKd+2Opep8jpz8o/FTZeB7r
XC+C8L4aygi1A/d0Jh4b1o3Wb+dYPV0E19Hs6sPUed0aDeQmnHWdRi6e/vdJa/0pSeKkJScBfRmd
bpu8jj80YUbjOaQLlHxvOsF5X/Sk0cziNTv9TU9PYK3bwnwdJ2kBSjTbjYia7mjNEcZpOZItoMXX
3iArksN1WjvscZn5Fp6fZJSg9TyCijomFpLA8YM5D6iAOX1z3XG4LC824QFifvKSmFPoK9HEZULB
CZNGBr1JJS3ZJftZpL5l+c9lxNBKCDpl06obTe+SFZK32bgZo88pWkD7ZjTu3ESpjn1ptKvEmROi
vMF5s3LtCFeZtxrOBb96DEf8vjQAg8GvMd6LTuzoh7U/S2e6VRNCjP/9Lc8Xkn+wvBxYnbhhLB18
9D+7mHo+2n3Kdtf/MiF2+EvhuYcc7kG/0po2W+n6FL9GdrLPidThEIgwToWwo7vMe04M37U46/JU
YI5wY3rsgulI1NvKfrm0J15GLtsyPKk78U1zwz2KbDai0vusrCJ5ME3w4s3UVLehRdUalGl611jJ
T5UMyX3KqGPbt+X3givkJSjS70ZJo5LkE1SJUfJg1d39FKsRPWkzYriUHhju3xwIcOuFgivXDV7o
LakC0YNetoo/RHr1ius6hIuA4Neq5xwWBFeclkoe+XkTOsfSyo7EQnhXU1D10KPGD9V9pGxzniFH
9dfOUW+tEz5oXVk9V6bQV0lUyAPZb9hYnIow1dy6LEZAy0WdyjJbbCi+nxfpG2Vh6rs1iR/IXhbI
IgQW8wJKm9gMGG52mVYnTmL30czC13Qk/BFU4zUULVOCuGSPNwvoyp4eM+BTP4MFv2ENK265pSlH
UbHIBRCb/LYMcrTvAJAVE1u+5yAntMlH3moicg+FrmN/8FqXpHSwp+uWyk4d0AKYbLDX6cynHBwl
2qgdALFiVn2FfHFXeoLaplIisXNT8LNG5+jr1gutG70oaxXHXvlO9PHTpNvNL6O8IMPSxtr51Phk
fkY3fGbwiT0ggwbkKuh4b9GtjLp7RSyN6zErrssUqzBp/1f1rMeYU4RLQmuZmIPu2rN13cd4rjZC
yQ2ynhz1MuAtWmkEIwmHgIYqzoeTNTEMHMzvglaLu4pMkCGzblDlVziVbD/2k2yZVjdMPNkr2ZVz
rzFUpe1MlrE2y0WXh3zJx0zJGP7PX/nyVC8DkjKV+OA5QjwVcXNbUGYO05511RRkhTSO8BPNIeV1
GLW9prMLWLyNdeL2qyhzf3qzPHlRJC83oO0/YBsdex1a+pLfkmacQKWDDqnQ0rMTSz61M9s/icv+
2q3YlQnenG0ppA28Fb9vUiW6IV5u1oSm59gGZhsOUR3uyVNx0XwR6GoYzl/T2SJxITua/bgxs8ZG
vgzXqMB+salknzw6o3dM0r56jRVb3xAq5V5gql6UCE1AMvOgXC1bjUHXB9uwia2v5VipDD8uHONi
ljRDlx26JetuZ5pVgoLQUj7x2XJdXQZhiV6/TLh/H5b2mOcO1O9BEZzSbIp9ziEwdKV9WaJjhty4
ejI44kVGki+86ClSmBMYbanDUIifAonqWht6sDD2XyWerdbhZZl+YFmHve+U414TiUKTPxLbWLPy
q1mQgo0cmEFDD7+zGZv0AoIZ5tRkPimI215s0V6WwC6RG1hLx8nAOCCHK+NQ+95yIAPLSYB8ScJu
FbRV+ZKr1TrNUvEtEW20LoXSAGcDmRXh5PordCdLx2jHYD85JaSKL6wUOMY/lDQxngJktqjvybpW
x7vJtdrvlqH8YP/ivBEQE/p0BZSjPlQ5IH5SebMBoAupa+ljWonwOHrytmzcliNrkcBncI6B27WQ
TLuWeuYbsSP16msjTEcF8Ts6uaWTIyeCg5Z7KcYWy2GP0MWEyDo6h0XeJUOwtVIB/iLsu3u9JPEW
L8VGoXJ6r41Eo/OFFKANyYam66C8BLzYNw4J4pMHhEYTGj4IQz2JQDx9CWaSxjXumJIcx5mVOmZg
P+LOlphxlPgo3fxbmaTtQbQpSdKGbJ97XX43ag9ecByEfwkqABGC1joTYtCfRrfluhuFR2U2ooRV
sy3Cor8pJsckCUDKyoCetjbrNPzBCFjsZe5OTFAzmH0ZQMY2CTWfEFAgclMTbRfwNIdAu0lVVHNL
tZRy6iAvqzZGnb/3phL4KjaRc21TXg+SkqEik92ZGuemVvGvYXQBvA5ttVl4QoWd9NuOMsKnrW+8
wgYvVnP/6RQgxU+posF0J1sZKs/al8gBeM/3jsn2MS0Ei2tlEbI36C4wkvA+IUNgr/SktMC8qDdx
TZCWmxg/zTRFNUKQ8TEsVfS65jhcAViH+2VmTNlXcelWngm9JGyELfw5M7LkoJCzpBtW8pBjo68w
dh+/FNCMar7joYT2Ov89PT/REa0P3nJPhvdqOMVrL3Dv7Ea3f7hD9zokOmcO3fUJ/91DjG2dHRpQ
qBYvxkHJ+vAQ9vnr1/Qa/BXGCrxJi2Uzw+QId0k3Q3QVaf59Ii5CDTxIKqb3pM2yEEMpTzkStKKZ
+jObJHlf695jR8Nq+d/Han5ThI4FT+YqMyLguMvikxpjiBbF9Jclpo+0XwU2RWASGDZIoOBnx0ar
+UhuXwK1NW+J98tSJrjA88xeifHayr4ZfRcw7ymMh5KCDTnPvLQWhBQE5qXv4bq1kHYFeKTINVI/
K2+FLd2j64Z+PlUntdSHLbCM74RxAMzWp3sNXeo+QD7ggFO500jJ1ZLa2ZiYcdeVO9txa8I5iNHA
8IQCtPnVpnivJ6X+1mdilXqJiZNORWntypEUg+knw6GVmEyUSRY5BVLV8R6mAI8bDHkqiVpZGpFc
NxQn4VGoNpqjbcZ89h/07IVHA5GvDgeelqBGhSS0aD0gG1yHXUmuGgLp2DpDKttVbZ9QrtD4JbgZ
MXMfhjuh2b2vheUxwTQuY/y2lqncETLqG2bwMnWiX0FJ81bKjzrFGJaSPbMd4m6FVuIjy8tL0ec/
lRb9Tf0R2uG1iPF8t8Peg7KpVOYFJapQxIdNT16t+p+VU+CUSK+aEx49Zwe76K4latKjO9ba0c10
R2vTT/JzSgl6yCc2WrrMbnkx+UGhESPcMz4sBG4GLacbxDCa9e2QeXPA8KONesuzd2AET0rIFCmA
oKFaiBQw+xctUVXl4HA56O8HjQgupwaxWmfmarB/BHQxfOkFKLVmLp87zRrlMsMJ36BFyMbt6GCn
KZDqmI11oDoN184A7t41DQpLk3FwXqhPUe7nrRludIRcOxSeP4ZGv0OaD29nsrpHEm8fNKZxlR2d
CHr5phQCxl64S0hdQOvQAeFlapfKidW3vUbESyqD+jJ05WUAAwga887rPBqdFQagUiBCb09xOt4M
md6FqnawU+fbaAh6QXz+IGBAMM6mITZulIbeTxK2fNYqYoBark2JQfBgXfBXyezdVJX511TwCzcp
Zgq+sWDSUen5dYRPSghz3/XF68DHHBXv5KjixwQW1APztEKnqW6qLnoRWim2ppnuJ1R8vjE2IUZC
h58FJKeatb0vneqslOMDGXuviSHvRRK6NyvKP2qs3OtRIpf0mGeu8BdDGejm6JgNSQJUe/q+IQ5C
LYt1P5PJbEBltTGFDBGoJVwa4VWGcT4301N1NczqyQkA/bVcTqbIu5llV6/uKNxHBFD3yRSLcy7x
HJELXiOuAjCJGWEndTMiM6CaLeXah0vCoTR7sY70gAB4Ch6fmSHLbe/96lobRF7L0ddrD12h/yBG
8zVj/GY96nCkQCSxja5Ag5I4gycdyy4zJwXDO+q7ZuYQV+e+y/VVR/ANknC4ubpapRstrqt9E8pT
pCjjrlTU927hu3hEByCsZDXDF1DdE5LDqVS9kNL60BbJd12zdNSGDYHY4zFVQOSyKNA6jMphJdiz
DG33XDVh5iOE+UwSFSypesS7J7DAGAcEP32OnHxiYpQQa0/TIcf+UF0cs+X3HyF1V1K/Ygl6DD39
G9GM6WpKrHOghQGHArmoDUSjoL1vMuCTULzirZo6fmHTH+uD4Rg4OmITb1C3XhSPG62fyAzq+mdC
5FTEHvHPOFKw19orrQrusPrfSWZMiNUIX58/pJ2MjBIs6L1hajPK0sBSocqqxlM/qNGqtoSOiSw5
RTQw52Ohzn3Xie7zcVOAfKtqtNO6SD8dkbx2Vb7VsEf5GtKATVYm1zQbo31rVzcjjYEVDk8aH3cz
trP6MlYgYJKHp6gGHzgiW9ZS9rVIflmR94ZImtQO+lNYwtce2J51ZiI1tPG3lNCkkM3+klBM/BB1
LwQA4e28pHriv9MuncpoNtveJmC3mUWYGGZVf4qwlKBtO+VWJtCnbgW9yHXGjoVdBKSDIJ/uJl36
AcI8ivDy4JYaAiojwB3tesM2zJ5UIpEivY4OkveqVjayoDsuCIvx1NH5phOBZsgYxb1luZuKKcE6
MmiDi6h6LqdyU+ZFD4IEkaFnfdfNVN9YMTmm4EKUg/Zd1NgPpOUkd4FmOX5LGb8yAkSUpsBoaNTW
TVE9tuMUUPsyyNaFclBt4kHBYKDaARtHhHvOARwb58mIX+0R2BM70GLf2XG7a4U2rJG5R4f6llrZ
DYZ98Wwr4y2JWFmA+8f+wIbIkFa348J/Z2np98brx3M29j89m5NUAsD1Y403dnRMTbQPHCqFvekt
m1x3j0aXlmAWlt3ko5xoEQuhyqFU8ZMEDqAbUSw4NsAAvvVy5eoxkCUtBnBUBFxzDOHrXjry/69g
p/Bhclp+a8CAGIQ9WEE4qTZKwkzfFL8YSuRwYTMo5y2UL36quZ3prMqgMw9YQPChJuV+iBUHTKXm
exAB56qdfrsqgX50GQkpbcVAntkYqAVMXsi0SYZVd6AJsiOS1bWnpc0+t3GzBchF3SatzpiUoF2q
nxFjJKiypU+r6Jdlhd8nT/FHs731Qj1ZSk4G5nC2ZPQ8Zo7vFsNj3ug3unEsfma0QyuOqFnPH+02
zHDswqrpTeOO6mz0kz7TP3TMuK6eKM+9zSKMQ/Cgu0FxaMjA8G2bTulUWO/xKPNNRNNtq6fhQ0MG
+ytUN3ohdHY9Gy+3XYr3nH/MlmHeJ0PRTc0/H1SDWa1yBtW2PmKkjE4oEz8jSfJiOjy1AZKGrhqq
dTF2nHDDG2VjeRJFxDcPHA3MyT27Cmc95pBvGfeTrqwpPib2luSQikq4eOunwn3suo7wds1MaIlE
g2/yae71+SbFLLSeVM4KVkfv7FVudOhEBGWCRxN+0y6J+7s2Spy9ymEbUn5jP2A3Yheavg/6Dn02
36nnsABR72wAIxR3ShxnRyIVxxwjjes05yKwSeJkqYczr67BL5GsWGmfXeyKdetkO60noFK2IPjb
yH6XVvYpvf7oqRUcmsjZwmjVRfl9StIQ3XSfrkxvprArs3AZ5MiQqvsx7Pd9XsRr1Pd70ysgBlvU
QlpuxVuhNs25jprbEp8CKjDeFYWib43ZdjdN1QYauR8FlfVM6aedTRlRlxmJ/dzKUZxrF8rA8mpt
NeHZCiFT2YxDn1Oinqn2DOMQuvaAMLS2Pmw9OIRBJ14UAhD2OO3jXUhU8FtdKz6+YOsDGzDLGh7T
kzep0cPAvmdVzy8UVviryPLx0UyRC8ZmkW6W56f2Sj9wgG0HjtJGMYEjd/jpAmg99oEi6ZHZpm9l
TLQyZnpHg0RnLoiBN49kSxcXJ5u82q6eccU0V1s0L5giulcZV8Vd6sFwiaaqezXdmvgRri535fxq
3oinulecqxTSvDUNuT3z0xO44pPucM1a/hBw4ZZMRfb2I/Z8YNV99NBNeX2fqMoaImP0gAw3elie
n5IPRZ9ogf7nGTTwF1e26cnTg5TOgKuxDFQ5fHJG/6vICKeH5caW2S8oCAPSluavp3RdXBwSck5f
b5ifj5kculPm3P9+SiFMKZblUYEvyy64/Qb12fBJty73+pTJO1t1av75I6G/6I2o7jUmfWrxqdvQ
UfAsxefOdYvLmMw+YBavz8IJT5mZty+qxGKYddKE5RlMLxp98eUNytCmvsyrjW6kyjkXqsowi654
16nNNeqUyVf00HkvPWtHhmu7G8tcpQrAq9v2k3WeUMm9MsrCRpi/wqkDidOY2Ny9TH11UBXsaPJ4
uGSYtluVxvjHCpD+TLLaUsVI6kdmfVaRu/iLU3nzGtu4hmq2awO1P3OEE8BsjMfI89R3VkODfl9t
HxC+aTfdQ2ExP6+XdBimZMiORa/lN08qF/7qhiKdcVAeNLk/VPH0bUrqW1OGMU1ob5ugdAuB1I+c
5GH6EY6duTIrV5I1V6YboHlYcNy+I12iC9koEpg1w24Nhb5NwhpJGyOXZyCuylZxiAhwrYzJf5v0
cDuAkaDir+9SGq4nsyB1Nckn8aNJ7NWkG8ovXTr3QtXHk1SJlgp6Oi0yC2p6N6iwM016T1Ztt2tN
ADWqTFPbOR4Bt3Gt0JZU2+pOgEK460vLOWXRMGxLzY0fLGXQ8dfU+mWIvPY+NFqxYlJavA0Zgpay
G61dKavyrdXEk6U373Xb7iun1W6TSqhdJsb0YDbzdyoL0jZqJ98ur8a5uzXJQqE9AbEp8rp27XaR
98QlfvBDbPUvCCXM1QQBfd+Mk+cHuIx3dkvXvBXVdmTo9kp1Jxz5WTfCmZdQ4xizl7zCIQIjM7+A
3IPkc816pl6z1kU4XXWEG7tO69znLq2vvK59pkrfrRQR1w81TeoDDZ1hU9SWfC80zMjzO2iGOX5K
PuK5V2wTgPY0bdOXIJT5wzjaDXxo4BkmjS48tZR+5AGlehg+lESjXdGajed8AsnZaMq1SWVALGn5
Yg62cZHbMcnriJoyqfaTWd/0PvfG+9YKs22FbRG8h6vscoulKiR/FwORwlbB1fgkPAzUCDx9P8fx
KsAPdkU6vS0vFBB+x9EgXIPs6pMy35jSUo7LjeSga1aF6857y7xbK6NETsLa3c+M48Ip/rpRZtox
TKE5NFBL04MBVmx5y/j39y3PtTI/otzLX2rIiVDKJ5R7wUcDcBD9GAgqfTTpdsfk0BYlsyFPFXco
ffUf0igeu0IVn+5U/lBcq74f0Uyu02Bc12alsJOgzcFR2536HQUfnrD5flzaHdex+W6VZCHTt3Ak
jqXAjLQ8aRgGfeUh23eJw0i9V21cHBWGjuVuzcTvFJnvlsCqG7UM/EtHXJ2sF1dXzrxfvf4l5qcm
z4LqU6XG4+jq0XF5x/JeXN7pDuRh5OMYUqpNKSlLMebcd4l0VxxI+rqEb7NtNVM/VFxR74eyKdaV
VkfvHb+0zmblp1FiM3XC/oW2CrMP5runTMVvYnY6w3VCFN4Ub7osb0Xmf19UmXybWo5zO7bqM8Gt
ztowkBl3Ft3CHNjlW8FfnXJB+j4Qv7xqNM8jeAFJcyoVZ9cMSXirQqZky1ugl58yJzZeC/SCG+aC
xKfmnXoZq7rx578INV/wQjjPUW0c87lD2HCX4jfcysQpPqoTgWvyI7OieBsgobxrerq5XVSc7fn5
oSgM35hc0t8VqMhWQ/8uwW3P2IRvhUCO0XdMOWxSmNybsSn5gueblkZwSsrqxahU4zEWzrAPPwI1
7ggo56ApGqW80Zsub9KA+O9ZT8uDoYGIScj1u1tp4m5E1QijOYlBzpZMd5e7yw0y5PgI329lDTaz
mVDLiMXkRrrBX/eWh4Tm7MzCSw9ZZes9USIj1zWDOUaCanrVm0X3TBHh+WUo0B0UaeETpmWwx1Bw
TLKF/sZpU67C0TUuylzrYCF5YKowrGjbEZZN8+SgaiUlbC+zqyM2FKqcIJJxKgrArLkLm0a7Ljd9
EkBh0IZknXipDs4hi6NTIeibdWARTMv7mHJLPSw3TE7p+Mw3hjWACl2elI47bKF4PP1+y3Jved/y
J+BK/t83L4//eHl5uNy09BE3lQ72vxNTeaV8Ji1JxtuyCcpr0A+JRx0LK1WEsOVJXymvyyvCQ3Ki
We1pebQ8v/x5SHrjytbRsS0PE0J7rnZL0yqL6+flqd9/IEswKgkJQWR5TjGGp7xCqcBVkC9cra9T
SeM5j4yNir3+DmYpZr2we85jmv/d0P1oU0e8ma3JkL/adobnPVcS4ELFzgdu2HgfCtVY4wodiSg3
ftRdA+jeHUFipbOb1xIogMzPfqozVvZAP2ZpFjwNfWPA20jx1QAoeMrMjkt6A8meUsaTcf0khC6e
qD5a2mXYz5eH8RQ8eoAwt1U9I0uDonuyEThEAUNQyMvaOjWhBtatciLh/Ecf6kc9KJPvHkPQVWHB
JyP2ptw3eKiA4Mf13myq5LGaCOTrqZ+fIf5+i5HfOkMdvJkwFXYyCNpdXE75tyEuwHKm2YcELLWB
uRAiPlKp23I9eg7K/l5lKv3h6ADicPpT7AFguSrFJPhnTh/kd2lPaaM/ynpkvyr7eC3Tdy0R9nsc
aCUpK3hcqxJ5sTIq3c0aonyrGiB9ljC/SVjBoQZkO1Na1XWdcfH8jwIUDlp1XB6lKvlOFm138CDk
I882zJDQdWKExEV0dAzolpUP/WgXD6T5aFu3rw0/AtnoF15+p8a0oWMDm5Aso3kYON+lz4YryxTA
dj33RzsW4ffWqd5qZty3jJppP2qOs4MRmz1DrH1e3uDOpva4L8unkfPkDgJwuBsrRXtxc+88DHr4
PantZkXbyH0IdZgWXT0W2zAq2f8YdJDm/4mdCg5va4vpGrlnZtnXsdFJLjCQPyh9UD7gDM78JkvS
Z0dgCoQqd1xuIt2A2iezb8UwEOY3zMVMTY8PJEumYABGYLNxxAyC1rHlN/H4zHUtffKyBosaYkat
GIkl0W/oLvv5/Cw4/cf2zojmZT/lstQMQnkeo56jIQnjHy3qmVGfEDy5SAsiTd/l8GCe+xLOikeL
LMUbQT+KutHwvpN8yGWqIRuhMe1jDMmELUOOH3OS3yKb4M2MKO9t7BnNt1RTDhPQoZt0q+xc2hPH
7vw8FemThxoBvGd1yQuAO8vNgKRpFWejtwWwR9SJVFp80nK8LDdozGCEYXFGASvuGvTXjwkQzkdR
Xhv2ASRQZO+dsLwHdL24IHLnV6pLNPrzDQPyfgsHLFn/fo70kgNJFjeUp0yASpsxvz20d4E73ZNy
RIGno1Rw0sLZekz6FX2AgCI9jqhKudGY2NWqCQfAMIVPVTrurbp9q+cc5igjuOn/sHVey20rURb9
IlQhh1cSzFnBkv2Ckmxd5NSN/PWzAN0p35qaF5gAaUoigUb3OXuvjXuPeYCRp5euYdXfRb+5ZUjK
qaO8Lo+0+VHcg8C03EHzw0F5Cp1muHpNMlwDWhbXZTfuWkG5onzLgKSvSI/tbxY9gZvMSV2zIVP4
Y9dlfB/sLscGofxDCDXZepS0rIKY8iXGwBmkdUEhdpRWTeazIewDnVVzzWkIMEhx20tJEA80YuHN
wRfVIZzIyBpBXx49eCnQ6/rkrLYtPSwc+JSqIwhNFetURU8MZnpT8qiK0vJ7s/ntpWF+FePwlSVJ
/EpxjDVQ0aBNm+pPDTzOGkR4JVrtWgXWMzNtl3cvp4Bav2WujTokLC0CpePDDSzWxEebfja05DJm
yp4Ei+LSVv1/N6KefnXYgGtNI7tWMWsHFzvEWTmGZMhnhlVfvh+OU+CeSdqqWpUnwNQ8Q8GxTvzy
J5krfFudNTypaY/hRnX/QUtY5BhWSSBsOzHtisgsKeMRkdVQ4GvqkqYQRSCSidgoWNeOwCH6lUmz
3V+eWI41LET5lOenlxc2oQpDcNkPjIyASEoPD0Q4w74KC/2ia5OgD2kMnPeDflmO2WjL/300H+sz
6YG2N40NcFmT8WU++Pc1JWs5VWjq8e8bfL/L/DJwBcNRy2nG/P2vy7PLJh1bbeN1eM/+z//9+wY0
bvtVMMQtxBN+q//vdXrvrUUAbO/7f80vU6HhEW1K0AJqxvH7b0GT1a+wOw5rq5be1pS1eYESxegR
RzcrVPpjTrtkyq9Kb5ycALFVyNJ3rxmBvSmGtgfMZTYHoVPMp42F22+y0+MQSuw5siT6hgDuaZqN
4CVjTaA4pHak4geLKicqqW9ODYlD9QMrzWfrKW+dGSNlSDIsgEOVBFvRdt0VXzNw3CE+ToEWaOD/
MMHoVh7vuBhGFtHWuMmDr25U9ZsK9OuxbEygBE3d1me7tmjuRP6oh2S7G3WBx8r7IVy1ffKcpr8Y
XgOWvP9tDckvBc/WHnG7dk9JCaxMkNlabtgnpzX73YCFBhTumbEufm/byj3quZn47pjWG9ObYnzZ
rQ95CynFYB2lLMWG0c5Ya7rMbrNxWVRAicumc/h53UOIul7j99eZhbf2NS/al4CQxbbVzB/Z1PE9
iUZ7c5LXBAoVGD3ESWlzrAhbPrCwR7k84pvSKJGa6ug3U1iSsoitZEA+hZpdrhzU/LoJRClH3Job
Y/dkj5CH6ow6Saq7youDVnmXtab0vboKX0NILEd0NTZrZZ6tREn8SF28x/OeSIFYZF64WZ5rYxd5
HrxW6ggDLhBpTF+6YcBtX3b1ZZsy8h6XzX/2AeMx2M/PdBiXjn93bSdxSDObnwnMIfcNrPDrDtHx
E6SR6Kky+YPKWN7xxUdP2ZQNZ5a3388tr8JZNbnk7gXo3b43YaC3ftASQ/X32PJomnCrF6L/z3Gv
BRntLBslaGjf6oIWxP++UzyEOTMzixg5gs3owob1I+xQnsR9oUHOUctT8WZAENosZ15X1/GDeLMb
zucbGqXgI5Jvk2F2zEMon0+GY/nWQHMbwkm5oQZCC5OcJWxa1VNMVfQwDsmX4WBDJ8zrEQAneCRD
CKvTzrYBk6xVKMfxQWtvpG7ZRjugN+kq78eddKuCRB+uSTKS5nDKzr3nY+xeqgp+WyvyU10Wtwmk
9NmJBQm5yQBE0SBe1inLJvOXg+qo/vu0nSUYz5Qosg6yCTbLs383y9vY5VuCR/5FRZkLSQhaGXe8
3ai38c6touknggPWow61DJswKxFGLjoPjicJTV8lIG0IUBEKRDJjzgmO1ynUXnPgbTtwBNzDkCY3
epauwprur96P3UqtMjDPHY0Jr6ino0OTDwDivdULfTNqVLLLUBvfBopxGAN6gyZUMZICvJtDaH/o
TumQw+dEpDLzKhzU9g47BhTqeTeG2I47retJbQ0+tVSXWy9Q5A9loPjYgM9tiuEiPwdDHd7BioYn
qyc8KXc0+72xDUw3aE/OJM+YryRJ+DDVmz0Vk2qHONfbB14yrMrGNSJ6Wa7c96WDwiTtZoTxaDDD
0mhAzJu8DjeAdslCFcq/h9xeA0NUnD0rr1ToWWS71FP/3KD6OLQAsJF+eV5B7x8q4zpjbY1Ag9f8
3WR1KjbpjKevrFo7OoGq5ig65q065EB+l8PLgnPZWBpTTGJJaaQbRPBapBDujLTV3yCaVUhQcRSb
eiLe6HAth3FmMmeAdrQgPmJbsbfAENBTzcQPJJrpbeF8WHRLaUPI+/85XuQmNP3/vjxFcUK5VByL
JJtO6HKn0/LIGyMyJtsMrdOYnwJ4FN/H+8QYTgSfVLHySTlyNfF9fOHa/YxCTq46T3/YHZiBqHKN
TZIkATeOZK+7bfIms/49kWRVuNXUXBgHG3CMfPDLI9UuB+rKAyWFBfU7NPhEwpDGnKEcGz2GMdsC
/QJJm1/CnoHfZH5EjQ/kcB27dGJDj2NRGaFb5ptLIjU7abmK0WR5OCX2ldiqnOFiPzL1oLRZEhuD
DxIbNiN5V3Un1WYQY6g/SKWCbG/b2U0XPRcRqx1SGD+CWGs3mSdfhh5bieqadPcpix9zm1wwy9UO
cRQO506thvPyaNkM8+73sbInuT0AuIJJiaJQ2STembX9vxsDGts5g59PKzXb1l19znLyo2cjuR04
mBZrSNnQUg/4A/9J5r3leJETBqfh2AgSbq0jCKncMy6qM3mbtsVjWdZlsGfmC0MupzOgpqI/AnqC
7jisDL2Y7kXV/rNQ3QeTD9kQk0ci4/hSj7l7woT1k6kg/kaDtf4Hrvb0kFj6O1kY2dmyGjj++sjp
5HWHHHV9rSrqQWTxLi2RHFNCP5aa7R4rM3iDyYGxyzW0TSxdes+9XWKSb2nAew0QjUhZaUjZVzPa
vDBpVgpRoPOIwUoooJUOEWHNWvgcCXU45AqVvkQf946+Komz9pNIi9dWq3/2XfLcJy4henGCWFs5
GBIStlmpZ86LvSj1a+5yb8uvJBnNkh5OxU4VSHJwv28nG3+qBsJyMqZbrSkzAGW4KnkC/zvw9PVo
6xqSvc+SeSCemEdTEFRJ4FCZkAoE+C1Yc3/w9ZQJQuEexlRIfyhf+goi02TLkplO+JWKsjkQnytX
lmzlqgkBGkIiX7UEDq4St/jwRO2PqPBHrqckdPJVFNkvajg4mzbsdy3Qej+b6Z157x2inru2AqJx
HTIhHlNqzz1NFHdwf2RWKddqnt8hXkEziqW9NuIk9iWzI3I3oEjCDTlPCWwxz024JQbeCZAFJT6N
SHZqFLe6VCfMq8VFJoa10ssfUC37rQ5hLC8oviY5KZR2RcZAWtF6F8RPxXa4BtH2VKJT9tnwN1qk
GA8dxt4xtDdJ51k/Cqgj6lwDR8V9ASbePoawxQlvblKDhEIX0CoG7XdXNsVbRdeRmVqe0tpnF4Pj
U4M2/hL98WJXP6BNgnhoHjA2PA8eOb99v4lrr31LJOBl2p7rPEcUmTvqQL9YvVheER4qDGwGmAF7
omAwFDpTZRE2+zBy7FUimbqS99QmNNO9SYLCJuKZxgIK14zSzFjAKvIcHE95SzqThjgu600AUgVS
V0dzn7K4PasJ1f9O5H5Ts6x3lf7RNvLVCMt6XacDeZIpvQA6XmhZaUWcAGivR/iVeSyzYx2Zf5wQ
mCNT8oJaI0EyaJV38N/1tP2iBH4YiBgKB/VSlME/Kk2aVUn7nyzhYSM1qjokMYJMoVEcA9RAzpdq
a8TSOPEQvoPWqXEG9NQselTfVYkMXzXHl2YwxIny1coE8mwzmV3x0ZAwSqgak+D+h4g8xR+CZD9G
hnJNDCpv1mrmvtXOeBZS4rVwuSHHikSF2ikJ8uLwIVxP2RrIB8HjcEdqjQ63V0M7zHXlBllD+cTv
EXvP5ejZ66ruRr+LWQ85LpqwRO71cBK30SYxEo7sQJvhoHVetscS80yZjN6vuS0jpDAdbJdRoQsJ
QyRbJWbza4YmGUNytSfbOilAinpEe+eimDPSe3QpFYrAwCIDjNBr0t2UwGci+MLy9xpYIzz0vm3P
rVqPxyD21rIsWIHj+T1jXQFUkngHuBUfoDDI4BhmjhEixyRmpQ/QF4Zy0BbbTHW6nWVqnwXNlYvX
8wdNcC23qdllL8xsYxUZl7eVNHpWUS2VkzNp14nB+BbTBgwyQm+ppjZKVj6yRBQ3uoBrDHGbgkbE
LSvx5mhiUi5kE6yKqvEoobSW7zbM8ESjT5Ahkg/ahc3Fqge5NRUDKXY0vjY2VR0jJ8Z+eDY4LWbB
5niO83I6D0lE9MXf/eVRN6WKT3C88v1Er6BfboykBlbUaD4x0JCGJ3nQjHgnhZh8tB8QqiRJ4Ahv
rwFDxdkFK2pT6joqrY1FyjN3GiWcQ45YAN0tKN6UDAKFdqgeai8jOuWqdWPAN895Bkmx7Uz0o5lz
CFKV9jz3+s3IzWileTXWKBqrAHS2ZezNDRobsRLGBels3a73jiaxZoujoBDu71pCjbdJI18FVbq2
kTf6WRUojAFBsG7KERFGP9fH0pqulSBDJIBWKYqkINRLiLunZ4YfBML0FYKM4ENn9xKRE3IKKa+T
Nt1ELKxVOJDcUyiKedZdGF5KSJlXQLiKGQNVG3Akw/vOmAQ2Ho1L3ajfO5Xrgz4VwvSWThk67p0Z
NXtw/9Ul63DOwSbEqIUsS+ZcyXUN8ypwNHELEnkZedU+nbUdeRYbuCo6v2Lcn6iDI02XwH7wZmky
8xgiQwZflJGZCW4bl/PWbq13iXYQbU1b4pFG5tPSQfiu1QxT121EzRoB1lV9tjAVnHU1+I1pCp2E
EbJWi8yXiCjjHa0kFKDcTenr2QwmjCEp8m2FedCECKjJj8qgXdOU8bNDj54rxW8QKerWmGwidkJ0
oNTJEfq2lzQ0xmPp/apoNW6pUPCRZTo6W5ZLx1ap/gRB7rAm8Rq6W553naziq9X6y0hh/0G1HhEn
4qZVC0jPz4Mh+9U01pNbj8keVilfjSGMJwY1sS4CLdtH5Gg+DNZtoWffY6t6mJEg8yrQFbJHkPFU
Wka9XQW/NkqYzvOeLfr61gyxg2SEq0CEZBN3ikQXHjmol2rslI5DwlITshzKol2tj7e2zIzLshGi
My6KqKp1q3n5BuvQv0/YtNroCcwvHM1qGzjMcpcX//2/yyOjppCaGOCR/r//GuFMRrhelH7bWsYF
PxPq2L8/2On0a20TxbH85//8SK5+nSRp25d1+BUXRb9hwrAJQYp+YHVOVzoCjffGI+tEkk1HtaJz
14Pem08YHGHBRWZ+1zu92baTSn0lBDig4v7kNitfkcQPJ1VdEf2Kn2d03vrYcRnvcmo6o7oKCnp9
+CSu6IGYfGiRuEVcBo2pRsfazGEbZVn+My/IVrLQIJ70OqGA1Tk0DEj0iabnUc2ozjS9dawr9YQL
zrtVvaq/0KRVEcoK5bjsVqQ0+Dggo92yW9sKzDGBqw3twLBXZ8FniHn0bIv8i/58/0IVXn+y8l0Z
PY2pm73g685eKjv9x5VKd14OSUNtNmQcZFvHCh81gYC5LXNKfN0/pPMcWrh666wOs1XV/CGglZZa
NfsK4gIucdOrvtI2d1n3zpHkiLWB0/6hYOjOSI/dAHXIVnYt83tyIR208F0vHnaQ1t1HFEI/qQtl
Rq1ikYrgUWPi/wx7bAhpUnW7smNy1okdCP9NWOu/ek2UrNO5bPrGvGZVs80cIkuJLZerMK92pIRo
cG1daX+42AVXthP+cALmlIB9kTMGtKfRStYV4QK5Y/0khmIdCXdv6FF7y8Kmf7VCBMsOTUz0/dEu
c6b91KYgEcte9+sK84DomfoHTHrfQOvfTcUii1BHhl5eCjN/olN0y1uxG6aadXO3T9raT3Aolel0
bLTozZbBL01jBqSVyqEsvXUv+yt2bjJB0TCPKdmDeEOIY9ri6r0nJMjTCX4Qz/pae+VdhE8TxVNJ
QPJ6ysDrOTFAjVLe3DB76Pqx5XIm6uofcpgOfH2fLRPkXBhiVXqMJdJmZSj3BRWgrDcwN9yx7W7V
SjlmArz+9KQVExyC6uAEPp7hrZoPuM9GmuNpgFIq6h4oR5gPUKpv+BIn/aw8oXhFsYf3JM2Byss+
OxsjSwP1Eudk2JRutU90+6MmFwl82nPZVwQBOZgu3M6GEFhs4QRcQRjdayqSXjb9ChsoBr/zvmK1
YP20jCd7KPZ2rCNyL20uOY2FlbY2B3RETrNVelus8s77rU4X5OqHOtNfkRq/tTEEMswt2zJHPNdm
P0PLvGvdcKS9/cNkwJwXJ4h8znE89+3qLRTGTY2t1lXkHUaJLUlf8p76ZhW2xblSnIfteHdHVw7U
UubsdOqTFulF3qGrxpI68kAXzm5u+DzcoXoUpIR7/fAcQ5ZjToQ3L2AqXxNkotx7hn5T3VGXxhvp
TDgXsmMfV689c65ABJtTkZlfBK8euciPHcy63mtvakKXKgLVifOJRnWcv5dMnBFXPXdZzZSrY6Xv
atxqevXgppQCpGL9qk1aCyYEPLRihIzV3F5oV87SZ4JDbk6t/nAKWsbNXAycPy+qQHKVcVmtStX8
g+G5VtuPIodzXxeI3mxGHxrLG6VggTA0KPKZ5vaN7Amnlh+j6h1yLd5YzAABY/jkYILmHWzUWsxs
EsbE1JbHCqttzro9zLQdQ+km8fR7D4PPcsYDYbbFqklxn4TB0f3VD/aBJoBiT0+Tl39Kc/gxhNYB
Fdw6JdV0GM0LhsVNRQs8bGl9Ef3Bl+l7VrtDvruNR9BekK9pDPmkZ+zzEQdzr5LIOjxUh+p6H1Ey
MbBxty/cROAiB6SA/qJDO4FNZtUa60SeptPe7ZJPLICb1CyvjuRZp7IQrFB4xfLEcD75ZWRvRJvd
uMx/5y0DV0Y7LY5o1SWXTI0fDqcLVCF/aIGqht57N5AwHrN8Lcr7vlVXliEOg9Gd29o8aJqyL/Xk
7LgXVk8HCxba2kln5GDzUdi5cdL0P5Xyy0IpuK80xkbRab6uK5AMfje69lm7KWsnvJVTtkUh+mRZ
sl45I6bLrjt5dvaTbgUiSyNEuB9dBlt9YZ69tTXiMGWSsEJG8R8rw8+pxdulozWiaPyO8Cjkgi0+
kaMfKpuLthZoLx164waCaEjhs9AQE+jKsX44OkqNMCo4C6aX1i0/UYZpeFRIgeOrb36O1ngUWMJK
rzxZv7ERbcOqv2rcmHB+5VmEk4LrclAalEfnshhoKSi+2ZTEWqb9+1hPaEJLMKXeFR/N3aoIf2Kl
h+Qk2elDDAoM/UA+HcNwm/fT1Q7MGCtZyhcRHYvGOqs1bgQn5CYB9iBuVzQyXggfYeVJt7J3f0dT
9GaEyXXyqLwO/xTMlAhYWzfiDVlFeyrC8EsPgm06pOTGaSGBwsPVIplKFLzcRhvB+dZQ2ujqFoNA
fTFZvrqKhpE/30zXqkMVbqOSQB5M/gSXikWBwkobLNShe9K6/oMlC0ITrYFmE5R+EyV3s1SOvQEp
2i33891GTYN3TWl8N8ca46g/RhPHkUPlzs5I8ePesrPp1oZ6ig1OEe+dJJfPeUGu9VAHzdvWxi3t
rE+DyBCrA5bQcMZWUYrvQ/wss+CR2Ewh0GhsDElglofof9LRMZm5/AXJ8VqhiMPXn210PNIKdzvo
QSsKBwe4ecVkfJiB9cfuBXZK6TyVFFy0AeUdrJd3PRtG0GhZAcKGwpVp3Qez/4kYgGohpbNIl0+j
qb1bxZlFsLvC0h3iPsn3xsTZ1FEUiWl2O2V6NW3rjjBiUxb9CeEa9vUGHDmVXr2kMCjT7jPZwVbY
CWa2zKuqX4qbvj+AXgENVTSWXcgPwXiZvjS5cblu9pHi76RWdsWe+kMUxT9TEN9dAg1XLDKYCRj2
qymwORdAvGppipUDz6GIr7FK17BjnShKbyOGQdsD2PRHkj52VubuWKYEvtfoV72YKURWSq0x/Soi
+ao6hLoZEZUaJlQ4aa5qbMQ4KaadbasfahUCWtI3qA3XMXYZi8l4SLciSFe2ooMAxjb604J4Y6FQ
NHoKKSnSaAgLY1dvNNKJur5bY0gwiEwN0or4EnUjh2gnY7ltE5qtGKNSJwR9mW6RDpvZNuVtE95o
giFliMiPZLZp9XSbimRmMvq5SUl8XMsINb9GMxwgrKTtnloOHQ+IUzJHBd4gZSl2VKvTqfBbkxus
rHzUf2QdaT4W3p1hgsbPmn3rGBsJ812mhMXrO7SuW60MdpHzWbB2glF5sJFFD2V/0Av13BjTNopf
+dnnVPJLk6ujKiMAw/DByHgcS/5uYIJhb+8CzdiRv8WIqW9lP24HF7Ft7GyrpNyGrH0rILM6tzPp
+kY5btJyOJCVu89w7naUMfJEe7T8dM0wtxH6AJxsfja714WylxbyHflSUMsduX0EaNMpCh/CtKPN
T3GnIa2eO3hpOJs+ZcE7xHt6CRu1NBGMxpuwunZ0QYI+OTSqtx0m7RDMhQa8AyHuDZZ524xkdeQG
6C1UNOB8gbQbQ97BtXYayNvC7rexHh8qotR6u0Ii1u00p/HNZNwqsb0uYIlEBZnDnOAjhShB1cCp
b4Btd0NN2LejbrA3bUe0FxZrZcCOvpQORWEHGp29GcSwB5+xFTqCitLdlfD6lcDdJPm6sqaDp2HR
BOWbUGJxkmucy80EKKXUbVTGzl5pwacmOv9iTCZxq0AiRXkaQ/O0MVUWYBlB0WHMXH3OHevRe6jP
Lgi8+fnSUfwnJS59ktGx5hwyBcNzNvqVkl3SwDmwgNuVtoO3enoJW3+2cmvGSW2M/WzCnVVTnT//
Pk6U7GkqEgM1+lFr7tKqPJhATdIGYf5k7UPo2SzQj52TEUEfg6VdF4a+b0Dql13JikGeQjM/p515
Kqt4H+JcCQvjd8naSuPkjdRx11rWzs4GnznjzB4eyYmW7iZVVD8Oo6ukVgvdgUwNde+SXlorhxxS
rGr9TtPRTyvQ/Yp1TL2Cqp974Pr1e3UvFXGc0+RTPh13YFrnrlLjzzBrWrJ2WzDrLHvbTzHqgsx8
k6U8424O618DCbwF35uhapt8UjZI0HFMKT6sB75TT+xmwwY18smCWwa1UsFVi/hh2eCi3CtlRqOr
QzebKcYhafLosGQnkTIe7uhx/aLvYa6EUqkbSDHOxTYJp2jooV4aJHkuUqdVXgaIiRPnIqzxqZfd
T5pGOGzmBLoFsfydk65Z2wXC0ShTdM5wisg8rd77fi9aqvwZav8lTbahU3OaLHQebZU5BC6TEh3h
qMIfUFBa1WqFte4oHiYWtVUcCO0ojGK6DsVJzz/Q7WEqK0nL7cYgPVrZ9Im5cPxFsV65uZFX+poK
BAGKNn4TagCHPFJY6DT9ZwkUIwkHGHveNXJY9CbzZklQwmuC9ZUk4p/kb9eM9556VgEMnMlde6v7
yni1KGsjVHZ9TQ8JrTFb9bxwzZc0lGXXRMo4TxTJrIMeS4dpeM+08cUyJ0HbKlOLrd1caIVKAi7m
3Pklv4Pq60QAufdnifQIBzvlHAK1mVH2Z8XT5WczjtQjCc0et4uWikwe7ZhsDluFUcpfsDSAHqM9
A9Rmwc0XRREeQTowAS/jYs3oQ764Br1gyXB14JRQ2rdHNGughtaxeQ/mP3YBw1LgX0snA+c9U31k
pKZoVYN0xxL8Vimsb3AjtDvMiCZDBU38gJL993tlOhGuuVevWeJjPGiGgLkDGxzH6LA7mvEM1Rkg
G4iqFdXqy99N0bcjluJsSN+ynkV82eSLOTt9DnMYMmO7b0KIr6bRZfPNTtKsJubRV4LWXWdKxGRl
jq7tG0feCpW7/vcvNHZMxaPmGGjjV5RX1jXBeNm5WJvmmk10aKCtLzRnGM8hvw3B08umqRssOLYc
4EE4GoWHbqpOJG4cdE+0t+8PZhDul+W8ui3U09FUEmYybMwHq/ruomfhHhpJcFo2SyxU4cQfQ0zS
bqPN9KN4fla/qhTzrpaN+GTZNCbDBL2X47JXzwKmqrCvJp7T/cKLWcgxFbrOXSDDjybTa8N/fJMv
olH7WXtOyf06ji7apCo0w1KTtRM/SSw/9O+v9L3vtuocZziE2+WZ5XcaAudBoGdMPYM2z70bmXWE
lXRhEjbjFUPtV+c6Yj/2xtwpVVHLw/BGIempysZGjnhd8GF1nT2JIeoOy54dmr+juu5x9DUDhkGj
9sXMxOpM81WQmbUnmNA7d3b9JyfMZbfsLRtLa2rhLw+xlNe+Wop1645YA5LKeIN0d56CQd+5Vtg9
TP3Ri0G/ehatVmBE8LDJTj2XelXjtAxJoaaMvxzndz+oAVbBgbK1NibjLeoEElT07cvnu3zSnJus
YnWEiLgbsPHautiOgWeb+N1NFETzpjdDehRNYqH0QgaDazho/KjWjVUy4FpYNnWPVUFHXernSQax
jZSdYhvU1MLzqUl8G8ALzCthMZ2R8VOZhi9pEb0oTbQlxFDfd9TCd8hv8V9WM9NnHnxEivjK6ajD
EZrChaoM5B3z3ih0ukPgdTR+vGFPiSF+FWQQMXjI+zcen7hMgXWH8lDLh3OnK5psTchfKzH/8XGA
lt5NPuP5m57IZLwGjLFXDNu7qtTgY0+IBqouVHA3lNI3AtLu3RYy91zL1YfEvNC9MS6mOvyZHfjU
zfqXqMGIajNV37c9HAGhOxSWq+WsJDgtIP6r7Sjhw7MbpdHvKnLMmoPBnWL2URErEf0IItNF+J48
Qe47tto0HmN4htxsixz9fEKSY5feYhbsB2s2/Brzpq9DltlJTQaWBbfYzzTqw+Y8s/HUAlZBiet7
mPghRkrm4gKObKjZnvuc7DPg/zE5y6clVcst1shyomGneQR/ADZcI6lzTt+ELFvP4g39JtYcoqCu
pvbBi2ztBhPvOCAmjmG/zelO7djZe3Iu3jwEyurMwzN02rDkQWY/SN8ifX0l7Cm+YJOuLwUn+UVi
uzqlDdIUWarlhZoLgaUUVFe5V53rCFwe8VnqbtbRnat2m8aNTmkFyakTcamahmioEelDtMFv4GGv
yHK+cuR/R7tW3HmNX/+Wfmugf3AWBpCbIvh3hflPPYJPGaVMbkkTgp4Sk3PL2oE/Pedj26mFWZwq
WXmvrVudbc3wXhyWSKFBSrvuGOq+QQDp9x6wKNKRUl90mYHW1HZ3qqY162LAq5o0nfqJd+POx5VQ
e0MZrKT3GMLhFMqbZ8pHqFrtEclWh5TIRC837xbcoi86JTKHGZBa3cd+cA7zbwxoNRpFhBgN/oFe
m9QljeSZ2w1qO9koJT0n6excv9RL59CmSNri+Y5vKAYFb+ZmKKJdvO5ZEx5TqDw9qIsTOca+wfJo
rmxxlmTuh+uUX6P05G75PtosK/cdvCxKm0l0ALHY7hPJV6Ajb5EByuTlW4w0QRNmLk6NyafWN8zj
57cLE2CIRhV1F85GAojMsjrqKm4PBA/Z+fvLguZbHCF8Vocp6LdDnx7D1A0OltTaYGtXpNqMQCEI
i5t719P/5gssj6TX0Bak4ajrXb9SpaKoK5Hm9bFsjOMyXVk21dymC/P4zWznM9uLIdp2zXOJxAzn
fkEBtHbtR5wHxsrK22ZfIPkK6MvA+CvGg6PSRVymK2bm4cakpZExGVwvac5ap5m0VMedkzkJ2jIS
PbTaTjFMAqmsHPsrwaWIpQ2cFvD+fJ4j9HbgHs0+BBM2PgWV9jYOIrmplbolWpmk9tAgNaUJR4cl
UrdfgFdu6Wi/VOqgV1DN9a9CcaItjNjzIOr02LYkaJpO2W+w9KJgdHXYP1EQPzUm80p6FOi3cddN
6R7KOOLX/L5slhDAWbIwn6OeHv/ONA0tAXk3O6yf47XO3PywDMLfA6qaegCWMvQiy3g6AOtT9B5Z
XS/G7/O5t7x8B7AWz7fey9v3/Kuuv5QGx5QiVePizRsEiMXZ6ZTu3muIzJah4ZvDVtkIy1CbGPcx
j/lzSrghtV6a9+VYno/6IQVXXLlwkeexj0QNckiWh0pldReNHCMp0qsmLDjfMZalPMvsJ890gBSQ
EHwUyWA/BQHiAMa4O1R/Ck1une21LNevIdYp/LSe8RaObUR3+73m4njuAEnkJLBsswypv0W/Z9Mm
wDlSqqz+hIxvp40poTFle1gA3yl96f2wLkbvE01Y+KwWffywkxL5YYAb1AVQ0+bAXlchMUUXQIH2
aSRyjvgoD1gFJUrEAwDwE8W7LMc8IIOXIcmMfRlZL8v0LRLQOIhOOvWACvYJw0jtomdavjYRZ2jR
bcqCLOtLccxTGVxt0O5X7Hoz7jRy9XciYI39MoUJQfSoQZIfyNWVN5Vp5dZMBOJss+ujjQV1GAs4
DYquoFT+70FBhUffxV0KAGQZuaz5iFAsbkEYOx5LokWT0KS0IqRZtASRrmRl6H/PvOdchiFwtZNj
vyxD0LJpY9tbDzUNsHgk1nUNMeHQ2LpzFISm3VIpKMY5FFKcXCAdwbP5IqzfOHqaTTfN6owi8W4Q
/dRLl6ZrK2aODTE2XRkTkF5rNkYdlh+zPAPUNkfOeGx1bFmrGjoeN9o6OGoxrbehSmGQK+qzCmb4
pMeJeXca7SuKaSH8D1dnttw2EmzbL0IEpsLwynmUKEqWbL0gLLUbQGGeh6+/C8U+x3HPC4Ok3W6J
IKqyMvde+zDYYC5XHDFuaIhx6JPZt/DZKG3AMXpBsxeteSdwM9jbE4J6FYgMp6kj0Lgh2XTICJK2
OE8c6Qu9qOIjFlipevKxtlElTiG+uM+k0IAcu0P+ktHw2M2k7J31ORDUdhZTiWX5aoeh3oVog/D8
VR2yJfg884SQx/PDaeMkabXJKIBoPVXpezfiHCalzb2ZAq2ZOfrkXnmdA+wEHgv5WjBpI5gtpPIu
Ed4to4UjNtFnhMDxk1oe7DL6Vhcvqmn9tpEd7ihE/ZuW/KyTgsGnQzHcpu2Zqfw7MBtOEGF1E6Zm
30yyN2ZAKgvLdKIlL9KeDVr9wLmZGucKYAiIQPpwzpDT5erfFWXPlcZ5MocUD1dMBIwevFnLpw3c
d11SeTtxaNycufwilbS+OLpPanmEcpcvB8ScZV9TDyQu1Ku2kTG5cU5HzLX1QpxIt1+Q0zeYPjuz
MG6uxEn7uD5jjUA6c2qSUqA9CSOC9brAxqMYIJ7Zoh3NXeJCenYRqvL0nTSr+MdQzfMq0fp3ogXl
m6EP/HVS08wBG0FOQgBuEu0ljL6j5UetGHScIlmecUDoT/acahuyeoMrKkuwkJDMVQLE6BY4q4zw
WvSNZNwhvPcwGV5QsMz3SIpNFvrxbxaNrtBf1SE4sqRHlyfT16JEo4jaaPp0dCOlMRfnZ2DQ5FbZ
yca1h/Q9tCd0+u9Ut8YvCwMVJhUmZRrZ4U4i6OV79WV06h+65RdPM+DFA46wD6vKPqzY33QLMVJD
gEmwMdl7QchMvVnqSbXRepXB7mk1L/GytqkFDjcGlHK6CWsDDek1zH3zMA4jTW+N3MGMUhikZ7ar
Ofc2BneBm5CSgYb8xJYnBowi/eeMDuFgGoZ8Bu+K0i8oMB7xKu/q6GRhvU1hEDx5sqVVJtzb6Lcu
WxypvloR6F9ZZOP+GLJLQ9372r716RgCk6nym1vKddJCqjFfVdxaQ1vx2vcsweo/bDIXruuyLGZO
BNDB5FJU0aw/BZWLgNDr0ehBftiEpvZL03uoJeHPSDe44Aa+nAwcD4EOZMU6ZWAcI8/J+W3J+1EP
Rs5ULp/SsAQtQKYe4JTXLBfijnrGuTcFYXAECHr7fNm/ULSeAs9hRuBV30UVxz88P/FupbQPiKLj
H5KsTKo6SjQ2QWZ7kXgHz7kMy8Uv9Sr3SgsaqNeAMOcPheHE66qk1+bbOe4XREdhhYPp70qrY4TH
qAxcf668jV/PXx1or9T6k0bdvehQHY3lt73wr6k7YOgwTLn0M/Qajq5YwzBzH8oJsDF9Ovr4VM3R
hI1MX9aAmXGQ30LsiAcTaWEnN6JvSdYTkXb3uVtVvdOG9ac/+da9AYyx9ZmxbdXL1MwbuKdM+QA6
+fvYzz5S3btVWTVduS/E2zj7X3JK6muXkFc7QZ7eO7XHxcNJcZ5QCx/sVubroA+tk+inNyQlGVNr
TkZ4XxeMUMwAPEwvTTw2WyfMscvMfbGv+x/1mJYX8AVneDL1PlnaQZP4Zklg70lxPGWhlj7F6Cv6
UeufahISBEj1A7s3Qz9B813E0VsgRfaSpNZPMZBaGsxueNQ1d/rwIuZOHlPnwJzqtcq6CuzWvCAC
Breq9QdbWuZqDibUcGLiP5KH2my3zGTQ6Uf7YejJmJmbP/zA3gsGymxfRUmxjYkjfpxBQtfUv5jQ
unCpHejQdIWRAuugu1Mzq45cGJqMU5ZcZmxCBNS2qJUb8uikYRY7k/7bITO1gv5006AWQTULEDg+
sRhWgCJIH6cUGmkZPEshM05n2FI7FDtOHVsf6I1xoy6FYu/FznPdoANeQrmLsj+kTdvf5iQDaNwx
T+FY5a5rLa2O5iCZ7KTWUxdFZ2umxlbfC8MBSxx4S6ZTO23rWYizQTsboXN0D6M/0pHmvtCDfG/y
4eHfA08DoTpeZ6b4tymmglSyvD7MAYFDZj69262VvuRgYnYGdB7wO/Z5DMHz5zSA7dBkewjASXZB
hrrFsl+s0k3QQ0G3iy37N4VFfVFBtuqZ5sieQYNurl2CRzcyxdjoL7ZyRLf4ofVn/tvZ4NQXBaBv
o3Ken+z2YmsfUPa23lyaV1UIO26PBY++s7kc2qzlOOqNiYQETD9Id/P5R2NSnj2WDlvwoYbQ55id
hB8eXQSiQkxmaZn+RzUsnaY6dPh76SdXzBtb0iIGKpx2QOiiInsboe2HES5EPcxk6caAgEapFT39
2MY7YeHpUr/6ANpqneBz3awWuLnCvg8LJDwzzBpV++gRqoPL00NC9DQAUt/2ehasc9GApim6YWu0
UbceONc0u8Ec9J06VViFW+yI0JYoKYkEJu1NctxmskhnFKUwy+6YEI/LPfKnm/xvRYK3GiBjmU4h
ObtPth+8Fx5ha6Huyn2NDS0G9b3VfdJpg2mMzghN/nsguSBmqhJ+5TlBNCa0t1uOXwUvQp/AjqQ+
iDN62DkDo42oUNmq2phDDP2GEhQ+LPpDMuBi9I0GJprs2eHa9B5HDuhgEPtqvx2z+h+k+j25WAYa
6cYO9l0I4V3UHdrqGnaB7ExoeAEF3WbQyDnyGUatzdyqn1PQIAwyntLE8y8IUNnnzFLKZusVKBdi
z2qoYFiw66boD2E3XlpNXBghUHZb/T2s3Lca0Th8PO/SqwgzjscCOadzsKvvxHaBZPoFnlBWTQM5
/Ih6JeMsqzsCDkFvjiA9XqJhZE5X9y/Ufh+qZ+Dguz3YQ//qIQYauLo3q/SGe2Jq+9n19XeK+CUX
ZuDM6ncgSJcHjLIe5EGSSh3P2tupNN4IdjZP9lK+1XlxcGy/2FYz5g3DjF+J8aiO1RKNjU2pfdwD
fHtY23XLWat/0UqI4vQm88+jXWCOxc807qmjx3wE7DvnABWR2ZitM7znVXQrGeyezCKBBUmZtw2k
ziSjjPEWzsWZZMTfvbsALqtsmWR2wTEWDdAss77Lto1vYY35aTmClilNv5YOw0obati0HnbgStOY
ojocxAMtjE/0G4wXo9V5r6yvvoONGdbcWhV6feG1RwfKfz3W4hVvL4rN2FqNXb5kmTVffk5+QI39
oun1YS0BVzBALYdrYxGInpAyfYDWybghq7fMRoJPIJZfEZWPYTAi8cPig8Pmn5StdjXNs3Wa4tF6
CqV1s9u4OSWG9LaVzckAxhvi3KXcnavuQqvY+lEFmvMk0xcUx90qa1PtlhJdcq41hLhGiZUnL0ki
MbtRe3KScOM54kergmT9NH81MjPZRG4f/0xcDtkAA72T1+L0nUCAEpBarB/NpChDCy48mlVmrZHa
WfgQm1MZHn2feXbUd4uLA1fGPBjfDFezN0PTimsXCm8fVvlwFDkikWRO4c9E+Q0oDlIR0ojn1sA1
bbOvBqj2PKP4NPMsvj/+nwjxtnrhw0GF73uOYE08U38nPxZUolnkV1Upk1AGLnLMk02fbuIR8YKm
Y+VUp5sir9utZunknS69TDfWUONxLNuol01nPydd8o+TAer0XM25tnPTviCl/Nc/VhutX6IdGQe+
m4r8DaEIe4P9AVgaFMLyBBQ0gRPzpU0s7WoUlj8jj2A21EYO5DlOjOGXu4wV1O0QZlUKf2FpzFlF
js0i8d0feaZ/Yod1/kH/AiVKeG/u1IgdssmJHFRa2eqhBoMNU9IdVo8w7w4M7sec69F6Bllxz9Lx
2IVUZyIYfqpvpxGRrZzm3rhXa3bSNjWl7VQ+XsIdpU9ZgscuCFO2Sww7fDpvlgy2dodJPfGGD/5N
eZL0S3YB6+UpiuVvsinaNWEXxi5azuZ60vnPFP7tikTeYg9vc26ebDvmTE06gp9H15oz6XNlxXTQ
nPEfWZrijDQ0ek38cjixldOc0e5xF9XfsMNI4xzq74kng4zrdRMDOFGR09B9GXs6hKs7xJHm47yy
RGv9YHCLXo5Abs4d7Qi4adgYHecyJFmqXSFaTn4zvvu1N8zG2bDpT6hnfISktsT5V8UqQAcERcjf
mfGQ5CUWLAhAeiXGzSQyLP81ER1RqNB+0W0SWsGoBaR8naDEyhMcsksLTnXf5IgqZ9XY84jtJesx
kxOX4uWNc9DAvJ6nVs/B3AuazxOd80KzXzswutsaOyoiV62i4TXcw+UGKQXx7h2i8oOcSiyWZFQF
q8S1znYwZocJuwAkdWazDsd3dWuWZZ0vWhWiRHXRX2BGwSNjCx4uJWRww3HOjWViXdON899vlxqU
zA1FXOnFoCKLgMXJTvmawxpf4wOLN3FZdu0qluOfwWHlUadnakVvxdmq2neJke/IbXU2kf8KUMv6
jt8QLIl/PMxSMSkGwpTO3kuE/erA9zgThAU3esmAgUJc7FCR+3jcMHNj10CqqmZw4JiOhiz/YP2s
33TdWDNL8l7UK7abGWgDcDz1cm5o6wGw0reI4Hrg2zR/gBE1L1hHxEE4tKVDIXuyd2yDBHO/swBS
OYSF/M/epp4xY8cOoBbEUYf8tXSm1MmJirK9dEP5eEu9nyCiWrddTx6Do7nnvw9OUqKQb6oPyuqI
X5hX6g87/beYf6nCRc9D8Oi+JnEK2cFJnVDxR8fnGiWoOqqCxMMjS52+MaEwX/KAEOSkT/LXsuhp
xvNFsI+Ed/VrNfL6+xAnzSaNAP8LnXoNCu+q0834J2GM/a7RMaUT5GY/j40p8C/E33j9jAO1Nqgo
y9oHrdeTzYvBkJPJcq2BNkewPSJzGzn6cwLO8UMfvOYIQHGDXHtCN01k5dyO9U1GY/vcx7e/76i3
5wGrVDGyMXYTHAIrZo5WGxw5mIggaraEfXCGjkzu0idtE23WJhEtiAgXQYCFj2cD5wfKYyEhynUD
+YfGC7PUhp+FcrtentVulT07r0luu9ccSeAAVGOTYzxG8YLymCaZfY004DbScebPwqE+DkUTnCwt
MKAnoxdQCgnyZhK2hDSr6N+4bXUwOHmT/+nWLzik892YhXLDVw0Riwzb/Zx69EW6kLohCsAqLV/r
uojsjRM51o4uoXhtbL4zlR1++T/UrWITRWLsWMlDdOp99KTlWfHiiXJdCIjoasdsPSa8hQtejpgR
fJmDvGqD374YWlG9pwvAgz7Y2NAJsIUlXktBNw9ID5AvRxcM4ouxZHzYexczyTxgjGTy/H0Zl9Bj
iQsw1rCXCNVRt3hLVs1RdfMrfusTDKknUGb1pZFjeUHkPw9yXxAkiCIzxaCuDVz0KEoN+qnkp6qD
m+uP/W+30CnlW/9ptDqc4cti0y2LT+eghu2bkvFZ4IBcrRy8qqJwGWEKecfDBUGUQD/1yqkCcJ7h
WS1VjfonloeUFiBeNjiT6g9IQASCwPTxz2ixPNFbaDdtkUv+WWC25C/LA6s2d3rvBRjeRY59zGvf
PbPLmJ1g26oL6w4TmEaQnNGD10GyHRsgsc7cXRJB0yd1mc7NdK0oLRhYGj3H/Kbp5FPB7BJ3J95g
2ECUXYAmomczyDjyRQ0UbHSff9vgaTz/Ktpflc0nWC+NZH0qP1EpjedUivYadAFtuAQpGc0BsrVq
fYk1bt/DiFZS2D/JscjedFNHCBFDKue0B/dfGM9xrMt7hVLEz6aXTk7pgfAnxt+xiaqNY9e1cBt5
MkKn2vphYz7bZv8RDRLHS9aX1y5LXh3XmtEA3uUyyKGPWD3nz4ijfX5legAovM8PzdRSJhVwr0nj
/NWaiLlES+ZTpFZRYVW/XRzvdWQ6dGd188cokcdbZoPTvCx+LO3Ewg3HN8aD/XpqjC8UIuhF1EI1
IhEaEa0TrMq9G12r7pX6ClbjbB9lH/xJpiB+nDADwnSA2KHKD9lclOIrJEJ4IezY17ntAb8ljBO0
ycNExjQ0d5AveK2M9/Zchfwo9ut/BRdzs6xZEB3LX2O7bXd5zfQcBOd4fSz4ueEmL6Ocy6NZ0JAJ
0iI92gvDQPWsS0zW6yxP4rV6z1x+5Wlm7DkYwtupDr6WYSiLtIkaujJo6LPE1q2j72XdPcLo1MGT
Wj/DNlUShKgjjhvQ+9+NkKYEOBaIHS5o98rMvtJCg5Df0ewK0Imq2Mx5JvqzyuJ2ay+nprmJzLN6
lqbdzLSKvPuK6cqlr5tLbLWH1nC4CwwRG4ceaXSels/BMp9RPRb+pscUXhJKBQ00YFZuJk9ZUb6q
750JmH0VhkO3SpfoLw6WB+6EgRMWr4KoI9qjBIKqRCBh4BX7JJ7fdbcunnSrwd1TlCVi8iQFR5Yw
0DAYW0gwsKtA6Vlc7JjqWWnhFw4sf09yiIO7tLQPXq5TNfbiqajc+Y4mYVua0xWycbyGk1J+1Pj7
d4GdIZYPMsAJbj4RyIdcQz3EjmFAt5utzd/3IpzIrj1t1JQiOeouS6w+w5M3Al2e4Rhnm2bW6HAE
tSSILZbYv/kD9dIPaJJQEykFnw+5mHUAD0cvTjg6YQ8tDx6jpMcz9dKxsl8gFPz93/eDyEnWctbS
/dRiYsexHOyp7k7U4sHJBih1hvvMKYB0gqvRp+V6Esmn3njtk7qzlleCwLyza3WPqdOE2OjslD4r
vgbAVhujBC48si/sUOEBGuRbO4k82gQRguUZd0rco8t3GJRdGNMQBLoELTVEzKwNUIR4YZY1sDcH
Grh9eQgZoiK95P+4H7DZ75TwsKm40/egXqptldv1y2icGgKOiSnmnwoSps9hkyBAdMNndyRihOsZ
T2n3jimgPHu5d1CnD9d7tWVfEr9HfmYbWGfhpuHNabvoguTZXpWl3UMTCiT+tcB6Ki2EB03dwahJ
kn96CUIZwI2AAQvjeRmDxCEWFeAdw7GjrX4uDfyvEWzz1SSIk4eWmdOB5CEvfOPU007PvPGulhFA
NHeJ5jmG13n1qoDJX2glkBviItw9ot1rLyZCyETNWnJ6aemqtW9x4scXVbSGExgF6RvrMajKX5qP
D6bkezGhSL2WVr8Po9ID43wNzdp/U7lQdqL/2y35ty1JKceg7hFr23l7kI6d7IUZe/fWHezkOtuU
suNYllfThrBI9KL7OZbhB9TnZ/Ul1lr/GclQshqHaxAl008vz82jnDGBDqGr/+Kneke/808dezjc
/z9J4ONbIp0B/4VNtFpEI7mLp59TnP5Rl9KpCvqqqd0c9DhwnjWhpzD/Ku8E+lusaRxMZ2YwuBE3
ICiKl7yoFw6RgZdy6IhCo64hsqP6IgY3/90Pb3QHjS9M8hyeEyehRyTnJ5FFQGg5jj2RrRIc1L2l
W1gHvIYkLPVSLJU7ZLGXKTCByJCIsrKNIXoeMxI4iSMHlZeyZVda7e4jWOIrCFnsmGn5z/KkATFx
YzWJV26XVIdmJDeAbKEZBx7Re0UcHxs91P54354t0bsM2p/lPYHyZuXYIn5Fy3xI2CNebECaLPrl
EmtASkNQcwOqS9lZxDRI2/6XCi8H1/InBBO0ym9BRG98ncYjJQlog03hRN+jm4lfQZ6zx4EIgJzR
7x/xYY3InivHwL3c8kl7xMg/ZV6yi6sEHoyFo8qIXuZ54JsJzhhDlDZczWCRIIUDLEEmNSd0fDFQ
j5GGTRahpNcKcZKD251Kv8K9BFjGN/khKyFPUV5V74HZIlLAS8osJLk23HfPogwCxuLWH9aF7hAX
LhavZQyYmoaLJTzidrLlkZOU94SZTt8ILcnvPS7GbtEbqM1V9TVKCEZbA/wQl1+rj7M9vGhk/nSP
0wxEpyqV+mdgWtpzo1nPmpH4W9OrmclxMkuLqf9dZlNu0g9p899DJpbMH10Ud9YH81GFu0AjLoYj
yJAL/glL+R7iTDlFFj1CSrD2BRlivtz8828ykvJVZjN6i+Pg3wgT82swLjMKhy1ZyXg4VyiB9IwP
7qprIxa8huyzCbUfLW/ro/D8aTs4sOrmRUdNvYwHhN3HFsWaZAnnLaDrfXscl+xeTjePOXOIBGqy
V/BJnf0cMpr1IsvakgnGIlQECI4KGIst+csIURkhaYbpEx69lj5Hq4o1bDV4/fTRt2G5h7SKN74d
zbXahkhU/W9D+rtJucjI9Ki5ahUtWq2Lhp2hwQ5bmV7onx9LOIyh+CEMhieMb24Co59U4XUiHXw3
hCTLqHYFADH36llYSZbmhZqaIQb99JNS7B8qYycrjr4GBNiIwLIwAUz2ThxHaBbsf/qpa08ZCacr
HzBeyTiGvBE7FrugoKihad3d4A5hNWVQ9vT4OoMwiPdzgrIpl554rwe0dq4eTQd16MlY9VdFh007
J0WjII32HQdGso7ixHpJNHJykOCSEEQulrFUHFULzM1B7b1k3nIiheK0yStprKXXdEeODc7K93SI
2bmPpTN8eRwT+JHI16Pjf0PfEt6i32pllXVSnmioIEBEYXIb5ijYpAvZrM9m94R8jYVPQyng9PjR
aqXoqjLgznOOc073adm7jmju+Ei954DEDQvNVG8vyd5tN5NuWzIj8ACMwFCS1g9SEG4Rp134ES7J
Jtmw4Kdc0HFIvOg4qcuB0dneF4SUPKTgfdVvNb1od/Xc6He5/LrMtbMafTJz0MS9mNWm8nCeYs84
i7ZKLjoELICtwUEY1nc7RxWWvBFvNx2A/qJHnNHuXpTcytioCZuIMMWSlGOVhXeRU5deg7jVOYMn
5WdMYkbq5WSRRsOn+jUXI/8zCTq7pK2m9ePaMg6xyxmZddTTCl7aV+3E2dsrSasIYu+n39rZT6nn
B9cmL6oKOn3z+IQe6m/bT8GPeRpGRbtD5qfRixqVLsfM67UaJpnLREk9+z8v/ZafnMDSTwCRoH48
IbFVmFa+VTO8NCI/ybXpVv1VSGtLSC5Zk8ewH6rryLGRPD+zAt7haXwNuKZaHIln0yHWeSn4nYQ4
st6fsLrkQbnNgG5shIH72l0eStl9NFWFPdwi3Bq/Qn5iSLOmjYhPAB/Ho0T7PxvyWAKq2HatXu9c
I+32fR6L4+MTeewSY0MtsXyO1AovnajTM170q6aNyVs4xXdg19PHMJTfGdNgP+pfi2UkUQ3B4s4l
bMbGgqfkQWDV3Vsw41+GVENa8CIZCu0gxEia/lICj7/uD6bYyb4iji2XXf2oFufFoTVYDsIh66Yk
xTryE/g9mHAGP+3W5SxstMZ3dQCWfnVwBewM2BPPCZj7Z7sV/jonwoAxRPViBlJeyN8jFjkuC+Jo
ADY0NhYVVfYZFom1AO8BRilvjGZiSC69+stMqgIMasdkzvabTTEnM8VY5/L10jyUFfVxmNNs3wsc
XK4Hhjg1kRkvAyjTQWDqWFSvsrA0XG9AdEATEw5W2Hcoye3T1NEbaKjdciLiZJJhFNYTILvL+v9o
1ZehtxV6T/1GaN9lEg2ZEeVvrQyye2Dr4jIsbPKBee5/vbO4ZgjUlTMIlComApe1a6002nYWuHvW
Jes4jly22c3FK7YOf5Ol1rBba95IhvMosm9JNnYNurQtGv3JwlEOUi6kY6bVVbtRfUnYBduAXYlh
NaLvlWpM9vPVQx2QXOkyopqqfHT6Q8rxfVF+Mohb0ynf5j37r1GV96KyzGvlpL+ItSl/MUdD0eOg
/msa9KNJSvHqeu2d46/+6c9XtO6LbAvwrdpHHdk1dxa5JB2+iwDfbph35Uc2NtzVRu4fktwIzo+V
C8HizziZb45G6UW7A6yUqZ3bDqY08AOUaWO2Hyk0nZM1kB3COVXZePoeM844mdm6T1jBd43FhN0u
dJPIVDwDDG7/dbXu6ot2eiFxlFC/KfoRDZNxQt+eXHNt8X0YNajNpcVe9Y7N+WL8Zecj/nO/oA2X
oVtezRDN0acJkNlO0mwHLFFrZ7mpNWec9jPdFUzTvEya7AIYGRc6eJrLiGF+bTOrZLDMNNIBtXnT
AwgCRHbzby4nj27ZU3+69UwsquvBuKkIyuzm+JsZJQCR/30LVNN5gK+Jyq3OyAcJBvpXFZGp5G4d
H+ePCJKQ7JkCpy6UZTVTkDMaBCZtuU1rvex9BHEMgBsIJDmYPYx/pVZ7lyaK//VZ4N/mgEy1Ghxx
gdr9rUjSEyVDeFJ3vxwWakhPpIBRu28N2uLT4wZB1IPSnmMXGMDTXKTum2qIwKQgmC1+HSLWSoNk
FyLtGrrnQoeBP8bDfm7t+Ka5evD8mFqPthQHZZGYqfmAGNo2QTw6c8lcD3eOVstHe8BbegT/p1HA
MeTl0a+MLNc7IkN4tucheFEP/H13XxECBWZ4wJ6m5mo93/uVsvRx78SrDPDNyc/+VYPkpmd7rrGH
Vz3flyFvT0DgYciPQ72tluUziY3XSC+SgydlDneUWNq8nY6q3LDxJMDZRYkZSGJycp91IOeYnVJF
gZcb6seWrFr66oFvWkV+NEWhKjcEKWfclEzaHp3tURtufQi1C0uyGBYjgo5KHYf+uFW2u3XP0Y/x
S/dFOPS7TuLzbCf9JR2zhvzRYQ9ZcfWQ/jg5O3GPR38qCcGEYvDOlA6v0zI7xKtmASQrmOws88Rw
dttVo+P5wgX2M4+c/jpUyG61gtRhu9EoQQBrAxwYpxHZeBxt9eWaqYcmodaklw4ZZ/m+B5oV34DT
RnTCmFoBiGLsFFhylS4nT6PXyosWHFmi3BNGUPeknqkH3xj/e2n4Gkzy5U/Ve2VBoK9bNv4mr6MU
yzsM69OjV+X2oH1tPScla7mxkJFh7s7xNBPP6ZxkGZ3n0sbvMTDvlC2CHWtyjX1jeBJyNgqrxwxI
ZCnSeteAsiP1b7yHj0OClqbVU562F7W2pe4GMRzJKSbJqHlL+dcH0AfjBN3y42krOVS0sGY2faQd
RAdI6O8DdBoO6DrWFCvrK7YXF38iJ5HR8j7h8bMchEb8icCkOzZtSrRvIIwNXJ2x2OfuUZhvvtlP
X6yOMpTsBHTkOHIZpMT5erIr3FZeXZJJNhSv05c1bJxm/B2ytR6UouLvWGt2kYbEPnL/oAXcrPvc
12i1+o+GSI0Z3dq9oex8raOMgFnpHx71p0POEKb5PrwqTaxVNK9FyJ6eLJ68DADD44BB0BGug0VE
64eutq06uBuD2b3U5oA/TudE4xcoYgOahau5t+S+BGavRrK9zRXpElK75kLSmqVnvZ1NMzzHNuYt
9WxcXk60Uw+Rbx3U+3j/A+I62fzJKLeMPUqpgSYI9JeyMJuLKuGLjB62kzebR20ri7kiVAdjPP+F
iwfP/x9L8NLeNrKjlvXb0ssSpJz005SoO7cZOMgZex9Xh9odOisYEvSNsnA+H3dH6mMnJSdB3Vzq
NpO2RYZzGjMq4SM/UKTT3KaTs86TwbpQIV+z2KmZko504sjxE1dH/jSQcGDeRjscwoP1AET/PYOZ
oCDTQPTHeKr/YG6Ydspki9UBsMNSPPRWIddq/l7Gwn+OyfNgmG0ma70UrxDmYxy1aE1VbEkLbedC
zvwTPa4uBHgDdhtxqnbQOTZvkx55kEkOOKY9ziB0EsmRA9ekenaOl35htyqPNnOQPfFOzFDVpKVx
CS60gnE1psP0kzX5w/eYaKbaTBZcSoqN3mfOZnYjfmtjUUc99gH006+q1FTbDt5Qim4KEscieVdN
GNW8MZhET7hGPTBWh4Xu1Eb9UsbmO0by5NjMlXkcRgxrYdjkz6olg1CsonqfrhY4uU/LRmWl5V70
2jNF3Mla9CAQFm1HNmJ0dZv+LfMBw/s2p8C+qW6hIKqSa9NcAy8iISepYCglbrFFEdSshdYXRJgD
5iQQFoEelhOoep03Tj8l+ZzLlVmxPDMq7DyCM5uIcE+jPzZpP32GZvTtSz+7WHnyaBv/7QyLtqep
5gQVUax4tjhwz7C/3xCGHaqxj64wrJD9M8Fd12NefgDxBFyJ62c/upB6cUSh6tJtfCDwmbxmJk09
kez3hXcMtaq8JfYIHzvHk+/X7YzaB7/Vf8dfGgE7TTf6/SzQwFF9MBn06lWeyfYtz8yNIY3yhM8j
uxUpx/NHDTdlMxeR0WZu+dXemexyEzTJ74LAWziAWnazHYurFrcUip5GvnBDNe6CFrgLeBIUJLQq
1I1ky6LajFZOTBoGiLc2awhIZzADxoMWRlgN/1QWOAjVCyx152clOQWhEJjzHbrBtQa94NIYyHhD
s+t3wkHpoV4WrWEjhpKrNqa0V0PZOS3clyWPXp3D0flgljSNJ7XPzwkcZ4am6BY4uRsERaSLTraN
snHDqgtxDOkI4RH9rq06SA6VIJG6CeXFXvR8md10B2NmpLcxwo0S1Q2V6PALFNalmUaEAUtzPDZL
ooDyT83XikO1rDowBt2rEgJHy3KkdTAQ8Xf+Vu/7F3hDNYxbdIMOloHF9c9ZIF3nnjhZGcok9YGS
JNbgUa4PNnKc/yrsKXw1Q9DYUYqfs4om7TrFLUKklrTQq+uOLlymhpMDvP1tSbLaRc3P1Ti9KqZ2
7XLWALPJqLLxgE4jZeyPZmljQBSpANNlgORafnQ1HlQraeI2H3ruvjlR3Fz0rIsYbhQYzf2x3RWO
M96LSS/JFQvLX6Ow/nv2eG+0o11kmgLQ7jydc4oqV/o4zBCMMFH65KYPN0Av3fMwIp4J9fDno7Ab
i7xZst/GTcRWcSELod/GEfOHZhlLeGS07CWL3XqE/Em3zZvpqfiZtVYdC68PZ4qaKESFF3yQE5X+
6NHku3bm/cRmA4BFgEEe6sa6ClL/VkaVha+LHBqaXPkbnk/0zJhEfw/xDaOFNJE4jtWbl0g86iVQ
GBqM59ZnTAcoexUUhHv5i8Cgj+rgxPXbazTprxpNCMAYLYiWEtHi/z6UsfffyxB9zg7Jg7nR6SsT
okYkUu/CwFMbCtbJcUvDMF/72M+2VQIpC7/57B7cEK2kMsx4gDhZBFxwu7Vzxy9bZ/qrmlvIENM9
6pFNZ0CGXbIVr03RufqGHvcSRm5j9LK66HU2Q3/1MMU3JhrKcaK5Ji0AtZn3ivB3oOsaU1BlPrbG
oXa7K9Ty0ZXWXktJXUvzfhkFwPDbV3iE1tMiNBsq339wO4q6fsVwT9haWXHIXpgDnD2SezYiNkLi
4M8DWE5aW+qhWczDk+lgF1jcuPRrK9y4bbh9tIaoYU9gzSmERylwrFjIbNVLTzTT4d2KUWoquTqS
tFVlg+p4nCXcaKj3HsdWrtJQnKsu//Qr56q24L73vxCPi2PLsQhrZ7Ljc0VXOEYDaoP/x9WZLTex
tE33ijqi5+FUsyxZtmUbMCcdgKF6nuer/1ZVs1/++A+2QhKwwVIPVflkrqTmSC2M1HpIPfNy7uvj
5A8bq+02nfnho+x/D5Cy9rPWO+dez+lziUEL0rjSHDhp0HoCIGwLOUcMuxBP5vGruuGqA9mLvHxP
h0y8SSmRZKZp2j8qn01psryMlnlht5G/VfPiXR0v/+U2XfTITDza174DM9LqBgDQ2ZbRkaAkcuCi
VEqUTUgZbYNDymGQLM/zomp/apqPZCVfNX6NIz5L+kMPypM4f8jGJRDWO9eyfVk5Z+V8YF4Sf7EQ
q7ZCg9vd+vgq2UFcFhpiVmUo4xVxWxOW32mFhaAAunR30ObjNzSxSNk1dX3/1vW/lUaoHkpHPCY0
ruEprPJzqcfVJRmWBkTG8EMtGgPXai/V6PwKOQm36xKU6y9DapIpWwqZ3Rvy/55mRJkjFSXYCk4w
9ezfg0lcnGYkok1aMVvPHfSwLZ2A/iGWxuDWYGBPAndC7PpvWeksnfluLeyCpz9jWMwvGtyYU+zr
tC61xVd9GGCHsj++Wg4AmCU3yksXe+9jM5gPWU51e2iyu8H6+0HoiF2mbnxGEYp43DKmsCgiO3tU
x99JVJ01Seckvk0LRx0jwQFh2Ih04QuR0xahI8Gq1I7rgVhjWqDfh7ksn/3A3qpXOUrTNTTM6qSu
O26BDG7XAJXIJd/4wI9LXZlnJUJNVmNcFS1Avewf1mPDwOOm4qI1BQu7bkaBmmZO5f0Q9NlO+A7B
0Tiq6WDWqg/KHexdwJ3xPORUEouA8M56n8EN/+XfXp+Kn7LexHb9OWA1OzYWgbTcFL9rmWxVD1Ey
6Q9qAEnUHmsSBM2k0d6nbIgOvQkMtnOm/Wi0/ouOKRhVpMr+GpdLXdtogRt8VHaM1BNX4cfo6Wej
bMHhtfG1gRb/3k8/1umdjgmhXNzuTwt8XA+QrbWq0h6p5MGubMzuUxt/UQs5SOPRyaOTaVOPbkBi
Pz01NobVGukKhgUstzzfKuWOqycClSzVZo8ejFybeyB09yIXoBQS7mJ5n+31EQ+lJJg4cpehSCrL
BDdwscEedCleQ2GnWBLU2Vb7e9sIPuJ0rOD0jsZ+mprpOOI9exRhHjxSNc2kEtyTV5s1gZtGXDKM
IGzK8aMIMx/PKq3BRZOOEwvhwWIJEoz5t2asrHevrs6aMN2vseddRWg5n8SZr0Xb08tkertBJM1u
yr9Cnd7Z5MgedflvijwQK07qM3SSL1N9kJ6nnRpKBl2HlY945dXXlg7uRDaf0d+d2i3fG4sJXzv2
zyaNZOTGXH8VZboU11FsoKphW4Wi8x+yRqnjakiFJryPIv1MLVcFStwAI6AF1XHdQ7gmR1pMu/qp
Nk0L95uMZbPl2aiQK/UWJs0rfLJ5hDH+72AC2YL8XFo8D3bQ7COHrs31kC/L5YhzFI6PtKTFjlXc
3Ia59BxQsyjlX+7B/LgloaWxeYIgCEqHOrhbplfdyZOO4vwiLA++sjQWu6nGHTQmKBNKd4hDtzyt
JTOKdjb65h4YKUvOxsR/O9TMbxYLAmsUALmjYake2A5DN5gAFNtm416NpnswkJ9Oyq78z72c1jq6
jG/H3CStRPBZh/5u/Wi0ccRk7SV0ykdjfwmqzjisyyB3BpPCVCo7lY4sSJrmghRd0GmvLGXa7f8z
y6U5mzY+RBZ8xeJiTob9pB5qZ8bxbcBsVy8Hsl2561bXWZFIWOXRp5F4X8OlIu7cYR49FfZzpZv2
8Z8goZ5VROQ2xoynTCm9amagswOqJ/4+Zcec2Nvs1xWf5urJ9t/vy1JYF6GXn9WxEqX801uDCpgG
jE4bYvu2rTR9qzV318WsMVtu8tDuEMd1lLiv6lnaDQ2ZQgqMRhkIn3UDp6NnWc/qwRpAtWZFGDrf
YiMTOy1zM6aH1VfcwKBubCOJrkPcRdcxtf9kILGMXZ/pzUUn17ANWG+90GFpvamxh1/jz+FScqn9
rDyUTmFekk5WNKDHIZWYX50o6t7TNGbLMsXmW9pOb730ICJDDftUjGxjKKGPtr4GjK9sRX3x6yjw
t3nqQyD3Md4albjLPPiN8V/+lhT3ogW9Xpjh8G20cIrOkLfWZ+o9lNphM8r31md6uhsN8MWwXRPa
Y6/rFBVTK1WbKGRsopOQbYg5UHwfh4/N4NgbesvoMNdEf20n/62F9HPuzMiANC7Kx1Yu29Qzh6JW
lpUAZU3al0TUD68t5ajPTlyvr1yrqLfslOYZmwv3OswfKXhSpRw2LbHx2cSCo7ZAdcd5wwgl3Knj
1J5Llp3y91xLYyq0DJu6dguSGhxmh0MI4/hvvfOKLy2uavZI/cw0dP5tFDXcLRkh70OYHN3Cyr4e
CD7C80iQgpZqV6XL1yXAz45BrrrrEfaIKKGm1EPtYOqKU5qpsDg0E+42zxLMz+Qlwmut7506PLjr
g4tbIBVv4k60JBFYtTW0EFgtA0FlAUwEhiV1H28tu3goQPdD5l3K/ETwjigtt2AbQM7ZsnPXW7Eo
RL6ogrTMb93oVMzOJZ0bEiW/cWY5wyXpZPqT9bB+LKJnUsAKeD7kNWxCo6vNwyLs2t8kju3cmuoX
eaCYSUwbP1fyWRtQLOHmG0cY5kGNcGYgMRvpg7taRmjtugTDxZ+6GbA/OjX1qXJji9+RMhpdLziV
F1jXiTccs5z+2DYGyf+PKtdok0fegqQhfZtMPcR5kD3DzZyklwLbKsJxz7+qXX4yd0VRaqLpW0o1
QjQl5/UKsJIZTBLkLGqhnhnEvA9xDwCTKd87t7B5V1addhsmwzmmnr/nNil5Wzhl1UOekBdp4bif
7eZbW7Ljs6XY5QuX/mC1RWSdw84kqijhLufvksPXUEm4zWY/35n/mzREaVRulzTyjlVtEoytHRty
dz0xuenfI8v40BJvenZH95Nr2IZfnl7ZFjKciyiFaaluEZqYXnWx2A+UU9wrdIvL4A0vahhbyz4p
9Sytj8wGSEYRNx98HZNfpF3UrDqenWib0Fa0qhn0sJ7KZHTgoQBjGouWBce4wFNPa6hhzIylO8u0
+u5RvQroFsQbLV1MhD6t7RgUBWwwj+Wr3PEVnU95hZgPzGWfx9mrPmJbuHQnUZzk2FwnledZGANM
JGrm0jylvUQNW3wvCK6m5V+BwZTfXd2mm0eAnq5tE9w6+uZZSDimqzdfTZcY9UpZTLTvSrlr0fTB
WmlbtdA2Zyd5Lnv0hrG/FX3UflZme9MZsH0zfAy6frJVk8pKT6tTzVSP+yx68JQY0y6Ubv3Ei+2N
UViPtSWQZmw7qQDRmu2TlfunyXfY8onkc3WegOGCOZC0D6vdPqh/9bRv3qbmHGtadP3HWgOLM145
hYJjsEyvrHNbqvkoVS+dkuFSa5CzM4VgcQqpZjY8+sZ569/7qXmd46A+IBZNe8ek4lZDNt/5WCg/
q05Pz0x4x5ORZF9Lsbj3mKahvdlnWL9YP4ScbixtWzP0P9Bc4e4Osf9Bjhf7V8PydE5e23RcjkYH
XNdkuA1kxj+XC44DI9EvDPNBzfdTd1dKcAIHjPnTNma+87j4oARij8Wv5vIlVBlrQ8+Q8Hhv+lJE
kG8kEqU3qoF5LhxQAg6C9Fm3vA58yc+R4e4pbVheo5C3KmkCEgvhc69mcqkXTXwVXM9P/9+zcaJF
YKwkaayLdMaNZKp6wuiXJKKsOHMR2lp98K5yid7Wbv+Hae8RKZEWOKKGB3vyyFSC8vuqm1hvajIQ
v8bAP1hJrH33imSGiMPRHMzoyX3JpmruAbO4hms/jESZNjid6qfe0Z1tPZa0r6ux8qLbBBGlU6cz
UICiMHVOSjKIJu+twr23HcymPy+OOz56gOTGzv9pFeh6nHe2CMJdCjP7EjVwaCuNBF4d4rDX8y80
LXxrR+/mD9MvtX/oS/qt82KWdkIWvZgsJIO7YbjK6XfLZnjk/7ts9S4HF20V9dY3aMbokrB6bZuh
3SYa/nUNu7oa/JGPyM+j99MhVktliWk/iBoV2DMLB/ina4GbAUWhhpc5d3kGLhcC5HefBddqSYGS
5eDZ7oajFsGcqoJK34lxrD9s1iwMJd51P2su6pKJRymhVs0f9tGPwMPHrUT8FITKvooww5IzYlZi
a4+UwYfpdkYcOAxJV+8sDPx3w7Y6fOul8V7MPVZxrMfw4yph0h6eTPaT3SBaF4OTbtIxI3SA/kxA
AxGryV45JJwz2eD2ed7RMBMAbwBnnZH2Z14aHIGFr9xGIeAqcKZ+a+bUIqQdE03itorNbvgyWov1
7PcWNI0yJb7Dn1lXvbTM0VLIj6Ze9n49PGA5u2h2HBKEdz/U5VPJFpZsSarr4wLkmwAetM6wZp9g
2WZ16Kgc3Ni2e07niiIKI0AD/F++yPHYHfaISWpelhvG5xSUzqEP/ZtyEMfl/I2gh/cSxWRzJVxh
mDv2H9G8zuehrGKyybv3PhVS346N9bMfGuPvIjQe4BuLfPpaXtVxAUj9qfK9YucRy34zteYeieF3
mjgSIslajMVQB+Yh/4UU3E/fl3wECfwnH8ND5/Ye1/Ly1kQ0BKHwbII2BcfQGzUkeHlR7QP3dTTL
F0etwyAsUKMUyas+7Je4CG9MZ2MyBRZBmdhLj5mtnfzXxUs1wOxT+znVI5GWzmBmW6ZWCjJKe3eG
/i3OzPDsdz0wMCeBma3WGXbKnpq9RnhhR0Z+LzEe1YPRtyEqcEZ5aCqWz4r/36OdeeM56sXn3M8O
DXZsvy0x579AnztNTt1BzATFIJEBjFRgQPbz4tRY5m/MTP3t3/vqJeHe90JLgYlI65R6sNPly1za
2vpW6HbWturopxJjkdFoXWQHW3So5KPmxEdgALj+UTwjrwTizoJDjdiiH9TeP+Sxj5alVn6s6p2r
nToIpZAZRfnNogHsKPW20XU6UOa25MrxbAQHcWbxSdia8BmFGHhkmm4g1RpDpij6n2aectiUhjiZ
8/xt3feqm3ZpW+VOiPlraXr1Tzoe1aLHqGzqI5YZBrrc1LcRcA23BehFd4h54PDr1pD+v81bknjh
oW2Lx3qZqotbeBcC6uehBwJpaIhE8AKYog0a1Ysjl3kid2gcTZ2Vu6CK7rj7m0ddCu82ni0jRTgZ
fGFxmTHpByjczy6dPrh3EJcJYOuqk0534uXRoNcFCjMeOJWHhZaV4snjq5fe9wBwUxr8aRm/yalO
dw8gn+BIj06Wn2iyZCZ50+r4WY+aiVhbi3VA1+brQGvnRq04hgHvLag4FKqeVS/5sPzMuK3conYb
h8I09J0bID+By0m2+qw5x8TL5ytWrJ0LN+GGg+QLO03MskIWZbL5xThFrOMEqa3e6i7L4r51Pux6
HOVlnkoJT0c+VwlGfTS7W6kTYu8M2sO5sL1iEGcsVuWolBKr4BN93rC9/4ZblCD+8DTT/UQdGRhZ
cHj+ngKd6bUcgnWwRlDhnFDQeSZ7Hu+g2rnS0VJCF8Epu9gageuZiYgTiNuAdHi26oZ76+gZJ3Ll
4rTafRGtTv1Mr566RcULu0ADKOspg6ULMzXN7n2xvFi9SdAvI9SXFOaTiTp+YVRMLsWhUSw13J9t
bMYk6LhzqUHcGOrmpbOzy9jY+9XRNFYoOEPsTLfCaNxd6OKOrajnUAu8uPG3tTt1X8IsezCjyjsG
YzXv1AKd/ed2tIigc3x9+sb0WBTW8onsW/5shfWnY/B2UVMMLB3WQzW55UajGmzTxuOvoJeMG7N6
qZHrH5XhMATbjJ2im54TgyZ3NQCYCsBEBobJnW3BVo268hRyBKrwi0/w4wE2AfQOyx3BcyfWQchn
hc45rCzjGR7bbR94wWlysvilcFGy5KYJZ/ebYiU1jC8Kp8gu4OWcjZ7GNsVOTnaOG7s6ZZVH7U9D
leoq0LDM2JaGTQFOqecHdc+dExzbZHhsCAFC54KUuDu9JXvqxxgHRA4sk/LqZzYiEflsfXhQeSxc
jvjMYijytu8d4RhHP4dEX3C9j+1xDgcu/p7Z/+aa8ORVJWaxqCj2uQaJ899FAOsptpdlCXclYZ69
TzPGKbYgxRNJmL/PaG+2Q+YIb4a5TzlaH4ugqTbOgOTNcZqc9cHqNiHmtpNJvIiZksTgjpjLaxbP
rM0jdhUAhpR9rnRFe1mNsDOe+b6jfAzxyL63bEHYIXbfl5lrwlYPsZ43EP6PHK3sabQI4QPnzjWT
BYARvXFXt86YYEx0dclXVgiryvVotydM9FxabfRz7gZ/Q5SsewjK5XFNpov8O6AL8rR0Gv21Zjep
+ZQ3dBFO3vxgppTAWcowpY1T/aollokbr+mfV7Su0i4MTOUNWeajNeQ9or6RvRLnfikLg+6lxnzt
7Y7FkIxOjECWE8mzYb+ic+aW/CzqpXxQz3owVftYw2MXFUb6ohWWv+EnSD7z7qfZ1tGFmweGiqpB
ycnC9Oo1fUN8Qzq6qMf54uAX3seWLtaP1yrEdv106yCcbiK81QPjiaSsRsDhGFWMYcKtWCbvRaSD
y4B4Y4gBT4kcRyjiJJ5DFp+CLiIZ2G8ixs9xNXmrF5JZcPkwFN039V0aRi3LoDE+bjzO/5Pg7kzm
QdIN/cUddwmGbw43ktDcF7frezZ+xAYrypMLREMB4rMzMmt4GKoqehszK9/MYfKbjrz4beh11Gcd
4/6+FtH3dftHhW+45/91ssvUIH/EjHgQI4ketbvS3CvRFhCbI7U83sCZvk30+lh1tO21jhlekGGK
N6CrVKuHRBCLOLlGPR1mJtFdhin1fKGG4Qk/1cIUChz231R1T0XrUgXWA3IFGWMbed/v0r8+4tRI
j0okEyTVdg71X1sll62aGXQuACCMkU0yhL0m8k3XJB1FgzxoSR5eMfGdXOk1U28tyfIJFMHAmpU+
qdsZ09bkWb3KIMmuYzdcPuM616yEYPAsKzBU0KMumYYW2VxyGhAddHrU1KQN9bsaJ+mu+G1FWnxq
wtK9ZbkwCXzxg+bu8Bp4mM3N4YufWsFNeWO5JARP2TB+rSrStoR8g83qZ0M9cq6tdg3DalkN1X8l
+WDpLyVuCTTKJfvVVcaR0Vf2qE1hfx0G5z7RrvLbhpITdsMbZzg2iXr4gFxUHJcRQleUFketmbgp
8O1uzNFMX+bKnenSck/q9qoexjjBUVOR+kzLH3NnNBu1jMBwhOtS+akTjjJlStUz4vD07frjtunw
3im7A98h81OWfpsoNqCISZFTPagv0TDQACvdqOmLI089xAbAGcVRyHo8cQqoqx7MKSCOnpQfo53C
XJXWGg8TxS0iAOVhmt1pek7UKYnh/mtxfJgK1CEV2IVSR8+J2op7elLv0OjidH5YJ21IxNTFYLMu
IQKtRpCoy8gOA5pnVyXR2xJLrh486q2gmCMHDlX3R0jSTxIlGg1t83wIJOmnXLpfkbVzSqcl2YF5
3wFovPe4F4Jc86O9X6MI5R04D5iJ/EObwLvGDt1zXVWwlRdp/HNpl/f6KNI2+1H27S+GENWPJaxu
ffBbeUvGLs4udh5L0GBgXBNPsJ/RAkLEq8GnmoudRUblIrTcedTelUVBPShLC4WnmFs9qu9K8Lq7
ZBb+C2I9UWN6vomEcW/HFf1KVeXCnWLmdC+DSzllMS3X+pVuFftLnYlfoyuerNjvrjoy9jlepk9l
N1f7tYi6tI2Jl+GsTCOtVbqEavph18CqV/4lDAvhMQGqtIk9kfwUFM1i6ZUQGzhjdYY1wul3qUuT
paUt1zFJrWcx6AtBnPwXTkXnUor8UaU6lvyuBOSUsZ4efuXiOh/bztavhsddsbLyYtUxjZCmmtRB
E1f6QIBnBvsA0isrVVBUXHtbSD87tdq30ko/lkfk/PnVND1waLF37/Ph1FeBuBu1ET6MfZRDQyrj
vRXMDQcXFSD5yC5OzOMPzP5gZrT6x5SKSzLWoBXkxL6cHYM6SFb4atFUoNZucNF3mKeoi1p9ZWbl
39VcxrYJ3kAIYjjrVBsDt/dV9EtGFlw6clqSFUVq29cKpeToJzVJFTVIEXp3MbsBjRdMBh1RWXwq
xtrdIhkZ1JVNzsO00EdG2AHYQM5lq54x3uOgk0VAc/KyMGQj6d1651YWbdQB4faNeipk0Uw+2Cg5
OfVEGz1PfnJjQeuhtqgJaRXi0qB9se2erfuItqhexj6fsEeVoivX4qwY8I5f1Q+I0ekzC+dkP+D2
WqN3tqTLrYoo3dXDbnSoufL0+SkMbfkTRUlIGTLQMbW2yAzg1HONtw8KmcQeCq0FAWlG1gEPb7pX
69GOqtQQdNEmQF4/qcOxnBBb1r9l8Rpj79OXKxXqREvDF2PBAu267q+cDomXSFtaGd0IdjTtBfuh
TRc+dwu/X109zVlJVMZeTjHmr1Mb6CVYPwqvhInjLBhIEaoHH1/s+uzfe5781XQklFFBktr9+wXw
VSd6Gi/dNJdkBdz7qLwDccY6QL5U12OgmBZFtC4XR6LzN6B9pU+enEt941s/BqvQ7gbcqE1h6Awb
nfwZshQI0Jy1iuY6rFUn8sclTavXItExYsT1+yL3r5iVdIkfxagvXxpsFho/aVBz6xlFmdId6KFb
0dOmYC7VL5bj40HkbfoFp1wKFDEFOlCaGoMtkOLzYTy5c1N/ptLjYuCj2eDfPECKc74VJvxENaX0
+rw5LBkmlWq2cdSysjhFXbe8Z6Rpfw1dh5QSBkRbCTolkdHelyFmqAwa/cHEGb+NTMbqAR0IBLJc
HJEsrh7r6UEphcCpzWuZu1+UnBm27WcZep5so2J6Vg3hc+lzKxsadhb21HjnfM4pMUK/i3wB5GFx
pmfIkPVDG6fZRrOg0CPFvKQ5Hy/4m7PRmRuGasOHo4PMDudmwDkL4E5dQVgwWtcQr9BLD09x0/Sd
z0aaMai6NHUlo6osje7/ZjzVyC1n1NLpINx0enQiHD+Dma6GJtmg8qRDIbW7qce2HEzHpffea1/r
j2vsj4z744CB92m0q0tWNeGregCvc8d6HN3UKw2WALhJQEhdkGivNbiVv65ON0n6jdF53ktF9F3L
guojJ2Pz91wswYa21HXV3KbEiPeRQ0ejL0nedxoGkIkPissAmLfLyPZ9n2qQjR2l1nnvHZQf/B9u
oekwYq7mMbAK3xPwXm8mRcCtrc9/r0o5La///AzqGUpAXQZXx6FmRU8g14s+bl5bA8ZeM2PKaWqz
fk0CoshVoL3pvu3fc1iS0g9X13Q42oRoVlkYw2d7GFid7iggk0TZzjgucXJaWjP4LjSwiGy3i01l
NiPAT5nobOJ4OTQ1ngTqColX67VHkFs3TnlR9OyYwoKBdhEdgz6Ybj4CJe7vmHWWzIothazaogcr
s8du2cScixurabNjEWG4zVkbYxCScSOkuxGvRTRvQENXT1hZWFMCN1bA48ljCty3JL5wmpbFdv5l
V818z8LpTnHN62pk62kDrurxDsCBirSRETWNzHcXoetF69CuVm0+tTtapkOnu+ii+GJqPsqK4xXb
fMTv5uXC3kfsF19gIwtIZBolrH6X06HF33eNvOaHMzfFUb3SAx0FJ89QYNXrgeLEXQ8tc4tGN1/V
L9vEyh1pi5+v3uI5x5jZZpLnpyq2T8NypiISvLQRmP5hCZt0p5bNfavtosI5gPaGq2XOYheBlz2n
AVVPs/XkDYw92PFm9aUn86Z2x2ra/e9BvTdCRwDN3dzV+6WcFLTVoj2YLfuurGfEUvtDum9tJgGb
qHeJ9QfQTtfXeTL+mtr0T1jQ1rauiPhXvrlebz5Epds8FHUdXWn2YD/TVzYJcSvetVb/hcud+eq4
6feG/NkmJzZ3VYZ8y8JZn/xHHHQiVCx3AWArI7Gm43+W5kJDN0OMXRRaEHZZJL6ti9Oh4ihdQveo
uznAb1LZD1ZotbeMcMgOKFFEPZPe07EonN2CrfUS9xnFuyldqKvwIbSGDbuZuhtu5b/6YPiY6yzd
O1YYAKztboIqr1dvif3jqNMxQAnwgzAM9ytFHufEzq3HERzLvyCLrsGVnvL7KLs8FkZ6/FfdGDmS
Q1FrijAhyuoTmHJk0DPQQJGaBnYM5SsSlNFNsbW1s4qSLt/7yi1TW5mC//w5mI+5TfRLjo1BnjVe
T9uKLeC7ul79CQ2O5Y+tLeZWAYvW39OBNCRMVu3HGiQ2AwXrq+VF5CyEd+h8y3rK6ivUhw0M94TF
Mc1q3Wawqv66PtVhUm6Ms/DZca0OANPNQ75XOenVSYOreWs4aN4DcgyIWAREz9KCQ+Cj5KiSlACa
3qlNY3d96crOFFi2JL6J6u69PPnIOryRRwsSz0lBIzG0oqmrHhentl59bdauE7SGO/yHn40KPshW
c+IMZ28atqsJlZ6EhXpfTHiMGXA/UehWHRKd/RCjVVYp3RRtVcjMtASZIfU0qbRdT7nXbR5Aj4M3
B2KqzMXh91WwahqqRGD+PIXTAEDHFuUda1t5QzM8q1eLfCsRHG0iLC+lM/yOuAd3NpKf3NlVXpVt
amMy+ee4TCsrulDyIXKgbJHXoNREPYQ+0XFqrJz9v/fQpFPaKciGDL5T7noMYqcWjWC/7sNqwVRx
dLBq1gboqTL9rhJ9Y52529YD311gFHos8oVEA5bi9wLzR+JGz5PxtN5F8YkcUzOdbsvUM3Wv8+yW
JgDn+ZgejLnzD8Wy5A8Obr+zReOzytFii6CfEcA8tBN5bZ4TLT5SkM2k1A78p8DCgBkFggNT5lmL
DP5I4IT2g704XKb1FhFA+l0joS07J6UAjiPj0w7pIlFHEdafS9a37r4MJ3poZWbYKGUHt5v1pJ1T
bL+FGTyYBhs0uwlaOltTfS/xqEhjBr4k+axc7GuSV8Y+q6BmoE2bz5h/wRICa9zMzGY/4iJ/zr3p
qM6rMp5NnMjSXaeH7BSweXC7hAuTaOOb5eb6SyzQnjiUFyP9TiGlt4tmFwy99akM1Zi4Dn1NCK+y
hAUfTRIWJnt8TjwiJwrIHQQEdRPtmrUkn9dzlC+j36iVfkgN9cWd6cKup5zmbLTYwYnjn8nU4QJN
D/RSPAkgIMfVnt9khMqK8Tb5TfDIIL+8Aaq9Af4snzUE7/2/Z9rYYaC3IVittpbAZE4b9DUl4JWl
HyeXblFl6qpNfLzrBSrLZAe9GzlXv/fgXAaW+zCza3p28KUxkXHuSVB2z0jC3XMIzeqcca3beCz2
lKPDA951wm/j7Yuym9bFHoImGOEliKl50anodZxP8HHcccY+fO6t8k1LaocNfT6fSn35BtigPtQY
tWjQLcTeD7mkaAYQChUKC9scY1wAOaXKi4PISMTT2XcLluSrGGPthWBzfowqfb5ZBrRhIgQ/PWKv
GwzOHKwkNchLcjkbiDDP0bNep5/cqDAqOLPzBnJ93CL+ZjC0Nedt3Fg/3LJ4V0N5R/e7I9fK8NjV
LVdK+OKnnCnSYVV4sKEzu8mCE7zN6cOI7dfWraqUXlX8KXWMMIj/PS0W+pSMSdtDOZwuQKvh+izt
Uy6+I8Y0RzVRCMxX8mLQ0Uz2HUre9WiM6eyBqVozWI8N6xV6XDk9LyZ2gPrv1kZ44k/h5/lTSdDP
HQ0KDgl4kZm2x3gNificokEjDnkfOI8daISXyoY2CQP4y3o5iQUNJzJGoQ7qscY0wNCqPtU+BYU4
Vi3+eDReqC3Jt6nsMBjZXtGlPN8rS2NWIieQBpPxh47PkDIZduMMIbJj4LYpeZigu8Rjjb1h8JDS
FxhNHADJcYT2iA+UWuVIFtqzsYo0+qD75lnE2ocvHTcFg7GDt4jqlCY5O+txGS5qC1b/rMCQbQN5
Jea647xqKbYVo7EDek9qupwXk3ml2zdbMyMw05ZLT9g3I3Psd2P7yKi5hVJUIB1YZ/VCvc1u0DjU
A5A/T+oeamRvGBr2W2LC6q3Yql+mhYDTRHvEuQuhRLjOpShgT7oVztlROgD/PZiAyjaM3vKjbUs7
D9SKs5LscrBgh7Yera2gVGKDNYz+srAKn1iW9deoyw+MxQ26SU1n54Q0hupSAEtl/0QHThXjKiiB
YaHklEasw+o2tg1MULP/XXfj8bTerentIZwbPjmRDumQffJO/e3U5OA1UGeVkog0B9ebwhgUJsU+
dTcbsEDLt7KvR8HnS2OzyoX+DUY0idga7mKz3BdAXAMqRtljkNAaLN39D0tjg4EgAWMSZnfeipLL
rDq4kLYkWRhjI7VJ85ardPZiT/4dtUJ7k2tLlqSbSjJsqBOt0FP52bVhqp7Us3rBeGSPxy41mjXb
owI+HeQO2Nr1txX7yqI8YdFfzd/MFE8ZkscBxKDxLCBcbPiT86+IIOaq0/Ol1FP0Wi29dqAJc0M0
fNEszl9mOq9CDCynpyvhh+mlE0ZItHrhmC9laTZ1SOojC3w67xSMg5k0nY5wUeB8DuI4ySyoR6bl
zFWB5dIc5hvJm3jQWbwPWavd1tXGhLw4kbMYOoo+lRlPPRjw6Q/wsEjDtLr70GsGKIDZjT7qpsIM
UAd/TeZ5GzVPeabPO/yS3h6p+IxnGEZfD/wAOEDG1kWj8ES+5QVxz7xBDuO0yRqey5yTAwdufAY5
BH0Emb2KaE5Gx3pUynvkAD9YD69Yc2cJKi52y6S7tLBCMUCqArMQIG0/0upsae2dRX7z4LrDn1UL
MzQ7OGRXaDX6BuQpnNewT347RWNuus63b6Qg7ZsVVtS2TdQiqpCjZ2c/U6NL8H2OIVv/8acBGfhe
UJEiNkRxZiyy6MdFTReDES8wbkoM90ZPHkml2Cxt+BsIZoQG/8oK/vKnwoHbCxCorVJvKUZlNYa1
9qiYcLPrBshzRYkWyxUbfHCM0WwojmpWznoLqKU6YzTWTev/IZV1T0PN0MYno8zexfSfDQ38onLv
KP4tjMf3SKr3Oj0oKzslb7AGTj4la80wv9WWJwmJqU8rnNonSI/uvFi4otRUf0a2vyULy7cRAnBZ
+k9qfuI2WE5jN8EIIWcqsTfcCzZfF6PzzWMd2OaGt+NdwnI9PSR0/G7zwHizaid87Kw+f6NcEfB4
MN4HeGmkTZjhKxvXwjaL1qDluU06FpdtPp1CfU5uIrXv6nJo+qQqUEnA3cg1Tq/pdJbSt7sL2aA/
0hrYc869sPbzDlHlGpeMhM4FlYCwivr0yCidTFmjFLBp4AJhQEGtzIuv1dUGy2Ajq+2Y9Jfjj6ml
EJ7T5VlJxC1gYFKZAGhqbZ9OTknUoKkfYmNgXU09AwVJA6hAv7Xuk8hGrF/DoxeR9A1tk1D1mBNg
WV2mQTk9URWgCcN7NkOMEz2l7v/H2Zk1x62c2favOM5zww0ggQRwo+2HKtTIKs6DqBcESUmY5xm/
/i4UT/tQNIPscIStEI8kJgtIJDK/b++192GUQwvvknPVgt9T6WKiBz3krqL8UhB+EQNnPr+uGA2U
pPmux+umLfwD583t6Bv+rjdphJ1SNEgV714VXPGsUuEKG6/xy57y0tLbv6sq64jsub3y7Um9K517
jzrS7vX+E/XtbV7Lul2fbE/rrgao84xo5MCtLEu6p7X3FPDdFf3ZqRAk8a0uuv4x15Ng7YSy3k+q
D4cEXN9Soeh/DfkIFEqaWe7pS2cgnZ2Wecm1jABYz/fydGyESzJuUjZFx2RZ4J99RC8c7go0OCvT
E+mNOk1gdBydAA/Tdk+NBozAOxTU2I2LDG4TZPilnJ3Z1WQMuxPjTJtUQD5xddsOEqrGQBMvtKuH
qdTEcWQXhBT03EQHsoGkPCxOX55+UQzgexFiCD0Zx50F7moTlPa4BsMLQqMc00VeaNEPyXHQH5v+
USX9iC7GRTYSIz3MG9Vu/sWS0bDXi+4hnDewUxZ4hw7/hvkvw9TJP2VYIb1KRI1hkSVXNC+eTuU+
bWpmcLtzoEgot5naW9uQNuE6y8n9rkacJaE1XVui4D0DluTkMJKFdRFqnHEnh2PwqbauGgPRnaf3
XhNT45Qj3M+m5C0B5WPhP1JndeRCBmo456/A+kNZ+ZAO4MpKyNlrPUSQTyiob0jjPKeesa6pWM9K
5mIZVsohpz7+o23zmyFwgIwVIfR/g4ibVIdDFeI5CL2sOG8Cn5KWsOXB0XXvGgLmNclR6Ys25Q+h
+9rLJzQGR2b+6CCdv0K5J871UI6LYs59m1SzW4LJ+R75Y+meuvS2gn2+Ef51UzPxEm16wlRYuENg
E9Q6JLr7+krWtdBbnTqTcUdCRRui65r7lM4ohgvosYuKJJ5lOTvqyAdPd83pS394EAFV4nFenxIA
yFhgW2XjGxHMa6fanay/MT7fRZk607kyFSsykB/THJcoaUHfJ5TPYRNeq213AbBGR+bHxkPStp1D
qPxjWtNtJHG7Xp+CFToRk0rup8CmHOD99Eq0s6CNiq1l5Ged9PWdUeKDnalfZQLkiVQWfW+O00JK
Q/yKo+rqpJGFEwLXMrOcXWZJUF6Jrl5gzCZnDhtpzFq7PUW9ZBXA8ybI1DXyYm0hCERdaCftAMnt
xSa3fDIRi5LX/TitqrqT6z4U7mmfXBoUqEGWm6iXqJSBw71zoG0spJKWdHdadiY+EiyAVXDFfHMk
Ky+m9G/y302qmLLSqqu+hqRTmxEEHfDZLllXzU6wU4/iGG1ISjE4Nym1O0p65QiF1C5h0/pVA1Ia
LbLu9FlbPXQdse/zl6PnxQSAsdmh9FBVuyrKc9cMJQJ5+7YKE6qIGpq8OblVaW10E4UX0DCxgmdJ
oEfhAQNuGyrmJ7ewSZTQMsf7PztBheHl1+SAop33AVxqhLA9JGymt6pH/QghmP8gA3aSM6PTr+GO
ZiOZWYMEUwo3NtrGhomfB2KksuzyVuM9xZm5CJvdPPvzKKbrMwrtPFEqwup8jPGR3ztrSMrNelSK
H71mnHsdyUfwNLACeZAvF5pFNkxmYUpIu4GtVwulrbqp6sZ2X3uNr8BFHFYJcu4h24OwGdeGVVwr
vRHyE00RteegWcYjeR+SH9g1MIasunKYeApRjTiEyrqvrxtLy4o7u/IOmUm/SCYTVIoZ2IrZPFgY
U6w8Bmm+jibDugUuNOy8ARFcazAHNFsnZjeay5DRTdVaYod/a1PP+l7b8EBZ5iJwS5XzAQUc8qEQ
9RwDvLt730+/nXBDQ8bfqKyMLNRZFlKOJtWAgYWMZeigVhBEOjYdrzTkxGrideY4JGRKFflef+eZ
xtxra8sLLCfp9xj8xalFGxjRuD6RDFUaYsDMkOVLp6AUr4e4S7SiXTqS7z9zcbC6LSayUJwMOtmp
P12XVbdPE2M+wAzVPu+KaJ2VE7X9PEXCi05aIveCQZ0nB05ZTyfiErpRYyHDir1oJnriJPvnIEo3
0xTZxwpQzFmXM4VGtW+vjRLmETRAb1uH5FV2ie8tTk+ZGfhi2ZhhsVBz+YAvUP5gK7dTlOmJTj1q
CwLKd1Up7FU2A6SVOHbNajoWpkpYkD3ouwCR8rK00p+d0el3iE+wq1R0RDufGDlZJWweZ4F6mrHE
Y8j//qpk7FoOUmRHXNTNcHxteqIRbVfe4Lh16gX7LBzbJWKK9Wn1TBP92ZqC87yvzVuYatmmAdjs
nr6M2h6sLfihRWPTf3Eim+sxY0lOLU/8mz5wc4PDnBlGG32ggZhXvgEMJmjOKCiSDkSi65Uv0rOs
V5CSzF+FRZPzgUmpBF0ndHWOF5wxLrbXn8vcQvjlmDej8NWrky0tVjjthtGUvihIvzuAHiS/H0+R
tOB2pyO9c2zlPBp20tZ3p9/VgzFdBhNrl2GN7ULJGmUZypdITP5GyrEgJWvu2Y8ZCe+njSw99VN0
VQPCZwu8jfA31PYrPa5JUzZ0Cim11a/8uLG2jhZNNwhkr0XQD+e9nuBRSY29RXP8WKi2xsZo7uUN
OO63rzHN9DfCfMFsRfFGap6rDxDlPabKJqCO00cBYVLzxEU+WVBiIwBWMTEizH2WrCYYzu/a+Awt
AU5v3TxYqnPhY2y59KOppMMmYHab0EVOszQi62LFWf6uJE9gnyRohMkhro+WKm55JmmbNP0zCX/a
dRGg9UcuK4lLBgMA3zHkHgyVqt6BOGhXJ+0C/BJ/LZqsd8O8sI8e+2cISF10ZpGvFdU0wk/vhULx
9uYE9NXvMVFbBI4ts0RcCnjo31rrTA16uBPAVPZeWD6nMyWxR21pdnv6ch0UvnPb6jnnCl1ndk+K
a1GmXb9KFquq5sXYRbu4how9/8ZXc9omY3/JPs5gB22QoNha5/EAb7spnfMcV6GrBAOb7YIW3xlO
OxoMHAgW9YlapNglJctpcPOEzJ6TCwn6WAP4xj4AJJ1jj/EqnTSCZUWP4VT/U7Q03RtSDRaWok53
Wp0QCqkc1fbCll2+L6lynOcj0nsgGctIz/q70+9QnCGRGQASxZoWHvpquHrVySiRmh6yNMBgo9rR
haJkG78RHetrFl/MfR51mkk+oyXLdYIJaNkpKarKwq3MrH+x84DgD29modcDD5w9XEUT5iVP+HJJ
mS7ehOXo3QAHWL22Kj0U5113jEutfWQpVTa0cRLYv/Y5qyyq7j4rtpA3aFv6/u60ha1VCkUe7/pN
ODpnYH91Ooa0qURGYZCNo8K2tsIh0BP2fvKhDsBN2b/or8wwqNg3nd7M+mftUo/ZwM95cCrETHQq
TtdwbAfwV7QkmbZWeEPhMF4ZOaaqtiluiPEWvxRqX/w/I0ItocGsxMalQsr4QreN4rEIrGRlwy7e
nYr8vHwgmZgQcKyGrahhlleSiGE3PXVmWAIGjrz+pSf9+2Gmg0FJrpYVeNgerMyulmQQKaWuLQok
VCeE2ThHiAlD1mgHdLceK88tugx5e2tdv+5YcsByCjkhMVLko20/thHfsqvGEE4lVcmpBczACzVc
hCmnKwvn4M3IPpIt3fREZcjEU0Six1x0PXiOFS5qJR335Wz5n/cEe7Uen8xC4p4j3eJUGugbq75I
ag48XW1AnZ93wnaUZ+cwil2IYNSizVA/U6ypQJCJGjsigZFncbpppFFdZLTEXIJwp1XZUUHLi0fT
RLuU6prhhk2TXJr1LUZNsB5lPeIGoynh6NWdQtttU5GEE9sdEvAuO1ij6u0DUtAWumFXzAwg4yfD
RmYn9euX0XQdkWly+YquyHxn1XoRwqJaW7Uz/H5eFoIuZxM72o/haNeIarXeVbrUR+9dnVGZUI5J
1jbXuYWSTnb+Af+Juumm8QclFTXBMjB3hV5NE/OGL26ydD/Ewrvoq2pviyW9pjReIPCs20Z/KsPy
vp0JWGXXn9WmZt2UXoFaWW77saAZP7fpEy3ZeDgKl7XoykNsV8UZHVN7TbyBumqg8SBPGOqD1/bN
spvtqBpcaHBdrjZm0YMmtXuH9tNLOzhIOMAHZol5COcqjj//Yo8kNiqZ7uYBGtrCro2LKmDUKfa/
QyWSm9fVDrN9syl7yAWUIZKZwhhdswFI21rdpugT8JRT3LXSUNwZBD0sUIwfupm+ZxUUGk8zzxIP
k5VdeXZSQj6f6xiYLamopwUEg9kh5lequQ8t5TzW7ihjWJcn0ESvYlGpU/ZDg1LVG6qJyOlObXI1
hXrdZUsyWuJNPGtSop8WTvH10GEJfh1ChkRqDVNGCdXIrWOXGe029qpvJ8BYR0EYGms2rIpelIg0
O6BkskD6NjPqyjBQ4SqJLfrA6kqBTbtSinpEAwR095VXlSfI1MvkDGt9u/UrgCSOUT0gR0dSh/Ee
5GZLpaHseWkZRrytTefeb9OfJ9uZpguSGezcpADlUOL3EZEG+nXpEa1sKSjU6VS1QEXRwdkmaRpe
EWfHRLMfdEU+n9SVVWqvS9R/JWK4XUknhFKz6Vyc1gnUso2LQi2ls5JRPkYzwlqa3QqDJOqopDk9
Hx4nxBmvXMVE+gX1NnhRjYL7Av3IyQrb93PkXIqgqGqaJ1h9JP+Rdv+KO0J1QssBC2sqBrqQ8xF0
/kVTgqXkWbz3DGuRHP1as54shTdoG1fIAPG0L3QcqWKR+Cxcqg4PtgzE+K1qtIeJny5TMKJpa1w0
0/G1FG2Ztn/NFEn/ZJzTL7dnTI7xrCI35TAzG1L12lr6RBwe9aqkkyvagxpqmxKnT4M0UQ9pc9XO
MmC3OIzfNHMQiz/+9t///J+X4f/5P3PofaOfZ3/LWkB+YdbU//jD1v74W/H6n3c//vEHMm2bqCIB
oEjYDjZZafPnL0/XYebzt7X/8gGa0bicLcCTSbZybHVbr9P0bUMuY92Ot0MfOIBe2U6l9+x3KBWy
27qaLH1rF1K9DGIAqgl4H8HNvzfUyd8Zik1xzsnrjVrJftXi01o2Fg0dx7IIPQz6/rokiCL0Ovvy
9BXLVrrrVNDUIrin3iwwoOXG8fQ7zqHqcohbVOCBXR56tqcNCTScGvT1yfdda6gk42C03aGnyy0J
vgbjcSqmdWGVnjl4puIiyK8zpkpeDPplDS/ItMN+1QuhHwVYm51P9ntX4VVg01PSqep3p2LE0CCH
Ljrt7NRGtkZbLieneXImvb62mu8d7QR3AMZ/7uNSphSQkZkw0OXFLjzt7BiGACq5i7ZQ70/fzhRJ
sxi5zT5RqjsEW+WlSoDd/emO/vdvt7Q+3eKXvBjxNAbNuy//eUt6WJ7+z/xv/vV3fv8X/zyGL1Ve
57+a93/rt3/EN/5zYPepefrtixXUPrDb7U/kXD/rNmn+d9bNf/P/+od/+3n6Lrdj8fMff7wg02zm
7+aHefbHn380z1KLSfuvST1/+z//7Pwp5Z+tiE2sfj69/wc/n+rmH38Y4u8aMWLsVUxbNSkC8a36
n/OfCPl3QwghbWlTMNeEzswn0KYJmPb231WdboJtCUfVhLT0P/4G6On0R/rfaTvYSKqYrY5q6tYf
//u5/3zaXu/Fx08fJb3fHj9L10yeOcfW0Jyp5vy/3x+/YU6MwenHslKDgKktUX+rPSu4ZwepQv+E
wzz6mAKC1FKXE4e5dEH0EFtGz+gpScTk71AFK5/aRsibaUwiTv5l8Bw5RXQR4xlwR5CvyzSjc2xm
6nS0fDpOtplENx50syN7V/1a97E3Q9yj/nyL9tOEbyR0GPyeChys39sOAh69DRygH+WtwEEaLqJC
2ggNlGoDPLI49kpKQhcyrm5Sw7UXc0ztR1JhhqZFyB+PKyla846WDmLgsf0Vh7nmZvRqMXXYM8wG
VZgamvYGUO/kNk7VYCN2rmF0hLtpUIbzSkv0gxgmXrHptO8QMzKS+VKxGcbono0rcsCNDYDFkRyR
FM70MFakGVeBW1tOugDCp2BYkxxjRmJTYXFXrLlAF9RexcbHPo/SqlGvwwbZYVALtJwq768+oHrf
TsVAyEMfrJwyvJVVdIxzhNyO3ZX4hUwqwvYMM8wR0TmiQQSb9SQhNKaxnZrMXEayqM9HXKK7KC2f
KT/1t6oVJDgUSVwm+qh6KKi6orvskWbYM89n0LCaFo3EbJ/7K6sNfyFzfhAi/N424apveF86UhkW
ZV10a21i31i1qbFSJ6SHUAraNRkX05p09fCIDwg/Xk/JPInF9zZrLxAOkZNkppuqqp7NGoNF0o6U
Wwdxw4sr3ad0oc8dEYqbsPVvJyo8G8uzBZe7UlFVZfYGKMmRhY5JMmLKgTSfLQuFXkKeoReXarGr
w4ICX2vemmabb4Q2N5g157otLM0t0vZB6NX3Xg/PzbZ5BJLmPaKPpkzIzuRQtGq+NCrtBcu0t+bC
ptuqiV+skhO8sMBwanZ4Qyk1OmLkmbX4pYoyYpI3UT0J4UYG6ZConjlhVIjouCk9bRSZi03jedDb
x6SCtgTVOI4IZKFRjkDX1vTroDBKECqFuhsgxS8Dxc/XtW7139pBTx6SSELE9iQZi85Qii1Q32IZ
hW3xQHVhgCHKaUqnr7ZsFMGRuAyfkz45ljiVbmDTt0tMmN0FMthbneUJa0TzyDUPXBn45lr18nxX
DATDiy5GjRyvZAkEN9PZdIfIS1d8g3w/QhPBW2kp6Pk1Gp3jmLLPCYOanwqe55jKo6jFI/yrjZFg
wbf0vDtYHGzgoZ1DugPgiTLqV6SVcqETQLzrjH5VOppwVuShqb8minVbS7fsi1LLUkDkRV27dYAM
eFEWdjmAYhuLpZTCBpWphI+qljoXrFbKscySmCyY1kHSZGdnhklym0EFYVnbibmuirogFabCroxW
+SxNGvWSGFzvRzFyCGsymw7ppFk6CDeYx6WXT7cF6tuVppItQT5jtOW0FX4fm9Cr16kwi59jE/GE
B2PHrJwqUKJRN7RuqDU1pyEYXqRgJ0BYXXpqgpAvqStEkSOlBTkCuO2Ga57Rye8ImWB5U8GwOT6b
ihVZGMhrs8LubjWEU8COErOT7pjbAVjroYoOYSbkg1JN3rYK1PQqTlAfOJiMfjTK6Lg2xSyiXdJu
M2hOS0NMkd2qpsVGqSctLpJBaVdh2fprwhphF7bmsARjxXFKqBfE2QYL0QXOxsj1+j4u7RiAFxZ6
cjc16oncjBszzHrsAUm0IFpJsqbBC9l1luM/w4oBP+xX3b3TKx1yDBlVd3qRTgRcNvEODll0rRtq
t8Ve+7MsQ2ktCNMCT1Vgs2pwkSNIcwSCFItFORufe1rJVNaqIrypyRy5qJ2BjzhUIAXS7jIr62g9
KTRcY43WBkJZMnOdVHWrXCGyoSaRZkDks2pTYnWoN1NGVFNnRQw7K4+S5EiTyTEzFc2+CifWkn5O
ORqhXlx55YSnp5zkjmVsxK8c11t6VPoFGVv+ttL4VqR30SzpwxhSOLUuqvV0t4YmIO885wUFUqZh
3Z3wO6oF6VDECe70xkeYYFjKfkQMDvfGiGBxewIt81rPmmDtU485z+wM8dlk8oz1OTmVrUF1haC5
K7UNfdCOnb/jDWi5k8l5RTisJDFiDiRtWkrwQ0ykca1zzzkKH6wI0YuXlfKce+efOyH9EJHyXtc5
GxByLcAYmzUeAyMjoM7Uii3cWPUAfVTl7RHZoHvQJBDzRxW4Vat7L654DwUdcqxy6Lg9Vd+CqRci
cznJjsS8JM0zbpyBOHXjWRK494suCOdCXtfHzh/CZKUPdnw+5qqDwEAXZ5XVUBLt7HrrR3gxfTug
D9TicQwNO9l5nki2Vmm69CausPwfSUs2ialZI9erV4OaJN/EkBfbISJ2Js8z9YDhuLihSsWsx5St
vMRRVB10H40ogjekxeOoHpOAEJZlp+bOpuvmKpRDdgCt28dAaaetQqtop7RGsKwVTbmONLroSzLm
tZ9wpjH1V2gkzy0jM8+Jxcx+kWvu7GzyX0HK1cGykf5DBLQejSIEWqLmmgCoDmA/C9xDZ1Zboriq
i0gETc8P3IhLvddSJDOJPu2Tpk/htOIQpKyREGw6UkGYCGCP0+sySe2K7KbIvu+6Ac65PyfRTZxZ
kYi0BxvZnNuSVcVmIkAAm5qG25PG5NqCFUpXcOtzZQZXjB0BqXaf71iKNOYbBdDEwLsiS5rJ2iCr
ddENSFlyndJWiTgCTQ5wdexvdRTvU92BdJBl4bYxxoBzt/Dxg4oiCh6AHqgE07SW+c0BxgUvH8LN
xm4Hwo5SDy0ij4VZXWCR0L8Z+C3lImlt7c5JvPS+1Jt6wybTOmNLkTRr1JkhQjvkl5FR27tUMWbp
fIAqKW0wyAVhgxuS506kXX4gKTS4oVhWuvkQVPHSVKeYVYyeQSbU4ImUP+SHsql6g8KUCRuyh9rh
VonjUQ8Ey3IeYxvUaOwA+IQbZ41nfkXq2q3esXFZ8o4sf7Dds5WFULBYuzIOAe1AlsnimQc0gMyN
/Za2mx7RC8QZy+YttS1zBvcrepJvKexOVJUdTdkpTZh+o7dJdIBuW8qllSbye1aG40NSjzMPG+lu
ZH/nwOmgzwlTOC1KW5F5wSRZ03jleypB3RGPrOW7mIt4HogyetTKWn2ApVT98lFOHmOz4FUMeWUI
FllT6DdFLX1jYVWyuKwCI7nPbWgdeyXXcjBKWj82GPhxBiwsAeMeRb7R3qatrH5JfHHfpqhn1ev9
7AxytXMk7sK/ZJ5I75qJlmpbdh7Z/DoSD0B7OLQ2kXXfsVH7bjIhvkW1Ft/4lq2hB1eHhH2xWh4I
dYzQV40kxVVpc+ab6bgqp7HDsVFN8aNEB3XFa3rGoCuyxEhoDAGmdSzgLJlO3xAT6rC5S4Xv0Ssy
fNxYppMM9wFUlXN2UUQ8ZElobWG0ka46mDEtJT4fPZu4a8RzVOQ+nGuH5NQRi96dhsnZW2VhikTU
qHnfLXROOIdRH+MLRKyq2DhxOhFaxalvb/UDRvGyZUzYOzmG+iAofuBs9S8Vut/I4IFublE6qLQt
kPR2VUt4Q9Hqu04vmv5B5QmRB55W9RY/XX3lay3vVwGSlwLEXGMGkq1hm/Y0Q/tO7bvp9u1cZXki
2kXjfUYMakbAj02BXLmI0jz8UcvouWvgXKuYKleKZOJDqLIuhMw41AQYxgG/NZm3bIWT0NOPLUB6
FP5gTDaddms5UUoDarDVjc5r8tiqciQgvSWGZ0GHvURoUcb9eaoSk0sJni0M1q663OMOUMgvQrG0
z/zMuE/MIrsI84F3Ygr2+9BroNEqZ+om+tPse4GL1uTtQNuRLfgrQXNpKaomouOnlCSlJ2F/aYjR
3hNqSkG0G+3rnIbhPlG7aW/qZe2vE/RBa8VQ6h11lfCnZ8oUxoqIo20SGcghZlp8PA5VmD/4HsHm
xURWepnNPlcsP/a55VfVobVYpqowqFgCwqOUw6GM1fAANd74dcJBkC5nubwzZ4mcsLBB4JDkmDSx
7aSLQxx9ktffVSU0UJCYNTVLR8QIGMke4SQKJLVJ+yclisp1BrP5GbWrg5lRJNG5NHSLqExg4+j+
UbeU6Gp3bAwVk3k+ZBsAJiF5GVCYtdge3TG1ek4girIbgyA7m7pW/1FHZb+H1xouuz7OHwxuCn5Q
fdh39BlW0TCZ7KXzCIWoVpdA8PP6V2kW1iElcW0bjUbPJs7KmhX7YoWEiDy46+yIMBG0rTbAzEos
Muriew8d19aH3GpinDWoH02pkZ5nVlF8d0B1Rmtf0c1zPOpYTCZPcRWhEESlDGa0bWvNR/EnUFCL
NH7qBxIAM14jx1hN/HOe1dFZURUpnrFnZBv0TtqwKDI7vs8mEXRuE/vw5wjbjLY4RodrKzCtlK9T
KPfIs7oMC8KMXEG1ra4KgxztgGL5oW/TZNd3CHhRLtikhFjFpnG6avac9ytJGOgR70sD68OUEZyh
dFhLvADbskaGI8CV3JJPiAw1DonHdUzkU4PvhQuSQ9XjhOt3E/Z5CyEtkLsRON7FGGqeS1O2e+LU
lLkoDQhlGemiWp7lfOds5l36o89uGfgCe5U0dLNJ0Yi8sHnVLA2PhyhvnAfZW90t8tIEWQcET1bN
gjzbtLzhsKGfZ72k+uBhGQ7dPpbixug7Gyo8RhXUBqlzrcZleW7F/nhTcgjdIAvuHpSk72kX17R3
yryWlziDUUsAiS/2GVWA/EUTQeBxqGVbf04pv9gFDdu5fT3EuXeha22ARSkiPMQ5tAOCgwvNt3Uc
+XFfxeYiMVOieZbQsCLouZMMgEca9USsopTtuMYNTkITPbMe6y5GonFltEpbbnAmNLCFojYIsZY7
valvcI8HhEgnSt7ugslKinXdycS5VJykf+rB5dQXtJ+wLdgqhnSirdLAgOES4fhOJ4MyqiG8yDuO
fZE6mzfFug8q0Jr5byUwXbV42VFss0zDcKzfS2BxwnalQ8+zMDbNTmIpKRdoE++MHfGma7mmiLJX
up3lfj6s8cWozu+j2hxPtFEhgzYihHA5lrMRvNG/fz7Ixx9NEh7hGFhF5fznb4rrEX1KuxdICbVq
lyYT+9OVKL4Y4+MP8tcY7y7fyIQYq1zwQUoc02TW1C+ffwht/g5/tQjmGqWu0qxRYWTrVEOddy2C
qYSRFMV8CuPKfKnvy3NlQe5XRrzawrvVNvJFQTvzYLBbcJ3bz8f+6MP9NbSlviuPmnh2KyVmbkzs
FJfRoLG4J6Wz+3yUj6agpqoUglVSD4Wpz02SN/fJUxD4NCGfEO6KWE6ucJHBbZRrw7Uv2NwZB3VR
HM3/ZFQN9YS0VFxEwng3O7o+gtSmMmpwIFF8l6w91zs45+YqPfSuWGWbWaP3Rb9H++CKam8Hlb9/
1Dp3nJZzrrGgwb0yljGnze307KwcPuaid3W32Bj24+fX94PH4Lcx303RGAlmWxfzB00Oek8fTido
N2m/uJ5fjfJ+mhYqgDafUcKG6OO9KR85C39x+T4aQ5cQzmz6nJr2fqKQaQgsJ2c+Zn2hrKoW//4Y
AaiuIxmtPr9ozr8/dQTEUYVTiY+0bPPdRcNE4EV9MBCSbeuu1DycWT71EPk0lhg9RwevQxQSWBSc
fT7uRxPk7bjvLqOdss9gi8Bl7BMVjlQEzjgAH/jFlZzn2btFhQh0naeOhABbfb80JsFURlbB+hs7
iRtXiNckUEZRhqu4Yk/x+Wf68AF/O9q7We/EaL50H2lFvyQmxY1Xmb5yItgsyQLAzMKUy/7ZutQu
Px/2NB3ef0ih6oK7SDiaJud7/HZdIb5t8gOm5LhpXGyYq/JY8gWRiJvSBRfhQti6QEewBDGy9K6V
H7Jafv4jfHQ33/wE1rsFNGtIwY3s+XGXIea9Isc475f/yeWll6YLy9JmgoX4/XPqMVEFTcJjYS76
Ff6whVIQPutCoFlOS/NXsm2OjnJtf/GEaB89Im+HnT/8m8tL+LLCbohh7Tt1XDjg3R61reeC5f/F
Ka/CibkcH3ESu3LdZtAVl330xeX94NWoCUOlfSdN29T1d/MqzP1aQZliwFM6lhyz/dFa9x4kDnKN
R8v6YrQPb6ZB/9GUXGvTfjca4tJI1+fLrCLqRYCyTOJ88/l8+WiBQw3wryHerTqjEZcBEELmy8Sx
lKsaVT8DpKWfj/LhW+jtMO8WGYJ6bJZZx1hUbn2vroTLy2+HbWipLbVjtCqO0Ref6+O5YsytVqlK
zTHfTVEo2Vi7Rx6Exu1cm2AKlDOUE9bYMjbKHacRoqSn64ZnMXWnYIvj7j+6eX/9AO8mKyJmWPQO
P0CrX2mpXHI2+2KEjyfjXyPM9/bN49DGBjkfmFMQDY3kzojOUWnmGOM+MsIaF9M4kFYmqXx8fjM/
WsnR7v3ryr6blWiVPNScTBmZlSvD2Y/Y/5PvUPK+etw/nv5/DfRubuZpUQ7sT+dbOLjT4UiqzRJN
54W1wTD48z+bMSjDNYQ6qsrW9/fLSYqOmlsNc7R56X8FP+yfgZsunbvAc/095K+NtmqO4k4/U7fW
o/b4+TWdxQf/9nrENG3jm+ZXab9/c0y4tMKawdU9EmDjnizr6aDXC+uMQg79wo21T93gKnbbnXeh
uqk7Pt9hRaG2tQcJD4XB/Wqp+/Dq//UTOe/eJGkdUTyb+IlK8uXITFmSmPL5h/5w7XkzwrsLbqQB
dSZqxgtMlJgREQgeY1SGnw/y0WlGE7ZhzUdO21DVd6PkCVn1NWl6p+Omoi7aaSO82zR5ye1VHfD6
gNS1Ysdl7Rs72BJc+cXa9+F1dCAWmLpwHE1997g0NNuCQuW8Vrb9OVugPZqCzz/ihw/kmxHePSf+
KIJ8mk8z5DO4GuSMoZCbIkGi6/z6fKQP79ibkd4t44gTFRjR3DFZP5fT3kvyRWcfPh9D0z96FN4M
8u5RoLlCX75i4tWrFnLjChrqsljZL2IZu4qbfLGIfvjg/TWa9m6ae3Syi2BkNKW70U2V5qMVEOHl
YHXxVwZJR0MyfvVu+uKGae+mZKBPjm0WjGkkdOMWchNuwxX5SNjsvO2w7N3cHbco+sVj+PDFxZ1f
e/+2Q33zceeL/+ad0WP+f32qSc5d04mKLrotCKOFsyFxgVPvXb39fMQvpr82/0BvBiSwy5g4bXM3
MW6P4SEr5BcjaF9dzvlHeDMEbXoNNztDVK62lkuCDp+dbOcsax5s1YXpA/JsYcMp/kpM+dVne/cC
Lr1YehhzDRpdpLMgoKE18vnV++iBMxAoseO0dYdzxe8fbRrzTmbzOSYBYRi1MMi3ehd8MchH18/Q
pTpr0gyD99/vg3QqGatOytFsKvz6BS6LvfYKH/uhrxboNmKYEJ9/qg8fcWgNDOZYNkqTdxeuq80J
pwvrSL9Ul3SjaX1unKV/q62yK+XL0t9Hj/jb0ebP/2Z++LWgl9Ui+heVuYvsolknce8mROnm2CIW
squ/adD5Pv+MH965Nx/x3UW1JIhom1BtGn4ai8sYli86sSi0ku1y//lQH9+/v67m/PnffD4xNYqi
OBPLSWmv/z9pZ7bktrFs7SdCBObhFiBBstXdUktqSdYNQpJlDMQ8A09/vur9/9skiCCOfS7sCEdH
OFmFrKyszJVr6V23z5hRQBzFledf/zdLi9Ach23S1hR13Vr7C7I27lLbmynwTJAH3re0eqh17e0R
rRrOTYkOgZchLlPKIeKJmfee/KP/UMu7iSmyPV1osrHQPGnpgT7SVnhei5Eg1i2kmxz8c5mLlUNb
RKigi+pgcMiOCWkgsgjPTCu4pUe7z7u/VHUtjFzYW2Zahg35SWtir9lrPoWXM3eB+Wf0Pn4K98Y7
5N496AZ3/fPwnmkZf/6zOzY/i09by171or9X7SwuJQYTu9oUG673aMd1zLLZySnW68M0Vv/mbOgm
c0HkZbqpLo5/rZ4HUyMUoUX1ZAaVVyQ/HAi572/repC5sLI49swsnuFxw1nPXxTf8pEKd4Fvfgsp
voSb2bKyGmQM09FUjrZjqYujMWV5PMSBeEhTZ+0ezIP5kP8xvSY79H92zpk8HWjFw/y7/b11w77F
5+WdTong/5vWFilMHFQDBLzCX1/yU3zsXsQz6eylbvRx8uOT7BcUeQOv2Qg7q0W2S7sLj+kb2ETH
icqhWPI8+90LlI9ev0caigaBj8Cid36/lU6/JUf3VqteRzvQjlInj1gtedgzyu2FD8rz5Gv78lBt
ZRarJ9MCrgvJss4k7WKFmcqoCuPCZA9SrjzZgnY5nXV5D8gb2GGr2bD0S7O8s60oP9l2gTjr0BTQ
P6BMceqQojvGwH3F3Hq/UbVdPa02N6dpaJp4tF7vgj13gL9FYkAvyGvj/KQFX2c72Y3BVglcXFTL
/TZgr9XZAF1hfOTakjGPgeoEg5CZ6z5DINPtqs72Fa2xfbPJZi9Idf/+yV3ZdVV00GiTW9Tel30S
sJKaMc984bj9nhS/4ijauFxWNu/KwCIySG3b9tlEqFNTirJwtDjFQ+10+3MmbSxly9IiC6hTDaau
jqUozqE+Q8BZxZ6F2BE4+I01rZXYVF6XGq9cvpP6NvhzkQWcR4YiTBtfjctiD4WG/0bp6bQvFoIy
ZRA03mQEH6w+gCGVyqgCHjPJ930TfldmoGD3P+GK0xiOw++gbyLmJxZOIxl0j+O206E0e3Ei9di3
KWg49ACN5GsGPex9a2vJwqW55Q2qGzUaZgXm1EP9WP0oP9fvWaN96j1eAJkH2bYf7dPDvyiRXJld
HEKm0fLG6TArj9ODqevfmQOIN3Zyc22LeOd0RjRA6CTqF+FxeupekbNgQNLciaSg9cyf508NCjyW
m/28v6sr35BLQ1ZMg8eHcfP2qGFGGM/MP7stdFVg3Lwxa3eOZB4QnIEtSd34iCsJM+Y08+2pw5jO
YjOVCZQVXDc0DSFxUV9D+XmOv9xf0ZaJxVZOMhCXWISypIvzfTlm2b6ZwOKOJaOD902p4tJdhE2W
Ay8Aw0gImC8HfSLImGerYDkocn0MnhiY8xF/eEEuLPBgLVAst/HHfbHLQngN3fhTdyw2rgh97Rdw
NViarPGwe0sbLgKCGUKhMNvi+5WGtdfjWjvFyrnbyAJW9xRsFc0u5grt5dFDqSpD45eLyJIBRGbF
+feg2pLHc+twf0dXQqmpiHaTGNOSb5JGXU4CtZI5B42NvjIaWNAWlKab6dZuMqb3942tpXNX1sSv
udi8ZE4n5rSwBlx2n35WPelrP78rXvojs+N7JeZ9Reci6N3Cl99FG0td3VML8ike/aAwzMVR6NDU
rNWs0V14HFW/SaXqtYVtbJfnUrHx+dbSKdyT1EY1NctwNBEFLhYaaYWQ8+Dx2EWGCmPXpL9T7DY4
omE7Q//hoEncB+iInbMaXhXbAHPU9zs5cuaNZEtcCcsDA+7EtkHyG6ppiVfZxQ+RAvjGaP7xVi7L
di8F+R69tZ0Otdg5cn5UNdIaU6j+hBhoK8N569rdmGaSmWNqUKFdJlPMGMROIxtUWcL5LyTOHRdM
5e6sdB/yOaQQ35lUCYb6Dybf072TI8tVxS/xpENPqysIHqaEYYCIbixY2GV0txBO7h4AZ5auag7h
rogj+Nab7ikukYmLDI1Bm7hBj66qt4qna0EbAA8AaEOj+iAvLl76FzYDrtRyanJjB1TYE81nr3VN
15nc6hE2HU/awfDomc//4sRcWF4WUtVGJtyM/88yOHJlV8Dk7MUH01U8zYPO2I+eTf+8y58IuRvG
xYm4/YL/Xfayoqo2cMLg4rz1qBYED90BJcIHWtGeejQ/3re1usNUy7jPQa8Zy5KcYScoIBcykQHR
ozSWXMs2d0YJnLd9bsz2X9yKqkrBVtZV5laXt2LAtSxBtkJtDr27shvflenwXbazfxFx8H/4pXVZ
ZZ8WblMyFaFkLVHcUVGQAsSseEylNe9rJ9A3HGX1nIu3BP9Q31k2ZnGTAt57Ao78UD1DkXYcfCD4
T5uv4rUgql7YEdfjRTypLLscY8CMrvRu9BWfeUE/+Hz+rYPDOH8o/HgXvWqn+67x9u1v3PDCpvhN
lzaRyItHsbZmL3tl78GFnH0PENE7tFSi5egxeYAs677RVX+8sLm4qZxMg/u5xCbkqqh36b9NVdA8
ocDn1E+N2m5cGOvbCm+AzES0DljweomSAa15lFJsGIL0FDraB02aHhrHUDaWtX4xGTL6DgKdJC+f
ELNmR3WsVgTlE8RxTJxSIe52sFWUbv26hc1by5VIXwwgHRxpeubXq4pyTkYwYQxsLL3AEp36Ya62
3GMthbm0snAPI1QzZ0pqIF77bq96/Un5fH6ofmvPxlOAyvyJSsGhRXRs/Dff7GJ1CxeBuwTSB4XV
VSMMKskEUSmPB7P073vi1iYKT73w/glJBzUxMWNJP/SQKmafblhYcz7et7ZmWGDI6B5cW+jSEc6P
M2FqcFJag53+wnDRqWxAP9xfyqohFTk15lGxpyyWwqB2FlYDQb5MbLeSj536JWII6b6Rtf2Ck+u/
RhZ1e5ijZ3UggXel+g/w5ipyOvcNrPnbpYHFdiE/TXppiBDIRCEipCXDJv0xYgTFRWZiK2VW2fxl
8Luw9vYiuvj8qa2NPZk7bRa33037BpS/e/aY7QeukZzdTXjIuj16YxaCzZaybCJlPcIZ0cRrrvfP
z9obSGPyGQV1RX232/hWqw8CTf3b2uIMwYLWpjMDB1hLpq+qjBq84aKnAYg39oZvpe018ocuZJb/
WVSY4YHe+Jjr3vL3D1i4pOYYsdWY/IC8Cwa3VmJEO4uv9x1mrYgE1OxvIwuX1ORCyU0DI6KVOj+e
Q9d4hFroIHmDLx10wJr+ZkF36zsuvHRSYmuUMmxCVFe8E/1+x+M/8n385/RYH7b6HKv7KMoMBg88
lRbPdQwhA7KSMudZHERIEc4m7cc+UDYOw6oRIKCg9jTBKrJ8zAx9YgQ9RgqUbqFE96P0sPGpxP/i
5rjRP6U5RqvUWj4SSTUCQNiYKAs3/BgelWP8Stndtb/JfuC2h82EavU7XRgUf78430iBKDmz5XTk
wl19yv3sCY0JL3ssTsWH7c+0hqUFoG9pogps2M6bq16Y08yzVcCzQwHle/Bkv8w7+NRf7D+QzH1X
vCKqsAOw85fmQSXyLn4vle5W+WStf2Q6skMFU9Utcp3FbW2rdG5NEZ5HPzjIoSf6jgwQK7wq2t/O
afPsre3vpb1FhNGymMqGhb16N+wNqkXwwD/S+PQLX/qwlfCsXA1wBJv0D0wetpA/XH/MsGYc8zxz
NRRN9j7Ws8ds7N7FU/gnetobgWstqFiqDboAhgdg9MvOYpZC95zkHPDBG3eQRXjl+Ls/lnvpUPhZ
89XZlU9bl8PK/W3pKl1jmmJY1BfBspWaoFJink0GbNBh+z3odNi7442Sxcopv7KyiJYZI3BZcsbK
1DTIScH9dRhyK9yAd61dPVdmFhGrNJDlVv/TCodh0oc/xvmqhx5Ho3qKD3D+8LJwu8/1y2Q9bHc2
Nxa5LGTaTdTZWc4ihx75ZsUOdzng73+1kwxMGbwqxNjRtTsGljnDd4ERuDXQTWMOEebR+wFz3SX+
NrEIX1EAoSwKDMTLrnbtwD5pMdBxU9nfN7PWFeVr/W1ncbJGhgHhx8Db38bbEA4OvSB8QCQcpeeW
+8ZD6m9g8ud5K0VZO9KkxKSTVO1vh5qmoIi13GSBY/Vi9bU7y78a9WMD9dz9Fa5tJHUyElcKy8x0
LM6WbrVVbs6RQSV73jUA7Q31hYky/19YcQA+2dzUt8NSbdynmtqzmqprILh4ndrSHZR8w8rai50b
9G8zYlMvbhkZfTGtFeVr+UHMMSQUeplro7tSnNKjWe3L1638Y+0zXVpcbB+85qhmUTx027z+aEYl
08/aQcnRqzPsjSxky9QiPlVO0xohrBqotTWIpDnT/AE1x/g5lGyhzrUF61h1/culLQKVxmiiZKRi
adxg+R/qq/Eu2dm74jE8KV7oaef9dNxKH1fCk2iDM9LimJy6ZYEM9F2GMEvLGrN0Z8NSbPf//DKh
f6IRmxxQOrdwlaJB75WZe6o69WtloBjAlJ41fLvv77frwIgYVSCZI29cQg3GdGZ8WCqRRkmrz11q
H8lRNy4S4VnXGeO1iUUEZKB6MoeqNtw6lvaR9BLW3b6wThRwdl2Qu/fXcxslMAaXtuIolmVrsvj7
xcGCHCWBSiZmak2ed4hfQQUPmr7fiLZrVqDyA58BSgNmy4XHSUHrBJPWoMpR/mlNcOR/lKHMu7+S
lUxUU8j/dB33YgpwOe3Uom9q6RO50uDNviJGRSFUYGT5pfrO+NEJel46eRkYGxp5ZkuU8uixb/2K
lSxKeIVDPYxBGhVnv97QqRq4VSTSQzHQUsOJATQ6fggLz3lDw/WaH2++zVac8srm4i4jMvVWnynA
FyATfEZAwkR5E+qe+xu84pcqwAVLoPMZC18m2s0IpqEJaL+o1kzVSDdOUyahPG59HfXx+XwOtvCn
K15D4YMZRN5OK+NrDtzGRidYoPOoOIVm8q21KFZsDroL57s6byZzvqJ2D6aWgtWyrQSAUUySsXvR
qTxNpssc/156Bs6u+dVDuLd5w0wQEHjD+9TZw7Wx1ZK5Cf8L+wuPqVO9CwtRxII91RcXNfQ3cCJT
PIA06f4nvB23WthaeErlSLSGG2wZnQr+tD3M6l9TwpMteUFrFmHwlzyO9gr8dT3ENLBK7FvAVKFu
0jmr93PCzP85c2Uz9xM73bgGb+8l8ePe2mE0qA37LcG+iEV6lg5FI1qLzf78rDNo8ohgLzjx8Lf9
aBymHfOnAOQ2QtPq7l8YXYSmLLaNcz5h9Jx+CtHXMGdU29Jfs11v7P2qm5miP0SupFrLhoodSCjM
6biZAIg0h/NBNFSg691Yz80pFZtIW5YJGtVybiA9Q2cUg2YRBaGrQvj8Uzb/GM3viXr2YUn277vT
zQHFFhzYYuZRUWhILbxpqCEzaoDkCb1lxNFzv6eW2MVbc6xbZkT4u/CLSTUhW+2FGZnxuRiS2w+5
/P3/thTxGy5s6KOSp21ok5VDshoXKuzmjWfM6e6+mdtEli2jUMJ2WXA732TlSa72TUcX0Z1/dT+a
l8ILdq1rvCgM49aHcLfV6rq5GQQ2AUYd8E+abd9068eoQyIY0KALlG74nk6p+sWKpl/3F7VqxGJe
3AJPK8p113unyhVqBSGe3ZX58MDzMHwnV9154/pZ8QIABzocr5aj6fbygVunUZmeO3ZuSI7G9CXU
vpjJRgQSifbiJnDE4RGPMywsbzi7brNYKURiXEJFaUoPDFZo6bwruYMYp3wYkJy4v3W30UecG64d
QADU0LTF1mV6VJVy3FBHVSikdoiYGz2IBm03Jhv93NuPBIbbAGkAt7LOmMUCfaz0dsWDlLXVosnQ
Rd/gRtpYzJoJcOJwJ/OyNYwlNCSRjbiISyqPsYUIQ5AfGPbbiDhiP66/EE52YUL8hItjqiDWI6cm
JsbYQHjih47uZQbhSQWzl1rs73+cW0wfReZLa4ug4AzVxCwO1oaHujvkn0VmAJng5+Tr+bF6DNxz
6ZpfQ39rJPnW06/NCqe5WOQIt3ExCbNnki07TD1lUr2zvVWIuP1cJFY2fTPuJNBL1mJ1XZU4qEWU
rO6MaEHc1NFDbVtbfBm3VjhOeB0QAli+qXdcL6ZMS6fUYDNlNErbQZxESp5tRIaVxMHgSWbLlH8t
CMOXpBVdryGa3jM9VqQMBUKwN8DlWkk8NGOFQkHqD0W+0+U6IrUqfF1K3tvDnwNdE9sR8m7Fxu+5
XTI/h8cUsGhONQjp6yXnM8xWlhnTg5IfwSvvFDvd8swb2KJ5bWLx7cKhzssKyLurS8CYcJNJmo6N
GlK1sr7AZXdQnAT6tvbJ7r7cPxRbi1s4Z1mDzYRDFK8pQ1eC9jpQt2aBb8MwiyPWG4zdc6kswVF9
aWsW+gYERVvy4QP2tMB5gnyQB/HE/CcoV21rRPD2yAmTNh1KxBZAMSyiYzIWXR2K/YxlZDdhNQze
R/WP+zu3uiyHgCHivK0uG69jflYsBzYAECCdho57+csCq2i2hSuFT0kATZjT9Rvx8jbpNGyeoQIE
IlJCY3G/1Lx24n6sRGu5ckOI4wb0osNSkCPbTxQPTzEk1vKobJh9Q5Fdx2lh19BNHlSg2ZcEHLlk
jTFU9nxCzXiegdX1UwjR78ey/dQC+a54SeXIxAxKvXEHCfe7MawbrBbsC9FmcfbolweNU2eUj2HH
Ru63QPoQBvddrfXtPrKUfiOrvwUQwzACvuy/BhcncR5DuyXkiEeLNvmpc1C6g6CvQIXl8XyCRDK1
vfEv81v6MftT29dvsL77frXiu1e/YHEi57lpqjriFwBA8wb1U2d+Moet6bfbNttinQtPgrx8bpBb
5dwzC0pB2Q0fnL1ADai7/LDV9rpFFQlrJtmkOCvGDbS2Rccq7hFXd4vuVbJ+pfr5gbKoN2q2O0Pc
nCulW/V/ysNzMLcbX/TWg6hQUahSDYOum7ZMyRS4/Y3U0Qw3TuV8H/CsOZmjOX7MUEXwkzCLNsp9
2m1cEJNoAPgpoAMDl5c7KwvWwV6H6uQk9pW6lekp5oOs73R9VzxEn3I4D11utvEo7fUT8uMSkdEN
PsTfAXD7E23kbCczN5K+qPAxwtTXeHNBkYlaRegn2qfJ2tiilc9Dy5WiCEFaYB6XGT/CTDI6MTMz
n+PUQsjsOLmXJ638q1UkGadIVNchb4F/HdUjVfsxJKqzccmuvKSuEwvt+patsohplZnEQj+MMNZD
SY3iDTCPatc8wqs8NbvtmdNb38CmeFfjmCQbyzpmGtoJDgcweJw+IAfthgZo4tZ0Q/UfZ+tXhpaz
gux6yTNS11zGSj4qYfuhQpPsn4YNYcLk8U6+Ltq+1/tXFpNmlYQ1d9Zj+b0NSucwoS//yUDObX/f
1G3OcO0u4gRcJLT6GTLMbMBdjBY91yz0nHQDOncr2IJci0zPmjFgSKMhrbw2kY+2meSFaRCGFV/5
nJeu/qo/6F7u2yfIxLzulO361GX4nxgcPUzMXR62pshuL1t+A3kEmYRlQhC3uArqudWrduQgB4XZ
HoqaBLTqJrgqpFClfhbbp7PMmZTygPaHihDZ/V2+dU7Mk//qlLl5fS1fr0bdNmhtMHWhMbp2isKx
8zsTRKYSoi/cldL4z08gwySkM2y3RZBeepDcKW0dQd7NCWx+9M4JCeYjxHtozr5hq/5Fj5uPTEUY
uDDRmSm6hcs2PM8F47hJCcBEJSJnUo1jerq/jbfOShlDoV6iUxWmxbN4sHAtIKE+kwrKWn2SNe19
3k0bIX8tdoFp4m7h1WIy+7zoo4MVb1EiF0n0Q/uINitQqmYXHCcfjeV94CkbS7p1TJak8kBiPlYM
GYm/X5y/thzrDmlPCmglCZBeKDNd50Y7jJLu6wh1y+fzqTy3j8k0njeuCnF5XedjmMZDFMZFIExc
lgihq2hjNc9JQAPGbpuzkh9n1FaIMt1wGMe6OExVtAWkXV2vA0gB/ShGu5aOmSCUmkEfLqpelQ/5
8B4P/hibvBykM8Bd1L8+2Gn8u4izr/d957b7Y7LcC8uLD0sZcYQbiZ3WnxAc8IZD/PKfsQ77m2Al
yL0tuOFKjeLa4sJdAyupabhiMXh1Orc8lX600yCmQWeKaCfIEBDkPhQ/458bS71NW4RhUiXqVwS8
ZZ5khQ1C5xEp2hBmByOBXZ5xi+Rrbmsp7MYKT4suUpkAG37ORjDAEF89DBPNA4k5aVczxycnkACB
Rtno1WP3LartD1Sp642LYaU2IF4+Bh1B/sWI6+KLQO7B+KuGL+SSrwyH9GT4tHZee/WIkCJN1gku
4+k4IUc1bLj+WiC5tLz4MkYsI6iFRqRrj52nRagM5d/uf4OVx8f14ha33tSf+6aSMQH3enYIDqD9
DpYXtW69h4p7X7otV1/php7sxrvuuMX+cfvyuDa/eGwpZlmii4rv9V1T8tDJKrdXKslvYmdjL1ee
H5hybFBwAjLDgPt1COvOzijJlXDzJ8XHx32UPUARIzux+18cqrWodWFt+VTvciUO7QJr7TdU2IE0
Ku9Kf/xMSYX00qpdNWagUD06H7aoDNZ8huSBCTdLsAHbi7cctJVNnNrUCEKg/6D13GbeSPvWYuOl
hcVrI0BeoWwQiee10Z5EG6rzo2PmW6f7rrllZpHywYHeIRL2ZkZgXv/T7dqGn769NJb3y+VyFn4x
puexayvsVPvZV/epH0vAMVsyr8QVrJGIjO+MDz2C4LnfbgH3V9qpgCb+/lzLi6YwIz0KO6w3D91e
dPWSxoO/1nrWaRrrfpq5yUMEx+y4a/3qq/X5/h5vLX6J2FRarQzevqXyqYs8EfuDE/JZ48fya+vO
nkh1yyfpJENRtvF5V16A1ytfBLc6TZp+Dlm5fkDm/GCflENx0jzz3Taifi3KXG7yIsilceQ06Llx
9KsvyvmvND3I+dYtIX7uHTdalmznGi37PsZGu2sEmZ2gH0XgFwfqDwi17zY+3NrdebmkxUvBLLSz
ETVvuxcf0938M98lu/PBOISnrPAENa7zkPlAfKdiZ77eN377TBBfjtKq8obEeStHXCSDXaKGbdmT
e45qbe3bpit81E7+KAy0+RrTOm+tdfXzgSyyQP8wBrlM2h0kJNJAxl78pUbuo/KGylN2QCz2vScJ
oSnIZeHM3G9u8mosvTC8uPnz3FHbXMGwUA4zfOObwBKIMRA4unPlkHxU9tO7rTfg6mrpsdmGKGDp
SxpJqdPiysr5sgi2uLTI9p30OiEMev8brllx+IT0p6C+uoGsjFz8XRNSIbcH5dAV0k5HUzRxttoM
K65CcwiWVZ03JVgmscMXrtIwQ51LI7eRNSKTFxsDjy5FGh7PvRQ81XGmbmB/V+0BEqSiBBXwzTtl
GicjLXqWNZn6h6qSd2E1HtDkcaso3Hi8rplCGAbNJZ5EcA8vnMOemVzXIJpz+6p+SFBa0s8nrYpg
1fp9/1OtHHWqs9TByZAZpDUWewhpM+1KJTFcvWFkMcylI52MyLUT40C8eULSrWHm3Njsia0s0KGk
SBPFoaoIwP7620ldNuWT09F3e2QK5CTvz/vIz98ZFsNeg29/S3iOdI23xUay4pkUYRQgDiwYt1ns
a6A7dttZmO3RV3EcJBWbz1Hy4f6erpxs6gCMP7NADsHyPStXkxTVoEDdWpW/dBK665VKbLlvZC3l
BD2tgdSA4oiHwyJTKscxlTtQ8K75MjOXTKii2to8irGxbRrftc+Fe6AuKHh4eEJef64kaZraak3N
LdTsGwT8LuHbL1JEtstNxjXx6ReXHUUy3WGgxBYoh8XCusmWs67HFgw1L8GhcdOd89z4PbPP6ONs
MmyvbqQGNyWPIYTNAb1cr62XujY5d4PmWnHpPPZIDDyEUoEmI5Oh3U8z1Gia8Ig/anIgvwz2FH2M
YAKGQ1ZFNLgSUlEbX3ZtA5hN5d0KUpji52KzexTbJMDkonQcH0ewPqCfBQsp+uKf9J+p98877UBW
qJGpvMRBSS2RqQ78VY0Rs+GpgyagpEyNDyWR+fP+staOnkaJxVSpUXErLLa5jKcgQzhVcw19tr9V
Zm0/EAJ4oIdDVWxs4e0JtCl9gcQBqCfgJItKnNPbTpJkKraGydxnMGTsJNBSG2+V22cYViiP0QIm
hNEeuXYctdDqyRQlflnP+xDueyd6Yvx2+DEqXf3cUS30G3s6b1hd20cCF1kSU2VU+hfeYUlO1acB
RX4tnF/kvnmY1JRysnH+459/L4oSvGa5XMGCiZz04nY1J6edOuhO3KlFTzJTynrXdu35cTLrjTrB
2orQAeb1DHUEYXmxIruCA0XNG/hM5hxY/K8YjPdZ3ir1bVkRIe5iPSORa0Z3jmOOLHeccAXI2d6S
tsaxV80woUbhCcwKgNFrM+iyF1FctrRG9Bzl8MSdpg8msgH//OOAPvivlcW1PWtWO2gOW8ZE8yMT
O7+0VH9OUTb8F2ZM2EtFdUolS7hejF2kllURFFzmK73c1o8UAE5DuCVBsHa7UGlGRAloG8NHi9e4
jWphA501x1ULPrRF4El2/wO14Mdz2R3ur2jVlEPRFaQD9HY3WByTLrTpYAqZtq+Vhj7o2QxbTwmG
x6EZ9/eNrVX3aJ2CmqXOv9KspZ48IkHFHY0gXX1m5rpR97nWlwAdUAl05yQsURzSxyeNOuMj7MnR
LumqH3Me6q8l4hMO8iRN0Lq0G8KdPKraRix588bru5YMmhq0CZgF0gp5ccjDIUxtmZn7t7Z5f5pe
BeWnyeM8eaceBcXP/Q25zTZFwq4jfMIMqkGH8NqfEr2emUAnpoDQ8dredBPH3sW6SsWK0Q71o6F9
vW9wfYEXFhexJVRCWSkbLMoPdeb9p5cxPgyMWph+/hLRzdgwKHbsZkfFAC5NSyr8y+SvqxGwTCNZ
gzCm3YXH7mCe5FMDRD/db7/Ub4MN+/m3sSVbkmRNma2VeHMxtH/UmQnlVKs9n5V+t7Gq22PDasSB
oatMD2EZ1QCczm1Qcun8R/8L3aUzKbSbHajg2h6ctF60b94Zw2Z2tm4YhhhmlkXnUvz9ImoHY51l
KEFr9LGDp0xqXupxehbn2m3a4NP9Vd7aomkOlYXA6YlTsfAVCYkjbaSh6NZn609GrL5r3fRriIu/
RvB5903dfjiM8AoXYKsVhMIYSvOYG3y4bhi+x3PwWlVd4M6OsjVScZujkARxhaMkyCvhpsGV13IZ
VdPImhSFLuuzWnzs68cmLwDgbyR4q6ZouNjc5RqUc4sEL0mUeM6mkDGfWPogtcMf9PB+mXL4bBLX
/KhoDff+Jq4ZREFJFakQ8/XL7xVb8Kt1isRR07JdWvBYjhRKDvA0ae/MTeDNWvOMogbdewGPg81X
u3ZFKanPbQlMmjMw/ZWZrlW4jZf49q7dt+lDDcol3mT1XvMTjpwiCBPQUtQX8TkrtGKSMpYY5TYy
ZxOtQsPPhnZ/fydvzVDUEO87AYSFjFns9MUpU9NJOWdohaPgWT+3kA3zvgvIkCQUi+9bEhF+GR6Z
zOaelwUMwV5c9VpsmJ1kcJ5tqf0ZZ4hj9MMWRGptNYJxlPoTdS6u3+vVKAOSnEHD4cqccAYLo/1G
RxpdKmibNo7xrQcSfwmMDDFAenjDk5cHZK2aLo5xGHlJfIiN57ivvHTOkHfeqCqs2hKFJ1HtYt5L
rPriG1Vj0A2KImJ9G752Tv1QG0q0Q+P7kA0oU8VOPWysbgW1wvIgOYEnUwUuvJyn58lYIJLca5Sd
FT/ynK9Tio66O+3tF+Trd5Ev7S3vfEDdZF/Eu5hLFjHzg/kvnFOMzMIOKgLzkmpFdxqp1hFEdfXS
OdpNwYhzuMvmYaPIvuo14pyJ6p6gfLjeXzoVQyVXIlKGveJN8lg/mvXMvF2Zj5/vHwIRCZeHQIcL
lxfPW9Vh4aB13GixmkyaIBqGAiU4xSem+g9bTa5Vj7kwswgeVdXkoX3mPssiWd6ric1g6WSlwFNG
apa6+glR5a2zt2pT4GAcijc63nO9i3mdxTABk/HGkA4egTMnXhCHlXuuzZ4ZNrtxR6X4eH8712LK
ZRK72M5zCnEc8REHqabWJ3AV3qgO6sb0zQqUgfKXDvKSWQGosZcFjKqYeuls8tUEhitDON4fadKT
Kwu2KDQVPkV72d2a81/xykujxqKSMZ+lHsQfXhmPmZv1PZM47219Y2kr/nhlZLGBUglXWjywsjpD
N9l+iOQRuez0ZIb1z1mrDlTgn2HG3LC6gsK+2tDl7EUiVUEy2awtPVXPHb3eX7PH9bPNObS1iQun
HJwxz2wdQ4DKfwUoqe/k3+CDhcjAjKMCQvnfkH3dppMsj/TOockDdP6mjHemUhIoxK2gr+E6kopP
BsrjnjaoJUqz6a/7h2DdPaG9BbnPU/NmdC9SnUGnUoOn/JU/onS3M6By0mqvlz3VgjeEZrOfHijn
61snY3V76dnRGRHX7vJNbQdVm+g9cWbKxhAy0zY51fUcn5AQ3+qLrBx1zh7j0CCfKX0t99Q598Mc
Bxz1OB6eUyP9UmvFxkauHQYOuQ4tCchTdPSuI5jaOCORMxPV178HYbehAao4uYtLgETrbztiqRf3
eRsHM3wJ2BHMlPG+b135tw0QzTg2/U6t3MSPPcH32bVPbYqGGHxHNO9dcyN4rnmpoEFUqSiCKF9G
NdoLsH4qZ81Nwo7hu2SXKNOOXtEeh/Y2XHTt613YWgazKRpM/dxgS0jUJOrz2UHB097RjfTn2KuG
Q6Htt+kHbpmP6Ftcml2EtzNSH7QFMdv7mi9BsZS95jTv9vW70cu4efXMr2UvQNTvayZ+wCYIThhY
furLH7C4iFWl1Kas5gfwRNn1JxHqGLPxhtO2W61tMWwZPFC4qbh/F4+wImo18Nglb6LQeJq7eheG
4W7jM64tx4HPTJTWuQeXnacgnc92eKYq+J/lNIf+iAoqGGb1uEUXtxZamHkVOSgdA/oz14ckiKKg
MSoR1ALzqYnn50KT3wET3TgEq8FTiIiJWSTu9+VT0hnVc6RlIsfk0MPnfwZ+sC9/lmS246G2d+Zx
OObf5MTbqrCudJ9Qqiepp88jOpPLtH5y8izORSU3TUm0C7InAB7QkkraeP6atE37nUsD8mursnYN
c7PuWCe/z20YfFJhSt3ocK8ULK9/zaLcYhSy3SgAd9z8UeDK4gcxvJrs1RM4yh25wb6S3abYaZ83
XGrlO7PrKKMzhsmIpCPSyotg6BQmTRqeqLDWTXt13CWDG0NtAffxY+02n0rHq95Lm3ScK4dFkH5S
kWSU5rbRFlqcSVtGeLk3/tTyajfE9uH+wlaiqwCfq5A4itr28r5qwllRp6E33DIepa+NZCm/pAEo
p6TN+kmJ6i0ugpUVYYRXEoeGU/P2fS/2sarjrmuaCU7RBHqZZqzNd1lTmRuZ26oV8NoKcwSMMyxP
y8RwhiUxdeZGbVN/rma9Pp67aDje37uVYrHAAVGWFkOJvMqufSJPI2k0oxFoQjwWXqigWpAEvfbY
NpXtqk5UHxkepAMSWFsktGtfDQywANhTXL1RfZ6tegg6VSK8dcOvSOkzX0kYHtJmwE/2JG0cuhXf
F89savjglQ0KSNfrtMYm1lOUV+nhJZ5OIUGyMz+1N6ysVcKvzIiPeuEaGfKktdRiZvzV74B1+QL5
Xe+lpwkd4P/FpbfiJFf2xLIv7MmozdRBh70+eIi/lCd9DxOlH1rH5AdKuW8aeFuN7JXU7T9lauZy
KVksK5BDk8IdHYSmy3XbvqIlkMFiN9U7uezT5ygw7VcYZrLdGLbaUR6areR0xW3ob1OkEKkULdPF
h4QjyEGEj9K0bY2pq5TWN2TNSjdpgp+RoWwMaax5DfAZ6n30n29vLFXJurjnaLpVOipuNSSvRjG9
Zub51/1TuPYZgTdQ30IMgvrL4gamqS3NJaB4N+OF+FppQXHqA+ns37eyuhrKBoJlQgw3Ls+6XtZW
r/HlTCU39tRdtKdOp7+dOJOykYWuLYh7Usxuo6xDvefaL63UaEvZyQ0XKNcHZ+g/UXk/3V/NWjoB
SOZvG8JTLn3f6aPQzqBhix77X/rTOfHyk6Aktp7twJ/+UA6qXz5Ipy1RhDUHFPMztBWo4zJsdW22
ZHSltIqKuMVww66rq4Np5Jrr6M2XMNJ29xe59smETJhFO0+m4L/Yxy5w7FFXQY41QQJxaJV8tXPz
J8MzG46+uiguaJ7Qjom5RWpgzw3UIEJB3Bje0cx70ExqLnLsBU208dnWVkTKDAqBmcPbXkk0jkmp
o5DBiS3SvRVnHzqJfXS0ZmPr1pbEQ50yGOAeLpnF1klqkFVFwMDhpFR/hZb+LW+qgGlNfR+XW764
tig6Wir+rlA8XQ6YDHbYp/YIt13dQxulGR2tZ+fVBOHr/nN/IJO16SSAV7wp05pD8j+kfWeP3DjT
7S8SoBy+KnSa6MnjL8J4x5ZIUTnr17+HY9zdbrbQvPYzu/AuYNglpmKx6tQ5VY0qtuXrbeGFubEM
gVcu5VVelbIbcwVZztEimD7+C3yTsCeYV1UFjcff7ZRGWG6XdKOOfjyhvWTeWJD4nqESZwc6uvo7
P5c2GK9dNGhNhZQyahio7AsLmCd9O48U9sdgCM2XCpMK/gJo5Pk2aJYDLhhXhmYbgGUod32SBeQv
FCxRPDn+BsHHQHMYgksE38A1euwX3sRgbZVDeyenrV/br8emhOmO67SsFT7cIXtSlebeQH+74zLg
GytJzLdSZMOoOGcXB2+BZ0bId2ZA3i01X1nnTtmMwW/FFfKsJT5DL5QRdbXfS2yuju7IpHD3tAUt
i8aGyW4pDR9P9TIELlu7Bg1HuVes8fvlc7KW9jwZopANqFnRGJ0Fe3RfPvR4PPNcQHkvz3uu3HQI
XwFQg0cDEkE8+u6szxkF+bhfzUp3N+VFfm3kXvznzgxqV0h0fuFHznCoS0OXrnERLGuJ0e7iol5C
z0zLqI7VbtdkIIC5PH8rywWicRTckBMA7FWEa1qjWlodg73Sa2bfhWiiX9v5Dfj/r0sFEcRlayvu
E1heTYMctYuWJ7H4VA1QnidoUvfBwmdfU8UcNn3bWTs9B8/DZVMr7TqAKwKVjCQcAEPIB5xe3xn4
sRmACVzsD03i19pOt68VKABBhCq9rT44jwIBb3eQ3ljv5JfWS+yvDRWkEtjW0JpCN5sQPYDJN3eQ
1cFuXO6Xyo5U9GkCYP8XE3pshW/ao9AoN2ejTxZYGZq3amr9paJ+PH5ensq1nX9shA/1yEhTj10D
YCZihhqkE1UEzIJk18smS/C+I1BZJSJWtDigIJ+w27J7761FYmTlmkHUjZIvCLB4qk3YEAOomnIQ
tGGu0PAdDHam3MVNwz4gPWveVHM8BGbN6HWudWqUNIOMhHxtjKALQLsf7lgdh+50Fp2hssdSBflu
red3i5Fv0YgTuIYsQlk70Fw1ECO0XBAPCYtVZRMfj4bFQsrHiazRCyA4sLFa+np5V6yOB0V6JC4M
BF3iBi9cjQHUiulU6uqxbfDaZkoV0AIs55cNaV8ZECHj63EwOVoA0MSBh9/p1HWNV3RlbyFrNo0z
DZQSvjEExkLVwoR2c+CRWd/PWpnc1qmuPLZdpwZJ7vRXtJnSW7dz1MYHbqjcT14J6AI4+DQ9AnZ2
+my6yb0Hclx/c+dYKf3UGqs76urQkCxbe+dWKnsjXoUMJq40aEzbpjJFGZ21B33RXOqXdZ1/1Gam
o56fMyfS+ro/VBlJbl2qaNHUTUqUaCB/t/PZfY3t1vnp0sm4qbWcOIFCDHYP+kOCIGfMUFFL6TK9
uJmd9b5RTvE9bfRil0Ow+I1ZKvJQ8eTG93M1LJECglHm5yxdWvCcFaYRmdQmD8BlZxujZPQwViW5
6fRUeZimyttbjHa+xnpnW8W0wAsjY91n6RbFE7wk6fxRncCqhxyRe292qvfhsV7bU91sC7+nY/IM
kRHnRmsXXEIYxXU9EXI1J1aJ363BewQybnLQoXm2V+Le/RXX9uLP/Vz+iFk6H2g/QpDTgcuvekMP
ShvLZ9WqEha9V1yZmdpepU2BJsoqHvOgaj0EROi2iuzSfTTmEYJtPQRVwNg5vCloRnlR7RFkPTrK
jX3JWw2QpMjrUCs6aa/g2iZHThPxNzBzSNALO88d6FQRguetsfTmNXXU5WfvDSxIkm6SBE5rpgDh
QcqDY23O0i1LYTNvHmDKrNqrwkyvO8eJ9EF/vHyavhyAeJgQC6IzARq45+Ts3Tw32sIAH0uYX85R
tc8jupmqKH3ksRO4dEK2GyIoI4D0xicB7yzttjqq8s/Zj1Iy5jVndfwtQvCGjUzIUuNb8ES8QfY4
Yulrn3xWk4y5a9UQCDHhW/Av3tinHgT5W42U/N2W5lABTUtHuUoWddyD4Bgkgt74SzLJ3JmfTfKR
PSEKRlhvg7wS9kYQG3cAHt+5h+pu8u298lyBfuAbtOVAGBbyIjKlaBjWt+2BbmWitWupE54F/Xfc
wgSDem3QFQPfwVEWaWBc4ehPr+6+iYaIfCYoQSQFCs2+jCxgLWRA4YyrnWornWEA/YEcqsHjv26V
Q8MJvQxFEvmfm0AiG+k6FOeR6kKx43RJKRnhzjQQZ0IqHYzdpT+aPy6vIn+InS4iUO0Gqli8cQj6
J8JDzc4oqJ07WNCV1z77B5cBCKOJb4LmPdZlUJ+Vuiq3BtEojh/H3S1c3KkGllNdHXHJ8VcwuLDH
PqwnMBvpP+O9A8mh9EpBX23vsyx03mVI63PvA+ug7sNwgUs+E3vRsjR2ihljjZmPFkZUjT6HVEa8
uD7GIyvCdlRjxxnBSsP58wC0i5JIWXy92IzDDVfD1QJ7493o0FZi2xq0z0SWtD8HCXh4vMGTo5qD
14f4hCMTacsyRciC5wehQa6r6SvN3eQw1Mby0Oqjs080Pd2qc6M/5qCkN4I4TmR5xZVXOVomIJaN
bieO7XWFfVVk0DYzC4e30yc7o/D1n8U723jwuex2WHxbCZI7adX8PPo9NeqeHhdSWdqSDzDqPA7X
3g8t9ceH+SbdGLeu9+IFoHGB8hNNHnMlcMaIyNvg13YYkA7gh+RMtMh9n35AwbIBrzR8QArtGFw6
8TuBUhKvhGqRezeHvIghw+ytVGAx6iOjwqhNvW7rqYZRvuHAmvCY9yEzdyZFZ/gUcEr2RMv85E52
nM7vm1O7QtxQAyIx5ejO8VuvrLfp5KAll9QGun6c+jWN1Yb5l33VmjfEIxMsIjzjetblmKtzpwwN
DC5ujM6YnZ7K8KsyC3zIR69AlqYU9J82uERaq0AZKgHrRvr+v41C2CMWm0ZWO7DhmQnyYZmvo6Px
sonVlTmaKGFH5CSHyhqfqLTobzxr3lfVXrOhG6mx7I9zK9gER6aETUC0juUIwiC+aebPi6ceiHbV
zK2DTaH+lSkgzpHqQKOcCLMyU33OU0BY/DIebgz7A4fQd2cP7OJTeHn+ViAWfFT/meL75GgfZJ2t
AwQOUzyfiMpBtRl2Q1Du80/tWd4qvbbruAQJx4+p4KgVbvnKGJvW7jCHeBncLUl6PzvJ5vKIZCaE
S6mebWNxU5hoKy2qSXNYSB39hQmsCkYA2Rq0mp7OGRRl42EakaQsbLI8VShQ7F1GEXpeNrMS7qFa
pYNUwUHJAFQ1wtrMTWLEyTJyd2eAIGfQg/kDpeltcuCS72NoPFdkJ8eEraDvIHipcTEesM7jDSOc
W23Sy2X2BqRWpg2vzVk/ym0aOpHDovza2XZe2L/Ve9Tht9pnem29Z7Kex9WR41JH/oazH6ti2sNz
M+aUnN88vZ6AS8uj8hnvb3Lg5QN+w7Qd2HGgq/QpmfG1Ww0EjP9vZcWHRczaZDRarKx6GPZJFag3
9Zb3sLDb5pZeTTfqLrmrJXHMmk1wIQDOgYEawG8Ku0mNbc8tkA5wLC+56fseJFlFZkYoQ7WScuHa
2UBtCDB+8FqA0kLYuGZd2g0rUHrVvczx7Va5c9kowb+s1J8gQ/mfEVN4nJWLUqKsh46jiQXKo30T
z8GcR+MvEORCYdwM8/pb5uz4KlZbJ5QsoGSEYntL0zKAZShGCHc2vTZgyUK7dJB+uCyoCujQdAHZ
yGBqa3cQIh2ugQnfdob4YaDKokWNYi8wMG95Se8WSB4aqgLL0/IXV6rL34BQVkIjgRjzxjmWT1Hw
EtOS2t5W1Ev3ABjrknOwtiXxgABSEkcBF7SwT/Sc6FlW4p051dm097o+C8tq7vfL1MpgKaumUNAC
vhBpVLRTn+7+oqwZWxTkSRqT9ju2VMNrW2XFFSncQpIrWTWFmAZNLBx+IEJQJjKmC+WpEk1NQPk1
2e80r7OocRxZY+GqJSA1UF0C2AB0TaeDAtott/UxwZFGQm/TW0i0+d5QZZtuqsu/iBUBMrCgawey
E2SAhMXy3NQr1AKPSZp01j5PLSdSc7lswcqYNBVALCBN8aJFm8fpmNoYUDLDxkJxEnEI7QztE5LR
1i7f1qG6oc3PdgClH4hpJEklg0+W8G5HkgdTiQsBlUjxtm3GlCj9kgNkk2TDtUI8/WCCIdpwQYs/
QV3UT0u7Jn4+m2g7rFP1zqpaZVeCzfOHXhBwDqpVUuEVjJZc06MQTHfG9i1fasAmU6cOyqR17w3a
J3e9laVP6tIUO51A6VBpay1cSG67vDsO5TRlGZNgmjJ1CJLBJPuqNOagx1zL5HxXHMrxiMVbaMhj
Mmkuphpp3tGfIdIc6m7yoTXTfTs5Y3DZZ/L9Ic4vcuIonkEGmuMiTxe2NBN3XmYcixrAj4+mdvUQ
iKwCNInMy7c0UwFsdVDu6uzCOVjmoEgRA+fpNTC5cDEqlPdWWulKKx9YMiHGHTbJDm2q5c/magja
63KTZEGzBUnk9vKQ1+4oYNGAxYAXwGV/NmanJdq49LzMrNwtoU1u6lswr2MzE6RmEhJ50PlGKu0p
28hEvtYesRwHZyKgQzXxrBelcoG2tYyvZOIYgfc8nK6LTYZTZG3bfROwb/Kwey3KP7EpPJNI5RCl
IhjvfGBPvxv97UcI8wEMMu5k96HUmuCRNJ2oqZbAGnoR0/s0qIN00/nFiEZ/C/ev9NJfc03/zegZ
Td00eSaKSLCHvvuw2yv/mFG59ZARcLbWAVRMGzlDnc5nTDw1iNZcLnMPIIEj3FvMsEpjGhC1cXdI
dvk377aKsifth3WLasiB/sgR7Cighq52CzgAEHeEOvi74gCEchMiZylKfCXyAeHMfx8kLHGcxgtK
hfggrgzLSfoyNwL2rLkytuCSDbpnzwwXWcF6BTiLXC3OLPR7AE1ExufUeRRMT8uRIWBuutn4UdIl
uclskmxpkWW3bVMi/6gVTorkDMSM3upOae7Gqq9+2iiobaD2Mb+4gHxInoB87oW1gSI5Cj2oHvHC
iLA2zoBnOssAd5htuw/0XHlGayL39HgMqmQ/dEYreaqtWYS6GeA5uPXR5i/4UFVJnFRhsFjNZXKj
FdX8zYlZHjR6V0YZYgTcIYWZvVx2YytLDkQoz/PCk+C5Jlg1YpsOqQVO9czEpPulYYBL1FVlOrNr
i3xiR3ihqCPpFlWFnWFDlogrpHDOrRa589Lnrf1yh7VyA+JgobYPpDnY0gw+8qOsRFt6hT4NHC3M
amujDOXGJeyqrJqXAbo44eVpXHEfoBoHR4IGgnowXPCPOTJGEeoqZHYtUEw4H44S137btE+0J1Sy
S9bWC2wM4C1ExgWhrrAvFaXOaZJ2tt+A0sePnenWZdbuzwcDhIoOoQsLFRsxyFXJ0McWCMt8M7M+
8pbcKWb1kTayhvC1rDdy3byVAhU/EBYI4SD4JJ3MHSsbSELbvR0VJEjRhKe6DxPUmA4mRUMetIt6
1KeI7QZ1MalBU9rlzi68ZPAdfdYO02Ka2wVUJZIH9dphxBMUqGwgJ9AkIVw/ZRZnqIeDhIJCLiwo
HBR5lpa8Wa19Q9Mafd4Q6ZOs7MoWAp2CwUWL0Bt5BmlgqalolUUgoxh3076dQF4PSnXgsGalasa/
MYZkAe/z5ApRwrEfOi3tWItUKnVuGpVLtXwfLdm7bO0SRwLoPyvCoR8NDWAyBitcWpdTKLrXS+D6
FshsikB6hfO/TXDZJ9Z4iHh0BnXCmO1UsGZuu/14UwaDz15ceJcGxPvK0+UzsubQTqwJ7oXGneuO
BaxNm+ShfmgDSAU/cWYne6P9lHuz1d1xNJXCWQFp4lQaI8wl3XXRVO8zBLQNp5AkjdfSdqiC4RLG
VYpeORERBZmwdNEozFwBC+Dc6QDSQBCZhqB22vMuRAwwMq8JZFT0Hd3+uRMFABBZQ2C60N8hvuPj
yS7onME469/m9DOGCmduEclTZXUij4wI0UbJ9SMLbqRq7SuIHn+3U/CKtJ3s/b7iqE8GI3gQR4t7
PDZhZ4ifUx3FNORCL2/ByyNB6ft0vw9mp8WNCgslRC36og17+paos8TK+kb/d8KQ0jk1Y6O/LWm5
0EMfkNsGZTqQ79/HG1Cu71mUgMo2+t+GJTiNbmIUYhGwl5e44DQ8lHuIC9A/j3uwPGjLBhDiq9v9
dFRNVaQ5sSCdgOLvxptNy2elIwO3rtwi6K2DHRD6o4dI7K6tix7Sr0sDI/MtIO07bZyxD3I/VdIQ
GK/N5YlbXSnwq+LCAiEbwPuCAwR3ctNMEAFCx3v+YOxwhXZh/GSAx9zeDDcgT2okt+TaDgSA0kSf
AJd3EdNGrZkrkAz1ALei5rawvdc0KXeD/ue4QrBr4aJCiRw0iSiTn64V+N+bBl05YOJ124MWW/fV
2D0PsSmBj6zNH2AWaPnihF5IbQvz1yW9kpdOzVnggQq+n1Kf3ZHtBP6R+t28Sr/JtMelBoU7RMvr
qag8GGT76dr90H9yATPn2dmC9r3ZyivuKz7pZIDCRDYG8VJVx35ssPG1IgGhl6zgtLIlLN62irYR
yHQCcnq6Vq4CDSqWoOqC9wZ7Td3ae7PixaTQhFmW7eUNvzocdJgBCMrZDsWsnsHmail6TJ+qtIGR
7yx0Bf6FBWBfvqp0aMQXom1dbxYr8fhkxahYOXqc7Sw2OH9+jCw8uv+1IlxJRdVTreV3e55Sfd8j
E7mHyFzuJ0QtJbff2gUPWzyfDIEyZGKFLWCSrjfNGutTvSl33l16z/aAQbxzaWM3bKJW99Nb9pI9
tXv8XyTd8SuPshPzwjtp6ROQC6ALzM9eKohdgZIWwYUNtQw6QfOgi3hwmG2IVFN5RbACb5mjcQsr
WQJfMREThhvDuOrIeOeinxp/4qEttE0NCtBuTu9pmylBrMx+OSWSnbTSfHD6AcIik8WdStPDB6jf
9Ju8AaNkmNyiDQHKD2kI7qHpof/HdvZgO4qyjRdKW7q48xKiYzzmUFvi6g94FgvOjaKpg0xuD+hB
EnbXkLTx432X+PEj+wWdi2je1blkyGvHU+cybUCvAtwkulNtdrKGah3o/GcSMDxZ23mILp/Plbwz
urr/MyE40C7tW21UYGLY/FazGTccwSMLSVYX79iOcGq0gjldYsAO3RsbAng5sIW3dQBnHdDb4dVB
nlANldrvJh897ImU13V1KpHEQHmG72FxKiczq0xmIYI0SbZEpWkOITMGW+JP1x7keH3+Z0aYzjhH
5cbMv8ACUxgf6oPRbNONgxyouclDK9uiYB5eXsG1+wK9RtB1ApE/aHKE+8LQBzd2ZxCfgrG2BfUA
pM7TKWl3QxL/eWMTb/QASScHXLhnqa5unkAVrIDgbxkb79oZvffeVQnwqJrmFy6hkpGtuTpDc3Qg
xcE0f/aUSixNia0c0dg81jt36QPPAKXfjD0zf7s8h6uW0FgEShrOGiPeUn1bumRmGFiVq3ea8qbY
0H7L+jDWpcLOfDlEL2JwFkucaDDNi2lRQu24ooDsI2LBQiErj+FEvG+QbFrJrbi6G1HmRL8rkiIY
mnDo7AbRWGwAzN9Gc6Q9tdsy8B4cwM9jv7/LH717KSJyzUcCLgVmH05KcUY36blVZYIP7jdbsx60
EI0DCaOH/a+HEFdWr2SOhd864nQeGRSrdKPXNcwcYdAwfyyZ9dy7PwfIlCJXfrDNj8u7ZDXahLYE
SqAo/J8TMM56ifpvjGAGBK4bExpH/FHfRBrKG+mh98nrZXtfOaSzwR3ZE7yJYy6p7uQIa0Ci0Dqo
KOhBFmW1Xx6QKrlevs0air6/szNxBJ+JlpMr2ZKuuZfjMQt7KFM0YsYJvoHFh265BmFBkMeyXrW1
PBdX7fh3ZoWoRu0T3jCCmf2NqSdRHGoP2d7cqDsvnO4vzyuftkvTKkQydeyoU8uXsctp2NhVOLWS
h9DapPEIHphRdOufMQ849jJkLuUiRqWXhqnTHVpL2dFBytK8tv1tEOmg/ABncnatOQ3t0KzIH6ya
+mI1+qtnFg8O8/5pM/KrbrPt5ZlbXSektoCJBeqbS6Bgao8yhF6ONq6RoqlwPDj/kF2N4hpOw+wb
0HSRY3pWDxz4QyAyBOQdMmrCSqHndex69EJ81aSTCXCRHfcm+b4AL+LBKWHzb/b7sUkhyswAOmhN
/IA1nNoBsD1toBbO93qmEu+8FnkBA8YrKxzlJ+bqFK1pwFwLxIiiT+Mbte3yCrlD45BnbRo1y6Rt
0xisjLNZAOPXMxm/99qVB1AfKi0gJwDGTzhxi4dyklbC/EibTVkhMdm9e3MVLJ6sCWvNErhGNDAV
Qfn7DNqQKCk6vmLERGXv9j7y8dvKAfBtiqdNPaeS59nayXPRDIonLYcyiLwHaeuNiBnQjuD2eh5o
hHj7XBsaELPPf5E9BCgU51sFNJAzfJ+eBaSAY88aHcBoM9rsdKNvNlASK24Xr5H6xzWXhYsczeR4
cfLr/NSWzunHDAVwPvXQ3ipVWH9V1sfQRYE7hILnlm2lAIK1uxzJMB1+GbxgaDo6tZlXOnpeVSDq
eL8V7nLEKnlAAJHg2ZXq5s+J9MD/jmXjLba8hi1cNIo9gbQvQxHbAPrzdopp/jwXFDm3Oc5kjUEr
Z4/35sM12xjZWdsymJPzvFOBtiHUq/AWydIw17KIESOkufoYo2fSz7z8Y0g9yalfOQzAKiA9hoMH
WLk4qXMzFnNbEiRLtarzSe59AtO1AJahTGGlx7JF1FcuCJAroAzHIWPnFUKvUulUcw4cMJ7mwZi+
1Q9IpfNmAxOxRLr5h+ydLd2N10U0fMxP6a4cguydPeSf475AtXArS2CsHFA8UxA8ofWYo+UEl470
5DDovctFBV3fSXRMtAIid7UksoTB6lSD+wR4KhcvFl3wcFk92jbrAVlbCgAmSxZ/9zT6o/K693Zu
ZdiD1WFBI5mrnQHcKHZu483XlLTAAY1zQLXQE5VFlVbmmxZRwObyJbziC7jMBC8LIrpAWlc4l5ll
KW1eAxeKHXzvQNhzR62RSIRX1jYOwgre0wWiIaS6Tq0AD6IoA4gsAC/Aq4Gp4B5J9+VogUhaG3u/
lcn8rY0KdyFamSByed6PPi/gzHNKFZl+pwsAFvPt6eXyvK3tB1TGHFTlUJY/awbUlnaxKL8Gej3b
tJo9ozgcv7msfagLZ/sXtsDvAJkPHXlwsTqcFUpX9BnSHVahPA5O+uroY+k7SkLA5GjEkjzR6shQ
ZEfnG3zaWSgRA99KuTYDtDrowUryd7eaPxurAZFszSQObG2jIw3IuwLAP4gg93Rf1INFF3WCra5L
bufY3TOnebSa9vnyBPIwS4jR8RQHIJEjKJBrFdwEa5ccJCYazFTNZz7l8JXFEJYQXJwSAKrmMa/8
Qi1fL1tdgwUCVAs6bFS2UCsRR9eDvNm1sxjxdOmT2/mFP9CVSH0k23FjHdDK8vg3EjlYuSOb/GQc
xdRV2oHnMfGQ8GcjGNsN9cG20hfPoEp0eXRr2wSNe8ikgPEBTS3CkR4GtzbzljOC6Mlh0c0oZ52v
uCwcx1lSBl87zcem+KccjWkiutrWPIpO9XzwyaBcVYVU+2vdCG86dXHKXJFMrun7CvkGCznFWfMV
87sFKv/LM7a22QElAd+NaWAPioiyUtGrZCEJMJTWMIRKYkIWqxqAZEFroOQMr5riVK9c6RBhuXCu
sDhW28Y4V0ZPbxoKnrDeugO9vcStr5lBgQ5cicDgA5YnBHXlNELIC78Jt55uge/C/WG8DPGfi6hA
p4gLiyHx5KJiJozGziZt0AgDn7013SlZeu01qQwcs7KdvxiXAeQCvRFuqdM9pqTGWABLjjI6MfOd
rdaV6ptK0ZJgzqxp1yjZ8uPydliziD5bMPJaBsf4CxG/nSqdMavQuvHqcZ+382cZe3u0rrtBWxBJ
kmJlobDf0NrGF4mTZZyOrgRuQxsopINtZ0nvVDBac7C9ttfKUZVcVqumAPEDRgzh/lmnGRnKuTUY
Liswx4KnE1kkqj9Wmr65PHsrxxXhPUhHEd4jOyjKQi4tm5OyalEKBF2KPxvuwXHr5c9PLH+KcbZ4
dPafZV4SPQe/+Bc4JbnVIR+vuwfLefnzgaBoyinMoWxxRgfkNkoSDz0Gkg/ze754b22hy+LJtckC
nBRwNgSw51hWR00aveSYEascfMtgINlgkqlaNQFyBPxAAggv89MdRkmT5SaPUexm+JlZxYOmNZJW
t7UEjuMe2eDfcHQPKIXJzJRyG98W3Xc2yy4LtO28qW77Pe8C+4tiCNilgezkpA/nYNxhojXASbAH
ol2Ivy3zjToq3xBhSLYADz+E8AR1EPRF4h+uSiX4Hn1ii65wYS9Dmx4t2j7QCkPz2A93GZ9aa5a1
862sFd6MyISB/AOAGDGTr6hW/VuvHBykzqfL5ua2MczejXJj1l5nwnl7FjrZOxvgkZCBCde3aZsv
aPFVkr0+J/2EtpyGfdcdO4kuH4cV94EMAb4LMmc43yJGx2sHu50I5qL03C1aN2+KpFz8sS4kV9da
P6rLG3HRK82bRsRJR+jZFd2CvO0MNg88lfWXtAj6G7SLXFtbk/jKr/FTq315Q+OK30c0yFF1DoKB
s/IQ+NfprPdobQBBFTrHcmS08ETRoczaV6hZsprtLk/pWrkUMY2NYB7tjEjsCvvLcwbSZQwWKaQ3
usL3rpbxlkR5sDygKoWWmHTX3s161GU+VCGKrTTwWdngJx+gnx5cNsboSS7wAVlf3zUayXZtSpVA
TbjAVlEZUat2n9TL3mbob+EtAILRKm/e6OBhI6amjmIE+4dRuu8TQFeyuHxtwIlBVJ367WinUa+n
hc8G1oT9nELSw3QL8JN65q02Dy/EK0LWGR9q3z/TOYngwD4yY7k1suR1AhzNtyqYgWSaAnI7/RAP
9B1P8o/OVcOClVdqWz54PdsXjhX0JpSkklr/R9fYi1mo2rZYGIGYh+n5SY/nWJdpz0aOk6NP5guP
HvxCS+/6RUYSfHZKICfHeUmgVIYC6lmLZV/l0FBw8Gpv4+FNJdODWY53Bs0Pl3fO2brBDBdbt4EH
R13MEdLXRC8TuwZPL+J6wijo76m6M5PS3S9W2+Q+M3IdOPBM1oKyNjp4XVBsAgwNVi9hv3a6CcZG
jnpdqjaIZxYChBh06h/35GF03AVAnhXQWjRune5Ka+qH1I3xPJsz3ffGw+S1voagBRzgknB87SWI
LARobVwIKaILQjCVVOWUVjEOwBwsG9aG6acZ0RAcdjQybrztcOvZwfiaqzK7ZwsIFwryVaAPwVl6
zpoeE6uadZ6a5B1EvDEt3SyJ31pYtSAD+Dv2OZXPrAZdEZgyZfuzZfwyjsZSXt5HEVcICUqP2FUJ
DL2vgtMKeQ1/qFJfmd4u79FVR46TgJ0Kbw6PKuwWvUtrszHRfGfcpbGvhc6OHJIbE1DBbD+G3W33
fdzVkYy4a82LH1sVXFpmUY15DFbrSbvzMhVESY9UR2jVOpLrenUaOXgP3O0GF5M73aZNPU4dYXg2
Fku9V8z8qdfrPbUsSXS1FhQgCEH9CPkKTvN8amaeO8oKXhSAiIb7oRF7DggadR8ur9baYJCZx/tX
Q2CNk3BqpXELL6cqyLhBA4mLqNHUvamS7KDMLA8vm1odENg8ebYW6XERWpcmdc9oAlOW1foNeKxa
NkpMrG0CNLijH4XLZqDT9nQ03QxWw0xF6743t7iXClRTSvozNbRvWZk+/8VwHGQAeWMvelKEmetT
zvpoYTh1+o31P2Nk4f8nA6JaVcbwQBw5Tzozr5t28kGAGVy2sLL4yPIBEA1UL64VMe60e2KZ+gL4
gZn5c6rfNUm30zN9e9nKSrIPLDRAuaFZH2GuKyzKzLcXc9Ar5FrxBvEQAGLvypyFVcduCGVb7EpJ
fopP/XH8rgNTh6eua4AxmYeTfNxH7xLbBKN2D1Fb31O+5eWwX0pQsRfPSzn76qhvUvqzrWRY9jME
JTcKwVcg5vE6QZub4PYgK6tUNohkv9DRyRUvp1U7Dv1JI1cyPnFGRVOirzNwdVUJTPWeGoA1MLCM
7MBGNJ4Y9aFvhoclkSEJxa0imhQWEeGFWhEFr2LLTnwVkVU1PGiVLNA4i4xFM9yHHK1cU9dFR0qM
bD70Y9hChoptwCIwf9d2NjhiAEejiZ/d50864kWgEuQS8V9JYHHzHK+jsHkWlQ5DOuATuBQUb/JV
oiEoNvmN+e5+EjNU99Dk+QC3CsynEQuajXrlhQDff3M0X32II/Zm3uIxIdUiW9vVxx/Gnd/R3MyV
0+gDf20rbNothr6rZxfwvBSwq7m8I2UceMn0sDSzxKnK7Aqx0pQ5GpjYYJe/VgAO3o0bLTJ3MuY5
8XoQl16IbU2oxsdLCjMtonQ7znypoNNXWeHS0gouO9XaGHuYmzgMmzGCwpgGIgQu8wWwcWDv6EOC
RS0C7Q+zfXxoyIyBPRYqwue6KE0KYcoyRQ1AyQaAl5XejjLQffrUS9LosrM9y8l82cLNx4tTCE7E
2pRXc/5EXuMYgynMHkDrFCgBu2pDsBWGceL/aU4G9pAj+eoK4SSYYkccNevM8/iygcb6n7xM3lol
r5GppXvJwMS7/csQKgFon7BAqyTGQ5g5yOtWKPDRa/KgBuPic2S4GaYPaYJeq8NzhZWTvZTXHBJS
gP9aFfUgUCWrqZnBKucYVYiffYDLNEHIjn7GDByQFniyF8Cbqw9O9DBfyaZ3xdWf2Bdulbamg0sL
2Fe/K/FzUQxbp+mCprpy2yUsvE5yV69OMhKGYMTjmoBi/X5QbeCGnAknxKMBKdH2Pr278TNx6Uay
nPzCEM4iEmxgFsaND2izWAIEK/WEchUGBgRKpNp+AVI8bCJ/5mK4zc1fLiUS7igocMKls8Ququ61
Wmt8A+2T3Yh4qvCd1xSVP2ubgDdR8btDvTd3g1r52UbJwjr1vb0MsrF2Pnnl89+vELz4SIF7Jipm
mO2tjdmHWhvwTn9nm+76e3YYX41O4r+/oBDiVB+bFBy4qo3NVMYYeB0hv2Vv460ROlfLLt4Oe4be
wU0adpA3oQ/t56FEcwk0D5k/RT0UD2Usn2eS7vwUH3+L4OUBS2O5MvENNkf1C8AqaeVbbzbaa+IQ
eWQ/9qdfihOQa/va+xb76pN95Yy+DCO6FqydfIZwE8RxpTddtvC9QHb6z99nGYAr4qtXUvbatTN8
NGZDKCyVVd0BOg1j08Y+tL+Y7pe37Ze+ZLGb33Lo4EVaYAWqL+9oO4N0CvP9xfx0FDTYfdpVFYNt
MP9A+hUXHueJsbb6NXjq5W3Ysok1hNAUj1lvqVLYM7fsvginXRWpGw2sVeCHkdwIsmkVQtKsdZxU
5x6kK6Au3zogoLLBuDMPv7zO+zYwCEJPg5QZ4Cx1JM6oGKI2rLRqB2bN7RwVSUiuWujpTgH9SHeI
CA/a5Dc3UjYlviEvnGGRGqwZFC3+Wkfyi+p+C4oQ3U+u7uptDOehvxloRdlov6xfekj+f275s2YD
cdSC2+qb1G5JiXUtf6VPJrr4eT8/TLtGsDCfh03yzSQbs+C3ugQtwwb3W+aWswxmW/Tf/YVk8e+h
AfPMuf7wH2Ef2VW2NEzD0IoWBpYaUveyet/K6wnu5j8Twp4p5yyrE8phNdNjT5NoSt7SRQ0uX6k6
9yMnewSXCm42MNqilGSfFTLqwXHMagSHTBNqG/SUIcAMJzR+4fHyxbnlbrJNvmcLlivbyC/YswBe
MC+49jxtqKt4MO90r2lRBP/H2JctV44rSf5KW72jmwT3sb5tNlzOrl2ZSuULTSkpCRILSRDg9vXj
zL4zXakqu5qHSpNKOjqHJBCI8PBwH0fzWdLwd2+B+S5MWaGZDXr1h9osGUy4iklsVzjnLsy7y2Ny
PZ55BieMHT27U/YZDeGv2x1X9ee3/LDwF+5rs46/3tJiQiPEPGb5XO3XDPrbsEMqodTx2SH51xzh
w3t+WPgdH6Yh7PGe4RV/gbTKryo0M6mjDyGeYZl9eh5+dmM/PDsS1KUbuHh2UxayjNE0PlmEFjjA
TzmWzLWT891nMW27cx+X65/v7IczmPRQoEUfCfI2XpNG3IO3CZw0+gZ+eZ89xb99K/CIwBjf3AE/
9hYDMOCXdkQ62yb8wHu4x0RVsKR1Pe6C6jPp4r/mOHh8aCpEUC2Dxu9f5q5lVLtUE1yYurD9lCG9
LXQe7mkGwP9my7UqnXvXbY0ci+bkCHuew2capn+N179/ho+TUz7E0wSLfy1bdQx/evk2irZ0vzzs
ur36/rlJ398tIXTlYVSRUAw+fCwdLJRvaSJwj2HUl/viWaF7+SvA/cfr/L+q9/b2v9fG8F//ie9f
oXWqawg1ffj2v266d/Vg9Pu7uXrp/nN76f/71d9f+F9X9atuh/an+fhbv70If/+f75+/mJffvikA
NZnlzr7r5f59sML8egN80u03/39/+G/vv/7K49K9/+OP19Yqs/21qm7VH//80fHtH38kuJn/8ec/
/8+fXb9IvOx/i3f5ouqXj694fxnMP/5wg3+HujiGlkFZAZdka8dM79sPgn/fIACId6CtjS4M2MR/
/JtqtWH4EV4Dghh+fxs5QJ8Ge29o7fYjP/p3VLsb3y6AODReH/zxfz/Yb0/of57Yvykrb9tameEf
f3ysPTb1kA309fG5IEGAoUEEgT/ln2tUys4za41WrdklJbTsduOmuk46O+bDCqJm5jWwcbBLd7Um
dt03IkafkSt1W6EX4Ulv1zd0qHeJCK+8vqwPvtuwi0tABXCSjha/vo3qku+tnt74Wg03a+93uZlC
gx6Qd/zTnf/nBf75gn4lsH+KWtsFgfuG7iQg83Bzivz9giBsyhtSsTpTXfRCVr88J9s/6FnncWK/
xRSMnhWj3eeFEoAuphwvGLCbLuXKnXSMmrGIBRTFTXJphmp8dNp2uSl7jPYyBYdJUfr7zg3qHGdO
lIEjFF+8SseXjUtw6V9ld+gZLD7dEEQMWbfY1FTuGYzaPkGsou0yfr9MkMVQKIP6saHaH3GPFovF
H/VGDu+m4Nx3PdHF3Mo3PYzNvq7NmAkfwqHVQM619Px9AGwmc5PK+2LLSN+YUVw8JecrM7OD2yXL
de077KGy8tIE603cUfdgUQjeNpFEbOxCUaZsVjhqyhU3syyhHNvro41LkjuQuvzRBXvlH0O4a9+M
EtN2vC2Dc7JotF9a570bK/fZNKHNvW5UKO6rPAiVuh6uG5CcYRWGCZtUkOZgI2+GyLsZz4NQ527S
/OAwhXhl/fA8l1BzCkQFDAuVBNrCjbv79e2swIvoShFcM2gmn+NJonzHxDL1OnLkXvhka6ejKTWl
d8R2vCZLvWYEJpFolvv8EgC7+u9/anf4BLD5KJKJ9QgvOR+6aAnIPVuz4/f1aPyhQzOjabPZM3Kn
PYdfBAoFOKWN4hCTg2NFVKWyoVc6hLi82zTr2SG+SXndeAe2zC9ycSKQhtv2ul9stYvHxbl3yh66
OFBzIw0Z0nhbAzUM1LJKtPVRUVsXS9y3aQxfuDOO7nUXCTCN//VW+zggu10a1jUkq3FsbwoJH7Za
N3XTOpIBNnmOpw++V3VQIw7l9VRH0OTo3eAczTraz34kyzQulzivpASuw7zwBJi3y7quXDPfr/uk
aJM2nyk2SxjTb3Jh5bUzBd5lpoO4JGT5jMy0wXIftg9MxKHFA0IRCGTeh3wKoxWi70GeyboE2o39
HB5HvxFfpxYOr2qKz51ZYHEVuDVYmV11DuYq6yTjn1UEH+qO7Q5CphBNMBC4AAlHH6LvMKNVbZ2G
Z5Puk70RY4zBHGGQKPtfGlOpSwkZ7Qvbvloc1e8H1T0xKNnikUcPSXDHyJicWgyKnn59NQes/O+v
qjACdDVCc3MkVl9cXff5GOL52GFa9xKn4GeX8nd3FBxWXBL4CwnA9N/X+aDCaKGdi1SfdEthZj6e
jXc/iNo9/frGbpv611dr2+oDUoPlUG9r5H/+WVfEjAUzn+AU1yiGtrNCaFgqTRr2cV2MApB/Ekc/
4iHbE8COx7kHaYpNh+fDQuis8eKFezKDWWeuSDVAss3lOWYmeVGNrpOLqnmT2sUgY0n8fej/dAj/
5Mz6lex9WI3IDkAlAOMUmkMfg/m8OjYUXi+zuSuD3dpXr0HM3ZwqqH8izjuXpKJQ5KwpBMX6+jZi
/fjJ4/voY4X7gMFGEIg2+gtmVf6yIZZa2plrkXEhgjNzjQfxb9FuDWD4yDjlOW6HH2Hj8f2SkOpc
D306etOd38M/fq67h1mx+SoMyoz21Xh2ppYvqUws/4R08Te3CtJWoOijgEbqg+Hr35eZ8gYa0w70
JkYsVjjxoP/o0vVEh22N2P7SR2OS+1AJujD5oFuXfULx+nUnfn9YWCd4a8z0YYIOBJrfP0FEXK56
Stts1QfXr+oHMJUy5jtfueD9c9goDGv2sPvGtMyXJWS0CBdCjwHUKUks3Us0cEhdxysc11TiXEw8
YM97lBVOObdFgiibrhsBozHhvTPoqMDIgn+kwWAAhO/CLmm/RWNo03Lp5uLXgQ4edJQT3j5RDkqS
E67+NdUR2WASzBhuW2wOzWfqFh/BDCwY6MUizaIQB/GgHfAhdPHYqVpTLm0WNyfWR+AXO8nkXLMh
cq69yFwlCxuPgRUnOw4QwAidR1cr74vrLudVaHGKRrdNqazGHQ6B6sox3onXc3Q0RkBMumbJJwfx
Vq3+/tgiB7wuSNkh2Y1gF/v7Y1sXx4cwi/hnwmR6B/4xE60u2ustriH5NpkwS3Abr4Uef/7rk3LD
A/7y3nhLsOdwXnpbNv/nJDuUpd80vm2zqbbJ3msmNKpWj1TZ4Fn5iI+MzeTwz0TtP/bGtkeE2Q/I
9qGbgTI3+HDJpnRnlAXV9rbEy4YXZZt4V3V1lM9JjZnMUDsXreAz6i9JIay35JUfNuca44axZj0k
yQZ54kG9QqLBO2z1yMNwBmn0s6mYv0kkIgxZYJQIrh5IKT7OJhg1wHy0w/1hmJ/6McHxuWI67akN
vzQYmNm1AbvnsxzuGmJsNnlgNmoy7u3YN2CM6DaAwHVgdqJef3Rhz6+gvytvLB8I6J6leXDWeU1n
9hmD/2+e6sYrgiQPxpj/Gop6N65CVYYS98kREMwfmzSsxdVg+iDXmIQ4AAqL83+9kn5Rfn5bShv1
GmcFmOjgOOPL35eSjZq1WXELU967CNbuM+x5zYnT+S5hwLox/JHJqHXRoI+zWFQ892t5KmP0zDAY
skAnSNwap3lYhupHwgeD44Xlqyy/gdxrUtOTvS3rTDdcgzXMnJSg+favrwBozl9qF3DMIHeIpBEt
TCzSD9uhweMxmEiKIU6MvHGJ/Ts9824P0+CdXYG+kpiVWcnYXng1vRrR6lvQr74fdz6UlfJq7Wlu
fNiPS1X4wSrykMDNeC2TqgBhMs77pbwwFoQZc+W6q5W47YzXZEEY9/kUj2rnVvpuXVHGBmMCa2E3
uUJefRyhkrUbfPIedPmo4N5OQuJna8vPoDrfKxpAa82PcRspNHnjYMzVsW3Iibt1cBxKzFeZhZqC
AjLL1vErxH+KXq3mbAM00UJnYHscHKlHmmtYWwxn134bwxKfuPVpUY9JnE/d6mU9oLbJN2sq0HeD
msIXpX2aeh0DI8rbtcMEqSfk3LlTRX1hiP0ZTshKokbdYNrGH5KlSBJynjpyUf2XuByGhzuUcl3R
Tp0qsOtNNg0izOMK2jXzKo8eVQvEGvSUi+SlcmYwsnHq5egzBycHaoHMn7y8VYRvvPFvkCgmBfgZ
IMZHhXQbdRR4W82r+eyv7u0Mne0HlYmryfMaiL83UVZ5MEYmdHjynLHK7BIOBddkx2YJtYb6tm0i
mtVu20KgEORs4pN6P7jdaWwlGjb2bggnm3WujyaoLgF4KpemE3VsoaDdkVZdZ3EESlSNZixIMsP6
cvkxM3jtTtKWOVHNhEeLKBu96MUr9CxoMWPWJl/G9RQz+HuIOfB2w2lNeH+mlFzPglM4m8DW1oPr
4KJaWiyKvPJpvsDQfb6pYBF+FbfgFvXLDwwe1TkBqM2EiNLINqkFOCtR3UHbhtfQs4V9uFEvpkTi
tpC1zDtpi5mWDPLY9Q3Uu8C5A3UnR04IsAVpTTroAba6cBnSjr/joIqDzs/Odc2bLNLfOPPm3UCS
Nxv28mbuDDSUZcf3WP9QIIwVnGfoSVfuyZY8hgmw956I+F4ucPIQ8BOy59hwKL/x5a7Vo3tVJfgD
Rs131MD2uhr7Hwzk4wBqIfAIeA+DReUwQRKZ4IzvqhlLXAr/qa82pyJbssxXSUax9o5TANVDmc+z
gPKoCoZdsEIhUHrBVqwOh6Cus8ofw5R5KOWl6l6rBvc+wU5OqRBgb0E0Lm2chO9c3O1THXiZsZUu
fIs/UwsLgtlMpqya1atc+kMCi/S0cyXdBxbe5BS7fJPJ3ZGVryBfjeu+NKsPyjaGEXsNGzFj5HSo
7d2k0QwcEE+SxZWFLYKBgaU1mH2/uuumi/Jg5eoUjEkvhwYtBUxFeBfu7SyPms8mX2g8Huo5bHOn
m9pcMK8uqimBnoMd22yAF8DqTm8yatzUQhGOtYW7MRmXNSpGjpU2U/ZV2BLSC2Grc+R58oRgD1Td
CWZgAB363dNgM3QTCx26VbokzoOnnAAJCnGz1aVtLplw90ROj8x/hagnNNbDN2CFbgax4MceESkT
QcxSLjnM3nmZktots1HgyZStfuAIMPCziZxjvD477hzuvEb9CHFptPOrAiTUOZeGZo2GZVnsD2WB
ZPORqYWdeWNgEuM6WKMQ6yiXo9ey8tKQfpcAyklnz1t2kzOIjEL5vqj9vk+lU7K8dM1bAgSik7LK
B1hawVXmVif8ZGv4sLTHmlXP0oPkhxojuN3MmCpRjpNDAKFNky5ntS/yBiVv0SRTn9ewm8yML75u
siQN67xv2sMXBAtXJuMF/hT1oW3Nq9kiRYvtuVbmyGeN+aR5gs0wYMOiXrqXpWswGd1N9uKb8Hsw
WLlj0/qdsZ+s4X3GOVQS+yGUuJFjfbsM5FbqKU7BUFFZnzQkjWbyHCdQxms7/zbsLIRABQ4QUGqW
i2b02NG1OaG4n1MTNOhMifp+cJ1LqeKkCHXwzTRLdIPnizi4zvnMAEtGAf/mTNDzbKZnKHuHd51o
Re6xOtkRDHfoufZSG8d1Po3O00qXKMVYDaqHEXMJAYFavLgnISv3DQPeshL+4Bg9ZrEjvstaLbsY
cGbPbtgjstF3GcXDHezDL6bUhwHTrrto7GlBrYCHul6xnIRhaSVbSNworVPMr0KvZU6qTWea5uFa
ob8NhlAWGwpXO188jcGdl8x7GTgS7QX/OLEI3eDWYm90A2yn2JzXHD5ROuAPcyvCLOrrMW1KTgtp
q1fmgQpARmn3bfQ9ICqL2TACJbxIC8sWBinb09AGEFprbpxA3fghp0AFxRs0Sb074HsAFUmYQ6rz
pduWRm9hz+WqNg2sEzyzCkqtHq2PiWsvtoHmkhdU1zgqjxpMvM74VRZM6Pm6GuN70Kkv4FZ/E/jq
SoZTcEmi+AXlSpBby3Xez9NJwMLzMgTONcKUvB+mEskqPhdUuTO0li6dJJAOLh9RbB87YOL4tWiH
qcnc8MQ/YDr7wGu9ZtqfMsMnknveDNuUGjlvO/oH1XX1EYjhlSsCuQsjpXJOwgu3Zbt3NTDUtY32
XuW8Ki2jNEG+NnvMpLKOPPiANU9m6UmmY/x/xIoXt3VuoAczF2wc9iyoUph7vSh/GY+mJTYT/apS
N510Z/JGwb5nGKaidKGmJKUbF/4KXUlYhuxAOhtuKtZCTF8sdO/3ZCwwOve6WI1pwzmhmVyi6EAB
FWMj0y/wswJfDFvpUos2SaNtjToLPbS2faHkpzBjnMkBBGKxjF4xERHnsxYDsN/4Hgnq1eqWOFeN
yfx5Bc9r+5QYyJN3xLLC8y5dTb1nnHiiUGODNKIf8ylqsBdCFDFIBXPTyk1UHq8F0ld03nSqBJE7
VB/R+XFqpPqhx/ZBoZpJndjGaHBEQJn7viqqE7qR35TnPnDuTGnb7qtqh3SkWr2DHsNjQJv32qcQ
UiYv1fBldoJqx7wDqI8Ib0vs5jLZtB2qOAsQtVMa3NZ1mRumA5wBMsh7wMQFqxDmHX6GepCTjU2L
cDdnQRWV9xCLXVIM7S1LaA7Q126RhSTslvb8UTVY/72rxkIF094McZJa5CQJ421mXbocII0Nhotb
vRrMU+YYbztUVX+jhKPTJS4vyNO+N5P0inDorqDz9Dxq6wJbEsdK9zYfW+SmOoC/24hnOpgJXrgh
8k4Du8r1yfrLAV4nTurO5qf11x9JwzbfX3IOIGqQTi+l5KDZ8IkXs28KHGNhYb3pVhHiX0jHirmL
bpLekdhp7EFb5xB3Igsbp8xlAKI66RPvCVXiI8VEGbezd+68EAJsTrif1qKJxLNMGLIrBXtxMjVX
3kz30onsVTSUz8G2JQR1rxFM1Z7XGF7pgoqiLjK3I3wMikGH93Bdie953H7xawwEKeQdlDq3U7PG
uQ0gHo1Zm7MDRe6zTXuNRHuCsyyCLCla7i33LgVUsdQOHLzaW/jdJUdML6F28oPyFPnIPqHo0Lhe
LhfPPJBZZQOozIdKBBSttSYpICjyzPns3LSgylvpIMtcxSXUYZlyBBMJFDJrHPnTol6f4bKMzXto
++sGo9TwohuXFCV0++AOat+abqdvAfrS1NSkKhbX7Cb8Nzta5hFZHyff/zG7BPONXRq6+twbeyy9
HjoJE/SYAoR5dzA/qz4LHUxaIFo7w7XiAcoa5IPUghmGWcWWOhfuTgdUJbd+3KVd/xjAuScN/SkV
Q71XTokh5+U8Sfc7MLEtQ3uByoGFMrY3RnfwwSjcEc65FHCOBccNLAJyv9QMXs7oZkDOOl/Cbs1a
d73uID4LNYxxxJwLP5YK0+rwT7vrkVdZR7mnoTRPKEr42IL3iVIqFZVFwjGVpxFstvMo3ZNKGtRr
Cd8S+nY/seG7bnoP62iJdtxrM0Dhj1NwEoHwCk+EMveGhjwOajqXQ4BVVcY0XUpI0G6ftG3X6phg
T4+U5ZPlTobJGHxejNHWutyFC71n1L2oZu9AeEJgRgyeV13WGueNtd5dO7hVzkHyznx3rQ7KdXML
xA5n9DOarRD+sm0JHSL2ZRpzGtZd6lddmdsegorEf8cwzg8HEmkpcyDM5TbenLVkTstEXaHyUSkU
6fut+X0HiYpLA6+jYvXjIR3Uk+DlF+wMAUtm57mO4h++DXJO6Tcfd1YiE2MSOvO8bL6EVQm7IlNj
XuN2QOoP/Ls9MOVPewyxVdUTastF99/tujzXXXdnTChSq3UeG78/8bgyOQqj+silTNd6/SoS/0ly
etV3EU0V1TUCaVAVvneKdO9eLXDNTFcf4hkOCuDO8kw6qImVOww4LW/qGr4VnSAM4Gat92vPXej7
QxJRUpsiUXBOhJY0Ja4LtIJ8HdCJCeDBpaujHZ1HCImeWhcunGEF82mHsp/wu1xy0q5fF5qMaSyb
PeQR7ztP7he3kmnMuotEdXfCmbvz6UCvqeKo0EkV5gpJX9iumTMmCRqr4qUfyLO7lk0hjf/eEA8D
/1g7iHNl6z/xhL3CKovlOK+vF9hoUuQj6JJWKD1KlAKEJ5mY2w6fmgABTeq99B5oRIcDSvAHj2M6
W8oWfB6nSq2HRxNVNUR6RQei/IpERw7OkdX1/TKYl3q8wtEdjlOb+WVZwXdz/k4bFzBQ08BasE1O
UAy7cK3gb8e+E1D8D4yGTTF6JeZzubFo/Ohj64f3vaQo45DqdwfoOMYFqk7cPD4doupcsgFNuYrt
2sVAqBjKp5lQ9X3MAShVNHpY0FM+hDW6D0skECWHmmcBgoxceA0dxpk9+b5me9jRV7sNiinCUoF/
L9YrCLd3Wb9wkBCp56BSAil/jaC2U8f7pZEyZz3HxivHOw7XWAy58SibVK2Q+K04i+IVA3ABalqh
SoSicsPMyXjrjwcWMAfy8/V6Lo915A8nD3I60EcrIshAowSOaUboeBxG/0QAL6NfXH/vqXkvNbIl
v3Ru7ORjmbInPWtkcUPYpeiQdGnilyrHWNx7y/uC3K9AdfcdlAjSHqiGhfBsmnibzEM8piaBlmA8
RS3cni0GGccT3FjtvjftcVpszoOlRarkirPTS53xDsuIKPjkkcYrD3ZtfwpXzycWhnkVo1xYBhYV
M/Of/QZd4NXFfRblV1iSullkcdJMvMVkubjyXSyUEKJI4GStB+OEGDcbhd3FykSnchl2kZySo2en
K26HVygPZU3XgJk3uxPuOw33fT3c+uWcViRydyUeTloT+lRzKNyQrvFyO5GlCN9i3Yu0n3y2G7hH
UG00BmKGZLeQiF3QUvxGZp3kjl93eRxU91C5ih/7TuUQAs1AHvixBIitqm6brGxqWQyDyhNosh3a
eUY5oylmNsix3zAkZaYrJiXwjNhySK+4aIvGKFDHi6ib3egTmB04eY/Ivg3TAZfYys5EvyUVwD4b
ld89j+1HQQfUu+GbGsBZgN4jT8HovOub6quYY1ib+lswm3FQyQhTyMNsMbhhEYjc4xIu+3UmCAPl
VwYJAttC1xNuGehl/UBOU2V1B9sH1Z+NFHg6Fo/QY0+xi84kC/rL9B0NZZS/gYJVPGmLTnOWshAD
BKLvaDYjSEUJNIiHKD42cfcDmMGxMgo4SiTnHDwTHKIkcZF8EDgy93GZeQFuSDnZXR2gQyBsjHwP
QXGhEH0oW8Dk4Dyg0OusRHYKOo3gX6DcVngclXDQqePSb7WDBkRK627nyo24P62nOQxg9Dq5wHjX
ge561ByJE+2Vi4DF5o4UDDRVbMY1Tl2dQ/kUx2pA5MFZPA0PxxaWUBj0WyusfR7oPl8hb+J4pIiU
+yAStzrVNFTonlqdYQodXc1x/TpF7KcJ/SfgI3sT0O8JnSyKwtCk3ojtM7qQMgYNCueJfBPVuI9D
AHfRtICe10OrYpgAh1IGApf/jpjaA0rEQwNbh0KcaSsinCT1AoqSp/9qp/ZOKfRrsTySxAFfcbU+
Esfgnta4EjYMR1WO+57597Uq38kCbUBYwkdpQKudJjYGv9Kc1BIj0amQ5TjALaDcIFItZ/BKdFQV
zADt2p4H7P3QJ43CYp7t/eT2UPVy+0eP1OqEUq86j4sodIchJF6aMlt8ex5r1eSAsKHEAwsEUBzJ
TThf1TQCiCSkLJqyLiarOjQACVjkCxKYaYkSLDUsTDMNx5YAnpwGaVINmIck97Na835p7zGy0x3n
+lkrxi6VGorQ9Hs6yxIBYmKIJAvUjclTwp/C/tEuYDth7gBDkRNAFge+D0F7lNP8BIIPKLN6aY9t
T3I9e8faE/g/lf6GmrLJwpG16BToL732UviJI1tn5motyQ9vqFSqp6ZYjQNLWEgbp81QQsqvivRO
ze1BwEM5HTBIE6Cd3XvmS49qrAumAWLSo0RYGHeR4gh41AF+0sO9bXxKMEF80vDfqSro3kZA/hrr
HKVJUFQm5V44YYeDF3yGuGyu0I7hWcuwp0REr01nnjzN3jA/NmahRwKsDi881iLIgxmSnd5icVfY
NZHDQ1uGGUnAb2rWL/C1vUqowOMvIXuytkOfVdCj2E2Tu4sH/3qI3LnwJIRjmylMUsgGDWimda9q
WdghxnBSVAZgloSYc19Sd+x5Hjg9Jnh6X13sjFTPAa6roC8GqA7NAjXWO+Gsw94d7SWkz7PfO9ni
rrALxgPaCbXeGLUhkgl5NcgV4KA5oGfTxqm0Ysq6cUuYepWk0FfAWdxD4OSqFCUO3gptFMmBCjgJ
lko32wy5zJlofoMxnypjEwIRinI0+BMn9RofWi2DvSccUE/QiwLRBaW3hImAX6M3yjHj7iBTSBkT
M4bexy/Asqa01MGydxw3SsdVvhKGt8KQ8B3x0X5raYdKApreMJz0nYzcYCsiT1oAr2P9xpOJ92HY
yMIf3CSrfyxyfWvxBLLeXZa0j4HU1n6dpH4wH+k67dtpfYxaAjhoNEe/pBi9H7EqaFVW+QrlJa1R
FxhTNvvWeaElVJlk4pbYTs0ZMCZyJIUDGP49OVkUuhEe8Na5G++rbtk5kwvrLz7HxdJClBjwuEYL
asKWHcSeC6CJ0bSKfRMalhF03EHAGa4AW7T7yJl+kGSo9jVbTx7Fmloiv8/glkMKN4zfUFghWvve
lRYN2TfJ/IY2tXxYqiCvMB+TDV2DIwDGKGikBPQrxreXkWaTESareDkXQHPj4+J297YHY1cLcdJJ
+BCY6BWHCJCEkWGqkVZvyaS/jOBYH2tKTmAGpsDSJLpK75DoBSzZPvkx8mJWfh108zYQ8t1bpiEj
ZdnuwuG8zJHdV7gM3EiwnnwTrDsWgw6Dc65HaEbp3SkAf23gwXTHBdBVLUjhul0zosloK8V3sCZE
R82XZ3dl2UznsAAB5EX1qBJodTWHWHGTrbOybv1Hbymxfxd5bV3QgOIuw4F+H6IWySB5wkfzuDbj
jjGenBDV9qRmPytIa4h+66ErlIExvEHQ8RjeNXGvhrLqdxPxvmAK+tSvzqVTeECC9lMWgwYFgdY3
sVxHGnOvroCG6QpN8rRyZFGF3RM2EvIB8V5tBdtMe+QFFQ4+Btph7sYbJ2cngs5kY4SWhU6WMHe1
/8XMFlmmQkTCUW3G8kol6h06sCYrbfi2AI2Az8gGhnpXq+W3nae7nccI5I9i8GkagI7aA9xn2uDS
zfPO0VVy8UeV5G6Pj67mp9H0aCAaVmXUgh8msVUyzw47Z4wKvZg3QbqvsuygetZUj+Fcnbwbhx7n
5C3qO1xH+Qho5wEN/3ZXTu59af1vtkRk7nAPgDaeFqzbAM+rWTwnbZRDswWy3878PYpaLwvdTZk+
KfNxLBIR4JPPLwqNYlc7mZcQB+iq2dfu8uovBvUwsPsu9r8aGlzTcg1PaGQcS+yGrGlBdOTNYY6a
6lJrOaTLlqrqFTc5NAgYcrjhbPoZewhSLXGHvJzMfeAVgqgS/ZDxyWjs7xDEmImxRxZbbA78mynX
xPm6uABpYpRMUTNk9YqoKGfOc8SWJEerVGethIR/MjjFHALqjNn/4eq8dhtXgnX9RASYw60oKlqW
HMb2zA1hT2AOzdDN5tOfT1442Bv7RpDsCbZEVlf9qa6RL7yYTxWPiIVL3q0NlnuM7laU4UvvDwAt
kUryYJhj0mrqbZGKiB1zgblVmfNM6qj9oDjP+pzzUihcbV4zvqd7e8x/jZahSEGb6P8qqXZlket4
TJsXsTjr1gXuihWznrWw/dz3+jenCpo48huOgM7oN8LARFl92UNEU9RTbAyN/qKelz2jIj4I0Yij
KCHzUT5xffrzzosWK0nBrmhohltrj20yOWYaD37zDuLq7u0gAxz1giqxGMDjtPtTgxkfRkBj0uHq
bGP3/W6dIFmMeWMXQOJlx6U3GfIa+Eaw1QHgZYPombHB5PJv7c+Alm7rNgMHbkS7QnETgCHyw1PU
fBkY3tY0yj/+Cnvg9Uptxr45gwXRKg4hBzLD8ZrBlkLLHf3JPvcNPFU9kTxuKxnLbBZnIuPxYFQV
DqwozBNLmDIm8urEh/5bj/URJXe3aUtGoRlzeUbWhOdMiVeTaNmtgMUT1gZauRtstIjDxoN9Gt1/
iijBpK4Ff4ugsS46zosakiEHtSq3emScnZlpN/apUaqNtVT8NVVDYqQbzzWCTd+NEDij3onKOGUp
5lv4sK2uyxNrriF+nepKOdhWJN7EZrc2vHdclSPSAIwyPlDAoXTBgbNoP3jGuztOvz3QZkCCiGW0
s/GRMZY0Yfg2G+k1bFOyGSdz1+CdSJBB0lFhck/Ekvlx3c/wRRFqhy5gBxrHbWH03YG58ly07iNg
Ivs56fBj3tPV78ttoeffC2xyC4al9B9roooMNoPDsngQboy2rJO7c9kXu87URpnsaxer+OjW+S0t
nXM4YGeM7PdAa7A4u3vzI7JXRVdZsSHarVqsZitW70WlQxcHOaEQXhHEosuPpjQi0rq4hObgiHD7
srheG9u+eeKmw7YkS26Xrh53WTm+A0E/OYN9XcDGSYB5S92M/V0U49gc0BGKhT6hSaMEGDTah6OC
Jex++155QhDArR4EDyXqHoAnvZ/D6UXSeLY1pzh7YKIE4OPnpxkasWbq24dV023MniVF2ixfCeV4
0r74LIaWvjJtJXmvUYD6aEat59pPUHd4kvKQualdFp5V5Bnk64enG0alLvwtW4ZxL5PHRUZ/hJy2
njW+D2Nqsc3A/eipIok9UZNSkV5FysZAxujMeqrrgVQLBvHS6hgP5eEeWlDU7+nY9Kew+zcw+8er
eDWbFelg2f4wpUDQF3oPZNy8WpHxgUzu1Es72gwehbkdAdjl4tN+NsuT7saLPZj+oZqB6mS9XBou
GSleZU13AseLdr7CrMDbGXfA6ZX7BMjln9KsKTY6G7NNKAe2b7EeRGiS/sL576QVUoYyerZLUDOn
bo7WLCtkFtN+zbjDldGQ5jX8DbPM3MIQJEPg7vMW0GEcTbFrKi63DrgXvdshGlkOmi2eDyBZckTb
64bdmk+Blly1beUntvr0KrtJTKM7W7U1bqKK/rTT5c+ump5k2nVbFgjJnZG6B9WFbP/W36NNtnWw
0VN23DhwBvdOxSEa0MOLZT6Lqv7ltcNhGtsfY0O4EawF5Tg9a5TTcTTw/oUFvcfQgercOanNTNjn
sW/kWwAnAFTULByUinLIOLAgWdyUoTzigyleO9Pcm41GBtk+pSOUk2WJT6LcQLdZCL3xPAKACmdI
2s7SG2Wvv+38j4TqOFTQnFnjxvncv5S+TPoSmUfDIJAyARjW85AGhxKsl07Dp+1boAtD80Ey5nks
VQdXLP5UrS03oAocC1UBOKjr2zo+9QsTkB9cvLa5oYND1WMzqg56wwywz+dgzx5VkcyTf1hNuBJN
w9WmxUfZj0yM4FaRW4O/BUGb1M6xFcGv2WI+G6z10wt2TTr8JiV02fTWVG7HSj8gj1m2TJ1ZbJXg
2bWhf2SDNncVxKGQ0QMb4XtOajSvrtE8VktwdrLupRzh8yNAh82UVhcPuOTg+sWpcQvGhd6pdx2s
ben0iKGGfenwo3VYVuOxQtnD/9e32dmV2b5ywde8UbzJwh+S3OA4M+Nq5YDwgnIjMxmcxp5gIL3t
6LDgLrw3ukI2uAemjnPtHRfW+3DRmCFyOn7myso3Xto2G4tKsy2kRMkxDvsKGf+uS4cn/55pCSK9
M5Dh8yZfx24Amp1B7cbuk1Q4C9aHOlaX+Y/ZlwYJyBSAAXOMBZAmQb6HsXEu2uA+80BG+jpE1x++
2gVro6xnS3UTpYXUUdcG/uwWZw97/DfPU3yIvvqYWj5rydk+Mk/u2Dj++dw0Ia1a4Dz32oj91BlA
xsYPac4/VrKkN+oNfWnXRAwREr+NsTPJ4Ey6sW2TuWccntMHOwUzc2CPhtA91JGmx3GMuBBjsMlD
7SdFZDJxzr8apycBBHZmI6bpK1PIkZCFcbn+CSSQ0DAF7uPKuFOM5YOfqxONuMn5NXlJXhdvVWl+
ZlHVbDzD+qsqE3Je2Uu8htm/yehXvC8I4tyopYhxnJZaE0e2dB/aKv+aM6qYgBSbTLRoFOvhH1iP
L+tnYZanaqH/c0POcXae7LoQkcIatQAssJ8bc25/zkH75Fpy58uySGYBfVDV3I6emybS+rGG4dYX
znz2+3rvSRQV7AOArrGR4M1M6najahwU9l8z1dNHhbdeJ2PqjgCn7kuhqT9Fl22lN7/NZf0hKtoH
eINXbOsGGiQU0gs2OPAYEFvai9wPsr1X/nQCXe/YdvArWJCUFCB6YAxvZthD+lC8t3ZA2WwGIx5Z
bBK3njXwbwArdDDxNFt1Ffd2fWAl8m+vvf3tUG/OpRDbyUMKNzvlu2S98G1OEDMv53Qi9CDKAxI0
I/HOTuCaetbWW8Nv0BMiJLAb5y4/crY9Y9T9FvnXF/2HVWGaWsv5lklQ+qBa95WQL4tQ1nZxSORH
R3RfMTjyOY5P5tLvdHMvYEZVb8OOxL2IyAcfQc9xDJ29WYxUSKRkW1vrn9Fqns06eAj5YS5L0djb
rAx+zo7d7+den8zQ21vLn7BzvTMqoy+xuvO+jTqxNVfnMWucMFEyCDfGSF8vh+bZ1qTuTPo3waUO
mDofnASUXEKH3hqbe0APHy/kXsaqT4dt50dTvMwGmwrN5cvK0zvjoT+V6fvxirwyBlbbcW7quLTp
r7C7JEY5ypuWTyzinRInDdINLozf1iTezPqr8BcWOPtypuJpJAxqAr+Bl2o6NHYlkoHOQjo1r5vi
zuABxBVnK0jrPY4cZNjC2WuPD7X0uvZOoPtJ5PTHLLK/DGuqTqMZrrfWb82bdPKnzrLeCGDPH3St
2pfFW1/ZsVNDgZkuqk11asbBOFoR3oRclVcM0CNIMAqdrITmaZrxJAYQ2yV1rnOuXiqz3Dvtavw0
8+mpq/P96q391lkrmC7cTqmXi8e1Gh4Km/NbehFZQ36O4a9HlsdQsxssOr1BsH0ZdSpLceajDf4E
rouy2AvASENvhpmSYp+ZJA4sqvGvC8G5m8J6soiwTNxMZxDtYnzr+GCxHY4Pa6kf0StXT2OX7SCs
zya08vm+RD0uzJL+dX03BJCZmeuMjxyJVuqDy6bL+jegLV9K4yXvqgc55fTrIahuWDgn0ysR9QTB
pV2VEXcFEgwW+TzXSxnFHWJnPYPmS50NxzUYe0RzaxMD3Pgc3hKgyl2uS6B/1bN1WWwMi3O5vo8q
Eg8hVH6sMpLXCvtrCNZtP6T2wQ+NcydAWJ2ydmIsTJ+eiU0uQNgWC5U9z4DCg6ESLnzkgO2DWLsi
poDmZ7f6LSUFXgT1lTXILjW4NDe0YtN2APC1byg/0wSA8Lg6VR4P14WW+GSFxXTyesnyqDC8YjW4
Y673bVoeGKfHb1hSSVXKbtUSHbgIJ3CQfNut9Xxpl+mC0hu9i9ts2oAQslx3CO7Jg17cw1jJC4sh
KxKZxYFta0/T3NP1VcQZmgOBJtN6HYzBPBe6mTcBiDx9ZXpq+iXYEqULZCQSB9gLQIGVrqgdo5cy
/bXoajo1h2YYjmaRvRK+8+xwJG26KQJfhfYY5vUg1gy1gPZurdOce3s6WuivdKmvoSt3aTrqPZ48
cYwMcLOp8t4bwP9N5Xdo7oy6OojoTjtw9jXhnDR94fywbPKiVNDm/6p+5/rzB7AlicxYEs5qoVWT
qvmnoiLbmiXGSRvdycYlanzTTuI2LMI+EAu1awPUpIUS6FJorbYNaeUxYTq73vAw7CuEyZGX/l7W
9TTrJr91+UKiB47gw6z3Ae/s33CwnsPB3RTpOj5bkL7PszOVXGC2c/p+6XDGxwvr0OhBOuNsZyZi
7y7jo65wh/ZNat7YvjdeepPogrG3bvP94b+vO8GtD2Z9HpwQW44rPUjnfn4ou/KQrV0LNLzkL56I
8heyu/Gc+jb75ILAO9BBETwU2E332HeMPlauo513fxksZrYzJOgfBciwudU0VTWqLtRt5/H7YQoA
i0I3A/aGCHro5x+tSml7s3y8LkWxoBV0+mc06L2r8EosYXY20nB9w4r22dlt+vj9qka8J9Mme1IT
4cp3W0yVqisHuPtYgJW8hqqvqNuzv//+ZuFmLZm+F5sdJDS1g/dC8kj3MrsQFrzIeo5momYfK1bY
tfhKnx0ntZ7Nvj67mdc9mlbO3vixW+K8Gd19iz4Dsaq33IaXZoANVYUmvDugs9Z5+xMY/FUqEWzn
Po12swFvCduaxzbl/8i5D7z97XJHrlbuVk8TYi765TzeOc3vh0pp2E3Re8dytONvR6ap3OFB3x++
X34/NLN7MYMVysucwQbLNvYbLzpFE17mzbd5TIjv/Y3p717p4cn+6fte9TSn0fBEbn+0LxW2L/un
ts3rOgGlouf/WFgJTL0S80nlVfFRmHSO4STRaYz5TdM5Jvze4873VH32HPhCJ++/WO1SPQqcHT9G
a/ia768CvbIL1o8kudeKqTnI3xp4hbPswhQ5eeg/ode+f+f7QYyje67r+R117h8TFdurngFpLLK3
30RdtNsJ6u9W92rc+6P5I83WOpYhcjvcRd3OBRS4gxZvXZihMcNEFy+LFKwMS9S6RtcWQOEKeuBe
3WtgddEVs9yUMAS1YBkmEZj3Bz8fHJxv858wd4CQPYCLwBavhc67RysYiPiay7iN5ujcDMdpzFBn
6pxt4ZCjz98PY9Wd2qUHozbr6Zmdtbh6QrYApJOHh8twf9btHicg2aehY+xajHb/fbmivwtQjHmG
+TRYtX0rNGBUtKxE7qCI3q4R9xT6rCl2hMsFgxEjNgAdf4Rd0MZG5U1vfZUjXqiQy6xVjHo8exBt
U31E6SnESXY0O1G/lX07HCXGmWdjLc6YBBXAtgGhEiz9sfYVuaxe+WwEabDLZ2eBIuzpHiFJOROQ
0qAJVXGVj++W10b/wGkHhYFJmQ1HgBXI870tYF07SywYydW1Ev5fwAp3G7njuFFWa6Ak4E6j3/Je
AE9q15pfgrLpr12/7OifrbOBHOi+VYCn3w9O5WJG12SehGUV7Zf03chD+4UpP/9hLyE2bzO9dp1F
HNKkZFKHuJeVGpyj217zXP1xhZ2dQ7nMSTBOzanvpt+mCddTjXSHxAw49oOeX5vIn+8eFVr5YBI7
e+j0yVVe+WAv074J3BuRjeatWnxnz783HtxZzS8oAzdGbu9qN8ou3w+VbvP/nrWd+tOZ2A780brn
4IjiC28WulJq63PjlNZJTstIc+5ktxoEEXb8U6Gf+WNGLaUUWOfFR5a49y1T7nHElofvOsxKreaU
4RrbDCZLClvM34lRZI/ZIL1n3J7ZDQX/3wXxyqPKpyjJonxnIOA7ByMV2oykzzwR7OlUm72hmd+K
RaJ47cx0/10c1L0qrIoPEep9Z6HI8UwAdtwZw1PgDVUsie8/EReAvrQc3uzWQ8QU0dB3XVF8pGZe
7EQu1N7wZfERFOFPr2ahojfajG+9Hs9Z049n5/4sF8Qs4Qm4ZYz7cNX9zyDIpz1ye3cXBWgPR02K
SBXCI86TMtErOs3z94MTuO8G6tjz9yt8RNzOWb4tKX3//QFcDOs+NH6PqQOTyqnN9tW9moLx6qb1
ePULIzyklfu3F+2Jbeu/mz6foa2L4seUL/cMBPnMuqBlY/NXzgYW/G3Ici+6A4Ah1ZvOl+nCKAS1
9cfLENC3RYWIXbjLza369VFqmBkz6n55uR62Ub3IhLBR8gEj9gJICMXYW1B3kJFEpxsMfowXLL8M
fQrCDmm3GznfwXKdx96U5qW9P9gVWNXm+7Wr2nyHRY+19/fvRM3c7uA1ifS8+97l2udQ2m19kt7d
dBX0z5jSSjQ4It0bDtNtO4Qodu6pHQtOjBcbIfSG3bzQb3dTstR2cf7+I3IO6ofCR6XC5dD572Cn
711oj19d2L121rmEBLj4zpy/OK6wDk5g1HEUpP6GRU5Q+R6ozneVQzNxD6DfRT065j5/tqe2PrBe
wD8UQ3SPa3CqTTDeVF7rM0A5i6wyYrIe/nuqFrmrrMXBE5mjP5sr660JtHVY85GgsI6e3EotI2kb
NMV97VlvtcF2nZS6WTm0WK1Z7aMxeIaYKHGBwR22DXDpGAVwRTXUceGVCf2e/6KBaQiVXy9ROvR7
6rUbZ3Y137ylPCmTE0FO6lBLr0uqzsgTx/xplsP8eJu4MR59zpxt2A9f5WQbe2Mdl1iE4fyQE2m2
9TyTQGJGnCBa3pxItIeqxmBt2fUPBCGGMm7lfb1l2+oVKHZG7cfAmTgtNu2I2+82z9abMXrguxMM
tg5mJDJjLk4NlL6yaIk7Zf91MS8nOTFyZ9Tw5rmG7hgtt3mUxtJsypXOhG3HR3tBb+cbvrXvsrl4
+H5gPcBZ5sWyLykxkDvpuNOy/LDqgVMOLRzoLbg//aN1bnuAdROu0sjdpMb6FFOa/g44a/arKq6l
V3GAeN51dQTss832QGmGm7Gu02QwUafbJJI86bDdO6a60K8ue8dXSYk2+VIFLh8ddc5Bnatmq/wx
VNNBIYv/yUYGFRtmgA4Pmpd0Wf9ZFVOaYAHvL3gEzGO39N4hZIfJo5Cqh9bR1Wuu7lBabXmP98T4
jWEs7y3QyFfr2v89uX/F6ABBiwyrBsY+a7eiATyg7ope63x5nrGfIVZHKzmtirU0Ns68QIZEBDe2
/SPy+R1Elb4gkt/pj8Hr+4++aK3zyDQd+32vPxbXPErsojkqpBVTZ6jYEBi8zywpOTAFLBf622W/
FsO8KQlbPjbW/Saeau9lsRZOSOvkeqPxTB7mm4ttjAkyeHH8ogGwgYtoLNHfsOn9HEuwz0Jmr5Nv
T9d+wgfHVfjy/YBb5UlVhnsmrylEX5ghyP4/zeN3B/n9NSSTAYKDv0Ja/RNuTtyIRdX8rmR48Kui
2k2DmnbOwtzqe8VbflcWRxbvModI+lBMVuDscpvQCf8+AEjKxWNlTl+21fGx3iMLvh9SDc+uoyV2
pKOuix78XekyBEVaeDeDBJ4k6uwzSy3y86ADecj8kuRucD34pWY66HvJsox2vlD/PAwMp9ycHhQL
Ziw2C5Hjk+XWJUKjk5Ib86tcx0M+8LEkcC7joR5bvS0QoP8SlnX06yr60Yzlemzn4qv1uotdcgqb
UlpXOzQgr3MAjHLSj3hgo71eVuiv1jaT2p91nIYFJ2AgsuN3Z9kb+XItCT3gZlP8xzMYoI8+/kbI
w/QYqjHdZKSUbxtkR8fJBGq1Zz0xCGHy0UNPC3YPQ6q4/qSVu4fGQDk7dmZ3mQbRXTwhdqYr9On7
lVXNp8isq4sWL0A0wa2c7fTJCIyXBfG2XUQBHMAKkeiV1m1o8iyJqtnfivvL769FkiNDybspWd/z
tupeWOe5nHjKuPLZ27rds2YGZcH9oWPH/UnxE+R5KB7G6WrkguYONcZZz5OF6smz0LKGyznqIWAF
2VnbMJ2dI5ohrv0+JXWzn3X7ztsDH97pX0WZe9yldXtMJatvQx8yWbFlYsv/5CGCnYLX0lcPHYje
LwYfGz2FBFupkQoR/JVdCrMq1Sac8vwSkEDWjKr42Q64K0yrRaxpNvvJUuFhsP3xpTdt7thqtrde
j0DI6MLmoejd04LnDk4yfJhWvwo2wIP5rhgXzDStaq7reE5xTr45Amt3LfWv0cHclfW+Pube4j75
ffSjwLZK8sAaYWae/cf3JooQTVgexOPq+eoCZvyopwK7+uyr+lClwV8Uie1udjL7jKHtAyESkg22
gewQsTGuygLwa1zNjXZTcRxnrOJDWONktRzb3zXeYzRn61+39mC/l6x45F2ZoMeFecACe2sDN7tY
Im13a2q1SYcuY5f7dXAWOEyAali9heZJ/3Im2PpIO/O1gpG6BrJ8dtU8f3Z9yhavqmcfq+QgZ9PQ
8+LWRI7UWj+0KdBEGnr2PtMIWMgeNsnWrtHuqGi+fj8jnUde82h9xYamTp0A7gz8kkyAe90bV1s9
sGgsLSr3kcWfw8Hz5b+MRZn/YQHfX5fK9PZ57uN51q2Ak0POZLLcCJXIPekDlU87YtT7/98ylIwS
k8gUnO2BfXIR4n0noxj3CvP9zCkcuSeJ4W3sM33+n4dV9v/75cgak1jOpPf890cK1FF9JNhlc8cq
vn+075/Uv9MkeY7Y5vsbc0EzaFm6PCuRnkW3yl+WQ52qMFhB9lTFPvPX/JwOk36Y/QGKHzcPCij9
tNbp8tSsYtuJOb+mk+yLeP3sxCSeMpvvL47HW2mwNu7+B71csX4MR9LOC+zqFBJCFzv5TUDUP3T3
h6INEMX9z+sGBWDk11cDM/ynFQZ4F8QwPk0R6OYixx5lLgqsNV8T4vj+mJb7mhfYbyXH6K6w1ZEd
Uz/RyWDWd9GmhKYZxKWLNd4pd1zOVGm242yEXRQ7wIOj4TsvJT9llj2xHU6+jsbyq4CimIYUlaDY
ZRxoF1LpP6DbjX2+JFMfuJfIL7M9oUZhzNK5Gbo67t3KODT1Yr1qW+J7g0AWjYsybqn9neq7B+ab
eytWMpZV7Xq0FO986Ha/VLuQG8XcccimCUG5P1ibJZu+urRWz205ezHelqNp12ESNwaCapQ7BT4e
Yz6bHd1iFCKGNos1fXDIFXuIloFxu6lI/uMVQqoDhtu3NEBqQn6It1UFjatS/akaslvPTou4t3Jj
a4P75WJezz3GusYkbF0gqjQXUhiGIB8Ttw+vwl9Ju+mMTRSs76EHHeg58IPlcAJm++eYENpuPS0b
b8re+qa2qPnLVk8zGspgYpFstgiI/2FhpPB3k7tEGHACZ0uEUjyBx8UYX+24Rosz7OhukKLneMsN
CO2yPtV50QGBYebK2+42W805H0EpG7sZk94WhzarvoJ5vDW4pI0yumaOeC9wCD+ZY3OZInkJPRHE
0gez4gjDD2F0RwH4QJAAWqU53Qwaxz6ydIlqy1Q/5juF4o7IgGz6qC0rofqHcvVOsKfkFCMQvA/r
sSm0emVwvGUk693RMxB1U724HTwK6wsx8xiROR0Wuo9sefBKVExYUMNzsXJieQZQ2lBPyTq4yPvm
2rlUxfvQNW9iDcElSKyPheklY2E+tH6WPQsBsdvC3gAnncGhr3OKX6CzQnUKG45zXDKkO2o3oXTf
r05nk+YTOyv9qTkwxZiJ6Ky/wtv7HlKyZZych65pj6toobTJu0oCs7+N7JZbjWy6pOPwuxuLTwN7
Yzxnqj14OQv+TCADBMtLEY+D/7WUBWYFOQyJ1GrAf1ba26rYoQAWDDbN72yNznNfoOhHF4kaMsXW
kCMLaCquxtUOD2H4z5f6Lwc8kIHt/e0/RRN+LKBkeKHA3gftX2pTFdsqRUaF+ZXTyF0xa4mSkdjn
pzR/ZhnpGTgFbjOECdr55hfRnxqFp0oWa6XJz4YlRlCUHhGsJIaY/4jZ7J8gT/kHtT6j/Ihpk0LM
AAKeSKzj6X4FtUZ5MsQQHOca9WYrvfPA7Y/aNvOIW1C6YStfmOPdnqFLLEGSZmVpNOOIQu5O5R+h
sp+Wymz3uhA/ZavL2LEIHXGndN6i0WXpybxrWRb1SHYi3OPs4+myo53dm7+jCUgDapj5StWkalby
gPW+YSVflcyD9ZjzQSZGk5cxW4F3uC3IU5i98bMSxBEiY0fzsr6zyXc/Nnfv45tsvfqAzjBCZNS7
STS3L57yxmNTZo+VFCSqyH7Zji4UeVBBBYKnbvvapS7KF8tOndhQ/rZLlw93ms+RbPZq6I5ybDj+
p8ZCAyKHzVJiTE3REJQR6i8zVJo8AsN4yo7ulJPzbZQUXbmshKXl/1LsUickU+2W/bIE9qg2kbnp
HCsTeQdDWwJA5+wyxS6aecLWWzuv+bIa8KP+zu4GFDS5PSf+IjG/mgz5hbfr3egipbH3lwamblIF
wFB6E72V3l0/HrI3GBOm1UcdvhopXfELSRs41iM2pmTRm1Zzs8lavF6h8mM/mn9FJuPZGJ1d350O
2YgBuIMD587mEC8M1lWzirGvs/VkZfmR8O8isSxyJ5aA9mMZWpPAgByFkkbhzU6Tc5iqT0QzFepd
96l3+jhTWQTXNOFCsOHscJWkm3QKSf4ziqRuRiZXbAEz8iu92MikHFEeahYH4jyjIKLyQgCIb7lE
NkAZo2LQXfoFkbUNF0TATMJNovEP6Gw6T5N30YS4XuxZ7thbn2T2/CYjBzzQ4Ld1e2IiRPeYVsrd
WoG37OzWbsl3KnA83iF92cEN1aOD01vB5Pr1xIQMcRdTLvB40E+grcQrN6NQ8rPqlMtePEDefUxa
nnWbGjtj6j9DuBjRUuvuZ+K2AuI2cJvCYw8ZEj/F8PyzqcqnKseHNq8hW8HXr8n1IXD6sNsG/fyV
KpTXjW7PsOZ7rcYXJyxOrpE1W+m5YqenE05TFKUa5JmMkOgcDfNr1QQfnc6JEpWv/ShypC4eSqI6
gCaa+qdwXe1kNWCjZNP/q9M6KUsjTSpL2hS6rTA0bsMBowWQ0KFpSRyALKan03dyhDGnK4LrpAJ2
80ph7sgOR0dR+oQ62JZ1Y6mK2rgYVdZCQZqWy44lQrgY3HIfdRY+WMoyw73BqYTTM8sYBlqR2CKt
z1bxRzsocQwcHbI1wmc25sHAY/voVpNX/q2h8m4LZTnniBRjJCKY+vFl7rSnEcLRMLcRM86AqLWZ
oFRdFPXI8wcn6f3svc7R0Gbhj4Lts9sF7IzbJF2ObcaHQjs2LrClXW78GmrayTLCGexWzt/CA3d6
7PMlvZRnWl0/NvMc8Teptxx/z6MYmGgLPBONlxAehgiMrFYTQAYiAL15EQqBIDifk8ISx6pTGfei
BTBeE+FjqHc2WAzvo92+1rP7ks8GdLYk4Lc1HDyj2TVvrJWTTJ/nFgWzV8Khh3q6tG7TX+hHPXyM
0Xg0sFMZ2BbR6t7J0i9HlbQcJOwQ3DGntPzdV2+u/ZOwMOhNpSTzIyugAFqAzLptEnmfj510Il/B
D5PJQh/v2ctXVFjP1TQ9Sm+0jpmz/BrIOp6ryDkEufXLf7GJRbsFS4TqwSfLiJmUk8d6WpGbbwPh
PRksj12a1YOWJaKieLD7tTqJjGtqHIrEATqL69S7O+qxV+azeSOb5dB/Tv5gXDmMcV96ZAHk6wZG
j7GgH0huv8fI6huRrvYW2TKVIn3rJ3X+f4yd13LtyJVtf0VRzxfqTAAJ09HSw/bcnv6QLwhaeO/x
9XfglG6rTilCuhElVlA0BcIkVq4155hjaZt7ONFk/cn6g0fps4t/xE5TrRMNwLHfA1CAeX1OEHFi
lVtGBMvzMNQ4gHWavWleMbWO15NrJyuJtnllOq3gKRzITqUZ2vfut55pz2mN978y63E5mN6MfWIc
1ClatHgd3VWrt9hp6voYtmG7qqy2wyzXfXesBocELVNhdAAEBNP33kfPrpH7MrbGPm/07ZSJ+16x
TFme58wwIHtNODPaK8aDhuFUeG/k0oiRlaHMNrYawjzXGlAkQxhDkZZt8jgzD4UZvUmN1yfYnonY
ickUPxodzEVkXrwoeMIRHW3UDOcRJkm7dbxj6UdIZjEUMjGraQqj17gxUxecZO7saWJKjIH90kz8
irBIK0QJFexHl/dqgzFiyeb3o5gcpBcVE+bQ0d+QC8pFl7UXMQY2BixYh8QF9km/diJmkZpAGzx0
d33Ck2mlo1xQHTmwC0L30VVL3lQFxTGiwOCtSxRS5qh76r1kl6X5cJPk3atTk7kFzddnpLNke1Vy
IGjOvdS8QfqTLmjFQpxOvJeifQFpORsn+ZvtyaMj0umHrIZPVOkkHWmIO8GmTazDubFNu8m76cLp
Hv0LorvQ/UGCxneTTfkmCh3wM1CvvQjBRxE5L6MVs+VK7ywvmFW0IeavOLmpjOTSufU3zd3HgNUT
M6LnbcpDVeTasbRATyTFC7DsXaemndu58DtUK5dpQeUhhruumJpNneb7JExHTI/hFpa03GABSLHv
IRSJ0QPZgfUWojJcJV5A46N7bCfwpIVvEO9N3UTVGqjjhIjVLyosMFUC43jM3xIDA2eP3b+HgVIE
ELQfJ2T52YgwcdT2TnZDBITcmnau4xPJn0db3pZ4Rjq0lYdmin/A3pPsPBhkuuNULfRScSlljkcO
7xxd+mmlv06Q+3gXIkp2Yq5R4JzqLruUmoWVxSoeqWE2ntYwebMdHluu3DobHiFn9TOv7w2dgH5n
ht27r+HgFTYyytBgAWeFvEk6i1Ab06tXYq6JdVUYt3bmvDh1ijKxvoRpQ/s+bbxtrtnMMBLxag2f
gr5yJK3nSGJ/NVznvcqLFdjdn2yrh75sZ62s/+DIvrnBbcjwoMcSNlnzo1Cv644tqpYaN44Y7wEo
LIDdXj3etctoVh32jbEMLf9e4SBGzgVIUMaIqNmpFA0SxdFLo1Vv9GqTUzQnNtQT00fnWnXVtk14
AKcRvwPSUzyFEU6SBuNS5wdItxv7W07OfmyT+7bQsbLU6tyiLpB0FbFAE4+GZIv3XGcdrQPna9My
bVpEvORAYLA71BQ1vovSV89brPO5uekkm5g2zsu1r4o1XvJ7zcFhh72M6TuKvoreLJWbgE8gkTDp
BtSSPESCRe/QijqiuFIk/xh+UxfqiOZhZe2HA9aVFVf/JXThzwxt9Ka1JCD50AVtDGkMFh4ZCq7t
OQW9C1FQF9M7O9xm4XkTP18le4tGb7vyuSBLB52+hvtWhW99g+8kDvdBXb02JfsVW6sRpSbxB4Qf
Z1FAnCvK4Ow2Rx7urd3mL3qLc4sp6jV0kjc3kewVG9Sy7bSZKkTuzCre06Hc+3F7rM22WQx1d4KC
QY2sl/eTZq5NLUc7LrtnHzfKYoy873AadnHA2uTo3Cz4jKGLL2y7eO5d8+TpFOyBNFkoh2Pbmf7G
7Ot5bf6wg3DdFcdJuxcVrSJdzyjqEZUP8V3Ru8fE8PZTB6xTtflDreyntEbsMw2UrvNRl0nzaAFE
SGknhR+0xy2kSTrUJy1/Kga2NaX5qLUNnsOcdoku+q10u5pJR7cFHcLIyG9yBDDkGjH/cPTsLhjH
fsX7YQ85fF2aNy51ks/VXQlEDLuxmZ5kWmUbwXsS756R3pI7zHMp10XZpYtxXkAgw0SUCubCqEQG
uw8NQ4GzHqYdDDaRYK3L1KMW4PykhbZwGx2eNyv2sQVraWRwDW1BlTaWdCbT2ROWYO08mVrTLCht
q2XjFzSe7eI6uGhRy7J9KwLtma5AufHyQTBzNT4t+wHFPsCBlquE8UKu59Uigz0GOtyvli3eudlG
laHSDcx6Rzv1gp7oc9bb+BAlNpmhQONpSBztzl9Tb+iIJzAyVoP1NLXtA/oOgGl29mDL9JgE3sUv
eR/Z4t0Ivm2/jlZtRfM8SINzzBgYCMkPptf9Mo3Ovd4e4Vg8GkJbTP1AsLHN44ThaO7PuB9ahYkz
qvC7VbiL4dbqDCgd6HPM5GxpcdvL8NbAA0Rvod86o3g3reZhwO1AzpAW0TPWzPwu8GGnxEGAajeD
sCGq9N3RanfXZ4qYAyXftZDRTMxceaVG/lK3Nz9pwxQLz8BF5EXVok3ZONrMabiVXE5D3vO+oQLN
tLsg4yWIRidfG2wHFlJOoLxDzIjdMm20EI2w90MXOBT8CsNMYau1h9z6Qt24T7Lu1JXmTktJvUhI
Z7TpnRf9S1qJi45McoVc8gzO4moQJURn6cF0ccaFcETYLmfrQnVYHS2N2lDCAdSdlLUPdMiythhS
WhlSrcbQN586LMa1Y0CFKROUy+2oyi1lpj4hP7FldQ4tkGK23+7GhOqdGnLEy1y4Szm+zogZw6I3
bQ0oGSkeHyY/+8SoQnM06jCfJZICh/l+A6DLhPVFMZZ8qUm9yaR5YFMHi6GPVnBLj15VYzDWcPJY
bP7w6lYQQrjrNdq0izTlMRPglsbaU+eETVHO/ALAWiENzr6t0TOzt7jzXLwd10Ro31N2F0Ow3PYm
4mKnD+mnNuzyCi26jZAQjE5Dk8DqFqUazVWdGVe7yD4YFhQr1QX3PvJFHzA5i1C4biYiV13HN25q
OCtRbT9XbfxaoN8bGWiuUls/yZFhc4vKpj+FWHb7HpAQfCV3XeWgbxxkSmJADxxixwYxBxFyLDwq
nuChJpd0KTIexLyzqWasO11XwbpqoTQETvgUell8aHJVbNwQPqjobbqJ5SV0vW5h+Om4jiduyIQ4
j97D0TECIMlK7YMJaMGv32mB2hGbGpxKlXJJPN7HodevoOkxsRmTpdl762HimaNguJlcn3mS5jAz
jNtnQbrtETUVCCuqF0iDcub9qEEnWJNReWVrVwvlwR6Z9YymrFnF29BdGu5TSEdqDc4kW+Qzr6d0
X8hKo6urSlrZg/pCxT8tbN6uK572DQqjpZhEsdGKol5aE83OycVY3jFNAjgh+dbKfTMF6ogwv8Je
LzGLo5gGbgvREvvemjUeXg6i08RLQzhovOvxYe102e1KXEjL2CYI2BPHydHvMqAJC99ytwGaCg7b
7tEUGd0cR7DIoDNAkKBoRuzD0mc55knV/XNqUMi3KZp3zCCYsmN6AWNIa6t03E9ET2BhyurAbjTb
p/n4QOOvoCeqH0HvvhTZyHi7uink2F3zStv38lTy7CS1o5bNJGDbzY9r3brDXrTGWsmW900bPPli
75nNYz9w91dJOd+950BPn1QAJq2p7Qo5soBdGYfOCY9Pt5A4k9YUX0950ws4tONGWdMP39TpLFje
pmvVnS19tH2kX3QpKFBHdPtJEwfNqc6Z1qmFK5gfRyNbLkGXOuyxZIyU2CPWZgJ6gmtqiXevY0/N
crXnEUALarYn2eZ3utDzY9r5O/bm6YIWwEWW0ZsySiZjWjNjcW6xJxTz0TY0OvcxUoV14/qCm9Ve
5QzkzvCPA8zN2nuVUdu4zhoxkssLl9iwSgLGgmWqxsfedpob/AgeKrVlBA1mVesUeW3is1BbkblS
rTpZuAuAa+b0ka2H6lGLstnP4wzAq9OjaFECaW3HreYP68pVTHcHkOe+DfgkjZNdlDSb+X9VHZ+j
0tFPMSb91RTHaI+RqWBu128RhzkI3YdXYhIU88cNCLB1FpgDpSTPtq4YVA40LWmZsJ7GKln3TUXL
RYPcVdZsTrx4w95ti572qibtO4vyda6D9ORlE+G/s+chQnBInZcm08Kbqgb5BcqH1F4fOqiNwt4I
3BNq+IDBMlealuhGt/BJCCvD8pkKzpwjstvJ7IKlcJyJChY/dxHQjLD9kk13i54dQ4Wx6chX8qbm
POKTUpkoQIvVzzls+bUXztIibd809kEfhrVf8UcKgQUhktq0L2sDfam+dezGv3UctotlSIkV8a5/
M5VxGfyWTW53C466ugkM56DNVS9g9GnTYTFfaE1/dYcwWU816eqN2Z5Dbq2opLPeNZC8fRHcSFN+
jxPyGqm65aCJhrdqcfRFQ5PIgibs0mnQm2Wc+59WbZH4ZoFMMXneV3lTvSMHoTkXMcCaDqbpqH2L
ldrxs6t0jecZKE3Akyl56ximPSybc0DE1FLxYTs1ctfV8VPt+OIHFaCPB8O7VpbentnG98fMpTJP
qviJoa44xc7g7N0ZIGT294Yq3tIe++dQfUKqUUgDiF1RdHuY5zEw8AP/aLY/9ERqRzMoTwCjrW1U
B0wVioLFW4/XImYJdkdcGPaEZSwOkc5EcNfHH3nH8CaoiWeKUPauZMGUPTPyU3Ynmia+yeJu1TDT
YWcLdgjV7LQdRj1fC4K6WFeWgU/wTj0AZYDieciT6svIOlJrnT6YWUo4JiH6rUn4ewhhndRlyjvI
1KqdcHBOoCpZuz2VXWea90VobkPTdjflEG5d2o7FmKtLAqnjnmcLcGz9o9JQMic0TOVaRynp5l8D
y74uaF0oKZkE9uwPWq1FGJkNrK8eY+TSV0xCQQ2A3H2P2/Kp6NyT0b3bhTjXmJ39sUx/WKDb2I71
7F/NvGPOXU5vhk9nwQw3IJXGpd50A+2Qbq/DED7E6ilorGiv/NxalmBXlg3+siGiIwLeNcEhCshj
hBE1Yo1paDU5hVyHZKMOI8uIGH17JYPgVkXRPRhya1tZCD0HDBFJQ0PT9vFWl1X1bPV1sOJ0UnfG
xUEj13H+dx0F5n3vw0WYnTWmiNaEnH1r1HIWm7q1Ph1rpkPbXLcveeWee5+GsOxG4xB25nQD0IT+
MGgbqAs+qLKmehgak/qziaNtf3EnI7vp8vylT8Rayl4/Y2HWV+In6lJR23XgWTAqrViuQMHiadoW
Nc4SPy2vsdvmT1AqSUaUBuBMtkEIYGky+8XEm6F9DGwXmyF3FPvsd8uHO9XMm+uApTKQpOlYenCS
AM6Xjd0v9T15WGwuRhBhFiYOsmyZZcnwEioKB1VJf8nL+yu27FevjK6xzLPNyDACjmr5IOm8IXJI
lnAPbnzBjI0agG2PoYN3cdcaFTt9mWHPgMSqHmxvhgqM2BQgAECXqZHkjyvVjCaudcAWmh5vBrN6
sJIvp+zNC321FpllOCW8BxEAnnrhXBHOHpURlps6+yyEqzZ1O0tpWEpSyjyMfKxmKs+ZpiQFfWDv
GvXN6+DLx0xZtCDZ+iaxfdTwo/kATcuaeeng06qmHgIRyYyCtXGl6lckKzjEUeOv+r77bIH5rPU0
eUJoO4D94fHSu/hxIgUKSt7SS3B5DkWyK/O+w8tKxeyPya5pk0tkOYRqFrPUClkJiOc2ZkExas5Q
iG6F6rjYiCy66cFLpar2cMdYD0Xfrpjvv7IR+fBbStiptpqN0MdtVZegbwZ4EwZzC7tR56EOwUkM
z+asb6xL98Oz8i9zFlvYJvTaih6IqERHawc2BfXPdz5V992UYUynvVIk8Kfh4YQQAr/R6WMVbJ1p
IXk72kLb5EwcSbm9EpmWizLcKpMS3SleU7RVS0hOBQ/NmBZv6OQ/kKxuqhEUqeCPFZV0FnrWo5HU
nIfBlC9pp33K0tyHrmpO3bDNCv/Otocd333R2HWsMi+CgaaH5LnbyamA/85dozS4EQwufKk9gJxx
l5M2bJwKk0rfkeVWENkdjEc0KBidGXChcU9phUFk7lAiGE32nfZz26dBKuAY315nfHbisYI31zH8
2FgVaO+gds1V1mP2rjT56cYIaMWcR1oa07BKJtHfRIgB3K8ovcOX8BobSU1755D3DGmdZIx2JUZB
ukigwAY2ByY13iCsE+DbDrFrWU17SBaCMQ85HFn8w0ssWk0s2QsAOd+DhoTXSPt4iaT9wQ7FD5PR
C4IH82IlES9vpuRRAMoUW0pAfsQ4bEHCLHKCkdFGBka8LIvv3N7BxQ43soo/yGtkpFy2SCkmu1q7
jSoZALLBdqDo0xwPlmNtAEWP2QO3gEI0y0RfkY2PIhaHDg3zRGN+G7hY0nSgLD7ybkR14SdDrwP2
UCzymtCWveZ8lORTAdDEZ+Y3/D+UmmBf7iWcjmKAPlS1c0vXtDdR2lOfBs+V5dwRD7GZRie40Zvi
kqEw6fi+pe0xJfUBFlh5yRMYBa+89wduwgl5CHt0aIA9i0EEGM1xn4AI10cvYAWXlfQ2nmteZUmR
oVfdQXcJYXDC8jJhFdmEPUI4F2u9pRUr0QUsvyTSGIn9JtQtqtZ9ag/PY4icL8d6sQgZrTA3LysQ
2Wg/toFdrnw/AjpoQaVATg2MMob0Nw/CWnv2xpGWqDvRActxk0XfLKcd4+C1argHorY3toGJ1TQL
gWvVCRt7A/dzG0wr1UOu9tgIQeOfdXDdew24NsMhw2vce40zPBY2GmGdKKR956/Y/rvrpuEQrQ4r
jGd8J8InC6Acn7SWk1giHQcw9OjKAX9rXmXMgHJ+oTPumj6+2gllY4fiZOhHJIk+Q1sU3SsfW8px
HJKd3e4K6cbMBoxFXcTgleJWrNnp+cgh5AsaUiyEYdOs4oTEpIAonkPumVdi1oEo4gpqDOPTK+hw
4ec9GdLTdv2E/8ywU7Gyx6y/pY3VVPnBQUNoRfpnzBy39f0dXZthYdOBvBkNyIXMd/auL9XSsAPF
viDnb5L3XpSc2wLFbMGxZ3JETNQar4ZZ3o5tr68zPKXXidg/mBk3QWZM+2RSYm2OUOdwXzdSPBSe
31KuB/1mHMq30q/TXYi80Cq5zymr3wluP+I8QatfZxdGtuV+CvM3F5Ax7vRs6wTuF7b5HxO40ygy
PkZhjDt7hKUkuQ/6LnYYAUwraY23ld6BDqNFkJcqPtQqvfHOtUicW72fDn2l/JPC2rXG6JqsqiJp
D0Wh7uBD13fmDPkZ7YrX4dTRJu+tecuMuICi85grF9aPNM2NIzN9LaTIDlVO1pqGcTDLWEnwHqTb
XJlqO1CmFKm2nHw0LBM4uE0RzF55iqftUOL4dp1+WvV1p1aFrrnsp+uD0jN72+FiXmvc7gtDmysm
cz8j7ch10A+AfIFNYHZcNiGa/EYUW6D67gLhcXbua3yA9Z7z5i41Tefr9MKWFHVI7I1ul6bqnlWf
CTwzDmVW4iZDvbxwLAk9D5xX7DGnyrNwXxpswQSCr4UJA7QN9NeKg1x3giauJkN5kBo6K32K1blA
y+yFRbeaqBu5Jucgrr2DFcZPUT3sozSm4ZSChAXsQLRG+JA4DA6HKH2HZLYZum4bj+ldiGTdCbSd
m9CLaNWQX5wSupIbLHuLRxvGFE5qtx83QNbAAg/0sDMTvos1fNeJeYoqONsdssHKy8Kt5yW3fQ7C
TvAcrGTofEm/OPZmYMCkTm6Ukb/l4MGXDp1q3HkMv23UD3ojP2xP70FmxbRDmk0oCxtpeKevh9YG
31j4306c3ScTU7JqHqoblDpqcJ/cIHz3FFE4hkRd5w48FZmIyPdpQ5QurDfENwAsi7iaENeZibM0
xprEQMleRUNfg5FwR2ABsKkuUiwU4lQbLG0U2yBdKkFT2iLUCQfmsffH+94McQkFb66PZneKU5ia
wTogMGlrU8CTkmatPFS3jSUR44+Ote9jXOO1HE4iLw+QElHnoE9tGRn/+wgt81+y7IhotG3HMuYg
QkLA5jj1jzdopT4Rz/L/0JXptJ+D8oxq6sHlPh5Nd3obUVovsMUfcpKOziKy3AOzqmotJ+uNMqHb
jTz8t2xD7ptC5j8aDaVSrDsMpWeZFck3BxO+DG8TzChaQ/teKwRPeXivKk3cgaW1WJOr/GQIEyAV
USKY/TNkpClt4zE2r5lPvzbLIQZBb3lSkZEzyUGaXSBgXATZcNHMNlvmQpY7Jlr1pbDXv2fDhg2m
KF8nHHthjvFt76GIK93RPnl4I9f//uQZ/xLbZgtqXhvEt6GblvHngGiDGxs1joZ2ziytOVjHXnt5
6+5rh2E9qB9w/wJizlQRx14jeSgMd5MhpaXAHPdVDKLEYKCHFs7fxFrAToxQv6VehruqignM8CEa
idC8iQrCOaKBpqlRI1RbtnlRrEqASbeqLTFMy2HrpqZ5MPKEEODeZq6a+u6DM2orNL3ObdkO5cYB
kP0f8tekO98dv0TI2TRQhDB0fQ6ytMw/3T1oFkG0GEh1SfPCUZNb8pp7wSFqtOBZMfamX+gz10uZ
yRdYZn5USfDV1wPioJDtukjCktZVxjZJA4y8Rk09sjZl4zkG3YILyMdV1Sq0qfQOf0ZIT/DFUKru
AyJndhjl69vA4oNeg38zcxAjMek2RyqLN6PK3uuq/wGUeQYD1vpqqPoS7y6TnFaPHntXoulryHFL
G2vlirrdTmMuHxpNWptZnrj20bAvTIOXq1Ho+X0S+ffs2tn80eQ5GoEAKMXStwjtwt/DtkrYwwDj
1yAqnq1+YZeEdMj5B9sellkRJeIG0f+cYIOJp4hrmHfgadIGyNHoNeJCP3m6GTpFMZJn/bJknzxH
M3dMHyAHTq1Pj7qg+Esd/R3ur3tRyFxdMhFOXjDuU8IfdqUku1kZg4sS2H/NzeBb7zpnMzjQsuoE
kZ0/E94znfzyn4GsSWzGEJc7UC+aJrHdSXmuBLVYBaEJvsrsV9r9zJksDQCpo00Egde2IcB/5zp4
wHxAHuTnQDHAAeb6PhIJNm6smUEfwMDBbyCPPz8MmSWPqSvuxsQOXjg4EOUtq6rRP3p1Ya36BBbQ
z4D1Mu+8Q968Eclz1lFA7Qj9CreMcdw3YKuU5CNy1aJCjjDVG73g4Vz7ti7eW9AlS7O0TwYxrWem
QOjh9frChNxZ9YHaI6dTB1lMKLKtOrsGnY7GpzXf7by3KeyZxYzzQI+2+qcxDnLbdGJYddDJbqfq
A2LqkfszJbQgm0667hdrt0QsAE4Q1FteBrdpJ57DPIxhu4A3CmbRQjWXzsz3oFtCyjw5Fro3MTDA
rI3qIZ7KGTpZ1PQhoY+DDSlfBEtIHA3ncvZCTyNS6FgjRJGWy0IPhP5o1TDnRzTXqymAuaiMqb6B
aJZd6w5odIGjeFXZkWCT2ymU+xgGPbNntOL3MX6AMt78XPz+62P4b/8rv/7+lNd//x8+/8iLsaJO
av706d8f8pR//mf+mf/9nl9/4u+n8KMCL/jd/Nvv2n7l57f0q/7zN/3ym/mv/+PoVm/N2y+fzCkV
zXjbflXj3VfdJs3Po+DvmL/z//eLf/n6+VsexuLrb7995G3WzL/ND/Pst3986ebzb785RJ/+1x9/
/T++Nh//337bVG/ZR/j25x/4equbv/3m/lWZLpBpy1QuZkB3zgPuv+avaOqv0rAdWJeOULyNpWH8
9hfeUU3wt9+U/KtgjVWuUFJJIk3IwKzzdv6SKf9qKMdmFmMB+gXWYf32/47slwv4zwv6l6xNryS1
NvPb/dcIcWXaNIJtQfq6ZQo+c/4UYB2Xyqu8YpbZpkiNO1It1uCeEHB0enBkahEcE/Rbm7y1u/vc
WQ999vp7AK3TqIx+7TSeB0a0WFAK/z/UKf96bMo0dHLNdd22BGfxT2GlAptGU+cUt1laMMRqWyIV
vOZaBvhHc5Ij83DU2eviSNlmGOCObtlpO9LGNARFlCWdgPLatCo++hEKhT9c4n+cyD+euD/lOHOq
2Bg40lRc3vkfm4v3SxFVKuiPAtq4O++6zdpQTPW66kxCG+CUFzgkwTnCT70GnE2o1EwUiUGcom3o
ii4/t9VbkQzm5ieXo1J7T1nGYw7ceGXLsmTARoIC+Zv+zVAg0qt7tJ7TnAcbjqLeJgSO2YjJccUE
FXEHGgbTjLiMLs3RVxfu0ZB9cPn5wXV9dxPO0niNa/0fToL8tRiaT4IrpYuDQpmmYRvOn+K0jby1
PNqkFVvs+T8tfEGs32rop/w5sHP7XPVkZCbmg+76xqMTsR9JS+dG9Ml08/OvSWsRnpoZNRBHKElU
IO/+/WVSPCh/qFY4Qks3eUykqfMwUbbxJP/xMoWtZUdBhbNw7PCqEGVMgjIo+BMqkemU6xXwHdth
lWY8/hPtgd8mYYsiB+Dqcb8ZEhQ7ZaLn52gqU15ARkNOJZCcLB7VfRCm725lXZLZ8l+F1U01V51K
S64GzO87lzwJBuvjIYgiMJmzL7/3BrV0FW2ImmAjdgP+EetpfMY4YjziW9xPhc1Iqm30G9+cqqNk
gEEbWr6XwfRYB1l3acKSiYUBM8GAy1W4QDrgWwY700e2XGAcqQ3oN0Y7TZf/cCrnpeCfhd/PUwnc
E0yCyaLFajWf6j9sG8zBzNPeYliJI5aGIFATgv8afDU+9NxR7sdCXSGqZle2XYSjMKS6UPN8ixIS
T4syK4mbnMk5zaatVxGpI/KKgDz3lZ8lI3McK+zfwTsJXPVJDjWbQNpcyPtjEKqOqZ3yeYrxv5ej
NzhFLvOOdTJjiQZaYzQmiWM0tUvi9RRrobqSAUpjIz/j1VzYBOplnVG+TPYIgauex+4DY8keOhTY
KCAUcXZDDEUNvaW67bohu1Rpeh9OzBatISyIJs8+gTg8Js4g975q/eO/P7/6r7cqFYtjKIHKSRoC
5xGdzV/PL/ZjeGwjHaHKZ69LWWCSmpB4t62CxZIWh662Q4S2Yp3G5ngnDTr0Y/isZACFq9A2MFzH
pQjzY1PH8sTS0Z0z3TjXqbZDDUPio2ACZOTFfzhsRebNLzcGB24ZDLw5dFvihhLWnyLtUwce2qCs
eCFJQ1uNg4U6qXHPw6DflrFh0omY6kU6YhvFfg0YNmDIMeGSQGDmN0ccxDOt1DKOYyFfadotldel
p0J9VLYZUuki9zNxDeJYJ8gNWzN2EjQZrdT0VVfI98rXA1RdqFrYn38H8/oz6d7L0OPEAil1mKSE
+K/ibZyhVLXFCMWkcKujxT7ECDBBeVHBmFpStwIRPrAPeAiQutgVHVtSLe6cyHnskHPosfZaisna
Fbk+pw3CJmiwvxbl3mjXcWoFa6V0pLEK4g8q0X7EKxOhrwiqO1vEJxzA6DkJrDBrwjuQpjF3vgtS
+nwu+wiGvkd8ylCjPYMAFuc9iSLutOQ+DvxnzQNywaxBw0rouLQLKiYzdVzd2/Ke/QGcJ4AbywSc
eYD4DJV9dJta3Vs+3hHzsW0n3hbcEsMlDb67PjSfAJcvbNCNeD7VYXLl1dG06MYVqFmKLjNu+hAI
bZczcaiyZtgECQ3ziL7QbZaduIujOwWx2tGa6ep1Dq4IqVyCIzqrWEvSymiQA9fXNEjONK9JuVCj
vpZ+n1914W9pQ731zOs3dTVe4njUL4CI/vFB6QihYI7DANLznd2l0w/dLfY29tgVDkpzb040cJEO
+nd1AJCvdQMEW6MPhBB60hEWsrvLaCngRHe2PeCGrQK5dXWQJi6lndTPMpi+g8RxPns3Ij+Fh8nS
z7Umg8vPD27jmQyQOcu0AOkSdR7CEQ/CgJWZ1ppfkCKs9lDZBzMEKse0VgzQY8z4uQCxFiz0tCAr
dvQ/Sb54iRg4vobIaXCs5+YTSh3EEkiP7zEorfQstI4tkuCzYA44ZDJ9ALyI86dw9aPt7SUjgIdA
dC9mWwxn2Vn6Y8rTm0wGpKahuzYE2T+EXbzWrdJ8jkscu34zbcrQQMmm+fWjZrtP9djbW6ZZFeLL
ILhOlCkuk43bSsHd6xrU9jOcoQTPtWyU4a6sKiYbU3fQDk7kByJtQcYH42xyMMUzYdfv8TAHy4B7
6NH0/LfB1nPGm/ot0UPR1TAUFjBkofs8a+XabKrvn5/VxEygNpm/UMJazHpzP4lgnsbAt9n//kHX
ziXiLqDog4KQPT/jZViE+wTw6pzzrcdpdvER5R4ZnyBhywL3GWZMMiA4EwUQEN+d9jR8m0tTw+DM
kSMS/IlOhIlhx409+MUy7BizY5Rwjr9/QPG5xDVVRkuyl5nglm1z+ueHWie9nA0VAtSSi9MxYoQD
0//AKGntIg4Fonego4ItycWkY7lxE7MjR0MekVWK20jwB7JnBGhJXjPIF/MJZKUWNl92iukBI+st
U77qYqeldVCxiVgxkEdZSv3N6jaExXTvIQlOaD0mxMkMpjCIGCI+FoWp9kxyiH/gsywgpbwwx+Ha
kpWtRV196xihPEadOuUz4a0pzUPNDOImjAXJq/FIz0mhIq7IgdpJN/r+yTChLoP3V6rnPAzui1EM
9GzN8UcxCTSR3qiQmVlzcSfaeptWTbPvZtwM2IFxJ4heg+AaoZOb+rs6GpyVTwL8diDWCG/di2j6
L1nV7/jJa+ZuFFngwih6dZHsS4cbD8GjfuvTcgbC19zFoVVu/y9J57XdNpJF0S/CWgiF9EoSzFSg
sl+wLLeFnFFAAV8/uzwP0+OeabclCqi64Zx9vP4Q0jPfCXtDZBfey6S9g5fs8K40xHEihnnqwepp
hnJ8RPYZAjrJmdgnQeSL3DpbNHds1Ks//7pghb/iZKP6M5uzSWx3sw1x0JQTkCqXRQWbPHiJwkea
4c9J+llO4fJrD3WufoXcaUarw2pq1H8LS4qOA1vKPVyyv5Pkp1et68GqVHIKED2YEzSBf3+Rvm8f
LM1Yc8Zw3UEtaa7geLAvyJ55jB92BxESjj4BXuo2swDfQN5DeBBBDGgedctqjBSoXiY4RWsReURF
wFikElx6Md1tf2nOvQCJLdZquht5wmg5LD8YI8k7mbzy7ld0HKCdMGpOBn48ZDdQOEz3shT40rq8
wuhOzcxyhY3yknJdY2XNL5khkBob+pf//v7fr4IaIX+A9Uc1EkDZjIn737cWD0V57cVH73TTbysf
ENQGM/ICELlJbwONFdWuzQq1r6i5dnFg2UdHk7F4O7QW0QK1R1Wyb52VIpvLaF/l8bCJy2W+9ksB
4N3TfkFdMhM1xMbYhlZhqmiyV/tGgUbQo8TgHdf+s6FW/xn9p6tvuv/+fZ9m0p5kHlRoXHGy+AO5
I2HmwzMjQXcnSNmy7LGOurl13tKmpfetJZZAiGDhfLYtt9tnJdOcDuDqdVrQSLTrhIe5aq7wdzlg
F2TPOlbsNcblvLUyqrVkTON94iesc9IEKo/ndC8IZRYkYHfDrYPdgl8txAiDSY1XO31d++bKlTbd
83UFLBeEhF3lwXOrYqy/pHifoMHTeayOPMzh+tCjA3seYV8OnpTXrPKiNU9a5AHoUafIsae3pW6D
s1BBv4fZUO2bBiMp7vvywV99d9MaLXiwcXkJ6XJuvI3NPan/Msf3Pgqx1jv0buUTFqYWTrc5vBhu
qsGXyX+mO/f7f/94hRnrnOhlRT/M39Jasyt+ue4lK6xfzZJN13DM+hfshXuMx+6OrqzZy6B5Nqmk
8RHlf4MVN4gU8GVX9djBOMpQI9fcKu1SDX9WVpzO3KSvhNZNJMgha++kex6W6QF/S7fxAZDdwFYD
gCi4uuibyiQFKzH7X8B50FTYMyTXegJ1DFVyRQOChLI+lE5/F1ykZ0qU+cHGabcZ2T+bYYsqC9J4
ShL0RhUo6bMXMhNQL/0SKofmYwf8mXpUjYMqQyP16MwSEq7fPFSKQT+Zk9nNDClNy/6GX794W8YJ
b1LzTJILL8uMyq5Znb2KTTayHUs2K9HSOMB/0JSY5A32i5c77w5P/YXPjjDfvadiF0vyeOnEkp3b
GYPL3p9ArMQLG+J8bKLARRmq1ukbZcAmwYUfVhj5k7Tkp2ZU7L+M/QjGXINr29i4LZ4RhSatrC+r
iaxgP4+yEUrG2i6PWPvFTqyEwrHogWIo9tIf6+PAcq4AZLJXg3smqyfVimOFWeieSWQDdogmAHgj
ZZrmejmBOjQNEXrmJmiH5LkkM3Lrdu5Avdczxn9RyUS+lvoxchPlZXmGC3i1GK8j/q7oFApzF65Q
teOCDZK5LL+QU+R3olYZVTPbvzO78M82q4itDW2NCfP8DFZgr/B9X0Y4vKMdB2cv0zWbSSaBBDc/
14+0ItyGva12ZBdn5hRlOtWlRK5iT6DSVfzi1UZ4NFZrn0CB3GmXOhBLHylk+VcuyYPAqvSgKMx6
hQnSFkm3Cetd1vbuNhvN9ajK/1b0xEaSQpRw1tcUJiwipgC5EHvXeFTqCPrkKolkHhCpbPyFpz1I
lbeJ8/kVYSKBA+GXz92C0AgSSeoLOIRW85GXGNcmoMSYMyhjit7H1fSrd0gVytw45z78YiDAKTkb
SBMGSAYl0IelUNuZqS/co3dU72gn86y/pEZ7k6beooMAth2ynsq8uiVFeMP1+eaP6Bnmxo0P3ZA/
5hYujMz2fggODNhRIrGae6q1xfqqHfTU3PCf2QKnVzSu3C8tOJbAiPfInEsk0UhjPSbXtNSTxoo/
DcWf2cNFEZbV41J8G1C3D9R16qWqzV/mm+S5P4azKoEm4f8JIRSYiLWgeK/XW4xbXMUMyqXPEk3U
3qPeMl+DhWWByNfvAHXGoBnWVjdgnMjQVivE90sL76QsaaFwCZatW+yntCOzfnTu1kKDRsTgZikd
Xb/XLsfleJoR9SGPwA/sl7X5kBc4C6321Q0nQok658FtJTGhRraRGJUjp4fQ3uLeK2uLAWm9XJJk
VFefo970uo0t5hKUxfI3z4qDjabzJJAtbk3cHJ0f9pfBIUy6o5jE2tucGE6+ZZV4WlSLNFg6JnHI
CKWWGScK4QLmUCUHnEM27O90tH8lDSJl1qWsi3OO0wSulIShOiwW9mhC1Ipp8tGDYUa2PUKIE1rM
cm1fk4LvNiY0rXUG4KigQuhx8x6HP8Jorz9XFbKLqs3fasRUL+HEkj43B9L72EAuHsTQoPqe11ps
hiQg0itl2gh5G3BJQRo4PVEO6UBrUvnh57wkBY4UXPp7yJW4CVce4ZDjaIOwpYVIgkgpie85XtiL
13Xxxm3VsZ84/1NpEiUWGr/rBEZM7ZPl4hJHpBkJTIqIImLo+5MxW0AI7TaXURnITYNrYxAK7JfO
JU5E/Fy33jNFlWkbze9ABM+KDs5uyg/wIc85npuNo0DLuX4PRCSgGgkcco5zUd8GQt42FUkY2xpJ
SgSQgPzogBnmaF3TqfvThDNXIw0VzyQAUUl8XA0XcuMr4mgzXxY3D2VIRBnkNOGIp1GSRBeX6piO
6k+HvoQDAX8+G6Hd2lbYboIHN69IoZg0cMm9J4iIwVZRYntOgmsNjkzErBE2hUVxZ+KBdDpsuwCH
tiNSozWN7S3y8mszwDsr6iLfBXmFIpZ5BGD9fgc1cJM1Kf8mD5+HqrsbmRjmES3/pZgKcVpmfmZu
DzjTMfEBMK/YiD6pz87ofjEUQJu1IqtQBWo5koDHxDiVNkFjnRueEtLItrNYZVSv+OkR9N/rhhWU
/Chg6myruRn2weo+BzFlckIdt1V27e4CO6a/dTNa5Y4kHrho22JO8Bsi6t4wa8R4qywCq00+g2qo
mNdbGWKcKsc8ylmKxWDCqpOBLpiX7RyoozVl5SGtaNFpn3d9sODWM3t+Bkv2iYcF4V37PaIuQWlt
772JHC+HeGv0POJFqbU6Gc5wQqPzNRmQM9y/S1Z1eCe3TY5MLChPTQ9XI/Ze/DWlhYF4gDrZOgmn
WnatF4C0ne2TdD9KKJAIZtk/QnA75Cb1KxI1smbxpQRLSKhdToQag4W7j/MywYOyCQrIYpXHkWDX
ubtbY86yOYtSmd9QEkASJ+IV3xabARfCkhuYTZTkoJ3HhoitZODu9ozxVBDnsW0bwT0mzIEHGwGu
1XqRCauVYJE4Pdqxe7IYXmJSY3DKlgTLbXzOCUdq3bR8my0fp8dK3mnptAeT3Gx2pY3cAQuzoNrc
+uFgW9aAtJdPXZGER1MwXBgNeTem2f3EQZrZdrN3MXnshNmexwCHqm8hCQy54Nuaz06SLOsEtGis
R1FB+BkCa0yAs+1dIXbMO9ORJDxZVEaFtBcYocllRr4JlTKANNy7nKfYqCayc3alfio9KJkRQPpf
djVdBArfOhvGfQPCaSdcHBFlJ26paHbwc1ALeS/jYom9QNTNC0feQwwfalij1NUHGrN+ATlkdoJp
21cjyKIPz02/TYOkxywbX6vFfxkR4qc1MCvMAm1Ek7TD5WPt3dUH+tBowVbC1RDfdBTZPojVMQBc
chS1driS3hzlrvltM/radQjBI3walHUm0/lEFC+EPe7/OSWR1xi3giAzetUCX1AZQPINiIOcx5W8
J7z1Klt2ME8IMOsSei0yixC2kGaOqwmxLL7NqiZBIrcxy8b+pmxhNRckFNwq0yGsrIaXaEg0Wb5v
nKeUMy4QFu/QIi8DikzcQCWyiAknIXDk41BlSRTkCFZ4TnXyEr/HwIUa5iO4UN4rd7Wi2RqA41W0
uoR0UM/ireH3H4eMWr6YAVrY+XRuYtwjK2X1Fe4AQj60wqHrTOyg+NPXRocSI8qpzOSBSp9xIHKE
dsayKEdCLCoOvnnlJhzdY+swwMEi0jLXHfgTkFkRpkiG4fLVBfOT2TJdwbI4M4lxn4dFPaZBcc5c
U9LswAGg3lxiA7BR6m/aQty8WII29lyONFR9QdYOG1dkauOxUNtb3ioe2D5EtLOvoYV/KEu4S3iU
QOYf2AH2uw5S/Pb/VCv0Buh78pbjJ/HOdek12xH49Hbog1oLDuqL6+NLlBiZd/0ckp4A6XCWWMtE
LndW7NOK2USz5k0Q7AqzD/dlQjZuD59NjN0XwtT0phx5Ktz0FBvEgWfAxW8KbNJERM65h92XWN3X
qPrlbI3Ea7dexUtP0PQGuRpt5PLu9MIF9YP33qW9xAY5b4YpMVBwAMgr3CbdiwHzA2mgvpFYD3Zd
nJpwASbukRXACgzf4VOxAiqRw/iTeEqicksfXDvZSZe8Wrd/oDnYQUOg7H1AXzxCtG5+D6Yloz5w
Hig0NoogkHC8pVJ8Dl3728f8vlF7b45dhPlRnvp/1ML/RBjckbTuUyDnkyQ3ovWaV9m5f6jG7gW9
Jxc7cex/Y5z9bAa+Wh7wwRFRkEzvgxvjskz8a1d1I5UC32Sn6lc2U6RRYCTyZvhFysQEVcb+V74U
/qa36I/d/K+s8vvS2VfcZ15cP7QxosmlZKwc5ixgp83UMpv0/rSz+B4m3Bx+kjcbKyb6wazvyx9f
8T5BKfywqgWTTWC+jgNti7uc7KW0tnTxy872ql1OXbbxKr7NIrT+wy/HPNF6ZQTGc8c5PlWI2mfy
smcjreA280XmZNDMA5fQ2OEqWmB5TH6LmzY8dIX5Njaaj2LqFyN7FE9TU7dnEngHYB7aH5uXr6MP
mbV6zmNEkf7ckwMR5u6erDn3RCrcS1mARvUNRsmqfUCNNmz7IFsp/WgrpAGoBYaL2CXx+Kfoxnc/
w8HFkElffoJzZXrBndvfXNs4ppb09o7vIpEHjLqNLUdLWkvcUi5QlAHqdzNZPyHgcD1wWTeYl3xU
rwV7wKFXyHk7QiAH4UPQo/RDEZxE0OpcbIzim1pH7fv0m3VShJgHqvufwdWTFm8Up5SxPOSwIkJJ
oT3k1KUGjjxCAR4kVewpn1kd1twugC1Qz3UgxTZlqOKHrGr+jgBZUKXesGzs89l9H5mf8/UgKi+d
GepyAUkhN2NNUSHhCUPwQ5xqPxkH2HPbxe4ufVrMRt7KRLqHjt87Lvae77a6Es5HsFH3a44NJH3B
8GgOEGdBp/6dTcYJZvE7pj2lOFefLf3pJhjQ+NTIC6J4ENURyxSmp6yCoJepW88sfEtMK4lxDqSj
xV4u1RAbH7FDSopDmijwn+zsevOHmKdL6C94eRqI+wjth+fOGe/Q2/EXW2OyzV2NJGFzfB2mN+7y
5Dg0AQDPTeGP3+OQvRF+VNzNmv4K8dt7N8zzYbXf6yA3H9GCajRQzyU58JlAwyYCZ1HZHoUgQzNL
vqcd7Ws8LY9Ms7PDmv4WPfNU2cM6XFJMm2whfGRIEJZgD7Ln5iGzh+7qeM6ucqsomCIvG+dvM7cB
QZPhUyaht6v79CUG6oCsPp8AQTbBi++X/w0BEoiuXD/zEt1yAbjDny9Bc7YZK27M0b8CFfxUi8M4
uH+BNkoGmgWZNuuMJ4E2fTNIynCxxPfBlhNS8PqOA9XZhgg3txhMISQvhLdW8zlV6iAsTNX94DAi
aMgtICYVSN860wlCXUb0ku86lwfL8QXOmSY9h94/Fvf8MPnm2ZNv8EoICMZdsxFewOGZIIdfAool
Mj4JJcYC0hH20jFSCSRiETbdu47jV8QInNkzxuLTSdrsaAvM7vir93BwPjpfxZvCxtcFE3GH3Ohn
TMPmWC3GG1r0h1JOyQWtAAbBmhahLp3H3rg5Up7hNO6TKdh0rTJ3Q+9DMwj2NW6slp3fhkA5gac/
eY1l/IlWT1fM8U/CWGa2ueenEV2bwcniUqmaFrI397MR8CBpKIBLa5uvdHFPFzmVOuOzGHfZYvXZ
JniOm9BG0ckhxA/3vjQMn6ljvzyf2p+vONxOMBar7t7gDtogRPoUA3NL72ZlaOy8Dv7e6DDFWkHz
de28mxcIuAvBy/YYfMAU/1N2/XuB0HEHf/UwMDraqsAeDnPWPtVlvsN9UZHBnNNZTFQnBEpcEG6/
evFwpybdxgo6BWDQeD+yr9tPbVTr/skpvHRv2xNVnMOmb9Z2ibyuKUcCYBdQ9be240Ocy2t2nkLi
Yw7Jf8S94rK9QwMlC4DmSVszHcuRMtsE+K2B9rNy6MIOL67OkD+AEMi2JgRf5U/ORqkWuxGGwoLR
KklkbbMl6nKOJ0zaU7kvzW63hB9p6j/7cWgdG0YSjCVkzmC2ocgEkg2hI770lv2CbiM5VwabSuha
ryHN2M51PaQOC64mwZLPGknDyZocipaD5xD9EO+vID1s8Hd8myVuSnO6WQz2jJQxbjEwaZyDRj21
9UDqanxffXCsTlft85YUAZBR3GgZmWr7Cv/sjpmfNaTo8fvgPhj+L88efzgaSAMdiNiFENFvwsr6
LJkrb92xLoAEkmXHXlkB7cpsRknm6+Jbh9RgFOAtgqj2Un6V63R1SzJwccZV+RJeGYTWXFUrvmeu
K0GQBQigc/Ztt6V1aN3mx5tAb0gSYaJOJc+SI3HQamVIbNjERt26eOaJYF6sDKO7QYNH8E2RcW5W
Z7zex9LNfhKHW9jMGMER9g0zjNMpoxVTmGuPhAzAiVC8/F0Fp9JZW0nXwS4lfprt+Hvq2Zf5Og+7
9pAEQLdcDqRZ/MpNMjNntn0oOkc8N9hdcIVGHo/DWUl1blZhn3ORxYcc/XCzeAffTyhScCqsqf0b
8zAvmlm+x14MLxaQmU43n4ZTB7pvu4x/EO5NzCUwsoI2eEt5M1xtcfVtzK42rldC23DAltoKm+KJ
7bQ5drawyUIoHaIuxzortYk2Mb1DoTJWhNDY3QJyYgIpldr4y3UMLLhPsTbkLtqaq8b+lYpfcFGj
dm3I5oWDiQysFb7DggmKclIbD4kZPhauGg7OevW1ETghTxSG/0/DZmmwQ0YGjrEZ+lG81KK7+BrQ
q/9b4YWnbEh3fd8T21fSiYkW3xjrI2OqxrO7gO8L6/LFTQFeQqikZGI7ypYlmgNszZY2OK+XlZF8
oG3PPPhoLbQVWqIm6rU52tM26RG893moPqig6ovESV0JtMAeS1ReXjKWZuPUYNpwtf06MSnayWIk
Dy6pRPVZDOyBkS7T0Xe4t0uaR7TFf1LgHoQDqyj2dBYq9x7QH2zgbLFx1IE62cet4IkEFKzEX1ru
3YDfhmx6yNDPnfeZJxahITEqj1GuLnSB8uDhO1/MLN6HvcvQzHvBNW5vPb9tIi0/DMd6OJqSm3xB
DjIExuuIxQa9Nkb3RVve6VBrgLT93xY3/KiwxWfaIB9qq/wQfFpj0EQWEBlSsCcjahtEEHkGqot9
76l/JVSqvaEjPxF+2u/IMiRyr8AenwHVq58CRYBUPc00Wz29fOHxtjHCJNCON6XQdn+pjf8uBADk
bMZ1Dj67oUuudgFVOEXntC06+VjO6DhC7z/wnf7Z7wfyXkljHHTCHTDIsvfMm2tW72vPc4nVekaf
kU4PIkye054Jx2BK8zMHGoLk/1i2bXMIRza+7ZOg7trOzbyCCmsIPd6lnfcxGEhS8J05GpUARvJi
4mK9wkZMUvmdkOizW2J0e1nKr4Y4+w+CXh72BK1qFAOf5YX751rW3rgzC87qjIRJ2Do/fYpTMy3X
BGE4eY0QZg03Q4vlukfVNSVmxvmpJ3gK4FWFGVcZ1jHs40sr556oKsUqEwWA4z7W42L8xhdDyigW
6C0o0ORZhfAQOe5ZEJuQxzOyPDSkwoFWITW1wg/PlbQ2IPMRRojhg9Q91ISQLgyIF2j39q1GYKA0
I8lIYzFYYnrbSaMyLA3NMAX4jEKDNCwkOrgVgGs4HpgNaIN7kG4LMQAgOAQsjvEflEPjOTI4HYMG
dkiN7oCg17FivIwwPRwN92g15qOB9+HB/Sjhf1hwQOZ/QBDIIPnKnq0hyFn2axkxPnM0ayzdrBop
wr5+SwQVGD7wKOVKnufYX1ooJBxXAT5h+7nWgBJTo0pKDS0pOvAlAxyTAp6J/o908+PsYvXuPcoA
x2Tc68Vc7Tk17TCW2HpVcc0rW+2ZJMS74W2BoLKE5fdiJRqB6d4cJnn4tABUmMyIt5OeyhoaxsIH
S87GqLFCb2azXzS0pYDekmuMSxxEg8a6lPBdiF0iyVIjX3xaurTDl10swcA86kwOD4oIDYpxIcak
xvjE3tg+2LBkMNk8hhouU0OZ4Qtn9wx3poE/g/kebj1EGkOjaVh3fiuVPy2NYe5mOj700LSDpgNP
TqNtYhg3q6AOTcL+wYR+g+Pt7KdCw0Ts6mq48QNKqbuTJoemADzgeeun5AfdpKa5CT993cv2hB4b
ciMMhwBU8rx2iDaAcehWFa3h+wipp4PY0zTMpOwZAM16HiD6cEwMmOjsaNSwn1pjf9xR4gc2Oawy
GWzn/iYwoZbgyZ4GmEFwkm4jDKHMcK5ZWbURC7/XVWOGBLwhueRQJAr/P1Lv0MNZFLoVs3J8T765
RSACciORHx7g9lvVcf+C2Ey3WNmQ5ME6sjX0qNb4o0yDkFKISChCUUUb4u6611IjkxaAnihS5LHB
7WoWLWeSBizR/25jtGabVDlDBNuUR24hj4MtSbcRWfMEmvYYwGyiOIMCoTFObIYRG1F0QRPmHrBW
cE+V8FnrgXAmU2fXaySUFPbfEjYCCVjoC/vwa9ZhAYmenCJYryNB96QRU/U/2JTGTvkaQDVAouoh
UnkaTUXwCHUj9xgSgjPRABvGjcZlEP1HkoQ8tBpxVcG6WlYwAC46mExjsPIiPhF4tMMR+A826m8r
Dc2KoWc56THQMK0KqlaT+gpeX3uAHnJhuIOjH95i1GEG2Mxz82gx9ow1pks2ALtyje7KYHjxwwcb
BM8msidxn7E3WRr4xZRcbF2kDxoFFmsoWK7xYJYGhbEcjXcsw7e56kLW5+DEcrhi1XxzoYyl3vq3
yqwb5/ECSdqmlyt+EYj0McInizWoLJX0lqOVk4nVgQ6CZuZBNQs03iyAcxZU7lPWCjKO/yHQNAyt
cB462GjTCCSNpCDWjhqcVmqEGiOeCqJarNFqTGQtSGsV61IyRhmnMBG2NIyNWA6NZgtMIG1Vwa65
0qGbKb5HIwflttQDBSJ6KNDUvPC+fc1dwG8jriM6uFerCn6vmgynEXEjsEwUJOUO8fmZPkpsGw2U
MyHLdRDmCGRkh+zwALL0JBnldwjhgxcILN2qAXVKo+pymHUB7DpHQ+wYg08LULte4+1CDbpzNPLu
r4R+5//D4Gkg3hxIsZWEKW5IIuUNwS5F3Ui0X6GNePp1FR0uL+I36ZlavHFoAecpBoDC1yyy4c1L
5j7yU07vju26QXhnbluorXRxKkCjOuqa6nYVQ2gT+aTyNmZ/KdbyJ+scfz8QI7WOlyGNH9IWpTcS
l/9q2RzYZ35RmCFRmmfsWHVNBTkwTeuIGsi/Ez0r4DoqcdCZ7i7uOzYv4YOd0bci+2Hvg4s2grOU
M/lvPwrGjGYs6r3bMx5PEhlJJ1y29SjQKNhNdRTTR9xncYTMvNlA0uYOwqJXOs1FZZSlFQuk0QcE
EieAOyppX0mzvDemL6N27JdNI7uvBXH2hlAYBRB2vOJnjQaDuaeBT7+YvPeOJTkrss8Ca96okuM8
c6VP6fcyrA2oNjwhjh//4UUEBpyFDAgh10MYKZBiLcVP1/rGLm28QyWmxyYwdshuL0ZpVnvlyjtX
BgddoX9cApdii9HeT1G1BLzQE8J5JRRqjxMJvBTFcn2rxlSSTzITdZCmn4sQ7bbtR6oyK2JL/zza
6V+ZGpcV6w1KFP+n1hBmHgQ5SgTGokGrYNPOKy6HHWvfkKAShshm/UfUz/17Jf4iZnrrZ8K/ZmYc
irwEdPfJb1Z6sG7Q0eby1zKCZA4VEGHR6YyLHo/iNBdsNACGpKED2d/x0NQWF0ZQEVEXvDS9+ztM
KTVxUR3zxSPZ0MhulR6IQ5Ag1G7U3E9f/RRTiiouLj7JRfSOAJr5gl3VhzRKwaYJu+9AmF9DnxiH
2lGUFxrJrpCskW31XbA8Ag62fqwdOgHFlMuoUMD2Km+okKzfUo2PMVJEq/f7k9uiumIM1DIFS99j
SZY1yqedwfs5xKxf5KLe5cQaDUfMEN2ROH/WFub/0vWLfafQ7vnYaJltCXCCafaQ5cbdVhkcAz7P
NZTxx799+GAsL3jVCQ7HDGzlJDibsv/L9v+dTw1OA/obTJg90I88zzeu2cS4MXDMb9U7tuNHUuse
Ur/w9zVphogd3FPjWDZLQR5ApzHLw+rR0LLibXccu2f4/9aeutWmmGlYB5gcbOsEdaTIISfxRKQh
+IAsEORSUJkcBr4eisOUrBnvMyyhoSpOP5Bdr3Xf/DdxgQMCCeA70KbLcH7XR+1muQVOoZcRLrci
ux3HHz9s0aYRXIgnM98MAXS9kfmarOovoyFNAqj6f2tP07XaZXPoOGpuxChcYJWQTWoQjdM6kouV
TB182Aqz7UMeJD9e0n8zLbzPUgfNaG1x76xYdSswtd3NdHI9Go4Lgrg9xcI3j3yFLKkYMbKOjfh2
rde58bi5/eGZjZbcVnK+Z4FG+STXgPiMmJ4cKTbtXQFaHEbTG1ieJ3tw00MwkkHeZ5dZoriui5RX
BXZ96a9RAey9rl+CxvKZOq/0PQtvf9wRormgkXEi4fMddBXHKkiXmnhXxJYlAKJhPPZJQQwDRXHr
2Ee77WZkZfSUA/EMm5CUCaQET+aCtIb189nks18r72x6KtmHNQ5zZTHzdbrubeidb1RgHK1pyN3f
1+xfK7ZGHruImMyRKNPEmGVidGqA0VFDY2yrrLtOqOXGKZMnwPp6RcQKprdIZiFGPiRC5WDSh1h5
BsqD8h9muAcIVjG3iOkhGs9/qtHeC0HuiwiBrxCA+cYAHqXkyms9ed/dCPfRUT2yvM56xSlAlZHj
bi3yO06ye8ZTRP3eM0VcX2PbiaYWKpqtmJ5grrrN7JAJzqW+WBtGDV2RfHZrSmCUWh+yNn9vioj9
aIkbm4xKtm6XPrDPuHAgBOFToFbhcvWC7lKN+W4xVsDHirBefF9Ec8i13dl+2V+aGnmsNKbHFln/
HtE4x59xHjqmW665vNr8XExfIeZVwGSbpE4etB668VG+9l34SBIHRQz34EQHtaQI+rm2B+GQ2FOw
DrJpKMNaflvO6h1mCBZbtSCLn6hCudpLE931kphb7Jy/uoQkndyoGXvDatwaPnKA3JKngDnT2XPN
m0h2DKzZ3eMb2s15+u05yFta3Vj19vg0WjRdAevJTbza9a4a2FqN7dV31Jftq/kosedNybicarf7
7OIKBmCYRKusqZv3FHv+Yt1aMck9EET8j7kV5UtZQCquoHwZ/a9WK/vR+G6BcAkYTEO7b+BspIHc
leECBK5azmv9Lpx63k85HzRWgyev92CM+BMW6/q/AXcPrqvqzQ3Wl2HuEAACUpGrCeCNJg5Bo38i
KulIB/06CvtlXck+WcGibJpx/BgX4qGz/jHr8HNwJUTxbL2n7vQBpoa1HWRlBcbn1HnslyZIQTD+
30mv/0nF+sWMPN1mxUiow/wYxMBC0BHvsRCBVuaB3BiKH0KH8t21LOxZbAnMmUK2689xLz9c351u
qCIgbo3MPQJ/2lqiOTbV6kQ2Edsoo7Cpp0N2n9AO8/8vUVCa1KlYWwNKCDL/5M7jpN+0VAeUZOqD
SgqfGxdZm+gQARPxNvHX6YG4M2SS1g+LN46pDPDKID6URXQJsAJEUvPdyhh2Mi6qr5UD2zl8MHp2
XJ7ENGh+p2X97BXElYiZKeOk+WgLKEGDlSE8i4Z47tL48HA37QH4f4cp5bUT5Lc06E5d44hryDDl
6CpW/yvpjorLmBESkEDABRT54jbHyOzHHiRmXOkgII9Kw+MBaqlioRdtpoFWVbq8YFMjMuaknsUk
C0fjiJSIcnVtjzVCgsSYdaqU7uQc548zBg+55JH2hJ4yXhgtkqqqf8OM9JR4EArlZki8Q6lvbcyQ
xRZRKDOIAIS8MSOBcApm7usAhsebntjewNFldrcNwnAfGra9mayK2av8o/DP7Wuj/XYq6DHlj+eL
YmsOVrrt41Tg+c2MKPdTyVyf0kmXz5VBr2QoNhmSJNagJR5dkpl4SMQfbCzGrRrUbaF/P6LXJ146
ZLHkg6cqECeWT+kM5GN0qQLNbVupB8wp5XOxZs9LDVPIafOXyXhQobr7cmnogLJLqtkERAId6Bn8
U9tknzPilpMq+qjqyQQtVh7TPjX36C18Eu7yGMjLYGwaLekxnI/CTusD5eahrccIX+R1Yadckv9X
tPCmETZGbpG+TV4Rcq4yk3HfXVxhh7LkvA6zZBuQu4RzTj1iWkQ3zSdFookYiZ8V3rrrY4SVrpcf
swSYo8BdCaAIRGSQVfcqddkF51jZUv8XSNejKKqFQRByryVYb2p24Nsq9e23h9gLpktSJueZYbp+
9u8iS7JnJkG8f8GpVmRWyUPp5z1AMwY2Mn9XazZEwbzJbRFsExlcHYW4qgya0zQhs2FpGaXpJK9B
NRyMvMoPPk42hKYQIYaMXxC1/JKgJ1+8hWCIdKfzhBm+p9V5ad6yFTxs6Hm7oE6764II0IJ6sTP6
fz7zx5bEzYNw+V5H84K+p448Dzqf7xXwNUlgaVbGsaqtTqmoj/wzNJE5kV+N7zCn0eriTnViX1pc
9nkQ3AifQPNMNXJu9VqgnSSZTihmWabqbWkHSkotG1A0xMmQ377gxUFcYVO7WkB4ZfyrRv+zFYb3
heklRDSuwh/frZz3kfWak/vgZJb/0XVevXErUZf9Q0OAxSKL5GvnnJQsvxC2JTPnzF8/i218cwcD
zAuhbuteSd3NqlPn7L22tU1a5APhNJ4hk95S3aS7U4XwlFNieVtrMUh4dp3T6BvX9l/SJFagUahv
cvkLEjPtBoJtNlC2IBq24T7FK7qOyrUxkBuwrbAZrPsMxhUgmnKhccaIdcJHCIRrwlsyuSG7YzTP
K3nDHMULjR1MXPLil95bX4nEax3RItU8MznyO6GtBLq1U3TwOeRjSHFoBAz6rjaK7ojyZJu52Z8S
k/1+IJzJN8Wzg/kH58SjocLb1GytS8BiC0sjFMAGhDXP1iu7RtY8iHXnkkRC8KSxEPRIFmP6yhzt
mbRITsdY/a7SHDGoi7ZEllQnMk3WTRgVSzH+dgwOXSHeKDguVcM0Yfy0iipD1FWVNPDig9cWCE0s
ncBnGioNzg4obcSyWwS2RBNzxiinPLMSsuxTKk1IAkiAiZPMRcMJzKUDi5hQbrNebOAk+Au3LpAO
ClPfkFW+mWp2hqIpsSuRUsvYTIHBsvlhkpLKQG9q6PkvfprpwzTzp5jDLARJt8ahM/acFvlpCyHD
M96WpEDTaMTGl+aXpEZ6h4xFh8/atNXlLafbR38JXBYain5TtMFbW6m/QVzeEGDoQ4RIXuuqyxQA
PWBV0HoEpu5wLHvOECHQU9NcBzVjDRXEOnOd5qzXxmfR8eHR+bYpak/Ca0+jZlTXRNMBcilKsbip
fojckbCrwzMtZRvdVDuyp6NsHF4Ftd4SOT/BBk75MBg3bD3TRnkRm6+4874jaQZ7E98UZ2FjOxo0
12mm4j7se+caxWR+0f7f4Xj41JCOISdyjOgS0wZZwj8rQRMH8YXI5ugyxMFNaL5l7rQMa0s1u0Yn
2FpkrNJViesquGaKrSb23a3V5byvbpzd+w6vCGCZ3x0HTZpHwQG1SQGileyqGBxf7zkO1VN8z02y
IoexPJIlUxdsMONra5bw45kpXhjVHthiy53maXhK0AmNojkmSZAf3ExjguQbZD0hgnCBeQ5khmVN
9J3Gdri33GmYT5TxjjBZlrmme3DqqZAFQJXF7B/+LOMeUGxvDleFp/4SN/InwHs9S058lpO9E1d/
0AX6+9EiedNztRszjN+FGrDUzI86GJKjZbjHPC7goYWuv+nobHsMVnYNPvxy6BFNWhDky4o2ToDg
dk0HBIViHI3rbtKyQ5PnoJpI2kt2SOKJbrTp0IiYID05X55fdUL3D1Xnnf97vtLMdAs/AIL5mVNW
/VIqLD4TCv4lYYdLgQjnYQ4oiWJ92NYd+PwF0Txb+smEegSut0+aKtiWLtUDKnQsqpAsVqkw2huC
QgfrK9+H84iJSxz9IrbAWFPykxdJk3SB3cbBpRh6O72h5h6cYQ/YYcX9DC8P9A89QKJztEy9jumE
Xl7O5+/atl6NzP1ZheFc/xjTu0wYGOgiDi9mVkzvhAWCXkqbR9jb6s1wtk8pH+NNIj2giTz/k9wR
zqkncY++LCgbUAxkmFnZwbZQIYoqk2//10O2vYtW2u9Va3T3tNpLX2QPa74g6CC4FSOXjlBCjq15
8XQnP8qx33b+gExNuMdWU/6lTRv70kkJy2PwNhkqzKNHHt4+NvTXNJ4kcKXUOfRAJI/eBIHWbUBn
lwLw0uRZR+54XtiBdTdMbPv432WYCZBdRD6rsMNpjWeCHiVopT2mPPOREVR+EbbauWVqwPar+l2o
suStwN0ee4N8DL2evMGBuZhxL6+ukwQXZXTv5cgbr/RW7CrodA8LgMw98z7icRoe9Ui8M5TEejMa
kX3WIE1tGbGu6855FFbqFVT63pfg7nXMJD2YUHH2MeBEqF5OspmU3awJfPV21ixlIm3bWjdUJ7so
ictPoNM0Lqr0A4PZIe9caxtj9FilQSg+Q8ziizxLWaWwmZLCJlz0dTWzq7C+k6H154n+QKA323zf
wpjMpAOQAhsjMa3/0UVyGRtWtisDEe3axtRPz0vDh+jfV8+HghEAUQ7FTtAM22m96yKFQonspt2b
Owb+2XGZdllIH1atWVvI9/R4gzVCR0yj+nejrIhWYJPek9K5DtqiPabSKs//XWyPD3VWzn9vtheO
FGhE/ufiz/LU3tXPFbrhffa0yKOMBezYQzNQpiQvcZ4pmbPFMumb5oRmad0iLbnEYTv/ucVR+Ywc
FzpZDkvLRTGONCoJTiqtd1jS/Z0pS4tglUCAyJu/7MJsmeKnXdYuwAjRg+piEWSDsKDI1EV9HxPk
d+BP00M/42U05f0GflRshemIIzRPcYy0H8YTJuZ2vffGxg7EEPzGnQMbOpaoZ71AUlWcrPE4elm2
0oksZZMzwGtZWXy1Jb2ziZmDYLd5ThLKsDmkuJU3elKcENa334Yk8zo11T3Xpx+5McLX9kP94bC+
IU931ilhrFvDutj4h97542BnWwOkbnq5aWR+CIiyeFYT7BJaWx84zVtLKIO/hj4Ijxa2cYYLI6NC
z9h0WTjuOywElA0Bx5i0yGcXyx5CEXK7QZjXosicHcTFEF8Nicl2lqK/m1+H58XXkeC05bCpTeD7
+mwW7gx1RlFv7M3ZA+579GjDEHsegT71MsGvsombz3+LRYJ7YBoI2zGj5J0JDH2CGV5ToihYERHZ
LZ/vvD7V7YJMZcVbCIdkthKVR2ZXVb0zKvEe40xi+CXTG4NGc51xS1IRqXIVDxKPeJydIy0K1s4Q
DNAxXcaHc8e1ZjyL1MQ9ovX1jsLA9TpF2bCKDB2LcNw+EJCDsi4t/4Fibj8MPhu4O6VnQjlJrNTs
8KihquhbmxhCEnjURVWiuv+79HlxDe0c+XDWIwEobz09kFtUTTr97NDd1tP0qQold43lZVuD0o9O
mX1LaxtJr94SteJNZHf1Uc5KNsB0lMk7b1Rw8A0t2OAJSHdJKQ69lPr7ykwb6+iH5EI5uRedCF8r
kSuan9DHaRAq2TN3Uq+V8ru3wq7IQiL30mtM+SHIVctjtlQzs7otSIH8RViMjZgshI3WvtswDWXf
pWhekvSHHKRa1XUBYLWJ3kM5gYAYjZdK9OEl4UPkz2i9KTFvEe3avS+Y7jhxH3+Y1FhrbayzDTK5
pT9NyVFOTsJB1MHWCxgIpTkPndIpd1Pf7MxBLnNgK/t+4gyE3J1VO8cj0wK6JXuUgGvbtm55adIT
7muyKPOSGDuU4JcEkecFEwm/S6t/zakOQFmZFiqOCCtG5umpCgp0SXZtQLiHiUVWLDjj3MFRSqNr
O1mj9VqFA3ROB9tWOqbxqdRSd1uFNqVSOhxNuGFrbkeGWiRWX2LnHfNif850S1smPTLRNNbEibuw
doP3Rs+1M4Vo9yrhRi/L4t6NjrGmYURtogILU8/YxzuYk2L5/NiLZGoZrjW/LK2xXszoq28pfi0a
0wWiC6BEeOUMhJCsE3PGaxpx0M2jczkjHfChGsd/i08MfqGdKUs0Dl9putJK9PoaNU6QX02B6jyX
OvmL+fhTIfkwpJusq/koMbTgrSZKuwMfzYSAAr8VzGP6fZDG+i3Tmi+RIMsi31GcqjDXqRgr68Uo
43OA8xphFtgGMKp0cizcHu4QH8AGZLcpCpK1hsIGpT9GA0s0f+1CosXirzyPepaeW4gRuyqVj87A
dlRXGX6hGe0Y9HIfquRpQ6aR1wEzUY4OHSa3KOMzd45lD9d9iPU/R2OywEJmrJ5vrOd0D6n3+ODL
dDp6apRbzJMpVZotgbRrHgYiwO1d0GqnQI7ZvDjQBtXr8TSYVGCR8pBM1MWf2mCT9zkEPFeolrVw
QwX81yAhdBVEDrgSsO9shcREiSAjvDRLJ4riHgPEWGPEDsJPH8LFS+7TwKb4s/c25xNSuaSA+cBF
IwOckTArdPToECVdndrlwMXSp7kywSkurJVIEv0wJHTIC2BwQwC4QtASfC7+YzDBiq25D5wEqYXv
tuL4vAwGieedm2Y0YVzK5FiEzOkrzdoGZv8DDQfmsCpgDXEt6EhBg5bZMYClMkpcj2qYTv18GRqn
PjS0Oi0POgPnaHs8RHNLL5bRRdG7Uxo1kc9k6MpGXy9A8VeHIkp/JKDVzrhLskOG1geOpdK5SYOU
Xl3ZscmioLBw+22Tup6I1JnL6N6/Aftxt7kvzH9nn5qb9C0DfjGbGt+BG1jnTqj6nk27SlH9PZec
IagPVksgNkT3qwceFQB0T2MwqAYopRF6YpaibdM4zlZD96qTBdhvaIcxivHSeNWSGr9r4UeX6AEe
SMC1ZcF3bX2JDr3KMrXNSrVIAoqPuouakzuonrNY8pKy8KwwNPXvFDTlJqmmgO6UgqXTjSfMLhqp
bLW1wQBiPzqHBWKK5zO9FXLYVMFKKTJqDXK4G6/bmVUXPDKP+gE4NZ5CezmVYXWqKzPYyJl+8e83
H8IedBfvJfLd22SBWbVHDjigIwJAO3OJpyEPJqiy2WRVMaz0+ZYRGDl2yfxQJl2wHbWwXCI18Y58
UaJZJ3ywJBGjjebMPatuqfhykGu1h3aTxOI01A1kGv60VQWib5zP8YmxZ7T3y4z4IxqVQ+BIOOAq
gojKOB7JtXnR7cRb2UkzYAZK3x2ccjvcgglHfzA4zohyvvAm/xxB8HJVcur6z35q7auV07/Q6VT6
GPWuz3vONgpB7F0DlLk3s0OgG29VZBx6bdA/egRVm4aoaky01dWkU20oBeaLqnTBrzbcVJImq7LM
ZxUvXpEUBbJI/Z/pNMJwcpNp5+gldyo3LA3BaDg9v6qD06B+z16gSfnhFdeXugnK0puKUfWV2XFI
PIHM53+eRh4HmAlaXDKkHOMHax3FVXpoky5e9NLKV6OubfVQyYtqGIxxUpC7aA5/FzWR6RzOznTR
tnUZFado5pZgQfCOdtXuTLui5IFtscq6KoYK6MdnDY0gy9lqkqN61fPOOWL6USQDJJztO3vFXrdO
3UzdHbrS27bBLFCpomBeGXqn0WrLozFV3c2J8nTvUMsvREeU7PNSCnn29fRbT6a7mdrMvCkuXTHc
Em/yjrB14VBZKG3csTiGqjnmkZUdq6h175bqN8/NoJ/KktiM+S5rc/MHbLMrAaXmRTRx/FpaxFmX
vgGZGjrNFmxpvJeuZa0GAFDomkfoRBUZswVgYqMlRQONcLme8D4d80IwMndrij+gf8gljewR5ZP2
SfeTmYWl/K3KpojgZcxUZRXNTqrKvzwvSgr/0vjmDNGu9gxd9VVekCFLAxFcaSgHxBpGpN2586gl
Yu/hCiR6okXrC5K9ZGCIZzoqxbTSfFdba0Q7PKT5mgCMQ+Gt2A9h5jZMSbdG7tBMKcqYEjo2xbEV
jHwiwV5d0XQaSd3xNsGoqY3Nor0I5s80HljADSAw1oqyo/KrmjiEITkN80W1ySeLwsCWE8bHws7L
jVtMmLvRYbyOVA2tRUCVGhxiaPvW3WG7uataeMfW4ARoIr0+kMNoL8L5J8lZhFfa5c8M0Bzg5zZ4
CXGbL0uDFKSuI4CcVbPbIhlCmavb+NhpNW1sEEBIX2Vy65V56fzEWluBO24qr05urlCXJwgq7gZi
Ozp9PIYtoq2cwKttEzMTUEkNY63K3su27P09ycQEzg5dTqBnkh8Rifmrzp36pcbZaVG0Tbcp6Jxm
uZFe4IB3d2xPxXZGwyAdMs5eaN1p8dQvcqKXEUbJN6Vv/xnjTeq1JAGIR+7jTFPSxMjZy0jKgyAq
PSLr6tQEpY3jgrkV891pn3kozdJKBCtBstLNrHV7q2sSPpIKgF2MvqTzri1JxEuvmWc5Ky0yAHZV
jrN4/uotDW3alEmwej7EYMOKlgX0eRukFQiQ4pWVcTBsFbYmfqcznmPa7Ya7ynvLPMbCzvFPS1wN
SkM77Ulwr7YnLyy7oB/I60CgjM02GrT61jUQxaSP06No3HdpUlY0nPZWJDOjTpgV9UtpVOpEuaYI
a/LC/RCkL6rMd7HnhjdisfxX2QdsQHWkbUWCZDAXU3XUg6bcBIHFPN5Rq1Y3wh+oSAFTINC8jIP2
K1K1tk4tK7v1drB9LqgatMxYqJ4GxL3wff2o7Ck+aYE6I3Wf+6nzXxliOrHYU1aaQBgytbJ+fdKV
ymTfu4N5gZQEd92I4EyQI3o2jZDZvsu0GFVqA7PdVLG8xs6nZ2lULwS+24amdknYXoRI6Vg1/AwM
hAxdOL3QUpHyMNbHIo0U6Ei9xWRx19uOKejc1eLUsqBjol1E27y4hRezYFo/ajVOeyvAdcz/sWNQ
vudc663+HbSMjDAxGgVzvqZP+EYyazbdtN8J5pbHwXDY1FinaSaDa5TTz3ECq/HEQLWGeyuk7h9T
zwoORAqh46nV3vCT77LtCHSM0ElDvq3XVgLTXoncvRpeGJ3dUAfAwdG3MjrADOa0q11UOQjj81XP
0eXw5LYpaX+WE8maLW7sdV06zQlQ6nuAAfISzRdVqyuZXtmhhCci/X4r7cS6cgP0IIbmRiY+PiJ3
akXLsVRftZGDW4j74GX83WLn2JCR1+NxbKejUMT0duwxBRzOsRHaeynpkcF88pmDinevSf0bkKTw
YynpNx/Lykg2BqKDTRqBznpakbMxC84t61qS/bKhezQCbeWyJrDj+t/DtDS7gwma6R/5LNY7d1sw
xsXJk3jbQC2ztinehIH21tK0cd0CaeENNeulqTfO1nDZfOsYWXI+FxRdXPqgCCJcr2HxpvvTQQsi
VGHJy6xYvWDwD2/PSzxSEKi4kEc8ydob4iAyTm9aYwe/4cwygvXrbyPGm9hpsbUT+UCbzdwGvU//
CMYVFAFsfysvw5upNLdc51rn8b4UNNynse0O3nfZ592hKpvmBxNq7lXnh11jPCVyKH1xneKk9IBz
eJVNGy92ST9xympn6V11TwgatMV8Thn1z1yXvF9u+HBShvx23b3GcbfLJg2YXYkkwAms+tA6pc++
Y41njl3+xjfBw3mq9Q6IwjHjwK1fSq36UfkkcZFLmpI2Z6PfSlzoaYM5HePQ+0unCs2460JaY9Fk
MUZ/JrrAQTvUZhdtOFi9XoJlgQ+taQmzIaphbaGZxsnUYHqkQv3KyCd5WCHoWMM0rwJlvwDm++9R
gkFWiiTf6NAJfpA5TAvV/swsnWbqkPQbOdT2Z0tvCPak9UY/DZuq+QEGr1vnoy1f0giqocb4/AjF
AAwsM882TD6lNpb7ChPPinzUdQbl50XDB7V6fhVGDAqfX/W0/PDn9muzQaYcWaFxf17MsEIxaKNi
mp9qB4f0I+ayFaHecVg2R4rF9DEnlNxCduw2IrZlyQ5OtVyNAAc6HZ3YfJlcAAP0opslNcW9V6m+
MWPm/3DsciQ6WPIdNAMnJEZkc5ggGlQfuPs0mAROGk4EDelVpqX159wZTmJC0GkalENDu+dwGh3N
uZooe449bhW/KohHnzBIPvAZaxQDICrIE23O8Uj13TOf3yXQsjdWiYJdQknBCmETJdz1t45SuvC/
aD2G9+eFsa25C+ZfyM6ke9P/DjaWz1Dzu7sl8SQGdOzvqJY5Xc5VWTzAV8kFGWl+lP6J0cLSY6/j
a4mZYMW59k+fq+K109o1ajmY2YnnQg9TZGTE8mahPLOTrkXUnK8m3f0e6jQ7SdsvPlZmSzGFYNV5
qIYXsRhAOuTzTZLH5Z3jlf+766jHKjhQ6BPqrW0V6VsZMblHcSCQUYeICsFV6FOzHgYN00JtO4I+
owkBZiLVDuRWiOca+UfSgRvsUA6uIa9ap6FAfx7b5Y8Yd9tSBt/VHP5QUSFYdXXPwCJjIaIO7vL6
AsSZA4DWuibirYL4WMGBS3d+YVtGtkucAqPlylt3gx4dy8GNUNPbCI17VumuSI/UHEdGQhsYse4+
mLtlgoCa3XPjqEMkLh6V9zrR8kOX9OMPU8/IgUpdxh0UF7EGYLqedNLjLHR6ZHAhPMdYfsCCZfDz
v/USUEg/uNWrhVoSskl6NESqgRBfq9IngFZHDzDOqSU25qR11NRi83zYGRkMtUq8gOGCh+gwTbeC
wfldFt01lF3+3tdFta01Bxl21USvgTP+krWwLnVspQv8Z+YlHXE3ZWhqdvmEZI+82CFZx6N+ZhaM
M2Tui5Z5Xd9nkAznRp7TLL++D4ZKDrCJAJOFNt9CsN2uS3k7U609GeQsARakF5omjfVLj8bf1Kfl
o0HV7E6E+JRWsQPgSVhoUtTX2maB0aaw2KYGvXEaUTiWZza6WXMgA4aMC3Gk89xPznukyXM7qfRP
DTXLN40NSCD9Qd0uHogpwMTqKK9Nl4mCDWPgXuWzDJJA1F8ib7ddSdGoS6YPThVPp860MR3NLyvp
dsfOATIkkdAhh22NTSHL39hCcAbm/p6lxzkEjHlX/mR3Lzp9mwoT7wdDXAQsAou8X0fGkRZLup5w
496G4tthBLaEE9J/UATAprbt0tw6A29wmOftpjXy8AzgKDw7Xs6k9L/Hso1eyM9pds+n/nv++VUe
NMxUNLBKbur1G2A2Fu4mfbr8d7FrQNu28r4izW92z+cD1REjGYhv3WhibTfShD4OqJePo6qNvdea
4gGDtHtrf1UGCkEcBDg1q2a88UozrXP0ZMGqVl29DGSS27jhjw480soPzHgvZsx/1dQ7TF87faC0
gIhiPTzPO7M5jD86BqHUGQL4WO6+5BFSHkN+5RJfha+35hv5tS8ZOdw7JUB/Pc+rSPLNfUsKSs7c
ltsN1Vzt0jJ8NiVKHe7HiCfmUUqtucfeVrzDp27/FKMg2jCimyBUnhyRUvBxIM9q6ujVPS+9PsDZ
QGDLC/5GW2Dv5q17tueL1umFvhpq4y+fS5O0ACMnku/5Lzikt3WvYwT/P98N7msCFzBRhnR1cRvs
6YuGh7F/PnpeSpDRO7bDgp0mFwV2KLRclRqOSlT5ypS4Ljucv8gHKnmgbX6vY8+8Pp96XpI8ENz8
4Hb+n3+wveZNqPJaFaC3nSYIztokfYgryYczlS2Zop255tWdKLSMv300lp+4l+j+T77al1aafo6r
ZJ5f5qYSe7sqbhSrdIZtw3zUsuP0PQnzHcUMnzBNL95CO3tMlbPJ22L82RMLTPgep/gMXt8eNh1h
xHnwMvU5e7Q3ys2zuo6yIyrpOZJPHpqkRO/YJNoiGStP4BRlSadX9WU6AScwI2t2/ohMAo7cXzhW
s/GuyqHbyOpD1/W95gPPqkX+ApGlXsqCRyBHGXoDamKEPmEZW0SVeYsjf1nq8u+gPmj9czQ17Gib
NLgAqS+RJpuRRDDfRQdpIJ3W9Opgz+5jRlouOsJkXlPRqNq0Eargk2OFjiXfoh1stjaqAIkSxFul
8NAwgk7VRot+SybBOxk6gO6YjCNaWQU2JFUV4T53KTcdNHMMtzF0FMAUQbPkR13WN69vkDTVRBLm
I9rqhhsk772ZGIgk2NLkYizdYcEQWS5RS8ZwFmZ7Gl06ZO/NXXklw/D5P8xAftKiiNcu+aLZ3P00
CSxNGPEvW1HB7eBguC5rarYg4Izc+18D/W+LOnOJP5gpDZDiqsvKC44rmMa09zz3Oso5Ejh1nD1J
dPvQBFnCALQ4JCTEOjBVlk5VgigZTvQwu2uKeS2PzHJRFlODMdU20BGmwXqyOFq3yNFcUQPExPCi
IgoodrJfvkfbhvyhBinEbP00x08P+RuRfKI4jwVSZd9sul2DHTnpsYXSgDwMtZnep4blImSeW5i0
wmYLPHnc+85LT3WbnUiq7JcNdfpikhIKRsgeSf9tNZIj5BGUQk0NYDf3b60m3ZNOLkrhtABVOk75
YYFTm2qGjiWRvmGLjTewkZ23+T4S+jYfyGsxnZqAX0sH6xMOJQs+pi4LGv2yScufug5AIulKQC9G
4ZHFVPAdtDYJ2gpJxyaPHA2rQiU9KGn+1PRu6bk1+cNTBDyY0LEUJccuD3FodvIWMLt9cwKF72Js
6bUhXZc2okWr8W5ohWl+z0TRydNm6RU7GoegDdGn7r7sjCs9mGTLMHKhgeTfe3kY7rtSW1WcaVYO
OQMYvcCvTQkQkNFzPoOKuGtTNut+Mu1dWBA9+O3hG394EC77tgj3UwsrwHT4kxvsgYeM0HKGZ2KR
zLJvvDJWg30KCO2qy+z41ENkrPyGdimmo3Jswb349gC4lfHzuKjyoUI9ET+gGzC5SrsvMHY/gXCM
IBRlsynK4ToUmOQwiCYzx1KgzFqN9vDpmAFkxNh2ZpXzwbHiNwR75hriGWtRR+HaW98cotaGYX0p
NBErVxGrnA0bc4rFRnZ1Mw9J45XiELww2sLESpZudNl5B69ENJkAjGPSB25xjvHlw0wRJ9O3WGN0
nEn/E4cqrcb8mxgZc2P3RnuV6EhtE1riVDTfOM6t94KFMnfldpq8jyjFLFqNDCotjJiHITQ+NRsb
Xa6smx+KFNMcBmwtML9D2+aVDrSfLo3STTa0Ozvo7gVUYcriZBNX+CwOwnbjq8sJqZjck+DY/1MG
zTZqInstWHtBRfF5M8vv2um+vZgpJFEn7bLzycQoxnILWuBXYGe/ByuZQSAzGAnq+jJAzXXO51vB
0aVYW/BkEb101R4Y8MfEttwRMrFu7deC/sFVRhD4fQPUAhT7jRGQvReGHsLpagCgQtAOGwBLlVFA
tpHwvkp02mrEEaF3SbKoczIjepMkg25Zq+I3iTaXUKriBlmdnnEE4IiuBqDIKv6qZ7CPYo5IF1eU
K1GR7qlb+0bX2kPbq+uYmadCIINnRnRzDDjlpjuF+8ZQJPTBFkVGQMkBFBSlQXduidRaxBHSb71L
HwT/4Hn3ip9diQ5jLDGBelNXrgKDnMIqMw/QDxE9R8cM9Pis5rkMdnYjbjRcF8o/xqUg1D7u1llf
7OI+0Q7V6HgHxa1HU4dgWwz8PZ2dirIj7xF+t6iRAa//1YA/gv5yj2XjhGjSiZBrzY8yhFuIdm7j
KDgoZi1sbrU+286DjroW1So3UPGZOYo0zYIn0qZfMNdgFYbLrPQxUwsD3O57XQCUTdL2JS4199B4
17LCaY1PpFiiKkWFZDHBcGOQg0NvX5MSIs3o92jgWHc28qbV7B30mPxH5aKVNBjIU+8Ze1lryR6T
IS7+oDrpSeZeyKkK155DWIP5aH0SICCrnyeDe01UY3TWBu3vkDTXAvfZttCJjxh78bfIsg86L+ii
vPhv0XZvWTX9qCbjIgO87Fh0ChP5MxXhTDqVcG9cDtkxJOOq/Bwa0DSt3v8oR2UfRI03red5jLVw
bRMqxklw7wREbN7dKWcQ3+gELdrcH3azY8K+tnvScLm1XgD6cMpIag5ZI4YCCHGI57cRYdmHCEmY
E2VqD376pOz+olD/H9ApwAX3wkPqDiRU+DhNGq18huS2mzTjsxTjRh1GzhlemV7iXm0wMnxNvn5r
uuIq/Nw4O3V8KCt/p8JMfDizPASZToJcOvzpuiG/VKitIv7tpff8jKYVyzqaOYMW7iLXwmgzSE+/
GOPbKEbEpcHJsnXEiTlrsCGxKBkmehH46Zr+wIeHdx039G4Is98uHJ9Ia+211aRLXTfoNht5s3UM
Ko9S6/WlN/royxpr3eJuPpsF5/cMHJSqDOQiSEa6PP2mRdhdugZtq0mGAg2spTvb8RFZruCz3idF
/MVkR/cOE5g3nKbmd1YQIpEqc1On+rZI/J+eXnxl1oCaCSwCrXe4ECK6ZLoZ7xgoLGJtq2ktDV7N
T9YG/ostk5Z7pxnvUOoiJ/9tRMXPcOj+FAOpouS9ORuatT1i5vHcVyBi7aT4iyPvbySzO24onAjM
BHbOQEXYNS7jfTcsDmKoigM1EyPkc4n/ZVG4EH5kRb4AQkRr4zCreC0G40NAF8bKnRHhOu0TD/B2
FhPzaYbTA3EtDuo428UhYNKgc+5RgijazV2QTMAo1oZDQHpioSCzzHbZFMM+7ejO2oJ8GI9C8FGZ
zA6EDs9yWMURtnJGV/dQgENoaZ8uLcs/NlVt7nut26raXqrKmU5VSoJ5V7nqahV0b6drgEj2q+u1
OwbwdU8czVvDylXNAEpDvfKxri8lMvspgfKryAPt/za+aNaGCdShQUWSoxRuOrfYFwZmFXMITlGd
cyn9rY09dsKvdXYprhZNTES4U6hNZaUAGjX9l+MX4lqknn4F3904mr9zYUgeRBZvUFNR+ozTezBB
GK3M+CeWH+3FFHWz9xG7LAZPfTSM7VaxJx40EBRiNCvZoTSxdmPtgFMgEsfmLtkxqIVuXEAm8eTQ
X1NcrWnayAPH5f8V9AyGzHhGqDTZBqxlvy/xokY+qT6jThcMxlyIqV2jIWL1CNWJiUn94oLVT76q
nCQtGxrWIFeoewyJnHcQ1yELol0W2nvO0ps8cRmuMMrc+TEpCvn0ULHHQd6k5zj+y9QkHvP/k8A4
x3rlyejn2RwtSX/IkYaCpOQK27Ag3/0/sV8Ir2zwexi0q4mkGacFnBPEpr12SNRh+oWuxGZHRDTo
Z+ualxp1MwqBrHVejP9N3nktV46szfWJcARUASjU7faepulvEGySDe89nv5f6PkjpHMiJIWudTGc
6Zmh2xsoVOWXuXJyflNY7olIMjTDeZJE4+3/XEpmW0tB3r/9eNozXU8oGo9NU6FH8d//l9a3unFh
6KQdDLu/kweArsmN4DRGLj25FwxP2SN3+SeZzPwws1X5x1wCeAbQlmFTwUMMjQmwMyBo1dPOmGr3
NHi6OdVjv8XWkzzZInkK9JTtAgy4TH+6Hcthh3EwMx/JCpqPHQkpowHmNpN6pg4CxIBZedAO0fNM
p790eTwQym0EEAUn3DgtbE1SP1AVbXoBioKcvu9FF5zT2Tko5nFTEUdgxyG3nV8V921nNb94AWwI
WFQpGCXErCYuGSpbSH2pmUfnCIDgGiOaQwZxiFj7RuAubRyxvIA9OzTwrYCxESKqSs+ju80Bb1aR
5+bQ0p77HMRPElnLpBSAZaG7LSwzbjKR6FNAsg50K2xYvoYgMCSMfVzI5jq7Rbi3wylYh6nd7jCm
VyenNIDZLx/+/hEe+UuMIXD3P/9VGubhDhHqBegBA6Y2QY9itU22f/+Xv5//91NV6FIIQAGL7c/h
nbt8qHKytEJ0l7kuyTIUnPEseNcbb8qZEzKv4WYSX9XQePc451fVosrVweD9QmahJcOCGi44RiR9
O0Eb50PaAHDoHCzuJMFufzWk0pLT0erxZAQoArSq5yl72Y5Oj0hwPC8Iuf794FruM8Zee0/oKN4S
iylAllTqoBvjq4n7jEAvyAxKL4vT3z/aSXQ3MdfwGnM8zVn22LUOLeHFC4KkcZtbCqZmKa69xlMJ
iuvNYlN1nEIJ+twqY6oB4NWPzeQ+iLrEA+FRmQC/wb/8/ZBXKbQH1cAHtUPjkpkFm0uzpYKFDctD
PZTyOYJMqI14/jXnucCZN4tNwKbECgP1EWhBp7eEJSIDym7EyMymrYa1G1EBkyIdMyzEKj/xXujZ
vhflNaFi+a4VhX3fTDeV2MbO6Vp98kYm80PdQoCV7sjZ1JEnal3ApZf1dLkfuSovhH1r7MJOQBC/
qdsdswS/W80qsi8tBxxjmTqSmUpPfw2NPLWQMuYz7fb5jWauijlc/QO9ky5TlbWEG8q1qAbrNEpN
KFNMxiOyA/NFZMU1Wl+M4ksvQV5Z4zpZ7hP6vqNzvtWBmx6oxCte+zJPVgFzIlln5aMNnw/gxEwn
wZLIZzSjLw5Jgu3Aukg1VQVinrIuCLXmm2dBkLB7Qc4JIPR9GmC7L/JCbUJ3OQxEKdi7RuEIm7Nm
rdRYnwS51RUVBk3WgGmtPRLJMUYF5prRafKC74alFpvHdJlnG0ss0HchKhon3OLYenF9FLpkj4uM
dDCmqLlFfkMos8CS5Vea0cPy72LWG4rAyHDUjceen70oVkqvqnhfDXlWhr7R2Jbw05bhBTPCl+8k
I1PhK09f++LbDj7QNH9noO2clT8EYINqknVJk21rm2zhxCHOJ45/kaXNPt/Mm21EndV+zHKcDIb1
gy1hegsX7rimRRpI38AkBNhu44xkdrFVZ3iSMEx6OvxD/FUcGACWxwwc42ZguVk3kwEcczDL+1jS
7E329KxoCb+TUe2w6yuT5y7kFjHaU2Fn6QWXXrzrG8+8GQq9wKt1epIKO6xdDFdJnJpsp6QdpYhB
xEynxIvj924hIU9Jp+gDsJAHMA6Q68YUIfzu999ADYWv8yo2XuH2j8CeTt6EuwYQq9O9YJs9o1zp
g85GtY/M9k8f9tlDlI7VLbdMtWql7G5YAe3t1Mro4gzJdOhF/170SAj9QOp2VOMmI+E4+W7z2uRv
kY33NZBRt6uHtOBBD0oy7W+t0y1jCqPYk3vo7zxXn/zQukZ0kdz5vm0cp9yraeYIV6YveQiDn7qx
KWG0NbN9t4bcIEhW97us6JYXdJn5SRJeBq0ECOnudwmk5xIP4JfaIBhO9fLBRopad71wtmBBeIKq
yjowtcqeZjDXB8XOnZId9lzSh3GUCmA9MCaPEUUTG4Nz92+jP8Cqyc+IHtU+c/x5HUzYfhDLsSxn
2dXmVXjNBh8yqO+PJyae4p/G3//xb9uV/6j8/o8//n/ZAC7pzf7fN4AjDAWf9b9XgC+f8U8FuPD+
5QJEhqCnHEsIkxLlfxrAhfiXVJbleCQPPEc6Flu//y4At+1/CQJOFCw7AiCGkGzLcNL9dwG4sMnR
aqbvqMbK/X8qAP/3/m+UfIHSx9Da0aYUtrL/o8E5G5hrib5z1rkrPzxTs4fE1O2p9v9SEyv5jf5j
J2lLfiN2rabtCCldV//7TrKanKnshoF6Gdjs0gBDOHwHy07P0oQAivIL2vifboJJzsL3M9DhkS1Q
4TgG19rq6t6o4Q9ELmPr0FJrPEmvASPCcKyzY4XsQyRuqsFZGiWwKutuchcZJqZ+ZEKVpYr00W1A
pbiZvhsC8iqQeNZYy9/gXGGYAEONMJ+f/LhaI31BQVQYCv1avo7FA66nDNHS+5rpXp7HdsZj8pRI
82EisVEi7qbN1B5d6YFaS7rvqCMH3Hs0S6d4MWIvempcdN+eET5ecHudIwCyE3MPPBMOjYCElJWB
S9Wi+5wq4a3Y2pvr1IVAI4LpWMnhDYUf7iOqEPlutCcHsTYdj23pHjBfvpem8yfxnbsGyg9siHa3
oJTRrYjPFEO5BgEzr0eLYFbMcZcmx0sXT49FU37yEMaAe248mBJ+Rqw4caM74ogMes6lUN9Deevn
4bfQWq6lyXlXW5vKxscKtLb95zPGeroC7XwhYJOta8niF5EpDYtdMTtMgCM7W6EtE0Cu76DhHd1A
fg5qht6QHzMcHitTph9lyuPVvcIS7fZRymjeQnTQNg5C3zDRUDJNFQbWfXd8G0CyA5iZ32t2AZsi
Lb5qNoMNZFctIZn0JDzADgAtcxFg8a3jVmL/BLFuICo00ChpJGSjoZGuqthr1mNpxZvSgjjaTbCn
IN2QKXitY1D6GWR77kcSPQBE+SZ6hW48gJd9NnT7VmfziNAP/SKjpWhHQTGUmRPbMIzF7KXxuQ9/
gEIc54amvoTtYhcD463hDckoINRvtL/rWgNjwOEjC4mjYoFkZ8g5i2mnkNQuwY4wtnlKUnzwbWgc
aq8btPQYcEJrlITMmfNGoLCYLp6ocYEGQIQJCKmEJM6cJrbmnrodHeAYPlGLhYa1SKomutG9neWc
KvijaAi/Os5ziS6/0XhfoWjh5YBCuk5SRZGGczeRtSezQ6IKwBnpmTE6Ip4R8GK73ri/jDp/63Xw
3PDmiDY9Giaj73haZ2O6UMWmVQP7beN15h9Vezf4dX+I7fwaI+zamLfhHJYB9iK02goGvw7Hv3aO
09K4Jmy46ShOv2y3/Wb0guyReyez4R8Ejz4uiX0pBrzCeQv0w6AvZnBe2ooZeGMkDxhV75oJZIBv
tt+ibW55X53HKgUb1i8hNLiR8L0NKrE4w+E02TQ8qHVbpnvac7mS83UVet4m9vLTMDw6OFrl4FFW
ppw1Jlt8hPXwia5fbtq6nI4gGAiwqPKZh/QfC1d8qhNUuIVSl8QgG1zfx4U22sSwcOMEgBCm6Bda
Ms0/JIVGl4rssVIYdMlkZ9ZmsJrfXm89MyAHVjwQi1L5A2veQ9GXR2mbZ6m/8DojtSfUdhWhfyCD
dgdncW/Nv3xz+NAgSGBCzA/DkN5T89XV+kFqm7HasK9KXfEjjAxiIh+ItduAnoRkMZfsbAP83CPK
blYxaXWBqwy5/qJZCqJZwaHaCapfyBXtjkE9yv7EVRp3cFIx05UZYlH6dwhgtJA48s7G8UhNn6HJ
pOnuQISOwrbFlkVQD5D8NStcY1WNpEIE/KrD7F878BgeFZqx/4Gx+RSlzn2MCBaOWLqqV8xFF6hD
zzmGPVG2e0SgbQmXyOy7s2/2u9ba4hY61vO4dZEmOVKQdunuUe4+I8XgUmNKE/amNP13B1QClWDM
Gt2daY6/qzbvN3GGQXCMAaSy+/T0a0UFZmsfPMYksccYRwYdsyqPOliHAIUTaBAGbDUtENXgbVqO
qvwwdlXd5az9LL3huQuz8+DxwIt7tcPkgFkcy0eo0pMRy99UWpnk4fehNg6yAyIWxvo61fldU8Cg
aP0Th4I2kHvqR66QIfauH118bspEzk84eNA1iCuYWOmLdgSfn5pfkEw2bWIxMGwgJslv8HHU0lXG
t4ccB9DCvQM811fxjUq+A23qHJaYD7BQ3wqqK5hO19+ix9yS6I+s/TQnwn2c/7yBY8J412ERg9pP
SYOTf7Z4PCT2Mvi5JXaT/LsDKch8+B5r/zvi8UtljI/VUL+Jfn4Fi3/kOWTjekWMlYe/D5Jy38DS
KcWruPktox96XaZVF72KZapKa/b3wN61n+GbK5Ii0ttSPNqr+dgO8RWC6+PcFnc57e+W1T2k4fOI
dSLS3V2tHao4vIdQ16c25C9BwD4DsGNX10YAvEqpGoyFecrt9DukoWWu8mtCTKyeb6JKb41N4XBO
2ffkvIT1fF91GESoOWBAEqno7P6JhpLiDRKNQ6TfFy9yL26xqnZJQbpMFe2bmInOjoSsKBrMGRWF
Ecgxxsm1U+7tLrqUKvislPMpoIHIztxC3do3bXWYQgglVIzVjX7KOZdSlsFh0R5egHHvjVl8NrjJ
Y6/98EIWkhHvbk6mOBcfxpj/kPC9mBST8vRZI848OrXJ2opDM6sZykPq31FRvLWpKQ0b96kdMCBa
j7Jr7o3QeBrs8sFTt0IGT8Ggf+OfacEvoGon6YPKTUiw9tHP57NNK+zKzK0HHpcEvmw8V+oi/PLL
YWSwcgv926r05Vszow8ZV69sk4BMjA1x/miFeXXFgB9gQSb28dappw/fm75DP7yQuvzBKp6xnMU0
BdsPgk1QPwV0SScTqY7J3hdkDydPPUc4FFdRU4D0i49hSXw27w8oy7uieVqKfJ3EtDdktOHJl+4V
x/wbbfGfNhgA0jKkfGEUzYbB3C1/DrLg3cfFuho1Byqr3I0JfmvquKOguSqPSniincScXuvwgawR
Y+1VzdtHqdQvRKlz1HjlOnax+pZv5aT2YTC+DwnVvLWfb9jvvdltt0cOR6sRtyLyDu4I6zaYm73L
GpPoZddXd2e0lgdPPgfV8NwM3ta14EfRxgfJOvrgMmdInZuvVsYpVGUE2q2GCU5L0Vm3TksPy716
t2Z5EGI4xBbzLbM/0tH3UtQAasUCwRmYNihvk3fd49hN18KBcxPhyQXSZfbByZ68TSaHfVxGF11i
o9m3sfEUCO8a+DWFLQFPFeaUPLupnQZonn1CLjkKYCEOfT+Dx+AnQMnl9gSDjolUsB2f1iWMPCXw
KlomuediW6fuM8Wb5GL8W5+P78oM9kNpfHHeBjuGzGUPxENg2Cx/JewoPAy/2pquU1VsLNeBLRhv
GsN5CJvpWs7JtWKlrce3qdwLXkzhzKc80W+03q17Ie8HSQQ/sGhZHzbJlNx3NobhkSGRFk8W0Ehi
vGSJ4w0Tj0seG8fAJFJiDQ9wT+GPzdYXzu8dQyP67deRmG4FMCx/DwyQ1UO+M189+Kp4oMllZdO5
o2dY6h82NmvYdrdaii3myZcOGx+VTKdByg0hPFIo7h7s9V3NYN9P40sq2rUK6psYsmMksm0pLk5r
ngqCsDRFsljccPtuSQQz1QBZVyRr7YRbJPdTzQLoC33soK0kAxKJszVr/2LjiZBje1r+LtzpbqB1
uVzKpxzgNF22i1gQ+8K8giNZT5M8MlW7eDUhO364muu3c0AHUKtAMRZ1r9lp+ffwCiYa/MYsPUFf
vvcKHLWyf1neBY8dg5GEe02rZYkjOKVEjZrIg7K/CSI9NXhRPOr7fLIPzK73NV6uENf4QNUceB5a
leCGjNHDaKSoKP5aYAF2y0fk5K3hJvvqJWqCUw8Sx4VekhrGPZfkDkF9G1BpbJXlfnDqkwZC7oGQ
rHoKL8fom+XpoDdpp7dWSsVpGF+Wr9KkzQeDLKqo2DXY+7QCuthTgyrVIQTB6kL3S5GX0wB51NPl
7wU+U9npTtbuNWW7V1efyS4QAxPHozn7j97iSPvLK2XYF/R3QzicB3BBhqs3NS+64Opq8nnT2KDz
2ugmkpPVTlxI2Vb2xCDYby7fExGJQlbeYz0E275xWSI5gDFIQJ5dRD/90KSEJ2S9zdGB8LvuG+YS
E5eNHLMdwLYN4cgJinFhFw9V2VJnDO631YQ0oksNypZ9z7H1v6kqJUgbnnOgDDOHCV5DiaHMu2/5
fF8WuwRzUcjgchqHHR0Ca58nfLecgil286f0hXQXdfDmIQynCzrBpohSGq/oVyfLn5rjpWW/xdnw
ipVnA7LkhaTM1oCuaI72XSfcq9DTBj7YDooN1riaICTlG3I8GxJS2UzDI+TOsHX2tSm2jhHueTJc
UNzWhCrLSuwIxbDbbK6F5slmEF2eSCZy44dwhCyunIwh3yyNoxO9LKVE1vjWarGz2vdccV+seFwD
yVCQNpjaYK4iyIC0bdw7IDMZyO27VJ/bkOkR17Pqsi25563umm0DYk4uvgBi1DPSKOW0Xh3spsCH
nEbTLpld0U9XPXoM8Wsk0pCHyi7ol7DWcKUMcOeV6tGb3Cv5DSwrMe5uomnOsANIeMeAXzt6Q7rn
2Bj6Ic/pEmLIsVELv9oB/hplD1iQj71VHHM8DdA193kDMTeVhO/Ezg8UnX7y6FLEwVFi03RA+WgB
7Tn92D3I5wW9zrW1rGcWR9xhqb/yrR21fDu//h2XMBesZnE2bJcXArVmgZIfhEm0XlMNpUHNQ9h5
LQuY6/OH22cn/AoHChbXy5cK1XQYeQZPYcM6qfYyYco/EKlwcTjI8jGVL2lo7pe1sLKjc221p6mN
V8Lx15EdXVFSHmQ5v3kunuuuOftJ++y3NGzTOfo8MsilcZiqduOxNcTelntZpN6WEpALg/tuLWzZ
U6+hOV3guJym8uDm9Tmt7Y8y149+6b7kCDkrcyp+aj35awdOjtO53/aA9FpWT4WNNpxmot/M9M4D
pgDG1sQaubf/+PvflDWJNWXXRBcwSCTjE3eXWDMtZODEE6EaFmo1aDgoat6rQx0vdVzyJTD+lILG
qtSzkYcsZlEMROHeZAQCotp4zIf5JTUTXoWRM1+jHxFo/szuHn/eJSoAi0KlpYhoVvSrcpRaT5FV
rWZ+0noPw+slJ1G9hga3tyr4horjSewYS1OJcaawCkKvRrWr2k7g1+frjH1P+Ze3HTA+rJRZQ80b
+r2p5cdM3+QOVMW8qk2qmoo/trF889nnIElp6Fqm4sdqlzQ1aJAVDQXzyuDWJAnG0mYGj0HIygR2
FLLOz4xOty41pj/iMTxWlDxWRvtZLw141gumJFpy8lTwIPUz+kZ64GRDj1bCqB2ztHVTytsXruhZ
S0pslvMlS+lDtFjI/GJK7xxmp8t7qkBVbkCn/ISC998Z1KPlpj9FTD5EzGhGqZv9kT0FJSG/yVzz
QuGYPtb9+KeiUoaashl9gGqLEgDtsl5Qedbr56437tgDQrLn5Q0oS9i2VfRG9MnHGcOPOrTyxQ59
fnjOb4P8AIl8Zyp+Gjv5oc/iriLzDGURzL+acuzv8b4w289W80Ia6CsIQ/4ToQQ4XazxJLbWpoQL
7VjRLUtupgR5RBQggN/3mfvNY+m0Aq0g+GoXT3EN6TKP71w2TPQcA7CueLWByh9MM/nSmoeAC2MU
RTc/jC4VihP0B2yGXrQfu3bvqoQeBTqHBJDrkRNCOXLWU/xyqIR40M3VbHaQX4BGp4Ud7KyZE5mD
yXNrDOHOnSb6uYe3uuddpwGG/GXJEPrBnxAyahChTMmDP0Ngy43Jer5WVY5T53nCI3ls2uQFNEUO
quhacAftCwm9Yu5z7Lv+yHject8AC1IclOnqDExzE4efk4zIQfj8BmVGOMhX5dnoqj3FUr+ppvyS
dBdumNvuh4A0b7y36nDaDUl2bV1+7CCgI4YdxlPh3tuBW51N39hSbWada9dlZtzmlPjocien6M8E
yFm26sHI2OM0OLVtutl3HdZuH6Dy3sRxtx6K+Jv+GkC7gfOc+T2/8oj8VjGFRhr+PTnGBzFt5k/5
msQLjsXlJTVz4zEKAZDXKVv7lpesZZ+0idQujDAMKooCkE6USelFBGtiOf/WdIqSHKRjetdU6rF1
+DOMZ8yHHZ8+BLlg7z4d8pBD4OzSnCszzOoeASdXlBjg7vKRNo5wHCZMvDk3XGnMKxrneKZ6To8J
l41Uha6WGcS1l7e28Qeq4Ex1dJkbb6qq/GF0/FMKaNaFDzGi5GVo4+A9Ip5B3sPA2UCr0RkL486d
J3PljkiVQTycRB1/mclREe5ZA1Pi+mZVykTZ7LiZfqRN30vl2W+JY6lbJtDyWZlH6vSMOmwh6KbX
tG16TNeko+r5zs9idRLd+Fg48WeWM9aaJ56lgYdfbewF3VimJdYGNpCV+xBSL+g4iK7Mds+S+ziw
I45KKWHn5bt0LSsCpWkfcY0ps8LvM/Az2mywmAFT5BXlV1eXlzIkhJJVdbMlLRmXQLRtGLVNEf+C
xglmuSVAFun+Ls1cqGtfeMmTdVdZ5yxlKxHxxWKHpW9g3JAvjxJN+mcDtrnD1ll/lIwYCZSxEAkK
d3a2tVweRQgZuEVynCnzQWIF6NW7uDs9tMwUXFvfp19BzQplJf2+75f8kYl3i1m56OpNG2Y/DHF/
fHvglVg66BPiZRAK5smGWROCX6INat1FQGUhfQC7XVRB1/+FzMGDjKZo6GvJfsBTYFIidVNNKvdO
KzFtxpBsvfaRkhweOMgxS1/uTIqVtAuvstLLlQrRDjbEze/ZO8h8/KFbgq4P0zzQtsqSJSmnnFL0
sDbuefi7B4gYI4I539rFczNVzo9V8TJVJJHXdF7u7b7/1acLc4/bx57N25gmjMeHO1V4j05CWCUy
ue1clw8Z1jjej2Q3R8pltxu8cLZn30HR1ArymbWaRmxdIj9OMO6gZAiQ3FX/GqHtH+sGlQ6YnMKd
aGZLpDNRP3pBpTVTQu3EqDjAjL+XsddcIpe6sakPtdMRCcE5ucltd+srG2VWclYJeM6v6JrfYXJY
kUez34HGPTVT+DZIz981wcTm1QYcXoRPOjBL4Po9hlFFeWLnGFg1p+Yz8WG3xPWTZfPl1UBb3ozv
2qvmr1bw8Pbd/IeE3sKalaCauVBcQLGnalKvc8b8Z+yNeFcqtiwF8pey6RtNDO+1CNxdbDnHbmCR
Xi4Te5zuHOHaHNu4kIXk7W9BDa9xJNw6g9jphNHchYHeaSgm7VRH235s9kEi7kammJhls8fZ+O1Q
yrm1bBoBHdsmNezQzQCbstimxMQZnMESai36yeeUhq3uybCC+uKFxavdJvYeJ9ubIfHYhv7CTZjh
zlZ995bSlY6fsXBvQd389sUIxoCR6aEz1ENbBuaFl8jETa5e7UBi1EVdTXRGr2xmjNTYAKyDnaY2
UYCoF4eNt0v644Q4snWyBimVAB02dxzkTlSND3rIIDAxmNtEiyxaYpGGp9E9WD3dCAbMZ5mz1RSh
tZB/4feAdl1VddaBNmNYQvXKdxp2cPhkci269M2ce3mfZ08Kzh2Kk4E1AHZULjktEZW0T7X55aio
u1ABw2VnT+zhw2ZdYe/ajLQNManMdtUAiiPooeB7Tbth6jps0C2xw+bxgx2FVPIt3cuKckHhdCNp
2uFJGy68grb6zJLpakcMCcAFMfSpML1wMnshYYui3Nb9AQ/ZYzhxTDZ6sjPhmHOMjTjBF36449rB
SR8MD3FeVOtwpqGsVc4XhgVALDM4gd491D1qk18oiwcSAYWRFqIkC/hWDi5rg9z87NruwYTuJBz7
zq3stzHBqhjrMCSCJZ+GvCjXA5sl6Hg9+pWvaKI8lJMfnXubwZnbFieWgSaeL2UqPgIh/R0lgrth
LmkbSAC/lxzFhvSZ5ArRp7I9ZnTNcSSf2r1sP+PZwhVDHYiwDaL2FOrNI7buwAcEuNhkjHRkHoKx
5oU69RAFUqXRoU+wbI4NDwzhGGfjJUTuWQfPxQhw+xFXkrXp2HOsRp6ga8FZofDhnvUBJhFCAYEY
39kHTUP1YaTR/VRSlq5LEqjWaOCLbp/hMlvHsH/2Fnp0gpVfNnW/5vTIKpTMb3q0XJAv9t5vhoiz
KwVMA2qq4aSfYBBS7g0n29vq03eIh3UAf9eAXN5kTeFsiDRHoAkfPFSTlZviZq0rLgioIjuz6up1
rxGekpoT44Cvf6hjDnFBUmwze95z6llm2WxKZ3TUoebRGRnJiQ0mjG7BWoQEvm5p8yIIxE7BVIw+
R9HBCtyUPvVOKhdE5xf4vi/McGca4xsUQ7UhdIYHmhJgg1l6gUWR+XX1boauBJPB4NPJuXqNMqDS
mIPZnNT6GjeXvi2wL9NBndiwyWSXwEHrvhOXBH5WxvDVuQS5mOpD44afDq+sayfJAcKLSytE9gmq
y4MENF559IQH0OnUN7FjdfuQg5Qhjxj0t6MZhLRcNPa6icSxNOfibHjIk6pg/jeJEJY7SHVXLc3b
McpwwL0Dk5A5QcAwqmQ3UCKjmnG1TWv8777+wbfEIzbBat1Wv4M+nXdescy5AuMoxUBplstuye3P
omSP1phYlkTzwOSlOI7ZHytu35lOJ8ubQVlwLn6VnRXsmCFySG+L35O+4nvCE6uBQ1RVfE8WsbsE
x6TxwlPkT5cmYus6BkvxG3JgW5rBzjec19ZbCFogs2qy/dKmgD7oqBPGH77ut1kJHxP8Kn1cMWyq
SQLJYeYdJuwVRB4dtR0+1hTnIdSxSwiz9mEs49/5DDbVWMI58CUBtlFjpmY5nHwgDcFIzK6G90bN
Nv8DKQbNdDr3cM1TNe+k82s0/fKxMWwq6i3IoSgKo/tozzz0kXjEuNVQ0XZGcqCKnBVGmTi2JjzX
cWUyo8S7ndvBSTmEpvld2h2/eMaJBdB56MMbKtW5c/stMEuK4MKGXRCQDKOszA20KizhgX315/gx
UNB/FTGYjiJqyEf66FTqiZgj3PlkTInXGZeoLGAn2dwLHrEzTAflxqdSmdREeiIhDiNGEDgyg68Y
JsE2dun/0MULj1EXM/9+xGmMIEFviIpfAajoY2QM6qUyh1dBX9JWxpYLTAyAWTBQDpu107xzRfbe
dxnh6plF3UuqjWZNXCcNy2VfVEg31J2ij1111Z+7gM3H6FG7JkJz68KA5AYEYa/8m+cxp2sMKlHK
pRMMmzgjVqHmAw6Ii++OfLulYSSDKrkhgvoEvwH3c68YlYeUVbmgbqoAR2FmRIwi6vHcxN3asoj1
1IoZIgOFiwWGVGfNhWQMUnuJ1l+XUbppKNKT2VIomd80Ggb5SKI+sfksmiVc1XLEMGv+qQppe5QJ
oQHEAlDfZKp7VA/twa4vO75aUvHIsimkCEfD3tFHva09eon+VnAkBMzZUxTNLo3HmW4sHvCt6eA+
CsxtbdRAJpnk7IWFPDtBwKK3hCf66JEhpvUtgllCtSlE2Bp2MHuc4IQFcTn9jovO5ZPBFYAUQbqX
fW4vYJt9n+UO3np/2PjjPWO1aRuo4Zir6OAb7ZHanoCmTyBBXks6om7Z8o1J+e5YoNOc4Ak1EkNR
k9KK5Ytwq9ycnkGcQkA38f0JSQlR/qAD4mqJMuOLEOXBbypaqTWBppGA6LI7LmKgZH4beqAINUb3
wmOe2roGMmz5kRjgSlExfvtoyXk+055piO+CggQa6zTnL3bsHLowSm4AkmwSUTjIFFRIkUsFpTNc
HV0860ZeBovEjgPAf7AL+cvB4Wwl8GSWcy9p3XZlzuA3p/JK4fb4SO/Bk3CVj3LEONVeeuVWOigg
96bJwYnzi+s2T2ya5c75UCRpYzHfPDy51FImr/SBrMdUlMBSi4iTKuajfHY3Zdn9RAEJ4iweP3us
Rr1tVbsAc34APJNCQCxA8Nx2cFCSjakj8B7TY93TwS4b5yuU1n086z07cyd9U6oZMUCTXVIWKA3O
Mu9jVXYrVZKuU6olaGKM7AGCR4mFapXZFPW5YIM1rq1NNYaM8Hvo/2zWqYXxqF1X0y+h2exYPVaz
HviJDzzqlEalge7B5+RFflcGhsbhnOChYteeFSolpZvSsjUjLxChvlc0GQbjMTMdfRd0bLOSXu8a
gsMr7cVfdteojZ7EXZQlT91cG9vJMEcQFwo/Fsoa1QW0qkjPOed2Oa96fTZzqQj5JsSAsA2sbc+7
jXF1B5xn6TV0jlWqvou4qg6QhnDf9Em9n2X0VeEt70t2NeB0diyfKExw4ZdUGOBbWwM01ogmBt8j
VKEPvAIEOcspAyjf/92k+i2Y8WwJ1T9Ql1qdwM3+BB5pTx2Sj2zb6Yh6cuvm5jHAILup+mOjuhyu
xfRqdvBmLUnAEd8uGMzh7DrTSpoZO0UvvbcNRaEni081IP1CENx6bal2lolVC2PH0U25xbIl2Wjz
44bW80wQEd3B3xgpqXdM2T/Ad3uc2aF7Iu6DZr7VsofjVxt4GQL5kGYkYxzkaLaA8uAXNotAw+Zp
njU5uxZeSp3/GYQ+FV711YzxW98yMlicLaxeuU9nr5e6mAFI9B3wAB5CI8D6n7+UUc30shuOZW4f
Z81sbCgmaFpbz2FMby8R5nkeMuYBgK36yqC3yMjIkNpLyarJdEJTMltjxSf1uvcZbXD2hzInWavX
Egd9WbXbpFiYzJ63S8cp3+G0EIjEPlJiKD9GSmE2dhm8YOw+p61wLkOW/Kgop4F08mE6F8GzbCMS
9l5Mdannwu79wXlJkYLpHJqhOpTx8NiUIatm6Of/xd55NDeupNv2r3ScOU7AJhIRr9+AnhIpyrsJ
Qq7gvcevvwtQdamqznndfedvUCzCkJQoEpn5fXuvPeWjwSU2w3ViIxliUUgIl/QJ/EjNNUmAuKNI
xSwj545su0vYTojyyik+2Sn3aYL9ePCSdlvW6l0tX/vUVs88TVXX8PpdYX9rQlxdIrXoR4/+Xq0t
GItxM+wMbTy36I4ZICWbEiKcS/TS0s4IW0wKj3SF0b/yAaIstDKG5F1AfvJ8EiMtEAG5g6qc4YhO
W7spvadE8Z9UpoGxn4MOMGH2814LrA31JtRh2PjDurRxL9dxqZ0TEvyYd3rOGDSUvGr51Ka8+VPa
li7wSwpLxfHsPEWsT7ciIMvEBXG8kLBhUkY8iN2IrgLD+kbD9FJYNKvQ+ikLsg3xJu8pgqwLTBEA
5I5KpFEC0nipcQp0sCvf5BtDkYfKxVTD6Jn7MY4HMtqNGaoTPJsQBhxlGalTjqO0lqR+XRo0pwqh
vzseH6mqsej35FfUfwNgEqqxMQoWHvAx4xhQWkBUK3kstwINIMvVk0YpzvAA4YA3tSr3QzAg6tlT
r6AMIgv1RhGBDyeRZij2wvMMuIGDeWqaeVAB8OBB2OM1V6R2H+vZloxynL7uh0uuMqzjdakOjAas
vUb7wgY8H7IMQQXKelZtspWLyn9HatjUslMgFGnOOjX5/isD0n7s8MFGaxW6tHCOhvAMa86F6rj9
Bv0UycGS3jrcrOnVhtZ+S0rRr3BcskpgHunVbxZuDFQQxmJkWlC7+pFcKTo6OPPAGTAM6gyJhpM3
rLUQ83k0LxPSZnyB/wpAjLOEjHQ28Eldqwq5ZmGqPaYC51kxXIPJZ8BWcmyfIxaEij9LUMHmcVXk
HbQYtmnYozbNAmXpMjVcGGX9wJooXzQU88MEUdxkCPSIElxgJNmlvbMmZflFGhZlt7A9H4aGEdwr
gDlF5XVcw40pC35bjJ5od9GPBS45QAiUdlD8ECWQBTEqQKKl4r7SdTfWHevcTV6pm0gytdCCt0TB
ZO3q9jU1igPrDkqdGhqwLn3gcrVDC/aNiWbBtBCGpy9pWdXrvuXPrvr0gNN1USkky7kGve3xYHiI
qJzOZI1HVBXfl23fY2luAMgurMADeDJh8Tp46yPoBcCD8rzGtL4wgkKsY5crmT3E2zYOliwSqDoC
7lp2KSHkKhcFtEvQFak2UeTY4fW/Y6J5Ezn2s18hoLLD4rEWCENFW5zRQluNtY9vPWUId5lftQXT
ZqPZR4QRoA/CwN2QWwVJCfauFrqw7gFzJ/2dWitvIU2XRQQrm+pojEET0mYKYXJVsBSsh/SK6lC9
UnMyjWw0z947FDhWtrWprH0veKqg166Hka8ui0UwqR3UBE9eVqSorSGzDsQZKvcWesvEwlleTejn
xhpOmTDu82ZgKnY1JJRFsb/yh4aTtmQ1vW5q41s9Oo9N6EAJ7rg0SuqEWNapWmkk8nWo+1QMaKxE
7V3bSS6ZOWgsoLc8EQlraZi+m5i26BXJW9iO57oLnMiIEUAlOaIJBxV6RPFEUOul+qAAdOOvgve6
NQdtZUfDi2ijOwRG0NWx0ZfFMZV2gxFyfNQjlHa9h94dGJ6vMDdyR4AgmK1hf68TYR+juH+3tKMS
P4jEeSbK4w4rEkCw5n2I6XlSJHpAxwRQRqCfC/kIgTp5gCmJDtci4zDAgLUsnFeYwZshMeTKaR2c
3HVHD+pbjsR0rebu09DRdPDRZTfhtV5m9IM0uB2dhDiJTNUbY2dJFxmDTbdOSFta4GTaujD4dZVk
p0TIA0tCUgQK7QFo9mPeqo+dKrGB1a9Wbl1JMtdywRwD92/B5DN8Hcv63rMQ8dBfP3cLVGc6VrBM
5mQAjhSG+Roz2qqRgQK9fJfgj5wiunKRpfp5QETX9DOooX8+pPFZ27vIusJqYwY0tVXK9VgaR0nl
ri7QbZSgpvqGljriD2KHVJgggjUhaWEPdJtufUx7VgjsknLFjmUqM0rfv1YVpuEYEhCwkDHejjjp
aAvain5szHTvmt6bIdHpeO+kbdWLxo9ukwrg60DvKwmMV3sokEOq3n2nYnavzOEi6Hsyg/kEVBY1
HmJj9qYOzJDMs2HRXYpJYBO1/FIE6rC2L/QbgZ8LkNLCFyJYCiN4KJXi0R5Ja90zIL4memMuBw8t
u1tYKy9tn/TOH5aOQaNDGSWYAMIekzK4TwEKFl2LmymwcUpUBAkyafDjM40og4U1DrvYUvcuv6Yf
EMWYGCxKWAhref1UiuEtJ+1NMno6KPwDddxXA3aqythjO3whDRzOaDXC5wxYcJ4DXCW4hMifxdi6
z7VHt7AAKq3SoaaKpMsACbryFsmAuX2IikoAGNGe4OXgOfSus1h/9DxmfJHKar4rrH1rD7e1Ko7S
ivVVWeMD0cm1ReV18B1vj8H/GnvyeceqxFFvTVSG9L6OnV2yqna3QsvfFLO6NhFz9BTI/e6KyuxD
1tLsEz3Yhf5FG4qTaclDKfU7kXYnvw5fKRAVBDZahn1DPAqetnZbUFr3oup6DMOKX7eFQtVQHdN8
ZqDtN+G2ZHJg4yWEhAt/qd8MyLFB8p5QlDCJTMUjbdMLNJhXdtAdKke5CKBIYdMlbtGzEDAhFRWF
eGmbBmWtR5/VYVTS4DtY7lG3yG6AKDUfDPEm0N1i6bBjenSPiNUj84crfdhhAqi8eB3U3m6Mg49R
MYmxEoc2+Nak2kWrGaQPhXykB2t8UqJw2xAxnWFJW9CeviisGtl4uA9KZo1VRx+z6l+AwwLIm37l
DoQS+a1IQYI9aAgiw2PlLgn0XdZ+w0F+VD3sz6m6rdUjQTzRcmzgzfQZ1oUgj28ICATW9RKwLOEv
7VE1D8zl1CGIoY0z1+DDqEno4vBXe52o+zB59ct8oxd+whIS0WNfOzsj90nJExSqPFYzTBl4WuMZ
QS2yZa4bUucTOy3JBgKUFugSqIe46GpN/RutLOoAaniWMRotcLtivOWhLsVDgPT+i7Q86quyfldr
/9wNtAvZ39tAHBduTj8dZtE+baxrx2aEyBKAJliOaLr12TX8Js3YJL58tkJvDUeeipk/fhi1iU7a
HM8I+n4YfOC/pkavYaRHbVNUHn2Pj2PMSJmX6zChcSsNql/ZgEVb6V/pjMhFhaqyo1TAaoR1h+k5
t3Eg9l0/tanyk+Not4OevwZEL8PwYN5Ve99cMzwl0nyq6QNBzlxVaYNFBOMOFyEL4JyHt/mmgjrm
lhDZ6rRkoGwU8GddejLIYx/CgjStql2Tetiu8wY4udCL60QvDjhj+UQyyUKpHiKWBJSj2CwYmOwS
ESrib66VLvQEbk9hHfUgwN8xDviv8/LU9H5PlI1VLOMm/GYGZGkE910RveeIchMzvGmc8Y223KZT
ca8nomcVW7/njCZpnhCLDSIVd+oyR70FJg8Dk75TtEebMq7Uxm1OYJqsxd502jMIn0g2VWIvyGUm
lU7fKmX24CTl0esdypWCQM0sYE1oE56h68xcw/oUSlJ98c46C7vnm2SoNmLEaNuCUsXtRr8+lXTe
gwfXt+9YK10ZPG1s2ghxbP82RZjv1qupR2QJcET+eNv6RHd6404b7zo00cjvj1KSp1oyp5SJ/lG3
/T1+FvxT8M5R+tlXnXLyiVS1Cu+AX0Qsp2cBF5Rj+ZZW/9zg6V3i8KU3ZOkntazXRQb2zoQoTrAO
LXPbISkxr1DqkbzZLU3mZWmAYxhqH/UTxZHvDh3bfe/kfHZokZP2sMxh4q5qwHuYJs2jbcgYTEsV
bTrTvHAAf6NpbzdaVt8GppHzdRvvHN168aW1Fg5/cfp5fL5Fl0O9SC/M1raxg7lMLW3QC6QgmwY/
swWQ0aIItEzt6r2pQGMFfrPzq/5eltM1B7km/Jb4rvOzPVCV6ZuKy0UoE+K8X8NgPxCtujEcyoEa
sIOFG9p8BtPwXZrpbVCEq5ruMNF/cOhJXsFJ7zNvHO+r6skJQUJlzS1VqIfcyNGIZdmzCSt76kev
YUxDCWG54Z0MNfigbBPq1Vtl9y9pah+YRB0qkq10iTo7KaID2LGLqIjIWhbundVDmS0bqNGS8d2x
xRLk6LCI5EhM5XhmU3hYZG18w3S4WhCxBikPE16bEmqv1o9x4wLUsiiq5MolURNPtuVqK6NQbpuG
d6R3k3LZW262bpyNIXyEIQ6cGupDddltewYnNBaQWxm7anLjlizDsVlW/Z1ZmzAKhLaxdQDlApGA
RT+Jdxk2eMdyVJvYZlTV9mJs36cfr8+9u6HpPzQs/nTxmotgmrg1DVMPdEWl4TcUVQkEL4tnVEjZ
uakzCJWkLggVph5XxgJ1+6jsZbLPbJrHiAfcjcBH7hXYG7zJpaTg3k5UtGNmDLdNpTgHns+nZGSk
hAXbxNj3knqK6O88ifYd/AomApfOqNqE2hZmHHQ1HBRNgq5DYA0h4bM1CN9QjKWvSr7fZYMepD/p
Sm8Crlxiar0G6t6tqKVfV2322tqUTwXUkwVcQlRDUyIzqzTHhJnPl3WhPEVBjerVo5tm+uWLUkaX
JeV+0CZXqGktN+w3CCSctXqG3sjf9xXEOdPv7KUa8Q4bxQjCwekIwVQqrOImUQQ+Sqw10weQaFN+
pvvatxjWqB4BqgCqsNBqdVzb9BBlQaeAAjTZtxk/e87sUc2785A312mlRpXFPTgRBtMxEhmiQ/WQ
uwR4u6mSbvA7TvUwhoo8vEbBdIqA2jNcUOIBvSVWY2dNeeb2FUmJ+cIA/qg7B0SA6lJLSRbRmR+q
Qz9saINSJKBMgnkAIYwdf7PShjquIZZmZD0K6NjTIlwuC9vY+BqsMTBaB8GhHrUOE536m2/Yp+nf
qHH1Hx1aDV6mpls5sDpkGZFOmpFSP8S2E6Hbk9eMK0fWJKxQJa25CjWi3ovnWGNyaMq8WbUJWJTa
3IgaOELqTRMbHbuFUZ0ZzrgNdRr9+rBBrYWaWOcaDxd6X5KfQPfnrKvUR5NVGgnyBxSzahO9D6Ct
ocT7CXHlHgoiVt6slcC90MpJAGt3On8Fqzf8tWAwiLr8LXExrOjeq3TNdy/R4cvZb4KSeZyHtwlB
mIvARyDjWY95f54RBITYczw0kX0I/RY3f3w1vSw67dcJmmQkpOpIas191a07CKGLjs6HVchlpW27
sUnob6bRKhvMNy+lUpXHr1lwhg6PBMySqZoeq49EqZxPs+ZS/6aM/p0dFG+OR0cN1AE0+930M5aK
/hHkpJVV+lVOAXtXh3e2SZ+VCtMusFrad22Mtxf9FdA2HHJBfVKoruNLgMXngicgp6P01LuQCqxH
oq0fVm960WzDVF/F5LUtQg3XYOFjPC3qmo6hfhh747JAcQfn9ZWvMPCbeO906pH26cmzPTIg8xs9
mWZZJXr5picwnIpSRgR53l65Ccswn49Dhx+E4bVdGXqJ9UoWF7mXfeuy7tBoBAghuU9pOiw0m2RP
jeCImhQ1DBavdCLX4IDumR1tlNG8cSgIlDXlg5yhNdFwTzWP0/+lXl7w7d5VE1OaVO9923hTcgGf
P5D3i8GoHrsc0iCKl8WoKTce3VYk3/Y2q8wKbizdPpK2+RgRZkbX6jq1kx41frlKKAmTczP9DmV5
tFTWu1n5WNnogoa4OdV2e29KLkVWQOMoD96YeWK2jU28coT1mqRbLJh2AOCNrWtWKK9FIq71jMGP
qR3BlRJqNSjk2vNPaiLPQuYfGcP9wtasnS1D5HMqV9LSMeCgoDad3meH5AeIg7ixuyo5uL5+bQza
IZD6LYqdOwPLqqKVF01BZHPfs5BwQ9C0VNoEaIzOP2/98a3Rx61r3YVpfqD981qF4gbV/z5LlGPb
XpnNsG+l8lQNb4VaniBoPFaSbrtVmJeZL3cEMi8qCv2LCojL0nPQYDfuk+nAdrNMPOauiPj5omvB
JZPaR/sM43E7NN4xFujxUOcvBmo1g4bopSJRvBCsibyGwURmAtxHvmkMsTXcF5uMGgCCsPU6IuT4
TPtK+tCXyc6pAdna4lLTcIMDobZG56x1miNAlYXLNEqoEz9l2Od1jHKPvo/dX9BX1/DBRRWVTF8r
bzt6SjXF+9rPLj0BTKoIGGGnpXpg+NWaqBR0svgqyehjaqActB5dStZSM0ekcEr4VxW6zRwf8pek
wxqxzly5gX4Jk/MsHsOHtiq2QrHwSQakHHSIkOhssW5PjhZcu4WDHp5hOyyYMeSPXNH2fXQ9Vh19
7vCpQ71j8qduC5MKj4W/7Eoij0QsdKu766y3TnmLZNuWfYGuuEPxAHbGTsV9WGQvORP2mLBFrnkx
13/D2el0lBc57c6NROGIA/wbrqtXNaXvXJRlshpeA0QlSy9o3wBUM7W07pyYEpabbXW3BrzmkO0U
6MVDQtmyseDLxDZa9inUZaM0WOPps1Pvshhj7ntN0yhbUpDWyLWyDQX+S6TfpolFkvZwBgoQbxW2
hVRnXh3EvgLjFPe6YXyELNBdrtNrit/AjNB8AU3EYxKtTIXQYkIkSFfMK6YF8Mt8A3sBSfaLFMAg
rMvpcpIjaRkpkRAz72fEzYXeWWIgSTKamN6TKLfRSSqJdwYqk5c2aoSOdD5t49WNfAr1hgJeKTKW
BGLUPD/d3yAyNyy67jJH2/0x0Uj+P7Xldsg//vnHW9akaKivPzxYSFBX0prp1QTXo+0wv1GfdJvV
S/3y/eDFS8LjllnFnvePfxxfym9B/JdHfuJbFP1P0zGl7ThCUzXDdgye9BPgokxkF80UDgQMiomG
Kr8ILpr6p22qOmByXJi6KVQeVTGD8v/5h/knFUBdc6QkItBSeeo//u//+RsCz/8DIPgroY+kTGum
xNBk0Jh48hP+ylVBZ0x6EA40YpnGJVEaK0Qlm/gCFekKH/kdooblT+/S5Sf87x9pk1xmQVpX//yD
3+0XlMv0ko4lHazXpmo6tPum4z9DAVurTygqsHT26+62YG0HcFsXSihvG2ELB7eX7MU5nuCI+q2O
5rIk8s4MnbeRdqSr03HyApgTeUK5BeKRE0sf4bjq6chDFzqdQSQFOhaNNzUG+MTiCv8L5ZPULgFj
phrr7hqz3srwrEGnBFuUJAphCQuWfl4APqENbUmGhQ5BKZVKbySawFQFCoLIaDctEJp1FU0VICit
yEDolWBnsASHTw4ouvJR6cyiuMWH1rvXVViV0VrQ++PyWdes+pehLopmUfEWuafYYiqzbqzKY6oa
+YJZIpG3FsVpISN1pXaKKLZOYJhTVEE21y+i3D83C5nLb03pDxScUpds+3Mtsxn/hd5TdjdE1dln
sUbK875qcXjuAM/G2QXBpOBjmMWMxmPa+VX8YFaALvASOrVokDH5pASp/PGKj95puegZsAmw8/oU
T9fYHDx1J4jlRu8J1i6bloAhAK6ALMdtTtLteKGY4XALhjNEft61ypg9+45fCrTFYV/tUjIjq3Vf
km63QP4nvY2qCn+8dnKVS2BqtqzppdbyNhAk4jIK0WFGFjgGipvsqmZ0pqgj3a62wUikDQu6rKHt
0zQxXAUfwRDhk0rgW09e7z5Q6KZB3CggCmnLdvGxgduDyc5WjAB7nWno1HAAA/NKuJIWaeXDEA7c
nMAKU7Cu3E3p1YIVZFwPCz45yqMBHe+ioWzEVDBAiwl4RmoT8y93F1rnuDfpgBhsHbcaA3Odjlq1
bdQWu0KXd+ShtIQJ0boJGj6joepaj95ArjETvDJHn6w36C7rnHCERZQaza1jBiQdNEM1mjvmk4Ic
kaCh8S4iDDobLe9Ia7eKarB2ZKBIcZY3pUs0cSPjftVmfWKf0mKwzHXUkuu9zAqRlOep3cLVCHWd
nC2ncqRCPICZWZu0Sp38GDv4QuF2hCgkSK1oP4hNhlvbeE5vU06pEfSNiYS9K7syBqxU2AAopQfd
ZTcmrGJLreeVuibBcWND1GvXFVIcqg3dqCbnideU8a4kojDYpQMBloy5atxcIEM2AfuChW13egTz
5JBIgS2YxSMkFRBLzAGEFeH/tjNQRExLw0SfEKupA0KaqwEdbluS3Us7LN0NsaRzVCL6Ac+hdb1z
Rgp6o3xLYzUUW9aQaH09/hgku8AeLJZtC1VvKawiLPkCt0TDD/FQp0entJDRhERcBYu0bKxiXfL9
uA680XWgItjtJnXD+J71tKBgwGSc5T3dsBqSPSrGC01iiQPjkqlvOdznnIpLDvDD9A1WBHWk2/fw
cF0WYOCym4WM0gQUHp5qymLMfPEq+qkm1KucMjbOr7p39GPsErZJ/ZIoSGY1uO5WeJWcZFXSTW53
SaR1BkIYwvj2xWhBtcODwaSwrSWuYZHKiWc8yt5aRHoKy76y/NImbLeCiEgnr6CQyzzPvcQqI2NC
OWPfXsWGYkVbYJEtSdZM7sA69GP5gIATtjAz0ejJhHLl75oMo9uCvF7WCSEuemjZpkIKk9KwIpA0
yXtaTLqGhhdF8bDKSzWdaMk9gC2+yoq2BS2UqGt/sGvjbrBipV6HYRFTNLJtv7wJqkZxFjEtVkGT
htn/vjJVirUaknBtW8d6HByMKE5TMnQpqd3o/ajEZ6Zk4dUtKhbO1SaC3+oDcPXzlyysq7uG7Hii
s30dGU1SQNpfaIWbwoOhgoHCW/rSPY26GxGXnSHV3sSe17wTLumOG9w4tc1Hi/Ecm4UtyThPk1hZ
kvlZ8vsEJaVASoC0QKWW5JADqPsiBIjCrNmFVTHc4VuR4b0NyfwC2YGqXYIVrPDPOBhizmkr+Shu
izi+MFWSxw9c0toJKk3POlMlFysWMND6uDI34MLgHnvWS5DVOpIxenlbCWHZxvWOt/3ckQyfK5hJ
vrfqQ3A5/BSEaBGxqyHX9tJCokeo3KHduFVpaBvLTYiAUggRi9dZBD+ZcN5aJ+eZBy+sUGCMLB06
6vsmGkYP11VN2Bijg/Fix7jdlB7l00LmDqlJvMcNQX+sjcel3bV+uccnUn74tZnxllqUSdfVEBrd
psgj19j1XHsZCTCbYRJRkQysAz7Vxho1eF5ss0KlDJPkaq8e+6BSwlUgvMkh1TEcHJwi6PFmZgNy
XUfzBm/9v5/7HoO3MsPLWs9T5rcs56clWmSedH1tnfKP9KYuPz7q40v++5nTXPvHqRARv8+9pznl
LxvrefJ5RZoI89GqiT9fhJncdOZ/e/D7LPU/zG7h//00b/vL7HbN5PY9q/5xlwb89/Pkdn7g98mt
EH86iKOAE4F21iAU/mtuq9nzvNdmlmcBYHImXF8KV4j5q639Cb2ccp2hS03nEd/ntZr8E8yapdEi
0m2I1rr9v5nXGtqvE1tTSJ5dZdZt6EwZDanLX2eZMTJehoDI+iiM7GilqnEHwUtf5f5IymQr9Dsm
afoqGUtnOx9VpUIw3nR0jgydj5Jv9P3o3z326+S/e6zmvATUfFdemxfn842MYxrvX9uEmxXn9nTz
276QSvW/TlSqg0jrfkcNuTx83cS58/MmqDzlPIsApjgGyKQ4ORgCGbIybRZDCiO38+0t807zQbfr
9wiFxclDHwVYfp3ZZUjcUjc8WwgcUlTqD62HaJbxH88GMi9zNYdpDaC3zud7gkGAJDsqUZRbiYWe
t4GyG2dtGy7IfANlZaNGxsgaeitUORpx2RqcI82U2vm8Tb3yhNJMfc2jAJxUaKbkXkMznpHGvksH
JVZzNAS/Hpg355uZfxxRXpwAYqCQ8x0auOgwH6OUpBDs1yND97i+9cYoL5iFtxsvd+UFAlZEpmiX
qFSRy51rlNWM6t5RC+WSQOJoGyk+2u28zS7a6cZViK90bUZuK8eOz7CCYndhJuCf8sJDZ1zXF5oH
UM/LFfMGITP5T63rfWZh+17eHb28uisYXleqD3D8OiJH5AyfgD2B2Rs1rq/5PYjzDIKpW8C++Wb6
riycIPT286YYde/63z1ofqLYandGmWX0Yw2kblbQwHyW0c83875cp5PwdWDe15o5pqT5by6NiwFD
pql18ak0Av/GxUKyrUwyTEtT+DfIoTXqKBWORL2rt0VUG+caw8pZzuV+J6EMXFh9KIjiHLNrvZfG
0gL38gAVkPIpCwuM+XgxMF7HkzggvJ/vkcPx/V7VKcHnvq97tqHruzD2BXiWMlhqdmptHTzUyNym
7S5tAdBBody1GkiSdvQhklVk2tqAmXbgm4qdhy3rOq/actEqSfiO+5nav5881y4qKB9FHVVi4p09
UrvJUx7g+De0ZBKaZRorQhWDueNmUDn17MInMoF0+zK7GKabwu6wgbGQJtibA6UcfI3vDUeUScAr
i/zNbvpj4cbPCAjQjAHRU86mzTRtCcMlYVw5Iyfqma8nv9CPzTI1y6uK1acxJucjplsSDqYQ0JAG
BgZKWOeYVsbyc+fn8bDSXgXZWTs7ASqY+QpLL6yfcmspb0qd9MeZpZzQdpahHY/3LWFcC7UIPHQI
0kN/qln5gIIzGi6d0eo/b1JzxSOCn/d4PcHoRUll1uRUJAPL3tSHLUGcwVXmZvpCH8rkDb/zrg+b
/oEYzQs7LbbRdLWYb7jquefWdB2ZN5P5YvK1zR/w5I7I4NCagO5oteTol7Q4GW7GR89VDzMlGQTP
jTlawUMiqd6qtMYO2Vgmx8Bxvp9Kh/MQ4nZ9+Gks/JsahqYZv9QwKNrA0zcd+nEOKFoGmmn0+amG
YWsJCV/Clx9QT+N94EQhvYwpJ0TJBVbFCMYhSDzu/r79+6k/bf/l7u+PrQbc5ErdA2MzRvWuKbzr
whr6UxIEFP5IkElYM0G/cNfxhMyebwiUM7mGJdEhpT0x70r0zIcPPp0ip0f0CoGl83lfD/vxiK/9
lj56dCz/u9co0vJYpF16M2BOWtD37K6ojJQYjxBrW6LOX7yoPfN6w7tPHCXYmxJ3oldKzB7nNWrS
lyrB2lMHiF0FNKl7RUn2CS3jbqxvWAemlzA5rOvEb8hpt5vHwQLfNAphrjW7bh7hddK1LSv/lFBZ
2ZWeTfrypFpyysF/xrlB20MFP9SmcrhJogJDBvsr2ftrNUEtWrDQehgbGI3T/sYJ7Q0MGn2LzM5/
1upTN/T2I7ZFGOBNaUK8ZLeHGqcGhXbnObI+r8kMW8FoD54NPVz9h0+fnGIzvmI1+PSxVOWKB8GZ
AozGR/HXT98YGrISqgjeQ0pSrGUYukI1GgGJjWLZ4dM8iNw1rptRMpTTnVJjh1K0V1eHESvOte8p
DwNf2I1GB3k1xG50KA28Y0lefr8371NkchmlgN5/2z+f2zcCzc983tfhUBSXpUFU0d893bxPrcJt
7tPJtsxs3TdNd1DrxDpEpcRiQJlu0vme7AmBbrnWZSFM9WE+VffN76e2o/7TqXhrsLYoxiWSPe2B
3lEG4YtwVngRHp1pBb9vnl5KDBl8JTddaNKhnO6psRkBU22wqM73fj36+3kATyH8sSyaH/t1NJOV
BtMCsaNMiRVVsHD8dOPk2j6E3Anh9Zf9X+fOlvV5E232oe4TFzMJMvDF1ylfj533WbSC9C7ud/ND
54Pz/t8fljjqtRJhe0L7SzhZPNwyeJKbJLXyUQyU1oJadq9eXk+oSITswE4WAThtsNl4wokXLq+B
2wIms9I7LezDE/5C/e7H1uh4xl0QFHd6m4Qnbdqajs1bOiPV15n/1ePG6RV+PMvX61Hm/Xz1H8e+
Xm869rX14yez0tjeRxTLKEYE/lHmHh1nSyc3zDa947xvvvd1E80HPNjaQsMY93Xgt5P93nU/Wyu/
VON/roVbv8b34Fs1DNoDtg6vU8doZP/2RUajk9l8euU72VWkdi4srdDX8/qD4kbc6JjrcKXfYWru
gH7f5oHIboLhpU3sc7cKvSOdokmD/q/NHJQtIszO/TzqEGBy5XjDCsbMzhoLHTpz7O2qXNUP1nTP
mPbN9+Z9X0eznIiZr/Pme13QXbOkDw6d7UxKWr3fgIGrTnNS63wzHyDbtv9Mb533zaeMXJ6X84Hc
iqlCUXKvTtq0c36arxOdaHAW//5qaU8djJ8ultN7bGDpcWib0G5gYfnrxbL3A0X3S0N5D0L1ph5L
Ca80DOEfInqar5pMu96a1JCgYEVwLH7sl+yvfuxvx4DMsEIfpmnaW28D2fs6f95vePZbDC+4dK6d
muznBRdQ7eD+uDJ83pv2qWNVrMMAtY/jVyonTheI+fB8M3+j53vzicxAIKQaJs847/x8cqnRPS9G
up0KtKSbAsf5Im3BkRZ9ad0kmaFufRVUwbypAgwj7T383MqmMwwXDVBAfPx5YD2PQO6lO1jncVFX
p06HuFtja3ujIAVQWfTPCUuR9dcZwnondrxqpdjbBg7VWsNUv/zazo3/MOMSf/0r2iwOTZpeiJ51
1vS//hU9qw0wQfrGu5XWJJZgmjo0P25EFfAuztv1lG8lcm9t1EF19rWrwOYBJq811mNgmRcK/dKL
qILOTAf9aBKxSEIeN/P+IDQxMQ6aufztwHy0d4hGKomWqRsH5y+ZL3Z8oZIwTds5eYQzqe2tzKpO
6Iho7U/3pv2ZKQaS0adzI4IJT2YTgbZo9TtMV86lDR647HLjzoDAdjkdI1nyp2PVtGWa3W2WxcM6
05ViX3V5eD7fC7vh+z1isr/f+zr6dc/rbAhTelVu//03TP7lKmaBhJEWfQZLcCkzfvuG1SJASBKl
7lsEN0LDTUiNeixYs5DCdS40grPmTZIFtIVVhhihR6bGgMQ4/NuJofRJTPw8fT6pn06az/w6fX7K
eXN+SglpPtYNMKVhjZcBZehEwKa5kJ/Pe0bAoRfRvNvOp7DcDjdtzFcQnd/0iPk4dSxcwTYS21EL
hovPw9+fRWNdvUB8YK0zD5GIbJBOKk150MKsILN2ujvfEHXp0ulYzxtqZ5aHn07+Om2YjiAWdM4V
RPG4nVG+T7s+77pNwIXVBnDiVpAxqzQdNuh9kbRSjTjO++Ybi7UWsp/pHNnZh1ydEhL8GlrU1znz
Pd8h6X1+hnnTyS3n7N9/ADTjL58AAzEkCBcLQTL1QFP99ds52YMB96vlOwCzsTIREzoQ9QblGMvi
Eu14u5+3PnfZGj25Mm2GlWdImKOf29PZ8/EwCoYzjBJTho5yNBKUc9vByX56mvnAfG4ggLLX+NZQ
xCPTD7NRebL09JqUQA312MEbantSkRmXvZ4Wz3R0J2hWqt6oPuTRNFPcY5Gr4V4P0mIvhW8cI2ZN
a/wG5Y2RpCQCUpt+np7RRxY5PaPpehEZ9365NZUcE09XJP9D2XktR2403faJEAFvbpvtPZueN4jh
GHjv8fRnoXo0TVH69cW5EAJl0KSGDaAqM/fa33VZXhXQ1F6DNnEXo2R1WyU23bOYEZdmd4xDQta1
eF5NzycojpjQi4dWN8mLDM2L4af+NXKbOOkCyFNDs0o7rbqntH8Wo0p/0AvHf1C7Rp0HDkg50fdn
Rt0XRP7JPRdTAMEY/XRy9AH0OTVFXxBbAIUwXppbIuRA4evvdspW/V5MFH0SJctAjcPqXgzcPgtn
cx74qarPFNCCW73wkbba6bHxegIi05mlJtkRS2pjp+Cp/KVfzBCD05Vi6u0iY7qynK7887FihugX
0+C8Xz9WdH25/O8fWznZ/1i0kb3/uqLA74YE8bT/5wuq2V++7Z5Dht7Ja+kDzvmiJnaBNxplgnMl
A7wk3hG3d4ndOv3RfhcdQZozVbxTELsVVHxiJyjmiz5xNgZjf2y/80WaPnV6S10/6++ff/2hQWj9
sniARX1S3SfTobUuvqwX5+vKb1r+sQW/9Xh2Ep3zcK+DfO155NxHdWw8OBAr55We6SuASMYDCIZw
ZxYq5KZptFd642G6QCeXdr2AiCsXTGLLqkqv4XLJiZAMGna2FgtWL4F9jx4qW4MP1Z58969REXm/
jYrIuxiVp8lfrlUiOX3KEijXY97/cgc1Ofuyn14PKBh+jHkERGnqEoNkv1uK5stfqADTcyyD3CB3
qvF/gp6uWU5+qe20qgnbKoLtMxinYpCbnVUZ+QIJtPdeWdJd6fraK0nBuecVyAj7hlR1XvoPbaH5
D0oEmsarpZPo6oM+Y5GVAxAyQh5xDQABp27SpS8FLbTOzDkVOuQ8RCHOKTcQ1xBNiTe3gR5c3qHA
Dk9Mu/WLD2nwlfg0QKxwnGmyxAIicPVx15YF0Y2INTluk2dZMr/XmJy/Dm2WLqnIHFZmng+vbpOd
zMbuLhEI3v9+6lNo9PeFNVExWaeGh8oh0jaa+SUG1nQI5OVi7D/6kkg/pTI4MkJg6o0D67T7jBR3
fmfV+i+t9Z3dGMrtA2Hbao1lWUeJMU1xaPNHMx0LBGz0qAHfG92y3KVo+kpqHLzQuBetxk2h/wXu
L6CNzU5tpfxIbFW/xrkmw5usw5BIxLCusaoYI7ul38JPuM3TRBTLaZAXOQa4CEDhLMISstorJEny
XKy74EV/bjoDmfbaypekvYyDFmcP5bSCFoc8Ss5eW+ZH0XL5EyxizTIX12wABpu3+RlkJVLytb7V
Q1hG4gxdEeidodxjbT28i359iPStU7v2I9Cmr/1aJ/M2DNFJdYqMkPC//6SKMWXFWDJ6Vz9ZHUMx
eHOmJpuOrWs68c2/v8jtQq2w/zWzj2roIP+7brmpk+YY9gNFqX3q9wcP4ONBnGGjWW3MssL8Qa6M
rZg8NScPOaTQ2iWWY+vgIG1a547jb2upSw5WOGKQkSb9A+soZ1YGQfKN+uVd1OQUbcBzmFltpP6w
hgHJmmwcVWKCB4L4KREu4D06W7d5Mcq2DdlsSM8pkiNy4qsGjQZgE6xZf0KsqufpQAHHOK2qbgfT
DyowgxxufRS0QtykyMRS0fs6vN3rS9aaG2qq1gm1VC9U/WTzIdeNDaUJ2gukpD0A/fzSxEN3CWsg
p1UaPefWybLGaM+vAoLpz8EesfkB21TvMgoY1mKgdFoyRKonr65bOhJPj3FeuavbJlDsG29NsekT
e8I/c0WXmGFK+cI12npTwRTY3Q5jmw9QR5M1xsfqWtPIpc9uo9e25ZOwwr51Y4SdfhpNDFcpRTlo
U0t01bx1dhSgHESLZ8zv/hbLl+WALOTu1iemkMN5V6haAt5gguANNTlddHVvblCasv2CBfyWaKl2
R+xy2GVDkr6Aobj2Z66b4aoahgsic/6bllXEokzFOWE4Zd4rev1kTv0Gm3fwIr27SiULx0118EHa
uEWvDLu278yHFC3dU53BNiVghVhYNET8SPdtfxoRjXia5qGO+DPNC5YFQMJrBcH/GeLRZFLaX24p
no0WECRbtWTDNKdb7lOqgCKfNHeouPugMqraUPZp78VBssdwWQxxPbv16X6NPFElEH6dk8YxYEtS
j3+uEnO/NMV8QwajB9amXVpF/eBL47ANwaligsRhMCg/0lmJ3LrMgIKdocA8qVBx0RADvmZCN5Ur
xDVTn9ZFytwonGIp4wV/l/dVslH6wnksTIg2ppaT0Z2a+QiCLwK2w6qTZjik5AMzlFuiCaxEObWy
fhCtyB8zZITXC0VPYrZrNwyts+cE30M5SXcJ1SbrRu+RfE1L1mFaf37pg5LLYuTv8259EmLeSaxL
bOzLdY1mo6ifiu9HyXtroiR6rtoWWwjV55UCof9gjhAoY7xg3kCPbmQF+vvfp0YWbx99mmoUuFSg
ne9W8DYwP8ha/0jJkH8sZMK5suzf+VSNH6kvQ+0lRkW7s/sja319I5VoaWaiz2kN/wicCIcGfwC7
c7uukFRrRYVjtS98Pz5pY/0+Wo78HJos0/SEwI1oUlqnr6zIh680jcKnw6uBarjVdXLs+ndq3JY7
0fQmtb7hNyfTK5VnP8IGXDN+Nm5DMtHQjIfBKIJDbiqv4i0musjN7djeBJB2HWvvRfpFx29WARvP
Wl9JRkhpChHB20L9tioXo2pBWPDLcl2Co7TplcDeOiOs13mNTeq2CPSN38t4H6o2Kfeh2mnTwUvy
ioQhZ2MWZTztHEru/uoSZ2KamCGa4iDXFhYBlPevyLrDffUaG5mABeCQunq0ZNkwC8ZhPESd5z47
w8m32uCV4kx3N7ppeiea6mRTYplyshFNuLqYcivuhYreN7cyv0XKYM090+23jp8lT0hHdxRIDu+i
P5j6KYT+136LZ882kKDfiXRoj4YVn16aIicqsqFi4JY2vfU1SGzyUd5IlawdXBnTRF5+yKun5u3g
/Gm6skEdVwFWXYx6bH0B7kzDZaGGhzHYuHmhHUIHkqXXU6KljZp96NmFzbyuK97YN44IZU2kesSX
n/LG5WYPijc9knQkcDCfqlHO3wpVPwS82R9s3Xeul4/TtC+XJ9DbRT9LJX1hULmLthwO2Z/yBy1D
8xQmlrYVfawElFM1giuZZoDnqZGSskq0Gy86Wc1T0LtY1xCDYnNAsnHeB1K5QBiXnEWfQdnoSbWe
nAZGyqdpqfEadex8Zn6Ok4Y+XEaCe1BSHKDoERi0paE1/oPsFO40WEy1Dzg+n/7XomuKj31edKkE
rCiRQg2gGSbF8V9im9DQ8ehM2/wdNSVERtZfO7kNUgoHA4Xj9dx0DbzBLIRYqm/qkzPFnwli6Hoo
jXwVdohOSH4WE7MQSvG0A8unps13cyG2XG5m5qtMquKF2JCZE1hSjIZtkt073KqifkHUM4izpmqe
SqsJNrf+WylE99egmC9qIm7THLl7CsfqkgGAGdMoeIrCfmG1CXQZJeaeChKJCEc5vDrdSCE0Md5j
5HTXadJotYekx7lFLHhYXchLFxeEa35M9N1WQl+i7bfJX5ZTX5q3T+Y9BRl8CtffPlTt232thfbJ
6Wvg5+Qlk6C7V6Soe9FL6oL1MK73jhQ5e8kb/IUkhckrLprHoCJN04gAMVAq7+LyLp0peT0xPVj7
dqq85a09vGqVQWn7gHxBNMU0lVKmfa4AAgMpXBDW7pPz7buMafNTm/fy9vpl1sy8X8P3R5s1fd3F
oZ7OfDN7arpM3t76b3PFZ15vGsnIrp8XZqBQq9Ev79ikRhci0cq8rwxnkTtGeBEHNQnex0QfdqLl
dop9hs8gGuIa30KdodUOVd/TNf/2OX0ayf9jiQWk+h83kIYTMUW3iqpNQegvu5YIUXji+ln+Xvtq
siUK7R9i3fEOfQUXNmLzMTcqCMPwIej8t2ExUOfGW1Xp+U5sNGvn1JheexGNqCyrueracOKnTajU
N8pBdifjgWmTG0XyT+AH3r4tbWM9KHDs3L43unnooOzUihxkBnbv6yJsXgK2PossoCq3hjV4MvRO
sYiWay92qodb0WdO4YJwAGAku+jypha0/maqtaO2qWtznoAZWlCEH45+D01zIX4poDvQACNARmK3
7GaNf0+q+s7MvO5BzCjB0NxlaZxtRLNAm77tpkCPaOIeBwckCjo4EmOKW2Y/r1ktHc18IEZe1ETV
FV/u0IFIQPDAU5hzMVRJ8ruT2/p6QCpzhxmKv84GLDG9vlcuvlWBqie4c/GioZ3301k49YFlUA+S
WLZbkeLwjgxIpcf+2fBV0ibToSrIEop+Nn1n0RoDeUEe29nZmNKeR6l9E48ODJfGZZtLyUopO2/X
1JSJ+6l7j9FxdRAlazV17xvfKV0SaTzSxUFK3PsosqqDaN1miJI3cdWfzxAzAq+HUckdP7s9F8XD
TlUq/4Bd1pdu0bRQth8IVYnG7ZEpno9izG1+3B6W4qzQD21ll+ZxelnlNphmdGX+ln0jxTCh0eF/
mlEsg9SDeB8+o71shM+Nj4VkUqOpLJL67MS6+8usP9p0MKmCUPJFRgXhj6pW3lPTSd+8yPQARPva
NlfZUKuSZh0GNbQOoVVbh8CosI5SMBdEizLCwqVPDKT2g+mzBmxladqA96D501b1VrfQXJ/Gy8xp
D3wL7m3PR0L+10nshdee8K+TaahWrJMEkHRnInc+SEikx1lXElpE5IB5yNTpKFRwzovazZdpZwX3
QWgYW+rBg5nf1DJoVd3An1mOnKVYHPD0Ke/D4RRLsL8pYtvfnn+4hJpL1nuwosV6oa0uwHSlhaVQ
ZtkFUfzI/FfF1ZuPJjCRtCrE+g3dqbaWnIPbRvX0PnkoiBlZo2DxWpbRIWkaCx9TnQdBYakbyc54
6doO7t7sXHfldBDN26Es5FWnxf7m1tWYUbfSKD0fn5WyalakdxYE3/yjSjby3JNlPdtSaLKlGq1V
i8QCzYUdtku/MOU7MQzhUT8HPc51suyRyCzClR0A2dFazVmF+KVsIdWm+ziqlWWjlHx5dB3queFa
LwU8/340sHSBaYZzBzmTEUKhVJT9RyRRS6E2lQucTqf+q83KBxgDSJZU8z6u7OIhC5tgAhvgEzoN
IuS3TohTlmJQdHkK2oKagORGNCU57nZoF9jgdxGkhxFwfxxq8WEscsyaDOpxl0UlIwRISP75MalE
WTfJGIpT0SkO0TR8PZNV4IZ5SqrxNkc0edyaK1vvpW2E/BxIqF4GWz8IX3Gdck5ugaM7eikCtSrY
RjnKh4UY6KKsX7ulB6wmGa27yA14rNj98IqfHjsZ6yVvVXeHMr+6SwnxFACDxucxlWW+uGp4EQdP
emrcAlUNQedLbaT9ThnK99u4VuqYbCHvmIs+Va6+4QYQslCwKDBbxRMLoPPyb7WRmHPHVLN90MnW
UVGGDvoS9ZX/MgNZPa4Iuf6qsT27eMQ/tSnAIVqh4X1qTWOsNEg5TzMzRVrcWtPYYJrRz4T32y7O
mvDcUDN3vd+KmKA/9pbGdbkuCo/Tqt25OgV7bp7AuVKgIOKQXpZj++hKVXuRlXQTx5n0rKdGvy80
nMm7aVaYd9YqLPx8IUZjaO1zkI9UF+cUgoiPVrM4Pit182lz0HZttgJc9Ps3CKGNr2oPe7QqsrV9
P6qXJrHGmL9MEC9ak0yf0tnVRRxIlx37PDMWtVvhQzoVVWD20rMLxz8JVZm8v3bGg5GtWpVMmuuB
1B3h/ywC4B7nXGtTSmGl7gR8RfTcum9TfcVIzmIgBukxTcU40Fm1OdqIdZBhV0iMvJpRXRr/rCgu
A1P0E/0mVAmzxhwidijZV5pxDxBImZBJMElYJErza6FJjH8XzJwn2bPKLQTKT/16r4UHTEQ/Ei/R
Lrx87hDBOo8i0pLZ7p2DqeFFtELXeoVi7V7jMipB0Lu2KbKtGGy92pmTNIYjNoV0Ag2P6jCwVLje
fJo5lMPWUoFxG7ZbLVslCwlpOqQK3dLYy9AoT6WFYKsDVv7BvXffghB/0jVeYLmaYKkTZAU4NjJc
7KZXVSkFP6wYD18ewc2DO3rSqvGHYU2FTHuJRxux7DQljIi2UAXyHncSfxHUw4dRBS/839sx/V8W
kyihLcRQOi8MTfmyG9Oo6/QUJ4/fgyCaIQpszoomVZeoxowzR/gLqr6sL6IvtyqFh37cQFtjihgY
QaZ9uaqXlPWQObX0gMhwhirK7h1QDVj5/TkhtZ7ca0iYF0SjyAhbWl3txMGFRrDMDPnbKEnVLoXm
B3fFUqudPB3EFNHU05rrxOnt4k/XiM/ph/Ltv/+5FJHbzz6lDFSL9xDqH+qgqUz9x79XVcqV3+ED
/Ka2abJMPAUA57SeUKaDOMv9mNd6INeXEorjRvQF06ICwRsD5AGqFbrccCY6myiwD4mqWfuotdgC
ZYjDLFM5fTlr1Vi99vV/zv7/53X4b9aGN65EntKgIHjm6wTWxLZYND2Mr3diDy2aEcyLT00xept8
u7bOWhvGw98m35peVfKDYsmFp6xYGIhm2ckeonUyJffFgXi9Nhkz4rY15frj0UlPpqXd6apcfJTR
IEGLSut7dBrqOo/YRPq2HrEvgHoR9q35I3IBGQ3lDzNq0PnGfbjNFR7JZl6hscazBvkxj3yIZspK
NNPeepQy0LWpSjKOyrGj5mjJKxzLCrh5g9RANEPIx2bnDocubIdnLf0ZJmP62qG/3GmwZfhC89Eo
DYI5dKhqK0YHHXa0n5YUjMo92wl+A/FhchJgYTj9Btem7jxmdpveNziIgsoyjjgIGQvDCIMNnhcK
BrmWMRmpuecgnGpksbn+4OZ4C2x8CjQ51DZmgCVFZYTlu219SLXlf3y50G2Ul//+/qvmlO3//P0n
RGWqFpVPhiqrui1qYz7F90eNp6bkmMmz2bMWedYVW19Wfgg02ovnMKbdnWRq7s5vi3sEuqD3ppbo
J7NmAfj900ZNQ+SdMrB11+nJZjBD9nhItJM7S23AnLpjtdGgJ1yKwszP2YR8KuPhIrpSTJeWrZTW
c9EUA7rqPJhlQ9nndJGFOGdf+eOTaIlD7yo54i6iKi0lv4tQRbeEwBTSUOOOCyyStBcWmUCv5Tre
GxQjvPTYDxBAGZ6opPM2RQiU1W9bo56qYcY7FUkszoXc2ddbXtzKQZ2tdL3ceY0M0pXX0ip0xuqk
k/S6HvJIR4AMCeHTgD9NEVdY0xVicpqbH4rmmuhncvRxrdeQnHKiYlf/OSvFiGiT6LWBb9rW9z53
KPieJkq9fITZev4SBxDNWx8I05Eipr3ogcv0OWRQq15Blg3GlA9JZ4sCRHr2Qvdd59l/Eq2mPsV6
Zj+Byk3uZcs/kXaSntXG73fQPoK70mikZ0RKQOsItVYdlZMXBDjphWd1eF/xB/Ej2XiQQg6FD6fU
ycNiJ/qS3FlldTKscB5sd5IrNTspG9qdE6vIgW9tcXabA+mf1dl0YNt39Akyq63Sr6+bOEx+5K3v
5k+ijEIUTogz3W8KOKkOleaApmyUx9WneUaGAgwx7sjyQNFPSgAWySxZQWlTUxwgfxonDCrup2rT
7VAagTWrgREcgFXMvkwLCyALV3UcLtn6LqpK/yQOaV9GR3s4iwbRQMLORJafM6hQG7wsEn0mRqxg
Sj7pCmHb6VKHL9POrsMDT5zw0lcWPNcuPotWbkYJ+YtgehqFF3FIYlJcI/oqlhd/9em5z1oezFwS
tf4hLYcfldtSiW3mtmjlQag9hcCMby1ybtdWlagqNdvup7EWUdSc0Gsy93JzBPgbQj2fzuquH69n
og8dJlTpDk/EoIkLGGl2vtUyxSXdZjUgwa/nio5OMQnjFM+HVt3YxTBs+qSJ9yo8oFUhDe6x6ZJx
IZHqvGRJHsyxza2fUvyNZi6GX29Q3n+G7Ce/G6nC17mf0H0BbrZtwKajKsuZFWFvO1HD9kkh2R+m
X/2CQGC/4iTjzPRcSZ4yVGJz10aM9N8P1H8od22Niio2jzxUeZgy/KW8KjJdP+2KynryayAJ4tXb
5Q2c1i6MtyJ83WPmdJfLMpzo1kTJO40mQfV7VFYwGxCjt2vFqGr0m0bFIuHfrr9d4KtUGBtlqQ4Y
n/fUtdR+OhOygJsiwGwoB2czjIvlNYhlh06319WgAvnUdE956ZbgxszuSWfT3lDrKEnqSdeD/GXE
mHbbW7huiiaRQtxBPG3gIcmo6VmUeRd1cRjxEHoxDGhfQxGvGqPGLqD2zTXan2JltKr51IwGPDU2
gkMNatum4Pkh7AxsPDy5WHl1aD1JrXYJkEqtcc/R11qPSUuVpW/4LgDJYpl70LVU3flAVBdARtrn
pDKfRZT7z9SkAnUiplqtq1yn2k7/knW5BCNetQ66jSx5rsRop8Ac7GrHZ03XDJ59UEnBHrS6sz/U
BHQHN+WHrBU/Lb8337Q8aWaYMowvqNaQRJpm+4R9Nw4fsFAe4jAd5njV9feyVLcLu/D1U5pK7ZK6
UP/olrmMWbFe781Ot9agNp2tY1vJVpOyfmN1nbyziyJbDyZiQAeE1qrpc+uYh4a0MO1hPKtUhZIC
7BqMkjOABYFdP1YlfrOpmnZgcg3QYUmvvAYTFbnKO+ndGsdX/k/K7ywADtZYWD+NLlnqMMa3Hkmb
ddHxv9PqaXwasqG4T/PiA88P5U3xdHleAbvZRhVCSAV/DNGf9LW1KqltW/aeJb/5nrH2wRg9ds2p
5+aerGPCdY5UGqUU5mUktaLvOtQgv4ian0NhQy80m/wpcGNviT2htquL1DvYnpEsoKB6gO7N584Z
m5/wtJdNYwCvzEJ1PbCnucu0qLkkmYtBSCO3O4vabR6IHiy70s8fKkx18ZfSkg+jGCHNlPUuyoL4
zopye0fi37oeRNMkG8caBGcmMaBYOD/MxKmchJyKSddTZ7pcq8d0FwWfPkZMtoMaJJycxRtVcqp5
38nl0ZUDdduYqbr0qFp8pOARVL2kpz81H4YFXMCUF/NdX6byvVqM6RprNnutS556lnybW6+wio/K
K+/ENakNLEmVs6c80aNlw1dvZ2gos/FPtyhYBwSduaXMazFMtjwNHwKx+pgO2rRKEf1lMz5Q+fm7
69ZPVvJBtDpX7Q0kBtX1M/7PPvEh4if0bfya4IpyZwa2MUfI4j02bVEd68Q+q1LoP4ou06i3Fcnk
kzx12Q4QPIOK+5UYDAH0UU5GMkA0HXUgHmfiDClPOPi+XSCvO2rxWJ/MWqofaj+AchsRxlLaeF0o
hrZop6gW0ulw1qpOhTO51jyojfdpWjNQaZk4L1pkDeucMB34X2rW1cIu971B7Zo4iCZGo/z9DFz2
CB9pZ1fJvDNm40hziVeKLqkz3jXZqX/3jSY3OmUAxUKMssrId//9PiHO8PcFuo1gxKbKk9QqN6ei
yF8KcAptwl5BDX0iw0kyZsmzNt92o70yibvdF9OLfHRAItn179Y0dmtNY2JmPb3W+7/N/Od1YiYm
v9rTn5/w57ogkspVhwfXbLKFgfrcdKRXnL1ctdRM2uZwFD3iMFAstZJC3EK+DFRmzC5ABIoBeMu4
m6dbP4LGTz1jeOEGz44GwC/REge9CowVD4ryTsFnAIvSGif7FoejFZihu5G6JTSAjXPCCdHdBlp4
H6QhGaepS5xJAeka6FkSr4G/Bohulcs08YZj6ACgTEb17E2r1iEp8rkZSThxo9B/8JVQ3rF+wHMr
UT9K4ryPgWL/HGvVfyqVtlsOqatsFTcyjrqu+VQMe9UmzzpnQTQKZVFtXKw8yR/gP62ixMxeYE2H
e6MhNiiaPfWKPLWMelkCHnqBv4XPo7I1M9DRUpwmc2JSKmoTTHbnSmdkWAfjTlNRMlpJ0oalRL1o
E0Swq2EcvyES7GZD1NYLItP2U5MDKyXZ+j1pSaH0GYoASoPMNb6yvFz/OYPoZgaDSFFXCHmU5ZjX
JDXUJDmwB86x2JSTZ95lP9AJuD9V9a2pm+ocoyzW165VYoeiQ5mHdmycMQFXtiGRkgU198arnEtL
vzeS74qEe6CYwW8vbyfpID6CpK+qHBs6P4lYgk8lv4TUMdSCRLRTc4pcqDkNJLvDx2QqkXP9xtsH
Q7/H97QAr0kWpZYq9KAVtKZo6NRfnqIfCTNHHyW64FlLKeyLnRcpLK44ehzaQJkDypXPceDUy5TS
8QOorGHd15SyDEGLTUFvZOvMzuwD4cZ4GZYgAfiLAWUA/TrHD8yslqzBx4OGbQ/1e5m28WRpeI0m
LGjeO8TM3fLQo7aZiX7dxcND83umTQ+uHn/h2zQ5KoxZPT3BpCHl02rj97QoQuIdOb94tUcvOv+E
QBTKNw/cwSI2bX9fh0V5jBWIZR4yyw8F8ognm98DGUD8WEcOlVGOusUXNOCXVQtAuskxAb72PYnj
n6nUlY9WUeT/a+lrfFEW8KgCBKmr8B1tGf6s/uVRVfcRVOEmG56o1nEupf5saw0PXnAZW6N1UAzE
UfGWBCG2t1LdnNqu0O57VQGtQX80Rot26OY+qqM7Le+jjdiIiGZQGZ+bYtTM6l0R5PcO0K+9qwTd
0i/7/BKXEbh3oh1vWjLeB6Iu17E3uWEVvyoz/4bxg/0C+s69Szol2ZD8+VXXlbyT5IrkTZMP776V
XiqIQQ/l1O9TjD/3dG14b/dF6GanTib0Lnb0WTTKeDhnHqZqvFlFXIAEV38I1Hxy+bOwEAPXn84K
QwtXVtyyskQ4Tq7STsvfwXSrU+ZUS7d7K0yhqfngZfeiDdi123u90ZCV6MOvA2KKmZtcIibWTtkv
Ert/qnXzLCoJRe0hKvd4P3VJiAbu/dyKQUzY3RwJrXywrbpYWPK0GZJlvECcoP9RB6gqVc/4ZdnF
JXRt6RWggHEXhaVyHhGr8/xXiMX9uTxwqRkTl/Mvd73cNDz9Vxm0l1EbvFOju93aCvr0VCErALRm
pq9lGdRL2zITnCSq9NW3zLfG1btzUIzBg4OkU3QPTmqvgSeA+JkuSgd2f7paunvdl+uXIFvrmpu8
Ollu7sgSl7gj0Oyl4QG12SmcgEBp6R4taJSPXgeeuMOwcS76PTwKKKorHjVI9akzKsCq86Ve1yzB
WcnvKR7/fLj1yVYNFC3D/UhMuQ2IJpWiQJjJS8zTrhrmvZrE904B6Y/lhsyLMmhXQZgUe68Ysk3E
snCbULmw07hB11rYNDBCEmUpe61N+fKYLAYMRC9x7GDhY6fVUzTxDHtFaV5lv4KUHA7aNzCD5IDz
7GeZV8shcl1/NhorfFcc4Jd4DoD1xRBIzkjCuFb9vfGCB60d0/BXSzHFRmTM+oq8gNtE9/KUTcvs
YOvyfLsXY2R0rmPaJIr/MyZycv+8DlNuf952qXpVD8CAxMcBoPFaVGCijdW2We4jRZzUBzUoy6Xe
YZAAJdzumgdH9jYs471fCNU2vpsFb8RCFB4UfXSMnVjbyqBtlrhNWA92SRY7AM3yE18P7n7rR6kU
8mxUU+mCe0m2qlkMbHsPXJJXsN4soDO/ZYW3C5y4PlQ4X60sInkzAp/eL0pOk1TXfkl5/YbRmPJi
NVE+L+xmPGlWPqxHTc03mtvoy0iK/R2klGAZ+5Wy00olOMh1gaFh70cvWhc/wwFoflLlsmwi3f82
RHA7cnwjzggjeNIUqQ/ItNXuLR/XjmJQjQ+re2fJjNwgTrXuEAiZgtnjWTDlJ3FO6w9igIqg32e6
MvTwDbJxJg+GeW67+q2EWvfa2sOwtFKdWONUl1UrOoRoyXkc4q7Yo2sK7uRaD16bLKRcja8H/GWa
zlgemsrrLqVb1/ddFj2oojvT4jVuzkBppibBOyKfkv89NbrmSD6BfwocLua3IqkxGLAqSbAtEn3i
MGAkIYGcOomWNTkNl7G/Ileg7eKoR3DhWc5KzyueDHIszSulaR4jE5i2XLYdDlf5fci3w5vl0iKK
oszHKS7fDVrrfcDmQ3TuBfqTPB6vCwMp+s6D+tmtde0FLPi4bpLUX4im47TNnSRxp11H+d/qUs88
/vc63fzHu8/UNALEKhX8iiP/Q+GtdCMSabOQHjsnxWbB1bS7oRjbk4yD6bbqSneJODh7dDOWJbqa
WD9y6gK9mpv4NndAxbsZIoxRDKYHefqYFz6s+0wzb9MTGSKV+OgYfeP2Onf6aGNSk1RgD++uQu10
BLwYx/GuJuL7swSW3jdZ9F5XgMfxiE3POo5a64x9x9rLlPDsoZHGzzXz3hN02B6LcnFR21kRUVDq
NEbqJtTpSZAbSfBoATxUp+y8D/DqMepI/k5PEDH2pzVgC/FlbLqOKhfrf2BlKJn7ulFCcaJBopBN
jf+oQGf8UyaD8I2rU05oPWqkdudRM0T5S2y4M0rMohWFYtXOljuUyOK0bEhH1tPhOpLqg3MnOiFa
kokcB/vOSwwqSc3xIOpcRDmMOPtSE/Ol2XXGANmgNvU1YinYQM1kwUw+7cFSVBaddtvsFKmw9nWE
y3sF9uEJVImHOTf/4Em+B6lh/BAXJVLARVbYLGWNPb+4qIqwCcRzQ3uy4pylfnzCbNv/0UB1ttWK
uwTXc2yWKYZB3ffNqs3x1VHq6g4ti3GRhwgReBSYhzrUpTX6Q3kTyZF/MCgXWOpjJ20dX3/23QkE
TJHNnhCds6M+NFxKydiBlsf7hOqX4Sce9mGt8wWhHo96jzZ86iLHWGAc+/siAuHB9SK2rcWfiwZR
KVCC6ipjNbheFE4/ado2XX+Sq0od9GmTFAkFQKsWY4dFSmFn8DzW3jc0Ycq+A0m6HfPQYbFLlLFy
WctWfe+t9SkGWWCTNDOKwbnGIMFLzab95lMeG/NOpn5TkhTzNW9/VVOde93U/bIknrK2jdCaugst
xKhAj14TK3HBo6FM/3+0nddy3MiShp8IEfDmtr0lu0lKFOcGIQvvPZ5+P1RzCB6e0exMbOwNAlWV
VWhR3QAq8zdVpT4jY+jeiS5xEE0niTck3sPTh369UnFqSPDcxds7arTh6E8CiFRAoM5PZ/NB9EVe
m++i9MQdym7Zt8mPKVK3GFG5xkmZANDWZKyr2ql5UqeUsRgdGtk4lc6jV/bVHl8Q7TkanQ1FOvNR
7i3/WvrdYzyRwDK9cnZKEpkraVRRJm3QA8pyjE468u8r8atV7CHdOYPd3JpiNDHzvasMWyOvfxnT
1qwHqL8hjWPSRVMKlXMB/vPBzX5ogyXhvzdYZ/GC6yubwJKL8+2dV7XNGmfcVm0x7JkcCSPU3To5
RD2t8kFX86rGLtNbwVb3T3noJ4/GGL7vH9n19amRPE7xRpM4Lzr+NwMI/6SGYxs1/loXnyhI8j2v
/vaq01rEvkeD/4DEHxdJjQ54HfnZJ6n21mKfOaRNvk/IDy+7SG0eh97Pt7mthRtRKHSjRFskke6c
0P3VntPwksvK8Bn02dMNBAPWS1uNmoRbbVhah8RtpLPd1mwvw7r4YtTRxZtynW2YH8wkNV46lGgB
ijvBfeEG7t6RKnTAPUd/iFOM6GywKj9qdaNH1S/suY2XNHsgGZxBIvzzRJI+9rwfSkEvhIv3MWlR
Wy8y5D5RcgD7MtWILNKt09cprSgZqQG+6WK0hSZZZMM3G3Hggb26y3/nEipBfRcHVnRqjCxAe62y
XpqkXFdxrXxPsga3dyUar5goDwABTcxbgs75lNTtk4gok4ANaxB/qvO42DZ2GuyVuCkemin5JiIs
dAdyox3OuHDDnpn0Rsrp0MmQaWQ/UVaIHmNrFJkhnZapYXVnhZ+SPrjT1Li4iIdPRosJ+UV8jaex
uVVr3rvW2zzX5Yv4909/R7b++/k/wW2o/GDeivfCR50ezZAqyZP74QmHlFJSumYfJGCSHEdvkTQP
zaMgRogzr3HZAOlwnFZh5UpgyVp306RI0kBOgYdPbuKIOLdN9Vx+iqzIWZvcqlBsrsON6aZkhSdo
sQAZh6NX3df4caQFhDVMRKujyZ31s6U7n1M7Uu9FS0bFWkvDpygga4Oblnvgvl0io2wZLzCuf1gA
5a65U0l30dj2iwSG2d3gSFSlov7q120F+a/5YaBU+1KSWQO70A7PodbgFl7Gl2jwursshIUe2HZ2
VzqWuwuVrtqX7E4T9pDroSnax16Vx1McNH8oo9o+DkWqLsO69TamQ1Uh51n3wzErXKdBG0VKKO0K
t/42lOjAJXqS8/fwtFWnOOVXhV97qubWsz7o7hY6cLo1i7y5+iYq8EB5X+JEW4m6klzDoBtwhLtg
wYwhoB/u+z4wj24KF0UceHyCUMxwYUJNjUcovKr2V6fyvKVCExTOFz9zEdrU5PJoW0N9T0mMR2kT
DGtcrwscS1z9vuTuhPFzYW9sXBytBaxtFIWwr3qwXfleAwb3VQEwg+0hhoKuNentj8MGQexn30jb
b7YdZIuimzxnxibcmqWsYMltdM8O5rSLUvfb7x50eIy1O3/RaE9tqju/jFa6sine1VTnV4MFY2HA
VrKulXqBJZa9jfTaOWZ91e9MWzq4Y5aulQEWe4yevwy6+nnExHLTgovbZG7DDjyt79Uc/F4F6PBb
E3UXm2LrT0pO5GwsZ+m5vr1BLqg+xMBiBNuPgD9pgTgHtNAW4lPv+eFVHIpCVo5SBIRv6ookqVwG
CT6HuZEp2MgO8A+6/Etv55fCTPMngLdPSunE94goyZ8ySfmMIrt1p4Z5dR6M8gIRAEh/ggFh4PwM
5SY9yYH34MDrxh82CXSI2Jl+kkhAO+vRN5OXziRrnDdyuRFNaTDv7Zztoam23V1j1jg4SGn6okth
sCrlxj+qmBoB07TBP6NwJRg0vsNZgWYTlhXeNhm6134xGJHEJF0zhYg2Slh/SFaWrlp3+ERlJL0v
4vATbyfV3dCH/JLGTjl0XdV+lm3u1EDDky1Jkh88d7srzvDaue+tnRHrPo7EGIEA3wCCPg3Kg9td
296yDvkYfaPGSESHQsLeCdDMurUDFHEX2BHGC7dPMRkls/yZ15hmDfSex9rUNDVzsnRUmn2KPvMm
cDDM6+pKQuxoMg+8nVp6wzaJNy572U29kccDylalpd/dYRfuHNJquBRDaNzbSb1l97nWHe1H1im8
4YX1t0432stYJ/lSzexyUwYvY0l9N2SnMzRh9avTHzvb6j7hWumcCneEO1zE0CqiBhJJyC0dCT93
J3cBHkr8nC+J1OSXdDqzdOWScNM/ii4x2GZVsu06DdvHKQJwU3KHHde3iJJwVlnGUxnJ7b6rzBIv
HJoW/gdk3qKvoZSaT2gLdw9Jky3jqZVnMDYDr23WvdxLp3E6gCZ7PYsjrd22vvl17prD5lgHRjGl
Da7+NtMyqyMo3l+Fm9uHvqjCvd24DpTQPtkFuuKduyCotn6pRXeUEoeNlmvFPfba1tpJkPbArO3i
8GTeZUmWHNEjrg8+P/9dE2T2SUMpdaMO8njfF3W2dgF/PDQjXk6x3slPeXwtSwPUgT0mV3Stw12r
l+U+9Jz6fgiagLxXXL6obnrGEdr6iRH6HmOV6o+wbLQlSL3kolF23QGkwvQ7x5O5yFTodmRR94rJ
ap0hTY+MDk9xS1O+YmC4xivA/GnnyaPCO8SyIit46TRpjbhI/kuHVIafRvPitXzCzo+yi5EGza4c
6jubn9I2Um3MOA2wMrKFU1tu+uqzbFTfVDMJf6XmGZQmAgv8mC8mtecXC9eoZdEqOEeb7I+KuM5O
dl8enZCaoOtJ1QWGUbNMKyoBBaYxuFTFP2WfbZaDi+snExX/DfTC7DiOmnFWwZGsfKdTvujdcCYH
YlOodBRu2ZtKNouvuLKMGLbLxYE0pfWQVt1PuBXcKKnasyOuzGtSNeFRCzxU5pJ2uEucaftiGN9C
JfegZdTDTvHrZmt6vCIh0HVthtT77gCTWyhpMjwMid6BMC/lTZm2DWbmJgUSIoLpxdkusuSq4nYB
DqDayZYX7y1sIffKGGYn/i+j7SDX5r2jF84q6Ca1oj50doMaDHj9AsfvA8d9MnS9ulhlf4hgpnYa
NmAF5V6vr+NzgIzilgpyvRbgLo+/5crsgmIvoF8NwuYgRewaTSOgX1VjLxo0TZ9kuU0fZDcjZVob
R6Ns46Wmtx1+Noq3Hm0lfYGI8ZOqS38pHKgdmeb/CKZ7roE9Yd5KuByr5GEHRzb3bdAO276N0gdP
xSJbzprqu+mUiHk2yk+JkkUhB9anQtbHtaJEL/ZQ5qss1ZxLMh0g2HcLNeSL6pqSKuE5VymrsbTy
te+WzkUEYnClb+1Qx6/srQ9hL/gtBjeWaRURFhu9ebFva98Wi01l64FqaLvxeZA8f21neXqWPBKA
8AN5f261+OSEzh9WpDnnQGN/7VePo6YFS3XE0rFyYLmX7sFybOWcQ1BZjuhrAz1BFN+JK3WftvGA
xxyHyVomSTdsjoNdzk5hpZuN+ozc6Vet7Ptf1OdGkMq8qLDbLjF3WVS1k607ct/cLmNvPEhYefi6
ZFx77iM7ecBtIi5M5ZMZetbOjaQUqc2U36sSfwEzE69Gu+KFS86H0+iCHkk0w9qEptajBxRlG1se
rFNWNE2LklLzaGRWshN980Gp7D9DKlslr2YB/+JtBEXCqnq2q67Ce0gPPreIumNDamgXLLHYooKF
AM+9DbURigCEBPA9yHl2+N4vxqA+d6XGFpAM1WNCnWkBKbvfiz4l0cxFO9aQiiX7EmqB9ZNaFC4I
S9zP7QdP4y05UOWvsiQNB5Cn40GXABgtXLSTg2FKTRRSx4tg9EWqgvilk30A68CBJuCyTQLcP4BK
x0FsxK016u1ybYKhN3x8LmMvCU5y3qf7YMSu3M5laVVYo0ppz3EfBqt78EzvDDfa8xEHkkiwRM3W
VcrsSj4NSrJUpPDYamjjJm9NUGrLT2Y2hOeevAapkLr8FOWZfedE+hPfH/NpxE5wooP/yRC3JrWY
mQpWsItbFS0FYEEQFwNhUbl3df5dNEzfl9eZ1UWYGZXjBXc/mFRK3cNM0MbLrQ+1j60a22AvphAx
wG4BjRQJDRh6ckyOl7KR8gI8aQT2jlWccKt6PYu1PFojG2kg89VVuD9NMbdT7kR8r2K53SCZjyye
geSkJEPtThTHPYsDXwNn38C0wogak+7S5AGQhNe6wL5Jzrgt8gZrXZWxRxyFv8zeKA3rKvpqOzuo
UTXustBWEZiC2dXEJlX4Hu1DGSOdrBjuqDppF3kYjKXm+t7V51NvB2uIdxJby0L1Rthow5RCuAfB
umoNWecxDXLTyVW4OKH+0kLqO/vtj0HLKLQ2Q75xbBK3eRBZh8qteBebzpQI+Zxbp2iLQ23dUeUd
Nm0T1GvSppQocpiQOPC84H4Y/YGZwKSIItWfud8ryzp0vUewKMFaD0v33pT5UgTRVzZXFOCbEvB+
Y/BomZri0DkqqFpMtRDTE0Nqb5mHtFtJXaxetOoh0CuIjbKJ9IrLHxhJBJSTZaeM966JNzjOXhLe
yCP5AD0y4lUwStpVHAofSiBvW81G8eTXvrJuYBj1arHv41K/xXWKckdBzzxFmeFs8nDCiVuKfqgD
Mi0OGtZPim9WD13VLWQEWp90q107kSxdpxd1t6mUZw3E6okEgXtrGnmCXdXQhZtEzTENTVscMHLk
/7dIMMXUYrPvthtmOAd03YHfGpa/td5fDZQ0sB6Kx63huPYxKqXPfphFDx0MSb0pqydvGMqnDDRS
rtUKtpVS+eRonbFs0ajmDksTFxZ3q7SkZtzavTMyQFVQt9y7NDR/KCPWol4SlvtA9qkIOV70bMKW
WetdFWBEzyiMCKQbfT0HvcIoNhNoFUfSo2zr8gPPD2AsdPdWC2/Rx8PIZKN5tLAcxjzQ0HaGVsUr
VERMGFNRhWAT6DF44OanhFQC/hW2vCKvz+ggK9s84/EuRZZBisVHvhGY6FrMVZ3W2+ZK3qxvcxtA
ZzztyfNNwbzhVRv8vLyNGI1acn/6MBa3JjAtHlhDL29EcNrF1Dd7XMdFsOxF6bpsSIzd5va9u7Io
aG9FsNbW6qrEbeo2GptVg75FUuxuc4OOwltLSUj8E6LRl5ZUWKMtZjw7w3La+xbp+00SjPnJjrB9
zoInqVq2itw9SYrVPiVl/xkWlXPO9LTfFS3kTUnru/umRoIuaB24Q1Jg3vpq5Wsxoqd262oRK7jT
KTa7co7ObciOGaC5f7A7u7sXa6RlEKN5kgZbO+2XiZV2vOIF1gr4dHz0PIjfsN6+pySnvuY5hqWg
PIz7xDXCXdDbh7oek0uDl3ojR94zfGT1gK8FasxO7z2XUV1vyLUPGzEKeKBaUiN0DmI008vHpMra
ixfY2ufma1Uk3k71M3mVd0aJYohZrip4q9sqpMiJpwUySE6OO8g6NKw/T+PpVFeSQl2+C3h3qidK
vomGyTjceHAhYX42+ec9Ojow3t7xPmt8264uDoiiJRmdfh96w4NohWOKAmbafRetkn809O2goNxa
+J/HEu0gu6dGJ1YN61HbuCBTVqEpafeDK78edGlvSZ13P3fzwp8fYtf7JILm/lhvFMzTqBR/GMi8
UF4ULmyBOViEkI9gr4OOWfd2Obdlw2iUivIJPvwGA+DhxR5NdzXWgJoHJZXPskq6C+z0ykbrBf57
6S+DyexEHIrJFEWcxRomwjp1V0SJ8D8RfcrbWZwlzrpvIZR8GBDBYrRrJO/dKGQfjxJ2V5GVIPd6
W7Wq7EVcjQD3GkjFJFiGMT0gF/Z6CHlVOMTTQZzNA3PcPPAh7h+EzMuPAOKjhVh/nieac8x8pX8Q
8mGpee5vP+VvrzZ/gjnkw/KVNwHzPgx/uNK8zPxhPiwzh/y7v8dvl/n7K4lp4lMq7VBsGj94mP8J
on9u/vYSvw2ZBz78If79UvM/48NS8x/sX13twyf4V3P//u/y26X+/pMi71DydqhlSwRCeLULpp+h
OPxN+90QpShm4fX7OuvWbvQou61ya98mvJv2l1cQnWKp97N+/4nmq84xMnXncT2PvF/p/3p9NjNs
vTs95O18vuJt1dt15uu+7/2/Xvd2xff/EnH1Gg6EUXTYmL799edP9aFvbn78oL+dIgbeffR5CTES
Txf90CcG/kHfPwj590uBqW9WAw4/Cz0cqjssfq11CSJ+KZp+O0kGYGoMcodRMFrGUi5sdyXZVaZu
4wpTv6p0eKOchkVgP3hg4gCvnCCplwc1w7MJh1eGvXat67FzBvMLg050taMTHwuHt8BczdWtOmjW
SqeotIT3t6TMAPRysmu7mbkJXzfh3AZnD0lPcWr0YyQtZz831XqdOHfNVnCuq4WoHFfxVxc7zb2O
5PMyTZJoS02KfJScZA+gMnd6kdZ3iC2lDxLZl5Ph1BcxJqIKfrkbxyz7FbTw9EGEqRFWYj7JloMI
UV2ZV6SUV1NWFQFxnoHh0kNlMS/0D6+u2u3FMrBkXf7VlZ0B5SXV/ealGhm41O7OI0isYWGi/XEW
bcwm/WUfO6/D84D+FmLqEiFZT0jWvU4Tc8VBxDlvqxhF5G8yHfKuksNo0bDBzm6nok2WEJFScTof
bkGRbZ9BXw7bd3NAnv4Z/q4XccXYXvaa3CHTh4Q71m/mXasE1p04wxF30bZpc/7QzwtRsOL9lO/Q
hwl97Z/ayEOt4c81RIQ45GxvUYEy2+3cJ8782Gp30CB/fugXi+SVfcSq1TyIQdFlxd0mkYduXyid
AWaSOiFGTgZ/ImuZmqVz6xeDol+czQfgdeZRNEchgCdObYopbhm+zhXTKj1wV4FW1nieJf0GCEC7
DMJRdTCLdqrLolBIkmBqJPGtBUJN2s7sN6GT1ZfOk+tLqeTWwWrtJ9E19yO/9WQktc1eg1BxwKi4
35i61y6Haabou11DrDR3iuvYljfcriMG5Hz8kmRltRU0XXGGDtT1la/7gbqLCJ+TY2Y/cXlv54Kz
K9i7yMKCdqhX+N2efWq4B7nWtBhd8yKpDlIhmZy7klz+x3mtaKW8FOFuXbb9sVZUc+FVbbKqQu2V
Ox1JjWOT3YAdPR+0vEKsk2y+6HoX8pF5Lca90IaO/S5Uk9xOTBdEbOQLFgGuFhinkbPWNYjSVWyb
R38CReAQKf+RZKgDTUYKc4RvKgqiwV2yVPcfQD9RAvh8IzqtyTIU/qtBAmSVvWGD0DQ6pqZH5WjK
APJLeQiooiJc+adAHoLsCb5ydXsTzcuFnvQUV1MNu8UBtejWqJ5USMfl1XVSKNgEdRmufKTecT6w
ohQ4SBKuOtcpr3k3lFfRp0x9DaRu7HDI0W5EWwx/WKeXw/uqcb19a1bdqZWN9uR0VIgXoh2iQn+0
1busyfp0dRsg+QQeoLeabz7mNhTuJ3dwyctX8wpNGr6u9aHPn9Zz1bsP3aYcSFtJ7a/Nm0vou+fK
q4to6Y5LcgjKuyfM7bFDCfB4ixHtdzNvD5nODeSlB+hpCcMPfVyJimkSB88dvLBtOpnNiUP8djYI
U7m5LYbbLrrN+NAvmuyg2y3I/y9V19jjgsQnrCkHEnOiB9J5PqRu9drUvXrRABM5iUHRf5vbwsZZ
emM5rudpZNXdVZsXyvKmdqtDOIQG1SEGqGtBAAhYKdaSVb1oQ5N4hzq1ulMapmxMg6rYh2Nc7CMt
tuWHziB3IPd2uhQx5RQYCaoC1t/6Bq907aj2d6LL9tVsyctohzxIpcjJ0lFN9Ip7a9zxmFPuIbOq
9+IswQdUHYPmPPerWLedEtVAu4hQRwZUu1D63NhafGwofnTOB9J6/EtAfa8CyZkqA9NwoDtIVb5d
TfRV0yX7TKIkw9XmD+CXaXVqK/12tXf9aVyAjsEXrxvV/RgHBRof2K44TYJQpeSaP1TMa/wm6b5h
a94tS0j9F/ctNtCs8UNsZ30puUxcoKfsKZQAmgpxtNipSCel3k5Dr6m7DRdmQEYSpMNrXwaxKusL
DFamGbfJYp3On5J6hW8vqmmkRMdMWYkVzd7fiZCPU6a1odYGqL4zQ4xmRrGKVcvqzXsw6+kaj3rS
q9M/0fThiShR8dU3Q3Q9jCq+L8oI71/MDDcGPJcnESvkWv4zVm5HgzIN0AdJLaWFpfBIEpyBCtcD
yDARzQlGLGvoqolRwTYQo5YN0EGMirlZQx1SdjTdKZcu6yx16uSLcvKTIl9PBr4APzU3xWgxOVGJ
0STDQ6nUATRVCiq/TrPQ3RiiDsXUe3E2D8x9/jQKgkPZmiFsBREnDh1qzLcBuBs/Rip8Y9dRRJ0n
iEt8WElcYkDtBEVoFhbB87Xj6UOBvqrOBbAmzdLztTkAxwvMPnyBB4X5kfzi8QegWBggNdw1ykth
KICs8uFxyDr4eVIUUwn3lBcrlS2Kn7J79uJRxgCRL+w0Xaya1mm578n3/rNV3V5FG0OScLPi5XFv
dLaxVdwWZjb4rAX6Ye0pUAPv2c/HvVeQ7a/tcHzKimzZT8Jo8OeyO7XBNciboiAt8u5s4jEjRp1I
LfinsKQYFUvCyutOYjTQ5XdLpkNKoZg17Dr7QUkhpsLgZCDoreZBRnB839i+ucHryPwsjcGdeA7P
ETHAz30eWMbGrwxEl3XUqbpFORrFVrwnj2GgHXUrXX54V4ZUyRv4KMva0QhfR1/7xEhQle9Ghp7H
z+L2qk7BZ6dl1WM02TdqcYyKjl4darmTuru3JkVR7ywOY2rtIUfnZ1PClZCFsl2l2MGDODgAPPII
LJ5ooW2hngu9PmqtjgFMMiT9Nmm6lpssE0Z+/w9WEtfLyX5pmyFFh0lMLR/yurHOImRQ3e7OtMft
PEE1x2jHHRRWvZjgypmxrJFPv8XcrjtG93mW+bdFNOQd7/2Bwqf4FBYwfGzbXWMhYsUB1HS8AtvU
bfRp+VGy82WPK8KjFK/kEJuUrKm6x8Er1WXQYXwr+noQtydQUT+cSe9VdBWZjlRQIp+tqasDnb6J
SpO3yKmZs+l70IwvYkyE6yE8UieBslPLrn4YEvcF7ZDu6HhedxzcHhS6OBUHbu+ShK/FW8DHqOJt
RMSIppvVXrEQbaTOgrVqjO1tzTkmycLBXc6zxbpGObx+jtsSop0n1pPcld72Q4hZyTxRPeeTb5Q4
qTSOfrBbKQA7OMqcisPcFuMiUgxbSGW9Roq2OUfehkQoBYlhqXjojIggsYY4my+JN4GkLf/yaiKS
PaqP6iDIRFmt+nsLgcFV2CvRWjRbx6ev1fr71h6tRYcGxebDgNvFP3zqLfuP/Vl/8PNEOZZpGZvY
qbBIbz+qQ97deapXA05KrI3DzvKKqH25cMux24umOESN/SDrbXgSrSIMlWtj9KsUA6H7bGo5uudd
IWbOUwpUOM5NY+zcoRqDpdPUqAw4yVcF+newRONl5CeiIvYnpk8X7nW/21RBAk6pKJfAe7pracn+
I0QAcJXuozhooVmDIDLcQzz12RVA1XGUMHeZmlTrm/vUUw+F7rxOUFsgDAY+cqILKlqytsYW2dgp
Huxtemoz69ccDzUQeJeJudkUULTFsPRaf9iJ5ljnDWA0M1iKpmTH2kOaf06i+PVqqCIVpC9Na6/F
dQTqJtNI2tiTSx9aoiH/stBbIbGOP9/UF2QGIOK5re81iHJo9RPgTgEiSjTFQQvMEBxN5q0+DMxN
vFv0jW+YYAQ/a4qNT86geVil2BSbenTsDYCPq7qrxg1VeKTr7cC/yoG9CIc8+a9RMVfHkkfExprt
PYr5kPs/zhcRPuK0t4j5Cm/XF4PzGoCC0fIFhO4g9b8xfDS8ohLDyIUJeedsS/UaZoaHkIDRfS/r
0DuEE8Z6IaIbM7CWg6/1F3GoUU09526FrH09XFITkkcSuslWfCYkprFkMMrTrWVTRqsko19E4s/x
Nio+XfIXozEpsXdzm2luN/3pUjkydtSqPRhOMdSbKC8PwAXRlgIA+9D7yziYCv5TTyaHzsHs019i
6BZUus06LuxgPc/xuixeDK33uo4YQMz4/3Gd+dr9//55mnaUl5qBQlkRG9opq9RtG6rGvnY13rfi
ttVOQ8EyvHrF2ik2tfDQQwHGFVA7ia5OjN5iRHgBKWet1A5ckmmKiBRri6bU4x6xKjwEn+qoGNai
UwzfrijCe0hIa8hX5SKwg+j1Lp0P4HwWua4NOzwx1rjfBfqSpIZ+CIrEALrNPb/2eORhMUHbEfd3
MU4uZ7DXeVHXu9f3GrcP9mT5pDt+IN693cT2ps9qDa3jP/vkaQD/O5g5pXrrT1Hewch3CsHB/Eur
GvlezBddYoLC12fFNwVZlGm+GOjaxD6Z6iBtwqSHz9HlJ7ASxWlUjPz0V00xIEIGVK3NcoRa+7/H
ipXiwPtqmSiileZjLmnSUpzpgFZuZ+nUl8cS5n9vo38fhx2oBCqYZKYdrz9oY4mmCoxXSgMAs9N7
nOgSh9JvvXc23DHQgtjVkG1LvLNieZDPqC/regLGudc1AMzhozZ1u0kTHQb20kvRNAqo92gkSQCY
x+xZVUjCkwVCcHQK5o3+tsbIO80ltPxHD7LSM4eIn63OewwOF2aC39s2y62HyjXxTp2bkEP2rYeg
yVaqnNuoh1jZNTR144REeH8ZkUkxBq05IoI2XFydQxVIqGAXgbqy2pybVx+a0Wm0XyeIWeJga/Ft
qmiJ+b0RhWsLKM0qt4uYXGczbDMl0K45RKt1k5Mn0w0DS72pz5X0eplnZnULEQMDCyxQZksPuTr8
bDxDOZAa1q6Imh7k0JfPSlPbwTJ7HuCKXetpaGhq6ayY/a7WLCfA5DkZDpGk/rpF6pC1QKfr2VJc
c/4wsYfWdwgsJgfDfhT9ce3UywKLj+1tqfnDiGHxAUMrvn2QebnsWXEia5+GqodgAhs7bdpZ2oHU
7oD6w9uS2NIv5k5lGMHdiv2iCAfzTSSi9beYeYl5YO6bl8HtJ1yM/E7xuu8/k0J7hlApPdXZYGyz
Rs93dVLGTyj5fVMBPn7/z4A+wPCi9EjLCCmgQYYnoyHkJcQAZd/UVmaRvG/qU1MEi1ERPDfF6Ie5
mQk8vQZjvewaQzsnEXig3rW/gG9V3IOnIJcOiQeVrzKXBtI0oX4mt6udRXTV16uo1LpjVv+KM0M/
+Eg8HWGS8l9VSPhUwgzNSkTE6MWNvj+SEhKjwxQizsShrCBJ3UY+ts2g1g5m+x1LMxNe9BQnlhNt
kkgNVOjiEA4ecu1e1CbQoDloo+JLu74gYT/yHFm2RpHav+JYT46ggXNSn0GSHCsQUcvIcpWlmFTZ
sbMOmibg3Sq1JP2MVS+s9W6AATj53E9NVKOGe8d3G6zknddRQ27L64g1wBkC3jO7zuxLk4TjQskC
97lpgCMpbTY8u0VgLJy6Sp9dC9vBLPMcXBQqaSEZcHYbDUYTZQPnoODFfONp62Ho3pqKkHpAreZd
cx4VvLp/OjeOvWBpdWzJ64n9qTXAY7QyUHhXcKyzOamdUD4DxT5QMzx2XrEWfT2Qy3F1G56mJG2m
rMtpBR1C19pR1HJtl1K+Qz7FXkfQdl/UKPxcQTG4ym2h3ndJES9Ef5q0+iqRgZE7E6gX+jOvZsoX
dyzqA3+ACqeSJHqB3VYtKs9x78ACjg+5VF9Fv6cmxSZ2dYPEGBcJqnrT6MCJanQ2n4M/ND/sf3Sj
h10Bt7Vrm9fjDveTYifriffAdhAMvZmaP4I/1Br9ExGJvNlwNUNkYV7frNGbhPmEp+MKCYsYDlRM
1qicOHyiE6pBvB4GKz6DxrPu00KSlpJn8DR7O/NSUqWiL3g7m0dvZ2GfnZsUcazAM68+b697vova
nThAYtfvjNDFtRHnwMWHAdEcQvea54m9F7FzBDrvZMIMMKdt7D0g7pc+KmUcrl0Z2H9WQRwLpTxf
Gq0Vf6/7cDnqQ/+Hh7vYeiyj9xHVVCL52wihExWHAWKYPm6ingThI0Vqc4u6TcKvSJL9e3facFS+
Y60MGU2wm2W4LzYn1rQNEeOuB79BCoyjg2Zos3KmATHqxDY/mrg8D1JeQgqZ9jTvpk1rUwPuj1V5
rierXbUl4asVTv4wAEzcd7akbvoxlz6TwbpFaJB+FsmA8JAZQolKqQ8rk5g6JtBfKT0rR5R16wd0
FIc7tM93WsrHXsrZkG2MQe1WIlYcNDn+ioSdchStoglGOJXtDj336sLmctmOJWVJFzM3YZRbV+Th
Mo3syFjVwydLTVeCAo08Ktth7FRWguVsq5aysE1TPkNQXMa+0kqPgTsMa1T3MxOmDLK44uCbsnyQ
jOkA1jzhLsIp2FpdhVLQfEu4N1IpmEZE+MRp/91p6mECWUKHhfdaDP01mO7XiH0Z1HBig209xIX0
5+jW6Wa29BzB3eLuV+AVOFg70f/R9VOEpKHWH+PB1xcjKhwrESgG5qXEmRdV2/BtqQ9hkX0vOUpS
BVskV9RwVSfGqq7N9GLkMRtNPQq3pVrHq0oN2GnKMcT5RsZnVC+/dXnibNRWHrEiwJ9aeFeLvtpp
x2Uv9dVVDPy2T57mwvCDmjrHiClxWXXLZuiVlSg8zgLRt7Lluzqmj3vRxu26T6JqeRu+aUf/9/mt
vKlrWNLdNKebrDE3bdZ8soMV4pcLQ+3jcze0rb+OJKieVvpfzWhiGacdGbq4rbei9RZaT/cxcTN7
6/8f1q5sOVJd2X4RESDm1xpdo10eu/1C9LQR8yBAiK+/S4nb5fbuc27ciPtCoFRKlMsUSJkr16IZ
qUV28nj3J7ujBZLe/emS5Bq+eg0ImGrNWk2Hqo68tRjaaXG10ZnmzzyxKgSNLfm4AXgJUa//Nq4L
JIqCyFNmDaS0ZOavqyb76HOdsQPx2hbZqJ9QPvD2TeOe5++DmmC9Qlk0voDrX4Qs2+xGpqD08Tx/
Hzo3qeeTDRHfb1HcNguLSXMtOjzZiF2gFvZPAOqH2xjQYmBYrQVxEIi4KY6OA55Q8qJBfjyAfUFT
mf97UCey01uqxEosKH07Jcrd6kxBQwryzIus9sYTtWPI42wGhVQi2Qzt89ERVddrPK38eTR1IyZs
IbOI+Buw1zaIh9JfDjJvO6NU9h0dpm7wV74U8fpqa1FehxSiGS+K0nSwLYZUu9TCYXRAtBp8qy1i
3uUYgcFRS4VxL7MhRv1KDh/M/WBtQGdbLMl2nQMxOeCehO/Pc1CHV1rhicVYaupL9e/XAwoo30yT
Iz93YM3xA6nXYXedvAnxM6idHjdfyG7AoARKGC3aClLD9mKzCnXWvnMrSgi8QhyyvWgHMpEDHVL/
o4lc9UCAld154J9zXaf/cy5VdV/CJLX2AeML33PFPR1Sq4LivRX1b7o2XQVSJDaFzq438+5+GIrw
bii4jlFBS0bG0FeNTHjPbQSukIsvrTdvH+U4dxW2Mp+9r9ejEaaen2zKGcO7EfNTq6+tl6TgL2OW
+JdRYrnXZDbfUZNKd8LJP6AKTZyohqdIw/iSWgdqkBMHMz1qGZ3HRNf9kB3e0TYbgJpqXRSDLXtI
560sgV8OjSAfVCC/Xeo6lb6UjyAuZLfxYayu4peoRZ2fnsNE5dVR4jJFqDNbZlRuYpMDZAGc/h0v
hnM75epAJjrUYHXaQg+bgcwRbog8gks+hZ/pAjyQGX6zb0Yn9aEkDNntG9pKZPSKo1M6gMMxWnWW
ZS1om0I22pbQ2dV2HfHJRhM4yPotzKDq1xwFoIAMgS/sA2kYikX9XWvmUGbQdGIod30jDKtUu3Zd
BorMAeKCGwP1k5tWJ0inrC42KDPINo3Opl57Vcx+jBYQNEjpJUvUKfnrTzB5alJvjZTj3HuFyROc
HllaPo/91DFPpXuzCXcytA0R3UIVETSNnqcaTF2RBUb/YLDc56hnrxBkKm+ps+/YAiR57LEp2vBe
Mb4lMy8gxGdL1OGOLPGex8oUu9KssxX1urEw1nGYIo+mLxBB+3i+wDzl6H+6AJKJHy6QBCLYgMoU
qFeUuXRHl2dLNBF2oWbhAtCnLLbMs2EPAs/g2EcqWQk3Sb43KOSYGPhPIQTnbCSrPJBaVNnTaLQX
cgCA0gfZRWzfXkdCHpB/byxsgsPI+ZJPhbuBuAtuKxes9flYgB9GY1YGDXa5HshWQngF9Lbl9moP
k1ZuGgAlEeeCONinodQ0CEypx6JOF3pR7xOr+zTBzeT2cVsveq1PQQev6hGootM2BQSr04drN9nU
FPPVJBEIoo7PU8zz1C0SxYhCr2zWesfrQfaD2A81oEvv9hhopKM9gmhv9fsUJYfDJD74VF0ybrMu
/D7EY3UGVzI7tcaGGqCGhsyzh+X4bG+KLdnJQmedHiMzwU5Y21zNMQQlwWmHJOsfk36Y72r/Y9IY
glhDKZLAXzJUTuk9BW1A3CjwtuOYvc5bFEqc6MOn/QcKhb9A9At4Wt0JfBnbJOmIaPGfvr6ereHJ
67wDot55PzM0cgVAU3BI7aJBSKdsH0SOAj7TmFCMUjQ+eIQb/1F5qEwHYc0/kLALniw8PxHDs6Lj
lLbtgdkAQkK/yH7Ady4X3OjMn0Z3SzpfeozbsLcxkWVERxEnkObOKrW2pFqqosKuGBHt1w7P58UA
EpfbVgyg8zBj7L54Mb0KH9wP4ItUy1yAy9GXqloho5LeAno87rxAGVvmi+oSWGGDnQ/qsOwQdMua
PEwl8m4cBPvyaZDVtQbYVp3q0rXgPQgU83eODFUB1QksIFEf1PqbzC3t56wdz7kK8h+ZnaGSEqu3
e/BrtqgxhQc3TPu5lcOZ4md/83if4z96oIgtWJaoAl4FffYEXorijoAO/dpEduvZVaJFARh/JEBF
xU1vP4Jja4Y5FLUNqCfUMDb2CPaqHny729ouh2VVOVDb1kiItEzmSWl8t6JJFdCSNClhKFDY6c+T
9pbq1ylESwAtxjLF9OVdbDblEdoG2IFAnGxukkg98cZaMCF2AoYVvdwhuza1qVkeaYr3ecgEQc+l
nxoWvmbQ93sAPaLwCiQf8XHyWHYrtJBez3n5o+dATHVh+KomM1rl2GjNHm5nDgsOkE4IpN3GEykK
qN7jqaADELdVnVvogIycovjp1eiCBxsylwa2LjQaSZtmwcD5oF/IsbeqxgnhNVUUt0UNLlHSNe+b
dASg6t8drWdgL6E7YkTU5hHZEOIu1h1xWjtHZoOH+DQiVFVUwhQPb/EdafvFZkSCmvTuVtGgzG9d
9gKl0OIHIn3mMgnVdLaAbzqigB0UYW8O5ZCs29wAns9Ig63q+o1rdv7BU5HrrxAuyTYliBSBMoLG
PHUnBvMPCf4e0A9BrzJH6d0uZyhip78MMOu1DfT/Sz+C6eNqBzfO2skz/vIXf0/bWRJWQDYKcJFV
oPfIsxa/Uh2TpLYZxO0CaWMXgnaIXYS1NS4cr+ggGdvYLwKZl7ZDEBLBgTNv+3pBLJvgWQGllQG+
Q2o6nvPfBzWWA3BeqU4IUlWgv9UHAzyVgBdCP6Obftt0RwqZMijCSMCeTG+twG5cW0FzTIVSF64P
5eiuRV2B3V236ADAv5MILDq1JSx687ZHrphaoHQEHweQfZBEjg9XUzq2xUEO5lcy0cHrw2oXmKyb
R4qk5buydX9Boqc/gPsT0Od+zAaIg1b9EkToLnJMska8XRuphzzpbHanthMXv8rcNIGXycYjtkzW
upkGuSCspSVRfYN1OXqoTT50RgewpIG3IDtezaDvTftF3fdvA1oBie1mMm8z5kPKyOhCH89kg+Gb
69torZo4WKWZrR7FwBFHdcMLM4Hl4mMN9lDPMg7UOUnTREElhNapNwD90w1Eq6Ml9QZ41Zw85X9D
ZbF6dMEF/QA5gKpt235ZtcZtI8EtRp6Vi+rsRpXmjuZhLX46wpVqTb1M9HJvod4VbJj4RMBxpHcp
q/c0LXkACQnCPqO5p1ZSgogSW87mSLMhZtWDxL5RoNHyoDfqQA/PtQZswybOniIUsyLhkYAmCkqk
NxI38s4Gje4JVdl4NLdx/diAHGNhSiizVfjSIgR8YsgFiZUZp+NNH5cAXOiYKrbT1jJJeANWPDQL
VnF7ATRDdsJLCXwttYNiG8PxV2mXWss8Kv5w5D5EAKKm2JhlAxVgnYIzdAou0qm5HDGgcBi7M5mo
0xMgsDFDR27Igzq8HkRONJ5s10kstwdGt+jPZDeFISFJA80s1Otbx7ZvypuaR5doMhxQfxGlVVww
EFlZ4EidovRHgXc5yFV0DxchTqEFk208aAcvyAjuZrjT6ewK6spy3fdIS0GeehWGL7zq1O01BKAM
B2UBUWLcUOCAOhLhjBDCFu0KD1j7jjpyJpDzrqwXEGTke7+qSjz4QrZ1ij481x10DQo3gaBCNE1L
s/XTl04G1cKfiuhbEzRnKRGQX4zTa40NH77VqkMFydD8ypzi2ZVZ+dob+Neiflk9YT9QrHiZi0s/
VAgIOK51Cvg43ajY7/eNGUqo8rJ/XbkanY9XdvWVDV6fa1UhzlLlr0jaf7zy0GfPaV2Yy7R0htsp
KTcgMQMb9+QYW6dSxjdb4j4P+4yBDLsN1qD4D4+o+R/2yKNDVFCm5l0GQrOlL5r6iyv6Fw3axvh/
QG2ETOeUfTMsw3yJBz9bMfzo7+I8Mrao3073SZaK09il09oNp+rR5xEIo7ljfYeQxtvHsPAxjCiO
v/c2goCfPoaawn99jMQJqj8+RouFzcnGOnnZj/g9NxLyFUhCFI+ggq0udofHim45oYkDsHylr8oz
mbDaEqtQ2P2WmjScT8AqUbOzx3k46rp9sdRDURiAGnOQIvuTk6wGm7sPUWUVF2y1AEzo3AfoCbgP
Q6yDMBBBOpCtjWON+tVcVyA5fgDCqLh40dtwSIIhn5i4iCY4vXnsO+ftIPRZBvi7ZwxAl+qWlwwT
Yiu5jcCp7gE5D1R7LHNngqVyRboOjoXoAlIg0xFssNDUM3+QGeqikIrRXqRTQ17lpNSxbswL1i3R
Mqlr8GEq6bTHQTOo0IF1w4D1McigE9A/7q4dkEaAt/nurcZ2XXXRDeQ6+6WN+NmOknd5Bu4rMEwE
IEMFzpp6wXkd7ijxV7AJcrwB6GW9KFrPwIFJcr6IIhlsq8Rq7RXpvVvaCE2FYEvC7iQWT2fUy8Di
tuh0b9MBO9PLDqrrIAm7nbj9yIilVreUZz4ShS316da1T3ua755/joPA8OxZ262NQjLAwiLpqnXW
gUOJloDzapCMY1JDJ0QvFilVTofZ2+lsVPkiNX89hMpQa1Vj9Su5d5M6hg2QQqJeAexa1XmYvaik
rVHqBztx02ZJCCaLJp/tgdIMY0GkXrX96m8x5xeWbxLPMMReRs3YTocuY6gWkX2CcBts195Y+xV+
NwHsQLvFMi/4Obbw4uo6iUoL5Y9fwjCKV6NdsD1ld/zqbpqUePnkJf1U5xb3OXbwFwP/tN72kLgI
Et9ZBSVHglMLs0pbjJdG4V9KaY2BYc9G6bXRNvxL7pj2A1h21gbeN9BMcfujkWO/Rko1LLewnGMc
RURaxwayLyWg6VwcqLfL3b0CbcV9HHOH5iDzAGnRIy8wB01pIw4GPFJWLApeZVCw6vlDrZoG9DsA
KjV2wh8qEPeDrCVYTiPYZ5eNPUDTMIr8TeN4b70ZttU0lEx/G689qNNHgd3ahSYNagdav6v1nyJm
AnO/cpoj/hQxc5abLm+P1DvpzDj1IjsOZw5+82sv/ZqoyX32cezfnOm3hqdadpSHMvHHZemFxqMR
q3+dqZG92eT72Sc/I4WW+yjacSvKzD7wMQDpjr5pgYO4V/WoHtyhsw91r3KoGuLmbEH3bWP38sFO
N3P021+m4AKdhkp65rr2fASIQGJymARnB8U6bwVJeHtBtmvH35qIJbBmQeOu3XY5eauOQyH7U4el
58/xxl11gQ2JL8Pit3QoqvwR9as+EI+/TXQGXrdwCU75fF2RXiYZ61SANsULQIH2p3fCAXbPve9X
s63i5HqFwq/eruC7wG5p1rhwyWKer2nE1dkziodYFjvDAMsmqpfSRVOM6aaDyie05AK26yazOZs6
02vwIjyYPSAGOtOLN624F4g5QWahgW6r9qCOQjg7CzVk8yCUF/crAXEzZU3RGXKk3cLIw/prVyMd
6bKCH4poqF+gRzbbWwWVIggSOesma5uvNdaqllVV93YZga2oUEAaa/ugh6MCKr4ObyC5+hB7/TNE
LqoVtPeyB2ki3EJnZJPaprSNzv5//IwK4YXSBNf0OHJrGdoT6Pb1E83dToPqvjiMq4MygVkma5YX
1nKUeKLU3IZ+xbqfQIIdQoTHAEHephWptSWhi8m3z65VmfdZMWZ3iWA/yUxeQRKY29Jx1BftZYb+
1i6Ah6kM5wFrzfJguXgIIB/vPpCt4nw1osjxYru2+5BCqHnlA3W9JQ8a4CiEO7UA7APZ9IDBA3vr
HAcIWJwAxJetwdrNXwCXbnfR0LI116EvH3a3cz/aK2yLXrX/3+xyyqE+20QLPvL+nJUy2GRsqNZV
yYsnUBbaN9ClDJc86oonyVsULfuxvzBCNNMpQlCiBj0mOVs2+HyGQp6pM6vT6T4DCVmMpZOEztaq
iCv2yHqZXKTfyZsh8wITYTiv29d4WeYLacXRzrG3livE8JM6jAp0V4eCjd1+dodsH/RmIEIF9FQD
FpapHs9OUvUv3cobHfliGqKD4NSYL6gZ171mmDQgA6t7oUpaQ1wBpSzULEYomMWufEBmOrwEvXci
M75dMBTFALnXWYspA6igFRCCuaFe31KvkaO6TZZjf3d93SI6kqtFgggJtAA+vIbpbXt9+UbjWhf1
fnCgPk4KLOicIPMyv6tpIEMMOgEZ0tEBuzv2kJbcDDrLVvRjd59M0abreXxLpt4MoHfM25/UR6br
oKvtz0HdODUHq5c/yf//OijpgRYD2wM+Wi8CxEn98TZMY0A9aiHt5rtq44ORYrX5UEZd9Vhm0T+W
XnU1fpssAiwmT6ATtOem92eTeq/OiFiJ07UpM1ScWXncrEJjFzm6sni0g+kOrZjqjIe/tmy/LBcy
95p7QELY0i04uwTMUhvISrdHEMENeykglhP6gbhFfNleGQBMPE0NhDRU1bTfg4bvhAW87aICnBsk
BRAKLezvUN7hXzzms2WGdNs85WBo2ke/fJtSTgAs9dJ9mxIl5ccY927SCfnFqNgAakacKdTgLaBz
IL+UAtekM6ltf/Wr7Ak0sSEIS5djV/ANaYNFCKucPB8UFw2Ik9fUbPsWQuFQ5CSlMB5OAIAVzD+9
20lazEMAAy/jLMVa8BSUkA1e4MSJ8P5ZQKpjPvnY9V98TAB+9sOU2Ju4t/sVn/xol4Sh+uJDzrqX
Vf0srCo95WCIXozQ9fhCbkmSGTtwBENn0/EXNRvCmzRj0ZajWHGFwmRnncga/+s6n/qVXeXQ/aC2
6pwetCKOsx4hKgRdUG9a26a/BZbpZ+SqeEe89QBddbd09m6/msg+udbsTxT3ZHI1YGSEHW/VeEd2
MlHn/2r/ND/u8Q+f58/56XOGhOh4n1sydxOiqm1jGZ6DG/L3YQCRrWL9bV9m4H1vZIDURZl+b20/
ytbAtiP+0/YgGdEDZh97SiH0kvpQhUnxlP73VFfL+3Tz8BSUvt5YQCFcqyE4lavvIlEvQyvIN2Qj
7YQezKdnmZsLe2Dgxcar1HZia4fUqDnjxmSQOwtXBP3JB8v8U9LYby/gtH5zm2Fk2i3sqv4E1hDv
KfvtNnXjv2b7042GV1GMf7GHu9+esDGGAtNtV7vQpLcb/5KIxLkA7SlRP4wbvTKPeQdmC/IUjt3d
eJ4dgCuRYVOi/dspAdUhb8F1Sz7KcL1FK4CmY8ixzD76CmBfdj9cwVzN7rmMpiNoI+7Im6YdQzy3
7Dk5ZIpxP/pArTiRUdzk0MF8NmukJCI/ik/UBNXfti265MGAIt1DoeyV0jWuWW4zVD2JakHNabLs
G5Axm3NvPnIAYcayvKFempJDcONETT2lysHJR1OWoNfJ+7g7uXEEWhQjRLCCLxnFTfRBtAVg4pCD
O1IspY/rCZp4SbyhppVxeWAmNIuGhpePMfJGD04+h1LIoW1A+XwdLkRjLkO/X1udDZXCOA0vY4NS
NabVQms5gHbC7wA07gewP/zbQwbdoR3xqv/kAeQUwuI65fGXOXzs31djYkMfHmuWgq2BxEFIxbMd
HCdNuz+kxoaI9Gfb3A9SfZDsNy1YYN3SsLZu4yArwcBqijxYc/SpiZTJ3CSEDWFquHRn0xVT8z6I
0Drk9W6iFrm+D2QoRzjyGKXUKatu+zw7QH7QfwA02H/wGXtGGVd7AkmsD8nyJlgjvj2uqbPzjfCk
ELLqdCeZyjI/V37OwEqL0VnipmuU1LcbGh6YwsJOtP0+j9aDIKWxBbw/uSOTGQxYVIH4eUufYByC
/sChB7ygXpqDIQdXmmy4kEnWBiqIpJ/d0EeAunazd5lnAgDy+xOB9AeqX8Y9WTqzgOrT9D1Kk2FH
ATgBgtzt1PT1HMCTid2d8aK9UCfdZMjGQvQ95Re6wXjWoezjz+GiqOsV9xjom8ss2CV4DwC7G+y6
sCkeXZaWjwXWSfaYjbdxY+Med5mzdBkXN9QJhPR0Y4MoYUkD3ofjeVWAxFX568Cr0rNtPxBoguEl
tAKkdwL7DvjuswZJ5VaOyXfQ4H7zeuj7gGgk3BUcaox+nluvGEj9NFDVRrByU4BmypVhpmznagi+
ZTTqBmlxS0MvxAV5YXcR1W2+CcBaICGD9KXPEhtspzkyGLlWktJSLtoOZC37YP/THznDEwtb3u9Q
ujwCwpoBqaAjf59igLWf1Es7QULj2vEhWNhSJNCXYNUsEzzDh6ECl4aMLlDxii6ehSwLlsfhdoCM
7QUcAYj5eyj9kkF4JA8Wpdbd2H+blOumyzzknqYP/xX50kuXrmYHbvWU5Etz0JRu00KzT1+hGRiC
tz3Uu6MBRW96Z4fnkgcZv7jbUbNl5oqDFfYpwc4Dy5Z/u9GrYnChoB0W3V/dGj0bAZnf3fQ+Zp6N
7HRRo3fE9aI0Wz+AUXnIJIATECbbdlOWHaALlh8Ky3C2CiiEWy4rwNgrK3joI4SuG+ZWX1nCvyZc
1r+aFHp3mT/yhT0CAt3y6lcfNl+VwcuvRVOmkMbJ/AfF8GOuDZ7fQqDi7SqNNX68iuck6Rp5sBb0
x6+Nbb6xxkBpWh6A2SKOmA9maEPOtDJ/s9EgTcERxBYkNsJgnSP29gCRmGrvImUDYR7XeSBbLL50
0hnupYXXQehCdridwIV19Yf0FSCNwsQqtbXay3x4GboJoqWVc+eq0dvberHqAbuxsTKVIo2NFSuS
7SPQrn8aZ/F4MtraM107+1EEwc8qM48mWE6uJ75nzZbw98kfPlUaqueka15pjUyrZVooqwFi8yIy
d2SXYXDL7QDYh3z62seQHbiGdykMrO0Og9i548UbqjxQ8rmOoVQBqQhrlSDPCMm5dDrbkTCX5OCG
z1nXOEteoli9FXG+FJMZb6bEdc4GELfzwQoZP4bCWQ9FhPAWdZCLhNzSssSPbEO2AfV/K9NNYgjT
9eJ2kKAL6dxs3FSlwPfXVAYCkELtsWhUX8Ce60Oi0jX2vW4ytmnC0X+pQV5zcAOo93GtHW0Vk7/s
BSj8J98owYRV/6qVbbzqkyCr304s8ONmAoIgroXsYmnl1nMTdN2K98K5lRa0BbI2KfZIGIDRIZrC
dc2gipBaUbnMa5DvxFqertRnfQC0N4A8aJsWkn7paFrr/+xDjnRIU7CdcO19nYzOePGtLLsQ2y37
SFvOoeLTHTOmI8mQZSlTd7qPdpjU1zLcLXpz+t7338aBDwUs96Pz2kKWYQHiI/7A7SjYqAAYGwka
wxNLw2TdN8J6roz+W1GNUDNPwIOHVd0P0D3bi1EPMtjvQQDfjicU9KRg1jTM52kc50GQVZ0HtRUC
WoCbGNGQHZLGNZb5JNMlYk7ZIY5GkLRTTxel6u2UuqbMRADFLaa9PSKBVuqyyspAIXhiQXgdWmDJ
MYzAoGEUor03nLReVrXgr6qQt76LWq/FIL8NIuh+oWTqHx64wbOf2+BhDkbnNvPNDLpPgu/xzdan
TNlsLZzAf2CpeEmieDvp/BEdZKVCYGs46sapndtIF2fuuLcoA/XB572bB1ztqdWZUJzvVDhtCRJU
jdApH1pE9GaEkIYPgZLl7zbhgYGCRKnJmfzG97GEOqL5yO8/zue2WKMHWXcE/wbKU0zfWF0jLINj
PoIlHZgbHaQpHYACK9cDVZlGR+sDDYqg7bS+2qY0PFvGa4Nt9z4Jwhq7ZNMY8R3Gq7k5ysK7VbJI
UbmbhAgXgDgp0QfqAJNdtLDdkm8/eGO1vGpVPpyuzq6vib2z+uGDG4Tck/XoFi24wF9AEBOeRFW7
9qJDPGAX2tFLzVh0VgL7lhXg9xvPBgPZ7IKaq2mRJpGBp4sqVsATQdTg+nwaWV6DzHpND6aO7I7q
nXOZd8VKamfqiXJk4BamAEAwFbPzp4cfzV4w2wLZIsrSNduhp+kRY1aiLpNOTSI+vHaRUVqpA1Qf
sBl6CGngffDjg1XxFTm6iYXyILv27R1z5GybZ7BVfdNCps3hi6IuIDdhWc5dkk3NjZt0+a60XXU7
QQgSGnFp83WE3KNvxMavQDY3XsX8184vxiUNKry0uZG5BeaRsFe3NqacBxWmd6InglN2N4gRefOg
CLi2uzBVawaFvkWhKxU8XalAh3pslghahSfbkRZwNXprD64NDvorlB6AkPHND7smMJeIugHeHCGf
xftgs0rkFvpokDdGOucWmOHxtshkc2IeFOoFKzyI74ACxUxata9C80ItT5voDLwl+U3v6fIEPZQm
oY7SiLONWQN+50dt+TZLmOfdivWIpCZWECXr0sFGc8wYCAmvl0JuCZ8GCJobmm1U6U2UpuIsQKqw
DgKZrOkXVemflZmUD1ByY0dqtVHYncqmB+8f+ugQNqZce0BcrNMqfLOhcvUSVUYw/xZRVVue6sm+
JX/6KYI8XqxjLpv1dSIZiTsbssUnmgfBYdBvKD9FkAmUKrXmv7Ky5B8hU//OHSDeLSKw1pNdeK6/
tFqLHdq4HJ9YyredCqyvubSgZF22aktuGVLouYWNfTsNbP+fpp2YAX5LCRoumraIZLm3CRbYGr19
g6rBaF24U7chFjJqpoitf2hy3STKMrNtovW1N5IISpjlPzFeC08DNIX2IsNfSU2HI1peeQEKEXRv
6mqOSF4Dl6ibZgrsodA0/dREyiA5ZXWXzc1YSfMU18aveSZkPM5pXH6jVixc9zx05rM/TdNTV4ru
1oCOGPVxy+Z3bR6eqW8EcvGuVTY4A3BFMGo0FyywbiIQrDwlxmQAU6Q21FcMzLr3QBhI43q3bx9U
lyypr57i5NEr/qlx521lCqx7H5XDgyzKDLRc+XDwNLkTYMP2TcqcGlo64IuaXVBN09iue6FWWuYM
GMDE2lBzsIDhLrPwTC0aVGKBvkCAYDhQk6b0g/7iZ+mj0rQn+dBm94aO2pY1d7ZYYAyQu+H1bkTt
/plckJThZ2hQ7K4DukKYWxQCAEGhJ6FDXyRiniQummFnA7q8AMNEiFR27S3SJgSauXYcY8EMl0Nk
S4Qrp5+iuzqvojtUS+Y3CeSNFib5NAxldmXdn6mXDuSs9mUYe3ezU9bi4dLiHpjnzUIwJZluFt9c
B12vVerLWCkobMOsdFcouAKGJIxNdnDx5byvBQqZAK1N7Q9v/zFR+br3EQSvO3Ob9vlw46Fa6CHm
7k+eTsWP0gyROfCrpwJ0aX9zyFr/KVRVPTvgxTvc1AqbLj1Djs3SvQ8emUXiQdO+tOL65OeG/cLE
ZoqK5KVuxuY8JjFw2trcl5JvMwDHN0hG2S/XQW9NrNZTRLKmqTrMb8aRhfiNJLxCeR/kkT4c+giA
Nz4oqPyio9XvVjqDzLt/xoYnscdwRZaQMaxzsqraRnkJNTzXCSHrmou1K1j6JAosBZMu7n5WiFUZ
zHH+EUhj1b5Kv7odgho58NnYaffYHmL5vbfqFsV2engEsZt5+BSY7RNSHsM6zbHabzUWwtP4CNE6
eF36/Zlavgk2hanLxNJSFvAdurcP5FtvHKNcvnErIKb00PfxYTCWGzMEg2kCCmvEAlAIP+galdwG
rQp+IA/I2wfgisJeYPCZ+drLR+qPwO22YnY4HWhgrgd2VNwyjY9Nnqi9r8sqmi4oz64+o2bsRfid
RsPRmqC1DRYO8DM2lTySG3lMRlxtux5ksTuAj/pl4BYNMp7KmGsDojytFollyjtrCOozsC8G0KxI
nXqyrnB/1lqc9PcIO87CCwgBwWGeOz98EYgDvZz6NgnPkEHbdhxv+mXL4mEDJr12dV3q6QGezLsD
mSRo+jZmYAMkjfCoSL3xNcrrHYh3jF+Wax0hXDp9FWAWWPqo978Fb5Zx4/bmcIPyUqA29SDfRd1i
aja7aeTV7RQ55SJTJT/luio1SwCPlpAEmlvvdle4pVgVstiXNrgUryQzgIVC18fofbCrmuWeOnLc
Xusqd5DjZxGUXHtTnRowpL30/9TS6l9iNsbgyAUrWtiE9osA/9cmteS4ISewtr6NYV7jvFg/nDi/
kU2ZXPrG5g+ssAGMz03QV7Vp8pCLqj3iifOVOifO6xMoqk/l6OVHW2X5Csq4EFjUzbDHG3BBp3SI
jBSPMN2jxgw9PoQ7tVCPtybj4H4HJC6/OMpvzjnwo4tuCM0vvB2NVdWwckfNDBkLqGPKp8zSWzDg
bBcczDBforQZga0wg53Pg/SAqlNvieXQos+EeJ6KmJ9MQ4Ug0AUMAEKy3cqognhf6aZ2E9rNjBt+
QrwSmmhxi2QYUFgrUNnwPTXf3Sw9G8Bi4EYjUMHUfkdlBxi26upb6CGmriPmqdlKIK364DyGZXVE
RZy3evdASgIlAKmUS097RB0o5ckDmkTVt7h5m4M8DCjOgYsIHMl4IJn3HZJp66lBDchYNdY9Sumt
+1yEmxZRylvyKJLUBuIgHBeIToFn10+9aYGnjdqRs2OjMFuoFpgrDKURrZ4T4ch27VRyKpa1Z2zG
wf3KoKm1y0DHtOg0M4w7RfWBmhCpsZ/cXrw141ElmwSlyquxEd5NXUIwjPbqHv7qG1HJZEUbeeql
Ju3Wr85OJ6MDgjrpgrJandOBKjgth03SBgZAykW/F44dHEygtubsWBaBkmtEhpUGkJ1SZ60ak60C
Bmie6Trg85yIFEGVcJVxLHtYDqAbL4bsLszwRhsn/9JEJUzAEBxGFrxeTUPqQRLBKeQy7vI+Xfq8
EKvU6LLN3K7jSXOWJ/ZublsRXr5NVZ5piqrwsjs19tgf6sHA283z5yixBUnduM+TQxHL7IjVztth
ClKAfT63eVUPh6I9kJ1GdFFog0bVJKoZ++xrsPk0RBAM9lFLaUcGW5DN1R3491fLEqCo9ZUGhM4Q
RkcaFUg7nhQP/8Pal/XIzSNb/pVGP48w2khKg7nzkPtee5XLL4LtsrVTK7X9+jkM1ecs+3N34wIX
MAQxGKSy0imJjIhzzsRG9jg0KJMZ4xvVGOyRLI4x7UEfoW4bbeocs1okpRJH8pDISKzqBkpotVFz
rKgAlWwqcEjR0AhSsgeAsfwFNQGJtS7/4UrCqdRtjBKXGll4X2UMSOmpyo+tPsSDg7Yaoxw1Q1N+
pDPqLlw1gJzYGcDb+HNMSO7UT57lVILP5/dT6jfqrlpDSiveulmYrkg3fJ9rdFiJ38nKrs3+rFCA
f2ZZlq4y03aOAy++N0GqTlav3g9h4qoT2bgHfj3mZkfqnLSHAlsD4mg/XahnAIIOlM7gVcuNu2ua
aupEdDTH6rX5iSx3kWYgE6Wp6GC0oKjUXtQiVxo4Re08cM5o/TXXdfpf5yL7zyte57L/uiLNbEvp
HIHFxuMTD6MqBfKWKni9n01sd+ynpMVj5dqL5cTHJvUiIR5ldn12mdGfB7sJ9ni1HVo7QcUO2eZT
DwUq+8SyDmSjg+Ql8Mz6AJgBSEpfohY7CPB2NWJ8MlB+7yXGS9lWxVfpeC8efghfQQU9n6CedD75
pcsMBvEMqYyD7pZ65H+Y4n/cBxJgQHmBv3vNFGOnauDugoge8iiLNjV0amd2CEdA2aUsTXZp8Sc/
295jPNnOy58GBZ5dz+wQfx80JKXzEjpufOolwJcqN4ZbOrSxyKCVubxaJgTibnmsF+RppEVfTc1m
KUtra8XYo/LeGj8MzdTSCKoimKfsLHB1mIMOSugr6JjebRVE1jYNQARLNhcZykXdCglqUFmuO2Dq
94FosufRmLayslHUqu2mk/pXex8W73YBxrZ9hfq6Z1ZgD/nTfvX/1V5UwK9R9mpOfOnsFSgvock8
zsmyCrS1J+XXj9f8WdbZ1bZj3rC85s96pDARhY29zTUpptzwNQvd4Uim2R4tiwCIMsq5TUaQniKn
fLxeWuGBs62qaFxep6mD7uPU1DFa2Tw1TWSCyvlWcXs5WUAINnxCYDBDScolKzlfGnWTAwcwBJe5
B0+ocQ9cy1OubeRX2wEUFFFBsqUZ5rE0wc9ZerD7ANCkJ/15wPJ0nulqus5ZxekW7xtxpE7Ugd0n
LFOnDjD+1ZALrLj1QmZeeeDFV44uUrPa5IFneldkI6i6dJOWK0yGyLX1QXokG/dAcICi8BvqnN30
vByp8M3VJu0f12mN0fs4LQ3yDQSzkr5JsY/CMoim7cBoTZ10aH9OGzTYKowlVlVDa7B92WJlR+sZ
L0QdBDVpPUNN7nU9gEhITVyb1AssG+6X9OSF2PV0QBBvg2H64rfYEoXC7E4gFMcaj9pCG+mMDnEg
IRGb1lsaGoBlHa8NPYTa1xmCAgT/Tlff/2afZ/5wkTHz44XwZL9BiKPbDyJ8sN3O/CwgxOoHLP6W
q6Rb1kPiXSD4255A4wE44Vj4X6zqTA4MqsTLQoBTvhrK8iyhI7KiDr51oDH1FcrO1YpXfXz2ozC/
RBNqD5Dair9x+7ErremLA1D6Cjq2Ui+bgy1SxIg9NBDuxDt3/JybbrOIUye8lZK7F+rAFgDYCt1h
AGI3d5QG+JcDGziKoToIKwK1ItMlUEPT35Otbxmq7MZuvK8QGdw4odHfBFlk31i1edfoRW2CVBK1
+taINgYY86EIDJHHUAj7gKjKnkAtV6ALNaHuzA4gP587yZ/sdBiRWjqwmO9+t+tpwQ5tHAqr3X3w
13a6QDoZ0RGAnLnzt+FA7yJ/bPbzx7vibcgNJZHyOJXZ9jqtjZr6c+L1y8pohjPnSOgMqMm/6QK8
rgE0i++b1EfZbwHFhqH25dJyrfJFNDVgfH2dffY8VAH0vfzmpyBPklz9UK5cpWkuoB96j2RQgl1K
1ixL3wl+IHWGMu4s/TrEb8DoVU+uUuM6wqPxVJmyOFrIrm4mz8WiEuQDizD32m+OHS6NKct/gIP7
WbHRffGNAcF9RN4v3DDNfeECui+wJ7tLpNct+9a0Po9ut++5lf0wxXRQo199RtEmBLrAfihUs4j6
bnowbZlsA7dKD5Vo0hvXi8KV5Xf9Z1TSb8cyzb6bY/RJZcn43PXDiN2nJU++pdwT7uxiLTpRvAiF
cKB2ddppHwsvOlZ1zJZlmChQYLPmGHvW9NA21gN4OthnaDRDzSlw2xP0w8p70LR9JTv+GERluqo/
S9DW3dVNhELq2FsZPsB1IMAML0Yu43NlRdjsO073tWZrnsTyG4prIJOlHeyGj1tgKKN1YqfyFuAX
eVsEAHgh4FAiXs/yWwvaa96izPGJp+yGTMBwGchM974TLQaj2IVGm2x6XfSB/2rjzvayeIGwcX9w
9Htv7giAFpiC4pZaEQ+Kc25H5+ugrMBbf4xikHj+nEgiYbzCzZRsDCoRwYL6fWLyEZHVLHKv/kZk
b5Pm4yxTNR7bfCGZpnybid/mI/nQ4UO7HMLp2KDWVVneARI2C8bB4lFkzmWuWZggjYHgQLKhGodQ
2s0ZAI1n6iQTj6yz7XTv/g0q3JEmC9nRqD22JDoKt6g/FbFr3dsImp3+YO8q+dGe2O0nljXv/hUK
gJbEXoHfzSc/SOz7IQSaao5kyaBr3vldkQQ5CQ5uUKpJIKhaDv6Ftm7BPRG4t/hiiqcOkky7FhDu
TTs61qcJD95QiegrXmGgT2lS4zQqNt1ApdoDUQYAyXokcrrF06BHNgUCQyEv55HkwAKAwGikg4qK
G5VAdFz8NZKuaQqUKNJIFnnmpwbFR+SAlR6wF+E6D2v3HhXiyQb/Gf6pT2PwDUO8euc0Tom8QORA
LVyZ0KN2QK/q2Ok3SBdtxlJMITCJ0RocXda3xAWyEBWzyTObzH7l2719U/Shse2mrj3wqh1PyLND
fFwU1X2FxzzgeZ18xTLiMUhR3LuI7idVgzGsFKVWFXFfG8OUyz99tkk5f/tsYWl++GyxYUBkV2O/
CLoVDU2+bJyoPczgLN1E1Xx7INhXYxv3wJE0+7JP036ByCoo5Chc59WiWjsxGANmI0fadu0NkbFA
Glti19qKzQAxs2U0BPjWydgUMd7RITtNWsVr0AepTLFpQoidi3LYOoOQBwMlIeeeq+FMZ3RQSQGG
soDz1bWjqoKvcWMGi7wWw8ZJQmfviTK690YNaRtB9YvKkxMgnuULeYyuYyO/6TwB/dMvocceHgY8
SpxrWv9DjH8+JacJTpQCEEnMNv0QYdsPNroRwV0mPGBQgmxd6bLixmnahdWiMrBDWdAjZyiRdtPp
E7kFJmhOWVkiAtdhrxHHbXtptVsXAsunh//JbcCdv5UoRYSMlVBPdZ5vAeVGXg933sZm0bTNdbPP
ymUC3ZCXVFbmIbU5ZMeNyXw12fB9THzvFonm4QZs2kCsa3/H8vmyUQKZKz1truSW/MdEvE9bIG68
m3Ig20GtDYbdjYeasSWyi/GetrbULM0k2c8bX90LxEb8oYlYZrxPKhOZ6AroUo8KV8OYdQvL6tja
l755YlTtipdExzeAZ9y+XxHqNMewRZwmm+z2BJAJ6CVyEFWfINAZ2JuwBKi8EEO/oX46GCL+kvDS
3g7SVsCw4BDLsDsXTVUAyp8xMMh4fFiQMS6adx+HK7UsmwbZX+1NHUqEA/gvobSQlkjeQmtdnVUf
oJgQ+lLLtoBEY5+imh+pe5xi5dVuwPjWLjyEJocFGWvdQ2ceKmX2RSVurvbSskH9MfcqZ2WVKDQc
sDJgeI0fG7rRcAtF5zZ1cc/RaeQ9lE6WQOEMcXM6IEeV9Qjp/tVuwS8kwetPlg8jqT2lsQXN8iXN
dR0DISGE4vXBzoWzdoeMZxfQg7UbE1zgl9IKnLOpnixd7kUHMtPZFPXOkiejXMdYqQjsQQLvNIX5
klxSso2+rKHfE7nr6wx1bD5hdxKBps9TcmFAlezg6wOdhSlrJZgUOIzYz/lrsrZT7aJ8V3sx4ULp
vBl35EMmlxV/jaYpr23yoWZR5MxdXnu4JYqVxSEoWfdIGPUyfj8kiEbWwMujnQ1eBcKh8Ptsy6iH
3Fktik2XGz8oAvkhSJnGMVR+IpCnt6hmP2Hv+DGa+VtwkwZ7LHwyYuMZVdDO2TbAD9g70Qil+DE5
V2Mmwb2kjDuA0Oxl1UY2YjxZuABjpHwbwnSNIkWJ2o8YwjUsiL6rpPpahLz9VI/I2xs8Mu+x4PHA
PdmY+H8s0j1eWh1YcGqg+UW65ni54n5gEt9F0o+n+dRwlHGwaqypZFoBSaR76MB7VGaNoMUbsBts
YxugPdBhvKLw8g5infWDN5X+CWDBekl2Q4F8saij6iYNnOnWZwPWL3pABK4AZIwKdnSBL370Csjp
9qZ8CoupXgxg5DvRYeyN/GTqw9VGTdWrZskye1NMKAjvZXNueFg8+aiCvW+8YGnadYS6llXNZfbE
hrZ4QuQV5Y2luifHsMguqJLybqhVJ/XbIKtxngR6daBVzSLch3rOQm9o8SDq99TMJjatUAvkbqnZ
eiXSgwhwb6g5xkGD3VjtrRx9UXCFxntkN5wl9SITbxyqAvQW1OvxLj63LVao1GsOdn2DkMEddWLp
Gi9KNpq73DCcCWzLaQ1ARn1osThAKClPgzN+W8GZzoy+/AS+7H5nWwWbFnYVdAjAj2CCt3JsDHMo
M+szOoRQBTgEMQ7X5p/8rsNoBLnQsGvzvz/V9ZK/TfXbJ7he4zc/6hBNr/ad9RBEEFk2oBJSLOj0
egDxB1sVTjksIJSQHa8dIgYlfVXkfw2h9rXb0zNem3T2+wWyFhlJS4Dl8N9PE1U/PxhdhT7JbLxe
lYy8rtxiwV3rblIx9m76Q1yHUHN2oVMaUpbJC5Q3q73hxMVtC2lIhlTQSWrGTjqUI0MViBGUy9F2
3m09nSXpxoCo0XnUdwBqo1WzqVUKrMTPsTSiSFAtNwj7fLVPJrDbU4YnEV312jGCXqfnfXqRXoSV
uYo6vk7L2F/OV/w5MaJUAG6Dw7una2dKYpdcWclqnooGR+o1E310M0+VKatcR7FRzS6+4V8ckBBt
wTChDlyZ6jCfiax7P/uDjVwGzxUZbmyMo4P8eXa1cT3NdVbquNoqsIQuExd3POjd/PuyE+CmisCk
Ts2Apf69siGh3af2TaQ9Ksir7aKWdUvqrFzPvy8Qb8mr3jzPg3oFpUCAeBD5QomoVI288RznApqU
6q2c2MXgZvnmKnGJBE4kLF6QNCcRZ+Bm8s1gL+rhiQrSqQw91LXoiATM9quJPMieV9MNUOYLc8SG
IGPJLQj03LskTsQFD6Q1tehgTGBzzpz2rRvDFJm+FhV5pV81S48HYDEQeXisM1fv5yv+2v48SxPr
3UZnXeby1ygas4VZ5OJ17g23puU/pEqld4yx9A681/zUtNORTBCHSO9aFOLfBHiWQTVvCJfk1nV3
EciYbsmLDm3d7FKn6M/UGuIkvatl8VIICSYNPTOZhgacFdyww/3V1hVOvfQSM92SC3VkKgfoogCI
h2w0Z1RBTjRs3XR1vWoolLNNBzBQX+cLnczeC2tAvZbl4QMnxeQdXd7e0TD6k1AXUUGptPwwu1WB
hjeZP8L1T0ixo+zB/nW5mmRQ3w6+iE7XT6ZEEC8s0CQCk4ovjHwbXgcLw+Diw19V2QHKSG3QVZEL
HfwJHCCN1VjzX0WTis6H6F6eq+X1smYrvZ1RoW79+pd2dWccTK//dP3iECAF77/K9tdPN0jm3xTh
K801/x/6Q6mjruPN3JxK9wCGjV6Dafq9sCGSYBT58CVp2kc7y9PHBJKNB2GaqNDVdujZOUbRXias
w1H86TWbFlRGey8v3ScFojtyMrltLVtu1ufYYcbKYEW+UBDge+gG67lvR3nudYuX/rRBrQiYkyvf
eqj5UN96IL1qvdR6IFNngdorzMP4SLahC8tdHhfmch7A7PBhsDaBUhaYOFGih3V1l+xpcnDipgdE
RawFNWmAjx+Lwa3hjkzdhFBiNnT1liYH2iQ/JY78Tp30cY3YOiKFG97MV2+dHtVmMV/TZJ5I+4vp
lhfyp4OfJF+KVFgnag1YHm4DYXegE8EfNBlDeIdKlRV1kqmARObCrYPhQM10Kp2diBGsIxf6CD2Q
ceb0QAZDQOPFryZzRx8AtB7mIVQDtpLYU/Xxixk73d3kCnVbTv1b0Pv+J0i7j2soAo67cEAzUsYK
pFuo0Ux8/1TWORT4gKD+BJ5CF5S4eXssuxila/bdbO6gwKeqCnwhiNEs33fcoFDbzXV619r8FKmP
YyfLxYdCPSdpICZuOfcGPnYZBi+Uvw5N+VU1qngskWTbqQYSP4jS+o/agVLbWAN+dZvPBoKcXxOG
Asi0d3+kTnbTZqP9qpJ2hB6oLe+4E3dbr7KHQ1DxFHGK1ARroDs8piOUcSUEOr/p4dAodX/EGC5y
BIPxEw02gZPhp5GZgCRoHHnsGWC2sFKAz7JoeIZGBbicYb+69Rp9nvkCaUQE1GY3Duw9uQEd8T7b
qN2us8XJt4CIDiB5PILmG/AOY5GPb7mIUF3q2y+QHa5QlGjlu2Zo0+eqc0+itKKvwPNkyxLl0Rcl
bPNcWCNSa84Yf/05ss8gRkEjCx6ibNtxzJWRJEgQhTJ7pjMZ8nQ+6/9g+5NfaFomnptl9iHPZnBn
PIIZbPchqzfn2Nj4YLCJ7ym9NvcKZMnWzKgAM/mZoyNnmiWrmh3ZhyRbyAmJ3UvZleWWg37gxc7L
mc+KZ561Th2v3qMKCeK8WTHzWWEtDXvSgkDb9o1n7e8hTgaUGsoU2FiAR9kue3uta+eXEffBg11F
6b9o98tELYJYBUc/hewISmXS4pJPDAkXq19RB/KExSWGhqCzSqZhhRqq4Hh1C0YWbcYwE8vBBZqz
R6HGUeVd9xj1tlyDpWzYzM0JRGwur/GRbNE9qt6aQOCanaiTDr0AYRhAXXfUotmG1HqfzbX699lC
xwg3nZItIl6enS6IMwvyQ6fes+oLtRoza3aJn9dLatIBQV4Qc4bNxa18FGxqjwYEYktXS4mQ7Q9z
zB56wK9z/OkqTgXt17ID92Q0uuWDkVpH4mYIoE66S4G1Wg/6poBGX6xj0f1NBdHuB7efjibEX9d4
OIpj1ITRsvUm99SkhfNsgi59pq1TsjiAhbJchaia+0RuQVa5J8sMt55ddADV8690xzQNhCsqxCzu
WtNsj23YeSszTOOvKj8XleN/7lLQrk7tFB/MPJMPeiD112kBDR0b5UJOnPJ9mmEe3tj8LUTAJ4ra
/iuypf2yc/3oNvUsC2KuE1hGnWKCiHL67sugyKIgxyhXFpKnHRh6wf3hmquBzhxsVXupPIQLcDb3
6jMn+sLaASruHmBC+gBSTBVuGxT0blnrIimr8CRqsYwAv7+Ytj6eM3eVQGpd86XN/xlRO64ajqAr
/V9mUZfcQVlOa3DdMt9knzNw7UJMsf9sT4O5VGnSQ0sv7Hct74ydiUznTQ9I+BJ5uem1GoYTcWj7
EuydcdF/NqsMcpDAXxh9kj9KQO8B3cZZWJeQDcUj+dFI1Lvt2ktn0jSbdS9rMAO5eFACopEf6CMH
PMtOvKq/zJ9Y/ym8BNkXeeSR2kGxIHny8/JUFIb/mIDw6YAnir4L+/Gztmcm3hZ2FLkHLkCV8qt9
QiJjUVhNtcPjbzhjwT+cJ8Z76EO7xTa1y3hRmQNECKhHRPG0aCsWbYt+hK6ZAR0Ez9dBLd282kSa
jTvUttV3nT40INZH9gI2alLH1VY0otlUgd0tqcqN6t2wB74TLg/2VN92tRsimbYmaocXGdG0XpWt
fKe+Q26tWUuFp0doWPaNTJmxjvVZyMf3M7L9qReFpaDPQa3kNsGv5+AhdbBpJlE+1bV8cxBlfIur
ZoNAXP/ZyoN0hfqp8aI8D5E9q2g2MhN8acvJWARebp08YkSgQDG1GSJyWOeEBzLRQegoMp0hTQEt
13KCEC2KVzeJUEAra8AdFXGRDQQA0L9x+BmBnOLi68evVParPbXmLnEZHsmlMaR71zTwlqhSaKB3
TehCTMdK3gLcFZ7N2ZfSj5KVxVh+8VPTO0ZT0awHJRWw3sCLQ83zzW3yH2PRtY9eFLfbICjyfZgz
KKXpychjcqC4HjfsC0L7ySoQk1wJ0xt3oBCkGnU6+FJW60Awe03NHuC9e/7u4Dpsy/Mc5eJj+zDJ
AND+NM73yGkAYAiFhzsog7zbKnE2gmQvI77+k2ZF4OBVqzsnnYoXMjJXKFnsjQdE1/At9HFYrgj7
nyJ1tUOu18YrDCpPIFKs7yIEY2YbNakD1e3tzlkaAgQIndvZT4CBdwfXLjU3tYfwYQ1piGuTg0AR
36tzTpwQFdIe95epZhiHVOszb+rwQbA2O3VjGiyJ0Zv/ZVeFk50KR8szIQK/BpdvBlHCcoHb1voK
vg2Fmn87uxWKj+B6wX9ExuLuwfRqEA7pR+0Yvft2ERiNHVtF95EF8moVIJGFveH02TWhzDOo8QVy
Me92KsQAR+ZsJ/9JJsE6NCZgDNo23bl9HG2Q5EBez5vwXESuHOw2AIWkWbaz0rz9RB5RG7vbBOJ8
Cyy28uVMPd8a5rD9Y5uI55EvA0qGef7O5qCGi3gD9TP6SlX9sUm9iPj3e/r+q7j/W+9vY6/OnZ6q
8gy1ncLp0I9IukIKvToOiABsZG05DxIlYZA5ltNbEdyUQx98d6bqh8M870llFnaW4RCcUAVez2NU
XhprOQKpRPebObr1NjGiArEnvQZSesHT60PmT87SNL9cMdNXXHUJMol9XkHcxwXyuud5A4HiUb0j
sa9+0GTA2rzLn1yzMfE77Wtw0+TOJmMoLo7TqjwDBC/XKHuqnmthfSNoo8G/4bGVvl3HmPEUrYyA
vSqO/0xCraHCuNpcm34zVBvII0ebTIThiY2AXrHhharfi6KDNF0UjBfP9fqTrbCRiavA+tKks4Mz
PJiDtUC2oEKFCG6JAitMhIXd8kQyNLluMt2kXqcDtpN6sVe0n6j3T2NTHiFzkUsQqBrygmUC1pUQ
oLWrwTtWysRSU9v7moMwYGxfK+UVzg+VCu8eerQrMNyG+V0UagCDik9g6mbuNwkM8Qq0Gu6NUUL1
bzRE+hRmRb2GktR0BuQrO/Ay5dupLJxbJynZsmM8eu1seZ9nhfsDwH7UN/rqLar+Gi4ihfKNLrVB
5I93BfgRfIRi/PzE2i5A9cDwTLc/2W1X8q0o61l9yB/t/BbY7qOUEEa6ChLlZdRumYpAhjtBkOja
YZUuBD+MWzDYgImqRNU+giuLisX9kZrtWLw3CXqIt8PH3vHXJvUmJuBh/3JsMaFGp5L5CtS2J9YI
uff1AgvViFBk86o8OlObDtolKCa5T1IRnywsPonPIFH994AV0S3vB/fenNILkSE4sne2KBtNNuQ1
5tN3oPTCW6xtZy8y26MDryGDl165/pwL/BWzl2xKvlFe46wRoUSB8FCbL7EDbjjc18GdjBrwcePh
fwZGBjmooIsQdOmd84RScYgjNs59WzTtsrDk8CnxnS+dL9LvdtViuM5DsazCVslM37gPodUhZCYE
2ULc02EDbpR+RJqks+JzYBlfMiNw5wVll1r5qUiiL7RMow2CB5TrwnO69ECLNd/FbxBg+HJNbF7E
66WGIDsbNV4VmvmL7O2gAO3Qdrf3lldXskOmM8OLwa8WIOydtgDN5C8C8uLS8qKveQAYtAAX2yXJ
ov7iAUCNUoM2+ppAGoCZ4N6wRRxsfx2ZWvF0K3PnRWJlcwYFkzxj1SvP2IEkOzYYz54Tx0cniTeh
nVcPWZZ0tzwVKGjpoQw6IOayrAPT3FGv0bH2FIbe57nXHPlbA/DHEYsj7Fq4a0DyEhEy8qUDiOs2
rJfGDbXiyuerf/7jf/+///tt+D/h9+IWZaRhIf8hVX5bxLJt/uuf3PznP8rZvH/7r3+6vud4jLng
sGA+2Ec499D/7cs9kuDwtv5X1IJvDGpE9oPbFM1Da68gQJC/JTIIgU0LK4RufXfn+JpVAUj6+zYd
AcNVSrwhdY70ufzWGat5Hxv2UXoEYmWb0gqrZ6zbodSMZRc+RfnWI145yKW6i2is4u2sMpjG7S9t
4IgvEQphrsuMJGXJCtmYHAIhYCaiQ5gGH23kXOXZysRv/AB5YlTP6gOT+XB29GFI2npT4KEHRqa/
erNafQKZfr5jnYkVO8t5jXokr5tdaCw50wRQUzAX//6rd+2/f/Wcuxy/LMaQg+bur1896PEKo28E
f2j7eNwhCRyiasqa1rlrVK91iqSJXk70E3DQlefWt+TBgXkCVNtEmdifvWoZGIc88j7M05uaZsMZ
FMSKjQNjTfSaxbW9Spy0PwtIYh6rEjwZI3JTzxNIn/H18jftCv5p1HhrVzOA0kiYjSe6zax6vFFR
4hxc18YzF5AG8R9+l77z+5fjmoj64ttxURrCGWe/fjm9l1YeSuflw7xI5yUDLr9wn5GhKO6gKNvd
Aar/RI/DuJHGhh551NReKNeSd2MJrWI78r8gBqzWnOUSrGl4MEWygVgDY+0nW9VnodeIeCney8Qs
XphRQjKo7OE6Fu6xEbeRUdS3KLTfIGHPHgrNpl+B2xZ0B2lwJBsow9JtW4L/kXppQB0PG6Z5+RE1
g2ptHbvA7Tn5EsGpZD8JCdb+QALyOATgzHD6tF42AVCEUfsA7Xr28Juva9023N57UO74bWlPCnO2
Yv5Bd5L83NSFQCf1CHpg+WueLDf+Xvd+/tjqAyKFZc0SEIChkce8W3SAHh5yv5SPtrLqjWFNxZp6
aXTfZ/PoAuS9N3O80S1tc227bfqBXL5rhX4qW+2GOirbjP7DL8L1f/lFMNP0LPxjUMwWgCELR99O
H55UeLLYI6hkwgeGVxTk48zh0lugVyacYVw9W35jf6FFmGt0wylkwXAxIh9LNKOGFGSSnklVdlaJ
JfHYWR6WTmu/LMtFq9XeYhQBQnunSiAuk1ZHGkQd1PyXtnmy0EyDbdN4qLIZHS/biX6yjqbrWUc6
c4fUqRYyHlFthUSRuXO9ZH/t/pvPbHBrtf0Pz55fH/v6ywQBFHdN7vk2iOh8/uuXmUa1aWW5GdyL
oRmRis39hQX8wq0dGz6KvnNr3WW+fC1Mtqa1LnnUdQSUXu/2YLgF8SzSiKUH7HFX7hrkGfRzttZP
1w8HgIzOnYKWGxzIDI0PBJ2sCOG0cJLLOrVA72qb+Z3lp/GCgi3UYebGeweyMzGiBKB1N1wll0lZ
gssm8LM7jjqXf/+t+OJvPzHHFSYTlg3KXdN1fvtWsKJyQ9lm/N6EXO7Z0YIZoDZJUcKmVW6JEzXk
SbIayruYT9nqA/VyAUEDoksmG/jzAIz1QCVP1MqBGFEHN/B21dSJAS7uvFlSKWDBQM8BKeTwyHTF
YBJuhSrFy9Wr4ahOEyakG3sdGiqDBKQYsRHuqKm0rfeAUIpG52828it1qGl21n5kGxsPS23XeK01
vfdChJP7gMcwdEXsMAFTF6/21BNX0NgKashwUe8Hb99tGgjkuv4pUrb+CYyf8XMqN4ndTDvJUKii
7WYxcDwjEFQEawp2/CDs91CMz7xF1/jDg60BJCWAyEjdYqekW7qvH6GglLUIy0EiLAol6J17K9hD
3Lu8qDYGzfzUBkcvF58yqdp7MhV4da0y5DA21KQOKwOEyrS+/PvfiM3+duv40NvwLYgL+MzFLlz3
f3gOjb6J193oVPdRZOmos3xJmjr+KnsUHQYDN2+R+YlRnocCYPDrRV9LMGIgvx+8lkgrbaCbCpYM
wePHX0f6dWdiAzOe/NyIgXEFFwvvkxoxKdDVUtOLp3VUqumhiwRYRUK5ibUiXlkYxRk0sSg11U3s
MNqdJzTLjW7mNchHK48NO2oCaPQ+JTUhhbyOUWq29hz8ygkRFAd2s44n3n6AXgMtjpVRXc/AIQSq
pn3mAuo2Q69ZDiIJKIFZM/QaanPFTeCwD9DrMhyatepzNV+CrjMCmIO6bzsVr7Yt1B23/fAm7YB/
HQDieXWUDaVw08xPqFAQj1ZY7YOotF7BKtJu8EwNtuSWJOA/L5Hr6lsP9U4ddhBk52775TqtE06I
AOvhNG2pihCh+PLUKHdC3SikG8eqix7Bue6iPgfRulo0+7FBRgCwArEE+0X8huWTXORTFTyl3WSv
AmPIbiRqQ3eq6Ow9zcRaZACvM/VmHt775QBwMnSyumBY2hCNQ3Aa2GRPH8jO6nZcN8xRS4tP7zbq
IL8BoxzTdOY5vHgLEavmxgsRQZGuyj+DAP5AypBt0h7ZMPmvKGLky0SMEfATkE8VbW3thhgBe8t2
HHwCL//sxc2hCeQTwAzpjYnH4d2IjRE0LyBwzYruEXmuEHJ2YfFY5FMDmYCy21KTV5naNx0Kx6kJ
EWbntmnMTaKc4g4RdmtVmJm4t6siuzErsbXGQdyTaYiDdhXYwbRxtM12qwbKHbN70GfyYpdyT8Fa
iAaB3TDjewoYRZQh07Z2EKiN7kwAwrFY8kDd9mpI6y6uGYJ6RbN3grr60f1/ys5jyW1kS8NPhIiE
B7YkaItkeSNtEJK6Be89nn4+JKuburodPTNaIJAWEItEJs75jZZ80+PZgfPa+Gte042HStWbnZE2
CnigGbkGWJzbMuqKp3+aJ00OY1ZWOwIW/abqscTLo/KpXNgowCBxSV6IKLlSYNrYpDk/KerkwcQ4
QPa1Zp5STlSRkx+nD6covHkqptc4gaDhVJZKroU3dna3BgSNgoV0ETc009KDWDQeh7qtycAN/ZCc
m7io1o0q3Ef0ScOd7pQRjjPFdEo0ovNAEu1nSyNRYBWh8x1O1SbNAuNn0Ll3fUtGRg4HDuA+GkEY
7QA0zdt/fxLqv6+W7BoMoQsWBktVVZ4p//kgJAxVtdqo9BjGq4RYB5/0kqQMIDf14IadukcqjIiI
rOvxjgrb/mVurQrDG1TyLbtUH+M+Zz8wVNmPgm8l4DLj/dYDDH9AotqP9vYisSJ1VjpEVnn/6d2N
FFXpFgNbeYaFI8a466Bpsus+Qgd9vO6MKbl0Yas9yAZBBuTh3z8G9fd96fIxmIJ9w/LPsuQb9i/r
gT2O4Lwd0V0+Me22uzBJ+ckLnI8R8SIMoGszepm3H30a6J4x6tXvDwM5okwB+ctff1iiZ0emLF7/
+y0b6m/7HFt1VMfhL+fw8DD+680TpqmK0WAUX64b+tm3a5TQg+grMeF0CcqjtpPsKtcXu7+q5Rpf
q0Cp/rs6QLfxWi30LvqK1catdxO3tmdGVY5G00aGOTPbjV41Ey2XIt1MYYNwMCkPL0/U8EkJqs8z
jBAMb+igeeSBanjTcnbrl2OR97+8jsv3h1skxGRN5zXY4MVCt1xDUP7Pr/MwzWNUz2ayn3yoXuZa
x5Sln7HattloEkCyn4Z5wFB3IZwMXfIA6K1+u/XwFWMmP6SNqyHwcW3UoDJE44iVU4jAdMqaAwu0
CJ9NkVXHYWmVRXkISARP1hicQkPgVfX3+HwwE3jCqvpdDHf//h3QlujCf/53+fE6NiohhmbbcLL+
878L1SKbyGQF+yuHSy/X14gMsX33rAU5iUs0VOrlkMxBgw449f2Uw2lDoHqVWKg4Bl2PMJ+wCVsH
mr6b0HIOeV+AuvtL+dYuOWFO/b98m/kj6Us04Jf/jCk0/ieuq2tEeAzH+T2KJXD1LewobHZplxjH
DrvwNUghEGyDGXxEmYsEHsBzx65hShpjtJL1IIDsLVqMJKCjPPxwRZFidmRaF5Wcw2tGXlR2ywsz
vwtCwi6yWJjIUjfxIBB1jNgtj215JGP2HbBV/DMrL2waWZHyQCcj5TtfFqnhNZHB7snw03abiao6
tWlvH0kiD7u2NuYHuNmBx6Nce1/m6Vs/+jnPn/NoCkqPFsnEsryoQcgCgoJkfwFof3aCpDhq/LrV
JTzUoUAVdOdZea3R3bjIXrJaFqeumvewn7/JelklG+Vh6ivfU9n2r69XkJXNMmWjjv2qy/NgJ+t+
uZhjt7tuipu7X+qyPs9Orag8c6jwm5RD5KVMyF87La2zX+tkH8Wsi8UDrSdg8d93jRU174SOcHfs
tKpDIFBBTGGO4eKows900tyD7aeZp7jUCNcnqo9MXqf0d7JcOEWwbgM1Ync7bVK/sXBVm5NpjYAy
K4rVZs92F9rn2fDvLSOktFR1qa+umlaYeIWYGfmbwLhTjOznrcdgip+IYNs82o2E/SIjScTZh9bG
ZlnO4S4TIZyOaEFnnmUPI62SPbFxAtBLo6zTE2ND6Cp8uF4pc6dtNk2zd50jYscbz/G9Xe+iJkEp
bhmnNU6+UV3V3lxnKPzqUcff8japrc6RB9Gz3MlZjbn0L1EaHB1TmMUaOiCOFKU/7VNxvU4b+MYJ
65Z32V3OM5LWX7UIaR5l0Q8dY2HtgOtcbkEeqgA9jdTSTnJU4ATKvi75m8i7knW6Bh2BXPdF9o+M
CHEOXw09+dlMo/9VL5ro5KANxzOm32qhYTwh9Gg86TNSWPhJuJvWMsN8PSrJCseW7FF2AWOgQ2HD
jTTStGKjxUa7c3vUhJv0Wzqk6XacjehgKFr5ls4+GxA7/QYCsvGsttDucB0dn5S+/65WfvINXBRb
ibxVL07gJvfsTq2VbMit8Wdf2cpj5BfJaW7a1JMXIDJ+5yxwxqKfLkj1IWM/8qeQF0n9l6J0ddRX
x3SXloO7awyl/MB6ez2J2t9qaQO11CWNo7R3Q1yRe+gIBq55usQHNbEFHGs+MiKPYlWOkajWPg8x
Xw3yR9mqWlHvWbz572QxVFzwTBivXqeq+Q5XxGgujtuJZwwxoq2vEciTxSqvxT2Uxv21bzvCz8Yq
oNj6jf5DzmaXtrLDZNdc8xauPmvKaDxl+p1su9bkMCEyEG/XW3WUNj/yzoLVynLnesr7FSIi0IYa
Fk3isZ/3vMREY5J1O3kfXSGMk27kn/c8WM49cOL8es/L12GLtkGxkVdNTRDss22TSV8usBzkfRNv
Hq739W/3LAeNjfJf9xwkNYL95N3u23zcDkpi7rraPZTk5uCgdSXADqVnayFPp7Srga2SEykj29y7
ssVRCtiKeYqt27VnC6kjNp0A17YFF7LMMYCo3vqR857oIUbSsk4gLxqe5Om1tuw1sQJq5+dK4oUR
C4CePMdNBZ+jRuWNLUj6DO8yfa4yHCkH91F2ADSgbwRUqo0sliLRnhgsO8ohOIA53hAO+VbWNQ7J
4i5aY4U6HYo+XX8OY94mbMHldBW621qfPovAbO8n1drdemTV1PHf7Iq9nKubW/fMJ5L366os72Q/
ObQORuzYxNgcZF0+iuE0GfGXuZq7g6NXqUdkN94Z7WgeRZJn52Cs2amPnp+XBycpsLcSebZKw3L6
M5y3aW43P6d0/sEbtPbmFCQX4trPwYQjfDc3Bi+WWhs8jj46MnmvZV811SFXzCAAs7zptNq32NQR
4m/n7EleeZwK8xjHo3VAGnBXOhbyQtps37Vx+Kc+aBVpUgVxS8sxzxGrxtYoAxU2HZbZU1K5a+GD
eVCaTWUgzJGCsvjmBOKChPaS/iRq44x8yDFAgTDSij+ULvhR4ez6YY0iWRvD5D836FN62DAIaB/z
57Vh8ZfH364bdYHzCB8C2lwYDm+ghCE4qyAK/uN6WHTD5yuacutOJQrmqJ9vazRAPD/FQifvVTbc
U69+g5i38nut+eI2UO1DVOP2gljGm2tYxypbZq1dde3MGB3pY6/e51FCLkeOJBbph9X07LtqebQx
k97IAVm+m7XY+Qq1JMUgZ2gOwPSdl9m1HmT7bMXEdNVquIQl4XnYjfidL1fK3AChL8N+4WfXHkYR
JttKq/2vfr29DtSdfqN1c3FUBREuTP4+rjcCanal5HxwCS8EZ438zbpYJgS4dCyiLn+bnXDaa1DB
t1nbdV+SclrJDooOPw/vvuwO8aXqyXUwn5KXakzI2w27hocADMTJQgHTkw2K2WxdnprvnaMbOwep
0l2YjMp7YfCXX66JxF3lzaGTksIF8YNHcnX9uAqM1VfgXYInS8Ghxl9MhOWIOgbxQyDpSztbwW6c
y3qPC8n0Nhf4rCwfdJKhq4AAZna2ZsUFghdrq5kl6ZVk1Ws14eARgSfYF0GCbdg18U3220Q7gXiW
RepyEYKRDWpgPysj5pzLalorsflULgcnZW9X6bGykctn5PY0OD9Ca2yuC2qZRfOuQPdnLQfJXj3o
3Ynt5FmWrLFzcd0YWIaLQtuxzVWPMKhWNqiY19RQlMckKO9Uvw/eR7vgw4HseY1F1rUKzElk40a2
WlmQegqpu4MMPoIk/ZmWjrjI0jKjBoriNV9mRJ4OYXXil2bFdf8ii6chfpOQQk5gT51TZ/bsTvtq
1PaD3d1rSwNcN0hkvzQrY7nnoW8d5jLGww5clnPyTe2v0ym0cNmZxz8C9etgBIh9d31GEMzVk3Vo
h+3aYY3cVbowkjV2jDutd/RLA9/kaa5FeNYzcf/ZOVdI+I1d5l3LGvFCGJpVi9PNMlmT40Mq4sc0
ctMnUuME/EP3z85KadM6J9tobcPXTF6oMYofXdmqG5DoYgPeWUeJy4rf00CxNpniFhjbUKwGJNn9
MClPsjjq2h4MGruowjef87ncFFOevAdhTSZjMfViI52845bg7Grhf7bG6Zh4KDZNB9naC/ubUYT1
vRyqBJtZFzAW0qp8IPjyKq+T5UZ1lDeVLfNDGf/nm5KtGdFHeVMKCp9sFpJq50+zOEmU5xXvuRRz
EuArnzeZq1iA7HKVEfgFGRooPgH2pZMtxQRuE107yTmjpZOZZbNXtcGGV/o1sKT4GRzI/KqDdk9a
2MGyJIaCLRpq7LLkqPpBn0VyLaXldNKDYniQbX7r3qPX5dzLkhaI5wppyWsJVOV7N9rqRbblQfZd
Dc3oqhoucJgnN2IM5+slRJ2u+G34J6kNjsBqvcrdCUDIcnN+V6BZoKbOnWzNWedXamaQp5Gt+L/z
m0pB2naBeLVsN11n4txadXIgNVa8zJYd7xJFqJ4sBqloz07tf9jCivgW41MaTKiNyUbRcqlCb9xj
3ijFy5j0xTaPCdHL1sHXs1Mz8US7jm3RSXHSF9k1y5EqJ1DPxn25aNgN/QbHh5TsOxO5KDAcQf+n
9dBcUh1rgTTJVI/8enMxK3x+AeVwGodgLCYcG7bXyip0aaoa9SHOeuNA6GHCEm6ZQwAEyfTsox7C
wziDUUccMX9W3SG7VFF4EYqqFIBFZ17YVB07oaXVjJr2zp9AnPlZVTzLOoyuvpqZBhBrqYrcAdP4
5UVokhNMKqwFrWh4+jJ+VIFO+SHmjrIoR2jlNkx68SRr1JC93mSmyVa2hVMyPBAGuXaXPYYRw+uu
JJIkiw5hT4T7+6fZHr8ildOeZHWrAGvkC9ofZTFoKgOmEXQBWZSHodZe9DZNz/JK7gy9ImL1grLE
jcqDMD28Nzy+KOnDYIxio4uu3/CkqbZ5W9ieHNgXqvI0/Hn93zaVO3sTZHNgecwyx7p2n6TxTgun
/Fl2N3MSs5qYtc/bdwKDdyDz3U3wm1rDF4WPH6xxdkLZ29b1h8RekNmKc7xVybNktLcg+cazLF2r
MNwgbTiOOwi1n8PR+deBjk/9GqWDQ1iO9iY14DlMoGAf+tjJrge/cRbDBf/odgUyM1mD3N045p/9
dLcbtp2NsZ8blpE3JIF6Jp/dnkECZl4ypuEP/yDDzLd2YfT/2i7HszRnvPylxZYsl+1VpIjuuhZu
vnRHvxWliM6tCHUI+ZmlMzRFOrP9fr21yrENsEyvdsV4cMhg3Te6+lOmhC0nRKKtrq2dTAmzaztP
GBE8texCZS8/tl+nAb3iIBvc7dVDSVNf+y5qH13DrR5TPX2TSJgyDpytXZbutmPpJCW7mixolZCM
i91NZytV6uwU8tqSJFFYggL6q4vU2ErGsPKQwhk301Ak08p28wd0D+ODBEhd6yRMyhrbxruau+H5
DUCkHFFAt4TDh4aQcjgbQHZziDPo/umvshWLMQyO8XVIkyHYjgFxulIZUNNUtUKcw8TdqGTHHvTl
MKF+8RBk5fdJq5OjLMl6p9M+h8o6eRCWMnoTL233po7WcYQ49d1kN/2LmXTNpq3CZjssRUNR7YMV
B9FathZG7N5XtXGUjbKq7HvP1YX6KEv45SDPO2XFHR7sv84m1G0U1NYjTtntk5KcOy0fHtXF/nzI
SKG7fitWsk3WWYGCjVU0EBBa+ss6Nzm3daed+ji73AZa0yhWsvjbQD03SYszCD7YQJhi/rySHBBn
ub8vNMdJLzn7BEQXVEJYgb1XlFy7y/3B+q8zdvhb1fZBf7VEj4ikEaVYWAjAA4aqN0+y1I2KeYcx
xjdZkgcg/9M6xul8p2cDQt29Ezz1xFOXwXIaP2qV5dcdeX2ToLq9zNiGpnkaBiV8skJAUmmOB+T8
psn/UoystWeEloMEKh+fPMR1fZfqunKWpWmARzsO6pss1fbQn+rCmXcpmbNTFIQ4Si6H5O8zM3K7
XZtUX2SPVK0+e8jilKZr0yhjbAmNFglaSEAzlrUrF7Xsy1Cl7r1YGrKloTAAsyIIC02/GNx7yMaf
I2C7/pxLDbqOmR76BaKgq7PxaKB+OWvNU7bAFGwe7fumJIwiO8i6YREDUsDCXgc1hWI82u42t8+W
Oa6tRIsAS+fGRR4Gd8SGDQ/dbY+hEi/0NITOAnSelhYD/uKoE1KT/WQr4MKXHle2vVTWyl0LSxTL
uZPCWq6Kxv5KNsjy0qr4wQ8wn/DvQ7yEcnfQnm9ngTKFXrnUKQGtRuL+2nrrNxbmCbOb7+EwVF8I
zpIO4c9/Ie+qPVVkI2V9jQc9YbOm3Isxqr6EvCZlY2m99R0bHiQ4eeVe6m/Dc1xq7mqg2Q+thmLN
jI/TOy8SCKAvZ/VSJ89knWyV/Ya+Dn9vddzhc2xR+/XaHUJtp8w6JLk2RCQJJf4jAJSNrLrVy7PC
aoNz5xjNzjWT+cVI/bOCSccfywmQyUGeYAp/rbFrnHyvVuQ+f4ku7sKjUqsPqc87RCT/cvK0cWfM
epxpIEDC39RaDrJBn7Xw6P41wuF/erlSgWyMW8B46LOnFWO7G5xKfeFPqeyGNMg9WUwbkMYmYZuV
LDZjwmsaO4WgjrRurSvadhjiGOwQQ10QjquKX96d0urqi5y4jisCq0sxtJjYzYm1+0R40QmenAcE
xjZlqI0XdyEHJSMWocIMvB7WE6lsvzX0dxTDkDRMsnKtuqnxrlg50Volr+C5Vfp7XTZfJlNPHwLi
ny//MEhRJ+HlhWadc2y1FSVO2Ct5QQDqkl+MF8mTYfZYsay9pVvmNlO0fDeB8SY+zuIri3pj8Ga1
LL6y2OKnup6zsHqcptQ4aqmrrJGBmj4EoknrvjOzEyGX/h1MWm7gmSB7haWhQDdzxw/XQbQXwafs
pPeK7CUH/1MvXYELkqtWSDQk6d8N5SxnKNvu87Ky+Ntl6dWkQ7GtlEH1yB9ml9sh1tGDK8X5VpOp
rOMrMFnrujbLk2zAXSS/QH7vTgJh348847fMOvOKS5i1z6bK3CZkPj/6uvHSBbMU25gYBGXrnGKU
YO/HHsvzK5iJkX4dJ69p1X6OVP3sOlJ2SP8eWWmZfh0p0U5YTD5ORbuP8Kr41uS7EcGqnzVOlKuq
7K1XE5WOTdEP0bmulOSuVkZt65pW8UykhdyW3Rs/urlbyVFJMX3pwjl6bwnGe6DKwktokFpVTeJ3
kGCTp7jxw3WQpdX3aHBQeSBzlvisqErZfMyRW6HZ0oT3yEX2B6cuvrDpz7xqNIhFYbyE3tPkfGXD
Caa2i34uRicJrLcveabaa78wowe19bW94yTWvtBVkkTg77HpHcYvhlVgY8Paqir+l44FoVNN9+JX
avHSQyFYl3iE7FW3KF4EqSronu68Lo2wfBmmQdy3uCXyuyteZA9zdPbBPKUPssqq3WYdO054kP3n
oDd3VaamnmwliN9ekEd7lJeSVU44eljtdI+y1Ia6C98IHxM5dxTVytbCUxlpWG7GCvQCEGz5VfYd
i6y+ZJEJ4ztSdMx0ouyF0NWlT/Piqx6BkTaQ9DnWjgO2dobU0ajF18mfUPPsDL4UeHl8lOK77K6o
YJNGh429LKLLYBft8KXQu2qPs16zldX4mHqtEWdwKTLtUGhhtZGT9op5LPgxvlh5CyVPNw5gyJKn
pDDw7TEAdzd2jz9V0fsshRVrNdHkp7IFZRROPSSvfEjWVlB3e1S8FBKkS/n/OPg61XK1f5xADXAB
jdsC9ZVFsaGF2Y+exWusIkbWqaW5kvW5Os5eGQz6tVudj790a530124Wm6WDYJ98niJpCU4S8Y8o
ad1VY6v4JbSz8S5w3s3Rg34Twg3vLasKV/PyEGV/0O9cuBkbWbQqkzw8gYKTLPr6ax9Y7Vuo18Zl
zIKENCaT9ZYJmbhD4jDuVxY5/x+w2T2h5QQnADbdxarrfjV03OSwThRPiLX02zFplTvfrbo7yN3O
Vo9K5TGeEHwL4Xh/Nfvuosnxc4IM1BDVf5Q5FhWj3Q4otOI9XPpufrHLqTsgYz3tY79p77NJQVUY
K5I3EkR/ZnEf/gzE3tR07qNStVcndUbcaPjtKQvJLI4rdQczoDu24Yxba5+bmwjtzxexPCh4ex+/
K1aDljUxMfwi+32iC38/KXXgtY2mv+ZR6+zLiiCELE5AyvaJksTXIian+l5zm+RaHAJ+pRnWZ54o
YuM1FSPZcj3PWV8ptmY8UrSKa2ebdPW+wkjx2mrVQbu3iQhdx4aFzT4vDbEaXMaWFtmTZlKxf1zu
CnpPhm2c0l9bMxMiaecIVCiXVtcto32gKtO1NXV9ZRf0qri2zmns70ixQ8ZYZq5tEiFYguvXVlPF
6dnUEByXU4WR0HeiRUdVFlnb1N3cNcgWLGPzcZh3muljmrJcV+21cYd9G1StqTk0Ttnu/Sl/xXto
HFewLJuzPPDn/TyL9Xu7mcfT7z1ktxDK64pEXrqTxabEZDgPTUyTFvvIzNCcszu34IxK/57FV7cR
R7GibRUgfiorZT95CIr4ux2BLJUl2Wgp6E922bCNl/G3rnFKLCqNyYXd6uRZq4kXLcfS9DZ3gzPr
nROaxybyWfFkNz+Gc1uhlePJidWMh88qgj2ewbK+u13ML7AfqZTiIeGF/JfrQ+FoEDnK443se7uY
rSUH02nK062+C5TsiHb1m7zybe4o15w1gTH1Oof97NsqVNHFbkUelAinldDFJXtaWGV/VadpaLYr
Wdawyvj71CSVhn4LkgO6knkCgMXpeiq7tmWqrMIWPz7Z8i/TtWm00/yA1MJyyWmZxwo63opk2ZgU
B4kRV9uoscPeDB1cd1DdQxXwLZdFy0xs3pvC4ixMN3ir8XCT9ero6IeqFmxjAV99qA1UMKsB7gzK
2XjNiAbI+iRzx8McjpAD5eTY8pAjAVdIDIQNrUoqQB7KNnZP9XKQxbY1q63wIYrLuqGqSFKT4y9X
QhMGkanYPsd2a5+TtPE6V5/vWIQNYmNLg+Xb/YbAF+tKkrPPlh1lixph27j0Dpext3p55vrq5zBZ
vI6tA/NoFGiufq/SZjdNmnIC0pA6RnaWh8mIEKxaDvJM1kUkjDxw0PX6twakxiEgLmNl51jpd5Mo
i+Nv9bKHHEqa3N/WbJevV/yni8mxau1+J4C4ROYI/aaDP23FYo84LQdwXZ+HUhooptBKDlYgNrUs
3voMeiDWwlWGndbY8cpUzQhD6To42GWW7oYwSN8iP3mUlJK58WO+Fu2vPVzA6P/ew1eq1pvmFnlY
FwVRt2sJXrVBftKEvTF0vHZvVXYaI45wK99G1FrS7fWiOkOPyU6y/trZnoTt9RmOdmbXtQ9ozcNs
MXDsGImduKT7anuPLVWxqiazfbhWlnmzA9C3CLlSVyyHpk6jDe/YwpPTXBtUG/+YBDXtWSw2Tou3
06hMYp2mfre+1cVOaNvXciG9m25Nqoqc6kqOlJW/tMty06CF8dt0/9hxXO5AtsiDnNFSnc+6W5Ff
HQu77OPkFY4w2wQCmueScRlXZTCV5xE3RjI7RSXuKrgpQg8pypbOb7TOC9oabiV/5a2stGprMQWZ
9NhLarRP9aF5qiLBs0SL7IPjJoRLhjp51JwP2SZrQJzGe5vI4/pWZ5n4eEQ5bDo1MeunEKzAU/Ek
u8tDqrts24VjX68h64xQxIiGhM1eK5xhr2YCDEyWpWeCcem5IfaxD1GBqPxCHfjuOhxli+wDlrMF
j92j47z0lg1wJ9Vt0etIhmWpdizMpG9e/AzDX7PCCs91gufMjMYvagZmvTazljx0hSldGgCQyJvp
OFWQ6tk4Bg8IaWLQqMDATHh1Xg2ZMf0B0X4NCWUIVmk3gDXSXTBLBoICadS9KD5JvF6vke6wkd4W
aRIflGXfBXep2OjjNL6UDWDyyEJZX3WSw3UmjE4JrvgIPnb8/NIsv/hzhohqW97ppkYe157SkuzQ
X2V5Jg9N1BR7o9ERewqCs/X3gdAa3PeRx1oWOdpOOM0X2Xir/63vPFbhgm37xzluQ8PE6Y948m3k
3Ld6eXarm0snOkXIZi938NuVbnXyZpIZ6WUHF8K/uzq5Ee0qK0doKzCbM8KwGNXbgb4dnazZ1PEM
fj97dG2InErROi9lrj2U2C/dCxKpL02nzqvZbtO7fsjcl9nvGo+4i81nQKvRDNZWZ/u/0Zaiu3jp
zgoQHDlT3NcqvjHhN9loIhX05PNzYc99qhOzxIYt4KeO9zpHf5GzJQMFlkGW5Sky6cMRROvC+xjd
18zH5zsdh4ssQeV8znIx3F9LoUFgyxkfriXL3mdzIR5lyU2IkFjoBuS6/Q7+HNrw0M738qABhN3k
vi6AKFCXV8ZnQw2iEssVx9m0wuwsGP5LC6Iqq4An1P42Q4VOwH0chLs8jTCj/3tmyPHuJtdBX7qY
cEJ3yowN2mPWQwvo5sEo7Hg/GTbMsr4EWrIcdKIi5wzrec3nbYRdKXWdHuz0eh7ZnlKSfePI0Fa1
FUFXx97nocM0KVbGk4imwcuIbH1HhadSre81SnueSDLtpCulfZl60mqyoYJtjm+n+NIPJhzOuf0T
Qpazm5q2OGaYNSACeDuNgWcfSes28zoOtOLYqhbeXaPiH7B0IOYModIy6/Il7IGBs8LXB4J75UvG
BmdXY4XtydYMcuG5HrI3gtFpu+6GeeV0UfNULklVVGbmlWnj4tgHLqYAMKSwFelycWxUf74eknz4
tfhdma0MoV8luCMqBC9lOfPnIvylKBt+q0uXfqWTY0Erh6hzu+HZYu5r4EBjGJLxmLJwY4eihhUb
xY+qWcOEqZrqe9NbL+4o9JekG419Yhv+Ni17/12BRjACpflezUiO5v3UXmKR6eeRbOe6qsf8foxC
0eyCACZaDsoLPYzBP6hNgldko/kP2nLgram6DAuRLSbcvwEDyya9GXCNoVF2Y4n+k/B1fJRzyENo
RYDAgy20VHBpoTHjbY6UoaFPX/WyRGmTRDquUF28i3oQ4X5vhpcYHYdLUYVovja+RSSC4q0hXIqZ
0QJ90jFhujUollmdFYCbdpWjnJs39oce+Ggth7V9Z0Esfh+679ZS7eMBdeiW4CBZgmoFgjnYq3Bd
UcAaFNxRLeUEedjYDEFG4mdpkHWy1VR5zUWsnT7AYas1GoQrJZvte7cFIe7YRvRdTOlTU1XKSwm0
a9/MhrZNq1z5yE1lLTtMOGx7XZUYJznSz4HqSOsVbEaeMlWQ3/20gmjNlNUu0e9jy9TuiUgO2yBT
cBD5u06e1XFYrZdwxnZypx4OIW9G/TQ6fDEZKw9mnWoXt3iRBb3gAbHKAP0dxsL+w66nLtmw7043
Bgw+7zaqWsYHetmvmsm3d7JB3ooP9gELnwCR+cUV24aKr3RN+Dbh+X7fl2qwIqFPwLmep51dNfZG
dnN8UgSW4bLuLq3/71FmH1WvHeZLiq71D4gT9Q+wEZD60PFJJpN0utV3UU6ieJ4dXgfpJhuSVIgT
IdaDHCTr+f8i+tAOS4jL1u/JdhNhHxzrXZjiQ4rqxO4O3QH7TyVokO9XnfLNbhTL613wdXoQtocG
x6g9yCz93iybz9F8oh+gh3/qQfcn0wXnq86fVAC0F2ma0MTFKfIx9LxJA8qGth/v8zQRnpaqgIEb
5zypqKpJRaq413aBiJyzLMn6pUr2cufQ310Tv1peAPgzrPC5nDT/UcmeAAlDeVkOM5ZMXlyN0VYW
gYsuNsrVtKviGWFLpzs1ajvdm3OGkCVZ9zWUqvkgGyN7nLa4MOcb2Yrf7XiX5fjwyNY6Q9FrAscl
G2UVTAugtsZ0L0umT4zBb04+rze55i1+0+lip9EDKPVSAOlrWbz5VV+NbmR5XPo0ldKupae1sJ0R
brQ6PTsOsp2agpEpW975WYHVw8vE+DotJVklNO0Nmdj0LPs3fGV32MSz6iw9HGBEj31oEMBnMhcy
BSIbIMU0bHS06II9FlvAkadPmT5OwmL3aERn8lLC44aGR2TtNDa2K56bj2Pdl4ArtWQ9ZRN+e0qP
S0D3EbSm+5AcLR42jzbc7nSayLammb0ziK5vHdu1tkaRfpRxqQDSt5R1SHpyTzr2gBBw9Oj6PNxV
OIpfHQLdRotCs6oZOhoXxniRZ4oJ3KgqEXDULP6ssTJk2LeXi+ixuyb+xCpNKJbIGUvyIHzcjhvf
8JxCI4qbLEjyvT0+Tu6yI3KR9g24PhIYU3HUtXpev2oRLG/kM478/scVMLYfBRJ7T6XQg0PgZF/c
PvgWxoG78yPV3Se+QmyL12FWyYhv0fxqRlO6sxY0g9OMh7gu+b+in+NE2BQb5mpCTuqhhIm4DZE9
SHzQ55X60unqV1fVnJUAEeYZnU+0U7FXtU6CSEwAf4agW/cDvx6iBDmeUy22XWiGiAfXFcifkydc
aXMIAYhExAbQsw3xtBwbj0zHZhg61mWRxncjsMVVWLTnjnB8QMT+j8TMkZit9HYTFOr/sHVey60y
6Rq+IqrI4RQUkSwH2V5e/wm1Ik2GJnP1+wHPjKem9gmlbpAsS6LD+72hOdSdUvijCcFUz4cAX0mI
Tsl3ze6XH13TH8kvPLeL9WjUUr14LdxWJqdh7yWy9LVk/hv1P2SJ+zJ73z9YYfNZtN9xGTymXvlt
KCCT6HWPFLd60WGr+aMkXF5XvsVlFliyYVppOuLHhPkjLz/w/ToYfDKlR2je5LR/VJYJO8t8Rw3Q
hFCO2Z0Q9uKb6QBkoChjoC9lDsHK+kdP9AXCN2tKL6lEwAXfEZPu65IJdi4Im2rq7JbYMKuXmLqd
lZFRMFX9EbboD2Usy9c++ttgoXtEhPamgI6yTlhu9QSAVCSr4dSUM3kszk7V9Bt8TP6TpcGVCXgB
iuT4J09jedNmgzC0/LUfBu3NcMIBBmWgROJVQxeyq3A22E2MASCe5pl48Zu5TGElVJK4suI2dmQ+
aUhk9kvGl0Ghdzgm8EnDJD57Tbd3dMITo0oSkWOOz72WSBafXXNMbEwHh6F/gvqxM+U8wkI2Q61y
FV9NkgKmXX93loqC5Vwtuz4qZSjS8Sx7uLlYLVGahb6u9OppHNGYVWYJ8RVeF7b1VPsThwiVmjJR
15MWN5DKkET2zXWgOZOaI/rGPnZ9gndmogY2DEiB9cJpWdAxmEQA+VpUaiHbcjcYe4WleyTPYNi+
2XQzLA41TD2BPrxpEn3fzE0b9hnG6Y/bwwbdW+7/17lFV+koK3s4tmp/rmqALtiRPGt7FW07/fkC
MRlBaaT7xbSMR8QeJWpnU/pEvU/4aCxtKLxEP1i9+qjqdRNCJF+4wxKXuBT2x7t2hmTS6/Mf5iob
mcziPbdidZNnZeAz+8WhrWOuUMZBVDtkUOXu7xfynL6nLhu42WkSv9R/6rZzF1Hv69T0zjFa1b2T
Dr/qlq9HeMtTbdoY+NZ4N1OBr8rVJHvwHmWeJfgHE7xqi9cyWZp93kNElv2fwsGzBKKug21qXe8X
JXEfBxmdi8VV7hEGv9GcXDSjfyutrjrgXPK9K3Nl70QtXx7Gjrj/DA+qLQZK+BSqtba6t8nwTyzN
DifDxD5mNgWVeuwP0SDLgPebXYpiOnoJH0hR49miF9bw0FR8WFouXouRur7esHWJxDFLi8MCoHyy
RXstigprn6x6G2s1EGs2DDmVxESRmUZFMzt0VXSVNa4SGTejqg1PdaR9JLoDVNPKi8p+I+iXYdij
XLRCRVcEmH1mnnOByYXsmr9CqyqfTGpDlX9x6Un9yUyJJm9zAlPj5640tBMOvTLurR0OyJXT3tVc
vDemmvieMbH1dYtb4tjxQRoj/sIx3FTpFWddY5GQudlHJ73F7zN3Dpz2Wne579qz7QuvJPC9qN1D
Rbnn1kNZlHHb3UqrB83FjgQzNXRYnVDxpGz7NzD91BeD9WFUMYosIKdHoXqnMcfzxG3DSpn/eA7+
V5b33RoL4j+N8VxSefITQbmYyXkKZgs6X6V7bgAMPZ3YeeVU13CzyYvmko4dY7A7mQfCM3S/X5M+
jVx7R9A9wV2VV3N2vV1aD2RnZIhTxZhetsMgrPRCdfSSF9JGOmwX0HiHu5shsABZ8gtb8ftO/k0N
690a519S76iBJeYVMvalRoXozOCIpu02O3wQvrWEje6dMn/FVty6TUz3fidzearjtngqZnh4StI/
i37xzb7I9wWLup2OMAtTrJSEL22ES1vYQa+RrNzowsAQyM1OsnDjK7E0EW4/RnJZvMI6R6zUQpFk
WpiOBgrNpFwuVZqNpxIT5CvUcOOoCTE/DEkRs5hF1go9pjkMI8GI1Jq0fZ1mzlPRxck+lg9Nj6zH
FDbFVAIg8c5gSVw25BwmmP8GKwsy6DKVurkJJd4Swnq1DY+4wEU0b217GhSbvIEydd86ivaBdKwe
t/0Ej+EeGpAxE8mERb76bWnYOWnNUH0oDTVRL+umc22Z1g7Ja+t3DJcfk4XSJ0HX8oGsuIOcDPcB
niqpf70wPpjASFZEqvUx2X1Phq9Qyda0yM8AF/mIMUTxGdbHD/B0NmxZM3xoXjT4BSypD8/CCsla
XPkRVwwR+Bg2H0jIJky1sXiLFSMkcFC/4T/pAUg40W5rpmLRb6WCimhKPpYuqwN0SSac7rg7NObE
JGuaYWKzJ45ic7h1mLjeWv7Xy+TKA4Qz9spMQLvaK5Ba5o71wFobRMl7UhapvHYZH9loBoPNu8Ri
KMPKexrxSMYUpo+NFQXFzQdqFLTfmAQ9ezK1wIYyflBVpSU4pf3hDjklZrxB0PhXd2o682HAT2QH
U8gOSMMy/EEz8sfGGh1/Fpmxz4CAfcMajnqVeWSSp+NhqW9D1synvk2j28L/oqT2Fc7iW55E4gkg
tffxpGLKkor6iBU6jn7l8mSbMxN2JecAIAF2Hc7dFKbYyapD2geIGbqDsYag9mUaoIjPHu2xr87e
QtIq1o5ksNTLP1VfkTNSLceGVL79XHvvkIN3vRxThC/c/9EC43duXMG/YsMNIXC4W2BrO/Y+ypLY
j3KA1lbigyN4eEhTJEMiwuNLG/MnW8lu+jp0xznAlV30ctfjHargw8bELRA+AAjgxRpZQe8Vjq8W
FYVIpocujeyXsfYA1a3i0PZG7Y8VoEblxe4uIwDOb6ks79uktnezK4cQow77IRVayo9ugbfQApdp
JgNqyRL60anSa2k0kHSN64w13X6w5vSCtqM5svC3eGeP+KY1Jw3HDKG00aXjVsUcqv5lOktPEJuw
TgNWNEmSAiHPjrbvuqg6VrHIAzN9a22teYrnSfdB1P5h9KbCPIo5LC1/mIfaT9pYebTrtr9N9qT4
JeX6h1aMIsCzmX9c9cKE6I2yAubJOvkE2g25oYf4U0kcKEuLAG1H03Cmx/PSx5TWVbXshrzxwE9i
unUt1UZiFL0wjlwSUwv3ASP34xAruT+46qMJoLM37Hn2tU4JO696E8J2rmWn/JETX9RkacaDWTfl
vp2z360Bf0diKk5yzlPVy/SaD+PkK+ns+BMpAx3zPq4QTCuqXYQEeUf7OSI9SAwopfsoInQN6w7h
KH/MyRwvZgR9a6qTIOknK2gFv5O+1otQEQMSUANgdJ6qszsPJIO4VXPFc+ymSrZUBlQRg0hEncgN
yLKsyERhX+TkkegysXjS5NAeEdnuk0lBstaI5VRYeQu1sn7t2upZUSG8YbDdHp22/a6JXA8MqZnc
YTk3n2c+Lv2ESm6Jz25MatGKifZDku2xg2YFH2vzTmX3UXuJCNEoqVSvln/a1oArx7Jgx02BhoKc
9WCZJtKHeu97HpWm3zkDWAc2TVOON3RrP1IqnW4TJEM8i9pD7sbvDmY1+8nTSTMV+X6ZYpvN8MAH
NAziYMeRuhdO/k4g0LRrgMz2WK6q+zyBTVgpMUYren0tJ/yw2ogpqrBNw3ewhDso6eAEXZF2gYiS
IxhcHmZY79qqbl9Y418Ju+ywMU+fDE1TjjU3kh/NTzkEjrFIxXPLfja2KDQbLnUTga6ka1p2rKrU
Wemzs6uNeDoWta3tUgg2vnCxk00fYzFZLG/aIShgSO4sJ3tOPHGxLVfuOyxyqVsX6mFAjndaHNVD
8YvJCWM4UpohKw49xu9Lb1fYeaVkMeCnfohmdd86rvSRK+eHyLMYSSIR73F5+q7hu7Nv+na8awWw
UIH6ptF1or48j8xSA+OvJkqnHeGPd74qF4zF/QH8mR+EQtLFbOycHI5MDCgHW9+RJJpIDO30qIDm
M4n3BHwGnWugwA2E1N7JYGBJcWgsHMwbnCBgh1fdS5Mj4TIoBHrU/OUEgz6fzNlXWUmbPdFgjD8/
sVkYLyLNn5WoWYJB1aIH0RrfbZM6/DLUYdpn4lzODNemAp2roppROxeHXSbS0wvZuzuNFLqgaTQc
kaoI6VwETylrw04vIXlNOZ6OceNHGKweVYU9y9BY8vNgLbAgzKogGsm2niMvWw5oNAnDyBCk9ovC
Tn0qUogAXnMm8rIPp1EM4fbo6xDbZh8WKdQpNDXM1A5wO/z241zm7pEvtw6NXK1DG7zr0C3Vbcbs
N8QSaQnTgk2bhy4p2F7N7SgG9Pl0bCgwYkNzAb1wfaD+m9A8GWZN+S7dAgClNEd5WpKCLbKHqtnN
Z2yJ+zkcjR4vc6clC9fWisK3LNxZ9NI8D8oaiFcfp3kpQ2aRkk3QFO2tvnq3E1gB3RBXvD5QS0vO
bmFWgZJUCXspNwq3A8tX1qFJdrOA3Q+Rospw6SV+WaN1lAyHoVQzuIsJy1K/kdVrmnW/2q7sPz+r
7dH2MSWLhff5HC0uzi+9OEZrGuW2z9geuWtzjebj+97Jupx40xzsKRpDO35D1FQz0O01rP7ZXVCV
9Zz03SjjUgtatcnOXbdQcF922pg9a4qXkmbPP0bxzcKGEicIVvBtG0UBg9T6BprHoWpvmcJwgYVu
kGRzVPiJGkXHJW9OY9tgrFCSipgm57FDl6iwWIMGOxnh9g4w86Au7CxvlO1q8ioMdwm2h62W1Gx/
I8NPOkiUWIUg/36tSo+t1WiC1xBIFUJ00EOBxjyoHXRszU93yX+Cu7h8shEecoNuueyOaZOBRQxq
Is7bd1XrUxXK9bA1t4OJmQc/8/Wr/P9ORwTR/9fVo+O1h3kUgIvlUavHgLDl72xO+qA1cYXb24qJ
wUiZnYam8CjqcEFck/9duSlm6bMvPQk/UzgNlDsOA4y/w/xbkClBBXDSlO4a5X1yzpUCO/fHnpjA
Q58Mz2VUXzPGgRCXbBLS6uIHdnIxQHmLTKsnY3bRH1u84YHDFXfvZFLxIUZTTojT5SVqipKxeykO
2hg/O1TFouJO7vqbVF3jOKwwgWpZRTjF2ERKqV9mjWibI0IE595L7mFvcOFLFtWrt8kgiR8oY4SU
w3hWKjvj1nHnm5gxZLMcpWXVBM7oYd7QDHkYqQJf7k5hWYUY68JHc8YLRrH8haqzr0yQtFxD9zMv
Nu84HpV1nYVetfzmyyafBtLq2RxLsjX1tNsllMj0sfNuo1iMI6ByjWosSNlC7CzZVo9qgahxYBsV
iLxO/T6Pq0crpeKMkRWm/eURof2yowrjcRWGz8aEsy0ZN7q7ZB+w/uUlKlMzIBK53LXK0lwzjDMM
rVLea4bZgzNJ95yTS/RMdiY1aWvpfk2ZODpLR/Z8Z94dR1RHboHyFIGjv1dlhGNCqvzoI7MOsKcd
YIyK/Kao7Htab9jXeSJ+xHXyBpIUkMBtfh9i8YwhqvOnEOBpzAt6qdiPecTypYzTxpcqsW1ma/8E
mXfBAhijHLXrT4AlL5QG0bj0DUIr0JJdFbfZWcdxfucU5nLCxXQ5LpQOdrA0jd2idO2e5eOuqsf0
qDYr3uGBSJUgrZ3o7RtEf+IKxfBSoicx0ir5Him1jRKcYoJ+z2q1WsUryV417OWlHdXvXat9lGPX
4E6OYJJqP3UYslpSN/XwARrLHZ7L2bNIswJxazYzSO27ucgvTVGPF2tF72aovqMhm5M3SOWN6Ou9
8AwgVRR7u6jP91Ocxm8wBX8KgqYeTKkrr4ZqKcRnqOPe7QuYjVaVHHI5ud8l+LX0XLj1bTRfAD7j
XW5ipzRQQT7hyL9zcXL/0XqjETiZoz2yAzDOsk7aY4v27J6YHap3KuF/JPbBlpf+lgQSs57WjGev
yus1e8Q8ecYgno0mAtpQRPkrr/9gK5BQI01qf5G2d4dtHB3ixEEw3CxkbC3Z8gjE8HvWu/Myi+4+
tp373GNskZTwmQmalkecwBmOtvp3zpsNt5p3Ri0t97/an6e3K7fOrb0dtsu/nv3V9/++xHbaXqJt
nMesTDnHIJ+oP9ZQ48+H1Ujc8dbeHm3zzZCoXLS1/+vh1/mvy7e+7fA/fdvrbH2z1pU7Q60nn71d
jvdbWdZMqutD1WEJA5z6715jMFkQrOdzBcrunjy2f7U/n/p5FDNlQMVSDnEmmnA71Os0O5oV5mNb
22znf7dxr2YVOaTXatbjF0tTuR3cwgggEcUvW19d2IzuqTket77toKJNV5Mxun52FXb2FDOMfT2p
I7nxbOLm/9m3nSjbRVLfWb2O1xf/7EuV1te0QT1/9bHjDDCzNx4rM9f2iVvHR6vGarxSGuum1qZ6
iwovYeqbuh/S1d4LiMh3XVWmcIlEsbcJIHqu5oXtUzz7WLxV3xMYF8eUAMgThRFUy6gTCdnbabo3
7AaZg6VE5YNdDe3VTPOjyxx7IcmTJdKS5WeUY8eMLf+lxLL1iLnLWylz54b8UN0rbLsYVmL7Yeym
lBW++pBNXYgZSnEhvVcQqQORGxbVsjc8zSb0pMA/rlp+CAfbST5o7w6g/1B2Uv2O31q5E6Nd7tVF
e6Lc3LPF7LFprLIpaHE3PJqyotKjYsik6QjlWHrvsmFQ3xpnhDDaZauaAiQpJx+KCKrY+Ejr30bb
t+yUITT2sfW+jGa9K9DOveQJJgX1VP0Ey58vW5eM9f7m5cV5a20HhMLxoUX6vduu3/q6Xn/zrEFe
t9aQVAsVpumh62YPnlondlWRjS+liEpksMm4V+JxfNn6korFLuSo29bySOW8JE3xBxuaf12wTFhV
g0rCQVlfYzsU+t9ktMTz9jJevSRnlehC/+uCoSfuwVRkft76Gu7ba6dEN6+lhj9XO/wS4ydtKVRC
PLP54LjxCk8wbG99sZU8FyUV1K3LqgZYt3n1axvXt65kXOZArTX9uDXTua1eZlDxz1coicDWISpt
nNeN5Aod9CmtU+eUtoyvWLb8m3T7eUm7sD7Xom9f/f97HRB/CR3S0A/b631dOGjJfaIax86mGAMc
nKoHLAPNszGt/jlNMvlb33YYKrV66NZDnCrQOfV5WT2fkOb858TXxVq2OKdaV5++urZHcx5VD199
blr8UT3J6kcmnu/KNn2odErGgrDez0dffbbSQSKQXrhdoVBh+rysjJv8pOiQYTod1/G0NglDUYvu
LQYI2kesGQ5bUxNVQRpCj+7asdo3EUUryWfFCteLk1EUp1QISNVrcxR9TWIwPBOsmth7CfvN8HL4
bZUJwrw2TYrqJ72Fud+Nvf02lXI8CYUV23Y2n9rs1Ml63sUmWvmhs50wkixK7Ax0TlU0gUlabr86
Q8kWzBPvW8sqtOy+1gm2VuJG9qthWrgkdcXz1lX1MauJol6uWxPGlBmQ4fi9wedhp0+N92olg4Il
WKLsLc9zXzWWRie1ZFG3NSusXvBfY5GzXWwwXDyhYLhsJyMYHa/fdH7WQzDOBvdVXT+p64tmHcvd
zvPK63YhscSs6eaeZCSCC/2tb2Tm2YsWFyqP/b2X1AMiGqa8aZvYtrnJ1Z0IuHMt43QDcpHAsPXl
5OTtQThDDvczTo4lbiGv8fhc17I4eArB0Pm4+l6O9h2QwKL4q/X7ClbWm5INoFO5+q2PM2b3uSze
LG2aWeczyhEak7MWN5zLkiB3xkc0fxuUiWKLF71jB00Ex4T5s9ebx63V1KN8dYwzo2Oyt8mydGAF
hY6ue8i3Mqyoy0i8tRNIVt5QkkJGo5+0MnYCQU1gRfmcYIDpsk9ysz8AY63YmMtyvrjPvVEGpl7E
J0/fYT7qPtlrHsx20POTYSqPRim/9bpCFI/bzI+8aWw4qgm8OmfvohjIIlOKx0Fs10gNdTwEcc2q
fnTl8BRFjfpKkuHGuPGl6UX3Alwra1irq0rD5zNrsIvWw/ZIrGsMuzIf4jLOP7u0KUpCxRhe0jb/
VduucWqJsbgJC3+4mSXupWiKD9be7S/XFLdhKrQ/xGwcMq+12Cw9tvPisyAvqWF3HXQJK/M9zJW/
xSv/WpTSj8nGeDPT9pxA5P2lFRjDKU85MSYvul1dcOYtD5UGTlsqabl3x7Sm6J18Y9HXHAcXIYPo
PIE/fdY9mUMlAQLs5JcUP9R4sY9eq63s/NLdzSoYYZmKiuBsF9BWhRlrL/rzko7l69inq7owF+HW
zBv8RiFNXFHe209RP1OH6scGrYYxPSXSXPVlaXuAFZye2gaPEEspT8Q9EeKQ2/IE6Cf35iorZ2du
vLD0588v1CApUOwgQe1ThUI/Ra3cT/UuAbyxfVN/JnXwJV4YgQyG2kMc6RVp3yWsL0Wr33Snw7O2
KJ8tdmtvw+Jqz12rH7ZzWJ96l54MbX+yf/cMzm+mcLx7UWPPT0TG22AZMynahDCv5yaM4MCaSTVd
Wyp+iy/NAHK/tgaKxS8lSbxbCz/g+qX1soOIauutqxrCdsviuJ3rPUt9diJ5+mzVZvPcjcvZVDMV
Wwv9lDX5civWQ6eOlyXtdOAaWnXfDofBVWy8jHT7Numaw553LnwQHTwDtk5jPZNazDHzXFwKXdo3
ddQ4G83dsjeTZMCwdm1vp7YDBUxinobb1vh8qaJpLYqqFTBqMYrTOBTAkq0gMM21pEAwhHPY1qzW
P0ARwObZK+2ZqgV0IppTp3P14qrLuRfz62dzO6PJeggTK7sV+fBhVml1LkC8bsPQ/OuAA6azJ1eu
Cf7nxKh604POW/m6tjMczfDbSWt8CORYi6yvknSAQZOeYhhgRvGjkbnTQQyIKbVcjR+5kxAJ2MMy
X9cMo61vu84lGuhxa7qN+YTiDpRhff5X/9K02BdJW8GXMZYs5SJtJ+ZIoDjlUKZdCcEYieWY1xSR
177EZPTECCiGzmF3r4VVvtVRI25by/PmaKVWkki+nhy7VDkqo52ykS77V9Uu9Qeb3A8YIx2kF65o
oKWyOb5vDSGpMeFXv1y3ptZB5UCMlx+3Zj2X6TkaPZjD6zOx8SwelzH5/MNbl23NQSLz+GVrWcUI
xDriibI1E7Lf97a5AtHr04Vt1SFaDNvfmrnuWE8SCe7W2t5fF+un3C7k0/bei5XnNVmpQp7m+r5X
YtGsa/V+a9aEy/PTLEm72d6bXWCDlGIEtba2V0ui4SmvgXgpLFNas7RSDZSmlaFNsQAgeW4Yq82q
Pak2laGY8M83Z6pmP41j5wcE4ovkEZl03E+ttfwFt3ifQUK/1z1yEYry4k7ON1M9S0OfjM76BoMj
P9WVHYWdsYhLFCnJiTpkeaow8XzUi/Q9x57tdzc7L+ZMXrvj1r/LorKJXM6mUKsJNXZT2DdgP8nv
M4X4FgSfjYEWu+ktn8oUJk4cXyiRHtNpebWX0vCx44S+Uef2Q7f01eIXjcbPmzt1yIvH7aDYdv4I
GopFdvTDweExGDIU6O7YUE+LmwHCFdRzNHQqHps9Khavmy6Q5ZezbJufxGYqZ0sr5lerb/jZTU8a
efDv5K79Khc3oECPc3cdHYQt/jR9kT0maYJvbe4oB2T66nttpRqL1u6gubr9JuwjJbH8m7Es48FQ
knTvKvklVrxfLNfV0JTJHzOpfvaTMCnvNM5JgzFKlc0lOAujsUmmOQ5MiB88YWT/jBSJ8tlyoSI1
FCsdbuysmbydLigvNRABXqrqCCKfUvIj9LwrU8JfcCemSqB9a5bYO1kelU+I7/m+Edhjmg5kpREu
fNsO0dX6x0X1fRtL7cVQ2xAheuNThYoPagUiZmF3CfAygfeqrM2lYzxO0z86iSfGc9XZ7mkueuwP
JwjKMgBnVE6aQl0NTVNzQDuvYw8SGeEvqB7qLQcB2+GvZO9Ku1xzZJcz0yMWm3b8vSlceV90Jm26
9EeHwj3kbkeAmHJQzElcJy/9NZeELk4j3rlELf5dkMHUne6RBhi3gTWI7pnirXa0GkuEsVWCyie1
u4tL1XiH+flztNL6r4kLJrWgP0nfN4i/BWB9VWMOMXa9r2JSdya5b3xRKy15amCpbK3t0FiddkA4
Dzi2XrEdolqH6TJ5lwixygs2Khq0v/QEN2KfksXwOGimep8pre49nVr31rQwUrwVKV7w68kBduF9
NBBjT/Zw3boM1AdHJ7GbXetm2t0bjA6WJwSitbV1aYaF4VuXZ+H2hHX2ORvMzKxdklOlRavbZ93f
5whKq5nUz1uLTKp4n7sRETrryYmdDfXqLtxanq7190TJYQg4WNJvfToZIefBK21UNDxhO7AoOXBr
EC+6PiF2lXmfNZkKG4ErWFWnT71O9WE9qayHaQT4UxANnLcrgLrHMKpwgfp6ydjNQ8xXs8/3XCRj
FSTefJ9T4I7Z0vR7GxGNVkoR5oVgpqu69K/d2fhKs3Z6cYT9ko+/azJxX8E0g9mwJqJJSuO1nupf
IsNoYjsHRKsGmFN6Jxij5qutkWeoDN64364tDT0OG2Jqgu3sqFLpIX7dOkbmE/N9DRlGzkXoCVYQ
SNGSl+2AOUq1b7Ko2mf/6dPnpPDjxsO829aTlzmeYHlFHt7f5jEXiXF3q964Z4vCoA+n5bw1U8Xr
z9oCPWS7RBtt484ENjtF8nl92VJGnnBpPdnr05tYHqC7Rxiio21rlN552Q5Z2jLateN0duLUeenw
Rr9NqYLMXIeAVpkx6mgSaY7bxSCC4hkvOfY0UVcGsH7bPR/QtIfY/K/Xk/3fqlCiPcp+iFHEpryg
pdOJuGv7z+bW15lyJzXms61FiGl1XBoIdp9NPeJZS3GMIG48bl2TsVDO61OVWI8mvm998xKFWsmN
sbVkpwynzpIVV/BHt8Ngz4815JCHzy5UkCRajZ5vOGXy5Ljc5h3eWfasmz61XSrFxhi/bAdPFUe1
Mpbb1poit70l0j1Wep5kwdKuKLBsHH87WyXM8rmlA521WXr46jO87I+nqkx6Q90+awmqsj8O2aJT
q75sB35HOHgMVKu/+iJzfJOJOl1x9FFfhjhKr1KzP74uyNin4LzRtsevPpe4sm76fNF2GDGswEYo
sCZ7vupJ+tRNXnFjDixulNDDARFEuLUIyrRVf3vo5eJF68zu/F9929OstvopuyjeaXVTQPIpneft
4EpQQgdBAAp1+mpVgaRLLUaOuwyN6l2mUX2Pshp4zUuT49ZXJCVYZQrFXJRVHcxNpPr89qPzdrFp
kNFa4VJsmNB/apU4rJxhdh/3ibzLpX7pAAof8HuV9yrD5NYUShSoyEHJehgvTm8OfACcFNCndhRS
YUpptryrs0wf29Q9bye3LnLGNMD71jtr81jfZnO62FIMfJ+j8daaYx16k+xhBc1x8SDjel/We0Ud
613bOnKnWfEC8ShqD6ZiOA9DhkQjHaJsjR/bk+P2rTWiCj38cI3q4cEaYhzbBTUpdAk/oz49WALD
g8xip1OxAvBqrTlNif17cUsYbPKsDjHKCUXA6VYHfdexBglaVh+lR76QXvgLLOFgShSEpBGz+Vbt
gx+Dut6Eg64qYwhj4k2TTnKMmRAAuFUo6ZCUh0G/qAtec52mGBQXUCe5yjGf9Hf2XQw2sBd2taHe
ij4/E0atXJu+Rh47jO65GBDAGcZb2o4p2z+XfTJsz2IQ7n0pLC2cqWiDd3SAiUblF+XcoZny1Ykk
XdyJKd/OpAF49ZD53cIcyWb4QR2eNdF6T6sJ34yIwZ4bE91jbFzNNlUPCsEofpW8L8vySkVol3Ra
fajszr0MBWkwAAE8/DrMIw7wttFcMC37BsNiIoWuGw61I8hx1fXoNpS/eRkRYrdi+Pg+j4FjGlRu
K0W7FqxVC2tSn42cVx6bYrlYGM7GApJIoRC5mOlo8ubs1GqjDGUfyT3xkeOudZz4mrty2amd/i2e
yA+AMdXv4wWJhrrUzxb0j+dGN9+UNGlOBW6NV2wS4ZUwp+zz1umudVWBkugj+q0lCuJmHq4QCU69
xJCxk1lQyvroFZN3Lo252eWsG9hamcI3SNMK5NCfrGZlBMa9tjdHOztAEP6JVdOPNUz0ZFIlD/i0
hgA6XB/gzgaCx+/GbhXoelnXXTSO+CRA18JLgh17bzDbGzZqG/Vnk+kzujpTXkaIBmdlBTyM9nlb
UWvrspolCj+jnjpILjBmKTMsI5KxU9/04sdgK7c8R+eLOUqQp8+wl/8urtGE1N9UZsJM4rmmhnPV
aC8mCg+Tnz3lXluOGfwbpwmM8v8YO6tlWZFtDT8REbjclntNX3JDLMXdefr9kaxu5p6n+8S+IdKA
KiTJHPmLH1yatPBOXs8II1F4fwcfX564yZHb66anN08IWVktmhRW8IpRLwPMiBiqWZTl3jeH77Yu
25fejuo1ocDaJxQ6gx3wVmNtybSOXuvjCOFBplFSTMuycoqUfIIIkK67MPhZJTku2YF+4FveRiBW
kLcqd1zQ32WMRUxPGJ7VB0w56sJ4IDCirkLQZRs3rJ4du4JjZle4v8ladvRL+sFQ0tdj11brvCEm
UKYPaJrKlzYIlEs9bSwdw0oLEmacrnzVc7d6A1LPV1RmKJLV0Pca1daLInsNKGsXZN5PiZUHlBgC
FIUIZfxojS5/q5E156N9aFJs7CwbTpPqsQYi99BTHYbHV68CyDM+MiOp16x7Frl+w9Y8WeEG8BqH
ss/pLWOCUG8GyMX33iHAXqrNwKqw94SwCp/PugCh5MoNOHw9vPQgL1fYZjGqYFLYRDIcHr0meD3G
3s50JvXZov3p2W6CQJkGvNFWY0AMegrw0N37I1aNKoT5VaNAZap/dZAGA2C/28oBzleaFlFna6Wn
tbxGaDrbylkDQrmRMGBRZAn5SPRiPM9lYSG3n4dieOp9s7oQakzWYzMgipbUd9jLT0Saq5WBnvzR
GVRQoKprHC3TPklu65ykyLVPxoTTKcLmW2U7lzygm9UriW4sLorDiMISFqpfO4Co+6JpvuJ9oMEJ
Nr2tlEfDtcOr6GIRPM4mArEXq8+xZZ/BPwyMsnuXK9h97Zm1E93wgC+F4VbVGndVZZAokrAgUFF7
OqtuuXEo7CJbGZFZ74GuZ4DiHAPQDR+DHWTmk5WyKKVmaG4hHfucG41NlCdTNlEY7vOh1vdtWTif
Y+cFLlMj1+6P0Sw3cN75ljoTREb6EWjtOjUS76T2Hv6IhVxtmKk7hxbg2d4ABwruhCUpyWXy1kC4
t4yMoIesbxgzXp3e6B7iDo0iixxiMtG21r2XNJHM87IpusyasyYj/6NZQhHD5utmuIwdnc4Ax2gn
AD0Lx9m5nuusfQf1NYWub82UeaXKHq+iq2vnsQxZNmX08TNO1W3qRcNJHpFvQijqUQm9X8bkEAVV
54JusXgYmZ3xIZ42k3iOnvbKRdbL+rFr6+FWh1PPTc7JvfqxDBjqFmW8zz1L9texxW0EE3aUauYf
TRsz8jCCtyhW0TnUswdD681dnwbMv6eNa19Hp4GHVivhtmoeY6uKTj7Tg1PsWsFGyyAAwMYOzoap
P6qeBnvD6XmisHvsQFwR3wu3nVQ+jhhUEthjctZMAmdKchAYMHNakYYqDCxRNyavKxCYf2+khvWi
Fm3TzMEuQ/OR1HJzkBp94tSEWfBrsJA9nxYCpFHdqi62rhhuwZHADNSBY+21oLEGrxuYcbrsS2jk
gqD0kQc1O1f68CD7Yw+1wzU3Pao062HKIlMwrFudm6XHNkAzy4/hlTRIT44K6CJHz84gMg7dACMF
uNKt0ZtHqcb/KdXDaKNiojmuBWbOnwj8BvizrdUNKZyC0b71saIwFGySu8PS3CmsircRuNErXhug
DbNvfhfEr3KKS4xT/7Qzl4dbRAmsKVRQjioznZgHynJs5So2A58wAFaOtHFFazTAsVfLxVYC7OmC
FBjKVD+Jw+Ba+RKUXnpMwpwuu2+sDYbdwENYUgAEl43rDMW0wMpM3gtzrdPlXTsFSm8JUAD/tW4X
VZwPyRH3GhJgPUSj/+YjBYf46G7AWm5jWT0E9wlvBEB7EyncXfR/Y2kdt+Vv5jX1ue6SfdmXfCZB
BUYWltZyBEmohsdZlkfL/5KlufYJCXkUOfsnNfKMQ9xJTyNBgIneKu8LfTIeCL/KjXYInd5ntX7j
hKNz9APjFrKUto5VZJVqOUX4TwMxbp5tXR0uShy+9DKzVL/wkFH0oQxPJk2Fi65NVHE+oEBvswKE
l5TNzmTBGyxXbs7CEfHwu+ks5RnYro00tjQwEdDpp5UJV5/GbbXJYtN5gAVg3eXhZQTB96ABRjBT
r9oVYfQpZ2CAfGUAtDJnMVVkx1hNGPPlCQBNSdpHje0zftJi4C/GJvUabV3kWXuAHZG9NHpZHXrY
ImuRVSOrAm9cGviFStWV4TL/p27MjZp7PwdTGvZZGI9nhD8e2hGwt26b0d1DyuXuVUrJyjBSmFZr
xVujNIt9Dg1c82BnSBEScwk/b2Jq2B1SwZbPImPmrayxT7bMou8acQ568U2S3BsfsNi31HzBtKw+
JhNmJp9wdT4Ii6Nu3YMJN1pqg3wEGOFPSFKxGdTgTZI0dxv+XSTKRfNkeu3KU+5xXZ0aOt0qyWK2
AuhZqSCnlbLwNu5uwBHyYPgvYQVSwH3uKy/eedB5zVqDW9T1zwiVo26I592sqyEwQgI3lOhMGOzQ
Qsl7EtwQFY0bQ5Lsvw925Z3AZRnjlsEqv0QkxRttFHDJDiIZjUSQYGHx97oyA+1r1yoKQrm0HyZI
IWPZ5JS1wK29Cq8HdxVJyhRHoNQDi7VlVeWLJaWbSPZwyP2ptx0o5unCVdMRRWrBJ5pKJI9bAVUU
hf2YDMlBtAysmiuDLKL3Z/96OohopfjysDKtJN6IXxmhNc0CLMJnk6vf3qvkvVAYsZw1JPfuCIbz
RzPdv14PrEOKGrVYAxabSFx/kQyZIrOkhfGdyCZJsfdzScV/ZvpNKbhPD++Mgzil+Bk4L/tB0SFO
0hZbJ89/iv3i3oNjPt3G+Q6LQoGXSl1WXYyJNLqU9bna7JFawZMJ0MeM/RVPA7RbVqj7Ie63slp+
E3hgsemAUTcl/DriqUiOJEVnYkZUWDF9vF1txaL3jPPyZe9rC3Nx61Q+d9REQnRXR9WzuPdmZN87
4j67sdTo1o0uQG+PoTvLW9kptpj+1T6abctNAzusAqGuvI24XeJuiFSOx2e0EknxFBi+6rKu3Kyc
rE1P+Do6oM9EctpARODZkPYFXu/0LV00AkQA5ozVMEag75JibwtHCpDItpae5uQYt6ChzOAgztdX
FTHqahPW0aexV0/iys1XCWrpKjPiYSOutbgqUZ0x/68VxFcmDIC4J2IPkRJl8+Mg8mKjxTiGVI0P
RBPRx655Ejd+fjTFpVmeBlFTEvlcFWDYN+JSiB+ptiXXp/YydU0EnVGuUXyvJ9sQ5C7n66unVjsC
vNJ2CaMBnrpnpUhrmLb+Lh0hOtfq8KROXYf4bCehae1HbwQJjB3fSobOiRJuhZ6QEaXZ/znxu98g
ktheQXZXfXVuOd891GRwKG01dSO6APF9b5AbP5gAsvqnGC7vfHFnOMW7t+YdqOLjFdRYxssCWJNj
tdP8VBm3oe1/lZpE3i5XmE7wpFo2lO6lc5HbhwQTy534La1b3GNzlHdoNLbjukr8S92pEjCPqR+a
Xmuxp0j9a5nT5CPCAX60EU9CG8Y7hjBMXaYHQe2RdtLhWC+Pz9TALEYa6Oq6Q4LtIJ7gvjG6w5Aa
TEuKbWp1GB/ZE7jyX89rZvHR9cEKO6kGXGECpCzP3hhebXUCMGqZWU7yNnRvU7csniSRXcoyoj9T
j2Soo7V1raIDsxI/WJ5EHynai83ytr57ROekqB8Lpzs4lb4WT8K8C7YCe+mtrlggEH0hE/Zqj0L3
cXnDl2dZlImsNz2FctvuKkB6e98KdqJOFw+7aLHs//ERFHlx10Rq3kfk5+SHepH9UDY/tnlhmn+6
HmzlWOCP9aMHV24VA4/JYkBurQnCefpwqA5EU09lojqoO3woWKdnXCDueGeqGINa93SsHy3GBswP
LyoRi1HO8NiOHlNAKV3ZnI0Jqzr2+WPa2c1O10eGEpUqb2QvI3bTIjCzYoF3J3gHQzrZRepjV268
IL9bmBcvN16cVWTn12nJi8LlMfmwS9bF9aHFflA8jGJTTt21SKkR9CU9hPMkrr44SAaecQCzwmPX
utDq1+ItgdVOqUi+K+1s7XNqIKIk5i0DrsFbSHVfTMGl8LlgTSjFR+LgUEPCCd/QR+pr0AJ3R8Zk
K66x2IjbHk7DE4RymSMP8fd0UE9OqCU7eezPkZ4jUOY0B9HJKPTaNZzdHPXcjZ958xdAq39Cyk+O
4oDizosUPX09sWHMoPs5ds4DZnH2jFl2I/PZxfNsl4onYukMZEW2juy3/D617pVNO0C8X65inlj0
pNH0mUnsxNi4BnQhQSqBF/AZXLLGSNxBflQ0YW0NyomGLkqvGNtZx0wMtsDrFvvBto4DwBzWc/fQ
I9EoDsx1gmPYPLqaZ1GB4mWsuanK3AnDpb6VWqTtxPHF73LNoD/W6n3U0non69qjuKvLrRWptGl+
hNoQrPosQ+kfCvmfCdrScUji2y/y88CO6WmOIw3TBzD+WyUxU9j5ddpdEWTXD0DTipNg7XRBU5x4
Fn7nfpLM91fciaWPWW4MH+hfMfRMfXDKjQFBGlkMS8PhJOMlsOnBNygEbnMumbgz4rH2ZGKPBvBg
N8M35O/OXDRYevTlTs4P9NTfLxdhqRUp0eT/PxRjtR720nXp6sWPEdl5LL7kRWouHANsPxjQIswg
BrpSYx5kPBZFE3Haecglkjhs8qrNSda1/8Dq5w+l+J3vRhnzvnlqr4EFXFgQxB6DD70Yv7I4Quha
vCZjhhzM2hv0r2itEE/22+iQVb4vb0XzOelOX9AAMEjjxfM4TjypYkS3bJayYUxYclBQilSAiU2D
MPF3ls2MkhT5d2PZ+dfnYw8T59pn6Lq1pCvg6TuTVapxjV5vxiLUd1v8EL08qbYqH8WwTAzqREps
5kNPw0KRZSEIzWsPAsjSWDRZsiK1bJbbuJQt5/iwb5C+Ngh10IfRZ4qOswEIkB5EXrx5XPGIafxU
P//4MVeyVSB18rthpLiF85M3fvMg2h/F4xqgpAtoeroHftMguSGelH9Oir3nrgpQTnWw83jzkQri
wRRZpnAfOCGC4CFql4plDigqxGZpJ7Kd+6NTyvQ4//rpSZ7JHss7M49n5odZlDpq2rB+8vd7J1Jz
K5H8mBc7zUd91+rjCT7uJSksbNTmizIiNSv6lWX0IPb9p7Kliaidx9kiuWzE/ViyIiX2+9ejvpvO
iNai4YdT/VPZh6N+OJM3dfgYzZWND6NvesXxcGatohjnuap44cWGUArkTGhETN6nMNuyWcrGBE9Q
6He0KWqN5NxIdLfi4EvTdzUi6eoeCCGW4OcnWrws4j1ZXpblpfrXsmU38d6Jdv9U9r8eyh3Tidyf
haD9+o2NQxvD2mksLD5cy2aeyS75d7GKf2r+oWyeT0yHnc8gjvOhzXyGLnIuitT9lhvHX4uuQcxB
RWr5Ros+ZMmK1DIgWxp/KPuQFe3cFsGA9odSIokQZSZEPl5O1t4Z3opHeE6KUpEfCWUzrU6KZKc6
2fPSvQOmgja+5KVxopGLvOj5GQt5RJSMxLDn0JHrGfW4Ft0D0X8kWSuUgf/Q1eZOw5SJIYjeJctH
SJiIv23+qbtdHgVLTPqXNstjsJR9eFxEVtT2XhUTsrBhenXyqG8aS43HtZj/RgAMCBdF/YtXd8Fu
fuPFRVk2c7e65MXl+tesqFheXZH1CKT86b5F/sMRRNmYRGAnlIjXaOns54H1XC/uz7JnhVcJk7fk
aBAY0aYIybuZ49JM7Cs2YmCwZEXqQzvRiS5l7/64qPmwS+cU0nbUrqACH0qoFLgGiBZEyjUFJMf0
4cpxxKufRdflJlGSHMSVyaM2TQ6jbK2qxDIO4mVf7uj87r8LZr4bKixNRUrc3iBriejNjeYgV2oh
eqKFATIpKlrZ3ejkLMeg5qIMN/GKznFK8QT0oxpWn8WL/CeqVcreFutslk4qFgfTNDlGSATDEoe0
JjZlxWrlasm7hiehf+Ybq3zSHbZGAwMyOuQl8mGoirfXVfcsONsGCwCBjHaNuKrivpQJVCa1yF7y
EJ6J4JOr0w0ea0R36jme+eHyi4v67hbNU9f5qos5i0jOr3nA4uTo6MNWXGVx2mUjfsCSFRf2Q9k8
qxM1H8mcS0tRvfwl1ffVtYm13gobQ6zivNR9a7Kw32sIAW5VGLNkoZ4hQJod8Zmk1lBZO9MsZHqm
WscB5qlGEd5NpfccKMlemY4hR2Vyzb2yXolWY5P0B2nM9Y3cJoD0ui5bVQGvutg4ia2vTQeApwKm
6BJH9k4OfCPdIhmE4TIz+y1RSVDDg3WsVK+6w8lirRnRWIjniYV7UShfYrd/mRDtTx4ysE/wb8oN
qnE9qhxkRVmC4FESsTxR9qhAhGYRP4WOhbKg3lyHEC0EC9jCTmVtf+8Y7vgQF9UP+I6HVlfytz7V
cdWK3a9pzpC8xAf+5HoySPGkemmd0fjmEK1nZdf1WHBQatRxum7lVWX5qRzB9DIlz19VOTbXKOoA
rwqQ7ZKzyRZAJ5Q8pkaBfpMsbwokglGGysFxY8RY3PqphlASZgIdjgJ+pOyrzMxv4xAVN5ESmyTL
LHTP0hRhYYLwRhZ6m7xAfsgdui86i2f7Wp6k/BK50LAjQYljMwWAV7bLzC3MQlSvZQifmouRqIyC
4aZOMjBBTt0xH64y+wRSg+U1h2B7jerX0A7BQzdtILoED64cfUVWUzqKojzBpBvdRVS5MoTPNIPV
Gst7qFDDfpBZCX2IJUVZD33vMYOgIjQdoFWxybVMsRTFQ3Y1dF1zU6LGuY/TpkyA7Zk8W7CrabFU
+GoSr5XcwhWtY3VGHzCb63sVXRj31xAF423OgeZA+dfimVv2LwLDuaMyE6wLv16he6ptLcXQN8NQ
pWi8AabPNEU/mRZQZ2CtykY11aheYQWPDAYO4Lnj55cCqt2lmjZLludzH2XEUDukjUy4abl6Skc9
1taKriknsckG76/CrC2k9eDAcnf8mGAzogYvrQtg1Db79kvUpZ81ltLBhUP3593S4TODTAStkBWo
xLTjL5Y7P/lppH4Zqgi0AoI4L16fALtGB+s+KqwlG0NknAs7bU9qG9aHOA6zG7dAgfJfy09VL/Fw
JbF+lbX2pUQ16GoH0b0ziwrqq1Q+hS0LRxZij1uRFRUshb4iv55uy37VYtyxGqbmoRJjyheC5Zr2
YwWbIkuCdkufsXm3s5F+teJRP4tDlZWu3CzHP0AOw6kzQRZtxwen2Cy/oPai374/RvNxS22s71VT
b1MZWZu1i8Vy6yXPGBWOBO2zirmyqZ8hWlRPcM/bG6Hjo8hhtFs/YVoHGSrpEWuaWogyS8s/7hTZ
L7KNHheugQC1of0QsZiSEgy6C/pp7aXsCCvnMWonosJCyeKIDGYEmo1LoepSvUdsU1mLrLg8SSxP
nyoLTNh0fcy+B+hSTAO9cG/2v+e/E0epuzezEs7ZdP1QnQaRlwwO/vQ8M32no5wikmJTeCMM9yUv
nra+RkLyXaGoFjUN5I5Ndwc4AwLP61bgurBUyAs6JbX8XJaef2jNzkPj3S++5vlO1IedX+5iFdWm
YpQsAtaSjVs48cBj5QXepZk2XYTuia25+3cVbRtjJ/PmuWa4hcIQnvM+wcNw2oiUKNOZZWPZYKKo
FipBhd/gvzQUu8ytl72bHnPA/2WX2O7AV8jK/uNh6iZD5Paxv+Uy0cD1h18nWouTDFmuVpe4nngU
LDvqRg0DFkXKazBtUgQmriI7uC6KhYHbQV6XQ4LrU3Uuo1y+WhqJFA56Zz58DevI7BzaRFX8vHDw
xBgk6WS9GUDxUZYStR92FVlx4hrV0YOFEPi8qzjbuz0SVd82OQCNjxXTrxryELLj45iZn2PsSUEu
jXZ8rociPtt9AOBEQXmzSVhnlFmt2EaZrzzLud9dbLX8nvqK/NyZmfys+uWtoYO9sTYN0wXRQb5+
rYb+l1XW6tkEWvJmJxyKxZz8GqNm8BYU0if4yN5dVOq5d3Wz0HwQdSCFtzGEuqd0atmXb1Gn6C+K
G2SvSnQUTfjmJM9yVUG/vPllPFxaT4mv/bRB3E/tVnpUkjSrcUWfDRpvyoo2EE1ZyHHtX3LU4V5q
E7uEuRS/JU6Jjrai1WuR1dqqO2i4pm5y3UARf2UaTfuEjRXSRUavbgMIlW9Viy2CDF9vP/Er34CC
5RszcfVDj2XmQ272L0Bomi9G/m20K/uTIdn1KckDpJNMtflSjQApZMtIHxDRQUvXb397lll/AbKl
bsYQF3Gzcl8UwGdo2NYdeE9SoV9vR6xh4Qv/VQQt8k/lhzLVsEDFJuMl75xyi19bjsKclb0kkmGe
qrgZ0NxusxcVxvQT1u8rUSkBY3sBgfEJJq98FUWmW7G+YHf5XmR71CSOijNEa5EtQ1t/GFmlEzlx
xKaTrzJabyqM6LM3jOASMsPXziVaMdCiSxcVNjO9EnQPmw1YPGQ9kZbdFm5nnURNW7vOVlc6g+cO
t5PRpedBMCZ4a+WiXcPxCU4iawWyCUwhaM8ia2JEhA+k6l5EdpSGbzbf/JvIDW3yQH+dPmgh+B63
9w5+0EmPcVLL18CFRuy72FV1afEA0GeL7ET7mDv1axTW8hmwQveoqjWvSoiqfBHZF9FAlKOLuMul
MrmJIrHRUTkKTAgMZaNiuJrhHpuY3qNoHkJHe0j1x6rKdnZjFxgWlltkzPOzOVjZOWggy01iwflZ
ktlUTWEjMysPm9BpER03g+ruKxZW4IPxgkJY/EU2CmeLbmZ+EFk4OkDq1ewt13skKbUWLMHUTGkH
d4WmH6iatMddWa4BihfxF1DUyR46vrVTWfv4YhraObUl41n3E+uaRwYAi6lZPci/BtCSRz5typVh
nYIbESl72oxK7K6J4FXgd/8qW5qIlCHVv4pWVfb/tL9aA4BpzPBe9mN166UCuHRmI30HqkvnS/Qr
ld1Xve/Mt8rq0QdK1eyS+JqJsnERg4jrxk9tYT+Kpr0WX8pAcz6XVSpv7DI0rnHuYMBSlqiloAv7
Ch3ph4T41TbM1jawoYuc81LZffitUQCIGZpd3R298U6SaUX7IPblZ1RVypU4vDV+lnOn+tGwbgSM
SA/RYRy0AzHbHNXd3Hh0TDTHed0thC2VdBUlZYYyLhpVl5w+9WLm/qZ11fBUIk7+p2JuI6rzpRQe
CeBnZPw38ujJ4UbU++AeL+JooWVTaBbQCQtLP85ZUa06StTveLWDuaWnqI+GHhl72ezgbi+HMCz9
bAIvP1m+IW1jJVOxpeqsgwHe94jXTXVRNN3amVEyPAz4uGzaWq5eeRtloD+29ZWx8yPaPNLvynmx
u4ghaZ8Zu8dns870H3ASEYvU6ed5+nhpk8iCpOKN27Ioyluo1uVB14ruFNi1gbuvm2NL0FjoYwFW
peODmanmyGK5rfsl9PrXKNClXxJIy/lESaogFZcZP4e4++ZLkvVZMasEtWNlfPZNtMEZonh3KNT2
PplExWXJjc9tHBp7wgHx3YYKBMa5Moif0ZGZ7uh/oQP+CvlQ+ql6+CCDTmKEzSA88mz9V4Iystq0
Lx7WHFX91DZgltEprl6cmjlh0xbKHdxGAzwHhyV4V9aG4JrrHlRVw4OqtyZJAznGLU5pkrNIWVbJ
EiASCNcmQtYF/5onxeqclzR2PitDKF311nG4Bsj3ln5cnkS20VCeS62wOaphizCVwrjs2ORA3bLK
dl49COmrovPla1vk7mtQjl9Uw1NvIjdOCHBLNe6iqaNY50Ax3AeR81tvX8d5/KRnqvvqjqwlZkb1
nGuW9eruezexvoR8Kvd1L9d7q+68r5m6L7vS/JqDyMIypygPnddln7G5W7dGYD8xj7xg8pDdSldC
PN+DvNG0vrKay6aKIGPFGWfdicnS7xE7GniJEF7TAu2XsDs0EFPzLa95XRpUWqltCrMxdh2Wgrdm
2vBgDJsKb+SNyIoKFmyzWzXitoVl9RmwE2f2mgJ0A4ajK2J32U2bNiZSvGdb0q6pVYxPRAE+N3kw
fB2CCehRw+dABwrJvVj9HI7d8LUvA2PdT+XBVP7f7W0kl5b2ru1yHOBp68qzEXz76/hL+b8d/7/b
i/OqRQdz29G3emqE644J+2PeDeWjaunq3pzKkMsoH0VFyuR3LhNNEIqsHvOp7MO+fDmRs5Kcfajy
TRQbY2JbOkUl73gykj9lMvbRTqrvlmaisg8dZ1WW8A28/C4ltQFhEs5Xr5Sdt7V41zctOjabpFey
u9j0Ovcra9/UlVIVW9WP5ItXQMSjkxIZFNrlSz1tRNbUJEj3cz4pNi3TNbQe/6oV5UtW7CHK0LY7
pwGAtqVoPtKSj+n0xt6+51yuby32HyiSOV8i+Ew8VHl6dFy4pGpvPQ1m63zTEKAjWuh0d8O2MRyN
0FvJYjlg9RU2McTjY5VLO011xk8oMnT7hqMKwdM3aFlHcQ4/Ac7XFrVxxQnbubmNwkLXdGzMK+4q
V+0V3IiB64Cm7dSq7k9q6aPZPRnuCEed2VzH8DPIuUy+RIXYtGh1b21AVjDRW+uox3qOuE7tPiZW
JD0iEN1s1IODjVg0jmi6aGjHIEJu6SuGIPBiwr7cS0XS7pn8IYuv/S70+isSI92nIMQJPmrq9h5U
rXKQwzo5un2s33xPxRNDyse32I9/AzpMfrOzjx38SdJ11LGw/n3ET2av9Y13K7KqesymjSYzPPQz
5BKnBpo6UZEqIBtGnd+UGF48ksnytnOy5ibai2YYPG0xjRwwQEOcJpo82YHM4yXbRo8eYh34qlXx
A6JDGEQYGKNpjdzv8EErb4bXRPsCas01SiBVaL0+XiwbZDHsePNsJV1wzJAyPjt6YBwJe2QnZxi7
U1L0/VGSg/ycaBnGPm4bXKLKReKps+xLlA94vZYESYImcndhXcs4MMjlznayHqIrossIQLUPrE/k
2zi0mkcXtSd0g8EO0uOABira9nlssPrB3Ll/CQzkkRt91TY+QSkvk18r1qDXfi9rb71to+WN7ukn
vGfaVREM/dXFhwoJ6jTeFIMfoISFfhzfJggfbjx+jyp76+JH9pnV6wpdm2Di2o/BM1jS34Epj9+l
SPtO4Bd6ueERKPdsdZfUfJzdTt+30xHsEP8OcGA5Fg89EypzQKQTiMn3DFyi2ujfHLAGTAGT7ow2
av9QYqQ+qfGPiK6VV8cYGqSQeQOYGeWHpFIQkkG8r7+FqLUwKO8PqS4FL67kWDdLgU0rjOB9vYVy
Z7jdoY274bNuMndSFO/FznhTlCHNkA2Q+88BAMCtl3ftQeylhtGx1DrllFpKtyGWmJ1gBIVMVSdk
sOFgyOHWq7lIHxBEFE1E6l2hOdWIwo81S/M+EfqEnGA5jigrChseGgt46wTHwJuR11g51lLz1mBg
eepdOUG+gkuSoLdN3LKD6TFlUbRztkOd4XM5ZVV9gLSkG9lRZN24VFawE8MVJg+Q5EyLScG0UVMf
v6dcH/Jz70QFDhakxGZpI1KiDKdxWlcqEKUuBY31P+w3IhiVQ1D/r2OL7LtTW/gIHBkJrd6VLbuI
8/dBPp6S+HM1+P4Lfa67ykLLOKou3Io21Z5lx3L3WudL6zHlNltOFj6YRXYQObGTrjnPdZM4V8OQ
DkgXjTenqaAU1mn9qe2tYqV1lvet9qQXCEXOT11RdqlNd4AO+NpTUjWgAaK8TRL+JphxRx0k/F4E
Zchnp6o/T3b368ho8itx7rOMiPsVokBxTZXC3yFnOq4iXS6uS4WoZYD1p52OJU9WW2u5eQMig3Pz
dASxi2i4ZFuzt1ZWV7Jm+fdJPhxa6iP4Qqr7FoNRRTBzOslyAJGNO/nA4ld42tidZF2a3sOACOtQ
HF+k1odColoPOkqOD7E59b5KBsJA9+25DKYvlkqxfbAIFVwtGeOSUEbqf85OZTh1d9dg2ogyIJjK
Fl80VkGm2qVCtBNlRSknO73DFUBka1NLtwGyMJsmHAjvF+X3AOKCk8nlF8UboL+1+fBm5Uzay6Fy
n9MxbTdAxdpHtQlRw7T65G5riKqEiLhdB6PtDhmoWhQcAzD72FYdjdhBE2TqxTtLDm5pLBe7hLnu
g4zWLhEDotexUUoE1rPklV/nr4l5258iEwUUY9T1r3iKfnar2PyRG+5JJpDpoYQDrykqI4bSr1le
m8j3EWRgQaP53Q/OxU3T7IdWhd8knSg1vSUAelBDhtHihqUjtWAg6ZmMSffqll2FpjkTCFHbW35+
9hOogKI2xcLz4rZjtRK1YewneF6iKSdqh9qMb6Wkf42mI7Hikd7jsngWdaFuE3NCaIkxeXDPa1m6
hTgJkfaMMbiLlNjIifdlVOXiuBSJFG6o/ibEx2fea6mVrcTahyxErUSZVfnITdoVvFPEQddLu+U8
cpdcKz0zT+6o0nYMcaWCifTcR07OEpHL4okSK2fHbpSzDI8Kznqg7OMRqRhRITa9jWrQWpralJI0
FLtlH8WVfuRjjrLd34d518SwQjhk4uDL0VpsOtatNeSb+bii2o1DTvGu5WhK0ho7LH2jmQ5EsOnw
UldCEYTB+m5HUTGfUvxAP5HdnaPrb3OZJn7BcvLBiXgEXauRj5Vfb/7xPy2t/xxX+Zl46DbMv2G6
CiL17sdOP27+TaJmPmmTJ/cQYVeo4nujtuVzNjUTDVy9JMwjkqJGbAZx+UVStxukG7rvDitCV6np
dow2sFPrq2sVBcW6xMDCC6CaeVX6zciqAQ09MI2tfDR9d9xbTvMLWO6wiRFWlIMfrRphHamb+FE4
6IM5XXP04/pnmbjOjjHT2UbCNCjUYKOYwyRl6/wwJSyyw2YllXTkCM3qyOHbDjHGCncru4zemGce
IOG96lXrrFpeO3Q9hpfSLQAXN6+K13MwaH4oYke3Vq4uVgj/sgD1REBnGxPdynT1m591F4lVzyHD
EnFAgiGfFvwyiUWHCL7vAR4x01QnOgeS8ljWkfQgh0x5c/yMHgr3rDMWwV5uKur6FppUHF3nMgUT
l9WYdclx2csjkrdJSiSX8E2VHkQFHLRv9QjjqqhbqJzjc1U8V7HePXQMhGqrRAs9ZUrejUBGEC8L
+SHeq5RjsoJDDrYHRWOh7FD3qx6qqe6ANzTiW6v0OIBNmyF2H8sOHn+SnS2vM0D9s8mIFq/hmPU7
NUNrTJSlKDDsR1zWCJj+VdaMDCSQNFX3BS56mW38h63zWHJVibbtFxEBZOK6AnmV2+WrQ9Qug/cu
4evvQPvGO7fxOgqVyiNIVq4155jhXbE+gKPwaqe5721wTXkPF0dRw9wv60OSi/rgzs68uX7ICiLu
U2gUGIa6fy/993pny9fE6sXp+pKrNSZcMrUQF9pV2+tr1wdhhiZjIpiN1y/5P5+AmCfm7t8vvr5s
mRXz3bkqj9dffH0tjKeN7fUi6OeWifX6R14/mWR6ebZsAITrSxZt9VvH0YIpitOHqt5WGILve8NI
HpiZ/6qkCY+TIW4AkecXRVjV/fXBXWD9g7Wydv+9ls9jSYgbZP5M11INS2MoyLweTpmVWfc0+61/
3zsk9napQtKP4r4jRctl0xbmZAwtVu3u/31MQlKza6tc+uh8+XxcW+Z5LZ7Tzr1bPKqDcWmYFTWD
vPe8TLuzknO0fiCS9H8flNW+D3QtT7PM120hfh/S/xBm/Pd1KoNylC8svdcf5OiVTXZFck/g3XBb
V3Pw74xa6iRCa9xvoCJ3d1VbRA+SJtmDmVaPdRip8/XLrg+UZOaGWKD6cP3w+rUGlPXAalCOX7/r
+hqOihxLQnbDHk75nh5593kpvHu43MtJiOEjClsoIevrplOMJEmlmzB1cf5fvwwC5pHJfXxz/Qoq
v3s9McQ5WTj/qjnpD1rk2feYRZ17EsSarRG7ZBmoxbm/fsLogXvqNcOZ64fXTwBMkbdNTsFI8oYG
OTbuGSUL4Y8J6282Wpf/vjamd0qYWefsc7NJd+6MYgKcZfxQ44YIiGfJtsKBjOY7fRPuhCcgh8Nv
eQD1nDzIvsMbKjL6B4p+qCtyQoXWLJPrA7XLQloWaZ7moqg26og4PI2wkHAl9YWAh//32fohfL3X
sifLj2wND/3dGq0SEg59uj4jrrlgfn3qV5fQsEoYr8+uD9NVKLk+sKlFOHl9EXTtsPdMJt4qBfhS
zU/xP+HVqvPWKbvbN91caLP07GJX48N/D9TIWB2uHxdX18Moi1e5Go+G1UnTrn8C2UQ4j+yr/8hq
ALtBg6QpAHf3dH0wm14tBBy1K3/j/z01c+8ryUwYGF0J9vH66XFccIhen6ZgZ0D+ZyljDsD5DO2g
7P07Yu5MBEkGZyR1bUaI16P479PAXs5rV2YP+4S4Axxm2BfkVpuFhsVu+JkH+R1Ci8irZq+I/wos
4zEi1/FUDeObw2E9J8SB7XpDfsSz9LZqVdVm/JjKO7PiFNvr//vf0b4+u74DzLDirYw4VhopaWd9
MIM2i+ShJ6jtZIuqPtpsErImbTeaPuwnaT/n/NeWpXDoY+rQeYc5BYyWmtwFSL9oVpC2mJhXU1q5
Kq6d9c26PiuANmwbsCDcd0fj1EG2iBqbQZeoIfFlubr8nwODRZnjZnsdCEXH8DWtCOn303BrYutL
FrG2Fdalmlp16mJ7+vcgZKJOobkeuWL+KAyzOWH5bU5e2QAdvz4tXW80tten1+jV67PrQ+aEDWon
DxrGqp2v1jiWWjQYdCg6/r8nVu055TEpAAGsHtH137w+XP/h/z4cCgFZxiA3M1w9TMuqUbwejurq
Ob0+7RcaXmXhzMF/78z1PP3vw+szz5iIt8LAy+JdwQnkQayyv/8erEHG+0Fa52zV3l/Pg+tDsn44
MeLYLUl3ub5UhxbhDpFLNXKNNRiviQa2NvL+jlX1Jze6lvRRUeIBW11j/546gzkdMyBfmOQ5pisf
opHEGFwfrh+mCRRiI9F+W0rK6UwwZL9ZOmckFUVL1dlxq0AQ09VXat5EBdG6MfnUge427GJMPdzT
+/n2cvVk1CtYl3qE3NiKwDms9DOj861ZjPhGs5uiauINjDIGpUsdX2y0MDdROPjM27vNNBe3hcEt
ovQaK/CgrJ71pvdZMmpG6HQW62Y4ghtYt7aL/oD73jwsEwlCtksmrfPat325kwxhULEPI1ksXbRL
eoIoZbnRxoL5CDLBgBsui0Z6J03D9mdj1rah1hMLM5o72P/g6ZZnIfNjWdf074gkSjr53kwNmYVz
vgO/lGwtjH5VP1ziqNU33BxxJsdVFXQYMuLhAvgVPUnKSFfTGb1GKU0VvFQ+ULZkNzVrRnQvUOHS
omA47S+1OZFv7HZBDaKic+k1juq3czgw7ugRlcL3L6N3ieYs9RMCtsIy1eGaElGaGLSrRx3wrUih
4xOa2Yy/aYgjW0dJ5avFcvchrBut7g+9GXMQ4NAl0uZIyxiveDdJdDHTi+eurUuCIKnHum+HW/e6
thgG7BjHPpbZXmgzRmANvf8waXsqisVn/vhB8Rxv3Rn/fq3ZGWwiZDruQu0p8ea44NGQb/KPR6U3
HzL3QYFAOjDx1C+IaUnPcElg0Eve6BqXLp75IQIY7EauTtbWIGFO4XqKtd8+JFumVTfrGWSmdn+T
x8uPxSf9suNG2bDJ1pzwtjKHr6aAjmRyifrGNBLWNE/MG2OHxBw9lQEN0UuVdSTg2vjEcHAHOe0E
ITGFL5me+3a/IkVgLW+U2b+G3C8CKK8bcpnJBy0Y4bj8LrvxEpgQy+ijypkhelk3Q6PtiqgLH2aI
60vj/q1zUvUiPfqcR23Xu2wEJ2MM1gJwtEV8Riu3s7z4W4PDuqkU2cSGWt68hoYFDUhD+3GISIRr
JJKjMOjkean+AHHB9cWcB2E8Ps2GuyMIF/lIjBRLkzrTVnZIWvaVNcawWxo1BHOc1zvNfYm1stxY
aRFu27ykPzOWO8vWqssS8wOnns5gYhh3kUp70JTzcdA/2fnHvjc743ZoH7uMqNaWvC76+Vvbq9+N
fgTPAiDJFYQe9+MLilwB7CiNfVI8iw3VoOEv8Fc3HoGpm35WxSZ14oMlNX0zguyyU/kCSKyRiCTB
fOXUR40elCnpKy7EUN0YDoaILD43v0be+BlGTQvUqfpOl7fFzICv5fEX4twi6MxnIhSfR/SSTF2g
pU5nD2TqOtvo1eAG9NrUPDi0zBAB26H5S/sGhIn9nk7WbaUY2ufeRZp8WWFMN0Kn+mdNT7cjqcN9
3V3CZSBAtpz3xPPapMuW8WH+S3I2/eqnrBw+jIFAeb2f72VK5T8sK663ohFINDqDPskKXQKZHNAM
AzaMOCf8thoAgqWfIwdp09aEAmtCO9aKIiuWRuP3e469HuQODX8iBc6i3rWFFT6QbdhvGe2kvmqc
Z1sVgSgHFgINDG2ev5FxnweGx8C7a/tk03XFK3pRTI49e2iVJeQlod60W4KE15xYlNFq22n5CzD/
B9Bp7qZ7HW0IdE2S4bufjm5iflda9l0k5lfXCMICW8j8OnsoOtz7chrmnVswLEgMtOxujo4onqM3
gy6oKoD9TXP1qKfNbbM2qsp5HcT+iM4hemHiD46Rynaj3MC9a7dKs1e7c303xukmqWy6JatQt4nU
sTK4KRRohGzgfbBeWDXtyE+NY1skdw5CjE2dV7dFVv0Wwjk2jf3ZJWy8lLyP3bwIpJ4fEKrQDwp7
8lqmEF+9O5160swiUNVBgwJ9O4gUIs80ZoGtkUZvav280axSBaHQvlzIRnE4IkRPxFYSKmX2jr2f
VftEzBtj6ELu6QLsrYVOZlw+l0rfSVK9d25sox9Gs5JYnGZa9ebpVXoa/Sh2V4bYn1HE0Mbzl3np
8wD+zFPcLl+Vsl/Nan4Ybd8s7GZnR+pmAc2Z2ZDnOvInDdu+qcBYu1UHZ7AymajJ7piFITJtez8l
WuAmZN2/z0n94UX5k10PF2WjadSnl7jPDx0anExxTqR9twPJBppmvMSAAxG0AUZrcyvIanbgWhuI
lusTqryVH5qummjizjDj4EMDDSC7IrI+5l59kE1dbJxce+5cQDZ9Yr53RfY1gdMTjXrHX/aDbBdd
rNgvY3IcZPE0YyP3c736Uw/AyxM4TGOGoprj8SgJEdtXjAHQ/Al6R92yZwAJTK07RsPwQKYRGYIu
/fGpd3462YGm4A5LxjZR76UE+QtAeaPJichLvQTblF/MvnzIQPNsjGWyttLz9sr2ju9FB6AP2tCx
UlYPbz9DLD8jj4jJ0SSN/UwoRnWLbxgJnwM23eSKrEM6O3SFe+tLL/pLpk9vA38UW7/XBBEGpM/8
xWu1MyvfI+KyejMMDoc+ujVIpq8sc9+n00FV4a47dFO56zgsLBLs/Jkdqg2zvYT6fwIF7NS3CV2q
Q0+emt4RLKa8S1bB+hxExjyl3E0JV+/khj95ToRyhj6tVO2rPfQX0+vvBzf3yXN4qPvowyrYN2Ih
I7phyt8dPPXwSavRZzRDyoMk+nPh3GAiADa+pGxojYmKRm1doSMwHvaSfcbRY7dcFbdEj7bUAYlO
r4rLZXi1e5rKS+6qDRyeuzxV3aZxIALqEsGRKKKnys5/6l61m6LPp6DxBhIjMR22sX4cde+PIygi
5xhydhmNZ9FRZddD+DH0XHfLYO5sYN5ON94IuneQU7IAxJ2t5UxDmxCUKNopkLuvMAgROkW00AS9
w3YUHGSHw0jkycKCbhTBYDoehn/X3YzpVATFY1fAiBozTd+ZAmZD1yZ/CIDvQ9j23OCoJB+8b10N
w8UARMZuzDq4Yf+kyRnspjd8yB7S+Kwl6F6Gj7bzdtEIUrRLyCj2Mi/IaRG0DDhyhPFBqWtcPBRh
jUz9JqIjMOh6Qcc6OxTL6B4JmXx1EuA93MGHsf42emrjeeLyrODrpMlFahUJcxMMxZTTpUn+GCw/
Ae4kVE3k9yxJc4mS6peQ0XgjjYGxkngOO5egkvKvAbnOXVpcEgaJYGHiks9Z3gxRc7YpFqO+vB09
hobki4C6usFA9EKt/eIytPCtaM2KMNXXbLEDyNxR3boetxp7DjJ3WBMGuZvbBEilHRzV5jUzG66O
ybfbRb+zxkJRjOfZRrrUYHaObiNKfkf62f3ZqlZClqXgvanp2aqmrWFaisKK0IzEge1gD/fapOpj
omX3IqIgJ5O2NK1yL+hMNc0yUdDG4x6TtujsIqAh9GzH0V/4VrBTMzR7sdFwBXDSaL80/T6TKjuG
tlAkA/dMK2+LGowZiHu5yVHbHhYraoMOIqY3pX66WDft4KFNHX4s7UTU8iUhmLWkCQ3wEe1dVm+x
Mt6no5Q7vWzegSychnKB+FytiOaPRhJcrTwDs34VP9fSoRJCA+XSJNg0ekTdWSVgJpGgl+4e0ZJF
NKQz+amNuceecYVYn+kAAnKcZjLbbXMnxfxk6valSbkCY45wJgmVYCr5YznhGOQ9xOFiGxv2PrHV
x6JOKGeecxSpG3JBmm1hcJyIEr/FiYFsZGG/buNV6ue1BW+9apD5Vm2bDz3kzezOmrGzCTzaeJb2
KCu5GwHcrotUtYGDihVqRkC9X+lypH9kLGyaOIMOfB9j8de0tXkXmiOwZCykEA3ZnuY5eDsqQsvj
7K80vAMUJsQmxvhXqPH7JIaRlIlfYfflxla0+y2oSaybtBAt8IKm/pC4uglVzgkyUk43msdZ4ljm
Jw2XHzKU6/OYMbU2GdzPRBVlpvEHYF8RIJXBQCmMQM8qa/2GbUKPODBNBvtutpcWXFpDqYNjjC51
QFr7oOY66Cn9W2o04Kj7s5ZwtlWt3HR5/ZzmJXYk+wQYM1gq6uep90j1pUmxsfN4P5E4DrVzubWR
sNfyeza8r7pY0gAhW81pOjw45fTudNMXJNHDMs++bRoflUosaMkTiF7MF6FqLfgkU+kzB9Fr+Thm
zsPQudgy0uJmdAcGKI3OINt7T62eRPtCPIX9n0HqoLphiJIgRuKO7oSBisub3JIXadhculFPnhNz
jFZ37mp2HWNVTkGc6PcEjjybI6mY3lDuonj+E4fWiBbQeWCgQoBLGsJsXt5c749ra4hEzJXFV/TK
7/uUApsCE3xdFKRmFcxQbIk534ztwLwh3mt1eVPmz2DzPIad4YFz0m/rWGxVarATGw2+1EzKrWba
wndPXQSwk6Yf2gWywb0BzUnpbKdGf9PynFHLYO5DBXNPhYTh5WDQGmfwo7H/ihuk95Y4Ul90ZU6B
MTkbi6qS3dd0p2dHKmkL6nBOSlXi+UY12vwa8hByT/NDtLllIwzfddPv2YnfYuaU8zwUvjbCBkw9
cz4682slk3wbmvtcMpAu8aHiQY22NjkwlRzesjJaO9Ts/MOUd82zW58bArOS1qDTSl6dtk8xkc52
9qwUd2+LVO9dPVFyjHbPmLBjPBwTEu05Hgzl7zokIyOL69s+ineCIJGdN6tznZl/cw3DbpxCfl95
Q03/hSLpmYF4tdPQqGwarvitpznsDT0upWnqbst550EBnmfa7ei5miDMIuhsFbbABidCzlQr7fD+
5SG9kCT5rsL8ojsaUPO0JlkotBg9Jd0hBrCxQbTkbNrK/J4E2Kn82bCdch9VxodjaAdnUfRPPNQ8
ov6uKlCn8Lq/4c18UlFPu8aMbxeQw5B9s8wnDRYKwXLXxkS43ivuplyKGA7LTyQxSL/HX/Itb0OP
iOWENcog6LwYnRfPUOe5BUYCZ44sedHeja38LHmzQKI8JJln7rU1cjmu50tu6VDfk3LYJQn7NJ3a
v66nF65RZCCI6tfl0N620bzn+5iCDxHg2/hIrNBzZphaQALW/gUjabiZmhD10LenXhtXvNLbfnKK
gWoTYaq1oDgjuhrrxDnPPLapLFGhoODl2kRkS6+3aZHXvOu2+dEYaKkKNBM0bP9UHLxNOYkHLc9o
GUrxNjK3NKJpDEj/WXkqXnSJLfkULfbByCnQZUQoH6sTFQCkPfawrgm7tRkEQmNIwjSs7r04eqh/
WHhDJj8TzkoVjw+5ZKdmt/hp0olYFKm/xS1BDbNZkQc1PQEgzXdouO5TZ7wwVsDop+W3Mo/6gE3g
ZVrJrbN4ND6j0v10hu6l0zkxM+uF7ItH0y4DGZFTSAQwFHCCZOdT13K1YOtCIX7ohP429NZfzRnp
K6N06wTZdalOMybl/u8sicAxMR6b4TZr4ICzACCDW+HNxnu4bl5dLboskApBal8y015o3HVfdaN2
jaO95EQSb5xYTP5UUXjrFmqGkLOFKmYoKw+ruNQ3lsxPVdj/LSUWinhYgFIif2qHRyeXZ1HYnW9q
AzVVifxeB1CtUk0L5JrPO3jGFis4UfRp9RUX8QFwxalN4p2eWd+x29KnapkCkqRKlGKyN+f6NrMJ
FG2b/FiPRKYOer1FFf6ZGR1yUZOEbivZphmD57RH/xaWgIOtLX/CeYjvnKREJDxdSs2A72Qb8QbT
YziJP2GPhSIMf5dSezKJElJ2FT9p2QfMxNJaTF+LdNRYk3k7wx4LRG98OUN/NL3ksZqYrOMA/O7D
9WDH+cdsjK9Zia+atAXoVxX/czLdztl0U6XI88LokxLik2DVeONU486q54+hXn15OjdyrfBQBC4V
7HETtR21+dqpVHumeHEgZlqzemISAG/STYg/PItEiqwrL0VOnFJl/SncSTJB196XaLroDQhpr7wx
WcKl4+77qnL9YgJyV/bbZErekryV/m9j1V+WyP+GdY3W0qweCmiNvVOwuNgtaUtWDx7vvJTTNiQ/
HpUTXm2jPuMzejS1EXE6zl9cFod5AksYkw2apjpNvaEcORvRnC9SBDozVRhcEV6QcvJ1v19USlJi
ku2WyDnjoPy0ZfORL8vdCOeLsZp9wxXyamfQ2rQh8MoKDaYb7c029Z1pQHCskRaVLreYl05Qa5d9
Y4mtBd6A+49BHmXuuyZX17jo44FMByj6yMCVOwBZ55+qhfdHOTRvHPopG0FFx1lc3oj8ZZBZQIDq
fRv3b/HICHw9BZeZiCmEJfousjlR8E/cLnm4pyP+Fjr9LZ3buxBQPrsEfGh5Y2xJITrnsnjsY/O9
ULZkoxdT1uKncj0oT7Lnxlgmj1epQKTTlKF5XB/YjT0Sqv1W9+kXu98nXKD9EWw+mcpLGOB7ebPq
S1uH75QH6DFiSpSQRv1FY5DTGoStDLOVbd3CPKAyoq2XzoKSoYnIh9QulVNrt+w1X1VBb3cZnB15
2WVQWfbEnl55u2IBRbPIPDuU7U1ZaQwI+AFbN9O+2PduZrwQMgndg1o0fJMFyEpCsiLlRqcxmdg0
Qk5gtq/5dWoRWzxb+7krjJOWM8FqcCIwiXDYqLmxjj3D2M+z1xyxxyWbdiaDSRmi+KPNHdB4J+v2
1w//vQaGPuW67PIwcLBwAOKvTe5VPWHjTlGRZbCmP6k3VybAuAmwsB01+403HysHSzompw+bPrIh
0Z86YtAO/D+7xaBQHWRIpw+IPVublyVvu/1Ihd5O3MPGlgZk0j+SL/w59Pnq7OLus2jTURqjt3fC
X4fMTn/OjU90ZNxrOuRuqS4jco7zd20AqFoJSnt7Mn7C0uWiocIuwvCvSOXg0yJyA7AB0hNAnPWS
/8lmWXKbUzKtJVusnWMHDV/ofMWe+TV2yLdnFuFwCI+QmAGk07HqPfPVy4B+W7t61m6a9dcl6wRG
2MinJsj3nvsCPw/sYUmyxFL645xeFt3+U9R3dSrHTZpPj2XE9Dl33WNbS1qazl1m4iZ33O9WWUD8
o+Z+tvKHdB0deFpB21C1Z6lHk9+1givCIwUeV9mJfIwyaKJGMcPvA4rrictaHMtREqhjsXs7iCiW
wCZQdug2RALDqWGiZsKB0Bi129Sq79p0fFPFGrSo0nEfiuJ3Spbupoe0EdHe1i12yiLyuMHOgvmA
EFsv1t+S2bnxol+zE8xkW/LQXDacdeKWLI/pYzG9hCKBLuSyR4sjEW2wWG9UD8tBVcp3vZS9s2NN
G2aq+zTRjdfMY7WGHcvulhaLKsiHMpKzHOi+2KO8ZY/9ZOvFa1e4+VZrZYLQInqDMYKF3TX3uJl0
H6EHy+AqOnSIHaJzSJNq8Ne253Y0MaubvMfmOm1dNIIhrSzbE2TKd5lnwSxsp7v254KTv5hoVYYj
wxUQKljcmbhPvWIPp5G75Ja562e2beBoGp+MHCCgLkC+jFWNrIqGlVV/Z2kD+6WcDvlMn9nILe9o
ymNf9MNmjhhMdQvNJ8fJPgeafNxtKm1TInro8io+Rum4FtDmu4XFZUO3MgJ3otp7vSgYrJjW32od
PYUfDR0W38g0atf+0tGzRCbbniKsgQPFyENoc1aWFc3OQcd3Mt6O+Ot8NCr11istKOkzYw97TawZ
Gjp+yTJMzMs4YSAjZPs2hlJBebdRbTY8NGSmBx3xRiuQ/0xf/iayGj8f6NsoiBrGRFuTWqo+pmMD
8YM7QtzI0G+GRL/pJ31XUFNuZgfndLKQWC71O6+WYi/1odlBiDwuTeps7KzcxiaBLUvEzSGKZHee
6LdnLgL3NFMvdonIVO+fmZrx/pcL0h86smHSpae8oq3OvhVObWoTvTLuYDFAkWjK5NI7zE+blqZ9
LZSGKRYeZO4V26UX3Iyn7g1Ez7a01vqzwhq3jEcrYyXNk+qltBdxcMwKNbOs5pPs1plQi5yG+A00
fE7WUtfm5Inj3djKmNNCmyQG7I5GIBca2yzbeinytvAdowx9kCslWk5cr3XqE9lWAoBaL8m7XPEr
splLWOSt5Usp1zyF5mLJ9LW3Obah0duHNMkQMHHZY/N5aW3+48biV+InohMT2SxrjGRsd3y1PAth
cVZcQH2qc1Q96LRQOKPKTci7so2zDtx317Ld43cb9bwjaGRk6kyV5TDr2dpuXflpNB4kG3fihQsi
VgdZ7hkWCxgxO2+8qWLCW/DKfuq27P8UZrgd0/lVTLguR2d87kK8nsiA2n1JEA1LdH+nkoUv0n4l
KUG0daK/tbCHwHGHU8QMlcahZwJGiWba5nb9Db+ZQzSn96M+aIRPuzhgRpfYjRJjQlOjpzXp0JmE
jQwkbJacyVYIbo0LCdd/fSPnnuVGleYRUEm1UFZYnHOyNr5VZH3q5u+olm/QM4RbAAq3mvuls3XI
OCF96PAT+BbfLU17p+c4KBgZQq/pMJnQ99Cm8XZixmyT4pPG47aLtXevle52MFoC15KsumHy52zz
xSUdTzLTYezl6waVDvsczL1UrOxr94B9pA8TIwu4bR9TEc4nO9SZbbD1kSWSHCeq1E6DBY8O+bHX
cn3XuvcwLigM9fllVMZh6XS6wqp97kcmIvbU+2ZUdr6aPINCMV/466ObuOvfc5sRmfg1x+TeZbfP
Jpi74jgqpEZsBwbFADr2NGr2Q4tv/C4ij0SrCLMm3CmYOu27rcZ3EZHrlYc32YC2Ug7fk0tDv05p
waOufOppCpD35sH9LW2aH+J5DNkeptAbthh0PrXVvRY781k5RBcUafqgyRp6vjVzyi11tamQogTG
yJ7PWZn4XV3+6GL62486FYs9HQzWnv0K3Z6q/C/aDdIroZ8y72VnbDrtH/6jlLMqTmm/WPk+BoGL
2DDItPRQ6AQ6t6G4bzovPVUd57ZogoiDvJlrD3kgQ3Cj8axt3E/Tbe1uBerZwFWStI3hc56rO+6w
KVWw2Mga+1xblehA6t2crobdnn0HoW0I5Jf6O8VkxVYhfTR1L/TjhtZrXFkJz2ic5FE13JU2zlzt
i1779KFFB6avOmgneTt2jNkWVX45zspmkWyN2g5h3ci7YujLPvKW7i5ZHyy6bwVK2tP1JTtviDKi
81BnNv9tt0bQhOpQIH9Ek2uylhKs7moeFP92nIO6YR0Oa+MpHZKU80B/7cBLBIZpOn4kDq5tW4Fc
vNcoiSUuN3raVVdM2zZkI1NM+CDSTauq5tio7ml06mVvpiLZjm1+q5CMMTtmOifavNlz8RBs7A4Z
HGHFrJZJHCUcaywufTAVdIe3ou2G27F2/+QlB7Rc8k1RG+1t7/U1Gd47l5u+W8Nk6RlvQB27a8OZ
Jj9txj5Wf6fBgCLuMJZPB+NF2CgL6+6jbiC54OiiFCq2XuvcFUzEgnqRnU/Rug2xDo6MWGHmrEEb
00/azkFojz3xhaesHdQO8DfKxfDWW6KbyGavwrZsl5l17E9aRj/GmE4G+QMUOeqHJRd4lOPeG6J9
aIaMNowdveQz80/JfSmCIN1q868iPzgNhXGbWGIM+rKIdlpOMkJjuL+OhUaz6F9UP4YbCQbZd2bd
d7qZ9Vks31K5h1YQk53+OjYn6FLkX43CW6s7PbWfRohROUfnSdTPbYaYoufkMrsnfBxnr0XhE4Xx
NkxaKB6DuXE8+bU6TijEoZN0nin80HQuJsrrnPnLdozso4fk54RR8dlYY8ajWmPaXnEAHPnd5Zgt
8RFVNF93KnSB2qT5k2czpzYdMopggZzsar4bBdMDS4bv8T0KFFYVP5yW7WAi3R/bm3nI8j2yjOM8
hnfEhWB9oReRGQqpjsPPjOb5tSitn3ZRN1IOd1SpYIvjcxbyFZydGoKgbpfJgbN7rc6Yo9zZaSwp
Z7uCzok4NFZ/NBQ56IV61ObFuBnQApnogHdVcihaStzeEz9mJoZNaXevWtUv9LkybgYcNxNnZoPo
qXXjc88sjZ7bpyn7/mIQFpvG7rzT+t4LuqXyPRlztiQPOWQGP2Ktr9o9WKUjmklu5Zlu4u+vP3Kb
OLFQCRKntZ/IGj4zmf3t23jh7Df3U8P7IhPCC8lb39lL9xEJmpBputrpUyZogowns3IjX4Ioo8PA
xNbiMI/tuEP4xAp7Svv0mff/j/O3rVsviOgX0Kal6d95+kab2FZZ0Y/q1J/OdH7qvH915+6RKUTo
m6kGJ98hOMuDKNWEbAeksap3mKNqpAbbEkk2kQfuZiiWhi2/ztTZCcUZUNpfI5xcvynRia3TrLLH
ns9OLQ+I3TmOygb+cJrFvHe4gsqo2hcs3KGtvYkh+QVuVtJ5btS+0pG1YX+P25/S6V7JmaIbXVZ3
jdwZIXdO1nToyt6hkCP04/Kvmblo09V2cBMkdbqsyWXAd1qv8TPajMAuNL4d84eBpruNF+9GIUkL
SgM0AtLrpNHR9HrxSVmLsUmT+KauNFIrRXGxcatlZVPs+9nSt8jmLKqLyR9Ke29MKoI2VjdEsDR/
TH4whDUu/0yeWjalEY5O0h1jjNde07PC7+c6/YmrZoVO9UdRavzfpHJKmy4O5S2bsDUDbZ5ejCX2
znQ2fNWRPe5aibFVTvkU1+29GAiCAFPNn5EEU4HW1aVbjt/burEztkIN43I/mXWCq0R2gan3gPwb
6J+qmVgphhiKcCeUU/um1+rtVN/1i26cy2LcTaUWBU1GUVZ3h6o0qFvpCSdlwrun/oex81qOHMnS
9KuU1fWiB8ohxqb7InQwBIM6mTcwJsmE1hpPvx+cWcms7N6xNaPB4AIeggGH+zm/yNZOMJ3ClAnI
C8psrRbNle9g3O6r2C6AONJcpV67iQJdufuSDNW66mqWAI1/UTQW/X2Wv/kk9MoIM0rXV8KVMuov
VlNem2qzS91kXDca692kiS3iQQZkoQRFFq+/NL7xrTAPvsGsiU+gTTrsuwvGITcFNPfOfccj5YXg
l1k6j2RQtgM2cHBaDgab0sBnGTH4+jWEleugV6/DvgXtoe0LP0k3GuEBK7Uug+7OUB6Wo0WJkeII
1rWo9Kd6CO9BWLIcRYdKNB1Ejcw6Z5Nx5xnRrcmcsnHsdhtX09YttCuPJzlk0WWbkyDDmnIdRUQj
ceyMwmqhl4OxAkZJyfFZ7BTgYuqUqDlc7jAPtmOnbeymYVVCsNHFs2BRKMnRHKo3L+re4ppcRTQt
tPI2KduWmwbKn5d/0QPrLRzEe9vl6PXrK0NNii3i9+TLRoQVSnbtVvCNkCwJ+yKrCJ4p10Y+3QfC
fozsYafqxr4MWKoqjX5Efge6hwlGp+WBKGqnXRy/a6ayLtWCBwbSEJ1rbkTJE1btv1UZsoHxN9Mw
8WGL9wR1byybSFzS5E+T566qcTK3QaM9uPiwlqX7HLQzIj4MjkoPkAKgHS4Q6XAUKb6nuU6AO3Ue
VFTcWi+/RvCoA3nV3ZUdsZjGhwyb29YJ4hiGdl5xm0JkWLjTeMxadxVOAhclupAxORropJBmdTbC
qW4Nkb5UNV5limqjtQ8gTe3uXZPwsuFCKxDOXd9oLNjEiimXDDQaCcBwzYcYg07oJsiLCaN6ydR2
pYBSLXENHUL92tJsPEPRDYyIubeFt5sfeeQFnqYsFgszyOCmQ/XxSnFTGvVZVIOzJNfIthvTuoVS
Gpektep1Bqand0A+Ds1Bb8kG+6RTKuUVJQesHomtLvoKBUlwqbrNv7YnX54kGvtSe08Inrkx1Aqe
a9O21drHVCUEhirSzEjfKhC7a9diUcJCsYetMqcB0ZMKkZ1Q/ZHgAKtfr/5aOtqmrcxja9vooRQ4
Q8bM2Qha2DkBzbY59YXZnLQ8bE8EICbSer2yAz7SL2qlGPZpbRa3kanEt2yr53NZkdfwH9Ep4rFp
eWhBeoGvLSuh1tsfzXRUhm6NrWF5LauAA5CHEObz5yBR70fM486wFlNd3BKHKW+Bi90VKuIdssrA
3vVcuuruo8PcK8HAdMO7DVafAxFIh6Xf68pe9gNsPdwMJfb186jyALdkF0CoJG3NO5N1tVU3SxB2
AhmXv+qS0FlqiPpcyx5od42gXSIC2iLur82h+3Fgb3fjmFl/9Vu9ydoAKZ2ehNZf/bXSQsXCPJIn
1c+f1QnWamcfhJEcVNYn+Yj1VCAu7EU2hV56lwhPz/vSAziVF31zJYuWm8ezB9y0DoeovXcrPzno
JbHEzO9bnhyNc4MHwjKBftMsM3s49SqTr7x0rNx66QPW28tilLjRFmKDufoY2Pf6I16FBM3ml60S
VOdi7aOrfCnHLZ7Iupgn+Up9iGXj5Dk+AQm6922Z7thOK0tZDGGennpXf0hLhfehqtdGqdV3chyN
KwllVOVRDiQyQH1l5nob2dpEYjmC6YVVk+Q38iCSstrEFbcWUllBsGytHK2LPq2XshlEc37DC4a7
Cg9mZvG5TxpOAagrklqf48T1OLAfyLYEKfRN0xjhNSH2YJP3Q3IhBT8jB4riBok6e5X7YXcbI6m5
qlFVuBur0lp6sG/uWXtVS7+3kseG6Bv3neifggk9OzsR9pdsENkiUdr8q1kV75jKQpessieni9LX
ocigDUbGWzYBZE+c/HszsKJIyamQ4ciXnVowcUzqxRtY0SyqI9EqILkpKjSmFQE/wJqY5U5H7ynf
BuRC3klEHIxmKt+Syr6xQfh/C/vo2cmC6kVlT8DqrXafdXK3izhKxk1Y+FijuFp5g5k8upqJzRQ0
Gy7LOj8uoFROCoufrixvZIPmazaThFesZVE2VCHBochPFJY7DPXRr/CHtQXEbCWLzTxAbuvOuhsc
FPV+vgZezznwafJooi/zYDlVtrpRDA0V4rmPHN8lJ7gdStF9vFXZkNVeu81qclqyixx/UFRw/l1A
vj8vwbPBSN9NXYxdJCnQa9yC0l1bighL0CI4cZsp60YZojtEDMJlpYnma5ooZ10UvU+O+GZyvOB7
mYoXAN7uU2/pDhbIDbTZ3k6IqrjlQcly42DrvbNh89px/6c6eXGj+9J73ReRI+USiDXsAf5BUzzd
ZHZhPQ+Wni99v59uXS3MN66VIreT1t0V6H5ni2uzd42tab0yylh9BFEYIZgUXEo1vs0mXT8bRYrQ
gmH1pCbIBbZxUJ754ZAo8vP4HLN12hpoLZzi2Ey2bYlKSpKR4ErjfjzFwmi2RgaqIDNJ/remlp60
dtS3KNv4J83VrS03in2MY4gAORMud9lVBuhkW0Dt3xkiCm5YjbCk02zr1U+u0JWw3hr24Yu68cdb
2TUUk0JU5q+uQ1f/1tWA5nyr4vG97RrB7NvGd6CnoiPeZ9veQ9sUtWXCGbKOgOe2K4s+WPfYha6K
SiXr5/U3qV7jrBx501oPp/5GHrCXtZcGchIbWdTmfloHE9c3CrEtmNow7o6IZaPq4+/1sBw+rgsi
gsqO7lVXJMHfJtz8EKoi0g/W/9IULrI38JTYDTq7HBcVMJY9ZGB4CTcGqsIrQDvDWtb1uePdsLoH
o4/iJjkh+sk6uzdW/Yg8kyz1gZeekSjbyZIcCH6au4twzwPOzBjyIEzhYdzMPfRZB56zIpVr6fv2
Zz/yHysdabtrWVW4ToakW7XLKyzUhyRpVqreg64ggNJslMjkf4cdZLCGjQgfU5liYll6fW3zWAAI
MFcSm4yXH+W6rBDgI4770VMWEc4n1DQfPoeQDbnwm2uLlDqa0w4yMH19rXmjupOB+0xJeBP8MP8f
lb6w1J2iEeKXF8qO8iAb4KGSDp4vnqYC+HjsWnt/3oCWQWWcO+I/135aAmtBNfArUcOaJI/IL3qB
UIWY4OPkLQlHw87eMz13b0If4o1bEk+X9ant3iH3od6583K3LKHFKEFL/yw/5AWqUGLEbdobs3It
69uAHVHfFk9kcWzEiQbsVSNSl6nAclYLeuVQ2/yaFvK0GXEuzYYOKXOhHGRVFcW0yvLHqaz9bO9c
iGtJqnz/rV4Wf6sTuqPt0zJe9w4xVHyvxkOgjz8OqlrfhC2fdTLBi6eBLb5oEeQDtYiLryTt3oRZ
WC+KnT02mtbsTcswt44WBWs3NVD9QAP+0cw10mcwPDLdYT71NXSZqiR8wvESU2MmTFAZyro2xoOD
ypY3RsYKVDjzXzacx7JM38cCUc+21r/4olZBkOYOO/ZeueqfdrrWISuqkrpfqL3h77w0Y2vdQO1y
9PSlcLVn/MmVWwSz80OmIzMY2hOAhKHdlGmRPHUqSbRRSbSNAoXrq+UtGSBdt09d5RdXWlklGxWC
2D5v/fTRGcc9wcjsReuNHNaT5x3SoItuPdP/Ll9u0h3+g+WQX9t52p09nyzDMF8wvw8QlOS0IrCB
meWbW+Qkv0VIkp7kwciG9lSaLfBa4SBxoLBLLwFIngw9NIeF7AOXcz4Fpg0Hzjz8KP4cQnZPi+Ip
TZN89zl0YgALNpWuWbcl1IBhmPbotrhnWcpiCGh2h+y9LEYVKBbgqfveqc82CcFmXxMBAR2mhsu8
VKqnsSOvGmVm+WxP5K3DIalf8iR9AubRv2LRfGpZj77XnQUlK/NxsM+nRe5AE1gobOTncLTrw29J
BxAyjm/OdPsUnngDT3kWl8vtEoU5XSsWIdbSW1n8bIgTJcUHGZxlR7j7OnxUOmzEDQSpj44VlO6m
LoD49oNV7wOjvZIleZBdxNxPFsuZXWT2PvGyxr4JB1XZZw68rhSWOrv0DhEFHfLVKpybZZ9K8dRl
khATrYSgD4/VV7b0ytXHJbqWLCvdF9cfnfk/nTWcJUQl7BsIQwzy8zU+ru+9tOKXxWvUQAoOQ9H0
m2UDDvvWj9Ps1pu3HKFagdX5WefUbbOKCYEB3UESDuaKfqlUxzmWelQd4bI8sScW9yq0KvTGrEtR
20jKRuDJbX6IR9koULVfgQMpdmoBTrDpjGKb2eBdk8bwH0Ivt9dFhziCHg3wqKB3Yp7TQXUbUut+
SkDZuLmvvG/Ir3nvWceS1KgacZ8y1hqAbHwchBGsiiiBQARS4I5o5npgrIshDHE3VR6BU1tnhwnJ
jr05ou6G2UQL2WobZDrHxvaOpOcRGA3D5FzUVnW2QayRQq/Cb6WdXlVZJB4ro7DhVPjIgUxp+FQo
BBDmDvbfrySXWhNUd4Jv4EU+rrSYsZbFWOsXcktE3O0yue8TGEoIeIY3keehG6U1OSmSxN72o6Uf
Ip4RwGHSlox2lB+Z35rtmKr22eT7WdtxbNzkCfZ3oarY98MsWYQe76IsTWdbt940LtLZg6G1R+1E
qjMhcInq1lyVgeA/FfPho19TmTneFsqPK2RLM444JPemhwUh5HZy3GsQie2tZbTBXWGhWREi9LaW
RXmgg2lb7S0r+5kFhPDQZwdZRwfNJBxIBKTfe25r4kzb+QcrS6pTH/TpOk6T5lEPo1f5r9aM76Ho
g7eI3yrB9BGji/kaB6migzlfk9jEFKrIrB8nY04f9N67mX1ck7mJttCd9Mc1pQUuJU6yA5Qq96A1
o3sg5Ul+q9dJSJRR5m9ing0Vbtg0ZbLp91MWwcZKacNNMpRpi0mBCY8PV91FzadH5Rkf9dFHhGEh
VIdjNld8HpokxAAY1Ov9BJF23Q44rtfhYBzzTI/XoYiUJ0jy1z2/wjcRdhez7o0neAsZafH637p6
aXstl65mMFwKN/zR9bdRzUnFYz0vY8KIL3qVGQ+qVxX3fvdLIexetM7SP1o095eW368p3KLf1pUH
CGUqO5zFa3XgGQvjn4Soaq7laawhCBDOh8KNUJh0rlV0uw5VPO/X5GmGBq2Cp+rfa2UZZfjqajII
WbujcpUJ/wBlxNwmpIqvyMorV7Ie4jvBU1mppYODLvLcm6Sfmy1kr9bSWrGTHWpZK0/loXQEuTK7
jRYFyhk/+suWUfO/tm4VHEbm+YvPrbFLBgJzWlpmFy/Tsos8YxX62JBMvfqsHzxf2zkGiXt56d/7
gjb90bdBu3eBxkGL7LDjn+RBIPTJ7yg113aZol3StHC/5elnn3ok3fF7H9lsqQKxlg5jmRCYoX+v
IP5+yLJGJT49n+oKiC95Jg+1z7MLeFKw+KzrdGcsT5/l2JriTZSiYyYvhuKIUtNv4xCuJElT1xbT
lUOO7JcxWDjZy2wcVPA1BVwt5Po6N7wgZJBdfDXILmUy2nDEPWPljnr6a8Ou6RDw+6wtDMNekWk1
VvJCeUBaObvUu2ruKSvqHnyYxZJjC08jxWnmaSLdeMIMoVzIIlSmfFsbKC3Jom5CGVXgah5lMbTC
FQ9I/b5wdf0Sp+a9rO5DtFsbEw+5aMzGp1oj1csWwt7LVkWo1zhpTjcYZZt3dTZ9DO0mZnvoo7ZA
T4mLyHiMa3SF2I/Ob0tLUBPMhWKce3yVnnQPZ5J/f7fm/G5ZhgUbMknD0+e7lUPGvNu0RqC5hKW/
lUroKY+LTZP74KJnsfQPdfRZT/2zWNYBTDQXCI1slQ3TkDCzy3KiZs+JlmQ7WRrT8sBUCcUn0dZu
xFoXWmAYXtB2G1Y18ez1UNsjUKYgXXoIFZxzlkJYJ3mC9EOFfJbs/XGhbQRgp0tn9vUIL0Kpwwt4
M5+tRX8T439xRED+0CqD86TqvPzoDrCOXPdSdvFDPVdnLjybKiad3rSx8zQ0RrQkEB8eZWtjRXhi
jPGjr4GebkwsdoZecZ4qSGObrIqGjbxK13vCkW0UnV0lcR+n6Chf0lE69YjSKxnA+aW8KCKRW2XK
VhbHeHye8J1Fw6ou7mvfW8uXdBtyY9qE83XbJfqjCWssDp1TkxhkPFQVcjFGViecsu1TXwpyL5Fm
eeBCzbtxTEzkhn42DwoYhs9LpmkamUSR2Bc8Wg0B6yTo7vyg7e4wWiJ0mAAO9XyKSN5gINOPL589
tNZ76CMjOcn+uJ7UW6ODaCmL1TzgnMWdx5LX9FUqlmiKuFvXENumHavrIYNvzwIAqH2lcLeqiGS2
huW/BTdt0OVveDil4AT92WvAhG07NQ5E/z56EFb9zTWU7C32dOAvVvnF0EW5blAmPBKNtE7FpJV4
ILn210gpV7Jr6ZDn03vVuZ0SvOFGNeRJIqr+dircbiFfz4KkmHRW+eIVQBWVcmAxpsTiUEOqXOeh
5TwBHDjJrk2kP3eOCgdRtzTeFBEd+Rlyry+XNvuovz5DzB7q4zPkKWsq+RkqWEMPYVZ+A77bbbwy
NjeJGk87wAHpSkfY40EWuyrOVnqg6g9mU/9onVzf+KWoxnq5I2mUbmA7kycxlOhRxSd9pY5qdQYM
3+9LLa53yCajI6qEycpGN+/LOHZPQKDN7059qBNlem9KpglEyCMI5Vw9uV51roln5i2CC72RvfRp
GWzRy0qRv0v64khkDsuo+ey3YovIMzbDZrNkH0DvsuxH2BHYQHtNap0TzVh7gxIeSRs5y4S461rW
l44OFgiic3Y0RL7Omx7LCL/lCsMNMX5xB+djgH5v2CauWtpsr2fb6tE0wYLOpTLyQfHk1fjR2FWB
tq6qDkWCuUF2ka1up+cHEgio6EckqFAC2ySVL04m8c2TNR9kMUh66zBhLilLsl720FLyRyR9bJSp
swjq+3xtn+NxFIh0E+B6s5QC7DBdHwqE/u9CH8BkrYGzkELo9lQ/WK4T35FODz7qi8Retppef0Vt
A7Z594baOM8w4C83fmF6Ox/poK0TJNld3JPkaBS1ezN6dYkAdPuiotq0QsZROyOdigNam4SboVTq
x0rVHvwq7pHUwShrzNwnEeGhEml2fGyLsscDxBhR7R/9C3sMyNiZfwOtvD8aemPdiPlg6uAWRX4z
RqE1K4q1JyCYB/h/YC0rM672+sSy4rN/W9fhRm3Yssk6eVkXgMIfwzbdyqJsUMPqHdl6cfXZzQZJ
Zdd5eg1507pJSq++djpl+dkBZRmWZtH4+jlMbdjltpkg9cmLZEPbhsMqTgIPygUDyTqtyQbMrsN0
L4td7lmbLCxAQ6h447i+eHLY0h16FxCALNbjGKxRqlF3smjH+UNDuusCmcq7g6G+qZtWPBWjD4HN
vdWGyDyRukCC31e/A8NSt1FVsKWRdfIQhll9hHMFbZm+6pQbG2+qin3TZc9ggaGeu56+0lQnuu3H
TFxM/VtLbAHiDHYVe2TMoLzOjXmVx7eqGaorlezQWtZ9NHjFszHq2kGWkFIUFzf7JrvLmlBo6p5F
66/jREmugopolHVldx1E0qZ+9uFQfYzB5gK4djk9Q35xlpVLZjoi9a/NE1CI3uvdZ8nzPkpyrhpQ
ufhs6/5W+nmdnOR+9pTXkXPq7/SeXPU8Af7s+fF6c9ssuPMfrnMHH/Sj3+/9foxPMBvjk4i92zYd
ux1yLPHps16efdSVAwmzHmQD3T+rs4qZfiHL9dS9Jj7AfPwZTl4q8pM8k4e6HNFU0ZMWA7G/GjxN
DYdfyqYd7nLVT6+iHh/Kj2E+R+hqZVxr0azdN48vD3IsFgXd4s8//utf//M6/Lf/nl/yZPTz7A/Y
ipccPa36n39a2p9/FB/V+7d//mmDbnQt13R0Q1UhkQrNov315TbMfHpr/ydTm8CLhsJ9VSNdWF8H
b4CvMG+9ulVVNuqDANf9MEJA41xu1oiLucO1bsUwxYFePHvzkjmYl9HpvKCGZnbvEvq7iuVaO9O7
jgcM8FrZRR6ctHSWWQXet1woYe+yUMEkINn4UWyeq0kYH4d00s4mU+sVuWG+a9SSzDOo/GKraH67
+OwnG8i5YaCZh0gmFyFBUZHtyszpTyJLh5M8M36ezT1QTslYxoE7DdianDxd2zdhm98UIVBazxx/
KbmZuheBO27+929euL9/87ZpWJbpuMJwbN1wnL9/86EYwfH5of1WYeN6svQ0P/etmpxxt5jPYW/X
5DfmmnItRpzJgG0MSIfMhx/VUeUiG1jW3kkhublKTVUgeDPUN25oV0goUDd4lgBOqnYBrL6/ykVb
vZZJ1eI+EzyWwPWvQ7Lhj6r+mMRN+2BAmrqNwXLLWqdtopPmQTGUxUQjqTIYCuL58zUC7sHaT+oK
8n4rHsFaJMvJzpKDbM3y+Jfxh+KX8RVD3fdtBdHS03A99bwGsY66OxF9/t+/aNf4ty/a0lR+57bp
aFC+TPPvX3TrZA4LVj97JyLSoxfD9ye/YT91+VIFUhYQ+1DLk9/xZ3OfI4taZ9nVR7+gbmEKoyN6
FZhTdSSsAx825geXWmOLaeZc2Tkzflieep45n9r6j16FsN67knVX6RfuHs0qY905zfTSNIuxJh4+
YRCzUVO93bep6dwLT7vI9pRdDhFzvYDJ6VnnCnnjZd0504tXx/cDMeZ75oDfBkyAH9yqrgHQcDkk
6JZOYrh0th0c2744yRIigePlR313wecZBb6uyLxFZ6D8CMzFWHnmZxcubczs41JdMavVxPpkl0eg
PAKkQ5CwD4db1Svvx0HTMHjriCU5zfxZfOWLba/HVqjPKur/O8BC1kfRGsNzBof1znAwCQpzkWKY
ytX/adT58spAC0H+NP7rb9NfLafD17wYq9APmt+K/9q+5+eX9L3+n/mqn73+fs2/7vOUv/+1yyl8
rfIaJMHvvf42Lq/+492tXpqXvxXWWRM24037Xo2373WbNH9N43PP/9/GP97lKPdj8f7PP1/zlrQo
o6HTkv35o0lO+/ovt9A8/I+2+Yv455/r5I+7l6R7ecur3y96f6mbf/6J9dU/LFe1NdfibnKRu2Pu
6t9lk6v+A1UVwxBAxwzhwif7848M+bOAp4n5D9MUKg0adyFHnjU1TJ25yfiHJnRDw9fV0UzA+n/+
9eF/PMM+/mv/+Zmm6fp8S38+1YQQJh5gQjMZVBWO4/x2y9vmBMEcAaJN1Hn3MIa+5QHQ/PrJgYSW
p2hbjqJCCdBmjz54+85DuwXW7KyYAvduAg4fJekyQ7zULVOExAbod3HibmuwkgmgR/bnIE67qMAB
M/A3mWVlW7sKxkXQx+wS0Q3n+RS1SzdssUq1lXUU6ohAxotQy0Hk88iPE/EmNLsGAmbjB4fKfGG4
94rjPWfWG/D5CKG1modeZ9/PH8HItddMQ8YmzJapHy67PL5ytJIOBQcttsnboqcyZcb3oj0TCGu1
AIYzbRBiH7A824fAYhe5Bx4IFMIGKA0ux3a7sNs+WiWQ9dgiIiWUYN7iZ4wUFdoKtc8Vghb3ztBh
2GGk06apeI89yRArfpnf1tAUhEU1scem+j7pShf1ERC2wQgS17nX8/hbpE1IPKoFTEi/eGun4Kvq
Te5yQn5kpfko14AUWhh+v44CZEfNMMZsJVvOjq+L2oU6qFQjqhLpV6gBMCHs4FtaNHxqI7omQ3qf
8uWT0SiXuZhevWw4FuRJADA64P7N6r4s/CerBxNaJV1I6Dv6qoTmd1mDxuKrkj8T1kHfEEWBkt9K
6ne3/qRfjbgsbpmF95VS91DqkjOK2YAmg/PMuCbbD428icq9WTUNPuaI6/QeaHL4mambJjvTvc1F
dh5so1sErUbKy1cXdWyvS9Zfi6Ly3kZPOc4ywfCgvYudv/IDnhYVgT5nar8Qwt3rmDaCSu9hGQD7
rqLn0qmGJego0ktu/82GXdKjhb7onYBAaOrh0Us4nWDVrY+jxnLT6El1dvjuQKQ3+3DcEfFStprB
/ljRBzTdEB8FvnMAl+gvRREi/lLC8xjjKj2PgOwXnmJequmgz1aWKHdUS3Tdb3sgwj3yAOBk6yt3
RHFBrYtvyfy7h5xpAIc0nU2eQ4u3Y0QYI/sA+gvkkukhGQ49DPA9OhqzjiP+cdxjPLY0gX5qVHxX
0cYhMQo5VtgmShf1uPJJECcaSwOw7PoqwjtiUXSdiZ8bLitjBocX/BwOvajlT9pFqMOlGQPM1jRL
g0jjHqvKsZZBDfgXOCTaLc6NqEukEbhFMYN/clyL4B0xj0GNbyKYREoInlmBqbnT1eBN10zY4ua0
b+roeQgcb2HAR8Zvla8jTvea6d2i6f+a2smGsBY/YVRg8PnkP56Sr+cG0idML4NEX6lYUe9hpPlA
DE6290x6/Qa4VnBnaUCH6gIaNXbEBE3Sslq6g1C2NUxMfv3ISnlueNVNqECD4dmHYW5egb0LTpUI
waZ45qLKkpn8OdxnzERDoX7RJhLdjgP/yuvStz7su42Ctfmh7etV4Lv+Q9+wnWwDk7Wi7e860S1A
/vdLQ2Sz4GAHSr1M+ZGJeOMi6s++OH9ugAKvWh+ai5X0V2nJryG2lki2ITOLNe9dpqJCl9niwCod
EY3uzoKXu1K7/gmz7q+2sS3a6Do0Eh+5aybdhtQSFLT8OYtPMJK/Qrl+dkcfnDwit+HQrJpphHaR
9qt+gAkcIMCNKtQ9usukCbyV626mALjO+GCUNeIoZvct9FE0Q0TYWjuRr22gB8yJnL3p4NfoOQNw
lhKJUBMgNr4Aw84Ax2w6SJwYeJAvlMAQXOfuWkO3Vr2Cp57jwbwwhxJcWQckD3CyqadvategFamV
9w3ij4CSSdnXnXFletlD1KGepTnNjUM0WUUNqrNdcI1G2u1b/72zQnigycYck3XH5qbWUQxOdfO7
UhN01FKFvDv5uziZ9kVt5NTw6k6FgjBMGRMUiRVg+GqFXr2Ky/C5zsTXuiG9WogBFaICYc4mRxXM
TUIA2IiWWgHoRcKW7a5AChGVBDzpwxF6ETKCTBIBKg86T6iN8p6nw1Z9gfq/VPQYPVg4g0PhIGcQ
uCHTAuRwNFTFqk34jfqLEBKsTUbnqofqoOVzP73tljDwL4EIm1UNZXXhFD40bATUIuOqL6GN4JPy
3e7qBk0TFKkFtrjLwOmKLdDOGKzqaI53ZZm9Wv2u1+f9YFPsFCezrpwgI4MeeqsE544zeduEMEhe
nycH7WPU8K5FhRAXy5N2jvoefdauq6jwD+j0ZBurX1YxolK6izVW/1botw1OS+ziMOVzgohoQDze
5bX7haQ+Ephphzg2ZLS4DfXbaQT9Cqs6X1qjld/CZ9uoBbILrZfyNGzOI3FdRAd89KmVzUBCaBn6
0SztSxgmEfW+EylqjUi7OZD7eaABOC3vzBBieaiiwWTYiKHByvrqomayq9TqO7CafG/xUBfpgODh
NKW8GXdNjorUrDNE23jGdibZxnPK5yqaqWbLzlPvBOQ6pdGyKyB8u1phkmMZD/2IB6Vlhcf7ygrP
dR5jbBqd1BC5OysNnhvbKdeTnm9Fr2lXbYB8TqGA16vRmLfeCrUB1DUvEmpzpQwT6g1FH65zD4C/
O5HED++hXUfA+6GG+KzeoQvhn4OtB88ihChqzVx3HkB+rbxWa9S7kL0JLmPmXJOBPRPxZeVCGpkg
r3GXmGPFLCeODTfyamj9/SjaI/ueekV09iviCdOyg6wehe7OxT5n0jEWI5N69IIMPwN9WdjdwjeX
OLEOdY8jD0KkxRmXr1vdKgsexxYQK0BiuZ4SC9X8VbVp01pBugnWi4e+Z0+S37cQrzED1J8198tU
gTUqbqu65CGMrlmij6fMm4WWe7BrXua6DwSPSC3yKHaGemXjBNl03aHUR/yZQDlWJFdsESwDSGX7
wuvhUvpBsLEVHYNHiNIQDU0FvHOKcEP6rDckPRPitaugUNHuqLxsN7ZlvB1EvR5GMvpNbn/PVGgb
AYpefV1eehjL4LntehXGyCFBMIX4rlgkjSJ7R8bFQd7wkCJrZzf5qY+Cfq/ZJf7f+C62zlsU8W/y
W2YVcR6K8d7PTKTLhDiEnfpdRexkycwEjyryAPIGYra1PLfRtOdGu4WV8R3hyCclzZ+nAb5wJG6H
nixW1GU2HEH9bRLaDhlw9o0VSw5RvTuhdxjaqt60sO2BWJirXqRo+7OM7VotXzRxlCPNNN7qnZmu
FE1ZhDyc+jD95jrg8BMj7Leg7ddxUx5yO3zqE79kxeEyqcNhRSKcbTGff2YnmqgfK8ZXyECvlXpf
ud0OaZo3DUAxTHYI6kpvBQtVu7OJfJIlvI9Q1u10+BxOyP8gSKDE+Fq6680HxFWaJbwoVF1TxHei
CsWCSGkXbVjxg6iM9di5m6KZTgjpv7vxYweWcbBXhcU+X8EIVothprsmA3qz+GKAGbKf5v6adEK3
UOrkjPTuY4p62kRvgF/OU3tdtOEzAj8IKCYwd4boG0QoRLLsnUuKyR+vbQDN++CrAPmjON11m9qw
eHNnHznxA0yZfYL2YqJAsyWXbu4yOCIQUb/bSPhVEMHygqVVXiO8V5dBepUm/5e5M1uOG8m27Beh
DJM7gNdAICZOQYqT9AIjKSXmecbX3wVmdRYVYjOs+r60lVmWZYqiAw4fz9lnbfXK6mR/PQLJXAVs
1QethYUfa/2lhpCGs3d1SfQyOUDPeoE2nF3xMdedTG/7bKjvgdtREEX91krI8tk55lbtU7ZmLQNn
nPgVyravm0f00vJqNODl+pKQdxJ+b+CXU6/VY/fr6MmB4tQLGXa3PbwARYOlPfKN3YhKkVUZIdFI
7Hvf5BYAlceBv+LcOw2nKuYYsrn+avAJ5KTTrnOyi2ziPsdEA1+AOIV6BYog8QUaohiC+PQG65Lz
OUuMCLll2cHImT1QX7Ug5LNlTIZUhhw1BnudWKBMgHUDfqLwLENl5WaKQVWIAgrNljgej6qbtZnj
MWkeCgPZllm01yZWFazxxSqLgSqYy+GPAd+syc2zDw6QhwYUXX1J3VckD2oahmu9S14LHwy8Jvsb
AksOGy0B4sXyzjRrh8NVR0UbsJrlwhWT/OG8wdFJbe37xMEQQauQ7KsVmiEz/2Vfo+tBSmuS16te
RsSly89mIz/33hN9hf+Slm8iJXqd/fr7UAwXZRi9BpTbrGTJFm75d6SU//13+hTR/vKzmRQQOicq
jmQlV2WQjNeqQgWwo6mHahBvZX6X5tZ8W2v+QSSGgcDGbW3ijDOiZNRM5DhMS1c9TOFfRQQJKJ/w
wgz7BkeSwZwuuhbXiuVK4FdBe9fx63sVAhP22Mk6tZVjOuJyneIPjjD0qs4S3W2aBDuRYH7Aft6+
HTLzMnP4CBCl+CzKi6lk/c3iNPKeCCh7APFt6apJOsFua72qp2JYaRG8Un7MdVR5476AnHBKX9/v
m2iZ9/NyqXL0v/7pdznZj0PYJe5itzW1qrq3TMZM39UtEKocppmD7Iyq9rKasBuZqssyzxPuodsu
7NDqikOkhvM+7oq7MXeHyUZTxtEhb51LgVaMIK+1j/OM647vw6FAyHuoLX1fd8wTbC2sDaUCci36
aEFhGtN1MUCDCB0Jn1cGwS4AE6WNxBnj4FlOqn+wJNVc+MT1BcQmGc+HkUAdSX1770R0TjDd+oIb
MuBZbl+GKfdpHRNM10cvTOPXqBmZveFdSsgC+ON9EBRXhd78HOKfWjtIr1xCJ72u34jB+gEazlhx
eQOUaV2GWF5MhKNc9u3eLVWGTiN5BH/AXqCSsA/nYBMvQeMiAgFKV2cBU33pZxsmDSnTvnYbvgXV
52NyGSQmP2l5hR3ecES7N7BZQi6g3KfcPgi7XGMAGq/MgbRwHfBMmi35R2xf6zGg4vYx714oewpX
TtgdhZ+B7FNig73KvxfdsnMvK0Ss8W+67qxUW2zoM3KVBC1IZl4DYK597CCWKaQi/HO7Jn21GrnX
l2qpqIr3Uc7S1JE2cYOJ1+AIZGQQd5f3Wvra5mezUL4pPeWCdeVsk5HoiU1d9YIEe4N8ue98PKAo
Q3xS465ZD6Z5Te187yIm32f5Pp3ip5SDyzI4l3GJGIWbU9AeY3hlAYhv+k2BjhIk8aYqIoxPfC4Z
OrdA/IfhcvRElpZf5QftlZIxx1Q1eVU54Pz9OP4suYYsqxLhHeStXrYcklhhCVhQKz5hdpK2PYoS
LHxHi1tYbBIdKpcFoZ5dBdJmhurU7TuW7C5LXycLNnGADMGmdivMqeIscLLaKQFrYTk9ZxoVJEvf
KAZLnW4+gxzGYjRlzX3/HObyzHl0j9j7pbIX+SsfomrkvTaAn0sCiIeag2w1NVa9RbmaZT2/h8zi
jF/33r/TEjGbB5PAlZlsgD6BmhrvYgpQkHMczMT08vjJqZIXY65vUyTaiLj0eQdhPFgXDvZPYsBP
YjAhW4HPgFafAHRVlab3YGhcWiODWI71vGkc5T6bGGvLAvm+cI/BwqXr36RFMKgeqRrtqUNmXi1b
wEg1Npu82Lz/KGbz7GB2c+Q4ujP1xtpTFz2tFX9IDmbDxaiAaEsRdgJGxcyDHct5w75MXHKZJmPo
b0SxwIpCQmYmdH4qjVlqV7nom3U9Oveq37+UZfOQlOxDHwLAn6QJDQLEJwFVIBWmZWlSVZcQ7vLn
H9KEsraaMvBNsVFMRs0U74Yuu7AWrYPvCYe4Xw44lgFnjtZ1iGZ+9R40TEv/fnkyJYfqnQTPyyKw
fFvTSX/a7QH2xZhjpRSL/VLuEHWMypLENWuiU6o9CBASIYF5HRv6HaS2r1/p9/TbEiLmjQSMZ8PR
pbCck/SbqUjHaYUqgLXI62zIOL8TGRPRa2tpAIG7Z4q8eQTd2n/drv5Zw7pQLYfFRdUsY0lXfehK
Pc+jiUsQXVlXmwWam9riegkDt7HiAV+5NlmWl1WknLGIXrb8DmVoNkevAjxMWzrfDY4Pk3oho+Yx
JPXU6dkvczncdMzmMIh2lDguaPo9qYLX5cwwVWwyhbz++kWMJTX8e5Dd0CzNXJLGNlF77eRFoPup
ajhFQDJ0Jt7y5MscH5LxtlGQhsSvZV/fMOb3VcT0tWAKU1gUvZL3IbDH0WMhgOPIgZYofLXGehMX
cMiV+4QVuDOI/S6L3KS9zYI9syiA2Ez8BeP/HIQoYWNJ4vc1hv1tymdCsrii8S1Dpub7m/5XaaL/
TQbot8TS/y3f9P9hmkgzGbv/qAn+yBNdvfx8wSHj7aX+mCZ6/0t/54mE+i/SPIbtaLojDfyxWTX+
ThOZ5HtsMke27ZgquRpJQ//OEima9i9HqKrhYAcgbGnq/0kTKbr4l1SlZqqaIS3NJrn0X+SJTiYi
dosWjGaegv+XjNVFGvFhIgaL8jXjCubGe2Nj7JLtsMF6ahtvP3TKJ2unpjnq7zNlacmydZVXNS1h
gtL4vaVGr1QxtAnJox6uCvBfALGCas8swmZAGkaKtTs6fywsKBUZHAIjBbgsBe6ZHnD3AKHWsp8P
ZkAZbGoYP+pcWi+mrbS/SPbjgWhFLa4HUQ6tbQuxGpD1lC+g2cZvO26tsPE23egMYBtanNHcVO/m
9qGHiQHkJ+kp6BxJxJQgzlZmy+Y/rfoMBCc4sbJJMEHBDsucCb872sJZMsJkYDkvMQlDizoSgn4K
kjpqLwJg4ECkSvZSbhzEwgZSBCD7Yv4jYQKhctiW/BHvSiiIY2dox9qC77bmPkyBKOcVKN7e1PHP
Ri6iNgmpBjMsI4iqpLF3U98moB9Fxj4/rEI/caIFr6FCC9tkGPrIX3hWcHxwjbCsOLqhQ7LQQ3A6
TzdGK1uxiziyY7VBXU5SXo0dZmUHJ7OL8NBzvkJKFev+5Op6aThviuhAhrFgFXF9CPu8sHZWOaTJ
j7IwsGRxSAm0VMoWwLX9aSLwj/TAvIU5jIxzkHIr7G56dDqMfzARKlNv6HRBPF2rAdCh2AVfGOv6
TCQqHIMrI0mH3UzFwKG02nfnTCVbpQ5J/6KynAsQpB3MorCLn6ahVe+Dmgo/Gfj21mkUoItxr/ru
MGrBa5KFEeGJUL9UsKmhxHlK+XC9rPMfearDQm4GyXUaMvN3s5ioujUrsu+XuU5EY4hJIFDMic/s
AOoAPCbWhf2AUxl6OHskfqBL+YOrp83RbR7uFNMfrnoj8WHmOGKjTfygX4WQUlH6EY1UFEExdLEI
G9aExjK8JLGvfNG0fsRxFNDkvhJE7zVZaJxyYu1RSDFeY1ViPuK6ypEaphqF9YMwk6caQiBlpVOt
qWsd6w7ipJUgG8b5tf6eVgVx+kh2+QMlT1TYGRnYuFVaYyQW1OB84CEoGwFA8KBkhn6LYZVO8Qn2
ywU38WEmpmzgR6Y23be4qicCplYFpW+qkkPRa8a6z2ztciqtycEdfOLa1DuZzgwlN4VjVHycQ6Ff
2TIGOlkMJCQzyq9JcUVg+/BZXun6wvxpi34HsLj64ZNPWyeTgHtHghMIfU7c5ELVprBal5GUuywo
5x19zTOQxO5cIQMSF+lcXgH9U37Y+WwSaY4U5xqHvwiu1BSjuYnaIXrIUkhZnEZL43sSqcNBKkTp
cVgJjnlWErmc2km58Fl9HEpD4GasA2qhvrcaFUxc3PSBGFPYgPrRwaNQgtH7W4V41V04GWNL/T/B
yZXUKWlXCzO8jsbRvwksAkpuzbmYg3/SSsMtGoExkxNIgzvE4gVAJH4Aw4hSEPmerXT5kqgb3GLo
rAtzAqxGkjcMkhcKUrmMjVFp4OlaRT9NR+CwVxYWJxsSH2JnWF11QcYN14VlW6kImbY+uR4CDOOq
hbuiuM0YxveOKHpKwVIInBkWBdxHzMsyCaNHfRzFUdptsXzdRXPC/b+grrFD8YnIub2VZjK+cZAf
aLfz42EdjwkxLUsDp19oyTaW6nx0jNnZookwSXQrxW4KrPhuVkYDvXlQb8dWLjRzR3Qe4ipzH4tU
XsuwVF5n4RCY9W0sAo0caNWA/YOjUtZQCI3UMsz+g4X1FZwdipLI9swIlAnrwryH1Afoot4UIIiv
oX931+2sYLMZRjjrcI/V9JGLUQ31GBKQws2qUHwAhkQ6hNG217nGLSGL/BCqrTGvVbMYtkpEet3V
G2386QyEAmBvZVziA+0nqAqYRLqBYD+ahr8AzAvsi2sdpxsrImM89w/pwMpUlfwRzc79jWPDtCt0
0v9Ubc4XOH4YF3apvRkZZkVKgHWMFYQ6etWBQjkrzTDSmdVi3w9zehPG2ElkYQe2Mpz1W8LVjNg0
sQ5y1OtnUMbKKsOEGtj2TABZA6kvIgdmQhGTBg5N+RYBGZ2IowOq72Ggc65M/GZfKvXi9R73O7VW
hmPfxKgMR7Tlz3oPEDArQgeXAYqBxo7B2emUfsYBntCmpie35mTmD1Yaq8QORHjvD9bosm4GD/0E
KMGM+I6QZGN3VgkrDaCVNkxJKHQ+CPAnpHq4n88Z9lhjkxQklYz6Wg8pITVRhyFZyIhqJZRar4ZJ
STy8SxpPp63t7Oi1tmJKk3HzJ+Wvopp81wpHBhKWzm4kOpMElC6+SxmCk8+mur6j5+2LKnCGDtxk
1t9mKV661NpWmddGU/rMztB6cUkmDksQX5BbDbrLHqPANTg9ijg104a6LBREHGV0MwrZX6rk6Tah
U+vfOAsUm061oo0c8cqLR9IcOicAPHn14bJFyyzp9zxGZxFVa9C/+q53xGL4izSODHeD65idvEbU
lWKvYzlbJeBi0BRQarKMBQWTLx1yDdn9ciqpOBtkvsm6Jr+zC7Pe4e7aurhjkqTxp4xqHon0wgCZ
HrLO3BBtwbxwIEs3KGpMeJbKinyyUwqb/JdkscSKYvU6LdtiHQsbfkAPUjIsa+sYAmx/loNt3jdq
mXlRr8O5J7a2bjlmgfpqOLPkcbcuEpJ+siD4AQULFmxTj8dJnXUPk1WiOmVMFlmK+GkYBpVIfaz9
GLXcfjVykR177ujkuLGFq+mHKxP6jFsA530zVV07WvXYr4M6Hh4RQ8l1IWGVtuYIGIfr6IXKRrRS
fcp4AiwcWvi3t+wTzPCuAfFWRdW8V+AgXFTFWN4VlmNs6MFoAyC03lN4ULxwCo29IYXWHQx8crNA
0wOCvz8WWTH/ctqwIRCn9hsiJJxpgAhuSmqOSVpR1pLKTvwszcwhpsUaDG5CkoRRc+MyN0pb83Rn
wgquLwGfJaN25MgxC1wbHMo4zLbsN2xwDHaJQxWTg7LJroWenQxqd6s6mB3GbQ4pvDYDsvN1Kt8m
DPFAt+aTO5OIeUZZaHlsV4OnOEaNd8pQQXmFQLeCvodjBxn6ygWbXQECMOw3WyWLV5HG2MaT7C5U
tY1e2iYZvDlwmlu7p/ogwkXTgykIC1VG0S60VfXCKS0oXUWju+0QzPxdR3u286S6KoiAbCo5K5fD
DNoEOUyX/YhFA6RgSKfmTsM+mnRuQnXKzq8qvTqaIp60rW7K0Sd7YEA+LbSQrLkM4mBL/IEIf5rh
AbA22gp/m9gs/B+iTmNwybjuBL6BZUc2zz/mpDQvSiiauptkzvhYFjK5iCYYlLqjiyNHrvwiZV5u
LZOamFZTa2/AGGCDV7N960xdSSJRTMzxOc+pgxuwENH9cNo1UOC3adMPHmm14UnjCLQSDMZVbkPv
QImKmWk75Nu2gfoLhZewTtar26mKQbZRNszwIMIsqyG5bZNpyWBj4NM3mXSHSuJHVzgG3NRe3E36
JHmfFjcOG00N1/LkyIbTuRL77K1KzmCVydgC+IxL+dio/UU7ddHPilkoDdiwmV8Ongo/yoXaVG/M
mKqHKtZy12w0zUub0b9rs0nboa7ALqFqDU+KAOMsWWU3TRRYnir62guXVJxZ4aKEfIRcDkWD4QUu
j/Olk+pLHlJIezWNXbZjDbK9PAqBfGSZtrcpV2cpgHW9L1IK6ZNaG3f92Lb92h4ivG5KHNVXlo77
W4IJ4m5mhdumtVpeNbndkcqvh2hlGnPzUs+a/qYgSdtQRt19D5oiushFOl7gbxfsRKXOdxT0tB4I
/mxVG2EPCF1Ge3JN5Feh1n7rjZ78ghoL2OC9ZtUP2eiX63wW2b4nAnqtItPdKilU4QFL3W1Wg+/x
FSR90zwDHFqijmXYlHtDa4Mbijio3an1WQMdD4nVwf1oPaRdthbSX6BzrXqw+qjb5xSX3/tWyLop
OBfnHKqscQMpoXxJAtBkGERVW5HOytpSzHarWz0ZbYsirWKIkqcM7+PDjEnnUzYM6GecYs72mdDF
gR5lr4mVOE3vAMklKMtqJ4T5BNUcB1MtKNzSQA8Ekn5+AuKar0H8GDvLttWnada/D1WoXbCVKtus
om4M9GfTHU1NZWuo1B55jJh+Rpymbmw6bxuP7LirGqbSA0YT823FrBNoNTM6IbUkhFOS8vEPq2nM
o12G/WOFLH9FhmTeYGBjbUUMzsaasWjLkaIjw3u/pQptQh6Z5ekP3yRhiBAiHXuPpCygz7DNPGSy
xV4rhbqjvG9yR4pBf7EpQHCzZgvLikAmePkY1pPTtvrRmkPS5xXy1b+wTeTDsJ3olFpwFwv5FF5C
RnZTDk4KC6bF1wWdql1uy8iMynXAGu+sBMaYm1F15kMlwnkXFoHcVtSqwC/ULSRKejlxKCk7MMNY
dOHaNwPvLVJ7vqaYMFjPRkXRoYJvHoDPaDD3EYjwt9SYNGLiUXJDHS/mBM6UJBKrJEw1w+WYlDtz
9JSyuKHqGSJutyGnvbaIy++h8GNcLB3jqIWR3OXViCwmRQUBKjy6KBpuwH1QN39lhAvXSSjTda/Y
xZsc++jSCWs/dgOqtPTFCQHAJhhVVO1xcqEXob/qRCAupM4ph0BA0npkU6dLKpkCFIcoWeDC6olz
NSRlfVu2o3WsasgHtxJePToPiZetAnXoRiOiu89K0RarhqFzyHvuhELXCDZ0lMmT+4/xFkmKdtq2
UWPm8N4NoUBLtrX20JctFzn0lc1FryEDVATiubEE9Kr4HVkzaSJFLChMbqXjr+dmxo15YsXHqWI5
G5rBZe/X/vPcTRZCEnaKdV3M6jfFwb6TxY17Z5USnbFtRk6jUZ0dkxo1y9K+sTi775TWwiUzTqPp
SOITWDa2jM2WDQA79UxS5axiuGxsqGTA2crQGV0Hp4zEES8f8cgRfXhWnMK6r6UFFbUX9ludYkoZ
6PCvGk6I27iKSI93XBPNKbK+BYPQd5VjpcdAm5zbntQIVvcx4FIDDv12tAKUxNRYcvXUsCprSgjI
DYLPYoxSF70ahOOIm/Aa5hkSXCsdjtOQ+EAVZR/rVAWa9Ys5z4HHfa49KLJhZJtywa9Le8QppjYd
llHcMDZm3mPno4t+uCX5iXVdX2BllqT+vRRZvouJv9zlQIi3qVZN2KJJZ77ybbAcfmRql1iZV6ui
7+/qiLI6ShzJLVbTbpxmxIBILdxkZllqCqIcGFlcqR3cqiIL1oPTxVivK/eBmNKVOQflRhsWB8m6
GUm0Ia9DMREHl5yTqbtpsYHoNXLjIcKTy6QBgw+0DC+owjHXlmiUl0mYkYdWrCdJbepQi4k1dftM
D+uD0NpSXRPtgG48mZzd13pBiS0RsgE6f91D6pzz2d6x6+UYA2B2uVdb6AUHS8HAF36gfhuT/Zsh
PRW9uR3YoJQdFCT43akJos7A8OdgmT125oi6sMRqwYc8pJ3QXpxaWZzSMWC/xJiY+23SULZO8tAi
h0vBVk3IoPdJOgdd7RZznSdrnHAF/4H8AldG/9YvrfEhUgZS2Xos4cS2ic4dx4r2gem0yjrGMOh5
yqKpwNXDisnnx/EUulpvjZdd3GpHffLTZ8UY+bIDioiGWZAV1U7PcjyxAmlNQG4De4DcEo6vEJi6
ewAzc7I29aF9ZJ8FQx9hA3s3xWJ81LsJ7z2HAhKgq8D0DeiLiTYfNbPihtLjEiUZW2V6aOMwvnEa
UPqtMfiMCVn1JqeytP8RYiR6zBoYdYYi6zcjHBQP3Va8t7UMHw4r4CQY1yhmszjFj4mHXrHAKN1e
lKE5kTIlkDB1je8hF7feONEnO6Umka0VQfw0K8y1FQLVAQW81B5jNcTQIpqi6F7tWJLHLJ1bt7UL
gEtWERL6iHp5mRAAd5W2UC+5jSUG2XyJ/kSXGRHrdpZF5Rko1J4VxkN75TfFVOFMBGR4N1iDWGi2
6GL2QeXr0bYMEM4RRGlx5lZ6R1YkhI0W8jkB+rB/xijVcB6tVmEs245i4vPRZX26Vbmbx3dA1kG7
j52czCdK2TmAYKcxFSzBZUAB2mqKst7GoBxg4hBEqrmDRNOP+w5yISIiZO3dyuFdlTerpJgNB3li
FMH3yAgrlLVpzTWDCNBoWPJGhfPY3+J12Bm3Zq+C7IPY2UXf5qpRtUsfYquCihk/hBVo+IiQFXZk
lRsoAmBWLDBnXKPL45Zc6AzNg0L9PypfB7kcUuncp1jqIa36PkQZz53j6LcoxD1sVFGYNDMsX2Q8
MVnxYqUbvj0hEktmYgZ+zq6GZ2duHwKcscP9nCSsEo2fDNoTBAAO0lQr+M/Q0qrsHgl1S5tBmwVP
eIHhdTZFtdw1lc4y3o6SGDyDszEfowGWB1YyqtV5qEl6YqC9CMPtcojGSTqtMq74aYNOTiOo0j5x
Gx4jSpzt2uBpx4BfBACB2J/r4HiRfAsMQ4+BFWLxe0u8RLEOem2o+Z6x00zeZJrVfaQmio+oHXrK
tqPkvTnk0u/TKx86y/xaoQjJv/dOu3yjQIwdJC4VE7Bqb8V147t558P0H/jN4aVNkEBe6SM3xRuj
pNxnrZe16tSryiahgqkpZlZELDROHdPKh/8OBBAMZ35XEdUBHACo9vnrJIv+e5EfyVzH1iwyQ2Ry
qDWgzPr3FItMOaCIEL9h/0rb+Af1ITUw1nDjI6aEmHStrU1wYHnFpM8t7v3yxkrZ0lYGVyHX+ruq
7Leiso81tdqSzvmQGP3jWUh7fUwsUU2PDzFiE3dw540W3emudOObxNW2gfCUYV0cY6+8Ks7UOZ7U
PP3R6kk6lgxcmXEm9905NVcj87NXz3WydebFTsqqBu6y5Qyd08V+Yo3z2KZcp3siDltjU26qbbhe
LpVutiWitsbbEjrLPluHt9mNuVPW3errT66de+GTrJoJCQYBCt3ceM0j9zvdm3eO22E/goZ5Fbix
p6xt9+tGP/+0pqPqJklIk0K13z5tF5mTHbb0AIgrjse7GQKc7dx/3ch70fWfA+ifVrQln/ghM2mG
mRbZy6dsPG0TYiS/o4Liodxlz8NmWhdrUa30nX/d5mfeTvszJbrMov80fDKLsrzFZWimYfFNPRBJ
fOy28068zk/R1bBxtvUdILQ1IIuDNaziM42f6VrtZNZEDvE4vaJtAzU0MN0VMX+MH45f9+25Vk5m
iVVMcQfuyod2Wq+s/qfTvNVhfGZonuvGk3liBb3NAYJGiPZuZeUcQ4ASK9svL2q2C6PKXCKeG8wx
1l+/3NmBczIlOnZvB6Wx76pb/2r6q96LDRg3z7r2wxUmqD/NDYTwC/OcEmT5NH+OV5tUPyoQct3L
uvFhvIKz8A274H2pAnkMt4PbXpabcZfsJg8F4xoN9JZT8t3sUXe01fdUJG+VA2zvtfSMt2Jd7VE3
7pTLM52xKHi+eqrlzz88FfljMlgJT0WNudfvyw0+yOvmNl4rLrcyDzrMbrjE0X1r3n3d8ucL03+6
42SRKPwpAMrDnklwHH/Fx7Iyz8yVd23NF+9mn6wQ3OlmbWppgmKWHcHheEOwegWv85jfjtvz6552
pjPtk5UhNCKRmQgJWJLmDTbPG7L5gdevmjXhc7d2wbXwT0765/UTJzqjf29s/3SnfbIwmAA1sp7y
O97VpPLAq/f9Dc43rk2Jyoqo37V1wPUFmP7/tpNP1oqIo7Mx2XRy45WcIu4bN1xnrol81SUNzZbm
n2nR+Hzh+M+rniwc3LFZn1NeNXgp9+q2XYfH0E3Xqmt79bq+9Jla1irYUQu0pmKYtMotjlFXMZMc
zSUaSw+r2XVzrF1uob+Sjb4qXf/aOLO6fT4WLM2CAmBbKL9OprtPCZ+Qy1gwb8N7bXHMXAHDxfvY
A8C2AYKzqa/jbEXFdYQ+9/yA+HS5+dD+ycROuMeVYUj7y8SWj4t0J13NbnOfrZNNs/t6MmufHno+
tHYym0vwlZ3J1c4FzBFyoNS95OArKzBx38HEXAsXsDPw8x+5e24AfrqO/KdlcTLJURMRext4z544
u5Iceoo4vn6500L5v+fWhyZOpvUIsXYgS0ZXHsIjtyUOqu/L5Pgz8RQPR7kVvnNbfRexuhRcbA65
l6xzhuPXz/Hprkx5hYnYSWAre/IYadJVvbasmEpJ0Ppqqm9F9Ph1E5/fEBxho+xVTbRoJ21Iy1aN
2qk426xqYmUE7Dkvyr16023976CPttWlsl2WsohT40Dc+F7usPL7f3nTD09xsphNpHGIvPIUcxFz
ynnUYbIYyq8z7/rpkvmhlZOVa45D6vyoY2eGwPGuWbnAWB1A8noIMS+qq2xLMek9pbl3tSvVlXal
vZiv7WN9V3w7p3f99EyCzBZs2YJ4MMXJaiGLhgogsFpu8xcUupHat8pNvIAnITVNPdj3Ga7dmkm0
Drdfd4O2fNLTXfJj0ycLRSwIBGIXvCzgRFZ3iUcy6z7am5tso56brO/j56vGTtYJtVLRaJQ01m8o
5tTd0KW3vXhNwPmbfdT3EJnvKAd/knfDfew5x3MPYCzLwRcPIE+WC19tIQ01PACyDE46rFU36NDX
0cG6H9xxDaTUjQ4KYvIV17KN5dVecs+RbJdvq516gKt3c04i/OlN2EaAY6CbkJqtL/P+wxFshPVq
oKf7e6XGXE799fcOqh30jeH2WwqSKVU/s4t+tmzawH6EIVXyKPZJo+j9yFa09IM+Wu5oX9V9uTkz
sM41scy/D++F97eMh/q9q6OXwSt/ahyGiHjsOdovSwgh0DMv9dnJ4ONLncwiP5WADSw8jc3uDvUm
0cfFYeour0IChxcOzAbijWfa/OzM97HNk+njUHUMp4g2u3z2fPObVG407cHSruL2UYofX/fpuS49
mT46gghbW0ZvZ5pvKBX22jSfuREsH/6PCYIQF+SWJS0hTlZFsEnwrmPeJ7cfav3amq8gIX79Fp8t
vJyJ/mliecsPA4NKtqqoKV13J0tdGQXxWlwLfEoOlfzc1v3JdDeXExgBTLFEvU6GeaHrmSyRXrrq
Idila+x2vnEQ5ABmlyvHyy6Do+FWXNXZZ6pX6/u5jeyzdV2g6TYFjB1Nt0/l09Y0kh8LxmVxTa4p
Ga9v2mJPvc7leBiI/hgP+Q/YU6Tuiouv+/iTkYLjg21YMDqErZ3WHaR6b0wJNkWuLS/K6eek/vz6
979HGk7GCY7dy0lELBWKp2+WAfylNrlmrhHYmq4Kl0Wz77hAz167bXZIWc59y2XknbQoTWGbpm7R
lxR7/D5sQIw3vRlw7le35la8ycN8ma/FK0aQBXeOlmMYltKwVLgm167/JjflLS5EZ57is/eWvDDF
cqCXBQSn358iKNFCOXCw8bLZ2FvTq3jx4m3ClXSjr6PN2TjpJyP4Y3vWyYZVWLkjhoRTCia9rgGJ
pxpfQyQp2HoLti4DAJuGV/3XX/eTRYBGhdR1QR4XQNXvLymVppz7kpeMjNsp/OXM3SpBvfF1I58s
A5apGgwhiqUMCgx+bySnFLODne6TaFTXQU+hLMwGYNBhcmYu/PHNqJHgU9nIdan+AXB30lJMlBBZ
VEMydjU/a5txDwt4S75W3bxfTM5MjdOpd9rayY5APZ7qtA6tBc1mIuWbNsqZnjv9PEsLFmYcKuUf
EMbUk1VNbzFbQJczu6TcqGiAmtnoG7hCX3+fz1txVOYcJ1LTOtkJRK5NEbqsGUvUF2JzKz2AFH0u
Vvzpt2GR+qeVpTc/bAZSTLBWLUwocYty1dzDjYAAde+BbwqzVeidrTRZPvbHZeTvzvtPgyedZ2KI
pMiU11oyHkQ1W+7mL0HhJV62pcx7a3ACmzfkd7obgPrbr/v07Osuk+LD647dQgB7f11kKyv7UN/4
e+MKqfzoYRyzOXfM+yMGdvq2J0N/QCHfRSVvW6/by34vLpJbZHjutNG8TFudP4J90iALIxhJIbgx
87+TUVN3uPzIMmL0v9C9LvbybnAItuIWlDlFNfCBt+HV153650CVJLXYYXXU4Zo4Xa0akvtpspBu
rMo4cpW6tSL5q7XDM/P6j81cGpL5ZlOUSPCJGO7JqxV1n1V9ANmktlInumlkmpg/ZDoKyilyZcxC
XFPyLlxrIrXSC9PHC16v8DcQL4nzM0WbL5/bWPuVycQBp82f6/99R9hS02EEcp+gYOvk9u5klR+g
zR0BdivFFlpZue1KK7u1ZqrQv+7z08X7vS+4rS71oRzkTpuyTLL5GTomN6+uRvWyEGKVjJDbgv92
l1gaslSbIAxlaKYqTyYMdSuUfpYlOJkkoYie8ijfRwVWXipYRn79Tp+MI0dalmEbcinFOw3ZzaqR
juiHRhe/tV2mUFJcgQ5IZ+/rZj5ZAywdyqwwKRHmTHha3BqOfQlZG2eo/rneS7dwrbt5W+wNF8m8
Gz583dqfuxGNca+UusVBUF+qFT8uOGpQq3KIHdVFdUwpxb6O5Zlu+2Re/NbEaQiuiyO4+/9D2nk1
ua0kUfoXIQIexCtB11bqltcLQuYK3nv8+v1KEzuXLGKJlSZmnkYTnaxCVlZW5slz3I1KRIVCEIDz
nuGd++yDs89Ps6d5yWfzVB7XMqMrD2SkVoMJFTiyOPty+gD2qjWRgoEOoHO3rcJMw9R66IJsRxC2
t/fweoWSLelKL+PIRDsNW/Uu+zYySPTsbikEUj3YAdbfBcbj+NE8AG5ccZUrj8QuDwfVgvQTmIns
KQZwnRH9CfgaUf6ESiT9lOgr/qFf3YdQaOqimg4NKWVq+cGn1La9USxs9Afr87TZUfRzH+hLec3n
fl8/d7tqV9yNJwdQgHIcn8WdmD4GFJGHB/20dj9eFYgYlL74NcKdz+5HzR7aDSKCDJV7xRa2n80p
eTbpzoU7yLZe4E57pHe9ZfBjx6DFsD2l3u1PfXVcJPvii5zZBwQWO23Cbszp12aCwfHb7b9/VWGV
FyjFs7zrYUiZMZDeJVBE7LsPOVWnfFcdzY/NP/Z7mtePMQXz+sh82s8CNqCtGDJdy0MWPOtin6W8
oNXrAlZcfsbIcQ295tjfQdQCmQaoBP+H/lg/WV+q0+21X1W65LVLx8ix8o7/i1j7Y/bsNnfWY7yD
2d2b7/XpUIKrOtTH/MkpV47v2jeVQiC3IpByseUz7O3bjWkHIPD1lSi4sqFyYTFF6LTNXIwk5a8e
hotc/zLO2Yp3XmdXl+4pX7stZKE26hk9bb7kNduTPP4YPbpZd1DM7ta6OmJfLjJlyZh+eRaUoOpG
Q+Us9gd0RA/taTiYB/20ViRZMyOlVbASjUkoApB59O/RaDwld/ohvV+rsS99INI2c8MFTzyVH01j
G3ZMP0IfY8/Z3oA/MlHQiN64Kydr4VpyqOSSJBrg/1UZ/FIzlVO1BbQLmyzYqt3mABpyS1K8jVCo
XjlPSzsnGDqwpIvSiPSBqtYO56zjA7W78pEBsvjJ2E5eSg278Orviad8DZ/VHTp0RO21q2npUJ3b
lr4aEm8z05HCdkZuUbzVmFtYWd6aCfHvZ7G4621GXkZMiFo9cuqQ2lHmUZ4YkcXb3d30sJZTXKdm
uPz5qqTwH8AAUBrifMEOvc9xyX1xRP7gOXvPg3C90bW2Quky8G3kaNqKFaYb5H5gdwrD+5VNXLre
z1ckBfpkBPhYx79XpP8SIwQ//F8IY9KjD+hvVY/jN/MHlJPrHejFq/zcshTtI0gqRsMQ/DCe/1Lf
wY+3D05Iyhs7AcSAynJnH4I7hZYi1KTe+uaufkwp7g8aTP4Dhazf/sMTeHitnpR9d0CpKXS26xnp
wtekKMNTxXGpNRNlLv01QW+ZuDN0njLDZxdB3rj26tLlaiDXI6Vs21ZF5ZWisvTC85MoLws4Bjnx
m6PxXr8nN3r5rv7y77tj8QR9drSNYUD/qT/qD8quWSukLayQJ4vJe8zl7WLLJaHBKVSDLR0ANWTP
2g6AydF8a26rx+ruPx2dVZSfCCPSHXRhUYoBqW/kyQTBqjd+rh/1fXXc7Oq9cUT23IMPc7dWL1m4
JFzQGgbMKYYqOhSXn1ApytGd5mDwpuIfRf2RCX4++09f6SKbpw7pikeFylvz0kaQApdnUp7Uy4Ux
27mvXcjT1owsfakzI3LZOGf6C2wKL5aumL5YAdPydmK+vx1bFq4fFzECRAroXXKtSqElLHIXCSsW
0jAIUrvvBk2leKttDbWEezU+II0+Di+3bV6HM95Dpo5Fmhv4oLR5TUJdPuuz3tPUFmw7jfKSibep
2nfzxyDTVvKthRh2Ye53O/nsCkogAYWZJ+U2/xq94oERRS1lm+5oZO6L+/gg+vPR9EBpS1xIa8XR
64/IYYPYHsQga9bl45ZUY+RGacITN/xQFAH0Kenu9nZe+/ulBfELztaHzHykjh0WGmukmjxsTV7w
JiMWf27GUl0Td7GoFciR0UGhEKkXzGj6K6rZU3/0V9sJV4grG66wcyPSZTpoxeDnyC9y3+SQFYF0
3iHXzdMmO0YvcKd6w66GrPNz8mYtbbjO+ajjaKIlZAtgjtxl7GcrQGrN7zxGKaFWv08iOJJi08sV
/fDHG2nQlaEvCzO7cVVdtSqYxIdEF9qAKFE4SDSqP8vyj/sLYFDIKLlqqPvrDNhfekWHflfGrCN8
/Ol0p5H5GKWouTUrzncdPzBjc5BhzGOwVD7LoWVNVT0w1ZPCUTQ7/Z1qq3uUIebil28BzrORH6/s
FVdceIQKq45JlRQmARSPLhfXF2mnu0g+4CYH1eue80PlAdrylCfQ+Pfhfeqt9QwXDtmFRSkRSqwS
9uuE6pRu99si+scYvgXdp9uOseT9F0akwDj1TgQfNsTMzT56nQ9gm4/tmzsc/858574gbyNy5uDN
5vW23QXXp0Br2iraaC5jh9JuMuPGNI3bt14/OvGxamGXoG3VvGlbKzqmqaaswKgXkjpqp8jiGPzH
hgNNSrJsH2kU7s/Wg1DkYB1SUJ76zwS4Uk2FcX57e3ULAfjCmBRSAr/SOwaLWs90P6LfB494sb9t
YcE3LixI+6eGJZxYAxbC+k5zpldb+wfpoA+3jVxNgRAaL6xIHsj8Zh0WKVYYdPTAd5P/M/hbftKo
QVOgNfbK3Rit7N2CZ+AVVJwRTRdz45JNwKDzoJkBpYrOGLazBq4tbuYvXe/AGsHc2MpVvVAagTPj
zJ50AJiGd6yZqQJv/NHDqkQNOuWZQUcP5jpyxeiwhjZaWqBuaQRjcCVETOkFnKYo8xowq0EuVe2n
BEUCuzlkir9XzDXsw1LQIumnuUPgorUme72RK8FmcuilNXv/mO21B1hsQTNTpN1pXvFTBcMc7PTw
cNtvrp2TNjMUnA6pFoVhueHVzjG0/xZwrTHHQvpaTl87SMxvG7k+YzbvJYOe4W9oh1x/1iH6ddME
WeqoqF6diXnVXP/jpNHeqKa7caEZUDUqM5chn76IAZkNBGBWEMNZkas6s/K6ET7Fqe8+NbWvPZia
v9bnud49xyDlMW3aL1CnypWgxOmTTo83heczzsYgOhQPvlcw8X57/1bMyHNQiC62ajI6BUqvKNNN
jFrNHyihr3yl33/m8iHGaiAXU7kzNSAUUqCa8mJQ0cwuvKyA9yatd2UJ61sYMqZ+11lC+3g8VmWx
Q7f9eHuBC9EL05TSgE9pGkgjyTQDtKhIZawQzke7hgrdy3eMz78yr2PQN1PuYbqI/hiEDN/thVUp
fpVoo5jQ4BR0ASFEKorXLGAYMh//FHAn25HiVhICQUb1pICMCf6oot03zRNTFStP9+tTBtaGNwRV
A1tDH0p40Vmin4YxMlDuUHhJ/9o16rZWqj8PwCRVtq6BOSOju8LzBJGd6KoRU3rcaWTfGVrzW6Sc
GYnL9+qn7mEtrVpa0rk96QOpEwwzWpgUCKV9QgynXQf+LxwtF9ErXYWGhcKOjHGzqzCpFXS1uTZr
fZveqYBEoBv6ArflRDLwZL+HfeUw78Ho/lP/k33JDnC/7Ma3m2x9zub6tvkdJZFDpecJ/kw6BBFw
9QSuevFb3DfZa3dUnu27OdiOD6hacYfDF0Z91NkWn1ZO33XJ6dKwtM2Rott+qk25Z28QCbGY41e1
d0Gf7ac5OUWx+Tnp+u9lnr4kRrSS7C08v7EtRElNeG51Qy531R3ks1UuRAEYEh7SbZnR+IBwcdsc
4dwYT9A575Rfg46WB8i/Ylc+DZ/W2hOLG28JSAUdUpWGwOXJMSESQyMPuh+E2F8UGNiDzt3ZpXoc
Im1Yi7LiJpKirEtfznF0nl8mGK9LY/CnmYqSMbOq3qNypWydh/Cd4pkM7ri/2q/r9a6FxAKZLeDl
FLsMFilfjUVQTMhsYdB+gknCm56yr+GOobGnca95+b72yqc1RMJvV71aJOSTQIQok15NQpqTkVY5
wt0CjnfInpvn6KHxtFNxTMhGx/3wZv5WvVmfFFo6zc6ZWcmR+1jZhMA3+cNRC22OMr818upT6G+s
la+4EJhg6vt3fZLHGL6fOkWEoT6yfySb9GNovFs5lCtrkUcb47zuq36DifQRDpnH9r37qSPR2NUn
5WkD7GgLf9kEJ87aVSxe/vKnA3ABPTIRHliClEkpyVgNqZCwUO+jk/IdkhpPBJ/mbfzSnW6vUXyO
W6bELp/dWIk60ErLMNX5j0bG4CRwQMt5AXJ2P6dvcyXe/4U9MDJUPQyQ4nK6ZpgjUAylyWGq6Pp7
189KCBT76KA12rxtasPaKpnzrRvcZgVxvxRgBLYDTRgxGixfzX4nOqBGiV8KJb1xPvgQkMKL5zEg
u+KZS3tKUUd0QYmoZB7SnsJfo5VumnuaD5DYrrZz+KlnuMtVdqMR7wJzXmk/LfnpuUHpzIGGU3wT
6WavbCJUpbRtjLarGvbfb3+7xZBybkc6coNV6T4UsBw52PFeTcZBw93MkM9z/KtDoG0vih/hP5v9
+IPU/7bt5SU6Ds9cUX+Ux3cKK7J7bcC03rj6fvQjwEAJwqhzFKy9KBajNRBHKo3iTr56kCl1lmpG
jK3B6+GWaGBFQoVu699BLbqbHmEibTzGhdauwOslMiAmUkfKZQuj6wiLzNDVBZi13ynQJKlocxVj
svvTjRRjaGyiyjVEI02qOhLQuiSt/Qwt19eAzoUB7iXTPvxvRvTLE1CWc+N3KkagC/fajmJ3lCE0
udaou74CLtcixUk7UIT0M2bUlqnUJryHtnMlPi68yLDhCq9nfoshY8mG20c58lgQ5Gh9Gz1GkCMf
stgBdNpo3YtpjbQ6lbA5WelkoaTi/FSQNLr7891EkNqxBNjUvCoUjynZqoWYGvw6aOPABGp0AEAr
bSUPXPK/czPSR7PiPlLaWOwmhF4ZoxBAhLpa/eODTEl9Y6kmswCmocr76SDa0HQaIj9TixLneLSD
YTeHq2hJEWMv77VLM9K9ZnV+XZUTZhRUrqHx/AV5rGfEnv1Te+1PxnHz2X7TITu1RRtvraG0uJFn
SxT/fnanGn4Bc57QMRrLp86AofBTbK2kJkvL452JQ+ITVMekU5wWVRNaZseQ+wTn9V0PO31m/tNt
nuCSve18CyVvqjpnpiS3IN7mgxFhajqaL8obXuj75iknBj+gDrd3jnCbewkDnG+G01rtbyESM11F
0RvAJD2nK6i1MpYVQghN5iE3s3lpvjX0mWZ1G/2TWB5zhoKNnCmkCJKW+M/D5IVladVObFVRorVE
LR/hNnhhHUM5Jk66El4WItiFGSm6WKZaNVEkzOQ/NuODM3z58693YUA6BwnCO3MgdlCUNGkgGN+z
4a59qHbNY5Ed5qf4XiA0kI123tPiXcO2GWvrk47CPKVTqpasz9nwolYne5t1yhE2QcRrq3cbc9oj
mwzpbXCEmnanOeFzERheYj6FEyCaAt08Q/Nq1/SMllpU191Nkf1W6xHN43nolylP0/zBHOgm5YAB
5yOFwlc3ufM37iGC+1yLHa+BnFVoa97e2IUDyL7aqDNzXW+uu2oVyE6FESHPUhLzXjG14L7UFOcw
zKiDfmmLyfh226DIraSAhkEuIoqdsBPIDbVQCYOxm/iQIQ3LHRqEEz6TnHwfzUfDH72mRNRAiTfZ
XknNzfG28YWIdmFcSjAh1jQqvcB4bTwm2mfdfq2sN7dNLHoKwyU65S0VbS8poiHAMo56SRWckvFz
gpxX4MYrh21xFb+boeR0Ltiay7jcGXaZWWqRefPmO0Qu0Nd+dRkqub0OsRVX30kMyvDQEKhy4Thn
wb8eoVFQxRRh6nSP6fSxa6gwhMNxEz6+G7q1tHg5Qp6Zk76M6WttRPFGVGy6j8o2/Dx9iPYKgZnO
f/laflUfAoplt5e46Iq4Pn1BXqlXCCzXRKzOUtMMMhC4i5TNNp4RmB1Mr9XD5wZtkhRq9RAV19tm
dRFzL7cWGAzUDbT+HSTR5LINHV6/TCq8UJCtzDtt66jbItlp/i6z3o7tg5BNEpOpM1TO5SHYWT9h
Rw6TI2Kbq090EZhv/Rbx3Dz7zI0CdxdyiUC5d6Kiw0voDSLyNIrghwazb6596Ot4c7l2ya1Ky0Fo
iZeJl8/au6iAZBQYyRRM6Mjnpw00irf3emEW49Ke5FeZlm0APmDvP71MbZu+oR6Lbj3S8+YWvQ7m
f+d4W+V3awXn61OKZdAKgBUg3L0iajDLTa5uQk5pkX6KWvNebWyvQlf19gLXrEjfD7VyPUVKCd7L
8EknRxzTk9n/c9vGQhedIGCAV2FebuHtYCgasCKLg+L7bXtvkcd5VaOM9mOq1L1gWodjwKh8Rj5C
tX8Zprx5RKTPfoqrzvkwpVW5Uie4jrHi9wAPAnunA0mSYuwYolbv+gm3cZ0me6Bf4V1YzGuDwItW
mA8kjtO1vULPwPaygWOUpwrs7uq4deKweUESSrm7vbtrZsS/n53AvhmDUZ8hECc5fTcUGp+ym9dC
3XXVSIRxQRvC8wuiRenKUI0hDlpEa7wRZtntMPQHN4gebcpYvAfNlc9zfXUgT0f9mxY0FY5rIFoX
2Fml0UBVZ+1Nqk5ezEt9p+VRtG1S93MA3+y+b4Y1+clFsxpYeqoCjP7JXjEkblM4nTCbPlSdeR8Z
T7qDDBvKCGjfdp228uEWjh4PFlr5OkVxOp3SniZ2ZmyU3qFP3PX9TtE35ePUwsmduoHx5baPLH0+
HF3jASFGZeWiH31q5DpgZ/Y6yDH98W6A1r9Tu3dGXa5cTksBk5nQf01JAaWxs6JWHUw1e5cb8L2+
b47MI7gODMFbZ28TMzcIN5jbmMHRlbbj4o6e2ZYuhw1j8FEwYFsN75IcNpGWSf9sd3svl84bpTee
JPT3gUpKT5WNYoRR0GIkCJ+K4ps2rnyr/8cO/mtAOtBDXhiQlv/ewYFhqWTPZFjfeMmx3SvH5l2N
vtQLHB7QJa2NTC0uDbQaoEkVpg0ZIoesghrliZ56s6Z5LiTyCbQpt3dvoY4kKt4kLWLWkD6n5PX6
7CrWhveQh/IKUb44tRZEgYozP2RJ/gB5ToAEtX1qzfk1KEGhrphfWiJfDr4J2Jd5SEsuMuYdWoJ9
LdyzBIW0G0ZPdIKsI3jK7i7ZzZv9cPqLq5x61b9GpSSiaTcJxTWMhsqTG1lbn4ZXvYZ6XYAkUZ0j
4YbJn0oF/bXLiyDxN0bgIuLDkB0c1cpn9YnCaRXcoyx1NL7hNkN5v/awvaKnZfweo8wf0bSmrCcX
YIbcMvJsLMV+QoVIJeSL8ZA9TQxhnBjt24JlO43WrvygnvL74LBWYVoAa1yaF6ny2eVnK1YFChDz
9ot2yNH946n7RvHmo3pIvpD1tw/uLluJMkv3xPmSpX1OiwBUmVukXvYr1d4GaYBuwxuzLA5a3uz/
lLiU/YXuRnCWCDI83ruXCyzSYlMUfsYCQ/upb+3XTFM+3z4TC1Hz3IQ8UL0ZWwsNMtYzDdm2MLqd
pQU7318roF0RG0pLsaSsqysRb3frPAWx4WyHb9Xsmd5wTHcUWt+Gb7RPAKdpsFPKgNDwoD8K4tKM
N9XTX5zGi/VKPqM2UNo7MetVIe/vzX5rDV98da0mvxTGMYPsoYDsXT+AkXUFrpfy5QTTm7pPd/N3
P+Zt1t6jmsLwfftU/9MG92t34EKAuzArxRorbhH66FKu+hQJQg1OVq073HaYpVN3YUNySr/qCaIJ
NgSJnxjnDV4cBtZozuqH9kgpwfmyVgJddtL/7ubvUaWzg57wfujDnt2EDXvcgho7wuVzn/njy+21
LdohgooDR84uxzMhqGl1QZJ6vZGjcPiKBOZ28p2VW3DRCihEOin0ua6mQ6MIrbbMVqAGcwlZVYSa
eNGMJ4P0dnd7PUvuYLAawfMo5JmlYDUzIOEAQE+8rHePUTrdW5X967aJhTExlyT2XxviN5x9G9uc
0gCa68Szv8Jyw+w8rcJ4Z6Jm9aF4Co5tKWYhnul+iakt/7VWVgvkS/vJTgp2QUhTyKYvf0E8j1Nb
9RFO7+SnvJxR70kep9pdifyLmykuOsSugZ3JyQMdGwgGmw04WIijsvHZHe9ub6X4nVI1hcYnWSXP
Hwbu5Cs87+JRSWofxpwNZFtJebDc6k4tKJ0ZdvWpy5A1jRgq8dNkpc6x8EC4MCx9wqqykLgeMAzn
HxJ9UJNbTxC6bNEn2d9e4vIe/rtE8SnPnEVpm5H6NZa66YPqn8Lk51/8fdvWN0DQedzLACrHbO3G
yl2Oln5PcQ78Zr2SQy46G05GCFSBaMmwBifpSqQDsQDjVo8wVxm8tOHKKhZDLGnyf41IYVzXbKXf
pBipGQ02DvmhhuoawQo0mfbQNSTb9GlcgdCv2pROUVpTbVQU3Nt953we380MQPsn881mG72Fd3fn
3q29gBfvyLNVyjQGkFaPUPBjsdqb9wY0Ln68c7Nt+Z25+a0BylBvt/kTAFJE3m67yVJNihL4fzdY
7v9XTYm+TYwf/oeaVQyxZ4y0Fnc54wlrnFGLTu8AeAPfiVqojNooN0qqUSjF2BDeqZn6qxEQx9sr
WnTLMxvSw5uXzYZuHWIGxahqJwvRp0dLsTSUXAdjJQFYXo5I/V3B1CYj9fMoKY0qFLoJaoyS0J2z
zoEj7iU5EvKYAWhgM3hDAfQyTCBa1LSqzeepd1RkopN2UrwKoGDyftrR6Vwdr1jaPUojTKHRyOJ1
Kr0LjQ2Qc8TOCO1AhkqTBFWvkThbOdZLG3duRTrVRdi0yqRipcgYj6pQzoXT6rYbLJqghGWJCieF
R+nCV9EML9Uaaechd98hI/W2T639/2ZC/ISzEN4liMTakQbjQ4Ts7vjsrI1dLd1GFgOHOl9igdUi
RIpyTrqZsAAVpO1+NtE4nXOIz6txLQwIP5L9TNA1OsAL6abIYzVQOFZB2k4JdCDBSWnQIHnrwrEk
uhd983WtXbL0caihMlYDvOMacDt3gdHPegPytEC5njdr0618m6UM4tyCFAXc0W3MqWnFesShaU8T
LCrqae3dv5jz2TrTlDp3oLuRr9mKqm/TpzVuRg/KOuS78UHoizRPrwhQAMIvMOp+SfdQca1t4lKh
A+5yZnsNptr5CeIsn/mfYhshsEJs//5mmmdxP3wo97AOMm9blLvh+1r5e6G9CAhVrJNih+3yqrs0
WVSl2pUWY2TiMVe/T06iEdSehMZB8tbYb77TZdvdPmW6CAaya57ZdAVU/myZgC6atNawKUiTJlji
IZJ4H5xC8uqv8a59aO+yfU9YFClBvi+PKB40EDvOH4tym2dbLYD8cG0jlsKkw72pg96mCCqHZS6U
oTZafpPRJA8FSsYoffvz6gDaUvQ/NyM90RsjtOqpw4y4nJV6J2g6KWMhyEnyU3oRonwruy3iu7TZ
PGAAqWrcaCajpZebrWtVWyOOxn3D8NmmCbdme+gTjbLLt+zPiaK5Oi2VMiu8D1CDXrUajKhNytZO
iAMHoQFQHbtXpvuffzO8ee3WmOCDLw7lUc+2wa5+WjtBV18RWAHDM0QgFRgdoe9ysV3Q1HbkN5DF
Zsm7IaTs0tlea8d/+pbGjCjzAvandXR1FSUIzHXlJqRQFo67xFXu4srxjKlb+XRXQRUztEdh5aNQ
BqBB+nSpUaktsznUlaCE7BXeSrW6YuI65PCyZH6bCwISDYhQpPSAAe4xiZAWBGeme2Ot7VBOvocg
els7lHCs+Yj6JuKST6bx3VK+pZGyj8c1wsjrlFX6EVL2ULo++uQTP0K9bx//88h2nhEBu6/eBLs1
aroFH+GQ26Rf1Ce0qzp97EdRM2TIa5tVc+eOzecA1t9NOa4Jc13d9SwKhhfuYEgNrsEo+WCbszqS
Glex+mj192lmen5dbEvEhm8H1CVLFJA0FVUTKi9yfy9FfVJzfVJK5G5/GHb+GXeELCto33HF3N22
teCTOpU/wNN0MDeu7JO0WHIXSVZWZaHIWivZwe/mZmVB17cSe8eUJBV/U4jfyVioGd1KxmlIJwUV
+s449KiKRMnRgRtza/+Y99pIpqzC379ieMk3qPjzX5EAXPHcR+bkUGjBblRB9KugGUo9JLDK/V9s
ojjRVFtEP1g62K4/+IXvYCZk8gyZ6G1Lgf22icWVUC0g8RPAYrkbRbu70JMgSL3K7vaaEj8DMn5f
58aKOyybAWkFhQz1HZm3oGqCvMlUXvOla9wXSPumjrob0Qy8vZpFr4NN9v+akQKE7kZDA46fB3xS
nqYZuRNVXzGxdIh4w1L5oHVNP1l6lxUD1CNzhgloSE7aRM5h23d9l9HBc/9HU/rlLbWprU6pdM5Q
5OfhZstUYNAdnMm3/PuqaKKNF2ZWpq4Uwq7yAHGk+ECWGP6llyb5XN65VhZRPfTiiRxKz9TNXovG
3dw7n+ZBfWzSbAVtvrCh4HrFqDPlWVBkksGN2mp+VaCvWMZoVrWB/hIiImJP9be5UtaoVhZWZ8Cg
xKC4AfXclQ5LxMsqs02MdeEwv2ZlGt/ntRF9BXJQeJWr2tt2hojltlcuGAWYx3YyCGS6tiq89iyP
dXLFnO2OM9Zr3bGq83eDS0zsZ4adMvMRoej+zx2HAUrYCyxoCslTJR+Nq80makNWmRgFDlO89D2I
A3V6m+vDiqmFtQnRUWqnbKqo7VyuLbCnaWzcGJUuc3xjOs0elau7ymyQJI7v9HmNg/Ea+sf2gaW0
QRNpBgVo8XvO9tJyShOOPZBU5jGGzgvxFygYh3316ooSYX9wPPMNasqfN4A79z19JvvT+mjjdSdP
+hVSnDGGTdwOCvipZr85zrt8Z/ACgzn2K14E2uNneYgGaPXRvN0Xu0zZ2byrfwz5nfI2ebf2El1K
zS62RPoERgh+bBOxJTUIRJ1hfcRBAOWLrne+j979cSnvcu3yLGQYx1Foiy+gRd12pBDbB+9un5eF
KH6+IJkPCTnfcVRcdtdVQ68epm3nnm5b+H0CLl470iKk0ApWuoijDSYGr/ronkSFOTs1H4KvFHRA
ZRznjx0kicUOhrX77FN8vzbitRD0eEdbgtoBvrErOZdQQy9p0gwAEW79U3OUdGsZSGaSTd1t+mqt
MrpkjTRIUJnw2LlKVzpqiY1SAcRTyqbalrn7cVa0l66CM6tIIZO4vblLIUEHGoTUCMPGV3rEpp8G
Vlf6qVfqH3s13rf9uKvGT05iH7T4TxtSfEfay9SxiefW1WzzYBqJ48fYsrP+2xDRp2zN+i/iN0b4
THwDPpkMHhv7thnqXBgp3jI2t80Y9Z2SH+SeD3W09hxYyJQujIlveRbg4qpxyn6i5Btv7nzUePvp
KfrjKqzYNSb/BAkYnV75ju/6aLTyEeDdpL0E7oM9aCsusLiIMwPSjecHidUCHObGy/oD5T5r37to
CdgFrES3nW3Nkvj3s+0aXGMKNAQiPDufEfo2t2F6KtakWZYC0vl+Sd+kdJXaMTK+iT6VXhu+b+q/
iHjnBqRbrfJ7XZ0mVqEn+raJpm0WTbvbG7UYA84+iXRljcAv21aALZXuqMfZXu+KrZpOHvf6Srqz
Zkm6j/JqU6QGkhyE7k9j85KWTGXpL04WrdhZijOGBVkSDXzIyeTUo46ULK4GC7gXqq5Vm2zHsNjl
kImm413EIMzt/VtyNGof/2mvM3Ujf6Ie0v5NDSjRyshS02I3C1/oyv/RjPSZDKs21LrDTCrmEe23
vtJudXUFo7q2FukLoQS1YfoXIz4qEnmKJq72Non/dI6HIHO2YXKeECVNP+Q6RhR/fFRb/yEDlnD7
m4jfKd/i5yakPJfpmlLTFTwAVrRk6xvK58iJv7h58MNPm8cgy/2Dq0FVpFWfbhtecvFzw1L64Nqp
lofC9VyKpb3/0nbFSd8AVU3WRpWWLYk6pUh5r9gK6iINhrlkFxulPwbRuK8z4xFhijldawivWRL/
fhZJg7yoiqFhTe1kPrZOjxztuzQ1EN74i+oJnvHvmqSjpM/2pi7FZ3PMvWFGnlK87dTirw4S7QqA
7OKpZ1wuJ0PhU8sLolDghoWn2lkEnctg6KEHPWaz+YvoyrgdDTQaqIDeJE80jdJhmJnPFKZqtsXx
9n76A/qAaZvo1Yqta8ipOFlnxiTv05Vo6IpeGHs0X4wfsD95GfrbKHDqMQhz0Vn7ZR7sU/oyfDIQ
atnfdv6l2/DcvLSztqVETAGzs47xa2qfovBvotPZ8oT9M0d0g8wdlZy/DyqTwaK+/FUVWeB1kb7y
ClhbiJQ76E1M210g9ech3lVBvtvkd7e3avGKgqoCDkkwyVdTI0FZb4YgxUKOfGEb5/9wh2y2nZ8e
tDb/EdTN19v2FgP7v/ZkJGuWwU7XmdgDarqtwIwwrglv7YqV5X3776pkHKtbhiiqiX0zckbPdMMz
/XJl466BMb99/F8bko+7ozaF3PpEI9jN5sf5rnxnIWm2F7o45Vbb+w8gO4FprXWG1tYmOTezsxmE
tdglIO+srtlO+ZpTLJoQ7z7Yfmm6y93bSjWSTRWKQKvWb/2IN3tpHm77wbIJniv8fSpdMoxOmX3d
8hNhQok8rfrZB2sEhYu3BWzkzOZRdr8C9Oij1eRWw5toHD8N0X0Sp9u+fo6Lb7cXItId+Ybn5iPJ
g+f5muPfGMKwyUpaW+VgTYc4UwBduOGsfEMCa3rT6Gb1IS6jsGZSyvfDlStkMdAyi8f9AecoJLhS
nqSEfZJZBeMggxc894/VR/s+/rL5qJ38Ly5d50iwoNn9Vn1vPqwXmX7fUPLa6S+Ihh5MaFdzNoMR
0kKJWbuYvPRBMxT3iBcC7De87s06N9lS7LAEpTAVQ5iR5CuMcVou4WoCQmr38bydqipuPSVrXGBA
eaU5Kw+3pWYeGiqCUgL/oRMsRd8+JqpvjE5gqLWDCX9h9Q+dG889VqhBemvnenF1Z9ak7MYJ/dax
S6zpXJntrzp+KpPvt311+YOd2ZDyGoAtalNY2OgP/lE0tf2d8RoRsARbcvV9bVhp6Wycb6D0VOgz
JhCLsedsKMldx6xZowx3TvUc29XONj4E6trg19oeSsfBbnOg9CYGa7KozeahtxkfqFZu/8XIDwKY
sRbRo6QhcHn9F1Y8WFb42y/S9+bsFe0h1bbJCzVNRJxpjjI916f76t26SvuyTzLuyjw7MhhUlS5t
q1lfxM4ocAGP3Udk2WA2mQ7Fe2NfeuvWlrYTcnnRVQcS6cplpaGaBwWVIg7A0DyXfnzIuuF9UIW7
2265FKnPzUie3yRJ7WQ6kdpw6/d64p/yWP9q1eVzB0/SbVNLK4KciM4yHUWBJbncvmBmjjnviFgR
c2tDau7G2dlO2ef/zYq8oEzrN0ONlbq1dsHwvXPNfdetEVwvdho2LrqUglH4enylmuNo0kKmyWwK
0tCRFn01HOvUFryYyuR/Vi3IkzdqXbwEqqDcNq2hrbeFreXGvm46+5vlG+UWrd3kczgnVbariqAc
juZMmrils9cXp6rT0KypCze4azZUTA5zppR78NvumibbwpeBrZvysUa/+nqW3gjTYogUBlZm42Oi
UtWevs+ts7/9YRYCkqAEV0HFCQSpjI1K3UILnREjVl6e1JAWQTZ1ylbnUczIMuzFyp0aRcfbRhdS
HeB+vLuE+q12RQvetVauqD6YEKd66bIfzrg2x3SN9BNj32ftO+ltl9TJnOpaIMJ6fZf1O4OpPn8b
oFh8FARS1fthNxwihBIZuLX533dZvkVP4fYylz7g+Y+Q8mGYCQq8nmW6sbmPtQ+WmnkQJKxY0cRa
pJzjYq1S8IXtYcw2DWtV2wRnLpo3BVRElVN8Smpzz6nvvGIDoZXdRm+dyvyBuuJfuCqoRgbgebvT
YJfLenpuDUbdMNGIqvFLFIwfknp4o2r54faGXoP9eWGc2ZGJvIMhMXq/xo7zxr43vWwfH8Idr+dH
QewXQS28NsG12HQ6tyg5kjbObaUNv0dFp43XFtu6AsbX7Mdd8eqcsvvgpXywH4fPbggZBBo3tbf+
Ixav1/MfITmS03XOJgv5EUK2JYbOVEd1LUdhJzra75zj8Fgd/j+0wRZOKW85oEcAWQRhjJQajS1P
iKaIOUMu/dqs2TZeBX/qD7sDQOr8Enpkf5HxAWjUwB7xbgDqJ11GvTOWQZIA1GCq436yoPbdxPdG
7K/4kbhtpBNjMciG7ALUyc7VfJltjxs367mN/JCsZT+NIYRChtaq322noVmU+6O9pku5sJtM3TDf
Y5GnG1f8RWpaZ31k8BRK6gZtmjL9WhblSvlWpDrSurDhiJk52Ax4Flze5XpoJO3QT+BcbC30ZpP2
im0k+cma2uOYNXebIdlaU/FsxvXaoOzCllLOF4eTejt1E+mcAN62rIBXsse0GVJ9P2emuZu8gZL2
L5ptF5akw6DFSRdPYlbA7yIvMA5NBFX7uNneDjViq+SthMoDPn8YixiCl7JKt1bMNM9Zzxx2n+ty
Pio+L4TKfjfbxSmysvf/h7Qza44bSbL1Xxmrd/RgX65N9wOQG3eRFKnlBUZJFPZ9x6+/H9Q9XZlI
3ESpr1lP95SpRGcEPDw83I+fc9ncwlXBFAzkApQiYVGcT3LkJeWoUQDmF1XuRoemvfNVexjXenwL
TnhiZvb8yNKxTCufGym1jLc2Hj5kEqjhy0s5J0vQIYbkIiBiALk6K6ANmVhE0TRoEyTjN19ODv2Y
/wghTfB8Ya80+c5v1ZtE0H8MvbRysJe2EXAwnR4VaNIZqpbBP7l0Db4a4F3UmN7MqIGx92VlgUu7
SBt2IiKmTn1GbNh6lQpRFlYgRdDsSfe1MLfCW3/NILHD9Ddb6u3Wxs4WDhgDGASPKTROTeDTs52g
LdfXyCs4g1J2ttf5TLJEw5e+DT9LWbV60y74PyqfCrgyaD7hLp2d5zrXW8DFnDLhMMZOdjMxZfmO
9Q3BAo1Zt4P2SJxUXrPn+G7tzl3cXnoNv8C153pJGkMUiI4wSFNrHRrzuq0X+uPlT7joJ4BcxUkp
Eo6C2WamYZvB/AfYarDKHV0Uu6q/lImw/30rXGIIMYHTBFsxC8cUFgSvKzVmLnkb0BcczMEOyUH/
/6zMzrSeCXrrjVgxssym2W3HpNOj//33rVDQ4vqSETs/k7XUw6J2+wJYq+j5jjh89EDc+bBjX7ay
5OS0zbjAeGLz/8y8zs8M8C2T1ykwRFZeZcfwP2ZNToD//YDLvNyE0AURfA6nCKPW66ue41RFSTBJ
M/bhxq9U97NijOoK4OXc2yR4VGCanBhHVDKP06NrCElfWmbPTEzM8JyKXIqa2p6x9ug5PzcT/HPi
nwLWx7zWbPN6XVBSPcZMNU2dDQrMvGvt+yUT5II06CQFYrT5RNGQKonb+pho6mBTpz9ibeWzLBlQ
0B+asiQKyPMjM44tXRDUFh0xOQyejLDM2qzZuYtRlZ1g7qijmRN8//Rj8NBuQsmYdil5bxnbVar3
TC3tdk2Y49d0xWkGgSHA2ZMuJYWp+fhsBVtb5ActGNnPw7Atr5RN4fg79Sqott2H9BNDiBv/IB56
dSM/XT5FCzXwU9PTHhx144x49P06xXSxtZ4xPhIYnMBDlDPbw3Sw0e5GJ42uqBL/xQeLjIFLa59F
vpILUqpifoH6c44sATNfaEp5ttzvjL28EQ8UIS8vedFvJtwaFyMFyHkVKxfK1EqFgnQt7jZcazQc
1t4m5zcimzpNH5Gf8UnnM6ptkRUFIuUk1zCDedYn2l3IgJpOIYBpbVYy+YW6NH4DFR3RFrzh2Ygn
SVSvxXVGpoZuFGz9kFM8KE/hq+TAAPzyF9iapyA0/2SMRTOeSP+C+D77ZJ7YV5FesDx1LwrbkqEM
f6NvpGtB20ERvVnvlSwdRBWNjGmIFSDgfJ5rSM1BhZaCLMoa7ACB7z455MP9oK9s5UL0pSyNZ9D1
MqeYf3oYBj8zQ8lLJvC/Zcvee005GqzjigPKi8uZIOqTwN7501UoQ0v2a5ZTb9pN+1HcjzT3t9E1
HOzhQ3vw9v118CFBZ089SNtyT/FxsEVbu5Y30fOaqy6dhgnuhCIQI0qArmdL1oIy9X1+F8Ws4Rwd
7bBIVm7qpdMwdXqnZyYUT/MwWstdKum81R0x+157N1n60pdIj0W3WqOumFqo+lAEhfoMqCip2hk4
dRDDQRb6YJpjFR3pFqxotc/2UzcPQaMvzQN8C2s7uOQ0RybnhaYipQsc6ZgcrXFTZ5+rqtr4kJdf
jloLpbtpZeweHTzOwtw3I8X11BSucsYY7kuv8GyrC4DG994+9PKtIuW7uBsQU26iRzEOnS5bwzQv
xplJJBTSSsoSZ5AbK8lNpbQ49sU2edUq7qmKCql3lUp7Ya8f0r2/v7xmdck5iS8ibIt4zxnsBi4V
o2/bKbJFw2dXyD/6jZbZnkz51TXGO816SLvsVhhKyAJROtIea/mlVehJtBrjwcpO9DT8WrDzoXEk
/hf9UfBwP8vcO4zCc0WbVbjNxB+ub23DMtip4m0eJNtO7BypbA/Ul1JblW9HEcHBuLX9xndaaHGL
Srwx5aek9XdWoNiJ3FxbgbSSCC7mBFM1gbRgmimZVxW8QDQHwWW3B0f5rpd28ZQ+qCzlk/48fLbu
JjZ+5pKjB/+l/v2yiYQyJgKPMrWncxogeRyHfpDYdreCVE9rHRiHHGgdVuLgwngfdsjcSA4nwNMc
KUHv2FWqjCUqBgV3wXzOxmzrI6Xa5E+tITtVPUAWah38st0USYvHx4h2h5tyDB2rXCvjLMYOZt9/
MX9xfc/HatooHmhwMSItPiJMHtjxF+mTdT8+tj/L1/yp3w+H5NNlB1/Mvo5NTsnRUfbFeGrmGykX
Tnhr5k7fOOrP9gpVvB3T77lT3vRM30ulLeyD7+F1c1gb25OXbvJj+7Po7ypKAk4c+52j74WBYW1K
Lpv6UH3m43+J9t6tsW1vSng5pTskf14aMGhoMxwub8PSfXj8W0xh4HgX3CTjLTTtgoqc0fClK6xd
Bum0Iq09Gpdj2NE3noL5kSlafqqYoe3iSMONm7bXw6A5Wsh8epndKt67p8r26CEg4hsg057G5lC5
+crJXrovjlc7y7hzYJhRKvAryNTJfeNdUJllWp0RW7wvoP8BekFl8pzFqUtaN/SaaeCf8kiZFk5l
fmiCvZTDXpf3KJrhYS+x/J77a9ihpQVSzqPJPuklnGGHIjUNSgsCGMeCwQFV0TS8E9zvl11m0XOP
jcx2UcxzV/cLjNS7prSTwul+QmJu7Jo7wfH2wZX64N6W23Gr3yhOCHPGfQ2vwnq/ZW2ts4xxzHk6
JZP8csyoaFGZvNUD+PSi7eXlLpoBqDTRDCCPMhdNCJLQ79Qg5FDWqV1ZD0J/iJO3yzbO27uSRNmQ
l9Gk7avOCypmL3Rm7pNgQPu/M3Lu2TS2FRgaClF3IF2xO2sNKbx08KHbJp2AQBK43LTso9PIWzgB
Ne6GjtEWTtjL2ywYbgfx2V+dg148DsemZv5CdIl4t2AK2ubvE91GDQ2vnV1lSFm3Xy7v5ELaQrmQ
hAWoCVXReaqGkqBOZ3waHx+6217qngfRuLpsYmHnSIqAL0zD0IC5Zn7nJUUfywInuyoYaQPS6NuR
bn5GJFy0G91YA48v+B+j/oywaKRjzJ7OPlTcCW1tpBTbck35XBX6fd90X0ezWnOIpZQAQ8yrS3Tb
oBObXUixOQqjklNtVR4i3VYfOwg4EWFLbUSWnpTSDp/QhV19BK2and1A8SjHXpFitv1c3oY/ZHgd
BUffKPv0DRXhg36TPKzNWS5uKfIH8EpCx3kmrqFkuu+3HmWIMqs2QwHUVYPZ3tRX3g1LjjLxT5BM
kctRljg9Yk3KQLliMqNTmMNGiB9TK96P/vMYyJvLHrm0Hkpk4F6niuIZg0g6qG5dpCRzQiwcpDbd
DcYPkr6V5SydY0gP/zQzK2Engyxn7pQzhlf6dbdP9t97J70PESRce9ctZeAT7SdIF8oOZIWz8l9X
ZlLeTF9I5TUBTZt15ac74EDXtV1t2teE/8r2jELLG39rbYTd5f1cSkdlxOj4P2hNJ7DE6Zdr5a4q
stj/51N23KBOOA3+Bk70kaFEfzuNB6wlYlMvY1bYOTE5C5JdKesB6IFpcz0AC/Wh2/mHcr+mRbrk
Kjxo0MGYQhgqiKcr06pKNWOXm0YqpI/Am5/9MK5sasgfL2/hku9zZ1K/hfmI6fXZDmZERGmssVPW
6lPTJ89AprduxlNS6n4bGjfhiDFhoWIGwHB2zEZ0PgQ4AOisjMlraiQ3mSR9D/V4BT25uHNHZmZx
ynfDWIsVzATm58x/r4e3YW2ua9EHjIlp1iIKn8myKFCepGj9THcyTy6jqAu7iQ2Iz6P8k29kd0WK
ZoSQ9i/EgP/ge0FMYfEoFGH5mFNFpFInCB1StE4kutIuEPxnM05GXhxqZqtGt0ZAtrSZBhPT6KtP
+O85GlRSs7q2TFKCIXFt0ftZ8tqVh9fLPrgAyJHQv/ilEUt/lNzq1NlLpl08S9FDR95bD/LP8qPx
T2nm60xx3AfNkQ/xe3OzRhy/uLY/rc4nRbROMqNCw6qmxbvOkndxHhzocK4EqcnfZgFDAYcAfh6G
j2lQ+3RxYSdWnq+j1KD63XWmKtdatmJhYSEKbTxKXhppzlnmq3qtqaRxGzroxb4kyvCcATFMynTl
YJ2HCspq1H5BN9J7O+vyml6puULMDYzUKFCKllR4dKqmhTRV760rw8h977dfvZhEnBxwAMn2WXep
FXOrayfBUVEQQe8WbnwY6uieVEH4WrRNN65cnYtLPLI3qzUUmtqq48gShxwWCxrndt8G444mY7UN
Yu33SUpYHjGAT4Z8whkqJpNHtZGgFHSi3Opfu9pTbbmJ3V1kjUz8ZP7a035xeRPZOJPCEM3MM2IK
KZYJbzEaTIqv/+xFrb4rNEfqhw20AVbjXD7Wi9YgpSJSTY2eueOLbmA0sQxSEuIc6zWAaAuct5F6
kKnHbnKXlfpatFq0iHvqk6NidpaNCHU78KwAFhqnua0m1sEVlAgIpyluOrldYwI/P3ZMpkwSKRQC
ecOfdW873fBHLUydmyZUXqFef91c3sDz1+aJgTn5oyCUzDChiOLkLiizBpHFTQPk7c2I+3oTKgOc
kOA9fqIEEhYr326hCERTGoJCyL04e8BkTqOWG1kN1NNsZef4DBtsxFftJqTdGqMOZsejLR7W2BfP
VwsCCPAgMZI05uyhWwxd0SPklqC+3l+pMNsI/g8helGN7LoNqystWcPYLYw6sDTmLAzw4LQG5y3I
TErNWkJD2JHGD5L7aBkPVdjbZhpsRfE9rUZndA9G9xQTC0p5jbHw3HswTqWC7ifx7Yz+MU41y1UL
llv0X+Xs2XRVZoFXeKUW8uNTI7N4FkY8roIMI8Zzeev+jA7dXbYP7tprAaA4GhvlHSXEy0675Dkn
C5vdd0NhpmEjtyDff6o/Vad8Tl7G+95pWrrj7YuwWZsBmp7xp/fr6Rpn+V5iNTXlSuwFwOJaxbEE
1RmTfJemKWosKwWghbfVqbXpsx6XY7Q+zqIOazqQuCpJHUuBlBoGkUZ9rkQo6ghyhtbDc+XuEv39
8t6epxKTcYtGJP4KAGpW0Sg6yhmlgdCqWgvXViI5MROBl00sH4ojG7PHYxjoYaNq2DDvuq2xK/be
Xtl3m/8Y2XC6olmYyVRf6cMRa0h2vvXP4UZw1AkOzYDJ9XolcqEiemJuTsiARF5uxgPmtIfmtd/B
XLf3oBEPr/wPBLhd/AsDjhCHugmu6Cl0t8NV/Lj2tDu/pfgloHwlvhpAmOZPriRnzlAu+SWqLLCt
4XPribZhbWFaXrk/Ft3lyND0ixz5KmJQuZKb6HIOfWKb8YdA/31aIFWGeNKYZv6Bf5+BcnQKJ7XE
LeGN4ZcR+E8QyE4uVdtWt66gIV9RJ1i4IqYWJ9VQoObcSTP/Lyvd89W+J18KtMcquaaqvPX6ga5m
sqmoxrbZsL98HBaiNKM8IGCgzDNozM/8U0iEKlDTHIeJTVt2YV/un+L26rKRBS410qRfhAaw2JLG
z0JmopedPuQI1wqHfmfuZUolEJkZG0Yod95W/iLtteu0slGBdhgou+7hdPsrgxEL/gJ0z+C9R1VR
OtNFK6UuQkWFFoEnDbteaDajdLi80gXXl5GOZDfpVp+XACytTRXP4+qpy/h6FL8nVbrVFNfp21WN
ucXFACYmlAGzPBtKgKAiLC34o0EVm4/ZW3QA5OBQCwbA7DDOuwlWh1sWOpU8wo5MTr/S0XnjPh9z
NcekdZCv29v4Q3rr7sEcPLTftCfxKrpq34oP+XX2sC4usfCEPrU9u5dUwqjbltgOb9MrmmbIxtxk
78K22cmfu1t9136dtLSslSfh0mUPpAppMjJFhlvmDZEmraR8tFCqVh/htZK30sHaanDnTwO/7k2w
c7eXHWjpq4KXnbRxJuT9PC2FZ5YXasZ59AQqM04EWZS0A3CoFyv34IKnTihj+hPMptLwme0nE17N
GAQ8OvMu6p4K2VcPYBrkm6wIdbvp9N/n1yJVh6xgGpFQgY7MQgAAbcsNevi1omE0Dl0tjzvEVruV
tH4hgE6vP5qdQIItsGmnHtq1Wj7EvCmcLNduWoWv5ImHPKxsZdyPVWuPa0KW0w88Tc7AtfLcpNoN
Apk+z6lBPeo8mOJ5cXqu0Nl6HH10+/ELdc21kblzxwAITExB8wJWiTMKVSvuK6PREb4VK0lsgX2I
3mfBNb2ny/63tB6qObzZacCwpNkL003CrhsT3rRSlYPYjzoD+oPMVN/r3qtXmuDLS/rT1ix5b2XF
i9WQJVWaq2cb0zKzH9TQLHElKC/amcaVecPycJ4jBxPX67KhHrhVUWiuN0kUIgXNtVpsL+/d+ZHi
EykMxyKWvuB8uTq0XT2O0+TkuE0HoUc+K7VuBrfrrkbP91fMLS7ryNz06xxFY2qkQWmmLAvUnfSh
SQXhKXC1bG28YtEjjszMPDztydhLETNtowtMo3X+dRoO0a5Ii7Vuy+KKyEUovYkTMH3mfNLAwLRh
8JrL0jo3Nm0riKMNzVyxkmYt2zFg02e2jqLbbEle1OZWkvChhq4aP9eeWfp2EgIf21x2iOnnzIMD
ZZF/25mi1dEXinux7byKrcuSa9kLbC3K98nImqq0A4GhmCuPt8V1EV1llbSb1sosxhZaWGpBzv51
fLE7RmH6XaSs9oEXVwUnH2Nb5B5nEClK6UHcqdzEXQtxHfoRop3T199KlbLXDS+2O70If7u1wtGC
Oh+SJROt+HmYLeu+bKXp0TaWg79VEpJVNRY824PieeViXPD3aQ6NjMpk3uMM2Jw1WjdmEzOtrg8H
K6zvoq646XzmeC87x4Id0lCTgX1c/bxsjkZoEmZ1BxeL1xl7STAa26+hM+/d5udlSwu505Tx/mlq
8psjPyxDib6sMJF6bKwHL4YKNzgUe5JUG3QHlPO0VpIPsp3vV+GiCyHRJLcwoYoAXHwG++Usl6Fq
1JAUZeneKHrfjpXkk9Kb2zGMczuzmufC7x9a77Ecin0F/ZNgpi+R2v5I++x+Io/ZFO7KtbPgvyYF
MVySJP0cRGsgC2IlMQQgbfoQ5/EmCL7z5LIVtXWaaAVMvlCg0sxptJAZG8gyzmAgKGHFGVI+jA7f
maWdf0iu0UBBAVYqkHlBvOYvcI5I50kQNlkazBY0Pc+SID8eAk0vA1gtxnBvat7GEiue/GL9UJvl
wUxKeBSqjSWIm0nZL5Qf/EDaVWrntH239TS83TCuCj1HpFqoVvKLBdy7yW+mwlHBOwwqiVmMGuC7
1Zk6YzZdpRAywLcQi7Yl93der90UtbITTJL7rr8ri3Jr1cGjF1TXvII+WtZ3MbUOpvcjr0LgC1VA
murvjKL46KqIDVi00qJu0yTZhje2YLd+vhKEFs7RNFpBwkIeNuWXs3sjBTSo6S2AmziwlR+at6Vy
PG50KMsER1BvhBfGZO4B6D9oKxfWquXZTSIEcmlaAZbdr9mrBxFgQv91C+yhvBd39XbYxNfB81rB
ehahWCeIlAl3AOwBTuRfb6OjsKFIgVAqJdyxgzLeR5TyUXIN+6syxJMvR6jZxTVZgqOYBBrHgDpg
Po4Df2LSIZInO7Fqbfyu2PZquVIqnh0KTPCIs6aDyJHnyTzzu37Qx7JM+sGp5OwGvNSnxku2atK/
ZXL66o7UV0ptjcl+Fv1+2YSZH+w/RXgSjVlxRY4h9vTSfHAiqbuPq360c5FXJC1Y5KxUPVvZxfPv
NdmZOlETmPpMj6Vu1UAxC7V3wrawzYxd9AGrQ9Hzex8L+BcHSEPQAdwSYwCzLM3t/CSVYLB1fIUZ
LTQAbiWlXfla86XMbcinNxakc2bbF9iAnuBGZgY8bIKPUmutXcJzx/tlh080ccsoVIZmJzrIFKFR
B6l0ysS48ZA3R+t95avMHW8yQSgG3Cjz88+a1y0kOaoaj6VTBPFdaUhXmiHshWyotkla76WSLAP5
hhWjS+s6Njrbv9H0B6ZmMQoZ1FOghQcl7p8uu8G8U4DwxOnCZidKQuYxKUZsmJF0VQz1q6F4j2Ir
bqIUogXm2uNqp1g32TA+ykH0fNn62gKnPz+KTa1bZZlsTbsaHVRzcMpgjVx20YKFduqk2AR6bnLR
IwtBWPpAzIaSoYcgDR0fxNlecstqbR57CgJHj4Rf2zjVRKFNAfGCbs6pHZhQizju89JBnd7O/Du3
qK/zWr2qdWDo6rBpymojdWsDkEsHjDg79eWZrCExObWqQr4aIblcOm0An3r6met0m5hrHcilPTy2
Mru2XE1qhrrDSi2K1zFUW3YL28J/4OvHRmZRdlC1IZV8jIRVc8jj9rsRJStp3MIZnggTLZ0xY7LZ
eRugCEK5TEStgG4j+6Ca3lXf1OXe7zJxl8nKo9wz/ajQkr/s4/N66+QaKmUL+v2UzafU4/QjGRDH
KY0Ww4rCjKAeX+uDnbu2rNvWrnL6w3c4AL8n0gd/tKMvzbN/vQYFXHAShjsn4R5CPUFy5iR+osR1
KJmlo44mI/XtJvPvvaQ8XF7m/JZklTTDufRotFA5mU+SDl2cCGXGxE/eavdBWl83hnffmQqU5UZ+
d9nWwmEDQjTJvcH2QaYxu7vyTMwUGU4TB4kT1Snc0q4Tb8cU/FZpjbtIT+4FXXgp63Ytw1naymnU
E6vgcCmvnX7KqE5BiBUBAE7Za2xQWa9tXwZ2lsRfLq9waTenGWDA+9zRZ7jKchy8oQ0sAqOaXAde
9prXw0f6cfsyVT//vimL7wa+APDa2aQsqDKKG65cOtTxNj2bWgXCwRSfDeHqsqHJz05D5FQRkiY3
mcho50VxVe0lI86rxvGY4Ysr/5DKb7WuXHmCt5WitdGV8x00mS4GYkO5mmfUnOzD16i/V0bcOGOm
8yQMpeK66LIaVUTF32iCEu8vr+7cNU7szWdHoXYaB7WOmEpMbofwfpT3fvDjson5+4FIcmpj5n7I
bglS6WNjoz0ET+UHZRPTeDMcOAUsZwJOe5s1GP957MckyA/ainjHmcdLo5WWOgrHDsxZN3HYHTzT
264sawqAM8cAPczzmpI1oXKeYHtB5xleFjRw2FJ/iqU9Q4u7tEFHtU9vGrnfBB6SgTwHCCXhnWjk
j2UkvIZZtbK/i2udmFsIlqS+czomIVQEQRTCxgnhVLFG32bQenN5rYtecmRidpWWnju6kI4ww6q3
X+TE/CYH+SEZmRm4bOc8QvLZjuxMf36U9vTq2FH4YkuZwQsHFWAiGlvtQ6V3myj6ApanjdZogpd2
j3LFxMWAxgel81OTYcf1l0pC7UjRV4QdDoZVrRyxFQvKTGVYbzIjkGoPXywNf5NoxkM7mq1zeefO
kwRGEv5chjI7Y2UfN4VRYUTp663p+hsfYn5Dju8a8Ws3XCVBuOL+S58KCheFWxMZvzPCvaYMGndI
rNrpK4n33mgX6ac6+FR3pkOjG05ORDFrfaV6Nq9o/Qolx1ZnjlgpglbFsVuTlMDpHDgWMqa79tA6
xp7BnB9ZY/+2cP0/bTIkA1GcSB1zjlLQ2r5qXJ2VZuBW7SFk+KGNR8KytnZPLwV/isz/a8mYeYrr
R33UCtAgRKPyqY+0Q+xZ19y1N1nTXV32l6UTfWxq5i8ZZIJ0IlhUkMp2Ub5Eum5r/RoEd/l7Ha1I
Pj1dUh6NJmocNdhzag/eDaQuwAS0u+LWtJUtyPO7tcj//zA5seVQauFhPc8b00wZWoGVedJeHbYi
3JPtJ0jWPpsNOm/7aQpznR9k8Y5DMXCiaNSWCEKgadQGFJAc9av10G/6j8VjuOkP5i2zcW/RB8/p
X4KHtX79QmrCCfzT6ORPR+Fy0AatNqaPWFvWqyQHjm80924hu+hre9exXO5+32mIlBMTLniEMy65
0DV9o66a2mm67AVY/DY1W0hGjeTHZTtL58CSEF2D7owBxnkSpEV94ndCXcN4pgl2rUWbpKtSuw67
z21lrjyvlsLzJBkLEQrkI2djY71YNCqjCgSy5rn274RwpXy69vNnIcuC80zqgRc71fBmZPfDWpV/
6SRD4Q/QdZoSOwO8NTo6SPhA7YzSd70Dbkd1NozXdE2XV/GnlZmrddZoZmmFFT8ftolGzMANLn/1
JW8+Xsjs4MpIgKvhyI9tqzpNdk3jhyKhSUAFIU8V/9GXav+LqQ3KGu382tpmX8gXe9WSB9ZmVeVL
IJuPYVl3K5nNHMvz6xbhfQmwQZsm0+dZmmn6YZ12OWdnsKVdfxV9hdwqt43BgZGJSGiF9vjj8obO
+YDPbM4WJkkIV0gyNuuNei0yxjqAg9xnj5ljOYHjPnsfXLv7Ub/Xe/dhYrpaAw/Pm0H//AUIwbCj
QTZ0JsGQ6BAS+zm+3+6S+/h7rTrR1r2qfyFR08NEiaO9Fa1Dzd3arOWsi0GEwaqJ9YcBq/k9kNFX
ClBXx3aHzGbwWFrKNitzW1DWcq/FK4eW0r9NzfZZFttaTylXON5bvwGOM9zBnrbx7lRbeKxH2/su
bH63PTK9qY5NztJWBMKKnOIFAhpa7dBcK8WvKWnXZQda/n5/LkydJSSj3rqCixKYo9+1m+rVNZ0k
34fNVizs5K4GSmyZzogAjLIXTKffywf96fJvsPIR5+V+yR/0SIj4BYo4+taUUeFIZVjbiW5BwDM0
2u6yuTkd7OSwzGpOsxmmxqjLvNYWdPHY5RU3aiVlmg0SnZGhLiUi5T+Stgycaiy8jTKM+S53fd23
1TBfa/QtxHOZeh/1mgm/TBXg9FJH8NhIUg8wcVg8jnVvp1Rl5W+X17kQ8bAB5SyK7AoZ7SzUMpYh
dSUDShBT8CJJX1x1rS66tAraDlTuqFue92kGVYCDmEkax6inroOuP9SpBSd320ib31+LhY4WbWcW
dEa41Q9hC01SW1ObMb29HOfpdRHla9i+pR0D1gJekVCmUw89/Spl3o+CD4ALJiLJ7iXBFtyVaL3g
6vKxBfnUgpjGZp1OFqwg/Oi5dJtkSf5Ao6O2fWVNhH3x8xwtZ1bc9eXBK1WFuzYtjY04qGAxPJuT
vr38bebzDr/OEzUYmCLotxOwpt/jKENFfySqk4Srtd1RPzZ2I6LVxQYOPQjZ/0LZZ6EtZE41n3/b
mzb5yF40DpWuttjrYmgAYyDzGTJKEKb3eWv3IpS241cXIEgew9hVr6kbLDrJkfXZsSqkAFihhvVG
/zIqH83o4+XtXPxqsK+wj1O9aR4azFwa88KDUq5nzGsnB68cX7r+RlyufLcFQ6i6kxFrwMdgBZ25
R5ZmwlhLKQTRXTLAAqu8dFJxl0jl2+UFLWwYeAYUmqh0KudjWknWx5DXExdAGl8nRf5gjGvN3IU6
BfwFDNXSB586xjMPjHJxELIRE1b9KW1f9fJVqGkcp99Lr91Q+bcjN1nZvYVVYXISCyHVA8c6ixWd
OUSBEGKS6smdOhh73VtLORY+kKqAikCyjB7aGYjQjOooSFSPunCGgmFhOaLfIIaz1sldNsOEKXwo
E5Rw5geaYsZiWwn0e8QmuW3ph++DIjcf4K8KNr/tCqSI0tTrAfhxBuxLGbjSQjqr8K19y+WPfb5y
tS8u5ejnz8JrPESxrk9+AEkhWVMZ+cirZSIE1PHnyytZCOQMmUCUwtVKn3teL6rKzoAUkK5cbsru
FUNCV3kc17tUj37GhfX7CZLKKO6k04C/UcQ8DXjqYHmjnk4twHafpLcpbULDEDeutHJSl7bvyM68
iOmZbq6lsFA7HvyOh6ZTn3W3h85Cig6Xd+/8ocRECRUGxIQArUxrO12RKGSpObpdAfDH3Qyxwbso
Ewcn9SqIGBL5LYvTZgvs3bg3G/HW8sJH1c8PHUxIG9NtVqAgZ0eZX4SGGZk9BQL6QLOI7hblQJG/
QizFKJo7JW++1X6p7i8v+cxhCBWk8xO9JEzyZ9AZb+yMpuRt6Fhyw2Xfm4dB1CF7LPdBswrlP4uH
v4wBE2dGB66tucMkmlLWow6lbBNb+1Lub2SjhQUuHH72hfbByqkg9IHKk9GLZfvyOs98CAZzdHlh
1uCUU2ufbWaotGKjK3HqBEJu953HU+yjsUr+Nv2Uk7aMMY38GxCIMGbF1Mz0WxylAKM+alZXMTge
JKjdNOM9ENFvaB1u/SjPARyGw0rd4txHMKgSHGUqSAzszYJkpruqmBQuwxEtlJAAvYC1StnKsVjY
O4wAAuB9AhxkzpceihlDJRVGxs6MbCnt79Ja+1y15afL32hpMYCRuFYmFoMzUYrUBbZh9gaTTpK8
r8PwmxIqz79vgjYPXXeR5hkkx6cfKDG1vPI9APB5ldBmz63nNBfilevk/ExNKmQGuG2ge3DvzIxU
STwqpc9bXEhGadskzbXcli+xFT/FjbQCzVz4NhALk7vTBQGeMT9Spu4nXg1vKzzw1U0hMD4Yhb4t
1+lv25k+DGPtHFu4tuePU1Mg/GUCQntNrMJQJ25H44tqMub6u99HAXE5xQcqiuze7ErpEsOsPU2B
TkJKbbG3tsiirFzG515GNQh5gV/DihPu8tQFsqaKBzmF39XPxRejh/TAaNeeOOcAFsCj0yMe4me6
AWdv+Yh5wUowYaApe/FL1yVXml+9qxqRT0pehza8iaDeDEfpkzqM5TZOvQ+GFEIa5u0srbc1pbgd
k+IhTOPgUQ7TN4BYKz56tgtoLDCoPH1P+HnOsCeyNERtMtShk1AFTOvbwVuTZjyLhVig2zuBaCg9
shOn+9yMhlaLkGs7qRIke0VgzqmpN2IoXfeSEsB02v92YsotOe01nZdpOmN+FoQw1PUuL0JaEt4h
qFyITDtnVTpnTpcHFAq4Gqdhmo3WzsdAktxootELQsd8yW/L2wG5l3jT3uQ3cAYEV/4heYhfjB+X
z8XZMZ/OgwSbFxAeOoFzQFIb5dUoW2Hg9JZrB61q602xETknv8z89/f+/3jv2Yd/XlXVP/6Hf/6e
5UMZeH49+8d/3AXfId3Lftb/M/21f/9rp3/pHw/5e/pcl+/v9d1bPv83T/4iP/9f9jdv9dvJP2zT
OqiHx+a9HJ7eqyaufxnhN53+zb/6h//1/uunfBzy97//8T1r0nr6aajDpn/864+ufvz9j0nH+7+P
f/y//uz+LeGvOVmcJd+Ct/nfeH+r6r//Iej638CDk+giZwAYDijcH//Vvf/6I1P6G/m2qvPYYuif
RyuXQZqVtf/3PyTlb9Nrgh41/2EwaULvVFkz/ZGg/o0aGM9o3tEWZxBk3R//+8udfKU/v9p/pU3y
IQMFVv39D36J6QlxlHloSA/RhZk6SYB3wDHM75yoCsKE6cuNWHbyQ4CEmm9ch74SxMmjn6elK8Ci
Lwl9ujXFojKeq7zt1IPsCqV2L0VCX9uG1z5IefETNt4rxWh/hgw+Co+9hhAvlVe37TZ1qwc/EwWG
KK1v4EseMskYnlC69XRHcV0xvYq8FJ5MOw1kGb1PScw1W6i8aNimSl23H1M/9MaNHItF/5qYXVyV
DhrQvfzWmlkWg2i16gxCYlHvnLyPNQu4GM+XG+Z1LcEOUskrn0poI6urfpTB/slp6yrf2kxs8p9t
lQbtXlOCCL0QPzL6HXM/QwP9QptDe9cIRvrU5uGoOmka1k9ixC44cQ0E1cn8pNN2oiIYlZ3ERlJt
vUwk9+3GsJX3ktWIsf1/CbuuJUl1LftFisAI90pC+izvul8UVW0QCIEcRnz9rLozD/fcmJh5PH26
qzJBZu+1l+Eb5oW7UU8jLZG7FwZVZ3Q67qjoVnJmSwM2ET5a2p84hQFeyWfFVM36ZgQVYdV8LEWD
QhtPch4Ck5UrQQ9de7VFqrKud82565euu+tc4be3kYugbX4FVhY/s8EMXdnNqSnKQUvymOgEirpx
HWHpTsRgPxUDHw2akHEoeBnzYOalIX2W/2x4t1DYvs8L+2kUa4egXC1d/X6yA+s+QP8GMVubhDcn
R6kYq2EeN7WjFgf2safcwtuxoMRULF/H7d2kcRfWPp2KsUoHR8K+LIget6GEzGZ76tkYNocicsH2
Mi2B/tEGbo5hgOHHhNcDnWVccyoNr4FvR3qnuYvdccy3JjxKEG6gVSY9Pj30ArmcLzIMWH8BFAUL
Sum3KThM8UZEnZOGz2dBkS1Wb41sxYmuW0fPMwyRl0dK9ZpfIh+HfYUM2JjfJrp5j0U1FLhzcpKe
qJWhPjbFAH1ArJIpKLdg8H8Xl4u1km5mSXKyMPD5Vnu6DkC8bUdb6nxbtiekwqf4SyIwprY9wKsH
JSc21RPp8/QqVkr8KZbYF5VNRAJKFDd+8TNO7CnIrs67jO46RdcWvtRqFudCde24F3kKbR+UdgZT
2ixg6itURo9VOM+tvmyhxmPfZjJlF2sVY58NGYvxBcORrtu7ojXgs9kxfJ8IWybwmcMI6oQWC2B+
TDaYJfyClUeR19YuYCz6pShaNLTg3Z6gAV2SS5KMU1Z5UoxtAl2ShljDBsniarRLW/8oct7z0+AG
ljyQbSXtldkWf0cjfK87BEhCKaKKyKBVJQwSOlHl+ZCh2XEoMdIqYmYa62Bbi+DUTZAoKdiHTnlq
jy1j8Ad208zEkwCdEsS8Hr3HebJML3toHDvk/Yyr7t4b7v3FCoVnJxHQ/dYoH4X1yoZu2cVDNrUn
G0Jph7ebG39J03mdPzeZd/Fum/oB473QkqwCw2b9m+fYwFfeyQHLQ/USNFi8dzMc88kz7KEI8sfs
wEMsxzqI5zjZzyM+848IdHi1Q/6Vb85BtubBSWfc9T/WtVNhNUst20uThKw/U9FgtYyDUrpu4Tat
v6YgXpsX6Qw87ueV5lZX2yIHuPn3aziZJ7kpZX9lJs9fgg4jhN02pM2lCVElYdmq5J31GFzsGkUl
kpSH1Poq1H2xIYPaLHM9pQHJajvSHGetUuSH4LRA7WxculsiZJGVgcy6wywS/VTgqBmw9FiHYE3a
jK7sXWBg35TO0UVy0i81zi3TVqGw4jINDYciTc35Be0nHC/cGiH8N4hljTjn8Den1H8lqwnack7V
fKWOr6bqiF2eDW2i2s9sfbBwcYa+c1FjE5Vu6ZitFGUpqbYJoR433XObVYSCqwtCK4hbdSoaZz/7
mSL/F3Yx61YZSi2Knmi04pgFWyGO20wt0ohNFPgFASBp18Auf/LY4Yax2OOMyNR8Tpe2H46MJenP
RUZRc5UJL/rmiHVn9F+nW+JfEcUrIa51iQ13Boh2jXnBK6CzXRMVD03An0ADv6xFqnfBsJy/3YSB
CAEh1PmTziAczGYcf1DMIViFLu1+TUgGqrxEFJ9VwTGgpD02Y6rPTM6uDqYmLNWYfLghebAqP4DU
8NjhLMSkAIsGmu+5WtiGmGVsvbIb3I3Q8IrYNSTp+ng55c1wn43hG/DD5yT0eRn6/s/Sro8aDg/V
lkQNXoT906zks8HQC9xM/F4Pmzcfu3NoLSIYaZRfg8XQ9zga4lIM4Xw2vTgOM+eXPN6CQ6JjXCt9
LveNJtgdViOvl4jnRRWXvKNzGToRIdV7UHWCmMWPIAHvL8c7UQ1EPYlg2blXsjiE0dg8OmzRpuoG
JZISo0x5v4QpD/Yhc8hO4up3k6Bk5uRbHIvdUc8i/WyJaK58tWOdYfPjJxdIXpgk7rFgo3mZK3fv
OYdqvR/ukNOxlkY07RNsMdN93id33/y8T5QzH8SH6a7r4vMixQtpeV8veNcHbFiOLEr+WYw6vOdy
Bf1gXGxZtFSCTDQW+yAx0R/XreJ+a5e/GSJv90XgO/S92ZlI/hRtsril6/w4RwFsx8chPohp9QfA
+WznlPqEixh98nzhb0ROsBHmiapGEOo+vCPiMmxjciCDo8cYg45dGw5f3hhbZmq6bkQjMTmUQ7XF
IUMACHTegwnEl52DW9/31zyUd27DsTnosdvPTOkdGZO0Lnz+yUWjy3SYQX/cTAEAU14yeDfVuM0r
HUMk5Ip+RIia30dT+4BHt1wp1tS4OF9OWv2R2AnlEqqjGfIjTHzezBZ9wajy2Gm6wIW2v7XJdkac
aFIVwl7Bv4VTbWS6EzLK910/PAgenKYm+0WdPdlg3vO4QEwPgxfXuu55xA8R5/KzI8IcF978FlkX
lsMqk8OyWnnofPExFyvBmg4P2bJBWxqPB4R2HvKs2fEpiHZiyZcKx8AT6u/npIkubFNX2zBfjsyI
0uf2snbNrp9whkZdQ2oHlHzn+Cz2iFAPjoTE2MKzSsGKoDI9hEOg96poihe6tePzyDv7jnHR/NzE
LvhTDJw9t36YgEnGJj3N3chhAse8w609hOJ1Ug5VEiCMvRw7BFbaOOSXIl7plXmUqLOZps8JKX2v
WZuLJ/yV/iF3uasGlfAbdyYuOdRPe5Td+R+VBe0xRpF1HHyh7ia5NR+zY/5OeIE5Szikf9Eaigc3
oIVOvdaQiOtJUHzZMGTA/TC6ddtkYYtcEH4ce6ASt3VWviubHlRZHGfbaHdLB7Rh3xtWTKcBdfSX
JKhKd7QQTld5Spq+psbPz4nnLU5+uN77E7YhrEPmqU/bQzJDEHaO02lNfo59m7lr58K0wylBxx+t
hwf0Hwxt2uwA6+4hpJX2zdAAWh4NQYhCWDR5Ca/v5rGFJJSUo0b5BrKuyFfEmq2trYJlCh6nYDK3
ITPBm2+Nw02gwB/yevCl0Caf8CWAIVdTZhlkYgpjT9Q66IiqDbWlPWSgCM47YyY8Btr0ukeFFLni
iLDELSrziYVfyAF97/JwqGm0ZiWo7bCFI4hDWoivSep4uX0Pp4EXqwpbdn1FKKW49Mugjp11Fuei
wA28KLKXjUx3wP+QvAmR8Gn5HukkHQAOHAgvfUb507oa/TA0Pr60DQAfjoSuk5mD0zgFH4gFC6pV
gznZdhYCOBq/OZP8pL1K76NsfJZjHv7kkTLnUcKeCAXEWCWJXo4hIX8Kvab3Wzh/jlv2tcx2reUi
/LlrW77jaTDcwzLCXaSa5cFiy954lFtcp8i5RIzQ8qq8zyu3je0eFYb8uxU90m8KsYHA1/I91mX/
3UlM4aPauuTo6MTrjhryhI4iqJdihncA+ieUjjKvaKGExAWFog5tT0DOtkFJWWLmKnFFWHJK1zi4
oZCzhwH22TAmorded6rUWTZfo4wZkNPzUECnP/KXYgjGSzIphlJc9IdoUP0tT5nGvbP81q5AJEK+
docWyeOnYpD5bozdG04GRO4u+R55SaJi63QnafI7w2gSFvPHhCW72fdhiRn5UxPHf0JPfwzJ/Awi
Ck7LFsYxKPvWks3FD8eQONoqBJ1u41TUvU5AT5DRD4zWcc+TAkmGZjynGc6Zhc+Yf6foqzeWHkmL
WAgV3xni3lD7+VJaXpm1ee2UPTI7ixKM9BtJxecU2Q8EjsN/IAjvGRK2CvyhC+fTEOSHJRyXkoV+
PKZF05/Budxp1eNiiZB+Zfsu2ediuVu9eBnm6beHJVIJ0tANldfN+MDdshZFQMxEjIQ5+rcYSVvm
Swo3RBHcMEI4CYCBpQTFu55jGHu4PL4kTXxQ3OpyaZOTYcGLa9rDlOJzpHRCzwl658EQRsuZjr94
uOk9Mk3HiuEa2WUpesSmxRnYpQgDa2Exj+gxfGiyRnHp3fozXtPKZB435dIOu0CB5Nikr87Cl2H0
cGpw4/TCnDzgm84QjwTqMKzZfHIccSsGR+xJLT14bGtlBMw0BG6HOjRsr7oIhwbp7ooZocShL2AI
MHdF7cYOs9V8fuu66Ro4E9W6IFhKBF3eEnVla/oX4/RjkNrgMI7wZ/TLENVJoH/BT9yWUN89bs0K
5+TghXbFw9x354jbewwUdnyAT84ytM2jMjGE2cvgjpHA+dNFBLCF1TkQll48aDoghtIasUu7aFrK
Xk7Zte9sip/UQiAcpP46tqks+2SA3e7Egx3r2+ssc/wRD7bdRIK7DVIN6u0pXgd8mtwgitGDSrIE
+aUYE4S1eXqA3YU8GYJlHqFFY7301RZmb4kuRoCuZEKUcvE0Zst1bvqbF/KbPBQfu7h5S77J6QSx
KcMmfgI2uNnEv/ezffVCI756A1jbBVGPpZ8fceapY27aoM4m1lcojRYE525kFy6oUj2Ol3LFsyg1
ZQ2OU7cMN+UBGoievcwgWdQKJK+QqKts4uKRhiM7+Qk/UveRh8Fbb6qpKcZrEBB1Qh2nDzpcKC6c
bHpDtRo3oOF28CwtcnMydoZaMtSIywLmsMb7ZAMyChhHwgqzKxRrMKIy7Et7NZ+4cGGzTxREgWhG
Fft0k1inOm/UlhwR34xbMQHnKagLrtf1286nRaIdm59Ix6IL3WyIEoYAvQRa9dLm2ESs9X9hkz4c
fDDDwySm/l6mlO0nMtsCSJOXAmcHnfYN7d0xG2d7TFIn//YhSc4OSMbJBRo9VxpOBx5N2H9Ru3lw
yxsET+AfoVErQTzGcGrGaybbwg8w9gLYC+dw0Ie2gMnkXGxFF1+EFPZGIzJ9yDA146ETIY7sKAO2
cULCdnhoi7a4ALxZilsf9ogp7BeBHVUIZk6DhIgl3WJ7H9gouN8iVjxwDu3Tk+qQ9Xzq3RZft5by
Hg94MOdVmuigmzW460JUNAeytM1QxgPtw0oA6QJS4EMg0iK+oIRYa9O69S9nGRwgbRgexTaGAA/j
LaryBE7XBu5DJSHdY0I2f21D+aLjaLuoKGneermkFVxN2vvGBPY5NM3juM0X3+avkbHmNEYoV31q
6H5o2Qvvtj3eNzrpNEYWxBLtNUnbkq4NCFd5+Cpl98gafTe5uEVStn2AKTuM35P8tHbRHV3lXowg
5maBPqQ2+d136hyiN5gN+SnXBC4wqzlvvA/qLh3fjezuVTiMNWyg/C4EYlalcLncwcJjQru3Cqwy
OFsEabpvMPHt0YlWUTYFexSnt6mFuUuWdj/M3F4FisgdcMaxxDs5pn68paI4wwCxJmbNSyQoeZjD
AFGUrBgfacIdwL1ZVGETBLgli6bOR7bUJEff0EG2hiynLD7DL7G9L9AZ3CdD1IG5oKAYcv47FtdQ
fDrQGBVwu9FVupj668KBykkZBHckoMhnEPNtLtCnEaDFeCwyKQVHsGU/XifKj/k2P8eiq5sGSsII
5jkTIaJcaX8E6oYYspZcImZfY+j34bktwLRGxGKdEodDkNL2pNJYonhmpyVVtFxT8lC47d0uuijn
lb10SOJD2KT7IIbcdwK0QwWUZWcpVN9DEB26dlhQ5rk7JPrgZmPyu6m4BzT7Nc5Yzxm7y7h8/M7Q
Ai/q0Hj/BKOupJQDmHcyw7k+CXIKp+iLkOgCqBgkrJR8gjP4M2yj7QRZ1VgZgl54FA/MZ1ef+ptr
gtPG8/fUb3VM21fbR0cAppWJ7Iny7TBsYBFEwVB38Bba7NidGAsjMGCWm6f8b9TYs9zWWw8qrU2S
Rxw7jxlpXkHm+AsB8XkEBtDEKECE9Pc6EsOhA32g9Jn5OwuIlop4fsO7rRD1iKs9ryMGn22gx+8+
7x61Z7DBH8iJ9hOok/xhduNvNc41WWNsP7tPFn2EUQSgWbxbcIUqOP9V8xpxWA42qDjMU0Q0OkhX
b2t8igDg0258WCL63LeQltHEgmEt0gcEktwBqbtlEiEUIZW/BAk++pTfC6+Pky1wUSevOPNtZUcw
VbYVBES15O9qMiU4pc0uknMAsDVL72FisqIbgeMHg3l/aZnAkJ8Fp2YmoOZzXLAqzNSbdYDbw9HC
M8qgWNSI6ev0fd7N52mbdi5fj90YXIoZFZVm6xkpM/ucqovIdU0psJMtzNtq06BYrT6QJXb+uwyK
BHluCsPVhk7laPgJ6CKyPcdP2y4HFJWvTR4ftm786j2y8gJzBdPoV+tdgkXZv4jO1GajtVnVfWfi
e923HBffWgEgrATprqhPf3Zp99h3bNdvQF+k+0RiCymDpMDGi/h3AWcP8QIdmkQf1c/63nH+nqn2
ZRRQw6+Dbo5wcvgzgk9cf6PtKGfCSsn2lINJuoN/6Ndq2ZcTyV43/CW2xSe+aHdJm/WutViY35VS
wK6cTVcg54iIJmoX9xTqDk54nUTqZYiKw7wO4yeVSXGeZGtK+12zREuIrdkNj6uwrCpahX+drLye
t+khA191j8yph3bxe/gsguvX9vuIqReR2jc6LkkdjXrbY1T6O1MpOUxW0p0yCEKhpHkC+vNrILAb
JyFB35Z9F5zbpWXhzeTQ7y6zekyAFu28no6wRMVDTabHia9YHWPz4pb5A1uVH0HTOOQ6eoH93mna
eqi+kNa35+Br5nuo75czVI3dV+Mif4s2x+GILRwSvnSUC7wSGd8mpuwejyU6Y5oCSAAjI9RDgd5h
KCB+0XkO4RbE/EfekOTkFRgKqKE3ek0BLz9jXrM9UZi53OJ+QrixTQE2UJZPz6SdQnhhq/Uq08D8
aoFmgfyr4RSM6oTNezYF6w/Xy+ao0fhfim0NfxhDzSdgla8ZsQi4sL9Bl5kzTEYS3OK8DfCfkkFf
0D6YPoIrtSUv+RwPhwG38Zgl8KCP27pZpumWLzo7ohG9T2CuBFTdR7stCLeykImudbtUsNYDMtxl
ED9G2KUswDGQFgDKC2wToB1ziZbgkQp6DmPzjLkflmmW+306iPihjWOEBCY2wNRJ9xUeF8d7StdS
AFNH5GSGuKDRPpFR5eXYg1e95e8eftd4+OJn2mVfI+rj3cQFQojVrDFqZO+N4VWfj1ai91m/0jb7
8DwnH4kdDxgkmTqg21G64ImF4ZfR8W8Ou6gi3QiU7EAK6Cze/boGO4VxSdXpCPpbhlI7xJTjlHw3
oSsyk/emxetb5/jUTxsoXiQFVug+nCDXrInu7RzeOR35qpE2PTa2L3ZDE9oqxaVeGi77krQwWEvR
aYWDumRFexxJh4Nebx/ALu5lZj77IHhuE72V4TR+bakP7kIEJsND+RkWuGCWWSD3a9yfeJye4Gx7
huEqrGZW1DCSBeaYAKioJ+qiqk1UW4kZzNaM4uMDK3mgfgT7cIUFXYEJ0s/AfEMMQ0b3OpLJn1G3
wzWPp7Cc1kWf+ibiz7Fa2ud12OZzEmHTR/my3ueO9UB7FY3+pFjIFYZB3T3GRgkrrUnHBJPMYgA4
zLvnWUfNXTiR8WILi34PVsgEByjV/R/M6oKhXAgLvgqDCOhcF5j/YbXu8l4vD2nPE0DYUwRbStm8
NaSNry7n/BRuMdZ8KlcV7nH5pncJUNkTyUb6sLmUVjDa5YKUq5DoteEViu3UwQ4yGPDxonjTlW1T
FFA8X2sAWUBnxtZNj9E6rQDpN+0Uzog4U0APgXeUfeDD09oawJwaHZRci+6vKVpc4vEQX3Vsh6d+
HYZrDIvVczx6yN0KIv9GS9xc5tDrRwaRa1Ii+9Pil4YDVTc/5wSviecvIm8gl9sGfSpivpxDppNa
uCJ4BXAWQ9k2LuFHLKZg1yuTfoNPw50DT+rAwnk5sni0h5Aagzw0zMpsM2Su9IWMK6ZUugfzpnsg
XuEg7hIXQUTC3ISUpzF+S797LguT/ytGqGgWhs0BQCBJezcvip7o5KZ6ydP2AvAq2C8hplGljGe1
zzeUvQKuhyeEYDkQOXXUIagvx53eZsLuUsX6EyMNbPuiXCImvlnoRXse/5VJM0bI73HgrVFXiBq2
AajFt6Qvxqewtz5AumsD7eWGUgxoz2uIeU2+m5ul/RnC6+ttTJyoJQYPqsLwFIiQWLbfDSau1aT7
+HH4BnZl2DRVLuLunfcYcOqiC27QjFrUsnmOGoUm91GXLQ/wz+i2CvEsXVoHQL72flqbWtjE4OjL
kydv7kkOnKQps8hCVwcGrheYhmfLOXK2OYarOw6s30TJBuB1JZgLXcUxi+yfEq0TuWcONLmaNPPw
J2Rx+JvZYjmDbiv+gETK2moemIVYI5vf5liMaelGTbdy3tr8pvqYh2Wvt+5nOIj158ARUlKjnHHJ
JfUFsXvkE5lVlrbDXsYHQNNQzktqkSSOPQGgWpmlQX1nQtwT2RyzOtSANwFCbr5PH5qM4yxIWWOW
I5KiUOhpBMJlJx8tx6T9hgsVFTOeIo/aS8LG4jVHrz5WnvYx+BQDLpx6GplFanXji3SfIbIF82Bw
fF/7xTlx6KfJx7WKC9dXPZKwVGmTgcq6NQPG9aJYUIYajwlfKX0yNrtGZ3lzTCLfn8M1527voHL5
AgBroY0OLaY0kytcAQw30h9gruCGaZOG8B1T/Wr2Lmri/Nznit+1Ia6/qs3mAxDgLDxmnnTbE4go
36uJq2ipZBxviLeMAB//HgeCCWVOBpy0aTpN676RE1DUpKFoZfE/wd2IU/MNQ7ENFeXEYgEzFIoL
urLDRNO6C/JBXkCaNjnGTInUt3Ru8vY2rsCBP5NE9MltGad1vVmRDD9sNy0rPnXUYzYSTqGHVEgj
AJ6BqoHIWTdi0MKKP9Hgk78sRU1RbkAJ7aVoV/mY85nA0Btg0Q4SXqA4BMYUwEzAFpnK2LpcHRKo
fiBlZI0Y62gBhnSaisD9oSTCiCPYAh9UPd9e2QKNUpIrjFELuuHEgN7il1zppGrliqkAgjDEYIPI
ovBPoUNBHYxOTrB9ifNfGHJ4qI4gxl+riTEQcIKU5MHeBEzcmmLe/jqxoulPAxXoijAwwQ6BJFle
87U3qiIB5hyla6eWV4gXUle6+Gi9zt+UkQMqb9N9t2YczWiX2/gyjRZoGdYQ4moWj0SnsUwLtq1X
SqYxe85mlpFqWVt5r4BnNHXagFIBBGcqUN+s8+brBAQKtUOkAwpkoM2juBpHiuQyCakespVt8U5G
4cXhml3QYU2reO5Q85lbNDUzCpqNRKDtQBCgdxi8LQRl/ZCDj7QGSuNxdpsqwYUCcWShBU7iMEWh
UCOhNZb7OYM6HrN6LYt66Cz5BUZoEF8VyDlAPsIZcNLIdPd73TLOSpciszBPOnxRPeaPMxlBIAFT
J51BsRE83mEFA4YUbYGxkgxYwXZQya7PoAbZBm2X717zbYXC2zdL/9Ulm91OS8a5fpEgPoR7lxK0
84gUREZ5h6KNvfVptMpbCIc6uE3jp6wYmPEJd/TKYosyaB7kj4x8l0CU8KZDFW5zANSRTf17YpKg
RWzgwuF1xDuTInmH8zfUunFeasJ185gO0fZ70RPbKhkx0G8cabcP0cFzdufZkNPSOjN9hXpDwncr
OTBDt2TU3Kumn/9i/NkhgY3jJ9aq2OxawnEvftsiKVF+ZRqXqQKaAfpnO5P1T4Apkt43YNdkh6CY
Gw7VUJ5m2GAckUtD0XXfphFQAlAJtsMpNj3N6xGmdkXZ+3UbLlkwDgYCGgUu1ZB0tN/DeICnJdLB
o7eZLtQfNGREvoZ3J/vkAHmnnwlIGvasSBeZqukSjXM8M0uxcyh3ABgjA+aKtrwdyhRrJi6LObNP
w2yCOz8yiSCRhgxJZb2BtYufevBscJijpQZdpT+uIEPtcRqmuzaYZ7UTIoJHUe7RF6LWk3FyTfWq
TdXyoLdnxJYWFMeiwfGJ4QamFK7PQoz7MdMfqqmjmMYnfKPrns1aT++YYeafDING4KphH/2KZEHe
mUjUDAFjT9HoY3FgIqAKKvcjHNWSRyAesdgFiRf8pJnN6LVbiLmHShgmjm0L/ug3d9tEO0eWNTnh
pHXxxRVoIKoFFDNbOQT4adxx48aqPkwnuANkxPHrGCNUED1XIm59g/9xkSaUSOLVXmA+necrtoWy
yz1qurXdxzYG0asdSG8uTm1AyUI1QhxmTSyQ2Qt4ZCtZnrpf0utR7gfNGvin9T5Odh6DFH3wsabt
gaNGgbg82ZZfDuunALgWJAjQaQUIU7xpVgVPSsG+CtqQ7QAOlMwPcDQ1xT6dA4x9t45rsLbMOqAO
m/jY7pZWpkAK+WxuumhjUesuSWbcgMt2DyeTaIWI91vxY6g3IJooEFHQQY9BezaRdGsN1gxOjrhz
1J620cUT4C9T2DplEyjUEv82qSlQQbvLYJo2H6wGVwwdd4+BIB8Bzu1oJFVLV9hXrP5VjP4bNyKe
+l022tCf+y5KCC9z2jfYTBK4012YUWQN0GJJpu8jJZI4ZXBj/38x2f+kaucoaUAGD7+zFWFcAzHQ
f1C1QZ3kZJA8QlPFDHaDsyGOptjs6QS1DJ6kOMKk/N8Itv/DYf13zuo/tUD4nVCSgDwNMBpCcPBg
vwmt/yaVgTyxBTQv4opmMnjKcqCOsdagpMKdcw9Ymu2HBiagAg9iB7ej7f/z6vkno/pfv//bphjD
zxhScSi+/vn7cd3wzSf4/cjt3vZwq5iPWeTBlwj4+uf//qr/26+CxTN0/dk3a/w/ubnbgsJTcRVX
YWT6uyhAQ05AmKtEI/Kn//tX/YcI+ftrwXAefGQQI8FOB7H/n1+rabG7Z0CuKDM8mLYTEMVGo8BM
KqZJcO0mC+BLGJRAHoevAgRfTrDp/28e+T9o5P/+cv+pgPnXp4B8DlB0gMsCIMJ/fApU63LCqRFX
jZPRl0BhOu9WQf6LvTPrjRtL0/RfGfQ9E9yXy+YSEQrtlmTLviG8ifu+89fPQzmzS8FQmeMBGpgB
upBVBZQz64tDHp7zLe+C91uV5vcN5di8EfFsCy8C11BtTKg3OF3pq+1EcexHfJMsE2t5u4j7n4Bv
RBcQ8HNYi/dVAEDw94/6/K0qOE7AnIBVxqt91Xt/s4GR1A7VqseXmbFM7pKSLo4dgIREo283vpWz
x2miNIlOwSI2iZmQutL4UHrwbkPXgmOW4uoZkl58nDsV6TM0Sb0itYQNwtcpOYTXRzAVkWOUNBE2
UK3l97xZWqWEZawFOSWBWSmxJ1QRALiR3uKWUfM7gRAkX7bsLz2RVSBr7LhuxgKgQC32D2Biw5tR
7Q3v929qpZGyrAfRBKghsLBFSLHqsnnerKebAMePgRp7ORTEXV7E8j6RVLzlowaGDq0jJ6jN2eZH
fJzywPdAcuR2ouahY5jhUhGM2b4z/C0B5OW1/Quzf/6zVq81T3wW22uxN+Uh4I8EIMLcZXh7lAI6
ZbOGA0cQxHepb8kbG+rsuXPe8lr5ZHDhkJTXB/bmgZQReAJFSVKaLEp+VfiTdTdForERZf2F4CWN
7zwce45ZhE2U1fpE+hUpQzaJ2T0IidqMxtuCPM82YzQCf/+K1wvi+0MbAzo6kgGL3dZqI9UK6Haq
d3xsBYlJ2awnMCHDsTSGjb20XtOi9AHlUpGRANctfBxOt1Ijgn5pqi7c4a0s19da0ccfVH0UAfeA
Oel/Let/+Dj/sajf/Hs+zsPXrPj6v/4z+1lH378uTq6/OD4LkWf5B/+m5UCg+QuTXY5FuDkyKk9s
sL9pOSgg/AWHFAYaCkL/xcgRJP5XlX/hdA7rRlGMN5QcSf1ryQZQg4DKg+iA8ieMHGk5Uv71bUPQ
4ufA62GEqJPkcHSf7pOSNtioS73xUIbpMfaffKkENYZNMjlp7taRNNmwsX9GU/CtmKSbJhF7OwyM
KxQESY/Bb8j0VRFG8e24fHrzKN/JvCAir34cqQHcP9YqYz6xEIdWP66PB1+Lu/6xzIzvIBASVwi/
zn0rO9Hcz6A4J7yMTOklkNp9pgyyo1f64GWq/xwE1kPbTKZjxXK+a2kQOYUASzMxetsXwGdiTj84
gGTQqaTltcAZgONUT2qXR3up1WqAwTd+JIA2Zl7vmCP8igDGY61czqQ0jjpFlVvL+p2U8qh0jYb7
bOa7QkMzQ+5Bh+JK6NDCsQu0LWCq0INvFQh/c+mFFWYokh/BMlG0z8qDzqTNEWOF3+qrN6y2d9Dq
+d4bY20DB7tPjW6+qKrpWunK5G7qpI9k7douVuTqmObNdMHsG8CMGD5bqW+TTfxMpSL5ZFFoWjCM
gJoDMpFNYBd6z2Q9K+MPPmwSl6PwoRXb2C3KbnBz0Mr7GbyIrchJefQhpNpz9mBlYeCGEniBDLS2
L0WdHSRyvtceEYDSX+v/y5zGfDkVpme0zNszbELBnihoJI8XTR/HrhECaBLyYMv5cUmV3m7dZXfA
WYUhzUciY8p6ujv0maYXzcb2sdXmD7z9A/SKF9pft+Xc2L4sfDb0EkRtDyCmfuQtPo1KLm0kV6+a
Dqc/wliIwBi0wtbmS1gd6Nas6IBSx+zRRB/Ps8z+cz/RDVR7BpHDSEdcgro6S90h45q0EqD/ZSaW
iDZSkwbiHB/NeL6KWuvKmvtibzh9D9Rc9DGko2P40WhQEYNWETlxZMEzGfxntRHanWUVB4XG76zu
aeppXhWk6u73X596/ngXvXdDQy55uUDWjzcc/QoCXp49sptu2ygZDmY52cKQA57R4QJzxXiN+VlQ
tfYgAit0BmG8U/3Ik8qeuQ1oF4ynzN1ANWyVY0d3C8hWKn4T8Yxy5jT5SvH/kkSR7yVdfgGtbTo0
tLuoOmlpxBlDTzMHI54MTpvh62u1suCqaexMk3g9ZAHeQ0b7U8QpjnHYGF2lswWYJjWY4oHrAxc3
b7zq0xt1qQHZ80xYSDopNJSFQHmSnLUqbREtEh7EKXUipbss6twL6uDw++e+PpCXMBQGbCoSWpH8
9jRMAImwHaVYeJCAbLTqcGw1xQZyZHNtM5xsfqkF/zfc3I9Fxl9rCu0J9fbfUnL/HyTaSkt18u9v
9qtoRbN9/ft/XeiyxnUOvdnUZSQGDM34r/vc+ktZfL0WCTRw7lxa/MnfLFtF+QuHy0Umn0wTnjnb
62+SrWT9xcGBdApCUr/+9I9udO00x6QaQh1cRAFhkUnhVNKWHfYmaRZVM43Nto1AVuFlIHkAtf1Q
fCjxiVcAE4oJAGJ9J1tZW6CX36pWJeXDXpAYmCvPtDEa0+fij+S6psPSldC1mdjo36wxShkv5rE/
7MbENAPJ0QHNMBxKB3HAWxVEIGbVdiA0pVHYWGPE5vdxRhqJ+WMy9tJ1rCSDxMBh9hsGdPXUUea4
FRhfoYjn5BaEiiT3+zxFDbal15cCwhbm3Aftrdd1REurkG4xT5SSwZbKgK/P4KF+SWYJxHxj6tlB
SyNd/GrCbmnUy0BIC7jnat9EklNCoJT2VtanQ2U3Azg20m6pn8vMrbskLku3U3G2THY9YKCx26k1
w+sBpfhZ7TC9EltF/QhH3GzvxQ6s9k0gQXrUbCn0c6ApfWzo/ieN+QF8kA4mKN3LwlALTUZLtDcG
wxvEIBe+0OCtptlRikQPmM/qcHNnb6QHAVLSb7VQku5BSauRcETRqtPzHdjTeojcFiLE/BDoVZuG
bpSGWfFThijXf9ca0PQ3EsAHbLkCprrTvJO70BLhXg2zqexGNl39E5yEAcAXcaJ6/N5bSzYzpxX+
UZ4MbSenERwzdBWAeWBXLYJqkvMKRlLVjsKnXDSgvGhaCI/Dnka4mHfALCfzeR7UzJcWafPRoGWs
lnhp2VPfdsFtzVir+dC0uJB+842xsq4EX25JGvWoU34EYdBoi+FvG89cI/CqZq9J1KkkF5P6CF5X
nHQdzX097HFfuQIlbrUvVWj46VNK5RygK95P/QhMSiyzpLatugRouKPToYUfInTqaVXWmIX2YKgy
WbPoYVsWyWxjaFCU8fgMg89CJHRgWuJM7/LvqUlP+mdIiat/HgpdbiwX1usczfbYgoGCWaYiGhV/
FuQoMuibTlIua7YijWOeOjJ7JLwC19cixp+Yk4LNS6Km41XZjj2U5UGQx2GkXapBnLYVmDep9txr
8AAl6HeRFcr4Ykea1Qj3YaRJefAZO+sOmjPgIkNRps6DqCumll2GicUkvtAT2P0+sMehbhqdPWjk
Yo85RcnXAN41m5TGEDc0nlaKUwgGULgaKhYoBnLh5FurZKu1CkVrGJrbsKyvg9kLcDOvLxEmon4N
fuTedFl8enPevpP+y0uJ+q/U6jWkJaLERNWko7KjrULSe5chI4HVbjzRkVyGwA+pDyjD6RZKkp3e
xJdA9lzy5oP+pf/cQETeVCQ+TYKW37Bo/Cm0ffhv2VoLJaG7NwJjR2mKYsGbIqfbQ9eyR2e4ijPs
OLcUa995zEs8XiuQcRb9+udvz+5SwEmV52/Le32/KHZEngaWBXrURXgTXpbXYfBHgjmvK9SW7A7b
eOZYZzIzcWvlja5GOsNavFSqq0H+MW65b5ymTq8xqFNRMeJCJIU6k1hRg7qQ6wDCaHlTp/dqTc1y
//vdslI7eY2BqsrSuaZTvvhqnt56MYidqm4RpPWf8H0c0LQf9tl+/iBB6Yxs47h4qAz2lvfy6XTg
V1RkNag+aM0jbbS6a7ug9iFKYkkHX+oiOaIfs7eO2W7L52mlEbrEwRDJ4EKnZWRQE68q4daMwwAz
TZXx1uwiC//YRtK3KG9vfRixyDN2Ox9ojZz7D34379HlNakEmy+/f8YkL6sPkh4BAiEIiShAFdeL
zYe8KqGzg/PvgXabVJ2VbIvBAw6qtmyGrj5Yn/804uICxf7U+BTQp1wtO88is51FpDI6VLDU6sYI
9GOvirZuHgYjcirG5b8PeL5TCYiCGAm4zHH52i558/3VYjb4y0zXFtVdpjz3sB5kOq6/D7JO0Oj1
qCJfG115vOv463SrCkmS4LTGyyyEwav6GATfVoiVsNOyYQyVdibmoPScFP46jaElNBTiemAhR21n
fQpdeEG7b93HchccIUhetx8lr92LUEnu/I0RxzubFfUHBkmLyZV+/rnPmjJCoDNAuhz9++gQHcHs
W87sqLsafOxe3epPvxsQ/zVU14ylZpWXjfvmrVEGM+PJVeC4nr8HA7Mv1X3jjl6xC25HJqXKxgvc
DLjqmjW8PZ+esWKr+/aCCf8l4HTjurgY9/mTcKWW+99vmPfeJop9aBFzszOlWnfp+rnBHLqGqsaA
WZPs9lk9Qux6mIGSguP8GF2glSLbwxUMZC9wkRfZuP7f2bGGjNWEtEjE6nQNTx+wNUzMRheqHNxh
R0w/jP7DxgpXERAZ4hunZc1LlLiErNV+HeBBT00mdly0I8XDXXYQcB7+JH0oriRH+wo/YfCKbxtB
l5/9JsNYlI2o1gip4Vlz7p/blkYNfo5lZbWtPYyu7GRevgtdwek+j/fc8i76HfvpUG1Y9JwvFq9A
dPfQCVToeq6ziqmXQJtXbEs5uB+Nz4uKwsbK5POVvTZ2mSIx2Tx7nMlcy9UoqOwJ8pZlWaADDiCM
L/RdeNzaHeu7d3mOJ9GW9b75/jAh1gsRJTub7ueV5FqfFJeP3hkd/btvSx+hSPxxpnQWc5Ud9iI9
paQi5uJyBLjFE2kU2Z27HDL+jXa3ZZWwcq8xzgKu+j9Rro2wmV4fqbnXHuad6vR3ElrdTItTWzvW
N4tB+1ZGuLqQ/o5KHc85SoN+rRWX1TUV8CSjSRIUtpbuAYSAkTxsbJfl61p9CHRTmVCgGUaeu7Zp
68o4Ha1ckniYg6ftMi+5F7zKBWK/078tKfbv472z/8k1GbhRTchcuKuPPUiysEh9WbJj/aPqXxfZ
RjL47v+/KXPt6abKAHF1XOl93Ro5aSjw/9hurbumvPj9AlbwhdfNwMSEnrOK+C0zttUVrpWotndK
L3G9+vvFsaNwykvpmB7Eg7EVa9lYq5dzEmv51t98XWPlF9FQDhI1AdW9I3tqZc+2cBPsm93slDfm
ITJt62LzGn/nKRIXkiNHM6pw6z7S0Gp6mTVg+AcH1N9jt9fvps+qO3KPLwZRzTdr00/13ZDYGZG6
4GhE3NOlColfxlUJWbynA2MnFAwH6SB4micdwUUoL4oTH7Wt5/vOJ7bk1bTKUDIwaeKfBp2MEeUb
q0Atzp6c4BJVk084ugbX0n1zJbu1E5B6BnZhbJ3R7y32TVxtVbGovNZMRoPL9mEoPqd3kkuzH/my
S+keUHLzWN/T8P7TXGk5UN6udtEbfLubBHVI5Uogqrhv8kv1qHrhbXmQmiucct1kZ3obX8o7NxFp
i8hHyBxvueJP41V5YYBThdPNFG0vO9hbOL6bH7KL3AuPm2Y6y68//VZovVp05xGBBaqx/i7FLJ7l
OEK+KKt35l71qFPc2vd6T/4/WNvZCzSWI3lRY+dAONfxLHW5TuoW5lEjfgnTh0ndOpbPvnxy+GWG
T/qq0dJdVyPJFCIxV7QgXnf5xez2kPFI/xz/h/Iltfkg+q/VbeQ2DRjV3cZrW69NBgVLvUXNRYsb
cfvVa8vQH9PGbAJz7wEfLfbq6DZ74cY/VFcqtCPBbWRyza3b7vU6e/v+CEulS42JUjt52brNBLfL
KMQ5XcL6e/9e/mh+ND4hpHVg7uMs1ct4MPAxnK5wrnC+Y44U2fGH4geojaf0uG1Ztz4alpx7ETdf
0m4QW2ftGF+UssLISmQMXUFQXcZbyEEMGy2YdddnGcBbr9AAZgmaSYvk9BtRgzgZ5JIwS7aW3zFA
dVESuDL2ktc/pc5W0+L1Kzh9yifx1idPW2mR5lev8ZYbBSaAa6LQdpOQJFpUantE9XZYXcES3ftO
Fe2mw9btcv5kOWvx6FiGJcaS8Z8umcFuh+CgSpNTxv2vNbB4Tg4m+tAb+3id4vP9UIYCpQLULZNF
rfZxPyMUFJgwzPudQpooXSbX1R5EsuUsqWJ+ZB/tmVwzUdi6Vs6/INppBtcYqqpgftd7pzbQv2kN
UOAN3SgIALu2wsz6EDk0E13ZLffoNdhbaNF3goKMNagrLOY/IH9OHyuULiQlTHjvtXQ3Fp8ElLk2
Huh7EcCKoF1MgwRc0erFVTkkzzpCuS966V70I1B/F903GE7Ck/5cuLKd3G5fWstbOt2w2AkBVREX
PBMdodWyKgnucwRJxh6O3Yu2a/amO9dO7eV2eEh2xt38eWOV65OXbfM24NpllPnGhLgoq6S11Xwd
H5Mv/g/5B8Im0VVHUZjtAFakP7GPjT5tRN5YqrF6vnk4mxP/zmkt9NRS8S66RoMGMCxhxYP5Qfnx
pwE54rlegAAZXNM4cpxumXI28qhQ0fmpd/WVeUyO9NgNUq7em65Qwjv0rft/EZED6BVnTF9/jSxY
rhx5FDCrBFRDcYoSFFMLR7VNqqhqJ1yIHzYCrnMQQIQMQ4FpcIbzX+tMVpujmHmQANXN0ymFD3Rs
DuSUhgvH2hHcrbPt7MxZhVu1o/JYtoKsJNycIwjZxYJXyzOpXP+9QHcIRubWN7m1vtXnkbRhrhVL
QOPWstH02c+H9qBxe4xP23fiWbUPPhVIGoUBsG0m1uuPMS+i0hzR7YOE6WqRC92k8yYGQowr9/pF
xVGwhK738f73r/Hs5CEugydg+BIjd9p9pxu1b4HFxErFN1iiFlXc9/Mf38NLBKY99BGXqdP6UipL
Ov3QGTO78vT7X8cMCqru8sUjKeJuZqvLRjg51lbxlvf6prITk1aM4pZ4wxGG6m7eiV7KF28YNpjf
3eSGHxQswMjwLrcq8POUYxV6dS8a5ahOpoV33zJcm93cNZl207Exbab+l8Ld1nW4tdTl5b5ZqoR7
haIjGWAnqBLMdE57+LswGFGderEmxFGljR7bCkzNbb+sEGA/EEqsTrg9TiNmyTTNfUxExPxZYeNE
nRt5gvNd/S55JSoarnL3+w363pchk8pQDSwjhLOmu1XErYbLfGarpeM3NkTr3WJyiS7Od/zaGfy/
HjdbSfO6G72sFGsN8GXKsnnPhkOyEhbF1M80oezyqr2gdj0iH21Ljnq1/RW+s3Moq2hEM8yj584Y
6PS56mNgqKqwVB873XAXuzqBm9i8JRUPHATm3K109ewuXvorbwKujlNgV00/5F1qZ9KtqtfQmQo7
mG/NtHI23t/5wX0aaXWOSoWgVEpJpH5X3AjGgddHplF7bXKoX+Ab7UrS4Xo3UI1sRD4/wZcqcin2
rAWPu05TE43MLVF4qNMR51AvQZbJXRqowp5UY7Stx4146zp5CfY23upznDAAUnyNeEvF0dxIh/pS
t6edcER+dAuneZbqr2Ktzm1/mFOrVpcN8z34gOoKDxU3ejsTdr23zGXxF7tGLHpjhe9HXVoBJqAq
oNen27QyMkUoRwQrg9ROvi7S+E66Q8jWSTonKmgUU+FcxtfG1pN9b7fK0NT+ibs60xE3n1UAqOzW
yTbvBw/tUxfZkMAuD8mVsp+IOz/l+3Djcnz3swQPC9GHEQ1EktXeDae4M7KOTnR8YSBXyFQqdMvD
eLTurf3S9P/jxs6yf94EtFbtqwzSe91KBJSWcfvyXvtLf5fU7szcDcHOrRe6nNenl+VpvNULhcs5
qqVBvMqbgMna2sH6gD49mmc2pGcHRuePjS30znHA4wREpwPyY7i4itjNgWHh555wHPj7ur2gfDzU
mCQ6qFFRAiBGh+voHlD6xVaq887lhePWm9DrXaTLpdYXiDK17rwLPzPTvEaCq3ck7pD4qF/me/nD
xmrPPxgTUxqKZQZSdM2t1WoVoyq1BbG1FB5udECG1GGQ6rW2uEsPkWtduFvF6lkXnUnDScjVKmdY
ToCsUL/Q7J7hG1f0sTwY+6U43uzynm+f01jLn79JQIplgJn2LG/+Xl4IdFiEm9Zm63xnPuwE22tb
fvvpdiUeXWUAaeQCZ52sJCwgu5fIaKj74KA+LY1I+fvgIqBw6D5t3h/vru5NtOVUers6WpFSXREN
qRSnftQOodvbyziseqwZYG7FO8/mlsUBcSW5opt8dl3BQm7mkhen1il4QY3T5yCFaXWFlWgF3iY2
PgVpbH3oBVneSrLefbA0Rk1lIVGq6yS90OJinoUhIXMdXURBOHcO2KMD77Pb/faLfPezeBNutUd9
wehN1SdcWh/E8aBoz9oWBGs5mtdbBXomyG8RdtBZlzHA84cqAOWcZasolG6Ihi1tjYuNL3w5kc/i
8GkDLGfKgaPW6SZBPKFekJf43lwtZeJy6beeupP/GVn9N4DK/3+zZ+LV/XvM+H/mQZF+fUsC42//
GzKu/kVRCaCfW4RaBOOjfyhgUL3AVtIGZVpJy5uB4n9BxnFf4grAsglcm2Ut01k23z/OTJL5F00+
mGES3C0gmfxzf+DMBM3xZHOQzVsaPVIgntixgmxffuDbE0QI0B4W0/4bZU1Y7IuuwxfO6dsSkgZi
Mp3ghhhHVM3PtIPtUjzj1ySLqGIFkfDSlmKOLqbCeS4H7hRpDLbceiR5SJEIQynLGQIsIPKLBi3X
dqdVhq/hbT2k8VPUaWoRINXfxmJUHUajsZDGAP8KlfdnUEizSjNc0SsZY426EVJGrXHUN58Tsx/j
O8QM4HmpOqAt5CKIikE3EpwYbCJvgs77l2EO9Az50lg1ukt5FI3qqy6itkrLcmrrwzSbcnDMTCDQ
FC+i78+fW0ym9NyWBiFOJeShxVn5TOfGKu9BxzfxMZKrkjX60ogMYKk2tbqf6qoGg9c38H1GKtJx
hyOpitw/7sPiDNwcVcOCvo8ZFgjvZNKg3aAVl5QIwmcCSofozk95eghUBpH2PNaKddmMBn4YQM3L
R72lcj4ohYFpEQIPi6/aKPeVwUotJc1uiwjz5v4I1AyRUieMoQyKdhbIUvo1zya/QkxXFwRgQlEl
BqiFykphohk59E17Tbtjwm3DSgHeKHYQzGqxV4o8QeXWR6HQdIykntR7v5Lk+IMAynh+9g2j5T5D
zQKYdtMm1mFShfglwFMovRayWpBrO0eWs7kqglg2wWJEkRRcAP03MdOrJk0qvDpAmPIYNxG+WnXG
y3mOM3GWrwL040MbjyAi56irooE7qb3ZHYQp1cJLaWrCcTfLsznekguiEjaigt9iZoIriw3orINJ
YIao9iHqMz3LbY0rVVkaz4iu9YULPLpHGwy10chu9HCCM9BFneF0SlSObqiNpK7FIHQtantNFdh8
x8LgCoDrdadCr91Hsk5RJ9iPMsqG42D46mOeK2G4Q5+JabVRRKZxOaBqWtsCphHQtUKhGy8m9MPx
EoEoQVqVGdELnuGdwFuRwopKJK8EV+xgf7nNmBbBLkZitUTt29dUNw5KfIH0olAfg1qXkRVFfLJD
f4vZMcTrOhlt5C/6T5O8aO/O8zjTnu4iJEoE0P3Dfuz0qnQEP1N/DmjXV1zXAlp2aMAmSM8NoQWR
Q5u/KO2IqZZc9yifaSgtlLuCTljBfEgJfCPmmxvAH4DxHFoFuQsUqmjaCiKqlqaPiultkugWSsPw
SXoA8EaoD26cojZzi4O0j2pIHyKVRToUB48FKmfWtdakIk4VfpkJR97bbOzbZE7bR8zSgmpwakUT
hH2A74hwMyRhl9tzr1iLAkRnJKjcdhBZC31vhUgWQclE0T27RHPe9HXU5FDnk2/iWooCL+wn61vB
e6JnmIUcfwcrrVOURCczSrw4nirMnvgqJzdviwKhIqDzWIUrQ1phdUO+yKlgIcc6uN3sj1BcxyGd
rv0QmZPnRE1E/ahNrYmsUhePVocaoJ9Fx14QU3Ufj9gu2bISa/0F5nA5oiGJWVvI0uVzFB6GNAJ1
ZqlVJYImr6KxZ4TSxLgboOQPahOjEiPSj8EkJiYw18mfsDLTUOJBHq/w0/ZDqUUzhgpNMi6siRZ9
xmqnT4mCerOSialGHlRFdeKO/SIRaOCKh+OVopSJ8FILUa8YPOSJJ4VpedNDx0MYJ37ScRAQv3Yj
KvoexNIk2SVJWZhXeAro2A3gpOJnL1BcGAzbQxEU3Xexq0JV52gbCutjNOJY6w0VzFBXmOu0Yp6Z
DFr0UqHHNWGvkdTDd7/WS0xq9GK09pgFmcIxR53OuqMdW1uf1ZoP80duYS72ua1LS/8qcqpVCCua
yP+gDJgxKhg0ysAv0agX8kHOpaH+qCV1n78Mmrx4beDEVxcPnH+Iz9WiWMQpuu+0IMgTEeZDsmbC
TyU7SgiStwiFx/78kHFz9/dCrDeD6jG31NRvIYQH/aboKz3M60srz3sLTdCwRL+JgbtcSouUsy/k
16IfG90OFSB9zJy0VruOZSNxi71ThYKzsNFfUFfXNC2+JUuA7wqhHGL0qkrT42YIwPXdahAx9ZdQ
wmDqYAXFbN2+yVzufmWFb5VRzuMAxiRbgeooM/xej0yg0IyDFgc3yA86Mqey1m6AyVdDaA05ktMI
q7aelYb6aETBTSzbgelWN4t63s/myfyMEYM3O5Pb7+Mv+jfSeh8pXxs69XaRtiQ1/8qIf/0Ghhng
DQBjk/ysWlNjF5hxphU3wYu/X3Q57Ul35k/9N/Gi9/C9Peb3EMC/IxNF6MFyf/+IV0U+0RlkMM2U
GHdRcp+lXHNOiRSF+XUMoOLIhNgNvPYSGUo3+UE/w8WRytmIeFo7nUVcNAreJnlpN1WCIWTXC2y5
eSquLa/0gselrxk+JZ82gp12wpZgCHbAlDVUHfoMqeppsEIuOsHMuuvGk9HCP4rOMuqLHwQH4VTs
cRiqFLvpcqsR9l5Upu6QL0E0MpxaRY0sTAlKubjOQVVF02Oh4TjZ3hThxnjhtCz8tTj6tQvkXIS8
Ka52TuxbvVqXxbVifcVBw1Wa2q2RDNl4hOfvi8Y+nzlVAGB+Ogmnj7BFM0CEnXidX9UX8fMyvUiu
TFtxoud8E2m6/uLhGzPTU/EBohJFLmj14PCcrzDOMC7KCMgHnscdyry/X8761bxGAFIIVEokyBkn
wTJxSDT1i1Cs75JEukbbmzF+fBz87OL3kd5bi8l4EpQCFDJK3tPn1jQUL3NiXMgF9iuDZeB8FJgb
J+Sqe6UZy3JMGvaUXu9xw8Y8e9Uqu5BU/3OHHRK0GCxNS4H5eSRSCWCCZ2RXGdbYmFXepGN4+P0i
11vwNb6xYGj1hRmwbk/Ocm+KeNFfIC2f3imonD5kfaHjmKhx5f0+1GrE9PdaFzQa7APmo2uE0jio
Y59a+gXo/NdGndKA4oPAcqEfEtPean/Ky157ey4voDNtkTihuYRc1hpkkuV5irieucsH0pfawYI3
jJA8SzLdQn1ASRNkFq2SGijAZk6N3QzXlVxyjCCprfs872ZldKFS9pWj+b2g3HQijOhdo2XKdNVb
VdO9iDL1m6yl42HCIWwwbOSkxemAqKFyqNRmDDq7yWotvknUWMeiJpqYmFSIbktD90ENSlG7rHBC
lr9tPOiznQsPD/ofJwo3/TlqyMrpHiB1sKufy4vQAQj7rWWc3jvWvnWSneX+3Vb/n1bNfwDCePPs
F6fuEyvtp7oLuq/T227N6z/xt2aPpvwl0vTnZby2jUmB/mnYCJoJX5/GC02XBVgC2/5fHRtFpM9D
D4c/BLcJuYuP9p+OjaL+xf9sAhbVZdKqpdPzBx2b0xYs2C66QkgMaAB2SAfpD50ecZMoRkpUJYpn
5EbjIlwV3QFKb/eI8zClFNP6oerQ6ub3bHHLTrfo35FJmADugLXlPDiNzBHTqwjYyp6gTnjKAaOo
nkQ+ua1x7Okh8CsOQDa62ioM2zPSk9QXzVSigImUexzjtKLiRW3LOInsNSq6RysrhLsMCe/HN9vg
ncwXdMDJ6fP6xoF8LghYAC4gfFeP1lfauAxjyOlCHWrxHrlLQ3GqLuqZJKbk+09Djg8ikrBGdAzG
ovymNoh5e5mZq9UHqWx8IMFSiWeuHQ8NEAeDJB0JoYrGVtLrCKJP6YWagIy2kZ+2WrTnM7E91o06
Ye6Zq7EGbYf+1nWpIWHeJ6N4F1LzPCp9bRxRUFa5NDvT85Ope47iGW/gllo0uIyDyOy+NuDaEg9m
jOaUQhd+wNmguMFIQPgW9woWZE0lPDcN9e7iLxJ8pViTHtKWNd5kBY4OB7WpMPRQW/0mqc0fwmBo
sZ0iJvBUcfB1Qe/NCG4HRgThdEKOaXKGfmptSfZDZaeoanuM8LP9UtJ8eYpQVjxGxoDOt2Ske2No
Cx2/kEo13XFBEByi5T/3ZRI11qGp4Bo85TWqAyDBcI60XKHMrY90sHz/Vq66GhgO0GGkdfv0E451
2FKhwKsJEOGrMf6qxi1zT2TOaHW1XetfdHor3keLhocH7JZnkM7ll0TMqy9yqmoPMnflXTwo5k7g
M7rM9Z73Ndaz9mJkI25eaay2l5TXjSupY+6KhRXeKdNEHRAWkodFp3aVNrJ+1Za6dmC8XcAHx7tl
X3Zm01BxIgxrV3QPvQmniKt4KmEH1hQ66ExIhzjplb2OB4gXd7P1I8jH/Aa9ivylLDP9mFtjdsjl
QXSKQugdRWsbV+um8KYw8uSgdGZ00XfIE8CIVbit8IR0q7IPdxM91is4RBJmGtOgOOokmjtr6qbL
Cu4y/u0VwlXBhBxvk1R7QRCrx1bJ8QMaytidraC+MmYZqSrs2HU8YcCS3sbAaPYZYBtnlgOkdtqh
KH7SjZG5XlFY8MJIitE473so6qPRBS5yDrX4qa+ydqDzNCNiDtNNum3hiF1jWjZcTkqvUCDr840l
hdN9FUl0LTtfo3jOoGJ4CZILX5VY0TovkILmAQPS2ouSWmInteUTrnDNB01TxHtpkOWLppVMiCE1
jjDsG+ETcgGdS/U9HDpxlCq7bJvm2Jdx96OOa+FerKzmrlPq8UaO0uRlqtruKrUq46OC8bOrV0P2
QejRBbGlPjUvYUNaewXV/B1S8xAfeX7j3pQq1U2aqv2c+YH+QmeGTp+g6sWFkkzqk44W86WPsK4r
1XJ0EUlm7/S62VwOcyw8iTJa9Gi4DocKYpenDB1y/0WpH0agUFdyr8bXWaoaF3OFzKyBzbyXZpl/
yzEfOBJ/y/fGkLHJwyD9kCV++COoquiSye3oKD48p0WuBLFNJTqKAUrOtqqHA/rHPaNH/OKv5ElW
bnIjknGnCOeLEcOf+xk/+suSs/526kvxS9CVpjcIyXhTaFODnIcYoSBW5/0RHVz1MtKT5nEaFZ9u
ucJeVkYhcMyMPNRuOFLtSQzxQGpmuEKF2HumhRtNiUL89YwFb2RLk9byQCflKmGnXcqDke1HxPAv
hqnEMCoVO5A9ZRDcRoqCwnBvmumxaQLz0HVa8akUcunQ1YOUOsjPp9dl3GSHxE/Gxq5LhbMNBfv8
a1PJ7Td04AwHR0Ls/jjvahDmuhB+asDBXmZ9jauM0ky7qgC5oPNQvBlfTq8QaQYPQjhf/2/2ziNJ
cmzNznvpMfEMWgzIAQCHqwgPrXICy4jMhMa9uNDYEdfBjfHzqtfNqnrdr9nGKSdpVpXCPdwB3F+c
c755dbkzCiN/GkigxJzT+cMNQWLAS2HK72uuxmdvGMdoKjfrlDrS+hEMvXnC0m0kpVTN7aKG8QKP
proHWeu8ljzy77nYzHNNyPURYRrI1tXnMe3yzKrGLD1ZXtWegn5ugXdnI5BPEQQ3JklvyWyV7nEk
IBxivZb+0gc6jcIaQIwAJ43s1sie7d5/6o1FHDLLUHEL6S0Ossy+B9OOVKGc/BOZY8FOKaf+HmiG
v/d4cB/XbjNuxkEi3NLAEDwPXVfGy6alN0aaLXc1iNWbIFi8o2WX440AeArUzQbZV1bmx8oQfzcO
+YoHOpcKIhIwQsvYcEAzEoxGSA972xq7Q+ev7l09Fgw6N81N93lvjG9kpDVH+OZF0rndfa0TUi2C
5prrtX5CKVFHvRMt6feSXYowYElUQ6cdMlZQhyIT1p3yJ+2OzRLCFlrk2Bts9445D7gbM7X3VbXJ
aFj0KWryRePMS/Wv2U+hBhFZE7PeAPIrTO2HW2uSREMxg6MbihebUeIx6wSggQCGRUcDEbetHuzX
GhWhVpT2BwOP/mYqANDKRggwiareASFuIuWQDl8ShXZk4jMlPRCWIZFko+61bRgerGCs0AFCkeaU
VYTsCWlnLwxUR5CnTbEZ0SyD6ih6RpdAZpaWw2FGiskRAT2da+2RjUJzV6WD+9F5mnbwTRVcmqHW
X5t2IW+NeKPrJbChSKewES89DCgRewTLfauBE4YaNxTQjcmun7WMiiBx1UZgBMkyrn4oM8BWBHYL
+1df+9a8W3w6H7Zwi4u4pYYDtOvW1RxCIC6+ikqqgBzEacMqofXcjaelbvU/5wIeMds/zX/TnRkG
2uxm3b2eCXESW2/eQ58m+4j446qIyI3qvmtDmvl7cozcDvSLMRlJAO+Awoahd0Lqtfox1L3zk7y4
KlZGHdinzcsIHqzUeKLGsO8q1U2onaEYoh8vvCmGcklUP6FX3SnjMTgcmzlPLfz/LvBn6TjtGrkD
oc4cGGPO811p3quXdfoa5UOrHoYgxcaruQCberPLntfcrLcoaEdWD/bK8zymsAcV1M4M5dPaEvIw
WxYTZTb76DunDgprNNv9+mi6U3CpKeWsuFYkLkN35c6MRggLzw4Y1mo3AUfxI9XqLaF48FYfshLi
jdWQJgJzKQAcVZQlq/pmSWlzVydYAGz0nW3E/BXd3YucHVW0CVavnC8ctAkQkQZe2YBFaRpI94ps
SlG+YjaMGQlbvv0hqWEaHotzm4arcludQgnXUbLBLtlrLEdBulIzuuTpC0b8C+z6575MUXqPQ5lB
jVGy0IGpe2qIhArqZAV7d6bAlNqXPfZi3U1oxg6rBq47GklcvKe8I5zYKBydNElgEeyuhs3bubld
Hudi9RMrEMXFBEF3Cmq9eiHvyn2ftpwLoh367WbRVod8Jy7T86KUd8eKvT+LtUT+xYqnZ8Luuntd
FkEk5CRnBMX9eGpFT1JnAb1gX2TspAHxsvnd6cPGhq9Vol2SvvWDCzIJZ7dqhj5ETAeWnxzs200K
pmplnIfC/Xbze64bx5kd4zBoreh2YKXbCJFoH2mDpeYkgxvkYUKz+I4GQwGbHQZt+qhpGIJHnnal
gkW2rl3iuIDZIuZJKVAiUUw8F0xvOuks3c9sGNqLUSzszq3BmVma9NxrLSiZEoO037+WlEOEc4k6
e8pVOzDRqjpcxwGjDq9rjpbpItfKCqTGqRfEa1cOu37uzEOlA0NcNa1NyHZzngIeB1q4lubwVgVD
+7lVRnnoDR9pIrFfiSm8+s02CvuRwfQ2TFiItG48aivoulAPRDDtujErbj0VjHe1rIhFya+gHi5F
ErNOol6MVzu3TGwdZlawwlTu8GEBgY0yL53fttop74iT7y4aO9Koc0ryMPsacuTIHWgcWAYQH8ot
Mz1eVx9hZ/Uk2/D1G19pL7YW2rDoHnMApeF/89aNhqMdvZ3XrGUih82Hv+yMUccMM/7n7eCfp2zM
D3HGGDS514SIq6X0r92uBVZMg9C187J1oU5z0luaRiMCKDwlv73U/5/F/Mt1+fMf62bC//U/0Yl8
/Uk5c/0bv49i3L9h+8JxhgMTJeZ1oPJ7drJJDDIXApMyE8kipzvzg79nLTrG38j04OvCTYnSBVTE
v01h7GvY4p+HN/+FIcx1EvB/5pRXc981XJvnBLklYCnM66jkD7I7gLRL3TUuoVO13VJteBdWjDui
C59hqp2C0n5yakdFPRyTP3xA/86Q4jf58j+8smuAUGAay4DkL69csH6dS2zDYTHbc2Rv1XOplc9O
Dsht+yUt/Vg3w41DXCCwstd0tt70af0+2tsde2y22qfmVGTAgjxjOgXWfO9Z8925v/fH7NbvL6Np
H+xuPmbjPiOxPOJWbFnytvdL03788x+EeJ6/fogkLaHms3Gmo37Srb+uGsc1S120Nya2kKuMwCgT
0OoNO+LtrZyUkUB3/5zanpPem4Jd2WzH3m21fS+sj2wZPmfTD+1FBZCihRmBD8rcA2T593LKsRF7
yy8iCRV1B5C/dqFyCzR60i0l1E/6h5xdSCRT73uWwopCnLOzrfpcWIiPAov/sZQYuOYqdiCoxFZX
FYm/1MTwDAEYGH3+xlaYMLpy5/rZ97nF3QV004OaYd6gG3xJ21/Wu9M+IEr4gpwQFjk4rGF09Di7
pmtWNm94GMY0shVtFlTtSQt+QYPlGMm185jOhP1p5220y9fCUhgry/Fu7D+XQTejtTZYEvZ1HWkN
MEfLe/LH1o9mJS6WDH4VY3Nk4pHtW3iHcdUFb8GkPrrRKU+aX9zPjzb+G3DkLYw/sYWb3516fYSY
PtW33ohRxQaN50j9zAjQBEJpQJBt5vqu7FtYZ7TwQzuoSB+y62WfHjZYlZzw4KELNc8Xa2npaFDe
AxSlOSNoMTDbIqnHPASKZu/HjVOnTqeNCRJrT1MdnQpmqduhX+kz7RAUYrxkZtVEWpGue7uxqRxh
2Wdy0cOurNZdZY57uFBpUhN5idAWyq5roLQv6/eVoDQmWMB1HIXKp+u2Z1l8Ot1AJWFlT0GXjqFX
AoVi9HtPimKk915/VBnWjoZobmfokELlF1NZe03ob3Mh+0iwaYyVS4NBwxR6avKPRHlva5JYy1ze
GI2WIqJQW4gk5WwpFk7+BFOqXCRZQqk82Drwbd9Nvd0aOInOeC0URldGREErJ+rn7bldhjKk1H0I
QFnXWfZZVf7HmmnfUkeP9MmWO6dkjLg660E6v5Dj+LFDBkk8ucZRKPDbqj85jH61ZSSOubIuzFWB
c7bUJBA57oHHHUcnBzxg5ZdeonqziqOTpkhbljWGZ/QkG6BcOSuRSHnrr27Idt5iGLT0to2vsE7F
+7K5Rgh33W1iCaAyDLJ0jpzJY2426m5sLOdVoxVsJcXDsmzVoexVfpd17u3akBXirYIFt0GY9Wab
p3TdbiYN6mnRFkaidBJurHU6ZKmeDO0y3ZMY7TZlSFbyyVcjgr+y32X9gnyjzN8Kg2zOeam/O/T0
EfSfcG4aWHgBgkNPf88GFVNUGZE+w8AWk3lWFb5vszV3syXeheHdLZ6LfsyBxlwHXFNNTaJktThf
LWHUkdtlZqx77QedaWy75w3uUtgGqomFQSS6EtE66Iic/O6GYk5FdJnGgRMqqoROJH6vmBKyiwu7
uk5Sf5v3wlVPhIzspooishwDO3SEnVhiZHd2FTa1GoGo17ujWoSCF2lNoRBz4p3F5N7gxWTKHnDB
6qrDuaKvZ5JBL6PljpG7tk95k8ILTn9tWXVFnRs/arnUUVNfmeU5WMAR6lTcTWpvsTlL0MxpcLMn
Pj7LSbYUMWRgt0QAoKRu4G5bQSpjFIEILtPiKRM29S4JKGmrZNRp831KsLCnr0+91lhHJGM7q0WI
DRIcBp3p74wVtpdvQ3n2i+dZoKBypfW8ynSAvC1jiAefFVIfwLWG+2ZIrrEfota/SQ20oGoG2H0w
rAjMH+8AzH1aVvqRKsN6QLqIk8dJSXVzUxURW1Jvb9bQWpEqdS/OtQenmD5Z+pqPhDB/z0tua2gG
hc0X3Hj+EuLFNxOp3ASw3gs9Xp8MU3unte5tMWdDNLjLg45CLW7eTc/eYj/IZ2jEAtYTH5WUM9+K
8ECfajlM2616p8Etzwpb0eYZD9Uq3hgxI2RRPinDLZq/sxom2u4caumLAVuB7zOcjeC1sRCMiVV8
XwrJySGvU2w85g2vc4PcUxB27hOx6rkiMvwXOTaEaDlZHbu5+700jNexbuswLQlEN5bOSMAjQCPs
1qiy5En5zpB0+vLYSi+u645w3orqQw3roRbpYarlh3L9uJdCu1HndkvTBA2iCudWf/HK7hdDg7tu
bY5bVjihl+bUCXbzCP3sWG+suK86VGeUzr4qGP21m0gqX/s1F8E72wOcZMX21E5bemykIAUz7bcI
UmAHapL4jN7akoX70N9ScepI+SG7FypAN34Ax/hgrKBFfu4xZWns4ziAwRwqF7li58I2M6so6IeI
9cQ30YjlGCz5A4wCf890+WZNTVq7DcmuP5+YvGm5hwECQV5UdMXboufXJ0E3xHJOkzKbUbQCLZ2a
+lGfl5kbir7HVwQga9ZnUWOeEtlZeVd+O2ex/8xRGWXSjop6OrZMcOwe1LXRlD4kOTyezUrv387e
PlM2U3Xfui/5Bu3Oh1bdD8BRR9sPBxSncU2WS2LYpUbfUHJz9uvJFha5lj2XkPDWemeJe2eZ6FsN
A7Gg29Hhdumj72mfQx4UsbsufpT63jvS4Kd2JW2T8cuZ3h4a4Cv1Gj8L4A5YwFwuIGrNuQ6Srevj
xp8u6Zxlx04sDyyPirBqxEvu8iAZ1i96+e1YK857zrbL2E3rbbHQdqq58unrjmPhvBuV990ob8Sk
D7dd1n/LdONeLTxXKi+/bKJPo8DcllCW5hdtX3XiM49mwufC3hrTi9mUN1o/H83U0hLmo3VitcMv
LR1CluoO579WYR+bOSx8JKrhJEaSpcp8uJ2yvWnux3W+dP6onmiPX1I93zCBXgsXs+oOcwrGcoVF
SGS4d+c6kho3X0kZR/HtVwghey9O/ewZCdaTpsB/z7l8lXS5Ic+yUM+HV2/0nWhLnc/Z884a7HWz
de6aiTHwMnwZQD13GQTuMcsNIgqcKrKq9puzBB4OF+Yr80yIeLAZItYn+dhJFblzL3eqQkBTat/9
seG29GwcR0c9q+qwt2vc+AWPe3+u2GHMO7ms7X4yi8v1zZj+dTi67BZHf50c824Mljc1+KQPCq+7
V4V1ZRr7/q7kwKJ0scxknttIrTI7e5yQeyh+eqhbT4WAXQ8FddoTH8QgUF9O/dIfWD0yul7z6qCn
/pHlAPBuUmNnu433paWCOPd5skgVZAnLpfdlrtwn1e0LjcIHUfCcyEU5T5ifp6hYSvOWJ8lT6Wc8
kJkWx6Ocj86guQnF9hvq3jFR28C5YHTPuW3KwyiX8hYp/lU6v+VnM/gh8GzGXsCoe5vzia2hPZ70
q4Rb8W5C+PWbosKgEdFRPIY5iyx/yyJ8+zKE42EzKjF/mMXcvKzpr35y+30rJj+CGVwfqFAnbctu
184ZT9uV2jy4kM9UViLo748zE/T4mYrXeOa4PppTwaXmLOsNUAobZuf2PNqW9obsZlcwb3q37QYT
cBn0yeqO6sBHBuymAt7rUetdNbGnAsF1xWoS/pZ/Db5/zYP2o5WbH+rL25CXwaXYBmtn8GppkH0S
5o4gLu2+SqcMDq21XWnRafZhNfIn25rhvq6C7qxV7q1WmQ+cd9t718sITG8ToSUudxOymcgnjZtx
pslEWcd4gP7+bASsYjU973fACQFLL3O05sZZHw2fug+ds83YVZ+tlQ5v9I+1QMazWPMTCe63aObW
JGPcEmWjj1U9swHlsK/FfsIHaLGKjAZv3peIsQum1mXqmoessJ62sd9unXE+lYb5TfhmUmzkLeM1
8DBHIjkv0E+woyRId6nnYGfDBWFaKcNsNL9WhqWRLLMRJK7/btk8nWQ3oKbNy7sGyR5NXq1lt81Q
vjup45zbujiYVk+ZqutNjB6guv3tF3e1Z0AjwEPSmfHlrLv3U6ULVOVOOHdOwkhW3LrLhw0S6DrH
oWsuDoEuXup1MIHyDv7ZcYuKJmTbI4J/12kckiqt+Vk37VnJDj2O7STErwd7rV1DOZY+01i7eSDD
PTtB+ewig9cRquKYKzkLZp0yyS91ttNCdRdHT18WkbmPq1AvfeuexKR9LUtuHj3QrozbWA+6X1rN
sZNpgnHbVI9hbZMa0jRM7ycx3RXN+gPeMBGNXUBNtxXBaZpVcMo2790KsjaRMzxUd1ZviyzuGlqA
SKfGRKUWlqPTnKugQtpOkdcyKzbLma8QRO9Oq8RedmlH48hseGbwKNLgHmmAGQL74Zw35dkeKyuS
PaK2Xt8+xjT/JWA3RGIuftLHoU/aKBWE6oNdPRF7r18l9l7QRThinKhrala7S6cRoi8v6NpZfQ3p
lIzDYlBQbuMZy8DE+NlE8MRqFm1Ba52dTJ6rotXe9SXvWFexHJgsSx2HPN8iFjDNsVBFTbYKDZvt
jsO5HOGky03h1TAntWsAEFwbTHkZDbnPeBq7fKUj60sKJLDV7N+93URnoq7xGyDfvTDNxMWZprc+
sO7xLCl2wPn9lBVlMoMzRWExkQi90sAO6qIF/rNFih6Ks08jOwOYQySxkjNnB2/GWnzZhFYfWAwn
2+q9juUgj91XJzsObG3VjxyD3MIta8h0uNcCkR/8pjnTE7cxWCAq884DpNSFzWC4jLiPta7z3Gwn
d49Lhz1bkbT18FXxxcN6oOKbni0UJneUeAUmkfO4suoZTBEFKOHDarXuXb/9PgReHk0Oix4b2dJT
NR1nXTDHLoJw9rDPONtlgCHlDMO1ZDNugk4c5iHX981Y39id94PYAoG5gMrD6aqO6TBGLVvqpwwS
1zJ5VaTlk35B4GLFeJLqRBQrGoc+eDacKjs7hQwiY5Atzh4Xr1Yg95w/WWw39bmpSz20WyqGopDH
FP3eR7PPXQ6iyW+fDI4st8vvq2V+mnKc5iNndo4URpJndCsy7AFNg7dhRKjukfw3G+/+hBHM6liG
0+DZh8nBV8XFgECjKfdanb63XqvdbjNbR60sLrJkyVvkXnAwjJ4lk+aeU6AbPEgPpah/Zjkdnp3T
26jOwllDq+q3ZbGH98AnJNVh9CglKaDVwR9ausL2ruoWjoeKNXlu3KaEANXCfMJF5UfCLH85qfZs
LBXN6PWecwKlcav2001x1PtcD/nJvX2xBPLEQvaCuay/awbnoG9VRfusj/FoTNlLXlvzqenMIDRz
4Uc6BqH9kg7m4ySNQ94J9ImulnSztB9Ly52OTqORimiVlP71+MwKInuWy7DnzyiUPfe+0pwjH1YV
jU0vw23YWLRc/5Cgpw97bSyj1DLGKJ9kc+nbfj8ZpnYRG0hKY+7jbGrGhN1R7Hl+cF9lTR+DIfZ3
cvCeWRgE53HwYr1vubUaIzj2dkUMuHodIdLf//5LCmBFijySRJabGkE04EUPRWWd23n27zYT0uVi
1lNST8ZeBDrmOcvOj1Cof86V/UykII6twOn3qd89lgW7Tb0DjJz7y3MwY5oZ1x15Jh6LuOKW8sXa
+Zp4lxY3v4OXLFxFr+4WMdwQo3CzBQuNt91FrC0/3Hm4dfJKjwJ3cuPN4BivChKNqXfEmYGICfjO
oUn24g7R3WVbyjbuEaZW3f2g3F9izF+cpZ8T5Y4FPiNWept1P27dtleZ/kgEZylHwcbN/lHJxoma
bq9bxS1oMCJHVzz/urY0cdqvhzbb2IOSFRil10riu5cW6Bq4wxGjHZzVrWgtanrLodN3uProEsWW
ZIatJ34vi11W8Ak1s5EYmmGxPJqHKHOlhzFKizfmhHXD9M+ui/RcCM6uCcMhVXTRo+/ytF07gE6z
IcWQk3AIyAtmhQvuoKZ9tSUoZii+rBfZC+aNGkLPzHnj6ye/I6Ni7uud1+W4ABYjJDWCwLhm/NRW
yoSxnYk8bZ7NwlnDBT9S6HXkc8y9ZaDMIEJHMxxnF2Q72OrfmfNz41GbSJUjhTXVozN1XzaiMGaq
9q5YWveo1u6rp/RVppzOrP0OtaaZoSvmbsd+zOnT9mApOjcEEM25aLaksiwmE475o5XfW172AjSu
D5vWn/lcyzmsNpovZh73dQbMtqz0JN156Bo4Buog6uZe7M7GMggcpexxdXe3jNzGNhePMnQtKQtm
D5ahf1cjQdF1hfjdTh+3umXKRfZTxHI95Dl4F1jpFta6zWuNxT3E51tE3D1X2erszdKLe5uwAuTL
r/4S/CK36bONLM39KK2OsmxMv82LcVVVGVgsVp6GJvOcZnLCvF0gtFw/ZNW4DHdlExVyGh8EA7hh
EKTIN0SKdqXv31bGcJBLZyeBZCLZelYR14zfUSr8JoaTB6RiRwxn5Kexbw1dt9o5LrJMSy8FF5d5
nslaFqlBtAln0UZDIYPGil2tjHp8bje4NajpR+20iBdYg83J2/igmcPHqKriDAYj36T2yP46DS3I
T+7ia0yUh3LfwykeNnu8ya0J157QKRK7IzbgJSJF+qZgRQLKPJy3ot8N5Wsj6P2WvlOJW4AAWW42
x2cgg7O+yIqHUW8eyRidQvrOE6L66ezK/bAsn/NsTZFbrrfITukdq2Y9WLZx0Gf7m8tsrMY/GNPG
PdotDCEK24IH0ASWfS4YrPB+SS3eaEqyZ+yKhSY/84WnQlAud142o5EqMDzXoO3tYsv31y9yc0PK
EXz4FdYbLxM7vfLQKPY1q9EEUxKCm2GXBz3y07zdq959k00Q44empLRY/9b1jZUUhdATlpc6zrPq
dq4USGDPP2Jxfa9rwzu6i8aNbTUx1tmzO+IiNHjolN2dN9RPXdHbp36rHlhL1w+iWS5I96JscL6M
bryUJUGkQ3XSWm/X4xQtsoYS1h4PabXdynzVbkX7wxycde87sIdNUIZKv4LrNW8JK4P+35ImDVQ+
4lQVPEFQXeK4dfJozYIqomL0BuJlGz6qGY1XUqTj12g0e5/IiJDQ0CSg+eFEJ202d6f7eeuD0LMq
L6q0ubvO6+Jg4dqCkVxF1VJex66Zu8fvSlxL7TV8V4NgnISMbFXFWcAEZCUSm4N/aS3rqxj8HGPs
3DOKyUJF0vVB9psIScPeYuG6eAmw6jKPh81ZmhSDOo7eUEDsdtHk4juRKO4gvjPqTaZ0nELbviVE
2o6Uz2SgRjUWtfxpbmsyuSaxsd4e7JuAQhBn7K1sc57uovkssNSjmvXfApSeNC+KSMsclco0tVWY
tc6+k8Tpsb1/4Mj7dMY4VTOh2Nul6fxDtentjQ6GgjHj+KisrYwCTiZlvyHa4xTFEhKVrf0LFdFe
Q3Wz59pn2JRxNPglm6fJ9o8Itt6GBm+vY5ReuNi4WDum6R4c1NjP1ifPW3cjIEh808XjuvUFMiFm
TW2DsFW3xcFjHNAGAkET13IUeNN022T9W+vIE0UkX5+oI3a3rMu7A2qbDStxdpVUuIxIDKNJ9Lbk
cT7erVJdpFzyKLO3D9dsfll98KoUexx3LndEFcujifN9y+BCZs70FszG65jLHTsfZz8X6q6nNWuH
4W2tWCSum8oiubGtyZZnRkgHd/SOBkuOCHmYigDEcjNOZgR768l1xEs1OrjZrR9+bvQI8/J5Xzn6
fXltLkQ/zomlvxpbs54WbdsFwJPbkova6WUy5LTJWWVEDDi1U6apbwbqYcwiNeFdjbmj4qHGtKcx
GbzVuPWjLKFzApPmFflutcVla4b3TRrrcdT1Y7o58wHF2QdwWHkz8j9Mj69hpeeWqdaFKBvvxWLk
YTEb1c42y081FG2MjD2AjMmI0LytHG89WeV83MqgjXyvd7iWmG+6BfAq0WnfVlePcv6hE9zNFS0h
p0d+N5fU5bLy3L3jzZ+uNwM0sZdwQMDHPCQbKS/yF60y8l3a7iyj+KWkEdzZrX2wcEXazZJdtGpi
3SJwHDSVfTA8/bkqeSraDMIbLQg5C/tkxLifDexF0nRUgHVtLL2CG8ya+aAL5nYhhNuYM5X5EPct
6y0v3K763s43TwBm/fPAnIfjpWYYu4P9/jot20VuOQbGKnvXOhncee0Cl8FhvZiV5e1oa6gU5ZWe
qcPiy5dnhNiPJXGcUeGJx7aAFzdR65u6Fgfl9mwuygiLqmU/MbmfqU0CBHMR3oR4EeXihgTXlzHn
6a/W9e7XlBYO6TYfFJ39nNGA5Kk77KvA31GLFPu5qqCldNuDXK1dGtBukDQ/HLG8MfcVN8PMOHhm
/xY6yGmStaljspLHXeE23c72G+O0Ul2UoNXDfFgIuFHWp9l1L7NxnS2010RBwvj4e+5pa2RMMsRp
W0vrwGLhPteaqMpaertyYQic1TOey8k8OIE4TkNx1rP+oAuYwE2WFbHsbmQzq53lMY6bsbtuq79X
CqLBMDixvjDHhKhwAHnzxEAL7e7O0YmornI9FtDtwjYtz96QRkbv5HvXW+6DuX0JqjYPtdRadilR
aBiwkqGucgrsQ7Osj6zyxmjxxwdk+H2E+hKjy6cuqDXcxSBjyy0ZhLpLJOsUTLpV+rG8TYl0O3TW
lrLNQdkwjTBeiZF95Dr+LPzs1zheAsFPUOYAIYXFVKlLl3iloQvbTpwllMTb1awFiR26HzeO+uHV
inxIRA3jVUaqfPG4Ubj6w705Tvlua+c3fVtkrCYn4uyZw+VWNTMq+GB+nTonZXrtPYARlIwC1Q9h
ms81Iax+zeylWt33buWBprx6tzlrs1+lPxK1Qc3QVGz4jap8rbcpP7aYSzEeiGO1ZWaSsmpPiqU7
MZpnUsLZHnktJomsNFiAXVMriGU9eotLaJVXeYlfGpfa0O6C96Qy2fjU6ZjuloLNqVdx39NRraRX
9HWMEP4VN+5PveQNVSNiA31YviltfWoYQAEkHtM3e7uObgxKMs1/tEVeXBbdPrlgLUN6RRkyHawS
1JQB6rr2/WHLdCquyWCXti6vusBysBVq75ADgKoA0ZvSXqYe14AtnWmnK08dg0w+DiCax9b4jmtD
/G5w/i8pqJ7/Hzi1f6LZ7n+Ky/fmZ/9X5O313XwJSdmQobr+H7/9dvZTXB1mf/oPmqJiWB/Gn2p9
/NmP9fCvQqPrn/y//c2/e9bYkP787//yJUZUFfxrGbkgf3SuuWif/mN9FeW3HMRf//zv6irL/dtv
VmlURLiMTRI9/01fZf/tqm3CPYt3mxblyl/8V5YtmUWEBSGtoiYnhUjHafd3l5tp/C0A1G6RceRh
XCYm+L9icvuzBQw9Ff8GKWN48w0WGv/AnZpS3clYf2fXpBccVNahEfVJdlfnJnkSFMd/+Fj+HVXV
VTT1B1HV7y+HEvcagAdwzkU29kc5l2xyP0cXjXhVmmeo5fsG8dM/f4l/QHn99iPh6cY5jniN2KU/
v4ZrIq1MA5/6JC6PqKRrVMW/0hOYtPBuCX9eU7BH90uFJ37A/0Q0Zlzf/19+PhSyV8kaHEadb+fP
r51nckTNmbJGkR95j6aDDbQrzylS9OySURlV/UOtdVGwTv+ZgfjPnjq+SR/xJBeRfk2lh/v9lx+b
k7BtV42X1tq7aXjIW+skjOpiTPZhuVpTKON891ttbg///PP+s3zz+ro21TpRBCi/+UL/4ePuUvd/
c3ZmS5IaWxb9IswYHXiNAGLOKTJyesFyqAJnnqev7xXqFymrrMq63yRdXVEQ4H78nL3XHp2RM0JT
M5tJopidWIE2ygDE+MtP+19H5v9eisxAnYfLd/RLWCGiXidnqpFyzJ4/rMQwjhpnO6lO91WUXRqE
cQ9tjorjzzf4m6ti18cADhUEdtxVN/nvd1YFHYMGBUpHubBH0P3UP4iDJD5jSnfgVzzD3ZujrXz+
+aq/fCmEVOi47QzTopX/y89Za45SpzO9KNVcymKtJ1r5qaV19LcU+v8iA/55prw2+jX0TrP4Ba8L
xL8ElkszUifUHBI6J1wx9fUnPV2VakFV+bcH+estET1HrDttJLScxi9vShKbNpOeZK33/UqV73H8
8//6zK4XcKGPIUq9fvv/vZerbt4IFc6siV4xsi6Ndd7krf/ni/z6vnMRS1zpjP94579dBCWFZPpq
JOslE26g0cvD+zRx2NZJJ/7zpa7/qf+sJvh/TZNcYM20Yet/xwlqYeqYCzL/dUT6cFMECxN93X0I
jRhxoPWX+/rdr2OCBABvq/MqfGdH2Hi/NKsq8VdE1pmP/SEcxP/Kr9mt2Z1/s/r/+q5xP3xH+jXx
Bd/xt0enjFpfqdeeghGNyqkzlDbdgttq3xdDTlnAkbl9+PMT/M2PpQvUu4bOvP43mAM6sRH2Nn4s
KCWWyFcGbDITZeifL/PrEkECKBJqPtN/Ajm/LRGdWmlde21JVA0Mh5XR9QiwcMSZ73h+ImyCCfrk
mq5o7Jil9P588d+8JQbZv6hEdQMS6ne3uLAjE+uOzT3OZyV9VMQLkdn3s3H582V+8+ORk2RpAgWC
8xuzOAA1N8VLSMuh0hIogUZV7hmlDp8t1CyUWUkay7+8MN+Ey+wtcNcBMFILseTb35fevGp1de5b
Jl8oImda8mDhr56j+V3DYHbPqavdCjtp//JEf/PWXAERvDKqyob2faGyM5UOd6Kl62zI/FpDmg3a
b4N85C/g7t98cizvfNsOdwde5Nv3gECtXVSmKOt0KZgddHk4BnnphH/5CL5fBhICuyUr1tU2obrf
i5JEU3SN4wh9INSutxFNSt/Vq/Yvtc/39+P7Va5/in9vJGmJj6mIuZmy1r3YiOx1Vi7ioA8Gjfuc
Nt6f38fvP9L3613/939dL+qYYQwDdxXGJ1M7LPWTXp//H5egt4vLgXKbgJP/XqLqK1P2LpeYm5vZ
bWhWItib/pbJ9/0l50ZM0or5rlDp43P4tnjoadrTyVFTGl7ReKSKG/28isKfY55qxyUfdT8ZMnM3
cEYvV3FPi/3Pd/mbHw6bxzUqkg/N+OUup2zWitZBVRq18UbrIyXQsokOZpEjbHDLv0SAfF8q/7lb
qgCWSwSI6vd33rFGkq+LgfiNpcFXHCYhChm9iJ+LvkevFU7TUQhx9R7P81+AaL95Y0w67SzSnHas
X4hS1mJy2jBHHnSU2x8xNtJNhXpju+R9//7nZ/qbT+4/l7o+83+9nMnc5LpIWSxxTLyI2Q3quf3L
y/nbB/mvu/m2eKgwWeNxoRgeI9c5yqqeVyWDp1bsgFX0qFDMLyWXyl9Kkt/e2D/nT+ofauFvV10k
bmsFpwR93lFbTbEDMKOZ3b+8JL98EuwxhAxqHCmud2h/e3zuLLpBSXRMJTSTVqEsnwXAhVXIwDoq
SFNM0sehjzeLbf1lEdO+n6KogHVxRfK5EGbIwPm2iiU1BuEoRtNLnXJhMHuYmaaVk/4Dte8jD/nS
sn93XbzO3ez5z+/ML6/nt0t/W9AcI2zUvh0arBDPrs1ktviUGDz+fJFvSDwA/9+u8u3RyrFPTcVE
cEEPFmWmDJTrQFF33l0R1sxfGHLn2sasTM8Vcq+04S5OGcFHFgOPLIz+Ent9fV3+XeH+86fBPeZY
1/Or9b1iFyOS5a7jhzYG51ijUmyHed/I4mjIdN+r6cef7/53j/j66ROqwjokvtMI6xZ4hYHjce2I
6ijraFO7k6fpf8Ow/fYtIv6Du3JVB/XrNwqgayhmOEh+ykhPfozWdHf17VSl3CCfB7IydoZXzY7O
mGvalZwp/3yXv3uotqleo9zAzenfq6YUIEw/dhrqirgw+8fIbU1k9nlSL3cdLZ7wgVz1sg6A9VfW
/7XU4AAJ/oaFgf4Hy6zx33UPiAf67O5KBZuco8aUCWnnX37DX9a96yVYvAlytBx6Z9+2yzKROcw5
FZf84D4mqrtW59RvIzQGjfaEFeu+g4j75wf6y6L37ZL6f+8qt0wkzAo2FKwDQBbSmnHA32qNX3bh
b9f49uQmx4w5p5O51+Xd21ha9z3YkFoAINaVv7XITCInvn94nCoNig1aRdc4k+9fArfjxBnKFAgI
tboG/71oXi3VmamhqQ64d1TaaChdecBBNy0LuVmVUJDm6yOqQOyiV2V02xm4ahatdl1viEQYrSZU
C8uDVSsffW3ua1Dmvg7O+qs0iBqWfH3bJtfskwgN2xvAg3lmkTCKcZm5dqZID4bTQ5BujK9cmTFw
ifm9MKsL1qozxh+Py76KwdlU5le4PMJC9+d5ZMpXnLKZ4Bmg5HklrwOl+3Q8Ajhu3A/R1v4VNWe0
0YGUXGZ6DJ0RmaDD3lhW5dXWuAaj6SOhIrAKvMel1ue1lacblHx+bJeHdkDoS589N8/AE9DEN3sT
8Y2l0cG2fT3bWUmx1tRiXxjafdw08IeUwEFnChbrlKJaavXcEyL2e1kG5WSY67LvynUcjwfcFzel
E29DJIzFcpyt8jjO6HVHeSNmiFiZlasrJkYYvhmFlANiYhpRj2GXbzODf1jRRgFt2oJiMXWiDZii
z+1wU7Rb3ZV7K3zsxKdU4mAskguDFAH+Yvp08WBZ9CvMSd7n4HYUC9qJyeBqYbOJGhBFcboxpL1J
RHJOZfesCQtzASAUxkj68GrgKimk9G2m/ybLpz2SKDjVzNYRI6rDxiWxzk7SNY7TfSiufqnxaFQ/
E0XxQYdyiiqywHTz+9Ho/FmYa5T5nMiBHy+XMO72NRDu2km8UJtPWo8BEyBitsu6VYu60GGWJH2U
Oot7iS100g8jUiIscvXJFfseijv3kEBK0oqVXrG9rYw+3czJTQ5bvMa0ZOEM8OP5GKNYm1G5rVCi
ZMoWR2yvmH5r1l6To1YoNyHojUFYfhc9F/Jryu6UZAOHg21RQwnTa8njnKt7M6/WwCJWAME2MTam
RT4zpn22c21dYfvpUeM7ebx23GMTrlUSLhJsOwyZGP/vpmi/tI/MAEEQhMjYV0VxXMCQK9mhEqB5
2pdSvZ8szeO5aubPEXVl6EJ8avcm74LjZeox68OdkcQXXF047U6Lcme62656COPY08nXYxBsNXd2
/5Att33NDCxRggyUA1jv2ZNDtR6nkyGsvS4UGAeXZPq5iH6VZKCytY+l2mXh4kEs1+POq5dynY9P
lYWu9WWYwS34tlswB7skgx2YyMT1y2JeynGHgxCX9O207CguyC9DBrzMSLxTNOUpfA/kCzu8hCu3
eW6hEYUDA7Gw32vRcAvDjB9YtDuHiSzymN2QB2OCaXPeZfI1HJmoLbti2KnJngmi7LNVg+pbPcTO
h62fR+MdAWbJv+/gBQEVd2CcQd+gdZ9LpJPpCnHo5NxqibHqm6PoBy+mC2/xd+oxrqyg55dx2FXI
BrQQcwZJv8mTIDEfoVxZj5kOE+l9sDzLRS5/M+GvbNf4lVc1Pkq+8Mk6mgRuKsMPdUS8VodwhzQ3
/NRgOdTW/KOoxJpYiKdE61adWoogM8cFvy70sQEUstMOdzOltd+0VQFdEFVZZwDdN2sgVnzQU9Pf
zEm3aWFA1XrrZUv6NTjZmtiJrSVNLBvDPG1wym9GO972qfXUL/g24R5ZscMTmcJ7Vylv8Sze6hlf
XKmK+0Vvgjp2bwbISytdIpy8/oHxwW3qzt6PBTqHxTymsbgIjJOxGm7bWUdygsjQnaKNigk1LFG3
Ds27WU1EGVskPUw7iZAi0d563fKjfNq1hYtN9aYMVSBFu8xZUE8EOr98uexlf4u0TME8mD7S2MER
zvv92GgPNuT7/jjGW1sSNhDSMWx8FWmqe6nkRh0PYRzkWWC9p1bQ3EOR96cSXQ+GjHs9Z5lG2oO9
iJyCLj1UxQktA/uEtO6d5qnpIYts0/cyYa5/aRkT03mhw3SVd9r6nvpsFbNXIalPpq05rSGRFNHN
Mh541Zxyq7SeYh+aMuhxb0/4IVo1IXAUU+WMk78LHOjaMvuIou5sjcNNNPzo+GMgG1wN0bzS2/pe
m8eTHuab0Z1vja7EnowQ1Rp18HGTFShY1egSypcqb4MhU88dOPRZoIUD9m7VvJvIl4dLnx71DnV4
MqBsx2pVn8rxxUif0vQ11O5bpFLTV1VuUhj+w7aTeC5Y7O6GxZcsjspwO4yXaeYlr9eFmfohe+Lo
PLfWFqmWm33ldCBc1FvpV+/em8NnGE9sNI9NvJ9cX0b4Bt6kdsjwacRyhNv0GuEtuQLssAtEq3Rs
eD1/YiOYnZ8i3Symz462wnYT1OGqiJ4ZN4AUfFAXLDM3SnuuyB6xQlRHpCKsQixG40+GkaEoPZwd
d270jCc9iBd11S5Po3Zjug2G9ujA6dZLE+dYQAt0TTZJpR0eC1ze68rilUcw/5FpfQDxy2uwW+qJ
QV9Fr7yewQYQWuK+pK8NT5GEPS7bVxE9gGPHNWOfbCfbTQrVev1qJpmvjaHXpfd6Mm9tFb3mskft
usnKWwNJQbKPXG2li3nddtqqK88WygCVVgYz30tYKU+6Fd0gHn0Q2ITcd1W7NdBIoNXuJmuruejd
qkvtMJIsKk8R8y2hEfu2Ti6MvqGLuQeMqODM7ruOdfysyZlf5eLa3U1T2ptq1s6mapMHpb2NaCRk
t/gz1mi3ETsyH1hpxdqp33N9a+A8n8KbYj5PpovS4rZGAmLK3B+AaNhsBPT9s4jfb0a2kX0N1uQt
CITU2lipxamN8GlvEXlYWVCFQa3UXt5TFeVnE+2vCmTMrt/a5UarLqNxEsV7mONhE4sndYRDo+Op
CutIUt4QGrEVA5Z368NWSTJAtwSuyqcU6vKXsP8A8nVkQLwh5+rKW1LOY/jq0tiYMTeRmuCVgBTm
jNAS1bzNF8CfwxRtF0fbzWl5L+YZi9QUKDbVVT56ZcsitBibMT6lOK7VQWCYbG/B6GzTiA2nqraY
mFnP3TVJDBtpIgVyrHPfhoGyIGhiIOKp3YxLuQnfGjHWnpLXnoOAasw15GTCG6+1Ck+spERA6dnp
u1nbm53qpeO7MU4rR8rDHFqbuL7aylggZs3XzHofz+nZWKh2+8Fv8myXT8WrWGwM/PlwpIv7EJtP
Tn1WFm2l9WmgjQkBJvKIvvyhccbNKMwfffyS8R5WB6g/3qy4R6ilwSz1E5LLTR+rkEU+S0lcR3hS
UDZ1ZexNbfuWlPfRaD9nMWaY+pwx5uvn6yYAz6jxe9QtlBOr0Xox4gxmJH5M8lBXi6jupxZ3hi1Z
Vy7xsASl0l7myAgIOHgvxh8LFC8HNXVHtKb+rhtBbEMSciJfUo5aaXegB7zP1Buzesxwh+Ik2aVT
hN3eXXqk4MZKr8FkuIBQzWx4c5wOzMOgPczj+9D0u948qqFvsNsp8xXPZXESU9NloqbhQLEo/Mn0
yg2qIZx9WjPisR/Z1S0Bu6JplyKAAoLD0iUuJJoa58zsifRR2RQnbDPqSqhJvRrDzL0d7LzcawSq
bPLOPhSJcVBLCbvQdUd/SS3Cn63cs2oob4Kywm30s7qoJyfphGfG0pMzEnmRY6yxy0BvoqdqzuBe
Zb6eF08pD8OO1dvSxufcIBhLFcS/2Y2h6Z0P+8J5cqQ7bv8Jg8BYhdRnXejHSeMFsZVbXkM+xE7f
25NzGiqd9BMcm8p0V5uY+p3k2Dhk0haPUf/lYqZOExONXdDJp7HdF9MpmdD5EhmpVl637PAVUMee
IPAdFVSOE9okPSkP5uSs0sp8DrX40ZnLFR1przGgRISHBZ5fF18gp/ELkPGLU2HB2AAo8EHLinPT
vlvWD1htYTYcoyny1WLbtqQuzXADNDSHiDAG+zL1mVel5PbmLa7KEbMKe4dz5ygOJmIDe7PKXBCs
4MzxAwNZzvs0u1ucNWw5nBYr/SUqk80UTbjC9Uc+2WfcEQHAMJzxkLpct7hF30/tMsDNKD+aeCDY
p2D9mtZNuOlBtpehw1OLfGRotz3OwYqdVxFvhTUGbXKaNUCihBDNNPyVFENqf3TGN4zkq5LYKFDI
ho3lyK1OCbxJVtFhoCNWWp4I2YA5mYScD6R7LtV9WHXHXIhthZUor8VeK45zyrZ3O12F882dkQOI
SNJbq0K/RytOaT6bkQyUtt9JSUMXMkhccnaJox05UJD3UuKbwZ+EtK6FOCuDREya1IE9ZPseVub7
tCgfmqvdKTX6cE7eCHDrTcl/fbKKgMXcz69K77AMsmm5CwW/iciXx6aYf0ZqsjYvsEPK9KA7dy6o
SpU90rKORRJR/HxV1LE6pRhvhCPiWy0CXBC7e7fyS5aKNG2Cyj7NEWcIublu83N0LrKH0lS3/A5j
amCCbPC1IBJ3PMTgpSA+5lZEL6b+siAbjjAA3uvMtXEbbJY++gwxlknKvzwCzRo1HmKZuDlNFrUy
h+EayHGFy6fYRQumam9Osi0duJPJEaVw6jXW+nUHF9gaT1MJBZF4lWY3EURb33MWM/Ot7NbXvDJo
B870nAFLreOj46K+XLfamjKraI+WttOzx9FeD+5Oo0A1akBEHPh78pQG/GFbAm02mT2950us+Qv6
ek6LGIIVfaPkL5waSsWzuv1gbloHw70K3KYuTrP9NfFmrdwUifn9EIe+7vCYflbNgqpTrgwE73Vr
+lFlrZtoXrvTAJJiH/d3pNsnym6A1qBxbIXcwtFPBC6wQxsXHfdqcKj1sG6H82UJNT+Ov6SzrjUm
fTdh+LIoX9pwS0CIE2/sORizmyZ3Vzn2JhbgdsIv/3W1WcobuCQYh5+bbN1y/rQpbadDWsidS7Rt
c6eGNx0g4namHh8e8KArFMEMag5qlh8QYj0kFQQXfV1wYi3o8HTVuqifRqHu4eWsQ7P0FPlDyc+o
eFeZO+/TbttAj6cRA/E5xLuqPzYq62eCdnnG7YSOGilqg7xGv55y0FFhmrNziz4AaaZzoGLkzTCz
YTTpQKPI5UIjZVlcVNac7ZV5rdriVGjNvlP2kuTupX5sI9atcX2dx8fn3lkv6bvF4R0rHR2hVRom
XhG2gYJUGjwCRRSySo3N1ouiwBrvk/lu5DsZncNVGlpOfgdeIaP68eaY2t3aI0dHnUE9j6kpz40b
tSkPxUA1Wj6UGJVxzKgUhXQFcFvml9FVuWrzuKi1F2L0tK4Wd3zNtfGI5dMiLKudnZWFRcU2O8+I
8HSBUrCwD2WYjTJ5hM+9nrRNpE9+wlud9OzGLQcdjF1o68zy9mpdNqqTrn2m4cmoW1+AzsBdCPAc
WbIY+h0R9X5ahJ+V0v2cXChHS75TVCAFfYOpYnmd8IMBW8CeDCpW6KzcwqPhdKMgFVLVHldICkpn
poGB07bgqO8Cy3B2g/qejvA7wZw1+X6onzv93jXmVQ0kI6PxnMgfZnRqm/aOco1bnKHbWJ6RRuem
TPxF1PhVI9pbWRVACAuv+CYns/0pSSeAUwonudDp11hZyMx1GxnIWNRI30Vy7ICfcdOS8GDZ9ljv
1CVemXlHb2wMGePT/LY+epfaC6+cAL/cclC7z8RsvFoVCLU1/tjFARw1hI9wpW3ArTrGbRyPb6NO
Iw2yL7jg4X3UY+2ja/JFrotlwoo215H6UAEZGlfLXKIbb4c6Y8FelDd4knmzBijJesg9F3dzBBBn
FU9S8Wf+CkyXMag7gLbpQTrJItjIFTji5HM0QdjaRFtbzAuILqTdIRhYrmxYreW2lTqdSNEkbxbC
+oOTQthAZDp1AAGiegsMLrsoZHgRChmb1TknzeuO7uyVklNc7Ryh6LcD3L0HyD/Vvh+v5pwBPYZf
1u1InHZT+3Wvz0+mns50s3Tj0ua9/jg6Wv+Z53bxo3dDrT/LkeVkHUYagnZlKdIPB63svokrhP9T
Bv4Kz0b2rhW9zLZL3FPXXPPXArVX2pVWMmrqoB3DnMqpVr1hSjXfqPkVrzZX8ErkmtevwpbtBqdo
shohnyL86IoXMWCFboF+3pFiN2xD8rrPDakJK2nRam2gHdADaCyN9p4VTusCxPs9SUU6ICiQOaxu
Em8fTdQjaE2aj53MixvLbRuXjh/RhOocs3UJVRXkAxTJGNOBZWlSC2XwDNMcP4tm5lA89nDwVnkn
6YwP2Vg+ycEc8O3MI65BNwGjqzqhpGLLjPtsrongmvPpLjf08s0JdXwDjgRDg8/R+EFSMz7rsBvd
/jS0iwV0cxkTXv0ibUGA6GyjKB2m3icWnMpIj7QJgl9SDDf4NljY7K7THupUM069Zlf6SjGdytMn
jvxVM6f3gtpp3wsyJTXFSG+BF9h8+jNi/HLEADW0SMuFzS66KDoEGlzQZwJc6nenDeNj3CQ2ff6y
BDlQZOr41NZLs4mJIY3Ww+Som4UeFm1Wk6U5H9X+MbSnzB/VpnmzR2bFyZixYkC8mR6qFtMnm2CM
xb9Kza/JkvXKLevxZBQFrjVFlCZLZr9NjGmlXW3l0IQSu8hy2raI/7y+qTlI1CC45SapTYrHWjKK
24Ba56Dfd5rZBWpXLcWuw6AXe6FMenhEVjSEPoF1Pea1JrbBBaA28ubchoQ0LM31mnbiEvxNZGL1
ml+jMc7WoOQF+ROLxCuAzn9Fx844lalK549skCQNREXQIkdYDmSTYJvgwJ4f7d4ePpd+Ag6HbxHf
06I74wBdwYz3Ik7EyUlxD6ppQ6u6mKH7aW5OU8IwfZgbVIYiGRTWWTR0awtEo2cRPULUBOfxJ2es
640zVyBgC3a+wyA0Vk6tKbDuFdDQd4sLm3ddV9nVZt4OaoslLaSL5fKS3Pcyr79CjijnJlSMk4wS
OjAWXRDegCJC7ASWS+Vtf4ZSRNstSXIyODB4Gee01eytabCwrmOXZrkmwyWYjZQBxASiJCQ/KFp+
NogpMIDNNrS5xXSIEI2s1muFYjMRaLLqU09FLoNW42jcDZJ0h+ZB2MVw0ToBaAEaDUoC3NZq0RzD
rML/Yg5v+CrpBExTHxBWW6GhjrEZOX16C288FqfezVsgMG7OKaZfGNKtRcZwAzh7xeGno7BXqw/8
r/UnB+wsaPqU7c1Spw+1o0s7dQaMjA5J1H236CqW4MV41Vu66CKW/Qa+fbiq80Kfj5ZSJo/UZ0wH
6oV4UTqcdRVj+dHoUVpifHFGFWajO2MCUfntDbDQNBDrbukgQHSUGOlQA53oloxyCk31zTKozStp
mYhEsNfEAe0XhgjxbG1rAHLrxqUokjoRILXkrFW5BVYX1UosmzKxrvYjgsOPeXGTG7uWxX00FeyJ
DV6Ri2Fk2Y4loH0Q0IgcLFOJATk/w3rqKHn0xpxueo5LsJCA/q5Ntn5SblM0HRsd0/ZDDdnJy5uk
uiucWfUwrs0fiDFq5teLejfUbQFTSiSx51at86Y0rnzXQqMPyllQRUWaMr9h9C1pqtawItfkiKvu
vp9CQjBDvSv8pY1yrzNEQVcQiY/eRTOWShEqcJ9l5JxUDElU2261ZAEkreZHIZWm2+kJvxzOMJua
I+mWYmD01hsP+lw3tEHFdM5NMzxbyxVOZk7VWk9tSE4yb9lbqjp6Kmz6TlWNhUxLIlb53NVfrFSW
29SKVffgZlAcxmuBbgLLhFWSlyOWdodSWz/UCvhTkqsiF2YYfbuXyCLcYuVKaWNmc4Rme30/Gd2q
BpjRUKwRagMRQeTiRie6tj4YVdzjOwDmB97R6q16L8Gs0Iole0PetAjXyzuyOUIM3ulghvU7T90u
cP6gVKErPcyZl+hzYt24TRyquzkPreYWUn4V7hzUYxVhzE1Xn+yELXAlItkbrwRaJB1HBvUfnmhe
54sglrw20DtB2h4g6I9ONEG6AOWxlowU022IVjE1PJlh/ydRJqoEjLyIIDsEEhYmr7c5Lo33oVX3
BOMka2157zTog2NTeHVfNjnApGj6GMwYeD3PJP1s60x7Mkq9v8tat31Bl2SfEpVQkSTP7ybh9rsm
1liAIaikTyEYpLupi3+AgrQwvTsbo2G7IiMhI18ADlzameY2tUPjxsnN5i0y6sTnpGSskBG1oLg4
mbCLPcMQwa1egN6KVNFscGneQB1Iffo0l6Qbfy5Jy9SJuPmIUssg2SkT9ouqFoFsrWNj5ie37wK9
pvspxuq9VKrJN/CoU3tw5ICBXrBjOpuUgz8cs1s5qzdCoYjL9YaKUOgbC/9pYLADQXAKp42r0jmb
i9jZW2Z7GUPwuK0AH2H+KAUqOz3v9narNL6+jCvdonj7B9HAstNqHsOdIFtei5plzLU8pckRyG0m
OR878zJZCuPYBAaQ9MaIcOmuvC3yygdmtWrIZCAym8bS8DB17VtrPKL5BjRz7CjR9RFcWN5t7RQo
PqeILosCwW6ojMARZHMXxUDLexK6f8ICv1drze/nR/DBL4hiaWiJjebKtT3kG4upjf609CR/Q7xI
TfXdTW7nXt3YTFBLxvNVCcwjGr7aaesYdJnBa9mz8jCG6T7KQZF248rsqIqMQyzztdYfnBYbZZRA
nJ/2bgeULm72I/WYTYZzrXSBKT9nNbrFbhGUiwKMzPCrft6MA6ZMnMVWMtIy5ciGyJ3Ts+1Zi9iT
NsC0nfpDsV5BV/pp1784eB6rvvGmCC569czsaapyxrvyMyLneGVHPFdZrRAtrcJJ3oQSeYneAVHw
KQw5JcMXJo8a0YmYYn+0927e70VZc9YN96rt+qlDPOaNE/aBNlNy2OBGF9c5s1BtFce6b6qE1p0H
rY3RMbEhGt/uOJxsPX3WkX+m8suIaS7RUWsLv5XGh1E0vsZYx+GybhIwFML39zyJ+l4djiyxCLeY
6I9kLqcUr47ySBjiaukutsXEiDgWIzvFrnVoZPdqOeoK21fgVMY96dcboac728YNDXCKFI01fLkg
Nqy1W2l+BkeeqA+/B8cO79dv4uelvTVy8qlMFY+6DWPwOYLkoRbLiW7HpgfjEqqCvz8vzAyra9tr
Vv0C9ROTQziLGMwLvwB7bTXGUS6Bmz9AsB0Kr1OfUmI2UvWRStUr+jv8+CvQKt3CB57hfRgs35Ya
H+WpgsEWCbIRu5S+7HsDk6WdTynR3pEFsQKvRC6eO4irkKa9sfmcSzrNNadYjP4OTWr2N8ctvXl8
tNptHi4gzmgRynMi+YrgV9dwWmKr2YzZsO0lVYk2BlWmbWassHCczZnWrPMsW/lcXpEVYeJnoDhV
7Vnaz/3yXBbPWXaPtTUAYfq2wEUI6/DVGEeipa34pw5UpguZddHBmWbJudePu1fXfhw5BnXzTZft
huEdtrFnLJmv9ifIrqtUB1fIS6Tp5mmZsJeVXmf6oK74zNq7oVDhVpRryb+Rjndx/zqkTwqcBW08
9dmemGnN+DlFHUPO0He7Y1TV9zHnlNpiKE5ovD5qMEv5vx4SEh5Q8TDSRgHjzs/EX6zxZuOOP4+8
kSHiZ6rRdQm8diZ3iYgK+raXdFRWkXGEeJAxA2NJLe2XwVDvtF4EtVF7cImfSohGmdnvbLgMeKmk
9ezEz3Z0bvOb61Gw5YMHeMsXOK9789R0z/Z0nNQ9/uinBF4bVfypdcMzDOePVOg/hMSmZEzrVBwq
iKHXk53RneLcW1SkJnfXP3MpA4JtEAKATuOwoPMl6GkgBTNG92Bnb7ECtPWn0f0o29oD44Br6FXL
NsNyUhqiHF6Q64XuTh33unMc8sPsHtO03UQIUvveDIpI8yIVasa5S55Jt/6SkKaUeE0Iztz6sXXo
Lb8czrJ6pmtr1qehr68ikCE6So6M0PIM57W1bhqIIoBgKpsu8Rh0Rnzf0XVktdOi6NQjO0+znzpo
Qn3StwNuhEpd1kh5dkp6i3VzQz291YePedy540RMCURjqk6RuRRioAP2gvMRwNVieB5zDg3Yoz76
K95WTAwIkTsBxwFf7rvGzxgZIrlrHrPPk1bvx5K+VlGuLaUjIYXOwNX0r7PyyNuOVI0m2zgTueyc
ceDRdqxKan0B/n5Lizg0L3K2Hwf8yVX8ofKq6NF2cBb6rAJt08YATZEj81I7+q0use719JqYJ310
d9fkKdG6WNShyCGy6pLMc0rjq4NoBqkNQKon3HRvWBWU4dslNkhhOuSz3KG2ubWX+n+oO5PlxrFs
y/7LmyMNfTN4ExLsG5GiKEqawNSi74GL5q/qG+rHakGRVhWhCHOvNKtJWYYp3RXuQREE7j33nL3X
fuXgQ4WWUbGxYPsq9DhO01AGdYXdlUaj1S21ftxOuYLkgC70TmcgytTXkgkCjZOlpQ/vqlFtiZ5x
4Q8vVNQrITAePf0qk1OsmDOvvmLagzuB5trUv4DLefPMXJjaapRvajg8QuTYSASZcoij14+ghOQr
x2wWkuSvS0lbGm27dezkSLK9W/GjFQy9Eziy/rSGwa+x1GAVAGxh+adPoes34oXuE2qWWqMDUAeb
AYKBzAgmCaxtUsYbP0D+RSGqacVCQ5k8ZjnlZXoA/fcZ0z6PKtbT9KnWINLnC9X7HHoaZ9zGWAxd
s1FeVbA3hiPtvNRaZf1xrC6eBdIRav7I6SgNaG+ZD2Ojn9FwPcb6a8TmVYcLLZHR8CmuBrAuligR
daqVrn4c01fiJOcKVbRov0PxSNqR9xLsFr+F48WiRb4aRxaAaXM1YOAfhr3Bhwtlb0AyV9hnU9ED
Vn2QRVkYXxxVP+rGxD4M5ro3MNjV1n7ikcMSr9PsIrevbYiiIGROPs60LDzXEoficlzSU9+RdXOL
yBQqFX9lq8G6sKFTpGuPAKux79aO0mxHA+cWLYa50QiYN8E2lVOGdsBljDdBEku7FvD7hnGgkXE1
2ZvJQalU5MmkMpKprvEmTVNaiZaNklpLPo2FSbXxaSl0GNRXX+dYcpJrZgf16EKsBCJDhIAPigy8
cp1cBqPbhXWzrDpEdlxxDxpBrfJkSjtbvorucciMXTQk/kqqJOpWnjyoUDFnFVkbzpUY2VzrbULk
1zzljNsOzZzAy21gSdckVLdyENcnnA+gNPCa0NcOK3ecImw0h+Mt3YRyMchVObf1N7AIwMxnY83+
Phf21O1eWfR4N9kpX5X9Eux/e2l3EC9N7EpAR04W21Swbc51fHAiThMLX18DWJjVF2VJpE60Z6o5
lyNgcPdyx30OY5/1i2d2K+dLBRHyVNIec+C6oTvsImufXBlLxNIaPKx9Vb+8Z3Nw5ZuMJuymVzP7
sTZnseX6BRuWWy4bew6MZsFT3517F0XZlfdbbAHqNY2bQwqcg3uSm0PbuDzFkJ1CtHaC0CZZnAN9
7Yk5kytKXXEcl9Y+P1TLdNGdYqgpSFlm41rdMj7ee+9puUkegH1Q5LfIvpYaS/5pfDI2zVxsOTOV
/Em0CeWjHLry6GJKXoNznVgf6/rIxIDibK+vqJmmjvGZfNALVQ2aKlh1S/sxVXcwbcodtvtyLe4y
feNHR/piUbpgmOE3WzWCfxRFhC+8RdXMuFryMlwGu4B9Ufuy0gv3Ei4yWr0+qkN5D3jwFG7BjjTN
vbXNtu1bJ7l0I2eUZGq0p1M7MGFkLVtmKoNiLugcCNhr5nIy22RucKOK45EIVjWm7kVzKwrXv3Kb
MO6aNsV+WcgblY5grcBZYYZaVV9O/5obn5V3sYYXxbnU9ZMzHqC3EIXSJUvV2cDmU1K3ZPBarVUI
76Qv9veMaRzT7Y1t7X1mX5wutGpJcYCQd2TM2D72pktzySB+kGNTMS/YHTWabEgmmQMGGxn+F8o7
tDTjmimC3C+bbh+1SELzZeny6ja9oiWQJt15mIJe4ZjT7nBRB6aQnEochUBCToz/gRki2UT3aqg7
anYrYsrII7Dyd9XCe5AQSy48Dh/3sMwdF08Nnl/xYNxruzFelm9awA7AWj/zr2SbLqhbTUoBD/HD
zFyFrlj2e2Y8IfCmb6HZJYg3Op9C8ZChYieilM9kBkmxqYjmdAmEoKUo0M9s+2wtLkSGSemHVe8J
jbUY6+WzpGcRWU+c8eIuY3DA5Yn9YVEczfwuRPeH+lcs+ZGJrIS9WL151ophfNevQBWhpKNzIoOf
zNZU6bsUXS2naKpX/x4hDomS/b2x1sZTpbjQrJH4+jc93PjhvL0Yq2LbbxF5U6GQYYr0MQCdx2bN
P1q4lB/Nq7/0nrhh+p3izQp1rtx6m8J3z0wCkjLCx47Tc3FpkJc3m+gdEmfHIW4ylgDdJTbPBRuQ
fMjRpkRGo5wr+7XS5pG/8ON5/kYTbvhUwqX2nKZP+bN9QfYvnzvi+NKDJg5JNw8hK2erRtnDWVDT
hQ342iB6ZJdEi4j3qc/0z+DEMk8CYEeWK4L0Yz282Fcfjv448w4FUY6+y9/kL4wBYiO3vhmAA2fa
nbowVlg1CHN0KblpNEgLnYgUEi0GRoqz8AzfNzSWderyLlRzZ8YXr34z0e0ADeT1QmlJZ3pmNuyU
RKbOpmHaR0RwSD9r78N7jhSgGFPnqJdLs3M9bw9bB3p2Q06j/BzAjqwXJesg089k1pSuY6+cZg61
MYQCR4jCTDsNYhkAkHzkzaB8LtFE4DbmvipPdCBrwOsH65mDA/JygEP2W3WkCLsfxi0U6YICNZv3
yLW0o5WeEjTA3JGeuTAa+hrBOwdf/IdttxEBOEwaWF/G+OIMLw04X/volEu1eQ6gFerpa+6vHDfa
jcjHhplYA/LrPhnba/xz1x+6V2R+vOtikWzHt7HBFjpnrCGtZXkWPxMeu4tP6WN9hoYzfHon1iFC
m7m5hu3UsZBn6i1M5oINlb8FyHfGXkK/mNyiCMMJm8KbxZma/zgwxnrdOZeiOMv9IhRLaptsblwU
rC/dzEZ0diAolKMu35zIoHxE84kCN2sfCQPy1+RsPpOkwkx7bVqbgDEcYxeCYJC49ndN+iUvgYFF
982WwAJufvC8Y/TQFDSs7mGp8R6l1/zAs/Gsmldnp1tuxwrBEl3P0YF2hFT3bDb+hV6k9GHtgaYN
21HbI7QgLEHeslyJcxOdhTwDM2wkaEuhC0yfJqNrJnFby2P7PYz0U023jjZ6eOvuRpCGJXJMVx8m
7r92rPfZkn9fbOKFyTx969+FPtXerH4bb8NrLG/ag93NzY9Ucfto06efJFr4Knckp3eHO9RrbwXr
h4gzoGNXmS0/F+SELxTHJXirsVWSXH3EHV8w4rx1IhP+wnbrdg/Splpqrry11u0c430UrbzuA0mJ
Ji1I+PWblbGqVnha984zqj5OmuKjQI+gPuiHelM/+R/ea4zaby+9MNLH8DrTX6LFBM4HFfYIDgnR
PosgGct9vEPQhCvkvXvvnK2hbojo2qr82Xm28G/aIxt72x8bilt5jthjmIUvjrQtqZ3emerWz5Df
qKxduqo7LueToMc8Z4yFP2RR7vJ47d/Ce2slLYqTSe/sjn+RYIDhYLkLJz3sjITfAZhYPuvXaJDE
07gaFqQFju/msfoIX+o96ekbmrx09cTeYWuNumW5Dk7sq2f0uEdOpNrNuU8f5av55ByjCWs443/h
jL34SX2mJSbkO+qxAWKnyh5fGUvHO9navSkvS7GwNI5VDxxEVFJP5J1orhkSTke8CGNrxOeihCV/
jGAkS9al5dSegGJn1wZoK8Fo7ArXfFKKWWms0Pb346oj/0t1SXDssxMHhdJv3UwPSXxEoB+vmDGe
+3DPCBj2xDwPMGrcKRS4fru3yO9x1rn2MrWNRbAzAq4aphgOLJ9tJ2S3a3hY/PYuT+njm85XPeno
LAwNgc8GZEuaM28y78NWQT2H2uAjZ9NPmiye5MDYpFK0c6CVzUxqAj1SEBQQw1tep8yeOjOPofSp
kPw42txJhrb0HHPZOd6NQdtswiSiFEGoay4NxHMiZnpqLzC2fvn8B3VaKLDY5+YAMtPuFxW7cbCo
ndNQ7azuEnLKUOek0zY+xDNUY2+TMJKMSQD7hb7qIEpUV6k/4oVh8lMhiRA8ozsVU7PAV7TJjG2Q
n7IbiZ40Nmr5y6dDANq67G6cLWJBjvSCEjvwiNnaaxlY+3SuWt4cFqTURdusRWDabOpy6xGOTtSN
491V+Z1vHyPUk+02rhdj8/1heq56KT6I8kqIC89WSH04Vrbtakw5EBQtHD+XtWX0F4Ljc+RqSe3K
k7wsvtcQlXNyVK7kpNdiLtmbpqXrMCvPQK01jXVrUT0R29pu2YBazV5gnZ0bKYA13FLeKU7sO5UL
xTFHd+W3+okj3FA9CZUcNRRjp6I8tUin6VrUL4YyM5SdeRUIhlUiq9F57J3PQZvXNzSezNALpLXP
FXNiXVvGEsuzuS9pPRZWsLOz565NNkoNbD3R3kpEXxqDCOWVpZWwK9n7IhEYyIE7WReye106puF8
QIxWF7f8VW8XHbjGbJsjVrNRBBbQ8uywOugkoQiJc8515CzVpNeQjyMuKg7D2Jr65SSwMeZN8Vwi
ezDPMeficjY8m85i+OSplwZ8TO6IPcQdX9iyICJG9iZiR1IJy+nCdBPgdahnrXMdeK/lik1L44wm
UGoF7KIgftW55IBPDMFCf9baxq9WDsPznMOmSc1AX6Iqwe1HcPx6knF2OrxavEtESAUzzV560ikJ
VyV5SOU94o3OecrH1TQ1zg7dcOWET7NLRq15GzPGm65EUlqqZyuit+jEgqBrXR+SLHjXm9QyM7Bp
gpaXiSfa0zA1UpUJRk7qe1Hc9Vq4I8UZTxBd3EJLGtcAWlv52hMiyF0lFAk7WFvsBtLqlwGVyhgA
IpTs1nkypAgJP76rBKBh1Xjb2NFoGPEiCIdC3aGQZDiPuWzCrlv2sFPRs4u+lnZW3TYR+19pvVUR
ZUBkha9xEzUEG4UMSjG99ZFmn72mDI11k6DodTE00BYsbYUmpiZL3OSmAf+q7JvxuRa+9wyYHM25
j1aS+947CxEmq7wyug3CoObJS4Nim3hqcuoQj38EBWEb7ZiH13QUHDpEJ85K0SUraB4oOmVj3BoD
4pIkNLPDaHr9RtHkc+TTLouNqHjSw9jbyzETIGTcFlNOsFj9sDNTJZtwrywCqQFyAcKJMtwZZUpr
o2slbS8ZKSP7pvKNlQfx6SHo6DA4Ad6nGsIHBwq/GyjB4hqOZIY8ZNEzs0BzoVNrShgPCW8UzJQV
FIOqnXBPhyIczkTGpvNRFL4by4n1QMh18pTEROISwIBSNDKzNr9aVc10KqCVb2Lyabpg/GhjEjRk
NEkbE0eLKym5hEA3Migxsxo5GQpPyHLlV9rbikcfNUOCGhcZjoZSLrdNJ+vryEhJbLewZTDqiJp8
rbRlYvFuYDXPTGt8jkMaydHYabtclxQPdZ1frFFo80gNwShx5GE9zRVmfarvw4I162Q12p7CwaYT
t9acwGM29wItMaqRiK6kaVR0MDxarSHZ5VeC0aGATqDnzg3rvoVEOXKSKwJrYTcJvoc24WRYZ8On
3+GLFLJv7uuQI4xfKPVW7QPslpFCeFqh0WFp4GSyQKDKCgkUQaY+wJnvDCqjkDg0Vp2qcqYDxxSC
pinFQJkWmm3/VKNlaO58VSPuZFRTOOwqiBsL2bxWzEzkOKDgOQIGplbfcqHoV0UiFwiPhtUzogr9
kqxrD8VsWcBhjlMI2TkisQ+7wlcoeXr3liuZxFLQJ1j6RZ0fW2E0+xhr16PWRDYnd42x9Sgy9J1q
MxZ7CdI4C1QueB4Ly/YdV/UTEMapruK2GHSTQ3fgOdJr0g9O/VKofRqf2pJ7hdEbjM+dn6etQ6CE
0TrkR1voXwOnVcxHkz6+dF/KRmbMhEMb8VHjslM3lkEtDmo5FA7ZC04bvltDT+snBWysUhUn3lCC
W8gY3Hp2IskTv7iwRcpKoWCySwNwxMsRmVywjxybfSMAIM3dnkeaHHx4bYk1YPTauH1m7sY8nVQ9
w5lq10CP8BChtJJuGXgTmzWpko3j4AmmjV1CG3SbOJnI1zoM/vzRkSbHbgqJ23gZ2fDYSONcjCst
KdnxA19BJYQdq82T8mBnY0cZqwhkINxvcaIb3kD7YOxVSnvitlS5ee4IU9Cy94SbXFGY6jC/solL
baxO7Z0lYUqGibOIoAdzpScxoQm91Q8PptRX0jBTIAX5SebiuAoxSC/HMhnWv7a4/2QGWBoESghW
JoQuEyrLD2KBSEsJDc10DupuPQB4jPQzou9m2Ujyw+nXr/WT7jG9FpNTUyHMnfGm/gNBofZl4+iI
rvCe1S1QoppVvsxe4th4GBWRugFGT0S5KUsgB7tfv/ZPK//3axsAOXXWYk02JrrAn8AsgWFrOGyH
Ckp/wjGk8eOjJOn1b/glP83806sYAJ1QOSD++dvV9BuJDTbharZqxDLn+4sRSTtJKvkmDPrfAYT+
6T0ZE9YC2oODRuMHEaHQNDnzOmgT7QRE5zjcwk3/9WX7pzdkyoZjAJYktFX5cdmEnmYQ1LhsarjR
7R15L/OEtcHqo9+8kDL9sH8mgkyXDtUpodNkK/PLHwCWIlH1VEWISSktL3SrpwaniUPUlK9b+tIQ
3Ybyb2ZZZn2O2UYj8qb+47dqcAIAoKEots5x5K93SNRLCIGThghMITOeJgzJIRaVgwD9q1+/0j88
BwYQEt2Eu6qDm/lxUQHeDz5Ez2ouniajwJg/l8nOkFcI2Ja2sTGVf8N7/6/5e1xb27Z5c9wRIFh/
vrWwQhYne0o1T4ibdmMEzjfEt/g0VXKNMyH9jvX0DzcmQDywsiazHx64H28QAWsoxpG7hr0Ka7nc
cpIN17++iP/8GqYJLJP1xJB/fFyGhzOmR4Q8t0wOzkCFJ6UPJulfv8pPcAxXzsEwIE8YQVS/1rR8
/mnZaHGjgZfgykkwFjArh+pXwMv9+kW+n6If9z6vwoKoAaiByfuDANTIlWwX0TSDcfDuJsGTFxi3
Ek2D0omN7SRguu2FVGMiRFOOkgI1RFAzbOxWXsOmUhv3UQrK3ooHMrXL+O7XP94/rAE8lPAFIa9Y
EOV+LDMBIkYE4W059yolXSNQ610xFNmGLNTQlXJR/uaTVX4ySiYyiaqYFnMyUmv5bP960eGjMhMs
eT5YtVET04ZIGdwrTGMHhuH4HM1KuossBWc3Q4hfv9m/31a6TMVoTpRZnnfjx201joE+mBYdAc0A
1G215zRRf/P+/n5P8RK6YRg6T6QD6vWvb6/q8rE1B+4pjWK5aE81H13W2b95I9Mz9td7in1BNVX2
OrLr+OT++ioUGmMxFKynJYoZ1b5QmG2bNHenAFezYgai/25ZUyZUzV9ekgqC5JaJ6WSAdnKmH+lP
D4vdmSj3LPb3VuFI4gTa2tLKT2sM1y16tNIw3mvCE0taKnlnuei4nuLWwa2KQfPXH+LfihrdZGXV
VJl6AzDmzysc4zytemTojMcHhIzPwGFJgynQlWMlHH/zcf5tNZ9ezGBtgNdrUUv9uFuNxCtw/GBW
gnZ4anaca12Uvbdm9Z+/p2lJnWijjuZYP57CzHREbCJ3mMsdCSZIyQPX8ob7wpAemkSmcKKP/+tX
/PtzyDv780uqf/08s0yzUwAwWORCxGX5F70xkWAGj7tZU1wo82hfXIGQ/ubT+/m6QE31iSYFepFi
kfX9x32UjyOBG3oOrYuzZpFj2Ta9oxITAIu6DoEAiUPq6Czl4N9P5v9ryP3/R/j6b1DfL/j1dfH6
P//H658B9t9/4w+Cvf4vjYpvWoIpy8DYT3VD91k3//1f+J3+RXU7fRNFpaOoUzn3b4S9rv3LsizZ
sOCR83/yVN7UoI2C//4v1fqXKYO8tKfiWIYFaf4nCHuW47+uOMbEsNKo2FC5qOzQsjr9+z+tOMUg
1yF5M19hmQlEX7RUw86grpKT5j5zXtvOp0tpLIcmy67gnapMr87weg0318JmUUiEnMRAvhR3DNP3
2vSG7dCm2aY1lJ64ryA/Eod6h0SMUO22w92uXwAqaNtSPghC5wgr9hs8c711MERYXsmXpm0labdW
Yt5jaX3sxoRtuTHg6Fc8ENjAuuw5EZK0rGlR+U1JJi8u1itZAMVCRAbwqcouwR+Z/QzXwORb1+OH
QSLVctTf+6ocTl5tYPDkhJ/iAhdNisHcrrcNBsg7rGie2yVF56qRGiIRyu4rTY73A0Ef+7So4r0t
b+0ck3HdWfFprGxt0VgRg3TdQqzVeo22bdpny2OGIGJtPHi94VWL3Pc+qOacO+pS5y4Iu3e5tbpN
XROWnIWi2aUlSV2ynrYLkjDREVhd4yIWB2uBn24dRCJa6WQdzL//vp3lH15QtJvvHxmg464Oqn5N
+8pey1pabNqiiY9yrBJ9JoV3uF+GY4Abb+1Mw5BwoOvgh/Qpl1Ght7PKsqRt6gzS9vtXxfTbXtW9
DO5XA3MEizzGJlgVZS3Ji8LOhqNZDGgtNXs4okMzdr2fzvVamoAO7SluzGWI8pMMevqDEVFMq5YI
93tci1qTkowoj4N28gEWXIYQRhUA9WZtQDW4pBJIpdRwTknU0J1qC+4pXfGrtTTq3u77SxNlEBs8
fZt0Z2Szk3Yx1m921DWrvB4kbMEPkZSae5XSZBUWxlMXPkN8UkGKvjcKJv0/fkykuvvSZm4ryWa+
l3UYo0FchUwfIbdkTmmuBiWqzyqClznqSM4weMAXINwmvxOfIl5NG/7M9G4I1Ao2iYI1samsfmGW
IwZ9wmiRy3ne2iGuah17o7f7/lJEhrL840cgzCR3y0jSt1E/kJ9aiva+0zeZmS9RxLNXkNK2zGjo
vcGU3+SG39wFvX6ATiBtPWoIrBdoYHy1q+/C6Qun25naJtyDtg6Kog8jMtzTNnJVx/BmedYpJ6ME
9RboH1Vt4Zvrdx6ZeFez7IJVWtfMK0QyC6IxfafNXeQpEV0V44MxzrITOykiY6HT1+CwEizsoOYN
Kh+GXIZ7X2vTeVWb7faPKyJl7YIMieo85qW1rHBtzbAoPHdGYj9K9JFB6NjviO3t4x+/YyxFuvrI
4JfuqKt7jGezvLVwVSvX2KhIOwpKxdjVgzMufIH0ylIrhEIGAVpdh9OcOcb3b4hcpL0rK9TTaavs
6c1hglQelNx4aBWkBgDSgxNLdfFst+ZL32T5GRr9F4IweDfT7wx8jwspijvc99NbtRP/kXZnfff9
xSmsk1UNF9Ic5G0WZebZSyBGRJLFnEjP1k5oVeekwDbCtCCWwKmlJcqvOtIXo4jRNlQOAIYxFyjY
+JOS5Blu6PuDS1h8DkYKGWSiw0+wmk87+wp8A5xQrAfHoBTdy9ARn1abzODDjOcWm5a275TixkeU
QEVjUCRjUH5jaTEy8ZYEGCysMoP5YjIjwKOpXaXG+ggilaDJgjGKIkz12ibeB/30xi30oT9ZerlT
JZ0w8FLJd0MiG3CMjO7WNt3R64KTGSr5oVd6IGZ+9zVEPuIkVYhdThz4QiijdUfnyF74aJVa1S9A
YwQ9fiQ8BX9czUY4CPbYH2h8VMGmQ1jvy0F2wuR45KqNOxbKRynyo4vkmxuJJLFtVSM58hKkqqxC
5iX3kqc+Jma2mvL9hsyWDrC1SKaUYdu5vmGup/kROw3ihKQbntoRBlgYEmJuBGp9NxbjsBszeVcg
ud0mcfMlTw95Zdisd9+rd5eRO6X3w1qHsUarNsgemCMZ2LjvoGaEq6EdwqWuI0t2RE6mtiYjFzKg
2pV2tf/+opoe6hL5hqa81c3jUPuoFzTO2URqQ/iTaAAlRX0XOTgBqp411cqNatnS30a6idyrpOwG
dtXnx64lm60fPKQCJAde0qq4Ginq4aJH70M2YUlPhZ/eb2R0bw3pCXoQo/AndrfcWP14zmwZyxoR
6q6dVcGhcdB4C4zt3zefjZMsZ0lW/PotbnEhlGqx1R2J6OJOr/bZWNU81gGqKwgaTiI191on45Ku
NFZGlkZiw/P0JUqyg6mDYWgbFCXme2pJAhx1SBhWDSyhwGnNHWyhlbT776xf7VrYFW/IljHf4pVp
NMYVhl0MT7mOSYZcL0yfbXcIuhDMEDZS1BLGg26pFlQncoYNLR42kuI/98U5l5X2qE2fa/9dT3t0
vTOPeWyS9/050kkol3HSHIfpizFKyX7QBoI6G+2xD3DdFWP5JOtiV1hgpDSpj7ZxYSk7IP0IJfs4
cv2xHNDtkxntDMBJNLDUH/IkCCXTMlBTdVXHhnFMCZaki9ZZWnAz7DzapfiMmQUDS5EIl9rbSeFB
eXS0dT5m2dojPO25b4W69zubU1uRvv7lFz4mMD5dlVmmIWX4BBpXrYgjd4Icptq0zgfTF8EtAiHW
X8bDQEAPuW7wPIJ2XzHUg42ldq+B+dLm+c7vctQRPZA4oaJhViP+ZJh00UbD7AZqAvsahWtAAdcz
hY/xixPBhv4OuYbMgW9Tknt3VRJoDr05bEjuVle0paP77y/Tt6LBLjdSUZ2dKsMQ65tPdpufihw5
jRaKhzYV4qGyTXZMzwGoEavzioz1bSZPkWxSc9GTsbnrCX5G3FmFWysoUbwGxXgaEAcLEqzu1Ux/
5dlyTLLk83qTq5mypj51qHngpOhtUyxiSopl7XWERqaePrXArYODm3zXGcUDCq/A/V7vgsrP3SD2
V98rszItz8Td1e0hCtLsJsmMlMaBiB9HHVDvIRq143gTOKp1DRvmx5JXvXpthg1Bk9U9eIJu76nM
D33O4xRNSD9GtH+hjPZGwLcTkmd+VKWYyxpTRIhWKfGHmXnIG6ahFDfFzVaiZ6HzQBidpqBgGMrn
CCAjg3SDOWeMbjQtPktLaLewTY0VJDVloZqlflM0hcw4r0t2zDQXuVnZC5ko73vJrpX7oomgXtrx
SQt9sQrbAXjV0FEtlxQcoS4Hl7FrlUMgxZs2Ko5WHBmPds4BtGwZ5GuV19ybGUw/HcPHq6drmyKQ
111t1a99TxooHmKfhb9a6qbAApwoH4Jv5wTSnTuPJow3VvFWZCTRx32KGg37zqQBEYsu32mhg/KH
X8hhMBx0r7CX/Mb4/q6Qtt/bidWiIYz60UQ0ZulzhSjzmV9Uxr607G7Pjc+0NUNB2aeZOPR1lW9j
JO2rPucSYlV+ThhNsyOYMSYFP99/bxWSMM09HkNz5akSlVPbiDu2hdKthZqh6ijVTeI4AvF/MaxT
xuqrzHH6U++U1oJoUgT0Q6sTvQxBRnQGavlUMdaDY7eHxgDgmtdjdLbYEdykZwzcNmwZpV+1O/Lp
UQsoOlqWyUo3Fc3fX4YmtmbMtJtlT/Jc0qA/gLqlsxk48tJoMv3oGBrxnYrNwpP7TbH0u3o/sht8
TL+A01M/mYZ0qXTt0UOrs0FVg7OM8OF5WMk1ghXIJ6OI4n3DQStWmuhjrJuvOCiaB5O9DYQLYKYI
qsUB2VC6Sv73r6YPthttVCPT9//Pn1D6nV7Z9qbSlPY+0PHH5VlfHCn6CreT80XOYjmBH9BcK7AL
aaG36+/9SVUFWJOIi2ZlGrLQIig4JQ1FTskgfFchLNevQ7hBAfPN76qrFH7+Qp2Bjr0c3msHXfN3
oW2MuDijCNVQJNi1p1No1GdfyggklsQMKgWrJiogGsUDZxnxoMrDSjYT9aRH+rwxVYmBLR9lZkf0
QzM7Jl4VnUkT7L+/NEIN9tX05U/fa0wG6TFj2YJGo86tuO2kamOZZX4Yp3NkqJt7USvxPhkcf270
fKCEw+bH7y9gWIOFTKpmkECw+96//tjEpj0rTH3NlQiLVqA9Yi3TAdpGnacdvFrWDvBi9cP3bxm6
KosSC5dM0soKPBn1SeD4D6HnvGdBSIQyr7oMq+AlVzjlVkUzFUGE6SZyld7w2mxLv1TeZJtBudp5
rwUxM3fCsetFHUCFab1MXGACjneGWq0pQ9smVB4Y8aX3xC7CYZsKx+l3Vpwv7RppWl40gHTatjm1
wAv2VTrsq6E2advlAKWDYoOhsNgBYYADJqp1Lvr8HINzX3vkMDPR0+pjjF/lj8pr+gyzqvnjW9/d
hDT1QLaYGNNQueCOaTX/3vfTF9E3L3xwQNeaECWR5jRr0yLNVe/b6jIqZnWxmxaMD3htyqD8XpYL
8uHrUlr2Dsm/ts6P0SA+0GtLeSisVuFIILtpL9q9ADk6M/uuXpXEY94HUYrQlxJ0PpJW8mwl8XBX
1iO6OF+TVq2FuEpk3lLuw/I51bSNJ6nmRTD+BcOJi/IEYCRZRNYUiyqPojomGsGzjWrA5oJg4MQW
QsMMXKUvfUWOMzyJcly1qkNfhOHmxvayR0gB/q5VWm7rusHk4IgiWGDxzZ50KT/S9XeJiLaAfw/W
/LuC1hK8lzhOu+V3zR2U+Ev8tsZj6olyhXpD3g6q9Dn4frKSDZEtB9ywNxtF1WB10V0kGntb9V7K
vFod3FobUW/1PU6NqOMUVAcOYOkOeFirlSQFk+9r+vVZiSGhSlHKYmgWbiphCR7uM1O8mmqEBrnF
R4oan8Ed7OYiIexXudhSfgEjdZVVJvwNZfQMxT82+ijwb0gMLmkUXQvDe/NxHmioVNxxLPelM2Kx
Tznu6/W9r8+MmtQOVbd2UQCjxZZjdu/qvg4AE5uog0UB7ys+NiHOV1vIwQIBW4Dst27k1VBFV0WB
qBlqlblOR/slEiOLk32Vc+PerjAXhZTknlc95CJUd5I37iERI4ju2mFulaS2Fk5FA2hAA8iUlTM0
0pEpSzzjyuzoLQMdyL3nxGRTycYvThK6mzu4yipleIP/pLppjTUJwY51GDtOs41mzWj6qbD7RHhI
ynclROwjY3wb9OHFkjptb4JJnHfR/2LpzJbbZNYo+kRUMdPcap5syXYcO76h/Ds2MzQ00MDTn4Vy
blQZHUeC5hv2XvsClpKtlXwM7STcVgLn/eTZ+8jCbiRzBwvPaD85Y/CYss3gyEEOhYm/KhlHVbgz
DGfU11AS9hQi3tyQG14daszjPlKklU+SxwFZSXFIe8xXWWQ9M1bh6oj8t6TAGw0JqDsGlTZelJuj
1iPnIpnm37FIOVWqfBcFRnzqBR49s1ojxTKvBKla18EwP1GrYq+U/q7Ph/gYTcCbzBo7qoiNPfKs
fa7q5AKANrk0jNvGxpLwrRFq/8M8gutlOLZ1vwqjBmSisPX4PO26ST06/i/VChCctr2tA7N6HX00
nSB3YZqEf1V9LZA+Bf3k4+vnJvLQLF0MtuGu3e9JUXOPRcUgpcXXm1ngzCDmPBWZE2+ybtzQtMLL
dTcGiRPPwkqSFeIWrLVyPKIggJ5VRSXOPX0awqbaRnXoIVyBAJ0OqKhSzIGiyqvDVHo7L52fa8Kd
VmUEIa1pjx5RvBvbKNhwjPZbWJber1ygP3db0H1NiA+5TRCggjoKHzpAHuCg4savT7METRaOIL69
FmoKsyvKEAc31DT+0GP8ZBkc5xnsGgYGVNPCZRcWcQZZuieqvpHnJI7PDWhLSbK2E2OxdCwXlVoj
6USm+jFAcDtgWs+KiJ4WUALlcPpU5CcI1BU+CjBAitHDOmEEspAJBU2ndvetHKhwarMGAHkxBz6P
ppTzSVi8I3Nvgbi2i0MR6ENre/xSP6ZrFRp6PWUTSc9Ru0fj8uPETA7TzMI4ZJnuFsHYuxTdj/0a
zfWtTc36mZDxhee/zzRs4jpn3JEx6Auc371u462EWLXmKD+NXrv1/RnXf8Coj80WKAb3XOjuHHYG
4L9mWoOcYjpgYroExPkCRgxyaqpeKjv9qFGdHEMVVEyeKuutbeNDqPKTHdf2Qz/IqxmbtyCw/5rg
zo2mfJymTq+d3EDKV5XPQ5r2u95oqtMcE+9eGirZMHRjhBwwynLK4RQE+jHuikuOXPJo4EJxfFuf
wpgonozFcCyGLx5RMC61ffVG9SI0nOgqk1s3CbpDFXykHWxQ3hNr/ZzWeACtxPgoteL9RQ89Ji2K
RYXLpWX3ehpM/c7EvtgU6H8NMMdn6aGyCgs0dbD0GxcWHs0hvpPkpGb7sW7n97DoXqM8/Vneg00Y
5G+TPf00ppNgJ4bRPxXI7ybjxylF9lA5OoNyN+QPQ2w/ebQezEGMtIYKXVTho+RQxvFdIbw1iiPT
2KNTs3YD1mLDu9I81DsRP7u3SbFZSJES7mUXCAhA3lXkWNl0LYy9C0plJSxc9P48eajsr0LZ4WlM
1Esr5bxLwt+JZT8SiQuzM0gQxQa/iI7+m8FxceoM/6vNZdAqC6S2BJwrdLVnOBAw2OPSDFRKuQgq
0E/sN3gyb20nQC1V+BkcrDdtVv7MPYD1tmYq3TUt/aA96y3yuJnZGkpsEIMRc+jCgGgtycHC55Kj
La39+Mw8MN1OQXUrHOMxm9BajqPOzgKTGIXrKeXMMuYB6TMi7Z1uTIGzWH44ravoVMvnIgNJZUd4
B/KC7lTj5KjrZnqfoGwkLswBJ5zT4xhCgyyT9lYW2bSfK/cyaH9Bs7Lr845weHhO9uirA7Uw2hoX
UHyb/2Ver3jmOTmINKBHqD2wOwJCo9b9D6XumgrNXanwmi+1VGoU1rpB/Hs2PT3u5miAKjhXgFwD
4GImknm/DUGt1u5lgpnLWCTYtOgtVmHfGCCBf+lZFnid7Ve+3FtVVO3RosyhNRwBLZr4u1LpM/On
cl7bnS5gWxcoS4PqP46Uz2Zq9lRd9UZMOLoMDhRyVofv2W2+NTpn26mTNZrmgGu429sKLlwzh5eI
ps0Owvx6LVoC7iuM6UUOKM4AVjgXrBrKVnHpiw+2bDj0Uvcb/JO/RnxdbqTv3WJRj2tg0EjVY8ls
R4GDiwWA9FK8ZXXo7Bv52sja+23K7tthNrZro2bvuC0WDXLDdrxn3w162aCO3k1thUduklffauqT
nFOaGR8nE4W1WEfst3K/jE5NXe6cHvRw4OAZQ/WZb9wByCoqZWsXdjiRIM0FVo5b2Pb+CvgGrO2/
fc/66sHgbUdGOdt8Sl8j3zl1LQhGlUfQXtXwJ6klVW6Mu8HW7cNE+9c04zUsYe03UQEbv88/OJr+
igA5TO/nz6oe2y0GMok8toqR8bdT72ystJ9fSQnaj9J/0lVAw1MaTFx9LI5oQNNdieDMAimi222P
aPrkwQxb8cxggtnL9GjECP7DenhOk+8MhvwYi0Pij902hXs0R+LPkDA5kCMDP47lgiJODtwb0SZC
bHucW8M8Vjz6h24o9vRoVysHdyBSeyfapCduZbGRVd1ivZr0ju8qurmB2i8K4j3LLtTfPpVdZOav
2rlJYBinSnrVIbEUC7Qs2qkEJV4Q9Dj1HffD9bETp7HzlQWwoWRuPqblLtJlw+4oi7YlO0XAUMgt
+rL58Ck8YXzAGA+wf6+kh0+bOApjJ8fR3eWWuXf7RbYYzDQnDL1dokq6srpOLKvW5dAZ+EEJ0GHP
y7zIAZJBB+HVWJlVJIzj3H/nQetv6qSutkPvXZKJB68/aOyaubygZLiMEND9ZZVEN/2Q+dF/TsYA
s4i78slMixMkFuDQNpCfBRnkK8YybE/kQ4RKnntP/5lnHCaw4YDCuFCKgyb+DLKAowRbU2Sp4jJY
wLO9IuEILYEKtwETPDl3J5m5DVP58M9YR8OVT/MSYoMPOQ/ZmJGWTcjTyR8jTJd1eQwR8oNeINgm
qm9RPBS7YTEWeWPz6AbmxogKh1s7nBBG17u4yv6KTDW3dJQkj0yCUQFaIqxMxXrysBuBbHyODPFl
x2a+7StGbAUlD4JlrB5G92QkgllmCX4rU+2CQA1t/p43rmzP4DeCkHw/zRCi09P7UiuVKiEZRsPc
ZXMGty2uz0EIJWe2sauZHmRjPkuMHyHBnwzlpJg21KnuMaCnboeJVL38v8SfW6gmioltHm1KvKCm
ywrLAL1MdYAZsfezP84MDiDvuGNpEUsnDnG9YPOPDBMWqR0y7S+x4CUxnQsxI2tv4RUA1iM7p8zZ
EPpvren8FJCl89a9DQVO2izKHpPUYIfOfEJKIjsGogl8r3nJIkpFs5iPVivfoA3De4kyd4Mu0vhJ
SFmnVBg4C8USduOpv9YE4jaFcwCdxIVtYE4X9sgMbcbIJglmGC/axhlpLA/G2XN45vJSTbE+xyEh
Am5eH2ujfLv/MqhZ95jPw2s6hM7Naadu50WCHqRi73v/tVrsfekXER5oCgbD7LxzGvojYWQWcsos
eGDXT70yJ/St/EwCYdjwRfONoYr64f4yo1I3a1fszdiW+1pgTISPYT6XPnpkv6mQkC8/DWyY3Q4r
rjrVt7kQ9hskw2rL/IIJlhlBaBPBAHAKP39BktWxq1K2zwAHJVXmCbJ6gCeW7I3R4MSBOs4fq3V5
nmfNojUxBQCVZcMzyDG/zFXUH6VV0H65c3uRXmbxU7HrM7faWF6iYJMXmMdnuF7RstFu6yE6S4m+
+f7lwg5VQT6m7Xaax+ENakYXw2AYrMRF1yDKm5sjxg8Nx14LLeIH2GAB5CU4aGn0XS4b6GTZp7nu
/GHDw4MO401b9n/ebowasJwNLpSCuu3BUSUUKTf+U+n0OS/D4dxoLFMNEQLPjDef/Ba8VDAX+bOY
O86rQC8RRQMM56Lt/8ix9V7COWmeoaEs8gy/C9AY6Kl9io2Dn/nWjmd6tAu0bP6003T06qDfx8l9
8dPPlHaOOoyTHd8oqqEiSFJQyGA4+y4YWOwe1/tL0gv8ETEEV2ZEse3HJ9MJunU9de+xGZf/aReg
I3Ln16jrt3IU0aLhWKUj+Id/Y9OqXx5XClRD0AHOW16EMRTnBnNMM8rgbM8AOkXuuS/GotXQaXQY
DLKNpmUDFsbuurAaHLg6Rea3XIX3L2EXsbmzBnogEpvdR13HPZ8e5i89UNN5IdgWL/K8sykGRMmT
h0s4omaJQB9gy69VjDd2ecnjWULIXqj+qklsBtOMAjYuI+rL6KCI2FjAw6HNEknUOyzQa0JuDyUK
k8eqI4pkamyfbhLkFylT0XmaGvQRfv/XSQ29E4wnusouLsWC+7P82X1Mx33pTRziiTfSSijIWVkg
w839K95fwNexB47au3UePIyoQvMSGmXOJZOdx2mTlbb34HY2rEq/dCCti2KTCKsF/NXN639ffeHj
NZ6ydnUeWS9xFDEbMIPZ3VB5jCtfhtH5/v2GJriEf9OlwsXGfn/fzeV9VwBYcInCXD7XpqI2X3Qh
M3NHPzBHqEOISGh0eHQV0U5PVXOVCrqRG1TLaBo0GbsVElG8Q0q23UtTWScZ6uYahRbsyTx2d91U
jaA3hjLflFp/hRlb7gnS4UXGCrP5yEy4F81watriK+5befCWee5YLuPiZvJ3lafapz6KDxEZ8g+q
iECV3t/YIpUR0UMVkUmm/36/G/LOS7cd2/R1jK3n7OSuxWnJj2QyTrs+hKhmqIB8Fffr/q+4dNQP
cYAkGJVRs4iOaGrySz0Aer2flp1pXsqpzPlm9f9fYmggWW1lZ2Oa+c08p1SJu5ayK66BhDOo/vej
LHZOfVBAMeczuF8u9w+iRjMBYAYh7cbM6eOwFq2qfLkcfSZTIdwpuCip2N3vws4jR0CyTbCveJV/
/Ea6j2J5GRqKKB9EJBsz58nwiOIo/bw/sx1jum07b0Kjkx0d0GQl6Ebb9MY9GwIUrVkZsNDLjQfq
dbzqULzXcwoNiEHu9F611UU4RvEyKIEXPyP2y2dmrQoIHIT8GPv7xcE0j+3+KaN96QvlX4uOQWDH
Rof3yNwknekfLAl9p8rKPSdV9Qm6itBkhFvovxlfTsVE2EcF9kkYxuHf4JZy9NJpdjT3Y5eGLj/9
+w3RjlChEuCNJfjCoivQMLlqlYS1e1M8aLxMYYuc5QFRXMi9mRfrxeR1kWRHr1DbmAcLIO5WcEGu
wgAgvDVw+UrkbsfBTpNj04nqsV/W/2nVh2sFpbLrlNwbbipekV08I48ov+Rck6Sw7IaGqHnXlksb
5piEhd33J/8eJspt4hPZknDNcBfwqMF6jox6XLVI1P5m0Uuiou6grVztLNOqj2ZNh90NSUyxtUye
p2X4PXpy2gjXT57qY4MD4cGYJs7GJp3+6djuWigJ3WwzIIYeNGox0L9sqpZbWQZmBLmd45lt5Hfs
jMbbv1tejNU2ybK/Oq6nD3MxoM2ofzf/tjyhHYMVWnbczrLTGhznlifDxeQDzYrceLPvuyA/qf4a
gdx5gVk8Q1FhS8HPYk1pnuFjPzgs3l6jmIATPwTVZYLUUN344PkG0XFVJeDLgWhxB/tV+8H1/rRE
xrK7/zVZZuPeHBkMAh4dH+5PTL38CAqsuSaooiNGAtinOzr2R+gH21mAL7s/wUH3MnRfjoj7DWNp
VEfCaMhsMBOXAp+ny/1ljqdyM/Q8Nnw8Hj0kOLmfrcR6He3yOYbk+BV79XM8Momz54rdGK4kq8t3
ZYcz8v7157A06DmBllhK53sSIvS/wmxSDMG73Ccvydb/uYqthom0yioy79i3bvubhLt9mrMsXGb7
dpvdfC/mOY7Gfcaa8ML48t9/OYl9fbD76fPfWWZ5E7Rc1nj/joKi7w49KuLMjSBpCFn8qdPhaZ56
/UXbvHPcfny9q4pIehDy1LFF+2pTVAUiZ2jEJzJMR44yoHUKEoGuox8rLrrfXmBQqJQsnb0WG0Y1
0AWIcFA8hgdAcIaHhrMzKOBDVU4cOeQdWw7N8dgY6a8UK0dH47y1xKliYQ1vpoJMU7QvuNsX+4zJ
25UOnL0dkSp7PRPts/IzkgmCzmlPBuZadni0bBz+HMCeRugUNztrubzSESlRFkAXLB2x7hMnPHWu
JukyRxHTxLOxjR0PFaUnqitAx3kN5BE4VWOae2UembTX/93XST1JlBsPaOCY1vRWKvJ4gIhMHsSQ
By+tk/0HzrZ5yQsJ0qB1dnrRW3mgdPPUdy6ONbzYRcqO2Bzap3wiZypzDbBbRvfedIU+VMyu2Uy9
l7qDZsAlc6iWnxaJfpmYvjzcv4fc999zEvvOlfD/3BfdriUkGKCJ/XqdftauO72bfTVu8yz6vG/q
fGr0zSAFXQRzpJtusR4QeW0SrBc0rFQjomY0GGu4jt4jdORFrCOYma+sACWEB2bzn4YOLLtilGUf
jHL6j07cQYPWd0fHIVikbscHMcwDKkJic7F0aj6f/j/4wPPB8Jh3tQ0GHum4EBGcmCMqiidyC5eS
IBXFuHMzwukXiyzCEKnZPD3+OywTJL66+MVEginaUqXW1azY3nO+CV0mOy2H+jH6j+/aOsFLH653
xWOWkWSSs+nZZ0yswLOVCPXcaNwaQRJf4ex/WUw+cE/T67RaGDz7AXUbvnNMbfO3dsWzBQLxL8jw
Vxn5xe+yqkBjCQhA+EeLC5aLg5lVMAfv96Frd+3NnN4iYvXePfZE1qIJtC3bgHhjH4PBXQZg2t3d
196cJuEmCID1aG0ZiCmKx/vi7/6SLu8jX/7URmm0seri5nd9SrBaxJmfTq/JXM6fJtqbVW+Y7mpC
5LBj+Fg9+73+pWZT/rFk8agyCnuo7O4WPr5D+lTOzjwHRIBx68WF/7eJky7eM4ucz0CN1VoEgby1
+s+91UD83N8q2zVvIp5LQCWJdcmtxrqUhvml71K7sKz3HQ6+B+RwwYPd2cFDE1BI+r0drKe+H05j
0EN3GK9VSy/sRCzYqZQhPpWLLjLOwNYK6xoFCxQ5+oljcDuuIWyYGWBrzXsObcdmBOlNZJb2KgmS
3wob9IH2mplw2D85y7oqYEevWqNHezmAMl0ZZlM9DrGkFYk8c2s0RycOipsXk0AIbbdgtxMJfbP8
fn4ZydA0DFTS3cJsNYKrKjhaEdHsNAO7balqZhmMX7K0Vns15WxlWGVq16PJZluO1LNI4Wc3EKij
8BMt8bgaQ/9cloWAoB+/GfKhShgLdMFxCjUhDUb+UKUm2WzjO/WHuctF+MCV5uxj8iuoQ9HRo6/j
NPRxYpMmcAoTGBcZ/B6BgIse9bMjZ3qTuPa36tufpu7DvZlFS+rYxkBph1sdXRGbg//8GSLjEARk
j0JnSRPxp6d8PY4pOVdgciv0oivEsvJQOcM2iQMmkp0EwiZ7ki58dB4szjZplL40APupnq8T6aAD
WkRzTkcGep+qTN0T0um9VQhFYisU4o7J88rKy0tBaYb47xuUu0AhPwPxCOWwhSffZt/CsnsQFNat
C6dH/N9y77nGsNcpVG3gYS2wWPXi2vZ45LP603iw1NyhzY5C6iOGfuNZGvGiz34rvcy4eNI6hFUX
X5E+GxkkN3Y6xyDqP8uRUTsBEdgNGt0eW9T2jLrFckwzBZHzd1y0pCTZJdDjKjuwe2k3ZGuEG5mk
uyk3rWMRAA8tnZfpwIE+kPyhIsyG6qsdsviQtcCKooz5w2Dlj8DySyQzNIAS6ZZ2zB1qT6oCbAq7
MSBaGR1RQQpXyn1NwI3HXTBpe9MPprd3EZgMzGvOQz9+zqSRpw0MQOYDCpR0gAYBKEjbWi7pjHzA
mWTsxznKtBFZc8b7vhrNvt9GjiTftC34aDBDmMtFSxoz8NKadLvmMiXhi1+R1FP1xpauCM1SMn90
sONGbfVrCymSbfh7h8J3DJobjFLmWJMJxq5j0RgXaDFDthiP9BzJoSwJU47dVyit4bpU/Fu1IPi7
dlgpiM5/eJcDF1CW9x+IVqK1wpQAdtMjBtMXxypKTnptiSY6eITZOr5bPtGmb90K4Aq4rWkLJTvi
vN/lOkc146N9n+H6pZP8TKNFrcCatVPqbwGjgkVFhPI8Z1TdNfqUFuUt7EKikuL3nLHbGpn8D4ro
p65icRjHRCKxuL3xiOfsqbL/Gq95P88DUTj8DqmzgORIQdnaVTqde/UE8btT/nSQbbXLHG8/DT4q
4oi9ke5fhyW5iriQnTVz3oVNDkIGC8aqd71vTcWEIaZ4xjEX73UAbkuX/Vvnua991nCXLY+NnJDQ
MfabAypT0o7o3XpB5JzTE+w9ExdFks+nyHDREVeWj5ZeWY4iDE7H/n6oP3U7Y5FlsivAvZBDBwKU
vIotdwBBBta04fOXoKeYBDPEEHj949gAc0feUNsapwlY5TzPO7tmr8yhMyctO/p5mugwUiKQUCew
Ii9+hcwGt67Mf/dcSNsGrXjgFbA/DPe3Kzme8roM+IMm94Mb7BGOPeZd3mwNMod2pOmguzDh9i8/
Q459bRo27Hat0EkBPWxcm5m715Nypo7VpD5Nk11fRWg5C0t8Lat6cn7N6pcP8aSpGrFjMt0tytp6
Pc0+qXZuuCOsLf9Px91DhIjhbPndQ6jb53ogjv6pK+b0xhr7RSYRNRVBd5QzZPHN0X9mzzTSClsg
SS3M9YEtnO4YTsLdgkRFBy3cctxq3/5NHsmmB5SLDg2TqkdodpxcDZV/sJrmYi9JRW2NEZ988YHw
laNTJZjyp/4lnVtoTXZ4c1vrW7ZxvgvD9Mb1nW8DWb8nCe0RUq2TgD3aV3R3f/QYrpu0/OHamdZd
y5wxwz3j9T0wwao4cb/eaqv0oV+Q4QpNN6UhA5JM9Kg3d2fShGw6FVZQrLL4Rfcyk3sEXcvyj6I3
Lm6aIVigvVmLMZ5XKbO8qY6MLQu/P/y3yk0Rscmpw+plikDTYjVfKx0G2zKzCSLimjn71W8kmsG2
Kbkt7YzMBAjLmyrrAqKnzwNfR/UIOI186wz58yjhhDo2gxxlV6Tmmsyr3QBPQ8R2q3vMUM+CvuHR
1Djk3TWOd5ClAb49GXxwhpFaNQnJEz6V5HIjvaJEyCiF4mcCtG2ekUBma44I34bF1ihCtSxImgFD
9WBEIBEyrkMEBlxjRoeiDPgqCPhYZD4FcfE5EtDmaAifkXvxmtjYwOhmFwAbrzO3NUGpW0OYDFMt
lhCGQu6aNgBPI2Ku2CSnKOOmP2wG4TM35V4NPIVFupNjM5xbodmS/nQeu9DRYvWfDQIluoCKPuYn
mkxFUMn8N5BxflV1y6OUDCRrSptzF6Y46AAB2/Gv3GvAtKfi0bQPnen9KJ3o7eTqbUg+HVow+0UN
wWURtB1K2sqM4CgWfaJdSezo6IycjdOy6RA1/Y5DZFxALMlZzpRCIHuHgViVjK1rVCdcLx2WhoiU
EWpVh8uExFub4fMKjajaBT1TGuuW5FWHzcfcVao9VuRMH5UevkhWL/euC/PS3jl29p0LO8VYhbSa
s/8x4C2qBJkPI3zayUBgW6WVXrdddqQNMCiebAD+z1Ni/YpM/dbBTtqY3MEbnO3MzDV/giwm4Wa/
KkfpYwm1L+/tF/Y9gPrVEpJNwIevgSTaNXneU/mOGe5v2SaQnxGH9eBH1oyTcBLQpaxVlKG5gCOO
lXZetF6lw07HCsS+7KNTJ/NgZywRiWzwrFYjQylPHbqMrk/Uhq0mN2PIsCdu53Rj2xac3/I3oXaS
qGmkBVm4F94YHOEAwSXtoC3XybRCRK2c6Yi2GdBq8+CPZF1PKQISGV3QCs/UsNZtVjD7ZDqQC1rN
fyNMWihAX3OfpJJOXerMG9ZOTQBbh7Jo5TcWucyLvrv6TSaZvc7yt7h1ryIqvQ1T9IPveK/GxLgJ
V9zHEAKINpI/mNSfgsQBOerJdd8nm6EoOm6WlBTeiG9DBNgehZEeihCR3Uy+R0n5lGTmJwd7yxTo
FQ825oBRP/s1fSBXzQSpCUOgZvW4ssh5fGaNkk/GkzWSdedHT0GwTXKIRVbTlVvHKtj4jK/KV/FN
+M4VOi8BQslvbDXrwrHF2kyhsBds/XdTzDZM1X97+6Iza2buym+nTa831VBMa3c2HjDDCU4kWJ/2
mJ7NeL4o296Vphlvm2z8DCDBtoHw+VsGMrM6v4bTnyJ0r4UdKhTvJomoyAL3Qdp8cNqxFTV0cWpz
84PNRb+pWwvabsM0ZCKZo06Kraqa1xIjrPCG7lL0nGhMdt0NekOfd5OhjCj9p2IILyM7att0/zim
FPt4ntlfgUf0kNxzKJEu3YZwu1PbJxFGPUQCfYZvaMDzyZmRNPHpUohFCErSjjscMTReofRMxAwN
T9pku4q+mlKU8cYqWo6i0jUIJ2QLbzY3WSzxD7m1EPcGVhfwb62xsR/SnN5xsoiDqg33UValvrRs
fHkozUmWA42u/xqCz7sqPLXLY4bOufJP5QD0H4UgHGZFjLgjwQd6xL2V6CLQ8DvPo5l8RREkcjMH
Op0absno5yhdJHUAcvhMsdtCYQPQVw/1R2gB2UNsAMEGzCZHFp5bF5ehWxoHYccEgriSLf+ii56N
x4qW5jA1qD/tt1GOXNqafBwVprRkDmTkkjDqNI3Ym4aHJBqIT2kIl8isbTAEuz52qamXGQ+bu5sz
ibNr9SHyF+cqRpnt/IE06jT4GcOhQT3EaTVrP12T9BIRd2rtBhiI68okczEPa1yoROkcwicFIJK5
arEAtrhByHIuRkDjDqomeHJQtll3xgm3v0vDFo5+cjaWF02dBKEEJ9gx/ZvOpH71FkAxZfpn5CIE
lYegXxE1zmtkM8gBM1geKBeIbY9QFYkNtSWl59SMm46Tr+lxProIPtIOnlZYLLSMTcF4DtHQkX4t
XRmsjFXvgpOdT9oU7TG0e45Eng4lBw7Qty+LjEwOnVPWkZxQzmzKsUdeBCY/n15gsAJ7NVhjsXEC
Yxs1boyvMfwZx3CrR+5UMYHKDZ1X07HHzdSlv7yp/hUpd8+I8VAoPJQVNWQVH5uFg6bhEtt61juD
7b+DEiLV0TX2YXq18cdMx9xL0hkS/kBK1I12GpRL0TsPgnxN9BbDBkOerNpdj3403KYOfh9aOoQ9
PAK5nveMropNbQv/0P7u6XFEZSxRskRtFhVE4wZZ8raKYPHFLB5Z+8IRVYP+Dy461f8M9tqRhA8v
AvqoIrMsMV4CCx/xNCbZdjRuBj3marZi8+R3VNadAr1oe1zsvkU9G3xatGcrTOn+mSAL4QCrrDL/
vSVIAYoX1mxUCmxngDaHkohArPB0DvE2g7oGaZCsez/O4JB0H1XXvQZlsMz3dLsbnOE9kt17kMIo
xpZCrMIAatz4HGwfkmnFwozgu4m9YDbZnOADrm/JbHJXDUDtA0Aku8hBS20rFv7ix6ZwWNWFW56X
s/g8lgklpnxJlua8w4je2PF8s5yxuGjTOJAMYp57RKz/XuRonxEcIaso7SX09jMi75Lyzz1XvvZW
EUZ6MLeVOOSzf8Pr8V/s+OS1xu211YlH6GwBQpEnQN6O+6FlbmeJ59CdHxi3JkcP5NjGKlwcumIC
EDKU0wM1zbZaDwlPyWHIQ3L5KGLqCnJvkES7Oi1LYsIZMBbjQPnZCkoEhaarVYppp/oKc7QCDeO9
lbKHA7r9r2GppVtDvkehNM5pUGNUDZkuub2ztskUZl8Tb4aGmSf7zrWlwLBRhUbbzjYoANX8MAhW
uUvAmler34Q9xuvQeckm9wlIzWswCaJ1ISUEue3t5ml8HTKMn0NnThvXI91d0pZYnd/jvki+CeQg
TM5GOYpagRRUoOleHTInDZwHFi+wTvXMP1H1v1QUE/ldqWsVjv/lQxHsRa3GTd0MX+xFRyGqXd+n
UMEsjxmCVaPwAbIa41giymRujkn61zKSTZek5r4s62DrV4ecJ8OWgB/+g0aePxB6SGKbxTSqeEqJ
99yYboPSvf2lukaAeh95CtHRhC1hHY71bLFAR1SwK1no5lPHjHDBKcsO0Xhnj2cvirk2uSuw/aco
DYiYsC2Xfln+ykdyT8MFpd6xLwyDkRQNf4yvBSpKSjhSi928+O7tWe3rLJuPgzfs/M69hDJ9aSUB
LY20fiUdhED9ZGSPLMsbCtXmOcyL10zdJGbKmyT8kl0nR6ZV5e+AVr+FG1BdlzgxCHJfVwkE2yQl
dKMm7255dEPI9eoRfpJ+MyY177yy4DPA9sSGZ0aoXkEUTbx4l0z+j5e8dOmDaZTfru1tEKUCtkyE
x1yvfZ3jwlzuUh7BmQ9uG3sX1XZ3jJR4x5LNEwVp6MqPdr2l21Nm7ruMjKeps3qURtWnA4aUuj8k
28qu9wqxzyoGah5Hc/9En5I2pJ6qhi9TWZR/kVf9zAUO7iwFdT3U76AvEKDGBipB/jBMLLSa7iHs
alxzOrZ+SxrXXTR587pz62NbRh+GM3OD5swuK2bn0cugK/ukHVbfzrrxpukwwpNd+w3nZdg/RxEB
761XEXqdNc2OJwLupO/U386thRHb4HsC6mFvexe514DXXidjve2PxWmS/g2w4O/A8ZpDHlYfRZ/M
K8PB75nHaf8/1s5rOXJky7K/0tbvuAbAAQdgNj0PoSW1yOQLjKmgtcbX90LwdhcZxWFMz50XVkZm
VnpAOdzP2XvtpdV4TFjtXm3YPVCe/xH4zQY1fAoFibarSytuSAqcrsx3yyzyDSQj0a+x9BCBdjh3
9YbngY5oeYcPFGhuEG7GPh0ekwzmbKP2f2SgaMfINsAhu7ZHmyYzWO+whevDDg56NGobLXJee3pz
LE2oqKoQK2OokjNFL9XreOdmrXXb9iAOYlRAIVjU703/W8m1nd+xu1KVaqIGfw/65mclXjJav23Q
LfqEMj8v0XWXO99rh0AB/7HT7GHX1/jOE+e658U4CyoD4cJT2HS0t7VNT/NN4/1ljcPVmIrXGIpJ
DdpyXtHksoVYJz0eu6x3bsDTHGmFziSS38aJ2CqPVAeGBFViDYSbghBiyB99eq9VunuD9nAq+CL1
yFMIrYFq7qfuNE1s/zrX7b1rGn+4H4sHP6uh0Qv2XqEYj7RVM6db+Jb5WprRU1jOy27slyIV8aYL
42XMt8HU0KSbvKstBEI60QMFtUO1ZE/JqX1i86ZhtQafXaADNiqEcZHB2oXu8k2t4xXShdjJNB23
TQ/82cTuZ+eAGlr+IWtdNOrD2Md3zMEFTh3prxzhqXvajH96BKO6hVygpAWu6My1/kitrqsUuQxB
MzOJe4fGQAucuNMLfWzXLWr8grWs1hAvlUCgF67n74xWObD5XcMLA0nMmy8riMjIA69bgH6s1/7A
4bCo3dbkAkN4VJcJ8fKVq1uPeAEIHEMw4+K0bvgDl6d2EoNe6bjnVt6NrzjOVs+lWA1xFq6KctyG
fWXjY4Gc6/yoKnbBNv0sSOlik5INuzQTi5ui1VeFgd2vBERrDgT2mFghzLiKN6oXDhtrimmnDzRQ
ruFyKkX8jGRzzfaFMB/yXVeGQyqfp3QZrSR/oToUAh1Rr1WFGqMy5LdB6hxjn7VEEz+qA8fdjvdF
2K6NcaVgoyMkpX/UB8LVMaRj5QeN0vlUFFrJnYh4F0MOSQgl8j2hFy8BrQ+8n5axNWVxXygPsBm+
KYb7BBoCJwi5ZFkW3cdFoTGletRMHMzCuBzhAYxyhtrn1nCV11QoFUQZ+0oXCRDYcIwXaRHVc5xt
mNkLGOhWIdZVHry2nCvFqlBBxzd+6i61wr+ya7JsTHd8sbZ5Z1/DMe1wS/Ew25lHUUuCpgfxPld0
0heoz64LFlJzq25fG68eefd2WGoE6USd8MlaGl46RMbco/xOzVasUuw/9e8yYW/fC+cbfdDvuKQT
wdo/HeULGuGl7VCCKHnbblLoqR5nBXHeTA2KX9KB+mJm+QNm2ie6QZQuKNlyU/ZzNjNrtxoM9m02
Vy5HLnGyh1oUodLQMbYnxyivIXi3RdP7myi0nsikHykDumG08Tu502qr2nulm+zekEQK7+Ak86H6
4xbGmTHQgTv9KOlGONjaNrwS2J13g9wXZqM8UT4/MsuHt8ji2BmgGEdLomIXhkN9oiwIUjJ3Az4E
hV3jvWmGvC766EqYwuSl0anLVrqCG436adaxvPB8I9rWLYmz+qTXOH00aAhRF4mUey80Z42uYJmo
lOSoZWq/rxIjWlmm7jFnTwEC6L23dCR59FCVJyI3XrJRNItA19ojPWBvHbrY8ka9uhtr5nKZ5pSQ
yI5fmDjCqbxY6C1dA8gsb/O0JMcamvIPZHXBTRPCMIV9bB16V6Vjb8+Vuhx2NkiH67fWsZGHVy5r
qH0geK2EYze8NHpNWi6ZV5aj3fkGbpNp3ipOzeraZMQoD9DylAQSnxrxXtA+gWVC5j3618LHpsJ8
lC+Zy+DBeMUsSAnFQcdXkE72khm5sRBBSB8+CEF+jAkfRfSH2l7ycFqbZnmlA7EitNoszHajDmm4
kMloIAikbCSTn7pLO0D1Jih1eiwaKKnTSeLuLrcnQJK/08KEeMXJXp66xYL3H2776VdKNh6svqLY
mwTfcax2O1pOCIaj8dq13eHFReC1kN0fUybmwUSFuvWbPtkWvWcd4e7idKyoVOkFmtbRDpmTMq1q
tm/QFdaz6kIKmkGa7wTXxWTAakN2tqPiZndDy0NRIkR7JUy6IcLCHm5Gb0c+oNhSLDfbsDkSxUeX
b5KbNrA951aO+PXt31bYTVJLPASa/tK0g7xx1FbuXL8GxJ9yAF+z/vSPkM83kpppAKWUBuxNS57h
IovMgEEhnN+aQ1wZm8Vd5mu0bQmg60JDbtsx/h4C68p1XzyESHaWJnIq4CIey5I31c1JbZTghcd6
2B/AsrNprASZTkXm3/Kkk31pIMkCvs/adgm921oEjZlsLxzIxEH8C0I5HYi0HV1I09GkaoFi/oiE
s2XLyzkb0coVhH/UpbrWk+LOr4lzAVm3pIRVgFSlAZp5D3bReBMG7E9vsmweAqAvLAjZZCJ4IEGE
ebxlkQ+hgNea1K+VQNn3vqdc4B1aH5mjfGUJrNJUYb8CWYaZd0ax67Aze35BlKEZT9JbIzGSdUT8
/LqKqedHWIC+l7W+tQdF4CiPvG06atEx60juoG+p47GlXLPOZN4jmYxdop2od6Smdl9Z4Y549OEb
kj/UkLa+dyb19elHToo9ifDFIrFdd8erjyg8HR9RD9iTYDhqArAlykUwjnJhW9G9r4760jEIEz+p
qoyQ3ovqgBqqDfVQTT9Ov5K1eBFALmDvGBSdQIcdKUU386rO+vXgArdKWTiP1Kdv6KjiigACufbM
Ef2CYdnf0qbjV4p/TUxBSawmMSlVnt3XxEK4cYBeU5IDQe+XPGGM4FeR3/Wbvmctm+fowRDU8CTq
T1S1lT2CnfCulXp9k7EMioQoLzwzzt+eGRsqMDebIfiPAe7w463GitGn6kUaUscrPsiKLeHf3v1Q
y/IY5MM1RouZ7isyWetKHsxFyRYnV2mynQByYCLMe88mFysyKnwnY77uJmpTbaZogWgJbk8fG5nj
DswnmINa3xVNHG0VX8EYQz30rgi0aB5aur027JJXg6F1y9ah7ltU2OuK3r+vyvFeDlZ0LMnKSDAQ
IMxHopn0mJWFQxMvcFLzIOVE1EYcdJquB6tvF3LU4r0BAmdGpzLYm4bhLQfXoeJrV8keUcYmgjr6
ZEPO25R2zG2btPiC/FihqhvDQIJxQmzn6bNZiENYNHQEsL3dlzIoNmNrP/eJc3vSoZ5+IC++Bb+G
asdwraVLUOzSHfzmMVPQusNm7h/rUrtxCbJfyD5BtWHo1GQGl2RLM6XZEeGmOHjhaC781Mxf6OYs
8tQxf9qTSq9tYJDJFhtaKxVeCTjTMU3EznEM0h8sqaPNP38v8+Tx6wlJ/m1CciYSpunYNktpaL9n
T7fiSzZEGpAavKnOqkJjDZGRgAjFpMrbGr66IZEBUIylUmboKufoiKi5FwOT0cAdJmZI3EA0tjnu
WxvBn0XsjqaIx7YJ6ttGGXwywL5Z0qzuipCinOcGrL5Ktj2hdqtWdQI4R4n/EF/yx8nHI8pMZW82
bGX7ko4IqG5lm4eiWhKJES9PMJaxQsnZaWIdBgQPd148XNtYiYLSzu5PP7KmARmC+ulBz1mzDH1v
oyJVzbkAXbasp7mgFyW6qTFMtp2p/Q7ioPquZD4K7ax+9gD8wWBITAqIavwEFnIgDEA1LgBzjQlP
++FNAFldc1RTwJTXNc79x8dTiKEhbAqErGU7uE1knkdgibIEKvFSTbqXUI1GWHq+Og/TTB7c3AWh
kVavpRGVV6WKoitEYIeAK6Ntg9aCGqflHSvTuvGisL8LQy1irmZfa5SYPSdqIJOrRUpb//0kvj79
cBuK6oHm/bAHHdeQbB39ERLQiga8SkZh089d6JAUMpISNRJis87oxoPGLpd1MPUYP7vyhJpcRPue
nxwwpSb9BRtQs25IoOMfT04FmS53iwhGhuX7a2Xw1A0gGpbbfr45Eads/IKSLTelPotkIVU8cm2r
iHfO2/ok1wCCU3u/T0TQIVEwy/3Y9AQYWt2zKT2aKyCgtP2JENjU8jcbKA1qKaEqiVY9Kqla73pM
SpDOvG1YucNSizIBTKJLVhlSRqrHAUncFE6bUG8WlBiTo97Z1M+NLDkGDfFd5Ug93BkcfwvV3qMI
bidLhfXJE/sOZwFxaNGrUUcMtKjZEzvylr4jahrOKLOofrCLbtag/2dd17rjwkQ/ujgRymITOiVW
AWTbKViiKNeofLaaOp8WCQJ813UwxaNHcdGttOnj6fds+j4bpQhAPGK78Apy0FhsjcuGuFyksMYP
+LpLdqsZMeuauaTzRBxU0WvDvpAKTjvb73ZDyLbQrKXxUIryKsgrKJqN9YIW5U/qhoQaKuxqsggp
8AlSqmCAp5tNGVyONzgpo7t88kGhffwFnDHYnz55eRNceLI0Mb3Z3j9a3DRMZCbLLOjshq6eMa9h
gY6x45MEioPRWJ/wpsXkCEOzOZKwUdl0lKxun5kNbQ0jq9PXqDV+epn/0ppmeUu7x4XEUEM4S4jj
ETVaSV4c/bos1Wbf1621G4FvbvIaw4FGAHUn62iWlYV38AuR0IGZ1NSNndFV+376HYtZfm8m0KhO
H4cgLK+JgVJ/OFGz6KIwX1VG3h2CXtN2NnfiWgxmNa1d6MNomKptKR0QDfW28f30Z9XJOyO3rnhj
j/sTSahVLd5roQOFsejGjeO2oHsVSIxwuNFKNDuaUPmPwKDQ5VNFe8IJTZCXOl7js3APRus8vPlg
FDSLbzddpyGhc4ASAOFLoykBCqmrmhbpvSq1H35j+T9GqD3B0K9pGA7faNWkS1FpckOPbxFXFp1X
X+10MpDTdO43tUoLfgCw2FdEBdcFhtUYqhltQUL/3t7QQYaas7C04tpBKTrZ8joUYfOhALdyuvNP
039XNdWeDdOEbemJF6WuP8YE358+thN2GKHGLWjww0npKya5r0po6pgeRZo7nEEDm1rg1NegWYcF
llZidUws1hOpEycx+3pJjOpp21kVcj7EygD2Kl60RHDsYl1Bd8Br/jmkqL1Al0hMnq0wdTahWq3p
vxH5V3Xj95hITik64w/MrTkhDZdW5ZrxMYZginExLN7NhuoQzcAL9Gx5N3q9llgF+aCUISJYgwXZ
nzxSTz0gz5lrDd4voDUYnBuLHHlQkfTSK7zaenGrS+2617XwsRmuayB+17kabtLRB0JCk5bSs0ds
fJSh06hhLwCDBkJCQxdxpAmdlY4FcYRWrOr7mjz1YlSxB1pWC0UmCFhp0qwI9cq8aU2recwzAuIn
Il+sOeax7rjtBOqgMH3Iac3eWb329kTUfl/fvO0WSkeZe0GHY1oVxq4phH8vydfFWVvutK4mY1wG
YXJIv1uE2RxPP04cTrNmlcQjpVI1w8ugOjM/bfLngZr6KrG4hwzLy5+jWj5IEsSOvgGvr0WYMVMC
cqfajobzySTE98oXplCwn0xK+dOPzjNB2FuRePs9T+sjpPJI70z4dTu6NvFCLYRzrJCsotKxox0i
eH92MhM4cYWyqmzh8Jj0XCcMsFXjMx/S1rpSgoF+Efgw+rG3b+UJbWiPifLaG+awMdXIRtGvu9dl
QrBcbBc+BAz0EJmmxWsbRCWcg3ACniI6tdL7oOlU8EsiW3estlnL0tCoppY3E3K5Y7Fu3AEpWSBM
0x91YXlXpUQAF5Vvzk+kc9/svo/3rgsbTR3U7wEouat20nsGgwb1NO2cZmMn5MsyIUnCJ+h16CYR
gq4+amud4n2Lwh2N3RWCcOVCkoE+gfX/mtYtXZU6PUlpTFO7agCs+bgo8DttGIzIRVmEAyTWzY0V
oTrIxjufd04OqnWTUxumuolFtre3mpGFm9q7EYLup+s/+SinQ3hqg5aSo9mIBzdOrxzPJi95elVq
6K20CjpDj8UUTAF4vJw1Z0MNdyvrdPX1utv5yIbnYKZAFZP3k3Ckyck6SxEY6apSRqrCmRMoSEbR
njwbOY2xkw1Ez5kuvQkGFohihFTRrI2uwNAybZrUvEDUWHU7jZYvDgN22F5CNGR9Mq7h0w22I3Bb
JIbDc2vBToh9TNdC/sKtQPc5LF7e/qZsa4UGn5IDUmxWseYSkDsWOmTDdlye3AZDz5PT8CoJJrlT
EGgHUcRIwk62RhIZq31pamtTdUJS6SDw5i4qLmLdRuDxfvBARcUidTsyDnZ/Hw80c8KUO0epzXvs
LN1RO0G1i/gPrk38XF2SgRkocGDwqLN0IAUaFU12pXTr1q+B22awKzTSuHUnOg4V2gD2m/Uy7Ux9
6RuUxWv3lx+5NIbzrt0ojrkdQX+TxpiLZwcU3Rw1d7rrknR+Wp+Ej57pdpveprN6gqQXsfoT7Jqz
xzwUQDmNbk5GuVKnYh6Serg5fczhp124se2PO3ULjxQpZ7at0SAW6KDEtBp+lxNg+hI2vqx/ZRMb
cxgnB7x+Oje5mEjTTC+zXPWUm3CiQ7k2mdnYrO8MZMbzkKzI2YmirQxUcSfqGgk4yMAbjBq9UNw5
rs/oKHxg2l1TrwvqgaswZSmBSYHg6LBs0cQbwwxmR3szNJNIla6UxuJqy3IPvI7bCCJK0RSebgnE
Y3/Z8Mo09tbtgG9Bt438+yTUM5nj9E7tljxg4053SLQH6YlqxgLoqloSoYSuF5MJ6YCYOmWrLxZp
3lfruE+q23AEphyNBZzjk2Fa5teS1jL80gIodNAB2gndihSBW3cY5pkr1NmpVoNWfzgEevLQ4X7Z
KW1Gz3P6lddJYyGbJrsbbV456UGXlQ3eiUB46Y372h3ndgDrI9b++JXZsKwLKcaj8nLc1yAuH75+
5sV5FgvX2VZZlFqAlTXTts/WpaDWrNjM4l+9/tQJq33bybD5nlKox3YTxH55nYxsLJrIf7J0fwPy
cXjRWrgKdXjzdkt0Ad6SsG5ZOw6UpQzJeWhF8b1wKRMkcYlHZrDy70gjYcvflokVv6K/+TlKO7pX
4jba5b0pljAy5h6T1A+PYMl5JNgZsbMjdzZdKKPwjqcf9vSCBTr+9VlgA3Y2j1PaAo2vCYTFGsw8
66wGSskvYGtM/bIryVkmdjRdhq0+vpoxNHbXe0lTdVwlYfw8lFwbzGDGytJxwMKJJm+98TPYBSxd
VIEqLKAX/lqka1B8R2FX5XeTiNdFHBtASf38W+7zQh6SYLg5/bBRgu4M8m+r0f2mJRmmQH6hVqy/
a+l9mz6M//W7rPYqLNPPXVpG6GrAXOGeJANrWpAE0/pEGsoDzbnsClRJQoeOVGBJvXA1et6aJ8qm
hQcHOUVOidoHmJYfNigWoQpnr0OCwAQPZHn0JLlRUxunboNvTW9GGD/yn12RNteWUO5o1keHtHe/
tSOxIGRgEg8cKM06rnmzYxolNnuySgeJk+2rSPwS+gjkRGLcRk1JLT7MNthvjefCFZDyJI6lsiyh
3LuN+dj6BuC/ECo6DtONLp8pOPwqJypELuqcd0iKszooYSqhLty1AnMIDznxeqc6WVsLY3167I2h
1jfxVLKj8f/2l0z84DuvmUxhYXpTD//EIxMvgXAJbudG6xGP9J37u6+TTRXjSC1LcBu4oqu9mH6w
O6/2OHDMTo2Iqrf1zdsORXcza52kcngMZLJww3b15vPzyqi7O3k6x968dnpx5QZRemxLzz2SIkId
MqZJ/fZvRL11rSZhCRP/OUfr/oxe5ohcUFkhMM2XUDT8HxAvcqeiyDwUKKK8lAVY86BTr31MfB9r
fWNvcgOvsiPS9ibP5ADELTZ2uZTNVjc6+izsXzJ1jNdp43tzpbQe0mzIboWI61VGf36TZPp9MmTK
rVlbiI2K+jj1qKD/Rs5OESqdm17UV5mFJHEcm3oJitRYmAN8Vig/8aIuGwvtd5DtCJaZsmctD8Ym
Bl7FVNRjnhbqE3iKbmO2VvyTEF38/5Mx01V/NsA1YSRG9SYpxo0uzOHojoN75XXwPw3TE+u0Msad
oSpkubXZz5ppC2PC8GSwPr6qYJttkLusU2/AfFQ44jmGZb4sqoK+pgSBMLCr0PrnYXBLCIusP0Sr
hCAJqUAVovyT6pwOJQUO4gkDnmO2Ql/6wxvDKzC49aEy1Xod4dlduY3XbSozrDftoKL7KaqtJ6P+
2AWwaWotvhMQ/sBzWXelYXWLE7CVSF9yxE5ufcNWmRjs7pi66p0XBs4/ace6Gc+xk2YPmQtvMuri
pdc541NFZZ9yNFxDjQ0TjhY37mGGASC8V1ujvj1Ngv+/o5yOwc8yq7I/9f+a/uWfxASWAfbP//3x
Y/X22fudLV7r1w8flikg9+G2+V0Od1gPY/7Xt1jG6W/+3/7hv/0+/SsPQ/77P/79Z9akNGTvfqOj
Td8nM2nTEvb/nOV0pKmV/EAX/vtv/9M/45zUf9jC0R3qB9SiyZlled+d4pyE+g8MuY6qalKjFaVJ
/iTNyimySdHUf8Cxojfl0FObkrn4Ev+McwIP/A+bbbKuao4w2C4b5v8kz+njIo2VmY3a1tFgOtgs
1gg1/bhI04DHmWbHJgGNwybOo1lVYQggljysjQsLQo7n3Ubn70NxTO/Xg7quK+agMFQ4ldmZUghc
6cf9u9N/87Zv+re0YZYJ0rr6j3/XPr6G30YhcNMSukVKlnoenOj6DeXu3FJmeTjcy7j+1UiqydKZ
g3a6VYYOKpNyL5v6e6s6e5hYNCbADChGdBUp9UYnUj1vxJGo4tevv9hnRy+gf5HDpVv4WqZV1LvV
sFvJXAlcMvGIOz3EMFEi2a2/HkI7ry9PF/PdGObZSqxigYXGizHqhTofF5ROVvWmWjlrjMUrcfP1
aBcOyJxaMO8OyLDTGviig8ElwLiPdOWYuda3r8fQzstBb0dkS5XHgQWWdnbWssEve6fmiHqcrKXT
oH+3Zkq8w6ZEbx8ln2Gvan0dK7++Hvjzg/vvcfWzM+nQfxkajXF1oTw6nXOTyOTCnTp1Qv7a9//X
jfrXEGfnj7A2hZ0/Q1hRNU/TchlVBH321oUtuXZpnLNtWDnJGFFrIo97GpYpUs9ZEC2Ra4XZop3z
gpmXa9xuRnCNDe7rk3gWsfrPQ9RM6nhMfJZpnnXhIlr9IVtrrt6KwG2YKjPMHd5M2wAauEL4PrkW
ttqc7DgE5+GsyZcXvsCnx/7uC0yX+d09anaA7FSfL9Ddpge57g/5tbsgg+tavelW1q6eB9fhpYdw
msb+dl3fjTl9p3dj1m3J0oLq6Qxu32K4cnf+vFr79+k1EdszqohyVt75Sw8yCkaC+YUD/vS+fTf4
2Sak0yqI/RGDowJeNE/GXP7GBRuulDkBaVs9WALfvnSSL4159gqJCav2IocZF6P1CsDdspiDz1yX
S2ddrPK1d33pKPXp0fjqFJ+9SQpanFWElWvmb5MnUAB5fq0vo1vQDvN2Ey3dBe5A1HtztSYAbE6l
Z64srMWFU/3p1DSlZ6NC4GHVz6amWtEH16YMAYZRe6bOtmrSdjuyZptnYlxZJY4mokGee5vKj3mp
wf3pOTd5x9ENUh2pnk0eUcpFjnI0r76XbFIPDStyyq8P8NIQ5/OGb7qgARiCHeVK1zai0TZfj/DZ
q9oQOjmXtOipg549KaIO+yRuRxbk7itOa9p/B2nfshAfEZB+PdRnE4Fpq7T7pKB1b59drFbT67ZJ
GQrSLMj2aV86l/2FN6L2sfr5Nt+9G8U5e2skyuhZTswoxpreib6kZzWP/1hrfeHvkpWyuPQgaJ89
CO8HPLsNHKekchQxYL3oF/IpXCRz72CtxXL4cXFem07R+UP3fqyz+2FIq7aaND74weaSrvTSmqlP
xYu+DFf2oluxD0Vvkz5l7WxYlPNgdelgL1zCU+n53bzKPN4PTsn4mvg95viv0/uGdeT//D6Rqiol
VRwKRc7ZXJZntgals2byVm4C709R72rv0r342YP1foyz2csO0tG2nEaZFWgjXPlo4lH/+ig+e7De
j3B2t1tUAGtLMgJM+rkZ7eGJtwlgb3hUIEC+HuvTo8G+bLBNkcI5da3fXRaZYzkNkYqhyrjq5GOL
yvzrAT7bobBD+u8Bzk4XQR2QjmMuiZKrjxnVO+aJfD/G7VLt/Mevx/p0xfJ+sLMz1+q2G3k5g8nH
/ECSVEMcLFiQ5fRS8dZEnPpPibXJtvaKxuuN9/z18BfO5ak5+u5cjl5D31ZwLvPiNkXokvr/4gBn
84UcA92spwFCDaqC8ygpzfxrh6B/XP24AyCDoWGESMeVXR88UN5fj/DpLPvuGp1ru5Bc6mVvMkS8
DTYsKF/8a/dgvWQHsczXwpxr378ecLrBzie+9+NNV+3dVSks7F+Jw3iOD2AhGdat4y7Gvp6Rt4uQ
qKaroV86xs8mO0l5AK2jrk5x8h/H1IpBzQO44LN2Ze8gPt6PP0Bu2w/A1pcJORHLeK4c5NXXB6pP
F+dvR/pu1LPVI6hOSpAFo4ZbwDhzFJLYQ1diT8ZgRrisstdZpK/6JQSwPTGS0UK1b1F8O8CrLuXa
f7rGe38Gpjnu3Vk3ZdWAPOW7TKtK+6n57acze8fiEpB/s5ALJJlz0gdWbG29Q3uUwYoslgtLoNP2
8u8nhIK+gfRGReb88UukhqeXDjx5Sqxzb9Os3QUYFy2ZyQdBZhwnAxbzXJvHS2eLRhf3RJZuCPn4
+rJ8fi/89SXO7r/IMAG69HyJENl62f/qhJxbWHv+tVHO7jiqFr6daNMo1DYVNydN2sVFeeFZ+nSG
o99tqrq0HNrdH09oFKiVMbSMorBOsOUPtboww31+sv4aYLrF3902LlnIoapx22hNQc97NbLfHI3d
1+dquvf+flv8NcjZbaHQBMyKiEHs8mcoHo3+mpXIIRyORepcGOrSCTu7+KZKpQMEDvS9rN/2DSnR
9De/PppLp+zsyitG1QWdyTXpuscw+9ZYj15sXri7Pi3LTUKH/7rwZ1NLp+Wd2occBwC85ErOAcwT
zNtuYCxNy+Nl91zc66t4eXmRfOkMnk0koSGMGnAOdRY6R4HtzbLmwrz52Ql0qNVSytV1EyPHx3sO
6WKM3JtjI+VjVihyZmAaz6r0wq2gfXYk78c5WwkVbR8M3vQiIvJ0rs+ZBX7g0JnLWfQgV+U6Xhv/
4oGdrYa8pokNOtNMfwDMR5zOtiAvT6kv3ICflqjeHdh5ta2NNXihHqsu75WwpYX6ZKIAWQasuVqE
csfigQiDi4Wazx7i94OeTUWNptSEy3FwBMFc2Va2tGQMNURd+j7BnKQufP2UXbh4p3fvu4kpzIMS
sw/DBVENpPNqYgF8PcKnxVJHE+JUEhCmffYg24hvOkRj0+sb/d6q32hr7BFrb9FceJo/PZZ3A509
zDH5InEGpQsXp7rCEzDLyOP9+mA+uTqOTf3eoHqoUVw5f6Z8P3DRHaK89b61kmgK/b4kQ6UATxfU
f74e65Pn98NYZ8+VKdGR6uk0VvKsp69G/mC5Fy/OdE7O3hkfBjl7lihw671SMEi9APezJPuY9VV8
DRdzHnMLzrx5uPQW/w9z+7tR6a9+nJpk7HU4QhjVIkqktsdZwmuxJXDp6zP4yQ3xYZizZ0kjl8oE
3+NSpr+xIoiMxoUBvj57QtU/HoenQwAD+IgboAd/SByKpZhLaZdzKPTrr4/l67tBnBvD7KEf66Bi
qLIkEkfAM9x0+qXl7WcbTfT/qkPrj3IUSqmPB0TfIinylBBQ+9gtx4WzigkYWKbtyluTY/+aLYCr
qTM6A8MmflEOXx/iJzuaD4NPl/PdXKR5iqmVDoP36Pa9e81kWQEbd2qRH5u4u3DtPj2hUjMFtFHN
1s/XfAhd8gnn5c4cnY6+jffb/6Y0268P6WQx/Nvz9W6UszukJUw1T2JGSQ8gsCCCYkFDMbyYKv2E
lWgomJ/KXXF/eZdwej39bWhsxJaF4UWzThvWd6cTP5kROloIpA8GHM79dbHEW5SXR22BW3ot1oG8
I68IXMYSHiD7N2LjFl8fPmKr6Y55/y0Mx3YcwsWFxnbRBMLz8aKaAWST1sKf68S+l7720lacmScK
u7uPs4ogeXCjUAOWBLBrgjxVH/vhKiwiz107LdougtZ9Kh55m+ZyDoZr0Je6kUBvRIidx+jdarda
l7optLlo6KbvYgULxIOqa+43Jckq9sFD7icPCg+PgCdFdDhBUVWX9gCMwkovl5rfuLLY+LTJA7iJ
dt6WAm+YGeqvNMYbDf4GeqA7ZxzIWl0U6KjA7JpaPmQ/XcPXK5YhWPkr2XXdUoxeGs3KOFScG2SD
QZcjOfVzH7QW4Ip5rteg4awKkTFViJRNOmunYae4KYFsCPCtraKJ1Jt3fX87Ktq3QqGq6WTmtSaM
dj1orrNS0tg+OGkHdCOJfrW+rJdNEqnIXJphpdSUqKEMVPDP2m818F6QfcqzUzoLktsIutL135HZ
bvMxfYw1fc0GE/WhSjplde2bJfa5sHux4P4EJTZve3gUZbYfQOah01q7roXrxEHAhvfX1A8pN/Jg
PJcOCUlIkRK42PALPKVdWAO6cRAjDbSMVME/nkQI5XrYMevKvI/CH7KAldfAeQ6fsJotBmIMOgkt
xsRenfYQpAOu3GxslH2pP6S5fkxkvQWOPGvI/AmaAmMBIIUrrWCZ5OMYi5zNIBZeDjVFM2Z+/+o6
t4Vzh6meXTkUgCfNJTKiWgnzSlNXdUPegLbVsMBaSIBnNc9kcavAk+x+Ym6eKR1G7+1oPdT1i6HD
ie7XYMSN8pgma1DuARzgoIMF9KcGdurm2mLSBiq44Qc0niOQitamGhhtjfQYl49Tel/CVNZF1AVU
vJHak0sim2c9RgAL9UMA+bYyDp39agTgEGsYcqANyGZaI+TRrEOQYynAxiG1vWNszDFFYldtyN0l
4Reb34hu6LuKnr4Dx4MIaLAIhvdXIYwT55iDJxDadd3kKwU/TGgWYArnqr93+rVJaQBHxUzUC0W9
znBXRdX31r0L1Xzeq2SCAR1AqWiXzVotsAy331zYMjl7yjngDhAVmxoKsr1tMiog8GhlS/bZobF+
JARsQDwWWBh6seqrH0qdLQPi4Yb+SrrpspRIsII90MJUuSFXYm5mP3MfiMPK1Y6p9sOqdirdEGPT
xWuPlw3yUtantb9yq60SQuBfKfo+bfgT/aZMDpl7FyTzJMSe8tImf0JjXemrMdQWuv+rC1+88Zts
7/vhF9nnnQ2uxH2a4OLwZbmZXk28mOPUhB7HpVk9WBRPyvho4RIL5SN5Ilm7rXiIQGFjpmw545iQ
Ya+2aDOSiX9dLlrm1MKmvqItI9X6T8rOY7lxLcuiP9SIgDdTGIJGIiXKa4KQS3jv8fW9kNUR/ZL5
Qoqa1OBVZoIEgWvOPXstpxLoOgMtGM+ORnrCpMdzMaDkinC6ZiB+hWNVDzKusxzGDbyawMNjjNXY
YQx3ovYu7F5GxR0ZiLRoE8oMN0ejfS2aL1Hb57Q5EqbOV25CeiPKR1U+oDwgSOisIiKCcgSHDflh
AiKe0plVH4oZSUUgrZwZCMV7k2FQu5kCwdFT6B3DeRRo/oW514IWVOM3ubjth2OjPtE217btJmYB
qA3XNc7QIPBz2Q3WDES1HWPouwAlPzGu491T6VjjpnT0ioKOEIQNL4wc3C/irwlMQ9i/GyzH2/ex
vRaiB6G5l6ernM5ZcatoVyTPhdI3RUciDGDUWzm6jmNf6K6i8l5Z4SWyTsrtal1gW0BLCuV1Kg76
6Jidb4BnLWmv9onV0DBPixn99kdQVHGCiVq/jTrl3EiZs3R+zrjdE084JhU/gBQfAX70gYpuvD2O
4S5Wn/T6zLCSYQQYGr/u3ifIPkH+TjvJV6VDKxacxTyixaYJD3QKQ0leWU4VvvZVi/dv2YcTDSD5
DWA7v+IYqmnfM/1zpdjkROUNpD1atR3IS8TyK53YjiI+oJazJfJKYa5C6ULQ0V4bDTja5FGMbqPg
bqQRPW0NL5QgZGU8t9ezrvmF0rhgfBzQ6nyi0qkNA1Qc+i2cONhJiLbSM65f4XolH8B/ARwK1oYY
IK0wu9nM8b3A5suOggXMiJAL3YxxthAb1o+heEzanAxnz5pcSW+K4FEKUTKFposLe0Nyzlt02aGQ
5akSCmX9mQOQ20Yd9/h0wDZaDFNGg/1TO0NzU5gk1S7bAHg5TlMPQq920um5F2GQM1yCxkCUtDOn
J7y3NnnYx0U4J9NTYZFvimJPN45y8KYqmaOX8rMVfsKdT+ruySgPUxbeakIEfeZapJdVlG76IaLf
lsJD9hKZop1bSv9kJg1UdKGePHVCeMigPmU7TEQUhoW6RWgTKOqjMmrs6uGWHAivdwVQtPTcC3dw
uvdxLd7q9GJqzUAT53BdggFs8RNEeAtwMRRoIdN6PyzSXSqORzMwT81QPwgdNs+h3tZdCHAs/Ows
xqlpiHMXqFXvZMLC7ywZjimgHomz6qhZyoG/KDjW0Lwp4+LDNj/hBdpDtceNpjLST+WeEsAgq0TC
OwJPxQ0kUma6GZJoUS4MzVNyVdcQiwFPQkL6HPvQ1wrGt0SmXAqyPGjeFu7ruBSoHJWnRYYtqSRI
fGg0hg20nGTpkObBgwQ51DSybQAgsogAnKpT+JmKygGOMIsHgCVNS/jk2IEnQ9kowkZO67e2wKUZ
vxTyAzzgVNiAhHaxG9C0S3uPIw/70uhskdbmBkg2jR79V6WMdpW/M+pZ2s2iPBVfQrQzUeEZxZcs
XQX6I3kuI363DL724wQMHmh/p3tt6YjF2zIAaNtEGnugfnUtw1a/VZ8N0j1JRtJLQ+J8x4SHVS4l
TDE+tLdCfCtUd1J8Smdf/iheR43uXcCb4O60ByYWkNIYKyJjY81AAzfZI14jk3GH0ia4Y+MmWzY9
Pz1CB/5mUJwl7SZS3fQOSFOQvhbGQTVt2HHNdKjME17WUnfSLVlYw1PxWMsuj98ACJGWlwpiWxPw
btpRs9fh3/spoctnGUUlADBcXgA0zbuwvg6odkNERLnkAV4MoT2yQwb1Rs4CcsmCPBmrJ1M4FUug
1yqYK4s8iFfIZw1QOEhbwuq4ZlHqOJF0G6ifUQ86zSM6N7MK4aPeyXhiJm8AeJ5oLit6B3Sqrn8J
Kkwx6MgvUXVbGG9ls6oG7WR8qZqHccpR8r1XPOfBWc3JasOpxWs6MmIzxy19zGQKiZcxUR67l7bG
MB5vMZHaFXaCgk/Kf+24k5L8kJAzIAjJvx00nnjNCLLaboKvsH8bA4eESVpTreRodX5L8EXCWDPa
O7nbDP3NlJNsNTbxfCcvr2TkRuGQtc91R2TO+Cqj2Mn0wuk5Q9TBYRpJ6Ja0pNcJ77LFUoo2Zh3L
Aswq14AYPA+HllB7fyur+5HouDBQDCaHwWKYpV+b+JPkaCDdYTZAjduM1/rr0CI2EPy63ICA0mCO
PeolKkzXRN5Cp6UtGbGNFGZ9e5BCMK2xXe96sO+gGnG72OilYZAstqrem83q7sRvkFBtiXrAm2cz
Fxnd1ZWDa68uov5dZKXMlBrh8shZ3TSLB+d6Jxp+KMAUk7b1KRw2auOreO9Bzy4+/eCpjYegolK5
XKWq24LZaxOT6q8XJiWgL5cfAeuoTNAgMm86AVPtnv1pis6ZdJKvH9RmqwNyGvGG2kgPK+YAhkd6
ts7Ka3SnZjfd4sJVjhAoVY+msa0/xeUDcpmEb4Twwpo0tdVxkz2w5IR6Tj8mUuV22IjASymVALSf
GNVuFnDawTU9d7SBs4Ysp1sj/1UVEChux+qUW9v0xO8R8DaMpVsIj9mqT3b7YRPFkc0BW8bJE44b
N6AV33SiwQWJJy5HsnyIHgQQAIyXj6JwzEcOBVG3PuOGsyvZEXJeRV96leg0VOz0rvwVRJzZoe1V
l2P/EkW2XnPZ7bxsBv2gXw3amYcaLyTq+jCz5V+hZsNDkZed9Twe04dA+rIWG3SjiYredKXq1LXX
obSje1m7KiQ8BZ4m32ctk5YdPcVstNiF5sxtG6HdK7FPMGSk61B/jnKSOSLYzGMJvr73kslV3Rzk
qh9XV83o19k2JENoXGNhJDUGdnucr7IC4oFH3iQud9RJEvGGF2WszxP84Ag9ghv/irpnMkkmRCnD
57Yz39Auc61HYD5g+t2XyRMksjE/FuFNHDvjmfCp3R+DFxlIL0POK/LO6C5rCXockmrflEyl9my9
qKrfyyc12y/40dnlRUCvs+UoHowrztzZRoEcX0S7Iv2SZfeS4MZIyUebP1lX93Xnt2JPQPaa0bH5
VIAEnMHTyOUmfgIqGZZ7JMFLeTPcVomtFoeYCSI9iA16ZVgP+/qQJ08yM9s9UTUp8iXZbcRNG+6a
Ytvz16/br/kX2mqJ4CXjeuPN7T3amzonjkycZ99OVyosI/lOCT0DtXj8xT8u72vUMgQ6FTfxLY4W
MCvzxlOpVD0l2KbilomWQ2ZtOanBVhRvpGNQXom7Id2ZBeiVzZB7pnw0ICaSidqZIej99D4ZVJAF
utNVbzBcsT8W1JsWnRdcJAb7K0eT000nsIOZcdX+Wht9kHeT8JvAwMDhpiEWnlrtrbbtREKEs9Mp
VFCEG7cpz1iOecEe+02NwVfIvLrYSrhKJdVZiFXzQjR5jkck8i0BnPEbfhUFke1IWv06IoxdJT2T
124pX+VpDwcDeLpawmzYdGxuPpNqJ9Ia2h1k1Q0eBQlAvJ3dDOJVpz6QEutYraH5kpxOuJdZlUO6
Tx9M4QtJ+DL+KruHvv9Q+xPjrPTaItHQ5lNT+QUvkgnq0DjH9WaubrIJit2rILrt8DaIx0z9AsLa
IF0JnOUhZDQFx9FpnMMAfX4vOr/LGWE2Iq5k8bPm39IpuOpssL3p3H5l5GNBx+7HxxXXfmSA7bqT
kp3NbC/0JyVX/HJhIgYbq9RbI9gCo3PC4KlvkRScu+Y6YjyY76UQX8P8qFcP2vgVtygtsLvfCyNK
vOSQ5deK8FLrbtLex+ETUE4re03MrVzOnCDfS6iY6zuDERQgRAH98roaPyfhUOZn+HJBuO8k3jXW
ALB7nZkphEw3FRQcAYCTXEtE3+Pz4kzmlzXetsERmnySbdU7Y3YHzRdKT+UBNiNPAzWffrQ5Z231
UzE3tkyGEYKm+aErjwBRYJwfhBQH5gaTOQRwHmEgnJUBvvfUiFelJ2psqL1JHu3yEQqSlh7l/EFh
Mpbuypi7+rLyTedym7YHkQanfHEFg26jA2jebj4BnFemXTjfJsOjKbNGo7gxy1fteFdYvYuJBV9U
HCYuwG4biJwWdjZLYH7NGspLuU1GWxG+NM4k9eaQVgAOvYB4no7N6nE44jhAvgelikH11mSbOlM1
iKsdBvWuoPsphYp/bT1jyszf8vQY+FQ6uvKcM7xzI3LELGc14EhhO/S3Cxvc9DpQN5ah0juCBQgY
Ve/FQH3gsLPl8Nh0wxuVPtkc9LGH7ACI4XKXMJ28dyyzroLcixhXVRCdjo7WDDhNstUyu1/gRDPy
M8eJrlx4y3iowo+6XSPEh6RbZwCtYvhr4UP6ymfDP7jqtE6cL3n54hQhqdQTTSpRSArrSidJLNMg
bDeJO4gOG1HtqGZXfe/jwmLCzoT7dcWdv/b61xqnSjaI54u3sd2X7T3oD3vEEUhtynLjlMX20dS8
aY2Zo3ggtcxspVCNG3B1+WW3NXrem9CO3+rwvs2uc1Ae6rZUSJvN/Pnn2TT9SH6y5pu2jwGaJpSZ
UtvSd2VDCNyhtblffFU/oGyM0rOWbNbKVbwCuCzFG0Cj0pRmFu/ZdKMyg60FU/UzCQOnwNSQg8O3
VKeWfd4XTMxJ/AlPiFCc0m0bkMoJLzsT3QdKVbWE9egyshev0+MCfx7vlLVJtQ3FK3UbPdW0rHMl
lshwkgXhKRtd4pXcOXHyLbC7Rd1tGu6oDgpXd8vUXbCrWbdqdSLgzchIayiqHrZFzT4ugF+9hnc5
EJ122NaU9YRdKh/MwdGQdHNQr9z3hRu+zqYMo+C6pxSqVI9x5Jts4K0rlWJlJh3yKdgNzQNso9Fw
EO+ZB4C5CSgYmdv8Gkp3JlqrBrwaaIWIClErkBdHSBEcUd6wo/G0BNWao7Tnmegx2kPLTZB49WBE
hYIZLtyn7d1aB14bv2yEYnrjl4FPWh92oEMtju9U0iJVOiyINHkzPQahC0q1Wrz4Y+hVPGZ2IN+2
4XWmb/Jgp/BoTXYib5Jln2m3RXpD8YvmQta8lOq0A9gvqfdyddfGJECdPrcHEpnJ/fCm3qjszvMN
7oVB9BfQS9mhpPLqsNvXWc7G2znBKEjJEk0NGnc6okAm0c7hpJHfU9Ov0yNElUaG/PxMEdQaPhfR
t+rHUXVkwcWOo8fre8kXimtv0o9x686NI+dOID2O7Koo1s2Qw/JPATWNQY6kxYZ6yJtrQYYdstCI
S53NCEwinQD7WXvNLxpFPKrzDDO/uuF11UHUNz0bS1473K2QNwjPf2mFx8QisKBWPZO0M9vb6Diy
4LtPWacFeI1i7oPqRUbiBqy3AOyJTKR9fi9RAjP7AxsqKV/9Ul4qb0FgrdS+TV/jgdbYMT0Dh+pB
77eMZGz7rsucopI/vja4gjCms/Q8S6m3nBLzQwjuYxF8H69f+qsUbeXDqk6MTX3qZ4BNV23G9VAd
BOjb6WNO5h/os+CpdyoCk8htMpfTgbC5ldhrAYIT6TVxols6QQBeMHoBtScsXDc7lWfQ8Eb5NGu+
wQIt5FfYsAkt6BvRPvXpPEsfKcq2vDLYImhY7aANR6oTdwRdqeguCqzktHATyptVcpLZvbfsDcMQ
WRYYEBHrRR9R7ZKK+36It0rF4lGec2oNzWYRoEqoyVFKpne16dywn25G/jt2q9yt4/otXI98GtnS
t2qr7a3UeOcMZ3T6jnurjX3ga+nwEJuJ4cmGCOaz7BNn0NCXuiLY2MhJAZ7v4rTJ/TlpknMZZuwK
BrGilAuHcwA3UYj5KZ5xzRRdwt+yOD5BWy0y3qrivsHnAJcmCU9toLI1U1N1Xvj0cdHuFLEdqAol
wbgBE5zuUenuwNBQqg/vyPmZxzQj6x3mN11XDX5JPv+gilTsA0XDUs2SSStqiBMAztRScDvQwlo5
e2JWb1J9tiXLOjYaEFi1NB8M3hdjiPZTHt8JhryDsuimCtOBTDW/zXkum1S8JupLsx+l+XZ1kqRg
tfM0uc+ltLvKF/1EeBMDpoo8oN0XSrBrSuu2XyhSpgvr3mTcRbp5iEXjq1PW1UTaaJs8mgpXWsEm
nSJ89OHwKxZqhitcU25iiXtrFvn/A4Ll09R89FaTbXILiXNjhScDetSTYdXZs1rrxZUUsaMch8Lc
EClLzvAzJL9BHrnpYTOjLLfqhwiNFYH6cTwpXYXGoerr/t6MVWmdJzg+dPNZRBFttmWWfJSon8Or
MVxGY58reqI+kqYoh/M0SfxOuHuoKA9ywKeds1GW7ooUJp0/WVnYHyBJgnKjxSzDhpGpdVPepM3M
/gRJwgxLeDKHd44IoNQnghRyxQh5WWMEgPqyLG3g1jRCbuGcT9X3IUtIWa8M0tIFOK29l4Yi9IdQ
LON4k7cRldXB0EBzywtS8Q6Q4nOc99a0hZtUzEBhLCuzFa2gf1IttVT81WQra05vFrRssZiW477V
ZeSusG347zMskfE0Am8seBjXcbSQRopdmQSdjpll6CuOQoLR9GOL+8SaKzAo9seTou3XcGp2GNF4
qfg45qahMNmX6FQnZ1HEct2rB9Uo3+CsK8bHiDw2uy3DmqD3N4hHgp2x8KhsU1y1Z/BIcvxOmA5j
DiZxQ7c7jmtxaVscZ9KQPPVqRXN8EQ2SE81xM3mZpZTrMiQI+CWYpKqUIktUiXThUZOdIDhQ3MiW
XMJdahVC6OWCmbKfEpRcQ+NVxcV0HmM5aJ5CAzxZw96oalsT0U3bfJZNKgV+FJcUVou4G+ttngzt
xzJkLSw5OD1fg5QMv9oh5oSQ3p4ZwLU+iQVbrQEFDwRUQUgSuxNMq6TYqHRD+yktkTLsgk4KlE9D
TjXBJdWPe70Soyrxw94SNt2kGLEjDDHyp1FWRxQTBrg7VtyNgd9jEpLqgJMWFlw2CKW2a3QJqGKT
hachJoK0MUyQEsyPrMLEkfbqjQkcI8ptObYoKMw80cg1STHidIXIE4AL4wZRp54jZFAqT4JX5MMU
YSAZ5+JgdYuc3GsTOKRNg7WQaa1N5HgDxCt4zWPgfm49a8GrKfbSZz1qzPx5XMjTJstbzuArbH+m
P0XwBbdIB2v5VBQgXJSO+Xuacf2W+RTv+zy2kgPEByH3AKGNHAXkHV7ARYB+QGA7lnuv0oOAppER
hTCdu+pceUMJt5tievxcF0r4XilzNtmWGMTIY8NMlz/Hwuzqt6oC0eyYol5Cww072mRFTLOdZ+HV
y26tPpmzDwt2mXhY1IQxPTIk4a0sGKopMAjiGcRGrDpZo2jxNofxorl5PUKkBW8Qc3CT1/VTO/fZ
cCj0iYqqPrXT7Jd8oRYURV6XN71SLAm3tk9Dt1j6nI6FjDxPLXWUb0M+BvHwTGIL0gdS1tlCVwGY
1BDQsBhLhG7aQG/WP+D44DfLW4in2xHnTUSFFbMEh63G8CxGTV65VZYEe30qFfabTQO7Ioy0nC/U
lGRIOLjrdqk+NNdTNEtHTrhG1W1Kpeq9qV4o7Gp5zXONe2Mc/Taf58bNG2mpnGyIZ8VvFos6nsQA
otxkaouq15DbCbDlrOKtEoB5cnY+UFUW+qaomXVQ9thxKyJ8QDPdCAhtowpTeJuvR96VhXtd4Ayb
4jqt5/eyMFS930npXi6jYaf0Vb9ssbN2wWMD04qSUAt80B2Nbr4vBsnV01S4tRIA62ESLUfaqLrg
y2wtUu4QiTD9GWEKeVWbNOA8szpI3QYS8dhjf1Z7+VZvp6K41UpzqmtXz7SlzvdgyTXhBRYivpM2
ZDY4dakSVA3KKWRu7JF0beRs0dLfJ8UspyuSfqDHUUQunYSao2cZW6qNWdPrphp4UQjglRNcdVzB
+ZaIUty/auT1tbNeKzEMt1y0QLfy7gzPRoht7DCEbdpsWksJSp7cZZQ8rTekEhF2koAuSQ3KJdxO
HeFnxxphqaycyToLSnbU+SSEkyfK1kRHpDz1azdpGXx13WyV20IX8akNKQhRpylgLzrYCTILgfHE
YQQ6SkDN/MiZAZFfQ7WbdZgjsf/IGeJbcCbUm5TAULaKOVJ0lYQlKSi/WWBgSr0Wp23YBYpJNTwf
b9NQbdP9rMRh7E2lsZQb2j+kim7knGFxVqyYtgY4QGyj+jEP54NppppJPSxf+zTmkAbJzy408w6B
6cyfo2TRKwZTQCjXs3BFWn19iAlax5/c1rB7M/UkHD4bg3XkFgo8cFQa/4pg/hoBULGrNKBTI+dB
lbsyiYTYVHfISZifrmRljrWPZswoRxc5BH68NmmDqJBDmshsXwqtHmaaLugAGl9xp5WfYQrYGcYV
7J47KYVL5oVd1xjupCAdc6yxjMVHNVGS6RZKMmWvtDaVZFMWDUfhtSH31gsHkxIPRkgDU2KXpZBT
jM80KJp5E+iz24btb7dKrsybTlL1hN6HoR2fdWQjT2KPmpfhLbU0r+UxEzl/zKribjStipMjEdhu
pdCAUhbxNDu60VZIgUgPExvhE8BtM1YCoAW0BRQXKo8AVhuYfK/XjOq9WgxRtvNxWjJOILIAqTQc
w9kRVA006tw1VrrDlzpgFQwWqtFI9JLELdCIdgd0k3Nx7moltXaZUoamnSS891cFPoPOC6JJXuX1
/DhOOaeD6S56hveGp5HDOpq2hMijqchc9lErjpYnTFFPy6i1cOgyRPk0XNEdW2jAEiMj92jen0Rb
7LoJC/BcU/YBsV3pp1qAi7cdzbIW7qolVU3HLEa4llCqIzDwcWdJPRt1vdnLwciTT5OlARx+iDiU
SgrhoTejge8gDlb/jti2DDfwbrV9FUYNp+7i0rphItPfEXTJugBgzDvFTaOEv1qpD0bWQgaNwS60
8AI9n9QLhSenkQE2qY3ayLPy+lEtJr7UlVBMAmBuBRMN3rGkzGQFn2QN5HqtlZtZJZ4NkQG8OhDk
nai+LhWUIgEoRHiK5XDkIGRozPFWTyoxeCg79GWcDo+6xJY6FLu7vism5dyiEqs8ESAI53FpmLCh
A0Fb5femroiDx8Ikt86pmo3mk7y0xm1SacLRQNfbsHCYpeQamWVVfVTggRpOVwlZukSm7Awsa3Gu
TJmIsz1XrKjCTVg2muH1XaWmXj8JoL5FUUUMkixyoe5M3rJ2jyFcCnY8y3NwmAXA0XSehyZEv7KY
g2wnpfOUbFJmgtZfqiSQThUaTOHUQ4qXdpWqCBVWAEk9V6FZfWKVSmY6DNRfiTzeLXOiISPraP2W
KX2w+tpkvSZqWwJV0Ov7OgyNbZ+U/b2VlaNEC0xcd7+ilAXlppyHnoPwNKh1MJGQeV0YqYL6PDLM
pFtiwEt5zZbLaPylF+POLcOGZ0dToq7zyAZEy640tUbf5rNEXbjX465gq2coN5gUiuZggEaZ/Wmp
WDMJE+/zITYz3biSzC6lJ2g0VKgesKDw27LgVXa9iKPWsyxzglYtGw1VLIlPi6W9UCvHSlhTU4tT
m4/RqBLOnNuEXrS41eRmJ/a9wU6Gt7RxpSlKe370Vntph1qVfXkUNPNVzrNKoQFuTgtqw12b4YYB
t2q5jdlOFWsCKSv2rKOseAv0D5EWjTEJznG4a2lkT2k2a+9sAfjqgtbTMLPwDrI/x5BezBPV2AyS
3bZX84lVbNAJqGcqbe4tROI14gdEZLjQP6qsTfLXidab5tyG1dKHNlT5uLtPdammJs1GQRee+0Ho
hjusCPwzTtqMwvBQWHpFaVFqlJ6ap6gX+i4xapodonpE7VoNFpXFJLHK5TQLsthvymw1W5fxnAzn
ua2S8o5Hrqp9sRSr9F4sjWRid4HwF6Gv1mOQGHXwVdeiLE5sfP4H1fUSpOuhwjqezx7fdg5QZNTm
VSPyR31TQMt1+z9M8UHTUIWweZzB2UWNzuuajznw+0HNFcuJ40oHR8rQKvzQCfu72/bPPlgaYXFq
AZyEkqRd9sHGo9KPaUb4eXg2wcWBHAm9NSoYy3Z8L7vphirJ9823/35JSE0GVCbZ0C/ZPtk0k9td
Q1oZjcYb3SkaX3CCzeKAGLnlwOLrp2DiZb+9yvO+oqH+74KXoB/GUzYqFRekpTRMcXUOwn8bJvl9
CU0xNAnKNo6Ui7yCJEmtgg2MMIlhUMpXCfNRmi6yfmZNEwt3RJ56gcqXKuEkK0KKjIXcvOCWSZfN
97f3svcfuoWq8gHAbFgAlLSLbvWOlpgsH1jlL7RdCcH8Unc6u7TZhGNPne+nH/Py3v6+nA7QQ1c1
S4fA9Wcf9YwrAlYsl6M9c60/kE5zaM73B2rXXNCfXervm5+CGv96VcMyDZGSFJiKi+7tMR/SoZtK
rkqNepQOgf75/V38Kz32+3v94wrrbf5Hl3rL+hHsYKXak+bFefUuiRHhu4jGrjAx3CXPGVOT/q0J
omMot1dLq+wUYdfRUDzGP93jNQ/y1zv6/w/XJSijz5bWGiMeLnEfb8tXmvVtzbf2ICR8/fz9977M
OvAcW6KhQo+CQwst5eI5TkpRKWpGS5uzvrKq9r2UHa2o8AV4sGMd7GVEtN9f8TK69J8rMo/pdOKL
hnIRXRqrKRFYJcOOyjrXoi1lFq8XmsOUR32pf3g3/m3o4ev9/8Uusku0wiviJHExjoquAh9j8ooq
UN3eRQ+MjRD/mfv917t8Ui+/3sUNXVT6cylR0bxTDVcFDvpl/G+zchpJSkXVCMaY608mXdzBOJlL
zYoTuoVbw9gpKR5hpuvmhzzl5e+0XgV2j6nC3Ca2cDlRjJOCuKnoAbUs0mswv8XicySnbBcJVHJc
/f1duwzBXF7s4u2TS4nlq8XFRjoPYkrXISXPkXPh7y/zVwbw8joXt67rTKouM9cZZMFB0EkDLLWa
UdutOFqOIkT9DHTPj7rxpyfxp294+SRWpTQDIKfhrvWEE9V6J3FX7BS9NeYd4nKH8+CT+BNM5S9m
AV8YfTZzlAzsTzcuQ48Bot26x7pIrm4NxbZ8YXvZ0l4cNV7pqy7IhvU9CO4HR9zIrq7u1taz3U9v
xfr7/XNEu/wYF7+vYqQRapsx4BS/JXFemMGnaHSirxap5IYBttYffuh/ud1gDk1OTlh0mBha/xzO
RfaGGuTjAMyY8qxDNEa5s6lZd2Q2OclW8xJ9w4qH5prvL3z51qzTiAzk2BRlBUzN5XhKMSpu+BM0
9pj53ZQF9+LQfBmRM3bFrlUevr/YX8ng31cjVwUL1+LX1S6+Zc6CIGhaUbWTK9PT/RgGA7Hgz2E/
b+BIO+Lh5zjX5fh2ecn1///HPCmo5hiFMZcM2slpqEXKlfTD4upfL4FjTdNMToLwRv55idlSKy1L
FhW8DF1Di46npi/vvr91l/Pe7+n+H6umizunaouaClWnspwvIGCrmbUf5XwDg1bbsOBDgTQW51yz
fvhql+/B78v+Y5Vx8dWGTksUc13HkKqm9fOm7l4s9Bg4Fb//esrlEuL3hXgkeBhZc3Mb/7yH+FoD
q+9ZpoW5O3r5UaYMcZ0fjLvAJ0ezb+5pS+Ik1KXGvROuu9qpWhvLEdaWt9mlzhxI7uSFDvWiH0O3
F0oHTeez6UTLVzC6trIPLz5bmrHzbQSE1/kv5cPcz6/6L+O59WZP9uav6EPacuDmTb9oiMzOdJtX
R6owHl3CwBgrP/DmH17Zy6GCj2Ng5FJ5i1Y8+2WWukMaH3UDbdxF27wHZuL2I7tGgOU/4AL+mnwu
L3QxBZRBAKA05UJdTXw/TfalYp2SQrkzo+aQ69aWc1+6n9BC2Sgxfrr6v7xVf3zNi4VJuJ4iluSQ
7Xk/epCBfBqCwi84b/bKzKF5y3KN+++fwu8vSaXwz4cwYJfEwRGXbOSbWHtqcUp9f4G/R1uZTQ/+
V0uBsK9ejvJzrKMwZscAKpPCIo0JA+HMiH6HUgL4Rq7m+8v9/aTIoFYZ1lW2zxooiz+/z4ILLTFJ
ZNoTarIwTbdal9gapfH//jK8HMaqQFMB61z8UnnTsGPkkJXGGt/I200gv4tR5H5/kX/Z8Kw1AEXH
SmCIqqVffBk2lFFvyYNmLw2JKpoNXnq9PdQcXgr5UhzUVM5cieSTNchPMcL2bMg+ljK+qeLkV2lN
b99/nL8Hxj8/jfznrUXQl+K5IGGBiM9JjcmmOWMjD+Q7yH59f6m/stA6a9R/fvOLsX+KNb2hisf9
pfXMp8fWWZGcyK0d1S13yZvoNk64MX/4Vf9+GWRd58yV9LFsgkK5+FXrFJNkrVV8wyENiZA090gy
fyIN/MttpLmEtZ5OZYcV38WPSh6Zw9aOFyJNtYM8GHYv0Ps/RSdh/ony82+Xkk1LMrkKFeDLlY46
6ZbS4LrhAEskQjjhJPzohisp/gEb+fc7znJKFxWZMgdz2V9vQ1cEWhZqKofQ1X7oKFkFkszJaE83
fcyCeclpUP7hCVlv0z+Xq+vlCIxDfUdTIv9HZvGPRU6ncb4eDgrXVJ9n4bEyH7Gn0CKHQ9IzOUOf
o5DNV7lRxpfvr/z3Q6KwXKeWI6mSwv7u4vfDsaN2Bd4VWwk4jyURV9iyJkw/fD/5X+7p72XBWiED
kHr5LBpCp5YoylXb7Vx67XewDkjghltt09DxYps7xdf25jMn1f2V5sw79VDf5C6TL6TYzx/qAetz
f3GvoUiIPC0wgvifi7exScRxXGQ+y1S1tBEVBBd7umI5SkcLP9NTPvbJdjRqEp+h/t/y+PihebAs
jrFYlViUXP4cdtowVKLKrFmuk9oUuregu/v+B/2LZPH7CqooA3gWFRp71znlH4/S1GlVTk5OXXuO
4QQQwJYjhzZhZ+WCEhCr3fq5blzxf0k7sya3kSRb/5W2esdc7Mu16XkguOeeUmp7oWVJKewLsQO/
/n6RXbdFgjCiVWPW/VCmKjkj4OHh4X78nLUG0fN8svVeDBhvL/Hg3/bFMT6x3wZaGqkRK9Rqml8u
TYF0Z60F83nqo+Psqt+dDVD6FaoWu+PMq37KOIEI0h0+MM489rNK6QkdfkzOQXOxWATbeOmvqxu7
3XQ30R3jEUvUShbJB0naMqd0fecvL2vuNsXScSkVQYDx/UYjtNURvVcXWg/pygO6dPYczfBlCCTs
gebjrcL6cKDR3sZlbkVAAxapDkrXwYXNvVoWeyHheH0xk5YgrlAF5495oUNQ1aF/VGQsRYPhhk6+
A4UEYcY3lJ1mtIEn8gJNbBsEr+/cQvLIYVXrkCOgMrBvH2S3W4LlCpc+lNGMYEEcsIAxYDlHmDTx
qWBqVuEdVng2U9E638cj57JrGi562WPWU5G2Ae/meO5ZObGHZ1bUcyt2S5pt5lgBP/HVkvv1kaGm
xkSvlWbY9c81t6BRTINnpEtsD1NItzByWSwM9VWVks11K5eREyAbp4o02uF4jYvi0JHoieQkKoN8
+z7d+/JtG3U7A0kdIWeV3/XF72+hsMiND4uKbfCeOd9Cit9qlAyxyl0MLbVp3RVWuNGHZ/ASMw5/
wRpjUpUmsTcUh0cCcnmjs5WqURzWJKFUbv2PMdMCXw4vzkO1K12kNetHeym4PnsJ+PKCNtJ9tZmr
5FxexWc/wBo9XuLUMEVLDoDDoG1iuOFliEuuf8ALgurRIq3Rfqqp1cuxWGS5QtENFSkYsekVWRva
06tZ0rDLmgc6cxAqmQ4nm6LgaEsLCr2BqTDVFyU/zeKR2OFG6QsY0KUCJoj26dzyLk+c+II2L3w0
nfmEo9s1leTSBugETBkSEzBp2xIOCLklsQluUig9ApHU3aP0/mYZT1bMpHAdfLTgIWiAbNaOMnNe
LroBbDfhmiYkVEAUl8aFBzBETVkNQAH1jYYCpmvD0bJ2XFFeMEHnw1MwS/8/tQUa8g6UYYlu1lhA
Bt9pYIITQ7ZW9udAqcmrix9DAxqRPvyMN11GHb4qUAGLrgDJ4/ttfHrVO03ZRwZwzcOLvoc0S3Ip
eK7UB+nOXnhfu03E2NBi9o6fszqqalipJNWKhVV10y1puaJfuuh4S/WPxkbUtfXPISO4s03ly421
eYojF849BUP+OK8qjbjNSw+z+sbcO81CZtyEYdqHZlusuhVY2Apian8h385/08u4e25a/LSTfUbU
2069FrY4fVPtlK25E9XWfFPOZU/iljhP3WwZQlA6zCYaRBeEhfAhKoGiCN/ZeFsy83DpuOYDplw3
vZsLd1OLOjU2WhQMF3pKleyvRd0EG8SD1/J2zsxEPiwWhZs61P6gbx6FPBRHvNJvsNO7wxptxp/5
1+zJX5tLCMuX1aYG37OrXKAr0Meurh+Q6SX+Mj1KAEoaWUkLidb7fkb7YIMALIof1u66mcuL43yF
o8u/NuG2SHXM2DD2NNlNVBZzJ33OhPjzEw/M0b1jtgATKOGtfbd/Ib83d1ySK821181d+6c6l05P
XMjnyxJx4MQm0w2xVvfYPK6UdfMYMbPX70SAAbPvqsv4PqbjEH3oXuhxlY/Jhzn67ck1a3SrNUq1
mjmu9XV5m6CjLNbM5EWvPEbdz+vf7TKQscATA6NNja0ShWexwK6Unoou3RYVdDHg+q+bmUiwz+2M
NtJMNb8NTexEn7olY4Ybby+YXAfRA3T1NTO3M4FkbudGRzuMCmYE3xemkcPT+mY0cmZN4ia/CFUn
eze66Y9p0paDxppEqJLvgiejgJ2LAYXFv5wyXElfD8zIlm5rLSiaXjc/ebBPrI+uIDPzAKodsF73
KQMC/m2SflJ5kmWMRirak1bhrd+um5zYU2Q7KdQg7AoSZnz9BCCnNcXvUN617gIoPVRmZK5bmHDH
MwujrxZ1qEmAy2R8L/KaZQxMf12Eun2Tqq05U6QQf9Xo6/F6pQRDw5K61/j9pcCkJ1tSiYKzzjyg
HbjJ8a5iqKBR5q7tqW07tTQKwXExtCHijowC5z8i7YNjzxQLJzqiPIROljIOvi0pku1joFhKH7xt
ukSUQN6F68Q9Ltsl027dAo5rc8b/pzeQsMQ3ITKN6xxGbx/g92QDD8cfKmLZNhyLtfamBPmMU0x4
um0qdFLoVOkscxQ7BLyBgSDBsdSZjDlrL518eLKYMWWo2nhR64bynV8tzTb5eN0b3+WoL3xEsWwL
zQVU+sZPP/mg14DYcxweCkHGaxxkP/qXZpfuhLgOjURuApBTdxQK1u1S+2TfqFtpoz+kN/4nHhhC
WevZWso3c+F0IvLYFgpTqk7hm9M42pF4CHoTMvFh0YaRtJVTO/+QQBP2vTeq9MH3AZfCyJIO7vXt
mPrgcLUKXWehXDmu03oU1IB1+twVjlk9OYp0vB/KtrnLbZmZ59ZmSve6QRHCxtsP4bOm85bCy8Y4
jqZy8taToRsNDAcyDeZeHXiELCYrzDU443vGMtbXLU5tLM82nt4yjxckvM7ve8+UO9+T8ekk7EGm
D751U3VydV+muvzT1/T2tlDpF/8No3SkWKFDfWF8yTeJRm/UrIeF0sBKBRliod/UkPvoDH5GlL+u
W5uMFvaJORGuTnIaOMYkuckwJyjjh6Xpduq7PBoEEKIcG36LX/y7uWAxFdhtdtbWkHhwgJWfG2Va
0TgqTE9Be9DC5Xe0Fl5bNxu9gSfg+vomvfTEkvjzk+VVg6G2uYolwQSVq91qoKdXx9/i9um6ofes
feyeiLgCfiP8ORccv0FgGHkdEx3su+OnYHtcRfdZQGMtXDsr0UuQ9g41jcDVmIxiYxnhn3GcqYvl
9AeMvmQBYj4wRXgK4Yzz7G3QmjObOVHMpkB5ssbRd9O1lvOXYML6ABmH9iV6hp/MlVYQMepL+JNX
1RMv3lUxW4madNNTy6PviIyZf3jfXQGSAG67bm7Ur9ViAUMOTzRpyVTkXEo15aSnJkcJnR8NdSbl
LDaGUUCCSK4yUtjFf1z3m9mVjTI3J9e8IT5iBvHsJWw5brQHsyKtGtdeoP2+zff53SwgfeoSFUIA
NPfoC9BiPz8WUcrwUyzWVqjHrzVVbc8qPx2t5DtjeesDdMexncBaOkfSPhXCHdFw58xr9BVHqYlX
Aw5vhYvmvrTyspcmCJ+M9FOYqDceyPhgTu/2AvtnUhQ+NTg6E3k6DEndY7BZH0ER+K65N23X+W4A
hPOXx2X95fDg/KxMCqjtF+kp+UF7YRYPOxWDTn/E6NRowdBXUceP8Htja1b+0u93kHcdrZm+xeRH
Pdnd0RlpPBAVrVgspdTbdJ1saqFgOvuWmnq9sakMZlNDBf4+rl80QxiUcfpuR4GnbXUEnh25DLhs
tFfj5QBDnvu74wz/+o6/TKrn/hrURX7oJVgiHR3yx34bRupM9Jw+hyerGvmm0iWVrZWsSlyEmr8q
PjaP2g29ukUMRzLEQZDQAr6ag4XO7ubIRZk5hZNU3BsC6S5nbvzBefY2TNmt8/vwxl/BFHbMlteD
jjrtKr/2c+SSXm0ERVhgVN/0kFM5bvmsrxpoBd8M6Atoy0LRli2qe+geRUFFXFex22/yO/NGvZWe
jh+7b/9Bo1Ys9eIKPfkEIwdWy/7gUCAWv+p4Lxrg7z5cfcrvtU8wByDxMoeGnj6av/ZhFOPpxYVd
ZOFXtfQ5te5Uq7mN6mYVBsXMjk8U3kUk+mVpFObrniHmVnjw4c7cRzfB3lmpO+1J/VIsKje+o5R6
/RMrc594FOJts820mMEuhAoP36BZ3kTbYQcqF4a9FWSst9pddqv8lPYwQHlL58d165PGadYaik6l
k9Lt+XkF4AGJS4Lxpsn8daoZ6pZhw49eOzwHTfFn6zAJVpYPR7+aiYGqOKYXPiSeB+A+KU2MkbO+
1lF4BL5FEISDws0f/AdIILfQJsBRlHzx7+VltJSWTAZB+LQFAPVgfISzb67gNIF05Huf/I7R9x5Q
V1BVi9+hb+D9RMeKRs8aKoiNP7PiqUfKqaHRd4b1Qa0jGUOD30I94w3PXQ0mKFIQKhpkaase58RB
pkPlr7WZo74gquS1n4g9br5kr9WPeAl9hFusjG/K3tiHN9E6vpPnsJsiwl/5rhdvMVtN60DFZsFb
WyjXeytzV66lTbxqt9ruuvtOn9aTFY7um0HNVJsUSHR0PGpBpLmZq+9ghm2Xh4XxEszmCNMWkQgR
zV4Qctbo+jGH5NAGMRYht1qKKYWjm90lYPWFWG/+MlczmOi7ksnz9qKXzWTeBW6+ibTAtPJ4YCpC
WeeP2hb+L/lh2JtryhT9XPSbiOwOkGeCAfU162JWsA9LsH8Q1nAqu+VhD7GDCESS26GN2H5MoL3c
/7bqODkDlXKZ0UQQKlBFjWJQXitlVIl6QbOOnpXFnx1Sch16kCuD3gpjDzMJxMRz4czcyGUMxqHT
JKUekifFk+O12/rwNkhzWrfKxDk4MzPyEx00sY/sAA/aWlkkB2hFTXRAsrvOXsvyvd99tawvMVIK
CqYjZ05pcuK+FN0Hpt0Jrc5Fle/glzGz0niNgo5JisqScSxcUwGyAmPmzBmcXKmYXqElYSi07M/v
kDyLFCsV8jLqhuLOStlaq+QWkmCykd+XwXp3ll/GxlCHUgm5ngmeC47KgY2jWhCWAO4N4+v1ZU2e
hBNDI69U1TawwDYTrstwhTQEnFAzh23SEU8sjBxxaAqrLSMsQNAE/0cLv/PN4H343y1j5Iatp/cp
NE39ooVt3FSgA58JwVP1FGZ3xCXOWi5xiU4QZ5oXs4zgp4qCh7eCDTeObnvp0fxpbJMN4/+kTtYy
5j0H93PvhupezpAWj/f19vpi32tuo8vn7LeMLvO+033DEFtqAQVTlzl0vEu9XTZreNr2FgjSMH/Q
jbVQgRY/bPiZocWCipXb/Kw+eYyxoxQB0el9/Fo3pHvROnXnqj/TX/3Xdo1Oi9n0Xl+ID+IfEUah
yFTS/2RUeeZUTrvvv83oo6sfaq8IcT924gjbv5+9Of3r9b2eNGCRMtIYpzbxnnucFOx81QKXnAQD
NC8MHgdJ8NnvsplkYjKKndgYvTMExV+YR9jolfYWqrFVpSTvTL6VPVe0njM1emBYGQxkdokpyUg+
myajeEm08eyfh6L9/r/buJGPhvWxj20VS1DK3WVBdF91c0mt+CsujsHJvo18DIr63qyPmGhpC+ty
uaqgDTKict1AonhU4WpTZk7e1OsYRKSjQo3CxcMU7vklYMdWBWkYbm0gGrHowJokbnqjPpgLYw/F
05P1OIfEnMpuz0yOvAOwcqfzVOvJG1TmW9bxmnHphfkQ36vAXOSl9uKvZqsAU35yus6Rn6SV0wSy
MMowwSeAcIdoC1SYnh0F46c6cZnYhFxAc5NZrMZUUfdsvSPHaaq4LpxGrFdfFbt03WyDW1ht7oUu
Xn6ffwIVT8IUvhSzMwYiWIz96XTRI3/iERckSozlKEi+MSoH/3UIYxzt11VWxuvCKd7g8f4imXTV
hr/RvxK4StOAwU4HnTW6wbQycKAmxLhXFm5NmzcYUHuSHqS5zsBkqn1qSYS8k5BmKZD12AEscAaa
PH6d3hYDEHjvVobMt0UTHH5vaNAbZVgmijV3gKbuhVPjowM0HFEcS2yMH6KFbKz1n8dndLC26Wf1
u+pt0ldlBb/O35j0Aep3srmjM+QPads74th2gWApfmqgBb4e7qYeTA4W4G1wDMfgO57vqt2hvhF4
mDDV9puUVWutTHamDH1+TLu10pcQyOzzyN6EQfQhDlkjPFkuhA6/P0DBWg3Qhg7zDSJOnf+Q1C5a
GN4gTx8842saNLtBDl/+zmJB+FFRIevGXc9tcE5kudZZLKTNq+622QlIOu9fGvrWJ3U7F+inXfbE
3igmmINaMvuDvXBXv+ZreLQB5wyf4D6eHRefmEV7h4U6OvQbPHzHfd1Eg5vIsbAl3ob1c/bUPEQM
5gP047WtfFLu4m/5y1zAnYy3FmOMfxkdOWgn+wNIDIx2UYYiQ7w8pg8H70+7nYOkip26iHEnhkZf
Du6sQ1h4JEywcO5VUJqHoF0O+T5UPyZq6hr9DGfF5AMRlO2/Vzb6dE5kF4x2YVCy0o8FPLo99PKO
sh+QUTHiTQGHllO/HpUeamZn65QPM646lcCd2h8dh6SQg1gVn7N7ICGnVxc8ISn6SFbshttwlW7m
UHHTF/avFY+5YvywYvIofHegwwaVkxfvaSG51eJryvS0vU7vZgdrps+HDUkrEyKMcRuj4JPrkh1D
59S/g72yveh/iManvp2fDJmqJDJiqGONaqqoEJ2ffQuKvQZ5TXiXN5DLcz2X6+NOWIr+Vkg9sTR6
OR4LxfHg3EF57A5xBG1db6IXRIRc68l7zB7/Xlf3bGmjO1g6MmTYiy+nb9qV7oZfRE0IQY1Ffi8y
rQgdXPV5xj8nD+TJIke3cWvrgRzm2Az6hVUv8l2+9lb2j2rf7Q+3nQt54UrQgPQEVXMujE9GnRPb
I7dR5Mo4JuJTyrwGf/g+JWpte1i2X/178wsE6TxeV9V9tJ6t9omNvIhCJ4ZH4Y7lHqoywHAlXq5u
ilAi874dE02G27yVn/3N9V0WUe2avVHU6yu9cnyx0BpoQG19ThNYnKxkUUDvmTRziDdxAq5ZG4W8
1NcUQE9YC3fJc7I67L7Xy/gZNpnZMa055xkFN9AyvhGnWCqLZz2uoEpHLco6rkK937QQtbeHaHd9
J6ejmw3SCoo1MUMyOv6pkjlhbJDAychO6Cv0NG+JcCuVcRUkPvCZYGF8gk7uazuHd540DaUA078A
I5m4G33FOBrSBoISRDKWCIiiJMfTdcUNxtDiUWdwhkpclUGa4Gyvr3lql3Xeerz+mZ5muus84gHv
U1AJgHffLrg3kcvQUmPZOf59B+okQJLDPMxM4IqDN/YgC4InRnBVhnXG0D5biuIubAzyqypNUSdL
6KMvwmPNxGStWvby+vqmrkh4XWCWohZ+OUOWeI3i5LDNLgZVQmDDO9z4EUI1141MJsi2BvUXlVrG
fsYgq4NaxoEZ8PXkPaKlKG3Ai/MOsjZ+1rvD5/n+7dQmguhi1MfQNcYnR58NaYzaylUEAuzjYaUP
pDkxyo3BHLHLVBDlJIibEFoz8uFz72j8UpVQ3eS0Oyim6x8b+2MflTAWz2RSU8sBZagxKqaAkBs/
MEop1j3Tgbw2T5FGN+xkl+T5B62fS+4v10MjRmaSkNcMU6fjzg/wuxwaWOyEBxMdtTr/eEi95rHT
Wv3VytL1jFtcBkvMwcNAL1oGvzHGbfaHAxOLBzRJYT93walttHvnicLC0l/9Pt8DpqAPo13A2B0M
G+dfSvG0SIELFFO+vO1jDWlD6c/ry7k8So5KNRLMsa2r+N3oRi0zozl0A4q7fjHs/H7YV0UzE40m
vg8mcGzYQk0T1NT5KlQGLsymgYHgoFJx9iwIqmUkgEoTlmuIqWP391dkisY5Q9WAa8ahKES4I7ET
JNqDY72zW/MRLs1qJjZcXs9AEQhAdOgdVjU+QkWUVGkN6Q/8S3/KzVMUI9dj2ku5eRnSv/GBxDwe
zmaqeMNo92pIaR3zCIuJpv90+p/Hbs7JJkqELObEwiihy9WiV5IUC+L9mAZLZkiRRibWlVC7yWjL
Oav5AbiJrPzc6sjxMkOp81Sws9D5esrUbVLnN0KTKK7gEooOezkFQlR8QGbwunvMLle460k1KbKS
6sCTAK1NBp9sbX2wl+Um2ohcDm0+BJuMN5hIZisCl9HwfL2jXEDVqrrUwr92uWeoRAUn9C+zQKO0
T+jmQkQ8j/yadNWTrytyhZPlpnlvILyCrGTmJbdN06Cam6Bt2a8ydA203JxhDZt4PrNOQfho6hrz
sePjV0iW78Efg4rjOx4ajkJ7EUEO7AA06OXZgbyJ6se5PfV8feYwdNbRqzs4+Vx9rwrV0sHcF/b6
u+iNe5DNL/zsNrdglJ2rgbwXz8+znnPbo7NZRoEdOSa2Yb9et/YNGnwN5fUfMkJ2CFOtEGERDS0x
TerE2w5oM6PgqHGWXL1uSZvJYkZ77ldNO/jJFxidZz22S6mz+ALCwQuEu+zHwtwp7/OYymqwHwPz
9T8wKxZ7bTNGBzqFzRzebTZDIIwVpOQjN1hxtiCBg+fcApI7i9ieKCOcf4DRWU6LPD9UNkuNd8EW
CTJvBdhkd1x3b/OshVPXGOALUaFULJVR7HNHC3WlUtUi42NHarCM0JWqF45dqpvqWMe3XoMO0Eyk
Eq472lENYi2SQQUKlIujdAxgKlIS5FOLtSDdSykj+p+RYtg0m3lnnjq4WOPo8mzQ+N84QLXqADsa
Sjah7b01nv0UhIWrpBqKjTa6vchtNnn0wyPzXqpSbiwjSf7YoxB4fdETYZLhTIO3EjNCl6CFLIMI
xuhCAFESCu554cvLPIF0Bg2famZ/p0wxAAV0R4fFXB4j3bTa6EsNrTbm6DMbPZXkxVT8FwA/cwXu
iRAM58ovQ6MQXJL+2ocDhgzIXazSc0u7vm1Q4y2N1lWtdCY5mXh2OmLIh9xb5v+XCbHStGXfeIyp
fXOcBXqRxWN0M2zlx8MHGvwIrUQ/eDHt9efrn24q8Ghkksb7HBVMTKNwmMd1mmdhQKpCkV1awFEU
PfprUbgE8/XWW/v5esLEodTARMHOQ/6vX5B6N0PEgJwqtYtGah7UCILmyEYH3Ohf8rLTZxLZiVxZ
LA6mdDEohh+eR4A0CyShXkb+msoQLiJbGZZt8De8kvcmg0sAw9WLfK/QlGORKugrGanxUauTvdZo
izKZAT1O+T4mBF2laTP8NgpmaaDYMXQT7SKvioXaMNLTIgdrxk/XXWLGzBgVNNBjioOCxdQRAvfy
opA794jM+XUr4vyM4+TJYsYUKF2QQ4kaYKUrvkTlJ6nU752gArrz7AWf29myzpTPmRrxicqDhTuM
9g7pxoOX1Ua7kHx4Bgtp0aFH2MTZhsthxhmmPI4mHcNQvGcYEhyZMpIy1oqCpPFg21D0oJ+oOcvr
mzf1iU5MjIv/qEiZrSljwpFQoY3ueGwsIOlZX7cys5BxEa5F+Ky2KpID3wYlruSb2pDmEvvLbrij
na5EXKcnma7HCzQuGlaCetdGr5tvg5w+MGC4yUtzbUfEXbMqv1ttvqvybMb4lE+c2h6FvqE2i9pB
nwRiwX2Eo0ta4Rak9KnWzOzkZHR34CJ7r2cyVTm6p4tjWhwrmJOhaDFiV1nrbrJVbiS3pVD83fxe
fjw+eGvn49/5fr+Mjq4wszBSKUxItA6dg0zxFp6YmeA6lchTy4OJikHR9/vr/PPVrdElFtKMC/mp
Wmpf4scSra5F4UMOubB/RLfdigldE8ETxZ2lgplwzzPbI9epoREaulTYRsgm7V6zfg74OfXZzkyM
PESFZKtoMkwINGa3RMxZyAg47uFD99MG6/YEKvPD749nOGdGxbpPjoRS+5JiJiKnQ5PI12nYlM9m
iUibPHP3T24gwZCaCDxiF2UkNTggDGiT4qA5uGzNW+CvM0F+egNPTIgjeLIWZGqBKxiYqJawvjwG
N/53gSxKt+26Xybflbf25u88pchFfy1rdNYiAw7s0o8oUhhfEMV7rbzirZPUu37IbnoTHAr9Hx8l
AK2877J0k5kvrVog/C2tfvv48Tug7zF5Vl+W0ELJKpI+Y+2K890hP42br9cNiItkdIWeGRg5ilQN
eWP2wgD6V/AhL6IGqHcS7DK5XGoVYrfVT1ufg4pNeQ1KXAKiCpXYBUvxIariqKpRpmt9WAERgz78
/hAqTxqLxp0G57Io145u0NwvI7vJoSjODmgUtHQOaKd5fw5G6s846MVisES12+C5pjMP/j4yduKf
NXqAdLYqdKbrBJVENUfr+2B/vP6dLstm8CdQ3OS1AnEAJHqjMGI5VJ5NOwPGEukfQkNy1ePPRlZz
10QLu2u1Vdu39Cp45Pvacsa2+LvPnATbdFwo4kImJZvjbETJrRTNUmTKW32t7/UVbd9l0S/b7/ai
WKR7b519vm7xIrEDVgZsDZ5qTcAXxwZlD1kwLzwaCz98DYxvlnR39N96zxLiiIujPZOsXpwBbNgG
ZGCkxAwEjevUul5AEJRFUMshQrcOvFaHc6xcpubhpfasfdogP9kHOaNBBhDh6yu9nDYDoQkFGTRd
FoXli2bTMKDkl+S9DUNw+6ig2dUNPoq69TaJvb3UqCyXUUbTWllRtUnhqIH3b6kdnisr21g52uNl
sQyqZpV4N8phzrUvHrDvP446N0Nhgix95HRSbxtemXT24uhr/l7OcwQ+JMSTj3pxWNud12wU06pn
Yt5FSqUigQELnegZQJEx/viRFg6ebkRUD6vshyof9qjR7TsP0doudo7u9f2/yIKFMV7Kpm1Q/Ljo
VeWFljd0SaxFUSvpWi/lA9KgkbZNkEOdOcITmyk4VthLTaOYcIHItRMvggkD0dOj3/l7mqT9KtDj
2F84eVNXbm0yO8VIqW7PIYvU8fllYE5HxwXlBJXZ47HlJkSgOYdHEabicHBenCh3sh192+OzAy0X
xMmONCDokCRNjoxlAsKp7NAicQNTinLXGIwMqnpEUeSZlFa9yNyFWDd85iKeqZfUtMBnhdJcoi0a
Bz5VXWq2RqJ8PPhh5wZ5IKNaWcIgQFfiqAPtZazlAXDEvg0Z88qzfeo7S+VomRs/sr41geT6sffF
iqKl1wzdTJZ66ZTnv3SUB1emEwbGwC8t1Y9hrCNQaPC+QAunMoOZXZk2xX1Pl4kAOO7MGW2A3kKI
KU+VulUXDhvjgGSAkI3tjeNMr/Yy9vEJGPESBQHy73GvVo/7RIIgGLJ3NSC/9mN6BH2/144HfZFK
zTr0ZYAnnbTJ2mxmSy9NwwdLM9o0CBLcacp5XkeHtfTVDnCGkvgPremjAmccb1PVWDdy+PmYHW/6
Y/EAiuPD9SN/+eCgTsVgDMw7SJdpF1ymtWmoeFhvLNJjSE2+/qaY2rPRdvfxoVjatewWoXNTl3Qq
rR+pXX5saNAziXJEh7V7rAlMijXTPLn85IKvFgoUwhAVwzFKFUnCWLaZdIaZ51vDXJCmw0HpxS5o
ipn75iJZEfJC4hHJCCNTvuPgOnSU6tK2QHU1+pxLX4L0y/XNvfz7BWcrGZfGALNo/J5/VE3zo0Y7
JMD+D5pCNDtqdb1TlPBv3BLnhkTMO8m6BlAnB6XniUha7i+dur+vu/ZFzYxwpXXyzJV0eUtgDO1A
PhKgab7TubE26uMmRRV1kShGfDMo5uGxgqFnY6X6HMPAZTEVgU00C8gJ6KVRDx/tYO0XTh+08BWF
u/aTwrwudBsvh+V3g3FWlAyk2fnLy3sJQRIq/PCCmYKea3TJF0aTo+2bqwvJ1N1jlfsLvfOzBRXO
nS7BoKAfujnOCBEtzxLK97gPFzSlRsRKxhlXYiZpkNVkXHng3Bt585iDhgDIn98aqfnmI+mXlMUc
2O3ykBHCQUYpEH3xXh2vswlsE/QycdXq83ahV8eVnhZL34MFOh/UnX+MoKP2n8NIX+U66s1xkq50
UoEmTd1G5inUOOaDpFczue6lb1kGhMLk1RrHhg9+7lt9cCg6peZnJXoISkKW1llyyNeKeihnYv3l
S5ptF0qNCDuBEqNCcG7KrjWvR5RZWywJupjZa8tuG0GY4f2Q/VXlyov8bZa0dXJ9J0bFZzk5qMeg
5+qKMXr4pnxR995WlD8CV3YW4b3iQlspLWef75cJz/lCR3tqDHEWdCo2q6W1kD9RA/FWEeRy+rqs
/oPO65RnifECpE2hzbmozFlGh+iH8Cy5VJ91Lz26xxShezvpNLfPzX59PcZeTniK73hib5SMtL13
RIQDe+XKfwSw3g3rLHcP3VYLVvFaWsG+uAq9RZetnGhpwNEzuMqwSp/m2zAT0Ur8FMYPOFACGzVy
KSWwlbwKUGkQrBGVYB4RhA32onmtH4+P8ZM0Kwd4ecOcWxz5k9kkatXGWJRzhrWJVsfi9xOEcxMj
94nD0pOqBBOKtLbvafTucgojK0EtBUjP6N3q57A6rv39LNx42pN+befoywZqXhfFEcuC08o/bIrq
SdgNXGWv/dS0da7tK7dfpC9zQ/hzuzq64VTd6Bv1QETWE6TUaZ1QMFled9spE/ABwv4viyt03CU8
lHkbSiIQ1EHjL1K/ixa+Iher61Yu29kcjlMz4mecxJv4GMlaJg4jqP8ntNL25rLbt0shzATEaWZN
whPGF5lgGySXYRgO5Mu5MZ9CazkMbJtXM67VGkhj3uWDvzAOt+ZgzEzfTkXSU2OjlcnHxtCjHmNZ
8xr1j1HwJoS+rm/fhQNSgqfCRMFHECVflCOsOjbQoaQ/2PIqvq/C6PD9YHTazoAAe+8N1sGeMXix
qHeDRE4dzUs6uqMd9HhWan2KQdtqtjYo97CMXfm33xojK6OtU/zEScocK/qm2AnUl7YRlDKzl534
tWf+MLIzCoeJbPTBEQpPAakLFhrzgpFLHXWvrj0XCn13DsMnfvc1e6NgWOtthAIz9hS7upGQvTx6
sxQkF8maWJNKOkvhQMA4R2siYfSaxseG96leZc9+4ipLgYiWPhm52//IbuWluj24yo9iNnmYdA5B
mQECUkcKYRSV6O72TgYh08LWpOElcPzkxtPrPHS1PPZ897rrT+6lpTCNSDImVNDOz7JXH/qmD3Rc
Pw0WqK/6wPOuW7icGGYr0eWDl4NXHozJI2c3oRlIQ0SruLMWYbM4vg5okjQ38Z96ujZR8gVefpNH
0EppXw+v121PHWyKm0xbAjHguT16VqRp1LWySY24r3U12BlV4bmSbRXlOkqoji6gGw2y399R3pkU
xnUQPagcjT5ffYCbJ1I5061eeEvViPWNgyzX7vrKJpyE4hbpB1hZkdePVlbKqTREAXQdci7tgSk9
m8GwG5z05bqZCffQqZEIFmO4Hy/QzMOgBlIXIOUGTuO1aZMH3hpz5PwTRw0bRG1wIKAMxv6OBgff
L+N1kpZmXrueEiYLrW1gscyBXAZwlANvKOyseVDSHMzs9RVObSRvT0H8w/8vOGqYzwk6yYvbRXZk
wmKoio/lUKH8akThXBnisgaDkAwvHsGDTAXwQn0z8GLfA6PdMJfLGPew1FdiuLr4zLUGVY3zEzrJ
5eG+myu3TyyR6QeFJgrw7cseeuNAwVhAHLgImmwlH4+rzjJcrZmDol+kBaxOZfQQ9DvJyEWqk6VK
r6lHzNgKQ7Kw/vjSn6GqLbC+HOZEDif38tTa6HKjRtpQDsVasy5uVTfa1k/JXtlKq/qLgrqCcpc+
JQ9/XXX/53v3f7237PFfl0z5P//NP3/P8r4IPL8a/eP/3AXfi6zMflb/Lf6zf/9r5//R/zzkb+mH
qnh7q+5e8/G/efYf8vf/ZX/5Wr2e/cMqrYKqf6rfiv75razj6t0Iv1T8m//pH/7j7f1v+djnb//8
43tWp5X427wgS//46492P/75hyo2+P+c/v1//eH9a8J/9yFLXuOA6Puvv+zf/8Xba1n98w9D+S+A
lJRSQO4gq035+o9/tG/iT3T5vyCmhqaMIivNJl7gf/wjzYrK/+cfisIfocZFbsyoGr1K3LbMavFH
kvJf4vLDhyiSMtJl2NYf//+nnX2kXx/tH2mdPGZBWpX8zRcHgL+foRmouQmUouJ4fsmpjVKYTaX4
DLFQUbd/9khgbct7wQpXrr3ErSv4XBbVyxzK4+L6EXYpCcJPw1jVxWSamaqdf9CxK0MEPoCWzilv
o83IREW5TGpp5ua5fCILe8h+oiDI1P+FDnimt2zm8L7O/mcWL0x01OASYqiBc3FYI3yGrP0z+Iua
vkKwCJ8Rz/gPkOIXl8boZ4zec5qXFEnQ8TOcQHbN5Nao54L2xZUhLIASQ5qA0uRF0DYRFS76HrUi
j3EhP5QWsa8t7GxwcwkMvGdQ7ZrllpmxqYm2zskTSwuCNBsUbFbog3f+Bno6E4nPZlG/6p+Orr80
gX521hfqDjEQjfWcM12+8c4XrY2u/PhoD3btia/73Xmw94xbbyLaFLf+Fj7kpfl8cr7/OkTzh+bX
Hr/rG5ys18PPECNjveUqTdzw1nzyttQFmScPP0FPJdi7mQFbzVgVyeBZbj9a5ChZtIIkQpvg3Wr8
MX+Ml5lr/ihRvYwes3W/Vb5etzfpqieLHN0ilSKnIjH2mTzWj8paihVU1sNQNebowecMiRB1sps+
3S210oT3VF8863OcziGGpg0QfKnXQ7k3lo5DWUCpvAzvKC1cMntWIf27vleT0Uz7ZWF0rGvUfQx6
S7zzgxcLSopUXvT2YyjPCqSpkz7wy9AoXCdJ2MheyVIE9gkeJ23p7bnn99o++jI/yjF1rt+lExD4
gxZizDKupcnBT+hN/z/Svqw3bmRp9hcR4L68cu1dakmWZb8QsmVx33f++hvV850jdjVP18xcDAYe
YABnV7EyKyszMsJMBXCtZd81I3CT5o0M9URjZfsSqzG9btBA8xG3Hy5Lyo8VSETEiTKgGnRoD1Fg
yt+0X0pjd2dhn0Bhq33HGHP1Q08sMbFiZrXtVpcEHgaIAZo6qPehaUV2f3ESyxytbTXAesnIEtHy
5vbibnJ0r9m19uSITvNJKFMTp/0VQekvP02PI3SyVNc4qwdQELvljufNf15EoH4W5fhTq+VzI2JX
RhfDHxVkb+v98Ls5SBAARP8nlE1W9U9ccRkgYHA3476EGi1dhfEHtaqVaCBiktmp4zf8DgXP7+mW
d9Q/RWDiJQAeVw6kqnjyqKmr5d78GpWmCgEB5m+5SZ6hibL8LVQg0mKxaUdyKNCk9Li3+NF4qA/h
R8JvepCmufXzvM/AddF+9q/NY3rqPyGxCQgUeDes5K30mHF4ZW+Am0B9DwUIgMloJFmSRUJbNSjq
iR4oID6bUw5aZH9LToTodr3Fb1hVxduMHojvhUkaPg8GR042IozJjoIt7gAafSJpS4xeRgpOkWIL
JkXoaQ/WpDEC222FgrJMeWScTTgJAja/rezRFS04ZbbJHzgo4YAYRvMgEFuIZrhpveQ/T4qrF8Xy
nmVstEa549wPgop2UWjqZd45mIACCkRh0WOuJMBXW0s5l9TJoa/wWKAs5GapHgf5M0sYcW11IWiA
Q9EEA/A3E1W1LwhT1mMhQpTaLapJSfJ0/wJiWaAuoFwmALkWFgqx3/M9v9dkRrF5LccCBu9rEdTV
U4aoEZcdTLRujjiQu7ENt3sptoUd/mQ62UqyQ2gKMUSEwWoFpYHrUJzyms/pHEIx4ekqH0feTqHr
OLjRR/OBLlJs/jsfW1ikmjxjb9QTn2B98VYD4gJg3sQqCivxWvCNS85YWOVPH6SjHvuevfS3qdTu
arXU5wM5I3QCG9jmNv7Z3xFOMs7iH9J3CHQ7SGD/RSp5ZY/6lkNSpFwawx4JYZmOSe9gJ9vlq6Gj
/3qpSzMsrsTwpcELmnVxs0bgCYV6Lwzyw3zs0lfO2Bc5ij0gyFYwHHvfGdaDFl55mLSDWj3ee9eH
ZxxQqq0LWBusQDV7xakyu1JNqJw5hlO98b/b2QpVs9kiWosb5tklcenmay7MU3HLL/iwUgeYV8/F
idT8W1M2pc8aJSz2WPft6CuJ0AtrVACbZgUTBcQaOPmcdtt5/QbPWzN7FNmCq6vBcmGLhKHFZ0TN
tZNa8hnHOX7iMX0R47lTQZoUJMO2nnwGQ22XMm/rRNJNjE9gEbR4f6tV6AcrLKjmutfIGMQjQ1Hg
/aBOsTgOaQVaFrz63Oo92qfwmQTsemphxiaPojmriietpPnY6v8avDnFUW7EqgCD0AnWrRlRIjK5
39kGwt4ghuFB0pYe0m3ylG2054FQgD6WL4li+juSLZHZ9zqzm+3woIGIp7S0zAnTTSI+/g1lmZVE
+uqXUh4QGs0AJN3ll2IsQRORJFqgQ6nNaC+YPt7jyjlMtuFoSxZmmJE8MPz9f3wbZI6Ap+KZqFER
TcbkaYPaPk7lDsP4SKUrS39UnNSs33kzdJhP8tX7Qv6yR52FYPSDuUrJWXhD9MYDqToSjh4VdWtL
PtQQBmHxRK9euV8WdaroEdVDknEQCAUJYAXVtV+hWLA2kfzo20Dy30XRnYwpryJMQMNEaxsPyUk/
Gxv9zL+SzczIUa/N6UHxcoBniNrx5n4UZa2PimKaLE2Y1IRxpYvRaWhjpx86RmJ0q+B8CV5fK6SC
V14MYt6QFTbO7Pbb6KnI7LQ31c8GsTrygDyeQdcHvmLVlJx/ucZLA0AGY9ANtDb0h7nryEWhgNRV
Sp57gwHkXA2YCwNUGqMYHT8NFzcYStsXj7My2Vz2j3FcZBcXVqjUBWMKWlyQ/DI+5AfuIX1UXNBt
IBzKZiJCzRy1TfZlsHo+FkYpD1d8DIgCjxqa/px84xT1IOYs8MH6u2dhg/LqvM2LNsrJ9wls8HqB
7Rsj5JU5QxJ+tKCrlJ9wPJTcaR5r5vlfdb4v2wrl3yVfZ/h2sE1kiAmMaXCb7d+ACJC/58bJF3ao
UC2lSjNmNeygCGYqJZ60fWhzA0gyhGcpGh1Vnl0ZfT8jfrzv4OvOt7BMeXgWplGck2Mje+GH8hB+
5B/xR27Hrrz9PWBzG7NVzRr0f+yshXF46MoSOrKYL8lgupb/JOqh4hl+t/r3g/UJfWZNIkCF60Ql
DIu+LhNSyZF7cxK/DzLDwOoFR/RlwPgNbDPGU64tNKD5EyKDbN6x+iRs3zGoS7VvRKBSgS4Bqwi0
tiD0zEl1CnM3Bl10EKdJKjRirgW+LzEeVOX9/mlgGKBLDLkqZqDXJ+sR412qdia6Qqz7bNUG5pow
MgblYcw4Xe+Z3uhlZZBFpIeCCJGQZ47Tuc3BN3OHiJGw4DCku3bjXCjmEekTQoNBAyxkBYOaQ4ta
zYWus7JkjDRY+md0SjbA+kZP0QZzxRAWtTrXUCBZDU1nG/mjaHZ28jK/gqUHChOsp+bapbD8UWSb
Flm0GBZCUpAf1dWgucpys0Mrv5RZ9B9rPS+QwmJiCvhxQJ3pQURRnyuuJa9KxZxd7U2oN/JuPEDz
E7sOnyvM8XP+nETzRGjprRT/3D9SaxFUBFEOxrbwQLmhH4n6hsvVi4sAMdkd282F2XfP6v6sZeXw
CkLpjSI1cGrX28nNwF0A74/qiipuAg2LFTQr4yuInHj3F7R2fiUeQGnQaWJj6QdH4qc5b5CAmQn+
W28EL0mSb++bWFvMwgT9xGgxLDFK5InBJ4EZxcJjqfKWLqlWqvOMz3M7aoi0YWmL2rhgyDs/JujE
wUreRfjGmB8LL/IIU5Nijcf2VXpPTxB58sBxkfy6v9DVux1QLsL8DBzZDc4d6ioYtJsvrjk4xWdv
wyVRAEFV0X+WQVguWcMzm91ozfcw0QmwIs7j7WxnMEQRZnZJV8v/Lgcv0sSZVc8ola0ek4UNyr+b
iZMy8DnCRlf8GHj9kMkJ49utudZyGdT91qLqIeUqNg9ToMBT6UbYOnw089/TMkXOHMYgWDMAvy7a
JnQVkEQwrj/AcujIinYQkAhAIQCiAFkRKj3CyPY8+BATNttBTmZvVKdgBudWGYvgdYQSLxKzeW64
Hbjhpq3i933znUxjQJc3G3LRnIFrhhqwwRn8ezKIyTbT+hAE0lpdThZnBD1Kb0EwjkhCZLUzHtqI
N2LgQLk5dSdjEH9kQdhFYFophQRy0GmYSpLFyQ0XYBYQaT3kL4qwQ7fdFqMoyGfbCBJRGm1DCxu5
tGOeA+WODVk3A9o1/VYJy2LgnXjWtekowueqxi5EiNTzrlEPuQBw95DMAwDD9TwK0GhpWh0Tikov
5iVnAYEuqYMlcaI0aJY8GxP+aAU5xqt7FmatBuwGMTIXMM4B9b0/YiN309vQI7nF1EMr661mDt2U
adFu6Jui2c/VPEJlMchUH5kfUCNcW1tFXAuQUA98reiBxw4jAyAGX58MoLE60Q/x0JcUqcBXGCpl
hMbqKEUBDxJZMRcrpOmQeg0tTIVze1wKU7IJepHPn4SGK0QIZojKLO7VUir1Bw3vie5XndSR6oxJ
xaPHo+mZWp70eJ60X34yV/y2GrO0e8qmKFE6Kw3agndVvZwztxvIW7HjCh1G0baIgYTOxTBtf1ZB
PPDQc5Khs2iOmpDUP0rQWotAYpTVQ1qog7Kp0khSTX3ytc7Sa3+GeHqRZaAameeq/i6FvVo+xZoa
xR/RFCuCCeLCPLarCPHF7ps2LZwpyKpPI51r8TOTs1z+UYLssP0xDOosOSkmmFtr5jsDONxG54dv
fKgO6kYa1UI5d91YyYdGr5rp2BQjxm8wrTFPYKaus7wVrRaaTeoH6vtjuA3y0Vc208CX1eswaVqP
XljAZy3k+IrQb/eRIhrvRTBony3kvSCwBTHJ7ADqqHk6xVCEGE9BomSyqwecUT3qWTJOu3bwG1m1
irxMtC0cRAfRyaQpwYiBWF2uUlcS5kw9aVzP+ecJOOkhtzIurqddkhcQkTOhWcBHe67BVDFvyUYp
NqgOqIXRuxymqJVfUiwTmbHIH3TJUYEk7F/kMuPFl7DVpuKM1LMtvBiMR14p8kpiYZtUAcW+2fcd
v09HtXXRhUnEU1WKerCVFB8ANjGT9fJNSHAij0UVRiCrmoxHgJB1S5/VPPH8bsBLw+QqXJenQhuD
cVcP9bypGpXT7WkswaDnGE0IOmRbUqsmn6wMat5lByrHTAQhBKaBgXOQjSxzo0yNVKuZmxnTqaBJ
1jftJMjBQ14BGmyKscYHrqxPGWR+OgzhdMFezqZqRhchDQvFLYVSrX+oOWZqQcmYaVmGVMHA8TzH
tSxwf3gMuMUQUezS5CdGB7N2j4HiPvzdGmPs/5wEPwjiLSdGQ2kcpKRv+MYTBoSr5NzNKR7658HX
UmU4yJnM1eXzZLTgozohZuiJj3rNEPEddplrAXkqMXXaiE42t1olv7QaMpx52wKBX790ZQHJkOeq
GOXS7CMJcUutRC6UH1B0kuXWm9NgissdKCDGCcXtWS4+kgxMVR2qrkWYADoJ0DFf2rw8q81LJ2ut
cPRTQ8QFK046fNzzc4Ov2w0KurX8PDclx6WOHCS9BsxXD7Lron2oolj0/WOYVxmqa9hALewY19ga
/MxY3mPUiyBVlBCUtkh32t/QFCdQ/Po70FhoaPJQppqd1PGfWIU7VgpAVUt4/T/Xc6ZgdFd1QvyB
URpGeiPR9yNJroBDBlQeNOg3M2AhkF0qRyqwNZADgGCRhm1vSTtfNP8SgS7t+xZXs46FQaoeIymt
mKAIisfVVJla/sfwX+8bWO0ALpdEkpLFuyUr9T6HFDGp6Zbb0EqccVM6LbRsyNON1fa/WQ7yC1Cq
IZjiDQ/4PZVEhV0NvFNiIBGOB0utNhP0j/7peogJxZChBgSJPLwfrtfTTSjvBKpGPhGQBJorbMp9
tNXN6YDYwCSJvR2No8xRZ13XSyXDiA2pdQ7OnFmoZRFS2N6C9kCr24hzVv6H2Yy6eQFTVqnTnmpN
IyYNrOaH4TXKHV+3JDs5Z+f2V2tG27KynDYCfQLanVg06212WyYh5lWRzNYTeDcNJOHLnCuHWid7
nB+Cpx4ertv+hn8jA3Ps9J5pjzo2/CSgbA2KFDAJWQGe98OR1EF9AmXNn/DO9VgrvIkmlwWSQWmA
pG57jaoKaepqxv4mRnnAvWAag27rMyPfXvUGINeQNKCledPq4tpyCPIc3lAqIxTPMtxdZ4Y3rB6U
LxP0yxO0UkgRiMNVn9Nnyh352eEzGwJZKLY2tixZvWYruVdjeAkO/y9KgpeN/O8SL33ORXSpC0mp
Yoz0oNWQWn69G0LGi3NtDxXw6oCpH0waN6QKwzwLTRnhxTIoUIkp6x10pBh7SCqmV7VcrGFpgorB
kA6VWiOGCeO53MrOvMHYnzk68UY02dJwtyAtyhoVjwXIVCZdAGsEIzHrm+A0Pqpe+2K88RiljE0C
4tYsEOaBdtVvHYyyz1bVo1dr8XtWffL2crj+MfR7EGW2TBND8mMewsd5G+zSPbnABVzhII1n5A0k
VN7ZZxonCElmXigzGOujaFv7v5L4Q2oOxtgy3O4WSUCtinzwxaHsAyXVAx88SrLXvQajXc5u/fEX
onlyFc2OdTt/Gl7e/0ZfgATmmzWCZUJDAU2+RcgPjd9mg4E1Nk73qnroLbslcDeDp//oXKirTbb2
Wp4J7uv+IV51k4Vdasm5IbbC4MOuKHR4iD3m3c/7BlgLI5nTYk/VMgBvVB5EZjC+S80PIjekcJJV
QWK3FhlyNJdC/71dpO6DAsOBah7AmOxxv6EF0pvFE9eDxs+uAWbTzHGj2jpwRUSOXqpMvJoje9j0
38TZHSu3/Mbyk5vCDTlQKP4QRl8djMVUztFU5FFHdjds1O98dShAUJ/OB1CN21qA4kjEe+0/B0Bf
jCKdAtULBoPo5oHBZ5yodDBaqfUWhDYnFDJZo2q3xwYdVAWawkRhTYbS0fVXlVtf44dEAQJNhbwQ
P23q6O3+uVm5269NUAlUoEVRkxET6QGzKmWP9ClwVFvYDYpDxMzZ2FPWoqjkqZtxejQfAzBBK2Jo
pAl47ZyOM4v3aiU1xMowhklowLB1N22KVkUSnEpI0iY3brYG2FYQvTPLsOJXDoJmDiCWDgujsZa5
aIJGLkMy4U0fxQo6Zm3YIbZxZWkWNSY0QNk5+Yxbd+WrKcjhv8xQXy2CQnQftjADyW89gyRAd+q8
7Oi7cWUFmVu4EfPtsHoZgT1PAWsgZk1vOg/QVOp74DrJzdg54QfqirvWbOz+dT7+DWu3pwQrXFij
YkzM92KhgfYUkZpIfPUWmu9oKY0W7lvAfV6QLXnMSYC1KLo0SvlblRhjoTYw2tr1wUfp59eI3Frb
F0cd/AbQMqt5YAfTP/WRlfGuf9HFeqkvauBhBlzDZb1daopOhZR+3CG32BIvDJjqDmsxE9yrPObo
wAN50+CROj+IUgP2UCHbZk6PV2fyyAZNreZTSzv0zdd1WlHpsIMHp6e9GbJjdBZuDIwz+aMNePCM
y6J3wOfZP/lvc+5plaW9ym/FIzgvmQp5tx9YRXEd83HkfYroQHVnuLGvQ5CO4wEcvOU8YPajBD2c
+ZyL29Lf3A+ttycYtsB4iCljQLVAb3gdvBUjbUEXSOIcClUbSLpnZqj6PSOzWDk412ao9FjG4FRQ
KDCjJ2b2zjvJXtgbDkYZ0A9wMhvx2/v/WxeVIcvxCKbwyx6mmRcBq6jqLFna21R0uSYQOl5vXT9w
BEJBtg5F7byDSiv4xeP9KASs3WNZog6EHtQhiExgyU8dRYL8ZHKKNtEZ44uqUwj2BDFT0sgtmSwW
l9z9Oom6XiPlGALHz2BCwMULqVt7GO1ChZQOvHFwxNfGbKBEAuSDaqYEVev6ptCY4nfWp7ztFwI8
j5EcUk0ADwlSp+uNRhk+QakXd6Ty0G613zNSOpC5cNZv4yhYaogrksQeFjPxmhei5kruZZnHZCUV
ZmM5Qs23hNVajF19+hGiUt1/6ytr0GL3/mG9vY/JAr9MUWFVzOJKGkWY4jDdhMKtJQSuxGItYBmh
PD1t4kErwcqHSb5vuXaMwqdZeb6/jrVgQubp0SHH1XvD4AImgqFJFJjQIAb/M4/Dxo34TGRBB8kz
gT6UoDAFHTD6+resjX4H9g80UkhlqdyiPzCcyECCZmlejaOIGSWmH6zu3ZdFukJSD1LtN8Riile0
zv3J5smKKsburXk56H8x+m2AAfVmMLrMMyMFJgwfKAl/CEpmcemATkdm6QHrcXvbwiX5NDIk9HV4
tHGp6Bjleq+oDTEFpHLjZZ7gcV65Y6fRt2V+4rtE2R3j6pj5pqUKunrixFzDzvEeoWzvn1Pbh3r2
SbP0B7DFoBtsBw+sCvLqdbO0Sl03Qp9FFa5XckKK9wQKVGeMLRno5kUmqFU+9NYEUzvjJmUuldrU
WKg6eAWMQtGnBmJR/EZATr/lZ+Ncv0/PiW1smTx+qx73tb0qFRrFrGoICg6Pyi0SMi0yMwfBygZl
4XvwISEysin1Vk0uXizk/y8e8ZliDHPAw8kx0m5G2W9OYUmerDrCwgIVeVMgdseKhBE4yfuobDWO
f1RVyPSytGlWXgs4nQtLVOBt+gZNzRmWyPi6gPFOos2rHXm8TYaNtL0fHVnLogIwGujgzpZhLEc6
EpWjI9Xf1WhwMLf/bxKG5bqo818HhYqiCkzVslNUVvw4HMdNj/40BHmtCGXB+ZPIleYeSGTuL3I1
UqoySGOIUBqc//p0zHGp+SJhRY4EjB50+5b31J4F7ls/gl9GqKyEj1LfECMYSYfJGvDOM3rGMv7H
u/zLBLmDFqcc9EhVUSYXZ64PIzD3GCLKHQ0aWhGed1qyKYwN+55ZPSKAskGs0YCWlUT51iSkyAAu
viX7Zpi8c8OH2k6WmDKu0LWvBGws+HkxQQOqSsrDAFLp1FQXEZX5VHPQ0rf4QPTNjgCu75+HtU8F
emFU3UFzdavONaJe1EsRLOmSaPv5Q4Yuxn0L4lo6sDRBOXGr95PYogJt6sdy22ykByV1iS+DC9gK
ILX9IKWmv02fOScYMLeMMSG3Pg6/MhZfL2uplH/3gyaIdYXfEaVDbnKD6vbASTFWu/7lvvaT8uwh
KLQCXEqE6zLBw3AzJrOlR/8cfg/PNfAalNC5A3MNjXHm5y6bBKCGzPZtdkMLiF3Q1/WYeK+dYrsj
82yBrdj3P+Rqnr80Sp3+jNO73Aciw0QraLLw7j7UnZm6mSfj7Q2+/+KFGGaXcdY/3NdiKW8QuG4o
8hB2QyCshx614JLRHlp7SyxXRh3RjpM6VfUxmxTPkuaJTZ+kniINLyqIb3i1F/ZFLAqay9hPEmvp
PHlplTqQglROpRRjXWpikqaUvzVmE03nXe7kHsfKKddi19IadTK7CuM0wOBhjRGuU+2NS63wkUwL
19+5V0COJ9GuT2BPt5VHxjrFtXWCkJBoBwC3Rxe5yx6shFmI3ZXPkA4AyHn+FXkAZVnZD555i686
ICgAiNggqCpk6rCIoIRNsgBXq68Je4EPalMehEMug0CIsazVuLawRB0aYIVCoYXaBuIab822guH7
EJMGtRNuIlB+sC7V1aQZ5FMXoRUF0E7q6o6EplHjGh8QjJUFWLEP0yuZJYo85SxqG1UEtyPrab/q
eQuT5Msublm9B8hxIibRgY5BBNueU5DO3t/H1RrGcl3UVc51TRFrJC7zO67zQFrZvNfYvmNvly+A
CoC/UjZ9zp35bTTtCTknu47J3FsqtAlh2zcZWWi4bV6LJ8BBHcMCBuMd83sgm2J+S9bGUqc0nCdh
qP/6lpgpEnHnYaGEKyN9L2YwkP7blglmXyD4jHc5hAoomxpQSCPEKgj0EyV34aSylI9WF7UwQDlE
2ejjIJKKDC4tCP1Ok61XAYuFlmWECppBqEJMJIERcF8UjqREBf6r+HP/TN6ObmOch7QCobgBlhWA
c68PvjwnylQTK0kozx99FT/qc28DEVvsx0Gfj35ZgLp7UL1+6rehyie/pqRrHMavIF+EuiCufgV9
KpvUSMC9T3rcE4qwqSV+4mVycYgJD4fMjQkyyWI+z9ftysB3GaBKBur+evVCIeIJWcIbuh0An+9g
M5pOA0ZpHe1U2fJbHYG+Jf/DGr75H5uOmI0EG8K4dNUjDWJknynMyl71buz9bYtkEAM4hcuuHq55
PFq3YOkjgpQAm1HnyODKuQPI7a+nZdtuuhmpDGcBgeH2hYf0vmbz06zcGFc2qSu4V6SmkEmaQXBm
AcCGPATmCfhwsMULmx+/YbUS16oeVzapqkdR50AucRebxgNw8ajyQEqgQsY2vta6/ff6QiyrdN2j
SiYlr4lVCMadq5Oe2ByANhdedujx8Q+9N4GIeGQ8m/6HWV2GSgMhFqe7tX6TirmU4QQlnyV4qqpT
tkl248aw1GcRAnnb2OFsloAj0yjlpa0iFpJIjMZb6bfxW84dFV1GzeGO4ycmEbgdWSzLWVbCoAjW
RLDbIqmC6CDlohkXVGpGjGYq5xmG0zYBIz1lWaDu/qGp1NT3MStT6flGyR8F3rfvx7eVjPRqDVSQ
jeMiSRXyiOEwKNCHpw4iSpOxyQUG1GT9Cy02i/pCyiRUoCCAIULEkTzFP6pdDGxJBXSJgAn9qgMG
jAXWWatQAEkCFlEA58hADgmyi9wp9qcYeDO4gPGM0h+4uk5oqVlJ4EAeBve73CByS4xUe/WbLWxS
N7AqxYifEWxKGdDnoWI13Mv9b7aCu8LNCNphCCheWHOpeMJl8iT1ZDQt3vKvhEZFRg4a7JJj6WAy
8zH4obvoqh+ZGdPaYYFDQxiNDKXdFK6CbvDTeB7Iy1OQ8PgM9oPX/Im+RVZ4qiCoKx56L3FZIN21
DRUJGTcqPjBKv7MFKMJGf+UBFRBzjYDpGcbhXLMAdIkAqitCcXS5pxbHpEibJjBKDFyps39IS3kj
TsG/eKmAchvoVNL5wcQn9c0kA9JnXQQkbPYa4QXmNB4h/gxPvHiJ/+y2wuqivgzSHUG8bDH2Rgz2
/i8pD0wh/je7hgE3QxdAvi1fTuli1/SwGIMuh4E4zaxZTsxGHBnxbzVD0BY26NuaU3uEDdiYdhjn
ynCJWCHAI63jd57gQECaCadYy7sw/4PpBHCwg7+cChkGhgTAsguLgC5b/Pii9N909Z3hwCwjVIzg
Wk3LE7J1WmeOIZSVHFk1u/O8x1CRrU1mqr+F+8wOXGb9aPVULJZHpVxIZeU8I4D35lNwUbPFY8/t
zdIpCGSyPM3H8My6JldD/3JLqY/YTeLA6TWx6WAKL9gMiVnnpvRd30pe/h5AZuIXxO6hAGTd32aR
XI907r40TPlcIxS5GpFvKZ+r9+YEcD3Ev2MzRFE8B89PhJkjE8jt2eweQqfhzQIEMuOj9shK5hmf
mxaPFyALiHYbfkc6PqvVwR8fp39TRAZ3gAw5EsyDIKemLnKu1Ku25RDDuCqwcpSyOtZ2rt6mSxPk
bC0cXpBTPS0Dsp0el7phCZEfUj/Wn9PGzU+Skzz7lvhPp4XxCFzapNwRVBWg1w9hsy3Ej6kdtn1e
e/ePyfrX+do5yhlDX+SGQMPOtWq9CevmBZNoP2Mxc+6bYW4f5XqlHnPdTLZv2k0peExMBSwi7rjR
yKXde8UjYIw7lvP9Dx/4Wh3lfBwaNBlQ1AAsn9Fx7e12O77g2VP6JnTO9coSDoJJbqLprcbQieGB
8UDSbciHsHGH67Hn66dQ7lgbOThxfPwU6bnHS0D0CDWoYTVu+q6VF5qFv2GUrO8mBkCGBW18wG9v
xAW4RJMzqFcinv8ERhXP6P5FeQNXrUe63ZZ0hja5YEmvGGx9wCT/9v43Xz1aC+OUxyRZOAspBipM
WTK20JOzjDFxlIzV3lkzowOoSmQ6IStP5y9EDVPPeJws8PpZqnzmxY9IZRmhzi/BXEAJgiiioOeG
ggSdTIvGXKYYRlXwniy31WnegqEEXLvQlHT4F33PzmCo2//WIuWZZe3HdRmoPGrl+jlozGhDFIJA
fxDaIEoHIo71YLhUVb5OC7EI6RxgwNHvFgAfpOu7fVnPYTWAphiKYmAAgYOGdgssvm4TFR/8t6kC
im75L9F2cqNHPN6BpSk9lteurPz6d1APv6LpjDTiFfD0vWv+QwlC4dg2nHk3g/0B1PsAV9r/5KSS
hZOkAHw9kIQBypPOFvmmbuNi1nRwfUF4g4usmhvMWWIBxig0wcWOIOigHcK/oJigj2odqPVY8J2K
O0RyIXmK8/pDcWYLNWXyAjRYEiYX2NH1F0W1XgCPE1BD6LBeaD4Wl1bYFH7Ly3kJg+1W2od2b2Zb
1Y13rDo9leZcloYoQ2A8kIyE9gR1A89Zp6sh34Bf7/eAxyZqWTY+mhVnXnYwzmTIHfjD8BvPkltd
29Mrw1SUmWK5BIQpLTCIb/bjvsVQWruRzhJ/5OEl+T+cgflrobgyoL4B1CvR7bjOA5IZmrjhCHvd
IFpafITAIOu1dJ25/WUC063AXQHWfPtaarSCj6XEL/8PdJI5kZN4gUfodPlfrC9HdT8u1i6C8hjA
xKGEvesFyYLYotXPl+h+xB8BpCChM1VYxinVzBTRLXwVPsG0QQaTNXsG11rLpBS/dXjgzPARic4o
DuqN0rCWVAnAhx0HTH4PEnUy4DBuIq8j0hBeuGPhbG6DOZF1xeALnm3QlUV1/XrJdQ5yAKlBoNOP
uvcfBsrOTU9I0HFM2WRT15c/9hgG4RSGgkoMGVmmDM5tldYjrn9T7ltTAFuJnxzvh7BbV0fLXwZh
DjRycTBvVJLQ99eTGWPeoDiabb4QcxMdBMNsecMOJfhGVmWVGXK85bejF48y49DeXh6QwtZkkehq
SVCMoad5WyntR2OqKrxzMIEz27mdjHiwVlbyjf8WOdqT+kwC3ZSb0bPv9COoS5jsWfRBwuABGEXx
Q0ALD3w8irDXHzbg5aiHWhbmpd+E3zUGAjIPTx7tG3fkvBRAfJ5V2aBYxMiUxbVFKq2DZHnNq3mU
4s70z3UI0nfg8Y3fyRPg3r0thHY0g1hV2VeEEv87v022mKaJQg8c9G2yqZ/6dxTAmXBUir+J/Cx8
AlXHP6SBdCPhFoLzRoybGMNCzmjji9g9blEMtG1lO/kj24A51nDp5MF4VDOTec+R2u/i2iG3KDwa
XHTAYhNqNeq4T4QORG5zHMFX4MABxQ48/o3UHNlJC9nfpSlESKBQQGMGx9JAtkeZyuIGfcxKFnHD
BRui1kiUe9kbSqL6PTNU1FeyrOKUXsLzoNR9p1DQCuN0GSBOQ97WaZs6972Z9iaRXhb1XBpzyJ/m
MY5VGpnNvnUnB+UfxGUvfw46PFig3ngII6Tu6QaX3LH6zm2ZX5Fc2ffWTDmTkpQJpzXY2sZB+Ulz
K88AtmBCmCQ9m79RsaCPzWXREPdAAw7sjMgm8IMW2YqUgMsfMRtofVvDnDfgS7sMgMtUsNLGCo75
JniZT4CnTCYuwo0POSrJrFqTJZNE5zJ/bf7id1ApRa7ELQABl9/hewhhng/ntvO94k125UpW6xl2
wgKHUeOo6HGSk7ywSp3kMqlHCCqIQORuus922z8bb/JO+Q1+F3Rctaf+e2u2TvBjxINZfq628QYg
5eAN0ADG2aNvx//7IbinNKjUwn2p7z4GyIfnFme9dzHSkW7+Uv4eFROsqvpbfyZqe9EvxoEnq7s5
bBCmUiEly0s3hIRRWie4RLHnDTRVZIxvGqfOne15C7DOhXtjsEnun7gko2t2nUNEetkVg+sH8+Uj
YKIKJWrU+BUVrA3XR1DOikmpRF002w4y2AKk5x+KgvNkrX+UpCLedekEpna5/X1/+Surh1nwziFy
S2j2U1s+g7cL8k1wNaU0okNf9PIeyo2VK/tS/3zfFJ0wk897ZYu6sUK5qXsUI0jEDD9kELXgWUeI
gP8eV8v6hv53ZReuuIVPt4oBvq4EN/LYbJoxBU1E78jazxkl10rWzdhoGAWtmxyAWp9MNSabAPOy
PTIVrC9WQfORutBpcJJmG/kmbxN4ILM2SCXsly0lmnuYA0LiKKn0qWmjBuwtWCSR4u63oFLKrNYc
oTLTPUybkLHClbsI43hf1qgwOXW97Ic9FpgXuhX5ErK5eDdAVyrVGZC9tWO5tEQFQvBdiVXSYV1i
zu2B3HvTVNSLxUFltc3JdUZ5/9WSyA9ZnBIOOqdGX8OQAC7z4T23QyIgAvDFjGhXOj04JwnqirWT
N2kSOSvLBVLXeg8RmTL3YbdxYv+BcDmTKscg2EHq9j5e5mDn23QbsI50tXkW2dQY1MPg5uRQ93wX
o+kHXhdy5YUvAoZRMDFxDpwShaXJnQ565iYuE5HBOq5UtNGipoHwNIwOaGNqILIF8HN6mHFc5/Fv
zIOIrANLRZwoicDjFSDiRLqVcE79Br1aoQFvnzm/JCcjtXRQWOQu6Ul0WLVdG5aC3sR8FCc3fB8d
pPPMkg/VRv4r0i8+PU1q7CfKWPgVNqG1BZdcsQNUq512I4PfF821jbaVzNwKj8zHJ3HPO2ddo+JT
IieYTZvhvoM1u9mJRODGrQ6jQyokbLKs1Xi/XCgVnPQ54MoIGBGzFUdnVoC9Lbd15OXCd0V7laTW
GmXJU1PO4ZpvdTht7l83q56tY85DI/DpG5y4L8Vg8othnZ8fRP+PUilm4gP3ECtWlgrmfWNr3iSj
z4yZHREKXHQB05+asVK5WTRj7mf+/9j7kubIcSTrv/JZ3VlDgrvZdB+4RCi0pLZUbhdaLiqSIEGA
IECQ/PXzqKruUVBhiqk+f3WqNGXKic3hcH/+Xg2q9O5cbuaUR8R7A5J3gBMHbzIV+PyReSXCFPB/
33d0vDV8+LzU9NP7AznxqgHpGHyTC0on+KjNCa09DdkWDyFY3fyxkF9TB67LAT3E5o+mcL5xWXzC
XJ9zwqeOKdIHgGhDM2XN4h07YT04tQ961HVj1h/KLpP60v70ZxoPNEFuGlo5+wgK0fO4tFPr5iNl
EL2git9onXumVEsM/tMklD04I5tMjcGZ/Mg5E+vPX90wo2atzxpE10HTfrcc8tCgneX9RTt5m7we
xmYC0SvULGH4MoEFy51dTQ8Mb3ykIaodUCLxI0i1gbXz53x9C9e7c5XWk6HP6w/YXGeRqr1WOfgA
b7+gsA6SKbCXZ4QnxZcyXfEC5yyeOt2vDW6ur9ap6pkMWDhAISJkzJ0Pg2/deMNyAEXovuVnL+xT
zvO1wc3BGKVrRC1hcPyCPEvzaRU1WvX1InnhpBxFkXOlgZOXl+9AvshBd/mayDveOFoTA4ZPbJwV
uqV7NFDa3yaVt/2tHMCleU0AqUKaycvYwUFuLXfGHzgotboYkecZIIQJUjY0pfyHc//qwzZhIEhR
CTVgX07kMuyh8YzMrd/mdtTfjCF58qdzFP0n1/qVvc0JihcG7mAHrg+U8vtpgBIAawtUhODROwdK
h+3w6/3ztK7l9qKEJwI/JnrQEI5swgbTNy3tOdZaNeKxDPh1VSGlpCi5MH64bycQmcRc5+8bPeXg
/1SeRjXIB1Hn8XKPRaO9kaMOXFVjvZs1uBqicr4rPPnjPzEEyhK8eW2C/PCxoarsKPD+BlG8du9L
hx/icNxP3Xh438xJpx79r5mNS6iHBRS2C8Yzk3s24+lsZFKBCnliD+8bOjVxK+TVR+J1rW5tygjU
F9SafRhiJTS/vBsHrMdiOVvROuXHX5vZRE9Bo6yxn2BmPY5OhvTyt6pJI+g5rUBKvtPniSPPmdx4
gNDQxqnndWRDl3l28aSMfbaX59Q6vR7X5jQLhSr9CH7K9SXy0Uvl7YIXM6ScVji4m9MyBcMLXkDn
HPipZM/a34lMDyqEb/v45NLJGuzlq91ir+685zbYr9SAI+4oY2c2gcbgWaMnB/vK6MaVoHe7Bxnj
i1FnB1ZmVu4k+QAW7TqPMqQYs6jEs+BAZ2h0n6t3nQz8X494c/BmtKGCix3G15ZucTd/sNur9ucq
/+fv2Z3zfULa/ok/EtS59v/BEXk17M1ZtAplBg88Hgnn7YVT0YwPwx5k/Wd6CU/u11dmNpdyQJE3
Vh22UumDdcqzdr53LtA+u20297Aqxt6aekyiSfl3pdM1985uxJWzDxIKMkloYZ7jljrpYF4Na+OZ
hwClLDnDZCXLGzIsuHUA2OPnsr8n9yZBgA+fvPaBbGYPhPdOOI0w0zH9bYj8xDfdIwiokjGe0/f3
w8mFemVqM4kmaOq2RsdSQo21swCLislfzED/dSSUO/zzv/Hnn1zMsi4rtfnjP2/qn5IP/A/13+s/
+/dfO/5H/7wVz92jks/P6ua72P7No3+I3/+X/ey7+n70h7xTtZrv9bOcH54H3aoXI+UzX//m//WH
/+/55bd8nMXzP377yXWn1t9W1rz77a8fHX794zeEY69me/39f/3ww3eGf3f9PHDF3/yD5++D+sdv
JP4d9aK1HRTPUuDjV9yYeX75Sfg70CCrNOgqT4gqKoxAQ0FV//jNItHvPqrTSJ6CEgV1YxvrNXD9
8jPX/j3AlkHNEfgZYHbxYvvX0O/+jGn+XBVMxV9/PlI3fiM3jrohwCj4dS6UtsFptHEV/VL0jZlC
iLMRET6B/yeK0qqIo52OCgmG6FrWKOaK4YJMctqDpl5/KyCPcYlJVFcVEoNzQjmPZIomCv8Qe511
j9dBd0sLt7+CukC7Fy6p026YiwAwH4c9WZovB7T344GH56a49usanZAO74svUxctADgvZe0g/IrL
fRv35PPoxf2QNEKqvU3lVKKJogJvtYQCwpXFmZMLObYHLgMTZyKmhl0z/P8vIsicTUCr/OGomGQz
LcledzUk3Exvo+VR2VaUdouodtB/CGOQjblkRFGbeLtgcPqLQXH+Y2oUlH69tr2zJqYhMm7Icugt
dGgGynK/mEAxKylsb7pChIhMDjgtP1igifuA/tU2i+fayYJgEaDqqR1U8eJAqV1v2eVVaTT9BBMq
axphrn2vKa5IGUI4RPVjNthUXBnoJFybUluPdLD7VCgaHRD8oJ6LMrDMZNQLZJLcaAanoS69K7+s
i4+KFdVl2VLniwM+wGu093UZh2zFhxLAiFQsfEgirwg+tYVRB8Nceuh9CvVkQ/pcGkdkk2rxkptB
fhw7Zrhvw2V8jCLKn4hk5LJmdpFb4fQ9Aovang/j8sNr7Oahd4twzzuXXpeyqW7aIhrKZOSaf4L8
kp/HMvKeGRS5MoJoN4dwA/2hIvDm1o7uMtc24ZNDlPkwyZrmVJf9pR1XFdspUg/f3clYP8oWgh9Q
lqZhbnzP7NRE9ZUdSnkdmtbs/c5p9k0Qu1ecTd0+IHL6vPhM7R1ZxSZ1phnUxDM1V7DHnjs3LH9p
Olh5I/w2q61myOyxCW+sLizSIpKo+PiqyWXJyE71XfzYB0OTjW4z33mq1Jetg2w4h97JvitH0LmF
mP9fg9U2Nz4byn1p1z/ioQMikdWdTGMzDElgKfNE6xAg3jaunpg3Wp97woNr31ZWtvRD/9XurRIq
cbGfq8g1JJugn/rI6pH+cFsLrz5F+gvIOLRfJAThvoTdiBJW21YjyLhL83EMIg8SL9TcggzSpGHl
00skHr1dBf4wyG1E1Z3FTJjFre/mi7TCPd48VuZWQn/Gc0nklRWIvPNQvYD0QnxwHdZfeiMYcR1j
aBbU5fyjmZfhwCmzD0voInsy1DyVrsu+lCOLr8Gc7ezQRuJfR5yTXYc31xUa1TowinbyexOOzQ6E
LHMC0WR1w8E1eglaY0DT7HlKx2pYdq7tzLuGdnpH7GX5zpbRuu+macoHVvoXy6D1bg7tIWFz42ay
ITpXU11flzV0arRsq+uSIXnldHZ1Ec4F/RjHnN2Fk7LSUNM2dZ0m/FDpPr5pZRve2sqNh2QMpmYn
pjjKPBaEOKcN2UlDg3wooXfjj4qmLDBD1oAMOSlIT+Z8InNwbaLBT9bdtFeG2Pdu31Q5XCTdh8vA
v4bQvrnsZet8akfbXNmkbA4kLEIQGg/WFSXlMOSW8sTeDQawSXrOfFM7AK9hoQ3ozaM4sdRsErvz
dKqGob4VpB9uoOIz5KJlYYLb0bt1hBXmYujiLy53pmw0HD1/BJocVM/lulPUU2xxhQgXR3psuujQ
UzrmNX7VVTWp+SKScM1k5NFFp+Pu4zBQP8eseLvR7pbPbdu3DzjwbW5mHV4r6CwfqPCG66jQkEMt
cUE/QLMovrUa4eQ19wEcsEWcFlqFt2inb9Dg07JLpDSAd/Jkc9W4ZXvVtYvZuawL72OmybPiQz0l
cKDR4+xZww4i5MuTGZhC7d0Mde53Q3CFHatEYuxy/twOgfOdV130Vcal8x19B/Z14ZH6JgS1y8Gr
I3T9uAMkBqwFtXSos+w9oFB3xnLpR+GB3D0BUaybuWCIAEjZ7eTTKKzgSnhkvsP9PaeRKeNvENwZ
rlvXw7OIOFOTUOS68kjz+iOvm2FHtUceo7qqrug8gI1Az9V8NbdAmk/N5F1YwRw1UWqJzgVdH492
YefU350WmZKpGdu9N4w9OoWEnOODcSuX5eA2bFM7blHxLjjoyPREMiPsCSRJTB3IwvUFc5jKESrq
W7W4pZUsMx9yb5IQpELAeDHblroZlBtd9GGpc+YzZADZEl8AKIYLTS1eWsSKCnj/qgDUt5rGPRVD
8Zk5+DfS1SQVcQ/VgLm1DujyLO/dqqOfkYeKVyUPa86aGR1VVtWYn2pG+2JBK/hwxzFXEAlyU7sT
zqWeRax2/tBPh1ip/sF0PTI36KwcRLY4tSry0lZ657EGECa/At6Qln1OXa72fmDq6yqsJXgb5wZK
qiMaxGYNtuO0asLy4BXa+YvB5v/HrL+tYd5//SsufBOyQt96qNvXIev69/+MWC2ErATwCFAaAkcI
jET475DVCt3f4wjtWkCjgvTwTwHQv2JW/3fgCUAXiJQMkvpgPEZa4d8hq/t7iHwdftMLsQ1BteRf
n/Z/CFmPn03QkURPJPBX6Mh0EboCW3mczqpdW+MzyiqLREHHg8vdbvpmo4gd4zxD9Y7srJg0Jns1
QScC5Q3q8S+z0JoDeRSY8N+0R5YlRzxuuEyoXQy7YebyIHGh/eToRL1qAjpm2q+hhDXPOlMB6S5M
R+On9z/ieOjInsSrTqELek50AgJ4t3nGSYXIOuzRkKqjqv8cTSjjLv3kX+q49/JoGWj+vr3jhzCo
K9CpiacGIaED/Uw0MB9PtSaEd3Ql4jITrQgejQNkSaEFtpJZNc2ZGV4//n+TsCiloXSHhcUAkalc
aRGOjXWW2zmGgT4NuOf6BnTL4SdoKVQ3SMTNd9Kz6L5tBu8OWLj4zOt4M8wXy0DOAlMB5mFkSTfD
lK2lCKTd2qQexuCX0WV5iJ22Bj1wCe7l96fUOYaevQwTDTKAyuOQrNY2yQX4fBnJspqSuY87jFab
GtdR3Y4VOMP4VNUfgHx4KuMW3SzB8CluFAWbYjEa4ClbC1f4+99znBlYC5ho28bXxMCyQvlwm4QQ
MmjCWEOMwLEC50D1FF3HNQ8//m0rYAJDmRQKPGv/77oCr2pifqOtBop0aEG0RJHNKhxuRtQRHt63
silAr4MB4QteacAnr2Qm4SajMszu4KD8ZpJ+Nvo6CspQJREvhqxfAv+BFLxL+jZCwhHPqV00cSeH
Wln3oe5ElC5Rzc/M7YZFLACFPsisI7I2YIRgT3qB9L4aNnqSoobPNjqgYmmJxClspBwRMKE3DW/A
m9JfwpwOsX9XTbbxk6CvIVrYxAVBKD7TX3BGrnUZhsr7BHfeX8mZuNCgDOtzm/LNAQAzPnBoSCoA
Gm/bW66/0hRmWupiTEbIFiatZqBXG70g78Fyk7+/RscubF0iRFfAS+P2gD/DzBzvhCZgkd8HoFqo
Q6vI0EiFerPTiwuF//adxqv3fXsnhgbROqAd4ZVQVIs3WXwkJv2GNWh+JeO8fIuLIjzQ2MJrrxjP
Lvf67UceDLh0e23YR+s+ANFbPxJZWskOVYPELP6wI8gh5mapgn3lrZlnMAXnwVgWd1DUGxIa6SCz
dK00au26uNBgL0njYOh2749/e29BrhAEIR6g6iiYINO4lQuuobSxxD0mHDfjPZ/mr5IrJxNhdQ0Z
U+w+qH6yBTB5p75QFTlTC9/6dBgHJUTkQdEJ6aw3EghNT1TF4NSSBdpVu6JoPk4VaFoZqKcKSF+r
Br58aaMz1BBvfOyLWSjfobscGxu5reNN1suYt3L00IcY0/hQaWWLdFIRGMuFwJtt6cUN5F+DXAQ2
AktiQ++X2BBds6fx4v3p37hX7Dl01wDi4CPBh3a3bWWxXyzTTAR0vxCtE7e97Zp73cyxm7xvZrvK
L3ZiBwEC6K5AirFd5aVsaDvP0ZDa8ygyiLmOl9K3230kPL3T3FTf5xHP1WFBV4gXYCKgH3L//jes
zvXV7scnQKcWJI0vdxsq2JtJb0onnkWvxrTrqQXGKAohNjyuufw6LLz75QeQlDlAppLNZwa/3phv
DAPDguSlB0S3vTniaMrieNxrGA78CP2ExspYY1X5rEh7NTsSgDfG7HurdIcHPdTWmXFvPAzGDP1h
ZBEBqQW7EsrHx5tNQRIt8FfhdJcaNxOdU+U+r8S+M+ScLvebka6m0HYCHifE5RjrsalGWLFmA7Ta
xai6TCAtm9R2EwBoVS/yg8TkXsagC8yrBUArPNzPzfSboSJDHAA3DeuQasHldmxfUBnFc1vo1FN1
nVKXyAsoJocfggCpzfd30wlTIdJAaHwDNtpF1+2xqX6yB7AKjwwN6VRe2gIMQAl4ljhYMb1CnAnK
NpfSunVhDCEgaoERoutN3BAK3pF6GliCnI7ztaStc7F2vDwSPlY/Chv15fcHd8oerghE8+uTCA7m
eHC0dJYGV6NJfROPt7XttDlDzjOt3bBKbU8OZwKRE0cTmzPABYA3Qwxpn2N7dutxnxcOg+TFEN9I
WV9Sarqf9Rg2Nz2bvW9N7MtzDUtbL/wyq6vuaOD7eDWhP+fYal97cImRwKxKFiRS922CgBgiOC56
+zq6YxYyMBxdvqKbdpE3zRfgsAzOOOBT+whwQMAEQJ0Cat7NVJfNxJaWK4BdRT9dGI6WNR0sAPRE
QX3msnvj63Eg0FmBOA+w+reXneaNGrHm2LJm9nedLEByyovxy/t7582AXmJKEFr7QI1gVNu9Wo/9
WAY+S5ATAhBJI3mp+6lJi0m3Z+buzbaBKVSo0WSLTvQ1qDleQGUciH1ba3PVIh/VZEFwo7FZ2suu
yHsjf/q9Lh7fH93biwyhMtpBELt7a+phGx86FWdi1nBxOorl19EevYxYo5ON9iTzQkK9fAIG6GAV
2DjhPD3RpjZnqtrrsI7uE3wCHHlMPDyK4G3J8bCrwo/aCSWOtG79yKpzh0xWkQZ+F/NfLcTJEbgL
q4BKlc/H6WKeJwsYcki392e8xIn9hOOztiGtz334wuPvaNA54ZX1NKW9Kq0mqWtDHh0oOu/fn/IT
w4WakWPD80HY6A0DIm38Jm6aHvdXFKvcr1svHYJC7l3NDMp22s6HiYEbWAZR2qId7eF989Hb2T4y
v3H0LQib+oIMXYLYFZrXZiwTj46XblggG2iTjHP2WTXwXf+JWbCAuzF45exonfxXT7M+qltoWgjs
s8KJdRL7U1BnvadAR9D2w/RtqrQf4D4oxGeDbFR3xvyJo4VR/6/5zU3a85k5PPCmVEoOjhdl3fDl
Q81xuow0aKFHNHfmMJ+aZx/sbFhFRIk4ZMcDRhjDNQsbvtKv4Oj0pEO1hVu5G7XPaMouHkreWzmv
4Bvfn+lTQwXpATqS0WUOP0yODbNexJYXdzzxIwNRQab09GOJB4emlFviBytE9ahM058Dyb4dMEEm
CSoGaBVGk+j2UcsCtylJUGFf936wW1C0UgmPQMjOYiXalNslzUtdsx2SAR//7pBhelUbdmI8/sn2
fi8iOk+KwXF6du98UZUIPxmHCZWrWYYimdrIkqlkBd787xs+NWaQuMKDgo8JA1/X4tWuHkuKeulM
0fmMLP8nsAhNFwsN24vRUlCBswxKIMEErLCZ+cP7lt+uMrIu6KtHJIwoAwwQx5YHsLNwsazHOISa
fVRN3o52BZJbiau7iD8pXU4iRUceD89cu5sLcZUMwAMT7WzBqvAHDZ5jy8zpQCRkl1+rHij53QRe
uAd0fPrschDBeKZN6cT8ovMXV4INcm/c5Zsb0Yhe1oGA16DFoPNRRvXejIAO+BAbuur60t/1du0/
TP4ont6f321ua31mADWHDClShgRt7+unvVpaOjE1aKFxGVujnTLiyhuImOk7IFfBY8CsL7hDwOQ8
AAyABj8r084AtqGIogzbR+brma9ZvcXxHXn8NZuJqFql3Iahsmtm200bropv3VhB3NckNGjGfCho
8XmgqwISQ1UtEbbwMmc6K0e2Oo/tdwAzDSQNnBqas9fN8WpWnMpAdSBC1W5anGjvVxVNwZlRH7qe
ITiS2tnHIOu6KpVlZfbS2LcU2aaP4xh4NyP1g/z9adlsxZc1ggoj3qIxsp0I7o+/Jg5bFPSJ5Elp
xOJYqXFVM37pKmxHkunIluzcOmzGD0U0BJxIL+AtCCAPgpVji0vbtYKj8JBSmENZJy16ONIOSAPe
Q/m4Wx6WmYL/js73VeDvmsrukyCY/nh/3G8jFTTB4PR5kNCArKW3GXdfYQ1kBxofaPj5XS4q1C8P
hTeY4Nx4T7kZPLNDSIUgm/ymfRWBI9KfVQ2NtzAc3CScA6AVgtKi6Jf3EOynDnPkkCKxhreFqWTQ
pgDVzjStCKALYN0hM3CuHnObq5aTqNxXlm6+2JUW87UV9hb4MvrgXF761PQgxFhZRxxk47akP+0i
QrsbONi7a22rO05ddJmPzmzb+/fX4YR7QvoWqDLoW0FRa0t+WS6uGv0QJDxQiY/dbBbtxPYlKwAV
6FUdiRz9xgu/88N+jsvELUr/3AV04gSgMIXqmIv0AHqwthdQ4baqbtcvkCL66YhJJ4Gn+BNQx3+z
OLUeNojhoayAjgmCotEmoAlEsQRIMi2pQTFgbyHH87XuLISsJZ/PgsFPjQvdvOD+QvoD6ribcxbI
mjeiRTBB9UL6TJcB/Fk16tlktPUX5Bin4VKV9gARIFEWnyfRLjdjBaRb1nSxfkCuZKLoQ57nS60Z
uy8KpMrOZDFOfiMSRHiF4lnobnONLTXTNNq9QJYPcBgy6O7zEDfRdRV7+kxWfXXvG7eLchFKwcjN
vGQcj92OGsdQgjKwS1BQAlycNs2uwbv0opkbPBd6w/aWBeLC0YVQkc308rfYCte6Chb8lfnNm6Fx
/QpKTjVWg4rK37UgMCt3jos8Y/K3DxTa88FxsgZyq6c9Hifg6koa0XRwNGH3B1EeOOjjpvoExGOX
to7fpbVjS1BG03MMoieOMvY0uilAAIWXqL9xqaOArC4cHfgzVTEHSWO39sUym3ZXI8LZ2zWaVQAH
Q7dP6NMz7Xkn9hFaYFaIPva6jcrJ8aDl2AQOHRC9dnGlD42EqlURm+KeaVaeid3e7KM1w4d3PqpO
K3PYNnfKvdDqGFhNkgI0VNkMdMuh9paYIqCKgrTzyHJh7Hm4LdyluBGdNe7eX9/12L7ax8iI+ciY
g4nOxzBRMNys78ICNoW4GRJAgFh/18fgz94buFHvBgIytPzp1KwOzpzTbY4DOUYkREFPTPAiQtZ6
60zw9oq1M4PBrPTHtsnDsQUpgmA+/S5AwWkSw6jdpn6H9QVaJ2y/I4NVfRyAfDrnMrbjxytlLfoi
kYClftszq2bgoWoo1iDLWgLf7koE6OjaJbbIKObmgYGksDoz/M32AkAEhQIbAvRgHAPzSrAJZAFL
tAvuolktBKq0/uHMnhbPrXGi9pFUbA6e31/iTcTw5xJHGB1iJDxDX/oLXkWIyPj6YVm0IOGsqzZH
YG1/4Uul95FfoeDvF8PFRMbgzEW8jdZfrMJt4MH7Z5/r5lHiS6+K46abk9ACiwepnn3dXBaDfOpr
57Km+qbu6ecRKcnEDse8caoOOXXZn/mMzVS/fAU4PrDD3RDlsJcuzldjL5qlIECA4iv0DDga6f3c
m4WVhzFZzpykTYwDU8hIwletSBEPOl2b21isdQi90DmZUGK6jYViV8ukzd8eEAjkkGRdSyDRSiN3
7JqAYFZUepNJEN97iccn+VHU6AftInc6E2qeGBBMoRkQES3wL9taB13qZULINCddyBySezFazHKv
LOf4jA98s0iQb8JZQMIRfHTwBpuZQw+4mia/AA5TlN6Qh4HpCtD99eA2K7q5Ptem92ZrEmjVgqR1
7ZEH7h/N68dzCOTpBMJUlyWo9Tt+4g0e31nWiDl1BvTz9uGSD6G0EsasobuYAXXvvkwU2U3f42o3
QjzonBdaV+21F8YXoWSJ9sv1WY261npLvNqmPgH+WuoYhQIPIMHUs4r6KzxB4wCAM4ooiQcOyc0F
R3c4c7+fmgyYxjpD0t0FHHlzToGkDJtyBjMZcNPLrZZe/2luu3A3ss7NFBvtK2g7zjtb+vTzEs78
ZrFvJoJCBqAcZ/b2G1+8zgLCGmAjUCzGnX88C6q26x5Q/C5Bldf6zBBufqyRhBiQDJTqmzeiwHPm
zG533jrvyBEhyb7uvzfUbT0bKtRxkc0oOYHKc21E3isPLMVte05W+tQSe6hYoM0kAABoO8+dWBEy
FtL6BHH0pxro6AzlYJk4TNOPbh1oBkx3Hz297/tPDhBXO+okDiAQ4TrlrzZW3cd94IwlUoDxiCZD
IF0PBk/0XKqxODOXW3fxMpfwgmvchHvG25xiTdxGIp/aJSg2VbdwXt6DpJKcGdAmKgR+wCY+MvUo
TUCe+Y2SjwDHNO2afkIX+hQ8Lxx4YQUg/nXIugZ8stzVB2uynXQs+vbvXdsvpldYSwjmBNTS3M0h
LdDIGLiWx5JW1CTViA6eKSpuF5Uo5Jks26m5XB0TvC5AQt42Ny+Q7hg1Q9Rtx2F3r0cafBBonzsz
oA352grGALoR6X8g0gIA8bYhNpnxKHfKAm4H7u8JzK7iIkDCZh86LNovvjRpTGiZoZNEHTrfQHlh
CmaQvvdtkBbGCwA1AHMPgF84O+jcz//+3gUeC0/5CMH4G7xpKGHXcfAAsGy78TPc3d6SFHMtQdKM
2HE5MxunjgoCLnSc4Um3KnEdHxUdRY1bzDgqpnVLO6l5WR1aNcWIRhe3zd4f29ttDDqklQMaYiAe
Hqubc6llrdDZAmMWOiLg3ykgMilbCPnmFPP0jVRx90cdOf19T3zEw+8bf7u7YNxDSc3HqwpbYGM8
qDim1QctuQl1cIV8Xfkg1GhdvG/lrcODFbT7AfqHdBXSLcfzyU3XOmDUB4uAaKZroji6RlBPvW/Q
eJC6VmynKprOUhSfGtuaZMK5ATD6DTey4ZT2NYlYYlUGimKu5VyQQv2I/BqY4cKJcvQgfJM1uSo8
sxeDhzC/ofKidSewhvgAUANh8h+s9arjCLLYFVC8jUFlPQIP+lKSWDi5lhy6OQUp7pBJNAkTtPgW
t8K/jUR/TgT91Fz4OORwyqgDIUV0vAKkG32kY/CMbbVNH6ulaXOrM+bH++t80graMBHrI1AEzu3Y
iow6E1AfRX8c07FCLxTUkfKQAr57eN/QqQ2F6BBcEdBjfntAI5t20SiwoSZXoxSOti8AlHUp5j6h
Hn6WOAFncTIOszgXmbyUjY4DNNw6QJCAawEpdlRQjgeJJk1e0w5Hhozghg96L0Xm7bpxyUdogkKl
vB1pOsbUTio0Xg0j/1VE+gth4qbtABhvI+eHGORPzsgnES+gXBuphXL2rNJY237u8rUtiqHpGXcB
+rEWx8lmKyDpPI+3rDqnDvvW+WAwQOOuDQ5g6N2mzMFR4YEIA4Np2pl4CQ5R+aHoq/rRjZYpj1SA
vLmT8KKc9++v4Nutcmx4s1U6d+FW5CLAc0XBvle4+oLMbxs6nDlxqwPbrhaeY9gjAA28RYkN1sId
IyqSOgWddmLmdTb4iqURepOyMdTtmev6pL11MhG/rsC0zdVB/b7tjCBOWik0B6WVZerb0SLzNXNg
i5Vk/vn+RL69q7AJkZ5C8gZvWu8lv/IqrGtx3q1eodZYSF8e0GOsrhEueft6COb7900BoP7CJ/Jq
PrcJi3DjSGIplahQoM4F2trqISS9xvuMejhzfNKoUewArhqRzommMrRNag18xGNGamvGq2qUJeDv
qWkJj/boQnTHpJFFiI/vwp6PSdyYiH2ZdTk0APGgVc0L8czkVc2ycUE+VQFSOFhSpeg9sac7AvSU
/2S3vtM2aTdPaPpMUM8GlDyNinLgcYaC/kKrVC8uF1XqDxolkRSOmQto8Miu69fT5XVutddGFuSu
C9COlgBFafhOoNGx6JN5iZox8UpjT2geLafcqgU9UAAHrmZoZaKQAaa1y65f3MveV8F1Z5dx6pHW
T/RUs4e5G0cN9IznDJAbWGxQwMTLA+lEnRayr69Rd+iy1pj4g5Rxv1s6YqfCQYYi6ju881BJvpRt
7z5ExkYTXq11jvJTty/xESkVvDj0o812VTCNabEULA1aIi89QeaLiYXWYcDjN6+BFbq2VDntlOPK
hNDYv/IRVaJ/BXLozxbxmx1HguQW7o5dltoNMGMDz52pcr4Ork1v8IyOvk6TadB1OU07JDGtpwW5
APBQAKduMgAUxYM1WvXHqQ+db7RTbWYjBZJbaOJAbmLQZdJKbWdLZJsbhl6EHB2j7NGMQf3Dajmi
zamePlYolOzqJUa1EI3MKfVbCFOPCkzmxSKzwLHaBdJJtAMyhHH+PXT78nKGenw9XK2Y3zARZlQq
medm/O6aVlVJ7BTLPu6UmyB3DW7w/lLOOmm4jr65swbgPrT7MmvREJBJafH94kbyphxi+zA6XnPL
mOg/+VM0QXtc1teoWTgJaP3UBw2cIih9lMP+sIRNPwVVWUJiygzqiraWmLMASo1pYKED07YClbRI
mSRu07Lrtg156lOkn3xnIt9cdIneBIWWu7gpwse5BSBFVI6zLyfvM5uKOkHNv7qMGwkK15BVyIVy
y7+olsX7ujhobozCjiRREUuExWGV6WliN5ZcnBSoSmwyV47VzvLLKCcmUnNKkbbZc+XfK9XFuU1V
kEFkXV0Y4PQu45juTAVtDDFA+mSIFlPmU9hNfqobZ/rcdSr4ySY0D5sFne91F4VZ0TsGLRtQH0T2
7n8ouo7tSHEo+kWcAwgB2hIqu1wu595wuj22AAEKIBG+fq53M9M9HShKeu9GrXf9Ek4Y9ILaqT3E
Q8G9WpE6vy7iFkQt6F/70wfiFXhj6bbma+vYQcvx0Fp4YVv1qjqNkAvvP4yrNPcw9h8QgAVUsh4A
haxLny2h/lXv6xePTq8ygfy2Wba5xGFnTrEm4UMEb6w3WiStBx3HN569efWADyEVRxnND61Hnv1a
zSVRiS4XFiz5qv3o1lb9Y4dYkFzBgQyR0++CPEJeh9/N32jhReZD2uY1bsIPB74701CZ597kYSWq
xqPo3AV7lcmk2P7grHuNbF9nPOArHGIxqNZakKPGxDv5MB+E4fDE4vZ764fHJm34rpEwfuMW5kiP
AEAZ1X19kGzjObIZ8EpCjzTQYR96MdlB4jcizb/5B40omj1Aw2UcRH8BtgD2Kc2Kdu2hXKq86L0K
ogIkmDhtW4u4bkvni3Luhjf6YSQhfkOD3JMKJGlBlgnlBTY4TVsILaXt74T2d9Sc71M870wDOcOh
AS29R/toV80xL12MvLtmbgHWoyl8LJiNQTSSLsTfmNUeykODBbrSQWSd7/mAlYP/RC3SbESraLYG
w85yUe+4ippbFad10aYjxiCEwmLs7loEj4LXVVlPKlME8CVfg5Ust77V0JcAINlui+PsUXvCtRm2
tbZI0u/Vq8+sR9ltUD1ih/zAMYJ3G6hRBlX1febpIU0g6Or0/AAy/IZMIISMw3SznxYV55ic9/AL
oKsNTtsqKkNfPHJGTopWsCGPJbNjZmsArXyOQfVBwpHFjYQucpi/ar3ZfBvFHkall5a3nzZeTltU
w8VExSVZ030LaR8EVtsFPvRXYsYHFaonmBRk0aDHIOsggdILEjjiHqlIKznrsSscNHcNzI3l4vFH
1zZ7wavvRVfosorSFjIXyTPg/CVz6603U1IAjGly6Ynd3GPFcWFvchf7W1a7sByk96A3+tHP/Z8O
YSMRkj+M1E9SyXxCAHzu/fZNc8jCumn9YEYehhat5J1fBMlv3VC9vMK6gk+T6zbr4+2bq1gWUctK
p/xv51e5SyekFyg4q2F14Ha9ILMzfNB1/Bw03YeMUXolY9iqFtbcx16YbNbNrm6R/mvEAad9hoLk
A1XjyVsJ3IYM7zKCwvsMVNnfZGgucLNiT8RgkG1+/eXXWxkmDn9dCOg2H/kTi2dLVA1emYoerB1b
m9F1DNa9T5uWFbH1qjaLJ6Ie/ZHJr842/D8es/4cOhPCyR2+G7MBa96MyQb8jBzv3mUa09I577Qp
AclYs7g/SGwwpZhrBIc0aGOi+HYZsTd4QVqe3idIwtAorUzBvXncGRujjcczFlq7sc9ZwM8a5xn+
jV9heC9EIPdkqh57QfoT5pc8RnRjy0Sp2hCvscQrFkJ7Gq0HifTajIKLxO3TXecpRGuRezBzkyeD
ua+Rg84kuHY+Ah5QeIZRjCPz2x+RtjFVPLcjQVJCTWDLDZwu/Lbee5C7A0tmBRvDG4q/y7pr2mvN
UZICW8hphDTQ6nPAkPwim1M1yFLRFL8wjFmhdKiGcq3L1qY7IUH0Eok0ykSSNFnYNe9+D82JdrBj
eIjbQISN68zHaOPdnLAdizvMNx394sOYN7gnk428I4cG5/yGN8f/DHxUHcz1K/HGEWAIAlCoASu4
7Ww1II5g/TO1ApXk2nta43jXj/ELkyFuAi4zhB4ceMj3qF8q10gUkUUrhRddB1HhVa70f0FV/+M0
fKP+kuB+ME1RK8TFzEgOT5b0VtnkPSDbdWp/i/KaaEem8VnMwR3YMDh8ZJoT/prI9bMP4UuNkMw6
3tKOXTZs3DkN1LFN1UXHrchWyv6Mwj3NUV3aKSr4khZiI9mCFMUUld+das8YvdbMrHAANT5/Xvzu
E/ooky3+t6zCd/TLR4Xsqk++Djd0yxw9TvMqnJ96Rm41X2hG5iVHUM2ftk2vtJN/2Jh2QDkGl/Gh
uVFTfcPiidlrDf+kQQvhdM2Kxni3IUWwhm9+HV4wuurgL35wP2BzHpZPyudCV1FUpLS/ULK9brU5
er8ezUkuV8kXMNLi0bP/8dnhDQ4eVII5D5LvNsSjXnFQ2AoxMi1+C3hjFAbe4ORqU3L04kQyug1a
7lhPDyyqfsBs7WuoFQso1jSwFvHdIyhGM3yxYcJ97fzhnVfrmsV9+Ahw95sifAzFVuYgZFogX6hI
DZ4oRUNIhhojfPBBnJsNdMTgBV7WBc1+mVHArFHcNnoYsaKoRVRndArbsN2JyH8w7XoO2wh5Dx67
rqKH/Gk4t739fczP3ub2xNHTEo4FqKCSxtt+1kgiWTd3hsDr2x9phZO13kWNfKbSv3Xc9Ac0qP2n
kMiUax7J0uvZ85zokyTtnZL2h2zzk0D2RIeYJe2pc4UhAR2CcOj+gyMPk1b8DMPWHx6o04IZvxrU
Ad+do6mbYh2bg+WIMxUobmwHdBKPSHmRyb33eUFwf3Xrsgctgq6jPgaFRY/THJdE2zJK9B80IIos
icV9RdrN0gVnBNmXtGLXuTOHEBYUBQU09PWgcyKU3W04xYd2MhmA7p2zTSG99T1df38nGD6Qw4KX
pYrzXppSb/ORouxHLPF/k66QwwrrpLKZnV8Zrq6p85/8jdyXBaFT4SCS/SrVO4NtHveFeUc2wCEd
t1Pf9ii9ojKHLu0ZDI3IZzM9wYn0YGHFRfYJLOLUxVDDk7mApxYnBx4BbFedfKnHCIFLSeZXQzZy
8yFICuV8V9SoYfLq3+ojg0Ak+jIQWRD8HNzXyqaFFbzgzFxlQ47R0JQ8Ha9kSYp1bYqlspAgfOML
UDoCKgG9hnWoL62X4tMmaG1o92mjdpA0PUknbp7Ej9cPC91OdS+ead+V6JXIPA8YEFMPMjGZMi8x
x01Ltpcl+vDmvzJ4Vkhqguj7bZrSncQAZhvs0OyNqj/++G9sBR4ezcFD4X2MXht77PGX7GI01i2f
lbg0S/dGtvQ0NapIdJqtnc4CeZXz1ZMvrE7xxqzFPCETyw3FoL5w3O0JQULw7ONifPUcP1SeeETE
HnrjvOCCWSfb5qpwxi/c+B21fp6IBmUHqiDk9hvpbfzuGkl03MeX2v9rQR1hZMyhG3y283Idg6oU
2hZmhKYQWo3aIeZLf3RdVRIennQPgI59Ixkpm2OE0Kt7Y5LLHKpHb3qrqhsCrRD0iYaTDjFOw5us
QZ4j4iXhAKCiZrfQtegiU3ReiLWgBUmHjh75iXTuB8jIkfg1gbF9inAtCx9zZN8fR35ckZAoPe+M
HIUdt18brlCxYTfpNnzj3Nn3cdexardUYr/iv6VDmi+M72pQGimWt1YMJWCGU0ueomnngSQm3BUk
uEvvGLSvtvnsYJVPmSxbXe9WLDgaJ3+8CzBRe/y/flUF3dzOi45SXYPuIRInUGFgq6KiIwN88FoW
jHj5kv5xEXo0/SpbxQjOIdgp/sqjR0Tj3Yfpfer3yPQphNmt6tNgjRzrFKhDlB5XH/eAjRY0jI1f
cYykWZshCXpvF4JBW15N5+8or8u4QfG9u/pwB2mC1adPziZKLt7QIr14WQorp5dkZfkav1cchSQj
hFWfzk7XqhvfxvQf3HlAORoE1KCoca3tacCxT9a+FP0r0+uxipsnOkTPK/d3VTu8ByEmHqZLaFPL
mZvM+y0VSm1uJ+8U/aZmoNJmoDavB9waHZKR4AkW6cOsj5s3lbJfd9u8HimkIsjPdUiYenGoYE/4
Szp/r2Qo++hZ0Q80txRE3GR8QwbZlm4FQ8vBWMUPXrOPo+Y8wkBiFI5QOePzGH7DD5AdAfSJ1juS
qpPU8x7iUywo6Smh5hziQ6jqnhdN9ExT92od/tT9DDkjL3n3b+gfE4tEpKq5ELzMQpMnbz4gHRAJ
C+o7DgHHkHZHMYL/5tExsyEUaj7HdfAyKnuadb/TbrzILsl7GAEock+j9D8M/QFEocsNxpC/LqZt
Dkzj1gTqb+fLu9ELdnwA6UqpLPTQfsXW9t6k9C/OgsOMGDTAmtNTBBrMrATTfsOxYUnMpKL5qZHK
gogugB7I03iRAX6yXyFNbyXxQ1jFhzTtLvhnjE2d91APXi78B2BOhxFkyYDtQPfyZqCdj7DoWWSB
seaql3IOklIsUBvjLssNpYfALldwZTtJg9fWNLhhkn3U+LhtXDkNbS679tQ06mKwMQNEccUQu4Kq
TzHcKt682MH9W1D0NKb1gSHiKVZjiesVG/MPWTacOR+uQjd51ZZKx2EBhv5sKwy5eCHnCDOzOUaq
f+hYeEGU712kMwLl0KaoYpb5erFoO4AhOP4cg/iMjEUM1rD7dDEuAvsTxlBCe99evN091pUdbvhg
RZTTjM1iJiV3ZI8NLeui9qIk7lIPi5d+CcR/LQ4LM7FdgP9jhf92sPQ+meXkeUhJTb90GODpNA9s
vsUuybDJKbTvqjlArMgTyOkxjyw+9TC1RdWq0khkLoL4awfcE+AH98u0PDuenIYwfVkSc8IA/kzJ
mwj8XAt+ShxDkCNy5tnzhsU5HIIyHg4EnyiSFcsEh5on5wfUGL0BaNp1A4Hx8rWh+KnBpG8RsWfb
h0BLWdFX0V8ehy+ov8rSAHOoMAevBX1DuDgnDXvAbHEgofqgPuZSgpY9kj6G/MUIP2esPvaOQNrM
soiWAAqzGdGCComBC4NGMuFYkIYyFnoH4W82DF+honsvxSNv4IOIm3xKno0vyzEAIRgeByn/C4aS
VAfhy8JW/5Cmm+AxTgc2B0eoq8tuCwusctnomQMiOhAUq/HJVkXi2aKnFzjBO/AuM2bF4SDx6sft
e2QtXp0pszhvou2PV5GiQiDmoKaLiGsEpwKniAEg0KPBZ6YbidtjArr0xpo9wrhyzg81/iNI/mzj
NNuw/Izhf1A9ZT7OKoKlH2v3qQqHD2QrACVYP+Bw3vP0FUJK6On8L6+eTjqsd4nFF6Z68zXO0G07
aw9BF8tytIP4kPh+A0jL5pbYQ7CkONBDbL3NEH/ATX9ttXcRGgjawqb/qrE+LhDOlYatQTHa8K7X
8afWLWJkfHEFzdshkan+iuLov9aP3kik7pBQPfMKf9M1mR8VTE8IIrkjpPCaKvbPU8FdjA63xvJq
613vph1Lrty3zza+R/FU8OExTD463CFm/KQBtKlBX1RBd+Qc1xph2MVFwaIz264jDBdT7T34y1rQ
Mdq7mu143x1W82MrVqAhBP7mJqeI1wAsGdsZB8+XdFvZz7JM8K8RBb+OyyD1sjr6h4r0Haef1s2H
OIWpvi023GYNjk4v+ZnwLJFqlUKIFePSjWtdpEIjdq3a95ychMGRpQ/gA/ZxYE8s9vZSmztvH6mr
/1YRPmcP/ZQe3hrVomYIXQHG9oc4XtcrJGFAjQBG4Yxiyw0v8VFtW0GZtxPzYUY65bJ9NuL3Qdud
294Z2h5r2u+x4B9jzQ4x/0hYhbZ1e0YmHCTyOoMSJl/TZN+Kf4g8AV0S5m2dHHps3t6iQE3T5Rmt
3S9bIE4O8ivSnupwuEXw99P6xauCcxzfGmSTGPe9VY9swT2GcQlkfc7XHdfToW1xqPhdESNmdZvt
IW2BxpKnELPzb/lGNDyMy3PCPQzafysTZwmylnr3VmtUCrrnBru6xINtmhNpAVOIJ7zOWbOlWbf6
CETBWaXf+3DKTXqhEymsxbqSFFF96FCaB3ZnQK1YuH535CUCylM1yxm4RTaF+AXM94CO23j7GeSy
B6B7Gbb+70Th9u+Too1gzZpQNdiTXAkCSyIzx8WnB0duQ3frk5e5Q/eiA5RpMg0KYWTXgb5SCUhD
Asyv9onH/syJKmwXlBvAcGUoUgKxxAJf6uk5dW9hr6+rA7SVdkXfV4B8IaJI5MEP5703ruWIibmB
AKBpppPnQKK0rQVCi0xVnd6reUQmAK4Rmcp91dW7IRZHmvrP3UQPYTscROzdq1ju+9/AtXqcH0w/
3Oce+QztXPvwHdR7448464IImgKghVtQej44qEFFZ8ihD60aBC5vG+dQITYPtZmRrDrwL6E1Mjv4
e4vgQFjpz/Eal6HHEBbLD+vCT4sf/HUquW1AYw59nb7QDssk87sGOFWNGxwBhVlH6U/nDBA7mU5f
iN50R5ViRm5djU6/lp+gndgvPZZz5lk0EYPd26fe+BgQzNQhgOm5UXwnDDBpY/QdQm6UIbJmO/im
xvpnow5DGT1ES33YELaQVXDEQzxYHaD/enGTQl/IzF5VNANfGTadM93tll7vR2M++iB+RFnpYRzj
R1lhT9tqfCKS4AvpxeLfkDYgDAb8BgH4Jtk1iGrhow8YOw52YORw76ESZ5ovKen24RbSHGABNvnq
WP2+kQLUGMbL4Rquy5yj+Qm9q/P6txPhp2IJwDuGFNFAbLpwQXjRybrTlhw3yafdrxO/cC2SjPsp
VMeA1c3OEvdHxbC5z5JO59nI/7C0pfmo8NlKME45q0Y4/PS1Spa7bxL6VPvDCTkkz4y2mHvpjKgO
6mE/hHIAU4SBYb7pECPbpWg8ryYGcIxQECakj2HfG6oaycQSmQPPib8Or4YpweBAmO1bVAFOfBV4
0njJw9Ac8TKgCKVVE/tlK9ozRomZvRi6JBMilSYfXI8BaE25f5wZV/8YraD/7tNaHby6pW990kfe
ZbNWIYU/ATT8r1mISb+kJ027i6YY3cYRvhOXhY7kQad4rVYj2YMfz1B/+uAn6mnyP0a4w4twSrGY
Yq0oQbHUJ5Cc8jO0UXVonHElh8D8HtumQj1u1S2w4sj+QTQEtVTcoLm8R8CyVwfxkXsbPZOqnQ8E
RbM7oBvy4m9QeYVt35S6tRFgT6LbHcxkfZHO9m6x1R4bjmWRDR25BUbKNvOBuJXoHNL5FqskXzvn
YQkQ8/fMdJsrNHKMMkFXOhIczjEwnstmcA50FXgJ9E02JWJx6bzrw3Q6AlYaIJTsHcJXIcpt+7R7
SRbQmfhOrRk8A4CLV1s/tcHiJ6WHgpOtSJHIfZlrwnDgwxCI0Q6/2irbWGXWDeJI2AKuxHH/KVLI
Lo5EqJ+9ah4e8f6Ghe+IxchAQffVKEMRMAa4TAb9vJ8XOB+SYXBYxJPxIKrYlHJj1YVVcZJHcY09
Lq36Nl8rHr6vv6/o3GGVjkRc5UPQtjfW/Z5zC8T4IoRbciCeOymdoGSHdC0WfR6s61kFY33txWb9
zNRsjDHO4biJdNAffQCCZa/qel+FfvWvglAQLJmh4ysf1unEmhpNftDilCuSVDBSLQAgVj8EceSn
h62e+ouxQ7CPnKNZujL4dihDqWods9PgAdRFXh0ulHREDrsHjuIsvYg88BAxYitnAWjJAW2sCI8u
V2778yx+VxLgzTu1DaIkDhPwAAfTG6X9HypmxANb4/YQSni/0GHwQqkzeVgZgJnCibdwQlJZUQ8I
TgKhBRJnM7KHOsp19wjZRT9N4oY86Eaej7CX7nw193moAVlO7eQuq7S46CcePHf9AM8Xcb0ye8Qr
zrhmbai74H0dwANCrpjCzvK6jcHjJAZ6wuNGNDjzuIjVr3tKCPBltULOLFLBF8cuyvgCvk0CcF5x
QIZd3Z1JR/zpL/M9qN5ea+gOOFgO2F4Nhgyvd927Hno/+gtF+7aMuyjakDt75HTdOhBHyaDfN2+r
5A2dMSZ52ZiJ8T9C3Th1GHfwQbj3JOkJ/YnCiS4gW4QXgMVLtyldT4hVScUTemBCdmoZcrkxjVR0
QAQ17seLNV73yw41yM5AWv3GGi8tlIBwAYwapUn3GSg49b55BBvcP+nxZPlvg1EVawKRbAXtFEME
iTEYzatjgyZGJaLpL8AOax7cuBl01wV0wbSWrenkbbdGRj07oUdylohCYnJR775QMa8QKh+EFCBP
xAzHS4TwaqkyPUQM2B4guKr/FPDiAvjAwVPbby8BdYZNvfZH/z+8bAlQYkhL8EfKVNJM+tN2erBP
cYSa9aMXtZF5r6pgZMcu4WH1k+DVXx9XWS3rB/oNRnJqY1lNyK1POPJIIzvQAx+cifFtVE2DuB0x
+G+SgbM7xxGWixL5n2gUHtcxMjtQHfjW/AbAy0866nC8d4lbFAaBBXb23kKjC8lbnIAzm2Ahu45a
G1LMGraoshltRSBDSXmyD/nqfa6hTD/HKE2wvVBfV03ZhttYgwqvI1hk8h4ZZYguT5FCCfhwiuQw
zvtKeSlGiKDzhf3BX1nHJdwlCYg5uKV/rG+t+zYL89om3xx35rOH0gDDZLQkfg/sodqm5tXzrUPa
H1ALfBy+UvFHynDgA6Zrmk0fp2nxMYK3Md3IiySy/m9Mw0WflyFa7knELNmvKp7aRxabEF3yEjg4
UD9CPLPmKoVEJcmGZg1ANYcjd6B0vXXjY8FjP1SfkdtwrGpA0HhVAc1gGc6kUn6XwcEpebHAMx1g
A+fJeq4kD5NnjlOwR/qi85G/3a7THdGSYbOfNCP6NAtwcz8rkisRztd2WuY6hl62ysbEjbBttVXX
YEkLnZcrbgOyi5IRw7dx4dqe01UFGg/HSk//U306NDvpI/D07GlqaGGWzYQ/2slkKYipfPqGNr6t
+iJGuIfEgBtxv0E3JAGLw3kl9+vWNMC8YPUZMGVEQtaFbjrlfcO/laZvsb8sHJOuB2T/n5zU5j+D
p9mqa+07W186fKnqQ8Bbi6CTrUEfhN06N/3d8KPeRzK0OD6zbnMVCuOt39M8QMCZ/qlGysQzNF1b
c0hjJFdAiwg9YWOgN+rUALhs7nz7OHYUw18tk7Z5twpc8AdfkoXuq2oiCULSk9S9ULkiVJ+ujUeQ
gdV3vvoTNHOSzwMyYPPGTnrMF3wk/6HhDsUB+GUpClln0bZFVAGx2Sp/+YoEq3+zq4KPYTRs3o1h
HR6Wrp6jI4oV0vPW8vEUkq4yWcM1FFHtuC3zraskPPlVNaTXGuzoFQclsimkDj9YA34aKZUGNV3C
1W9uQbdGzDGrdqmlspzHFabIYNQAgLragy0e2ecRlGuuSa/Qq2GcYZV/RqIaRG3RKpr+sRW9+teO
KfmAxhd8hDcmybcKUosaAF8/0TYSd4I4VJRoQWhvPAPAVqROYF5x2JXhbxnBovhRdQ0Wt6JkgNeA
5lebLs/KZ16EfSRFEfvKwALkFvoWqIRqAcx6aPj4FSJBZs5IKhcGQUFFdtDIouQJPZ1XrW0Df7jo
0qd4Um57mTojEVRRD9+IQWmmYnJRS5GYIrexmNeAnPplrB8RDKsfa0Tyl15VfUTcfmL8elPJqPNx
JNDeacWzIYLlOJjnC0czXhDbN6SuQ/IHsx+mEjaW/UTSvKfeu4/ykDzm8XvDEnsxw9rveAiNnXTJ
rYN+HPvkMpwqAUGVP8BDLTfL3yo6mS9gzvw2eGNVmlUeYOiPcxq6Y9eP3g5DlZcliazPiDjY9rgN
hwutiPmD5aLGwK9PFUR4+dgq9AK0FXAqp1GF28poz6sgeNOTGQ9Gzd6txW3g537rz901QfPnAyRM
eIgdXA7tWqMtl3pgypw7IuOne6LA6v6tKJN403rt9Z34IkIrR+WCYzrhu5WTRfcPUBNA3oPqPgOd
66LZffVCcppiS1DKGyPQJIPKZSxq5DK+Q1IyZUpO380k42IbFcgct9k9/vg/blDermVsA6Auga4i
0+eXV0OPhhpQl4LHe1ziMSp0ai41gK24N7BqaCxJXgBoaoXzEt5KsA9k1AR638rLpUrRm706VgZV
9E6NAd8+EPoAmTeE8rhMb6oGgjET/RZqQJx+IrezCSt+n/TW/E6DLhtC8jB14Rmp/VhU4MfPVU/6
fKnjKFOaPW2BvmC0gUoAnev7lS3bm7UpFCHtqtGwE+ykNbxIlgT9cvCTZ1WEJS5Y8MRtWN+2rUF/
rUNlC+vNI8oTaCbj3xi9X7HG0kF0CmFdDMFbopEjnNJC2SQ8O0tvGEf+eh2mJA7OES9nv+VQlyLZ
SyjMgAkGegdZbUbphsXPD/BUW4xvZI4RFtqmsGUN/KQdOVkuISMaxZAbH50OruuBUkOrga83CjwE
ekQG3z8tcot3VBkoGZxdcPcAOUCwNTpdcYHkM76sV4TCJyB1RZ33uIagrXxaGMK2lcZX2BO/Zzw4
o6M/NWIXL7/lHiFKXBr4jsMtqHAJosgAARqsgOP/g00TUEuMr2WaDjLvav2Fzpq/akiWiyeil2hM
0NTRjm823kg++jXNIfJeSvSliOMCV2WB+waVO1xN+0as9IwgN28PWcD8mkS/uT7o5CghlTgrN2Pu
GJC9jXqkW4cCg9zgUs7VbxUZ6hGOSM6Te2voQdegPhYJBSEaL268bsBPTrZoODaEybX4nD2HvpU4
+GNGhCzCPwbuasADRhL6lgtUCx2BrgcQCwhwGxyDSS+6PcQc4A4ad0kZBf0F/Bp8rLlEFfpNakHJ
EW+Vl3eoCC5F3b6HDsqG6PfC5ttLvQhVoJ8VVTjecxKCSVfJR0sAgYMgPyDbjWYsqW+Qeb3aCBjF
Nqt7JaOPGhP8r1YhzHmk3ROXGvI30rtbi1KZXWdDUvgmKKqlX/KZDe84ckkpGxzTjUDsC4OaMV8p
aBWfT/zI1xCENf4bXEtc5U0jIuAn2I76X3a4W8W3Dfy4EMRHByAcfEU9JV9VaB9RgfgJ8e2HUvrT
WPMYmvTa1PYRKMZuwEicTQiwjAfPe2t48NgnAwjEdEDV7ZgCI7JvganutfHJLtmCx8CtQM2acfmR
c5/uCW2APi693+KXwayCkBjR+digxvYYmRCwRxhvOWin/rj0QGkzSVv+kERighDHx2uRIjTZToTu
1qn1ywmWRqANY3MHSjaCXSDduYVH+AbAwd19aJXfBjZuryaK3B02DbJzzA0PKmXTXiKJ67K4sE5A
nUsoocBt0bQc5lavT74a8aWM5wCVGyweNFRiaEiCQAeB5iu8qtgS40kW1TYEAIhUjyNa++PDSMme
E9/PNicgTAii6SoW7b1Nfrzu0sYfCzzIL+5TUICJwTaJfOqjw+oFnd+8nSZfr7losIRKQDylxDpQ
xBTNIPZXCBWvTZ0jEhKU4ZSqDPt3eGCMn5dKfiDoXORo/1neewMuZO5WfcRSrErrx+Yseqz3QtRF
A1XLrrE9OBlzRS96VNBpM79cwXqD3TFCa0sw74DsHPj/HJ3XcqNIFIafiCpoQsOtAGXZcg43lO2x
ybmJT7+f9m63dmrWlqD7nD+uDTivoQ5pFKMCATfI3Ar1MRvFbqmkvqnMUu2Rcgt2ofILXmq9G4aY
c63pkUiso6+vrndYQEuPOgHglz7nY+FTNYieTnLopN5+iTuiqaoM0lSI5D7JhzswSpTdWsZ7N3bI
HuLkwVrpk/Jiq7hlK/EXOmekf+zbOmjY3E6I6kkbQpc+mwEtL/NvMfRA4+v8tHrmALonOxQsVncw
igTRidJDeYM+awOguqubjHsuv2MQB3eaWMBsb9lEU7O3Z5IuI3XI9XHFI+B+9mr8afoFfpexeYcu
AzVQEv+qNLllCRyagq71otuaWpWfccnfryV8DNYMNFsc9QDyCHnAwFl79Jn2+el2eqJosteJ3AfP
8zszfxRefOSMDoZE/GR981aMQNtFv14HHOV+Yw+sAi3dRmVjbfPa/jXmNA8Xaf1UCY/QOrR0tcwc
0PbQHkRhkgkD1TTeZCTR9BxHiRey9OCjtDtjQj6SvNlKRH58c9Rumqp4bWzjyXBLNGS5h2ZxWc5y
zN/yqd+Xgq18GfSfSc9Dty5GVHVt/OpEHNBIObLAjj3gCVXs1VyccHBqR33kYEhuQpXJKrqzm8Ge
EMvzwBV7UvG0+FWuziTxHStavWioIqjW6yDgRB8dixQwy3U/eaL9URYXsSz+MtPLk0WvxjJdh2Le
Cwu6e0mML7NYgPGnHEoJU9aWQNIkkA1Z3Fk2FyibM3JTp46fs6Zcndcp8yl74Mmv0DalxuggeDGB
7pxEYklCv2FLJV9mGRstJHRkHZmuia8nToKKq/bS5m6/kQmmnrxCGJoIeS6lsZsTLQ26xtRY5flJ
8jx/BZ9Ek+b2sC3laqFOadCEYuTyV+5tIytZntYTEFODOHm5n5PxLxU3RWKN5BJrweg7EytU1Cz3
EZOrLybjgax2M7QL2nCBhtFjzF9dTLUUKfJYwozhN/IaeU/hAYGa0fi1VOozL6FsBPp9P1YspF0r
HoqRGuKi2yURbjZ98p5o7wLRsN1fsvTQp0hV+CkqBH8YpozvlBYuUg3fZxbKtKcVIbHMIIYtOrRd
NHM1ipbGF+CcoRcIMIs2HGVjbyevPBJJoY6uhqrajIw11HHunFRjQMYW1h8Z3UjRXPHS1JbJbweX
llR/lch2RmZfGnh1PBaAmlGc7Ol3oqqsvm/m+L6PGYR60PVMTp9uEj12LI3h2qb/KmZ14M3q0K3j
h1hpPlpbr+SIM4aN0cUPGoIxV6vu+lGeLWH8zSQP4E7UvlDZHTgHEQ1Q1VRkgMxJ7oWEQkh/WEiK
JE08brvv2EUVP5JgX69m9yhXa7e43o+ZpJ4PF09WTG29kSBwNamhm70xPvWp+khTChPJQH3PgMsg
SljnnXr9wFAx8qm4+wj1/MO4TPN2IODH111yrMr0PLFLPOD4MS8uSzCYr+0LZz6pulowT0Ckx2CA
XlxsCJXdkpSx6wZswhxNfC6V+U8XdUhmkbZLADENH5rROhWz/i+T/Ue8VrfevfJ5jZNrbS7veoXZ
Qtc76DVNPWj8OV8f0l0mioOcs5NaqxPZyr2PG0C/xqV3qDRF07lI0WqNzBzN5IEZj3YMIjtl4dgi
2cmb7JhN6mDVhgiKksBP8sQfk6jm9hfub5RPTyzuO47G+8jQ6LWy5j8Sqm/p+MLc45f76vh9nAkZ
A3dVaObjL9fwXQUXFHoFsyEtYXem4SLR0h6d2BiCoq4epKqUX1C5Z7KvtWP0KW+ZBwMPJJNlzQk6
HYwRHajWZnu6cBwYoHq/xp2+iezS9VstEkG5qt+kTePAmNtPpU0hfstX7GCox8S9Fg2vzDkX2Trf
lGWwFU95HXYaYhWgMu1cTfjZrTbZqaiEfW0IqIQtwrEC4T26SRWmGOcuE13djFvZJdfNox0LZETT
jzGb73HF6hz1EewAPwv6m8yPgVxvElfhd+zmHJzAWCOtlRIwCPE8gpV8AU1sRP6cJdbDGBkPImr6
TWNFAkkqj69cbBQfmblJGMxuWuiystNDkrkKBpnTxypZ+2L1mlhyDyeH0i0uDnjwb911J62z9lIh
COjEwY6iIC9dRt/E3nVNjratdLka6kAUCqvD6nxALrx7S09VUMYrmRyWFJid4NsRDcW6BQ5xAmQs
T66TJQGcUxx0HfOGPu3TWkBRe9opZhTwaxO5woAkQnX2eXbsm6lkAUXMfuracDaUER2qruw2FEbo
B7wEu3yYJp8rJru4hfZrOQOOnaF/BthpNzOxKhEVcz2C1LE18QmipjN75B3TmVcgJE017JzvKGke
hGoCT80/Bd2pmqt45cRdL8rHEXjXU+OuEet76sUhAFk4Vytkeb88VQMljgWnWiaGT5tOSl9O6XGy
hsArLX3HQv1AtAbmqlvhY4aQIvKhVEMtF5sVuecEI56SstI6kmQBjlYzPRbLL110PSo2fGdcvc+1
O78bNIb642w/KXvY9Tpp0Gl7kwMM/XKpVXtH2YWEzuaxa0uMCvMf/hL8jTDRfpytL1W2vC2ueLIb
5AN2b58sck52U109LjxFPomN+5paHgXuh4fDvndSCTdWXvoY7YSbYA9S1qdbyW9b2e+LcMBBLB4W
DIghue97YaJlq4GHgY71cq/S8tCVwOGq67aicf4Wo+SV7o8lJFhm6ftqlZu2G1/cotpnk3UCVr9A
/fKQlnepVwWlcnaURdBGGzvHNiFV0zA0tG+x69tadTUGi47BGA2Hl0733hKdlFEdssg+mzdXJ8IY
xEVO92kj9EKMeaxigP5ivgOk69H4UCHIE6spRDJVUj9WVffamOM1MlRM/NfNvxQRxjJhFh7MbFcO
M4K/mrHFfbERDzTijlbWfeGiQqoLxOeo0FOtPThmeu708RClGDVbF2pdPpgqC1JPC4c5vjI4YwNO
3AcqP3eaaPzYRftIfU6xYQmo6dW1X7X55iFL8RbYzHyUqd7N3rxd5mgLjFtwlqFEWEldDjj47/MY
u6XulUAf2Y/seahuwhJ0gV6PwJ5Jj/ZPqlYMioDHf02ufxKgcaZV8VXTx0d7nZdwdKUWUCVLn+j0
ZNrDtr+l21rlu5a3AZh+iAmKGV0lUIMGG7VhmvuSkpGuuRmyxnBxLMQ5mB10N7qaLU7ItUn3eenc
jdH0tXrTM4guG3F5akR5hOI5drSBTov7p7PFbcRqWZu+i9BLjXeKGgG/KuWdLvXQMR2OzfhTE9bf
PKonB9vQxhydNzBL2zf19G9NOSI714D1FksRxKgLyaUaw7o3T12Puruz5dFUdhuWpnVoZ7FtZL5d
VhuGMvfxq+0THYeBNX7EdnRIVXpMOGTKFtjQpqZUB7VwF1RS3fylN+ZRzDTTGmqbauufUfYBm/7Z
YKLocqoiU/M+FuwPkzNux3Q8ZvryB69oE7KWXYjSgPpBIRh/Tzc1WVmjdlXqEJXT4yKeiPt5s3Sd
sdoNHGyRN9G5QN1v96vt91P02bQ6lNV0itN0K0gN5Rztn12DcRCZ54Y0s6O1FmFSgudMN3wyihEJ
w4VIHxkFArkILVc0DX0wRiXlsct3FlGt25Hp5NXZkyUirBD9tJXRevVG43VKaPCil3kfz9o/I6vI
SIurR0+Pzq5eiEC18YudswGWS7FVSRM4q8MgNzoXd1m/Fse+ejkgCQAF4i7evgYd0maeVlRuhgEY
UVlHaYwHtIXsKdVOVGpjIi8aRVGC8wFNVE4DXl4x0rcBo+EjCbpBgoBgTCcOc/uSrOKriY3vuEZZ
St1lPKvbE7xLHZS1qluBp3Vrl0NN9a4RurMHEcv7Xtb3hUPkES/nWcrCDQsIHJWNP0lTPuJOvcsw
yGEiaA+ziIKslkE/96+1KA/E1XW8oImOhKwlq0/N+3lov7vaurmCzD2eKx1tFr5V0d/pQ3V2MVmb
6nHsaZeKV3FInOXkZfaDVqafE6qa1oMpzdx7O36fS2qYouZUYsYwb7+oY23jqTn1pbWvqQM1pPZE
J8BRa+Y9UUoXDNHJxsEH3IzWo5B6kFgdQ6+rHRiHW3+aPIXRDl2OUer5tkcerNZXBSVqlNHJjRsz
nMriL83dZ4doyKDCuhHIMVu2wsUQylpQ+XUNImY3v8Rf5hsUNTA+FfObA/UCetv5cwZ6KKLlCcsz
3m9cA2mV43ayYBTaKP91G/du9WBNVomKnTOmyI2HKfJOcm1+B5l9mFV+1I2KdxD21XTxDbZv+kBe
bjte24FgaH4h5OhTKj6yoYfAGIlQLsYylC6+YyzycIY39xgCYdYB9GKZtj5pRn/tjTpAEYucYIj+
9Amx2EyRdYMeFE+059ovvPhhmbw1sb4rhLtPLZ4ml20qnXYgkj5WTzSfhUEcpgIwY5Ets29hojhr
RNCbLhY7Z4KeiGwsi3oVxJOlArOakrt+lWSPz+CzyAwcqEsWNsMaeWiNaL4fEyw9VI8zh1WyvrQ0
94Lti+XULsrcuU7fb1uaHh/6Bn8lNuafMXYaxJZV7BstAGGh69WXxGFJmDDlYUUnskBH5XPRRUeq
ig76RKTje5fEyAbKOCRg+a/Q6iOD3p7DOZTT99xMBM84u7Faf7vM8CVoRkx1Ms2uHewPxQADtgl0
ExgWOb8N2TBqkBCTieNSE6HYQn2D5IGZXxJF7ngdD34/iz2CsEODwyLPGYCqArlU1PU7u2i2nqHu
iM/bYAfeJLgO7bEObbnwwOrXitiRiPc9KpvLzRFPrmEwMGqb7nDV/18/x4tKwF0t0kooUM9xLlWk
S0tj6gMtKw4ogzaZiXopVl+NHu2mkQxLG58mbptSOButSJ+riXVQJdnZzvp3r3IuvBxY+sxNRDiK
rDHI4P8w42Os0lOMptpl4dJ+xknn0LV8LTYufFjntBT7xsImy2qA2n7v0veZuuZbGVs/ntFeqqwN
wT4Y8506C0Bx8p9qqgcf8jnbdnMf5sLbZqNAstbxfVFHL50ti61fdBRUi/Q8w8FggXqo4is/1baa
4S+WyfrTMuOAUMpXarhYCBojmnh7LXptY4g14B5JIfqEo9eed3kBfgT44znRa6Y5CBlf6um5nn68
DDm8BCfsi2sOMAQtRNrb/J47oz9Uv30qn+PWofxO3huUVTuZ2kbr9BurcWuiI7epih8HbMcw5p/k
AkDJYi4BZhhvhoT00amr3WCUe1MV5O+gT6UEnqGOh7gZPtL4UunpbuBm6efhx6nVBXtoUMTMCtDZ
KPlr218rfSdRdd3qNleXhcKTR3iSw5APu9F94fcO6nx5pPh9c0t1WIavQS6h4kFuh/Tkds2drMtT
HbOhlelTtcYXb5iPajJPJPif63W5YJf1zIRREagbFFPly8mSOrEoNV/nZB6Z+O71OA1n1w30Bqoj
mZ9wvWJuy46Nx32pjfeJtRD2YF9Q7RjoS+VltoC6tfUUre53ETubmMx5D7emhpe1n/XnPjFOkfGn
r8VBrM5pYK5uAAHzhaSPljSLTd9wBMrxk5fg17M1htBsy4B0XyyHwbnCaD4lorxEVI5nhBw31XLF
bAHPfPQATtwVk8qNYIzELoUjWDxQuKkx4Wy1XSf7q9mZL0KyJ92AUneS35VKf5oiwgFnOxVoQHUo
beOcD+V34TbPHEzBXAzbmlDy5f/mRIOmGTfsU/3rRpcOUXEysuRpSRcsUEC2zlS8O3XxJnLX8JFF
XYoIHanSnryUYqSUL2ZZt83ADUYw4PbGqyBZ6jdMJAgc4xPxCdiUnLvUqdk96p0BVZLn9ammsclu
8sDtB8A6eCTaBHps2Hw9Vx6fczEvf4VTWLBc+BJa/bWi8UAa3V+MFmKjrT0JC8mnYNBJi+FpAp8n
AXivYrSkk1yfI5t7KxFEijrRW3uD8+z+mQA6aD5s3G2/T1FoIdMQu8amuq3EdpeCx6OWeRx6jYL5
+Qr9G2aW8SC9z9FacbjXvq7sVyd1byZzFDE5W4Npc7piCKRJh/8YeGz9alJBn2EJmPrklWXmUOIa
KbvHaMi/yODyZfMw6SbvRnE0QFB6akf1bgm0qAsbZPclpv0S1tWJpq3TJCcTufbgHofMYH1po7u5
Rac19ntpVi95Zh4XLBFLyqXiDVsNVWq04nkjE8KED+7slzaa7jupNcgUlLsZI30LQdoa2j98Mj6w
CH6x9He2rOucTWe9fRspYIvzmC8xvep9ccQouWejvNP0db+O5d2IScxbTLzI9Ltazm3pQDQDwcPS
4BXUU8QMvxlA8NgDO+fFz0hXCbB4exjgEAaz/2HMO5YW80Xb3Gwg1ptpjLtOKGT12oMu1kObVK+O
mokzwUiHilerwhmFk2jlg+zmPa4uhGAHbDo2J2XMeUL+QLf+rUVJeMu67dQcNhVNoCvDbHGq51cu
iiOXxF9E3IhotI2rv6Suh2oUpeDCDoEhzWu9F5eLi8U5yLxFhU4mXnNq25PK2GemOjhDvtX63Ddm
bgn4bJfpw8D3RERtktpBProPFvDHbMHCd19ZswZp5PFEuxfml4PdR5s4GkOrTL+YxTZWr/kmmlsL
WW0DaNYyCeaVFlRzHtqNsU0QTusIeI2FNa+Z6W3TvRel6b/oQ3ZFyYDsUHqxodj5JApvm8RA5+10
Rdt2Vjagjo3UpicXozKtkIMv6FKJBR37d71q59ry3hQS2yGpsYc4/+Yai/2wBsDTh0yjPAhzKDgy
DUWrfcxzeMZODxPvqk3Wu5kiAXYHrJ4YUKS2laLzF4Ig6tjbwnUE+MBAiX/ZCri/q53Rm3/jEJ06
IE9Ne3HJGQlEM12tcjlayCNqoLYKkegG3ejdJMezcpqHLrPCROXnrEaSX5v/blQISezXyTLeZqPa
0/q4E7W5W/sBsp40NOKinLk/FJOHY7AKMwTWqx0fyRM/9tFXNOd3XHDQfMRSNBVDo/3gGQZC7Crk
134zrfQR0PKDxp5uE0uANDwwAP5WWLD+t3O5lXFPCOXLgi1vtkk5sFcUGFOGS8EK6T84iZbUL0jj
PhotBo4uRmNHBg8i0xxBXbxakMIDCeufLkxoCR2TZubrTFXEBhIY8pjHLvpoKozbw/1N5dRh61kE
r7DzTAAUiitd+EiMQw+gQJS7yu52HhPpANYWRO5FwAr06mIulzz/avs/va180/0zCUGyOJfMqP4S
MzvQ1BvBamRHrHWfyeQdiN2F/8qm+7I332vNYaRD0UCpCNai5Vxnri+dU6mJrd1fB+wZlv6PDKS7
vrDCcZF/Nc4HCq1Jl4FKI7+i6tR5sr6tDLd9PocZyQxLFG3M5G9oFoTSCi70jx0O2273k2ZYWiN5
dmjT03oVlH0LAJZcCoZxF/U3a39SmUy+5Fzh0jqTd7gH4yXTliNP5f0xYr1yZbfLs0OkJwGCBg5w
XixbnJb+XXVloHV48woxPEPr0eedzndjYX47HdfyOtR3jMEfMbLrhaOAEwHfq2sxwTrt8FXY3dXS
br7L1rddSY5G9O1UKNbspGUscmp/IHPLs9H8FXzUelL68ZDhXRweZpW/lBQUDN0Nrc7Jh0DuYqTE
SPXJW8v/mv7G+6VszjEf6CQQYmNuR9ACpMFh1kkXg/NjHH036QcXk2/dCDzbhfO3UDpxtgwrP9c6
LDu7TG4f6vI2p8ZnAvJ+izL+tVsd4ay8hWNgfU9ipinVfFU69nohrq3dfqSG+2kPr8DWeiiWaBdl
+ra0kzdAt8/EvZ+r/E8ty0tV7nrudXwWnpl+EEu2FSxCTfpEQtiHPlVnz+iDqDa+VOr966OGU+xE
u4DfFdGvppv7itwtW3ZipytCihzCeHyPnvUAPzs3W0l2RH6OI6axSlvu8J2lj+68RJ/d7ZHMS/WS
pqaLlhCeEN3YAjws0tAt3PpBNVoZwGosAfUBCRIdoeO67N2T3bjWQTSKXA4yqEKVmydUTZHgVUh4
fYmO3FfYCIPWUiRpSHZ7NOOkS5jEfeRS4acv2vi06HaLyF+1/myYOEo0a0G8636hiv9alxwKx2s+
peDLK40boi3qx7Kt820kl6/JNjD7eRCB2oyjuZqltUmX+GVoHf5NG6j8Fu1lnZ1h11ogoH1GUOBk
zqdk0IaDraH+AWEgIPwW6aRa0jRB7a6TAe1NkGDhxxX8hMNAOdrpFuEAf00JkYUK8n5c3Ed3TCUo
amkyibVhJLAcJoORbrKlEjs3Wc8OwCEHLR7doR53Y+98Ib/vGTipyZExYcMWArpexkCD1TdNCmQY
GPwGFi1u2JxL+KaNiI2ryL2H0Qa7tp19TpSoT6JsglUSVt0dntxq2Dc6/wswVcKLt47bBbOqDoQ6
fbngJBI4JOujq6bBnC43189gnr1uuPFW2nPBPLm2MoD+7gGI1DdKRjik0U8KAaqDs8qq7virkbLz
mcaRmW6GxsalotbvfOaF6dZkDteS1XYyiFBJ3BKyb+6wBepXS7gHvp5/hFM5+C+1Q+UUDxNhUKNc
HoDJqrCTRF2ZNuZ/RB6Aq3mztUVxljW4GKzm84TE0c7nt7QHb8jQH/qzVaCSc4dDma4eRGzDPOg5
3924OteyrIG9oq4myF3GPsEywcpxlBIVRkHgydUZWvuk/0ehCh4/Vmh/tYpnQ+W/xOFfsqLHoKge
B6E/6W79z1qX2y0ELEbvAhaysflxTA35fJUcMBcETWd9Ri4eDMvGBe9lkFRpa6EULn+N1DGQCWJV
6GsGg7oCUbaQEladg1sRK4fjrQeRLOgHiCE+zGl73zjJBWX7v9UyxJGt9JvP9YdaPZ0KcQzYhrgi
k/u8YVv1bSqhYRb4qfOTlngGw8J+u0iDxFGojqlzow0ZraM/JVPiJ9n0aaj1rceNNq/rV37zf7fR
sG3J4Q7ojL+r6/wiUo45lph0M5YpUUHDmiOqjLcEJio0CAQZNsacbUVGCIXBqexbvFqbTNVfKhJP
Ky93xYvNt0gUlRK8jAnZwYfBBAue0O1DBaJ9qyxyOGZH/y2RrYdLj+WFu/LVa3q5QUaGSjAjToZ9
N1QC5Dqn9tlYsKGhrv9NK1Q27SRbQtpwesmWPK0SfQUFRfu+nH8BAKZ91wvcWNn4QAHuHqKb7Sg/
aIgTCVabgv4GcVqFBjaPLIScmSO811dhuWHDP2DwQ7kyzUyflgZPUSyXRJb43g0iSqJRZ/K+UfqT
MM420UvBWo0Th4LA5MviLDMOXDPXtpA722TUuZ0L+5TZsdpFS/Ncz8WX6+FuLRtjV9DQuMlm5ssx
vjNbFjhKHDcTySh+bJSsfPm4daLoZV2ce1U5P9XgcUnVQVFU17FrPluF9LHWYCFpYQzSjBVHiKcG
RRkxOpUVTL1NCnMSaaj461NbRndo8M/dLE5ZZ+xNa5Agyx8E2uvbYnGeCJ57GV10Fyh/Hqtl+MmH
5H4ZiAXP5CXLQHhKNO8395aVGNcuBQoRotilzXCvDOuzL+O3dRpfjVa8AeszhurmCaJ0qysNiNn7
JxDbHpKpn4NFgPKmmTHsVxdBfLHuzET/hdHaZPYt1BHbNoZnDJz2ZqnjFlM/yYNzHxMPkDHXcFhG
1nDoG3LKkQt+sISZWI1w/zlm+9XkcE96xjkJKXY3T+Vjlt2mwxX1qS5I6cs6Ho7M7u6r3C23HgRk
Kio9yCU3jobAQHezOyTK8UaWlDwKlaLHti3vdgu8E6+TbTBRfogY3/1Kjoet+hJ1ssJFJEe5jbu2
9JfabMMumQ48p5YPQf/UChfdA1iqjWkozEcewDpaeKUVBh8c2PESXzmIjn0mvt0+P885fgCCiIhA
KrwxjNoq2iYNumddoN0R8ykV5r3hNn+rDja/SOZUMjqRrpPaciDU99Lz38ce2qM3D1HjLHttpB5a
2iR8mS3Zpzcybc1ItGozYHWtUqeFJMsgtfv7yVFHk0SolTceLc6OIIwUAnI8laZThqSXYdnJOorY
YcVtzX3MavGPWioaFQaP2zvTGEOjG/QEVbBXDnd0PXLOLrnicKqIAAJ3TcPBlo9JwjlDfMQ+83gm
exifCMEPkilmw3kMk9776DX7TZJkE6XRBQvTXqb6g1emR1uDZKi1AjaXdugNq90jVVKnibjSzbiw
qDZOERSqJpdBgOi0gEG4jBBJpZ8t8ouVhVuL4299JGtoFpxYoNvoMMWBKRwidh7SJ+WSLVLI6r0q
AUVxqIUDv3p50+guwwhWUwDDsh1mzoKxfRmzLdWhpp/Evdr3HnmeGHW6c6yPbOANwpxRohOzp0he
0YbLfRc1t0DfByEsY2tUzouXuTomaaLTVuWQSSgwtdQpYZVj1eqBKq0M8Te7vdTXhnyT6M8bSOph
NvdR2+bbzAACxuaJrLG9xSIAgjY2J83UaZxk6rFrJpbn+DUDxWky57OZwfstVPhUt20txAq+WZSX
qshf0VHx1dwKvxJiL7TjYLAdmcgEEs58ZODrovZKas+rK66jtF6pLNnY0P7uqr8vpFfldUqMsJAX
fSEPXlXbqcvDdRyCpbRAvrObev3W0WsS79jWzUtPSF7TYYa0E/1TNdOBVuyD2cr3dlo+aPHRCVIZ
IOU166XMiSO1MmHsUwrLUKPEt8TYBUrEMMfQnQTZJV5zHgntdmLZbrqu/oBruBvBhjcxNB+pf/pT
njAgNo79stb9U89UYFX9QZMke/Tr/rZ7ZnX6rCXaHYbtlyRxLpGnsd6rk5WYZ9HdywUAii3nli7g
G019MjRiIEZ7h7N03TSAtn5PthExfVurmy9OhXUuLeevuH7ysu6FYOw9RO5xKNbHqu7ZdMjYyGn/
djQAX9C4UgFbMmYNiXzhmer8CSWqwH8G3BVdV3t5d/tqwjpo/9ktYbQxO5gO5gotQZBy5rDhWz6P
dnxC49jeRNovYxHfL3l0SqAJB+JYSB3fcCkFchAv1AX/y5dkG+nlnQJGUMNXrpaLRVJUlrtvIEL3
qvBQrUK5qH4/DF8QwJu00Znj2Bat9RwV9XjLifyuAXIDTWj34HTIZbM3ZB9+UX0uktSrxXixod1T
fTrXrTp2EnsPCWCbakDMgbQai9i57vXvSEcm43IJW6Z6HmqHKGXSGgkmiCcGUq//A4TuRvuAwHIT
efZWyD6oV+RncyFPGodpg5cZDdddPBanZUrPpVftEhpcu7p3OG4tYlyi8jVqhjdTc44F8ppk1N4I
1CNp076fGFiAc13eVZfxoByQLFU9eY9dlwSRpXP3D4u9UzbrbKV2iQkg0GVvESoH+uSOiacCABNw
2MbXoma3Ti5JhJ+0ED3iMtvjMP2MbpIjZPKHDAxAEvrrafOzhcLPqr50wDSjQUSMQKc3VlI0HBOT
AyrmMt4XI0/KEvPnp4ByxEBbYzCR6l3WV48bN47jwLIISlA/NQZVRuAGIfuavo3K+gKgARie1TdT
wxNm0oAs5B1evcdeumEt5bUt5D/MF+R6LMdm1H4ZW8MhAlUz3MeJKMFxUNvS8fjCq8COZr/kGMbK
u4bOah0c4ENWS+YmpE5x/idyjNpLirYUGGPNp6N0Wvizanpp2aO4y7eGM+4MNztGFsYtqV0thMOF
Biecj2g29aexMm+IMCcEcRMGlc/bDDyC1DObUodoOiuLYbNe3IuC0R9r/YG8TqytVg5tvJ4lJz3c
eR60GU88P8RuLAgUqU2SA1cGsbWfPlXr7CxtZVLU1nccISC1Yq912hkb9MOEECLGRgYZuyQBwZ57
hMSnRSp/ybq3eEY8ppcsH+OfyTzgOzPygbYt90kTXQzEZBjFTrVXnzqPoNaoVOzihi3hLYYsUDkx
xjmdzhsp5N6OjL1r4jumxEWRyat8oyt8bcaJBhVCJFfH01xhMW2ERnhRdZrJpwzEot7juntLioEj
Z2bCoRN1pxVci045nBORHVomc3pzwTjJ1SNMfiNNlO4GOCNpzXkItv5a0mi2caTtTx5ZD2W+iLBI
hDixtT7bhoUzH/0ZNw+GptxP8Pj73op4vh4/raq+Tv9xdF7LqSNRFP0iVSmHV5AQYDIY2/dF5aic
Q0v6+lma91szGKTuE/Ze25rQcjer3lZPyFTblVoA3Ivq5lrFzr8pd8b1kASP2ISlU9EKONGxWuDk
WN63HN+vDKXdwDJWijXt20G/UTbQvEscq9LKycWpBAiIl85S4M4ivhSSeNHRjNGruyX7MkHIW2l+
GfBFqhwSCPqXmequRNaXAsqw73L+CgmCt8zGut+8FA3NPutLGYVXlL5hvgGPxEAbHBtAo5JuKZfL
7TC3L7bZ3R3UcCCDVGbZU3NhtJPACoro2IB1jdRTzGJNh9vWycsbA08i55GATlHyUkQTOkx+IiYG
OAQr4y2QoOCWQMI6xYKXFb1SrK6VTvMGZfpQqHVRXnKyaQ7OnaGWph3SQz9G6L7KzQinjAFIJ+qc
a4jDxEyltyrJb3CTBYWmeiWbE+CD+T0p8W5o2LdZgGFZdAtKMdQfkTAz37Ybr6/6hdTI3mUk/TGV
4nVu/UI35/TilNG5Tas03fcF1YL6j92k1zYJ08EfwPouF8w6yOTDWEPO60uenWahalvHwEgYXzfS
eQZYtHLQp7hBNJaurPZvhqWd5x51TmDpF6dyaMRNieosCfYGC+Yeua7bKfbGETXn70xXaN5lNboT
x8hqs2lhi5jgCye5okIb9S9z5GZGk+wCBOHBnmUqYb2JqRXLm2xrKLKV74YpvWYLD2sq21FsSyMG
9KbGpZ3qp4oAEV8K7Fs2FaFHKXqJMtuXe6RXrA1+whr7GUT9RyOlNgyGJiW9PoJNQ6C2GOJrYBgn
RPh+EsVUD+jAmK61vp5S0/QdfVtcQX/pCLTr8+m1VJ1fQinoBRg6tWiNyogNbmjwyUoIXwjVjRBL
MXC60riajG3XZcrsxNJ7ZBfRA5/Yd5RlmwaOWFfpdzW3XonQQ7KkRdCfmi2Y2rO1LGxpMTmdsw9H
Uh6TpX31sn2apJHSMniZcZUxFcHrLjBpmBXBCgFT7c6AH5yoRPOKQVzi3niw5mN5EOEWyM1fczxh
vAAi3ODbqKyIIXOQvJujca1L7RjEyQ7fpVuYqAzZE+mDQLbPZ5CVtyFWthkHddgtS422oXHjy1Ep
loOWA8+QvMzWN7IwgRtABpqmmXMJJUrhzrnyqGbsBlbQ+jjzqe8DNzJoJ8ALy6L5QAky8mh9KHqw
tlt7y95T91WVgdEQhodoVrgQQ0baLGPeCq7CWIlA8037LMiZ3qs3Sy95gGSanobaZbTnY1QuMFbz
3Ordoa9RWjkECpRsxLN+/G14l4s5QVelyNye8lurcRUwe3g3ZnIu1E460Uu6gSwhnc+69YgBe5Jv
uVDXDDjKRce0lsTgCi61BJ1wEA1HO9YOunC2KCFcRYd7pFqXQJd4s02O5pTtOWP3YWBmg7wwZvod
MxegsVC2AZqzqOw3tnaLEPyHA5wQVaWWDSztiSn3zJgsOeAmK1+c1vkxRm2Lp36PBxDvYZBimUCB
Z35r9eSPAVRyAqV3ok4oCdILVJRfhB9c81LwPugoJbGkzOsubt76oL3NwXsds99IxrcwEzelSYqN
pYLLIOfukrSjp4bo7FKNupktuJDlF7MZc+ZpKSCZ0l7r0ETVHKU6XgI3mIrZnWacU7JzbebCwyjj
jbrFbydiL5+GOyGusVsVDfskncwdrc3/NLO/taES+HUwUkkghsWKlSOZRpbPmKtGdTyb1KzmLZzq
bznmNmBOR5fuROYK5fXG0IpDaLdfoYqizLHLdRtaOW0Ifz+rb2foPupeyaBGqh6N+1ZWFHKOUDhW
ef4PCxjFYk09yRN6Zfp945tYQ0zZ90v1obE3s7utpTgviwpXFOpGN1GrOIanOsU/CXms3PU70dYH
p4s/mZrt4rJhIsKyi1jVyNUk4U9tdYJuvXNAvjeRcUN+qaxlDMBs4CV5w+zht0aKQapOSQVb+b2m
bHX0kwWrTqlh6Vs6owJVpP3sx12h4ltRZl7akESTUED3GXamUb5lU7RAQtDST0SkpCz8GRqjTwEs
nFjNpq7trVxt9BB7rfqtBOgF+YuMLUMhMlUbA6YV7NdJSOgX4Fb2+n0UaMW7/BQG0NOS5sGmD20d
uF6ctUqQXYdxus6acUdp60tWurNCJv1oqXueFSebDpOgMDNi7Rc7L4Jhce4DGlJO+k3Coyo3KAOX
Ci8xemetTty6/OI4KAyppFqNPLmYuQxIabGbQYJ8nvCBSENgJG7ibLTxms/1JxlT+ZqYiIUK3HLB
VQXfHEtqleoWoMvKYXHKVgAAW85xHhftr8G5zBpC/VCV/q8WIHDz4EH/tu1m4zxH2lHCrQQ+X+KG
p9SS8OqslWJ4b5bGFMXNm1mgAMJm9REPjFmU7F45/JJmyQ7HGlaIyKhVfjW6ljYJDT8OcT6N0jrI
sSNpkvVWTiSjgLz7asvOE7FwsyDg7h1iwiukEt878h1ggp4YQYYNuH2jGnlW9JWryAwTCfY+W8CO
u1ix5HVoKdR8lWdpiWfErEGmuWM9jerP6BwwwQ1bsJTLVq6SgwgxClXJdMimzJv1gK6MG7hJ+ZGF
eux6faeDiVEjAnniFPBjUKcvnYRScNIpDTUCVJiL2Z81LqFeH16QGFWoR3qg9NGi9C6KfhWBVraF
cc8H56ZUHMNhhCSYSALpQj6JQ53QHEBQHQz8f6Vo9r2GpUCuUd78MMteSzIT7lT5R6OOLkvCxgOE
+Taq3XfRlA2mYoATRii926N5zytB6dMa3jRkGxy/SOcKBOyJ6TsUnSt85zRSg/WDA/i1nINnrrTf
U8BMjAnLXu2/G41BsJ5G/syGPsAjqQ7ILOLYJFhDFX9F8SHNGBNs+17QgZCW7uez8aKJe25xTymo
x4eYlthylAP/4BZ01PDIVi6mLP71mf3E94miCASJb8Qjz2Esvyepch5G62i3w19ECg6ntF3ujcB4
VHb1PcoY0qtl/aXx7YYBwIUoeskFRkvT2do0G32Cb7FhN1N22iYq1CcUjl9ctvtUOxnY/AvnBWzQ
e8FcQe2snyCWTgVfcjOOezPR38aKU7tJd2QpHwyLERGg0zaUL1bIHELKj7Fg4UoZO9utCy6ZB5AB
V9y48vxqslgnCNHXO8b30ssUnWv+OgXFY0INRag64ugtAKTlyMMHaa01pJhJWfPRTxkgyonVY4ko
NUcVO2db7DpYysZNi91eRMOO4Eo3bOnS0DUPCkfWXHuqnD2cRSTDIafQuc044zKGykXLzpJV8Fpr
unUf6leZEX6RJR56LRF+Dotxq3xVKU+glPCeG7eaHJUOlCIPzFMek/28CAml3E9NdPjaGB76+NNI
2AzzWtWEFTB77Stpa405N57tl0Zx1Gf9aOs/mDH45ZNVhrl10uhgrGLVWM+E3YFpIJsLf+zZWQOu
ekyZ+ckq3g6zRUsPTJLkle3QWpuuwWVud4zk1C+20G4ydn7KlEMOv4oFbe4IN8pZc3ePgenTxA1Y
StY2jQ0GNSmtSeCnGs97QV0lq58mtwzxO3y0CMchiwymSk/4FceiqDZT9EnA5sawrM0Im3aReSN0
hzqQey1zv1xnk2k5C5V0NTILtwd1rfZYe+t8L7GgyJpmV7PmLxeWb2gwX5J2A6FbDSO23j4kqNYV
9H2dw7QEbpdg2c4OD8UKvQG1UVV8FRr6hhA3JgOjMNigxsOMGvqN1O9V+cMoEAjM2qqEnhRraCPb
D0k7gDjl54cBMDwmjDADhyEGcsrPXTkBi8UhCiUPoDanM1d8q7R+DXYTqOqpL58kPa8zO6jcKDq0
jY6yVvupJ649rpUqZyAv0XCzyJ3uan/IxL0QWxlfmyO2c79Lxto1JCAWRcA0h2vHyvxkSL0y/LaZ
T6RgR4z5RrTFRpboGxZmurmHQXKy9WJjIlZwovCfLYeHqdD+dEDkkwPAWVKKda/2btiH0EqVh5GX
TJEbh9wFC8VTP/yQ4rcK0SPJQ+aREse53k2bvGZwP6o4cxsCEmhCQ9yB1R5eyUGz7YuRTzRQKYbS
8qdppnM7HiV4O8YQvKim5I2xtFYhj8XscMep8VvuXl3c6RcS7cseI1Zb25HZXCV0qjDFE4Dt6LEh
zlDPiho7JkPunBebZe68zIFaAiyqfsc4kvUH6ZvoJNW5OgCy7HSxSkMQjZLi2tiNypkE5NDazt1n
5zD4NJydENe4A+mGqinFnE7BxHx9rjcKb5Hd5ocWi6h+CiOgfjU9vtJZVwzXJCOcu3o/yA+Vd1GJ
XV3acOAwpf9MQmDHyltT7qSIFB5xFZQX4WVsX4v01OmEnFvL3uIbAdOqYh1kK164LA1s3VM6BG7G
M2E7gyPSGLOtKljTEzgJM8aNe301WkvTSaJE2W3aUPfI22QwW6EdlFcysLOQBQaIIl6Xb32AJZbi
VF6g0tHka7180wuSDqyDbG3okhZkvRJ9zc1bRUMUzozqqCHHiG83gYeFcU1CalXvbC4IDQ2/0DbL
/FPJ/yGuy+pDNX0WyKgrLF5z+Gf/CyqcnvGpoDtlFGyjWlS4BCEGQBBaG7ApTM8a/8UynO0z2xVz
3LCdZnKGkc4XjQ/NMayP1sINhwqWAC2DbWjSJBrVJrcfbfYwG3dAf2zC5MH+TZ9wMMJfHd+fRihZ
O7uDhATGOdnq7HXhuCc5diXpeOTTYl9yU3S5Q3ZBw8xx9BryeRrN4ZzAxYMnMdSw+LCMZaDp1RF3
PfUnYX0UcTsibJzgxzTIzEtPhAj7oy2tc2YYNvvryVhUvgT7zflBd3a8cwyeMf/XDALxBqjmmxPB
Y1XTLSrffRsDfTbT3zKR1l3Z/PaSAX5QRgMw1h0aPvzjea7clpk1yR4RzVgUwWmYxZceQrMvwZMS
GoaHeOHSZ8mroyJAMqzkwj4fpAAUGzAaMTaQcrS25Mq5OeMCyj5Xi+nd7A2ZaNF07QIBYfmhV6jy
MCIMxWpW7xmsykZOPLDVmP5BTfbmPmq1tdx0F4tKki3EW2lQFLATLaJ4l8tnWwbo+OiMSzgcmUqt
VNpiaSawZv43spHqdemYlh+DghMCaSCmrNyI39qJs72C2GZWL8ZwlxLJs5FBgh10u9jam0gagZbR
NrnCeJcxEiBEAWO0ymnSmLXo5TY33+GBWwFm5MYtmHQW5UcnvbXoRZS49SxpRkyDfRB4b0gMlby8
ZdwX4b2Knob8LpsvTXAaRMi88jQBce5w7VVswdwEdp8y7alXTYv9HdNh/Zv00t2y4gCQyQLvkVcT
S4F01w7ORk15d8nBybG9GkTxZPqjn33duZWEHwEZRRlZ7lQM3IP+rdQj3teTnoAG8kmzOTrzh8DQ
igTJAx/mxjCsexpwBp6FcZpQOsavlr3LlLtdvsMxNUzTE6AeTXubBHeTB9BIdrOyQa7DGAJRh628
k4nJ7AJ9CXvV/SI/XDS+ItwOIzhccrBeY+dkslDHzOL0mTv2G8ZuRrLR0PNqrDxjvLzdLSB9yUBI
6mSHqCZZwmvJi+EJFdhnA2FtsB8dKi5UkBHLXb3KoC2QrcfMztgoyXRzyl4C9AxrzNS4vOzQfmeM
IMhT4P1hHBnEOJeR5WKsdV5nbbjKMDGVgSGd1O37Jt3XAr9KdS7zkr79zqZ+Dz//ksOwiUp5Pcbz
GpYPA4VqFbH/VFLnX44g06IChv3IAN9y9enIIhDqrkJKAr9DCzAzbjYG+X2MCrTmWcOranctwVmz
dBH6Iawfoj2PuCEzv8iKja1m33HEgyp15csoYcmC98dmd62hvQwyzQeS+28iBYcQNXOTyqlfoK+3
kM07A2LFRDl0efpn45JoDXGlsNtLJNw0uNe55tlGKduCPZlgOh5mh6YS+6ElSkViMLeESutTB4y4
xi41rvnv7Dr5R7dlV45NiFgUQdX0M2vybSiG52zHR6WdfVNioDbUnLql9hVaOIHhfM25sdIl+Nas
2bGoAAsOOF8sQnFEMCNPS1RsdL+hVF36yVMYU3QfI7te01nFKhgAghZZpEy7rMZL8hpU1EuT2031
WRtHaHDXpVmGX7MNpsQjxYd4yO2ci09iEJGdoHluC0+yhn1KKkHY5W+2PK2FQhTlNmkHjlexaor+
0iYQq3lbj2D/mKTlMpM/2W1Re7Iwfc8l9P6a4fcyGFX9d6heZqpsKz/Os+qbDHXs6SAplTfU5xBm
jJCIwsLbwO56SGSkrO0pw9xEdkGgwo7dS8GmpClMJ+2AknUrqjM2eU4UwqY6xFEz8oDYEHeU5O5A
VlTdMYpL5YtiCn/o6lcwZwcDFZjSIvS3XvFHZkteJS2uigLD0KRr5UhPvWepRUEWqNE2BQdWiAvG
lB9dci5lNVIi5nBJCNMbw7VmAfGaeFhBt1AxARdBxBa4FMc39qhgARYiUORrMZipRt8xw/eIISIJ
8q9nKBm17zIVxIjFCa2YE+116b1gd9NI32Isdqr8Y0IIzgSpDUwkmuo4VE8w+bzclPl6sBexeVBZ
FGOt9ScBHZ2J+2BzZjK/jMXasdRNsYDfIWUX/LNoTiBkTJtaR+zWd9t8xHHdRDvCqR6JHtzi7thX
80YNfziBUIBjuRDIAGe6KpPKO+OekQ6Gru9y8Dn9cO24JOR70Vg73n3Z/pYpBvPuvW2epcFvl+3S
5jXCGx9TfyYBTp46fASofzM0uEgkvNQQaMf7v2JBI4iIEgqcL9UtgqcMxniT6SBRPYe+3Kwq5q0D
YQumW2s4rcQHBs5I3TehwlUk7bAsjRVjUrTeevU2Rc85JBsopBeJ6AvzCwli/C80r+Znhrp57jvU
CDOqenvf0sHEuNpiDV9jesM3x8+TeQH+yWHgmxIjiZHEJinObTTcKXnt1N1QTDTqV6mkPVUkH9ap
h5bKkrpjHqHlzWndDe0t4KtGB1oUX7Z1tWH51WgYivI8shZ0smdbf7Tq7LYmT/b4LpJ9i6KqIgyO
ZQOfZvpFRY6vwOAEsbbLnWsnzZb85KXnompRuLvbsXEngbRZiJUBMo2V7Fp2IE7hxoqndlNBHe4m
tn0YSIlwxKE3E/Sjbpfgk0AqNwkqc1p9Wik4BHb5ktqVXzWmH+DWlzX5iBDywS0BPU5iTzyh+4p3
ote8NA3Wfc20JWrWBXasZXWFp8SlD0XPe7R64xpD31ZQ/9jGuM15wUtOoBnQ3SypZMToe9xqW8gr
BwSGOzmg7KrSJ/6je0xAIJje9TgPbj054GAY/ALKigjOippuRcCqF2eYMXjbKpUJpomrlde+HH5k
yl0uF/RFbbCDUO92iH+SGW9BqmwBGO+G3LnKzj8jic8RWQmhkLaVAVK8ocTVwBZww096Tu8pA5aV
3RxzoZbEkKUC3IiTW4f2PbE4G2OoLEHi4xg/YE7dmZit1xbyq/McsA1WClQtlF1mnLwPpsWIw6Jb
qCcCMVhXhavOzqATZulvDX226OEcDvExVcfXGWFVahWkbdZnFa9l3me+3mufUoLfp3g2xvzIst+m
CBFribdRkEqsaKcQd3itJS9yFJ6FaHed4fyFo/MWsaNtKpnfZLk+LuDUvDC9tTnHpSH/sD/57ZTB
tU3F6ydBxl+1B6kPrqhGelgjA3gWJfJCZ5mO2hRt7Qzr25r9Ju09FBiurecvw9Cfyq5+NlPD2OmQ
6rCNkQw4ELMMcwNvXpIGoC3F3mauFJXTPWKSRky5b1nytScedKZwbeWBua92w1Xjg2BjhP1e5ZfB
ZO3v7Dmw0TtNigevfGMK4enjsOc8+UpjPiMHL+S4X1gG5zTCi4m3Xtd40pk9JHwOmxIlG4ptb+vH
VFlchUdFOAMuJ5UaGc6d9BXhiuK9sj5mJO2d+kkFlBG8YOU/E4LbLJHcaMxeOw6TSEk+AHRyCOIp
kUNrFcOWM/lPJuobciEGHL+dwcrYymgkY3oxw9z38xOe3v8NzzTiPVTSUxR46H1/Q7560ctrg0sM
dzv8EGpry0j8Bp9VCUalLBRI8t9D9hhJNhvMeqPiaBOBiWSR3AGdjZZtHsepPDdl5ia1iZUQw23Z
7Oe2hZWpw6kkO2PsngP2sUIOTmKuPIVZKnfSAfKwazXM16roojLSsHPpl1Hm00hfE+cnrl8TCbpp
YBBvBv5aEdS6ravP56ky8LF1EIsA0unyZ6Vxn6Vo1Q0F9wBv+wzm02B8UCDOsKbGLa1iU1vEqDjJ
lhvEFTOZgelwiGN1n3Y468QVMcNOj16X3A6CJvlqY+qz1EOQdI4zBOU9KTPNeyxDFOhHst86sA3L
8Cc8SHHv1amDjke9hmm9VRnNLxiiYKAzmqBV4BFWpb2wqR56bW/ELGKzCM6VQ0dNhabHLWE3lAI0
/fB9DYWyqbA3JjedRGAi+XF/sPF5ySovy0xSTOYY5/g+7ZG4ky1Ul6FnhJhk4KQd+8zAKZ96TqWB
3ww3CGba3gB6wcyWtOoxvzL5uqVBh1/AepjZcgix8+T/WCNga429wVxPdUxfmeUPOVggMwYbQBgt
UkeXn6DlS/kInYSWOe+Vq2xke7nvf9O5BW80fKXY+qimQRlFI7KGMQcsnGqpuRr66RuY4NUZ+5Pg
U67zOUO8ge9zUchT0Evzgo2AhZPnxqaxmokvIc0eKOLaczFNwTmqy1dbJ7xb0T3yvrnq8/qeAcIi
76j712vwF4im44goAqR6qfaYovAH39tTitJfYCBPxhC/4xxReyucnrWAEBOTOudZNfVrUilfoh9p
CzSWQ+Ukek+rBeZlMbeQzFPDh632MkHEDvipq6ZHEm00FZ17mfmOgf0gHs9mlLR4Q6QfTUsv5NzE
/hyPLLeCW0734rZ8sWuhlxUGjxDcSqq/qoLDdxJ4V+F6Kr4zEfZgLKpprQiIyeFvJhSaeEfF6TEY
cUDUrfpXpXjawkxDvTKIk4WrnrmlhaVDNqX1UCoO+vTqLjOxXqZCFxVA2xrQJI+KYXyE8eTbaXDp
i2wTzuW+a+RtpHL6FurDpqRUCs1XR+uEq99yFQWOjZmiFddvjcb4nkiulS7qv1KGSR6qzxDEK3b6
CLw0tlFDlvZRUzxait5VroGNwK+nCfEmJynwnnR61eT4NW900y16k6scNGEMvCFV+he8osBNO3SM
ll8sMeOpFZ4NG3WRY8G2ZWFayuwEjVxiKG7h+EgPA9m28SQOZjPsWdhsIVqXfpLPb3GJOxzqPc43
yx1CushB2iBMu4mM0WNQoT82Pm1RXzCUeVriXOSRodGIIASaepCOHyhSDlXZMoFBzMtIUossMtya
J/EIx6xrroZCQ4rnEg+6bB3UcWbpqG5G8rObBSvFEcc85FUwcsf5civ1DlqCrGzrxtwKnW0DMwru
s7riG+7zux2G1yFGatKo9kvZZl9RzOC4JZCpZwQQzX/sQv7pNQnLonc7rXobDFKvIo1ZWmrcS22+
TyOrMngbhFGY6UEKOHEIxnVMTaH+Ct6IJ7tqysRQOj2bef4csugouvBzQStpYjw0jD/J2tiF5Vxt
tL7fBCqjgJptbyF7LRFiWqycKjX8Y+4KjmvcGbK+a5GOYgXNXTFq1artKClyCp2olxgFyqdUsTmF
1C1sGawLaM8q7lcCb5vG3iVsanNp3EO02jZR68JPQRjYUaOyRUDCdJAkcACZ+VrbLB/UFFPT0sZU
NHH5ZJ0nNaX1iv0WuAAJgmRvmKxpi10wKXsCOjZ2lQFbB5zkgHNk+cPWR05vsxpsigoixvBdx0TV
iS2aBG+s8Pxx+5FBuMrsbA31YWiofVEjMr84IjX3SUralbZ6No3uAftpNw75lXxn16DKDPt80yvS
Jat/Y+Rlg4EKHG+Ov+CFo6C42lN25mTaqnH/MsoQN1jHSKX17FNp25R3a343MIvI/UOWpQ1ZBP9s
aYkptG5CvQAsPoUaQIIheRFs+kSCu5KWABH+ep6sa62lXmTmwPXIiTSRPcwohBK72lvThPS3XDvO
YaFYERft4vtxOwuzAXVg4cS+KlkUhiRB1D33u46MzzyE8Ze6jOmkeq9hHkOE0zpfxUR0UQdujeVD
FGmeNVFg8TIWoA4Th52Zw+dhWKLf5pA+ic1e6bzJrIcbZgYMoXmeiSCX9X0XBMfC1sj5gozCLdqb
lS+r2BuC37x3NmOmb2pN8gls2pJm4RUWZm1dZWiETd1hDp4yuVt6o5JbknqfH+1Pq8rPTEKH1U82
EtyjbJEqgkcQXlQwp9swYDadTrzY1R+1465RXtW82BJZsWpNxA+RV2fpoYHzLqefafGsWmUtTfqH
Nh4mnJghxieDVPYU1T+RSOtCUELXDCLRFnG1bCDX4ah5xADDC/SysUy4PauXrsWWkMAMKTX6QMbG
0BgrFVZX1vQ3FXGVrIA/z8a9M0W4J8a1IuV0bQ1CAgTPAJxs7WDnHzYTdaJ/mIAWHuSFMLsqc+bL
tHXaQitbckMywZykpEYDgliCxhipcotW3SxSm0ZwgOOhmACvdN/m8Koss17zvoyaepsMR4LhQsM5
kK6x1WRpPTvRS0PdX2IjCUn7CvrvWnlJheG2SPeM+ZtAynUoKz8qqfWrZGZkyHatDtgsd1BGzNyd
lPBLSaObYgiviJNDPNfHfAaWN3LXN8GucHLPDjF6x39IrhJRXc2h+ZZCMqSEQzWQsMrFp8JoirCI
F9sm3Ri/Fj7BnV1p/oByb7TuOrQh+AWEdFhI0sdNgGLLIe0HGf3G4i22UrBD1WcfveU20TnMVxRE
vSqIiGipWqaFKMAYfKBE1fHnQcVBBXCQdHkfRvi9B47VafrHEeZygx/qNjzIrKj7+Rxq747sSeIN
4CmrPvC1crgZW+tZJ+NnYVoEV1b4rbWnMpl/nI57KMoAHOSjyAEqsbFS86si/kz0KiGtDJBM/NWL
tsFpjw7GBWu6y1Ra5fKzluW2mAIPCaiXGQ/SltbiVkshkVvHnGG4ycvVVfBtAcgholOV11EqnkEj
fyldjZEaDwxaSv7SvgaVM8PcwP/aO/A9+LJg5mxHtfkTkvoNRGNKRlZTEcNUshs4LJiqJSnBTfO+
xTPNPCaTztaSFotIWaANqxk+thJuFM7rXEZS1WbbeV42PuNLAa1+0gCBsBnvcGgnWn6UkZ3ZiKSG
usGC1LgkWqIbVsitBTMDSP8v0R1U4fXeZhfCk97xCObkS/cYnMi14VF/pjO+YH7amCW3qOPFBfQk
yYbXkuk2rj1SvkmzrKE5ZP4AnMDRX9vshg9eiCO1oY1iWXqpwm3cHRL0vvArZmeb0uWggSX9vZ6O
FaK7MPE6ecvosu12XNQCTMfZBL3ivKv1qzm/5wOiOrS7s/6ea78GqxF7bxoXq1Q8piWcX3G27piF
4vsS2gUg5CwB7YLv9anguTM32EhZEkIigZutcLNbYAAyXj8kAChqKOfaJaNr3DScihoeQuMrn94z
piftL1iaOfGZAyiXtD9oA2klHu/SQqFvv3UQ7fAwWd1N9ITm9ApGgNyB+2zAtwJim70EOnY2ak0/
Z1sXm5Evwuc4UIJERwt+lwHw+25rX2OCwsFVnBNSv21r/UPpgAFXBZCWO/0uVGfDs7J3u3jtuDAJ
nvJiaGRs0AxsAKMfhi9a7vfSnuE5+d9emVQ0g74OGnCwJ8KkHlReaz1CMiehjWHF/U9qrmb8V47X
2oByCYsNRtyp7ld6vqozEKSrqv2RsLS3b2buW/KRsjCfv+1s0VGCXgIWQl6WdhAFg8vqQc59kl9R
CCQSNhbxFBWiZK8wfuKYnuhgQHQh8w3pXurHbwBQbBuc0yIXql+A6jfGjryZzHb1YaPWH3SvMiDH
oAawCNWDgOimfAJYsMqbJSXws+lbdkBMQSEgzspRqcEQA/DuFRgcxz9L8cZLRU9l1acMUI5yL+zP
RcxuWcepYf/7nqEGlYWnlpvePmfqs1tiJ19Bu8yYeRDhzOIIgrHKP+UlJWPyYjb8KvBtLBMhTQKY
bBnLvp/F9jEfwp0pXYZ8UyoYWUL9whiVu2YdwO9ekbyUOZd+BNJM4CEGT7K6YiorvzD/jTpRhiHA
tnIfMaXI+EcdsyGJhU7SGWtHC0mhZj9xVcZ3xEFdu+ujO5kevFqY8pqvQrgDRsrB72s8baAw4K0P
Z7N8xbDPdVmiXMZEEbLiJ4UXJTZvT8fI/r16K4jqMThZv2lysE+dJtQlAeo7jbR33KxMXR5teuFJ
sXDUONqZoXNSwT9bIlE2GY2OQd0mwPhhlS0JIWKAHnlq8yLnbyqfLo2uafnbAz2g2pAuRgUkHhlL
lG8idZeIXddexXjBn7fH01XrPouUgUs8GhDw/wD6jK2tBqkYaD8z6AMOsAdwenUxPI7iReNHdyj+
03Zx1+LnjIkkQEqVw1wBoifzXSV4qFztG6qQFO4B7CjzabRfpYHwBxeFUXSWUIBlwM15cXDN1uTB
9cBptkKyiaA8ttNVY/ql0DM06fwcJS9YjjVsz1V+xAeJDNM38Iw4vTt8hvMPOSlx9MfqxJYGT8Zb
QcgivvOQuKDL1G5zprwA1JcnC7WAK5Zzr3o6aNsahbpQ/WvV0I0mxG1oRkJqfXlk6/DAYzBM/zTp
TaCkKfVfbd4h5WjiTWF5Bfnkk+3aVGFteFT6HYCYFDUgCbcaD0hqX5TwRSnvOWaoDmrT9J0Uh0Y9
wMGjWTjCWqys74lpu8ULHd0zscHF+h9H57XbOpJF0S8iwFBMr5JI5WzJll8I+9pmzplf34sNDDCN
me62r0RWnbD32vz0wDhb9tNPXAkDJmPS/i/m/ScwrL3b4E/ljcFCuz2kyKEotGzthIi6NvsZ5QGU
H+YDpRKK2fE4ms+Q2HOFk9DNOnATMEV2mf6V1C+zcDv/HEcvXXNDj4YbxNwdAxn+wyr9GnkyxZr/
K59WhEpePVz21jbIWLSkq1jsouDQ4b6TxGZArjApHxAYGptFLkQmAnCsLZR3s8VgzUxNVkdXmpWv
BCeqGIjQR03PDHhhI/+TMQPW+1E/ErFOtug4/vTBd0OsAXcn5ILcXo/qEuFZ0FOd49MkwWB2o38y
DzeSJabhnF6JUpLzTz9bWC2IS6Hpv3fhvmw3hASKiK6IMQbTKoIETY6/Kbkw0uqmQytWwbxS/hc1
DaPU5fQaSvRlG15Ov1ummsPICpwqImvDZ1GONLCVzqn/TIuPImCuzLamS6cTtvayxlXLzJAD2vY/
A/Vbtt+yBLjBfBvtY/ak9sPW3iYAlaYzs56kADRm6CbprZo+fJZSptQd1DBY+dF1jh4Kc66b7rum
NfNXcbIdo6Phb6xkDYnf7doPrLQopl8J4Hn5J9S+0hI9B51a7b83xQt/MsYS4OlJxmQX3Y8z+Fu1
Xg/+h1y/S2q4s1R5ifOPx85m4T9ojxgZZyX4U3R8IPlb8MOCvL5FQ7+zOrye46LuDmn+TQm00vWv
Kf4QLFYRF6X/osBbMSqB7XmuIBuqUMFL6ixA655+HgzVZZNoAA9HKtq8BRBulGH2u7387qV3nTNM
w6pJcIgFjE6QeevYD6AqNdNbxsGFJxO2IqcyKUol6it2gz25ayYFhOr4EP1ztJwmTVSVoU/UYbOf
gHxN6FaSfNPfEkM9s7bIpXOmu5KC+kp7GOG4MMWRjYX2Ycr/Ip7DBDdepsETQn0Lg/kRWA622IUl
fZtIgMC/qNGbkW7qeNsmFzt6CO+MlwhlRgL+R3kY9cpq9ijNbVZCHcclhyL7fRnhkuNz8obAlyrd
zexb2wK60f4UvhoGOjBD92p9l5E6ZvoddiN62/U02IuyH8Si0f/48ILoLIg8EoZDmgAV1YufGx5a
oiYR/9jeyUuvnv2QtWujbxXl1BuXqnhPe5C+rp9+iOlYAcZXyTEnNsTnOIS7gJaBBr3IDxLohor8
AEKDZS7njTquCvORFS+FotO35ZUF21Ji3sj2WCW1GRlKwx0MRWsRmLuuIZS82kbNn9R9Df4VmAXi
qhU0b1D9Lawdp9Md1D4xVkn8WWT8LvkxY3IVoSPbh1B/Fy2BSASZh5RKJG2iS/urWQbD/uJxQn9V
8i1WW4lKOq/NUzwyzAWgly+lObWqe8jSlf2PnZ1nkavHWHteOFwzUGehrB81S0Bbxgi0jhRKsF8Z
8V7y2Zrwn9jLTd9K/2Wz+Q50bW00e6t4NxihyA4JeSXGMhowCkL8eYxgBLTNaIAYKa0z7Dg5rhys
KBXC6+jsRQRss4KGXgNXSqwDbo2JWfO9CT7Ud5gjwmBTQdiFrgLaxAb5VtTs5JvfKb2Dp2iSXYU0
jnlPQEhLBJa/wAn8M0brvjlaxrfOpVRf+vGbhfoyGD/EuLU8J7EpQ7knWKFK4zMMWOXQcC57CXAH
YyUL2BixghtT3bbDXkahH2l7VAj28JdBNEBYX5M0wRrNk+RjSKgGk2pEZCt6Hai0ow1xZFMy9w/Z
qivo7tFj+tVJQtA8ytjCxmWrPVGThcFmjqcYmE/n5Hfn846nKugNsLj2m1FxPePhK6+U/hUNRYv+
po//0up7wv6pmKBoQImw5GWO3EpwjDsmTUdRXBQIyoFBtcBjMTE3WTXqzwAjUk9B1kSfPXOVUl2X
nE5glHWYvNEmKt+sFktYsVcKbs2eCkZsTc6n/h0HwUgq1vTOWAC06o5nj5Vnpl0DpnXlxig/DWB8
NnNekEIvRcG8Mv8V8JN400S7UObFyBgWFeuq/IojAp5Oo3CnHjt798KfMEvL8LE6oIN9wqDq5kDi
BZPtYVkC/vKo4psMdOlPjk6/jQ4t08/KRaSxGHkMapiBcXzKvb+Iuk+JE9cUrllcNHRRkLM5Ngz+
Yd3pfc52INrYANmhvzcR1NEHsatji5xWe1rZS6WpRa4XlG+m8qcWl9oGBF8s5qTqvMTZsqyRkavv
HvMObAhs+Ah3Sa8GcS42f8VCN+NfU5x6CMQzoAt98oRPkzP0Rdq0CPMVq8tQBi2JoaHgsEzCcZlA
HCcMoTI3mfUkQJ55ocFHH1YPbfiXQpc0v9ETYMC6Wi94Zobvlsmpmn79kkqAvHlrGWafCYLWonn6
Adc3vwVNvz311I/+SuIKXynBve6Yb2B4cbtbwRNQrUoEIK2OGXLn68gYQuB0K6P+EzUxX1tF/ajx
E+s2CsL6lJmr4YQtcTmrNxUw/MAzfa56wGGtvh84Gj1aBEYWfroPwStM/Y8yER+9ksZDRLQRHQ7Y
S7D5ffgbBTyyf3n2r0DCQjzXNha/1vQZ/NNRR6jSNtE+sXG5ehqRYbTu+dqq+bF+R+5pSTepwNtr
cqOwRG7uUffZISYSNuou7NLHcTwTlkWWso4nyfSId3NlpM6glTlWFPmP1UkiHT1pV0rkIN5pQzq2
1NV0aiMcZwmJ6CB99WDTlsXajoiOhUJi4OugO1CUX4MUMP4eDGrsrlHtng2saZiarXFt+PjBnhpD
6MwUjsFxz4/iHAW1Zk+fCbasqvgRwb5TDn3rrWSqkjBZhfiS06A7Ekou8weK430MTW86Athr+71d
XGR/77HM8J76DeVc038YEvO2RwKVTh/dLKDpYkv7JVBEWUjjDPKnmvhe/pA9B8Mi6H5yfITMe0AA
Hn0ErpBS1Sf9SAs0wdhYHnPRJbjDtJvZKItB/lSM36igEWZFs9S7p1n8VPqbFm2BBy6NdlfwWqpQ
Ae/6dIISb0dMeI8KKwFPUIbMX7HG3Xs3u68o/CJnI8AWrHWunrtIzsAQ8cqzRDaHZ5/AJ9jKAce6
o1jLwnT79KgPS3bJNYM+fcslPhn4TaCNIASMOUx5OsZ8S7+K/2+0V219061xUQ6fE/cTn57MQR0f
4UTXqGNjlrHGnRaPpJWYwbraMVbbEcrqgnhEObewAzcurghTmega6X4KT570HuQvqXOZpIn4HqSY
pLLPLmH9cJdldI5rkgngRZooVyvheuJiiVOnOFCZwuRajzdWYl2In7z5jRHXdZgvx9nXxAEZdSGJ
KhsqcV09xfVhbH6VIt5U3O6gvVYTuaL513wAxilm+pCBXvnMZ2s6I0ytnIeeNLbppxl8F0q8M4pv
ixEr1jarYwWxzM1LRvOCCYw8RTbqXFBIMSpXsg5ly7xvk/bHqCUmnCQHYttIZURl3H5BX0BVto3S
3/+LtodivQV4BgXj61WKKbPmzLU5mgzU0yC4Wi7uLqdXj55Cw8h0moHzPV9PEOCoXQRzNsY/wsBR
FR0J/NXSjZ1faunccUyTqNJx0IwHlexgAgQsneN+pxrExu1CfUcgZv8DuactficVqAysPKAbaBpB
hKNEQAEcP0e2EsHPNP6YiAJaism0PKgagtSBYCb2nS2LVF5Znsp1nV9MOsxI//GZVcsRdsHnGF/i
+t5nm1pBDrnxtGtmo4LANJ5rCymCpMQtGKNzBeOA/idfdQNKU/IUG4QNWM0qjJa/rY+/9a77Hb89
KIK5xWOqIUG5kmuZXAb/CG8lZPyOC8yeuqPyZLsU8/K1u5k+i4KFzgd3qoFil6VClrrid95XaFbo
zjzNbkILBArlLTYwSC5FvGeR0EMp53RuP/T6CMw+mLYE2RXWM2l3MK5RLwGpKumU0wGIuraQLzi/
eC6sC3vKtjmAoBpJyNLaUyf9mdopfEoejhpsThWyGFahESCFhJV5UXPXnOBzkZPg4D6jsbJqrrvF
jE+0NKCHi/ytZljeROEyVtjlzB0eEacoDBo2PAtKMKvasEjFnYlAZf4bavVZpPdcnl19uBucRnoZ
A9FB68Ciz4AXP/LQTCvywDLEBdyT0N0kH+H2b6k7/rD36wAl7sA94ygGMR+Yv+9ebOFAAqn9JbR7
MaxH9gSYAgWDa+xKKKdQCcrkVOS8F6iSFuMxst5ILKGGWBG6KsoH6h1yPerkM8cSBU+ohtMfu1NC
BwKjfK3ZqLo1OoRTS8t68mO36a4gQqhmjsTIFrxA2Y09nTTosLZpQ9hJK24YbAten2A8BOZnpH0F
4r2e/g3Sze6/1WLDHLdFjc1W025hjwuTPStnRPWpqPeg8RgwLVkDMPBDeOvW5d7QdVwYkOrOgi2Z
Hu4ynLwYfXTygi18y6Z6t9l/h8WWAQahqxBi+B/+UV7Jcy4AmmWs/Os43MmTdm9RRyrKTHGvFhhs
FqqyT+HZJD85hlzZpdRW0I7vzLuJ8KcX4yb4J3fHsjnlbAC98lfD+tsxIKUJl9kea4iE17549t6C
sjUVP3xc65bXybD+wZyIJizAfYFy/MolgnV/UvZ9+4haXPF8Aej6II00r/orri5hehriczZ9C8QN
GpuuArvKLmC4Yu718jramEW5jSN2Qihdun2NRoXRh4bF8FKIm2VRmlUbVd8VtePBEGnY5nYbv7h0
wXcHLLicgFu2nQM9a21BX8/6Hz3e4NroLLK55UOEHgseGEFeTDDAYWfhW0N+b5L+iWFfyocg4dOy
X+W4bUILPT2e/rNcfNR54QDgQEEvW9wY25B3Lu835LlDVrnE0XpANJIo4C3I/uRXsJOTBFaQzkds
LfKTaceS26hgntHP4idSctSbV7nbdRPhiek+JcnLK3jjDjEbCnmbTsTgcB0N6rVXLvRzRXwJcXEx
Rl8adFDqSfNcK3bMWCM5ql9K9htmbmxaUPFyqnDu5MmROBILjB0kFFIxBUBC0uaZc8ogy0zLP7V3
EKapdOAjh3xb147Mfze4fyKSfUSwREHdkLiV8mejQyD+vEATHL9TNMnsbb3/b3mH96/V2PQpXBfc
YvU8/S9Yk9X6NdVXjWztg+ErhffQAR7OqSVbVH41yu5HN7yB7HBtwl2EvIx1B1gq2MMfufvW9bfU
vBqoVpG9US8xG6veAVdq5YUVSTez0Zbso1tCSYnamIxwReT7Oo0ZVKC1qD0YlMERP9MmJinYCNMv
rzroyT0BPcWYueL8o1p8oV3BSh5CosFCZpFURz1Ub5h2d0CmuS78PwPnpR3ghvYZnx0JqiFVxZy+
a4YVibdXuj/xY45nxXAN1alT/At8Kr+wb0dAlkm8jlAcj1eKP41hi3gzqkMd87SvjY41/tmoNorW
45h2mkzdAiKh5XT9CEMfEu68ijc2jMh6qt7QJIEsGENtxY04EAQY1Vx/VYiblrN8XEbZVxPt50Ik
SKnXe2WRqbs++oyydUQbyOlD+M0onmRp6rPSbcevV1O26WIro4LbEsFZQwHQrMPwQT6Qri1t/cB+
yOu+reQCwEY3wT5F99g6K8WT5R1CWWGcexl4F3oxegy+gr2dXqrupuZE3bmsj4pEc6zuwoBbs/Z8
xF54s/Rbheg1wPg6NTtTvkjyqePWR/jD7sZiWqfG/3oFMwVKMZTjfnHsfYDaEdDV9mzUp5ghu1Kf
w/Y4AvjqGDSQPyXPZxK5rQzR5jt20YRbxsyGRTWD4AN2nUIImf5S9YKhGxAP9h5V/K6AQI2Nfywq
0YuRTbgl79DFTsHikNQqInH3uQVn49m0R/z2cKxYwnwUcLQhTy2Ezld7lbSLbeJLYwSVi4vRXfXk
6lMlqOpdfJT6Y+q/yDhSCaakh8lvQfI2L2Y9bJniR/hrr3GC/DtUvE2mA0Au3svhGWS3nrA8Ug4N
GshtU95HjyfcKWxy6XrsyIspwNhAzi/NMEtqCfUwCqj+4jHQzpypZZGJtiDZekxfrWus7KXx2Nsc
aI9aCHcGU1ZAIROK/p/IYuyiuEn2m8jasdGZezH+Rw1/iLQ5tqZ3lAlWPw5LT9A6WzkayNytKQ9L
AQXybx6rqOOGcAMsTwmfA2dHcjH7W6SsRvkSinOhHECFUcxFRPiyXEk15IwkQzTLSHuhiva0VdkB
+PlNLTdl6EtJ06IMF4x0Ch59pXgnnhMi67YODhm1dQC2oKrDhfDeDN2xpmWNBrIOP2xOnXG86tkP
/nS9dyekbmxHUdSrxZm1f5kHCMufaU7a0NqjRuJ8rrk2ZufOKVO+4TPgu/RbSETH7mdSxoVtTDtR
EEw++36f/C+bGgpCDfnBQDeRoZbA743/3WKSHb7Qp/D8A+q0vEdg72W+IG6LAAZH9FfMRxRveRX9
pvknHyp74cz/bBjDQVaxZi1BAaAwPai/Y85GlpsI7aiGrlNm2fww6EY9lW0XKwZcS0wediZvmGCa
doUgao4cV3ihpC+ezHhYE1Ji4jMuN7ZxkxhYVuq+LNcyL12NZzVXN3j4YsyPEXkZ8TwKPUzeL4UI
KGmGREst35QxmsYVSuxR4vZj8OwDSGi7cqP1tE8Ps/in1QaBAj8y842BUUT/xdsG0UITf+wcynRv
ZUgdEGnwpu4ZXNkRWNcXuhH6NTi5GXO/nKSInc06BF9arKLUZrhKdIwGbONe42IGGKzY57ZlON0R
wcVN2DnsHtRnUDd72/5UksdMNksUUL9WtBxPQXAu6Lel1GZWVoJabp1KPodVuxqK3xbBgLLSzG0E
A3lS3jNUhSQcL6XpGRnPaLhAdLErNwMjUz+biPIxvwYNQ9h4FwoArMWnzHoiI5LDaJpDg90w0g+V
uSuKkLXSvYoJ0tVoWOS7ye44emrBGz5qS2bJfqqleGXK52JCP3VDGmBXOF4vnu62c5+hXqCKUvEe
5PBt4GiyDPqPwRHFuGYnaMEXy+mKkN3S8r6H5lNlGjcCTiRoYOwdM3qX/ZON5aYsfytCYfgEmBN4
e9gC/FOGxcEDw7Kl/mQIly8h4G/C6BbgkUu7D5P9jIfcxXha6BSREGOl5IKNKXbiT8m/quVJlE9r
uMajW1jb/hSlRxoY8CB96E7cT/lfhpYqj7d4GZly9ulKna5pQ1neOjLuHVDK8Y71VlJv1Ae6M83Y
TMa6yW9icFKFZt8ZNFYFNYNnZJZ595WiSPGzOxmpONqvmXFmTcWosmPFscsGYLgrf7hCU1CHrWjf
+vZTBVIefKnxyUs2GpNrv3z0us20eFpyUTi6qLeGuAzGmwwEQra/8hhTwi1OKSYGRx8ZX+N3WQqC
QynXqr+R4rawHklxigl9GLba8JN6m9mYoo/GSgk34/Br47tLEYPyE/Da6KdsAHfG2UysjopPOva/
UV4QvzAYCIzWlL+Sjei7v2kJcncCJ3H+aPU2C75RwYbmLZ7bmzWwAk+cBgprPuAo+qu6b/RVcbad
55x+ehyAizA1Cky3GOi/8ZfiFe2Sc2a9yf3V47NNEfELpPgOOla2O2x4uq3fu/hfPGJr9WPDai5i
plxBvscE/9nQmgbYHjpiayVQIEFyCVH5Q1YV+YcFxTh1QPxZ/Rq1fRvdTH+P7S8sviXzn84SG8Eg
q37BcV2H64AI+nApoo0q7uNE4digH3gTIXZft30VRDeolwENcYOyRJ5vtpZQJLf3ryUMbUxy2o8W
469CycoAHP0IDWKb3Ovg2LUcIfZK9u7MMIRZkp96S1HnFFi/3DTc4HQc6kvXeCs7O42Ghm3/Dy3U
uu4LVFz1shX2Bgb7qmPUP8U3a5ao159i9kp9auU8tiU8LmZ87Qnu8J+qfRYWYGiL359WlmXNYqQA
1yhgYqqolN+mkeU7mbXDIavIGGRY9vLjV0/JUYYXyWSLStZjDjCQwWNA71wor+qm+iyFn/U9idAj
kx3BS0rPyeUnWleSD+3wKUn5hiuAYl7mUGnWNM0QRirvV2WKZC4b7WRMPN+byoBH4Y7f4bRRA0r8
6ROeisTevh++hfEIQCsRW0B818Iyz5J0sIbnHJYyrsPOkXR3hMmNU0Tcp3zPjHQUm5o/iPYv7P91
4ErmCPCk3/filUZbZfzwYI/U4ugrpHxfaIQkPFI9liCUY9YzR0hZnmcTdvpXv8psWFYowFhgqe1d
Qx1S8AjSdCWhMxlHYZxGbRebHym5zvkGPTdyBe3BjNbLoHivcG5QxAJuWphoyifeS2vOWn1mbElN
bvvJciaeVyODfsXOCv6JZGIsYCrwHldvwmQI9zUl4B+8Py09yPpeIEzADt2hIgweeMK04alq+yyh
FuURILyBZrqqYHYfdV6M2HCt+ev80fJDPc/j6j0uyiS4adjAVAqXgQonZrE4+rehvBexTgH7ZaVn
JSfFdh6zruN2h8QE828KH7n1d4P2qfTwDNOV8S0jaoax0oznCPNinnwE2XdkX/V8Jz78ZmnDq2SC
DJ9N4KRlHKCkSMkRGap8nhSW1RAsQCb4xk1uZmoWOq2EC5rO2FP3fRfsOlByEWctwTQKgsRZWT/7
FRu/XbXyZtRcCaJZ/szRW47iquMJiFD8q5mTZnsJdxbUBrFUv1V1o9DGJd45Rv6bSWf6xhSVtjSD
yv6V7Yqd95hRFyDiY9VwtkGQ9cSdEp5KHvgH/CXzswmuySSTBAZwEx0XiCXip9o+da2xW/rTfpIP
SvdTSjfSiEP1wMeKArsd1zg+FtWXNO8/OrSzDP4YbbY8CBaWNT1cWeW/1HOMngrH/5UGpxc/DI8T
z9UBOGgKPRcdTqD8K0p7YSC5aRlAiI9YXZYBc4VHwhWB9NzFQKAcRQYQ7DFqaGiKpym9dyAWEv9m
1RdsYgwi9e4NPnHtP2PTZMBJA9FuBpQNSg+lARecb698/s3IBOcz0JFwcnfal1nfs5ZfPTl28RE0
WI9zPPF2WvmHo9OQv61xJUjSxeGltq4iEcI9eXyTP0N7BtXYdc8OLO1gvw2UZZL6GarF2kiuI0a7
BlVuwK9CUMQyZrSlzAS+Wa7IHtOOcPOsZH+dR5kjq4/G28xsKNMR08fILLNGt9hSveaHbHBtHXtH
elZhypgbUe0IPeME35vxPhAn9kZ4+L5LYsQmjTUxMS+TcqEDNMQxb489odnpLi5WkuH4eH/lPV5D
kX/WDDJj6xHod6v9A+pQmJchvyNP5DAo0wNXchXxGjtjRfl8aUv+GTat0H3Iu4X9uqrLTRYcSt7z
Ok1XgXoTaMthDM4XURFsxuaeNXf06kA6D2W5bb64VjmHCtKLkocf0NUsEgUC8wptSGreuuHKEN+a
ANffUvXIFdW/DBXV3jsIqmV5Z8XMSoMVZsgdlpOXwWlDaAJ282aD6EkQyKLeuvyufKbxrWm7ZfOe
semU+VRJAnkpFndrS+qhHDsKkV0cx6jsw/COgijnz8soh/04+l7rrtObzXkPNULtGDeriro8gXqU
2doe6x0P9ss4yPY6K88tsvnQv3vt1lNWmblPmuYCsmwVMjEKfXiIMIXJAGvRcasshtdYtUvBQGpy
Z13++KxMH6n1DS+znFD2uHHlcCEVrRM+Oqu7w01dMZrJJrZr0QkELtw5r/uF+1BXJKOE6AbJ19KO
0nTVW+Bi6U1urwPcTW+vJ98xwJNk+M31S1xwRzNKqlwLAQ1AXgJNKxai3SUOXt740SBh50D6CIPf
SiAytfaA7QrSiu1hVRb2WqL0k16UCNZ8VWLxhZiaUrjILHYoBfHT50hsMMOy8U67N7/fJs8gRBMr
BICyK+ojmmMJySz6sAHmK2qbSn8f4XZ0KHtt+3fIdhNbDMv76eUPVR0dHzq80b5olMcCxKaFvAQ6
VIAWQzCESkLO1Wgn6U73MGCS4uMOdjiEGNoWyYrLvYBgh+JXYZpvEbnr9NM343q9+1FQVAxkbzNp
PcTKLjMOJeXhoD/6eD9Km4EvSB0hgylsQHJ9yzEz6fE1zhiDK0vePVDxGn+6oHnvSftrGgpaEwrU
XWjHgnVVdZWmIzijJU01xhJOwSxwDdAt8JSI+vZkp+MzmMXSwolAFdfFkUcuY2/I2Cc3f1PKLKYI
kI1qgyuk/67N85CcBEFdbVRwdJOeA+BY/RpNGCiM3xsUc+lRLRYmldeIGhZpQrnmARfRSZe3Pr0/
uZQ05dATygUzn9r4VB5h9A9dtyQ7kb6U/Q+tepXRrwCGLJNJO80LQLV5FuXOhudavKncyJj7m70Y
LnzJEBWEfZpJJz37etLGafhLRnAp0+Hqp9Bgde5VBCOAzO2NUaPnRCy46UBhwTyU955Ozh5qtHrV
oIbitGe+MEsu0P1zvhS8B8mA9KB7YlFZVfE9NibX6EgKGZqHanxjZHMnHTcSWFh/KYmbQAct8mYx
SgD5B6Rs/L2ZKtj+8+OYl4eph6g6/zARM5CddCmtYpnDsO7IRif1ptXltVDvafURSdVWb554s6vw
5WU6dxZqU/Pama82xMHJTErr7iPz2IQyuvWU9YRcQIlObf1HsKFTI6pTKQxQCQ7+uNEigRY7uJSE
l1d8/DaDQ9CkQb2UgFQUCBMF5Vmsf8bpts0vVXX0sR6EkIm1KHskWP9tzHel4kreJUH/qKVOSAFu
w9gZSepOVIO50ixvZtQingN4dVIulz1AOeLuV0GjLgRclbYjBdEt2bvJhMWiI+0gIWEJcyfvbyRb
LfiyocGxKmRjWx8aQrWS+p4SL+FzKlq6O/huxMwWGPCiZ92I4wFeEhE66Fcs9tBTZLDHYjGE8a8n
DReoJ/3DhkipbTeRUOU5FkEKJROMqOEMo8fB27QUPToKxiwaWVh2Ga9H8RMaBmWHiv4F3eLoViOr
EmPC+cLEZYWzMmPLJ8YQ1SIOf6xTjFAHGAoGHlib6keFRAp4nUfoiI3MiZB3ZcM7oTGbKboNIXtV
Lo4Y/Q8GA8TVWMdUfakq2PLJQxNm+wYb9IzMbCc0GwFmgr61/lY8eAdVHS9YV0TRNiUAZbTdejbl
P/zxt7WuGKxwV169inOQzS1sMpFdbekleV+pdYCzuBzGR+ddE+UlylcFNI/uYDpl2SmIPlX1WhBe
6fPCVdx648AKkuUK5QiEghE+VsD5w8ywVFOu3Hc808tIeZOTu2g+p+hDsY81a7TResqodVh5Rqy6
9dJb+jaTVZU5tcr5GHBvkRfJ/pCRyzRZp3Qo1wFTr7A+zv77QkbFVf3GkXUfZ5VsQCpjGv6zC2pG
+IQZXTW0hEWlnGXCZ6xrn7SLvp9vMLAe4Dnj5hxYxZ7IUTv4iBDLqxq6Q4l4poB/A7VBl0abhJlh
h0+MPLhlyqBRRd1nYL8odA2wyPyF9k8ZT7/dcc+ouTNIksNeAUQ3q2ijYYJJ31KKDYEOXBgKcvF/
XcWKrG58TmztkPcli9vyrwEyZ/JUgCnjogaoroXgq0qnbKsNBG8nRKg4dBQ1oYc0c6NXxz4ShLbF
d6X6F5HqmJBGVFXvZeMTA3QjKkRvNv2w87LiHIoYr461kFlOlRrNazc6BFEzzvnM5199/jDq1hlt
g7sgYxdu2ChW57YKaEvIAEPdFarOF9EAhG26v1SLTrWu/EqomYL+f4HKsmV2KVlvmnEmuwAUDRcM
vBBdaxCeDvio21WCGoGpqWFjo3O59oIG9x2LjwholBr+4IwAqknNFKBP3wp9r7I5QJLqiatnfljd
QUQct/1a1Mm+/FCpbSYWyTmm18bUl378aXb/m7WI8pbA9hyJ7C6REHa1BsSYpJY4ckMqt14KFh5N
zwQYwK4xJfb3NOaC2KRM0wyLfeFEBJKg+GOteaiVuTe8CuMS9jY7Y8B4UPT6tY2GpkuXqfiX5z+T
HOP8n+APuhWb5br4Rs14kqKPAPW59LIo6ajPKstt0fii/wx9hEUsRbdKxWO2LxpwQNpObshNUo+y
/yWzry5QqchLhnSXQtPPo54+M1Z1NCIi27Wg7xPkeJNCjmh80AMxZyIsZTSBFrYdM/9nFqPbDn8g
ZmLMERUCNcYx7PVnyLx2ksS6k3eWoe3jzMRw1VO5a3zZMxkMaAA1mVVBqxxuivGPiLYJeQ88e/wv
dfOtobsh2JZV/Q5oi8bocOjvkTojWBeNxvBNJ9N347O4C/D+rHgJCPgJ/pnjhQJZld4jCyMRIxAL
VUzSPYoS0oP8yOMI0Bi1FpzcOd2JCYCXHtL+zVZjjHmU5ghR1FXO01TzJSjhR2lxnZB23mcIZS1I
oW6UfCN+9ttbV1xFCbiPP3OytJADYJFbNCZWeLTago0588iVpoDZX/X2B3KCKNNWGhvRte89LAlg
oLqSOb8lq3PhbC8ihlswVAKWFRxZsbXKoFAF21jZBroB8vg5eIjPIHSytWId8yN41kv8CLlZuzoW
SRI6+UkjAH8mf0N8tw26z55P6476teKvSm8j5Is87tNqN/yl4PqsUVqWyEXmXpYtm1JfyK9E/UH0
1SHP0KBfpglJB3s1D0nNiaYp6jYKhqGOwd8QMjVoTnH/I/QSEDHGgb2pkiGt8Nv+ywv20jOzLKFi
7d2KoZZIBxBxK/CRmKFM3Vz4mKcSeXJMq1vHCvUUMcIpjEHUlLUzgtb3sAfMFJFO3yB/S5EG+nK+
NdVHiHR/SPLV/G9JGabkDT6m6N5ACPTXZXMc251kMU/apo9Mem/979ljwH9KBF2aU3m7FF5WDRZm
epNCFymnz+5H4xG44tOxipsZop2EaV4R6ajMK0CQWhqQKxUrx4gciRy+K+bOo4daJWf/MTKOjul4
M788TfG80IVlWo+yixrKDbDcJ3gPiLP7GmkCmq7dNnaCS51Zk8IwNki2vFNkc+pMKsuLn7drRJcJ
j4ZPvN6eKe4o1nM+AfA4Uql6ADpnTEuB5mZkd8gu4V52vE0Gx0guCQmK/oEGgpCHWYiMUdwn3LNj
3o67kRBWC00mM8xhpTO4b4BqvrXFGt6LHq+hNWEbGVnAFJtRdVUN3cZTwuV+V8tzri4LvD0ZiTJe
FMPsuXOFthOqiG9+TldHL5ntqy+7A4sWdsD4XlBm2CRA19p3jou0aM5Gu62ye4Mm4D+OzmLJciMK
ol+kiBKWtO3H3A8aN4ppKjHz1/vIO0fYHlBLVRcyTw6/NbV2VXIZ1W+EuT3RLRI9kNhzesZ3x4R9
qCZuC1I7mvyUsMivObCF/B8tOpofk7jUNXsKY2Mo70g3zYTO4qyYgo1lhcuymjbo1XE3mIOGQubV
oAWKo7cx6tZ5dVUJWyS1K8jYitnOQupNhb8ZbCqHizKw7PdcJQNTHbyuzU2wdraILOYBGjwwi9xO
NuMp4+KXovubwNvW8MFxvBORc+6GVWPfS0T+jfvqiory+zlWxyY8SepAQ/MosI+BefGaZ1uyXhEH
L3sdZLIc6aSd4sPUIawKArcxt+KELHPQiolaz9CVITml5rUy/wLWEpr+Wswo+37vYXm0039WmzKD
yxBwn4hsJv46MunE+C9qUrCKf2lBaBtMBsqlsyuuCQlt2LfDtzzekmTEFAYh73aMij1TOt1/ztFD
JNipNPnjcUiMNJNVfa/atQlWGAcIIHMUN1DFwDc+Irlua7XMgviek+OmPw/hKZg+EA2E3jxRb+yK
bDJrqSSppd57O16VfS6pwmHIr6dsC4sFM5Np49BDqjor9Hx86ym58m8TM46WD4+ZOl5qRbZqvNKc
Zo16s4NEEDIF9zOKY7xbqMx0A8kHHGvjTwdNE/Uu7s2NXuzCgO28UnsRPgf9d4zq3ygMSopo49ps
ELS3hoNcx9LqqNnLiRRg5k+z+Wiji0gofNc4zXZdeJ78m1vdJXEQTobqZ1jr+YWBGdRkFJ60sw0r
7i9lzXMkmOlIPH5DY5kQk+S/Of2py5AOIQiyPYBiKNUj66a9e56z9NRHRIxnybdiaQt0WsSzORa2
zUXJwi9jSxFsU7mXUHdz3TgojQW2TWPBtx1dXf0Rg2yAorNutImg52ad1EC7Kp0ZMoBJBHiSwaxu
Vpsyqlix/bg0Qrj0nySiBX7WcYMHlQde4SrBzMCdhOZ2BWjHQaPqfFjge8Jh5zv70n8bhoNVar/s
z+9ZnbGKdvDZc4kQ+yDIRVUcBYSrbR3X53yB/pUjg9f4Sxv4tcUuiH/08KNlhTbIcdf2+6zqaUK7
NWGbm85gL0EtH+K76BkMFiRO5ClE7jatPyMtxPzkLZPwufBcaIO2RJrOhEp3uq1reLv57S0+a2YD
pJajVS6Yjk0vwqXxFh2R1enbxG7YiP+1CGsKLDwpKhgro95AipH4KN4K79ftTtHQsiXExKYHrHC8
FeLOfyFjOF8Pjo2Jrkwx4PMh/1bdaWpGlCUA+ZmItxgrlE1+GWAa3+OmMof60Dv/d6tkAdKLKd9Z
SvrBlkwtLasQ1+OjqYd6U6I/cQx86ty8HXteyq7Yqt8zmEn4A4adSyyaoVtgCXB0DPwxJucpsapN
Mb06zHkpl9VjQhbjkQ6kG3CuKRGRN0bM8U0DFxxvWmLWewQwS1k723CChwTZrmwkeul5NvISTmC6
A7lSNnGi+L+NblmJuz0EKwIKaeVfB15/g+lgR0wcYWiN8wuBAVhHeMpi8tAjtjVp1v9hgmOcVvss
t8iNtuR6zBPsJ3JcK8f8tHG0Jmyi3LuWM5NNNj1W05TDI0Zx7yvYmDh9moH5I3hjE8F/6PJpyx3t
GNU5a1eMKz6PGTPcQjYcRXX1rqFJq7CGt/5etl/cWwrxS46BIclIb5PiNWT/BRQNV4VcTYTAozX3
ybHVrOKaTSbB0uUbztp0bL5LB7L/kEMzyLEnkTGIKDIO/aXW/BsFoA3LPCq+zsyd1cNql3DQ5HZK
Z4jpgVe2LPt10DCfZ1cRcZ13vDR5hUdc7Rpm6H3zL22fCQ66kCq+IBL7SWL69pBZ2dV4zpzXGbIg
vGOCjqCffEy77cJNELo1Mawnj3AJC6mH8oKzw3ZDlt/8h9c2N3di+uxyDJ3Mp6p03ZBM5+XjC0YD
1jrZTDJehQiNfJ2RJU7kuPIObnoQ4Muc0tu0SXgpO2ZtqfbpVqPx1AGslf8C1qMKL2bKACsyFybI
Wi1CVJ/l6xhTutdtnezYoagY0p0ZtUuXT1lMW4Vue8xPGtIRj+GdAcY5678LOvcRjY3e4fQGDs5l
zt/dWrXGBfbeeqow+JLCIKE9Vwno6/zeoJDw58c78FvEKNPtEQHH2CIfPxcI0okxf4o8sY9ESopM
tMiMdJ9MTFfQiqKfytsXHsOOrDsYV1wmqAtMXW209EjoDeM1OOZFOWGJmYmc7TJM9GNZBZdqxP2D
TaaF0uk4zVbvmf7aGSVv9UxA5NaY7bxGckvlsC0wiFiIGnMWt0Zzc7gePZ1mt6O7L4OCuDGNlPq/
dEzGp6rtLmFAGiYMOU94tHAbmEVLr06XdBYbzaRKohP12RdRW3Ut67GAStJ+8bEW+jWnaOh2S700
j/T/jzhgWu9Cdji1kKkpopYe4oesLRYmbaqGpSAl+2ZsIdfCdHNMkLCNu9RMmO0YroAutfCtTVPb
aXS+LQfIq9lvWsP76mlSfd7lyNL/JnZj3B1sW62Fa9hLduaYbxYCC3du0h6Y8XtkF68BTabOYrdJ
DWYW3brBioPy8qnrfiX8vqmkcA5KaBHM9ZVz0ftoOSD7ThDqQHBez85s5nhrU/XsPqkf9E2T7tvc
WdnRQzLW10hgTMYfO4TMa36PJbqPf7YLjqaFeG1GJw9VsyaTl8EZPkbthLBvMNA+ugnJbhAku00m
ilcSRZC19z1ORkt952N86JQ362OXWVE8HPlochsyTg0YO1eQMGD8NFevepHuSZo58q1PryIOa8Bz
qOB0N+61aPqrjdjb58quuYdNtHbta43GijCUGNZ1+tJLeQiVt03NGlkAp1o6XgLN+xnLEHIe0uQB
SUwV4Fy8tx5mzZy6F7gTwcCGjVzSmK1U97zTmG3b+7CR2z7y2aSjbChBx5HygHkXZX6DUy+k7bF+
YLUu8ojWdRY1cD3CobbsiA733TDfY6ZTRvzVSkbtkf1Ltizdkw7YhmWnwtQX1tt4JEuvCYhjjegf
LjrvfdsCX8Ddkat/E2JeX7UjG5oKfzlopKC4GRmWG81eohjBz59l38zKh5KsyPSn8txvL5wlXAS2
6P3SYpnIqoB9rbfKGa6NWNj6GkU1DjSn1QgZubSy4me91VD7mnw8JmOKvM9uyZz16VOukbPX9a8F
R2XZcQZfWGMK1m+BeQcpX3rHwqZyqV483EER3UtwMFuEMYQB5Bbz548Ie7ipfOJH6IPZfoetYh12
8uS81Z71RT2q59+x/KoskKrqOY0RA/dYgTmv51iMfART3YIHIQhIZ1I3yDWce9r9iM4XiEYZuqve
MO8afIwJARWM7mXHtjbFr+ZwL/spSE8/3E5ss4N5+cuLUfMzq0D6iVC8+JgCWkNAVe8R9lrbiNgx
rZTHKYz28AoJFZs/brK9wb5e0prgD5+jMkJTb+HYUx6IM64ST3VrfZbYIsphz27+1mb7hGO09KrV
lLsfXTykjLPkhsqPILiYJSvkTiLQHDjTaFQ9+zoEDAsY/E4SVRAvo4FRdghuNdt1/kfeyy+Sp3Zh
Awec95qJLIb5vQuBqGoAnIt3i76wNpY9am+7JDs7g51zr8ghqbEaFhiRyqaDeymfiuxrsnG1Mt6t
TQ+3G6loRb128C7IFLq+u49wIOqsh4a0XFd4okVa7UY7omUNVxqL7cI4JOPVV82hJk45rcTJxJ5h
5ckitU9+km5DItIh832aXbNPXRMIRks06j6ec+jsWyEMVoHoUhnQGF36p7FVjIXGzQMNPZ2ThQ81
31lpI/JCjmTgiOkZO4axte1Vtqs69PPmuEmRTJIZs4qp9xwkjYYbbooaslZVfo6dfEucEZHWd84E
UgdcK31jETUfaW6eIpv1M4dV4jU34sqXJlvvtjJYe05ngG5PIQOKUsBC6PPzrIqPAezlDBzA1d0g
fhCC83BtmuSGbWKjL7lMCQ02D4bbrsEKVPnzYLRz5sjPnJ08UM9W4jZE7bNOzZNNkqKu2VSesyON
+8lKypcm6Okr3vDugV5NVpKqJS/LlW51u5HixGt8yGmvs9RMoyp0iVs0qO46bGtxoXa9Mx4s4W6K
LtuUc9cDs45ynoQY8gNcvg525KQTRyDWs1i8022hShHrCGGh6MNHqF5Vql9sDxkwM71mJGHpmqAF
KKkP0/HmC2Jy8FDhc915Grgzzq6RAy3C9Zf5xquBzZb9RNiS/cm+zCAKlnC/dRbna/9/Xqi9oujl
Q+82VoHCwic+d8ovEYMtq1q5fGKF9q9Nny0nAhrNlop80z4EDIIzcBTnsmYcWKV/QzytC5qlRvcP
XhBu3CS79FW2L4EzuDxuxQFRgDnKqncUp3QDzY2HH6GRshDNde10s/JjZ1GCuCG7a4oqDQqZW1Mr
Zt65Uf7Jl/FFtu4yGejbSEQsMbuy7YniajOU5joisTAxorWFaNWLxdrQ5V6FYNRogwUDAZ2bBBO8
FMYJ2GxePywKCe8lCrGP+g4SInIcCpqeij/mD8sc1wgXPT78GtkWK8TFUOaXHqemAsiT+aQ1sDX0
LVYDFMWS7cbOYXlQFANaQfz7tOtCCuJK8k1W7130rAkmqwJmlo3bHcgHlOOND5fGkfBYsreABjWs
Yq56RkXcT1kRH1xSqWSlThSSKOr8c4jZxeqyVRCyr9LUVh/ltm6KVUFdDmgfuW59a3ztpcJ927AV
GDBAT4xKxpSz2G9XLPr7jlmICODM6SsfforIer5htrIrk39DJNhCmsk2sJir9P6+IOvIcSA18Ydy
LKxkr05DfgPST55BrPON4Lsr0JG7mFGtb7/8JD/Qj950Jg6ZEksPFEMGXMrLt1RGm9Cf3jyHbKug
5+6kD8LqbZtfFaCwgG1+Lx5ptowFOj/4hJ1VLvqJ4tB3nidbY0RALI0N/AcFx6wVkSNDrgwclwmI
2OvXLYNXv1MfDUmbcYquMa34FJA6w4bwgX9UCCuQG2ytCSF7QimGX8eKkoPteD+m9RXnVNVKu3um
c+r1YdObA+Z0fTVS+g+B9tA8Qima5tT4f+34k4bLhssxUnN9pB+kp8FA+6ztl2jyVkr89s6vZvs3
QX8xz+vr8s90+oVCJjEkgnmsuS9d+pykWoHgW5o4TQRzgpS/qmFeDbjkQ8rmmHYy5ojAxquxw4Xq
BmSvRRdXQx9m34f1xyqBaiJNqqYtzdDDCTwMYVh3mRLXXkIn7y/jGmiF20/vErlTh2m01cPTiBOm
CIZNoDHYLK29bja7IgkONnvVoXqx6nM7sPkRjAF938KRzRoVu4MDaQiP1RkH3lYXGtIN7worEMY2
5kpKcRQN29TqjordsRvjWQgxzhouZqKMfBR/J9F66ALJaJvxPyX1qkqqf9M47CSTFbcrN86EJk22
XBc87ZFcBUAIwNCPY1e+SjfZR+50VQYzNBnuLGzgOQTmTjCvnMJDh25ajEStOiAZnHgDh3kzDG/K
HR8UfUxIxSr2oNWaSCGsHA5EaGfoFxIc6O7egzUjML8rLJitT3ZGXoFZHBgEKVSpLGcRJBuxDvS+
vo3OuaVnTkjpFX72V0NNf8oj86pY8rUEl9RMOpOp3GSFeI6ROLSeQSTqd6he2JJvpIZdArJjXVao
f+fdA6yZzoEmZx4q/mutxjoKTow156Fh5WJxRvSIfPsBykqgIymPz3URPvjoz+MUvLl2zD1hONli
0F91pvJG+cqwaStzwKsIogp2VCliLa38yQn8Icx5C7j3dyw28LfXASK/oPmgE6R6VU8U+hiLkJle
+oBS23RQxGSgjPDU4jJKoN1H8pDr36XaVdyNvHMHe3QfOmnsFXDodOAJzFGGdAn+NB06b/hpYgb2
2NtislkCMil1xSkJvnekbnHtz6YINzmb4THH2TqwWNKf5jicWnIboecLovInG8judGi6kjpZj/gO
BEPqLqAe4fhxgcnpzl/P+Egb1cmHi1BBOihC/S70meJJSw00zrbuyHLxlMYLA8x809KdoiWw0QdH
4sdG8KWEwGpZYu2Av2qZz4OoNvMUNjOcdkPe7ezGAlunYF88huZN4K0N4QH5414vqXcFl30Bu4XN
5jHgSy1L+5VkkBdEnFe/wZvjpPOhHULTC480Os8ygoXH4q8xl5JCVSO0hxXZky6YWxmMDDKGm35g
boSmnwbO43AEE9nLvzCbV7j8YjYWCIu1M7CMD8VMYEDYV9no2yHvjNp6SPNb6TFfCsZdxPrVw8Sb
RtleWWzmmopdc7poiAarcRxoTrlLdZL58JiOPb11IL+NrH+tOG5SzaDgstC/mfI1KRE4Ul/nsZpZ
LyzAyoOpbhmck0x1z8lkrdw6eFdAHd08OQxpfevYGIgx2WkVb9uc/1CilzHjF36Zey3/ldNwCirJ
QKhYANhf5T2fakPkFDw+YxhXPdt/YzYISffNCmhch2KfAYooE+QppvfbJHaIZrUFtiNvRBCGeNp0
P32tOG6IIkBQHk5HKwbrxzPMlSD4K1sVvXdq8YqJqXsEFN7TiG8qBv9TAMnL13wyOzkofAvNtCG6
noKd6bfuiLUwXxuLCk5X+A8SXginRi9nVOItqq4YzbzY2RV9jl6dkjDRkwspDs9W/1Ukr303HUqL
87G0j54puHu+5jAXGyhfYS31AcsfWGfReIdpGHeyKIHJefqqbxgrBVj2VeeRFYBOUTRQidJzA2XB
SzxsD5TNZXk3MgQtWbgRROzVMdIIl/lp0x5M6XCFKJJMWgo1mgYbxarfZY9idLaOQPDrACAq7X2Q
vgofKcqcIkIUQiu9ew4uqexHPATzoq/CgshECgWXMu11bJz6yXlVVbOtTfPche7GZOdoZ8FCF8W+
lMPaqppD2uTIgJCYMbL8K/300Je8h/Ml2Nd4h5O1RaiVObIQkc66L6rXPv6n0q+pAW5S5msA3xxD
bJmybm1Oap+KfhfG07NfFCsP3TNbICbf8cKasH3hbDano8kMzG/liosZfVMK24iYS/2z8chW95Yu
dNJSyLNRsyeJxbZFrpImp9DnMlEd+b0/vBQYekjPg2I8TLRQ0BlJd+cOts8qAlMJyb1T9q73YCmy
hMkhhpS6RJvD2HCMDc7Y/uay8+/JZgnCcGOQtYRZwpJz1zC7XJ096VcAwFmJsAAMSLMVeY+7zDuB
pGm6/OojHuSuvY91u+wz7AS2YjdC6VsBDJq0r5Su1ECGaanymATuJoqcb9Wj2RD1VrcmDsSVG93n
HiQS9Tv9FmuEhGVbi5Lks0AZNyD2nkS/L8IKifGvalDkS7yasxShQfuiF90lFdhTdHExpbuxqwIn
17AfbJD7cUASBNtvTeqnyvN3vilXdlffNN3BOAe5g4mqHBWGtLNDMvjkblodrN1HpnerpOAwRamY
MDHsdCy1+VbVKGEpue2y+kr7zwqJdOb9sxltw559eBPrbZlvCI8jxTlJPmNu5CAcMeUMwSHoGdBG
zZfjBPeC9fsycVosPj4LeEvvZxtSjAFa2K+yu7hFdlJevBjSu5wt9ZgS3fAoymSf4hDu2AABQWDC
xrfW95yPzn0mnWRw/uJom5fvyRQdZHO1IMiE8XjC7LEp8TR4znBJoglLJ04AROOm1WP6rhfRQPk3
gwV696NAMmC2/WMc04PsjbtBzJZQxasVMCMbnFWDHuhpFPAEgbo6PWpICkvfTmfH/3QLggmYRnrT
ZYmWsfjVSp9lX8+cKPrW65zyr+ela1sbbE40vKOyIw1JMReqQ5dhh1X5xFD5mygkSIk0Swm8Ii/i
jUCLMpXncsyupk7GFeqTLEqfPQMOgTzFKgRfVafE38UaxYh1LMIflUm6WUR9AVua0k7WTPD2Aw7J
LgfkUupvQcoUc6xntTEQDIi3VpwSgoGUf/hpLabp0OpWwm/3YnSY/hSbeFQY4gGBN8aprPELefnS
75WBjoYqbfJOQdbdLCTAEUebJpqzcp1rEYdnKca1EdvbPmu5P1scFpL4moudv0z+szZSzgzy0rg6
1n9cBGlxjXLzMAb1zsW9NaExrg3tWXMlVkkGw0Rdml17iSFOVwFMfm/ydqNC1mgCtp5nzmQvxBoW
TLoprWpPCrJyONMCgeRBjOaiTg/xIBZV9+4lzUbZXJHQ43pZLRpSEUOOIX4/lkyIuIPkMBvRy0JA
9jU21Ocz4lvn6FKbuE13tmafNS7rXineeqLOwUiFKUBJMoLsgc5w1qtzyUcmel7BYBKtxDBR4AX2
ok5nLTnaOTNivNhgZucA19WuFD8joREGe7UkEjsPCkoMsBj+DOnd5q41xm2p8UumBiYL9Gc2/Atf
AuwdA9Bf/TWQrrrmdfuHCG9bh/ZLUIY10wV6MUy56FN7FI5Qe1sjf3XnWO8IsWaLjCqa+2DcS43X
X6j80FpgLrM9zi4e67+EPq2e3S4ae41Etz4NrTl2vv/Q8vqXo+QyVvZ5jPI/S6IKytBmCnpFZ4Ig
FbM3zcmI71zPYNBjMKxs6RtTbghQqqBt5cS97YYmH3T7lc8C7DrF/mj4zqGNCwC7Ls7FoAxeGCQv
Va7wZgELfuJOe2oLjEPhZ6e/V+O9LKZN58fs6QhK7fPdHN1ET/lkmsFayvG3URWnHqVqWZVEekJF
1zOqY+6TDhI6JHI0MDU94BQSNhOlO71IHpV8M0zemIriwbQkQGX4SD5UJolEZKhJqO3pXDWXbXhY
ubdYA5RnRPuOs2qE7SB7dbAS85wSuAOmyULNzp88BMTXqfJjLIxXyyMOm3ZfS+UuaSwQJLArfd3e
pK62ZYC5oMbe2lCpIldsNAphxnvr3ugfUWbM6z0cDBi6OHG1pN6H0cgCw2HYlC0bxT4zae41C751
wJef9f165ChVSA/G2jrXAPEbmf9rm36vO7Taqb2ckuKUws0zWf5m2p+fP2Ki8BjP4tPGpGNkxPxO
CHyIPaL5YmCIm99C7ak1YBtxc2YRjs4ierTk+Nh5Tlhrto+DfuuWXz11fltPi667O9Q2dCs4yxG+
NfGtwL+FJxUQzaubD+/5hBaoJ/LcvtP1fuR4+kLd2JhYk7WkYNpTwz3G3aPgSnJfazNQgQ6rC4+q
QUoWzcKPZQ+o07fIA3OaY62KWxz1dyfTb1oGdXgygZKAexTOY0j6f7Zqt8W4dbFHlpW2LFpqQJv0
Dc3/KGpnMbGbdRk4iB6zJ2OqaNSRJYz8pBudaUPyE2ousUizT0CEPwSR37oR/3mruy990X3WcMue
gnoGpOsHWJy0Sgqu0ZSZN4SzNxkhidcGHH02JYqOXq0wHfBVLu4t8VnikE54gCl+2FwfYL5NeHDK
4rl24r1OupEh/W8I8EcW8XB/1c3DHNJa/DSz/lqa8rk0iVsh08hAVI1C5MrFMDDJYqKloXwN00tq
5zeduV401hqTcn9jVfnBzkj7LGgPc6TRyExszfusTLTVQjy0Rj+5Jg62XjUEHIUbE03MZFpnK3M3
Kog2tYeUCLmO3VNpRcYDiD8kI9hkTGzOg2CymTkcDm3A7kOE1BAwb4y6ukeltdaF+5KXNDZNPKyr
VlEjWqjKyFpJ7U8PRQDert+Q8oT4kavTBg4m2hH3M8z1NNJtagUkLEoj7N0HUK3m3KE2FHPyNrQR
K2JrUanqRa/Vs+V1954mlIEm6EUDMNyQI2OHnMaz39RAmhoGd/TClxQhiIgDppj10eNHXWjp9DR4
BOK5Kqc7TDZ606wcato60q5MLYgI7GALYwUc+7e8pmfGGN7R4IdGB2SJsi+2ORSbKKBn6d/oNX/p
UPEJoTArC4ZjJcR8FPJMHpnRS+u1ZF2R4LtMhvrH6Nh9GuSolNNiSFCSq+FosOvU4BfzcGiW090Y
DGsn81bCsvEYylXguQRTA6uAMqvTriCSXk4QALTWWDp4fySUVwupisO4qw3lve+Sbpm6cywYWpXC
e89NcIGUHU5ds3+q/nHDOos0cHetXtJf4BQPBy/Cvz4jqWmLZ5B2rcS9S9DsFs4ZJx7htz5+shww
xl/dwsjK3rOmoGQzj5U1HurCORT1dC7S5Jp28cZP4Y4ZlbULzUcAC8hsEMI6DC6QoFtsYxdjZSBQ
kIazZTLyXAfmIp/njF5xYuH9mxRgcCXYrTwkGS6d2hNKTjT2aXQuAxDqGQEAieayp0L4mnN2rqba
ukvO2cDPkVUWeEaxJGO4SyMIVTlq6EhWB61qrl1enwm6WxeUEkCjzPciQS5RRC0bei1e5JWLH9eB
r2Gs8q6kTzWzu9Mzbe2LC1OxM34XjAL6a2W0Ak0Wx7ps6Z3yyKGXTP81plOQceGyrxXl3ta6t3zM
vryoX06Zc2jM8MaIm5kSeBYSJoH7qjXu9+/OY23flIQx1nyGmLX5BwkRwZb5u1FMe9XGv5lKCTPT
DjHadLtweBXCq9Uh/edfsrxgItXU/lqXjIpSdbApiSIXWWKpsYAIGL7X+BI5IIkZMaC6TWQF1zEL
J4ElTQWUtC6lWI4rWy/9rzbNjuj7txU5BspEDmsEvyLunwsD8G+uTRs9RsHsjdYjcI1/nQ0+M0LO
NVKmBZ1EpUglDWp8rJjHkCMlJ8d7GlomnRmsmMxuo6Urpl1v9kRQYyqzaxYNHnxi/Dw+VrWyyc6G
X5ycIf2LZUfWN/jYXBWr2GgI9rPLddYTL6ZF+5RYYq6bfE+diqsB6Yfu7jJ6Gqf6SNAG1pO6VAK+
tYSExXxLT0itT7yFJaNHGYsNQb8U+NCeLdK6y7p6sDpcGTC8CVfClRSI55Rd4mS1S01HHqQ7Z0NQ
X+YjlhKj3PHwEJFpq352RsVtvWa8dOgn4+yHyGUoWKusOxnCvOchB36anYLYW6eZ+Is1dD0laiDX
IWTdqBWu8GLtQTNEcoNXVGe3Ro3Su+iIJBpVplkGIrbkaiMsexrZh6aSRRvTPASIeO+n6TFIyIG1
0jDiC3c9UV0PCKX0KDxIyToqZvMn9BJB8XAPq+YceXfdSHZKdIcwtL7JC1vlTnQoBBdyKU5Gw+rb
JMhKoo8DTqkKfzG4xUfgBY9SjajS7GPssacfWagTe4vmBEAB4nAre0/l9JgfVd4DfxP5ms8AeyzW
HtZWMaNLpQaMtuqv8gEtFFp+abXuEmCy1DyuiMg82VCco27aRIFHB2Ngegn+uhzctmGZJga/gZoN
LU6QnwfNftTssbSWZYmBs3BwIY+goXjKk4RZt0uf1BnoESi0QK8Zh1EXG7NFMTQSAGdxkwSNfW3H
mGsKWMogboT0PmWdvWRvvnUSUtqok58yojozvQWYThWDgrxr9TffQ6DPPpmIag+vHW4lSMOpU52F
zWAjx+zm2/S3A3U6pmuiFBt7GRSYUcYwPdYCI3Rjo85rOoyQ2SyArYP95MqXNCLQDovm7HFCpLKr
cfhUQn8v9eHROrNyJfc3wptWXd99Skfj9w42UgbnBN4uukV9WeHqgtdz01qW77Vj3TO/3DYT/C1d
7Z22vk4899xGlZICgw6sAInGt2uDvgrHu2261F1GxmIveWkLRq6OR8nWXxKv5gTMri29mgMYzvSz
e6uih3CC/dhOL+mksYjCf1PE9xRsQm4Bv2B1zRaGkTLYOgHwnrg57JwAGLCO9GpHMCENLiwZ9Fnd
zcbuT9e1dtVMdc+3bmSvzD452YRGGx7QPNF6ny49iMYhH7S2BwEOlebQf9fuG2fGu+63d91lQExA
iK3frclZhDldeK/dWqBII6Wp7VRXFweTkxnvzug9B4zcUkLBS7oUFAA7o7qCmcU+Ua1M6yUGn8LV
A6eKdRHaQGPUztOAmKLjjSlS+RKyPHKwpjhW+YtE6y2QEb7NF7s3rrh0fk1O4jy8s60+l5G9swe4
/uGHnfB9IgfJbW7eEnKw1R/1FP1LmNUH3RxOhBjiLn2x9IQNZ4i+LHbaYyTnmBdU4iokT4D0Mk8w
bLcQgebjV+mzAcLbakJr0TAFsgF+HkZeKukshvxVs2tcdwm9NLi40th1hr9T2k8OH7Bp8u3oAEU3
2ppiFQrEVPPTbWC1de5Lmb8PMY9Ija9hhzqaKakOiCVPSFDGXDpYDLbygJwRgptGbvF2wlHnpdCJ
4IXEGSAMUNHzrmH6CCPkHr7za+uclRkAqxhUIIGCgNFdCzeY+FfRDfd43ON+JHa6PeYxqPHGO2F4
PPu982lyLRS98e6W2VMFx6F3o5dRt0hr/+6r/EUqANd9AysTOTC7Ij3rNho+Jxke9anDgYSVzPRQ
QMRJzsw02ee6xojKm+liq4JgLDchEMQhHGaITpEAGaFVYqs5LahFVhkhQaGDDwlqolKFS32JKtRo
thtee1WfbYWEVG9t0pFbojnZwbODQdWyMcL6EOKuldb3NC9bHOeCb4P67KscnJ/YbS5TPo+pURgk
ge3REeF1Kpmn9P33iLh5kkSch5p1LdyKbfq49CFDmKxJYEzX7F5NvEFNGf7URYZUkh+5145nUjfW
A3I1pv27Eel1E5KcwCsiGvcNVPy7VpGLhS8sR96Z2t6cuqg9ZTX3RTo6x6lDa9tk7OmbbIN6Siyr
kdVJxCY6Q8T9VJl5hn8DzHSchpyHGcgb2O2a9pWoEemh52/l2G5F2Bw8wcFsaKRHp9Nw0YYE3FFN
pZZ+a64jjlnBxszpMQPnGXrRWJEf2Hk1mYMF1g1RT++NMG9VUu+KFgetQYFb1X+YNm5BwZqVmTtB
Tx5anqTqiGHIPeQs3QZLKJ6pxPi1Rgxr43+kncmO3UiWbX8lkeMiHs1opJGFVzVwv7331zvJJ4TL
JbHvOyO//i1mDSqkECQk3iSA6MRL0mjNOXuvra23FkU8W0CvuFgHh885B8UDsgUDTKQcKW4Kh/oB
0+R5KTtiA/U1ohL8B3Fy165IMdHQAbOnWzXWZ2eg1E5ZALRDfzUZyCFTIU+sNpxTZkTUk0efYZLZ
LdAxDUACdPtSLF+sqr6TpX+uUwrzTcNvRv33kBb1tYzKg6oJt9bdg3Ljk0WWuttnLx1IhgkrUUHU
GtKA4LNLNaxly95NFsCvhHOyryAD556H1QznPdl+a1SDgPnm9Dz3tIEOMNv1cckRoVu6Qpbv3CR2
8RhEzXuASn7SNqYIB08dGC4PgBdxWp5DdnCecMgQ+VcwxJsl++53vFLLPwEoO5upfKd6cE8QxCHN
WZzH9AMmkrMbtEJuBtiPHhKlbdaTgEZFkrvHlMX7YgreFZBmF1JBi0lLu/VXT4lPQ7acqEQ+uKbe
R338VPvLLpCGRFWLelc0+tjTolOW2+yILJzqIKoIE7kM0/7JbbpHxy3umgoIJbtVVCmEFqMcSxei
2DEFGPQeActnJtVbOkabJncf0xbl88xOYQYLlWYTyjqUqUaQneeTfSiwiPqyeZJJ8JxL6NR+HTwp
23km4uHbRKnDdD7kVGgROj4C8bj25hGOmT+cWtc+Gj7+KC+uo7q9oTW19W18rtq6nUL/0he4z+3+
ECZw71LmbzbWWFI5RnvqU66AnfQzNtd52oQJh7nRxciN5k54CUS8FNu0AwExrMljt8JDVsVX0s7u
Ziles5J4uE7siD+ASLXiEMG4OpoqsIfMoB7b22DAqAo+MBHpZtJ3Ah6iof7jyjWIwW4fhqDas+Tv
YuMdW+c0ua4ANJKrG09AbCvje6Kj58uRrKq+HHbS5GRqUdVEmSpmNGguCtzJtGRKzOludlwCaLqt
yZtrJ6PtzW2S0BrfDzksy9Cxt5g/MyK8YFxKw8khmkBoL8OK7SIEraDGvExgYBqbwif7lRnB+VxZ
Tw4Kn1mk120HtriMEFtY7AVrspFdToAbOUPvy6zlNLbi7KbLsRQk78wCtU2XtcRkuh/j4N/27fBk
BAjWrrQ/y8755BecA5sVEj6hLPUqPF9BlzGl1ii+TVIdunLZtRUNW5kUhxAzoSkitZtab9kUcfzc
+xLHG9O8hNMQmud0zp+djjwRevVMQr610maYpbpqOLqx8zalnMlA/t4l7Mp3Ygp2CxORZyl2ARCd
qEtU2wp/wUUnsi9V5H38q8ovl0+JQ2ZstFjfo8B7qu2g21YW1lJiMI9+bq6I6bvJkuXdt0NELov/
7Bd41fs2PpGvujeQSVn5MEEZKGdVrF8Hf36rl+iBGt8+JzWymYZDzFkNYeXwCOkoBGMaboayNLDo
YR7ZmJYrpz4rr3i2ilGgRhzfqOYWhzVpfmwnG9XVdIxaJtPJX8/WKdKO3lDTglxM54VSbpEVmBTt
Gs3cSq8rl8tahtteTU9VkWIeT2FFjD19J1ViKIwL58yeeM2Zqx8Lz6Vvi5ypc66SyX8dZyyOYZZN
a7Qac1svHtuu5wXGsMTqqLzxMv9W5ZN7yYaCqA4z0ayY8cmA1rRtOrR65BSRribYxhHnOCjb68kH
Ms6VPyaH3m7jey/eSH9STOxfe076F1ZQvRQwKIIJokBneAi2ZbU7QTprkOWEIU/9V6vAjj3hgAHQ
A8jGH5ovqESeEntWG6sxUBzl2RqntzKt0YAJztsqig/RlFFMKq/aGNlFgsp9IaOwuBvC5kMptjCZ
xPkdVNNNJ9zPDNQv7HI7Gj8NaCR+GkcKXqvxZxwILpDBOqH6BwnhKVGDvnWRwuOfyi2W/xwcmk5D
VGUJUCeZawjOgz3a010hYvbuJozpHVJGTwpwKWW5L6n2Jkn2fQQ1Z5HnVQwDWQzkBgHKtGsaTBri
s08W901UvZD8uHX94NSNX1qqFyGFW+y0Scj+L30DYk+3KaVJ+QZi5iEilzsoOb8uTL0Wp/dh6Gji
lAyTKNqVNRbmvLqxh/ldk4CW6RrA/ECf7i4Q9q3ppp09VHdWinsF/VHEC+PPeQy6/t5u3AtI+XU3
X3ajeJjn8crTE5Tpd8hZG3uVbtDEXqR+V1FxTXzwvsYUP5ItMCG83bikTZy6WBT7Bi0dqaP9l7Zr
vrEpxuHnkMky4ifbDgmsyi7uypNpPNqjAJn8YGiuDG7O+1EgMFEdeDJqSggggIu3tTefdJ+n58Zr
agzEFZqsnPzS6D5bwOOC8+9rqrWEEniExw4rvMMwwfS4VjwOnLEdnO0yxANcye/FQs8rg+3RQkYB
coXnaD47SM5QatFa5ZFeG04z/m29Su7fmH3sYl8AnGk/edNmaG775Vb0q/yEQ4R7SAk+z1ApXYLV
G9O9zq0tJNPLdHwE6R/TSZd0U5rnRR/d7pPjH5uK2IWi2vptuQmr9yqCP2rtJABtQxKUjg7AJjci
K7ZhBx8g2CAcnrACk/Az6Ht/ehhQKXRvuDLpldD1uainF0ypFCCTfgcfrR5uQFo5FYj3w0I7bo3O
WNn/jCEErweJR4DWaVw+OjMNVFSqa0rCbTHuObTj+c1QhZTRawQNO/TQY59Nt/UHOGiwexZAC/B8
qhzPLDLO5JYNY85533Fv5vo9wVsVhwHHze8W8EkCBSgHfYvwEo1jcZmir/Oc5I7SJp8sp35mU02f
L2D4OlF6mba0yS2WiZ5v1+pvc2R/Ho7DhGsm2ARAoqBmo+gLdvN9pLdFOmF/7bTQiqtjE/A8oE+/
xc6pt17p1BMJZoVXzgPG0Q3da+rvZK/Sur+Uel9APFUxVGBMgdGxAmkOAyd5nT3vYFqEaBfyjdcj
GgKQ/W2F4JIjHFr4K0NlXLGI0uLjpFUld2vzv2leapIDYjrTdBkrInsr9oeEZQB6p9d2zMttolAn
sV/h4I27hUVnXAvPlyUqX7t4geks+BaILPPbz3F8YhgP/Z7KCcln7ngy4w7Nz0VLBy2+sNgrlfW3
9dl2V3V57YoVplXVn8v06PT3HZSQAftGQoXrsjG0R+pLXd6M+X0szCUaLPGtpaAL+kA6d4Rc2MMX
s6D5uO2mhwy0rdy7kU1C2Z5DxoX4qjnEexSFhT5U7W5Ex5OuXR4kytmtLs/43AKAghxpY7ivJYEX
HX/0a4aeoU9Oa58e8yry2dJ9afrz3HyrM8wk5ltN6oHPwSKg3kO0WMsrzOpjn95yMmuxJYQBwgNQ
+qAvy/JCUX/hvIPspLhK5+ks4DBWiXXyOBTgkGEZxJxw5fOLlscmvyoDpKQcGYAHNdwHfAKNX9h7
xUy/qHPrwzh46bBBWts6OFrDse0/hvxu6c6Lc4X9A3koX0XE7u0M7Ik4hYKam9VsxMwcHMIeXWAm
5k+SAApQHzQQqR5h/NHALd4xN3TxCzvitQ6+HCa1TaKNqRB8H5Z+byJ2MiPq7Iupti8wqXBKRe++
X4VZdD1yj7WB0Vcm1JWRL8qN7Kjln2FAONDLx/cwffT0VSEkfkV1KFdkhipxwQxbn85ldzumn608
3y8rlF8MFwR1oJWR3b9srWssL6fvwrqp4UA1wU27Dj/qKd5GVN8d+yGpzrb5jEeywLGKEgEY255J
nZCPLH7PmkPjPFMXdJlIjGIsgQjI7vm7jafxv1QIHTnAYe3IbuwEQmx7XYTkr29s2ko1J2Vv9HdB
hxplK1CYWu/uGD4Wcj+4/AFY/GYF4JpdB647Gk8XyXw705TiGLbtYkR0I7j0+hG/7aaxcWAomkgJ
WVOaDMe9az5DItkBDLj0cb9FLhsYj7Pkfes+VMk2CvYpEIZFPjjmOFL1WNaktu45RCXbLy3r58Gz
1qbHZxbeOHuP/V1j4AvWL516qRB4WU9FttIk8DhcFn590UQex+Av0NCScZcC/vT6K481ZiWaESuL
3sE5QPggv0ZaWwkfTAKJ4Ow4J2BW4PP7h766TeRrQj1BwpbJ8lvaYihMTtYCy9S+G1iQzUDSldqM
/Qe4UNVfmfiGBnZWoVLaDhMC+ITmzGXPCC0eYnTXLI8y+Nqa63j+2jnvIFMbtLkVlZbMXOfVeZok
ytpDujphzamZge3Ft2ZoH6L6up6WSxLd9lkKTB8WY3jTJ69R/DXA02DSzxGfFdPWCGzCrq8HuQc2
MMbP6HnUXerek3ITcOdAgIJqJ/AXRjyf1nl1xHebncyyCZxPHGGVs9PyyjZ3kCXRHBRmN+d4ZO4n
FIET0xGfGNGWc/YqI8qFJL+Ze12yp+WJZMeGYxWpInkHwea1XRcMKr/URi8yxncV7tjjHV2ihuJD
jURnvm2mZ0E53v1iYdCKB3JLHyHgXzjtCi/IATbUwUPU3ZfzzmXHHgKugx/sfOqIb6JB3kqUnojI
3RMul6K9blEAWgAAgZEO/SHHmlwsAdP6KRZXvfvRWm/aOo7EYaTk27mKzstWvHU4Y2zUjd1RJF8F
GJmheLC6l8VycD8BrnFZPHC70Hst+SoUwZlxf+zIh7Ws4DWbCdsAlpkuB+2BjaZIy9Y5jjZCvaQV
HIJT63fbyXnJLYm47Fh6n/ruviarxP5UIrEJOZ63hK+hSRuJ0plXHsS1QQSJW76UJLic3STbONAt
vfBk8fHCCuKgtnFYYPLhNpRooih2MbUUOxm0+64EZM+IS86rtILhKSMHY8JhZUkNcBwpA2JPryck
zXgdAB0Xp4YzuYw/E69W5ScNkDNNz2nwXAtUXPazHNeSFdXbOCBy5cEG8UAbHX7BgT4SE++ba+fA
tBxU/Ddt8mSKTzp4GVraQgeHppzPROZOrLvTm0slvQC9j7WD007NpvLGy2sESMOGULhd77eXiBGZ
GaBaztfDPNKNqfd9Rjd0ZwfRsXPm3UzlllMpR/1PFeOwNQeQ7fulK/ZTeasU5mHn1i/dQ2cBAXcO
vUK4A2w+PSj9aeXtp9Dr0I+1+pPIki3yxcsONSxu3IUwRb+iZzl8CP/WxQKDPJ2CE6p5LL6sfzik
WqAHYNAG/9GK3nuJYwsjZpBA4DA4gFsAhTivVzGUN71oOE5TrA+yas6ViN9CEnP8RjJ4VqMZ2iZ0
BALJuO8TgkQvOKwq/PHyohuCG7qcxFuYk9VYj/1IoTzAzZGvfo3ES45wL/YxyXMiQVkMJAUi72cU
uxz9Cvigdgnetgpd5m5349LbsImBj1l68inftt5qSiP6ynh2fVO1lYROGaJnCbIn9CGAeIFBFba8
THRw6Fd5URnHj2iW6Zui9XASHLCB3s9wGvCdd1e2C5TOrNwDi4bxZRM6ezfU+9wPCTQL02/ou851
xQDy+zw6Dm7zNDdI3QKqwveD24VHGcMFnqOAQPvaFBsrGerXtG8wbM3Q2RG3zuy1giH5YoJ/VUCg
jzRzcD0F+miceuUfLhisXb4AR/FF1+RHdO4SQ4Mf3GNUWvdaR9khLIbmNGhEa3NXIiR17Zuq8V59
IQzIIobcVNSU2CJPMIvDL4c40N36/NyLbPJeiUqmyagntfOMG74gc6Cx4PQgVA09WQiI1G/0aSmg
+qOTZD+3mNvAwrBT1I5en+b9VKnhyrai5lIr4qf0hI3ek+KWIi/nqeUmx+sQOC27jWm+Stjo5YXE
LOPfOQGFxJit1aVs8VPTWDzUWIn71H53HFyUA+sHwgFOqPWl3UpvUzQ0aiq6H4Xik5XJMFHIhy4y
AP3zCE8BM5BV86n0wXTO7odvoVMHlsky2+MV7xpnb6TrHJCdHEyyRhOlJ9fVgIgCg7VCcT9NMd4a
J3tNKJ7g9fWPC4edGYH+LBp6eDjD5pV6yFLb0SGvfMCT7bBmGWQ0qWoojbbnkWNBLgEGKR/Tygw0
PozT76hxSQUmxXVwz5IkTiuFxJz0IMxKUtZmBOXuQPGk+pwo/zyi/YuxIGy6cdz3tf5WLtlH1NAf
4bfR0THQTzrr3cTY+xRNgrK33/t+tYdbX2UafYsd67lywaEEbO0d6yYn92tAK9DJFuBddZOq5NjH
vHGruC38eFObmDRK5rjFOfZs7HPlvyDeQfoYlDf0tyQddhw9fXHEcbgbNcdyPzqk4IGTFD81yWzK
6zB1didHd3vHtl+KCa0k8h/EZ8kmbQE79hgoFg9viVfecjiGCOelD0VLgnnWPyUd56UugLECcdDq
OMDItzy0etAoAjd6H2qHxGChoRXI/ejPk/0NJo3BoOF2pTt9sZ1Eee9Rhiz1qxiHZqC3BvrfsUnG
ym2CHycMDZA8HSvPaEWU1Viy6aq8qszkLmpVxUrSW80CZonlmdZs7NQ5Da4uAKVEMYOgFfISNdtH
vH5RXFvyLq58FyhwX4SgCy+dsgwU+ZIdZA3WU93WaGHJm28pZ7GkVTnFr6VYRdit5LVdALxriTzG
LtsqWpoLvekvc8JB57uN8pIQB710kgApZY3h+Cnk/11LA4GIBn1uRl3A6irSnJ4V2t9wYNNgFXPt
f45DDyEDRTAdN3ecdUc4opXfZcwNGgjV2uQZeFVqkymr58APXJRDQ09PgprIsgjKQVSVJOtKNdKg
vJqyYizzTaMLd2LrEbHRv+kcor9BtenRqS87LyKlYooDdXKzKS1YhSZ6FJvOdwpYdDjoYjKLEdeW
HEkz5Iz5WxdQYp4vSzuuKI9lyJfCL6FLP6LYYqZT1PITsoZZmYohyQe9iXITdoQRuSHyXGAfEWEB
VRwuboNQcJycA9jJivOADmvyNS61T1ewYOAh74Sp0AeAYOvZVN+XRgr5VjlQPtDL2Wmczagp2xFK
t8qXQItrBGYm+eyDDyM60TJVjBGwDOIosgAYR4qWoB3GJv/WDo0Hs7+z08jc2NmYyTs1D+F66E4b
n41nzp+EeDlb3DWkJDJeW79lKUI+1ClehLS6nDWS/mqxJtreZDxQMb1QUvguPbepSFdJe6LTx8zB
SYd3wgcTMWzxtwUzp/hkLmZ4KsJXQAQj2aTActnkxLc6qEOQ0WNgZ7RADZMH1T8/ab8bL83JQbXa
agYuF0diRqTq9rNDXIafMftNW4jzvvekHYkLid6AnyiCYZ3ZD5zLfuwLNgtlkCtrQWlQ1OZOa/aX
yA6EcDHXo3/N810ezwtvDx+8Ds2TKut8rfu6xg8/9WOaYLiD4DYnXxPtp1hRO1bW4cNDUYnRjLmj
P86jNa9e1i5oBQ21LmJvuNUxdo54Iuye5qTGL0mNUI5j1iHXoFuayENfYiefTlpaFSlac5xqusmD
5SUAGAtoLJmEHu8EDrkwdieFtRuCujIvLnYOrLSpSjMPHZJTa83WxqA8tVCAB8SwoQVKmOXl0oYm
jg5NmYcj+KGoH1FPdzRp0Cd6tYi3/MTWP8hmaWi39J61ankKTKjRCNJkxfFHCKwA8wxly6EU40/F
trHv2xGyXosWn76QlsH8Uvhd1FlXZTekpdl21hT53Y3tuHnhbYY4ajvsOrmzYkHDOVf1++gP0ZIA
fOoa9VlmY4fUVdh2YVMhBjGYqQ1fXEQhBHFBP/pbmbSJfOxkGObDtgm7ynYecsjiaDgt7AHDd0F1
fygeS4+OY/lNdVaE3jZlhCxA9e2kpKbQx4mfv6tQZeImymLVUOet3BJ92NTggoaBIyqF1X+2dBGs
ib6dN7yE2ZTJeZ+1kwwMcpEmRn3MtmGkZlZj+lPMzFbt3YVBq+TJLpqSJEXJq3wyzlhxpMV7xk1r
pLf0EqMuYjAUSRo1n1AJMdIuGwSC402I+gX9WZ/tQL3op8h2iUgyij7oQ2zHBFnMiy6h7o8SSjJz
KMqlYA7WLWY8UP9DPVZclYOP6h2ZnT9+kyp3yfrUpM2a17kzNUm9QT9LDknD0rTiO+30aLnh3hgK
6RJlyQOUx0pdO65YqwbQR1jAUztdsn2cJ8K5dk3Lst4wjeMzTD3OQ03PGWtLfdFPbyzlr5XAtg2s
65Gu7HIEcdxDM+R/nh+XPsnPvOIkvUqC1h2/aCHNcrSrJIfQFQsMS5DOvfBhprCg0UP0ojw4y1AE
gEX6Mhj2KsptqGm5xQFXL0UCcbHuY496q0n95oyZzIJy6FelnVAMW9pmPCCMDHrYtCnGIazyNDpe
ur7s8JVa6B6DLQVTFW9U3y6+zUKCPe4tWGqqpwxhhxqDdFB7U5GYl/S7dotiwgGVREn7iC64oJI4
hxbpUZHM/ObT1KmE3TTvyKIW0kbLhF8yD0NULFEZTQl9I3QKh8KQb46FvFoYO9QxV32d7is2NMS5
uXnKFcKlysdTBp0mFGS6jlTIgDtHXUiPPrc9c6MDatknPorao3cxtrh42WKj62N3Nbvzh9WMpMBH
gfXSotxDpJemw6KvLFVmiu5DVuYp6KTARGiajZkB3cNkgN+2jZKwoUNawwBiSM9bRQcPmmUE4s/P
F06NVTDXSYxqxI8CYCMNsRSV0SrsSFZXFtDWok2GBJFINebgiHIvzvZG+PS/C5fJbOeQxKX3PnYO
64sZsogq3ETrfN+XpAReW3GFFd8pZqJHWIlQcPplDchSA7EIr61A0Te3bX+IPwJc4gPtl3gM940V
yfkKUdbYPRMlkmHuarMSsh5WRoNOypEhk4fF8nw/Z4UCvSQIAqV4VWUls1wtM8Ku4/6rw4C+kV1T
ia9x2bXstFpXFhRvHHewB6BNflXsGmVjBrNSVCa05TiG3SwB2IH7bux8cVVP1sR8wZhtjqXTNOqq
iZawpsoRiX7+Foatzg+Js8yUZEoWx430Lb6oNuw7VIZZr1piQnr2spZayvQ5bouyf+ZTrdLLqbNI
bPMTMUy3zNhzekJIETJXG9cs133PNy6MrqNN12tsr9hUhqeyVZB9Mj8zkkAeHyCZ8b2EAEI6QOTi
DnHF2LOAu7r1aTIT4a8F/aj4mubo0GMYrKCXo1pEnONlbjKdHJed4oVxlY5v7LKhTTNRshy37UhX
f6dC2/4qlLesa9voq3sRhhna+npEywNPzYs47NWCgKKppKLZ20Wr35dEZrg+Sj2NDxRh82BfKK1R
smrdMze1mY+qrbKCKT9CcBvU1uVjUZeZWzMtTsapXIZhBTixka2Eez9nGRu3oJcfsdeOX8eg6vk5
sUMmgJjHAKZLOYlbbia9U1LFDXFQTPIbq5/om8warR0RbK2Vos+YMorpGewh6oWLRXlO9TCIZ4T7
xAXFAem9EtXWhZ4WLLK5rREDzpRI54vAq1zkG73TYDGr6slfC6Reeqt0YdzLGig0UZ6913/JOqVo
9QGIWrM5/CKnGCTSYO83A5o0i964OMtEGnQKXhao85IsdFmFQDp1lwFhuZN1mH7GLwJcxenTCDJ9
U8woOiQxMi7a8bfGa+cHHfqYrkSXRScdaqrdERMKkjW0+dR5naYiVSnSpK43FTjuEG/tl6qTWX5p
ZFXy13mcvyKNZ4PRIb3PdinGvM+2DN33QBiM+zSWydvNminBWhIxUYElkMMXoGQ+II0iRlA6U0j6
NNNWPUNHbD6SvCZkx63LGE9dm1TIzNhaAthX6QBXB8Ungb3Ki0naRCybHByh4HJagZawJiEpPLa2
txBd1+Oqg4oEcW7dszMKLNdROdVJHyCj1U7WvJmZZfiDu6kAleNkPSKBLqgoNDKPz1szCOJJeszs
JUYfTZ5w1NqSBcnycTBy8TLalkLAMUhk4AKax0xhb/F3wlid44S+TDelBNJ7ECFwOmq7HKnjtf2T
sZBMbYtCw6XG5eNaO2Zzz79O2d9Ol6kblcExjtz+K8D+sST2G68ZtsPZ5WjEuLJYqRV6VCtGtQCo
qjzVha+BRAPXhRs3ZV58ZvOiYNnkowMfuJJELkfKBdSC4kkTVZnFcAhxJrK3cW1qpLt5zO3mGb5S
2e96jmHZJwZk2d3hMSqTTaAsG/VvbIr24FuT1b571USGqj93U/zWDgPGWQFIPPmaRwD/dtUg0O3A
O5tlSV4GuK7sPgCcxphf0O0qn+3KiJNFZF7jH2CuzvlLgAgrY92qvfG6p3U1HU1oV+kHy2fOIFlm
MDVI38aYhik7Aiu8HhMPJQEHHl2NbAtb0GlUddD9jVTJVjS3mJd7owjgJadwmQ0o3C6tdqPnyvrB
b7V2iBkIDPr2oBkQp2eo58xlBfyI3kxbxDZ7bA1SmoEed4cQYE/ytRZdyQahSSzCA+KatK9AJejn
s8JH+t+XC8fSdLTy8zTWFsKyuRII16Rv3DsSJrTZgz8rztnoSX1WTo9CFuZ19M6GcGm3I60NdchH
5UXPEbhQgm16265p7sRNybxgTJiGkMVUNSX7EXUdaMih9UA2BPl041bjkGxVHVfFLdJWKqMJLslj
mxtR85lrqubu4ALVHZsiy66aqdX9PkGVMh1sU2Yxqt+owJcWrRPXMlQlTLNFr2kJucmq4DJvnSnc
1ixy8atGGBjg41MFDdrMCurhGTFKx749wuBBH8a0c4+kVGnIxwBl4OUqhw7nf4RJguOyZtLHvrVh
BqW9+9HoR9WtCMnhcsTgEoFhVDWGrAx/Vbvu8V3UGXGOWKHvKee3jb7g9YDIMSChqdws2UvDdzwg
4spjRHNIHgJlLv/5j//z3//3w/xn9K26r/I5qsp/lENxj1en7/7rn+qf/6j/558ev/7XPz3tu9L3
pXY8qRxbuHr99x/v56SM+I/Ff4DCGPI6xhidw8UE0+KKONkUWdg7F7+/kLB/dSWlA71eTmgd/Hgl
TpyWNyv6x6lfBQD+wmgidzBG6sGtlZjkkcF8j9k7COrVWapQb4C03lNe48n//rf4f/sprqfw57tS
obBkbf3xp7TBiBOf7iv1wI66BZuWcDMXbFHTWBdYmudhV3ROddeSMb///aW9v12a5/2/T8Ffn9Jf
nrerDLJlNyYDRKCDJnnOy7rLXLiiZ7FW4ltZtNhH/91rOq7tK6lt7XuBF6yP4y/XHE2kbYuNH732
sf1GUQFgQ8eWthxDm1ppEz39/nru3+7xx+v99KYDyu2cfOk7iAZQGTEBT5YhX2FKtbv7/7mStsWP
d1aGxuT4r/Ag2pNz1y+FeB04pl/E2jN/uKm/vzhHC9cTHp8JJb2fL7X0U+5UGqvylC02mZ3BwKZP
w43FVZUnLAF+7S7+5t++P2xDzJqu6zs40X56krVCbhnXSMoG7ZHXOzUxJkWBLTdFu+B5t//+1bR0
7IBR4niO/OlpJuwdAiiwBDxmRXZVRjjkZz3Wx4ji1x9u7BezgcNK5CjK6wxuJdcx9JcxaQ3SL/qe
a2EpEt987VfIeJgP69G1ty5y630XmWxj0ACv53lZHjM0Y9vf3/Cv3ulff8T67//yI4j6lIKNA4pB
9Io0mDzqkKIyywiftaLEkeCE+f0Vf/Fp+Lbv+NqlqaQANf54xRF1G+pFPkVZULavxrS+ChDGv9r8
47ffX+pXj9iXAFr5GB2+fPXTLJfBZ0qibmVewHfZ59S2H6TfAG5LMWCMeVfvdTJah7rvXMJmZQkX
Ol3+reXFdzzbkZo12BaeJ/lsfhpSOCI6y/awOQx21rrbZq7rj47NgvnDFKd5bj8uY+v+KnCk7buB
dPyfhlMq4jlCyczi0mSUQnqRkyzX2YZOT5VVLeHgFL44rBRdlV7//jn/6tKutKVSnsTxEPz0jaqG
zYaStA0qp5SnxTGfZFudyabGUEkRWEsR/mENEetT+/lueaa+Z9OZ1IH907ht2UbGuUNyoQt3/8IJ
+++Vk2OaqaEOsKH7aHEVfQ9t8MRlJOxD2sE7qzjQ/+Hl/vLOlZKBp/iOWdV/HMyeAoteFjNkKBGq
NzuLwkPLykov0Z8/y9TIhyzAYfGHV/2Lj9Zn3yKDQPHUPfnT8x7nxqUIwNqprM7/nHcGw3yvtEMV
CTgnaTOWE4S7f/8do5PwPFcInve/XshfJoo4K706dRhMXSuGj3RqxROHWWcPExlFnqq+BnRpXn9/
TfX3lxzwkjX7BddZ7/bHp2t1hYXIkYTeqRhQJ2ZZMFT7WDtY0H9/ob/PST/uhn56jYmVtLHfWJzu
Gpnscp4o7g/KUam26sPvLyX+PmRcrW1PS8m+U3k/P8jFbYupjJYaENocnZKhWY5GlwByTAuG1HWD
rZt33Z7AuxbOjQLHZIfZWbg2iSdLEBHS4WElCl36Y8tYY6+esTx6gFX+8MLFOjn++In9+EN/mjyd
ypM04W1YCuBsA18+xBOnMdF5V3qFLhpyH7Ply9I04datECtThm1o+f/+cf3yabnKl2w7pNDeTz8C
QJDH8EavW7L1wFhjjP15oo30bPsGZwXFTIBERRvH9h++sb9fmNlauKy9WjDu/Z+GxIA4MuHY0JB+
3qNLa4zNK0GtPEf93kab3m1S09Mw+/3t/mIgrpOZTa9G2ByMfxrx0pmGlpP9WinOUVibPn0QoZ8i
YwnTP7zfX9yg0GyKPUc7yATcn54su+EAF9F6auwEqQ/1ou4LA16dYAdz1ehO0FOPUa38/gZ/MXF7
XJYZk+QJXwrx0x16k1XZ8YCIs/ZqjUkLMZpzYRWhfa8ILji7rei/VLVIU1ANeJmRSpcZxAHckWA8
gzT4wwNfL/e/g/xfq7Pj0Iy0Be9ZBuKnVTPw4tal8QwYRaQ9MTC2eAqoKf/ho//VsyaDAKGGz3cq
f96HtEjC26SxG1yb2bSxwybf9o1tNhbHZRaJp/9H2XktV45kWfZXyvIdNVAOYTbdDxe4kloFGXyB
kQwSWsOhvn4WIrOygpdh5GQ/tHV2ZAYuAIeLc/ZeO5RW/cWHs6wB/72x5VRrab9e8mj8UvQvkk7g
52q1W2wa9Qk/AG8n/4M5pEDZ76AY1SPEriwy1VdvefnbP7v60VuuKynnYDF3kWD+TdRjctpWenvd
nMhqGgiM8Q32sp6d6s0aYYKGnIqlOY2mHNzFPzyMfXjH+tGBszQhYZRhPaFoSi2xnZyEsFVLB/tF
cGNfdV+87OUseXTvABWYml3BMs+Y4s9/WSkd6UZKvJBCuzlQT5xFpBY0546CZtTSVHkxtoTZ5Iad
ffHQl6H6/rqOoQqDoYxtjorn8rt+ua5uTzTDip6aWNMDbJMpZrxEFgKJFR/yF8Pr54dxfDUGsuPQ
ejE4mx1djYZINbAfoFPMls8AtODPI1KZCtewB50GXR+N2JNOV+xLV7GHU5M+Kp07geRJcYDAUI27
kosFqHPIef98krE+PgmBkgXHG58AGbNHUxtBAuC1mpjkjKaB52gY2XQ24ZM91WUHQjjuoQJ+fsX3
08jytTm2i/vXopiEjuB4B1zpUQORmAZCmHTqKe0Ce9e7jvbFQ/84snjcrEnUa3jytnH0zIFTiIrU
8RpeKA4uau+uDTslQtslX7raBkDZF0EUeiSTmdUjJh280J/f54cxxtJkaq6hsR0z2MIcPVnZB8gF
CQFBpFpr1ok7pUC4k9ABaYzvNbROPr/chxvmckLjRGPyfA1NHG10FTnYZJYRZpeiHbvQ0WVwtwjC
hnpST/Jed9+ge4Wnii2T58+v/GEIvb+ydTRnWGaJPgc0gx+NHUmCidbjQ+5QAdTAvbMp3uUdfoov
nu6HZYKLulCF2B8ybXBwff8FR9YwK/VApLmZDvqWbmB7Ix14NXbQkQ0rKlqHoreHL0bVb94pylPq
DyYlDxXH8/urSrMysq5n7DbtEjNjT4M84KOrYJQhufn8sX74TixVV/lIHNWmbegcH4aLcATx1nU5
KNcWsGpt5ueYytBUfX6Z39wSBWiGDftrpqbjvY0btQxdgBoEQtg5hNTFlSWy7mDXxfTFEP3NpZi1
cWa7Lo9PF8s7/WXWDaAeAHORMO7jnKROrQkQjkY6LtZg/vH5Xf1mTL671NHXINW4VTvbbTiCGTOq
bFOlFpdMhP2sEGqx/R7nKPqnBTFGxC+3d/zCkEDgATcm+MexbZxLRTF9zryk0odj98Ws/bFag7Ff
sMdngtOpbB8XxDRV01uH6i+UR8sAlzkrcJvpFWLKN9Zlj2QRlyo8HODiO8Gm9ls+qun282f8cYDy
GyxXc3HUq5ZrLq/7l9dpyxBtRIPLvqE/Eq5lZhF7nhV99sV1Pr5Lw7KFhq50qRyY4mh+qTqrh6rG
zJbhJSF6Wk0c0ENlni8gMJQgFKSUvsT79PntHe0K2XAbHN9/lv1VlpLjyoHbtEkrJbaRWEbtiZFH
+GujsMJ2WwKskcRVuhFAjB6a5xX0R/3y88v/7q4ZlpYhqPs56nF5ddDCMKWLGgHbNfT6zFSTMvpO
8NMcnmcyzpMtdR1b/2IIW0ef6M+btoRYWh2aq6o/T+S/vFMHdUjYuCgKNGto0T4ryqZSAkDVBUW4
PiKuHS3UQjhP/bpC74xbgb3p6Br7zOzTTWRXySagLYaY1Pzm0Ca8pHuGDGkAtMqJIjlISAJhUdrr
CQ0dqJMx8y1JypJi2xdIhk5wqNzVnXmjVEjqiPmCx0FaJQKlt75IkFnZ2JqLVEHglPZLSNG3PLaI
d0W5qKWFhlgQsN8ch/2hWppH+Alo9I7pcyKrm6QcnqnXQI9uTdBBBLEaoCKz0bjrxwjruQWPs7uM
jfy1zdxNWqR4YGvd0wUc2ThRr2TUXKatuKcxywJgtNefv/DffU6sZOyNTI1Dpnk0Zc2hQDMM2cTP
e4FpkLb7sNdwo6ZfTPgft6McY1V85CozB29a1d9/t0HuzFNc4g8Y8ibBJWCJ6gzSFtYlMy1PB2Eo
TxZ69gfERuMZZm312pza6kJaWPbSBK8B+k8T5VjuniFvKr54DEcL+88RaHMm0Nkq65jdjx5DTnBE
qdgUSMfaqZKTRs2CfNuEJJl4xEMVRHaNINzmgojlz5//7+bUpdhkLg+GX6AezWcJ5e3Wrizctxgv
SbIzhuu06O/MZI7oZFvOZVhNIRlfyCCvHJKYZur+nIl2n/+M3wwDm57K0uxg/0oB4P3b4UxvAxoH
ljk2TYAj3iAIDi9sJeuzzy909KBp7jGt0CpxWfmZx7VlAvrlUy+naCjRpdK/HXpiDxcuRpQnyDf7
yTobI/Giz4QkfX7No+nlwzWPXq5dxRkK9aREi9BGV3lJnD2yIGvXRKZy//mlfvMcf7294xVSyTX2
5m0f+zWNvm9Yc+QG7UH5RTn/tzfkaoahsjQZrn00ZrKqUmpQGDxEYL1ESCkB7yqA4ora8Ivx+XGD
T9OCTjjtYIp8nCvevy9FiHDSdYwuEZqmFV1xWIBTh+x6Dob0Kod4t5d1Sh1h6CJhf3Hxo/v8+VXS
89fpDHFcdI63bmFJqAtSTOIu+6relEhTDkbqxmvd+bIJ9LOs9ctx+a9rwUEyHINjs340MAfAC7oW
jUjiCLe0ooCesAUSWhMjg6U9sUd4BJrmQ2bU8Qa5PjhUaNnOSEhl1J9ozlcT82/vnZmBGoXp6mwF
3j/4JhyrBKG/4QXqFCu38WgDkm4QWVbPQ2i60+vnA/fou/x5+3RrNMPkAECt8ehyppEJ2+qx8wRS
sIWccF0zH7ezALZbuRSxXWuBWqt2YH3xko+2HFyZo7LOa3Yth27R8dTjzuwxamRgq9ZyRg/NZbB2
ZxmRl8c2pJdm9MUMdPSJ/nk9On6EPLBh1Y7vVLpBnFiokfA6Ahfx+iKPc89E4ir9zx/pxxvjDG6Z
NOOXKu6HEZVzLEWTxCOt1HhJh+zUs8pQk22d2cUJsYL9/vPrfbwxCqWGzlrusm/92P0fVKTIAqGB
2rT93ixzicnTSm4+v8rHuzJVIcxFoyEsygxHK8WsY5sssPWSNNpMW8McdT8OSONUAikvCDRx159f
7+N3wFlj2RPSnV36iUcDc6KEFGCXQagRFKQS1GNcrwkNG8nQTsPoi5vTjqa7n4ODbRAjw9KcpZbz
/qvDuYUEy2AniiuxO4kSsoUMYqw32RIi6cbpuIW/A+1vnh7sCPen27jdlqr3tFIFntcZ55U/GmQ2
E+tlHQZzeoujkDAPt7L+2Rrw5y81QfvoiCiEOH4PkzlrIu1BHKnaVKztShW0PkpEy2jkt//8FXCl
vy+1PLRf1uzKcNCnOy491L4jjm2qOh/6+HgVSSzMn1/quKf159cpaBhT1F7G2NHw6kKrBX9Bkxy7
20S+fcmndUYFigyNWaKsXDVKXfWkitlts02rGU97b+FKAssSxxKkYg2NxCRI5/nzH/a7YUjF/u/f
dfQMFKZMFmKgy0iexUNI5D1EokZ6cTFEX+xFP37HS/nQteioLTvmD0dAmaC37dBf8ACm1o+yBLKJ
PnWy/WLCOG71MCdxRzxlNn2s8vyv9y+WjEE2ESZn6VprBwyJZMDGTQHRZGarTaL5wqEAvB60GvC9
eaGaWr0AZkhD4Iv3/rt7xiylWahOKM8ef3dp2AciL3G32IVL9MAk3ELZOLPJQe0fv0e+GA48bPRV
2zzeUlTd5DiTBZ6lnIZgHw30wFaRk1Tf+lZANPv8Ytqys3y/qVg+Gk61bGKokB5vBxM3q1kFVK7W
z3HqIVen7k60U7c2kSavI0PPz8ehtH07SqJdKsdq4f7Xt3NfdNuq5FmrOHMgHsz4WpPQyK5TN5dw
LJBQEG7qGJdZWeXTFz/750P48LMZ7ctW3dU042jDrDE4icGBYBZNeDXoiU0PbWc+tCPUu0pPXC+k
S3jf5kgklSq/XiZiII4jjfEYBhyaegCDiHj9wHDGQxP3KFGl26/ZWYxr6ZTOphRAG0ORUauVQbep
qfr5dm0/4hbFBIcHCNK8pcIgGB60Po6AEIcHc9TEooS16DRDZ8/UitC4TCN8MNI8oUYnqSJJMDJe
Kzcg19o5k437Vjup6kvktSeVnjsnpN89cMxZiCo1gRcAskJ1Et6o6vlZ0XWgasz04E5QyHW1CT11
FppXt6jePx8XHzdbDIv/Pl/zqLakZ3Do5nqAEZQQpkVBv7hJ8E35da67F7jvcZApqv6FrOvj144E
waSkQwHb1j8OxrBlVe/QPLLRitj3YMABjwolbrfsKvbwX+Mdede4yTWjQ1Ud8dxnXY8iT9KG/sef
Ib9F19lvOhw3VeNo5mm1irypxRvZ16SU4NjB9wAjY5O2xMd+/rB/s6TQ0nWZ5zhXLh/jMvf8snwt
jd1WyajEMqFN04rsnGcYqmTbNbTxc87W2ELYzuBaWlnBNN6SA4CimYBTL9Tm+vbzX/Px1bNvYj5w
6SSglVSPXr1pTc7ch+RJJ8hBEx9JtvTHqI/2AY0H45y8iln7Vg+uuPv8ustNvv+kua6DPNNw2ZSq
x+UXY+pJFYzhD+X9AEaniAdfc3vni0rex+0TqwmTq87TRtSnHb1WjCo4jTVkOkYYVvvGHZOd3Y2Q
QrOiecI1j0OoSXoCBAzyR/75DVKeRrMtEGY4ztGchbjPBeHMpYsODB2C4WyH2Sq4+PwqiMB/8yBZ
MHW6fKj5PrQTyP7E6tFwnVbAnQBmv52UFri1RzmDf3ZsasT3RfWQGwRYdj8CANBjH/lK2K1qG5QW
GaRsHeYJP/cFAsCV0ujAc/zegek04OSJsfjdNjCm5rkjbMqrw0e8L8wUqidDsjiyazlfOqW6aUZy
Pop0jYuOwmaGxaDaGxCGgTGRmQJIuKaGrG2gxKjxDqOel1vnnTbC5YtJihKnTrvQo04VMircpx7C
VhHRt7MIXoUqsuQIQTcFvOssTlFA1w3pP5UF8HgkCSJwstNBJvUhj8bvCtvlUHkkHCKLG08LEub4
xxDRHw5n0rXx8klxTxrY0G3saMcWlV2jBpNGq09T/NnahSPhoAWmP9MhsRLdK0FHUe0yp9vAIVTn
LoLGwjI9iW+47MCt3Zk9KAzCDnOsZrcZ+dy0VCv9Wkr8VvZhSHv6j8aqni+IIcMnt7K185TkqhIH
93hHABAmfBh6WIgIkLTpvEcwOJzgZSY/3rDeCGCdjXMCCWdyziPmiBR8EGvDXL0I6qJp95RKtJNr
l2CNHGxeL0B/q7VXFvedWx9MFw5bml6guVxp8Cjn9KwnGVXmmwK/Iz4L016jdsWvd0hJa3e/t8JZ
8WrBvMEVJpRdkey79J1uBAepbM1sk0rNc5LT2vYsSFHBeRS052O2HSDppM3ZkrWbMJNjdyrDO0jb
BApqpMaqN0N9AsRGdZ9LKJnpFiAvTC95iIj56foTnDghAbRkC2jl9WiCLuwvg34but0agzbhOJcm
+RZlBF0V//9MfPU3vQGNmt7EwxNJeYQnQTHSYA0Or+F8V3anOr4UPCAcEbqDlV6TaiayKz3d9IUN
bxQFD9Ditn4cWX2a5LlBG1p3pC/F8Vpg/EJxRKYdNqcZzZztYlifSa5YPD3nlbm3s9SLBDhrtm5F
ZsFSBKfWPQp5ToZLDhorxj4/Tt9n97XsWU1vMgwuaVrskYZpwYWTPQpI+VVBTixgCyGUu6Iowdjh
Z4GWINLxALN4V8Fi7qxVkJA+JpNNZR169yoCH0O8EPZvrPyTiR2MgNtM7qBkA1cR60aqfobisbMu
U0I8+9w5o3bDH7HFKMxN0vOWrLUbXOilj4NMha6lK896MF6CFFlrzY4OQooR2gKR+fls9btJH/Sn
4QqDozNytfcrn9IEepKFqFtLPZ5OQyUFok7L/IsG689Z/XhtoXAGoxjfgUUR+f1lRpGELWVjjuij
ODWjDP+X4Zlme1aaBknhdpeuLaz9P5xAhKdR25L+QkL2jD141ad1/8VR4uNJjcV+aWLzYwzO8Pr7
X9Niue7Vks5PHJCbLsnk21U5Tro8aL86THyshVCxRwygORruJFa+95dScanbAam0K1OSnhNJc7iZ
E8O6HMcKzA5V0n/8PrF3LH1PJES81+PrOXHQjnPZwR+kTL/szkf3FIi2+1VJ7uMah2PTdHiTGsd+
Nk3v72sxYolmRgHb5NrpHMErgO9Rzf4YQ0UjwK84LTNWgX86WG2XKiAKUkPQyDiuAwqqGUOPgZii
alTstKDBBN2E4f7zqyxD/v1YXeQbHMfQAlDROD7yJnNlYZkLUVGI/A4sxRnRUPcSubbfAGIXiv2d
fbntV6b5xc7h49bIppxBzKjD/s+0jpUyYABc2XawBWbMn3dRFulnvdBa2lqwBUllHzaRiKINob1f
SYJ+f2X8HMhH6Gcfv01yC4zECrmyIbD0NzlQlzogqg4DvLFLIoJhMQ7bu6B15Rev9DffB4cNNroc
OpAHHVcyKn1OLSsmkG8pVz52Rih3iL7IodRmIynAki1I5c/f7292+47Ge2WvaxCF+sFlAdBNSUq7
Q8mZ0qg2YoDhrlZHB5jwZKph0VwPIosfjbyfPP4GBy2W2XnGaLd+OXTF+vOf83G4Oai9l24XrRqT
Rsr7L2miMkWGh8qhuLHCba1tc+UbtiX6JQ3AmPOwcxE9Oqbyha/mwwe8FHZ0k3MekcAU848u22MQ
GkMH1FNHvB6qs2GEQ+LP7Wz83HcVHZDduMUigMK1x4r8xRT8/vI/9Zy/OmqOhY6UCIjY1vIFTE21
AsiSBXgLPIBCJYncSwZAGn95pHw/2D5cVBytQiQCjRGDeeGCiOQpNGKD7VShztKvOcSeJUE2lH++
3f/zzpna/nSqvpTV1MSknB394/9eVK/FTde8vnZnT9X/Xf7Tv//V9//h/57FL03Zlm/d8b/17j/i
7//r+v5T9/TuH9YFh/DpSr420/VrK7PuPx7a5d/8//3Df73+/Ftup+r1f/54KWUBHun6NcTM/8df
f7SYbpeS0N8W3eWv/+vPzp9y/jPv6bn817fX5sfr8X/z+tR2//OHouv/JtiCAi7LL61+Psg//jW8
/vlH4t987C4qWGoQ9IEXY1CBuynCymv/G/+V7iCr4cDu/FRhE3rw84/MfzNX68zaBvWL5fT1x39u
/vLP6f3P9/J7QzGSmnfLADUHdDauEBRsWbfBcB0NFrzKWcMa+IQzaAfxM8UlqSwu7+GHjF12eckW
Lt9Oht2hUdmmSAxEVnbVqo/60jLKcg/X+HqqKIhO35QeJXH+XBmd59TPQfZAP9DRvsODWrVquU1+
BuY9FuWV2T5ngctR4sKqXzD9+90wbmDip9O+ZzZShASVfM2at8rr8yk4YQE7VOBKPKCst2Ql3BUt
mO0E3iGA8Vlmmx45kMYmXRRUxviqKigXhlQ2+OK9NiT3ZnKAwDtePJGISSQXKe2uwPddV36Sxwfd
ojaWvhQkCyjqGmUNmRX5IQ6inYCuqUXfiShbWeVdouJQDy+1NtpU9rAVUbwNHOApVU6o2D7iuK2K
mJAKx+PH/sCr59fxGHtR7ezDfjdr4zrOA85tmRdiW5yN5yRQVnVfvIztpT5eGcXg92201+wfYTvu
XeJVzEbbLlDhbL4XqXPWqC+Y4jcBmp4APqVFsA5+07Q6SyQ0XZA2pAsDbhuIh+y2D53zo5td8gvP
jBG0jFhPMHQtnTACbJoJaW8diao5EMOs8M1gSeMpAE7Xvoh04ooEgYDkw5GHq4h1Ju/LmFRMo97H
LW9ZjejeQYgGB5tqRLoByYHre1GH10uE9PyC1ACUF4QdGnB9hTfC7Tf2qJ7D2XqQJVvdguDODtJy
Hb3BDvT1qtmMo7OnAe7N+VbmAsaW5aWm5VVKeB0k6i6bppNyUr5nCvRyUKYyjncZPY7Iee0dm0Pp
nhyfkyR3NzC/QF2cKFW9xuUHc8/141j4zWiu5qiBW34RG5d9oq/sLFgv0RpqRTIybv/YdjZtlcPK
fE2c+4ZjaDi/Ja7Y1iSj9XB3LWArsZt6ThTChj2RDLVM/nBjTt0UKfJMbNPgOWQYAGY18t0I1jAK
FTDy4wL4oYMRsxsmP4VISM4+0UA+TwYeG3BRNxtAt4bC69yKprO7nlk1BsKMQjv2UosmX9ACvbUv
6fhxpB0fwp5EgIRsq4nTmyoJNTm0tkocPRG+GnSVSu7Lxj2M1uiF/VvdazfFqJ52EDdXRIZsCrXd
Na16ahmvuaKt3fw+dOrzliMgVAw+PWLToNJZyIoBzzyCRQbPl5H02Jn3FhSKdS6rHe0Pz8EbMjSz
vrEq6zJyyAIvW/OOdo3HmHiWfXujY9A31EvoaDuK3ycO6Z1hAPMSNG2jCN8U8UNdAoJWp71SDvCD
g0eQRGSNhKL2rBhx2qgGt8jBgBA31le7pGUH/99t8DL/mZaNdJsmiMH/dbxYNsjLZnbzL8mpeaA6
dEhu7PPpcvScFQmsF9WdPHG+2Anp77eh/7mk/efUjvnh6DAqs3x2Yn1+6Xx7NT2l6+hG8zO/3BJ4
sArXlh/43cpaOSv3QGr7ptuI2x0kTi+4j9b2F7XCn/6Cj7f/929xj6qwXaY0KTvFF6IEaSWSJ9K+
LIEShG2O1DswG16m2kVWWBQKOPVkV7WMV05+04lHLbjr7RIt4vUcjKsGO13aZZtKK9YZ2cNO+JB3
287+kS+uvMFdwVjaNEYBbzLzakIINFKGnaX+RmR6ry4CP6/Jb+P+tq+VdV2QCQQNjgl5pYTtvhp4
UvUhsqnuLHBx8vCa2xj2K43ePVQS34ADmGgZViFC4NoLhZAj6IILmnjVHRIk8GAyi+5bHpxr5V0p
b6LxURuvMudubiRnu6df9gB/rbK/YjoQpy7P7f1zRb8JDBCqJERMjAjvt7s4jIsc4deTNA5FOq/M
xLpLlGcrex1bzVOjwcvbgkxDuOMkzlk6AjBlWlnGWRveLNI6l5CPjnqWJEFZqbNDVWd8bcaZQSQU
QX+qHp4mjXqTy5NwsP3ANi/JYbsSZrq1eCfgy1aVWexjPKhJ4OxYPJL4VOkC0LCmZ9mBP+jfe1St
VpDe5dmJRqxsyE8oGwz16g648qmwOyBSQGjU7FXE4blsq71b6DtZkgpeiS16+VVvtrSoUt/WQZC5
tJ+d0z7aavygLDgbhzcRXdjGq5MT4GjCiL8MmdEaNSdcqF2rQbsNHcFyNa/zgfj1mjShYa8nI7Kj
bw2w7bQ7IW8HqKivNeTp6Sz4hHHg40G1Gq0rHcgwdTGnHVk3vmVq48W67nVttnFAIlWTs7MkBVQy
6OnO0asGks28ScZg3Ft+PV2n1rgfw/5UmMrVOAPrpYUdVahV7dxrCTWwn7L0WadOBGUHfGV96ByT
lM/ZIwZ9UyZvbTeQiDGswMJtbePOjq6NAtDeTQhbb7avlBg4AUoEFC8kGhDh2z2m/QL6JXOOwWmS
7AoNBizwaU13qWU9VwHHVJehQOO6pJ1C8G0iMPgB9cx9ayvfiGDzXcg+ep3vjemtSh/sMPQ6xkYB
QIwAJ7Jxg5xWnVt4/PXnZVttQCatuxbVMJ7+gQ+wG2Avkkkyaa9B2PArgNw0F2lxwCLdzJhj+2ob
dLxF1w9Fs1OC/kyroqW5uGAqV2TS/sytmAgyIRJtgX6T0rnV1b3bnfQV6EtSHwhAGZrgzMkmPwaV
oEmeWLAK+8cmukj5LaHKhgm5vPo4LSnq6k3bTZhlw3WTpBj81JO40NeSw0qbMDT4OshkXHUakXMK
yTB0RRPiBHEcbw1L2ekmohO989WcwMhhk4xvHXFRVbRX3X1iGquqfimd5WS76bJuTV7WuhwJXUzV
Nb7OrSiVNUFJFPd1L08v6SywbVLYMKJ6Cc/C4buDkTmz7VWNaQkUmZbfN82zWZv8P9hnUm0y64wv
5B6Jtm90e7KdV02U7rRRoQv83Jbkh/TaqotOAQSySgbU5juyhog9AZtU2ukmngffmnT4wrcKiDJS
+9h7OH5b8dTAYHcMXwB9Xo77mjwOpTf30nmiTrIi6WCiL5yZ7OQid2DC+N5FEQK9ZiVb16ttjUSf
b3Vb7HSmEzs3NlW1izhjz2jmITN5qXFiG4+z/UMqwUFjp6aD3cSkRTBCsbWVhGaNJFxirngH7mut
JNDvxGWWgHcT1WYepz3C2EvT2vEMqzk6JDTnB8C5fU+7QhLGG/to6L2qJtt9aIHKZSRBP2jtc6MM
CF33YdORaEAYVvdEWOyW9MVTB7phxPQDWCphoJaMvlgnPQs/PXlkm24mxnoggzDVybTjlBDvB+V2
0M+d+jAMWE2Y+4exPo/KG3Ap7J36XYN03CyznSConSOQ1/bfJ/R1hbR3dWKQudUygvTTnKaVFYW3
poCpVLkeJ6+lOeotIdydcWoTVNIq3bahLNSrt611nxj0RUlOkWriF8OlWrzF7ok0lTXDfdWE0Hf5
W0RAuz66slCu9CqunuJCV0hagIUw9P0ukk+9MnqAs89zlcI4mn0nMWnCcK4kFiQe4DkLApFvqrCl
CEdKMhCv3mYxtXSGPOsapUGbDAXcxoA4vUhqPtCIlZ6BbhfOXmfdna23UgUGWUJ/5FGejcV5AR+x
yeh2RHA34sCLFVIE8KwL46kqv8NK3TTO3mFBnoKe8AkOIMR5R2TluMbdyNQ4mnheatWLxcLyq/2G
9IqAOF++QdkX5AwgHKdvUi84ROU5H3NvLgLPEcCjHEYprbhBHzyTFbklJPp+8Z7WrI9WlPlpdGNS
jYmqdRQ8L4RPh0MXKcyeSxukt5hukT2wFdyk0T1UZlzZQNB6GOFAfdKKA5xy1vENpe1TCb0xCh85
le9IBSNz5Ja8l1YQuG2710by2BLc5LgA1uqFvia3lXpTQNt2onidaBclmQbYWpa5epuA7DPME9Pl
K2aRVtgWy+l+tJdem6X8wKy7Xsr8GkFECaKZlip/wMa7wv8fE2WtcM4NSaZP7lESENa1wBBQ/AfX
RXsZkWlnwaA1wGUyJjU6eUH0QyfsvnOv6jZZ26HYESfsD9apA0lMZz+jKZxZbU5S7oloSMGT3+HE
eUIrfMK21GTRiw67MrtpgpeB0EybyUdkpd/QtQyCS0OHWzaiT3zW5BtBj9sQ0zoKMb70nF0TCP+J
u+buU9zuRiO3cUgYgGMJulPX9CD7qN/a8txC9Sb52q2i8K1+8FPFWVU2WSgOQWyWs0/qglD2V5P0
gcJ11rFzSWtMgdQXoyWuiT2KEuswmRUag2KrGN9GLCM2kS1R2axz58KZH2ZyGaYwY6icCs6fWhIR
GBMzmaN6tG4SlRDUVNBfHfy4cE9T5znV71ObhpvzNGXnTXhujw9GwjEu6ldWC5iawx+ke77rc6Rm
qzBhIi4fZAv9FDHj4Lw0ae1JNqnEjXLYYL4En4Dg2msEnAtn9jsW57no1vjqVmiqSBP4Mc7utiOb
WmsKz4Yt6m7Z8SysoILTbmO7XgI5jx0gHmJiEftxNTZkmXQ78gEZkCeVccGZfGzLXRk8Vib48cDd
VuwQALshuay8THIpqPQc5y3GhNEymrRHl0y6wtwbNk8j+m4mDbG8iTdXDYdmUoYIrtJJnquhM1Zv
br4Pqh0qyLu8vZ20t5bU3pEYidC4KZjGa5fDff2j13ovUC5MoqQN8zConVcPKTlGB4M6yTCZHLUz
1pAlk0s5hOTFuSqNWR1EDV6FtooPuR6Bkh1O57j0BQ+6b8K9rZy4lThU2XMjp1XUd9uow1tfeoZT
+/hdYNBflIA5K+dexuF2EKUni3kXK2LVD+iPXD/j7E3Y/WB/F4OzdeUL4Ek+DCoNAW4vrNjQt1sO
jDG9TeWiMa51Ot/BBPFYnIbT5aQ9u6hTcaRukwoL56z7RNImHeIE0NiAHYArxj5OKT+Jze3gtI8t
qs5R1utxAsgfqpx6T50Mvb3Uds3gXsc1TVoz6QlpbC4CNqFMJVvFElQF8q1CJaJQfnDU5Bvvvs+D
44/TmeKq9FZInsyvC+dBjU9yyzokARLr7l6dz6eKjjTJaDWryjxWPlARP51ftOaH0QdeCeggp+AF
RpOGL6xUAxzSo8vsh87NH8QIIBqlUJN6Kvxm0jhZFwRj90yyzof6PcownMikI8zJ2dhR1UBplxNW
UjIHqDAkKtfCdJT6WUlzHGQJCv8Z30lpPSsBvFEyh1UY/NLMlxrEYShoERjnuRH5VgSHtWNdRPgQ
TvUGvTq7xwRQYrGDvey3WXOdFKx8OikLeb4zCcsekLOL6K0MRkbISypO8+Yqjl8cN/YSRk5ORcBW
29OWop2ifyuU6zwJtorebGpi0zH+XcWIChyi3SPSjFpOKvaiVQpZhZgoUnRcxH3sXAqP4kHLjRXe
zHUDiNyeiWk0qe6QHTlfK0DL8uFeZC8A8E8b40odDmV3rrKgKcCBjKHajOQ+OOA8TJNkH+elpAEV
lQO1POtRFUyVDRpUIrA69dFKir0ZsWsAtmqOw840+OjT8qpWL0fQmvOPkHvSSiLV+mjj2oGn9vq5
Mj0KgjukG/taGKyiej7VJAmw4oVUQ0XfZXj9px7BurxOprfBDbzMZKHKHgoFlRQ3hvnwVGavunrd
DnQ0oJGk+lPAtq/Ix5Ua47zrrB3M2VXWPw/jS2L+UNgjKvZ6UbhE01mUBBs9OfSEI8n0TSOq3oI0
npANGet8YBwao/rQ59d0LBhOk2cF7T7CxBvZDwTDrmLryoGxrt+44e2osSKy7wyRl/QUx+IhXrsl
i35CKFd9qZb5pcv9FZKj/WT5SvHMiQFUzOibUBfKmHIqyRFt/qqFtmdKEvTAUpOsWY8j/ucGwWSK
J4oYT2vdzLm3aJzdMjgNtBdZKRvQp6wizlrmV9L6MTBzp6yOBWuKcO8TV+c88ehUF62D4z9eurXm
jqy3XQ+ybkR0otTpRm1LDpbZFuA32xEKtouYR70RzcWcUn5hXxxbK9V+7MeNXe3QzmzwwHkLulQB
tQzzl0XhLGAfJmdmXag+5yitFkAoIdH9uu3HtVvN2P0L0LdPo3JOOrBH0pRXMQO3jeKZ2psNwC6r
74biFfm236fk09YPkpUEOR4Ko5skfzJk4QvqYVSA44qqOmDG1LbB6t926aM9s1ubdGLfqI7A92mn
mXIqlSOesJbf4ODkIHgmhUotx+Z82ftQ1Mn7dNeySDnPsvkOuSUiGSesRESveopxOeSoxcjVrZHI
hBy64rc0JbnZfKsYAWlno9gSnqE8QipmW9B4iFNWVX+DyrRjv9tY58TxYrPczM2TnvNASJCc50vR
XS0k2WYp4EgETHyzDiH0fUa8arXO2sdAPrjG/chaOeRXca+vc6qGcUJWtdyl/YNaErnoWlsot0Z8
lzrUj0moqPvrDOyhSdmkWYbL3Zi0LKCJn9P8Il8Nx/K4IQQEOpDJt08pUr2ZOOrYneJLjmwKX7Cg
Upnnwb7J042hR2h/3sT/4+w8lhvHsnX9RIiAN1MCIGhFiXIpTRCy8N7j6c+H6tNRWUxF8d4TPahJ
diIBAnuv/dt+Pli97OlC4ZKZtu4jlNFatGsn+tlU5MbyixlSKghUzUFg1U5IgNrUEZCxlmqAyPZE
vZ4D2Uy+rIWO/EPVdnPNrK/fxfJBAhnoVN/O61e+ozb4yrWPnEydsfa9ACGTn+WuFHb8kqOdsr1Z
+kYaNtkAPcpBO+soVLPadUmiA1EpO6t4VKpbg0Nd6fPL1V9KiwqKNXdExKRK0qnUQ2dxbPmv0dJl
1kbsWMxsIP0W8wC9QticV5X+1siAcQxpUNMOhJHTkZwx5MIVr8af0Oc/YTH5n7BYSP5ALhr6W2q+
p+nJn5WNxegstNp6So4aurgrQNyf11t4NJg0XVE1AgcvoFbCXVoiU8v3xpXWbW+3JXqlteKMGyrI
1syQeEht5oZqR89gtL6Grv5TdbQAvUvCIW49Dfk4ttYFe/5Nb9uEM1GLZf0+A7lE0l4Sr5DbP5B3
XABOfcmllnUEOP+8gKjXWhGSZN46g6sdUFk5/trwFDe5v5aE+ydMLnMDJI1Coi8pCxdX0iLya4hj
fM+K50m8CYYHCQHXlR/rgrdeHheiHhnrLbaHxfTxz7sp0dmwlMvveC9uZDsEf1yZ2wUKV39RZbwK
XcoVvP8/ZdhfvxG2St5KC/cHCUEXF+0GXENMxe+MUXYu0fvXd/+Hl5BLEHPEG8iLeGmpVsaaCpm4
4b56R7UbOz6FDvH2frRXHXEtOqEbkVUIYUIsxu2/P9Mf3kCSYWnTWRzNsMkXd5dIekVSQvOepSgJ
NXDf5FoqGZQ1P8s/oW4ZszR5iwDdmviHL03JjdrXp+rd6lHt0uWuRNpxmIfvjF4bO+/Ht2AwmV8M
/9ZSw7e4jB71uD0QlemGY0MZabMdkFAfk6l9ymU2hURSgYrVj27atMYtGiiOFxYd0EXtmcn0qLAy
Q6pgmmDhtqwTHoKt3ipuNgM/0MarWwQMvXbaryHst+gNnYWOjvR63ZA6ClhQ72nsWqTFLYmbNfUG
8YxOM/+sWGtJQHX6QXFo79x1heRhwfL86hw0oI4Boyj3IUcwyZK+bQcCvqN6P4N/1dgnrPgtku6C
It0rbXBKOSgK6lfXvQydviFwwFGUeUu71nnOea1nqVubSfs+0mdK+fZW06s9OX2EWWict/BcSHgv
wmdLmw4g2NtKnT/KYtgLLaLqLIO9M6J2P6kB8fv6vkDGrIJmRAl1TuWzEKvroaDHPAeXAXo96RCE
ct1sTQrmhD7zWtq1dVNwe1b7ubRuVDA2GWGOSGpJp30QY3IkfGITEKApaLyrlXIQgeUo9nhF+5kP
h4hJuuF43oNw1HVoZ8W4o50MXvulZnIWyUiXGELlsdqGMjAEbNKdH2rUMtSbntx0eqGOkuwjTBKc
PIgeeupha4D/XnqgKcyOm+Fg0fPO4XQc2D8B5aek9fpCOxAbxkKqU/OM288/zPrGTKE7OP1n0z3K
npWs3reBssFCTx0s4e+yuhby56HJHImDqJ8lm5lIiyZ8byMExVPzECSPQc2BPv/oxl8iMWDSVHhF
TbiFqvanrBWN9TBRWikN56rhhIaQP7IrKTZsOLzRG8tt3n7nVX0apunId86Bo177ZbYyhc8AB2pc
MlVJ4lYgDdNEh7UqBuFbUB5DPz+nYGchVbsDyd5Uod93AxXmikqbXrZQtHYpFbcxbD8g884PRHb4
cA8OdvaVZpuXk6f1ASLo2FYQaqidhQr4UCUnX/5k2varvUENEUg33a6fQ3IY4p1Bpn41nQZz14wf
oe/bQarYxVTZFme6hj4+vCBPmsJrKPYe6XvUvzIvmj5ELc1PN+3kUbhNoxd9vjDrqvHexvO2gitI
W0YVdKYhWASS6Nb/YlNyQoFSLqu+0QkaESuztuO4ATaNOatE5JEALmTOHNMdxYFv5IfTVXL8Y8q/
XIrA7vUcfr4Jo6dOSw56a6y78aVNjrqwi7QPfA+cjG9ktvQm7ZwkEDY63dMDwd59PN4KkmHTTR9O
d+ocMuQ+F/GjRV2IFBmeblFSqj7pvr/q+mdayXZdoi+V7cfZt05hip4+6O8Cv97QTlSRk1RE5kHF
HhCHPj2ZY3yrpoIbzm9M3A+S3jMqB7S+5ZnwIGTRS2oCVDWV+DzoIH6FFCl3Va/SaKBXLWhwsjWk
+Hmo9bs6hrVEX6HP5QuqxG1eFceqUg8ZQRsD5VhmEr9EiZjz8dP9W8lS7aplRMUEMk1GXdqgOBNY
MrN7Om8qzuyyBt5ktHf/voH8sO+rxOgShcH+SMzoxQA1KhH6pHh+LybUIv3o4INn75KubP3yhU5u
2fpVpK4KY4yBzf/S2yzQBNcRGQcwKThKN4KE8rtpZBAs5cI3fvQYoBWc+IGtY2PKW6tbaKCZz4+H
JugIWDiCJVSJgo/SEEZtZ7aqO7pxkw8DWUWXnLsazPXaePnDw0G5hR2bnHmez+X4xU/HqW4a3iNt
byr7MPPy/IpV7S/F+MXmyt9MtKiICAuX2MXcRWYdcX2N/A4wBnayosHWJnF9T4+VG9/DINvthvPr
trE5frvqqncRn4cbvrVX+Rzcd1t5Q7H2BtHn5t/fC0X/YbRmpjWZmXCt4eu/GG5FI6SHdWw+JorU
1RAHTlX/0gb1nBXBs5SOG8Ksd130YhXqXh8qt81qHCzJfVrUW8kc3RGegepYml+/xegzMQGcooxe
dpip7D0o74dwvi+zgDmwbOg8z5LngnCPJJaoD8iGF0Pp0T4VIZVInYuo3xbMxzwoHXnukBZR9VES
+Zenn4qsvTTRppYKp5/M45DeFLSJaRHF7Mz7sr6bAT4RZWFU+FVlEs4LS7vX61OKtIq8IjFSVhl8
UvFgWA+qXG1mGWK+9ITilzk9mjQGLmrODqApqj9z2Lp6hPxJ5xshl+4rg6Wy8os3JC83Oi27oYpT
O2EvKiAoi4gcD1iLuIAkI1QJv1FrnUU52tdUXQssZ/MUnKjd3KYl7kxfcOKcPqAp84LuVTPpGtW/
K50KOqE6KuzPvTSAp77L3a1qxtR79ycLHjOMZBuWwtY4dfbs1eVEFWw73hYsZkXjHyQk7O0UnQfz
K8jvQx/Sa1wgC+mzjUwOoyW1wKOIWug5iffBKFGabropvBBGjrmSbDk6p5q6MSikkWbYBt846Aiq
pnbhIAWvzKRjRHnHKoULr2GtlwkAsiF6LfvvLAUZb256PcZ4dZcFA5roF/o/VmFd4pxJ7Y52QE3S
aPsAdKNamV0IsvmLkOlVGG8mK/cUo/9q8U2O/uwI1LEgpsVc9hhmCUqDpW8IPvilDF4i61HSoqMB
EVJK1k3eIjCQkDv0M+e+ZNrnzCsh2y49wyzlyhGJwR0A+WZSEUjRjYhK/4ZuRc759G+PoIy7KpsR
J1ZrsZ5/JXBkixFujKnP1IPs3aIOtJXUz2Sq3SLgGpNkvVoCBq+o2EXjCMg27IScqdBK9/1wZ2m/
ROu1TiJCltql11U4VBaLXsVkMjyk+WdaT6tJrHdmWj/PRufIQrOtpWY/BhYNmnprk7EBBibcqDXb
sXRUtVOGxD1FN4OBFrdPcDd0glsMBJsaFRjSJuYRFVbgiskbnam2WexLvbBHTMVD0R4B8jd1MW56
udsnMbSLJp5pXnJVDHj8O0j+CmiE1V8y43OMYA7o7cXueGyk9lc+1nR513ar01pWURhnZuqDFXwM
zfCmmikUACxiHR3VhaP1k21DZ7wlThupRyciaScRTxN6tw0PY822tDaN8U7S0pfBgGg18cyV3yJv
21AKn1y1rVl41kxMZ6sLNyZbeduqp8DqzmlgbUfrGwryO/qYdL5q0xMZh9tJXCn0yEghIeXBQyKh
ChoPxrDrKE8U4RI76AN1xCQ238pMLWlIcpGorkuRZ4mGxIygnhrmIqt3INDcEUYpjRGMYY6mbXHV
tPc13ELdQAMqpSOin0hRAw4qqm/j1+CrmzotbgUB1+n4rE3BuaUriNG0ZzBGERLqiz333Clb8lSc
Qp63eolKIbslW2iji8I6zWExMql3BpUK6ky6suNICwTzzx0HTwaBd4bGaQ6vxIUgeO6X1rV6+oi3
6W3mjpt2RWLbARXlCmjryr5/YZj6jxROVwm8I75QAaW52EQiXev43/QxrnHKUzC5QXq8Cx5YV1ax
mx+vATL/NCH8ddg3CRDVdXqEUFCrF5fz5WxW+7Hl3rS1skm8YY2mZ3MNK/lhmFkU34uYGmHdH9Ep
WY3drImkDzW/zUsm1LC26W2igixehc21J/jDz4X8zCJHniEEg9LFgECvbjRUsfku7hbIhJnwv+rB
7CXc6ed/3/X/fH6Ll1leUpgWWOsSTssSOpY6zXzv1/U2XyPTXQtetu6uzRYX4TN/vRY41gg0QZVJ
Ht/lTUVpL6qxbLH9YrgCijUdKmLvQLJ/SfTiNmV9r/mgGRMSdFN+9P2baopXUXQc8k0U3GfRY09i
h0qVtp0Pw3vY0o6n1cCbh6i/zdXvOrkRhXuMuC1/jL7sjTrGW7GWNnRFrpp8W8uopempGILPHk2d
XanmXpneTXwUfvRsjm+iciSJ766cCseieX3MG1by+tB2WwmQ2Yj2Tfyt6v0qr5DTohEeBc9IH4Ly
1vD3XfIVUIXXaDcKmQrIp2KkwNSprfqJYX46NeGzTBgyykur/kVF9c6aiwNlzidqyVy5fNPLpykg
JM8MDqUJstGerPouh+aSBZGz8/0YnoWOeshhvikb1HRN4oiiuG600qlTjjPwxIAGdbstwH8HKX5j
T9qo0UDg3q0SDc9SYq1RiOxlP9CcOEudUTr0SBEn8iWjjCl01KlJ9l2VuIhBXFjaeJNmhqfBF9ac
y8BctxFd4nIBI0J1TvGWz9mRF3e99B/I6E6sYGal1LZysE6SVyIpVlObohs03TpMTwJ7bhaHu5pZ
BCoHUqbyfOlQE/AT1nAn5Y3mQ5wkkbIlzfnQjLmDiX6tNTAB9AJJQuKm4ykItw3u56nONmIYewHV
oXOPDlMYTgnHanbWfT4bhyKIvbFCvBHPGy1EcDueSqpFqRrTnpPUf0SIfYwS2Gzr1izrHd24rz5S
B2jng5GJI8Np2tpDiB95GShA7VMVCRzV4dCSWGabHoIZVb2dlPLaah/bBitf033107shdc6s3I3J
fWXe9s3Bz0K2ZQGDrUisbA1MEoqHHLN3WQTrQBbsIIhWA6pMlEiQgbdi9SsTkhPTyUNvhkfTF1Wk
Ibge4gcEDVqwE3u0KugB4/grRg/eNPVKNpvFm3mfi7sFM9F5MSP9RKBjsopCYauKDZQ2uyPFxX4D
fnAKRWR485MS+tuCGGsNyjmEgJgLEeGlti1beW9a2WMpdg9BZbyrmeWKQbqVuIPI127GSnOjIdmn
3Skx2u3sT95gCLbZ3k7wa/MvmX8iAraNDvcuYo2OESCjaFt1ikqts7QZ1bihcEE+oct/pIjuJRHS
R9Nsd34/Pw2Mwrs4GW6j2KLmObsN026LWC5niJmOlklyq9XdA9GtZdCiKRWP4hw8YSkHPSTWYhqq
XbR4EDoAwRppUjjc1pAqUQ1r3o3GmVP9zjCDmzYSkRcnN0kkPlS4X+gOtymAIqsCT7yV7MeIwiJN
yErbr829b7W3MfEGeEjuRyn6P2zOEqljbC6kcy45YBcQeSL2Jenw79MOEOcVatnGn+2E+/wut+Mr
3rWfFvvfr7XA9b+xF0YbcGepwM4SbChA3uPL3MS7a5vlT/PGP27pYgMTqlwbatN/j7f1trsL3H7V
rYstYDy35F+5pR8IE7DW357fcqj97Z7q6H+fn3VPHoTX7z/0VfKA1d+59vD+BN7JnieADic4noI/
YpyIXa/0Jq+YetuVmJ3l5uHfd+KLFNn/bJG/X2CZC367k8mQqDXNuACkAqnaTMTQnnb+7G8m/BU2
AQ+VaznWla35Ihzyfy+LGVqEpQGWuOQyTLGdCEArP2qHjA3ZKdf+1rJBtUwmtmRN+enVJ/nTjLjE
+P/3ksaFRYEjT1OEZsmdUqrXblmjbGRNaPTsycnW0f21IfHaPRoXpImZ5kaC2vqjcYlYQLAA5hKe
Ao9ojtmmHtkDQLwSHLB8tn/M3MZCoJDOo/2BpVRTAzNlAcpSglLEASrE2Eu7a0HeZM/8cB16Jf/r
PLns+whLMY4J1v4okFUr2anOXiGEQcn28XyPfyjIEBIQ3TIaaD9M3F2xuc0FSlFTrw/FdYSgPivZ
lJasErooa5LkrVuNAMmBo4L01pVvuUBBpyh4uXgIOGQayBjF+EGrPrvkIS1PivS8AA+5H7mD3rl1
IzlzuzOt6qRJ8Sab+VbUBkXlrzyAHdKqQyRiI4tuZ5LGe9wiRQ722cQkgYqORNRHZ/DfOvnQ4MzR
pyE6Sp70eHR7vVoLo3jk0zzW8+jGPROP3N6U4UGRD8MsrhgOVllbH6VF/oMO1s/XhjJsq4R5k/sj
VnunGgWyZPBgjHJSKbpT9KwD1Id9ZSsBsu95cpviQZMr1yzew0pfRWq6ZWLd4qhZKi7tkl6kXB82
CnJWOdtpauYO7DJTiu4meRNQa0The9+G9owFPA1aV4lLBGS6l6MRSXkQkiUAgUPt929LKR9oUqgb
dpIKG2XQt3IW34LB4cdExllq6YrMEh1/ARFsKzAzu5GfRDgtEZ9jqB/VcsOsEYuJW2gTGpWG5JOD
Pt4EYrEWc3MrhchLCnGvFqA4nEHjiB9EY5ybMAWFN7WMzkJWSOe5lRPDQ2EviUc9+Dabu5ZnNrbL
RFrzT0B+MolnQcs3aVVtROifxeAgBadY2UbJlz54cL8cnt/pjLYXoqSS7xG7rVpIObnYquAZDTtx
c8jVG1/+jrN9xt+R6UejpG03OYrqd1gqK32I6JpG3ATgo0r3Y4oorjlQTuaY3aOqvE3z1+gT2xDx
2nkdaWtRvhaJUhnh5Rqvb19bf1yjP+eP91gqRDcMFGS23zFzf648JsN+RhIgtKGnB5OdyF9jfkYA
WYbkFKEB6gEvaPdY9em51V5KDe3sOLsdTSc1uTNhi98zq+lcX0xz1a1AKmYd9Mcqrr9k416G/dOr
wa7iktgxBnZE0bhYZN1JwYsMMdxk+afZPKfNSUsT/uW1E1mbdPxVmRR/Zx5v/2ogxyPIm2PZR9sJ
n2mA/kfnEYqa5ckpCh3zOZq/IlVc5dMxES3vyvZzbSW52H6ivByiMRs/zGN+8D3JIY7HXKHTstHI
kGr1ljiBozyEVxJr5R9Ouzp2/iUWA+DvDz2HkXAiELhs41ofqGKDDaFSFIe/pU4I0rKST1CODEWU
ddnaE5qg4BexmNew778qeC+X69/+FcrFjpRhEa21ofg2VUFdjTCfcjask/JeikoHp8e5DTRX6DRU
tOFtO+tYPyM3rQPgOG3bU5g3qhwLMvFcES9nTb2bgCHrYOG4LiGKTnCkBCr780FOzK+BMVycQqdQ
+W8PwSXXCPk0SGmfMCZkQY5ZSesg6gGBwcnrHkNGuDYRiZLwsbfEc1Qrn5VJqGWtP1YJtbQsP2Yq
bsdedyUxdKJCdmTZf0ox+JTinY/erxZuW9w0JC7CTmue2rxkU7aGH/aKuOf7ASSM5Cc0+6gDhcdJ
vo2E+tmU3sWhWpGteTeEPhZCtkqxXsfJcZj2DVItadKfgng80iV7Jp07JYuAw7F102pa6FhiYYGf
ApIrfXniwZg4MKwdBUj7TqtXk/5RYwltWtrrCb2xs77+7rEdXnmrf3y9QKOW0Fv9z36ZPEuMRG6r
D9ULNuhnXcgIe7QRL/y/DL4/bfrGbxe7+ISWdMMKcdJHvx5cEAM7vu+f/cNozyC6q9ob9vp5viIH
+WmWwuP69w1egHtKP0hazQ0ONuWn3OC4kc49XlfFlvfBurgy1vw0bv/jcsuU/NuQStwgqWFd9Rfe
dpI2kad5kkvF6bXV6MffjbgcUugoVyCH6J/X6eS2UEph4LZEW7ablfKe2e0K2n4b76orN/XDZE9U
7N/XujhClLEp9XLBEkSOl5m9tNUVidxPB6J/XOCCclXLohSsGPnuVjgZ63njrxsHOaELwrW+dkz5
iz/8Yyn7+27Mi6UsNfuxj/3lyUlrtEneuDdvsZS05Ow5WDoQxyFcjFXEyiv1SkSiuvzd/3btizk7
lpWmGSTjywxmV+36rd/5x1DHMBljnxAaEhqRiSoSlpcp3sZLAFPUHQYF/mmExmlbW4tJ9yvuUPF2
qBiq6ClUcPjjFiqT6Uk2WvoxRGc2Uq8mgpFTumGYGIkYVZ0E6UooCI9dXNc2v+Tamlpbr6qdGFh3
A6NPLQtXjk768m39cbuU7P0V6oEk8OLsnoSkNo/B+JEJmh2bE2AOyGG/+PRuK6rJDHxEY70xK9UO
aQDOUPdI1SaCsYE2dfJql1KdW4qt01rgvNrHEMfrIflWMXvIzblK0NZjrKhg1yztrKPFlYDZFFpW
zOqXkFRrkwYZrbyNG05N2uMIeJX2kzPFr6LxMKC2LuvUNibozvq5xtQrNRGqKY7H1QSdw4THAkFs
Qxuq9oiILAJrkb5ygTIaUXCNcSvKCIKUnZDIttS9/Pu6vHxS//bkLpCIDHmroY3jh2B6TRK5ghlQ
F3Puy7dQ/pLBOP/9aj9/gL/9UBerSZNptdDwAf5Hr5czWlg3pWt5xdraXltNfjps0sn391txsZxU
Q0kSPke/RaE6bhM3wPe1QsUGrBPY6vMS9HEFBPkB1/nHFS/Wl1iRYJTi6cMQ/NWAk2OIB3sgq1JE
EiOKw0pqfNx+2pWneuWq1sVCU3VCoprlxNa6HOEjqBfJlTfXshV+XJz/fpqXB9zRHyqjUcYPqzrS
lsRacI2xkn8cfH+7wsWurTT0KPRW8D2rIe7yfUAoStrLCOEwqcWcMEQI93pUznRFIiXEnVtEjY6g
UMXl/9Wn6XMyjCujL1osbfqtUCn3Zgi3nKsPwnKc6UlKkAjND6vbicSDK2/2jyPHb//4i+1fzkBU
62T5Ef6C9DYEqDj+dr5b3u380eQHuTYr//yDED9GABlnD+3iirT0dLmmEa9hYf7+Iifkysv8l4b6
z7Xh7wtcjBiNmhYUiU98P0ig19kGHcCKm3KEp/glc2cHjQy11KvAG+3RrW7RFcL/YkogYeIab/Xz
dIXU1hBJmYS/vtjQ6pqdVFOnv8YQwAE7ek3sD8PD1+UI22tDj/4DS6Yx7gDmGKLEFS+fLclibRLL
xVc+30RjTwp67y3ZR0Kv7yzoiCx+LqP5EDXxNpE/a/J8UGN6xFV4tc6psutcEXVH0frHQBZRb4ye
YApHvFuuFccuJrYlgec8YwapLdUOcvEtz0TP7NN9B5WhydZjN+pOPBWbUULiILW0QGObHc10rfev
FXR4pb2MnWBXIiRK6mNFBVrgbKFC2yXjS6Iei/pJCH1Qls9E/FWHb2n0OTXtJkniQ8jeEw3YE9gE
hYEirFwhf92AfErF0M5BqDQgIqkYiB6pMXLhRNHVdSTH711zk5HgPVbjTsw2WGx3bRGus6zGbtQ6
HFw/407cmJy1CiFbSzTf2iL5PGKnn8w4weKDmi+IoYpiu6qUG8VsHEtJtnOwpyPgzuyfVH1N+YwX
QVAJIU4y4MFmie0uPwRMU5XFEQlbl1EnmzAvD1MpfkjEG3Y6GNbsmSSVNGF/FpPsBtYL0wwpWl4r
SLave5x9VrOPH9LgcW6KJiZBZeCHJbJbZNnoo1cr5jXPA4dCFYewDZEtH6GCqwrVJsQnFY67aQIm
GrN12z4WDWuUNmMz5q/NDTvU5S1jwwaVC/kjUJ/9gRKHQyTfaJxSGxyWcGOrMJw2GmNBPWwIQbYn
ZB+dathBaNpd6bXZrrSqdZ/JUD2Pov5QiuAjiElbkLRY5ViKTUgbt90IHStFmJ1fQFPdoISQmp2K
mCrMejgewazNLrWxMInds5gJRHSobhptptaw48FT5uiuqYuPDPf+TID+mEboYYltaNBqow2cvS5q
HR99SzFEe/p0HDnoYWfJdvSJzWiadZvUjjKRmpXsI037DAzxwF+f+sO+Nz/igpdVIT8sTteqDzur
vlELt1IU4sJEr0G56jdneX5UOiSkgZuk5ZYSZv5ozOg2ExKyH3ugSPEw9k8yXrDKkrdzGNzPA2MV
0F9LtGuVekWlrTSw0IhEKP1WtjisS/W+xBrZ5PWuT4Z1i+SjXwJjh2wJDziQDO6G7JECJ/aofG3D
d0V8EQqvDXM3DnNCMfp7mj3WXNoCE2xSLxBSG5znVLbbFiNVB/Wa6MVBbAuShFn02mkbyfKN/kLC
T01jAcdmWHED7hf+z/eBtB5m5TgU7xJDoIH4JmyfC+neKgDqhI1A5IfAXg1M3DdeLoz10iPo5rlE
5LZ5TlBnqSSIZUJrk7+4Hv3aSZT0QP6gm1jCdpChBSARpf/EhzXwyMk0uIKq2ZT/uIzB3iAiv7VG
pxCtNS2px0qjEVpXHkz/SMVdxmcxrsGYqSyDUzbwqQ5hTXAKXkFRkJ76eiTUt0U6ouOnTeTkbDUg
1sL0qdXnuiAgBnJTZNUY563VL07m+FEh8LovrP2SuzAWSPSAH4fxTUvi9ZwgSirDdVCSR5cF56Rs
IRqq4ZshDXhc3JMEtMcE4aDV2jSG6ZattU8KEhpaEtCHX10yraO2XwVW+ITUldAiFpEEFF02brqM
SHIpo9ic/hhUyyUd4oCmcOSpNG967JCW0LviDGcelodA/aBDjbvvcDDrxKpbboOiqRC0M/EVK19B
7ceXFyKWhbQGFEIrRPqPhsgLoLRNH7riS++Jiq5eGOdpxIHsTX6J6Y0oF67ZHqXpKVm4UekpDgkX
y/tTWH5WqUzEHGFwHD5KfNNxy/8zSj4Iy3GM6lks36f5Pg4WlPM1Zz0whXg3EWJusooBwXqC1PBb
HuT8Qei9ATlmF0sPQ2K8pygorKr6nhmIen+fcnYueLmy7oFuJSdPsu3c3Jf9Y4Pte4B1SZXbPpI3
vfAcWg8x4gSVh9obZAYE32opkvAmbqo53CiE4Vhj40b1SVEJ7xEjT8QDOGsAu0VMSeVAKMDZIICk
nlSyqdFXKScDm701IrbwvblXnVpJUZF8Z92rICAKGjyLcKj+Jo4yRzMeyurbtM5zI+xCUkF0Cwkj
4BzVXJN/VyJ9TciRl4B6CaWJKD3OypMsff73i5k+M+k5AoCn04BM7iPVFrY0zPzq+aaoJUdIvRkK
Y6hjO8s3lQqiWRa4wLXnqX4mfffWD5cUA+XQoA0ZUMVgcBiOap251fBJms2pIuJeNbwYc0O3pCIF
yDWRi7fx8ok0hitHeuNqekDExI0MvSIMZChMjbCmyIaILyW9F2V1Y2E7GaNpXYhHtBV3NH16Y5rK
XIx/DCFPVflGpNyNPxHLYPJUZpTYNYq/VPRUVB+5QYIMY6/ZjdA6vyDyFu8L2V0bs8hdHM1u2vNU
NX/XK9JGYjlQpBLTgOEa01obHoLsFTSUHjniFkNlq6W9uormWSXLbvTgoSLHDKpPSUPoHOSeSha9
kH3G/XtZF3fEHmyaHvVJ+h6JzDyLs78QniMesl+ORM/cJogclVJ/HPvsyuz5k/WJ+ctc5j0sZIii
LqZbPaQgQ46V77wcvbomWKjCSCrqZCyRXSYhHKr1LekB5N37z1iGl8Sru3rxL1UpSt57CfmRVjZe
N2Q+UhLibcA/MynErGoQBT9qm0lM1uRf2xI6ssyaD72furVA3zU6+ZbYmV5NPxhEeaNSeRuYnWNC
Gw2G6lRFS2rVQIxB6BE0Ptk+bbGCeFMIva0A02ZRejP0itt2qauhspnLBwkbZBh3e0tVvixSLUjr
feqyDpcT29Soemr0tcho8kB0NLJc0jknicU/G2pOsoCxUvJXnTRIyuooUaIJWZG8rsyJZELRXxte
px+a9sPQ6ILNLGwsGWbjaYcbbJXCFQn1rV6HbmzxBRF/QGJKSUwHG4Q/m+zipKBNWbMrJtVCOIXz
uBOVtVzUUJIfI+iUUgVHYYjXYtFvBulbiB9EnRQ50St7xU4hmsj+dEJovyzRCV14hQG0raJzpi7Y
SgoVCGP3EtU9yfhsf+NTrR7a3t9000NhngJNdOXgHBqe3xi7nmdLZOa2rJjJ0u4jBz2P/PM8Sp6S
Me3wgTcBC1CjuILeORk65bI/R0J1p5aEIZAsZpYdgmFLJiuHn62UvSl5nwMfS4mxlRVYEz1Z6Vrj
FlLiDkzNxjraVKh41gbiYnmM14GPPKxexNl+srQGeZNF4YFCvn5UnY0pWls0juQLnob/qOK7zE2m
zwQY0WwJevCIPpBSmPR82DU6aVfGWzkRKRo3BwmhDA2Fp1yJ9jnRechbna7+0OU3MT3k1rgXCeqQ
4/wx7T/FcHLN4VdATkUzfJQDSyBETDRSVBa4Y0WWoYCRqH+diD6qEHemrMG+kdo+G07TYR2PHdJX
gfpuGlzXEV+CCCEt7rLBckrMJs2080lTaSTldTKEQ1eNx2kIbgKD6BO/LU9q2q6s+cWom3UiynbV
qXcR8SD/w9yXbMmpa2k/EbVAIBCTGkSfGRHZp7OZsNxkil70Ejx9ffie/96wnAR/xahm54RtBJK2
mr2/JnYYoE73VR3cFgrVF58vCbqqdyzoywHYlRUwQi5QYwa4liX5HlZ669IPH/vhrpR8lwXZwhPr
MnGvFQwKKea4Ud10FT6740uo8eDzQbhSKe6PUBnomw3CfE2he2UP/LqCOGLYAmiIlafmyT2ROK1C
DLGA6OuoRgZ3R7AwPSCnjedsXGzH9S8DvsA7yvCXZcXXKPj46XBtEBAKegyzZ4hNwx1IeUDawCSb
EgQmO1rmMV9wnFVVh1Na/wGPHaDI+GPQwGbE+W52KJDIbxkIKYy2gBY/erD6KFFxLLyfCb9jHujj
ZA0v2GKlYnnfyv4uJd4y98tHZhqvGUQXIvNXyhEz1rvFH1CBBc4QqHnj3sgYOgkvRMht6xVHGkNj
xMEmRShO4liofCBRgHjdsSDejqsVtzOIpKAsndJmHXTejijvSgi+g9De1kLBu4EhSwCd07QCp7Ot
343hzm3cTQWMn2lDX5IzWKE9RK2Bm6wzVzgYb+R/Zg9whcZV3RsV4QE/1lJ9qvOFl3Xio16jhj4m
250rlMjUGsgWhPtMCuyLZDvu63CeYiMjl9q/8wcn5RDWD64rE/WBKKftchT9zLbY1JZQ1/H28aba
CXvp/qyDbTyL3P0iN4G2AXkerZ9guaUzrFDRIKJg5ke1sjbdLzIqjY4Z/uiuf4LoQHQ7i6L5O9cE
sScTQtXMssDt0nHked1lBUyskAzpl2oF5glSBPhiJFOX7Dbeqef+R7A+n98if1cUXIvCUwqNos74
F25Y8t42RKiATuIP1iN8WJ4RhOvyJkGeS+1HKnnxrfoetevi/wMv90UXI0eDChTA2C48QHRd18LM
2zpoRl3XEe19BUnXJTxRUtSisXSs5G62ePN3LhINAs0O4zCMqKlz1wMI1AA1pH4KVAyh7LcKvgEn
U36wVbc0N/y1xMHpFbTRZf2/LoH9eezR8lxpAzvCYlA/qffZ5B+hMucC5a8PA8wcPiqYOeCQjTMI
YXsSKHbdMysg6me59m7FDQEA0V5l12JrrINNfOPgyAm686xcw9/lSq1ZLZeoIMGch4R9FvZyxLez
K9liyqg1qvWzBLq/qwxjY3BlAXXQHI3gtbMjL/uSShBxx8Q/TM9Bdnkr1gzQvfIWWQY2c1b9Kxq1
1sY/P+1Rq05pyYJPCXM9zm7Tmq9UO4PO+GLUHBMrG6ARDlxndK5onnV5CW7ZT4VjJeBCmQ1q9VWi
fp4P8r/DbIRw/qcZS6sk9DGNQa9A3mTsOeos45V6MR+hnrfon4Bezp/nCia/rdj/2CXQIkAnADzC
SAN8T71ikhRZKI3ys1736wSHsZF1+XslW3fYK/gyfWfZbJkGRVh9c/qzWR2HWEWQBnAdUI0cpHpB
ZzCuaxGBSTTg6FPX5Y7ChknJZimqAuykkdpG6lVFP8ZapgmkRAymksmRqIFyEOfVlrYh4MuBdWwh
QJdwHPwBpYNvF/Rh1KYEpbaRP3DK2zDlLDtVLisg6kFtWGaQxvWqlUJKDiKOsOkEt5u+jTlSKV5t
caxRTvT8DSgxW/AJUGIldGf4w62dqQ9AYZYG6NkdMml2izJ2gux7iSzU4IIK3q18qEEWGfJfENKC
12eG67rxHJhvTQB5QyPfqSxeYUwgXCiirTvYb3DIfMyT5FV1SCUF0U+atzelR+/dQN5nYEB4JNyQ
ItxCI+gxMj0oGmTXgWOtXTDuRAUlfJHA0iv1Ugg3RUsoEzL8Jd41bwHEsxaBhDguRMYcsPCKAAKY
SFni/kmdASWcYRU2WyN7Nzt+PfSHKvoegHsDqSQb5WMPlm7dgSixdp146bejpq0BoI5/HQAx70t3
KUxwNJBflQJ7IPJMdnvbSQ49f/dY4XA8IMeSdvf2lZGKDRANCys/ginI3eSF1WIJYdy2/NWndxF5
gu6jIqCbkG8j7yWMn2FrVjVs5+CGIDK6HwbIGZZ7w/+mRLaT3a+BdWvfhS0YmDAuMJRldsf6HzRP
r1OA9kalKxdoN2g17URRvYM1eOtTFMirdtcqAMxJtuCZcVOOKneQZ22XrrWnrVxwnNMVclTFnYkp
IpGmaVPcgcBO6VFXBH6+oNbBge5hlF55/JkBkGdTIO/A8IyfC5rBMPAxt6A/gCxhN3ImYCoXxB8S
50iZkn3tZsjNXdHoHkY9GQ5p4iGGFBOYHtvIh5JZ8b0woFXhyEMFbbhaPVkDtMryo+yKjd0DEwmI
QAWWnsnCG269jfxGXhxb+y0BRz/hH0H+UkqQxzvcSpBEJQ7SSxCkB/bodSCQByj4Krd/QTt5zTjS
P+lrBpuLxnS2pDWhJuSDipGguo6SixMMd4NCEk9AVIHE7xGoJ65drwb1I+ydbdpUYPDhyB53IGq8
K/vZTd55gfpF0u4G9pyAdwwq+8quATsSkFAEstAo9xbky/IgvVeqeypCKCY6qL87xc+UDrgtGks4
BCMnFm8cSFr0CQRMAuh4wLKvRwH/JWIvPRndSyNIm9krT707IC4EHWC8NF/QjgB4KRexhFQk1DFo
sE3oB87sawCjliBWILJC405au5Y9N0jh48DoqV8E0FFqIZEAvJuL4RgasixaCIXUKcBnxoCaT++H
b1na3FI3XVbgOYUW0tMFv2tLby1h1UUgHiKxsHgGZIq6awVh9hAEHMyUNU2qg9M2T0327ob9NVgB
WMb2Blernnw4FEco6yXunUcfsuZITKzLFNadHTDZyOcVXbNm+MmWL7KLd3XroLb95AGpIOoXacGy
vDVw+T12Jl8ZkFn0+h8N9O9UVkLS9jWkT7191+YF3PSQQQu+mfybMu6SqkRyL96VPuD0EP+DwgrE
YwB1LytoLebeO6mgegLMNoiASHPHy8rFPOT7wXgAf23Ri/dEdgvbLFZRCyIPktkhUrGUvvXhA4F0
Y1SyUWIF/UT3JSv3IgjIxiPimdDugG1uZJTg9g6iG2WQeEF3QNjWy0M4scNh3oC7CBC5lvKvJEcq
BGkjkUIjGO6XPk6dZthsjL5bVJDOc0tozVLIzB0rODtmuLoXMb3PVfTadYDopdltFpnXAjxiEgH2
3cEPAhsNgemGKQawaNNtCUdJCvZXQp2jgYtlb9wXFLAgQ735pLnr6LElR9E/+uRHHnQg84IUjMAo
vWwlcMmTTroOEMhBBcBk8pICvRoIskG6VkKvfpTqjHGJjBL7PrHZg9NBNbyoESYF7q0t38bQc4O6
opclgAeGd0MFAqdRLjj6OX6IKG7bCnUrrD1VXu5yB9C9HELjrnV0E+gKF8EWHOKyYbiHVlcDkdvM
tvdFEi55bFy5KobkxI9KiX3aQzfE+T4Y4dEJxM4Q7kZVNyMAGE5p4HC6ALT7yCOgCysGDw/sSsgf
N5F99FDMA4mfFx0odYdCwRjzaOQUpToIiLNkg2LHKrW3aXRVwQzTQbWvx1E9xG5BQDksnP3A7UVe
wPnD/+Fbmxpw6qbcmxy6Ye6wki201xvUHysQVfJHChy+Ce13o/xZFA+ubS1h4BAgPuoYskWD+YOH
NyK8TasbaB1zBRoYRAuk91PyckOiqwwd2PO7QYqr1hfjnRx0EUWhwuYsag/VI+D6wf2+Ek39XlAw
msP8xSyx0NZ45cFhqwAs/nIwIP9ZobrT4ZgMQ7EKZUUaPofIJyTesDby59IdllwFV2ZhwX/y3jug
NAR+1zbBZOQWJA3gMC195BeFfeWBWhmKHucI5DKjPts1woOFtbPxZQahmMc0iGEqEN5aUK3HanKM
Rv09I3yMkmPUB7uaZDcxPFY5t2+FEV91jX/0Sn73++T5j8nU3b9OfJqrlfa//z1pXfWH3dVZK6yx
vX87Y/3fMLkiY+Z62uXqoa2j76cGV7///j8OVzgOw+IKtzTqeS5sh0frd/nb4crCHzgMdBaQhXAr
tm1cGP4xuGLWf+HiCtgCUi+mZf3+R/8YXDnWf+H+DH7x6BOHf+g7/xuDK+2aZcBxy3McD6TlPy88
LcNKl9QObF0ka5FeFVFFYBrVJiAoAlWlCJhKyN9/t7KuhCSz8PwKqfF6cGqnuU9zaHn8QOhAe7su
nHTuDvMnKuY/L6Xda1FvaVzhFfkhdavkjZoVeU6V+Nc0xaz52tPrz6vefx6u3YvcioSKCJkd0nrc
rDhXULIPLZSZ4toJNicT4J9QOLU4mfgC/Y4nDBaQuifZIcwsnGjKsDFQzJZlgPnz7wn2xfP/vEv+
+yNMDQ6XeaOiDuqBh5q1kINJ+YCz3nBfOml/T8pypqumWtHSfl3lgfArs+zAOSrGqSD3JqftNcRQ
HJwkxNP5b5kYEHNs/eTOnQsp7MGl5BDHUWuukNS1o10g7Q5VSFrjRnW+mamP0a72VeSbqFCH6SEl
PVRnPCs3wRGBNbmFHRVFHLg+Fy6sIOeSNGME/edW/J8hGqfGyWfV1KhyHkKMt6txPa2Wbj3AsatB
pdq4jWGqC6ibX1sMRJXerrPwCn/bTZ0N4Ia9Ohp0cJp+Zbod6rGibSvqzWQhvp6ZRM++KS/A9pcx
tedWpL452eCJnQWjXXZ1vpvHufHXZzumqYWXjNswgeyrBMhpr3Bwg85YCN31lsIVXM0A9b5sA2RA
LdFgRSVwuTGOtl1xZKDDU/iW5NsBkvwOFK3Of8eXsxJtaBHmsBJSBSxv4bFCH4CmvoLK88JPZDrz
/C/HYSQ0/jk90khkqVEazdoDk6xRgO9AWOCyV9cCCiIJUtYJXp2pZ2buM36Td5fMHry1FkR0IC2p
JXpeGbgKfCPW8/lXHkfur1mD52rBooY6KglP2rWvbsr2AVx/+Acjl4M7g3OTZy9jcuB8S1PjOmaT
TsKy8dMS8Yb5aQ5XvfPiVK8p9rXLnk3+fHbRunGPk1gLkc13Hyg+VfwqcMM6//A/Ud7/rCfoIm1T
LGQY+2mAUa3y29J6Dehd5b3V9idtkc3JZtgVXy6SaESL3tAoOth/C0QWh4YsUWu7h6oerOjLSr2e
/46JAdAXoDarCugKAd3Ulfcs+GD1LopnrJMn3p5pMcubyOFWN8asGzynTfFgjTrjVCK1579d9vZa
2IYB65IhQxMNEE+wLCj6qz6eE4uden8tcCOzoDW1UHfhcLogzS9hj14v/sZI2f1lr6/F7wAMSGMn
QbN2ze5Y9+0rQ7ESdezLFmamhbFIBxGFKQJAGh1EweBOXf/KmLEbAGIRkGS77CO0EJaV3QnLQSuE
VEcP7hMNTAny2Ho4//iJlZlpUdzbCe8YGwAghfmeg5SgJGJ5/tFTA6zHcOm11DDTFtK4910Nly0w
IBk0aRqoqp9vYSq6tACO/cKAByWiq+qg9wXutYQ/i9vMyUFPrNOetvNCos4deIW+STO1rwBtCym8
QkDJCWu1bsF/gTQwIL3p6vzXTAyFpwV0bEWBxRkEfUyaox6qPLEZwMOYWewmVlSdDidbI8uMHOKX
OEvAr2Dkoie1f5RJ81pQ+0p5MgLP1JvZlScOLb9FB042niF0hA+fhwY4otsSHm1OD69WACMce+lB
SP6yDtPim3VQBm85xyZhlmBEMSdaMg9EtcuePg7TySdEsot6nw2YtyT6WQ5wQYjkhS+uxTQI3DLr
Xbx400BnH6UTbg8XvrUWzx6UvSGKXeDRobm2aX/F2mCm0jsRbXrpKco4LkXAC61Bm/tsU/FiAfRb
yG6GAjj1eC2YaRb43KPolFp880pgS4dt4LxfNJZ6sQ75+AJI87Bdxy3A1x6cEBSbOalMRO1vSdST
aQJyR8sSZcq1jQyXMNVmFCC97K217dfpPXCo7XGHRKHFDoZjUjUzR9uJtdnVNl/wCrPCTNHZITnA
D4mAWh2Yd7k3t7lPDKarhabqKapgBQ78TQB0s9dAgbW0RsTtEJvr870z1YQWn53f9H1duZiOFIWx
FG7IqYToNSPRTB9NrGG/uZsnI4uKng1jRHS/L+6hOY5c18KuH0Ln3gCR8vw3TA2DFq1RX3JA3bFM
cljaQbP/lWXhrzZOY3hMFTOfMdVP2jbcJk1GYxgkrQtw5v1RhasBB6W+cBS0qIW5QQZVS0RWOAAX
3KM8MezL2TV44t2ptgODDduWlYlpVFYOaBo+xD7da0Lab+e7fyJ2qb7jBrTPCxcYtAysk8JvYRdY
XLbEUy12u150BqiNcg1JON98NkyzfyoFVNVmTv8T2znVAxgSwmmfYHeyFIBFoth2rf3JRL8JSZhA
hgdQPljCzAzybxjFFzdWOo7PSSg4dcyAFcFJGqypdVn8TAKyZgDOG7CK8iEGk8NCphg5BHlydX5o
JiKDatHdEMjpVz2+wJXvWYDCOZjIIEM14vn886eGXtuCQeEomtgj0YeTFDBM5j29qi2UJs8/fWLp
oFpcY2SU6UuMThk414ZpbSIAuXkBVAiooW7yer6VqTmgRTYJaSK4C+nBHPnDPQ2iB9NP1Yr0AkQJ
wBsg/igXqaLNzFdN9ZkW67KNfdsU4yyAiTWBiVldmi/nP2Xi0Y4W6EjDExS4LSyErNq7Df/RMDu4
7LUdLcob1dCqTRDlILQtEyjGJ1BUPP/a4+t9EReOFuXMrTrX72n+ywS50ATyuwKmogdLT+RbGEgv
cEpaEUlmDmBTrWkxn8Lly60NxASt/I1t36rhAI9zrDCAPbVrN0dBm+/Of9jE1NJFcblRRDk0FMEX
yPah8wktL5d/a8sn27m33ZkbydSYj7+fLCrQkk2bpHWzX8IJraVs+3Q9ZObnZR+gxTeleRPGzGnW
ptNfkxZSBqDogTiAUryJpR7euM0c9WNiqXK0YI+yslUm/NXWmQi+Q9PUuFUtRMwsinzMQN14ZsWa
akaLdhsuGE7UtR0UwKodHawrMpi3lGSbNAlmjslTTWgBnmalhTRZn/9qKABBvEqeCr/7NG2IvxI6
s7CTialla6GeKpCXbVHLNQPWpIAeOgw+Q2lCy+2j44BQdOWihot2jkzxUNgPor3P+S2DzgWSpFub
WStpfORxu4p6c51X30jF1tALXWe0WTFiQ7ngxQNXiIbmfZTN1REmOsbWlhCfVBxuxj3OmkG2rylM
Z/Jnt81WPqOf5+frVAvaSpLZqS07hR1DcSsFawM0jt72giuZOy4skn3322XtjO2fBp1tJb3vFwhs
RQBJhhHyAHrdAB0lkMrnVDMmItvWjgsFFW02FGikANN2FZXhjyDq3Jk1d3zIF2uurS0bIaRzJYgm
YEVK89P2npxieICa8/p8/0w9XVs3mhLAsHLA04XVolRmSuuaN6BfxjZAQJc1oa0XTmtBaYYr2HIY
5lYW6TYL4l3Hg8vu0ba2TgwQP4YSgezWNSB8Vt9ccxjKmlByvOzttTXCymGWE6TooNrzQY5mMH0G
7+mXMwBEfL6FiW1OFxTvYWYDFKjVwaBqEwIJZKvgFg66NL4KPL6h5s6lczn0qaa0uOaig0hw6mBN
BaiIVf0Wbk13vt09tQMKJkH5My29gw+bqvNfNjG5fjvenAQf8LiOSnoX4m4gCBkBdCwz4m9KG0y5
8w1MBN5voZKTBvyqGCwRk249tH753DHh+g8NnFay1/PPn1ilyPhhJ88fDJ/SJuRy7aOWisQYiEjK
3w0dSp6GHc/sEFO9pAV4EgKqqkYJvA7sPnvPjPe+vTv//s44S79YPH7Dq08+gFgWSoUOnj0c0lW0
jhZXT+pQPPF9uYUcxJI/P9g35q11vR7W+fLTXDw+wp1lEy4e8Z/Jahfc7NIjX8kF2Kwzc2LiqvBb
3fDkjQYyQCK8gT3sANepVEHFaZ/bmxL+IrSc2danZoW2IqiagYXs4qPLFJhnI73u63YmVqfGSlsN
aitPEwrOPDxRYe7S9cAIwvvNiS57/AgjOp1vjt/ZQZvgzBO670X6meYPqn47PxUm3vy3kMpJv5uF
IrkkQMT3pnddtzsHwFlQ3GdGdaLLf7O+Tp7u0kxAv76PYFiYwLovSqDz4Rszrz718DE6Tx/OisCI
CCjUpAqiZlG0JLR2mQhrcyZMpvpmbPikgcHNixC3Pbkul9EVbJBnVqepx2p7KzeGoU67SKKevok6
GALmqy6aeeWJU6UO7RJxpSJI2YcQ13ZxZox2bkBXNU6thKVvonkacmfmFjb1FVo0sbaK0jAMOty7
IgIDNMM2ks8yhCzMGljw+aXqy5XqL26epHBBbyhSXx1k4QS8gHugO89P/an5M37ZyfCC8lP4LBo6
pKwBzhYZbi5J8vP8s6d6R1sQWhh7133pSqgskbXzc04abeKVdYiZskKjVkU8QIIIsuLwmr+NBGji
F72zji8TuHV6Ammsde2A1ZAVCnoTrgREPYkvbUI73ltsiHzBkCYdlQBc+wUA8WXbfZ5//zHuv9jU
dEyZ0fdDXlMkqhvckoCWyMVLXN5F2f1lj9emC8zJA5iU4fEEcHllXPfOnYApAwjW558/NbbaaiOB
sQFiEM/Pc2hNgoxfQi/4skdrK04TqdRwAnR7Q5BJ9MVKdJetAib5M4YoMQxPSTwZObiFBZ2LkeBv
fFz22toS0xmArSUxKsGpEyyEA0y8mpkqU32thWccejjwNuhryGsf0pa8R81cxnbck/+ehUzHqXXC
JkkV4tFltjfhXkU9qJA73+DgZVcbTBblzCz1X38DpNX+7HqghA1QNND148pYWHzTsXJ1vuO/jiSm
49Qqqwf3zKqhJJ31EJ6CYFrXFisn9zYks4uLJiXzx8ZPll+3BSEsH0fXaLxV4EGkVFwUqewvwJrR
NVlBxkhCfLbOPs56zE1cYGcm/VT3aJHqlrFQsq5qYFHEosCBifV3Db8vIF50vv+/3sWZr8WrbxVR
FAl8gNHf2cEmbCD0/gtrme3ezU6fr3co5muRW7XpAB0BdH8zvNQolHPvVxJcdrdnOm6t8l0zHbyy
XisH5CjnGokjZBtnloWpN9eC1019EgfFvyIML69MDII1c7ObeLYOVMukWUE2EEFV0+4aAnBYcsQq
H+Tm/MBOxOxfYDWZKyDqzX4NFtN7UNgj5HlmUk69uba1pgP1ysjBQUm2IMSKkSriLimSWpe9uRat
eV+FEFnB42lngRMEgt8caPrrmx/TtX+Fb0BGkEPnOISj1zrvvXovFSwYeFVfy8Hlmwjy5+c/Yqop
LXAzOdi9n2LmmHRUvdrAOXecPYCKLKj9cr6NqSHWYrd1IcQvuNPjlgm+rJvB//Mfss0ki2Hq9bWQ
5SVevRuhIeO6FmUvrf/BoucC8jruzJ7y5crm2bpok1X5HkwARXIQWX2TmxVMSOVoxMpVv2Q5FPEv
6CM0o31IOph1xFnK9gac3KGESEY5Hf+ScxQerp0aAq9H9ztdciChQ1fw2EqOPg4Ql0Qwnq4tPqmq
SWkFIdvTeuiRpWAji82w5hA6X0axB+njPzdF0wvCTngxVM1gQlnCx6HpRQzzEwvazrGfl11zUS9B
R+LPhprCj8wMEnyHMOmSbgGtzawApbcwy5lY+zIO8CXjJD7Z3oliKrUKCTM4L4UDCfOKxliZtpo7
Ln89VYl+fMjzwAksq/D2fg0CSSaikZ1sQHTJh1K6J2dyDFPjMf5+8hXZmLKAT6K3z12QkJ2+LFdB
BC5iBJrmTEd9GdXoKG1RKgIo0kW2lR78FNRZu+ye/KYrXhMOSQBRCGh5qeiiMxfa0hYnExxbO6cq
PRQGLhm+SDjshEDZPx/WU0OihXVBbCDJ21EPy+bm2lCQSTcdiCdx4eIEyeGTcb6dqUHRIryDersI
ROftiQNir0PrZBsAIrP20ja6pCiLjtLCvIEcUgrAQn7wcxk/SscIb9sueTz//ppR2f+jCUGf5s9Z
BTv62jSh6XdoisJg8KcPXPBpjXDw5VPleXFj42JSGtZTKG3efCYdPLDe6kF4CubVTUseqxLae1AC
NEyXvUWpAZUAyBFUg3Xnu1B9yLfnX3Sio5kWw4BSEPhZl+beYPWnMgv+CCLsq9fEw4UNjDPpJLz8
JOkCg0AyAcZ9sNIkqdzGiWU9wMeJXzaS+vECZdww8OKK7PvMhjG0gXQyS0g18wETq5wOfh8kSXJI
wzUH22xsOEH0xisdShiKnx+ALy8CHmFavJZuULLG8dKDYXQWhRhYkLEAx4owwDUsNEEn/+73aTKq
D0Bca0DVF0yXOeH4iXDWMfF+5Rq1ATXWg2xMCMm2jH8UhX9v1x5/KF2o953/xqlmtGi2awF2bJC1
hyKugqXbWdmCuUMDv7HyzaiaOcWaqZHSIhrsUh6aZtbt5YBL51XpgXgBYy5KSE4v21N1oLwxVKVy
0yrYg/LbLwVgMZCH86o5lOTEF+jAeDC8KsUMw9/H8BV3Qbdo3W6TySCduUFMDIQOjYckBm+hmo65
3DDefCstJ4VAJulc5q2pzFn+XcgGeYGZcZ9YXHRsPEzuAlyju26fxXXxNBi0P5RBZN1HaebPLLRT
X6Tt3sxolFua5bB3fBCmFCUQCemKdpVHxX1P43BmEZj6Em0HDynOyHnlRMeizJ6N1oE+s6hWYFNd
RmMlul7cEMFjyoQf77GLoheWuiubFhDIjEDJlVXNNucDcWp+adt3IKAaAFfc8BArF4KXFRHXHhSP
584e46bxV2IMAs9anPMQS71dGeZDMoCimGf5Cl5Yv1q7NOAwmOP0NszxCr7GaaIpLdYlKcOA5yI+
ppH5zUk8KJTcRB4XCzB74ICUed+sBD55CjqlUF2PZxbridmmo+uzGMLbhKfhQaQBhCViCMAEfg2N
v0LtUJUZLhsmHWkPOPlQxm5KHsxMpXd1VoQvng85kosmgTuO3smOnEqoYdnSDg9ACBop3M+SqIBE
CIGI/2UNjL130gC3ORzMaGTvheHn76TL0UMVN8jMgX1qELSQD0MvHKB+HR7aMDO2VtLZQOY20bZp
bb6WQly2srhayMMJzhwMOw+PcFtzVr0qbmnEgfBnSbOER91FXCiP6Nj72A8bz4Z08JGFkLNvYjt6
6XHynVm3pvpKC/iQKq/iLOBHbIj+MsrTvYCt5ka6/A2qxd7MrjjVihb3IIwZuR/Z4pB2redfY1zs
Yav6FA1vHDvzY1jd4X4Lp4rLJpgW/AS8Yqd0LH7spE8g6MysfQqpjc1FT9eh+MyzYm6HxHxoeQWz
ex9iQMsw8WbpxBO9pWPxGUpvgWtBxiXGqQiiRskLSWJ3nxfZaxO71syYTOxYOiwflsEecNkxP+JQ
F25bJFHWPKyhF2j1Yn2+ozSpvn9fcnRoPlwpEnsAzHGfB8K3oYTRJqQe1jB6hCLcrm6UEKNilp20
74rXeb2DgwSkLK7zuvYAEQdFxqBbBpWiMlqAql9JeBaFGYvKVczS3gZHH4ZG301Zy/7WK6Hweu1n
aZK+pLE022sPUgw+vABo41gEynkkj34FRd6yGXjZxDg54+8nyxhUolXVm1gnZSchFmsVR5OrFIL5
IlgbEfMvm246ALlu86rlNCke6jbKFyLw1KMnLf7t/BhN7PiOtoqVsLPyo9QUD8TpxIHFOVtnFmjI
558+cXlx7D+7KMhV3XUG3A1CP855vuoNv6ZXtg31+89MejR8UzTlcBIeYgrTGggnClAZZxr/sgzn
EZ2qkTg26wjk645lJwCOTR8SM1j2sLi/hjr2a2qbW69t1CIP6rnj+VRMaZ0p7dhzjT7iR2Eaz1Hd
8xWxQ2/pl0Ux801TLWgdmsA13U2lD8XvAAbJoLLGqwBubNu4GtqZLWGq27QtwWlrR2VFnx7rxvoE
wpQvzMJYtBLq3A6nEIxHxwFJB6qLQd2ZxWhiFlJtg5A+FE8iYHkgh9ikD46yoaLXee2c4+ZEpFJ9
P4AsW+SHnB9BNRXbwPDuEqNAGi8TQFCMX3h+tk8Mjk7dkOFQDYEVRgdZiCp79UM76W78mIsS/h8l
h7rgTENTYTX+frLyMIw7lHN4dhzP0S23bgPe5YBStve1gqplh+SDP/5y/rMmTu06taMsZCZRWzIO
sE5JVm7Z0GVGMf5mzOANhbQDFN377+fbmpgIOoMgiQcYmMKa94HROrxvsTohyRGYauZoOzVC2jxL
DM8SdlEWDwEuzvATqLMcSnpxtlBVcPE00GZbIm0qQuS69/CLTB2Y8ToJdOizMA3hqx5A0fGirtLZ
AzKoB+qnLroqEcgOi46Lqzqn0eNlj9fmGCF1kkBXv3pwmAcVHBBIEohZjn7n558/Mavs8feTOcwp
rNT71FL7biBsNbCWwVuM9qB7wiYga523HBv/zJI2Meyj0tppW06MJBp4beVD5ufGZoz9cGErHl8p
p/N+nv+eqTbG30++JyupqODDFx2GDjmMJ8sPGAD/aU5gVTXkDabb+XYmIkQH/Qe250eYuBVcM0i/
Ng0TBmtFnNVzkLip79B2mB7JxTYlyYAzW0+hYOY3YIp1cKcw7GRm5k41oe0whIYSJye/fej7gOwz
Lwjek6a3r6sQi/TM9JrqJi3So1aFtPKs+iFj8OMRXmdA0jK7CKrsEd3i3HSEAWuyGjYYvmQgdmAK
y3JpVBC/h9orVJ2DKy/K3AEapJVrio/zQz+xM+t0gMhIQ6Wigd4PhgpbtbFkn0I2IY09LxzvuEbg
lysC+PnQ7moVMQoq6jAo75ZiP3fntILIRNf+ViA/melR4gUiGiy6Nx1Z5hCtlpKPxkK8zDkgcWYT
HCBwxoncD6ls4nKR+K6qknVhp0aDOm/AGybXxArywVh0fe6bFtwkpGXCzayN0mFZu3HepivWyNJ/
rlrfbQE0D4s4zODQ5Ad+uyDEiOm2Vq1Pm13nBh48ItK0zmJjmSSOGb2d7/CJL/1N3Dr50kwmLBh4
ihOkckIkclsPvhx0jt0xcSrRORDCBcmpdxk0OjGdNj3xNqyDsG+MU2rXyefznzCxzOo8iMitAiOA
jduxzKADzLMq3AqUsZbc7D8Vmsw9w5nZXKem5xjuJ73leHkDc26ctwW46csgK65bgU1VJDgmjE2R
Pn0bFETWu2D4PP91UwM0/n7SpLBLYGkGaewDhoLvlbA6Rl7sEqZLM6vtxFKlsyRyYpqN0/f00Bmy
W4oEqIJNEvRmDKy5DXfq858xNUjaglh3PaZ654QHGiQRprdZsbLOrlnj03bjdzE1P6Dpw0JIanAJ
f76ZZjVnh3/fz3VHVpziKE+qvj5wPxdes0rgyEjDjRHZkNeLsqS1r0OIQVrt2jK5bJOboRJxO6o9
/w9nV7Ykpw4sv4gIEGJ7hV6mZ/HY7X1eCC/nCCFAEgKxfP3N9o24MQcPzY1+sqMdlpBKpaUqK1Pz
6lsQEROAYNk0LNlYQm9PN4hO/2tPMAQwKR3aPfal0ch1CR18Y3mloRJii3J3fbbfXjSQCPlvJ5Py
ZsKZah9Q32b3ClvTL5f4w/vrrb89BPJHhOXVknS9auZe3qvHwitRdF5asOLXbQie4XJU8caFZqG9
8H+WW5aDgFsSgcxmSB7aGrWS5i6KQ91/FIVW9JtM+rCTWVjMtEKwhXZ9qCB5WFLw0WvouNoeap1j
mH+clIWIWj3Nrm6PU64UdANEA1HHNHRbL97Pk4w793B9XlbW+LLKBK/hPLG6mZ9xdAlJ7yFAav0m
kxVwJ+KeUSeuip22eNbQrDU0NlvBxzfNHbjLx19NSBkXsdffhZ5HvoZSI0nqGHJTACVwl48+N5+b
gSIqdQdCrx99g+tS0Rc3IWjQ+OISPswCh2ZioHwuhm8khJwvCIE3aqHePH7Q9sVQrxYqql1rUxFl
74xTtunklbmTUhel576qmizorL6pThU9LbxaN00fCC70PYtyDoaJhL9DMHsE0AUgv+ura8XIyyBZ
CLigU7ezPPFRfh8oHK3rJrKxK601fvn91UxNfTSCFlSNJz3aIA37ot2XTmM3duE1Oywu3H0imAEv
gz31VXXWJAR1oa+LYz7qp0DqdiOzuzaGxRGTByhNbbgzn0ICsT/muxV0rNUGwOJN34aBF5ftnI7A
2VW1vYP/uqkgfTZZ91nH0HPO2fM4uhvb3togFi/rvuCJGk01nqiCConL6IVufosgeqXx5XuaVQqS
g5x50KiH5nc0hWmLqtgNI681vnBk3Qrm+YXT39WoUYE8Da5EgTU/b1r8y6e0CYjUvUvtiTWzaI+9
1+RQIGEFqW/Jp0CPaeHAlyovXK+C4RSregZtvQvysJ3t3fbbbQNYnMh9QzvPVtMA74VENasR1FL0
pkpgfPzFJK+8l6hRBDbvx9MEzBg0CIQ5BA60Gq5/+or3+gvvBf6mQNqEDCe3kPooIc31lHcS0AwP
nPyFr7YgMmsLaOG/xEYcHDN2OIUGZZQ96Vkahf3G/L95Z8EULfxX9k3kNx3m31AGEWcLDF3f1VDe
mOOtx87a9y9cF+n43gMLjzkJcFVCbqF0d81wU9QQQo+XF8krE4vOAxhKXrJEiBh6MzQ3G9DoQEES
pAWK/HuTpZePQT1DJDSx3QA5kfI5LOL34Ar9TOrmi+PWv653sTJJyxfhAIpikVCBpWo9cpf34Flz
I8RXr7d+2Wv+Ql9glhZe7IIEvVRi6E7UBPu6jkHDhI16xLPT4Z8g6ZPN0RZqcG0gC4dGZcygJtA5
nkAIWD0KCX6EYZj8246BP4GJV+bGWgI2fSjGU68mmcUuQ116xW+qzcU0LT3a56Z1/LE7yThOMtHx
58mB9EvAo0/X7bDibcs6d9O1eB8nnTm5E9iEWCXaNGyrcB+OXbXxbF3ZlZYPu8GBXss0uEhEOeyF
CYNHv8qTO9VHw7Hjuj9cH8laNwunNp1DehR0YvMzNear9MIvJuzjHS+1OSopUHR1vaM3QwuBu3zu
1NTPgyLAAXQpsY8edF/O71y8XqB33IVllUnTIEdVx1CShVRFX4KYcDRbB8iKvZYvFxqKlkumh1MN
5YWUCe8inl1/aTSSB9eHt9bD8irucxnhyYYyXkarT/GYJx+GplZ7K5Cv3pjCFVv9eUm+dhpfETKA
Ifg0SOCu8rz/KKdmAHFZ/FTE+ib8Iwy1cHxc+fKmg870ibRj/8gF0r+g1GkRb78+Uysbi3f5/dUo
6FBFEx1wjORhre9rKFufHFdsOObaFC08H2jECJSlgznV7Qi599kWxz/3wFq07Gkeg/P1MaxZm/x3
DHh0jT5xA1g7lqB3Ilq0e+HE5S5Agnpji1zrY3miF1PRByAZOPEEaX1SJO8nrwveFcNNhNMw9ML1
BQ/9BhWFLQfhGnvJw6Q5BjauMkiXu7vr87RijmWlOy1IALlaZcD8VPF9Hnf9oVZ5u3NHHIkDGbuN
flbmaln0rktXJiM35tSPHQS/axPve2uqU6tQvnV9KCtHr7twcBB76UirvjvVgCRkupurXU5xuodj
P2eRCU+FbhmoZPDT9Q4v/vDGWb8shJdt5DQ0qcyJ+rPIoHbylXBowV1vfM0wCycHYMh0wr1oiBky
Q9e6rlDeDMMw7oE93Wq2v97P2iAuv79y9p52Q07UbE/ScYYdd4NyH7BySxFibRQLbyeVRQXMRPo7
3pbzE1FQJKhB1L73ZJC89/Ec/HR9FGu2X7h7PI6SCyhePgwGpciNBMLOHpi1n6G4nnlSnEEy8v56
V2sTtvD6STiksEGHo7hjX1lbTpkfACFyW+MLj59mOo8MbHgnsOE1KQOOHkQuzZbMxZufTv/SduFS
+FUuJ3tCEik66CkKjgg23/T8RusX27xaSW7p+hWErLBbuU1VpfqS7OfUbl1P1j5+4d4Dz0vUydT2
NEGQ9l0eeOLejjy4u2Hi8fGXBfzq42ulvHYcLq+beIJZkciBwLPYEqR5c/dD6wtnRvaVQoaoxMRD
MSOrS8qgWNo1+3Eqft/2/ZdZe/X9PNeuU7J5RpLGfhSzO6ejDLagMGufv/BikAvXKEqeMDmY/wAV
z1W7BwawT6tCh7fsQ5iihQdDoyr3+twbj3WNTKUCusbxbmIwQttLl5UleMB1YU9QUW528QBuPQEx
wttmfuGy8eBzRwliT26Ep0wbjfN+Eu7WBrqy6peF8iyfWzahHJKnYQIIzaC6Iq2T7uNN374skMPG
T92S6+kEahG65x2Oxkn7/1xv/M29H9KgC4dFmBIRONlfVs2gS8h6euVxaoyTaTfsvkbxrdvaMqEV
cgIhC2ADOPCnIct6ZqI7f9yEA66ZYOG8spWsCTwsSexr2qahJl9Rh/L9+iStuNaysM1MdRRFXYNv
5x18KbZAI9fxJQkPad1bIoswxMJ9a1lrBjlT9CGl1+1I1GLnKREDv20IC88lqjYN7g3TSevoUy27
ADq0SZE1hvONveHNlykGsPBfqUbPujECuyZhL4Qy+SNvG8/s+ryKIWk85+wur0g0Z71Buj9zEr/e
WMNr5lk4t4ui1zJnYGrsw1Fm7hD7ALdCM9wG09bNeGV5LavZaNPlTisINFkHW7xwwgCUA4f0hnHW
Wl8cyrHrNmVXzdNRMi/fUejKdns/7si8YZoVJ18Ws0nHQFu28aZj3XvPseJ32icoLpTwxbw8XF9g
a31cfn91tk2xDJTvaMxQntQi5ar5HuPe8oEK+8Hm+Mv1bi770l/XeZpElzXwqhtNgpk1JpmOXEVR
SpX7Y7K+8yRp3dwrYOEzBQ/d6OvN+yr6upjrVV+ipSxJ5nw6MsufBQ1Pl3wOQ2hQRnQ/Mf8fSGBt
CDKsdbXwfnBDe5Pjh9PRaAGOdu9ZAwM0IV3U8+ATanYPXbulqbK22BY7AR14XJApmI55DG+Zyo5D
k3fYmLIVV1zWtRFtxFRUM8QwWJP7mcn9jhxqBg3L0WNqOF5fBGtDWDg88xNrxqoDSDqu2EE75B/c
xs1tjS8r1+JynmfqoXEdIHuNs/wbzvQ2u/7lK8t3Wa+WN8EMKEfvF6mbhI80+MT7/uPU65NlwwGQ
oA0liBVnXBaukQBV8oDluEcikWSL6+BBdvSB98hkON5WEfFaJwuPhzD51KIoGmtUV+eYj58HOUBE
O3jcdosVQy8lYyZqEGwKpHfUfvgScjxTIh+wqeu2WFmry7I1Sb0EwPrWO8Y1amBTl6OOLeXIPwdZ
4CTFTWRBNFmWrQHGEccMCqZ3PLIfSR1+mtWWt62tpqUrlxoE/6ggvDPluKNCfLokm2nys0rq7xGx
Gz69ZgTvv9tgH7WqkaNt72qLnKQeJBYRCzfi8yu3hnDhygAxQgIoCiEKXg8HgqCcmcNzKMSBl3gE
cPuhjpsHZ7aH6zZf6W5Zscby2mHMKFKkehpZ+ucZI0kmfef7NM7Pl91WYeeNbkvI0WRZwibGrm9R
AV3eEa+xoEspfkek3HqxrlhmWbkWRtMw+srDVqUS/5znLHp2Ym039qq11hf+3ffAetKpRm1FNX4g
XmS/JZWl364b4g9G9o2DfFmTxGxuhGqL+kkL70ggf5YCsBLuOQNMNoY5aFF+ig0IhRCKandD3GVQ
UPg5gqL+brSbyeSVPSC4jP31EU/I7ES4HD0JEbHPoMlDmXID3SWqGn8DErLWxeJoJyJmbs5Q0SPq
zmZ6uMS449DPOjcq99cnc2UnXkrLTKgRBJFlWD31YwWVYWC6vhLV5umEzZ7t5ihnW8GptZ4WewGL
EjBhRAV74rL/iQrG6TvihtOuqdnLOEzT9+vjWdnXlkA1bYLcgRJ1jfE0Oy3svg+QD4jHUIFkCgET
i+Kljf1nxTpL0BoNwJFaJIl4ZN5cfOK5IfthHvxdofjv64NZudotkWsCmKDywk75NASkfIrdwPnO
5Fz5h6YawhdmwfTYdn7w4EQuiCyu97k2qsvEvlrWA+sRJ6OxeKwLa47CKctT7dTBLoZe/W3Legll
Y12oAHMm7AkRShc4njDMoMQO6SdyW+qGIub/31EwB8G4wuHiqRYIaOXVIDNTANCGYEu5ce9eWc/L
ok/SUTG4dYD0cNXFRyaiE2JOiLC3Zb5XTfjpNnMstoA+ULmr3BzWN+LC7T+bn6yg90G5SdG04jHL
ajGIzVSIqKnqySWIfvDEgbRbXvDLXuBlAEP5/r4pVX8TOwYss9gGJjBre244wDL+6OkURfmQ4rJe
G27BetfssrgWhIbF+OpQPDE+OXilIi1bhwkpsraSyT1KtL2t2N3KzC3BbnRsE9TI4wQo5w69FNNH
Nn4yyLaBLNUv/SfPJc6WWNPKibqUjIllmWjW5X2RcohmYjFfikg9cb5plS3Bb7oWo9eV3BapCHCf
1dJnWSzHH6olw21XgiX8bSyr0KtDUd+JqDxZI0dcB6OtjPbKprVUiKnHOJoYELJFOnjyPRGKIdJG
z4punvZr83/5/dW2yBnkl5DUGvA6pd6/QDLYzK/dLXDvyppdAuBEZDxUNibVHSiPX/IhOsgCJRKd
hRiTvbtu4rUBLC78pmVMOHWkYOIi9370k3XCnerAsrm7rYOFY+uxjfIp9qu70IYvHpUqFWXx+Xrb
a/Oz8Gk+jthIhFfdERe84aG9A5X6c9zEd5LEG/PzNtkNTf7Cv+E8lwTn7KOgw27gSFtzrh7zoBQp
7v1j2nZOWvTtU9lNP4Cf3dL2W1m6S0QcmRsFbrrg4tgzhAVcMXyQSkXnhNB/rk/eiuWXgLi4VIDA
lLq6m6rh8l5px1RV8sttjV8s9sovxKQlsoEJPh8X7vKEixYEXDCG21q/TNqr1gHQRM1h+Wdy8pk/
ThQZzcZ1Nr59beoXPs04JHxHG+PbUesRZD2teoDIWpIVox42IgVrk784vzVUpeNuwmUkNdoL0z8v
BA+r6Lb5WTi1qLyiNPGl9RAEp1kseJUm81bF/9r8LDw6rk0xxi7BlsEAE0sB6JkzyVHGqga9Jbq9
4tl/V/o4bd14gKikmlTnASzjvAw+lQBXltUWVmjFBkvgm8vybhBOgXHUYp5S3Ahxdtot4PjKLC2R
bUa0pCDY7zACZYYUFTgKJSBIkHQEdSzX7bzWx+JSXlcen8vuMkshSJbv3Dn/HZdjvkPpZni43sXa
JC0cWRuH84ppdCHmKHjI6zI8KQBgjtebX7HzEtOGEgZrcf9yjrSpPnEChYMo/yJFcFIA0V3vYm2S
Fu5sSlm18VBhBKYGPoGDkXWfo5gfPDdTvrutj4U7U5P4QadoA0OwPPpVF9TXx7E2wbDraony5du6
Wfg1MWHbRGGBoeQh9j2T9N9i7dl3AVC7GxvT2mwtnBucwrJ1wOt28Irgzrd9Bq2ynVdsgbXWltPi
xIb8YN7noFM76NDcEYPAmBP70YYVVhpfgtrimiLb5QtMT0yhRse46NKSF3xj9teavzzHX5062oUA
EiWYGiIlwvid06Qtqshu/PiFL9Mu1KgPnKZDH1tQZnRHWWxpZqzYdAlYy0F8nJuRYV4IRYpLEvff
XthqFzHebiybtbm5dP1qbhyvKnxALOdDw/Rupm4W5cNGPGWt6cvvr5ruawGUjt/Nh9oXh3E0p0lv
KU6v7D5LPvba7/K4bef54Mvx6MyPxlT7CxFUcxOhBE2WTOwAp5F2qGHUIDQH7kVHHc03zvjCUSkP
QYTv6/lQ5sBuku9JuHW+v126jK9eOKklEN+LNYw5lodkT9Mw9bPovkzZzgmyYeNi/fai/EvIJcgb
x0vcfj7kSXcOBucMhpKD77QbAb+3TfuXfEsS54CcOO18UZg4ju5w1KK/L0ydirbeKPtbG8HCY1U3
krwwcj6EoU93To2ovxqplzaCJhtGvjT1d0j7LxEXDa5WqM4m6EIKk1Je8j0Zq3xvoOmwBwr5xSMV
28jwve1nf8m6kK4tijrAWrV82odWA8y+tTusGWPhwhQSkbnrqPmgIay1n8e8OqoI6TDSOnk6snyL
FG9tCItjGAkYl3vTjD10/ix8iGRLsbFakxVDkP9uQuDT8W1YXQ54ObPyAZqU/Xc+9RKiuZI9s3z6
V/aAhoSF+1xUvthA8KytsIWPSx5GsVs46NWtEXbnrfccAgKzn70tAeu1BbZw9S6eIOYe2emASllE
Wpm3a1qVNm60H2p6Lvqbaoh9f3kEjWUkxkLk5lx44T5puqeSbgX23jQ6ml4cPSRE7b3sXTSNFdUj
mcOKLQTVm/OPphfr1kxVqHMxtmc58wffDl/4XOcpiftbbhRof7Fex1bHRdDH7TkBPqB68hJN+jMI
/NRWmPhNx0MHi2WrdePXY9e051CFZ2gSfBtQloZ8xzfAsz/fcCdFF4s1yrreA42mq888GN4NHdJr
ThWeumLzRrpm38USNW1VVjViwuexqzX04BCnMJ7YOCbebvxvQZC+cephku3ZQIM8rczwghjtFsPA
27P/lwiIyssEipEDGjd6OjpuIu8mYvp76DcBJkPLdn+LCf7SAomd0BJGY32Ola5sNgcNG7MB/Cq/
KNfE7K738uZW4f+lCFJgdSWSyv4sHfFu9PwHjsqHWuvTyMiDT7Ze5WvdLNyZmaDknvLp2bYBCPHk
92po7xXyuF7tsV2wyTT7tm//pQtSEVMYM5Tj2WPJjnU21bUER+bWyb3W/MK1TYBKpA4xtjMzeHTm
E9LAFPl6pE8qfrhukLXltXDuoJRdDw4/fVaRfnDD+lfdyMcIpPVYY5+vd7E2ioVzh1XlE1oW47l3
3oeuSsvLC7fbCm+vOd/CswfwEIo6NOP5T92yDsAgDkzABoPsSuNLBHXQ+43XNNg2PM/JWUoMtZ+N
X5qNjWNlZv6CUIeqA1lFo8+ayS9MVr/irjkWnpU3HQ1kiaKua2TBO5OTs/ByFDRVtACMYLP1y5P1
r3ulT5bQ6aZSlos29s+srz5VSBJb1Fv6Ad8LFd85iGj3fn2+voTevDmhq8sEvnq+4UI5gZaBkHPp
/i86BmUzWdnSFxMC9pj0H3LefJHw79u6uyyHV90NIAhQoHvyz72tzlMF/VxfP0adeQfmiezPyLz+
YEC6fr27tVW2cHMABZNutrnCDUFhfEXE5YfZBGqLvWptmS18vEOmEChoos6diH4PMvlNaoQdeCy2
zqi1DhYeTk3r66b1sE/NKHvJQSvSFU2Gw2SLkH5lP48XTt55QaGUW+pz53XfIE1/X871UXKPpY0y
9xFLNmLeK/0s8dQOMGW+1ZgpCdSzz6J9jVBuVAX3QRD9P7pZMfhSJYQ1Th4RApbTqsVu3vWuyspp
3toRV6yxhFXz3FqQOQ8SfonI+mjyJgVrFD/MHrjlblqxS10Qah2fjsOgzqVof9qm63aQRMvT642v
HElLLPUUBr6VounPHMk4gr08GYaPitbfquam3IZPlhDqvJo6bwikPDvJDG4rr24f3JrfhJtH6wt/
zqsg7wBt6M+kD/4JTMfFh36Wk3h/fX7WFunCnXMUowMs3zdnaZO7y4W51+IQVpinWD1SfxxvtMPC
q8OqqadSz90ZDPrzmFaglHwRc1+GyPKW8SdTJcWn6yNa84eFexsPBGC0kPPZTpBXA+tsDOXH4sZb
1BI5PQG1lU9VI8+h4w8ZD2f3s0trmrbQb/15fQArLrfETwOIbYKkKZuz55d9BoUhsNqTKgfEmW0B
Qla8YomdDmaoWPhB25wRLsYD3vzkUbCLkuBweSndNopL16+OvWLC7QwHbX0ecB8spb4HBOmxj4Ib
z6ElbLqM5oE2ZV6f/bnmWdT0YEuzhdozbW6qfPbxbP/vEJh1FPSPMEuKOe87bQDDZ/KRU2F2SNx8
uT5Pa6ZY+DfvQ9eQWDVnl4AubUyYAjqX5XuBAs0d6aFHeJsHhgtPB0ab4XIbVefclV/8uL/L3f7j
5R7SdnLraF3xvXDh5ZowFTYh8qOh6IbU8+N6R3tnCwq8NlULz6YV9FwBZuNnbLjPJWtPRTB/dUO6
V+WWyOSK7y2x06GaE2Og7HSGIrP/FaymPEtAtfsLtWxyd93ga10skjZQRylNGJHiHET+w+CNIsOt
OnVi/OV6BytGWCKmB8Es6CLn4jy6/n2T2B+lGD9fbzqmf24vb1zUlyofQdFCq007dj+KaeblzvG9
KfioE9Av97shiKMSyk4NINp11gR+0oICWA4FHSGPXquIpIgMQHI51VpSVqTgze46nTFAYYtpP+pc
simVUIHPj05Nh8jbyT4k7BwGVQtb1GYKvZ/ThLPkt+sHpcOeGzYop9txZcbwW6hMrV8myQekliY1
V/kvIkC+c6+7YWRDWvgIaN1DlDTmSIDbQDGVcShqjS6E4SZv30ki7gcdBjU+VEO09jNx+ka3qe/4
AYoyRE9H4qZjP13gxpEXJTkuRbF3EYUtkWO17zvOnMZPQajYxI95HE7dF7/3IBIkvLbMBsflv8t6
lsOYiSiu/AjwfOV4R9AA5457qkO/Zc8lPqmdAW6UjfjVDhUhkFMNYju375pZh76TeYmpHLGPq07x
OfV6IKPf43WWj21aI30dQAYH+gC0TEUdBPiOqBbNN4jHO7iJhs7Mo2/DTAcbfKg6HxITmQpBXu/t
wjz2Jpt6DFTtP/yu4+07NVaNozJB6KWilYzeHH1prC+ozcpZ2OijSZqRvbiBjHSzr/waMOCsqFrp
0r3lLKnNjgZK6Dr1kt5eiuaG3np5mrTeDOTVQIYiPBbgnkdCtyxKLULkRRIiSBo0cxD+lAz1C3V6
iUbWoLvGmKr53gcxUIszN6SF/1B0s/OUxGNSpgRw/jxtQUGTnDUIXYK7xFCX/tubuCh/JSae2uqg
Sl8akcZQ5GZ+NoOXYf5V+tbln8GCxvPuwcb+EAFijv+EEsg+tIPR98L6lHYHSGQxCIhMooinKp3G
5FfUdnaCvvfQDUN5kMFUkDZNqI9H+ETtbFlaYjW5Lw0kLhOZVTQO2O/IpXxgexYkInzneIJU1YMb
iCD44Tis88qD0ys/f1HNXER+2npmKj7mMz7lsyLlbJ5BDyzlkwmpNMWhtS3q9C46oJZnJJ6RGkgH
p57avUX0zXsGsrTgYt8AOxnWwM3KVne7COIE9mMUzLIoUk8Fdvo5gSC35Y/YiPrkcQqiMB93Lap/
Ow9yA1GEKCfrVBNUaSQ5pEv3PjgnxvkxkRCS+tmLEBUuWRPLeH5UCqrfL5BbZPN97c4GGlOlGnz6
LfEcEccHKFqE87/D1IT9ibq6i8bdKPui/4Qadj/+DtGWwtIHFbphEaFUtG0octCTyp8IzSP17GNZ
eacZHHn2XWiUY496CIruoSwnx/YHx5385nEepoF/1gOZnC95DpboNm0Rr0sDYMugQ1QOmgz3igVR
Xe5iLzD0i5zi3nyL2sDJQY1ATJN/TILJb3+OTsREkkIkwZd3Mk8Ino4KhRwdpGhbb6BAlKlCv2+T
OOEoq6h8BR8AVSDUQdOkIl29r/upFL9L1PjUEPXRsuk+NqTvvYuStBKHKuh69WMsOjM9QGYFf+wo
M9N4Xwvh+d/B1pfwM6KBxtlVEDZJ2MGzdg7fW2/g9HPizfV4X2IfBFk5cPCu+8MKMSJrHIMDyjRw
f4C7EHAaUYGL0uu8GxHgcjxPf0QN2CzKbPK9ATdNIS00TUcKdtgmg9IpPJNKcMQOv1jJqvoiGTWy
2E3ZMPb6IeCTVgzAAOs6v4Iq7+znVvh5+KWziRPv2iF3OT5X8I9R2wIlOhdqlu8HQ737tgt0AjVb
TjtWg84LdJmfx0oM5H0PGh4pUoviPucXity9DupPtEpsiIiT9vmLVwnpPOdTwsA/UCHhaXXGq3L0
oTXtYA29d0JAUp0Um2aZ/OvXZeV/YEXkGpY6UNuV93HUa/kPqbpKfo06fN6/UPHR0wvpcDqRfd0x
Me+j3gEj8hRgP54yBTK47qv1S94dtBc0dMxyY0x3HgUqAWUaFw6gEqmHSmz5HtuNFu8Q6SvmD25s
/LpANeLUjP8y3nG80WmN6p+jbVsJTRUY1jiAlndl3f0IY2unZ5TiYnNPR0jmRVgqE6v4zmsKT923
BmT4eVrMVoW/G1B06yELisIMz4yFtDqi9I4k7/TMnPqrz0eveNeZRpvMkGqMbcY5orMfHcBo5wdf
1nXxHbQoSffN406Q3AXzwAYvtXMeGnponbkO3xPlxl6VjjYXIn/AJYXz51k1sUt3wuctPIKGNHRR
s4L3FjRoOA4nCAOUMrYiRbzmUicd+SiZkUeG01mrO7wAUW38OS9BJyWeJngKKx9NAWGe8QFkrBfS
daJUw3DSJCzg5r5zdEKaAzDNyugUKqh9+z2ZWtd5h90SY8ncSkvnV103BIVnkWwCkeZ+2dbHGdy0
CuCtgivvN/zXV2FaEseSdMa95btX1JG8x/QngcpYS3QYH6Y+TuYvIgLeaEpxzlOcO0VQ8DFz8oZi
56ReQHeaAHF2jGcV813TodI4uk/kgJhbVkady920TQAMvC8jGjlfe0CwLnm6KqAfpgl318PY9qEv
j6XnDtGH0UD6pE5bFxfZOUU14Dwex0B0wQF7fTG9JLUs/CwJ+cDtfVUyjocm7WLs9Ls8uDCoJuVA
4nPuj3bQaQcaoxFUKG0RjXVahyyCt09Axo0hMJ00UTo1vkO1vO/xvqwkbkOj6h5HgEiDOVUsHgb/
AGNO/fuiQKjkZxGCJSZO/cJWYPB2UOK5i0QAgPYeAst9fQyivFE/x5FoqvZt4841Ckwd4bkHxt35
e5wT+4NgoF6RFpM3Wr2r/Sgk5KDxz2WYNZFb0DPQ6Z6sj4UzlOERerC6fsxVxYpnhl1AukhujtME
FvqeS/VY8pyNbeb4FVOQkfGxocdTzyyycI5Tyl3jykl+o8ofgbBP+ta9c4MivPeQzkyStIlLanH3
7FUzVKnF1bGes3zMwUiQjaW1ETvZEuWGRRb6uvfegYmMhEccK0Gyw6VzzP0dEMp9/t4r5UifRYKL
qtgloxL0V1LmLf/AKkhCTWlB4wHSd9qNvg4j4eHHptPF/N2fwTwPhTBVRiPddSwvAQWL436aC1BP
ho18mj2PNj+iSKPmIJXU0XGfRsxCfSS1g/K6p5G55t7ysYOb1kg9WyeriIOtJcXFBAfpPmdBSZq9
20cu+8e2SaA/1YUo6R1UnVC6fiJl5MXToekq8DgfujIqnZ/MJvXEDoyKKR+gvafL/MnB5aH5x0yK
KJNqAT1HuyMBSCxJlnBHxkh5hg4qik1/ke/CTA8hUMOkr4OnBjey7ndkG9yI08iCOti9m21QF//W
c9GYBrdYzwVQ3Ssh1zI+VtHI/L2KfWXoLsI2NQ7HAOJjkF2ocxNjM+/CcHCD0zhw0ryrAOx1zqT5
H4rOozluJIrBv4hVJJvxSnKisiVLWl9Ylmwzpw5Mv36/uexlXbY0Q3bjAXhAWbUfW7062FB6QviD
IFu3xvS0F3HgrtO9bdMK+mJN7X5X2ioaqZaSfJ8/ZrNH3X2ha1YjMhaWRtFcKHTRojvZJSkI47Us
4nH8kp7LOJjVS+yQbBlHfWjkVfKfZk5lzzcznNvaFd4OJAi0Ox8suyjH4NRWvTHjATijxpmpwPiy
OflcKO38I9oC6caHWBivOW/x5un+isQ7lnvaF05cmmOeb78tQoLSYGx6Np6B1/78EvW69nTi6lt9
H3HbJP2YzBEVgwysB50VVbrfgFCV1XtuK5Vo3DRlc9ybiH7XY2Mq0EGi+2XPWxDQHOAHAiXJ8s/u
y1HxEJpuiz9cIGD37t4S+Owz2EMs86Gcq3lqEr203o73sgwJArpEsmBsuzTkZo/O0fhKhCOrIJae
5hfSt8TuwSG2vRoSfp+58pJe+GKtE9/yVXTXAz7mkm+FkoLnsF+U/7E748jXaYfT8resC7fdGN/i
0T9usHkBILDhVf1Wegmr3yUNMWWUBHUlBS+zs4zRlJLvU0XfI8V/4iUqdyBcRr+K5b87BR3pz7Wh
T/VpLO1CfBqqD7ofjTK5a+MyWSIGs2qXftRgtkZcDBJK71oLeBEtceQmhr53N8x0XjUtQdi9VEuR
0cQeoTz686C7RK/WrB7bYHVaYlnaIeheWBj0rBL71UzTYuau3Hz9AeeUYZjaKm4iN2sJropOua9C
kv7b3A73ODW92YLPmZNh/6+d9Gg+ZkKnqRZUa9fbP+uyiVkVpc0KIph0m6XgTt/mzTR3Rdju3j9h
G68akp23f5jStXPobT/MIeErTUIdTz56zwKPYbyQ296VW5MMAZ5XPsx1iJsxDapiWP94QWXZ5Xmn
BZjbaYh92w4Tfnd6PRN8/H7tcFex8vA96Vw5L47OCwu3Omdy5rWklCRd7RY0IlOPvE4yi2mBXfuk
Y9HaLw7At2r/XvaKVqg0YBQZ7siqrHL57caypFyVbuh+s9N+rVbmrq1qKq9PNNzBFD+WiFvqOno8
aSzLmaBy3mxn6xSVM10YtEzTALruj0XOkEspjZy31k8lKUB1BC4YZPRWc3XUYzqWPCQ3FmJR0amP
Jh6ruhwq/z97kYP7vDst04HAZ27WJIznVj/2Xi/dRyPZGdEkslGU8lCW22Znm8+yMA5Nv/XHu3gl
bmEkCaiCDwZHCVF/T6HiSbwtEPbbUz2ZFmBnWM6yfjESDRHFcYU0lP0uubd/NHNEIXPSjVPdY+ld
aq0+XI80SZN4SxExhLVT0BJKNthObf2KOiswv2iCsgb3sXJ0Yz1a1JJR8UBYhT31lKutQhR+MtvL
T1MZJ3xltape5mSkd29/4elcON9rIiG8MYnqCC7hbnRpafKOfdB1lpUscgn+5lbTMxMw2egtlSx6
EiDhwgQJxq3FUn2cim1f1xZzo7M1C/CtGyOTUYMX6bs21O2kDr2ZDM1RuXSrxU+3oRyi+r7r5oiM
MlrUdDEchpyp7NZ2vutqThcoGOGfhG/zMiUOL5nzJ7CssNbpuIWTdQrqedh+YvI1QByAI2sx21ZU
r13k0zlMPk9uQMzLssTiT1Gw8/VZ8bBUf/OhHbYV4D4p+VQrjpuf8WL2/Q2zdk5dUql2J7zrXE8r
BhnLGYIflMr3NrumqixbRnrHFExUhRim7SNaeQ8eAt3bvFYrT5b8QTiqV/TpOk6BvteFNRan0Mo7
0SWqNnl19gsEzqd2n6yVGlQ74uVNxYBp3kkYQLrmUXtE/FDDRkT4dt872nUJH4cGOAk55LImc7l2
g1evLPf8SWiOyjKjf5cKg6Slo5EA3t0J9Dh9DAUJt3vq0Ig9ixPWYhoE3d5eiaiie2cefizMFrm8
ar3OcLVtHso2Mf66D9c9oGjXTwpnIfI+CZwmB6OGuDkCMNeuInV0HZL42CEd7W2iCALxyv4cfBK1
d8KZe5GXSR97ZU4pYs5oKmD/QXevKuz6VtN0vA/dl2OPMSs6tcOHJJPV8lzPT29njDRJXTQ8/fxQ
UHND6t0YIy8pYjW577yDssEGnGuLyOEpHLYpSCXYFTVjJb75aQAvVGScOKsdFsxZlUUo+QTUbL43
zvH9OvRTUz+Vgeew3j+37F7zxRkPbJjLeDpGxvWd5+gGsqndi0xffmJvzofoyY7zLdCH0Rqr1TpJ
p4ur7UoqcVm7By197XdHF4d/sJ48I8wGgcTw2Q1kgeZz0F86h6SalD9e/gRKczml0ziUU3RY1qEW
zilk7PDr884KKg6gLjLE1Gbrahzm3LJwRnoZwZBGv/W85Xb/bo9rFHNV+VCo06UeYeiKs8U62ipf
NYPhs15Z0HgKeG/KIRWkbtVeFih7Ln8PEsIw+OHFw9ozH4YVLVBBEZkcNaWszUXNGCQPi9ialp2L
oXQPWFjqgA7ngu+lS/phGtHVvFpZ/xH24B6jQL0urr3maS2aVvxhrX0xKqlkCX5MwpF1pv4yl5IJ
mVNeD+0z0UZB9Xvq53a8BjxE+ZTmFH3wopElPWnJ79VDMx4Hh6XK/xYJpuGfZzUbljJyC8d6Xeai
nANkb63aMcFeUYsjd1+fj2djM1DmbyxGrsMbi5C6+UZlJL4Lwn3S+l+jG5cfpCXR9m1qfVvdhT43
X3xAt8KjeOiGxl0fXW5e3q441tqjq4s7rd0OubBXURwHRrl6T+PBOMXvdrH8iI9j2INKXviBOUVT
Krc291p71BUcfK/u3ddli3GEpKvy4btE7pa8fCzfhV824QC0gbFj1ns/gbULQTSDUEIeI5i9AP1s
2ofT2Fi7gHsj8JL6zJYBiNHJ1WCXjqlietJt5fkchk7oFUeoBgS3lC/Ho8ArsNf4h83gXH27HQfn
j8nS3aaTkImgfPCsTQTvY5/HxZ+poQUHb0xrlpkQOOiR+AXCxZo/eFj77RUELaKH1VL7cL+aev3d
zFzkeTLV8x4fNgO9R4iOU8f2QwFCsc+FCLf5d9v43D8u+9V5FtdNPGbs70811bxb6RGLz3wyF+kK
jdI+o4pV0fpR+Ew4ZGy145o/DuvmrofA60KbsS3q24LFsiHY5D8jqwDiOK6q4Le9S3KaXA4Rs6W3
quFgueZuWFeohHOtoys3v/Pa9boIMwXxtyWTBAPTNc7u2kGQ7WodHdvYYWr1DJP3OeuE05Vn1hzF
7lR8LMWNCi+9LbgxolJScsTIQXA1RL5KHNcZtpRfuIMhp0qzPsSxtX/med/8IuuBL6oxk2fdNZOI
Ay5611J20o4iapI2lgo2jBLry+bJ8GlhdrwTHuEQrHIxS3i56a9F54Ve4vpS/wqWNfqZ7537wWwe
fPv2vm1ZbM/zWbbKPbrmVh5XD05/Ctox79KVo16fSAoPbT7RsnyHx99eu86ftjSfpPtL+hthRL4x
9yQ5RArtefWaROarkCmakjk6AJFjKbrxcc/HRhyW2l/+1rvvxa8tYDv4IXJQ4GWeRqeGEh/UfOiL
sVbZ6Ofjb02C+CUWmwD75g35iEuxxzSlzUP/Bafj6++yNTfpU8IAH6EPxzFreFmgIOJlGk40SMby
tG+ls9OWZ5UiK7ZBeGdXOzxvsclL+8prZ4CzvqjdLNdT/9n6m12chr0hvKMPBi+pqYmXmbsV27dc
7e0qvAAssM8tlfX9Yqan2CFQO7GKwX8fKhV89ZZuHd585dVpwR0SHkzjVZ9+a0cD/ErBqr12pqh7
nGwTW5lQRfPcbErN6er5jXiI5ei/2lTS7olNX31/BqOIh1wW7lftRBx55dyR96B4gZMqjFyYLt/a
/fBMEXPfnyWU0XTgRQycLN52/5GCNxU8+jPrj6nftf6KLCP717Hf6iohi67uE4E19WrVuoa1boF+
wI51+GnWjq8TorWjSalaa/8Cr53XaUuKKC1w5FlOqWNMYR1CtzD/vH0w8mkhsHZMS0neDnPI5mUy
2hR1nUQ5fjhjqPds7xw0P80w06QEaU3lfeDEqzhpAfA+xX6jVniZcLcyjyS41UsYiEvMg/a+olTM
W+nfQVcaFKLIdl6Bt9xnI58XCLOsdvfs3diOQ88I/6h837IzGnd7lBvii0yy2nO9n1cL6i/N3YXv
Hl8AllyIffWbnlk4laKa3faIwOiry0yn8T/4uLi+zrUt1VkWE5NUH9b1+lBYt48K1kI2ZJP23png
jLxJw3AOn4Tn1z+atejM0e1qntqQXqSAEy+gKWwGmXpJu3izTLd+s9aMQ4A/w7ZHO/xV4Va+RV6g
poyaVCnYNGQNK41FVfnHevHXLZ2suPCuEdEE957iQTmXIJzpRXnSf2zpswuOyx7GL52RJepI0AHv
48r859TY21N/Wqq78dZKd2oXbv7rvprgdon7ajxobuw49WzX9Gm+k3ebtI0Onceo33bYVs10wA3t
5PP7Eg+lzfQwLD6cWztNcBfjXr94HdvbCVWQ7mOJZHbZVrHJbIqb8qZzWc4vuFxZnoMgUs7Ba6a1
4sPjlkuIQhBvzpyLt2Ish/l+KbW30hHjyOnkoLm+YXfun6Kg9IPnQiy82iN+i/qgmQL5xycCS05j
SzVsX+zB/pS3Lb83mEm9uctKvbYco9z5MF3s/KWAO/haq4DACKiM0q2fdFTJ/ADjUdlpBc53Um/q
hJf2E/tvd07T6+oKk7nk/xlJIlqyjwD/N+WJ5l9r5nDM+nD3DSks0uNq0oE/kmg2qxKDVO22vPLL
bntvvleinhLxbuv3xQoXLs0RZ1xzrcdwQ9T3ytFJ8eXpMtO6KNvEDZE6M35Le/s70lO93wFF3OmZ
PjtCDGupbvtsENjE3Zmi+52vHM4nyBLp0LqCIp6MNHhu98EqQp123NkhCbAjdFFcTDkdj6C97RwL
WLNEihLRgz5y/7ETnOcM4LeDn9vR785t563mUtjNNmb57fA6KNbzf4171PxXgfLkn2Ykf+ZM2LD9
tK8TP5Y7rPme7FMknhw9N9Ty4mO49zwwpqtmFRyBoPXnOpTmafDW+dPRUc8MHVsD0HxehXcKWB36
26kmNKmRs64TEqJwKBQYlVNJ8uHVqTaLkhfFdEHRj1BXz0fGOmrKtv5ox/VYjPfdYO9Pk3T8FSCY
z85Vd0X7p8XA9OKAirzEnmLHOaoIYffOxYV0KZjG++9hQlpnrvbdO1Uv6semoDHZYtvjgFy+Kra/
PDO78tOj16A9YrqLAClTKx6It9PlsecCsjLZ6Kk9ILByDdq64eYGtOHQQT9Yv+kxZlwZOPKZk7S0
uj9Nv0Tdn66rhDo0Xb+lTh77L43qOpFYVTf0PxankcGpWZagfsgnFPKThVRRnlcj8+A8BUyuqbvb
W5i22tZPti2b6eyW+A1oLOGTe9hqNxzOnTC7d5G54q+UYezWGSE5rn0vrLkOeVoKzALKhG2XmYK2
7/u8AbaQYms1VX1ofMj+E3gkqNLC9emgsapePUfN0nw7zG/RdVtzJdJqwLkC6t/K9YEgG0hUTA4B
R2XuxPGTAoa3b3MXVWwXhHFZd8up2nYTy9Rz/XA/GVxz05frhPF4gkd29l/DWvPwqC0et2SUkbqv
uIfIcpMy/1WhVzzZMA0Ut+6G62ImxXI6sExd1syTU8zmTV2h0unUKcp8Q6Tpp77hXGbPcvinK3fQ
8cksrZGfUVQ2avzcjEcs4dPqs0Kw3OvWtsca53XMMCT+yjJia7VEGSC0qqW6bFsOSzh0IfE/lTcJ
QyntZlXr0zK0vfNY+U7kpGbCKvSnNbETPjBoNwD6KILYDjaL8jmqwtU8Jr7dWeUT9hErZhEG9iyt
m55BPQJVhxmIpnUzvd4s70y9xfvo5nLNljaGvwvi3ONKL5wSIth1RH8XiBJHgV02lpe5U6TkOd5l
/ExOwR6e8nlXjy7PfHnw13GDuSxsy0sN2ggEo6FmO0HuZ5cSCdjvUjUHypydNmyG5x6/u04iEQ/v
jPvrU7g70x/uAu/TjkltfunGgPm81XrEndtvYnyaiRQ0uFocX/O8kNKYDHVTWgfZ6RBEP6/6vQHJ
kgFBG0ZAx1kfWfSMita7dXi5RVZQC3cdboj6rtzRrtI29MdXEFeeHzpXht2n0ZHmKo3y4BX3i/us
BqsVh3YIQ5c2irGKp/LoIOxx/6q6v6+Ri1dOs1LZT6Z3m+5V7dVwwSrRdk+dCmV1jacc5mPxu3w5
Y+N0+lSxbzCLFNeCmQ9OJF2VEE2McwZs4+4ZZhHeiq6DEs+AqC3QKgxEfaiDoGgfdBVhFJlnm6tw
LCqiYVUh3CG5MUrNZSwoLk9avrL64GnyfDPpkYR1KPra6c+BwJ9yt9e1fIW/jP5tdRvfN7Pd0rGy
Vrb9XDdh8MEK/ti8RwhUf2syoh7msaRzfuItth8sh5hNlYz8IhAAuavedtSGCF/TJvb7vpMcq2G+
jurUEdBgYBiqJfpsR+ntv/owpzIy5TEv+jBdXFXsB1fq4qmj37YaDktldf0T8eV1kcXhaIUX19am
/cskOcdPmy00oGLRnHHox555xdNQtu86DLF69Dh2CHPeKt9llbaK33u7i8cHlN/1VymteT8qKyjW
n+PmLM1XE3etDTk9hRa2MJLpIkeldudG73KkqrZNI9dxfgdL3T+B/hZ9grGijs8N1tAKs27PpxkF
N/aq/WlF8w1IRTIGcXNdykWcF+K8hgsjDR0XuxeW1VE1YnIvuS0WcVop/qEeGDWmPE1tBPhzFxWI
ZByiqoZgQGU/eIsti6yFyv5pCqcIL4iwosgIaps/g2kOvzmRXACujCx9UJIfLrWtUV/wGnQ0MPn9
QTGv5gemkDG+WCttnacSM4wa0tlENR44bB/t9KjG0OwZ4fHS3EcTIUJVIkFh1X1viqk+jNIq5MGn
5U0/L9DWxe+OwdF6svLqxhoO0FCv0zqtd5a7jI8VpqzfLHvZUTosC37rWXlaQ0vvs7huIt/1pW3N
Hj5wW/F/AxPyIO0gwgdv3bqnZgz3/GC6XL7YXhNf3TXqokzUtiNSr8/r7dmT+fBz51Op0mUsymwU
Cv7YAud9CUDz2dkx8/+ueCqH88pE3R6IMpe/u2jx3jCGyHtstfG/2Cn0G+GxwcuId+a1a7vewuol
7c+gBvvC3Db7H6Y71AWmuvJ5acfg2WMU/5e3dV/AgXfj+1ZVcfS3ZuoWp6n3QydFVmQQh24u/iz9
Bg1pRrJJxl6Gy41E7x939Oc/uGwBbbSULNnQ2EwYM36dSwSkOBYTToYzXeE7gsWqgsEWx8Vdh+kp
rCM1C2jgOAzPUeUtBweRdk0RdqaBg2VHuLJBXkxcW9scSVFS7zryto8i5n27+XmLTLczEsFYa3Wi
uKtuiF6fliWLvbV5ibYpf+FIte7mIK+/W1aULp5eYVn1Utg5/mBUvQ29/zLaoLKstVUtrnpQcr4W
JjT1ed0bvCQV3TpmHJafENbeQTti8OCZjbE/TMWBWdZr+K1nTzpHtreZWppdAK6Bif5+tj3R26kD
iRhnnj1i0Siw06ODzAUoAJ3Fe2fcupHBHu2GhzwWRZDyxEW4X8p1PAiSEpGC4UQe/aqS86EA/JHF
FLaDf5SiN/W1m3V1XyrSQY+F1VIOCgMLw1/Kfcv20S22QxNUTYF4H+z+Gc5qeMdDKGC3F9PZxGQ2
y35yTC/vx+WGAeEcseO1EeOSY9GcnUZtQN7KQFqjf9B5WD6reC7mlB+stBPbxgHtjUvxpwFOWSeQ
dTvdD0HvLtnmra3IsKdVr2jZ9ZM7Rn35iIhMx6GsJpEfMUaR2rqGoxnOpgEIFruTQ+xPYJko1uWb
DHnw3DzeHrvlFucInR6e3dHGNl7UpXhp/Xm+EpfsvLnKcZdDqSy0BNwqNhOXkl0qhFc2iVCmvY87
YtcSo4qiPsN+FvbFC4OlS1ua/H5yMobo8HsNDoWU6iGP1/o3XzNsdmgTvGqvBqAxDiEPXW/19H7f
+MtMTMu6pMgEsZN2Ve8/aNsNE/bh1zNfKewXJSxP9QKFMFtFyCQBEeAl3V5J6yaUhgtDLiPkreAD
3I54fTL4Qri3Jqt3smIXS/NGKET7pw9l+dLYk3dwe4jvdFpjft+hIX9t7SyZaVkvPxkWepnm1Y4k
ajV18w90rKKLxukms1G69WmNu/BvZUdRe6ZxVx14hXPGD3I/VZZ3VKsd4tZRY+JyY4L/XUJInQ7l
LbPbrrio3ONgtSNOoWuTLyK6Qhb6D8rtmm8riCeFImVzwsB2WjrJm2p/6MpwVsmmgnLOoBH5doTc
4/vIF+LUxet28MsamFwuRVAmXqzGx6YI0dfCynwYIRkcet/6seah/bYtQXOtyj5+9xx4JgC2tx3C
PJdLumxS/KiaBqg49hj6cHsF0SPpMu5Xl7eh+6up880qjl3tNPG5KMRsvZgCh2raNSSUM7XDth59
tWCADLqqot6VO3c+Qb4wcikxUhQTIChPGUeYY+4xhmGn8atI/nZUAyvIVCvSaZjQ8ioTBe3d3Mch
Cm0fDr+WXIiLjzxYcj/iUkrcgTdAYSoR2YLP4q6r/RFHTedX95Dv47e5RdjnVh/+t9fILTCvY9kd
N8dHxgqiNo+okIYoOlEB0XyS8ehHaWOPzU8Jp3CLR0KIThStSN4rRLR/N/phFaaexXtCRlDNL9F3
SHTHKscFc7ELhkYmv1Ds/zjcxvrH5vd2kHl5VC/3CEydPM04KxMZkLV5wmhtqku+STU/KKssBL5g
h61Lz/GWv4KAoOs2rfpX1Kjto5xWtm541t386MVz86+vzBIklqzMq9rcITyWc13FPB1W8dI24TSf
GeqUm5FsYMTZqHYhFyVvzZCNkGEGtzm9r8SfrfExgpXEYUhrcRIaToocsvgr5jNqsnbbFzIQOrxS
Tlt3j9GsuleTe+GnmInQTQogdpviCPfl0YwLHy0NM3GfQjSJf9EMFw7PEGzf8VaYj8pe629yWNwJ
21TPUDAW+Xzt8nruj6NWzkqNSHvzDFWYrB8xWIjUCf0pPBesV794ixUocKsLuTwagmpmPqu7OYr7
DylUGA+J2Gw9f5e8GNsxHKwgPN+sEXdriI405PzgFjmheHrbAvt3eIu0XuqluRqRx/jFQ/clH0L3
bhzo1RJk4hw8DxV+6XGsGu/2QyM22zr1ZkaOqlpdHL04QJnGayo645pr06rKE2pHCDRfy9oj9xeH
QjBN/vKcx3v/pXUDfWfFxpuRXTz9S+Bt804jfTbMQ20XHGYr9A/Rvv/b/cVB5aQ/MbzcmK02Y3fa
ujAeY+M3cuFyRL5zH3HtB7/wL4/hUSIIvM7W6v7iGfCefHsq35Xr5zO2AgUnCaLFMcQprD+UY8tP
V9tbn7WI/ZkOW5gYge2Qis4mP8yxg/tG2uzLpIEqW4zSS+P8GspamscxZ2qEtqGoPo3dfTlEI/80
5G4gvpp93F73kKOV45RvcvOd+dPCUnmCO19RLt3tnhqZ8a72/dt40HnD72HV5d+GqIdfUsM3Jk6A
0J1s1SBN2k6WQ2woCuyxxIDzk/x5I4+u7Y7bGZOq9x8bIg2hfthXNBAxA8ORagPVXfVZN9UOzaCN
8R0+t83nyusK/eWuHkbQzd5ymRq3218YkOSdggi+87fbkc9+bDajmWLzioasaDVc+DxN6kezOdUd
Th4ZpZaa2uHAtjZwMIhZsJhddM7eH0k9xTZWposhPHkaVXHgU67GtJda8oQOg/fPFqMfZMw2Mey0
449np3eFPLiG9clk8Vb/01/L4O9CmMebclfzH1sX1ePNwrEknein4wJltiJFus7v1sHhSW5s/Dy0
4Zjmzs7RNTX+uRsxM6ytzMEVBsjX1pu4+nWs3jmYd0FEcZifCkiJCwL+gs6LW2rDpFk574vAqJLl
lqm5qsKNMImIs/avwjKmE6UnvFrzaMOh995NJsC1NXaJV/bDlzfbgXkIdd4+ssmSc85bgfxLakjV
f2FDUTLZce/Xac6/9rDlKj9YbW0dTRM52RQFhM5juo1P7F7AMlSD8t7iqoPUzNknkInCFHOQTjeg
zQAb8jRv+NvXbWJHY9waUMMoRnM/k8LYJ/5eyjl1OkKs04bbDpk9rPQbBG/9O3CwySNrwc3r2O6v
ZpygEjj/HpuIyF2r3zn6dbFBCNZoRoexbfXPym2Gu7Lq8+cYS8SbhemNB88eu6PBu/hk9S0SjaXr
8zK6igiLIPia4htdnQcrLqR+Xu8r4XLcbWWjz1HENgPp4GuIm4ZtmDOv7CLuCiOdv3bPrJFIzp3+
UAoXQlLjO6d1VMKTOkFDkdi2RBfAq+oOAa+dShrLn/941o4HIpjIhI8saf5bpsJx081wgzqM19w/
c3uwh8gjFVmvZ5/qOQtesGiclDgG9zCDwb/9UFt/Yy4sQU9c3URpD823pKwsodTZJO/JZG4mHC3s
VamfdetV/sFa3JbW+8Aq/iKlFP+8qrV/lDkD9yNTCa9UNM2cCmXAQEoU5/LFfeqcZjF5n9zvXn2Z
+M1+YgWsP6d8a14IhB+tk2rX4KuNmGNp97WhNOMu+l471miOq2/qL71shNAhdD04g12Vx8pa4bnX
nYXJrPBXcakWzp0k5lhK920ZztK49hPR3EamYbdOZ4U1rWVDdijsrI3A0BdF5OV1WNvozsbD8rP0
WYczU1dJNizXskTrbu3PWWHxGMXiHtTSmTthb8NPfDPtf2Xjz8+tGqEb2bM649e49Uehz2DYNANL
Wg0RM9Lo+D53RJSfBpTrCUd3Z2Obimw+0xJzaMe40+R9ik1YubzvGtnG6xmXyVT2nKxsyjhbzQJv
kM8Dz97CMaojUz8g7VlflVzUzV6u3QcO9iibfDFdVGftTrqsuvk3uGXxR3dRe3AD4DjzGIzxwk0B
xRCqc4x78QhRa12hpfC6oI9bLikK/fSf3At4wa6wvfiwx7HCjLzlMN8DATjRxWUFisMLpvMNmK0V
ppAYc8We11F0LRrQEvKZMVkR6P0PQWYYo4J98FLajYOP2QmYhvnglofWLsMnO+8xwSGGQLMI0EOT
+CYc6pM14TO80yESKZZ51ELXouCURSatSWQQfvAydd0k2O5gJ8fWYvHOrTepDtRQyX496oF3lq1M
f/Gv0zzsL7sQ7ouABzmSR+2Xh/85OrflNpUtin4RVVyb5lV32bJ8t2O/UMmOA82tgQYa+PozdJ52
pXbiKBLqXmuuMedaGnj0zUKZdvNS6AL1lCCnCw1G1v/quiFggxAbXL1PQ0GZ8gpjpi8Oe1eJ/0v8
4Y2adb7IhY4c+x6qVUB7VR1UHDgoJQ3vb7hO9j1CkQa8we41bKvU8f6ES8JizFw4X93/rS5BrHgw
R5eug9mLV2Xv3FPJh1ILLhuGY9qJ821UFjfwiHM3GB7gqdAeYdhHhbvKSLmPTabkG9hybp5Wy9h8
JkhphoRRnW2p/uJStf22qzs+tniy05Ofp/Vrjuz4HNeu3tV1ol8qojy3uC4yfaLvnwjkl9Eft2wn
7z6KwyF/nzFavCOPx2Jfrx099egkkX8mbtzD84dopmdqgCzNvbtQDYM4cyxPuBptyxZ4d4Nh1pvX
Tbno+AV3YBU8RiuXT73vbTnvPMgq1uTm3fgsMmBbol2Kx7mf2wcMD1x4KVA0l1su9R4JLOif4Rfi
MsBiUKbJxVutk+6JltVe8UiZSwVVrJZGOUkRNrcNcluy0bz/1dbAZnm7dKz88ViX4aqwbY62PDoT
jeBpZDLhM1ctoCs67Zls61DRFds1W+vhAGSmsfh0TbIXftG5fOM996xC0Tzz8lGYhxV8e5M3Li8g
9dltEZtQ/opWjwZam4rx/9THueRMdtPvRDu0mPW8Xk3jmDtnSOyfolcQPiSTLsQKwWIocjT4LYDG
fqyeZRtwm7tzOz5iJltGhBBy2I5tgpNo48UBbm3wAvGT5S4Tikjn/b2Y5P9ZEgxR26gZ+eEwElOy
6wMyBDa9y5O8T/CsdSAhZSoZzfkN8CHNdrsJqkXB6IFWvGM2rFCiqS81w1/evXvhNfF/ZK9UJ4rU
7tFzJofp0e1b3FDsuqfQYWv63hHBuDctHo1DmQUYXmOuwvQuz117AFhguuZI/9lYP3hUDBUPail5
VDyvXa/gZP09J2x2bkqmJrtKuwPyfw8cu3VbpzpMrDI/Ihn5hwW5/CokKnMwcuRUMdTmY5cH1mEs
NjF2fq1GfvCdmWX1hhmcnJh1LaL8lPPxvGEblVfTRUzValCeyxwl+i22hbmO7VgAz6Uhn0bQ8DY4
FTPjDSPPYZeCcVH/ca8VnGYzSf6uFOw5oLq+KCaDnxo56EnCxMJoUhCeDbtpAlBG9Fyyj/PPmIzi
By+L/K+g8LKPZIC2of7lw86rKP+aeeIvSArz98QT4O38aRrARRl/YUfhSWdpslL+Hxnly53fJ2h+
4HVQu92omQ0g13kfJpXY98tQP/FQyXtbpepV4WI6JmvHTGf0WyyZzNMZ1LYj9s4t8/voH+GdNdzq
VCSXNsucI/kY8yd0BqXZ5MuvxaXj2uS6ZarD8+D9cczAHDQNpuHbDG1yZ/NAPMajqk86m9NHZObk
AiMWPdVjUlOyYFcqUKJ759DWoXodelk/9k6bHkv8XP8GUsdjyBDV7+MC0b3GK9nAC7iwRCZgSy5m
4vk/6fc8S2WDg2pvBzaVMCPJtjVTmgO+4bL8CkN/MC/GHZCOcAtVJ0+MKWghGO7G5DIYd+FQR1AH
ZZXJvcaf8xMxawfnxHh1aHAd8D0v16ca/PZa0Q1vaVn5auvAZ2e1SqLqB1cXxEHfV2fiKJujFAp2
yLCgqXPB4k6t42df/lDdRjfBrfiyzPFpCnKWPsBHZvduZsxvR0ldgwq57mOEcerolJgbdt60lMXv
UBTDucxY74jSQpHKZQQMuI0CbAKHCpnrY6pnrOKyFP4mUB7+xh4vb3KHWrB6L57054CTpqW+REyi
Z/T1SgB3HVbFtMFLmU97445ewuirC6qvoggsk2whsLTFYkn0odQscz7oBZPrtu6j8jcMKisyJYHh
ZidkPn46DETj602Q4XBOOhnv6OaHYB8P0yxZfwvo4k2zYdrHLZj866zTzyeRC2R0geNsUzg9FuS1
VCo+JU6u8LwmMq+upo4o/EMhiXVa+xsCmsWjnM4kxxfuaWA6fVdip3jWoosmpuD9yuHsSfm3ELRm
pJmXlAplV2TpaaQ1RhtPBfh2VLhgQw023gfw9fCvU2aJuq5xnSZ7b4wCLqkE3nYD693RCHVE+j+o
yI1qXC/C/oktA4tdbaoM1wBURH+YbkUB7KXlPSasARFrosQLNrgWvF281hIX9TTZH27GabowAfA+
4iWigyogQRxayLRgYadJ3mbZuHSkNCjYDJbwQzSYdpkf4e48Ng0hGZ0JLd79paSzCKc23cuywGi3
lnNYI3IkLjBqIJ30tc7J/rEr24lg1yJEcSjtabvEuXmjPMznI9RrcMyWFqfagkTxyOnDIoQmi1OW
AWqXx81mM7JaBiSfM5wpimqHwt/3eJt1zs6+bMS0JJOquGdwzESngYCON6wDFqdp7W5ip3drWzqI
hq12bdBtAxIDfhzZl/IxX5K12nVzPDwuwMdX0Xb+cuwMgubUQepzNs5pvfdbXHTb0faw6VnrpVBO
/OgHpEF6w9XHVV+T8udgT1PsGPSnXvC8d0u2VVRF3h7ZjbRtgI/mx7Yozy11/Dc7XLqTTcLhn5RT
y/ECvPu7wxIlnn3d1j91Oi5fWADq9hgugWbbWle147XPGtxLeRXvEj82D3aweCPzlN7bWYowzrZZ
UbkcMAFfhQMH3YzShKh5pkTV4Z+GlYF/cZ0w4+OSTnijy769jpINoZP02Aw8c91w3CJLhFvjmjL6
BaUTBWKnhep0hdwx5DfX5NIRMNkE1dx9DTo3A76RwAuPGTYk9YFlgTG7utOcKY33AFRW9dkF2gIp
kM9gnG87Cuqg3kr8z/8G2JP0pEndfImTTnQ3iqWvXT5JPWKpjNMx+Df5U/nedT5qnVlXfZ+uRF/7
GzYTxNx9+eCcvdyPJZa5ofwmI4+p1ZiUxWHFxz42lNUlk/mlEOnn3NRGRju/kv4hqcPlQfRT5X4A
/IrwL6ZW36Q7AFI7vzlFaaMfomEmLiA6Qpy2mzp2gpjSk6WFm3rBSAntUoruQI5D4t7BESp1QFPM
mAHO7o3hWVv9j442to841r1up/PU3LmRz72aSj94qRZiDzYYPjoeE+IQj0WFqir9svjF048C7mPX
/8L5evtKe5J70qiq+3sjol9qEjdZPcOgGqa4DgHFPSI/gT/6hHjUpBlZ2SmN1d6pD5c53nkONO4W
uxnMma45w0O6t0XsueSmxt92blhEe48BZPXc3GjucotzfnTvF7Juf8OBV3pXwkrLK05MWe00/kd2
jdXlmL8kgM0dZ26KDJzLELKuqYDYCETAHL7DT8vflcCuXLgy2odkWvz6oBXuxE3fT3xACYb3D0tC
C24kxSfdopVfrKUUYgaLfehUF46nXtSUyOItGQqvu5boviAu/OIasxfnEgoHUSXI8lIjnVAsb0Fc
pmtKgoH4z44VpcDUQIB0StYJs+1CIC0AA9zx9680IomEXWWXlr6L8WUuOwJCzE80a8IZ2qg33THn
nmWYCGdi7nXBl42BFH213iCX0jh2xVDupxq359vgtOw2wq8O/7RZ60aEt0vUenO2d4LBtH+oNxFT
Nyznw//GJR8gN2ovK81rgaHIXNCL0HyXWIri0sHVTLhMAjO9Qs+uYjfF9Ha7CmSj33I/zdNTtrYJ
fQKTwPZjBLt48Txdif1oCjUfx6idHqPQJ8GbSILWr7aCoVB/77kxhA2jN0Wv78GJ7jvMngx9WxM8
kUCxnCG2W+hWXOt3vq7gKPql7Y6uXL13DuK+/nKJT5m2lUDqOschnNOZJIi6oOqJl/h+oVdv+f6W
Wf+dAOKcBi7Y9NSMbJLEj8lOlCsngwGhM+yvK54XJ6SR6oLpHAs96EvOArvxB4EuFN866nWObFHp
Pw3jdLFbjRmL5wZ/JqMeLdbsWEXa1de8difEPhLixPzFt3qMwy0Zv1g1BgJChp+c0Cf7p1IDlOzG
bzrV/MobFPYnNMzFPeR+sESwylHrUKmFvTwyy4oZm4SxNTivXG+S1YsnvGr1dpHAEn2uEwYZz0Wp
PBaV2pCJR8h13tz5DKPi33RDczigwWpgJS6Pcswi0l2aJlzgom+dx9amZI8tW9WhfpBWELThiX0k
AREy8KP9vxCpJ0qZZHGs3rqXIg5OLv6U9o/kW2LuC6ILQuZCDGW+iLPyUed9aYjxadhuWtebKrSW
gJasGaunVuC2PaMsRvV1WOZIevvCgcVVADNfOgeB3i5ZtJbnNJGMypmSJf8qrHjiYiGrCF5xusEG
3y2zuVsPOa1hmO511yWHOetEejeF3kBgB4OS/OIMg8l/VvgAf+HTpoT/yjBP18AHwHP1+0BeWfER
94EvPwvSI4J0o1KOxw8/a0Qx7svSXwdGnYaVk/ZMGIO/mFMRqLEv0PZKGTn7zorKS19UXlgPh51X
Ne0DoTP4PG7PzmCPGdm7eVywOtS1+Z4FB0V2Wjoys+RubvErbyTdFdR2r7vwUHr1um7ZThu23Hd1
JF0XD/+8JB/95Odfy5rFxX0yUMaTxkHN3B6rqeMJnxB9zLlozOyQwdvM6fuNzfL2xD/k2UtYeMwX
dmkfNqgPrhsO8Z0fj9i5Nz0YwPDegygNJybyqOap1U746doRBCNbiMlndZmf1PuZEeXwCnEdN89t
1w/BPcQYK1EZsy/lIXd8qZ55T9YnLGyh2qeYF5dDwSzvJVriSG1VXWKxJNIhIOakN5TEXsWYjtl/
kp1aJF17SKO4RGmO5uRUz84AlELOkoeHrR3qz9jywikGG9dLzkw1svxoZGJTWHiEsauoUKWufUD4
04NvyqU6ufBH66NVudb9zotine1VRfLFSQmV8k+f5mRqn6DeipbH3LtNr6dlXdNNiKLKL6CUTchh
7fTRUh6bOMQ/T3xBzYAIbYVxJOd15KmjGCJjJJegoCHemwY0if8MWng9/rLeb4eTHdukfIiS1gog
p7rv4+1khFovU5POq4Om7DJLTcVNm2I0DXwaLwE6W8POrGPGHt+fdsU3ioN4SuOHvq2ZEzUKDo+n
qoN4WhKPshkD/yuOkT7e+I4G1GcqNz/Z5rZLj5Ca9SHu4NE3Jo6tPqTj7D66jDvXfYLhhHqpDx6b
vgyWs1vHeMrn0VfMtoKJyaLnJO5vv0l7aAIVNHKzoLUVe1V3uDYFMScbHQ3Ze8GXjoRK0b84hJ39
9qi1OHUKF4g2Hstu3/QT1+NScdFue7MwYiu6IT8G2g+9PVkCqHeEHajymo7khx88HdLGeSwZOYRx
Vbwy4oGLjpLACqxsU/VZLM0I+mKRTTb52NMZsSSNkR13of8fXfl4MWlMDMIye4i5cdUmH1kDLbpN
8hlydF3n0N2Meda+dFECdZiQo0V5WVtEsU70tcflmuZ7leOyIKwU4gonPfa/YmL+fgtYW7dV2Tu/
O6cCzLKhdn7LeR3VncdEZSX/XGHdwHZGnPtEjBhYG2kOy61ptknj4oRfGIKEibpBBkxM0k1Brug7
QVP4exu38KZT5rTuqUJ7er2di/eLYZHqJnPBNV8YCemzqDI6RCoGLGpJFIXeJmWy/84svL5qKIVy
X4627VHQ24popt7nT5OTuYPNiq6xchGogGs5+po82lTTmJ3VoNfrXEI0bixATwLSyUoJnJWza/Rv
4ZSDy94H6w7zg4mGmHWK42iSPUO23BxtwS1YHS2e4KTFve6hXJXEmfTJOYpWqVrqy0alz+7id2rY
jgtI+2GlFalm5qzDMhyRNUr3IPvI2K+0E1lwZxjAToc8mW1C4TNO6m5IavxvJXo0I8m6+SFkKgAj
wFR2SfM5/mKDnfOHooz3ZOIOqXZLhyWSWfqtYlbWp2hK05nGY1mJpOMBM05/DAUo+F0VOFK9t3OX
MEeTDUatzhlze8YMzDORk0V1zi1FLUgbPMQmdAvzCz2RojpcqXJPKvbInGu5Y7wdvQi3iiWtQl9X
rTO/fgFKwZc2uZ2bVdt6dT3JPtO8mX3ChwFOmJNBEeW/2E8y5g+puE1h96XRCUMm6SEzYxaBks5L
eroQtxONMVKEPQUBTt7gGRVpXD/WeBQaeobFOWKH+aVeTuBZfXmI4k56qM2jxkMbW+X1L1OJJ6Na
fCo0yxjj2oIKlbtJZ7EiDWyCK+sWFywCEpZuLbIZ8zzQPaol/AJ2/gRyinAuh8Bjm7glMm+jslWM
9wpq8wNoPDdXPc52PiSVrO2rpfW9NEW2mm3cFTgxFLFGyab0p87cE+2Dma5OXTkcYzE45jMLO94C
GNowADAOgsjc5cGIQWIa6pXymW8xCFDptPO3nYFE7tNO+cs+53ls3mRFjbZXcDkYGkIn/IWLgzcu
XpsKZk54EHx1Mrj6a5gLcTHCV9OxcaxRx2FEj3/k6DHuvF2HasE4C75QQxSHiTh4yr9tNnfH7O8y
pEKd+d2WtT4jWRwXHhzdMnbNtX8MSegbvgxoxj9Hoswy7V/wyKeU319rT3AVeE3ceCfVLeX67hZ6
WbfT4IgIO0zupAn3U6jZbZ610x02nMW9WyEtP8KhV/nWJIgQpwqzsCT1iG1IQTaOv1A76Tn62oka
7KlFWx1WX0/zcam6FqfOlLz2jcc4b0RDK0jNYkJLWlLefTJgDf+tEoh0a8S0YkTsppuL02f0saRi
+aqtJfEFpQ++Lb9Jb3EZNnLnr1nY4EVVUv1Gx/OfxZzHw+WmQRlUed3DkhMxvJ4xZwZHPL3ODzY7
79yRdGofCI/A7G00cKjxV6RGOCH0zKIEqS6CsdaHkKn8nSky6OqoymxzTQetG+qmCmdXEjcxl+o4
UzFBSVOfjr1BKUHDFSRf0U3fYno4BB/QWfFNojzy4ST4ye2Z77YffaUaXmITpwGAGuoSV1pP9/jL
0BHhzEBdzDbr0FDZdnPN/+S+LaZt1ur2ihNZf3hOtLw2jvC+Cyfy/4sjtLYfR6hkOhf07/j+sIuX
9k9qK8oRPRDydbwFr6gdfsIEprbyaN2WHkrnVDro3hsFinucc3Q9NDZ7H61O/aicGAPp7MoyOPqE
jsGzsBkJ1DRywxTF+LZfLiRl6TzWYebui9IXn7ivCelksMgq3VTVySFnVOBvaFQ5CAtq/je0yekU
Fav6WaTSzzGxQw9ElC7/nIK6iPWEiI/b6WaA2+RZSAqBP5QpyZBEvjzINVpfvK5zfoLcYannrKPk
OYNqfBdjxZHPfDzb95nw/8uZLq8bXvVtOkr6w2VlbE0Hwi1I2auKU+vnhuiDLtu7ZcDF2K6ZeU78
NHjs8aLcK9yBaIdFxZRXtYNf7wSpmk83jRZwxQ9dJK2BOXkyw0YGGfKN00AMEguVVR+C7/dwRv5i
BDyQ/QNXUcirFoLutjSRPJdaA/cXjfsyYqta9gQj3koZXLtq29QpGQ4eIZYEoNhf1rBoAWqElDMw
y1zMPE1V/h4EXjFjfFFocFXuYmhvsug9bEl72IRt5v4KOj36B9C9ZdyQHQzNS1BdtOu6sVObwWN8
2PZt+qj4E/t0bqCn+bk+D1/EUvU7Xv/8Hfam/MiBRhnWr9FMUdJLl3ibuSc58qRVEYc7qkLd36dj
xssTpPrIg6hH69xKBYTCBi77VScM5VFiyxfeTcwtbeIE74QITbssrMEwTC5K/6/Wt6H8SqzggfDE
ApAnvvkaA0IHXshroAchqXAJHCJyq+TgosqTLrPy7nz4WJPZ2JC1tYSdjaor2A9GfvKz/OGRxkqV
x2EpywKFnS7kiilkjjiOdfviDkRCbQ1RsBdbLIm/X2OWouzVELguZzIcADr97dyv/L5uD6Ht+uap
GAhMvSM6MRtRRbhSAHkktbsbLKraTWxAu2XzFaiiYo2JZpU0l2lCsuYBh7l8g8FyA6AbbbOTWQGD
yGQlY4I6Fjxu2wWuudZQlqSpoaMEW15rav8ivsbzselYMhTTmTupNx3tFDIR32Sibv/PAzJ9k5uQ
Ma732xkpKfZRGdvhtDD+xc8y+bU4ACxHr7DbUX6wimS/A3JO1tFJGqjLjx7/0Dwda9n1tGrCD/6N
rHJ4joRI9Q6wTeZ3k5XZ8OIUWXEWNmLExqDa/vH5yiabDsL3eZV+8dATkfyX/90su9678Wwd4AEP
w4QjcINxuKyeoAlV+sZ8DJsvP9Kpni0pIPERPpX9a/Q4BWRiEQgiD+cKgiCtjDmmA4lFO9JvnD8k
AWOf8hppvyOCNd2VWdbSZI9uXuPKnrA4fDchzQYfmMI0boc5xu0vYSo4XcDnYPSpfUUJHY7+OABn
kgWis90kWRIJktlAJ4Xsqm/OIwEKgG8wE9GORF0vfpdNxHAIsuVdkCx8yDB6ZnvM2li7dYpl4Ui0
I86AKuXOpe5KnmL8E8TQolJSwHrWP7HDtxmPSUl4060q4VMqUXevftnBRiyicl6oM9P4rgaLDM5C
ZvTTjTZK39VjjDczS1OulE2pfEEO0Fh1Fe9x7y5fxOolJ3JcFsLi+MriWh9cgqs0vgLcHrrKH3rU
GYRYI4V3UWuHsOoO0CPMpjC5AW9GjA+6uEVjckgEWDbxUiOrp6BkbzNyw1EOWeOC8eL926ciG95i
QoW2pk+7lhzgio8wqZPoI/dN8adeGdhZLSt5LFnjTTSZCOvXblTVmw6NHf/L6iXofkN50YX1mO/M
huvp5tVJzTwcV8zd+lEifeoLuZ3jpWdet8c9VcdH28U3fmHwW59k30Y8I3JXjIzqAis8pMIU7Ud+
i96W05h+WrnKc7feUISOyKIDM6tAnsrMRkw6/X7tX0nXzeQBB3dXkHFag04N2bCqTTgu5snAynEL
8OZQOPCEHaPZYpBvWkbyDL19RjZj7va/b7sDTxJ6ChiAjJ5gC3WJ3jH2xfLfvGJsP3fg0QzDCKM8
ove2T9Io21xuGvu8lQqH9hZ7cSQfC0m27yFGAxkO6dR6H8JbimPhB9q7wAtJZP+6pjxmm6ApD8Ar
bCzxIhTk/0AfKIlxrogn+uHq5r5wi+ZOttIiV7PRcnKfcncZjyJwERV0UJdqj8TVOPczyPi9h978
tJgmav4a29hkJ9woa76c3OJDkWMZnUmU5RlvpqFpjhGWSHUht40JDblC+rvLU/cMqQS+wsCyDLat
o73usBgPPEjCK5Y7Bs1gj6s/tg+ZubGPuTJd/xTakuk8Dr8E/5+W+VsWIeHjW4Ae2y/wgeGZEz78
JztfwMBiByF1eZ5dcHg6Jxj+sgdDXOfyiFpMZMUmy4PsAzC0mI4Jdp6bjzRuzKmOsrYj+y8Qvfjr
U3CRA1r33hsegvANRILKizYuC66RQwLXlokIZt2kxap3P5nRTIdCreBuOjZucW5V6DC6CwqMARlP
+4SdZgkdfFkZLdNsfK+6Cssq5EPVFoXYsWqV2qz3dHFSUV79RfRFcRpJmAc4Knp6eSdI/M9mTSAd
Jyr7R1tGt0nsGLrvvjvg40inlBhdXaTZQ5ggsfwZCa9KjkzIKVXHEtbgTpNHcE+IDBOrWDT9eNLB
Ksk2jNwCW9cyU8Kz55L1EWRl+gQihG3C4LtnEXG0wWLH5iWYApM3B7C7rtqS5EAgxuzmw+8WM718
JL5MDI9wc+6eaQcdmyAOHT25m5u9xWmKB7Gr4vtElIqLhIRMjE8lnc1t74r/vJRx6t1nlpXvZ5IS
b1YZmkGBGW0QNz66JoNHLLkCIx5iHNFG2x+SsMO3Tvg4L8osxLedc0T/UlHI8V217drsyjHlysNG
ByoLqphNu6XAsMIaTPpHO3XVcC4UCYDbsmjRXlI/UoxHWlf2B4cJDR90PVfnLFgB4ohKXcgWLON4
v6QNIZ/pQBbyNg24UQicqimxfJ2V3zFWS3bOAsk/uUie0KDYu7YEAeAF6QwF+FZX3nhMw9J/mhiY
sUqasBJSomesyZsohUjg7TFQ600yT88t7gooiJFoh40gqjmD/yO4cM8GTPpe2nmnJkFgiF/QZygh
WGVf7bnpAWh8FlJ8ethDnE3ZpvLv7Yp0N2E4iSfSc8QFCzD2r7ghtgZK8YaFwolCYBfHMtbAzdRP
YbA3wqUpEG4DksBFVOmDOw9TvnfdlFRm5p95f6izLnu06AbPWZvaNxWvFKfhNLZX6/fyQXmcDtCB
GYEJgX8LxEBFZRkDzLe6+hOBegfCLf3fMpsIB1edk73WLZAJxbXPD1ogksRDtDLaXZi87mF70+rE
+Vm2V+Gv8j0r6+Ar7CHJCBNcbhoajd6pKxgAEf07xzhE+ow3xFpcM1tbTcM19ZwCoYqI7TNSUdTu
U4+BESCRTXA5h7gUqP8CbGecQg98aNWXMj48Df49KfmaT/4DRwb2MpLWoWoizacQQuDUW0xZN6NV
3rDtNsNDCXp0C4axxF3OqJVz/rlMcYRh1XBAbNXcQhhTOVMpMZ41DGQbVWzZxCvPOqg4B6NshG6o
sYj9CKKHkv1YBBzRY7Qmr0oP+UtNoN5nQmB0sFF9fMMC1lj9GtdbmIM/9Pxe2cvmjzuRosCfTT5k
GeM2cHtxkUyJvtM1TILdTRDqtzomUncTdUxhO1igV6p80e5VQ57/jlY2f07HPAEEa432X4lad9SJ
vBvANeKK6ZQz4YQn5SqSBZjSV39JgFiJjGE09O2aBOzD1FK9amzv3zULWLqTBMZGlEZEMrsyKkAV
tECr2oh4HCCxaub6ii1iCWK27DOGdBGMslMDuuHr4ltulrHCOKQCIIyMAOqOLo7roVwXTrmaQHMu
6C6K6qNYTP6i+2p+RKmaOBIJakKbBg4eZ8EMQlIiFdi6CF+DQry5AtNem3kfonsHe5ExMN3d9sF9
UVxwtjPMwAasOZafrQ8tCvDIq+kyoKGaO0dvEel5TjpQoW8nWWgnlGPB0PCbKIC/Rf+X9X2TEYIV
+ieChhECUybKrI6IhrLdL61e/utMAiKoyM4EWnd9wAmUApq0pOvvVS/pD2XlDF8Ez/KAl5FDYFyU
3/B0kG58ZDQ/uCVAFv/6qxArJ1zYfo4GzYvXiTi5Y67CQKQbevc9LcPij4/bWm+spwqPjUVW3GVY
Ztej5GnDEOu0JMzPJUSSSyPSIaMqpznOgYVohCUm34RdaVN+Z/Vs4s1YDGF+yA382954TVJumPVO
1QP0O5Bkv8J3nXwyjO0d2eOlOWSmtliHV+Eu59B3sfVA0yCR8I8Le+BQIpvMQIz4d6om/i3uoDke
h2RCQMc81Z3J3gQh1INY77uMKudA02XT93ZYCK2S600J9CK3R900U2TPs+V8oOHkNVJEy7MswAR2
naaDQfhwWsI7stu6m5hNPmc3l5R8A8GVZPKAZkIXylmoi47HgKXTLZXSQs1Y3ANx9Atfz0KR/09r
EIGOgN+UF39WZfOh+BTUY8gkrn9uRYl0ScKq9LdZRrlGpxK1orsXURJPI3ImKZ3nMCT79Y5zpsmf
+BrMPac7teGWXKQ+eWTHBWQDqKdxTyz7bVW/JdZPEPKTWj5NmkJLuATj7h/2vgm2jeGSU+jH7chf
QLhJntuTHLxmdHejWw/rcAqJGI05a/JbEkmaxhOtYM/Siatm7cqC9pjYcicDpvrjvgYk6rsLG6fK
9MUuPKyPo2fIPlZ5ggwMBcrlfx4KxirXjMx3cW+RpZ09oUq0N9QiZX8cPbLzNOHF1jbZXRnyFQxR
RWChD643dphiMSMyer+jWIKB2voC/y9WpIJpbH/KLHT5rxo+L8Nq0rv+ibierq93LqsO9F93ddEP
fI7J8lfnN8yg90Bxkn87Aei9f43qAZepWCGztnVUjysX60yEzoH2yXdgFscOv+DIO4fpMwG1guch
Q4lnNQRYpniYJj5+Uo8S2g9YD0Lx4TVvMS8i82r34htfMT/o5yaPNwPBUemfUt7+u/ODUja4N1jD
XsD7lG0dfbsOmTNsiCA/fzcJxRhAlRPPMblTfvDQtRPhv1k5Ot7GL1CfoSAFWZX36VxG8hJDpZNF
r4eQUBIrwphNMUNVRN9kcyU3IBPWDQNxsICxYWZsm3Pf8AHcAA/tp3xI2JLOk4ra9sHUt85ctiM9
7lK6DcF/XpyL6YOg2al+sky3y38ZOguiyjKX62PYET18Wlof+JrBnS8fMNRzjrgNIVrP2UBW3BNB
VjWYq9s34YMh4dw5T8AHpBWTlx++irDzlqfMD5HbXJJwSoDqbmg3IXxad0rJg0JSxko+H7KpCPI3
XWei+ZZuu4T5vuw8ilTyCKFF4J6Si59rMgkml/CpmKag3/KwLu15jtkCsVmceMp31mNTITkPYft3
5Gu6hX6x0y/uTsKSklwONeENM53qhnRDTEuKHOj0PDYocmjoMlj+gpO7+bhDAur+x9F5LUmqa0H0
i4gQAoR4Ld9VXe3HvhDTM33xVgj39XdxXk/MGdNVoK2dmSsFFKvN1D2sjarOPRncBFm7nt6sh6N/
n3mi+MYSnwGDPjACJLGSOJVBLpQspQelD2hDTvOPnHAwfrDJ8FiZYH9CZyriYKHVN+BDF5+DqpT9
Y0avAYdMV+hQneXqrgOYLenpZ+Q0l7FSTsX4vcrrtvjBesQhe5872FGOCkcH2QWrE9Vc5RwMK4lo
Nioswy1h8GvL1rk4TSEhnRTC2nTwcwB9PymEGOLLCGKSa2ilucsCEeu77tSFCWB6grsJ93As46h8
rI9TZoqFIZEMFQNLXTT2prnVLzEPuAHFw1QW1fTwakA+BoLhhAFhPHSL9eQ5nke2T0smk+nHQngX
LGCSdclfMl95ciUxStRK+zGCDBhUZhGo8URWADYkd+SizYHIZXk4NBBQKk7SgsKPHekub36A6Rg4
32Wd4XLPuMd7w15Te7+iKxgUi9QKziqMmT3DCLYLsJ9S9xGYs9BdXg2pcBRDp+FwkjTINV8id2xw
5aXWPTtbok1kG7WjL7YBHmwsYbrKrYWPIi2KInmDFdDWXzTf4FhcUDLFK7dd7JZ+OM/5CdPB6F8X
JPyaXNimZrMD4BrBS1GfgYgNRcK9bNEBb+1GPVQ8v4Snfc/9zCohxFMyWmcXZlE1/FwgKFCQReYh
9/hKwkb/wndn4isz1dI8yWbC6nNaepwnfHEbfqJvMMJkQCtImZ4asI3jhaUBn/geHzC2AesmjX41
/LR1uPMYSgekWw93gz+vyQyXcMzYknQRd9pd5zFj39oimu2hLYVa6iN76GE50GjEpoqNy9y+ZLZa
K/NIs4Kyr9lUjVG5R+WGrLGb2wT5RAR2hhe7kppI3y2boPZfZWJcceAlRNy/UOmwMfzwXEI8dTTS
FxEgjl0Ybqwpkgz8JNSfDF1fatf0T6u/8i6RIDWXi81b0ttCBcOLD7RQ3AyX/55kt+67e0Pi/tMO
cGEeEq4q/adZe0//aCSVnQcNItfclhEP56trHV2D1PDXD6LpnnucdLe41yoFJvBTum08P6cWJMmp
J3ggDAYnyct0aZahv1igQS7YjYEcRxxbU9z1wuxwo8iUEExnTZv9npzWKX4ovTjO/6ZsZRpGuORV
ICEUBTvV574e8G0iAB/XAFv8A+fdlmXJTfEFmgmIQr6Ko6TmqHnv5DquT8CuswrvRK0jD48R2bDy
AkqK3w3akvndgf9G8Clz9q0m5LrJ/UOUvjmyJY+BEqesv+9+snT2NA1B8M5UDflNSP6Ge82jIfdq
ZROzlwlW9cMECid7VTUrtZ8MiuUG1vLa7iRY8HiAOlPuT4BT2uUM2AmPHBdsHy/+yP153kW5h3uq
KPqIO48wncMCZG6IVUPv8wIe/nx5r0ReOc++Mzb60XdZjPH6p80g3zHO1fYb3q6C5fQGicXCgNWD
qNESvmZ5HE43ogvyToILGAjkFUlahT0S76lE5CNeNCUS639gpQmH8+JqcLk+vXVMmmPWRc9K+6SN
2KiE00eOXqa2R8hTO8j/8SYARMunHyUjd94m5NVcwIjtj9MooZL4CFARlwKWu6ee7PFKFn07GTaf
vnMCk0dFy4Gnt1zeFf8bASveHOvVkZYogqEI3PmTOLJAEp7Qii8rNk52KsT37SFulkz/UglK3ckF
+RKc5hi17aBV1G86UtRmNwP4JPxs/ByCBHdQepqupP98zHsTXHPnSHzYPThtMHSn1hB7hs4DrPyh
6mK2Zz60JrubMNz96KKuocSM1pqjwtxcc3Z7Wfsnnqh5WXAd4r/na0RwcvZZTmZTiRFngBR14IpV
STCIQITPrGHm9kwNAG80GtIc75HvKy/hpO6Uf1dji6oWk2wX1yZErLOzE9OlNLp6JjGbZM6T1BW2
JChN0XAmwgRx2jdhZ151hoXpZu3gpgwMkfvJraBwv7RbNO6PiTwsRXGiBPVZLViAjlVVsEgSNX6v
x2yaAKHFHtPMXVU5OzMO91mQ4/Hg58HAdvFuNkseHjrldcMVB3Lz11RQkJARk2bBpCZ52bRrkZIa
kiIIwJJBMqcQac38pwBg3fpAPkBnd4SXojto/A54ftVKCIFgucguLlix8syFg6QmN+TZdX4gWwzl
bwGcUj1MSEXIUYJ96rfWcbGIJ7Pp52f4A8G7aetJHVmszdVHDCUYzaBqOULMODI3Kj+JsFKUjSFp
U7MM/K7XVAZEfMKkbh5YJJXLVTH0Tg+8Z/PuhXsHF/ZkwOUXk+YK32lO4gqOLQsiRcxu9NCJHClG
F8ni/bHBUNUXXc85l9hww/gugnlHc5kWCIt64mJqIqJZBxT0Ul4gOhfpnUx8bF7tOFDgfWT5xim6
lC1ahV2RKfksHRwCFSZWdUGtLe0v5SCl/ZOL5nuOmNjQwlNjBoSin022PnGyE/MhjtBE/GkEhc62
4r98Kfgt4WWxmgc1VhE4YSRsbnKcrsSj/IoOn4vUHiSGrgtX/+9gXYIBSdsD/mqWaKCwrVv5yoT0
st9xSS3idQBp/huvozFH0y9MILQ8YRDaLZ6d3EOJf0pjmVlnPLHNmj837sgNbfEmor0Wca7iadDu
J8bizbjXwLFkoK6U2+6N48XPSIUCpRUacH/Wy+TNT4gISlwsfhl7KGaykXe/7kR5xs4untGNkuCW
5i2jbsaF8t80b6ZX3tae/VmsJtfPMGFZs7PNITov8FjVTPaGQ6eyNs8+s7izj5NqiKD0uVnDW+Fu
TjzwK4yASlcA9gq32RphmoF9OG6WLAaltkXt6D5kXZJRmGWOzX/Xaz9FMN9Pju9/WKX4JZBKzbck
zxPnvQskpx4xcsVSGJda+zi7w9xes7GngQ4+l2gc9N5yO3+ymZ040JfSAw3Gxs4YcRTYXXib5zrS
e2bfeMCkOZk/HvaYkItYziFbeqX8GXH4k9Smm+oHwz04HxuPUBJ10pJyCsUUAUoaiBrZnHaNHe8y
xWiDDX54YeIhK8U85amjHH2o0BRectntGZHsnbYHdLGkwScF9Ceext/Si4ftEZnN8EGfTynec0UM
5EfRDuFAVSMaOKU+sYNUwCIxKp7JLWwg6jkp7ysY9nPUxKm6RTJieh89dJj3ulWBx/Q+INvy2PLF
YS3H5hWGpUu/J8vV+GaYeNdro3L1RbgGQqfqg1zfMJ2mXzFxv/TkF6EraO2p+ZZ0eS/8BzKybvC6
VNDGfhT8tcencpxlc51juXY/BJk2Tb8RNNl9Bko3oDNCoROaoaS5DN14cTgKCWtkByPIXsKyYrnG
YgsL1zvijOahC+pyfZIM+sHZWImxSGIxxyjG4g4/v4LGUFVlpL+LbnW68diYWNXP1Gf17r/Rm+r1
Pg5p4EFZai29TVz6hi93nSHfWSzB3hPb0ppbdTH5FTZuFG9AD7azDP1N0M3Ls8mWLZAB85+6nll0
1ROIfTZIS9hAr+e9GSy//dlnba9hkJanjoZPvVP1GIoLN1xvqwAIMgxagw9DPMwS/38ofcqnARlg
JBBUyGVcgFw4tT/xxAhCGWIO5ksSqumjqgkaQn6U0jAYVtnJYxYpziRgt5UT69U/yF7B8Fxwc3X2
DIK8huCUSnnuFqSYbdHDblvTzPEfWps0hPZl/zNxcDKkeywQsbhlph7HhxoPon2pRicob7RdscoR
btKxY8qUDKL7Nq0md14mJG6THrDUJcspAbg01VgAnW1j990HpDjQvtvidz1ASZqbJxyTa4kLeY38
90yOU/lAtBS3Kvt+z1AeJYSrSHGOaR7+LXyc/FeOQoQbElLqS+h2+sqg7ZdPLR0C/pHyiPxd4d1M
P9iCN8UpKf04fdY0bjTMwcxM/nejaCh6L9BvPq3reqZAZqxc5xhzYweKUIske3ZVz/siM2KrCciF
iu4CpZ9Piz9seJ0wWM2fyrDI4umIqYR9a2Imtr2ml8Y9aapE2jcuQmRysQdlg8bO7LlAITwWE/8b
PRQrNssuPS4t4KgZhS7K9dvCSh90ucf7tjDYlJKeruVsh5cQAQhhHLiTjNwUgkfI7emNgGHaXAjS
EIUd5mBsfy1sOzUOK5Jh68FM+SBuQhmY7PhcWDKA+txe5e42EGdhOtoDn8KCioCPNnyrHHc7Va3n
jVdCpbwqJq/w04uXQ7V9F0urQLg2gBuhOUNb+ycmRgkUgxWynk9SvTxOSTW579GiWAD6eKuCZ6/y
eXdNmI3DU17O7GCF17FYKmOrBaHJYmGfaWQcXFFLyE/4+BEorVx6mzz3SvFKBuC1hGd27pXLIRmY
Kj1OKmF+7/yQpczgEYM+wCsS4lApsx3nGpBmd3AXel126OAA+HZpOxKb4ZDO12dYuv7s7K1LkcFT
pfDgtGd+7yV4xMm8rG/bOpLvVRXSEWDHFlI4Cye9pDviCZw9qkjm6bIgfprH3gkq91UGi8pBDCQh
0pJqBNh76veGFwsPpnyUoy7Q3AjsK1wyvFiIppk8nK/8WWF01VERd9eBWMubB4nfOXtZEZ/YzAIW
9PnpRV9icdv6INiuTXhaRvVIVQn5FSO2iWyuHDaU7YAPupy9sbvatOFlgn6e39kjbBQ12Vl2+uCm
C3VUWFA2432HXR0rJnuKpt1wvpKSLEwTYY7g0WQZZPNpcE3+whBJHjarxinnpCUi5p+y1rfVASRC
igNJte3w2+rIb91jl9n6uIwxsy0eTsjiMOWTpjgUaTUnP5peDs5rDinPu5COY5MrJkL/hwzXL8nM
ArosYp3H8S1tXo4P09xafIkZdIPflsx8x5+PaM/Sc129yDsVMLhwIvPqI/W4RGPVHCe6lYibOVEh
3u0URva3aAr1YjVggHfmSD99CrEXz+6lrtCDn5lrrPnZd+xNL4XGm4ibjtFoP4MWkt2h7PMNrCCm
Jb+vXDQWcBjcBS7pqLltTt4IidpQY0WfZF6SDPbJZrICUcDRkwqq/SfwUtOcreAbf67QLJc3ThX8
OJjb+uCelRVJsLECINctzbRQDJOUyKuZJUuGxzNa9S32CZSdJ/7Z2QPKI6naSU9sBxDEU+8XT20Q
vyJE+YTgyd+Z966JIBJnro9+7hSzF3BPbfXyJNbYy96T7eV9hMWgi3vsg5q8bpRoXBM6BAYO4TkP
znKAsEZVwKr9F0os5e8oi5v2oxkAcZyslWH0Es8kWXfc8tOBzxxB8ZRUkAdee0uc+hjVBYtaXYzu
H0Rk7Kckn7DTTXApygc9Gy+744Yl8Fz4/qQ+xjme/OdSYpt1+9FZz1E3c4SLzthb7c641tjasnae
/ZwRnUxnNQDp9kaqLkIJGdmjKRfnOv2NGuuFbMCsUHX1X6fL3LNBGkdadfEIteiqRWfYpbSMQooM
wUwK1JMYvw+Mv2ODE7HCp7Pv+Mn3+4RPCi7PQGoF3i8mJAmdKYA6R3o/ln9H12n8F14XoGYFvNLs
2IUm6I44Jow8guJr+5vOFVlS5jIOXur1aJ7aGRgtdAinNNCfzbyBnYsmKOnomHI+BsRJqylkqrry
JLsgzv5WPVu2KYSRclW8qJ+B7fD1sVtX0UcQUGYKcBvlcHoQdCswTVCI3v5UrPOmL/plUIr6HhfV
sReWbwJDg5NYiiwNEphPV2z2hjlDZd/Z7TV8sSYLpyrHU5X+FC1QDkiMDHShwVa8xVAW9EQLbOi9
5tQN2OlIoMQEN4P21Q6SFxUHQcMR2pN6XRI+kRbu+FFhVW2y88RiDPPDOod9c3eta6Onju6M+A4d
EC5aRsAWU0w49uIYQs6voIkXuXqBKrMEZ5RsmPoVpA20/6ARAJ7yLoRhxkr9v3uPI4lp60Yy0AHZ
9QQLbmeyVfXdt+gP3o+ucGBYtx6qpHQrtmjHuMAhDx0q1ByEC1Y5STuH29n3CvN99mEK4PdQdNi2
PgNaQF7ZbZl5DMCIyvIw+moGjoYN5YdneYAZforwma6G3D0jYsArmNyWO0xA8odcoMNg9QGKB3us
7MfKv4spmChaCtqydXdsHXiyaH/jEmOpjwWN0DGVXVj3Ro+C2XP6gVOHVzf7HSL8QFO8Z03EaO0w
BwYUwOF2GwFn8cqChzVUHu3ovE9CQWs3y7JEDDGhy6YU4DFW4TC/j6TKwx8m3aTwlCKU78onTn5Y
p9RB1gppozuwI8cnEEi/H65t482ixTix8r1MOgwkBxw4nnwO3UAG4w6oM6WUXOn6/lL4UAwe16g0
ENAgUB5nv2cRhrcupN4P+gC2+HURdXAEKcBSdkZWTjAabM//JRmNcB6scLNHVjQsm7J+dbtHnVfD
X06v0n3xEGZo5C0zr/wvtU2HOLZg2uO457mEoJERI0uKHxofsmMO4SM4SpY+yyeoH5XfDFM7Q5be
VqEmlG78D2WA5Rq4cdYePf2WWZoOZKnnTr3GmQP+8yKUz4fNs1PytYlHv7yGWAfcPTcksnlcXJP+
Eoa5YpdNWCRJuoufGq8fXjZQWnCP9ZbbA+7a1F8Ky4i4Oc7UXRoYcen/kqWSFgY3IY52i4244+8h
Au+5d7E42wfWSQMcfD0HCXCR0S3VW5LD/852WjsDs2k6b1tltbDap/NHmXhngGRvfuXK58de9TN/
sbta+yZpTyRX2Sx0bcA7K0u1/kasxdf1MZoVW8FaMiZ+4nGR8pvnh9we1tEWDltVv8eZBmU3rCgR
iFNafqiuStT3MkbLHvdUS7Hg7uLKn55H7KbVw0xRr/PdtSV2m8auBI5MyJnzSpgIQUSosfpS7XbS
1Qvb3qMaWTqdhwacGcpb7RWv+Jf5piPhE4cfqSVYPykBpbZlmfPpJw2UcfFYNhOPkz+lcfgRRUHm
fZiyBu4BrsL9wKXhRD+7ph0+ClKviLpOhZQXVR5K2bDmzSURLStTPftFfaUsFl8V9yXc1Wyl0NfY
Ls3uIctoDOKNUwbcjptuJebAnOEk5gOzWl83dAj4yHCoqKQ+zs049vYFoFLIn1F0vvwV5HSW7QYq
Qdla4P1vnmgdKgm0S018BWoaZFAqoQUBWJwhsVbtbai4BqA9y62hFy0L/dUynQCSdbCmxMjq7b6J
1gSvFLpycy2GZvRw4SxQ8I6VaqPohW8Pc74Jx06eQ3Y200lxQkAHjTqLB4BiXPEtyyfZfBpsAViq
FNn5jyavKFCOfRzSB2pzWfEujhXPeHnX0WXPhtpzpMkbeFstBedt5zr4VRWXSnTfqMCtUyGgrulJ
gJGOkD5yVX9r8jT/mRo2bAQyHaiXTOMDBO9PIvZu8XtpUe1+RHoCQnuoSzqFJbxKaoLIy9NBN51Y
d3vzTWcmah94O2K0v86Ta77B0FsqGsJ8Z6UgoWsCr2z2CcshDCG4vVdB83cygQ1KbeECxwNj30IZ
j/wmIQI6p9zt4CVxCMZIPstrQkZp/VUFBUk5gdy9MhWw2SFElQb/ISEtuNJfvCNLJg+AFqt4qlkw
YctnOim5iYFQwz5EOROPDoud3PvJ13hMvhJkz3ZfTMSBfrCodJcHMLCrs1dxbVJc1VsGghdlP/1h
bgGRQguOzGcKBGtmua+IfwKlQMhdTPMI5MBBFW7ZlwCqzYizwZACZvAhllHvKBfKpv+5EHDq4xBM
FC/vcOls6Fwm4vqIOQ6NAc7vmuxz5VdfNqkxpeXsR8NLjWv6H85PAGd04piXgPldvjiScOvzJlWO
OzpFsQ4KzOFPXtZQyJNMMsu+86hWOTifQGJtxWS8EBqgHaHBojTWhjItltHsX2NC8DSjzc4txHzN
Qz/78jXj9OWx7JlKj2MPCvTGj3q2/xIiec3V93kkoABKbhJ0IbKJWeJtrcSJmHrgX9B0hW/4hFNW
YtN+jK0c7sitXXtJId9RYSw71sAEK2J1jXlRIIEbkNzkfenwJi686PVM+wtSf2YzmvF60q7m0UaT
w15/Dnz9iIpD8iqrqc7YjcGY9294KDHGRVkifwsPkxH/ubaKbrdtoblSwgrRmWT1zRkSbHRJmvMn
udFoUZtKHwEj0DUsLs67bZVBiDeEUFkE0zOSD+NU1QNL2nOdLvQhSQjqwEUehvafdEhOPGROFkFU
rjRgGWx/CF8PBbkyiIK2aeSn8nq2KmdJwUtyd7oeK5OpJI8p+3VepDhVMnlthlkHn12lBlFAGC8i
UjXcvdCPd2Zu4vxCSxf5KXr4eB+wNmGvzNHM1WwaRpyDSUuc8dK0FJ2uJ6402DBiA8r5xRlDZagP
wzo1Rle/cCZBNt2UYcZ9mpzx4u+8qgojUjVMCGoXboFB9h0UOKTYjqBx6uukg63cAguSHGoYNyum
L4xuQLTeVduz2j1EMbfYK11t3oLri13ADIUMhT/9HwXDtUouExssyEg4UZR7JGi4MvV4UxNn32ZQ
VZpbOz9OiTbfJivtjJnoyvrDJpyjqIqgbZLuOSigLnwpBl5Uqpx14Hb/jFodcVOvY0C+3Nrsz3Qk
7Xsvh6Uto2M2xttbI8x6qnO7GVAa5WOtnS+iNsFIOZHvzcOlpdpIOYeEPFMFvjnvuvWFEcxz/qig
r6mdSeA1law+8MTjyGlDdwZd2RjKo9ai8fhCT1wT0j+IKkBOd0sqJ/EjHuDyQAptLEalYuyX9xwS
cfOYBR3BOKXD7e5aGQT8gDtNvI2mdSGcz4CHhc4eArjYsMByv6ueqnrEJesNR+6h5synoH+Fg1t1
f5Se+R3RO794mB19poU9+7t6xXZn6QRrDTFXxcn1sb/2w4Bbl/rFsL1zjIZgMwBhvwXlZtkld4+M
lW3FfCLo9JmNkfdo8i7/CUYLE10XjzjU2Oev5pkiqrDZp3hJrvBvV6Ao9FxSpIedQqPhlCyyuajb
bQ8U1vB698i+lGWMaRvwPzMwmVe3UHDdDpbK8dbucYpNAiTnHErU5MjrI/L/4TogJrlbHMyHiQIv
oXOJOHBRmVxuHIxl7yHB6vWA4ATyPA9DN36YUFjSo2QvSA1eL5AjmjSl3QxNO3E/YgRBpMa1WcOn
pMclDr17CkfMfU4u/xZsN+nWYTx/jUURNRfHp7n0GJAtdk8L+zf5IaZ4+U64HPEoXXoyPc0i3E0E
nN3cAgEbO4SkSH8kJjPZzeIE0a+V8Zb6sSuXoH/sxjxV+wJ3a3mo/DTKrkqvQYaetoZ/OaAdlmxO
7NcPouw3YlS5gQ9irys/ktUxjDf88pkw1MbwyA6wSqOWCwGCakwCLGClTq8By9yVO98/IFGsivwc
E20yBFi+4Qyx0hRFB6XVJixJH0lAAA6Io1r9ScKuO0MbmdrPfnaDG99xp2c/NnjmYFZCCCeO3BFc
BFm2tbqTfOC71LYzaMWePAW00Dyn/CsWs3P3+3ZOHzBItfoRHzQfBZ7h4S+BUPNJSzfvrWp1UNvk
GoXZg04ByT/5NVuhPYQPfUbg5V+t+VI9N7WS/r4ZNI4elvvSXMBcWvOlmGIs7O0QX/DPEdPrd0ix
zIXVOHAiUX0OZIPRNXwO2iyj4gyYCH/FZRoRliTDI3xlZ1btV+O5Q/W98KX8BQauuZAkKNrXxbq9
95ngaBoIPFQiZouFC7tgu0mvfd4fu1Iu2UFN2fA7KTh6zsJrw7eJc/LVxoqwyIYlnphh1/JXEwcm
Z1lbBd5rAeycl3k7h/qXzABt/IK62aFMOKylJZ1SrYcJO8l5M1ZuTKi5Cy3u7clEELQTHzQZN3Nc
vv9dRdkYYbjtfFNX/9o4YKsCenZ6c32RvmHvZVroNAjy4+Yf7K5lgKsSD+mm1DfF1hZAuBs/RdmF
KfH3/2Cda9+zezygKeOq6CNycJ+C9lJsDw1avPjcuGMT1QQR9UfC5y0S9Rt9KS8Spiie8e4ZCkMy
vuTsNOnCpNTVmgcoCF16w84zk8FcK5+5EuYMTRoFrphh2KdJ7novGT+8ERe1xK1xWHqYGH9Jv4/z
e2LWNnN5NZQ6/2OWeGb1gFpZ+aSkgmIOf2++Bs5ccAS6eqidOaFmMVKhc4PIwcNJvp9gxKeUMLV+
osk3zoNkx+yhbQujLdV+SerwvA/y4uKFvtcomcFLQKS+Pw9VDr0z0axRA+0l4gGMfp0eyGXhC9Sw
h4kNFFqx/4mQovueHdXFDDkXGRCbYNUlzRqHpaQ+gOVyUkyn0K1kd8KxZn9xJm9cxCXlqbPG/tKy
55s+b0DWR7YsCQnhFf2xOq9h6kcPbsyT+JjzLmt+tW1AdlJj0gqeEhwb1zDNxBstXr48Kq90vxba
M/TrkCs+WQGBdpsTMtS4JfbYOoYk5bb9C/2CnPs8OpKoUHZKS5RN3YdZfWf2kPc5BCm4nWQI/bj5
OV/qiAAM1nVewr5fIe3gI7Zd1p/Dto7+zSEhuEPjKpLX67oOXERGZf6ELStvbOGIzYccQ8k9a2Nw
tVO0xQhCfB0nsErMvpjb0DHU4nYUHZdtU/AtRb/ZSaaFGqrJpj9NadGFnEQNY17TbO+ExMPrjTtr
eubXmm86ztMLyELTvocpOTVQ/tTc8FNpiqnDKj7R3bt2XNB3zQh2P4hnJAXhdj5BE8cJX7Bt4m0N
Rh7Zx8QPuGhEKk24Avbh0DEfQcf+sBgW+ysCwxhhw3cCVv4IbDHrwhgTZ0dnW0o52xEXNU5UDbTE
555sV65t+MFyau7HgY7ffYpQVV+rIZGfPXiF/oStzfpHTizulJhHIZ/yvgtrZpM0koPeR8Wo/be8
ioBHmpiMyZ3m+Cg8+qlLVMRavFoCqgYwAlhcxUNAtnbAn5M5wylot4SxRXZrLsDbhih4GYz0fZc2
2AAk4wG52EJS9gkI7nk5JP0DkxVdjKaT8SeyDVPrDm9xZW4eVpNq4zb3Nn5y6211tKQz/Vf4dScI
9qBigojYlg/Y6mbWlPsMbARok/jRxg0MGK2MVhLPbnfiRlR8c7E9hVdhRDZd/K5a3gt+phHK29xL
le96Ywb3ARESo9mFwGRLP0w18T8HzE/kGJnoliPNfXF/Bz9Tlt+cOuGEbXWYuod5zSbqo5FsykcS
tvi3OFWm2X0TdiQcRPlYYxI+sZbV0DN5RS/6ihii02ivgqWMnjI/qEFyUjZtsp2L4c1LLrGPYnOM
DdPbnWWg37+twkJLRZZveeeQEeRt1cFG0DcVOTlVy96wTeoVsz03FZEUrBYOluBcDDKvSWX3VTEF
l8NZw8ynm5yU23roBk9z26BmmxwoTJ65uvO1Z8xUmYupSleGsx7eR2XqR/Yy4/hKqzEdkpxx/KXp
tuCyku4wR1BMD964c/+XlFlu/jJDIvAi2hYeWqLOxGdYNTEN0SPO01syhGTmMzNyyUpCCS6TJbHj
l78rQBP+cdF4BMJD4olkfJMZOf57h/1z+c2h2z5puBOIurpW75Nj9d2wqLuwq8EwUFDtJB4xvQTZ
bQ5g0rzAC1L5JW2nLXrsBUN2rEL+g1B5MrKoQYO7Vlg/4fvlMPywKVRz+NkNSMsNnVGbK0N5mDXY
5hOf2BU9RApqEikHoZu9YVhC86KhtoZ0uYezor7mQMB1pjwj+1X7Y2D22ELlcFvDkNhyECJfcuC2
TJqNS/qJ0w4dtSrItsBsJPvX2CHzID3Q/pn5Ev9hN04skazwcFlR2lyQeSTyTtWCXrvNXkkd92b6
Y+iiTGdjM60L7RHKIxCy97W3xX879i9VNrArr0Z/+RXpzdWWl8VW6dglFEeO1D2Iy8JZZshUS5Kf
OgxQRzyxXfbZr0w/6yYn9V8PGKLgw7F12Ak9uvObwGBZv2SAxaZ/5LWwwxTwbftfpBK3phQEGuyp
y2a+wGQt71neFoZOoBVSMekL4JXGVADvrEUtXUw83VhdIzowe9JtUaVr76L0NVT5JrQsPAXkLapz
+9+SUgRR4tgTd/OE7vKlZsssyInbA8j2aPjjF8g/hNkz7rUAbSe7xQ5qVzks+SHH9t70QpupuIQo
v/EpDQoVnsfYWdQ5WzWxl4Un9c8WEExuotvGssitht+kI1FAgGX5/7zKCetiRzlRLx85fkV9J2C5
zLh91tT9wsI7fcvwrBR7flDc4bVSnEPCsVH+iK5ivhj3+HlrRTq1qXih7xOvrAyF9k7ztkgX5bAv
3P6nynIUfX8RAHiDqv0g2jQZvEkpUpZCeQHB53JRgVoVBe95MCHHsRTTP3FIlfq5yhz5QqS6s5hv
BMjFDILiMJ6WNAw5q4Oo/gltp3md2FIzsQON+UimCXctq5bp5FcN9sjKRJ5/IqpTX7qqz+17J+gG
E4MLD2DV6YSG8V95aOHiQaHKTHbfWbHQAEn2Oa6yxzFYzZvmS0qcjWNAn2rBIgiqi7eOB4q3uSo0
GY2EC+4LG++56gPtuinuSDRssH7XSFfBIJ9pNK3zx8Ld0uwhzi0E6wFzLZ87GN2FmBQ793M9E4ED
8zfhMfcrx2dcpOdy3LlBFj7bpcLLBCQ3f6eEh93o5Kaw06Yes9w5q6Hx/IVMirWe4CMp3QwnPqI4
BF6slSIy3zPWB7B7aLOPSZ5SseFzEjdopnHtPTRqJoHr4aXaJ+UQOk9bpjc/8+9IYIrBViAHAFya
J51Favg/hKjeuQijhHMUoeAk38sOteAbLUVp/0v0bPy/KUfAJ9zxvDQlSPhSN0n8yuYKAys8oDrg
3Cxn10LVKkzyv4WvQ6gPKf0UXvLIYsSfnsjUsdXB4l9D0iSBp24iz+D44EGjMOANmTZP6wdU4rJ9
ijEyjO9sVYaexuJ2G+rAzM7ezdcosRjoOpTXB0L3zBM4il3niboKx24xd7f0+S3hsC0HnY5ifJk6
gIlfgbRQvPnYXYyPxl04LQmwK2exb7xhRd/t1NDLDCOk5u33ElAqYRjK8Iz9dbs27pYPoxdS+rux
lZ1iUmLo/+YkaZq9JcS4ma3ZXOPygA8SpI8EQav5OsCog7iLDSGbMM77Zbzs6zmQK/vDsRaPTMbI
qYDNwv6yIjAvbwju9LN2Hmyx/URVCNhluI3FhAlSLmIPWA5XiYgDcpeYzWZ12n5T6HgqmoI3V2QY
Vy0kj+BxmR1f/vZku/zIysEtLgx/OdUDXASD5raqvk9vQws7ghKGqq1vBJj+z9l5LMeRbNn2V67V
+IW90OHe9m4PUitoJEBwEgaSYGjh4aG//q28PalCE6AZpyyrTGQI9+Pn7L02TDjL7sbhZ0YSermC
cENbxJ1pyBSIFi+yt4svo5tzZMZwi6iwTSnQ9UXOgPiqU41/UFJyNgq8YlJX+FnShg2EAgUNYQMG
jxFzfckKDGVzFyPqxoWUFdGmwqSLLo4Q64sRqnVy+cUmdccpWaJm6oLGisOdmErzSyLcvCRuGcbi
kzvnw2kEQmVfGgRe8+ZBN+L34eNmvuOZeMuBedrRBvsdAItFMPJeY9tPv7NJB3lwMUgEPV4auvGM
VVybHHfklo5IA2SwrF3hXRlPQbu2jMzNMiJsmksenTKt4Jn11tqUY11316WsOKk4joHsFXISDnAi
4plF0nW6MK7MHAsHBGyqGE3DkK4R4bJqTauaLm8MqONrEV8stnmJjRqc6RgT3VYStg6ySBbeaWgu
uJ+IMypz5ZDG0hY4hCUfuJzQTOpJEPirC1c0Kydh3LfuZoF+vACRbSwK/B4aehGtko1RcOgAW2w+
wIxF/Z81ozltIkyydMSDzOuOMptwOvfhoO5wp83dFS4u+4tjsk0tXFR2RytKK0xTwsIbLHrTfWYf
tGzqFAKZLWpkTEF8pzJDxZBqHFVz62PCfJsZCThw0hmBXUUeDcXrpIf/uAo9BmmLFNGvBHXlWmqX
1316QRuR9LiwbUe/8cR6yT0I2ll9yXoOsDuoCkidsFnxctNEpumPO0a528FLa4qMyvFqeLQo24G5
QJJIHBgAopS3WjdWvkXuYBc3A1mc3pNJqodio8+YQQP/MATjZYYFkXpSOmlQNrZuQPA2sxQM15mN
/K5LAjs/zC1q6U1uUcXc23JAeBTDHVUn3ftACm0DosfBQQCsjnNsWvY6dtkY3mg3t6YHXrOevR8T
g4T4jrafy9LmFQkQlaxO+g2QkqDB4Ng3l0DTaiI3Fy9IfCCUhQJm8jR8fnp/rBudKUu23LhJ6e/6
/KpNNhf0EFj7VHiNFoetmLnTpE8omrBbAgMbE0wBDbUZyp0pWIaQuUzSGYBH0zPI0TwmnuzA0Urd
sc/McYRCSDlm8NpRjdcXrhyQkoAp+4IsdmLWOL6CPMKfw+aNKu4idQZlpw5JQnrbyfRSyCQdru6E
aNCB/8qawlxASc7Tq6zJA2cZNU5rb0ztkJQJxHtGk1rYtD7wfF7ECVBgTHo138he5tWCC+892Ybt
XU9zzhUjKoOWFPwXs32iBub4rSIB5gcLWt9uL4yFl9C14jeeL2pLgbj+1XbS4V40FY+I6i5sKRrF
hLcPNEDYmVFqGosOvG22zNTIkRYZGmITuOr/OWNeADpFYiIzqhD282NtjwfDJDyIleuCF1/E0Pu+
A35k4JKBdvuS0x8wEHmmGZ0IjwbX0q2r5qvQKj0wgYuNFXg3n2RYRzNpZlGcFFNDeED0ZyecNiug
b/TQfHNG/EgHPxLPkfD1ocPbOh0jgMHfkc7jqU5CJ2PDU6SVXbR+uCu0TYTaCpE9DdcBYuVdaAHE
WKNWq+tVlNmcuAoa5ESoFGnwmCC+FSt0V3j3QlsbX/mB4mxL2AUIgdnH0DUlqjxi7kPYhzYV7gUy
KP7CrDXouFqefioGD50eahmoyMBr/W+mWWgXUxUtcncvc4dbg8CrKA4NKbLgHKwavg8WUqI1iD25
HJQBUS/0ADOV1hCK+AOHZkr7KiQKdQPpGlGwGU5RcJ054CSWQEsJ7oLimx9tKAR6D9ifNgCJN30P
jhehJLZPeaASZbMNDQP7oClcKls1IG9cMCTQ5Ls1mckwgk8nsT5V9OhY6O5qc6Ru0nYtT9AV7Wej
q7EKBpRQ7q1pM3BfmXYde3d+D64EQtwFaDIl2BMwel6CkkBMjyeoFjlGlRZtj+9MmAEp1LLbcEiA
jiB7cJFk4ytdg5ThZ+iJ3vqKs8o0nqIW/MBl1jox3LpI/JSdc3Ki++OuCfwbwLMTkdXuBRJo8ua7
HvYTFh6qboVN2n5w04ySORwV0XMhYrFvUWkbR94TrPlomP073xo5IFYqQc+dQE2je1cOpXvLPkQV
6SP9DWBd1vg8dGl57YLnX8f7JvaM6DhJTfxONjDIOMVIjqBhoDuLlvT0ra8THoqVpn1Iq7hJsc6J
8WL4YZ3HkjcxfXDPXWLUwzlLJHS1VCL/LUhE3GMDvZQh5FtQV6KAYh0l67QCsAgj6XuGdLBYzn3l
nnWUSvslKDFPHAXDuQfaBdmmlCn7sBAwCBeZkxbuXkkTVoGNqpe7G0lkzOFcDfepa9PiN3Vsradp
bEaufgjRDIgHrhn0kuP43KoL/DCsGVYhYJq1v3VJyKHaw2KP42MctLekyZxzl3V+cRIBu7orI4R1
GzU0gGtcEiYcXqw8JHYDzg1e4U1KW0E80yQi5QCMAhBlbWBUWTFO9HboKGpkzbGrHjBIsbPbXKjs
oSPe7ZLyNF7AO4Oaf4aYEQhi67qMSGoId9uumpHIpxIN94FASb3L8v9471xiCVBp1wjscAv5LSsI
cZd7QvtwJBpMOcg19smovY5AzilOlGl7GJAfcCTILHGbM4xoAWv4zouynOg6DLr40dKBRgjnQKu4
eB27kXl9lX5TriJr1xuNQiyweDQs4aMlq5IBc+bfiHa26kWjGA7sQ23IW6QeJM/klDQPQwTqZtn1
gSGIbmH3oIIK5RZnKs5yIneYnmV4y5B7lBMC3MCX1nA/036EjdJ2sO+DprVGgECuQK6688McmVWQ
qeYkUZx1N/Y0cnEgRCTrwEahtOno8brX+Al7Y2NrKxkZZaU9IiQXJjdZW639FVPNENKnzoN0WVfj
5f0BcEBgMAliA9puGvMbz6HQrNOJyS1wGh4V5dfjq0dmCJE6eYJ+Qub44om17nNjQV4uk4//yTYH
mIUfJyQJL12AiLKedFOpm74oEKlgSXTMNT2IUoM46mty8wi5+BGJzuj2Ve+z7OJpYz4yVh7ldQUA
B3ZW1fNspDhxWJQTWbDkGPAbJna9o1OWHC4R/RjtStKcn/eC4f1bM3YIf+uW2fhmTBPLXzr4m56D
qYeaAu/eqn7IOi1puxJNGzwHeEv4RG4SHT24fmEMDxCm6b5IXZMQwM6o5MaePNWh8kpQHy5DPO36
YMRtzbYEAKpFN4rlF5dGEXouok1HB4TF2EkDKjjjCEpzkimdVZ+nEAQfMhYUf7dGhr/i22hNMn9N
yPOjAUvHltROP9ax2hfI3e1DLoye6akmaiO70bVzMaePMYiLwxgFrZ2tUH37tGCc2cm3CXhpMkk1
xnyNOpAHhxY/M76M4212wGsJIKCoh4RLSfY4wUgRUazzTjdpU8M9IolouIXQgFTDMy+OuYkFcthC
eswfodohChHaQNLkTr3Lu4yUIj4kDAJG0osaGgsm5ep4qjqq03WFNsy+d7MWWRf9TMbwLovTU4GP
FQtU6vmM3X2vyx9KuvDFo0FiwfjVx376XOEWnXngmgFUAwkayC3TTn1XpTk67JlJE1m0qQg8ZjGb
oRj8LNTQDoCLpxzJ2N6v3Z4gUW5N0zx34Wz6YnFJR67NZYCB3lxCgBNU203XM1JG+QDhFgxBdA7b
Xls0chw1ZweeBeemiMqhba4wn/J8+R7LC7WNGgSidEbZESl51CTA1MsKveqqAJe6MRFAPqG5I4yp
0bbapy7NphxraZQ7jxnI5/JrJSXBveAy01MV+wYTWIXbyHaUf+iEPVrFznU0sQCE/9A9WkdlMEd7
px4NUJdV6hSvyjVVsOEMLJNvqKpoRpMG79T3pde60TlntRpe8iagUcL0vPUhmrbI8rxznEP3gQh4
KVZFZ/L9oeJ8+5MumXQ1NUVb0/FQM1PSn13PUQK4gkauCErDcWcIjEmfKf+hazDBsVP3YJbpJ8t4
AvIt7JaIh6AtvnQpNJQjT9GoEzRTFZFcS5FTuh6YjF/aj5FnEd6hcmmRZCMjJgCJRZjyTTd2AiBP
16nhjFQiNyYsADw/xhJVSnqx4cByEt0uo+8yMfDwKp9orrkRLE+9OWH2GnBX6iemDZVxDgoRFPcd
GAEHG4/dRhnjHhQe9FYj+C02VqkQmXSKT/q2811fEoPEyaAa9wzYhsREBKeT+gWwHM1/lEhVZt4b
dWE13qISRWO8zFFj+fZy9qcIiwaZO1gCeGGq0tmQSuaVzcrWtijvDMIuKsgEFtleWHByI+RlzUHG
M6wLA1ql6xmvhpo2ZOaghznNtuD/mgTIeXeVh6VXoMJCFT16ixYPhZms4thLX9LCnGH9cIh/iNI4
mdBDtdWLYophOyciWIV1KGqLgKCSZ/WUxehtFyZnMwvdaoCVFFwKQNuFVjJTW853fSXXcTIzwlxa
ysYcsK4dFHR3bYO4/5qWe0uOEl6lof8OntKZvpc+oaonKpdZ/rQFHNhlSyxDc6w5dpo4cFh3Dwku
I3CwAWUFjw2+x1OBnrW+1sS0NJtBeQNzP12re+n2JG9rCGMBRp4SMuES5OOEpShBxn62wqb5iQM8
du9GO50RdGpzym/CYiYv3o18I8W2Qz7kLqadSyT6PBQnozSKH0Qz6XxLbq7p4KPzArJrBzpVtz0S
+2g3KnaRcpnasFqvPU37T9FKLmK7XrWub7wSLG0RpdNwCR8IRadYW6J1RE8vsApDBEaMLTZImYL0
G4M2L7+iT2Ri5KNJTkVQRCnJ5DS5QYAS08VUpdHh+EZkXo7zPqdkmu1F6hCSgmyyt0l1diM6h0uG
TM3ZTMaBZ7Bni6BlxWjyOhMN7JUAv4WzxwA6ccsH4qAopLRsfvZFOt5lDmPigLmzJbo1E14pibQg
kCm8wUfUBF+x0ilQd6HIXwkaCjU97ciQw0PKc+XxMJnGNCzasel9aNfcroXsUcSf3GAO1fUwMcU7
9V3hwJgEYx+8JczhnMd6pE5BlxrC6JApZhi5lEagUCxGnn8jm74KQJmNBjEasq1BqlmeuW21rIjp
GmPaOU1CwvRlvFjbFOXk9VzGO1mUGahCbEJ/FgF0TiRHaewe6qEU30JcpunSaswezZq2EC+nieGu
TCuTX8rZRhyF6Cn0FoIW6LBFzEeeq+kZ7iMQI/GAqaCl1c5mXZvu8FqDAY5XM9ETkEA6P3MPPXIx
RUuOtZr9vkIYim3WfmRVmK4cMcAiTAHtEnFcwMPB7JN2VwyAihe600YE0kFhZgDgWfxEPjAdKyX6
TcK557mLkuqWpG9v01MLXFkId68NP5dPoTeMLx2HJYdQAFgKNJey5DTSJH4VLG+g+0MzEjvDdiu8
22Qr0jQzIjOg+oWksZyHpv0WlLW4sDUFnSWOPPWGd47wt5xJ8RvksearnSvHXwZJnN1fVAwPBPfa
D+jARmxiSWQegDmxoSEn4FBVtdF1Xmqyhh2NtJ3zJPCfZEC1MJCz8NOuA+cIgSXHD9dEsMj11PzE
RDoeKe/JeZk1YQ1UP+X4Zlhd5K/dgo4nTAk8P49kfcsJOxHCET6ZdwR/T5kWPPZOTGflovrlJF4S
VsC15GefewQu4GMcT321Yk+diwiiB3WNF121IUbx3ViSH7imSMxIe+si+KuGZCTdZ/Zwg2+aeaRQ
frUsjNwzr+cmAZuxKNGwzOeJwsxOlr2aG4DhGnTUUsW+/OHVmBNWMSvcMc8V/ceqQWG2zGvQpoXw
kFRWvsfBlJndkL6UoR2/RraXnQqHoI1lI4O63jGBKXDRBUW8VcFl2ElXtPZ3MjUHf0NqTxY8x3ZX
7NBwsr2DPQt+RkSkcRrNYLivmMpEPeOofh5ufdvI8dxHvbsHHxSNEDG90lyUtNvZTWHRBVjarBFT
YGEP5H6GvvZJ6LDjZA2oosACForqVBfm5CzpHhTuSualp/ZMBbCs4AyjeVxOCnQgts7cYiwainkl
ac/lyz7NrCsy68dVAI2SNc/Phd7P6PS+9pBevBVZ76wyVROEGqPWED8O2KPyVccktjoHfo/EqdN8
53fg5hkmL50F4hZxpNuvSKMP3J2fp8JYG5luGaCnGJwvOiPyRIjGcYFqk2Ht4DAsIl2FzlaJoC+O
lA6Wi1LJyAXHjmDK+Kz/jDFcq8i/MKOH3TCUBYhrU2MUcAxXnwcv9+VCtL75w4E49GqklgFRJHK8
V7CxHZiaGR0ic9K8eAmEhR4ZEyGmxx4JKlx1SAhYQ2HwEJ3d1erO81p6VlXZMS6WtjiMzdS6hzBD
8bmWnktRk9posNZwGFomvxb6NeZhynBvsnqwv+nBb8sT5hudnCvVGi+WYdXVwffG4pozFYN6/MLk
HcHucJFxcSgjhK6aSKRpWodEbMIIjDP6mub7ZFOLE11rmNHJbgTL3mioMaGmQrmKtscoXk2VyYz6
leMczEumqWqdFBzK1wxmi7OwYsU7SDjSKRjrMeIkEbM4t0PiB4Q752CZfZyid7rr4kOVcWpbGa1M
zwgamrPHce1gcgQadpKAJqxGKCFCOIm1GT/KEpP0d0wf5XhVRgzP6Od6Wbga7TlHXhRHNs9M1NbI
fmIk59YplU5an9vaKsYrnLCVfszSysGmXMe1yBcMdlWFUhG8+pb6nPxbdmPPO/qBgSUzortbviKh
yoxHkTiwMYaaRCNs37g0l+ABSCcUsmxZIKGKF3TxxtKUKVj31JxXrMhcf1B51XBKzLjI11acVwbz
H89EOGCMRnhFNoHhbhMkoGA4kwmGFtmadO1KRjjB/nLobF5SbCrSxZ3qhsU+g60MfMzE1LkcoEjw
7HCf+itigBL7ZcABqcclcJ/EI6cWlcazadFIW9UF7OJHY+ag8iSxqzOMzYYweOHCKJcOEdEgO0eO
0XRm9CWHjWaMBkYL4bi9xbCcYtGNqKWvMLiUwW4eKDGWQ9V7rLuUJFg3gipIw41229TddqM0xBkn
N2rhBR32ISU/NvSeSYmyiMhhPwpW6UCPEiMzMZbAniKZxYscSRZhmQGmfspGaYOEIKl8NZljlJwk
/aZybWOgqHYkhur8Ngh8wScMlQqcO7rUE4I1O4M78FLbgVIc/qdqXFKTVOU5113eHVjtiuI1DivD
3aRFajfeCsFOiv0sNKvmJsfmZ9+OgTV1V30VV8UNLoRgZtKTTgwOOQFItBSmkoc2Z8L0PJHxaa+Z
HpB3zdseTRtCg+3yEbGiPQH9ZJs+28hm42lZuC5B91RYOUNcP0FKxmZVunhFMbGec6xI3pvVxmVw
e+GWTetprrlMqxKatovsaEKBuvL6WAVrxiBFjtYtYtq5HkF0XZgpjbqLeXudTcEyRGmI3PynT2hP
uzaGuGbzN73g6zgGxYPHTCfd5IHo+lWXZEj1fD+mg+gNUGNpAU7oOsZKqi9z4Qd0oNxA46/Kho40
Dpqu4Kexr2QrOQRNeK1i6V6rlLPFulDG9I0UD4cKIu1aHEz+iEl+RWpphmuGCd9iYJ1GYmpL+6nB
cIopvaAGxGdBx552E/atpUmmxU1NPXgRwMT62SThhm4vI5ljzUbU05239A9nGKxhHzlpCxE+kbrf
mTZjbmgDERnZQU00IFw7ZgjQMSuWGl4fJqfmKH20WZOk0zrwGpNBFDUZ8zPSSmg0MwurdrUkcRKO
CL1EDCQQkNZtkchmPeUE4+6hA1N3x642w2Vj0OVZE7Oh0EQ6DNmORM4pNJC064kwLy4DSernYMmU
uxcL7eRJtAF2h7HfQ2tFJNjleLvgnrpio72gITu5ZotYwFu1n4OQZsw6FaUBx5DhElqllt7YUgvF
Bmynbu4ceMaq5z7Jpy0tbL9b1zhT0/Wsc9PdsW6ZqKU4Ot1YVQiueZ5Se4a2FzZPgdvo6UkheexJ
aTeG6XsypFT4c+XDpeGqDuOOEJP4GlKMVd9zfgIsLiY1OXu2jMhhfCNAkzCY1VVnL9B4q+Ea4aZd
7XwPZg6oPNJdNuEgqQ1VU9g4bBptJFeJgYNiyay9lLvYaKYKp1pNwORCJL2Ij3DmUyQOXVfFaBfc
6BsQANcGLjvEx3SAaHk9k8w5X8mha/0bOIlzB04Tps/KMwz/NQBXGy28JqHCsSqVZ7tsYoBF9qJO
L/+SNNcpcukDL1b3NZIY/Xja++xLHWUivgEFILM9+XfNvCmUF9yD8xnGNVlLuIJYIYfqPNMdRUSE
1zjDac7qwRHQHxG5EbDKjfBS49mHylcfMQ6H5dEvknTkiqAWQIndtnT7ZBn6ULRUt575GCI2APoa
q84AWHP2bdzhEJ1Q6W+4Y8185hQv7RUxFWXNQ6SmVwRURFv6VWwBnge/X9z2XePVp3Twh/TUiIx4
xRlDZrWWc9mB0aSU/Q5RCtl9WXTN6+zVQ78OiYHu+WFJwYs2OyXm9H6eNn4bu8G6mQQ0m5x0UefR
8QCn/LBqEyEs89R0uJ2JLJlWRu869VY1dK22ImfHWrBWdkSvTI4Qq8ouhoAudF8Sgl6xmmzI6qgf
ssluf2L/hhKI9c+/CRWKJBRwHcL6wQfTv08R9Qw7QxhJvOrppnY/CrrrsOZjhuBAS4Ym3Dr0uK0V
qnr47PkUyMeoM9Bu2iA58kNfGG25Z+bemCtGyEa/QZNFX9Dz4qo+FZgydh6JhIIiHoAMCkwsQ4PN
GBYY+JtVc/RVIMWuHWbe20kUVffqFV2O5KQXX0VNhmlT2mrr6dI4944SSFZArt/nyVTfeORh8L5D
wlvzShCcI4PqrSV+98JDs5Dk5WFoUOoH9l1Nj+BVswZuZsTmB8/s6+qW+sG6dkMjcLdOkHFYc4Bn
vhVNLBHgzfqAWdsHjmiPq4YR7APLmb1NYsMq1rj0/TXQ3GILc2G6q3vTwUZWgupztP+Nbl3/UMeE
vO+xZnnfJ1bjo7RGY6/acP4KbRXaayUCtcTURH9SE4G5Sxu4SBuzG12P3cMMnFVdxvqhikf/oDV2
62VW90hRE8bMdwagFge+aepvUUYl69IibhQUt78hLAKBTSH7A6rWzuSIXvvJNSDoLtmXthvwNBDY
uOwMqH51moT7WM8TSZqI/hY4a5MvTZqCdh1qhyOzkaD2XgA2RzXvaSdGg8HL05PUyqCXTms7PEMv
jhWptDF2dMO37GFXKa+5DyOHkQI8QygZdAQI/VO4oK5G0i9UvcD+2v0ghSwAKK0h9kNfMPWVQSdB
rzwmEriH02wiOFSVM8WdnjzsRHBNug121QnouGPd0OCXpzjDAY15cH4Jhsk5k+CK0IHjpQtgEs/K
kWscJ3tS9VKMeIwTWVYNPstUtvky4uU0dyAUL7URfb+WOVtfAQdoM+BGPIiR3kHfmYfTVDpptQRM
g28Doivjpb05pjRHKBaLfNv6hXMLtwSuaZ+rrTXo5giRztliQnJuBGyup0wR1UE0SLOh4tf3UV42
eisSCeei4eDGKizctjnaGaJcuiioLBZOIgxGIxVIgFXZZxOdh6jx7BVJe5C0asv1BzTOuBqeohxe
tlJD8VBN2r6ir9fgE4do8zTMqiK6TAkGgwIxs8WcxO/LaidwaMl1TvQwrE1AJwS691pRFpZDzcYd
Srj0hANzCxHBMA8m/SNcR/WcXnWXbg+7AB0lxVWDrwVT4g4S8Lhramv4wpgVLuAcmq8JURL70J28
Hc6mco95KJ3WQYQzbTXks5HtXYrm4quhIDVunDIbUF4SGOouzVo2kFs59XEqKHsrXUcpo7MdEnly
nVJRgMWnqVhYwoduWTb4b/vEMUhdVUPF3W451ZFjOY/bpMl6jRQ7mcMjLoNZnqUgaulRsd5SFnia
XM0pFWF+glrfkdvCJJ5unkFWjBkIb2WJOvmW8mweg6h1j6irYVw3jneLhmukMOPf6qrPEXoqC0Nz
rVJ6kl33Y7B4UWXZqGnn+JexcgMbgqhUPI6c+MdwJrAa0fO2b2bsszWJWuFNVYPjgpCTRj8hserb
0qXjRUJz0hz6dnwAPZO612aeYgkZWd/JZnDmBOAT1KJV6pI0tWlh88JEoAMyQLszen1AaGfpfIFD
AsNxUpczr6rDLCcBqcuctztPBmMoNgQLdGCyTeGZWIQCSkKA440A8muHNyjDZ2NcGUgsu+3sGBkn
Q8OrZfGI9tNK2lWhTU/oDWBCElcx7iFMGdrqNtAYVIbSULAkSVqEErYuWs7A7SqxZsNzwYdpt9Yr
g2N6V52IOJ7zM8HIRv08Dbrnr6pb2x0PnqWZhu4bFTDqWQnIIM0rkscej15F6jEThSHCRcZLjv87
Wnl0ry+PnB+0DKtgPE5LQ7ryXhCoQV0AO8KYDj57dvbGAHQKoEQPLiY5zhB5MN2HynPs/V//+r//
/f++j/8VvdHlA8NWlf8qu+IWCW+r//2X/Otf9f/86/7Hv/8yiD0IXJcuU8C/f3+9Tzgf//sv6//E
tHNEDFP7YmelSb6JU+HRkZMqgNCq4tL8CRxCNMmm5v9lJ2e8UoTbXIHbVLvP/wTL/+BvuPz73/6G
Eg54S+FHYipStP4LIkemVQuvhstdbZyQduLeTWs2u9OQU8VfqI1Jmh501zf1mWUTHMRiavtEM5ke
RPeT9XwYfzi+U7DrZBPCW4hWo9Vbi8//YPeDv9f759/LIq7IXnfi+0xPEFmnJubt8WXln/7s8y/f
+7frwdi0U3UjswdaGCB1rQE9elnFQPr/7PPtf36+IgdjzMnnOKE/muxV5nvhBZzUDreff/7lOvzq
mbL++fkdol2ZxEn+ECWRx4vrIDGL+ohas8H1cPz8Sy4P6K++xPznlwzgP0Qp6FvT40lWRFICQfUu
iKdqnDa2UNeZT7Pj8++yPnhLzMu//+2OeHZMd7qSJHcWpet4G69L2vY2tCkixZ7BZT8ZcB5zFluM
ol5dbBkZlO6PFmCUfYW6tw6Q2yWSzm4eMIUvV31qAv1fmoWIrCcwJwMqIqr31OsOE0p/I7suc8d5
q9qki73D57/ig8fWFP/8EcQhyG5unfSBvCHEnp1C5XYMRmOQv3kvPniPzXdryRSklmZwmJy8qHLX
VaCf0WQnq7lzHyqYNL+5GR/9jHerhWmVGpVoJ48Gg9gtZ6Dawfqnrfg3b8dHv+Ld2x1JUbVIruJT
G0INDPzwTsyuRXZvtncsBnaf3wzro59x+fe/PVKRg80ItoJ1RJLtEg4N8KBkTlUZgSQusgdysBqQ
b2trQ9znXJ4hlCcIaFQSz725sIJB5uciVFFZr4FtGQzI58Cms1m0Zmr+5o/89aWwxLsbCtA0hZ1U
kKkKKpxeLtYDz904E4d8FDrtBBF46ZiOV/xm4fjomjj/vCYp1Szt+nI6oR5gqo2gkZENGMSnz6/5
B0uG+W7dg+w1zrQsxhORSvKmreuH3unfGsQAG7pN1TJwzN9sab++cMjL/vlDkhocB/nbMahcEnzg
k3Na3Hr0izF6OEU/OrsZRWM8/ubF+2DBNd+thfREOyuBHHJsELt4S2al6G6YaArmt9Wsfrfv/fr6
WfLdKmhGY0YGXRwcIyse5wvng8SrHxyfgpHhkCS7ey8INBvueotWU/ybh/DXD4Ul3y1bvqLQxIUa
3ycX9dRz0ugmvnebavyj3daS7x7yohMtJU0ojxBkmwcvdMZzk0ePnz9yv74zlrw8IH97yyHaq5wz
izw2gTFt/UQDMnCrB/pYzW8uz+Uy/O990JLvlquJRIUWx1pxNJAFhVcO4Sr1a4wQshsRMVo1oohC
yrhfxH0k3OcyJlJ5+KPnzpLv1rBYuOM4acc6DqSmspLRLpYL3DyJekixCPabzy/ir98mmC//vIit
tISTR9whV+Ggoml9Fmn7ONMRREKQPfzZl7xbHDzL5q7jND9OAsXdkz04SEFQChdz+cJkXDprwNOA
gH5z25yPftS7JQJpCVKmxEwPiE/a8a0WIQxlUcHHfoDFr+lS96aPhoZAX+AJIIc5m5I+NtaD+1q4
rU23OcVH6N71kN37pznuU0GGMj0PUhbKaRyqVcqr72f7rEfYsswVWHuxxMwnprtpdmL3prmQYIBl
d9pgZ6GlfQGUhgmC2muLHp39bfCyvmcE24xG+UI3pqs9TL8hBzQaqiJYolQSnBOsyHK7L9AuuurL
3NW0AyE8+k0P8Kn0+9+8ps5lMfvFgy7ePWwo60Y5RKI54YkDpHRBGSbJNXPSqbiCPBVMhOggcXBO
uFYDgNfG4BDDyKBR1N29hoFYftFjb5nDl9HPO9ddGngUy7tkqsykW/g4P9w1GxvH8k552OwRVTp0
HrOxQKrGnHS8qorW4OLmiTk+FH1gwj+DgV7l8EuapoX2yHycznE8plinSkNzeddz0pYBUGObcJd5
/fmjal2eyV9cCvluvc+IUUA0lqmjgbYG4DTU2IpQrIbT9tob6pqs5IqnYnzNaI3X8SL2Ld+9bqZc
JzvbDjtkoUiYp69h6mGj+c1f9cE6Ld7vDkGuQbknPlfUjK6SKUisbdl1aIQ//9Ufff77fYAEBaUL
y7+zDS8qmBQGw9YZHMC9n3/+B0u1eLfKQD6Rg1137anM4+RMT65cun0I4YkjeP2Hv+HdIoMgkDwv
z26ObAKj8aOyOSe9+nWrfnz+Gz7YocW7RQXMeDo2sTEdQ2xy4sogZ1Xf+qSl4ymspfawIaNdU0iJ
kJgWv7lwH92Yd08jBKa8L5ANnuIqmyIYN0gE9AmJYKR+szZ/8A3Bu0cLQ4jRDHOmT5NU1kMLupK0
uDLzvn9+1T76+HdPVipq1xHYDE5eYz23damvZw8D2J99+LvyAieUhW91FocEKd1zyJDfXszEUbl/
tgcHl/3lbxWGFQeTeUkMP47FFJW3Xo8xnDTCKGO+OOA2zl//7He8qzNM5uUhST/VcZiHDEsgQV7+
LTK2uLn6/As+eP+Cy9352w8ZcADUdL6ik1+rCFFm0CZ0uA26fsuetNH6z5ap4P1rjp9FI4kN79EN
p3rNZBbnqyMsQi8+/x0fbOzBu3fcDDyR1ImRngDofaE7aa7nHDkYlMYD28i8//xbPrpa7950n6Mh
om9SMFVBpFkR9kQLzcgDq4wAvs+/4oPKMnj3XrvAAu2o0e0xjmCJWitlRJb4XgDhkx7dOSn7HSza
cqLrxlzsqSPIgtjvz7/7g1fSeffGk4uSofdz0yMZzvm8hVsRP2q6kuXqDz4f5867zw8phklsiKwN
thF8fVFEnzvNsj9Z5vn0dwsKZJGcbNl8xsrcv0wMoHz9m5Xwlw8Xn/xuNbHAo6WkwRJo6FX/n7Pz
WG5b6dboE6EKaOQpk0RSsiU5a4KyfHyQc8bT3wX/E7qPQNyiRy4N0OywO377W/n3UrEP2tB9xybz
MyYJH663zVIZ898vArFsG0gfkTEeInIrMyU6oF0m1X78hv7/7noR73Yv1ZAmE8eNeuwGg4nnbP+O
zI9nWCwr8f1uYPBpaRqBKYunsW+NPJd9SdRmF6knO1y5c1z62dLcQc5/xGtUgNgT9+LyzkqR2YA3
WRk178Ybv1yaOBA3xmk3JuKOB517P7JfwA7fi6r5FDXhR701TlHRrwz/pS6WZg/b9U28OmmkGT6x
KdP+2E/YaPY8twnz39v6WJo+LD0LKr44HuImD3/xYFsBVU+LYmUCXOgLeU+A0yNGKDyOHnJj+olK
Z8JkUu9XBtG7+yjDsaUAdqvERG9rj4cmZuLDYgQob1T/aOIai2Yl7jaiqJLbBpUthTSqM08p3UA9
gK5TVMwFcFI6TdiLVCvjaiEi5B0CupwAswRcJ0Mum0+5wD2GrOlwzx1bujItLXXGXPTFlBGbqR7h
tqAenAabNHUoHAzq+/zGFppLvfh66NdjDq6DFuoKD4P3cPipW7wp3DRO5Q1BnJHOb6rAVTZW7yiP
jjckezEgzb7++aXWl6I6nDJskIEEHFK1wZm18LI7sA7apvNWR+tSEVI0j4EyFHi1qQf8Vr4AE/pc
1s2nrOyfr9dgqXPlQDYw7Cv1Wj2I0hFPFpouzFbIErdvWesN8p/+7t7WSkfdnAFOG6vGl+hUezF8
6HbS7PzpphpYUjhDWrUhewkGkD7BvcQL/IiuPFvp4YXJ1JICGAoNuibgz6SF259rlv7D/2KMu3nE
TpF124RnzcVfREEf5QW2cz29HKs/yyz4B/O78MYukOK3595jqBoGKRdIECbQmZJqyAXi9eZfGJ+W
FL9grHr811K+nnjYU2jxZz9gw1UVyD2ul7AwRC1pYZ5KJUitKtQOU4E9TUfS274SerC//vWl3y+F
cBmn+BMisjmo6InvBNxPblycGhZ5Ea2MoaUKSCEc1jiyY1+gwoHHPsSIhvqnWQmSs67XYOnzUgij
zDer3lScs3BH92ueg23eaLXu3hZfphTBHi5hPaxN91y3ZDoIo/XxQl///EL7m1L4qgqEFDOI7LOh
9VZ7QkkMgDNqhTocGg3K1C0ndcMxpTgmFyuMIUvb51YtRHsQNk432xrP4B/XO2GpGlIAt3EnDLxS
nHM8Wi9eR24gRkLloTLKYmXnvlTC/PeLKUJtOtcbsakj25SNipP5+CE2oXXUU3Igb6vEPMIuiigV
gTrSDJyzD+novh1w+IeXgWrVSNXd9SIW5lNTCmb8BCcUXrM3jmZ/BjlwCuPqrZuM8xCtbbUX4sGU
IrpH1pt4Q9yf0zjC2sOyuRNLikHcX6/B0uelaMbWyMZkMnTO+Ehjf5eY2KL71t31jy91shTLAg8Q
H3s22NZJ/nVMHfUo2vbDkOF9d72AhV9vSNHcD1ZaInPoz56paBi+hdWGvGJ/f/3rC71rSMEcI9cc
8AUDLmYUJ0thLi01RImF84ik0bttxTGkUIaD25WZ77DiWBFJlV5qfq26SnzIIhwir9djqZWkaK7L
PmncsNUPhlo8/VmOEfatTNdzS//nft8gQ/PvIAu5HcZ/pu/OY9S2nxxyL88tWTmYP013+CCFx76r
nUf4WM9V7fxzvT5L/TLX8yKw+2QscrYY4uDkYYFeqoVrVgwqxolZcGfake3f2HBSeFvNoPYk0umH
Ps7Be5blrmp4Nrxei6VeEX/XAu9ErIHMYDirwRRXLzXeRSRoYlBbiJXwWypBiu3QNhAnBjG5px2M
H1ywC2vaYrm3Jv5aCG9DCu/aTNqY9Kvprk7z/DDf8DgiyA8F/7neRAsFyFdr4HziDgs9wMtDjokf
z3ZHY8zLnQva9MYipBhH+0DWoJ0j4Qha/PJdcm6R5LM5S8dbtEx43EoB3rr4R3qx2mNbqdC1UF5d
9Yw1VJX9e1srzWFyEQ5QwsirczqmqdmIrfY4LczZgOegKtWV/cZSR0hRjuBVI/Gw1FmtI/SDXZwe
RkX7FrAa7W+rhBTTIrB1S605mfDyj9evmAw2ZgqmoNYG60dbWZmuFkJClyI6L2bn9ZiNjUG2xg8v
7cojiTXDz9sqIYX06JUDrld0deng34Gv6TNGK+YGk2b/620lSCGdI8kjA9axz15kvaIuxj4lBwkz
6faN921/3rQvRhNuVhZPxMymOAA8hymbgjzoDnbSP5MU+O16LRZ6QUjLNola5NVHiXN2PN+7x9wP
AtOEl/31r8+B9c6SJKSQxpAmdjn0UAMIPRueNWq0F5bYZbVOfi5WkHgM4bt2vbClqkjRbVgqyQVQ
ZM+kzQwRevMGoqjJtnlN0LlUgBTdXodztaMm/TkOyZLaOn2jnCMcbOOViFgIbSGFthFPWAjirvJn
q5+zdj9qk/lKUmt02w5TzBW7GFDk02o24G8OvIb46TuT9hEfM2/lOLf066V4xouLw7/NdYkzpg9k
dI+YTOrDHiFFcmMJUkxjzEGqh22rB71SOEzjPbLj5vCT52N8ddsQkmLat8hPwH3IOMB5fk1NrHLg
wjgr43OpgaQ1mky1ZkwmAyGc0LFD56UMvI4/kbREEsXUmLfV4Y8a+aKTy4nc9s6Z5ptJpsCtFVra
DpFSuDJIF4JAk0J6LFuLiz27R/GU86LXi6YMcWFoKO+mPpBzC3j4SkMjrcw7csfCZp9mSp7+cguV
lNiVEuZ4fWdW+pNRcNFCRoeWHWMaZu6kMXckJj2Mk/UEAcfZKECeb6uGFMweABi8KcjE2pDTnGxr
l9uxwPKq3fXPLwymPwLhizrEA2g8/IPnzxcjWJV6GHGfwGLCzBtzpZ2WypAi2jcgpGME1Z9JrsMs
D+fiXW2Pyb1S+ms776WukEIazTRudx4Zx2OjfUQu/EIGMG6YOult1dqAWqqGFNR4rTRzAm13ruMY
dESjzH6xYbPplHqtiKWgkEK7L3JcqclrP/uplfwwSkPDpcCERrjS2wvflzMJ8o60ZPap9rkkrcXE
nrUZwo9Ti5X+ymPJwkItq/zBCzaGWhWcGOsEeODIpNfidHNP2m67j3SR3BcI5L5fH7vzVPFO/MmK
/xwnFZKDevVcWo7+QiZst211ZinVE/3ebyGVQCsmJ0NrbrxLVufhdxEtudeTCjpWnF7ipn5S28qh
HCg/Ndl2awqOpT6SAr7lWVeLDMU8t4GTbP289XA56OyV6WSpg+ZSL2pAbradN5GLSX9p5F9wa/pk
RXzcn8/1o5tjLwmr47a4V6W4NwpzwC1GpaxBqeIvViZAoXu1JnAGpufqNb37UotJwR8KwOpq0Vln
vy7wSuqz+g4kYLu/PsqWvi6FPUn1fd84YA3G2HoVKm4OpEQ4d9c/vjCnyNp5PB6DoXdy6wxaBydg
gc1ALBr10Om8k14v4v3fb8u6+T4sioQ0cPUs7PmFtzVTHKCxWlirwtL35+i8GFFga7TZns06h5y/
NliWKsdK92/bSdmyPh4OOIwWjZTLHGih+TKUZpp8QDOflysz1vs9YMsaeRxt8N6pWvPgYWl3xgy/
u+/dUDyasL5vui6wZZE8mCYLS7PEOgtFQHEsYxXiXqQ5zk234rYshK+D1h/HNFbxd+iie7ALXDMa
YRs9dgFOhTcOIymYWyu3mWZDC/fN0N3EpMwf7a64SRdnACv4exCNkdIoQV1b57oX/W/R9B2iH89V
b+wBKYbxB9axVlW6M54s5MljXbcR4+ql8tIQklbtqYPu4Ra+fshyXH9qWwm2YsSHs2mGlb34Qgmy
YMzBHsKKisw6wyDHoAoN8p03r6h6qjvHm6YJWTVWZiJV7bTF7Ki16se6SDtEXqS2Xv/6UgWkM3Ur
zMLPvNo8hwNWHF5X1V+A0Ix7gBzOShEL85Ajrc2j2XYk1cfmGcPrO3C2+GvElXnTaYXE9r/Hp1FW
TZrgCHmucYcvNzlGn8Aiyy5ZuY1b+vHz3y8mUfZESYtLGa1f5+apVPAAIsu6v/HXS7GruoPuZIVh
nkuAJlguCWOPm0e5soYt/XYpdhEFal7ROeZZcKn3OOL29eCYxsv1gbP0cSlywwS4xeBAWMLMy35R
xzp56Oy+e77+9aVhKUWuP2GlI/JsHvQQ6Lal6vtnl3f2LS7kN06cslTM8XG3BjjFljgP/xFxXd9h
ohvdIlvm9CQtvmXlegVXSeIAChuywAioxqt0lSuy6rb7Vfs/CjGBXbjb2MRVacdfhIMxLK5so7p2
5nl/R4o12t9DvwYHUCeACM55Uaj4UrqPmPYkP0a9+VSpgb3j9SddmUYXBpMtRXGOK6zfhapxFsI0
sMXpJ6Ef7bAwwv318bRUwPz3izBOwaa2XiqmM0m17LIEBpXKScc6KLst1mS5WOkYeoNlvHHGkge8
RW3Pxv9JHU0rAbFUASmWY6MGK+SrWLuHofvZGvX2HzYRrbsyES3Emy1FswbLwERZop6nGvNxz09f
sIP08FQZVuJh6fdLAT0jz5yxaLRzi7/P9x5nIDwa7XDtRLPweVksVmaJ4QhTm9hpZeCy/AKx7K4I
OjO9bRGTtWJYmcVNlBbm2UClMdowG3D8uU0MaMtSsVC3gE3UHoOHkNrUUT5DpuBtam6i3DZdyzKx
HOvmqhGYvpR/zEPREEGy7qxA126LMEsK4d5r9NhWOu3sgBDf5lxAbzL9xuOYLWvFMBgKzGBMjDMu
NyZ4eWCrGsTyzf/jOLkQArJYDJ6RiRW5RhG4PT550+TdqcBsD5ntFyuDaKkIKYhzR+Bpn8biMEIK
UcjGAxqJ0QaeTeH3gJzL8NbOkMLZwjPYKM1uODvwRfwPqYWSdcNql7nfr8+n8xrw3xse25LC2Qk1
ByhPyH2Y57+GZoG5stMPr00BLaHK4vjf68XMq+U7xcgKMpzd1VKHFnhwoCwYaX+A0DNuY6N7/vNQ
JtRpQ9rnSogs9I6sJ7Owj3Bj0zbONd5JwM14SIw7U99OIAG/XK/PwjQla8msoDGi3NVQYjXYkaQB
zlQY+q28xS39fmm99nF09iDvAatS/GYfF0go3Ggcd9qtL8e2ORd9uYwOSInHwTXOyLrwfHaHeGvZ
abQdemRrtzXR3HQXRbSGb+Jbb09nMIf588ju75fZ3ChBsGURmTCgI6LRnM59ZjtHMlDCc955PyqH
mlz//Uu9IMW4cEAslOGgHfyRE+HYYGD2R5uTDJwNrxexNIqk6PYCnZ12H03nMs0N+yF3cC18xiKE
9NfbCpCiW52aIlUruPUgOj4aCghYdHb1ypF/YeqQdWShOWpCJA6O+NiZ7MgKxvd2TCvYLThV6Km3
Zkux0EqyoixNeE5sHFU7ePbInpINwbjV3LH6fb2NFvpZ1pIJHM1HK3bpZ896UWeZY0fXb5VV5dXS
75fC2VLSQJ00etnQlX6HX1X/cRZqfL3t50uRDKnMcAsAsgcE5PXBU5Py0PnTT4Si5srl19Lvn/9+
EcghhvIW9mXagR7GKNMenXNXxtNKDCysDIZ0ch4RdFed33tno9b+HS3zN758P9uo/eD5RY/nr37C
rnRtd7nU11JMYybYqkYwjedCwzsBJ+MpyMaNYbezZXjT2srakXQpNqTI9q0cREGmzYPKf8XFXTlY
CbaOid99GsSqlmyp7aTwrg30xqikvXNudN/V+Jef8RrEfesOxuxBw4puO6T9mq7v3bYjeUzSn3Bj
Evm8jzovmGKC+QP0cc/WRIf1vHrPsVTEXM+LkYYG34hxpndfSvDKYAPs2SCefNdA69akl0tFzGfk
iyJ82FPkvBo2bjPcU8Zuhv0zpu/baP7f9Yh8N15oKDne0wF9iAW+AZ+R9ika2qTZKm2f3rT55Ptz
1S6qEM6G2tHgkD+YoBrwsbncqgbHsAbn0JW1792BRRFSyKdBN/o6jX5GI+9+aoAuhL/UHGDMQWlA
hfxrDF4w/ZoqM/cf2YtaN71jU640GfR6B/auU8XJrRT7NPaIwQp3DI5N1isrrxFzR/9nJ0oR8hRg
+ZU6dE120mx92I5ItRJIkTsQRuNW9/tDbHZrp8GlgSBNArE6AZ1nrD0Lo1F+50nVfxEdhhPXh9nS
SJaC3xrwbonMJn2oTDeKPkUx5Odv8OJUHGOnJgDOe72cP3KOd1pM3rtjNJDqJQyzc1NBb//dtdDV
z6RXWx4pjSAJnkxsugVcZ5JzwGxosMG7r0DvjPyj6WUhBNG4t8royWlC3zoOEY7y/5agUgpjGxVJ
3j5GlVtNHhARS4VZdv1XL7SOLk0lapWaRTlo/QnuBE+A28yKoUFseD3vMP8Al2Dech/CZZBUUA2Z
ApaVbbB1gCxzjGucAzcAzaAK31QT+aihWhjqp7i+vbRGPw6fR7XM3DvfywZnH8UAma+XsjBWTWnS
KnnhihPm82e0WvnDqLnVc5YU9eG2r0tTluVM5BZOhf8AibVKv7VjZKt3KjjD/sYCpAlL1VpSPKpe
vKT4KuLVCwbJOgx+vabaXnCIJHX270nXUZTINExylJop6gzy2VvVmoDioIvYWbo5adse69wh2GLJ
hFBWwSu5vstVtckYDLoyO6h5IMmarVNNFiCwUc/8bWF6TEZfy9io3P5zkdueEm60pFG5TgtUXoue
wMwa+G9d7wVt/rHvRLIuTUgA0KBuGr15qkMvNz/2JidN+JspHuN3sadU3MjXLnCCac8+2K6hS2TF
iJOyI3pwKaZZDsV+DLVM+W4GjWJg+43rbPdy/dctRKycs8O7Q9ultud/SmNXeTQcN/zgO3X1HbDU
+Ot6EQtzvynVvxh0W6l8H6drO623sRdgTmAN/Ukv827vwh2DRyW67fXCluojzc/GBJNk6oDWQS1n
2gPqqkPXiIdTaqirZ6OFQuQzmGOVag88MP5UZmUMjBkMNmp2Uw9gSZqAtVfWgIXZQT6CwfgOYLtk
yknDrkMDq5S27b52VXg71xtrnmbeGZnyISxXeaVsvUg5JZU+ERfab2gX5YnHF9yt0nxNxLbgyok/
+d9hbGG5X5ljw3VX4+YmpmgjPBgIkK2tPQgRTu49ZGtX9TEkj+OAC3Qc0AjJlsQZawdwDIzENiBL
nayjwRWDA/AWm4V4Z2IRpiefbmoMWRfaltnoVFFpfeAypgGw3Yi93yOD063+i1uQkXe9mKWxM//9
Yh9pmTAG/LBJPnncX4W7FFu1ezXJSSSI4ipYO94tbCUNaWYuak3zhRIWJzsoYtfBIJe8iJfagoOX
bnqQfuEbeLhwPNh5APWBmSeCj6kZAmTpRvjtFH2H/an1h2nKw87f+UKr+10AA8NJN6COvGkPdrEd
mwdoLfXQbFQekYunqXDCNrk3jKCOvFPktVb2r1mGnrPrEkQ6P3G0EbAwANJmgQW82CnSA7ZEPaYi
RptqXxLuexLvTrH7MnseDBQHyRbtrFkeHOzcTXHXdGnf/5MPhvCcD5rTp9kzhxYswfdWHWvh73BS
VU3sClwf0u9cvQSNtR+KOgjeIjKX1WfM4svoH90me+aIl5yRIhnKoYc/9V1jK9mu4HYlxyjVL7M7
p8EikJvMFGbLhwKzwvIbhkCOvjWxki9BIMJgDe6z0NXMapOEuSlO09R67gf8mwpj3Pat3sK61csW
cOA5r8OyeAVE5Tl3ZWNoxjd70L2s2fVw9+CM0QD48CQGGKpvgQL276SqIJxUMohwjTk3mMQ7HzA+
1b1DU6pN/a2OnSgHIgD7B00oNlJ9t6v1WBF0sIq7Q7m1h4ZUQ81PlOkRXn0UWLs07YrmmVNkmGFk
ie+37m6AM1moslTS+KKV8bcwc8mJRKrLPU5tFOPZQV5d78nbzPSdZ0ODvh5ECxPXH/vHiyDyu8pr
9UwrPrWh6W/JDBX3qcOjEjTcDqQQ6Y/Xy1kIVl0K1ibOYmUCnXpyhVNYh4hnIPd7xhNovzemKLnJ
isPWdCla8yK08iTti5cy02NMrTIs1jehHypv16vxx9PznYleziWCEVrDVU3TF1Cgducc0zipY/Ga
WzHYk13mqFnPGaJXyzKveL5soZFDk0QqBqupLuM7xGoQlTdj7AwRUGHPcU5NETv5E9QNsDM1a4i2
gecU6Y+cvtvgkMKR8L4XOMw9G17STmebd28ErZj0QkoJeVv5FNqjL76o2ugPj14GrCAANhkXZrAx
DJhfu7DEeH/Y5mbni9ex5UIVM6yO18m+suHEz0CgooL35zbVV2Ou0CcjxQrsOxxHI8Wnt8E6fAtZ
E0/oI7s7KzrrOND44IPyscefsQ4gAkHZqLps2vWsRY2/ry1lnnLqsWmKjeda0FrgkLQRgBShNiWE
MSWC1KaTmXXC96XqeKkjdfgLWMPcb1AnTIP+Aj9E9e+KOJqyHag6nuR3JM2aQIIqhdSbjZ9ypXcy
7MLVs6PnpGk8bMgnw5W/TIoQmnXlNJryQSSVwObMSK0mxRWB641COauG5pHa4WCugsGWBT3vpe/6
LPnNPjlzn8i4spxffTmqdkNruho8ZEs1SoxP/VjHL60uILLkdyFEzeKLzcZIG3eBE9uxufcS3CTq
e2Ta+C+YxWjle5S6XVtvpt4ET/3QNXB8iietqUjqgQui2d1KmL2bmWtr8m3k3N1T1ATqqel4xDtF
bj9a3xlfQYphCRQQZxONKhC3bd+MHL43mcMJN9nrWZNkT9dDZGHGMsTfyzK+CiSzYiJ/tgoIaZhr
4AQ7FLlarlRx6fvSJhhoUgx3r5/OyLk8e+sJJeJ5Q/PW3k2Wvi/te0PdEEYINPGZpDjY7hjIAfEu
4jrN7q830EIf6VIDiUgJTMHs9BJGTLkwUtxtLNzHeELKouptvfWMXNlqlfbRDVezOJYKlWo1YPHn
A3ILHgK3qz8IUaZAimOl9SEJG6FpOPfwAA0v3FV9UXODJKxJDBb+hm7qByt3GgstK2cAglLKBfiP
CC5sHTQPETCR+dmxbMf99ZZdOB/JSYBuFA6AdXGzjtB4WL+TRjPDHwUUxexrVZtWNDJhdnbJOoe7
efbzeqFLtZp/zMUK2ihd7wM0dM5TNTizTCxTzE2ret4twj9bE9KWv06GGkS3Vn/iGOGAHwp8a6to
Vu+t7AD+NP87S5qcDMgkbmawca3nvAHAZz62gd1oNnxUAbRlD90Gf9B71TVqBXMckF8QF/thRGqX
gksyIdGZ+C6R/YX9cHjXagUgxl0G/raDoqpD0L3j9qSz35LOHIpu47GQuNEGsK36fWABCuJ9ZgZg
Zw+sBSijNqJOm3rruIC4W5hwAwlssWfX2tHIRBTuA3KF1FOukqUCR62e7GmlHRY2+nLKIiYVhZ0B
1Hy2YofluvVyEmI3jqXiu7hxxNSGJ0uNIYwelZr7pbPGCR/I4vVBtLANE/rfg8izk8zhvaj+BLu1
2UIibI6jnfp7zeJOHLeXbKWcpcEqzT3WWDYmSszqU1wPrIhB4T4obiFWXtqWaiFNzY7PahIpofXB
8gvlwDvRZ6/hTiauwgSYefb1traSpjKvDQfMiFTrQ6kP+RZYOOxPUat7/MuOXMiu2Wa921QmWMi/
u8TqcWgSXlY+ppUI9FPYcNe7dwpzXLuYXipg/vvFxNEmCLS5K3O/QVU052w67a1My3HtrXDp89KQ
6gqmwzYp3G+5byb3LnTbX32g6Ctz+bvrCa0jDaS0w9Rfr9P0FGYFFjL+8Nzrj5B6jk7bf2Fvp+6C
tnpUpmBl0Zxb/T+TFOVJQ6t11RTiX2h/NzgPnTgCxjvI7/3XClzAysZiqQhpXAHGadRAze3vEN6M
+2Jyk4NWKmyAi2ztzeN9Z3TzP76uVh1EAblCyYk0j13Ymr+dqHhqnSfMnE5sP7+okXms2YrlmXMv
TH+TTOmP61GzUDtZvd/1bdm60DHeeB9yG1jjabHnsBHtQrNRlN31QhbGnGz/qkKRb7Xatb6TnSh+
gajsP+q2s4rWWaqDtBQCqwgrK9btb1lc/QqEH+zKzH6zyUC+8ffPBV+EpBGnFqtQ5HzzIr/91hbq
XZXHxefbGmdutIuPt03G0imc+BXosH7UhrZIZ/yotza4lhpfCviQLE3LHtvkFREL76pt1+ySLLhp
283IlQJea80qnrIxeeWKFhCBFtQ8i1XjSsNrcxy/E9+yM3wY4CXcKm78qtYJAGU/21Zdfw/PItjo
0/BF6WBWVfahC6yHiFmmKddWE20O7/dKlsK+gbzQtkOZvKL3euV4f++oxsegyk4xN5cbpB2HHtpi
paa/fP54fSgszQOy5J8rNhFpShK/pkZ3z1tKuzFTbtAUAe4YjSTposPPoJtvxP2Aa0Jmh8RrD5bo
116qF+ZvOS0gsrwBXzcRv7ZN9egX7bZNLKzS/OSrwZ2PqQ3Tdm5n0nNvWbVNULzS6NeGok300nj0
DeVrnuRPaBDF3hNo+A2Sca+360IIyJkCql/4Yaim2aksLXVjeWW/wVbwplcEqiDNDormIQHV6LTQ
5XLHrxTnCdDfmo+MtjC7yQbzcTmNKtc28etYwDSfh0NWDIes7w5/YiKL9G1VEA9RbfXbZOrubR7P
udr9gcp215P9uDExw77ekEu/RZpLNPLvCkVNrTefARhvoYkzTdVao/3s83wt03ipEGlKAcSTCacv
9ce6cSAhh367DSddPdppfsvtKT0m7Ro8pwJen7viEcrIa8ne90OSkrt2WxtJEwcupMJ2QIW/0R99
cBpxDDkESmCIfdDC2V3ZlSwMaVm2pJKZW9qTZxyFlryoFULjxjfVGz8+n4UuliQOdfCwAFgdWeUM
zjrjz9hrlJWPL3SvnExQ8uo2KDg7HdGFFts6Ur72Fq6kmVhVKi2VIO0H+sixsKyhBKEX3oaEFxLu
WfWqNG5W6vDuodB0ZK1SycsaamzLOJZKdbSMk+itz7kNPNDzPyL3+NgVxsrj9rt3F5Q09/9FV7S5
ZbTFaBpHlfmxxkmXcPO23Kl+8Szxu3W07fVRO7fNO8udLFFq9agzWzsVPy3d4q0VrW6x0SLf2Bpo
wr94JAKs7NiXChJ/VyioSr3hqBa/DlWbHtoJ04DOydtNKdg6TOOaL+DSGJBCvKm5kp2KkWJMf7y3
wuTQW0Px6OHLtTIGlioixbnapY3dWEJ9SwLfdDdVgo1OzU3/1oKq9NFyoM5e75qFqshCpV4fxtKf
uuQ17qruvtRb+17AZd/Y9aoLysJsIqt9XC4bSzNm2Qe57H9V40o5m31341wlS324Ne25q2rUN665
m6PF4D3NQXJb60jBHgKUUD0jS16BECcvQzWGR6syk+3tJcz9chGCvCUHdl0p0Ws64EITcn4dx6E8
AibSVtajhSA3pSCHfRP0UWtw0B/iwzAa5PC2Gsht++hNSrEpzf7n9cZa6mdp/RYmlIlGa923MOy0
u7JU1GybIYJbS/lcmBdlsUsTO6EX67r71gBhOcyvvJssU5yTo1c4+E2jtxvjbtoyGMTheo2WgkOK
8xgnTgebdOOn41rWt2LsgTl6LCdOkqxBXZaKkALdG0ZXCwiJN2WwsrtBV9x9pWfZnlqsiZAX+kXW
u5DQXpftpDnfOsWPP2p+U6ubiX83ngFlocuY4BTXoEZ/o7O1u9rK7BdLa9fIK0u/fh7WFwGCdK/L
NfyHHhwtGT47pZqnXPGuSlsX2l8Wtyhx7+tKOEWv6mR+VA2sIwJcHo7CrIzP1wfRUgWkCBf49+PY
N2pvuKC9TZ3TbxsW9pURuhDcslLEUNXOt53IeICa9o+Xi61ac70iYmBRXe2/umq5Fn1L1ZCiu3dG
gA283P9ItDbMDinKpmk36Y6xUpOljpCWbt63R2QfvvJWu5V78mw2tqWupf6mC1adcJfKkOLZ7SKj
iMpeeSswRf2IfW+y0fAeeBRYWaws3EvNJMWzNRqZE/a19+Z0XfLiDKbzjxIMa0Lsed15ZyMl+9T2
YWZryjQpb2VXt4egKI9Vw8GsV9iBYpq1JpxYKkbaokedlYR1VCtvga2KrVdn5q5242wX1v+bX2+y
oDEdWWiSq4XRJLU2/GijulIBaEZe/awM+qpN3UKHy0qTvqsQBoSx8ga08xnLhuhxCJRqN6qts7K1
XehvWWNSNrrZFnlvHPtxqn/ieuDMjzQ3+eDRQHOpF5NfpE12OkyO9xbWPG6YWl9/bYcKB34QaivX
QksVkOLayVrhGsDuyekwvf5OxenrN49x4S0vidRACut2hFA2DoH/q4r08DtSSOuuqcDAX59bl/pX
Cuh+ABYuctOMNmBwNX1bKjG3S+QdHtGCrKEullpIDunOqHPL7+CXjuzWuBNUADs8KnabT2vPMgtb
G/mVOvZtkedVbFNEMYlvXYnRUF6bDz4asvu+z/x/8ixyT2aYrdzML1zFya/WI3I1dM32+IO7JOuh
KLRIbMtoah/atq3ChzTjKujgT26GkqYZvcraJTGOVCuT5EK3CWlND8uhLpypHX+UDcM6q70nBQ7v
OejCtRIW+uw/D9jIe4Iy0ekzP8NmU3VgxHCHtTKol7prrtdFWLaNN1iIS4mZ1k6MaRfPXn6xPiT3
fQLByARShqSvy8wDqtdO2V8f7Et9Ntf1otQxd7NWbcLpBzDhg+JMd2b1IzGKI4nIByCUJ938XIpi
5WpgYQmQH4fLUDXrvuj8X74TuQfVNfdq73aPaZY/AIVIdtertDQQpNnBHbywjM3Je+s0mMkYohbj
bmiQRWGXl96k2TUdIU0SbkvGQWoN4w/yasyNgovyJpuvnoRobtwCC2mKGNUpziZDU7i6VMDICL2P
v1oqVbreTAujWRY3w3p1tDh2vbfSU6b4MAVUodEDs1sZWQvdILveppPvR5rwdbxhkBLuyXFI9m3K
LUA3pr+uV2GpCCnkySFUqyrKlbfIapwvw3y6MWzuTPzAuG0hk31vy9iryYVEYrYJC71Pm63XNog6
Ot1U9DUe8kII/rlGvwjBeIhRZhSmeECo95SLGK0Bz+hoPXXoR7zc5LBNtqFdHqd0CL7d1nJS2Nfc
xTaw3tw3J1KUHzP/pU68/HNZpjcl3prOn9SXi1qlkW/1Y1E5x3bIdnFt7kvkRRvyIQ6THdx2k/Ln
UeqiDMdJIw0NqffN5v5958Nx2FYq5pJZGdo3RokU53mZ202ue+JIOkJBV7Bhte1VZ+iFCfHPU95F
BVThaHWMGeOvMbS7p6619V3UG6+p38EPcPvVlWshUGQzXD1HD66UivNWZWhKCyNiaPm2vwsC6/P1
AbUwm/zHDTdqBnMcdQEUfjZpEDj2NWL17LD0dSnQAUIo3Ce2VrTJY2wyepWl0XHWHqyWWmfunYte
KBu7ttxJeG9zHMQZx3U/NR+akGe9642zVMD894sC0KGpKoROcfRR1+8MhfRTtII7d4pfrhew1D7z
3y8KEOlQJxiTKG9hz3PojpyyqDhG7VSvAS6WCpA29O2ok1MwX8PFmakrP50hqYezz574Jmc901Gl
RTtXu1iPef34UQ16fzfFibhXojUs4TxM3jnhqlIQW14EXSzrxEOY1Y9xx6NKn/PUaP0fZ9fWXCeu
dH8RVUIIAa/smx07F19mEueFSpwZECCEAAHi15+18714FLP5aj+dOa4ZtHXpbql79VrZcAi88Lbr
o+C6l5tLcktx3U4K5YlvVJTAvKt8AXVZkpmJbdwS39+IPyhuq1JY8In17Us1R+p7lFfLACxoM23V
CN4/qlHivNKlyHzwFnjRLYkqccgCoN7iGiqa28np9zfjD5rbyipBEhS7bifoZ+yRvacpFEzR7z2h
vj2h8QQo9S3ll7XVciy7iqnJQcWcvyJf5iVHID/D4n5Bv89Wb+EK6OIPwltwAEw+Xovx7fn+DMrk
DyYDK7to7yVK2NboW8mGpxEdVl0W31w29vcfCn9w4OqJ4ZKZ9Pkr9EhBmob3cdpM4lPfLP2jzLrm
sJTiZmzQ0LPxslpbRcf4GcLU2AsZ37LF51DkFX3aVptUIGtfdyxfe8wIkIDQl3NdGFrhw06wemt/
1j7uWL7WRATRyJHrqGP5hNt0c/CDIH+4vBNrxuLe0BsozHRJARRw5S8/AHXJ9szEH5d8E8q38vtd
Nlxu+2AWwvNfNNXlDl1j/AO6j9jhqt/vQunUAjBlidaa23wGdp976Gg0JbK8S5H8um4EJ3Db2RQN
1JewuVX0zPoKzcsQhD1o6dvjdSM4Jo40teBI7CLFK4Dk9mx9Oh9/Lyuvi0zv8eEav1O9KVP0iHf/
5HMtWLJLQJFr5/3lOZx/65/xKXKl1DVL0DfPJ/qiBvQP4RqbpZaR+K+gW36UOmivwnlEsWPHObpw
q0xY8QpuJZ4iqxzv2wb0iI2t8it3wzHmhDA1iE7SlzpYipO0VXeIOhUfZDttaZ6tmYRj0lKhfxXc
ssXrVFH9xLoa3I5jpuzt5b1YsenYsekJpBqSqCy4PZ/YnpB/WZgUuySE07s8wMpmu4i5aWboCxAd
felM8H1AX9iOhWB1rKFFuK+7TQbMtWGcQC6gUxmA6U9801nzIpupvDEd/Qp5svomNLXY2O+VzXDB
cOcGsrjXSVymJA77+LuEQnn1NSv6ravzSrBzgXA2bs6Nvx1wKyR61rg43sYyQZ9RCSfojfNf53bV
HXro1M/Lu7M2ofOxeHOTBkzadkneidekavU+DFi3r8tSbYTutU05j/rm6xOrLdj9JIMQIB4Cos3i
fzPhQb06AbtDYfotLpSVO5bLnbuEAkQwiVAvbTXfRLX+mYsR159qPo7gdtrpqLmuDhxFjsFrwkc0
L1D1YroZKG+0hKf90m11Aa7Nw7H1IqG85GIUr7ptK5GSKpwObRAWu0iXySdfRN6hH/LsunAYOaYP
crAugb+Gf6yq8IbmUNuFYFB/bCHrsmH8K97FBcFV6J1cKN71LwDzzeWxl2F9isq5hOQGpdHWrWdt
FMf2p8Ivs2oqo1s6hApX7NrcQZUB1VsBzfSr7OQPTFzohaGvZfCCBuAozT1oJITVIPbXff1sP2/s
JMbdlQYiYy8hUB/mR0DoGH4IQWK5yQu3tkTnv78ZgQRx0RQR2IHBRNQULIUS9f8l+fqbYqm7jefg
Chr8D5bdKjah6aqqeelq/ysb4+GI3jAQeWVQwItyILsmP7gLarxI/UCZJ8Ube4To6a/rltEJ+Hik
o09iGuSLbVSxL2P9IUzoVo/iiqf8g7+rmmxWzBG/lXn7t+7A4D8mc7+xcGvb4xi+9mZdhi0UUwHy
kikdZXY4owdrEFhdldn9g2/XFCgWtYHgLxodEjvUi4MPaIC+8pLiIuD6DnwUtWial4wM3R3aU/XT
1S0MkQt+qyH82TSotb0AmGoBQRyXCc35Mr9KcjmMXPhbHMeNDRdSvmZ+g4Qw1/XYgIAddJ+Xz+XK
7rocV5MWgUTyK3phdYbucjDFhueOfKLKjQFWzqbLqju3oN7wQGPyEhsfxUYv8Di4DEApf7o8gbXv
n//+xntIz852KuGfaBwE8kiBoC5PkUfY8vW6ARzLDYMGz76kKtHppuebwo8GNDoWw8bZXwmrLujN
RFUF2pKoegUPKslSEQWoOsaRGtMexCly50WQsR/Pqo7XhT2X7ynpbcwrqarXEQT+KTT+ljSo6ZJm
E0RNL6/YytUqdIJ3PuQRVP14+EK4136suzxiH03SWbYHQ8RY7Grpj3pj/VbOrwt+A2RwjCof0zln
FtNx4r+sYCBupvLx8mRWzpeLfiPoAACff1C+aiSu9A7wjGzeB0JBB/vyAGszOJ+MNwe4bT2QtBWU
vwSYzIEy8zQluT7FY3fllrsYONayCdezoHpVefZLKnhW7gXfxxzXz8tTWFuj89TeTIFmVb2ATFCA
bNWE6qTqENQ7EfgNrrzaujC4IAa3LoeY1SvJLPngART8EC+qvKbFGBzojoXnuo0CDRWTV4WD+WBL
DTuUZQOClLw46b68Sm4K49D/LlOI55/1wpq9yLbIu32fG1/dzjpX1XWuijmhmvrgcVvConwF60l+
aJhqoV1jQQdyeZvXTqpj16FqwEYgO/6SBX38qIeaNmkxx9N3M1q7Ncj7JdjIhcBxXwdRDRq126mo
n8E0cntuWSCV+qKn6IsZzKe4/9jk08PlKa2cXJcS02u6CJIFtngNu5A0qRjrEUQ38RRe5wpdBByo
LoZw9Fn9Si3tP6mJAzIIkn8JJZKfpTeSw3XTcC7p5RSwCl41ePldGu1sMn8wQz5uPJXXFskxbzi+
Oah5Wb3GkViWXT/3y5zmok6u8+EuCi4nkEqZ6yp4CUbEQTWaY11Ik0b1ptDbu1GW/XGoNB6mnbT9
dKp02aXUa/7W/fB0vvCjB3yXiK2VetdCMI7z2rOZDExb8yxPidfQO1aG9JAswXSbgATtdMVeYwwn
XtiGFRQcAvQImY3bLODZbTGFdAMW9O5W4+POQZJjkzFwkgZ3xNL4o/x922zruPhy+be/a9z4vHOS
8hoMbOgjwPpojvpMReyBdMWYyoaCcIGPeyLDnZcn451HIEp5edB3ryMY9DzXN9GJg82+F2NGj1JD
Yi6W9oMIS3GclubU+NB8ujzK2tY7QQQyUmVkRkZBOVLbZj9Eyz+GLV5KItpG18RZzMQJIJMAT/O0
zPYuC/3+LxVV9tYvwmHL9a5tvhM+8HbpZ4EYdQd2BxRS+kj61cETEMPc2Im1AZwAIrKz8EINvjw8
xf14Z4Ck1rtYRuXr5T1Y+b4Ls4QsjByjsQnu0LNAdxacf0fCG7URK1bOkYup1FD5w9tdBXc5b/Kj
QdfuPs7BMS4Y1H+j3P/38iRWDpILnqRdb2riQ1wtn5tmp/LmFYLGeh8Q6GteHmFtmRwjz7WpkPhq
g7vMmJ+0nOxhJM1VtMYscpl/TCMn3RWefyczuXyamKj+ranVGyWBtZ9+/vsbW7YmjBuIzuOn1+pv
uNtwvyRZvhHn1lbeMWELiF8MhbngTpXZR/T0osmJa7orkbzfgAysjeAYMITzlC8hn3Y8j5Cff3k7
ht/nuKfXeQgXC5lHkYc9EfDfegzurYQsC2jrpisPjmO/VT4vRQA6o6NELymaqyuTBjnkFa46li4K
EqW3uEqShN7xvukOlYiAJ6et2Vj6lZPjYiApn+JZ+DM9miqByhaNZER2nq7mZGNxVmLbb6r4N0cT
7OPUxODGwcEfP8kg+AqWtxxa4MXNmQ6BDVmcyroPUz+LNqLpymlyEZFSQ0KqKcrkzjJOy73sg/FW
LRBKSscy2lK0WRvk/Pc30zKl4JMHvtgcb6IqSMUwRTdC+mofjlIfL+/82hiuVRN0/QVdzE9aIQGo
YhwpnXMIzS6bbd0rN0AXA2kW1thZ+vQIpP8TE34A6R+OwKaiDvT8CpMag9Fu6TytjebY+UQb0mRQ
iTtyfJ2P9CvXQb7LK/YYFmDBCLJ4qx9p7dQ5MTuu+QJMqkmgVRaGdyQpxE73ON82rh+rOnw8Y2R/
coPCFijaNy6JK4HQhUrqZGj9rm4SCGUZ/kUug6r2WbbYI3jydXYsyLAFGlo5GC5YEnzPwO2o3D8K
EAQvae5DSCHlzaLv5yVXf18+fSvTcfGStsYtVxJJj3ps5h8RwsCnNo6C7m7KofHxcWIy3LhBrPgg
4lzd0bwci3kO0KrAivg+B3XtPViUv12extrHz9N7Y6igMaKFmiEJhYbp5AP6TbxdBqaNjcCycqKJ
4wYqE3u2JzhnQtiuBkNmLb7EKC6TlNCCPEqiVbEzHk2C/eXprG294xPoRGGVGrtiJoXkOvLRU+wN
d1Fg1V+XR1hbMCfcU0aBWC8gclWF0L8E1iPwn+YhiYaNGax933EC2diOalQ6uYvDov077qPy39LQ
4HT516+tj2P4dEbaIoPfzNM8M8UJhLuvPEJj1NzNW9wBaxNwwr2RZzbiOMJLkxQ9mLBZuxvw+tiI
l+9/nSdnj/bmvILXeqyIWZYj0m/m41gmsU51kF1na9xFTwLmCUbFAvEepgy+YiUs9b6itVL1V10o
eOIYs0I9PIP0U3yX9ZX3lVcMmPouRn338v7+juJ/IJEYTxx75jFo7Yd4KkQqjf+ZZsNP9DyBDzxi
35mU0z6L6ROYkJ8s2JLP7DZL1JyS2E/A75Zb9MuPx6KoH8//e/kHre2X4wEs6nZz3i74PSqnPJUd
UXuwv193c+XJedg3xyH28tHUiPx3vZF1SgsQehQw/Q339X6Y5L+pt99+PUEDUitodMdZI4/cjDcK
DZ1Q9wYjkgyHA1ja78flGWLxWwLT70cV7pIZsixPqhEX+2NfsPIHZ8UvMAuE6cTr+d4b5Baj5Pv6
JTgmjh/gWTIVZC7iO45rJ3gs+z3tIwLah+4jt+hawEp/t3X4jP8SHLViLE8jxOQKwGIbAe3Ry2dj
bbKOp5AQpuhBKhQcIeRs7nQpYMpyUa/LrNtDVPolv85puCDMviXIPiq9nADa+WpCEJk2udhKFK2c
cBeDCYE90tMahIDp76t7Fg9271XxVlnsfY/NY9dh9MuIWoKFAXEwMp/E0rzoquYH0bHvV21DfN6e
N6dcz0AFn8HuIgX7+Yn48YsdcQ0oE/DkFHqrEWttHo4j8BD2jR6XTqQQjxUpq8HaNzevQbzZhrVy
nFwQJo+7ms2Imvh4XKm97IIRAgjZxykcs4fIrzaWa20izgUgjlrWtN15uYytkAZm4mbuyH0ZQT3u
8oasnSjnCiBb0iVQhcAIZ/8twDC+wyvjKlZxhh7B/263SpbFRy/IebuHbNrLIIaexBJurM7ab3ds
msbzDDqCDF8XgsuP1TxA2ddslj1XPu9iL0GMPFfGQpodT+RZ3+CuDcR2O27ctFdOkEtFSOueZNCV
Y0de4TGEXN1JR2pKQbv6BXq7h8u7+/6dmLuIS22bjDS1ZEdbcRBk9gLNyOEj6NYfqtp7GYtwY5y1
yThmrQLqzdFwHqftP+pqPDCI3uhZfxymTTTc2nY4Rs3rQpF8mtiRZll5yEAos+sG7+/LC7U2gfOg
b/yS6Unut7VlR8WWH1PRvJ5fwhAT+By00/66IRxbllDqQff+gjUa42MGklhAANT90kbtbq76n5cH
WVskx5x5qakZFWNHnK583591laFsv7FIax93rHma5LRAQ4od825oD+Bl/xWDOn1jedY+7hizDDrP
M0AUHAWai1MBOA70L7bYDVbswEVSTpDAMJ7nsaOO2/suG3bVrL6cmbr12P1MFsTTq5afO9U1UCaZ
WsY4RoY0EOqo7Y8WuspXftyJziyGKyVFiANE8IOJYY/+iLB53S93LJgSGjYoMCuRZgQgOrYgLRQ2
V3pql1CQTSOUH5bKQ6pJ4OuGIsWEJPmw8ePXtvd8pt5ab8E8KXoO6w2nBw64VUpk9QyowQ1t5S4a
NuPZSjx2aQRtY7zMaDhtEBeSlBEPlDFgq9iX1lyVI+EuUDLn0ItYRhuA8KB+rpQcU68G1Oq6TXYM
2HRBXk8c3kEQCw55UBHdBMS7rjjBuWPBKMvlGV00fI/nB3uAuJ4lx+WxG5JrWlIYd3GSU6VnEEAt
wVE3rY+TFH63i1T3xTR7p8sLtHKQXKykheSWEA0PYGLxlwnuv9fTntXzjwqtFrW/Req34utcyCTP
jDcuINQ8ovT3dw9aq13dQWz68hzWPu5YsipDq2ZN4aUbIAkMHty4cm0SYq9YgAuWnEI+hH2IKNxn
UPtBCCvjAWxfS21vu9Erho0LxdokHIsW0GZhpGfBkbbhBF6YaNhd2WeGc+REYu41pp/ZzI5xYZN7
yNwtD5POu3Quu/C6a7ULmhSV7v0W6m1HDmq6nU2KIO1JvGEHa4vjmHFVzHWJxFRwzMI2OxgtDRjC
m9frjo9jxRIqlAviDD7uVX1qOxCWNL79cdXHXSxkH1kr+n7EynN1kgJdBjND0/B1H3eCL0c7cgJK
c8THBBQilQHxgvVEt3EiV1yDq3Vped1rLEZwrHov3xtr81vI3+R7qJyphwzXiHEE8c51M3FMmHcV
M2MwsGMGRfpPJEavrm711tlcMWF2/vubaJnUuq3C2Q+O0EeDniqP8DCjuE1PYXEVXQxDRPnvEAQV
8Brs1sFRDqgwousnB9cGlA+vWx7HfsXYdBr6QMERhIwDXkzYaNJ4L9d9nP73p/eE1ZR2BA1Etpme
piJvUrDtXnlBdPGPloNaE/BvyP5E6JP3p4GmhUC36OXfvrazju3mpQeIzxTDdiPkPqDPZD+Q8x2U
lcsGEHXF9bjYRwpJzjBeMvi1Ub2ABrzfhf1mgnXFxFxsGmU1n/yphYkp/ijQ4J0VLdSH+Jd8KJ/R
bLWRt15ZJReeJqKkHzOB42NqrJKZ0cgcN/K1rMFbeXkf1lbJsd++JLTBVSs45hP50S9ls4tKdO1c
93HHfHOTz7RReXBUYvo2iYWn/48L7tovP//9jW/IE1bkoBYDKmkAP1VeNa+xlluonrWFd+w2Hosg
6BpLEdTxCCCQS0p1j7qvN222Aq39fsd6ydzPXU6SqkDNiYY7CFMWp2a0/1y39E7gVdkUTkHb1HmK
TnsA586qu/BtYsOvnY/HO/WUwDFf0wpbN/V4LiiOT7Rp77O2esyQRWniLe/2vgQHQBdOTYtAW3KR
w7igwwWdmPlz7omIvxozVu2/LM+CcheFWflqQfa3fLFNUIxzCnHROCo/V8ovRbEbEl1ZvUtaYhOz
ga9d2TYXuEaishS912HmEIfcyRAKFsG0Kbe99vWzv3l7qKMOHXwh84+adB+regr2MxLnx6vOhMvz
JyJSEp4ADAfU1DPK//WhCPC6ve7jjq1ndCYc3b/+8fyaon4IFJ9ZzOnyx1fM0ZV+6wQaiSXDNXJQ
05TqaQhT2eO6V5Fi2V8eYm3lHYtHRhgPzqTzjzHSakEehjvQL1xZnqWOrStZNEpARvRYgVYv5ayl
hzbL840osfbTHVs3Iy8mtIr4x7wE4N72ICfwi81W+POd9B1Td+n6VD4KbKTxjyaxR3ZAGfvBlN3H
COWioU+jxCs2TtDKJruQtThJprEfgbnIs/y7GkA6MgUQJe80TzZGWFkoF7Z2fva3SsdIvee469mJ
qn25XKdHB5iqY7t90Gg/O+NrJgPEow9e2zmpt3q41366E6clZIkpaSROUK++5AGaHUovE7eXz/6K
N3eZ+swwlx54OLHyFUgnrK4e+wZMZEGffKxbskUQvzaF89/f+LaMQ5y7ExqjUM7+YmiAv4u7+TqA
CHcxadb449ij5+hI5Dgdfy9/K4eflxdo7ac79isHPBLAj4KtLfx+RzrFDou9ruMLB8ex31zTpez7
wT9ype8rDoFZH3xH++t+uhOpe3A421HCORCIZ+6g5tN+WiIabETDlXuwiylTi8+yDhKg0JIERI7x
Wx4TlJPpP9DoeqxtdF3kclFlElexlrKza0CbhimjetfOm035K6ffBZLl9exTiO4myIT7n60vd7Qy
n1Qf32y3sqycH+JYb4yaU9V0LZZpmRbc4YeBFfs6aafHy5u8NgUn+HIh824GyOuoelzxZD1+otFy
OmeU6zraqtCtTeL89zf2C/3sLPMyi0Dgkf4TxKHac2cGShQbm7zi/4kTgUFoNZAGbHxHoHXqnT5T
tImM/jNnbEtNaW0Ex4wFz3M0rwQ+EkZNB2gn0r4+APvQ+dgo867tg2PJarYz8lwNBmAmTPOE3yt/
PFKBnGAczOnlzV7bB8eiSdsBbFIha0qSBCzeo/ilI8hhXP74+9E+dIFkUw2im3jANYg14QcCXeF8
xotHKcChjLobyvB7Y6+iOQXdkJMFo/kwGB1ofhRR3PpnkVhdBUlahRSaCShPtXojFfD+vocuuozG
UlGPwAdCWuIvERr+IUHHQyO8rQD6/paELrwsBqv9AvIZDNCK5FscquIrmou2sgBrX3esm451mYwU
X7ezUGmVtONuG5mwtjauVVdTM+VeC1RwDlyiQMJ2L/2zak9yZR9F6OLFjCkWkskKhp2waQcSFB+k
z+N1wEoQffzXLWVyQKPgOMHmulJ8Uf2Z+t2gbnrZHt636NBFhEnChj6DgsCRkPAuxuMWAuUP52r7
9Wbg2HPcLR5mkCPXgGx/mluwr/fj+FDPuJ5ensT7dC0M6rz/XSNRLFNvpiI8Ugpt8MR7MUt05C2A
e2f3lPi7Mgwfy4V9GAqAIFqQAV8eeOXkuiCwzA5e1UI3+ThZD5veAtVZtOLXdR937tuZZp5XyxDx
6PwSFxOEN4DgbTe87IpduPCvEQqBdbic0zMxR/lrjKV3NzYaEqDnq/HlGayN4Ri2SNreDw1agOqS
PEPKBVR8bXPb0ea6KmroYr+m0uuHBP2gR1bUcpdNtUl9Wsubyz///csf+Dj/e6pUj0o2sGXsOPlm
l1vIMPTjuUWDfvEIXlXbYXXtGLkmjh5pJRrdnqqlIjekQDdrNBdbVNhru+AEbUCMpi70NIyjWnR/
Uh4tnknfcXFfm6K/SnoNJuhYuYnnRPJsCY9ZMKl7y5NuSRsi8y2I7MoauRAwVcSjQhUSbnCxzcHi
SlOJTdTC2sedSK3Q7028Avdv2hnUCGn0ZVo2u25WXKyL/LJoC8xoUbcnw4KvmVqGzxq53X03yLQg
yVadZ2WXXcI90bJADkQAwp4Uj0agSE4B3PFCkh8uW8PaGjnG3HMTNV3Wo1Leh//0zfiNngWALn/7
3VtZ5LuJi6nlQd8uvX7qh6rO92CUjfRdTDXpJVQoSdB9Y2j/lgfdizae0yWMhn5/eeh3p4WhHS9L
g3Ca8rnonqjfJP/yfrbRvgGBwVZ319r3z6fizauixySKsaTxQ15H8W2lTPZ56a6rv+HXO5syRWBy
FH2jn0Q45rdTX+hTzef+mnslvn6e05vfPnXDBIBTXICfNQw+UxBeQJXQQxxqwBz5enn93z23GMNx
sjGy7N7Qi/KRGzV8t8nCFogP+fbfgbA8viYQYRDHwdKKDlHjqflh4qqNoHvfQTkDChR5u68Rpa56
xmMYx9PydiFoT5mLR9qw8BNKBpakARSVny8v1e9d/SNVie87PjY2s0wKyBR/zgYC/R01Z74lt6AY
HlAsmABFaO91yftnZdtsBozYV/28j6Rp6jk1pAx4iPLaQuoTqm2L0lDZDmo0ti4LHhAfCzYM1byR
N1kxaDdvEocg8kVwzh+NgpJlLvKvfB6bA0smnmYKYiKdCiE0sFlIfzdUR76bQJlw8/YmGPKjDUGd
0mcIz6JhwKb6g9pRMISkY31dPguDOS6Dm6pFRhFmAcLrBvoVNfomU4Bx2mTjuK6tnuszJHrAdBOQ
BxsIXEAA5W36IjnAAaNLIy1GdKDGx0nMWtBdwzM02JRNQauraCgxP8epGANFY8Do/Af0itXzJzuB
DX8feEHAbpo6FPU1WVkM43gXmyC5MuHW80Ss8F6kCC06NcQURx+UXTqSNkg3bHnhtfPheBloIEY9
tMHYA1pgcCqYR26Bj/6pyok+xNP41zDg6r5hpSse35VEMOXScimb6EEqmatvKIT2akcClNR7QBRr
Oo77WObEPlCjIHm3K7KgatgJqzyUexbzpvqGVvyxPwaJABR3F1O0A34IKYTTNlBLKz73D10FFRdt
rxr/qYraMYXUlz2gNDSnIJreSqatDeG4KsGKEZ0Yi3rK6sm7tRDEhr9CX99NJyC8d3ml3x8D2aD/
hicsa932Wdk+CZr3e9LC0bYzEsulv1mzeX8viZvCibtxCEaa0CcD5/5gQhB9ld4m/cXaBFxHAuHz
oZxC+4QeFnEQs+Jgy5T5oYzkFk/CSswgbuoGhWV/iUdUr2WPSn82jXR35hsQGTkRemYtx/+JvRE4
FY3ogLi+l0Xwz+9/MBlCfUmy3QJfumEd716GI0iF/XfPFJqA/KxI7FNmQDkcT+abBIgx1QWL0iS8
8vhBRt4ZRtRgTdWcPhEJfHyeD8k91E/5ftR9vdHSubZ5jkvJQkTZKYzkU9xosoeGGNwjeFfw4Bkz
K7ZE0dbWy7m5qDqJlin3syfwNwT9ntvEo2nfg8gnraKiNwe82YutNti1KTn3F2YXrULeZE98mD5x
hTpr5iF+Dg3vby6b7Pt+mCSOW5AJayttTPZkmBJHeU7e581ADudyyqLBDb5Edqv9b2U2blJIxf7M
lyrPntCN/kOzJTslI3pEmwSCZpdns+Id3PSPbBPfQkE5e8qsx/w0l5Cn3SVVUg4by7U2BcdBQJuE
8yjDhvwubskQJQOLXujd0m0Ksq8N4dw14mQhMqFN8pRJ7aH/FGXpuOmQCgf/ycYsVs5wfB76zTPC
xCPSAOhnfeBybr6Rqop1kiJXI5J8N0BThryAN5o1W9nAtRk5tg9cX9iNs6qeVXZGzJzdi4nKDlRh
0xaF3vvyMRHwkv+dEpVePVqImD7numufM6Xn7iQM8codeFWUlwYSfsbUNbmPwbWMe81IBBT0Wr/e
WNO1STp+IRsh6QLguniWjNV3KPt/iftW39TJVcJgmKHjC6Tw7JL4VDzHXdWlysTFhzJotrjv1izH
8QPM6xGIEjY/okze/tKGDV/hT4ureMgj4iaLwEMz2ywU9lH1dv4eC9UeOtYXz1eZvdsvGE9yMbSl
8jmLqrJKh0VlfarUUB0uf39lb92EkcmDwSZAzj1P6MWtd/m0IJxwuXR+WnS+2SI5X9kDN2METlSb
17VOHoGwjfY6TpqbhJvr7pgkOk/ujdFzP8NdTJrg0aDF4ic0nfsTim+dSss5VxsvCPqbWPfPFzGJ
HFuPg1p4k4j5o/X9vrxXbGqakxAFJGQPY45j8L0kvq4+g5N+rm8rPkQCytKZl5iDsODMO2R5FZQn
4jGW7NmMho00Fiznt2IugIpEtSKELGWpQ+8zHrRJkqOdMiknNNEuVg63vgaNPk/7NusPiVwElMMq
NOSlNqJeBszgEL2MPjAgN3EJSIgNqp7eT2HJsiOyQVO207rX7bMuiwpUBlNJbJcK1HaqVAX1qG8t
m0j7igRY0xyALkHtEK2RHPV1MSdojMmr+Q5X+eHVZpHMbvNwqV/iQAT+gbRJHx45esiiHShqlH8f
8yJ7oAUadU9gH4QwNS7J0T/ekLMJWvSirb6aoG+SExLbDJfBZNb882TAd/RTJgOzILznEsGtL1HS
PEi/CeTOzue3GnQQ+Y4P6JvccxGpV9nJuf2gPYoHVRx13T2XOvzYY8Xnpx58b50+0KzFrMEJWpef
Y5Mt3p6j+9a+8Jqq+qQqKul4ANFCNthdrxsTHyvDuvYmQ4+ISanNUbmDdF5uv6uoGcMvPNDLA1eQ
RTrmUnflKQ8EnQ82CcPlWFV4WKZVVZc5MutgKdyzhPY0jeel8z5UMbg+oyElhdXiuCRti4b7c1fH
7VDO9uOEtxE7SmSekxb9O3rR6JgrKYmWPY1qdFSZMgjlKc6DfDxWcpaz2UkoKuoAMDU1svuZQV/j
oBelfkTzPPIbTQnMuAkJWA4ow03hVDRVKT/b2MZ/VX4J4PMciPbfmAwLzgT2+6vXLYF3l8lxWX4o
EwlzqyAsXD336Ns3dyIfMw8nYrBfx8Isv8xSDSzNvBkt0mOxNHE6xcx7yVkn2s/KVLrd8dYT5QGc
nZO8Bx4hH/ftMNQkFXOo2j3XIU12ajZJcCoiMd8xJKmDXUd7dihsNCf3U1MLuw8A3CY/OOj6AJuD
hnP1AUFJk92sjZpeWzL0wy5HmQHpH3CuV6dg8UT/qojQv5LA0J0nQyHRFZhH9vPkDyHfodMxwuOn
xGsRCuqTl+0702CK5854P0VzvOxSO+Qy2bFOjbtScq7HPSQOi+4YjhAAAgJ+RErEerx96YMzLeVi
hvoLmleb5lve+gO5QWslhBa5XlDNIejP9dKmQMtUmnNvSlKvxyvhoFoJdgJLuvZfH67977gmU/EB
bFmL2GdouPpVofm5+JD1S/FYRaLp0nbiHb1roQ5BdgyylGLXVBbD55pX+a4p8O/vRczaQKaAv/Yf
ukkU1SctoW1GZpGM+EEgWr/r6qEpD6OsTHVrc2rJcUZa92OsvUXcAB4aSNiYrJf7tvIaRtPKqCT4
1iWhP6aVZFV7j+Yv/eQtPnR8cOSbAhVDD/oYtST1Vy3zOU+BlYJadFKYIbqFuBNyCpmgoUz9HEoa
h6qHYtwuMMA9HbWX9H/Xopv/x9mVLcmJa9svIkIIIcQrkFPNs11+IapdtgABQggxff1d2fc+nJvH
WRnh6Bd3RzvJFNLWHtbA0xxc5jiThBObev7E3Hc0hv3hzXe0/jaVvnwDcwtCUst0FOkswMg0L4tf
BxX6Cu1yNVeWfkM/s16RSECc+xruezm/cAmcuy1PUrE8dFDIno14YqGy04ZTD7JSqpqgXB5HfiOy
ry/lc7flScLVKNLDcq0KnmzpNw14diUMjHjrnv/u40/SLRZFomDFED/lNVh2MEAUd6Hnj3+5Rifp
lq0Ex/i1LZ6h+1JmNvfYXjio2cBe+6+cRiPgrP//fW8D5wOlUBXPeT/5O3KsuLsl+Muc/pTNTSIH
TzWmg6cZ1JTnwDlvN8TB2KauGOTfFfSn1jgc5lcdUW3wNIa063Y4U36kmgevWddLltFnNhE/Kbbm
cfDRP13FU0CH6cp5Q3kzDbm70Fs5LvUfkqFTarfipJxUN4unZe3GjJaP4PfhamjJmkywEEomUm3a
AGITIKL+5SNP8y/rU9h8OfFEGOjeePGLA8HMWUDaEOKWFKElg6i5TotpugSIOXPgT5nfGJTrQZZ+
9NSEqnQbbqcWZttC4i4Yu9Zd6lSde1cnB54EsMhqKxHhwBfUQpoZdht7D5jDSzpI5x5wcuQXkfv5
IHT0JJsOsvvWBp7ORmLXz78KKackcAbyCFdLHT3lkSg7EHBWAIdhaRxegnecaeacksBzIqKISele
pjGsN1AToD+mZdaPloIYAZCmZ7IxjMoLLIAzr/2UEA7ucK5ziBC/TCHoKK4YRxwg2STw0r1kGSn+
fIBOyeAQ9jFxNAbuRcD7AsKYrEvKqbc7NoD8X0DNLpunjtz7XM5/+aNOAgJZ5r5qy9K9LIV2ybLg
kECLP0iK42O/3gZnui//RROv5cLqUONHNayGdll/2wgT7XNqbmv2t4cyPAkEdGpKHsIn66X0AfIS
YWCv/Hm8W3Fcsq9/x5nodkoVl7xmYVQ7/4nihgEqQHQpMUtSgv4IY3FAigRzj2KBTru8pHJw7pEn
IUDXbes6U/7fI0mwfhzh03JAVP33iawHVb3xQVfHPr8QUc9EhVPLHRnWbd7DkOtF85IuV4sqS7tp
RowFLjzg3Dk6yQVgLSHmqa7GFzmqdUllFc7yap1h3rzzMLW6JKJ35jGn/HKowZeyEu3wQgoh30wU
du/LKryrdm3jC0PmM0t16rbjo07inl7Cx3gKVnlHVyTvaeXBOWrz9ZY7Ew9OieZT2818jiH1Rwbk
354pdrxvxkxN8VvQ8pu2A1976OpLchF/hjFG5NR7h0y2X60LzYtdpn6C+0cQIRnsPUEWuLWtlmem
gJ/m8zSOg/gQIqDhvQI/EJwrCXSuSCJmmXf/9Y8/E91PuemuAeymzB1GKMUaHJrR3jKUthBZ88tr
kBAfkLFemOOdW+aT2AE+fedXQ0PRRrcipdLcSI2VpSH9Jds8RcfrtieXxL7O7cuTckFDWWKuMQZ7
EUTlj24w0Xsex8utN9HwQi5/7hEnYQNaaNSPIje9WFdWd8RZwAOID/8FJEr6kgTRuRb0KX+9HJGq
RpCgf1kj87aCCZ5w8DBuaQvGJhL8FxbnyTBju8bVGt4NoLR9vS/O3CfsJH5Azc8zukE3X/UU1i4w
KFVrxkH7wfAaUtkm9ZRm/OHrh53ZGqckd+O3Xr5GNXnWc9NmzqdwkAW8mvgegGEUw0pvCp9mAi7a
1887E/FPee8wLELXBo24Z9KWQOpXHty18eH/zihtB/Y4dB43BZ3g3nfcol8/9M+ynBE5pcFbmo+2
b+P5BXN/1ZIUnbYF6MCyDWNmk3hwqM9zOZAgzjBp8NcbuGxq+Y6uGPWuax3rYsyq3FRLtFk4nMEe
IY2KXO/rb/cvIvgPZUVwkqOAdb42qpDxkxtlaV9EwL36FrLRRXS72hCdBnQ/Gv8HerEmarKpK8c1
/1Bjjy9yNVY5smZFneNrNlUtJByABImxrGGjP+DjWE7fyi7upE3bycAUzPK+hVNA6GIJBJPUE5oe
V7wJjqPqGqaS3qFsYC1KMt53JbptuSJonMih8HQIFSg5sjqDt/Qyvs6rQmMsl/lqXvKirm2midNQ
i62UhwNpfJhVfiqvhrR7koeoHDw0gSoaP4MbC/HcBLiwo7pIK/ojKQGiucEBVS01HxMReYdTNyxd
RtaVsj6hgkTkmS54UxunonyJ9hysVbpVMLHz7UaBmNzjy+aFaFXWVJxOjzSKZgrxMMjr2NfGFxIT
RKBDV/HCj2bcL1GhAu+b5ZWsVNq0MA9pE2dqOrikImPYPeYtsAMx+AbDGFzPEdRBv5cWEFBYBxhV
8L0XDYXie754mEhm5Qh4KL5p7kF/Fe2pGP3Q3sDhaMnMODXyHk1dSVkGIZWGZsqyIWy2PieB2eEu
p1amAYce7kFXwzzaZGjdHEFoOO58BuSCmHq+AUGd5L++3nVnosyp+Q8nHZvQZWifF6EgAYUwRtrB
A0LFPXdwXL2wt89kEKduP6ThS0VhR/xMQqgsJIzWQwNf317FF472uZ9xcttA0y6EcO6ClgUwcOu+
XrzuQTdLc6OLuZr3lYDH+tcLdu6nnFw6allaUF0AR2AzOtobqSLjXY1dMPILD/jjrQbJp5MwYFjN
VlvCpgAjBiyVB8EF1PpBEl/u8vzxN+ARx0f/x8zIog2tQkLIlkxe5adL1dZF0pXgXV7Ifc894Pjf
/+MBYsI8h/kgSCtFPhqF5ldo/pI/yE75ffALZqbnx28/VPle5e20Xd0lVcxzq3/yelkwsyL0IbhG
8aI3jZjJ61pMXhKttL5QKP4x4cPqn/QjKMwhrIdIDpp91SZ8hehL3x9Kpm/40F5DBunx6536xzOB
55wkEKtUHNOpErplBX1a5yZbtLnNC7KT8aVm7Z9XKzhFhvEw4lz10CwTrtybldx3rs1Wj22+/gXn
Pv6YrfzHNmJVQVuPgzg+tVAtQ0ceBmEi1y/hpMq/iUwsOKX0YTRgijUOgLZ3gj4uU778xjy7u1A5
/flVB6egsHLtSNGBYw6DE3tbWrE9IqFhY4nOYZ8E7pL485+PW3AK9lIt9+gI4OiWOdCjNEUjcoUT
518d5uAU4yXaAOX5UWpSdYX3IWncY7rBoCH+9Us+9+VPQ3dn2xnqDxDOAqZCoEmzKWAfu//6w/98
BoJTUh9oPgsLCYYskb/eM6deYPd5JbrwMIXB29ePOLdJT46zGcJVw64Z1mAdY7BIClpbXbEq0lHW
Vw1mRV8/5twynZzmKRzomsMxZ0tZ+QlJ+SZp4S/w9WefWaVTBJfA2C+UxfS/25QQvYPm5NYE/CFY
L+XeZ1bpFMKlfQDEp56CQWZldQfzev/NiJ5uKjXWl5rk537G8RT+R7igZqoauCBBTCuaHqHjZMFm
Pv6Ko67+1wt15iWckvlYiYGmcJCCFHWz7ho9x89FnUd/R7PDhPL//4CyNyDl5gWCUWUw/Y0+w7X9
u116yuDjPSySMVAHOTTS7zrCKRMl6G/xDJ7u12tz7g2fnGNmKh3FEtdNvnQ3vPd3k2LXdhQXTvK5
pT+5mDEb8kYAy9m2L+Ip0SG05PIxvmSIfiZQn6Kw5NjaZirBhceq7FzR3dAFncYmbm+OUXoc+u7C
Kp3boyfH2BWVm6IFx1j63mveav7RAFOSzGixbdDl/Dsx0eC/gFk5jdwAJ5ptGQbfMLf99KrpQlpx
5kWcorKglwVDzQEujhMhKmUMitWRX7YXLpszL+IUkzX4Tammo6Klicv3eFb30/qiYnHr8srB0cA/
fL1Zz7yGU0wWhyVTOXegnMKhdzfX0a+AyB9DXnwOzSVd8nO/5OQwS46Emh5/CfKhmyAGoZIWn0f8
bdfwrPrbHOkUmdXUoFWMkQy3qAwLAJ0wPIH/mMz6Oig2Xy/WuTd+crLnYvY12v9sC/DQusmd/Gwi
VWy//vAzYSM6Odc01zW20FEEvY3u1CQ+6VJt49i+fP3x5777ye08kXEoRICwoYHBSJyE3O3sXeSg
nHvHJ6cZuhY+XdHa2MJ04z0s7XG3cuggJNzo+5j8nd5IcDrz75AUxVGM6FQV9TPY18CtIYURBfn2
9SKdeQenE/lmKhzIn5C4JEODEW+uxW4I+ts6qi+ZCZ55DacDeTpPLUyrjtavLV0BLgJ7pCPt+9df
/9yHn5w0NH8BebEr3xIHWQ4JEprfs19/99nHZ/5HTrEq2JoTv4N6aUj+yX36a4qsn3792eeW/eRc
ARGZlxXuNKTtyw6062/UQGcRfrbehWB6JsqdKqsr00etZUftYeM+GpBhQS29y2t3Nxb87zIifnK+
jt4Lk9Vw9GLIXrKchS+1f3FGd+77nxwvV9JJBwVEgQfibgxZtqufw3nLr7a1Uhfiz5kj/F/DdW/A
zaJ7oDi7CIp6zVaITqWUmkPsRQ/r+Hcq98HpWH2iZT/aFqkjW1SUCTNCRzO69OF+8G8P+7+6xyw4
Re6gp9uw0EIMMEExGP1s/IarjNpJTFtbLfUDJ433JEgT9VDBd+MCicsFElLTMMw/0Oclr0NkKP5d
8LDa0ODYe8RKrMPWAbA8QOmubrYAh+Idd9Btt0wUTTqFnftN2hgQHlgmsreltfqmrNqxTaYCjDfg
T/mVAU3nEYoIbbzRPsp4o8ByYTX08tUI6nwaCaG/B3UHfKkISNJ7c6wSTpy70bEi3ykt9X5qan2A
txszOxWH02sfd/ROGNZ9tvjFXgZF52JKas2r4FFSEeTw+JzzIGOhHM1PG7dO/hK0zYtUQoJ7STB6
ANTbKkAIYRsCbZGN5KPb9dZFT2vQdi8NJc2tYXF3VbbtfO1K4f/DFaasmtRqK+FMFCQGIMKUQMaz
S6gcgcJUkUZz03bdEZXTLdAekKMvCSCsEEMhQGkNG0DPqu+udu5Z0gZKYWxSIuV1WANkWK5riXl7
7AHQS8c8UzMf72QFzbiNAWIRFIuGsvVe9Azr68HyAfi1UM0vcgiGn0A2Y1quOlAkUjlW0AG3SG/e
4D1VdEneTPxDtPF6zT1G8x9w0urVLS3AaEDbaQw3csLSYuDOgqsjCPUK3oIUwxiffSf+Qs22KzCQ
WAIIK2Z1u/bDVUPW+gDWJE15rOS1ph1zGR/KaUwgcyP1Tja2UBtpLSxP8f9hQsAxvcivQROp9l41
AoFNJNFv0DnEQHxhyL7RRJoblvre0oZvfWAkTcwsB6wrr9vMwF9vSeIpBr9Dy96A8IjmXGKBsmwS
4UdQAvQ6Ci83f+5u9eLErvRtJDGamyBmaU0YPzaVRslD1IC31DLJqlQBGrQ8lYuenhaHL7aYqFz3
YJLn5lZoNGxSOpdFm0GuwkG+N6oxhSHlIj81pxAZiGgOQPFQNNu6xz8pRjIKwwNGoj2h3hokWFWT
2Uo7mpFhHvxDO1pgrtXKqp8e1F9lQm2HL6n92P8gLGevEkezT6D6FVzVQMDP+1lQSp6VDYJg47D5
+IaMVLGDWIcy2Njem+5LXoMAnwei/lZ4bVTtY7ew76YP570Ne/kJJVvePVH0WJ5oVE02sXXtyE8N
4RuAySGKMiTL6onfRgT4o5GRTEVn+hvrY3c1K/Nui8jXv4C0dj/WvK9vAAQWu4kH+P69hHkmHbBA
SV8N+hGZShFex/+OsNduaK+GoGGfwhw9XHomrhfMeTK/7XSeSjNMr7Lq6wcpR/7PoHgpr/xy9HdO
Ns5lkxnqIAUJG52sHIawSNYBDVqT2Mbit7ea2mUM4LfmsYaBPQC/+EvXEIimdwgG5TamdDyQWbQH
tmq7RWM3gDtjUeS7CVJPCe2HBaAWf2yeGzuFSSlUjm474Lr8qtO29h/KfugV3Ag7hIEyC5Xsy7uO
NdxcS6Pd76aiYCGpYA6LrKGVk0kwyPHeV8NSZjJXy3qA9I+VsEOIp34nF3CUkxw45auSD1itQEOM
K9NKHO1/qnJ4MoZwAPnCdniT4QA0WSXU6yhU1P7TCYW9H8WNFLtomcx+1qsoq7RYfLOmBDHlFkD1
dVfQapHQ96YQNE4X+Hj9skBw/0PjWD84wIwfGhzsJ1GAAZ4o77j9pmpUv3ONEEtIUMgtxng1vib2
0guHCO8/zi7VDuhVu8/h1ZURCsvkN9zL4HLABXMMs+bIwLjNEdde1uC4Z7q8b4+4qqVaDz3mSfOO
VT2xt5gEACZtYf9isgIerwb6iATtDc+1ZP6lyim4BxZ9gHpOGy/RTo5ivBMynOCRaA0mhxi53QdF
zksoNAFVA+iTaBeMGrE5SOh7cdpAfeIZhorjmJQDtX3SQnf0JtZsPPAVkheOlM0WLSLdZ3EIagM4
uqz+1pZr2G2mjmKgbjrrea9lXFl3Hww+IP0afW2Skgb0CrArhjgDvHeYbnNpw9saIeB1AbTn3eHe
2wG2CGQ9jzqbsG6uH6ZS01vGmX0Cxxx0CsybixclWbDjU2needXzR1xdgF8svgd12lXOLzmIMeBF
RA0B+OVfHYCZwUPoDpR1vVaJcBVZXyiAS9wgGOXHR0m/an8y7uH2jJaZ8pTU+RHiv4jgHq01jO8x
wvaeKK9zcrBeNIH0AtVCU28FPGS6rcZsuM60Hf3ilktAGpqaUAK+hScQS8tovFV+gFYmBdPP7ru4
r/UWLfjimz0iqNyexf1SviPHhO5eDch7eAANsYueuqjDvFbJI3osr7H1aREanJrIqteWGXqniqZ+
gOI2e3UT1mHTloU//7NAl+0amBwIEsQm6twE6R4zNO8Su8d/Nb7At9LgzPxC377/5eU42YD3wJWL
Lhg5B8p1G6QukG+XqI6uATjp8croWGSY4I93nAZLlGhSNf4dCEE+zLK1Cyl85xUsXXI5ek9LBVzQ
da8W/sOGXvmdji1mzR2Uiz95vLTf46ICqdIClr6kkcvpsp19Tq+FN3vv8L3CcWy4C/trAQ/DCRJW
o74ZDHGfnWwWmoakw5AZqdRK0pwgHNaYz9/DFdrAtMxbaJUgHhyH5rjW/BTrfuQu0Tx4mtYZlxHX
oQqRZFv+AQ9J9xxZ7LlFgpGQQJOjOni42w6TZvYjDIGGSaccyI0qb8iQdmsoMt41oBcUUcy3XWzA
RKmCfGhRFUBJSvcat2ccF7iqZUyCw1AyDDn9vgUWqXQcM3r0GkCKlo3kv6YcQQQpZG5vGxi7PkEn
Sv9eJIJFMMM6cAuiErfX6wKA6lLiIkqmQFqZrBF0kiFbSvkPqG+Z7pqNNd7b5MTipQBpghyf9LTm
hKcQaTeFSgjBDZbMrsSqI4So9hYhCR5s0Blp4SDslV4MLbW4RiC/tZCpH7IgsnilPsb6890YcxDU
BnzFNVtJy8Vz7Zfmapr78RFKCSvJVgz27A5Gv/ZNrSPrEo0ADqAh7KI2Khx9lcZxV6V6JGx7BMn8
CNXa3K2srG8wny3TqeHFAKCAx5ZEBhVIHdxw4+2PPCOd8NkNVTKi+12kCquqktrOAc1a0eb1pqex
oYc2YuIwD/PyHtXd8k2Hlc8zWTmTSVyOrEjySvY1EGmt2WLlvOsm1vF8zREhAe+YF6TgBgOIe1qU
iJMKGafauDoQWFvJcbkV8zV1wQL0VVt/dl5AHyyQ3FdQxSQ3syj8K6OrrkgRRKtb6CPUD7E3BaDZ
kdUE4PHjep7yumBJUFsE8DEE9DhtYfj9Q5Y8Bg0btNU6HaHGA7QDDRA0Sc+wGBFUcgCtMZ58hzmE
9nZAMUuWiGaUr0PhF09walaPEaKtg0brih46QQ2zpnnHQJRafAFOS8i7LrW5yD9oN7p3npv6QxDd
3Znc4QqVhiCw2Bqy/tthAUMGyfj6YRbTRmnpe0gUHS7yK5oT4HpKAn4X6orjRhJe35h7MTfKJGNo
ikeqivKhksdCBjZGuAqgZyjalAXHKQ5UL+pw3y5R3iQQGcMovkWS+cPMFf9gbT+9hqB0bxVgLh8U
6qSfDXiSWx6Adw9JJ+TGxapfJwe6vRctQwIyX/xeFpF6RLEs08rFwK9JCp2BEdj6FEaYHNwmb8Va
49OQoEO/BScEpLe3sgZ8RLfj/A8KmgDoX6FQUjTMy79JqEF/0BEoyj0PkAGDSVSVyGpsh8m+Q1sH
P6ai1c/C4qvqblgOlQJLW60d+HH5Aoy3DPW0BfJk+CZmHb65DmUgeD7eNUPttvdN1dyJUFbPsh70
kvUoYFM0L9zzROEIBNUOvLMW0lgu90VWlkN4G5Vw6kgXM49XttF6G2jIQZY9/EfAYcizcm5XOMF0
UK/vYXwwZ7Dn8d8K9C8TVA7TbTHRtUz7AHMWjanpS7eCpSMoAt5xqp1xMeCv24CA/YWuJL1bPOA9
QMIw/IG5BlEGlM51B9NJOm1ca+0dNDDmCj6OIQAVJIYFpQvi/lGZCIc+7NbmlgiHRdeyJnvVmvkt
B37oYOI+zJZOQjbBi8dbo+BJbag2V8haVAqlrvWxF9DHgwuT+uH3JN8ByonVziN0EMCG1ZlxrfsG
eE9/k/uoqiQn0RPrWvWTA3sWp8XgmwOIZfxKG91e9UQv3yjeKTiRYr0G9iC/dxwKSwNgcSlaQ1Um
u7aFJDzo9qSU7p0iawI80HXQoOI2X+sNAxDm3eDeq7Ietg80q2xRptrUwxXEZdtbdIyx3dwCfFjS
tIgPOkRRq7ie3+I8PDaQgxrrN4PDeM0C63x032G41aiK73wyQZysBf/jnZecJD7y/QdpcpFgkoTm
CSHisMAIBurRCqB3ydGOS3MqBEdZRad6vwx0/G4i4z711Fik4LLJN6rDHmMgYwcZEF7dbY559gOo
ej+olrAKiupc7p3WDcroOQrucTqrOKEUNUvTNfZR8qG+wY0c3PAlHA8Djs/zyCTCMyZqRZCVXbhi
VBGDwQwcOTTWbIb7wXPhDuUS8ZIFJC1NkrogZfCiisUzoLBWpNy3vuHtj4Gh7bSTnmeVRHI3RdEB
5S+qDQ797TkTsyTfFYYUB5tDnxZKCLT6hxLb4kpbR/9p8HMyJ56ab0B1jC06lAY7FXkWvNIcBE0F
hJmG3kOxbHAXMt0MUwMNn4ohRKx5/a2Zg7n+7SYf1F9DNOq7YzFUJdSZQu9ZDwvzq6ClOGwxOZIu
qyK2OVrdAi/KtFyyq1z7qFVob/38V95RFe5c1BQ8FWCN9vsAvE2dedoF7ZWEjsfeg+fAUWC1KSHk
P3bHbDJErm0tccUzTC0rlKV1K1X5DAx4UY5wQMhj7ze0CsdiUzJfYY8OKDySpZjK4C30EAJYS3A3
ohwF3khHOZYpX4qKPzR0QOqF0OvCK4bQZRGiIRWYqdCjj0yriH/AdwZlc4rlR85FNeqiawjlePIB
2UUccVygvn4dRwUsoeJzZK8op5F/sNpHQiNU63QGB57Ju+VwtEC/ChqU8a6npI/2k/CH6IqVay9e
IVR8jJWFpM8ltNyObj01rnZ4A2EF8hkZ8TbHrqhh1BpNWDu/QemZR9EEMGgXq/abKnPd3cain57g
i43kHCI1Hd0dA53Z22KYvC0UUpTMpkUtz+UaIO3nlHG94SsEUPFZYNnvGHKWHhgREXuQ/8P2ToK2
qJ+WASnOO62jVTw0fdh+0LjCcdDI24u0LFxVbBuw7gnSDITPu4Y14FbPfjth3jFwegsFqnr8huPU
FJvGEl7tcc6QBi+2BeqrjPmodu2k+cPSAVYKnSCUoflUQnahJs2x3ih1m288PsByOjHdNMAEAC4Y
coZSSjjRPcPs0mZNo8bph4+3MqaU9/onXYvG/wiKYGLXrAkK+HrmAcUk2jusI0q8g50YIDFLjwoV
XtoFgfA/+E0J2tbgUqtB7DTo0xnyzJl8umaI9EY2AmEDSF5ep1VAkZ4OPboACQQ/RcsTx0UNaWKI
IaccJK8766rujQ0W/SkRIjAL10/6aSmJeAGoUqQlCuwdyUuyL7XihyOhFS1mJ9EpynPej5t6rOW9
n3t1sanmVn5aSLzCM7acZxFfgd8MJlFb9xtUGTiBQoUoSEcwnFI7kvgmBLi1QqpfVMUhH4IQ5G0k
mP5mWhENcTmuaDrQ3Awvstfr50SofIvYNGSeDd1NQJTcDqL0HysCv4Ur10Jx0skIkofcAae7jP4M
N74yBpYSWWmQiCAMUtbibstnBJ0kV+Gg0jqCXVlRwaoEcgrgdlfXDql3vRM+QRS1M/qGqFNgJh6r
OU7c2rlyY0MkpRZRG+JBGIs+oNYN70YTiIOE9gDCBqoBX3ga1Vdv+9Tpykc1xo9UchLxPMGwAb8s
dzj5lM3hbUkqtBh8IzZkJvMP4Gqrj3xGPzUG2+JmhUdTsf3X4t2uISrJpjb8xlGifxZQqLvx59Zb
9wF61T9FJ1A6RchdayjDbGMWwU2jd6zGKaAhqxPioZi9ZosrIBRDZQq8fIDeI8zGRazXBwaB2z7L
xxy9FluL/juEq9jG1AWH4HCJNjh4rtaiYxqFr8wisi5iJEAD0PFKey1avYIYdz0saAAIU497Tx8z
kKlXdjujq7HHJd7dDaaKIds/Dt61LSQgWXNUo0aTiAcvbYd3HKO7uUE0Gh9zhHK+KwbY7TW1dMeV
xKXsdREMeAYwrqxA9ymZVgl88NIU8SfN1/hB9G39xCaGkpaj+9j3TfU9X7n/w3UtCny081En4/5b
rtCvAL5GLj0aHiY0qMlZbqetP9roXcZqwTBgQJ6AeuSt4+AMIVeA8BE0AdFXxBmX9x5kLF5KATHM
ic15Aa3hQE7/+FLGNA2QrbwOcWhvKYvybzC8D1I+1QSGC5ZggJCzvN3lsN5Kg4aClG6P/XVV6kCn
bggQfl3gMaDJhyKZASF4jMJFtSlQU2GHu0wi0w4GncPR1Sov38C/B3vaxD4otn5d0R8QySi+OYhf
yJR6mIIns0XVxtRU7KJQgzzerg5knZGi9b1RS0WgTokpaoeulw3HLcRoRdpAx4Fmq6gnvQkhM7Pc
NGCueGmP2UAPrTvPr7cYoszPnKioP8DQHIoQYO8T72DgmIte2UTitylUY/NWglCm3iHc6m2V30Ef
Y65Vc2dryUFuxrxjqkvU/UOwDPel1CL1+hBgelkq9XOGGErKHZQBCmia6ayIUUOA1qK2zq0t6JGh
L17pMPEJpF/kJImDbATkKIOueESs1MNmnVdHNvlA9bLPkc+tuMb7EfE2WFFJqw1UB6LwJbS+NAdc
8lC3aIfStMfu9JwjaIzsdWhVv2w9taDVUFGIrB4HPOjEtP5RBriNWXAPkTv2anOGnNpEotn0QuJM
AEbfJZLErdxAjDDCHV4e20d8KcyVXPu1+m3r1ZdpJyZUwmjM+fZDuMF+kFi6awhLmHdwwnHZNt2C
ejnsKvfNzaFFxTO4zwbGtT/LPK/v7Iom7jwjYUTCThR+Adyo9YpG0uxDccxbREzuC+INwQ3akuWd
0ZBAQbtrhlRJiwvLJ/gTHKbtQ79M2ImRz3/kwsddD6mZ+LMAQHar0du8napjShGw5tWzyDsTMzpx
jX07gZcCIxwkrXT53cK5DjsvCjGOwc2jfyDgI68xoatfPIkrJ0O15T3pvkXvrp8sZk2hNu7GwpdE
pAvU2TzM2rtuYxR0J1KtNHlysuqe2qmtvgesp3e0g9dIWsNd+rlA8OheIMAPEvaAxM3tiwqyN4Mc
QGc7dmwqu1nqYHnknUKTuREhORzNvN5yL/R/YPi3Pk0uBsXRSK2yAclHsG+hVPFSmInXaBO2A8QH
5yEgwwHKbbYMM7Mu0TtUzXGvwVEDJjBlRUeDPDoQWCFUgBlw/CUSe7+P+msmqdsZb8EogmHcX2Sq
pNW0X5oAV0OHiJi4toO/rvTYeg2yT8QydKa8JelDGHNBXaX6HWAq87ZwaM0kpbJwkW+RfL3DmTQE
sZ1R8NUiVLH7pWiqfcPgzYCOUXjAYAh8CQNtnnv3P5xdSXOcvBb9RVQxCAHbnuz2kHjo2HE2VNz5
AmISIASIX/8OeRtHsZoqdi4vUGu4Gu49Q9Z75SG1WuiuWAHIOVcoiOB1VINWt+TkYEAb6ORleFuq
CdRo4FUDjvoaTDS6iXkLFftPeVjE8+dK+Ae4gR0JGzcQiH8XE7SAvKA45Ejhze4Kpe8FIEr1B2ud
lAQa03ATA0xBVZl5kNof8DJFLcob1FshAzzGLwMcDPV7naxMKhhRYOr9A0ypfuMdvBss8Z3I8Hq5
fG+aDQ1DgQcAUKQ5VJpEPH7Dvbbe9t2iebwJG6Bhk6CEMyXZCIUnQIh+lDKfbZdwOQE/axNQ9XMI
2P7yQJl6oaEoRFoVok7gq1Fytstj8Rp0ZA3zHZOsYSiULRvWjxHUlWJgP8r5iMFZ0qEIAyDIwqo1
AFn+4SD7tCjqHiAZlMrkng449dk0QAdyRqNdHiHDUtI5yBxSFykHVRbeNdhDyqh8m5G9qEHeOlI+
X27DMAs6DVmxJM66GpHNpiDYCBtPAFraCzRf08e1yO59H0pdDbLIeN91Ww6VmBvWImWz7qdroVza
qKs7zugf7IRdxyMujmOFhP/lj5umd+7Sh00JgyyQO/LoIUYmYsMjMGGE1X2vYzotwDFNg6NFsV0D
/Cc6QuFjHhWbfOjzrVdl3y7/fNPS0aIYSY92hLIkxdHu4BFKcMkGyDNSZFODzri93IipB3oE13lY
VBzlSybin02MvLRf2CsZGDoVWFhZRWsAAA68V99kP8/u2PjrZlen/pYSbsc2BeNp5l/kcVbtkDPp
Nz6R1f7y2BgmQCf7qkgEbsLb///8EDvbjAxnkt/VKY/XbUE6tXcQJalViXMgL2dSVYQxUgMc3q1i
UYzU1A0tgoVTB34G+utc/3zo1bhr2/wXAVoVV6Yl9xXDiaPTMWMROCJuetiZiwLuBu42DOKXGNwV
iCPU2MkXRsuwWnU+Zk7CMGM5WE8x6a3//Dyqzm6VrNJMJViXf+8XIu1ToF/mgYoUqlXV3Uw6q/z+
4fJyMv14LZ5dXPNb2GXgyI8K5KJsHMlIY76v+7gWx7Gn8AovEQ3Mh3lgjtz+zpkP/XVf1w5jUSYS
lif4ui3Gx6QGhyFoQbO//HHDNq37XLOoSycYDXmHBviUDXIF3bYBHnNs8MflFgyrU/esHvpsspNC
+YeWDreThzQPzmHoxW/B2r4qrJVgYXdu/sN541GeDGFqgbhYAkCEMkSzweNp6eumYdLCmLW1D1Sl
iv5spjPgvAyc146vnWN3bvfDr2dF0CMVM4UHvAa/g0ZSoAgRLKlRGPYg3cBaIZ2YQpMLH6/KO8Wa
OzrfhGo87Ev78fIkm8ZHi15YgEYqBJTygBxpsQMQdtjkMTT4UJJZwiUbIli3sSa9LQOkdb0DeJxA
KrZMbFKySjeDeK4WwchMZ2EIPOOBeSFyypDft9Nr2H49LMNtDa803coaBVDUBwlUyDd1Yj3EYX1n
W9VD6pFfdVTt7CRDRi5eiDnDWOlu1tjZkGYVLU6YxGHpNQpM4jDR/HR5sk1fn3v4YbEmnapmb5oQ
Dw81gxHhM10hD3lY93UtkLMOIkENGfHbnTbv9zVUv/ZBai+YpBp2I0cLZFcANAHZCNA6yjI8QK/1
2Rvlt7r19kie/Si8YOG8+VwuCNZnekS7PM3h7IaGegtZuVxdDV15qBvnv/83Vt8N3rALp+yrh0Cc
ynW0Bt0Vqswa5AsLP8QxCslP2aMm7Kicr+PT6X5QjMb1BBlJEN0jlHFRFgp2dSLZbt3Ma2d0qGa1
XIEIZ3b3PkCFdOeEa2kBuv0TBKL9OvWpd8iaPt84oSy2oU+ektSDjS1Z0mMxhYZ2VvtVTfkEkdkD
XGO+0QbbIHBHS0Zsho//49uU2B3sM/1ZO7rzUR/Ce6EfVjL0dJMmCn+bqRMJ/HDH4MRAnNxOA4A0
q2ZWN2Xig4+Meyxh1tjUZMMAql+/d9taSGcoG5XT4M1MLUDLWVtedU3FADJwbwLUzRYuSoZDVJe/
QDo8AOA9JoDfe6/NfKuecwkw2t2lo/u6bpjmif+wsdookcaRLAEEAkBsjwvlcOXliz0wLR/tjM68
sm9IMwmMU9U9jN403rktX/L7MX1dC964gweKIhJfbxzv1VVte9tbwAWsGxntfLaVDWF6KH3DEBVO
dEeU5thO+rH9cvnzhlNBV70g2WBNKCcjqTlFUK2E1PZO+fA/g5rpO1SeBhiX1ktP588HCjDqvyd5
QKUTCDqCtpLC9XZVEkZ7vG1Pl3vy+TJ1dU+komBdKlD+wulZhP8FgKFtx9wDopn+oJa3cIh+fpVx
df2Lzk6mKaLW3Eif53sX0jOoVsZfAG5LAEafXd2Q+CdFvupQw9ny95AB8wKrHWrVuDoBRrVlCnYx
eOuuEv4lrq6EMTawAeyqrgFqEkp9ZAPLwxYI+TGtv12eFNOUz///ENdhD490WBFgvLpZFg1VTqDi
q2khSfi52Bx+vxbYcaLwAG3nOYe9+B7Vom05hAfhkNsgLR8i3DR7dR/W9BbUpFW5N3hs/d0j10kg
HW4DJwpwAL9C5QScEM9X+8vjZVpfWrTHfYsHVwhbvU3iAlTmWO8ImJ011rdO2swoJfcKYJvvlxsz
TY52ZMMWoQ+sLG9/2aUcN36KU6pBgX3VxuXqKhmkAYGg6Pv2VxX14bZ3+Du4rN5u1U/X9TGALkph
HBY2kMMdvpMQeLosAtbo8sc/f9K5oXYPR2oMWFfPsc6sy/hVJmFBHQR5fJ3WbrR0SZ6Xy7/8QzfU
ArtoVWM1dpiAUzI4v63Z5axkxaHx5/QMh5KsmyEhrUi3H8JuG6XeazTVsMJz+YLWjmHydfGMPsuj
QYEg8ns+XrbAzwFrkuVs4drz+bHi6voZfAQZwfZddgahclcgo4Kl8AUlm9OsD7HcCVMzWvzncogi
eBrZvyUTR2XJZ9sK75mS8G8ot5O16EpuGiwt6GHzkaIm1Kp3iKYlqOJHuPu0sJC4vN4MJ5euplFw
MjHV5eQsphjadhCuA3ENGOb0K/UjvtCIqQtasNe2ogzSK/57YQOGPrTVGWIL2UI4GrYtXT+Dw+FD
RNK13lWN+7kvna3Vl0+Rz9MNytcAd6X9VhCylFgz9EXX1EjGpk1LeFWe4xzsBGv4CTlvsW6cdEUN
XsJlOQfN50xhNjfUo9h2wOAuhIXph2tRb4ckdBkcpc62V0Mrcv7V8IJb5ZxEgKT4+2hiTeNYbtR7
5zQtkQOccdbQtljYsUw/ff7/h5O8ykaleoWfPiGDHOwA048iCL5Vgq2ixruBFsuSUitwYQN8DpXj
HYGahVgdYP3rTiNdNwOqVl7iR1b5O0yjGhc0IP8CZ+VBGmindplFcP0hrX0Gobv7WVCn/iJSGi7Y
XRsSKm6ghe7Yp2Qa0zj/HYXdPW5B99A76nd/kIhgrDH4t8X3/tjeyyZpNmPq/2j6aN2C1aU0qKqI
PaiQvieCgTuRAbnBJNjwlzc+w5rSSfgQRK3AZe3Ju8UzAtn0qt+C/LZwOTR9XDvFAfCeQsVr8o7q
fQ+BtxHOOi1beAeYPq4FsgudwEa2PPmtcmB8N6Uq3Fev6NKrdQOjRXIX2UrFUxvBCausNv3oO0Db
s/O6j2uR7KU0gg0Qpe8piMCbP1bUZTNOC3M6P+Y+udhQLYynbIJ3I1hi7wLVlU0VBv9RZwSxxSvf
XHi7XE8tPcbTBMD8MLrrglsX7qg5pBx66o7nGmY7QIYmU3NsW7xgLw+Y4XTTRTsgp+5xYlv0vzmn
yFi1bSBAWQ3DfQZj2KKrbwBtX9hlDRca3RyjCWvpZ2LozjxPf7QgGxZVt4fo7FOEhLBq+oVnhuGG
q6t4BK2XTMNQducIEmo3LcgWV8lEgdOxeqA4Lo+aqY15ND8cGJZvIyEVDCOyOdWmlTMT8oer1h0W
OqqMypQltazHvQPJiQT8dLiPXv7ZhsjWIWUWDQZfQedt7+RfnfbQZS8rvgsxbe2MACI4AxSd8Wfh
Bc7PBE+L9imoG9kvjMinw43va4eEi/qlTWq/eSSFDQh109d99iUqCqilTcGM4r3cjU/vqoGtV01B
DZUjPJvS01CJfhsC6A4OAIRC0jlfDXTlUkb805hDO9rqaZIxz0I5Jae4sbotAPC3s0VIbgNvgSzJ
LB4CcekSqN/L3fp010Jz2mEh4RE1NHY5PocxXAtsLuo9rHxmJ3Z+hvIF6uaOqt/i3rOPIJWsbHQe
4w8RUnYs7lPmDM8qqNrtrChNYWAgPX4nYKq4BSsGEGB+g2rKgka+qZfz2vnQYOLJwE5aMTwPcuaj
oEFeQOoggajhUCSAbwXONoBNic/x/rg8sIZlqVdgeVP2bZUF7BSzJDiUSWzfAJsm9yAqWGsyMpg7
7cSJWYk2Snd4LsMuux5AafsCO4qljIxpzNy/xwwKt0Uo2nB4thk/Q8zyzxzREVUCuyvOeEId/Nl1
Aq5Gu8sjZoowbaMQoPiyZgjLEypk2ZGkIJHEdZscCx81FZA+ltoxRZi2YdhIgKMOV3fPFJSW96QC
Bydu8CApXeCAACp2b4bUvq48RNzljn16tgW2Xpp1lZVW8USqEx+Q/cVzFHoMczzbgEFuW4r0YySR
eb7cmGHdOdr+wSE7EOAGMn6Nw6nY2ekI/WsSvxXhIorT1B1ty4jdspAhdIu+AiKeVu+JDQA8IJx+
DHHHQQDdD2MIIDJmImAYkmRhED89njCI+p6R9aPIWFifBiek2wE8qMdJYYlcHjXT17UNwm6Q7QdR
D2ZWaVd/AfGMHQpIGS/hqExDNjf7Yf+BW3gHXbu0eVbO1N8ME6a8mfzqSgiLb0YqnyO4rCxsPKau
aLtCDpaAl8Ed8Tn2u+ilnEDS3PYRjA52l4fKEKaOti+oPq0yr8/5KQaJ0r6G1oyAYoNyyxa0SEiz
gLMMW+RR8oXnjGlBa9vCwKpYNvC0O+WKC76FI4j1zjyS/6pscDMu98k0ZtqWEDOfQfVANM+D12f2
VgZQLXlPo3YcT5cbMCwAvY4raUpB5KiLU8IhhlpWUgGACMLB7KIFiR8w3p108QphGDG9rhsK2Vut
LKInZXfWFkdacwUhGmTuUuj6Xu6PYcD06m5ObJQqK69A2VjSx7IMZH8VsMZf9Q4MbL3AayfgCDpQ
1zrlIwEDEe6VxR5mJcNS0d40RFq8qykZCoDGshOQLJWz420IKjTS0kBRjBWEShY2Y9O0z8P3Ie4T
KMRDesVPHsNmKu7K0AUxaK7hQ/kF8lEFf6kqSI5enhJDXOp2B7aF9K/TDhCpECmEqgZIscU3vuJB
cqtyZIB2ae864fXlxkzzr20CsKiF6RanwUNJBh+pGVjjuoA9LESLaXb0kO+YoFOaZCcZMApBEKQM
+UijazDewoWZMY2WFvFh5ClaE8pOygrC3QCdy2Z2KyM+8mNeAvWEFeNEI73yKyF9YnsyTk/wXXDV
tYIaS37vhfBMWpj1TycCDWjHPckhXFW2AztJcN+vxJh1Rx8aMQtnyacTga9rR72kjXBLXGBPeKdA
rNDtpb8tvcFP920NQ9l1YzRP0YcgySHXMpButJ5xT+kbEIszkPFgt57sL3//06lGJ7RYDyFGJouQ
4fs9BSNBEOcYgirJUVZuhvz9ciOfRjoamefnQyfCxplC4SftSfhdFlR7MUWNPFDRVxRMOPiDq69e
boX9fzK0wM1bmB/T7GtnvaqqTioIOzzNUnPVNnEBocvpVC4l1k3zr4U5pJCdMkO17NSAAmZv8pR7
ZAspqIjeTNWYLZzwpl5o4U6ngYDp2IRPQKt46TZsSlA8lYUH/OW5MX1fi/VhqFqVBlPwxIEb+pq3
Y0Jgu92i+H/5+5/nqWmkV3zzHiA2G/YdD9ARypyrOooDxWAnXzeW2AADGkV3LiQ8+++OapR8JTbr
vQ5OmXUnczAYVRKfssgiS8bJhv7+UyPuIeOYF4X37M5iYKGdqhsHb+7d5d6avq7tCTmU5MoKCqDP
JCvVtoF1xl3tr3vTYii1zSCGt5UvhsR7xkMd3PgwH7N7t86r75d/vGFB68VfRvyBQAzRfYYK6iTu
oYcXZ9uSVbDMC0V5vtyIYcP5pwZcTD6HNokH622wteVY25ACau5Bfq1uHA9aEuua0YKfJsiV1IAY
PLCisYu9IDl3Xt0sAmEXMg/Q6esLmTRrquaYF30n8CxR8xLzkkOD5XvIBfjuvT3z1C93xrSqtD2g
o7BenpRMfseJhFpqQJj/HT7V4ZJfk+n72h4AVc3cElnBnhjBeV8y/weoA0tPIsOq0qvASdeWqVt7
6bMakYhRXjzSLYPGsNh3DjT0Vo2QXvsFYgJ2JWUvT8gB99UhTtvuB2mdOltDAKWRXv+lfQytG+lE
zxL6wnfg0Ts/KFRf9j6UJb+t64IW3LyEJRGDYA2o7aLZMdyM9o6z5FzyJ7P2TwEGHZhn58MRrBwO
Z0r4lD1AiRLWOnIYcWQJv2D5G7QIg+w+SXuIDaW4MUEckXbh1k5mxQfeT719nHIUaK6CAm9KWXp5
DRkWvKO/ApJSW7tEtngWhlJIVW6gMVjX8Nbsg/yKxY2HXFXSjjCo92a6LFR0fPdH0Kag5a8btXlJ
f+hXXjdjnmZx8gStl/FOQpTlpvaXNPEN9xa9+AxvnVk0I0nm8ip03wu6g2H0i+px2xNF9eDMgiOX
u2EKEm0HEbwuoxRgiVNSj9MAG1aogmwa4vgA73K15C5j2Hv1irSEILIDUezkflBVcpjtocs49TbC
qZrd5Fpv6/qi7SaEO8ypi9EHp0NC0SAqcPfqvOHrSOulW6thuP4pQHdsSsoi8B+GxM3u7QliPbSp
wm3D2ZKnmWGs/qlCh/FU19Bmuv8Tjkkvv5MEzx/IOwebFKJ3u8uDZdh6ddeIsHcalfmu9YhyeqmO
Mm/KAzSB6RJ+wrCEdc+IhoJKkYP3dYIGnTqyNHpIZmlbaCrLW1H3h7XJVRpRfYvJanewPb870ZQF
Ehp1FeR6XOIN2Cb9JlvF40UzWsSLgFiweKjCJ1Ew+5aGfXhK/UWvsz+VsU82Sr1SnffV6KEiEj0q
Nyin/AD1hbG7RnbViiC2Torwi+vOQtI092h5m2Nn9K+heQsNxu0Ai4sXFpE0QFwRiHPLyoPeL1XK
T8iW1wXEEKH/SsNwT6pEdcmhGhm7SYpQgTScoKB/iweQbG+SaOS3aZqKaePTHppqkDHyM+8elqe2
Xe8G3g38wIJYpJAzikr/SxJ2EFC6vCINseVrl42waJPGY0H+FLuQLtpw5eUdBIk8eLpDQAp6+Zeb
MSx8XVIhrtoeJcmaPeGFXufXUCZwhivLghbNqu/rcgrKKlD8ZLyGSllBIHsrG1w2ihbww4Urh2mD
0LdsFGJ8f0zFE+yC/HseFxD7Du0XTrITAEpLj1jDbOgog7xIUmgBq/gRphMFpAWhnvgjoXkdfWlr
Ma5LMuj4AgHlSAGYSvsU8wCqN4Hl/6wsydfdnXRYQdxlNmQ+vfwpge83hDdz6Iv5Y3HdJskSsNS0
mLRET2x1KNTCkOMpoSz6QgcolfopNEcvLyXDHqrDCpKKeQwoquQJFj818J2smHrvlUNP3EdCpvXc
r0rBIOltJGA4rUJm0khHHAy4YAwQMczRaAUh1rgq4IpQDMAHrwuQf4Rr3BFS+SkcHWhWJP5N/n/V
/k46/10eNUN86Lo1bm5VQzAk0aND028oHFp3geMkXxziFfDV5qmzFCLzJH+yY/ve31dAwLytwIKB
1BMN/f4I/fmjIiBUDQWk+F2veCNdf8ha1BPW9UuLe7vr41rBVP6pFAy6z9Arh4ho1xzFiFo56KtL
flWGNa2LtTS9FUzF4FbQwYTFy73qkCB/rAHRUusWgK7UAoVzq/Wkih5JWMDOhdN2GjcVA+h/1UCR
eWF8uJpD0RK6lc3In7gA53ZI4KED9blr4aKslwUgM1xuxjRO2rUjTEcKugopn2Rku9cS/il30IR7
WvfxudEPfYih1El7qPc9JWWJyq2cpYhRKrhe93V95SLZmVgQBH8iccxubdz0jzzKTus+rq1TCNUV
jpsG7W8If5W/pA3NtSuHh7h8rPu+dk8YYDnkMVSiThLsJwguQf2U3Easwr3ncgOGo08XbGHwGKqi
rE2+CcjQ78IAhrx/rEgCKFEvnOGGtaPLtkA8ust6f3QeaVgKZ4MxguJsVHqvl3tg+rx2LNmWDdFk
y0q/Nc5A73iCWqOUsGda9/X5uPqwNnPcaxSgstYpdNv0KuQtdH8nGi/mtw0buKfFL69bSNEXU/MU
wywABuckg8I999yMvfjwipebDvnCdiHQDJOta7aotK1SSwbhY9OG5TPOpR+577HnyVY/L4+WqQEt
kvMJD0Qsf/dRBtAKbyp4GEKUlByQE1kCuRoOIl2yhbI0jeD2Z0EjMIy2YDjssZ7GOw651asmSMUG
Qo/RoR6GJQL0pygkFF61EM8h8Yk3dga57Xz81hSAhW1iaFjd54N3M9XWZiKQV/eiCfL0LW4YC3Fp
6qYW+Mptc/DQ6/4EYdsKnjL17WCHvyTqksDY5nKTgcwD45eVBQodwkh8oNxZIfoTdUBDTfyxA3Uo
/XV5VRgiVAcuuqVlO1Ad9R5JDoHLA1WclldF6Ocv676v7QCtGieR5zL7BgVwFtxLq4qb70ltBX25
bjZ0jKJwPMkGuK6c7Ma/Tfz0Os8h3Udx+wI1GCetVVG6HeeU1boeabuCStqY1m3pP5YNDE+gxuZ+
cSiCad3X5+j9sKe5MYWyNRJ4T3k4ejVen1FgyWhfQQ80q1a2oe0ETDg29mQLVyq4iByozyWcR5dc
wD8nn9JIxx0mU03GHpnceyBabhSp7wjsv3nCHxKQ0MoZQqnc6asPxRnUIpKFLhk2N10Lphwp3Kiy
iTzKooLDYAfIDO0bdQjcbOm2aHgE/aMIAzMdGLQP1pPdtOIAQyhrE3I8c/MxFPvBit8y1O0WAGem
7mgZRA75ctIHXfsEzHL8FZ4N+W+I6DbPlm25S/I5ponSgYcJxL5jYRN5cgfnq2hy//oPIijx1U8F
J4M71BSwu1U1cA8RubHi6mHVEtcxiHQiwobHj/OYeDUgW6iNO/2TX0CvdwHPa9jTHO1eAL35USQw
dHqE9wdrD3QmZe1tGboL+V3T97UdYIDvi5VU0n20RwHFcVAEpugKtEr5+/IAGWZfV4ppCGSwW5Tq
HrmfTiMsnRIkPsLcAe+h9b18iUD16YL2A/20LiGXAA+p1DvyafqZjP5T4kJnO5yu5OwaFS2BgeZR
+ed1ima0M1q2qEq5vZ+e4elSPvvhBKeMhL5YI2Qb4DGzJoODVrQzmUwtfD1S4b8lQE3CK2SAJQIs
5yDutrs8KZ9OOhrQQrIpLNlAD794awH/O8Kfyj1HcbqOFuIH+jkMqQxfFVbVwp8Ns8HrSjxUkEOb
ALxf2FM+vbWgBe0kDmEcDitmKztTABI8eOh16aPl5GeeQjsO7qnOETriPmxbGFmoChsWmH4y20Xg
wVDMoUc3D04JS7OjUrPj0EDjN3CGsvMUePWamEfvtJh0OC04MBKAnqvUFrCDhbjPpqvkUrAYpl/X
Y4MfR0EhgF6enSxpvsbIkpMNlbxZs6Xg58/Nfjj2qa0g8FI0xRmFIwf2qPAntQ6VlTdrQDT4vvf3
93tLpbiEFeQNtUJMQ0rz37XbNAuD/+mGha9rIS7iOIRbHsvP2MWdft/BRbYFYwLU5ie3H5emwLCR
6AcwDUZYpUoKMfEBHlfONlITH3LovKcN4PJ5OjkEpgdTbSfRQsiYJl2LeYiaTQ3Mo9k5i+PZ8i/q
muaK4t3f7VZtKvoRzEXHoQLSZedmaKYaWeFuOMjEAurk8vcNE6MftW0QVcEEL6A3OANYRx8vJMDN
kqp+CcNxqY4Rfb6/66etZBD9sosxR5qxjW7m3Yu4MGPrON1zD3wdWMf9ZH11aw1L9VXDtOhgf1ID
7O9QXLZUy19gvwHAVgSkS75y0ObB/BCLcC/wJ2VP+dnr/FMrsnofR9kBNnhL70fDQtYl2ZAFBgpw
5OWZRC48Iir/NYja+rWAPNy2gnPbYd3kazGPk3ysBkXKN8/zX7HJu7fwhAL0ZJjU1eUWDBu8DvZv
IkRk2+LQjeD8Uu07X6HY10FMn1ecDvC3RM65rzKIwl9uzzTx2iFfpg58CeHmfHa9ilnQbOuOvQdF
+IWJN31eC3cXhxNsngR9I6OTfU14l54sDk2LVT9eB/kTFGVQL4m9Iwth+SpEFd10cQHz9HWf14/3
AolmUbv0WCb1iyvwsgqSNFr4uGEf0QH9xKtwW6xxQ98g2p2bOAyQkdwjO9YN465is+PPul5ox3gy
SWkLSf3jAOG/Gwp3s3pbFIquEiH3A120LWoUsADwED3bwubXoD0VDzwJs99FB+HKy10wjdW8uj5s
H+D1wd7FmdJzZjeieZS0ABYgTmbNp03sZt5S8Jna0cJbdArGSw2rzsK2fwJpFL1ELj156ZC+Xu6I
YZuy3b870tpWKiVv2TmFot4VoVDEjm1wTCXlwJJX+RJ31hB2thbVoFqkQ5t24RutHXpD4bOJXYNE
8H9a1w8trFsOdz4Xkj5vbgA4jiphBQiFLFhPyRZGRUPbXV9u5/MJAcr77/ESVlGQgkf+21S66ZXo
81NvA5xTAQy5v9zC5yMFnOXfLcTwfwobq3Vgzt1zjjs1CnH1rkvBb16qJf45hP59rgEop7XBY6vu
LF68AYyMmhiP75UCRTWe+C3027oNXlcQrcGZnrTVw6zYLEn2VPXRNQAiL0T4K7uqbQS2nwQxg63y
kTqK38ExA4Y1bdxNSwmjz1HZ8IaZZ/FDmLK6r7ywVPQI2+LpntQdGJA8HaAgMmRW7m1TNjgNzGFh
zbLx4CY8AYKCcUiDDvXOLCzdcaGnn4cZ1bkBOawLQ/TPuYdDTr6F5vB0Bbe5ajuV0S+rlvGqFwBy
5X/3V3igFjtZTt9G8MugmEWl9d629qqcC4ZT2ywsf8AORLrqPEh3dhmPRkblDzHNBaCFA3Semc9W
prZPSCuHfgYl1bmqg9tKuGpXVSGGLUDFc2GrMAWYtlWIzq4Du47zt8aBM0LSZSc/W7RIMHxc5wE0
KLaFIVP+MbYrOP11gIHQGm7yl/cGwzLSYf2uEiCocowOJc5X3F6bq2YQDcyeg+rG9aUMF+58hlnQ
VeD6FEhp8PChk6WsGjbl8NOVlY26hGIw5brcF9NIacGfeCSbMpCt3mAQ2w87WIGmNRznwulp3fe1
2BdenYE/1oZvQwzyGAwjmbW1OPSVFi6Snz+JqA7xp9ANRH54QuIjI+JbOVRj+1P2I2zXfDWWEHkO
lO1u4cIK36pp6tvxa51VgVyAG5lGT4t0m3uWpQhu4dIL8m+0H9h4lfVOGS2stM9v/VQH+0NjZGBD
ZfvHhMC+WZKkOzVF+SRwQdhlERcHK7bgv3J5qkzLWgt6yLo69jRZ81BCdZWx+o4lebtXyE9bRbNK
8NOHnLu2OTJYfoG2hGtnoH6WeN9vnQQmb6u6oOP/C5hjZdHUh29e5tv7qi/IPsUeDCU7WHSKxpEL
B4lhXv6hAMR9Acfngp/FOP2MS/jb2S4RN11fBjtlxeW91yVsIbVn2AV0OkCInIKwKMFpIur0qoCP
xlXRARtSwKJlYeYNyzjQNoEab4GyHyr/DX50SOwUactu8DyAJMjlaTF1Qd8ELJLTAE7gb0M0PSfE
+QGUEUzY7HUPMhrM/fpwwWhaqB3D/oO+wW6h30mb40HshwsZN9PgaDEuBrj3luNE3v6YolOIkW1k
t06AzMco/P3TR9iRhiRr56FBafgQCRKXD3ET5/lCYm2+sH5ylOs4/BSGspIrn76BLfYLCGaYePYZ
bCf5DdjpexjAuhuoy6iVK0mLbvjdwvPWcvi5ihy4ig418ayH0rH7/NflpWSYDR2Nn9sQDnOL+v+J
bs4rFCBqPAbout+vI/FDyxespJK++XVBOyQ8E4vv2sEiKwdIx+DLCtTULPT42cZShWvrUPwqXT94
Wzc6WiDDCGKq4MZMj8Be1VsVgzoQ5eWSko7hgNBB931nl1CPl9j1SneCM2sHK1hvgCUun1+pIi6/
r+uFFs5u0GeSVngv5D2LNs0IlTZ44ji7y1839UKL5wacFGfwA//o2vVNXrUNjCAkHOnD+6hZlNk0
NaKFNYFiL0SqRHBsSB1v7AzOI0DQ/4phfrQFcn9BA9Cwr+qAbZu2MIofneAoMvXNhoTBJh6b+yjt
/JXhoIVz7DRlXtZ9cESa7reCBvAmpUs0MUMk61BtDvPdsSpF/ConFCtZk3YeRNrU8O3yNBvGxtce
8NgbZQoHv/gVgu/pIwyBIYzgd12xQWpierzchqkL8/Xgw7lTwuKUw3cZHts1h615nNIx2Tvgf75c
/r6pD/Pq+vB9iPKmce1meDhn5PXP/EJz9lcm2ZKNpWGZ6rhsVudQUg1RNiyTOXVW9kkR3XoQEZkO
tHIr/4vD7ChfeBabeqOFdUMH5OBRzL2nDWs27ghVfAoxecjGrRK39amOzibCc4HkDCEI50xi685W
F07Qr2H/4eNaSEvoVPhI1iTfU9cvdpDPBgO/cP1w6cebhke7fhPSZrXNQ/9WwA38QBs3vwkbmuxQ
SV66h5nWqxbObkpYw4Vw7yUQOxu3E84V9NeXdMoMHdBZMCL04b4SK/ceHehQYYur6UEO7ZDB/BBm
2KtCQkeq8yRzEgV5zyOv5z0VZnVXkzMwOCwH0+5yE4ZR+gerPoH/FLHBeoWpdPy1Zil49WG75GZm
+roW00KGeRyx2HrFhds6Tjy4RY7CX7irmqZg/v+HDSPJY2WriQZHQK/rLePgjLKYnFoHchTrBmfu
1ocWOJQ6+1Lg/sVa52s8i2WhLLTybUi0o5m6rpuCQejjPMstuuF9BQrYauQCJVoIVzkEE4pMWq9t
z8orybLmYPvi+fLI/MEMfXLTJloAM4l6TcmIB8p2iwMzuueVLa9iaPMMWckPkGt7c0cQR2lMD2Ng
X3VDChI0FGh2UwIHr9Hpq31dtgv3ftNS0GLdFnksRZ+Wv6LccoGTRWYiGFqyt9hicdXQhI5oF6FH
6rGO8l8qyxwIqXX9F7zNmmJbOOuso2ARpR3jMDQJQtYmIBW0ZQZJei9+wckU7mIyeU9OSk+XJ89w
EOpupCXg5fBySOkRasr3JRzJbOhSbJI6fpusdWwe9EUL/bgMWr9Nq/osgtiBPAzlLyqX9rCxrDGG
nH838e3l7hg2GR3h3kRFNnYTOBIu3KoA1MCDeCpxA7r89T+WY5+sdE/bBGIXx6Cobe9I4gB0fhaB
6ZhsmyDsGDacCCJOL66dNIzftolq2lsYlsQq3fA8AH5kV4Rw4nunTVQWCoLYQ2dH+zj3e7oQiKbO
a7tIGhRwvPLK+FeW5RAwGmQh34IpSxYCy/R5bROBJB2peS7JbQnrl3Yn07F1NonlinX5Hh1e13Ag
iGynILdhYIUVQK+tnPhJyGLIg82UK1jmXp5GU0e0HULYgV96bkVum9Ifr4ciGHYsXeWF51MdZAeY
EotzkpFbOhVPrHX7I4qcS/g6wy/X8XVStLQrRVQDy/M/zq6tOU6d2f4iqoQQQrzOxXfHM06cZOeF
srOzuQgQIISAX3/W5HtxFDOcmreUK4VGl261ulev5YEwluFA1ddZJfz8+fzSLCRNXDgdmwUDZfgw
oQiPzNLhVJrTOUmepkE+qziAfIWa83ITNZcpbGK9HN9gOG3nbpL+r9BP6BUgqeFNWWcXUVHi605c
EPhzHXQxp78mbVL7KU4lOqxn03Ty5vyCLe3I6e/vw4KihiZRRelPk7GWb6hQkd6gB4athB0LV40L
qjONbibSNP5PwHTRmlV63q7z/GAXWluu2PXSEI5dI82O2kov/J99RRTyJk1Ew23jdfqOenm9Yty/
z/8HrtNF1kUqHAJE31AaH+XQgVzaqCbZY/db1WzQ1+arf/RQFaX/bQroaMM9ICyKFNe0hpARHgRg
QSE3SMmj843Vnf1VjUzJXSr7aH6h/uAF96CF6n0ElgPovSmbOkD0WjAE4PMowSL9tAXMqqzsFjTM
WTKjKNJ16b0BxTQHXaiyaHy5DmnSTcOVFqzkV1Y31rvyvYIHK4fldKY/WAMXlJXjFkRTc0LvoZPN
76YcVxS6fLI7tLPvvXYV57s0jHMP9FHAOCD1/S/A+cEuA7pnG2+mWYJZdAtZJREfGK2arxcZgIvP
kplAwSQiwT1NQn+6lrHU+bapwOiwEtr//tJHq+aEl2igNvA3sy42KrJKtntiixZOaKraQAS7IIAs
3HfT4eGS38i4NCO9IoPKUnbLw77j5l4gd83zXTCWWQHqU5Xl4uqCyfPY3VAFJLqEYhg7CjPQT6CS
AU0GB6X3+a9/uI/4urOPMAyAMaIxe65AdLYxheb7JIt+oIMie65LkKWfH+ZDF4ZhHPtn8C8wrhbs
B/0p/5FKAmIUyAI3zUqx8EMHgwHcDbTgi6pDop5bkdhrncb/JgzUw7Ml/102A+dCBzuvn2WTIccp
JVN8IwgJ2E1voTu5PT/AwgxcXN1UtkVKKTqm0i7zgD0FLlT2HVWbqK3I9/NjLGyDy5kLBjg7QgNC
veRRzOZNEmd5uBnC1UfLh6U7kH46ObtJkl6qNAh/5qh/dNWVFwHfWG6kbI24i8MpSr77WqDr77bN
45ivMZMtHGKXR1eznPV9U0dHUZN+ZJu6zfzyZ+QzEvxjGQXpbWhoRleumaWNOv393XWMIglHdntU
L0iVlLs8z9J7FMiC7SzGtbLY0hDOjc9PVVtSj+MRTUbV/4hndTIlr2MS2evLjoJj+LnfKR4gCXM0
o6XqW8XCIT6msQpWGlmWpuBYPOUEamRVQY6WZlN/k7NYZ1+JmINu38yJmFbsfmnrHbtXo+Ch1UK+
5Img96z2vioPjaWgum6vIiBfV/zX0jCO9bO8H4wsA3oEhfoMgfA0TXwSb0QnerXL+aAH5NeHcLoI
UM+Fi8GjA2N4kfjli03KLtoaU4bqvsQeyZXtjz8KEzDAKTh/d4hB1+jXNKmaFzFIr9rYSE8oE3BT
PCZzld1l1hTPhc7DWqM7kHXeje31Wsfex0dDuNC8VhHUamWeHFVRfQFRVnqbId81x6S8JAbC5E67
+G5y1FKq0XDkH4Wo5BV66JKdNTgLacryzwNd0wU7rdVfQQOGcRxBrquq9RtbP0+Iem6mcRy03kiP
oS0U3Skcl53MWfZpyiqTbwqofIZraJKP/bhwsXaYUD5HadoBFWNA8zcBY/BvNIB56pJwHTNznEOS
FzRkdQDOc5ByPDDd1+GWxFF8kwWDESs2tTQJx0MQHje+n/fBkVcwnX0LQGu771BPX/HTS9vjuIYK
iKQSOktoDy5BEJ+i22IjQm+jO5lCqUQOu6biuxKXxMp8lo614yOSbi50PHcpCOkN4PAMkkC3Qmrc
4ICzrwG/FxbNBd+ZcFboSpbzkRI/oHtOwoDNW7wfomqNk+/jYBgkZo5v4D3euMLXCTrDQVX9LFCa
Bg4qzRGTICI2vV/dgXuOxr86PWfZlvbhkO0grCPyW6BqmdmFVdJk30C0FvdXl9xWwkXrCT52oUlw
4A3zuiMblbGbkgq5hslcWlbHY6RBS7q46eJjq7vW27UiBUWzHFNykaYl1tTxFaCojQsvb7sXmhh+
ZyZIi82tGt/OL8/C0XOBeppVjUF/CjqFU6bpNsWbRG1I34LwLRQ8HS874cJxCyg3GeVnaXjUc1pH
D4lqvF+28v3kPhyZXnsrLE3G8QtpC7KeqVQYhWbjU5qDSW4CD+p13/orxdKl3XY8A2QoO6ZZyo5t
H9Bpj0x0NW54Fvgr2/FxtCBcGJ5JgjSSftG9EKKHG53lSJSGXrYlNkx3XTaUKzHWwjxcRF4CqpU6
y3zMw2tzepXn08Bvi/FEM3b+XH0czwsXitd2AfRLg6h/oVZ39xCMRxId9OshxTU3x/MxQ8BorxvO
wCx92YjOCwLyAVGRhDp9Np7PvjOQkmxQd0MShvj1Lk8acEKhL3Jlekvr51g97tCEWJ+woy39aNol
QgZql0Qpv+wadbl68dCBfjEB3xyvVLfFkk03aizT7YD7e2WIpSmc/v4u1OGmijmDn30Bm69/B+ZR
D/DIILjsCnV5c6UqApuxsX5Ayh8iOGi1va1KFNagoU33IuInh9+Nmx6Cgyuv4AXaTuFi9rgHva8o
Eg1Cm8478XUWU/ZizIgmBt42IoF+dtXeQaMh/9SjN+Vx7vNbmpG43XsFykkbULCme9H45RYJKrmn
/aC+0Fggl8Mt4N2V7ZBCBR4mbsGLPvD5CkTQPThNvSKPwApMUfj2bBQFN8DjB9mnUQnZP5KhYOof
tDROLZQtC3RmXzeW5slKvLq0iY4/klGLxBzNhxfrefER1IA2u/U6b6Qr6a0Ff+QqzKp6iMqipuFR
0pI8TxaYEJlp8Yh8nfz/aEIujOPiB/OgTJNY18MLYdDMmbi+MQpqY8EM2g0QUB3Ou4iF+8GFEUow
Q1Y9Iu8jxWt/uMqlbqetSRG0bvzZC1ceSEtzcRyRAUUqQK8t6iueVz3ZkgfXkoEBWVOJu9WXdq2c
uDQdxwkRyHYH5ZTTo9Jd6D2RiOloIyFW2FyzUdi1rq6FM+biC3WPfFgyD/WDbcppC6Zws+/1GjPo
0scdLwSu8HHkpQmOyjBznTdT3+1HJPyD/fktX/q+E3hQKtJZ+8PwkswSZeTEA0OjJ8NVJqylPXBC
DtpVfWohu/aCHqpguqI87iwonMWovs5B2urjZdNw7NwMbaOKVMRHJLOr+y6w+beSdXrlxJ5O5gfP
UZf8lbMSfMZVI59B2j5u1GyvTiSzV6kZ+t1JbDIIcrLisBbWy4UXmjSgJp764UWNPfTsQUZtPbze
s/Qywj0IUv15rYEeiNERtDHPLI34Dyo4Gr7jcc7WegyWJuBY95SkNctFJp9lWJabk6jEVQIK4E2f
zRchtsBY6tg1bRDe6wrsOlOkqk/TjF55wLZU/ND1VP04f6AWnJQLMZyavo46ZRCfcf8pz/3qUaOc
ti0DaCP56J+57P5wGWBJPNBw1NhullkFKjJBveabhsTkdA0F0HzaAkpMwrU+14XUlIt8qcbAL8M+
Mc+069AhGjK7bcPw10nLlIsm37Qq6nZTaG7Ao/zzonV0gTDtFKG5Ia/HZ9tmVCMv3qO7ietS6p3O
+TRuvTTz1tgFl86e68yEL8qmKeZjKkxS7lmEpjAy0ZTsUqTUV+KopUEcjzY1ICAnZMaDNhmQJgjs
p6nsyttmXlU6WDp7jjNLCzqhIyspPisO2Kk9Ae82TeGX9zlAbI+zv85fuTQXJ7GCkcDIkSEhqXuI
YgIccKOQJbr1ZrEmu7kwwl/oyjAvIPsC0kpddNm45xE0JVFJ9b3rGTrz5rI9ceGVeNiWkfbD4EjC
MATXIg/v5RiNn1OdyavzB3nhonThlTxvRgle5hR+s5YQ7vBIkI5bgIHItIZzXbhmXDZg0AD4QqXU
f80ntHBDLqTi+VVhfBVuh5Z3aKoOSZIBFFelF2bD2Wnb3j1yZCBasAei/lshwf8DDOFz/zUDgZFc
iSiXVs0JX+Q4ZknciOA+ARS/tBvoYifBAyXxGK140KUD5ti8tVzKrLHzkUSFYru0s/STVWnOd1Ky
NWKhpWk4Ni8UGdGQh05NtCuH/Uah04nfdnmS9fvLTpdj8qLM4ow0Jn0QRVRChByIiWo7QgdqZR8W
XIpLFGwG6MbmUZfct5SVkGSwu2kU/k4i53TlhWvCVQvL5MIRaWOrXmhkf9TYFN8Jwd2Pzq21B/nC
Trs4xEL1CWFzMx4Hr9Rb9PR0ewN401PumZ/nd2FphNPf31lD23VeXec52moKAPEFYGxb2ZXdwyCS
r+dHWFohxx5IloUtq4vmRcMczE6WM/+mGDSDV/IuSze8Yw0Scg4J4BPkyArTPfAgAozdKjN6v8QA
vjvE9igXSjyC4kFmGx3Vaf6tj1UL2fbLJuhYCmXGdB4Yxo9mhj/biKSPvkk9iJWi5McYTi7+ghmi
+WYYg8Q7Qs68MKCxL4n+j2WhNjepnWX4o5qQpNubOZwQ4gRN5EUHFCk8sQu7IvMRvDEQdu0TpOHR
MhoNTTaszHyBLVO4/H/Ms6ogdLDP9iQAW8Ud35M43Cvowrdx8EtJYIVEwfi2IeZzmfhr9FoLtu1i
FrmMmJj01B+r3IMMiYjLLQkGsm8FJZsxWOMBXhrGeThUtfTadtIoa6vGtEfasDK/TlPekT1AyHX8
OHsIgVb2ecFOXCSjoA34IlImXnvudZvwNKdoSNZCuIWL1kUtkkBlQUC96LVSQXKdliiTAWVGs2fo
JWXPkVbTt9bz+et5k1jwKi6KEcCNOY4rS44y88lVGsIr2iJPrwrPrkGbf/PoffBCddkBqxFV82qI
xVF4RTZ9TXg2FP4mMCjSaWTIp1beNVFtwn84llFe5ch/5LfE0635lJQ5gHYb9EF6ElSixTwmUGXM
66rZ5EhljdcCcB+/3NmuDCHhCqhW8LUNJIqjwm+m7I0C0Ig6t4jGlo9X3gT+rZUc6dIhcJyZLngL
cdp6ek5aCsFVkhf5uGvUFPOVx/bSAI6z8sLY6oqE7N9samsQXKP/J6cbBbBBv9ajvnTUnItdymG0
SkfjM+iZP+uSx5DHKrp9TsOdH0MwuE5Wa/NL58wJ5pk3pwn1dfTaSTNfo0EDldlU3cb9GoPqUvnS
JSOUMfpmBWQWn3Xg/2dJfpMQQUDZCVlw0KgWm3Zgjwk0WJqRf5lZOz6EcVTsu3KNLnTBBblkhWh0
EIEn9HgPzshAy32akA4KgwL17fQlMYk3vs7UrOFslkZzMhnGayvtRR17lQPyeojOtqWXxPu86A6t
jS8iAeBoWvwz5pB4H/V9gDJDWuLponJvvhnMMP97ke9xiYKthc6yqH32SqBcup/KYZ9QFBiGOr+s
4OdiKEEwRmeQv4WvFoLLyVbMbd98BjyIkZVK3NIuOE6gq+eI+vMMX3263XTUlpusTNpN5qG+WAqz
BtVe8AUujlKJpBHl3MfHpIjFFzBajWpTo0q20oa5YJwuitIoi88i4/LaJjpEZO/9C86sYJ+aoNye
3+qlCTjmn5dFMGR5lR9B2V28TQNyVBr8bJddyC6GMhe5nwKEMz0zn4K4MbHGmB14ucs1TMnCz3cB
lMA0I8UKqs5X2XTdQz8Jc9NqlX49vzgLp8iFT0L00sioL/W9NWnYoJk61bt8yivo1UVo1g9qZIrO
j7QQgbuIyZZMaMMMhHdAk2e5RV/jtGF1uKcKg00+yPG4l+rN2NBtxOphZdClxTuduncPl9hMIi4Q
ar+OWTeMX7pGAC9HSIZ74PysFq4xchr43QBICMjR8lG+xqyExHpjP0WJLDb1gLSRVvzgK/l8fqSl
9XPsXRdCleXoJwf08APzJeW+KodPCfjPtiJARXSGDtNYdY8z7u4Vy1mwTZfGsE3LgQC7hCHTkLyQ
uM4gNTmpAwrxa+a/tEFOGABRnjmfbFocVdc1X4Sqsi/zOK3x0S593TF9IoxFyoOmRwKHFezbIefy
vu/DUO7Ob8rH5hO5oMlSZWD/GBl75eh62BWiAwF1C21w3XiPHJD9lY34eB6RC53kEs1cJs3FK2S7
ywe4A/7w/5Bx/3ibIxccyQzkdets7O8pBND6OwHF+zvWJbD8xDeRd3V+qZbmcFrCd5aiIj9I0UZh
7mlEshRvbDu13h4YJTavZLyWNsMx9pO+no16VFjaFCmQduI/cg5oUpXguVe39njZPE7zezcPXQ2y
HZMke06hbXRL4654izuTr9zqS3vhWLliI0/8KEqOUKllA9kqnwD3tEkLUQr/NmNFvGbcp+fp3y+j
yKUdTFNK0ECSlEfsvr5K4/jRiIMmaNf57ZIJYc126OWXy1bNsXMdCzCoAFN8pIVC329OR1yQYIku
6pXNX1o4x9R5No0JmBktmlORZNAqvkl5096gG2OtiLJwgF0cpPT9CHJxaXnkccGvKzbQQ5fLyy4S
EKH/eaxoGZsG7ZvyKJUBbBjboVJ7tBxad5rGX9FBcbhoJ1xcI9pHGOBjvTmyE6kGCpL1LiIgVDz/
9YVTJVwrL8DfN6ZeDVx//MgHEIMAR3PdFvpNTLik1FRfh3W3sudLO+IYfCKjpPFFY17sQFSx4SPu
qfsesMpo5aG9NBvH1sHV1gV9mfRHlft8w0ZEKgIUCVNg6r2KCvD1QS2w0HRNimEhVRa5cMcWhB5p
kXf6Pu+QJZsYuj2MSfRNTikQiXgfT22e7NN6Kvdgv1FbAPvW2KAWx6Z/nsC8y0AlULX5kfvicBL4
TjxVbBl0L3a8KjrQFc5PoGBUW2i4FDuvbYaV221plR3fADJhViWTyI6M8gfZZf6Wl+KLIkhr5T5a
3ccpAagUwc75I7o4UcdV6LpHowj4/Z5kMREA/sqyTq5tXDfytQWMerivZpD+75uQooWSVoRre02N
7CBAm0WkNSumsvQ7XCwlkJN9AQYdjSObT9ejUcVOUv+/xDP7KYoOjAFWNoEKCuQIgJFFZbxiNh/H
rEC2/bnRFC13MZmn7KgsZAfs/KUSEercoG78fVUmXrU7v9ILF7JLddhGcS+YRBG/B2r7kPGuvZ5K
hPu4Put/xzRr9+fHWfD9Lt9hMhlFWr8bXtsQzYQVgXpVasMH8FL6K3u14GlcWCV0iAUIlNvmSYc9
KXe9Fcm3nlfe2/kJLH3e8TO8KXjJSdHey1S1oQSNHzquN1WoUXG8Oj/EgpG5uEoGNOVoPJMcVNMw
MGGYrU7BICGmut15ymxnqQ5gOl1T+FzaEteZ8ExTcC519yTMIGhGAq8ObkU8hf23zoghWHl9f/wo
ilw2xDbtiA+RtOrIg+42kYC8quEnQox7U9h089t7+MTsu1NYc34dl8604zxyLepKzF39RCsU68mt
RA+GBNs3OpOhaAaZmzwCSwboR9bazRam6CIcE2SnhwkvsZeEB9+oCKJ/RBMgZWVUvoEd3UFP8/MY
hsgD1+OlsY4LeCRxylIOON0REhEduyZNqasrv5vZ9/OruOCCXNpExqA677etfNEdiI20j8y6R8ab
JERs2JO7sBZrUh4LpsWdgGSaxlxWdV4e0f9QfoGKAD/Wdfzv+WksfdwJQPKu5kPNafEk0XyIQK1N
aXQ107EvducHWDAjfhr4j8eGhEbjSMtj4iUZNBrbqiyeVId0L0DBcUr4RdILPOLOu0NqEWniY5lM
EUEOJseJI5sJVGX3oQee6vOzWciTR9zxCpTTHtj3Xt1bC7ZMFUPTPQcYepsT+wmQlBrvHKCmbUVQ
iGR9ca36L73qHr3hskJ85DIsepNH+7rooh9BDCXxOZfZdYMq4YpvWNotxzfosBPoVaqrl5SN6Ppq
52Bn2i589FmqXs8v4YI3cGGQIHzQSDdI78Ch4bTNk/5NF+OuQkhN0+7WdpEPGGaFBBSKq+dHXDjj
Li6yKkQ2hSD7/cGTjOlbziCqt5NTZe3X8wMsrFp48hHvzji1ENlR0ibglc1BO0WjZj7q2CDcQjfo
mtteWjfHDYByJxgYVBsP6Qh9XVDrH6ZMA+oHeliUAef/GE2faJ/+W87s12XTOk333bRin3f52KTy
rfV7u58DDvSKpgjlI+utBM5Lk3K8Q0rQSz9SBkbePldoNhBXgHX1mxwskHhh84NpyLXfy+fh9Io8
P6slE/6bkxHAVeZ3079V0qZP4ORPtxXJ1HXqAaleNX2+g6Is2hoam1x7tqJbrYGcTnT8TwSM9opb
XDqTjh9JZEuCvKimV9BhqZfEVtg8FtXX5+e4dCCd90gKJiIQ1lbZG9oJzBUS7vWeybzf1BQGfdkQ
jqcIyzaqCxBrvWWIU3N/SK77CBxrekyalbOxMAkXXwhqGEtGNGYdBGgDr4mpprsKHY2bvgct3flJ
LISULrhQp0E0ZE0aHRQ0TNAMUf9GgKOZCS9kBQ1hHbL9xX7IxRnaUAeQ1aHZm0YH756UbfOpoNBq
OD+XhRPlQgwtmvd9dOh1BwallBIMv6Wv8dDNkgsTIy6gEAqYTYzsdnTQAX+wc/IoaIHW1tM6iTm8
HUPy9P8w06XdP03znfPh0axK1trmQHyg5avTFc7R67HxTkoDl62YEzGYAcyR0+j1B9WW6tYgMUY2
IXjh/jv/+aUZOCY+ZbXnhTLVB6mRiEaOfXikKvwy4sytxKBLx9cx8wTQRdBrE3Gg4wh/aaIvnOi3
Cvy12wlgjd8vovGU7jk/oaUT5pg80Is9oEJqfu09IuQ9KYcRFaNUTVG2EhssLJmLYqcVUoh90lT/
iw0Que8gDzXt+3aNVXFhCi5mXUeQoE5DFR8ATfdB/xeIW5C1khV3svTznTjAVoGtwG1THSpeVvl1
5TUwEHOiDn8Og7K6iLGdRy5aEldhjfC3ng5TFHxLMmq36IW6rOAUuUSNgrRjkXI9Hdqi+NdwaAsA
jrHmQk6xygcZe5emEfK/XHbeNB0SMPfckQgozLQq+WFKjdoGZvWJu7TNrmVr25tQxuNB+8qLN2SM
g/+krulK/m3p845lCylD6dlBvo1sfC0k7XbNiLDhvJWdDstHa+QYtWYm4zlivYOOcR+1RFYbwHvV
Q6oE2Z60tjqRDCuR8dKBdSw6iWVrx4b1BxPMwx2bKbA2wSjvvJRcxHoONYlT5PfOj8seZynUncUQ
tZ43YDBR1UZa34yfwVWomi/nV21hJi4BYzJDGKGKc1AFeNgJkaNkuumpBMieevXb+TEWtt1FLiZN
grZGtLodaDyoB2VH/dq34jJuob9EjNH61CkfeayDmsHh2Ap+GHOY9vmfvmB4LlCxVUUBMq5yOLQn
+amWon+uOt2mGeT9NsWcrkEklrbhtHTvdvv0SGFUCnNok/CXhZDqhg39dyR31jBVSxNxLDsDeBSc
JFP6NpYwB0AiIPfcBM+koPm9CqKVGubSTjsGXoGpKgdEtT1U83BDfPTOh/maRMLStx37Zk3nW+EN
+HZpKbLjKH+goWUtzbsQElDHouWczQV4u6qfp1/O8vCuqOi1J9nD74FmMXxvQSq5cqoWpuKCBhPr
l76tZIuQU7c7enq0JXH5z/kju/Tx0wzfHSVegYgsAivjfet79prMNvwcdyBXv+zrzlVNgRs3XVy1
B9X50BXUavTBMgGJhpW07tKvP53fd79ejk3WQXet+SHgS+/Tzpufg3619Wrh2exi/wgcQ5HVtvmh
emlB9gudEO53+9gfp4ZfGVpH/b0gw9RfJQMvQ3vijQZ/2CYQUZ9ctD/Anv85Q5aBHrrpW/qKFuBk
k9YJ3/XFZfywHKWbP7+eeyoYucjDpwntWRXaozxkUxrdseKiYJa7ReRMMD0FZeu/FuBxJQdS2OBh
nnFXvZw/YEtbdDoY7w5AYBPJA9PJn03qA+QEYZErzb9Uo/lcWDC0SHS67nKSf5nG9jKn5bJSGlC6
gz9FyJ/A2wWbFtwMV3hvruVxlw604xKlCYvMaBY90Wzw2BZJTyi1MpAw3Jxfr4Wwx0VRKjDIksxr
oidRAZRi0vL5d2SL9Fayr+b+8+UwiN/VzHdbA86aoYcY9nxPmvimjQA/i+tVbtCFdXLRlBySHHgl
NfxJN0EiH43vmxA1bxJcJAjFIxdNCWLeMs8LA+1infb7BODQN1wozdojb+GC/QtOmRMwavaz+YmG
23bT5pHcylN8UDBBoazQZZc5YBdMSTIwA1bTkD8ZTWT2qAyPy/2YDHmxP3+gliZyClHe7bKdOXjW
u1keAAlDd+LpEjcBGKSmCCCAICK354dZ2m/HzhXzstHTkJKuoB0TPabIf5krWpVlftklS5yIp9Ip
V5Cdyp+gEgXDMyaMyW72yVStLNTSDBzLrrRhJBGkPOSp4rea+enXMCuiNRT5Ka754D3jKjwTVML8
oEdymtgo9/9RECo0v/JubPRNFpbgDrKziZKbOWDWe8ybwvsxKhjNVQUO32+pHdDGCB2pdmhQjvBJ
sLN56s93EzqS8G/JWb6fhh59XzNyyd4WRJPKPKLNo2yuk6zKG4juTEG8HTxe1o9hLhhukEYKnT1R
JJjFFWFq8B+rMCr4dxb8LkuJuI7xv5A4aeMn4Ao7JAmkaJobsPvV8qrVRaKPMAcrdnT2mfylsISI
fXQM3nokR4Y0efOKyhdrwJalo+wEdazsRTyrWB4oBD2+tN0JPdvIL2zU6sVGw8qNtYDm+EvDugO5
dlT4ufezb0p/TzRNdt3Yfw6hOr3JkG/YAo2qt6M3xds4rncU3YUrl/HJJv8+I39pW1uw2KPPAxNU
tQz/F3CD/GlAY9Nq8urjNfxL2rrKRA/Ozih7S0P+7Pel2IKNFiqZhYqv8kasFdCWhjn9/Z3XiXVR
s9piDSOvA1f/CfTk53rDc+7vVFqt1U2WhnGcGx9NN2RUjffdYIptnKmHSDJUHKH2VTG24nk+vpL/
EqcuBTLwoK5Lfs5xchN7XrvpbbAtu/4Tmt7waonXOOiXtt9xcRbA9okhmfkE0vlY7EGX0cgn0eZW
HkGUnieXXZ1/6VTrPkuhnTlYdEmLcdsk6QhpTvLtkosAbNp/7vzoaxByerl8mycVVFs6FNWnUBnx
72Wfd31AM7IqSmj+MoFRu7kTsaX+3jRescKK8uEtEHI3KKKjyZIEBIK3eubPSQ9usrBqipWTtPBx
NyiKwPRs26qS3xF0v5kQSgwlOBYu/LjzVNDUMLBpkOquLbtiqyGxu4Hc+UqGbOmXn2zjnT1DuBXc
tOC4vLUzWPUSn4kd1B/X0jJLX3e8xVSSDlbG+b3SSbqD7sy8sZY9nz8xH1pVCFLTP3+6ZKaGTfMW
ncnNIRnRyVciJwAmt/jChT/N6t3aeJUP5KH16S+dDgN9mOo8pLcx2lDntXvhQzcHlRDn0FskI0sh
Lb8n0DKAKqy3zRvzOZf+t9rPVh4eC8vkJjG4gPJCq1t+PymQ5ggwQGmbttf+Sars/EYs7LLb25i3
85SPIdQlKkCk2avuQTe6r7I0qld2emkA55DyMMfO8r7/CTHGSO3zqq6nG3Snjhf6BueYymoYsEyc
3usZyO7c2gkUwKspvaVf75zTIjLGgttcfZ9B5jf0gCl3ouhX1n5hd93omSFsGsAgIG5p27+lFXQq
RcKewwqZ4fObuzQA/dMIaFAhKmcdh64q7kSV2++ygm5RGOq3ywZw7hVV1fFYl7S8AyAx3RNffjEV
aGMgbnFJqgp+wjGy1M+zvidpeTdZz9+RDqjoCkSP53/9x5sbuu1FNCloBQBbdScS9JO1HBC53oJG
7/zXP1780O0qyntUS5Qs6C81nTh0ivAgwtj72lm/WPn9SyO4pmXSQc1tlN3psc++QCYNCkwdGWKz
6Zi9dBDHvoDMRiayHBKoDJ74tqFBg4TdCDuA9NaKHSztw2l+73w1bxKUViMm72yMVK2egEyfcWjP
b8PSx09/f/dxEAGPvm9HdaegirRneAlvtR1fz398aQec4HAidvZ0NaV3hiLPKFIUI9mARoyxBl/b
+SGWfr9jw0r0dQs6XpgYGrA2yp/+a5pwjXx86fc79kuDsG6RzoSY0EkBkxo8FE0V9duhWFNZWRrB
MWASILvM6wIB0KC+Up9/odyADSUAMOz8+iwM4KZ6pxbJxLo37d1U1BJkDSg2c3ChbgqFk3p+iIUt
cPO9FTKLAE4WzV1bDSBaPdWz0fRfX/h1x4pzkOBOzRTld4Q2h9+rPzJI8V720x3rrVrBxoGE5R2Z
7BUHlnvrZ61YibGWlv7093emZbK5MWSqqzvDAJAzsg83SQECWt8bLqrihKHLgy5sq33rB+Wd7iD3
AGj4UzPgyXrZ4jjWW81VZQI1NHc0jqJNEphyN/M1LOzS4tA/F0cn0pNlisWB8EaHuxe3e1qFD8HJ
AZ3/+UsjOMar48IiBdFXcP/D99QydnW6GkeyGvwsDeDYrp6qGdCQEfRBGZ5dlH8hzCa7PgG5xvkZ
LBiW26KTKto0qVXNnfFPjfFRE+66cnw5//GFX+/24aDzuYmA7sbyTHDLQqTTdtbAbw7tqkTp0u93
TJeD/r9SnqzupFDXJq3DXXmi4b3s9zummyZisJ7A9tLCvHEDkzql07rT7Xh+gKVff1q4d+YLmVEz
91nb3vFaGfh9Il66iovv57++tPynUd99vc0Blu16L7szo7ii/8fZlzW5ibNt/yKqhBBCOgVvbfeS
9JKk+4RKTxKxCSE2IX79dznvyZS/cfqpnGVSGRsLSfd2LedLpybtvvp4+197/IvTK8QEY+v8/H7h
34T0DScM98+g+Qfrf+3zLw6wqybwULjE5zvzDyZhNOv8h32Ba6tzcXZLyHQBgTe2R+Xnb6wmv+oI
JkdtBHnfPy//tae/OLsUAMs4qBrE3doepxGm6GDpJJu/+vBL0sxEHcymZlYdWQTQbqpYa+evUdUG
9KOu8pXHv2TI5DMc8qYJV3PkuiBLeKI+LyPK6z8//5XVv+THqBrKoFA81EcdgwJ6Rnb/Pl8oCB7/
7gsuzi6RkEWA9Wx35CHyQoONdGSduAup+Wh3nj/p/+tKQxf7/NP+dbwcxumLDVV59BLwyt8K8IC8
DjuJa7qZPpSgvrZS5/fzr68Z+EjAHEKJ4YxwGGmM3xgU2qMAOm9/XqnzVflfv+PiFJdGmxFXjz76
wd5OjtZHco5knsh+U0HBDBLwRs9/uW8vjrQBzRAtIIHXouYnG7oVdcaHPs/XluriSJtyGqMqoPgl
51J1Gvs7fnaSznn7V7UwiuGLdzFhUmUdb48u6Lrt72AgMVv683u4cuAumS92sQ3k7mR9ZAm4Q/DZ
htcpyvm/+/CLLuiUxBWqMNscBeHRGVopoW3ZfoSWuLLwlwyXHKatcTuBq2ejufy98ArDMkA2P9L/
urY2F6d5yiVzha8NXH6QJ0Kd2x5AW+//blNeSn7rFrBTyUV9zEnyrACbzQqz/JUHJUSIzz/pX+fX
rrBeKRbVHqcchCZjzaecKJOq4qO1ubb4F+fXOgagJlRkj5gDI0HvenR/BiiKh1Tbvwtl8cWpJb5Y
ZY0cBct/Fpo8Z0IJfsjfbc2LU4shf1l7zPdgrOtN9vtOQBz78ncffnFiVdfBnyFv2uNZAe33qw35
h8nzlZW/pKAAgNYCaEXtkYaQHNXl4jc+Gp/GuozSPz/+lRhzyUDRs0brkwJymyvoU4KCoHe0VsGj
WOLb0X4IKr5yvC6pJ3l85qdB9uU4VcB/wnWtfknaD93Pw//ruP1HjLlknwgHVNDYosyAHpJ5g2u7
7Z4mxM0v08rCYEtnUf9Qg6raHV3YcBjGcqrydOWrAIsR/jKk2c4iHBe+pUvXFCnEIbttOWFt0goO
rOWOOllTCMsXJUbTqqH6IYSrW3c0znb1QSgYT4AH56hnalviiYX+qn3fLjWE5fwypXWLR9y5Ph/p
BtiyswUbYWWxY4mq7k1JQHiFHsXa7SDOT++gpazvaG/sccD0250c8uwbV0O7PdNFUG1hrdW9ovyc
vxFTFCvkCtfwO4QVis8JJdED5HXCjZc0evSFgX51lJdPam7JYYq0xrfBCCJz8wR+W1sFJA26svrG
WBMfqAg0ZLHycdoBWLkStHlz9hx6lxxEO7vdbGL9k2v4eUDcRsx7yCBUNLMQp/kFOWPvMh7D/3ab
y2W4n2p6XrEiJ2cFoZb9GAwTdxII0S6VsrftjYnX5Y0rNX1FIcQ/T6HkOx+zaQuHY7wDaGmMzxba
VlEqWhgwbBU/F8Dw5f7sJQxczwbFZ+qzXqFcskLhopEtj1LAI9yzKlq1ozRaRxhcQ9++yDHzyMUQ
LBubnCl2dUnnVEV475BeL+HrxssTPUMQUhK1CcNgtp92xFr4upzldz+rjjCfQpy/22m6+rd+YJgL
u6kukQDyGUdUjrgdh24I4b6poFBJ4DSLmitfxgfTeXHDKUowPcqIbuoE5rr7YRHshXEHtWbFIesE
A56EgRQyVc3BSsO+GaiUrKmal5DtoCkxfZVYhfCA4hwsz5n4Aey9potTERShOEHTanipJxm8oq5U
GwGjZnNqYcK3cTCEetXDGP5UYbioo4XoTrtpjIXSamSgOn/bwJKsT8kg1scqDiS0ZJs2Piw8qH/U
1k6v0wqCYD45cEimbmm3jWmC3UQGuIBOq3gx01k9hoQh8grn4uYQjDO26lStADasovbhEVw3cTd4
wqCkv2Ik9QmOA7y/UY0K/QH6jvlPE4TnuZQc82hDrRjMnie4LMpFAo8ubOXuEok+UdabXNxbMuJZ
AphWm7TyHXA5vk9gKURrjFwyv8ri06BZOKfDSEcYTJE5+addKZbT22Jgm6hwlqT56OvuhpQhoDyS
jvkdB3u1TvWqVppSMEHHre1gMr5h3sXLYQghI7at4ly0dwFzXQVL2RJnG2ie0B/BmyAvTenKYUtr
XAcZHPHw57IB5rIMxUTxGBaH95EMttCfK690/hpWUxtltic5y9AkNMNB8wF8HbacNU6hr/0EqRhQ
+uWco3FbIjVkKakr0b7DdqorM4Gqta+zsYTSzSFMury40x3YDUh9xx5GGHkcqUdYt5IhU3UP0bCp
D6HdplHn6jPZ9Le/ybDIlM6xS7YJ1PPbrYSfer8H1RxrIeIeVIY8T4jaixUWzXsHwolJVxgr7aMK
hNyUQwD8sNq87XaBjeHzEbsWvFk8LHSxoKqnNJuznPGc3pca6g4ZGXtI7SVRVLcvvulgDAVYWRWv
KW9GMB5BBgkhjw64lZwgNViO7b2LdYkyl+b8yOQ0dU9lhMYYeO5uGQ8NcV14u3h4tcIHbI4rV6bJ
6OP+VUyKAmOhaUD/UdAFWjBf9ZART3mtWvmNS9OiBiGBEfxbjUtvvlV+HaZtUFZc3CyFqVq/jROY
bc/pSsMleEOzFbEYx5w7dwuc2Eh3qlwXdiplDSn/rZtZU88pxfLPu2DNe/K9xvxg/lGrprBH9Pcr
Q1MXVK4ZUj+7dkLUmBR/ItEIUqb2pC8O5eobiRZ3X6830JgC0o7qapiyIoH76m4OYcedAaU6cCiP
x46/luA93tfubO5Xz9b2JxRcvzFaCWww9BzYZRvjgnXwwSobuymYVfMnXiQazlilh99AOCfQkCNz
DqcOBSL3joXdui8SbIPvvlun+cZJb6cdKp6c3DhSVNGWwI1tPOkWcrmbsRmjBPIZM+3Jp3DNpf9S
9cDZ7SUk4ctlK+EtOnxKlLARbsQ+mhFbgy4nJ/jL9/JXEQc6+pTnSvJfhIsANhVzUeidg6dLtUmg
lTjvq8VwdxMUOmxXnKN67X96JRP1gm5T7XYw/lB+S2hVulR4VU3PA6PFM0ZbnryMUp81q+VU0aHN
BOUr0JG8nGSclnENQUPUEjbJYkg2jC7TdajdM0TUdXsoB8gLLRvXUNPAD3KxRb0dNZfFdyU1Akji
8pJk3EqavEDGEs4wfl5x6HOvgm5P5rgn0FAJu27jzdg8z1Eu4jtu64Ifqn5qi80kqyXaK1ws/s7Z
yvS3SQhn1gw7trmpTWg7UDfRB6sgiByjzCQMN19W2dICAAdtdgUbgdrSm65kzELSJJwdZBOJrnam
TQL/WGigL26gtR1+p3yI+ZpCjqvpX9aqcsOJDlAQ3wTzjCeJ62jtdWoWK2+bWii35T0cFypQ/ee8
xVlrBkag+q6q8xUWdQNEH9TgxnqBQ5INll0zzXI9xcJX78VI8nivgZoYtuEyQ62fLcVst7xc1uGV
j2ECTfd+buQ7k50M3UZXycwhOTMl0a6Phrw5zKzVENfhcey/Wx6ucjuN65CwzIu28/225ka7Y+Mi
6X4ZMka3M2Rewrscm1rdwGGxeMUSLmW0L3N4Ky47y5xrohR1TLyIPXRu1uRzmYAE/ZUmbQPROMIU
1M2rAHXIhgkVTA/CNW27IbKjHeqqMQAas65dZW4FMjtoJFY8klvaCpjc4rC21bInOsyhBMTbEQoM
CnlSj+ft1r75yShw0xC5KTpfvjK0dizkE+Ajlk4BH92b8BzZBY+lDhWekSXz3pc8qp8Uyml7z3mr
2GlYIP8RpjhXnX0neTv+E6tVsE9a6YLuSMgDqNqYM0l2a4smrqLURAHxh5x3k9wM6/kiteXE6M0C
m0afWtjMyEPDMGXY2WU08n4q4dqVgw/UEn/Da6JgHclMgoqyWZz/Bl1FWKwhwekIVNnXZU7eRwgb
I0gUnVGQTdAyHoeMVHoSO1Pk8YmJlgUHVjWL2MAedgiBpV9duKF5WCAOgGhYpznopNApo73dNYgw
UVrMcMXeCsJa9kS0KYZ7G5nFSTiwGPMOXrksbiLNmschh6jfrcY8nN8IkF/j0+TOqogeqAioP8Hq
CFN59AHzHqoUfWDh7AHry4cwiKL8rRsIdufAi95tAZWFdheVXfO8xHN8p4LCzCY1HXKf01h4BN0l
qKi8Dwbo47moY/owAYJCd1SiMw0jZacrCW07DMhw0dR1U9cTVNdgEzOmcomWaFeSyTMotjjR+mKj
ukqzV/DL2/BlnYsAqJaqDqpPkDnp2pPFosVfBphpViaN1jaHrXFHkSe5librHjexJ2li6hZHD0pk
eDqaBIofVNmEwXcXQD/1mNCyPC4A/vs2bXrg6DM2ldCMTye62FxkFoSZ8kaWMD5JV9Iv8QsqzSjf
jdVKyTaZYvOmRd+p76KArBruVKQBG2jXtm2fCrhuPU9FW4JEpmGN+1OXUS9+uY5DIzps5linAUxg
qls5FLzJTDyqZVtCe6DYIbcd9CsvWVxsNc45+QnZCeg9Iwau6o420YBe85DDxFNVeEOgrbd9f+MH
CswebfWaPNEwEv27KCJo+UX51LAbxqCLsRONgecXM360dzQuuPsJcqmANGNvJ7tt2mWe99Y4Xb5A
qSdSOxsROmxANx6Gr2AQ5eoQhAUSIR7PPYoPiBiwfmdFiUx0z9i4vPU9YvC7mptI8XQuBByUkOaP
6tlNknWPUaLH9SSbflC7pRmRkeAn5ewpRsJPcHktAdIS4qElv3dhUj7l6xkEDgw4jhRrotJ8m9Qo
rEgLbqJy2/pS/FQudEjNoFjYZx5S8f2UUob6aRfDl2R6Li2CTaaqsRO3Euu+qhTwX2ho15Mr9pEv
uuE2qlfbbos5IlkYxIiPqZW+X7cMV/aa0nx2EZT7pNJZPbaoTUncuynrFxggI+aus4alWoVUa0Ky
Em6GmFp1imHlgCZZUTtyEwO29gNYc7wfycag3gau92HqfIsUr0dGv27hydl9BR+QVvsJhTFoLw5J
oguSFWcOlxAkwOBEF97mZBIvvupwKw5T24yZaHSnTxxF+A7Wf7POUBQN76rqGTvU4SD7OkUEZF/m
UIzz/TLy5qskCVzM4YUTPSaz6A1qEDPdVsVC81MY9rCOHRM213utFG4IpxOZseIMqtFQ3eh3bIav
ASouaTBtwqdm1pOlyzxmREDH9ATVhrc9CBBkcsmjgE13vc0hRcI+IWnAiSasQGAGMD4BVKqp8GeD
mgW0CcG4WD97E5Y1LvA+3kiVJ+NGLoVsn2dj4i8mGlGomJYhEEAJfQ52KqHzvYDujd/gGcsnWM4O
333IzKdpJmeGT7HUzb0JbPEV8XMavjkBt8o0qc//trXM7JEfq/6zDmA0f2/WLrFI80trd0Wb10gQ
Af/EjdzmEeokjGfXu7UeKnfGvyfhZvZ8han6gANsWePQ88vLMMuxDc2mXta23dYlQt+3seOmfTDw
BSmyCaWVuG8TKBqQoPawPgkdcvKo8EOZsUTwr7QHmuMdhw4qvI510W3dRdVdIOkitlONbGuLU4bT
ubbACf2O5mLbB4v7metzlMhHC9oXR3y22RQsRbkxTuIxJzaczf/GcfqRwyF6QGyb4aAuVB+KVCsC
4fdUw4xQb9Ucr/lWhKigJhNBxRwDCRPqVIWK88cB1ZvI1mhtot0iJdorsP+sDxHzOFUUPJsbmHJi
GYhXgz+NktibCT7Dc5q3NVLbPIrmYUecHO0WyPHitW4D/RNhtrabDtaqS4riBIVX0+L6fYNt1lhv
k2R2OOgxvJMiJFc3BsVImaH7wnqY/JARkkTBiO00dAsiFWsg8r+r8/A8kxtCaH3HHmqXq60DSMJ3
ZA2L1IgVG78sl0LsPI4jTuMy4EzaVuY/rVwWyJu33YAtV/T4WXFikAy4QKOq67FX8eekQxrddn10
myMJOskS+FSQ5n1zkBNYKSkNYa8b98WaZLUfqwdwPJP8mEMazG6YjnGckBeHdaainr+bmFQTWvUa
qjB9A//pndRrOB9cNDoI2yKwbId2DVGjzNoGyHMbbEq2TAMeJCpgW+7hYX5QenY6g/gZLOsb4KT0
Hsq18zdXRNgntO8W/QzZXJQLSjBV7BU/+9lxK+AG5zzaNM+W9/xWha6vjiVsHrp0Kmckv95VCFfl
iPaSph7tvlYA+0MTz4/1kFfwnjboP81Cw3DszAwM8gbGEAEMC3AD0i5s0/Ne/uKRSm6gdIrCIuBs
OE4zFI4lUEqv51Nycnam97AVR3sJaBfwgRoB05uNCegaZAwI7HcCPN8Cv5GibE+GrOAEy9YP94yA
L7DxyH/rhzpX2BNIC+lww4ouspmCPfYWds3zuYeJ1YB36XqHpB7MmbZ2xVdFZ/WlrmwDFRt+jiRy
qF9APrIHKGvMn1YYd9/YgM0xsoIiICdYhvBuy1EsHfkC1YdTizCLsJVHc0PRB4NjBmTmEZlvExJF
dxFIzM9Wr1BOLHzZ/GgS3//EUUmq28KDf5AOvrDnt4CkTi0L9P3qzqsv0Fip3mFxOT3Vyjqz42Pg
vtsWdyasXIV+GAK7zlkXMJWJkGI/monSPkuEXiF94BKgsIuzgEDB9BPkyfWDLnr5haD3cZxlgTfS
Ivc8KHTp0DepQ79twS9LNoxFy1szBBWSH9Mk0H5TORxqOeDFCHJTRR74nBRB2pZkeOSY2dw6nsPQ
2cmovGexSMrNWp93JYfo9lbmkDI4RijB0EYR7nuxdP3Jw+rjCD7XaDbYMPznCNrzvAGTf9hWbAE0
up2jLsuLAXcFsGxor4B1WB06gqtCDBE+eyl490qBPx4ymXu7ZoRCwDBbvXQ1okBQZE4SdLFqYJT/
gfvxfE8w596ZGWc6bCea4faEw/KildmLELYvOJ/upYGKWpnWIV91GqMV+oUAA/4YFXw4lhIS5Wnb
kHHjR12/iXHRP70v11/94qrvBC07JGq4qLI6pzhSOcBZt7//+eqX5U3IennXrkRn3zO371anbrDw
yWFO7ORS3lfBO5SbzKOhsto4h1tpA0o1egbMI1XbwLtCtNtpqfX9IKJCpSYZ2qNgI7qoQyvdz64r
gjeIOk8nhZK6BfpPuXu2EPbiihDPg7M9w4eqmPpvvFgsyRyaNw6yLjZ5jO08H1GY8K9oFdTHKUjI
F/yIeF9WyfIP7Xp9D3kTNMUIaZZnjz4lPdSDzL8zlMVNWsJ89blmrfnM4Ab0LXcGtwZynHMYhM44
+NNeRHVq1ZLIW9U08LfK0C3DYVyhE1FtTIiSMbW4occ072lj0oUkaLKv84p+5eCn9Qfup3zfRwll
GSYU06lMFrrrsF+KB6LFKO6glW+QxJBGzJi8ocfdStM8NrTj/clOvP85QcEyM13suw3Pm6qC9nzt
vqHVgs0fJjnK+DoYhk+EB9AKndqFQwiTzp+ihJ2dyUKKlHJCGDRZIG10W0omTjIh0w+03ccvXVdG
BbqTcbJvQIBGE8yEWMwZXb8sn5FYdc4XGoZQpRJ70dbVjQIoKN9ortHkF11BTkFfwjATZk75A7rJ
HOEtKbAcyZlHkdcrqlDXR9Xej1IEu0YDKJBSdGM8uONF9ZQEZRSkoGfhYh/7BdO7VSKe4a/JY9AS
KTKQYbDgjtXyvgKUatioRi5P2NP1DtFgvIH3mk7nVuTos7UeGwakRVRPIg78nDGiOhQyefWWYEoQ
Ye8I9cLhEHEDS7pcZ31b2y7DS8n3qMn0HSJwNwIdF8pPVuCLTnoe46zA1YsMIFiqPaXOPUJKfT6U
Pa4oxGm2C0sJSU7LRTumdMWt1/BifCYG6wUPvS54JMDPHtBcRIMXN2r0C7318ZXME9JBOGmi7zrM
at13oQOb1CUOV2HfWY87YOE6Sv1YC4fegHZ36MDaXeiliFO9nPvFCZ3sYZlBxU9Vw8qn1sSlywD3
qB4G9D6zUaDiLee2z84Zwg2v+ByjMRbAc6kIfwk74BRQkBP1tokR0PfCB8W2R0Yc7NtJYkl1kIiX
PK/wtlU7oFEsC9nk+H868G1VAmgHCAPk0FVD9V42En2/qiBo78Gg47kymFIYCe/5IgzrF8IIkxvI
UDeP+M3rL3gTByptQ4VudTjhIGFqFj1MvUUCwBBosBc49b9M7IZHoD7am1gjHoC0L35NXDU/eNu4
x3NGcsBbAO4qCeSBN0XwGCRd3d0qppGwqkB2/SPEcMxZYXHx21WswyP6zMijW6AksngxwY5Beq5N
wVwAy72jHFDVPoBBRkZiET95itFID4L9w+SN3jWu5d/bJqafsZfRfmiCEuMtPPoj2LlonpaRBBGn
CpCd+mEmLh0XCGRsiJuhL9EsCMVRDH0c9GGl+sILjpmSwAjmQZRReSomzX7kSRm8UT2qB0EH9E9A
0Tfhy0Jg0nSIhxGOzjRHDzifqPmEWXTxE0eo2gYRcst+5mF+owy6Qp91iNZNiuFcDtW5QY/0E4P6
zwleWNjiQXjeKNBfrfq9jltkW8YV8gdcvCvcnpTWFQZHMa4YbwfyIPsC3W4T9sOu7ePhCI/vekBr
ZBiTG9S66GiQIOy+woFsLrZALyXIA2f7NM5LcmhojYIiXAZyC1vLUBw6DV8jH2Bjko5UPCWTnuSZ
+lbXb/3MxI0UJQoqCFgSdRNVnD1Pk+9elwpy/5zKsHyEDCHs72rd2adWAA0qbWOXJa1AtZ03Oefk
2AbgJvkJ6uM1kCqg5LJx3SwDbBpXtJG7fQ3byS2TmPA9rSjYHzD9yPeIvrgSRLDY4TQHKhmPiMzu
oRhcu83RzzfgBYgAEvfO5zJlwMPwtIGVbJOVIwurzDg4oW8JD/2P2cn+89Rh3CUGbt7MYOAVCsYx
ikZUuI/Ahot7jnTnjpnS3KB2n+JNixrHoB6jKO3LWeqHdS6LaFPZYD0la40o1vX5WbkpHhEaFHqd
MhztkvU0op9pV/ZbWkwwCgTxHVRxfS7McfIN6GDwM0VtU9Rv83IOe005oF2Iphf/DqHS8n7FdDza
IIrVagPepvlHVchXg6VEMiqLuP6C6QuqCzVXyH2XRLG0RC3otkDs1DtemOC9MdMwbiWJ2Jp2KgaK
wbgZcicCzdM0VlBa2YWq4HsTNeuPHtp+9hBABxGuf6HOt5B2Z2EaJHwsdgLB/d7Gqq+3FFaKAyyv
arQidKurg6ir6hsNuPkngGtkn4m+Ubu8jyzZ+Nwk02la1u61nvDfyJnK+99TUiRaxbMB8RFBFFhZ
EPiT+T4pefeVKvQrCimGQ6tc6VGt8uaArYZi79ynB0mpbul7L2eMb5dkToZdA6HsclskBuT9EmVN
pnomvgUij9hhniNTHzTQO00aMID9MpvkY5N2bUHLxyBnFHMZzJsqNB0jvA/rwwLXmiaPTENXJQVU
tXmcYa1wHwXoPKYj2IpzOof1+sNgi7kHuuYEMlSh/kpQqz7FSTJ86YJOTGmRiCIA7rQK1rQ8xx+M
vpvtgPuk2ZBhmfYY2gwvjrR238cdpgsKvgL7PkC23XSLf4VNSwiBDIWRVzqUo7/RAHO8Ubzkx6jx
mPgyFZnTDMUhsimXOtgho8RwHx10vEYbz/fdWcoKIL/fg4B6MWv0pirc2HD5rKZfSJ6s+m4geLUb
OaHBvq5Wc1qC0v/jYPnHtlCVmfMqHbhgh3GGXgryNQlRtSEp3mCv1Mq9mvHAndHBI0r9FSWp12hA
WAdpK0SifItarPuqVl0iwMoJg2mbzPrJl/FwCIeqeEV72j7hOlFvHQ8xEcWcrfhZwPVUb4akaqKs
xLjwwYwtgRo1+LivGNn7I0btBj6/YTSLPfqWsd8EDWA6TZovvH4RitiDzgc067gLnDsMVbimpEDV
kg4zw2YwniL0NeC1b9Qy2O4wdETMm2WipENTW5ZVKgcO8ApUypeHuSq6+k7Dabl6Doo4dHsMQptH
VigrngofYGCop7D5WlcNNiSS4pzv3BiM5ETLro43GBPRu6aE/9ENVK3y6Rs+IhwPkU/UirkMAVSD
xHkjviRju/xok7rNgo5XapsbhykTPMRzeY9ODG0zOU70a7uupHk1aB2ZA9R+13IT+BWzYxxp4/ao
m9CPQYe8VPfwdcN9gqoTo39ZeNaNabdiN34C0GJ6jScIY4DTZic2fQBLvwY2OqOp/gWIo6Tlvpsm
9X+MJ4NmzGGFbt7fYfnYBdxO1L3hYZSbY41G+Q6u9riFigRX7Qeffw3zdYG2o3nT5UPVgQ55Rv2W
kY0zS8enEAoFH2C+rq3PBdhu0jEcNdHMOUKwzpqTB+iBoI0BOFH7l2/gAnFnEEkFCjADmRQwws4/
IUkqn/0Zsnbt8S8QdyXcXwPNsECsKh8Q2Ib0f0BqnuGq/4Eju1SARfZXStQ7wJHFhOyoLdoRMQwG
TLSIjAZpbimQzSWoQdqoZPzvEIqXsrCkXJDyL0IDNwuOnjO8y5LmI7u1KxsqumCw5OEAcFhl1BGB
gWdAoL3izvk0RsJ+8EKufcEFdhY22sgIwZg7gi7KP0Mixm8NEdEvWNqKDxRPr33F+e//daQxH5gj
jBJB44069OoZRkgU8pH/A1H7yq66lIatF3ketyU4FAyF7gsP5op9DoPVfMBRvQK0jC6PtdVFJ/ok
PJEIjY4DwdRVhwB7wZMqbWHY6v9Bq2UFGPHPh+Tagl2ccfTJUcAmgNojd3rwZ77YtFaP/wOx7toX
XBxx4gJYzvIguGEenHzHYD1BA/sua/2Ru9O1b7g45zZBhc3jBkh+DDpMOgRlm81qkrdLZZrnPy/T
lbd+qQ7LkJOr2qjmSOXCj2JokEYvfEqmD47Glbd+KQurasz7+MjQ0YqDFF5kbUYcxMxai4Y4osj+
z7/iykpdCsPC8EhZvwC8bsMOaJYI0kr9J+/Qi0s264DK5CMc+5UvupT0UGyUMhitv2UE1ra0gkAL
XHRwu1dIjf78W66s2KUdLBmgXGBbOhythDGCSDS6nBqAKjbdJ/pv6b6Xsgy8CmC4XSX4FlP9EGdb
hZChLPnzT7iySvTiPlSTtsQs2hwJggky0PYVyjC4rD6kPV7btecv/tdtaMYoXopQIQXJVwSpM+NI
6+jn3z39+Uv/9eGYxhehDVrc5uAqoPbPIV8Nlen+Q0blf+t8xTG9uAotqyPL8nZGjFVvKi4fWPys
NPkFsMUT0LCvyhaH1nkYrn+ktnrtjVzchnxWYacCkFNKaebNmSetgd48zLiTP7hvr72Si+uwnuBQ
0456BlMxR6JGIYdVp4Ui9PDnt3Lt8y8uQ5I3HGPakJ0ozLimYHg3tP0g+biyOJcCNJhD5aHtq+jk
B0E/iRXArBPBKAyt9DFG3+3PP+DKub4UoRG0gEFuFdFTXYRkB2iYijEfpK5fPo+2M9B5T4jpPmIv
XvtNFzmPXdB8oCqgJx+BOAFPuOJzjiS6Hz+ULr/yQsKLQ27zEhfVCI04NNAiiKwBNlA04/ufF+s/
xVvj+FJfl6P4D7q4HI+T7CHKsWwGKn6oIHp0UkFVOUjRCDs2FN/55++79mPOf/+vMw9Ujx88M+PR
yQbuUQuMa4PmI3mIax9+edzVnK9y8ONxECBpW7QgN039oUDBtdvkt83Ov54d9uuV40k5HTGawzQB
9zkG4k/nxZqKekbvWH8BfvSQiHbf9n9ZYl6qxbJ+ioDno2gBimaEZgFkZQDG0Ls/v44rhMlLLTR0
3uT/4+xMuhvlgTX8izgHxCCxxcaO7SRO0klPG06nByYhRiHg19+XvneR1mfMPd544YUASVUaqup9
hBEN+KRJPUI3Hbf3Ykbj0foBZ3cjsFarZBeOO7owWjFUkscuvmPW6JKoFIfEgwyLvj6Y4MkPOB3S
0fh2/asW5sF/hGMR8zeNyuqOTjq+1ajA2XZjdxPf23V12ViE0FNqp0Ie2QDNGiKbd26j+uL6my94
E10rNja9yECquzzm1PiMWCSy2VvgTYbo1qpVnROPLCizRHpneywc79WzwIpFzPpGEQBdATVH3pzH
Hbs9qgQ0MJP5n+311Xypb7SFqVRR1tsGg1/nku1Rdh0htwBgRZ4P8crR6fLEcXQNp7ruelnXY3uM
eU63ZYRQ97xFuD62S43PlvHBfaStIRAE4t0xTiQEpUX0zVgvor/cOY7OhWd+nXqObyAdZEY42xzg
4S57pajXX9n5L729tgqphP1f70uW/iphBZvEXj2ALTU+f9WHronnfJxIJHAO/sBBXDK+tbnvrPT7
UtfMD/3QeI7rTMknxMIiGx47ARQZKNJ3jiTtlVmz9AB92QHcpQITmZziib+2ZjUeAPb5bFm0XZHm
Wuoe8u8XmMjIbRXj7dGc4BGkh5zGah7i2+altqGE9hAUhqMcq6aMv0PVm28QXrhNFcfxNaNtIE+b
QZA4/S0QuIQUoHluy2iNJbzQL7paE9LpvWm+Ij6VJSY/VCVTtwuQ6ue8Xu+ZhYHVpZpMVvWT4432
qUhAqy1mIcBxhFTTMCa/bnuCtnt0EIyhjajtkzm1TrYpslzVm9yFSgESlEZUmV1/zFJHacY78jGG
gJUiJ5kj1QnJRt/+H4W9S43PvffBvhhSakyB8G2MaLDJD8hsQqEKop0oZbj+9n/3Ov+9KnV03abG
Y3Xf9QQB6jxJXoaqzoMMypjIVT5MbcJxoZze8QJCx6hnqxF/whVB3asV97H0eZp1u/nAaE6Q/Yt0
6bZTp4ll4A0Y87X27+vfd3kTBjltrQN7ozHahKIDXYvyA3eNX41dfXbTydugtu5rYZPj9SfN432p
IzVT73mfAUXcdciekDNUphM86BDWOZiFe28ioeKWPnOIrkKA5HrLitkwhI0bqaDk3Q+FC7aV6XDx
I9D4PFAf5tuoiC974OxCw7sbVTj0adA0n0v183ofXRxvNK+Ntyyg2E4sFLLJuDogjvse13TFj/+9
jPtP/6NtbaQLZkEiAPrPIQ3EvQr9oNu2YbMdNzjSbdm2Ch+9bbJ9/ekE1gYCKdshjDdNoILP5crA
LPWdNgGaEfWqRKHv8vKEm4pA0s+J95rKNXd/0WPiA3V3n7CJIF8RA1+WZy7FEfkfX4hIvlwfm4XX
11UKOI/rPoPKSuhLgY1fhOoc3j3C4LeTKNZuUhcmgC5UkLQFIN4mBmkwYR4ooqyCJl0jzS41rjl8
KKP4KfMmDGyM0DpFyIesYbUW+l4XJjAM0fqekAMKnyq5Ra4mfy6VJHcojrVv8R8O0cGYSYNtAiru
BlQm/xTJY1k9oOACW9mV2bnUOfP/HywbgjExTasW5jGMSM6Lh99kjKPt9bmz1D2aXQswitq2wNyx
kC3jpX1g4xm4dQqvN7/07pppEzkA7BGjeaN+LfsvDnm73u5liC/6XDNZJ5OQoaQwKfVZvJqhdSJZ
wL840F3f8gdQBd+vP2fp/TXLNXoxOq2LxHCaVZteCuRWrHXNQs/rkc6+yUtvEviCoXiD/EWQlO8N
+3zTa+vxTOihVyl1+yF0qrr/w6A4LTZuJrCLut7+0rtr9mpLkpuDKocQ2VlB4f9xoUgZZWsImoVO
1/mWsxJXx11MGkEPAEMGufly/bUvb5kcosMtmwYlYogCwlJRxvnuPjwNm27/Kd+VW0lXumbp5ef/
P1hrixQgTgd0jWBZEPslMixvtFU9hDnFqCaUo4AxoZxWHVJVIf0vufG9NUtF6SsyUunceIaile/e
jRsHWzPURrksimN4r4TeJeOLb6x4xcv3jhhLzTRRe+pXZQL7sSGmm8riJbeG1751D4yQn1Yud5O0
P1nttGkNJ7g+fxYWWj1aKRw7TlHwCbPKvvQWyj/yMEs9JOHe5m30aOXkdbkdKw5vk6DK/dRkK9H7
i1tpVDpr5loiPUtAZGEIvTH9rQr3BdWBITfGRyePDhJH9OvdszD19bjbWKFYfNbNCEl3nw5Hnt62
vpLZC30wqdGvUZ9HiyE0HRqSim4QH26CvhWfUAirVsZ26eU1u/UtRCEVypjCbPTf5lgV5lQtVoxr
abLqITcBbRMUMcPxeG0UgHCMcuQiQBFXYDvVwXDYsaM8bAa6qZM1EuTSoGsGbdgiRYoiPojGHAUB
VgBNgjRhEMs7K/p8fcQX1gGiGbcFeDqSiGEQg1IB5DAPrgdRgrRYORksjYlm4j6zqqxA8l6I+wWU
DyIr0bRX3MfCm+tBN5xTkRXF8easu3fUM5Rwqmhl8V3wEnqkzUNNZ8RbNG2nJJy6ZgMVCgjE5NuE
iJVHLHSMpRl0gjxnt7IwnZjA2vtH3SQiCCGV+ZM+WJopCuFCEwX7cArOlR19ojxf6fClV9aMeGAQ
5XdtOAfKIzCk+g1Y2SvWtdT0/P+Ht0bdk8ckxTSp+HereRncFbe51K79b7tzQcXQzdPPdOsQda9b
I78pXIKO1oxTQo+rKSIMoCXTvd/nSNVcU5lcmn6aTQ7O2CLzBB2NKrydU+Giof3hmMlmbLuV/l6y
Hc0sayctiA3dlFDYvyv3e86/VzeBdx2ix8OaPhMAr8xdbkQQOay3Q7xGYVna/OnxL6HywokMOEQk
kW8r8RkiR7tKeBvhwq88cAMC6KzaTvVJ+dX2un9cmEF6VGyILVYYI4bZNZB2bqOOtVuLiS01rZlq
ZNkItDGYKmqi0+a5oeFtr6zZqXKmRLIJ7fqGjVL2OoiLWygyGNv5Sz6YKdhSKAAg8Isg//HhHqkI
t72xZqYu6uqLHvoSuL15JHKbei+3tavZaA4pTIZjlApr8y7tMdl319tdOrvq8UCF+UWyGA2Px+JR
7tOH39azuzkaT0BABdefseAEdKYLwT3m5DDsJL3hOxQ8QmT8BJSeBururz/g8vSz9JigjfARgWoT
pFtslGyDCEiTNRoHmTv4v/eBlk514ZBmaKEDh/7ZoCZlk2whpvSQ7KCC9jqe7+29vdkkwac7FCY6
L6f4y20fpC2pbiN7Sil6jLcHqu4HdguV14GC4r+zXg4QafVzeDRUlR3gCo4RSkJue2XNVOerZN45
kQptTlECo7bUWztdXZ4/lq/ZagNTbSGZrkLUID6wgn4RGViJqNwg6bTmkC8vI5av2a1dl64jIQsV
jtCiQDnnA6SoNqRau9RdmqGa+aomTyD7i2V1hAQfpDbaPFRxWW5v63ttlfV4RBvbRgdBtSlGneTk
frqtYW1xLVTdtIpMGFRfBIzeAa++Ml3mmXzBrPS4oJxSJqsSLQ9dc2xRe4ibircBJ0Hc0v105xjq
9S/4u1u89CD275T3eWXnHKKAofdc7fJj/J0+9sHeeLOP5S47spfydOe+Xn/WwiAzzWr7nNpVI/Co
uggrVCOsubeFuck0qxVQhWFGA9UkhQpfCE5usuRrB4Le9bdeal0zXNAQaQaFN1yfuS9p/rNOX8zi
621Nzx31YZGdvJaZFkfTvY9cr/qHg/pxeRPrzLGYZrGGaPxK+PBlhiPCHhKV2Sg3LLntuGfpEb/O
svOibrAuVpI9UrsI7Z6u9PjSPNHMtVDItMoi+BoyQGKvcgLkW66Y1d9z3aXprlks6kxTNzbQK81X
tYm+53fdHXAKob+ZHp+K++Le3TzTw6/i/foA/z2hXnicDnQZIOMkzPm0Yz5AleeJQOThyYQ24g5V
+O9/okfxUD0Yh+yBbqMfa6iIheVA57zI2IAyDLSwQh++A1Fm0w+4W0GvYz4EyGJYOSPODuLSp2nW
XPmRQjU29PY5e4vr+4KhHr1+jqy3VO3deu0Wb8k/Uc24Db80aTtCqy9GjbXrTgeU0u/JBB1ZCKH5
jJwrGHzt9892MtxDueBEoNc2iXIjBAm9HPjw0Qivj+ZSx2qeoLQguWVEeBUi37IYYs1PsflUp2vs
7YX+1JwBwC0Ztga1CgF/CH1P7XBUXhmqpRfXXEGX8RQVfgobBMgKbGvD3hZ58ayq4+BBE/p65yy4
Saqt4BKqJwb0TjFOhnePkuY6KKPiBD79TQcHi2pOAVXM1OAKvpIxaDLs3fim+0qL6g6hJTjCQnkr
7JMtSe/K+EcGca21lLOFXtHBMDZKRUvo9CrQniNUOFdnVZIdCJH7652+YIM6FQb17i2LIKkS9v3G
ArPav3ehYOi1J2hUeWplU7ywFdHhMP1ECmvK5p7PuidSda9T7eyb0n4A2vKurK3t9W9Z6irN0Cve
gneFgGmYjKeC3qfTLs1WTGup6fn/D+tsDv0xZPgMcPrM5UGBANiOjjUYWF7Od9fffmHN8jTrxSZw
NHuoqIXQSqD2A2Rwr7e79Oqa6VaZQLX0vLcZnJfR/6zqh9pYsailpjWLtbnTcTCXVNi294Z94NET
v+1myPI0Y0WVUwsdEbz1OGx94769Lbpu6cSXdAB20Jl7mdhO4EU/qXfT7SFQCf/OEM5KF9IQaNhN
DehEdziC3LibcWfb/TD5Cii2qn5A084Ycvts8pvu25G492+7qIzLLOj/YwMWFzuLWccJSfvXJ92C
xbuaKcLLRo7hJ7ikIc/ZdIAWjMG+UfVmybVb4IW5p2dXdSVFEa/C5kGY5VcnnR6RUvlH5sONw6lZ
o+NGszXiA0gUbRIvQiFvs7KDXOobzSCLPIe4Iq9wMEOFMxJPnaCrSZD28lFl9XZ0vLUw1MKirSda
QTE2A004x4Myskv5uPe8NyudNnIt5rTgslzNSEvANPLUw8QEq/gzgAYCOrXX58/S6GpramRaBTUa
rKlWSX9BJy2GLDY0ywZL8rfrT1joHD2LyusNB1IzeMIEGYzQKLi8M6a82XqxiMNkKLzb3LqeSEXG
rBV1jo2zRTYQRfPXWIYLC7eOeFHWJBIH+tjQqodYWBqk8aZz1b4kdQBdy6c+WzmALMxWPaGqyys/
TRP0Ey3GR9eIHmJaQbrdf4Ie7R1KRVceszCV9KQqx/aLprYk7kFq/ztkTyDuzFi6srNcanz+/4MD
LWsCvVwXxtxbyQZKvkE3rfi5hXnqaLYcDekQ08Hrw8oO7Mza+v23BnKB16fo0muTf1+7gpJMRAa8
dpkMEOrLA1zm3NayZri9dIHOcWbvJk6tvGuGlY6eF7sLJzpHM9uyIFXPKxAIiIDc7XSf4Cou66Fm
LOstJ5+49cyHNVmNBQPWE6qsprMVi/ANLlVQlgMpK3/1IYG+ln7zt/rvwsfoWVW8KXw/6ebu//ze
btjTy/i0pw/3kDcKPhmH1UyEhSmk60WATGwONkY4RHk0aT8rAgXPm4RBHEtPraq4W0Z2irZz8xAP
x2Tt5L4wM/XEKmuwbZdPaLdtfgJJFPTNTXRlvLFmqlDgMXBdVuAMW0CbiQ5QXipv88R6PpWNC9z/
felxPE/iMK3lgy4NoGamEIrpU5PCNqPxmZYdaiIPtGW3+QA9n6qDWKLhQ1oPIfqkfwKh6JMNBMTK
JmfpzTVzpYOyOZSgkCxbPeXGXZ68cPFyk4fRc6cwIUy7rtF05dyX7kskbxtEPWcKarKRgJQ7Lpvb
FBptUYg0++31V15wXnraVCMlT3IoquIqPpO7bpYRHyxIGAauisSOx8Tc2gggP+VVbm8FOBq3VE5B
anx2cB9WJysz3NyJMMSRXXwqmd9uPeo5W4DTVoZ5YQnXE6qMgbOBJSUe0DaonS7bb6imlpBgSKZj
N0bQ8Cxqd+VjFjwD0ew3Ynlhoh4Jz2KPbXdmycpCu9SuttCC4WQXROKoKdp0b2TVHhSxlSm1YAV/
45If+j+3AamAPgX2ms4fjwLqgqpc/vX6nFp6bW2hlbhqxC4Z05U74g9UEYdfhWlN79cbX3hxvYrV
9a28USWqP6B4zdrv7vidsdfrTS+8tx6zLjlIc0VtIQze3UHnzRx/XW936ZU1j1MVeVc0ntmHMjt0
8neGW/P++XrTl1/Z1EPUDGm4EepuVZhNO4iIRlV4Q7uep8eG3M5jDCAz+4eFE+a58iCZe99BXn3t
RmI28/9sM9D+3FUfpl888gwKllEB9Uff3xgg6W1EmYLZl9cQZYFS8PXPuNjzeMzcbR8eE5md1zZG
555zyPhvQGpxgxJVT3vOzBUTXfoQzUSxD4a+ry/ED9pwD7dN0HhsPWivZ5X1Pa+QEXP9Qy6OMz6E
/PshSMmNvaZL3DOYDH4emFUL4d7MTNy76+0vdZRmsqjdSVRLU/EjjryXroucHfQMd5VsrZV+WnqA
ZgNytERXWtw5Q7r9RZmg00J2MQsh3CpX7lsvng09T48ZJb4/xoBJiR8iydRLZua/bItDfxngM7GP
m9EJW9qM27gshpX70YtLDJ44v8mH2VUMzEQt8VS8swZUh9j8M9qT2uQ5e0gBOQ0kkCa3zWM6v8HH
JxUTWDdZR86KQaxSQcMzQFQYbOJqeLs+AZa+RVuPmxGsUmg8Fe/CByPPFJC0HYBwBKkACWptj4ls
D+CMXn/Ywmym8yT58DlAZolU2dQ9tqDFNJu4ggDEZnKm1bSLpQdodq8GP27kIJN3yxcvA0ZuS7Oh
vfHtNZMHl8JSSJuO35OhM4JhyuyzUYGgflvfaJbucAHWVDyYZ+JULQR7szRp37IOUka3mboeEYqL
Ma0TKo0fLicklBVRG2Tw5UGn+pWt14Kt67EhEslSeMjQP5cm8PKQnR58e+eVMaIrg0jatTv+hUHW
g0SSF0DKSTmcY96LYpY/aCxYOy60btnWgY+h2bc3QLh06OV4Bj3tkWQA9GZgk92yAUPjmkm3Q2/2
pCvI/y5NKDy8SzsJ9XZhjTjWX59LCwPhaUbddlmSVtXonMGmgAw6j77VpvUFhbnZ/voDloZAM+TY
zQzZNDmoFrhKbO7qHgK5G4ieg8pw/QFLX6AZcm4h6cAHi+mcKyQ0AIGrgEIwFSLVYB9cf8TlUDlG
QrPn1LRc0BB6TFdR0PjcDuDQfQZrXqingdkDxIdH8MeKp6JF7uxDAR1o8UVVieeyjQeUWoGsY2bR
rz4gwf276Q1yENvedJP0S8EIFGwDi7UjWRNdXOpyzT+k4OWi6XkhNTmqh0GBPfVp44TXO2OpdW0f
APZvjaIjs/hhOfK+SHwINRNA925rXNsDFMQceIQr+bMJvtpWFT2ATQLU3LXkr4WX16NRYEgSd8gt
5ywr9Qi9KfLg5iq+JW4ELQzNGRhILS/HsSl+JGlabKoZBxz4UQdx/eudszDT/xOXKgybpMQ3z/E4
+OTeSSXhO4j0+6kIKqMFsuL6cy4e+PEdmk9IYypR3VWQY5tA5RTM3gdG3fscaHNUnwALBCY7xR9N
y35df+DSh83/f1js2eTb4FiN6hw1PdmAYbRHnb1xsJChvuJKl8Z9/v/DE4A77N28MtXZsaGn602u
tR2Y93rb62veAXh6HCtUjZ23KoUygzizrVaCG9OCKgRFpbpaiyvPZnDhTKRHrkRmwreM4/gTuhM5
RFotO5VJGhRplGX+KfH8NH9RNqjr1bYxcl+ex7JEBuumBFfceiojrIdq60uSAZTcTG0E6Ehr9v4D
jUuJun+nctJqjxp0aj33mW04nxqsQeRsIuwHBb50Aj+cB3HslefRsOsZeJbjTKACEI8FsKKgTWfv
QoDbEYOSci68hqQAcKLLg8lC0R1YeACjfh8QGpPTBmfHdhoCEDxKf+/a/Ug/9bUZtw/VJGwz27h+
VlTPgKkU1mMapTXf2WlE6j/Mt2T2g9kEgNEogvzdL1WnPg89A/Lf/rfYNQbQynBKQaHiHkKwjucf
TGR+oxzv+ngv2YfmAUuCfWgVJ9NPrvocotv+a1H3EPUzrT21kW9oiexXnEYdCE21uTKBZx9yaeQ1
x9gmDKsSc6czqVFScMgJA4/SqXrvO9iPk9tvXeqVfhMyoBHEnW949dr134Lp6AFB1VZF7NWxd0xH
MT0oEBMORLlr4boF09fDgCnxEgV9kelccpcdij6ZHp2utQ+Da8RrgeXLlQaep8cEx6odKXFTcjSz
9I6ULXIFFXh2Uf/seO6h7Yufscfucrt/Gz1rYzTuCwR410QNyd+w74Wx00OFJZ1KHiMX6ntqTiw6
JqD2tq+4lUkMHjLHUO6+blsOAFmhvPoUMQ52BXdzwVIgh6LxyQVEsbn38wa4BqOPUDpJPHgBhGQL
iL6rwS7iN9LSaTzGTQzJXU8Kmp4KE2qHFDjVIh0BNoJcfL4tu5ZNb+lYABJcdODuQZ4BrISffgxB
/WOTtIjeeANSbsBaa3xq7ExJY8SpcPmC6RYpG9CyXBK8xzQIV9lhlsd98ceUosnAeylTgHwJSAri
OcqZ2b0oAKzUQ+71OEbUAHmN77mF9fBx6qAq9QbSVDN9rclkjQ8QsKrE7zYl8DobAEiV64IXmwhg
EFFjIYzz2DBifEogJ+O82LUX4ya1y3L7uQQg2wEhqSOfgBhXGRhlHcLinlkQ6zVRQ5p+Toy8te59
xRP/rVIGgHcSxEmgo2STRnvXGyfQpyxQG9nBw2+9t/vE9rYV80cWItlXNkiKMyAD7GPLA0k8yWX2
SE0CgVWJ5JZhW7SWcYhbY8x/exUBhMgro1aegQP07fuSmD3bAbtl13sB4Gx834Or5VZBbkPP4W4g
pW8gl9R223cxcKcCjQnXQ23Yw7exQ1Zn+fgQ97QX92ICJizwbNVFewnkTvkHNT89S1GHrfpmDyBx
/tQICGXcSwMwHoAZseM2Nx0FrMUG3q8Q0bsASdR9Njs1ASIU8TRjOwgU5jToChY5bVhFg1NOYFTR
Pn+ljmu7z4iJFjHbiD4b+6c+cSHhtIHmPbgmW29KI/Gz7gucSsA2cWbgve/T36M7kPhZuZlrH8E8
y94xjwCc7WRMzXMfpd7U7TA7e7v9ViZSOF+ypMimfQrip9rg5r2DlndV+hWConFJnNeu9K1oa4+8
BiuEQ48s7MGINvdMtVZ5ANIX8Iq29+uqxb1E19xPxBgsaBtwDgDXRkDGtD42I4nOgxQtZBOTuK+P
mQeOxC6SVhltGjNHBMkde/YVIFiv23pDDBBYAt1h7w6XmrC5ooQK+5eYekCkCCMu4i2LQQpFQVTX
2XeqFbzdeXYJbZugxGkhBD4YiMzaBhF5k3u0yg5QwAYR2e9sUH7azBfyBFx61ew9ZGKT0LVGVp94
k1avXjyjumbm1M8Wi7V6xsVhkhbBBMI7JhR0CL3jEOdUHgEjVCZwnqY5A9TI5Is9LSqveiiBeYrB
oKc1AZ2UDIZbn2Bptdpg1lXkJRrtUj1Ty7ORxOwIX+KeIgURUG6SxDHfGKov8I80APAYICPc+wa6
pCLRzhKG94NHfc8fqEui6i13K9cH/0f68rEseMc/GcTBil44aVacedWX5BH7+sn/VJuDyPZZl8TN
d9DPKlCge3Db1B9uE568FlDfnY6mAnk+SCnjLpKdAdsLY3Qw2SYcDMg94MqxtwWZpEzeYxsAmxAm
5aVHE7IbxqZFiQvEHx0F9cfcEh5gXBOfo+B1bTV//LzqjONgAg+C3PfUoAm0sCuVHIGssY0nSZ2s
uxNlJqp0h7vgpPnmGQDTvxqsT5G21hAgxrjdf52KhkZpoEATioCnFbLdWpaZDF/RmkRFvoMi55zt
+iTGKWzrRxNYe9c3HktLsbZPVjQabBInzbmYFNiayC7Kyw1kDfI/t7Wv7ZJrzzVE0ZnGK4r+mu5U
cMBoN+B0A6p62wO0nXJseVmrAJM7u6031vA5IiNHo82iNTUZa27p0lqrnX3B2uZgGzLkR4usCcgI
rx2n8ZfUxKzxy/tWJneOA8EBuFUJCjr9ldryLsnKk+GylVFa2tJo20Mnys0aC/1wdixcSOAWxwBk
EzqtnQSZ77Z+1HaDtSQQDPWS6SzT2H+DX2cc3JscqNvr7c8nvQu9qOeQYNEHQFxm/dkbcDEq86Td
tkDFbgtT1och7z9df8zCRlrPJDFdw8oc6CScmAX5Yscf3kBPf6rb5Ne8H4udGDec8lEQ7FOuP3Bh
aPSckhLYBi/DzeY5r2oWehQ+g3RqDLMC0vvXH7HUdfP/H06aKZkEQTJtf54miOjRwt2mHZe7zEZN
hWms3fYv3MXriSYIQYLGlJTDqyNYnwcSuuxg1Jtsr/Imfo45/TVQ+nT9ixa8jp564gAGPCR1Ls+s
70oAmD3XIbPxMtNeK+FcmgiaXyjwFbYNvtvRNNNzXKGaqnROTh77gUzALxARjAcUrQY79evftDQR
NDdRdpPft0Bmn+smysISoiQB8JFQjhz8lcugy1onOJxpbgB1o0VUQc/k5BU4cMgMALAxro8eL+pd
nLj3xEX9fT3OGsUJe+LYwK4Y71Jnas4ht1Frz4GRecT2zS92toHRgt6JISrnri1LB6FOHPYnnCFj
xz8MEQELrnKQVcpWXmBhwug5LsrlpRHlDQckwFL5PrLBOz3YCeVr4ZWlvtWzXQpsP0VOB+sIVbJw
TNWjpOxJIpNUMff+73lOQsdtsIoNJdlagHWhX/U8GNwa9pNRmvwUY5IWbQOUogtxbACFwU8u3Fdn
Yg+Zj8f5Yk0BdsHM9RSYtELGTTfOPUktnOF6C2fiAiuKG3iZa323ywlpy0Yfgw573S6Whk7bYZRx
ZFh1jJT3Wbc13cSJCYa0JdJ8TQNy6QHz/x/dIzV6jhsK+Spxi2wAp1l5uHayiLHi4Zfat/9tPydl
jLvpcYJh452jhllbnODWEruXpoDmNmrPAZI58sZzQSNkoQY1we36XS+p54MGyHtnOESRyHw3MJVq
3K+pqDgUSDM5sySvj9CC59K1hljGR1fltD+rdjJDYOzcLWsEipR8slbUvfQIzYEo055MaHUq3DMD
PY3jeCYrA5cHLpAcv6hPo2plv7kwvXX1ISieWo60CnmOBsbeTKPj96yIGNSNgVjGHQU/WRTo7Osd
t/Sw+Wbtw8wD8hi1IsAwnGTl882MNEix7avrIttAB+ypL52VBy10n65KFNccGsMV1pYZZoAwp79B
PSf0G5BosjIHlvzf3zjVh2/Jc5taVZeaR2c+Kces/zrC1wEpC4ZNfAcO5R1w1jMn3n+wIrFy+7xg
WjoNxIkK3FzFQ32OkKAxbvLJyO1NAs3YaeUB80hc2HVamm8oWmkkJbPyUztHNEwHJ1KM0IjzFOJM
CJgl3n1llzdlTHqgXP07H4pq6k2nr9MTomVgl+dlDia82zf02/X5trAR/HsZ+WGMVO1lPa3T7gxw
6IQzui8jygiYEC4uFhQhUdrvBJtisRqlnO3zUv9pO468ZUafCpGfSgBh7iLI0kqfPsVuuc8nsC1L
3JIE2B42AajPb82wFr1Zmheau/BA00h8KhG9ceKJpKgey2u33E4NDs6/r/flwiN0PaQid8E2cSTG
qu7aPVJ+892QgYV8W+uaZ3BoF+F+QGBi82naACA84b4P5N7bWp/90Yd5kFa44QYICHJz5pi85uD0
fqNA9Ny23ulMkNLPkXXQ9Wid1WZgAgkZTknTrEQ6lvp9dnEf3j0WBaZwHPNT4VceBVnPINUJF1iA
wd/WOZrJKwkwrdNM2SmVuNQNmFlj4ubumG6vt7/gi3XAWm7mNPestgcUHTmgcZLW9WmEZYZG6/hr
pUwLK4uebyqnmKd8cJK3HLvRvHZOpoVd4EinM4dHntJb04r07FNoFEPOsO3hICPTOOWuXT1AaH4N
ebf0GZodm2VMPL+akrfCY08xdU515VIwjuNzkotvXanilTl7eVBcPSNV5ZHrNb6PAGEBIjxx1bQp
hyYJhA8FgFvG3dW1kzyJoqkMWnVn0lb3qVe/t1w8YSp4Nxm1qxNVUtUpO3fz/uwQRevAHIeZAk9w
4X3LByD5XRsM6LM5tXSR/D6Y9wX50vpv0uS3vLxj6duuFOkU0UhQItck6R8q/Sno/HxlDb/oMdC2
5ktBwRIlSGF474gDM/3ErZU9z8XZiYbn/z+4IhQ+J4h5oqYy5ncM1bJO+tMtTqX4KuJypc8vrth4
hHZ1w1uOLYDCu5cIJzjqaI3fMnpAksUt8x7tz/bw4ROmhmZTRtB+NEddMgV3PeAG4KajFZrXfGmZ
16ntKujGcAcQ7mrYM5R93WBOaFrbK3kMR2mGKECITUOe/CLebwDKV3plaWDJv70y5u0wqgFVGJ3x
4ILiwY1qm45PPtJL82LaXf+ApWmpbY0GI0mkz0kfmi0NywpD2qjpVnvSbLWCZFpUc3wBgnfOE+la
te86qtZylubp8Z9tnWPpm58hiQlGEjUHlTNtEBnc9wnbjq69MusX+l/Xg+SJRyWxIGECylofvU4W
37T1Q8EA/l7Tf1x6hGa7lTdVvivnqonqOef7AZJevjMFY2dsbLGyVVnqJc14HY8SUSJTDDq/j2Xr
bopk72VrORBLjc//f7Bcq58Qha1dFUqWPEw83+ecHRRby+tZcDy6JCTAgWCnxpidflbvBtIfbVoG
sOQteHuHmwxA3wglooppb2OUcWjM/Tiw0jUixuWXN/Wl1mkweZIBHT/RH352L8b3RPzuh/31977c
86a+0PpkMhUp4DMnNWwr7BRMRucrsPB685f9gqnLEhqDy8cMEfVwjAzvybY7GsTcGn5eb33p5bVp
4ySNQuAVXdM3DzGEmxL/Piq/3Na25u3BAEpKxJfgdITaMcm3vWRb1nkrXnmpYzSP7xtDCuoqmreg
V88eq3hlGV/qEt3bM68yHYF2KU/eLM4AeRT3pZOteIGl19b8PMLIZeTNk9Hy4nta99smYj+ud/hS
05qXHyuoASl/QtPYMBE3CuJBrKxOC52iSxJWLY5UTZViLONhK6323Zumgz84K0UoS81re7IStwB9
7EGqgDjfOutHgXuBbI2n+3d38d/VCdb3r2t0itg0py4yfo2FZyKTwPicVbjm4NQ+yRH/5IZ7SNvy
m6As2fhq8o7YeFFcmJtnUZdPw1BmN21rTb0gjaaE1v4AnayqasIYsG6clm4cIM2QjXTK+v8h7d16
5NS5aNFfhMTFgHmliqq+JdW5dLqTFyvJ6oC5g8Fgfv0e5DtH6uXVLrbYL5FSLdlm2nPanh5zDLnO
fR6Kkxt0YPlqToqH+4KcXoM2L0Fdk1KCL8jNn0JVUhS5hd8b4WxxAhjWrs5YyFBdRyTB/hXa/4QD
P8hhqw7btLY0f+5cq4r8tdZS+nm8sGOa1rGfP153OcPWQjVvjhagbWrAp5LIiwAMKc9hFJx5Jh/K
aRcigdhU8+rOKYANwm0uoRPBsdN99gf66froDUbXq81w1le8gSJA4gzOsY2Cow/+ketNG6yul5UR
j04zmPtkorw7SLDHXvcwzr+ut20atubQioQBlIvX6lkqPwi/+rlEbOMaYWp6nec3xyjwxzNaOdjM
VXCS7ZdC/tk3ZM09oVpmzZ5Eu050HotfatqqjjENeP39zYB9EHtaqO8AyWR/6vllbDZOY4aFHWq7
K5lBXknxbpmExIGKNsFBFaC/H7R3yhuSu+XX63YxLRPNOeewlkwpDH9wv7Hi3gXamnT7zh96jZjj
135kD3CcXoL0sPKTKXI+sM1Ca9PQNb/kwVSAJH2sfhMJHE9Bqt+8AIk/2KP3jV8vDYvGtBy99bIf
dR+Cto6XCHotG+65bqzv7Il6VVjYicIqAuxEnjOfnBGgWuqyQxOKMYZW8wnYxe8yp3lyfZYNi0kv
E/NlKBp3Bj+DAwb4Jp79vJvjbmpAbeKX8yli497TuF4tVky2402Qm00yX8S+G50FGQ4DsPfXv8Tg
bsG6GN64m+o934M6BtzCK090rsDuk1r7wppOI6g6KxPlOt94pa/Fs1s8XR/zOrb35lpz5S7Nszlc
L1Z0tO7UDCAJlelBZvU/+9rXfbhahHAV/AxA37hZ6m8B7Q9hs4+ez9b5BBt3iIYGkO9kqpsEd5VY
2M7p+shNs6m5cB8sgPBbaLoYwzgLgSYVWzguQ9N6GdeAO7IvBU60DlVx109HQbb4AExNa4flAlLK
aeXhLNYghZxMUrlgN8ncjTOBwVf1Eq4Q8i9klNALmNLpYQqKM81APycdVAOmW+fgd0EKxNbLt6wB
mlyWwoqs6QfARU/C+91nd334zYH6QTvd21tbwPvP0OhJ89eJ06UnEFh/zTK8z0Z4Vhdpyg+ofKzj
2g2Xm7ywHAC53YNkbnkGncjWW6dpltbf30SKnlXEBd85klb9Kag/l/vSJLau78qCoS3DAO2SID8A
v3kz1+7xujsYAoVeuwXR0KwhDAvL62+m6KGffjt06xZmMod2UEZCvwRmHCxxFBKZseTA9heO+HJ9
4O+Xz2CaNUfOyw64cZTUJv1o/XYbDxUZqG4bh59DgBdzNoIDsolH6BEPuNeTfsgP4xhs3F0NDqNX
H6kClDx1h759lt7Q0HsskDcfWHFTLeFGSsJgPL0EKRq7nHUBJqarpnPp2jGAefF105ma1s7SQ2gv
c5kheHPvLkACyOP7qPtsvaZokNSdC5RM4iHzExMvrNkAr5jsrbl0kRMUZSxYSYNcnixmP9blEWxj
ORX7zl1kNdUbzxWkFCB1wWmFLzeu/2iHN/0W4bTBw3TSwbClIYCkvPqNgsLgDmV6mNIVBlPJYGfc
IdpuPAEGW1rrcgyt7Ayt70NaRxuWN41e8+HA9wov4/AgmaLSY/xI7T6O/I0TqWlaNRfOWNOFfoNp
dfKnIbqbpq8Z6KzZ9Lprnet48Tpy88pe+dtZcy+sHyHZGLbBJjpAvANiuo8Q5xMOOhOR9qjcqeJy
KxdpMIqOBrcdZnfdetONgl+R9eRDmKqW5cFrfu6zytrvm6We2qNIUUeBzd75QJBzBypsX1zR4d++
mIH2J2gZwbDtqgXM3pv1/Sabaw6a9QJn2gFWKUoRy/am5s8q25cA0KkGZVpDuXXdSVoUr1YPgZNc
t7RpzJpb+sgq89CCv0cehFsvqvuUbQUVQwjXYdzVpLIxzdiQMGsBoeOQvaCEfOvt07QCNbeMqjQD
GyDcEoSgqLSfy/TEnGCJi9QHqJ/0W4wQBvvoiOzcFTZrKB+TSLQ3gA7eQiA2aZW9bwfV4dhQbw7s
mYdDAm2z2yVHlarYhZ4itg66xmNwrpSEhVwrvHcyYOh9bwOhb5hZHVxdZCgcC1g6JmyqYgoeC8nD
ff6pMwvOovBgEaxzNqJik9utRFVxuwl/X5f1O3dOnUxwQH0hav1wYuGONcRLyf2HjMrmsY7UB0Vq
5wCqrqehdfxjMwU+KsRQqZor241FtGxhUA3W04EeUVo4rWBwudG5bdgHb4t7yNSudmSyZ6DBe06H
JOuLA+ftAajJ4/UoYWpai8fCJ6UXjvWYQIv52cG9OkZS/2VX27qybVTMVeGGuOwq5bX37TA7L61F
nH3PWjoVY89qf56CBiNf+jiM5kM5ko2lagoN2rEDMHWr74b1Kj3530uhbnKOtI7aeQLWcUy09/1G
hmg+ZBcg7g7pXOyczfX6+2Z3LaRsbdXAx4BZW5IannyMxKYGj8EsOlZHlB1ch1pjsqg0tvnH2rmJ
xp2PJjpSR6Cwu8vcDHAam/8Yw+IFcNOjRzJ/4yVs9ZV34oMO14mssnd6UJABCTS9UlRDnCvlkkMJ
1paEFstXJfxuoyuTT2k7L2puciGiYEDh+JBM4XhucIra5VJ/BUzfTrDVLR6IWtZnS2Q1URdPtlRL
DNvu33zGm5ZRRu1lTeEPCS++zMsD0HtxCIk2f+Mkb7CJDtixymaofYrmZxAJH6xIzCcQzWXJdbMY
Bv8fvA6HbmadQuChnZvjwD872TMeyo7+ziuOrQXgdghAtrcKBmYQPs7AamMFG1c/k120+BvmjQsu
uVTiZSmMji2Ia1Fg7gyn63YxLHp79eQ3k1pgGU4F2CAguhKcAdo7o/L+PJSoXs+Xo4dc3vVuTB+x
/v6mm35KwVSw8v471kXYKeTEd9E7EVuH6ORu6jplkOOQZgFcACqcmNXzqWzFP/tGrrlqMZc4p/0d
uQP6gftmi6bOZBFtBwkre27nZRmTzJaAMw5t3Em2rxLZ1wE6tsVJmo7ucMFRwDoVEfvG5kGdJoWS
/Hobz/tuuA/8SFs8fJGdBIvQeOEu72K1iF8uuBweo8zzPl+3vqkHbd2s7CDguiH5Pen55N/lqkx/
+c3sLd/bxfLyjYfF91Oy+BDtOaLx1NRKtweIG/wNOAd2DDCIEoJMqfVtssSqBrBYHyY3/KdOow9R
Ln5d/7x3FwH61RZXl+WoyRQtv++mtutiDuyyikMQnGyhW9f8+3/2NHSgrTLKwCBijyx9qkjDksKS
LxMqtiZ/+dM57ms3ITGwlvHv+xrtXsZSiw9hUdRfC5/cU8xVEkbS3ogghpWgo31Gm6U8VxOK69P2
mwDHTeza+eeaYXJ2jZ6uJnwTohoGfhmnIunTOFbdXVFO3pFb1q67JEjutP1h7FNQvItOXkSEKpaO
oexQlUN+BuPKFtzYsJh0JA9B6ddcYWqfxBhGOSRcbP+jkjN92mefdWLe2CeQInQgyQMW9oa2z3Zq
L1UMAqPNI7Vp+JqrAzCQj6mU6RMPyvkeIBCE85pGG5ftd/d/2F/zcCI8KesyH8HY2Qn3G/Dkc/3g
uLjSuBOQwSf8Kd9iAjT1pXl1Ginh5Z5anigKn49unjex6wz8COZBehw8SBHumxHNuUdrCDHpZEIV
k/2nKSBx4YG1beOIavI3zZkpqL+qoKLTZYaayI0lpRdzFBU+RwTlLdfHb+hCh/pMGWLEDJTYUxcs
CoQPxL3HNvXFUTvJsX0d8SPKKLPLwJ+/0nECdWpRuI66qUgbfh+Ym7kbJ9f3n3oCX2eRTsEvZIt2
VE8KqubpYQQxo4J4uhhZXCi3dU8ViIGKcwt46HwmfbXYd81cFumRWG0z4b0vxdMTnmqCrdOuwZd0
kVIKMQYH9FbjBcVI6QEim/XZApv6xrwZNhWdZZpFGYpLQdT01fWa7kRT/66w8YI/seXP1LIAfGlf
M1RVbPRmWiVaXBB+yJ26svAtCo9X3WD7M5g7BvrUziOI3K4vRdMnaeGBjbMEigKfxDu8xxZl+8j5
p7+VXKLI64MqwHsDMv3weL070ze5/46lrG9rBrax/sKsuU64QhqtGC1x603LeL7ehSEI6UgjVnlN
YKVDel+EPrLSTvbD7tEDsOJOnLflliqcaaVpYSLwrHEmM2hO3GqFQQgwcLXr5nb9Iwyt63AjUYwL
GKky6N53KE5o8qJ89JnFflxv3WAiHXCkwrqTHfK7FzGO2VlYPIpd5KwPjTO7nzIG6pTr/Zi+Qtv7
VTdD/7hq5KVYUVlNV9lH6W3OgOkr1t/f7Ms2SmVHh9rWnR3U6Urg+Zl2dXZOldUATrBJAmTwEB1l
1FlMNbST890kwc8EJfgTiegNRTA9rEEbhKK/rEL9vG4xg3/osCPAV8cs8hV2a1HXBwBN7QSQaZRg
t8sWVP/diy/YejWPb6zMlZ6TjZcpysOjTdg/UROWyVxy74Ba7CKObL51CjdNkebuSg1qwAsuFgDh
U+/E1eRACMitJOlBogdGbCDpbBfZ78fr5jMtOO1goMbRChpU8F4g0+Gdx3YsnwceThuRxdS65vI8
zS05dBSsCSuNgsjxyNi0y5/rQzeYSscoiaV3wNfMUHoc1Xi4rAYf92LEk/WwH4KuObnejWGB6aTT
bBmialG9A044ad12VXCkTd0dJwcEONd7MH2I5vSpQy23VMwBnxkA3qqwl8PfmyStZ/8+mrst2iDT
4UMHLqkODLPhUKs7Ffg/OIx1UOBRPk3LVw7qNtbb584e3Bu39kDXYJEHCwyF4K/feQjV0UxdUZdF
rVwbbCTl56rh3alPnS1o47ugrAAkpf+ObeBq6fOFOqBo7ZpzUFJ6nMLmzIUXxirCg//ksO+o4z9t
38hNqQAdy6TCjqFLCnOmzjmNog8BcS58ELdF5D8EArwnVHr3gKN9AolhvnOxaAECL9428vI+oJA5
WIoqCRoFcG9b90NYjaCp5MFGosO07PXAEE5EycK2gckOw5gs09FdbQl1leO+Va/FhiKYg8lp0AFz
6xHF/Cg9K/KInsK0/r2wSpyud2MI3jq+iUbYctJ0+f9D0BA8FJyQr3aJsxowJjcAtlvfr3dliHY6
zqmQbu16/WhfQLLgPQSByj63Aked663/fdF5J0GjkyxPKR1aj/XhVxDTOktzHIdCtscchGMxd8q6
+9GN2N9vxqZNm5exH0j3mfn2pMCmqsbSLm/xrB4FNIGogmd9oeFsk480UG41IRlajPYfiUtcDbmZ
nAZ9f4gEMslujBL2JrPBJIls8s6ToK4OCRkdu8xam92psVG/OQi2i3haZL7x7mxYujp4Q6Wzn9pQ
rLi4Hm8/T237WAGacyoyVW6kCAwzrTP2ca8g2C85COktOf/qsshy46xCwuP6VJs+QDtwsAV0w03p
tRdFi/Te7nFT513LH8IFmk3XuzB8gQ5vA8epl5dBB9WQpZ7TuABfMQct1FQn+9pfP+3tUZOBpHGu
W/dStX6vTmSSIv0KrfIm3XixNdhIh7mNtZflDmPga3fKz+kqRTLl8tM8zOVGfDJ1oE1C2gb24uU9
uwPfmX0CAbN7qIIxjUM67Mwj6mA3ZBooktX2chGDC6ZyOlnf8a6VbdGAmOZYC+Ednjn46NT+ZYJa
LZhGbfrHmWZ3wwcMG64uuUtzMKO5QeFfROHfr/SA2NG9uOpBowyKaAsib189BJVhBEPc9TVlmBEd
BFfM0fw/bZHKB32Zu4xfRjvMHiOrDzYW1V8mindirI6HY9TqQLsN+sEGJ+MKBe7uUiIXDsreIypM
suKj3eb8rgWDtTpM9lLTGxQ329ZHUIMGP8iQWu3XxlJV8dKxqRu/iTqqpxcOGpbug1dNy+bTrckU
2pFRLUyCIoWwj54NqbXnpVcB6BwaC6Tdv9vFHegWEM7UkXbcCKYQCHS37f53DOhGwA8BAr35v4hE
ph60VUpnoKn7xu0gq6eeGHKTp4Ir79yCbO3rvnWjnTQ4la3lpk57CRjWzapKUHDAGqCSsSVBYPgG
Hf5VuAOBJrTdXJAsdpNqwIIkuGgf8tTdEvs1XBJ0CFiz9BUp59C5pDJqD41CwxUP/Jg4wZessbeq
bQwxQ4eD2ZSlINMTzoUxld7Scca2ANaWYWMqTF+x/v5mWwCjeAB+YOVeSNhTgOlzdSDpaJ9CWtvH
GjRIG6HCcOrT8WFcOlYQCg9XKm8poOCAhkc82IF/tlp+yqFVt4PcjISm2V9t+eajOiKrqfUizH69
lLe2M3q3nGKnkBCM2zj8maZF24zAR2iPBSv7ywQ+dQ9M8RYILNxQiKfrLmJI2ej4J2Vx1quyhBJa
PUOECAVF36FT8CMY/OAUdc23GRQad5kFTYfr/Zm+R3N6xVLf447CCWdR/AHSprjLhHhded7XvObx
lRqnPlSsvTQBB1gVW9KMF+frbRuW8H/InYpBMCVx00uLsjjZhZ2DVk2Sz7hY0ySsis20gGFZ6QDA
ac6jtBapc+moLJsj9DbKELrn3KHxzFaZun3fo20lBGAm7OPcvSh7BO0tVFm7sBdnMdjk5MvF3xAk
NMy4zv1E7KicQQntXBpWjX+mdPagJGLzLYSsyVjr7298UPgSSUwP0l0qxxVmjKrg5xBi3tsiEBvX
CkNM0UFlZAztZmoRu6iP002P9CJfHWK9EYfr/9oCufnrc2L6Gs3dWQjQ4ACec6xd3Orpmgb2MTHL
ghqd6z2YpkPb1wmp+9bGI9dfLViajeziKfyzr3HNu0lV5eNcQSo15V6vEjur0n/yqMuqDfOYBq+5
N/izwrLrMdmT68hPNrTavssMJ+jrozcYX0eXkYV5orYq78LZ5JyZdLj3LXfzKDxarcfl+Xovhm/Q
UWYVxGmUAnXfHc/s/FdR9gpyKrTrNwAWhsWqg8zsacD6yXzcv2rs453jQBRSNWl4YhMo0o4eLhw3
uQSM/LTvc7SNvarrpQfDkgdO3tp+YWk/Bwffzt2tNyqTuTT/huAyqTrPxbkkG6qP9tTP+QkQQ7KF
6zFEdZ0hyu2myi7d1vvfMwJ4xr5SOk9P6w1mgWbSxvOvqRfNr5uBTdAMyrwLuOmBISj6enbvmJ87
r1Gq3Bu/yMvp674J0Rx8UnSVURvy57RmEHq2wALDwmzrmcLkI5qHuyh/DXnTIJpzIn4Ky61eVUmA
UCuLfsMNTStYd3KrQzqQifrSQRCnvYealodKghBc968c9Po1GPd55rngdVjAu3XcYzWiM2dSD0Rk
TWQ7l6Jpm1PVAnwb+xalf643/77Z8Or1713K7YMp7SaIFf/NeRYU1ymZ8htID3Wn6z287ydEp/Ni
9aCaInX4M6NZCKJivIh7hzHLrS08sukT1qX9ZqMdZT2wikrsggMqYafCSm/cwWrjoevyjb3pfS8h
OlZwqkso+pQOdj88U0xTBK2lRt2SkH1voSW9K/6SaDXgm+8QILvOpD0tF4oXRDCIe5aHh7ymVv3G
Unp//RIdKOiOblhDCRXFXeuJZMqF97AeqUmFx1bHx2PVMG1Sr5smRXP2pgmG0rJByv9X1VVBePNv
fnssya73b6KDA6G/lnU1SmIu1Ovl39SLcib31OI1DMLPbOMoalq8mstXWbHkWWFhbYWjumVZsLC4
bNJoC7phaF8HBnasZSlg6dBCjLLoI1fN+GXogl3VLwH5DyrQcijrxyJ/VhGbzgUHjf8JUmrQVdvl
2jousGuyrIQWGWITyG3GpxHVuAC1lMGQji/7etB82424bEKcHJ5TJJTuUPZYtzjV2s3v680b/Jqu
q/eNy0E0sQzdLFounjcHydLNPyd7AGMObs1nHwo4+1aRTvYlcrwe9X3pXFTVgQepIQHYAWdLAG51
/TtMy0jbxUXt5JVjtcMzJJTpfRC4/aec7AT8EKr5Mnf6BXlmXzyLqpq/EYJsgjs3/qEc2o1TiCFa
UG3z5l3lRATHzgtXLQNpCH2clrQ7h2GwpXJi6kFzZFeWJHXHjt41rWiTrqu/u1XWJx7dWqmGDnQ8
ICQ1KS1C1j+z0nKODAQY6ZzX62PYvu1BhwNOWc/AtdSOz0hfl/zQcBmN0N+0o8fra8j0Aeuu8cYX
1MjDXHp2/wxqWPcGSYMHWjflw6zI6/UO1iPFfzPZ4BT7dwcTzbvJlQIdIFl0SxrXzz5OsvSzr+6E
LPex8pUdPtG5sOpz1ttbiaS/xUPv9bt+8JsPg+aq7MvaK366ZKmHEwsA/7t0GS+kONsR7oMdNKAm
C+TVbZ8HwjsNoTOSn5RUYFyLQ2Hb9N6vQm/Ykr4yWXr14jcDcttptq3cGZ+hDRlMccPb8jOEMdmP
dun2SV0QnW6MUhs6mJNjX4p+6SBUw1Flcqhdx/l5fTINESfUYsI0l30HhVL5TJZGPEKHePahKwVm
643kjOGsoiMAlaycrO/WWjk359ldU0rVBndQCPZRw5m5lXAfHOa7RJ0Y1G4hfr3vs7QwMcpscAkn
47PoKSpobYYa+9QLhl2llwEAzf+e+iCoMeiqx7Qg61tMtTiBcOMPFmd62vUBOiwQ1cEVEluk+5lW
Y/l56K36iWH32djIDCtX5x3jUQuJ32gennHY4PSknBC6rEFt2d9aEdobOA/D1AdanCCjgtop6H6e
uxVfCgIBcRozwFiR9D81IHeNeTPuon7y4BX/ng+nGTynB5AucXr/thWPXZjvmQgP1W3/bnlKCZUo
Xh8SZ85vlsE5DWQjkfLuJKBl7crGqjLKowxFY13F4gxXHhQCxCzbel9717PRvLYPWGEOCR6PLwmv
/fsucr74VJyvL851Bv8TidG0NrPVxANhNZ1IcMssWR2T7J7SKm6qnZbRIv1UZShVgLpw4rgQyB1e
qfcqq2Vj7Zvssv7+JmozmbrpjEqLBHVCByHFIQ3/2WcW7fRW+xaEHjqwEsAQofeaV5+k76P5PYcr
WF0L1fXCmrmIrAE6JY8+hHDz7hFW2rCKaTFqJzeIFtteG4BmAo3PRXBw3LsaZLnXDWMyueadbJlF
5A7woSFgcRQGx0hujduwFPVAnLGxyiwbS0XQZ4+dFHmE6jqvPl0fuKl1zUUnglHzFANfnFenfmmr
e9hlH0LWo3oUbivpEtljvdS1OOOIfNxcie+GXrSsOajDpyBF+cVfq8zW3Rpc/jf2bFdBMHrQXLQp
hs5yBRZjnfuHZQRDbr1LBxBNaw4qPG9svBJLcepeUZF4nJEfvz6dhnWow61tWShwVGA6yfKpIizu
2zG53rLBfQLNN2c8CPFoQssSK9y2XgVUw9JhXzjUiR5Lv0Yd14zZhG/apRW3zsu8i6YJxtZck7hZ
HvDKg45u2k9PrE9xWS6tevnUyIhvlUcb7K7jqcdOzUHhWAoCD+qlHuVtE7YbW5Gpac1DF08GUuJ5
LCEg4AEi6QsHTeL1OTU1rW2gmd8PlQrgni6a5mV22o5apqY1/6zToWn7zoXVRfMyTNmnZdkKiIaV
qEOhISIHGG8O7xmWZ294xSZBsFfss8j6OW+2TjAd+RPnkUrKarkNvfSprvuNw6Jp2NreiUs3sbPQ
a5MKlSppTEt3lA+h01jVATVtVnC8/gWGgP4fJkcI1DuqRtga5D28qQdZSt28jrvYrD3qa7toWjKn
4zPCwOx2f6Pi9rHFNHLNUWfUHYMlC/OKja6cn6n3LMcl3tyLDM3rYGbBIxv0Q2ge20UpWYzS13ix
XqNwK7tvWPI6hLkG8qMOCBx1PXYhVRe3/hYkx9S05qgggQcNFIPVsWHUaQ9qpX4juryb6vCojmUN
oiAIocA8JJTfiLumebXzIbbwcuOyE6xzfU2uw3znNE1Wl3jrVQNkiIMRllE2iqWcx354DOtHP392
dtH54jM0v81RA+rMnIPpxRtn7+BAHOSmWxHlG3HBtHg05029pXEGOomkaqCZXXaJ1/6p6fgl6DZC
sWketO0VxA5Fg9CzXpXup+Z+qV8ITr7w3P+HrZBozjv0lVRBh2229odbFvUX2fLDyNrH69O8Xhjf
m2bNgftyGiXNEHq68g+eAmkMF67ZI8B3h7azPrp+m2yezgzRVMezIsCF5aywdUHSLV6DHE6Wofd8
/UMMs60jWfFWjiSbh8ZHr46xxRDyD8IQGTbcweDNOrXj3A1RXVWrO6Aa5UigBxgzH3UC1wdvan39
qDfOVkehqsB1MSa9HRwU9Y8q3Urem+yi+zGpJEdFCEhgxmeap/GEKys09eLtHkyD1/zYKQa7lmId
vIr+Ruj9TWsuXCMrQ0GggsVftHETqBVpnVw3uSG+eZrzOlbtp3mIpnEnlvLPursguOGOhjTUcV8X
muuCmPL/S6Xg5l05uBpXn6zyFXc1u3653oPJ9Jr3OrRwA7dF1sBuvfkpEMXyCwlZfzlcb94Q4HSY
L7eKMrUJbIQPyOCzmaI3uMvCThEPb6Lsz/VuDHFBh/pO9VjJsRIq6ZzvrpSABbWrQMM+39IRvkPF
OsiQBuPvtq6bT0Vtzc9N7ZUbCHrDDOicj2OWeqENDdWkHTM6J11oCXmiTgcy3OvGMXWg+W9pjxEl
Pjro3SEJuIqhYXNzvWlDaNBZHwsMMq3LUSVLw59Hz75kTJ4Dnt302S7eG4/qLIZ55vaD7WL04xwe
PNadK/jZ9dGbVo3mwJBep8ssO5XUIBCPwALot/2xmMjG2jfZXXPetoaKLMS/VOJF81HQ+jCi+nnf
yDWvbe2ljFgGozS+vCva9jin8ycXb/+7mtcBu17OJbOKWSXTlHUv3ZD38kslhyC6d1HaNhyv92Kw
j04JOIyMR0MeQDEI50PSLKjSnnd+gDazqA3mlqu8JRl7DzWzM6GHwK7TpMkbtTEFhsimUwHSxuIp
mevhNxIKNyzrHgZ3+Iik1xQ7i/9aOQsEDSFrdt1UhpWqswPKzuUz3ucFzuvkpmc93iKX05hvlTkb
mtfxmwW187kdvCGJGIs7/ljZ3SHYe7vWcZtD1WRgOZ1FktrO3VJVf4Jh2cXF61EdtAlGI7lA6UQk
mZU98FW4raiBsNlldV3IfOnHqRlHNJ4P/jEFC38dlE9l33693rxp/a8r682RbbSLmU1CNUna4TRF
QxQ8pxb5fL1xQ2TWtYm7KgcVDgjPQE7ip/eu6CJIIfh31dC2T8Cub1jIcATSIeoKx+VI9jUSYIMT
E97HSp37cjm4rIhba+NTTHZaV+0bO82oyy25qBCNOv9e2csROJ6NOPF+QboH6p5/t2119byMM1eJ
Lx15M6BxMjhn4FhPoMu9Lar00AREXCb/m7tP3RZrVvueIFjKxh7hD7xAqrb5hPNQ5gGJoQ6b2U+D
yXRsLl9UM0eOFDj1WglCB0LsLvZcjN7TLJZVjfJKOEWNw7TPx0er8DZyZaZRa1E7QwGKJwdgYvt+
/iKI/SFiG0vI4A26Sr0Lul/cgGFypCFQyHvE2xubZSK6jaujaeTafuwMnSvyHkYJa/8ZNUZxC9Xx
jTX6/thDHWCblnnR2xbaRnYMqyWdmjjC2RDH3GRPqAh1iG1gRc1crYO31GMrgc567KK7Vmw9e5jG
v8aON+67sNFvoT8tEoZRRzw9hOBItO5Qcb6xE78fhKC3+O8O+nTJKn/N0nD/BIxZAoW5GFckC29x
fGIbRnp/hkMdYdtXRei42SiSecg/Fp0VYz9+vG5/U9Pr728M1FuLaHiPphVY+XKM2Pa38nxrSPlv
bibUEbWZMwa+mluRFBVEqcJT3Txn1caaN82r5q0IizKLJoF7S3SHW+oRuT2EMFfsqujxQh1A6+e+
GFTdY914A7hPglsyFRfgOXddu8JIc9lgQjIJsUwkE96yKYni2Xu5Pp8Gw+iY2TCUvpzoiiKYeNLK
2MLJwV+gRphv5ZwNK17HzS6LHGvLwditzFoT265zwgtg3ANvsfkqb/oKzW0liBzdoMEVg9uf/PG8
hh3c2mf/yz4jaU47dXUDsmg0j6BTsuwwOSfPJscUqIvrHRiWvg6d9aZeWI5dYXk64kSrL206ndNh
104V6oDZNoS0BykyRAOIvfkQDPJ6/3R93O/fK0KdS9Nuosmu0lQkovzjN/UZ05sW95P7T9FPt/4W
iZXJOprzAnLhg/13+dtLpZq4AuXrZjbGENB0tOwUgUiFEtonpCXHyYX2BifH69YxNa15LeEVeIHs
sE9akt9YkzoN0RbxosEkOiAKBEEeQ1AQiT8Pd5WdXgaI+0Ad9vuukeuoqI5DXrpgEa7sMDe4B+59
qjZ8yTRyzVX7upCN6DDysOHljRtVDqRDZ3EE5E1tPFQY7K4joyTWeukPTPzFdE1u+qEt9yV4wPf/
7+3PV4TPVR7gecsup7jzih8N+Bn2GX39nDdbq+JMLLXv9YmUoo1FBVqYoo32JXhCHcMqApWikEqQ
77RpQQls4/bpL1tXfpPFNQ+1fDY4WSvJ9zIqmxjM9FCa7YNv++yipaYEHYNSZiP5nousOwz+9IKK
09/72tZctOittOVlR76HLKKxQOFCDEoQuXHYM5hFx0UVbZ8FeEmxflh+Dd0RjntN226ikg2epKNT
m6YdoI5VWT9o7QTxyOflMDfgKwdAbWtfMn2A5qwB0M4NcwP1G+Ci7iYIaPtVVOnweZfxdYBUlIUO
F/VEvls2NJtoP764qGva2FJNQ9c8tUqLWgA8on6tOKy49sUUo9p+K/6aWl9/f+OrgLvzEJCo7Mc0
9sFKQedEgAQ1S7exZxsONDpIinUAnJM0qn7XK1gH9F24RoUPQyqKw+xs1VmbFpDmtd5cSiDNi/aH
D4TNLV1YdIPUe3ckoC06Xp9iUxea79Kua8u+stsfTVp+7TwZ/vbdWR09FfGN/WRdiu/cGnTslIDa
WtHi2fi3LIP+YcojcppBFBhbkoOgry+qLKZ5kFz/HMO06BgqlffAs9vobG6C536ooUntP4jUfwi7
nZDhUCekXKxOgv58zn96rZK3I2QBTk4xPl3/AMO69TWHrqcyqspCpD+HNBhAD/l/OPuS7jh1rutf
xFqiEzClGtvl2Emcppw7YSVP6gohBAjR//pvk2/iq1jFu2rigQeo1Bw15+ymDVNIlLON2bZ9fR22
N1Exxp6mfov9jgTl15l74y4fkf+9/tMtd00TU0VoX0JxPG9fsYy+TK3c+XFzQL4NacLiBRYDO+n4
N07z2r83/cAON0FfJlKvQaJFOszuh8JBko2oYof73MYGlby/cP+Sl6SLi2ynj5LF6J9bCelz2FNx
J2XCwYrtXqGl8zAWW6RbS5iYmKsq77mz4A766g1070bdfcL5P2HnH/SY3SdDs/GctK0AI96bbmk4
gZTgK2iL+xIu7mkQF1tgelsfjMMaOsAZAxLIe/WdcofD6NOYhwdPuGeFSHQg13zTQjNRWMibuB54
o81rkscX7jUfeFc/9nX7pKh3EUV+r+utqrxlezTxWLQlPV71uvrZgVMa3k2jir/pqR/Fnnqy5xsr
zdaKEfSRBAskxBH1I/RhWiP9UHxWBM/vMSLVBizeMu8mRquFQkCCLb762cIKbdeH9ZiSnEUbM2KZ
eBOcNfjMRzmYVT8JVFhhbULSPoa4V9L0v4Qo7oOiug0kG5kgrUQqBwdU3/2TuFm9Zy2MB1mzdahb
EviRabCLJMLcJWVR/hQdtLnJ/I2x+m5dWeuqYnPxNQr5kWccXvXhbZkjU4MQFeOwLEZP/mSh1+19
QA8+xSDDb0y7bWUZ4Q6eZkNI1jT/uIEM0lCW8U4gPwh7hX7rDv0+49CHj8V/N2NSSQKgR5D8M8Xl
kQanpvX/zWj0KffofY7NzGvkTvHwzLPucxvG99c3AcuCNsFbKuI6StZW21I2aVk0FWRWIWJ2/euW
e4SJ3oL3I7Aymbf84GHDvAvEWvNzEOW12vGOq1NAa4gO3taUEfxKaMzNVGc/kJGUETTZ3Kme09or
RfOhG+q4JjuOsuGGNJAlUk3p16CNlDPMfvYLGPay32mdv8BViO8LUuffWlWO+U67m3k5W2vrsnxz
TrMRClpO27f/y53xfr2OMWf4rLR6KsjXBkvk+gjalsL6/zetCOlEjnS75BdQBeEucHJ+CAUu/bd9
3f/v18cpVFLXAYgzo3iF9BR4kgVKfNc/bhsg44Y/Aiyv3CSJf7GAfhid8XM/Ds9g/N3Df+jzKv99
vRnbcja2gaFLIpHFS3wmwXzWcOBNVdJ+9rnD9qrMNqbhT5nznZu+b2wEEtqFfRNkzq/Jrd2y2LUQ
MnPJTsWigOF8ME+yco86hJralyBTzgybGuA9nbSN2zHxv+lortTR7btBjKkPNkTtP3KfiATbVRxy
9+stY0FNI69GVzkb/bzcN3T4HjjR14Hqz62G6iubb7Lu9KlZbRAQgUFRVpZ76UC/PRWQsNlRDrvH
jfm0rHgTCFeoDEpGoRh/uVNL71aNi7uo4eNtO5KJf/M7EsPVd5l/lQFM6MBLLe6iNvTv4kEClzsp
frw+E7ZeGDtfsoTCyzidflGPktT3En83B+VtOLvIRMJlALg4XBfi7I3CT2lUtrtqkFsS2paD1RS4
bIspkcNQOP/4c6GOM3SF0pEnwX3sLltBaxue9f9vtjVSZInb63L8RaDrtQ9C6CsMI924drzvReBH
JhKOT7oLUXl0z30bjDuPVccwIG7aing3SfWtapfHbKiAVKnIwQ+CvdPPv3Gl35h626XBFLyM+7gs
ezKEvzInOuIF8smlwSFP5o9yJB/jvjhEPb9fH40lJR8n2JhcX3K2aTM2wroIVkF2t/6u2qLrdnnu
0OUopYdHHjRpqo3e2WbO2Agp3gqVL0P6bcjzsNjBjK2ddqHT1RuTZ3mZmoi6fiGR9CaVfHMC+sj4
7AA64SBPAHU5unxsA/qiRX4v9LS/PmqW/phKmHXBXCYCtKfiiKRzXod7hzG+8Xiw5A1McJEfML/0
chZ/G5dKRxddxPPwY4QdYnHEaZK5PJWw5FrKI2xnl/k1ToZxy2ru3eUAgYL1/29CTCOnnMQiiU7E
z8VejRDQHjmMCaZsU0ry3bFDE+v/3zTh0UlmcZTVH3mrh/Cg87otgIdob5RyDcxMZJz0XVeERJ6J
TvQJRYryuXM39czevTng5xsXlNmJm6mjOT/HMo/9e+EJLp6DSsbhEwUe+/fkdZubgm02zODkhRxI
ybtzNk3lA13F3hnRU+qLOrnlPYTuGJHZg4GjmqXXZ5XBVSOGOeUdRBby3YQDbyP4373S0cBMQUJi
wHMcsSrLdHyRT56CwPZXEQH9dyRtI/X3vlUih9hkKIZNjK1llZk5yXgY8qWgTJ4LWmQPZeO7B6Li
79fD37IGzJykhk5LPdNSnjVb/AdF+i/jKlPBl37ZRXm8lZy0NbP+/02k8LDrXcmBKGGdt0wp8ScV
7YIgvu+K6kc45+q2NWDmKeGkynIcqfVZgWgHv7iePYQtajN5fqMidWCa4Shddm7pu9X/F3/s8WZG
0afNUzz1b1OADMzsJIwvQFbreHUWENihaQD1z2+xn+GyrIPccTfOS9ucGOE/OqICJ7lvz3+kqvgo
jkI4/EGxZgT6CuDG6yvMEvkmIxSKNnEnsq46B7xmRw2O674fYOia6E37FluEGJEfqBmCmSJT59kL
5x+snuIn7F9bso+WDpgpSTLMY9mHVYWtq+VQVHOXtA5ydgxZ62wck5YOmKlI4nWwV9SiOQvgMUsw
j2aggfyA3KbwGpj2NrQh0G6pSH2eJ9wySY1iE6Xy+00TbKYfZy9KGul7GH0N1ytn1dBePDCYfS3K
jaVqm4L1/2+2j2xCVqOkHJJkLXwhsUGNR9EKskdqZavCYZuC9f9vmuDTXIVT3zbnwIm9zyJIlsc6
EN6GvrXt60aiIQsbybtFV2ciKWrQKnPCOzrKdjpcnwPb941YDrhP3QpaQ2fPgZg8lb77qxU3Sr4H
Ji+UuYJ7nRvU55GW4JZlHfyS0i5pxZZ4kWUrMtOMosRhLZO5OIPEPN7NDvLLfaKie29UTwtUJfY3
jZKZV4ylyMcEKrEfg5p/hFBfu0fp+EbRUzOt2Oe6jpArxZu0c/T9mHctSWEeAZnH6z/eMkYmK5R0
OcWOLdRHldSPowMato7Hn21Rf5r0pkem5YJjphA9GoxJrWt5FnmR3ctVOFKDCHDIBMDWURy+tKUQ
x9s6ZAS1qEI+RfFUnANSzjvAA36TPp9PRcc//pHKut6KZev4y04KNZ487zoFLdp43M+O0/n3cJYf
AMOBs8CWJZOtFSO+KZmKDrrNWMChjnejisZ9jSM8bSis1653xBLiJok0FrgFuAEkUDnqlu5xdGIX
lgJQjt2qVNkaMK7orNN5ObmLgj0mXFGJDD+0A0ow13+9bfUaRzSR/uIKScV5XlEyHg7/J75aIXJW
9imwUVto0XefzzQws2fKRaF1AB71i1x5UDuplwW16RDlJAeXgibKil1f+Pq+LvKPeUu/Xu+dJWzM
rBpYINMsEoKnx1yhiASZ3ccRJDjUSfHOmRtn/gw9ypvku9DF9Ue8Oak82seinLj82S9DdE8GiUp8
XZcbXbGsAjO1Jota1VNNijNsJIJwx3UDj9TMI3G4sY/ZGjDCPp4ZlDBiVZ5nX6jqI8sckj0kQ+Bv
mYraJmNt+M34kNB13IxKeY5xAt4JbCfYH8Wx93h2AG7od1luvqBtfTHCvq/JkhQBgxC840//wPBP
74KE3CpSaCbSoC6Pldx77SnL6u+8UDz1AihDd81QbkCdbB0wYp5PfVS5Wa5PmW4eRwZv3xA8+I2Z
tk2EGfMeUGAotLlnOCotqWBFm3wgHBblvg4PS1wlp8IbsttMNQMzcTYvoxockZe4Q+TjkKpsCF7l
1MePU+jkl+txbhkuM1kGZw8WyaTg5xoP/HAPqfa5SONFT/9c/77lGDHTZZ6qJUQL8wGxUckjVcOz
LpS6j2aArq+3YOvBuj+/DY4SlZoEPKETc9zyB83roE3zTsiN8oJlyl0juKHkCyVYUY/nXvD6bp7p
15pMYtdPRbuTgql0gG7axtq1DdbaxTddYUI305AN8szLbFl+kr6N5EMc65B/mQrdlb9uGzEjxoGp
KuMZpLATh5Mzd8d5Xyg4Il7/uK0P3n/7ID0ficlhJmel4OgSq/yuFOVLy5GCud6Abb6NANeAHU3j
GLEzmeNqgVZ+4LnZIyEOHzeK9bYuGFEeu9LrWZYMZ97N0Q+vk8N+VoqepgH2Otc7YWnCZB3TGUlW
PDOXLzD5ePoDypsqCBpXBfaS6y1YhslkHsOVeWoZbLrW91kPUAsmRu5jJvof179viQuTfQwPM13y
komfdZT8zsfwQ7xawkvX/e16wxfX7bZ4traOGPFd5zObo7YT5yBvev1SS+FBL78oe/nv9Z7Y5mL9
/5uo60kfJ4unly9rRRvCySUwBRXweUhSbVRAbF1Y//+mhcyTcwB73BzFbAWl/D6kw67xQJa6ca6N
gM54SaMYpM6zKniJLvjiO6rxtx7axAjpsV/mPKy7+YtU9B/lVbg+Jci+3CWkHzaynLYRMoJa5SDp
UpfOX1i8CG8XED67J1+6A92IaVsDRkyrfgK7KEEDvC51mvWk3i8zpRtvgfe/7ps81cxvHLeruumc
+TVIBaSNkjbFc/82swjfpKkCUgvBjilgZ1nOeAPorOfLXZ4P0ZbYjq0Da5S/WaFEOaRI6DJ/gXCk
fJYLC37jniMvt0SYb7JUUSaPatm38xdvweMldqZuLzXzUUTHQ/x6E7YOGEFck7n2wI9g59pzmmIH
vGV/9Kbuxu3UNw1gkAghbafG/jmT2Kelo/l+IYxvLP/1V/6FRaG+yVUdx8UlENvvn3WePdEygpDx
yljVIJVeH573H5G+CSOREV5WPY26Z6iu6TR2vPihSnyt0iae5KFO+s+h7udjLZKPXZdtFkvXPfq9
fhlhLfu5qguHuWc6wjvCa+Zyr6CS+VgnxdewzMjG8Nkm3whuOsZugbjAlWAtKuqaIaUHwzT66/rg
WWbHJLWiPK4yrub8lSm/v6vZ+Dnm0JiOdfb9egOW329yWrOsyhokUCmeFeuNJm6GKHpY4qlfjrc1
YIS3YnVI4sHJziJqaPDUw9OU/UxUG9cb26ttiNYF8Gb/mEcvn6Dl1GEBgw42Q+A+/XNvGrrN5Jqt
ifX/b5ro24E4sGKdz0xRGN+Nft86B0J47cm0VWzTCsOyZk1+qyz9wK2aaDmPSBzcgYjxg4ul/gTH
iW9OiTTS9Rl5//rkm1TXHmrl7hyM+SsdQsB8GOXujvVO9yNodXBQpFMPApeS2wLEdImJoVOdoLiT
4XzqxD88BAEuhcTucne9M7b1a4R5Dwd6p8wDHH9N58a7Ge6H3b6olnij1mCbeiO+s6pxnFw1+auE
viKKrkjhJrX6UnQy3IhASwsmARb6scEYd2H/vGStCvdB09Ps15hpJ9kRPPLb3zcNlEmEjQkBetaV
7JWQhqov3ItU8aMcmzC/LdBNgwCv7qYRWeD81YuY3jO3IHugsr5d//WWyDCJsKqFTA+OVHaeafVD
AS1fVyh9BkkZwIkFucHrrVgWk8mJ5Uvb8bJtne+a6cI/1KjgDgAlwZd3f72BdxE8FBDw/24kAcEG
svRZ9iXQ7r/cQVoCKcEPa+kepk/3M9igRzdoN5aurTf+fxubi6zsJCn8c+z0edqz4DI5QN9d74nt
48bFXLjKjXK38s9scJff0KvRJ+FkW6g329eNqCYZSpEAn3XPUkbxN5h9df6uKrJmCxNgmwcjqgEl
dlHAFfnX2qmDVHAoNDltyiZkhnq8aA6Vk98P5bAFULSEuMmepS4LE5TtvbPWsgMq2h8PgeRlWjSb
eB3LiJkUWl02nmjrLv/KGypOUrfOQzvXWxRUWweMQ1xIMGIGWAS+Aodc33tZT09+thBk6/hWWsIS
4SaFlgl4UIT+7HxnxdB+qCEKsM+Scbqf2xGY3djZyB3YerL+/81RLnqnh6dGF5yhVBfKNGYSJrB1
R6vU8cP49XpwWE5YE8qWcemO3pIDzVSX/EAoa9Jw9MLjApnwSbE7d8i2bte2YTOCXPTBNA4jZoYq
7LpuMRQ7Tv34zglBGnWbzXi3jZsR74GGP1aZ1fwVkktQuZ2z/rBQZBSSJPh9fdBsLRgxrxCTNfGS
/rnWeATETjR+HKCmlS5BuXy6rQkj7CW4KC38ksOzV6ACfDfm89LvZoiRNbuiXLY83S1TYuLa5rIF
H2Zy89dWyfLgYzXsZzCdw76fdxEqNhs3H8t4mUg2wOVg45Rr/urXLT/AsCx+dMbwBW+5LfD8+ywv
6pt4Nq9MGhVONc5DPbx6HhLokHN5Aq4UYMAJunmqd8KHirn/usyTT52Gjfn1ibLsZuE6tG+iNI68
JCSlGJ6z0ffAI4NJOgS0lltUNdAtYw9QRbsw4rACfFUAePIyH/ZF0W250/xR4Xvn5Wli2mRPAXAf
QUj8Y/k3Rgs5BK3wfywt8T/CM5afgqFYyjTLZvUAmS7AKzOlf5LcLQ8sLOG+qovyqzvSr1DRgNVK
wpzbcDm+iYUbE9ftl9ylZw8PCyhzwAdMpB3eNFu7uG3ijG2Cdx0t4ejcPVMfluQs8d0hdSP4p924
MIxNQoY5g/Bny18lGopSvfgLBLYaNW7cAC0Xg9DYISg0kYDh9b0zKwk5Mj93d7RtB5B/Om+nqvx3
D8bxDk+kfCOKLQNm4uFczjo/HooCZkBFiPKX31cCuklQdN/okeUsMtFwAhSVdmAB0i8jAHdZ2H9h
RaU/gdb4uZojtl+SjGw0ZevL+hPeRC2JVJmH8Bx9JSXWfMRgRrbjwMNu7Ue27xu7Qo+04BhPkfM9
lvVdEITD8+JkyeebthyTmat1X8iEN/1z4Lj+3RD1r3+G57aPrz16MzJBUeiZxZN3RgH3o8RL9a7S
9W1VKd/k4oqyHh05IybI4PBHGUef+qZ2NuqCtjE3AlowCZVCbMJn3Q3wIBrb9kMxsS0ze8sZZmLh
ONKxlNVJ+AQLtar+lyWhiN1jorkr5uMEAUZ643vFBMV1seCySTL/JzScw/swz3Hj007b3Obl65to
OFgKsLbWpXcWJJz+UcW6pbqTI7d+v+VS8RcgLh6zvE7w3qpjRvi9ZCMUD6i7LN1D50Si2OdjzLZ0
nC2TbqLjeOxlSDNWzjfZULgKkbKZlvvEa4S3vx4PtpuFCY3rCx16C53mJ03d7n98rJUvU53P3ozU
+ZLUA4jQCXb1uIt9hotGEyeJsxfIIRbjbqiKaGt7tKxA37gLZMms6mAc3LNsq7LYw7iyP00lpJl2
SUa9jQuHbfKM8O/HQHYcYwrrXDBKGR9z9zCihJl2EjogaTMTveWdYps64z2giZxoAoWEM09kEH0I
CtQ+DvM0LFskpHcHLAxMa0xGWkF7XCNYWiXiI0BH5amM3W9BV83H64vj3S6EgZkQCwBDcCevRAta
JM2uj716H64inbd9fj363+zFVVJ1YMy6HUtbBrEm3jTsQEC/vfHzxiFIy65nC9R0Qclpp2/wf5n3
HVi9G2NjGX0zDzYUcnSLKcTXE9k/5bnAb6/n58lFJ24bHiMgClyARpYgpY4yBkyQDyp28u4l8LxA
bsFmbJ0wwkE6NW14UVLwfaEME7oFOyyRX8LlynNuyX1hDRlh0OkO8gAKfKw0i4PpvliI+oLbidgY
JFsPjFOxCtyJwf/ZRypbDQFPUfF+0p4TXhbX29rxbWFgXHXL2FniURZRnnZu9zoJ7TzlTLINeQPb
142Lbl8PbedA5CAHtov/7gtA6H1WxbeNj5nwqnO/iLw+xtf5AvpYlSty0FLUImW0DLY4N5Y+mDmv
DM8s5eYTdtBwKqcPDlR3P8E76qZ7VRiYfpoalSQIJjQxOuGWL26cZwUEO8NgK6lm+/nrafFmIwKz
t43H2vewiPRAD/BoUWnX3laZxM9f1+6bz8+Vn6tqHAKohuVrFmoUX4k3lxszbPvx6//ffD3RECoR
JMKP9yvvpxNnct8M+RaqxBJfJlVThAWNZdvgtwcKaEe2lrs5ax86prbMF2wdMEJ4iqug6QK9Hr/t
Eqa9W8W7/4Mltu3zRvRmU0+48tcNKFrAz+JZ7O4h/LWFALcNkBm+pK2djrnZ7xy5WdQgocdY9tCo
UnmnN15zlibMNFbda69A8iT7DZRjt4/crDhGyCjfBXXvbZxmlkEyU1i+6hze9wQR5unyU+P74R3U
LLaEwmxfN05ixWe4F3gtFpFP4g+y7Kt9sKCqdv2cfPddHQZmisqPfJRMox5fL6DbBabCE9PBY+9A
Mwj07DtJtyh/tm6s8/Mm0li3wMyP/dmpVzx8Mkz5HdUwPLneD9s0r82++bziZUkEmXGUeWqlsxVl
fcTGXR9DvVWIsjVhHMYxODyuqPrxNI84DPos+IcwOaSL7m5KC2EyjGCOgmIAVjVDJ2iNhZqyQej9
Kuf0cn2QbHNgRDMbo9kFgzD7LXn0dSxA7ISD1xbM1/ZxI5YhI7yEXIAFmQ4O7liEQTct9coSlKfr
v349UP5KSIaBmWMKpgHySFUTnOqG3wPUmMq++k7q8KFU3vm2JoxLdcyicU78HH2IO632PUs+JSLv
fnpV68FAxAk3XlKWsTK5lxC/j2dI86CdP0IEjeciuZpXW9RI2+eNI5lkyh0DtW4Zul3BJA6UDJvo
NjwpJsIIZXBBZA055+Hk+aGad0C55T+CchyzjT3J9vPX/7+JZW8WmQuKCX5+CYWAtGrG8gDW9hZp
zhLHZqJJtommXjsHJ7K09JPsXfFNQrHUB5eNz/zu+kqy9cEIZZ7hjiumcjyNc6B/isAv9a7V1byx
UG19MCJZ5IuisR6GE+8mCElpKPWO3Dk6ofh62+83olmgkJCEi/RO9RAlO8byeeeoZt5Ix1l+vplm
gn4czUvdjSfKhi9xjXo1MrrP/gRawPWfb2vADOQENAA4eWCJztAZ1su48LRhwB0WNN8STrdMsZle
wmRmSZGT4SRHzSB7CdhzPd0kExgGZmYJjAifwhppOLGMvnilD94olbcUj/HtddDexFfc5zmHoFF2
1HC+vUOkxXecFC9h0W3xuSxbtUmwnL3GzXsXdsCaj8cxpx9UI+GBhFxFHm6cZe+WONAJ4zSu6bA4
vmbgP63HQeuJj6hPf6jkcAAp4A5Im2O75PfXV5Ntpo1gDgXe3Q7sdnnq1sWh7eKvkZPcdnn0jUiO
JIW26ejMOXAbAAskZYVkhZg2uDe2ODDCOKbQ2gbycsnhXsqrNCize4pbSwpV+41QtlwgTXIl6Tu9
dLWL39+682cZDPcOKY9KiBc6qAckSA/X58DSE5NOqcOm8Lp6RE+cyWW7sJjHnVAB3VVyoRs3DMs8
myzKSlZDE4y183uGQh38J3p16mDy9XpbD4xTWcnGA7MKTIC0ligsZdWo7/JBOy/jQG+7V5gqZQF1
fEhLxhiktgnJIUwAsmW59DZWkyXmTMNOWUJLDzaL+Lxy+4P0HHfP+WdG8vtIV2HqNOEjMIAbW7ht
MowA7xVo5asyDAIDFPRvElabR7rILeVw27o1YhrHJZ+BBnJ+B9PkpAkp+qOrWnU3svEbyVvvk4u3
3PWJtzVlhHgIdEsIUigmfoAG2jc9QwOjY/m0j3Xu7YZB1Uemxi0cv601I+R9Cl7UXGZobZnBWprZ
PzkVsMcoXibPB9y3uS03aXIrczZ0IwoegqWkJpcasbMbilvThiarkszQGcAffL3rZ2eXLFmz28YU
Ws4nk1OJ+ngQdSsFFGUGknLUL6CLnQN2hkKA2q96Bnxj27KsYtPjsB8KSGeADXJhPfEfcvhLwlhh
ccLuti3rL3LlpGPwEQL3BHGGj8qDzHNX4Zy6vnAte67pb9gPwEO2BcsvyMJld00vi1TkMT2ipLWl
JG0bHyPKORmCWge4qI1jDMZxnC/PzRhsmbvZOmAEeeYEjh+pKb/EczvsuAIweW6ESNtwy6/EsiWa
Rq4B1LF8H/Rolk5ZeK4Kf5fVKOj7A8gB0dcurL5v+7jaxsqI7CXy1kQNZZd81uoBOy7/UvtV/nJ9
si1fNwmVc142GYrwiGAFyXjFUqAllyZJl8xJ6G3pepNSGRQUIFI6kBMA6Y9jB7rjKku5sVptHVg3
xDfXWlzPYNPDZtADS3CkgrJDLogiaXnb8Jin96DipZ6Q1kZVoL8bI/hlOEyQjRumZaGarp5xGTkT
DgOXpTGIDR8oD2ZoQkc+5L1cqtXWBcfWzDp0b4YI2BCAs4OquGhZVbtV3isLE3KqJmC2bhsmI57B
gRtZXXXVpYe0V9pXnXcYYH+zv+3rRjwT3SAxNvfFRbWQlYK2VPkw6E1BOtsCMs7p2CWQkfZJdZn7
pdxPkT9/poWzJRJqG3sjeiE4HNdeUburO5i3X3NXkKw9T2O/hcp//1D7i0LpCbjWdSwWl27J4rRF
kuaxpcEjzdzhE1ygwDm9Pgnvd+QvKiWF8nATKOGemMYigqQNP+BEQ/p+vAndHPqJEcmBq0Zkxxxy
6r25gmu1s9wz3z+FyaaIpq0PRjQ79dAVXVSWl7rInuD1QHft7P6bgCN6Uxz4puPnTLUfOomoL3i0
1D9lN/vqLppJdJO4EIbIiGQ1eHHIWFRdZDbwPa8RZ5Gqs7u4UvKmC95flMoVWlkz6Ehdgrq+W6Y2
O/wfqhp/3ul/Z3P/4lMKt2wBnQmmU63ww49+jQJ9kYI6NiLvxwQUM0+ymsblBcq9JUyoxmEq55Ov
oq5tDtzlPfMOLvSJRHg3JnEDVyHGIRzU7gYA7NTPoRfN8hyifo5qOSlcfRphoffKChAn07qUod/s
3cSTzg++gEfr9aXzUhBViVcXuAe3PhFcB/M7T8wDvNhz4IfD+AAdOwB6U+mNbvO1LJapT1LZdklx
7Nokcjde1Ja1aZIle15oCNvX1YVDYnDHE9f7pIpxTrsaAkk3hbBJl+wBNdXKqVzIx/b0MPth7qSV
GzRPGN9N0vv726kfG1EcdmPisZkMlyUOs/3oZ9+rmW/hd2wfNwJ4rqqB1mHhnmCx/tyDj7ergL3b
eHraZmD9/5tjUkRCEWiHu38qDcqvspQS5DIi6KtdH/8/j6R3Vr9JkfSj2iGSqJKlRTLD/YUnn0g+
kWNRdk+Kga7VY73tfZUPhyFspjRUC3uAAOSyc2j+sYI3+w4wSTDrRHxwS7r3h/BFl8N8coF12l//
kbZRMI5yDnPzGAtxuExVn6XNNMV3Xj6wdCD5Tazt0DdZlRmEVIba6eUlABy2TQaaFgRQ8cjf1Lax
dcI40yd3ntqGRf2l9CV75hLh6yw5PQ06uu1m6Jvi/3M/T2WytO6Jy/KF/pHHq8Zv1+fAsswT49IA
J8QpqWctLuBRznijDgHlx6IAuntDWMNyaTBxcLEsmeuUdX3ph3J6DFn1GILa/hiVRbGD8KLcWEuW
fphguBhYu6hmuD0jZfApW5+pSXOb5Hbom5xQDyIIFSiOw0VHRZWqUBa7ztskcVhWkEkIDdouGAYI
dVyCIW52AaTDgINe+cY3cXPx842tLBrgcUTirL80/ugDoTA9l6PSu3lbxc/WhfX/b/azTAZMj5Ad
ucwQ1PjmVJF3TmSO9eQEJcBM15fq+3mnv0ihsdDz4nZTfREZSqc0gwRDPkt6Qk27AZmr+5JMpP99
vS3bcjK2Jsix9oS5Sl6moI0fG2DvyA5XrDE63PZ9452RDSwMPUf2l3bmUAgJgnz631I0/k0FGD8y
NiXSJn6Rxbq6TK7/mOdZeawqSAB5OOSv/37bhBvbRuDVVQEhm+oiePYb6nNLSlfLyltTEXA8+e+K
4gMJmijQ8lLEYXUXhoQ8gEFb3l3/+ZbpNRFxrsq16LNZXuoO7n5eMlSHiWVbiq/rb3zn7P0LEJdF
oJAkOCtjArUi3jzKHPhK2T7Qonipm/BhWL768221I98khM75IHM8g9sLjyHg0cDkr9L+19vGyYhr
TSKR0AHTDCXql8gXv6FSsBFhlhVkcj957Mt50pO8RI4e/gBDqdTuHeizW7r5thaMGEZWAyXClrcX
KWi9Jwol7KHl+6idf14fHcvRZloZsFq1M26z7YUM/CPsil/CsXte3QmdMLhFFSKEnvJ/wyCO66hq
uacufgQ+lZcwgrdGeFsFxP/LvMD1ajlOS3/xXM87U5HMnxc2qy/Xh8cy/iYwboL9XJCwUF34MPI9
zen3JIIzDM3YFgzFEmgmLg5YKciA4DS4OLlzjzPutSz1PS5eT73u75ew/j353f8Bn2XZNUya57I0
DZ2zUF5EVEwfl4YkYar42OS76wNm+75xTtO2pnBq69WlTnQDY49Z7ITrxBtbtu3rRizTzmmWuGU1
9gmnOARYp2KX1AvdogTavr/+/80dIJ4qsrCsqC41jhoPHixpWG+qeto+bsSyIkmbuXk3nzi8bCFE
4MBvJ99i0doWqnEYNyReChQCq8tSBWJHuEN2Yiz/h6T7TUp/oW/aEXS6qkW5BOoyia6+zxbxAp/w
8v9x9iVbcupMt0/EWkIIIaZkU73LLrtwuiYs28emFUJ0Ap7+7jx3Up9OkfwrpzlAqSZCoYgde2+k
dtfWxrqLU1cEndIjnvMTuhGGEOTiTrGpS7XydRsUh9fvRBZS6T9uyOtfIPQPq8gbkFi/6szbbZcG
8iJgb2nrP1mdvw5QEHzo3OKqpjzfs1Fw8+R1gQeKsT+Bl9MoGEp1E6IZ/DpztSUIEpL26ZwF+s/s
+n9Mz+51vgWgWQl1/wOAcyAuMcyh/iNT9WNgzf25BN6R8Uugms9gW9k4OWvDWCZL6hD9H57Uf/Ti
pzuese9l1Z8Ih7AIK8cvo18crttl23yXwZ9GU9E8ysP8H1MiFxo1oym2cPBrh9SyYJEhU+nkqTiW
Xtsdhd+To5dDMuO6f29dwlS2QxjMQfMHqWjy0HaVfFIZc/fXfd0y3ynXxPiDX/1BFA3ilpEPNSre
RX8d0O4/HZdDGZBRgwb5j4AMinySxPDuIZvC8stV/9/uuEyWRoyNSoJjnoFNm6tsuHEq8vfyx1dO
qA2BM3wZp86d6QOvg2+ggjkm+Xibl+0vHri7xpDr3gM2GK5wK5Wqxun+VHlQApiOBthip2aJGtnl
eawc0P8g4phAKFeDB2QGCVrZB/8gs7xVlvwwDMVbzwobWNL5HHTv+e/B1Qceyh/S7w8A9N2MXrex
PmtDWLFDVnYhaXCIfoPPcs8hoMfK8hsSxzvwxGwFcx8uEaZx/v1d/AD13aROzcReCfArO+7KuPeQ
bb9i/fFxywElwkfys5nZa1NhUahGtyG0sjaS3Wv/3PI+LWr0TT8t5nVo/J+Zyksk8L0tMPHaxy3n
I6euASaNmleNijZKFH2UzNdKWv7bdvxuzf0BIijpMprXLEFFb0yJ2hWp3mKPWvnrdsFfT8G5X46Y
18kdxr0g7Nmfli0+1w9xEV5gV/oVVJQFuB7Na9v1X/umjUUDUceJUCi5DJ/qEom61Aeo+KrzY1Mp
o9SWp5LzMkYzLzqHMsdZul3o5Orndd+3bNhrXBBroSP59V8qjYwnXTTn4+vlj38Y32KpLOsdW7/v
g6WT+x7I1W9Q3Cj3AXRAb3r99/IAaxt9/v3dMXKWxp35CP4eyZZyt4SokkVg/A5+X/d5y3j7saNu
XUn8fye4a5pRPRcQh9/IT6+dI8t4hw60QE2h5X4RLrRn0manEuh/iyT0DjM63T06eE9agnj/uslY
9ry4Q1YsDsZrXNYflUPbB8H9a03OCibQDAg+8drIvRnLwxyq26m96g2DhJyVkatFw4SBYu8+Rw94
SvRvbxYbp//jA8pt7mTXoVUBnoPw1TSBdz8pA/Zqn3i7jkGs8fKyf8ykgL9/jjDenVGRNuBLa2Tw
SyGN69Q3jDiBrnemczPx2WeqKNNd0XekNhGimVpDJaZOCzlAbTpovOI4ycXjW1f22oQtc1/qoII8
GtZy1OE+EN7RSY/E3+J/Wfu6Ze9QKh/nnLjVnkHpIj1A5qT4LNtl+ly0A3GuOsfcxgcoADQaNwSM
BeoU5XEqSv/7VPDl7vJ2rU3BMnkX1QSVJ3W1TzXDJrGQRdWSvNCGbUQ0awNYhiIrDnG3MYegdpD7
n5qiHPds7tHlSoYtjYK1I2fX2QsXFe/JEWncMlSoi0OKx3/jRehTDNWudatcy4fAcZom35dZWy3N
LlUoceyGmTl+syuBeBVXbpddkCeAAw/go2GvrJsb0PE2egmGHdSDKhJf3rKPLwFuV+OZ67pZYaR4
XdAJBslnGX6t00RsIMPXvm5ZDFhlRwp97DRW3TBFHJBnpLrZn+v+umUwBihE3Y1FGyeJlsHBuOZM
U+B6w/Hy989/8j8FAY/bxfi56tTU0aD8TZwSfR28NIqAxjQjYG5BYb1i1W3tQ7dkAwR5dmkfDGcn
jXvAsJXnDn7Mm+olZeAjGmv5GeWlJnL4/E2accMHrJ5wy0x7k/cpywb9s+6GT1PjA1yY3zZpBW70
+iENpiiAEHcWfm76YCMh/vF1ze2CPqXEIwVV+qfkeJwhYL2ZjHzgqbhDd+Pns0q1p9lGs8PatllX
dTITLiYoIP0k8/zAm+VJgNQ6cPOvkI7dGGLtWFtuKOyngPkwnDjIUE/uFTH7vsy3LoKVr9tFcSLa
HoBwgSAmT8YM7gU64rsAUljDVhvc2giW5VCcMNGbpo9LKk22y11v7KKKDluyHB9m+NFZcB73/a0d
iMzLgt55TakXfArQaR9BqEPt5ez/BRIi2dEF2uGzAG4PTZfBRrDwb2/UBxZk06KceRRCVvdqn8xm
zJJYMpY8g+ulhNtxZH+Wjsgb1Tr5fiZ+0co9CB4G89NMmZP7WG3j9u7D0DdL+yazenZ/mbHmfRSA
ZOXUlTRz0kjVEKQCUgyd9qUHYXo5ik8TDWkp9xVEBUao5oxtLX+EIgVs7ODQOlfTrRgFy78CPjQX
IEZsodD8FhTCg5Gd2aD6nVO2WagjB5LtSANnM0+mcgvbu+ZWrLPKHdIxVftw8KJ+LLIBtz5ML0MC
C2LBIGnKgPa97C9XTpVdORJUjFXZUvEK5xJGdBnnyHfA/3j56ytXv101WiicVjt74jUc5k9uE9zB
ST1xj254qBWvYVeJGp7mrGeliQ2Zb5aq5A/o6+4OYFiYjyzwN0ZZW6Lz6O8MQ/K+T0HwSGIqB2en
FgF8gvLfLq/Q2sctqx5TN6vwV02M4Dg8tmM7R8bzzIbPW1l/G03TZZIbPfnJKzLC01s1O4XztRv7
c/tSAYaC+aqsDLdhNRJMSQMEJ9KYuOTvXDkgCPU32Z/W5mAtv+Js5mWROa9i9Br1mSx9Kb614A4I
/jZzS7qNBP3KRgTW45R7ReiIdghu29/k83i4vLsrdmyDQ9K2VbUDWrU3NfE7MvwG+c2+cdSNGAp0
qGcbQcia57a8BetBmkqSkL+eO3TzCV3YHTjdhqzeZTDnzkOKHt3NR55svU9XpmUjRuaiKEAu6BSx
wLQShVZdYb4uQfVZtMVxkNPW221tnHNk8s7yjPZYA0bkIe4892+n+KPPkUrx3efU1J+rdLwu4LVB
JAMZee0kOo/THGz+C9Qjm5xvIS9XzpWNGcFTdhonVEleqxC1HsqKMpqZ+Hb5fK3Yhk2opAqfm9av
w7c29R7mNP9z/nQzDl+v+/x5Tu/WH7oAsuvAE/RGtLqh+Zdzxrt1r4z5bEYlPiFMVlkZviWNOLI8
byOoTvzjS/F5yTY1d9aW3zJrUwE2nhbGj6F3G9A/eAHM/m3gomi7cTusRMk2tbIa9USg6o47qOYv
E/cezjZeuVBMy51Poz/fpO3WUCu7bVMlazU7iwqGKaYLBVdokUDXMY/AbtwnX0MoqPs3l7d9bUrW
moWzyURDPRNXzrhXffAoKvW5cKbnegxvz0+aodMbq7eyPXa1PudEiEGzKSYabdQ1pFX/D8WCtXlY
fjGRoXamypliIcbln8BR0y/iZ8Z7ELIDwcmUIOyB/NR5KWfgHK+7DO0qfh7OyPJDkvEtIOhODEDX
FhV1tlWjWAl57CK+Bs/MmKOz/S0Uw7EOpj0pwychBzC7X1UI9Lhdyj+rvdTjXE/xpPu7M8vA0sqX
83PPJYCBVltkAyu31n9q+oLXLhBX3tv51jo7eKgY9lHpLMNN3aqbYnDfvMlnx6bbyj2sXCd2qV9o
w3g/GPKGPptP1Od7PXGgA+X9eWLpcJX+D9bP8pqAIwJQORITp4uT7hOmnB3Qd1vlzbUDYOUB2GyS
iak2jEGZAXC9s9ODephq8ynP6Ib9/9vw+sGbjFkOIPGSOayHKozdaYrOh8woc3LD9HnMvXuaYuEK
dd/7BTp5pDzSRG8UCNbmZmUBygysPWWDcbuxPZaE7DvC7lNfvbEtkroVf2NzLpsMurG5qcZ4zMNY
FRr0dCS4qkPZg+f43+uym0yQBYAzx0QQHp1pTDJIyEVkmjaS9yv/3q7/u20XBA54MuMeXPCoANHu
Noc650awunK9/AcAUDp+RXg+xm5Vg1WEyG9pCaAl7uPL18rK7tqVf9Pgya7qtI/1VB5ROfl0LrN2
0n+ZUQiNLo+xtkLnub2LWNB/rljJgi4mTA8PWUmqF+T+zUaguDYDy7LRNkfB4VqK2G39x8XBwalm
+iK95gcu/eN1M7Ds20dnKThqhiD2nKqJckhORMCJ/rr88RUP6FmG7bKuqJXvdvHEdEyZ/+dszMLv
EJj2/v8hW7m2DZYhQ+KyqrOEd2/5xN8oh6ayR6YtzPfaObWudcFLQedR+7GqfAg1l8CZnZrUSb/T
0Jl2lxdqZQI2E47r5lM3IrSOtUYZHTUesaOJ2Qir1z5uPWvIOOiQ8bSNSTm/ErcZd14yXcWR6XGb
94Z2RsxSyzY2IwHCsknV3Wjq33WSXKVpjRHO1vHOxky6EDC/kzYOWrSuDW6motI42Y6hu+nK5bfM
WJicelXlt7E3DelxNKr74hNaXhd02tQ3rakBaAANYJyVvV9FaBDXy26GkuWfy4dnJbKhlgl3JfHm
KW/bGJYGxv3pp/CdKFf1Xnj1TVAEj+d4Y6jU/rrhLKPufPRlFqHX407LvzdJ+ux2GGZMb6VTHKUq
XpzBf2jKLST7ig+hlm0nnASEMBywsxv3RHMzV+Mh8cXdIr1vbq82UldrRmJZuQEVQDVq7sU5iNZ3
bEHfS0ZFdd0BswlvFKoZys8CLy67bqb3o+y0u0MfcSM3BlhxUjbnjS4qN3W028QAHDwNruKHsdHN
wWPjl8u7vrI+Nu1NDYaPLlUYwNGjukvdFJdFkSy3l7++ssk20A0AsXTS54vifJ66MS2jqpv25wMF
GvkmQnn+7vJAK1eqzXlTacBsWe438fk9Q4Pxa+jnL70u0cZ9bVhpw91YOktvEKMbc9HeVXNSRzXP
n3vkx6726TbqbVYtA7S6c2Nh5uK5C9P8UAu2pVi6tkqWiQ9MDCFnCYnzBEwcbDB7KvXTsNQPfUA2
sohrB8qya9dbFhBZZG5cJWhTjoxYqlvgV52flzd6xSna+LccFXnGW0riDt4IanTPalJjpBA3oR1g
7zb+m1f0nwoQmkSXB1yxQBsSl4tSEDr4JB5G33sJQaO13KrAdccjuMfVFqh+xVBsbBy6U7iXTRP9
gSTTcSyDo9Lmy7nSMTX0fhDy5fJkVlIZNihOmBL0/gNWb9DVywy2s0h6wdELuqdzXga38U3At7rc
1hbOut9zE6KLO+noD0qae2r4t2LhdwzPgctT+fCccc+OQZnwqkwWlRPTvoZPSZwxuC10k5Dj5e9/
+Pfxfescp2mTZwbdJScUI5yHjiL91reBc9CaNtc4dwxh3U2MkxYCrEJ8E9wVT8SrOZ7GSQ+OZFAC
DlfB11AUs56T1TAOLfWD8pQMrDtSt88Pjoci3eVlWtkGm4OROIpAJb4toZ4oSYJy0FINUaDDqzrp
8e/PBvMuSqR56PGJKKi+uACzPaC10StuUjM4euOKWpuAdUwhwUJZwjx1z1zjPeaKqZf/g7jkhwaH
v38+Xe///pg0vMsFhMNYDeLxhs3HQPb1IRkh/aI0tB1KBqXfkG4lp1aOrR2UpoUflnycklewcLb5
w9BIP49mDzxGX5wZbn9j29eGsWJTlVR5guYBBV34QL0R6Pw+pb30HlMw9294+rUh6P8uXbHMKTZj
Kk5OyppvagiqmzQli4yKtti4qz68D7E7lo0L7fBGu3l1yifwz88SGtikA9ufHt3vFerz19k5tex8
JjpvGdPVCbSoZypBWe9zUf0YFvfKEew41ICeREjdFKeqBzPiuVvNo4LvFihjXDbzlc2w41DBfNGn
wVic3Fyw4X7hAMbtgC9QyYE7+TJtON2VDbGjUZC3hpXbc3VP5Wwe0kZOBz7M4iGBvPdB83rjUbA2
G8vmIcbVdDkPixMlpL6TQ0EO49KOt6nbb0msrM3kPPQ7w3eK2S2Z65Qn4Z+Tq+h53RXjiKbm0fsb
tu0WwmNtJmev9m4YSpdgysalOokipyPcL9zjriF+9dAQ0Bdd3vwVF2kHpXrROZloAlVROjp3Mx++
dlRk17yiuedaZk4ZzYrEaYPHdG7avonSYgCJYedUi7vlrNb+v2XmcvSSIXV63FHonvOiqm8RmEKa
oNviuVjx8nZQCtnYBMKui/zEPKDpB/E5L9QDMNG3qkp+MKhCRZ6LzMZVu2EHpCVzUndqOvmJVr3Y
5V2aPgNAt/VEWDlQdiA6QdCCmamSJwCF+1vQTeWPdHC/C7f5dfnvrw1gXei1syzGGSd5ckn2vZGL
A2UghFXA0dGNytmHsTTI+SzrpqMoqqRm8pTP7k07gLxKNP1dQb4ZFjy24PCKLs9kbRzLxHsj67Cp
lTyhI3P6qedO7IqyGnfVNNPvSA2YQ9llV7VDYVKWoQvipqpCR8WpRTpjjLzCdf7kZeEcL89lbVes
+7yjc+ABsi1PzDGQPpjAdUjQ8hxCH+fyAGuLZZk5mQdvClnr/QQ4BtQaXvPY5uhdqlzQ2oTpN22K
LVTJxxBXLJVl7jooKBkA/4u1h+5qMrSqPJaV9OajUWkYQf42+N0CegKIGvDVZVTo0UFz63XYZIxv
X/eOP9TJkg6fZiqGg+lH79n1l/L18kJ+vFPUbupQ3C9kmjrytJxl64KqzyMH74ho8N0tAaC1Ic5u
7t2lArWZtgraZPjEB7A/zD55JmmQ3tZCXKVvxqnd2iGXru1aXtQnpfrsi3JBEs6AFL+8Qh+7expa
9s+q0OkrELF+ojMYgQA/HYzrtZFyOahTrxvivHLvVijIC5LVmZCnAQ26f7ICnEYOmCw26kP/Ps3+
UzjF8ljGnohmMVWgyU8KGWi1R8dRuHRROIpFzJGYBFOnPstV5+3AUlArGjXZmbSvkH4KVMWZoTk7
8lYnJrjTKtOleYQmL/P/yrBlQLACVtJm33MKrZYvukGt7kvgtFQfw6Izz6aAigW4yJ0i9W9GBHfV
coNzDEIBVJGIV5b7alyM1kh61eAzjpSPO71+qeoe9Ny/QYGlWbbhM9Y20nJKcu6cyWShPM09tFp9
3s0HOXgvl7fwfBo+WmPLIeXO6PMxW+pYCZBR0QIF0N2MOCGqGgJi6y7cFLhdMyfLHyVgluxD1BPj
2ePfEIwEUapH9A/pLV32j30rtRnhZtBkUlV01Y80lTNIAaRzNG7ZQN5kXkIgvHn3u1FDek2qlVO7
R4bNTZg2pFCxHv0/c+a/JSNaUne91z45PQHc+/L+rGy+3f6ifLDxzVyXsaSiOJhm5tHUeFs19rWv
n5fynQGTJQBz7CCr2Mzw/WWopjenndXr5f++siHC8kCkIh4fuFExqyEkIEn3K0Hr9S9w47LD2WL3
QcPo78tjrc3EckV8pLPTh4s8peANDqDwO8r5K8/RM7QRb64cX7sVhsLThInrFTETUNUgHgLZ5Mzk
Es6bR2ptCMvQ86J388Krw8d/ldyh6v5J5Fm9d4LNoHltBMvaWSUo4GFEnvxgHo4BehdvgYyHPIHK
gv11G2GZ+RCgYzcEHuSxTJNbOuLBWvGw3fj42omyYgqQEbhItKRNTGdQhpXafyEgo5uipAQsaOHF
vFsGk/XX2Z7dhaJLCopc3pEn7pOEvNAeHOoH4TijOlxeqxXnawPKZ9lUvG+HJs4d95mGfqUiwGmS
qEbWuxr9K+W+qY0oT3MkVp3EE48q65bPKAZCwzAgybjx0lg5VTZNY96DMKukpYopXvQH0/LHkhRI
7kj2dnmdVow7OA/8zk1xF62vaEMo45Q4tYjMwKneFzrZyrGtff/8+7vvU90uiZnyMtZDmX+eNcg0
dkXbATJ1+f+vLZBl2MkIkbOGhXXMe1LdcQN+T9nh0VLBJV4eYW0GtmE3Web2JAsheObkD+gFdn54
9eht3HVrX7dsuktLR7beOQIJvAQktH2f9BH1J7NhB2vft8xaqZz4I5qCYsFCPB81aBfa3TzJq4px
gFhYuf+goh3alVx58mb9mxMvjIRTbUSpKzZsMzImVTpDokqruGsmfZv6zp1wJnVwF+8TF9nN5e1d
OUA2pl4wpzSAkNWxNkJ+HbKl/MIYAPDjKP65PMLKFtjAejbyWZVZWqPOo8WBFVXzaTSl3vj/H2eG
qI2sF0ODzKxbsafcz3Inomkvwnv8ttRoVCszpzu6btmWB+6b1vygXl+SLYzi2v6cJ/zOtlloBEub
SZ1SiYRzT8OjyqZx3wOat4OqMbkuPPgP/L7rWjkuBXsiIa1+kJbfCb00/7SQ8rjuNrJJGxOuwrkN
SRYzZFdCENh00/ToMZlcRccGK7GsfJBhn3v+yNCHYgZ2ANF8KHZKtFslprVDbFn5nHJATvpAnXIH
72kU9ucdGMSduyXJt8RCVjbb7r/Ly9RJlkVncQdhuoMeTQo3Rbon8Oh/rtEscrzKWOxGvE6YZCDK
y+KUd/W99nxyH9aIbC9/fWWd7D68WRe5UxvuPbEq8J4F4O9HQVBxj+qq/n15iJU4ytY27lwI0qpp
VCcDeqFnHVB9R0yjb1XSqTeHlN/8lpGNc7ti+/55mu8MUFD0fIpiDB+pUA/noFA36mGYtbNL8f6O
Jmf4ChSounJrLHM3xVQmtXLzWBeBmm81cpPmZxEmYbmBqj7fGR88mO22EZrWvuwg1hOXIdgi8y8q
8B9VW4+3IKb50ZYzEN7+Y8A3j/SKY7aVjxkr+7b3UxZL0Re3/4aHoly2GOLWDMay+XkpShmERJ1U
0Lh1BPj9H9fo5SZ0BX2kbNi4JNeOtGX6XCcTaP2T+tT5oDU8NFnaHhwppzjRtdhq6V4ZxG4V6Rw6
4FgVftxJJbsdyzoXQnIT+qAPXuUweXvZdlY2xO4ZKYMgUeia8wGly7q9rhr3plgWb3/56yuWabeL
0FBLLNasYmB56vshF+NnrpvYoFrwIxdu9+Qu+Rbnzsrm2z0jKQ88nRRjdk9ybg6iDZunzmmXz3RK
inNXh3i9PKe1FbM8QAqZOoBUOhWj4FiLQ0o4JH+56pN0Y9FWbNLuEUklvGU2hG6cOMGRjdBJkILc
8Lp9UkV9IyjcjI8fCihkXzcjK6DX7qjrzl+8WC0MaXUmkOz+sgCz0l95yKx4fnZ1mU/AW8VinsgJ
1yQYJ0MRznTDKa/ZimX3aSnAD898P0YDjDR7tcwQf5n7UE8HyIfOW8jjtWEsu6eyAhNeUjRxQpx+
N7uVPoqRvXgDUNqXd2LlDNtdIqUPKURVwl5mNDbf87pEmWsMpq8JgdYBhDm2yC7Xxjnfbu9uMQW9
salpq+b/YyQGrn6AQXC5rcEaGZmy/HHdbM5e4d0oonJan1YCYHxRlr9lAQdjIK7yd8hbuiuGLRjD
ir38p3ekCMxSV9SNZcrfIH+LICN8KmEdskLJjngP6Ih5qQK1cWWunAKbQ5K71ZI1fohsfTL5u4IR
tFGXwT9g2Pt7edlWHIwtqqzKCThXBrhoR4fwkYNG7Gvma2crD7T2/y1rlwOkHiE71Jy6PEufaM6m
u7pp5XMOr7PhUNaGsOy9852kVXPJ49npyjc+pvxGOtB4j6a64HeXV2ntCFs2D2KQYZ6zqT6lM+ff
w4Kwb6oFeyI3pfnlwYVuPPbWTpdl9El7BmuDsCtWbvqWA/UIhsBohkM75m32zzlMErV46hMAWi5P
bGX7bWifziG54fnIM1PfD6s9BVpc3oOcQV5XdaY2us8EqiPoRK1PHFmQ+QG6XE2x07kvy+/XzcCy
eyCH5kaHFY/5HFa7JHV8dGzyrULm2vqcD8Q7ryLdULVoAMjvOx9Xbj5BLrjKAfK6/N9XjpWN7SNS
iSElsjmp3NBPuSDyuaKcgAl4bqN6qr9cHuZfJMwHgbcN6eM1WHZQvm5OJKx/54n5bCZ5Z0o0Qp0b
qomef5qqRB+fIjcaYBARZmCY2WyTWpul5QMgBJYOZsGLaSbTfMzz5pH7erxHYuMYXF0QppYbAHEO
qrRZk9/PvP6RDN0dtD2uotHn1Eb5+SJYcgWpjVPhsb/jkPeg5tksLKwdMcvmWVc7c1ELFQ9pF0Cq
U84wPneq2T+Xd3/l+zayrxulByY6dJAZ9IAeIao43wTucLru49bdPkM9tmqZqGKWkeQ5bxf5NAn+
7bqPW6YNQt2ZK+40p3+RMaBJqiOPiS1c8Mq9YXeWcCjfdpPO6pPuPdwWTlZ7UZIZyIXlNFQbFr5m
enZbCThEUxYIWcbGbWvuH3iDUsgjWuLa4BacEGAYQ7cM8bsi6jrZNkEENQUnOQAr1xWPadvV5GWs
ssz5akAPtRX0nxfwA39g96Ggag3YotPUJ+GViXfDde23xy5p+m4/DTR8dAYNEkLCEaVd3skVRA1o
9P7Xj6ZQiZCygg+AHu0SkSzg3x1oilegx2LzwRPD6d8kimZ9cSN5zR+Tvtsib1nbaMszZAkaEUma
NacAvMc31RywY10mEcTTNwLpNQuzogNd+ZM7SapOIqMguQee4RtppLsF11v7/5aD8Be/rZGeq08g
+Go+qbGufig0Q+kWVDqXt2fFQ9uAQFr7/ex7g4zBIkoP1K1epF7mQ9nDg05lsfVoPjuFD46djQyE
OJhANJvpE1/88l6d6ZqpG6A073SnIWfDoZPJLqu32HRWTrndqsL0WIaQGm1imF+w5xWgXLLUYkdG
QJGWJrytB3B0XV7BlSPwH8SgRj9B4CuJtpjaOVJkIX4vqYuC23WfPx+Nd2FIxs2ggABXJ88PPMjq
zM4TQ1vRxvldOWA2MhCapohzJlGfEuP13g4clSH/sgDeAlVSdKtt2eHaGlk+IEFylNVioPFgzuqy
KYCh6KvkG5NY+7pl5cynZVUqCCCbApGawVSchyD0pNx4Zqx93zLyEkj4tAJG/mRE+I92VQHkYfly
eXvX7M+ycDq1mi6T58YDnvn3oKnrhhec3sy7T5grunjJQcl2eaiPp+Ha4D9W5Z2vExDADkE5PZBz
dXLXJGO/BWT+eCquTetMismvMpcA69Fy/yHphxLmkHtj82OqaNJ9mRTQUldZhWtjAHmFnq56Kho4
xiR5BkCzjhE9DxsH6t8u6f+6K0jd/K/RDabM6xp6E4+ypP2zdJB3v4VOTeg9Z+j8Z3+Hmk/+cjPJ
bh6+Dyblnn9LKet+cayAE+6GXs7V3yQJpiXfCR2W7JWGLm5aXmTZfHAcatQXjoLUVB8GPSaDi/2Y
c/VVToNpvnluiibdKF+8pr2n4L0MNia2dgQsZwKOnpbNAzKW2jP00DVuGrtEphsdMWtfP//+zlXl
JYgsq167MRBM3g0Imip+wmt8cTcizo+fyG5oeRETzOUI4Y7wsXOBujMMGUsTZs8CSlSRVqB0Lhdx
e24L7smWMs/alCzX0iFrkXGn0CcVav2c6M5/msFjuL9skR97X9dWek2TrvRY4tN4Fl7BPnGemPQW
8i2uB/nwWm9sy9oolotZHNPhFZ4GMbJJzjF1DTngYI53aVGZDdeyMoQN64OYigAohzdPI8czeayz
P9KA4BZh7VYZ9OMb3bURfSQE6JfJGakev/AisQzk1IkkPVJmhrvEd5r7PoDC8eV9Wdl1m9vazwhI
ZwmCZHdCJfoWaogB/1p0upkO1w1g+Rfik7QExWYDimF0MkSl7LNvjpK63pjAiqWI8z69s0TIJ3QG
LG1wjwnvd+XIHnISjAfGWX9Lc4V7pnloZuhQLz29SmQT0KjzYr4bE33GSe1OgRuDC1oJkBjW06/L
q7V2uiy79z0JQkQPLwgNzpIfwhHTrqZKRYs23j+Xh1jbcdvOKzRfdDXiIEpcUfxVnuDDFw1Sy60r
ZW0AK4ZI6qYAZUVK0Vcw0wSt8x1uBkdmxUatcO37lpGDK9Ib+6luTojlR7oP3MCXXx0vubKA59qw
Pp6UAHupcfn/0cOcCX401WZFdWWLbUwfL0wdyMZHHKqMyfYTqJOjsFyy9gCi5XQjaFh5iro2oq/U
HqhkyrZ7go4wgbAzyh45xUVYet5wAyG6es+SdoogU6q+zK77vZ43dcNXLNJG+y1c9qSHIsXJaLf8
ltShfDoneXG7fK7B6RSZxA93kLIBn7ap0dd01bG2IYCmlAk4qBSPVY9q36FkuVse2qkVN5e/vxLy
2XzdQxHSgJs8gDyj9z015K8KPXaUtXoMkDTdyCCsnQ3L/MHRH5I+hzcGf3C6Q1NGuKN92Nw3Kdua
x8dsc9y1mXdTQrqpzPQclwRi01ryfeJSA00wHIAyD9xopvSPId69By3KvsJTsk7AWHV5FVds12bo
zQEmhrhghwxJGtT+Lvcq1zlkGqXsKwewnANYQZYQohpwoAKAygiHv4CLIHKraW7NsGyoIJR9Uewx
ON3ePJB9dW5alCHaLkLHf4As1BKNRM1fjZv8ONN2/j/SvrRHUhzY9hchsRgDXyGX2ruqursqq7+g
Xg0YMGCDgV9/D633pBp3kVzlHWmkUY2E00uEwxEnzvlfpH5XzoaJI3R1OwwDmklO02RVn2wxiCJu
+pAEYAVsswvDZhNIiKef00cFkug9l+jHpS27LqJm3Cj0rWy/CSKsRF81EFSX96DjIuBMrqC9FkMG
2N+wn49zL44JI2wpA2aw7uW9QLEy5mXzyBw73fVF/SbAfXvQs693Tb/1ol2bzvL3d3GA7dptqioc
tqhu609dmDU/C+BV9udtZW0yhjMA4lIWdu/K+4Wxk5A8u9Juf1oqsIsGxSSh+Dw2W2mktdPl/ncq
eZhZqSC4laZQ2J96CXRX2FT2beXJrdbGtdUy4oJirD1Ef4ASuX7jlPFs99cQcJ//nF+tta8bhq+Q
wWMLw/HJtsAeJ/vUuvKcaeu3r3h/EzeIjIvg6K2R92CLKBLgRX4tnJzMVaeIbRbKVvbARA1OXM6A
2w1gGqp9sQP2rYndAhl0i6MV5qJV+gc6mEI8wSrgf/NG9oe+RAPr4qou+7gR6rdD23Gi3Oqh9/Jf
ZEIXTNtvIbRXjMEECeIx30JlOJjuZKCgktNRecV09VMwhnJJCQxtVI/u1bCEFucnszagYdsuCTFS
MyEZqcPneeBtLFt0xYZTlCUNiGzRSjTs/Hnr9b02nGHsPWCWGe5qcaJu/msSMhbgq6f4PB5PN6lV
7bpxC8m98r40AYMVmNjaIHKqhyUqSyMgrMGDsYA7+sx93YZArYSBJte0M5W0Cjw4RwIRUjB3coRj
gsRWFL61DZgMtRuFBxcMcC4Lt6CkK07AN5yAsKK8TpXq7v+6y17jhY6y5uH8iVhZNxM+CCyHatyy
lvfojonifAQR4ySDQ8oaHTuq3hWbLG0rh8FEEC5KiW2FTMbd1AEVJUr91Mrsly3Kn+moPtc4GSXZ
ap1ZG2uZ7bs7rFWiG3IfHqGYxZ2fjjrpqvCFUPcoSPFJzwrFWlTKL1tCw0PYHlLhLci/76sm7feQ
KvstffDb2X3bXqnIRtnqMl116pjs033fjVNeVfB09sLhFlTTTTPILdnYtVUzvEPKh0CiW3W6a0nv
4yyAFmdJPSwGK1KPggiUQNJti91w5VgTwznkU9gsfGS4fZaLoe3rnW77LX7XtY8bN78oVA3AB0g5
Ju6mR/TzDnGWobxzfseXnf0gvUyMSx80aSAVTyniijxo9w5lbaJANQB3pmQVV4V2Xi4byDR90llM
R1re2zKMEoi4Hf7/LZ3bxfP5MVYuaBNLCFaEkMt2WaoalHCU18OORlYdN67Kd5cNsRy4d+aYOqnu
1GB195VoaJmwTi85f/T8txObN9rx/tajP9gUk3p66lpnoZXt7iEU6PYHW2R1dVPp2cE7b5TgmviK
hvoCdWuaW+A/j5lkpPhpt8xWL6BJTtt0Z4NAp9tXYgqspEhHZPUvm7/hIajF/SkjunrQk2r2Lcgm
mFc3+0tZJxwTawhEM0o2VgSkOR6iaGwF+9fvevT11/O/f+W8/4M0tCFAgxWsT1bm2dALS3/2mW1/
GWa8rsem6TceUiv+xzM8QmpzqRUYCE52OJxG5G+TaB55nvCGps1hqdmBeCyUSZk1c3M4P7UVR2Ey
CYLdCFvOEWFDXkXehFOazjFCsnYrN7D2tDapBDmU6GuL44GwALggKX7KCnoLojH3vtd6QuoYb+1g
8p8hKzdeBSCm2gj11iZmuA4ela3Vq6F6CJF7iYmDABP8DBvGtvJxE3uoacmisvHqE+qF0ZMiaWjF
vpcj83fRrpjQQ79tmMo8Xp+GsvZ3Oc/EVcihUnz+6ytBnEkr2FmE2zUYQ0+sFn1iNTNDyjD8tdxz
S5oo66Lkb4ggiH1hDGfyXVPmuFHndfUJanJ54mqArcoAuPDLJrS49nf+tVWuX8wVi+7CIPoFidA/
0A6dfqbgl9yRei6PRYhOo0nO7D6Do9iw1rUzsPz93aBovfVHW1F+GvK0+yaCTqlYZL53dX5OK9fS
PwTYUagJ8NrZg87KL0u0KIChvbOY62845bXfb4QIYdnV4ZDmOGMSDSZgynd+ANuy1ZG19vONEMGF
Lq2TWn32gJrqV/AxNHvRFOoaIoLh6bIFMgw80FSFqQADleU5Xv7aEvT9/Zhsyca7tJcpebxoGBOD
OOW6rsHYg4fVwGUMIFjXI/MOFUen5s2f82OsbIVJMFgFqRVmds9Ps5fyGx066TWdbbTrX/Z54zVQ
qYqFQVDjXuE2icCqW+flVwqNhMtYVh0Tj1hZsiodaLE9AKAR7isnT/cRXtPnf/2KtzJhiLL2U4EK
Q3uzZMxYnt5ryqIDQab2iOT9o0KvSbL8r7q9NGNvggwBWteRyIPqhFaMIs6tpoyBZUE6mJZbIfSK
ffyDKvSnFPL28B5y0bd3rKL7jdSyn1D0Dl94qgwDDwTBDYXI7zR02mdfQ3sAF2dSlT4Lns5vzdok
DCOXYclHBcK5U7o8mNy+u0fUUt2jJ+cianPq/I0q3jlZUUFMtFEOPyFnLXf5LESaoI+s+BEGmTwt
glf1ZfGCCSTkYGgTahyrEyg4vEQ7M3aeNSHdSKOtLJUJIARnYQCZUFqe7LENWTwxtHY1QWklnbCq
3+e3Y8WNmKjBgDIoSNbTwobDngFHnY8eLH/juqAfv/lMmGDeql5l4BY7cUWfOUfr44SK8HWNm6kJ
PLHhbdemsCzf+/1ux56yCtxoYzH84iSNg81WgrUdWIZ89+kG0SArNXhPRwoWHMB6xbWdTkD0Ii64
8AwZATwkb6mSQQa/0TggJG19SYeET9UW+9TaFAyLtrko+UyCElhKX+59t/PemhkdNmPT1hu36toG
GCZNeJVVEMzBOa3Grx0f/KTHM/F4/oCulSlNdsB8Bn1x3TFUCuGwQwoRT4CbYzV37XGklbuflzcC
Ibuhh5aL8nG+surCV7ht4gdnUnuOgzLpafB8tcucNEBvkqyCOgYeq7po/WwTROjiJm9qlfITD3T7
mWdoCU9qnm0ys4cfmqFtAgetuQPXYVeLkyOtn3LhiFqE65bM1PI+FHPO48xrLoPXAjv7X5sBW0RY
F5ldnjRxvN2se01jKCh2MZDdzYZn/PjE2ZFh8tIB6g2a8oCueEiMxq6rytegacS0O3/oPjYa2+QT
FDbpA4+K5enRKST8RddcidB3riAGobeeuWuDGJY/BbqWc0WyB7uHfn3qgkUvtW2ol5N6i1R5bQjD
+EVoz+gIhgN2B3SLlX5wpxSZjs68qRK8thOG7Rd5QXMP1dxTiUzEscajXOZyCyu49nEjXGfUIkT1
yKHkff0W6kB/ijgU+M7v8crHTfyeAJNT5Hk1HKNVXEF6W+z8Nuj35z++svD/QPd4UBWph4eGPyJD
wd1yVzR8X4AkcuOEfhzh2iZcrwr7EHlmdEksUsAkh1TgklgSY/qSqvZ68vurRf8UbnnaeBB8fJfb
JkVf5QP4gowqbtk6/K3njsdNY7MdGl2g5OR3G65wJfVjmyi+1OGcg9MEloeQoR8BqAxFTeIcGKaX
lom7mSN2QA0EkN7uLlCcHS7bsOWUvLvpBfbLkRjkJFU7JLpw7JfSLoowGQha+DfW8OPCkR0aFl81
VOVt6VUnCazdX3P0ykHeOF7Yxl1GHttiLK4um49h+cyavFzh3wcZgWFbjoHe6aihPwrO3AuxZXZo
GL+g0f+zz6VJIFDF87hUidLZKu+tSFbffSsAYlEMVpy1mf2iI3mRlBiFruN/t8u3stIZkF89BcRJ
0UHah7Tb4RFJns8v34pzMJF/trJ8GDDY6HmRi+sZbdZvxPf87+e/vmK8JvJPWmwWmiGZttTH2yaD
0mD4S3V6Aoo7/1nIn1POf5VtvtXPvTYb4zGvew94CAvxSgWi+yBuOG3SA+g2rXHjYK8NYNz5AkA7
Am6Y6hSqbryDFAHKulmrgmZ3fsHWvr+42XfW6YkBpUmCbERjt/Tos7y9CtxyIym3YpUmoA/iH8Kn
c4NiTjo6R3RtSGcPsIsHyiwpg7iqZL6L2k1E5ko0FhhOIGrchofpWCN7Xv5yF6RnPs3pcYAJ2dMr
FOVa6BHQrYtobXKGHyCeQ2tIrfEHhnKr1QPYN7n8W1Wj5VEcXK0dJ70f8ZC1mwQ1M0eRjQtwZcdM
8iMhZVT2QkfXaTbq5xCo+DunVT8uOg4mcGHiYMHUkRddV85Inzh3vT/jgFLA+a+vLZnh1bjdZm1P
2xKcqn40XE+8sQ4kGDmSCJNw7sDo9eSBiO6yhQoMT1bPORpRUQI91ZUznMKZV148iai86AlumyjF
vI86aIJa/GGayfQGICnkTmieVVHSsFk+OIGSamMma3e3CUysApKryAvYvRS43nSExvGFC30KWz8W
xfh9mvtylw/1raP4swPo1Pn9WjlqJlJRy6zou9ZHzqoM/HbP5j4qr1qrboMv5wdYsVgTrMjBpmNb
js3ubaAG93r+sszKpe0PrSBFVA3ttVNfRs9pm8DFklGofld1dXILiE9VrUsfh/TCfgWbLkv4zo9O
KBAMkBgvT103NW9tGNjkaNt2IXfnV2rxx//Wk22T2zAc6moaPAUxjAlZ1jooH9GLal/jWG7FvauH
zHBotgW69i7K6lMFprAkQ6tHUY9/kPKrDnkd5fcltAZlqXdRmo/fA7xzz89sJQ1hm5yHTj8R6vcu
rrjW+dMB80f8L+nSF8k6oMEAaOHJgs5yAnFTFfxXoyHrdX7otfNteIi8SXGifVaeMnBn7NMxyB4B
aRfH819fietNQGPoUJ1GVgFmfuT7oYfDStBHte0RfIsvTdb0G/H1yiRMSGNapyCVcZb3ShU1aA9c
Kmx9eVki1jbRjGmWthaCjupE+5oj7x4FR6EduvHbV+zf5EAEYQEniHAQtmfp/d/s0xKvVRn7BYWO
uKdlFZd+5m1s99oJNxGOUAOv506U9anGCEKJnzrMujgFAmIYZLMHLmdnsfHrPFpv2rMvC0l9wzPU
eV4X4BGDNgvz71oubgtPWK/B2JS72c6uOtHpQ6ZAR0wix964MD48eh61Fy/yzhs1EwcRn9e6b3qi
1xnJn3uHPpatm+hBbbQIfXiXYwhjWlGjgixMeQ2mv+quEvoB6dDbmUT3uW7vAazZuGU/PN0Yxojp
2imis2qs+UUKV9yCaCw8FirfamJem4Th8pom1RWr0cSMJ/0hZKO9L9rxaRGezFLA5HJfPZ33BR+6
b0zDiHzSrhvAiEjmFwjbFDH0epxjOvRzYumaPp4fYm2lDGcmKq5Bh6PmF5IP8yNoL6zrxvL6X+e/
/vEEfDNdG/kWb1C1nF86n0U4uDLd98XQHvrJ3UoNfjwB30zWthFo16dpwlYPaLx3aZkfKt/Xl3hj
zzdTtVARgZB4ac8vEEN7bjuAy3oCliKtf3lztYG9XFukxRzfmx2kfJy66eeXNGLOvk6phph4oBZR
3ov6IjENw7LDsQdWRFjiZZx8dV/kLbLNmm/E52s7sPz93e/XlR4mCzhItMVKHQvSP+Wsuz5/gD42
Nd9st0Z20SG2zsM3pepnTpEqdd1vOlqgcfMf0DhtuKW1LTAsGhy9QWj1PHwD3/4nJ5o+Bb5+muUm
A/THntU3m6xbvPVC5lnBWzDQ/aKC3gDCG6r6iArWxkldWynDkInKBpLlNnuZPfUZ7LYN+I3LId/P
vRWzft4YZWUiZpK2X2TJQKbFXgho1eJlJtIfntAE/akeoo3ztDITM1fLKtECI4wxvIn8WYaA30Cj
uH+9yMVvy/uuHFszYxs4lR22uM6PYxyIvVcfzp/YD4MTzzfzsgAAUMki33vTQQ6U9hcXevfLgRXY
7WH+0oTiEkYQDGTYdCtzv/A59d5STXeQKHjcNoe1XTYsOvRJSOsecwAH+67WaHSRMnZHf+dhmPPL
tDaEcUODWJKi+S9y32YOscz8afK72MEr2PFO5wdYMenQMOkxEGXupWX6lY7RdYPIwgmnG2RzLnNM
ZqqVWwAuYZXcv0uE37/IwvsDvS+gSV7SLZTf2hk1jLovdcFrzby3nLufJgFEs+Uj9jy/Qh9mPcHc
s/z9nd92ba+pwEg0vhV41EaoR4GS/ohH1XUBnessemxVnVRdcAncEqMt9vJuNN0U45C1pHpzmyEj
N27tqfpzERXOFon0yokyG6trSwxZFGXdm1U3uZsnhVuM87FqSdcUSHo7WoDkoLfT4vdly7f8jncT
Ar8fk2U7dW86SpMSfr2zoHVfTfGYDzsgwfZDj79vHoUVv2K2UdOi6XyIEzRvERzJslMcJ01MI1q1
h0ON2LOIwqvzM1sbyjB/5vQUnCNh8yYwm2V2ON+1HnbRyA+jUyUOo7vzI624ejP3ChVFvSiPNm+a
6qfJDQ7gOTl4YAKtyI8sd5PLRjFcgbQXAebWbt6QW7vucKrnJj+QJrwPlA06rq2K3NqyGdF6BLRv
0UJd7A0yNPEy1IS14kOaqKi7LvP+kFqXrpvhFwTa5zXw2OItmsUuY1/dsrsGrA6pl5/FlG0cgxX/
YKYqgeq2VRqV4i0Fb7l2xTGdSDyUYqdSHS/zCeEzCszv/C6tLJ+ZrdTtSBy/q8SbVKBE8Oodkm2J
hg3ZCzP0/yVWMjOUfTi4gYOI6aW23SsGCMlCRdNlww6tfntpXVQl8XwzT1micEFK14tOoOhT37Mc
dR5wBJG63VixFY9n5iYlUrYS2qDFG8c1LW1yw6z6UTnDQ1Rtxd8rt6iZoOx1YOX54GRvqdvlcZiJ
o3SjF2jBbUzhLxzznwwl1sj7rxe18dncsaR1cskMdE88uAwkYYkCjKEXu6522dgm3jwL+gxX0dS3
lVsXEXoTXae3opiK1m/LK4gD9uV9YclUn0g2Vep6FHTYKtetGIIJ405dwLW83GWvNUrhaO13/1pC
xMp933Qz+Gv0wat/Zv1WV9nKvppcstWsKGWyLg/CicDSCQa83i/2KbrWBhYNl93+JqnslEaVgxIn
ewVG+aol9Y6Sm7apd5lkMTjTvxQ20urOxrNhJY4xBeQrHmWMqsL6QpkNB1Jroatd2Qz2hQ7RRHiH
xO3AwhxZLy1H9RYufQm7p1ntXa2S3g0P533UyjxMJZ866j1pBbV7olFDGmThHB83yTw6W3pdKxei
mdUWUdcWTubbIKTMU8jjEmucdBeTcSzAZuZ3tI4rz1VtlIwBq9qNDMTatIzrBLkH1nRTNJ54yTz/
jhTUqb4M9jzLy4I/M6nd+oBq1tnQnNysEd97XO3f2DCSrxftipnLpkOHdvnSlyfR1CXbzVnryGOv
Cn+LmmVlV8x0tkZaLIggvX6yoMU9O07iULJP4WT9yr2t6bBxulacrZnXnomXzUE3dCcvrfP+u6tB
QfQUeqHNv6kRyODP55drbTbL8O8CVzdkaQQ2YwgieOJ2CSCQa07A0nS7RBDbvbErXtPMYFdZOFQz
lINOi0ku9/lilrkcHipgp1PbQbM+P4DFfiNaWQkfzAI3r51goiFIZN1U/ai84LDEx7Il+4VEibGv
xJ02uOxWrMWsdkcg/0hT7eWnqJTRF6mr7Iugs3g+vzsrzt/szm8Ymyn8THaysG47PjbzoYmcK5eT
eSfnZquItXbWDJNvAW/Ip4pnp7qncgaFAtp0bwZ0gXDQ/qnM38ByrAxjtuaPzJmJ7XThKw+i+74o
D1kQvOmsvT6/WCtb8U8/vrCRc8za8LWQ7ijfcKeVWazAAWc9nh9gZTdMUZ9eQMWpd/PgdWrkPQtQ
4YnY1TiTuKBbjakrB9fU8glmAeKxpqavDs3EAXyVdpy2YOMiiKxdXF071SPt3DbVllDR2qIZ9g85
gZn2Vuq/DoPSD1la9a8lHTeJnta2fBn2nXsRYUHI0IGxImBSd0ci7cC5jZxBzvuMjnyL7nFtFkbg
yFzoQtlioW/m45MrW72USfVGcLS27caLEcTnsy8KyDYzxHbLRoiuPw0kuOnSaCPlvDaE8Vrs3dGK
iM3Va1rl1qvjCpZ6h1EUkw+mKjyDbP3II9vaWq6VXTHb08CnHbpchtkeAN4s1rr+iYYsyFDiP85b
yoq7d5bb5t22O2Xd26CktV6Ksr7NtJOU+O0875Oe93unqo5pfd9W6rKAwuxWK0XJigZ6jQc8EHtx
YILV9X7w9RhtXJJr22P4RyFdn5LBLva8G8LHNHXrJE1z56ZVvDqwmnh/zi/byjj/MBfQyAW5HITO
uCy/yFaAcdcVN+nY3s8j+ifOD7JiK97iet7tjZuXBXMznQGsgFdci+6lZHvj1z5ubDyFvC8EQ2ix
D4fpa94jV1C6ait1s7Y8y9/f/fLRmdq2G2HlwOXuJIIFm7BPS0nDjry3yxbHcIce5OU94eflKy5c
+r3QefaqFgW6DVeytjzL39/NAJeTNYdTz1+DHr3rh7oEbyyI+zy2dZOvLZHhCHvLaaJcFvxVKPba
jtkvWthHbyY33mYmaMV5mAQDYNQSBfFo8cpBGXtPZhD47XjtkykecqfdYrhbm4jhEQdUh9U00vKQ
i+zJzexHaAPtuTPehAPbcuxru2GYdTWPtYPGkfLQcE/H6HTV8ezZxcZer6yTSSkwQkSAFHVaHkbW
+T98BPT9XjuafCGQ5d1SS1iZgskrgN7oglbIkR5mFK8SR+Tjcdbj8HTeGlYeByavADgLJgHF8fKQ
unh31gANHrOaQPp6ZPkuqOWEhKn2L/NLJqNA0LIaHA+iPExd8dmHU90LR5Lj+ZmsrZNh1zaUu1vf
b7BOBfmUTQ1Nxhp4mcs+bli16luWi5Fjp3XrXvcT7iAKesbLzpHZLl37fTv6E6LlNpjHxBlIdbBB
032cfLbFYbhibGZ7NLoaaeNNQXlgWRdcA6HlHWWp7Cv03TQQAWouNGqzRzriIVoPrZAjWTz33o0T
zFZ4RfyeJoyk2ZuEoCj5cX5P1qbk/tfTOs3gaYiVlQfZh/rbgN6HhzrytZWE5ew+zcyKtlThV4zk
LybxnU8P8nLuZ1cWh67TxX3nVs85LfdpS7Kj1YAaPAi2eqc/Bp95/t+/vxsKlZhOREMVvLh4QRfI
uzpwJAwIMH+2jvBlx97pD+2gr4ZwCyq+Mjuzi7qryooQpysOwVxc2YwdcAlnMU3lJ0Tcx7kItpK/
awMZYUlD2eBObVMsYI7PZa/GZAq8LPHAOUZBonlIFd2Cqa4Ntfz93TL6vUWV5TEcQ97/xpXPY0gc
3aZBegXGIScOMvXl/CFcG2g5nO8GoqN2vFFxfgD38GeoTf8uHOskB/foTVDp9briz/lxVl6NJlbP
QgeaiJAKBxJ+5nHtzS96KK8bf7gKxfAVHQZPKvcP58da8aQmaC/tdBl0XcAPyovShde7KOS+LN16
2F82gBHCCKj/udgc+gLa8ER1/K3n+YX7YTiFEnyKNbNEcUBp7h69+nncR9WDqjxoqPE89nO+kSlY
WyQjeskHVdhjaKGWpDmxEtAzF/fCKfQWefvawTIil8BuVaOljfKoSI+zLzlu6GEvxvl6Djm42/KL
OHE8YmL2BlxofT5qDNR5+Rv1hvlNhn601aT28ToRE68HOSwLNGpucVBU9k4cuuhEiKe8H7OLTisx
IXuWVyMCg6EdLF1MOwoGoQOu50t/vmHfFqNDOjEFW2CZ/eYp4d1Y9lxvkaV/HEESE6jXF7lK82xA
UUFZD36pZOJn6LJ30y2UxNryL39/55+sqadBhiLDQYXdD58r71tgZ2gSPG/IH3slYsL1LI/blmyx
9j6ujpG7D0igPbp2/buy2JWS/n6YxLwRgn1sECQyLNv1LU0nLysOoZ3ejRkSf0M2v3h5A14Zx471
hYEk8NT/XTI3Vw6WLC8OWRb0u4p784EqtcWrt7Yhhl1HPg1n24Ejn/uqTq/mjFkPlRqABD2/JcvB
/LfASkzEHkRXcjJX8EsTz4IDK+mVb9dXXcib3az4RjJrZS9MyJ4Ca6Ef+EVxoNWMFEmkDnCsx4Eg
ccma8WRDeX3jhK1NZ/kF785vm2vuTj7HrlvO7TgH33wyXFX1eECpeiNnvTaEYeIa2HFOOA4WiMbu
kFKK08liyUii/TgFn8/vyoqd/wPec1z0/6H2jR6ZstuD2x1UBmA1uIOO9xYT4do0DEtXkAkX0Cwo
DlFXg/UI04hAwTP1N/6cX5R+J2b/tKpDXvUMl6sEtmFfF6Hak3R+Pb9EK4ZhAvjk6DrhYKfZYc77
4JOIivmqzWd3C/229nnDqrOlq4tNWJ6GA1sv9cASexNVv7a9hlGnXh4FnsYR4nWWsEZ+BV/8Hsoo
GxWola01kXsD9KWzHF0oB2l5P3KPvoCqzS3jxnFE3BLdbslnr41jBOhUzV4fEEyDBMN9Vs+fKlth
Gs5JgUjr/C6veA4TZESnMmBhkeeHXs33AzpawCbp3APVsk9pBQPfAjOtbLeJLvJ81y89tKkfcl8D
5GBRfW2XVbDhlcjfx9EHbtZEH/pjxVRlO/lXpKNJeB3k0Zwflajd35Hv+J9FZXnuV9rlc7cTgyOs
DgnfIh+enSjv9G032Tk7WEXBv9Ea/yQgaZHh55L6uX3T47Gefgv6KUt3qrLwnwyqMSwmQuQUfXXM
O9AAaDbWB1Oz62boUeyGifZhUnEyBrGrfGRsss6y2bFzQ8S9gFNRtJSBVA5NTbS2mkOYDkGegP/Q
5yDu4Y5z8B0mIMkAsUpvp0Cf9wsV/PDNnQqnioe0k6eZoCSVtLY3XpWhRtsvc6cyCcXcPJTW4JS7
MerBQ5DYc2l3O78GdsgfwlnFegon65qh6T777HKfoBzBpOXEJUjpvViWkXyaeUvEDzcdIN/nFK4g
BzZ56mfNFS5KOaFJbifCJV/kBsCqJLQJJjdmXlc5D22WglVsGqrQes4Gd/ZvO8fhQ0KKMAXxTVn0
0y38ef1p9i2wkOeaUDI+0KCbSJ/4pdVMSUjB4XeYm3HgR2tgbXiVqq4jeDPaeckeg6Yj42936rjz
JGeP+W2CPfeSwi77O8Io6XdRZ/cgewXMUOdijnbYgih48hvo/e4avOTJvddSj1wV4BADpIBmoSre
qtnizgPQkOD3nSdADUAkJ0J9i4J9NgIczSHu2omBQdwEhZwx9lCkwqplYQGMfBnkeXCcRVDf2E4q
BhL7oMoSf9Crqq04j3JcAJVTCP8B1MF+cBXWbKiOIdBWqo4Lr8Uu+x53EG/qIItgfbJpRisu7GbR
CHZZ49nVweqmjH6yBhq+RMyliIOCQqpk8lxrQtEyn35qp4XGymTJ62Jk8nFmvm7hV9G8FoO5RxWx
FVj8uUYYjbpmRrrsikWgfTmg1b0DvzXQ/l7+PSu8gb5OSqftn3oATevvuWxtkYylDbxrMOWePBJP
YTsDvE2HeJr0LI+sIXK4zqHm+mIhgVY/174/O4mgjSblbogs2d+1QOpQMJgQHCDlue5P6lHQY9lF
0GN5dFazGD2r4ocVtfkdCadpvGujgRQxxDdRYBI8lOkOBx1Bf1tP3xqvmH7W1PPL25aOrU6QgSr6
axs4xuJYzgHUk+3RzVRctQLGBz1YcH1EA8ubpGuysP/q9RwirTOUjp/LahyznbADdw/O0PBzDdWJ
8Qq3K/0OJWr/IRjUYF85oxXYINHW4Vcmbf9lnho//aJ1VM4xDxr1SU1Bl9+g9Or0+9qtneHKa1Xq
3Gqehc6dQpDJT2MAcNnO4mPL78FbmfV7knVi+oJcvuoerAySjDvUcO1T19hE7psKuuaxiy4f+wkS
LlMfW+4QekffHmvwaDpQak2mkJAuloRGeZyrMshuSZY292gDlo8yFdGvNCi6McFt0k2HzKk6lKKK
5jmdoWqZcKTkvzJoU4GoTFrE3we1SLtHZ/JDa0wCtJH3z30OBVQeT/4YdU0Ma6whHB2pLsTuF1Ue
Z3MOWRzVSPyM0R3gSCzp+PcSZBJPucwi52g5ioIyn/H5l8RiqrhAi6O9y4SKaExbFz2qLUmnR8dx
vXaH1tJK7ugkrSLxNPITsVWJ6MvY9er7EE26lTG4p/wRDo/lWQIOxUUHUHl/sA5K7gdWe9HBZ2Pu
76CpN88JcQTOTiZBfNnHXVSW/BecV1cmVNrgg6bgtfFjnzR8BmdhlHnt1QAGj+GTJgBN8hhieva8
hxouLTlY44Skn2zWt8PnsMyCN1wEOHcAtebj3dhXkiVdJHT6CPEtwDr6OavqRLXVFO2jskJRIg9A
LZ7wQLoE+Xyfp7fKHV12RBeXXd8A1QZ9bHSJAfaLS0UeLNr76RR3pJfuAdQ8oDfKSmiEQtIJieIq
dz3rWCD/Gv4PZ9/WHKfOdP2HPqrEScAtM2PP2B7HduJ4khtqJ9kBAUKIkxC//l1k3/hRzPAVN6nU
JCWhQ0ut7tVr4YQUYFj1XA7C+izN2i4ua1YSJ27rcICwgC18BC6SDGetlyNXOO2awfFbjssi637D
YNsWDOYJ/WYFlOiDA7LCLz1ukzd4/aJ8jLx2Is8K8Xb/pMZR1OCYSaAjVVcebU6aQ3T5nFmN09+m
dtr7BwQQe+smcqAX8hIMluzuIznlgIiFbvXgl45OkDQu3fCYFjKon70ukfabN2stOECReHEZCk3i
ikajg5x5OgJclBYBjopMBM4N8BOse/FSD4xqFnNH5xa1BkKeLGhdAUyjygK07S342MMktusgZKcS
1XEpfLQhHXs0yCBBrbM2qPYEjHPly0R8VeNKrQY/RjAJu0tHMvhZDXkJABNPagngSQ2P7DBME/5n
gsNfHGsHAO1D1UKCeDfkYybvWJ7Uv7NoAqajqBtZvPo5r1/sLuX/NnaHQ15AhC781o9R9zbiZABB
FQDlw6kshd8OO9TiUHEeFcIP4S6qMvnZy6MyeUMSa6oOc75XKwDciyJ9QdVZQu+Gtg/4IUl73M5N
CVWEg5uhwTusP2/PYRZZd27mhunBV3b7MxMMUd+4bRoW7VAWDoFvJ5pDHTmjfnbrprIPatxrnsV+
2ilYbA6RPYkvypNRjWRUnqd3HinSNeLpBV/9L1W82gOeksKZDtKsv08TEiHTX9Bn1Ur35rqTu+B8
mrUbftqNorfxlPFLoRGsFcWrW9Z8JWW3NIC513dPYp1LYjvAct20U9ZmOygBd+rQlZlV4EoY+Fpa
YGkQRpA2yf2uzBE8QsVz/+ZUabMH3/Ea5HlpDEYwhzl0KHIEZG8sQcpj5Dq/eetYh5zrTYRirmcK
3HGb8qpq3eyGyD4/Sihe7RQinCc3ZWuxtaXnkvHqy0KAxIsRb4wu8Mip6HDEQjHBuaVzzUk2Vvp2
w3ZCmb7xdLWJJYTbjeAGYIS3gMLLvkbI3PaDNRntD9caPRgjqROd1B4SCpfMdXCj47itVMxkting
DxaAGUT0bstSuOhTO4BCo64yXK1tUjXDc2u7SGFcn6IP9xM6MF6uYAqTTcsYB71wbX+eglG/ak5A
UKSreqX+8sPVRhdGJKpNAvhwmVNeIFTB2K5skQaEAnH/ikIPz9r7nhN+2TaY+QvezxaviRNUdnrW
mUaYk5OE3Cm8UfKdVZbpGv3lh7FbjGeeyne98BS8enUF5sihZ/B2wO1XekUV2/70RiP5w7Pzg22v
iRstbDBv/v1dZ7QMITBYl/wCBZpmJ/1+uHPLcZtyDjL9/9t6AYG2fhwC/0yrGbLVcrVnJdy568ux
9O3GWUVAOBAwJBPPzGr9fTtIiHXiqbcSSlhaBsO4Q7yRww6A+XPBkl8o3Iemmk9v+hYMbl49PA+J
eg3WZT+XNrFh6K3SWadQQfMf+zfoorpdxqFiCeWNMi5GZq3Y48KcmTC3vqzplEdV8V8/BFyr+5nr
9vqCLBi7CW/TjtXYONSLi67UoxsGdE+zpvvU5229JRYJOhHD1kmJvHQI4PdFB8HwJAOQX+Ye1n3b
9xv2LW1w8UTVlF/aepTHsrDxCoX415Fz99/rPSxNv2HbeQeyVqZBm2z7TviYt7QDCypuRHq43v7S
Csz9vjNnxBwnv+tFds6BE3NvalRf5c8DGFjqG7wYpzWu+qVhGHbdugKpdYQ1LmFTNDHCSBApre3W
XYPSLbVvWHaLmEg6VmAu9zyVPaPhksR8Uvrn9Vlaat4wbWFzlFMifXtyQNEds6GtDvnMY7etdcOU
i4oXHNnc/ILKCxSaAitih09ppfQa8GzhrDDRbQnT6RgyyB1AXCqNS9I5N7bDp8eZPh6eSLnN1kx8
G5GNqvGEzi+K+94rr6Og/rfWNui4r8/T0jAMW2ZgEcxkVbAL7VC/yrCp9gC/l6fQKtWpcGq/XjnJ
lzoyzZrUcDsyxS5A8+a7hDX+TjZ4nU0lZBedim8qf6LEMYxbl/0E2bM8ObV4gd8ivpH8EyRVtvK6
WBqFYdqeVbru6KHahUT2bz5YkRUL6b3kuIx2Njy2dmW2FozDLLJEQEe5FWDEF97ixbkTflcVN1Gi
oLFwfd1n3/KvCD2myTBuhI9EzhHHu9jTUCooXA/9U1Ur+QlxW+t7jVjIWwAeHrJHHZE6EBwx28z+
r0rLYuKljtrsIsbS/dYiDP81aNJif31YS/NmmD0Y91E2UhW4PJyxfEDmO7Fj2ok1PYqFk90srATV
VYmgMRjL/WoUjyAu5XdOFoQ7kQxrWMqlLgxfve1pXfN+ik6OrpOYV/53NrpBDHmEH9enaGEL/1Wa
MLBBI57DLgGky5wwsRxEYOw3sBaxk0Thxdfr3SyshFmTQLkVDe5gZReER24gcR3eDr7QKw7U0iQZ
Ri7KupusIM8vQhXBvsKheNP09GUc/LUc1lIP87De3eEk9VNQgQ3ZJcy88kA77eyTgRZ75Hnqw/UZ
WloI4/4OVZvabt+yP8R9OiLhK2nmkDgUCvakg9z4NpuwDVOfxUc0ZLijE5mSX4CY6t00go39+iCW
ltm4xb2UE2ZNSXaR4CB8bkdF7X0Hd5ltu8dNxGfatQ0y7aBPtb0s2iNu1KSxSoq1wpaFzzfRnf2E
YgesdXah9dh9KrMivCiEDtbkU5Z4OU2RHA4Ppx91M5xZq9nDTKidElQc9Vm1I1CBjxF0yWIiqvLB
40i8WwRJRvDHb1obUz3HriY77cqSXYBXo08JqQXfycyxVg6Spbmb9/U7E3E8ypMOzH8XAKfq6Laa
+qZ7qKmDzM+27zesfI7ERKzE2uvWH5EaawSQfZOt1yhKZh/ngzvQRHLqVPdoH74VV37xWuG98dDp
6oUihfKoOC9fo8jbuBSGrfc883J3yooL9AKiasfsMFWHqBdra/ExMpoSYhg5p25i1R3iFU4vvtZg
IBsz+jTahb8PZpUFVNDdIhLzYENsON6+wwzrdwHRnusKcJfkfnmybIksyOD35crhsnBCmuI6PPID
ihwX7hDSRHc6mzXt6SB2yHarG8LCtaqkDw978DLOTtK7ndyLSLme5+egNUa6IJ2fUMChfYo0kiIr
Q/lwr6EL41ofBykya1DoQisvFhW/BzEHsq9OZ+EUoMhCBA5DZmuD5aA3w6t3EzYFQ9JlF2R+US5R
WsIeT2HD/U3hMXRg2j5K812JmskHMSkOiolSxyII7pX3ea7Yjr2c9fdVh3rz6+NZmj3jJGChytI0
wlXZWaO1s1A4SVq3PoeNV++EUz3lYJpaCWR+fGRjaPNx924zTJ1VRLJS/BKAIT6eCuefKOqfM4d/
8UXixLSuvsp2Zj4R5ZMOnDtVW1sOCfRsHBKoo+xQIOJmF6f22keRDRSZMl+v0Y8uTaJxRHjaJdIr
MbA/Ra+4tAG1cByxt8bpH01FESMpw/fXF2yerL+OVgzFOBgQOwA/F9Th/8i1j6Vge8Qo1nbDUuOG
kw+ueE+F+QA+ZQl+pBYCHnXlr+m6fhhxBIGqcRZIjlpny9fRWeTJGQLqByYki8XgzuQQ90FKH8ou
uLk+S0t7zUSKghLcT3tQIN3NHMPeAHQlkEqfe47Sbd1hj1FUl0xB9smehRjyUP8zE3hf73thEk3C
R8I9lFhHGup3SDdOgAIlfIzzwlMrJvvhAxPzaJwQmkdjmQO884eRnJF6pjV0uPevqvpLj+rPmfsp
Hnt3zdVaGo9xRAQJmNMAAPyvP3ucwj1BJHTlPP34esVo5l7fHQoOopC55n15KbvmocJlSoC+iqE6
/Lu2ihDCbvan2kPCbia0bNx8E+QQ3RonAmAeLRlSJzwlNbwelgQ3XoFAq2PhZPojE3p9L8xz9IG1
/gUu9duKjyxvHkNEMJ6Qiga/Ys4qa4ot2njW8XovSytknAlJnQ15IUV0VhzWBa4T5H7zan+98Q9d
BcyUcSbIKulcyxLhCRJGQ7inQLAeUy9sD2yAN+d0JHq63tHCKEy0adJWDXckRFtlH1pnyNSolzxi
bMVqllo33ARuBR5gnxBYaMrUegG0gI+oM/LHNX7ohZU2gZkqEDYIhMfwpGT23Rsg+AXknrODB7/2
2lzqwbD7ZCITsgJlcoYUZT7sZB7Cy2HDODxVwi63bSUTQkAjVKlXjlUizJPY064MKD8DDh0MKy+P
pUHMy/PO3EVd1P3gyPAkRPrGIC21b6PhFXWhzcp2XerAMGzQqNh9qZPgVCQN0JhOdPaqIDr+fzzM
FwwiMG77NBkHF5Hd4Fx0Ac4PiBfrUaan0E++5UL/c90YljoxTBr4yioBjWmPPNOYx8gwgRFc1RcZ
UfdgR5Axvt7NklUYxq0BfQsnYPgeuQabURJWt8Hmk8PEXBMA/DxA2oITGar8wrhdvk0RlC4l50AM
TbqQa2fU0i1iwq5JwsDTAdW4i2Xp56aQ7TMo+pJPRU2mOOhYHRfILX9uBp2fE178YnRNuG5hAk2K
Rw+cVj3wYcMjUHfR8x8iyzgAuHcTt6MfmdyOCJWNLcgL6dmLZuho1QIh2WX8ZtPym8yOYgoBjRuS
9gceM10RE+hpfmPlNgUTfLxh7LyRTpsqPTxqCrqOVkI1B7wLa4Cqpak3LL1vXalISYdHSLLWoLIv
8zwG/Hm4XJ+bBafe5OCDhjefJpqqR9UDXQ5XrtkJVD/cgg/7hHdSFm8/2k06PuZmnq6Gqn1Epe2v
UEPdkDVDCjbhVUXQpckyDT2ifQKFHvUIwOmxLVJ2N/XKWpHBWDisTNq9FG8SXrGRnPU0MGAMM3vH
CGCVEJFoH9fj6wtjMPn3eJYIXThT8+jIKAE0bMxAFWGPoBS4vuILV8df9HsU7GRZ79nnRIbtD1IB
mOn0in8eskKvnLdL7xKTe4+WNC8GkdrnNiRsGD4VpXaText1TShStadoCLuY9cgjHJWHM9lFyRMI
SoEnJtYQsjsvAn8PUKAgfl9bvKVRz7+/u5GTaQw7Szf22QnDp7CFNk+fNdHnhqp25S5bWrf593c9
CBu0G9Qv7TOp7G7PIyiAZ37PVsrollo3jgEwSUa8bRAAZMqRp1QlUH1n1dr7ZKl147LvRxWiFoLr
R4UyhfvSUWLnB3jaX99xS60bt7xXgHUzbVhx8Swo/LShdE/W/Ore1rph87Ih0IuvS/pjLPi4yyc3
OGbgKV/59qU71wTXgUW/TJKBA1yHoCjSxS992kZf/Y4Cnp16QVyV0RlQcNAuaL++A3fMj03DMjF3
LdUJ45Rhw1aNBXl54n7Syn673viCNZhoO1E3jBQaZwzLR4jRFuNrmgTTfU+LYWXelnqYD9F31qA8
AvsfKT31dPhMokLesponcQV0+8o5thAgMBF2pQft5zKPrH8yQO1ucgjvsdG+b4oJGTBcaTsEFX9Z
QXlPSL1xSeb9/W5MjgcWGR7UzhkabUBlJ76g6X3myGYNMbNww5hIOzbZ4IJuHHL+49UzRb8Aod9A
Bjz9NQ16jSJxaWkMY1dIVSF/kONwLmv9Oe0T9YUgh9XFDUeKZOUKWOrEsHmHWnC67Y6cEwbNMmd+
ArHCJacysYdtL2nPMHzRVm2Uhi45e5Z67QeENMpxm/I3lHKMMB5p8g4KbmF3DlsKTG0YIRoUB461
JsuysHtNlN3AwL+duqq4pE3oxKNbihh0Bb8S0f7QWerGqWWBHJf49xbNN8HCMabZB3y3f2VkFZ3P
sL2gUxXs/6yJ11TewXbbTdTU6MIwe5H4KAO2e3Kmnpe9SOpYZ1FUa6CThU3lzr+/GwAUSmXu9kl3
xjnl/WLg0XiSGc2C3ZjV5ZfrR+NszB/EslzDyGmXBU3VYQQyQD0W6FzPArTo+22NG7c4VxqlC4A/
nlnEne+0VcFwX2mUxayciQsHiEktx4IiiqzMpSheYjLWEaKjxJLWfQW6KJRsrUbLlibJsG7RQtyQ
djVBGmUoHyCHK56DEOVM265017DskHu8dhWhp0T6KB5KAdmtum38jX5kIu8Iig8HP6rQ+pBYZy1d
64ywvP950xIbgLvrbSzsc5M2ztGW7wYBBLLx3PfiwrPBjZ/Y6a5UyL5e72LJrzHZ4qDzm+sxGdkP
ZVU/2ZiJWEFe7oszx6gqCYVb14qauJYIHQ6J7d+7Gf643vfCLjUhdihdyyfuWv6Jd+5bqsbXP4FE
PKV+jz63bq53srBFHcOOZzWZPggyemq9NP1O9SR+RpmTvWxr3TBkWRFeZdPk/HfOIY1nnT14HSuL
s3A5mOA6Z9Sl1SvtncKRngpr+k1s/pOEityAPPKuC8VDbnfy6OJftg3HsGcNTmwkj4l/Smgujsgu
O4/AsvAVPpOl7Wya8yg4ySfCfhTlAGQ/ylEt1ItWbvFlGvgq1H9hwU1sHcgsGKorMvaDMtq+IhHl
/CyBQ1yJGC+MwWT8TZJAu8wCE50IE7VHRJHEXunRXQSazW0ukwmsCyNVJznKbE/wZ1A2KjpU1YJf
yEa1f7gW7lkyexNWJ1O7RpR1niWCIAb0/1CIinqquTxCV42Ke2wuVXQXeKLqoRjKr9c32NL0zb+/
u7lTMMblArV0J1rWX9vAynYQRfjaDDTaOHmGuZM2HO1yhNyWSHB2ObT6mhCOYmOyqjq4tL8MkwfG
R5SKtNkPRGfyHwCFa3CE+AFfYSFZmiHnf2fISbwBcMHJx4MJdaLzAIjMq13eZmsI6qUBGEbulVJA
QNjFFPF2hNgLL6ouHofeXzm1ZjfyA8/pz5Z7t8ZdIAmod/riB20dh+wtb0zHWYEmulhR1t6GYxEE
O0vo101byoTeFSG0Vt3MEY/wRfqYFOqZuKQ82HPVzbYejGSahmxOlBSTePTC/iKVmnYRH3UMfdE1
h3ZhSUyEHdE9yaTmACg5CO4iBpaeOnC47bd9/3z/vluQyM1FYSN+eBmSOd8LCoE4L236jPQjf7ve
xdIADLvmKINRE6q4f3DHz166uv4ZNMma3MFS4/Pv774/JHnpCF+JR+JAdA5U+NXeSiZ3ZXaWWjfs
2fGBiWCjzC4FmJ2OAVwgiUOpBDPGtqkxDBrq846QQQ4EMMgsjmHPAkAweLJJ2cKPTDVj0YGWoUeY
+01U4ysp8IiXtLq3LACla6t1DtsGYVzdFnNyLVDd/hZojz0UZWdBPSmLVkz44yUITdycLisyDUMU
vYH+RB0skJE9KYenpy3fHpqQuZBmaUNKL3qboYwaUdkdpcOa4vu8wf8+7CC5buzNApzRI1QG3npt
dTvk9J/KxgcWKujGleN0ttKPejCsl0lNHG8YgjdWBF8UcyfEBLD5PY4exiqjK0/Gj9cAKej/HQhC
flXU6MY/aQtaGSyi3Q66pGvcyx8PwjYBSqittQY5pempH31QGEC4NzoEtgCXiYJ+5cmnZOX6XBqG
sR66rV3IYjn+iULj+6jHzCmOVUdItHGajNWwUQJtQwAVpVo+aGAeQQGCDMaUbwMk2CaDHQdyPxnB
43OCi1E3r243cfE8WK5tbTuObBOBRGuJGHKa+PfSskPwB+FICXfI5MPZ2GJutok1gvCJnfd41h15
niP20AsWQyD217bGjcO0xWOVUDsa05hDKHSfeGV/gwfL722tG56RbEFpUqZOf9/X6rEQLEel/rYK
PN82kUWoL1cpygfx6alixb4HmxAC1NW3TZ9uwomUm7gt+Ov9E1zsdJ8UKGwuCd8GnLD/kpkdwxYw
Bsc6Em0jQJzUfvWP0wHws+3jDaOdZOXbtGswNRO0yW+KAMC3SZBNNZy+bXKRkNqSbQkSnxREX8Q7
jFOibv0SkY5tX2/4PiLqyyKRwjpqELo9QmLQi6nVBCsPzoUDLZh/f+f8FKPAzKsmzWM+tFCJQLFH
VsL7vP7tH19ftikVi5qqcGgSfDuJKuHtw8bVZJcUubzJgLHc1odhsywcoWCflECe9nWuLhML1K4J
K+scSfH1ehdLk2QYrhMVypJTAhCBmJBaHFsQa5Qw3f315pdmyfB+RMLtMMlcNN8yZPsTAHjDPiS7
Gcl7vYd5p/99ydsmeEi6Kgi6Kaf3nNu3ilk7jXoiQOHD85Sizifv+k04D9uEDhVuZ/khSi2ORPr3
BUl24aReGZJmdlftAydZWZD5OvxoPIZF91oUiRdE8i6N6INyhpue+nsdTJ9yb62LhTU3sULapa3W
NWTI4fiC/YlA4TGNLatd03Zaat8w636ypWy7Qt2HGogq1cOs82z6Z9t6z52+s2qwcw+gSOzUvSzC
m5Z+aXP6QAvk+cA42Ywbc+IAM/5vN9rPNOjcQOwn5ADKi75M4s2ulgkZAtuEAAdmCNZArvIIbOOt
VRy6qdhU2I8LwDBq7YkI1ZOtfyzKHLwEgtW/fZH1b9dXYGl5DZtOUQA4ijCQd6JD663y7olrrV0J
C+ZsQoQK2UOak1VgAAck8+jo4iVNyjwmwj8FrXfXRavRzoWjyUQJ9c0AbK+Vq3uP1E809MJ9oVgZ
A8OzSQ0QrKqGKTt6aF1QG3a3oMp/0Cij203NKknHwiqYACFe4IlqTXZwkm305PSdPIGus185VJfm
xrDgJMwmm9YZOaE4Od2j0h4yVHHVdkw8uOAErLfd0KYkZ5JzqNplNSbI9/8tCj/dZ/hhm2vkGxYc
MgGhvEEmR6+ggFk6CYSvjo7LVfK6yQ5M3c2Ca5DUlp1/ZAyYq51ngVE1tKxtmU7bZNUSNYkQvfH8
Y6qnqIhr1D+dS3tjntk2KbU09/20oWlz50wg/0idZox9B57G9blZ2EAm5ifpS8YhcRRA3a0E2SSP
cGTEqGRw7uuOjPXKEi/clSbCh3WyARxm6G6JPxU7z/fuE0qnBHU6Ybq3p0T/vj6aBVszwT6SgLxy
knlxRy3EehVjn3RRbdynpt5mApp94ifleF8UUvEdaWoavbqQPgUv8rbPN6w5DKVVaJGGLKZRDu36
QT3reljTPVianPn3dxeyAp2qqruUHunoZ8ltBTKo2zEhdBOXj2//BekpsTXBwkuPqT/XbXs4IGjD
vwYTpSvbaGkEppvNq6Ge7B7byB0uBSrS9wOXa4UMCxeaZ9zFkmZ9OrCc/nEbddCDSrOnndQ7WTY/
Ig9lnDtLk8ldWes/8Y4P/EcT06OiwR9DVGccVaUbHiOF65XxOA7UBaslGIX3PGum57yuQ1DVptL3
QICdo+bMqrHBb90q1Oo5aEbvdyV9B0xiZZM1sT+N+pu0K1I8Jgx/TeEQucA6TxIOknb8zwzc3eJQ
1HmUHPMcz3+H0bB6IbVLfwgBBeEbDwIZ3xA4YY+JrGb+aAbqBWQAna5/slTkfKOqQ/XIJFC0gup8
6kaADFWkPQ9TJtKDEt6EeiVKK9CPxalfOele0q5geDLWWdM60Pe0FFLwSDFKdcRYvOyT7qK+ABKo
Un2AUr7Rwr8dwnzk1Rdv6mX0hZIQMRzFJcjGuTeB99bJoYSADdZELch/GeI8+AEE2AwsLU+0yfAz
B5LwZSogsPNUgswaQgOyyPsv0h7c8NErXEfENlDU4yc9hUP9LaisgO3TAsVXB2CRO3cXhNX4QzCf
oxSPybcsA6H2neJUFXuEB0DB6yQWis0GV2Z8x62h70EQmyG3EfcJLV7LoBPJrg/DzDmUJLPDXeBx
r1uByS6cqSYAximzvComFRwVjcAzPu9UJ/I9O85Q++YDE7CtGM12DcNIhrzqwbkRHIsCZOuhBfRk
RfPp9vqZt3ABmegzJJ1yKwkoPSYkY08JZCiTbizuar9ZUXxd6sBIbQlZ9A2IkumRYcl2LVwxug9r
/9SNucr21wexcDCZcDMvqVRjN4pCaCJ6CuXQ7WuKHNq2xucN8O7cFtAnDzxR9reFjwIoRRE5Qjpw
mwNp4swSD0zi+ejTY9EXXxS04r048DnZuxDuWnsqLM3O/Pu7AaA8d4gk2PWOHkGJGCv62Le8tSLk
peU1vMfCE9mEO7O/ZRYt3xj3rDO0BoJvfiTJiqUtdWG8o0QphjGcZu57Hwn3tkE5KxMsOXSQqz1c
X+N5M35wGfwF1Bq8SDUMXXje+AqlBXUAw2JHvpMGl5zAbgVsnd5khZuTH9d7XFgUA7z1/0KZoBQQ
/td/Vu11+h8vW4PdLrVtvKcQBwZLBPQNUAxOiLtHbkfHmYJ48PVPX1gPE88lBi/02yRN74hShYw9
aP5ddOL1B5BglBv7mPt+t2elU9sibTMMgQI9EAuRnP+8byXpV6BCS5NkWIWcZJfLoQmPukVMlSKr
43yy0sHOVs69pfYNw5jJc/q8G6Nj24ifRAOHEqhojQZkqXHDE9OWoD7q2PDwj2yhMlD8+uBPKZpx
7J6vL/JSD8at0/OUuSwIPPbHDVaZ92JRxKe2NW5YNEno7AdN4ZFZBPxLktpA1uZFW60wBizsUBOg
5fiN1/gWwccDAPbVmYPZUPP4CtjOxqi2CdJKO6eNPDvDpTBHjvoUoVTSsC7eHvQ3QVp9T6IyyzR0
ROoKsgtBKmMBTbNtS2Cis8I+hx9lO+pe1+25jxDVgZfR7a+v79L8G9abSClQfW6re17S72IE4yD0
UoJvblOssh4vuF+mDm4YgogYmYvoxObZmTE5KhLJJ51CbTWz2sP1gSxYgamCS/smCgKSg38azwWI
TQTdzmo24rygT/G/hxwCaJXT26K/7QPweNEUrQeleLr+6UtrYBgw1PwqCxz/4QmxOzdOelCD8AqU
Z6W7Wo661IVhxiLNZZHVoQ3pkMwDl1ZPkWLLb/OwdzwICliQItkWADMRWKQXMs04tn/MxhluPrbi
oUKSYZsTbHKfMVBYI+KoxR0lSPk6LZc3qQcvMg9WKfQWdpKJv1KTXctogsKUDht6wCunPkQO/XJ9
rZcaN1zUMBKd7jMrOyeAi55BJBo91/nUbQM8mJK1jg+lpSwqcZr2nWXvnWws98BVblzaeUzvbnpH
IOSCN6t3SlO3vwUCKD0O2SZNVIgwG5ewdiZQ96KgFVT41P/XKwBvL+tqrfJsadoN+2UDj8K2ab1T
Dxfi3IqQSshrqK3zblhwOKJuRrA/H++4bwlp5K7iao23dcF4TcYyEtVaJVlUIy7eYHpK3scaXKqH
Wvb6Zsu2JCboqs3nd71b1Dg90YWsUVKAcN3X641//P3ExFzBf3YaYCDqk4NiyH7I7a9FqPvbgU7g
CNrWheFHpwKyECFJ61OKIPMewQdAWVXeQM8KLun1Lj6+xojJTqZS4vuy8+pTa5d615Ok2XMJqbjO
B+sweAmsl+v9fLxVialPy51AtxHh9amQ9ZNKACvN3VVvdGkpDBMuhAV1MyevwUGCPKaQeHMUAqpg
TVSsEVIsfb9hyApEndDvgYKMqKG908/ZrU4Nm54CJDLsWNiuDuCCpndFaVU76osjApxr/HNLX25Y
MY36oAkcB3Y29ORTWPSQkbInSK5tW1jjDiaFPasaw8Y8p4aiGji5dFOrld258O0mYo8nWWA1osPu
jAh9g5Rv93vgqlsTd19q3ggNEZajiKKwCc4GxG1ICRB656xGJpZaN6wXtHulE7Q9WhcVAmdJafm3
9TBUh00Tb7KGUcF9nkWuZjHx7N8pUCEvg83pive2cC6YKD3I4NCQWVZ5mtEahRC3CTYPCjjPrh3+
2jaAed7eXbwpTxFWqWRz4iNK38IJL9SssNZogz6OqBAToydBpKcFV+zMqordyKGlB1DKIFoQURAh
ziE64Pb88xCuAkCX1tuw4jbILcUmrzwVpfjpFFjoaOjW8GNL62FYceKC3aODngucaAm5u7DH+ZBW
TN/xqPvs9njhbFsUw5wLXUFTcILFgWsPtbkgjQJPdN9M44q3NW/+vwNdxATxhX4eBiXkMCGwV6L8
pw3m4/op8bLPIMWwXgaGhOCmkZiAvhRk7YIoibMjn/KzSEbxOtkWSpu3NW9Yd2LRumOJW4II3A2B
pqzZQ6P8l+uNL1xoJpxPJV3NI2j8ncQ4uSfFG/rEIr/9Ag7K9vZ6Fwu71eQFI42tvBriC5AvYJ8k
pAZv6tJ2brY1bpi2sKbepZVdnnSvxEOvENAf0m2oJWIC+nRJJ4RKVX9UBAED2ftfoomvudQLx4bJ
Bcb9KAfTjRxuIRH/xvL2hPLr+8LunzmBPh9qAspiWDGFpUU2TRr13SBu6PujnnrnTQKcWM6ORfat
Kyvr3+sLsdSHYc6JbHHCDk0PbIK6Aa1g9wXa209BuXpPLGwjE9UXQkwUlVxpcUoJSj9oiTJsmaAa
7frnL7U+r9K7KwJpvGHqlDWcUKve7nke+rdDteo2LrVumLBoPAE90qA/MYHwhwcVqwNq09Zo8Zda
n0/yd98uoJwuG18zlOlZX7lbFvE6lnKp7Xm537XdR26ddp1ieHtY6paVmBd3WDt8Fq4ak+QrrOta
DWPHTmCP5cm98qE5mgChNgI/sOsbqxBkl07lqpO3cCWYCD4WAK9ER6FuZ1dDgDWWWOGxDfhTMxRf
uq7/vG0vGdczY14CUGrQHx0rr7ob4QIochsp0qeX6x0szZthz17W2XVYECw4DbzXP2ki6vL0oEef
nMAvH227eahh0z0NIa4Mz+akUys/wM+Q0PJeBQQtbK2/cH02aT2oH/THfuwtD0BpiM0ilJbplWVY
OJFMNJ9iVYtU/DicJPj90jixBn2AxvR4tIm3RnC71Idh2ACzJplDc3364/sVEgFTQBl+tQKyqtfX
emmWDONGqDQDXd043Hp5ZyH3P0LgdO8H4HHe2IFh4e1AHXAqlsNRF/S7DBVql8vx9frHL03PPKh3
p4cAvdNAQrAogofF+fTH8ZaOPOdOQrad2yakr+fKTpt8Gk54u+Wx6lD7DATzJqELn5h4PpE1IeAw
Pr5fpdl3UIVV8XxUXJ+cpZU1rBgpJ9Cw+v54+j/OrqVJTpzZ/iIiQICALVRRXV39sNt2j8cbhcfT
H0/xkHgIfv095bvpkVtFBBuHoxdSIWWmUqmT5/yGpy9dA9RGP7kbjXofpheup7NLRplH+2Fo8nQR
EKNlNDqjFf2xce2DCHOBPh9wQgK1svEE+GFEwmyalVZWsfJ16vO0qGlwWOz6yYak1MHPu3O57mqc
wSSapeYqqAFRb/OUjmUeB1PVpHQdZbpjOzC6Zqu9CCHKuC5FihfY4c6tOe/GOGwABNt6iDItkvtf
b1Bjz4CxYsU3P1RPTjicA0eCBLZ/xBbtKWDjI7SjxyvBie12skjX1mKn0vXqu7zcFBj40GIxumax
IYptzMsWiAQ7bfUzz6900RBT9rd6w03ja+cNZHyG3iVXAdzZQ0cRBw9REAu/rne1J7veH0eOktQB
JixPmevmT4CslU9WkRcbb7GGn68fOGs+ze5YY/Fx+q8gtoLyRhdba8R3vYXj52unTR0tcvWhWJK2
keVBtjujBxVEu8rkGF3zYZaBWqD1uyJVlmyTyB26n11AQajuk00NjA8zMMyhuTCa2kFmDs7SVHX5
85p7XYwH/rsiG+/LIHzu112tn5hHc2buQvGk6+08baARnzB7aONKhrtKJBhdc+SpyJe8g5R1CsDg
c66KF4X2jRjNt2npN7uu/ZhEc+VliSqKAkaezmDjgniHt4D4vd04HUz7oHny3KI4Eqx2ljI5ywtn
7GRJ9ojO1SEeWFehF7TbCKuGc0gHlef2OPYBR8xQXnUGXcaDtx7bsPpRFt156MZEdM2v2wHcMJMO
MO/sHH36V+fmMjpH0Q/IH19ALpvIQB3dsEqLcvx8e6YP0xqI0Fx/wbu0Bn31oD+CcGKqgsAHvwFi
FR78+bFsAai+PYXpYzRXn1gPtvNMYYrWe+E9SVzeJ6pz7ta1SOvlMZD+RgZ17Un/o06Gj9HcPshZ
nxdyRExsVsjKu4kqqueBhekgvadqIncQVHyp/fzL7Q8zBEmdYTIr3ZxBMwoxfshRs7Q6tDPGrWVR
/+72BAbT1nWbCUQsa8CNraNl5T/LJjo6k6fiAESySdnJ+9JrN8B6pi/RooBCKykAGdw6OmCsOc4A
651ZZi0vtz/DZGOa+xOL9HZHYM2qk219diwlULr2oxkIX4I77OH2NKaP0AJBmYnMK/AYd8yvvKt2
SLqDX2ZqY3RDxqMjz9usncGVgiS0LcVwmjoblf1iLr8tqLIkyguq066v0KG9EKwlg3RmduycuvnS
o5s6ycpCbCBXDWuk00qOeeCB0kQwyFYEiaeGMXZBXrvh6IYl0gG9KAGifNx5Wer1eXuP1NxSUzxM
qsZLNWrYfIjdglc/9q2T5uvV2OUAQOP45QzJ1msfgrTmKXchcLTxNaal0s73FQyVvCLEOtZZW38G
dtJJhaz8nRtxnfVd3C3bwbYUw0ZkEMh8WJeFJfM4N99uL87HNF4uVKD/O3zFcA2WnrBfZw+i9QcW
jLUl0yGDGlh/zB00WvFUTrh35DFpajRIn2jHQR19pJAq8PzE4aBH2fhUQxTTMfdDwMKB1y07Qhqe
P1h+7j2teRYeM0+wpCFUJQT8yfvcVMfd08EVWd7Z1hH08eqw+jU7ibKfH0cPepdZS9nx9gqbrEPL
7/NIZHwqe3Zs8qpNJ+Lk8TQsW4HfEDF1ZLMDXnA1KFhHKGbrPA+dTNww8w6e42zxfRicVYcyB30d
Oq4t2VHN/G4avD5e1fgyDk4VW4v7c9cq6USVcioigj5UdlxXp0lB8rs+N75XbZy/pk/QQoDjAzay
KOz1WIQ0hs40+7yGVCSE5+1JLFO5kWEa9lrno2SWxSaCJ75jP9QMDGVuE2dRs4uGyPV0IsrC71xI
Wc3WsWLU/+zbUFPxWLhVaDBZkhYIwOZXIU9pYKcisg4KveWPK2XVk5LertIqPkA73v2itqknscl+
49WfWBQ4eBtgMtlnQtqpHpZlNPjXMGxbbXlUruXgrSQL032ja24cRSLwrxDUY41o/NfoF8M5q4pu
4yw3LL6OaF5XT4D8rGRHUrnNHTp28zsylfNdOdQ7zxEd0uyJcGWEVuzqA7gq5BPaOLO12oV0cj0d
zpz781yiDY2BNk+BW0rWd1y2Z+jPvw2O2ipNGtJ2HdVMSxnmpVKQ353GpKNjCori+0pUd1U7pbh1
HQP4c1RsPSEa3Nm57ta7oxesKWoECgDn0dSRg3K88hBazla7peG00yHOzRKA5ZBj9MyOzn04fg1L
Xh45XWIlHCexidoiADN9h+ba2bo2IqMZO9oka5Jsdq3Y6UDPetszTN+heTX8gVeoFLOj51Y/u76r
YhAr/T257gntBf90hbdVHDBE8d8aIe+2A2QRbTkTRCiYAZje6rB66GQozzYuukcnd7KdRSGdfxJ6
iyKaGys6skIUCTCg5d3iN26Sc3sL8WxYNB3xXFvoTYWipnVsp/wTkUuIy1r1d5QPd5SyNu7RkbqR
nZpm0u7tjudz3/IddpyzoRh+RA1Y4e95KbzmXE/MT5a5t3ANDud9fdaup2OhG5otg+TKOgbSUb94
4HSfWah2QR0xunaWd5AOFe4QRUdwVkRJhtEPpCzFxv3WUILQwdCAVeSr7bYYnVRfKqmKYzdzwBKm
+Q6qL7+aoIbkV7OlHm+waF33GeeUO85hHyHhzVm6AO+SQhVP3s2Z1Sd9tmxpo5vm0QIASu2+qCmh
4Pxj8M4zs1Y016bS3ajAG44vXfOZVCyaGMf4GXm05ocSSZX/6XZ0MQ2tneq1XTPw8mDoPMOZfiQW
hKSaLVln0+DaoQ6V6rYQAzpWg/KbrU6q/+UWu363q4Oja8Wl72QYmnpfbfU09nf2vmTB1aHRJBB1
xyIf/IclHdKGkigpRwK1s3neV0p2dVLKfoWxkDqIjnhrDA60CdZkXPvgdHtPPz6PXB0VjTucUlBO
jI5zBC7BeBiWKIawgHi9PfzH1g7Kuv8e2wNzasByFnoY/OFIVX1CC10i1gYiYdVGov+x4bi6NDPg
Y1PUEAWrdJvj6DQJ8UjKybQxvGmBNH+1ZtA7WO5MDxDKTobs+4Tyy+21+fg0cHUsdBP2vCMVfjgL
wTveIquxISw8tSmrnRjP1hvTmNZH89osB2VeZeMD3PwUdEMSiTKmztZV5WNVMNeNNL/1kDrVjF6H
n740y0Vm2ZHV4Rcv+1/gpWiwPmbcOjQZO3jt1jOUwah0rHRFqBtMoBk/ROgSt5sV4rp10khyKdet
aGTYdZ3ilIwe5xA5QzTiIZ7QPqtgC+5g+vFXa3iXOfVoAOxsifVq5Su4wZMgSlrrGZnt4bZVmca/
/v39+CAwhHI8fnmIitDoB/dBFiadAjf/Jr+dwaJ0xHS1esUK7VZ66JflPnPZAR53KnN3o0fA4Bc6
qWluQ26Gl1ihzHXuG/Rq+CAkCRzxKJYmBaXFPsfWYdMtlBGEvG6xYuuBqr/adUvpxLQ+Whbu5lQ0
ko1YH+exr38tXha77a7ijBtq3tz2PXcWH2MLR8Ydihp5tbHsJsPRHBnZWzMQ24ZM8pCd4WEpw+UN
cMFnfyz/d9s2DQvzByQ6bKaFtfjxsvrCxx9T+xQ2n/cNraXWLR2mYpQYOgcXyxi9BtGXSf19e2xD
MND1kaXngD9wuf5s9U2OYazqcaNOYjD1P9DPBS7mQHsgGPT/Tut3wA/R2JMG3pKGUb4xh2Ffdfjz
GpYTqWzY+Sra+9y7C8lbQJtD5rzcXh3Tpl5X7V3AaUcrqOwA3+BAqZ5an1X7lLe7uoJdV0dAT1A/
jyYhMTjNk0V873fxZ2FgzUdDp1p9FiLvgURKfp8vNTm5ucje9q2J5qVl79ez32DNJ/43aMdi5XeJ
F27APEwLrjlqSUUGiWUseAjgVoyU7iyC5b5ut8zdML4OdM5snOkVaGQOXfCtC+8bezjY3q5+dRck
8/+1FmKLBqkNfInZzSGv/15B0TRucYuYfrl2tq5drihg2khm6/EfVCH+LXx5BV4UX3dtq44yC4qq
HIpIwJWsVDruMWivYMWt4r4hzOjwMt45IYnQvXMg/cUKUqI2jNE0ruagXgaAZVBg3H6Rn4fO+YSW
p+PtBTENrSXH7oAHj6rG0NyOHvM+SiBsvM/KdSTZMDXjFBVYa9d7FXhA8WU6RlsAGpOhaP4ZQaXW
C8vrRrqvkG6LeZ2GfbMRcE2Da/7pou0QOKaeIuu9ZM0ag/kBDxEbgxtWXEeQFX44+3KB80eQ2ika
dEnJfP55ezcNP1zHj42uX+KegB8eqC9RVNyp4pGRLN03uOabIrAgEVBicJdWp3p5rav7lQUbdmj6
5dez790ZJMtBBBmUOw/iegec7tgaHWa6YYmmJb9O+m7wfBr80g0xOG/qOzUVKfG3XN5wNuswsWGI
AjzgYejSfS0bH8LyZSyDl7B3DrdX/eMamqsjxeamzkdoz2BLLfux9lGkw5WpU0LEqBSDQ6Wr/gns
LTIk0y5oZ2pW4BWmdaroSG3OEjCFlXFYBNMpqpath6UIa/4nWMjVGUintenmvOPYC5EGIUC4zXjw
o7+r/OfS2XE+qKTYVUdzddyYKkOv4msFe53784zWwKxcm+McOOR0e2sMuZ8OF5OuAMu/X1KA6Z95
qM7+/GmW39vm5+yMd7enMGyIjhOjHg/KyMMUsjz76+vsvrTN1iXcYFk6ASlVQ+BFFsZuF+s+tF7B
yx/X3T91MR3sIamqXcBuYH7/63wQay3rmWOaKf8ZtGF8de4SV3K+dRQYXFDHg+GRD+llDkJzPnUH
YUdP6zKd85W+9G3/7fY2GAKIjgjrgaQYHCuPjjyr1bNi9fBpVOsGUMO0x9oRTMXa0yrHg9Kcjd14
6C3hV8d+cUJ1cKJyq4PZtEqaa+MRtLPIkkMfOVvkqVC0vPOXjMQ2t9YUv2CLSsdkVdrBHMy1HQSN
Gx6Lnv6o1kidSjJNyRTwozPyIvYgvHGRrrNRAzD5oHZUo2+jDTyQkx6hZniXlf6vcF6/Z408rd78
FFWbPS6GTdLxYVVJiwDsz8FxGfI2KUJbHIJmauNlQrK6y8j+AIldO9m6pg6OERoe7kHX750hoL6r
PdHFfem/bliAfYih+4Ee7WCxn67cwONdX0fRPuwM7gX/HV+4xVz3mUsP4HxKSosC2UxOdSX3HeE6
9yO1hXSioPaOhIoxtXkb3Xfown/bt/RXv3+XIBS1qCKCjs1jWDvufG93akXJ04X42IaZGgKIDgxr
bUWBvZ/9Y0vW4YAGV/8SCNBE3P75Bp/ToV5E5rny+OQfl9o5Lex70baXIvAPYAC+gOT4YfLLnTaq
eXdGw9aCEqJ//K1r42WRPAbNLr0fmKjmy47fKSlJ5B098AFHadiMjXrEzbimG5HWEAN1fNeICtlc
E9c7yjI425T/IsF6crjzvC3ZapriukXvLGkMHRGCU807huCGZ3f2NIqHxamtl5UQ9xnU6J13d3vT
TTNpDj2WVJVixWq1TvFMuyqtWnQbj2v5Ul7/s28SzauXbqo6jy/esR/RaGSPX9gcfCrb4jnHY/LG
HAbf0HFeGSEKrzPEO4JbY/pUeD30ADKFF5Tbn2AaXvNt8Co4QxhgeFIz+U8Faqjv0DyLXm+PbtoF
7fDmYGmYUD3zjvQ3KbQD0msiOgt04m44JHlY4d99M2kH+BCt08ozwb8gsX2Ug3/PfDTS8qZ9AKfK
xv3RcJoSzb1lyNgyBop/Cav8B+PdvTPJLyhovDiAAzk++sL3fYvm6SHwM7JGc9YXkDw92BL3GOz3
yRnkp0oMG9Vww77rKDC7Qr420pYce+5W971w7djKcGzc/gJDPqADwADpzWoy+cPL6q3q64qk+Vha
NX/EDareV7TWQWC8VQKto+HwUuF17G6xCJTGKa4xtz/AsNU6+msWU1CUQ0OO0NOJ4syxf844JcZx
qg/AFR6Vsk+3JzKt1PXv7yLiMNiD0xbO8BKNUOK2prpJFqhPnV0I06e3pzBttebinjssXhfU6iWP
UM+bptBJpqgc9515Oq8ls/tZlvOMD/AVjVEF6eIoJH/d/umG+KHTWrZeFGb2CtJ1e1y+2XZ+N5fT
Z/Arn/N67+/XnJpwAYpXtDW/tF1xt0QNi+us3EJ3mZZe8+QhWxXrHDa9dJadJXysBOhL861+V4Pt
6MAuNodsCZ1evuRkZMe2mRrQ0os1dZfNAo7hA/6gswSZmbLnUb541sPI3oKtxzjTuFe/e2/2jVeG
edMFL1nk/A/CFc2xVMEWn9bHjQa+62oW3wbTtIJPQ775U/tjIL79T1UG85GCxD8OfX+9lAOtT9T6
Oc1tlbpl9uO2uX74VZhXO+5ACgxuXbDwvUWBRVLmWRDGFuO324N/6AsYXDvhWh+6FRGn1VvRSuCT
HOHFbtiTy5LZz7gJ841o8aFRYRrdH0ToTVVQ9G8Ob5EVQFiv95fyICO26/kYM2hOYREfZfVq6t94
KKEsEqAj5z4CodMQB2U3bpS3PsZt+K6ezZbLChhl5skMUJNBWCe0ksnwm4JUPP0edQoZ4TROPF//
6vqaNhm83mGkTqq5w4tHnHVB4dcvkK9QJdlISQ0rqzc3EJVVAS1k9ZahISAJ6+gRD0UysTYJDwwW
ojc2RL3bOpQ11VsFYt7wWyCrAK0BwRKS4vtvSlQGUrD5621zNNi6DlxFo7cX8XHwLqEEJR402l+Z
CD7tGlsPbHRG8VYsDmCKtkPuQFZTnqZsS83OtA3X1XsXenpr9oha2+WeXdlKwcT5b1ZCSy2HeP2u
X69n7OGikN16Wf8GTUcnKYspQwfjlnSqaY+10MabfBjzppBvEFB1ZEKtXDkH1+9Vdaj61rEPQ5SR
f/Z9iBbOQlDYN5Hql/vepnbcl2jDRcPhRjgz2I/eoNHQ2ZaROw1vqIhIeT+GNONp6FbSOu779Vog
63lfksVpsM9ogY1nNn+jkbWFcv0wP0R00WIYGetQ1VR5l3mh58XhSetMaZHTr30efFJhtoWmMhir
nqYXgDr5nSdx3c/qKC3QKZPYHvKsDuoqt5fJNIN2JbdZ77Ks9aOUt/NT74DRW8rya6PKXVAz39UT
9aVyZ4iGTM6lz9pXCX632G83r0oGK9Lz9FZxRO8Avz7rhvDEHSmffA5Awu21MY1+XbN3oaKiE5i8
VQjUX6nEA8299mVo5RZvn8GV9aaMyqLlPKgVEsJd0/GYFGBcAz22OPaKj6kzboUMg63qGTqKgaAU
8YflwtyBWYeRgFZ6hgzWX5JGoJle3CVTcU7KLR5Z03dpiQpl4dKzMXAu2UjaC6e5z+MO0kA/bD65
z+tEuw3TNW2P7uGtvSwWQHQXEhX/AqO5Js2Ay/LtvTf4hZ75VllhFzmn3b2Hl3p0srirdZkbAZle
tw742+1JDF+gty8sBecqQtkwraBlBCEt0NYG+z/hukHvzHeR8+h0rWJpj6bhOHT8y4LEDo1MW/xy
pp+v+Qdz7HZmsmOgn6qQZB3tspzKv1Tvj3LrBmUwJr1tgYPsDSzro33hPRqB0bBdHCWeFiCrB3lY
V3n1ad9O6GddwNERMZAwDUXUJSBKGVM/j7aeqU3GpLvEbEHNWrDl0pbkf2BjWX5XEWpVb8GUTRNo
rmCDso4Ffbncj+DfAwGi/zIz5Ja7kxqd472w3A6JJIfcowBPIcgWnQOqbb9uL/7Hv57oDQzdYFnd
CAxCEQeBujK8LeGlbuY2oWj1ONye42NbJXonA+hXyFB3EeYgpP40zVUJ1l2y9W7/sZkSvYmBTVKK
1e+zE5/DTxlEkq75QOiVRxKW6b4P0LyZ+1KABnmw0rDwVishvVivLELj1kOxaYE0Z/Zw18nkIsYH
qC8vhyb0X3K6mcd8fAbhleK/oQi8HUU3K3t8yKKge6QtCAJJfTUkT0CNSQLrWweYdd9Kab5sk4JF
kLvxM4jPI934LbDOifhn3+iaL9v+UPGBdBi9ysPw7OYqS9C7uQWZNfmC5snh4I2Qd+T9Pbrtl3Tm
hYg5GfynYN0pRUP0lgZSd6U7CM+9UCIRupUgSQNh9dvLY/j9evMCLdg4lNANS4nbD9Uj9fpRHEMA
dZwnW83TFq+KaRotbfXYgqZ0y8bdJO+fWQDiwBkkG53XbdQPPgTi+CS8GvK7s5MyBsKWHJLe8dx3
4AJzwDx5lVYbS/HPPHsv1wXrxuZgrVvqJb9vPn9gfzCl5uDz3Lqs7bL1QqC1s4IUvBTQ2V0Q2K3E
YgXLkzBzsxCVjHz5xeU6NbEcl6q9b31ouKYtrgj2l9GJbPfNZYHvH6d6UMszpKTX9l/kGV0fV+M1
02y7QY0xX1HsTKas79UBopp5/TgJOjm7zlOi91Bwq0ftBY/quLjAgmlBwgOcptxVSiF6C0Vbi9ol
a1CcRrtvK9gw2n8Hdejt1qkTsbgN+d9tazYERb2JghUgNC0yy0rHNvgqMwqO8OHL7aENITHU4gj3
a2iO2Fl2CvsRb651kd8VVdAe5hJvAByMxi9uC4nl25OZvkOLKkAeoG8ArZMp2CLoaUaXwteo7ueX
faNrt+HCYaGvsshKl7apYihP97G1k+OU6E0VXjQUZJx9nHtTN8XgsP17LhDVwduy5yXJJzq9/CxW
UIOCISvlxeAf+hLXMC/zNh7VDbus91bwFhpfwxpYaOwZj6j/PWSzd8/n+m9m8YMqt+gDDOFQb7To
81m4ykFyYCs0FHlANdDrJbvIxB6IBhbpOvG7eFhYKhxmJ28uSDuWQ8WhBA1Jj416n+nXa9lBJSQA
+MsM0PnA/p2vtODccn90V67cXQaqt1mE1G5GvESXJyJlmODhxDlAMnnjqDD9es2RZ7FknYMuwJRV
KMxXk/qcWSteG9QuIjSsvea8c2c3gPFF/MIWCGB44F37/6ekfWujOW8o/amo655foBDVxSFeaONs
Kb/eHvx6dn1wpum9FkUF4RHXLa10dtW3a4Xpygg+Ao1oK/Xz9hSG0KZ3XBRBRno3A9XZ6A6FH1fU
j4pvnV/N3kafvmkCLRWYw3yevHnmF1uSNbYltCsF3YoPpsG1Q78KiN1SNfELVNfak10M9jGfq3Tf
0mhOO7o4dsFyV2RxsYzlP5nwHzr0++967SI6oS+o1IAGyx1+8URZPgE5Yp19qMYd9v12LYnv/VBK
HoQInJDPSDxeiwdnmbIN2K3BZ/XuC0hWQlHMdfmFTggI45VhEtBFcXTsYYsMwzSF5rWeZPPiK7c5
SQdmw4MMDKZk+d/QFe5GVDPkqDp9PBolugKcZdeDq32dZ5aBa98FUVM+WTHjoBuEFqq8c0dwdjtC
+BtLZzjR9A4NaNn7g5xUi6uucwKR8H07Tyku118spEeWPX3etf96s0Zbr2wu27U9zdBLTri9LkfE
wX1Hvk70y9rMbtCu0Z5IMH0ZQQOZCKq2agEGl9Z5fkNUvFtHOe0J/xtQdgv+taZcbOy5aXDNpe0M
4e2qRXjh7dImi4IqwbaOk8Fk9XYN0mYQiprh0QUr2nikOH9J4AaxP0Kn8fa2mqbQ3FrOTm8hBWtP
vUAN4Ld4JS3GL4HIig3skck+teMYrCp1TZeoPVFvurPBCMSm8QtaZ++8aj7k875XPqJ3aoy96HwA
bdd7PiAhYjnihs12dW/6ACj8N9vifRTYPanWe+lR9DRAqtdiWbfPhPTGDIhk8hUX2+40j+wxtEAB
5A4r3Tm4di/nJPfzAYnEieZdmdhh9Jqvm1VOg/HrPRlyFMNEBqs4z1HTJOMCIfW6ouGGaRpyFb0V
g/KhBjw1Ks4s7B563O3HqXmtuvDOCfotGTyD+evdGKC7V5XjzN3JjqzXWSHTbdeijoNiF0rYJ3ov
RuU3js0zD5tbl8/29WFb7LcczXmXcmKQq4566EjLMa3sLjzV/fTldmQwLb/mt3xSQbGUgbifR7vN
TqyQyOZYLvncnEWTjVKcLb8b9om2E087nmk0re0AOMb9WKmF3CHWgb68qSp3V+8odkLzYTmESH5V
0KGC04yxTaFO16/+19uLZfAEveFiIY1gxUpgR6uy4mpFcLB8byOCmgbXfHix6rCnPReXWdVDvNjV
C5+qLVYY0+BaNu1FAZJEy+4vbRR6aZY52asg0xYq1GBEep8FnUlYd9YqLu2MBGWxceEDog9ypUl0
vdfvW3ztDAY3eUeVGMSlQtJ+4go025wPW+g1w/mlg9eqsGIFr7vifA0RlUfPkn5FCwY0gtw3YW/V
T03boLly5vqk5UKIi1xgQKNTZ8/dwOwNCzKEuT+wamtb+pPIBW41U3GohuKZo96VoIr6/fYWmCbQ
vBeK2rBSPJ9dvMEiyN2rjJ5skWf/otej3ih5mObQHNgbXBxfkJw8e+DLPLRh/gzior96Wr7c/gbD
RusItdCrmzEqFDKIST7OAMXFs+3ei7o6Qg36cci2akOGrdZxZ4sXkAxPUuLCvJ4eZ29gz9Cl87bQ
6oZl0lFnRAQStHKjuNhe++k3Wl2q6HXKUUe4vU6m33/19felp4BA0yVqxKUPkaw30jkJ9ICd9g1+
/ap3g7djC/kC5iLWTYCCVkxFVSxU6WwBhUw//vr3d+PjKdwXk1vKS1VaXRNTkhfpsPYAO+77/Zof
2x10GSs2rvdFi+eiPqhfgFhfNtzYEE11jBYP2AyXhZfZyn9Bb0uKI/kc1L/wCr91hzVZj+bIfcGq
YhkccSFr+9riifah8HFzdefN1y6Tm2luHHYOBNuILy4jkAoxNuTL9enkHkI4CbKl6AEFkp3ZnY7W
AhGHAjBsgkdLuwS+WMSVhVf43fcCva+C9rVD50n2J9qKcjg1Reb9T/X2uAUjMGy4jtWqZNOMQT2v
94sPxAikq7+PgoA5Knq1W38jrBo8QodsgYHBxgOUm5+ZmEiyDGCym7joD7v84Q8e3Z4NbT6u+Xmu
g/qUed58cIctfLfBlHTE1lx1qopmkp85JEX52rMYKfGd5MP3cYTRrlW0r8aiQ7ayoYUibZWXj3jR
es0C7wJG8dOspm8sKlMAATamMW2FlnK31dCHa9j1J4JW1JhT+3nbVE1rpTk2C9xWLGAgu6/A7zjH
nZOHVjKrckAHGC2yp9YqxktAVmdLcscQSf4AJFvVLHGmQrSxgFralWvWRcfO6sindrFH8nmXfenQ
ZGZVIvTdQd4TdwFdAqg3P0F1g+/bEB10NkdskEE3O+e2if79nXR3U7EFpTLstg42k01XCR9qwejt
rFESZtTqliQvQdR7e2kMG6Cz5XpOKJaIjvjxi+wPRAZ2THO7PYRtuNWtaDAqnTLXnidbFLZ0zmwo
r+RH5cmTa73GAnJRid/MdRM7QSmO+z7oupDvzm4KFbDSmiQ5g5sbef4VDjbO/ZKWXlFsTGHaE+34
5jysZTUPzjlEV2z2QuuhiU4FpLR2ooZ0ulxOSD+EPdjvQ2oVF4YmiJO/sq2uS9PP15y8p75Hc7xc
n+m1Gum1XpdE1taroOEw0iFnlINclTWMXgp/zR5xj+sSKDbVB2419GEQKNnf3uaPP8LR0WfQLqvt
0qlzXLQcYT+2dKFv1RLJ5du+8bXrdFgOawmcZ3c/i+iR9ZBUjvLeP+wb/Oop72zUqspG2Wr1zkKy
tTosPSCRcSSG4Oft8X+32v35gufoBLoc+ZM9Kmyx1wGiaru5k3CQrh+uN9MWIBiI/oYJCCBc0HwW
Xz1fqDi03csEte+N6/bHduDoHLtyXAkoH6Llfg7GHJqaEKVBLybN3TcfJ9btzzTZwPXv75aRlkTV
Udu753Dwp89ZMfnqzqqIsHZl0k6k+flCc6j7uv5wIaJBWUsCfSWsZGFW7/mxFSp3RIfsDPXzffcC
J9KOdkTgtbQj8OYVApAM6kLhLCDsdd9qaW5Pe2hleVL6lzFznqscRUa/xRvKvsG1fH1pc9LMtPUv
7kTepnCs4qqtv9we+0NTgr6jts1FX0ohp8xPR288oorzMLrtAyWf8srfOAQ/NCTMoG00kppV1bXl
pD7zp2R28+CAnKTdc1xgdG1XqdWudEHHDxpl8Fa/oHwZQx707fbifHi4YnBtVwucDfk6105aFZn7
CwSdTgJtHBpTHLnPhMz8URAUKW5Pdg1+f4QVTKbtMoOKKnFY40BhtkoZLvaLwpNTuM7p6NBP0s+b
A2jkN64c/seT6SgE3k5L6RYZaLMHULxwhRCM2vtT3fB5YwbD2ukgBLpCbY/7qOuHfvOrGsFQJMQ5
rK7kuMPRLaK726tmsC5ddFg6IZURatmp9MA+zer2lTtil+YP5EmvTvMuBoZr40ZAU3opFFX8u4zP
5FdQZ2pPzMDo1715NzqBeGRt2Z2TFjPa7mYPT6Ngztjq1zctjObYNPNI6/o5STN/URDxcil46teN
qGEaXPPpLPMhBIFX17Qv6Rt4T2Ua+ZtdQCbb1Fy6ncJidJXvpLZV+Xdt3ZZxkVfzS5Sr8nTbagxR
T5cVbvNKILFcvFSOPYkudtg2PY1l3/EV1BIFOjmLpHN8T6S35zN9kubbtGlITrlwUp5dMS0AoMbh
pKqky+Hit6cwbIkOQphX9HjLpvIQyNfiIayt6PPANiu//8fZly1HjiPZ/spYvbOHAEEQHOvqB5Kx
SCmFttxfaLmCOwiC+9/Mt9wfu4dZNXckpiLidpjVQ2UqBRCLAw734+cca33lsdUpAlF10tFt3dp9
MKW42+JenJOmOjI9a/ABl6Ste5diepB2vcZUeQEjDttmNPWi09NzrIuVKSMqwcbSngjEySHLicoy
FXVjJTcFG87hc451sfz9M3v25izXBegHtr0/PeTgvOHF8FY57NPpERxbguXvnzUv087SA6vp1i7M
fM9VKe/AAHwux3Ks9ZVFs6qVNsh06VbVdh7GAvndTpwNAx5rfW3SgEsQK8YtnSvTA20IjMa4XNWX
zczqmtZkBsWwysiWJfAW4RwPYU2xh063fmxZV7bL1KLJaDTZDgR5IW2qPmL20EZ1rs9J7x7p4jf8
QYq3bpqA3gSb87MBC1dkTwv3CdQ1wtODOLIAa17I0qZVlxVTvVNZncF9FDLyHAD4T7d+7PtXTy4V
z54uh3JxXdgQssR8kr6fBT5u49MdHHEm1kAE3bhuB5Fd3DdN3T3ko+sAhzMUeRV4kP/8ITgX1zOf
ZXS6u2PjWf7+manx3DOo1sSGijXwz9QUEGI10Eohy7FxWRfLQj3rYogJ5cjM4kBlsblxPe8HAxsC
EATYWad7WFp6xZ9kK4vO29xVdg4HAFysfVjmWoTuOF2EWoLa+cqic15N6WhystUTbjTpgKCur9I7
HzzcZzbVse9fWfVU5uPIerhHpZ7lleSk2JQCLsfp2VnO/ddmZ2XV3Ri3KCqBtw28YL4RPlfveQeU
fpK0ZFcP9rQ53c+RUaxhCfXcdoWBQ7EFPby/Nd7wjpQeu7Dx1a1cNjzWDYEXT7Puq0qqPhwT1Ahe
9uUro0YWTY1ZjRmijisRz0DrbnoR3BBy9qvrGFLmyKckA9liIYqQdvYABibrzE15xHzX3I+yb9wu
SZcvn1HNRb1s/OJNg3NlyfqcdtixZV3+/pn5liDMt9oUzw5UKPtBXuh60+RNfWZdjxx3a9Yce0o8
e8rw7hyIv4+T+jo1pd42TXuDchgazpP4ftkar624ddp8KrN6J7PWxJFGKq24rVU1Wxd2sDJiNtCy
bjzcDLoonEBKCUk32ysu3KIrI6a2RiyuAXQSHIDfEAIDcxE/myU9ssRrMIINHcgZzwEHRQzOEKLy
/ZNlow7poolfIxDSNpeerDscbmX31ZCsisbePQfbO/blK8sd2obOuh6cbVlkRTjw+FMxpufcoSN7
k64sd6imKYUYLly5mL2BN4TqproHTZgsg4U+dEzrMwHCY6NYrPuZiUHHcBobC48Cri2yMxR5RY9f
pHjMgEV72biqyTg5tAIosCX2Bnhqf28NVn9J0gqtr69evwTjc5fDVa9HFnRGWWFl6XOBzCNX1xqD
EOu+sDrbiX+m7nBgc/nN6OqekOp9E1f3l23PldkOGnyRDKVHP3mVfh/q9mPbAc17Wdsro825cgTN
kr/vlU4hVdiMyTms85FdswYccCFSCfpUezsYhMaZL/0AgaHH059+ZObXYAPh04nFFj6dW+KeqnEO
ByX2hWqGoEXY9HQnR26vNeKAcpXMJR3rnY49D/CYWm5kM+Rho/VFkADmrgEH0LMHGaXIgcfPKi9G
CsPDk8NrtHPhEFamy+JEcTBh+D/LfJ6CvIHp5mOLGJeAAu7pWTpyDK2BB+UMWYykbwD3tOVn4wIT
SJI7rrLHIe2358koj22nlSXTGDKD2LBq11mgQBTF8EBrcBmcHsOxxte3b5lVxCt9eytc1HGiFAZC
APIimBXWeG3ChaGyyTxEm3ywSNcii5yxPuegHNujKxsuPTDJNaxB47xwPhneoHpauY2zyNq5bn3G
3I5ExNfIgjRlfmOZtt6ZatjaZIhSG5gPx73pQBc+dv1hpOcyq0eWYg0zYEXjJOBH/HudFXgkS1Al
XFYYxlCHv7puBqnwDmj9nwp+dCA8UEmJ+Rx86MhirFEGPG4L1oOIfJtDhuYmbdUbVtlsq3vUV53e
qMd6WNmztFFwVtWwgsFb4M8EPMLMGcRtYWv+cLqLI/a8ZrVhdlUyJIrqHaCfIoQbCr2yuOw+dQQ4
ayZQkoEi8PiimiGsx8qswSYc1zJZXq8Oeiu5dsOmO4eJOjZbK7O2gYR2QKwufuoUeKh8gUZMDpFh
b11qf/bKuHPEx43dlPWOdf2wlT1Ykjof1c0uxnrhmq9MfEiGohxRb7bDzd/zWxTyQrg8H4lLburJ
dOdCXz4s4Pd3OFtDDaQsc4DTdLUDcauIEgGWcNXXZquoax67oT9QT/fXXYf8dlnIi6SmGDhzX9qj
dmf1V+qF1454E/eJ2kta6QgcmReV/aCLlclLxzeZjwjYbnIt+8omo7M7X8b6+hZjawiCxqWRQwKk
3kEuS4ax76vHyhNOOKfJOfDY6wbJ1hgDvKYARetivK0qFwWN3Ud4CUO03K5uFzcRQdnsmZ32+tnL
fmPCcUHzMQt4VVMNFAXlvYsSIJqeoRt4/RJha5xB3JXdQhRU7RZeXWVNX0yRv+2IvloqlpOE3DVz
vz19hh1blZXhx1IUDMi3ehf3hG7TEcUDfT7qJ4uCnut0F8fmamX4ZTsq3+vbajeU2k0ipKSddjO3
HhD/pzs4NoaV2dt987eLK4lT7HQ/0C0Z+wPIRs3j6R6ObKw1HQ5ElqrR0creSjY8CEd+KJv8kcd8
K0z8vo/PKU8c62Zl4maeYXwcRY/51EKzFlW5hrdWMNQI1ST2MG0TJ08vW/jfqHF0nYM+FYfYAkyF
Enu3qcHs6NUwmNNzdmTZ10Q4wDFZY017G+EysqOx9c2xwe9zWdvLTnj2zkacqcoTNVS7Tit5JwvD
3tXJwiV3WfPLkJ41r+IEiBW3trc0xmH1LZWoY76Rpi3O6Zkf2bFrQhoxNdLUPRYaQkgD8JXiPk29
Bor14zk//fVnH1vz0gABIIvKgyu9wBh4WmwX7DEjxbcKx+LpWTrWxcquudW5QM7ilEqb4pHG9q5U
3UYV7HHZSJd1sbJs5vcin2fP3iqVNYFpUY0SY89+nOUUR762izMH7pG9umanSZuZaaZx8UlfuntL
lVVoWWfxrkdWe01Nw1GYq2aNlEOeZnkke9zXnTuO+4Rr+8zr9dgAVje3BimorwAJ2E1ICsQU+NBM
FReJIjK2pqWhia4KmZbVLje1+joJD8JHYoh3jpJ5dNFC/0ZMgzwMobFb7RjK+ePZvhNG7JueQQr4
shgFAigvjZo3NZRwEDzYpe00gSeicUPZx/NHwMCTt6dHcWwVVi463kkJSKswgryv5dZWOr5DvdBl
ERDUe70cgCK+immfwrst1adYJjpolHXG0I59+cqWS6l9EEFItM2RecicvIpq1Zyb+mOtr824AZuc
j6TnrgSn6HA1aUOqMAeZhh1dNPFraJjdq7HtQQz9k5N6VKCe1HD2sxGcZafbP3Ixr4FhCFXA2Rt5
tSupt1FNXPwV47KXGBf3Yh7k+pxS3pFTdQ0OmyaT+CjbUbs5uSnSLBIOmGqcyf5cpd6H06M5shxr
iBiFnE9lJxbsuU2RpaSyakIL6njnqAmODWF1O+vacJP1XpMEUAqmmK/svUrMe2qm0LZsdmZNjjjJ
a+KavCmqNO2TaifqJI8GkxSIiVtvSg9EBXQhZ+1y755z+f30pB0b1Mq2ZZfO7mBZ5c7VaRmOdRzm
iTNsEM4BDBHbbXdZNysjB4lW78W5Xe4GBnHSZHgSGXvD43k3y3NMV8dGsrL1Lu/0KEkFao1JjKCP
GMO8c+2oaPwu0DzpN5eNZGX0Bueq8XJsZNkBDQcx8F1M9S2esHfW2Zj/kaGsAWTTAHy/BV73LRPy
81ILyPMciBrZBJBNeHt6HEesZU1hMyHcYqtRq52a5IfYAJKwFFOemaRjja/ubYMyl7akBg6OPxuo
yqDQpk7PxkOOtb5M2zM/tvRm2giB+0ix/qMYEdSpfFC+XTYvKysvCRRAyg7xVFSGoUZIIJSjUjAY
nG79yIm7JrFRkibz7Czhfnd4mBrVR8t7fnnK+yaGVsJZMO7yua8Ec9yVXUNwbEx6oGS3s0SNZGt9
0mMPutC8PVcbe2wRVhbNat0lrMX+oXH7lRrwFzQZmc9M07GvX9lyDCigUEO5xIDrPqKtqT6mMku3
fnypb7xmsRkylFZbBQfQK0/KGCFNyOkGuukysT291Ecm6DckWe1AX3rC5SpLKJ4E9uRJcLNBJ+qy
5CNbA8lsUK8ioukgZ4HX4paPgJsooPm3Co93tzBfTw/jyFKsaW04JAZYVvsAtsjuh9HgihKmf3A7
Jz5jcMc6WFnzkiQELV6LYch+DLhtbnM4OlFBLsT0sTWvjWK0y3PZljvetFZo26z4JJDyD1JXniUa
OLbay98/O5Mqi8VyKPHUGuVI3avGn+s0KPxsuAxgxNYYMu6BajcZMgcwlykFdyaK3EePX0TBytga
QwbxA1sK0kqJV/uYQmwdmbXKvowlAc2v7NmqEj5AiJkkwSTZBwLUbEgt4p/ZQcfmfnUlK5RfOaYh
NhTJ/bIJEt6orZNDzvG0BRxpfo0bmyBwT6VZZp5kjYYHU/b7GepM5zyKI3fCWjyYVSDdo/0MGsoR
aR04MNQn4WRn2xHSLe7kXXYerVWEhwGCOSBFjH92LeyMDbIP5xwuzGWTtLJiKx87ThxUtQNDGVVx
uc2d+SL0CVtjyDpVOjZp0DQug4Dm1W48GyY+trQrq6XVHJeVwC0pW3LPp6UOzfgXPv7X0DExFR5k
mwGTNJ3aNTndg0nTDhZqXTc7C+E4cnquyWyY7jXIRN15yyfULwwNTJZL4GMdk5zzWY51sTJeEVet
7Qxm3iZer9/OJcSKpJ+89/rKumzzrHOyNrLjuTvPC0qk4dmXJQpdemPx4bKtuToeIA+VABFd2tu0
aL+aEQWBbXJZfS7OzSWZ9uzcBx2ILvMSGRMIQYKUgiKk7Wn7nJO1WM8rXtwam9aNFCEq+NBb6Yk6
XNBd8aTSQGXJnQcNh9Pzc6yTlbOOYk8QizI46+nCP1wiqLr4i3y5AkZ6Tkr0iKWtsWqCWBWoiLEI
ti6LwOQgjPcqdWEu5jdVs1Rp6GAxRLYtA5T4TFXUN8PD6fk59umrQyLOpbQSgbC5TCcLwBMoXFXg
Y71s768Bap1piaszG5/e+Pf56JHABYX4hY3Tl7sTkWVdgPAQwPM6zaMU4oy7xDmrQ3ts46wOBmgz
xa4sPGcLyY83Us7Xmnj3A+3fXXxpraXMJGcAI+QpHpKYoiDvkWLL7ELvTq/skZNtjVDLeQbNpBn5
ryEFmb0WKBZvvfzRQxLjMtdkDVOjU1nxsYsJBBDcR5UAHNBrhFdOf/6RjbmGpwnBUGUzLGGCzv8+
OdCPIznCp5c1viz6s4MNquRdPXObAvMJNIBprAxPeHAFXtb6siLPWi+dbMySdMFbLbXCy8EcW0pc
OOkrg82hbw7OcJT4yZnopxR1one8T86dycdm3Xn56TagW4WbOlhSJGivJzBAP46ATVydnphjW3Jl
sUMqbLvKXWerLBQGTa0iu3YhgJ4Lfi4Nf2wAa7O1hQAQubG30Nt8UgWQMHDchjMmdazx1WUbQz5v
ZA3OBKhKOXfOmE+h4+bnUjZHWl/D0EwKfpusBVY7o8UYzl63BQ3qRWwVjK2BZ/DuDVUZCit1zqA6
zg3RAU4d7f21Lf/z2/hf8oe6/+veNv/6J/78TdVTk0I0efXHf71VJf775/I7/+/fvPyNf+1+qMOX
8odZ/6MXv4N2/+43+tJ+efGHTdUi5fPQ/Wimxx8GkLZf7eMLl3/5//vD//jxq5W3U/3jzz++qa5q
l9Zkqqo//v7R1fc///hFvPGfz9v/+4fLAP78Y9el1Y8vVpCa//Pf3W+/9+OLaf/8A7vhH9xhAtsb
JNHE85dkx/Djrx/xf3jEQ7jN4Tb+x1t4C6pFmwI9039wwamDunLquo63YCuN6n79yP6H4IxxH2o1
BKreeNP+zxe+WKP/XbP/qLryXqVVa/784+UdJ2yfcg4XghNOhPDob858zyjJUnULJr6dHno8jh+E
QhpjOIe+erm1/+4IPSG8CznK357KJG9k0Ul1WylNg85vvrn8HM/H4tD9rzf5P11wVOLZtuvizy9P
sCnTbdmU6ta07Kvyu7ccye1UWR8kah9acU5Bkv16Wa77QwWdoA5K6wlW6WV/uW490VnqdtJ9DTrM
updy08XG/khYDlkNF/IpYK0a3k1153/K6rHbU485aciJKf2gYX4VUZTCfjAGFYcmBYE8FAN0WPo4
4j0UjQPM3MdBYqfjdhBdc81lMnWBbN1iU8z99MS6qnqr6VQ94s7JnqyRafrASF9VexR3th4EuFs7
v64AsZFR6XuVDuY48bsriMXM+S42UjjvDCvq4sajdfFYdKlLg4TVRRIQpvGoa009fR1SA4h16frm
q00LfVUkPNsg2MTaEOCtegwd8OMVIBYolUGiTbmHPI/dT52vdeDPHbtqq7SMwN5mIRRfzZsyrurN
VDZ0V8fKPhBsvSywUs/fxaATeO8ZN/1WKqkOrq3YdVqaOky93ArauFbpttPGMoHl4Tf7cSYfRwb6
j01rsYRFfQkYb+jmyt+Xk5uhJKKUPWIzaULvNcTuohb12d/aoa0q8KNa5ed5oJkd9iT3IsfzWx6k
WenvZ06Hu9rVvEQ5ZuqLsM7L6panrr5JnW7YlDT2b7O64O/13KsqFFNvPyJ/P9xkHKisrGTpLRh3
7Z8q7qdr8ALNHw1teQQCg6rcEmgFb7Cf2rddL6uHrEv7b1aDWgioYVflpzzlzqG0PPYpKS2VBK6J
08+w0ThMtdc4eMf0M7TPMr/rAh8UNvve63TbhEUjCp4fWD+D6yHwXOKaPfjxLO8NHWjKrnmczOPW
Y8Lun1ImcwSVKAJX24SLrI8MojXszullIkLPcjqxH2aneCpRxQvgAwrnWTD5IzYiOKfKep9nxTwG
ftWLnRObQgbZgLLAsO07pwxKMuZlUKHOPo1ky3gR9HNezVg/OeigrlgSzvFkP5a5naJoFDLhwqua
+8IVeu+Zioe1yMl7DamkJzpbM8D9iQzB8kgBehvVsOlKZ1uB9u+7O+rmqbZa+1rXswjyPPXfSRmT
/p2VNVedsUCl76RturMa9WbSxRBVgNSELK/vbE0O45jPO6QfRVhlNuw3daAC24E2L86KJmjS7tad
Aa+iwMFGHu90QJqieYznydypqRluu8Kbd76/MIwOA61D5Tj927H29L2OpyFooBOwbWglruxs4Xyj
SCWAM9TZJiAKuMHOiz9UVmy2tpsMm5g7EGK2x+ldUclk4yi7Coe6jndTKvi3BgHXiE6ODiGE9yH1
wF8RqSKrHgavrm9rS9CfLavYdlAy2wytVB+KiTibZur1Bo9Gf2OJjmRBlVT0gdi1/5Mb0NMGg+qH
Wy2G5jZpIbHqkZh/bRwougG3RgEpBHMSYeY7XkNlELv2dT779MPUM3fTDOYrnymNeKutJ4uVi4Ak
Eq4hGWJ8n06zABQRUCgvPDBruGO3qRgkaJqYRji577xsdjbQ6f4KyuI+AFUX32tJb1ofQqMFeKMD
GpsZL11zQ6hzZ5G8CkeG8gJRDixQYISMqqa3Is0GgsKVygkdT8lw7kQJvTMw4Fmx8yF3y299MojQ
50wGGnnTt1PVdldNg3du6ud8PwHO+n5qPGsIh7z5aYM7/Ba48+yaxEZdNbKZP8dtmYRZn7KP3BdJ
kFXU2SRjM10VRs7RSOLi2u9i96s1zLQCFaX86TcFDbJ07kPoXPqbpIVyneZfoM3XbTiKqjaJnMr7
Gql8/H4sdTh1Bf8wO7QDW7Nn3vnp7FxT6U3vJ6mtAN85bqq69naO7ydBz0r/fTt35Y1VzcXOTFX5
GfNB3qZe5u9zm5qNbJ3hntE4EwE6R0S06GHcgfbrTIQOx/ESZoWuTDg6DYU5pgm0JnTKZ/xUWjIG
Hftk7XLVTjkQXGJ+JL2r3hVckRt36h2sCKXNhpY9feKQAPYDU2FZgnpi/aMLFqY7p5hmQOlHNvEI
FbL0syw5GTezdMwHfy6GjxYzA980reK3DHeNF7q9Y4LKwC8gHKThhLnpzvRkvk5IbwcEXx4Sk9sb
hKOcJRvnRzWtrpM5i8E1CjYVycRdOqg8sFCB21KnBNK+dSBFMY8QQ8iexoTRoFJGXc8t4jM4Enbx
OIgIc5SEMiMoLLFpMBua3BHhO2mQGzfGxuqhUKJBBJ73Q5xjUSGqF81DZu0a1YohLIn30cjJhTZu
WugApG1u5NTjAzROyntm3OKq7Pgb6FMhWQ96O1CJSnFdOu10b3kQXxeWdneNlvFdnsn8eyuH6dYV
pbMDEWmzrbj3sSa0/FynML2AwYV4y0ufvBF5k7/pqMzmwHiEPiIYy+V1h4jIWzZNORhB4uGpjkl5
h8dodZ1B1fIeBlYgxOzWpsf+K1FE7EK5jweyAe3XclCpN2K26g2z0xmykW3+noMz4Mxr/ldMYOUu
eb4P5UvX5r7D164m0xDAY05/C5Sg/Fa2zc4y2RQa27au8WTmUHWc4o3xYcRSUbkv0tpsIMWRfQH4
q4kcVsmv9dBn8RvPdYCxGWOkXdyE6U+8S4DpOf1Opctr8eXXCs/mcL59weGfr7+2rYAlLSbvduys
yJc/uGWH8HDCAacTTvvQjb/BAp/gxO3BoxHlotiCrSZI0gepDY7Sd578MHp9kFh+NJB4PyXnyCV/
99wFhIUosV3m2HglrLxPklPIh3v+reQDuxsNax4nN/Y/ObUtD80s+uj0hPwKGq0nBGwgAvh2dOat
I8L+VEkGas7b6qaFoY4ET4WncpNs6ZWJRDB+Ye2+IPvYB/v/FduCJzk8l0l9ZQcBrIj3kuuDhU04
YhVdSYlgNC28237rfKShGTfmswvz3/jhGA6R935oN24IcNFXXQXOp9Pjf226n/e9ihvVcATBhePd
GtZ9APaxCrKyZWGnJzhMjZz/rRDP8pR5OdLV4o6qq/lcerdl903iCnXqd6dH86t4cb2az4ezwq4r
B6hE02I4m2mT7iF8SkQgr/3Q3SX7qQ37d9XuXPHY8vz6rUuH+g5xqe2SXxb3LDbG8D7zrVnc4gz4
OXEKf8czXsT9Md6nBuvYIQ4XQUZLvlWed67zZWuc6nwVf7IaZpAuF7cppJureA7SUuylqLdnpnUJ
A/3ejQ+yTcYFEWujHHCVaVr4tyy/Iqq/07mFC+beqUyAd0toFV9sqd9I8fZ0t7+/rYXn2YS7tu97
lIlV5EsNDGTepXWLXE2/zzDNkV/X/P50J7+/roXnQ6ECPRBB3DUNsOlKag2qOPRxsaW+e1Va3X4E
lAjg092UxGd6e8XchE0QskOsg4JSdDUkHxCGqWzLQxzLsLW+qlbhVu5D451Jvr7yiEds5llHq43B
BGiZkZg4uLq3dlYy8a9VZVtPk8f0FR6YIuCWFrvYinnoMp1sEpW4T16WeAvcz0Lsnk3hDAreouYw
057s/SpxAwhiiSvXKT81KDMKO0J7CJP5ZCfA6PQJInj+th4ro8K66DwZzLzGv0YNw7Xdajus2RSN
U2PjWaWpsxM2yJaJMuyhqqbyw6zzfJeAkOrMAf+LkGC1d32bEURPsM7cXk/5BKVC7uryAFaf/s3c
M71v4V9uhdXMj07jZTJwvLYIuXTo1kvNGBmUIb5J2Jw8FBlUfYLZAxeKVRXznSlrzE/qpzdwZqQf
on4i0aFv7PZ+AMb02neYtfNto29H4djhkLh1sTu9XV+xCZ+4cDUwGJvCZ4SlPjttjD/4duHUByXU
1zGZ3nPSnTH2V7boix6Wnz/rASE6ifqb+jBIXwdS2VctU+8qN9tV5blCh1dOL5868GsIxgILXF0H
1GIF72VzqEV342VTVMr6qRjEw+kpI79KYNdbAPJVzEZSEUfJmgLfOINt9Z0+WHQwKIZsNz7N71TS
k/upmh7TBVaWVdM9L6qrZGwfdDPuSzeDap3qb0HyEnZKP4D2vdiKIU8jYurAGB7E2npjwWlwYvcu
tYurghR9wEDpuKnrAZECCtkvYBO9cBDVx3xK3+is1EGK88UpdeTp6s63irdl7x5qIrc5pR/6GbGs
xIuzYPbLWwSvHJwOYN9xabZxKEVkxNEJgl3D90HOj7nnbomDHJgzXM2F9QGAtT2CXtdgNo9iS5RA
Q85ZoKrhIR2Sm4aRGzh+HzrXOpixfihmJwkc+S6t/KCLwYNcDJ/pnJabrBsmPNxtcTf1vN2zzJ5D
HY/OPjZW/gaVQmUIWhfvGu9PvAZRtkcDTySPfT481GCPUKw7FGI6ZN20T6YsC0AavgXUtwFJPLly
vTlgtNnnKI0LFc3hvtvut46MVyi7AM9+9qaxypAn/Npv889Jwz4O1WygydM/Zo44c0j+Skeu9wXC
0/A0KbV/d7z8tLHInE8Hsxmxqm+9SUe+MwZQeXIieV1v8reieUjK6wbEwX79E6mv/qCrbbYx+9Nb
9DVDeP4hK5vzgFhyuZkOrRUHFmkDw7973TmI+qudLKMkhCG2+1v5IM2cMaEYbflkAVgn5VfF/z2x
j18OHvRPCDSdie8hnL+KVbednUx6aKDgWgYi94LCuq8TE9j6XA3Ea4N51tEaD6o00r/Kbg5axxER
yF95j6n5t+qw/hoMCo0AIcaTycF9/fIkBGO3X6paHzRp641vJUk4mvpweuVXXOh/dwK3A6kKXNg4
1V924g0AbMa+PqQVAhA78Nql8ORGKjaxyKY75ibjjxzVmFHqe921N9UoWSFzfzUpDf4USfjX09/z
2um/3JQ2fB2fIrnz8nNohYAFYfbB8b84ThvOrtyIrASN7Jl3x6931dr2nne02vIQK66scrQP3hO/
5lAf/WwOYxni+bOzNsWbbus/OOFBWFEcsEDcgP46Aiv8dtqDgvTWuUo+/3v0pn+tgyDM85hvg+tm
TaMQ11meJb598EcdII4cZM3jIM8M+pduyMtB+4ziqekhCyZcd10hBOhRj0qKHuZxC+K2DbJUoYmn
sLJ3yGtsJo8GTIuoybsz767frQX9+nhHCkGQfls7uWAPG1InGQ4Ecl3yU1NcnbWV1x6xPujocL1C
qAFO+8qzhWMJ9uhEH+KKpjqEmDOiWIbcI/3URI2aHwqRjkEi23zfWLG1yWLx1UFsTSwBG+55PYhH
XY5AU0quLZZakaiKm65vzxFTvuY/Pf/MlV8scyJGd9AHey7vNHsom/TdaQN6tQMkNvGWW5KCa3ez
8AmZLFcf+vxTbR0s70xp5S/2mZdbSPgMWwi+Hx5ibE0KP3UMcGvXHHI+eDuXd99jRFPALKKqAKfM
RkOWDeUWP0CxdGXL/n0KkfTgghE++4JlBp45iDYYFJoUUjgdm/aVCyrmiT6e7uGXstJ6kJD7gJn4
KPSEtsDLLhDha13AjpEw0uYuIyA/CsBSru+cTvf3dSnTqBc6iaDP5AQtPKerkal8U9ZwlmY5Dgcx
6G88judrlYhzT6tXHow+Xm645BCWwf+trrihT2pqW+2h+ibN+FDUCrF/4ITg3/FpPLfarzy8n3e2
prbva6fv7bY9ZFYeaXDYO3b9OXHSKqRFcz0W9kc9Du/cSr133XMH4i8Ckd8WQRCME2cVnPPVIjTw
EmtkQw94mSc7UqQfQSMyR3Cmxd6qah61eB7tAV7lu7qaWUDKLgnJjKeVn6fj3tNKbZLJgJrdJ2NI
CvfnDJDodZ+g6tJD5HYTt/wHBGXodTOXLLT8zj/AvVYbSLUUYWzX/W6KUU4yMecHdefq2uulFTTS
L+6rwYsfQIpsI2ODUMRs6TJSlKSfSZcBVj730t3kDdQi2wZ84coTcpPHJUI0AyKs8zxUkVuKfudN
Htnz0XPDkcv00SZs2hWI9EbcTd13PrWKbZYPfhTjkXilbD7Bpe7FdzEaF2U03rQt6/J7CZHFt07b
NVErkcG2jSx31bwojCOpF0Jkrb1x+i6+mqeM3i4R9ki31bhXpGvDdpC455tivKJFKQ/CbdQetYJq
U3u9v3Fk7h847/4vZ1e2I7eOJb+IgKiVetWSeyrLtdsvQpXtkqiV2pevn5B7pm+VUpOCb6Mbt4Fu
5ClS5OFZ4kSk9kBa3TKbDJopUidD+ior9Q2G9hUrrSLmjJAbsWjRgNlXjtFo94V6hxoUQ6O7ljC3
2UWdFFtotft75qvNT0qG2uKKD3ooP+5ORYeJOCNC93TFUfxhQ7s+QUARqACJ4HGdBRMNaCM6YdZe
7XQu0mX1ub4Eh9Q27HhfPuNhR+cntvhm7eQuxTDaBE1B1Kbo2jzdE3U3AnHQeOi1OkEWux0XSC3Q
Dw1/3/ZTS74eABOgWRQsj80DxFGEIgE6wzOkyqqiN3lt2G/J1Xz+/VmMFMay0LjA7xv0vWpbq0ke
WP89HdXIqrQVtZo/4OT5x/psbHbd0TbPRZfhY+m4GlESq1baUGMXhrJkE6UT+zBqSldCcegQFNoZ
wnt8P8hSix5cGTmdXyHbDeN6K8VjupWkHl1UWQbIwAymqzGQfY8iKnQmNMMlXAHtUgpySvRAhJUV
HXe7vGoANgHiZKyG5vn2h7qOf8BD/OlDzcrCTc5104AbzWR2bqvEVrJsU+h8JcqaPP/VDiJZMJEs
aAwR/ddXq+qlTvCx8kSQ5HZvpq7QTcnOsChr5OUuGqgronGXMfZye3mL5/CT4VlQw40gg6XKoyZY
s2hgcX+lhPJ1uvk/wTGaRv9d2SxJUUFixnSszBeJZLV9eDSq6JdS+PuAGs9Kjm6bkOS/h1bho30y
Oosz0LtPNHRXPSUF8RsvN7owVwoAS47is4WZf6rwulZqWnmD31qBZmyC5kX234JQ3t7+PmsHY3aP
FUWqwWuK7cs9RTJtA8CPvvypqI1Fq84VxdHX5ZWzuOg6ZFTXZAVwPzxaX88iG6Qavdbay3n4IyiR
z3A1auyEItOIul1uir+b/fy/I/Jfg8oUyXyKCtsorsY6qb1O/Z7mgPK+iL/jbbi2MLteJSdmQbra
S4fvslJYRhi7tz/T4jVSwK+pQuNAAYDw6xJYlJca6oQAG51q8TMGxOpf/D5iRjT70GhAkvT196uC
4xhXjRcPP/iw85s1XthFL6crU94OmCDC5q+/T7I46lPWeFp+KTXFkuhdCcTK7TUs2kATT1UYMmVk
IF9t+OhfjjnvPEhKb0UOBi1NHGQEFn9vxZDwoKJYi5LIvCiSqixLZan2Sircnn/PhhFh29ttG0tf
+7ONmXvpMU8sGWHjETN6Hal8Nk2+soo1C7O9yhKI3ZpJ4+U13uvs1PO/o1X6z434vISZX8FjKUGy
r/b8ptzUdXsHkeWnFmrmFgCCzr/YLUoBz9UB9zXmbxuvUQkyusaDILQVp9/D4O8ot/93LRTBGsXF
A55wdnj7vqkR6rZeNfwo6zuqrLjgpXM7NRMlNBINZOWTv/zknihI5yNBeq9O+VuURrsuDB9A/rli
5fqLg0AGaII/uyRfLSKHAJIYjN5rZd3W9b3ABOTtz7AQUn+xMHezEjAiyMd6L9o3KSan9vVeOZr3
qBm5tellz6OLvuKTf6+7t+2uLEyZuS4jgbCDAbOi7w8GF3cm2oO3LVw/WFgYIB9/vr90xfpIggDY
MbP3yl51gW3bSOxDbQc7lTXgVNY88UKwO1lDXgLi86kZO7ua0gDMqqQNXjvoFpEBGo5fSXnHuHw0
qWzpsQkCgCK1jCgDm60a2xpwSYyPaGTq26iOHuMuuR8UvisTsjei91JHdjPqbo3E1o5k+mHoZWIN
PkCiLDHeex8BrlRkK+HL9Zn+uojZ9ZcJEkl9HLyhL3aUkq3WnjT55fZnuY78vtqY3ZucF6KUA3Qm
AEfsgApConsQWBukA1256g99uzaos1D8mUyaJuYH0Ei4wu6XjRm1Zjl4mK0bPpJfNN2A0dZFvQGI
wSNYb0BdYRMnWjl/f7LCr9H7V7PTFfjkIZSEAXiOIw49DccItsZm3Jl24/TEBbrSDt2/z1K/2psd
wV5pwYDk954aab+obtjA0lkg7wW549ozsbqjs4PCyr7N06m91Njaa/ko9Y78VtihozutG6c/NFvY
qMmsvBgLyKqvC5wdnSGkGlCCg8ef28plpSVqlzqJ4zvcpkDnlA4H7ao9uvW2OUovvks2t4/u6hed
ZX20Zn6nYIf7nwFQhXZ2Ee/ypTj5r2wHnUh3XMF2LPrIT+d29oKpUPMDqr33MgL0M2ldXbpfWdD0
nW4cUXUWYxdxJNBegI98zd/00YZwRKBZXW9FTrtTztVJHR+6S/ItcOj325ZXlqbO3L+UoFVb4l1r
+tIu8zuWroWui24GgEQV8wPoCs0bFEqpCSGjE0tGoOhTZqXktwxUPRedI5LnFqzftxe0uJM6Yif0
QakJ/eCvl72ElErQdfAxveEEQD/7wbCvSbPP/Wjloy1tHYJ9gIyoqaKYOts6HpRGOTQULydIUuLK
6kdpZS2L1xvbBgAa/ASaA7ODp8WJMDmQ//65eRa/ADbb1BYwRQCtnHtXdiAker92t/7gROdHEd0e
WQFyGAHHPJcBONMABaPscQwTv4YoPBylUfdPnaz6GxKjbweWTNWJ2/bs1zU9jiaRQb+VlSPQYqgK
YdSkOOm8KE9QR0y3Ck/1d63ndEvUKIR4mBE7SsrIt7qCwOc0lugQOW1sX+f6Zow1dZ8lYfEtVar4
qIUx5pOyrr2nAjCfinF1C7DG4HZtMcgrey1fhSmIFhQJnW2EwlMTYHZwelKWCTBEXsn0lxZj5q9G
LbFXtQ/THwW+wzFueXsBeiN3oXgmXhNVuSsLlm5GI8pPWRVJD4Xec1eJlPwZwGDgTOuED06nq5AM
8RXyVFacHlU6qls16NLfWSzIR9z54UfT1PCWaVu/pcYw/Lx9HxaWhbQUBTgVM8JoK80eIxEAuh0H
rYcm9dhBZtDofgvSGCjcpRXAYH0QfPhtVe1vW1300KjLYVgPNRCMDM7MDsHIKGiTAcCoT6pd2blN
XADPHcBINsQJn1bMTRdhfmg/m5u9g7mckhpCsZ50qLLpRRrcysac9Oj4m+DkP5iDOz7XiC2C9+I9
+732IF55AiCvMQmnahSVaYwWza5pCgxlGEF4xkxQXciUaToEHHHblTWuWJkDI/qCSBG0BD3lIX6u
T9qu3QHUMlqlaxxyJ3ayc767bXH6Rl82dVqWSXVFgtYPPOpsWS3t0HLDsvS8Sb8ZrZYeagGGK1s0
bbnGrb20uCmo0DVmwuy8wuH3PC27vPAqc9B/B1rIX81uoCuR4LURXHF4UhUlYwOp6CxuUbWUVDIt
PE1vMTCQn3vsxoobud4zmJAllE8wPIvewezcZ10UEBWgD6IFkVUY2TNYnR8wzraiorRkRoVKiQxZ
XArU4NxZAV5a63rm0Tby8opecvCxWU2vrDxx171/OMXPdqYd/RQ6dwOmSWmXAV9nZ/vhTdtV59Cp
j/qjMlryhdrpXb9NH7qjdsdfbh++q3d8Znm2kUVahKDkyLyh00+B3wKbJSTJkbrMsNqIrxF9X/ur
yZyCg4fDBzTFvC+dCmhma7mYQlpH21RbDNtsMNTujG7kBs4auPv6YZ+ZmwWwMQheeAtzkoh+5UOT
YYRP1WyZgdNUTQuQjKrnoStPKXjBx7F+LoXvtWX9YKJPE5XlOzLq0Lm934t/EnAEmFOgBkOTY3Y5
4qikpAiFl/TmU1pkTpH6b5hgdaRqeNIb+UcHPbBW6T8iWX7Om/iV5sMzacSBlqrTrHJMTda++h7G
gA6nugrwvSrPG3CRDOBv2gqPsgqDC60F3gurFqhQGdSulKfba1+6TYC1gfIY8SKinpmjU/UuoCEQ
Ln3xrW8ezBSwturhtonF9choH6nA9upX6CsN0I5SNUqvT77X5pC4FaufBgzgchLGB2hVbG6bW1zR
NHKPYSBVl+dRMDWzNAKG2St0zGfXQ/AB4OYxbJs1t71mZ+Yf8maclDxLryp+Jn1nSTXKKzld8amL
XgjI6GmYR2Go7cwi7TgFdAsT+B4ZfLIJR6HutCRrnLCHWHWUMvM9rhKOMdtAddKe6ttRJMXGB0mW
E2nSeOoYy7hlqn25Q0MlDm2e9JFTqrnmYPaArCA7lhwXUCQGtD80YKbmAZeqNmE51GjZRZWddu9h
PY2A75rk9fYXXjpQqKKgQa3oACTNAyzup7ruJ6XX0ASDyZgEEP4jHfX7SjW/GyxeOU+L/lEHUaaC
14YBUzu7Ip3U++agVt4U/pxipUdzOK2LrdEm449S72RIvykas+qolYTV1T11WEWQtiSYPuRMSx4I
H+R/8dgCzggUAjDmSI/mTiInkdINWu8Ba0TdTqGFkxW9anMwfq6sfyFyQHEc+DqDIiS6ivBALDaA
YIR6Uo9yTv9dTde0cBc+JwxM/8a0IW7tdNE+PbSt2pFGhwHSFseITQQJQWVpHJkyCIAucdpsbx+f
hYuLtBUtJYZ/GFcAB675UKhOZE9Lyl8BpYHDDQidN0q8UslcWtfn9GO6LZ/WlZa01SPIkmlVuMkx
quGjyio9arE7RmLlBVu4eFiJBOb9yZFfDduVhj/2mPD3GnGn5m/AINgyWCuKaI2IaWnrGKDlGmJ9
1OTnvpVrOVLIAnbSASQSUtShAzu8Zon0cfsTKUuHDmhABQOMJgZM5oaQ7zQcshqekrSK2EANiB0L
8Mnei1rTv2VSIWF0J1JdWmbJXjJi6lai0J/awRy9JkvYLg2a8hUDp+2bH9dmbzehwVpLKQVx+rxN
vDJCZxypS20jMmY2q+JkA46p8q1pa9NtFBS742D8oGpL3WZUy72MYQh39Fl2UKRM9nqJRFve6uVH
GvX1X8fq5tTMAZQW/wJEbTpYnw4OAVVIqI/UC3O2p4n/rY3zb7f393p7v1qYxWDaWLMWoE6vVn5P
su/h8Hj7969bEQwG4CpBWaNK+jVIKjfhtbBP0jeQOJSvUAvQUXzmru/4j9KdekfuQVhxZo9TnGlu
NTtzkwNoLlAD35Y236zVwRfXi2EZoP7olKvOcoaiLEAzqsleS/UDxL4OMUobKy/19dWYVmwg5gBK
a0oNvn60QcpHcIzLngp6Cmh2gkUS50VeAe8vGpkGiwCtRydunm2HBQsUv1W8FDzLtP8JFTGrF2t8
aNd+CytBuxKD1OAhvkJZZIqEuV0qe6zg9UXKwiaw8qIh0BNEQygM235LAJpeCRIXAh0T2QeGFjU4
ZuSns0OPOfxc6bPRU7dk2NSho2zEXeZEjq5Y+nduty7mMjHWxnYDMHbHZiXfv56xxYHFo4DHFIUw
ZP6zE6I1Q0RbdfSCsuZHSsJxpw+ZeKzktkOPLOwskrfpsRsScxtIVfacKCAk8YuuR6CjGCC1kDGJ
hGHAlVN13RplDJdIRVqiIABh8/hPJ1AzAjG1p1njJlFt8WvqNbDMyk+DA8DNudrXdrbN32/f3+tz
Bqv6BH3HMP00Wf/1MBPM7zcxGz1UODe9hEtamRsihpUH8vpWwgqqErAE2PEVIDqliRTELfV4VQw7
XoSZq5D87fZKEKngb/2aTuE4myiuwBFpCJlmFzNQfZ5TPPeojms2+NS4LZX0PvXH0qoL/iNOTI+k
xrdKBN+IYd4TnDOfSV7RypDzBUQ7r526kmwzbhH8pTZRDStTIDDLNdCLCKdpoLjYfM/Q4fWLaFPw
/hsJEjscqMXA4hGV1U6uiktTpOcmAms2iBQ2GIuxhyT3LdFhSkTtWtVm/vDQyiMgTXrxU6oxQleY
D0Hub+Bp3Gzsv6nZcBkMZTtEwRH8UMRKiG6lZXUmaJgHobAVMHtEYDFotdgZaXgc2XcRgbCVBPcg
ZQG/BfxSrb8knfzDL7MLUbJjrA0gm0RGBmiKpfXmoZZxxQraOIFpHouBAAOc3Esprt+YAIKb30Ol
A9P0GQgUwsYSTbczG/0pwvZjur44F2pzbDEoMYTdc9fipBbRXdcnZ62kD01BHCUvMXMm8zM2fxeO
SbRhQ4gedFg81J0KmkeQO54agEt8Zh56KbLbLN4h0ygshZAH4IAeTLCPYJ7MlmJ5GwXZTovbb6Zp
ZnYFuLY1IuLuwt5NjO7UEdTRCu0Afq+d6BTHTAxLCjo3EYojMXDe0f7c+uKV6bqTp5Ita5kVZ5oF
YXGrFf1PPja4+Un7yCv8l9T3XyounxIyBM4fbqTMZy/9ULgYNeROnqF4IE9jtbpyzEfVq7tqg9DF
yUFFwRFqFH15Khrfrv3CRrl2h52yIwjOgcbFNorApcLfIKKxurQ94P93DDSw9BAJs+9EPhid4qK3
j9Sc8Xwl1liofUyOD9oUioyGByogX696UI+1RjrJC/fNMz8qL2Zg+Y+1NR7kDdDshpVeIAPjrlzK
pTv52ej0v3+KcMJRVVtzlNCWxoziiR75ttvosMedzF57+5ees8+2Zp6dAS6Wa4Pk8SKxW10G+fU3
YBz8DpwXa1XjayKSP6/IP5s5ebxP60qMrFE4wtbgmb/5g1U/8qOxExd2pzraloEbe0NTjH4Njuww
TB1cut1aPX71e85cd0xEXFJ8z8ptncJL3fyMmuVp6j3wjbwTNgh5nJWvubbDs0SH6n4rMuzweJFK
izZ2j4kvO3HYXn9AVhdb+iXdj675jOGklxXTU+49d+5IeKZAE407fR4Q9ao8sedKiBrC8oy434hP
cnOSwI78B10xbESyy2RE6tsyc0Ej0XO73Ebb23/FdfaFVPyfP2LenUhSDkLykHoKHECLyWO/SsFm
V1rxqpbNYpjy2dTstorEDDmpKNarbGI3uoCQIHoXLvrymCIMJCv8vXZ9Vk3O7qoshWrVwCSYt1zV
Vl3thdg/p+vanuMNX4esTEu48Unn9f0uCXSVSBL6WdqGYXJ8E9vjAdZ6izhroe7/s7hpfB6NC6Cm
ZreFYbrPIKXkyRqG3C1o0k9gjhBgjkJ1u9diX2/jzZr3m37zeoH/2Jxdlx59WAzqwKbaYEqyx5hF
ncX0ovnJ2oTk9Sz45I8w+YlCB+BgAPB/9Udjp3aNZCrYS+MV2ApNtZXT8ISqq6edQZW91zdAuj9h
XgVTK/WZOGve6DrCg33MTQNGh6myq14NOkVcRoaISa9z6YtNyNaKvQvFua8WZh6XUF9ifq8iPoa7
u8827Y49MEtykEU6wWaNlnfJ3YCIGJQqmAVHODl5wk/+3SgGHmlExfWr99mFb0OPutKuWMnyFvrx
WNQnM7P0HBycQqBCgex5DP63iezvhwvxwge0oCz1wm31Lj3/7G09t2QLwpdOeG525in6sTbEv/gF
p4YhVREhXGFYmh5zaFEgeb1O0EEvLXVYgy0ueU/0DHFEUeBGEWtWXmVjymkdj16qS3s+fs/B1lDH
nR1gWvy2m156plC+ReEBTIT0ClHCRMJLCI55lY4Krq9ZZXygxZvSPpX1021Ly27lH1PmDNOkVSIJ
UjzCjd248X2/n3Bppg1UZvnnc60HOddD2LjpnxZnzh4G1hFo0sIiGaHZUl+yLLcS+ZXHyCx6JC8Z
xTzjMe3X5JT/ZIJXzswAyRAIzlD4n389cPubcdBTD1i/1pFcdA8jJ2OW6WYfmpue/VPhDBt1U13E
U/4ybA1061OHONpdunJprjkHph345y/5s0Of7mZatYopOuoNB38rNv1O2o+2j+0GDHC7+iguPlKf
jM22GwX5oJSJ5AlzKA9DghKinqvFZijq7llTeLSnWtI7eq5RDOFASO9JdNzfCZD59tbts7b4moBa
buKGlmU6L1wMJDbaDh+gbk3oJn0Upew2/c9/Y2NK1pFsoVk8u6JKpKZqj8NV1uYml4fdyMYTA0Xv
bStLjmCqbQFYNgEV5kUHVihFkviKh6Ju6RS86baB3poOiHHTjR5TfeWSLnk2VJZVKgFEQEHN99WX
ywWLM96pntBCTKC+Rsj/bq9nzcDsnRc9MnO/hYEwv6/b4lLra2opSx7t8xJmz9EoMdDA4vGr4vSo
Gic+oKTRv/mIKAjmom6v5hr5ivv12djsUSoSlYy0UScmZ3aQReTfKYNsOA1IfQ9Mb7lbFy1Icz8I
J5ckYvGFRkroVEWoWpgjD1+bsc0uLAyh5KBAeNUe4KTtppEVh2SsXPm4i2dJQ71XRtPKuCqbJQpa
6J3QPJ3cZaiLSKCwZaW9uidLlw/tkP+amcXGRM8KOS01r92oB9lmvyOH2GDY2ed7kJ/a2bnc/qtC
JdD96ARjVQAIzDyPZnRDzGsVd5EKfOek6DbEr4dNECZvvcDwOgmibstzprpoVfZWV4yKhdodqrh6
GDSSXQciOEqZucZItXDcp5gFrx4qhtecc4Oesj7x0wtU3ZERgdV6BYm88Em//P78OpGwYmaGqKsJ
t5w/mOJ3krttyje3z/mSGYxsqMCBgPThCg1jRD2YOjBs5icfoXHBQreNYVhhw1a8w5qd2XUC73gL
lt/8onEw5pbJZjSjvRb4TsUU9/aKpl+aPdEYmFTAfg90C4KEmaNLUww0Y4b3UpKNkvVvaGWjjG5E
MVC7pV3lIIJnZfz9X9hEK2SClvwRRfjqXEkXqaLWo8ugRrUx8ZA1e00Cu7cwZPDG0sZ8lVhW+lY3
6q+3LS8WQFQNo46YujKANZpdkIAgkASXNe6kvwU/+QWkw6AssUskyeqmuAgIajytIYcXzr702ebM
D0hEi7DDhmeyQ1T0jhH6K6dyydGg6cmAekN36ao7ovaxHpej4nV65bHEh75mulNE9+323i1aYYZm
ULAbmFciCQS8qbGImVdiaHqXmgkIL9JMRlpsrqmJLyVSgFuBe1MG1Ammvp4PsMxJPKh0THzxXXOu
d1M9QV7t6iytB3cYcBSgqXS0YL5aKYO0SMaYX8ZUezRK7VSA9Twwq7WHfukZRh8D+SDSiuvxUVGo
UY5i7iWKKr6PG6myGdi1XKQAzAm6fBOBiu/2h1o4bwhbgLEEyh/Q0TlkD3C9RIcA9KUG0dtWyk1a
2nHNhmrlzV8yg8hoAkuAIvUKDz9Q1OAhaXlJtdZC7GmJ4u32Ov7ATme+CeMDhjJND+NazpszPE4y
2unhZSoEozMT79Jd5IzvzGnt3gWVfHMCuz/Ay+YKUmnh/CFURnwEflQMZV2lLamWY640vAzakWuK
Dcy7rYbPfvkETSKL1uivVWsJypLD/2Rynp906tCSBCbViLq1AgJvQiFQ+d6gJH17U5U/6eXVrmJP
ESEAiXWFwypUNQtlHl20PnMzZGNIZE5yzg4lGCqqIdlBXSa2G1GhZMJSN5DcHM2hEAzzZvgO4nbM
wj4O/DH2KzvWSht65pac/ExoZymIMEt6Z0Dmq4d30HR2qrv+IEi8rdvKSWq0TMRwn+bNrzJs0TMV
lq4CsZoFmBbOlWDbGsa2gYIsdJPQkqm1PcYlXnQQeGNSTFCrkITj5w1krTA0IdrIHhTjA6nTG+h/
8w1GdQ8g3HIGw+QWyry+dgfWUg09uPYplLRHUATn8Q78tNu+xvQjyWyImZzbJnbbuLdqoLOy7FmK
iKM2B41GdhK3djBi6pvYxdDYHbSW+go0X9W+YZJrpE9K3Flj6DGwQHDFKQV3ZQKaRzTb/ERxOr6H
+FZd7ozkkWZPUnJPggcldZqKoQQ8OLRNXA0Rch40ziDiIw9BIdCILSgjbYR2J7+rLCWpnqL2tWor
aLK8Nc2dlPhW0JmWFn8b/HcuQ+GiBZVouNHNAoTmhlN0dF+0464UrZXWj9BjtNHeAMQvw9c70erZ
qAqrVSHyWT3J/tnv7hRofiR8J+gz6+7SDMzfZ804iNq38uCt1x4iCYoxpHH04NHPfoHaxgnV3kGQ
CKjXdmLvKRXNGRrjoa19J41yl+baMSlPQaluoS2w1Zk4cb8B7U1nVVQ5SuFvWeFQmwMxSlpbQsZI
QDZYZKDHxM+/+yqGeyM9tIIBwhlM1NDPobahjU+CRwDbyKes7KG5IQ4i6M5xKm9KqECGErmPMo7x
OpwbIU6VcvIb5VfMBCgBon0qBmcAdwIjOWj/EehoPxOpf+xkc5uaqZ2bGnqliU360QLuEWxtkBsZ
dQwKBi9N86xoJzOCqkkNEH4WvsSmfIR3dXsz9pJywIlsNQsIosiSUvCVYlb6tYk7dGBBbwm50wog
BYPsAC+GoShDl05xxijQbSih8m2egfkU87I/O61/SMLhoiB5rsoUf3cV24m0p8ZjE+e4aelJl3FG
x0xsGzbBLdBEMfsEVKyQSRPNDnNCz6l8ov34sy31k1pl+zw3czvLlb2h3BUQGhF1DjjU8KLIFRiZ
Umi5S+ATm46udMYd/O4H5o7FT1qv2WF+Simo1yOMgeLjqcVjx2NAxqBfEOpWp5wjpjthWR+hRVTb
tNCdjOpn6IgfVCjOSCyxZKWDLk2wC+PRSbVfpuj3vSY7hmiPIL866krr8JHtxkax5KC2zKqHHlJk
+X3qVnqA5vpohRrADGG7bfgzMLQgHc5dcBs5UnzPWWC3EBXIC9XWpNKKTHNTg8yABh1IWkvbL+o7
nkFcRHs225eg9vcTi3NafCSQm6hilNpE4fgmscI8OET8TqO1rYPxNIxCNzdBHxULrwRmg3Tpndkg
GPZHaRvJYg+aG1fyscIKzf8emkOYLUi+o5e7j43kQS2zRzlr3BY93lhqNy1LH+SWvqAl7EaF4BuQ
ux200OzdkrJyYyQs3zKlOAw4KVHqsVx347HHVQVl0Cn2oUQRNoC5FxIAj82+Rl5sdYH+VvidMxav
mgjYLufxaHPCHk2C74w/0Rpy1QoMAxi/yjKTDGWmXy0GvfF37m6/JAvxE3hCgfabiMolsNZ8jZ9G
obHIQGDDlApQwkIL072kFuo9q+S1mveiKR1gTBSaFaBl5iUmxs1O+NGlkQ5petDMI4jF/sViIEYw
DfcBCjKHFKZJyU1SJpdA26jQAGi0XwLA+ts2lpIPECT8Y2SKqD4VIctKz6UQRrpDfSKWbg8oCcTI
PaoTWGscaRf8G2gbogpdQoCGBssVWLBG1KbGY3xRayLdh2nfXYaqUFfCpaWvg02bEDQAZCLT+bos
sy/zSuvTS553H5KWvgUS6tmgWv/73cOoMZpxUzEZocvMDCejbnaqgtSt3ms7vJgYkE8sYytvqJs6
w87crxVyFyLcLxZnWbgPlnYot8Cixq2q+KGTx9tLWvh9lDPBKwMAOTCdc4aRNi5EpKCTw0kOeny6
V4y1GuBS3VtDojsda0xvXmEbDa2iUReSPz0p6QmkgHblxI8hWv3cSV9uL2cBjmZ+MTY732YlczAn
EHyhwW3vsk3co7PRorOh2NpbdhBbshmOax9pdYnT8fx0q2Je+gYEkL1hC88L6bkD3THHOOs/xeiq
u7WW1/Iip6wA1TWQJs3TRoCohkHxfU9LM0+pMP9Luu/gCwZDY7EJIYsFtvM3WeugRwTOiDQEzxaE
pS6xHA2IEhLAHhoQPuqG//cODIoOyP0BY4McyPwS1koa0KIILoN/FwGFJbLSSkaxkvLJU+Y9yx2Q
xk5qlgBfAy8722sNA7l92PBL7UBsbw9J4jS2pjfMYnfxNwIG+HeMGgDBorj0QN3YidCXj8C/5WAy
+vZhW7o74DBHUwn/+Y8Y5+evTmhZd3FGPD1COVE0cWtJ/cjXPPZUA7har4xikQ58MCZ2Zz5HIBTN
iUL+0DnC4xwYGqzGNtqJpzWYCG79iq2Zt6l7P+t0SjwAXe1kLDbtAM5erT1XoFEBRX68Nbr2O2RJ
IMA42oAa32kqlPv6+jB0BTSW3oFAs+sy2hdC2Ya5BMUxf1uJ2NHycC/nAiwG0T4afSuK7/MaA0HQ
uGyTwjXiF99P7LHobXRttsKEViLtLRDeb1NhAvVWQf8B/KfJi5RVG10atgNGSYBmRrxWbSktPakL
PRzqcyo1NrR1zl2M5CELDoZSnCNDfCMtfUj5TyVXvhWxDthettV9ZlEmtjR7DxDAmsjGOLi+x9rh
PTsVqExTkp8K0liy0d43UEsPGCb8KZjkmHAbSCULNL8JxuwTY7AhdOVA1cRR1Xf0kbehnO9HqjpJ
GDt1Hh58Ivap0ru9TCADKR9SU3W41h5qxJ16WN/15CPVwkeUK60kk+6lNthznR0DyUeppt8QJbED
/7WP2hMqPCcggMv6ZyYH23gon1jz0YwYEqFvgH5uGhYDpZpY0EjeFuErCLc2LPbP0GG0oDn2ZoIO
MVParUkiW0Ec3UCKpJDSnRzzjyEA2WWhQzcY2WjV+W6qkxAU/AD6IaBTI/Hbhyx6T3+xVr/PqsAm
+SuqSfYoFzavE6uDpqWQPmQ52hI53AR5uTXAStcWoPsi5UtL3pMiPqhGgHp/SQ4QGAM7F3of8BEB
cKFSJdskfsv93pI7VFQw/wsNz+0IIqA8+yXF+FxFs494uPN70y4M3e79FL9+PxjQaIjAkiUpe2Wo
BMiJzYOZxxfS/6JdeEcjdujL6DSCt4NEw11vbiuNvLZQ8Olr5dCS/2Hsu5YbV7Zkf2Viv+MMvLkx
50TcqoIn6I2oFwRFSfDekl9/E332zPRWd2zdiHZqiSRQKLNWrlyZvdmG8IUQFdrzk5OpLalmHtCv
RpQytFMYW4pJT6Cw6ajRreomlie5OXe7OdHIwG3b8E2Z3wzQZucHKZMXWf6YwNdJeRM1SWpoBhPH
zm/0QzZDVqEr7DmKqZzOiI9LuLSeRS0z67ZkRQYvLG62Va5lk5LQR4rc/CnuhnnyhMowO2wuXMNb
iLaQ9ddOzL11kNZNBsFMJuRqlQ7hubJU3EYDSVLQHyfA2lfUM1sC15dj3SW0yoCmc4sDYQwxcABX
SrSJM50mVbG499l6gz6xUApyQTNBWGUP+EwW2mTBmYLE8ZYvBZhs80xI4kDE85lRzJf6GuiEbnZL
mfIJHq/2OcTXqM5I36ciQVcrBdph5boapO3oZNWTppNu5v2ubzpnzAemPfCqBGKu8q3T77Us2WB3
W3E22LMRO3Cbc4ysOikqHEQEcIS4k1YWjlINZt7y5mB07JENGwX4SzGtO0jApNDMhEoTS8QZxyHs
VDJcQiNZg9AzBSF1I08szuCNFzUu0iu3C8ez1t8z/RrOMELtYH9rhG6jNuZDCrIagbIWvcN2J2Mi
NNTrEPrT2ePaj+9o+XcVWGUm2gPtFD0ETg+TdBGE87A8dygNKu1mcbpF+EvQ4oGhXDwOUf6CuD6o
2kSHu1oN3WSiFTnE6oTSf8AIFj38MptTbq319WXShDdDQzqQzDAeltrSC4vHaoboBslQ6iLGIjIs
x8NhjDVHCwfWgHAsFE/6MMKrkKereIR/qjxq73Mh7MSoc/pEWrV9fUJjIsqgvdPn9a4SkNu2/Up/
oDfQKNgk6q88BOvFuKBQVYdXm8WBnP5A+ygEQlE6m90KDi0gcFSLNaSqOtXsRnDwEFDM6HvuNekV
tqjXLNxiJhYvYw3lnz63xem1yN0SLZ5q3bIyauxaBfDWxE4aclcYPz1nVzJC9uTORbtDKMfqcWZz
KzglSMiAP4YQFrxQJ0PSuanGyhFi7bsD9zfQqwLLItQXFsz8F9E6tN8MKfeIN2o8zStZ5bpdrs6N
3XcaDhcFEmYfRshlsJMJlWPIjyVPYc4q0qyOMDQqWOMqNaCdUgNe4dMXA0aXG6VUFU8p5PEVLoxP
t3xq1XdaPr/JgJRFBA+FNIDGv9h28XIVy3VprNMOkmEZD7DpbZC+Uwn77kPEv8a5T2lsmxqSd+nc
FJcZ3mA4HtJIs5+zInxTQVjCmi9hz9KqhAAP8hZwJv8S5vEdfNtbad6oUSSY+jMUyRg+IjOq0puQ
FuK2NlT378O53wU/ioxOc1lZOsG/hq8x8KhaKqNNoetAxCZ17i9DOtevYDGIl0nmnzsBscspG6Lp
m5j2N8i78vMnfwm7Yg5+mWApbVLOa+VTzUukSq8j4O6/v8HfPT307KFUgiKQirbFvz69SJwKCf06
GzV1hrRlirEOFeObW/ltKvTzh3xJwEJQEIXIiDYAJE3uZbAL+2knR6hRQBFJ/c7G5TcDh8AYSihL
T7fwiy5qI3Lj9Gxa1H+6WiXdYCS7Mp3CXaMMFRMedQEJ8hEYdTBWSuqVfV7dlmaiBHIF3CijXMTz
vjbr2V2MhMJVn62xLbts/oYY8JtxR+wOnitmMyhQX6eyBNRQ1oZ+k8K/t5OFMw7bd/RifJON/GbB
4FOwWtAKLS7C2399ugns2YG09Jtcem6MEvCxIOEwK8fcyZ+Cr43fOTL8Zux15Noo98JUD4jLl7xE
aVUhip/PTZkO8FI+C0Lv1EgwY9hE/Ji2/3mf/0/0UW3/vei7f/0Xvr5X6NROorj/8uW/NvVHeejb
j48+uNX/tbz0f370X3/9Eq/8853Zrb/95Quz7LFp7IaP9rH/6Ia8//GZuIblJ/9/v/kfHz/e5fio
P/75x70ayn55tyipyj/+/Jb7/s8/lmXxnz+//Z/fW98KvOz/Qh2lveUJipH/frf/fsnHrevxYlX7
B2hsiyingLIjb2ANTR8/viOI/0DXMbSS5aXZHxnwH/9RVm0f//MPzvgHDKbQow7eqCChpibiErpq
+PE9WfqHJoO3BoIUBHCQPSt//PfF/WX8//d5/Ec5FNsqKfvun398ScEB4Ygg2S06JNA/w2b5o6Pt
J7jjMc9iVIdlcoFPhAm1/13OEr8D0MJRlEgTMl0b9qQSne02iFjbM0uHyfw3u9mX0uyfV4F5Dg0k
wIvaV3VUhLAZJ7dFculXoVe/y2bk9X5bEOkVYKbNO3kQvSUb0f8WfvkrAvHrB2Ogf8775TjiHrqa
JpfkHF/5j3A7pYT7iFYTsK0nkwuSIXn4rn33iwXNr5/6Zffu4Q6IuAO3m61L2HsE+NDQgqGjpa+R
e3/Lm8VM+un8/fXjlu//9IxrrhhGo8Iznq15NYMVmwch7czQG9GAwK2Lj5Clb7w7MAEk1twZDgkL
6Xj9aVn8OfN+nmlfOH2/XsWXKCCKhyY0Ctx0ueJBmm2dp62+VwF349aRF1qlWQcPkIXWaOGryXek
mWXF/O0YLFvgT2OAPDjhZjFOLqn7UroIRlXbuEeOwEqrsjVTU0htxmeeIfv47Kl4+Sy/OU2l310B
ljOkDMB6WQwv/noF+aNWZ52bkotyaDDZsnPzxq/VHeyj98VrfACaELrGeg/bkjV6DQNhN1gy670n
zbaV1WZ2/aFtueN3RHU0yf9mZADAAegD7oVWgy8RSyUkESYjrgu+7qZ0ryqfuzfrmHYwUJ7Rkxek
lubLtHWNzdRa4auA5DADdIOWMzemlQdtmJIIvuIYFgriOWnQG8kyJ6YxujdjUnlAfpwO7RIQMYRU
S2DsY5ZbsFu3BlPZRHv0puGTQmw4GR093DIx1rGVs8kuWWfHB8V/rrSX1h12Ahtu5bbfPqGkQIcb
4AkbIu0UVoP+zFLgdgzts3dlk1J1P1CBNbSxc7x7jmnerSezM6FEY/dM2D43AkDlZC9CzWstWciU
Plu85Xn5JJkW5hAkcLDWKK4p0Khmhlt1aYVGKPmBNJWK9uhW6/zYo8uUTOZgtgzoygQCfsvEtbRV
L5EFMjFtGbBrqlQEblPm8zIEiAORUbwU+8kMdyg4+iGN7cgS962HDqdNuoMuQQbhPtEysCVQzpeI
tEn2hSltOH+gzUXx4CVXe7zTfuQnwBUyUdw6p8qmdh/nriOZr7vVHgaSWwzUZnY1d94AeOo5omyh
QzgBfSuIA8th2YJuAE9K6G5htSckN8U3EB1ZcxHc4iJf+JWx4zztmu9SUmxTk3ufdsZhouVd2sge
DJmrW3xUvWwfRUQMqpxwBqlXxa3Yt6viPOHS44ToCi4fOBi/1vcak4PxHq/C1+lcAJMKHjeBFCdx
K617Z/Q4jdQO+lLXicetZy8LMIOuDRGswhluLYOZ9hbYy4/2kwEWduG6xLhxKznQWGfmCWnOmE/r
2ioPzak6zRd1i52Vg5OHOaxBjreNA+AoHw49aTC9pa/yHs3Bh8Hszo8AW71K4WEB1AvrEohRsu/f
JYDeRx2UY9gB7Z9uYTea2TvZyQBQaYrX4S66aD6weJM3J/O5zLbJxF2zRf1QgygP0a0qpPlE0c6y
yc6zla0F/LTAOkzKChZ9c0QQ02UUvIRYgCwlMWh1hzWMCN4y4TdPrze7kUwDy/bltrbqDbA74Kin
rrJKH8EZ9LKviUohcHHlg3BXDtQ4dOfZXaz+emiyuso634RM3fZI7n1pFx0B66kvYDyse1MKWjy2
jbGDQXsFjWa4N8MfEDgrPAKvOhEJGBrvxh4WNoMpWWhSt5+sdaEKAJmE3AJUStHQjQZE1MyyVbgZ
WN3gXepFjFj4TK00ZNI+RytobaorlRnY03bwXoJA5Cs+RwAU50VX1FSOgOX0bbhtPlIrRueqti9O
kZdjO7mkm8aG6UaZ0fmSr2IX2G1eYJjQFCjb4zLjcZgxFSt0AhukJXhAGB3vCNkpaVN9TjBftmJX
32G2vupBDbZIQsvrtI9eS1/saVzY4FlItrbjHjQ8hId0Xa4RRW2V8w0kBZ8L8o2+6sCNMeOLshf2
yVEmfUzTT/2QbAGrPFYa/qiIsovQdqLtGzofsXfscnc6S2/VLtuBn73nt2WMR6QfoxP3JMDC5e1I
Wiex9RWY6mCJwviFZ8kWBD4/ssMjdphkV30kJzS53HVHdHqZVJvYKY5DQoojxDXXrdfSfPc4cl7s
8KsWPov7whU30Yrfqi58hjfTvgqwa77xZnmEqMS6o5A/sbW9spdSquCSxIOyUwWWrnk2B+WO95PD
ANycgUW/e7zLmBX1D4Hpu4625dXsqS/NYUbwh50jO9zaM2YoC6/SftYplgyqC2i6zY78SvXLisZe
c8DTnYjqV5uEdRdhmxF+D5MxbSvvK4dPiHrIcxJBEHy8htBfQUeZG+cYyIFJMOBC+RVFrnr/YOl+
emlNyXuajSV98Ew/NCvZEgneFXU4lCQiK/YyS/tQZAJjXTiYHeodtPsjdKaCHMUB7oapFJhXJDTL
AC5ke7jgiVihLXT+8/McAAgd93lLMcKn1hI2nKVsoWvtD/BS9IqNtJ08eVfdQrvcZk5/jPYR72J7
wL5BxTXwqi10loVtJVB93wfySvbr1/pUnkD53YaXCq/HhzttwLmIbNzOhbEAwmigoHcQLm4Cviog
qyEnZDaxbGYW7+cGAVjqy77o62+TSGVnbEj7MfUEzfFpwK1aSxpIb1W+8T44ETKtsUKpBSA5liyY
VwKaAHBPaGSFB69MIOlLRPDqGP6d0/ybgOYLPPDvgA7SOlAthS8Eeuq+BHTIxVN9KrrkEn7wD4oq
0pSRtieQrOzuNZ5wSmSc5dM3ucKPXOB/0aRfP/ZLJMdn3TjVYL9epBfdLvZSiNMVOrTntKD5sVon
Pgh0r8WpRjVmBbF79aXYYmhaL92NAWcXR+5TdLJDYqn7vw9wYeHyu0gKVH6gAxISK2WJAH+KMWs1
L/hGRoT74m40kpCXQ/B2tpI18F3TESm2CL8ib27wphEfbBr0/3LUFIl52IJnQ7Z7RB50I1KeKk5B
/NJ97VANLewjEdCZvEex3VlxdJMRBe/nXoi2lMPJpiDosz8UZBO6OeqoPrI0xDwSCSJ8REcCP5BN
v7JfdxnZPEmBV1saUbGL8mQ3s3w1W8FmxOmF0IBRmThbid4/rO11f8cxgS1LsZ5WQtgbLouItCL+
yFRvgzd9jfD26NQmEBIhwTnApx7PkBwn95Y96Aafr7oINipyzInlv4QI1l6s0M3s2X8ryItgqbiB
DU8FvO2TfGxeEWySXcXOjvcg78HrE7fA/ISZrkVuK/C/EOsw6907I+YiAW7n8/ZwPOd94bkomOA1
cU41M9j5Bb9fZychFd0uWjYRc85PfLEhDY12Swz6BjX7iIBzRXL8P0dcheyCAxtZ4PbkaBf01XBe
ffo+Mwn/9QoaKJ6KTHv22vsZrlpwNq/QXGEYYmoV1IZCkjX6PdlrZkGxd7sJHqXM3JlaeP+emCNG
llv+sYU8s2nrhM7eNSUH01urJLPduzWTq3MK6UGidsPcjmzR1gIlIvuyPvgTWZPt6onXrxzPwJlX
m9RbeeZ+pRPPYC8N8Z2BHFrTVcwVfoiC64pNL6KfN53FdJ/AJqAmNqpppGPkcEe47ejkVNJgIOuS
mI5CdDxZEU1L64NIHPP0/rQUDKfk3WNm9+ZjJXnYmm9kfXos+xR5RXhvqRg388NWSU0OER5bSs4Q
JKCg4NKYhMT+0KgJmsYzMD2B4rrMj4pamKIchoML1qu1R2gI64QAT8j8NB1qf2xDUljmeyARbzAN
clqHJsKePU4AeyZPqluNGQze7kGDEXHfyARroiwjTpARX6Sidw50+kDqEmDKjgzB9wMh+ekc4F8v
job5OjLd7q01MgWNnAN/VxMvNllKTLRukpj4g7k5Zwzh8KdEDi+7ICFmTDEzkRSazulMzS0mZ07X
9vUUsYJ8+s7LRDC8OK7WNxDI8UCuEb0+rBmPVggeTCdPnPOcneNGUh/bO0YLzwInEcltB4OtO6Cn
Mq+ky/sN+FNBMzku6GSecHW96eX0sHt5m8gZXscYEzQIIXfqSOtufB5PTLURHLMdQr5DjfOmXqfY
ArzvkBL5d0gJhEH/Z3P7glnInK4mcoPNrcCafxGDlyd7C3JWYRRrhtW6jykTGC6RPMnbEXOmcO+r
wWrci05WIVKNcTnGMb+/OQ+U3+66i9QaMligmF/By0fbotAaJsnlHK1lL74mZmPDmcOd9yM5Vl4K
I3odvDgYyfgt9lAsVaL5KH55XYDCdjDvyreLd+cPUISxcijCIHkZzOYSg6EO6VMy+NVFO2ruxJNk
M/nfqUKov02/VShTAX6DMI76pX07buox0VpcfkEey7N8EET81V6+9TW20pTp7GMuSHPSr4mHsDpQ
r/o7Z6JtwX3KAS9YrS+sxQNECBAXPS6I0kzAc4iBcN2mfoKqIUi6JIRUB3cdIEpE9AeDhKHTkuk4
vKd7cOzJ5D/IDazlaHsDp/67MOGvNbg/z+ufbvALmM0/Hs9SFsL4Yjjp6uEJOJTOozvYuttXIOSS
VLBBtfXadezJe2714L+5AOmvmP2vF/DlWC7jRuD7mIsvy4NF6s6GAJMUG0QDhyFkZNOeQx+GH+1U
bP7Nw/rRys0Kq/+YETvFr7BdoCmZTwkDNwFZ/d+HDb8Po4C7LM1DsG+Sv+AvNcqeUJ8U40t0HhEL
8iTtCeJZ0t7i1+Itpd8JB/14w18CKBSUVRFRCrDpL3FbX02j2jdCfKmZdo/tzondLKG5m6+eFpaO
CN0OxUIpOjMFJ/+Bj01WjJGBqYB418Ea8AZLQ1xewhrjYaXnh6W+1PsILrQh4gFHR2gBFNNOYtJk
VPumsveFMPfn0/zp6r+EfzKHHthIfsYX1Z7AV6+IZLXIjwsztSDRb/fn/lYbVPy2i0f8ZZ/RF01a
0OKhBw+Opfzlg1tOnJQ6rIVTiHjn3MMw2KqAajUBsuTwXUM8tS0NhlS0n5gBLxmwqTMaWXJKi7cM
YFJi/v3E+cLwwkjggtAkvVQDsP2htemv4eZTmCAWGMr8CZyZAt1Mt35V7SUH6bNBUhetzpeKJkF1
F9nAkceme6nNhNYhhb+I7MsNA9OtcDn7CQEj8/EGBgloF0v/bgedOessd99s1NJyQvxl3i3XC841
OIUSAFD9CwwNB6UwHaUnfxrvuUggW3UGB855YqsuPp6QielNba3sQ6fnkZhnNucNKTGgEN+tcjvd
I888gTdkXOer8C58U9b7FZxdrg2jqEOxE+nMD5WUn0L39GE0Vf948CfOUXePc3hGu0KLxwepHvAw
PHiOxoUlmtgjtuqxSUi8n0QWvoCkEyIaBQhSVeAyUAm9FRKBJ4W4zjQ0OHyzV/yKYn+5zC97hT5y
QlPqGELpntx4kJdgbU2TiEBOcM8hWeDNYpfYBZ47PEgk2lh55qo1E4ATGezvp5/w28f505B9wbMT
YxjBosCQ6afsJqMxiCFZCAXL0GgFCGpgVUqNd3n/9x/7K1z91yH46t+nVZHMNwMP9vEZxW9tAxSY
M9P3uCaCUwGvEOwoZtEqGdEqZQp2hdjDSKiKeMvnsbeelKP8nXPrD02KX2b2/w7F1/LVHMfTICsT
f2rOpRXuAPMBnTJIeZSs2YJvN3SD7YdXrxSCjgNPukt+d+quSPSZYSn+gnktyUix4t3xLLPOxSXb
EgXSK4Pa5RTsBi7Ya7Md19/lrD80p/7uyr/sIdyoNMJzWZMqFBRlK2otWI1BYSRMwOyy0FmVxJ6Y
rkdvxr6RsiQAmjg0RFzMX5APIXL1tM7vOSqa3a2D4opO29WLVtAeMAtUG3kyP2gFVZbQkxDzczrl
vH3UurX/JJqlXV7qBm1YpJjtCri3bM0TS0c266agsBYH0BS86BmohFams8JPWjOqHSFDw4YvAre5
pbYQDOjsPjZvcIxWrpyrfECu+TjXYDJR7aoo36zAXzYxFaohkIhG5RVSDLKkflmB6ZxE4PY+xBPq
BK1bvc0b0dM9YyQlcvi15kToImCofNSXe424qyZSIN57DglA+wTUx0P4USdo8IcIKex5Et36TiHv
2yv8si45jW86WXmKyIXLl57VMuoevGdIVOSdmY2o2VhAIpwkGCwVgoFO9qrRZ07W8V5dPZG7OWJF
xgS7CquRfz+vf79+f3C6f55xXwZQ+xLvQt1dmnJ03p3yea1ArJk+j+iZRK6bImVdxTTf4lgfuRuE
/VDGYGiMXKurEVjHJ45ZGJyD7PIgIJJNTHS10J4P1S5mcklnwr9j9/UKWvs9DuHSLtfyqhJJhYyc
1muFDgnLXrL7aI+Bto3t5xUmbKAka4cJ+kzWGTtk/h3z6RdI6N93i7ge9Arw6L96+0TQyZ/Cqhex
SaYrA4RB4HhbNKKjxJR3BNW/z0A+g+murDsLwPhMJCZ+Fo71SMHRRLr6WroosmCxdIkdBdBvddFW
OVBUBhah8TeRTNgs5Duw+KpzRVcG9dACfE7RDAvY74TyDlEx7S4cGL5sItHn8734zj7tFw7Bl5v8
qkCFTqvoUUy4SYwjMw48lJeErbARsDdjeJ3OliL0mBJtNvkX3qI33clP36mlgUy2LL2fZ9ZCZQCZ
AR1XIjRGlR9CWT+d4Y+oTQvUOOOLHz1IcmtBqZaOz5ghzB+f2ywnYEeOd0M49Fcx9fJjI+04yK0i
emqhxYcr58mzcrKIDsDmM7hXmJkParhuPwBM8USFdsZEG3+sAVOpMUWwDkrlgH5W+GBFsGRg9USE
wwObPH7J1gNzGQqgMc32KbajHJKGAoOl/TakC/Q3Ild+eBKmOjEAFMen/AS+qp86aH1+vjdg30DN
CXg6fhBSaJyf4mHGiNR4QIWyUwNoQGHOeiBpzI/pS73laeyCQ+ouvl8qErqcLkBh6UYOjyvgUeDi
XirU2JFwoYGmpXCffs2g5EISvAD+kQVSdGSKOtD6V6lecFsNDhMATlH0bFElIpCeh/DdhKUyEeM4
eeML8klAPcpy9UEK4AJxG2CmiT0Y0G38qm/oWQHABhgMXnogVKvbDj3GTgHYSrQiypPWhg9p0Dgg
H+YTeLf0yWFUgzBF3qC2UAGmnJW7BvbaBVbo/SZl0hqVs/otZ6JKdK8zEWQcnynR2DyQecvv0e4w
ItHDtUJ8A05+aNouyBMh0kTTlIpuW3nQRRURWtJpO2Ec31GJXxAeTTVRrktCH/zapUas5GgMRWlW
i9cxJAOu8hqdrALAnMoSUh/majOJPV40+UsZpIFxjN4MR9qUK2xfsAels9tvIpu7FD6/ry7c+wBT
ARud2xeUdICL92gmsGE0sJ1vhl374VEzE+xd/HZoWATAlL/isjMgfks2ikILrawYWCiye45EqD9s
YYZ4xu6WvRjbwUG+paDoPY9O0pMI/f5IH3OafFblWhMpvldUbDH04ykaRauJSRBVHpnRmTHYuyiE
o/6AxqrRxKnNoUremVO5/OcTadSDweFRyg9VZ8omfytjWwE56KWFF6lIwGJvnqaGgn+yH55URZEX
mzMz8CiRhPQsH4kaSC7HHtjiGgaBtBckTwghMG3hzxdT7Z66UMKU7QKDBpKyrW16VNEa5JATwiaF
ADTgIDVtgqIsuQMaqlH8qWqzlcgTLJGjJpGBPCegHSVQ8DgAGf0l4YnmhnBsi5aysastlfnqvKxL
KgYgchPlXacRCE+o7r0gbaM9UEUJW5duAriEtiFGDhQZhSRr1Qu9eLuAv/WqN4DOlRxA6NZSgARs
Hp4C8J23DQcr7YqqlJ/as9XEVNxjNaXBA8vZgFw2GVCu4px+Z7i40vL+8GY38dBIjBcHxiXvqbEe
kXuHwUTlVwPN/tgq+pWx6Tyk1GZk1UGI2vLIwJQACM1t2tNCLUCQBux0IfMUENRUaYilEDHZHzb1
ImKx3PsCrqNmy0lQyEV5vCPN/rlVg8nTd88KZe4BcTsgcTNmrQ9nYNqeM6qDEQRGjD+7D7Nn2NvE
nbhuWbh7Qj0Zvy1tEx/xamD2KL+i4zRo/enK0dwa4UCIWnoA0gc0CEH/AL8ff083LENWo4sfdaGO
qXd+mwTJCYdehL4EEtdM3+bYSA7D5ObGLtnNnN9UaAVjYNkjwjR8+VRE6P4mU+4AGktor5hTQ+uR
yF56xEwTvboivbyXIiYd4EYE0v84W3JQnnSQMdCJjjQ82RgMHGpxHbHSzqAKKK/hMLmODijWUyi1
WPKaW2kYNgidnEovd2L4kUHtwVQ/Zbp4A4CgAO7pVmAVGCSxiyNGcvugn0iMtkAHmv14H2OFbg9z
GZkYwDN2gFUP1gMiZ1T6WkRWsEohPSaXbtZAr40NetkOQOt2ePDT50R/MOtqbPgPYM6tQBLQbtC3
AX5JZ3fYVSxlowZPS8beotrVJ0gX8Cs4DR5euUPQDBrMZEZrzlmA8Qf0c5NdhGN/HwVQgb73Hn8F
u8JceDrtVqWRj+lv9SusPwvbBRwbTWhvoNeBGNYy0RqI8LYARPWIHDgGxpbbrEVzCjjMG/Rn03nX
X56YM4JdADZDF/+2oPpxCnr3rfsQSOSj3rMCfBSTtw7sAXQK4A0WRo/EEpCD6gOaV7BHTOvI6Veg
HgHLfvhojVovhZYZRfLKbtAOcXqu0JXEcCrgBQn6dKPldWitEhkaqPD/z9UD012/VAd5J3oynT4q
74kfMKxiV3mQI8BTMJCwPMnsGABAINOMExAB+maylbeKPk75BvcEoojkyDTG4TiCMITRFxB/QnCA
Yv1/auThTR4CgGvTE92c2TnbyzmDQkmdwOgcolYE/fH1+/AqOWVJRnQYCVa6qTJoNJNOtNDX2LxG
oMSYYEdNr9PH0tyIYkxqiq5oPkzxjK2wo8rbFMgqLr3ZpfeczShkSpfZybzm1DutiMUU+fmWN+Wc
wI9mhTMxBPxVGUDsuIpgZHI32kNEKdnXK91O1rDjkndyAE1q1Nc32XqZyQ0YWdpxVCiPiuRoI0MS
4bWkH9rOTbXgqXno0IMIQ5U7XIW990XWHL3cDZsKEekbQlQdNcjSBx4oXnEQg7RCcZxGph6IE0Nx
XEgIBHymV6BQSZABk7gXK1SCs9UEdiGi0oVaiOwssooVt0v36BhCC3FPhrsMvgkPHvcBU9TX1uj5
3v8gdlnzdrawqEBORWso1JJbs/dmhPTVprFQRAdjbKGqwiQB4e3qQz6om9w3lm3osLRZk+ebsPzV
yCQD+Wr7RBURlcwFwVx2PW7NQ7YBFxDJRFuLWxy6uB3dbf3eT2Qy+/0BohclaT7Ca86ATPVOEajb
KICky0gUlDgR8My20q3jN8N8bEGrad9G/8njPZp7h00WM/cTdJ22JWgOEsFDgfAL6jzXUSPy+76t
zW4ZR9TN5Xd8TneH1SiC/yY5y6aB3Wh0cF/ovlVXMTKzA4+YS7PxdZfTBygxC0m2vCCKvaOFS/Wf
O34mQBVkAp+Q7qqVHiIf4MlwFtJrtCYtN6fO9oj7aOzuYXMo+oJdDuGcdXQSk7WGXi5SIRSBWESD
lNaL5IM8oVGICNihMQxYkQ15NCTX0RNM5Hq58EXvhmNFbmLa41PCCUoEoAIIgIwBIs/kMZnGm9ST
B45+2DfHmCMWDBjTFy3BRMlADlqh6dBRvdLtzr27FD00CvbT0xz2+QbXMVybO4aaryweK9fv7uEG
qufJ6V7hGaDOH2Fxg4hFhTtmP9IhD0vXbmypdUTsuls9XYYAdisJgiLyWDVX4zQg6HfUrbjFtEZN
yB7s/AjjbBI5k5khOEHwjeB+XE1YnPNKNBvM8xHJMp4vktAJ4C/60Mv1+klbgv7UBmLXZ1gYgLpR
bAWvRrujJbvxm11fjD12xyuWstmccnAIr0DnBCczcfrH7yOAsoWkc2u3oH64dwHeBDoUJKm2Ezel
0zozaug4T3H41e/hpwSOI/KUe7nBUIvujLDgCuZYw5ERqQGogyh9pVg4OqIF6KSgBo3Jo+Jaob1C
DVtmb2jYP4HaSdXbNJMR+lcquyyqB/G+OQpmxR6kumIdE94t39CbbOI2thXV3fgArSLE99iVS9Kf
YXnBZm/Cmx+W4X8LPZ4z4+0AoRZE6pgPBHhojZqyW5+7FTRpSPaukruyRuzr6u9oaQT2/Do6ylp3
+au2/n+cnefO4ljXpk9okHC2/zoHgsnhDyKDDTgANvjo53LNSF/X0z1V0ujtt7taXfUY7O21177T
koM7NZ+HCWtoeI2TBe/ew3y7t4jQJ1+DyUPqdqncOxopXlG0VCmgmaFhwcSua+E7oz7uaCqsDR83
kBbpTF4pA143tWavIivH0lcNF7gqWILb9sR+zijxPgsvNHYPm63IRZcWFTMKAVGe8V5gH2Jp8P7m
jjDOEf+9opy56qOPz8IOvlPteHNwl7rEmWNNiT7exwEIDq695CQa5l4c5v4LpVcZVeYC4m5gzLT+
WTSVPuJHLxlyDzRGg9Hh5zsqiSN5e2oEiUmny+4cnDumNH6FHTAChF0duO+RNGCs8+pY7ZIJgBMn
qI/VvkV2MQPMwRlZmCjUGAZAI081LB2GMV/GaWCskYdhRuXhcqB1y63KYXeGSIsr6UvS7qnNj0ha
C54wfrpHhXF4Dsa8FI3BG1+0w5iSDSK1oCTkWDaPtx0MgjYWzjxIHn0/jxTNzI68Hym1W4hSp/ak
RZbxOBlm8waGgHlVHLIL+Of7YaG9Y5yyJYzPMyqdHpy9K0wg+M94zwAy3W0Wmxif0UJbPC3NfVr1
+AFBp87xuuaNm9/d7pxzjJO70w4vORtmq/BFYHO8mRtbGBM9/fZF3S4P+Qo8YpF5+L9YMbwlVN2H
7Glcm3ihUwUCQw5Zx7ltYbA4DQ5qRJ2dfkOpPgme4oi5uX8smA11NvdqQNVxK5NvfT6iBexTkcAI
Xu0G8F6hZhMxA28fzuf4Yns13FawdW/lZ/CtQANQAYrJodl/+6fNi+5Du8G6qiCAb/bDszsrApyX
A8Gi+92YpWriiTbmwPeVmfgSQpXvqnKMW6vqgkM3wnyejHUmmLDJuF0eLXpFjXyE17aAR6X6zPGk
soO0t/3EP86r6/5BGtGMT3PpvQPJ2YCKYQPQ/aqf+BAWL+YTms8pQU0IEmRfjC4IpU17E708Irco
au/hI0xCsLObf2YfuVqS4XQJxeIFF5xqXtuad4/RsqFb4LRqikuBPksKpdKURs3g+D2wnBbGq91C
uF+AE6fWWiI7vF0yR84twbx1XGG9F0xJYQyS+TkxtNfsLriNCP3AJc4gyW9TmnC8eizbL8IGw3kN
KJpN7QAlRyN2Fj2x/444CJjKNHOIJVadd/j2vxEJACVzHUhBGCBFcCWHOUQ+U3GYNqP2S9fo6QhI
iOw6+3BgXxn2M5Q38bXpp68xAuzBo/dCZMSWu3suqhH+7nJMReb2b1pEZmNuIuWoR1vjqPKziSex
eMJtq6+6hm7JmVkOcL+GvN7ha3Td/3pkPmoWk+aL4tGlilwPZHi/g2aNMDvQl6gdzSzWwsSve+Tf
fObv4EoG29Vk0ep0yXergEI7ICgZA9NwFJamX9XWEJcgAcyGKqqTrYTkYa94MjsAaylOqAEPkI9e
OaL5Y6SXQEZpNs0HZEJMHuhN3xC81ym1S19uhnw5fmEihiXZjlM0N//BKYZDlAnMlQR6X+7f+C9d
VjFRCbjqzRmJaqwYlR0s661axVFintSBECDNskS/HmarzzY3s4O6fAZFIKP01E2q0afj6MPLWNyj
DaYxoKVTnNwxrGtPn7w56W5Lc5UBc87kSAukg8EYkIfHr2SzoPQe9UF71i9+PQ7RJ/jIlGYl2/Ld
/XhbRDbIoEreDgAN+zqpOdyfbcCtzqrsl6OMs7Ls6wsRKOeN7Nov11+zZrdyqxH5BKCruSU423z8
GNP/HBMnR3WeTYqOvW14dQqX3Z+RrGY2TUmgn7IatuW24dV4x5Ij95gkshVoOTKTsvJxrlMl5Nc6
R7Hld1n6Tx4yso0l5VkLOycwM0iseT0kLwPLPX6nHTkWdj5D6TokjYCzPq3YxQfYtQiPfFqUKlS0
RuoQgxPy4PsP69W/OPxZEAFkoWJqiRce+MMpJoCuzZzr3FpqKaTZvSB7lsKST41jnoNFXASsTwe5
6jRdlPvu2ug1Ex106z5hpLF51c2qLzhMKZk3jmpeFtI6hUmmDf2gfnr2KD1gze1aUQfd8RM85RuW
LrBPzcgKJUiBaXJr++nzRAjgO3VpClArUZV8OsZhGnftwu2at3UX1X6wGUAjEQ9wyg7S9rz8HL9+
ByCbtlnyJYdcXU9qr3Xz5AHojuh9R6Knz8QRmOdESr1HqB2rvsj2RI7TfZgUbrp/DeqewhSSLAZR
CEmH2OZbef/sdcugu0yDz/wyfgayz033Z6VHZY5Silk+qO1OnzXLUKPSVML25UD/oINq6uYzWAjW
ni393DP6VYh/y7wGt9ODsvA6ahvnKzu8sJ2Pk9zMfF6y635ISySfkTYZYJFvS3Ak28T0bVX7Gukz
50iPFu/xtMs4G3Nwde+Lpw+RgTitQASYjFjvfX2cRXDMSDPY8Z3CVHrnqEWDAI+4H5+hFFx6iXWl
Tr7BBVQPhMu74WjqcmMTOuyLCEaxe845kvIylKjkS/AvDVwX8Nvs+GSXS/HleDtbRsKrlnhn0BJ9
oK0+w3xPv7LPeKLFLt01cbaTrp5iwqUcoPGcyk0gw0fCwSCrw/wuyuPLE8BJviaqb0YX7DrA3SuU
+Wy8cZtCMzJWCtgdqLP19mtL6wlxi3gZwRdABSsNthfw1JBOrH+dg7i0utJL74uAT4qfPlITjqpW
EiZI7M7EwVvbZzD7LjSbkXgeSJpfsvcHZ0AMXowjeXkTBNh9kU0VrfL0QaAQ0TG04Wugponst4lK
oDkqO82ZuiwUJnURcGcLL9B/rTthx+OwENdXJk5IwOnzYvl1hZNxStji99Ixm6gvRnObb1TPB2mC
KQX8vwsA9oha0Xa7h5RuJyZM4NDtkbWI/NTS+sK6CT9Ou38T9rRHNb4WyrZ4H5FxP2Z8PAURIIt/
jcHpIpqtZBx6XXVp+D1l9YRKwYhFVXrNILUcJuftasq4K/6N5BZ+Dy/6v8Kbdj4ktmcBO+sPk3D3
klzfatnKhqAPek2U9ou9OkGcET6jv9n1hJZ3/sHlkIlFIJYuGAwAln+whI1e3+6aVKHyKU0cRvKW
5oHDH28Sd6fdUKmPHav6m5hQ+A+t2G/X/SFWu170x01LXpeFsH/Q71HZ13AwCy01mzFHRaOfOA/y
Uej8Dn/mRYV/yYsgrf75jX8w8aVkNMZNrS+LcinsDSaqrOif2xM7Z/1pHX9m6e65o+z9+bLifzxV
RtSgAjMYjmSQ6/e7iGijlDpZjt/L4h2qHrZIzuTP0cPuzp5edjSct/ty6OYAH7fPWIxKL/cIu/nz
Z/jPh/3Pz/BDWfX5lM8LSSoI9MLzmLONK/nn9YZxUcVUBUH/y9Va/vvn0vrn1X6sY1Uou3dN4xvf
eql/9cvp3W8wCpjP9WOS9oWQZFWMQC6RUm3Pex7++fL/pUb87Yb/EBDkzydRtNLnsuj498EZysYs
sO35m/DbAM2YIkU9kEIlBNgKOuOshxPlINJUu2mQ+0W/it4BG3yi2N2ojjI6IiNO//IZ/0tjh52j
S5p+l2wJhKm/L4ri9pKUt1JcFvq6McySiYLFoAD5sGu29Zj+/T7VkDyz9eL1/NuL8B807m8X/7Ea
xNv7uxENLv4dqet61B3n1Pepts9OnOPeSxSjl3lnLR+6h8+WUvuXx/OvqyMvIl5f0mRiFDVN+fHV
m2rzrI1bKsxamfPVvzpJjEs6vo9UREa5uwnPwCayvSBSmSzChF+uSPiZC6Hcw2Ljz0aTd9DloHfr
i/7G+fOHIy7g59r98el+3BumPt9qIjiFWeMOnxHzT/xH0JgQU85mrexfwdtp0A8AlDtfay64DegX
aBPWVc192az0uYFK84EEpEIAr6D2hDdBtQ0iQcaRpXstIt9ne25/+9dawwa46ghUnN/Tmv5eIWHl
oADGOpw0slsidPSEeXcJJPZ8DCEsAGedRcVJ/9m79wSacMXKxxVwEjEdpfXyZGBbF7/rTrGJCfKi
C4RZtns76yTEC2kKf3nXSUP9V1lt5WIaWQqixLwQVf1RVs+Ij4Wc3M1ZufwIOKJMDFQq3DAdB4Ap
TfBJauFT9hb9QKTHvH/h1D6rDpub+Vp2t7dJOU2G93E2E08bBlyedA+p20icl9gLN+ZHGX9sjGXG
XOec+Di43/CJcGkKO9HG7W2/EVdBedCZNP5NHsOz0F1POqvet6ccuiPxBELa3dbzTV8MvxG/a7l5
ODXsJAzG8ol1cNNSucbhCetvtTPLl9c5Vz/KThU88Pa9Yh2tny+5dcepIWKXCALL3vckNn4FBLrV
FVfrbF8KnCTBYNtiXk1fvfM9rLfKeUCrqYYZ6NicVuVc2+eBHl4jY5css1EOH4oVQ4tw+j5QBivk
gpi5bCbHVu1Fr9hMuuMGrhZecJnj5M53zQ5e54AqYqJNnm0k7RAut/c+XbfZPJm2hul6Tr1DqYI/
+RI/iANqAawMSsllXLCl4rUhPNw0VRqvlyuy5/ySaMPtvU8QLPDU3/kdH8+gvKKBeCG0I8DdayKV
IFDF3N2gHy+uXvF1D+8tPMsQpY3up4QhczyWre7LvSARONxDQF6roXUqbXV0eEOtlr1brIYizJ3s
6KNdgQ4/ieW55iulhwznBd329JMQMVROP2wcltyOMU6TCqtVFokjdVb4CALYMIBzJqqfHFP3zbjV
r3dxOr3bWke5ocXtkUUC8PlIhCY6NscV9FWdILz1M6c9uEpIdt7W11/eekuC0C15DFkyIA7d6jJ1
E5VGy5uLgwHtlu9KgTz69DLwP6zEkflafCLM7l0z1oci9IEJM/HrdFn5ILURScT8exXcMUCczXXi
nj207Z6CAwK/OAY1UG9YLZbBiJSwxCLyHaRGxYiWU/dsZGF07cHFPr7dq9e79j9+3DI3H//ZV2Xz
mbvPwS2QArIJ3creeQYj0ZguA85sAAcXoPQXt6KKIKB1OgP98B1uhsUSwt+9jtBkcJjvWgVu+MJJ
+o/e+r5GiR+AFeX+dcCiwPh/m7BUraz/CUqmeDDI+ptZ9aCx816zx2X+3DjC5B4xnhwv0KY9CjEg
tnbQn3dWFfd92WAS7oeMa3M2fc5KN4D9rkOsPPWOU8Y+IW2gsoHkEe16iLUg3LrOkdMalRR+aChu
fMzM/nlUzyQb9k0MaZGQ78jOGJiS7FLSrFq7smBWAQwYTasxET1EabFOa65w7LEz/waYQF7t7OJp
LKnGnb5II0Alv71OutHXP2CuD1RH9cCBQnQG0NEcsBBAu5PcJrAtekGdIXtw5Xl72IPScoooAz6e
vQCNznYdMNHYlBwlYOysxForfBoYDLkUPEa2XjnowUsjBuRPR+8JUT9g4XNyLnmBecc/GHoQtQ8f
eAqvvTqooD6h+6/4yCQTa0BQwv2j44KyI7rN6cKCd/Zw9wMcM6XdR2QF9dIsO6r/Rv7FGWlouOcI
dby1E2M5z6EorAyTOuvv0+t+Hf6SluIcB5NXOHdcyu/w6+wuEyH8NXVetM59qKC1wdIsTqLikptn
uEmchmpM0ZR4K/jNhFOgSV0tYBv7lAiMz1Y7KLO3wDZvZb2rha/LLJ1iWlldewKq9AkvkRF+Edgk
bd5E7gDMXHRLIVYRuv+LDBG7XkCBKe64sTg8Q6jLMD9PC1UGR3oeXYMYoOL4r7EyENlPhpdhtTAi
bQ/fj0RD8nXUE5L/nkmYzqTazD3iToMbKxpYM0Bd66ucyB9B/7O/w9TOoa+XkHGIwzIPmNLB8uxd
ezttKEwaNwupzTliunJCpJ+X8Pjg/Fu/Ybup8/cSt1BhKa0tDOMnoKq3GRmkBVyGTIN0eI/xhDf8
XDhZ+8ztweJhNtHHXNB3sk9r2P6vYGukhbaONWFseIjNbJIzA9lOTrc5+DE5AdZiMHidZnjMnvZl
wMBFvn+sU2RkcwKZyx9vTYCGVVm751juEkHKRRSPl4drFAEJIgNzJUSPqIuEfrFZ5YQnVJMOQjrJ
fkw2AbhH+3Xg7Ni4rNfNnD05PTty0MrEav/r0kdAt8jAZXAtnoQo5jYHlhxpDjizEx8bTJGJbe7v
AT7ywEEuCuJKtKbz8gDl8FFu2DKeMTWUM5w0ShaP3OkMKZ/WIy5GcrwJ023qi2EHboaKP4ZKkwaC
3fiSnUyy8VK0Klfo3SAkrt4G/uIRSz4iZ957NTyvldHg5rJ/WR9gywKRJkPXI9qvwAaX8naJPSYo
E9fsaxjcccgCCVj3QeI+XYJp0T4x65i0kRe/PpN5Ivaj6EtRxJoUbVzAKQ4Cgg2j66cjOMWWHx/f
lyDguJlYPGDhEewC85mh0Pz4NpTjxJUGyqj0A9lqN0bq9yAfvqIPaTeVnQdVlNhvF33+8mNJg2ug
c6NU+x6MN7x6lY1A3UdJEqJ5cHDP2qDfVIovqSh3Uj2ISuHTP6mA9UAMUS1QB4mep9S/WcHasr/p
Jx4FKx0uW0upZBO5SO2r/S7qKA27vBhSkG8BKM9Q5f8gV156dgUQRjBCp0DM+3ab6NxLfu0Yr4mw
uC2us6e1H2/sArJosEeR5qPvcIBPA+BwoHCTLoRgo2rIvbfGpIZELQP05ha+jxf0Mo2Pz887Qy6K
gT5Mrbr/WKXhZpV6t+3D74wqclMSG3YH6Q7ag8oBpcQOY72sGMUBGyCd4/ADlaWvJDbNoKBDGbfJ
MjhKf3XNN5vr+2ir2fT2ZwS7hUcV5cEpY9VcKB7R1gruwo6dze7h+yi2IGnIDBaHnlTby17md4Yp
ySkv90tL/kFhlS9xZQ3OwLVDafINjSFyD4ft22+iwkJT2xeeFrGj2prz+YOhblZn3WmLX+Xccnpu
xUN76Jyx9/ACS15N/MANloz3SB0ilkY3MTtbjxMpzc9BQRlJhqqJgcpHaAIu1RY4rc8mti5gDE/k
MZNLwWz1A5Ey3FqDw3nD7I64PhoDJEZykGxTb/fylREB5jaxHmgQzrz5R2PL7B/XsPL4OvrOipkc
XKcUHsA6mpGPv8gXm8MTSr8xuTaAEkIxhjHBeQMO2mdPoETz2Xi1zvyWtuy89ymZIxxwKPwqZ5vN
FGr+RXm+e+rhU4G3qRaTN2rDeUGBFegRZgzK+CBnSmP+FTMP04igvp+klUwuJXOzkJNHyKf2+BIB
W4bnk0xt1vAUgLY33m3PW8/daPBuiM5RYDXAb1PkcwLp0TL10Cq4tODeCsUYKH7qksqBZpOeIyRE
FkfzfVZ/LM6Pd6hz7O4FArvXC/HBBz717r34JjIWVYDwdMi+dv44Iswpu+KsCIV9e5K7+1emk6Nx
ZwtycBk5V0egiN8wmLCVBhmrAZCQrVnoTZ/mkEknCUe7pA2biXCGI5SL+wxhRDykmZflWcAX0/uQ
v/vGpIReAlGZyHuYhSQIkbtoJcNbsGsQHiAC629oCdHekoGEicW8xrnPkXKnjPooBPmOKL/8y4TC
5JkPl7LJhhSV/oo+wPou1angbXodFuIdDw7p4NY3qEDP2CzaGA6NcL+LfR+R9GZuK4dGffjC7JIF
wPtml9qKH6bVdzxt3NP80/DetmjvoXlRHRd2Ci86a0zMAXErF6FB7d0tI6zNT9jpa466gtPdyAt0
KphTMJlAT2+ImkU+Bb/sE38QFv0cEch9dOtY91GNcY6GM009XoliXU3OLnDYMG2Jekb6cbhFtsI3
sLIo/XJLNvbLbwYPRnEiVtu9KeYNkWor0cnB5c8zFVF2znbRRI8h1Qk1H3UuvGJQQpChrY2tOOz2
6fNwADToJvFNU78vK7pDDjM8sg0StrNH2gIljHrLoeTC8Vp0CE1rUweCzZQlBiH9gYAl/iMiVcGS
wgQzIsEs/lpE/wcFZqONPPtk1PLW3rFfw8N9bVQwUBYXWh1PsVKA9IszkzzVJptLpavEQsFPUwNS
bbjDsRE+5gqvc22Jq2ur4qam3acLeYlgbPzhqZUMizI/YLITUn4SqjoKYfKGPhCN9KwJtzOUO6Ze
EzkfCoJVoePq2snGvSqmwEtGneZ5dhxyPCWuR3SXaNEc0Hn2DdY+sdt+F2fnl2MDASPlAWsqrWV7
TlHcKwl2hDfQ5rArO0hOrExyN6nz4MnxZF8+iU76qDtS4CLh6cAdnmg69dGXZf2eAXUsI9XJAzSA
6/OgPRXSuAfUc+4j7LYlRccrtFZj7XvbEn1Cbh6rMDfjhxn3MjuDHSTFnm/pEDKCIKgDncV4b83e
t7up1lfYn+RY8gR+XB0zEdKs2eLR9ActTkL/SRzSayTAFn9oTlQkutThsLO+1wv0FnLtdQufyGoq
IHoVrzvMeAW/7uL4Mo/duIQS7KMnc7sxIxG29Dsc50hPow/SX5AKhrU6U1tUGxkIVTO1hpqD+BSJ
pjytKCBAVrxS6NMr3yF6CIIYJdMtQsHN26ZZV3IdkkHKW1WFBBtsb5BJEbNm6ZfR4C9h5pwX4RMC
O83bRelYSUOi2EO4Hl0LroQiIXLEk4qyrxl0xiVnlMTS4zJiEFfacWWpDb/SBknhbAJA9ccuhYZf
iZyNeQK4K8iwSgaw37SiyCVEdksmQ3Ts25dqADbKKULvNYt7eCc4x+TsebYUvmvGNnEZak+TWoP/
dqWbumh++syocc/4zdqQfJ/JSXqHdCmsHuVzoiHnCO/rMtoM9aVjjNRJGjRPUxjQCaRrYgPevgps
5ojD7xTsw47uuf2Fy1S9vLQKgY7yDN8y7NRtaKKNEq/YMyDXu2C4CGKNj2ym+BW824ByJor2Deyc
8XeuuqiR8abeuVXto9vxoWrRjVxSaMcKATu7E1Q0gUrX+LyqxhtedAZqwUF1o9ZpII4/OWluSqtE
F/slDmz4Q+jXkoh6r9yLXS+dK3vAPXoh3Wv2wMub+QezCUferVaZ33lnQmT1C2qSZhcpoERc3/F8
bPjSpF59Z1f/ITOvq98gNeP7pf7j65JIzvhCkNhkBrf8ZgPLrLJ/5fjRtW9ty0IftlABGRqTYVlI
Et47HcVf4hKBMU0sYDcHbhc4ow7esMkt676tdx9O/o5oEpc0rkbEuyE/O5TeqZjcJzDbs1knAJZH
q3g9VO+h+oy+/LWrjrzIEQiTjTIXHTIhe73sYb+JieKEfet1C+txtzYNMeSm2nE2nI4YSDDHRgNB
ihuim/RvHKU5/hPGlETIS1QySyDbageS+7p6UVUl3o7KGbQCHY5n0d19xwY71pfuxPkigoDmpN/d
temDlYuqFUZK7qWTevrsWPpCm6fxdSK7eOumqks7ZRLtZxqjMLUzjvzD3L7Q86uDiqS4j33KgXWM
CQKXTsBUG467RHEFqsuQOf8ZXV10/ZSJL8co1LoTkVMo8xZwzlxtdZyYKzShQMDkyJHCRnV3VWQZ
8ui5uJhSTJocPiSi0ehs4iRpv26Z9apsm6p0dtMvbaBqpU3v/oqeXfTi1SDbrLq41XGTLZrLcXNf
Xj6oZXNOajUtceqgv4KGjIqhTFpgklnFM7qjHur4NWY9hamMCk0WPHC6b+Br1czXPiPl4j/flJzp
/hNuT7NuZs66aB9eVoIWy0nQS6jgxGfI0YSyEjJBYqq7laNY4Tm4czaVSt6v7vIebK/Tr/2Yi25B
0MrFVPcNte0D/XsLU1RNiDACHUmwzg3nZbFp8dDfpVP62JEaDW6+6AIGoMtB9uKy2UxQNI9uWLBk
B7cAHg+Nzg4HSRfZBNpOvFvWSN31DAC6wpWjVuYzQS1HveZwDIWMt8lHCeGTFAE9fxKx3nGQtupA
jcATMOaBiQHlEl7tvQsnv/hlapfIYaFNfMoJQ0omX7YNV8hdXcQPOKwPGilgmdO5jC78AMVnVgk5
lKgct49xLiERUbYV8z3uFsMkP6ih/ZKYwJuTPT21su4vqzv9nKfFCu0DTmd2Z9SA2O7m755Q2+Vg
syvizb6LPPzK/FPbmKdMrdvdRmoe0iiZrGvnzfn4aisH9WmVI5WujUO9JxLK8wiVuao4nVtIjh+E
/tvwsk8EiZ3pPsq02918rd/4gtYpzCVHfgJ0GSwYSIr7TmYN0tgHN7ZeWFfVSwmFSDxx8eAJS84z
UBAQ3JE0uw1dxL7uXSKSKTuhuNyccULdr2P0Tim5OLF2qkbPMhRZgc3ZYk7kO7Wa1Mm0UCeTfIWE
TcagUxAS6Fy/LueeUhwRSZjGWPQTvEXNQsb7KYU3sV8xDpCsHuwp6G+aKOH9QHPDiIP9+WVdOG50
bGpwB5biEiS0W5ndQWWFtgUGCs2BPMgZPHOsh/zB+uKJRExdbW5s9XTZo+6rDLHLmoEgj2N33A2L
reyR0UkkQ5vR+FhiOMS6UXRinUS3d+mVuoMYQkhtKmt5PjHmKHx4+qATMxhou2jutgjrwqiE8flv
bJfY8kX/5EJVqQvnS5A0KfnddnTY70QfmbQ3oRRUeWZwhoi0IY4kq0+nGXjNOGZNpBzEJMsKLd8+
/I1r138GCPy6uPF/Jv7qRGD/4Nqzp1BtLgkXnyt8bye7WNFyvW6CaaJ6wa4wO0sC0AjqARowcWVm
fUMHMGFsH8/cQj4LHiBNOs6DoRpuXMfyr9SUylrARiFoWjEWkWMGtxS0MLNO7JfkGtOxjCxiTnEY
jg4+0VF2OWPIw40n7YzeC8OuBecyO6A0NJmqystjU5f/wnCKv8e7q8T2c9f/8cV/cFLv80avvzdR
nnFQBUxRgBFIpKni6XQceHvH7L0KbvnFPE3s0fzPFKL0k+//ee32oey34+vjTDq48L+YCcf8Sizs
sxZkgnVqzTXrNcdSUjvtTeyNPf0K2NS6NiEtuqZ/MsjYMg9/m1D8L+EBpuEukgNmjMPKqUwT/P2D
5Ff5cRWrQoFotd32ObvB2Is9azCb8bX9v3xv+d/fW+jqXQZLa9DZXab+/X458cMsDyG/K9zzLgb9
AC05t133hkOS+HRzCJIXaIOxHOzRPbsycIiTF9bqMkaTZ80oCnR7jz4LAw8ioqk/PxVF//eLyMdj
/IHCCCGRwPeW+P3HY+nml+vz9c6VGSCP2f/V2Oih3lgXxi50BJxc06s5vPrrNag0S9cI0D3h7YK1
zJCqSfFoXlsRNmVCeauLI6LIDMueZlauAvg/H3UCNHxEjBmBRozCmRdOCJrVXG1XYIh9Z/DtxC/Y
sFb/deDnn0ovlFJeGNeP2tJA68RKyY2A/Qm4zb0Nh3en/3XWy8KxpYDPw23x5pgcl3fKLnDkc0un
Qi2uwApl/LWGGfUj++37ESUUdrq0D4cHgkVOTUcFPHJ3ymf00f3DAS9YKHr8GIxfrdUsRWMAZBLU
2J3oYtdTJDl9QG2OyRyiC5wfa7wGwTK6Le9MqjCxf0JJcBf7um7vMn6CfLVAVMDRhxIhXjRr1k49
rjch/XmUjaYYJ6ZMziLTblqz4w/mkmn33dwFUjHGiTttTXhrEQ9YaUej2sQDYp0Oo2i5vI6Ju3u6
F9AEDsnuF7QmOsMkHAEVXFCojhZypkutb+4CAL4xmuHMAJ0BL4JaooclkJJjW2ohXi9PjeeNuzWn
psukAWYdiifDLMwhKNM1xKG0A6ZgOq1VINdGJWKreODMuEjM8fgDEDTFzdqF11rD9N2PYwWqp4Sj
9+7WNFDcdb8faeSNmgDZ7q79LdbYO3f4SeCUfE3s6/6en4ULyUzmMPcT24jrHdyIuaXpdeTJ1TDH
GyCvVR0rqi1iubHSaW2vNFTNhRv6J50wvFGIWbm3EtCB38F7HnAOAx27Ab9ybncHS4emuPkvUaVm
cyLaMkg6VHfsexPSpGaYBaAVs7OH3F10n8HgO3mtX1YrZAZMK9gHKOffwnnNLs5E6EsqCut6CDBD
zzyUezPZdfiTqxIJpuGtwg+AMnd3kjilFQ7QbVq9bIn13Bnw2qA8dgf6cnW5QhW8bfw6L/O2iB0n
jQeXKF3SAYaTU+0f5pdg2b9eaQ6jeXRgKuhogjJwktK7nRSsWRahssmRxY+c3EJQeSqPMt5DdKSb
ijgT5w0bY1Wt2V31Bz1U7hySeh4w6YAhrdaX5MTJgQknI37WpFVmt01RbmE/fXgjMuh4J0YX7jBu
etJUgu9SQx1IWsc72L5GQI6XEWcmHRsCmBkKis32z5Xpl9Tn9w6hLUwaKjyNKq2LP/aqx6VW1Zd8
UWYdIuZIC41Ist6u+y6MhSVikAmnrJ0duAYLPDFjaOVFp786typ7nkKfB88Nz+wZKmKkwNAihyb+
Wych/RR5tHuJLsmUT5VxGf8SeRSdq/HN7nzIDMsyLgJUr9CFt2A5dHfv2TQYH8fdIJYnj1NvdWXV
bgVrVrjYRkkQnv3lhrU35F83DK0JEkl2+a70Q7modt65KjcanmVMH/dfZvj+sOy605s9pWUZH+Wp
U4XXnmp6Dv1zjsTeDP3J13+wGF79E7nm9onR6xFJ8n/5aP+5B5KTqEtstyJRjr9vMlVaXfKqYu+f
P52SUNgXoZ3tLljZ640HAIFg/7Bm0Jfm8s6a8ETHbxwn83qJJ4NxjoyEG6waB5/LjKhfa9L5i1rn
vx/jPz7fj7VW1PntrT8leWbP+1obMfoeqZA5OEn535QI3LZerTbDDUA7Do52nh1tG5ILTuRov9um
7c93TGzVXv96mKqAFEwWSXz71VX8Y1tWr1WTyfq37dQit2InYDqKE4BYxWdv4TUWPgp6Y87BpHMa
/p8vjibxL1f/cT/evHePrNvwvLAuBUNcwUP3Ou73H/u3tUQ0xdzM9W69Rm1ArLBkF9YUFnXqPkfT
pzedTkuBIE6z3Rwkpt6Ywo55CCg6LorVwI1YBQG9zILPrPExS2zP61ENe0+buE74V5yotuOUDWPu
vGRAzDeopmfg/SNdvgf5O9hmK1YthhMSIx12xftkYiQe4Q/HLLfVHcaFSd0K8G+zEYchGsiDPj7U
mnnwKW20tjyx0TP88x37f9wwBjq3+j1me/8Q7zFNR0xvN25YxPqhpZbhDZVoCr/CiUZxunDVvG/s
Hl//9Dq27ZCNhugvH+KngvBXMVL/50O0rd4/1kxXe5OJfem2a8Zeavs1kzDNuzO8udNY75n4nnqr
+3QwYM97eH6EQyL6ywf470X7Px/gR2f91O7iPS+4C5kT9Yfraetdhf7AFzmOHUwQg5lIxUnaveUv
l/5XnNjP7/6jy5af97sutpdmJ1rTbXRPLWG1LnNz1zGbylxPlUVbWz5QTOaHYDpe7M/L4l+yOkjb
pcpivZvjvWz34g4UUxLcez2PbH6cl5xFB2fGE7zZCmEQI5Ai1DNXG+RQiUcTVLGT0dmmgePvvJLY
lfQWomVsh3U4YDKo2wif0UF1/n/uN127zi7ZNRg69/sDz+pNxbSmhzzrevYyY91Z04s9jv83Yee1
4zjSLOEnEkAjx9uid6JoJLF5I7Ra3jtKlJ7+fNU/DjDbO9jGYs2YHbqqrMzIiMgp6lXgQhEQ1720
51NA/+at2pOHyb/i0x+X/vG+35cDd/Xg0mqOx3EC44pmgenTmnUzyF7Fjj3u0pabRJBikCXQVXsP
TqVhupmgrEFZtAQIGj4FPfkx9CulKmMaVpVleQGLhIph+QRrXjlzauH/fm2df5f/8Fs5H3HGwitd
6fw4jVZ10+I037RHpQVRqCpDvEY6oqQqJfKrghW7EotNnBVPt0ACvXYWNECGw7tN7vSyJLUUNYcL
FEpfcc0/cIDZm70nn3nphb/dbfe3u/0Ri9Wzqhrq69DGekXOybmXoTLAgp5aZc8wy9pjr2npvSxL
0JNkm/D5I86HCDLshHDpXvkO72AY7TAA0MVXJukE4ipHzEyAvSL6U4MAbJUVzKb8BW9o/y09MpQu
o7bx6tcZDv/PBVorz1Z9Ok71EcwZ+L4Px2K6imZSNtGqAfPR4W9VbbvwT3Hmr2dfajqJbINbGoBv
BQPSTdvMOeL2bvpLwOj9LSVhKFKbdcA/1M6PiN15rVbvHetgBGbMsAL3/iVdsmDCw9+CwYksHAUy
siqGGQDJ0kgHlxdIzbFX6brYWzRfKDfhCNLbXztd9t2GpMD1N66BdB14D6rOwzxZZPnAzbj0UM+s
szX2E3MkQeb7E8Zl2CkuoTLbx1TFkB3N/17m38DCzy365xP+OA4YerZSVhjEERIx4TJX1WsEOUG4
veCZBHnt1cKb/5Y6fCeZ/7pohxHjDHRjtPxPT2EywMN532dvkTmQuAxppiY6Z7qoDhsq3aQTFRP6
gMNtY31S51Ng5DuwMeu3s/CvKw/T8B46Ap3j98fKOz92oE31Xh7IUAuTQviLoSsm9odpet4yTH9N
2OQ2/NeD83gMLFc70k/5n0td6R9OU33z/bbDkrw2TrQFV1V8DMl74yBYORBOx//9if8KZUkY9f8v
Kt/CHyc+qci1rl8dnadkY3GYkW7gdk+pObizcUhN57/sm+8z5cdzolNAhNXWtV5X+Q5Xf1yy7uyn
Lf2h6d/ALYgKDEkxpTOU0PN2KtVal+Qb7xDG1gDTCZx5YNPcHCgcPprgOpIH6KPaes34OjYph4/0
uj40kefILbTBLzf7t7xeVRgAy5jBviadzv/5ft7T27azvdb6aB11jkmPcTlfkG3ISL2+9fD2+c59
JRf8kD472Sp9H2Po58wPaIkGteFKPKE05lhCWA0I1jlaMaMLFiejgRbt7L8/5N/2qqqg/GCtsnTa
P48k5f1Q7vr0qI+IkZcxm9XGsQB6Er21SHrr9e3NxHplv+wS9S+75B+X/XG2PLXu6mToJ2TLTj2+
iPgSYIuARNdFII3Ob/pbSPrLWcb1+rrGgNE+LtI/wMbNdLV9aRse8wbnW6ZgU59z6GXR9uIZf7va
X9LRP6+m/YgB11Ozb3c1rvZOwt3yaR+tJFMrZp1HJ3+0/PXh/no5BpnqPaRLTJL9cbnVQWMK9/6i
j0o9Wk+dVbqePKR8DdmnMMAbR09v7b7c/145f4HVmeT5x1V/JDP68/rsdntnHZ9POZeq7yqB4jbD
Nl2KG+PP6mDrV68YlB2tTd9SkdHj6gDhwd097Nf8OIZAwp4sScqP21/uTftLQfKPe/u5vB6H+nzt
8UY64vRJz9+s44vb8V42FIBkl+JhAevHsCFNAZG1MUlAV0YvXl002OrQzsdj7L/flioz4n9Frz/e
1o8o/d5dN8frhTtSghW6fLhw93AFaUUyAZG+obuG075yflOVan/daH9c90egvt/W2qu7uup4ppE9
fLwxEDsyvkXmCNPkSXgEfIX705g2om3UGLcZT9/6+OXp//Y9pLpODhBmFOR3L+DP2P167FeHNhui
cV4ZXUyzdPDJMrtz9A6kWtOEtPu3NOR7l/185X9e9EeRcm7pr+e0z0UlSviwwHoeiIm9s4MrFnPH
otZnO8HneYwF0MzY2ivgvF8Cwa+38OMYMI5Gv952uYW7I8f6vU/WhdbSENb9EXeCVd7BJbuNNMvG
zMM6wOeanOz/fvV/vQUNlZhK40kqG3/cQrtZaef9Y6+NVge3vop6L2LN3ITXo5gOlflQpdIUOzou
6VQEOKz8NrX7rwcM7R21r0j/2l7vx8I/X26MzNqRnigulooukhoVzqE4tPGVwRwJVtk9xSSgSwsj
JXYYxX8/f+dvS09DEcfK43jr/LQj1rXHVmsZbx2b+/EYo3tILNDumDR1dpLqYcUHaWY75l99l/Ey
NCH8TBuuMJY/UUjSZ8h2ZOCIACX//+Z/2nU+gL2GTirQnAEVo5kfzdT675v+15wDQAX1j5v+Wb48
1q37aduQ64RlTzwPVvn+6kkNhIgTci3VK9TChzJpZUgyIjEZ0Km3aSUgOPKoEd/i07N+yfj+1k38
xy39CPeb7a71WF0UEgWaZ+Oyn9L26oI5lbEDcMqIK9mE8bN+FDEbz2Z5U955GyuXRbUH62f+36/o
b7W0qhvU+h0+K538Hyf6at8+NO19RxtZcXydX6jrDoPKWZvJd18zmWmfBVxhscAwbiIBedpu+IXg
HGDqo634NN1o6rmRPRh5OYaj3OBvY27+mrD+cYedH8cyHW/dMFaGxsoPQ8qRqujurIS+5sJgXUH2
hi7/3ZZCILS1v9xBwN3xxrBrOXnp8j5iIO8y31PuoyWYTynC//sV/qUpr6ptWh2kRTQ61J8oTutp
bO7HdyNt00srvkbMHyscaLUHhEhfDxFFZjAN6ZC5ucznf7m43Pc/o/OfF/8Rl3ra7nna6FxcAzWL
Y8d3Dhcae7DDoyhqbPtusmxS/ZdwoP/1spoKgISfAymTzKX+OIl29bHzbFYPbcTk0jXNCsbnwo9t
rJ7AThJE2XcXtBuHu2gYQerGsJzwODEfMbs8/JWZ8LfErf3HzfwolHva/cSYwVrjhGrLQERX+iSc
pMhg32P5hlzxqJoLffBFG3FX2B91MTDz3Atv0j7EePxyWuma+n0a/Our6IRKBkvpOjXsP1+Pjg5+
2lv39VE7DlErOkeLXaQCoYlXjNSjIX1TmIyLcd/aKnZQtuVcqUcv2dOJCOU0CuD1W8tTj74oppaP
eMhwWpJTeDvg4IL6BYmWOOFYXEIoTGippwmaVTreErL2HSgwJ/SJ5ZoZWwhN6BXhNRrIplKfI0PE
Zz+enWnVnIg2cMApOi9ucvASAFcUOQPSzZ2gBsxATGjtwqCHTA2NlPrwHJVr0g6wWXgeotyiN+VC
SQxiiP+mgMdXXCXrpqG3Cp64dt70DlSMLoXspq0Zj4apXeb7jqOZqP74TLMu41WtRJ1BC237nBfm
PoeyAOBgVU+zBPvI0toLw3dSlt2Agcsdz4dykckG9gJFVXZD0NGbqPwfEqRANApmzmRuPzsqRAew
6wS1FkmyFKzL/4iTvYTWK+MrRi8Lf8tPLVqhMFMxWhfvuzX3luD8wvJijvgEY1XkbjzbISjwpsP3
r9+Czy02DGHlxaCiKBynetpx2RHxbQ/aqWy9DuTPw2fZK5F+XUTxWmwwfPpoCtCTG+gUqiI7c7vg
qr7wZ0l1etuo52XQ1UOfERBM2dvanR5JJeo6rtaIAprhiR6Jo8MAs8ZlrJiVFBEWrB5InJm7lgzx
bOr76/Kc+GhskECSHBp3T48SGSTdlun6h1iSH+pGHGtIIRI1d5IWI+9CprLxJZ2D7QOcZeu+s3jR
e4BA7u9sLSjHSjXfnIG4UId+hTRze7SVHJZ1lmmoGxHfcDkdGvzsqCMkQZkEfqKMUGGeBsCaBc6V
zDw+Yr9o+WvHzQA1GXlIa+mNHTuUaggTfEnDzFD3+dhpgvkcYfDKv+qzOX4FZRXPNqI3K3wjW1y9
r68Pxu6ydpGACB+7XOb/tS0Q3olLu1a+MOQbrO1Fe85F1n1RFOyJmCzgfcRGaBz2GwHAhbVfyTmM
LqNE3RYDMz0mGW+IlGWNbiZxmhxuEZxuXGFdY9CQ68lC7C1ZH1V16fL2ZsUUl3FnE6AsXyRthAUr
ryxx7LEYU1nFRx6HPtmVG0+McGawLnYI0MM5dCAv97AwmqV9GwcDOg09TLpud7GcwxRRTvzgSFeM
g4zfNJmnfZQ9WIP3OGLHhIJx5398l5jBoKsshu9W4F1pSy7KfOU90LSpDhQbtEcA8y9SH2zqajPE
U3CO4DwNOe6lAeKb9lamDjI2ySGrZmvTV9npMmcjIuD2APvmm6LN5FEHWzBMweOYzwHHphlsI0am
i9OS1Kpvovkzx3cHRNCFh/M0x5vBHWy48FumkAwk2diQZqpZwUq5BBXWPMh8ZXuWNZbRQ9z5wv3K
CEUFlrCGM6vuEanRkb/LCu/gBU6haP35mw827lgWnmYjOt8IX0I6DxKLkNtzwrV2XnUZzIyQS1Ix
843Qy4xVVcSW4xQbeyP8Vp/frk+AjITflYtNLvHuCHK3dP8n6qDT4tNuy9lLjgI4PTG2pwMq5SKz
UjFZRmNMsA6TNIyvRWzF4XShSy3lC5mP9MEmvZwRGDKfdokvHKd9cxKGviROVa1BE0VZPpwV648t
x7TXTxmY9+UYr0cd4SOa6pSORJqqQ68PiAVBg5gvpyZWLeQYRWdGr8tecV/SCxWRrT2LHzCeegZ7
RgmmoNH5uGt3rDn6FWzpNQf+xGS5S5aeYYFj9BmVCgj2ErAWZbvjPUeiQ8MMJ0P5BFcmv9T41EvS
Skrji9+darH1/dF1jL+ZejJmVDZGMuaT3UlN+KYRwCLB5L2vOw3SUUpENht8UKJ3mKb5LsllA6Am
yZX6M8V2+Di8nuyduXQOWBBPF0pYyZXD2ImlN3cH1d6Gh8w6srFHjE2qmJdGHLpAasbNMYyrRF/L
kN/hLXaYFh+fSHQMa7kBheCJYZXN5yd7fLE3ey5MvExeAybY7IfypZdxH8yV1cyXYq0To5HTsntO
BxRzuBdEXbM4IER0lLY897KVu5BrU/cQyrXtBH+T2LrYQPAdP6XSJ8Vst7gq1mfa23poDptWWolp
eCXqYp6+whzudniNl6xXWSQR4qrXANFdw5lUam7YN61UmvNh5haOahVgXba6/bQ94OO/0pLMSq2p
XN5fnN+S3oXzOCbv1cu2YrAAOX6075a6U67PCc+q9anAJJyc9QmLcLPOy6+b02QcOM5sVn8q5vSJ
Gn/FtHm3VKUGXGZMN7bGAMuF3IfOyNnqyJ2yVwVV7h6k33QeeVEcmMV6iQnSM/mJIS/IWFojC+aN
T+0lGrebudyP5vPw5I1ZUoYqysOLJW5VKy9+2r0vDfqoXdE7gg/4v1M1zLKhVmwgtF29LCMsbGHj
CYIHqQK7JinjB3OA7x87ErZd3zmo5nwdh8+UiEa6qdFX431U9RiWgyh6XpLE8v94mRLIJ6+50glM
WHFJotgzKA7EaQNke4HgTpz46AjbZTHNOXpXTc5EOqAj4tMscXaD/yUJ42YYwoNjhEQaNkNe955C
iVKyPN48zmngcTxqzRM+iM2A76WYp6kJYQG2AAQGeAyoW9L5CqW638YJoQMP06LhiNkzRhTmmuPK
pLtAJuJ5QW5+DD6p+ZyUn2KL4Q3B+MRYFy3GqKDDFaFSjfu2lx+sXIZy/vQbRv4Utw60Z74s1WQj
//PbnIPQTDyis4hYOyNROQymSNL0MXDhA8VcByeTADrIGqY8qTLntQxCFQyIfluQGkDTJOGRNBEC
8WbJ++RPuw0qhujKDmBYwZbgLJy6rM9x2aJAezvxRWCKJTc1tvLy1J+94gomIRYCPlgB1iOEKCv0
VhbsePLw9zbsZ0vayY8F6h4io3N7W8uVNUdpsy+hVMr4qBfEktsyDMNl28vzPQTQ14RtN+8MOThT
L7AN1za9MxTt4bIG+Q5rc6y3HKNGWUZQ3/sX1d37kIMAkJJzXii4FN4hSeKLwwtTzAMCjcxgvM4d
nw6McUitMHooelBRBBMlZBHM0dUmFm2tQ0OjPi+SDSuM2ocnoofCozIR+83hgCGsbm7GCj3pEkFR
64uxgEHbTPwCyIxEIN5Qn9AyTO/WDqdL+XisIZosPkojSbrFMsYNkcevhzJQyAh1GhVO0nOQlMo9
d1UtYuUJOTc5vq+uLMyDbHwh0OxmjH0g3pXcF41lGDPEeY8bwheGxXVLPDNtktRrszZh1nBixwzo
ICgbDjwThmYtgCEcJ4wJbVuCPLBE7B/JfuudmDHsO2bHcSpATOjwIgKNPwU28XFkmmYEBUjYdrC1
c9jF0mPzGYaeXnjpi99ljc9f4+9igVSlz8CulTk7OoXOu3sgj8PdEuguhY4FoY15u4zRUG1Tzi26
xsG7WpkmyRJDHozCWzmGj9ThbJrNwEy9bezBo/KmwqTuAIL00o5vzPemhykOp2aZkFYfGsGWJ0kn
jOYMtwUkxYpdbLsk/HtTZY7G2V3u7dFp2Lg5QIEyyXH7CBDCmvkO1/J4LYJe1xn1WXnHuGUFbD2I
pGvxRg0iyETSlWNK3kNeg3DZarwyX9Hn8WGN0A/wCA3olp1zJlwmacB1ggFcGvPk3BJmpQXtEJ9U
ZGsdczRgUrYmdqXX2g13lnli/jjbBLpTebVYWDov0FITD970UiNH4LrWWDuREmKmkEkWWzuGatwT
0OLj+DKGyqg9rf5uUpaUP2XZqTm2PHNp466swvu0gkvNAyBDWmEXy5Pu2rxeL3x8jLEk4695R9K0
cnbVXM7QkT81HSxTxVvupf8l3xUgaKTao5HcjnAQ+fJPSbnlJbb85WPBM8NSRd63zM8perwGNusR
Yw5+FvoNb55slNeftreMOqH6Iu9hQ4ekJSwJpxwfQo9nXKaE3W2EZ0VPcEg52S72HfbRLqueA8qN
27i0GOdDYuihoQ8YmTcyya2hjF+dGKOpeBwSaLYieBMiCDs8BoxyXHgoAT6hNLDU+1dT44GgCQf3
wfogRpsSlpA2QdGGPovX1MRyftYZ5eJzwnNrXqDbA0MLPkYDjHAuTB2HT+ydY1YNq9W+j49idBW8
pydwtKwsj7FcbLsZpDdg8m+OEdocUoKnl27dZQvizFYMRGQ8LPcBs+PjBlzxtkdr6fDUGSOougZs
uLOb8wlyLVwuuxmUOMHUQ2/naBNvmaZjTgesY1gmtzfdejIt2KN9YhaS09GM4K4SwfsYuRVVPQBL
p8JNmeBOXgGWvyRuZ5gMPwntjGrg+EBdGm0LTljlBg1rMh2TbsU7ElfFHZcVFq7MvSPQfxPgq6q/
AECICTxwgOj+5DsnR4flzC+zlcU+kjkN8R2mCpVPCv+PZcTSh5kNK34tOgv+3tn5cuXwQvooB0TK
6rk8nOV+wQtfthpZDuHDPKXWkFFA/hjZjYz1HLluHYSp9v1j22NLSqrXHM7pBTPe1AtVcF1x1cVT
8/ncyObd1wsFjS560WFCNtzYIfea83a5Lmf02OMZ0eUuIeP28Bkq49NnSXFfCwnivdyyVlk9nLlk
YNWTiNvoJuXk1Xo7GPOiI8Iw2SzDUBYwZGxYq10oDWJ+RVbHra8WH+cGUnExCYfMcJHlAqEKv6pd
NnW3D1d1+E6GmD1d6PoO7i2LxZH5b6Qn1GoVKSCaMJmDXNnT1X0O2rW2XOM2WGQZgmW3fkoh6kpA
e7mSXa2T4pobZvuIf5eBHQtDEGTOc+KPk4T+boQGSkIGVLHVrPBXov9RqLOM/xg+YNUBtJIeKnZS
yHT8rto4fSFLxwwblHOzeHirVbCQvwTmxsVbg8V0w5CuMRX9i44NA0C52sbeJ1RnNlcOt9L6giE1
HeChBlnf2XKSXYcxPfUhMBDWCR2pnuG2j8hdHyv3dLRXXtWGooa2qz2udhugmQu5zq2DAxxCY/xy
b3yqnrggX0YTceO1I+k4uKRk463ByBHzTulDpU1OnWMmCNwDX2rLSXCY4FP1QUEeh+OxRbiGbSBI
P74Lr5YXkupU3wIakm8nDuWWA3qA+oDMEz0uQWHXF0vmpksdCuGK6Gl4CGeoCE8eoFD5zkOZZJR7
dtLUTUcjsx8SUs9SiyCPFqZHEhZwRyck3Z0yxP5ONF89qbOmTAmq8/B2DJQdRxhZmxLLj+QDqJBI
YNvizYDeeJt8zwyI0wWG84vsfDPlmIOkJvMjXlay7JLVj0x4V6KFEihvhEMU5Yc16A1pMyMT+HoI
WOdfL1XA8jthQbLrwPHt+xlV9c30/SxDOYJhySCy3bPn+qBVYKyXJ0CchJhaZnb07hB9gz1kwWwI
cLKJ1Qw05vzml8EbKwruA2Ms4BC73P2sYv84ieMzARv0KnN87mF21lF0YQAic38e+8yUM2d1JYPl
sAXp+X8RH3r0lhjiD3BlTBuVRNdM2BXsOyyTaaOTk8oXLt0k+Elq/PfBBN0sigY+3WAx3MFzLNB7
ipYCxjounAWifqVnP+/WgpwvgrHcWSM/mZxt1ydBJ9CCUnW3vD/H98lkmZjs8YKpHhl9gY3ExcVM
HhQLvJbWV9bwZtr+8OvoDV0QqnUuFtfQeAtUYtLmUgN3oYaHasMzy09asMeyRRdEjR2O8wi7xHuE
fJDXUKvtuhYwcPHp+UAH/znQl4MWXxS3hyiwP25r62PQPYmB4tBcY7aFe+j7/Zsd1c5Ki9SpzeSQ
ttPGAhUyJ3wBOeZz0za75cl/2NHHgyZ2u/g6PNJVvAEmpL3aMyz2MbN5t6Jmbtvgjav+oH1yMui2
ZocqGByuJ/gg/mZn85OEEqSo5lOmx7uz04TFxT3E+F+CjNmnVX4x/VdtwSeucQdWw/XWqRcbJlzF
d1zjLkSbdY7zmdWJdtv4vLF3eOTZ23d+VIenwaZvvQEEiFtCh2bCX/J84wy48p0fVgv6vk0Fuzva
8fZjy4iMOr8IWfxI6KqkNON336PeFUqXtEckgcYjGRJgX2ItUo5/3lbjZ0eQXbRydt1V4hA40bGS
bmDmF3IcLBtcrgPPkJ1J1QqkGktZ15TyB/+OHqN/SomvaykhaOqoDbN5X+4chvYJ3vqcifbJyvlf
VTIe360nEiCQorLCsEVIuZvB5KG4bJxeTkOQ8ig+kopL1yOWRQy+tJngSSj/j66LzDXiHH+wmUS1
81ri6scACh3ciNC9tQxRP0fSnozU6M0nRpxt7ws8GhVKH4MYzsvmpjEfQNmMyYXzvIrwYTH568Bj
tkkGOL3kM5VUGiQE8SWrvsFtdtXWLzlzypLSF6j7u86TSjjallt0YT6wCNdlpDbyvYBOtHnwblKC
e+frA8VmylDgkQIqnRhXDjaSiEC+vbh6xnL9VMmTsvIqX/Fr2X99+xVJOQnGNEDS0F1gIL/mboa2
5LnlBJMBB7B4xpiXuSrnShLk/Q2zVsheukED7E505GgQnKyrRg6lmn74xdG6YY9PpSytQV/mNDZW
dK7kq5HtE1oRKybGrwCgCtkbWfQLdmPyqjotVi54In/KGlepfcLk4dq9pTOFwEMWBeN4TNp9l1gs
GVQwu3LQOK0JbZCj1QU33lny3DvFElfwVXoJ8NirhsQSlOGRdPBHYWY2TTv+ch6HGCHfQQwPe9Ol
au9/yJCF5MJ8D8SkKz6i0Y7Sf8mcahJIE2eZ6R5/guB4xDqrMwrubsO8idHha3A5YCrSZbKgtcFS
ZcPGb8VXu4db1m1lQTC2GbTSN9fY8ZyK0eFjdGY0Gim822sJKh1jeFzsLMXLUWXmN3wQOwTIOw1y
aL0YV6CYFzCV3S9X89GUrTUX9yWSOX7ts1nirLgXeBxkh4Pz7mKe8MyDXFPN7YL8an9ynhy/qLpy
ykj8wKCqhcZ4ZA94koeNHUB0Q7d/taLa0uVQqc0ag0o0g9NyMNoBk2Xw+g23d4/aL+fjefOMnqUH
SP9gJAi7C5T37RbDOCzrCYTKTBzmGnE6Hdyt43NWgOoSsgnXCso4UkzvDFkHseVoxzDMYbaQL/9r
Y0buq5wMv7T5arFx1cf47tVNYAxONIQSvns/4AOeEJxmG3ye7p7St5S3mWzC2SUAOsgU/J1rZt6g
Iq+adGMimJTs4mz1LmmHrbzTytNYexnz5vHXsjL1FEwtOJen9iRrwufp84XzxbRnZ4sWPt8mp91q
gcRh23HbgH884mID+2oatuze1GRlylnwPYzPgpocAbClmGFFG8Q4AZfl9kDuCawNnkVcE1VDNQlu
bxO7+qv4jj5PY/+3ev4V8JQqi2gHJCHWa/aGfkN1u/ZldsS3kyVG1UrQNXK4jtu4hKyBVx5788bk
VbxeHYMmSMpIh7Lsx1b5tPc3tqUA+5PIz2WM+JWgZMZ9N6ZPXBSq5yO04c63JifgNcSOSjHJHau2
xeIf0i6Sj0aUYbODwdrF0XGwIFbsjtOhiQh2xexQWnXgPTWgWrSj/hFPdKTYQEbEVBIAnEb9TlIf
QN77x7DtYt4shcQtvDsgsnSPPHHnq3H6aS8Zb5bhA8gOtjujLWTqTqDcwIjYM5wdaKRy3hr0m7uG
X2cHXXAdnNFSgX1bMVCaxkujQn98J5845VzstawKXvy9GYCi0RyTnU3fkanSKhXAyjtW5vCrEysO
84Vwyz/4k8NJREhNax87wehuD2mkt3HYuDyh2hkkC6aBz1007FvHWf8sso18Pf6UIIEf2ftNS0ed
OBd4OTQ5cVO9+giN9127geoupsGZnOjyKfOiY3S5okcAZmpIcMkiiZUXQmaj2xQCNOS2EhSnV3hz
IcnQivTEEBcx1yYtiqIJZl1oNkmI+Eembk2SJkYk2zW4H8lkz9oOIooKTE1GSawQMHzObbLQkpmS
JdnZjsNBWTCaCzDfUqcuTl8XzkF2lEE2N77TuVX8zs3uT+3313EKwAm0gXfx3tQ/PIVmJ0n6C8dB
s/dhkLv3MPgzw4d0NR1PdWes1xTCbnjRfUQdCqIy6k2Ns/i4qMMDAYcPchcpZSLKWSJAX9RrTKNB
dCSOcTTryRMTnJ4lq8ajZygW9SGqbOci6SN6l/++Pk1lwF4oY1x+eWvv0EnCGtEv51B3yVpI9Kg4
paTqzLto093kB6SeHEQxfWnsB8khBU6D2L8JaavJ8keCcKYsUjtJj66otjKLN6Zt3bbsiDrFDXkD
bRGQyyK7K+KtmocRQeO779tl0IfXJ0sFk0s2AQIYOoEmDUH8/HA4VGipFJxfb+Tq+AXCNpjcqjZD
kHgMxM3iPcGhcjTsZF9vxf5aNLXD2cclL+aLm5BpP3sxei8nEf5iQ/vj45xJr5xpYkdySjemJy6p
vvQyQzhxZcbd4u2ROtBJC0oqjLuY1M5wUdTVAxcvkn/mNChdvrLDPVCfjG6Llmr7WttatOx6ixHq
ltfMYr9yX+s1HUpdFjcre3sUxS7dI4ChvoH1RuPypkPNDaaQ0Qbr2jmHLMad5ycc0KjwqdzKUvbZ
qAsqYqJsMlOqioKsBC1ZSGB5kGM/wh5dkn7LNSh+eHASC1jk9NsNs79E9dD6OjCr6vm5GcTnL9Da
5up1jQleEGp+/pIjH9Valv5OO57jszK/THZTK8WbyTxjdLWrRf4Ml1sbpL6bgRPmmiwamwoIkYFQ
U+tIzgxwxC8AuZLL9kxsFLzn5EWd2Yw4hVnBRoFPQgoshi0T1f7TfeIIIEsptzg1gleMl8kE1pgv
u5sF9Hc2Ww1uz+8GPGBqXl/MLoPtEDqDZHk08Bne4WNCXT5nIOLV28vjb4o7MWMjXJ8SgKl9E0nU
4yCG4OgcJd1eimcsFdNaEhkmB8pSqGHx4IHADWTZfrZxm9DfUeKRtKV0CF+WBjcYUsAhoLnC71kz
SExqGu8FIyYHOCCkJLStGh/b7sFVOOendtcY6EQBpo6dwud5SN2vMNtYjxrNOqg+EL3iVYa4S+aI
dKmwbor7JPGOAb8TOFBZiNc1WRguhnY1HZOPXloMxK6YTdJiYfTC9oLEOb0r1o03wxxSEi75ELuA
98RS5CflSI3r8Fxc/afiP8hMqB4gPGC2gmUAJ107NW4krg3OZgy3BJqYKDj+5RiYW6+SAg175+BT
s0bTWV7fwWgDjaaW0B7m9/hEmTndkcA6zH7CbSu8NmJZh+nUpGMr1WFgF40DiJTLtWDgavboWD1A
j9NsSgaowh3Aa7npik/m4RYTI35a0I2xFMDCaYXFhdhWUtTcIX/bYDwl4d0HCAPsXFqyaxuDMKHi
caCziJ8WttpRYDDcrh2BQ2KXQGYHG1J0uTfoauYJVO1hbspHBTbKamTm1jVWR4HO70F/bge8nACj
igcUxUf8PMNMBz1BTHmAe3G28BQHpXefqrl8MImVrW/hqr7JEVUa1nmUnyugFqkgusf5GWxUbXkp
gR1bEmxkvOD+OcJ9gRKlLQ54S70vTNdDj/VMeriX1Nat47fPNAG2jaRI3DFvf4lrG80mWfG5Mzyc
wHmxWtqvfA8DJqZmzdejvdnwXCzC+bbrqRfa3EKjGcaxHPVu9qnj9GUDvK+QxtT2tuitPx+RodNa
p7Y02FF2K79bFwzIg8PnNKWTuXcaKtMXtH3SQdDA7d1+n5J++lTdY/RgBXEydCmvGJyFOzJzzTqq
ZWBtQNMeg0KkaNhoizbTNjvzVl7Sx8HIPVJfTg0h5XzzGhxWn9jbH17mo+Xu6kW7doAAo+7ZrUMd
R+/ZbbZKwM89HC72dhc44OC8dHvbDzsb87wSo4NjrPzrPsyXoJY1Qk1SQOKypEmfvOmLU0f0RpeO
qe49enxW58krn4ZXpkh9ttfW51VsYZwsro0Nap8ykeADOxgx4qtNxfrNP1T7YAVrbPyt7pvty/eY
IgUVj3TQuzm7j62nTR0tUrr+/hppMp49W+YNN3xVHCuGWTBRfYcOf3RPD6xiOlVAYQCjLxguYYd/
Q//6BEGDYTim2peInkEv64DRkvt4ug9cBxg7jDGxYr9e8ZXBfnL2m21cTNveXswJXiOvftK5OAAo
9+8JUGuzK9qG0FTLvq3tD0lc/zi+bQZbkNIcShfXnieVxqSrign4Dy/CjHClxFRSXWqOihX8bitM
6Qb9dZNjHKfho7Jv0af9SO+DegjhTGwZDnaOmbLDw9Fn2EzmdDb3KdPDgA6n9km16fPTI/PoeXoP
1/Pmql8efdBCBonxP6SnieVt020MoviUbaHB4OWANnbpbUIwWBzNadv18tUXxp22nTdxMJLfgUXA
ip+r87l3QXA09GieYcIzbj4uXk1zhQ9rjIMcm5HOXCKbueyTRBGQUCSho89RFyjeWbJX6Ct4PAqQ
/R6AXfYnRNpywpWVN3R5+IEkT71VAWuO0k0Rg8OQ8Z9CAdiXJi4D2lhy3JxZD70gVbbm0my/ncEo
Z9ebuaKZEuGvvTSXfcJhgMEHm9gmkrShO8tXTkAKrl0RPFycuJZ20A2DAZZSutl6icHl6AQYjLKj
D6gy8/RSOymNni1+sqPDfLR8KYSAzkd+N7187aZnc+mpH8ZGdg6tVYIp0cXrWKMA17SDZQ7On5+D
K/lPFw9g7OQYofyqBem2u4vRNYyBAO9IW2SObn0NOQnhPyvWCAJ0TpinpP4Y9T4HlJzi9IW0OJJy
6Z1/gHVqjgLeNM38T5OE+OPIDfPvgRmwXHgYqdi9JbSJFGfy/CC1Ms8Xc3Dzg6DrWdYNyDr18gGU
KMbnOrKtaJ5mKYYvH/txDxuLUONjb+M0eBZrQXushoDCCzRflj05hjaRuS+NCFMoBFCfJJxj0YnA
8gIvs490lweYc9GESXMoyR6UmxbyKhHis36ihbVfgSSQXNMW/KIf9bLcLwgf2SSKAr0rRoE0dpJ0
pHoMfDYepyDlV5f5eF2T9RuYkepyQMWjj22Grd6gN+aPYvaXeXZpL3I2wOSUGZnFeZI3cLUvfvTA
yWnJ+5sm0ipEHW+YUWh+/B9JZ9alqBIE4V/kOa6gr0CxI4q7Lx53cENBRf3182XPy70zPd22FlVZ
mZERka9Q0US82iPsxl/jAoWhSxtxWG0OJT/ag7Lp1Jl9AKwuyUDHsA63CSkUUeQgDZrCDFw6UHJ8
Sl4pt/u3n7ngBPmTPG679OdMn4vV76vKxk5FRl33TY7fdbZjIe5ObuEdefFuLefraTKh5THyJ6XH
xNE+YzWGL2oJ01zoThfzzJQxRfbdwCeSbV8b6PT6zHrwAWfgDwizhlQcB9dnaz/XMuK12n25+jSz
S9isW9mWWYcRFowcY+5qmdEJMBLcEHzRHqXXzSF0sFCxjbDsGU6/P+F3cNOrXzThqqZmXCFQI7oe
cW+nezxKh6OJj/uu+MN8HA5EoW7DeoDfic2gz2VJi9qHh03zbEE7V3UoL4EvLMJCjav34rdBkQUl
7poLjuOiWOO+apxBZwndTED0K0SgJxFKQFbCg8j1u4H5wF9TvzExQdoi7qNh0gGssQB8Hvu9p286
0WbcvQlTGPiiwkHR5g1ce7bfaBuszAkGpLHGhglsuuEU0578YrymibgfB8tcHnn+olfBk+dVGY9b
Ondfz2VK6XpNOqJocxuX9VPhkrEIxWlGvDLplEqsu25acHBmIywtSRcK5zKc/CJ2USf1U4Uzb41p
jjczJ2U4m4c8pj2PX7nBufNldw+x1HHr/R5pk3H/9rnmgUSYs87V3XNrMB4Pd+IkG6yvfwnEnPoy
2B1ncBo+drRsCcbHlKDxhUkXDtqTLgQ8dQJwaZmtB2H/QkXbGNGiAio4Xq0HwxKmPxvE9qeWAIlV
snlNvDfESQZNJdKvszdvb4k9L3iHyjlKn23wGz0XDfRoHc7BpXBfbftt3wt3/olxvCB3qxNHSLM4
GtUMDcRj01g0BhmXF1W3enUJx/LshabR3biuToe0a77MFmw2uDOpB4bexst13EoHjXRwz5xraraX
XzzfUhpLVfjU1a2CiuEzHUDGojBcgyAwgaTDy4bDXDHriA3r6SPAZXcaHO17W9pm1mhiKnhT9nU+
Uz7Z39HY4WI0GpEurf2uUFRop+kY6H+28MzkPY4+e8xPvowPIWwPgoqXIfLhUI0ABVMW11yo+hbv
7ZXBzUL8MN2/cPO26roFGCS3rNvvd7fKNA+WRL15LbbqfhBMDz4hi6cud6STOvBDeDcMWoKoy6Ne
HCjSvvw+Bj+bcD9xFyEGA9lc+n2yjqE5PMNQGx5nLzNbqaZmVbzx3blBRJn2hLgPZWOIf6lM0/4Y
RNrKbki2/Lpb7VmnjaOJnTMIte0xI5F2Cedn5DOgpM/7x3te5UIbhuGgG7+TUc52o+IIIQYmD1Xo
ar87yTioxWGYu7cteVNGQ/t1FOolBzS3VOfQh1rwjEg8dl/dgI144PYY1t8WvAe1gz5ENHlyzE7q
cOjgVUqlsYDEi8MNsluzfnWKNHkzE7uw71R96AkQeYWkvsu6alJxPhxvxcSimbSUhWfzw5s4Xzco
7h46bYn7y/w1w5yCY9u9WB1YRAUVGfqMBkXhk76izYiwvlb3q+4Md2EFk+oUthnTuemQ+HU/cQcL
aBo8IHaEp/mU6Yv0aoo5A7opkoi5hdlYcyGaO34IW0x+I7hRVPp5kEYQqgl0zE86xiw8E1Sb6vcx
7x9D14jRxYMwp4RzOUqDfvamBMq9etfrp+6ESHrHK9eEKwvPuMFEgYiQPmLr1qjFmfwDDjoX0YEN
3gKkD3vUZoNAccBB+UyugRvzKmk3VBWw07sk2KDXmiujfNNhRtCR49EaTKn4hxaZ1Dp1X0W0oPbn
5mLmMHGea+DLTXcz3aZUfO+DpAkKBhFm0Qz4JqtYzKRxWswgGvdJ6Qi0Ebuqr7TtBGIFLJPn0Mcx
qTIgMFbCT4RO55qTGvwq/sypaU1c8jxa4U3O6dA1fSzlXyiWqBd+d4OdcXD1t0qXN8LIZ4IVXdCg
QmYsGk7X3XmanLDA+/j4WQmlUaKGBCRM8allp/wmvHZIWHXoP3C61joZ1XdLMmu6B2vYhtPIoR51
9qMr8d0/NTyVe4uiMGZdg6MFjWg0OuyCOt4jgeu7FNWFCeXvATuQfAd7v37dog3AfQbWYaTrxRl3
pLcDb0cmMJNnLWadZfjFW/nIZYKz3A28UXK9+9FeN0EaD5MRhmmHpjFZcOEp7owCogrv5TWS1L/j
kPxtM7rMYfhWDAru14aqNZw9ffGe71kDWhyzek7qwN5mAsbVJDcg71RwUhQ0/U+cq/bXPSMXNaa0
OyAIHzE9X96cg1ULLair+RRi14vQ+RgxAMD8jqmDJrchNxX7w+3QJgkawonp0ZcGBaKrSNCfx0yJ
oa9XTdNBfJpDLAy66LCEYGvrNKPmWJxPmTwJ9j+9UT6dBO2d5pQf7kWtLz/jkpnsbuFurVZm8y3z
4eiWWu0EuhSEv15Ap0igESBkGupA+BXR54+KXh7ZQMNWZZJ0AocWdnNozcvpq+4BeWvwDbluPk6T
LOHThwHGjC9oqjb0G27NBh3Yeamk+qyFACMjcszCoBzQF+5wWH2TLn7pgX32Y8206dDygbji8NE9
RY22lbaNbsJhppiCfdeXgco+xUjFq2kKU2SQ2FogpL6jLeSsivlHHFvnwMXPC9FsNKspBHmMpKCP
fKwODMmKVTqwVYqlD7vMnM5RPnbso8u3ebR6r/1KI7OkT8r0y+qgE1pAjWcdDii71qU8O3FuDmyX
W8TkOC4FmGY0L9U7/L0heggKFQUHHPh9jfTNaM/KmO0Fw43nc4VLQuNlednRTU5x0WOAwnpz23HN
spL/ASdtUoMDXM2GT3GJAwAkU+tZ5UaKsB2z7PntbDLGmNegZ0O1b1EVqfLh8P5Y9As1KUA264N2
583EFZ4B4+7YgmskAu8GD1JkNXb8hmCNpkHE05oaAp9kwDGX/Z22gn2Ykj0ZSB56ZDEd2ocz5lOR
/GOeI51iIsYTjRHY0l2VLIqUXweKdy5doa1zdUJqrjny5i5hYytusLxx+ncO/Kx+3kRO2uVQ/NEJ
d9M3/pDBvMEMj/rKBMIiQxiNQJu+lhjpjoQg1zT65zZRi9QSGGe97hwujDjnRPfJQWEponMA+H/9
AXWrIZ/zIvmfFLxBcwPeYGs5soiKdfojt0qvG1SXCDPNsdREHMpgRUqgvY7OyXwFh2vMKaESsiiC
rbsVdCOgGKYHfKz327gM0pfPpEjY07sjNIaL9532OC0kGybUaIi8ICzX2XPBA90yeQ8v3cMda3qy
vnWdyu0dUam4tC2iAtFE92kzrIQ+ljYZ7io3i0k4wBN08xdVTzNrKX0PtxI0trJ7mtkAGWfItFks
wQRMPHx9GhGFBS7lRHe7FTxgK9N0SwfI/xTDESE8UgpKIBAKW8oVNIH5tGIIF59sdLbwt6l4xWvM
Xt59kzmCwebJO6N88y6gY+zIjFSzIuU7b2oMic/BGMia665/NPFeYL4VEz/MUGGNRNWbQaDCvm8H
ezNA/XHg91VG/cbwnHNuTQVWGJnrJtCZX6OzOP35r/Ddtlt3k8Bvul1VA8+HRFXhfA5lqrCP/cqE
JOVS1vvgTp81tJTd5Ei/2UAEAGhGkwuGz2r4EXqH7NZq3ULCgWGF84TVijgrC4hlK4fcnfYjXOQd
hM+uCYIPEX0EqcfMBxMpHsn3XQxZibNgcL+jBXWIE2pDVGLmQox6/OTdQNebB3KfqJxGAdU6ei7m
Uwzn87OYvWJz+nOfdmVeVmANH1IH73UNMppXrD0JApTaozWlfJ2vOHd1rDuBBut38zq15p0xyXmv
Q9YojyYPEBKgn3Ebf0X0X/57IAY+ZjsM8Ul1nXKh1BoAjiv+5ZqZV9nFdLEacVkp8BMAnTO3kUvo
+FsmUUTUD1FD5p4xoJwyxphyNp4k45k9YnoIZRZ0tP27NCh+eyYqBHbHkLfXMWCI9Eb8AV+UjXbm
C5IBp1cTIwSGyYHEwqrV+kzxGYBH1gPYxHbbJTGL/EvX6nem1HMdPyV56boq/F5kq5CTklj9ldyS
6J28r3nUCJrSMCV3PcAfZb8TK7igLm1Zt5pnaoEG+CVefXcYkqozaJwIiSfJsxlpUrPbRcIDnos9
OaNwcTVCAMUnnXfmX2V/+4hSkbZ23nY5Ea7FKxGl7JSBrGkEQDTK4so97K6bXY9NZe5KWjLUfWLk
SxNJNHYICsX22KOTWYdiBz2LgwgfLFpawovVnAjtPCO0PkaHo7Y/MXhuLCwfqRbn0+Yb6WbjyH0a
DLFw9OuhS9TU+pzIkJ+WWwqODmNn57W2+wZ9GkQiLoBLhMoDdgh+wXeutxoDTEgAVohgnJPJPBO0
MVz2/KBH6gwcCzEElyMbjoPQc+PlmXxMHiJ5FPk+6q+/DOVBaVHYjAwlwjNlg2kDtFkTFgV+A12R
I5WIdCjHJS2bgt6R8GqooYI0ZJhsYWoTei1zSIrSIGEnkS7eAbBP4Tnvt6AZax0bopZEDR7NhV76
javUw6ef3u9GRJa9ldmFX1jT/+RsmI/G9ZtVm72Wz4732sM0Y8ZQRqPpvgp0ha/j06+X/sN6Gts/
BiuUw5NFY+kH8aGW0GmCkYoXAXZQd6VZA6YbJR7/jKNejb+vbKcE2S0Y8YKV1WBQBPuOmn23A+bk
mZdNz+QPTMbKsF2c7UW7fzYxdvZ1GosPRh6FUhteF/2+oyDUbjr97cpWIQk4JneRqTBNRNqRZEv+
e5/tB2/TCNvzkHdSbxjsF+p3jfZsajdmSTLYho6v8HTu0xp1jm2j3TH1r1Ui9O2GEEYQE7GkUDDp
G0Md2mUaTDyIttGzbjB3sKGwOWh7SToSCu1jiLDnbTz5HXRgj5XbrBmdrl3re3Hl0H1+G4NjjRYt
lJY9zWdnxfC8RBRuzJiM/8iQWigrxygji1Yz4lxG3oycMOx88SFjrfd5Gxew86TTs7RFT1VMpKXN
/KbYa2yOfqa6pEVMpzHhsDxZ+IX0uHO4NVf/PYLsgAU5bVdvf63MfcKmEooBvWnUN6ho6X7OABfH
K3iZFdjGEM7p+e3WVIO2iJWFBegAet6E19aPRvlYQjWeeXHLimnMUITqW8LnHAIpRIqZHm0HSYI8
QHc3fPB9ic7YG2/iJ+H6NaWF+4GfAadd3s9fi9eG1cP6DiCFVf3izXhuxjWbbwamsqej84Q5xA17
D9taqGFiLNnt0vr8BT+3yzQjy/ueglZOQxlajzT4H7cEfSufU6OCBqtps/b1EZeiaXbZKw7cz5sb
4lgT0hMzZtQWrQKv3Cuemnc4oezqSZNW+2emiwbtM0u2TubN2hbzcFjyVWk1B/se+RRn5++NjLue
nug8Vp6+QXgcOm3+MAAjGtO2b3FBI9i2UjoplGS5dZ8xKw1bNJTh9nlfM+9Bb40skEBviCYfQsoH
34HxmHwQlTqUnPGVs7dvkyZiO7ntUDpDT1az2n6QOQ5Sfvq8mNTj5a2KP/rG/kRwPZo0+NtHdwwv
FOacSCqR+a8OiL+EuSx02Ro6arAsHqhzuUNu6ulGAlXWuhHEZ0/UU1BjALkQHlEowLwgPL2ZX2jj
MYAidJg7NOvZr/z41fQ2NcPubZdL4c/2kC46HMuf+ZmqcICPZtPbwyNhwzUo0C/bEj3nBcqELZJu
wilMX4pnJPopmQJNbM2rgEVPPPxTF7Yue9Dr9Ff8Q71NNKU/TNKMNyTjEuNxK3j9kRfoK1MvrERr
LyI7bcCb+vE5vYTZZcoheI6PBk+JxYihcuaHq0F9gxk0+AYnn86HRRyEsY+N01vl5nV/lOKLbRwj
5mM4lNrYcD3GzCwXVUblMBMbw4a9VvmkeHLEMkaZPdjX/EvpVLysUbLSV0a7M7+gQ075ulGSPMOi
dJ8h3Eyn7DczeupUYylkIG41Tl9+5BTCPV6NdYUFwxh+25HJovAZ15wvjiqPI8Bk0yKHfHpLloKh
sHv4zWDnDAYN+Sl4FR/vkeg2OkyBRYQd/AwQH2BfwRpB4F1+1+e/z4XmAZ7wEDLkEGkW9F+OS9fy
NAaAvmGTWl7JWEqONwTbh4JuStrSsaOf9Uow+LPtH3NtgJ3SbWryDu8dRWZ3WOZrsjPnM7/9SHrT
twgWqbyDaM7aGK/+fVCEdHAZ5tdHJm2uuubyxn6i2sv0AKJx6+hozWEPvhTsAuEqHT/IZJpMOeVi
Ymc72fAyOlkvpxcIB5lUMprTCIMoJliwZFPtA/1cZmHq1p0hRLolV7dMnScLoVXSieV/rzVOEefp
C1OF6MGHuCkyyaWQJFqzsQzI+BMEY0K//swv3nlKSQl1bwVN7RbCaMu+ipbH93Dt66mqQ7iG+EE4
NoLH9MM/nMZ4GMB31Sp09qhy/opQKM4/xtDr0Coy2Ms3RkMbq6bg0Q1YsMIFziXbByNmcnV1g8oj
oyMPNNtzxXY/wuxJyvVlUK4Zi8aLaSxnF6O63DndhMzhdb88bW26fK1rRnsN7UM8ONoXKu11hMAY
VxJ3SascRsZpQRKObPHC+8z9GG8I3pHISHjqMGrhNc9JJMTZVNxs5tFlgNyIx9qy4Xygx4SAH28o
anBdgKMz40ITaxSZbPL/SWxR/CEkt18OhGQ8IWpmNTCwDHkOWtD3KBygSWHZEbMCxzXe+gtYQf3z
VDdqpUIXyooam81PuCJs+YSgyhxwD85oNoxv2FyxUkY9NSnx5vHljaC8ND+bEwYuSpQHEA1/NNr+
MjFixr67M+QYRaQ984eG0hwbfyE5IsKF0IFmPktNrAvqXOK823Giyc3KHzi2JGwtUXDSDJ/Pa6Td
hYWmCm3SBIr/grQZ88MTQDOos6CDoHs3ksshtUpvO0eiiUipNnB3d8AfiAc9BL0MY3bFkqDHXUCe
gBmXKAo8Wc4vJ4GDBEUfSfSOy9sZI82wESthSmzZhNZMSIIAVeyVpi8sfjIZ5OVAuDmT6Cxy1xdN
Cx17CGueMt6O0vBiYgbK9Au0EuIkPR5vovm0UTmdMXCOSHPJdQnswLqMxmggkYcG+ARlGu5elEgP
8JQAUdsIBbSoGusOvBtog4I5zMl2EciCWiqKZ6ND0e66Zt0wwdFaLXVjB+26fUuy4qYjiiB9yzbv
QnuV84iiWU4ZK+Gh6cFuZtxWnTeP4DvhL8zx4clxl7xdPiISGR6i5CeCdEttAroDUVuSX0AF2tiH
P8CsgVENO6AklTW9JPO95F5nlTH8YDdOiy1Uhh7mNSUAy/1j17jyeZ5gKpROz7DSg2X8co5Lj6QM
yi7QG+Ry8VhGKj/HGUDUKw9x2LbEBmyC6M1uAXmGajQk2w44H9S0TGthmZrcmPMnKTptAr6LnXi6
2tceuxaRv3YHsRY46/UzBcABMJOwFReDMQYHkYxxKH8cZFCej8e+1aHmizyGUwNljjfHVv4bZsJK
/vjphxpa0pvPbKCR4UP9Kb+ZGWtBJcWFBnlman4IaZftjbN3G6Fhw0GyD1hCUT6mvhAdELzRK4kt
1L5YVG3sOVDMwHKboELQQYbTP/ffx2QMmBHb0bEv+mMmNkRDgK3N0L3BSBCu5iMAfot4Z+xWRuWc
ZH/KNU265o6xYeltowZXtNLGTgKNn/SwhzCUMBNR/57atM+dSxvjn3Q52unMmaRxAvxyZ85HFey+
7ym8vSFwNPQGhn/IgXuANQ6n7Qg1x5wbJAN0mAfC++XBIaWuGCmZbKzo5E2n0lWkfDODgAfK2wRv
0GZ1YRLQawJsUpMi8ZnicTgh8KTLbe1kV3HNCvcaIf98+QmXWIzwAcVngy8z4314925jjjfP8Jgs
y6RtXkXbhQ/PYDsARZ/hf5TERQPG7ythUzFthUvVpiVzxajkQZgSemeSPBH3sem9qI300BsjTcBn
Q1pNepg6AIK8XU4pDVuBjp72S2PzYvp0XcOoJGCiOMBGjyHZ3rjHLb980UfPuFHeJTuYHUS6Aa8I
VyCLgHqvIYEn0qBNfsgl0ggR8bW/BnMopj+LHKp5Yf/FVDQEIVJg5orFWoWH1IciLhtqg/PEG3TH
lFLQTj/+9QQjo55afTADs2BuT5mqhq/6d0D+tQq3p83AWEBfWytF/dNRA6o4YPz1H3a4XkDTkJnS
JmxrJzNJJ8GwPFaAYWreecIUaVenrLsZGnxe5lBZMwWAIX00IFyHqUAhNd9nRhz5Ctf23aWwOdlX
5/6kFMAb6klqf5u+qSZbEcxHe8wQkBh7PwcqrRafV7F+dtcpZA2jOaae1SBys1mllSYegBEFhYsL
PDUk+bnnlUNv/HHbpEk8sEaCOhNKRhnFX9ZrvPLI1fFgJyl2u+PtlsX5gq/4vFGIKipsfmzxXcy9
EP4c7TIGeoG/Kd2hW/Ehii7onhYgPoI3juobmrIh/dtZa9im+HI8GMPedt/4GQ5fNn1ISkZYXGGF
nu/RdThGhWBwoH9PKMRXc1C9sPfCNCF/EEe5U/hUxkASYXyq8JFO4Q2GjUO4PcLZUDL7h1i5d55G
OpWPfHcRzgUJoTn2GAGf7K+RaHZohHNlojRkL7UEsxbbNKYUsIPFTG1zdNniJ/EUizA06BlctWSf
V5YIIsaNwpNWI9EYIXg89k6bRp+bvTcMDUeKorfRQuV6RcRIKJJgxLcG9PMg5nNdI71JIRtTJ3Jn
nO7WGKMSb2/bZQmkOEba6rXHNcqmGqPGNuNPQETrJPvBoBXd1SzBzYRSLvDwN3owjUI3yZLlrcM+
TuUS6lEOKb2/Gh8FPTDrhXp/zYHBFvI258DmOyAll3ZrSFC+UZTfhZ32nsJDQgZwQXG4YgXEaq27
XnYPDQt/og7dm6PIFeU3nc1GD8AkC2ceyYjneSt3D8U3+Q54nq8n29uEIfPNjbRn9uFzU/wnCJBI
DEQUiHuH5wkFbtBReguhT154izWUNJ9B1SM5h+zc1e56cp44mW0Hi5fFvk9nfOajsUnNMRm9cJJz
VpEpYU9/gCOTDm9NvLsAaMA3ruZ3wdJfjIYzqE0H4dXjjJrlvLYMF1+rf3I1W0ZCwTWpYHrUGtEH
hsiCYcvmfcpa9BnH1FL+Y0wLLmVHy1BXtLlM3VO4UTC9u1/4jYmZlbQQ/qCfag7ZKveYENYO+eBz
DkbSF5qLTMn6rNfHn920W7wGPBIuWf+X081ibNF10L9hCtAx11DRVgHdyVPTgeqbmqEGK8R4XlW5
vYILt9S5CjotJ/yYTJF9yD+3Ge967lENIub4HGYztKU9lR3d580F2up8E2bFwz3ZC91dZ+KA9ZsR
VR8OrXHsXdtMuKeOaq3MBqz4SVk7SN1Hqf5lzHTbYvolt6m06khqkZ/P8ZCzOkHM2Lm6hFr8y6j/
PTHtGfPXY3BZIOL2r6gN4hrFTjQ+LtnjHLyyZ5yg5p6NbTZp02w2mgDTkxrPkjHq/LRAia/h2yM9
1XxNZ/ajGDW1NtzxeC+JzJncnekWS5yqijtKAzAFwUm7DjdDbGt/s3RABDZcXOCAtMeaBu0Uyhad
2viON49Jpiqyzc0Xvw7J1AY3j0opNbN12yna6hKewhXcQ3xXkFoKV/fkacsr0tY61xorQIwkjSDp
Wk2mJFh3EK4jFgg2uWskN9Bm02KVRNjUiXkDQh3Dl+vJjBkE5yVZILDDi04KznaUfPjyGemYC2+1
x9emjlsO8cf3OLOJt8GNi4FImX3b/GE1xwkH1kWw8ZwRrZG0SDyKtelmnEfj13CDmyLciFdC6AKq
ZBaJ73iG/fBj8k2GV35ttR0Q/c0XCQzfQURA6oTY6YwChO+ASbAogoJotbKQRJgDNljjyw4F8qFV
IaDopeGHGrSgwmbOSR+NGLwaZsYBarxnOE9iHk7HbMVJZG+xCKUqK7gZXQcM/2OtaMKZb+j9qXqj
FBSLfeIluSIuj9IDKtVn+7R6MOCHHet6jmAgd6zvcwLxgZ4rXjeYQrZGD/WBstwI+e/TXp38I3yo
0fdtnfXxi2E9woKhE/dLIGlPviezCcEGRgdjLBjwhGi78jHzgZMD0R7tVKdFJwaFPL1OvgYKn3qk
Ox+emgzbyIPdjdohish+6moO6emNMySPtgDwMfDeYcpi8wx5hjpLN2yAbUUy9UIrJtY+4mT3kHKY
Sqw5pZ2+8fSSEyG4UOJF9IGXWPiLrgp2uT9GytOexhuErMZl94cz0FW7qpVMtnuhIS3VcxvNqdgg
qsyj6D5IB/OoFVtLcAuTzW8/zA27m/I5yuE+tbjHXmu06JebuekZjdL7ozBG4k7ER81JLXd/DXmh
DfrP0pgwyx46G2Cd6dPzE6eMCstrQ6bXMBAb85XkaPqj03Lk988D6CH+wd2RHr/caQ9Kg80LwsPF
l2DY7Qek6s8t6gkqb/vFPFKYkrjMk8ILS7OEQ0JRvxju3qw7ZDH6dh1vGr09yQqldbjiWNWM4HCM
h1NGE6M7Jun+kg5GVnBMecW0YWlIluPrlVIW/08WcQN8AivJjJ0E9w2R+XnLprLHAhPTksK1lhKa
psq3klRHkLgV1tEeD4e4UiF44VqLILtxPEnT2lx9suFBRYmTxD6xnJQ6hQAgMcozBozQgNp7csm+
uM4eQ1w5hy/nZCVQLGz+FcR2wi+If+FrGJ99IGOcTcddf+W8wJIAYTyczUHTFd4pyb4eJx5D+bi6
B5rntJvmnuuZggQcDB6ehEGs5fADh+6H/y4DkB2m9bwN5eBhQPpE5h1jwCAab2EVIChn1GBtRKMn
Buki9xygcuWbAR6/lN/gA3e6nrRNhPEu3jYAXoaX7cVCcDXFSfYjn91uIYil5vzRR45LNlNGNLJW
Bwgh2UXVI4DRr0YszZDZmVgpaugVeLE/OvCaOkVaQZAjeaQmCX44b21leFI8FuwwBjiypwxdYLCr
gziwSigKpIPFU15NKLNsieHIxXl29n0QL6HXE04RxMZnZa+8FVAL2poEMO+tc9EnFyHfD/ikxUwu
npKUcTXlAbQrWiJXJ1MYy/WCTVuT+hzPplvDAiBgTWXcB9hJ03z14bWI7ShfnEu1W2rWvBDkDSAt
OgHGFPgu11XLulmd2WbzeQNNIay/sO41Q1LvfSsZDBhkkxuzpwHI6hWxB8j+BpSfEX41y7HtutKl
fec1NmwrquCX891TCmMpwgULIrTyaPg172SKTrIKSULfYKadvsFLiW4KnzHVUYDqrqNfMVwtJacX
L01tR+ouv4mdOwejR7o2CLuG8xm2HMR2W76tg3mnALDdkOHZT7YD9xz+KCJYq3HFg3aXlZH1DBpW
Esw9D5Cec7KIiV63OLbBI6WPnK8FlQKy8RHASfhK9unVgz1KNFvxPKhXlsScudVd6sadJkoMsiUv
RPWwGlcoOv0wPI875DZdY7Zy25kVOrDUne8Op423AVwEKqHhKcq+QBrY4kQ76CHgYFjSLkr22Yt2
0dWkafHXisBfllKxPd1kXG/cgA7WvMmVjhvpX7TnpNBZI/1jgkOXc0/iSryk17IylnesANhwGBon
+9uMvhXFEVd46z+hHbKk8axxQug0igUx3jSvoderU47S+uATnew3v4PGUEdlYTOetUvFncgu4D6k
oBwVhVNSo/i3+CuTRbAC46Sse7gfoptjhaizXlJeCzASSUHwJfrbP+zpWFVeaTZr+dQtf71LrPip
vzLHSOJlyyblujcUNR+RL7Zr8Sm1rOANma4O0LaA4TEFGwOZa5CZfEaIZWdSH4RMRfwjRSnUtjn3
dOI4i7uhnqYYBlCeAwwliaOMMjQG+yYclsExkm2QmksR11breIOrLzF3hJ296YQdRyqM65cOHD25
GVOqQVDmzeEVoCTeeIm20AY3agMeB9trHG8isgAJAj+smSV/Yb6BkcNux5JGH+8AIsGml88Bj6m7
4NUSssW3sRdNNvGpB3g4LRZSB7JXM37/5xAamLhgAxLZSMEFbIo2kpDS69l3B+g32eMJDZKX83JA
vzkOlEcOR+AEgC6F177hgBNQN3WU8wyom8CMl2eNpIVHgsNN4q3s2ezqMRO3RSXBKRLz2uPXHF/l
7ma7pYMlWDGtNVpdGHmi5ABobpv2a4JMmVeBcfX0MveWWZ+Qio4+EMf+xdskPZCa88kJ6ZVKK4w5
2r8HGUbPHcLPBHc0GvF7Swx08COyMRiDVZTFYskW9EYl1yqzZBm0eXTbZnP96uNmCwDqWjALR+h0
4CpII4V4FkC2kaUBKO81CbUMvObZdOl5qldlDAhOMlSTmiijNsOc+WO+Zb4Z/Va2GCWjWijc5VU/
5LaxNW+/R1DPSQNSk+tN+kOvrrp36VfKY+NOi6RdmG/zOcGE8l56aSQ9VwUK+TPpRMiFrS28Y9ge
sYEgFD65XC9M5AWekHJYVKCMSlvRrSao7d+ADVYDRHOzkkZWbrbLZbNpl9H40VPfy7YTlGbLSs1r
YV6Igd4fve5q0os5DjP37LbcR1TrP93TzdVJc69Ro2E2NgVDRDTz+I7zNlKE8BZ3LR0Th0+QDfNW
kGvmaXTU+l3+v23YwmtInaetOWe3Itrq5uzO875Orv7Pa0+rqJHBtRtl6NtrmV1CZVxfk3wttQdX
7G3Qwp+cuxHDksyVYlWnciM4qxo5yZkyGBnwAJXw7Oo8Jr/CudlNtXLeqPxR/lo3mw5k+wA8ijd4
FqX0IwoPsgyX9YNpWk2z6eMa6nf7GSXeD4ZsrrDqDVphMfqkRv7FSkDAI4nwXUsLwX5U5stVAbPE
PTtt7xNcoIoTczQ6rXiztazcH1+dy+a4xLiBzgdOlDpCbxyUIKxekprTGep387a+BOnKKhoTspgX
8Y5oajacI80yGMpshgYfdXkedmFCFBwa6ejCUuj1z05HpAaQVD5AtXcAu8zHPiOkyEBH8jML1bbO
jkZmCPtilXxy/wwdJe7Cz0zdnOq+a3zqht5/i/O+aJCZdR5Tw30LBmNdYDe0aEI1L9Yn7kKTK+PG
HftSvjc+8yFJHxcN++vXgjOpI40E4zcuM/+sYWrZzwJS507QVDn2mb0Y88z+z36IgFPDIUryOwnj
mNl9jerr6kA4PGcqmKiuaEsFXaeib3AX6hy8a+83zxPSy9t9fPc2XufMCjfNSl0eUZb361/V+trt
msLZrcSniMCSAQ/ui9HbJdaQuIp4lKTOpiNfLrte26sGQFpf8laySSrTaVoj9PeCVWVoH7+9aHrN
WGOd9KCEuNJJThuMQbm1wD/hf2ZHo4cOXdsxxsjpju5qX8SIBXpWq39Umx+APmNfkNY4WDWrM/FW
I4/OasZd0MDPCisAKEd0DT+R3Z3W1Y8UTAO/DmpJyZ15dl8Jxc7xmVx7M+25qSsGEqsvulJYqK3w
ZokvjXSVewo7gcvJL75EfcxbB48+a4FG4KJAQcwH3MRCmzy3rTnoLprwTv0vbUcXe8PsDp6Tqau/
zYQdb8PQMwWji631dle+TnAF3DzRPCAhI4V79oQQ1PbjMtpjyjHS+dZv9A7O7s172j/E5VgkckRr
qhhgRfHCyZqnW/cvTyc/VKpOchvkP0Dsk8Ua15ICix6GUai4olT/Qf5rNQReO7JcmfqQfUE2GX2M
bWl91KX/FNcq/FFW/pucBMIU1XGLxewBvqwaQoK5u1nDWlmbY/KmEx1/UhziUaG/B8dlzyx46g1b
9jcjJ+3G6HyOcj7sD2/Z9IkfiHiRF8HRayFdIWW8TjQiXn6oxR2b/ig2CFg7AQshQzzTlE8LqxYD
hU++MABwl0XgnBxhV1PgU6PDpDKKadOuW+/k45xa9nvYqSGXsPL4i44elj+xgFWFtWCd9xw7bfSD
n55l2OpM0s8SikdePwzu7qys4aSD5J+tRvKnv4wbtrC96YnKgyU8ve3OJTqfB4B5RcsFryl0IVYV
YKJQUn5B5+ZRerDOFZR/LpRL7p7P/bLyHqlfUc3WrBayttRpTqBKvCqvywMkkTkj27CPLbtcdsKH
lFo3sCC6a9+7/dKhsWEf+6Yb5B8zN+8OfqXzqNOrgxsAl6GZO2kPOOUR6+SMJQJyLy0jrTX+vZ0e
CPLXxsr4eXQws+68zPdpkq1zosN9Wv48Gty6PDSuuWd473pnYi/623XTfO5euA/oLfPeJIGEr0l9
greascogbCJCSqOXe5l02/G14yCGuisSzVrH/NQQ4PCeYV3Dku49rfvRDS7QD+9OCn0FbgRd6PxA
T/81JQ1sHu1We3PqiesFDgg4fuCJhhjAPJKa/CPpzJZbxZYg+kVEMAp4FTMa0Dz4hbB8bIQQCDEJ
+Pq76PvSHSei28dCm9pVmVmZa5y5uqXk3uO5jfkBNr+6EFbLEqYFWawExTN7nUSVVdJxE4ueQFV7
zt+j34afbSLOlS5AgYtuZPlq3QYD6HiCXpRZ0HIZRnwePrLE8vG6PTUbmpkV/WKH6oGimE5TIeqH
55Vne+59+ZvLtkIZYRnL5i/GDyNZVJO4GfFDODJ+nTizIO3qpvdJ/Tq0piVgs0RfwVj0pxc8DX3D
bidlFebM0qPyqrOTwF9IEsU5QcBiIMrA99iwy+mmmVo1j8eHvevgmX5VWAW7JbsT7TxznmyVoCWs
12EZE3tl7maJq020reZz+eN+OHwnRYiMBxVfvKy/6PPPJZ8idzJ/FpoR4r+fu4fAMXZAqj7bITRf
V32RhGVUoEt1KIPquCpraS6z5oh0lwSQp4+GIl1jAmS3eyL+cO3ZYCd2kf/KjbKYCfNirzzcT0aA
ewKOnX64CeiSFsNodZv3SryOvsBuiV17eGG8jzSzmMxrl566ormPA3d2i/eD1WtOGXuxl68lVB1s
RuFe95OlAUuEoksw+8PXf54H0eC//uBstOJkzZpj3rpFetLbINZCQ79Kyto8EPwSTLYEi7v8+75b
iblmQ0/0XouXG19ybEzByyLUJXKI5h7BOhqVa6rbag8Ghvi3x17iZbgt77ji31fSJjmnp6eMQqAK
7PbEiyTIFGbB15GHLmpH/OttfBhxn7ek88MtNK+EOFpg+0QCtGJjyc+h26ffycO6dQiBX+fHSnkt
25sCokFlkuCLlUvJluZSst9hbQ3HyUTt/sMimDvjwvShGUe3SW26X1zJp+9oYOXTaibX4mHXK9Sj
pVb53BfGF4PUvXP+2P9Wl1kkBOKaQ4rvW2n447LsKDkOR5yWBKqIxSlSlg+abHPNsoDGE5Bz75Pj
suUx7Ax/UpQAtlX2o9r2nHl2yi/NQt7n6AFoPda9PwbMB0R4nmjYotexSSEj0zD3cc5aNOi0wbHD
5CveAGIcM0+wXqvpsok3neSAnD8whfntCATgecEK9s4bt7MaugaZqAnMM6InqTjcbpfOOYzP5fhP
3ek2SmdcjzRLKKwa9YRbrIyGFUSAONAPnvUBc/n4m5rxyjFIL/GF8mmgnixr2sYK8yvCprYs/XIx
/BqOUXrq0xEObLLylmaYzsROfk6zi0wDrA8ukK+mOVXwFn0TL/9ffUFGBjKRODCuH0CDTc3x44q5
fxZCFXJrD3iywtfC3x4wnFKW+TdfAD5ieIXlua2a+5HVsX4yXk/Xj8P72whzLG6/31/jAulU9oUz
8exb7C2m7zzzZIiMcjkIJ+XtzBCFLdLRmUw/DyXWJbID44avEYaUcmCuRRarz/JBTezpHYSGT/ya
sl2p3jv1ykWJPHaVeyMeSbMTcBRcN7uo7G1w/inuwR2jJ7Rgs3XmvLC5gDLeUy5ZK5T+0ZlLDy9l
GuZbGNhDSUGYLO18d9HpjQthbbLcRkuCXAFlhI+q4VC5Ijg4QNfP45AspltNabiFpxk57p2eAJYi
0A54kdPzyysxnGRX0lKezRk4KF5PL9kK65fX7OllpsfKTgfZT2ZNG1DDol+S9fCnuzdjM0Ty7JYe
iGtow9d1thj2sCQw4E3Y+XQ/0d3NhGlf+/hcGxHbbRFzo6wxiQ0vN32R39svtBVsd+WM6xzXeGU3
fpZqUC5GoPH16+FV7YYnDNMudtvecJkC7tHos6m5aJSNQR2mD4GpPalPj3X0uzOhhsWPuMXTeMW1
TV2cJmWmFDdbPNlvQ/6Org8vlpXmDJfBxlFg3/wmLtsA1mil1myD+nfypuKUDQ9n+hTdRpjUjYwA
hIhQho/Zl4G0DD3xP2YvnysRMQBsPwoStDPA7vLbVfbqNqNDP4Gp80TzX23X0O8d0e0Yc1Nf8Zfo
57cXX8FllJ6pNQnBUTQbhKI/89NFzWIE1ra9Ux90j0EYJbOOqxvGZIZnYF3ysSETULRMdsgH4/r2
lPnI2kxKcalIAhHWSJn9Fy2VXwB46nRC83x1e58E/fiEkUu8dFdNS9p0GcYfjJiG3ek/NZzRJwLE
fXPR14QzCO5jXGO8x3WqMI78i58Euc5ryDvZ6pcJjQIXxfuUy54pPOcCdahfiLnz+e+SQhhriV4z
KaQYhAwMp+72B37ozYilMTZ6FeJBBJ8J+ZizSdrDybXzLWDAx3mHr8J7f48Qe0AKqsOzdRSmKiYx
P+PU/jdw/HFBqlLQ3Jkt7PTpp3loTNde6iigaCqJ6+UmNQGYUVSuMC8qAt5gLKJkRzCp90W+5GPZ
8mRI9mKLDScv736dXm2mG1clPd1R3Fhzi2u2JfeKLWKsDIfj4/D5y0cLQHtERJDbmurUhZcgPQFk
8QfCZY9oZMdZ+DDmHW99+ExoDTHHQ1RadSBg0mjDnr57a4Kj0HSzBPz7TgIBcUYXKZ3VxDbd/myp
bAd5nhw+7LO+wt5nzhj9dEtKVfrcNPkqz5wKpzOYYWYj00mOkz8WaEJ/q+FTc77KbeHqFfvwYf+I
soxbrfn8vpk120jq3Lg88tupqj0qvvb2PirzBEyvTMvNkkZvmVgR0IiwfqtvyHafYd9tM5aTy8QB
vvUB4lHcTe/4gyPierShgihvluPfvhB7+3FJjv25xt588ows9wJRYccxeOFXxuGLEqbclXpURrdG
kotGoPSF7/vgPOg7HCsJHtVcmyCHaX49soYBaArupoCXNnMxUrwk9gF2EkTAyfXTgm1WZ+orIgis
CPEEqhayYhsHAI99u36q4PBda73Du8ss8dTZsNBzVEjfipWzFcIhYgxCJ45FnOYS2nvWnB+ZrXCL
LwmguMJ3lGY+nHELRuohXhq0WqM/fWXzjnmNw3UZQhXL2dc3IwbzL56X07hDKw6PwmQLD/n1qzo9
c8lIXDJ+ReGkGl7NpID/Id1WbFK5Q+bG2LDqiaOXWxO2+198khYFWWwc0+yL8fLfhLHPfGH1WHTO
DFCQ9enlBrmkd//TwicawGvznR/UKF3qpvUqAOW0HWB8S1rfrufX6e1mn8y5MxBM8IDDhyviDzhp
tfigZKr/t6bQDNEYiu43NZqKYsmXj9vgvIBX/r9uwDkLWrfXLYXcedISArnA9nX4YZzXBkr5xJvk
lv4lfPeU6I/DxY+l/HfFG+ntgDit9F8HQkMZ8DIH52QvJtIdicLpAZR6UUH7TAdBAHUX5gVkTgSO
wm6CpaKLeBVOj8zXBkysFh87x/b1MobDP+6JxsfGvbwlXCdgJyXIQZhuNwUnf/B4rxpU2oDmb2eM
t1XhfkzwkVTxKpOh+u40hJBUU0unzPx8omtU0lKOZnMw/ZnughLUg22gE2b4QtJq4JCwvAevap7+
MdDMvii46raq7Fnh4aP1ef2a4/o1+rMjVj24PvqVy3oWSB6GGI0b1gu2YYtA51ttwNAYszgUbkNL
4t4PcWnN2JvGBcrEZNYy8OixSuwfDE+7cIhfu5dFjpGdWrd8jR6NJkS2qd+HNwmN9BvwEi42zJ5M
U/vvY6W7IhLWyerFoGXOkwBl8ejfL/2+hUCny3PFv2qZnLrCfchz5adH9dPzMsQuaxjY3O5ZQ07o
4f6mY0ONvBZwVePH62ExWSG5R4xD6griW2+ghsegBaISbAk55ribzXPGDL7wkyLbGaB3y9YCV43g
NxNKxHYxJAJ4Ugk8lCyLk4JvUOwfctAvu8bVLJa86dbKPVoHBoIpbMufTHSGEHNFt1m8wodmnXRU
Jv0tXQHtL58L+Udit3sduy8BtU6xe0UYhk2gM/JOmMgRPObtmVZ7uY/AQMFzU07MB1a4e+MgeVlu
lRzyaPy+pmxWabv8Nw0l+lWVKSPS1vWFdas5YjHmaShIKhLlSFvmp+T2RKf3o3poCxMEwLsZYxVX
lVj9jMucMvFz/+6ETW0nHtFcf2ZEU13Ugf4Th9C+1ucqbdsLCic+MfraxKHv8ToKoLmqqD94X6pz
gJYfPulSX9Dc84n0FQOATnfsDZWN+mqh2tVrY8QhPgM67hJzzeMHzi646Q0gDBPhBOaMvihb1uh7
MfWYl4bFtnTuzObOS/Duo6ODb8kw17S400utOp/KN1FrILVAXLlosDuf58wpTB7YGXuCR4vkiPe5
DkFYXxi5vruZ+3w5/dP/LN+HDkc61BWgqrb4ky+TJQVnF3PChiOtyO5hcwE7qYWpNM7LLvOqpyG+
W7ccVRkloDx/HP+uQ5QGA+A+GQ9zlTZpJrqo+kiNBexbPbwcL6fH3bqv89pp7W7ts8o+zwKq9eNM
usMVbD7RWTF6lDhqhpQwJURZtbk7238CyTdWSXP9BSdKKHbH3dB+3x62sVS8q7Adcmyef7z2C/j5
imwS4827bj+hdtyHJ31Qe9kfc+Xdycnh/K9SsEHj926Le3OFQ9TvbL7kysb1s6WTsOK9xCbEkksG
wpj+8vEjWIxpXIhPQhz7XW1672DAQDJg029Rg+23SwmqmW5KQs3jyjXjqicN8/yFG89c2VYsNUlz
81ikQYchw0bPfbk9FGDGzM+F/2j5bVBbC/8U6fgivIoD0S/lD7QMObNa6TzVqDmTrdGzbADIIt6M
Jvo0EQgIOxMC6IoLmSAvGCigGLK1J4w7WfBjrpyrFlss1YkX5JPxdPfOqbF4+hbPbcNAVfangpSI
bKP1/0zNUwDgvghE+B0g0jvV1/F6ki7Cm/dUmCI1XoBbbPzMwtbRfrAbZEF9DBjvKVx3dA6z7xma
Sw/XZr5xPA//c62WuQ+6a8LokXxNnr9sKjGgSi5KfZJjvGTBBcBB96ftHDY+kZ6H2IweURhNYCt3
M+AHtdQu4GXFlfjLby2HpWts+Cx3gR/IBbRjiIoYgLmivbykaE0IPr88Fe4DbIRw/L2erFwc10Dl
SMW7KSZMymTDC51SXIEid+Sars1+XoMJbaZEzo9HKZ3TIL1OsvfeMU3fUp5ngrije9sp2RfJVpF9
wZzQYrVF2AhzRbotPzcCFWupwiVboTTTMm9Fek2CRIH7ma55Yf5gjqzctnZGyauXNWEC+DTnQW2n
WBSzOvl+TZBmd0uSAMnLY1//okBFA0YrMP0mM2GpECwp2wkdRDUf8FmeaILuAM72+UO0J+N0+j0D
knAeQpjMFmYc4oYTVgCKxMAGpDH+e3gtYiLUHtwVia2G0D9qoCMv6mE5jYiwGfyB7Ymnfntc088b
8bjc1hAT5nd2lBaskQb58jr+ATvPk22kes9lgc6krO3Z3/Nf/y8OfqLHy2aFyxNVW4VcrjX8YYP3
epiWvTWyBT8W8Xd7cYk7KAvqO2mT3l6YC2h7HIHUb4E9YYd+NwmHgvdVUbnkZhvdKX0EnsJJzZCx
jlKYJt66G5yy3MggNH/03zEcPYtT1M3aJmWrzBF9ske4YRm3ORntdHXUtppHKguh+l6IL/z8D1un
q/y3gAsVeOHZw0JuuHZvFfqh3ucr45UNP97w4QpTWVjU2Swm8AQUaA4b6YIpBxRk9gV/3h5Luhc5
ELsAqRxB8PKMzmFcSOgaEWDQJQzz/t8jQhD0+4zd92r389oo4RBRveJADAwGCCRFYpBCXpCcjMB7
iCQUnvxOtqzb3Z5ADsmCukavBi9nCf77W1sCYN5KMhN6NH0yvtlKmP9DmIRafMTiAJGrRubyHZhU
v4z4/A5vG+l0Fky1a6zdd+dVoYhWK3xfB1Q2o/XG0MWFLCUJ6kB/d38FcVB+3NFwixtXUtE9Jkbj
MVG19JHSPdro3U87W9K5mI/QPA75FUlwhiYBPXXF/nwXJQ79+vObdp4n+JugeegxTG2tLICQwAMq
Qv1aQmWGbYqUnmCA0Rc5pK6BzI7lMrxqVzmt7OcwY/fbEzbFy03sF5Xpaqzzff7TWM2I8adr8hVR
xaUNTgGavH1kgblVQt5sI3ql8yr/m3EFtII7a6yRNUEdeaRMl0Or/ssI07R/xRnCyrR+J/r15U1x
ROUNhgOuqRYmV4nK4XJKAvxupZA+KHoF2SbdGJeaG4KmgBYRekULpT/ljzNXfs8u6Yb15+qUbMa/
mJVAEOkQFXJ+wOyndyTosNwtvdQW8SesVt1KRpyn4LBZYX/BHrH/cnGVWeX7eyies4iMHzR5xrkM
X1GKWWLmDmcFVBlkL3MpxIFuzxySThb4J6z1wNyYm+fK2JGH9sAEgu0R/MiOWOC09EcESKY466UT
JSG93FJ2y8yuDQBS96kuChhGnbXitYS5t9s7PFUsxlwFfXI4cOPiFfgGk0Hbsc648lVn1sKtuB0G
jKwiX9urxLJ7spT39z9pq2y5BNmscCpH+OpChMHPReVz79ZXhMu+zFuFHPUgX5+1JV+FytJ3s6A6
62v1qm7Kl90B5gCTL2dLAiLkfzXuJbCguiVGcqRG2VL/0gi0RYwgHPtw2s03vXJdrhk3SfZZxuiP
8kC8mNt6+V+bg0ZbwS0SO63D3Vdhw0ZnWI4OQxSWhUKgBdhswFRiLezdnTpqvByC7O683GqbXJpt
G1Vf6kJdNKssSqJyJS7kc74vtlWoLru19J1frWoHaBsK4fhdH8ZTBeF7MS7lbN7nNo8sO8BAb6pn
KF94nuBxqOlo6If543u4yMCiP/dTShtmWvGSyWOl70AYSrpneSMAeWVHboiEjulX3lBs9jiF0FUX
Zx0YYgPfrgbP8+N2v3X8Ga1DF45btt/RuI+cK86ay6887zCjfNmiLYQUTNlN/+WH+65dzi5GBDEG
i3Uy8IhfPRczu5rkFAdlLQdTDAe7ncHMNdz7olnPXJM+zdw+vjXUXhKmp3wL4zZDnU5DfHodUsrb
ff1Y48jJVkjD9vpgK9bDPwpo4bGJ86pV+WtuHr8x79hR+Pf0BEzPtX/mUgqeF2n/vKR/xaW8iJ5x
BJ4tL/FR9GYr8OH6705h+MlOKduKyUnao/NlwNFAutp5del+Sv635+Xtj1f93+s2oDjEanJ1P8pM
+mx64ZKufaaM7GT//E32hTqZ6aXRcEvwFbsJSB4X5jWdjN4KwKZbe34e9Y0eMK9ptkwgbL5ICEfW
oiEkgoMGdZl9C1FxmP3Jb1Qb5MKQ6lDDQL22U1JR6pTkscOO1StMQ+pjadDPFnuUeojGWJVDLKTi
o4Dc4wBbpYbNUrsw8E2SA8Mrgs8fKRW8Vn+PID0lp2H7vBRsaoo7tZ46JxU4tJzLfN27F0L/2P5g
VzU5kCTRw9Ou77Npa/hqQFo9uOP+c9sRgtTGAySP8ghFcL4XFwLwcqeT9fzwzCClmAx+e5t+BCUD
oDrA3XMjIjldyDsBmrq4VBemX5mS+NPWy7SgYvi5FmpCIOEFSp1WX7ZaBDxOHbKzdDRx8a7XhjXq
jp6ybYKM0PvQQtHXDvM4d+ju1ByzG9glw3QuDVORhznfdlrgxEqY8D6jXXNM+CYpWGaxFNz0ZuS+
wC9U+/9EpPj1lCiJ/8xIeYK1vmF5EzsoDjzh2mBH3do8HTP2W5E1Zlx2hIcDb80YZuVgjQiO8B0F
MXlZxRZ38QyaDsvtgC1vnqdhKcdZQycyHz4AQ2/3bi6E3u60bduh94sy9fbG1YOXw33y1MHyJYBy
BhagD2H7BlADRmlpPqqnzU2UBdndFmYLwasD5gfJ6d9uHbS2fHmyllsv85iBrA1qcBunWX9SmxQM
zPLgbhiUKSOjw4jS2uMfXP5SwQDk/lVTOnuUQp2L5W5iYaJrGk41hO0rGIz5p/RNqPbfBrcrzCLR
4zjExR+fxyq/wa6pZ1zW2yTBPBj0DUjX5Z/DHJPdLlswnKVfgKQc3+HuS5KVfpxEI9ly2yMc7z3w
SAxeuhuJN4+o/vjj7Y5knxyX1bNexDAmMDyf1egnWwLi0Cp0cDBseWPq7hMpjP4DzmHHXzLtE1DZ
kIKR3DCAI6KYBCI6x6QpiVFTMhE89BDtpAjds8pfgAtM/ttZSyyS9X46abZhpOEkxcDTwW+2YoWq
CLrOfe4RtNT3EDpAatf3CPMRIlKdqV7FPxlq8IOyxXRq2PSIzxYQP1azEDu/Yia6+ziS8AHN/ocU
szg5iTi/V/M3dUDfprr/OGXc44Of446KfoLBwBsmfxkkgnlz1dYPziQE+xFpQz9bmWoEB4z9SZqu
u2YtSy5lvJZIg14r1f7OEb9K4twbMdyQHdYI2lW/H/i6A3IWppw7sFemurKZo+JKEwel0Yxx5EZ3
oucL5s18CZhQFM4grmW7DMvWbvG73OH+CWmDr3Bv5+LZiLFgnWfCojw+HHy4Ua5SMbkQ8ujdn/pj
syvRtBiBCeKx6l++ADPna8QJsRqGce1g5brf2meNl/8idPYT4QpoT1T68fJ+BhW0Ulz9/Q4JjfdJ
18rdZaiddPLjnLihzCuatag7IDIgrfTbWN7t+dZg8DTJeXVBPltOzyyYdGOTbMQtWUSMIcm/aHvL
qEfaZPxTA4HBXXbf/16QUdmet9BOW09t57ngdaqnw/px3YC0W8Ia+gi2HVnIsXjR9gGRSQ5Xqfn3
1iwVOFpDRYHB9F9n0Rn3NM3aokPeJjy9fgjeyo9+FB4hTX+Vg3dKpZd3e8CwKSTHeLlkJk3CoLtt
dD7nNepKx2V87xje0dMx3+K+6zEe7sSfO+MdOL9iqdBa1Yn+lu8rq503+9UfuxR9Lsm7zUtNesX8
l4GFEVObBqBKn8PDpABe2x41KGzKMJ89rUGyqwH82RKBZZmqqMRAHZf2gVx3FuVLfcXN74nB7BAf
1I0aGP9mm9kVsh1STblVd7yfwPVBvBnu0GzfGrbwrjI2LzZwMPJJlhaHzYDUfhL7gTPRQxB7BE2c
spPrSqeazhH6hJXBxKr/Vb1dy7ZUzYu/JBh3OjuBV4Bm+TCrEE2PWMlKtrDStw2dJANxoH1p3Cis
kZMOZUIZ8E9b2j3+1AgTt20XdoBjDkJOxs9qka7aDrAdZsWGghHWnJ6cas6zYlHEf6vzhwDIOU6V
6vVbk2ANYH1gSBqcmacS4AZ/xWWs+VmI7tuHiTvGG3SGGNmeTX1i0DmLr6OEfjTluub//mpLqkYC
CWEA/FUo9n7GbbJswoJ+qHSYNS58JeY3Or25IVtPxGkCC7DUZhtcbGqFPWHVOObXGLIl8Dg9ufdC
gVg9A7cQT/fwKzRIUZhccN7Le8E/njlkioQZ8o/uydiMVt/JxgAdpFKfqCXsfL6X7TKxvtnTgURl
+DM32uYBtrPWUSgc78cZ/awvBNUxj+gswZQm+0z6LtkFtEfauycfd/JIu3vpGayLqRcLVrY3rnrA
FcgUwf2pbxTdidf12di9b/Xi8fs4atfH73NFhQNxoUn6Ml8uYgKZlmWiEbYfmu5DSabAzBZwhntD
BWhzGV0c0V1PZwiRTuGIcT/kaBFw+tRhcXiJENnOdmYX1Mz4VAAO97x67dDamN0q1b+K145b6qWH
5cxquMCfslUdVdOVmMGB+CJGsAg11c086LbMFYVLHLav3eAZkgXcmNkqpFzmdJh6+wkroTvZBTlF
MBQooIRsKLObSVNeA/ujNDsaTDEMg1hJpfZMdhpg3Luf6Ss+oEqkocejNMqQy3dozn31naE5uM+T
13ZKr+i4lS+yy9z6+YEVwvnraMw5+GokiCvWHYTR71Nr2It+8ath5NeH5ublTrGbbSCnOOQKW4km
UHM/rceIAM3S3YSwIbUS60n74/aAL/AtMCnKa5EeDGQwTqEtxnVypLxoatByH8puBgDFMYHlgfB9
eDJb9475bTTIsb71oxoMBLJs9dzT8RxkMsKS3nt4aGW291AfQvHlj5k3Gf9hqvi5YTh/NDmv8Ngp
n8UZRZZkRRm1I3/Wjl3Cl2ibgUovTGn/Nfh3oH6puQeU7gkLPDMeHJgXmQCNh7Lm+mmcYm0gUFmK
pvddrLN/4pL5p3Coe+oSp+hmG4MTswWwYg6520/n8cv3+UF1EenX2iC+GHsHp4aJ/W1Fu/xtsNT7
SRCeVXYPpgJdIxtWrS90mUEKAnG0M9nr+ZGdhb3MpAYOkKV1Gxl3scQaVmWAGuj5OaPZqMP+M6V/
TWaIk1FiH5l+zAYQelJoD3l+VyhquAVJ7FgYX6whijuzPejioop36B3gOeV9eyuOPR3QbF3N8OsC
f+AUcq6BqZyr/CQUp7wTnbLmr1GUuZFuUR+Bc6GdpUNsuSVZEWAZhnUEWZvfEyeu12Vj0+GjthEx
y+KF8pABINsbYOshLvB//mroInc6O22VJznx5fnN1MjPCNDXkhLmf2ZfBSL7x/bF0D9bg0gDm/OW
bYd9vklY0ztAqE0gqStjDmjhnqvCKT53TbdU3aQNZyCqisV1co3/IcZnF51KCeIjH/SVYqxpNqgq
IdwBnQXvy5N7vw+Ja6P1Vbrdu/E/Aa87AWnePzqmlWQ1qE6WmebIwKwHYfOwEt3mmYt+12NHMyPI
DMPQevF/qS5EXVa7PQTCZDlDcJb4pyCwUDBE8766QOpYqSBmkK+Dvp3H9Xi59ZkG/xE2750CMYJ8
Cv0FhYVHHsxA7N7+0/Ay1X0u2yF6fPY6miI5fL+tBvUXfIMeDH/16bUeuR2+a9Xlm4izUEc/pUj2
B0PJ2CElimWzbZwGSEAbPTC2jC1IPqWwPgk4qNWQ/kGlWlgYv/lKC0fiXFZuEdw3w2lcjvc1L3FL
y+MIVTCEQMXlRd22mS9yq7dHhlo0m1+dbIvSlrKpXBoj4E/N6La53V8690F6ItLC3qXeYswelBhy
2cwLlNO58C9/E1NCCk9mzIU+bDRsn/ntK7xY2P3UT0TCb5+euJBMK8ncHm3gEjyqQHCI+QET6xs/
TLV0eAc2ZGftqOstDOqaA1v8sDBdO/FKYXcXq+6BJV0R8AUqdKpehsVtxs1VnXDNmCVe/k9amZ95
vIuVaMA46/MjLA2nPiMeQ8bEec0WGlg6PsbMyOpc772CKr96Rzyw0wsKkbp73z6GEP964+0VHu3p
lM1XLygDGPms432S8MGBTkCWRFCSQvY10qHwRF78Ti0T1YHfPgkVBH8PS6HXfzFz4uh6zujIAL1Q
LMzAvidniSSEQcB/DIcGyHEWGuhJdNimu21WbqqcuKYBtwBlkvt0S7MnIR9G+i9CuhBDBwDPbyJl
0RzM8i9F9CXoue98r3/mr1tizP/W5Q5TAf5YY7g5BI+n8zx+upOShHG2FUDB3xAPLAgblCMQ/HP5
m0XdMbsISjh+qTRoDOEfht7dG8ppiYmo2/6k9Pgabo/x7nn7FG4MqzFGeVDwbWDZlgLSCEHZuvpO
LSxtPbPVQxZzfRNXZckFCQuHSQatbdUDt8S0s6OonoH6AIAtcRRWreVT+yPqAYTO3hg3d9GH7yP7
9dI5cLR6IA3RU3DeqPXUU0tiJYo/fUHYEb/Vm55ik9KSg3NbNELnty0L23SZpDRErQ2wnI+uIpwL
XMKeaPdY5Z7AwNky6YIhalh0Iq8L3zxpoexS77OZGk6LvltZI5D4/NDfDkiTPf5DE1XGZdLRAHOn
Qb97yFDZcBi1yuIjY2ZxU4F7VHcoV31poemb2RPO77FupPm6dkQbAz2B0p0kJEIDy5efNlEuLmAh
mwUTW4cFLc+H6u7XbOns6x/MQKFyDZinDR+VdiwYT8Nerbx364RtZr0+nnp7DctMdjptLZ+Lnn48
UMRLsdIfdqqHrzKcPQnue2ZuWy0EFztnvn9x+vprrlMwTSVIUrdT1zjGDlokEpmATvBtycvn7ye2
h3OXOVk0u3H6aEj8+JzZufsWlzEMkOy36O5iq07d55H4B2KNXfqiMQ1FordJrHJQa5qbWPYrPhzM
gR5xkaBj13S/IMqFtlwIlYwjtxRpVd7XigY8y4Lm+RVvTbKNI8Lq6MLcDG0YmwkI9F6oEYc7WtvN
ezF+CF2dc2fnLdtAxAO1Z/6eJ10qXRu/TvFLU5ZFLaqxwRqMEO/6yZPa72nuCJmMgFMZfhsgwQxe
qtmKUHSnmftYq5GJ+zgHA0Z7Pp6yC2onxHu40U5JAsYNmJr8CnIBdojZASxwYkfuiLiD+l3ZaMIB
E5AwYCBe+CK6LHw/n6uYueL9hU38q1+m9UJTN/JOLb04hlNtV3EFZMOyO71qn7n6fV01nvJk6SJO
VqgQMjwhEVfsc9XLHuHsKK/FSyvZClHptGzw7uIPM14P0UBvHs9F5ijNwROlTK1087GZAuvaf6xl
dOnvFV3/u8XFpCUMhtX/gb2DfVJE5hfbGnDmIZR7vaymUbcNlGMRQoPgjPALAOziGGpRltSovuiQ
rtK5y//FilMiJpXYKOLFW43I0dfFt3xhQM80a1A31I2GfEQg41I/iBuzWpRFIBH5BaSw5ql8ccRh
9RvuG3ijOkBGJZ0a0n4pLGyWlaEJs2zaNI6aEeWjn526H8HnxP4zrx9igUgG+x1n5PjOG9LYMpsg
PmBXMyANyC3B/EOVFCwq4ZdAUhBWIBH5CvtH5o1gPxdA578PHNK2c5Lnkt9BTtDxHmg1ajgRePlI
gZhcVWF7aMRIL/BnIuhK8OKf8e8Be0a/Ubi9da0sUKNPyB3EiRKGA7/J/LPQNziX1w+/lkIIaJXF
lWIJivjs/4ugUd1PWPzkXDC3kZvGVhjtr4wemmqTilU9Fu+b/LDux5KkTtEbSWNA1EDPAlKDdHvw
eAFqIM8dhuSUCOfBhp2PaT7CaWXz8bmEwVLFOd0I/QrYUWpLGMB8WMVFfEFjxEWPECL7qsZI+vvQ
HurcIaNVk3kb6Cf9m/xF7L1+a25kIjNSQDrEJQV9u53dMtFD69SOq/FtY3wXAwmj8oSDBkpDXfRf
RqFkq9WiQD42QRPzbuZzYSwMWrUDkYB/KcjVso/ktXAwgRsgeqrP/0g6ryVVlSgMPxFVIipyS9Nk
UcTE3Fg6Y8KEieDTn6/3qVP71A4zo0LTvda//hBeYGk9VhX9IsWOc0DidZ/Uw4vTAWjoP0avddI7
jHguXk8UL83DL4L1WpYfAcnzjJCjpag74NpPVd06T+BmRk1N2BZjokxKzb+tmY8tnjVCML0vuj3P
uk77DLJqv6pBREV3O4SC9Y+j2GUuEhyDTtp9uH3Hij8Y1+ZUjsefa38OQrlO+n2smYLXsingjDuN
FlzfCc1MRLFRL7kzKiUStNmCTmaMr6dx7zwi4GB9ZylLy5DGMcEloKtyce4yYg30rT8lPKCetHJf
BVmZTMHnkEpQu6CNKEKsScY16tXgGhEJl3PNRndgTKZvGHJIivTr04UV+NozgNBl6/V+lNwOSFsf
zh974ppOSf8L0m2bW+UOrCJu+YK0yXF8Ir2L4+3gGAEBPxigUwEsr0jpVjD03/lbg+gjmW1gv6cS
niCkgcKbJkqT6jo+f0fUiJDm2UznRfxlbjKQkOFmDD7naCSpRz20jnbkMNfAyv2+fCM9co4QND9s
khKGWTd+EkJkTB9rMrhpkiZDKG0D5H50WfAynGsRPgg8xCPONsdgNFTzR7H+6SLFq7EpcNDU9a6T
9pa8wu5Pc52SmkALc/tt+gLYvtORepW1w+Tx3vQATV4uD6Gv7hWBRi/aJpARlUhDXfihSXvG2ld8
N4PfpTFwhqCU0MFuEgwYOxnLflPafOSBsdxykO8sWXP4wBntTgAQT6PeHw68qt5bPSH1Nj99oodg
I9OCiA4y2r6AfAT69nK7gSb0aX9kXD1spQC3aI59S/RwhlmRxBJ3UDmzhxrpIHs9HAYy5JzGp55z
2ZrETRVO1Q2KE5WdDe2nkho9P60y4E0d3XHBadGgKElo75jcV+YI0K7filp3kOXCZfhOq/ekw9CB
xxXHhQsBSfm38HW0FcPgdnW8Zt9js/odvORppovrrFmc/k6zz3fS/2HcXk/6aMBAw70meyTXZIBR
NhIZtNVcUojIgMLN+Emx+3C+IanLj8tPuT/0MCf1r7EFfeQfVE0Dh9M0NZi9fjh1kyAG1YtUFYOj
/of7OnA6dfRdSz6LcXFevGw7QcJ7R0IRwQik3uQyvqQ1vwIvnVem4ZnTCxxgwvdgQlyLxasijsqx
YAMVzA7EraWlntKsdqF+ZNTVg94fYAmtwwmv/5P8nKccn0Xj1HEX1z9MynRy3DZaeKUm7Inzm+Jf
VZubF2er+8KOa5Ddic9zIZMwDfmCm6xfMISdD1W5RcnWOjSdh0nP3Dbl4tREgPVGShWNqTWxdrfw
4zKSAVEt4bn9PVy1W6sBWDeC3waAdpgASUJNhDzQW32Z1rzs9hme6LqGzpomS4BgeRxo73mTrA3x
nra2xfyQhla7CyDnNfyFYs6OrDmvmT4ihWc9pRV5ZIPktqMH55ZrCTlCBNE9p4yHT6AactPzyZHD
vts9sniitwfKitSRgDucRSC39RdFiajNf+LO/JVQW65XFyfA0XHf98TbO8FX3aKcohnsbFVrZS5u
cCtnB3EQnwr9I7msgEwN3Ja+f4HkEZWJIi58abeQ1GPDS10FH+oS1WTJIWN58Rx/J4yysPSArMgW
ll/8u3PPqHczIr/SrrPZGOKy0X4wjdJTlnOJwgs7Bxc219m7Ch0YGxtGfm0vEXR6CA7HYwYlFBuo
Bn+4ewPdZgC9kF8+0u5bPuBWNk7TW2AEeQnWOOp8XSur1ghgAHfW+/4a2JFT1H7jn3UWYPz9LWAP
Fki4V5SlXwJyOQ2xYmEDHl/MXgdy/pxLMWbI0mJH7lZVWEB3g/8/K/qS6A9Kv2vjfIfbJ8DsnacK
cccpPdCEjNH9EFNbK+cWkPIGfk41q70Pw8CT0/4wEut1XYxA8OHp97377o7uwzamdFUvLeidEjaj
ztpHAEV/c1IKkfzKSAxPGdjcQ8jwVGJQ1zA7Bc9jkAYN/Jmh70JBoKb423taQW/UtvfQXAdXE12w
uOD5A3T//DqtKXc9OF51rJ18E3eDUrwv6PXDI2wNeO+hEXJI28OzeEy6yqyBl3phsFzO39QkytII
bMyAH3OUt9blvIXA3Pby/gpFSQcFPJD45swBMES/hAV6CPAO54ixXB+YGVE0kOxIj+oprl8VyMwR
Ljg1A70dqCgsnApHSKZGNKNTBGy7D2qdOj7gxwiiP3S83uyDkpoGeEMhEMN88RSIfZShtQOjpZZe
ZwCgDxyLfh+xdp+wT1GbNtAxzi7PWUeDNYmzG/lfPpIaj9E9Bw3BfuQodma9ntA06ESwEU69HRTb
D+PSw5jT6E74CZac8HY6QUP0X0Ih3mGYV32DElRocYOA/0igitzot8ag9JDK2EWxbc06jmRehv8O
E0TQffod7CzJLyZiCyRJQqQhBIYPsrPKKfNvzXDg3riXs9PBW2Aw0g7+4R6Y+Wc7/LgN7kaV7r5A
qRKiAfHMxiZFHkuXZk5HK3yLARKPzIftARPmVW2OBie3W4Zdwy+UAlBYp6yAoPNMbqa4/TznFngK
z/49v1cegduqYaAaPXVlb1mPdS6UPPHYYHeEPM2YmYjA7lD9v+GZdCRIkjYcJvY4OEtN48BYqYNy
yscJ4P+4PVv2KsLacp3sDGuu0B8zBPBTWWgPAVxYXR0N2E6q3ZlReg2TcNK+naLn6e/Jbj05q6Zb
BBgb4f4F29uGfPU4+Bj8w45jnMvEcVJsDvED91fxDWi1LMZrGBBonpr0KlVkPWG412EwZfy2Y47w
S8erniIuYRIMJDyi2ysC8OF4BwHEryBgamggJIOkiZIIKnx2gefHht2Dwc1D1iOCDzmRi35MV84m
655TsyMrR6F2nDRvdy6t8BGf0CgfpuZpCbEFxGB8bgRsG2jm+xtyKHzrnHcyhI8iAfznnfFw1ps1
Kej7GnQNA70DWyIMsQ4QP5NCTsvVlVg56tpvUK+uqnbgtf1P0KPjBRR5xH1R9O1qo/JF8BuqVRg8
cbEW7K5f68f8Oejx4xdPge7sQ6uTPJjB01ZC7mYULoqv235lA5lsdu+O3+PLZVxfJHx/YAe4g/gv
DgM4/ozg29puttcU8a4a1bVUbrNr5TOdVYWNKRv82aLe3UVpinmjxM407O2O3BeqP4Y/zdrDO3+A
mwh6w0grQ4OpMs4X8G/L8DFiv7y5leasF9gJfyE5M5ZXnh24gU4uDBkhksPlvnRGNdzU1YEi+yuM
f+MxHsQa2RytBZwXmIDmz8MiH8hjNJtAJ52hoDJZLRhZwIqk4219xVKCh9jmGowPPDXIJDHDM4oW
KD5oxS7jxxeFoyJR+UqTA/v4A+eeZQv2fSgDsx7d2YO3a1Acw9FgKHAdhzSA5/HZpcrO4b+SFddz
oY+ukcgcp7HRc6F4DyiutsMKpIlRGnUlsOuSbrpaapAvXNo0bcq8/zzSpgbsDNI355xRFqKvCIU7
OWcYKrHOm9gyoVcVFAjzwVhLqXyMz/b1WTElAcAdzChxWm178S04d3jpgMYJtk6sluQp7RHgh4fI
VBvdj7LHcBkaQ28Abew66s6RM9bTF69FpMjPDZUpxUXakDnC8wbg7ICXtmP09iG771cCGlgeY5oh
MT7Wb1nFQ7RjXff6O3gjkRgV0/w0sxmAIYFlhHtckCCt8/hj9ijO2AVzv28TqamzB1QCmQaUBQPl
7GNPuQ3R+8DV1z02qciS3byKnl2p3/3PiA1wZqFm60roDZBltwQPdUUHbI76BBgmgUeuHA5K9ozQ
fMKremYP/MQfuEEOFFbYqUacKWoGOxpOhsTI7jhhoLw0NL1sLyMUpyZrD34RJz59I/6siqvSf+Kk
JW8vqKMo/pzGHD3SHuPWl0eHnN1xePqGBo2Xcxt3aslBTxBSCZCk+xXe8DpObXUtqzLQ+3PEMF8Y
YsfodAkGO/x4TYZmkJbfweASnBjcsstgxITZh09V1UM7Ch411obJByU69Lvf22aNEnlG8Xcpk4a4
yDJ60VWA8qXIRrSYZF/8EGaDBKaqC9QwSY5TwGdDxC3EE3A40wcqYiROQUFMFcgBiismOCuYR2hm
CUzuwbMmpsyFqoaEK2lvszt0Pk5e2lRn+YrfoH7lHso0/PfZMWLJ6aMqfVLuof0U34UuIM3Abi18
a9d1Wuccf1k1ylCXng+PeEa4MF+YLaQIQFnI3ey2NzEu7k/tCWNjuClvb7B26XVMQMrodiazCQ3Z
cfsgmYA2HFXLbBAUt2BgQAvBoSyDV7JEqGsafrfnUAWRtDXoIVtTllS6/a7dgz3V5AAb0LkKfjGW
iMbuPF7Rh66NSQc8vfPkM2p/SElY47wckLr22w1p8xHbrpMW5w+wZ5wXhopif8yK/g8MjnM9MyEv
YJtKwduEqBQ99JN+xSBD7I6u0R+/hvI2fnkvwdQCHGf2JsqjH7FSedMGCIv3/iPcGCrBAOgRwRzF
Otta2MXV4ef8g42JKQ+EnDTRfY4xL8FHmDPcxVu3nbH2Cm79/VkR/sEpAzKshl3XWH59aDKGb7oY
zBKV0PeLNwbhhfPafYlOIYEH7YiRMQ5mI9ieOB677vssOPDo6zDQg7FPsbfrLg5nFqs8DaNnrqtS
FjnpeTfQ/MJChorH1dn5NDT2klWOKQoeWxjQnEMNwp1/hWvbwP0AnXvFXVcfrhhXXF9Bi8MTm84K
ItvkFaxb1+Kz2hsInwXKtUl/T3ZVvgRV7Lw99KIMSXFdAtZj1zlMEkKvUNhdHVv+ctMxMpSboUtO
/NBu9my0lRoQ08qxiGGfNU4ft4UEehMj1Q6HGfpAyXJCZiOO6AoFTIB2FB7gD3OcnqE+FPBQlyy9
ZTerBNbutYNjc5wzk4W6KF/xugdNlWHP4eIyobYL3FZg+Tg8QfVLgpk+T8ue7ZFHS6pku2x9cDGe
oQnc5LbwkDV4ynfHwbFkXHw2fDrsUF6YNZ8Cysi+tWR1aYshQcB+rQWM8dewA3Xnt+7GpxAbuMph
+gfwpYPhvCQI7R4xR9+GFI+NQMATr3In0C7WMJRf0/UPE4HwobKCmeE4a1IsqKmZ0aGawIvmJXsd
Tx937rIWi+Ho6bSlwAmCWoCUPiySz/bCb9WcOzWdKOqkhOA0K/Aofr0B1mMyVNwAD702P+wmb3v5
lNCwXOnFPWdiyV2zDGa0HMg9WmdbjnXE3+/J1zEq76yrMUoz+39xWuW4I99vLoAE2zyCaEj09Ouu
SjyCT3aGBjuDLRhS1Cn+lHrUm3+m5tN2MjH74Y4RgG3H0OhpQqCbv9Eu7J4+naQu1k615NkX9fwl
EN8Ri8KizCffu/SwjoNkBjOMH+rdsV/HOwsH/ilCIQLMpjT/0IHO0Rd/vmeFCSwnAkYwmbNqnDHz
Udud4cgZBDAPOVbnUxi51hKF2flnNi4Ke4sPHoKU7QwnJvT7ngcNXblA8fsAj1TXAiUjE1YWsDyl
lZkZ64eC0GFUACqqrx4LmoQJBbzYzvp0HZyE9/m6L4L1HwacavrmoBTkYKXArjBUw7lwx/gRkROp
dBzujT9rvmRPwWCEBMghNORtWsuZEY81m4OQaApE6BQDUl/OBmJ8mWADdpzUshWr0UN2flSU9Qor
6puSKvm87YeHx+hhNNWnsOu6UNXkbcMzJzHeDJk54U+02XBM5LzQLIbNDW0BLcryG7KX9eQyXn5+
i33FU+ext1tgQk5c7ZfsDxjJOvFlQY6T3b842JdKuJDUZsraE5sxfHt0FDHW1DJYbO96UUVwIFFS
kzKoqIBsYUr5BT7OTJZToefkKB1u9nzgw5SJ1+M47tmTVz5hHxr1xnTrdwwkzvvDAq/kVnKU8d9s
fPdm/ESun6sSB96ggWd+5v1nBgPvD7PHAKIrPgyzCpdtOxgwbpCkNWh35zYYfcEQMPujTnrw+/EY
t9j+atWsuKfigVaLV6yaCPsqRhKoauEG8LVE57U9LCeoeC5ZryWqy4r5y5DFVT3TBr+PAIIKSjnM
koNXQuMcM/QT7e7MK7UYSNJdb989gat3NcFXyX5DzZZHrIpbeZgOvW4rKWVGvCYT+z+4sxYn5DWk
DvfH92lHtlL7hdu5zp5o9H6+aCARsOEroq6P/ovB0qpRmwn7UXRaFiL9Myd1tH/TFuKdY++hwIuy
kkwTUnAThyEfDtkr4Ah0EkeHwJ8tHhI/A8RwXN6+5oxn5ttmkkoyAOcMVxWJK6xgzksxgE2q3v2g
9fgTpKiO1DBUnFxvTgsnTPCwHGkF0ApiiH6OqydOpspD/D37scgbUulLUtls43wFOm6jsgZrZnCz
6AevLaTu/WfJkHG8T6G/Ez8yMlc/6LK7L5e+Av2ZqxSGbyDE6cEfDMXxzaXBJuv74pan787ksXjt
GXs8UOS4cBxSbmcn0PzDeIEJbFgIDbJ3+WNOiKtilggsBkMPXqmHQhzqfHbFh0b59yoCJQhIsK03
Zd7ZU+Ml1IHIGznKlTuvlngVBzsCOooY9/EU+MLClVbLELwoGJKIhcPRQ2BI+/B+xrii1D+Pr7S6
zHawLWKHx4CPR+jprMPj5DvW/tBB4WO+6gCYYwys8p7Oe6OI3QhuAE52r8Vh4Fjb8w8Y7kSZqCqN
GlAYrG12YaAChOCnFFZq4T4Rhx8z7zo6h0dHEWshTOMMDb/5CEOPYYVeQlYX5cU1PmK74v4YpJ7S
FRBJJtkNm8BwrxsGobxBBlVIDcPOvkOKA4IuSEG4JkOrnJmrksoTM4ffjsACC440bB0LEAi/ExW9
cUqYhmAupk6/X4NV3VMCgIr00oJoZMmsDdbD0WNYBuWozygBts8XQqcH46xuHUJe21fc7u+kLKB7
7Irh/gG3U/fPzAnYO7ZEdRichQdJ66ijXNkRbXmeK6AbY/8pjUlcchX6yoagseF/KBclKKumdzUQ
GSz6vYg6FASPI4qi84Dh0DqgY4+59RU7SLVFdzuj6hxzTcuutEDexxUOupwQnEXkHX66Ecwu7z3r
7L/3MX7tXfSak8Hi8WXP6Ozv7FawH8gxH3H1E4SEEzMrZlXlVa+AqL0vbvsQawgrWI2Q27L9w0Cz
XBzu7iEIZW/eBBzv+tM/TKFIrd6Bjj1YZQhjRRAO5xdMrb6k3fsyo2VZPm2cF6yEUUFAJ6KJ8ToI
qES1u4+ecFC6awII1Yphgd8oPvXavXx8RTo/w7hgVVNskoeAgdOO8LJ1XpMeMySXpIWngkrVdK1f
yMRPDEgO7iM0lxDYcUj90no4ePABOMAYhIsJgu0yfc7hQ1/tTsbUnPkMQaUgkoBsV/AMa9Qda73Q
Nn/WMLDEk3MOrVgrjxgApYD0HQvOQnDHCsdQLc7Q8iqs3lbAzXR6jduefgzcEiCNRwDO1xFZiGzP
GAtJfXvcnmKQGn7CAY2NgMOj6By/zJO+TNG8cnTDoUVcfjSnxJ057WEH8wBG7C4LKQTSbSgen0m1
OA7sMwTOG/YLdGcbJXNAFa8yMykkeYeH45SGiGdLTzmlPu5RYzxznJ/rsHtMrCtCgdHaxXPOp36A
RSOsraVTFR3kMO9Hd6+uwcppzBnhTAeZtiD1cMuUY4JpVI150W6AjzqekjpMu2o5eKujn+XosnyL
sbmsE1zKbxQGj+R4cDqNMwgdMtkeC7xXc7byLvXDkyoMxA8EFQu84Q70H7MoZ41d2qwXfklmgyt9
hFjNyfjuYkyDhSTRt29IrTiauud5g0UEfq/cGZuV50JFtafc+bMk57P4bdn/U3xmThJf2XH9wMvq
7BeqffuMMFvhe5FeWFNorjRUevzCDBZ+LoMl0wZqf2pi0NjEa7084+mduKC7GX/twqWnaUIm4g5/
bz6gYbUkPBHTYx4qv4/qy//6dc+ebTHjTcZTY2REVBB03Vd2PlQEYxq4J0Tqy0bS7Jqg4pirU2CV
y3YM3lZQP6O0NXkwehOMSE/kn4vuBFdVC8PwUhcI8N0AcyFRwvtVnrQaSsijS1gVhKXTiOdiTkU7
cakoLG6yrXHxFDYBfssuBizGXaUTq0DPqRyv895kOIBMpeNo0DpTwCM8yzlR4wfGAh5cl6f0On/G
1MRJEU+E8ZXTw54C5Puow9mUrnPgdZwb2RXAKgWlisemd3MBMupd31QHEB8EIX9z81H8eJxJ6FrM
ub1UbE1wKz1UivPhMUJr0mJkwONotM7g42s7yCm0WU9i6eLL/pvUGtF+FMUET2HRIxgR7RGuGuxe
Iw0vhZJoae4pjzqIaTicvNyvkIc/Ro4dUhsAAnpjKMl3Oz4uhk8ntz+rftjsv2KJq2ipLBy1HwFO
MWxUmpMJSy/lJIdUCRBBF8eI7fRiAFctDtACUzTVrBIIQMx4V8/94JdH78bBA2/uKvoQhg5g8n/r
3ybpxL2ns4E+noCGMpvSGFUiz1zDj9yU7fw66fDouyS/+FkLAUtZ+QeX8J7VXQE/6fT7vIsHlMqg
j/VrHXyoOFSlY5chBzXU7rgb0/0+UygZIzJx7TVkSG8xmDeFbRk2nHxYXXrlf972om/GJ5jpQCfz
YSH4bbFTvxHgMaFRyblZ2+EaTfM8K3Yh3zm/eMznXIEjqkBd6rTbOurC6epGsOHhZB5cwURBIFc8
ZV1iYT2s9DS8xKi0fCTCjC1DUQ9GgtEyTgkntxP1sNIhlRdCpfj8oTMSR3b4BQPA9xceqr3+LQb2
ksgkgNEnzN9XCP+n8xH3p09Hm5y6jpmuObOL+IEwBE8b4yKJvOr8gvUDV4EaQng9eM2i/uvgp3H0
FfWToTTXbNlBdwxWy0Tbbpel+ru7JNguMvKWHsQIDvsPbezFuy4PLnQwpbgcJNjCpZcdQzK4QaUH
BwI6s6Ps0K08IqB9H6UWgyUed6/Cn9Bns24jAR0k8vn2rgnM9fHhPHPHuDBIxBkRGQhM1RR1eQwv
Kewm1LuH39MYzPeSnsb7oQmoJy+FhOiz4x587OzjQ99jdFtn14PD/kzlcnJKWmpP3xHlN3nnpgPw
xM7DkG8H5wT/Deg2BPsgIyxxYREnB3qm9/Ehw3RS6Mz3K9Epr6UOG+MjMYY1ahufVqVmLBCMMuLI
2QJN9DQBoDiKkcOka1/wNLTcc1aV09PaNU7+PORWFmhi1DvpMi5uR2eMVnB8sZwhk3HL7zj6AV/Z
KcwhC5zP7jjW/gw+zSxk6CBILB+JGRrlnpMT1maIjefVKZPBWSkO3+Afa2zGfNq+5+xgbZtLaOyN
79gs/4qk6jJIuoSfwQPUkleTJlGw1C5MzhXxE3EjjhbXY4dkvPPBe0sIDIZ303NNgSjMOtgD+xJn
cSZ5WGu9l6rTVqUF2xrLGoMbhkEO+u8hBmEkY9C4tZ+0nwyd6VuX2I9PwfavjQdQmOyedKQNTNb0
KnbdfGCBBPCvTGYZ/tIC0GtcGEygvp3ddzTpFfAVQVXMcFJCVQAW7GXtkGogEaVheYiz0xSznqLk
z1dhJey0eHRLnS/nKDTsd8fdmksqZbLKt6rx1+9OiYCUEcYOUgOYZ+O9CjBtEA2Nj+IN4yW9MpP3
x6g+TjsQccK6u6PE8TzGsZZ4YNdKQl0PUyYbaizTH4YKCrq/fEengHkgTIMPhosgp7TOk6Ez4IMR
E5NuAxANrg9v1UhoEwhqLogbUSYFbPu8/EzZ0nQM5/e4RayJsIHjgySNyTcxeXSbDtkQsd4hvp4n
GfD4zgA37ncCjBaQNHIqYhr2BuTT5l/V1A8JYx448W9DAzNecm4cBxHUWpYV6v+1nXPvb/byANR8
kNoczeMxaqa7ipvnTExFoNGufjPtZo3i66JkOv8PSrvrAxYPuFBAh9fAyzpAFwg3nOacgQ+29vKD
03YXBvGZa8HOv/79xEUypFiLpbzHl27KN/1TOz6nIA7qP0AK6MY9O78HGCYxkO1LogiJVFKyc5Y2
XyaJfvjVBOgB91+I7CaQFvtClDZEY8SnrVgmwxXCqXBPDqwW/x3ZELYw2ACs4e+8S/Er49IO55lv
EWnwC5zxXosd8sBJ3JKKyHwv/8qE8r618ySZd6PwBoPChnfLyp+kJweeSBhydVUG3u+bk9n2lrdN
hTUbMxUmyAN0RG1lJ8Mo80/OZeeHUsTaPI4Vwz+RpfAzNlQKR0rHk/CA6HJCPcKwEwlbmiMuwizf
KGxeOTLI5XHh5feZJGXyrzdNa3/Peyl83mC81Auft6Gy6WJ+Spwz7YV7BRpbnUTOYJiXg51xhV58
dtbw9ezc64xJvDHCnAOEXQUbL24Htsf2xb86Ia5FLPe1zdXLwBJOTmqAyxAGFERXe8FOx+u+uTJi
w160XoX08bUdAURkyYajUQXmbZL5Z8yldcjpBXmPnqKIQsaY3vzGlp1B2LD3OMP37ehfcJdKwH2C
VHAGd+3klsB+ecw2vJU9tLaLyBP89qgzZE3bKG9Tsm7DbK/NFBew4yTYm4xjpNUhVC/uivLfIKMq
Pbz5n+akocx5gg2mF+YoTnj1gxMZkyjswvWBh5WI0K8VyQBu5Ly2uU05kLGs5COgB45Deeg6OSIz
HCAh/kgailGWDH+TTRlmN74BtXqV+36YNDwgUm6edpiVIi0LeRG+SKTUTGByWwJuJ1yTrNNh1V0Y
D3djnlHeL3ndfkPFryjG/Al1BBTw1s5wpo18nzTZ4dywR7o7IlbqFjxpm/D/udrXKEr3zfxfZqcE
+f64MR8lO7m+mCePQISh5kBvLcTfviYU+cm9FNFi0SfcDgqc0wc9QlU1DKjcsQG4iLsbGnjrPNzQ
B7qGPeGdbcEZlXz3p8lX5OfJkNTrGU0RIZP6CAnc/jLi7WluBPaNETRZUirntnQWvu+zTkmNTOAi
hRIKLfzp1EqHNjNwK9yIi8z8VCXlNsjAbcKMTecOjTESob5RYTeLxcpBUgUr8ib7v1d7paCJkcmS
nRVIj8AaxVmnmLP3re1ztY7pqYSTTDmvg0twVS2W51egbUVwT9QiIzTKnwf2uED5a0lvBwmbtpNq
iJnCacbG9A5j+C1qhhHnuZqA5Iqhdf2do3DDaUOBlhmr4IiFckGytkoX/gzJedaCPascb1IYmJng
6j2C5MbHO0GLQTVzpdoT0d8rXHBl0D5x5dUFT33YZXM5tJByUmYuQhkj/Y1rRxeKSGWDYf2ZDsJT
jNu5wmnGkhJcSLJqp+jcv317mdfO5i2ylFf38Rx7CmPy99DFRfDIfahIgtpOUa6I/fwikySO137s
SVbIvjir55UcOMYHfgaDrP6b+xSXGZVz9nA3r79EWl5uqqRKfCO9Q1xCTkE4e/9VRmoxUxe1hRk4
MymSpEw2lRfuySDvbTEgJjPTWy6X9wHiFg/yTHIQ87OTpeuE1xq63PdihA3xMvOlJNMzN1I2c3ai
ZqE2943JOPLxl1CcvXGdgC06bzYhc6uHU9ib71doD5xrnPAYoaXjqI+y95zUXbRHYID4HXBfKOqj
NzNKqU1OPOrQUK3c7CkGADAB3alaNuqrcHcIDx87PI+z1Fmws+FmBIeS5EjGK5ofpelfmt0JdWat
0FWyuTK1spMwE/4fGWkD7xavWOsL9hpWbJaw/fbZosmHsBl78ehz/VO+EpsM4u+a8Qvn/kSdHmDz
XKJNa6tUQow87CG0wALD15EJbm5hzZeXCxkmGVYZlhPd2RuLoBb/fmNMPqwe7NVZHT4TrO+oG3dm
z2lhszhiknmX+StGso/8coM/LQ1XMGQCc8THEIiAw3h5BNLvo27IG+B/6Nzdf9nHgjSpDIuRS6rO
lbO7Z32/if7DqoNEo6DKu3VsZIzLuX6kFLV2AYN96LOnabqXyC6jNMX9R70OV4rs1VyN4tKvEEk4
9OevgPP+wrPPySjz41QkwNTWJAs5Qwh87WMPtTK9XB6jTS6XbOZ4b8xy5uaecihgxQ3GS0HQag6V
xrsHOXs+74s64IKL4r/n5UN5ZodDN+R18e7l+E1OfyXxlVwIbpq5wX9/jK/KCFWapF3ExcfuudXX
5gdxdI4mLMZZUiWnfMPp9XFy7Im9JbtGYlydmln+cqjzPt4LNnF1+LS2w0NH/GdtZ/M5w0ep3ofP
QcKl+cFdHlr2h2DvagWlelGLvwi1HvfLT5TVh5wXNosOrjb7JbO/q1p+TAptzjq/oLbYH+15ktDP
EQEecghO/KjvvP5tHEfphyL5cIlwABKUBlxVFdTc31M+tK592S/zYyLkja8jhFT4izsefhwk7Mgy
QdBSTBNornzuEslFz918xqzUEpWeOlVlrFi2cP2kOv85ZBfd6V/KvRWk5mIxP7r5k8GMMarMZcJP
9Fs/pToghP6BlHFckCRBiQCF0p6ze7ycZI49iZ9wktOZhTxN7CyJJGw64wy2o5/DtCtcZ+W0npMS
pX4TZWNnlAAyXvbTnG8NBdeUjXAg030v2qBxpEwlFVEeBIk96liTH1diCkUQMCRltpXh1M9CmeSG
J2P+lQ5fiHwz931tInp+oipe3VtKVF6TOYaVIS8r9iIsw+QVJ2HlibxhqpywLfsUKftizuZLsPWA
WptDgfxreQjYCvgBoZ+yu1CEnBFn+mykVKlhHnPpM1rd+fHHH0ShmnTFpeTi89xkGSVj/FpJqfLC
uaqUJ8akxuKXUiVaGGN16PapMGB2up2sx9rkCaOtZ8D+3VPVB/fJ5vBHZy7LaXKR9L4xP8fW4Iyw
Gj5Hh4KuHgNRnB1HRK3HSAWba3Y1k/ot+oTYIQd//nsUCrhtecjiSlOa+tT3K49nsqWO4SY5jiou
Tght2NmlDSkff9JTEDPLT7jrd4c9Fy+e9CkyCfCVNxdb8H1ZZ0lJsO+wzpmth/OOo1avf3Yd4pXS
BZmiVB28EU2uXnJBgebsBTXVERmo77P0aZuiv30536dK1IBNpIXmTxCLF7HXwb2Acc2PcU4L6vc8
SnkPISUq7+mSyBy7Cp7gHl4LXXvOokwjzVdFK97Q/KCxKphsy18sUIYNJcodntxix6l1EVk1n9dj
yrtNXqom+xHDEah9kSHBw27wOtmwzG0+mcZbeIo5PKpB6WTVRR64kdQNVAdhxpHDw3Z13/g0sIWQ
h0Ulsbyyajoub+s53VCiiliwb9LHOH9/HbxHloMkTddrTq2P72T+P62s3W79v9LhY6oMOVQ4z1gN
TeyVMY7Q47uF4K0DTPQnz7vb40M5WDrZvjXZcyZYHaZ9DUoOdZEWC1z5sza6eekiOsYrRtdVbJFl
qEY2hNz8WDZjul64eqN0inHPZ0t/xkA0qRrWkY4gCJ3tJEr/oxP8CgV0TQEVogCvS0kwAuoiyzl3
GOwMpY5FQfyyHMQ5M3XE8lh0dAkQUz88vmTdTv8GDADXqDXgPN12++PH+UtbDhTsJ0Tm++spkAvE
3SEVdnVOMAX0dNpjy+FM5/OxKYDXp/OE+6zOKlUm+8TtCSgP5KmsVhhNmTHNyWX0d3LfOzaghv38
IEIM+UYKanP++n/37V+9LXcc6/p84N4niRd3A7b594Lc7mTOY1s0QSF96jlYoMwT3xbLBuYVIxx3
NZALXC4pM1o+QuovikJioZW+tvvzmBobc9to8OP/mbl/GmtO+5D7cqTUauyrmjfnzDiDitm9rdqW
s1RF4b5sRsKraGEy1Qtw6ppo7CQIAweu1IGkaNXgyWwwshMZbew07XZsn1bKvsnwMn3N5usILdyS
q0P8E4vE9vXS5WJHYZLomEnJEGeLuQ6xmNPxkUM4TMqQd+//R9iZ7SqPZcv6VUp1vdHGDbY5Ovtc
eLrDDWCMTXODYBnT953N059vrrrZlZXKlDKlX3+zADObMSJiRPQFJ1i/5Qsg0AOnZYdOUGJMIdBr
/hrCbToVE6AUAll0oRTqzPiivTYua91eabl7cn47g0U+PffIrVy9h5L0/oy85EJ+aD1ga2ZMOpWU
bT+8t4qbLzgjDksMVxsrJPF0g/IRsLY0gk2KtKzlanlN6NmYkbXVfkmIEt/AxaXwJ41PVmMvTuJM
pa9wAGgjR5bGxfQZw8jfX5gHkMf9QpMGz10PMGQLHnSe6D0tu2HnfsAjqdEKZnRpMk2ZW0QUkpTb
PAogPhY7XhZicQj0ylOL+RRlsCQn2S0GVeISGuW6wWFVry4PXgottEqz0vBPoewwusGDnMEpyWFe
F5w4W7mB/ONLFA1n+ZFLXU7XS4+Wl6RAOXUSbF34DkF2uej6HQ4xY1WB/lbvPKuqlGSdKCHVySYk
0JnKztt5O1HRcRywh4DjY3kbtp0lT+LtLPzaSbhIeebKsCwX/SMjiLQA5pBTmBN5SREofS05tYPc
oufksgjDaIptvpoiCaD8qAfyZNwRnjvlkPnAH8SNDHHiI1Z3NFhOg+kI+oP93Xk/yHNrLv3FvDAS
Y969Oap/YAuT/d2Nb3wrQwMlIdZSor7kDc5WRGRwrL6SW7RhxHeP5dz3HSgtzNWvoLdEq4HMMEx6
5B7ePCPr4jQPcQKIIUEc/f81aGOfzHOiRJRCrBNpyGcMKm89AAosv1GmYWsxO4KBNB7ZbDZ//i7c
u7wX1/QMnRyCYzZDEM+lGH6yZR9woi9U5zU8kCkl0t0oggOyl51lwD0xnzoRl8YwSKNFTU1eNlHG
gL9IpxyTm7s9cBx5+KZph5ChFiZyn4i48nmWPf1lfwOcAvZCsoGgYmGJkr9R/T7fwkmBO/ZsP6yr
eMttxAJy2wknbfzSodw+ustHj+oxz3bOxuGKinjFT3Ho1xT/NivJxLb+ttwPETmxbPkiag9JxcNb
pNMDbeW+h5yAZYYSQh2BR0QA9bcVOwpJClpRRh6jgOOX1ZFG6QXEZMPDtQNxpwTZBxJO21AAnQEH
iG1lj+CQse3R1aetmKBwJn3le3M7FaNTQCW0VIA979ktKBlvqO5+qOByutzNkLaVnCG5tG8Nj30h
aIEzmixoggFrb6l68mNzErq5FXH2yALLaVLAAopV6n4wqpSKqnQSlJ28gscer0kODMrdJMhy+jBr
gEQ1pIPEYGMURcc4qXd2ksjR8FaQcjSL8NGjpiE4SRB6wPDfJMaznKM9Zy8EqQy0fjt1PZk6tFPU
PIKGwmX/pc5uUhA2ZjqHCSdHlmXYfbJFObxSlClK744Iwotg7zVsS36MDzIKLkgP0HANvDxgryZE
Yl9/ikQKJZjU9hADvo+8HgcCRKeIkrZIHHo91DJjSjz4FA4rPG84hHACdhbpgYE/wnJ6XMrbodQE
vjpRNP24DrWSvIJeBcupuCAmHLBr36C3J2z9OURhUHoB87gpuM/vsArYFAVJUEZTSigrTAqdRySP
OJRPfL0dtEa2DMqm/aCeCvZh5gQRK+3qUYlj9l29vWIrv3q+e+7Zjz1l9sCbJhaxUFfppCOuMw8h
EKvU4sc88S4TjdtDkgGqPR+QWiR4TOdhlxc17WSK+WrOo+nYhTzagqDqLyW0lzVcJzCpq1Q2lG37
CXMrgFMkRhtFe4oegwuYJmspDyhUvgSy2TxBnqifVhBAIC8lwAoPXmt5L3fLRAYjm84GLkyLE7Vq
i3ZBikyMG887TnZLnvKay8LleTUTjkoVdVAjjXQLGnDEiY8Bpnvowqy3Q+5X1y4blCnOtstNszCc
AggHhDBBto7RatRlDDytv6hgRU2cUG1nmOymFfxVJq985gDhGH2pORC7DDaMIvfnzO5h44GUauVp
UpbcsEHGQwBoOEyoVbeiMDMqZDnw+30yYvyqKNw3Dl8jJQ6X0s93UBBeV5k9JwU2k1ASY+EU9khv
InSmXH3uFeMBZ4p8J/mSXOhgicIZX2KzZl9Gq21HrLAmYrQU8feLEHRhpImZAb3+bBWnwNJL/sy9
1FNqXHRMirPOyiQpGppUe5FMo80kkidJwHeZLJg+4dp4OhE5l2xmMPiycJzk058zrMEteHe0McPs
qL02Hi1t9hqc2y4wcJ/TnHZ/mYmKBXx+SDyzkgAMQ9DMsjFhwHIFEryJ6YlTMBmcSII6MBvegymf
QDBB5wRjXEicgad5v05CcvPoBWwfIPNOug2p1dx4ILHewE2i1+SNyrv/6GdbN1tEIK8MzIwZMX0v
l8+i7aEDgZ74RQCXlFuh/M6oH8D6P3jK8nWlRl7UR8FbK9gC4WF0HqJM2mGBwlHQynivCjekFu+7
fr2V6bBkHsmHSRqW9wg7DjCdOIYUpbJrTlNcZ+XYtX3+0cqG/KibO502rucheUTRChDVeiFktg/t
sYaUnAub6RPyxZCMOydOWtIU9xj+iC6nojBGJfA5NPpcNuG2lZD7JjdfglT4jd0xv5jveCnNnlPG
XqQMr0GM9EHai3ak3joPJsaYFuGm+fafIATkO1qp+nFeQE+nDlCEje8JglJ5rBzp08EJA67v9gN7
bo+dcKDjpLSNqLQGATBkRacbbDj+nGxPHJV9yZhd5DwNDtAJkLu0XeJR5twdnKsj4M4LV+THNjeS
bv7Y27zlvNp2ST94Diw8jCRi+N5z2JnMbQEFXLmDhDXHp/JOH5cWh1XN4JTE9hhrHpZKBlfxe36g
7nR0SzDOH56iRgUsCruF3JgHJPVs0xMKAbCPx5b6GInQ3f8MQvcVzyZvEf9ofRxjBWADfwCN4ylJ
zpo42xWkcmuGeld1m6vDqBCJVSF06snDxvweNvii2YuJtWX48U3/BBfI9f94BkAuIH9AEnTL3KLf
GSc2T4jOh95XP/UW0sJvQ6yrK3Dly7bhVYT1PDRu7oHZRXSdtA0lT7fVk1UtFksfL+xyJbOi5VOj
ORBv+QtGIc03Nzw9N0dNgz8hgNnyOTJ2NgKnmstBbErQ7S0pEoL/bt5isoehUdY7niKqqTce2FiR
8yL7NZ1cSoQooUD+GT8GHJgcfniDlCp8+sxQYeGIuf9+MG6zy5xNOsIk1HI+LUZB4cA5t4V9ZUAc
3yIc5FvkJdX2QbdHesvGjd3Gl/3AhAl2JcaYufQrs7F6bzRqt0jjCkb+7SMkh3tYQwtjAyX/MRNW
C6clHh/BxSuzse8ZOu7TWgbQktAVXuabFMHV11HfvTujejaJWTd/fM2+9viVPBBJreYtTC3EFtQE
0dMLg/wbEUD6Vjzcy+8hpIYJA3n2+JOPe6NTcp0YvZ8fQ+rLrhWTPhSv7pVxPjju4LFfXU4j1In6
Llrjxml3MUILcZoHZ1Fwh9ZWZ6R35DxLGS3LLTzLGC85bHRJ3or0wLQ4XmwmJk8IqtOB5ux/BeqM
SXJsXfPR3vIQB48Y7H/hE+a2257urDv9NYMsuPP2fNNFXf+ZGpTcwsjud/uA7G4wbLqAeJ9bcq8W
n+zIRp6elfAJ5GnDE6v34OkucLPzF7fevkEsZdjHYvJsKJdwvsLEZjaMlQuTeMI/ooBzJnd0aeHk
iicC6VSugHYIXcA19AWA3p9byqREChdgCVpo2c27ACzubji5ujN5bCymmA1Aq+ieEDnlaIomVMha
c4o4djPBIhwKp+VU6kTAsuzt/mE4A9hEbgQCdr7Dq85CJnw9g4qNklNyhJ8so2YBQQSMAFS4fZ2g
ugwqKon0FJkDxZvvosF8iqv1NGro4g6BaWNauuAtu2/vafl6B4d/m1hKrlVABDNDRoXmwbtzUVwq
/qr/psVs9zvjaCEw0k7li91YH1EzKlJIOVkGb9PKKXeoMYdlmsL0kLr8Wal673xlmJkeAUlKKDEd
iBHatisUgSsfEMh6laGDv/otp6s7lJh0x/BZ++TMNr/Dlmxw/cGjRF+x0UQXJqc4TbhxN1uxpU6b
3hqwHSUrKF0kx7RPaEroFacJmnPqLZd7TirpTZWKoKCBePA7nR8u6uu0eNAAB+V2TS3zwjUbbKa0
BKnq9sv/epyoQtaoRXMCkGwTWCPMi1dJwmR397kPF4SbHjg9ty5WLbcufO227r0k95ZtXpFu4Py3
s7dqkOOgyFpzjldfxV6A0UD/DHS2J8EPoorg2VC9Dpavt49vUgs7QZUq5TC+Lms1ZHjt4Zkf0A+j
PWwhTUN/SJSiat9Ql/+cruO9giV9/aGF60STXe8JrMaAJ3MPX2e8g7Rjrh1Vim0RDqVzIiCxYIwV
bIm8nk0zfKMPJGkJZ1fFq+1z22Y4Y8vHGDBtZY83dmeCkHtRoMa1ZUL6HgcspBiXfHRAWnzy2XYO
TpL0oSj50CIqyABPev8ZMU3WJSTFHlOl1Ph/BHjYtplGXm8wr0Vva98ZOsHPE1UKkhPTq5GEiA1O
HZsccQVubrjSPk6D+DVlv5K1gCLWIRSlm9QYmYAA390H1iH26UitKoYHJmZiU582ZHb6P3UbwYxL
Aiq52qLZFW/THpr5ZIfBIkOtEyTDByDoPfMdZ1Td/OZjqttSV9LK+Z0zjiSLAbce3GwyuV4iHa6I
ea0YM5BwryQW7f/XO24TyuF/OUl9qwfOWTqb9r3cMBkkcDB/9KhZGBVV7U7xeTgK6CjsXYML5Wym
MHXbWyItO1vOGXYIFY33xb0FVTTkRR1+GYmUH/qiOPhZyQPtLYdP3i4guwrkjHuWVsgVUbvoMviZ
Okwt42LfAo+KDzLBtwhJMG+jRno4FHbL3ZCsrFk3nT1duDQWBLMwV36fvMaWK98U9GXF+uADn+0Z
iXuNs+c6YQLJY577KSO6UDsxJ39zdNzO0YzoJdENKDbPMfoRokENBzKUcy9BtIgEmXQEHa0Fx+Fs
wviM68Ky/EoLMjbPcS1PD3J+bFneR2X6mlQ0o9q4SNNX1CJCTDAIYQ5T1PBQywCFmUPNeeSMvIEo
WXmXYoomlwo8ZRNf4M2RgMDd0lAEEpHg1DOdneUxCCKbbjCiYyAPWsorhJ8zASL+TuTVnwdvapjb
lbMLUPgwKdM9SCmKjpd9WqFTsSJoazyjbUsqXWTv7iLz8imbss0AciBXHQFYiISaEiA48kIgtnPw
HI4RWX7t12AD9J3g/I2PNya1Qz/isJ9Or3FCm1XC5UhoX7ay0O8SZKXiIRXlA99wdaL6RweO245B
AIClPjyx9rx4vLyA5wMM+aCVoQai4WTaGv4f5wXPYe0g0wJiEZeg+pIO1y/BUVjWYp9zM4CvoAIN
eS7GQ4TfJMTOiEm4OtQSaZ8mN56edecxA+p3yG2giJe0WaZM184OZSltKtC3BHEClDdAKEz2WjC7
XPSAyXawoyA8DL43+zPIiQsCxlBjSZE6JdHl1Gwf+A5oHgrbjQPNw3LI3tzVKymBoZgMiCKxN3jD
lH1IcLzRHq6BgQNlYuxO3iGg5gsJIYl+3NE3MTHRfLWxtEHXAHBFMcscIvO/S5BEFvoMf/seP5xy
ve/yrQu0AD4ief/JyR5QImx6CqQNjTOYSIgqVQBIUdQL2mrJt0QAFYEIzVDaSyOuMIHokZ4A6r9s
J7nxKwSeSRTUa3Kl7wi2JfgSgSKoEy47ApkZx3YrAaOWwrBY7h3jAyJWnZKSFIHJNazAgyzSVSor
ouFfb37wMuWSPKdUyU6+AG70ZzwEJY3hc6m37DxnzBHIFGwHzHsbxFeURTQSJN8UwP1Okpg/cyei
DYoYlYD/gOQSxd5/pllw9CvxBHo2We0sA1Zm2ulJvEN+B2cw6qOfngYB1y/wKrcp3OvB6bvfcPaG
3YTMTS8SrrhQolclwJATbHk4/DsMgMK+MUVLkVXBPggBM/oU2QbSLDQOPHaHlQ5YIi9VESE+DTFD
wFsBejaOO/PJpJXI7/jScyu2Eoz1LEZyF/OLfr/u8zNdJjWZBadex9gD2dMMnXc/zInBhJTjDbkq
MhasTOxvaM539A7x5PEzIfvuEfP0UDnRaMzYnIrvc8bdi4lk8O7VDGkKmI4s3i6xJDjfKIud/kyI
Eps5qQWhQ1qSwzccXn4m/Hi5063gMgtDaNltiFM0A/wwZctXj2HCbsrrMbkbL9X4yYKa4YvR9TE4
cb6mE+uDmcvZzTKdDc1koj/FBO8LifQ1zhJRHEzGwS7LCgoXeodvGXwuKG+BUjp8g1EoyXZARI4z
RlzlDJtEBR1H9xS+GnCepAoQjBluJIKl7oX9e9rvI02X+itVtqki5YTi/KuLxyAPMwRzKCYk+3rh
dA4XkDANTRnLkq89uwv4+6VIzxwPfM02Pxt0TLJoRYS8BgEN9S6XG5tSsr46g/tk8yLAc4Mqkjqz
oMzOLreHy14KOIwii+MLF19WSwcHGDtsep9ep0v5m0Xpy7QrwnHYVIeVlHNAnd0Z9F0si1a8kbrC
M3eU1JEcIX+6uNJw6JICweUm6IMVj+C8UfCL+bI8Iac1l37Sk4UzjE4QRNefu1Ns2fjAyb9vMncJ
KBJ9fnJaQQWydc8/FvfGL08vlqgVE7ImvHvBvS8qDj25KN1cZB+KX/CbyMw4tqtdht/pYwLKlZBO
4LN+Umh1zkDYnqVARUg+BisPd5M+Ag9QDkeye7IQtY9ydhGRQ/cuuV+T5L8pKCbyGQfKQ24ZiFR0
EW7d7/dP4yVKPirmhiMT2KSgBmfjSq9GuBBATlpyvsOKBQPoBAOMSE6+izaiUP9tr03B7nGXEqmu
eMpgI0rvPC0oj7/OlC1p47tYEpGTVRy7qw7T19gWfgGvoJfkO0FTwkaxb4gMZMPvXRmK7VXSb/FN
JeCoX7uQgMycNMI5TCs4rB62frp20l4y0gaiYoDVTbcx/UPF+YMPkkDIKqsFwOjtSMLofDwkZJxt
Z1aRU9ZP5/cxQqVybdHKRx84ebwUbw5CONIOk1PA8UtX02IGxgMRYygF1pDnC/6ZTBWwHqeB3C/g
yeCgYckLZ+4l4507GKx+uTGJ+0xhbCSULH2pZah6DXsHMCbRww+xFGiMSO6QmOepkZdshRUaBT7y
tsDBSZH7gXRgUmmBlJ5e005f4b/mT1nOt+D5pldA0M9tHtz9xeSZPvHBtaXB0E4sEaJeiHEhSOtV
Gs+UWu17864bm+cL5xocwXfOFCIU+pwLN5RoXU+fYJYSMpU6OgyRA0mdS6xvqPV3WCKGnDsPBsbs
DwcjxzWS7Es86UvZTz8UVamV0a8MoW2fMVAHflFcmDCcklrkx516SqgjKm17+PsxaNbr63EoZXv5
GaNd8KBaZPnFw3rbkccex4mOR60cD6COClGAzEKdM48SdHk8SQHRFjTGRsr+Qs1ogWO0iiGyDSha
ThKoYn6iyI4cOhRSUhPXX0L1IP+RPEwlZQ2cLcNzENvqT+w/PJ+CbTNbwtRCv4bKmb8gdDlvwWWJ
DAG/Yg4tIHK6NFwbUdscWdQA+VAxHO5oSU6sATrhrJIfZtkPoVVcFzHmoxcT/Or36miEb0tMiSqW
mss+OyOCSNU+5Gr4GMLFs8u585Qc+ojKcs9QSoVRApqaX23QZHKTjQhKIXyNHhk7txYI8Gcu+puc
UhTMyZluAO2p5wJHcsZH/0HJCpskuF/xwjMCNJ5+Rc2KOdIeYwTNfnsQG1hWgYjyudCk2FWY7d+c
Au7Oa8326RaE8yKIvKPAAH+rjvvoFd22sxdcLxb9Jofid0/PChnPBQ+MEPb5fFhHeP2Z8UM9DguP
vewSLj64J1DSqYLyVcKliEv4lOk2SaHWQwWQM6d0SLm8p5HlJx5bD4InosWCC0FuUMyT6wLkqGW/
+iBA/nh/dcYM6sOGMOJpTyVSzs3GR9imXBBZQ+ki0qgbONDlCd5FjKEDWW0+mBjo7hwzHBVwVxnD
ZUvIHbpbkQxNwuRncgmZzINVBxR36x/o8O3QqNruggldBgp8UC4ZNtDCRUdS0VpDzpMA3Z0qzD13
eZIIgN7IS2OqVaHj0mm/AmI6kLKU+Om30WOIfc09gTYN7lHA7CNjoqKcuvnbzwjZgvzzP1LFnW6Z
qMW8n39Bgga1G82dwdfJ4sEbbY0RJTYqjFvW9e+lgorjV2xZlvrXLiXrvaB5kVLwVgxocUdDxNVV
6rBfq7KEHEbS8uH/zhAQFKkpI2TANYu5mZ2Pv24aZ7xP30SEScMMWOrUmkt13e4hSn66hi2dYJxF
4w8pCFJ2AOoM/cGL0IGgUP01KOmC02Dz1PuQiJA3vT4ucn2pIwFa3XntJwdvd0hzwWI/ckszdrMi
+aL8DovunQWqDU54NUgziBZ2jNTfDNliIOXgTKnGtbdjOOAOkNBxcTWkvSkoqKkmBWAyGpQNpwHX
FKTxBAElu60sVSrnU1VgUtiR/BnpAXzlELyAkKxKQu2nCe1MKgSibKR6lIt4CMSzuHNAQgiMSz9G
QbvHWgSu6iIJAfAQx0ImBJw5n6NjqJ1Df2oOutmXqFBeNsZJC/wofr+ha8roE6DsYI0DkbdCqdpb
JPVMirCiaucgZlIDZmA4ge+2OH/tJ0PKIGQCITexZj+THdl2tqE4lIG/U33Y6ZGW4ZFsT4xEfaQ2
yClc8TDaOWq8UJ3uMbwd4yUsQJ10jgWmmRSy1QsuiSUaoaS9/Tqd1HZa7tfpNoUAkAItv9iwICZF
1MJCyldmFFKt4Tb93H3cMv0jtlXhEdsDphoYr2NITvtIwRBtoVM2ZNi2ocd42l2HbLiN9xv3pxOc
/nI5PrdxIcXYGsipt4NkwjNdFd/4Omxz0z7HXlvzV8+t33Y3hLfADu3kJH8ro/1m0JDBH5fELQfV
NcJEjo/ThOpyn4PtcRfC8Qa3xubPP+mTebW9W1LBRjxqtaLqoTeGlkSHzsGl2fd2xKiA1pOja8ec
TnMvgm4gW1/oZujTZBOxVZnIWqqYkiDWagSFKd88Qrbv8CWadFdRMCOsYvSKVGYBmqf2abt4fAL1
IkUOk3cCwyJGYbD1pojptWo/Pb7QHiwcnAQ33kIA69OoXkPZwG91KI4aikNOLG5JkxJXmc/620J1
rna5T7r4IgjYf3kT3S4Ie35l1lw9nOH2boUe5QX/1wquZn7+UPWpHGqFMiRWZmPTt+PqCGC4GZx9
oE6VuARcgaLzmk6ar28I11bc31wY3xnH07qq5F+yrYjAi4qCXb4miMLdA0BhQj3hYcdFaYzS1kwW
EO855JadIVf6jpDJ3TCO3Enu8eRYUf6skXwfIfzfBs1znXTX1GZqkB1+MnUFDiJ1T0+WJkArbBYS
RzhJGSIoi0OqG5NDreQ85UMWNPMmzttDwjcpLJzjXGolr11KWZ6HfaPq9XbeHooF3RSHjLkUjiB+
McuAuit+C+U62IXcgNRVKIq4NrjhPNmdf9z8+7URozHVtObfdn22fRLTg6DX4OdCYPLF4VLNXgrD
ju9PFh7c92y4cO4TSRyM74PxwlkvsG68I86f93+bVUZnEnTBs7grzswL+f3LGHkZsEWIf5yTHfPq
ET14Q9G217HrKQz8v4wpOEvRvLvngr0u6A4cngSRkOkZwX/UXecYkmHj63IMoCTpQw0wgpLJJ31E
Zna2KcpH92B9DnwaKEq163J5DEJKKxbB0ddmNIDcy/2QG9udtToMWwl+nelMw/IJ5T2OOC1+kMy1
pzUYwthuhC41dcvFS/bLHDW/IQLgw17bIV+hYUYSoJ0vRQptmE6VDR4tDTUizfBmGMr3iHUkz3LJ
DANS41ZO68GjABGgJIfWMqulHveN3wLTiWOksnwq1kBZwvJxwsIAn8fH8QVi1hJFABMWMKpvLy8K
wEC/vXXQ/3O1zCvjyqNFtZpTPMUPryl9G7stSX+DovVjOg0IAfrUc5K+bBqVdsMXgLlooEH5sXRb
7FcwK/oCSjkOxTJSejWqOYFo0uyBfBHi0Xu+IQg4tg9OjuKfWhgjxthlkAT4h2sM5tQunbO/Tw/c
kWn1kr71VXpEmpDsUZW3BCQktZXUtmbodeuze3lwLnKwhzy2oCNlmfxpKFW6SIqndZe7CgmS7iIv
QafWffnEtJ4EDqtxi1KJLu/3NvM68fxX3sh2MX6rNmaa4Qro3hduAGwkO2xIoPsWCaTUouSyrAeN
QLsrwU5EAG+4/81dClVxAZ6vBlvssG3eKrMo5CeOT643kNk7LwBi03kyRIFstEMyxWHQnjwmXTip
4XGKJ+qEi3cl4hEJI0Bppr8lz+jpn1P4FnO4TZThYs0IVFJdWTVXCBfL5WyBQ2HmKH7YN5yOSFaJ
MDoaLZwvA6mGj9fjhPD2IV7uKFzRKcFKO5uJ1T8n7YBjymT45MURstSSTW8RPcUxlWgp5qiCpprT
s6BZaOFU+hyQkybp3X36AIlH2n3jsGIklWOMGrJEDiOmH7FdyILBRplWPCjQHwC10hQXgUm2mbKw
LRrji/fbatANU+8xibDhSLkxzTxkBdBAbygU5LP95z/++//935/6/2zWl+Hl2Gwu53+cX6fhZXd+
Pv7nn6r5z39c//XbvfJ//ml0DE1RdE1VtU7b0jSzLf/8Zzmi4uFvK//VUj7Nojl81Dyivr3Y3koX
PQgHeJftYAN7+2OLPL9lWp7xaf7mxS39z17cbLe1ttntdEzd+vcX39bq63nYa2reCowH7rzRy0RK
0tLcp9f2QQWNfPsOnrjqtxGfX4qu6rQGVvItyVT4ArsAvZI43K70MIGQjhocfUJFGlg5nwRzk5eD
S2pCpKSxizZJC5ftT7z7hDClWJrBW4DsLD9WT2U/GsSKeszWwLziNmduMcN3bjijmA42ToSDedvo
O79DfoPN56+AS4XheW9aQ5dkSu9BC7xPdajQ4K+/HUU+gP/4dqy2plmmYra7SvvfH9Bzc9Ws/fut
5rCdzP2xjTTnOaFLjQ+9xaCDYG62j8hnpTOoB3/92lr3b15b+ffX7rYWm8e2W6s5Vmj+d4pC15xu
NXv6Wt7jY2yMWoE22EK0eefZ2emKCcN5yvxtdyErRz5ZH8sjRqHE5A1DMkBWzwThPWJwhiH/+n3+
+Qr+X89I/ff3ebk2h7fV8Iy0AR5mOHY9yHq5YNRW2z6U3XDDxIYkyDRGBUhsb2yTygKZFIHhJBz8
3Tf2Z/upo1q6LneU2e3+YUlrrct9+/mc1Pz6tudExuIE3HF730glwgmx68VTL0x/xX/9DCy5Dv64
TjqaYpmWpuqGZv7hGZjtzePQOWwxmW3so/Gwu5wsH7KumflBM5ffEAw2uAvZCjm1cLZf8RkdMYNt
/CvGJwxHkTuH/7vAix8tQjcFBMaseANyIl6twDrHGhXeirSAB/Xl1zkSak6I7Nb7Xl0MXPeTD8mD
jZBj4IRSMaJAkOCdKY/0uUkN751eE8qmN+l8pWa4Nwh54smh70RAo9LsPXwhWmRJXp1z45MSeUzf
2LcNKjgX0L3v7Jv99cNSVPk0/uNpdbqaYShKR9P+uKv2HeuqaZqusBYZv3efDBsOHrx3koJ2dreb
05Hj/1Y/xaXunVVXs7wfjIvrTDmJE+LLi5ABvI5VnMsW4rzXe4CNtdprcKeaXQ9YnIuu9EqteejJ
5uppgCJt1C+HfDG7XnotohHWJiEnsOoYjj0HphW8y1N4ODgWkVIMIz37GwY36/jVETeMn27Oy+sm
zTOkhSOQwQL727rvj3NAJn+3j9SDZ+f0s/2myi7TMYzD9WMbfnF55CaCxjG9gxGiA7Is70WS6KJP
QW2u92fnUyr0iZH+je/oNHBExHz3lt92ntIh4O2KQCzYul0U4EMsVXSmGE8jVIZYwiGJZXDi8RrW
n7/Zy4Y8U/7jmzG6hqm3NcPS1T+cd8pLu2xuzZtvBje/wXu6f4b05TcaBrIAdvj6CtzFwu/D2c74
1jSGmTveuazHfG8dbxdsf7R2vJ9dB1tnJ1prbf5wmmEzO0fNgMsAowzMfqU/KVl8PQyvOr7109om
dxToGKJppJTa99EJ9lvgbDpSnWPYmvEUvwdM6nfP/t8twz/5rIaqqIpm6LrW7fzhpNjurObV7tRK
TlArFp7SF4Mck6gWsy2Krb95sh1d+5MzQtUtbvhuu6Ooht7h/fyvm165HDrntmEpuRWeEn1mpFa4
H3RH36BBd9eKF8x3mGTomNmur7uXEPNfIog2fZSO0Y2ugmRL/NtPCfd0dAjfq818mx36l5E2OO9d
sl+zQ7WA5pl1hvXPjqydxV2YsTnsjq8MK4A/3XA2/A4Pq6739I4hmZeIFHUUT3B3jw1YAQHLPT2U
CTR6go17ag6MRE3Ruvp3z0rZqVzFmAQovV3RRQfZjLY9PC3Q8moM4H9hA6256l5QD91VVHOUva3h
NUfvMr0t6/icLbxNYoQG4bfP2Oy9PZJtlhw93BDY8UV1pCNOpXUat2LdJwpsYAIrLPJ6qCbmQAvw
UAmtkBVDCjJ5SAjB8KR1Ot6x9/Ev/cPyUrwq4NzvQOshvgxPI2XKb4w+RTul0eiraWfKDw65NhNC
fBGfpKBV8Z4P1vFu7rWn+phY9vj16AOPdve+g2NuRE+qilbQASNSLwJjd5Uwhht1K4WglXYhv3s1
9UhP+zm4VoyhXA6AP/nOuuMnY2Hv6Mqlc5wsYhWkX08OK6n+tsJ2sncu4pAo/W+gkUyk9DrOMeNJ
PAdGGG2IHKmByx7RKTLCJuSq73WwWMP8dvSOHuJiCXX0HTDQ3x0sCB8yMUJ+Nt4OHQUVigpEgjaZ
r/VamlO8Dl4rBsPGRo4n2IpxsK1HOtVwF5kP4oDti5oidNWxv8U6aB/vgkvyybfD07L1gxS8NcUN
8tseqlQRb64x8cTLr5stvoFqMc1jVGrD4ea0zGBxR+XMsI+M6dwuVQKcKFWOHqAq6RdAcvww/m7r
h5c0qt1SI0KJ+CHkYl0cdFENPlEy8CJ4iE5JdeWjaWj+5ruqO27S+/QB3cY8DUUgsd/FFSZ2h8YZ
0qUNPH23zR/+wQdtCMnaYBCgipXBJAepydITGLQRoJE/5qcFTfqcqSOcLoNWeE+JhWZ+5V28et/l
bfxOHuNjiK8xhswcyrdBe2WsQDTOa05yfXXLqFjU0aZYVN2oM22KbgaShlvLpFVq3iEl1jTuUFZ0
Mgb7NAB5iVshJSWEiP5oZvWN/jFt9T6pku2AcvYx90FiJIxAnRBJla9EWd3SV6JpovXzxTnxw37N
H/kuxZl9SL3U5efNWsMDkqjyvH7OcBLiyl+jMwFr2c7BousZ6NAhu6/pnrb5e30ZKDNWxWVpoK+X
AYsrAyzsja2iEh/Yu/w79BMcrXr8HnWWl4zPbYzOuY6T3/xMbDYakOOU6uWDJclULR5Ezt/CPT7H
rZFCnImnof8kOhFyaXDGkPnWZ2QDcKd37X3he4CseNu79urZClAHAujuXf7MfxNQdyit1S16QCAv
W1N9fcqx1R5sM+rXRdCdsmY6Ez442ROs/9vomrVPDvGgYF/rL7uJG76eAKeXengKb6lVcNUbe+qB
Qy1tvDeciMw9ktRUUBUtygXvaaxNULwSRsgoWwebEfvLC7zBPVJtRRBO0Zoc1reOswt5Oz0zvHlW
1GB0r65PczxDT5SzXmshpIlefpvLVZ7dJs/1d3hadWZc8a3xvtedvKPOqNuvJ8dsMTzl+2yX3wfP
HXSu7CTrGSMmZLIN+KaUYWusz5uCqM3a5ugZofNaPVwsO6sFTJ4VMvEV4mXHJ/7kL3+35nE/x9+f
i2uRKGt/VjTmHCjoXp/AWcpQT3DbX++Tdv+6BrsHXlMGCkDlDZtx+9l/sUStOm5Sfq/zDi4kqQB3
A9dj6prQWhdGYFAL7X2zfMG6o70DoBjdisOES4P/Flf3SaM9vuNV1kb3blWHQAVNtAKC4LbxY0kO
sLU2ktOgXp+pr9uspzbYLikLwWW5CI8/hLDceTMglYOLp1W3jC7+QvDk8s36KZ/0BJtpbbqoXBi1
+TnKwZzHwmmnl8Fr8P8JO7NmRfFs7X+Xc2+EzHArMwLO4w2h7i0oKiAK6Kd/f9S5eLvzVFRFd3Rl
V+5MB/7DWs96BmAIFKEtERpZiCLWmNDyNY72U3isUADH8WWdHgec37foO+EuC5tNESh0r9AKuLWQ
5q8Yk0jL5BfzcG6I4VmDQ4/VKvLH9o1NKEl73issT/SxMc4k1QgdnfLorS5yknqQza6byWv7XiPI
gezw8/wROPJxeNyLP1+/g0yNy4T3Or0P5YKDG4unEPvPq3lXHBa4tOXse5/RGmBqovn5QcW+g3CU
+IrBKc/qiQsklm3HL2no1Hm3bYm7bH9uQMc3v5r9akfd6TVhilUcwcHZosaOS/4+l5zbuHbLJYSP
U+rpkUHaMcU8z0qNZQ5ldN0zTC7H90D5qWFOhkO3wovgzh2V7HD2riPNowCIDTYXEiTnHfEvi1/j
awmK+1wIx+fmNvmG12nNpOoobV4TYfs502jC+dNGD4Zj2y/01J9HWIomzsd9zTeIsbZ0hrEYdIua
u/65pKrHjwkpP779k4wAum6UMp/zHtPXogXkwavvOs7pPvAr5BwZjMHOxaiaC5ty8dziFr7AGMF+
X5xkVcfC5rOqeDwYpvUqyXegHL+J1buUe22UuIb3CKHNBw+HiKpVt+EouHCxhl/UjuPm2DTnTjCL
zf3In5V84VjWfbZdis0miYws+tLGev86V2KOB+34DalklgNQLFyIydPt9bFIvpFVfU15lkQD//qL
Eu3M0+aJgWop6I2ub2uAwArolaJ9UsVbLu+pcNLn1EwHHDAvs+FglK/UtrfSJBPQKRey1SSmjC/M
5DJTsC26YuWALfsQNXh+vMR4b+fLYecmu+ek9Iu4nPKD3vvM2fWY1gcED/xKjNUZnnkZMbjRkMHG
ioDFGdrcubRDjr4ul6+XWQ7MSmHiqi+7Yyv4g42wucNmj6UNp5sIbkPawe9N9nRU/5/AmLdEUT98
fllXq3faGwLTow53lzCZ4qt579/rYzwI9LER1dEwSpHwYj9STBUPU9DH7skdxP6nHJo/y0BmhZKn
THzb/LXlS/zNQskrWK1Bt1G7IAv52G3jl41DXIzAlab1ToCMfvoNjkEqj6mZGN1aE/uYE+0VdHlP
Ic4PX7L5APKpS2h2F8RdvOGGUKZdrff+KZsYDaalJSEv2HMQiPETjHbzXWoh1oQwRL6TjtgKxXwT
HEHbp8Ilgh2bmjoHKBtQ/6vswM5v/95kuxJZ/cDsJI+mkTX39O81/ki49Vn6bQSgOuCoffh3wuln
2KUWUKhvdr5qf/MZKz5TXBzkMIzVzOTnuVG8y4qusDAfNEBcjDFpPi7fx+v4dbN5F+hhuyUII4ad
keI4C5gwEkl+G/Pt3O0GvYdVBSSX7WnEPFy5oGHawKAIK8AvczN/W0MMMTFzx+zFEVxjdcFJn9IL
kggjHjCaOsrYtJyFBFA1uJoDw+mTlnZLdsVllzm8p3pVuHn/m+yG4gRZLrmEA8IuuY5gVj0dQnYV
iqp8Jb3CRx1qhkmmRD0p+krxtk1bT++CRp89XmPtEwpaIHczqeMa1CLxs+tEU/1Q6KXrprZqbr3q
t3x5fI+374Dzh0/BqfNeqyJMGYmcx6GXEBWML3iFqmzY0qTj0jnsee0dhvo5Ot3iB111STYfZq3Q
aNt+Cp7BvOAox1nw0w8aSQOtAYUhMpOLiAL0lB+k3Pl2znUw6rlJnD+4LfS01C/aDiHUCFBYSUtG
49yHlEH3Nf8EB+XavIEOAO8MrQq3CrTOR1aZgFfUSIFAQfBa+fSLh6sS8AGH9wYByhZJpa1NSTFf
L6vDb3iK7SduVh626Xlntuds9TnK2K81RDTbBaN7asEnSUxwoXhEPqqtAcyE6DaDg3Cdlg73kkJt
Gg7Cp6+3WA2aivMkFJba/zEVNfNJhho+ciyd2X3ZzBCTQzBi1KivXlyfhOwttB99T4dIJwGtCFwJ
Tb/qkUG7FGeyRlOIIM/YAljpG3329av5J4CodV3SF0uEasFd6LegmcTGDyDANTSW97gIJKylgcm3
efwdk6lU2snsW5tdaUuOsGhak62Yb6SJMdG28BLibkslgm2FemTQU9djefM8oGIIyl+UcJSYJ+6A
X1itBgol3akql1oLqCQdWkw9v4eOuD/nekfLV8W63UWUs8wCqHKuYUMFzqCGcoZWgEybr3lfw52t
JxT+e9yrhyMB/7l8IR9rEYFpNiuOYiygDTiTLEJwMCvYKg4KzBEe1qlDS3jUiOfYXffXeQa3dtGd
88xSJ+kUlmm5Vrew76BDlwd9K0GgXFw31zO+oEaUYV2NOJzbvwkG0SCQx0UoxKS9i5PHOjsMw09u
4sIEmUJ1NPcaw1u8h4/5RR9hyfQAi4Pk+x5DL73Eb95ivpYm6qo6ghPA195AnN4VPFWybAMCTGyq
uiSSrPI4nO7fH/S6BmXf1WcSkzD9iKrVdSnh5s/yrJBkaI4RUhup+09AXTBGArwkPeDCCNSrOhMz
65ATtWaEjwxy93KHY0bY3e6x1Wcc3HwJLnJ5uOe4XkWob5I5V/jTyabvdeGRyDq9O8Za5OCw75iT
VQyXiFNy1Y2x/K4qmOqIZRk6zJWJGJSTxkEpj4umDyPIM3ALw3x/lMCjDwSPIydIWDtO55cEswzi
9PdxfI3hDzxM4QdehtO6X/9F35+59/HLGYT3Q3GmvEKhCkXJLcPBdgiuQTTL5sqc6r7mTn+FZIT+
ssWjKjac60JgOiVPySYjj4iD1kq9h4/dz1GYZiHgely54jnzh5iWgQE4QMuaMbpuycSc8jW4kMwc
3e+Wj93NusxvVjMc3WMyOqNPZd6mJeIISjSU1LgQGotPnMcQBYNqXIbgOCxFvPiNGCuNOaVDNW78
4eo+7lEM7g4IdMsnNf51mgcGxAm0vk7RB26MgX98GSTkQ3u2wB5tY/jKxZJJSOgHbzbHMkzFE7Ch
0jvV0aYVR8ZshJZ6GvKlYeUOG6cRsdh0WmZ9kt39Av0Krd2slCltl83uKme3nseAP9OdKsN5BICR
fHiUll8ZE12zGGfRwJHJkMzQDVFBIGiNqFGTuTgauBpfjRpXE+6VqJzpTkJGJXscLAdK2pu6rmK4
rGrkCph9XvYXLJZczyX3HTI+cLDbir/y+QkuDRSmzBVjtAuc3Y+TsVD8h234EtnjOJbshnYxI6ep
GIN8XS2wLE5YjvULp+jV528H+x6EyuQLf+RQIlL+JfUJIj+jps5TPGFTzAg041lnIaviSbZagZuY
rSxlV0KE2Xmal+/JqoPOxTQrWUIo2d37IO07/qOzzIUl5XOzU/KvUrolaEKcOUQddJsBlJiPKywz
E99JfgZzeq7xacGF5ZL08GK8BvTSjatYPNNVsvmE8WXchO+IEdO0mjFNcD92FXEzKqIFUFB5F5B/
cnsY5Kb7TzRgQx51Fl3mDn4Yp0KIe/+m+8uMgv2oaSNeoo4eyyRQZ3VgLPkZ4EBu/QmMWxpFvsv7
uA4eQGODKZsjRG05oXKeqjttfgUX02HDZD+dl0wTchtobl7hB9clhm3U6UCEPUBFYo1/JxCq+Kv+
vgSiCfBxZ5dd7HQ2mLcuvn0mk22mm3nMkejh1BN+QTKNCaL8kxA+flIGWWTfBeKcjlaxGKdRdESD
uI0Ebxh3RGGWy8vMGBfz0mmWV0rsQPLyYx1R8Mh2533Ddx8rHidzri5hUu0vPQL1mQ36pKH3/LYA
LYwV737IPeya7Sy60S+KMT6HfueoWGHvgZK6G5uJ2Gj6XmANppucH9x/w0DdSws95peMyVvNkpxi
jcL/uhzO0o14pk+Ou4WyqNyaPCegvhwI4+UwwIweFuPmeqa6BB9Nnj9I9F7+204CFvemXr38L9KS
mI9K93a6x1iNIxE1n1s5vsTPkBb1shZjhjWw/a6ugq+DGN2dq3cdi+N8Ql4qlFpv4BE8DzA1Kw6f
iHzt3vXKrkfSpnKbI40Cu4wtI0zRP2Xmc0n7ANgI29uTESyDhViCo4yqDaFZ66fFZqWxF+d9IeNz
YGhLWgaZEI03JlAUVs5gWWIFpro3bN6G2ObSrssRpAFPXPdHODL9CY/ypEzuNthfF+o4+NQeaDMm
EbzM4X3m+fP37nSb3ldx9Gntol9eXcgHcailaeutwXLg8J/Jc/mcGmOEoDyTKujGl9WDvs25BDeu
mqm8+7pwdtDxJsRnqtbDMXhBr3YyrxuXXm0NHY5SCwm6bwRkjfvX+ROrb80EeO/dIbyeXHflrBY8
IUzdxr4S64NJgK3anZVGtYOJNKGNvTec6mtzrP2PzUKfNPZzM5gTt+g9FgYM3eOQn1hLtlJiy6z/
3I6ll5C2MeBBvzwJu7cSWvPTbvi3jJBi3U9CKE/ERpTLoiai4Ibys2OAy3yFKkrzQJPvdAuL1yKd
0XTRQLyCF5WUxCFGwC9JCUpMhAMdkvt2tFgif0W1shiTavtrCwG1yCmjDcf5h/ELTcnXPdQTfIxr
DEBHzLS0LnxuJLfFnBHH/jE4WXM1xeXTpjSnTUn36UpBseC/XYIb5hkHlNXusOvG8HFW+Fh7cyA1
GyPW5rXTeXfyADkrMBQnqzyiYKUYzZyX1/SZ9CD1mImHBmTzggJ7/BjTtoEDW3XIG3mNv+MbtUFY
zFKov3Oe7jFdteivbIbHFSaiql17Ip7UOAw4GsRbSkCiQlIuXjsP0KgS51PzjuMbVBI10Lxs8mJq
xHnQvyVuCab0yjwPr5PLb0t3aRIzvhO87BdoR9hVG9h+OgE5MjZr3Gk2T5g0D3cIKrvLA87yZ6iT
LW1mjB76XKdNvk+mzN6ATmxOeGUuzTntV09ySm6Ovm8DySJFi7Z9oI3aQzZRp49JRdc1Vqeo/QnO
4X3xu8xL6OjQWFJWMR8zbzhAYdkUvcbCXLaSkFBMGzF/TKMdFe4d62ME7qa6Kwguu0YwI2GolRu6
YPimeNktS/+6yODVI35xyBNeFatm3FkQNeMiQpiNcat5iQxg4aBEI8yHW1LtrjurNqu4sQpPdBVH
tvNZ8Qs2B34ruhQlJN7Ursi/1cYJVI8eTrRemAduGihCdyAuGCof1Wxwa1P4Ti4sQ66kc3ouMEG8
TKDO2MKxDTiDbfBwyHBEnix4FVjJOzoht9hc4i89Hviz91nfpk8eUaPNRM1m3pr6iPk7TIgGM4ID
Z5eVHsJ+u/vVJA/vWyFmHct2PW+j5sj32SxIpuSS5lj9zNWZbPN1U36wfvMVz7U2h4E00ZZqxOSA
aBSMiNtx7ou4N3ufiLFwcywXL6wr6ME3TJO2wiSd91a9gb57TeRVElA9h0JYR2LANGynL1kLNPpC
wzJhCs29XPzeyQMHYWXqM6lj8aB5ab/glHmx4vX8y/xOpi1WBWN5DoCXzr/+Y8GUGmCDt1sxewON
AMWu5/RzyZ53OhEAhFC3HUAoZAwBQ+KIf9LfOrr+SAzXGI30twoBz6XLCSzsuom0K6fGpNiAzX2w
NHQgLh4FLn9m3o2d/BC/gkO+bCfLG2xhcrX7maLdjPOoGNhcwXE/aRMWqG5qEJkHtDidT/12a16z
iGFpMLciVnf1ABMBc0ZqPx7a2o8B6I1kIFm9bfKWxtB4uD8zXLhtxoR8R/cR6uzXB0MKprcBNftB
9pTpYEpmMZDdL98kXIbrUcMfOV8RFjdsbVLAMjhnlxF/0AJdY6Gwr1Y0yY3fTd+0zJTVV6QQCzGu
hwA62RQykoRnnDLBhgXWQLrW/Ac16T1ug5tPtbCogmT6PN4m0oakesZjkba8yrjHMF1j1G5Wsy9K
LCYdpfX1nyEjjih5WTcyV8tRy11eLj4BN6jMIBKVkfQjY0C4vvrotHzOAcECMe/BZsEBTSPHctpt
gOzGt40GFvocZ+cEs4oNgN/X1uBwJtMMBiQWHD/KfrDXbpa0eq5ZvdGX8ae6yENcgxTeJGXkWp8K
gUpbk+7Zy/hBm1RyVIWDh1dwJIRaHolQNydsRIvewscnV/G5cO3Mx6BoPJgohGCBKU0oO4jV9PSA
6KNaHVW8PZ6NWjglZfysJo8cJNC6rI5VAHB1bRwpfp7lEymIEof0N0UW7hdX93nMZ2CwlEwXTxo3
UzL8gpr6DRxOn3L2NSG4enox3yr4Lor5koMfFJAtTmx5LLilU/5UGHBW3E6CO4wShq1FLIXZ74t4
GvwA5XUd5yVUMTYtl7lGtUTcbZyH8pRYstz/nrEvCutT6wgZ8TcXuqGdOAMIGdgcsKrbMk6C98gk
3SFQ4ulDs8SRoohbiIUEBtpwKk1if+BVm0UksJ7b1W1J7jl8yM81LmDlliY3SjP+zvrQqs6TbR0A
H7hkmXj64s1xyHMsyN/UJ9IspynWKfn6XoO9vZP6IpTscDrKUAKZ8co1nNsmQOhfvC3cjhz9YdYr
fDT6bJ8XCDiprZiF9O/tGxoO9iyc0+K0CZL1G+EsvkBbeuELbTgoopv9PKg374cqLvZEY0Geml4j
+kKUJAEXN0u3MdsOQOi2uzLHlu3HuAlk6+smXrZOiYqUIj65VJO8C1bOeuaWzEPVa63Go711DOdu
v+P2kDNYgPrHl4VtIe1AwslzgQx4H+3rUW7XJiCWxbQePykBcygd4c24iAjkCAa2RMmJkSDtOslW
xDuN5GnnXWZXB+qA+XAQZ6CQ43DHU+LNxL/fJwSru9LmMr73x7GvMNHglgDXu+yprvhS56/Nw9Oi
wV6h4LiHbKII86owi99Oa2k02hkF1Krc5ISG3iNhrk/lqWjR6kYvL/XFkzrhKhljYzMzuLFpv2SL
vBe4CRCAPWoeiT+jzdWfHFj+Gj882XpsKCw5GkteuL+FS+8b1A5n2Gq4E+Jyo/u4RHvPDQdtCvkV
FPyYHYc/tzMOi/bOcO+ujN5cX4inbP5yoe9Q/CmxET/GGTyJcnRd3A4pV9r1iDOFiyXHZ5JCQXid
VNKj9AX5btfxBUOi0+fH4CWfx7fEw2K2GQ9sisvpxS8swa5PA7u1lU2dctFo89y/rRQq1ZEwZytT
muCXwY/BfhJ9Lcpg4CKaRFvndFFn69yOeOpUKVgkIxdy8CDlsNvzn9fF1IIuKKkpX2YViovuOVLD
z0RHGESwLtE2BglVxJFcNSvNbGJ9O+LUHf2N1Q0SC29qNJYKKCtZ2qr5+O/rqOJ0ufg34njQn1Ab
KiE1JddvwclFzovPbZ7whV18woBlfxCJlhC8oXSx9+q44HfSkHIflLyvDh8Exr/68OYH7N4y0Cr3
pri/ny4Avy/thhpxxx2qAkLpIzKc3x/XAIhiGNM4ScfCsl9ws36uA+vLak+JVjMToFoO8eV1ep8x
p+MIpWykKvD1n7ax+7tUYHLU0544Ze5O8zOIjShd4c3D0t9WP7f46cFyDFPvzbxlkNmfGldwziUp
vocyjP7cZbsSEpje+1lCCVOKARYMWtxd3RIFeA9+WE9O0FAC2i9GafQci8vrGZCBBqJo+W2K8rK0
mFTx95VE/5RWj+NTQHYB4NC7M7m8jNusYD1GFNtsm+FYXUpRx2m2BbfXT2jjwfrFLYHO3cczRN8g
i3rgGqolXTefp0dumIFsZoz6Qs3s6uepWxqm7VJ4UU+f2odSzZD4d5C76fY+1dCDvLYN5MI348oD
nkWPWPRgmcguszvjZQ3OLcqMyjZOpDgT8GslOEh0Ju41V+QIhn/ZZaojpy5JZCX8yC8yQ3krzDLB
rT7Ojbo/d/RmzDyhPnGL8CmStz9kePPDey8Ykmt++RgTHF0yfVg2ukl4+9tkJqGiHMFZcV1Xy6FO
2uqY9Sq1lnKu784FaggsQpBj1PwMbDLnfYveBTeiUw3MlBAq1fn4IPlZad4TN2/R2X33L1r7DEfI
zv2Uo8c50VwCqT7oamL0AVfcwrmBmIDlprb/roeNmXNVuP2cKbOfrzDLAwUg8GwMSO+xPowmzCa3
tWKsg/xk5BIBwOQzZYb84xFkOOyEmQtuHdZreU6eWcNRBKD2w+8U+MOQiL4nm7HYcql0EYSWFnMC
ha0QSVTK2KS9VswgRKLzfgaqDealHiUiuxhRdebHr2RYpc7wabXd+E2hJq0TholTmQxHQlIYErCi
ZplCBFdqQrAuv0ECph8I6zIWT4JmEoDE3Gn98YfbK0ZwxlJAXrjKp9pZON8xk5LJOxLAvxg6hwYV
cvgAIPjioMWaB3iY8wfhJmURjbKZh9nDTmsvG/IsEHCfOfLgfQ/2OmdSZl+zCK+aZl3w126ZyLXb
8vAs49YhteJxIFNLx7AKu8rTcFFtOZ+GCImm8C72r1eY136ar3p3GsxznkHzewO8oQSBgEGNvxFx
FFrpG2WdYIREHrHhale/FIMXAgfd1ZQxnl4y1TWo85Iq931KeaCYZ7A9VrfN41gpJtvrcWRb3jbZ
JvcrX4V3XsbKjAYfJ/9XxE+40EBn0OSnaDoDEUV1HhY+ME/Q7JJ5E1223UEB50OisExOWUxzjW9A
s+7c5lCuv7zcgUvJ7YcF6sRwb+sPCNhwloXXX/n4WtWTLy8okTp/IdpP4Y9d9/K8gtzdueoJmANl
DjMSDzrl4bt+xU30OrxmuWzeDle8a8BAoEiBg+rupXcgspnqqfgzzRNfnXKZPG9Wu+3WgyD/af3h
MVuBIV8O6eGyVn6qI8EnV2ahg58SCBZwaGByDNCpnT9bdYnzISywuF5oDIUlH+pgdOtn2OXpfk4Z
1cCj4H+GsxdHPz7EzB8o4D8W1BhlUlGP2uVWh8R1go3WY2LQQUpery2DQfn2q8KXWo9dINPzIS9M
TbQeLMLkqMErWeYctTvchwhKZFIjWDWJypiAIjJYv36L45thu2Y3u+8PUFrPv6rPb+YCDVZ/R4GG
nD2gMTka4aQi5dpIZHDe+ndQJNVFtI49aUsD0m9fBn/j68cvh4GOOoEszzc73akaU0S3g78RR8cP
61RpcXVa38udpJP0FWnNIalml0GQEI8NvzvlEF+rqscJps3L420NrMjNI7pS7byZZsGUyze32hE0
DmGT3DNRgMt0YwkvtT3j4QOWwx/dr3T/Cxr5sbs8+AycG3Y4/fps0arg9Nk5aTd+iEstX2TN6gYl
L5s/mZJkpnF4Zk4ju7Cjk9Z9767aaGDY0r6CgNP2UbS0Z4BSGWP8scHkcKKjsYWgpYw/LRPo5YDO
7aaM2+GYS7vwP2E1ebwtjTH60FQZ9ghuqpvvj6ljcXtx7w8fs6GbHH+0GdM/0D8aN6YJCYLhPXNU
jp4P2ANEUFymAAGxfqVQWV3Ahgr7snmRxHK6aXbdhcUxOWg7ypxupyzpzi6bFNeTOe0foHEheQah
sMn3yIyKM4/n1nKQzb4HOWTo59dHY5nBLk8tiZJpIZyUhRiV2xtMVHHWby8tfPFFQzKz+f+fUUGI
+vf0DLPpE75hbxj3udt/yZbxJgb9NTpneLdlvEM1Sz2/OVIg2oGQF2usTM/gyXTZvEdQJoUCY8fg
BRJmr9auN/yjGis/vOQEZiPOQks55ueklwVzkEEt/J1Y3BuLLlTC66mZ1IcS6Q3huevv3bztlBOY
c6BtIWLu74cbweqJM5zQCGTDHqV5LYaczcfP6j0rdyQsn1HdCifePFxI8FUSkQRLBZ7tP5K+z884
1yH+usPTwN40H19P9fzTWc1EKa0OkID/TsqpwvL8AXTZ12UI8944wlDc5vjxnKFElVUEMVOfsbuJ
wYZhNRDCbPmtPdz2+FwiuvqfxDClty1JViV6z4GrtG739hXJKujimMXfj0/NriQNCR8jrObBKuZw
MSg3vw8+VdtAJkFpWb7dB4bDDyUuP64OXVSVVvo9un2W2T4X7ZIpzjcUmQ1dgucVwd2jnQz44tTS
KwG7isj4uurLv4r+Azf6u9PdN8UtzF/eJ+NYH8SdNGuGexz8jQ/10eR1C9LnjJvqmnvqwFHuLunR
rTER8sWjmLaQQx8TXZ8IjF3u45ReD0C9nYFG5Rxd7z7T+AH4YaUvC5yjPL6OtDT0YAzDG9D/an8n
DNMSKQlknyKV4UGzAaYZFDYhjAaYJ3UB3R2spNKmwv4SHH4stnDmEcSFny2JrmTRfKicBusGV5Ht
bWPMuYbC71xcoCIp0fNxq+KuPHuMpXmNf8PMOEh7fksWrG9rpVORBf+kQBLDMhbW9fTtJ9sblxgc
i6K/ZihNTHI/2U3sTc7elv/d63TmbA9Ms7AkyayhZJJkp8MNZlzBxQtb5jD4+txjzbrSPZlvb/7e
NkzG+zqA0FvjblEYvCfYM0+GuFHxhyjbPmE7QeG+GBTme6FinCSPoIcNN4+ZwWk/72x+TLLF8TNq
YCySXMSN9mGxIQdJRr1n3cPCY0QcWMmAcsdQQbxH+S7Z5iRhuuqE2J2MgTu1e2a/t9+EMtmmkBrM
8lPjFst3SIczZJ+gFNL7X3B7Pig50AMGWQCtEeu/0cfnloF28tJNrs7Xx9YX6uJ9om5ZlHdLpL5L
SI/FHk+jJv0i/DDL+WNeOXxr7biJ2rC/SqoRtIknjDp4cAt5o/QdpIlHv4I72RztLfrdIlS3JPdq
6PCm1G0UChfDpQ7lqRGN+j3nU5kEbJC+xvxGz6A7kNP2inE64mp5tNa1xUXMlJcPMAlA9zV/hqTa
hne4HeyBLZbp7hMWKDdu1uvcC+xsjWXSWnwsCEDp7nso5xp7mHa+dnJmrNhIpvYzsUXtAGAvXyyj
s1PS7WSbrGRtX9yQ19jXoS9XEfvjeaamk08A/frpNbCv+Lfh/hsBVIoRDsQavqQO4SdK4RDry7XR
z6Bzq4OqJM262+ZjuMU7SMT+gVZT5QzB1AD4IsYVBWlm355r7kUR7rrSTwJuj163ef/hicnjZK4K
prDKgBpm0kFKzQskI77y1ru1fcTdbVbOu98nxtqiSXi5sq6WsHcKjpfcMsh1JFhTHGFieP+5L5/r
PuuBuUkEwIlf0RB49HHqdtdfohVSiKGGhxcVGXn3kFLkDZdKwYV7VExf84wTf8Xb7uB0xFT9+ZJG
2Hkc1PFzVQKgcIszdNldmZ+9Nxxm/yxpMf5OYqIooqSKiiILqvqHpOXVXZPkrmbCSllcoR88wvxw
RWk9OLVr/QzhhjsFAxVG7MPIQERSr5iPzMCDnhtxCmAOEPt7YcqU/ADJH5ktMKIlB94bkI54YcZz
OyLi5Jwhtafg6MHt9rF+rrtzcoJldCimEOmnDeV+uyznbYgwcpYvKK8G0/ex2rzHfSV+RBMCXBcP
518QufFXwYJDWwKxcrPXG2Uq+Y/Tv2kCpb+RuYqqJiL2USVdVuQ/1Hl5V0p1+XgKKwZBW2d/3U7K
Bfa//i9GPpvnWQc6KUcI5/tcwtQhEcgkRcWbfcb/oreVpP/5P/IqUTNEXR9qoqjJfwnjTv9f7Ns9
yuSm5y9h1Ucrab3lSWPtNe87cnxmemggAJumw58pKVl9fGZqHnCo/MXpBzPEf14qf6mN/lB6ibrY
q7wUQZJl9Q810itTcuVVlMJqu2VYa4yAdUH0Ju3vklnb/3pDw1Ccsyrc23hjUwWG9L2PMT7Tfm+Q
hyMO/kw4H+C3dWGwJPljAnz++U1KfyPm/K83qfJ9/sf3dVOlImsLHhwFoYVTFy68arB/zytzWUTI
WSzfnZ7K+2ijRWjfReeQmqu7gyJidu5tf//t+Ql6/63807f2h1q7eDZGervzhjI/am1I1Aj2YV7x
/SVn0UzcS7zFjWVfxfvSx5liH030fFyb0EwY8+wJregnYFvSLLZDG8WfuaxdZriIOjmqgOKoEWj4
ccodDubiYIRpbhqBfmRWWXhLl5+AtTr2ERUc4dOO5h2oWXolWpJRgFJYOILDFF2eyH7r/W7kbXJz
DjFuEGhVzkFgEnkZu/jhYcGJnzZ9RoZLHU4Nh2Z9MMEL4BmPdMyLFpaOm9VCPXpMbPBNBjnugx0k
3GXeG/q2W4pPyrXPZkBgACtTMD+ShylVS/wLjKFZ/9X/Ve9iaZRjjPLeEDtGPTnCB6qyx1d35hEC
i8sMivZ/WzL/uq7/OALF5+OiDB+s63VGPX5j1TBaP969CbOr2d39NLYgrDo1GJjizm3MUR8uNsIO
g8jXw2qRxHhcb8yFSCTYIoW5dNeXgGPmv+w+8W8OAllBc4+sXNB0/a+F/58LW7zp19dX+OBNOwT3
aQMGwVgX8SY7JmjUPgv0vYFMbt0uPvemNP+8seS/2ViyoktDUULUrv3vOv+P1xeumVgmEq//gley
NzzMF0hlmWHQFGgLbZLsRehm+8vod64B2UhY65rklfv4y4/uAHszKapORG2P0h7rd0vvhdOyEWkR
2aYjmFGwgdKj0fzLuxaUv7nf/utt/3EeGBdx8EWdig12iE8XyVGL76Kb8qCHM1ycUC3uPwyxZcR8
ePpBorU/SP5wHDh9PmbLJ7scqjMdnTKRJl9nMn07n9MD2qEwGpLTDMsB/zjNVuzK6gGYBuDr7aBb
BV08pX7D2CY3T2CJ/ntbbbN11btaeImFfpGdfBmLdrdU+lEKzI0K0g8+9i4OmQYjnocPl/SRQMLR
CRtPFulyMBOYmSAC5oJVvMw8vsIviUR5fCVAApbDJD3k62Rfn1E62X3tWveFWBGSpkyt3W6BBtTJ
62zsszij0KTgLaaVIwKvoyLuqXsk/4KFjFaJrXB7DJzaI8jbgKgr+f+8loS/M0n4r6fyx6FY6dyv
Qi59VpRJJO88iLIR4m6ehrBXgpxDgmH1KGP49JMS0kaFhjRnl02uC3QyINzFCssATlAIdmtxRhM+
RrNReB833bwcDCaYZ44urYURezGagxyf657qzgxU/pF3l99kWiH4ufnGJI1p4i8H6J0ZpOEF3gjw
nl7G6HnCRrPiTxDwMUrXetQ5DutanNSpTTkLjqFjzDpwejzxxBgrYE1kQJ8IQjJ1BNTbQ+SZSXru
DGeK26FPD0XN5V3R5vUCKY51RMqtiWiBBv5TBHAgoeL2xePTHA7tf/6+/9Jg/3EHyepwKA5FQx2i
Jf7j5tbbolIu+fezYkzuXPEMYRSEWaXrYhTbEfpKTDRuN/8mDf/bI+s/X/aPvXd5frJbe+NlRZeW
vSLSLVpiDv+rRNMQf8Qd9kU44Jgz658/7l+GDf/0cf9YXapcS1KS8brrbaQ52G5ibPMkZC1df/4f
YWfWpCy2be1fRATSc0uPiCC26Y2RZpqKoqAo3a//Hupu1z7x7agTcWpXvZWpNGvNNecYz7B3+5JH
J1mdTPfgAI+vyecZr4dkkwSFAZQbiss5BhsI8aazsuz0M77hWUZ765p0wY3ljEklr7aFAsgaEKsw
NqzxQ6ElWOUrkTzMA6KlF2AboFi8S8QM1lEd6SHQTVocHO6Q+aPQY388z0fEDHzyw/y3+B9Lnzxu
W/95FSRTNDVV5/8MGVTLf1ZCaqF/akF7d+sJixXKoN6T7k6lB7wYerW608bGIs2Z8AADx82NmXql
mTdk135mMBNlIbpOO6TDHx8WfZs7pYSj38tp/2BL7TDL2QYCCtW75y7HZ1qrnKYkxJSf//Hw/vNw
/vt7TCg3DRHnPVXwvwADt+urqfSH1q7Pm85rZqhuAmQmMVZ2/0QZ6snItqrtBBzg9hwXGKhZHY6X
RAqBxk8nU46w/o2EEHN+Ot3CMrQmbDha8Pa16L6UorPH7MPgtKe7Er7rjJSddou2Nfj/P5N80v/j
dkzUCWetiWrqivYvNouYq7pUVmq7RoDiodU0fPp32eA5l3QnIA7Ng4NfEhdahY+0m7WZGZau4hMl
jARInDZhkY5hohihpzHiAJynk6hI8OVQuiZGOgqFAznQqSUFnu9w2N7XCpLhGs0unvWQPpH/tu8+
iojVI4DEHhgEFJgxQetgw7To4b58IQUW5ioh2SnhOGJ9baTda6PsdISPWUtF+d2G10BytOiCaSVf
itsWyEBBDI8Y2WwitD4IqV6Ix8e68qElHovY/F87hyT9X4+1RP0xmUgKyAn1X9fx8JqUj+JctOt6
NOHbcoKCJxkbsyU4Ryx3SzVpHHF6CQ0oU/V08GJ0y6zboxNH8BATY8/5ua56yInJbY7KF/H4HpLC
gjXZP3P4fa2e36WrRciC/9BB8xOEZbUuo6XqKLGwes0mSRkV9qb7GhLUI7GwFJJPjNTSF7MCCrGx
JwppyfYJMtAxf/us2U3IjZws5bT/EyDSNWsArD+6hwvlYo+ZbLlnfikxj/bxYz+3Clsv8YHmUlnk
296n0JtWIc8FWzxxZJ8Q1stvD5h0dUUPf+DU8Jh1/Fo87o/V29PmEoLlR3r7xrodybMy47FCGQlF
Z2YE/VaJ6iXpkNkkyYEg5OjiPjGTcDgnoR7iDzl2SZPyHh3hnYTn7wq9s5qI09tmXKl2hwUCKgyp
D/rcymLAUtnMbjyi1+SAo+ITo8vkjXxO3wEWhTkjQ5dnPaC0m48ugDuiR+wQGA7OfDJpSqafB5Pv
yhmoSXJkIX384fk2/MO0muXzh/+J6iPpGHFDmjsm8UhDyk5OAcF9k0D2L15hWTSOcv+17RYT8Aa6
V830HR1SeirzniWgQkU/hML8tf1HoEuD4wXCgfigfHrHmYEIbHeYXpa8OKg96FbMlL22eIfmXA6w
q0ZPlCvqFp1ndkWCR5KmlaggD25T1IGIlrB3G1/PE+Qt5idfjEBuC2gskHAW4CYdOUCu6yhfyKvH
2FzupFsBDszjO9Jz3RFg3fKY0daoZmaGEpk56XV1nubwFGTOrOR3eu/ZmYh6Axsnrj7EXM0MS45P
fslc2EAnwrB3Du6xsUIkzJxqLqEWniAdufnC9yHQUoQluFs0ZKHKl4h/IUNtATqb74pUogpRqqDl
A2CywS6XkTw16r5x0vhrJcRKjxR5RFToiJJbPjWcLk7ygv2OcKxMMTvxfXgMnDsDBbA1U8N5ofFB
koJMq0KLgIjfRxfhI8qwpViy7yfdQ7rhtz7CfK9YogXm2YaoFxP9C2jhAstDSB4pPk8uMKrw2Q3W
Ly8Y1Koz95tpyogGC4GFzavZORsFlnhPHEeHRwEng6+ELoMnrpoBD8HSK2SI0VCRdVyJNw9Xt1Xn
Z5AhasadiwW3RvKj2Eyi0cMAFPB5ZoPXUaH5dkO79g6ErIsadPijnO7u6wj7JlG1RLKPYJl5gTNQ
zFNAFAmep9vikHZRsWTUk2DxCSok5U/6pyJbvObL3sXrU6TmzgZ65tN9wdutXQ9X8iTgVFFg1Byl
S0gIuYmT6SUC2MMpAvqpPfElT0W6jbYo7GlLo7sLZZekvkCjsjCoQV6ofKTwPJ7SvakyrwM89/uC
cyqySu/Ngn7wylnhfwJ4e/4zUKZIN73cUclH6Nw+4r/vPc1CxmN/rcdDOPNn8CGBHmI2tpj2XxZM
znixz/shuK0v3iP6udnVUp+36WMOEpEj+Q3J5uBLoQTxlVUxRRpKdiQqfnz6ZioG4P3mhj2mCkOZ
Ja7Z0bLr+rNl8Cak18XTOXhG0idcsdB0S3R+o7bRSG+hxj5t2jBRUjSffhs2MQhTthtkzV6+LKby
F0LYuZ4ovj57+fe09a5ztCxn5mcfJnxeE1PE84if18bv6++ygHu1kWiv3pdU3+NUDbwuf4ODEywd
0XNLk4btzZsRnWajohZ0636izcJqIqJ9G+i2mXsiUZNbqu0Uj8nuXuRO8ywt3jGGPvSLh0RYA4WC
0EIpzywr91BXxeWM12nWRxpZ5edtPpqnvtRfmLGn67T3EMa7TwwWHybq7OFzY/ZkSABlxOP5m9Yc
SVZ6XK7EH27lFK1jcmAP6aYsbys6MvnqGjzmr29hUbCFG/PDN9f/V8ZmmqgpnqydOXv/AwWtf0Qu
vhl8ZuhcXu7gvMPRjzg7wN8EbGL1WyaSs8+WrGXnGsv+dVsAO9H9fMl0wAM5kWoEYYyjkWZj+i93
K3pYJVJzZsxvmCQNIPQFRUYeMhV2yPKBksLzQFiSvhDSb7pO4WH5BMBp7vtdgbOiIAXyGktZFWv8
IDys3K4SZYPqar9lyIPXxE8n51isxgL8WwwtvuH1vpwYfEtYsYvHNE+4smPG8oKKI1JSDV2Hsbyn
yKp216CfaR7w4htTmYcvkycyIQNbSoaFvJ9MfQQB28Ll2QgxME/LUOFukFHIP28Q5b6JZMERkfAs
1bg7WFT9zheBILEjOWo84aUSPWIBF+2UMyZfXbXzWbFRido88Bg/2dYAW4xQSoroqbhkwf1ppnr8
IBZi4isUUC2vMfxdBlXOJFGIdzgkHB4Aoqtf7AlbMVCiD6wQtHCRMAfkNnusy+2Byk3YtzMmoM+t
+oWEJBE21Z8aI3VPL6xq5/jK4d70JQcztV/QVxP8ag3oI1BooOUsEg1yxeJYMGD6eBJrxSHDg73U
QjPrE7bAVIo00iX7o8DfNcHtpKSibA2ZGR8Yi4tbvH20F8LWU+HKw0VK5ZTxhPolYSma49dXstsf
8owjgJP/cZ6Z/DfcEO6lpEsyDTDVFI1/nQOKm14/hl6drBHG5Tn2Fl/geUxbzBV75ec6WJ/lPRE6
u1qrDpQcXJezfvs/qvj/LuL/8zP8q/i8vOv7Ry35DOiWjc4eAh3Ll8+LhUQBo8T/OMhO5P86M/zn
r/vXFEIvh1budH4d8af36ae2rnSMGLbaSExTbUYpjrWq+1819n8T3fitsqjpsmhwUpH+dWw/P+VJ
9zmIE1pmqJwCBZvcr7hrz74xsYen83j/r68pTeT/7pL/5+/815FdeFU3tZdKaZ0/0olpcf/eKxmP
b4xrR1/WGLCuc3nZvJzKsPo5uAquxQrjH/F31ufIDO1GYob8k9/x/1sPhNh0YUa6OBsUqfCXMf8Z
eOKWhN+NuUJGIzq3fFq3wT24fuwLFuqI7uCTMNOQMfJw4jHqtwTtwVC8utdR6YFV4PWLk8NA8XyL
iv6EAaHeF6k6Zg4ymvwIdovZsfS1MeoVH8lISrvPjY26hRnRt5wy3ju2RWbzIHURA7E5uOpezyQF
06A7RMgmcGxqOwPJ/10clRG0r1RpxPi9BW9SI4a4+SAAOiSvZdLMmtztGDzDpHUfZqgMwWcI6kdE
Gi7MdO04cObo7csZclEXdYZfrD65DULhRivsXiyFznsWzuQ5HpneP2SQVGJ0afiJC8CTch4Vh7/c
e49KSROm/Opehu+1cAOHpKbt3X0TEQrfdXlTnQPOlYhTwo+Jc5U0G9zrkMGIPtg0OGIN3KQvxseL
JxZGRJ7Yu4EBgufQbKj5sI7aPZ5GEBAXZHQxFj/T0okZw5/QUHV8AwkpOc1wfgFIE8jUC2OrBsBX
gN1di6nFFas7EADKOeoPHSG6LfzjtSW5oc7iOw5ZBLhzU3Di+VxXyJEL6wyqAGi0eMDomHsaVeiZ
TQllRKxyd6cQOlD+b00oGS7aMH1uTfjuVXBjewXsxM0qnXzxUAPxEjxktBb4E6efEcDi5OWxy93r
wSq+4NpeEKtUtrhuUCRr4cMMeOaI/x1mBe8wW+r6rayBUBafeY40VpA88/A1PKdaG4uypxYro18U
k5+nkd7zxa2dycWsoCeTO/onolHTDHQRsaRileDIhHiUHb+/dtb7AHcmrC/s+SIPHhPSzlGNAJE/
MtN+cR588ZTrVk5v4Y+YzsvHPz/nw2daPhzjW0NeokwngvMS1vKY0Bq3GI9w5V8cLDYHms9GVjxs
g+fg5ug3myDWil7F5ePyvr7KpK29sl+D82/d4ucGWB0Nn9t88IhHuGuvv/XDubUvG3m0pEU1UJ9h
WxtjCrLae3fD7tEJAMHmZAXdDfj+xZYRjn2sIyp8LKq6t0feQ8+eO4zxJ6zLFPTMSG1oTadBkY4a
a/wftO1p9X33jLjCcjNS8eE98f5fOItwEvJ393KM1oHUg2HEg7+CZ0r47aPrycjU8EACM9o4vPqQ
LiZJMftn2Dkw0VoE0rENfskYwPU5ju8JUCBBnP5BgtSGrt+CetHaSft2oT8Doql/CFfZwGfWGI7S
nUKUa3leTXI97kMWtR2m1xWzuSY6nWMEYuCJrdOJEwXB4fw1xhYQVgCKJn45O3IJmKyH47An+xF/
4dc4GctG908jUretL4lqXf5+zAd71c26UDrbPANocpdXJ8we2+xs4Zfdx8zTOip8C4ADv4O0FVAu
Nu/KwMTwRKOd9EhrtdrH+wtm9r3GSCe53sAF0yh8HSxxYAT5TmvryE8N/crd5qtLbvvpKVxhcJo+
hARY5MoIs9PogPHTLFutyAw/TFERWHtaGMo1JAJmSWvkzShvHBTeNheoT2+TY+97tk/GhlXuZsxp
xTDNZ5bP/NIi7AWiiHX5ondDhNJqdCpaRuGQOs3IdudwvIaM5UC5+WPx5Q2w9ntvNQlGB+XZQuiG
0hHVIt0hIDSdS84tlZ07sukx7oQMCiz007hPBLrTZ9er7b1RcK9gCK4hHABWtMHqIgER3XG8Svc3
YroaDpj+EUIEJ9w1+TrLzIl77TbEH3PRyUDmP2V9i1uwdsfm5dMXaOn5W+ZRFpwjTqnRP1uS9soh
EsgiJ+LbdAWE6OtiP7MyK1L9TNwMQ6AqVHANPcIdCESefXxLHAonPjK9T8H90S8sQpYOky98wSNy
WYjAWMwVW6RdSN8bSTJH5DF5R9OcSrYnP2wtis/jf+DccHabbtxYPfMZsvQx6brUAa/s0Eb0zeqN
iYIVhtmTRZUWjTWwoNvFD9+DizDjHhBhOxCQcV2ZrLUsSVP2tUSNWC02RxF3CN7p2snlOGbb4gbm
brXav2Zj+knUJfSUSJgbH3b15Vxq555x+6lvuEiqj3v+bK8aEMM03h3WyMMXaaFYPfjXhXNMlI4T
uPea7aPeZgUBt2PtWnffrfiYyBpLn1AA2H7WEczR8bFEQGfLQeX19lNwG+AC2EIx1I4rvwS3pmWU
OnidN/y0KFItAZJJEPzZ88f8W3TsANzqgqCGuOB0RLsBo8hsITjLgQitAIvkZgz7ajfscBeWqsrj
PT044SsyKedf9klwvZB0GJ1hPP95PudHPO39laC/uWmVGe7YBwedEWfJg82qAVizh/SgoYJ15BR/
2oqB0eERCBIhNPZy2q7GeI1g5FShRu5aiCm/U+ZGWDLIsBhjfRYbIYid0U+POpnhCzwiIqvBN01q
R9o8ueK3uaMibUZNTQJNMMZELiMqaWsXX1JgPLyYBeAS3iuEhbPa3Xnefbp6rvEV8X5Y1yujXqgB
UF15Dus/qn/+LHbBiFY6nwaaCBBrtN5OC6Kar8WS/pKcffsNu27+8FZZyICPyxR6DF14j17WDsRC
b8X88CQ8fIUxTykwzsTTvZWH3qiJ+NM6FlHrR6Q0sE/8nq9TCm8Uxxqu/jAU3VFZwXobg43nrzC9
bv0svCzD8PjUmBrQCacCE0h/AuYlhlQfvE6d106m//yuxsHNCYOgYNPMbU0M6yLg9kj+9Tc3MP73
7hXLxtkbnCtbIoI2+16lbKXffHwiYnbUNbwW46aHzmFljF1bkbKkt2t3Q76MdTlRUi2xJRNQUsUL
01mwGoOueyEq49LiMMyZ9sbvGdrS2SXc1NMxwuu3tcSjGLwpKKzF4ne8lsVqr/bRvsTyO/aw2SX0
1aeeE2n9pE00gnnJhFtPSbWHX0nJRH4x+sllEGDfTBfksuIsGdxv4W8UpaN5JveA5AMSfH7HzFwi
i3gtJ2M20lg/GcgB+RtmzLSwWRCtMWYTFg3Rnl8b0Xf4zjPPpBrjj7FU7Ft/NU7OFDgTTrVVPzTL
aI8xg0PI6KhHpGRYtcaRHMPAdkqKdsR7QW7eImfB1RY8Z96YM8EuxGRjpayPkr0vv2HOwm3FllrM
mp8NGMqrxRQN4qHwq/8KD+/Dl+biQsZZgxJBNEbnBYYESSQUBJCIQXw1PNKsD/vkFiTU3Cs+RZYH
Z6YurF/R4dsBZ8SGJ3sxu+KOh1kkfMZ0/i6u9rbO5qLn7Q3QeCDCI1BA4k+OlA2SDZnpfkKyJT4A
0qAqAVt8sSpbt8HeKSrO43/WDHN3ptm4ui0Qbh0v3DiFuT/Qhz3fsHAeyzPzUZ5txqM3SgC8ePeY
NUObAug/TGOZ/V+yMd57RAUvke7wR6JxZ6KkOOCSY9/6h3VqsfQlyTssrlYsWEW63wkRcajkTkXt
dIwaR3Tk48s0NseVwKa4IFbLOq9HY8f4q5P4+S1Y7E30nBac6rdwaBqMfawbWm8xSEUGx2bMsbtE
1Wgxi+ckymKcHPfEJEXvLzKEIE/j+ByzfGc89Rs1Ibxlr/2RpQEIjcedR5w65uqclHFxLrxjP+c4
7/I2h5lpn4a5sPazG8KlcLDkgOpPDhhs0OhkazvST905/cKwI9ZgEDlxrKwTZvOcUqgENZF7IY1s
KrZ/JmQWRFRouePKijoTTx7hKTgO/BcvPp/FmGJgrnHG27jYgV/Ye45v1vOOrAZkcLnR/L2+y4P9
ZIW3lXJqJzt3xholNRhEHM0Gz4OgKntb28v3VgpPB2fFs2spU+pqdFyvcN8sc1c/sn991nwHp6Ty
sJmV5OyE5d0iicFhVjfg7CuSp594e9wBCHoeOnO7ZzY4rIy5ZsU8RGTEoxhjXatl/wklj3vkJOyk
1FpwgKlsLV4WOCCFA5XTvT5sGZRhwZTQRBQP/w1nt7V6slzT7eQS0EDZybtxv77YSeGtAC52+G5D
ZjDju37OqAKw1Y076j8BI7KzwlebYee0PaAuzPKtS8rTyJvOCbAL+AHOil2MEg+DcmONlS3ljZud
7thkbT3jwUbjEhOPxvbr8r7v97WdhMOBevNRBqW9wofJa+C92PVjkV26Az5J9+9i36Je43llHP/k
mcD8SFWFwIYQcjfDjsq+2a34p/kCw1vDDeEvd2WAQhlVcRNrzzMn+f0/wyuuIEMExqEXj3yARzXl
qsQ70WfYf6b8Vb7OJNOzVPEmtNTsHC2OOVQzBvUARIGhoaLLpzCsKJHpDr+3OIIp6pmLboVxmxfO
3ivApypnnW77DU1z0muYpfLg8jn2OlcWWz0r3z4Z36KzleKatbZQAJjEarOUq3R2c/gKxyTZ7wh0
HAdkefa0jk2QXRnYrqqItSGkGN6jr1semCTfLS9ZcfszJkIUqHgJ6Nb96GssaGmfnE7ZYL2WCQNO
ZRpzAoe9EFOXLHMrMdlweQzivXywQOasdJ1RhuedcM5TcW9ZjUM+ROlGbCi6Y7CJ04dwyDN9stkf
TqzTq1C4j2/p6vxxTu/ggHUH8EiWNRHy7yMOewrmwarUKVs1l46Dz7ijYGsjQ1qhNC7X2pcguvBk
aopH1TKOQ1wEUmMhrKslpz0kGJQpSUfvAGWv12QUgu55Yr0XsvuyJLLyYP+B6MPsEn5dO6eyiu/B
nvzld8+wvsoZoQGDTbYFUfNZNb//Kt7zbs9yEzsuETFDWGNCcCXBk/tEUTL1xaDFvLuvKsXVxepM
UOmdAnCwpi/NkWYNLd279W0y2rGm1RmxH39gLHLsR+HgjycXtSZEG+PsgdDUcl4YCMr/atlGIoJd
0TCnFfOSwu1/TU7AkVxbKZ2g0Uigq56Mkp/5PJmGLacsZ12A0Um+iYrAyVDVSErMKSmZ7wVNRqAf
EViS75K9nSbA0/Ebro7VuKXkQBK8hWdGU8bcutZkmPnth8yK7cH8VcJSd9tD0JJjVSEz40ykf7yn
vD3D40OJMnuVG5TE6SvSgCEEbecr+Box/oohSIGnh1klNR4e+v8DFgMrbVOmUpg3LNQBcyYK+cqw
BjJULXJP+x6IKB4uxCXMzhtn0lMngnff83Etnm9ezfgEk5uXLvSS3YEgoyRmsNdxmLrxWZCTpGys
C9ZRlI0MBXi/3ylewmeIwe9s/RbM5ZgKIhyEUqYueQ045ujWeHpcra4OFSmfaqApwdeAYPSQg/Y6
1y8sD6V9OuRp9UkNyCB2dWCGlwORpEPH7zjho0X9UMJl45Xj0+AzY0FpghOqL6ZE/D3oMp5mBVWd
e73Z5iO8elIT/3PQuBP0ap1QQHcsMRzMaztchbybpY+Fe9LQTuHzPNeVYVVLUJlbc0tfY41IDFwn
x2ssUwOPIzZPCFpqw5WK6YNSpHNUwp2bMc3h/ytSKERjjM9uXB1QLEJYxzMLTGxFkQx7DlviAlYM
b5VMrUhZcY3YA+bMh7EV89mOECI99ltGuDdHllgPASiwo+RjNX5f4yxhdfsCObPqjudpAWRdxvQf
YzejLnjaifY9sQBdIUA/7zGYY+0zj2fYYOiaPkkngEfe5GQvihjVRVf9wS+opbjmSVhBsfFJ7niD
usDYnVfm/JGwN6kTPOSQXUBNQa8JteQxf6Z4f53ngt1K/hnI/yPlA4JAei0i8+vt0IegsdYBu0T/
0jiDlF4J2KwdkpYGJqswelFisUufy/GMLH5zn9r1gCPkmBNeyeuaSAQwYP65BDKUpfO0Wn4gwrFV
o6M84Mpy2pdH71USVyVKrX6rs9IAxtYBNq/5DSJhVKtyAUmaRlrRbpgQ9gpIE5V13ytPj6TONA7m
u/ZbGdb0tyR1dYCYTBUFOV/I6gqjpUW06Vl1Xsl5CFA5s2cnh9/mbFVc8yE8B90zbiv79n1p7Ity
kjkKfR+gvt58ZfCfjFtxkwVmxCnxOsxBa1oaKRnnbw0qypyipxl3GVjxigWDGD5Oh+rArzjX+mVG
r1s6AdQ9svT2Qggc6EIeB3RuLPzWAwISUGpnMqY5KKcKHQA1gsfm9uz8NitN+5W+n25P5Ak18anG
6k6TgML/p4XQleQPt0hpKd6iFo42/S5UySUIV+wv4/PenNpbJGzPVyIhwwoyVe2UpOvNDHH/NKID
rq6C9aa4+G8V2ptjGsFQUlxfs4kAqZUR/GvRf7ILcvKJ19ThodgqnOIA/4oXWo65nXffdAdb2Xuo
J/Wj4hsNGxlKhhGc74N7Kenyvzkl8y2aPLu8wHJ0gIaQbdxHK47OhGOBBvgFF2iCYVzISTrSQBcr
F3ag5f37dZt1vEYK567hum4wTzeGI7JkAwlSwBwCrbqDduE/+/APnyWnuffO4NRz0d7uRf67qII9
NOr8UB/bfl+WaQOtnoZkOd+1A2MHuhEy6hnBu93fzqffQybeVUYoAiN+vWGrwn01HtG9V92+JRu2
8i6910JMuj6+mjcb4xl0w2T6pKn7PPiN8lMetu1LtnokE01JogY2AomOp8kAglmChdQJA9tSYrMb
ca/F2z1H5Rrez22OFZtziMFYj64yqmIEYuT8wk65OHjS8GPTr/MqYHxVOoiWJ7LgpdePb1yDJ6c0
qBPAnGkvYg3vXeg14JNcAcgvosgCsQPW0gpcaukMYnSvmNO8/foNVMe9GcuCyCREMNT85RRs8qRd
4Pci8FgRs4bjB4Ds3Jf/BNKAvl8QEGCGPz11/WGc8nIV0eIiF8TL9EP2+CedSlU4yjs32mLsvt+f
F/YyLFTJbdfcUmjcJZN35TcP70n1cd4o31j7FK86kaqOQJOAmtXhA1rwxewFngPyMWYl6wkneY54
ACEs0kFmdHL06qv/M5elW8QlbnLaSak4b+k/UyazpkIp4AH0PzA9O34kehvHZOH+fdqHvy68QyxF
TAocl4j3KfOsYz8aWMPu6t+evvCaHuL7t0j2boPsGSnTYZTGzDWbJBbiWtBCfF+/hghUEJwJ7YMc
imQY1cT+Giu9C13vhz4n8JrsHnCWMMmxmkABsy7C9D2TI02M9HX/9q+AIILnH/lMn7URPryWNrxJ
ZxYoFg05FRaSkF3s945gFxbWz/qhhT04a/BVizNzlkT5uzRLMrrlj817qPBoAADQzljmadIiEyIy
lk4DgzmoMjATQXHzttaeTEzOMI6z+Bc+Ii32ErQb+MnXt87hdHSWguf+ydRLm/Kph4rApQtBKkqG
bxebKV+eGzGrVctcdfQesSjaB5AX+/NCP+Z7ADp8XJ+0gUdOJhnNiw+YQE/dN3AIKUAp3+YmFnX7
tgcfq47d/OzzcPsTja36j45k5ak0roJDjE8dhXjN1jy/IQFilALN7vArR/RSfz6a/ajtD8ZM2mys
h/aZ4TzJDaDCbhsBXDwXiWWc9SPV5eATM9/g0tI8mrLyGCcW+rRnCeqAvYCO6ulbNjaT3sPZq1bU
qEXE+bHbiqG670fcixwIsm0Q/IyOigvMdkrqV4uf0IcCBzmcPiR+kA/HUFEjIYgeakOZBC6Bf/m+
2f0v2yya+tovKaz/4B7DiN1fkn6EJGpOjUkzYq+EQk+MTEDzjhtjBDmBNXxn7/ClYxoGD1f6+paP
r5y6FavfbarISzhg7Re7YERJAFNsJeo2eVV/3CIajjR9CjRcmciDxej1DKTArjDuORpIKjqLRSpc
wVPeb34PZGZXpE3ScxAhR/lm01GmBOGMVxlf+mu0AtQC7dUrLNSvq/cBxGWxifZ0O0lVyvrCGeim
61JwIZKZKgQ1bZ/SX+zdKn0wet1CQrlfgWnJ5LNg4qd3z0o92Lha1Vj6fLF/HrzLpjxpCzZHFZRf
czTfHk8mirukZ52h6+bztlWbbnEnTNx5ldGbkHSOWhOeHo6rAKyYQXK3oEaL8UeacSgzKV9x6L5R
LLyqoDft6wjGkrefH9Mds+heHGVHDEM7JvgxxBM4WkUVU9EvgCUazMh+TqNQgvwwP+9bgMuyRR8I
0OjjmzKVoUPNGr+YeNVXve5E6xU9d29GzCdiGu6crCcWcwiG4jxi1zEDswblQGulnpNOYXqc0qeK
YDGlBtNOholsg63tgOMoswPokcGhDJgIR3j6CucRzhlPx7wAMWZ62sEoewwghhBYdyvz7PJS6VZH
rznlQ+V+X4x+75dbJDd9JqJGkQJOxcczjrSsSmgCPw33CRZYwTU0h265urkCGkQzfEMurfOR51bj
dbMJJmEiFjeBGINhltIXj5tf9BGSTRKjJIsAkAi6eszZa3llHkJzLV+bAD4H2JVEUf3DQZxsRMtw
1bMLYg5bBh2wfTPjuKGRp8bWOsbEqqHiV09GSR+qsXAsEr4rNssx+a+ZXjl8ceCEzvn1ibUNjR6V
52hkTbM7YVl+fzVwg59+C7afpCTOuwHJ7Hsm0+BLpEVHL3Gwu10biey66EQZvWGHT98UBuGVy02z
ctxWTRsVFVodI5SP7OqX3xfrKs8pLh5e+WmzpPvMSf+C4aU+wsJ+EJX7WTOYbv4mmHjcLncuvwgn
JoH2oOInIAc63RbOlJi8I8pGeoWLHBPz0y3EH+VN4N4wF1MECjMWk/P8Ht02PaeAWPV4U8kJEZfn
+E3IIFR+xvcjY69/eAM8trvL0B4MOVYviKfEfMA9QgMqMdTQMsbuM2pvEIHQUZ9oepFkzz+cuBgl
MWKfwdfiVWSoX+suL8MBsxX8/1ofu9+gU2xuALfpnbC66pigJx7P02s8ltrMFiS79MHnEhLD0YDV
Ie0fNs2mB3hU/QfWIzQQn7Hc++NRnsIB5pTLffWAdl5RNDCudeA9GP8EGzP4L513AuwU/2TduHVv
vZJPa72OT79K6cnpQ/rQx3hD+BPC74fXSjtJkKhiVhCFgcJcqLajpIEOFCVIxAs0mQ2IscZsTVen
EGLnBqr+CFtCgIRftWI0a4EkfGLZf3ZTMCqdHLbI13TcXcy1bXPfwihZHGg4OB+sfDPzHmow03Dt
s96JE8YLgN4KckpfnHxVi16GtnriEDf/asWhLXtp5sqJ4/fTtItlR84RzrLmwVs1ld8uVPA8U6kP
9oVgvXe34OMCUWFizUP2R6KbXzGoeo/EwZ6DsEqNlYi/gHDHuFFIr6z+eZTPc+7p9wTvByX3dw/O
Zfse1eE/rJnUD1fYwS7tIaF3oOBGjF8qIIr242NNRGgzC3inNCJoeZcLkQeGQyjKFPesWCV1CUwY
xnEEHggu7g6qOQi4hyUs0egG5R4wWe8q/LNvqktCwSeW+NfBOwzZF6nUym9lLEc5CnU1/7qdt2uV
hFOG4wYnTJ8+NmqTfl6fuDHCtwbHrar9QZ8equylhI/afzydKqf1eEbX3aBEmdJGmEiblgw/FCH7
yh42Au1KDyYwAyFrUCC18gRC7ZQsCTXO3zCh0ZrH0rJGhwbGvQKCfL8EnFM4L5kKmypEE4dHWmBB
QU5FGTOtxiIgYLUpM44qL7RGzMtQOQCNkBKUSOuaUKNxmvQc3I/JINoqNYvAjTdJyTS+/bFMqzjX
QhIvxmieEUbKRW8RXxMmTh/t9+OYI/qR6VdvSSoKpCkMlsYI8+tUKvwq6Y6aYy5IeqLQMBJ2NfQ5
Dd2NSSZTIAuMbZATVdKs9Z8P+8kxKeWI+KZDwfgBM+fE//i94B78bsvH6kIOxXJW/J3XdRtyQKVp
z5GiAu43OzMxIH6ZgRbP5Xipar+ds9zaY4FvSx0OAb4CH4lXgZrt8UxUOGfMOrE81tPSBJHL0zkc
MR6nAzne7lChgO4YmDrM0nnnJ9gKmEd+N9vL39D/5C3npQAFz0X4EtPL0jxOSK5fCCQwTMgkIZbq
/XPfnKkJWY2wFERcsc/sh5XLCDnPsd6zJ9rHD+vykNHLg1c4mb6AsN13t7P7QTE6o75oLfW5vaAD
VcKJFh/a+E2Tiqw8r57L0aVyPlf3Hame9vC5bIc12/2A0BXX9hgyW0UDWix+YusK2yeC8ecfbYUV
qpwIvG98WEDWY+AS0yAAxwShJXp42gaDArFr0UDjijsBGVcahe/LjhE/0ahoc6Mn59kxGep+CN5c
t0V1RU9OS3XIDBUmWoCgSSAxkdK5I1SFLkm3vMf6gXJTZUenJ0KzA+XBEnCiTHwWQJf95ce825MA
wxGUnmrL8tVtH0L0OJCW+15eV+82qt+zCUgrxeagDT/UuLrQauDNo6ULxc2ZCg2aSkzBecXkaZMt
sP1wFy4uCZOT/8fReS0pbm1h+IlUpRxuUSTHBqZvVA1NS0goCwWe3p984/LxGXt6QNp7rT8SmE24
/iHiQmSj2auZH+XMbd0N1Jec323o5ntjVyLfyVsUs9YaLCt3+c/wy0Q4xTU5vPI1DIpFdyKOgtR2
mMIXLuT48G5cAE2eZJNQVHpE+Mb5s9VuRSBhO+kFU+J22W7IRCYzMlDgrdFXon5FEPyGTDvGPGfp
hKrRU3kgUTeK3OYas1RxSDtNvm1jqjFw1wU9mwRnHf1ZtQ1xNLr6GvmTAs8NdbR8csnY5UlBtC/9
QTKIb9Koh327pFM9xXlwbDm1pHkOg8Pc8Zkkb2j2/6oFvzA8k6F6oLwDE3B9U7zOK374sjmhgDtQ
8YTI4YLaFZkfnWbdb565IzKWCqccrwdDCJk4zqfgvp9G3q3MTqAFAiE9KNjSWXoo1sVeWmmH5lth
gtjmHQsWuq2L3GOWMuy6d0jVwfoqLAg5KticTX+gW5ZpEfbT+oMmGdFw25rpicl9IHz79srIaZyl
TAeSLYg2QckcvOAwNhWgPv9txJLKrL3xTWTDmoeOK0N9SKibBPdpLAmMYj1EBGaaboQEnC0K5h4o
h8tKd5N/jDXatTBJUXLYWNW9QeZdQncF8/S44aRvzmPmW70dr8F0kt8crzWDuJNtf889AnjNY5Pr
1+Bx7o5lHhUQrWxYO9BRfmcH+pjehHwcM8OOZTsa3AzcqMFVxoErspyxmJzVn3IVr+mS3RT7HCAT
I4FtHOt7CvQZcLthFfHayd7cYQtlPDzxdFOeY0tkOWR0C7B7MZSgHJ+pTsyceh3QpxB5dHzNMxdp
DlUCRLhtGKqRvAFKzoFlbGNduv2/bkmxgcNYH9mMUN3TE9HGU9XRuVEx2NKwCmkIJ2RIsogeuvNa
hDx3hzbgq2rWkC9nxcsebxrV5upvtgbCebMJmkw/U+z/sTdW78T5xBdTcZ56IBanXCC/qCQX73Nj
ABJ4ddgX3wAXJMDW3wLyqND+VXZcPdDvra89A9CxOBD8Zl6cqGs20injGaah1JfEW9a5CzLD29Of
SMhJCW1EsoGgSqSminyI1Wch2YtflHZ8MQgolNmC3Gt8LAcBXUN5DrfJRpWdCwygkP/lfhLEh1fJ
5h5k/6xk2kaUjo5hoDtJB+h18hBmoqJPoNyUqjrtZsLfT7vIqvUUCFpuWsq3kEJyAUco/f8GAKZx
WmKsKfaKsjLMNU64LeIfiaOWPXLKlRz0q8CE9PYF1WustdgQxfUbVWvjOZePTEAh5TM3doVQnOI7
lXEmWutcAty8At4+E5ceuZgyO4/xcKRTkOO/QXPavs8MRxXdSPrijSAXDCn2MiAaLvtD/jmNmFeh
JNCdYT3QFjgBysTNu2AQAnrAQ7xCn5VEOfg+LIP3seZ9ARw79e9rNC4/bwU9Cyiho3wTkloHEUBq
bbP0y1d9iQ+2HOw4ANikIgmdi8nIsEVnfhMSf5zjaG9+o8GrN8O6Bu/mIfDIaVpb/ngXV3oR0N8c
1nZrf77Yxdm3GQxlp6xID5uR5PcjYhOLD3ysoHc1Kr/HGLyotviKDTsRKYXil41eUm0azSWsqbSO
5FYlPykdWgsJ+oxycWKn/jRArT/jrDZTzlVxUjU3vGjUFNgyVp+dtlBkv7NIU7Z86az88f1Tv87/
FVpzgr6Y7Nh2/S7cEIKo3onk4iGOm2k9D3kPuAsET4a8fM5HHpu2gvj4DDMFVbjmGbXXrz6fGViu
9sXPS5so/KZEJNVcbDbC021weliPBicUMf/L7pu439gZztJaZyr4imn4qxyVf/mvPyml1zBWr9UX
a+VJI13t16Q4Vwc1ejLxzuXKa4p7i2yFEgTEOcSbp17d+grN1X9aUzniH6DHq18O8uOdBIDI+CH6
xUBgnmbTG6sD+aNrAi+7huNWJ4FnnBNnIRK35CFa4CkkwngcXbK2tkSMelxN4Lq6F8153OQTazGJ
oIyRdFqD7YH+OARrCuS/82E8BrApZBL1WuWW6bhTqA7914pU/5RrLbbjDf9Q+UCRzbLf5sXTfTB+
qLtPnkEzx7ULhsqj/B6P5VnEt9x45H+QmbuSg1fQQ9z86xjtDT/7x2lhUf6VRLYZjARuUVwrqE4d
zQ2ClvGHYcqS7HYCjL7fCC+xyf1jCOJzLVXYtmmPDNEMg1WPCw3CjGsmDN5UFVsyogKC4DGkkZt2
4LJJl/mxoCJnCVmjtXPhvRDFII8ck6cNpcCWiVkL05ml/JUfqvmmrSoixLOY9PefyAcXjBl2Cp/V
ZEL+EYup2DvJk3RZydAF0AtAHOhnpgYUxdKjt7WuwlEkA2U6G75C4UopBuf/ogTuUrzoWF0yY5aJ
p/Yd1MVJPgCEg09PHysU/Lk+fEy73tMcaqQsD7MXas/g9dCzqfxPTb4E0oh3KsQayVrNls0uA4TY
P0GS/u+NCwkIDX0i5/j68nRWzTvSfWadcvjUrkLsJUGIM3O0W1KTr/E6f8ikDlFYNgZvXocISyZB
z2euwmRcWqqL4lu3NuzICNGbBou123SrHJmcshDVU9jfmDpYDk2I3x+WGek+YSIoXuKgBczicCy0
E6Gc+v/QyKT3dgw6kU2gQ/+pLEai7NoV/0u590D5TDo9GZyUyFI4/qrnENexg59q/TFXwNekr70W
/UjJm6MnnF6o1d2k/pbplBH/vZAdIc3g2XrETAf91LoVrVSkPj8jM012rDgXCfGKfP4m38D7DFmg
RXa5Bm3mhMoONflu+wGVuhHo9TwN2Sb35s344byS5IUaNEsB3LQml99RXw568w/bzkMmqJdUQMz2
PkdJvml/9K15D8lCV9xqx9fQq+cXslGR12fOl/R5OwTHatj8uAgNJ7yaCG2/8CfKJkEFXrYNmbT7
hSl4XXYUFfgKeaVe23OKzxonXz2dgyTMWf84TWIeqkeyHwibjnakShKY5yaFS3R30fnEQYaRQ+wi
goMms5udRYXbMgrt4lISfNeeCyPgelN/eQ/fKzE9qEzomWuylLJL55dMp3qCU75zJUKuP0CQgqOt
ILGtcAYdEM6nJ8Jk98gdTdrVq/DbJFjjuxfclzkHn44OGAcwob6XGY6HxC/Ch8D25ZWMkgc0QGQO
C4fXJQWVLNct71MGa5+57hQ/jtCrbVZxhHnFzsNd8tmSHBgeGWrLFnQ6IH5H+I4Sd1ApuscBEhBF
a718ieeYLNN4ph4Re7DWGkmg0wBzfQKPQTwSvg0USKbOtVROVbQTxOBFS7Qo0Bp6Aa8RUIjWy1L6
Ub5VJJxvr7sxLVEN0O+SczfMX9kyjueEitZov49dFnCoNp/VlO2ouc18xK7SOElpv030Q+cW5RnI
a7wwoAEsFmaH1kOcH3wac3qEzBUdBuBDb07BDR/GuwYeuDOQ4WasXEFy0S68pukHxwhIwMwkGnGY
Dx+Hv1cTf5Bso8ZpLZinuJi/8CeBMqXrN3oIrjFQFhonOKE+PjLAYclOIDBUpndZOQrVMQKdfd0S
tvHeLlJXub0Ul/KdyZwaM//MQ3PTxg7vfv0LdZ8upLuKwP/9VT7/qRC/aOTxBXEHjTSqBjLjLUl9
JtLnek6HJUOjIc/50XmMW7Q/VL2x+6xGMdAIp1igi9SpW9NdKV6mSACVM8ExcCl5f6xwL87x3rBN
Qh4n9rtfSJwNIc+EM+R/+ugZ65bJTeCj4Jqb1nhh/CbXlKzV6TnagUkByb+oIYFC4ZXCWQRTrl1D
PRjyJfHHBH2KlSM3qNidzxudU8PJ58nWTDduIooPKDsQD4OFY/kWfGaSJDymv6nuioRBYhkpNsPo
9jyhXLbqAQUO+JwEfct/iWWRbWkPwo1W52KuCKCv8GjjPnkiiiJlGKAbJ5q8qJGXIn13PtjHTtwa
w4MEUOWsX2PDSeuAvFFD2OnLfqkpdLK4b4N78ItoY+JUe8dq0PQivnBkaWESbqU78Cld7yfWGgqE
k3RQ0KAc6bTN6oNMoFFtY4eypOWHGKIEaljb5o8iOVEiZ4AJop1M7JSEVFQTwDc9/5PzzSuYlMK5
8HHTE7n8UbuoTZAoj5XZbBbDX/ZL3rX1eFpB/c2lkdPQSEWYZbOjlsi/2037r76rqr8IbzXauDVR
nSMw/jXe8InGFJsBIIA1cUVttWIxHN4Ae9qyh0dF1gaQosvQAvzs+pyJujZA6l2+nLb0c8lNhwVL
phD3gCkzEq6VzCeHkFlUYMDVDxzW5IFWVMnKTvrbNAhfz4m0roSfmjgYhGSRL5ncbTA8nAWcI0aO
5GJTVSdWAkbJtvJKGzVKeDChsnQSMfN5ZfByHqqSQWCe3dAk46JavX7AyTHNvmyd0K8739elOUZm
QEg7GvPWUxGmmoH0Yz3CjUBlEdV2f4Y1jRqpcKzR3+ISBsJk2PghK4burRsijPYCt6a6QH+CMY9J
8jlD82LeAPuxqQCeUvzhGbqpv6NprwzcmGIlFIihx0zKIBVzhwJS48AigPTjU5bZClgRvMbcwPeY
39EfzDFayUhwGTw4XhwxWwrSQ6wpDUf3wpLiwg11uadq+4IUOlAkIiUwRrzpZwHPTWwcC58oKG4J
G01vD3d5Yi/ha2DoYLllJ/8H3IQQhgQIOkJeFJnzeC5K8uAlt5LQUcyak0SqJYN2uiK2DItT5/TH
SR/XO3xfw3dHwknlhp03lvOUuEBpHjcPAvKHAmFeU69T/a/vZpRRvK1bwWWSMxCirsIz8JnL6XEo
913kxPmqex2k56rXaAAyUDkoW01xRdE3iPAzv+qrnAUKPLkRQN7wQSBa4IXQzB8gqs8W3BcsOa72
vFEZRP//La/jrCxPIvSlDGCx52/anNb29WtC4bbkvidfxNV/SFJ8HUXEIUTUTDod0qgar4xdkVUW
9tmkXBvAoxMWfCNoQfjcC8kPUe4wKiSXbjiCmsSsAsQgVXMmSJMBE1g97rmBJ9S34H0x0AM5iNE/
V+2OPkHAV/rD3ZmCCQp35TlxEYfm0udX+o9Raw9MQ48C+rNxsfwxy5o+Hclav0QTMi7Mg7jqIN3w
R3n1wVRtxgs+1/S3YyRXtzz3xR8eiN6p8KqjeVTd7k88aWRtwB8fSYNv39MX+TSC3ISIA3UH8o3P
YeVo0Zr8KJXt/MDsEo8O8fngqk9x022Itdc4AMG+im0LNsfDwyI0QnsT64u3ci5lAcUfZGyj3Qnv
IcpbJ9zQyh0dLfJYF+qV3YPR5fWkuo3Rm+HW4AYgmU16UJZRGUcC2bOlVHhKv8+tFfc/0c9PGVaX
o4WIB4oA+VGOwknCWMkPLdD/3F9i3hdCMjnIeL4gIGDWp6R16g2eDl9JV53Mb7FwNWGOBbggFSQL
WM8TY65qbL9wYQszf/DytvkWXZZY2hlVek+vvzETpOOdX/78I+OXYAp+w5ZU+ngl3rpkx8JNd3ba
2PgB5f8fBna24qyueTqfzGyo68OLjisa2i4PeKuTAiys4HCSkFMiCnLKe2jYDXMUL7NE+WHHAm0n
/Lh8FG+u0JyiPAa2K7YqEf4RNI440HP3uQzpKjfnmIfwy3AhF3zKZpAdIEXRrKFcJNK/tIvsmDF5
ecCdmDyHJxP9a7XUKm3Wvx6C4HTUtuFXFoAdmUAwOKJL2+PdEO4S1aU0UNyxdsw71MXcfgT29Xb3
BrcMWJ8Ad6XfiAz5laKAjtjcYzmSA6z3aHZ7H/9mO+clYH2pr/1fSqwZSycGUOrWjj3VJVeWCNYv
OtCHyM8ya/ZO2WfHRYsQoabOtPluttN8durhZLWNMlAvwOu+zmBcar+LF0/5ZtEJraxJfGaueJKj
fjItv3oynVf/+JJ4i57AE5hbj6/KAyOIo0stX1NVteNsWfx2bLr8Xv57N/y8qilW3H9yHO3oA2cy
YHxDR6ns6x9kTPQiH9LWp1n6lJwFf2BBuyinbJyZlPDsGsl9+Wa/KUROiAgtP+M2me0QivKO/zmA
Dn4/aZXKPJVnaFsi1yN7l5PXBZbjH6VeuByjTee3VG1Mkug7H4XCu9m6Bn+lhWo86inHFAD8gneP
Keg1HkaksZLBkexQboXAGDqM35NfP8VlB9W44lKXhnmNtI6ZBtqwWyXwfXwlZ7yhubxIGH8uH/f1
M1jHkivkgxzSDD0+cwI2Da99niTJlV77GP6JE0wsfxQEYN95OYc4GdTAiFbVl5Vun68l1UUFK12x
1/ujyh1qVPeS6f8vB6RuF8khlGGAHHjVVl4AQsCR1sKK2e9TLxHJcA9CoYcTwmjsOaheyaVBGKYt
UqzBMD77FxcYdHzhvJ6e9jmoOKty1iawjHoTXnC1cNfTRE6FTr0ZIZVv9cCPzDi4KR9p/1A4fqSp
cZoX9UVEw03uV4B1Ml7nGcvECIjAk9aFECr3jgR1hC14knb5ufmX6ItE9VFZJnjSIezMAg04ribj
ZHCjTDzCr/DDyRQeJXnfmIEc/qT/uC2f2nrC/8givfSTOAE1sydT7s78RgBN0H6Zh1RyC4pVsYE8
fys1KFi84xUneHTH2ESied8eJctVrTlnb4tyB32DR9w7KAuOQ3Zm6lf6+VMHm0WZp8OJckIzWVyH
ndEvc3HXlSd+fw52GYtDfzZxRqU7DQ4vCVdtA/4QbzQxZJNZVNWWdTcvGAWpv1Z8AjSZkjQk5/JR
U/wiceio6ouvA/+0oDAMAeJ+pPxZx8xCd1GgIj3lxUQDb/wN9Y51X0M87Rbz7lsVZ2+J3VWi28ji
qDqE+/qNVsAFOUvKb0H08mHxfHqD6rTJ2RD+1PTUkX0mcoOa2OJ/jfT3JTROybEn1X9mckg/jT+O
S9m6lfWvQIBizGAm+7y7HGQp+BNiu+xYSFRUEF9Qn2NqgD9erZy6xnt2CN88iTSKT7Fsnj9cb0/w
ccVwNEgHg5vO8jWYec653LiKFP8wXuvK3yiYrvI+JMZyfHk5apSVzEas/JNAP1L9UPH46+KunuSq
nPoZr3/nkmkvAIjTqTFClelXGY1qP1ysD32Gjd2HRGC933YkcaU0NxPbU79UW2mml/s2dENcpjrq
xP9FRrzPZOm9uK4miUt9gwGCMzpWj8klJrgET/PAcjKJBDv45bk+j1AXeU2/qWf99Ds2PNJOF7on
z/YQhwdY8l1uH7+Wv/p69JHrwGxQZkNsVewbzt/CZYB25IlbLl04MAgYcgZn/I7+y++DmtMqdZ5k
4z293P7aQFWS80B47r+BXBp9Z/5GX+maoWS2IUwhyI6JW9srXNzScnyUHnoFTyWtqCa132QQhnnb
fODk2Ww/4NzYwlMHowPMJPserCBJ1hqZKuQ4MZmhN8W6XC5Sprvw+gEhpM6ZIrKf9l4FyFI0LHZV
hE+dzwoh1bmg5c3jfAEFaT5XmSdS3cB8Vg8z8l61L8KkkO7Ln0NAYYtXErLzydjGWklonkkS0NNr
alhVNDb5EeBRuxUjFcpBdTB/EOm8+XRGXxTOamS3sT9Memb4ttXADKwi5UTf6A03pID8meLPapQ9
iGgE2eSSQetVb7oQ0BU0ewRAfXmwcIHe1C8C5v6aH/Tg12QL4VB8IeD4JVnPlZbcsNz1n9iNqGCD
IYuZm6eTt1YDpfckffrnI8DfnhEzNTFqTYAhYyNM5ecUCxz95HWgNwtSOhj468eu/ujR4RWK6Cui
uEKj/m8Z1sglpRviDLlYhXgR1EBEzajh2gZx4KOknkZXLsXXG9m84WYql5D3JL+uhGr3rdJpuxmD
GPEt0SF7zfnV4EXNEn1J9Y0DjpAJzIMNGw+1p1BfRNQ9aNVNNUB7Vx59iYw6kb3TjXNvkA44AWfV
AcmMBjdVziy+GexUEfYX/TIdBJg4iHPSEUXSpi1z5WMNw3Hjs9Vwm0mkxsHs5a7+o8YLfA0kkXEu
YDehj7gYNkPovuj5oBw29wXgTnn2nhfC1qjOdGbQ8NYeOs2J8TRNHInzRh/KTTpHYbdQKM/dGiQN
/Zj/T6T1EMTRBCnLRWA9xBUVbdrropOwRrMJnzvkz9r4S9VVsomI93Joa7CfvyxBxk7G8RMFZf8P
qJsgVVIS+YjYP6TUASuJMd2TfTtcGiPIhqW2F39jDUu6V34DUI2rurJjwl6BfZg9+GG50yk6noiY
mnn7DFdGGQqBa4hCTSA7CJtDfQCcbVdQhBaze2eX9c/4dMeVxtWXThXhPcZ3DKxLBaNW5jDmF5nd
/j2h+2IbP1fD/WeCGjn537tywBv549wyWHAuVfALh09SQB8+YzMUwGPl5/czWSU/E5v0ol3XHco7
rzuJ1yganzS1ftNJabCl8U78DpMW0wWzaeq5zl+bgJ/xU+3gmxRUIzNtIVGSSnOWxm9r6+xEtFxP
oS5+/xt/TuVDjL0GX3azk7CvQbp5lkDB+wJ4L1S3Eg75iXWIIyAugB8KuWyacO4fOnD5Y4OJ30oE
sNZ5vAD1Gn8MLDgO+nHHt5+FX+jTdTvrPFb2N8vOM9AUz/jYI6kKKJzvIBO15gmiD3KUMwbke5E1
+R9Qv4GZUGQB9yCaqm4pfpbMdVxPkz+LTwId6I/RePJVISulcmLTyQtklcSCU6CItIXNqgN0+ASi
HgDqigYi4SDH4OK+2hUwqokeVgazlYMGcOWCXDhZvpttZy2jbi7+qsgEzP7KZ96zSVJDfRwMBhe3
etn1uEVIwbXZfr4VEefWRWQY4oknNumSoJBobW1ftwfV3IbY4Qm9aHbF20aW8joyrIKZ5K+FIK3L
xjNXLQ60PTwmfUtphwLBs/bZ6M2URYXxr96/p9A8x6rPeTwfmh+e1Aa8ij/l063yxWejhnMFZeTm
o9ryz4TT7+LHCw8LyMgDQ50OdD17xpvuaSe1/UIHpMERjfocs3wEYkjLZoaUTF68Ix+4CDI1vNEV
KVBriyHskRc+MUhG6tLwooGd0tZJCiK4EVtFf6GWpxTc4mShiPp4ehMIez4uNk8u7e4iHejJQclE
viAlRyflLFLpYy2i90LbS980DBZ3JQlKSqXAzwGQrhOl8T0BZeioQhcKedAWz5WELHPc9dakOTaR
VfIpj8eJW5uzIVjfExHLlI2nv3cKxAl/nKjdH9+AxPuOPmkF+74vLzoqHsKnvjNyfchE0lClod9w
G8xpyj8KlTJ2L/VM8VyvAqTRNjSD09agDnS6iW+TKmmrLnPsGZbb7DQSRnHsYI/cZ0gLs8Or3eql
O3Lh9a5hui+sFHFAC45MuhHm7I9ddjd8nwmSgJwmZ/S5W1jtCCQp84BAlT8QFEaPsAnev91X/oWT
Kecbnk/u5XwV0dqAArW/CYicHpKyhHoTHfBLIVpUtBaTD/0AdeunH4YpSzjJpEgqiDc96d5bF4wn
c5XH5uMAajH/5mQwzMLN84b1KI6picTm0fZuzLxrzrKjwuwSz2qGjjWjxvsIrRbHQS/Y5gHfCAtA
8p1eGQmje0JTLtdvDyfm0SzKJMuWtgab4sCoq035I78ZfKsLkZQ6Gm4eyoDn3PpLXPS46rIjDgt4
fXKVxPJevvOFmyZyAXSInilVs2d0QF0k0+EDkxVOVspnudfCq/D5x54DRkoHUwcRhswYbO7GaGEq
xxcW78H/VJfXzbJ4+pwIjiRxM2wma7X20/vr/3TvCQL+ggxEcQimwMnEMWriKy/s5kYhUtRTGTyv
Sqde4Jh9lfZ0mpMnAhxJYPoWMqQeT6gTSm5Q1ObqdmJp189/CVhnhd0L4dcsQxO+56sXUdlkniC4
kc0VFZfLMfZ1ZsfTBF6C+7L98xpZmzA+9KDkJTJbHO2USuGAfdM5gZMn89LObsI1fYcRGCoUl3bW
xDmXcCGvCsWOqV+Wzs9yLbNKRwbmMESjyhYdhmmd0YW/0nVsnrps3iOJxw/b/WaJn33lW/HFCDc+
z8jKsweiuKFy8beNpZeJbghxpwYRjo1/xEE1PxqPv2up2EqYHwXVfd4SUrxJL59MsCT94EwCYsLK
TTZdyrblIJv7aH/pj4ARZmsgRHl51r3Kj7q0LV/7kdeLoX8AiyXVy7WIFNIdxvr6IpzzM5SIvGM8
IjkHHTGRc1Q6o6aS/yWSXRE9xMoQTf2/RAlNcwmxDzxji+yc38Xcb3eTyDpE5YRAzFzgDsqaKR5H
QhqLFA+pFFENF07EppghYUBSVvrh6xDlh/TBnGQdqqsIeXFRplUanGaOJRwn4qHddu1MOjy/wK3f
nDn0hVqOttemtljVWnQ0JyOhRnjN7srMWqU7kzRp/ZKhslVt9c8w/S6zU2mdna0VL4z8bbB1MdbB
8sMdX9p7jPptlcGC71CAYbHCMChSx7ideOZXUDcn5GcxPu8tPxFaRHyj8xnGFVyBK4sXkGUcaab/
XrNKech+mwf+x2L9ao99zAuD2C1r5yVt2e1N3wLMlLU3oPFFG0B62MdDE5PRa7MxBuefSf6UvCjI
Fx7hl49wTb21GOnAArCt29kg2M89T1YyTRfcZ7DBEqLg3htbUvrY91nalswgqrSL+SmR4Yx33Zgl
0hIBm8HQA11/COv5i7tc9cIL+GKHWaUIALc+JKtYblzbZQShOB+tvTLY8qVQAxWGMbIr82CSTgNJ
xa8Em2EbMjhYExKBpQmeDc3bqB0yIEFCMlj1nK78ClGm+YyMT6aehgo68aqlm3dCF7axS83F2G2i
q/XQOKjfNxh3tAjAQHBJnWarBkkBrFRFtGoabGOQ3zSY8JW9/LQmf2uW1f8KbSUsBq5sQpdeCzUF
39RGP0YJHptvd7A2/QuvEiECyNppPv/iXWY0KQmlz3zQ37A7KUS3oiGJibtw8leAnKGuGMJcsJbi
6cBl6Vag47oOPSO+djRUVt4kfW1XnAaJiBN3YTzEkoXfgXeIyd/+tegDgP/nYknml7C6VispsocN
F6l+h2ai/rf9g9l7VTdjw/XG+DPu2VcIfJ2qIZ3W/4TnfmsxLQku9P2z/tdTahzPI669OPigzZQ9
ZDWoWKpbef+w90/suInKAgUYAh7QfwL6K9BL6s6x1+FUeC5bRI0ICdfa5PTaCh//6ejoK5f5ywUU
UJ6BGCRf0c2iEs/vRQ90J4VwApOKgYS9VppzCscFxap2Z7mySbtiLaDM9wENYSHvA8jbyBgYqP/I
Dj8IBCjuMriRmcakBRp+GDbqUn563YDylsNbigKEQBFqZTaJoNe3wPZhsy+24NVKdCwsdI4E5/Uw
69g8MFFKXmjszTfrMffondXS4IVBpPGLrTgPWEYjayUPE7KMlEZD7wSFgGbJLza54nQrNrwUSwRg
xNvHJw5fBDx7zk9YKbWjTJSLj+ZimQwLNVyGkYbvOXPo5gXYFctA0D3pQcs1BtKcxXEpEF43+hXH
be811KKbi+qXAnO18QX9IkC1F1vDuJB1GXOXxiipXlh7VnLB0+3mDwn3GXpvduhA4azGJvJCq43y
e3zbRElwqxhfn2bzIUHqQsgwDjDMXrln/ib1kcT5PvWe1f5NBzAaCcAZVEj6gakAMBKYssAlhIwL
61q0n5aAz+4Zbt/Jqswegnb9JMGQwvM5Ajsii+4CvSLiDNobgWi1b2ENrvn8l15pdWeIwWf5iAQe
sslGwPEoHcEuaIDtZ4wz+Eoh5vjTIaB5AgCxr9XLllOm8ELJtUyYtd3wOg/fzRO9tPtWXOrQW7du
DsDV5U+ue+ZN+Gexm0MIr5uWoQv+BTbbEn3kXwW3lkG15r+M+fyz5UCTUI/IiP4oAE0Di4SafvZE
okDeNQ42IwCn/9i6Yo/y3+cM3k3nfA3/8HRe2YYZTDpm1Z3OWGFpoASE1QXItrz8IX7QjKuoDNy3
tgbqHHbozRpWgkNkHhkF68HWx1V61Cs/6734S/n9oKSQ+HUKKn+OIG0egYLCKf+i6MtFt6/+0X2G
BKhqGN0XO4bLFNzG4oi0NdeCRkYXa7+CinPNgaGUOd8jRlemx+5HkPZvvoSPDfutZo1j5TsTG4Fm
bp7jRkMHB+lvTO/2PGKc45tvEBm4r+Iemn8vkxPwipojtpXLEzwvZLJ45TOQpY514wAfDF40QmXr
t0gnpJWbR/ZF1HLfpA2+mVugH9ahx9Sfs2mpT6QUEAEN9kJQ+7QtABbBcwj54N8Qz9pnB3U0yLvG
sLEcTSzcrFqbKpQyn+9Du71JKE+umX55v9weqMDPL/2/hgN8p/9StULdHDXcJ9TB4NXylRUUrLDC
93MI/1ncY3OmG1IChdDBcNPwYvsEztZLFN5ktdKQzVvy8pXYs/jIcWjZyaQucN6gPMQ79mseDdwd
Dc7sQDZdge4KNAuW1+kuQbMSn33PfGszqLY3vGkxFxEEFGGXeIexotfjSkzOauGRLKQgGL+bodud
2qOGHG6C5B2UnjikBnQ6ALKwJXpkh6krYm8psAETgzGayGBmxrInZAFRbeUnH6d6NGswgIjxCF+1
I6H1igMRDoOprvP0wU5KpxCmAYcATYYvi7GGCHSMbDQhF+wR3CIhlpOwg/pAYmD3QHWwkR+XyNUf
4WaQVa8SQz+jj5p/t3h8btV+JMYhn5KdTBVEjOyRAUoCnzG/Gxikxms0Hx8IOV9vQg54gH+1iwGw
oNO3bCH3dSLDFoZz3e2AOFUIt2RTfmiJ2KXwVQwBDDaYT0pP/EoXz0XkDprPkIKaixGS327KN3p6
MtTULxvFuyCQaYGsP+rX/Bh64oeGKzI1NzafImQM5kZ+nPcEp2L+5IdWbjyYFHVNGSSGJzzk7B9S
F16b97hk/0RG16LKAhCchDgbWVwOFCyTpy4jAlY2WBJlZRMO5exRNsvOmGkdte9u2pC6Wuwm5CIJ
AKETVKrMuVxKKvZQXH3IwXi+uN9K4cjWK6y1b2BDM8Yjg54KEeZ7Wd9r82x0c6FzwdUiGzjG4iBt
OHdnOnD5UuhObGnsLWwaBS130RV10UvEpe3ltF/kWz6mcJWgDpf2dWzjlUslj6mWv76n6gRAGiwN
CrL3agt7sMSrjHuOg5G2SUax/GDtB9DSDX/SSHYMcvORGCZ2uy9/0AjBPma3EDE/Bi++N0hp6fS5
9nvwifo7m6NbTMm2/v+PWTjWzmDtfH6ldPVu5BuyvbOyZtKWdxDln7UKAOCnnnRkBhsvuqcfkdEh
Q5eDSdx5by4UKhhO+V4VTo9PZvb1YrKdhuWJYw7anxIDxUjqEmjfhOQ954zr0iK6C4664UR+/mWX
11e950vlj8dugjWCZY4APJexMbyRtPqt34e9SuBh4ktH0qaUE3cQxi8DoetX7kbwoYZtLNsLOgyo
ehDY0AsPLWKoe7IbtjEScRQeU47RQJHIczHuohOwXPenLs1DdCs5S3bYYzMXWd9zR0fD/H0KGYUY
mU4kmibUQnRXUqA1cnUWMmOW//oq95Ax9d74FwfxH+LFBwETsc/IeUr8iUT6bbbi0zM3+bXFwei1
trJQSEicp/8RdmY7i6tZmr6VUh631XgA7FZXHXgesZmHE8RoJgPG2Aauvp8vsqTelZWq1FZuZcSO
+AHzDWu96x1oNBDeBZynuvP03pAGrDUKwKSfnvYUcM+YIwqJZ8B9+N12M7gFhqklt4PudkGCQnXW
eNf52YXUsKRVZVST1ITnQCu5WaeMPEfL7gnbANTwKAFmPYcvlWKYneVJuyqScBWZV+F182aAWIW3
xQMbSoepkbFUs3tNspECJTCBiM8OWlR70SGRv0m1kTbO/cgUPNPIyBAc/Ta+585jC0vr8CAa5IdE
YPFwUS+DMrjPLgZO8KbeVh0RwI5ibz3VhurutoSGd8tycjzOO4nGfkInlo/A+Uk0mvcXBn6szuOY
Q5tXrfJp6aAeV1veoOB+pEAoa+e9aJZ3fEmGv4TRv9unql7pQ0D8D5S6se69FvhAXICi4nVCDlFa
53FvhA9zGYGGrKc4rA70HvCmf3Iw57hyxWD8cnZPieT30y/ZE5eBTkJyfhQcquE9U0iBwrcmQvZA
Hcb4XArKeUd0NVUGfIUcwEA4cob5aCs29dOH87AeXHyALCgpr9FrSGU4f/UyQUBC7JNe9QSe1Lik
5frFlCIylgmEMIC7AF2VAdwRY4Y8pBxzw95cLbl4eukAEKm8M1hYmlssnqsX2Ty5j1wFmiDRfzYG
0kDo3B+zC/kK7YQ/eDsA58LjgpYjNOo2jBvMDuxTggBIs8ANJgoOE7NTIi+qCMpwZ6tmKM1UjDgi
NS25tATtHQaTCEpggHsPJHzJPWYG79KUngJxu8NkxRhi+HOgRn24Mq72bcUfraI1tCWSyasABQeq
6GkfKpD9AYBlWm2124rVvARcAf6daXPtSbH3NcE1nAvCwktcTsp9TbEnh4Z3oymnl2G+m+lRx/th
mAoVWnjIgdENCIFiw5XRryGGiVXe7KjvLiFnN4SKM9CZc95c8HRCKfpgdAS7ug5hy0zekBXtq48V
wnoKU/0saPFXxIE9IB3njhl/Ls7OSwLZAW2zVjjdSfkdobWl6MLXh+EkyTZ8kchIJogmquM94b1N
YLENJOLQgcpJx+vGMiwVOMmG1zZI0c1vUAQNsEVnjiyxsBsBaeMM4H8GedoNHjgrjaXohJ+YhMgB
Avk1o4He4F6C0UKw3tKL0QeB6tw5l9uhxl27wk5Ok2hcMwpe9RpyKeZL7u/XFNI5PEWMbgsPW55L
qLsomcDzYNWOIdhp2xNRKaCCOOecoG91d6cVKOO3GqAhj7+nrDtcAzVRgtLw4M7tvxLwxrtqSTGg
JCh1mQGiG+Fn2rkHhXub/RzOFjHVNvVoTnnVunz2jBE/g7weOeQ48939/NCgj8Pqhv2xqydS9hXk
2LiM6IdIV9B99Zmpz8EaChTKYd3rw98cKUi2g1v8q71TgMAB6Ua+e2hBPw8gLnAb6ymdN+12G/RZ
ANDaYAZGkDq6WDyy6KFLDRUXKBEWFg7EyhGcm6LWue5VttzovWrapbYVThP7dgcvmTHQj8kScdwv
PP0CKauiHJIeRRqoBufshbZuJm5i3X+N+tk9fI+epcBS6Zm0bfWkbBVN4weZa0oCEJjZ8nEoLvFj
r/jaoB/3ycjCj4XM8ROcekQx1aKZlakU6GQ1SdBCjkpaTiD/8SurPVAKecbs7fWXHZ7RF6Ku9QEb
8X8wzQ/szK+W/tC0dQLEcWT9uRLnTR833C9iioTp0N2Tk/sr6yJOwy3uuGaIpDMICtlrllx766Nc
JeXdURjYrNlQ8rIKP652XCcyA/Xa5rnhGUR0C9xAZPt9HyfxXBb/pqWGzYjN7/rGm3K74ji5855F
bAOHdQ8z1YA1DxgN2k7pFeDQ6ndCgLp5PT7T+8OfRAzvtLvb4OI0VL2SC6UOtG2GooCxy4E2FHsU
OrA1hQQuFa4MorphhKCGn8Lj1l4yHDFu/u9Ihdm6+twIARLG/W3fUYd1yn2JxqA/gOo3b/2KqZVh
9b06VRbv+Q+pr8UXRgvMCtzJGx1u3nENog0XdfE55JVFM2h1R48FymwG3vidMHtQY26/5Ob1hj1l
QjQGCmL2B+68E/CqztrCmk+j8ADLpoT5cpKKHDHIBYfzikk2Qvkl39iFg3FA+QWpRHg2najZOQgw
CDG4Lanbt506AzYryvB3G0gk0oHzZhpHwBh0BlMe0JDk9XbloM5uw3reqBS+1glypCulFywtavvB
iSRGQSiyk3aE4g9hkwuwjI/toP1gvuW9iWWgFYSNGFxnyrQ3k3HsQT+FGyAYGLeP7IlL4pXdmYzh
ktraFxrAEZoyL/fpeqrDh0OjdMGN7ygJYb/Q+ssWThgfjlSo0evBJ4+kyrmoMxUd+AsWLNjjvPrR
MVxhe1ldI+kJwp8ngVw0zfgHxIIyX4Ui8QltFeV0H/UnL+u+L5E8ZcAtPFceTDhJHIPOInkG+1un
1uNp9vfiQU6K+fVtwfO7WUwdEDVgQigOMMVnd9/wRQqubLHfkgMfTduGEriI4fEncATLF9Xb1a7w
GDOxBdFGDNw6sZCDbI39c4BB+7a71L8mXgKB5iM++265sfJd+wxhNK3/oCWt/2F+dBP6LS1PUPjP
ewkNfItDcOUYPOrxlT0bX3bnDcXr2qmcCgEKoQW56mA6dLaRJ58HBJ/YxVCBLybZ6yObTPlaVN46
Fzo5v8wWotyGK3ZjboTXIe4rAWvnPeAs942XfZlCw8aD1u/baNO9HqYYAQ0qU0E0yARdNUsDegju
5HDUGQl7JMhvxbrk1ML6jXr77dbluNbdL9HqaIRBhD3mzqgP0cSQ6w6IspRRcYd/WK1n3e25ArMK
Thhq4pbUmtxfGxBMC2JCmut/NKbLGhZ2+Bq2W8D3QRlqCNpw7JgDvT0dDGsMipw1B8cTP30+ixS9
uUgm+ct9Az6B5GB0mco7Y6980hLMABCZHXgLIIFizYGeu0G8eQnOd0pNKaroB33E6vxAKv+u/etZ
HLTg5KLr/0Q81xIzN9WjQaelAsJ/pgXenYOaNOajNn0S5qyOZdpW97yhclLTBkaUhNGP0+nhPVxP
DRdyCkGafOZdH7dQ9zzQN6jsv6BGr4l2Ddn5coopRg/T2hVcOHG1jXuDU4xx2rOxCQcxtZ91SZ4r
7qgOlr/2TTE70x582slzrCx7B1ASRi7tFNcUof4mdGClzBpRUa6z2xPZGDCYq4MDA4hilAaEJ9pG
yhLsiVwIQ7gPyJGU840gzomu2NlslUt0ouXJGZdyLHDv6dRILKcKZwZEOOZn/9p3Da8gLE8JGfIw
01O5Dn7Y44a4BBlvp34OmCvxZzosnIr2XX9kRbNBu2V0XHXchnwKNPXXjVoGfaq15+qN4ImPIVpQ
i4IZG0G+PShK/qsfYL7JbhK3IGXByybIkrfFRJxL34Y6B4sx7owMHKQoH87LZnhxlEG+wZH3Nf3s
MPvCIPCX5WP6hM6mlzR26elx78BU7CfyedaF03GMLd/KE1sXEtL9JzeQZFWMA7ARy19o17UNg507
JoOTpFsOT5Mm4LG4rdOhy8paBxAVXMgy9KDWJvhMSjqfziJywruuB+gWIcndm+hTuIU6bJaAgVrS
qNadx+Nck5abLHqVjnBtq8HIc8b6cIFxHoA5zEEv+bcQ1Q4zw1dCUdcZKcPrOwbHp2+RUQMti1UT
fHY5FwgsyW9cImoA3PnGd8Utow4UzxkueY/7+Hba1mh3cJqT8rhDqBByUV73xnMXZ/LahxhcQlDt
uu9QHnUgAT1jqZv2jPisLmpduOYJW/nCKejHoPHg3sklX1a4T8mT9oDhycUtp1/ANxVZDvNRPOmF
0wO5RQ1uM7QzeA2+XlToDkuXHZBHfRj3UvJ4xadXiksQtjwau+xeLxhA1tXuerPVaihxT3XPTsOJ
gwGdfkWBjDBWzOtu66DqhN0qed1XeXmUXwkGDMVasMrv6KBRr2HWdEVsJjK6KgBBsHo5bt52/5wZ
522uE5nOTfVdXZkJnGFK8QvSEalSgEw5Si/dEVkvvSl6aCQadQus9uX4Szq/5Eu7WfgF0voyeD9X
6/Ow0+cDMrYK+1e3LCD2GOF1+2yCh+ZdGRB+ESeaV9TMPc2jOVSS6jlvGXyf3DNgvO7dd6Qa0mTS
TwBwn/yi8ilIc+p7bjA0LOg18chOOluGMsae6N3KodPzPx9PcHA2dHpvnyl0QwrkB32gB0Gclpnb
CqkA31aLNshrsNysLZSzv5rMgQv79Dp/dN3m6775vFA26L8otr8WqTrkG2jLPhwvxCHAEBOj7/U7
QdvBdxmLqwGSz9+HEcwTRFfzaqg19h3/dB6p0vXeU0CC0giKHRO4a5M100sbP1cdwYosYIoyLM8j
6Ev5rlgyTgOSwkwDj1iwcErFnUIWiRKXkK2ueHLiHjA2VE8Iq9715sqYGJZr3676uzuxtkxqacYU
jAHkyYlgDjbQx5HXDmK2BsmynNzgyyr2SVme9W1jDC7IQm79yqKm65ckjfSDGiPfr49hwoliQd68
GpDh1mva1ZOrSKp6eDzhy3tn8DHDn1DFr5vaalt+AM2Dq/zDra9YsXwY4/e6MThhvxppmH9SB4IQ
ATFBcT9xJMiBDHxOC16j8or0r7uuvQ84i+DAj5XGu3yn3Z77hQ+7pZIm9sGoIQpYnXu4PhlW+5jJ
ZfCTENSepgYHfk7xVyGz6/TMT+kX6uqHkug0V16NfenP5Bf6YtF+goXm+BWf0EjoeQ/Pr0EJhXwB
k160cl+itdtAVj26n9u02H4yH7Sytumu6u0FXA3EEU4wbpmXTbu5NqNf5Zddly+Z++py35xwpJQi
HFJDtPoUxSd1wIpMDXWANOVMHp235hhE/H0ZP2Hh4nO+e/RN3sTjnf0gCEZk6nWwCrW/a4sYSlgC
kl2U9kdMj/GyXl2/cY2kV9Xmz2fXXX/jD7k6N3pVdKx16Wik85Rh/gzaCw5s9+0HYOHH9ADdAyzR
7uF+DwsCQ8lByTOOqTeo3I+8HM/BHDAv0w9uX7V14TBDUt+PIE9/8O0icLbLuHIO1+/HlcMUbI2Z
JzZ3sHaT4ufd/8S0qpD2n7hxh+hz71+7U0801F1MhZTpF+u0+Sso7vBsNVRO+QgJZ4eZewCf5Hab
14wrCPD2fqsXdBUXbw28KWbXJfZcey6p7ZX5DQkxOTvIaTWf0RsdaDVXBl0ooLr1yaTsPKli1reH
XNgDeflVbiHMHSDTEfmV1BOS0wuXYTskQ5oeaK6SCW0NR+kZQhEqMun4OSJRxZjijEJ2f0v68rgb
vHiuVo3jGtcerdDwgqIP7CQxQpoKIFkE56CT9JdPBrnmY1PwdCD4MdgpAxp97HUJVZ3d9pwoD/zE
6LFpnOFBYmsBtF3gMeswRLq8RcYgMIyOfxCcbK2118hLOf4h3ngsBO44YfFx5czT7bLrnxB7pV//
IbNEUC/Sejq9OecLqsbT4ClP9LQ/w6VbjxRXCXLYiwTB2J1FP+Qc7Mxzzf8kDNuuVi+44u0FnvQ7
9LvWJXwOQM+AWe+IeUrIfTfFV8aM3EV0cN7gbXYmp1SJtDifdNtYzDwvYPvAqFAsToPe1UL3dE9o
3xrz6YHDnAiy2OK0brEqOJOgAPY9bti7B8Xo5DQo48iZwNCdM8eHX4qBw+GX1FuyZGO+Sc4eKvST
ecGJB7kff1yqcRWsw0vjtFztTFNcRp03uEmPMZ3uW7fXBUZqGDyc0w4RTit2ljY6p/BOTbSmVw2h
DG8M/3bdK5jIOphiklxABuxb8SCYrGsLAdsHh2aXWo8t8Jh8Hh5VBvK010F0Nji+WcXdyhsWD2qM
ztemt0YZQW/mED1Lbwpnf8eIBcYisffizYOIRWTtss6dhnPeV4P+EhdchwlANWERXMB9IwWvwLBN
wfDLMbfUl24zYmDeNExHGd/bp49QdeRacuaMexJttTZlPIWgTWS/BeS5e9zBtGmPA1KHi+q3o36y
lBEWCLTUqxNI7vlj32Jj3xvSzvRJNEcpkiPvRAk+VAYa/smYjgXdP5Zl3G4v9uiq2mBUzebJ+YAf
cOLgjGEijiUdEoi6mByTLVLgm25hiyFfooKEoTeY5UjAliP8oZq4u1OGHeIpF6xwJqe0PIQyiown
DDTvCG/Mygdqwk4k1HK7PyyBfzeCAxJW8zeTQ05psz7KY5oi5MmEdOF/HIPhwAPuEFqguuBaV8P9
wLLKyHJZHxRjQBcL98dHTAnLoOtCNRmsp9WWv4LS6+Zogx4KPV6dGCJ4UtBQQCtGOFME0ASk4YXx
Ucqm+sE+xdEgZH7LulMSUgkh+mN8/gbDsiWvXfy6LlLoex/sX0I9fsYEAcEIi8xEN4h9wpTgIESb
hI/0fAYvigmwDROu3b9v+A0563rMlKXKYz362uJN4guA5YGMp599HVGS4AnADXva35iTztqQMo+r
gzfBGV5G6IJaWog9VZBWY9gQYN8E/Vo9QPHjEKje/nWh+JcEP5HyMc+B1dUjw3AoubA+OaZafCWD
D7JZINRL8uGQWke9aXEJunw7GbUk2TQbZai9j/3KY7iUQNP9Nu75ktKEF2POoca6D4lpvPhVSIvY
P7QR2DORdyaMYebttwiuuYprE+/Lh6FyBjNdu6jyDr+bdazIR/Ok9QZuiV+OIY8rc21071oA8dJc
8UrWOa6gYX3iYFUPGicOiVpnW0PUwzirmzF4xw3inkrc8RE/Gh81wCC3n305c16LGl6VOGpcthZC
ZGVFlgDDtCJPgG/ey19B9AYnEKQehmp0UaXVJpflN7wLDZCDZpzc0HUMS4jRQu3z08o+6omQOpBd
QV3JQnrOfhUDHlZC99jZPbgl0AJAzoKlw6Cvht4nECSanFfMJsOwddPluODwUyM48WurN7jAIkrv
6AXn5/bARODOiB+UrZ/h3JSnBTpEwdZkPKC5zGgv4DyVLeBT9B9J76j/UAiytFBXhwy/ma0BRUwZ
lDIfOe+bQ2copb0f1nuI7zL96VC+0PhjTiXGTrg2jMqjoVK2cfA8XMXFDOvLcI5R2M0RyAjdM1hA
YHyDRyBo8eHaZ98zGr9ONRWTZL+3ew4A0vjE64F+QmfUKRFLeJBvEfHCOvvbv/3v//i/u8//yQ+P
7HH75o/7v93rInuc7+/q3/+m/rMcZEXp6XpH7fblfvcf0pcvr/Ii9SSpM63R+2LKPL1N2pz0nSYD
M0OfIlkaNy5RQvIINrJ6lGfEwrwSHYc5MDZEEc/pd/Klu8Yjw3ArYNvWNPz/+U3K/yw4+a9vUkRI
7zbYPud8JPl/GXojf9sil6elMbgB+A1+fp5UwGdvF5KvlHCh3FcM4OD9SPG/eG2dn/335xbs//1v
vW5PVeW/vrb2X1/7vP7KN/nLaxezzhEu1OEFfoB/ygxthPs7wnKEa0cXhO1B1o+7y3/x8v/0+1E7
qizeR0fu/ENm9PlhnDrl+8nLfylavpsWf4raQgvHJT9ijQ/+xeuJ7/u/fdy/vJ54HH951L+L1jEK
mdd7LfCa7Xcd6LLdwQkjpxmyX9YzrAv3X7zmP/16VZXFp3Y0XeuL//6X15T6Rud1ft7ladV1P4gG
cYV0+7CyrPNEnU6fm2qsq9Z13P+Xkdz/9LP+/9f9hwxw+dQzep3eQ552vJw6B/4cbH/hgI7joP1c
6VjNPZ3/+bOq/f5//0ZlRVdUvaNpel/pd0QE/F8/rfrQ35JUyFPaDxHIabsiROc3x3LY3BrialqR
UYbsFxyBScSfbLjvAFQsThaw3lHrmrC84m4w7KCIkcz9nt+J7OuxN/X3N0+y6y3NSNC3G8krAJWG
MxGhJWLfgJz9Z3pBtuSKF5ssop5D/OJ+jwz9ZtnHp8dyto+vA2WmK/w2Sh8byJWKS3ZC/ugmSWiq
XhZ0ago4cF2yK8uZu23G29JcdawFhFgkW47Nh3L5G4nI18EpDPNT+O+rtB6Cafol+VhX0kEX7wXn
dyEiGMGkEyDprrnnFqAGG168PQe6KVIfF/ziCLHQlJeMI23UqxXsAv4jMBovSABKOOsGuEJc0Mo5
8BRvyfGZfM3QGcjh8onY0vL9oc093/FsOXsSyMvcqeNDF7xZEZmRFsxjiA2FuTDIEMQpNyG09WoS
C0aeGSG58mKRkoHzTSal97iajGFTmAiV/drl8ytRnmq8WrUgEiYpj4ufG6kmU+uXy5MII3ohEpWP
98Nw2N2DIfnGuA7RMljRb+wPz6n4XLyLocHstIn4uGlh2i3G0ETOEvJjKhbPHQhoYYsYpJ+d8NMf
UUS2Mtbg5t+fH+loK8JYKWStQzH90TRicXA1U/zP4r26HB51PCsrvsiCt7MQ+WhPO4rou1ChigfV
X7YQhm2Ae8RB1vhkWk7Xu5sDyzpKNo6/d+t4UlgN0X6RpNIcir3JMjiuBxoZVYZYQMOz6zP2DcfH
4fCTDYdXdzi7guI8zWG9HftQUWnObfSuprFnFBYZAT2fICKx3oYz8Y0Mxw83HCCa5B/H6bnO8n2U
rYGj8XPPLqOGwfCURLeuVT2tmVjiM9ZlmJxHq21lgqKqTx/22wTbqGBysjqD/U0zuZfheMOBf1hf
0IU9luQmbLmkNkluai2ehZS+AlmxK8oGyLIs5h+pq2Qr0hqAmGow4NkCuDQbxLbkM2VYOWLdsVwt
bXZaptunO6mm62ByJmwI6F0LzuFJxFHLJzO1tYTZT28afcPFiiObtPaSILpZ5A9Pw9sUn66LfUta
f9j9oJ4TrYCaqayWKhT7gK2aqrskgRoVUWr1wpVsF44Lc9BUptw/WKS+O2ZjTvrwkLFX/c35DS5r
ICVS6qhnDx/zFXnv0FtSvsbmQRhjiSjZUQetjmqau8bKnFCxHQ8uVoJvOmocB4f4mgDPrKLunjVW
XNtz3Jo4beJ4/hvczCUSrnkR0+WZ9DKO4zCP9gLJOWiSl0+xwM9uEXLnHIDC8hzN3QC9hQ7jSRdS
senM3+E87nvzOUzTJN5pttF31/jxYwsL4qFNDiOC/M5mZaaJYeLNsiJnmA+K1ReZfTAnJ3y2L+1h
4vUt4VQ297qOd+ihZrFH634ML/NAZcK+8eDp/swRz+AxvQ7VCF/t7eNwJoZXjvt+8DHbh9uDd2JD
fYW+SIgu/By8H0xSdEWWiWa6H/NPFJpI8nnp4eQ/Q3mDNH0GhFduUyojyIrmpDJtFlS3yzLpDOzF
YrU6WektDTzDacyg8M4CCMAaLbwOoYLzDhs0ILbIAFVX2fw2q+mSnNvHjpflInY+Th0M4uW7a2ae
HpB1qJmmp0y8q0cMF8IwhIcm0kRa/zGKpOQ5hnfkqdt1NpGJSGSZYkRirlzZnEwmT3eF+coKnn96
RglCajCQ64qIcXQ8cUDI6mrtJemEQDoesRekhNetzODpZzpR6kE7RemHH4jiTApn635svoSun7ri
4yszPqP49KQ/3+0tR9Z3mCzSgN/x8B7MRkw+sRRuE8NNXGiNihWJfcOVsH3vCWoEoU/7irl9ZysD
dhV2wBG9H8G03ASrLeOe264//21zXHvxokJUAlhmkjsXECZgJq2TsH+hdtNv2JzRsssXAgMm2rqN
vQDnTBDI0IgWpu4RQs+tzk8knn31dRJGTFtOJTYbRDD+TZ/NJbxg5ChCgEHreD5QUtO0icWLDBmO
PmxqYlHN4/h/cSJ5vF7RrTo1s6GfhXtNsO19TLSDlmLRMqBKdWpHpLNjw9JDNS6g7LQMmZdGSI/Z
X7BKbSI/OFcLv3rbBxGCi3mNNcqTviO2j5ZiqdXaztwMrs6kG4sYuzDnHNiWjOXTlB2Rs+OgLmHY
/vRxa9FsdUSDmtSGOecpdcGaBWmmiSTLk2ZZZS8Nb3CKsKqDo+VlhuWNPv7fy4p6pMyIE8SIhJEY
EXsGunIW9ntLduLum2YAbiFKnjkG6CPvoGVrW3LE3/34vI2XbPFdX3jXjdBmej2zsu8MW6w4vmiu
NIUl5xjecrNRzLBIx63fka3xw7YcD8tZbm4iWv2sZy6dUE4Q8dzNEFU5sVJHUvZ0U5AwdPMYhkuM
bf05ewO7+jnPirhPz5t/3XlDtmi2m8+ZShX25rx4WSF+yS97+XbezrK2B/fRZqNH46Y0j985lpLf
6Oo2Xngf8CNF4AfzYJF36BnWzfS6wxi1KLeAG8e7TpBhxABRhNwL1GthySMtPQjJxKvbW3yz0ffa
37fbSbZsYPGPbJ1D4n6YmLBNiQew0M5wlLHxApxlmJNiTkLR5Kh+4UwYGhuLxUIO4KxLZh80g1v4
Zs1e7iyZiIfrpq1j88WkJ/vmctxoxxVnINC+SRSTp/rsWj3LQ/Zm8PCILONr4SiiDgjE+tCWJzuY
aFbyG4sCpckCWB8cbweOOTOYcGXaxFEuEncbTDqM5onPIN9gdGPLPSzOuNV9suLFgqBdsljMgWI6
rJmANAKxVhNGEwdpRtIplAz3TxI9HB1Y6nz0s8gkDhI+rbXFtQEjJYyyLcgZ1HKDBSyTGq+BDY5B
low/PAU3h0/6QHOIWsda29fhK0snMMVTmaCjbTXkTBP7WwvJAQfdtUWu7zNYFU6VTNIVtuhsc4LC
V6R58bcon/EoNyGI4CTJLmwq5yw5snD+RTVRmhyENVVcS5wrCY0w6c/mC85Bbc1y0ulgl866WT0/
2+z7fRQtvsfF42uKzZx2fZev1/xOt7kRpat2xtQoT14Bpggww9ExPIbVAU5q8rM/Ew4pjpN0lZyJ
L+et6OJG/6WkDL8qwtLXQ+JMbJF6jsIbnHyq5eZQn0KfsERBo4NSmu9s0o3ODr6I5uTPTVX20Q95
sDkdaA9TbZyxypihc5WcvZ5dtGYT7rjYWKW5RfO+SkQpPvt6v6wrCkpONgqIjoXGe0uypRv8Wfja
x2OaJRK5R1fLu0XSSibIbOF5GVcnx28WpCLw3FjAYlVCmeOBDuLpbh/DUeG9ooMyeUjeesJOAW23
1n4mDw1rBwVggrDbTCSZktqkhklJ2Bj1gg/kETJVO+Odkv7C2HQnV57MfJL/59pVuGR+FNlwd8Tt
MkJj+XAyLzcn0CLMx2DlciCebPBbc1fuvNYw2wVGihAm3IyFRnQW92FgkOGbFMmHgyyQ5pMfIwpf
PJhiOtq90SyYzPAE+4gJGi4L5Gag3pgeus58ncbxN/UOOsT2tYVAUIgUJsVKOdzdCY/oTFlRLbsJ
O5fvlK+Y8oTff1N6FfAeLXG7F9MLN6OeBeXFCdj8Z2Lgg4sdeJ/R+c0BGd9+1nI3ksj+zrKMQ8zT
zID3Ti/WobZTfXANVmU/utmjUf9ljSbX2SvYwrkZ/WIqSPpiCMr8r/HTVblZUbsg16AqeG0P6sDr
ruZg/+JFcIOPM2VPjxbiWMPcYQ6ca737xPEGo8lk67ok039DPqLYFSROcz55V4uv1KO+u2+WcTyi
fuHC5Jug9AjS1/7KufSwJohXch5aexXLc0sV62K0wkXngpq5Lrv5A9nZNpzRpAhHJvSxlKnPxJsf
eInR2eJ0JlCXaXVIUhPIYYUyymTB+SRxoBR1ZIiteMPcaXzFmYUNQvfpHZ5bVuqhiz0TiRmZh3M+
3h+9xdOE3+s42Wc06iypa6kMTUrMjRE6cUb1S9xIxiPmNZWd6pETZ2fz5fKJW37NH6TRt+dOfUKV
PRh0cTZCPAODeYCNEn/AzDS7MUd/FgJr8JVdCTdRlqNe7DnO1+Y+ejnx1x2cfOdtjtDVi+1IuOvV
ip06vmYOLzzivDQ9aGf+DkMAXhFnIp6u5TxsOpvreFrYA/UoCa2wCYvcDpmeTd/JdQwAKdF3mVBK
QsXnQHsJnt859cNwemKAI1uOM5cOZryEU9sQAE2ZvByoYYwjSG2r4UDebJb3DV9l38bxAELi8zhH
MPG8of02l7JlMfKnATzi5HnELQTNj0kr6g33j4dglKuBaMa+e+JAkPQm12mOvgCOJf4yZcKZTYkl
zsUXMSk2Pf6NvFNsS2qJ1XJyAwBdD9VMl6V8eVvCUWm9HEmOx9436R4qN55rdlZYenbmIcXzG5YA
FtjoiI4kpP4bauRlpYPB7wghzoJmW2HndI7R1cW6GYcPO9TnchL2QHVr6zbgL//CpbBhG5EDQAau
9Zo1gRpjmNN1sf8xF6QbOgmjl5VivTURrtFx0r47uQh0ZW2ViAfmdS/GCY0g4R4XBno3h1W/tjl8
CXBZBtCRLi5HJUcFtdjhYqPLosoa02ZRzHi57kw4C6QRe52G5MBN+83mIhYO1gvioTfsJ3fHGOSt
ufdvWtk7yOWfITPCPdlhDtKjVjINRwTMWGLIhc7B1LAbs0lUGcKtWbTZ70tShYsY6UIdX38XZwnw
fylfhwoSvIetf8LJw2pI1v3TuHDsccSRjzFRcGm8bxAfFZIpHboPiHlJLY8xwXo68sfpNGMc+0sb
YacE+QWVCRlFDpVQM/vaLVEqnSDHzxmbEJiXbNdr3P4Gl17HZEqJyMcYVLZCtGlt6bLZhVYPHaaT
vXHfv3vzOxUhfCqo5Mc5ZwBItmwzjOLVcKpE+vziJGhVC+LZLzhj8SPFLX42P7+5htVzUn/Zho1D
eUembYsx63gjK9D9fGTOTCU3r1GRwZ4wPxsmnBO+QuGRgFPMM82he4AxZXWgIL0zi50k+xD1P4wM
GJg9nDc+FPwALBxUZihv63UOAfBXyhxHHAxrBBfAl4JcgB8B/fUdaqZhY6caflGPnIR/19sgXdcC
4k/5/95Y1K391vIvzrRjb2opaXhfwiKRoBeYDWii5ADLhwpN/7hOp7lqG4eTOc7t4RC+zKyKhqSE
AKCQkpqMj/7wKjM4G36wNR8iExImI7cr6MlF+LaQYQT0ZfrKNvwlbBZl7kPiL+AltssTVVKJOQNi
YEhNFmMJf4xK1COfj1bGmQHMqSr7trXAA6Fkzir/eCKKMDACDhydfAiLdwJa4tfmEUHKn7f1HIbH
NvLZG+QbRUoS0TnrTu1D8KyiT0MShEvxqriFjtrQ0rseVsrIRwreBELqsAZjU+Beg7igzWgC6Kvy
ptcbVo8Qmx84Teb+4nWxtrZmhj9rXPnlw7wlJXe9YnB/sq99+4tc5/DLeHqyc35DAl9jsgYAmMC/
I1HZoYZWl7ruglGB4n3iXvjY/NxF5bSAPJSBcICY4baWPH4SQlHRTMrOD3UcuQIVDGHr5o3Xo7Pt
4wa4v8K6EPXZDUCQ3BMoNvBTA2hXiP4Nfs6rtJt6ooBWiod4xz5sk2N4R3crvQjL8CGfkOCoWN8O
FqY+M+n+09QGEXYOF+pHpBj4JhQeWpecdsKlPoKD+DUXp2B2W9RYzluMRRlLhoSdqkTCQG0mTQgb
UPFS+AbkG/JXzZIgAPpPgZuuSDCDrgxZGHk1m89cuPTVypEP/cA/hZdcTyXf919DLTpBVzxGuhUl
CXkHZskpTScPOkVLWzqR35rDa/rdHof0yCc8YAf7R+O+tMEl+eFmUnrVFgMdk/QGEe2hOL6Rvbzj
LRnCn2AhDvXRePwNpgW+ikdsby5ejrnTwTdsWr/L4WwjWdHmIVvwBt1Wi8aW0Zpjq8zWEeks43sY
+pK9/3+Enddu41i2ht/l3BNgDrcilZNlWbKsG8JJzDnz6c/HxgFOjafQnsGga9xVJYrc3Hutf/3B
nD+g9vizlYhOERWCWdJ5n84sLkDgJFic8+8HxbP3UWxdm+VEoY61CwCdH/JjXhdYDT0aXNIv5iCX
0NLGZwQc5BzLS9jKUykuHtTnr/KTpCwe4pxsS63GHpMYYW7tytphuQ7IOAF/Rexcb/rmhnjmyjQV
GNWDRGyfODGAU5vNNmTkV0jU8/7uS9gpsxXrYNLDXYEHbtQqSwW/vmzRzIbJ0pBvhZjLeU8+oahc
D9y15Wml8ipfNgfoWfm1oX0uaZ9tOubzOb08Stu2xRu8OjKQIMvdnqCOoHhNHbIv8BO09q/a5l3Q
Z8T+oDx/59VGiz97h/RGO5zwIuP18cp5unxYvDOufaWr8Z/226uy/tLerl943+MCssyJUbFNokkJ
fL4aL0zBu2tVbatXthCV4gNc+DGx++Bvfykz6FZkH2V86xqQG40VkrDzBEVrs/jmMIKGNWkTAWEu
zivXXiGKmNuH3SslH4F62jJZI+8Pksnn66Diszd7197TOVD0HToH4K+yh4RgLAyYaOHs2aA1n4od
etBwxnwiJqaOzDx1tuIzZv5hdphuKwvn4bLgYLsQD3yhHG7nJ6hJbH7e8fTV2Ht2vuiZjsy0b429
fVgg4FtevmMczo6U88XjRtQ3WNn5ZbgoK5Y6ICQ021mnO9cG8H+JzQb4+dGg650ae2LqLxQ3TAIr
O5qaJRA4eg0QHvgJYNbkPDbBBgm0sn2Z4ODjMPefWse9AyuVzhf4N1+ZVcGuf8IzdbYy2tWDcRPV
P4kVs1OGQYOjD86pzxYtewFrYe/PNpD35Jl9Ds4rJ5tfGTSvnO3Kv7sHcEH+FAvmsNNRO0xHIaAP
B1Y3wxMP9chLJs1Pj2HFGRWdT3xEN1upH+eT9YTIFUKHMcktdH78ujkfqGDB4cVFPtugyGF1ve1a
F20sqRsJazTkmZiw7EnIcalA/fcd7JpmvdmgMzspT9C7utmGp16t32t7EzjneN+stv2Tzxt2v+OG
MAtOhX1c3G4aLeKNef4sq2Z78JCr53CDnP1RvoKWTzMP2lg1ml19aWHtOHh0G59f+DzygWGGd2W7
K3f7/EUO+K3JAao1LwiFCLX1xD6BdmVSxaweNUYjHIjwdZbeB6/rmmYc6NDZX8lVI49pNsy8I7f4
Aem2PD+8RcNwAh1hOD9ZL/4ysZxRObAJUp9JvwwE5Wnc958DV8aBuiYqumQw4jV/DD/N0FLdSu/E
S80XZ9HdP1iIU++PWD+zn2evgGgHdotoIa4CzlTrafvLeF2fZsj/dgk/5qD90Mq623EJmNzfcAme
6Y/e2ecyp+d8QfdLYfn68hKtMmOB6o6Lo9Ylc85uZzvcOuhhsvW8WYBlv2KqRiFG5OTToTgyd7vx
bD0WKRvBOb8zCYJMmTNkimaraYf9n3/nMvz1exiSJZqSLFrWPzSCPyargxG7nVf24mVP9B2I9ws4
ENFz7mYBoL/+pgGemTtmkd+bV2YYQNXl0nwN7VW2gLDFeDm2//2C5ImX8F839o8L+nFj42ocU0kd
xMt2/9EeX8gHmM0Ce8ldszfUjQMDKSZi169//1jt7x+rKSqzetWUtR+UhbIVxKTuJPFCwT4h5neR
IMB96rysW1BTejYen22+zb45zeevyhKv5iX9/gRejrOX5/nyYG8ewxbVQ7g8Od7rVT1w6GHGxKzy
3y9VnS7lv+6QKcuSLqqyJko/huGl6fpZ2/PIHCq1G1IJfFQnqO4ILDRBIay+52cmQ5E9f52/Vs5O
2bxtZPZNkqRszLZ4c314Rbl9Ov37lSn/TYTgvfz/K5NFrvyPxVRHiRVpEc+ORYSRVrwzJlyveudm
VrY8x9mA9UNluqqcd/fzzbYv0MLgvqKD0+ePXy7mv0koXIxlKZYGGVM3lR8X44uBn48CQVqcXvs9
yPCim3C7HvDJsp9xwktArJZsclgIUz3YNtyYNXXKx5fgrFYFLxvhGb/sXNpf7pBiSKJsagb/1M0f
yywr0wIGNBdVzClSKQAaO3r33s17vCwBlJZwfM/Vwzj3TM3QIi6yR4Fm5RzgM5TCV7cZUigejbKM
5IEcG2GSBGFwwbkvfxE+uoPv1rGtZ+AV8/4b6lh1rr/hUMkrBfU386fDLy+O/JcNRDFMS5H4r6bK
4kTd+OOZh3mRNDIklUsAvs3o6QNTCfJ4e1gJ/zfHqsA3RqTCnEIdyTPrpTIftgjXHQvHXrJ+lF/2
NPkvbJH/uKTpIfxxSVmbJ1URcEnWLDrVr8KhuNBzOdRb1WwdtGuVYSyg8kLfwstUvNWIOgzm7vrf
F6D012f9x535wcBKFb9trZzLqBfHwVvV23TE1hrgaTulsdTKLzQk5a9PwpIN1ZJES9akHwu+972g
rCpZvNwcJKFLUE6gFYTUz8S7wskXMpgkxAhfEM29sfwLR1oG0DKuIgVqP/cltnqc/rf9pTYJ3F3I
8oXCoXgd3K3xC0Hsn3fvxxamKtPmpVoy68b6calh6dWRXJrjxaL+3zO7Ph6bfXLi1Hx+nn0ucQAh
lXN92NQ2ZZv+TMP/789G+cseqqqqppmqpLDbmz/20DDNhlbQ+/Fyux8z+4MiFbcIRi4f/L9+9vmE
3GKOZmX5tARMKRmzzTzHO8IvX5/C3068v6yTP6/l580wjVKqCotroXArZoya4kW4gEQLlAqpZPr4
Ej4ONL01ruG/fPjftuz/+PAfr2+RteKQhON4uTp7NGrYqN0/gNaz5exZdZavZAfNDkCMNBv2Zryc
AXh+Oc6U6UD/uRb+eBTWj7fViNo61JRhvPhr7SyiVadZ5xTrAQ7Ndf0aLT8tuBXavHnT5p/akpnZ
HAAC+hUN2Dym44USYznFSj78Vhypf3mj/uPm/HiDE8mzhEzl0qSzdAx3kM6PHLcMZ54/0bVfrb16
VGefn1N9MA3ydM64hDTyNSNBRhWHctbuJ2iVYFpO3zOz012x8pe/3MC/VcP/cZU/zhQ/qTUvDbjK
K1itzElbwaFgNLB1nwjjglayATMnJ3RZLpGycOBxdtDoC84vx7/8t4Ws8R9FU2BdysqPsrzRzExP
e224lE41d/YMJKRVYTP/WC7f3jqnWafzx+nL/GUJ//qxPypGolv+72O3i2ntstlNfJaVxVB9hxaT
JmZi9lcrYJx/30Wkf47rn2tXM3RJkyQKR1X9sY242Zh1bakMF3/XU/Nci3eLOa5BlY8OeaFv4jUD
742nz9RTj88J0lprUhKD0dXlOkfDtMveyx2/Fje4hC4AVx7arabTx99tXDPRJSKanJT1sOFPL4u5
dnSUo7vHcwBgS/p096pv42g6PfZ40ULCyuE8tev2GB5jxsHBKj16c/lNeqbW2Xp3/1gxZLDIM1q5
tG8rwsXeh71Gwt1Mf0u+TZyS1yHmWSv/dWjgJs+0PTT984Q1I4y+N7cKA27MoXfWqYWshP9p/c58
Fu0HNjnLYaeQR3MLMGOSj6/95Geq4F23Af3FGAl+dvbVX/uluopP0h4Xo1eEdqt6idkplfVtWCQ7
8WzsrZOKu8mzQh4OamrECA12GM0Z/VVvJwuP/E84apDSllQYBWiJRyFL0U1bjYnm9b20CVAAef5t
o1T/Uk6qfzxq7ceR5SVVrYamOgANYmjIPmDNPghFmEmvuHAsZHK9R/gEjWczcXQyeIXMJbAY+Zae
l087Bmw9dIycLYH0lRn2RMmxXOb3dnl5QPFzRHb+XzrUv3FmuWBLMw1JMkzzn333jyrIqzNdHwZx
uGTYd/cLlxU5aRrs8WxeEHn7iDqquaSvElAmliSyU0YN93rRH+U9EuQN8VfAAS+wxHaag8k9YBXD
nE2y1BnlMNjDxwTC0Ft4JrriQORmZ0fAIdCPNvJRuKvHZuGuxkNg66jcrT2j5xpjo0/lxLi1fNQD
A7Z5esVjTf2Ub5Mfmef8+9spmz/qQF2yLMvk+8uiZhm6aP54ZEE5CJYZxd2+lh+QFUUPyxSZF6rr
dhKyRVdm0hqQSxT1q4IBXlJ0CxIsvSEyUMnnm2GKiw8paoV0HmTFUW083lJBqhx3ilGrzZlv0cLj
phfp5hMfvyh0nVTaZm3UHuBDpuKafTUafWYFyesoPftei7f6TbbEtdrkT2JmXGq131sN9xV7A83E
RIKYoTRAaQnZRg1rrmvfwPqMEnNRonDVCXEbgcOU8DmQcCxtSjsMGtw8TTvThIviXmR8akn7UMnm
2tRWa8vFKvCY9AvsyQSPDy7eG+TK6i7EG9jiPvYdnUE2pnfD5EplqJkzKGrjbSKzbRKpKwfTYPdW
pp9dhtNSdfDNUxrF+I5PsU4pgs3Aaf0XycKXqu7nRhed9EQjhgPPHJMSJmcr7nZNdRoyEpAQUprZ
TWY6oaoImURlo7YgmVlpdy0Tesa5bbIRSwScqEmAv/nqyaMVGMQXE4wk7FjwjtdLa938CkWBxwRA
rzlea+y9iHeICV4SM0aFSyA1qA6Y9QQ7A/s/tUYMKltY2XvzBL/UJN5qLlbaizSBHZDhnDDodql7
cx//nsK9GDhbWN1SkJnSc4WNtilbdZsqtzEi87zAhpKUbAUWcIjBWnWLjK/Q6rcuDq1lGs+8QV0a
2a4loKF+bshl7XFArBHukbolPLKxtWueR2sGeCNnWFNBR8E2m90E0pMabJVqZ+rovxhN8s70gEoK
j86oIXlASKnkz6F8HYLBlkQUR+rFTLKtSG8XIRq3JAOXgLtUYt9h4cyeH3TsakYdF0VVXrQaidF8
v/waydi2eEeL6GC5uHpRRfbVWSTtXcdxNZ6ikbDZHhjkG8pcFcHK8eNWqvNiJOhTMKBEoqLS8dP0
2T26wXcGxdgXyT1EjTw05SZPdb5xts64IaqBx6lPSKGHzjs/hSG28bxVojdF0AN1G8SB8qCE6t0N
7yJ2BRH+qoaxJfi2Tg7RMdYxZ89vXqvYVvjKrNOs593kppig5A0Y4hDemq9HNE4IygyOxswoVxJe
COiPxgwDQWyd/d80QJL0z+7xx9mvy6IoGqpk6Owwiq5rPypno+9rSxfiZt+CI6uwe0qSKPJ+JUy+
5VZP9Hxpcn5b1PMIfUK4APpkTCgas2JAOe2FUCQx3xmMWddiXzJeuuIrUDVbUnb5uuBt0XFGpCTZ
Gz0Dbxy+gobUs7JaKpW8jCRsskacKIW5WT9naPOLDp0xK8EdWt70U9ITulwwa6GakBHQG81KZTwf
kRaqFWTeolsMGFe2iDisttiWEpZF+BjW8rUZI2oSnbF3gAWLieJPQ8pdB8Q/rcwYQTIlQR04XvUY
pXErR1POJLPp7CsqPkcfr1BafQna/0bm7/Na00mGgGQp+Ozk5OnViF+V3zt+mx7YMu1uQGGhQ9Cr
bzqnoIvdgmF8NyoHDEN0U9lE2VdQ8Tks4T5OD1WJfzKTQr1EFuEx3c2e4h5LmAiHHJztR4n4TPxU
C8jLIZpWDUvjmAkhjhUlC2jRa9iCdZgMle4s6kHwY34tYKs0avNeCg9j0MwtfCl8zSMZgrQ64vAw
v2i+Tcnk5qUrETq/LK0MI9r4A1E0QuFUPYbFQcfstURQ5wr1c5kjuCIeK8PTD4NvjGpaqE4eZmOV
hJ+vK6901mlN7pIwxKQQYiIb3vpqgGlBHmV37oF3mkfZ+Y7Y4nf4WRuLls0rFE6lLm5EvcW+Q3fK
+uyHoGmTc6C/4L0Ou2IhMKLvslXF5F4w3yloiKgnh1dmF+quWvBSF1eCbutyl5TjrhLxVWnD9Sg+
qRwEforem3O9Q4BXuCQKcrykA5BZhMTQ6Ci+cLX1lXkQuwvV0+bRsk5P2FT0u5bxUtxxfmn8Qurh
+CXvfUg02giXxcUk1l8UrTeTQ4wESVdT2LZjHPN8kkbk6lq7Bv65zKerFkYwIku8rOKVh8Fgzoiy
kgjH8ddddNXHuSHV9xClglBq8EkE/NAtqCLtvEzfLdz7yjdZO0pAjDpWMUIA8ZJiN42eiziFu1rN
G1NYGgLua8IFtwVj+FbhmTD0NdbTAhplYZFX2IS6MBDCfO6xWLpgnBEMJzbfscAxqlyD5FD13pOl
mDyjQboKiY8EkZOOF7rBCl4hETMUonlRtRBKlp54wzyKuT+mW7HIsdZ/qLwPaMvTQ8/b0mWHAEUt
M3O52CaGLfZ8aXQseLHiG7KVbpNDHLNMBt3NJKsYzEUQHSNYzMf8NGpOa+1wdvIw6HNQV4tEYvfE
zMMa2Hg8OIhjUElwSSBjBwFx6KiDUzPV76Y8BEq+hMS7hdSzaphjeglZ83ZOXKJMSg7LC+6H0+2N
0SnPvCaGtoytRWfi7EYBNBvXXjoF0Rar8azCbC4deBJA0fRBlv+udruEWVcP/alTJ6P5lzC+CjIG
D9x3UcQUSmkXVErdeA8VZLpd6uRhipD33WQcK8U93Aw0qMmtyteuBUcKEpuFXZGosXUymK52Bkbp
uGb0SeyAwZFBhVt4uwukdUzIomIq29g9ai7CZOrrZt2IiI57EesVKDXpBAHS6cDMcUPsicg+bGHv
GNAI9LvOJogriRpc6+4miao9AmPL34oh2D7oa5E/DBVKM0YfyL8R2JaTdQjeIdPR34O7PbfM2ApO
T9yXSybZofU16hRblrKTkjtFBTNKeNoxwuiwAxE3tnL7EUUEjCcMQcMEW/LS8UlPggtPhXuyhA9z
bA89ls7jwNwYC6da5LGzj5cY0WGPWOE2zAulGP1m9OWDm7VrSYIeUuL+Jd7B5G0jwcGG3xmSo2Xm
5Li9CwHJaH16MKkQjLHAfslflj38jMSbqwUSeGPfJNdxMBw9x8mAP/imR+qhbm5pK83M+rPPs0VV
HBosN2T20gCzwnLdito6Qc2dd+pijLqjz430JWvmyu6i4OCzRqzDg1VswItp7zUwbKHPjfYa0xO0
7jZVS9tALFcZHQcB7D9vEoWzUNGqFu6KIRZ2FOSPcCvMnKqvA8qwLmM/HYOcO+6XP2BLG+xIrmhV
08mQ+Bir3brPsI4QQThzTOyDfptViq0IZxaMZCqvYvqmBx8DIWCmk1Pp6OO5Fq5GsTJ0dgH0wul1
aL/7qpqbDVYNILdWvw4Ebx7kbOPkXhiYxKlkSTB8ppDreKeL8uaWDMv6YwDqrsTrqVzxmLAak48Z
pET0oUJG8MCgoAggbSpGmMCeGoTXMb11QFk4r0I3Ua/UPqzeHqFaPqcqlFWKiKFwcmqaCDInf6Uu
nNTkYqpYI+RrgdVl1Qj7pHucfQNLFF9lo+Dys+m1Nw8qmftlprsQc94kuenaftQhzxJgBrIB2UJb
dNxorUA8gCy5lHaedmzQdmiuf8yGVativlHy5tYqT6NbGkSlp5Jhl1W58E0UkuFbF9+6ZD/9+6Bb
1ww09AZtfKk+iyEukYREJT7HKweCFqZYQmmbfh6JhOMpI4Ya3UmODpwGnTE5pDUdPz4o3O4SG0sJ
jDqErtS3VxjXFEmGQp43QnRL5wiQ9rKxnLqbcWQ650O0FbBJ3/nRwVXupYCPWlpTA0PXIgjPPeXF
N/eq6D4rnDN0Uzy5wzEn5yZKl7V/VdkpCkSLEXiLeuxFdNvevelAHK1ly2rXMLhtWCbESihMi4ZP
yX9EFHgULh1nZ9usCwFDC8qiDrV3L99iMhEyI3j17EQpiLsIlgbCxbL+7lQ4D9JCXaPwxfn/KLEB
lDD1vBwWKNnIA6SRKJNfWmuKL0nVN5HSLtXPg5LjKL1TKgLRwk+/Np0Bc76R80xX9qLipH6HYw1X
quGdhUehh7MJ7IWWMlLHv4KDQ52L+XeoPHf0AyqBCS3ZUTXnmSxZGFvdxpI6aN2DB+Qka/j+g5up
5M/k2ohTksW4oy6npcA2FP7rpOlpqMe61hl70Wb+t0k1zF2qfaSYu8Y81lS+HRCoNpHLsFeBthaB
7kxHg1s9hZmAjQjpnMysUhz+vfJsMcEyIbkZrX8yQ3lldStf2Qpsa3H4nePL2aobwQMQko2rmyqn
nD5eMkqnMz7qhjQzEUEw9Q3beU4bpOahXWIsPmIQlsbJbqhMO7KsFyUm+ysICS0jzFdet8LwWVfe
HBz+PbTqVVUm5E5BXG2GvarCUMuTTQMvvImuKrTQNv+U9JMCv6EcPyL8xUYF8qN7d3sCrFWSOKgd
m8hbegnYo7EscfRLtWGVYgAm6LdBBACkOE9IqYmC+dDgX+Fi3VI1GEKbZzHs1mlKfmAz2IJ2MuAu
ioG3EbOPQgwg87xL1ktS3zAInqxTzW7nhSZ8ZNzfDeyjkKBnRr5XimFZWXwGWp6IHjBvx53E/jZs
A+MYZ+KhE6SDauFMbrW9nbv5zkiStSo+asIeghedJqE0TvRQOlWLwZGjT24j0BhlrdhGbfqkCxEN
B45fVVV+BcZjwMlhGF4lpTpUhF4NfvImI/9Je5KbksqhGW74m8rJsJQDJUfXnBRbofnIGQC6Vn72
5WVDIVFAows0jK9wcexonmqSRjSiF7L0JQ+fYpLYLDxVILd5Ci6Egku/8Z1ism585SFor/Kaivci
6Bcm+l1sIzRpk1vMoBORt/d52uB8Gf+zJJ1bZGrU+buGhZeB1K6HPeePGC1BpCakmEX9TVbG3BD3
A+dMEJAaE2yqaamFBwPVLAb3kChl099JGOGFZvSqYEcVuvO0A2IRLqLH211R5yoXt9ecWsJxqQqf
8IHSEetPqz833gted9XdCVm06FRxG4jy0kpvJoUaHx+Pl2rYQd9K5OcYtMzzDhWVckHssEXwYxbu
jOpTcLEdNL9nqbYX+w704Z6mN9f8jpTvwV3p4lMCr5D5gF0294Q2PDOn82B0ur5YhPj1FHK/HzWc
hSJg5HYpRBRjBgEA0zPybgrSyWY8T1tHAkXU5wDOlSexbojVOebSvlQsEuPLZZiOdiLcjaLDfafb
54bqeMRDTJEpsPxlHy+nEt1H8NDlS4LejCp92kQDU58JIlG1QDkCPpd9QAY1Htb+bkJzwvBa1ex2
qaP6L5V+t+B5dvhzVUIwn05CTcmdRu8giH8UWOf4pFJXTwH2wmV0GsYREXUCPsMI3FrF8TXvUdB3
TIIvogriadFbS9hrSkfqj6i9Sa1K563ZAyWKZoCb8QHcI6fkBBcJqo4A8tbtcAqzT1mlPGkiW6T8
5gSpRJy3KmXXCMuIl8bzOYMbkoEW9bCJkblYLT+MxJWWfyo4bU61TlAXVC/QYlEOkgiSkMXstSWK
oYtMaGzXPFwVvi6U0jF9U2WaMKCfkiJBNBf1iGzIEHehTD1o+NihdWTNZb/MrhkaT8OaH/AGHh6y
KUI0gRxk/ph9RVFXhsJgCXtZvWmQKAUi92TgMHlgoaDLq/KtMhHBpYPWLpso3hJ8Y8rzADo4uXk5
mY+yLOBBhKCRFiohqNjQyp1BqM6IEVdvfnU0G0OrL9NQW/pysyxlDGExC8CNrCwvAyVIrz8NXrji
SDW8pZuQTvsI8HRXRtBrHyLQcIhrBhJxv05oGnyXtocDZhCIRWK/x6WoaedWCB+ygnQ5XFJlMYaH
rsR4mX3bZ3UR8pbRWUWgNQqBJUkpYTWMQY4ZvSn00Yn1UlUHeWLhM2apEQ/416761JtgLgVb4oM8
6bX33oeC/Iey2VndZ9kesuBTFwdbl78HE1MiwmKAjmjuXHvkwNaDK1piKwUKF2+F1toFyGuEL6Ap
n1oiy6pi0cJIT78T8T39Uv/xvb3QfztTHVz1piP0WHEBm3CbM4tVgZNjz66Cj6DKQRa0D1MwsemK
cX7dSN1BDDFpzU96yOrqTyVJhAZu2GLkZIxV2s+W6IGEFD/i+QwMfTTwt3eNW6whgQ8kYyvRSip4
v7cqgqv0vR93qVvhYVQs9SDZtrw5uIw0iYGFHAmg/lWxQODuInUttS2B5gIhhyaEWQVxuPZpVhrZ
LGTp1CSZj4sE0ZUk7C2Y5eJbTJyS4b3VEv2E2y/qtDg1ITYEEracXbsKDQknU7h0xK4I/rykBEyl
bqP2tw6vE7AZsww53tRFnWm2oH8q7TXhj/uWucgMXP4UzMLes+zDZXUJuGLlwKdNuR7bt1LeVAmq
Zjp5CfV9b4eJ4njasK8U2Y6FN5m8P+0UA1nXVXoyO/ONDqCEmd6xJU+LzMVlM9vr3VVK2TMV8Eft
HhbvpX8aBPj3/VNwS5Nr1tKL0veCVxXNx4C3bsCmbNDWpmxHUlduNChaWr8XkmqpcVDK/qPBtkDV
KzwOwahDj6pI8jH4Ue1WfhjJ3uupdrF+IoloCLRFosMUrrPXttyKbOac4V44YiX5bdLccpW2Xqxy
4JAiAvLiBFDx7C4QdTYl4AVL2iP1XH+hZsljkxSzCargAtnJZaiHbtRjxt9DtGUop9JtNSq6M9Q1
tYXbg/Ildo4a4E0uqDNRi7ci7v0ZmpI+wXa/ukm815nWPDIBPSculP6T5NVbDQv5HJds6kqjIuHV
fND0WMwiU17ojmAkOMVhuaqMu0gJKbLwdKGegw+8JC+ucm0Fwg+LHKY3PqwjBuhoj3E2UnQ27xBH
1udUSZwYcYU6ZCulLBeStzBd48sYqU5Jsq6JOJZIsACX9uvmRfFOCdL1bBQcXfa+QiD/oHwRqF4S
OeR/2AMjPve07rVocDaV8SWPXv2IHdn0ICPUMJk1z3OqZLK+TOeFG7yLgno3ZWNTpqKtZZCdarxZ
mZiGwTwLtDlN/kLE8jl77kqCPQOMqPsvqXzNLV6fJsLkn2DudqE0xnMpKHM5l52IAWxc9tiuEZSi
yNt4Cigq1Jc2AP8jL4huQScYk4A2jr6UMNLaURq+ObfYzCJWXw7F20jDVdC6+4KNRroP2f4oit1c
zt75uUxZmZP+oT16CnyLds+vwm2YwH5Ek916+yC5VHyVVIS+hmC/rntH5PBVRyjCxPaNr4L3ZrWf
JRigkVHOEwCKpyS+lB2mobJxDy26rAbdi/Tc1veqqxwJH8XDkAkr0/0YUkQQNCIBYKGlW7xjV49I
WRHr4Fhc9fUuJ8my89nzcmur0y5I1UOrdyK1RIG5mg+ERSvDAMB2lXYdsGwMj3x4wO1GAZbALtnq
NhEw49Bs6X8l6SgjU4ulWxwwzvSgDuC+pzAjjZ6EEHlmEzzY8GwRPQ6KbIy9QlCxMPnyAHPCtSGb
hDYuQBBCiLwl2R+JoNsCNy0y4AHEp9E6K61s55VLOqY4G4vGVhp1TZMPPGAEKJkL3U7JcFJ0hlfD
Umdk43r9s2cxzSmUrU9ydA5kl1nDzuiuQ1Ut86BjjuS0nTIfBTRKwGmdhmpBU9576y2LnkqZAq8M
3hJNWzIgwhf0HBU9GpnvoQkvoVc+0x4GeC6qrGDM2ooEcKDHlM7Avbdf9PDHpDJYdgQWqPWupBqv
kXy5EioB75olkMrwC8kyoPPmZtZYAnjxKs5pBqOlJKWrlkEBdMEnlexgw0W8H6Zrr0vfxLZ/q8kT
L7unqvYcJqRvsaK/GlF4qsx5iEddQU3hnnWKuwxiZIq36JjvY/HmldegvnZpzQFKEvSNEk76SEc6
7mkC656GHks4Nk/dHXejwpA65LwKBvwgb66vOCORb3q8FJunUZ2HMbEybrwS+BdDBTDlfqvKZ6ku
YgLs84RGO9Tf4KybCfrJ3LGCZ1lAjyqiICGszbT8PbOl0r/q/o1al/CYBozVAPNF7wDFX/TIlkig
uKKSFOulWqCizvZDwxKQSSPT9K2od3NFwfqv+VKIjQVFe4q81k7qU2toi6atjkxaq+aqAoOZaXLg
r3IUDUDEZxk35Hr62q7EQpeXA4c7IGWBjRyrFKV+NbAWH2ida+xTfA76gt8uknluaf1Ci/ovVafQ
bqOtprcXD++qtNTsrCbtgp4IPNWbBt3v0hBccmKBOqiyQCsVUE7F4KESOIU/NEWfe119wQDPEV2A
3xypBBl3eWkRu1wCuzCyjUhXG5eNHh1ryoCk9udFqKCPredC8m7liJ9J6XDVExRshECbRtuWermq
/WCpZOJLWZDBlwvrAG5ohZWX0iKkL+A1R7gR0JXloeooY8UMS6TKflOF+O7mZ3DDLsGAbHCaZmcA
zns42dMgFO7Swp1s5C+fhhI9ZoYlJodRT5/PEMFSEGsbWNJaNHcalu6Sk5UH19xxJLjABKUSHM3z
lJQ4tBIDg6UJND+CQAcVEmuLABW8qQT8hXRGq6ZykKKRgHUUOqW5bXiFyzBzKs0q7Bpr9K57C7vg
SZFBlBNw/CblrEhXeSpiY+tWN7eX96phvnmuuQVpvFQ+7ZvcPUxcvodIWnvESVuFdgmZibX0dC3C
NwYLy9aDpNMzkSoEfmbR8YJU5727jHMMGn1P70n2JY9B1I4KG0XGCE8fs6UqkjWPZjLEWUKeuYUq
YsucHvymWEYMhl3pkpPW1Z1aUV6lPfb9NUVnP+VGbXO8Q0KwpU7rHGnMCNeBH+KqmBB4k8yoZpsZ
SmPv5ydLImNK87eBxHQCO6JM9py6vtUkXZoiw8CYqrVTORfH1RCAARbCk2YgMfSIFs+6+KB46lFO
tKdwmDx2TQJZRgSmWrHWydOT45c+6sDWGGJBM710XbyXbWlgKygUc+uPmAwnqUhkU3OQ62QtWdWi
HRuC04uHmMAmShWYVwapMqQZ1f1LD9gtAzToWbtvi4py4VrBAwCxHeE/ZDGi3Xve6e+wAueZzvsh
3htm9oNESVVe5AZir0VmnWArq9BFnNe2R8/LCCjvgadJ0OvkQxwRlxXU2zHutnoL7UODSMUmVvMy
ljPVfEi8t1A/bFeS7EQ0d2ZzElV6L9xaQz12kgAYpoYy4x+Y1R3+l7TzWG4c2dLwEyECSAAJYEvv
RVKU4wZRcvDe4+nnQ80s+up2VC1m0RXqkkokgUTmOf/5TZQdEnLr/aeMAIu9xGZH0RcmfvXT2pN0
B9ylVYcWvNMs2CYUoy0iayPFFi3HWa17ytnOu+KSG0fV+ALmDFRk6CS14DCcq3DK8yw4mlb9PMZ4
qQ4MBEcFR/qnMgflkPFV9MgnDW/8jiJ8nDn2Rjfb1y5XSoCfQAxIlK1iEG8bIiYqxBQug4mQX9A5
CkKP2I/0DodqfxPE5rqyEHY56UL63nqsyntHdoDO7XDLdJ4DsabLJOmXHUCaINW5iZ11Du/Arj3M
wye78/ylJYkJaArlX1Brm95PL03CYMyRTAOcZ7NCzxsza2opCy0uZANFxcyYYZESqoucKA3Qkebb
Yzts8EPSBVEfTqrPPHLRqGlxh97mLWZOfI5EEiSWeIc0GG9jXhHxMCXOxjuhPvanoQqJayw2EhqP
jMjuUetHK85w1/HKdN/XPJTPy0O1kLM1jl74iq1f1rPZ1zqYf5wP/F2wXR9m50M9e4lnLy/4Ex1e
qhV/HuAinw/nl8N6+iOdrUloQxdzYPI6W+IdNgu2GCjPzweMyvjGmm+185f1Ga/2+RoH1wamx6L0
5xho41tLftu3+phutKs4M0C+2ouvejaZEbkP6kr7VtbNbbKZYGCHK5qH+eu6xxSMaey6fmQOA7q7
m4w3suMkagrmvNd6aa3HZbFCHDmH3QVskuJI0H9hog3pLdwrOzI9Z8m2aTia5t6wEo9gvvbhA83C
eKXECpxZ82FhMVsshk/tzmgB9T/4qfOr0/nD+KxCoOKFNc4aqH+g1SwMXAcYCPFQy4OJNh3eGkzA
Q7o3l/wwQPsMrDZPNxW1pAtKrXZYZWTNesLIQm87Jaiw+PUw2Ra5R3ZCfilGKm6oxWGMqQMHr4Uv
k69TOU+I1tYgUzFk30Xm2ufRzk0nFt0w7g3XX7msI1P99FU+vH7MR5Alr9o3Kg7nwM0BI1io1nsD
txktftEYrRuNgHNwnLg6ZvOUdOqmwdstad8ybGqYJazsot/KpJwJE5IzumiZOUyxva2dw7NMKMp8
VjJD9xB4oh8LzivKRnzze/ZXvFF3dbem5AIwSFcioqHvjxoRorKOrnaqr/V+fEuwiY6RP8Rjszbc
ZOc3F5PHYIAsWOTUI90Sg4OyWjXogz08QDLZz3twX0FCoUJiSh4yptKOFYSOhDdluncSLzti353o
TQREnwuMFdkQDAXf+/7egDAX9LHd+DlVHcGEyabbiPAkVTlludh7A8MMyF81eIOPQ6TuE2QbluvA
/m7womjVeid1ZWFDDed8ttRy1Y+EQpQfTX2crmxD7AmzykVZ7kvGotNBE3S7gO90uN+NOrPT7LtR
3hT/omDOzeUb3BVF0swjfiOl3gwwT3FUdzk26tHuoyM+Ra1N0kQVrYvOWpoEpHep3DbBI0Xtwi3F
gw3DRUM1j7bXw2wRJbbTJoe6dw8+iI3SAkm3q6nO96X/0qTBshrNi1CwZcYxXCMRvh2QWWvfLjiM
VWFYYmMcD/lEfzJx1cC7UtDymWCGnXvIati9FbF4bvQgSZluMA60uvDUhNPhw7RJMcgMPNXeZ6Wu
65WO8roMnh169iJ4AQeZwXCYFzHUH+8W5dgKkCkoqC8MDDMxiGeU7Wpy4dZXkEW4U8qGIdjENPI0
8signo25eh0MwtgIaZrglamcq0FGLIiKhrerJqIh4HY17ey6j2vBtnRWARLjLnmOdTzDpmIsR5JC
5arbJHYTxwtdr2xOzFNABXidtaIoswLIz2iv1fCE1+y2xPFdoBjWMLXuxleHOregKtdygrm2tv7Y
j9Tu1SmVRxPGlIs1guBYazDqMS6u9Zx6H0a477RHJTr05rGWr3W+rdMzX3jah17DdGBOkNjHcNJb
kxMiodXgvd2RBw3DyqZIhABpquYcru0sFUelLZbRSJIYTk5gUbXkejKzd8x8q7sXhZ2PSWKvkO1c
nevmOaWEUD1ICu8d8Z3tohmuvfk4seJsjBAiweJHoEXkz5tfaIuqmI4TfR9pTyEnfVtvYTxa8S0B
C4r9tcEljiFX5OItjl4GEBbzsR6JCVDDK1M5NQSm0qfJp6biS9dkh1DeoPCsIrYGFcUYMwQXIKXM
vgbYYAEMI0/DsEolyp75HALIjd+/9yRSTmXxSAyqhbW3857JZw7x1QDffUavS1TLQwIpSEDBM28a
DVq5zRzgp4FxgdhbePfB6GNVQlUg6+FXZHEalPXNwMkgtBaetR7A+UbxapvJl4XyyHTQY1kEBvfu
MiKbIieeK+U+l4PcCgv/LjgkWrIe+zs0zFkjP5U+2dk9o48CT0AJQXL85bN35D7wOVSr2FThTKK/
pC1v5cLWaIkiiPnBxmtAQusnSfoidIe4RR7M4wqOOBQN7KKJo4DvCtf+OyHyLk/k2Y8fOoJ0gyC6
jMpbW+5q47lldOu7Tw4NRQ+Jw5YN+jzMJ2o+NdhdWO8UfA4acqRLjijVTBdZmmynx0UhqAW2zWAD
B2QBbekpAceK5TLYtOVLzdf58NDrECQUwh2Srz56DAI2UAqsMX8spA9dlGLDeGGNJxEsSPL0oIxG
7DsKSKQHEGf+JnxHe1fcm/DZtdJlFYi56zMjJAfT48GMk73O7EcA5IQD3owOIb2vfnNywl8s2J6O
3oeKq3BMV+GpdB+ZKmFUYxEyz4aTZ/sA535PUBlhPqsCAX7oxc2mjUjqj1HpVtPtFnFPXctQ8Oi0
aBY5wWOIIe1wT10mcuW4t6PyrBtkS5nZE4QNdfyGhud5+6AQW1t111H/nILG5hmk1qzcyeg7a8Jd
p+KuWFVzbZSnYUwWVXq3ma9WpfnET61LMpwj+qWxmDq7bu52lNXDY5lf3aCbDf0XiTQTvlSC+CbD
d6sh84+oFQy9Jq6OTRwhQ9nQvQcvvZpvwtx5VSmGfVNZFija5djCprIvhsCLUXOOngrsoNhXmR5L
ltfAuNXPv5QwPNTOo6oVe52jDXoiAY2cIyNz37fab2BUMcDAnSLHuC5kG04wkW87lPZxsyxVf+PG
hPAF2DZMM2CbI5V49IxiJ/W2I3mIifyyGTOLRFkO9cb29g6rIoagW9ZUmzguyVRf2Pzbvt+WmAeV
Q7HU4GcZbfmZ8bvykOQXDSIGiK8gQC4wfU6S8Wx58Vc2BFs1xwHFTXedZS+lNVxUCQkAU4NWYFlk
OvyXrEWpLVK4Ux0JC9G8Y54xccethlaZTj9PPsLgtY41GPHtsor4WGW7byGzjFa5FYN2M503R99Y
fPCaEqqzCdBhuG5xRoh2W4yvFgyNzOqJHcCPoLjlLd41zHqVzNt1sFETCNZmAjYIcN/7CwGUPY6M
xkPET+q3mEwmoAIx9AXXP/dxTBog4RlL47M2dwoz3CztHjRISWZMIivNUTgo2D+1nPdWfTJSPLMD
HIgw0NA+c/9eYHGGBZ6J5sQijEPR93ZLyGTv7seAcOEi3TGlqI2cnvNd6w56RLxE+8K+gu0C046E
6SoVK3d+5SnVqrLVXeOl5PnNx2AkLVNd99VzyNMxDs1SV++pp+BaEcybOF5qdEC5M2wK+TkYz2aZ
PkIRz4JgKwtATDW9+pV/7sHLEnhHnXe1aqMiUkFZqGm0V6LHlhi6XHkt64OFBLQsD0QpifCU0e/E
KToi0rGrfWnxZCYVHjXsSp7i7/yYZhwerwmC21F0+na9kilvrvRAr7YTspTp9k43jbU3snMr4JKk
4eX4DhMcN0Qlua9HKFVdS63GDLsgCBMyHVwBfWJkVEc3w68rMSGDEIpBjmCjL/zpytH+VmRoutU9
VsJNQYmR7CCw0xTytLB0J9hBjc0dbA2yBhkWil9j+1Vr+bvlyV0Ri6NnJAstNx9GdZeL/iJQIAm7
PFAxWsOD21Gp99DskuTdbrAl9ybPKdKCOPUjHTn1JSe/tBws6MzB1k3vLtbIEsJ1BIOS4oPXEI5/
cWFjSUVb60G21oBtdQoHJdrX6T5hMY6Y6nXhwY/bo1cfJNirXZJBWTyFYs8Al8Bn4kSAorEqYddp
w+KeR2ev9Ykfaxkb4reQK4zbPX0eDkBkEWkfqreJEnMz0ZjUNlo3dKRZwVzYNeTcw9yq62hhMSPh
BDXGbtv17rckm0Lq7AFFtAhIBqoi5+BM7MjMOvQpdko2QWxAMmkCVTXiMTKLY+OapwZy8u//gDYd
5lAMT7W1Qx3UZZz1i6pcKwQajnIho6k/9+/eW5IR82IL5qakj5m1e3Lb7FFMGpHB3/rcEqmBws6D
njFKcoH8d89wb1NIaPXseqtl4c4wXeLKi4h0DxSLRvWs9s2hkFs/Rg1S4P9G9edqPVv6k2xqon8I
JX7qPc6LSIDlEokUP5mlCRcZoDtsn3tLXTc2UW5ZtBXxeE2i5OILcmq4O5xZ0eSoQW9nA6tEDbBF
e+zK4TCArKnjqm7c9zwlzArtRRuGFkQTSh17wDV97PBa0whSU6jPSGwz1HuIS5dW+reiJdkajUeG
MeST8J7oGOg9e0qsne+VBN7JhcJVi/ADb+t3tU+XmRNt/bAlJHvIH92eoQcBJ/U1JU/HILuUV+/i
S0U+tfYs4qUTLQcg6L5/qsRXlSpnWcQ7LgEBOACBdnOs68vQHn2eryQMfnUMzHElMUbQ2Q5aMRPL
N9/DkMvW9qYPhyll6Su+x+S6QX0i8IluQ+IBB1CciJYyhcVj9I9B1ezGAGJh3AHFltUiJ0zb7ZDy
0dsXyYve3o0OfCk7Oj3LwbzVljnTJ7KEnX87RbhTBwC7EM88jjFLfzAbHJ85iueZ4WzJtqyYBSqo
qmPNXxWKjX8Ym7NfQJGDApM4PgtLcIOCLiT8sn0auuHmSXAC2GZsg2F90JDt5E37lNfhVVbmK1Xp
BwwiEv9EegxH/8NLocYK815QDo9XdmYtHk8adOuics8ZmXQ1nqtW/u73R0jyj3Gm/S4VFJmAo0Wv
ox+tLC09eYV+nRZbG42HIK9eYw/+Qe4sk31S6odeOivPOemms7OQNLaLIRpXdAtLmNBJefa/2+zu
9cEHKOl2qAaUn+qDUahH7HWyV1Uyi1C9PVOoQO2/m8xaN4xNnbAgUXrPCGcdNzfbAvMm9022wb5z
cd4aYJ24HgbVo7PsmfxuEHE/k+7ufwXN92i6eFYSisAZI1GW1f1rIeBlkMUs8zVTaUnak+O6S996
zsLXAo4RKrUcK89fzDE7g6SEKGJLhzfFNtKOl451qAK/m2b8HpvjZcLPBtwc4Bwv+xQGdOFBH6YO
MyZOY/EScRgGxbjpSuVAb4TMwVtI2DQ9z3dCQ6UjffDaU1y6K9ZInG7tAU6UiqmKk33HlI8ZTOWp
vjCmSFL30ti8reFg89ZNOBGMdgxaqgFLg47SuyTTPA7GswyYXObdyvef8yw850QFKuYpS1K4jMhg
oz6cabxwMPYwog9tlXOWcBWTvQZ1JNPufSXnIYMXzjSMtxBHAh+Yuf+lDTV00WDVDi/NQDHn9tXM
wlY/N5VjmuACiYeVPYoHr3lOyNcz5KsB5ycr4OU7BCBABouKbO4W8TGsjXTpBVB0M/dlHE4RTasB
+0SyPzK0hoyy4uZU2ka4LwUSXDMUMEa51ljKcee8mDNh45IJXV48+cudskz8hdXTQIhnNfLXfoQI
1hgupg6oCjhbTDtS7S21Vl/0hrIyAzi7lXONOO1zmJRJl68JOZq36BrCRxfZgVDycyzLiz9W756P
zhYOnKzkEsFdi1QJos+ixTvLQ/o5RuR6qpA68yXek61R7bN651ivmlEt/KhadJhE2abYO9Gwoo8E
psJvmIWDTijDf6NhDRZSoJJqF9iLHoE4gt1UZfQke8foOjzVfugTZeW4BB7H/jJxptA/Rkxcvlyz
SKPuSEBHOxNr8Bug95ALRnU4l7gd2/U5rBPiKHENxJzRYdp37euto7z2jFqt9wrapQXrS46rgjGG
3X0EcbgZjUtokUfmrsnllUQx+FN4cURKyt0aXyMen9IdIJ7g7CoeUZ0j9Pty4msQobhsL/w9qMay
Ixo0YTwZUp9MFbws4N3CbzA7e56EQHEucjoNYaPEQ75+TtS72cA5YONmdWsQtWVqndSqXisQV8wB
4y4HLKG9AlYkOUpIgLMi7g91Rs0MUGQOFwkQblCClfeeJjyKi3lT0e7bVMENrrsNvU0LyTX9nBh9
6SMIEbyVPhsPw/hm6VBTxLyJAHhbkEK0USa8YwHsmZJ3YmXrgNGHB/TS+/0WrCctN2OE2bPI1+N4
SmBKQ8NLJrqzdsx9kADCx0vs+4j59FYlQApltqL175nBUCl9+LPG15okvP/FUoOa7lgYiahC+8FS
G8xGZKYs5FHxfinFrsUYss7F1sE69Ogzc0UmtkoaQIRGW+ULU5rbgh1OKZ2FRgNdOikPdfpSNsoj
P8EHAruhgGGkNEfQ6JrqRs/ZIcweR0zGMKJfxiAsWWK9OIWBCDVbCJ3HEuZWAOpQ4fAnmY+1NH05
iZ7EfU4cxEo9mR54Wvzd+c+pytwvumtaP68Q75UhSKR4y8d7Wmvr0Ex2eN1acXGr7M8+09dVD79K
Itm6l+zO0nAXNMGmV83bsAQAGThM06VbyNmfr6v2w/liEjdi6OOomGFZtjB+OqwZluJL5vNIBExI
DyrmAi2utf63p976Sb1hV4dkUw/XUKWJA4320HrSjqsWl2HMV1H/F8eY39ZRP2+0DttIQPXXDeun
mp2G3jKs0TKP+pBszLhfFSCyxhK0SlV2Ayx6Dln2AZFhcDx4y4JSlS6QVtlw7pzZUp8EeHgLxOu/
XKlphf18Y8aksFeJrcJO5of7RDBqQca2ah5zsFcqtJKms1PtBchnVWxVpA0evgrGpP5oSaeChV7T
8v/tTfyUuuO7ROya6tiOodkC0yve5T/E/o1SyiQfw+6Y+O6hpOkeFCzBmfpEKPJhPKwGBStZroha
R3CafQIRo0XX+adqwJPOdla1C/cJT6JiwABH/5qmC4Oyc6ti40DCDhxUQVt2eYH6MxawKq8m02X4
CgSAHTPrkQHqTAtQqCWvjOAbkEj4GwMmFRA0OvUmiudEP9pY6FdowHqJhRUKeVgU48jImDBY59PM
Tlr66EM00uCUvDsmipHgw+ZsagXMYSod5E7DcAmikxHwVUPoKFoGtOtD5u+98jXRmLvJV5dupEXl
6spHMXHfSD+wPyz2Q5Qs/iiIGPV3TXv3cK0V6a17VehtS+ApEGG0zZJzyoI6ED0oPZmqNiNaFeQi
vOkpOzhQB0w5ijZUly7q4+OovzaZgLv9gSAJWcEDLPfYQ/LaJQT0LEprpcbhPBlDrPE/YIBDgi77
j368I1pvC6LD+/PouDsnEYuAWNzSfpn4vXLS1JvVX1bqj0caCwhDsExsW0osEdDX/+cSKZXe9ftA
Dx9q2ExyT69nBEjwT0b2F+eJH04Z//VCPwx9vDDTVKXVwgcODrY40yPEdz+oKyDqoXr888r/YR70
X6/1Y/+POjc3Qs8MH1x95VsfdYsWAEJG+Ldz5j8f8v96mR8WO8JHJzrU/NqY6UbzwFzSGlDOrnzt
L2Y+f7tJPyx0tEFXVL/h2qnDnRFh3Zz98cEtdvbfPDT/9kI/ti09b51aaflELW3iuGRLauSmhEqZ
/8WG428vNH3/HzvToEDlcW0jfAjzSzfOmUlG7rdw3svm/3mPpmX5jxcKW+CoTOXSRSOFM26g/UFg
KFC8xe3lz4vu3z6SaTm2QSChQy7hjycpbI0wrd08fPCjQ6ldWdqIoe1iN/zt1DN/bOuWgyuDkFPM
qGmYeJn8eKW4TKThmFH8EIU7Qe5akHymk9tAXG94sqbZbzt0N7rHrZsx5Mlt2lBIUES3aH4+ZxrI
T9G2UjGckKyM6qWxNqgfbechI53XPU9fi2/Ii3zRFLeuuIXuo/BPvb6piwkUfKzrJw1upyutX32P
wSo07O5eYSaEmr4C7dJA42LlzE8O7iWLbn++0r9tN/9xuv6+ABz7uC9wvBm69eP59monl14zcgGQ
a3k65Hytop3r46XlveedvggkMKVKxqb95GNDsbPG8Fh1RHwF6bFyUfvmQrnqCXJYMW4pw1a+Uy81
uI9xSmIjY8QcPDAESwtKexOgGfO8/iVCPpvpGc4w1ia2YT6vR4EfHD24yM2T4PEfaiiS2bEqSRbh
lzejebCYOIqy2GZoneHL+kX9FoA9NBWnsIa5cNG7D1pHryzLvx3/P6rg31fJ0AxMbnRpy/+qQVRX
l0GVtfFDHUE4XpsZ3si8R3XlGst6OLLrhsHzn+/M77rmx53RVdNQpcXlFbb1o+LIhtGOtG4IHxL/
6BifaQWijEJsqPC9SvcpFHG8duYTNF007jqIDmHir2FRrkr0W0ww//x2fj6SPCj/fDe/zTr+8fB7
UE2VROHdcLhZAd5L8uZHxzEx5rH8i88iLN7/PA1+F8eWiobcNg3LkT+L48ATvl4No3n0Gb5o3iJi
+hzIqfAR6Qd01VwcwrJ7b5HxZTGIr+JuNa5HRF9PTf3R98rSsQ4x7RX6Hju5TWYQSv40zXkmb44y
u9kUJBE0Hade1/AldNCrOvgVYuxmP/tOMLeZ9lSMPHXM9BmIemjlKicnnB44TDfIHDpk0B9Iy1Zc
ukXmByVwEYzmfdh6kD5huMa7ibShI4NKa38fDVSJZEWOlsbE+Es1LlEoj3b4acOLjkd73ucP7YAf
2PglLUaJKJPGUwtoG41PQ/ycwdUxoIj0OiPR99K8u8jbpNEzf0M3YplzowrAjyaqKkA/nKtq+AIw
nTX8r147M5HnhETgD9Ewku3tmRbdreJiNN+heW2YK+XoCLPOvzpNs1N7VBtQxSwkKEsnebUDdRnS
rSrtuDYs9Rsm3SYym0XkKku1+PLbmZK++cpTi1w76be24hwi76a3tLnAnIDYAD+BTsp7ule9ZhH2
xECFJsYE9LF0NtB8ZsHQHwP57pvuwoHSKXLEnCk6lPKk7yksJ/uKoQdBsqGjuOOqiscXHfN3PGNW
mk44fFNsYqSdPj0ADLxH3RfziPGUj69UM/TEXEAtRuRdg30kcVlByYbBCSfBHghKgdbhXuFDFKQH
0YwucuQbeXjtdILS8Zmn0p3UIkNg49nQc0A04IRsO0n0pYbkHOX9Nk2MJR5ICwt+hwwC0NanXJzd
hNiK7GATn+3kwdWrYzLMT26VrGoOGUR3YRgtFMtbttkugzblaq+wdiuG6k20kxB3caZusqcyo5Me
1n7nQXJgjVVnu9u6vYr2lq5HPNr+p4AJlYWLiQ0i70aIzBy+UueNZxcGtuMmhMTAbUBCjQfHgsXj
WVjKkWeM9wET7dC580hJHNci7EoP0KtH+eXjjmvFc9pw7yxaMFYXlDaC7HJymCil9b5wnqCVN44J
rm3OVQ0F9xFDCVQ6EaPErDgpMBENlLTGPa5wHDDGRRFfVZoTM9IXVqLN7QD7CvzqjC+d++b7+8mA
hOEn6kX4I5HZHjR03iA/cXaadZUN+/kenS17rjBQ0kOCfsuGUSrzM3WVqZC+mmLXefkOv8tbMxZv
wBkP4TRlt1HchLvIEVwzcmcNtGfVE1j43OB4rwv/WkYYUwDRWvmpHdyDRLQ8wkRZV+lTIL6VAP5w
iXLX2aBQ9CcuboBrgroC/B5A0cb4zYEs5zOLgFNUWQ+pdkca4hiTb5UpxELSGTeYl7gpQxNEENN4
Y11UGpBZu6oG44oXDouByF/dXWkN97onOiJ465SV1yWb0qkuhrPGFIEBd9R8DzDAQg7J5rGMujkq
hfZADbiUcOqU9Bop1kbvJpaIWCf+r2mmW0CbMmIVjgcC8QgTFXwXcFafp3BrUvEa8bBnkwVCyTDA
fKFidQHV4gxbInjgcY2gOkEIQ+NVVs5FH8STn+nLNggPJmEZoUC1qY/LegTsho7fI6w0InnSsucM
zVyBV1PmVOuuJiqoO3CdmLOtlBHZWvXLSCY1K2yOHA9JK10FkihMYk3yfD1gkaLjR9V3m8kUh9Nn
Aa2ibyZPM/Su6bAy3XdzGFBKnicHKI/CpfJBlnkyzf7KqDPEpqCPmRQ45dKk0h8kgqjJDAVriBLd
P4qVxjvW8IrQzz/10Bqx2cIfhFQRpeBfx1fFJuorebEUFZIk+5cf32S5Bl3fjWmwEupHiKRvRPfl
4iXV0m6bmbuaLAbwN5qJngyPCLE8dPShiR81y1zKiGC64T7AALXfGVRpuBCk35qDdo4Rkwg6NNyv
0sMaogPtKZ19Mv1iVznXJBHViOqM0rjpfbyVRrfum/4m0V9OgLvEcM7TykVQ+NvRPjpqvffGcIen
FZ411dar8bXycNxN1H2sKlC4842qKXtBKkRWytUgbiasMmt0127A+w/DJf4zVh5eRkwdyjfL72AX
kbQef6NdXKou04wEP1a0IJGJecvEhgAZViSCGi2DsEc6VNzPPeTiJmBwLZdGerbGk1vCBDHnJlZV
TrLpk9eB+StJFBMHPEWyBg8ygkqVjMEhBAmwjQ8sEuYtcskwSrdac66RM6ceqDNFiF7eempmy9mV
GL/tO5gjwgbWhvHK6hpdBBW+v+5fla2Jvsre9OangKJvJNVei+ythnwa7wNUYRYCF4hmHYZ17CRJ
yeYiMXnFQFvFV8ld9t63N34pDaK+G8/1wMAm7ruVqZx0MrkKdMoNdiMusu/QaNBhFOe+7u5aX86d
gRrpNHGWMiZ6Y20gpX91K6gcDVt7u+tRHYcNg0QYecjDgSS4aI69sC2IL+OyAYhOENMWsGN7Z28p
mzrECCvfwcNRjU2dcZfWwMBM/3y2XJKB6DHbuZXNwderc7gO3BW1i4pI7M1PlskdVIdQ4+jDg1rS
M/lhcbJfLXBiH1eZwppflsEH4I08dg/tl/aqsG90K+tbfzZewpulUDbMJIGD0CTnALmeWFrQWMvF
ieSq4tNzJpdSew+eO55xFNLapTS2Wrep1A+AH2Z5kVVvS95tiebPmcbCBkGhjXnxBhj3DiKJzt7E
xWnEBUzjx6IOXQ22ib46WQKYPoalRX1Ma+eQYb715/JW+1Hh/1/JaQl02mJqhn4AEGoe+E5WFObR
GvJlAasoGnfdCCFb37nOLo8+EpvOcPXnV51K+H+U+L9f1BaqlGCLgEc/wXXarsoofJ1Y7mS4Bi4D
3gIqwDEAThSctrrN3SvWf37Nny3v/74oNCLD1OQEQf9AQLwsEQ14DMW1te0TtHdGuIDYMnRbPZjE
ESdGwYN28fXD2OzD9KhlS8PeojDLFLFCLgylF/WCViyMAK+EigLbLBlDWXAvEKLY/cyw0AuqHNO/
wuZJT7+ld8+LVekTD93A7sF5sOghYwRflsTxkcq2qZZGt88UTqbjQqms3TAd5Zn7MG2RQ6tvExbc
n6+C/qOf+d+r4EiBk7ItyC740V3VJfNGUU10VUaThv5aYPnCdthk31p6mZjm+IamiBI6MzqF1rFV
3izz3nZ3yxxP0XhuRxra4dWWwZqockrJXmhLG3qYgEjpAuDW0BPCkB5AvvXFUz3G22ZIVzHUwqro
NkEZvWsaAbN28ZcP9q8L2WH07UiUTiod63+iNJ3vWY0Yc/NIQZqk0OgapgbtLaq2js7Wekq6dYHT
wJ8v508r/uly/kbINUIzsMO1f7wq7bdZ9E3G5QzMrb8ttQJ2KvFQ0KBCLD+ADAecMmBBYLdS2q9/
efV/sVIQqgFH1SQmgdia6Wb/ozmtIr9TbI6wo28cMlKaRvUED25NhYmohBRkeBb0YaA3M115Qfxc
KluJH23q+ss/vxMxQa8/nmiBmQOuwNJiwvPz6meBLSLV7Y1ja8JlKBdF8Z2Md5+qIpsOEE5Mg8al
Zy8VWKnKaF/FeIK12776gG49TnNx3T8EVs2R9zyNvjUeqL+8x3/Z6oRuSmmBekkegR/wsYmRagET
zjjaF5j82OZVTPxx8E0AuMjN1qGdyyPn9KQwrRxsNw/wrJmRj+2txcOFZuyvMJTzL4+jAIYiT8TA
VNj+uRPi5mSn6lDhxYk9oC0eMkxpBuAws0YkPcrJNWQmRm/R+x815An401nDDBQVvFK+WhjV2HRQ
iC2hkZGf+8ud2lkV3wlwAJ9ZNjGh0H2cyEaCshT48unJMdE/fGcVQaM0H+Ic7iK6OJ8xbOy+W+HN
b1476ACf2vDh9ZgBmh+qRJkfXpMzJMHVVNObzT1jcly054A5IVKuueaShxu9JUxL4zMuWIF4HpVX
aMJRyXkIA8d+GhkeWyeJv0cdIr2AnD5AOohwC86ZFjjtZLt/8PJbQdBNjF+nI7ANjOai/3LJ2BzN
F5fxMxRsnICbB9vXFqgQp8LHsZYFzX2r3BXkCuk5h+tGU/vnpWPY/7a+eb5ssEJhWtbv+/iPJ62O
paEYhaYf0bX4zkZJH1zL2Mf10syOnruc9BVtyOcIzpI71kIXxRp21TKPcqUNiYAtYXjjWMuQ20YB
rhxQ9q301cDpyxfvBoV5QIy3w2Piux/+2MNrgz2kXQMcs6JJJoYmpPiiNZ35wSpzj6V196qvxqf1
FZJ5lcLdt2aoDNE42wsNUxAfMKGr8AEB5nHozKJzb6C3UW9GHK6S8BK8NBj4Ge4JvH5uyHhbuk+c
jGr7K4D9rTsYPuVbDcYy7fjkDlVRUnWEEDfeddQJCD31HexdSKM588nIfu3i59RI51kCldDCTukp
CJ5jjWCvqsbTWd9Opqa06Vr1q1ReArWbj3BCfzuT6fm8RPvUGKf/4ezMehrn0i38iyzZ3h5vSZyJ
JBDCELixgALP8+xf38/m3FRRpQ/pdKulI52vmxC2t99hrWcZNHCxedCRgdrI4vp2Xgq/3Fp1vxkq
bZVFiA+yTQ70rqd1suHIN8xg5RwLSg4MPU6Qc0pIMezva+Tmwz51X2JgaXYNg5kaOs3ZmeGRetc6
eC2N7zVEM9Jd6vklAKXo0I2IkadBB31TyzE3wbB6A+WX6pG18IS5W4FJAP2xKrcmLVQJpxtMmzk8
FLC08oHN3nTr+isntnDGIGINVCiIS5dh5aC8y9+rEO1+nupdpLo3mdrhPEK0H5XFohPjjdRpq9Je
mT5a+vssuZnxfZnzdENCwXp+DcGn9ykk0+CQFJhPCf+LX7Uen0yzVguVPFhy6/xkVY3lbU67WzA+
g3aMf8Rdldlp7ChBPKAFiVghzXX7ZQp4KV0IGFAGoG+vfbRSbI/rETEKGOh6gb2NYUTW02Kvw3bl
2xurXbu+x+HCk6/CtulDZCcRiho7vbgmkGge67zcmURo9of4rJmN8IKi+IBViXY83TiFC5mEzpWC
X/Eped7dHN+XhFppqhfqxtrgIDR4eRRzk6DZjdm+w99bakBOep2JmPE0Vt1+qPJlj8BrCKdrBSxZ
zLHWwHO5kB+Dyt1ofnuc2nwjtOa+hCzXPSIRZpBOs1CbWCVNzauL4YOTuBxNbZugEk+mkzCR+PWW
f6BPOmh2Sp9xCoKNJGprZf2aACexBmyFoQILGZk/BFSeb4NhXAbsUisf43Ekw8/eaeC+FTS3dXML
SUqNb6PqRWs/W+DjCpB8rUu8mMWxZBk26T7XEs8X4kbNUWvSApWDMlxlzgB2OP2FNn1dBNmxL/rj
YFZPaEiXxYT6dmzhco6PtQk2qqCIU0YwU0OOaaHY9RCv4LExHSwD7CZueO2Mn0lMg0exKxJlgbyd
ASMeNyYA09f6GngztGmCSVYUUsQOk58YWtgShtOcrnG77vKxOZga5qjpOE0M2WAhBWQjF1DHS4YU
LtNcLXjqZ/3OYf5qFWAZp4HeLLu38bn4iN5iGvokgKEQ+z3SVyKGfdAtecASvdmCHYAgXuz0KT/W
EL5imRrI/6thTFagd8diJOl9o7INGRnIM6Q2rzrls1pC8XXjGyUipKN5FtFIrV55tTRB1tm71EmJ
7iXBE2AbATImlwayX2adJMu/u8l7rV7bA8QsTb043FhxR0JG+pJp99XMpQDlOUB7hGK9kg4yB9yH
6I+5oUBizXcSYJdnhWfF41pDs5I+YZeeiCewq0Pfg+BDEswLM54LrxjptLWVTXJqgKKhtM+O+2Zj
5u6Ocxzss3aCf7hEWL9ssZup0Vmh/K/0fUJXmz5M07FjztrYoKfARoC3RDOG+lJIAJ5bOO9g62hN
UTtmZIGWAKfw5FjtyTWLdekPjHdDVA7JMmmNPezbhBe5BmeZDho6mFDLHypjWzaO3ytCIltcS0VE
ZfDvP2vTyOeoNpMlDtAxaqh66OTMeMKzcS7mlynAN8UJoP+7drjXWvyIzjRzp8AEVgxmf7zEGGeU
jOsybJuMSIE+GzoQl+QyGT2TtDuzfzRxyMUM7JFXtsp4q2uDV/agnlNzFc7bwUeQJU4sMBcuQ6S0
N5aUVAgqUX4Kjfkon+uuyAtGZTYn+LUr8AkbLj4MZ1Ep4T6t1GPL5NgBMJPOF16OmdN5Ci43A74C
BjrJDh60+1rOGSN/X17y0PSmqNvQR+0TPWYMSIRJjcYcRl7DM2Uys/rvyuRf9SNfMq9j1EvyX39+
y6Ug88H3VeoSFELwra5A7WDU7XgnxuL83z9L+1e7wZ/TAlvIcM42vs0KatMIy7LuxaHDddspTxna
0vQW1/RY47pqvCKXO6BsoyIgJNdAvu1CyghwID98EPlbfT9bttA0NGTEkf3fHu23aiyfE7tsA2Qy
ZlSs9BZlOakDqXZ2sLxEicDLcJ83d7YjSKFtNilZICG0vR8+hPqPEy7IQHFZ1gsHgdQ3XYDq4y/W
JYXMZXmif+TZ5FllhL//baL1MblPgsWExSfWSIOAAWFMJTTfUpanLa66hoGRirlBlvlOo1NPD2dR
oFQ1wNJFL5FxoOZYoNpAu/46o/YRNYR711/AT9GjYxZ/lgDUBrs/axF49pLAhciWuGq0YOW6pTYY
1btkOkSD1LnvZbnNNb1ofaBJ5oo97tngCgoAdYVDdlua9ZrpFGByRSqkjQf88hM+6sqcWf3vavsI
Ed0LYWBNPAAZb0xGjh4eq0VsgMoieCbAts1rwSD8OoHRlz+gFAJbaW0J/ciNZetg5Y43aXwbKh8x
/z22cA5KJhZmQfJwTrLqmOeBN/EARlS8Uw4LKyGfOv8oAYv4Mg7lym3uLG5x+cz+8Mf8x4kSLlMh
y+VEqeJLJfjbiWoVs7RsXdUPY43RO3ywaQup50sG3yYc246NiT0TzDEScE5haJ7j/oceQ//H02WY
BimX/MdwDFW2r799BHs0jQAEkjjIw+A6H1OsnQyzlPPxRZCfW72+kqWuUcqMAsovGvnOYE4k3n32
fDG+B5ekhiZkjoWm3pLdwNGlUWTV4Q8uJ/EndYD5j6aIfCqaaZWuX2YD/vmJoyK3urSLwMvkt+DW
WgbWLhOg/pKUt5Gyh2Peau8GMunc/oB/MwWQ1Gl4fFGscxGv4sK5YhxxrkqbSsS5x2oKGyXBMBwy
RsAY3uUrVcBG6GP+71+RcxelOK1pBjJeDRyYa6uy13blX8EFXKKs0JoXp2ID89zHVDv4X3hnM2dc
9FBQnS7YVNGbixo6tBeTSSgAULgfTtE/vhALxYKhM8GzkNd8uxGaWkMpOfvaQfSgIveDhDpq6lM0
7RQAtUaJbX/X4hLteM//94/+kql+uxIt4g5NFZ2GJqyvud9vp8fyyxGH5qQdIp0n08avAWAxHNf5
jdW2N0UUX7PvZuJYeSpDhJEBY8JgRoJUG7lyor4O53ThjDHPpcdCsKZSs6OL3TmrihFCAaBI4FwQ
DpFGsGWr69ZQNtPkwBi+zZj9VVqycxpxN1DU/vev9jUD+fNX00xH13WTVEch/pqR9AjoZy2ux0Nm
TzsjbFaGssf/Yof7vkC1y/5DowplAZZijPwiaSfdDwNr7W9lBlwLUyPzVdUMntBvDyd8ljwK82g4
ONr9wJ6nJ05hQIev257EE0cp/PurFCszxTU8s5XPq9CJ7xr8NjLIpfhJmKvLweK3L4UPZMgJruOo
jiUvtN/+3pOoe0Utg4GgtmQZozjICBMMQO+ScgEljDAJtbpoOeCplAUYZRUAZpclhmGB4mUFYT6Z
/IUZXaIiDzbZqj9mmPW4li0HeET+w/HkTvjH58Vla8lyEEmz+e3zFoylMEaZ/aEdi2UaFCun77ew
rPXsemTkP7GxNGv2b8mhrpNVklfw/fFN4Ncu+Kci8MdG/guMWxrfz+q+aV6Yum9MQBudRMbm75iT
68ce6X03olnD4zwnkEjUz9nnekAQ49uNN5FmgzA/DbkDiKlw0vvS/zBHNO+NvpeJInbDdocFDZkx
ONNbneRSTTsqCdkWYp+35G3zbiu09ZR9ptD83RGQwxkpDYkQI5IxmwQDcpdWGH+kBkR01TbtSy83
P9yu3+ewY3mK0J+ktnS5JDHxjuRQNXipHDW9tkImDOYuAxXQWMANI9KmoJFQsePx6OvtUIHzrNTr
lhyn8l4Dug9Q8dO2kJKwdcgrSPtYLcyPKf1EJARDcA8JA8MoZWetbzUGhHCPtfzeQRTkzsfOXSR1
xIqDhB8DH0NorBX+Nw2m15mP19bXbmre+LaweW0fLA6LIr9K9vL0GbrzMI5MG/qjKuxFgcW8yu5i
8ORhBwyWNTBDRn+qWVg7W5U1EhMHpd/0rnWlFtNNMuxryPRd/Nkzo3C5vGNaPITjQLxZkyKnmLXu
yIbGOnPZesXkejziSH59WPMv5mcrTuTwXkUEw/f2rmQUCfE0YPPam+5mhJaYaus6xEC2SDrSiYx0
pVo5VYW5yt90tpGj7iXNQ8RmHvGFfm5Kzp2LhVjptgKnn36WcV/+fGcgSRLKKu0urDN9xTon5pJm
3oe1vZjIT2iOioXzjO0Vqu1FWKyIrtBYibRINxZu3m7a8gjyF5zOLTASiFpI3X3nrXCARZigcE86
z2f1BK58MeOlwVMwtQ7e248CvlX1jIg+m34N/W1BDWg1zDb5W04gsv1Q8WT/5hpnhq05AgiYYIuc
mSpqiwxuntGdZjsjFuB9bsSKHzTg8of/l9E+Z+O4FlO9Kqpm2exL3oct5WCWdd6c1GsNz1bCWhI2
twqhUVodMMyHE4PyKHhyRQ0ROfTsl1ke3FnsZNNWhBSGSoN11mPN4MxnxcHDJD3uOdrft8bgZgab
MVqHKLzHNqNaD22v/Jp65yoLoTUxd0DZrgvSQ6UzDbBNuTcAQjuBQyUvNrM1HELV3+YGZ0as3OnW
Nuq9C7NyBAJIXNbagg1ZW/EK8cZSnqyMSJABsx/zRl2Spcu9GuCZhMOuEnQAf0xkv4p5hZet4Bvx
3W1a8ZRgCm8GCE8qNAKe5iR31n5FYpp5HibhYb4T4TUOYdPC3SW8tDxWLABNtBDa8GZNqFKOQDBZ
YI4eHthFwKBAzl9FZCMYsZ9BggbxM1aCqnqqB0DVAcJyDY4Ae6oJV9fIa9hMyLU7Aue7q0nXUP1d
XL1r/Vs3nhUtJz3HR1vGFqIg/QCyR7qJLQaIOBgD5EVDeaun77DCJRgqasmqi9+Nfuvah45bPW+R
3ASflnMT94QqAScpADYxgCWFy+jOJuqtiEmFisjJQjCl5y8Rt1vWfPUgcleJPYEf0fBcgXgGpAVT
4CZt3zX/MeJjwVWD8GOvIcJ4DSgldzepzcoe50VmmA/6bNzMYbdJW0i45DFi0M5lecYMnM+buaD/
WxRDW81kMN5wH7H7mdV50YdYMWBfp+exOiYKA2AUL3HWbAf+7lr1Yc3RbZ/gybFPdmNu4uBXpMZc
xlw/IbGi+llT+/VsHl2M/hnPC8F1Mnok9HOPZQGeqzwlKepRBgNwoZGhOJcfkmnEuYt4Y8pWowSY
ET8XfBhr+JB+SKU8umK6DsLpiMgsqTf8REYBAtuwMTGWXg4Vr+JwqQTNFkeJbTJ97h9L3M8ukhCu
PHnsZfKK6eOXYT8gM2iwtRiM121xACvAE8C4qJOEavRkN5qBPEk7OVhrMEFBcEZCSLRFLl57YtaU
iZEcJ93w2QIULg57CwTMKWRKzXsiaMCFbvt2t2ohh4faflQeI2Kkel6TWEEavoJsBmfpIhahLLXp
4nyVHKb5UjfY2NteX8exehfwz0w4nDOqHTd4je3a07FT29j50kbdTfp4myFhxgWCvMjEWP/Ux2uL
30uI5iulT2jOglAg9hyAsajyZYKfjGP6oVD8Z41hqyb6WYLhqRT/rIlIjctze6h7DNcormoaZnLt
DaSJ1U4pwuU4Lf2b0IWoUd0FpoY+De0PWlJkT33y+P/4LC59JLoKV2fnKFuF3+ozrRs1pQMvQG6K
cWXsDIQOBUM+tla3rgMSi6G2E72k6XhrGG9j66xsbtCy0q/Bt1k/GBisf1SvNs2tsDSOiNxX//lh
YlUkwRQ2AzRGtIdkqObxuZPa/pngseVIrokSM8T3phkaEieovYkRL/m1CzTjSmjdZmCSWYSzR0FV
yKViBsmYP3HB0oD4vDTtlk1a7U2c1DY8ETPYmqSLDeB4y+aIT3yvKsEGFk+jv4Pe8RSBdYIIO3yk
82T8wm3X2faynw9l95Y1Ag5uLbMVZMLnCA4la3Htsy+0Pjq3eIlCdSUPa4+2E6d3gicXlK2WxMBT
efZ1Oj2kQUQIkfGFX/uHP+vfTbpm23LHjbALvfP3TPFR5FHuJ3p/mKBaNQNkQ3SCUeZ7EWFFZv+g
DSUyVwKUCHiJOPwsnDRTZXz4EOQ/DAzEv/6qbCIZ/vEvU3zfSYoiGPk8MCaggrnmR8aK33+tI7Jy
e3knrhS2MaIEXq291zKAL/6sx2LvQ00KFGQqBWs7A8oD3UyCMi0ndHcuLoKZC++R2cbF0W4yRH7J
PnW0F94GsR5hWy+CR5/ME5991ySA3wAgGtir/Pjradbf3TTmRxDaPM4uMxHr23gBiWKe9B1bpEG/
txjwGSQ01ny8DvW0JnVYMGnd4pJArG7Y7cHd1bUDzxiq4br/6Ew4VAiVJz3xiNsx8BlPymqM78Jt
RA9HsraxZ6zM96Rh3/eX2V3rIxInu5ULyoVz3waPtoQj+eVKZXwc1AF3fUPbvE/kXRm8AkIMsN01
pacp1ho9ny6pCN3eVN4hkSqsO3Dw+bQMIy+SUbkZwBQl/X6YTq0fkwHElIawJEWSbq6scafwB6gI
b5NDnoSFcGA9OXm3RbWekTz5wCvfZ3GUOumqY/w/PkpVdBcehiraOC58F/g32S0cBObXb6ErPIXk
opKYFY2XV+m4T73me+xlqOmOVX0RtrnQu80cDFc5KlHCnsgYfbSpZjvKY0KZBoOcQg0Q/dEO7koq
Mp/QaQD+rQ51rtT2Fm+UXPLwCWnj0dbV97QnHRs6ZuHuuuxBuMq65qIl84CQ0QhSH5HW9lM2jWtG
cOBKefhJtGDnwe+ajg+kmMzJ1mgvap5Rq7JtCcbVhH2I+VVD/BlvEIeUy6fudugQkPY7jHLxdMjI
pFRyRtEKbMZkhbFy8cMj/w8rOLoew0IzZQpbZ+z85+2ZZwgrM4CLh4INQka1bWjPbkLYtmYuSGaD
8lKxMja8cVolyET1efZmKz/OlBEuqg4YHved2IFWwVv6XpnKxncOoVRPnghJ3ZapvgWXVWo0BR9Z
PJGaisVnFTFHGTFjMOa+6ofSU+fsxiCAWVGrq6IfPScBupA9kyUHtPHGVeZH6JsYCT2ZFxihwDGC
+0KF/BBOb3EM10Yf9zZBRTRWU7zXyhDCe+pZLQGG8AFMWPv0erklGyybuOUCZhmvk1XA6IzEQhPq
M81tN+/GadjgTlkV4HJqsobL9K5gLU9L56rDxkU2aPOa9Q+9pS5BH+qShZevM/VTQ/NmHTqqfcMh
8eBuHHCbOGR+UNXHAcUIHNIaiENvOaheQirTjZn1zIf1RUCiXlnCS0EXQrb1Uqb7NBYZFdZKZVOr
3xgpYSjdJtJWMqgtSR95vDsMDIzfWFAgNl7InDVyDs5KzzG1r3Iqv0qhH6F494E84ris3JUgSrHw
11mtgIR4S1ARuw6dHn9HAyhHOr6kyWWkex5lDSgZnMhH83Gjl/dD+WLHOGQa+0rh2/AZUJcdbnX+
a4oJV0jqXplTmHiiI9d8DInrGexfjvLs4/531Gk5xUSbmsoWleKyNu3b/z7D/7pKXcZXqpRmITf6
viYScxqQVzC3hwbtBSYV6ZOKm34PNpT97bRq4GinOE7sOwsJUZNAT2E74XTvkXLGby4DGMRDb+5B
FeES4WUzNOq2SHRu3JsmynaaSzJc+Fo3H/H40MpvIau9RA83w3iBwNmHlyKeVixwNZJpHDSU4SiT
S4eb9qDDc+fPP6YR+bwmqRn3+gjmwNG/hkBaGHkme+AUsOXAjgedjVIGhBoC0AHJCeE+BFz539/W
lxL022yN9RZDeDxYhkHl9OcDr+ZdYOmRxrdlsoEmTtYGBpnVHJseaDDlE41tr5OxYa7M4RKOT/me
zkiAPet3xmNStmi8nx0QgFUOP/ELsRO3oMm6FVvbqzFgps+QqVdOHS/UkfGhORwTsev0sz5udYga
gveDYEVZhPwRytewI76EchqgBJ6ouSEtxTqn0b3Rdl4JAFaxzzpG71lAeuPJCTW8xPExaUk0KpCl
DjtrSCG4oF5XqwUtspSiGjgTBwlcqODGcLXgsIPT5AUjdpu02wTuQ1uh5BHqLivSnciRmANmrNBx
qpFzZebq0c0/iglJlv0G3aS0CaWt13jifCtalNm0jtG4d0OIK+QiUIvIaSNhhT/8qb7kyX/9qRAd
WizzoEZ8Oep+K7PRE0SY81QgvQkQnHm6lGyndMn9dYqDg9V/5NpKqFOtMViVpbIRxkhXlUDV9pcO
qWKJbd6UwV1IEJnbhnsXtY5CexSktwMSPDxhHPYKXAeNKn0j7T5qAyYrTHEClA2+dpxChl8UwBUT
KZ/crZE84wnwYUAArsJIhJTo264MV3jwMmvtDhs89IuOC0LPLsp0P1f9VqikxLDYKy0SsJptPQCH
KQnlmp7kzIYXe0jOVEcWgeDtpoc/dAdfD//375BRlqMLXTr5re/vt2jo1L4XzaFyIQVo6fuELglp
21T6VIr1eS6arzwhCAIbGPVPoRSmM2uM+kNaA9yOHlVecSE0r7EUK6JGoJt7TtCdM1oJSB+d+qzd
EJgemcOm0KbTQGwaCUPSadNDofnvh1f8gzCCthtiC6Nxdgbud6BHUPqshOa4OyQUgjQ7Sm4CSHXJ
ekN3KJgLhM2r3cdeTaYheYxUS2P4qvOrm0MM41lnzvQumwvXJHi3ILapAu9dPNZT7GHNui4na5WY
PlrFCBnjMog4XzbvWQJxOfG19jjCQYc/PjCCqE2+AE3fIYEm324g52CfUvfoMLDyvlo7DjMY1ue1
wHhH7DoIjxh1TiBs0DJr5BuhuHE7fxtFn1GurSxMXWGBbGZR5ZlMkmKWvGzBmM4RsO9u8iY9Wwcq
VQZcDTLKoWu6pFwUCK4s5tfOqfP7jRyE9XQmSdYfNIUsEMr/YWjxyTS3fFkYTriNoh0ZQOsZu4jD
2GCecX5oZw1BUCdKLl04CE64HGrjS33q85yk4BjtaZ1I21kr0MukeBxRcLYxvq+31LF2vc0b1zh1
c71yDbC61QHG8kBGAyEWv6YIuQrSzpiTBaaiR10qZRY+CsHJIj/dfNT5NtLARO/Hk/1AMq4M5hUZ
UAwnpuZe+LOk1dxAxONrJL0ko6QiD1c+sop1Qn9auR/x8MrFBxg3DNjhwOf038YyeHL84NqoLyDv
7gvQX1AfgzsVSOLIeGrkfMq9uc0pf07a7ZciB2+AjUgHt8xz3Fg3GhjviAgl11iHhBfBg6b8oaJy
b3vyseoQXbz5MUp/EdJ4Cz22whc4VP0VHD7SnrO8AEOoXwG22FgpcgYlOrHbwG3LR3C5X0eXxRb0
2IZfv6WAkPdvCzJNZnAqzYdd3UoBGP2Z4WAc4HThQSdAAbZUBo+yY3gUrVz98hUfN6LNX/nFZ8XY
15fgFubQAjGQnAJi6LKTT12rPbfwOV7KqlWeBgI+M2kxdoOrvExhz6mLKOB6ZSSdmuadyI6iipbM
qWC4tGmN6pHAp2ZZo3ENLAQv700L4z+8M+YPvSWpirzE8rNAGGfGn4prXTskvBBwqixNHWswEnYy
AIb8fmKIVzOLroJyg+PLS9KVn94l0CTcwfHUEMMZviU8yHV4TCokq8ewcLx0fGzsJytSFrbzHlov
lbYvMrqJO3uAUSqynQ0mm0J3gLirkQyZP/N6nqkpBnovBtdzRYjehTANT8cLjdt/BQNqUQQvVVnf
dxLGWX4AeO0TIDwjWM9xX6G6HzsC0cJNHP1UiGh/d8C6QK5umCbLZMNyvu2TjSTJE99KmoMKHK3d
NpSNLWZq/nkoNCuL4KxOBIDdLRrGii3Y8MNE7R9wJNTpmoYkAl2EZX9Hu9goWos4cuuDDl85fxlo
fJGR2sFLMK+RlAYse6gXjF9gYP2bNPkQ0cf0VGHZ9e0Xka4b8fDft/s/dNi6aQEi0iz8Sqw+v72r
YmzjmiHi8tBN06r7TJPMx03wCWuancDJhZ+Tw62uWfe4yL4cYW3knKuu7TclL3aj/qGG7Waw/OUU
6psuIncNTW8KomgunLsY7J6RfwjLeKgS5nWZvkOUs2LXQGx8PylLmkwzMkjNedNsCiH8tpW4riy0
t3bMu2R+Hkd7a/o+a8AmeDUJyGK/Ciqbs1qb+q7gpOF2nqf+rETzk6ub3Elwh/1N5bBZQufrG/a1
XLB0ubOwJ/PGz/xFPEOZ0odta03sPnwEgvquHMVzxJnsVRR1RGZzwcrGNCgx1xo+wZiMwRHvrgTO
W50VxA9jMDkv/LNikAoHx8FGgd/G+KrKfqu6ugG1XaAVJfkMmPrk7cMgw16G7ct//7nF3xIrckJt
JmRM3RCafC/vphytyOw0xUEbOr4ndYk0aIGF+boijG7GMq+4rqcxoYER+QHdjNE4SGutWo9ltTAk
oBxJn6hODLGI+e0RY9V4JRKGPm5NqofpvLlaSvKKJ3IX+3DDG7ped+mlQvdT4KDhJe/FMM5/+LX+
fq4tlwmiDuaB71D7foqnJOaoOVV/BKSgZasRFX2uvVWE/bCWhGurHVTzejKu4/LUcoL1DSX46Gw0
/SHuPvBTDOVDVL607pOr3PrcAFn2EpvPibhN2idY5BN+5FA8QXn94XPLiduff3cLmQ8yE00I6KHf
3U49TRN2JGTIIn7ol0p9wuBridPUvBjYgKmqjeAMYtkpH7LIWhriSfGBFJu3WezhNcberGgPdnKy
jCMuIV271cKPGKQfoKVF1Z0VDpJtPtmsU7sMCmp9M4CkA+LO+zINztn4ERc/3CfW354gfiMUHeB2
TF0z7G8OKl0vZxb/eX9sm42v7qJiq1SXnAFT1+xVmn/M/2uzZk24IINuK8RM6oQPorgBJW8sI3fZ
IeDmbVQyybDwBVjRZog+VZDYSUTBg6sxBj6BdlkGJJHoZVRyIDdRjD74xf0TCrcr4ZzRrzMBfBqM
X+7JN+qNTUEpbAzldrqao5plD92dcR+15GhgFtbQNU3lNlfZjYJSTUskf2gGsxtl2PklFe0Pr4F/
KHBogk2DB/1L96nLx/S35z0ZlRIWs41FsjzFgK85jiatcKkxXsVqBkZTwFqzu4dZxOvORIzFsOO/
z97fV47kIrHEwEMgj54czP/2EczeLmY10utjhtRcaa+z+XYOT6P5w6QE39xfZ5wfISU1vHrhIn3J
9H77Qeg3unGa9Pag9tnebwdKcWodSDlQ9NGrGTFUKy7m7s6BGNpFJEYV5XUKKLMMracRtkOcO5tK
StwccOcn4YOKfUD4OFFo89Tj9bwmLPXKF6dBewiVR6V8AdHi6tfqoEO5e8zYCbo0CYPxUvjXRapv
RvEOJFSAHMLd0jAewM/BOIDJkr0pGQlHzFJyy3MIIpYzOjvz/HnTibUbha+zQBOCN3zyyUph5Tc7
oD38m6Dej9AhGPLJAJ5RX8b0Pvl4ZOZK8gF9v8HMi6F6gDSAfTnzY2U5YI+WvlThuQi483sWN1ha
dHbROlFFoKrEDRuE8SkCasSZTY9Uze62H07IYQbdS4EmZARrLkxI09WWAa6sqjHsQ+ADgRc4R6zR
XuUe+/kcgTmSGBAT8QRg6V/GrC9TXqW9xfVAMGbhKZO20Nms5Qzqi9B8krP1YMRsVphbp0J5kQGK
KePiJVYfczYYCAwwCyjzrQ4Ah5EjgJwQLUWNR+4oc1biUOD7c9cVaOCg0HdpVWFOc7Y9VULIj5n3
GOjswb6KlBP+pQl6TUXqid+BXnV26fRgOOtBOaWaZ9KnV+R8lLcyT740L0OwmfxP13m2DeREPDAz
dqfXrqUE7lGMv+pE/hbtHVnAXXwhKsYrYCSyHEgJZhmyDwdQaviZlUdh6KsI3E2kPsTNvcC5AzBg
oU9bm8fQpPbL59U4Q3UFNk3OU9MfXSQyd0PPgqMFlRCvsLvgjPXYNBvRc4/Fhq5wxm9HrbWytG6R
VsgJCuNazp1DAjOytf82ly3f3BbcxUK2GZHT7hKuPS1idAF3wkSDM8bvNrd4GZHqZa55ETgqx/RV
N/H9N90vCSGyxLQurfmmI2M4Z/wXtLRibyEBXUI/tt1FUfeJhcqG3zi6uDVl7SlPlE1QD+ui4y8r
btjT6/ZJ/plVpjoaxZxahHws0qF9/lx1Syc4E4mQ4rJfD9jN6svAfYSBjYHyXmDxMKdzW4ldBSDf
vWnmZm/l4amix3CN2kvvh4iWqbyfBgvF2Yvvyu57PyfmVoTwKRJ/F47tufIJIuh0DsOFLV8iR4PR
hrLHQAhEntYEICSHdBSSF5238e04TpjJXRAeCjSZbDtZ52qCxlKivBu7lRuE2xQyQn0cqqNhtuua
BL3MSDZ5dq/BrYY+GrPjh39b0ewbXHxNHbGGI+QD70RMSII2fIQa5wR3cc6yBy8Rw1ippmFcBYVl
6JnpXIHKloNE296h2ZIDQmi9Fv2nOpAxRP0e5bTZVI36lUYUZ/podLvOsHF5ZZ5CykcT5rdzXmwY
Yiw0InX9+Otkx0A+EFTAo/g18glyE1zGZhpAV4yPyCgBxB1wwrSoHFTnY+Y+KStSVE9Z70IfP6Cc
QRDTI60Wyjlz1ySYAvND2ExAGg8+mwN8OSXXYK6iugZatCgF+WPDY6w8QYShgdxV2p2Zv2musqyC
I0DMlmVlQ3Ah67sGWCuNN6ECZDVVgFpc0qQAfTehl6aXMeNRKPZKsp152tUOszFdXBMiD+o/mvaC
LRlaNGrqbAkheTnZ+6Jkl5VdrPi2KN5KaA8SwdPBaRncfmVIEAmysLo7ol4bfHhWJ9JlG/aknL4q
fxEcGguZEFiHkDBKlWRRdZ+zQ7DPI8pZLdsG8iGsodKoL+QtNinaskXbPRj9hR3oomLXKUkoSo8B
5RQ2788TgThn3zqp4jUgI6fWvMJ6GMbPnIFQNADlsDQ4/68D4xgtudUq3MVs21SI+dPZzZ4b4mos
4EUNyIltH6ylLQXfr1mzocNCNQE3BMInKc16fbGQrWjknOEZCol1iLozeoDMuRjo/hjX9IhgO6Tl
giJnHp4/hwpPMhivMvWQP44sUAlZj1SVHC/PHplo5x4vgzHZZGr+WKIYkVNriUQBYJf4N1FgXyUI
9ZLxXk7EwvcCzipWBI6sliHl43J5hzQd20QRTqanEgArvAinic4y2E/cDVuI0TjPvGyBHY3qQaUD
ULmpy+x6KtmmknoxkYIRlrvGvbE4aLsGnUHjnxAwwthisHnKhcPrub5KAkjZwxrNZge8dahugyZf
ZuGn0wqaX0z3+mOl3siL09Gj1ZiQMdy6m7YJrlsXKnz7Up5TqE0VWold/ZFwrQntxo3PAOYzVQpB
QSkQsBlcRmzXbLXIq2FHs0DuRIYrGBE27so61T9VzFl1x9C/IZt+/NRBOc/Xc0DjE+ZLFbO4PV3b
ZKH0OJlQgobtmacfhsdxivp1osMKbtaWCantxoGWZVvoR3lTxuz8S+yUeyPrr7SaOZJyPSdgF3nx
F7vExotnPHEbyw6rdytPkPhApJfXh/cDwP2yRfOd3aXVO6/xbsCsSxyotDtZ7BMtjCmNTqFS4c4N
PCWvVyUTmDQdLjlTtclm4BmMXjOJndYEWwZzVGJXXd6s/8fZe+02rm3Rtl9EgDm8MioH23J6EWyX
zZzF+PWnse4Fzl6uQhk4GyvtVbUsiSLnnGOM3lvH7OmOiGGA5Wc8G8XAKhlRw2EigMRrzOdlbDgq
lEbeovxgh7fnFP52T4Jz+DHM74ZyEBmHDI9Z9atcMh29JTxYhpKjYdwgq2bVF18iWsOao/fUpiQ3
ShgQHRPSTowadRFiGuxhhO9N4xN5SYCscgHPAFfsOCw+7phtLfowTXK95bsQJV+LhVQy/alWfmdh
DSDCY5VxdfhgpQ+FGW/J8dZaTjMT6abIJsrkV0FZkE0cpAC/0xXsEOtPGCicJdZpCF9b7IFhcuHN
jzQ8U35ze72wfnZoC6/qDZqNe8WSe/vFY1901xVsCmR7ydK/i5p7OcEZIhMy3fs3elYVciMyxUeT
+YS0a2O6hnQSrznDov4jJvI55oADSdiReCdmu6dfGjNT00nXq6/kbDw15uEmvgg6gB75vqewhluy
hCUshjrsZvRPAS4v8AQiMIdXTbpc8VG+hTDmKvUizpB5zGqbDDmxI5M3L0e72wNfZiORcd0Qt7OA
pRLylGGP4E5O5cswPS6bwFgQAi423sSJeNB3CDGAaUB/FAnqoktdCGD5nOu4NiZ/tAjH2mXZNrIq
nkavxp+XLqnUq8mE1d4TFcqVnQpAnjdysZ/DeU1TRDG9iASmZs+YpWbwOqTSbsoMhAS7GQaWhtlJ
yu8lnCt1Zfegg5ZrXItId2fWgxwNO+rX33IKzZaAEESmBaDo0PSYlYKkQ5htmCyGQS4EZoWrIv0l
3N5uBbAz6XhT8ZaP67H4jJPHQifZJ3yzovxY5r6oPrbSwi6EiJ1ty3xbLWo+Y91UF4w2FYx8fdxV
LNToD2RORoQKNVx+CzMwH1u6/3fhpSp/FESyKBI6ppi0yzAcLL/+PwWRNeUk0EYyTUhw9yKcL0H/
oNCMb7u2iwJFLjDuojpl3DnGd2g3phplOWgB0PdzvuvgfFhphOAaRG9GFiuDDMQC8/ixtC6RurD/
Iky/eV0KV5wM0kzUg6ZEO0uedtejLU0WTUoq+gAmmrliXA2yTUQfn//WASAg+eHz/tnkkEVVprGl
UQcyUVwq0f/5vEiSkkoByrxX56UKE5+NuMNoeN2qSEAMzKMdZcBUHmYsBAV5vr+xQbTa4y+F7WnJ
xkOf1IK2IzVcUuD47jT6CT1V0hIfqdNCbZCXYyFI4s8Qk5vAJdPI03qea4W+M+idytqnjUEia0yI
FyePIgnq+F2vqbNNwjKbSnmMKsR49UmIDbqYeLuJ/wpN/99XwvqzOcKVMOmnagxYobt8uxI9Xzt7
DsNVxLjucO3WsYaammV6Pd2Ew1WKmNMntoHciOOCwtqfaelGw3tgIes24ZkwiCLTWhfgk5MWXl0R
t/LwyeSGCGwBs0S6hEGMXE/8mcGEUFhB/9gkGhzeKfFvXPKwfpfZwgCRSmwG6kdH194c8DXHj4L8
uji4y+QQ9hxDFjmrtkweb0DBXFEH/86VjtWdGUXHLuy2mSq79djsqqTapsxtl0StPOv9wVxbpEtb
hhlkc7UZMuUTvxvriwJPskbsUHzNEqOzfJ9IMwloDNQV+o9XnP/hyqKtU/QvS9+1bRqvETDYjDOW
B2nNwU+UkzvaJgz1aA4VpxTtS9ZQs4jBv78o+lR/eUbpI+KG4EEF+POtLU6/aQ67nsV7au+URbPf
Xt0a03epX50iPJXaPVl5d4PB+rgSFLw1SvmcDO1RqoR1pRRrlUG10TeXvmP8KXSkH9UkdkxOfC3P
qrDYG56T8q1VaWJxXEusILnKPLmDL2t9UIXlncZofaZ8DrOzoJl3khXQNvmUqr1oIFWffB1j1DJq
rMsGgCXVQIvPSBdOYYpN2/DnpyaqzzqCkblk5KU/6bBcMzQqffWW9USwhtFJhKWqJPi26cORTWEN
qqOJ4y6vrn6hrFXCguZ2AEzMeiNqz2ObrA16jaa+CqPcEVMyzF2K97YBE1Pdoc69KDnmZfJ0lgl+
JNTBDBLTbAW364Vj08uXKlJXxGvte0V8rsnSlZsrfnmyZV9ls9j1SDmySjq3pILIESTNItF9NBO0
a8qXGCjezQoyhPZiiCE6ic8MEMvmzixuTgNtSDZfhxRLHafWindcd8bdrSzsGhERDBmK7uO1nFdW
RMpW2L+2FaGJIwBijhhTlQdV+lrKvd0/iAC3zQB6BFbQmo7BamRnDOcBuaEIcEv3Bg6UMlVonCDR
BEvXGz8sl8pfbz3ZYiaDnxd+3LKI/M9ymdBsTvWbQfQeaNcQuR9I3Ki4aOOpT+D+3kr/d1mPkXUa
jkb/tbSYqi5gFM6OTX3OEBSfg6Ue8B1jM7rTaoI2SGRgjszUcQ4sJXpu8cO0hGvjQyCcJrZeZmOX
RfGWti4Ays84Vmi5/LD6/e4o/rfZjXqbNiBTJoRfkvytNZwK1wlpFB8MPhPU0eS90BsQyuR8FhCY
btRMIDF9CME2U2CENLRFNbpm4jkqgEWjYG54HobWS7knBmWgixvJbk+MlYEEssrQy90LtCvauQ4G
Bqe3fqP3exNNfU4CRSS/CNO0EnMMPTTN5KkOrjfXum4L+dKrlZ9g7C3Fg7wE3vq37qAUQHGl3BUE
zROyD2NjNq403VES1N2LJm1Mxs6tb2bkduDSNWlAju3kKv2DZj5ns/DaxXRbBhx1YUWeVQizVnZx
K2kJ8YhG587QROZC3FkhraZuR21esv+GocmkHf9TLuOsSYjtNV9l8Z2Wzr/XN8zPf65vCoNIbmcN
gy0xJP+9yRSVC5gOfbtXSbqrKJjNbl0m61YsX0y9JUv8Gn+S/8cFyl1trLxsAtOHGSzDFScmUoBc
7T0sQISjg6aXxyy1q/FQxEGnP6flvKlFBaXuyAwYtJ8COoS5G1FuloECBuquKE6BktO4uaI8nuCU
SqovIcQcCiTsCW4VcWBsJC3mH8wNrebWUfXYoKynRJFC61W0Jkr2CEwVEA/tOdVah7mvSw64m5Yf
DIAvktJ44aDBca/3Sja5EYN78+qJKKtaGrT5I6tCSbVcNqmXKzQhbpp7RZCfXGObYSBNoS4Qytch
YkCRSqtKpdSGbxSK0AGydDsL8MqVlhl6kOTof2sOtGDTsYXoGx1aScH4WEV8lqrSOaFJKZLqqlnn
CaswtIElbkVJnZJTWUdzuMizY2EQe0ty+L6M4WXSXyEBsVezF6r5QEy150qxNkCzHiSteYmGcxWV
ntjeR9EXyK5Qwh0VI65AcwW3a0owc0scmDMtGAcRKy9msVp+0EbxMYLhXYDubc2rxkxVOc8JzT/e
y/A2XDlRTZCDlZrTeDfWx75QTnOOfuQm0V/GUmHetG2jaG5BSS3W4k4tIYGn8nai7FosXfEq7mZn
GGLEW58hJ7Z6lMkcHexZ/4CJSn/WcK9kg6HPWpXi/6e/rVD0o/vfCap1KQFxDTHhq9HYs4xldzJf
cQJBqdaV9VTDN5pP5e26k6WNxU1ZivSnlceb2SyM9WEXSaj7uItj0uZrrTwvbIcegZDi6DpA1PDm
4GtFaYc0xATZ07lXk75KtzLAxoIbdEpzSTB+voraRi0HRptCFeh4GMfpEBq6G8XolvTnwmy8WcYb
1yNKsiBsjhxhS20r4NXGaipNhFE2nBTMewpqoqVHeFGYN25c+aUxXjS9d4X0oGjUu6UK6xfxV4Rd
Sdq0+XwfWQxKqfQSuF5DvOpmZYUhGY05UClUx4VmvKbYsphdGISbL9q4WfxdP0/0DHN9fl2GtzcS
f66l/IB2A+Hub02KwUyheRrZLVmJmIEBa6rfB5lKsJTrjwboz5znJ1NfZvJUaepRehBQjzQiAJ1x
Wlss2DbLag8yr4fSRTHX3l7yrkXnHN1rYRPoM/FT3Q7kAktY76bmzRmpKEfsZBIIs0URzfn+N4jT
3KRNh2CEVkI7OGQ/eGmM2jtqz1WVBXPSunoPudUsPIVOgRn2FyVRWGpSAudyLzJ3UZwi5aGFRs++
jR8nau36+qnnR2IpDhHJ1yY3qHL7oANKQ1x8FZVwqUfphKIGMzC10/HE6FkaxQNQGegHiY9VrEJE
E9IHHmvyMiw3Het98taKEu7HxAcH40lDuzHn5yrunfxqQJRTF6mx15h8CcWaRrRzxafIIdWNK9E1
9Z1q3t3qSyt9LO4oAkEN4G7JV27SP0/KlYUjeZHFZGZPLnPmzlNGYj0pZIbXcqmEaLq7cvQkLgCw
b+/epCQQadNPrNyEV8+AyHqcJTRa8fpiF0NFzfERznenMjiKMH525qao2311zbZdqGFGj0cPAYIn
LSOv2hHC6kwZXXKm2Om4fdGbQhUSBRpe5A2Aeq6RI8VWUFTNPRjlIBFb7KfKsc5NuEokRmv5Jc1x
mF6jbh/p7Yafw2cBNZGkIDFbIBuvpJJ2ckgerbQNUSAhMNBuKj6nt7mtHUurthLu0pp5dE7eYYsq
w9aq7KR2ROjO+QY03kCsZ5svU33Bj4sW0CkbS1Fu2cgvFQhEFWmkxTd666YHw8pwC3JeS9PtMACc
hqJoccZIwk9Jzdh7642Fdi9GdimQ5nZTHsbeONQyPMbQIrI+WRCV8wj/EWbZAjyPOAOmKtWTwfYV
5dm+q5JXXvXLwA9rydYpQd1AqUAA3/witYeexgthDuw28KzIX8zZYE3WTZJLPAM1FKOCNj7IDL5p
AWl6ue1qwJKTBm2a+UTn0/U5Sbm4TxFrixRhWUfV1W3l6is3IJuz/7HQDfc1nui0pYMyvWo3Um8J
vbRyEtOQHMvKDolYxJ3M/Z2wgXJCN4qZbnTrlEjIBeHmmsol5dgoTGSOA03LIzRHfiyZYGrBahf9
2Qw1MhqLlU4iqmZ1ay0fvfjaBfDGp/uOFmxR3E6i6tXxh6Zc73R6CbdR8WlDi9U9LTVayONepbBm
cgaoOsbKhJSIQnfd2OAcvMa+2u1aciqMF7ay0TbtjoYfzQnb2lgbYQPpxyFJzCm8C721zZXfbvC7
BKSIHVfX1p95SL3KfpMeZbd0ibM+R7aIlclWV6aPnMsPIehshp0QsL7b0d3gKo7oJvbluqVL784e
wxNemFo0WH54/Uv3WeX5iYdktby56iBBnbA2Cm+D4Z+HTnPN/ALm4HpYjwGX2c7di2irmAvJnAxY
hY4cx21rnQTtChmz3bgIqGw9MPhrgh1Fs+VAOwKDtpM9yHF79p8fY79wvjR+46Pgd/Zgy1vCKb0i
mOyv3Ed1bosrcYVCDbWKD4eCT9i/5ggd7Gmt7hTeLXf6WrU9kO0uN4Q/8Z/E/vITCBHgDd6c5dOQ
Xe6JLuDu35+suYPdtbkIG2RGPk+GvbxS5QAIc5i2uVzT2btsiiDj04grXoqf+IXX4sgOP9OvZPLI
s3oiVeQRk/Ijg6RDc7h2i1/OD2kA95iZknp2lklejOie8zsn7kwmlZzRVhnneGP7VYfWYcgerhWQ
+ohMkG2m0JBDplITK14tyE9EHo1O2utnkrDVhKv5au205OZ0Uhxce1TmJgZiUmv0/ivF+fnv4zFS
9z+Ox6aIOgP6i6VrFg2b/x6PExU+IZK55tD4/XPiMGdy4Bg8GveNguzRmSUmDyREr8ZndnvOtdLH
vm89ho3K2nBrTw96X7FHF0rxMTzUXhRAetyDGdqMFPj4aezquflQ9+qefIY1AQJbkrVX0QZDhrxN
VvIKk+ZzgnqBbh50QNe6TwgAQLLqR4H10kqO8CDdixvlI2vcjMHSMzfdNvrUEryo9nC2wAZRFT8r
97dn8syP8nnYlI/1Y3vIvXqfeqCxDobPMWGtuMRqrpsc1ylfCBYJRz8jYbBhQdgYdbzZv+3C2Sal
Ch4Lwa5j53QbBmdH86s9LMyNT20FQ+DMnMHvV4k/u5pv+ZzXnHTPsWDbHONt1zzm6ZoidUbD7TU7
OcBO6FtHmhTbtHTqz4XIQRW0ag+32e81LyXR8HUKBL/YiZvohEzzDQyd23k0v1zyLe+7S3HsqNkd
7UlGqTnbFQI/jALPi3SImHrmdQflpdzqh3qlHuRD/T49xe/afba+vmI81CybbvDsZw/SrjmyMb0i
Hx8u4wNpZ5mNsto36AHIG31juBXfoXnqt8AgOWbxQQ/Zi7Qb7oY3DRDUFYvs8gcH7vJNwLjjqF/J
r4hDX1CfGQ9o23pPKDRtiPMQ8FYTNnpysT6sj+QXmp7tsL/9ghDCfTE5ukMu7FF/TEP/RuwACNJ2
VR8YuTpEJT3JJ0IHKVyYKGDYzL3ycn2h5kS1zLFvOBDH6M6b4lHY3zYMoOe7ZhsH1l46c7IFAPM+
v49P3ed0Ge4oLB+Ap/Y7vrZgIAfWju5Lvm3VPkUu75TjwpG35vPFOJYjBeVDeAJfy8JLgsO0mBPs
W87Aw54u0lZ8aR5ZFRFT6+vbFqoRPXQSljHEVpJdnEhYVhgnPbR3+at46e6yB+M4rrUtCu7ihUZn
y50VqK50oHE9JcEiq37vLvlrA4oW0qDB0Z++MEmhNnSI88sFI9Wq2Kvb6rM6K960y0/KY3PXPtwO
4m6iYCCPEczjrrqTd9OD7L98Ck7sfI7ORXJE+wXNmLP8yTpnvwSdy0zSXvYKXAW/18HJHR36COw6
RvC2UIeYcdi9zXJc7X/x98C5//q63IOLcxl0ufVD83ZFWmF3KHW7Xb1GRxaJK23yJOQEPAC7yScO
2k3Xmb1uPN2vnPREvkF/R88BoQ5C/i8hmDX/1r4/JRR4mj2crLf2BRrgR/0s7JVN8qh5cyDssy0y
Wh7Kjxt0gyeuvflgHdJLeDbuNLaBMYiPOLZFQhk+4of2ma8LOONXhhUK1RtGgApup3fbMBd8hG9B
b6erXQMPg+5JIn5IW/1FKgqqkE5zxruadjrCjSvGFY+TDHfPU/LEcfvOK3fkYsIGtF57D3j1l7Bn
8d8obx01PWk8plO9KedsGz7Ep/bEv2Rz56vD4VuNLinry2Sot2s/9W+fwxGbLMN0NKNVazNc5ULp
K/0dZWh36hdvK7nfYDEcTDN+4iX7CaJSemQXXGV2sm3vrU1fuMZjfZwvcg4rx+EeDGXbPJauccJR
V41290QZ1V9SWIG0uznZvmvwV65ufK9uiUK6JK/tDTMYqXuO+H4L+j0mvHV+YmvkxOvPcGkZjV3S
o0lCHDThLUlD4b34BC/o0gTqk/kk7cd9fwE8iPTyKT9ymH7SVwwifMI7Plpcjd7X6CcP4UHcJGvx
rK2N9cC9l71uXl6SzeDEPqZ7H9vzOX1Ug9rDdHGY+EHZuTg3r/3lFrAZ2if9/roq1wTj7MVVEzTB
vO/uz8+Kq3okejvVR/jFsodaaThP8lolLX6Vb5U1DXheDwSvL27Te1B2PwCo/uxSLswpDckqoltI
/d+85Fk0gXJk4n4IEY3N2XkYgpvyql7Rj0Q/bMfSnwpCXstUVNOylqnZd01p2gpxV/VRc1gSldEM
YiSCLAJo64bgRWD5oZGHa2UM7yN1cv59FpDlP48C2Dx1NK0GKl3pd7v2f9qx86DVaKGTGh8e+lH5
hRwVJX0dI9QZ40nqtlNDDhw4Wy3yC4MBbP+pZiSmm/hWCf6AVZfv6xihgBuLv0brJwb/XxwNJmQq
IOqyLtPIU7+NlMSiv9ZTkdaHsYn8jrrWjEiaIVIRb/VHGD+HkNKWIqEHjz2oMWJu03j74RL9cS8s
Ey3yLxmWiOqf2MJI61GZRMpwuI2HLLpLTefWep28EUYPdlRfLSyrUVkrGRFR3lisiwas1pv+Fp7l
zNEMhPrs2Svg9GROOMi5JAF98E8wk7+9SaxhFnQHBm/qd/iB0Y/tqAvScMhUg+7E13LnqKiTu4GW
4ebfV+RPsCtXRJcVRSSYW0Fn/+38SF5c2sVjNxyu/QiKijMJE8pBO9OJ/rSUaluya2uM34XorA3o
5QUJI+Oa5hsF9vnf70X54+lZ3osBAFPCr0z//ZvnpZTVbOLxGA46VvjIrfuFqDMWkGXg43iL6mje
K9KjcKttAqSq0tX1Sx2uCBGo46CuzhMqAfqAjd/cjRxSbodY5aq5AJ162FE4ZsIfnvc/TQq8YxM+
gCoCCNXU781pVcwHRY9uEPSKrXDEi3dD6OerjrIqAKL5VR2Qe9b6dRhkgyu86Z3Xr+r+mPfHG/wT
W19hIiNEaKY7ENsbjZ3ufbIeTIDgez3/qZX+fXlY3qsmirgOyPRkKfxvpWBVgq6OIHIO+UwKva/L
rwlEyHqf1US7PPz7q5T+XAl5NXznloGBidg5bfmu/2cxanqlaRKh5UnbZR8LGtTyyW0kRTSPVj26
VM7sxC6ZO50RarQpo1W4GfsvbWac6ImSHw9rfY3hFnEc2mEGScdmRbesbFdk/c1SQHp816wKpjLy
irsTwYdFs/QpXslohKA5mQR22GjkwTl1wGwdVbXj2hbv5yucj+XMQDO5yAMTcHB8oKv4CDs5UJMH
VT3KVNTNG+czKCm4cpGyNswmQT2tFcG59XaMsXNazXg/aZ8qh7zcJHvtV7ZHIltC/ANHxzls2F5f
pWY5xVunWbqfQmj9LmxSkSQLKVwJHPZH0gRUF2KTip45OYbHYjxXnyiayjn+4T6V/zDTLN+Grqg6
1nEFFMC3SV0syLkF6QUqLKFup36NIO+JUuHdOlCb0EvTEwBEjhYUZB06w5oJEq2ClYYj3R1f4p+M
ur9txf+Zr0Guwr2Lyn5xwFjit1uxLgRlFuuoO1j34UHxJRdewnnYa9t4QwNIdOszgX9QWXbmpjsb
vvEMRW+NfPihe0zBk9qWHfmh12wRfK3nwNiXu/KBUh+ixBLVNTzLx+SteBMZXXjZgfxhDrKp7HxV
e0IwYcUwslOBrVQ2lfpPN/4fEhIJ/CvOKJ6xRTrzfRwf51WadtesPWBgISgZhaBBgcXtp8r7mrsg
9rVi08Bgigu7ERkfu8p00a73/aPebKX8hxGt9Ed7gLfDNy8psgFJR/veHsgFdGsd/vGDoGV+de09
nDsF/RhtF4/7UbzAxQQLfUACt6dpLUY/TFLlP6Z3vL665FqzuSDk+769TFMZN5EMAVi+EnBXMajw
kwEZKRVcl3it/Crmd7PxkoA4uMaHqP5Iym0ouwz9yaOkUVa2ds2Bdvz8YX36yx6r4/BAMMFRjRvw
2/KUxXplyWnWHKpJe2lr65y+iV28IkuY4Z/lKdeXYTpBImbkKPtjNJ46XMai/gHvdqtoDxrt3x/e
0V8eUV3Da8MGqEGb/f5MTKSnTHOl1gfk8oTAEdHVmfc9fBlszjaB1QwRHzLpwQgL3ypSt7uB0G/d
f7+J3ynj3x5MHQ82Bkuda/PHZWkhKrZZ0daHjGZNVdBCkr/q5KmeEeFnOCNkL9ef2+FSV+Si3k2N
5XXa+xh3D3HymhvXp5KReAMxcLE5/3hU+dt3xo0kI0RTJSbC3w7y4K4qOtBhfQip1MAAAtUYcm8e
nuSaGACq6vDrahZOIV5E8aQ2Gs4dPPp3UC/6+Cf6xB8Art+H7KX1Rm1B2+3bCtaWA6FAVXmDp0QK
5/yqLASV9CzknzNKaUP46X79y3MElQQfLv8j9es7U25KrkNYSGTMyo25LeUX1kel7YGMXdpQhScS
OiSHL1PFf98QkrV8kG93hAFimLk7S5qhm98flKuu5sYsVChnGN/Y0ui3E9RTVyKj6AZiz0P/FHXO
EuRp2WBqb0AC54MsP6jJuhm387ilH2d8EBsfInhFRERH8fdfcSOR6mIA26KBRF8HtNTj0mGi8bcZ
gsLvYNIPMAIYv79b7+0n+UNM6SNGh5/mC6ru8DO8REC+1+ke/eHMePcFwax6Sp7MXUbFb52zN+us
37M37PJd5RnsF/El9K5rwQMp7/dOSEdHpRlFjqqxhz/lfnSuEcTr2iU+NSDsdjMHczBu4jVo3h3m
mU21LVa1C8tlTRfBq13LCUz6Dokb7ipm+keorRwb+KNz+IcOW01OBKxL66R4Sw5CcCkCqu41Y5ZD
cQcow5924QvbFPfztIhDkIs5qLDJWP9od3RV7rpddSBCloLELk+632zqe3krb286CZg2lhlKkGLP
Xe4nQbHPgm5bBcOWYc/evGufrIf8vX4SuTKIaJnSERN2/aHmpE74y/3BAsqaoZMVz6Lx33Oe0GSW
WFhdfdAvWOf33YalYre0TVGuC6t2I56tlXmJ1jecW8kOKcC53dz8my/4HJ/gDPOv2421El9RBB2r
jxq0XCDdR+spEA/j0VqVK4xg0tpahU/CVthaKzj9J+l+PN5e6O/6/Uu7aRGTPgm0sXnwdtgAAuW+
3YxHiduTrvQZMwbi5tfmWTw3z9e9dQ9J/Czcm8Fttxw9ENxg1hy3MGNOqJAYBKzxfm2bJ+NOZMZ3
MO7C/fUhDcSXOJBP2kFdx0GzUg7X3dK5zJ6uD1e4yr78EjuncK+u1fX0ot1NJ31NyulKXisHOqKB
dhhOzVZdJ08i91e1shzQcUG/MXe1OwfmjnK7Wl1XJ25Fp/WrleqGAVzfleYVq2oFrte/bYoV8u/V
//+r/BQYg+51Fe4QmdzPVBnLf5nu5oD/woueitX1RmuPPqe41l0puHnxrt8sf6a760oJ4p141F7H
cxzc7M5vXWb8nn3bWt7IP6DOeHt7wQ/g0ga0Pz6DD1r63ol8NZtO1G46BR+W8yGvU9qWqMgdwym2
PN4r7RDzWKHccuaDvpM7O1+nUEsASTBeSRyi9GTRNlfWC8Eg9Sramx5aWagmwk4MtAfBt3ZLF3zp
qBPE7WIo3XLgD6Igfdc9vle7XlWutEYZ5za+sYsCYVt6ua17jS+tl9uuf1l+H5KFB2MHlJHfy920
/mFN/Ms+hDLWVDF+ctaT5W/7UDPCLAtTlsQUiVRXeOWwlxfOmFH7fXomQRtutkWo0wDCDDL1sJKG
M3F9snwxou0P7+UvJTOybI4MJoUd+/a3ktmohEjJrzRVisw3rIAy98pdQZk0udnoLiqT/Kct4a8v
yfmdBgUVLwLx/z7xtNKMnjQh4s4FBJnH0Ngum1HjyMbaaMD2eRY93fGHhebPjE+uuIJJm9MXMQsc
lP77qpGsC2KGzf9QdIEsrtosqD+K2ctK5u3u+Nkn/28f8/++oPzfF5ysUromcUE3jYkokoLFOOZU
jI3Y/lClM0FKCMZe/fB9/uW8bnJeNrCdWZKm/G44/E/ZXCTRWKf9XCHjSVftjVCDGznNl1z4VA56
Bau/o/Q0IPFgfWt4UuPg32/gL+ULPQIyF7ibNFn9rQv/n9dvKlRbfdngULsF0RCkIzpnkqtdfOYy
XprK+/fL/T63fDteLE5rHVAum4f8+0D6P68nxkpZkyLH8SKNmNjMEBiYcSSTh8rit6DEFpSvJHtF
2hWrZwgOTlVvsjYQEkYsBNAUe42TVyU8yFTdo5i6leCWcojTNHWz9CwJ1gm2Avm29B8WcOiojeSU
X64M32KAJRhPdB0KSLKpR3Wbm5kXIiAcdzqut1lQViVHYLVrPseI88Eis8g3LdjFSkk98pD8lmIy
bjs3btMAqyXht0OSrPQC3pMmgde5xhuyWX9V4nOObNnE1wm9B/xNeaiFh1TKF72cTU4rIg9wNma4
//fV/ZP9x0OznN0ovCBo0H397z0sC2kJTgHDQtNkjGQ4LygcYq5666Ldderi0brV/i2N0AfUiNEQ
YfTCS6q91OGmGi5znHn5DYkCR+16Y6q/bkRH3khQg4yVYau8XQR6cssVVYaFTmMeGOWk9zeiuuFB
5HrpW3BFG0F1G5JY5kl5nIcQVBEc9mLbz+EmkaZtlGjbtnqNuyyIzXV9hUbE37SFgmcyI8Hx1FC6
R+RrCDiTVDV124U3UF102tuUBH53Lcnwbn+4MUEqcW2+35kGRxr6kbpBXPXy6/9zZ/ZtacqRFJWH
kSl6htXbuWYucCYSWa/nY3uYvqKezHd7/qV8yGfpV0uc4rt5Hnfpa7qqV3zP9VNBkrdToVX8Yhnu
Nnh675M18uz0EYM9PQEuEzjs6S2C3dl5U7ECFArMK3xKTsI7aFjan+AkZjCYlpfh1yzXhrBtru4V
JRNdLPzByL21wJDZbDzAN+hwGTg0qIPQpfY+diH8py3K9d1VDlqGMhzFI082ncW0QRMFmtej+kY/
cq/tpLWBE8LOBIdYqBAdK/qzVflp8SIw0tmEORPM7vLLiF/Rtr72XyQWRORgfClBs72+pEF0GBDD
0IB7NB7jZ0YJHkTY3TKH3Uh3TK9XWDAeFLfmlARgxSTaEiiuZ9UB7gj8d+ym5c2lrQu5tiucaEK5
h03S6ZZ+BdYLtzdA8pIoCpvL6xC9phus6fDFVbQFb9rV017lo2yhjHOGXxPDl030yMwQAjDjW/qC
Bto+5oUYEM5UEvWneUP66BEFbhreFbXNLwxkMGbEwWllH/UwrbHsHuMN6z4yMXWt3w8dCC6bE03+
EX40l/KJ//+kPs379n68mCvo9H7s5EHrWpvSz5BWNGtUnTuMvuvkktRIx22U/tqlPOrv82ePxGaD
3Q+dDIra7qE/Kxuq65254hIc9NXgA+bmfJx/5V8MKi4V87un9kk4IYCrUpeEsOiVHCWD3mdI4INt
UCTsOs571Fdr8QGDNdjSs/BSjAzjHdwrI4EPn+C0x8/qFRIAYs1qj9ljD3B+E+3kO2BKZ/GO1lj+
nj5Zv+qn8L1/sX51ua38onuF+GbGs2snl4yTVc3EklVLxdtn2PGTJtnXT+Akyaf6lD82Pjd8zJT9
XfjV3usr9B4DGMlnShYO4/KdjObop7HJ344IFqcgimNcHsuY6b9PrEFoJir3rDuM2Om7jcCU8iFK
AJxbdGW9RHvqi7d/L7DEzv25ShC5aNHywynFgejbKQFRWWpFTXc7jK2nE4HsGy12e4lCzg6/aHMB
1Qc/RrF8XaQS5lsM3EmC9XvEBEEMC5kWXbXtF3JOC0Yq2zctC+fWkPyxdOI3TXYSzePWFTlB8txl
1gP1cNKta+jTlRXbEWAOSBzWRh7OqfysxAw5Gioqi2VBvRuN90nwsrZ0h+QXHnUmS97MApHIs2NO
6TKCIIA2FDa6wiNTp6frycID8H84O6/dxrFti34RAebwKorK0bYc9ELYLpk5Z379HayHiyq1Uca9
QDdwzuk+JYlh77XXmnNMeVcB8UVtKdFfh2i19zauFzkK7KVaTJZKNNgRw5ZBmxu9SCBDNw9KaRPC
ehiSYUfW9bmT2x1RMDZ4ksVQIgfRkdDJ+rIKMHeEHp2SyKlILCKgyFsaPhPnMZ4rCpXVLyGGgCS4
B60dbhHIO1hTqFo/BoPUXQFdJvGlJc86iabsPyFNAWts1m50GfP8oRwIKcBcGaMMeM4vxpv2Q+n/
X+66xNTQlBFNUoH+l0EmhwaRlLFbHVT57FWXPrlq4pcWXEplyslaQqbi2au1W27eEEDo1VoOzgKM
Dpq/SaoB+CsWA/L9wFRuBKAyRwbHEU9CuXQAVY6iRQjng4wqR3izwnJR6Zzp+BvknJOTuerLwTrO
Lv2PIU2//Xx3u52lm6CQQAQTKn8/c4zJpivpkjEyy28t+q22vWnuG9aoWbYOypWgbeWXPGBac6VN
bPaMOogUFn64vN8NIyH9yKpEp3qqvO+OFkLSehyu6FbX1Qa+eZhZDhdTZRaI783Rvec2D5cqRixp
XGb6WhM9iJnr7Ici3PzmgGdRN0G4hXdF8Pd92UT7UmpNNHU9VswSeqsIDyUccE4H+1J4yrp4Lovg
u9V9g9CpRv6TT9Y15pWtdgOrPo9g55iTn1vZA8SKRlJAeRsgYA1iM+9lXN91NJehRKOYtgUKRHPv
EdEWSTdqIB8BzTuRbtx1EpFK2l6d4ARdeYh5fRsROSjdoBAh91DNDNd6VOmSUeDGvrKVenAJvt1F
1RKUvW3oFWRb2dZamdknoj+W3lDf+sGtyrV5FOtbkU6SZhIFOUDgNKV9nIjnrnTygqgshfUGE5Gb
oNVLe1uiwC4hqDRsJBrtio6kJcowOH9DWiySz7TiXYjWcqyiE1J/Oo1N6+j984nHEU8WJxNdvdc2
VIE50JwOq0MznMFxRByqm3KRQEWIZ7PhCS9daaBy6X44Dk3dq/uPtYCDqeSN6qJ0XwSSJpt3lYIN
XBeXdbd08z2X9t97yHcPm0VPm2R5iYf/3nM81m6me+H4+yPS6BKAa1auOqqI4odR/3+3Koa/jKU4
s5Nfod4fLWN9bEqp4zky0Hvr08rJjlIYa6m/FBoWMveNuLp//7b/dsn//si75iAzLrdJ6raclst0
4PRF6ZrvdY/M70tQ/FCy//dC8mHEv7BsaKgmlLut2LJwIophiRK24HDHgaEpkZggtoJIIZi3H37Z
t5+G5VYxRBE22X3GsVBJMiBErqYGNthXSnwSMWsWSCZROXYFkRzZomfrM0jomDaLeFhHNVGecN/R
GpKGpgTiUUWuJcILgVXVEMieifsujJ5CLFgsNelSwLYhFbxuTMeoj8EDWrq7QpdJh2QekghgpEsv
ih0xviBDAFY6OASazYl7nadYmVJG10wFUpYr3xjXTOtnWkLLEIh4SI0vxl8BWvjUvWbq3kK/vOSp
43WGaRlNlE9Uj+XSqq4ihaREuEppngo/JiS8mWC9u7H4VJQ3ghPmrb9Py5uIdmTaL0ShX3k1w4KE
ZBgwqg0z/JgyRGKZEocYPjqabUozqf1hePX9HTE56HJos4zf6pI/D2xSN2aBGbJOcujqqt42sg0R
2lwcY3j7993/ZqzKs8a4TgObDZ1Sn77LH5/lhpLux8Wk80q+AGI6Zbk3Jos+UnLrpgcXeCNcFbPI
ZrjtfhTt6P9dlqaPpxJhWxYt6Bp/f7zfegXAGq88pPne8pehj/BaOvTp29gfav9dg3hlrBJ3a7YA
5cLtIAHJWTbhkzh+ShL6u16dT1VJRq6uxN31gpuR+XZZkGmG6VS0nBC0/IDkmWK2mwwe+0KVZ1Tc
jjwNjzlo9PJDlrwJCfErD7W4EmSVjFA6OMMqVQikTB/UKZxq3i/7gchV5dksn8II4wXNGw5garhx
eSxGttTIAzWn0TVWHnyfminc++rGiD5/uGHfPhx/XLG7LT2JPSuJguD3KquMtG0Tp9ExGJRnX60W
vXspmisIx+JaFjztZm4HQ7nrOvyACnTw8qf9TPtvd4GoYci63EWMrcb9WSXpSTnIvJFZprpwCQVA
/JwsuVQBii8sTRDXEAaAqRvh7gPOmEODxJCK6irAx2HZWbFwOV3nK4MZUuio0qLkeI6i4A0tN4E2
uu2hII1t2XMAGS7LaCXWK9KDS1IEzZWukDpNhDksp5UGTJjkDaT21qIwNjoicBMR7g86gG/kQH//
3vsXJpYNOj1iceD4Icmwoq3mnaCh3EIbflObaIvpgnXyxCj3/3Hn/7zS9x1yKY2jopOKAx0cmnCG
PHMzW3HnoOQsQoX4KjK8UXj+s/GKFrcjkCeEd2f/8DX+W8BwAVBlghdBh4NZ/u9XdvCyQNMCVKgF
x37DH5D8OEgHl56Bm02I5hZNtRIzZhzwvojvPaDtH77Bfyd1fAPm1QQmyFNy1N0rYOIgG5AtooPN
nmNceo3HLhM5WnNrXPqmYk/Qip10P2yU3y6Vf37s3basx2g40pCPnX44yXCOxVwyuhna1WzOWn6T
IaOkns5GecssHabO+d+/+7uyh8G5hsIR3ZP8+8zxx1ItBnFhpLXBuKI8R8o+ALBvo97o6n090Mv4
aVIPJoU7+XfNSFVAOxvh228dxd2d7jgfW3WPhsLPnuQIexOs3uAqR4+idNaiBRu0z4FKX0HRqVHf
lftssg8uII97HNvpc4tOrzhVvDUw2gho0R4DiWRKZxyAWs+Gbp1B27d2fbsQniuSmnEQA1Jx0Qye
6Dk38pyI0DxcRe0jlFjsEE+ed4MXmNAqBM2ZO4F2GtVlHZ9H5R1KFURTdIAFoY+OwQjSXyu1Q2hr
K+4KcQP1zDeONCrUDhTkIpJot68U1W7FA+yatMSEN+8ZyTHyZkpCUUKrxz8I9RvpUOa2SWwqFwIy
dHU5mvsm5B/OS2FOE9cCiaM5re740kEtbBGfCIM0y06YJpX7ejwg/CEfh6jlHtYguylN1IrawtGK
uTgAADirCmQlJ3uTt537on9lF590PxNXzjLXGJHMysH2DMcvlhynhGQVK0fQlsTTAqhLy3Miv2HW
DdJDYZzR/NX5uwHhp1+W+c7wN8ln8yI9VuPK1Am94hfMRiJDpG2hPirdV0qygOTFTv2hZHPTwpz7
bOHGDNe+uG/wjmnMQnHD9u37KAfbCAlPXX4mwXvrn135lPinjM6Nbn5mzCMS6cV1q5kPIdWQr64y
zBrKL+vqGvu6uWboBlsEkAOrewlUeJguQ0PgWZYw83hoorNanwif/fcb800jDeEagnkU84Yh0+34
e61KNKjors8rQ49u6j4AkJDRU841chmg8KNpGH9YnH4fPu5fmj8/8m5xCnsFFoBosR+O6yhF9FVJ
q45epg9fpjv34VaoNhkuVG1hAGHr6ktrbVBhesF+mO71FHt59IC5yLjc/HBNLgyxlR9DtothzLb1
iZhjC/Ew1NcGw3LYfCqcWKMfFLY/Xri7tS4SycNMC5NXH3izPw8Vh7fUQJNR7Pt6ASFVNH64V+Z3
qw1HU2OKScd28LtU/GN58wY57aNYJiR1xgQBvdYsXQ/iKn3SXqeE3Mqp/blEk62xBWE/vFfvsO7E
FWantJr7nPKLlZU8DcUW/AEdg6Gb0VyoWrtkeEx24y4nMeHRW2gnf6lznff1WWJygbZFZuGZ+Yd+
Y+0FLE71Ulgnj6VtfOXP4QOq2yf9UbsOvzTHILFuR272An+UmM2wxuYHzfa33WN6Lh6bR5ojdCFJ
QsJSGOIIbX7o5nxXeiDWgk+jT1pE8f6AbdbEu8kiBQAyLRFQbQzLFNdi39uQRCtvSVjBtPkG7Mk/
vEffFJ18MnstjTU++HfT7Y97I/uKnHTlQOkx7oXoSvkJIsqFwxe/5CDO5OAroVs5yLciS0+TBVog
mc/lnEyU3mZaEdDe//sr/W5d/ec9Mzm1UgdMDYe7VztV6rQYI75SG4FE1G85gscgIBkDAZePv9hg
N67LjtZwQmdK8YE7+iSfQYlOGDNYF4l/PihYs2oCQpk8ZBBTFfWmuvVCMX5Z3S0gS8TENjoJ4jQO
tS31dA7FiywL2NDJ2irGlZZ+pVm6qArGN/J4w7RNvKC8Z5DYGRj7DM9daVl/dn1xqZjZIekgz3VH
Vf5sZZHIRBQu3g+9EfW714gGz6SPRq/O0e7vJc/3MyXLVDc/+GY/Lxjt57wTVoRSeOBMnxb4VLuD
VFVfhTfuTYV2GHGkmmeHIhuvlx2yjsaekSwFJm/VZ2SsE9c9dUro+N24T3N9npK7HTJlqj083SEN
PZzxVXIB1O8WpgO538xgboWwlMEjNOpMoUaxEsaLxDmYHPlHFZMmJ7MiGH94Qb4pkKRJxjKZlvjt
xl2BrLuKq9SFitBs2Gv+ezAAnXHnkm8rEvZUyFnq5d8P4TfNZo0rjc6UHYbW2j1eiZAiS2Rsi2fU
uICf2yivpItgvLuwWvaMb8Y3mSJC3Gfar4LhnwAvVCw3evRDZfj7c+5fhj+/x90v14TUGgSZ78EU
pZwhjUe/iInb/DJe8cyGb+lReVAB8rq2ACKTTLdP3JL8pRFGdGT2xVmhEGwWEoiV3ccPF+mbcl0C
vYfClGmDqih3T2SHwsgspUnZU3NYKAzbCgc7w/oSCycGBkzJUVADq03+Hwemvz74bozmWrVZSwEf
nJTSqvD8Mwf7VRvG88jftzlcgsDp8w20PlJPiPCDhBh2y7AKVkU5nmuzY56p/bBsfbuGGwovJsGa
KJ1+Cx3+WEkD2poxs/j8ME+DYK221xKgRovoR+guaY4Iobjk7dv8h1sw3f/75+PPT50O8X98qqJV
QkZWNfz1cuOrt6iQFl20jsQNwC4xXHKendUcsk1KzRxJkLXWWzzY5TL0vhQoDT+NR6YL/5+vQ8dJ
4qmQsBvd3ZgGeIgRFCIp8fBMvTNqDEy6ZfdDzxal0TefwzhzOiTSRWO6efez0yoreg1NTgS5LQuq
rWLCzFkHxCPYotZREft22p3TVjmGjbQz1lZ2oVWoIlBXY4Cwwq70RUcS3FMWyA/TDpOQ3yoztW7d
dm5GcJfQPkyLaF6hMudvXQGxK4kbTgKkYm7c8QwC9AQ8zwL9JDz5nCKYkEodfdTgpiQaBf25RhMw
pqSnZDRA2/GgAJLXAOs33jarrmhSgmg3jWey2D1UBStZbznQdeyi8s6jhaeZ9bYVHzJvLUQMbudj
uqWfaYyXquocDbrDWOULvQ3nYbqM6reQOibL81lVOV6aLrOsfmwlcV0ieVmk+XyEdPDAcQB/kUp9
QSOLBEHko/yHcc5Aj/9R/4XOhr8mbg7/pMJEHQ+fdSASpeOY4wkZUJwzFx2kj0ESKLbYOfspZkmG
MFTwqtOxS9y1J2rzcAoPNhydPdktNmFsMXJGV0AsiaeAgzVyAABttCVD2Rnr6zTJmbaU0EdbbXC+
650WkmpVDHYNV4zhqUX8nE7yLAImpbj6UUMtKGyH2o5Jj2zbGHD5V6iyEkc686BzOcRzfJsyW7wu
wnIee0fBBy1lmHc8ZdF7XwyGPG4aDQWxAraUV4h83Sw5tR5VZDX+lJb13ZvBVEMyTOy9tFnu6u4i
KZUcflnONnyJoq+QoVmRnYWfqgTpuwWBWc1USKJCpP/795uRR/Ko5BpvINdjKqA6huQqjKNp7uZz
2sw4n4w0VMtMWjX0v1sa+DnUcOZUbkZ1XcYLjcFL9GOT5fe7f7c2MKaCkgeFCBXovTyyk8M+FWM5
O8RTL6lyEB0pj2inrx4eK0J8ZwTIzeVldxU+lR2HI530HvRMQoqRiuU6UrtTF/hPhniCa8ab4Dki
OnYCt+OZQAgefnWQNteKsy9KdTtvbU1mRgycEHJMhAv+HdMdWyeH6wIXVmDryJyhA5IroNiTTorU
XtDY8CcSW+X8CMNIBuZo0wZQWcOKFZPegUG/BpccGuliRNQkMWdeosGTtu5aO5g7XqryJX4UnBQJ
AIz3wknO5lp5qF7ddfph7etZsq8/HvKPUILpQUfJ5ELMAvtFn5mzN/0XcmfE/8UNuyD/BtMTTIMh
J5VNsoyW+UqD+/CGwIBNtf3qhcGBgZhqlaMo3nrwgJuo7bPqIeURGaKSm8jra9DFhiYuhqvGXIaY
cqohmmaimfEUMjWmtpvutshi00ZLL3yjEzDmNJ5de2h+tJ5/U8Ei12S6ZAGtROt3X9mPrmx2UZgc
6uha+eNSz2/U9551iyivmbpJhDROHS+LwoXRFTdj2ZY/hHZ9V1H99SXujvEkABhyYUXJQRtPnrxR
RSSzLVzgwa6kfSRRQ8B5HRKfnEf8Dsp6ZF05iJ0xHSYZ1PQtYD0OA+2w6gwwQqRQu5UPOuc6RQ+Z
UbgKjKd/b/LyN514JqKqzPBVkxm8Tdf1j02+M8ei7Hw/OQTQfrNsoVkXvyHUgMXNK1VkSupCCGNG
XsaS591nwJHcGJF59bjycho444MQfFoht1V4QyLk5Je0z9b//pLfNVH/+pJ3xWBZiA0uHDU+wFQW
mmVYTpF/m7ZcSrScwgeEVvgo26tXgRta/PuzvznE/vXRd1VH5gWxWZlGfNCVgB4j44V8PykJJjkm
VcC/P+y/tE8JTTniGg2zosXfd08xwgklUgMrmVpPZYb5dz7oMGnywpG1+UhIG9szKr5ZrtoymH7W
eVJaBcJJFmDqfDZh+D9f3WtozDIJ/q6jIdgkUgfOHkFv8kKFi4/QBu6Rgg+bwdbC1+bspHX3w9kf
e+1/qyiazYyjEXIrGKfunqvES6qiljuKx4oQdPyMXk7rw23OfnbEjhYL70qA7HG8JAhFBPD4oNfo
wPvrUotBidMtipfUQwkoEGST2i8kRAqHb62C39SvpgNTPOSIOlGm5GfFew6702idA5PEIoGMWXiN
vHIqTYVK6NeFPFBceHtKyzcCdrqBlmJxlEEdJFU2KRuo6LMblb0CnWgs9ll/bRBTn62+tYv6RkK1
lb9NP6I1lh6zM+sW91McMvSzT+qHHjdSwibH9JjRsaWIS6qEDvlwS3oldTHnFUyTKkfebvhKowE+
mz24W8pqA86m7KNu6tBHc95QpohOzlyufqI9QsF1aoeXuKC1C9zOCCZ6CtQFHNMMyuddfBome5MW
LrVksNlAMr0hZ+QL0U0IBtONSYo501WciYzZppn3VApxyiBItplHyGkEjM8pm/ZUHrWpRNAPF7kj
zFmAlqZDMATz4BouoBx1ht0hSbxFql9KFMhtvc/gEqBf4xaSLeGY/NHVwH/sUMoNMyoRPdwIFX4a
YqPKfdqDTRP1OfjChS9bEwaE9ErA+NTOyZdf7TtsaGVOYkGdER4ERMlbGC2PrhMg+moBmw9e/dAE
m5A6LTWTpUZynpdlBylpdhH6Pd+4tiJRF237gUJyIZUixFyLAFqWT3pNMiRf3NwBQpZwoOGQwXZ9
xohqjw3FAfTwEJNQVCy8gdF9T4sVyU+FbDMd9wU/IvGItKB1E7MGa/TvXYmufiqu+3He61eh2AzF
heXIGzqnVJOtSQZgV151dIFt2869JDtl6NmaRCOCtrctXtx+cFepyi7ZvZnskn2E5klYWzCcuqNM
7lgDDlsQZgnq7wRecY202KB49NNzw6DTiNWjReIeWhAGoMB+pmJZG5aagd1OqHYVZxR/jJy08oHo
P/ZkfwwuwWfFjmTIUPc2stCSNzFLtIeyc3cwVea0OtgQC2S6rpeTo9POk6xfuZlyBh5rN55xlgN5
7TLo8Jub65k8t5vW5KlGCYuyNoqvIvnP03tRlsGKEp0/UCxU4k/23XCTV1PHR+ErxWHzkcT48WJo
RKb7KOfoHqnBEjIhpicr4A+U0tv07cnJfgoVinwFwTWJgrzUKVFFzS0DcViGc4XOXay9TZF7CW4j
vZlGaZucNUCiad/4HieXbOfy/+WEfFOLbJf60Kmjq8EJmo21GXqsOhyfpatBJzLr/C3/Xjlp11V3
KXRnnNt2r5u8rE9h6y8bhTMccDx3EeOxqDkPh9N6A1FH8G8DaJmMq9fzIHsBvLbw0Ceo3UuSa5Kt
PpBulkPF3kc4AxNelun4HnMzeukUDMmha8yDMj0+Aa48F0uYxo2AyK5n9uDBeuU54NwQjmdpjJeK
vwbLP/NOaoyfvFwQep3butTRIBkwAKPEaLllow+o9hW7zSzXGX2haI88MIuDsZg2L2+8efBiRTVZ
pvGwUqFFjjndHll4VGlchrG/aCWCSRphVw/7JuJ1A9mhteupYBbdt0bfi8QBIInRRvEqEU9gsfrU
6lvb6QgBT349OLGXbPIJrkAHsIh0/LLVIjDh7QocXquYaKpmrojqlrhJesDMp1Fza8ncUIN1WPxQ
nEnfqFe1v7akuypCUpq8VNU+O0S1AUR34TcrDDBTlPDUAHZy1s5w1RevKbjWSmNXzLFwEGefn3LN
YTIn6osQWqv1ohJFHeM5eMu8F9F/HI6SuDMvebVM6AC5Sy85uP28GWeW8NFxHkjVh2o8qvVD1H64
/ZvsbapM3UiZ47rvwnSzRDgeSjKzBvD+Fe6PX2H+7En4APCvdRv4qYH+4OormZqwsC7UimEO6M2b
7woO382udh3O8KRB6YDkROgKL76EGXpZMbELHaoGKSODivRnGo7zXtsa9bvgOjUKzmah5ZsxOsbe
vAl/QSfB/pO/RJXTfoXjscxuAVD/+NkMF+SdVOYqFxzorroCbjzdSuBeRAC4cwOogT/PUiajc2r/
iEmCGIA29uHEXiketxYujsx9GjQYQ7yrpKmbCc7xD5E8P2EtNWdP35QAhK0OJoV/qnCRU/xoGDgl
//nfFZaEMv27ysSgl6Yyl2BluyvSJdoDqpzxGNSf7tV7j/FsyAh6GFTbBfA3kMHk48pIBPE1cVCc
/sKgjXEbfqH6DMOy/tVUM5U50LPstEesJ224azbGp3ojBIP/D+lprAPaEwe/+BftjVlz5kRw7E/+
NXmUV/qLAAf6MZorb3o28UXwZYQOqcq0LcjEoZd6bj+VR/MgPSqvnDCNHUM9ATfvOl3rwNTftWO6
q3fBAfr7FG3PMIHN2zae3CtRjvjUlaMJ+3bBO8+vuppffOX4MyacjBVlkz6VJyL3nH6NM+CVHAVn
cOQN/ErNmjXPZgwNMFh5K9kebBxcs2YWL80DL8oshPE43ZXJUDCrvvKO2egMzhC9LYBrAnvXL6wT
0il9nQzK5iX50i/BV7Uxdvkc9eiCNXoLzRjvc/9Jp+zMQy8c2x2jOOs1PSkA5w7lGq/M2l0Ojrks
191S2QZOvBAdjcvvWEc2DAm4kDUb7C0YvG31wnzY3AfvXBUJI/2aLwip1bTFTf8qn7sz7u+D9hRw
zb4sWK9fybvxmq6Fo/IaPbD1Trx0DPcP/Q6y5pqWnbxint/ly2xmLvuFuknXoGjCp4jAGUh9J9FB
LbxStoQsHaiZdnAolzBHM/ihwewB+Nw8XAgzg07D9SmxIfEhP7QBADz2L9EmuwSb9FjWe4NkPGOR
LrDTSU+uOc/fGmYgNNOdFNrsuG35JnAd59PfgzNROrs9KoO1jrHoienAL22nP3urYCW+Fw84nqBz
7iy+wggLUppbsxwOZ3SA6QVFc+p5jK8q4vyZbMdP5qaftzuu07O7AfW4Mhb8Ln2j2gaXtZh9eM7E
lrH4t7fRjB8RLsJj+AghceVuyMB7s7LpmX8mjc72ttquPXaXo7j3tjnl2oQvWGT8etmuZsAC6xUk
qPgNIOyc/z4Hhflc76R5OidtZPUB8XAXbZMHFf9VecKvQQVXvhHg+Ny8yxjkxSVrED9o/P1/yJbj
bIHJa5nxZ7ibYpOc2226yKmc8PrOauJ3QAGTi4ekAiopnux+i5KEHsvY2EW0KqEl93NzXKnoC76s
T545rknxnDnGMdxNnntAFvlGwXSl290squzkJXrpT8Y6ffXXz96c4BZbWitczwoMbLjrF6gy+D4w
Vx/EDUmt07WfEZBiS/Pu8qEsAkCdrLs80+D/bLAhq3TOWwjEleM8uFbApvPmrONgfQHsCZPhED/i
rdxjvn8yHrxzfOyW3c07ly+VPb6Oa/+YgNtUXuqtedI+klX46HLberCJL9652vvHdmHhTiP6kR1j
Rb1Ga7T+KOY64guf+tbOLkwW08hGTltgwDjTu+c/tvi6bg15LLPwszwh1njQVsleebHIZt76C/1k
nrJbcUM2YuCPf6kuXecMN2pNKtbxI7sRS7MqrgLEKECgK2VF+uyHMe3ltlTPsK5RZsTV9Bd8S/WX
tpeP3Slk+/rgf2rUqT9FdtjACa+yXfQ5HyEcz3rWT94/OrTFhZY1KCNEF/khuKZbzG2Q/N3HfFvs
TCJeVdt91UgE4F6C661t650/ceQidXvhEMoOlC1KRoSptJOTi/lLOsTb4TXz5/pr/54e/EP5HD11
T7g3xQ+GWWTx4g6jqcHsOQSZyccB0Ry/1FfpQXxE2ZJ+oSEev+Jn0BmnfiO/oqcEPYmCFEQNm0PA
92QSIqAlBYfRzOB7yp+ihf53xuEX5zRQTwtxLtpGCrxhZpk2KG1wm1j2BoR5r75ly+7kU1NuUNk5
gjBOZVcQUXNAvKdZZ0IPaB+kZxqQjrGnyzXvTuIR2EZLJ7JejsacCk8WbBSlpWV346KbqyP830Wf
Uh1cOowQCKSgbKQOvgYNShzcXJ4DCg3UkDPxJfqVZqy31MvT/8jguXgpTjJcV/Yhcc13lp6hXz+y
SxWP/fv4Fb7DOViPh/EA19OiuHYpY2ZWYTMJoQPePInQCvAci0AYYefPzF9QQA3DUbCUc7bktYGN
W/Nn0yecYScm6lgns5ZXIj0J0Jpm7o5WWY1DF+3Emj7yS7Jul6z7AjomEMrJLD3ARgUwLQJYmxlf
gK+5DyF567N6nGlf/jtDfNqNXE++T/kuPNPIlxd0d6u1dwFzxt2KdtO7AnDkhZRD/xQec6faBUvp
JdprtrmaaKHDNsGpuOJ+YCcMoU4YH/ULwcY0Yre8A0BMr5CAw9fm0tvpAyIR7mr5XnHhcois0gO2
xlkzV49QcNfpY35MHNA9q3oLnGLNiduwzafgZj7pp8AuNtEGDzB0lepWXDiX9OBfsmtVzIQHb+c+
QRNGD6WGM1jMBUc8MnJwkQ5UcEQYI0OeU1JmnL5m1cV8qz/UE5xhPDr91kd9akv7ZK2cJWNOqF8Q
OGLtTEmMlo05m0vH08OzHG69X6TkMn1yWbS+BmnWljPa9/Me13RLxiWsdfOFJlx8zZneYECRvvRH
bw1KFZVL8qZ9tXTRZ+WZy8vNKJ4UDvKs0AwJT6ReLfTtdBE35QtjIU4n/ESegvpDZyHYImfyaDbA
U8hnNXq+V2+nnPmD62fo8yyrwUzajM/aMxhhHV+UCabJ6fUZrw2mgrREI2YLoKalyWlafSCRM3hK
pr4gqqlZjNoDFvvcOyYv6X780o/6/KRs222y1jEW/f5on8RogkT2iT9HHUjUjwpMdJYocx5cUkdD
xMgB0j8U2/hLOSAh26BPgQ1XRLUsrk0kR9WiJTEDyRADL2ZEuTMMFMyT5TP5wjLdbMcLGRd6Y2sF
Q7VZ1y49LgRdBZfxKfG3M46ILq65a/yqvA0fzQeNCAPX7Yv4EF6w7nv53Fyke9R+QG9o6H2Vt+Gx
elQ/0Fpcu6PyXDzxfKd4hu0Yebn7m0DyOfDOclP4QgwIHvM9S8qKsAECQbW35iPObCAeNB70q8VD
UC7GT1DHjC4eq631qO+NV/fcbatNeuoX4nbYwso/BQ+qNmtfsy9t553blbmD85ItyfCV1gwpx1+u
YyjIImeewPwH5xT47RkBoxwOYvAEHmvEtCSUpZ0cwz2GCyrhcK18pjKwQluAzU8EzqdM6cnyBJte
5QyLDNKOoQ8gPZnO7mjoCWFDVUICrl2DHecBTVDsEUY8S6+oT7MP8lQJ8i5DJzYc8eHfpwllmqz9
Z+5kgFTFJwdn4Df/7Y/uuV53hVTqtKEadooAZoWooytyj7mHJlQej5VHEIRn4HFMx03Ota+RvQ56
tEYW5Wid5khR+mhyMp+mkYEcrhTBPMED8Gj+cZSfhi9peTFIjo6IzGgs6UyPsXOXMCVIt/tBBSR9
0+tmrCfreHkntfb9rzFjsYvSgp5tkcwpz33M6y5tSSQXc91wcuXdxLA/zs3Yzq2DMC7pQyo5OMEf
RvDfjDORxigyOmJLURT5TpciSK5QZtDOcJdM3f5cuAj9tcp+6LV/16BGgKObcBjhjfzWXPxx65QS
yKxcoKmgTdrnyapmvxu07tjKkzfo0iM4Mo23fz8v30l/JtXP/37o3aQWk2JgEgeEBPCRBLXYugTi
VQD2kHhk3UfLiPoCpW6pafYwbsWQM8D4RMjg0vvJF/BbP3P35E53mOurmSa0k7tTsNePQyF5FWwM
a0/jkY63CLlNbDDzk2YkBqbTqAgBpj3cQGVQhfNK6OaGD0O6If4ACUZxwdFJNwf8dkBGX2pncbIy
G2XjF9AVTrXerzuGxMxlpj7S0NIj14qdO4y/h0eSxjNl/DB2+GZAPQE+dQi6aCOALPO6/nFP4640
ypYpFk8ONvEzOi5TuuFE6vINjeb/+71UsB9xMyeXLLf17w9zrUhUslbgw9xTIe1pAietusV1ReYU
uPKLG2fbIX1TqotOuvRkbOho5ul0R7S6c/79ZX7/svvbietPVFDCQg/+Pbr/45frCmrEgE+kIOXw
VaxjE5sFUZbMQAfWy9xItnJDAZk33Et/LZlvyXqkTrfcKapgSh3nWNKYTtstJT1kQ6ZPM0T90lV1
RMX9T1/3m1ecRF1LNVhqzAn0/Pe18zqJSMxKSA+xS6RkhwyeoHg6KRGcNG+hBvniKEe/eMSMdD9Z
tMowIckudmJUInIcrTxAZYhBUv3kJaTwqBct+2DPL3vyJxjw/vvifqcuUCFRm/rkXUFecPeulIhb
B63kTvcR64QnPggcNvJUe0YF2ZGhJxoNIpdwI5lXl6JMrEGdUznUBKc25wDV4jQPIKmy65H2g9rO
+ksmW44a4wjj1TCYg4wW1N6M46nyi+nqpDCJYnGhVehe/B67Euf8YDhOUsA4q3cldNUiP+sEILve
c+YWC55zAYDnmD+3vfaKk0jvUeVhsrympfIIyGmVhMbrNP/RGRFgx5whCHr593X6TqYGW9xEmgXB
SWRd/fuuCr4VDEJe0FkzWRgQcbJ6pDTmuY+YAtthP+LyLlksmK39+6O/WcxRUmr65CXDPH+vDSst
YqPCuk0PKdmz0CNAXYsDzWsTe+85C2np/PBbf29Cdy8c/UODibkxuaPv98quSvKadLzkIArZVoFi
0FmIXfBDtvjbmYkpDR9f1QzhXKdNU0Cr0VaSLw3GJkn3zsWozZugcbzqzFwRt4q8QGKYBtZxbGD2
ceFGulr5/3B2XsuNal20fiKqAIl0SwZlyXK6UdltW4CIIgme/nz0f3G6tX3aVWeH3rvbtoRghbnG
HKGH5vY5PbV/367vurPEG4tsssg3Ne1+7crlssmuSZWtdSSQRC5d/DlaxhipvHX7nWmCyoLPgfXL
tbQ1pGInCwnImcaZ4OMYkz7lXxwNMJHu+c1od6KVDNMZseUgqzo6rNDe7wn1UAJVXZ2p+NvttXs4
Fz889u8qlimmWcZJeTId/s1r/mPZ69LbJVKu9W/2Qj5GAd4N+NanlFVwEiWYyyxvtB0tElph2sGz
YBWekaXVwvGfRaCx5+PUt/n33f1/XJWmiVijz5B13HXxO3TYpTDk2bobEr8TVmMB7i7daIVQ1GuJ
LbGgXjBvmJomGhEjg6CTEi5PAkCYnEY1+Fgsb/99Udq09/1nwEISg/k+09it7hax8lR12bm95GtR
XGEBBqlk6gBH2nFiI1ZGgq3YGPxW5+XkLV4/WboKKqOlQN9OBMiUe1BrdVtIoLM4J7VE+U092PkV
FYU4+peRfJOC4xLfplZJKDavOplpU2swFVJvooj1zaq8fqrtxWuL3CujXR3N3Uw9dnSKKzp/c+1D
7PuA9GQleZwTZNPRSqN9nkDJzm/w8bEcyqHCwFvCaQzm+OlmwQUdC29qeaFjOJUZXdlVVwBt5F8T
d9qgTxdVrxNlc5pFSoOmt9gRaP/DI/+m8MCfj/Gns59h93xXeEgov9XyqmTrIYXnNU9tBQyFbnXG
NjxWfYhryL8f52/d3n8e55R5Pa13k8Dj77X21szlNqpZfyqUi2J8xuDfcASMsk6QGYWegqP/jM5H
yhEJ4yS6swodHrHE0kz+iX743eLLsYFRNZOpJ3+zd/6YhMpFmAmS0WdTvX6i78/javKQDjDNQLX/
vCU/fPbfa+t/PjvnLQYxE0y5L3bSTG6iQWPWX3mu15FTJGlLBZ+7oC2fQLqa2EuSxKSaE9KmFe6l
eq3Uj1Gdk+XOJkltU8KajuMpfw6/ovL474eDH/M3k82YBCZYjmMpY0wnrT9uSS9mA2bgLPuTytSY
WqtDssri1bk+purnrJs9T8QWIwUcIjXhgvi5ZxLIlXWdfV5yZ1Knq3Bw66Sj5H6DyyZH5TpDPTpZ
y1WJ7lDpTIsdh+dV3hgT6a2CdBkV4IrX3UAhEQECU6k3I9zFzwumQyc4tFBnzE76NSgG1hATHadz
+uqXrqlLISsRZ2TnVUJ7sVKe0aaADu/TAdWltjirhCbqklmI0V6m1TjYSWL3EU3uKVZZ6Rb6+Tkb
3hpsiGvSo6pNDqTGj15wDJtbSCWF/kOC1DHuEjyQbyUBACl/xpeQeovGI8mypaN2T2nia6MLqKVp
Ey/BxEcBiyg5RzaK0VbWB8b1QF+1QLJUhVL/RcdyTsTRhbg7K8OgHG/hzAHzFgoHG77hlVM/lZTY
salu6bc0+K/Sm9sog5s1LjQK+n3oPsfJ1fIg34Iy61GIBngo1gLZibi3ob3rcVOkkM7gfCnYzZDW
ggMAnXj64rd0V0OxPndzSL/K7ozqEZgpVRA3vwp8/1SYyfrN7/pLGF8xuFHqd+MMwdi61eTgnuEW
UJZHoQreg6Ngr0E8kLYsbvKFV43xhK3fokvpilGx4ETsATLYl4YdjdZ5MZddYg0WgHvYLnDJbTfH
bu+jOJehrkDcMFS8+nYKk/GKO0Gdpodzy+aY7kR19PF0cXukuAafxEAELumTewMGTcNSUeAZ9Khd
I7RHeUcKJ0GUVwrRurh+zIF8BgNR7/xj4nUKUkmBOsRexC4wxL0zsaDOGo6Psd1g4SOVuTuRo0A2
HCOOrOaNVV+LkXzjOplzJytlNczwPAQPvN1i+9x5HUdLTfjAeINpOVQ76Uw0xdU7QWiFc9SAfjQr
Qri25Pku5PQI4oZv1G+yCIgwhgzSCPB5XU1sk0w7/xowBunzETkqNmisgml7HBvVNoTOl6LRJhwg
OGE0iF0mhdo2w1BweuebN3lXXuCTzBA5SdEZnphFJTbTsMc+gSieN23ZOLiwwCfFfLd9mcWPGjwj
VD1A8St28byQwoKE3yzbxWyTbHNSFE7+jglkf/ROY7bORYA2IuG07bx+K+rFbVU3h7Jb4eYTNfaU
4KfZwo2GHNX/JDaLoPJ1cfSZXeOJbm2NMZuLkDq5lq8T8WtQurdUlx7meYP9vM6IFVyRpPlZmXrl
rX6Xs2qL/ZnfSfOFWPVvXZzhnMBSmJLsxssgMIK2oeFz9+/V8LuzqUIiE6CSBM7Aqe/vxTCqWuXS
Z/NsPTvQT21xkuRGvY7PKe3MBhozQgjJSmJXzK1xX8EkmFjRk1JSxF+5mbgE3PmfNhHpG+hOEWVi
sWYi5u7Y6v59VX0iN+Mo3yjS9KOqvAxldlC5FGQlKIyieKdiDzQBFxVl5M8V+LdvPxm/zkmHYYGd
3e0QeSNUetxBFdZqDwacBm+w/8yamxWdXqA/gZrU2epW9PRIftqdvvvkbJ6cW3AEmCCDvz95Igll
HxltSgSUM34IB6SwRubqrASSU169HnVf7M50t5/bamwT8Dd+0QrAgUekEYf6ujaLGZwvemu4UNml
7uDGyPyYzaYADfLtMCT/9wjSp4L5bsNXJoso9lMVsd59eXWbFxcelpCur88xZvK0ynY9S4mZHurP
Fr7ii9BM+niiRvkVUhcMjuZD40QNmYJIp0NxpAs6P5JkCB0nYy+kDy5YeezKmhNfnLli889tUbt4
N7fbEWuYFn6SSa8DdP+0B3+es4Jg9QPL7nW+vDxgITL1NOAz0GNSTSwn262U2/MnwIe5hiGsVYi2
MRkDwBNJCHZ3ohWtQnW0z5WT704wDAjEE16yn46lyvTw/nOrJvbwBIHhUX33cG85dWjTptla7vd1
RQTM+U3RPmIBe9ZLSwI6LE3SlpCYx1eCJfmXTFgwet3KhA4OBSB7J4TzDHICe1CHXYTYR88F9nxo
jNryo6eeQSg5m3xwNVfpwTw+xyoF3qLttNZHGlkz4P0GJzRq3p7WTXMcaaTqOa4tmGfeEIzWKPvT
8CLG8Il29dQwjTsvvQ7OrCncLJEik2ljZu1g5k3pV5BvkhjDTdooeKLe0D0pfjuv/THKH2pBRlit
2uXss2K/qfkGQWTHMzhYIUarqnTRHDSxX8h9upD01p9jtFsxdiMRWQSHENRTk7xqwCX1RO9qBgU0
p2S9hFd15iaX3QkuZHGZthk9kQNhdg5zUl3P2DBoRYMVauLEqmph+prnBzwNCdPMiRBko8U6zcqu
JBLD7BVu8aa9EIDUfY7iCuPGAvar0ONm8TEkj+z8ZFGXynmXAM10PZk++stVK9b9KGzJOgnH9kvR
GJB5DV1r9PrkeNJe2yuA3bS5GV0wCW0T4fLWoyQY8mHFPtc2dFCQLNcTFThiXkRxQFHeolOqi31W
v+Jx3II43BKC3qpPVpyGPRu534G0BhHl8Y1TYe5Ti0ySRvZlFFpKqlql/NIMx2nrLkv6PAgUYBJE
Z7hjUAiBOdHrGkXmTNqoiSWvZDlt2VWuSxv6rHNQO5Ry1XAhmKTbR1rkz/MVX8f38MioiolcLYkg
v5E3hakgvFuaH1H3KtYD7DgUcKViYhWHf0zvTIbZU8OlSMXVoL8Yc4QVkYdA1NVnpWvEq+mQNx19
murkXxd8raqtOVWmhuONsRUEjBZmvZ8iyqjOncbT/9TZ7yfJEqICll+x1zHleBWNXXPhqcNtRNhV
kJbbI8rDMG7ojhyeW1LO21wl2mOlkZUJcH+NUEWNGoV7RV9X1GF/u+cidSdaaV1Fj13buIMP4+Tf
a+R3817h/KXjWMHUv0fAFLVVm7Kr0vVpXLGZTOdPSNOVMbXyf9hAvt27FGANLJxIN5I15e8NZJTz
a8GRC00EyGzklJAssjQUR0B2dH7oY8+7gSjPWnjRk5+0sN8gx4oy6dSxH2Xv0qfD6B8nq7JQEBsw
bddKuTuNXqzgybwVjB+Co745z//5Lvc+AYmSjTnNoRSwZCe1KCWbVVy9lmSvUIuJP8Uxffvs8CWC
kK5M+/I9Gt72Sg0PN13ThQFSpkbnAAE0Vas/dNa+eyNVBDCQMUESid36++YZ57ofO4U3YrKxBOfn
11HdydWGaf7v0fiNMTD37493uhsiUpcYEmIvhuMlxMKrB+XSObkMQjBJLUqPqifpPJHoYsqsFIYI
1NSZ/JoS18uJPFayRWL8GMH5XRnx50Xd4dPZiJNhpJXp+gZZq9wktXdqV7MrRoXL8U3X3Al2/fd9
+OmGT1//Y7QKqlFng8o4oqrW0lei/oTS41jGqeDfb/QNBvPX/b4bQgIGdpky435j0GtHkX2KfBjz
U4dHi1an+nBq3X+/4XcgJ+8ItIGJwVRt3NXPp+x864ckZSKyCtCmvaYDB05PIoJlXOR0++Ak81Db
9mJJ+N3JktVBJ+JwiC610xX7h8uZBtR93YPpJUsSoSR4+N6tC0JzaqO5YVzWk9ouQU+CA6KgnmEa
PODWzLGaDol+9iqRJidusbjzC31Io+bfl0FO6b+v417BFdWJcJ1rMcU1fKZlvxtEB+qH4uosIgT9
2cY2+kyPp6tVoFr7miiFqDegahwve41zz9fwGD3fJnrvvnjM3ua7GxsnOIQNGYQkSErLj3Jup89p
oNicih3VqZ1TmG70rT7xRR+TjyyUrXhxXrTr9tirtLLXUezV5F4TKHHO7WKfkygaAm4MyCCwWzIn
6uXHkNsnkEvILZHTyx7kZ+E52yOOGiOUoBZi1mhuxakf6b44exBuiwQ2eEtshB2J6wJiz+icU1/n
uiEtXpbJ6N5q34CvV7uivLtWuad6nGg7zS8Ht4OViTr244Sy6OxE5k2iI2WKfnS1x34xhSpwhj+b
xVP1NLKHvgg2BYMl2m2QOkRCb+aLxlKsgj81bH0vuJUDWmPBSfFgIBO6pJhDWBKHM9uk8SSjG5+1
TfbYh2kwEMUsg8j9mj9CnU0/aOcdtAXCk03q1iueAwFZtuZel6qnuDCnyF0cepsexxul9Plh/qsn
EMO++ZfdxYFgFhRwZVFeWTcXkMTTwy7YUPI7o906uOubEjRQAodd41n4le0jK7FfQTfM2K/X8UJZ
zHKzeUrcmd2uczdzNB++opdsJB8m5gIXr+UY1Kt2dd3A7/RRUrxAu5T8+pMQ+dzsCPzUTGOd+/MN
nCfHsIgtwkfRQYJibuNgiw+iRcpXAOmEv4EOzOn3sPBsKQR+EwN4dwYR9A1M1RujkOJuU4QaBGTY
qq5g1bawOj+cAe9WEK/OHwUvRpiRTgluq8ifOQZOERR4MdhVbiEdhq7VcEW5DZVfta9+5p0IjOoW
2rpanTyVN6m4Azfr1/adqEsHOWWQHppNzHU/SGa5GRfZavRHn+ABuqiwImIYiPABsfXvl9dHfYP+
81F9Pv0aQz6uUy0v22g92+GqJB8oqIuw2EE+RajC3UEojW3/Gapp834iz4okp4DoXkdwqmN9vAK8
+BfnZqdWuiKS0pzDN4fQbSoetm6uDh/39tAFyYPidkHuigQEjG4e0BmzF4+bKbfNBLcwi3XsqHbs
6YG2RvPiiLZmqUHhoXP2hcEubt71RNi1Wb8AZEZPUFWLFNTZxH5+cxUcYm9JVbyRXt+94akGhZNB
Vv8y9vRCaF72n+1LDgtX3oqH/lf6NduLW+JAHJH0Nmk327XPyZdKE24w9S2JWQ/DxZW4jPQx9y+f
ZAEbb/qhf5bW+ROCd2mwFWphFiFsrHHYfEvwlo/tBPa4tqhqH+TsQryOtLtBFp8W9NjX4fDPP+QY
sIZYuGQ5PzuT+0NDDoWbcND4lRGTmtmybQSyDVoDNHBZ1pDayIluHFX1YnWTpo8SJxyOXNBBYdQk
cDQjppnW1f4lg67e2CO5GDKywrU2ekK3rNRAHZdyv50Pj+j4Yty4ocxlw2M2c86tift2shtll13l
/FyhTsBhAnrMS73Fd7Xadh6amfMzLSLQNmCJDkgSdz/UKHP4e2a/Ax2EwiK9/HvZ/11d/3f3UaYo
5BlGW/ebYaoCtkFIuaw1SHZXM1+qIQILd1gNxxqXaU7SeA68lAttJe3ipbE7bYqltoL+RbqazgjS
HHipNvliTmNdLeWxsCNnigCDQqc6hT+E5Dn4ojeEPf+NVvraeMl3UOmEj8v7vz+KNNWA//oos7uS
pTeUThn4KJjrxrWrQpw9xzt4GNM5eZKEq5OcHawOddrEEknGljDTHwrV76wmqPL/7w29r1RzfZSV
nKuYWjvtjSP9dfQkHKKvMzhoSMlSBLBN6ons5/0pmE6rbOsaSrWRqXNmBolzBFikvPxwe76tIf+4
sLvC9kIEZ0V41WU91c+GZzTBLabXTArj8IrIF0oQXZsfirtvq0iOOiLRAPhbqHc3YxyE87kYuRmU
WRCLOGFhmcIA//GNfuel/efhA0nOdHK9Sam/q1eleT8bcGG7rEu7cvpQ3SUPiIzfLotiZyzKF8lG
K/MwPsyWsycWnffoADiAabsnB4qXrOOgeP61jT01KP3Wnnbowq02+uK0kH2cmrfEO7sXFxTfY80L
T/tsEx/yo/ieruqfguG+O8DxGSaLaFAwKAJ/j2JyAjSpNDA8njVefnqbKb8a4U0RObEGRfRUFrtC
XyKRi08Yehgnjq8bOqMzx+jfGlj7/x4z33FFFOxSVHKUdMiGyl2vlj7mqYtqDCWjEuvhHMm2qpsK
gpVZldjZ5eTMJibFDVprstfAx2fndFmhk8DlSCAiJ95fMzuPwIiYiwrU2YJko05WYOgVdlcaFpCU
U2G4KENDmXU/Zb1+W+lzGyENYLsNxnB3tkjHRhprmYzLQsZCG0+sldRYPWuQgVn1Z5U9gd7ovVVp
viaFk3XQOX1V4Y+Op5+Ss4lc/WZ1gjAGG4sYWHI67o5wo2qU52rye0QQl8ysHnfFHo8Eu/6S8TAi
WzOl+Hd06DgwAPmfOBgUkxQzaLknuBjPWFvX7LOUGYxllGSEKBQfVRH7Gunm+dWuqPYCflEEFwnd
TV7yUsngqsSaUa8JbtbbvE5NSNV5hctlBRmiREJKxic8LCjAiKXYEndacHGTlbjOnGTDFLm+5+/p
k/hBsw5SgoQ0gFOgaBkFamhL/qgnWxULPBC+kAHz/WNmYJ65Mfi+CIP6iQrf4uDSv3jaUaZbhssM
6vkPTFiocFRbwzcW/R9etU94vtBDYY8Wcpu+HS/ZiRYBlyUsCUeq3OvEx7SzdEqXmjfWbaety6f5
Q+kQzNmb8SdFk7rtXxSil9u3DhxPsokbEd35xVUkRqI5WxPBddrItYXbUEdUKx6Gl8iJRHDaqYio
5p/KuNFvCyX3cNguUx9naT1zZ7l9OdsoU5I4BLUsya3ixa2YdabwjXiBgFEkI6zyYL+3KLPROPwY
MT3tXPeLGw6hMyJ4iPZjlft7Tejbqr/WM/zu5nToygepWsntUo79br4ph317Crtxc+EE0SiHOP1h
Cf+2CQYjAPINnvUy3vV/v/lJFLWojchTHMlGnSFC2gjNA55hZtzuGwwidERWRY1qatwkWGYJwYXE
XMRfslMq4eX6XF4ONOAFQnXb2RcuULDFq58add+cXQmkZ6WazFQJX7w7Q7N8NEmjwk6+nFdyqZFT
1JE3qOOqSlWCAw02L0A4LPrZpplz/CC3V07er3OyxkhDMZrYqS6CU5x7O4fZJJFuPnwOzdcPq+k3
UAcnfFLC8UnBBu7+KusmMXKjPiEJI3s6YpjoFTMHvwNksrMUzS36PSmm5NJPJoE0OanE+qNOIlGk
Y+QrUrBMtr5BXnMQOxElw+zrJmPk02EcWwyjgbsFLxq2jXQYpcMPF/9NdYWnsDT51/EXVlp/D4OB
FM9siEY66y00hQprXzven4UTGAmbVOa5EhQdiKOwRW94eqSjG4/08xFW4/ygq/sOWqUSjwtdpbhN
EKyp24kG9cNV/rfIocmGqoE1FiqnfB+rKuX1bD42FazFVjKVHkAOiWAKUifPe2t+xkEfeUvm9OiO
rqdgCveBaUlARnG7OcoZk4tuCxyDYoOehyz9sJ3OpzX+73lMOjs5Z9iUoriQZnfz+HwaZrgFwDea
wZnTSDynR1NqU4LP8TpcyAike4MQWsksKmRgenxdhiToBdHS9PGRGmq8Xp0pLLNuH6IKfx2s8eYC
hGJoHjqaFIKHFqN+pQWWf6boYtIxZYzJnJQw7s2/BA+vXUee3xjxFJ+I8nM0OaUy2XWDqsQP5GPh
DDRq4iKho/HvR/M/jPaPT09VTFCoJumSJCM7wafw7xEEs7DT0zbqj22IfM8adrJnbNRQ9vJACm7u
4NyehlAKyKHl2HB5Uj11h5VAyJFk3S6IuQvP62KFoPWp5nfpVg0zh+iyysv2KOw2AFQPiv2YB+Ah
nrGQCBEWgvl7/yQsZwcSo0FS1NerN3Nm23Fb2sIydyBhuGl43ghL3aucC5nW8l54qH14r0vOmx56
VD9ftl7rGTYhji45Ql65ssCtvOZZ2RCWvQQtCpJNFxQ7+JnjEgnVqg+ao7wYfG07hIqr+IAjq5r8
J7PxxEWxkK1ihWIa0GVO4jFYTXBe0cVpH4mZ3IgOrT9zdIewCc6O4d7cmVusEle3lY1EYZuzNyvA
DdeFTtJ6GuhetzDczi3eFbTh5XLuuQT0Ae0ky4h4rXwZO/pWMMXgFFxeZW+2LZ4u79GyD/VVZJ2W
EHR4CO+xc/UvS/0wWwkmNBmkix7C3uN5KR9YTJbC5rpQ1tHD4M0NW9sYvHjni1vqKfTBaM0cPZC3
OX9i7IGNEMf7gl8uQUyekKO5xloEcFACzIQ8OUSCtYOEskIeH9C6IlBb/TihS+YnZhbGFSHWjQAu
GDB4KIa9iJdRgxkdbsnWgxqQC7FUePUp79HMT/fpvJ6+r1vMvOUnbJ73ca0dVUTxmquGPJgneds8
aSRxrBpfWPdfgo/7PjeMGssNMq91sREKqjcoLcs8cMlW8M4OgIkt7LPPK/3BAz+r7LsQX+RdFRir
bBm5mgMQ6O/j3cytrHLpooIFezt7WL6bIE3WbH0ORgT/Gqr2bHU5lugct+oSBC+ce6JTBrSkQd2M
RYtQkxH9JC2KI87J+3yBs45HTW8LnrUWws4/fSj704MYnJfnQAqzgAxL5/OXEo5h56g+t9oZ7PzY
eLoF+YtIyGhxcQlftcGN3SJAd+UZ69KtVlp4JV08fZLIspeX2aZ/Ut3K763LpvG0oPa1ANrTqvdP
e4Hva0ysZ5aITX0M6Hwc/Y4XW3DPtoh47+qclgL3XF2CGvlX/+ocRfN2pNBaRGFxEBfny4S/7Rs/
drglYeudlq1LbzSYWca68zULgwrzwnVVNjd0S0Stq4EioHtfYPezoJXkwpFdzN3oc4bmvPeZe+7Z
zWwoawus7MMWIX62u4S9e/PW4M+uaOMUzxuQGmV9EUbg4Bu6yC1rdK6LZtG6kX92+/cjuAv5pYrz
S/JGJ3Jxz1pkZH62LlxH++TOwnyVr5JwsB2vdCSvWMHMcwkW5UdSnAAywuM7R7OAm1ZXYuARcKyI
XXBrbgm5nVgNzHxSTP1oR5fdAwld3Ry0ykvBxTLLTo8of29bVL9kaK77nb6GzrfWuCT5ZVwTfeCs
cTYNotVUffehdrCTpbSt/fIRpqcFxLTUDskyXcFXWbLmB8KjjBxVcYwdma/BxZO8fEFEjBlPC5tX
+cKyWmh27xPA4HDG5TktOsLeVYZp7+KPEzagcaOleeYMiwJMI6fH6+LCEuKYF14sMzXXDCNeKXdk
t1yMHpERAYNnkQNfVu7lcPO0EFooQ0tg9sabJEgwk5fCklUGT7tgeGq8xoJ84jDbke6Wx8zWHW1J
nu0Eeh9Pe4psoG/ZFJ+NgLU7mPsyPgnKRl1jesg9axeyLfvpSvb0lRRcLUuyYEr6+erqyXaxJOo1
kJzuKeYSahaS85aENB6tuLis56HBOpJ7yNx9Bohf+/ANl4abbFt/WN689CfU516X8HtzMyg8oTTD
YflPBTo0nJS7IZaPt0381j4mL5B8Ss4IdPTBMOkkma+r2/OKpWUEWgcktrU9zAVTsPax15nbk2ty
o9n8T2QImo7JwlR7ZWM1B6TJn5fXs3k2t+lTZ5JPuXfzzTuM/NFM7EAPPsuF15jOEqE5PxmGMEns
Lzb2rx33zKGbZT4tm8fSfLutQ9G0dofueIjMr/PmgAWyNTOvdvwI4cHc+WfEtcw3UTQPTGcT/mNX
WPg3kf5akwEMiD//7L15KDz02OFesPGzskP+mh+jH+7nXaXM3aRHP8eRUpkpWBnf96JioSpvp/4q
HbXWLPwSuTTsKMxyd3RZfwBcfiNDf5clvBciDIJBIZb9N9FJbDgSlLp0jJaZuZHfautdNKyH9lV5
8hziT3W7f8heruZlG75Z3J0UQ42Pf9dG/8sj/M9FTFkQhiRLhAnewVfXuXAZTxWMOYhZv8rCfM5Z
U1Lz9b02Hx7wV/1kklZ0hOx94bmuZj7TftLM3rHp2uBpabJamUFkPQQEmZJxYgLN4nxmL3v3pV5a
axyCzXXz9ub3Cz8y18un2/7XEvaXi6sWX7BC/+PjeVEGnf3c0Op7/LDhYTu02c11WAfrY+X6/uLq
Xn5fV2Y+y57g+4J9AFjlR3Xn37fjdzf/X3fj7sg5P0eC2pbcjcGDRrh6Xg34NpkStLjariY3Ixhz
j/iQvs/eYT+97DnOB7+yJb69TmmGymP7kAy26nL2WxMQtYVLB7/ZDw9n++snYOf32fu/12pM6YVw
/PTZdCL5o1E+zmbdOFyM6ck9x+vVSvGHY/D5sCwr68UKjwe/597+MF5+R+L9502xYxSx/udE9hts
+uNNxfJm1HEvSUf9dfbr7Of9Y8zeVISJ4ilFiIGjidIvAGvJ8s3p5qr9ggDfdtmti0M82oW603BY
ob8bLQHERPbkrJmizM6lQ6/23w/zXmn+v7mMPSvTeVIi6ndlf9k1lznhDNJxajytDHP1zoDuFhNq
Mzd5dKxdtf2SMxBZ+mT7wOJF8x0sw4q86w+9f0Slfx/Bfl+NPMU8IYEDULnXj8Vik2tJU8rHR2nT
PWesyhRVD+3efYh3VHObVyYXHkKDZ6/cjSs4+432iz7sr5yO6Wu9r8xXrHhEinQO4KOdTKZOs+fO
Hn/pu+fNQxwWVuDW5nv7Jpiv2rNhIqh8oI9CV4eRO7y9UqtO9szRB53oV7VcuIZuzq209SVTeuc0
gzOG1R0gOMqrblu6QQDhHh86WnGXxcO0DZx6Mxjmk4XGyASgAXq4OC6FPIEf2xirGz6E7DzQy/0U
jzHrWcvPJpuHvSCRDmfBbH/CkuhBeZKYRIbLXMKUZ8NjKB3vCbMNGsmd+VLj82zpBt4wNF1hErN5
OC8kwbiObNaHI0YbpiUQC2JN60e8XQ5ua+csJ+s2WMOcMdfyco3ZBg90vryBtfB5AnxF1sfude08
XQfKC2eZ841HK3+NTKvehpcH3F3WiWquGQiFafWbI51Aby2tTotwPcTmVCGF+avlH7t9/PJGUfd1
6LyvfHU4NxaXhHMMFKfG8i/m4uaudrvYJi/dg/IP4EoMSWL6tm75lhWeni1r15r2sxwu8GiwFvmK
3qIXtpt1vwxnzpE18qt9OtuHzA2THRuhub455pLWNBsCt4D2FTfg2Ach75g61vxdXHyd1mdbXZOq
8KtmoGPXJeOu/fyISVPCSCZXq+utjyyxHncsQ/LT9AqHFBeKveX7/v/HnJMVcgDYPVFaaXdzrioF
Q0aRJh1hcLBo6xiTrZBJmkFwqcyAwbQKIns/t/F26SpLf2aZPBwG8yOxxpfZDwvAfUfs95Sbmosg
iGAfLFd/r5CdlNZxCUJ/7HccBKld+n4njKb4QTfYKsPe3xHcF7ZE1yTTrP/hVvzW7t6vleANIrAp
Ire5dge816MQ93Kkicd0OackjlYPbK/IPufWZV+MVoQ/oOh3jXNZQyNWQxzPL7AIri/im2ptKo9m
KFEa0bCYcuADyVRv9Jc5iE/eZtdD+RK9jEE79eUhagM0mtl+VJzrB9zs3ho54p3NPHE1H4gxafwu
uDVAH7f3mGcAIknLtzJdobAzT50gGiY/dllMciz8MFT46D4Sm9e5bjDCseAqoLM5B4ZhnR5gIXwi
WYEa4dWcpt+hOzsbDsihewpcYpLSTeHd6HhM9lRlCcWgsmI4BAjJhk/jKbE/UZTJdihRTEfUic7T
2RPWZFMczk4388snONSz99u7NvcU3T35xkpnar1ApafK7NF0v1pO9sDyMHzkhNm7RngNb4/pBM3H
oMSsCy07CnY7H+XonHBnzBcQIopAtE+HdD2+cWwdqKiIy1uKktk/Qw1YtoHO8Y8wqStTluUk37f2
sOX8vWCls55EF9SWUDCymPxd5xlfQ1AvEnNZ88P1gxfqv87P8QsmBanPZOc012JAWD/GeyAjT3ck
zquQEF6H954etRmFwG+gOfP34qUGKlTNr6/rES+WaAe3NiQ/tDf5NnmBK5Hvn+3WJ8S3ncg9jKES
Ga51Yt+iOt3onXnZ5M4sPA4P2UZ+l47C9rqCNojWhdfBwQkTnPGl30ES0nfSL3ZcmgSKuqSULJaI
6YQHpfmdSsNHv1mQ2m9483yeFlPpwgmKThpeVs0RsjW+qyscZUFPawg4r4lznEAA9KRrHf3ipvIb
zRl/AH4lZUIl/zOBkKfzF20tOlh/z1/9cuXbx148sliysD1+KObVXVF9Wo29WLyumE6bjctgY2Rv
NquFnXu73YKVzV7B2TcNc/MQuQ/vLrutaG3ATCpvI5mbDZuii6rfwitkWpPODowIlzK2Ys7M/GK1
x2TOyay9sCba52G7TSEHYU44cYKe2Gtgapjrt4N1tv3DEY5VyBPNNkIgsjO0mCQRYeETpmCBpTsk
I5prnWL2eNgtHqejjr9+eUn4o7erCYDxhXzO+mB7QNtu/tRAuev8/V7/1Anwl5VJBXLf+RsQFefz
eScez2/RCzzwo7C57Eq/+5g93XLs4oAYTi9dcPrACDVaG2QwrAu8pUgJRHY2p5vtn97+vShO9fP9
E/3ziu5OG7rciUqV3sSjGGLAuMSXq8OIzDz9sPZ+d4r7823uynitT/sxrnkbbYMhC2mTexykcVA/
/nRguKd+/L7FNCc0Q4ZHSYv1boiKt5NwGcDdj/pOTs2G2uZ4fRr/D2dn1qQot63rX0QEINLcTnoR
se9uDM1MxV5ARfj156H2xc7yy1MZsVfF+vosESZzjvGOtxke8VXzERMwrDKHqPt/k/e0/jSi73fS
5HOxvDfk5vH+/W5czVZ528s8W0ayqJHq3L8pAi/SZ0IK1bi+wMIy8AU82LsOHofdg90aqXZ6wGvS
Gt0dvKTDQ2dSOFiiPUQLN/T+RXFStqWig3cnJL4Ez3X564KDI2g9yS6xOdU77aCY3M/2oZv3jY35
dFsrGx9OPEIddribc12f+vVYxZIOhbDp7fwK7haQ+NFX12q7ScDYT4qvHWjrJqtEZdq8uIpXwbcV
dyy1RtRr+yiLSZU7newHVrnintzCbHmdalfXarnGB4AsclehPykpzFXf4ouDrUCHxHYMoxAcPXfT
Cp47nn3ebbQf1Fqyf2H8txrB9RxDujeJFfHzGXgqFj42MaYWhkw44t0CTKRfhYO78Y4CtxXUki2b
LvMvzTXPYc6NG2TTfIww9wn/IS6/zFNIzXzKOjuCd4D4XjH6QpKLEFAxEiYy5ARbdSK140tiZnwb
6QtrpovYYHn68DI2Hyz8Vk6u+dIXPn7mqsOccn8b72/xg6MGFS+VOWF45Ud26Z6fM+kcnWGT8dZc
etIrMa4uV6WxF12wKfy4juEbnj/xK+NEGO7mBbgPICtWdDDYMEelkcd8mOxQd5cYXxmhR7i+EGZ9
d+TaQeVxewZVkAbSxPIPRAU8vfaNyG26X1+dXVv2VXU073LGmi20NNKcIq36SA9R6yaYNuC5Aczm
WQuNQaGOHyTn+xolqK3PTxB1e4dlyz4CM1/DfInfhbzRhvsP1HIM2GGqPcVuS1RouJ+fsTzDS/Yu
UlioeJk+xM6j+kZdkq5xSuSb7HaLU8nmmk/J/SYg5ers8DfE6rucleCAmIoCRCPYVb32pLqERD2Z
mn85OBIAcjpsme7+1tndeTaY5uDVgeAM0wNs0ARmcw971Tje3ScdnZoBl/0JvQcglJLs9SUTbiir
wx3/vrtaakNeiX/vi+pP3aGJ0hOaVPM/823IeSyNx+OVXWWa+dKOPQ9KpLdRxHgoht1uB48IuzPa
Br8gUO/eWn92r++f+lYg5/dddr+0zvKEdrS0n879yekY+qi6muartnu/9uRvY9L/fGJz5H/DDx4P
UwFd+POJD7cNJfQSPiCVtqCKWhzZ8F1Fy0mG3RnhAwD2iw+MLfHe6ytuZ/vvW/6ut/jPpbzxnW7K
w9qXbS5lvgTWiuMkHPZpPoEEbByf7Om/P+4PHPOfDfvbE35jwVmH9JjVBU+YAmaZLK+icJfJKfQ2
tfD97npB79qdncQC9DsYOP/+cOWnSuD7g347LazTPb2dHnw4QPAGeo5DKeNOLrS0o+AXiAg/iR8O
+SYZB4EwMBHsjb+f8avS9kf9saonufPYljZzR8jCxdb0kYcyITzxpG+h5zF6ECFDRRb78AP6LwPE
6cmeUqESSEux9goY1Hfv0dCb371lBrDkXoXn+wsXRHoTfoWcHJ6ACO1gG8BIyRzccB0G44n3Pr9s
TNQntJk9WunFC0iMF3w0WXS7T5ua7DS17G6v27gPHCKOAHvCqG1qjioPY3lKXzk4JqWgiBbIPEXs
PcUw/tPebxmdivhkU8q5InPc7ZZSu/ndBy1qVOoZx4lQx/+yP/xU0FhgtKrOCjIQ9P59S4u9epF3
10s9wcacBFQbe7Lg1fQxv2q8m43mfZlaMNcgAOowWv7UHd9e0Jb01Iq2cq4nJf7VyozT87r8oFmP
zxfksL/Uae/2V807qMiN/RpybkshOfHv7/XYl3vdWOWYPNk6Q/X+kqmrI3+ka3WOE+W/XwLthz32
rw9723vMvXU1jB0fpiJ3GT8uzFsL3LCPSDwdRP8ElanrWsOetk3h0quWJqE49ER38cSKeYQiNF8/
5AgfMJwdsvlhelmfIcXj9AqRVgvrSUraZeFBr5Ze4+rZI42Dw0wKV9g/nuFP42X67y/0E8D51xd6
28FebWgY9alQJyVxLRru68foNiqH1rz9IUVWWEIycvKnbVauPj12DMaEYzyWxMtwrmeP3hO+tyRe
80OfjEWbCq5NpLH772tUmyf4tp4Umd6j3dKxGWTx/v2EV+a1blsvbjoV3CV57XxrD+19qjCiz/A3
7ZCPTk7cR1p4Kig7YnG0GD6epKQ/9H49Zn8q1/+6mretqX1/Vc/9jjtmEs+23m90MuipWGyl9yod
E9hep7E/TMr8t4XerK1/3YbmBf/2WqXmc3/QL5fmNqj27hwBpBL70dmNTWKsMV4dkL32/O3e/7jg
//fev7/Lj7um3F95pk5OIaYz1723PztAAqpP1aWUQh6ccVl9ODDU8ug8VzrKFEmKnuDN+0IP5LRq
Fz1+/98L4qcJwvdH8M7sVdTVSXmpLAjqLgxr76GB0XVXB3oJlNk9fFIFF96NXIP1zTslVQLMtFyF
Wl+7xdfCKXfudQWFDWkgLYazn2cbLHD/fYnKTw8LbyYwelT85HC9PaybWrfru3VurDptuRan5N6/
36CCmF2puUfYPC9av9lR/vgyf/vQ94cl1frzclIOygRa8BCim8BS3+XDHap+8gGK4c2rI2mYB5cI
REpGRHL3oftozP3LjfzHgF2UwS934qcVpEJps/QmSJcx89/L9oJuWN+fdHliJVfwMPQVH1pt0/B5
Rq9FSwANhMDGvS1v9OKXp6D/ULMotNQqHoWGTlH4tnNot4OFgSGfDcWY0rAGG6WDcTVXdS+f+0Bi
DLGDvVFHRkAGFr3k0QeuASy8ejizOooNn55bRwlPT7nrHH3NyV36G3HxrT7EDKEPb67aP8erEC82
hE46P01slH30jMVhonOaF7a1KGcgZemk+OXW/jC3x/br29d724pS45zWUvP1UFdyorfQ0D162HQG
h/6qIxPiAVkCLkdKJYSRNl+7RaqlTlWMgVykbdQIUx9c4vmVhdlY7a421+QXAOl/EPL3bUtTVQPD
FSiuSO//fv6pdrvRljzkSXvnnCCtTNt75wJPhiSBwiuneb+IsSA3Ht5p5SgrB0+Ry2mNMpABlSnS
FkY1Qi/HVtt/lf1cIme2AQGqaxfM2aicV94EHeDygB1TwU0GE5hjRG1+rEbpJYL0iy1Un105vfZJ
lL3lURMABDSqOLg+oG7LBwarUmaEhKPPV3vxPA+zVvjEd/nuaISK3B0dxo6CQQ1hAk4amrm9n72A
pSUM9vD3t3Uo1vSJq0ADs0ND+QjoSh8ztNW7Ef02DMgBPeI+uQwsUn3PQns0ju8IsuSzRw5VzIjl
3y+c8dPWA4tDh+eKLFf+4+P27Zw43VL1UFZmzaqoPSmYH+II1JP2bBe0uhnV84OchSNhK83yB6KO
pyubgeHJiXNvbkXYRIUWQCVhnTB89rEvehADJ8zYUJP1ffBIAXGL3srVBDCkkIODO0jjrYPyDwrP
/6FsBdVl5Al/mwX0Tt09WRl+bY9Umex6iuXj9uuTu3DUAJmrX16nd3O/P5Xk949q6pBvN64sa+VQ
ZTtlcjxh8R9ocHzMQHMP3n5iGsHisLe1u4tqj0y48N/PTPmhp/3rWzbP9NtHH65tfA90PvpUNAgP
rmq3gLBzAzlHh8Xr//vjfoIK/vq4tz1ZRW+USU8Oin1PZX9joNSwMUPC+xDRalDG2DiiNLg6ea/q
ml7blrv5kDnkb+DBb1+7OTu+fe0j2bFyWvFw6xH8jQS/S6tXJS98U0T+cP79pf94M75vRN8f71sD
JO/r8vC68mEtI6RTOJrObgisJlNGrVtzihrkQaA0O8apdEgdgn4YQPEAFrstIcP44VyJrGk76kSq
cQ8bSucmUej2iQvyUMltIJ/2ocMrQv7nCrIhKk/O3FeIJYoyuFiONLlvH3kTnt4mdgaPFd2RFikD
FGzkljWs5pePUesFbw3gJAY0w9w+DPFByhGHl/YluI4yBB+/lXc/HZB4ikDsJr1Z/4+w53xKH3dd
ZXOGuuO8HCxUgldABI0NjxRSaTl8poidDbiHcgI3M7maIkuaIIJbjMj/l2XZnAT/eUDfLubttK7v
q4OVP7kY3VdIdeiXrLi5vhKt3962n3ZI/HchuukmKEP7rThTMWHPyFLnWwN8hxlZcZCHrh3/aB/W
2s5Po9++2U/MDc7pNttyi0kUub9/L/SbVZU191qeYISJewsidTKuV4ZzGMudOSeH1BpGy2y9JClk
PK4F7F6s+c5CmvYLx326zAn70F9r8aXCdYc+27bPUE8vQftgD5FlvsTQ7Hb90ukpdmePvNotEoxy
ROfan5Qj/uLGQC/YJfLKkfV4e/KJ2vFLZFH2v98xptI/PEO48sQI4LKG//PbFz1ll9ehVWfNvHxa
dWBJkznlNI4EqHMre4qnJH48uYjnBdYDfybOqp08rmDxFTQxJmk5xGXFzqlcicVgqvaKcH10QKaD
5bLlISb4OKjQnosthbWxc8vSmd9gK7y6y3Y3yZZYNMavzdVua+Heve6hZJ8+kljbNhlZGiZYNOzp
GLn8PBveWzBjiZk7Di9jYlhI51pWHIMJxsWwXOLlapsjSy/CM5CTtlbtJ6w2ksHMzlJrMMZNBU8a
MB7eTGbvhDUcUpfUPjPdLlk85IY8yQI5r+I9EGSVOrf1GhcoWMP+NWRwf/Gv3e7p1DmTmzGt4SmK
hcaRW+27SH1F5YHlTZ4N/0NCtUVCGgl2Ev5Z4uhAyoo+cXdlllqSdSi2xxERn6UdaENiabMAm1D+
vCW0I1PdnMpQ0K51cTUN4abcOyaIT0/3NH7/Yz9fa3NtTmAXTQKBqZaAFfMYF8Sz9UmOWUCiSWmj
0c0T8gIB5tYZ4SYDIw13CGwxNp//Xj0/sR0U3cCyEEce5lHm23FgtdO7dLpLDXBUuNOHa4g4ibMO
wJ0xXzJ1ZaSqjgipZPTZreYM2cWictYTmwnoIAv2s39fDhPinxbzt+t5OzH0V3VRL8ZOnsgTbxk7
LRFlMwxzRDTHQHBO5o5gBhWp8WcVRQHZZDYi9DYFVjrO1pmQ1zE8eiE3tRdh9+KzwO5bfObOtEm6
ixPYj1SEJkXYyRmiSDcouo7d/pfeP9p/NoBEJfpuDGV21Q1FEivzJfuDN3wN/HCszMIhRIO7yD58
CZ2luAXNTyOZEY+9mPHXlsiQEcp+5jADMv7MgoYzNFgt+7U1E6USi0NwnE+0KEs6PZZmr3MQrCRG
eX0Lv4UpN9/Cr6HJfhHechoFwejujwayP4B5YU/SCOLlxQ8G9YIpy2yKLAGMs/STuAFn4Zsl7e7G
mxtiajgD+7HZRjrjfXnAHF4aMYlHaxENpH4pPvXhYJQlqQh2F0EjzkH87+eoyD8+RxMSDWLuFiqm
t+oqrbT2Tlb0ekK8j+ojlCvcJs2xDSm+2ZviJeNCi1nNFWaaQ0lAxtuIuOGxvpaph2KLmEK8RioU
bOcMp0jBTtQdCxVndXEygI8t+yulxwbpg+zBStF8XHiByceh+ILa3mPyhAVPwADO17PBDYRe0aNr
+ICPJsVEk2mVV2DCcnblDxhvlq8+2MpbWwI/sb1CT2WvIvbwUQ6/eTFg7vTAboWFZTkVfPxfbtaf
m/F+CiM+I2KDgpg/vd2slfTM8np1kifqzb6Mb15rw3zWygeQepsUHcziVHFcax38pbgVGE2hqCbW
8fZ57MC7YT0ryNChZ87aT1vnXmJRcfJOUkJ2jnJLzClUo/we5ZmvKHZKZaljAkcUOUege4axhy8h
s9u+dLRP7KcqLraXjkTC4M5XER5ca8dAypvw1I6BhUfCxal60Alf7eUtI3ykb+6CMk5JRYkPOBca
bg7RRcOlWtz7D9VXxu12eKzGB7PTyOvS4CxNqzJ4Fo0R6g7lWGoT8FoawR4FIFhBk2xsZ17lqDxd
F10bLhbZPSJIvNSIlBTV5jJoTwinui8Ns3tN5PGucPSPR8tuY8VyDJ5MnnTHtGJdte9kkGJJ+bCL
5Ao5Au0cSIEqbqarrxDyeYfKl/w9Di+mQ07sRfU5HTS0XcakrmOMPvYr705/eYyytv98JGALbag/
jrUgcosUKzw37rbebcePO7m0rvr0uPSSoTLA+xc0xtUs1xrOz2mgHNy06lCrUoqQaKYFJfa+1uBZ
d46Wl5NvBUx9mpyewaBEcD6rL/YpX/6KPP8Pz/c/Cw0zK1gPKi+n/NaEYCV+k197tZ6wQ2bbDA9Q
V/Gaw/jlHBbatOb8XNw+LUTMQoa5z98fh7vhvGKY0rSaBhfHX2IVZLOntAFe0XftpmfKDt2HCR4t
S3d56zowWmH50J3GKMRQZ9ntCFPjkIWMYe9hbG7JPK/clE/VptWUYrCMleDxEum8hI0OmLlW8BW5
jDkcQ2mTmD45k2SmPhOYEOmicu8jLBHPgjTNdpfGPq4AikgOxU3o2sNs3CM5C7mxqCOGTwwC7gGS
mSVcOC3Z7YUUE73XIvHdradIKfFy4MCVljjSnEM4o3ScH26X7bzDVLHbxVUmUPv97swYmOwha9Nr
IXXp6R+khJ/srKtB2R20fMO/rEE4d2NG3hQW9Mv3LYp8iCWZ8zo1OvRnh5WZu20f4FxpzNyDinml
OOISDnHLO3dr7G2SI4XKE+HLHJpRPjg3FhK8SnCcUz/9kpzDYFtE7RLLILvcAIc5RYTFltvYRlFR
LC8Qs8Xg6OzRwlh9FEPw3jDcHqC0aupQfqqgIj35UtQSaTgtAo6Q6LUwazFtkQo+O25a/YyAy4ut
9bJoVTPT1yEebtqh0cecBIxlZV9/6Yf+BxH8z6LEMYJRA2xPXW461m8dKZHoJ/lcFJQgBPq2hO7m
DplqnjJ/bHGwgv688p9d6cN62Cwg0689a8RODKWaJgLJnDTfWUiIAePYG0nHbX+U2Ojo+OE23lsS
3lQ82YJ1s6zwjuDAac/PeHJ5K8lVp5fPlncL6cHzUBLt7ovOx8k6j+FjmS1TZgzAe0vkpvPzVOZH
NuxoPUtwwuYOZ40X4knAiHHcisgz3zfaxsFhBJqWDVARFwN4HN5uAB+bEFkAFFeasRFfYZ+MCr+a
rLA1iQkvxmop6xGL3ohTT6FaiSP8mi1idKw/XUTI/pViGFnHwUn5MOZsYY3m7iiJW4QFgiF2E2ga
lOBKdJ9JKDNXXQOP+Zd9QAMRtwY52rTso7AaSyRWvxFXH42Wi9zrnuwZnTMz+tzOfXPWyKtOqH0b
xMXY6mgkzrh8w6rUPdUrGrWQ7ORiwdBtILcYhmCwhYTC07GSOo5hfMDfRv9RjCf2E+lWFcrd42c+
xMEhxGcfPV62eMWHSI9windadjbOQsp1SvOx4spdum5+WO4SLrqa49krdeg43EdSwhQhUv0VvyZq
0IH07xq+TuAcLGoJvW4V3CA/PSeoIN0iKmHxdXB2ttPOwS0+94mMJJHtfnDopK4UoqxYDQ3epE9e
pc80bvfJSqH6CaqhFRxsqlmeHOlBvzVoP/VnJHSRoMOWaxjtt033sNfuT0llChxR352DWmNDhFp0
dKHO8jwhwTbYJF1+/zXBxj+SGmoPeizn32WG/uN1gF0ritFGUf3OK7ztbxej2N3qiZKQqm5BB0ud
/GFbmVNyYKIxtoZF0VPUXkEc5tXVlsc1oQWHp92c/BC32L7wwSLgfA0qYxGKq706tRbiKKCjCt9F
2FgRw3kN0tvo1VpeSX3DSKPyakarnMKPPKQOvuvi3hpf6kSVvOOJsAhsXewVv+cukvBxXZqKW8wu
aAUR/XIM7QKlZNw0lp6/PJSfeB0KOAQgOV2PZqhvD6VYWc/sfJQqcrd4maO5atI0x0gj6Oszx+8q
dm+NWnL2sVJhHHRGg8/fHKx/HB19v4S31muXXSFVqmk9AZfXcGYDBIOpZsGoq2T7uFU+aJTzRXuW
kaX0lXPLl88tWBaSB06eA5qcpTVAJCHDo8MqQbetXQcuF6OP31aw8lMx//1K35qy576lXl+XfT3B
notQ7GNHA8yYYSEHI4MWevHvhdpqvvj7gWC2LdlqQkUUrMb+PhBq9arn9wPP5vZBADPyNMeRbcWL
kw0SZaSQi2YjBKmCk046rq2L7nXcQxfcGUjOoAg+b7+8OdqPb863C3pDyXby8VZrpVFN2gJd2VXQ
RmIQ02jJcB5Ud8GKMNqOuXgqayrMutfykasoW/c2VGLc0GYBjB16d5iDTnr18l1AYPKGwDA9uH2Q
34VZ+G8aiv/P2vrfW/g2ATKIN3pm5qpiINFueud1U8K1RvClCnvM1t1o/r7KxdMW7kqAcbCVik4+
DOzB/+VZ4mIuY7ChMR95W+QHdpxMax2aw73JUmpDSr17KTr/l7NUHCprO4RAGOKBiNhg8cUMBFit
Gfk1SuBbz5yT2UVOtLs9+J//vrQfEXmITig5sShpocH9e5mlptFOValVgZs1QR90WDGKiDDMoy9t
3OzKx+6tErMeJKGBugNN+Pfn/whQfv/8t1vzPKvKLn21q0lK08+xrwJTYreewZdibiuAYPYR5/6+
gxTEGTaC3nNcIJ1mymwbNxItvK8GqRs+oy+oLoR+KNEDl8Hh7RziUCsrMxLBaZ/OYf9po3V0bdMb
NWo5aM2DSowgfVrOADVL9NwFT7wwa+ec+fu9l/o0ItbFQ1tT4hDq/ftr/5Gm/uft/nbb397uwij1
nZ7xMt09OJO8TIVIXpsxEfKNgjUTyaYV8FXBxYV3T45L4HAlqMVz1RT4R4ETRJLheSGS1I6XRNuL
FyzEmMVE7x8OtU+Olb6hM/dzMXTqZ6DsQGxhO+66Qc5Ktwfpl6F40ss/Kjb5J+0+82KwvJrGoR8c
PZDabMah8+SVza/eL4vux/nx94f+tpW05IJoFEurQP+pvefLcLj/yqOXMV7Jnqm7FfWvc5T84oOL
P9EfrG17NFgNG4vEnWJ/ljIcJeCw9sPVzsFUGke/cf1/pP58v8K3rQNjI9M0DlzhZd7O3WmcjBtS
3wrvRmz1scoXja5u5+wcw2l//nZ7ftr6MX2BTgpvgdSrNySkLLNrS81Sma3/3j2/nDs1NfxyYjuV
uFJAgbEtYh2kCPkxwVAkQIdM8o1B8bRXH9CUcyLQV+EZIqF3ZFfGSnJ2Hx6tsMKObsOD/vda/pEV
YzVxjOiwKSbetWL7PN+vbk/mvndq2pZNaXcZH0Je5psqdJlkd0JqsBT8MgwsPVTcWXowzM3xbkzE
N6Ywe/sJ1rvVz7aCoxriJvxR4Hyrv01Zf5r5wbqwuKPAcf+hdhaP1dHalYCqkP0F2SCt6BhT9vQY
Ro7+fUfI2IPM8d/zm8kx8ga0FS3q3reN9b4yirI4WMR+RPn81MVSDqC2g4HmiUOoPcLTorNc0dNn
4jGM42k7fOBXOid0XXFAeHV/6R0jqPKQaQARHuy+VniyB9N6NNVQBJoD5LMN2Gmul2Q5deK5k3sR
43CCs+cRX/BIsrzkzuctMdhuR6oIRtvUjyofBLR0n7DWxZxyCy/dTtqP5yYknU6EgcZ5jfut5NJv
clIm0aWpPWZtEOYXl42fy86pOhh/e/ESFUCE/NbJxxiOYMu5se5uTlXf4opjZO+DRzCwAtrVDj57
0A/iqLWwxp8lYUrB59Wdoqlw2d0fPWr8+c0JKkFjcrEPcTC6LcGDBwYCA16vz8+p7CM6lW3eBBk+
7lyCSkNrHC8ZFwQ466hb1FJJYXso+gnSajyR/ZTJjTQcmkj/bXNBOZsmYag48JfnB4kf1/14FzFe
ef25v9e1wZiIx5KK6fzA4IXFW9pYAq1RMXcb8XKbjpmgWhtsJ3ZAlAdQQQS0Q3RTo63pHkifYjrB
P1WjYBC8Evyzug532ksXK11sGnUWvrXwosZL8Gp8SiA+pDbknTHIOg/5g8/sASrh50PgijBxUsLs
iJa3t9RIUPLxGIiiKb//tPKjOSFRQumq/LeNjBpkao+uOqdPxpLZyZtnBy7UmaIXKCOiX6P1rTex
m2nFs5FsFXcxmDZf1XQ/t3vwXduMRoNDjJZ1ZPeKp7BVMXKwizqLfY/4YqGMokEwUp0JFsLr17Lz
R9vHt34c7M8H5g5TQmxBSQLYS/bk5dqdrRWu3BsiDoERPnXejLUNLX10H6Aa240Gyj66OWoMKO9s
R1U4GuGlE+Fw7hWuCnuP9QXvU8YzKp43ztpTzeAqcGp6NQbc7fmLkLsOnBs7GRdYOByZFbAYEPLY
lfvgGeWW30xJ9sAf7rPCD4oMmSOMlCm2MsP9CPuwziRl994269FyHiLbDIKO63at2GX+ZbMUg+vs
GlFP8NJOFZ6jpmKcxBJkWbSFCeWXzk1kzCbsrjUhlxLRAcYFWjBiNPE5vc2juVzxEMqUH+HHqZeH
8hoB3xWWMLFTtZA2WLED8YMENvOcu8Ufno5O2omQ7n5+FZE5eS4+eeUbgd4o4k1qECF6UeaJ/jRy
kFtXI5xJqPY/1bgNlAWuy0IVdy+yHDyFtqfYcKY6DgJ5HhSu3hS/OZ70AHPTex5EymhqpP2IuGyh
KS4EGlnc/NHzQOt9TLKRGjEddgYDYuO4hIPbcXf93gTk7RLv+Me5N027kNe3SsgWY6Nj7SBLt7eM
CB/ujckLxtLOhPf4k/f4IKZodHinGt142p0zlE3BdSKFTQ9+MvNgIS/P4IEtCsx2OAhsHGM5O0SH
J30V61RMaB8Y2TxsfDYq3M9aSaOLpIoOgs46Ha5VYefxlrHQ2encp+7kMVobW4wRkDcih+KDA9am
2/IXjZ7xNuj0jI5LPxIFkxwDB7HubDHmGAyqaHT1nj3EjfdXo2TdNgc8BmAupWTHmY5sd9E43657
6+eAlyTlzjQoJAuIt4H3JHfiwxhrVlao1bL5ksUWTHg3RDEBAocnEyyX7XJJNjDHz37AiE0d94dn
e+wlG/Ymfj0amfUS8JYMQYG4xT1WTnIAciaVneZPY/fNHcfqIqJlwGrr7jyu2UAat4QWe94l2Xek
nfBCdtXY5NkD0CUVc5TNGK8lMBUMDzYXb3xgwxQJaIZuh4RG0AfVs3CTLMvGM2RZ9AgVKHBtmBAk
hVcKc7j8yd+i5R6/sKoCzNvkn5tssIljBKvsxsl8DiSJ2Xeg2tn6ITO4ykS5jg8X/vxKXaaOodl/
ibEShCH66/mX1WPEIrD22RSNtoKEgkPL1dMA3A9bOMGQ+zEwZvvlyduUPRK+OOWu/mraeN5iS4yt
zfxas6i5Z8DpVBZF95LFcu7J2Jgi/aqS08OX8qCdFIeQMILX6I4dzstrWIDctnYneATbRxKwV0e8
oDGbGNvhDWalW2H6Zed4kYspnrKZS2c6Zo0f4tWQluH0NWBJMzxhyoOjL4o4HgjhVYYgX41HVzCx
J/JvyRwPbdpil8OsSO3rYDx+yhxOGyWN9LV16hqc/CCyV9O535KTFGPx2TuuefePJg6wNl4jZPU5
AYuwU407AZc0+LyU4nZm5eODyAG4TJ48xPMy1G32EQ4pzsbCnRPPVe5D9O8eAhDuohiwx28voDfw
IO38gL2S+zloPB46aTTaMsCuJb9V+pJXsUFAaJQ5zjJ3eibSnB3ndrKBemuw3nZyrQSPeYlo/oTw
ZeeLkFO4IiaMRnEXs4DBh5Gxa6i32XB8eA9PJ6uTm/Z5waqscC+Vd8gGyh1n+NtYfoGdNv5u/Ihs
P7AEY+gmgw7ApfeuhceHSt795R1QMXLIGSOOOh71ReoQYF8ZjiGKLWJFhpdYD4QA4wyeWbdnzuxX
Hsg5R+FcSuZ3Fi7GARwRFjlyHJ1zIOaVwXDEyQtQ9jQkWsoYITEec/SSzMqbrvu3umdiKUAuxEel
8vf819RKRnPWcjQzyJhLo3znczGrdrMEuyDs3Xj6ArrnDhkc4KLGpItyZbqbzueHM9s2yo2Kf1W6
1zUbIA+raXATdcIfn47cATkOr3Rymr2ErnoVebjMF5sLVlb4ktjc9S3/JOtgYsCQfigvwmHjX7Tn
c7FLcThu2B6kDfyQppzwkrO74c0e41jRmuF7IMY6yxInlqamsUakGTBN5j9qvCBlyCpYu72aSZEF
gK8uSIGg1967XlKPk/EYKSn0mC9N7960mLRVmcoC/sjs+EVieCrG6bxRrN9DpHB91V7BhT07L6cA
zN7DClZ8jAlU8QJuJQsjkWP6XS4XHFh2sXtZ7nbi9vQTSaym8FrGsMbFc+aNk+W9y9Zy3ILXeJsG
WveuQMZ74ECmWrgawRm7STb61eqLIAjmNC23bXnjFl1aBwTdoctY9dncZkkrpQSDhk0oQvd27GqS
m63Tvn4MWDqr3NsxXGdPEsSHYBV9YMPbyqXDYHBfM0b27rlT2UoLBnE2rR++Coov5GnF/NhnqmKJ
0+Ix9NDcYoZjzHauEpwSpngJXCDOCgcrCWjQF1PAMaSgmnytQHU573kToEUXX2zsBOhAsOFtYBdn
t6TPVw/Rzj2Xi+LmPZClsgaosc/9mhIHPhA5HOGpr0jxk0hdUY+Xag2PKTFmBOQ2RmmMGceNZbXY
cZscg0uuWU/UkSy3s9ue8RIdxJialARp7hPRHbYa9lvx44NxetVMjnEfvwto5fdrZ0j5HOwHdGQa
d13BBSMrG7eBJoeXpI2X0MJVt+y3l1A/JDC/9oCmCj8dEiQdwi5ebq8BHLbl7GaPzKB37jOCBtsV
QZY8ErtExmYMGDtqRWd26PXW9RL/JbWxpjl/VE+7xxjE2JriBPUG7Y/6Qb4iz+UWp5VLaIXulEwX
L97ujhv2kzFQs0552dEssx4wCKHo7+G6aNi52+Xsv/SQKHa4nNWQ0gTxxhfYEBGHYwYkouyu25Ny
TMGheo2Mtp17LWY9hKtIXxatIrNw1+r0cLw5uPkyj6Vwy+YKw0QOOpmHtQ8UfF5i7kBr8CLAA6PT
q/squ3VPQSepJne3PcAx/1D08M3tE8ghXhtfd2bdheyJekCoIPV8IeACWMtZo/7rtSbmRhYtt2eZ
dmNEd07IWcNXbqQFpmernv6BFQJlAg54r5l2G6umj2VVu3KJEryGJiyPNVpoT1WZ+J/HMH62XAPZ
njvH0h2t5ZKcbpFfgD+oRpVp779AYdh9e33uViMv5P8f6wOVZjaqRut7wU26rE1kNswW6aFhnZWo
yPxG5f3y74iQD458YYbrwBZEz3BwpeFXmtyjrxUhJl2cjtr2BEkjSoYuJO7XwGIKa7nS5CMvIXYz
BZ7xsaSO1LwvnA1eC9OVPxwWaPIqDLJ9n2XFBiCk2t/Z9x70Agpm/oXaarI04JDaVlzvGK+8kt3D
xvliiB/GOPGW7L0qtfHzo4Vxis1JxvYD8zwkS541y4eYI8UvLklFeMr1AT/Em91N+yK6i8Uel1co
bVBiXlMaIOrFg8Cxqbm//NLcMxvmiamsXX1ghu1fROnludc/RX3YUS9xnowLP7X1qT612HnF9YL7
cL/Bou9sKezcNDVGszGnNtPN4S2iGJm/vKgeHTecacHUjHEZ0FwyDW0VYiMsr8+stiGuPB3N15SO
DovBtI8AUQJw+fXyirP//0g6rybFsSUI/yIikEHmVV7Ce/OigKZbyABCCBl+/X5nNvbGjY3ZmWmQ
OVWVmZXZx+4ILwGrPiDhZR9YeIO9L1f9OmY2EU2CGp3YVS49yepoFU+n+3mqz0c/FKzzU7MGhDmJ
HySqlupLplUVnkFplDDKXqfwyfxGzj/ZHh1ympZk9q68ypwyZGWwEg6ZBjq7efXPSLZ3HJ7R7umO
b/5fwqor0kWypZyr8vTihL4cdNGYZZAobjMI638EgaJYzF5ADpX7Ed0u6VfY5btzEqmsm7fS71ZH
GJSfdlFi7rAk8IzjO4mQK+F7ouMSEDH4gwK8xMSt2Zl3W3/3MQ6S748jjVN2wy3z62zkX1FLvuOy
8ZIW/ee/3hSTFXXLVuQNadx0Tn3AlQwnXto0ejWcbjuvZdnL6ubf4xKNwP2yHInLPhnjYsexYaPr
FPZHLL9zUYUID9M/BlqOH8dcNx5ybjqY6WnOWc38550SWt+vrTG2ohAVo2Xvk72ClwkoCoZqsn84
eQnAt1evh2wRo/XM5rR7mANEPC8U9d/8l4pj3Zhh7XK9adaX01QRj9m8pz28LzfYJL2mRBl5twUY
hyxaK0uBzm9YGx/NG0c69HkgR4rHtwUCDjjVQU5qS9jN8f/ioA9N1BBjOFvrdcoc6VIPLVV3R/oS
8F0LjdZSsEhjFJTpIV7bEkMeZ/Dyi9IRwEs88C3uRrihBs+/pI95qAuJyCL77H4uQkeD+SztnZJ7
CUFCJzPQ3LHZ8mAsYzGZC4iBGWzx8EFa5tUvPB9zL4tSa8yEqu2SU3xNHmc+X7PMysQtu6ys/pFV
Plpc033v4+P19eQ8kBiD6JywegQsQLwlFDmYPfHlGB74pRcwVLo64ffFRe0snrHBjFLqboS25m2H
maeCYHB5AHE88WurcPGdWQR2vexLPr70KYWZDpM2tbdPF9PjEhpntkW8946++MsJnUcFiApzs8LU
W/jZlijNbUqm2fXDaQqcDUTGJHKa68GFDgk8Q8ggL28Gg4TZiw8m2A8+G433wseh8rhvUTEU1n7u
Afim9um2oKmUY1fuUbB2ZPm4YlT42I9XmGKiAq8Pv0ulJILRBjqobTdC20+JwGppuj0P/IiZdt0y
aj9BbOTpji5RoiEe1PahosPlH4Qfhi8OkJ3OCHptg7/cu1mfeTT52otuuUdUMZnZkN0tCSulXf+y
fHQt8XGxGS6w8mV+RyCGm5kNxFYmfGsJ14gn/x2NjaZz24TG96+0o4d7RjC8jZiuW2sMOgmaIiAV
Wv4clACjQXzZ/A3Skfl9NW9nl5JoN6C9lWZLllcaQH5O7IiIi5XokgVIlHCqyX86sBLC3obXtZ6U
HC3j7seU7eog6SEGdCeMAHO8AJ9s3704KxSeFfZ+OzZw8I5/Q9nlARN05nyD1d3/lUNuQB7uhyT2
4iplLfAosn3FXyCdqsarLtjQQK1+YsKeqLWGgsnool34k8/BpBBbhmT94FPNcDvRnI65gcxk/gHQ
tz/b9LTiY6hHNVwsVGrugob+cioWnrfRsXfSJovOxmxiMpy/HQrnE0HIbjh/cnDv1I20+tVnCXIC
XAIc2s9Xjvwmdf/1wiETxKJf+Plkb+ByfHePn9RCwn9sYBxVepXNL1r4opj+xpzI9kg8djjUJCzo
tCMnvYX1bbI5jZhg9R+e+dGb4YW5cACNtd3cf7mT9BSik808lGcpnrfiWiolEzHze7vyZLvgWQXE
/NinucfigfjSxia1U5TE+pICPvImk1YPjTVJaTSV0XFRVta+2ClL1UrtdiHdWRbrcSlTIEZsY5KD
bI5/3ocKSpBkmImsin/ZP86tY5+FEyIep2fQORBnbJJZHWtwtZ8dC7r4OdvxuvMyfGkpctms/sij
s+GdAn2fbj7+ZvWrXhfS6YtL2hPb6/rviHiuas4v1HijA3Hq2Beb8/tEo5qOLLMnQy4xbLBczIrk
3R09wmjOC0lfUwX1Bz7RqfEpdwh1xAdTnuCdiaREw7e1x95CAHzou8+PDQj1fJNH4uKrx99u/6Rj
nFO1GTp6lyp8G4E3ULWJqUGzfnsHFGouyD/ZN3Mw7c6HGQLNcWu3j11788DhnuAZtBNY4fJOZPhW
CtMwzrT8945//NPWeDEBnljEsk8CIP80zoWBtDKC0+NYr+cCByoWmOoeN5vHOrxM57fN6URPtRWH
E0pJjJVWzFKQ6/XlCxz1YNeBcHb2LzUmebv5evfhHJiAtB0nXrKMUrLoqvEo1BtiERPnAbCFWY/9
uF5ad8io9RI9CDBEyq87TPWNA2sA9KtgcIfCNmE9I50dbuhXnZF6ZfYWjZHoqRSxjA1TMn25hR7u
6EtqDyhuAF4DBMqIyslm0jO8GIuyxakOLx9Oio00DpPcZ105trUuUuJxfYE+EFcnIRPC4nVq6Bi4
QpJ1AdyhjItL+TxRMFePCwVet/zfZp9YYNObnrLSnt+r6QkBqXAoJkjMOnXhRWKWihnNZ/XQ/v1l
Z9MyJXeA6swZMIATUv8F3fP0GlplTEIChXXWu/fP5SF2UNCFKx115vkCjNAqb/RTmP6Q7E9OaCZa
8Y0Kq/2rhrxj8pMU1iJIDKcZzhRlUodDtxafuBo45sBG8D3NnI2eEx9uV0MPGbTQAg5Ma1isP8Mp
bWbt6NTuoltXyvVOT1w5lJi7EFePcMg9G0jzODNL7+FhH/XC6chKl8yVnJ/8zSRW4O3vUGURaL+3
4XuJwHq4VUuK8gIr/4GDm8C/j4NO0FEZrBl3SajPfbGTV8ODq+7JiFJWxAhNmkkCYmsN+zCM5OUz
dj8C5Rk85qP5Lv/b1bov4yUKGm1NzDQwtwgoCossyeNrE0VaQLPQ1nQJ6/eQCngllZUGw8pq6Cnc
Pk8vBlX7ND6Ml07qrcGcXyh73HUACEzw6ExaXJuj5ua3eT70dxShJzgHNwAEKskpI8bIK1S6AIA4
Eer1sWKgLS2QWcKb1p5a2vyMA8x+6ko1renml8N5wHvCE5X+ewASbKss+ahgwtE7+fT19OR0cU+i
hhSPjDL6t36w+WBfe0wNR3bGVu3x2+Ixzubv4oVbRxN+kUdO8SpmEes3dXqEf8LDWky2OC3yst8c
Fe9DtzBsd0+mozuaftXDd2Ttew/RoX28v53Yat+IchljJkyKYiN0/jSnjHly+BNflcz+pfBsNGr+
K0ywdtUsMc+X/kj2gvZycxUWg7h29bJw6TBw68xtXC5nj86BVWr82le2Mx1JlyXUi3CSyHWZA1In
5aYHwYu33yFmhf2k9fCSOijgeuuPfs8Hv4SPGc4Yh8TQdJ+dxh2pE4dSDFEqQakLwzYKN7d27/Hy
7/G7jF1GqFYwY8yCICY7yvOE+fwLNJEvjvH6aPql2Ds6p6o9Y633Pgq298w6J2hvrST37jh8N8tz
bNVnXHxv5xErmYyXzMQf+5idmbtRYp6P9ewsTdMf9JWu+LoWfraSm/GkzK7yyrBrFAMMPWyD62L7
2Vj+3YhRE9+p6yOCB6Dnf8k2pIfNTr01FFtXQj8/rth3cnFqiPcaGk929ixz5Cm9xVZXHrJNk5+U
1hGoSDm7BT34Rebq2KcOIKFulkGc68faDiLU+5jT2bE6IT/u319h+hKnTGQuDeZU/USx74YE308M
jdtZ7MiNHXmuPkV1EdBU0A7gBTkWP2a319YvINSH9YOzEVIIPBVqXvYbYsGBvYiDl7i27GzxJxJ7
Wy8bciFuvC7WH/38J2CsoURP+/0fuxTXp0TgZTDi/njNb1Rhpg0TL3yRO5CO6h+ZI5YFuZclOHgL
8WWVgscbNOOXC3dZFAOL1fjHZ5pcWlpCxR8oQlcmiMYnEhFttoTvgzYuQxP+QpnQcojZGRD7cRCW
fGjPYG8VIa38C6C+gqAPz5MMJ9V9+mTsH0WzMoqIRcAQ3Rjz0dSDhnL9gaNyTQxFx2LHlpMVM2uM
aozVB80h4wofBd57XeXuHTBIHDVNh1Pxureq7R/rc7F9rb1+uUNSrsK78VvBxdhovca/T5iInSCF
vd+7v7mAUIhRTdSv3mZa/zfuMY2daGUB44B+QQ8lq4q9G07Nzpue3vmAB8e7y4iEC1DmLj7/a5g/
UvR5XpvBKT496DUgpVrgz2pz6dbmpWDnw8Ew0X2fPswYRIeYdmoyYH6WYkYt2azHtc9KTWezaQU5
07GycqN43SMoLAwwXWqg6iYZFFYOn4U4i2hkxVlhQ3q3NuCaArpU8NqFg7J6UjYEbDB0L+9ls5iz
/nDz05p7U96Z8O9SZ1O5jWKdFIRRgv0+fgfrBmx6B5TxXdAbjUjRprOJyaNBMZhfYnJ3LzpkPKEQ
IZIB3F7zvc6ovqt3r8loacyV6CvWmV7CJ30ye4dRYq9tBJvV7+uG3Jr9VBnS0JBdAQiyGYRUkUw+
ZxCdj8CXGDCcgXr+f/FNmCTrPsl2b2YqK0ODzjKNU/ciyJcHhzy8B2GtJtapHJ1PXgOEH2xaYFcg
LPY7mN+FYW2P7BG5s636sHiA2KHhhOxm56GM/zd6tO1Oc2uPunYwbvb3DvrXZG6pakzCIeTQG0Bx
3IlW4tuuCz0oyo1293VzSgxXO0K78OZRqxHHSXzSeKHV53LA4NfNRwoWgLPhMheMIlE6JG8jrP8b
AuGkCA9ymOO1kGAq4dVUcIayX5fYZfQa/60LpOPUtEvivfa35wQSdjwVlObQJU3KSndsA95AyDvP
mH7X41EopHWpx/DH94N+1T5ePiIMapehB4C83V2xCl4HY8GXIisolv/zzGNlvjO2YyFuya3lcs2V
WSdesBayL8oc4zGeO0F6Ey5rogKAZZPpzWtCVT1kk2Vw92a28EM+Y1Me7IRmFsrlj6eKf8MZlEr/
urBkyFz7xartHTF1XzIfgK12plMW605f5wQ6oy3FlWcStYp2vKNlFjQ3A69uSQd61RGcJT/6FVlk
OoPAiP6EOX0ldAraYwZjRj7I3QVPEXSsoHjjsIcFCO90yC8fgKmfxRFsFK2vBo0HqoeLVzIDGhID
NjTWXd3IfxKiRqbtk8hs4NOMbz+fyi5rlBNER9FYMl1tOjJS6DMl65Owo5FpIYYxqHacp3h/MRe5
vH1q1IudDFhhq2ZF8mWbKu9wrTHWdHbhNGswxcJXicrZ13hK2tn6TtZuKRpQ7JJ9dnbcjonjIkMr
3XtGAdUqX87wd84Y9/pG9xNCRBz5OnrV7iIFhKd5qdVcL1NC5Mu3Q6ialixNqDDIILeoNqOb+2iw
KzlgWFqLU6qgDTCCXsPn4EO6QrG+t9v3cPqBOhL3T/Nf2HA6I3N+o/XnkvX2dFSFOWrogqJYEMxD
JpaAXfjth6ob3+ELDHgh4Ok2mZqqy7r3C7H4SxWaquQ5VtrxvV5x1XGYF8dJ5alD19iiPC/t7qDh
SuqorGqc3+e74ci2wftNXlnycA/01K8/lCRa0P3wevMIQq+c4qX49R2WzH9ohDq4OPnhkMAmlEIi
LB5jQI12xeJ5FVqvdnZKUW1CUyHbU3+r+WYkwDNXqcH9RT6BANw2z5OB/vfjKAH8+wf0GBBCPB1I
Q4faeGigA5fewWPB/O1x9Lb+YK+Ka8/f8r1wQgumnXwbsbH8nhAY8N58EGVAgLksfA3k43FQeQ8C
TDFpd6TvtKBH6t3sPOK43oNp6xcVrlyVJ5xo1WvXDWkDWTpk2+Wx6+xBf3on/pM/2XPSNSx6VfGs
qMmcJ7UyVP6aeE22+KB10uEsU6Kh7NzLeWzdTPve2MWqLvYpi5vMXPBzLd6mUruVeatislGNKsy+
T7962dWH9S2VuLXClg8DzOK7fe3GtR9/LA2XWXKrqIrUbzTwxub2xqdicTy+Qo5QVCx2L8RGZ5gK
12cmZ+EOAxm1xKvgSKvp8mj5d9sHkmHqcX8TElCsKvBH7uQbWfvH+FcLQe+tGv+DdEMfHIPoLBba
FbtXoTHur5jgSr57xC3AOpN2QDcSzJoBvYFEJj1HApQgK6jA6NzyeOTxGs/zMdtVa1hSCvzhaSXA
//CfTANkVVg/KniLE3KoPFc4yEd73WYVm1h6IO0VeCo7JLzlKNbLav0r5sPkFOYs/zdrsMkEuAsR
RdX44nHkweI/oxm+xPEKCtTxN2rDN8483s6IjcQpyELIiDJEVIb7vXi0UqvF35dTrJpIPx93ykgb
fseb+fz09Ubrf4wD94FvU5v+adqSoZdllPWLecGNfCpw5QaawTj1Is1V4yk7Xh82NgDDPSTvYmcG
vJqP8LZoz+BoihGw2/1w1M66oGK9Ve6AswPUKfcLz/TSDOeEFj8Cza4ZGO1+etFlC8HMhsF8hYoZ
Fmkyey4GvfXc0Jpas/dCRtFgKZ1z/2H+nJP+dNpicIT0LIRbeGOK5brxHF7pAHdW2CYi8d/BCvAA
+4pxxxb1a0DUF0/fLbN9OviS5jdN4KcqFzWZNfmwC/1Po0P43YqEVJUEsR81XAEShYKjnk83noWx
2ftQWwuGetDDL+a3LJRrzoMG3PZX9+ltLngIZDaLHDiR+W8JbrCpNyeN8Rnbn/Y7fQjkJ51BoU8x
pRB0hOiu6TEJ83W4qYZbj9XwBcKju6tsL0AWuQmYFtX3vLx8S/cXx+ysdJXSN8nf4C4vkiZIlBmJ
NiWKx4288LNQmZc/O+DlU+unptvhqaDvq491Gp7LTQcCVF8SAsUsSion3OHQcGxiuUg1pD1Q3J4p
tjbn5B5PTyF0/G8yzS78/TpzrIDGOYQc4fnlnfgrnE80lo5jx8uDOjQQc/1dxbyNzVC34D6EbKlQ
g8fSPD6Z7bg1xB48DOgPFTS7uUggefQeGPqO64nkQXF7HofaCmCloZxhtb3ebIidAjvbibMxrnnv
5B2iWR6ci6e/AyGGl+0wpKhs55vsAECBpcFi9TAYWWAmFhtQCe89fXMv3jPe0m5zItMQHZ1OWyH3
NKxCVlUd4XKq4ezrxID84lBHwFEgFjkgoRujTRAMmlrwu0cfm1e65FgmIiOfZZvHBHNzkQ4F3FRS
CoB/DnQZ7LaP77kFtzBXgBuh7llyoj6QKTajKXvO4AN34ocLbKlE46NgDk5P94O2ZUfkbo4qs4Og
K6zD6aKPleAiby+QBGAPf92HpkLzUUF1oouMO1eZc+A0dFsLM3WkI3PoNSZdTxhEr9eMZyxdDJ1H
tE0HfuOzf/Zal50VmS+SVgj1BM9REU1dIbxU7EvCv8RbYhqKDooBdXoVMki+F+DvVPcuhoB5jZ62
Y64DeA9YHDUg7B+oFGqqNOULbHoEANkLhoJmqzO3b9Yk7Z5+t3+MuVA7zvWlLkhasxnj687TgkCj
m5fUH9V/jTUUELALqIhBGdjF4pOgwG3p7erOX7L8CBixZFFNbLR5KIXZ+hFA8w2ihbhQIbasQUSJ
Vf6X3LamC50ehn+cxVxQ6LFKPOpAqCwXsA/0QdTXL8uDnjgHDAews+DL1sgXc8sMljzDzO+gF721
vGI7E0+lH/pGfC7eAdBj5zwWX9XWcJ3gmWVKgxJCzjEzUvuNXFrUggu6NlanMZAtCInH6IEFV2Id
bs4vm0kmaqg5jq0E1JtTk71t+IPOCmkZIBUUOoyaBFaStd0RNwqxdSC8Pp4Qsc7rPgYK+a7hfINx
YCsdrI4YwmOX5U6DlPRA/7Bm8/iBjuKK58BLlaOg0wUS7TngXKass2ibk95CDXPfIeFBAPnHfnwD
PFhoKyJdMSpYIa8yP4JUtwxaQFsQWzuivUmVHSJZ105InzoFiCzffWxp6PHX0rzLEToqoS4H5omD
VHJ7ID0SfmCm9Q8fCFsTDVsreJmElGeIsMJdVgN8gz5jqQmybMx2wHWJUA0I7/0GVBhRp28IwbgL
93EGBeQ82OVdp8+wu/0W7bTifWSEZSH85ooH/oHZOisc9vrv26Jt6D5OylL56UYAtovx7ZtJzsnS
P2Mv4xhhmVHndiJgVOVKbAy22xnudHwy7hv2pO3OFy3Hcx1tnwqygMy0IxltLqmSnxqUJ4iMfRa9
SEixqqU9SxcuAoVIniv+cXIfMRWWs+58zjX3yfuybCCaURSC2CBdOswi/ax50Ud2zljQ2edPqEIZ
ft1s1Q1PyZVPABTHVqlT04uAke1QZxCAKtaMtw1Jhu0+ddC5tJaq8CIDOkm62wL34yLvxrwfBqon
8nUc7PjB1w8vpBR6qCduBUVdTlDusXlG64eNUsGjaT94dwDVxUvA+S+T+4vH548mRVghyTTncIu4
DYlNfkdg8EyqXnc7s8eN3UlncKp2oktAd6J6/CGDdwzSD2MMyWniqFJXzcDDUn3gwcWNDZtQpbUU
lnEwZCuIXDrsdcvMlVTYwTfvIPg0pZXVEZpb01XuXsvyf2xjynAX/MBcAPSexwkd/jOkt9PTxvS8
aeyfLpsEjfF+w6kLvRNPUbDSl23uuVsZUcI4wb70wK9oFDkmODVjG0z7GU86hZNOnmeDS58ccoaO
OgDxJd8IS7eajl1Lolre3lUnzdx0+DfY3fEnZuRtpka2qJqZlMB7kyiM8ydKn26c4jhXT1h1yzak
WONxqzJ5EUpMadJcU7wKn18AtrqkCox0ER9UGutB5/Y0tBdz9clmI3neQu09Ath4WXHNHkONxWMU
vZBoya1VD2nJMet6Bp/3Vjbc7jMDXK+eQTOwIfPuVFir9YfEpC2L24Qxgs/A+31fQpmao0gq3fgT
pM/Jiy+i615q5M7rxqkK3NosO23zZU3RojOtdO/+sVXFxr6snEDDfzYSIUHD8F14au6Vg8lQ959t
1H8CPiuhGRqnXsFBdF3dKMSMqGussyydttzWrvB5cCjmeEE7ALAoWor3aPbEPQC/VIZKyR49xPYf
P/1f7fZvZaBW24Hs9hC8Vgpd9hg4Hyiil0umGx8YtwO7wk4a+xrh6PWt1iTr3NrdA8gchMUqnk5b
Ox+hWEpNi6TXyRtTLGRGD4Zq63sPyso+M1bmCw0PFTyOwGJ+KuANYHu/QHOGp1qy+vpZGlb8L4sy
zmzQkdr3R8ujiZrLZ8Fb9o/xj2r9IEUr8db290cT2tVXUvjjBGkS3jtAp5nsg9SLWDglZvH6GUJc
NoSo6fbvAiMCCDqAPloXEitTsnk7S7kdQ77IS2EC4ws0AQ/W8uaYsHG/8mKgLRl7cpuHZ1i5P8wU
qPO9IaovcV2/X1p/uovTibP2n67l8G8fFc5OEKBVTH/Lb5h+6HlIzqRyTlCY0pCEQqD5tBn5avYR
rZW+4iByGJkm2Mg8hQTuOFNsxY3WkE83t5tGM7xrZ/t9t8xtpFx7bizgoC7Z4cq0uQDKdOLP4p9n
OEGM9fYWps2ctVhYk1dIxhZ3govg4oHrr3DEvI4QZ7jdng7ep0/wT6pdh4LJv22g+ICZxIIVwnc5
uqNWwDBpc8cawhN7VKCfgi5gq8VVUCeKodpjJUdQlzJQtHiAQoSbrRv6/tcHjLRVkyM221mxJ/pt
kbaUu6vwp5+PTq5QozF47FwGRWpG4eS44OhbnyDLebsSW0jiJ3IA/hPbDr/2iR0oS6cJlk/jFl7t
jrjiT//5vOxTE75XSupsUNgIdHWTjueVMtEPABugVUiMIPjEbkjKqIDWi+s3KTJHCUe3cbLnb9SP
9EE3K8OySXRHsX2/yJUtFlQyd53YEWz+TFPgOWQrWqdYsdC9sAloEMqFM62H98B+R9hWSNV/+IyH
XwbySLPbFZodvR6nhU9s4vZ/fpirJFAHQdgBOOBijE8uc8+zmWoqT+h9+skXOH5wNRmEbiglmhei
rLDeGyEvHnotYIZ41yC5WAMZnxAa7VeLVdpjPRgSmrxS1z4Xk532mqbvhvHKdxq/wqx1YngPp0ec
LGdQv06qu8bA16h66RzUmdgrczVSPxSgye1PrdwFaWkpC3V2Oog+iY/jVbyITfQF3VybtwecriJ0
BYn9EbZz9RnTGyiVypxRU38gS8rZuftaZ8SFh0lnG+thCN0xzf2So8tBL9k/7IW8kZZY1HFTnON5
ZG/1lwVXws/t58mE+S9jVnhae8x0ABcKkZslUdpfbLXMZT10+Re1co7aTwGu0r0n+un13Mi6f0Nf
OXki6WA6hv0AlZVxNInRVxUkoNNOPo4of5OLELQM/7RlDj4tAENwWGFMpH3DW+UM0AXorNECTMZw
A+4Bavi2KRrrvUNDgouLZNVAFvuYxYzByriqxCoNrSFbwXbVr57Uam6XiUbt4SCaoT8Xz98DolP+
Y956WzzQSZAP5/VmDhX+niIzB6vSA3xLLOOvB91D3QEt+p7wUg5ZGBp40vHKQ0prNLSuOUhX7Fwr
D3kUXfErqtdl6w2fdr6ULpw/PDo8e4Y+gW5fCVmqL532XGn0lc4sP57d7x8n5yS1zafL2bjKmO50
TBFPCElwRRAqlFicmUIxOuszS8INrS3sH/NMBEIy5cj/AjiFOSQsDz0ydg9zrODGyqXTN8Gw5gR/
UzWGdsKehv0tKOM0w57OXvayexLOx7Of5GAttUBYOUK6IEmjO1jf0H2jSy0mF7EtIyaNfjk9SM85
uPFUA7d4EBrTNdZrxZiPdIKOv2q9QQNySoJTHrEehmkPmV8e/k2ZzKa3kBfA1sybDcK/BH+ymQys
HbHx2J7pdQoPF5XTezuoxyW87LbRfM1wXzYwioJawQPnZGNBRWQeVt9Ial3jGRLRrvmoMZdCLYKL
D3ZR1LulPgZLhUH/W4M7fsZxO4vqbYBamkFgyVtbOjGgd+yV/SYmeaSPOgqt+36GMtHWnR2BYiTW
WSqCMywjGpki6oa0H2E1RC0rzkuku9FW3yW0J7b+uzXqMet4eIsN9/HtuBYnGESW/dpn/ktyDVfW
7+EoHcNEMLnleP5PVWBh57mPh7aqbz4U7DfuO9uxAFqn3t0Ngb8YK61826F+hoMKGqAPOJqVESYu
X1KNqgmHKm58eFRlgQg+YZFkN2XAnnk9ioUvJs8YtpNhiQ2XIiwRxHKGAIqvS+aHfk2cKp6B5uIK
KcGT5NxH/oM8PZJVP3vmLO0R9uPi9y8f2I/fJ4gW32lZPW15v84Rv7WbFl57DX+ojp86O5dDRwHr
YpAl93B8zQhgZNhZFj4LeIpqraG/C/4jNnWb51ieMRKhjgHNZ4iVo1yjqJ1OPG6mdUdZ0rCJxEKN
3NuizsH0cP5Zz3JdC0MFnoEcpEQ3QV7BMJTU+saCJhDKOKbzasrm1oqxdLD/ophxmFFLT/36qumq
HKHsGaGGw8hjwDtSZPPytU+xVnhN3jGjIS8rubPKrt68jMln5JTFKuYrP21aMJPl4Ifs4pGX0geZ
3oNFkHK0fSbru+w/PsErd7oamUg4wtEhYxNw+3zaw47gLl9OsMWLsvZqhE9aPi2kYN+/7uPjP98T
SlS3Bkahwb09Qy2faWfAFsbPnkzf5s8Y2l3rj1LM+eZ3Y/NZ0NUlMWIG9PGwItY73cQfUkQJaPoC
W3MMXJ93MQk1QoLEPkkfKUk0AmtR52buv96kSralnbAZ98Fn0DIezmPg5/DrX4Zt/kCzNdA3sMmm
eI0ajb52N/Liw6dye/blWClD2CjRhtlNSyzdQusnnw5Q2mHiZEbN+4lKa4vnR+NS3tUsuJN1V/sD
whLGN9Mho7F2UkGfG8hs7PeENhPDVlq7IL0ghKjeh5tiD0A7mX8JmKf1z6aIRh6NK+fToeSqsaNK
qzdRrOqkBzR+inh6OqvhkbkBp7YYMkZz73O1WjNwfwJI5d4m0VhHY8RLACtQz7S68GJWRWPO3M1N
dUtMdS8PX+qsDMoUOUXtffVDhoh8wC6LT+JmVszwt89YlaVo8sr+E808i/VIXVWjVX5Hwa4VjpxF
TwobJQ+g/qsuYNFlSNmGFt2RzKjuvRrfLjRzUDLD1/htOO+KSXJB8t0DK0K6AeRM81YKNSkcyJSf
z2P9Km/+MF4jACDkoZxmdVTF8wKQjbFCdpJqnLNyQJ2G+ohDXRavgzxiA79o3NvpjoXe12TnwDFU
rwFbrABkHaqsjJav0C7lC3MoxWtl4AuOY3CXRAJ3PXUkusnbpl3GI1+7HevWzUr7eS1RmkuLvtj0
cOU6CqolkiW1cICYbq+TDJ1ErmxQdBuO0JfiPBgHR7QOzjcJS3ZwtskT6tcxeidF2c9wxiwlo4kc
2ZwUn2GU8k3uzheAac3sLNw5NQeq7Bk9vDeSkLfXgngMqz8ZQxdt1X/nPa0Utzx5XxpatFdgvmBU
nPy5azv3TuuIwqw5Dujpno7+XCV6hGIDbxRwFyhz9BxAgEtlsZPbyWiDg95jcsBaGpAwHL8uVxF5
Pz3Ikk+p6ybqL1GdGGuy+4c35aJEWHDpV7c6okFWPLNZ4BEX+9+fjAOM/RH5LCEeP+YZVLN8qugC
aMtbpwZk4jBHFK+7QyrT/jaBpOvxsqs8Y4Vo5xW0Eekr0sQYowvnTUWiwcP2uQx4md7sfZWk5bHC
YL2OfaB09m2Jrz8ISG6PMhpr4RgIxz1pegu3Yq69sPKyjZXOVM6fvwxXfL7UeYYK930uTwqKMD5x
0ZNV9dbWxCb4DRH6/jP0zWsftql4IeL9Exu54DHt/M8kn2j0em90N925H0tXghrI4ruF3wMKOyPC
9T0AX9AXvW9KQuBM816T6kT+B1g0w3g4eHiPnztSgxKBmWPCdFAxNix2Kei6tm/0ZSIIZ8YnorAN
1lJQQeFPeYh7v42MKGNcnncTnM6MJZunfn3BPeRuv5ZGdP+rmbkPeZBGWjgMdZ7LmSLj0/dlh5Nw
5B2t0PsOe+sQOLQsJs8ZQ7U0Gf69WI2ex8smbOmQdsPZvWHetxBkge2Yh2bRvFnDaun2dgCqrNC7
iEuVMTt0jnosoFXlb5isSrhAtpA5BFBtfgJw6vIxx57+qzrqjAvBg9gRREzbesdTzXl4w+iruNDG
ryIYTZT9wPBKyfoemp9aMF3pL1jVH5silAtoFyqYIa5Q+/fxh+htljclKLhgQKu/GVnWDFYYgUi2
AXmvWlluf2W3gUGcS96T0DcQG1ZhE0ufpZP8NLymU37LYD9M8YJ5qYgbPy4f0Zy/fRpMVXViBbND
cz5cQiJ4qfD8lA6S05nOM4nkksAOwJ1mRkaXig9ijNbFMcEYPt5oGCXIAO+5l6qOlNm1ZNMKvgFF
yoCzevC9VFi3FuA2GbtFkZzaOG3c5aggMaOcYhrQF0F29yrUnJVXiqDPYTmRXQYFdkEEYZBMS52Y
12rBouRrpTAWh8CTaG92DXoCGuDB5Tl7E1K3iyHgwu8Gn4FccBTYFAifXFdiXKSrmChj7p03/I+k
M+tSFFui8C9iLVEmX5lnFWdfXOkECI6gor++v1N9+1Z1V2WmCpwTJ2LH3jtO/bM/RJ27fpMwjeoZ
KiiOlMk9gLUTfXcyMzIYX1nE0rT3dwaOucIX5bZn5CC/u9ne3MuyPKm0MDT74XUUypPtpAnVw3W1
BamkqxsjH4IYtXzKEXNQinnFtNYs31GD4JKqm8WU6Sxf5BNJjjACigQz0XDvwulJvdk/PWyBZM+2
9vKNWbvrqcvtLWaVGCccah7Zy4Oe/qtmT2E0E7AWhkgSZOGWecM6cp0PY5Lsa2k/Ohu+qTpY9O+k
v/JY+yDiodhaDCv33XqA48PrvLdpVyXZyp3ZT09OXbwwuZ1bHIr4qMCYMELv0fMNkuWUP4agI9MT
HCc1as4e6VSTksP9GILxgHPYWKCy4KGcOzRKfWzoKZJlu36JiTo/WzvbF0afyqauOrRV2rv9COtx
j3W7hsTjaH3rha83ftjHO+4aN+u7GbROn3CPjqmgCHaUr/WA0oRcCF4GVAMsFxNgWx0mZ3puBN77
nH0H3ptixuk5r1AjStPSaceYGkJm/7qfwmppzqk7KWBUtzSuljmvN7C0pDhqDJ8zhQxGgPXEHWlf
N3CVPxN13LoqCwRumUO8d1h9Lxr7oFhMCmLHwrYAASIDuTo3lEY9LIMLH2rP9tgo6As9A94L3U/r
ScsP/4fzvKx97vYD6vNky+QzNhm4DNIBhjudg+qVIam/DBioYzEmA0tUvtT2gL54XBdch025sXgD
1KwacxZdnfh+VE6/lfqZ6l8oTG8cf/mEWDVQvXoVpKghrt2rn8hAudtoUAG/oczL/pfK0ICEIo1w
TG37Tj93AVgNdZYj2KWsoFj6hRQR2MbA0vL0kYzk3B4cXs7QbSVL2smuSvcdZH38PrCe+4oNaeAN
gQdu+D2tZ0U/lT4udP+BZMsUWBTTazVCMPYcQxnCtnlJKtOgUYZsj4J2Tg/91QFGI8DOn3uyQvL+
jvFEu2duXZ4hg66y4QguzptCvLSNrVm6nwlqdwSQ8XUzENwxecRRyWiQenXDRbpmrBBj1CsDfEkO
hhwgBSzOv+FoMGo/bEjyFXI7BcQppKbQ/iTKHajMibzBVf5uayexum7iSOhm91H19c5aqDHiaPQr
OA7KI2nLAyLCibpF6BnFHq0rzoh3cAur+bA9AWNTdsNGqndPnnMmD+bMSr6GvW3WoQcC+jlpn+mF
JhEe1DZivp5ZVZFeJ/1GMdvGUgdBXwoYiYa7tdsxz5h21VAJ3stLF2I3phWRwW79avMbXZKrhexr
QH57+yM4b89kzk4+ly7jwkiLrZV33q307p99X15ySF7/mlf4kCurOgywS35622UeoEFTx4Zk9kDG
H6OrdqBlfO8xfo0+Od3T9AqlQ2elsmV/EA9BtZEjctbKDmCE9NmXLNbewLkDvLzcTx5uub3tDsO3
s7557wrysQ1kneG82rTTMiMz/VFkHxgOAyOjjQey3UvQkT+XoOigpGdXQjvAvE1lQJk86oHOcVJv
UOx9kIQoaTlBBw5VFV4EM8S2jFG0h3fvJczi7gh/KgWqoFuxg4ZBue6Gzrd1csUa9gI5d0U6gzsO
vWnJycFfsaR472TGB/29BFAiJ9deoBkenQvGYE1VsBfwJ1dltQT3GzfkNsHqEMOdHo5HlPfGX9nY
3el9Gz+3jl47MoNMd0+iOKXgLT630buZIsuQukNZhAgEuKLLNetv/WJ3i1XUOyXNUgPYPMup/Ltl
diR58nrBWIH+81KcLoQ7dgAswhv4aIwz7jjA9edjHmEveIpsjvuttdRGMe0WKEUmox7IV0xt6kEI
7jBAvEju20LHDcYupoWM3IS0RfiuAH+B89Q2KDIsJVz6iM8orW4Jn55b592uVuz8nByTmdf4bxDC
2kamVcbfpwOApNj3uwe2BdNj1AE7EBc6MFNSDtYDWPk23gv/xdZpL3a94Pqkcdw6x8wNZrfwifbd
3CRl1hYOY0NKIFnOFQtOCuyLGtoazDt72LcRH0nodIAKdB92GAkQhgSa97zbIHxCwH/8jsbL62k8
1p0xUseMRA3wP59Ulc1bdLgG+IxrErTCJLn8rfRRt7eTTcKO9GlWZzScjp35/DFN4gmzQAq6aoXe
BBhGgMOz4RK9Jc0VjjSaX07G/sNcf75nqMZacLFyIjCnwRi/gTp6VO4+IwU6lt6RZoCDDN4K0RMc
gVHM8LI1nfdpmX/dJzFutky9O4cJogXmRIEoVat3BUJhp2E1xiP5Cj5hiyf/ru3x0niZY1YI0vMY
kbB4UWsyKXcIBR5i6C3nPcoU0/BD6ZQqhT2w/sjIQ9hzw88cyOCChoBBKcwGZ0UYtYVQjSHAxwD0
k148iF7hbBDABQ9r5gWqgwAQ9BlLfOgEKwT+6okVcG5MlGm4AVOvzrSwAoA2mCEjjM0ELXp7H9/o
tnK2kexqmtCDsyt/sADZy7baQ071I0UtzNkveu9eHwgBAL4ewerddyoHzlDBAIlPbu2ICgC1NGP/
p79eRUtfig7IRqKvx/hQpE/0Y1sYDU8s012FKavelpuLl3/c2frQq2q/QpvMI89Y4FexuunKxF6F
nHs1TMa6tVewaSZ5Fg5GGmC/AZWIxfIJt67HKCrPqyMP/7VONC/5rUoqiy1JbqE3Js7y0JMLx3P2
4yyoXXg8ygOui2TwG5w2sNsSDVbD+nrSuXcCs/LUdD9sXe3lDFKaluaxtJZezMQA7ALOHNZWD5TT
ef5VK/r4X09TA56XM++xNipYYq+nrSiIXrhQpCDtaBjh2G9+ibkRCYS0h9/qDl2YdKqw4G/mkJjQ
UJgcp4Bkm1ZCsibpvsAC3REFAVp0RNQbwZ+4rlYI2bDfHFhCRQoAR+v7900bR+/cnqeC+dQc+5cT
/C60U4j9arDjDvo6FkJvwTa1DEvVRxK+QLpLW2UqEMnNPRAUmYejzyb5Ky3mnMOROmtpVJoHoMb8
ZYa9np0P8C1HGW1Dz0T0Y700zrf4+aBUw5ro9gFfKYJGxTFuRDnes+ynS5IGZ7gcHyaot+wP1ElW
fSkOXrQlqE9qDnAGH5BuHN958GTAvFlU5uniMpTNvB3+2CDEo6T3g/syXKNbQWz9FZJtX9laQANF
5eh4s3UQLK4woflX7+ZLsIXtjzm9gfZ+tCRUVXvb8spgFZiOMfkiOhwe/i16NGk0aZaIZBxM2KDE
p3XmpAXCoXfCpzo9YIy9hUmYTjrjSTBxKUxWA+WfptGArsyXMA8VtxSvNyy8osU/ryTM8yho4EDD
P1sMWhpqoN49i34J5EWXX1gQ9mMGReK53yb4fVsS7lOzHEbByyId3M6ZBaAE/d13SgMJXkiNmw7F
LZcH6ewXkMQpdH3IYs8jhaHcEBcRQhLvbgjqTXzxP57QEnfRjpmx0MfJsDG0fZv7xt4f8SeAD3iF
OLcNOuE9QJTcyHTW/LdwW4FWYUKTPO+VORPz5kPDrKL3VHEeYcdLjL9JO27HVALrG2R+ui+/uAty
VmpADjrswxDmL2Z5js2k+FOJBU8eUTGbhb3ZSFPDw4LJgYMxO5eO7m69hrYeKn9RIGSoepB0Jh0S
0WCYFZr3usfI0g8vjjb0LZV1nzfTSRMZGccxw8vwY0OF5UjunRsp+PQdPQ/c13g8cDbc/ISpAaJ8
FXE6GEELKM3PiTr0w9dJi02SaEKpusKLl6EaYk7XQHj9gdJJq+vM8LaTHpMC7gGDXG8pRRODU4G9
FXLe5+yHxRD/j4GXz+O2jzVimeV+PSthzMzqQHbfJVBEnpWY9Z2K8Vdos2DK4QvyOdXBgzbZC2Yd
HfDcZyah/dvXwc+tZ6JuMJUFlNU2eDl5eofJAqm8I+jDCQCLxgPz948kXsN4YDr8aKbjpTLaLBYf
FF+AWgSJzoUyA1A+2CsTMa+poyvlGHQNgP2sW/Q+Q8sa2oK9RieZv35xT7a43bKbA1AW+FU4coHE
rF+0jfXRJ+zhrYlKnpR1NvR72cPXMYAFSMU6otzpsZLICBspSRkC7N1XKlSa7wQoTMW4TDooKXJ8
kv+agQG8j4OrGAZ/6yJl4qPgUX39nk/Fa37jHnv0jAzKnlr+qbaYGpDbYr+ivGSnLT4AID/3haYY
iJ+un3O6H4VUchhIdpsAs6NC7LFQiE3wwVga1itaQKvhB+jByC4PmK7XK9F37BK04ZF2FENS6F+B
7EHgdIXnBV33megq/usoioOtDZiiazNwzas4KAGZMRQwZ1QyfjGRAsKRZH/9Z3L3oARxFX+PAPZ5
lo+ZO/U3xcoQQtrTXRXjDs4AjHyOPmMCoFSleUoGjaU8D1fIOdSp4kFf66A4Kt49bk7VH3L3EXKR
LegmYn+4m19R2LOOAIJQV/XCXgjDaUUh9VFNAhTGxP2UqWgKWxrnc8T9dIxkejkDmkfr27JB7Sgx
o53ZV+SwkZD+VKcr3HhkLUlzQpWQfLCNwMvBo5lqUKwB+733KgkYJfDr6XYSPuKv8M3nTt40wsTC
wZzS/1g/bFPebqf5xkZCFI8ZIGGNl92UC8XDbqNgFEHy03wYf+f4BSfP4ttKZEAQqB+AOmjRe72w
XtERuQ1t/OFuYhaKqA5nQzSbPMsb55N/Js5BgmDs3BIfl/l9Xo3AeyJ9LFDxC1cEdofGiqEskRjJ
YgygKurQfxHv6Syjf0/rRJ5vT0u3aTktRAfF+/iN/4gM/KZyv4eNyC02yGExiMlDcKs+cPQdQhLo
lvUYTuhoqvN6QeVBZquGNHmpBvTwoTn9h1Mc3wab1N5Wk68+KyAlMO4Ds3VSkWNrlYffvK7Gys3O
H2F+TUpXhawawHozwHLk3ZZMgwWcY8kihQqdhGPNxCNoIVurrRa9HT+ovOhov8mV9Akn1B0vM2+4
ViIQBy6nrRw+76ed94HkexYEU2RsRAli1fk5y/0+yx4aHiARkYzsHwcnaxiJaIs2OanHON1tPbyT
mZv81ywGULWoTRsM26wBngv3RXVLiV+XiLc6xzg2yrm3/VmANdd1A++EczAEM8l9PZW1WQ9MpRkV
KDdp2BghxmSaHovMjXAf0VH5HEsqWB910s/68P+0wevNVvoRMY7PJ8awM87x5/18vYtlMjnEl1+b
aefkN4p1e1q55iJUuwwmbTP5DT2IgEbjPjnKG/feRXJ/cb9BRCqXOd56drd/YE3Dga1jKGFJTItb
0dTgdBtSD9A+WjQAQ4uBsuh39nMNL2BbEUvE8Bpo1ip0g6uw8QG+LaznxRr+gEoigSPsm6yPGvTu
lxt8gRIOwWvhVTiG0hG9sQywrEAKRf8dtcMB9yLM1vAVkD092uKGDhjI2Uay90xquqMhEB1X/wEa
vDofLcIauX57nKPbBfKcYn898DHAVH8cjScyrF8A10WBrKr4DQIrMdoV7wWKZGT7b7QPHilGHyAM
k8uM9Pb5dumNgFRxSTlCm9+Ykl6WUTf3KS/d3mveXNPB01FlaJHSpERG/CXTetaZ0acXYV0iXu/F
MNgX07fMXA3A/TgZwXNAAnigEOgb+GeH3wGIDE+4Y5MhEkEfBhIlFXYxo6FwJxp/nMqnY4RLFcIi
OIuK+epH0iDoljq5IQcYmwHgbGeMcdvT1eDDwI3wyaWE4Emv0AAvMWnNfhBO/D16QcfA74cvTa8H
XA2XauNUEZy8986In18LeIGipvqYHUTKAJAcNlCJ36XqPbczFhhlzgBoPKD7S3Vz7s9f+CiRHXww
rbOad3C9+Soz0+6ucaDCUmuvWd1p5UMsLyzoQMZz1Lx4uHiQYCmEeoEUAFE1BoYysATUmiLFA4Je
GV4dRNAJXyke9ueP1Lzx+uU+p8919fPWK7BdpjRTrTaiomJSezYgYexZbxLuV0AfoXdACgIkAwEJ
miLjQI6GIoo0ijUwJ/nu8WFvb1//xNptDu1u+NdhHanZ62qeE0EA+yAZVjQE3M9jTuviyvRFKHX1
1pLU8Cpbr5d9vgXtJaELfrnar7TL52d3W2dVF9LekGWkLJCL5I02Vpfa32NCj0dHUAigk1ylCJSF
PxE5qs7BR+Ku+GdcV+62JHPz0Q6/fpB2LJA1mjnmea/6yGwTloW1PfQDCjDMW2w4JvD/kA9g63UN
BoIeKJnPaU2h1CdrpLnk7L6k1eMvRp95qiBPfa4ITKfLqVvRa8qzS5pgHwkrzIX/L402LnjDFqpW
oztfnih37+VvZ21krI2A9r7DPPuITgFVn5j0hK582Vne+Fgx6D53GAgEWY8W05QpyCAUwGrQGFE9
ht20m/WFvAi8C8RtS25hePoeDWf8cODljyCHQ6P7CLOCD1VBL40SOwkQ6wQugxO+IURAUB2hBqIt
DSLBH15eM+mo6Eq7SUt/J0N7g/cIeRqKCHQIByFotsWRZ8ad7DnfBfO0CGCg94dXNgpeR6GQhpo4
E1bVn/Q9uroPIexJd41XEfYhHjiY90fnacV/HFmOJuilNkbdM4SQ5JWTGkYTlNjgyl+vBWhyX57p
+2F7GXhj07qbcQyeJntLDsKw/uvvBR8Knpt1Hp1H0j0MZuXRQEqQNu4FMXLwHTVrZQb7qXfQ4MIX
1t1nfsyXHudBR4fAlUtUAmkbwrN7h/Lks1emHUU1DG8bdgfM2GIhbW4xmjzNHKAubMPjEY+iLPOo
+QPeyogR9yX3pQ6zl21wO/78q4u5KKEalaM3HFDRsHSvALNQui7ME7Zhbw3/GFMhJHgw64Bf+cwU
j+eRbLjZkRkcZ2xvMFECqfSOlWLnCZzdDHKXndMMjWfcvc48DgSHa3/Hsds63pd9OhvcYg8YzrrN
QdNxw92ymh6S8C34egOVlV55GZaFytiws8ucob0PJLXwxYLMO+/u8M3uu2yszLxlFwIkYYCgmWun
sXuSK3A4bA/HaR+rdNwQ93GMgWAVv5rwYXgXvANQ1TJLKWBPL4jFC3J6lUTcFYNjtSn+RcI7keC1
XG59Gf2YoNSfAxarEJ/oHEyJ+5rsoPbVYv4JSK/5Oc70CAwGPneBdNRnQ38MR/BfNatPA8kmDlBq
Dciq6bQJjqvgnCrCZ+2SCad0zMdE95EtnfRu7rHdVXQn7W0XZjdh63nHjtRud+9IUlg/peHAhlNt
JT/OBkhKWe5QgN7MdOQwoGFXFb7o+VLlgnYxmYVEYCbqyQCxWyyH6mT8sGuanuKVdcVnjwTHCpQT
Eq2lTDGicI+FAEdh7cEOwHy1Zzc4ySIhS44QOXmfJAuCAagcLn+iTcXO3NEMpVHpw+J+RzCZWaww
tYRppcLOOeNOW80zLIkelkrjATcxaydimA4KfBxkxD/yAKC40RjlHlQY1Idcz2NCL2gx2vSxbRFC
8seVwXqbbciZCS+Yrt7PpEn4gPdKYKY09wXxOhCe87NXT7iIQe/EUmK6EmOZZpmUXZCUCmgadvbR
+ISSJYBN1crU9HO1jpnO6kZm/bHQn+Zz4xofIZ9zOu1wSfIAwc5whNzHwOs/oouDZTQaF8Ff7wx+
CwJtjNjvePfvzth7+0dPt2INO4owJL9mqkvqGCNl1TlMV14IK/v4hc60sGOwSq+xWZz7/qzLdEcp
vf4a5yxwHjoEjLgWkUy2dzhX0y8X1mDBkSCBIVTuCHBWXuamCfd1DAt230P3SAL4YziNMT5m2gFM
jwqNANUxjMrhKWbVBrcf7j+8a4HjmaP7eDebzczMfNjCwSumYUmm1KNM1p02N/fclzMPn8fEj988
IkoAc3ZrldZYncTrB69ijAHlbd3ZO5fYHKsA4DcPpnGFZzHsSGlXAlqQ2Hhs5OuupdNiEcX00d57
vIkO27WIpBNw+h3THD4OTwz4ByOpzeaVXW2VtiyuvU3BHqExX7tnBPAO2TDiZisIyrnniYM9BP3X
bNSV/JZ4S11nyiwg99Ydl96NTy6DdVOQ4qb0TUco3zHqHXolwQwv+H9eHgke0xwc2B5bCbZ1Dyso
ptlzJ5G28CjeoMMs577s5pPXB6S880HKCdBvGjNgaU3KlrrA1/n6OST8iByDJwmbKBr+PWzCTn+F
PgFSpvWH0c4kRfn9z+1miX6MjoORYij+osUBhl3WLkTaIpXJsHH6WcRLkHYI04zg+dd7ICuZkYX3
JTPweAgDj6Q+eAg0bit+QxIt0cQK1utU/fsbWAxD7CUGT7cxKUFIQI3QQAx0oaEnDcnicrjClr7/
4CbM1SOIH6IygREEtZ2YNVzd0uS+3jWbHdUEj0g2OHqNv0EMXdmCLwRN3xxhMQ1DjHsEd92w74YP
R44m8t16QoX2SE9KZkfeA94KFmPJHIhPA3gAUwzVpgrOQChUqiVElgYjzB65C1Ol4J9DgjJpwdFl
uipgb7dbTFfqNpcgemHE9ZXxH4+RIsCIJiuGkjvR7G3cWxOhhFag+JeBHDmPKBOr5EUzm3OlqGYq
aqXCfpckO9nQybwXQ04vnsYZb9W63dj16aUABNwnLCJIlERx83cOlshoGlv1GNOz7Mm2bsBYxjC9
cddQ9ewldS1O2iYjBTmS4hhp8npg/RbY9g1wBgp/YRnrc7xZF681IuEyuSSCRgwDmMbLkoKDdjh2
X+KKzyNyHFqrTLccmL0t8RsRHQXnmfOY1EKmWXONXtS8dm8tWbVYlvQzh7ObVSJvF+Id67ZhDkBu
qtAexb8fyQw7GJsmrTcqgIqF2TfMkorHBDiSvPu2itba3lwPfdTBxpG3nJMWBi6lBtn+MaNXS1VK
0vXvvk6ZhCYshohSL11sYApfAlE0iKA6C8NO2RxGqIrvhMtg9uKEhx6NJNJpcpcGpYH095NyJIm+
UrekdfAc2hmhjJAGQYcODfEfu7MDJCGb9AwWDZN06Dvg8wkh06wmHJZOsVJ9YmNF7BuuK8P5d/rO
EAlOsJYkc+bgFVbHNb1aGnXZFUDc0rMyER28fCKESFLaCvy0847HPCzsB/oiDmqxCahtG8Xt9ybs
ByGKFQ062OFNRqvlO0dXETVzclsPBz2grdlv9ovR0yPBFKLsiwLE01yiH3ULYtkbqJpD5UsNuSHs
sPS3qRLSGH45OrCQR+GZaBd7V/kcj5jJ8uth0bQCsiAw0f9hxxj2v2zjhRrRVpjdlLXxEw94HNHt
POqDKXMMIR42VR/JAM1Dflgh7CPoNAPBUrdlH1+TUYWu3wKZwT2Wu+3iHLI97VA5P7jvZ5qaDGlr
I7rM4jkgcCUHqFhOBp6DL25eX2WjnZcajGpuqCHcxWezHQ68T3pkBfNaby7G2Ri71cgo0vGxHe10
1Awpy+3ZF2bFHMgDxXqdMGqHKOec8W8RvRSgun/OIbQJEPQK6HZUYyO1YNDP6YddsnD0bRzkNavb
H50XZjGbn4y8w0InNsuRiHIa8DDC0hdZFkYtoNlnpj+LlY3ue4Pp75/IvjpX/N0cbJvhN/FjIRHy
Nj1ejfIWRhlZGNkcQy3TZ4xAmxgFtYqmn6eC1EEPgcSSUk4Tn8hHGGeEKYgAlgNczsmzvLNw6PcL
t0TacBHJFBZxdPLzkDOHTzgvXI4RCmVRMWztwv3xuQt3G8BYo5HADxajN6fKiC3MEVdt+Br2ECLr
Qrhgkgecpw/qy25ZuLf5dk1UBFed/nzZp+ggG4/q6Xl08YTZF7mXQy8eDdYjeXPqyfjhmGUmLo7p
lBnfwhgBlk+qrcXnkMWJN6Q1GmSUKB/XG7JPtqSbMBseJFX7MadSw/azP+7WfdhHzGCy/DhgFO66
9e9R7olzrt711m/qItbJGHX0UcMiQwkUEpNfytwzF30bSea4NyU5JIWdDzPuhA3mpVs3Gjik4E7J
poV347wF++eCSwq3q8Kl9UKNL8LNhbFReSi6Hdjcu0JHJ0pQZc2Ijt1zKWoDovZL5xgZ1fa/EtDH
yUqzLs6HPXvBg59WkpH0PaFi/7mDlSD9QGu0OZa4OXydf5NTCrNq8ZDMXTIAHPljDQKgf0hBycM2
tj8PwzvTsOYanagDQKloeP1byB4XAimxofoUEQqyNAWOKGyONJIU+3p36mXuPf3rkiop+x7yYL91
+VJjk3jbOqdL4yKws/dvLOYvsewZU0zelh1d9qfzcXt7Y3QBc/njDHLfznf1JC3AYljbF6iaMFKF
W29i8bYWZr9oGfVkSXplaTjbY7MYi/+WQ5JmBIytA2niF+IJVy9ap0hLPOvQ7TCVmFqVTez9pWi8
UFLa3yHsBo48Xgf3EHP7grniiAXxRLZkvezbFss9Vkdv/+MVv3zLeksfr0e1Y4AHMSAzZTLVIJXh
9bUjnaAD6xbdEeh8Dzrv4kPM7FlayMYfjiqaRu+4zPj3RBr1T8+4WYjNN5zSn6kD+NqzewzbW19B
T7WeM6EgpJICMYdtlgjN3sfC0ZuHWjDbDvYokkODST1pDauKo5FZU9KU3q67nTzj8m+wp9VAijN6
OaK+ezPNKk+xdhgxTgREH9uEZlFm9Oj/OlbJO/5xhJHLEi6d7Zrjy9KsESAL7cq3iztITBlrLz4h
iD9dNpX2mT6l4WweaADf56dJBFKDDykFEca7qAN9TFo+GGaKeXOKx9ckM2FCUZIduRfJcJOLrJ5t
woxJZl6KwSEt9Frh0Uw/DoI5Cw+IzIK+J7K1ERES0Qn9KznoZXeBZ0eSK3pUC/jv6SJijjTt3Goq
/DJnaChwMJ1LY7yBwPiOZ9hz89eyTlS0e0v57Wyds4dfiadlZ08/0FcQmu+bz7QquuXKZDgV/h8a
eB43GYbt4h5shPv0eTZkL40+mCJxYurmAi+9M584QqFGeBXdS1qckwdcGFqk/7YNtmQjut6QHTrb
Je3HWP2FV4G8LjwlxaWc5zqgRzeEakt7eBAoKaV1NAg0p1wazGOwDlDhMzEwp7Lx32TyjM2kKUhU
Jq+0wFtijL0TtaV3jo15Ew7oivB2nNFnvve2NBys+W2At6iFHrzqEy8P/fSLLMlpaNPSExoXkBzp
DIH80V87FQyRo/EWQAGfT4WwqPb4ZZ0TNWj8fnY98wHkQLVv0aFI6B2pBylWssG4obVCD3Yxudg3
+8LPDW3eApOl8Rnwgi4Fn/hw6MaQEUg5GFVUIRyi+0rwpJr9iKb3lZklloxbx9thLND0gOcYW14w
C7T0tis8fTYIAGx8Y16vXqGyeThNqFHXQCcZMQQCX08CB4p2dV+Rg2zZNSLNB/mjL2uEZPHMXLi6
74NMBBvgRHYd6ZHuK46wY285IiFcu0j6dx9sadtpS6ZOnUQSNJZjaOap8Cq64qAkvr0Ecn1OBcT2
SI0TPEyOIOqE7boMcfkXNk84JAk//l98y6TV1juPlRB5PwQufjTFt4geL8er6qoupRoJEHQTjjLe
zQbgtPGPdm4hDXU2IbEB/yQZhjykUixufmxRwj00PNLRcBvMuJ6JGpEAi1cYRIAj5YTMhRs5Yz8z
uhYXfyFnhOnsIWjCOQdIYUcF6xVT8TWYfhzG5KGOOPwsxnAMU6Gpfvr98VFgXRxMwoS4I90i13rw
mXhfDLmDf5lwZCuhAhwLYJQIheZOEAw2xCNsnEE2kDuj2gzroB9+oU1oG3GY3GOFHcE/nFk1Pe2P
Azop6mjF2u0oEBmzRXISii01o2ggCzfI28RAnWJqMHxajmY1IAldKrfkiyJakQzSrqWMSh5z8YHJ
KkkEsluSAYfsx3gy4S5vM++AI+htjZ8+o2OooI8GqIqC2xWnLab7D8yXSUo4mUF/5py4oi4gxSw5
mYFBYO37UHTF3YBKuLwuK+/iGfZzN3S28d3PE+6gYWt28yYFwSnp7ZekKhAITS1Q1tRqRnBdPncg
G+Qwhf3bkSKRJv3+sdNuHkUOF8CvJrlMMMYMa/flYYCH848GveLuikb0nSCE/Tn3mhaoufu5bxe3
gRXefWwsiSUA/FE6lPA8OTA1J6cOgQi3GwmgqSOVN0JGH/3sgYvlhI9RTAD6BAZdpW2M2n4BQYKj
og4AKkgpQdZfDkMwW/dwGNqnE+0qZIflqKYL+4F1wSlJYx8x5zCwC6/xn4C6xGcZmgCsL/8+xKxm
MG14vX+ki1URnAcWSEQR3HCBwdmJ2Ze9CbKR1h36B3mMkcthAKxFBUdGIqpnEl6BTI4gMNBgDnoe
U3upOWzx91fkvdhuWB++q3MVr2VNQZx3B2TEeMT8Ufr/CwDPGTB6BFDuwEUckw4tth4m8KnGWCst
rGdioe0k8zoTzAr7kr0xqhahXrgf9ZJBPHRpQbNE3qRrTEDAptTjrgIMReU8E7rsG08TYTY4uSgv
Hjg5HwjPCfapunDfI/my8DLgBP1aSRvD8sCeB+AV7dIBVgLjBZgYaYKxSg7LhWyQZUehtKMxAv+I
S9p6nMVDFw6kuFh11DgGkY8Wi6mF4j2IfrBDYqaLqZwmgmjFkEtoW75wsFWnwnn95rcslC3DH2Kw
3reL9wpxuPeFHyPmhHQutFzruYeil/4OmiP8e2jCjQVxgrlocz2gAfiPekEoRo/gfLMhUPS/VdK5
cJd50Nh4WDmnsjhcyY+4HF/bsDxP75UQL8DfYaawcJOigfNHbGLxS84MDJagOsDSR3aVkIyMICKu
TXAfiO//yBscEDzm30pmXFuIO1cdMPOkgf3B2CwczDoCP7fJXYhwIj4LF28BtbNedFIiMUCRXIrh
eF2MOSblTYg0G/qiaPKBKdf0CageObIhoVGPIzYJ0AUwEOPMJoPLyCciXB/UGBqej8uis7twcCCH
DdUl6IBBVi8KHiEDR8FEzaS6lK70vgmK/38yGB3ofkngEnrl0FCELxS1k+gQ+KJEEu0k0upIvOo3
eQB1ULUCmDOY3X77IoZgZAMzn/Ul1hpxilV2Y9CU6E3xJ4GUv8CKz4Sxs3vZCG4ri1a8DB4HDCkv
WT4AreLaxQXvhLMjIYGqiXki7yVZG/9Bz4KguwFA+UCG0shlRW4oHHP5+bOgSg7At4XEXpyCeE2a
O4hSWOF0PNQB8EcZyYR9/OZ+TJphF//juok4JboEAnwQD/YNY4ms2DvPIImZjHkjVhHfvcDdLHAo
5ivQ4zRmnup8M09X/Py/+q4LmpTYJe4dB0zNcEnuY42sYwUfH7LRv30k9v/rb+DuFIthV7CRSXGR
1gSSuZuNmmS2G4rRZB908My9IfUBqMbSbDg6B6vdwN4uXilqPz4r8YaJBSjYLIOd27KlDGuCNDzS
IfaxDaGKAW7R5BArpAjKRefWQYfzlojC4iyrKWC3Y2pbuj04mHAHEdH3HIooS43FccdfDKi4BRUJ
5TQB7O1+wy0jA1byVKNvqDIDMuCaGNAgxjLjlAKJChlcmYlOC0VAL8Ruv/el9ZID4oFExOfZeUzz
8d9u1unrfKnrhtx8psCOblQbi4XwHeWfPWEI97M2PquCeAaOjVuJHMt2DtRktdPP/GoXq6GBpz/A
C8cx87fWZVTC0CBdS9kt9OmTGyc/u4DTaacT062ry/92NGbFUdVzBKOufxIXOvBHjCTqeOyiJiAj
40nCqULlQvMK4ylNtJBe2fc+ruDEc62fxfNtbTr7V9jtnYpxm/T6oeySZZeYy+4+zlV1NljeazDO
gw06pfUvRpbmGIt6fV83kxFTre2I9xTeb3SjqEAId4R9ZtUMV5wD++KgsNahp/AtrPHFdcy72Xde
hOO4T0o2XMGNgUdIHoga6R3Tqj1RnvUt4zRwOWOooFYHYSoocGXhzCft72+OHUH4AyUj9/zwq5h9
LZL09Bk8g3sgU16EBoIzHjgarX/L1wi1k+xead9kOi+z4EVuQubCdvqx+1BhucBoClSVjDW7gG/f
xm0s7dWVFpaZaIz3kAvy11Ag8BAUC2pAVlmluGnAWBvCxhQkQsIWUqDOJh9byBSQ4Y4yjZzJoR9E
IxlQDVuHkoNJdr8O6RmaZKIDt/aRiu209SgSWUfi/SRxoBFZ8olbMWRCjsGACXiyjcB+DCpVrN/x
RSyq7UR81OZPh1b+J400r4UkSaqBLd6dgY2CZ8xd5kCmLwuCYPLMJU5ZWHbkJTM62ig3T0Pkk3iS
cDkFJ4WoTwEqkaFjWmXWhzLSox3dO45dNxG5JVDmBj5IPdaYLv7/cNoNSWSQJEzHPkQWeMM6xQS7
MO1JMlhhlrvDo434UZkRNTEG5SsIwcIB2VzZfhSGDHcDYsiDeK24hplbDmCE5ds2bX3f//syZfDP
galh0RnLSLQIMbSpkDTQcA0ZT5A+gnDuU4wx2XRC6zsUo5F71H6we/9j6byWVdWyMPxEVCEI6C1M
chDEfGMZlgkjYsCn72/u031O7e5eeyVlhjH+8QfJYXnc/papRAaIN6urRN8TXZohMOWU+E0hgD8u
kU7xDXzSi2/Eo867q8MhvlL3Xrz93mMocW4CVQ06hgsL4IBG9uazGV+mpIPS8mClyiP5Kilr9zO5
ZIhuswE1OqVqg/xCCzdDj/s7puwCzKW3vwsdX0L69YcMmRSSloqIefaaGHv/jj00mwRIfTlY+sqg
GlaH9Nq4dMrWrGIXHwSrEKaSnGhS57Po+bFA8DdyCvQIod+Bvp6HO4f046+5KKcmU110rNN7+UkP
zCDxQQTKYOIPU40WSWY+Ld4J9xEFpepLFvydrSJBj9ahoihlLWjJmOsOB7qxAXMOl/xoLhk+QZ6J
0FIc2WhI0qf8pQBRzeLVc1jhN3xsYfSS7n0ewSalP5dgIUXEbWAWfN6RWgZNf6nJClXz33CLXvbP
CuW3TjH+Xi6oP/YT7qg+rNYPfoa9ooNkH0s7mHGQFgt2LidehMIU++SOfz4vkA1eqvCw7dGZ68lh
CwOML2GzMEFiZPEWAJZgsIsFG5e7xEINMruPlmRwqkF1iTTUOI7Kyp/rMBvvYfUN2oyHzeQDNtyQ
nbK4XNmlzL+kk/3++e88Ooy+G1Rujx2kUbP4IagEwDFsTC9/PPvLhDcAB2ck4uUevInXHvYWCC4l
YZjMC4xvej51u+ZDMLVKBOB77NKbjVWek/2kFrRznejdZv+hWcsUvcETxvB3g3eltDO9hxccTCGR
/8lRkKT2SGhX+rXenJ9B8XyMwI+r9DKGmXT84w8NnAHWdkAXxon/R93zRjfO3NNeblHZmujy6M/w
hJ7W0x4Nqi7nK7Jta6Z4kWlUKPMv8+6/H+fbO66nDEiqsUE1Me4yY+5tb2kT7P+WObbKDIHw0aGM
OzLQJevmX01Irp1UfB+LYU8wCT94d0QuYzJL4T3cxs30ISVrqKbflG3fNSwBcl9dRFcUagR7/msh
JU5Ot3DwOvLvJPTqeSKNYwIXgHSohHIAdDGhSZDsH3YMOP2JWGAYNN8pXTllC+YkMai4ven/m4JR
YA7eqv0Adg3xRwIuhn9QS64+GswAMvJyHyyvzIIrulpDG1PlQoyhNOzm3ynf+DmWeZhNrGRf8lIj
0IpUyWQxSEP7phyWPf2+eK9R8S2ZPH8DnDR4Wrg2Spsi4xbAx3iMl7l2o+u+FRjKj3XJCoJEB1Xx
R/QsvEQE2n8QJCtnyYSHgdboM4RoisT5VnyR0wCQPCJIVk9sBu4eIxjZr3dqn2HeDSsDyjzNI8cP
NRRnAy0LfcsCTXX3EMDi0ejBDKdiosqjHi5/7mfIzKXBsOyaG2wVPJlpMsxC3xzgohaIaC8kqbKw
uTngaQW9uU4tCeI21BeXV7G3wj0TZOajwWmNjHJgLQ4KPlho6aEy9cG9Z6ourIf3QjB4drHd07/u
5xFCpetjlmUfQ4gNGG3VnHBo38AjVR/jxqYTYarXEOJN4zcj9PeXQtH5Sms+4xg+O7hryATTJzhr
4+h35zFrjuEdsAT0BuNLhmPe3T1NT7V9r+2vGlnj2514S4iggYJw+ollU+1dNODraxXxw2q8Lngo
90L3Gapj0MIoVzsj5XQ0+oyzh9/6/uA+yBfRsMdbLQcvbuBD0Ok4zH72mVKHwNNvMZvwH6AqTnv6
qtsEDfnxIuoDRMsqk+22xJ+7qVZItHEiK54TpcLvX/HKAWjycdx+5TChoZWE0ej2y6qDkAqOuzyU
38KkgEOGTSf0dLtFM9MH5N4NVDRhVgLgDreub0MGJxpgL6pdPQMm+G6+fe4ur57hxfsBH9J9Olq0
f/BiD85scnImJmQr2lewytvkimj4NkKvfaoDbPrpHjm6z23Gd3r9QusFENtGTziw0efidtEb8Wn3
lJ9cYzFwhdDqNjOSlfoMJP6dffcZpPQHj7sfKfAxeUeQIZ0ifgENw8tLTNz5voXFJhXlRK6ho4fz
3k0baSQBQbYtXgjuBzTC1alUVacDdi6hlEOCRFZAzTe2/5DXV9wP90IlCoSE09kn/Pr4Lvh9vBaY
W2Dpxpa3rxdhgIEntxBtIaFy4SFWfIJF3pPz1V1ufhAcfNPjohWvwTK+zfGtU+1v2uFx+BbGcU5d
nItrVPsk+uRKKC0dDtGtZ3fX1QDJta+MTj0XuqEMAWpBmpFSYPXG1EW1x18/Oti1f/WVvFg6N5f1
5ffNwBpouD84NF8Sbj6BCJ3S4gW1HnAICVXJ6oF5D5LswGFd7R1mnR4ZWmT5eYqQ0PsP6Bv1yb9G
68Sl+lFDA5NXMOLVvifaSZMcsaPmZ3ElS1HEIdQK0kfgzv76tDDVylhG/J9U3uTQf8Xd12uZpzu9
Tvq/sIFXDavY1onJ4oHsDP8jbqNu652zVnQ9GQDQ3cBPZTfqyYfZH/w+vzu6u3v/GkAQlbjOJVVO
jtGh0bfQhlh0NS8fEzaYs4wiARgdw0U3YN8YxpNd5cI+d01bku2+qDxvWDgcCCGdVyhSFvXfDQMN
zLG828fbk29hIUh0Lh/vqnknQ5w1KUG4P8iCwPjDXWbWxz5zHC6F+fANCo71cviAdiuU0OwODKwp
bmJ3hKXLm35Or3i35NaX4LLg/Kf2vGOpBsh75MCDv9S8K7qZPVZUxSm9+hY0t8Yujj1PC1ifrf98
uJ8Y+8YHgrxFHxUyzsYoKvoAOS2qVGDLPU5gwBV/pz+8UcylcyVT5QT4d3t7+JDJ/70XzykOviED
lfwJMEirfPZ12Ke8f4IQzp/h6I24E9J8i5TtY/29eYblnro43GBf84ofa4VLHqWd/DCKwue0+4yv
eJ5ADvJv3rXoxk3KhZi+Sjx31OQQIBlVgZkdI1KKMyR5FBIHZ18LdXPGJWFQEXvq4WDAUJDTVkl1
/8tET4ZS/HYINThbLFGraUtsdYh3B+QXTlUGexClIE4qaIGAtRowecrmLqlUzxlNSNgdXCdosX2I
E6HDEzd8PVqWP+eQzeVA8e0q6b1JzpO3e840T/Gfo5vo9ewKrSSTnxJvaY8VHzxzzd6p8UXoX7sG
md6WAVwaNLDhKnCCnhs40b+E6W43gTnO7CdaSf8606sR3nM6RGf3Ip5b7G7sjLEmc9EfX43nzym+
KGO16/TofKztwfKq+XNkcbAkDoU14eI/t1+F6N27b5LZPQPL9Ma94q+g+YfO4Nx3+NrqCNmRSgRX
PfGdGE9vv1WpDjYdRpoHV6nt3gZ/n3D+s/CyStu9T97GDQ7tZDkzomNOerl6cPeUhqSEn4Lf5MTU
yW0TJXqGB5gXUQOs6mIPbz/CMSa3ripO+PQJHUe2YQeFc1bSqMkiiQkdeLAure5q5Mh4SXIk4amG
Zzapu1e/rDwS8gCh/0A1OYAmzQeZWI2QVU6/3pQpMLUzdDcsLcgp0I4l/Z8SSZfMRwntY0BsDytn
Y9oIwOuu/zekBKJse9u5n2UBp93Z2UXZ9G9Ii8n4/49pC21uXCtQhhyAOQYNYH9ILqFUwRSv0m7e
FZurvep6hMbRReI7HRMKSKz4R/iAdL6fXbP6mH5G48bnOEBwZ+UIKQK22SfGYJq84xB2OqMvjknU
cf7Rq0TJi43G8mmrNi5u/o0YeMz99gOOgChLaDb9cA1VBrCPXwkoz60hTsykSJBZQEAGRO1TAULE
wARVlnUSzZZJJJs8T7J+dB9Wc6zhcDGZY6D4xGuB04tNuIQoMyBR1+LZYVWKy/LwMzoND8FpiGEL
pyEic6of0+6S90YKCVM1m+G9mI85YzMZbG9hXOOzVe/3rMqtHsa/zrPrYCc2v2cdPbJQvOsuV2d4
He6fospv+/g4v43U05A3Sb04L/4dZWqSdTFN/SRYjExWqmCZIFq6ODqmVkBfEcKTkE1di2rUL2B8
+88EZqBvQlIDRBDqjJE9pDUyJmnXr9APXyJzT0EGpdPwZUDWvMdJYvntQRhIBzPjgq2Zc2CEN1N8
MvqO21ZwG3PUyDv3mmF1a/M7HJ1jrlAAJFkCMXH+xbm1oQkmt+vfp5+Y1wgj2hNV5vHZq8vomRi7
C5Ib6rQd1Vhv0/cfI83r+xaXk3UHK9hvES9NTO8uo3PCR4gx304a/c4/Ym44n2Q/v+QaBgFfuLQ2
9DmNblDcs+eoHiIxvGZdTxUVaqlc5d06BBi8Gzw2+b3ahHLTfW7l2fnID8ELJuTd/q2eIz7/yEZc
qYmaYHGPjAxi6qQ/WcLFc7WkDY2x2QPLMCCE+weqaTvaU598HfUj12YQkIORdrw0FSLAygD9BF6G
QWvXadmkwHmiM1HF2PjaK/laIPfEvP5VtzvJzoyiKzW7NW62ApNxIYKYtuWfgisziSqoV49++Lx4
93PY9OR6slbwqQ4+yrCDLVXiZeQ4rlJkbsetzyGSpyAqmUWJIrYSalRjMAPGlWNgq5TYkJfC4gMI
BkKepZMAZeDdR9PIaxBMShSPeyvYnhxG7Gy/KMs+wqX+CbjTWXiuE128iC14dh2288+Jov4cTooW
OBmZlooJpeRsz6nQ3MiJrk4RxO0wYG39nGOFhjBIjmGSzQ9BdobGckumeafAZKJxp9QuVL68ctx1
IMTCsOz2qSokrx/P+XHed16GkyuTzbRDXqaMYDyxU+ui+y3hxkDvz9qWRwzj94XZcvMdm8+wAWS5
ilWl21HXcM+s5C7PlRelV3b5HbecoHBqXCd7jOa3vj/v3uysM8kyojjvrFqMsrBkcR6MSYLjkgSC
XtAnKRcnDGwEk0huWMOghsrG2ts5vYk+e21vEDqJxQjgxHyPmHywhoGFfs7q/mXBymUYEaGu2S16
V/JgnTMOx8d3ea6Tn+TzwZ0UXO3V0X+p5UELotMZwl3EKVQSjPd2Dhc7M3bkhIbHvMOiPx7Zbgfq
RHGEqQUlV5jPgJacK403j3ZB8VihshjAr4opy+5BkwFeKwhSVo7T2v2XZcni8LFlgH5rJyYUJ4ab
ISHaknKEawo9WMGauuSmZ3p7fmjHZUfwMtGNicYv21hd0wkExZhTAcIsBKO+37IQkg0XisUcvZMd
4Vuhq3GsTBaMlvODSPuZ8QBD1asnzKRhJHUAu9zVbfsa3XK8DobSUITk5jH68JBWjd1+CZ8oITan
lerdwksow6se4StpxXP0c3ts+v6kDbEnHV5GVb7EjpMjkETB4BBobMBzcBP/IjlVu8S5jIVv5P18
CdWkL9ioR1GefLBJHi6l+oSLm6IjOkVn6BzmuvJu3mNgxhhayJdOpRt/AmTEJG6wUb5pzbOtHSrN
4F2cqPExbUAGjVwTRk7/g0FDi8abPaaI8sy9/LKjKDPtKcdP8o0Mt3Y5PLkCOOmi6+rrdjjluPD5
lugfXf4MbiVnsqPQV4CZ0SkhL+deLvaDVjr4vrgLQUVInji7God+k0WQlj9ihS0eZhIUT1ylfB5d
zp8SYgdB90PuJNXrCbzzE8UFm0bWhK8EQQ00aUjqjhZO/ek+/7rPxISZ9oLG1l/cXYXij17ewY6M
n/TbPcJWnIZzSq/Re1Kv+qh1lgPVw+o17Nm8lzWv+z7WAjThtEHy3UM+6EnzC+z2UIpz+VPfQZG1
C0mZOfIPKJ93jgiddTlweYDXbDm7c6x/GAfw3lh+Fd4vFJofQcfAsaSKmusIVwg+/xwoREwqvr6T
tDr27o9gRyH7LynQwAQPQ5IRrcmck42ekXr4h8bq6xrROQPQZQ32KS6px2JZdWIr6sigkQ/rCmYO
B8NwpXnVk9vXilRvPgU+2wCmR8WHdnbCOqIoEf1cPn8Nl+KgIsYRMtNcxcCKNxxr4vF1/AEBM4FY
/U/c8lJfObUBEQRT0z6SmQnbP2H7SXse6eFzcdYdKcOHR+qQbn90jJRPxKZ21LNXvK/V7Bzdi5vX
OPVQrnNN2uhIQwHmDP6bcmj7zI0VXF+vG8gWloLxnjZcY2PSTPzaP0fsMmfJJd+gJsqbiRFVjfvr
Odiir1pP92t59vMcKbijKOoG5QMlF+fRcsnXEeBLTR5043LXxqfi7kRtSGFAR2n22KH9PexBzVu9
C9n7XtEuHLB/EJztL5hKTWKSletVyK29l+iVU4OG0DHRSdr+S9BysBCfyWt2dx908OmF8TQsyj4i
YapTOP+STDqsg8rpLNrzanOiSmsODr+u8gtoeg/ILXjC9FST1eqddaVzyulr4xNNpxb0t5POJzLd
h6R9nZElvmIenzotu6jWbXJy2SzpXnzJvrqx9JMLQS+2NkCFwx5RPZZjhtp8jDLv6UXWRMrTV0sW
TcvGL4u+4dC9Xrt22V2XnwG23Cd7jJWw3RlXAnF79PYzSstVtocIy9PPrm5U0H/KcyKSIMiYDa9h
SHGsnCAiCpeX0dn1oTzC3mEURgvFei8AJW7CjR4gIgQHc1+aMVgXOwN1QiuWs+g9ZF80f9TYgyLa
iwDjAIuzLjCDMZUIh3vPG3My4e3SXSNu9KD7BUTXZs47w3KCHCcmIZQ2H7wnmS7MJlo6qdEu5UBQ
38H1iuMNDIgXwmfiEI6wpJ3n7Wsf19fH4oJuZgjf4wEX4/dFUY06JofhdvSC2wBJpUQCCEfY7XBB
n1xamBNQbV9IWJz9PcKMQ3YwspOxTNcw3f0LU5M3p94zkmEnfFyhgnVepBBDupFRUHsO1+Y7atlb
DonAweQube/VNnh7ve9gts+O0BevS+jnh1xA7yE35nebw/ngYAVkurhfa4xMG6uJR2GVTd+e/Cwf
tgiqjRaIDfdQu4Zy+LHfcLFxymb01SViCIjtxpEFSAA22nPVWMJMyKhfGEd3OXkHlebuHj0O8yeg
VOTOKW/2B4F9fjavM0ZwLUG0oFecIWwi6IdbDI23PRc6pyKCgAbJL0t+2rY7JNK87zQf0CK5XC2Y
VV4gb4mMmiAb37xxifnDXOEOuy7uzu4TNJhvOXreCZs5vjxgq/+CWB8BjSVWtzjns1Q/jTQ5f1d2
gCHRDuRjKxFF7euS5tTY/TxQ4xLjNJrpZ5iV3J2gQl4Ry8cJQGgKdbHVhgSTu/ocgUz+smMJjd1f
jmRfW1KAwqpR1CRQTvZupwVQNw+L+7i1Ad4oX9NSkq0/b3sVBfKW6s9ZDxbbE88D6D0nPPDwNr4w
rhc4K29fHZcYcp4/rFDpcVFe07I7JSfcwKUAUJgrWDedSF4aWQ8rWrH6ragqTl8x71CGdt921BmX
6vrq79iE5ckmvRurZeoclx3JTogov8ZAIQwu7xE6B3f8W0TZ8yLPtYjGJuoF/O7NHogQXAZwkB2u
5MGTe9rf9kPiMoEC7StEIl4FZsp70jfdLndbcSgoOe2dEu623zk9vQ0w+ilaqKdbfF0+yODtHdmH
i07X/pdftQMIU+bFtajEqnHopsAXOMx6FE0NdG8ni5yAl8HQUsGjpjA77lbPi8kEa1TihfcCZ6QK
lRaT/C2m7nd3WwBKR2TcTSYGkhNGX28rZGcXJ+cyPWFZAugWYs7SCrm+gAvoAkDcabXn8W1agH+B
GzgTPJlgPB8QTvPfD+o819geryG7neznk/+x8eRgAR9giRQnHGWef7gnItgAkv9TUWoRf/fqrJ43
wY3IT1BVl3fC7swf627LF5qWXb5N5w6YvCgfnBNPFgLoEJbldjdQFfHjeJmNeaithwXcDztmJA3t
bcC0lEqwyXSTmpGDnmsuLqi0HI3x2RnSdgJAzc+XnLnum1Ptm78/9mQJcOcc9OkLeCWG0vJyij40
YSzb5fNt/u4pGIManwtteloQzWJGAHoH/27w6nFKzK/jpWtm3ewV8BJimLmwvs7UWZgfeEYOxogF
kcuSrgAaSa71zZi0FyYHVNLmDDVxVIExfCckmVaiKsmgp67kd5k1xHXgRbK1QvjI5DkQGUEgIKUF
eenRzx0fPdWm1mopcN9uVprTA+ziQk7wXy5MiDeu21IO/1hBMPlM0LrY8JIwsHv4S6basCOv3ufo
nOZ1rv5jkDKJyZn4MfDueHWCUQpBGizgQQqtknxA1Wfi2dLc/zWw3BJI2kPWSChfqCB3Zl0vSJry
23UfBqF/KvAp19Y99kRhxt2n+C3MT/4oVcI0WAxR27Ofd3R69nX8in9AVOI8Pjux6T8ncmQt589Q
iCaEOC4L2D1abQulZA5LeLxeHif71ewhGfOSGUy2YUMRjYAoq3M9eRRGgj3ciyeHDV2MveZnDJOZ
/bx4jb+sefR7e4KVLdSH8HygQxqzNVQOsCAiSKT0xhndsVYKXgWmCukbqz9sXVeSV7NGxI1QG9Id
c+7fTN/o/JZywNOiNsJajhEv4yC5vZieyOG4lDQjR1lIbpSUgMvwGAPK3D9Bpr6pGZ4B+8PsLowB
gxdNJcHKZpqetBEc8l5miBlkxycO4QrfAVIH7KoXZxxL+riW3NO7fxnstlt4C73iQdqbYTN5mECN
ZCChDBjpM4VPH7svE/9rCFPGR7o26fl3KNfIqHLT7/mY6B0z7MoCGbKM22/0MWx+Bv9KOqEky8Ao
KOocsMCCfyqfEGEyrwhHOchg4KX5ix/cQs855S/YiPZrpe3ki30UvI1owVaf1TIiJDnY9x3oPS28
nXrErALm7gBFwGa/OoQHxF8Fnt2IBpkEnqSxCWZWXejbUinAMXrytQzWPctu1HgNv6eG9Rq0nh8/
uRbmgvHXe9PjD4Z2vQITNNygfOiKMwiMd4zS+eQrls5wrFZILCAySl+Mw1wShSuo4VKlBfVbhtSg
5Rk2U3TkaN6ZfabKkA+zqZx7/ILon2HxIenO1hBWsaMjL+y7vZxBfeX3gFfDfYFjxh4WdB2An6Jj
qtKjr9EiYHhd0VE9hF68Ic5is7nhakZ4QyPjUtEyR8n9Bz3zy/tRb2Ob+RTapp11B1/mevQojWuk
OOq6N868c1yh8vZ9f06ziP+EjrWjVGnemVPMl3OcYx8yWlfO+I0esrMH42VNi6tvKBkm6ljSDuDM
e6ks7byZZDL1CbWA/ob9BGR9qIHXkYzz+gruD1hj76ROtEgF5IRmZcHJgJuoRSanjZzhoYnIFO+G
ddabfwirzJYsR6WUCxHuCaR36E4yL0WhxFOSF0ZCPFlACKzXeu4/CrVDofbDI2QBMWENcB9ZswW6
f34exDEIfHC8UffzEhGppVYMp1AAX2PTijNZXOcypPXgee81s/MOr4bxMUccez3EAO8L4ROUOyRQ
rKGX2ttwgQpJqe5jIosEln99f7rEaWMKwM0RuL6NRxcQcN5iRs1MfDzAygyue3CA0gul/i8cIHcR
MbE9TO6dER3I3zDG4RCuJDaMhwLL55hLDb4uxO8BbMORkuCcNNWGvcyaEycTHAe1b06ZTvlMp5gJ
PZfiOlZIgT25skukjApoOkDi9gOGkM5+1/AGq5lC4i2oEaRGSVEhGA7WCfKQUCmtze0CYyS8Ywsc
Qc1DDdcJ0BBKFxN8eSYGUUUtLEeZYKuUT3DJfxQdTtfrM5AUIEaCEP5g/G0kWReucULUAjGUmE7D
futOVOij+hEiJYhtobVYegiZwisdM7RiiawJh614T/eyMccYb1P+0OXz38ZI4gsQwZ8Bf8wW6aiZ
Sj+adVMiVA2wCxT9DX6ByCzrnF+6h40SETRkknMfFidkgHjBD87lHmtfzHkEwc3+C+bvb63HkEW8
KjohW/ljlugN0QorsGPyi79E6cKk4wtIBXdkzz68ODkDK/8/ASI6TunGcUYYK/l0hAoPm7yjwea9
Di4frBa78yZGGTLQp3pgTZ/F6AL3nYmgT0JpjPkrGB/aS4vqhMAt6XNxEvcSUeBGraDlvWRWMcyw
x8qUU3IpeHmLZSpVadfwFJ5HeIqhrWckDusPoqmUO5iCUGxJeCdYTCpm5XHM6RfJM+ycKNQAkDp6
hSTzSZGOtGn8oXWDm9jlKt8j44Slwg3/DfHESi7DdtLdIUpxMCs5IgN0Tj15nP2D3izOIiW7pJ0A
iNtbRpehlOT3JRUze/CrP3AxrqJ23EddMtbG8Lyfw2NwxBJDCrPB8zNGjvKAow2/bfT0HiwDU/QJ
89r7GlHef9UfGk7iCKAnsnW572Jowrfh+uLy9tyP0iz7JyDqsa0PHkfs8OI//qAR/cn7FzMefymZ
T6iIUqmwXPdADLCJAMlIz4Klmksf48d4NDB3ZgTrDovJoYGSQ7JwHwt1jJxJo9p5hxiaQ6KUKhr5
4mD/QtfAm518nBVPhSG6WHOqDAdwJrsp9zYnIJZREOahhHHEDaD0wnjI3gkkdtdc3T3LY1j65aHj
2CTgBrnYEJj59+6aOc4kKeZErNFf/EirxdN/fim3kAf9I9bXpZQnSa3TPmgpOi6Z7p1zbWLBcF3i
HSoPvT5kVskOgZ/jwgbxmAlwqNZCDlaeYs9NoW43ug/6sLwBy/oXTw6X+nQp56DJ3j61AbiAyZhl
3pBI60hMDDwsIo8d1wbxxo+xDV7EZg5AnzrUro/pxLBnHI9cAJJiCAt9lM5k/yJvXUvQUw/25RkP
za2BI+E/vwhOkQ8UYi1iwsvun/1jFa8sFLIxcwEj0g6C7KnZhdkLjVTt333Jo7A4xB5gDwqdMj0u
hfMIyoo7Cfae1IhLSnTrPrB50kUr3+GL+xp+hr+wSx4ETgNsC32KMjjGFUMOGL9cAPsFR8KIA/jv
+VeDoICssDOwhSKwbdBP4MsAHUa0mmlVnuF8EDl1TT9BP2Tg4ShzfD3n9DhLlP+ivIGmlO20BR9r
eJfUGFDuVpbMingDTzYxQ8huQE2ks6Ic+fNiKa5Qaa0ln59WVJ53LCwAyBKbToAjhwaEI/3oSVyW
GYLXm97/daVRH6QVV3fcO3pMyXALoUoG4GeQCSb6ASVlIA6g+RxUdEN8LKgGxLKBJSlix4DVicy1
FvD9vE56isHJwVOAmb0PjcaLxGYGP0tXh4IgZYuM5YLCCDHjjWkFa6+7oLzb4Y+GRlrqhPDeZMVJ
UayFsNNs2REkYe7j1r1kUhOkwb5m1Cvp6Wk6SwVxvhjh0dOSBSJoKoe4zI262QM8ZPcms4d3Yc+z
xuNPd5uN5EdJnpNenhLkUFJhKsdRp0RyUr9wUmtxCj/OlsuEQgLXoPS6eTl9zFNPydubxAg30VVK
iWg/QNKDlKIfvDdxUWJQIoxUDdkXcy1gGMHYoZyTz/jG6j2DM+JY4dIpy1UGYootFnDeUQCUCieb
/jJ/znsNkkAXt6Xr5pkV1M1LB5WB/I2vOfHceFFDNoWnZXIIy1r7mjIkMN2iZLaLkA2BPX2nP1/1
1oTTPsNnSH+eRbxyanT3Bn/YEBoVvJydJzmJC0jtAG75go57E3KWDR5HiIdzSJVtz1EzKgvudYA1
T24lrky6vPmTrZ48/2nwn3SOuZJxyvjLnJpDHvnE0dhaOcUhh5G3nyekZ9irFRCNGkR2gkBfZsKS
QmvBz/HnfEtgCNyCckUU5ZyB27/PkFcCJSklqDba9F1GYs6UkVVP450B7WKlm8g/VFNgG7lW8BN9
xhPFwxeX568gp+rBc7KYonTka3nE+kjNel+WGr2r+JX1TCtQMHmX2RIjZq/FqgejE1P0hDXEJAWd
/Pgp/dAq9Dl9siG/yNjd2h7LyoHFgKJOCriskOxDKCiy4RavaVHW9tQCVwYzdzRxH34n+oRpmMd0
G+dRgt+cK5hwl0/yXTDXNj4O5Ha8eZ8R/HGMtHWnXt2ffDWjfJoSxhd0toNOjauaVVzotKG4eV9f
hTLy5TvX+Igt2+yQ3Scf8cZRLHvvVE+xxJfx5Oi+YqLtN8zfHwl2PcjwJWEtiyBwME9NWAyYr/bj
BySguW53EYPtV3KBa5E+u0I+/EgshtcLF84cmvyBiRqq7Te5VSDsTB1txV8OlPQJ/NzYwxErxMMl
hmG7wfCS4eeDxedVOdQlccsP4ERzOcMw5UDAbwOLlz29/jXM/KI22HWhO0Fr2rZkWwFRgQgSJATz
rabLUW35oVDJ1VgLfikIv6OPvh/nB5Gv42qQouHvzZURTo4g5hzs4Cc96eXbsE+kqbAsqmWtgyV7
ZYuK6Dq4aMkzIkUPYfeoU2opjuwgFFJT1ogTJY3qn2EEgriAJtBIc+d8QBzBQIJ+sgVHBe0cXp3b
gOQ/zrgX5siAbs1fDaoNPrZnI53c3TmFsGcDuovgFO1YJXMj72ZNF7QEWtVzKk3J6ZBzI7zFN/oQ
yaDntDuHt0mV8dvLj9xR98ecCkzJdj2HWRUYBvgUroWgsJHrZyD9Pycriy1nU9HawGZbDuSAL5mg
Uxrw7oBXnpPnDsHoSsoJpSix51erLox9ThgpfTSEOZYaA8XbVlwDF6wDXNxptHC5vU/roOZoHv0/
+Hij/1Nd4B5l+KcV85d5d+C/sNm4bTYmnGbsrwSGUdjyZF3IPQTk6r6RPj1zZDk5NBHPHpKiNQil
X8fe/ct9OB7Td0QmEKubCTlTEv9f9LQU2KB7QzFHRffmTEFvEGJOUjnYFJDHcaE/QtIEhd+dQZB9
2fupbO1wkuRK3rs9wdkAG4yhS6FDQdGhPzF0ZdID1O5a/Cya1E/SnXH0AXqbFp2N/WKXAGKesyTP
uQctn8Gnvwzkz5tMpe/hQ1xjQjOFNvgemAaZdNh/hqsvlsEx0c/uO7qjAh+qoVpq5Q93Eop8ZN5y
WPZnQUg8cPPlHTq4P6zwLGfJUPHEKaj7m7vbS5oIL66wN2DGBfnTa73+33fR+FDXablOALI1QiEY
f9ghtIWZkhkN5oL+DTd/gvz888xKWGrbBhSX25YFgrWA5e/XN66sQ6pz93D2j7aXngf+x7kOAzD4
TKExMnRm5PdCKoykU/KzTg6YI9dMjCYNX2dhzY9ejdEB8DLkuoiLLcLMw6GiWLrF5BBKJ5J/J+78
s+be9+/pdfEqAXxBTMfRJ5S+A9Xm4fUjYwKH5bs6xHWmRA+YA8Exn4MHUqcf/c1vaIpNlWiDdsDh
xtieqS1sBB1G3Tv9B95dFzdu1ZgZRvxdoHgOKOUYNv77ATR2SihJWZQbTwb57Mn7wqLiLzsEdKCM
3rONrZDlfVx/837yRlgHULimpKXsMAa9onV6dEbRcUVP+HJMF+/tp8TQqTS7mQR89HAmCsd15255
GXxYsrwFH7iQ7MQe74kaf9Nq9mIoe2KhvbyWgtX5sWcFa4X54vgiSC6Qs/qLiCDHPGAQ3LY//irs
TKRj2i18jL4mN9MpJgjXdJ5AkuWVgFkm9VMuDNCQ/PD37DhQPo+CMU6PeWmTmgFsDi6AIWQFGqqQ
CObwsMP8FuokHEpmlgIT995atbkE2vAf9cqCg0uKqxxHNi6pV4nFF0mu7ZG8Y+wA4brrTDu5V+4r
GFhuRcFpPwcXj1TOimOOydKVC/EM3fQZGByss8Fg5PVjqGgMTlb09LaOunm5OpzcByjdiIuEmcLe
221NiCrDTr7tLvRSW9xnB4AYfpFB42nZfmr+bGavYPbk/HLHcyQSZ1YhAthZM8RvyFbk3O/kHKca
kKodp/I4oz2QZZuENyzSoymG0cNfHQoFA0Dv5Uy2S8wf5TBjya32nOLGTR1LBoPf8lH/2xUH6JJ8
uw+J1HFxpJx0el4JbkKhWv5bXwf36L2gB4zPGdG+crjOVQouTN2hU7yAFKukatSegEwQdLMdJOBf
fqVAho7BHJn7AXINl0WB4o5xHaN4vuE1XUK65h9c3od1I7i/WL3SRET2Jj2XR6/TISzuRcdtGLpA
jHfiF3qrexIHDovMKB4J01ZFbLmzAvoCvnJ08C9rqQtnxh8Q7iVvOQpZqWhnAmLyLV48ipc9qwVK
SanUbWCrJ50ZTRskQsn/hFyRqJsp7s7SkZVz7IbfBF514Z8J4oRrZ1BP3zdxXaPGwMdAGhyWl3/m
UXieSUTwDd1w7p4jJsyQFxxyRWtXGS+9o+MzD5nrHyFPVwWWIVNaDn7m1/KvGDwqFKLfrB31gJ2p
e7NzZvl3SRVkr8Eiwh9GSQyh57KIVcKDxKZm2gGmOJSC+n9Endey2ly2hZ+IKjLiFuWEkBDxhtrk
nPPT9zfwf+q0q91uG9hIWmuuGUagmJGqv1Dk17RXwhG3hsrloJ5zIpX9MkMCUkohu0jLrAYd4rQE
pPz+U+pzyclvTnnOFD9co3F39baS97tORfpH2tLOOswM2kb0GmF+3HkOwJkjkvIksbs5Db0SzYET
EhfFt1sws44LrpZZyP0MpOMzFAQZwkjhr9RGRpblyrpbPoaP4cZ/o5SOui8WW+ZnWEtB7tEoG56G
35PNlJe+C3tSHdiSe3NK6c2p2edQSlrQzZ0nl8UJHSKP9sL7j9MXTacS4i54GpXcXfSkEdbdvVo0
bF+v7o4hdVJL1+0arXS7EVT6tw7gAE9AjzO6gGvrzRE1e4Eukb8UcpDVpA6NNlr31/0nupDDt2mU
o0kCfLMAgxy78ogoQtNuxrQSnNe67jyiM1iUJmFfEKHVrLkwQjxRGZPTdKFRbX1jDIK7qkEBjoO6
xnEOhPVuDnCVhbDqgDogvJA3GXaVTIdykckxD7uizH5UYZiJOw+VHh0sTXmOwXsRkAW9Qf4Vxo30
2F9nRDwHwqZbnQE8F9QCdI+Vsvx3ZH6UYeRJYZ+2HEG2QuL1phtK3RBV2+EJoGENrQsAGDZ6oOTe
WNyb9E01X2L7KGcrJczfx6qHUos5x3ojKvx9SL//BU1PH4XdVas47XKRh+TpUkqAVjSDtMkP3jk9
e6BvVxhXu+elnOuh/zg3X8NhlZAlOu5fJdIlxBurkBohAphnW0jiZqoLuw2pMO92C0hV0eBMLoF/
8dLlv4O70jEysNhILHF/xFthRsvLa3YktykoPE4zfQ2Py8g2U6a80HIa0Tc5WyfKSAtW5PBJa+dL
fwgt9LBEPAw0E+Z6PMV5Sp9IwekV0r8A2bZ5MuWspBOkTVSnXKFiDlcdGBdCAgH8920P9OacqFkO
7+7d5DFhkzVAiXN2p77uVrssseIQTEgN6LThqKzQtCEaAUvqIYv8gJ31NAeRaXaVZFS4u6Xkk4oo
/wmM+AgNhbmLOKD1i/NxZY/CYNIc0WqKaHqsKLeX837tLsmLJ6pAekRqMuz4sBrpQJlCWQA8tLKZ
I3CIA32HqtMm+0AZG/+okdpXe0BWD+xCRvbAdRv2wh1FNrCjvw8gQuq0ig3su1sFZANysn3/YyUu
P8SXiwUePrL/AlNR6gj+a8LzfVhVssBOpxQ02Oo84HvA4UaKW48GxWTAAgheUdEBIyBbEtDn4IAg
5IwKTl+3nr44uwB8H2iZ5ZpY2MQgqbbmEDsx8ThSfN3V1NA2SUHhr3/oNZ3TrwH8FTCUFCPsy8vF
UiUJBvsP+TVOsomZFgotMPk9pgQ0aqBE390PsRlsLzDNN+lu1O6piu/d/CNcDeb9Hx7VbTjDBsCq
02g89Dap+qU7t5LV81IbUL5fQeBC4sDRgFVabAUjI7lZdkQmdHZ7QZGStGICANrdSE6r2YQvyPM7
B3+l/vVtFYJzGzw4C8zjnnGEtkbvGLQnLQgSeKi98MWs/d/LqiNFJyAmdfbArYDrhKc6r/qNtrTD
ScF7DU6vuA4fxjb8NxY6tD4QnKYDZlVzhPGmVTA+T6+KjBciL/QmfuyhIuDCB1kQhTs/+gTgG4Ec
dQ857Xtk09khPEyBFpE4H02zXXQuZH63uRI5OkGM1N7BKVrhL+9vfmuJ8MYKE5zyaTc4eNjRN84F
Vhn5WdBdEmWgd+0cikfy/0f0pefwN0ABjxSs4TZTobADNsajhRNP1auHlTe3igyYRhsJIQQis3e0
GVAIvkhFeEQTg9Vi2PWManBeG5VGu0HBseaIVzINIlBgMoRwDH+6EfiwasbDKCiJRUxn/wloZIMs
BWetdpt54I9QIwEohEe2mWGSrrmKnLAr84alriU1B2JtV17+RO0aJGGBlst1BkuZqWz7FuD1RFuV
pi4TgAutPIdWKu126SWBzZmRLBkSVkPwLzOyba/5dqGQrFjDHBiU2ufenYtDdYEWdtpEtmNYzE9O
xT6ijFp2q44xxGztBxlW6wg1SLgiA04tTTc/nUr7AWcjLLUnnJB50f88w+3ymzbj2pjz9jQ7erzL
LyN9iDMf2AVpuaEbS/oEFunoGm2syLauFYb1WP2lrTs/uifWaq9CvuM+wbIpaTuQ2gFMwzrZqWK9
807Ymt/u77JO021MctM9/Rhg6wBYQmfCna+261nlDG4L1TusSMz0ZD8dTpR+CCqHtBU3czROksvL
QmOv24zeHdVylDIdCreY9MfZ99RYLeCfs6UU1GT/aVkIwfUv9oNUkYci9hd+MEEzIvItt1Glq9H8
NULe7O/fDGLlYfUdbkcv1FDfs6HUmfYdTTqRsAJYtxkUonWsnmAzr1nvcys8NC2e8lOGPZcp7bQQ
TZAiU4Kn1T8PhzF81ebMCJiuSKpmg+aO5GQQlIGhjf4xLalzWB8xG3uTTmq+cvDOhHiKhKBE5ic9
ChLS5NB/Mr7FKquDdjJDECxciG3cz0rrC0l1HbHcDuE2KrsUb8yxiua4ibrOFRGnpwUkQmz3aipv
LOAiP82M9C0LtGm+AVZSRQ6oyfoDQWBDQK3Rjrk7e9rCKqwrSb88Fm812Zf4q2KGhha9noClHXI/
edyrBEgRoA5rx5QGmR0LogW4hvGD92yo27ljK9DWZwgHOkUlXoTULLuExP5s8p8SnRuSiDsPyw6Z
cbTXeaFbT1XQs+3moAm9clpBEvDL+thZyzmvs7CsQOUrFiQHRy0wbjhsnbyQnrfxgSlxQtHixlCD
4l71PHS9GrDIlCmBxU7+BFZM3cvA6rK47GyFxPaqSlystVHOwjgJRVkgAtAqIddvry7DWlhtYupP
UXw2uHZUPt4oIB+dOlgVhMpCbOxQApoVYPUVfQx/Gfr26/B1UI72Hx/sBlovUkl66yBTCBlczjs5
IbS29Yo/jMTDq02cKkggctLOhJw3fzTg4N+8eRNM+Qkt/vYHDxPavdOru5kFVD1buNKVQPhpQO+A
/NdxA8tzoLIU67/SeAtM+2oWwOvAS1T62PSXmq8UmExQey8f2ltbOt50cPkcZNmdP1yH5z2OQomB
EIP35pzmI3VowVkC9qc2ZPgWzo/m1b33jrQZjQwZm7G0qVChssdUU3VAYzQhuKf+LTzTjqJQrQLW
rCMwwrrVAKvorvrDuUwUeCWTFWCha2ClWF5FzbwZ0WSIq20QWmq2m0OM7YIb++/JlOJks+v23IXs
kwlteqxa1fZzVKVB/4G5TDp7CUtz6l9qQOVHX3aNXCOeYBxO/fUaRdkrGwgJnBvxRQKZIONYPNXs
yXhxAPMzpCof3ak3mlYRNC5jZO9D3/9OCUvtbDAlqVoF9h1G3q8W+MHzzHFuLA4U2u5+BSwOVET3
Gr3X1gOiIRIg684VkZkdHJMNqjarrE4snkFpl/oL2CgSVDRSEa7RBJTfUJxycoAP0yZfU7AeXn+P
QHawvmqoJkN2WZYRayKIeBzo0hbcWhN/8YZAhMofKtE3+oSdwX05YJb8ZAKe69lM0jhBv4HH6gUU
GrXg4AceLQtu1U9g6sFTvngGyBzoNbTZgN7FzY7BFXPnORxjNP5xsImKCJPQAvk7ZF/rOjf6GOo+
4KeQuPGLmaNY+JOxQW+Dt9G7qKB95A+d4fDxh1wIsyxEoH5TnFL0aqPR1bnnTrm/nR87BZBjJZpC
7ebwmpOzUX2fM/ChGpo+fLhqEH9pFW0985MfZgjQkPW/ol3HmDUDUNfrrOEOENm0IdTchu43WEPi
qLiVdNtunTOxz+i5Ux+ZB+finFnuhQDRBncdFi1R5FCuji75H0XXFhrVXyFldGu/6Qa57Q19gS82
xU9+XalW60kz/gY7jK4SykWovdc+iUnMjMGfJDsfh5NNvv37mo9JC0MidhXKTlCRVjBBKjbJ/w3b
xlkRCMofFq2VWgupYACw6siu8tOmRSoHWHxUCA7wNr7UQyOjSRmEowD5IsTK4EiCQRZJWUkqXQku
0aS7g6vDc8MDQESo/tcuuIAS+9s//nHGyOTWeuW3zsvXLbjlNZKGY/CaQ6p7piKwfKaTtririx3T
OASiE1j3VAvM0xbcBjo2Funu1ivB4IzP6YuZ7LNH4+/dW4ONzyDLmm/QEuBBVFzQ9H/2NFCFJclc
507TDcV64C5O1wx6tTrf8dZVMXHkmTAdT5E2d185BcMmX2fbDKILCfGlc+hU/ghcY54yjx2OeHaa
r8xmcPK3bdE7i9YT0j7ciQTeXdAjm3fO6ZUbw0yZ/I/WnJQDCHqKRJxBzpIvRv8WrjkpJ23wFJNW
Yo6BpC0rHZVfwI7FVmUBTASsEHBXtthWeUwzqQblpZSQJWLMZsA7nVnMtocsgb9NryRhFvI2wQ5G
C6ow5t6mqh8AUQVqjp4lJREkFesSrXKkfWc3n0mQdzaItyVWCuvnSesRw48eDX7SdxJdG2V8d9cD
HHsd7J8otJj3QZNsyn7RrmMkWKILsnL1v/UEmi+lExJ3TK4brrQD4BpyFaUYoAVSBoyDnU2ytose
7rVHlxjWGL28YwysaYuDxBS8Qfs7ou33gvsMKaaYGuMaegSIkqV3DnRKU7r8IMW+6GFpZCLdQ0G+
3/QAOtVMnICKd5oCPQ4LNZPoyL3VYupt6MJibOwemZxPH0+nOTpj6m7tY34urwFv0GUde29Y7+Py
tDBadctTmho07l+cO3uX5p/NA+AUoFFXcNJ+TCue3AoSPGKMcL+J7PjSEDGJz3/AIDce02k0sZSs
cxb01TlFCfqgA+OxdpiAMt+xq0XT2Ka1+QS3PMSYv6OLdy05u6kBGruzfgeVzvOZHgYlXotNHEyH
laZw9aw24rgq5CdSmvmzAPpLxLErriABfpWM+HtcEwjgconV9JqiFwBJgLNq8UFJs2rBxPNWOAmP
VxajXu7G8202Fnu6n6uzBUWIpcrA20XyxfkMgEdA2PtY3QNHMPwChrjMO4Rgq6Gf8zLTudGT5GQR
b2UB9oYHhOLKS1w+olX7PfyC1pQI55K81+ghg/kcHWcbJm0YezkW2qNhjPbH1t8snwiKnYcfBCsx
+OVAvG5ajAUb/Dr8Xa01BmHAZ5F4adXhk80ASHUqw8PfoU1eus6RaarR80hfNo7H5uprAhaDkQv7
h1HjflaaADDctdkyaLrtc8EWN8APEZ9Ch3BWDEjuy+lhWR+Xuv0JTAISjXgoxRahwCuJmhNQSlBp
UMklGKuOS6T3yhgHgI3gea/IFPlqKSJX0qykI0VzDnzrAZmUY7RGgsbmC2E/zVXRLaZm0ZTz0YIO
s6XXjcI1kySOe+Ez6hnLQ0mk9CB0LD7MEOXm7trnaQVAbJiVbLe0o8ElNH3So0ZkmGyZCmLTob4h
kFy30QV64iRM6xKnMBw3ST8aNKn/E9cEaVcev9KSv6bvLqxL3+oj6SV9xXFi9Ks2TgHYdc4KyeFA
Gx8pPl5NluidiUX2boqm6cOZE5UYHQDCBRpPhgwhRbWiKBeAYEe36dbtGzZwx1CAgEJ08VbTr5Qi
i23Y563ir2mEqYVAlqTF9P04iExqInrVlG4buw4U16uyAudPgiDhDMrk2WYfNOZkVwVShpD7QF7E
X21wLhvgRUp5RjrPDJVXUAh5NCmdQg6oMAwpBYbDSqt/CE/gKHA8pVpywNmhqHMiYd+6sIoGANaR
lgLjCmDHpQWn7mGYplCivDSd38jl9cnrSN6tIaQKH1CLhwpeFXBrGnqeuqQ/1ga3pMayZSpgwvoG
9Ul7tsXzmXOpfAr63g7cCNr+UkVHftUFgJMJu2DYMGvg1ghBNMcK3PS6c8o5zUb4fLBHfJMboNg1
qREUNM0yTBgZxCgqXcbWlMg4dNNnEP5iuXXXPQ0caJWKDaS+6cvs83WEqT2JJNNW417fRCMIbhcX
w1AkZdLPkjwQYujWXlxCSJ1ZZ1YCDg1yu1eR/EKdSplOxQDCVt4EvVrJT/RuL+yRDFDHDCGi43AL
VrY72dO+XSEfcyXh3kYg2CtJwbvOQHKX8JNnCPxXHhdCIz5TasJTJRMFyPGhV2TvIyNe9bc0RWvU
25ScdIHpYhBRh/sITJi7YQ5PLsnoPAVI4dHQeDukfuTYHBggK6sfe91ZQQgdFkHz9Y0YkdIA1WWu
lpvCG8Ah/IDrd4upF/ou6Sftz5f0pqkr6RbIcFrG8gYQhBhVzbjJ1i8R9puzCnh2UOP4Xh/apNHF
pQD4AJD6/TRdUt79tEhxcDOTOAbGEp2jWhKixgTDJt0MJgu6Nyx5rgJjA4SlwHLeh+8Z1/1YguNE
CwpxOdCcpPDDKnJdE/5cDnbgMK/5dlTvG/13PkFws4wG+sQ1AknpNofbzr7THHLBT+aNDM8pAiAH
PDkwq4F1zS9/CN99+hjLBqiDBagO8nPuUWVIkZge+sLbn6MCVghP5xhpdxi0V5DqooWiYlyPD5ZH
mZDPhrSqWc16jq5kTSlFFbUku5tto1YUHQuq/ONQDV5odEwLH2gq7vMnKBBZUHKMWxtvF0oT8+pf
2oiJfqMJqGTdxEYyAX8tzgA69ZHqgjEAELSmpJZ1BBByJJ7jzcA7uftg/C3Mubx6cGKLsdBFPgK1
bsVjZ8PIX6K5Gzdr+c40ydAjEQqAmrsRoteKuOIlwB8p2UH2IHpLjt49Jme8Cw6qpPTuZFriLbJ5
bLXQXGEWQv5o0Py0kbJhKut85oJu1TvNNk5Ja+phpGwrSARBql584lf2QC1mYx4Axfbv/hdELGUQ
4hBzDq8HEHQWAeYmzB83lGlfFDlp4y/vbAWyJ5THdF6VbYRi0+qiOf2SkWL6grMagul4nrTcTulj
Um/cWzOX3q8rjfb6iCEZcsm0WSkItw7i2HvMYbBPgw8DfQcc9B4IslwY5F0vvK5Emx7glCvWmy5g
k6MT4O2mlZfgaVwTcL0e0v+Ypr27z6T+B7QV7BuiUv4aPdlvtO9wWVdAywgKIpspLtEdZdNNm2u6
9euYDFwRGI7XwJYTqitpScrRnrE5E+rzfAfjBcep5dOfBPScKhLHY81JvFt40o9NngUKvMLz3ue1
YWWILziPXNB2ClsoHhusQnSgcFACJRZGl52PiPUHmhMhyzpaZ0ypksQiQenPWSLLD09aHacmcVkR
g70ySVfZJqsGSuiA//JBEp6ucHNg9egTDqwWYf4YQVH4m7FWMIKotvC4E5qofEfeeMShBLlJ1qf+
VxpxrFy72VqFuww7euKBWnDsO6RycbFf3rJjB/7VxK2aqM3rtn2R9xdZZpPpztE4w3AIue9o1+ZL
BYpulOBUAuhmV5wnt2DDB0sjt8E8pdHSrcm/KM4K80+9fUWuvkjf75+Ucs7oWAKwqJtHshRQIhvH
YzDigK25jpSGwa83UJuViQ8Kd/yAdkzHCNA3XlV8S78E4hNxGp6L/vugfgYfTCZMNAINamDQCEPr
oxh+6L9pF5J98CSJ3uCD9QVpaJ76xHlSIxpSpE0fePvo39HhJF68yLuGY2DR/36I5OWVkOxzec07
hRYJ2JgpICcnPn3g14NzTvHfLyQbxeF1vmoTX64EoELXIHAaqR6BBPhKTp2w97HHBlFzlz3am6NV
7j9Zen+v7OysSOP7pfzdfaERji4zchhqiJfJKdGjIOtDilma10f/SjQ+/dFE8VgwBOx+ZShTmn20
9tc+ZzXLEOV1bsj33+rBB221wget6VSJ1jsPJ4z9vLrE4LpEB8+7+9hu5w+4W2+1NERFQhOTAkfN
Y1UZFedr1UGTuE1WpRZCc8at0IortR7j+sn80O/07i8HPHxK3DknhwD0J1BvWqrlfp21jlXE1y+g
D9CtRcW4MJhOYz12WaolHFBXmmY7SbazNm/cSpyRZpbE7zlG+a1/5fk7YJuE4QO/R5w4EjlQHYEs
iN/hObgsENZUY3ILKqyHUPsvzCIonGetRceHXAPLYGfvEAYVsxBfIeLtvXuFEQGTIz7YTYeIKzA9
jFbCUc0Z7zsrrwYavszy5Q5EN3bGvqPlQP2CVugRP0xpwNKV4BT5tybRbGaZTr9ESbF8ijaniisL
AYW0alCAqXLCrC2bMcn5MkUbuADrNu4xBPKOV0XDzvw8oXEsAGtdWWIuXDGIQtYkSDwWpj6IEq+t
g4qM4RdrGh7fHscPThD+BgsCNgFbgeoDOcdYJaviKf9mOnyyqge6r3wRpi3Ek+cczUWv4Z2Cc1f/
X1rh8kciDVegQFr79/8IxyXU59/UuZheXJg2JRXuKPesjt3GZ4wXMqG85GGJ4ShsrxGrpnN8dnI5
X91aCYn9w839hQ+vSywGzl/vnWMkWOEwEMML+0FazpwbjN2+DD8so8NRE19i6AruJUZklb+TFQD2
m5Y4Lkjru+sEnhjOKRYnQIjSFwKuTXzOOS5l0MBZG5zG1y4qp2dIur1DwC/2AIGfmMmEYlihda1A
+09FXxrcZbbotMGD12YrE2n1O6hzgrceAwnbE0PePP93knNX9EAzpFlpZQAOyfBPzbT8SiEEnx9I
UYjlO2P3N8c5bJKfHZdkM+gj8UwgjOHGkoOYZpDBmUjGRqbHTKKVs25z2CUoyrCDOAZYBHYd41n9
PkVb29S7pLEtgpCu4ae4bYoNwzlqE2G8jafwpUsYT6dY+vG/eTzWMh+jy8/vhFZ6b6yJdYcrHI4p
3YboNGuV0czSDbDHGKIWzSH/HA7HPz9bxWWWhTYD6evXSni+1HnjKR63YnPxvX/3hwtAAAym2oot
A3CIecHWyXFSZtuL2agVy7XzcnkWcKFcbp4wG+Lf+Uje/v+/8hyV7NxP8lwUWK58Z/9+Bnt7F+RZ
DleOpUU84Gf72X+2tXb27zFhZ0ic4MvgrGDXPBILxQQnZ5H/niA/eep8yUf0cifPc60d+SOsAh6m
uyah0b/wZz3anE/FjZY+CBtWfkC/L6LES749v2+NDY+f/N+XX+hN//11o62PznxcqHk362Uxy+iw
8aXzJOYCPlgH/25L6ffNeNBTborunciEa4uNAKsHG3RsTuBMEQYZ1MgxjqWFycWPmvRGWy5nAU0J
j7/PIh4TMXWle+ue7BjYiKxEf/3EO7l2bkOyd/KDdyDVw2XDwQngRgwgakdTmGLBp8+T1irSWsKB
bjxWOoEYf/m3QuTkQsKoZaFd8/QlS37nd72B84U9xIIZJjTfndiJh782h0ERa6G9VyRzpnkyBn8W
j+OEwCRjyiaH9Ytzc9wgAa9xCshjDAzfpAdAhTpblH0B6ShP+8xHaNyZK/T4z1A3mpwQl4DqHCbc
KjjFzQzk8mASXaDswotgGBAX6VB1Vr0vfROm7LHBrMa9QRZtV7L9tNipsImFGH51GnYtM/LaqnX1
KvEWxoX/TavWGZ8PhAYJ//SOvfoLVUF+CNOpvGC3Vr1Vr9x5wYTpXcPJM6VvCToMPm6FyQ/5HnEJ
Nm9nt4Ab6hT/FPZWgTFq8LOvIBFKYyB14X1K27M+KpVsiRe+UbdrPadyXqx4eqYHxPAXSsONkZ9j
c7g4DuSxnFftT1tUMASgrUk+iTCjdZ7BPajFYGndGXRTeXBAj4ZBNgzJg4EMPwKNNtBsOjOlLER7
2imaVNIPMGk3UBSQt7AZFacazjX/YGSP4mmsnUTWoi2L4q+tbEnEQBkhUKOSpUKrYd5M5cyDI7Lo
YRqp8lKtI2iceDEUSdVr5BKsP7a94szHpGrSLsMLEkKkOYqAQDFesu9B4e/oHSKji4ktdGJp6tw9
o8NO8HUb1gl/hn1SwJgcz6xk1dsP5MdojHZMlOEvotGN6z3nBC/JcLKEoXkwDygLXDB3OcUYwO+T
Q3rLkPTxH+0G2Qi8xHTNNR+8L5YdXBSU1TvOd24zfLUv2SXbYfbUCM/OEyOOGnRJHSbkWt5keblx
eG47uhnjB7xUMVZ1r+chDRHvA5egL28SneZa5jpgNKgXGAm1d5JuQnI1ZWYvk4pJrLyn6r7Jw9+8
BmMgY3wmr/7g3QE91tmlxy480MGxi/i4tbfOWC+oVNDHVjj3d9gnUapS6G3ateGZPRu8lmphFwMN
pzbAtl/i0zeSKtkqyask7ek1FP+EvMflBUnl9qlfGm7aOKRu/iBjJc8hbYNmt5Lo9FCDD8rUh5bI
1aHTKpSI4Lp8FMUDuDVwHintPC0KMblgabMCWCysIJ0yWlEFDjflVQQk+wbFkriG+CXySWggTxuI
k7ZvbDbyWPu+ds4QzJkDw3G6spvLEJBWvX9uXy9wJrhb7qfIpostwJY35k/5F5faWMvuOItr9gUd
Z8iKEA54QaNtWKX2FRvRRnvlNtsF4JSVjJi9eE/hqCO7kBmQJ1lCHtjW52DSYQhBaRt8Q3BOwF85
5Ue7l7/liFlkrmszfIGh0VWht5TOGiJizpkRTRDYf1Hk+lCjhH7QoUIi04ITSypzsKcJh6vuySoc
KymRB3WVuDsl0bogOy8xiSsMD/YHGeU/xwTtLFrLP0+bMnFU+svFQK2T2xKScio5RR6NzUyW8nUM
zVe8crqzRx+ZYK6tZMZHhMKYsFAOIA0JSbwqXoFHw5CXOWzwgu3UO6Kl+76DoVkUO5af+77ru8gC
W27HJfvxOYD/nVvyelPlr5NwQXxlVnMdFNh+K/ux8PPpzRyXGZd25Awn2VPCCmQhTiLCmVoIeGij
wafkTdazSvJu7pNmHmFh+mLCXrQfaCY+zR03hhHxN2Txk3D+Wi0YzWL/Rma0CUlrVPju4iP62vzt
0TlRkxzs3CdD28C0Ri7LdfEbceTZSYSC5yDYZ6rGDZhZW1fuZEk+5nj8tp4h3H/VjkVADAcQnwc6
7Xd63aXu6uu/ghObjiBa6xbdbxcYSj2ejOu11prl59JULM2wYKbWLLAVkBRA3BQEJBEzradNUB3N
7n12nYGwRHfgfne/yX3Yv9FfTLGLjEnBo0+vCBYQ6FH30zt3bzFsae6Nh1YKQv+nWAIRzQx6c4S3
mbnjvxOHbRLeB88BOhGcIHDBcUQwOhhD2C9KE8glO//mvEYQTaBasL0eo1K77l/1AAC54S3gfeZX
7+7dQ6jozsVcLGZsBG7FpgWGD9imm8G5oa5WWNu1gT248CNt3OeYOFpbhjRAy39rTbZS0Ng3MF+V
36LswKJXpcJKfiJbcmu93KkiIQ4etHsexA2Yq8BOW3QM2yULUrR8V3FLzT421TudStb/SYcGDZ1S
/qXOfTEhnkOkXp7zn0+S0AYMPVb1Viw9ATq6cs9AEcKV+eoKoGjVXf01EvV8x5BWut/kOEP9ITpG
kvq4Omf6/eDgmnkjAlL0w0wVoF9tIzTuu2WqG86P8BlOOshbYv4ln4rrgPzMuU4PFCynxY4u/whI
zQRQFnGt4SH6UruBiroQkx04DFz9BhVywsOf0AKQUvvSa3DILbHYEt+4kTyW8vjj22/+Nv1Nf7sR
uvg6XC2ZU1TytY+GUjXlOFgxi+2WkjeCJnHJL2ffzglOK6Yf2Bhwx5esIvqQPYSUovuQpi7NrWrK
iOuLE8AEkYZfxySl30pWRU6AWyEeUy8XQnj4IPeHbs+AGYVuRDs8cqEnBATCbvMaVrLt9ENbn4X1
GdXnk/wc1rJyp0q80LI8JxempIPiAk9wBNnFBw2xVGTrgx9aqEhUR0qqBXXs1ml5ktkE2EIREbIZ
caC1yuZpGKqjsc2xiqBNw6HC0WHQq13Pn7T13nTz2OdtBBro1SrPvPqrDCUDOrTD0hAzXWTCu41E
07atL3AY23PtF7ybDXmCcUc4h2uMKBU+4xBuowdupRrwMGjxhQuHYNg5l0I4hrXRxJ7PwXidsDRd
R6AbbXX/f5JTwBTt7/xCdtf5dgFLY4GqcS3A0BWjtfk8pPNH5a2zEjswgjZpWLDFF5D5AufoPprE
6ktrIcBdifSrfOwodssCrUxmcUJA4DyXlZZuG21UTgw1NKi5QwpgbCl1cB5SSmVuKH7Trl6pdio9
zbqJHfWUKqXTBOZ6D24Oo/b4CZT8Bh0JNC8uFS3auPsWEZjKpMjWr1v4XruuJGCQAeXv0ahAI3X3
s8p8t/Qgt5wcGbDaInUTef5g8cPVll8kVnS67ZNQttXRNWxMsDG9T3fx2iqxz8nUyX6KsS4Ck1OO
2LWVuBOEKgD4X8n16I18MJBmah6iiIK/tm9EO53DJEBMCZmDUFotshlIXEbLmx/+owRuusoFiLQk
JUpxoLEXcWZCK8MGaJNGAECAjNsqz3BqwOR6tvH1DmnTI/7rF4CzrGh+LW/wKx7U6ShwmLzd+AGe
MbPeKcN2puPccVsuNOCoNq6Mv5yC3wBqIT+RVxziFQ0McDi/I55eEa0PJDysLRh+pG1wcBuQLbY/
bSkHvNoq1MexRWuB+cXlJyQXOyTbCJC7ti0/8kIfriBhMymn6i7L2zRmgZJQUyEjkqzGGocCxxvP
fcU37NhBfbCHr7/r9GjB8cU6GaWmG0Xtv2r09wCOguYqsiPg6yHjRIg1Ou/gDMpnTy9OEycWpGii
krniB8y2sDcR0kcj5YOjk9zqEZ5Ckkm9ESVvdXqgym7ZfewzJJqASeH+SQYJ7TtX5brlJD/x/Ayr
dmgpWaMRyBrhIEYGZcF9w/zGehzhySwIfsmU+IAxH7mgzHC31mdxCKbTfx0O6ZtoViINdX0kxxMJ
CqIeBz4S6A358Le1uI2K3Td12sHMgWKhz+M+MK1W45xh5kA6py+PSWM4DOM4IXvgRFTHi65AQm/B
AToB8gJC4xKAoHAwYI6tD4Kb0oFn2PdZEQMAO4cf0l1NnQHckz1gEdqXiTdDOCwzJIfjrhnwlkH9
wST+/YPoamtcmzTKB0JoIF1UJh7I+u5Op13WTAWswxF5s4vM6hUPiBORzEjIB7J6Dww1WL5J78t8
62p9qNVgCjsEJ0JXHf7wFvuSgoPoAZUcyE8Awa/WCyq8YUtBFDgbFhAS9QFL3ZW4LjIDUIrxO/m4
uqRTuBucwkY+Acm+dW+hfgmMIRVcICzxw5tknOvgyN+U+EgMNeaGgJFErV9c5OysY42obyQo4n7n
GE0TaURG2cGjQcSs0PpXh10I3O/PwRaIzT6qpuCjnTriKVp9UGpIhAC8rqPjsOgCoQW1qphLceGF
AjncaUZVkif4XNSsXYoNgNISJNFdR6u8VadFr4TtxkDcYv5tzUEBOOoaEIl5r8jU+nf9v3BYbO+j
PnN4u95D70y8aWrheYo8p8oYJMdMnjThmzcSt0yyuF+B9Ms/UJ3Y+ohK8ZFWiPAYAI4Wvggnuz+0
UFtXd2wci1rHI72Kec5b0fhid4C91XRIox712qgvcfxhyNIE8aziWOfcVC02unSgIDsq/pq/HB0e
kriPAmZIxo2VwUrSgEEde4PZznoOaJqJ1cQlGoXVPr1M+nTjoab9luUgNdUwXbLuX/NRqZlydoI4
VtV7OkdyGZzmDzpRapNPaZ2fuyS4RC9+/001SyG55/i2w2Yd1SPsVpC3+k20iibSfNRPQ+CRrz71
b/RMyM9R+CGy0qzia+gQpMWnDdskVMObs96DrXKCVk6qWqCryyFDVwYf3x7zSvs+uIclYhiHCj0u
tr6KkRMh4s0A4mCjrtpF3cYi/yUPk1BarV32hR0jg+hJh3fnTkDXUUiW8wqFnjR5uQGz8gPGEufe
GeDZgtRFVNc5nUgalgq5mI817BVHBIDbFlrVJCQz4mDU2auULHCkqd/bUbItfTNKSW+VIivkImvF
+2cb8zQsz++MqolQnH8YfnEOJEx5XbTnSKnVHKVxEKrzDtKaFB3ZIO/YlfSfqnY4aa0zUxtsrcM1
/bkHn1yhCHCYCmLGtu2extsutrRhHdGKThT0ELho2Rw+TZseR93HbYwkvW1Lv9oSy1TiLF3D7CP4
YfDVMZpdIOZOHOXoQJapEZYXG+y469Y/v5zRiDSfP9o9hEWVIXzgxEMP5i7LSZfC6UWO00ecoFsM
OAn4mEr0Zis8CAmaUb6oOwnbI/IQnhod25AmJLfI6GzizkyRumA34OfUUMqEKDwDO6r+DL1ovtXG
XJGAbPDW/Xp6Jsx3qOuf5guODPobKMkhUNmi6uRTzI78CCLAyM6F84kzkUG/hNnEcrgTNMCY0CUH
JPJAcQRDHPs9Ksf3Ub1H0AAcAc3BiifMC7O3GjWwvldtQGHLps5DExVAR4wznRuQNpxDFx1JsDdC
26AWpyZXF0AHuJjHwMhqnQf8+SMEHGgZQCurQKrW8ZZfG2fS5l1YTn05JnVEfNk6YPq+I6jlIali
xQeHx+kjXJKy8qsV9k4j9I+X6Fj0/5E5GhIqExqIRAbcFjbQkx4VC1gHRMzY0UspFQo2gcoLqAZB
M15uERNYmr70hS5phSKEYEGHTj62Ory2ca3TGBlt0WkhDXCUTUDo/Jq0ii7Yw5rlfoHYR9AlzjVa
0+nRefSY6ZOwM1PoN4dKvqvgLujg8eHULEGtW0uOlFykCf0Uyps5F5X7TGSDrCfw/x2SHnW3/6TZ
hQzLEToKTnTwKYfxk8Dbh2zTuvY+LZjuMBxQLe9Cd+JJcj5xjL11rqWk8i2EDpqw/VE+4lgSK9jg
NLryHKUeJLQceTdqy4gOj4XkB7HorcelF8dXDUDsUvh+VGZjITcKcPyrVE88ijVnHQhGwI2oHOG1
ghQ6P0VCCyt6mvNftdsGl4nQKuIKdRRmah3D3tCUsqiHOHQGb1C2COYBjj3AtKMG8IqtpeRqQF2v
wF/zlQHPSmSn4EsGpeB/PPT0+ZMkHrYstvV4HTywJXKuizpoSDR3dU/2wbf3h+q7jR4Eb6IgEXZO
+iR6aiQknjixcBJER7uEAqbdAsBp7YvHmue8aOKi/HQ2fVgugOrpF71swJ3OeiiJOv/rE2l6lBbe
uVNzNuEFdTGskmlvbrwrYIld2GB45Rc2TJRBX+ADe8perg6rN4iEUrTDfLupaO5WEBOtRasQdA3j
Y5Uuj/TZeXd3mlcGNH/Aviiru+GB2AiLvVrE8IhSGXvaR785G2tWoVmfpNpKnJWA/wGssZV/aB8Q
dGigfZZVVkibMhr0ED4QNLK7r4O7jyj7KkIeHvNTuww+itjS+qIr+mHQ34BA3BSm9z0slHQyyjCX
blhRH2a4uK+ykn9SpiQnDzRmKSv7UBR2/TXdCRoQihcf+wi+ovzhZ5yj3YVzj0qZG4nIq3MG5wlc
waFxSp9i5V3QsQUahY4GKCOmEDbMobwaV7rA0GQFD3UOQtwPyTprkEQDsW54zFZA7UwuWfncwZMZ
oyerXnPeSD2SED0CEF8N844KSdW+N7wa8qCs+So6SE5jjXAAKuZ24cShXXm4Buy0lvGymmur2vtA
HiBa7dwrQKqLfUMGYWU+YTqiNNEtPPt36mPDKm86z1rMML92b5eOvw7QgSO5WpDdp1nvHKc0163/
sXReS4pjQRD9IiLw5lXeIISEcHohEI03jTf99XuS2ZjY3dk2gKR761ZlZmV1gIyaP38AhtksK0/f
7P831qNt/+mR6T/Hm0EpfdMJTydoLhZ3n9TCV9TwHlGLZkyOOpQDpwGVonkHzPMdY9x3Z90FVYCm
ci6op7bkAgJpgbU4D+7wLpqBWUdNCFsHe0NvIqXbzWF9+aopxOFdzEzUIgBu3f/bOPUMLGxHpVDq
cSbXB59YHhxXm8PtEG7L4R1MGYRPknLOthOHPm79vZkjj9QWx9DNkhFab7yQg6B8TBsHl75WHYPL
A8cQU4V1HiJ31cdu+6J4O2Kgmy+yFDxOp/Wde7+DBGG8V/GyGczK9P1nwUEMbxH3f8dx3hlf0eQT
qT9LqiVEDbhXf/MxMiKq6EZP/J/K5Y11pm+lx6dgxv1cCJ0+Fp4mR4IKbh5UcZUEK6buo7thOBGj
CdY+TeTp0yD7mFn1nxZK+VpUuTJxx2Dw6s1Y8mCHoIdgg6a76FPhryMcZUF46lwNdDXmPIx1nTHO
vrp8DXVsrymjSNG4P/ZjujVrkaZtHP3xYjymFwSDvW2fDo95JejfjTFIKx490zrlmZJMPsjbgDUl
tjSMyuZbyVGfovTHE+tEQF9tMSJDH+FWOG5wtwVD7W+H5+I+htGayidTcBpChA9HUl+4/czZrcZE
XjP9VxAiHSC9UY4I4i+iiFl1vN47+QMQaFq87rJl/6V1zMfQrIFujFUF4+ewdxckUi9nfPbe6bpb
o/Jlbtr88jJKuI8taAd1jt2bJdCktFy7u3HLPrJqAP27i6rPuIdZ1sxYwX89ww7gQ13b9WOwPBiu
Netr9qMctY0pEq9qPxH80Ct95hFWSV+V4376jIeelOaN6IprRi2dOQcamg2b+/eLWKnCIJBZTDKK
RdLobjNj6Gpvek/cvw6CMegpwR+DnvnFnwfSLzTsbbU/zBBg+CtVxy4jTMHGPGw68E6+mr+QlX7g
41SJsA7x2CwKp5D0wYeuhtTDbTYGf5VNLloA+4naAIdsq2rf44xKuYjJY0lbmBbEqb/WMGvEJgGN
CFRLCmyPFSAkFTAYZZ2mXOScpBMfChx4DnIcGWzRVIFNb1PNYgCjH/KMJgqGGq6T0dGTWO2JguuP
4EjflYW/Ai10w1pM35rVIJlygYS7iBpklEU3AbF5RJWm4XKjDVflHZG7Y3J79R6cEFxFbulapfGQ
nqEZwR0DumYsyT2PRgiP1ndK9Mi+KISI/qYvaO3dNiBuyN3dW3Si143tGeyTjVMZt2ZWpaiEv9GJ
1YxdCN/hVQ6Yw96iQ3yCHPxN8H/la3g/UkJp+XbC6pA2ELhdJEMVDlEpYFqhRJGoAxRI3vjRm/wP
GIrhL7eMrBM1QkTr4bsys8RPYbKMeYCLr4k7xiAYAxDaabdDNvQXUXn1x9QqJ+AppFlBF6CK7mRG
MjMf2KKD3q3HzyuWWG/ms91kRbBoYcBVkUOGNccbA4yo6t33xtdHxWx7slO5YAIA6IafjsF0Eawh
gxq/cfRP6D0fPdYMH33JGxAIcAac8j1mjw467qOLP0hz0CD5kL6/TCZ5V0MCVuKrNrVDdfjunmBz
iJpphVhVHjxN+cfxYWxoOjgmpqRHCAdV0h+6YASTMJnZoLQA3oOQXJai/MPo3i+wwMbiEBddoBL9
24zLR0Nqwd0EPaI+E4fhYuzFcBf6jn67mAVwnwACX/gj/WFZ51yNHuQz5l+Y2rQtN+0/HB9GmAH1
ESgCy5tF3gOuB3hC0cgeyXcoBGuO5LVtfMv/2HGotNpuA5ynhbu3QRaxRRUZzb5iRBbgLx/2DVLy
XEjtvJ6DEa9XcmaUTbOgHbF7IoD5N0SQQJ4S7S+aeQAjQUaZqKjDNHIgUKpBv7mk+qVuWGKXyby0
M9ihB2zw95AfuIUqVmAKrHLvn2WkpPz0hrmrjX1+m0yCPToIjNcOf8PkA9OulQCv37thYeu/InAY
yTf/j9/Ov4u4+0AcSpZQSnNnROo34AdBJ6SmRKeWKtBEVZuM/uA3Fv+iiBR0V+hMaJ8CMLe6KlMr
8uSC8hcpE1B3II6IJOa2/lkSNORkadJ1H3k9BFgw4v9UbOiSvnpY7hEFCEikiGV5Ckgr6lA6Z8X3
TYS4sOEnIPqUFqoJuP0x5nMCEeF8QbarfYzHOCpOGOpAE5PHAE7Yi++mAncIOD4JBAILHwkaRhJa
oJ2zL+SmABTx44i/Ng2uCIHMxUCy+UIsrfafioM45gOuhWgTAisCdQppa+a5bOjy3d+NUVMWjNgF
0HahthVVQtRBk8vo+6kp/XhyAIzqjrKsQ3ZMq6ZeKiI7dqKzj17tkd7M2H+G0v3802KA1AgNLUSK
Iv/h8M3ARn7dFD7WTt060a7eZyfA/UUZM9RT4TEcZlB7fqpfgqDiF6m9w07YQQepuEmhwL8L9Br6
roRJbasE7Y2+DbvLpvFevSnouZ01Y8tJvYn/iIzHZB/s89+kxd9vKI3pnW7RwQTk2kZYJ3kliXPI
PcO9T6qeFnOHG/6PTHbqKbkTx68zoqXdfEFUE7/RRoKzsRq9cMT1++SkOlZdP5cCHFYYPrkDkNGx
P89Uebgk+lKZb8z8jaIhn6GdLc8vvXN/HTpZ6rZ6HLyGLe8TXhUTVhxjON8JrZonmCQYr/CGuNy9
50b3DvWwXyIpaSNMWfsyPLzagkeaBgmY3Rt3+4RhZX415s7/RuDSVozKVWUxjNYNUuvDks/vPmt6
AlGMLRlLPs8jNPoRM9s5hN5eJ9V/MwdcDX0EWm5thjUR5Q3hxaSExoTrQJQDqZPeQyLbxhJynr9o
r3h3eUBQBn62GyB2dWDdDRbnvhff+2LMkHP7HakK8+zXBQV0kC356EUuAhpFpz1hAWQ9cGthhv2t
6xsdCizaH+jroMOMJpLgTU/PlzkPy5i2eAON7iJeMJBKZe+mTpelOtqZYxWGCYA4pQawLea6nOJV
DvWzr42xTlVFNRZXGqHAOMvAHoK/RYatBQSrlqaed9iyjBlAzq5D/AtI0GPJyoTRz0o97sPGJKIw
P5Bbvlxy7GF01MMl1lgixIIi6JVSkm6OF27Xa3kfXPISi3GbCE48oI1reUgrtmGB4wRWGBXKxg6U
I3Ar9/cPJHs2Hx26tDhV8cHdw4MQR9GclQnSz7V9X5OanK1qdAXhYG9zRkSElkqBSvFERbs12sJx
yWgULFpo/f/pgQ5wrSrE64zd+CIrCmJiA7BW587jDE4QwY+tbG896u3T9JFuwwwYkKVM5wLVwm4i
2eedodo/pBHU6QwA+eve/RsNGsYZ4I0cDg91MW0crhzOvypdvhpG6bmoBhGddhks5b96zwFHI0Lt
W5mdfphqusExVZijAYOVkaOiJ499JN8XW9sIC2B24pMIuq0rmYxkW4QF8bhFLghax99GoiNJVGZ5
FZCfWcxco4T/NDEZ1KtibMtMUbl2L2QVvi66veKkTHWjxH4/a7Re7qoc+GES/uCPN2BROQcz+UEP
+LDpM1yrtGI7suu5QnSUfFQtljXNPewwzpC1h2a3qPAk6ZF5e384iC7dhu2ul400PYXkUkzLsK8w
kXv3RB+ZrsyiRFXeBxYJY42s02cX8RoKZrTXQI9Xh2h/16TIMPse8h8EGqjQEBoVoLVbp0KD21Rx
qWMq49rgQJy0hhoUmleSxSLls6YGPdvVya63zZTX92QXPG8M294ZgygIl48xaJh1MGqNGe0jcNZ/
lKh8nOaEnnryF3BpbBkhCinemLDLHO1bdwrBhyEYVQPd8BgqgMu6u9GaaoHhfXYt6pysNpOm/Dod
PBW3lLwsjLrMCuMVn6Ppn9lqYO/08O05oPcv3k6fjkEadB6XzAUleLDA+q9pnT3qR1JS6k856f2e
zL60VhJEhm2EWXYfJnbmSeTKfezxa+9goTzOKT62zsZz+Nd9Iaix2zc6aNa0H2CWG5I/SbkTNoD1
MqIGvAt5zsaWoY08bDDREXPuVznwf+1Kvw0ipD3HhiPFE5O8ThuTXzysPakcqv/SEKM+lPy12SeL
M06UhDMealbQzONUrGiTab7TirZXY+8r/3268vLlKPq16agjVaiOQisJBjsP2Bl4LloFt/6b6LLx
hlsHE0f1YqjZYm9/or1XnLOcNnlURLQcmkc+FgDmGj/GG+MGy4tSchhRpGF9+ATrY+pkWOvvbGjs
R7wfnIe7Iafcm1Y4moZ9io5z2yile9tBckgqgfC804txrCPx+rDRYvJPzuw0yyIPOgOU8ueHKSUy
oUiGeL0nk1mg3OcnwQW8iUjeONGWrzyCpgqCM8pNGgYmKHIRnzAcWHjpn7Ppc0fZbf8UC1FebHmL
WTd9WgVKLyp1Ut7vgJGGYUnT+2u2RNyg7ecMR6tBXOMolr5duwdBAM1PNMwg7owLxJawDcWEO1t2
JxGbClVm298uidGm696cRYskrGn1KSBU0zISg4OK/IqCc20AUKLzJE/7fRluQ0+cOKtjSzpVsix6
IJGwyeweIVftSypp7EUcWZ/kS/shhCNRIu3Bb3i8m0Prq26S/pozM590BnWWDF1iFVIGHbw3Rglw
GEyU+PwDk2W48gra+d1pDjmW9qMJ9TK5kOXjeSyCKqPUY6LQ7ht+H+gwKqzyEo00ZIeHrO3OEhKB
haR6ohb5xDllhCQcaAE9nWSKyEXdbPGi4Pcs0RvXv28otdSFVgMqHVjTDMZi7RUtxjZ8tVDMR1D9
UYqvHOH1YJYAaT4YpwQjR7FfDk43mhhfgNxsIZSYaKLkBOYno3BNv9h7MkFz67tj9vpy6RcIsnlE
L/ZAOZlEuR+ngDmoQPzSsN833DT2ues0C6lpjb6xOYc33DE6z0lctfkYe9xcdMsaZF+/W7N9JO14
3Jw7bXHfOzlXU6bI0eO8pklV/xR1H9OCpPguQ4HUaFzNihKNsjsb7hDYUTKxOyym75D60FXZLUXg
g6JXMX6GFZmZyY3xhhwgf1E1qke/9nrV8UanLoW+pM8n2OeNP2OM2gfeXXxGiRZxWpNpR69NIY6h
j4kbnQHu5+4GMZHVgODvwkc/4aYgZKqcOrWBXgq4WTpX7JY6NGZbEekbgJQdxT4q5F57Z6DSU/kO
17m2WaQFTgvj64DV4TRX27RCRzg2EF65S40sc/BNUMI79kGwZy4DvhDt9LAkHRV6/7Nn0O3e7Bq9
WzbDfS7A5JIKDc/oGNcxLD/u+ca4ZDW8UPZTTWp4hZgSX83h9OP0gqb3ihsmv+Iy5nNtYjFSdp6a
jW1fOXFuyIEdjZjt4e5Xw5mFku9nRImiYk0YiZ3cwkdR497BQBhDHGavGE7Jykp84nzDXAqPdK/j
b529o4Hfh4aBZQP6EmfGKzIVWV6eWCMSWadHX8O3ZWEEOtZw7elwrmtnPmD/dTe8wSP+ddo4gPKq
eNAYqyecyuDNPFuLuWyDTh+fd8ZODAayz7w2GJnASNMpIiUS9SDgS8tXSY4tHu1/NJKbg2ugt8WS
hhe7Jnbb6LcilDAVu8mP8McrTWeprH1HL5PIRYbzIc52WFHan5JrfECpmCwqU1y0PzBe9gViXGiZ
GmAeCfCC8ySXVUskTAe1X5TTNk4vwhtigOQjv5kWwgFYWEZZ4ldzZhY5+Yp1N89Xk6nrS/Ll6SZg
xJwr9+QSXl6DAEyiO8XF5NffZm9YC+sjYyqLm/8xtvEdd5Y7hxTmg7iKHbDgU+koUEBCtBtGDdCd
V4hZp5qChMHkHbBQ/hCjuxs3QbFmU1JphrHVdObclI/zBkS84l5eHTwY6SVa/NevH5xpbx6ckFb8
2Wum6248TLaytnPrH9k3GH0BowtBweQHX12jD0K+oIoqZ9UuRjR8UK73AkuwoxaAXLU4DuF55+2w
6Xy/z4xrjLg1C4MnhRXXYD4Phkyz5mnLoOY1LvnbwSphgOeIgpGi5CucaFCChC+Esy8THKhGn/8Z
whTDA0wJsDBgBh4UnQYXXxmdFki6w5JyekxftJi3WXZelGqAuELGGPQ+DYJ5lfkmEkTdYeVY3cyi
KWEZ015zrzUOBt6WZnnyXL4sHXfZO+G0ip9n0z2DGzpcKJnDycCMTdQtByhuDtwaSnhhNdT0ci78
sDOYLaQZnm3nb/TIsNO8qUrBs3UWsik7LrDTgJfnDRIMH6TFpJioMn6h7rbzW1DzMXD2jxSa4cUJ
bjdeTK46NTYyzxDI7poe+3UHI03nTrZxCKqMPT5pFDpODs1wb1XqDNUyt47WYWNKpftxK/4nfUAx
DDH7gPVl+s74jEXpajRSvUlLOwk0q9cyGVhpAcWpIPZWG25Wmc3Pg7UhNbVTITcHbLkTQ13xXsNd
0QRUgpbgiIrbNPzmOx5GZQmJ1jaYDMnMmLMJobuxkSWJtn2ETDuW5ZYcc7EeZRh0zVb4qAIuW8/R
3+jKrR8y13rj1bCDajIznSUY4L0KMs5KZoyNRyQ1Ee8yJnaXcCleWQ9t4GlBbZ07s9OvUKZlPu2F
+zQndHEoWQS173rjw4KHlfyDi98TKxS3i5e3+tBjRFoW4bzOxX7H8JzcAXPXPT79J+TacZFj1TBZ
FAcO/OCxpz2YATHPDjZYmKIsxVo7CZkYyKWNSCrBdaFk23ZYTjk/uO0hPLX17ZxgBhtrmcZPGXBg
2ufxuM4meoP8RjR/9CvRY1BuY1OHAGIwrDDT/U1zC08X+6UG0+HtI40Gv/woY1oDRI0BEUJVuYsP
XXWMV7vidnBVpJQN3s9x3CYSvGpeq78ZznqX4vdmNrAchfu+VfQd/PWJxMfFB88sHjqGUk+XifMf
pu6eoObvbhOtj7nBrQoH++6O48S25yZju68mSCJCKohxVOFfoFIUPjJiNoJSaFaJ0fgp9/Dv+HmM
120D4+kgGDzG7DjHY5PgZRoxqBNDNcIWBh8Pk7GJ0HgOpUG44gy4m2uEWMPBxbmalzhoOwHm0cGR
A+Qd4by1lgLS1oxq+aEuiUDhERNcHmubj0BF8dIcEzb5BfMnXPV1cOFCzabxTntOMz7kchO0+hLP
vBsE2J81n26LRV8df0UfZSDrHZFcY0oGf1qyxjkG0dtx8IKp8qyxRfFxh0EoB4LKAvXg/Wx8k2bc
Euz2Nu6GoZH4ylSjTvcXy6mSIycb9bdtuhIQIwcdjfBffRBDsNQHKjdJSIBREP594fMu42tN0ly6
NKwRYsHFSLzHmlnpVqMKZlKPXnTHXbzknzBCugCujpv8Grf8Gvt/VAq3Y+vCrHG8qYykCiy8Xz3F
iRN3WDgm2mvN0CQZ+JtAmpeD6xb9cjsBbD8aTp6TKNv0ngPm0AH/pA2ghTuSigY5y6DoIyCqXiOD
ERx9RIhN3gUokTQFfMhiEzqIWcB3KB5L5np3af2ZU+pPcOq3b6u3U0+o/fk4o4rPRlrPP3gVkKk7
n1U0ggLohUAnEhTWgwMObT3E30wviwASGZ8bY3sqd9q2+TetnXkgWu0EBq3kUn+lHrdVkkjyd0H8
h/imj+9hD7iPU9ZbSWvB4kEfg7hwdGGrrIuwnFjoTXYmdpu0L9aDJm5Nk9HdQeLTwYM1wfSHPnWG
6LjsehJcaoqY9uC+NGZX24DipWkCTRGotdxYCQc8IZsMFRFfoJSU+bx2WIspyJhjPkGdatC1Fzcp
bqNoJOkJ5U1Eph8xstoLcYGYUDwAcIFGGjhVG9Qh8M+izGOHythy4KXVZURNQt6M0QIrwz/0NZuP
4ttkyMW5C5eCoyhRYvqzGvFLUZQZCz91uM9YO4yqK36WJ4oi+BMQXemTIZhJN4NsyOKcAu9nQKlT
kPWrf1hNZBO9NysGgyT+tJgxhGN3PDlDdJDcg4476jwG38FuBAsLhIIWnwdvRtTPNE0DyiGgNsgt
bK6c14V82ZqpS4Woc7tu2ATc7mJD6QgGs3PiWjdXI+HMpdOb7gl6FDExgIdJWgbL+cV09Gjk8anB
zxOSWu5ZP3XoOLxv+RA7H1MXjF34yVluOcBR7jpVx/NohCBIgLzUsLLEAp0W6mmh8lYxiF9RKEyL
FSzQbsL9qXxvK+XIJ5CmVzLqM346elAfVkyYlKY8xIvdBvytfzVq3BGu1XEoo1g6EbfXG0V0vbgZ
9szWhBW2N/J0YeCTYP3w8J3Y4LPzNq8RPdhKVZ9+fhtVeAE6aEejmi8CYYdr2cdk77w1/MhxYARB
iFLHitio7wUIJTWw654MZh7w5tgKy7NL1gi+Sz54N4wY0ag0ZJRtPYy8bIgBA4LQpvOLB6Jez61X
tWN/D35ct+VwpbZQ9a0JLWuLsHvYER1aTk4WgTgo9FE/FKqRHhTVV3JjVjkLvwOlwMpX1CBJXnOE
hRt/gmaWT+BwPl48Kwqj4hdtKl1jVFSglF38Atw/zxiz8tHiV1BpMBrXh0dHPUKPf9pPfbWlQpBs
rCyuWdkJ3wAIUzTpHV1n3Hal/IaLA2K3LqgOXQJPJiZ44+iNEIODJ7pGz54vqOCCre1DbWJtTlZp
AcKqrV2KircHJoFqsRCfoWZeJCix49DaDDVBC7vtCCkp4Q8bAQUfHANQznD5GEjYh+rc8pkINxjA
cu7oq2uaGf95wmjAO2FOzR7IDJziu+nGYpdEqlEokDUg91lsHMZULLcmefc98Ds0t8W0WjF2CEz/
ZF0HcBCRf1vS4urywlD2WV74gkuFk26QSDgZ0ANvwUVyF1OkK1wpfxwuJo/IZ60Egfw2SNNuj9rf
MOseo5LGBlyBI/x0mTJgMn97X4IccBl8J+dsCjnvrdApnGX6h085mYNpHwzbsw1uBw8tHctJ3j2N
29Z62LFvO6vJlEj7iRy0bdWBd0r0Fz297ZC+Q5cHMiPAEcG4W5kDcQj+LSOhTpihvGDTE2gVJ9Mx
SZdRoQmQRjPMldRslmF54EBREU54nmBNb/8w/U3FvDK9p9kD+3AcACL64+NjjwoebMgie6VZ5s9z
cNFiXAEJI8nsd4xWInwyjmuFmg9E8mtMa8qUOuyPDFfC6T+rkKdJdO2u02og1JsKMghbjCkJE9V1
OlNRHBywIAQ8G1X6TAvcAMipGv2W0usBYAJAu0ICp+LDlFDc92GdfNfuGQbyvDcQI9vVCslBVpBg
Tl4yMplsAN+4XZPhqEcbXBCBC5veRhuQ+lkBO0vge5ij90IixDACJHyOo3rCvoeTQjTLygD4oR+F
856f5ut12/ftLrAGN0bMJ+IG4rY1Yl2jrbF5nhKI48IBl4jSp2m4LkthzakB/ZGtE8yfBuxK0Ble
Ec8iK/QGHvTOm+2Bzp4T2EpCfSMcsfKWHRvCCw0KxCULmZ/eiOHXIUbBTTiEvFMXtkLAX7gl0G+h
1h7RaUBjaqg83vuejhG0i9tluBhRg15wNnzIjsbbRAIJnZEspy1Y7Z6ORMLTAwQTPJqDmLVesH8L
nqOk8ZK/F2pb3NtIEohphmHPMa84xECIPkEgQ5vNg6JHtYZEWfTHEmjMLwqHvjqn8Fm6y6tHnM1v
8FaI5a3JT0Ls54osHBj2NiAkJECfsxYAzyk4Q7kT3H06D6yWISRMzBwh6heQi0fbJYNA68Fn6fB2
xFVpbO6sUo+lmnNqp3Wj70OJuGmX+sOkHEl9rij06ZRUZwtyTQuXCYPXQIPlsXnqLkja1lguAIRY
Yg63ohVHXJcoY25rhNCZPJfuZcIBQS2CxdJzTEg8dJPUfAsJMmPlTQ3ugIvHq+GDSEKvwxQZ/CxP
gSMaQ5i3h8vFzsIlzCCA6mN0MROu4Wz2oit6w/XQrQFpD8YC0ZIuja7RReoCT+HTxyYBJBrBNkF5
rKXHk8iQhvTTPw9uC0UX/eHg+wtE+0RgfFNAlusmixqUyeA+OMCn2c3l4Yr6yqQoIHZw3qxCi5tI
kRtjUUF/8ILGVkaKs2obxsQhJWHNY2yyMaO3xbq+h/jOQnix6PBOZ5uQATYxQ7RyGhgA6snTeLxN
4gMHk8HGibmL5RSAUGIR+ftwLErUT5B38ruw91Hk5NwwlEHcJdZL2vd5OocBMYAcOwFhRi8boOsh
K2KyMCfMAN8QJGeHEMUcXXJcHW1O2FIOQsqVcN8TpGx0wQxd0Bk/p9FpIgQe8lutIwYPzYlYo8LC
c/mscB45pKlronrf5UDgXFROHE50JQL4Y9I1fqwOy04GS5YbOX3/5KT+Mu13u4YjRqDkWQDtmNiP
cMmJMh69hQsojeJsnNS1jSHhmdPVAaLnA6nRDdw7WBsxIg2HloWNo1M79mGM3G3Eb3U5lFj2dh9U
yRxP+cqTl2JKKpI4NkIK1o6OJ4W752/74DTY0/fIgmdnYu0m5l/pC2dmg7UThQxUAAbGyRJ3XG0a
zxxqnA9ilegndDgemR6t1cfa57uBStgBlb3NRJ2EsL3zc6fg6eLBAacumNoiQQslZiJEczEwFFuC
CISRMrqnfmptF3weogThg2VE5qldgTY3wwaFqS3sXId7pkxBUa/gUSx9ngBLFsaD5hvlCbdI+XtB
NMjcpT3mGxjh8JAAdsyri02vBS5IgRmYtna2PTWRYHHb5nYXNSdd75z63Ca+RmiIIoILH0LaDdaH
Wu/6Sygk8h4LlS5vxlTtK8JfbzcpynQhibzVgcXCJKr6cCcI34ZQokPirGw01BHu2nM9HEIUWeKb
4xbhYB5ys/EQjDISL7QURC83fY7JFodFDgLPGZP7hCpWVMae4ATGUIr8k/Vim8wx4rAjZvkFygYW
F4uJRcmd/T4hArDPh9FPQnYSFlnA24Q1QW48I3F7jxXpOZhoqpHUWJQ5R8qN4EXxFHOvWX1fU6Vg
SXDfmkumIF1NGzEoN0Xl01HS3RKHkpmWTKRASyNF44ejCG4jnH4PLBrY/MNjlOoO3Nxjkl2ClxtX
ITXUII6FgHZOhT85lldsuggTbY4pE9UcS5CAA57MjUAPxLq4EARyf4kQtWL2b2SxLvsCuwUism+w
/s/G2OfMiJiYiVQG80GfOzLgRWKeJccG25N7RJ7CSeAQ57XWJCqgftDhLWcoBVwjdcCqY3JjHD+j
mAKCHJvF0VZOioSLJ0UoEfDI6yGkIQJxUuMEpByDhaqZQTwIi5ODGX8Zt85l1ZPqsZhIECHfrz6G
KUUNAy2ujAVADOXS2Q/Ym/EGKvkLUbDkJ9oTuF7UWJOaWhmOEryAQcw5hEgg+DeBeEJy5xhIfL6n
KEtGyoAXWw6qyS0Hygg4ZDZIK7F9epPNcZAiWsYnqsXtVc5R48YoKeOQyCD6yZxTn6iFWmbroV+F
qo1G0IWkgioMGVxI/ylJw4SRDEQJbrhqg9iZOP6OtnS8PNeqlyJwu1v4U+J2k54Eh4HyFRDAFcoE
i6hJBcGuYRs4JRphM4Q2GwvK0Q7stK0SyzYHXmAwKxwpZ3pzeN2tq15p5AjuR0JimPM2D+zkpXzW
Tk9UJ/eQs3PWJX/JZn2/MS4kaeI8Wxv5PZMwF+3D5oc+CUpqLF9oN5Agtx6w+LTepGEi56UKVVti
gw/IAxVku+JKOYYoLR/DgsVkWSsBXbAjYCCjqAr1HlrkCSVmpxGlKR4GxJ/+ExN2XYkJeRFwirtc
GnJIvnQm469a7Hc+dSrTr5SqEQHqom2xlsuOQW/zxaJtbel2+29ehEKmiyELM2DdMocMEVCiB84M
olaz2yeksMGpjFxW2fLuLZaLsVvKMa6FKy4jP+XYkjgW5T70IJ0Hb36YNIA5ENATHJl0MiD3oYKU
ABfbv6BGZD07tTY22MQB1DT9oqB0woutiKN2wDXrzrZC1meUy/9MFC7N2n/dvOUVFxbdB/OiOw0w
Mgmkqs0v8xqLL8ejQIM22DDYrVJ+y3GVtRpoJn1pIc/bD6KVI2ev9cMpyHKP1iiM0MPsU1o4avw+
FhaW2oCv2HHy3rsswgVk5iLVFq9LfcXjmpmAAbBzrhaglawQaCbRpaf3IpEgElxN08JgOCkbFvUz
Fg4oqqW5zNi5E7IKMB8ag/urH8g+TmsypWjCDiSzGxCeEmI3VYIESepHPfXlCNGkDa8AQSD5k1rA
KmTHEuNtejHJ13HqoDrS23MA1sUZs7pxiomLnMRdmadAP1qjIqRrHa6YJjSLIoRUDzuZNCV3hsdj
lubDZ0g6cl1GCJLuEASIKpHqnQgM1aPeYV9xyvKxWbITAKdcAgUhRxi/sd4w70pZBCpk0SbEE44N
yG1kgdSIdyMlwrk0Mro48ZBC7jElaTmctGyuCm67WJARBmCdB1C+cMD8D5PwSGItLqDqRryY5GeY
4DBHh7eucd0+7q4OT4fPRVlArRqmcRFjcghtiI0HBapnHWk7O/FECChH9TwJW1EQzY4BI6soWi+R
gq1TFFnsI9vLyTfJmtc5VaWJMdDLBj+KyJsSjekyEkKwcg7StliRJ/GQGecAXzkxQdXxe2PcqXn2
dqeQJFQqtlIPfZznp0s2GXstpeBPK4UfcXMd2fLxgqQwhDr+X8cftmQ6gzh7J5+EMPyVGxJhiLdF
sf+/OYC1hFbQbfHQIelYk1JkNgMp51Rw8OSjON18oRyyZwcwUyITh1PtdwhExNco3dnWpHkPC0QB
2JHVhCaF5zBBZ4g8n+KexnCi33uM9ApLLrWCgfZWg0vLasT4p2xpYwMdljqgjTEzg5woD9WcWDIK
if6Wvwj9pOpCkDL48+g6ulDAv/FvUnlXgItC7B7zXUxssyVkw5PgW5rJ0UXtSV8ZPsfLd00BAWRH
NKPqSkOA/2e6Mx47J36Pfm7OSjaCunWa/qLNIga7RdpD28szfOP0JIihEfLgI6pwlDUVahV8o5bd
MWmMTY+OBio9IpkJarjSc8xMVQRODBTFN9B2apjOcJDszVqb2UwpSR78z5A6r99fAPvK81IOWtSv
qm8mJO4M58bpaIlUq1/iktXnRFsVYXNjYV9FqlPpETmRbY15H8Gp++QM6G83m8YMo+72yZ5dzPZK
Zruf0Wu0bVu0dj/ob5ih4ep9VjWQ4Q1+/X80aex7T+CA+cmvTd7I+j5GHY3EYoMRT+/c7cSb7DIq
DToM8tL0A4x3304FHYxctT9oumRcxcTlHu2MOBRmNAo1rSfTTpmQ6deNP+CwWiKdGxdAa7f0enu3
3r97NNX4h5mFvd69uDErwNjybM92efOze9I5VJq/Frv5h/wQrpTiQXDO5wvpiMSEO7NhbCJpKdYI
CzUJD1oAHnYIyTftGjV6vhv2gcGSba8OjknPtiU5wzHTnBHkchJTqHGgTSfBw2olV5LIf+04N2tM
es0fDcB8ynmFZPuEkSCd5GuXieEmZz7IDlFJKkoeYMfm2FcIU0oO2Iie7ZuJ0muH6GlI85N7xCIV
AE8ekDxPVqrWNQkBgCC2W200SFjgIjrmW18bXJlwy0yLU5jQpL/BWbtb3kd/nuGRDjs26H2cfgMu
fCIt11/nbgGmxEdBPLT5BH/+L02bF2x9MDmx2QvBs/hFs2eTB18ioF31vMh+BqmL/rq1a2MxDzNq
mrRJzqItKLGkKo9USlyO9IwNAB7LsSwjMCCmr6KSjymfRn6M4yMOJx5CYgi4Ju3TohNWg/nZgH5U
USaTDPE30gbtR8KrWZ5vfOcrHEakt+iCK+ODpmYlZ2ZM/v50K6vZ4tQrT0QjNJKH86B5cDxFm8KE
xWGw8lY/GxdSegdF+TFW0EAehZXHsQXhpdD/LShDdi9ai17imZwki6+HCRBn1x4O53MxzKKUV/W7
5ijFSAQ8ZVPy0IDCYcLWGkcNpITFCT76bG6dq3t3T/bBvqPlgUmGPr0yTUc6hC2z/TbLWe9WaCBm
/Uh7xkMjOmQ7tFaaVgaulPpjBoi4El/1GDPjEX6KqYQeMxi4EndLh9KOBhBxmeqW7qCQ6EDPyBdE
4wvVKfyeblypjfAOkYlGuOnit7EoI6Rdu5tHQGpy/nOOJ3vTJCD0K1nDuwBCElGphUBk/9ny0vRE
FiquqUyLLJUWT0ABEa6AyCdzZAy7aWyvBuALQmggR0kxRh84lTcdH3ceHOhIToKlrz8dbvPPqMV8
IkZkoLN6oSnRvDXRBGsmZu/ZQvDFm0QjdMrwr0wih3xdOwd+CJIYzrVjXYoN3d27SDdM/w/D8r0F
zsnl+2tefGZz2wzuHhU/60zSIeYwMK+De8hvTB/IE3YobTSDdQU5LXHL2mqzHOX2rz8KGvymICP1
qTFAyNW4gif8pRA65HVU0U/aZvDHwWRcDepMNsGF7Ols/CZ+MHf4UtCbqtsY3PnBCyNJGrCeysLU
C8IE4rgRIyi9fcNlk3EMD3qV9XuQTP7bUS9/A5MgrBxNmXrRAf2/UB8VSnfED/DRpJ+l34hTtSa3
mjwnq2rwh7fRMjjQHi+GS5/tidZNzeJS4AkxQtDKtoLM5HTh6EfmjTOmNsOZzn867XmA/MMra2rJ
j8eNXNGuL3pHXhAQWqQPQJbwTqr6I98yPWvE7uUoGEkQ3nblaig6GPAIBwKPp/FvYesG6C2o5UxL
lQoGfSwteb2zuYHzMgWdWDmg8hyd9zS+IWNcpqBCNRxLpOQUEKQr0Z8WWVn9u5PXXq7KuBNqbtvb
5yVE69AR42KO24QPuZhyAtV90p1ymKGCZpY718EckxwIfb9VoLznnZWBYqNC9JZxIbp9ssPDFNiJ
UQfiU9DR3wBVbqiJ8UDdYAlag2mcjCzv7aqkrlhJq2kOZPNQxeRpb7+x46aMrRhqCSZTwc+STmUv
cpiaiFlZLBVAi48l4TEWUybABlZ4cOkj6tCAZr0Z8awFfeEdiBxXnu7MxOoHOo9HOrKqauZCVoVJ
OzeG7LHD3ZdnB/Vqy6Ev4OW+yYhpnk5BH8lN30aNn55ikUTWXYMS1XhRUX7FY/gZEuTr5NNs6C+H
RG7kkZvOJNNm3o9WkhJ18v5whWpGhAqT41jcMtT5XgGlIKkOD5ACnFQXjJKAwWtoLizZ5GZmiKtW
pkeZEq7u0Tm6xceBpzQKkpf6hspfrQ7cJHJ9mZrAeEVeCHBx4WxU94NC08OtnfgXVX15XscwDSU/
8BqGsaipobVkL9WmtYGE8Dd4RE9qQsA6KGSXXnz3+W33gr6HKqIawWWL4cW0DVl58SLv9+BfJ3G2
tTvjN6pjrkBOVj6oU85i0UqrcJRWjJpgF/UmMlfAvzsQ3mKOwGa1W7AP4UlUHAtcDznBjZLvA81K
1t6nQpOMFUUw6GYQvajGNsBhpPPGq2ummGYnBY/nQmkFM4QMRAukR2mXLpcGyugfngG5vR4V5efV
AXIqSf8dOtoSVrhiWhCNXmThtLLkOTJ/4CcAaOoNflFzSmjT/IGs507RXJFtU001+gom2maIQgqx
Hjh62SRdACNWeQLxxJZdeQFPCghcddb3iyAPIGHQPxCFkU99qj7pSBU4v/bsUkgz6j4ERIFsr6IY
dqhQ85IKBgnT9oiO1+EuUyXwZ9VghdjkSvlxaLY7EzLWw3RPDQDwWnBjSXOzG/MTjsppVVqUxeF3
jOLsFOICI/BUFh4kDHW/TqxLj4EEKb1aJarffDvXlqESfzFxq83uZZusWI08Lg1coCDH3VivI32x
ermu1hZbHAKo04w2fj26aA4ycRUbLxwfkpJHP/RhsiFFRiLAkT4HpEELEI7+BjV+kgG0rP9D90Vj
DoeCWj83+GsSual4JRHhb4sq+lsmPmxXDWM9YgTagtfUlJwPuTV/w9jfaWHPi9Eze++F5d4Vsc6v
LbEzTl/BRecBhoiwS+z9BkPMMLqhyOKo1sLEQ57nAOT8S78PzCshTe37mfqZsYsKvtrmCv3Kx+Q/
ks5sSVF1C8JPZISKoN4yiqIizt4YpWUhTjjh9PT9pR19zu7u6hoUftaQK1dm9cIpX2nZqICpj9/Z
MUnRDlHpdfSOrd363Xtwo1Yj2pcbjYUWCF/4fXFN39+w3pwtrMkDC4gXpgA49vaecObxrMkbhAvh
zywiUYWivQt5X/ZBCKIiM7ONqw0ukyEXUcCV9qKB5pWWb5FV5LhqFRSXE/f9R7/Jrt0TQHql6SQ1
rwUVy827VLCU3Zt1xsaeyuytW+pJJ/oA8ngZN+82jSKhgRrDGykeah8dkxTNonqr6uTFS66gA3Jh
7ZHLJh3SCv/KeYsEFt1jJRUmTn1/wWZCg5VkDPYSHTCIE07aeTCVk/aXyBQcYv9qUjOdIBIfv5Ir
fAhz0M+oqs2xHVbHfuPPhBs1qlAaAbL0tr/7RC4zKJGM3hMAq7jiY6MiU5TryCA5W23rbVOylZ33
X5rQml23JAh545HNZbOkCg1kCoQJrUzqZe3GE0UVtEZpm14BJD2RDP4NgS/W68I3Le59pCsg8AFr
B9Ti6y1tsMPJAHXGzZWlygW6LzhK4CvBhGzVVK3AJAPeF/fw45YnKddR2DtHzDEJ8Sum9Nbm+wnk
2qx1+tXrv4ZNiXnuYqvN22a3eoZ3CoQfwh4Jw0J3UKySBVhiaPe5IBJT27c4jL2VEQH+rhApYsTd
fyYGatjP5JlIdHS1IrTomgNsgDkJnyLS9ZvTdzetc2DztvwItoqY1Zj57Qac4qvT3FHlwy+zgwpA
u7Z5Jk1/t+O1C/zXQtil/SaJfzgQWtFUtYR0r/uIMghpvBdZ9q2OXjFgNIVuNxNt6gKNYFkRbE4B
IgtSUZmVsu8GqKcGbu+gqUKHd4dry0sCT1HxlQ+Uo0rTrNO/D7X+V/e1+SdNg5zzYBIJUSpvfUZ3
oGvFW/lm7FU9gCeoIdvBByEwmpHBqcWY9lepU1vTjfYuvv1A/eB6P3DrnX0V8IDv6f21pauSi6u3
qOu8qwwQNBMSFpJ0nHYlzVJCx0Md6VW6JGEZujs7dQJT1msPtnW93fPs+dOvd4Mr2dhepyH0Fvon
QGSvNN79rem0pylQeJPmVt1sE/iN2AN8ixu1+7p4aCwUm4NbWj0avDnArip5W3DPAxtenV4dQ+uv
+tfkrcmiQCp4u98sydh09NEj4+FjLjMyWk+IA4cS3tcpLUyTIQ+ASJB3H2UbGZhws5wLTWnE11XJ
g4kyFz/lzv5xqxqe3u7t4tbcz8BYnL090XZ9YNu3e29bVTRVdxBjkT2Zf4IMba+gOV7S8pdDw0B0
zuh+ktIkDRpRNdxOAV5GpLmgdAMAb9Di77v7Md036v2gHwlYdxot/Q3tJX4Ewb0Fvs7FjPP1K7FG
ZRbuwAtQqQPAaXoGIwRd+g3IQQy3RgGbgcWKUfdIh0kHKe3Wk7jE2crRveepULsdbs4YSlAuBajM
DVXmfWX1nYJdahwE9lx1ZITgro83xGMv2eRdLsoUUQwK1fgwZVhxRSQXXb2s2wiRnO6YYMYg08zh
QW0qXrahbuROJsjzxyw5IZlD+H0SEkaESMtGJB5LNTzcCs8wwO+eUOfJh0ieU2ytVuJbUFf2URb7
y38WDPYPGkHaAkiM7qFjb3tP/0iRiX0B4njxpeFtD90bNLOKfX97lfEeih9N3OBah/MfJhcnZKb3
pDrxK73tqhoWbF2y4WBfK87osScojQBgkKCIj5yBF4Y2GRtcpOo/0Bd2Yv33no2fps3V5mTXYEeZ
1CjMBqZSvSI09+7gKoBogDpufva22+BI8+o8B9UjBV5txDsQRoLbB9SGxTIw6XmuPn1F5h9gTmOL
7LcGaokQ/iXtmfQmK6z2QHW5FTwyAe0Awlncp/6Fn01KpOLQt2g4FVS/aMDq7pZmF1YxTBOtszGR
oA+6fQOA1GcuXH/EbU6t9Lu3qwhEvu/homZu5XFk8RhRGhOjUo9hAXvbHBWTHgipsb6FV2dhU2U0
us1hY/Hiw4TAhUyG3jSAlSGqnES7qrNCbAxRmBY0T+1AkJnQIIAQCUjE3gx4w0526OwE57QAVLib
LfDrcdOIDbIj2+GYUdGWN7m26yXYIGgMtHNwhTJdw5F/e8zUqdaCz9oaPCFP4TrWYG1cDlFNm9JN
yLu0trS7x7PvPnskK1zSKMcF+sO/GeAO1AX6ApaL67CTj4yQuZ3T7KdG9cS7gTPMAjylHdKaiHTU
gmzyYKAtReZP9MCIrOyRAtBHOPLeyhf7Dpzxss0qxdvvgqFG+eRUh9f9wV+iO2LnpSr1KbXNhDIX
8N3mwPq35IMez5xPCBJQPJgzaWAgVryMdlMGtspO4uBewxOQMD14gpqB6agOmGZJ+bMo9jno/8zt
vo8A7354cFAe2b+jCmv2ZqtWA41gvdLJpne/lt4jKMX4bvXNjHVAddG3KmkdK3r1PKldfQJQ5jOE
oCeHtLttWwe8H7ztH/66Kdgxa+4rTEsgYrqf1sF9Ql3O7OUDIzwOe5P4ifAT8KtJ7N5CUqsAOvIp
lIUhgz3Wi5aQd1DNnIMaGozSYQ2wsjzdMN8sGIMyq/82FkZ05xH5oCe9H9NMRzje2PGHsQ0Nljq4
7v/19xc5D7yQMF4bN6gNh49YvjXHgQnSpPakPlPrgxwdr5jOmQnjf3IZnX3GXScXMuc9lNxju4lD
monm+Yd5zVsyHfeoiXIs4ZW/g7JsEXdLEzk93sPdLG8LyVpI36Rf29AoV73z7yvCKWRH72S1d1BD
1I20DqMmL+SDm8gNUxascH4+wAjM9oxZDeoUpcqzZzBUe1JeZwsU5LB+8PabF0i/iGMdgv10SymK
ZAcploJkvRahJw6Pm+2WcSYfVFCHP/YJrIhY+0I7+9Nbtg7Tp/xn8p39Sh4HN56eoV8eo+kJkUyI
He1L+EFg6wVMUnfkpAFT2iUk0iSgM8Qt4mo1K8h3m50Vd29j7RkpAGmMNYEVLUx3R0wItNXm37Ji
9ZmSocnLQ+G7FxTeVHtcFvuFoJkjLcTOfaIiPbw27MdqC0H9KOucr4QcCl/3S7D8rSfXMgC2YOL/
AZ43DyptPVr31Rshp4BR2IGZ7n6sYcyNsbIUzdAeYRaSbASF85Lgiz5WenGH4X5vpwtkZ9s6NGQG
0XZlSvE/FzJaWG+m8Fme7h0O2hSVsvhygA0Dp1VKKGgFka1vPnQS3HU2R1JbXRPKUwva0SZ88f34
mSRpFt1JRNDv5Z3QCLPua4mWDMRWvkKTJPrKbHBmfx8QRVy53bpJtaUKmsVwgVCPyCBtuydM7H2D
Eh16Bv4ASWndlA00wQ86+lWLtsWk1Df5WL1wPgeG+uqEZRrzcM0ZpC5wNGkHQdaQRIVdCVG3x4Q4
Ww2s8Wmtxd8b3STtOvDQ0vlDVx90Ttsmk+aooR3B/Z/kloVAHDu3drX3Tqi2pJWaI39S8p+0uRNI
GnitwqKyAckFF07YzeNrhENhMIYJHN7cdAb3O3Up+hLegzcKGiMK1E1/oNyFSs0dKYIrDCrJy4C5
LUb1aR0cAE4s+KTVFSKFRjyLLowdhQ1sNZ7UWPM8lLz9ivEqZSfUoXha+HEaouUnbStE3WdrkB68
twDbdKFZn0YCubVkOfMR4bpAlGRpg5wonBnQw8FQwRyy3ktCU56DjD+DkMIcVpXzxRmpTkIeBEne
Cz0QMf7r3rrC382u3+0HfkYoCkEv0i9N1h7fRcrb+upRXwzMxdK/ccLqQcUZs7PZvQYt1u6d3otR
EUo5xMoajx40BVc6YSbqiPWOuFmccyeGuGS5u7/C307Ontk1zk4TzK3umF30jR0Diaodc6zr+NFt
TC/96nfMdPaMXdtcTA/2z5Z1sKPPhqnzQN3dCMr9s4d6Td1hxxuRRUau09qw3q3xkZgDH0IK6t8W
D/r7I8xd4s304r7a7/71ai/vTn1RrOvdy+zw9zwgIVijWiWQegULjjyVsJXijG19M2hefRP1sB+j
XV4/vObgI0ktyeOcJrse+cK7S0SZb03kQiqSaHNgSYRhOSKHZmKm9hso3I5ZNJzn8cdrtp08fh59
ZDDMj3NK3m6zvetZBu+psm9Z9/bDe7v36TkEICz1ayACa0blRhFow9oik/3ewzcWAX+gSpzF7fw+
IhZTx3U1pu4yHNcdPiN9xzlJefyEIdCkdu9oA/E8AiFEVa/eWk6kKkwZxC/AeSR8dxQ1E5GsBHDL
L/bm5W9qObmgymukbi9FJdBn3MHzwXWPNgxS1jV4ZCEN9v5rOJFwpPf93c15QdyHBNd6kxfwBEbv
+dGXhUOWqI2sekeSx21SnpBTAnIwzGuEIrHMQNyXBwk2cueJozACAj6euMBn796RbWZ51WKQEZ2B
mjRkAQEqnN9bR4tfSNB2GUh1akw35GVBFc4EqNErylJhIp4825i6oLKOkQZ7MndKXQsBA573n8os
/0GgChcVEqSUW4Dw/fffZdIYaPpWJt7cJsUfauAnLmqpf/y5cmnB2wEMeIqIxkNO+RcVVe8KX+lP
hZVAAZlypYPj+BLg+0NvsiKF8lC8OvBr4fJBrHzSwNSnfPWQ7tm/9dQF/rf2hT7zA9jmySJEfTCu
Uv4LfgVkHiLIN3WNH1hlwSCHtbVHjZuW8kn/wzCcyUYn855UGMohiFN7p1bTu7M7ynrwyVZfRmnP
FU0hUxztypPoxaG0MsocxpAVceH0KUhYXNxm12KRRmtfTVRSsD75Co+jczneky+aHj3y18HKInA1
GWs3Ityn4DAhMhqI+6VmSjn2jpw49Gk33Uilhk/QpyHLTfNX57m+E0kqKPzBXDSDm2sEl0jTAFEc
DiQ8EB9NUyGMKxuJtcHF5QKTCKFFyYEpV6PNk7xV4ue/4i6oUTvycQqn789GBw0UjPT4+KppNpMj
L1LPbs1m3ukUNY9gRdfOQBuxVVvGUAUL61EK8VBTEtoo3jMsdhEUxsqPVXRDZbL3QfHj4t78m8+2
i/vBcu/Bx5a+hDoRw+Q9UHnwLwR4AuWZa0npRr1ytwsfDfcGPAlNtadP5rgvJwsL97lmEHtxL+68
F+2qOBk5l/DQg11icHmunsnAH3mFsMacZ14Pl95xlbpDDVrfreeUESNjxm13y66gngcXSatTwAKw
Qyx1YTM457Yg/wMj2q0WnP2zcx/nw2tw/A5utb49dBgPsqA6fvsmS+cGc90GO6lmULgX9GXysDwz
2gaBK/1toAOgb2Vo4hscBtfg2q6yVou6QsAU8tZq8qrQf3ZMvuU52LEKffD0OvBSi6r+2684zSAP
GwjXkHB4d/I4aUAhBWfZZMCmbD2hU/mQNar3/3hBICQlPZB8tPp7OHd79E71u1h0VbzE6z0pWFYi
+btqr+PVyQOzdZ4jKUO04eRfwE2Nzq5fvZDyyjx3elYwBPDBfL0FnTJxF6iPIQzkMHgxlIsVG3CW
+ZK3gCVttugX90FowCjDbbKfD5aouJq9cphFxbrUPcK//msMS4v06tYDa1bh6m1bZTb38+jl1AN2
onTW7EoSglCYPatkpyrrIMzggWKC+i2xdye8sqiKhDo2CPlkSzg0GeThgRbG0DXYIkztlWaOI+iH
RpsM7b0GnCEKsAl2Lv0bdI4bV6aAEJt2z51TKwsqidlDyRiAhnF6z8SkTHY4XJXBR3alLBdFBGdm
B/segnyiwpl9NmVVb4ijoAlAjpHEUS6+dO3gti+8jdkOHDT7b/CqPROKDCFayCOQ3UBXgurindTd
J4SAPQNvFrMp7KTAKEtppsPu5K814AiWV5nPsQ0bvXTYSGBths/OnxgBE5aPOnWymLnsL93zz86d
rrmB1GaqMKBk8AgHBcCPthGuEIsAeVeYWtNAgR1B8xiUkh3Gihoyya81D6DWqM1TEVbblAWKnypM
01iYoy8AXFwRMXAh5U8tej9YUqBSgYDU/4CegJutv6cmXzFs0fzjCDJ+CGrdLSg4YvQ759IpOjyN
W3vfZwU8OG9QQ+8WnS0icxooV2K0AnbOqeYep5U4h4QQnNfPM/5XD/ydtqPvHJ0RFJdc6v2HcP9z
QO8FcSAYOhhIv8C/NRs/rwvmJyAZJkmwdUeL/rAj3X1+yxDsGChqDioO6CqXpfWntYcLV2lVVjlV
YNbm4Zie8SQJdlC9oITLX2mUd7N2c7ofEK7QhF7tN9acqG0jlKanb98FaARMh2AT0M3R/h78B+io
j5zWuQMj6MHg0vuw2Q32Q6Qth+9+nVZCulvVuGqw5nHqABy6pylwFvxpbV15mDzsVgmYW5Jc0HRB
ids1E9pbfGLFOFbklw8mj23DrY12K+L2GDwzuDwdpI3XwfQOTT4P3/7UK6Knu5sgOwIX5mQvh7X+
efL05b1pDBBEPoKonfm5adeKASrRRGPePdCqbkrGvrShkHLNU22fs+nEjU5bpROVXDW2XID1mVLi
za2jbJxWtak8P0yWfWutqCiB2odXWlAq3r30IbONFwudxCifHnb6CdJwH9X6u8nVA6VgBGyvqRDt
RzulnGX9ET2qDbzj+OKunzHRPyNVxZS5dhZ9BnxyaRKXxoeOhdDKpAq7eH0mkAckmmo4Vari2/Yl
OH0mbSA+xVdn3BQCJoFNzSZTQi1Ps37ENhAXPQcoskeVTpGSmiQ1XhAZtZDxcqZ60WDDBWQ+xxkj
iPCDecZ10abiP39j88u5RFzhXm/XKbsVD9UOgnmKcsVP1X0Fz9CoBk774vf2v5WG0/vxDshdfBBV
qEIqyjGNsH96PArDntUXXZa75fXuTnvq8dYPNvPNPkym3BV3jVYfUYaHFqZfzskGB81GhW92H+0s
XMKkmtXfDgV5YTgoxPFf1IBvb3/b2wN8BFUfjlWKco+35DGNXuRf/+PxW89BZDxwEm47TPoN6Zul
HRYc4NmyIaAJyYgz/60eUsDpFBAbzT0ngmRFGAiFzgMKErNbTNvviD6z+kKTrHbEnnvtk9fLwSMY
u/afiN7UZugTRd4cVjkZwy8hEklBD6E1OXYZHKivKNyAneRksywxxWdv1N5EafgJaAyZEbEkM58j
lDdnsWI6ffsfXQ1Lvcq5BWJ8bVXUaZ2J7oXwbqS4qQ3o68ERoJ+xrhYSp0Zq7kbHrhRFN0DIiTLa
iH1MzhZEkygJuBiaH/eZ4eNCDXoMJkCy4sdf3IAfG63VngZQUhqssiEnrHgqUuyKuZBGUvdwJR90
zZK0TTjakXhB/xeHLdNXFoMMsGBZbS3gXNMPa3qEy2CQ6AEntlDerdexRAYezoErsoSbxmWP81mN
R1B9KYJ/hAE+l4s7x9dWrIb6St23tmlXq6/Qo0Jynd5bTQ4EY0i62oduhEJnUDdPuLPKtPpG+l1M
GUU4bnm/z1AFiMvWugkMYe1lWNC/gIHl583IyWFozODm4EKsoKpEI4sgwqXvIPW2UWjkDDGq6fdX
/BlwmyC4vsP6DGx8R7vshACnIEyWsHpExccJYAmKkTIWN5tkake2M2T9iSr0ldTHRIRTS85shS80
E5UdHb8UIu6Dh5uKB0VDPeYgNu41tc+tWkxEAUXyQEAlpZASokPgJgoXrblwPvVu9UPrLW4ZLyYd
IO5LCBTgpd9z2gcaCDIbFwn+pK6SqJgMTZRk8UGgSt3Uy9wn7ssGSzv32tK/yDqAXoNAQyx5cbev
zLpYjGFLgNIf8xtqdQQnH8OXxRBOLSgMC63UsNuDd5V2OWYUSt/7NpupQhCSIT6CGs5dOMG+kvUW
2jF7xQrHZZFRj8PSJYMDc6mTaIAQZnCEARaYvil43nweOYKUVLN+eigLsV82/IpDw+ty2FduoS0m
Ya2PZ788o424d4llo7YZyE/ui2t0ly267ojhCt4AbYNhiVwXTgjuKx7EsUAPK4w3preDHIFX5vIE
PsSCTaKBIXc9vtLcBIcOU0IeXdz22DJMwZEJNjz9jKfJabrkRJqE+8P/El1GrQxUpkuaS8E3qz7y
c8w5y1iMAOaoV+D2yMy95PjMJ0Cc+JncLMD6xuTMOau22SZgLQi+QVs0GxOEntkn820SQFT+o7ht
L6SoJ6erUv9ctetM9m1gJDHminadRZO45NdhWhoh6iNiXamsATEbpD6yOYH4x2oTcrfNdF76QXCQ
0Z45+mzXIIgESbEja7bfSiwpZJG2mKDASZWwwy9qddifAy3APYkuiBw5eFYyByna2u9pOJA4UyC+
GbsLA0ESso3WtEQS/rLfLiY1wi+Pe8Z8fqXaDVcmHN8f8eoWCEWoozAL0qtf+aKAsEO7rae25eN3
3K7grA4r4rJgeh+IFXUqsVwlOsCKC6vWjHAA8decfqY1bvgFycue4fSe7sOrS/+LRxH5N5oUwym9
GZW0l4R63yDFs757Nvp3him2X0zywYzxUwoz3d1/mD034F4dRq+RKAUfiBfa8X/uKeqtFOPuLUty
IX7UzpoIEIMLa5sRVdjKdEQ4CRP2ScNem4M8LoZ5XMQ0b/Zl/uRedT/kPuiOfxQhzLzgwSCm8HYZ
aXIgH1Db1PGkzvFlr77sQoIuB6zTeHZ3YBV1J28CwmaVYDb4HVDjo4aD4MfsFAPYmmur7qaHtrE+
Tg7cAbf+++Yemczkiq/wzZHt7ZKveR03WpJcxwZkU7CEEiMVmZVOJm6nC1bEJfrjIFKI0DmhRHHy
V81OY/Ig4KB43Oy9DFQxi2A7pB2hv/XvHA63GNe83ewe74/tYmKmwb7XPLB5z1zRLzCFoJSuebQn
DOQYpKD2HzBQq4NtHVCN9N58pg7NO7DGMtiTJDv6QyFMUamgPDmY6KKQKMoBoBctTTf7btzmvbrP
LpD6gT4ME9oi9pka7CiPbiV4v/RhzAsBs070PopQPE5XFExgcfnG29+NzLW6IJx92CbIevr9WWG5
BD1G8gljTujIMKURVGHbhanjvrXCQX6q7LtR2l5rrDGlYlziqXFYbVc7ZoYQ7cP3L781tnaEcQq9
3ma9IRGTdkD2AXYOoJMnzu2O8/QYHqCL1JhAorRJQoNQR5ShPNmQCre+nURsfCDDC57RcA+rplNJ
4A6wmjwnx5S6xiCyM46iUhf2oRnVMvtI8mgpgacoXTfIfNvVqRUr0O3pxIBk3OoGslwr62RYpBGL
mP2zEIM6nRwIUEC1bCxoTKfhV7weNeVc8fg/O/wcwDg/0fNT7mkdTpQBLRpIzm8BswsGmLiowiGZ
V7FbTaYJEoxoQLRzoEJ4o+pUZz5bui9W+OL1V3HHhyPD6iWr6UCYDFpZfyLzcCPY28LpwABa79tJ
MOXlIEbmzSMSphYc8UghalMQ1Qda4LOUeHkkp6xb8nMYUyC5SaXY72umtOuPaBQ23+JAj9eisPB8
1j61KMpf5QcWW+HalsAZ3pMF7OF+HZjhSiQwZvkkQ+7pge3S++8cZT1AxzUKUm6KdRudtvfYoRwj
XrZk6KT1JM67UB4EGJH6G+J9EKAChRxivkrvdj7NW2/YJlC8BYPmaLSZMXKM/rFTalmse6IklVzk
BR3XQ2QX/X0f2vngLAcFYjxWv0mO8e/dsD+NTd7aKWz/Xvgd0b6R1SthzymyOCrQMWN6hfQ6A916
WEFsG8I6jpvskzZHFYIj/4pDFZIov/icQbiC1tISIPUmdREmQgbARmhSnlccNgE+NXc33m0Om4LN
MBNLMRSZrn6pBdkbzvmO63kelWZVQrTI26yog/lRZ1K76eitvoRR7uySdCgu5/vLoAdzgCOuB/xJ
JGCmjjfpfXYjYvPEp+AKNL/w3EUwfdbdavv5912yJ9WIKb3gnkmfOGcfcUEB/X9tQv+tc3A+Gdtp
nCbRt57cOjXbbweSIxMZWvZueQEYgOaqPuI0W6gioZfOVhcRAPYl+Dlree8gm6KIOMLaj0hZ/CFN
hqGnga9eja1gQGpkTH8051FskbrUJ/wvg36hcgVggmaqjG61q+1y2xrgWzt4tw3sm+Unelrf5yXk
lBvE7BJ3XCdiiz9qE0NSSYK+fDzAA59rAxmhgMJ7CBFAI2rNSIMUxO0j+1sf8HvVdJqlpIj4Yv2E
dQwkJhpm79gtgW3SgoSELUpPVehgwD2aVOBd9Z/VWOhoHaOnjLKsRk9rua+kEbEdOzp0NJjZh43+
wzuGCnmq+28uddUyOnc2W4ROaLxD7RSvVfE2+T/ZsWv1M6ytzty17j5Cj9uK8tmWiu/L9PNlvgaj
ngKsqc8evH0QxkjmLS8MGtWoIsHo5ijQYmDfKwX14DzZ9m6uM2Qhp8Ie1L7K/OcYylDlGFX79W65
f5vRa2MxT5toBB+2mV+J0X0lUJ9+mCYtt/ZnIPPhK523bIhPrTtTUWhG2k3CMquFLX0gVPMd34CE
cb4pffsPlRlMRhSfBXSDMoJFZzRoVtzsaT1fq4swjYRqp9TkDIRZnaP8a2VtMG65eTCqxlyY8boQ
b/FAKcZB5fF5CteEZn1D8HA9L1RCeloEi0LjYAipn86WGRkg4WWsjrxkiK4PFjs52Xyn61TfRUyb
bNyIH6y6a8+rOocHlXYxXpvind4TDlPyyk/7AIaBhBC+agG1xnVKMap+kxYJ4y0wnjF+HT39SS80
w4ZE+1xwA9hexOepldAJkpc0Mfjv4XVxWZoDvsSv0z3GVFo+Ipqogl4TpL9bd+eavIK7M2Y2FzSw
+pGCJ8hXkPun9vDVZa3SZgFXoETVpk7VSo1qVeP7aRl2yHdHiqLSpa+ABCAvgmJ8u9Su+r2qewei
7mnUVwmy6Mbw48U4VLD+qXWbC77Cc2Su436mT2cSz+2ABMlIQm2vzJ4W8LW51hpuwcWBqQbDAZBM
1zAdJ3SSlPlMJsORErNabs2d0SkuPJpOIXZqH6GGCete+urwlmiZoY8fgicx5q/ZIGi6Vrrf2E//
0jwDZf2PhbrHmVcikfE0euTd81+NrpA0Dl6ldbFg3vPiD4NUWahr3IzD2ZpR6wH8fR8Kh2fYy0+E
fAEdgekJPS4/Zw3GnIUBmiaqPpCS4ADRNor+sG8jNEUcdtWHq9AQcpJwxOC+NVTkMLaM+VcUnWBw
QcISv5TqjX6kCvm4yqhP9kLixCvC72FbUV99jS+J9+RwBShR1qGnt2ewzRCDQ3Sw4dRS8owSj3al
tPZj0mlsu7WezIdU+718ieL9/2YvQqV+hDrKBzH+yxlvkjtEPz1BEebR0C/N7vbw1QRk6P0JINDD
p8eFJ4WqigJW3bQO8xcw6dKofL8bJEqKC/04atBvwshtehyKD26s7jBbH5LMxHfDHmR+Njx12dpi
SKKFsGcrRdQ20//Z0fq/xiRF74mqF6WZj1v05G0BSKFXln/Bi/6TDkZ/JS2C5+wHLJt3/z/xejPY
zrLrqMEhZpb8opYVT1s9uLCY/2RmClfsxzCpPrtQ45j9jiCq8CVvb/UR2+PrRq8hSJMPihsLz+lL
QgnWia6OYALRnsQiKgayxqG1p/bSCoh6el4+pH2yHLdMHWW2MliHkmq81oSW7dNIHBIZbWiEXHHr
/n2kaWqjLUBHF1JvXvWs8LYjbtBvxAZ69dbZf/dqbEHpFyQlHsEv3UFEOW2pCCJYfdj/QRCHjb4K
GfPo3QIDArH+JtyIX8Q70Rl5fPkOo82IC4kSFjkO8k1zhed99rKL8Q4tjJXiJmW6B810ertwABRi
BSBit0R43GgVVQRrjgqIx36jP8kwmWayxUvpzC6eLIX1bsTfKy78VO4So9sudNLHmZeFJY+eopEk
PsC7OWacvi+bQuusgnHZ5Rnc93DOT+D3lSneRPys4tv2wqiGrFVvVSk7oQvivqzF1JUxfQC7TI4J
XPTtg9NeZogKnaSErkrRfeMEd1x8eIE5SQYzlKHsfjAhhP4szF8Y/QakaenXXAtQCbNjAMEXhml3
Ut4U6+hWGXfGNLi4RpeJMc+/BIi+Ua+FiyaXSUc1QVFDOGfFeU1U6ivbg8eGcK47TLKiJan55NUB
31oWwX7+dL2CvvsYzg1w38K/sx1+bdXCjWKT8B56AKbiLO3q6JMfW2Uw2cULmjkjcRg68NDk8BxC
y4ar8qG0uFNQKEla4ebI/cV7e+/k2he/dI0V9zMlVOt96yUn4vcgKIe1MFN2rhcvFqIZ+dzsWlHK
gJBufIc7ZBHdJ2/ySZlyvOJVfcoKOgbyV1spX7wURA2XbnnnWtgWeMcN3OwPVVQOQgpX/sM2nMmi
HLng0nt+gjtPc+sT8UAw9twNj4utfxwz3EcCblymoB0eicVykwTzFf7L6yW13DGQfBEMo8bok5Rj
4vMYpGolQjAD+23mAwniE4QEHCBxeY6J+Hz/XcLe+nC+pnteGDHie7qVN8gGj84yvozFmFydOPrm
9OKU0b9lZSxtPT2c4Fh5tw1SK7PFJvmRzKQ4MHhDJFkcYax9WX0wOZzG5vGbJ1nDRbbQPW4uko1c
PZNKJPqEUEEAw5QVribFpM48D3GnTnQFBgcC4QSlbRYxGCl1eBjSARstWerk3WuGrsSxyzWhWumB
lXG3IO2tMvzEU1IV24WdStkuFtAH2E1TY11DYbLulK4OuXU3vbasmKpWsK9gn2QT3ZmpehFILbHr
i/wGYSMS1Kxt8q/K1DBfm56A9hdRLUAMQQt5dOyyDoVNF0D1ixvhZdfRVa0iVyA4EsUYOPNcLSyE
3dPbyfnrxSWxs/i/h6rI2ba3eWt7dmGVAnzwYhhk3u0bG3xSZUA47zawfpSRTvOPytc3T1HZby6u
XsWhaIWHRYe6bFUCHAw4o3KuufFmWwbLkHNQ2pEJDDCnNgQkhJfJUWWLZG7SKP7yQkWl5l/xu6VE
20N7E7f9VHIyLq+14yEiFi0ajEt5o1QNksh62efV7q+GgQ5KdpvNc87wjx/KoI9FA6idGEdIxQS8
Hm4yjz/S8wGTtvYSAmKNkLCenxI4J9/vJJ1MC1wc1nZf9lbijFR4kj8tZG/yl8NxAYpW+QneuneK
nfsG+FvcSYI8+DBgMGXdcqUu3TfVKJM9d7OjOA6gl4GnePcVZTRHS3NiuSACvmPBC1Aeb6r4lnI9
VWbtg8+KQ6dXumKDi6paSxvh50YtI6+pV4ertoybU63JkBtZXrOt0bV1wl8yZuqyjOpjaiLgv/eJ
JufAiMrbQdqgjP20NQYgdDGR7KQ1t/xLBUmcXjqPul2Az/GDRBu5Q0drEg5gGL+c7cTQIalBWdOp
4cjxN54x5zbn5e7teLtaRne9+mqYz4zFLbdjJgDMDmeI6elTP04NHAOCBD/c6D54l/K4fZ0xD77T
Yi/wTCKS95dDwtUBLyZMGiCfccRIYn/w3oh/vcLdUQjfXBgpPmPK1H4WeKcUfhZW16XFt0kKrz+7
npyXjOC9PvyVC5sf8f7douG983htAAMrvfOKx45F/mAbs+6l0SdgnHGyS8xNn/5zVtMLqDzdbJTF
T/JQ2BzAhWHW9/QzekA6+GAfmoPmgjUVwDAWJUpjOMFH9n3uzmVt1jq0g+bFr/ahB17tYl0r+NL6
gPMTnSBLrgvWt2aMzax1c7APbwXJ4Mn6SzeHCEnhANlscOXr0Ml+e7d1ifHD4oAPzziNsmhLYcy4
9ujdrzbTxVJXpEdreIUeQ35HpwHRFHQYcrYhKW9M26q4z+qkVPP1Z3wBILPnMTNJbtELIA8946P7
AkUGmGfjDC/a1DNq8No9Bjp7ZZYjRd7FN17ew3K5jqzjvADvX96WZfKLWxq/fzXllTrHyR4fkWj4
SWMPQg0TxBISdQ8vSsKVqjBtVKji5XFR2YK8pAM9OGcf4YeL1SALU2X9Aig+4aQ2XQ6OufiwCskL
sy+z7eSAMwV0zW6jwM6lfTGct+EwG8GH1nBSiENAhVBcqxyS2gxqC4Y01Be9Sntfaj8adFRwyd6F
wwU+Typv+wbsW8Wkixv8+ctvDTy+bmgeR3obdXT+t8k2uVQB29N51Tfbt+gxaVAnUC18PBPikK0p
PxuEzjPsWbNLWAqy+TO6xA/wNsveJvsYj5QorTnLWb2NJUx06l0/TjW3f3atl1f5q/oovbj3SY2d
7Rk0zOXs3LP8FNDYrf8t8SXJ3bIWuo8xDxBspTu4PSOiqotDw7O/7TQPdoMTGVWYZp9wJul9JnmM
n4TFUbO9fPTxLCw6LB9LWUT8U6fROSeHk1tCYAUEccqwPyY+P/0bygQHe/vD1Prwo2eMow4tLzwx
3aPBouP1P3/ZaB9y+d8+HJ9w+nTz75R4Wu/e+CMGX4HVx8TZt/i6O9SGw+TmphHfIaMT5XC8nNKC
c3ubcao5aPzx+R+p4AwX68/b4RG6zRrDwieKD/mk0rEDTZdnJ+NJsSt159MzFs2md+B8DomTHdhD
TF9Ozp3miYWY4EOX30QAduew93XupKzmwfRVrDKJ8EavTLqxIhbN5pbL19fZ1t6SdxjM7mzK5XOH
KSKxoMmM80lTbR68B1Yy9hI0xK31a/0tPIn0QewpjacYjYF+1/r1RVrQg+5+mjyDyz7nd1jqqjkX
R5Gzh2zNH2PxNApwld6VPAOkL3i1zQH//cPqJOTEmgMey/LsCLkEBO17ggkC215etVOu+YXHLzxP
OKs5Y40unwMPmBO77PMVDTt6nHi+Xpg2gGZXqgNrjQuLH9v+xUFWlBbaiy5RaReez5bzpD/lWyMO
v/9h0omo9QmvSJbuPeYSzA0kpyuDq1q7tH472c/LvUf5z/6n4Jb3atwneoUduCIipIlqoz49prye
qon8fNj9lAUZS+Ay5FR7p5XGU3QGSr5NGDQcQTSahDS7tIZEFtSRIm8EWvtRGy3bgdRnooqdGc31
pNq+a9SD5e3gzFhQrbLMbmGH+phsMX87MzixBmU4/LPi7xAdJ0fNCpH5cCt68TDvvx+0a5D+mNEh
BzMRfxVsNb/CAVviJlQmHGbhY40ey8LcYmzAyGa3c3Hz6RrhWVjtDhOJWmLEtR6mSF3Ls7zK/DIF
Q05Xv3UEZ8z4vPMMK9o5j2dQSyxZPeA4wNwQmNeigEXNYeJeUa3fRcDd0MzxQBgYfXVdNepBohzo
sNU1EP8Hcs0mO+o8kxFkrStVk8YAb2LUPPS+z0AMogItxzj6DsoB6O2MjfRTZOKtJq6bfM9ufyhg
zBj3ubc/VE3w0qqnbtbAYgLGMLIpbxmsucWf8OfygKFU9Fk//B3uXag/oraGQGSXlpCnEcQA2SkM
S2+ewS3+hSzGWE0cORkWGJiWok62lnUBtwJhPrkTgMMl/0g6syVFuSAIP5ERihvcsu+KuPaN4dKI
O+CC+PTzVU/Mv8z0dCvCOXWqsrIyl0PgkSvWlITT6+YMU1rWQ8Gvt9lKwU1EZaDC03m46/nDZTM/
Tr4YCPHuwh2f/uqLm65gh2GLSR3w5iL8cK5ARqcrbuTEJuZswjuTNi+zoGrrEp1Ufb0jTN9D7WcB
BrTdsn4IVODJSiKtFTGMFvsLiDGM1jJkcXF4KrLMEA+BdIhMLtd18U68hg4yxPBdhVJCSWXbEi19
+hsJkn10C1EbhGr9DT9h+UC+/yHkZ3AUGXHiI1PASymOoQANRnh3Rk3Byz4AqpEahUMHteanV3MM
weE84rk8llGTh4VTHXU+xE5jy8EYMF1JsUr6ueoAgkBk7yg0anqQA+fnmFlnRjB4On1RUNxe/a30
BK4ThqLtzk765wL5PKhZkOm0pC8gTxYVMFCLBtExJx/3l9dY9YvxZfwMsQvd5eOPwkvax4lMIjML
yEXJfls7g6xh7E9o9bSnhOggoL/AYtpIKKA3T97vw49gHS09gQ4bmquHfyQQPt+2xKl0fEYqZZqP
18BlQlXvL7VdwTj+F1RKMcXnrvOSSVCe2XlzJqf/+23FmZgMcoP/f+zO2n9CvjDO85PX3T2y40Vv
r63vk7lEGZSkEVqF3yWhRrihNOip21mE1LrJqfKUpEUyzpd2t77xgXLPYdQO2g4eMI0xfOnFyaz6
xhvCf21+du3CWdOGo4p+TNaMvQ7N4825UNXDVWQitYzK1viDniR5R22eVeP2CZQrkAgjQGu/HARY
qziVqIkgodA1urtDHx8w46MRKHsV8VIrou8Q8QheeElIVXyhUQ4uKMBi/CUbls9wgberqw9OSyuH
kai3zrYa3a8O/WKcDaOApoqhyh6lfOecRsgdwV9whQk0Uuo/6s6fFt4ygtSDvaZXLigG1WYAjHbs
ybhAznsYaTKsaZuJ5QrjFdsjTFhMxXBlwpAJfyNB+3rwwj1zr7lcW63GLfaFeaxsqJ2HuYL6zfy9
q8VHkFHb5N0Jn5oefLvWvJ/eM/Xk3jP2TLlUkoYuNxHm1DWePeu+WRPQ6eCL2sSoFs83UWiUtvFO
mT6R47gYTi1Z3V11Vgr3zVtcNm+E+oR8L5sWSDbTJFZMJzBaanKsywaaDUMyMXUFYCn98TUilBPB
iOHE481MYw10djgt3btLuCI6t51BVC27KCEcdSQmgdbIIHqaXi8/iYYEId5dY51e8dNKhw7kQyea
Ir9LFY5pCKyRsK/vRZXpCSmz8ZkQayNaJfphjSPbT1R2GZWCwkp1N9iTW8XlH+2epyOKGDRc0Kk7
trxdzXqMaCa9jcVg9M4ey9MjbI5MHe6eaK6kp6yylJGk9+rIwlBQdFlLthRMWlp7jU9E7Y6E74Ba
4BI1bpulfhNvAzg/B5rlgtTflw+7Hu92NE+MY6Z8rFILvsDQFAloi7DQaQnfPRCpFAwYTXoIMQrC
wQJJQ4I6zB/ZgFOaOVsdNZGP3Q2BOEeYmi6XMiyH5irfiCrL8g0oDEGCU3v0JZqgBl2aiHRT58Ez
AaWZSvOFWOjQ444i5NVa3oFupyDJXU7tAVYnMmTMxuWzEYvXuMF8KSuBNL+AflS8bvEAW8Jtldrz
ugSGoXsD2k8/ZwrVoL9tgeFBEWCK5xDRA3HRVLuB+Ap0ylxqtVDH38UashpDghNQx8dRfOQR8kD7
+TkaMF3FTA2ulzxBpuRzs6B+p2FDjdaHKcE6f1HozVvAtNlw1N3JuM5hct2svx4DrWQr2qjOhGqh
EGtys/sSLUfkX4hgZFzFW+/uFMo6TT/Qk6GbqqK1OhwVIS6hjfFcHiAYVvoh65Ruh6C0vF6t9VDc
MBFnus4P8V3ig5aWRIVMUp3lia9LJDwRQMpK8hxRnZGnQaJzhWHQGWHt+aSvUOFLbCj06+XLwmqS
rcjqZf6Yo/1M6jHkFDVeuBA9V1oI9gLwT7u7QG+nWH5XnTGtb/KUl67EuUMv3OiMkfLbd3V1Ngy/
K9xx0Zxq69p0j+ibcd9q5jqWhsE6pobDUTOdiYAcU+qsMGmEkE8E5E/EEZsC18favIhaXmFk6Qm/
t0JPYf1gFMYgmOwmEaYOsl4wS5VAnRRObuGkd+MHtPEM+zX47Iqb6zNus3+6G+KYbmkwabC5BDQC
MACNG0s7hoyuB77BZ+OV1wYGw8LsEo1KFOpmF/88Wsd9TxPn1nkZ3BwmOTse9lR2NcPKzMfZ7Do6
moVzTAcuDVuviqkVrbhvzLC8k6gJLclsrdwsqVHCu81uXP98QLNbNZIkTZpFD7NADOKks8JGOy8e
bAJQUFw3udL7Fns9v8C7GEPQRv8OjOK3F+9hNATnEaG6wGKtMHAe/Kl+G0gXCOWtjeqXnyyimvsi
Aw1ZWtE1zl7b/I7PnTY+q3oLhcZTT89/9qqBGAJISFDMLugYCFUCkWrulDyXF8ugFEvStSVKhV0v
URkVbwmZwmiFcwjw1f8l3hg3hjlY70toBPBcjoS80g32h5F7X5yi5OQMJrL8xBzTyDD+CzW3O+6P
X26Q092ZCP8heclLK7HyEzAcvbmjd/+f4oyBFdAAclwJdwDdvzlD9UuxPpvvcY0OJFhQWaDt5kLu
SwMiXs3LCadlzz3PAq4TdykJaDBK6GmxKiFbIPTnom2mJB0uSZgradLxroEcA3wG3djUNicikGcX
5WtQoAK0nHkRG8I2m4169y19ysnbyieFv4FjriwVZCYvUbfLaVrgOzUMj9ssT+Q2VjbDKFjYH+Cd
oQMJ1UJYJ/yNmBOyxT5jRoOFTHons563QiziFjXGfV8S8gCfQacpLNwBfc6rR3D6qV2WCKfVki0z
ALPssF6ftN2jxvV9y5/9XwkatMg+M1eiZUmzjljYM18BZ/noOGp4e4aKHda4f7fX7FJaagoiit/d
czlMP+zeJ6muc6k9li1YHwNawqYTFUGVKUxCDwVY2FuT8F/n6tet+8x6/PUTv8jafew2FcBgbQnf
o1qyJLqjdnKg9zuCK1SzwUg4jE7NE+lQ6cTrGEFEOqN9U6M26jN2Uro4cCKpoZmsxUsiiQijYphN
qhDiXHb0Y7G24PCMDyQv0HVoV4b787YkhWHHcLMksry2JPW0buz90NRoKFnrmWjft3/YQPsXNB+I
Q+wZCoaTidnn9iGDmDJrnZx+JQoQyqzhiqXBjhgPSM3v4X0h7q5igNqaQiLa4oJ80K8MYnjdv3DS
2rOcjn0HC7vJyflivmvJfRP/uQFek2Uw3O81uqUIgNFgJQZHGj60UJpiESZVsNq8MTjqMIKWfuLu
LA8a75msF1fz9nNNcyIBleXBGP6qwcXtz78/dDYgeGZGHG7ElrOAYZWTSAr36RS1zIJR05IxcrbV
RKKsiIrIp1pbmYwzH2EzEVKdwvAbu/TaJnPTLUJd9KYyOutEImJvLuKF2ML7q68f+qieWC2vCWgL
2woaq+TBBN2MT+0SRliYlbEOhMpAoEMRZQJkqt+JhPD5uNCrfXF79o3xjA6VHCPVbNCjqQTYCTJs
dzCyepvM98RyF7VgnI9b5gnlBhYiWdQJrEI8RtXJEZXXHP9UWtGjmviCe7NzZJcc0wZVGtbtL4NK
f9elmHVOp+46+qP6ciA8DZDCccYUoLHy3aSHa8J/Gjcliy0OP1KECy+pO9LYo+QtJRV0aQ3TFxW4
d0EFTkNVGSGyzZqeUI7mxXtKe9JhvJXmECwXu8hJaVQOUqirQLfsSwZZ6NWlTHT5dxSFTzSr/3g0
fKPPCJNTSoOV1p6DCPmbri/yFHQG6bAwkUv1KK005Dy/yOQMmEGC6Y5WELOrMawX9CfWY/oQdGVo
2J23/a5ezmkqvVFDpe+xf83K34reXHwmdsbQvLLTrguGdDIUupg94ra5BgN0LtPCg9RHnhU/QDph
eVVgOsOlCCQ8w/JmaWCpsbb7iJMeBRWqkS+rnL9pAiOP8MpgkmYkS7yA6JPfvO8SYAceMSVz5688
HNKxp1osD0IkvezFQn7glHGJbMjRXbNGJtWYuzphYHwOExzFFxi394koC7Sty75jVl4Zd8EAyBuv
9NIPLmMccBXJtlExg7U3F8ioDTGsYQD7CrG12UgLUMh0Le0PLLlyIeSTFAwW1y1TfQU+PeS54M4i
A4rYOaUpUiTkmbeQTAq+LYFFjMqpb9IS+V6yfOhwkqvIyCrb1/iO2V3OMXv5dfLwmVOHngCtQBSL
+3AHUNyxnrunnYfdA4UkcMgOnQl6tnS8eVNhzCGPRds/5dFvj1Gb03WCQngf59rZAD5Tj2Lqbipv
V12xuNhIzBl/heUUCRFJOpHImJQMMed2Z3udyRobbhmb+rn/5JTlixaCzPT14Z3XMw39uNMSxXYg
h5+erwEr/Fyo/OFLsJKFcnKBWicaoRQ/4ACt3WsD6gABfKJxel/RiQQd0cBn4ILCOHFhF55ZlhY6
myaaQ4rxnN4KxNWY6ob0QAbr04ghkVpvaTyH32hATTM5r76bKh7gJEybe6B/NypSPYHYpoOZM2r7
tUrvBW+9m12vYmXu9xjhbdsnkHMQduPzQ6CAS382ShhtzHHY11FvS7rzgDt4tCUguqR5nIsNE71F
pHmayR8GE4UseMcwvlbwECFxW2osBFHC5J5EySMTOuLNyjHk5AdjfSI4il40yUqLZOr9e7d7rohF
q7bq0iUKr9OW0zFUSLqw7Y6eTIO1d48lkHfaj0CcPH31FHMOZjSY/+3Dz+vGQMTCJuBD++dQhbWM
JoQh7ZtTdl8WMHlYipU7/NEv2cd4EIIF7aWv9ETYxfuoRrF5eOqO4Gge91+rXuvGFZZyY86AM3XN
ryaz3IVyhrf1EyUHLLZNQCLz4YkMxs1qZapbMW7WNmuPHkPY+Yqj/M0ZQr11jVDiyhiJMLvQFZJG
l84IbIE7fwzPxuoVip4NNC26YRtaLMQA/7BvzFayArAwP9ZxLNPxql7nZlsxuw9b1Zyn4uRoQr+C
Tu2RqUoy3A4AFhboFfc5EO/WXmjCAxnTGK5STpqTwXlwgKy7jofeg6dxI2BjTRyJALTkLpffo835
zrKS01S8Qgfxd1XiCSsbbr2pzCG4DyIM5FKgvc5xeyK5Rr37msq9mKXio4r1WU3abLWmkouh90wM
kB3LeSda4Af79ssgODwPDi8KHz092MjPQtkwJW2S+ohXVA13hiT9x/IVsMgcYh/rEVXxAatGsg+W
lPUK+ieKi3V8cT4nYkaF77AS7WsWKQdrwrvRFis4/Dq403cZnt8sPkJjmx6dmuXzMU6bVtIxnnHj
cfXihk6+SCrGIUxfFi5OzWB9jid9f0X2tIfSjCiVufyRMk20zs7zKlQTgHgw4uHoOBeco0tSBeWZ
01k+NiER1QwToVRo0VKYtbG7RuuddJTcKNdnhQ7WSt+J89jvwu5+O225ZFkLMtJ1c3c0c4XAas06
dMLgIf21ikElWOQarbqKPjTfUpr3Gmppd/IFtnYh7/u0CgEQzO7sixXzAtvw3ZBSiB60/xp96Hn1
u76isNxoyrVPs8EOzMXK0VuYaH4vVMkQ+BFSbhIZZvkVF+EArN/L7eWddFfruOXJ0sEJnV8EUNY8
XFoaqtK4ktz9KVwQo5MwmbpnfspTlsWmmzUcBar7CrmyfkOTr+8fpz2d8awTGQvWA22UFqB18oeX
UIH8F6v6h/8gOo+CvUqV2TLLtB0cUmzAb45CGs8UUiCJEbf2L4CQ/bA6cD+wunDWW+E96HfNe1Bu
h2Zn1TLZBd/IOLkCYddLaS2KBTtiffbbQXyG3Cpt9GbBmyyKn86Myg//+SeZvFh4M909ZF2RQMEp
/UaKezdZ0ERIDg4+wpmoygr9RJ1IORtvCnBE7cW2fEbQ5BK5lTxdokTSpCoNIbzI+7+dSFhDVTRr
cian+r/vKEWHge9jnUhOmTSANqQyZlYYsyfqCQd+yR36D8KrRBTFbuHyrtqS2K6DOqWrG6guqzps
whdp58Egktp9VldNd6RL/n9BJZ9ynJ3CHqkinLv1ATuSrE04sKvNgJYnd4LawHBT+RhsSDpF7hF7
CZ58xO+AGw625KQtkvsaVwNZ9sLDFCYjIwDk3ZorsittRJxEf0I4+Kx6UtIWOvWa9+IqsBbnX7aK
16EQkExUrAUowHC810wc6dFhlvGcIfNiEAdZ4Tp3hy9S5k3yiHyfugLRf4IsKSzxgwc1Y4qDoZJk
6FHP8B4yd9Zisx1SmZro44IuO5EAQhrfNxunb8oUmvAQBelkxMcRhF0DBBH+oYzzSAvofwe9xZYW
4WpBdRqDBkUQDPmSGKBIycm/VPlSaIl+FQoztpS7MqiEBzaJGx0EooIARBJBpFbWTM5NuXOSeJ+4
cxejmMnnuOO3EPHLkdpQJRcqyYNeBFXhjVLplkEr7CP3aH5GVy6I1hYzcsP0EoIyOmBbfL907ARC
IrvihsttEC0toVwKhA88yxbhYuYshkAAE9IoTwy8O6OGn0OGsculP5mIeNsENVdmp5AkoPNA9+OP
udhHgVB49vAFoV0JAfVPZoV0Z4vyao2llDQljvEhRv7QG5IqSlfyC+Qob/8CkQNOx5H8aQ+shgh5
J4AL3hBt0WKnuyntB7pDSzwFZDpDHkGfGSz5JU5+4r7AgKOAlxXC0Mh60wqClITCphCoZZKvQJe4
GCuI1gq/fsslogEjFNUH072H4BWf3e/f8JaYu8uURoV6AtVr0qKWvziUx1LrsYSyt/ONPshTbRjV
BwrQxsWs2ba31F6Pkep+nPuIjR93orfTo3YsVzf/jIqKas8+RN/t9WQPAjV4ztqQtTvGyb85j+BL
0PN4LCS+wBle6fa9R3AFobpQYxmzNcw43W8HT/TvCSDVrGUmBIAsu/xSE0IR5tzGg0M2cwO+9lrg
yJGenPsihzG2YCUxkbOevP5sv9kBvNOL45wuRH/FvZbRTG2cR6If8wJGei00NhDHTgQMNPsi50UA
kEBHkNe1uWq/pgqJCIIx1H4nvwduVs0qbmKqLFixxAWAr2JW/NzYnjLgj4ylVURXhH8D0Qq7+QMX
PgX56In/qwteNHtB/PhY5zWsnGe2Q76UXvsloz1PUwCGiHmeDp08RkYlRH7GLzZv6zzu+I2p2Jd4
vavm1aYqoSKYByionHQqdA3uE+8ukJ80VI42aFjW1v1YdxAxACzC7h0zlCy33jMQGKQH+UnCRVXq
hg/JaYOmvOdRBs+EbTAgHVujuWA9kfOTgQqr501oJ4iyHikodYRIPSJwC2UOEpvzK+MACkIqO2ge
eEQamWG1nAa2PvEXwULJ3/4TdqCCMHAm0oUVqjVoN4gwRGVJioekwgJ6P+JHJvP4DaQQKj3S3DEi
DyIltonRTViFvBB/8IHOjsZuQWL5RUbshvu1Ezqxb7iYn60np4QJB72T9Dhkmd6nY4MRKUIM8e7t
oxsAmdHf0bTho4zb4weE0AGV9NcZwuV0UB1A+KhGNgZ+rg4dBJkaFBs/zNMI+evAtHCyijdnezNL
SdFe3mF8pUWsOXyskvEBSazaNrTdNXeRpTE5sTeBJHzGsWdx57cCK3LlnHsDulzIIuQYFJDlyTmF
ANxPJ2KnsfTFTkZxryagc6K4wBCcROsJ8RFoiEcMspsDm1zAWMgFgIwJ7RigYPfHGZKVKi4zSJdS
upyZl2sHxxErQKIhkoH7CxItWih2M4JI4zThp8qapJQtOXlx7OH8sW+FEoWfHQBsQZo5QVbyBoJk
MZMH6MSu3aZpauxziAt7jli6Ofy1BkjKr0YwWeRr8rCdqJGSkJhjI9kYgIvyIncy67XFHIBAPgNk
2vlI7L+TTvIgWfjBTFQL7DY5LzoerI/4znGwht/uDveSoV8chclTkGw0tIgh/88R7gmiS5qHeA6d
RjB7/pXcdh3/nehy6JJ/SolNT161NNKis3m2z8QoyXbYQay6D860TbhBxWLwhx9BoCMJu6fi5dMw
qnCZtcZHE3Bb0i0qQGYKOZsGE4LZVLB4F3u3ICGseIM/FUdB/Hg7bsxUyokC+OTjtycvLORCt09y
UqXHtj7vHMzu9PJx2kO4GEsqYKVvYzPCidcaeAMG325GuRiezA4x0kfNWRSU1ji1sh1mPtCiOa/M
ecJJ75G+81AJijx/CiICgWp9xo0zwMe8/dN2Wm7NmJzcU0YmL2D4JEQC6XbHhUOkGEzkD+cO2PwA
XPPBeZuT6rp18lwNw5ITv+KU7+4LimHrum3Hx+1zBUvFnasCDZfwVNZxDZ4JjEqsPad0IuDYuQrY
rAOASugGd3tbTMgTiJDeiQHOXpJGXk00AmmtdI3jWGIZMQyIkFlrmrhgxC/DnSucdCQJ9KzwSq5s
rpvc9zyqSV+pIKOC/0o9yDq9eJJwkIM52Z/0EocAFbh1++jtLYk/v25Wf35dKWaDUHT4jte6fx13
IUDM2+bLi8mXJZ27GHOQ/8YQ9fczD9vHPWN1cLv2AbpsXMrYTzPvzWWqEU4T6NoapAoRQ6Y6OMn9
3Mu9a89e3q0eKmiwmox5xxN1nb3Zi+8LYFXyQ3g2xhESdHRhmLWhkWofRqdf0vZxK+zB/K7ZrS1y
mcFsEIG3HdhTgvP2OQIfC+kb8SpWF4cjueOJwA/g16wy/fnLajmbQ/pSLBFWcdpy6FRx/0hb9xIZ
KioPud1Mx6/aSJsxADiFCPuGU4ZmEFIQ4LcQ7p74fV6nEMEu8Rd27Jv+jy38/kUZIrpKW5TeMxPC
OvNoCtMLlK3AN6TfEg81BwGdz6afDSCaQWwP/MudAXW9Se+SGzx57O+f4W8LDCN5PUz/uspB+izj
y9nPwnEVZOI4PowE8+brUCyWEA+mBhe0ueYz4VNKicENgBjQGUkHhkEor0QYESUG/TO7sliM6+iv
jEF0l/Q6n8nm4DzvsVRYFDNB+h/+nBZoL1EvJpa08L7yKWLmuwF6Uyg+MnUF10xWFJQeGVQSyGZg
U7/ap4Hud60ByS3EVsvQ/HL/cXKd8ojoMmqCpNySc+hD73MzKGzECuxEXxO8YPwIumQ/oPZUFSdg
6gO4VB8ROZ6xra2G43LRCpGfTwfRca78sAQ8wl0LOklJhvu18eBLKzJtor6kTRzZHwudnD6hDM0P
CCZWvDnwW1nsFwKthCwgBxweZUiMDUpa9F+gQiCK3AI29zZfA9Iw6YH8WGuFI5d+TpvteaQsmu3l
YORJBTEU6OC3vTglveD5+3SU7Tl9UKJ/6PzlvuJKhlRERUNNQ5OJcLme5L8DYtALxFsGmtdY00Aj
oI0DVwjY8wJvrwREUIhNwvoCAIb91fjXrM3AE2uf5e4XcKIiwHP+ud+c7/KzO8+vV2h6J3G5OpH3
yJC4GkhFDYzUYxSl69fhk2ObLv78M7+O1d1RjGlbERRSVOhqu+OvXog8dlE66SQwmaH13sO1Mu/A
v20xYTkIBn+vJ4TbIVF3vXgjEij/XpKe+4n41NebTo90e2M+HZomDT2n+j2wPuRmSIaoSKN1xkLY
VmgMtomL9QLw5hG8/Ev4tMXDA2pFoKHDl3w4MTdw7tBD/yzXP69McXo/g59BBMMIlHz0gB6ABkR9
dlsjCHNUBV2jnaH2vhGe081jZozluo46S+mTqdD6pP7QRgjlwlrsRb3oO6r9c3aY84LQNGnJPbIW
OkPY2Tz89axOvgxRHzfrBjKRUDQ5UwrGpwn+BHC47aPHUJ/Pj/BkM+m7oiolZKouEC8QDoxLgrXU
Ssx3w+aUulKe5ttecuH9XZ0tseZZwsTCedk6QZyeDvxedo9/pqXhoQaMfZEJ4GjE6dX2jYfXz55z
hZcno37YbaYfMcoirRsABq1g5tGD/8LMq7LDtAZng08B33UVx1T2pmGKzSr2PdIcltV9M4wimcUW
HVVq5Ivvx+TT8cw1EgbDrwtk2c3MZ5pB9zfobWXPLCcrZrorhDvjAOpAwE0R5xykHSdUIA6/yegT
BabvwxZOP8rdMGLIF6F7n73DtNnl8zfjUK3svPrE5eobXSxo0Xyaw9VoL4F/xnhOgrnFlxhNP0F5
Id2SeY+6nHejwUhNj4oO+5+PCHn3COuwQfyvDi9u7t6nL+/lNel78hjBYIhvk+v44mpAIUM/pwgT
HObI+KpT/Qy26hFrPbJCoUaQItpkZa70GKVol19sLnBr1GNj+d2DI27DjpNyW4kvS0EwtCneB5gg
zIZjarbXlq79tlysX7ZAFdRceSRyCo8t70CkrchqCblqgBDaiOpkNetRbTBXg2IDZyq8i4xqC5eq
xHUTiUhXM02pV9YTsk6J4+sh/+PqDJf2spvs99/xPWhPBtb/pjaXjPg1x7oUj9glAJDwhI1zdlt2
089o3qLTe3fnPbDKA4fjZwRSsGpTQvOcCZRknHsWvMWROzSl2VsCv6YZ6MsWHZ8LqFcPnFXQZOn9
VWjVpTnHEs29v8Y6iMQcCybxQ/+YUG6a+UODZilGt0syo765TwShIRubs/QASKI+HuiwDGrOFBQQ
lirrYyPQSXuuULn/0ZhEXhjOwbyrB3sEIdHLFpmOisFd6eVQvk9vJuxRqvQIKXuZth21Vq8MLybx
RdZSuH50lyRLkcFexV9yQghhSs4uLRX0AIpWZC4j6aJFW7SxjyQwuB1NyyGiVKdlTSFkiY6QSG7D
OxMfLNk4UIN/RIYD8vC4wzCTS+btksD2YiV+rl5EjGtD51fMraCxXISWU7pteFlSaiJC4b9B9eh2
OFX0ptVBupFAJFitPgbjIjI+4tH63d3ccLFSdcYEIP1Def9Q0DGCd4ROhtqrw1+tpLZFKjsOe7tv
1lvKztV+OXTtG21Mkpvq581TN5VQCqd8QjWWrPLJcYqS1QMFI2pdC4DvmZUyJNDY1Ebjxh6M+iC/
AjgvdjvS6FUZxnF7KjAx3d2nUzLVYjORYR+WdTqcz77R3XxOajZfd/MkXRQMldEBH00XtzPzN9fx
ebxm3ASaD3/7pbVCRd91HkvpzRyBiCkflw+NifSiNsWtdK3HImkXM/Mx3mxiAf0Mf4X0gkKlX4cF
lB8Z4XlbMR8g5v8rq0MAg4KsOqDILcDxD4NHa3fBDbRkVMM/TXJ3MxMxqid84U1FGwsUtgljiW2w
ONomX+tafxux5Qlq2EYxl2a4VF989W66QAJSuGXuc6ZsbzMpetgYlkiFgdj3fUsdIYa3KE3kHBcL
JgIZb8fhV6T6UD3jA/E3VsxdkQf2tjabqzlYSM+M7RQVByqkEwVvxYuefEpcPCupXuGS9L1efO05
HdL6/Q1+AdtJUDewM+HL5l7jfMadMfQ/pENgW+OVqdBqFF80cj4O/RT+SBx0R40vQBsFjtcKGyHe
CveLOg0u1ugMdi7iMQc+TMdf725kqScaDHSx2ugUCsUbmZ6FyJap+gZz4DmLJ151WJH5RB2R27Kq
WTDkaptC9xPGXzWnsQUw4OdofVlS1LdMwgwsLuAkCGX20wHeNvrzDaHu89sOwIQsKXLO48a8xJs7
2bXID/S8XRjXZCgvxtYK6wqdhftpwhaCl0aA87q1yfkh2EnIUIZpZe9JO6Ql9vtKtV9BnjrWpt5f
LOI7JT04wq/iShkFkWxUOArv684Uk08PChfhobwQXQjFNEBrKsD/ILcuGN3SAy0Yzs/pEf3g8sgA
5M97crdTQZ/bKGL2nTiGT0HSjUYyE1jgDm1YMRwrB1uCsjBUhNm15gS5WzxNgNgkIE79YAlAoApR
6X/beJjqc/hc9Mg6PGaYa9+0JuZAPBzAkbhD7MVFgGI9MuG8txhdH0XUYfN53wyg84NRD8UiHIy6
XZG+vG0TUgn6RhFteMIcEwkBTojYjPbweVxi7ohEpczXS8zFtpDCwJXvxnlsgkQiskkIy1Yh3itn
gy+IjAET+WRTqo8No5n+vbKtg7J6FANP+PAsTDpnfuMfpXJ/+QcoSwCezMrLrQgAj9eMuoiInyjD
/8BBNc0gdU3eFgY+OklRY1BviNQRHNAP3ldcTpBEJrMytU+SBK9+UormslrppE/Az6NjXF/NI/rx
S3EaFKD4fy0+ICofIQADqguhT3Yv5KxRf1UHNfW2FLFy9gFCIAAE7ST3OK3sMnlSLBtDjiJL1JZF
ZgBWBbf1y0UEEcQQG1s1zME0SP2A08gF+fjTlODMjAfwUH4YIQIFb6GEfBtDygBQxtdirPF9lVDu
wGpe7tAEpaciY3lyuk+kLdGjCnTUOP+FaXj55SIpyHsLtPNwbgJTRmoOQFD2HNUkfSVmO0xO6Sap
z36xk/aClDxAQ5LV5RYWwelsFjNIR0itdM/DrRXJSsztGOgWCjRysUCBD+EzG4CPpJczTqGv9fCk
nxQzSewjcCeEpB7T3/BHUBqas9HvufnlToZn1SpgcM2gwxT0xOnv9VFJVHUSGh/tHotOWvaXfXK6
kCn2k68f55u+0/dfZh4vvvhTC6AKQd/qb06CVH4xRcroep4CgR1EGhs6lkFeWjkpsekbUQjSiYw5
FP1Z2/WlnruaM2l+ndAo0y0Tz2oKPtj+dmy8nQeBGxyAK7lSwXf4VHQNFzdYnfA4yHLAwdAVkYBb
/J4QvCLgcumWId7KUuFdfCmVT7CykiugERAieZhrPCPXMkLWDiy4BArDrOUJdz/NpE8lRNAz1DHX
kHiIf6o8EtMFnNXd7LGFBnohL8zJwugl3Em0ZK1CVvyMTvDgrIThBQZb94g+hF1skRUfGgWH5+gD
jWVISJAcifUvdBJRRQHTMaOb+cM+WlusKJHQZk2yQJdPm5E2YgeKUlJdkMKMRuKn1RgRSc4NdUg2
ix+YZGZJQJIlLRWGMfhhBpedgU+CFZG/yR+7puqfXdHFmEzEXpV5HOjt9E3gsaCEbjOCj21JRPYn
YmvM0Yy2TJpuqmk5EdcJWEyNH70ZMkXNXzyZiiVVqwptqgPhy80P1pAndQ2U6ILuS3Sia0nXhv3N
qejK95hdzBuYnrnqh5ddJ8yQgPy1b36fhnQFsdE5bj9gXPQLa+5dCY65FSEyRjcPei0Zrcb4NXud
nNZu3Cp6Ok8WNuAn8ToV475wZRgpDUWK5YTRb2MWIukQjmUpnBEOKzm06FxcgZ84gM0fDF5J1vFs
nwG+Ti5OzHIScmzycinRoXftpeTkDKawP9CnJgJdfkXBTPBFsZxo6HU1vuYuP3B/xNqP8EsYN2l2
pugi3vWtjWgeKpWIIohaDvMllG2EcWygpK+GAI72v/+lqz9Kos6WKj/f1edJxr6HjAcsxNOQLmCf
niRi//zoEdlVczknz+97+3lkFsiKUXPC71UsmwU0Vxmdg37OiBu6jy6OtlmdoM/C8ycNhwAcLZl3
gvh70iFT1wzcjAdxd89vWL9gpt8V2HHY3/en6oPRGf1b6O0J/7nyBKYBNOOXH1BfrS3yZGT/p622
3YWw8yUkAvO1Xq4y6U1aIe5pb2v+OBm8KvGyFz/cJrcHilsCB7Z1iB2fk/XHY310LNrKRFDYio7G
G5EYfsJOy70DMoUXGiOzVPpasAU4upUH9UsVKUGBBvXxJogqm9tquzitN2mdAmos1OBAWz54eTmk
o5pZY+rMZ8MA9jfpQQqceD8aj+r4A68QXaddSHQ9e63C+DAcDKmfdg15HvGTnBvo/EAuQywlGB8A
LddWA2gE8iW0yMeoiog8AG43FiH2wRBDTKMG6bcqX0rZgX0nO0Hbjz6AMGGkF8wnNTYzGn0AdagI
gOUfId73eME0cz+13qWdT7uwTQd5+iVc3NhwWHfxddDkG3069PTp42GvQL0pgHN3z/f+caVr2Id/
397lmTZoK0LQEsZvHbTGdzj/cD/oL95otrTgFwBlMUJVCmeUTqM6OdgC1DGnIb2AhVxwJ+JwSvsv
8/3RL1r4PTO8TsfeqmbtbfX7JpM4W9WH2/8k/Ley2nsnJfeKnJqO11PvUIW1YCbXgbB5wOtv4IbC
EDsxIUBbhMId3I4LAMe96fR7SJV5kDZ/bRckcYNF5dDqEQMLMbKYXaDqUrrSPS1+z6OTz0dyX6S1
d0Pyv/znLBTXH5LghST81/RA1wNm0ScSqlTbVbZNIMXuiUEBmX3gKXIy9wcAa/wk3kdPh0Kr86tu
pV8iJJB3VIO3KIC9u+fkC6XDH25ee1gV1EY+jV/Obt4fFi79lAPzR4yvv6ZD6iIG0F9eOLDPkL2+
KHhcp6JRx1CKZNY3aqLT5O4NkCdElayf3aedDFWMVdtWd5rzse5eb4e0wWlz9XKAY8yZBKS+eiAl
SOhzdoctzDqGGKmgG9qzqqH5gd1ivzuOMKtwVacfJw/5THMHDJF8vjFp2gG49J11+rniJ0aZRdU5
U2CE1J5k7MVEsauN5uSTRwg49ELoHoYe4/w4tw3MAaTZymXwSWWgaiFsktIDvoL+XJuPkJYhFSbj
GyLrPnB5cEGaJZyZpYXAsDphEZwMzLTXeup2dRe4nRopjvNYaGMMBNCuTnJnaMpTYaQgC0jDpP+P
LDCjFxLsla0QbmhmpYha0kL4e774nbyTt1PRFbun2XV0SdLUt9CxR4CURhu0bEnqz7ZLfx2V+ACA
DMnzt+GE1bw2Z/HVFPYkt0aogOcRFzEnPP7R2yXtB75xyB9gJ91ldXBp8cmFhSLAOHbmiHDcPRSM
qAAlx8gZD2f0jLf+45yxKKSmaFiXV2okCkYapR1qemFUvckvL3xf80BfXzF7pEgx3gYGZSwgEx+G
UPSPpfNaUhxbougXEQEIELzKOwQIzwuBKbwH4b5+1qbn9p2eqhoKI3NOZm43gVDEUWIa61D90FLa
R4BwFhxQ2Srd8NfFsvjEGE4ZLvvwHVXks8Gc2uIBjDB7aqXclKbmZOGBgvyOq0tXhhpeqLL0iCzs
XpcSrQSRaJepvPzSCOtvBut5W1eF+EUP9UYBdmb00CC43AUvorxYCvrf/tvnIlqPGFRAI0jOzrVd
h6x+y4S2vLnMkBLiZqCRdJVOcvhyiiMsFZzx2h4zm96HtQbD6xcP5oxpmP9scuv5jyb7dycv/1BL
Zv6Fju4djTav3Ts35GEPUgmXnYNrnhmyPXwIG1g68OFCCGQ6jDFXPwueYE06tyZYHQVcJb3G7IF1
l9hgUWHESsGAlBnyHQp07k47RG+gkbm7hYA5FDN0+7YooATYzoFGoNcspohzmfWSR/36haB8Pfkg
P0lRpxV/I+4ysUCrpLX0Hn8oKqgVOkfBkKtDn65SfUrV+QEaBCQUWY4jvKsA/jUBsiNd1sL/aGtY
Qg8uJQcqHYe9X2Hhx9mAoYGkLwws8fxkpQI6ubroL4GrB1/gabg3TQQYYTkF9KRRAcjOA2NcO1Kt
wvFitdI1BBzMJSLiJRgyL8edFQXLqmbhgdG68ffNm2L7BA76irBUdWVaClUqMq1dT10Uqd1Ectdv
fLtPaygX0XL3nk8Y4lPfQG3oE2hGqKkeJEqP/p5Ttk5q/qVMswXzir5Twm2TXlS09Io9URzXMc0H
/+LHG3JpQlROOrpSv6v4VjCcESq5DmTBSEH1as7n0ksTnZrO6dlwLj1AX2qt4zKm0soJp0fC9exO
2askyw9sISnRtwGVLVICmmDR6fdpnTIJxx7+KaG6llb7whCbClqy92mzIGNnGT2bnPZjukUeLttl
haRrenkdlLwpKT6ICU/oDz8Q/OFBoWDkBQlEUwNqblCAQ5laFRknenJsMRwFWr+TadRigYVmBbep
LGoVr58g7obLj7DShXD1pNVmzEnFrzf5Jq9c8e0cEX6/gqS8HCERD6d+iaP8Jpr9F7eImQVdOf+R
XyJaurdNLyG+6oQHgirDE/vHuhIZjj7WPhP9+bNHz/0JwnsSDvLBhHaZnO7fQZKhAL6BLmF0b/qW
um8g8edQKUaJjNFDKGODE4RZ3UP4X2Aj8eNwweyK0BeMZDyLAHUAzjOSYvIDDAacOM7t8s8ug24D
zZpOlbwz5SzWcJ+YNfVQyatrP/Q+K4RrM0nedTHcuWRggunkqY/a9RDUi7hWo2u/Y1JIxNwE71z0
/lyN3hlNA5Z8fJR69Ju1XBRXW4nQ1HIx4d0mnffBazy4oF79EhoDk6upGjRw3dvYlb4Z5JjQ6bk5
OAW+mJuKsLPePaLrXLQBHH4UEwPohUDizV2P8dzgs8KDYfbFmKFo56zDSPM/pPcRAYe3MRlQXKkq
/pWx3vtn70oYER+97hjZgwS1IxweGEjsp7ZSAqrsL861o6S5O2/K5HTVZhpyG95u/GUE4K5j8unx
uZRqActCY62AijeXVmn4JiXEXFsXEgfk61iaM93gkSfeAeEUdQTjRFLFMlc82+QbY1lKPcfTYB/v
EKjbOfd3jnoV3SA3jvWlV8jtJ0ZpoTlC3Y+A5M1GpouEzzqg44hbk9y/+j20jRiVb10m+k8PVH8C
2cCg9d3JbYSrkcCjj4tjAcDB10M74wJ9VnyDqRfnGFjN7F4pz/yT+I5bHJyBhQEBPvAZvy1CgmW4
KelRhSWwavpl5jPujrwu54G5uPeiK6s3kJXgH0BW6BVX9tYnm86wa0ZvSjri6WTfdtZ3+W4/xsxX
Dbqgc8yqxzJIhW5P/4gtQGu2g2jo0MDiNMLKrT+f7DmucGDD/bCIUbEN0YEURv+N6yVTiOHdtGqo
otD+iseznRezXQVOURX12pXOiP7qDBJ8BEkoJOVMkjg97hw/d24l2zQR/PZyaztH4kf6tAkTtA2/
c05XADOpfwfHKo2R3NEKFpI7dgn89zd5pGk9q6XXubqJ5U+TK+osU2FUdUBB9IlsPmBD4uAjtYNg
qOf7ju/Mr+jZrkPGZjsE6fiVaEOUGGnqa2kxfot3OTqF60yOFNw6moddwvtMC7bW2CqDBTYDuEOs
kfdBCVYKa+eTMwAEi5uJlk2OCaBv2TeIJO0i1qajrTfNLmAtZSu4OCwQlqwRvNsp2hH62UNSxu0a
UwDv5unAF6CS5iS2MwpEFA1v+MWvMIP/5zt+RV485eaPys1PNpCtzimR9/dlBEI2rjNBZ+8ud0Yy
x5F9h7CjC4zaGxOQGmRUQbrrrLlNt5itVHwSSdhlXcazJ3JLru6V4Y4u2Q2QcqlVZCBwSjQUmE52
Yan1WJBC0LqudiG+iev0iK8G6x0RnAPcNDpvL0bExNnmkDOOAnHWNyL27sJyJHBcrT2TBL+YEWgL
Qdfgs6C3oqgAHngmtQizgMGnwzUI4ZcDh36YrX8TakhUzjB1DTdJIX5FBfD8Zl6lBrhxsEQN1lUi
+m8eGS2zZDXWTATwsvh9wpxO14U0xRibbl9Vh22MIdnEJv/AwHvF01QjkULbofPEvb3P9PWnTwQo
pJpadeHRdf5pi/9ho/R2ehbp0ik+lit53h5AyuD98KMtVT1cJU00i/GPtqVqyPhVRFwDdMcixaF+
h3bOs4jlIw0A0zXgDboCDI2omKCoThjg7KKnqLR3WkYyZFERfChoa15XvFZAJvUzO8qnhz0Tg0Ul
MaIFd9s7hgk4GRu1UsNWD5cAv576HNiQDqPGVQ1cZTvgJIgtzBVQRRjCmGd5DhrYEgEq85FsEcLh
wPfEZ9Lt9WuobXodlJ9HD/jepd060i486D9u9ifEdoDWamr1U/V31nhnMcWG0sJRoM1G0K+6lXq+
WUbC8HIovYv4ipWAbFL4h2K7wtil3FYDcqFYU3VYjkEe+SndCOl02GjXFqnmIKsltwKiWa9dc5gF
R8AX4r91VlEfLoXz4Q/BaS1GyUxsBwZ0ng8dyAPOaLvoHLLGajoC3Ru9XchQJ2bHJmPeY2j4ZOOM
TNJCRVCAY4CoIDtCg45PncrwtheW+Pgjd8fej0X3LAckPpjRrN/Pl29UCOmlZs369xatMiMIVKXb
boHZeJ/Wr4BSitqM81cJKkOkuDZ0GzRjtG7MAET9zBECULPLDUpIMnTwJ+xv3JpCxlgmRSSVYYkl
C9hCywqLHUU4JvgGU/iNX8TlakcRzOyOtTSsZf/oSkZbr3+fw9FDB95o78reuttgtIWXaLvB9ucV
XhTQL1xc+sx3+BluQuCqrc0WTgYfQ70WIb+0ySUf3+0GvMo9Np0nlGe04mz5tHdUfr5FuwwnJylF
ag6LC+LbcMC4/J4kMZsPynwryeRdi5OwjEwxtsc7XzJ6ToqPmebDymrhlvT5PwmHiP9iq8pubOj4
asrIvf03NBHbVyMp7Z+SQfEgbHAdQN+pxxO8ITljmdl5svU03/FjvsWIIdp42V8bOLA9/Dvax2aJ
mqB1aV3fFkE7XXL/gGbt7xwREgG3JjPjvEmYbQdbRrKZ9hHl0sm7+sawd2udJ+ZchUaBAzmX5fE+
qtXdT786x4G3MO9dmxgaH10iFYM7DG4KjePk3nyXUW8eMbQ+Tj5/D0ZoFKvgM8TZlGJYk5xJyo2i
VRnj+RnmNHXDAvYkZkbeLCRkXDUx7MnM9MppsjkaxdZnifoLrrsvP8zGrLwkFf0+nnpmc7jAIMaH
seRlljvs00V20V4TSVLtMN/YfpQKgEvkZ1Hr1uGIOER68jcEbRgbXn6WHNF1612zcwD2kMk6/PYh
5BkpdQpNSbJnRJ8AtnPvj4XBJOPi4sAaU+MBpdV6+WKceBgkY/d3u4K3EiuIcWT0WVxu3uljcRXg
RZfTCrvHEa59uONp3sNrVbFOZBYzIv2z+YG8ypCn1uINIIP8OLzUg3MO6Xzc8JMEDRypWIw2QG+6
9W6jWQI7x1NTZs7Mhg5W2lhJJfpCIdzOewxItGLsPdbLUvPk7ke7eAPtyenS5rMi/aD1bve3VLGc
2SlX/HoJb7aNZBKS7p0V4zx+E8QJN2cDb6cINwGZegVsv4HbfmEl5/4IHBkipBfdmpsO7bhH937z
7dkquo4fKRNc8SjxUog38SbQV+cufbRfi7W6SRXYn43HM4RkKTakzABm27bpGzZkdFY3EKSbtJWz
MmdgVIAOt8uKHmrY0dseujAEPyDeHLoJNlUZoTp3OosqTUZSnUBwqrfqrQqGKBo9lJqGyygDBBmO
xVPa2ktKfMC+x22AXmPQ5l5K2sNjsliH5EA5w9ugyKbBgOUA9b7OMSbZAi69X4rehEX43wgbwRDA
zB2OE1xMe8fetMW3+56bLHTyvEYH30f6TN7u0EcnUGKNHWr5IFMHUKMWiO/Qh+jgCwDcj6P+bfLp
9h/sElMsev2U/8ah/APRAFmxy4mmzdCOyQNnfzP83JMkwfWLYXJzcWT9iRBqC3C9SLMqJkMac7tJ
VIvxzx68wj5cd1w75RWXwC5JyWyEmZE+MEx3TxF7WR8pRhDADu8yUWPMdQ3dNPhlnprwgUa7kOkE
ADae9xQCnxhiK5TJOrcwixG6tT4qGStighuZLIkyN/X6Fd51lLdrsYEcgCLcNf+qdHbshhHvETIC
8zfR95l1iVuledi5+8Rf5ggT0nDz7iaGcnFDpIzYU2K/Y29mMPB/pOn47TLLglVmpazF5EAMTClB
9OGqKAEWu4zJmVOghes8uQM5WB9ryBlMXuyKvNRqN3hH3w6LOkKolLmn08j2RK75yu0AzqFxx8r5
rDwEWSfjE7kojnHhZSH/Uwg2P0MywhLeNu2s7kzDdsNe+5gTZ1CP22hPLIQfRO814M4AlP+wCaQh
by6c8Rn+JmkY3It8TqZHqmRKrhauMsgSN02FaZzfJe6OVoXZqR3UvYhKAWot+pCaG8CC6NYlo7jA
QBHPnElYF3cQCjZKCnoBo63KIw8gGN/g7nVRzsC4CYOI5OkJ+7PToa6Ul8hSnP8CYyMnWFEqsg2v
B2JBXqiA1wOJ+/fD5RKKABP3ytR5UvJAbPGZ7T+bnGcm6ABx926dy1mwrewzNtaB6hht49nhdufm
Yxr6CfcGHrLO4eFVwGhPTg1u4MnJYaJS1/ek2/6iubml70GF36xIN8SNr0LpuIS61bvDF8Yoo3fD
/JbJJnYqDBdZLFnI60a2Dl/eizHpA0Pdsn9huS40Jb+pjLAeGpgEQVER7TLFjSRDo3OnGuRakMF3
wf47YpgfZkaKUCitL2u4SeAvPdRcU+oZTKjb6He0lP1bG9F3AVhdorpXRLpQIc7k6j06Z69UdeAW
7zBl4WP6t3qSQz9qtPO5CYEYl46SzFxEZIRWyzFihgtC8ejXh90bg9cpP6TAbiF4kTBT80FNyn+c
wpThntOtBSBNne2iEgB3syZQTzJYxrgSHAvQ3e2Dh/WKzhMxKcNrODZXWJU17957pjv8zJz1GIn6
LsjDupfq5n+F5aeFFe5zBnU+T6qsgAvC8XAD5pSVk9nsnmzb+tifZLo41CyjHG24p6YLuDuwqFhn
Cj7qVbbAawLzTCa+R5hgVNo/S+FrMjtRFm+CXVDiZCHrh2XlsjfCzQ40Q9dZxW1XY/NnB5SXaz0o
wtNtOMsYhSaqSIv+/+LEjS6gF/O2CdME+57eU8PDo8+dF/gZuKNb9Qxnks+22aYt1WKt83Cc2gTY
ekBYXHlSCs9qms742ZEWYHdQeFMHcqGriBTDlj8D/MjcJrwUvVKJjDCojZulNBEm7bIcHkyHqc/g
xCWYbpk40vr566DIbZ5UF9iiiTLM5AJmzZ7bR+lUVDAQXAbigH0ZalVWBH+3PkyoJpBy3MqsismZ
o/QAZi/ufAId5TcRFbIvXSRlD4SOT3P6hwQ1vUeFJ0jsBb5DVs6uMRArGqihKZeg47waFrxiytgY
9W49IwZM42BTHZ/SpML3+ErDjGEGhfODVK6H98n2lENMC5wYNCS3vl2jd8VrgL1m9VF0FR8BgwaY
lDNMA+Roy2cBpwaEfCGYLzMnvM7KkArQkpC5V7arZ+aMkwaTAE0y0Z7K1xEfUep+PCUfJVgST34f
+qeYmXGVV7x5pSWzFDxkr8Ee9QiuQwKUMC0I7menRur5/AaF5oKnVxliNoSJh8UXWD4V+NSM9io4
GEnwVTs7uGWZpf9dj85U+9xKZ/vwt1pi2oX6HbNgD/73fHe1Tn06gsPeBUted2H1jQvtQx9vnAMa
xpd1q3Hb4TBWHH6eHjdgtEHmc2l+5uoOCvZruJk8KlaRNJ8/HsqXXzgqe2e69Q5vxhXOriOS/L7g
iLsG5Cpkwl+t7AjoCK/hiP+V51Dry3R4h85uAnBMdBZdwJt47PC7tg2oPn+gQfz/3t1FBV6ENrD6
96X065b6/UKE9NxuMJ30D+WQrfsBp8p7YwqA492qGqUVLyVN8hpu2092f4n+/D90jUrwM5vfaDOj
+m1CUgu1prnBgf5xmtlIxhbEmLZJEkoSAEY3Ye8qh3evQfH9t3hET6v91yOCnWDxqVMPd4TBWkZG
pImc+VlGSQiDJRpWKS9DyWxYEsT23gXpLlu3C50vlo1si/JGkOwxoVbCKRLm6jfKsbwWHI8SJaP3
nFWR9W8C1doUu8EZskwwja9UleYMIRQEjyksTxjaGEIV2e7nRv85+f69/T2o7ZZL3s3DMlbY2CWo
qBViCSQyObAMXceYrezDUzZ7u9QDuVMhxmGBlzwbx2UA5Bk9owcLGzVjcUTdeQzPPWo4gK2GevA8
PLA2CliVdf4Je92KHgI+yoJ6mT2YRRCGF11SYwDW83R3WYUO8utWvMfMGJyf9iEQM6oKVknD2n2/
0RffgPofUH+hEKA9sXadQ9Q4w+Z89zcujbdN8XNwcbjiqjD60/iJJKl15FiU4yM1JjYGxzGbjzry
+AFMqr2cDVuV1bVlvNmY7mwb4gQ02k8srY4UBcwl8rgj3rrAs5O/b0lyKUUl9mJzbkI0LCtJkbAA
jSG1ZprurA5wlPWkvFaPvyd5K+dt4FABSVrs280Ezz1gOQSQ7OWDG6AjXF6K9SvIFl2vz7TjCfWM
pHXoF19Ms0AtOcGnmRFt6YBmFLQ8YN/WJvJl76KGTrHgBUpc94yINgs23b53BUQ9smvIaOMO4s2J
qWKEIy6yAUn1RONy9ErIluGCsNNC9geiK5zsF+gyKLmHTdqtQtWp2ZfBMpUyxWIE5WB1yrqJrEz9
Uj7HOaufI+v+SUfbLwRQ5SFPYpk9M6nDL1tBVLi232kxWY8xj6gzPKdBtsujE5cRxZ37BaqhOt1J
l9nMkeIRa9ZFuLb2chYPlKNrh9Vji/jbRACg4RPYdNHicpWrffFp3fGgpwKnMMKaHgdf4Dxy8+r2
EwaFOsJ1CLrKCXaGCROf9B5Se0N93cJxQH3lGGO8SzT6RBD54kLZeo/+HWy3y11Dd6FKvMZQ3zFW
xyqKhYBn/lT47E8yFmgkT7MGdt8LSDWVRb3i4siaNI5ueUEeQG1xJGfsSJOCr09xtH5apY/7WNXw
xb6F2JBQlN3dWmvdo62CRTZ6ruiEDdEbXg7+b0m9CybcauCz+3KmXbryy8qgqXoe3c9oSyKX1pA9
YbhIL0h36JwGB8p0+cgfrNuKwIuADIWmLp3NTPk8Dy6DKvF8X7/Qx9R6zziF1hFWeqV7TEw62qnH
hYVFLCHXbdqv9oKQlebNPQVk+0wMTbx49nLP7DNZCc1mcWmykl0d1gKe5ZDuE+QChHZv7URDMsUE
HpN8NA0q3bsnbv40QSrDexpsk9xbmC45b/aWw8SFO6wScbgg2jDJ3iSqSmBew1tFaTNDEn6DtX+K
Kwi66k6VEJUy4RoY9bvJbAi0Q3ScM0125HDwoGlQ4xvTJf8GPCsrOVe7vOOmKo8r4xKVUVYZG1mR
sVGKmtitOXCvb0fLaGIpcxqWslJWCWtb4jwwVbIXBh7JkDzqy3XzAvPsQmRJvWek5THPfGZZP/pZ
jQNWdTfzmsMvp8WllLqbuaIib8EfqnJSBRWKUulpbBPnhvWE8Ofn42nRIzdl/vvRDlLfhZ/eTCJW
6JRkxYVxMBVn8GQYlm1dquytX0qVbJIRIHOJt3zUeu8WbJu4E6ckGLq3oDiWef62+cc+tCU3r8L3
2+ZDEUONTJsPKJRHwq+MbklOShXqd5qTMrO52x8GTMEtfpUwBKuTRHmLIak3ftlTZDSuZSb2mMsZ
twJXvU0Q3i8S6EqqPYZ0PHUV2l2MJTKQnja5EJgs2E74E2GbQQgipmJEWIHhrkGfvZ63a+WdbYCN
75x86OSaAk+njDKpITHD2NgNT2xjxnBdukuubWLBKvY1+wew3K28A7oHAEioUaTMtwMIXg2P5udS
fE4y2Hn1Q/fcF5p8bTK1a1261fnRNWODACrgRfcdTEMD7h0m64EBHcYhEN5v4GaNDcLVV9DbNJyS
x2QM1zjyESINSr6PeXZwWXlryDZOmgQmsEbyDSE0gqDjHfdxDxUJg6c3atR9PK96KsRrwmNtEPkm
R8G5/9LZ5M0Bcs83fFY038454wmAR4HhZ0DVRLBAAKeTm31zsPcDEAgqytU2La5kcM8jAYC/jkp6
gkAAYRkYchAmb6f1aerZhOkquG/j/GGlgoFJAbRTqap3AtmqTDGv9gEOiV0iaLPEh6q4x4CARmBW
RbvtHK4WOvrmN6aDZyUM150Nq94f+UDzdYewuLVLItkcSJYRJbxZiATveMPvX30OE1fBv+A8TpJs
w9dECim5jKuCs1bAjpVOButkXZZKgrpiI05UNvGSe3czkmlh3s/5GeOFqBQbLNj4U+tUKOiPh+NZ
J8YikVFKP3sH+nzTNocT42/aC2C4MPRD3KVbeggXRc3eWtxFcDJVhWGh+HfD/Pk218hiTaikhhd1
0peeQ+YTTn3cSAkBzLgaSJECOmYa7WY7D+2zgPKMzDDWlKx3tsOQ/8DwY9P9O/vcZcoTPNrZVy+W
wXXgFNAxX+1Mr0u4k09wGwd3be1JYaOVZmyiz9XUuYIg7NJgxxuS7yAllyzut50DERnrxt7RBp32
WO6Uk9dT0p4yrpBTkjbF2eMFyfcDEr/aBCXyxk4O9nm0HZP5lO5LJj8XbPU/bo14cWgnzjQqu6Ue
8b7OOoANsLGhN2+hi+gnmzECXP/SM0ewGnJIHYz0nXciIsU6AJ5uTvCkJ2YAgmcRVopUZK0KDA+E
DpP6wGSR4TLgQpLfuS4Fwe5KoWPvt+ctQfUEQ6NNE+ov00RGSdZtiQyCPxXu42vUKs+4exRr2OKq
fBEkHZScuVgqExwE56f2/J6RaJCu4zu52Hd+/83JbngtQO8lsoYE0rX9DLkbeK2R7lOgdJgnkxI8
k5r97EExgbszA/mPP7znmt1TlN/L3/8CDA8sL+Swc1R6ypI8Ocz4pTGAWMMb3NiPLl/z5nKWpC8k
IJjnvySDvMNR5NNEHiyOd1iciUtyDF5+jruC/a1bRe5T5LP+Hftue7M4kqHn4CVemJf7lf7Fy7Vk
dbXc1bBQhMiBUK8UgzmcI35EndLknXHx6AK6N0m53wIlsNoxFuedz1myuA1zv0fCGa5FvHUWLi4Z
5m9CXm4B+8cVv7Ub1SVxwSNVA0azyg5/ZwyWGdkTJIXcQNY4YgXa1ezC8E4pgWzWU2/N/o7zoLOb
a0MkFNc+DE98TW4xxjG3+MsWWbAO80dQpRTXncaWEtzJk0UTkv7d2D8K9gFlxXBNEwmvOWTXoSFi
Q+zjM8N9Z1ilizuF1x5C04Ceze3SSB9DoI+ps2YJpWphC+fOfMZskAxMvCN3UZWI3TW004JdwumB
v6FtW3c6TOdWt15/BtvBpfXoPjc4Plqtml1F8/5bd83gGORZeXbNrncISI9eYyS7B0L/qhLzdJ4o
dnClls9Ubv9UtPDmgsHg6R2A1JmZXNGpXt0XmoTOATqPolXK6KpxYh5hL00AB2YSSWVDdy/9jqQs
01TaCQkTPnapgWIaDXdn04M5RxQNgw34PNG+ykpedOmvIdtcBTkNT0QKVoH3DEhZl/BqTQe7ERfO
Fa3o1zneuSvJDuXWNdgRyLQIDW7+k/IzWTXl79nItszm3sE6ImCR5Ya1SLGbW7cKf6eaYAMWboN3
xb4td+Oyexmz2aLPILY9x8j1sbXqrBv+9oyQo3Z0X58fT/C2OAdvCnr0oA7n67VzahQcXBj+tFe/
sMbeYtA0Cq72BXsBop6fwXQ8bR//SN67NxW1WKI9hAckPRJRJ6xikMc089hw6LDw9cXh04REFDOD
RYXFQzv7ERtuuzUvYDHjyt6VnTkKZaDLnKtizx8tAgG4Q472bW5miuouhpsH5U2D3ruWoLQrthYV
54UPIqlNRlYOcwi7YJcUt5S3LVWldwj5R6tdDPEJIiQSYR7lK+pw/rLI7EJRCHY0ZeSKhwLDH8pg
fs5ksR7vmZ7Us4+FWbbY3aJx4xewY5ZciUnBRY3od7ctGKydewvOOXRN+5LNAG+gNJN8BSkV7BpN
Il6aw+ExLFOjv8isgew8M+xZAc+NOyB6hNE8jj5o96yOEz+c0VIO+ktA2mC5RC7VoI1d9W9MQDTv
vIfSsIp7zTuEPQhR+cIb/zgvppZFB80RHggoVO/ETzcAU1C5Mr9VTOkPANnKMU+g/Smr2rMLswLk
JXcAHHWVrAnQiAHm0H8WAOm2Ic/EgDXgukD7AydBfOuKVyM3TbBs1Td8cqY7n1bJf9PMAkQgx3Kh
HmP5gp09Tz6+2HTpwDJ9l7ft9uswW1NJ3pEunuwuo9KKV/YeJ/fOYHQgA60tTSBTtcVHSXTlxZOh
TAIu2QCG/IwKzXf0Qj2bL9QQfanYqc7bZZxEU+pn33QVaav6+RY8YiVeM5IhS4rJz80tmfY6WYNW
EyFiZXvsdDNiJ+PF7mYxBJpy2SMiXKBxTob+1GkvEO76BDhy1byj4qKEdkxDG0b/7hV7Bh5ca11W
BAAyggZHTWjFx/wC8qwAifyRy+IUYfGEzuoSQ0936a8s6vmsMPhm6EMfHD90wO66jWaYBfzpRtKB
chobe5/ZWgUySlglfBANLsAlfKblCukmMBb4H8ZWInvbNjYo4gvj9KhhxPqXGtAxeqgtMW1iAmHH
WN3DRVG+tJp6O4Cisazz4yLUJxW6oxjmFAAs7BvZOumcFJCKlhi/dbt4IjIbfnoMTHUvs2E3RwO5
FWlIj6Ki24FLZLbiQaeLIWrJZnqjwT1uQrA18DWqQUQeTZhitp5eESIDSnm5rcZruFtYOa6YQohr
om8AfBjtbnFzlTeiKcMrAgs2fxhuyJMoeBcYkJtjmfOefjNe3ipypkKV35ILxH1YHTPnXBPLY9+R
HHgY2YbTlLkPBpA4440hP4h4swFaaLQh5veZewqyWMv7Y+t9sA7gJu+iteh+hkjfRcTh2HaggGw6
FzFBpE85O9hCtCvJdiFxH/5DGS5unHp8HcB7pyN9DaTDGAwYt9tZ4uCFQAM6CwEQQIvu0O1yN10D
Rq0F5zE5ZCdumaJVnzO8uoFFAg1iaM+JtC9NdBwsNlsEI2L7gzcibBIln2lPpBz5ncVkD8ApSn++
Y0Xo/ijJGXIUpFEMxmb0SGeXtAgRRsJpIU1cawmewaPxS/ghb0gemsISQfIZ7TNduljjxocYQgjt
CPmSy2DHYrBJj6Gs7V74bEkqfk7WPdr5qNYFC37a9PpgSHSza8s3U0Bc2ly/4VJ6LLgbKaRhXFh/
zACOKA59n3b2Vwez7TfxSKdYp6DWb+2bGc1utvcBp/yKw+2ZbW2+CR8UPHgKMMdgRttHCQGMw2hS
WrR4xJbCvzDEksJg2w3wXLO7fcRV2Mp1gfk6DAKfHEJNB//5tiFUZQ0X6Ao9A5Z9lwNl2M+BG9kA
viiSZYqwYmZvxVxlHwIEgKvtboOzUgTAXmEWBi0f+2EHy7AcX3wb2wgy6Q59rh2gQe6x7mFy9Cpx
ffgFDq4BY0p2g6LgAe6URTn7TYmBLXCdzwFPT8RLlCJEp/9sdEudV8kaPlZvG1M9ij2pU5kkbcCa
BCehmCUZkn+BWnG+ZjrBjCCBuo6OTViknpuxGG4CnT7r/yuM+IgAeWhnxlFliN2UAl3i5WAAYc9a
noFVV+UYPyN2GiBRDVONMOg+/B+3EnUoEj2WCD6acNsyW4cmvoK/xslMrg7MUnwzkn1elQtf8tdh
wtUzLuHT/XTZXGTXgKaDh3HhMeH0/1D+QNCZOqyBIGpywg0gQDIK5NKNkKkGESA2LgQYAzrgYk43
kh0ejhEgiFJ24AzBKdM4NOqj/9D5ZOtLk1RUJfgofVxbWBpcaCZoEGbnnoJbRXGReORkWXBKEHEA
6iA2avg8m89WJ/XLjHFuF1xe0pFIZ/h3fjuODd8p5++1xdNww0URNA/4eRxwa8XA2uam7bIiXpqK
dgHSC3h3aNmcvpbdqAELAAsv2972kIhgoWLiBdaxSVGwQeeqCNVNa8DKwOUkS1Ml8sDJtUCpWL/v
rJpMbpmV4jcNhs3lBSMQtzAsMzldkKi5wdlQUcdrEV9FVTunWBCFDk5eEAxY9d0iy9uKcoIp7krF
GKt4TFrKiFfnDwzvFzVn8+tRwIkF/2vPREf7eq2C5YFJ6huZ6mNX4txnBDPiCJQwuoAQyy6gCo9K
j8XYhsJac+VKAy0NR3X2H1bzAraFS2xDHVxcMjJrMP7asVHU0hz8CuHpzmJb4m5bah6/wZda+SwD
nrgQcLliHwagCMFT7Fcyp2LxftkaAmQvAYAfXoFuhX2mXYcWx6ElisMcb/5gfLoomu9QDfxphuCq
hbX7ywJI2/UhC18VItEI6+w/cxMKfMllB6Dmu2NNWmjnd7SJIFkfGd79syacZlAbKbpB+okWbEIZ
8UT9YcbevCDAwLChOBc9FIgNpQ5GDZuIL4rzjcuOvmMX2XWK3JhowwHDvnUXMAOtjPe6+W9u8uZh
Iq+N/c47RYfOCVqgx64jCZakVjcqU8bvB7SBN2hEwCNeEc80996qDZ/Nowd+sh6Vg/uDq54MY4Bm
1gBptepQKoHNT+6rCw3q27ySrAOotB0dgoOLuo8aw5kyL2A4PthAPmGwf2fGT4x9r8zKUnKR/eVg
D+D/m7jknr2on5Ype/ZteWUWnTqDvshcAWlDDYSNQAl9TKqdXd1mrp17VwpxsYhKvtxizqx5D0pi
zEbwkjkj3gIBM6i4f8p7v+qDbfj3ENYCo3cfUz4P5d6+LTfSl8PGJD2VyqUqLmBwM9kXuB0v1MNS
oGmVPSA7246vS4Rxb9Rv1oECk+Arr8wRodyezaYjbZRpuu7dBrJMM30gL0ryeqvA7J83B0gjN8l8
BHWGUNobEa+N5t0rdq/OPuHTeJuVqb1NieCvi9UGogTeUbGP0z62Y5L7b9v38N679nSULumGGSO2
qg1/hs/MlUrh48zkGN7wayMdyecAn3F+infZm1pSIQFM6i3oMi/WQPmKECsN9jae5T2ANP70N1b/
xb7G5sIS1Rlo+cCzizuNBg6a+m9KInWL7u2XLYmAAee3ktYRNxvtNTVSUGYSjN4bUfQem4QQea0x
Pg8rsGsSPdGV3bFfSNYyG6B+AnRGkwqXBh5ULcOXdy4etox9RR6mfWEh6nDD48vf4LbYwtCRw68I
0LRPxSlbCw4FHB3uEzg+29ZuwrXbDZZ2AXebOlsEJGYgKnZDSfDYqikKO2dxe3A7BdfqQqmjBMpB
c2ZQgsAUP3zZL9njPnsD1ZO1IwJHusdz7+3iOXZNgGkwenWKi4SpfXto+sPkGTWYunDZIJmGQiZ6
kvLyhsN9WCeCCJJbVUAG1+szujq1Hvix+sl6txT9duHxEwO+V0Al24m1TWjDngZjKSNhGOFZaZ9v
VtAdH1iHcXXsVub9ZE3wcTJ7+G84RP6DiApIMHO7o9X0ST6mxglsfJ0OBIHPnIiDvw+OHz6Kk3jT
r8PYyFclIuAI+zynUwTwi1LrlGAH6oluL4e9h1dz1/MbqgGKbDQEVN9V5xhXe2fT2g43Je/BHpF7
yPbKggVJwGi/WJVYeE4dG49duDxsX9T42HH8xgmF36gvqyPqBXCexh/4EZi/gixG9aEhXWLBGRAN
rPn23XVWR8eYRVwDQRmGFC2APF3YA+DkD0iKc8tY3Z0htPCBGJeEjeAUElmbXPFzlbPqrk+9/oMH
ZTMNRd6GIBHv+lWUJTQD493frnmnUFHoL7pFDlv4bJXdUaXDyH3rkq9ztv9AZOpMx8+2ObXMsjOZ
LFfMbY6cigAiCuF11sR7oxXq8b4wtdFU0zJaAzg3A+6VJoKCnM6FM0HnPe1DA0mVM0h0Kiy84ALM
JscmRXv4fxrLzb3JiDSg7Yxkzg5IT4QN84LqbUtZXGzlXpa7JWX87cDmUy7F1ARaKIwO7XnNPkaT
Y8puT+l1oKdWsZBz87L4+Acgyjaf6ju8N+EiMyQi6BNTBny9Q/Z7XBF+eTX2efX2SrxvrHQQZR2W
0EOiCy0aKayr3I0HJK0tMaxRA3gLvfDQMqFIM/J8gV9IfhzTgQW1uNNwYga+gA6ux77sOMAfTnVk
sNX3Lq13LP1Ls4E6Bv4LkAQ+Y6MWM31vglYUfw3NspnY/uZPfz2QC0243g+rxzhHTmgSv2xXpNZH
FZzGHhApEUwRKDadSDiFc+KVJOL6hOOIoQOK0jWO8evZ3X0YPFjKmiosGh48wj+yy5wOjfio1jG7
RBh276vpRJwjhIlMcB3STx+jKxyeQ3IjdE4qLLn4SNv5YfKBY7y7YRB1CCtcQf/MLQ7hVkI2XuIT
EQsrq4kHs0A9AMMKpt9qXt+e5nkMyfjNioe2RNaMz8UbD8tDyDjxu6i2djhdFX1S0hbQqEi6PCTV
lvS02Oi33t52hpUbjvSjmk8njea0zn1OAtrTI4OTiDUO7M3av0QUInl5z6CC3o1PvQurJd7b7w9h
yrwWQVS00RwFyCar54I384qMkvXBePBAtDLCJFRjo/0RiW+9/yLEOcdLJWp0d1yndHPkEN0cs/vw
HgulrxELjW3lcWUCmoM4XENMn1q15gOJGhD00S1yoKExTSclXF72g3qzNiE3tAw6Rz7ryth70wlx
2isMKc8rbhdyOEJ+97LGFHQTnoMciyWeiP/z8R6L7QAeE5lC5IkyEEXiQ3xB98orXt7/sXReXYpq
WxT+RYwhRnglIyJBDMWLo0yAOQv++vOt6nP7dh+rRITN3nulOedyujlKlbSL9F+gEr1WYh0LCDzI
BqHtoXjqE8DWd/NmH5r2kOSwvpPB6LoejJDmzeFbDrsIecQFRt45AXej2Da9kC2nhx5EuAc5i5vz
xqEZLn+ffzKJrZxdcY9YPGTrxU0XWp3zGLZAqjoDMqw2X/SNtNro4xeXxpeyN1y98LQrR9qUr0LY
YALBOryvm4S7YYghTiUMB5QroEYML40BvEdp7mEXT/qJli/zzqQk9Uruea2FqEvt3oih1ItuY9K1
k4EDHFaiK0av0A5Nf2x9TbnwMK7xSFx18ZidaULAehN2lWgDFM7AF14ZsgPT0TABbYbj/ebue0ZI
dbWMIjx6SQSJmMDDDi9mTldbVrcgZJBFYg/G5/cWsw/+4eg3YaOWagp+Ph2fu8NFnVHKzAtyJUG4
IAPNORETMVo++TFqB9SK58I1o41EJSqIjclpWWi457nsEg/jj3Lp+UVAbeTADkHCnqou8USOy4R5
kVq770RoyMwIKgGAjKSt3wfRwhpV1QXGpEWcOZzsUDwwtsboFxUwAiEPfCkuQfCL0zekbs2jEmM2
AK4r90bgQhkZ/QtP+5XOsV5XAMXsrSZXCkTv5CFBJClJZ8cvWuY5fiR0B5Me3WdrMH+TzTPVjHLM
kCoM5u9L2QY9Kas/RFOV54iiNxS21hCAIjhBaZbN1NZyTSReT6KIRvRfWuw19FpH1MBkaGi7hytI
m/Uyg+/ZAt4x44FzfDH7rt8OnRDFeL/XA64frbmRPin9w25ws9ol+MmahtmLDi13fAWgDgv/tGP/
IF8HtY7VIzOLWdV2e5MzfZNVWFofSyFZjtPKHrRgug0m7AwhPGWW8RtrObs76O24XGs/byVd+Tib
nTAVhRrJdr0TpXGphuBlvNeCRG0nvDzrhKTF13svWmw5gKOlOf11UY7OEGBFOW3YdnXi+2EHG63c
bS3kXp/OjRCwSwlF5oj4oMutBIiwJKf70YWNn+/l5L3JN1K8JYYraSfsnCywF6bsSqDIN7OVL2o0
4oSoqOVSpqFZkCWds5uhnFPx2qFw26BgAz0dttwK9BrWBOsqkFf2DCy6wD97hohdKgGw1OOonwhT
/L4Whdk/sGxnwqXBsSwvMN1EyYjcpGmSHTNBrJFI+B1OPC+gAHT0F9KoAATYzhubTFryFOMhATbp
lIUVEGrzMRtljx3+BKkLkhUeLuFGui/946ZXaR49klWOdeCrWYS0q8FzgvXKzyxz8k9Lc2GFUrT5
2FQe3zETk0VFIXA/8a/OJ7wiA0p5lD+yNQhwt+uy99CNsOLmX0eLka12LfYIkfWnDw1eO/SG0Qbp
auQACIoLZyesgw/xcrmdTMgq6BsaoqU01CV9P8Et2E106JJcHcGu1fnQKFiUumbikLGmaFSAHl7I
HXOoJG5l1MIwooFy6NAWWqjQi1kyG5Afe2H7TsT2NiSK13CTJAkSDZJ4E7jz3Vpw4nzlS4LQcTD6
AyOc4SVycIAkEoF3MMONCUL0nIivE+jR1NGiixF27YhVFgSHL1egmQD5LBTD+N8iDNByMjwIg2Zo
hSswKCQGjEWe3+M3bVUE2gwd2NqIpKJoEyUeStV8iaQzcs6JOnfNdZU+xznqqE9DAcrDXuFJ3Vm8
p4WV7CwzgO3711Y9Wn3CLI/CfEGqyhPdHxO9JLYjMLJXw0HGUNxrMjynMYBqgZbkq9b0M+7x1g0X
BQWzDNyTj44EYldtN7yZAzj6RycLQxDdlOOhrn+99BzdXL+aUgkEH2AQobK5pheUbvkJupRUhOO7
7cLJOLigTaV0MectIDpSvj+5/tp3bWJTm8/iDTrMSVzDIAXJE6Ey6/AQaLdhjg1StOAdaFDuw6Qz
CNBHIyMFu5CuDyQkudC5UPs0/B9HH8OkH0ZOeB3NSMWGfBlYjU9MwWkEeCK9Th7JZ1wxUgitLYe6
cYz1xe0XYNA+xiKIYETHWrE/L10kMSibssgGE6xbhnlIBpLe5Vk/aAYeLDbkJncJHhTWgIwWY0oT
ZoaPrJUVMgcZcwxNChVu7LpIvDk8erZhURdjQjG3TiIxuZB0IhEAXZGkqBHwxJjkZJJRorTZd8DA
B3+bz8WekdLbBIFOGVdkI7CUIbbVI+xukRI+ITSGWDWpNAP2r/Sd4keZQ4wlsRTqlIC7Ip5tmNNX
AjmzMBRpuoAqTYBpRaDRT5/DlEcu84hIhctiLVA5nZNZ4zKR+0uIqGV+OPT59EsHA+xzDlS4LYrV
Mt6h0wv6JokI38icFRs1tVLBMoS5APtPY3QzIJsvmPwsIvpMCDBcdOQ8SkkyJcM8w40HjrJCSS/Z
TFAB4v0kYXHrzLuby7cFV8aGb0K1QlKAl1+d6UIVZya7MnfFuFsOXSupa5MnDOBamr5ivP1IxD/J
KzpOlnVGXZt6rwJC7OP2Z08fEz1LeGShs3KsUJY1wnwo9LGloDqKtmdBd3g9YjtgSvFahgT/NQhX
4Z3LZnWhOYFnwl7IQz36/F4UBuWWHF8Zyyjh0vyRaXEB2BYMw5UTZcgAcqrA0uzEc6wC1dCQdRD6
GautAQJjypoTdRFmnGYy+HhfFruoFWCjQIvgyPDAZIOWoPZlh2FHtryFhcogiwr3S3YS5l1n3SKR
2rLBD4Ro2Dn+bZrxsAk1eBxSeTv7qiOqAyURYcYEg6YfRk+VJSFPS7YpppdA6Zkzf1OXkWBY/K1o
iED9EPckerDHUUz7C/ZU9EMAV0SVcUs6QYaG6tdymEcIlHIFTuYzS5BM8p0swgDlX7ZKju2AhAsl
JAblQmdagEcU4XFM+SPFmcjPGXvQRw/jiKZoyM2sVANnENgkDz3LysnN5ISrTOBwx4lPaH62LkNQ
84X0tcpVLoHUjzyZVciNLBym283kgVDM4KnIw1WtkG2AZcPpyTYD/XKRzbZDtqA9AyuXZ+UO8DAj
NW3+ASXo+OxAXBxCNDgYDaiC7DJl8EAnAU+Xqi1eK7fKvJ5hmojZydw78oh5FIJl+jC3eUzMDGCu
LCtm5AKZVHZeEU95AOJKU3dEMs4dpWnmO1STezZl461ifoEezw8UiZdsxXurM38xYwtvFYLqEnAP
swQjJJObrwXPxLelpJxS3j7ZGeM6Bo/H80h5lAJO5EuRu3WM7cDm6QgmKNXtLXcpTwY/iBMtYwAf
nGWe8pRqy/HB6YAGAeTD9cWun/qRIyNkuAfui/d91wCxP+La94BnwE8EBguN63SWYHJTw53LhwRd
ARx07RhiAWWMgcDxfNKRMWbByDhFgyC6TaUHMTPFFo2Vh3uMMiM94p37Fag1dp0G0BUT8exuSHtt
KD5jddndMyYNQLEMJFeUvaZZhOUm3uI6wGuB/mo4H/PIRTFc5puwD98WmDDd4WQ70UwLCENwLPAO
2nbOytUxMBQKzfXaoDjEncvnGM0s5T8OM4gnKHmJiyuLTeUOXIAecylNMvCI8QBYY92IxspCOEBE
TU7EnzBU2LOtIM9SKo80w3J5/ADWOiOi1iHD6UMbYbr6GVC3y3gRWtg7yVFgnnhAwM24NcdJFduP
SA6FuKz/r9kF+4soZoai7fRwGa5cNEd76yvxAj2R92wjbBgiM890fBPHLQCJtoYCn3lal13xi2II
ztcdv1XSCxQ4xMEn8WH+qZrwguiCWk9l1FhPaTJys3H/awS8mp1YPcwp0l+cayaOkIQMtx0pkdrR
YIxVMzq3YyX6+IuixdpjMxXNgZo0o6RrJB8iuYyneP/kWrRQJQzD1SZvQkQk2kuK90VmrBgfZpfd
AzKkr4WwHbVxn1iXcEcjTC9mkjxIyAX8BU5dVyPBQUx1tLQpXUQWb0BSV/MNBp/4AtiVLsmJu26g
e/MlDTKqGom4GK4puiIh3ZiJUiQNUo4aQrI7vjOpIdRKqjGly+/mTiqnXj9gbMM4ZDskRbTugwAj
fU0MNJg0ST/kDkbSObCPFeMC58oZ+emh9In9DNHIQG5BwisinzndaaBbTEihE0VcrQIwM225KJmq
9kTACzsoD+AeluN3WDjTG03xkifkVRlPiljs46KXtqPuQ/X6d8oC2Q1K+NU2gr4U84SvsWHxRWeH
iYPPH2XY0doCcxstZqT2zo5ioDFiQySGKPt7RNUEukeLYrdGl3ipfLXhD5a4C7jqJBPb3mRDbz6L
BJvkBcgjS/IO8xgwKevF4VdCh9tYGy6H2uwARo69nT7llSFZO8kggANnr7kREe/ZLICCxT6LwAR5
DFCRGcsqk1a6Aj0hExxXB5GPJYC5kMTWELGR5jfIEi3gTWY9/HuYhRZEQJCdxNPENV37iWGoHZHZ
eSTRExktbN2b4DQlRc1yaQ1pM8BSxfcldgTHdxqeIwGZdcAGrLtifYDNnkD1X9xVja4Z2T7zykol
gBJwtuz1PWF7WVvlr+8CtwVI1xVw4w3SQcy2WbNdsOw/xNI18RUWm72oNrYPpKQwisbsb8XwPQWa
WxyPDhRkrS/oBhLAGfiGNOJK9yP27dIajK/2ugrjekh3BF7KOJ1MijhxbYQNoNl1fPAhaVDwBvSQ
nKYPNk3w9lgDudY0hWTPKHIgySzrbxKcktR3KZXzNrYpD8Es0QDYUHOOM68rjFBwyD/Tj3sq6EnR
NRu68pAUpKubMfY2H/KLKBQtfCOmmHTyKcHzLRFwV0uMHvq9jAhSGSS0kA1iJQWSQFoARV7jISDk
9QfjFROF5SOfQigl2aUbjOH0bfrZE2y4gtgGsYaZOlenQd1cc2sLGA6QORTEJcuK9qn3RdbX+ENa
k6evGJSHgDswzgIgKWyXQOEnhqYiCFNpaX4xP9MKjyQiRfGm00ynArx8zLQh+fOe987QjoMCywo0
yanTCxOEPN5GIsJjWe09pqXDyftgZ5uDtcUi5r5vZC87OjBD7uTzPNU4Rgx3aWVgl8MjySfx4GkX
TZjQIXH5oKMOnhG6VWx9zZAtnqhFGh6xnecrZOHI4LqiSMbqYnZcsfsCzhQWwdUXbbv/DZkk1d/Z
QagUt+EATHvfSoFliuY6TgN4ehdWBK8pP2DdXrgbAxybM8ZLMr1h5mxrD++sImOPsoifab6Y3z0h
dulIMl/6O26LYduvTZJyZ5W5e8tlZA4o+VF5AGc5yxG+InABs8MT/8vgsykt3hMWvfVyOTHI1D9i
ADT9CydQ0XV6Ox02NQ7rOcdNx3kCuecqgktKxoxvcHCPSVz6d7/8qTPwrR5zeGn94dXrQB+rAN41
K5W2JLLm+v4p3DvRMsYJcQap70f5Klv62GE8WYC/+BdAPc1y8gDYGpL6QEdqcZ4o+D5pH0Tn1R6A
15fOMC03xHG8gtWHuGWt9g5r6s+9IKKkqQCZOX8Ffp4YRLdTORsT1LxRRREhvD2cFQTjAmRUtitx
yJa4gH9uGV0wUS812HLj5kcxFQQR+r7UBbuxYl/ZBr9QZHDEpl2IMgYsGrTuId0gb8CR1+A5X8Yw
aYwDFHrw1izgCroPRBaLMLwU8oFfWo8uTiK1KVKLZ+sN0F5ly2pRXqLyN74g0ygK2jQuQ62TKIBd
Kb16fi8oDFQUACZy/Qdp1QmMmvmCLwcnA0rEITxtGUeoIJCoJGF5cQU3LtOPtQ6O3j2Ft7CYXvBT
/xg+8ypf4ngzNsZpyq6SYVdmOP34o+YhpJ0L+ElmzU8rBvNr3VFysyCJ3neDRDN+3rA0JxRk965U
h1E5xOQKzhEBBKGX7oPCrH/J928uMTw7WsuSLU6QqM6OXjO5/XzpVN+yXpvCfNFrXncvvhLuZygN
gO+sutDkgak5Pbe8md0I5O6al+OnrYSCtqyBoy2u9vZq6+GrsNV8v1OmbWS/GBBmsH++GwWe1UJN
9Gnhd8m+Rvr04SiAYkanxbURqOXoSSUg1m24zB/Bwyt262M+5+8A6kkPfoBM8o80ILAVLCVOYRh+
s1dCNljiooXULsn83E29Mo40LCRnfEvEaF62e83YE/HKGPfSgd0D65095w2Cr5DQ2D2y9k+fKYu6
EpoNNA9fPGdfNr0WaIAGdViKPeTCSrsPKyctFBDFSMC2gy4kGaqJExoBPDGVF7O/+mIySkOb08jb
fo/blta2dQG29SEzF9BTqQ60V90VtfS/zmXABlEneUWQq6/Qwq9mb4sHFpwgSpaUdGGLTsF19EFM
oDFrPc0TMhaU1RsPuT2vlX/hzyuZNJoRNCJNRaU3EABIDigiMoiR9N7rZTiqLoU36jWoBbJzPp3z
SI9OsyPdVkVxDE1hPErEx+a9TUdgPv4AYrtG6foSDDYNsn5Po4cX8DQ6oLifVDfKKaCEQc8ckGeE
p/vyziEdIMNq0qzarMoWMBmFK+F+gdokqLBcIsjcPkNTh/ehCh4BhAtKXHdcL9pZOQi5o7zQAR0y
mClHQ6dHK6ViJCyOuvliv35Ylxi+MrC82ZW6w8uH0bpcFBvozEAJegBbGku7Ww+/oZQbn8cKLvCi
v6DZopL0dohugB1f0xJYdK776+fs+SsPFb2O2XenDnkNTbe/1t0KnRwV5Z2CFml/CTaUa6RNw3Gm
UwwP1WGX/QAmKM3vbnfreILtyW/ejV2RCkT6Fqj1gBIChQan8lmSEzjuyCldRi1opgm46AYYCsrW
yXF23oFyyGuS8EPQ3PDNO3kfPXMYiL1QTZ7Dh3PeLZkMkyXdf4C1UFpaH8Eoy14DrXXcgQ1CPb1D
ZWiMkZ/2rTP8THcZK8COMV38haWhWmlsD8c+my1RTYwkZQQlpM87J/cQls5gDHEE/5FtCepSafhn
SscQ6d3DFAIRdkx24I6HLbSewdKvXha4/halbyLG4T56MPM1Q59/tpfCzL44H01tqiSZevPX9jBs
pg80ycObe520ifcTPWizPnjmec9DdOvqHJnYUBIS5eIPEAF9UQEiFZlXN6cTqIrZm3dJz4JFIhHt
fDB9+Ab+F+UJ8zvqWPr8lN9QTaXA612j4wT75RwdKC/jYluE7JMAz99ez4Z5mQ5SXDrzid3bY1SF
zLYCbNDHtyWnCS8Q2lHH21sahLaDW1oQHlrbaviaHifniDIj9uGLW+Cq+dU7cRo9Zdy/MMk+xo1N
ZGCqeeF+QPHD33D0xqqm2tnsCnFTGRjaT80C6BqXbTnZHzB3n+2JERZCH6HmAD/qNu2s1Pl5Ar0I
DMBjqqum8jDrq/epzb1q3GFrxOVa2zbUcXDr2fTTekRnVHiJZXw422c83wwAwG9N9Z1YLrmcrDOG
LSEaBDFRjaX6pLxwhNvU7puGojtBHkUs4jPiRwqh/EhQSPjXJE9HnVAx/UaDkUpFAKjjHGo4PPw9
VZrLP4Y6uDlvn8hS/2vs5h6nlYNwDsrZ0gXvFdyk7zdYJY3yReGwd5v7UQs2qKGvVeeQdhZc6Ou3
BMhaWt1ZzcMsPGHfdE1gI/578xjLA+55vfkBPAg0IleZYzehK9ZkREYjJTm0jRM9slBtCL4pHsNy
1CsMeLREcoWhw2hx8NZIksBwKqZinctoid9B2LE65I/pZ3ohoOT6OT64T/YAfzGvWnYO4i0xQ9DQ
KuuwwqXBjLzcS7K8cHWvEEbTY9o/2Hz4wYUdzA/kPe8BOMuGQ4dv2UbZlw4RkGcIjmHCPcbYItJ1
e9as5usmSZDyJySpsUGaW5LhkFKN9wpv09Lv1jm7/cJoneFMbwZObwSEhYJ04CwQA6CsJaVBUTBh
643QOaHYWTvK5LTb+1SWrjo7+AM5AUr91QxEwoh+j3MARXT741oasxqx2VQ+PRwpFgCs/SXGvVvq
mo3N+zQEV8ApqNepRPzAHNYIjZI/APMh2AxUZv6hDMBtDFFn4ctE+vPIc6WaPGxcBFz61JfVCaXH
X8W7km4oVp+kPdY3VNDOwGjfP31pWzUd+Iq070h1C7GudAYqA2B4ojiz3cfr21frG5fgZR8ChKV/
PKnVwwRZFIFIKsh30fDT6PyKbNNtc7sCQQPbSQs8RFWECyDg8aVZTDpgYgCe/vXbueFJrh6rEy4p
9mqAzMLlSskZw11EaKCDG50Kunynjek/4bRoqorcol9u99MPiae4t7f744JNj9byo2IO3GHUvdhg
GVZL2pMAZV8dwaS2zBfl2Vj0hRFrJTMhpra3QTkG5ccfYHk0LIo/gQi67JOGcB1+P/3JpzrsPfcx
R28UX22DgR1QuoMmH5/pblRI/3A0KqHsITpKMJ+UtdEAXd1j5VHVeplg2iU31A11PO8e6Bt1/aR4
TcqawAYfcjBn5hGycYXk+m/4mMW2PuOULn193Eb3zi80+03/nQnEa+HD7iOoYqp3gRjKxh8eRUE5
6YntkC3qMz1SbLiACzXZkc+Sh2bvV+a94M6k72/ryRFxmAGh0ABSD3sZxGwwh1iYn8/v0we6YShE
7exc31HbRkl8pBvKuvBQ8bFPtA40i/R8Qh5XcgM0FEPVWTLvtU9jmQ+y5h+qtYPsMSfoJ1bMbkRX
fL/d/yGpR7RDxXkPyoKcJosMrq5ZETTkFGgBW6FV64KNI4mTBJLxGQCiKca4i2lN1uSWc+fEeUvr
uoKBP4I+y1i8UHhXFk+qt1WF2LeW3GwSQB2qAY+ZvpA9q7Jf7ht649Jlme4d/HVY3uRktjBwMSYK
VMDPViWYFc5reqK6R6ZeiKYIRGEjxctvhS83JR9JdDMIDrbqPbbCub6uiDQxSsQRRCm1d6ShGFuI
lx2CJuyQkfikZ6sDE3c5e43fMXix9OmXcblkrxd5/PuIfI300SQWichUaMMexGKKe25DmzxLHZ3S
nvOMWxSfuCFiuj153ohEs4OolXMysgNeRpZ9LcAW9M4F4MYFvb+EhyfbZ4rA8ATTJHWskqwxWX1h
+CtjGcbvHLK4bLdSYqq9F7zoySG/bI8TSe4Ii/oSwkmvjSLR4PzNOet7Va/YRfHURVwzxUYSL8GC
3SKT5Nym1ZAIafj2akjyvdU5woe4khMhqeL1guvkkADCGbbpEt7hDjtE9C1WhZbQ6Wm6inSjTzcK
AmclBfYWMKcRDr1G1fAeNfAMSEF3VtcJX2LfozvO/JBIDCJvi+Pg6lfDDg2yt5cDEavQK5cE2seo
SNT5e7WModBib0qnZplB2mcdOd0fWLQktqencPmBnk+ssGLVDYscJubmPr+SciIk/KJNMIEmn7wh
iKL3lJyGN4HpnbiKQ97a9pnZe+cw7OEOdfDBFM5P7OP2mAnCrsfGNbS6R4ziTE4NGQm4lmMCm+Zj
CPW3yoqpzgB+B8bnbUuYDoTWPM8/P52wnd0WiETukPxUERS6jL7D/azw+0/z7GFHn8Zp0fahbD7I
6x7BfmtRawErBC5o2uH471B1rwBovAqGcWesWTfFaNhAEb4yj8zHTNUcHWEQkjeTp8rOcoI7+zFP
rIN6ziOeAD280rgkUYMBXsT2krduUJfNwerlMqGYVWEDLfv5NJX5iZ1A6NwoHplSNUElg39wjHw9
eE/AXPyeK7f9dEoA5HFF5XN1yRGK9W7I025EFIG5ubpS6lJHl7RvttlQf97+ZSyqDfi5SckSxK1j
6Ipph0LV6yPBYE2rE4SiyXp0zMdi3nHfZNu548o/eyV2kg3SXTotOD8vo1l/yIDbvP1Ya2xWHWet
JnfoWm51B0+v9y3M7/PkPlAwsuphe1KxPZeUqNDHbUWIq4wq8zncL4GuSm5N+FkF/Mi7dzCPUHjN
7Snsx1UomiK6LX3g+3jv3Z9GdfA/8W1xLn1RTlhap7+s5ZdQWRT9SWjIPCHL8Z7juq6QA5iTyGT4
eBf9iC+JTRGGQGxi9ZjiY4miB7oe8w5e+B6fV109QnXevpgvEKXMTNjDeCIa/upz0my/iNLTA8V+
bIXCvxJCMP23tvJfkZO4OssZrQbItxAIaCxWorHti8l7dtrUAOKBpwd7+qGDl3ub958jmWX8ILZq
qsXpLe3OeqWL1SC/7VWeOlKMIqBrIokQsltjKQuJ8EblPbOWfc+u7GIwXGyC/jY42tasDzV2A7q4
PdPYCUV0oGWXPw05g9Zv2xTpBekt0SbNjUQeVOgPGjhDFeIBR+qL/eYD14FEbZdc8i8diH8vtfVA
3YjEUbaPr9kd7ahNr3Cfy+lLDbtItaN71DZqGmY/7UNtIUVyPJm9xrmDagfnBYgCztKHDhxFULFz
H/FFLyhXiPhw6dy2p6Ha85twj0m/csv37JQ+sx6Lfda8Rl3Ffvze/c/sMj6Ql03pzHoYP2YIRLAm
AMgPO3Qipp3JYNHdLYf0QNhVaYuS+9GK2Pn+Slksr5KKuPTRO6XvEVj2TXd2SY9Pr5mRvv92RjfM
ubS2WPRx168062iIZFGrD3OfbG2W59TPaePX8fDZkY3RDWmBzmD1QD7XFiOAfey8TGCQin32gdPi
x4KKdPJVGPGYV2FOU1JqC5dUkDnVuB7lwsNf5PRKMfvDQ/r2KxpIyOuGK/tioN6WNNvQqDCQ0Nmd
AR1S7XqjOGjkFup0AShz8HXEE5ypa16diGoddcQc9Ql9/R5dxqK+QR1tfZsds3MGX18daTse6Y2H
S9R0huvjkzFmihwzEORte7nr72hseUQLf0wUMpI2Hk1IzHkGXfTCi9e6rBkyePPeqtPG8ANkXGMy
sBGUQBpUJBgrEUopbF+qyBR0D6KUE5xC/exXHzKd2JWL9w7uAUoNS4sompXJpzknfxs6ywSXMCNb
K0CgvaUPCBj7zAo4/6i8oMVipMX0ySLWobfOv2wPlBs5CW4LWy3+F17ezyCtpgRCV9xn9t34Mr2F
ROkEO/ZRMySY7ZAKfkbF3uxq1gDGorOP8bOkPUgP/rPTopUOsdmDP9LDgnT6YaysqX9mxywk70y1
QonURYX+3Q2f18LjUO5+3Zktk5d9oSpNko38MloezFxIVgeP2PSMZCp0ILo0dYF5L8N+OytPZv1y
l+hyPxxc1sGdcqZOqW/90swv2MbkTaCU7flsaR8uwfk7Lnn8X//OmWkghCOJ6AJr4GTXFBicaxs3
73bwimt81fz2ZUyrW1QgOvtRWbj7Olg2poLygI4n7VU95/ocao25aKMF1Rj7S1R3zME1u2hmSRYS
0CFPW/3h3NpjpH6CDny+NsbQeeyYdOcA6NPA0kJ94L/1X3DyDd1on/StpfCJSiUhQHm3lkfBle7v
FiVcmtNcze+aImsHTR0g8cvwAwOZssYyr2YPrgAhsBy0KRDfNW0SnsRYX6Dpy/xJtokWSIL2BAkO
bHKZcxa+6jjiv/yqGRYzIPYCVX8u3gtOy0c+oPRvHNKbUJA9d0zeBFrOa74A5Ck9TPi3R+ofejye
ZM8AY8q7lHaLGS95k3/vwLuJNIFJAGW/oR1rl1SP/z7BgXz6M+QXVSOn4MN3WOFsmH/n+vu9nO6I
6L/LT9SNP2TROZBWuyoxv0DdjyO5KMpLf9ciR3F1M07M//lO+knIv0R0gDLhdDXy+rk47PjP/2/7
XFSbVJZ8qDPhCvgMx8mlNIbeNg+7muQFyGMkUIhH3zeL/4OBpVcLLwQb3uoGTRMeF628jq8IcUKv
1+3P3XyQ9CWei+qrob/N1nj5++aGW2axUjfPnzp6w2VrmQR+ddRKG5fDPoXRDtUNcqYww+Dmdqwn
HUhQXIWc/rTu0mFDzhh/cX5p+gIg2u34XVIQb+pZddxKW2RmqQsTOP5pfHC+i0TQVAHxSOI6PtKt
cvOd1FHPqubVXKd7Szs9zWnqMq7P9AVGKSSuf3oZjVBd+pX2/EGmjxoguJS3VfqADTafLlWBWzBA
UHDv0nITnlkXjmd/rGz64x667MSU0tv4EWj2Za5krYHxpU6dkguW4wmFff7El3kZKrSf2FOMu83l
Dwf2U2D8npLpm4Hf+1lysGaXYRk+oInSLGza+7mt9tPv3kJtGIJpvJ9Kiw2p533QTuimZMrGrzmf
Sjvxni40gGD9Qfyibclt3vm5zWs6+IVaept/ablCR4bej9yE7qNQGN9of0tnS/rharC+tLFuKb5Q
0cDLWvRBRobg37k02nzCCiMfBZUngF4dy01skGk1e2jBWRAP0FlEx5WovSJNPFZG3ca6w2j9UWPF
wa32e8Dov3F74JSuwl9ItLjio/rlt8ZNWuIIQ4hoYMWScM+f6zaaDAKOk77QL+qR0iZLXCQ0wQ5s
8SXYQ0GamEdcK0gKyA4RcxDwEaEg6aWSd6pslLjm6vwWXoiCJFTZOz5ia+B97WNEnHSMLiFqVjB6
qDW6J2Q+KHWJXfhiWgjWQ3Je6KyFohKmjLWYVxSrKOVJJGe+vSe+7+mvHneYnqZIjc1PU8VexvwU
IglANpmyOWSsWIsPIapk9iF88qED+CW+jkCHEI1/kBYqKLCUljJ+B+JM4hQKjocA95DjE+LyyHdK
URxV01HPVsf3QCNh3Umpw3hvdMFwbemScCe7KqLkfQvqpkYETTcJKJxkc0PNX+Ku46VaUUpsykhm
VJCtE+IEz/nJFbkroS1IndCniRVFPqTuRFZOXkq9thIwQoEoDzGq5OSICfk46AkZOkLr4wTgFzVW
hUBWfiFnlnGSAF4cTqgGnK0Wg54q6QlhOfSqqGj3eCi4wohoSQYZB4AKIjnzgICHrxDxuoLPSXaF
cjZRO83XyM0wSJh9vIJslaXyRaTaUb1D4A23nHDSE1ceE4vETld0/EAaE3TzRVJ9/wu3CZ9QYSIs
RVnPOvHA+EM1UbHb0DQcfpjWwQFoOvWzN0MsccR9rgF3FbkzhoqHq8XPOcmhd/Ak7CPYYOyXI4Vh
SbkySCkMQyD5dClrFjx5jZBTMePBWOGpKzzTlC4XqQx7tSV76jN1uMk3sSbYL1StOEqGmLPya0kO
8ACoe7bj7ZY5G25rg58EFd2OB3ZcuFTgAPBJNHvl75PvenucgconM+IuP3Lqv0IdQdJx1fxUwMD6
f/OqRXBIB944puQ+3vZ9hIe42HPwvrqIXDTx/R60EJweGFRPr/MBOWJuggYh/PnCpE+7PsGvVAju
AeNEjfw87/v3oN5zOX329Ln8tus/KawAZZSGIHeCe7m2KoSK4n4Rd/yALvCuxG4Hon5QMLwtB8mf
ArUuzsU0zqTgLL9CM2vMCia1yGcGD2O9dOSzVShReHD1yB1mKtgFoGRjlC5Tsg9OJ6QOhNyTI2Ka
nS+AdPmyfyPENXAVX94kgl06J9Xq5LJ4ls7DaaIm4vtwNce3tepihk0pyPoErl1kiKkpcJtN/HX7
k/3uDumAKb+OK91YAkvAg4Egtj7o4dclPoZNjTqOKxfYeklR97TgcBDuvkS569OiW1mc9IQDznKH
GBbd1pyS/59hg5AMA+0GFBtCxOZp7He8bmKkzlzurI/QCynus8V38PAGxuOHczAIHF2u6FKRcz38
yGgdqIHLKALvcOmR0AlJWVwR2bx6KpiEr7vftSJ5zZP3uKDXz3eszJqYh8cMGjVRJ+fKbwThtzVS
pCLlIVNbRrJL34ROyMjUwyXkW7A9fjlTic+1DL/dKXyacNQQz7XaOVEY/likScqjJEuUfD97LfoU
/Ui39yddjubvAQlp3j/uarPBxqxPo9MIBju33rO7k2+CKtOQJ0EN/eWUs4dzGKmuCn0gYTjVXE2+
yX7X5+juhMfQNfjImANyDl1z/bBnuCQ5C8+pFak5MkjRflf4XPbX7U5U5sR+d9w1EXmHp9FEdGp9
mgwjg/ZNFJ3Mw9XjOnGdwJsV1qMDeum0ULYMGgMz5md5n8fAmzwGEAcHyY/wtJQZC2NJSoJ83biJ
u+zbX9Yg84xEM+K1lfXvkb5+eJxdEhdScJRdA7lPloUgZO7eC438+FWjSKPbmWCQAIa4ijlIUwwO
aJuBTUbWX7Jq2G3YvLEVZgpswfM1P5Njgv6PT/UTIVRMjFi8mKyI8ODYu9DAxCiAIokotlHXDAhj
JeyvLUFczjY04aPTxfRqDn9FpBn1mEXzRz1hKDDJQKbxRSH2YD5sgxtweuMu+4zI44Lmf3vXlY+k
1Rxgf5qSPwJjJvb7IEAmlNGIHNnjfb/942McJXtJhlNeYq1RymSPTUlnlZa/BLoXlQ7QV6wHWSmJ
ByXSpBURR2IzcD4PBgXKB78+Uun8ztN9xOEAXknXgBQWW0QcSlJZ7I3/Akq9wgZL4RZgl8ixCl4u
BY/NK7GMhIiYO7L4Wea/0EY8OpfEl8PJT2eUzsRcHp2Iy79PrtHn7+cmPFtPpE5JSmLssi56eaDg
RSYyih7pIRAsIAl5Z6WS6mjR/hNVSOvg5XSufJJ1W7pE58TroBwbu4xDOBhf4Gjguxz2Gbc/BKBs
L0Kpm0FsCMPuELA3sc0DKcDGBHUE26gm+YMYJZnl0oxWUr4Vh+oyvIKWl1tlSfO4zjgH5DzJ9xpu
9iXhxEUA2JOvZrbBEWm4uIUTPmZB/vdVYR80HbVB9qGBLYAxUQE9MhR/7SnRv7MlYSb4MXFlQBJJ
6v7jAuyh9mykvgHQUIJmqS3vsdVbrg+pRNn2Se2jlqDbXbCJ5i9cSaIQFv+oRRszY16ZW5Bv4A9B
eWMSwQFOpzRDNtoG/KsnEnBXiG1xPDa9/0g6r2XFkWYLPxERgDDSrUolj5DB3xCw8d4LePr+ko7/
nJnunt0gRKkqc+UyIX8/1fjQiS6kD5FYbUk1sjVBakpc4NQ2xSNPKSw5gk2OtQJ+ZThcEQG0TuMq
vkVxfI4xQtBDrCrMgl/RdD5JmIKM0z2sLrqBgQX+clwZQ1WrXw2gVpFXBLfA9Xo/pWUPVtbv3mAT
BanLSzVJG41uUw+3gfd0X3Cu7s4Vz7dv8t9qCm9Cj1Pkt0vzxPApMZPNZUi/BdATnOqqYGM+MKCa
4Q+4lKzPfYeSku8yd3MeuBslR34ZBlQKYuQhWw17AygpjyBn2B8HfQujfAZF3TFu41A5hy8lTkwa
v822IpxMS5QHh4aCGa6HyVB8tMMZN5nf6llMg4fjUsENDZOZgUncMxbDIsJD4kRzuxP+qAwk6wjX
QPX2Zvimm+5aia8VXxES2P5O4wfjsYlUAqhWK445DdGHICdSlfEwMYmfWmMJKL/mTPGKky7OzoYB
ptuXd8ZZjOl1NPvAXlkrvNIxUzHgHrEd8Z/4kRZsZTc5SN42VkhinWJrXgrVomRQ2yhuQ0PLtbh4
pttkkOMryMdNbD4Ace2KBD18wvirMayVcUyS1dPBLUzLb196fJqN3ysTP/VKtsV/iYVzGxwDFolG
XKBj7ttYfoVhOC8qDiBMj7c9XrHtVTIs/2JNEN2f5g+usd72eGUr04dZJRub3HcjxD/FSz7ihX8b
/K4nIYksxllKsyzXvbHGNWv8e1UC2be9e8yb10fioCdJd2OuKB7jUXWxYx2L1X48thN+qbkWHEtc
zU/yJueAr1M8ZoxQkzV1GrQ9hVGLN/O4C0hYsLvCwgv8On7rsQQc4TjV9nhReV1IQl8lt2SXDE3C
1rhA3oDPrXlz/v6QG8HvdhhX/f4T789l2QpnLf6cjyEXSaYel7APSmdsZbsZd6EWymUm3kubXXxT
Es+0veSImY18GrN7GHxBT7Cr38yYsfwxj+F5NLuP0oHYwIhCMt02arp22tk2MLIaOuFuvUtem1nE
w6n/UtqYfPPHcHMODlTZD8eAAHF2H6jlh21AA2gRWzTP7v3tnQk+OiVGW22GeKS/1NT/W9LApTyb
7X4bKSjAB9uSzBKkUxFiNE1Jntf8PEd3w8mLpXXQzOsnCmRqZ/jFnDOcFnSxDi6zO3vbsMEqW9D2
QSzYd68eozzswH0ER9tMXMkZHlx4rqUnghOeLKdBQOEf9IIA83g6DPoG/9z5DuE9Kt5COgWOXQys
EdWwzT6vnEe37pMtYj05OLeTPcd5lNOTE9Gp9z+Tc2j4cqYx6vArCYwbxoZs2bcu57gMhTuiLGE4
jY5yckRmh+T2J7jasmt/Yf7C1KaGpeWaf7QMm1yIFp3O64XTq5wxJCCzp9MRSw/T4S7mXCR7D6bz
bHGxF3CS7OIIUkM0QA+HyGSZs71fncuq3h2OVaFsqtIhC7Xi7YgrCutiVhnOzgt+7z/TZ9AcVHtk
1p29A9t3FQdSZkSa7KI1W9AhGUrN/peiXkHY9nJHt7i+wp2W83Cdw0EJRLtyZ06LsC7/qxZi5E/R
SLx7C4Yom5YdoymD2DtCDg4kpjc9lCXAlnQX7nWrJggakCWlkkIQj2s6GXs6yGvzgzsXC3hwX0bs
Yn+ytxfR6kQEK+x15stA9JyGyYOuEpuZcvWiYU0eQOsCzsOt5Oj+wP15uYjqJVkXGpK7yCTe1cwb
rFfFMJ9xPD9eQyQIY5wD5stc+8T0OUcNhL7MsrtURb0ujPiKywQfRSU3GMUc7JUIfx8Irz6vIgJd
mLN8SDjcMIepMfMld43MVXZTzYK3PYUzIPsDMQgx+78YiApHDuiccRUL0fvb+qPOpLsZycqGUm/Z
sLQlt7sHMt+Fit7lPZxb4CAVRLgn1B5BX1ApUPdEJYODCuwrjHZGEyombrbx99MbuaKNE2MTJgF5
BbrCpMKClF8YLlrGhscnQkWPpBKxw5efFmdhsF+FupKxl0xBoG9GHUBxClRUUNQ5EN350MgwPCxb
RoMI6Si2B7g8fHnJWyxx4LRYqPXNybaG/ObDiul8UxMEAvk+/CVYhZuu1Wsv3lhU7gh0buPqVoJT
eN+H02iGpjZRACW75VRt+jVeOar0iO6E/MfYHt4nX75qwIGRsmgD1QkHiHXywmKCByDIrv7tJIhZ
UMFEbgPUohbRyJkgMBRJMNKXfQNRT5l9UJNQio+wQirCGf58aGX6jo/+79NH0gAxIeqIUA629DzP
078cRjTKvWXgooR1ijr85gzpliiNSRPxKauU/XRjtf/bRRgCRCLMPYhiEIVhfTJA0YvKEIwvvPab
MrYfXrq7rvFANJbqnHvdFbZWk63tO9yGOYwt2bDEJR8xN7Jr1GVcQXdO2bx8wXQQxOZME7It/ccc
zIhdFZJxX3oWYlM99s3cS5e3mmpSv/5muQBdKVPrFO7mk6kB98GRFWQQlsw2+gSuY5TkuhOntfcl
3nwHZmw/oYStGZ+J6o6FsUkZwjHwbG+0MGmYeEoG/NZ/MvdCneyWiegI7D8KuSt5kgYlQyKGj7rf
57zrPxTH3nsw20U426q+1Bri8Is/MWNHDp5D8l21YQ6uvfeqZdnDy95vZ61p2M5uFKHDP4FJ1l69
dx79jLewXk2+GOXCYY1Lt92BDM5fdi/6waTc6pwJuXQ1ZsNop2Ep8bhT4yO/jlpaXNDEsgCaOvbc
3sPFNwPXQIe87Buh2xs2DNY1Pz2KzjrCOYF5wcM9ayfjmed0fazE7PcdwrCFkKaPgM+d74XjLU0F
GdjS4aaY1nF1519ASoVESIhLfko/zv/RTxvZpeEOrc6wTe+KuufPa2JheuCQvektjTh/Tf/Rpjbo
/f+Ebnh3t0qQIqbJgQXFSYyrjWTrMXQzEOJjGWyDo+37+RIKVCB+12na6P6lsFnM2NJM9fcqTV8K
oOLvxtlFzguwDS1lmktfFngBbqJpWxnJEqAoXaaoLvkwN8ElW0EDXCTa89Ekx6GZWDhM0G9fdLVb
/vHB693mRR0O0A9qF2WxaQNsXfylGLUO45zLAhdCXtUx2jA5WXZCDRAAF12FbPwIJwkr6VKot9JK
IszfwM4B6+C53BvOqaaFFrVxaM/Bfg1TQET2QIEvzeAxh0sw5BgVwNFe/q3jOl+GJ5+KZ0RM8dEg
IZYa2hztNuuGR26LH3jDqabvfDf/ouTyEbly6kOKMcccRg875W/wot4D6xvVjGDEYAtKHcExz3wE
HrFXg3Yg1htv076G76KqaXTnRixjdpwY8DOENGOBSETIf7quBNxNwypPFRsqAjkRT9a6bL/opoIA
8Ui87hi08tJlQx7tWJxQnPet3mFYQTF3t+uBybGEBMhLPW7rYQgSEf0cFoBPAy6Xho8xD06W4A2Z
EcHWvWZH/5YKFM78i5KIwSDLxjf8audCPt0N8QZ8vZbXCfD+3xC9AxLaVk02oIR/3GlIN0O+Z8DL
y1CkyEtgeTBfIF4zXfIPBiggtc35OaTtVXPs9Jnww4Q6qi+1C1jZyFzdgkvg9vIL/MJkU9MpQB/P
b5ATj+F5acyJacckyXosQzttFFNf0Kj07g6Jnh3SQoibMLIZiOpClk/wTP74TwOX2THnvh0IZA3N
i0iRq0IF7Px0tL1aREYD8MUc2CUEniA14cPAS+wd6CO7qADdkgRtIRS8nEuMa8tE9l8acpdtrvFj
MdSiIE9Tz8MVMG1wCdSoF/tB6wf2TVEox4IJ1LvHrLiako+QCD/mj0dG9MqpVglJpZReGMPQ1Gm1
0WGfJkBUbaQe/cChOdqabShMO9eFsOtQXXVA2rmVd8oSi93qgMWI1I8bNYFvMIWTQGX4Ubj30Xrh
g1DNpv1G5/UkyhlSbNMZwLKF1kpJTdMqL8evPGo27FZa3qYnZdQF5xJE3HyETjsR1hHPNEGeVOZL
aD7xLWJ5IU3K+SBCDvSWDXtZx6g2IXwITCtYP4VSJhoqYautUU+RDUrpvoMMR9zApRCHgK88Et+g
PGt0nHAcNgrh0g2Q6u7sc8iAdYCwi5AGe7vetOYZo1Ovji8eUrYDRHqeQcQaucFdgI60G9J0Y1Vs
+PXgfEEGL9XiFsgJsgZuLS2PaTruu5zfo1HngViR5j6HnsfohAeVOUKdRG0sr9vQ+4608BDzydYW
GcPUvTp1QuORcRnJgeV/i+CV5RygvVavGvxJELnFhifAYFt9xkAAXiv4S+UQYmxEuwIzEDaNmi5k
NCB747b/8i3CuVtjeaPbUGTlMu3pMV6SSYa0FC+Awc5+clwH54zxOIttHzGKC1zyIpe1iHquO7mk
z9xwr6Ba09VuvOdhTMqkRikhDY6YkK6OVIBcn+CBHu/bkTowOC/ZBnhEqRNE7w/Hmzq2pWStUoAb
Ma4JlLJol4CPBCCUCV6PJ0XLIYi8k+UHAwZ8BHQLjKzbyzl/Hsx4ML+fg58wT9lxV4UoAjp47F9F
rf525ux8eEW8f7YkkFxfrngjjqgXaZRoTiLMSKAtIHhnFTNxnE/kKmATUK9hloQ/8urJzHRAZagH
A0bRdAbBUUzjC5mmZoPmgqeIjlYMk+mlBWMpVgd5TcWjgL/SDg6uYHSuuLbIWFUMrIX606YYmQO/
0lxNx+uQyxXWi5luChS6cj4Ai0KZ5WD4SxtjQYmhnQIymRTnIJuejEdpHTF5jAj24ZuBgitgp3sO
oQwyOv3CsP1gQHNPHovboqENE1+Sj+q2XzZM6AOayO5Pjkq53SXb40Nx3mOUht7lSBXHHm5zsIq0
hgqO1ZYLA4en6ZngnEPd5u2XjYbziqooAaUQnjd4CMWu5ud7M3FBINmxyvwMKyqrdh6FQeZVzeZI
wcEhFWWwQbXenbfnOwT9kHuoujCInzQgmze4Buc7ObuShIhjDfTxyAq2DdL9Np1W0mKUP55iwCYO
N5MJ9FPZO4NrJ2CFYkXEF+uMEPgVT2CFPrqx5Q2vf1Q5k0tYRzm0wEBYH7IHKl8TAdux4B3jG8bF
m7Cc3yDo4ay86+Pwj4dZVlBB0wxwCDuHPhak8d3fkW9wnRM6mrFOWFXrOUX/5IbjQTWsZvwbDfFV
N7JjKZZrLizrsIJKGUrCGx4/o/s5iS3cNJup/fIJdQCrlO5pKdP2FSmmFxLFTx6CebVSoSoazKtI
Azw6HxsORVoQDNj5IDWppJhh/XA2mO9tXM/PrqzK1U2xbMlcwNkl6tIWtN1y1vpICUMqOnIujbEG
sG9z9MAy85FOqopaWsTBPBjdz+yOtSScoCpOjrCXdoEo3B2obi9nSpk6gzgspmj01KyeLs/VJsX3
AvMYSMwUZ7Igl2lMv0FBJHsRw16qNHZ7mk8RR51NvQ1hV+rHg6d/CaJMrFC1Q5s4M36LUprGeYdN
9xaXqzbkpGSNAdN1INQ0ThsYP8lndSSfweLYFD4bPKWfH61jymWNDBe2EdnBxOPIESUwB00Z7dAh
rktSb6lFr1qFhoCVmvOf947zHX6vfGso6mETin+cnHgeFSkLldfB2+KgGvIXGxMsGd5dydvEdw0p
iCHWk2MJKkYt+DP4hInPcnmPN97Hw741hl0DRx9y35tt0qU0CCCf4yjDGTh68lpnfzrD/21Q92Rv
uMIOuQ7x+CmHLf7SUIy70QR2MOe62gqgFMNG1a86dbJIaeVufAQh8dMS0HKy7uVKohFzkw6NfJct
1UH4yBo+R4sM6yRAOsUC2VAr4c3dGvb7XxBrH93EzZHWYjEw0KQs8IVizIcfclalmWSNO/izDwZ8
7fMJAAk1CW/WuaKZcjJFhrve+Mk5HmNvn9h/f9Pe1oOyv8xT/kuy8cE5E0mPxy6CnuW/r9tlQo8V
rtrB4DE+wQrVRtcqOoegNoIgeiRejmZdW3U4ihY8WMO/Igu+ekb0OWPOiFtPrWoHW3Jn96LkAGl7
kKj6Dl/z2ikw0JTTWp6s3o6Ez53zYe4dnNoQSLMblopvb71PECG5UXMBBOGacDBxM7s4h9vwdvPe
zGeahXlIb9OgnJm17hpr4mwPT/rsb9phg0SAa7g96PeVxT198Y85DFBDyLAgPjUmhER0tOGgD48A
fDd9B4X7wsXd+mBoXxukmNj07GTjDwSLnX0dl+MYduzUg7E7MCGrWqb3HKD6cx91e0OC5UttenD3
1rPLiAPIKCIAmyuT7Zm6r2q3oE3+2GFUmRDJugGy/7heeXU+o3Pd2VdgfiWfuto+7RrY+1q1hpfs
1P9EraSenzxITRjG6sW2Wx++O+bc2qptxTtAZduhmYP184Dfv4+a4AZNZ1ULOiPzqyfVThWzYubB
Vcx+ckDBbX5P5rsnY1CexDpkqXnDHvPWG844ztDK27vt2MR1NSqqD9XCToRzb2Twx6Vf3tXihZMU
JvP2i7Mf6br9Tr4sT7sCd2nwyZuEwsLooJ+blGEHh1EsAhrnv5F4wpxbbhNPxUEXzQm5n8B7s1JH
5UWT1GyV7JqnplPOn5a7IRiaWrn0z9TJ5F6lpY2X9bqmDi01aFNbkLiwiz5HnJKqkdE7l3Fr0gg/
RDBh6jmr2CZqNoLshJ/tL9t98nT0w4QlbR+xPzh/wxw2eh0cKmxAlCfu3L7EZ3t6tZnuEeYWTtjI
eJhDaHQXtHNhOY1WV0xkWQJBZiCjK0JrDMyUQTd8KlKNZtSVDVtd09umc7MPvnFxz6a9W9YpgHrZ
2rQxD+SHw+vLTl4wFYrWvNoT+TqQNXnJaNn0pupbZf80e/MJwHOTM9wTzBXYK48Oqcdq3Paq7m3W
/NhvOtQVYbWHE7ps/3R3p9062jQN+s4LhYx/LO8wa2Ik3RRrErvJWbYPvyHwdtfs1m7uF7AB+3GP
IcIxYOW1/Tfal57VeTD8qP/hGfNa7U5g/qVTd2XuVnXrbuzlvVcg2qAcK4OU1Cm9De4OOkamFBgf
0ZrYZGB8SbPQbm4zbZjxdc0OSRxqn3Vt41LpjyCYNrzICZV9OjCp82yXjXsycRkQMznXM8YVr9Cj
6Uk2dohfIhZsfqKZ0FwG0y4f8cznAQViKAPE8ekOGfbRRXr2Mv67johuYVih+jcVMtIAN20S4jQt
rInM00igZYDJsFJQFQOwXhpQYj5xjXgzodvMlyboqYBouHFp+silYAvB3/KHz4vh4TtDy3zT9JHx
OPQ3OGr3W64qomzjZU+xF+/UkNjD7Mf4wK2UCt0b0ej0S/pElyWhSRVofSvx9Nx5q6IFRa9AGHfo
rOqQGgRawmUSWyK38DdYzCvfCj6I0Fco+bIMg3awY3qi7r4rST+rRflDMDlykLJ3VqsqIOLFySq9
qRZGISLF8WJxjnAEInW5tB9n8o6uqBN3UArPMBlS32qqXX/tbpHF3lHkcV5x7jQDTGDhNu46LfBU
3u45LBnJrZGTVxaY9dqI/eFxYyZU97fUOC9vpz/zZknZTRHDR2RMw5Pr8WTwgVc/J/8PJ4kVlPZm
sia1ZEPtzSlVoSRc4Oc8GGBPjuBRzPs5cKr5KsPn5xmJPyAlV5W0eDZoNLgRyDBFeTttUklV0D3w
48S3YKnoG3IXyfy4c/vuxFig48zagalFK5fx+hk5Lxnv72FK3I4jAkkWA7wXSP1gXxmeI/7FG1fc
in9zTXqksFqlXKU4ZrnSdJz9imvYjclgwXGL0vTy96rZW5xlN4GBp6x4ruLUqygbsRsYrD/4T3E+
u1UivivIG2kYu+IhuxhMNTE+ADU/fOqo0hzAgv7YHvI8xTJZp6G3gxikALN80BjgJhmWfMIz27Jf
8qqm/ha8jLXISJTHxA32O3Cu4JKDARjQwESDicl/26Gu9bkbEakGd/itFl5R6245vyxPHSxZw7eu
hBv/2mu4FdJsDvp/bNG7TsLI6UrMDN2SVfKtF4WU2diw8ufq3F2V0Yr7TsIX+k1W1QIQ/X7RuMBL
0NbjpRt5rYS428i/6SI6eMfhN73qhamImR9wdO3+c4NxcvWewOQW/pdTfVAfny+nw/KlmMpWJDCc
FKZXFecyuXYvOFV8iLWyX32CRXikmGFTYPEoE2PHGhG9K3ad3HQfRpbHASEmtxkL1oGbSxmU0fiJ
mSxrYbFTWRMa7vK0xEiK1bBaFwfSr8SK9gl1mdmM/PTVZ2H7/LCgIzvtQ/8tSfDyp8nqPLScbCMv
yO8p0ZwVF1pki0X0oeYayHVYaQtecDQA7c34Gxs5Gp1Th/W6Wjm0qZdOsciw/w/4snYdzDz5thy/
78s0jx2iuPtVlivO3yzQZg+mhNz6CG/MQbaiPy0zg9MQRCicEqFSSOnHPincfRzD7QFTHaaFXWci
jotMYSIjoByMfvZx/AfWre6CoYgcrVKwEoOfVx/9GGZzv1YBUv5+gCuuEwFx0wUrKUQVl0fRSvkl
YBBamocD9oWzJl7q2H7KCmdmSjlM0IJu4pxOHcuzShkvKEEEr3pBg3MFEQdVemBCiIQKZ375z2KL
dLRvogNAMzGpoC3NMLPHULTk8AqPeQP93AXN5p0eWoZ5MsdsMl5r0qDeOxaRZqzaBxgleIAooj7k
XRokHJ9D/IgY7HRgmgoSjArUpwAQJEmSI1uhiRMsYg6LnQv4DjhzTe8kBBvpx1lGTG+E6PoGxcBB
70KjeE6OH5qNp36NznhYA0/gfoWIgLiBqsexTk9Bdqd8DRu86cVifscOgWgAYyETe/g/lO+lc55V
uuu8RQQunxoTfqZP39EOStmsyuHYlnma3oHh0KWG5DQcgv3gg3h3m8D5p33AiFY81Kthg1dHP3Jf
GX/M0OStsVKt/SajVdUcvep282djOIeLDdQ1Zy5HiBI9wQM0g/wBTImx39vOTrjhNtDzUv7gWklK
A7oI3qLTUtSSPtU8jd7E+kNcVVdoceU7uHtum6vkRo/uzCBi5PVAxi7L45Ti3PQcwHzichiKfTyH
hQxQCJM2YApasQlM5S7TGWKTlziSteA4DAVNuIL2c0WD6FRwqKdOBDh6al6bS+rwSaBbEVTqNkLp
zAgt+FlBZM+P4ubej6QdCEjDBDZHPQXagheXRDPQNRZiG8h3A3IoeyOHHHa+7sh9TRn9gh61Si7A
QZvT7m4CwUqpuZhL3ZzW6oHaeCQuaZN5a1bVpSa2ePAh0PCjr8kRSyXWhmz9u/j2h+l+fxN/i6nF
yU8th+aS4i9qB6U/BXQQI9sKhtHN4vdQiPErBtJOdQIPQDG7bC52L91eMLfk1zD5tMlWyhl0nLM1
8VnJxlsKmoJJjonxgOVUcdsvbZMq5elYFcpvqglnN6n6l7dNy/jo1CPTr4QqaYa3wW1gf0PhWVE6
CbtlDO1KD99qvbVpMSnS451NvQZjpXSvpOO0VWxD/vkgWfBDNWb6BaFoOmxS8cDDIU0MJ0gSnsiC
m9LeZFZKv+utmvSuq5IG15cTnoQa3dJ8KeechYfZ0OTj+ex0WLQu2N7Y7+CFSOgPYYlUCzjfmmrB
/IS6QUIFGkPyd8h/EpaX3gEpNXLseQh8MfA2UMQR/e35yZ9TUFDwdpwnauusJNjUAdiW7aaJmwUN
tWxL3CdC85yD5qzEF5Se2eJsoNoif2Bb+MdCnSYwKRMbyg5cGkrFlDJP95kcKC2JdH2KWAERNxg2
IPrlPJCsRGFB+QXHLZk02YDP8vFvYqskoXgzGu33xx4zilS/TDxJr6uRZNWEiBVWoUz1KWWbXsJc
EfQoTirhPSD2ygkhUs1CyTT9OGEoh+HPEuvgkbtWrHx20mxVhH1xipAzerUCFANw4jBcFZwsWPOt
VmLYVJcrlCKNYXXEqGixgPLAv/Z2kXGacKzIsQb+ucBdXWow5zOvjPfF3sEBkg/Q5F7JB6V04p3v
JGJ0Zgl5smPmbMMhRfpYgxiM+a53+POQYprgb+RDCOME5+ourEIp/T72c75o2gufUzQrjs7VnYUF
1g/slxyHfNF+s/9muNr/cMJWAt4S6EFz88bcJHFpOToc7WsnfGUHfxdNt3ZltVZtWIX7VOJMSxdN
pPMHiSoWtpmGJcJ0esl8jmH3OIY0RBphv+BTbLlHR/eRFRz4hqypX6FasqwoWL2ClLJixbH/JCBQ
LPtxOxbXeW4vP8ja4uinZPRXxY5dJKMULNns0XHyzfNBBDFZ8ccDqk0u+tKhwKAe2vQFZpXDgfIm
4j/JIloIZmPxzYD9gQaSuCrVDJCII7S5cel8VeluknXdqY6EEaZ47UJSeQZYnGRI8oiAqCOcHbHF
oo9ir2Wxd3EybUO/6rRwrmb2HJ1g7K+dwSLbLMU9FPD8CZ6NfIorx8Z+gb2abfUo4/kBq9fkYVyw
1fiVQFBSOf2pYQQOb/Ln4OIP7KxuIhdiN/IGA976zRluHn4/I7g7dq3z5w9QPnNK3QiIltMUiquY
nVWZ+qOwPaTveA503RN0WgBI4ZzOpRyB8XFwK3gZUnTzwozRK8WHSBSvRoaFmMSe7uFZY5pKpSGW
rEwZBB4ULXVD4R+hieXOiAZiAFZz/hOmwBcFHPwwsZdQhI5Ycbzg+c45fX5+GzF/+OHUl6Oze181
Sps58TccMn77Y1Rq4rcpxIZv9Fxilgx2hFCI+btjMf+hPgf3V/tMBCqiYWWe8TO7wR2bOSHOJXMj
wkEElwmA9cTEcHKPIykCf26LuLzJvwXxFHttBN7cAMztt7O6XConeVX37oz02N+LbUttJxgLMnFt
Mcv5kdbQxqL4Z3gaHJegXeLzKBSPdmQ4h/EpfSaGwzDhx0ADrS9kEt6Evr3Nrsy7mczysRhOvGDG
SwoJZobkUOLeccD+FKtpZPRX79kREhO2ffxow4FG+4UtBh+Dcb2gxRj4MejABVNM58BpmD2AKndM
4t639NhWcsCFNdgvb/P6Ds77NJgyPUsY/mEs4tpLzF7FTCTndxtkwkEN18kLYwdriDcFnHJFzUfx
8cy3vosxggBsfLdwkUC3P7DE8PxouuebgkiEVzN+gh/uJqe/TAkxAZkD0yFov/QsVKbpNMSB7Yud
JJXHHGOucygGFTXnmu+RbU/Qocs8huHZDs+Bz1JmKxu1ZvHYfK0yxIF4ZWvxdPMlPpRNjn18jOv1
lpBn1CzCDBBsCXPEDpwbEJKpS5SBC3jAq2J6jZyacZ1wCFrBctMNtiH2Bkf0RtyEd7SEqsU3wrST
m97rYWNtmzOgfga6EMe4/9TyzG9ZFZhCd0TFtcb+GffnVihuqXDFzRBnk/QRdEfkzjuMoblyQfdp
KMV+VhgqrHXY6hzFp5jqp+ZQrrnkNNXDX9LMGz0aRaLUQ56zT77um//BdupQsmF9zptQe3lSzvP+
e91mXs495rvgZcDFB+RGW4zhjMI50+bBtwp9vMREWyPcVfYwscPj7smZLwQpNnUiTxX2yIpasvMz
TKeHZG/adHwVxk+XBFU9E+hho80HJ12G73KATR+peGYuWypbAJcg1A/4jBkyAhaNzBzdAdsfERkS
YON2um2+yl6ewp1r2e0MUrWXrjH3xldjGk7QjMsnHtXJs6P5Q9pFZKcSg3/yaYkQlyMW9ynKsNKG
rsyZ2HDHpLquY1uPMdgrHE5cjME8qlxIQqpjynWBs4ti8gh0wNm5xymRssHN1CCCFoTG2jv1ak1i
6E0ENyQyORX6EtoX6vRd4YpnPWuUMS5tDU5Fwqaajnfdmn+d7LM3h+NDzaGD8fnggLiMYFlia6bS
xnybsajAtVh1DNfEAy9nm1r+4WdERYjH0QeGRL0wMKMl0QbrrWoICHpcGUXdI2d16smU4yEbq3yx
jxQKwRYz+19aBjFIS5pQZr5wZ84lf5zj8f4gf6nmYE0CRxNLNwrq+wC325RHb+tf88sCLYZ8ANYP
badYHMhkCyiTqsoY2Hx3tBTbqO13XbrSjz5+/QHEPI5q5Fbeo2FX5yUh2X1CjVkyF+/U2YTXolFR
6kYqKvXnQbeic/febfhnV47Jk1dMhxQON+82uXWqQ5Aqg2LkXqhnimGlpt4TEIu/WSesswzUBapw
elNXctQ3ZMiDKVX53rculcJK8awzi/EjgmF5MnBgVg3QrW7ATZ9X/uhyLgxhiK3guQAo9nhWeEwA
LeUJOIBcYOdEKC/gBHMc2PVcsF8WCax11aeKUMlMUwuSCE0RTl1uW14zDJn4hFA7IZFTh9plvO9N
R8n4Hu/TOp0JgHtSxp/Y9OtxXxkAm3OQEa6a1ysKBrCPzo5MK7+dqtXR9cUb7BMBf6nV1iH+EHSn
pMLa81CRZRmSjpmVIAwC5ij4h6vjXVk9Z4UYWYNCtB057ukTyRjj0Je6AJbPb4hFjJpwMxlkmXSR
Zdggf4xGLMTYjcIUChcN3mjHAXuJ17Pqig4ZQxIhkGyA2q+/RCFmYDUMv+rZJR5Fo5LShtW3t8Hg
yFtiiAxDZbs6Rm9eclFmtVTwRDW2U/Bhtfr1GQP/uyC3jR+gTKExNmzfitFCk2T4cBGs5xvA5hFT
dbbKjuAgfCdOcwH7Ey+0RoKPm+MTz8bzLR8NPw+2jaiWCiSznx/nZv5d03sJdsXm9ol4T0G+1gQX
9Wi9EkpKwE7m3Xv34BfcM8XaItWZtVlQ6N7ooKhI35231xxYg42ux0DTVVYf2gzMQuGaAGtCJsaQ
noYnW2ULQVxLKXg3nlii4iDkZHfy6PdI/ilP6/Hbu7Sl54rPJGTvNCv22L2pOgR+Jucs5f1f1e63
Z9OhMUCw5k5JbSf/FVJLAVCkipdHuGn8RcTQ9/mSi4snT0p/JwKSWd1RyvLIJk7H54WhHuhjZRe0
AYFMtOTtYIt4kCtiTbsfdOi1MSArZDenBY/HwWrOGLcJhCaMVYJUwZPfRFxfVK1h05+FSY2gbQZe
BzxSGXr7JTJ+I9gCLGOkKwcLG9CgM7iHUohefXBYOjRLAXyZqibQ3tNfOFZczU0F2EuTRQ0qIO2C
h+8UdLjIC6/3ouFPwfQIliN3mZBPXDBzZmaggSGu9VwxENuVdoYnQ66SzpDu/eMJJBUJ34RNHPfC
H10Z8xWWo/z/a3xxNvyZxpqgT4lNyQtCwuZL7dnH9pCxt2jyQHAGTfcafmAfUm7Y1pQDdQJWBs6G
go+T+ggEhcE9U2W4D/iCLnbYX2Nfpka44chk8R1b+LVNnDYIjSAYZ+b7F2IZMTWUGKqJJKcgTOiS
geIGFwwA9R7LNg7uiXDVZSQshbGIxCbOSEJQr9GVZ9DB5cF7jBtwTvBUWD/siFkFOLJTGZ9Y0dGJ
sauH5h/zi0CQpJZYoYDMdDqmBxgycjHs4WpMomNM3kkwMgRsKO4m9eWVidmJAvMLdRha0fA1r+Rw
0vuV5IbQEbYl8r4auoanZ0XUlt9Ifot+isLXoFAHkZNChf/xMXocF1KavueMw8GtRJxhJaL1lkrY
gOfCCe1TD+E/PrdwDP0fwLn+eXC0i2dI5ATNwSccOPB8GHIBF99sxkTDOnbPkm2PXKjPfkkzneF8
CIJg5kwqCp5bj9bvd/S4DCB+pwSVBgt3NqV2wVuJxh+/UDZP/3xxbp3G8BdzjiVDtFk6GQtYJBdU
XJSA05JfiN7u5ByRUT5zSnHQNVhKRf/l0ZcT4M4SlINowZMjeIL8AQ0UcbXNlHEP7Te6Th/tFF0l
4yCb6GHpQYkH5y/tsjZrEHoB6/9JF01CEikhEmAsL1WopOJBs3C+fdOHF00hFTPqP/gPNiQS6p+B
5EV/OXXgEAZp0O15Hj+VDlONtoMxzOqbVRd1wzYZwMgsnzId5i6gVLxGrC6FPkRRLx5f7E+wHd2x
5j6zF1EsQfshB10thCAIT/UXeiBXKPtmFdSBWmnQLnhOqbFwaCYLzsxNIDevjatG9Yh785Nl3MCK
0y4xcW0WBugwLas/eIY3mknO2pKEYPfU1hfSqcmv7p/A85skJ06P0YuZdhMCi1MrbSA3C2HcTp/n
DM8TGB0ADVjyRbcRXjKSR3LWx/l+675r7vPqXWHt5F8AGnyW1JPqtUMpaPVa+cGrjHlU2jubCHXO
zz3OGPMKI2nIxLv0/fLrmID2wBYJHa3d9OXPiqGc4W1yJgGdxFZcTeteffJwd9iw4lv9Tuv5pa13
PMWRtWj3vo30jHd0Jb9vmKTvOIZ5cfZTv054JL1vGU7v3EDsOrvtAoUJlsXfVljBhT86HAODfKAv
Wvz1OmzvFG3gYefeIBeTCYN8d4nvUp3IxqpN0fgclKRdHJewnD48+Ht3PbA2sSEZLx9ag7smJpJM
0LV3bkrLBPj+PCdf9uQaajrsK9fMTpvw4i0CCgAI9wzs8g01rNgRPSB9wAo3bvjzXcxeHYaHqd9V
+4juB0OD5IJZRHZ9OvSxVcb2Tedghds13mSENaMnMZHXBFAYasV5F5ahc4L0ewg+lr7jw1a6T/bJ
bmNWh6Z40pWyOLMt5Efol71L3ebvwvX50iIQmCKmMU7LuwWPl9qCXR8zWB+3jV1jvtpKvy+1Jr4J
Fzdkajv6cv1q9VoYhN9Y5pQQyfqt7h6FNFD4zqvkkH9Z4Ak8Fra4I+kpjBMK6FEt/D9wkhaeHaK1
8jneUaG14uMu2sIlj6bYOemdd+ZYwNwVw1L2R/LEP8SYm3CdmEgnp71uNLuf+WGftgnCVLVdwtdt
4mBzApyNT38gOZhIrWfTj19jE7+KQdBGRCvPhm+99LpbHcKQeLNdvK52IbXyDuM0RiE4BrrFITxD
OLr4z6LlN7BVffjVGF/28uKc8J7V6ydT2/7lzs4ig7hpLjPZWweq3eHiNbBzmGAGf8VMoqaPj8TC
hJPky8X+GDxAcdY8ya2nC0r7QYdKY1PH5kSftOlSTrOlmdH5qk3/4G9g0u36xjk9Htz4of/RdF5L
anNLFH4iqoSQAN0qB3JmbijCjMgZBDz9+Rb+T7k8tscMQWHv7pX6ecddaYZ3iv37pIT538PqG9gv
FrM36N4NDz45N0/QF0qjAaWZ7VFtmMREjzkWY5ZjyoqCzH4L2m51Y8SBgbazC5vdKNbhxGidJ4Qo
AqCdknMw2wQO9/opmBXp5tR4WhHKolspdlhqTjFxFUXnMVlX3Wfr0t6EUNbrX/J8vM2ifgqMGld0
u24sX7vOoV3bL2VWPZ1IRGzVfs9Vf8snmLlVnE2MntjFNyYTOdH0iuoYHOfvMzIn9YtPsPph1rRf
9ATLR7gpYSxmJ7LJ3Sr8fe8E537Ljq/wRoVBwDR3OtNuLsHnMziAscUlNI2X0GI4qZea1+hBMgVF
/Ma/275NeYt8qcBHXPbeH18qglMlAPKHET1YSWXN/sSOnnt5rWnS0RTxE3DonaAqAV889Z8P//Fp
7MpLcvnfaZ1MRiYqAIuQpLRh6LkVPh/exc7M5uMcXJgvWaS1/jst3u3SpjGreeclap0ymCu6x130
Jkm84p5u8cyZl5qH5GmHjcOAI3Sakb2/eFFJ0nFwoV3Z3g4l741ywwx3/uXo0tGbYyNGXXQKEWOB
/qZ9+AthxmSjgbOQy8YFCvYNKgpBgdu5Dnx+QLGCibjwn1hud+hP0FuROYG0BXv0DH6Dc4WT+R7J
7GxTF3/mgnmF3QL3sy2wYUJJwzPvm4wzqlG8QkWT0MwEhGHerklIMGvlbWiFkLfM+9F1p1imGT+t
dwQXTDtFVHNkZmgq2PmOlLM7X4//cijzls7AI7PRO4JwsOXQXcAq63NQOwj/YJ+CiZIOsN6y2KhI
gNZHlWJiG5jjM+rB47BEMtS2WZkSXcK+L6weYogKF41Gh+WpQSIUtWwpISmKxztgJ2RKdW5jEJRa
wh8+++klvsUKvaokM++SlRoqB9fNGcTMSrUGHSBLAD+oH53qP3hnlJo7vstwUr3FL0bMcIQaz2C1
6hA6l2DdMLrrBtHXQc336r3tcP+b94+/D2JmF07JzfvbH9Ra7zEdwJV8XSipEse/lBjf45z3c6Lw
E4QyVQr35ntcmvJAPnF0JGCAjFrdkjSk5LG30dlSyr8zEHkaUOpTB6ZEhZh4DY53SkHEohRbmRlz
1odc381z95w+OrcznNY6Pky5CHykdZ1Dh7AY79MsD624urCyFKvvQhTKmqc5dtGzZHdwgr8/4BpV
MweAA2qwmlfPyNye01rRyf2wVaeXcK+FqzK88jrvhP9ZZ5ezezLCyyotBwxw8GeTonFuvRtvRmic
zeizBwIzQlm/uW5TY7ImOKESFeHyO2uJK+ALhqMdJ/jFv7tjy1XAAYErbLovxEv7EQVuskFnZQO/
LgF1SHeg2qySpAMqrToZyBHjtvOt9khtbT64SVinSElH5e9C9T0gFYjE9ceHBBudpnDgcFMNl3tz
Pjc4VT3+gIF2WOg+QX5PdqsKNizv2tp1aMCCT2ChS+tdEjM8DOz0TAplCLVFfYM6bMaWRbpulciG
jURrtTcO9mrbjvLBgVwYAiP4HI3G1ILOe3mHxhLzVDCW7mUcUE1EX5fh0+0slXuDT2P+C4o1oCNg
sDeJxaYFdkrogg9b4Fm/6hDklGAAE0fLwPO2Qb9cx52AweM4ZmxCMBvgxsrJhan7+IQqvRcag7iG
nY8ALyZMhNibvgdHBvqAOBvKXpYgxEuIdukZaJNNJI7HYBvc0TLh0TynR3QiqsRpsNHN4kCETOIi
YXUJDfC9b2Mv3g8ix781WnOaXvigDF8vSghdaX0E4X5pJYXLsStokT+HMBwZVT79txAjcUonaGum
Z2N6hT8XkATaORZuI+UNdwOxHaxAmza99blxbqIGQ7DQRQuJMmwBkdV8Q+lUF9wegUjGS2db9xkw
4vEqrLCH/tBsWA2Pu2B863OjtIfFqjx/DCTnDEp/NrkgCSfeiTy4vh2m7rdvhIUvP/eR5oFzzcX8
5jxeEhIQHv6bcTqHxI64nnEXzuIN5A+BPsrBsvA1cRqsVaU5i3eNHRSdi9+ELB90dKXmM3jRg3D8
WwaXKrGaQYs7kONEjsUwXklOr2gE8v6nHHCo7MZ4Gsw5D0NoYTYWt5josp5i5gK6Qid4dMUafggT
2cYtWDT+nepssj7uwj6bKceBXAkL3L7VEmHcn4PQcOq6frfJecK/hblXo7VB+UGURvw9mLamQ9xi
LNws5ysIOIJbs5HHPqvTiW5PK+nfaAumWgM7sEHeB6+sXQYXByCLHFrxc7hYLAasE4S80sRPRiNm
GuUhFwecoE9PyBYNs8suxKhfbQ+ir8XP/mH+lbBGgh119iEoFZeE0vk0HJ3vSCMvIkl2wBoo1gyM
OZt8hzz6IzVeQKbAMUi1QEq6MZssgBZXq1qxB3wgnxr0G13CSng56BfXKi9SBLwLEmyAxXlyuLgv
3PH13dxQ5SjVdnKETOEPuDPMB4hKNK8eubhntnZjvTKbWoCzQeM3RmwqHxz4+M4A436aEC88LT88
KqGcmeDmEQ1WRAtgi1kkeQWKHED8d1rB3kg/TyjhjlrPABp8gAZkldXmlIJNohJniCJgydYfnXn5
a7YviDesrKgkr7wlCu67H5cpxI+x8QbUG/k3PnFAn5j5nwrRkLvFptLePrvvYnmJ3/ccMSKjkcqh
2eOFnMazIKCV3pBdFRdIcCUgsTao0KoxzuIRfpBCRx/bO3GTElhWmjxrAYUpVfxpTHdqIykbzAy6
SR5eAXR4BrQCM/A6K6LJvDB0LHkDGoIotZCoZYQoIxI5u7fMoTFDJkAe4Jgu4ljO5NmJaQ35lwYi
PuJ1055WiJC8KGiyAywH3HnyT2Vvg8uK/tFng3USm2uUCoGSxnemdNolgAl/9O8SU2fNBcA5rvQx
JdOmcuS5uK8wSJKbWc3ZcCIuw4oUfQz3ZMJjNsHBn1wq9PYgTSUNq38R5RCara+Wj6vt2jwP/xC9
Rvsmn/lKc0WNRDEEJkEtVg7oIcQVVdDjnlQXAHk6En1A/tA5o1I9+QgXH3F5ysG3HPHOfGv2oSyp
DChNQOokdxNnzKhT5Rc9uuwMZFbR5xHRAdLG9sDonGsGLUc8iIdut/zDUJpwOzZBhqEib4CT4w88
Sf7j0O37FygKuDmSUzsOWX+kiCRK72AYOrZMRt+KZFKcAinLomozJx6JwnXcNiZPOBKGlgO6vXzU
JtxBW1ZyuPhEoJCM/2sf0pivtwhmsBe9PIx1ECEsBexK/jUkAqILzsqS0pfIkKEqUomaHgo7FqO+
6kk4xy+z7mff1cmXv3zCT2ESYXvSWRXwogJulK3AOpC2ciKJ3/U1cVXSKM4f0reFwScFQzxhaFTs
sjhbrA2gkUDk39ljWkYmLB0VJTNw4xMzwrOi/qt8QXJAdO5bVox4xMv2C1ZWYcESO7wwSIqeZ3UD
SmUmT0DKL4ZR4ajcLijkdMnB4vm7MauYsFkufqI0hHDtaIoO/RShZxrfI4MtDMavO5ITSz+lA8VL
Sz4++znzZJLC6RIoM1dD2GsFGTlMpOI5NBHXYYoLbx+WQmGm3LyggiLWC84fqwycr6Zws6ohBYB1
eGshHJ1i+QDRTBdsxCaYNAuf5Ahf2thk8jNHse8Qh1rt3oKME6AD9vPzQ5QC8Ai/OLpMouTd6HbR
i2nALQeAHwEDPswPrWpUhUzRe6GDYkIx1zJFB3rkGbps4mI50Lk0UX3VB90/5ptyfcCJsIA6NGJ7
BuheRk/fYjzGZ8MFd0yezImQ+M3huku0Eu8ZlHQPJXrQIftOUWTw7rpj8DlACfgQxPDgduV0i2LR
QWT5BYb2b5JHojzEHMugc9hmnWkOnhyd2oQApiWafIwUPkZb5y1q2aItNcN6SkC9jPRtknJSIFwR
LmhA0fQy8ROFnC4lUSxePobZiXYzVmldryvibLN/Am/xJ1ukxZsQLVK5g2+TMbLIZPnpW5qPb+kZ
Pslh4t/DveeBYhjQykFCCbGfcA41Q9fq6iSjXZHypK3PUwbC3P1IZULGmzB7HZJ/8SGsQgMOcLLm
yjyhEvm0dd4lZ70TBFOP/h2fPcntz3DWLPO/YgOyp1/83TV2Co4JxbjPPlyBcHpHIr8kTNG9png+
LkeuR7S0pZC78TtHeKTvSgpTDg89rjzGKJMBP7G67IH880WCvN5jzS31+dhGlE2enPkJ9x76HT27
jiQGN1/ZNJr+Ih3hs1EE9wY0HKdZa1IeK/xfulWi7JWxr+JApJsuV46pMnBenKA2CXv4L4mfT5V3
r/mjnHAsS24Gs+mjGENAx3MXnG2NgeL+0rOIroDKxSKNmEVaEkL8cgLr7Lit8HpkpBJoiBVh6gBG
QIgNBrfcG9rU0WYICiccmNE85dh24783bCuNNbWqeve710JyR+3GoDvvrZCvNxBjp9Xy5vt4+Irg
sVD0e9x5vAQlFmAzN8vh6P75q0m2T+wKTu7/ipFS30hRSzEMyoo+8Nzmmhsbb6No+MnPYsExV1E1
yujSuyOdfU4HKuRKezOqNp+hbp1KnzWcpBzOpVYrLS/seKritBAGlQf52eg/EwxfSEGhO5H0+gAp
nCZO8xKE8ngjWIbDEpSTYgaNti687hpBHpdC4Y1Y/Ap6hv4MpBkcJTBZ1WbgAThFkUlsv4UDsLRf
qgZrZE2b4YHXghicwgpib6KwO1Iq3Vn9bUooRKI/BgrOktfvl1GrRo9OeW6FV1jkdx7l9HpExTmB
Ee9tJOkMq/qWG3dABxjxFiOVx+YlsonpZhS394HiLCEHHjgbRebsi9iEymke2mtmaoWclhrqBQyr
H28fp8bZ35z95y8kNyqflbV4LLbPpHJv1n8uZL4b3Xx+GTFCoggOxFFw4doskMsiOJq+TbjYOTC5
RU0SXSzoZlKyLt77EF6N+NKwCXR9lEKrQrt3oaSv2TQ1OOe5mFH24NxcM73kzorPKvQMSZ/5zDJG
QuHVog05h84tA4Y2fms3v3SZohc6bbztctYBBdxTfNDhd08QUgSjD3/xJRq14Eh6OBEhNtUSjBoO
Q9c8hWcUT7Q93Aq73/Lgg2pq5ybOAt0UIQeg3qQogVOS0f5yb6B+01ePgN1ar9Kz/NpQkRv0QfoD
KVWJWGjmu5JdUV1VztQXNU169Z7eHWf6esS0mvOohd3rQszajQ8Me2NHj0lF8xW7eze6+JtGw0jM
gTXolOj7eQVAsNLQmefEBL/ovvCG0b9NC8SReWfT2bbmj+RGzAiwBuCuJEzOFONE3r43b22Uqwhu
PYDkAz7u8EGvW/T3QLqlPyajYtOi8Sv/zel+49qfGV4I+FJE3anx+nv75YCwuT34A9iWj2cJcWuK
MwyqhFRq+CZ0ANH6FwKlDq5d7jwgiPL+H1jQ2bs37wzb7NNBw3e/ft4DvK07F5OHN8VCdurkXiXg
rg/mgIn5E/Tv4xnLSrRpFJ1N4UXLe7o0Onx69+S4HaNTo85b0k969zfvjqf4gLTAOH9G+9gMX5j0
1hvPCMkEskLr5AanEIchI0ejG50ay1dcjm6+sJbG0mQuoxcZbQ5ssOxFkCzGGd8+tRtfj2NG8zY5
0Pmwd/GtdhE2AkRORpuXj9YLy78G5hL6wbN7u9/dkKugvPUSouKothKCHEBtiH/CS/3b6TRu/iFB
lz1iRi1jCRokw7i1dN8CTOoUPm+Va4F+2VzVeL5iaf9Y7V2j1qy6jwkhiKnptuYvevAiFHzhAgRz
HezJQN5ns4ZBr5DD1PUkSnsuktMQMRB5IYTM7oic5P+uWd7k7VWEk8BmXd1OASyy7OyiDjF90TLa
4w3ekK4yjhi4JxB2jigF5GD5SZ3my6uwrExOG/cMOHX/syNNCrW7xrLUtCP0q4QrwhyVI64giIqw
FjldgV/1ySl5bLhapHZ+IUSYt+ammyKn+uV32dPVNcV5eB0Z4XP+ob9X0hzDJKPy6JLcOUwJF6SA
g32vBT1LOTx1I1za6O0a7nSKShmoqcxr40+Uw3HgBR+GpdaplqJqPPTuvQowzpmOG8E4g1Gja8Dn
m5ZH5B0SB7nrXAbVScUOAzNUpiP7EUCD30pbLZwOQB+comjKhcRU3R3gljBptE9wze9w744/KanO
BHh/xuv2nXVkKWkkcUmK+uyMCW7h0zEJdsvYTZKaCfSQRE93MeGhS5u7l4k638x4SvNhnuI7Wazb
9cTS5LRdJNGlguuRg6ECOKS12CZOQ3n3VrJd3Kad3i95Or+/ES+2o7InwdX/JfE7E2/OaLI2ltgc
cUBQQq7oJZrKdDaI/2GyNLc/JG9P4fjM1iMDntHmUFzNLW9urCyjuv97j8/j6J5ZFRaxoO6TxV31
b4Vbo5Haeus/gpnIwS7nhHZtQebIV+qx6tVahybWcsJOCKvhzw58TLhhXzn6j4q7ib7r1S002uPH
RAncDfqjcTBrQycE1bAUveYERkFfB8joj2B2mw6znK9cU/X2Fp6bm2UK6qML7Dha91BHAVvxTdTo
BJzicojGywYZn6jsVal1fUR7VBjAmayQHuBPHuJkQJOCsR5Tpy6nwPCR3ef+AVTeio+8C7Iu3RZr
FbVY5nf/0j7L1KMzjJ8IuIJxh+AUnKdK5/GEuDVYlnuNRi2qc+HkMBroRSP0VbfkApBWp7AJUkmz
wGZkW8PmQEpuhbWTTsAbFoy35CITMFZ3vSlTlUk2a6F290y3jyAIEBlQtncCA1+7z14NLVVaXZx/
vCdqmwtkoIxvGB1YBjt7GqnqeI9qwQBfZw+PvUtCh8XQSJENdBrMdD75514xAHnrI0jCG/mXstiS
ZEEUXZ90MXQELwhCoTkKeX1GKJvOCO26pUbsTR+hbhGQcmRov0xsHpq8q26M6wy4I8Xyh7aXJh+R
OKodRHVgHdsASVP3iukBoSKsinTwEJiBV5uKIAilwjAWM4+zpVpXYQbc5xgNUTeNqf8UrZGHK4ol
iXcclGJSf6mR0YNDADzMxlIclMJrSMsRIOtxs5yO6BUiKSIo+RFoohKlCEatIUjRFmmMEkPwESKS
Wn/x3T6E0ZC+HJAQX3qX+oyPwLQOivm4S88LIIw395GVOmKIrgyPpWWLq1RCHABsie0YzRYMho/f
qJYAPF0R3TLhG+8Wf6EDoQNGowSDgRGA3v/PgtrQqRsxSKX7XN6oxheLNq0MMrkJP62GGdbG4whz
E38FJzQqjeahtYtV3tNnqH9UdsU2ufpEXbgrAgXZXSkTj0RySBr7CTEBIiWlV0XBiIXr5WMxk7Pp
3KhiNKXlbdMsfWdxgH9oopW8dOsJmT/upwHG8c0fuQVG+uHTEGg6/XkycPiDIW9RDp+JoZkSwQ95
d68wq4N+bujM152Dux0oqQP5X2JxYmHrEQ2v9kw2qSA5krPtFWq69wNzVuz/xX2sMbisN0TordST
+U30RtLtc8748DS2SBOo82lYFoJYyeziExH+yjpHH2uNbj0yu1oM70h/652BmnPChSQjYkX8JdeI
tv30b4zXjCNtEjdJvdfm3Ewmee+c/Ow71p/MhG+mnshGRr9su9UfVGf8C1iy2mRskWS0gC2f9jW0
1NYyhOhKwcxEnIfhcWGZPatntuDg/CeYAwxWXOl0D+Nqy2LES7nkVlsPsh0cv9pDYUySeItmhvk1
WDPQ/Dk+3pEWjgxA3X0EiYezim/nPC6gkBrkvg0FeBp/RXgYfBflV+T4FhqIwgVpQ4qjoecPBtA6
iXP3a9NZj1kyv9Uer0d0KT8RV17p/vcEJNmyp8g9gQh7JBVUiHmhEy+h2acwYnjeeKP7f/8djMy/
RZF2v5pRXNxOR4pFAiHy8Bzpm7qD0iLb9A14/XVqopWHOWsdA4D7Q6h/iIgz/FI0pTSN3ZR1c3pI
MLFFmNIYBN3bHLwbwYETe4Q5kjk0vuGTaZBeOsP5gxKVVXJHFInyngzFQjx/lbEDQVwNt711bLIY
sQi2AZEyD3bwHPnHbj8Wh1Mf39q25/zOHwe2EnYN2AInylcELhBRCwsmyg+a5F/vSZVLAEPIhfhh
QYTUYhRk74NCEuoDWgIrFA2WDEUbHPO3MbLTTg0I49umH2k616h12+/eKQBUwsr77b7V8wlkKGXc
33GRvoEIn6EMKDX3MkJ3F5Gk+s8NQ8epacZq7bWyAaiBdqBdylv1JljPa+mw63XfUT66h4fs0/kr
w1LXBjVcQmhey/gFsBdiCfsavjLN2LouHykyPu4ZgVPnxO7jbc/MnPV668b+yub6lDnyFF9AFzQE
GnSARF4fmy+Qt4YR6brDzxhwgXI1ZvjQnpgA+3+o7a++vELi04v4lvF/RECFtLerWiKhJSBf/9RG
Ruez90E+MQSZzTN9cpaQjbDKsruJdRcfDQ66DzC+RX+8CtdqgLizS+IuhIjgMW2mf7QWdDD8i5Ap
lro3LXfhsSAAegyaSDFBpwj4P5GRykAb9C195PPes/8BtYAxHhFWg/AcvwvRO0jv29V00zu0QDZQ
WA4ITkRtnxBUigdFUwg2AYtPER3DK0gyzyyoF6m7kK8TrvQ9fp02OArq+bmSRIRKghKgnfzBjWi3
Ny35egXWMAEYBA7rJ6JQwMU3/7j83aAiowxBkGd1a1/k6I2vmPPKmZIomvlriFLmlTYPSavdPSZV
rpQm19fsl8sHYIJdqcHpy9Bx/T2COxgEq9ktuDC1OpsNbfj2+MGw9DapUM1tUqTwPaCrMqUdOR4n
N0c+kQc4V0lxrMuuNTaCPfcj7uMtH/fRfXLfcXPIqFPFuxGVF49m9UQe5bMDyEbi0xVI3SMKKAcN
2PS2j6iy3KFgypsXZE/b+PJp5rfe65IYRpQzqe8+Zy5V9Zg6s7huxtV1CO1VnkpxdEy20XpYhSBh
ml/AdUAVxxucbMIDxMo2qE1LJ+RHwWe6Qx6OLTxnDnZyvLfrweURXmoIyrHy5qRNMi8PZZjhI6zL
e6Q4V9n5mK+caDV3QAgnb7rkvnMLjoyd2IU31NIOVXC2WyDSukJYnoPqcLZNDUQ4VM0gzwV/IunD
MY1ne4/mzArNt3uZPxzCAh8E3gH1ECN6Dy63sBgRUVF169tkb5GMQIDXrHvicOctBvTNuub8MH8u
9457XFYI5/O2paX5bu7+Xvfoth2/eLfgm8hZWaoP5G1UoGoQwFXtn+KENZ2ZKAQEwfP29/XgvguK
GXZghmmhUS/jikdmIPMny2k+NVlABUsEjT2s62iOSAv6+tIorGBLttENnwMtuEMJVHj5mgjlPYmj
yAmaO4bguI/ONTqVvDJb/XTL1n9h0St7lwMaSRL0+aAqRrZdakuGrH+Sl38lLTu18eUyBP3ql9p3
RjswPtZnPuCLNFyAz4r76Z/mVmSmD/BTfN1OtO58M8ork0/f5u6uIekE+ySRbW4xGauxb3xdf7Kn
3vpsVcmTxYh2Dku8jaORp9g31kxmR3Pnobe0SST8lLwCN3jnyZ1xDcql5MVaS5gUqB7ZZEhwtr8W
22p3m1MdArS+yfOAqEP8aR7jDwPaTj5Exg1i8aRVz+H9R3z7VW0YP1uqn5/PNCe1CvnM2uMkWi14
LY8HzGC6W8gEqp0ZdzB5Fmj8AtJUIlA/Dm20k9ejzv6nPGNJhq7DixkY9Fs/RfvQOaAzQFeBUPHs
bqE80ne2hUOJyr9SFK2Ok2IbH4rGNcTwXkV+s6O+rbTX5+YFmOBKGNoVLU+9VbWb1AIX7heC27YQ
CObPLfi5vkPeeg27d8mtgFGd0hpSWctfk1RaynLDR1lYYR212045u29ga4C9QAuIens2ZyALyEqY
ZwCeU2JVo33tMseVLhBgzmFi9aN1TSj4cDsSJ7J0+h+n/QGeu64DO4+eyXZyDJ1tu8a6dfEZuML4
h1pzv8TlVJuc5mvGY7eqTJTkzBAOydpdwhdSfJr2LrRqGOevj7iKno/1lmm3aATKd39VWZ3ua3d2
a3FNMW4eJ8bJOxPq03626uvgSUlJXJ/B5lrtHsS3fLc+hsRiTeJetYML8o7BIyhX4/WmxSP41S5a
xk7TzdJbtv0xkb1iP0cYcEmQJrtHy7+Uhx+musIZFoHzRIw9C/52XDW7JvlbBcPSn+Hh0l+Vn4PS
BhmpR1lYiu/LW/By3DtT8QziOKruejfEbcX48nvwQk4dk1RRdsLHLtsh8VscwEu4yft3MGNyf0ve
hVTAO+RrtGHd/zWG975BiIVS+dp24zVgUjGZ3+GxT2LviZwLki6ohR+tT8NGlMk2eCMf1PSOnUOv
GB0Hsmwtym57IZj+zDl7gepfaA20Z+ItJFfjSCCEiU3N/KvDV1VRrHuHOnvStuJ92ujLIEhUYIBr
g3gros9giOfZcT87uCqRbre0+iPS7okSwXZHr3Y5OcXbaqMyWFHido2x4verrfL0LsU7t1qVbYgO
pyAfkLu0OrzRuOXcV1DA1VoIiXw6+TcEcANTLL7Z49A+CBgYr4crmDvF6SsHdocBrZpuB1dCTfHV
EXQ7Ypor3cXGhbPBxtLdtLZrn52ARwDZX3AaEah6ci3uJ7Za7A8E9TWPkAhA/+1tg10T5gZr39U9
MTj1SsjPu/vgQim7bKxF9/MgF8hqViBcuhsGa5M1UXSNqAqkSwlFTec2kzYZmhrz9ZtjEO0NlMJY
lKNt8lqyTrJKzKVwsEjnw+ERMYvZo9aCI5fX24p2I9rU1nb1Rq06eCWVxpPwtDugsFs0Hz82IucC
ZpqDPrxFN9cMngnBdm8CcDEAh7UHaZ9Ou0QB8ghEDJJagkz6Algelzvg1fEeF3Gfen9GND5qhQuh
DWLYRWM4Sw18fLCNzVJCSI9Tc/5cmY7mSali4lNQf7ClUc50FUeiprOKmECc4iPYtLjvaPhEOcmN
4oTfqVXsYQ8qhHtApHN0beStb2vVq5LUM+IgKg1R1Dl2dSQMZD0QMiz/JoRAhaeVgATCteBYkKH6
bhZMc7IbR+x47ebPhDj2jLq0XqNNougIHHKH/qVAwBJiC/m0M9+Jr2gQciZenoI7C78V1TnwVyrr
FyWZGVV/WJ8SDPXpulFAXn4wnuGI2ZEKKgM/ihTexob+8OXDbpi8jzKLmeqiZh58SC0+huTkcsch
SSfQFT14QKVEXjbzLXA977qXoUYsa+YC+vj8x94wm3EXPJn0GpjDBcyZ6DFjvke6l4pvVsvOIvX3
Cte0FLOqzxWX/4lllIH9hduQ5YTxF3SwRVRya+GB6MVne5c9O/f+0afUDShci8gcFa1r5x+7CGfc
sIifUduBBdRzqAuBGcgFvkLWiR4W7mJhXqlREH8FTEmF8pazyJsDvyZayPIuCC5kymnDqnJYuBAC
GGMqYyaT33pYbnHM43sOvhXkjYVFyxLGH7+82Ibl8WNYG5cZNvlZXIAMOCCpXPvvgGZIpLkafUg2
XYiIhuQe1cDJniKtw12muHRdVSUZhhbn/mBBrf28+pR1Bv4GijyJWAAYvvQg6gQvnvAkeP+BNEQO
82gAB7td/8lH9WH+t4bkvaNqEeWnCr0eaVUj6JKZv9DtlN+9F5IBHT/d1sqIMQJR/fI0fsI3FY7G
WFwwhj3xf97RKTmNuifu+8FSIGOVkmzYNnF0AQ0wNExgFWAGduGMYNPsw9LxDSqhXZRoasYg2zWL
JLU/6h6wLsS98rNhN4FYSnIapRskGzIJ2iKlXSmijQzc79cjnTjVYXhsnpulr8duE/IvlMQKk+Lv
fX6efK4982f1HUVuqDMvEkRHLQSzcLEm3bUVPyPwSdpsqCPKmqDEC6P25amkhV4jg7yCaOceAm8e
ZbhVOJ8527iL7Lrf/yMvlHQvsAPyUyTcleYUuFOPBCYDULtG5++bUhuH/oeveryGh2kYlAxPvCa/
ke8JsddzkP3Ls7RmZBk+kIFTV4ot4FtDOSupblut6axNe6+HP3/JfEmFL/57RUEGehKJww0f3xC/
rpARb/SNZmgzzUbScqdbhJFSDBzvDEmyk7gUqnAD6wOfB7jjQ8ZBXdR51Rx8dOeT38FHAH7ZwuJS
7UVV+K46uoUKuRp1PhpQTiD8hrhNMBnRYKCY+rVNwT5dPGag2yMphBX2mHtDZItf2bdDxaWj/U8e
js6rUUdAUw9KYTXYjA90xsjgSmE9qCQn7OY2gNkbxYuuRCO6LvU3mfqAqL5XJtsS8glkObqvkMIs
NBRosA9tADwDDzMoHwz+i+sayGHDLVhjrt2h5bDLnxtPZFf0MzjblScmGEE3vL5qKZEmoo45uNaX
2EPqDPXCshBpnItwTAGG0kdi9eE3FIa3729D3FcRE5b4Hskd6HslLFHgF3f2jTt8IaGBHebxlURY
So5ZdE5qPKmeUi211BC6dWdIQLRchCQCIAQOmAsciNL4NxHT4U+GocKhiLlwertoM9R0RvqLDJ4E
R48MVMMSKQ3VKT0cQ+4ljsJ76CvM+yUG5Zv/oa+nJqLkr3QKo+P15vFTzI1dh0wUHh4YwyfKjQiN
+B/cmAcv5uAyLlFUz0msjM+8QyRYjPdhqDHjjL/TbMEpGP0bfLLXdyaLxvAqgRmZNxsLzxnkQYle
lzG7YJiMWjzQhitAg0h1huEevO9o4+HaR9cluVmHqcgRMbX0735vHTIfdyyt14FH/MIKWh2kBGSY
vGLS7CPnO/OY/0U5V+IjwxsxUuY05F1e0F1DUhEiocJFh/isPyw0FWCwd4BbneUmORE4OiWi+0A0
aagMtQ4ztuCqeFY9rwgoHRg9YnDxNOyRp+XaZeCujot0JCDPWtnBab9jjdhpGJ+DIkvyI6pLFRta
Nid++NWysS30iPnpaGgFP605kvp5GFMPuJWk3mIEYr1YrBkbENS48BYMgo/5wqgkxRFMtgOpZF5s
Cew1VLEs73wWZHJIHdcd7cCzSBctGiclI/DKutpUhrzoJpRyM5H6SCm3XI3AyOhiaR7dH16AyLGm
gvSI+sNmpx11FSsKACRrtNL0Ivlsb4Gpu3NCwj5vL+QIj8C6J0js9GraiLF23lGKYaoa2j5YOViX
tgn4Nuz4yA2RQALUWc1stbqGI0S+SrXCKr2KRxKiSDjGX5j53Zc8SZoiM7oyQEt3sn5L2sQ2hGrx
K8RDcOz7FEbV7MV6KhZpizovIG9QxojUivsGgVdpCmoLJbqGSgKBLVjHtIKLudEHBt+MiUSjXNLL
v70JEicgJ7BRzPgUxKgg8q7OOQkV8PfKTeEfpyblhEJvdB0BPUQDTkSbs1X5jpMmYAcTIlcJNwLX
ECE4msKoCW76MSQq/P76inFGbKhMyAvkcfsQ8RcoH0uN7jqqD2BAJpwyOCU+fjFBCpP/rlxeGrtr
pulJPIIJbefvJCUeSHfF20qxwmJXPgIc7n04FN6a1is7qxGcswvsTG3XAR2cCQVy7XySZ6fcoCaL
H9GauMKCrwz+XCwklWtSl2kwA3JnXWALsSy8POWJFkiUdRSM/gYhl5ZjXVLSXJFODGSIkJO24t+6
6+Dr/Plpv1E1au3eTm1ml2iRVa0mlR6EDf8HZRDp7yoUfwy0WXo2pMwBL19aHhMud7WCVqqC88Xo
Bt0WKnuQBvJiQN8omMgsYfGdRW/mnJ0T86/JT0nj9aIXPDP/RS8H00MZCZtCfa57SYXlmVka68F/
tTu1E/ecCJeF9IibVqktPu75fT2akVi34oZcQISOe6C6G5n2NM+htFz6JebpRVO5xxOvPuM1Ma7c
hgbac3a1xrEBDDXZJ88JWRD6aelQEYsCZMA9AQFIAsZ7AB7FFMgzq55XxQtoxX2o2Hnlt5wRsgO9
KTagL60AG/W4xP5ecJnnISVYRzu9ipttJN8iUXw+8uzGymkgIpfAvI43qs5XGswBFvzMpOca0JVQ
CtziMpw5P293VOKZOYg33is4HaqfSBm21Af+bZz7F0gFsgx+QXIgf2a8b0LFsFqppKJ8kFxHdpN0
Ppedsu7O58M7RAYyORhCDHAwJSn/dvBTUGJUvGErPeIjtyB996kM50dSdlUcfSPXeHGtKyh0wfxV
5XLyWTqPNDOP5iNCXk3xXpD+g0Pku02zmGZv7LQLorY9u6EYG4Y5cWp1RdQAXUttE5owpxVUfaBT
oQbxHwJrRnti/K/UDFAjOlNqIQhwYh3XjnBlWAj6ieSZHVAjlP4NMkKu3f0npJlN2fJouTDb49TV
Hpp3tTNr62PXRfbAnh0reUCLA7tnd8uW+TVNAeVvuipASBTVPANgE76yVmQoEjNlaLEAdHf6k5xL
5g5zP1b8I82J+h2tFfiRCYJROyOcpMrR4IbCmg2Qxy8aQgKNbAKWvtALbdmDX/vwewQJAKuFs7SY
r5lvpPv020CGu1gImhW8+q8EFwRLHrkBZrDQDKGKz1f9grNg9BP3sfYddp4foTVKPPpwc4pJkFJT
N5V2qH+F2bXhtO++06ebI+5UWM5TowfoFdXp0J7jOiY4CvyKl1GvyMvwIsgbEehN/tWBH/88KEYS
fRbzPLaYWqy1pUY/o6BWdTsGBOnuT1vLNXy1ZdLDrr5St4y9APqJrLgmGQ9rKp7f70JPNcDG/8IP
gygKcjCjKsjojxl9rRNWNiCgb5HN9Olb91/neIn2kDU0pLEO8sdvq/fL4zvGdB1n/S7Rk6o/hfR9
+VqlrJRQMNa1EqdHK55OzjN5j3SwyiyTFU7SC1WqpLJPGg72euY7q06V5lbLgmS2/69xLZHaWhYR
XocAW/zXfxUo94oBXC+huJL4NIFDCuB/ZTFTJth0VZ9K9w2FgMG9oOsWmKHHCl3T0TZYh+6w2vDZ
qGiP36352KA4UD8qIEYrpB7CfEL/CxNs3N6yI7NCSd58EueUM6d96Nmm3WcHUpNscV+yUe3DhQqk
k0cDvGB+Akfk3wFTk0+4HBFOFkeqTFGtQkvHT+WNLDv67umf9JeD+acdZMbA62ejnj4THfkbG9wm
6G14ZZYFJiZph5LmQBpY8XFgGtwsGo6jch7k1T8n90aZ2BONT7YbOsNUmWyopOYx76lGK6JHwuKz
2yqfjRw5zxhe0u8YT2Y1LYBIuFTt8EHqaPfTxr1CGvAvm2y/+PBT4c8nvIdQmW9ELfGm7jq/tzGo
7+qO5KLcJtDEAAFEqbLR/XrwritBZ+31ck2OQ7f+S6AfKR217PrE8HJBz1ULnqSWXOjpssPGu3NT
TggmDko4jkM01yOKAsQLzXp63XLQHC5qvzy+NeH2QYppgtcIzMPn6MbiSAMKp2D/Yg+ldGysT8GT
mtV2x++wdSeEFFvpYVxHPenuJs9uGcBiePwx7uRa7bvX3mXm3rv730+/2q01GHnzwh9Jws0CJg3L
N8FAe1Z1/CLEAJwJnhehuh8e+Yo/lpb3fySd2XKqWhCGn8gqBWS4ZQZFnKcbKxqDE4ogoD79+Xqf
Sp2dnMQYZVir++9/6POYLqTNh6sS8JzDcEJo4Xcia2xs6oGxMcT5fQGhYEoM4fh0RIjEvlYPKmxs
xbAbikzUDiwoL1nKv1hfYkMALAB5Bw9St3QevqhtNf8U3kdGbJjQjb7kBqtECLwZHCm+EeMQFLVR
ExRxb/GaFJNnqg2KWD2aKDrDciL/ldt6VqV6iNlRXM0eL2e3qk9YeJkreXCT6HyuZt8M066bx25m
OMrgvn2KiAQrMExxEGCaGJPj+YM5U2eMbcuqunJwTwxUMlem0/I+iORJdyM+WMwASh5QBhhdBFCZ
X0k3LDEGfyXf5BJagQQlvDyViGX4hRy6AM8CZJby9hFq8zQfLBHHd/isnTHHe9Hdw8NG2NzuQV9m
nUi4F4g2SYdpB+oYzf//h7ODUn9Rh8/BJWHzPwKuMKndYGFubLKZJqwPIJ6VeJTzsUA4nXLKuaJ4
WIaOFeh8TF0SWQhVRX1tbHBjOh35BLVodltwfqhaTjIo/IfYQCmH3yRiQIFk5LzD10BwhGtElp6R
XQu6JAEE9R5/UGTxUESQoMMqgFkAgaXC2wKRChwobUS7wL6N+QblPm2RbDe4fvDxYHGXeDRp+Obz
a6iiLdpPZfVHl8buzHdTujl3+QsxCjBJqAEQkNt/AMcfZrS4kMpLnFwCATrYRdhhjDkHuHg7Bi+/
7+iFY82kZrxQkb5/AcCZnNTsztj2dMITch/yCZ2q5u/lJJtKj00vDojTIETWIviQIYlZq/NEtvcv
XyuNV+LAgGQRUTqlE3YCG2vURX22uS7OR415cW6Lpw8C8n2heAVMB7xWyEfMSLexr1u+wY6V9Pb9
hqqhZQxlUl88eMysvQ6ewYe5GRfw4nMN6sypFwD25d1mg+Nm1fh+SzUPLAT/N8XTqYvGYvAEb+an
T9t4yc8YdH0WFamL+/7+seWLelHMPhyR/VMsmCbdpB8aK0xGu8fPwlrx8HZRJ/e0nMk3HkwKGBpY
qzsinlkL9PrYYlLVWbXJY/JZFDzsMeHhM7xFo5qSh7aJdkRKIbodPuBRsaPkHvyuNjFIonzEQDRx
n3i8R9ynZaI2TKmk/IpEDcn8iXtSGi5yEh2ZD1IMGXz+JCemgO3xnubxZ9EmFcVENhD3PwtHToIm
BYWidUrZ6kHSK4ChKqmPVaCGskmIR+KdDh+AnUbkNv5nQM5+1FAF9LEDZcs7vmZsQCOLlowJZ/CI
BQ6nPQtzj+MTvpDrdRNrUEimZjf5jDorg4fmlF9G2KQ8lPd/WjfjT8JAM2AeN5DPbSDfz6kcXym/
aoTtyCAFi/RLsOgcJgluX54xaDG4areF304Lv97CokCYCJUcKEt1iZUJ+UmwW1553O2Qhzmv54pb
K1VflPOznsuz5eEXuOy20MvxBQ5X58rbzvgTgw9N4c0pNzdm5dfpqUMvme60SfrBy4KeGA7l6PM6
FG3wmBZnV1sqZ+f9IiU4KhmHNvHzCd+bGpex2bYa7brbbLB9P7kfqmV7C88wiWm4TfdDh2m6RRP3
kG9XdsH+Zh6uBrgLu2A3vGjD3TWywLdJb/36/c+gyQYmfEw0nS/nhR8OJVgnKfGaOntKNidUO7pa
Tp819RqdIehhNK9tnjoVRKJ1wwcDEgZfL5pTwH0nP1pUZEYW1M+RDsKHepWmLRvo9AOBpWEFi/95
nD/HjzzO4S12R0ibOkZ4awK1RAhHi7dkBocV4cemva5Hj7ic3YA/KVpr4FCsL/CvQIYBUuSYUOEX
THmX0DaguRhc47l036+IbKjPXxNx8Tn4FWWxBH4y6jx5z5+X4j4lngkXMXdA0XGHruR8e3ZTrnXd
vYOvQW4g5zHGk1Z4g5RvZYeemhKPUgifPGR1Uhpe8WutfHgpNQyMYUVhCVclZORZUlXefo21IgOR
4N6jTeFeIubUMpyVAeB38wv/Oyyw8WNxqIvxBW9HCjWZ1bb3IO+itoRiFMP8C7G7wevEp75CDRuW
EfxEMQRRGAOeoorSAc4SRIu70xtWP5rTzZzm9wrAwjwabvR7di3G+mv6XF7mFq1cV4mvZLjftqed
/SjGdyClioHGDoESXrWJMjFKyCpMc2sYD664u/TgkFyYodDmkqCNIJS2emzYNWMhJpv08tz8FI1H
9Acv3jlU8y+lHSUue8myGIuOSsIbL8PMmq1B20qOqdMAEs8YymaQVkbcqih1e6PXzbUAjeAuTVQO
WD64DfWfXWDC37yGjJ/ahlXsi0LtGxIXUW/pwSDitHEXuhzXw2VhwvbYM7//ABTcNecK8uYb6x1L
XDWlO1oCEKTZsnqnna4Lb+kx4POldZ5AShdX3w0NHV+UbI8y/AQg6jNofh0a40fPB4Rg0WQNezMV
M1n4yE8k6QToDHLwO6qbzFVyqLray+9T/UbMpXG8xuKq6gy/PbdruEzdnyrYLlXmcymgegvrY3Yh
vQhv7r5kAAAuro01CtXUSPtvf63svK9GGgIc5wabKzAPzeD3DbuMuDqz6RdZLhN8FYwDig2XlAbX
DUWWhKgC+CsErajOmzsS2asCRcvrMB28ROcf4+Y/IX+M82Za49DcOA8Llus2o+RVQF9qoBmIBF0G
2MllKGQLHCvISKDHYmr6dFCrXnEjKXFMYsCf7Y1/Yyd81dQIT7QJEGrjd3xYXdgbaG62o5ukCwNI
fQ+o9h1zUbL8sVI0M7YbOnm24860C+H4s84hRBQbfSkRwfBcgTUQmrga5EnmiGF/Q+QYKaQ6RFbG
WPfJzbe8Itz5nStCKcHE2+BFoVIFumq/aZVMDIpA0084KyVWO76/l7uxxaU0AUaIjZWVz1n66Yru
Q6SFSR2/GVmhKoo/Hgu7f0/PrfeGI0VCDcjkqYhyMBsuOLwxvQ4Oayx5WKWM4TcQU3RjVEODThsv
y8y0ecSnFGwSA7fnEcnHa1YFBpZ+p5gS4Imdr0wamJdsb5t62VtDPqqX8Af/Tq9AZSa4uj98LDPh
Ke/gtpdZQAbk6bcbf05OtdyRLX3Dh4p+/RrCOunt7PxO/2MMuOmjlt5t8pxsFXp6evzWbmbzQ7em
ZNqzSJmxQjlQM6fkpMKz8TuYv+NO7utQy8UTjch4GiJUUnr8xR1MjSqxWHU+5Fn8rB59Z4cXH4gQ
xBb0eShcjljSnBB0oOMIHsQOk/iUXuescgjJ9O/oPeq4dQh39sPa6p6ixyX81D7A2TsQpoLM68X6
CC/R3k+J9xXXh58P6fNQYSKzj+5T/ebw9Baw3NBKtH9QGFyAsWbu30gLiWpCceJX6zMdbGnrh9IY
7Izw9NPlVCxZCOirKxsu2QPuk4CvP90cMhtnWtpjw+Zi1j8em9zTLjAhhBvofJDoQqOtxsWWXLbJ
UJ304oro9W7alEjTTl37FV+Zb7h9Fn/8KI69DgR7w1tl4xtYiHfDEki3rUQC1Dqo4DEscw/iM98B
k4P4wkjtn7kIOIcAGog7gWc14mugD8kY2hSqCE1+Cl1PqN/9MUydFxWzr9MgMn4gLDTjcA8sGGCn
IiZBuKEAM3x2gH6ocpFtu/CcGaQO8UN13nPj8I5AxEFoxhdm56DRTKH2bGp7Gq3+BuZIdyqYKaTW
4DS7rCy28JfbCXd3N1HdDEL45D39ht2rbe2f+EfhC3dLGH4akYawoIAbDcAQUbw8p9kUA+nS7rC4
C9ZwMcPPhGa3ZY0CpWX/+Q4VwGUYCOxYcld9WfcYK0l682NyRlpy97UFp3BDvCSFHVdvmNVuxZZ2
S3eme3k52qI3PPfC3PCv4CidWRYaxkGQ6u4tlh7+WxZ2BybCD7vNTWT0NDYIycxIx7kEGunVf+bw
9Mbdj3Cl2mXzmXWXTXoHtyN6vBsZb28X0nkijDrNOsJUhaU+VHc21U4zzKfV8jIuInY3VmLISYxs
zJiadNBO8Qw4Q7ERskdnJoicAEciZtD++UowF6ESgeI5hZjGkk4UEaYytOjJo15wiudV4f3R8xYB
Kksawz5qqSOOlqQwyfil93vClrNiiqy45dwavKWxoD8boevq1/4jyYPyhR61B9j2poabszKcpzCa
vyCyBiuu8fENWr4sgafZuPo1vGx2k8+kBLDWveuIfUuOELcwtrxsHHA+51xvXI7ZiG0KnIUnwCkB
uQf9aS0ZUJilt3aX5R+DnQaEj0IgYsZXxiZ/rgf+9oBemA/+IK7GugeN1CemYuc/OJC/eO7tYdVe
QWOE9ZaRCqBss6nqmz+KR7Hb4gKwY4WnCw3P297gYtp3qBDNsBoB9JlY33e3CWGIQ/hEyteu2enh
9iOqRBz1l50jCIadwTabPBlTPAXMruOwi6CJzElQXazRpeaYb8Wv2LLn1yPxSwDXedgB76pCgbG7
E4O3QOitzjApO+rOtvaUbY/AqIy90Booy3wKqjV5bB+QkBS/e/EKvB/gcZ79Lx1l0KB1OkW16aE6
pk+MHnE2oCiDRwnW6ZsT6LRFlJHDlIPOiZXBi4EPmB9EMSwGZhhqciWfPGqKHbVjmL6HcGUrdjqu
ttNMYQqtuspjYGG/scwGd2aTF4fSogGSpM6hsSIq11t3CLFg+IS1D3rpz98uc/LpBdUiWxejWzjI
reXd07tp3xCsNuyoVte792O9lpk6vm50sfTL26dTfmFK2ydYSx4NdoPnA4YwfbcHukqc6gO5uvec
0DhDMh5wz97b31fXrnCIYHeGno7+aHWu3SeBnppdd47qzsFlEzOwWQF0qo/6DfWrCjbDtFf1aUGq
n/spMMzonvuPH+5kgF3QDpybR7ex+bHr3azfZ6ca5wAmUOVUeoO311+dY2LoGXvi+AmtpACNQJgH
680zTmELgxgFdSfQsa+AnZpWcMa/USdR/Ocve2QfMgjOZxBnGJZqg7MLaoe7JULZbF65SLIH9Plk
vCMyziImNaO+gxrylFYMctkxnKvptScE5eTW0vB98bbz2PTPED0z79lE1jm0ONjIMj/jl+b3k3YD
XpgN7/vatyYFEeAQ72G3c8TjDB53gWNzuht+R8V93LvE1+gRqR72o9PO72/HfcyskVF40FuwFPcF
sxPzrWcEzrqDU8hft0bEYzqdo5VcRk1UDJPOC9rj/yKDhydxZOefBrz46pU9hz94p8EhR+yojrKg
RL3km1VwK3Hbecd6WkHuBPp7KnZGas1PMb9H1LRM8i/j+uc1Z849sg4gxWl7ibnopg0EPec008b1
xVVaup8+t/pZbhNEtSfT7kCYw3T1qHJEuR5C7eF/iPDsq+GNIdkXMSl04rhXeBxUXG+fOBdDcYFG
m8Vclk/GdVBX2cBxLIPtQxn311+a/m51g1Z5lYyXYpUvTNd02a7HsiOvXvY4i7xRvKDsSZn/y7Tq
//GATGHw/dr7euOdC//GICmjgpnsxm2TPPpjfWPA14H8zwoqRBNeXMvKxHOk3IV9lhDSZTJbqGvM
AiQZ3c0I234OrgTDX5fkehVNZPT8G6ZKVD6ghddqVnCitNG7FRvkSndZkWgJc97mKOd07bM8ekfX
7YWtFH6hl73np0v6RSCFaCkpZnq5KBt0WQwBTTGu7158An84ln7DGODr4mzdru6iL9t93N8cxRMK
PR2zFc4x69l732G4AZQAiwo5XQnusu8e2yCtn0Kn+ilRmpq4vgHzI0u+OgXwlWj/L8wX4FXikfZX
scz3Nhcs2bRB+fTfWSq22n9kemQ2jlqYbsFDNeb3OyY0DRPwxykCDwJnG7TLcvO5utXxiw0sA4Gf
B4jfeDeiy3IKoHM/nzwWxP6CfXEykm7llJjnHO/bvmaXlvelXXrNegXkNwDT7+aJPuCOC7UCALHn
D/RDZbGlhcWc9Lqv8XgCRE2NFgOxlC22uHgVx41zUHRw7cOdHn8ui0kYpRwGSAZMUZxrnp4OHWH7
5e5nXzmHaCluSFUwG3ZeCyitH8ZquIVRIUOhalyF2DlSLHSvgkOWRxo8p07QNHNqK9jsCgawi8/g
xSrBNXdHgMPkATIGNO0Ecy5l8sEBBTzbP8E7pHb6XOByY5Fc/1zWZ1C9k6smJXxbXO+8Z8pyF1Of
KPYKlfngBAsQwhLpPtcJiNz0OqWEphAGE7Rv2A/URHoA0tCNdgMrzFdw3xdkLk+7dZBBJ7V7or6p
Bz8KIbWEyrbYJ30d2ozsS3v6O2sgR6YXJnQ9B6EbDeGc0Q01ipGUENxW3WP3Bv/VslWyspETqeBr
ZoYPNHDfiaj4J4Mn6GhZeGUzrPvjotIJPYHTpDShWUPzex8u7e+Z67Zm9zTml91AVzhml7nKsICb
79ZzXgNQ3f49G5TWhlLHZLUzvGcWW89V77b+AL++6lHGH7WWF2Y3+ljpr06deV44eIR02MfzQK1p
R+h4K93v4+RwsyloTM71bPeN7jCx6a91ISxBARnextyIOJ3QRONBbCdneHKqozGAvc8Hmgz5JB9G
//APOa1abNl+sWHeFahCOqkFF3/LIvUPcnXvaWr+UMUAgO7ZEh7xfNdG+yf0c1IuEQR8vvEe3OXW
xDlGt3PGcQpwiTE7SasrE8LnMr/FyCgArs729tUw/CwjHTEhi0/+oTm0bBBOML++u+/NqxHMC+my
FYPicvAUWH9dDqG7oofYzzlWKOT+J4zQyI5Bi8/2/IQjwTEnldKeUs+jobevC4wlpnMNVwO+ZWDD
Yu+INWL95i/B4r5TbgMpEoxayoQQSx6nyr3PpH/3kc3KwLDh5YF66DHNxQ8N1nwLBZeaA/pAfIdm
lp2dhLG0TmOGTMbJQGXhWfeHDwIQuBdtztEOkk2Q52AHtG8+LnXACjwExxzQD9KTkV6iYwAa5u3u
Pnav5GxtswwV15aWeZ2sMTO3i9y/7wJd+uA94VAxYC7djwUUDA252ADmevPnMbNfe9Ng+ppu2dBg
Hr5JdTAqx39xfO4pCKM7fRtCg4vmwAIsx297jO/D8bW6OobXK52jhq5c/CEu+27t0RQftY3uKnPD
eR4ycuzwZ5KBawRhSovGJ6wdgtfq3nOmu12IqzWHnvH5/Lp9LpApQTuJ+qWjn90mfn+cMSYTSAEu
9pGIrWZlTBv7zVlxOpZztLzoEUCGopKL98Bunv9ZKs4FqvkvF+Y3mke5BuVvf9/ozpxR/fGJF5CL
kUmDjUVwWyIbJkNbhs83iK+2hRID+tZuzAkveL+ceHafR0LJdmfcaYIUu8IEhKn4tfPtnEvtaye0
z3fVvb54g6gIaXZ6oZAC+A2sKSBYpF/FNTHztFP59mvA/g+KxwS7Qu4y/2Lfx+zkbEMR0Qn+Bnuw
Fx6x3ZHQNPxo2E/sKTvqfL+HVbfebROUIA873Yvm85MgyjBGbxs1fDHOwvdMxlfZ/13X7UC6BqQP
APnC3mOEERWrKQtYlxY03S334Lbpfj+dRjd7uEtHAezDiDnN1y537rHjjMvcPlw+9iqghdcZszZB
O9uRL9AVnucMzMnACfdNSdjVGBuTwxCML91gqm0QCfaT6fRjLk2XOhdsBQuNzC7YbKGzIGJ9Kv6D
O9Wr+ecL9ZNdi/OEWE8N9dte5m5ajSw01FALYgk1LCgOcXcINQbYPcwN9YjTw/+M4IUOr07nx8Ck
1fB0d+ffB+fgyt9rwo53Toxpf2ThUKS7R2v0GpR7ipXrIocIe42xGw7eYbYVNEz4GhBePSr1x4O5
1hNIiNE3Sgf8k1i6uSoo4xnaiDccsWFMg0jECDVGJgAvjHv2lq8OWRqcOafFZQ7SctfJA4WeoDup
KLG4PyHI5eDg0ALhgLACslpCAbSrhBUMZghC5a4H60F4wlc4c5IIiHQlqRbM0bhmSVp5IIfBjsze
M8OJ8cAR7iDwDaxTyHxMaFiivN6KKwXmAdfZ1IzevGAhVchFsScZ1+vZU2yZ8XihIsR/Hbfhsemy
vlHWWU4g//8ZH73VkB8C65A1hlC89Vers6OO+qOjNseRnxY9KAYKWNH8/6M9vaQ570KIircZuYHM
IUD9Q0QhwFXJO7wuzIix5pv3dGa16yaslV57lBg/yFhodRbAhQ/cqDnajN56A3XQHzBIfEzyCSCD
ZJD0GfY9AzCJHtO1G7cQ1EZfHRCDAGXjSbYCVRFPLiMYBU2DBS1D864D/BYITCZGWWhSHAQpsDz4
YHTCgzyGA/ZPHyIMEMZ1wi1hRDc88TqFQzIn9BFQDGojBbywlEAgOY7mhid05kJbhmnJmWwXwvgA
lviVB+y/RDcaMKFkyidHntExBuKYQKyF1QhDkrtUSDz7diTrqTziH7cTSJQLTC6xvYzd5A/3WDNw
r2EVlo9/lGt5zSwdkHdhA8kLZ40pZkzFePGMpU9OxEnPKK/IUOPA8SIzLga5rcqBnK3XSqJnSGUH
fufbQqYWeO4cvEKGGD02VeeFQfehXNll4dH/9uX3hRBOfb7byM0iV+Q/xs2/i+sZ9PbcShwSmN7c
4jC8uds0vBvgbrOyZ1vqsSnbxl5I1Oa8h2aOUcfTBdF3WORxqxIPg6+j42ZNLplnOJ9Nb2rAcJeQ
lin862D872o98iVk7oymeyrHnqBKOSckDSJ3B5UUhjNUZt/GTArbJ8yDDhCrxU5L/uumT2ytNuJ+
hFBBPGF6fIjvUZ8Eeh0DHnyWoRZ8bMwTctfz3kgjCnsjqpBYLLFxpRYpB9wXsfWHn5LAOET+kaM0
gZ6AF0Q9rIY7fkeeHOKxNqB7AR1W6B1FaaHGyroXZ/PTyHsMM1y/cMGf5JguaSBPw24qySTfOCP7
QXP1IYuZ0+dgGJilK2NNvN6+ED4jdWRwyEqeb5eiQuOrp9vbMoD3i7D8uE1mtxz0BOD/AE4SsBOP
x4cVgYFRJJvgbq5FXwogKlGI2DtmT/2HC2Wg2Z98kkB0auoFBk72noPZZ03bi085h3+o2f+IWief
qwFNSZ+aySDUCFVJNJXzI4KFqbikj0UcICxGHoZ4gf3e8IjnXMjZDA7HYx6YGJ7f7A0gn83TGk43
uuzbjQ5+A3TI26n9FnOsjw9qF3DQ8E+6TUVzLJZZrd+w97DaD80h7nG40X2Iy5Gy4cphYcUCxqDj
PeBVRWljH7JIw8opLAY6dri64ZX7ZtDsO1QBsiM1BM9EQtl7LtRVQWwI3BVKmZiF5sEkodzAgYdG
AD1iAr8kNvEVw7qe5VMuo44H0AWFTIjKTVqmKf07O8dt1tsLcSqPy5Nt1i5FvaF4ZMiAH90Y7qS7
Jxkn9mV9BQBBiUDzxWwfoA5bXmQlSMbOMLZeZ1dZ3sn8FNJiPoLuRQX/zp0uY0V0LRU5Xfk0KXG2
FLamrPIwwe12yuoHNCc7mjE9Y6H18Xtx8VOf7U4CLISTEw7oo6+3eEYfHNeYaAOhvLzOJJ+LedPn
bDMZ8l9eu6Y2VZ3bj+KbmM39mLxf0z5hNyK+ImjzMRSr3GGBIt+GE9WCNq3G+NZx6BuvWOIO9aP7
paQAv/7EeaTvvIM+9wKZGrgBqtxxLWql6/g0NQ/3n4bA6o3c/eNq043UrTYDdg7U4DpUenbJpDRq
1+BXmLlZXHrnhDXpjaCZP1bYKLVgXvHa8Th5eQQMOBfuP1DF+MXaGtS13Y2+U4wjE0sKES5wrhZl
zArjdJYtbSJLX5whiYO5cfPURGXnoEDU/9nD10MJH7jicSfeeDr6KSi5+7cdXGkkB9x4AevY4jvt
TbWoP+1GpxVVSMjcyGwc6+5+eerqcA9VgHA7QxKlOo/1E5e0HjfxzlfSbpSv74N2s/NZa9Mzzg68
RZYBFandX04jxGmHyokfz+Q06rF+5JGsIRW5LCfn9YcbQj5sX4GW3hkyOWfUgfF3QpvIO+ly82sR
I5v7/t/Szr1teDtK5i/lIEpbBuoxTJ3Z/5unzmCRhuDVs+vpafNZkk4xIC0o1skGURHbESHlvskL
Qe5PIuVrUQQlDOLkNiHpIhVv7svilIAAaCM8Podv4naQpF6wYypdZaJtze0/gm3l0QeBqWfBC/Ul
PFOZ6Wrxa5iPwGox/pPWndk+c0VPKt0lAmjRsTY+KeyJwZ4nwnDZymSJYlADz9wYL5HxB91p66zZ
QANz80bhUMeml3fxoO+7avpmNqJxI5HxaZvbE5VbWMcq2yeTLcPJS0gIjoUpytPlhcMB0Cqm6J2B
Mnozf6o+zvnv8XH7Rlqsm8xVD9YBfDnGmxgdYXelc5XNcPS18B4A30A4obsZFUZtNwSRPF2Tyele
2f47KKixYUcAPkO7EERb+WdfIsZZqO8mv4LINQd4xp/FXsyANd0tUSexpQmDPeXLwt29McyBZ+H1
YJ2hH+BZSgDIpbpm3mHBW2bV3mKRgtUyRcJW6MTChcUTypwIIxdhAkAJeBtq2CK6/DKDY/5k9w+n
+feg4MxC9NQQMxeG7ofuxEz6aBonRkoLK4Yw+fQVYVEhpBWG3bgc9DFJ0LFTpuBwUn89QYS9LNb9
GTBKy6AfmUONUYubSBeP6c8J1jAIT/LE/XVdMcnj2emh7NcBU5jgRZ8MskA77v6K7504Qoq08Yom
FOZZCjeUSkFlez+PMZhHwPhi4ei6pm/CDJ21IFSPwW+LpiCMwRK+EFVRbLoTqNv6Xz66o/rTJrxP
2Pw50wKm32MSC/NRZjEYAFz4ZUBe2bu/BzqR8RsLdpMuXsaWaxVyQrs8ycN1PGiIF6J0ZUiACLfi
PCguRwNgvsQ20tx3XvGl77V/1HC7VXeqJEBp7811BaxWG6j/0fxrMDaCfK97nbDAbqm/gVwJNmdC
vhblESZpsCpxn0eJCUMxPbkpRteoQfAcp0gDaMUpxFm2McFngBAiZCQii3EZ/BgkF5bw49fcRHYV
GsNTgCG9w6sYqxC58Ho+L/upmtax/IKSiUxfHz1DmEgjGBtjk/O80Ud4oU/hV+rBDT++AlGoOb0H
tU0KDtIOnnnSBB/suZCQOL8SOlGh8NK9x+ATQJ7A8KuDxqS6R/qUm+mdVqKSeOHIrbifPy0WDY4W
i6PQhQ1n2UF2kHsFX2LCWXm3YbdwuhMr5IBZ4Q5uNkJ3DULGnT9NssgpANCNvsDgoJu0J+H74Rub
J9zD8I17CXAoGQUim+9jH7NWEmwbxOP4m0pc8I5k+TpuJ++xpL1jT7ZtQxEjjzvRNZUrCOT2i63A
k5EP9j3P8AaYCPz5yzIBBgPJheFgzcKCUO2CvodbhZwTlKhs4ThTyGD9fzrpx5OwVsT923ppYijA
Yk5V3wzrHz2+zaF3YSR8j3aT+u9Cw8R1j60DMvgcB5L7mBGD0LINf8u8/IAmYqlS4LJIqi6dhr3H
RRBjTQArRqGKz562+yXFrwW/IKgNNsTrF+cMF+cMlgIsTGBJGQcQ++OQbYMdmn264zUrC6gDirbG
kwFY7IbSCADBLy6zzKvgBZo/SA08LnVRIqBaJApQnWl4+lx/RCYAss3Q8rJRvMeE2wbtu5Qh0sa0
AYAgHZe0KiQoj+7z8/Q17P4Zh9pECtCjYIILKKTCOgF5pPySB8qVrWWOEdLNHspNb16PtGXPvQ4s
2g0h3/Ng4uz4ghpNuJW98IWPJMzCD8WWyOa+4fltPxbg2iEQ1m1Grr1H95wwxR8wSxWdKYpQGhYI
qsKN28P8H6kM0PzTRoUXxzFTMWOAehtIZzYOIDZdo7vBStP6vYCdtvZPS5IY1IRy2+v+9j2KDUpN
g6G5GZX7zo6Z7a4jx7QJm/B8JNaQodyDSaBQCcIX9AIeLp9hoYjglkFhUaHq1aMKUZf3GXMagAYC
iak8B/1pf0pDho6IOnuTJ/zmnuaOxio6zZ5HZsN+JiyIaAeQqY3LUIu6Gy3qOAr63z6zXsJL6fWQ
Ia2o8UuZeMCDQFw432vOhUISaTIuYRW+HHtp4C+YrwSMz76rLEZ6hIcYHufbOUMTrhEEuF8XGG5w
TYq9tIln55/bL95yS2mW+gGl9tkBk/FoVX11JU3r+EyTd3gC4LxiaCTxOeoeVgc8ic80x+JaISuD
WDiIdOo6+jBHVzBiEvs2yG2TNf3H8ZgB65hkqJqAFefgtgL7C8ih86h0an9I0X+j+dBxOtao2j7+
NcIOl1xvZi86d5Ugwey8Uctonqiaws0+GIGzHnSDtR9J5wqFBDrw3TdWnX3uPYgGCSiI1LswC3Hm
ocYv5/lU7gHu23xURFe2qPUSmy0Wa1mBkSBhtiD2WKzGGOIDnovZhI4nvahURE3Z92/j06/O2mes
b3M2613OHFIL3gcm1TjVCY/DjGEu6LGodpmKeNstmCmA6qHwpnNYHthoCLMC1OD5I4x1rNJgoYsx
PuLXpbpZksEi1mhi1sCH2NhzVkXtRTNnIfdhfw8eS8z5/iB7Feiq7hFkhzvEuI/TO1ToZBEd4mpF
uTGs/1TYezGr8kMAp/lW8GsR1OwRkvK6BDOgPecKCRCx2SnGU/bglkB+16a//zsylIH4gRIBkbEx
yYJcC9H0tq7iivrRR9S77qSneTl84EZG+84gMQa1xI0nvg2tGQEHvsT7lLhcYAsV8yYvGKpeZNbP
rigZCAVpAbwwfDDBUAXqEHn2/07BFJheNH8I5BGCofoACddAykZ1sE903CzWEP4rjo6gJJnXGzA9
XQiAByD1xempHzJ6ZfkI68Vt9kxkjAG6BuShLIAC1yKaVfestokgioC1pKrLcXda5JX4zOKIkLm/
VGrEcMvGyQtGmEkBJumxmF5iIcsBEbgCrEywDIEiWaNsCBFkADgmm6rzO9iy1AsGxAFGRc5+wgmV
w8TNSete0tWWofnLMoJO8JR2ph3P8oC4FYaCiJZerkbHChbDaACDkm7yjtIbeYNRag06L3v+KYaw
ntySjf7Ncjnf4c48+4wIFulAl6PQI/S8InURasmNrWlnNz+qgwUmBQGKjJ4CTeCDpsExv+7lShik
Patnz02MTXU3d1ACxbMPLoics43hKlMFaoVX4iU+1mq8HpiVmqPOXA6FhKP0bX8uewcGNPD2kddf
/gd1FMfXgQm3XGAo9WTQsd2jnuKAMZoYH1cw5rxhMAZunzLCIavabakBkOxxdNeKkyx/iQcl+ZA4
nnWyFw2AQKYQYKJtwqPErkMwnVhxERMhOLoFf78IXyMkHOIiJCeNC1se+AAwEgc0iS1swxfTX6zW
RE/C4JQ3mPnXtFjgc8ZYG6IcdyGUmLnxWzN2Bp3DTviJWwmAGtRghKOQqIUtzzwfpslcJQlWUuiJ
S8Xb11BFscopNwP8aIc7JtfSK7FQciVdgvMPZYE5oXKGKq0HnTQffWlxhMHan+22zFT867Izk5Xl
+vcEgMLnQLbtpZLQK8k72iZMMoEncWkQFLYflim8Hcysp6+5AXcopHYFVuiKilumPoCaMmt6wM+h
UUOVt1f9JAIDPbk+Om7Ggh7sPD4sKLoPpl4StiHY5N1tZvBspqLhEz+MYgZci14FawWmUayLEKC+
Lv6/FkpIiLAIuLvcRvgyLHFVgo5LIxytKy//YzODLKjEcG5oYkQCCK9WZXmVsqjnNmmHheoNwZFY
mQjev6y76CyTHrm+moRdyAdF8YnTCZH4xGIo4V97gdOxPxAwFXb+woIO8g8sne6x1kVDuJ60LGHa
6uziHQsrCWnxVJlKY4kwtEYmCNtyI0x9VjYQ6XS/XksB+OCSWboUPQ5Wi0MI1R/MPTWG3M2mC+90
bAZ7QeP8acQgiVUVEhf2TpDFeRfcffyQWdfVKeFUsRKAzmd2dVSRhSg/OCHSFkMOP43RWYA2fzyx
ZLzyck9jc2KMT6Pr/DG3gASWloleTQOqW2oDE/HWk4bkzhyM9qGGz9ghGLfjzrwfcY/BkCZ3R1XD
/cRkLBDQVEvVSU2iANwB758dO+PSQ8VjkShwl7V2jHs22M8CehI2pgRicbHVvP2/kObb6XmXsO98
5sj1AGKJygIc2giswyic/s4CMS0IW9D9hfhhn8UGKCgWs9w1fop/OYZdn9Q80/9f8AfOMXimD3eB
4Q2xkt51dsW85shmvr0qNEsC0OorAA8MgjJfErwwaMM+3IQ5AOA4AHAG+Cn2pnt1Vv3kAH9pTLIt
+6sxAg4dfqdnJ7BiseLpB1CsgnK5S19L3W8w/iVmFPui8/6LP+6HAPIxbWd4Xl8G2Lofbj8mS/+w
HLXz9whhHQDMz3lspi9SGfXD+y+bY+QLLAyA7I/OTPVOP9qBOugDbsWGgk3842xbdHVp7TN1U5NX
3DiqOPS3QxOGqfdxtbV+MFmqfjj6tBJ4EN+9nncfZWPiBKC4DN6gegrygugSvh0lFSt/ijJiPkuI
UT+0766FM9DmMfyPpDNbUlRbwvATEaGioLfMg4ggjjdGOSGOCM5P31/ap6LP3ru72lJYrJX55z/c
Km+4Bqs9umldE4yooF/DICD4KwX7szSnN3kiuAdBMi6Le7QPRqOb0+q32A1+ZkMDTgO+YFU4HAov
C4Rc9JJdp8156aCDG4kAj7hylsju44mbBo7ltFpwS6zRmORbeyTSw2VKWv3Nu89vXofEdbn3Cl1Y
HpdsGOLavAMC9d5v8xAQ7QnPZ3fCR95trArnyPnKW/buLx+ZH/0oVu1ss3tYv0LxCrUU/+oQ7/AR
lOw7CstPOBInpo9HaMe4jC4vn1onqKLzqL1qrZaMJCoGkNQovEvMCZCFrrB+x+fg5oHJ8QNefOEI
7Ymj0X2seTfneMCAac+OhBc87LDt3dVCJBhyluCMacJxM/8k4ZXg2DlJsUcWN/2mn1957CCBz+kz
a++JX9vgPV9C7eMiEEPLj0J9zqNVoyckVc45JdoK5iJPaRnxjmnHtVDspnI0jD1/9yTtBQeEMwG+
N6feXK0WnQ3kH7SyVwdfdpiG8BXwJLS98rD+GMQtk23zWOXOrtPmpOzunRpGl9HbbA5QD0qsET94
QlxcLwjmD9ymITAiXnHPfhO3AENNWng+H7yX9bJyhLfYIRHwAgop6iqrGWhr5hov1CCcZTPxvGZR
EbEJWCxZsee+AjV8d/XkxO/ITx+wRIKRDY8VmLk/5513SmM/RkgKXWzX5VKK1f55LckGnQCxcS+o
46fLq9b+oN3HEKITVIV5faLR1Wbn4eNpsH9dSV2o4deHLJjH1aqg+mxgbz004J0+coB5QeSL7lxL
IJflw2k+bQhezUOoqCPWVkmye7+BWxhBBW/375bN7SKbd1ABGWdmGARr/OEFDPBc4xA2Pnmj02KE
9FaT9JnSfHyt3U5rADyVptnFKPrpBju4Wjwu4VL2psMiaalYaO0UpJoW3xlUMOVJoTG5mv1+/0Sw
ISakudW3iaMdiH08ucg9QYQKa7zsGh/VYl0Ba0t8tjIHhaErHhPAGtxThNPjhhd8vwbPTCsEZSP6
Fypq18AsDU2sB8dyEJJDCTABZnHaiF8KFgAAGlhUUhrg9thxXmb4JksANGSsWJ4gHZH2ogCIVPIk
kOAZXypnG0NB3VBrm1bi2gyKCV3DF9EQtlUyq3ZgwgqRAvu8bMG+X1lYPfj+karhZK1WHHh/cqJ3
KR6hnrvF7kL2OSz/b2MCxJlPwzMY2Xfe2SDSPUWyTOhKidbhwvfeVufqvvDhHl2O8sEe4eaGCTjc
mOl31OpZSsE5dNH7jasFyNN0iprHRZiID6tNXonkjYuBXB7nDnF/3IZf9u3dvSzYFY72DiofYbWU
heWi4CEkFxPU9IId0WeFfne304eb5OqFL/N0hVsdeqdxEjZ9610HHSyWFpTPwvMPl4vwDQ3AuHGZ
iCvNQiW8TtHFzJrxDG/zhoma1Mlq2ossiiypM3KLOzOLUKwerHi1mM3AhWb4AS4j3IegR4me7EN3
anIzDkuyTaEhJeLccjSsA2qzKCR3oBWOksm+PyHbdBE1M4dGFTe+OZ/CFhsnHLaj42BRG5ncDU2l
4feZVhNays+KwmJFUfx0Zpob0ZFBFGeCzLRdHDNpJdc4QjEJw/+z686OE+zdnfYEqriBW2DldCtz
c2evNDGvoYpxaBRZA/62Uv3ChVpwBA5hACmwAC+ZrN40fVJ7zWa1XDjm3RZQgxDfkbg69DtUKlSt
AP8ARkx403S/SmmYVlgQwNU0AdioslDSLVnPM/H6EDJgurT8rBs4jg9bhEidZZCBdqWYlkakLaAT
w3VzR24cKMnWleX5SB0DlkjqOznRG9uLx5zp3B9Ce4RP0oADCaN263codKGtL6KsNn0FA0nHx2b9
MYli8gbFaAny4oA6GYRvcv7juVDK5E1rD0EUjAOn0EXsOII+LRYVKKbBBIRoXoV0dThjS9xqVJrB
yndWhfiKaIjCmeh/Vwy3F+dBjAEni0S86aIIvo/v+8og7W6I8+TbxUUzbIjhx57EQ4QogL+7CMQ4
gjcEucPHtVVYAQGmad1N2qP+NGC0cUXhJS3qv55gb+LOVJ15Y6ty6ED1EjYEjC1EKFC3YLEgrm1P
xK1F7hC/d/e2hFiZQ/DvpacAMiEe2tJqp+8VONVUrOeWFj9KGjW0K2LoIWZN+N5R6147vyBQhKoG
zo/opDi1JZlwFkG+XGCNkjIIRlUyYUsFvsiyvUPamOYTkcSUYVb25DWYbtg0+LwXaZVESlTb2s1h
fsL7Ix6DG8baUis774Tdjz9zVkJZrkA6LS5zFPEA1/+FnMwHZM4bL0Bsl1seLuHPrfjQ0Hm4fD7u
PKbr7qfDwh82/LWbFuNOCvrBxY/vuKfK68K32aIM4PR5GXi+OcxvaL14biMnE5873meakSaZ7wSf
YUKTaPg5I/9HLPRKs+w6hk3iZalwcJgXDn0x4iJMEdoon8ONy1ggDMKo4d+kKW+oNhGNgJzN7mue
Hq6GXCnfB4S0ubM3rk7Ae9Bla5+BtywpniErwIVFwyqpezgeqDTI55R2O1tawqIQjOhlt5nSzGb6
CHBLQ7yKH/ed49GHLgA093P/NO6swTZwFBzQ0btpRVdKMSP5jhgufHEAvdrCtlWQ77YZrtmfYEZi
sirXMo55SJHGXNmLbp7FGmWvXHDTZfOSwoDlIIWOx4MdRoyvYllwGQyxHMgXFCS+iinvzpodCN8k
HkeGJVDA+VBsWUxIVIN9VFI7dgd38komCEsoqBnrAS4W6eJJpWBcW/IM4fw05Z7ATyADauj4Gbvy
qzQZFvGslkO5fJLT2uUizuhl6YLBvfZrKEWn+Otxe1bPM/3rGz1nMVhyjrlC+XwKI0gNs9a4QObE
uxYi4dFFAkFcRw0Yy4+HKZN2mYfTtaHq+KGzwDBOlokz0OPqtmvnVZhFGT410J60c3KWQgi9w/kz
tQSnf6ZrqI+T/dKDE8rn/xAXe4TIy+mMZHZPf8zBZEMEY+CG2mnpSpdY8zzxJumAT85bNY86D8xr
9xYx4IKbIlxCHosYjAX9UBNqLfSWDfZJbC9s9m8wyhf8W/pkqDqgmIJGatgpGHeGYCebjIErrko6
Q/lPpCmVw8hUw8xNHXxRZ7OPU0GHRFzej5ZK6UeJat23n6YE1ROaeTQDCDXmiT5ymZLYBLUG8jgl
PlFWbQKXSHYZUSmppsmdTcw748AGPA1LpbFBKksyvb7NzQ5Pi2odOjB27DLNTQpfjzJyxyyLUh53
UVbxLIJKcRxgHkitMXpjT5C9DA0ZxpR6jFaSlxofQhrXL4lWOkQwRl7gZ4y5VDSG89053lFG7Gh1
1iNxjTnf7BGWMVYgwCS/ja7wEFDZqrxRxjJ0MS32P/O7AZvlafQBlSgKEiKZPlMSaL7zDZjS7sW3
nMCz7d6G8oWhFPFBj5WAVkztskdu9Gra6ssv3YC9MiRAAJqRtFaVE3JuNOAMfrnpjlON2OnLuyGm
wnGRCj8FiANKG/ieH0eEAgkAhiJZolF3o8J6THW/5Oj4GYyLIR+TGMLfMTeUGYE8liK69/eU+RgQ
ovtnP3lOU3bdRcRfwymWneCFiPQMBnsLOIArfxXH9Xi10tmBGaX6s9n+ClhtTXDYdpzazX7np48p
NpbXkDEayD5nC9VaLFRnJvRpDjTY0WznbJ/4SVKAZGdvD/8btGV9GS4WHG2zU/8mULahguPycHIS
vEOhOCmDsgF/1/PZBdnKdZpmvFLvuF1jPPhDec72ExUBUxQi7hjXpdqc/Oj4jJEzfCYh9UC6pSQS
E1Z8U63710q3FEpLXFSP7qGJ9TcHKG5tnG3sTWhsQyg+YmAA/xxgzm399OeMtQ9UW3dqP30jtrrY
5aEH4E5TlHLxCZhJJNsLBjkQGkii6bCLn/yJgHytD2fibYWIQ5ZLx2CYLpa08ii+LSqgciQT4euE
vX3S806ADQSJ7Vh/tMokcbfcGX/c3nH7Hjvib3fnyV6ClI9GG1iKdbjmnHeyVOFI4SiU0kGHGlFZ
szcunlJfVJ6RxQvJl5a/ZU2Ufgh2KL6D8I+5aTJzpqCBZEJFFuuYNHCXudNiqS+pwC9leIN44+yH
YqDX5Ihi1g9+LX5jy4Cx5IzfK9lbJ6wNwC9ewKF640BdzCLm6pgzAvL9XEWYSQj3QFoV8N+vGTUm
YHVBBKgmo6NFD6yPuSuYqU8cDa+FLTH2i6CGLN06CBPdTyhSC/xJcDbHKZbFjXo1Y30uSObegOck
m41kmzE2Jyb3nS2g3Je4WHIDyS7G5A5IXJzE0OiwubPeqPF1b8W22ZspHLVZyUqm6iLGgkF42X/z
fq5QsRY6ozU8PJmnYfZnacNLCa0R/srXQmXwfjhV6Raw7te9SEU9bZCO+k1hKsF0PI+lsjlSsbUv
Mn3b8pYpa36LnHKO/0wFl2VuHBCCnJ0TPlcW98Tm9j4lLjHNThyXKcGq/RukhR/aNv9r9AeD7+5l
GTCaTkZX84eoQTZdf6umLkmyTBuJnaFKb7cpkeI8l8LDpzZeWm7c8TK/K9JlyIEEpS1uA2ZWeIix
ZEF+1xTpteG7Qs2BLcq3Ub+HnSykpCIExSgGoi6A+O47PG+Zz2w7br3JtrpQvm1RLVJBQSM2Mzap
qMVncnwM2TgteUdbJOR3Z51K/ACFWI9JwNkYLjv9Zb96OA1CXZhGNQhu59Leico14RgyMR3IxvGI
Vt0J0HCK5HxWpPBc4Bn5hyE8OTt7r1j/7ya0o7MrOxpUZam6U+yDR5lP3q6H9PU6aHfZLuG38M0p
lLp6Pc1d7lWY0q1I5cfmASLOHhzBVv4RieXY79mHKxRWtHiMbinUYQPeYP7YrdPg9XXrk11j+XUe
IIi537zu288PwbkdqvkE1i9RGuxGzVC4ui2IrPUjWwKnwBP15yfh0x2FhkfMaLpnXdB7jJ+ucrSX
WFMiQMU1DAzqTaZvZdYQOgCH4O5rOOze7JbXDs8ODjTWsjl4YZFHKOWl5WJ0cuVMdXq7D3OQFkDG
EbysxIhvXDjj14gc3Wczel/cG4qsPWHFENWGvb91GW7ZWwsnLU8JN53xncb58nWVCgOmxljLHYfU
B9phupzXX/EV/f89+IKrktEDvTr3yjllKwN9KWiLsBw+73a1dxets9W7xs8+E+fCrjAGhQ6Om+qS
Rbb62MsStU89YIihTNWQZxJO4jDNo8aw5TcJxelvFeAYV3u72zsQGFOb+DmbnGb5zZXZE/560NP2
FG4fonUCYlOonsxk451Akw82ZiDgobT/7ghullDanvPmSK9sZnhYBH8cKned3Iivs6j8elCL5KyX
D4oWy1vXdk8SiWEfhWV305PKIs/Kwu586WGvTAM6NF34sbCkgV8wGlJmHeeBe9q8rQZL+C97Ptnn
r74wvmVIfIUZsevK8Odjwp3DqedhTD4mwiZsn5120k3E67aDPKGwbpoD2YJH1s/UkMeo+cG0nKOU
JureNA6VfaKMWStAemQRgy8gDeLkOZ+8T2EqbGpsYNTKs9lzLyrzDr0BOxuon0NFAVmYk6JJeSAY
BG0Tgj6ZVUzEVldcQPcvgyaVBgUPM7Yr+NkoAmQG3xFKTAQBDDoaVcBzxnlHrcJG+gsgMA93mz2k
mLD/Uo2VHFJtAjkOmRbgK9r9E3/R1o5QLtnZmVBPACx0g60fBZrjaNsmRp+TFVVHg6PZub1Nh7w0
VJMbhF/kYZOOo+IE0am8XpOrMDm0cs4asbc8ZMXJK+FwxTMt6UCHIrHF7iETvUHxmXj6Txb5WJpv
Bj52c8Q4isp5CEjRnSz0Gf1AlhFuy0lSsxezF7QhIPcg8YqE4rebWRnWVWb2GKcZtm2Necqw7KiZ
fvxmInZNgR9pQR5j/70Sg6TCKJ5W9tgenBZUzBxtx9Wlce+kyDNgbq8U0A1uUPRd021xG5aoS2YR
5MoOMzGxT1r0eAyscr7qGW2FcmyPfrPF2QSP4QmewrrIecIeCSgGxpL+ChGQjrmgifK2aaF0mOTe
dQDqg/mBQwiZVCic5y97Ab4hrPug+/Qhq7gZxRhWZjh2ULVoQWOH1q04W+THP2jEXm+7xW4fYX9x
Mwo6OFkuUZ4CG1pR9Bo4C+f2xykr7SeMqlcgbuNNJ1od8RHLdNSDRgY5m0sq9GVqNCbfNS4y/p1A
echx0MJfWOFq7OZACyFKokY5VnQWJ+QVp+zyD4SG0tw90mYfTpbxYnANo6Th43jFVYrb+Hchd7Sa
1EpUxR+kHDhdylHhNEUjqCLvak5FZqHuKTvRKuq8CspBaqGgAUY6YrlS7IG7coGt+NrF3JNBp8OF
AdValJKQwksYJVxangGenWEnPZpv6DMcM3e8d7CqOJvahqlcy/+WlJudo6H1C0VGUQ2Vkw35Qk2O
8Fr9GkyooMqsh7UCUf4BSRry1hnh+1Jg9+PVmK67hTWsDl4JNiGBaPNTx5m+g6n7qSAorVsM2FhD
+6+lE4n8mTXvCId0GXF2Xyw7/WpxLZfYODX4rSW8qOUjW3fYv+DSzNsOVGrbtFHxpXy8Fd5y4H1S
AxTB9gihWrPWbXyjGLHcaWcHbe4pt8mBkPP3nOi7S9oWkzUmX407CH6xObBuqmiO38Aejq6jtp2y
N13XF+fTNF4vtyR9c8sBa/WfO45APmYZpuwmP30Y/R46LNRFryjrwaanPDyjOOGoNVovYwtC1DQa
YwH5Ztpi5nAUE1D+QWoEj+pqEmpgIgXod9F9BC8mxbfJYKBcSO5+Tg7Y1siPAwM04gr2NaEHvltb
NinMzb/m2zIB0z0mWQlgnYcB6WBe/vWIWjLaH2de2Z+7+z5ZGkkdTGyPbVzd6BVy6gts9roCXFK3
RVSd6BByBA9dRkXYLWEtQO7iKaMG1pID+7TO86OWDGOS1+qNeLlr7HberufDIKk9XLhaH3/PahzB
jFl/duC/PR7uO4WAVUEkleH32zpUUmFjRMZDlnsL9kUf4hfgk01hSGHfZKb7dRecLR7WG0ergD8J
gkLJEJxDEo0PqPKs/fiX+fXb8iqeJOEak+NEvruJe1Jp085TYmPnKWTJdoq/+AYqptfbQIYKJ1XT
UrG0i1us15+tOftwFxIM+6J57ZI16VKZ93JEuoh8H3h0cZIqDznpDhis82+nPrh6OVPLF3RLBazC
uAmTotEcd+5XY3N77kWZv4TmaXb8DdxOvg0Anar8la7eR579kw4ee8MeH4oLJiOWc3mKO19tLL4t
Q1D3pkHdhpNzD7xuXfO4PWW65Z5n29NUAavrDn10iSzcvTCo1H6sOgs+AGFRv3lFp4Ltyv1fYurO
tcHPDCtriMGwI74DLcB+LX6lyEHUHrWNRhPMKuD1BAxH+FrqSe/idf0ll8ncCrsnxbrHhcP3Fga8
CERFOYZtSNN4bni3spucHuKA7GR+nqRbBLFShh+Fqlab1wX788HqYkKN56c2x9ECEqIvSlaUgfS1
D0oKbIIfkCJ8EZ8AR5k86UcEcBfrvWmbyy9H/SnLU8gVHM8N896Sc1EiOiWp4Yr+fUJbjpgeJz55
+qn1gFi37Q0wKxIFQ/sDO3xTGjpieazXgpapYZMd9jnMwx4MHg7O1uQzACKIABdkEkBltGerthR0
vLBSBkh7eVH8T8+cdBHbzcNtGmddHvME8Z5sy8aldhWIndbq84UHJO9XEIA8lRYwRhD7k+2m2zY0
hOG24i3S4kttZvwkSv2Oy0429JeK3H6/xIFqrqOSBLXW2WZKRkIJyD51LCCNcV/1Uq4ic1/LVQcM
2RcuqfXlig19vt3qaCZ/b3hPEWv4w8fL8HkNODF2nCHnBUG4D+MMVM9I12+YBcrYddmI0zVaKWP/
dzHQptWqZK5rs7kxzf3ha4iOlSLC7ACiM9WzKe3ZlqZsa0eMw7k6tr8tp75cVFR+APPXIOZR3lPu
qw+K6QtQHbAIR25/4cBb5ORCV8oJmgcZyF4F2q5a2QtuKk0XYx9OoYdipPcVPVbldRomWSzy8VlQ
OWeU//Xkr8W3PycWVLMqyanABHdv+E2dq7IcZlgRiuDZdxtz/l9FM8sSBJ8WJlZuxF2XShjX9Gw5
hDDIJ3h6YMAgQJdR1p3E1BFypZgYMl9zlxu5VzdCAzsu5tN8ejnUG0CqSJYb2M5Z5R2z9A9i/uxs
8tTyzKJBT1fAW0vsJezGE05RTtLg2ypra4+MaT84e3eYk4XmtL5mq2v19u4BO6bzQq+TKl+dlLFe
xrUa0IsQevIZXRtxl8TXIqohU1zsEsLl3s690yfs7a1b+uOE1gbqsB7KUakWaubYevnLQQfXLyZs
UDxD0F9Bbpfl8FtF7V2zi7UPyA112rkFYTxoX7dKD6Oa11+jlSxuWNlW/vc91dmMATgm2td/IhM9
221oEk1NEN4n7TVU/OxrLQRI586itZeHTGpJnugPYS/IaXBPND6C2JybLIJTeqzC5ZbfCqCYYVdO
sUQ9TeOEI1BjKHgYM8joYSsjedf5ALqg4PuAyXDEyHHgsJmxhcqS4CLjszlkqsDsjaUGjYDzhi2X
kVHsZPEKhiamNLjjqtitWUiBQdgSaMQo8Bc4Dd5cXkT2LEKartu3t62gD0eoA6m8xBlMnMJaiGLv
/tN3IkjfaZ5G+4wEvhjDCuXjMKFSS0+DgYEpNuo5COHX5EKkwS9agEACLCC7E0deJy5L6jUIt5Jm
UA8K7/V3950eNKtugIeU0Gz5hyg+PjY2rxL00Q26QW/WozCtGB3e/oS+VvpRC+NPblzwcp9UwdRz
wtzbDzFfs19ni00SI0KI+mBG+MmK7RT2nQEn8sfeD+8kTUFGYwTfr/rHwQufMYmUUPkO/j0VQrzY
9j/sxROspLU7DrhnnDH1RFJISOdFZlP6J9TzOG2QNRuUfbB9rIzE2U08+t+O0HzREyGJkLnH3lXo
XMhoJela2I8y6iF3h0DAbhJh/AWtXv1dLfhjLIKGaWHssQJDQndhrxTkh7LhimXyl2HnGSoaVaZ7
GO6HEPp2OJ6ZB6w2B/e+GGzc+7h1SibuBDhappik0+n9ZMakhYmAI8TKrLQU9AYCXlYGDsEx/S8l
y2zySUDdQuuzczhjZvs+ec70GeK2f+P/20mLDW4GmqNZrE1dmLMygYF2zcOPZ3TkdNgSUzZtZhb0
mFkRSmDMZyJ+/MJ7vs+opr43S1swf4oagyq3rGJXIU/p+AeTVltCHiwSJXjZHPNa5h1tmM2YinbN
kmZRb1oMsAGG+QqZFkSXTc0F+++b9IJGKl3SsI6exD2IcIEznlpaR3t7ltOFaKB72IkukDkuxroP
KV6ZtFXrtGs0jb6eNN1+Z1GY3yR3GZ92+7q9vcCUl7wQgMG7oVam0cOqn90PcQaFKKfAnrrXf97Q
MhDWMUbTtW5DENdj/GMjdhaolsYNK+0SKDeakIoJQSDqGRE5ij4qdIIU2n8LCRScydYhn0UiqJRR
xILt439pcRRtM57t2SeAGxDJSsDzAEtM7BkIAVqwiCp6eFoQD7G6sFIZatHPb5L99rm25El4oLr9
Y2A5m1ne7gxDSwspmTcbXEudx07EVhi8DB8IQxY6nb91yjprJ2r8gaGCmrd3nFeR8yHmaOlTELHz
U244D+fRb/T/bBuKAmNpDYZmBeUvxl802TsQEZfxyzqQww4DGOCSsukzxkHpwdS4iWadNAXGmvK3
MKo4bjky6ecUxLFfohb4gM2GgWFBC9onBrLVsBodOxYj3/uqfDrFWCTxbZ9SCwYmTf1h1Tpw6G2L
7Q3zPcFOMKimZj0A8LJFcvmazophwA+LZu5rkr9jMCJp0OBygDEGZ3LSNDNnZlneY5VYIRyEK66T
eMO2yGZjbAE3BZN3NTySSonHt83R10ePQLcdcVSXIKsMHWx4r+MbWMKTDE4+qfiP4xTBFlEMVIm4
Y3L9GTcQ9Yj+WOocOhnX/yVHAVchCTjNGxPyg9sTXBDwJC+Y2SBN6hqtbTlaHoc4scCzA/1i88Si
Dnq4tDOgsFQubMWMK6WulGNIXpM3nu7jIrnE7bbRQVqaUdH2TCpavIrBMaFZCW7xMmFxLPDRzdho
zJjLQesOaE7gqZcUIwZgEAIANgClGOXI1OWYFIkTQY+YwoOHGSD0XbYSFu4F/zUZgmTAtQGXHjID
MhCqKyoX2nY8UIAnqP0o7Z9csazgYvLG3qvb+LFtrqjHW5wE+w3zS5jSdOMw/PaRFLqThUVeQMdg
g7SYHdDOcMgxh+ICMzuVUw+xknmIeTDVVYUXFPNMKjTcKpiNkayleq3txVot5CPr/GWZcYezBTNs
1CWIaThBXHWqT7G7yJMjx+B1myc1QP+CR7yO1HAlMVevCfv/UNQ5jJSTDjsqKCVe+AGRZ+tvzoZ/
QskIdQD3OZUSgHiuR9og3ejFzFlhcrIMvmxJbnNWEk6Lo2qwR/f4noHHJ6+wcJiMq34CbZJT5oNZ
BtM0dtnc2Wy0hFFam8IM3c4HYU1Gq81sfNvm9pNPK0c/3sgi31q9tuK00Xiz+oHgELU4ClFBNBVc
e2JSQoXu24+ZnoBOOiu5M4qJWh+7CclEKnjCr7giSlCPQwiSOyztLZi9O+w/LGnG57Xf9QZzrAbd
F2Lifum96QHTfPEMi3F3rg23Q8PtuAbXMU2N/tfU3Y/FBKV2hne7vf5wAJhdKLyHASS6TsV/nSaF
D7TgXNdq9B3crMI/9yHD9i9/PYSbhuJ+nI47Z8AMNQ8xQP00qZ+GQiU8+kgmsAXzMWnAqfvJRs+8
62Pt2R/xhTLbVgf7Gewq+NC6fZi2N4wnTtAwZGCIfajfhnBM6d+hAsI+oL4g9xJfBCl3Dys2/Wmx
1ebtYdfqZvxtrG3o4ugG7yuOA/R4kWJfVsg8+lV4xYVtSr08VqMKBgA8ykWP8SwMI4xuOnYJRLk7
7NToMG2M2vgofFDjjKATG0N+WHjDagi+lGZ+p++vxfaOR+HTPhQO4Mj4ffWA1D54yuYGipHlECGY
14Flf5achsuIokumKhpfN6t/t3UXLmULgMN89W+8+qQNyw9Qh2oCW4HhbfZOnkH/nFWDPcI+gkkv
gyvWTgi0aKXcd/IZ5n0Ac0fZdvtAJ5ySunnZ9UqcKD/O71XyTHebwRnEpJnAep514y5kUnV3oug2
7wSttIxmYT6GEvBXupfxxzvHbSRusGRvcYeGNikcyQDR5yfaWCmf0aNSEmkINtQ5DNOo4OeuCqvC
pCEs7r/gF5mrYE0AFfsJSdx9WXpATgFCQ0vZPfr4JPhv7ER0E5MUvKNwROJLQlw7wYNVKH+BBn/w
6b93Txu9iH1jATGxafeMwwDrSMz+o5u1xnvARoFJ6mN/PvirTAgPEOZRNnmqOecvTPrz8TvKTRwU
+Pi42bo66w87nij3G3y16ZVoSLCDMqDGnNk0F5kc4B+bnfXgsPVxSTtYaYjniXg22KAPmDh9YAbn
VBMx7srpbfrCM3G/yEf1VJ/vEfB3B3VIIitD5x62fUfkB9E9gWcKQwO4qEpafdzznJvfsG5OIzt4
+RrLZb639vifYXewK9Ho54dGAJ1jOdgbfzh8XIx3wNHBEs/hyEpIFntG6ajiywPUcgSC2TPqEuMl
cKqxxlpuxKU3HDYD8TlBf/n3hffepmnuRXrUNq6oDmsr71dwi2q78HtRb4z/QcFcgk+LoYV38d5J
/oCXplktolK6fpsB0qbT8gSxFFvPOfDpYW+WXsO/B3p0A+dLmGgVPpjc3mL15dnbBv7Mzdtc46ND
QQ8+3sPTiJHp+eICE4xJrbPb6Djjg30f76nghqQP+Qf3hpeg1N+hzjQ4/9Pj418rWLL/vgKFUDFi
9UjO6Vl5XEYFcwEWLa2EWcz3XtOs+2/I0AMlmWvo24digiK5wAcWB1/weVvcwHJcwFIHl4j2Y32I
7Mj6TCX6uImvTRMrri/Zvm5fsEhOGPFqEdPOHOTF0hF6sl7xpsBDJlYWd7tA9QpP4WxJDHHd36fN
/04aSrJPZVAsHG5SkAvigceDOUupF73NsmOstRiLjgWAKhdycCjM+m6XA3VyH+BgBj99u7crCVH+
WOIbogFRnozWWg1ee2veZFnjl352Cgi4PJ4WVp2UiQdxAxWlFHTWFXSyO04dpC70+k3/AHPQbTLQ
wLRuaVbOfV45FPhLZvPg1Ai81Y2+USBZwOM+ubCKzkTubNuF0woRdYdHp4IwhDKB47rFWJPjFDEP
SkVMLeHUhKXVHWvAsN0knPW85LxEZjCyp9PSfgFTEkBGKXrp8BA2YZcgJ+xdg+X8vVI9gCCeYYTn
4pgCaxA3Ah45ODIoNJhhsRe4Cug0x7+XHyzWGi91ZdrJaM7UF53ojbu4ilNtew7pxDtvQe56g166
3Q77xHMAgWNjRA2Dnx7KLmhvEEUtOTglRw5g5dnfnlZl+BOIvlM53L5BL3pQsDxcRCd4i3OKGoRY
uXMCTdionZo30YqXXu0U/oWVtTu2DDFoUUQmpLON/t1IiYLsH9ztXnTsfwMO0UQ8cD+OGBgNuHkv
6zRAztNympgeyS8Y2QgLEAXxFLHPiJCugVykmN8145gpScORM70Vt0c3ZMByUnZ5JHHSscV0TP7J
jIt0ROb3CBlDjLVc+S9J3d3DyMEn+YeAAuuiS8d9D5SpwNDrjEU2lQZ4KemKvsgn+RNLkFOhshIC
SC2Isp6OR0pOKd4EJcSI8GDp2FzJkJ/XFj8xiUOlmkPkOYbmtJxLrY3ND3Ys3FH8hpbe15VnCEPx
AB0D2m+aHZhefCqRHl9nD+cyEeMbnoNmgKrJ/6PfsITyfwha4QkzipPHIMHGVXOj8w3oeizdPfoi
hGLcbbOb+Z+1ODnJjxFDrD0ymffvx7+x0Ud2fsYQp4MMQ86YPOslB5IB2rOlkW/+vuOr8yT1q2PW
vsQGVINLqmCbpDlfu0ImpHkwC9ilKveMLATKPIelC7WfxLQeGDpKTBsQy4JtRooVQd1YvZAthoRq
HzS8VnhrWM+k3a8C1W736+HD33u8JfvV72EZrbhvftX4St+waP5ggsV3EZCmB99JNXhP5B3Jnzf5
LpVl0XaU4OW3rLO4yQQfotob1qcv31EOqCOyFoonSV6r/QAhHn8oa0q+JPftOmyyyRDo4bx8+X0V
zcvLr1hxkCmRt6NZQulFlIILx3/FeUqS3IdRhWTE51jmXigFSC8faHCE5kpWE1n2+wOnh8RCwk5F
mNs1a0QQd2SWTMux35AN/bqCPjiQDLEXaWncWTbtVthGYnOyu6uKclFzrsOTJNvVeKIE4irWmD0s
dHR3w6WaxevKHCUeEoUwGY1GV+du2vZBvp8PzM6rGX0XOZpiszKZ0xDn0y8IUqBDkuGRtDglpWB6
w6KyZoFDKqIxR26Ix56YTpHbKwbR5IgyNsYUF3VlgBsb3gAgkTGu0ZBURoIfU3OE+oD4MKq4ZVZg
EKQhqFdsFV40f3APob9F8hjmULmfBI0zahxLISvPqCipNZj8jJAsKjfMEvbm4kcikKYIG1hAOcF2
nTMCW9U7giLUuFFInMh1gREWo4iEdglFNZ3OBRdGjGOnEtOlhnwf7dMlriPacoJaMQ3H0o7fwBoP
BBuhNY+yBCJ/6bRwbnAlxpUxK7Fk5wVjf/eYyJVoeg/GKYwIxdxB41JJc7x0BX3r4QIkCBr2Ir6w
7TH7nlx3Evd+6r8wHbgjPymYeGHwDarLt6FtEMKPfGUw4bDjE39QPPX+49KyDXNnGED+f0OiHBf0
7EpRL306Jy89jnxxK2CXsOvw103IYPaZPFAsH/gFhomb5I1BExJ0vvVMLSS2d6JQlJ1RCr8nRzbV
e2Pe7a+58pQFz+BmPc2CgrCypRh9WJw+VNUUWSwhXoITCSsEwhioyL7pF6erVkbvTtF0ZP+44qoj
bnuiyZp3kWU2nGX8JOBQXkeOsCkbOt1Uy5FCois+bcDrxhh3ajawA0JC0SPK9s8ziCsbU9BZNUFD
Rd3+wVPsYck5o4xx96NOZpqBcrR2CK2z1hrvm9OKqoca9uf/x9RtChGNN0NilfXyFWSfVFbo2ehv
bXlODqGEPd4Resme+aBQefOX1qj9/xsnfrnrYn8oafYcFwAkIiCR5wD6HKfqeorba5qCg0Bwl/Ya
MbA0sjI8XYBSgF3LKFmgfHnSpCkT0hY+1WzECLA+FhURbkIGxODR7mN4IgGsMB+/u/dIugcFfb+E
E4paD3kicqujBadLvIoGTOLsh88UFEqVyg6GqQvnJ1+/awsLxkBHhpLeVDlw5SwQX7Umpohfat8m
5mJy0+T0FAKffIdcK/6UdYAC1miNGE/1Ri9wWMKdkI4vJfxjAE5MiLQyKvi3tyNJuoLeClwPsMAM
AXia5cfHPtvAby3Q7C4McSyJzYM4SYIrfT1YLZynLFauh/wSK8Uux1Iz2FNPcM+Gw+HLGcpvcwul
6BQDkLm7xGgnkBautjAvo2BPMGn78P5VerjGusMhJqWmmPld/WUsy5ARAehqtgKhJ1CW4CHhOhnq
WoDuRkDmSyCmUY2gDU0YdXwiv6fHb9AN4bbick3INj5TO/K8hLsun1QwIGG1MDvkuRTGM8sFk0oi
l+AyHkaEIdGQAxB9XSSsM2FVyLVu43Uq64sHpa8sVKBbEAV+/8GsXp62r1uiprXYqXUbhmx5oJ3A
O9n9pl3aNF4hoDEM6Ekxi6l4kmpW7JsLIw/S7Yds8HBwP+Vevv7RdJ5NiqJdGP5FVkkS+EpGMNum
L5QRwURS0F//Xs9svVW7M7PT2922POGccydH3nwuotWY5uO+l2ELifc9u2hw3LZeHBuLdvOguqYG
/1ctNO5zJXYnFuXYIIpXSTcfsgYm6ykviKPCPuK3LKoVyFIcB+KFM1YR50cS07Yvr2uVTSiscsXp
Isx+hK2McNQT/y1GewbjwofP37Mv6Be4af67fGgnuTDE8cLcROxgGbKTMAAhj3TdBOIe0cbXNcXd
v9UivrSJK2/PHWyFVQ0WOBx1JB7yr4hRzP49G9mFdbRX+TWD2w2ehuxNMNUl/CkE2iT4W0IiSHiw
iBuQWbScm1wp+DdwXQgHgd5YaLPMOSwQQWrnkwTzp+RaERa+oFPUgKx5gUmLr8zcgDGziF6W/qEw
gqt9n35hPnVxMkyBCoWharH8MpX6OYNLRSC84ffMPy0ld1pAePy2uzcucGHnvPcqOjHsmvCQBCbJ
pyJS+P9fWFir/DwRjSz+LWIs7iAuFxDO6crBqK4DF0OZVQYZ6QKlWWAQG6CUoKBxunlqsICbcXPM
gj9qP58I4HxYTgp7IVHmICUXuef2fwfNy7Pp++jw3YKzHDOMCkfTIb9Ll/GYvymoABFPP89Udesc
fwpqPPTVqBN4IFNhhJLbWHa5lEDOibPMDgKmsZAaoKGAAmMUgB2GcLkw5ggfv2hmRVC8BpfdjEUS
PJ8W5OSstsIPAH0pVdOoXHeAPeuX5Dp8jf5Y+WezweTSEg4Ev+mpchROLTFydfjmrYUpj4qz7g+q
nb6E70FsVg/vFwDJkPY1MClc4PSKI71jrkbVEhYHWL/YlQSM+Ue9OZKz6CXsw2mj+M/e+Cw6Jag3
wmtXE/noFEuPobBahpmwFrXJ0ysW4ur411cMhXDKpEyapDsoCJY4+oQdLyy4E55EDOaBsKmImFj4
xpSDBPYIJQ//x3sU0jZw8SCoY6CMExUUlCXhAwLCSC0G9TmVDyg5098CHgif9aetyYCgOuqgoVP8
2IRN2CFZp/4Ev6AnoAREdVWUT2wXokIATVlYYJaQIbmJEJwx9v26AsQcG0N51dsQFIgNiCbYmSx2
u3ljNZF55E+hcmGoh4WetQKhWwxtd50EjbVuPdcUw6VHHLuvcFsvNR4DbhJueaU7YcrGhTUT5kzm
BM+f1Whjj7PCyhI+0C6/i2L42hoB3GIvIdrrH7t4nURd6xYcSou35pNGiKw6dVbRiI5ejHbcB7oz
r4IOws/QAPTqYkquoI9hcWx2TJN53OKeZRo2VBPrQ7fydH/7HLaddx/mu8ekOGeL7+G2qMimPffX
1d+bfBo2M7wwGlDGNJL9h0HlUF7fFsE3uotSnbEgkjJIswwhPWHzIbRRHCcrsSbp/7FqSYW33Ui0
EUj0aRV6IGvs2Qx264de+iIdUboyElv0h78NJNxsT0bDkXgHKFdewdTzWB3lHRpU4S9XXq6MGYvw
Ok1myvFNDwhS916RbERSjLyHCSyvflR4lxccuyU0A30DI71fcd5eHW3M/ULeDEN9ptaXZKNmlrzJ
eFeAkRkDra54PEKCM0VKjEnEA8M+Jr2/ubr8jX9w71VErYkYNN9GGubrDe1zOgRYfDsZYU3mQaNZ
6K1/IUaAyNNCHeodY9FkVrEhj5BgmYMH6kya3C7CIHAAnxNGjm+G+taciukXkqPeBzHTK2Iaw3Z9
IApDFPEkEizlR8WkrTx0W2WrTbODPP+mjG2uqkNDlVFsfC3SJIQ444sNlANGC6thAdULz8w7J20F
PaDnEXiAVvMRdV4f/BWeOdTmOKGOxHQN7Iu3ZZNFL8KNOWBGzESq6Mm1luJXtJSnkB3TEeqcJnoT
ZkXO/FlaI/bh4tpde3a3VrcVuXitJWP4h3BgWueOesJ7NSCxaEM+TN9LGyL/cFBysfZ5KYHK+VYQ
/zJuCxcdG7FwOqgPNn6dr84fkq219g3qOQ0jdifbN3SkzoVobOwQuwCFfzbpqjrWw/Jryz6RFfyw
5LDVbMcKllvtpivMHuDKLLTSQZ/To9MkKVpEboiYjpLsrXF96Y+1qRQmZxYr30BZIveJ0QDyHcrL
Bx0KtEMajwv5Hxi+xApGQCjGb6hPPtNyyEk1SuMOo/R6DkvmscLPU5vADlwVV5eoDygde8jeFUMm
CDVxAhCICBQPB3R8foftajJ/0TuJYCBChvH/LMIfu3aR7fVYmSh3u0N8Jry8QD6T0JwTWsJAepDT
Qg5OhekMSBZEPsfMsfSZbt0Rns15SjwbI5SwamR+dPMr1IukCx7vS54vdPfZV8gSe5OMNsGwB5Kv
4U0LZM5IU6Qf46MTQm5tUMBAwx5d30NyleYAm60AYrv1vNXxw4JsB2MFqBfi0uTQDVzF+Z7Z0+c5
NtT3aGosZMU2NztMTJGvLCLMTm15zptKdBlBMbfFwjhcrSTCvyoixc1/AJgjpDFszl4lVmJQa2js
GWyGD3kEswEYE5msx3aI42acws3d1/sqxsq//SOrLTK2tPYgMe49IjVtXMUs94yCBMdWSlmYIIWd
055WHIzI1PDekhzTu1Gs3IbSHNrVUSXotdmiZgMQNBc5ZwIX17Ted+vUbQhIe+P19HVNrxxA/7qt
+Kg8LIhLeU5vc8TXIPk3ByhHixJUFHw9ZSGFqNFaWPW4YHKiMFYohBME/4ivcarH3Ie508IYGvFW
AqFrkb7J9gMcUIhUYyE1plVf7ffFPJoeSMSXBHK2GvUc5Dm8tGFyyvaV2EIlwnpkNGC7sSiEWSVj
V9y6uc1ief+agQQnUxgUEMsG4X0NavYHZj/WTjI5Skx9uOevlqmw6ayaZiXgVffn9VBZoq78tRal
Ri5mPvdhUrpE3e8qHztYn5soB3Q8GfZ9w7nWbLLxzxQnEOfQF7dsbFuPHFjsvI7LbtdbFMAY7yj/
KxkEM2/hNWo2RYm+vB0SekMENDyGSWdab4PBqtByGOcaOtzxt8zQQf6sDwMKfoqNilHQ1U24vPn+
stf4EukWb8dsg1fucV/Vh9+WI/OnzD+lg3NwQdF0kRCocDAasO75eXpeC/Wy8fXU1XDYo8pn6koi
dYEiDWsKaL9U2uffSFsNOEYBlUDGN08IqAVkEbvBhv30PL8JdrFk9sH5O2wvPCldthOyVciM2eN4
rDGWxpGGtEQIhoVNNGR+dahSVRyc9rcOyNMlUOUP9F/hfCshP0Hp5HGi2vosvjvI8jWY+KpifdUr
lVm3l0ZoCfCH1NgrSFYPRoqR+a92Gv5pgv5+QKFLO0K1igEb3jRcpZA6CUsFEeQAeqDenVUPG2Zz
u/+cKjjB4JnoXE986MWRVUeY6ArvPu63irMMbg5Oe/gGac4AxRGaFG6zkBB0wiLq2X1LJsQakqtw
bxfRYTPz0CXCXpF+9vge/hY/hUzkevXFcYXvPfuEg0u5etIEtHOMkf/l80D746KGBMYxUcmo2DB2
oAgAL9Hx+4AzBE0F7SJ9BOxKzGkIJGCF4eWLzARlr6UBKK1RaxdYa9sKwYEng5nTWf2rcURcqhMZ
6PEC44w8BRBQRimrL6ZjNNO1p11dHjkr7fuz+6WtI9m+hb1yhskKnnwDXLWzC80v6akTg2YSl/Sx
vqiHN0aXHFcDtJLp3sDAiP1x9XH7ZY266bzdQ8po4VnOsDfsllgt3YRp67nBqHHXjr4wxYrlu0Qo
Lr1tocLdiyQNNv998hpCwjNWkkyW0wf9HNv2aatbGM1yjhUnikm3ZRyWOH1u41PLZGLerTMXi/ER
m5w8O4dvfT32R58TUYw1rGEmXy+kPxKiyTRQV59YtfU11fkQY9PF08lPd2RADVDnCVO3qyOIcnVJ
rfEPnfQCxUKjhORpVQaQlL9cu7zkocFmB2S2CSAzsYdMg2fcHck5niokaCOCOQywc0PDr7rFVAq+
KERISQkkPLR6dn3OovsJFp4ORX2i8YMDuPFmjCh3yE1cPWMMNuHzjFJgpDbgBJ3xAODgBVf3OTTG
Mna+6R6Z0h27aHKQFzCsPTRu0PosHUYIScOHHn+030fadIRQnIgx0FxHfQf6EuS4KR4MB5hfXfCB
2VtwamCPow1SGXthOUVuo1VNm1NL//LvZND5EuMfRUoJFRHHgq+vbR8HGQ0lqex/1D5MVOUaD2Oa
XypvyLHcXOnL/+LglKFKcThdBv71JGM+zS4QF7CKwO/tUxMOaDIAqtFEOB/AZj6MNRuHaB3w55L6
Gf8ykLgKjR73nTTh3Hx/nZs6Mk8QNe1id+NR1QH8CuIi1ejOUtsxfH+sG6+JdZShZlwPP8RqEnk8
5MKbm4vbvj9rNq9VF6lb031GJeUfBROFgTH7xDwvNGIR7cQ4nRv+lTkfHgNhikHt8U3gvRRU0T1K
ln0iqiwT/n7QHGA6TDhZMTA4wgB1pHmJueG0ISuWcIWAlN+gXakXE4JoQ8NejplQMAb/ET8gnOB6
4waXT+4qDjYciCK0KFRT6HoUhmpYNTvZSJpXwXNNjSNFevAdZVG7yzHc7fO0osG2E17FAy4CK9/2
NqI7KyiloP/qQYa4qIDj/se1mWyRAf0wU3Daqbl77r+b6+qFBNlVT6aLCQ2F1e2cD4aC2o650bqP
copgxcMyQ8tpZYwFMnoxKwPlf8y09QdbTQJ2Wr7xgdHmKNtxl0KQI5CSUCXgxiSut0ReVYf0zySK
AODQT48CparjR2juOt6quAadwb4PTkviVHQRAxuNAa9VKBT04LWjqd3ddh+ueipoETV0JZjcGdDa
MtK0OFhMGOOJx5tXKLg9J1RJsIGg2sdQS1lYErMa+tVvbTUfO6WVwBPaCKT++C3h6grx+h4oXfQB
Yeki6hkJGRU8nmr2xXV5SY3LNN55Ni7e663oXgMsMkQZnYw+eDkJBhbuIs2pmAqhlsXNI3OcURx9
HKixGFhD9uzbd1hgGFcJd8vdD0sDE+bXm8A/Dhe6yiFLVNC5d5P5GZU7enfi0KD6ZyN8gzPhszIp
eQyf5fMksll3bHTltvtnoE+lpvricPhNpUWkOTBh31SWUTTw8TX4OLvniYuegwgAEHc+zKACjiTB
IszYlthaTJG+8pqZ024+S/VvIq94yHAjdGZFlMjDdx1jll7+8BA2CZ0/pisu9cHugUiQGxRLpg3W
YRfGN9FG0wP2+s67sQKsbM5VwsS1P5pwoMLBHOGKwmM4PJGYHB5zCJMTTkWMn616TrRVcNBgjr+Z
QJf2Do7yLg8hieI10c7hm0B/JYAZbRihS4KHL8SraBJ4I0zafQAdoZ873PlZVSlsH7DD+nvcEqhO
bZOAiqdrQCBR7ELmFXObkaseUmLlISVbRP+pcD187Q1SULwIIuNvhfNDE+KWxQUbwS0zWVewzzYj
2JbRG40SpcqKg+U3EWJ+eKlYTkAupnBfvfd4XJXDiXaAF4meIcJch1GAsNj6XmQfhh22V8wMc4qs
6WOvb1ibQkDJY3AeY1jN+Ho+MBaAdfIvt4KjEqOUCbWBQSCLxcJDm9sx28qhfzDHenIv8EL4LDTu
K51revPEkkCsNL6LQByQjpiC8je47Hg8QH3IhNmt4k3Kgt0I21BRpnEAojFa8a1h5RONUa8EjboJ
1VVnBh5TFGBt77Ef8b0If4D4HBg7LDVWepzbhIOyAKTw62POUh1ZKW9hPAXPfSK8FkAPlswCVMP5
4rDPfGkAhmWuidgQUhxOrhfDLty8cZDbCgBJujsike/4XHMmIeEU+U7odP7EWE3qOWTcSFayopbL
ykh2dc29wtuSfZAoOij7zqyFjcZe7cpRU6CvMvc/kdOOiQEHPXbt+1bDY6HcQ6EX5tmbSK/9vi6U
pfpCRbb3nVR9iDbFaJBg5XG/zpHOVZ6iB283K235i1U0IeeD0RW7SmowHTzgae4xkm2d8iIzz8Lt
QTuB5c4HCfaOORzdFauHx6Gu7qdPbB53JLUjt3B6HMvPf/YRL+aVtOmIMN7DGfHkfAoWXCh7abrC
AyGmAJZ2hJ3ejsk27CvpsDzsPHH6JFrE6Efjz8+YMdFbHDk8JEdhD+HQsXJufSEcoYrhOEChZcNU
9dBJjzbC4oeuFHOxf3xY8r14ZEyIv3bkHaCywoYWZHr2QmbYG0pjdtMAh90DWew+chCc7X9Q46np
kF5D6XywmjgYyq+FpuvHC9rtKAkOVbgT5+GVw3HT3gLm0B8odd6o2oi9McKxS6hauWJ2Sy2A9Qww
ooqZKhv6cLsPeZXJH1e3IMl6cFx/6/Jv+f1TiANDWCq5gnwtkuB2HUqH64myo8PvEDFtGk3km3Wg
GuyPmNCPd/gLbcT2wiWNoi3C56I8k/bGjDPHak6Erz3h5zfhrqMWtCeApUKcJ5Jrlgd+8tJm7YqV
wzIzOck+i4nwK77WeAk/xju6pp1pcciWe1LqFUda4vHhOBsWQ+KeVrwl9FBEbOMv08PkzC6EYSHH
aHcUFkHQkChxxBSUgVmJku6+hevKRQsiUW0z3e7TXyhCzc0lw70Gsxr9GrFBDmeaYvIE+NqcMZ8j
bb5QP0IL3gugK1/y2uAGMznpu4Ohbr1qfoTXSsf/AbZzvhQ7oftnb4zPGZcNYk6POJVZ4kZKCG1p
MEPFjmObIArw3lwxpxMjkoz9JK5HthoD6DE0UdUD0xbXXVLHt9swKY7tB56B+vmXeb9mKh/Mou88
mmXYVY5AFpj9CynGiJqQii+iscLEe4HdKTDE5XQqnIjDcQILRzjWjLQFv/6DUxEL0cSLVAL8tbwd
hTaraVMd6b03ePU5I8xK0soeEcdO81e/XGn59LQDdgwfiDyYajE1CluOmqY7JEjxTx9qZsSYeHSV
53+6cxIGkVdzgGvRlyX02umUABznpCgs7pOys0kwMJFucPfrbnZG3A1xt5pzpZmae7/HHw3NTZuM
ke/wTOjxTCGT5RRG08UKDimNI3I9ae8RF7FHJuUYaQ/fY4pKesUtjARmLhj24wODEdbg37K0q0ll
MCnhMKTqa0XNpI31enp9nyjV5saWJNE1asffsHfo313U4opYpDoHvrJe3v78c39xVGaQpcKEY89q
6UygAnHQQhNVdvlBY46mAdDdD4+NCpCKha9zM/1K4MfmcJ/1Pf6wjdeItD2sDxADYw8g1rSj4qMV
wiQhK1boWSi9Mfo/YSNS+p+nfcJ+CPsAcqwxBy+5cBmnZli38+hflwfRXcKBYkdj3am0WR5vOGMd
yAwYhq+pXLe7nJB3WN9Xzq7rkQa2O1Hg6R4tbAas+F3/bnHHbc7GKGpnx+yMMwuipkbXrPZHI5UA
oBcJNgzXmRgoLh4C4QZbdA5k4crtLwvy16Cg3yImZrtkJg660Re/DRghQIFkabJ02r8lF9UVcaB1
Zfho9+bnvLaTzH/0SYjg6kKOINQIEJphlfyCB9FWN665wutp4JDd8n5SSIvsr3Zc/qiwhZI6DYxL
FkCrZwqHZZZsCxMEEXHCvoe/YkLLcWmdDwIHKm3Y8mCc3KSFh0fO648BIwSExQMXAEBKkczmUevT
yL2Gj0AjHVTg0T9ib6khb7tiIrwW5x9WCGMNl4+PqylTD8YltES7wRDRBGJrXhpPz9pE0UzQtaKT
NBUVKpsUp5wQm5/BqYfqYuJhSgnXYW7WkA4TWKCYd4TMbQBg61ntTzDSNNcCDqVzrvFhoKCeEi+H
aSXaEELP3GIpUJJDtThsnCgQvCiR34RFVDa+Tot4M0Aq1X092sCfV6S+IwwdQeb34oAUxeESr44i
Jr2LD4j/h4dcxfzpGbaST+0hkhxeK+IyLr3FP6s66v6L6v+8bN8wHvf4hYkKHR3CGQh3uIzKAh/g
srnjcC+SVKNR4AAZRgjDPPgLJe88rkGe5wBg4qsW4GuH8Yj4z8QOvEgcURRi/MY1JRxPEsOeULby
VDkCRtT0TJIFPQS1CbZwIxw+PewQ+ayodh2vZwsXE6orYTC5m2BytpyHc90+88gHiBzO53C5HGHz
KLih8CGY9VEqcUnzeCl0UxBJZiOC2XNEZYuvBRkvBRtsAyMGjH4wgT4BwqPPuoer+NeVQokZojUI
1YXkP4PmAbBPMY08miBbfQ5FiwMRP1MV0BvdkNB6C4jxI2JnriWrFyycvE3rbCxNfNvJrYMefb2Y
+0cLE4CvwECPZbmD/v9cCLMLMSE/KFG1EESJYiGyUrmZqWQY+D0p/zE65KT6GXTAL0GtsuUzwyvG
+QwBBc/SUy3fD6kO0aoBx/NVC68eSQf0sXe09NjyrUVHWs+ucHpPDEfpIaFa2LiAORHLVaQOCO8z
5xKt4LFYKHvSmZUf5rzvkLIiz8vss/Au+LEMPToWVm6E041HHTS3XOL1CLwUqTc3n86sOkBeiLKd
DgeqdNVztSXTgKE6MzWaLY6llMkkwCYL0envH4giv38CV87+7rmt9j2oEH33oTroO44qM0q6Ng9H
iyuMJAugyRM7TFgnV3evqVj6Ow8d/GPzseH85ga8DJ2zkKkPLiuB6XcP5weN91tD68EJO84edqxo
VvHw6x6tjd1HguWSSyiY6eYjgKx+mgtJvSugarJWvQ/jcG7AE1gyoEXx/Y9vvd2XQK/NeFxAE95D
mWpmMv22jemS/Y1qWG+7r7WohvZjyizVUbCsZ3OiTyB97+sl3fj6FUmHuHfIAzd/hOfsM8ufQWYP
kgBaDARbuMMUP5bOUXHVqLnakRTMM0aUcOaPnV3CaOWOXO57/UCFe2piaebKRvBzk96w2qdTxBPl
m3dBgWS82n7jNjTRi0BXK9mGdg/tna+MbvXwUcxiEy8FRgx2smz4zhij9bfPqPbWhC6BHjlMfIDs
PondV6dCKkBUT8sgg2Jk0cI6eEen4rM07FXpGqOKH1Pd5XYuyAXirsPred/OzACIDcPM+pKSlEGR
JTxVDzQiL7I7q5DMcDonRDzQ1ESFlz5EXq8Ipp/TODJpFpYUGx6upU0ZX2lQuQ+8v38K/LZ1vLeH
EhYPDDlseBatlY/qqEmCG5zVE2Bpb/mKSBu6D4KewZjnw636Ykb4xu+3pCv8wG8ZiBbI8E0MFiYQ
Kv9xPpOt2lJRL/OEywOtNUzf4N0PaFVkFEeUuQ3arn/ABkYUNdASU7UOZZj9QkWIYA8n5sZ55geE
L3f33vglSNzr8mMQmtG7i8KSFvRAxHXoa+7rOend3SOeBTQf6cr4IBqWVU+b6Cix5WEv+7s2w+97
fw1xzcrok5MS4xaOucL6oHzdIhGBiwSZDa9+Nej8H4nhNw+vfdvwFFi5L5GdETxWJeNDYXTcOXnj
9umf270qDxWgQBjhuiMjHnv6jRKLnEAeNKCUEZrlLEsWuDWNwbwYxaTNgesn/dk3XI7IUYTdhMni
bacdK6hXCMGIhFQhG4iJOE3hM4QW1po8/pRwOru3aCFYmA/Zq+pNP3H7fKeauBFIRvn63mBU+KgP
/TrOiTF5XKR6mNaH8qJ+YbW8ZLdXS0AWQQYGDV81/Xi90nQajpb7k4YE6kGDW+RrqbO3jTKzb68V
a04m9xTx1K1p/Fy5e/3+TDKxAGCpULJIFQOZBB16N34mu+bmvbJQY6ImLcRH8++0awr3gV/9C4Mv
ufw4RoUY7zqtuRf05Dj4qyXMztO/6h1qyVG76m7Xo/eQx2obS+nxp3ekljExfiAVy6Cq1TDkevDr
QWQyXxuEEgEVny9jC1lrYu3Z9/gKDILliXafv3hC9+uKiW7Z2wz6fz+uphbuuHb1EIfTXPZa36it
WdSATGMS8mHe/w74D70dvikcrstPs71fj1mBoBu/W7WKHuXiTo+VFbhWKOMP+smK6UYPbHyeyJPr
J2gbgJOOo5J8krfXIiWzbvmQ2M1S9cySa7zlxeIYRQECvkl7BawxgHTnfGjjiMNhUixKek5WG2E+
lvNKjCmYcPYL/cxmqDus43ECVGcbm62IoiVImWtxTnPRTCnK8YkZWFeg4nKMunGlPSCNqX/MiglJ
A5CjyqfEpnbqHQcXfhBoDBsNxwlOa8o7u8Ri/QvmfqVM3vXmTIFF+QlDBnYARIXST76IWJ6izSFL
k5SmWPrO3yk3R7o1Ml/hTpZJv/wefpQbEqxEoJ+rEhQUyG3nfz9Bj550xO9VCiwGC06PWwy6OapB
VctPYA5Q419X4KxfCQc3OdBvP1iO/emtF6ro+NEAPMLkil0U3C85lCuOkW5e9Jfl8+/3CCtt+Htz
toBYJXZej69VVEH2Mh1+/V3Xz4hF13u5rehF3rqrA43aMuS/gZsy46istX6/3FsUMySsgQp4ysMn
NcJk6pGM3vrhN/xufon7MOEN8DyPCl1bqv+pTgm/M8fN2C7v86LZf26XzG5R29Tjm+TdnvsEWodq
/YgGfwb3V9ASfY1rVdDA0euGBlnHTJhNw9Mhg/vmmG7gZmNmoo97AIVJNgWXPj9engofBIpYwmX/
RpsnuWoz6dmgWHyBP0nzIWfdhlQseOnknuA+Ag6sQ2C7JPepZait6Pik9QtVlbA+TAl4R9LuIJlX
h73jThiyMX/BhvbhYwDVoGKyTXBkKk6nm4NF8LwhFkj2L7HRESHzL6Ia8T8rExNyOoiOl03+8bqH
xO1hoqabgeOuzVFZzBSOcKiocTrd7kkjF/35FxU9hK6/bXyLkdGU3tqQrGmpUGXaV47SQeD39iho
GpR3Is2n4mv5uOGX+GQPNxyl2XhHLxD6HVgh4DGcI4i61CUOojO0v5Ted6eDiYw0wWQcS/c53+Jp
0GlWfC/t9cCiepWc9b9ASf1xppSdsnfnOJC/2G945jyjWLzgYWMHkAJJcODGttGY/fPaEnIjfy2i
lde8spYash/ixEOw35lLMpheV09gKcE9H5Ye1MZg2lnZGc7ukSmlE/fxsNhtr+N7P+DTwZEZdqle
w4CUBPbgyRmq21LfPUKnjWMLlCb0dQb/jGJ3NY2xYW/XXxA4A1VQH3r6WpachCmlbk/7IZ2TDMqN
UMIWbm0uwosVOjdpGK+Vke93MExKDTJ/F83PFCg+RmjnF0D6k0zyqeT/7O0Yz7R4CxW3LZ0Padvj
KZ/FYELBTGfjUPRQUcj82s4IiAudSFkM/vDHPa7SK+4SyAY5TRDy09sUnIScNvIF7B0rTKJEmQIy
S2S7hcIsmexkZ6MQuZyhe9X/gLkE15s2jFslmgg/YzqGAM4Ta0P0l8sHpxNllhAIFIQKWTIzc0te
clexXxhgvOxmLbG0DE8Il9OeRclVrDt8KxHL2SBnGCEwYsChj6Z3KmwRcrshA0+zlSQ2lU2r+88B
F6zd6XaLcHsRs7A+mnd/Ihb6ej3o49QAKPigkca3Kixe05L41Ve1aTkqBq9lEuQskTI0FgUApYqx
BHO33lTVg0LzikGkQZUh1uzuPeTVoB5KecA6JYDgt82zMMsPUOJqCELKVO5HZ8xvsZ2LXQs/bCaz
jjfXm/NRiA/usEkpm5nDAdiMUj1Ob4e8jjhssxF0Bzqrb+6r5kpFZI+A4w8A7McuBY99jExook7Z
3+ifywe7gRQPNpi6rkmW+3UrmyvaPqpVOKhh9vXhwnzJuKe7z2mp6tbtfjGGN52tEHEJRYU4Hhv3
B8whuDQEWsul9B73XLln8YZzQPACKwQ3FfPF2Qdo24XuYQopBKIAxFvW73LHJg+aoEhlkj2TK85Y
rGk0Qe9gdcOgfsH3vvk8Vdg/ZGnx5AD+rguSVDvNvwMuo6u5O30E/RVPzP5AJh3wZtGkvRvPSL03
Mzu8ggXF5dp5b+gQcNMgfwz5u+uGfjgdFvC6LJMsHtpCrjzebqi4NH82HRm+VtP0O66koaQiAyH4
0jvL02nOwBOKvtU/igMMLfjyGfCnS7EiMuuN0LiwHqc/ehiGNQMh2YScP8mD8e34XdZhYl3n1zHN
82UwEWsDTOHLZIzGIlUgqAu74D55FAhAkIUwoFmChoq8XFANjCFye/qp7OPN8BOc1SDbvoAQ8UzB
ztpS5nPv4I0gzGYHM+AeFsNTSmy40LgaicCBSxsgaEgcgKvtEy70HdsWRqQZOc6IkL2sdYxRDxlK
6vcWlPZ4UotoAIZL8yzQ4s/yxv6nq9aZoYn5UA1E9t69x88p9VYH/LOXcCQlgQEqpHSjukf4eYFv
ZV25wGDnoxdG6Bj3ghtiuggx8RKkkQsaYvE/d1slJ0wqt0kLobEPH3+iv6d/X8ITxlTfnojAV8In
hm86Nqag92BTKkvYEWICDvUMbbwr0tiYrpAPAYYmpugghkyzv5J/0zzIxR8V+EUCV3vWIR0Js97J
e3SbYYrFBrkxIrk3NkwLo/CuxpDvLxRQnwOMVJb0mSHcIXc0NeBlZYEe4fR2nXDFf9bLV4qsLX9b
esQI9ETARNi7Lw0zfu3Cx5mbLEN1j3Ran6aTU6RNlbeTSpY0auw3Z+0E0vz5IQlefNl6CHWw3vja
GFMwxGBmcoMt8N3R2iXDJpQRrE2FuACnV2wE/sb5nIqK+f3xQcODwKeDsejnxA8UPCL7uxxC8KBU
T3vwz3SVt+cOzdsarG9ejQ7CU3uQjK8DuwD+tFT1T+JCkg/aWwjF8ZIIx6iDC6tD4+jIpBJVtD2O
glkC4ZUaBB7YoIbzo3m2tsg9eH9dc8ZnPGTH+Hr722mv0WDPrtBG6PHx/LcNNNVQmTxEWXcSOox5
dvMypMdoX6FHJT6RbMiv+i4heQSQfa10seg+I94555O7eDVpUzhPljx/HmHDNQ51dAq+64O2A04K
zOINoslq7k2rCqhBJhW1m4BoXqkjqcixwuHhupdX6Ra+oQRBBWrQM9xnZwfvQ+rw4dR5c+2sSeD6
QcK+OYYKIeQyY59gqhQsjOBvQA+tYrTj1MWwB3nMqV7x4DV8FwD69LHJ+G4vboxNWG28qU9bPuSM
91GfowFDG6oPldz/9IK+trv95nW1yD6eXEc6VIl8rJqOLAc1gyG6dvof2guwaeQKj8AQUHM9bv7l
TMEqVu+Omc4bB/Kb9mIeZxQWnWWC3oEJx8+01MJOe7G6g+Wtw9n6QCr5TbsqyHRCyCROHO5iPdDz
3Quxtx4aXOSvicjgSTGvI2RW/jiR2I8s2RKE+sOBQ7Gh9aDy241HTgb2Pc3+mgx1Gmo9pZFh3jnw
4fLfZQeDXSFGIRPkMR5tjNHXFvNKqtHQ4k5bb0uqGx9L9cOO1FARyOlS4LG4BcZ2UN3PBBNK859h
T99aVhplyNlQLA7lc7U+d3P/aCxINQu3rMAYBZM+Io/x48bxlMo11kfokLBDoAZdj11cT13Dio/6
HxiTbSyFEF7I6njjOVVzwwoPB0m4rk7CefZ3Bn78YJHs6+M51jiTpSjusDyM/hOu9e7cAwX2mXYM
dXG7TU9o4jbbm0xHpjIRvfd9xnFI97RIWMC8C2udr9raleBQW2kY+0Vw/kSWz3sAYRvbrXmz7ixf
FGuvox+LEMvCctfCH5e0wj7spCne5XBuMCHsIYnZSkOE3oOgcqdLGSe1N2LUO8ueqCXjAgXRpFr7
IeJUYcWBS/dDWnRGBbTf/G7/jglBErD6kmEnMP6+JjI4HqhM6UNFygHRWwMCYRmnC1D6H1uC5mC0
E9oDx9g9qM+AMpKZzBhO4e/A7P7hZ08SRVSbWXPjRP25NIk4YpnYA1jmRIyiDXkTl0O1O+ezJO96
EiAi7BXa3U+FuIgpFlksID0wkQ1/hCnaARqnELTyFQFrCzDl+hbQJDOnYIHS6Ns5IBHyH7/GXETQ
cYwvI6mRSHtRb4FgyqTQr1FP5IuTOjfs4kiK4YpFvLr6WDPNovRQBycTSf3Le2Teos/O9PLzrIzM
JROOWWtndwv4PDoNxs5dpYCw8tKaCU0BEzLrJFJ+oGUUobfDGayJcWjnXZa/VLg1bxG20Rve2sNX
+Pp1DsxD6w1zjL8HroK58bBW5KrYs9n3MCMo7j/Lps1GIX0pwBQcC16q3iFeZcIlEXyftITNpgLX
CIb2mGUxHj682WoDowYGPBMExQrQbgJL+d/G/hvvt28UeI3rugsOrshcANevLr2QCbozxoI/duOj
j5cB2CWMktcwnPtTl093TUTfg4m7D4bQ0JiVWOqckeTrgJ18Qa4hQ3I7ny2qXbuAqGzP3sFJmV5S
b5G7C7BYaYocilAjXEe4slu7Uaz2wwgAWuc/LgtyoCbGvHGIQoK7Dzt1ElzaeqrJ45IEwmE/C+VH
BMVAzYPHBbYYcZFJBMODqwPZczpW8YS0f+lc3UnXnQadX5wslcCL3+6V4FgP/hHcGtMSsIdJBN3/
WDqzJUWVLQw/kREqKnqbjAKigBPeGA4l4AAqIuDT7y/7nNhxuut0V9kKSeZa//qH+Y7+9kjlh9c+
DFBvXivOHAdFScRjzvwag7d05qz5Hv4MxZzHg6WcZ2FvP0dnQJPMkiO+NWg11iHrj0woKi7OmCfa
F/7rE24knxvJTYBpxGQVlsHp/hUwNyA5DZ/LK1NIcwz1XP9tR8ksbTfNdaW+cLcu5tw7oiWULzND
nNPKVUgBigJsWDgf+5fbqRpkCPkII6NfCS2L2phtokPPOeyzlzGtNUIpc2d68/vqFruXGo5qCloq
F5xn7/oA+aJJZUPxiKyAITNDkIyRmhRgQWR7RCkQKlxWM0/18kJ7hrcWrPMPLmJg8QG5Rhb5mh1o
STJMiiEr7YNM62ml+eDtzSTkET6UoIBzAZsIzGeAEcAbYqJaYaCKd6kxGgSvt/bi7Bmti3ZaEB4B
uW5aBPVMesM6FE4I01Hq/uG8nxdMhP4+4+V4MfhimeioeyrxSUq2zeBrD/cI/cm8KAd6nsTg+fdt
xwBj/4fqoJwIwaBqK0Vy3epUXFZdi4Qtv/owh8jZbAtdDnnU8O9pGyImnanGBkCq3+n5Q2AWqGSl
eOU0jEP6AYYK/WiElg6aqbZ5AAajCf6ncr4tD7Xn0xrWejze7sVjcXC6Ikoinv2oS7wvM45EI32C
6b7h01IGY0YZPFuxFK8/qJn1nCHjax2nYXY2RqZDXaW1E/PS3VSbdo/XNGQfFYKcfnnfjNSocbt3
ZOqmHVGk7LV+ItaF3VpscXwE73niCVXoXZiV6ECVNS5YJDjlfwzvECZgzEi3Jl6m48tE0Lw0UUPz
QacH9af5aqN/Amd0fO9kEhUDLoJ2js6XZ3hvMgJaPQOw66AZ46aTF9YqZ/86E7d8+8I/FNqe6lrs
3/oA2xYDz4uCqU0LPd70H+fDoBAx0b8yscXrIdmr9cd9dy1RCI/gchkl7QsGhX/XGyeaGjz6MkcY
sQEmGnJkpYxcMM6bM05wMqF+YfCW6FZnbVlDxtT7j96owV5aR2e0hTwdKHdCqW0Ml3SkGbU7S66j
LedVoJrs04yM8WVFKuVe8lXNzgu512LEsNveYZzAjVH0umB8/POeSxiFb6pznQBuCViwWf845WaU
41Lq9i9XkAkEk1NCyx70E1s2Ejlrl2aecAj842vHWM5YpmYjwszqTi0jdtC9Rvmf/Zs5xMrCj7CQ
hcpx+30OYbiAOJSx2zN3d8DUDGvsycnctcUkC5eVe8frBQ82GK4LPdp4WmViU5nt/O6mxzu0a0gW
tK0INW0GnDhsTPQMVaCh2ktporyfivvLKmn1tF7jjfW6g/zN+KmMDDvS0Y1WjoYeTtw5k4noUlOL
IRQ+Y13mUVrhPib6b1GDyOjB8Gucb9817LzSDdqNdCfiAVT0CIsSm3Eedg64q/jSvwR290dcAmnU
0v6Ljxouv3G+TXEARN6/vi9gbmtbqgzlNR02Zp7PPxMHUYmChS1DD3pImdExGxiA1aA7IA0iLL42
Tz9OO5LPywGJ0rVcPQwEAXeyx3r8USakiFWB9/lZytwJAvroQo1dZgMC4B6JMXC5piPtQzDaypCN
RQN3HxWQfeS73nD6PorWfCwF86SSGgr8SPQWALw9Hql0V7845zgMA4gM/dn6tqaGunTx3IUmcAaA
32UUKjygmnzTe6jk5abXN/o3ZGwImZDskpbDW9F+b2feLBFPG5iR9uQak/nwFO2MBuQcgJop4gUQ
38vtUUZGAE0uy0DhKjABh6mUCTRkO/gmjIfPO8UrgwGOqVRYuCITfzVay95ZsneAf6TlBNRzSTLS
SxljD3+Tc58wXo4pZrZX/hm8PQSEsCP/5tNECeXuKKhk+I1BBdnKwjyTr18o1rzlMna7qL2Gp+2o
Wv0jhu528A556qRby19mWYuPY4k/yAnLI/yF3CNdFoNSc4niFX37ca4wdCC9giqH1IvpPp7Oax/7
cXidPzGncoTmMH0ARWkhFuAYh38Y8uf6dzGn4iImk+eFZ2sJPjoBjKAp/+mZ0XlhcvLgk5UcJfhB
3Iw5TEfFZG7KyS1H/gaUlZdkPxXB/BmDFGGUKr0fM7AUaJiruTnZQsqWmMcujz/n4icJ4F0DdEzW
Wel5Nh+swLd02E4tE3Tpkr/8bUjaRKNkd1AzGWWIu6rGQBbwM2eKYLzlzBMLbYrnQtVrtAdbSCP0
rZJ/2J8xdbpv130KjOEJE9S1tISX6i7+ktKg8ucf7OX1wQiK054zGKUQodBwhG8+i0WexbATJcED
22GyZFmPmU/506g2eqKP1XUkG+/dR+OEKPNZ2jWTNERKEEhQm9ALMBhDAMU0COWInD4B9vhgpYsX
tnwFzDUT55E5aQwmUx/5CM6/X4hVpBP88YAwJJiDBdzgYtzgBWVG92lil4OfjLyk0lUXiuQug7Qm
BUHgFg+W0d5iUgyFu6Cf5hr8CyQaiv3D+rUmONHh37CMYbO0bT7//20qUF5lCgMzs39ELKjRRMuC
3rDA5vy+40WRoOGAS9dAkaJAfM94RHIdrPln8lDr+/2C8vxmb7edm7Q3ICJtSjkuS3UqIa7biFtw
3ztfM8UaO6MDlhiShF2KkDPiH+se6rj7MopWe1yg5ZQ8BhPQEhSTFfuN5Fc2Ut8us19xfIUJOfv0
dNpqNVrDVuMIU0Sy+Xdb8XiYhkMMyI7NAq54n1JW/vkMZjoarsOT+JqW+7EPzFltUSYLgHU+ODLJ
HbNcvpQsUMiMl3NQEabzxlobc6yTSw3gtl2jbjE5+Lyo/CfLs5zruzn8r65g5vlyz5VMXnYnULtt
pvtOgGGWPpQ+3OgHJ09x6bq2u95yllHS/syr8SRZ8pLNpfhYq+SPJPY+vDxXEbyNu0GpkDv3Vv8l
Wo5Dmnnwn5nmvwh0H9vO6Knv3dXEyf2Y831Ma4vhWjzpWaC/cCzGFWOiEXMb2UvDUikGNMndU8xk
xNgUVKOmN9jGftcDGePfK7viLFnHDQ4l2hudFCgyT5roAg/J9JG9b0f7p5HNUzbpuZOd/To1DrnB
zo2eP8XlzBoB7ur5rIic60R3fCow2qR7KzYQmzZ4vgnsY8+LyozxFsD5Kjcch6tDB+K6MEHv3rp0
RkYQpYG9ZtZ71SJ8CWpdw2gwODcUWR/2HmDVK5aesPJn0dVtPZ/xUWs7K7iEAnc8eYSXqeFDOiCp
U1kBJ0l/xFybyETva9BZXPaqQP7wotTLGwvZtZvPLol+HtCq4DWinaPOwia3Ot+uf7F7RSQ2FL0T
ynQIGjTJVq21PQc05ymAbbKBtKPITbSx9plw2XxWM5YQpT2ZXuh06IVRWOmskvGVbhSdeGHkAz05
oks70tEhWS03GI9D1AB6t/Y+GPJ7BhAX0FIPwZBfKE6kJ+Tlpl+4zuZZPZ/PlLH4F6awe1apTUcg
lZ4YA/hGV2h8vofJx6l5Dwr4Fi8MK+lms7ZhiVeOHTR/+LLTkms0pCugu9A/RB0dJYrM98aBGwCZ
pkwf+bSjAfaW0uGJMBzNsS/DKaXA6rl6an1wzyoXYKRFnGgH5No0zf7LjLhT617XpPm/BFcDuyPt
c/CdZudXuLtF+CHdNDxMAO7Yuv8giIrkBI+HOyihwt4MDCYN4976c3gf0p9RpbqvGR8rysB/fnqU
irHrq45TmCucSmiO1+0D6j2taLGeRPDyO3Zqne8zm8vFesbBwagkPn7bBDyY0XMWwHCdDLWKqfAy
tVRlMdT3QJWIp+k83WBEOcdGrVeN171tu63+zhaK1PxS9PYcsIXJyN7PXoxZBByT3X0Bqkax+gjT
826euZgtrx7YZnPSv6OjQumz43whUwHOweBOKhA7F7Se4Dr9mChV96Vwob+IwX7xutk0vUhEBZ06
7TJpttwOxFL/FOa0++vxboRyLjFk4hvftQZkB6ICnedcROxSip737xSdQWj/SosUtBCANZJC1JmD
4kgbp9rqrgDiXv67tGmiid2jPPo4HbAmf/ed9uEgs+lut3PY3eyCzNPoqchX1Ujr7EB5kTwbkiiw
elanmGAgf3lDd92PxLHHFJvsTU5xzlJpNvLllY5k1OBisJEj86VCs6QhWNJSmEHQ9EiRw/yJ932n
8tN2FT1QbkC2otPtK0uUvbwrOFjQR1UdzvGMwpIuI8ciEGBCYPgEFHXDrxIG+VsHt3G0caX5UCpY
1nXESrnUgt5aQYtAY8J4A43WNDSnkFspLmb3qav2BLB2Z94fk96uIBt6zOG7d8yH4BPcGH7TgYz/
IRM4G5i7jEIRIojoSSL/ney/+TtqXIaE2ATRBMCMo9KD/QL1u17VFTi+UcEgNHqb1x8DvIfV0kM9
GHP8GzfBlDamsJUBFLGv0JiO4U/xtC3mzqer/O6PYoe0XkdGT+WqJ74jqhqTBEXc/G5i3qCgx+og
lVbjV6iKQNLTOWWHstWBbFpnrUQfXGfIpLhTn1OmozgxZrebrZx6YwuomxCSxO5TfbuPIcVdBUb5
Mv6WcO33078+Jii1N14SgqN3v4Sn2GjSRZFrp/EZjxKyCcLwAcOd5Yxmk6MNLiQ0cQnJ0e3BI6vR
ntqX94wgKT2DKrmhaw6J91bE2e3VWqBW00Grg+oPMV/h1OywDvUjK+EbdRuqe3TAx5oHa5QbPal1
+1Ie6emC0SBlSiUP75nETFn4H9S6+E8YSAzq8HmEJXB3k46ZysR1IoOw6ElgWpvhw5r+Qa8gA7EL
HzWE9QYqYpnL49GkOul4Z45f6X8E1MZTarMFc5hd5Bs/N1DRdbwUp+GNtpKObwkpFW2P3C04JrkE
ZG+Dy55H4XConc8D/9wqU7gWdMzzL6w9yYp/x9CvSyro+ob3xI9aD28DbPJh8D40GCuyy27jE2QX
yP2892wGl6XWliESzoY+gl8kFZziHwejdEoUYS/makp1BtsVB/iAM05Gb53BO+tAhmnM9PkcR/nl
xDw2Hm8DCgqIZHOcPpwnFcK/FDrUc0OdGsUeI66YpQZfwpPTz1jXiVU/l2mXck50+UBhROlkKwP9
ElGl4OwCCxhSadS1u+KhJ6Qp49zbsn1RAEBv/OY0eyUtP92j7JV4ILAuesmEP5fzh/3/bjjKAfWr
cIqOHj1R1YE3aFJ6M8qnd4vPIdkPtYNNg8jpQT568P7o96uF7grEkpnLDLeQm5Mdeonh4pMBTjhw
eFfLiRgqmkIB37J0Jn39PZ0QjLatILF7yDr5HkKDeIaZ/EgSJ9t5tV8Az5V8gfRBzPbBRGQVsDC8
4MElu2+q3xwWpty+ASOAJK4ZgzaMn6mZcbz2YftVzDDFPjXvHbu0K6akeotlEK4Z9qvVCLh+mQoR
5G+0EO22S358Zb6wL/3oyLTfjfUYzshNC1IDAlZi8l3UN23kBLmsBTreumPToHy92ZYv7E7cCucT
MjWbeBM9ejecol2XM9/OxwZZVbodsJuhOZhvZV3s7sOgrFl8qhPtEUOAVa2whF1CzlsgvPvLTHAs
TL8mWKuVWjR+W9XXlyFwBJ5z/ecNbwidhjiM7VyqgR+awQ47XfFDO7vFaSkzGR1YchU0O2yjz9XX
ysBfM+1H4/LE/kP74ff6w4dDTC74RH0tFadcwoDum5+RJuYr00eyegNTV5x4omIW6/eM3FhRumFg
zRcggkzfUiP+rH0auofAex1zFZT3TEalG/KdBzuk74e4tLBYtO7bIauCUkJpoNPgRKxoK+cT+MZ+
DoOpF1heTCzA6jeDBhIb3r4xmbjmN1yRpZP7P2K2Wpy/rYDiLc0Vf7UOPwkKFZwFMpFPTXDaxGWq
e+Nn8HlwMAArvfXNGyfZ4g9C7dI/DLXDYL9qbtNa7zASwnfXbwdaByrG44GxY495ygUi0wTrRaGk
mmc4dwOXXTmLncgcefnBNSPeeJZFKNcsPCWWFfcrzfOszd/fWEoNLD4a3uDLiRXfcXA1/lVhe3G4
2pBQtZXRCX6aRwJwRKnUYwTMNsZmgWk340/biSnZXornHbJYAo9d3e8rXhfUkP/gz4psGTfG76X5
V3XrU8hJ66zI6WNpu6oW7AtMsXEY1g9vgZmlsXnCQfc1+76yB/Z9t3pQ//+09/qw36qXQ4T+InIc
P1lg6ziIPENCdrYWuFRBbhCsepTvBlM/5nQp01/doG+gcgQQmTsP3Te815YIiak32vqrg91ZRCuH
S8pC1GCceQavGv9wKAYM/nFtDX+lRXs/kj/qeTII04PpFpeY52sPXaJqAw/TcmsgFrDKF8rMMvyq
r8ebPiPGhrv7YJ+djWIIPbTdDb8M3TlNu/Qnac7HZYXhjHbdSsAGeeZCnkTE16oocM3dEDeWBbFo
y1KaDoGm9sIbXBfpFQm5vjL7zBd6+uAERn5ltI5Ps58pwp90d0VqPcPWK89I9dsZnqDMT3l6dPie
tF+MSnT2nC1AcYjn6EP4422XUxPMO/ki8qL+f4pVys1goXrAmCLtzpULYdDKWnGMxWS12cTZElpd
qpF2yYSLfXl+DS5rQoG2fQeXQa0Xn7l9EbdCWF2cI1aWiB9T1ASh01jyFNDlsGm9/YeouR9TVl05
DCNGqorGstJcKmU9aiwtnlhG68m5MNTAZNEYLVpS4znW/62jFw63s+im9wU9oods2OXs49J3CEf6
wfAUvsZpYnMC0BfRO9ma5sjFwTPM0XP+1to5MfWnxjbmxQvpJXs/Eo4qSTse+OiBpSyMinkvnqkw
cvAf9aSBPtuPQ1/44o9hGJ7GX81rHM+4dm16zJWTa50p227x0g/O0z+wc8kmkv81/opH69XX0Uxg
xoDK7fJRAv+JG4tg1NBCJI4W3Y6p9BwFmt+IXFW426DzCEPE/Tfb26fREhSYubEkimG/DBuJ437o
897hx3uQH/fcvQ+cMY0BG4F1olj48YYH6rEYb4cghSwdHD4nM+6yUUPam8yg5y9k4Duv4Qk/0ThU
mS9o40xovkeqwhSQUPA3Bp+pD8HSE/yTwGkuw0jyGeUXi3ZxIs1UMkcDeikafNmvMdWEeAVjFDZW
MgsJF6xWpOgshKENuBMYvFLF/BD6LMPbaoAEQZz+NJ4gzYnes4hekVtuEM1CuVh1pi3V/dicgIPB
+yI4UX/Mspvx4P9r/cXJ2tsWURhkDG3VYmEpwYZMxHCExpFrNVqE8Nzu1d/4KUJZCgPxguJjRqRN
M+Leb2JhjRYPIqNBz/4G57H3hx1knxaQKZf9A622urVU0HWhuBBAcLxhGMawi4rqn+xqRCwymFYC
edVBA5OTvchX3wEWtWOKD3ElX+JHQCnjk8msXyzxOC2dzQDGvGVw709xjT2IKjNpC+8LE+5meg18
iRQFNMv4x67of/wDUpUtvq5yR/0mMxSa46t3X48wYx5CMt+Q+cN6HDGAecHsEBbbOOcVcgVqF/a8
4RtT1yJ9atB4sY31OoztBfQOSVDPhTHq8Gab9/GrZd7Iw0f5vtcgU2zua6C/nap1owRwO2wVdrps
Rf3LyvoHNLZSpsZVk/Gagykkwh/PR58pnAKPN+0HPNYVsK4+QT7d15P4kbg/wKM26jz0w0pb8Y5k
okrrpruMxg++N907gBjjjykT+InmZNtnAE4ExnD4rUGK4oq/YIE7SU84b8fPCahIrUOhO5l5iyAH
DMTe6JyJrtC/tXiD1Wh3tCJmq4ozutiOPlxSpVOUc0J+7cysOSqCDp05anEXLhHQQFcfHnocvOWy
4ej5MW3vprjkIq6a3BzoLJ+L99K7kQX9Z6LlUluVbwgM1gfAM/owPJ1+PuvqA1VvOpiXWwoFH2o0
4nvwRMYjYW6LzW0q5NBxyC1Lb7asGjDeBYIXLwZIMKWsEsmHihnZfAFLVvJn+4sQJrBqLEodocQo
KgExG23Yapu4ZZSndBY84FgGFi5Izm3Zc8h5QbqcJdamNxQTJs+SaiDpw4xCby+dQWDnwnhwXOrO
tbCeqPmweUXxVbSEaPxKE/EV3vrDn6ZwNmjfAkNQXaWR6+oZnoYIPYhK0xrfyUOf5GDxGE6fVPuJ
vI5RdICU5hAMQEqHX3zZPg4/gJnL6yg34Z9B+aUy/AkcuAkj//4XOVQS6oUz6vozGoaqZjxSNIPj
HJOR29yBm0Z9SqFPUErBvwA7yLLv9iEnD8TRBt5Yjmej7odewr5h6F2E7wbrKU3iTokZ4ASYaz3E
djJIWKF/rJe3p4SBUofL3BLqQZfPkUB/AF5lYMkHtW/rniWT7dwP18zWbtfgBs/+ece6MZHYXI2G
QeuB3n0a89bS4/dn+GAJVcEOa921oF8pGE5agDBxcAMRs5oak9QtJBCyzBrDBVLZD+gSpBK+N10P
wnPpMDkgHFFUjopVh2hO6/1f4YJkI5dmRoY3jT7LyZ1RNaCqEsdkhXhQeu/zNcEzOHy+7SYxYMMo
0zMarWSOhV7iYDdRgwkG3D/nc7p6+BKse9CVtBtdB9GEfLQN42SC2aVFAvIQ+hw5WoFJwIBPpV7i
EQpqkUSX6LOCRRLgzksXB7DDuwfwL5CvDaPkwTvmFUFviJbEa8V1f2eZ8U6HPaqBri+lCmtqOoBx
UWnjH+QfhCLkrlP7PFQXVkIXzyeMkaRFBCijnoSgRHTrtHHsT8YuRbNszK+niTvsaCmR4NA3cZ3q
yWBPCaC9nzGySfkjNGRMWiTf6rHGaAMqSjGvKIcjzE3QhwDYl2smqIjkLnziH8hcdgGFYs7C8Htd
kTBPvwJuBvUHjwQ7P7lfcyi+cFXhK5F19oBp0TAF0tYdk1gZLit/zTBCUlihQLmffDXObFxMSSA/
q5nFskjiunfoog0Bg2VLYp20lkubyayIHstWpx39THhPl0NbNeUoAVJV/+owPEitWigdocQj/3Gk
I/+eyKOOO14FkF7gAajzHtcfFO5Q2S5n0BCqnSNyATD419tlmPGcOLCrOrZKNtLbSBHBQ+2qtQRm
Bcqn++EJjkZ4hijRYbktUMrVaFQjqI5Rtw+GAVa814KER+eqtW+54Ec+IH54SeWDM5YBTfkqKniW
oCJ9jS6Mdb35I/4vF9X5Ch6LQVjIcyqD0mTB5GyGJfVEbBxWcvcVWJ6kwFtmMDhCZq0WQ83vDwEM
zVdpg8PXW4pQwQTDjrqDaf9rSnSixvwZFEF+Vlj02+4dggjNEzRlg5BDWW0zYYSShSrOWBazvz9Z
hcI82YScj5YMR45RzvK6tAjWYjroiLDkcbx30KZANNZGiztxSHjldwX5wVPB7/CIvkA2KGYp2SNU
xz/89jbMahE3S/sTCN1UmAD1wXqN3Yo5J38CkPX4l+IH/9owJGWGuoK1+J4vS+iTYrx4bwqM6jnN
pYKmNJFydi3op1Lkyxn/0NNwDxVkdILF86b2bK7UNxlBbGhG8avCiAdPRfMpHst/LSwVqvw5aIiv
KVcP4m8PQmI5HZhOjZSUiSKe5dBp7070XDEewKiG2UCuNbUFxlWLdLUPO9PKzSJ2Qvs8amEnQpTj
EgdDdsZ+SMjEx0TDzN2fIKRjYSA0upL17A3CcmzyA2wLQwffhzQ71bldfPybQtodMMYt6Bd6VyHg
av9l3N05A9clulLFA4xGrjxJg13hjq4Btr7ZvHTvjYOqdXMtzF8LaMP7eAytT8euMx5aMAro/CNO
msk0GNLt2/cZZzeE6gtX/9YVKrYSWIUT2wSulM1ZsMhj1Wr5+B2/CZoM1VN1XqzkuidRr/AuV2je
5t4/A7yMjXPFbgylkwfiDDyyYpCgsMw5GYsFjdHkr8CHAxWj+EBUGHj7ygHUYHwvWs7wSodAikvp
gw+7VrrEMBkb4+aNGxPVwBexEzDAYL7J1xRkpUfhFSNg8kfmIW+nVQkNdYqO8vZ1EToTcJtFd6OZ
lVcCuHp9Ek+dJ17T54DT5WVAaNMrLgEu57S+T3kSjDU6Gh5C5C6XzIT+R147SlnVohzc9AhlIfW1
0CtIzWK/tNq5tan02NDwsLY7U0AjBoZ5tp7onSH89AARsrp4gCZrz6te0XRaCiO9WrSN92mc1xc+
NmwWvd4kNGytaP7I2xE50wPaAKAsAan6h+hKdDjl+dO1ehcH0IFeo6WNQel2IScoga6M3A9I4O7I
fWRwBHXC3ZjFTWP6FspqxMjtyhF+YeVoSu0kL+ucIluihWYZ9mIVgcQD9cnPy1M7mZjkcslcpKhk
lVBdJNr966UuDDxAWn00srIJ7Bd1ANtMGwEJZYy3/tmUSGlF8Zsm6+fHagM2vDV6Z1o4jrMfvhVE
s0B3uAN9SPKzxJgV6VgiSZIcbSoHDfeCHZuDWel5aiomzaJCzj1+80ugFGxzhIGNedEJk+2fCXkB
dB24mHxiJgsBHvcjAzeIDoDfaCYZpwMOGouTfM34e/7maOk4zHU4lxn/TJjtz3ljDH5RUEOYGlsf
71EybZaB9RQKkr+gYTY9hnO54hieD6yRhbSAQWxYwazXzvnp2/M4R/TE77fGfsdk/28tE4sSnPKH
ETpmChlZraybmAecy5Ph0A/pLci16JJQrWoBlxp8nvcmfYtzWQbsMDgilUwcAe+Z2KvgP7hFg5pC
xWgZaov9pQh/evXV5x+GiYxPAOKJMKLi/d8cHaOuy7/X4KjHtG9VznnQVoiOeBK1THelwINipLgG
BRCBjmAG117V4pGwbUrF3H1ywjeo/UPYgf5Ir+IuhNOPn8xOj+1r+3NQMy79cnmoMv0RoyGZRzCi
A0Bk3psxnDJSfWOhWWsjgzqh8Ur39fHv2ACzrUweIc4ov/2Feqk93ZO/lDSuz9VPyP9LEB/yLHCW
6el+QqwT8LZUGFScUpMp1wpXJkqIWvvdOQTxaRXqAu8HwCUDanPqvDKOtcQsxwHhTZXULPQhMrFl
z7v25++J70Ix7wKicyUQmWAnTAF12kPcIyJTV6jru+bQmbATgdus6jHxiHvs3Z9h+RW4zjtwgccb
NouOiK6sf0jnq8lPG65WmONALtP38uF7cyhJbA3GIXNy7keHNdvxrtL+E6XER3PuI+EjnuVWYAry
ktCKBARfmEWdO13ohEaHxc1NpSiEkkDd1WrQw/CFkkafGvUifrbRuuMpPHSyAopAFJjLEOnmwEqG
UsTeNUWrDAU3Bphp3UeXEt0AtwnINoRDbWbYdVZWF28FRYfMLR88SNoylAVKB/ZoDc5beBQwb1wP
eUZxfT0AeXMyw5C+ag93DclJ2SJhYIjxkMJcwj4ExnWEoUMjATh66dg73jEKggeNoIMy70Rkn/jn
d8io1igZ46G+YtlSKMOXv604z1TcrkGxUFt+kEaxcw+yOYITTsh5rhX1JVDjmiL6344izE8uljwL
CcXsDhYyZWp2ADW1XD2I7I+EguBWgBUATB+qaaJN1hzfXB3W008EY1/5GrREVWbyygW7QWrISKDx
x+0rK+Q7P0lFzbgd2IP27n6iMOFgbmrATGr4rbcmr8Nn1QAR0Kq/0JIDVWpeBvjLEOUt4bckorS7
so8fPM4sMLdKvGFb3UwqarDixyoUG6sTAMzFtw/YwsPb9MK9uYFsupaKXJ5EjYaaNyPJ5pjnbonS
UfEAIP1M7rfdjaJlixi0nRPj33++s6Jzn+j3FS6uY3c1oJ1FZUh/bElUKdPxJKMeBaUF+fW6H0tm
BXWC8VbzU/G96Q4MEGN/wgR2XAi/LxMib/NIAzqXCMrgNDn8vY9Q89IoRC/y4Nv28IivxI4uUaU8
LwA1Ikc0L17bUk8fALrQOJvW8Oq7eT0gKG6NouT4bkBk4p62omTFaZbPCdzLoV9KsvDb4H1J7TH1
med1K+FlXM+XdmBu4ZdTAFBgWiZQQLCKyiSB1p2M8UmohqqcMYYFLNPxF5IztvVAYaqWTI3ObBh0
ZjX0PoZ/kBtADg/yDvJ/DSWAEENmTwqfVbv6Y/4W0E9jsykM5tS7fLFjuukijZBiKRvrFL5nbwrj
YEDy8RzHtu8d8ZpHjK6obF5TlZISxFgAQW3QOV7xVXoLxKwL6QnEqQLmB6q5W14jSm1f9U9lvMgv
N5TRXDgIFp3urKyscWK8L6NEzy/ES4GAkx45QPMjRkOtT4+BjQAYUoMIbANWdXlioCFIPaIM5hTH
J5a51pB6BakqopuEGctoXsBRE0XtviFy34FRfaYG77UExjZf5h3obCZoioA55PgGCrLk7sRP5kwM
LYz0MpAXScZDbmRWzSNmZLB40T3rHjfK+PqHa6Mb7/vUl2lavNAmXdMlIZFaCmsEz06V4ExceyBM
cGhBFJh5HFqdqUaSUm+jZedegme4PtRpDrO3GZPEyzioq6c2/Ca5YuuPVW8/l/xixNz7G7NmCvNE
y3jEhiAeIMPl1Iibi7pfVDqojdFp+QZ0UnKkgMA9Gh2xPiH21GkjwnjA6+/0yok1+oetAa94orez
jKEKSvXODR+OBWN98Tvw7bwVSPSIJZmvvnJxeRRTuDOJdSULFNosIUtjcCEu8WboGEw6Rscxjdje
ZXFL3B1XhsVfSsoH1oz7xd+fqknfHL2Uo4EtUwMuRn1+M3m20OcxFGE481vfhvwoHHOvwFkBQDrg
gWzFs+AXCD+UpcP1K7XoZhYxFlQn/Of+ngb//sSJmdwtuOvL8G1Y8WArl3zPGEEeparkVEr0y1nV
B6l5mUyBa9lg2TfOgf0D09Wx8eec0vz9iUkCewI9aWfBsBVG20oymUaJNHBfUWJ/RCCbeKkIyXA4
c1MvGIQAsh9teCbmlfeoPeJIi+g2kogjDibQdwW7qaNLIASltmKDKd2IzaRy6mKv71YPawsVBmdz
Odj9p+WaffClxDnCpG2Zd6HISOlU7iGqEWsglzkVsGyvbVX/Z4oS2OQvgYJdLi74wxMZ0cQ+V4ir
RQsWMYG4K1yoga015hRLATwkW0jF/EzHPkEDp+lN8334G0JPSzKT6pwTQ4VoMmsGAGx2hKgRaSk4
oR1EDbSO4lAeE9pKOiDqfVRTrf16OlAVsuiL4vpmtLfl8BsXEzMtwlKCsnXQu6H2sQhubjOzpU2U
mZf87kaXDtnD5G8/OET1CU35PVDLXYfhyvtPfsjXxOy2XneTIf1xU6dzXYxw10D/YT5lxA6JA9k8
by1YAwm7lTqIuNcQ0zA4Gy0k+ePXdz+t87m579l4SDwP6iRbkveeqZP1j5AO3tb37lOcFBVY5S2m
6cM/ip1AVkd33+eA+NUGqxDcaF6focDLrYT9pc9GzYATwo+A1hVNMr7oP/UVfUuht8RedcCwyRNH
pcN3er3Lwa+nwBkxzg+bDN0zRZlW6KuItvl1RJnGpyEJixZVf84+PIYwhj9m2iWAGVQKxhP8V7PW
R6fNnk2S4wBN4lNaUQyfEnFfJKQacSbJY4JTUbYovNYloqGyVlf70M8o+ii5A+j7OcTEParSi1SD
URh6tfn9zeQHRvWyn9evGYgusPLgDeK//2jl9sv57X1gY7JNQVvnX/2BNozCN0Ej5TT7mYqDtAPe
j0mkOOPl2GAUxt4pBwi7xUmmzC+Yt2PBJunuxQzgf79cnCh2RQ3iwObDK3anX8MrJ8KLn/I4xLly
zc5opG6X6IUQ/t2WdCh4509ityhS5L7/1U7lfsY+++Zwaz3KFM4fJslP36EXddiYNQ623DoXRzyy
0KxpEumdtW6FUEq/9DpCnd7kMJDU5YiJMfP90+nzJGdPZXmJHxHIf3JChPrFbyT0DMmR02HDaeEZ
lD1sT5RR3LP5ZUBb+DiVE3CrgSQTMH+7+nLE287/moRJkfGBOHtbss6RS29HHDfyXDHq5TNE4W2O
7pwHh8diYN7GNn/jH/yxSwdLUaZH6hT/IhXzKE49xqvklhcwBtgrtcPIZtzGoa7MwvB+w3QP/pSw
Ft7XQMDtw5TYuzm7c2P5wOL7+WS38ZmWr+5coFWfefo73H/FQc5yVG0RqgVzr/zI6T1AgsI6eyx9
BpE4VhGjAIolK3dqM5uGh+2O6hQacLlk9mSz5CRdgl2T8u0/ls5sWVVsiaJfRIQNir7SIyCIqMiL
IVtF7HvUr6+RnoqKe6tO1d42wForc+ZsNv2z/WyxbDSOPh0tSX8nDIj31VaZtD6szjY8KcOW3aIo
f2Svabk6IgBiVvJk4KCZw2+XGjbG+VTVJ50JiAmnEfPMp9HeKIOX08X092QWlf+GInM5GnZNzOYL
gn9T98qR43WgA1zJDOy09K1izeF/GGongSB8NC/wdYIjYXrWs0/xdWa6fI1Pwy2WpU0Cus37KWq8
cYPgdxrpqW/+LdKEU0yPSsZBkGxxtnzDhH9jt9ODjXeAJeU0E7nc+vARwsDxl7Lwg3s2ezDK71vc
En0/2YmVBooGTFW9Osb7hTJqOzLGO3RblBIU1Iw6aLHG+54+hh8z5PBtZfMXJuro3O37N35B5Y8l
C3HhnT4B1kGK0XzaX01ntrOlFtL3bzi+OnwuPm74gCRHXS0vi5hojuSqxEaOEVR9c1m/zAO5FBBe
fpMb3DcM5o+yoegdeI9N5wg2fjQmNHxQFWYV243B9r/ZE6AoHKm737g64x397+1g4cEtuw2795zd
2MV0whl3DHa3LqfpkAlPaRiczpQ6imNMHrDN4Tf34/HRpngJ6A1l+HxPK7E5uA3ISXtMLs4edd3D
WL54DiAnRSeeVn2uV+y71nxyvJpY3OHtt0SXJ89jFRGuXnAs0qCiyWOLm5VBTJKnYWzuM9LlTpgi
A+x89kY9/niDcmVJ4xBtqKPaxnBM7r1UCKPBw5lsmUEtjroLsCRK2uHkBAkYJpI7nLfaxhww+sEo
jO1qxKNRGQHkZT6DgOpcjt6XMSBnxFw8DdVsOBhAbRLyNyaC9PpcTE4eY3OYjL4769m0aPknoKo0
8l3n1TUe4FYHTU4UwagYWHsbY/jdCAsA8tM7F6NjunSODHfTopCAWsRXHgxeU2tiuHcflI1e36UV
+9HnBluXL7u3ebXtnrzEL5m4dA7xhjt0j8ZjPgaDBbwxuESH/N0hmv7w9ir+xhfCxqK1tfENm2EZ
X0FH5+cdl1ZqgF0OpT71MJgD8DuyFFMEFqQTuKQ0MqXjiGPjqHRVJ5F1uKQ2qkBMBnys8SH0m6fg
hScx9iCMw7AD3DRcCN6X5O2Q6g3YwCU5F1fMFgzhst/W4CZnePcPunluUQtXTR2SoMpOA7w3knmG
4vP2WXZcwoBhSsMfAWMogLgp9R9uEqgY3mQo70HuIULpN/Q64o1+A9MVrOKOrkjQoe+K3wIwRwSM
cgzT8b4e4oUNteY5qEdUUCC8qCxEOM2zXz25k0zaBUbkFNBVNmOwvCtn7mUAXOJuOHN81xj/2zbd
kr5+BTZtND0/zHZx3sNtJ8EydMgkZ7zX4dkJdMFLQKrv6ING8KA8GBsbX0FKb7eAKmLowPnDbAxk
WqYiRxVynduVK8FFubtTjRrx+uHfNj0YXPkAyL5PfPrWMan8mvaJnZPljYOg/vKeySGm/ymdkHiJ
T1jkXRGBFae2nof7pWQEqs5N+OAdNPXdY9w9W8+b31Oy+8l9A1dcnbo52fanOyWpPgHuFkJV3RyM
qsc3WTyG6smTYYE7glc4ZlzbnwOzq9DqjLKfbkbjDagWTM7nbHw6c0Yrp2TDJhJvGAWpz+E+gk+6
UD0J0JrADdwOtla3G54f/m3vXKBmFDfYZB0eWaaB/p5JdM8eq0UD8HbCNvpGC7RgC/lQwRtqoRCg
uMVlZDP+hsZS+/wbcdAcLK2X8zDKhyHC+UvCtrXhpALRIltK1cfIXcDmoQNZ/emA1wI/6AdHsf6A
qEinRYkC458ALbbFzRSS/NX91cMUuA1fxlL0fFerggt49cpav0CPcCtKTPayI12aeiWNGmAPytD8
GP96GNrYAY0djg7SoN75H8waOhK0/+EAdQI52AHzaRvzCHbWj8nBxRG//xsMH5Qm4HgNpAr2aeJO
BnQz4vc15AQfjLdsuxgH0DQO4eOBzrNZUVJ3gU26wH5gNydgtTvMCDj+mLWy21dmPxYep5kjqw+h
zbqjZ0MfnWejDZ/kDDLASli5m9OIG+tCW4exn3+wUcG2XM+m0xEsK3Y6dggIrQiaQt+nr2IDZJt3
GDSMsAMUlPtRj0bku0mhcHWRoYqACeDGFQML8QqC+YAV1dZE65eb0x7dCXsBoCsfEgssmcJiHKKX
Mp99k0tDWM4DSQ9WniHeZKYkHhCC5Z2Cb0mkh4um12qwYAhuQE5DepWOle/F7JNnvTWIHcO3aIQd
xMFg9w161q5jTDH3eezops78MsR8dYDBPOesl1zokpjveeQqkG/U+QtFTOd93fUC0j9B6wztCr65
3wtf2CVt89vfyz5LNJZxB81NEbUhUaSmgNXrhy8KVAbn3ZFA51x2vnzOy9G9DaBJokzberw5WxLk
fjvHjonJQjO9mdPXnIEI0ikURBpzcy4EmhTZGfZDM7sCUpqq0/579RlAP5geJ33XzPZDIl1SjO2A
wV08qh9j7Iu9Y5jAMo9axilGHyoCCkQOjCQBHPv6fhj6JFHyY5FHTvVOx7r8iBGw15uvP7W+Ts7Y
RaE7wdyJJJmsHnX4MPuGA/jYiUUFczN3lT5FbsWjtoJJMwExBngauwdn1B2u1BD6Po3wWcdK3B+5
DXebM6otNE/zGMhtnbPVxQzsYLYjBiG81z23TX8vcwsYF3mxpU03bO+FPfMvkuWMOySMOH2qcXnD
hpWmffBW/R5ux14KnTLMaN5/kSiPOfbOqoOfev5O8dOkExeg9+hGSalvf64CEiwEpxJfO8xsPPA/
x7YROxDYxl0o8Dk/ETGGZgHuWu0BlPsEAM/e+FsiVx+Ug4Qi0rMVfe8f8O/GWZFyVYJCbw+5itUI
5Tm8Mm0Ybzd/2NFQIl90jxhp297G2I9EOztJ7niXAn02WZ8792rGa6hsqXf480QWnSREfrcTb2un
Xu1koViM4ioHHRl5CIwrSQwmRUcrPoiL75MDWt1HVCfc9ITpXlOzD20Pqp13De8WD3UJD6NEhWwz
TPvz85P4jOcQMrJccwuGRyDbqGS9HOKFaFMbozAkbaDkS6X224uwNIOlaCEuScW+DYVOnoucEaDi
qiNCY6bGysYPnlYlzaskCtNTkyvu9WIuC9S62YxO0Flz+Yu+/YK0DDXUPhF0h4MgIzNLdUx3/A7H
GykF7J9zU/iq9HyfcFd5Aw3ggKhU5tQQ4yHAW7iLyK4KU0MybrSzLCh7vz7gV/QmnhmRAhpqBbVp
TWIQ7M4vA7d7tHsjzPq8+e2aczC/caeBTM67AW5nZ2vVhtjAsTs70UoKDZ6eii5LWEhKTSUNiVOa
T5VpDeXVZITvpq41qVNqqw+Gvz+Z+IbfAnxH5BqWy8y20wSX0J8mt3ZYnXAoRe0hYvA7f/0igqlx
hE5y8KgawKMYg5lVQWEEFHMRsV+T8fMOpIrayqeYwOPE2ZtjZKQ+WiyCa57GCjSLpAxYQmS0ogBF
9drESd0M97OMLfzJAK7z99yE9tOxzUwLiHjFSgCySibPxuHuMZ1ZcvOaboTIt7aYJuiSQAXb+Gwk
69vC8LzwhWI2xSHhs9OT9lePebQmyctfvzV713L/1Jhn1iO9FXcpXFzA2D56JnHDkIBYqwwqP8Nr
Dk2zY3oqwkErZBwDZ4PzokvJqAQmt5JnlLfkgn6YCcGpmlB/bOhOkJ3NMeVGyjE9cyj4iOFltzS/
f+wbeel+WTKtsxHhPrwqjoP/WRXzI+aMfCjv69kYhlzcGgtNL/mK+Bkc8wQuiUuLisGqSh9CdRvQ
X9cmLcLRw5dq7cHRq/9FUHyJmcH0qWvGs2NQIQhwkreOjDl6b4H1XpRfMuWMmlyj21YMVRYjHgB4
G1uLSxHKp0R6lFZCOv3Q/vBidHglfzH0aRm5UhR53s5aiN4fwQlArx6mB5swnL2Fv5B+puBbMUdi
xoYpoLJS5fYd4blLDdjXbUxHz07q3Nm0Pf5Q2LmKWR+s1r5R3ObF26zhFFuPtBNwALFup9fid8Ry
euwoMNltF8jhKbWzHau31PPaylh3PqhalU2YDoQ4L9u8m4JBjs6mLwNoyVPT3JzvdnkiQZSVfEk5
k7Dn5L90WiYhAfg0AMswl+H/6LV56tf7i83ydHqk48l2sDPZl+E5JZqN4K+ZMvPHy+A3On5KMhR3
yPkL4F0y/hoMUS4wFmFodiehwVAlU+Xi9TMU+3L6Nf2U8/oS7107PY0LZXYa7+waCIG3TqNj6D10
52kG2mBuKXkQex6HBgq3ISP0yUXkS8Sx70cRAG1+wPSCCpuLicWB2eIk2llJDTpiqCasdwoxsQNJ
PY4X7uLgrZPFtDXI+lmMkH32hx+qZqNbSbZY3nNyWUw47bP006LP9VZHJy/sGsTA7A3qTvYidh8t
RmrFP3FP+QViQCr5/pxxeI4APhNCZ3zdq9PUlQL/zHnBvezg0oVPCjMqhCp8BVzZCO7BrQd8WNRL
LyTqWAcxZBzc9TYSPQfSYTnNMjs/ujxc+9F1gp9o+tNR5Z+OjRXf+BCE5G70vN8aowLWHzE3jsOg
yjlf2Fny3gC/dNSTua3duc0NgbbFFIOs3oe9MtzB98582aKcpIRhErpirWchhk05G0R6Dc8GSwda
YZe8KERj0pdFhz97W1mLQa1lGEChUGubUQ9B7H6YZaK39Dx8JVKsIKA8lMlUNGqbVoNGHK2aPvUR
O2F+AfuBw4sd6ISLBOAgg08+H82RbBdy1FEnMZA2oz54dMT+9p55sWgFHK/wuuuiyo8Tgjn1dvAj
IxZSq/FUvaGi2lgDkFm9MDYXYOxNXay+883BAbs3OsycTNhukKmEEgnpY4owmkvfqfTtC6+R0n3F
PE2MlT/G9GYjWgZ/Ey7sTw3HZRqNnoNpFra5O6RSUCoVynw0lTMq7DkhZkwtS2UttyRYIicH4+c2
9sbWskEPCxzPMJwBzjDPAExk/4ScAj/SxIvMJpXufNObY9Bw6NX01xt1uFJw9eSVr12i+2hUR4/Q
raEemmfSgIr+vEVr7vq1fAcZ10Jh1Zi7/th2v3OGHWALu9ImyLe9t+vKa5ckX9JMd0wk/o2uefkT
ympGBNU3gwyD9yEv1RbXlLAC8T5asDw6ek/jC2ZVctRH5Xg0PSK2xmOYR5BBGltAyuNl42T79e0U
40V+GVsfclzw9efXMwiinDSAA24zhiDz0YyHTU2Mh9dTslQ/xvaQPxlDYcNAC2GG9SY/pfxhisQT
BXWlV7dpRyFlScFjNvndb9XiCaLHZObNtsSIuJyca/yHE2uGPTz4r3NEeIPqGgcDPbhiSaMypXcs
XDiWa4EFJfUn8e5Zx1pTUuLG8XVTMkzCK1lBhGI3VDO5dw3itcLnUnuKXJkNM8227HiUlRF7A04S
rUEowTooeCkm0+aJBcc9eNLBuC3XRe6Poj7fu8gvOXLFk+iBf7IjmiKONH4L+xgb/5rhG49bHhf4
BR0blTTEwhMLtXTtmlo7RSV8NYgYkfor6+OFxN8pvflE1IJYCMpK/85OUZN/AviZyJ9xgGFJEz21
kAQqINRTaTahMR7zb8HzoF/DtMsQXRbWmQ+ElERGBLRsv7QdSpFfIARujXjCnKkmFMvzCqIbqQY+
GxJXoELOibhhG2WsKY3DeVi/WcBNCJH6O6CBIVNOYXZuI9gS96IJLqdLWn3KRgAiUaIdzsZm9URR
lOOBEtFp9kxP8vIyhUejZfY2OHfq7JJh2PhQstoVOLC+tdHy3nVMSXaIJvTyxokc/cq424vgMkfs
AK9Jzr4DCsHuUuLpSk6tQjTRgCb0jqVUm+SxhA0Zh5kUE7e0aFi/9AxKlT1LqEywJ5FzM6Mr5BHn
ddnXhbJC69O2iQX7TGhgSFafsnjFaClEKE+JzsdZULv7O69FHPUZwfUw25Lhg1yfqg5h+1Q1OuAK
PFRbnboct2SRmYNGAab/7tmEsqN4cLZ+KRX4DeqUU/bhOGEFEmTAPN4hIpSrle5HpOjNK/2zjmiL
7hvs2ykuINhcjYTTk9uUpwgXmvjL1FYY0XOloXy4rP3H7nphcYXqiJuUs8J8EVqzznpr5YFMGEo8
Ad45tkTQuO+ehIJEe7dIrxOirMRxkfssbT37geSlazLivAXX5T9TGN6U0gliCR2SHtE+5beHRa4H
V6llpZ+zgck11kRXjg27SoQGdJ5STVOESkmZhE1TXJARqCSLYL1lS/FeTQ7M+8TDWi7BG+dgfd76
Q1YPyyJlTxBPsbS0WtSQJXxisamioeEMp8FIxWlFAjap+3OaOYrLtTPDtb07RsVJYUxYrF7TeJO5
22CplXTkfasiOAkMgQpgP0jLkad3wru5ZtXSnT4E7WcEoavzBQ1TiqRLHsr1ocDLlNtSATrp9GPr
R8Fvv8fMM+H4YQfhNyaLvV9JXMC2pujHhZUW3xGrGdjonxEIA7GHFFUCucCsqNCSSO2Jd9LBXkyL
N/sDSy3Nsrft96nHuy23wmOPKFQxDWVUibdBZmoBfQUXVYdJUuBRVlkleiu8/thy2IZUYruFqycX
PvxpGOL7ABAZ6xtZgJiTyCgjTW8EGn1N6cQP/JaUKl+bDVxm2h/jxCrBtyIPMx4MPpRMyJXSvO68
BUSu49aArS4LaD/8WMXej74XE5QGSysdITKcKRY8fgVZ2DNgeG0nbAY94GSsRYDR8XKOfxp2hX1u
rKEYty4PC44icZWcTtrgTugE+5ukI3RrLtDLfcyki0jwdyCoFGna39NmMDuATwH6qxADCf+GYWTQ
HiHEJJ6GfQbowDkbEknIl45FntPB8B/ue4D4rVJE69sVD3ymovCPTCXpMEQEYEBQaRrO86/DOfKG
T8NCpqLj2vIi68po5tvTqrvVZzfrncSiIYMZDjFHRtqKyqey+hQTg+U+G1o0Lq8BYs2lNl2+lsOD
ZcBU2IBzbqg4pgFECnGEQIA0OObS3CffxPl5jSVOwHDltVwGz5JpNqKt/C8YdrM5v8BTyCPtJTML
FWSwfAbDt3M92csB3KOh1byzC5dxbS4U+0aWtWaVk3W3JF4JJE+/9ThlpA3nnv91jbdi4B+5M0uc
SPTTLE7E5ZKgxS0r8kesn8fi8s9/TKpJsi6dvxmLCrEOvOVgyKzWcpyt6Z3GTQwyjiEjZxSls04H
xooVvzUduRXe7X+MaLHxff6VnuNJQFncHP7RuvJWlPNHg6HbNcMaHiFiakdvnoTLqqhz7j/4SjXa
bnUSJWJBdI6jUlc5ehCBP0escwzQkp5J2gUvyrYVsYt53iJWDLCbeakjUXSSfQjbKT6c3N/hd96b
5y7nbBGWVJ6HNKQIlcSPJ8cM8bKs+TUwU4KJgosxrRyL2f2mkxVHPIX6MGLHI3fcKO5DcVCjh3Ws
5RDaDQym5XJSUfvGAya9uCgPk+3MsRj/GYDKBk9cwsfejtn8nzna4WbFdytak5SUVd54Z3io+T07
+cQUEGm695sgR6/CK1SqlqvDVLKe963kK9cZ++XjBAvHIDkburKMCTmM26Ek2R1sdlCr44CAG1WN
JDSOiUTYUzO93M/cS2REGiMVZACfpGkhCcZh8QHGlbZCilgr2d4N/FJxhzK1LjPafp9rKdutFOF3
oLnK2e+cB48JmkwyO0QCF7TxgcjQTiJQbKLh6UiagfxOWrl0FXTiYVSku8hJ7nYMT4G2T0blOo9O
Ep158BOuCs8ccNueNQ4luOHN7qBI4BzcV0WPMmKhKIyy8Gix7bJ9rT3OdS9RpkB1IpO8B7PASzDG
o0TjzrX5EWMNf6m2Wz3nTdITXIO6qUNGcdcMQ0zKDaMcUm+cbJT31Bohh6kNHDmimQ1lfgNYtu5Y
f+j8ahpl/KXV+ZtPSAlZcITgjoL0Ngg6g4CDsKToH57D+1oMhxcedVaFg5QeE6rVG+TR0/lyvW4z
HvMdesF4u5vdTagkPPpIb9O9+1w2zdo5kxqJFJ1dgG0gdvYBjGjy04YXmDosbFrt7yxJVF3nocIi
DJNUit3gQNYK5lDCo7lHFv9mdvAd2JkyrulC7YE4oEDwHx5EtHs1ebIfBRuqrqaCnfzPkAyoDvcT
MXvdFieXEYkhzgXQYFoqskScRJG7MJv9tkYt22IeKggEbGF8Z6OewSSGmStx1UczmPfZ79HrXoZV
epkeA8gQDxSR3Ul3YStvuqEqei38ugIucdbNprWA91ZXF7PndZoAyB4oDAaHly1NRtUZXt8j9Edw
MRtITtmqHJgBMP3D55p0+1fLOtl9CF+f0Yuj5RWVB1K28F2dUH9FO4bdPDJ0KCePWQC5YKBzoy7V
ETcabRoNbcBD/zWuC9jCn7udFzshxnLfmxRIGKaXvJFW3LHyawZfvI+mvUEkjVYbzxON5m3Q0fcc
aAu3cxtcFBlg9IxvXG6qKUCgQttFWuZncGgbvQ+p7G6vj6scWseIoJa/aSvklGQwAYUEwYicrSj7
oM6Sx0rskjeCWYQKMFokJb7jNNRoAi/1AFWQZq0anL9vxWbUIn6GOYoFpgE43AaHnYX9lxz4b9qI
F8AX4hoyCWxMexQKkbySsi8Mp70uGD+8b2yOpADE8ei6ZD3gu4+bzkIik2nHCkGvtRntdhHljQ09
UNrkMaaHZRbTo4tukeTrUfNQsuc5EVPUr3vNJHjtA2+1Z1BL43dOYnF2EVh4gQyr6XWtNrYHho8v
dduD93f/mnw7tJLYe7G+WS2Ag8mBNFfAeVoVyoGu8RwVuzEy2C+rj9UFzzyKWL8Y7DvbrqsFX6Q2
O+LRQcv4EPa1aysYh3eC9ASqYCszFVOq6Pul6cJJ1LrYPC5NfUdd37FbVz73G+aCQaF0Mz8yvmK/
pwjatFF0+tNRGbnc2MxfjHphhlOwcQC9xo91NdVOMkPKMWjnnJBoHiwqc140kBasu/7W8a2f14gX
cSMHZ2dD2UsdyTn1ig9m9OkRxzMGo24ZEU1uelyvYdDonC8gXkb+YiJA2LigTBAo9UiRecEVV03T
iwCx19LwYUTKtOZqXamTzSh9ry72jjdnaNrTkwhwhkdK6sP31WKG0bcO7IZBu7Jx9hwx9+LVcLWk
H9xKxbv9+0nmdk8JAJVDidCOHT9KPUkXk9OJAkmLG26X0h5/pDyjnMcZ3vdDKl1azCPbByVUf8hK
5YQF+gPFZOf3dA8KqZbPKsNJ5PhvgvhqCfKGaSMC6m0b+7tVU3nRiAg6/mrxUNPpyFDxKem3b2rU
24X6lcMEXRULyLQ5Q6Os3NC60fhc13LaYE6KHJt2Y9cCRUnuw05w1yUhmBpfiEs0NzsbVND2vxIn
R8u2lGOvExQM/Eo235d/m0lvAdQHSIj8tB9qY/oeOHcBGglR6a5g9mjMURHdjdSQUCm6RzDwVd9c
tVPGL5tug9l1zXRkdXUhJ4y7M0RcI9ffb3g+LwHp63iq1ms+RhT6Nzsz6TZhuRK1e5LJqA8KRKU/
CM3V6sMrwae5OR/3o6+26xFyIdaJFgHK7IdMYqJG2wGn3qWg2UanQEtghkATRwZyKDp+5Q35LTqM
1xYlPSGZxhTNdO0q2ACh9ZmhofYBx8TKKF6t2sxpaSmiD1elzwswj8aOyYFrcRgJQxVlqcGIKUPs
EX2GXTZXnnr4smd3uoFcyYUAU2LcEeQsJl8mBqsNkiSoPadcCDo1gAlDEs7cvf8ag5oyy7b4Hbeb
kPhnfF7mdMWHE1n4okV4ySMUuw6JDaF1YUrd8XmU6Y9OHgs/3Av5BMtHjJJ+OhQlBZF5Dr7iJc+7
kDo5YjoahrIvZVMwtRImBK9EwAGmvwvue5ibKNxd6GCKJ98NNSJvj1Pli2m1/Aahm2jhOjBuYDfw
4TtQuQyI8gPc6ACF8vzhgeUUV2A+9uG7kIfZBNiJkSr2dxZcE70f39i+yErou/RMoKBfs1npmWJP
maRcQtPlA/myPUf0cIx7CjZnyB2QKBpi9OED2u5y2EuWEpcQej4M+rP8zVTjwufoW+mNQv3tSrNz
cXuBA3FxhgUOcYeJc1yTPMeG2bxaLG4Wu0NdRAEmxgboSgYXShhQl1OQmzAAWLBO60YTyUqiPRX8
+EL0MBW1Z6dnB7MNKUxSwQYUHi3R+rDi6RGS8oGpuMVvRWGuoihm1kURjoEZgkH97dtRfTT5gocg
Q1MtpGvVAkQxZBQO1JF+Vn+J9Fb4/4Z9gBKGd0jtmYlzTez0AQ8h5vNoLpD58KcrUpFXdvP7wZzK
D4LivoIcru9WLz7/ENmF/mVohv6LeThdM44Xc3YV8IdL8AZwwR5iy61gWtOTckSfZgdPMlvAqykX
mLm0nPJm764eMKrffXNm4qgOoMRQZdHRfTJAT49BR6gEJ5puqEtsSaQB/4lZ4wWGpFG1nPzeY/So
blo9g8ftsLrSbIEIffXDGCQC88AcJPxAFRdv+27nO24twRCM6wjraE0bXEdH6wEnGKybLesYOi3F
Ib7Zu4P57bLjwMPe3PtrreJum/nJk+YImO7lUttb0sef7Mf4vYIk8ECrD/jE7IL5jOFVo6OqJ/9G
37ioAJu0GSfpu/Frpjel+VzEcH5pkugO05qNpfpyuCFjn/EQkZrQ5S415AADO0BpDQBEsfYmMcDY
4xPopFHLKnryAETfX5MDLFW67KPKzQ3F5nvqGy58Jn2Xw9QaTc+gy+xmtcXzUuk1XU6P+YXKPaU6
ycLvIjoy7W2ZYTOTY1D3aCFvPOpI5akdk4e/phwB0DlwQDV1ugqskR2hgzRBMcIPzxg33y4EQkjp
3RgOAU+Ab3RkpcJhZrzL6D8nyp0zjgZKxTNsppr0jklSwdyoExzsaZcox1segwIOW7NyeCsVrsNG
40Bc9vXupjVtLKVCYVhl7p0/YAVZjQK+Ptfbnm6noK0nFLp8R69PfiHsbk66JKFrJguexcBozgZu
+5L969IM3Y0HEx0wuutE0Nf1FRoAES6kENDBYCTUh3yOTBKcVcda5uJ2TWk/oBmEe251vvdx4CVx
QbVIS3S0Xxv0RrBhWbtkooFnLOevqdBntVyZxrRJwCSMf6qB7s2cOSYAJfBpBmOqYffRqNM5TNp9
i8Ep1mmguk1oeEIcVYMBkiU1Y8PRwveII1azFvDHdWiLcGCfZElK198D01ZNxdAu1hlzI3pqwbm0
rwlwTfXzxlH1JlsxQxMHa0gOa25v0h7+7UvCIF1KPfbXi20TGkwimJlfEEPxXdsz2I01aEaqHKE0
8Oz3h2dnDyJaJYxteSNx5aRP5rrFR/YexFVr7qvM++rQe8sQE3BivSAU8zSPaJqTFlryUgf+o6wS
7BxSL06VPOJm4rWJ+WJ0yhB4mXeXit6FeCpV9HRhmIP9HzZWsKHwYmQvYl4/2LWAE/YYkLvazUnB
VvQtpF7sNzF97HOvZA/YPgx8CvjGNMo2jPCXy2zcjLFMm4wHFvt33+iaqN7i/USIMYAmjJ+pGWT3
bXT17vTotns6JT3DuUoII6waziCKC+aa9KBdT7kDYrjAPCWEReFTH8yccnbRgj4Mu/KI1cWI+g07
dqO7vtVMFJs+6BofI07iC8/L8oVGW6M9sAIM8Vhxau2lC9Vs8wwoxr40Lgor8R5G7CLROZETI/Pf
cZsNgIGJfBLmzDRitkh4fDZ0eGIDQWKvwMVtu2HgsgGpY0UNFIbtLZGXvAaw6t3pN/GMwBc3eZKr
yb97sna4VMqXv9N8MDhoGIe4EH9/5hqsCv7CYd3LRCwdHhCabndcJ6aX21pn2B76FGBCZhHsbUXq
gBi5cf6Dd3/IPkC3w/b+YCuBHKHZRSUDk+bsCE7QJSTlJQMmLOcsyApcpXq4d1sWjF5H7ZhiEdfp
OosptQyldv5ihp0oFg8N42IXJF2g5qRjSce+9YdwqwVLaQYeFhvWQYcLcUeDVEgVevhjpusk4vkn
yB+P43QZAEA6QF0wCC4x7YzX9N9sxmljfTDvk7NxZIuA4AMhnYcHfnxQGWzfads/tAxgEv69sPru
qp6CGjqIeS10a31DiBJcZ0q4r8cPs8XBpugn6ryjAfNhI7bEO0/nV7i83nHE8b8XDI6NcK2ilN0R
mMM6mX95ZhnUwnmfD+r0YWDh5zD+StLziDG2Qe9lc2wFUDG1AYZ9pHjEwsVKGRdULtsu8BBAMS4V
acFtXIPkJX/kgQV6TOt9GKeAiVC6ou7A9nZR8gDNgwrIFSLoTHcELeQ/QjBJ+zcTokdqs+0FVisg
q3Wtw4oiuUBiDXO6AtlGWNxMABPWvh3BR6RyUIhuw1lFh5X28OiG+DGA0TOnXEVoGZg3A0EKoJN5
snXuCqcsYqCZnth2EVIb5Tb0HYHmMF/lYQorlJAQi7jucv5Qr9Ki/OX5DRIzK4HRWne19uDFPGJG
UVIo4ycYRpxI0jMC9skUntO7MEOzjZJsSiNAXUO0t7Ewk1ibrGW35opj7rbT9LjOGHuyTR1f9BP3
vDPbmntOdaaybIN52HKoplSrsO8AxT0zEc0opZ0HgYsNFQ/gVE7Nesg7lKPkTg4yUFTqQSVwOPOZ
iQC0bu0ECj5Bm1N07RxaXCIbGx4Wr7QHJ3o125aslXXSHK7JB1Io6BJ15wg0ds0cx26EADqwS6AI
MCTigN/92sTBgV7sR+74VY3w1T231n01RHwiMADNL49nwkOKTy5pdlJPng3n63xs3SMjDOgPwDKL
gHnSj7jLVDzhUgucgWx0O+tNzIyv8faoqVkBbU2n7yaIwYbTldWGv8K8H/qn9JXM83K27by4MtNp
FrSHED8DcvaS3irxNIKe6FZ0WP/U5KgqNiuX2t8kUgVPXaQpKM5FqcjwjQpLPgOXONFY2XCLndMy
0E9usuZak2+mDjgdzgMaWbDnI3xF0MUbJ4JiPHj8Hc3QkdvP53dzrjhoa3hQ0YQTQC0lyM5sc0UN
sYDeGmz2PD1j5vlMSmjqjbwRZv10asLdBgiCaUCnKRmO6O0PlNrsQVx3RnLWS8o9eaXSUBSfwGu7
+NE+QH5+zy5qSEHc/fYCgYrxUKkoGX9Yl9+H4eS+jSE3nkeph5EPMG/SzIN+qIzmDYQ1aNlQn/Dt
vjjWZdasdMoX/EpqSu6JI8NnZuE4GzMemFsDBfRyCG2a8uFpx/saUPTm9hRv3aUAPWdJshtzJbeR
/SDR5O1S53KgWQdUpcbNv9fA1w6jCo4fJmwUzuwT7C61/Tbmd5zRkesahw1ZVmkDWHwWPKbWbYiX
pkjL1OxJs2DcIRmPAYNJmISUYpyfYfPm9z+sgkZtaNRbPo8M83PjVZSDjqSiCLnD005eWnZMjm4e
OqtT7B4kDEG2pijKqV1KlU9m9dveh1r1hJzQe7mvAkjno4DUM6e/G+fw9oLQW7Mv82hyKS+c1hhu
8V2q0oCMd/84HRB4qj4oHfImuB3BIWhB1Bue8BA4Ewk/uPVtDYU8qssXJiGDbsvu3JzF3tm/Qyqj
J2zWu3OIWnvu+54wEcY+6oS73/nig3I2ntx/3IHUvbOA8oQyEWuD2mo//RP/QBl8HXCnG6BFyqgm
MabHuFZrxSdl1DVObfP9tfH1KipN3z3H/BQZlsyQ7O/L6JXGdTt7MYzcDbpgvnpFL70qce/n4G/b
6t4stAY8cOzVjXty63oP8j56yeEYPers0lt9b/P66u/2Nu/SPTtXpMs3S10XH1Sm1oPgSZU2pv2O
+aHjB8YynGwcIpMPiOWCgJcqPPZ9MNwTUpou/lDj3rRsWPzpW8b8w7lv9IgcVob70m68kgaEt9K/
9vw7w1uc/7380rVaOP5doCNhTc/+fDM7tX89jO+tUV/fxZIWBEU7+4zgkbLa157Mg8HCILs9gpwt
gMCXkMM6YiESkuIKiVqhAzjSlnAiKAw62QMKzmvQ91XMnpbA86IdRnLOXq3NalbvzZPmIgQ8vWA8
A/C7g16Zyy7z2xZTz9PYG354H32C8Asohzbanwbmy/9AJqA0CafBfwQvk/YPcGnq49OHw51wNUNo
+5c06i05fGnfqasSBn+fVdwA7KdOwFlTjkAhGJ+7ZuXDveBewsAXjmyBFRx0p+Jkf64w51SL5+Pd
C7FxV9/cWKf/HHyQ91/vq9OqKm3tIUPoHujdBeFJ36HZ5QX6evPpKH9567Y6KdGekF23XRaXrdPo
81gsvsbzbR4fzCCd7Rw2Wti7Tnf3C2bdKO60TIHLieFUeG3Pe11M6+4et/9BN8GWh8feLrif48+t
yDTKUYXtwb7AOENrTI6FC1lnRAsfst1lnXGFqkNSMFrQhh+AYCimEaxrFpqaTwHfeI5WmDn1CrYV
naQACcUrOtm9KWDocwo+0tLvm9cfA4ecBBfUmlNETEZI/idN8NeiTCUCVGicLVRrTuNmM1NHYkNO
x0b4xecPNQDHFAQVBpAMRGhDiueIdpDZMijJpIBIHyX/sXRuTapiSxD+RUSIisAr94uId21fDLVt
RFFBQcVff77ac2JHzOzpsRVhrVpVWZlZuJ2xUmEZYm5F4S8JBxPZZJCD8YT3QI5DXQSBaU7eeSTs
HLYkBeadh6i+vEyiTlikHp6s9m1PdkbcYsZUDW3qWg15oJqXJvRI3ksPHzvgUpP88rsKby9CrRF2
74su9GIBdk8pVeLm7PQRkxPNTXoMUpYQpgnxjVNiWUActVUOM+olRjGWXjFItdpq3y5lQGexh+LX
bD4G5bejrJhpNcpYM3zT9HRjXgXccb9rp5f4BrnkC4mD3mEKK32TGLubd90AUKk6xR55PRXV/DPT
VkIuPcPM4ZfSclaj1rRqUttnFVckxCxaJgpD95Dh6zQt0sGfBuSfyMiOBOYRCCl46WVynvF2d47/
dpSAzdE4OFHu0fOvKuJ/s+AmnXDbscqMhKuC7PAFk3g1Ps1IGpOAxxqCKeK62qGsHO/vI9pO6N62
/mmL7n34yGL9MnyLM3LQXp0c8qeowGJK2sH0XY7rHtxEnKSQr5i0bmRE5wPmBcoVIVHPlSlDy+zU
w35Mejl6RXLY3dB9EGnwPf52vDOzZzIHk/Y/MNf1WkVJMP/gvLHsL1/hdQrf6eScyRtljhKEwLQ3
uzPJlKUZCcH4baszwOu/d/y7te8Qv3FuA6tBhPIP9KemZG0fOqVdoQ3xz4LjtXbC5moURDa6JRM2
1mBcNIQwYoFvsm4jGK0raYFBQrE7gqppnmKGA5ualWRGaus3VrXWfn8bN4AFo1fX2ay3uG6Rekn2
l2RcXiI9aRjfcxVC9FpJdS5+kICw18nkL/41A1LF5L6DoYXrJlMpdjjZgOdav8slTN/Og/S6RpiA
wdCkFUXh5PeffEoa+iRMNP2htKgFZegmpVrEYYGxueRxaxlMJQqkeohKCGScTNJEb+MhS2aj8ktQ
GTfJPvQ+FCPsJBo3xEtWPUsMab/AEzLZHWdthjhkVIwUfSGA2j6tppoH2vHc9cvx40p/GB6pXX8o
jWkvQIRBAAD6+RIpEvMTGe3LnuNt96hMLkJ42+yF99suztAW4Q/P4d+Gey9pqPaZkgC07MkQL9iM
RXr/78RhSjnICm+sz9bMJeZY6bgk0znTYJljorHVVXA96sSOzO4kg7/CCujF8yvOI1R7eyQSc7Q8
nhk3i/0bgr2UiqRiIMnT3p5eXOuHlwBA5I+tAoTjTY2f6ZyhBAJ6TP3BL+/izRk5x1cB9Eghn08v
Oqsfer6siy7bas8zngJWHFkP5sFkU7LqpdAR2GOrevf7MAe2EXjtuYGfQFsKUOZoPq3b/gi8IYM3
eBAdtvk29A9jFzoMTtaCV8MAcfONCjErpfybGkMysZ6D/DIV+AG91Y4WT8H0L3BAhtn9ownSnZHu
J4sNEdlE1mTrUhtSeW+dfgkKKaIkQRaTCyeym1ejBuVtnjxHdPWM5Bv2+pwmXqn79z7EMAJJyhEr
2CqBElBQw4HLO3ktPmaKT+KruUy3LnAZ/lm0HgLuRUVD4+q9jszmwHVg6GN388zj9nelLPopDjY3
g5E5HsAR+kVxHeZ5ASsb0pRjRdpTWSFSXJ24e5odhhQ0QDAfL2FwX24xoiScPuKQMoqXYRNeBnh+
M+zeHR7NqQ/X5wgQSwojVByyC4ZiUyJRqufIUVkqADAc/CGkIr7PNHetYx2N///1/nHWmx2vh50E
0Na3BK8SuURnA8Hde/spFnS/KaywW6ptHYhHNAt5m17rkIODxlEFDTGOtkbgBqEAcSToJK/U5fZ1
TdKDDIr9in4o9B/QCUdAHliETgtGv5CgeJtESxMyMzAYkAwAVo/HtK5cSKUk2XU8ZYC5z1ZshIm6
6f4VtIaSWJuRFJHbzy8+N4/aGAiMDcu7ocb5l3XxlanBgLIALXQ0UP+CIhrAGHYdCiuSeVizyEm+
DhMYN/mI6J1wtD+owCD6yBHEFL2knG+4cTXKdYVJth9k7aMuhRPwWh+uypRjM8gi6jOojEgdvNeY
LkUEL2xB3fxmN31H4yF1OKyzLk3TM2wGmjiDKqCeO1uHE57CaLF5RPfJv0xND0KGAHP+s2Oo9dGM
Id+2/jWX+qvA+WVQRGL80a3g4qRE40APw+cmBTL1oXUZlkyAcP0VCA/rK20+di/YI0ijpxyh9Bkk
8M9pzREeie9dK5VOGIOAKdOg3bj+MB8DBPdTf9wHbM2O6HuMO1AAMzx7UJuowebss3/tAs1i/hTB
/cmxx3DzM44S8xcDw48q1jkWUnaT3fhP0AmDAdcZTqbzL7kibcY1LXnDT9igVF/fKU4nQExh+vjl
atqEsqyy99V0L9lqb88mVCzf/1IspkQAIdjO8wGdshutBGAS2FnO9PiZAPAwen2fgj5bRw0YlWcD
wZ8wc5xLoiWLG2Q19aRPLUnGfDo12Yun1Ta4BQrhVKAVuhoPB4WeUyWYHTpP70mERMfR0LPnaHV1
Iu5HxmkRknT7EtUhDCKaj10fe+IAnzNUg6RCXt+X+dWA6KNPUAfY20ZvH4ZpYETVLpu2f2Y6mHhm
Yd8HzE8txtu/y/Qy+q7PQ4yq58pQGV73dzEaYEP4RVIFp+H3pz95OMym9ftRFphphwF51xAvuUBD
o4nkyQQY6UreumGIjV94nNwjHGbtckgVykjcG8WRzvjIgd9AHimcAS7PSK/tk8wYx59y1uO+0y5B
+dbl3xhMugldBU/3X/z2N9aZcSv6J1gDmHY4kLYgcGUMHfm6PI2Mo+nsPEBGKfacD3M3sTr+axAl
Z1PVeaPsyMXtC3dlYFv3b/Hg8rsuU3+tsUzIWjXhzmQoVObexHdw2F80yZUjvMf5qNKUO3tqrMfZ
xLRruxv/GE6PjPMTfAIORIDdHixhjno6ZRCpl3raacmva6RHru4EH6oZ3FvG+V8v7PoKfasRUzu9
AjTx4ahhvuygtC2kQDwHJmBz6Q/8rptPFJcymbntRlRyOhazT3z3W/fj4UFJl1zKDNxX4+vmM6v5
sgkMDDq2iEYpOnuUCiGaa5LuLDwK/oNLC84XiGbZX0KSUQFvkbrw5ephzWJCRMSOBe7Kycfe0WW5
5RrA3GmgB+h5YOuPX8EjVvn+MiX662MI5mQR6zZWgJEBBVh5+QRgj5dbEP2YAgtfAGIkFhEc8yql
hYQm+Mq0LThh8V+5MNEKRr7PJndqTs8OAPnhw+luEl3oAzGqyZaWEpQyB05qoEGhlNMKGJuf45En
3U/fr13OmS4rQ+FwM/itjHdW8Vy+886fmGDoZ/7PwMHQKHxSY1yiJ8y6G2A812L4X+cVq8BCdx+6
cAz9OnqDVDYu0jjep2NLgkdGzxVe3UvQn3QhaF39g6wUNSg8Jg7YJvsT3FGG39oAq8y0dXRe0/Me
oj67j+phNTL+TPsyZEpm2Hg5XMknlYYam7a+OI3uYTVssWriCtN72PD3Vbm0LmN8eLweAlJeDwl6
dGP1Ztgsk6Xapn9nGhJ3yC39s48zgHXx4a22Tr14QETWkm8kTmu4gdkakZlIM5rBdLD19OUtNdy3
b1Hp6+EV1gFzufBaqJyB4/YQ1gGquZh9x3yWg3eTIw4MNMftjtc6JzwNTP8awjF29ck3MpN+mocf
ppuInjLjj+rXYIxR44n99WG+p0XhyPMFE2OqAmuPHlXj7Jhc6f1wQ/gT4dmy+IHry583z/npZSH+
C9yihs8mZ3VM+5yeiCc8PFIDkZWfeRqCs52dQy9gNCeLK5PJQCsqWXrMbBtqfGzDOvCraR3ScAEL
wrabJZFxiMqvUmuCoj6dxWHXBxKf3m2abnRtKjhkQC0kWM6WT+G+2mPFmtccwDZ+Ay4v5vZ/7SOS
WIAXrMUJyKtd1HqtR2/TWlX+k+HNS414XvCGL/sIAk7hTHR/UsDTjmJjKCzp2l09+U6YW1NlcoMq
IALSMXtMCOSBPdxpRWkMRfz67z6N4WpgYUMOB3W1wifJ5DvzYT6SMW6JCH+e7oBvShsRhVjPWn48
JIn2XEuLUGY8Qox21g0EnCfMiz6fIBsX0JlflKoWEhRvAxjsSIX25qfruOvNKNZILem5A67zfyv/
5mCh6W3HF3/Alu+iCi9dY8ZACbiNov54cuZduFVvAsmZ5yhg8CFPaDKNn06xPC/f2FtSQ2Ak/PUy
lwY8AJ0zT4nrNORDH8qvs58bsL1pJTzcHU+kQ5hAUQo95MJ6ZkrsG8+pf0tEbJIWHdaCwltunQN0
GGvMM7CPBkuWhIcDZrhjkN6xtg4XckA4i4Tmf6+lO8e+Wl1Iz/hkGZGc//ddv85eDhM88Sz40j8z
kYTJ2mU0y+FImCL7kYrjI4xH+DH8heoNSFi2qYpSQN5MYZW/Wb9XZwz6gaEVzHprBwufv364O4KX
8WtMoaOGRD3Gp2+J7gzaBFNixCBLS4pOpKRfMA3ess8viUXmAFyYChmQjufBJ/lUern7CsTKlcwA
bKTPBpCzS0o4BiTyENgocJVoJroyKxY7W2IP6zC6JiqBVAS+FT0UWClwQai9Th5AiPX2s2gb1iw2
kzjDycIFlBhZA37bB+EZPXBIpg/HEpMbdMC0dffHIJd/X/zqvdl+qn0Pa/cT1VE27IbGXBv1pv0e
Jdh2/oi3vx0FpYw5ooI8sw2CS3JNvrEaW9eNGlB2TCqfhxCVoDTPRY+h6dFz8X67zaKE8PBI2+Qe
tUkJ646YQFC/eVr89HFsiLMYM+rpJXiFj/l1mgXlnExkpEEkeg1foRpIP3Q7rlcDatCfS6KPsoUG
ffy22g4fcWfcHyskE91ILIkoYewxLnbW4uJzjHB8NX5Fa00eI5MDYnMkY2IKh2OGVrm1/8dz4rC7
EqhMFhvHmcAIBiviSiosmkN2ClSI1v5lbbJ6c1sSG9pgdG0ZfgdZ5OJTfMIG5dB2es4+dw8/Ig6G
5kvknyns8K4req3WXcJt4bE9uQMCBDyAfoDJ+QR5Y+QGAgow/WJf+ZypXMDAPqIWPuww3+H6dw8G
wnFpAJqEWpRlTh4gd+Ncg2DC9ZOwtgmEO46fNw8aYhS/diZvo1TrOENZsvOjFDnihcMxL9DGRbgq
/s+BfIDCEshzifkGxiWy8cAY8ehiZS1YifwSQw641OGTE0fnBWBL/EH3NNkcXtZeFjiVIyGKQphr
77LGSKnRZ0oEFtCBLX08zgWjfLHSopM15Ll5shz6eKuIJYuENOoYsaQ9MBzpH9OE6rEfsZlC0mlu
NFUKDaZ/IUEkdNzsNzuWLIhGePDBN1FO0Ya0idY6HVHZSRWpwemXz0H9rvOKr6vazJlrnQt+aRLI
4U9xsFD6UCJ3UuZZXckl27Q7O63qOCcZGRDJEIxNGp+8MoD24musK1lPN09fDZCt4c+O3zyT2PFp
JaFjpxk8EUlzhL2QomSmYlWdXyW8cH05gxsymeTA90Y961QwGogC0T+tWFRA/JNotY3yRHex2rR2
GCmuUUmSwHk49Hjk9dxteoYu64+HfXKBbiEIxnIU9v0zgIlE8h9SRiSvbA6qPQK8d2JFVUmf1fPg
GVW8CywGz/jZ8oA5dF+eYTOl13p4/REFiksfjxiCNbNzYSYN9TlL/mMbnj4ywjIoSIYO+6fbA31X
4FJWBLMBA2URUXDQEeBYea+481OvThe7h3Se+HyKzKdQYlpO+bS3fy50MsOUf9DzaoigLEe7YM66
1RKC+1aXekyAbJqK1HZslo7zXggP5MPsMff5sS/0vvrvQFt1WOVw6QYjGtCVCyiRu63GyZqXtsLh
pvDXLrZw4Ayv0UBzWlPFjP2nuE16F2QiW4QQIqo1s2H79QfNxfuG12ucQfw336NeM8tZLPn6BXCs
b2mnefciVLYkvbxxPz/eynB7ccr36F1Nzyb9rGbWJqBpXx+hgZGFyv7RcbLvpP9KPV1Ptt/ovR1e
KcWK+IadwicwvvP3qClJCJidwWRW+0H9SI52mve2XudJO+8tnSwTIn82LwbLAY6gj99tETy24fkV
NQPv+hqec+d9jQZqqFQ/xa/atUyGclSjShmpJ1dr/PfNzYICtLqN+wOvJo3oMtE9BrNW5SxtN8/N
d460qujbasZxRMsphqDWJpQdPZqazpeNq3H26ZrbGGuD8kpNv86zCC5T3s17X8JBJ7yXDHkbPeir
Njf3rgIFKSnNHMRc1Ff0S8rw0c/oV4ZbROrfmeadO8yZoZTg3p7K9O1ejfVZn6ptrDdRCaVfSWH4
FORgpl/UgYH7mFVf2CGnm6c+fXqULZapbwJVsXj2oq/zeM43W8PuVjgd6+taHfe0o4rgoQKtL9D+
Xz5EusfkolGv3DruuxuZ1WRwH3VU/9md9x7htwtCUWwjVfEKM60Vr87cpobV+1l3YCS9wpL5tUie
/76Qo1i4Vhdq8QlvZ4zPCKt3X5xr8YuHi+QvoGE5PXz9sLsQvHEdl44TEGawN2bYKr1a+4mLoh3N
Zr/K/LdylyjvA4q49DHXSN4sj24o1BZyLwykvAmU4cUsAPxGgEuKgZ46ht76WCuDQCZJSFb5pPUF
VzVdMzsCOhZIVoIVTNyzYvFj5kPhYE8BoQOwoZhILzAtkLGaroGMOSDGBT1R0BBmjizCix8iBYtT
8UNCIC7eQEnqCSR9PhCLg5zBLdYlwgUEIU7C1CcTqO3h/DqUBvgb3N218zk5kChOeIbZE3zQ6E46
XunxFFGQAbLSB2i4NfA1aVe8yYTFUIfce31D6fHwJr0eP1saizjBaim0toEvmT94I5rYt989thth
jUz9vuVjiO2SNcKEmQOPY4A0BkxMcCLC/ULaHLe5OCUBavJKb8VhNIUX5ey7dinOKRd456v7hwwe
7BnzIP4nKCHaMMWeYknwfdgHoDfQogqiJyFI2qXkbLvNe0RaeR0tebJ49s8mnQ21BPR5msBVJCAT
N58inA7t5vFT/IDwyw3/18WBdeLC7rvNRaAGvtTHjAp6EDwSgCs2Y88D6pdsvz8BCJ0l0GjXwrCG
rp2i1pcsv50sERGDfboiuTjAmiDRpwu4ddCnmR33COCVwfKBrpjSBtwgpok3nEVe2O1z4n9pD3Oj
OJqvaz6cZh8AKyVwZa9pOCLHM/n02xhnrjNkqZj+DLhHvIbjJ2QolA2J44G9e/DzBEfL/PtaxlpP
xxocNGWyGljKYlVYMuYQ5EZZ9ucHv58Of7rY4G+D8mohTRtqI4ZOIpolt1UnOLpiFU4WJjQ2YwY5
bgxJ0e/ucYW28Ax2OcXRp5JAvGf26HxztzN/1Y7HMDv6GvICyO1M1r5doeGqDAqxqzuoAbAnMMTL
ewi5MLzIqiXP6JwRDuOeD7ZKYUjrcc4P+2/71YCobn9YA3J4Q3/G9PRt1XuCCBNH6AC+vg5+OsDa
OoWp0GfyCQxPTl1UzLVqQwDjplvCQ32opEEgo67CSyUFRenjPh40bjgFm8VdY4aQD+hceP8/0izY
/PRS27Zjw4WAR8dJ/4axYFdXWoKf5DpR6vg2K86e8h2WKQjSXFfsh+KQBUJ4dnG2oW58uI+WKFt5
tO35MdqjPrhC5X7gzwOawpZAyZbvO2qomSENu759qyA0X6MtsmGr97I352KYG3HxM9i9Hm4zPf88
82TToCFFaHM7UcPoL7vKA4USeqdhHrznPcqt388mXWWmMnDT6UEUMMNn5nVLMvybOurQW7T0k3sb
/CrNGkbAm3rZ6ukB5eKfiR9VKUVmDt9a71Fl60gxZMjb/QQTFc1G4/2ekzcMaQsibubFv/jpqD27
L0ZKyMSSLwSEPL4TOxnww5740v3pQRmFsAHMGu7hgdLc5iE9LRn7obSgRpV0jRJ0dXCh7bcMSymH
CS2MPfRyIP9/C2JjtDDHoL96QNHPK9qbPWXcxkN2RMZtjJ8f9tulSxUWjnMSYHfYdK3V6W98lIHw
3y14G8sOqBFCPbtUlfwHUqfEmfmcwfENwGsWXqJz2v3MjTcMrKYYXyuP5KT7jaD1XNIcc+Bq1/gI
BlSrRG9YIG/rYPhvBle0fniEnebqFgEsrNkDlJ2uq2GueTHje708N+FpsDQfP6VBnd8c2o+j5GAy
ampWKYmEyarFmfc1rb+z8ukMypiz+ot7vdvFgVznEEKH310a/XlGelulr2HPe/VKV22iG//FbqtG
z96kplwygqyMi5e/5ei1TxpetCrTZep1XlEQe698SpMqPM+JjvlUuz7tfrXsQ+5YK7NtcqYnMnsd
7ktRMKIxoO5BK4InVFISgreJhi9XESiM8mqt53Jt4Lvn9Km/padAd/UsqMhg0mxR9yXPJbTjJcQJ
+Dxz2iyvQ+3E9U9nVP/0k7pMSjN5ajGjZlCg0Ipo/tA1MwhFdSALvhp/gGgfAEaHJajugVR7TktW
7X5+teGHn9ch6UXVTEUgIwZYOiX8gDACtWsii+s92l+g+4gX0L8xiHc0lzVUIQiGjPkSoRNtI05F
uo/nVRutTZHgbCiXtuRQLiwSYaHQ66BooCsrnCIOVUQek94MDqLtfD3WJn1jgWoDOJ9oi/ekbWfa
XKZAD/RutREnNJ1YtjokZ0wEKCxW07lUT6iilXguCTJL35MetBBgRfX5WhEYZj0DchsPgMBv+OuG
xsPLOc/rYQkQuNaoIAgnjDBGGgRyVPGq5yi9lvaePutUGqaitOgFGtGQ5lyHzqd0UegO0O14MJnl
2I7ozPbZCaQNFHsTTmCeAnkF4Fe01Ls2fkyXET2fd5TQzF4n28WyE/0HBXTFUKpxyRVg9r6H4Peo
1wqsSzTkrxOoCCwdGibCQhWlih5Awf06JsNj3T2mjWmynbQ28xFg5bAeN/uUogIsIpDvoh104shb
BSy+a+BwvZSUZUliJGyStIMlzE/FSzkb6y6nPQyun73ossSuoLcFgwznVCmMX5CDheFaLCIxcfnv
ln+gx7DdgUuQ6VI2AIWAAlDytcsHfCnUbvIZBdww4HsKdfhQ5759EpmRgo/AnqxDBEV7M0739Rxm
b9pbcVZhnmhfjkAwlr4XI7YuoFaaXliZoLjCdiCxAOlCSbThrIJ3Rrazee7o4kcdsNaErpXV7tjI
zZf5ncRevH8GVpLtluvtEYMPorMuSkuo8yO+LO3LT1wxgoKup3OAdjk7GMx0laNVco+ctUZByYFA
XStGIn3G5MFSw9cMQ1AM4en11xYjozMqOs4/ktdmCdvOI9HiCN2O/1F0uLDusS88VvBj8U5LkQdA
k6ypASxhaoiwLw/aUe/J1ylyRK2DL7pP/HLP3OwSsBNVCJks+n5SJ1mSe7QS7Auc2G3CWdf23hCB
MaTCMg83MgwJTqkJ2WDLjjmp/B6dcMLanptFTMc2eXWcd6Aeo0QlmU6rB3hKHlyp0DG5GZVvDLs6
NrdugwKLcFHMcpeyD7cZaW3Tb1Kp3tyBqBtM0tCcjuYeD5nWzUjCTqIWy/DRhF/N8Uc/SzwikCT8
Ox7U2GMN09T04NcI9wKNDP2JbgSD5Cl7DY4eYjnWGQtDmpxEC4UlBz/xUrFirpMndFGngJhxOfKo
6M5iHsSiJxzPOwOa0MZu3//aXE/PITu4eWxMUDSPRVcEJLWUmeTNn5AjRfYrUEHY1VjrConieQaS
wNHlstcFm+cBfHMRcqhgrPPXnqQZUzf5zz67zH79isKJdxPHD3lXXLLxeLeNHWv/8WKfee8pf+Xs
aJaap6HT2FHTQ5ZCaioLiNsvt4r0A6aFOOaGh84/Bw9u354sVvCsHP7YVicwSvpV+SGMNLD9KaoK
tgE6sAQGTcy+Zv9Do1HWg5u/0bx98fHgqqOncN7lcG78NMCYCd286cnbgqHQO2c9vWZ9kCp5CmI4
8CQ0rAcbwKWH97Y/FFoyAW0jaTxaOcmsiUD7/SOkGw/PqssppQMQJ3ybuXA54UZuTA8wiSvfh3MU
GmSbH+xgspdMaGUOibRaelfMM4pkCrOb4dUwxMhHoRO/j/WMJihnrL3RYdJrSIWhjMUkLXyAaNAA
mMU5sAsTP+TuD7jqa9C1OalAmnBwXfM68EC+GlmiuNo+M6xxIKsXNQmZB7oJOKijh9PcKXCrb9mD
mLk+dFm66SGHtyHcVPjsq+EFMTjNLFUZZkOcdHyln5BWdxXWcvlaXmXcZ6B/IPcM3kzC4dtCV/yQ
1xpQ/q3+d41OBh0QhQiZdHsKPnQg9SgsO06X8LX1KFu4uIssWhqBLrbIuqduxazB0b33wIMRrClO
iqISFwGVvAruduaaxoThs/kGpkTRjBSauV+n7Ac9MLCLXy2K9pewHT/ZZsd6P+38HM0dDnw0mOld
282hEfj85aodrH6+f4jomKWRFHppmaCF8EwzbpBp31YIAOmvBsroFaB/8LXV3jiagtpeB6TjqmKX
ZNxQdqxiP3DuuNuenTYdr8xkeNqdaU80dnb1mqF+Dt3vZHy8kE7eOIc5i3G2Gbfp4fpEZJDbhxND
NpCRAoahgLX7x+XT3bb297B+0B8qP96VgdO/1/1A5iNCDWZJbOArYbp2BYUjp+Qa6KZ9GdPqZ4aL
8+Q/MvrqJT4nZ8WGV3RngVDRROoqg/2pw2mDg9oOxrjnycNh02FtBRjK17mM3qegMdjm9g2J+1kL
u1lYl9Aec/vmdY7n01DdejltKU3IPyW3krEXgIHbZfkrR22HmokdyFmuzD7eZ31/QjYktfn7z6uQ
Xhq6uqgfnXMXsvYZgaL/HRLW3keKKGgE+zbRViCL8rXYtfBZicWhFvBJGbvV/cwhQpLC8mMd2u0z
Ob/G+kh9Ob3ROb3IScfDN12dcLKgTiaiYDUH6Hwib4DI6xW/r/ATMjiXZsn+wiwT77OSznFW8W7t
Lg84oKEJ7hs4HC9OFRJlgOl3MudOPTeDY28oNx+/JXJ17xJcM49D8WVYWi8A9/xqCwP664yzelUy
VtLfjst+iCdDFZ2fzmucnUKjGHeSPiH2PlGUef0eEZsJwQYGCU+oVQB99fyjjnUlBeXTDvfW+s7M
jnd3jUXHz5YqpiT2awikNrzNLsfbIyZod+mogvy2VWh+LDyuKaIxWWG376uo/3GMZQ1v4OU0E45c
9WQhcxJU/LUixQNPR2aAbuE068Vg0G4dE5C24zyRDJQjUWf3boPxsaT0zRcZDRHh1dpmjMkj6TL1
G4GGfu7P2TNHgx8e0oe20cU1vZJnMYdcQJiGQWGyLvAa3Kn04Qmn3tJ0nsiHpdsGsZfsjGODP6S+
wsm80ZG7So8LEJxMKFGmA1gPcmFbZ0BLSGNbXrlEIgGW1KNvcEHw8JzwDYffYQcfbHEsoqdJWgFX
WII7sj+CDl9+o65Ao4k5wMrQRDR0bKcDbx7BGPrHkN8sRVt2CymGEBmyKvFypii0fYFBMlg7A6Sg
x1Xj0STIadDgAfXhhBAvKsWe47wNzk71yYWZoA4gBPaA+LtHsj9c4jnwpuNMqAyEGUrl8B8kRo1N
0cBXlm5mj5suMbaWyVjRURAGNqRV/Jo0jSt4IidbXJFlEtqbMlof0lainebc5sX8S2tgDjDr8Pik
W0STooQT/vTh9/pdKadJIO2pNCjlwBYzHZIijsRUjA3I3OwjPX+/h351GwIEcUEY8AJpEKk5tADX
pL9IdlDbcNyVYz/nspU7hBV8TDyURVO0UFGOrfMtvgUZkcA2dRt/ENTKb29AQ1V1OmnPb9fb2Xn0
Hhrea9p1TqhQ503YpD2IrMMOsA3c0rAHZPRnpBqnWlitlcV1+EXx31jtOg/RuPjK8u20Q7rwfrW6
eF26HqjnkEjCtIB28oEUsYJx87KnQvd7UQ/RVuCuyWgBTlPqU3sOO8H2y13tHgZosXlmyxxO1Avu
Us+jNOT1NMvs7UxliCLTnpyv/6A649MrUKbGrZ2Xdx6mH5whDDoswkbFxgaquXca0vs5VH/XXYOX
ZcM4P5BPnlM++vSYZlKyt9fa+j568XAAGqQNw3KpIIkxPJAhRE62ANfijKsWvRitxf7pm9KGgdMz
OaVojdhk9yONdn45NMCHJ6w8slEacEKWv0s7jIdiDL/+ncvF5OsVCaXGYGPJY3/jJ7JEorjHUw9V
55HHlAwOHPgn3MOYpFNtmUvWT0+7ctnxniHSAL/rCYWFJqHmqtEFEgaNeNKePS6rqCd0oPA7A5Sm
dMWGWfD+a6MuZRtADcZ33ivsLE2P0qe//A4HH+cTipZphZ/BsQ8jyz+nGD6TFr2ZtHv5LXdf1wjO
UTfGkYoW2QNTBHFsFFgWrJm2GBlktMUXHsCgz3qUAWkvxn3ZLbS8IhzA9qHNqssu81BmBbc4t+u4
jF/x58xuJIq8RXUMHxnY5Qnym7vkLJwSa8r1t3/8ks/FnXAbFPP+w1pjv8SIC0RaEPmym0OiAr9r
C/vn7pprrIrefrsdFje0uO0n7Cwy3TaNKCvcO1eWit5an2d5/G2dlk9UPQAWcMfqSB/sW+NIG+qI
AIM3qgQ+u4DpUiUnT9qDMjoJr4tQ+Ev/qmrfAPm8JDS6jzTVcnyUQQY5zM+etirSxyyHEYkM5bO6
ESNQcjgKx94Y1MdFAEyvluNaqO2+lnRSqA/Rd/JiudHGrSN1VAeD8BFIa/0or0uJ9NYQUo/mH7iI
VGhAhxr3RcgBPsaKUIFoGcI2s7/wQFo4FUxRgxXxgbB0h4t4Y3juTphIZFz65BXRO44bQh9ZMm+A
F6RYCJhQIhRp78JSufpVwvIi3JEOipu5tCcPY3IuOr7jUnz4Go+ZmESDLBzDPnJeaIUf9g/KsjHH
J3eBTJ62u+EwApWxdzHWAUKtOUNalZ7rMSkd3LzC65KzEDSQFtlwIG5djHhjFglCClKXaTEXYqJG
84K0yVqqFEwK8RdUgUgpOTVTSSzYrVfQVpuwAbTKQxk/OafAfydSQMkQMX/PjWb9QB+EgXSlDUKA
PVDnolaatBFVyfA2LMISLmLrkyKNCOzQXwwoPKqQzDo/Lx0aGbEWNt9pRj2LfxAMFkYV2W1sjF5v
qzOtPS3N/jTHnIOwjPLNJ+67+fSNY67qdB8eVl6Pg2EDb/uTjycDYDh0OX6EysJkXbYv8i+/A9ED
B5GY5NDbC9/7KAUVm1jaF8yCgE/HICWOQJWjElU/5FEayjS8hd/TA952rhGkrC9rEf4dB9XJrve6
S6cAJ1id9VUGpQpRQqIS6ZOvx1gPwdOjrqrcl4PCJbiN62HvkI/gsZJMMALzrxjSn+1sDHc7Nezr
qkzkAUF0sRBJ2r+f5M1wMys4x+CoTkXf/QwDRqib54ieEjw6fH0xZLotGMMWTR7cggGmbC1jHi8q
ow2fseJ0R+bQxOe6P9LnLed8CE0mwPIsefhKNEOsxo2maXFL7h7zIbyTf3WYz0bvouQDztbAE95d
xlQLsnR7Gxu0/RYKA92uw4VBN2PXdXqMlaDWgYxQuAZ7Q01OwcNetM45uDqtE6mLjvOBxDfwYE3h
ZD3ses9hBUknm5+mPSIuMZhPY7YRVKOOA+TuP70DZEPmsC3u4cvPvQtgOa1MplfIVy+SEl8zuwxv
YSd6HT6A5HRf7aUBH4VC4q/Gtejplms1PCX1mTbhHSJPqjja+Mzg1u3Vymed/Tlqg0vKUO2YoTLc
yVNy8s1QnMpPk0dSHB/Hkg/+HHOvcHvumfnYCjI7eKhcQM2gx63LvQ3Qe7IDF0ynmfTAIw/8JjYQ
Z0aet+joaAn36PbDDziQBu+bTX9Rj7NYC9RhO9pGt/ErlIB4Hw0iI9LX+hojfIBKtrenD+nhgKW2
bvnb34GQf8M8wJMbMQnUw5PNuTKoMO3N4/6yONQzYvIILBdM/TEWhi15kN3dNcSDeYfm6TnEcy/U
151lw6Ay9xSdo34A7dc+RQ/7m9SjyoPzqUSPSD/2T5imtPPbpIy6w2uJzIHZcZf1Z/SI6mkR0CBu
ZttYYxyDdQ76Xjb+LpXI/DvzbE/Wa3R2dwOLleDRVn75jyRiiQxmh4qA28CEpLSfEL2jXvCZ3GLJ
lrZWscPG5T6siQ2j7pDGCTZWVagmj8lt8trUm0FQ3u0uB+vlR4XiSzy8rQ0aUFQsDHsOHpMTTWLO
TFbhXs/CgkoaATAjjo5MEGek1ABTGjC9/SJ3ntRHzCNliozzSMos7O7rxW3yxfSROcKto/xR8I97
rrG/ZfaAyhh5I9yByT29Jdte8AahuSMqdtRxAzQx7Uyr4Ow/aZRzNWuTnrnil7bh3gMTm/xsyqgZ
upJ7xavc7SZfIl0WBE2LwZsgjFC2PivJ198LysvuES9Jdf8Y/4+k81pOHcvC8BNRpRxulQM52r5R
ATYIhAQoIMTT97dP18x0e86xDUhbe6/1rz/YOyZjqKTvP6PM63DnAU6EyEyQKeY1PyVI2ju2tc2n
3d2HbwvxYj5WrmiliZeEMJ0DvW8YB0qbG8v063rs4U44+dczwXjK+BvAGMbIpjmQZxpAC88zJxyj
LefMmGbdLdZW4ZUmCYWucXYB3609y5eoBNZ05gywSQkOp3J6OCPYWxJKpz7kzWt/+TE/8lu7H4NW
gLi1graRH+fbMck3QMUdFqO1z7AbndJLKpDdubZn4lg8afIy4u4ZACgXqdQ4FE78e8OCpo+mVIP7
zNkvwng9pj4KTNOvbKuO+dXt73tNq9xjNvVa8ZPD1OZlUSrvra2JMY4NyqmOGQhWv0jn2jyk+XzF
2sfnN/P3DYQ5UQgVUROCHuBJwc6Tg2iZliPoM4t3ang3KiQC1qfmZjRAHQJV0kv4hWPQpkMMHwhM
KEV7LxpC23+k5qaInSPkQghYk2JCvUUFxmjUgY9C+Uh1UqO8KDbwJSNEEPAvD2t6H81h9H+Z77Ao
GVOgCUIns0bGC8ss4rh09hU0L0FkFiQnUN4XIzkqZ63HnvD8R8FFlbLBgQ+aY+bRqAVzyzniKEo9
gMjWr6PLRMGV1/T1JTV4OBfVpU4zTQMEFGZ5kAQgYHpzKVY45rMAApTp3tjByOryR/iNC8LsfA4u
T5mNFwK0OtEk/9WRVHGaa7ghwCKkGKEgn/Jc+7ZPrWPwkiPIigX+uTZ1nspZv+GcD4pQWAmld5xE
6h3mvRFnKC6Louei6MUXaSdgixdpAYKyVWAtRnMsegDRNxjfAFaws6y43tWHN8UvLTP+Bemf4WUB
YQXe7u0qx87LGd0lT2b49TZfSiQkrtWkXA8UJ9t6TxNA+9V734qT9F4Xi5MIkwQfqMtvwzqscUOG
1qJzJGWY9l739/Fogl+UBp2Z7IaIiMwXP2B/qDHaEMg3PcO9hS6rpzJohn/3yoBIVzwNg3xyunC7
vBsqbve9aSdsJz8trWtYJXgyOENsY9u1ziMAl3SIsbMI70RI3QnO5DWGGOjD02HcKAhTSMOCReR8
W0Q4UypuFNJ8y6Cgd9oO1DEen8maGbMzIQO8J0+byaRlUIaNxp+l0UX91SEoHRWj5YE8FRNNxTEY
xPSyGamxRNpIO8XIowxpIw4jcN/NP+TMvgRqCnOtthi/Evoq7HrOUON2PCzP0GLozb2B4kom9qwQ
HR1APsLs7hzV+g8IsP0MGTBpaFi0+CzWKpwWbKLeXA3kudF7J0YMVRNeW7Z+IBsK8z6Qit8bFL2H
h93ARB6Pvuzr5rE2Hieb8rR2G3odoEfLG30CxvzlcwpRoFN+bnZkGYEymurKvFYJV3FuYkhQpNoj
BccqYcB0Y/5ppwwYpFGM/8e4s8VakILpYyqPVjgW92ObUlRlHEmRGg8yydUvLQB2umLWcfX+sBbq
R1FBmY3QSEkzfX6rw88lyEvaVmUUcVkzhCGQdX80vFdI0UCEPKbJ+6HskoOekBaDUPZ7hMesNT1z
biI5eyQkZ5JIn0Mgf/4CD+jJqEpZtwolPK48qpsRM0K9NMvgZ26b2nuc9Ad9+q7onRx2c9R4rHcG
XOM7cNTXZ1F2C3uvM4cnyfTHnrwgXocVIMEZeDcmCRr2K5DJpqmca3r+vb09zFGGzgUY7aCGWGE1
SrqtdeISwhK+mmAtXDch7e5I+kI6UzMy8TAQy6AZyRFOW0CZURHJbKr755OGYKgRizsd+8ji3MFF
c5RnYP1oRDyigIeliUXSh4f8DVtSncvT/uq/bcpuuid7+pb9qx5q8xeZr6b/kdzuu8OA9z2r5ORq
uYYZW2fvBeEd6roZZ50D/DL8NrqrD55J9hhF35BIStBNIKAhWRKKqpmawqV8rLoJR+SdISrzrUQa
guyrIN1g21C9bj++wlbxmOlGelmb7PWDgz903ODf//GxpBwXqCwy/za4WMn11p8EWzSfjaaZ94DY
LGM+g+PBIHycuyrs5PBpudcmIsKofq5txDuARU30rMLb+vKE2eebUAlAw5p4RKb7Xh5zXCuCi8ZQ
oFkUyWtXR/23cfFuO7OMb7sCbkOVQGiQVpkR380YqIZn/Fl7u+9yCO6cI7z/59hvzxNkJ0tBKC7W
NpGYYNMX4ZxqE4NLk18uJ5dlPdYW5CjCQLkgewPnQOgof9lWeJ4yZebG5bE8U66ryyXGvZitoifV
JLrhQqN6r+8zNXm2rP6u0GGdctbMyEXn4f8u8RQokw/zAcUTKfe99zLTphi/7umVCnILmSJHfDI+
t36VTZUaZ4wVF/c9NSS2Fo+IX3t9FSFM6L+doUz19xQSI2vmE+Stj2vF85Y0pHTHOiGFDcrrHBcm
E04//FrFbedMNhXGjfhu9mD401zzssorqfQl0L2RN0TtnxI9Zx+aOD+yqpiI1kinfc2dzEhu4fvq
gG4pP1vbmlXj91ehJMrgFlWoy56BqKteljQPelJx+mJMo9EhmGGPJubwlN3H38XCTRVeFsMOxjYc
nzm7i8tVf3+VhK9jmmsSkkzklPB1ukAxncKKfTPrbyaXBZyIyCzRodavLce6lP/eN5yXUYm+EF2F
ucREDMLHhVETPHxoDEnRTOUYtnPpYIlA1vr9EuAjcAPGrcM+bQ45sWmv4IHzzsjRv2+4YjySLirB
X6Ke0dU8q13d6xfb50kBJQLGkj3W6JVhLGgxd5my5unJnFK8tZtnwTqfCwmC0lMXCss7WRrbB2Ro
SnAZyIWaU9My9QoAKAis+MPjHLIHtqZE8Z0DwjDPHicfXsN6fC18BlL55J5Ki/orjz+4atH7qEg3
mcQao213SWqSWzD+YTICcK9y2Gfz+wQBjBYz8+Bq6R4DKkYZmGr5+k4A3c9QUYIwuPyxvZ+T3Gv+
5KhMbPhbjIm7bba4xcW211Pt54PMJDJlpwb8teKWwCGIXXRPN8l7hu1BXS6fJDp/fUJlpa3uqmus
8pP8Iy/z1tEYRVBjAOAwklSSFnVF5X822o4M4Pc1/FRu+91yHJMKCJFo0ScvMITZA1k7kF6IH33v
lHrchvuEIG+q1O+WOTUjir1xVJGa/dOkeQrb8PHtGseRKY51JnrYWyrpcOhJ1+lpybWdihnLz1nx
zR59enTGsoSmDUAdEBMyLy3Dk95ZJAZ/Jjxc0XPFA1YBIf3wwKzxUDpoYy3iDzJa5weiMJ62ELWn
i9ZzPUK+6mkpL2FQ71BNr1rm4/LXIEHWt6a/yiSPzVlhOPeR344ZerNqeERNeQyf1xxrFNdrFiQN
+MhVH8HnZ2ijG4wP0mUasqeDAYTSUbxpqy/q/tD/vvN4VM/z9G0Ej+lAXTQtO5AvdX9GoMGgTU1a
I3hmYd+6Ml3EuPgtX2GvjTusth5pd07vGQNAhxOtuiSFObm8cnYlRXJGMBr1qd3OXhgC6mHL8/g2
x5Dl8K/39Najn6Mt1O+oXD/aVGcHrPo487vM5Y9vj7Gq85zjgzWxjIUKWT+DHf9ixuwrjH+X77l2
WXT/6FeP8ef+jaX3YzTBPUjCxN9lCnw1Z8LOe/RPh/D27aRkXGFFxbwB/Ekv+Gt07ofIPpW8FrQd
Uqov1Su8M9+Csp7C9q5/LpNbN28YLaOdorqP2Y/u/jNnw5YFN8N73SYdftReS73cQ8hzmj9IlMj9
pVc0ktzs96OFOfbVIDmLFhOP1ZOozh+LPaSIWJTaQr+MxeLkxteHD3NYKGyXZRu3SJhNZCEP+nPb
I0XV9mzV6T/Lyhx3aVO/nYV7D1pwmy7Q0GE+sUxlodruHanw/A3tiuKTD/4ISsuxMk+C9sjJiRj+
xnQMTtn4bDgyvAzSpICah0QfF7BwllUs1zHMXYxv1+z25w9MTx+hNfoMyyWPvR3X6/pbwfDaq+cX
5mh4gmSOVhPszhTCh5IEl4XqbXTMf+Wg2fe+OQO1pxTREiURR9xRm4hlwMAREvIVEeMEJgSeyxjC
6GsSX8udOjdgxrh6rMb6t4Bj3vz2PD5vL4db+JhUmydOHn9DpF49MJ8KYWtmOqwUm26Uwb132wxg
ZfniNhnNBZpZ/XWp+U1DYM5lRGiUV8trqAPAgRAww9Tdz7eBbXv1lY+zv37R0DsHCrLsNlg1HurD
3u3FoQ2cJWSXALM+ozaikJGK4PfeRdtUS2BTezcXzfz2lxMgfALxdLC0TfTd4FXBbUMDgksgmewu
qEj4TFWOPkz2A97Ty88ZLERddEXe20dVmP8Z0ytsWOd+EAhHz9ag8+T3UQM5H7kIo7g2BvmlqFwV
eyhlgM1gV81e8s9TffbB3usToLw/gcntsxB26GrdxqMjsgT4dAiyQ2WejYH9dHfDvXHz5Q4f0ufS
gnhLfY71evwek/k1Z2yQnlG8ZwlMt+UlUrZo6mZXnLs+dAXKXhjrNcytXSQcCFEjK2zB1XLKT6Hu
JrcpGHyV31RE77EB0s2sA+Im27ZKSmDJTPEOCfISyR75wigFFAIjQKkAOcDoIfaKCEA5xp8UxJ9d
iRhfnVhdgE4pGkRK1IYSHAHi279GgAICKr06e+ISia0Ph9TwT99VpCbIGNPn7IZe4hY1cb0ERvvs
5RMI2thOevTv3jOgnPZe0wcAR2Kk0riYX9ajiRRIXpVYQU1OSb++LunrYa4meiK7SwoipjtiGHrk
rA0MNFOYHpdeMWfU2zjH7zfaq4FPKGR6CFHoKNrtgB51rqQFefREIP6yBAWuCVN5fd8NyBZYThyt
Qp4H412o8AogUM74kwHWNooxBgvKWCbR6T210nyhiOvg9XTtAIvyKzLngG/NjGEaCSzaTkvlbbu4
JiYxGr9UcwwIpa36cmrDtxGsIXrjcIqzLWQ/WBDL94pbr4/b+R2mLuYJS5o9DQl3VM/PrO5GCIgA
llgFfB98bRWc5vpdfcORJFMx4rvp9qpviNzzbqoHLAQJajIuZygAQIJujJevv+eUN9CujS2/8snp
+2EObWwzrhK2CpAWv6u5lWBcgXQS8WvFcFmMj6Xt7Vfb9vs7GyNcDaYHS9kT7FM9ULZ8NT2nw17x
pe1zOfoqIjXoMOBlrDDlBdGDMngD88WUazyIBb4U712sTCApqAIiBe0L8wK3gD4JdwDvguln3MFt
5gVa5LeCs1WDwPmE5V3cKw8F/czvj3j1LEToz//9MU78eoa62AK6Qv2P9xoIB88exgpu/U/POB7Q
cWL8AzNmWyyzEDXQmgHQXuh7n3vwZ35jHfO0Qm9KyqmVZAwZ5eCyJHmGn2y2+fzKFIP3ib8Yzzxb
5pcaCJZdks8vS/NYjxF4dD5eGAmeHAtstlrMJ64xNKDxkOQk8ZAaQHzEr/otRDI/MP8EwU6g2jcc
IZjMPKCoKBtGNlMTj4nRF5UvBFsfyjmYUUUoGtOAtytrEdgopR7ygccKqkqZEL4Ju3z+LCPjOWV9
0UP1tmuPeJ7q2YdRC+rci0RsTMwhoyMhg+xTz0plZlkeQrTXun65vRLeVPaHW4wF4JsH9tvMNhqT
n9aH9j8gQnMVGlvL69vAtqJOCbkIEMd1QewVGq+Kl3vcRavFBL+IR21S3KLqw8F52Rdgjld5PjBF
KPHvO2KW9WKKqISwsdk8ZS4mLez5awSS6hcF843Of2m+PbtM7Vm5R3fGo4sl6PYjTWvs9HhlpiPi
U5mOdUnuVioDkdYwprEhbfBWXeIBPXgMr+CYXdLCXNX6uH6R9OPczp7OQNFaYlqLfx5ukvDMpIA8
ZZVpIdtUno5Gs6rYl9qCKgAUBW638fENoJUbPKnkfg8rXrwNRrmXvzn2WDoPxPUQyz4B67bkVTtt
/T9ySz/WFbFwWNvzV+CvGCp+WyLf8Z32hPxdceCqDnAOX6Bm8IkQsgg5O3iiQwM7RPkWQMM+T7L7
t/KclMPq7UtN9MmQxXdUhYhZ/OxYAmFitMLUrwotW8wTTiOW1Jhxc/RW2eluIPM9q5KAETQWaXmg
vGtS+Vel2EPsxUE4gsfk5D9veqciGJ2uPAS3wK5CdjclYN8kyQMQHQMjdvHkjPlJiPhBggwMNMLJ
jBy8TI/zKhrmhpQCapRZhLbbGLcy+zD83Hda2YFcwWWHTE1b1TuXCXKfu+blOwmDST4IiFmgMNFG
k7dS4mpn9C45O/DC1NTcAXmz9FjDt98LwNdXM73Nh9NQ+v8aNpon4G6PJkjevXeMWSdYV22eE0Eq
uyQ60AxSzaeYsP8vTv1Bal3h8vyPCzwtYaweicZmNh+cFZFxrqZFykjMdMAthYQfZ51Fm4kznk2c
Mvc9pl/c1Cs7GHH/rx66DwqKMhV1FGXetY+fbWp/5xuGuPLDkVCVfhMofD9V/AY5fAVSyFRqRDVD
CQjpQARRoTnDhEMPDNODHsiY9Jn5D1gvJEhpqUTFcQlVuD7ksyD8pnsUroCqfihKX2KG635uGPg5
9hE+er99rBkSzEwm1K8DImErMGLojsDM9ygnC+Dpd+fYGsIShb+jc/Z2C2X+sIKB5g2S7vJKzcsw
h1QsysYZ0QREOpQbshKwKuhxzU3bFHqd9RKcCrRVKJRxUrVcdX6ioy5TgnFHqfnLGO9IetWE0Ssk
Lfa6x7eO0wAxhvhPw1jikELZSUnSQyTemJ5ZLU+Zj+mtHjeHkVfgCgRnlgsIM+PskE42oamEqyWF
dFlNIv9a09vEugQvGKlwDv5ANfjzOcM8jwK1310eEWsW1DGmzeGsN3Ef9SST6WFYF16/omYoecoS
3X9EjenD0aTWr5rA4LGO+hkjtBjcYMjSD2/JYxpvBS1UAah6lKFnlD84O87ZA0kI5vQw7imhFvn+
PexgdwN/gdMDFj5RuZQ+tT4V/L05Sid2AXl8T0ze4aT7uUMU49B6e/aMfQ67h4afwlHTSgbyzmF9
IZuH5gI7xpc9qrIKJQuQwkicGysYksItjhP8hHpH/YIMx8pacH3I8rhasehO+YAq6rN/KxYjJ8Lo
hWI6qWAa8QYdNPIM7ZnI+BfJz785Kelm356IWd6yz2qJ2mHkRW3BqC65+9LyzeSRqDvP5ATTkh5S
A0ybErr/XY7l3JMG5759jZKB9lMLSGfJfrJFHXdTY/sIDsjxoC5x2ZcG3VxOujwt2j/2cHI+O4A8
1TnlQ4DztKifP3b4IgYYzcY5rXW/WkuIgHmPwlrs1lA8155iSN79+SfVv9J7f76BjMRoDZ7N1TEr
UtIa3IZpBA8l3M5SCYctuzFSaPniVReg+U+AM2v1ci+1S3C68jrc2jURFuhyNGjD6hPbTgeJMgTL
ZolxrvkKOVc5HqQyqane8K6CYbd8v8I3Uxnq4xcm6qHB4dVGnRyDz79ejlSRMzsVB8felnFFnrY8
n/X2lQFFI8GOLto6P6doWE3Fe5F+xoN2i8pHqhTxY0hbZFpQYfc2KCobBTSaf4cxa4gbbunBw4oE
CKiEWhWyb9Ai8jFvXfKGJdlw9gZtE3Mv5c5tsZFBoAAPzXIt00O8x3muIUaQaDi9soifTYAYqhn5
QHRt7p+xicj2tTou8kl/TxsC+JoI3RP9pvqVQbRlXWROcXHve7rVnBaoClnooEkfbLbYIXNCTn2W
UHfiV4GtKe0SFZj5XNyJ89ursGUo2e1wdPZrxu55E10om6gyYJ08GCnQ2NNQu+/as0eB1iPu95st
nQq6Yh4RjMh+sjsd73kHLAvKDNrM7MQ9eY9F7i/OAf1f8MTGEZijp8gnWAJ9vUNvKWJlfi+zZwpu
nCjsmwLzwVzY6w6Wj7N3At8vJiCX/AEZnov4DqFkFg4PNtpJ+AcK+/jAecCzB78UEhagO2iIxoHO
tJVa0aIxfc9yes9fdhtMCyAlPF2TFnnJQC/8YFiv+N2e2e2kXIIFnHIuN9+wIqdMXBfQuOAWX8Dg
t8rP8+q2HJhjORbnt+QSdcAhtoBM7xfcwxn5StX0fexPBoD175PK+UMHeBYOzsyYbBLBQtLTkIxA
4b5hoXUNbo+kXMDR9B/jXIG7/XOgQ4gYbGCURWe2gxgNa8gMUG28gxbyC/5nEBqtU27EsvGPi8bI
l4cXdSMannnvd7kLtmj4r1VnYQ1TILbDo+VAXzQmveWCLbKfjQmKyFeXZDS1fW1NvjhshG8h0BWT
Xaha27f78DG60HGfxU2K2IoWLSWZoJ7gHEYlsXgiYZJ3CE3Ji2FgEXh7dRVmsvrkQtQQPBrdfdPh
U+AmOsZZP58pJfDykWITt3rGeaRu73MpqCnY8Q0Kj1LPmFZeckN2TYg7FZSodzDDzwWCFlID7zmn
QuC9CAYwceE4YjGQZYgN95+gUlKfnX2WwuDgt3DZWE18bkbTSjxAFbvU3r5dcEh/9R4VGgji/gLN
beQvMVVboZfCtIwG5euxxXPM1cayj78mZOiRz2w0Z0vOYN2++EH2dffOtJM8zhgybMBFergKYgZ4
erzBignuTBc9ePIJoUc2f+J3N2cPD2IcA67JeaZUMXPqVMom+EatskCeGt4fLDT2YQD80BO2LWIw
+WTQzQzMey1f09o9e+XOnNMpgNY9thTWFg5DdfjkAzqQTQLjKB0FtZCUW6omcSNxzWSamxjH6vSB
xErcOlf/5Yy/b7yNMji7FTzkZUOlpzvqw+2+sF/9NpyeIaHP7CDBkQPxbNAm1lheVgeg5je85TUO
dzD84PuVxCUL2zQcwiBcz55f3OTG63EJiY8kbzHDd67TAh6mpzXRy2dWP74549bH+AZiTUcde3Or
0u87p+98CM19izI0tJef21dzH4Mc0mMp1+3T5kUQEaKdqHAShy7BUdEwQ2Hs3gRF/OJOMQXXP35O
+BsNBCsEsx4YaLMCsyUfOk0DmdyaSK2rwk2pxBcjyNw83KJKeU21QD51nh7my2J+a5wsm436jQyb
7YvhBvoA1wwtIS7BqJ+sy8AmlhN/P3yPLHfQltq/rzU0JNnk0vqqBYLqVUuVZ2jZwrQ2wFJkYLdz
UBALVrnK8uFx9PnMnZjUQauHxUdz7vbTOqbrX+ir7pTBWT9PX8EHn8kBq8+fywkokYqDYFlPPWKZ
7ue/UJvZxRdoWcM+Efl5lAJiX+IgdeLSXc6EVmoxPaURi9l5TJhMtZOeDZQBwcNtF+20X8kbloGz
evzVcLgvsI2T6/Kyvs+1r0ZxMhvOBX447V4K+GBhETN6ZBMZuAM8cC7j4BIU6OMDmEXD+A5gXk/f
hIvXUzuh2IitFCjRr3zYSAx+k2qTJ6NYYFIQ8oiWeJ/6Meh2KgU97nF2Yie6e/fs5DKXIOWd52aS
Ha2vGwHe2awLdBh9TMvnSlDMs1ugDw791UXx7IWBMHnPemoBZHGcOw2NoMJaK6axVM0FQyqwed+Y
abP+CLRtQiFRQ3WhIHM9ezXsPR2bC+X7kQ7MM6H+4wdA+4/ZErNo4DJyMVANqVNqUQwT3on9M1VP
2tce9w8DDtAU6DeEv6Y5pxuopGBQfqgAp6DTIPTIlIKrs8GNUFgG8nZeCQseP9ru+3pQcZm6pQhK
2D5Yd0GdPnbSXImlmc5u8mF7ge+xZ6wc8D+vx1/JTDpgvWbOST+/7c3wNhUz+O/z/AbBZqsusMUj
ubxwd4yIgm5d/mooovRE+YJrwjWtlr3imSdunIZFFKNxNrABtxun2pMtbbDziaub30MZnqU8ef0Q
l/yY6q4RUQztIUROlcByEnh7oL0M+kFgV/cAOnbcxP3qNelmULCD+3e9bMZshznCWl3xYcFxcg9w
iOhNvZdwaOI6Q2iGDsTOjp/a2AwlyHeUmMJ+KbLSIhCUyNF89H2FALprMFJv3KwOlUeka86dYhur
porX7V4ucWufezg66VsJehdkwHm1vC6h02dfMjQ+xEO1d6XbukUtnndKIrdj+AvGe2UvxDKQF4zP
pRmroaZWZm9bqL1Xxqzv81xPzvPr1OTJkya08jXAyHlSxqXijChANJ9R2KC6Y/51hnc4uB0d/749
PSD+WHHXubXpKcfrHkwVCMBncMmE/+uJM90Q0NJdty/oAz24wGchrfpvKZaexEkorWv+XDqclpyq
5uo8Ml9Z8RkNT//RiXjsSWin2j3CFFGrae1zaKEsrAXWcLZD3uyLtp1ERnRfUL3LkL/li6cZ8QXT
eeh9X+2pxwuT0emZ1WMiXXynWR1f1mKh3XUk276eqM/tM/4gQmFuLgaCZu1wTaAVTwkZjNtBRGKW
Y3gPLXzaGa7S0BjlkAGScSxz/8mZnrR+jd0kTplwPrDNvDWBPPy7yfaCITWzFtKupa/bfrRgT3lg
dHgm/6faPwznPFeTpokKQb3NhoAFK0BmbgywSpP7fJ7XCX6T6fEdPP7VtvP+/Rlft6eWIcMWEgZz
r2NucVrLqHCBzn2pT4U359Nrjmc+v3uVQokpHQr6eW+O4Rjx34Ib7egHwD3ygUVoA1R0nnKh8yoh
PhE5rcMciVkuasjVPK/l02WeR+V80KBnDXE/Y0v7gqUqDOP6MW9/pof25MyZfiLsL34aWArKITs0
swcRGDXCXUD0YKLMg7nH6wk3lWolp6LeJV6+wFbWcHtacPRFmMiN0tvduxY7E1CKSRfb/ZI7yYQZ
uY0QZ8GKjz4HLMGoEBLhsHbBF05O4RZCPbeDbsG4JmpnteJ+YPLBgRSvAlLDt3m3lbxTo3vCrGKP
y8ivIKcPG0xTCu+DAuYFryEwMxf7DVpF35xeNpTR9eGC7AXWfwuU6elTyKHwEHdMvzsPUo46ogrH
9gSMM0vuS1Bd0eyCQFGhIGfgOvLg2RMUEjTI/FmFT8niBm+vjkx/OSEst/VUkF2E5PAx3MsEhtcZ
adjxW8W/+I8Tf748E5v4fSfHDbVJjc+gNctmrDyCj+ZPlu91+gbVdEcbdvsq899KbHhvFGfR8n3g
bUi43ucz2K+wGyYY0ESo1uQDBQdiXlxRD9DTCCZ6HDQ8TFo0DmOcsRLreLHj3Ew1ZP1hthqBIKHx
wuhTkBJ3YnMTmXZ02ORaaqjFy032bQObjESkmHZJ1TJmpw7bYi0fNHi6iA7IdZPJbo3PiL0QpQh2
ohy1hPgdPmta/mELCmGArtNu0mBPaizhnxRZiBQ2NrdBwk/ygmyq9TkM6+0T6ZiQbbUYUFZIcYgO
2gkRPQJzVsofsFzASGAPjPZRkawhvf6Cj+UBAiEcoHJeig/8SD9a+qmXV0gXqgO4OCI0ssMFFT75
US6CNuhB65FlPTqXKZu9aqh/shm9JHPoIZExEtXgB5BDTM9wT3NjKcEowLh3le0VBliaKGvj5w6i
ek+YcwWtDVWk//okmyumJMMkA+Vzy+CK21WzG40RZloY0DmG6diV2+yMKXT8+d1MTtXiqbjdql5q
46sNnfz0u6WXUraTEkDvhQc2XxROdNuQZ5j/XScNgI8DC99lBJqHHYPLzyydHCzvdgA9QJ15dymj
oV9tyy2ZUUxp4VkvKhdKlLOio+0idc5wFtBli8t28JgUszZURRIU2Gyd8C4Ibm1d2h9IdKEQLcBn
AP/E7Ai+6IkGGx+WDxtwQnAS/hR3fJ7ZxHX/ZiwflDXFz70JaONyH4QsscAoORLSByUSUJ78K3+3
RDkzIK3cDkE10nzfGNz7JxKdq8aEA4yBzhXNXcIAKELdiBA0C7t9s2VwSXcQ337PAFbH57bYPn2I
21giLzktQeG62JYimYkvaAHqtujZwf6ERT17/0/PEOIUClZnmwonA2QoEIFrnIGg1zkD3PsXPPZR
XLuvBaQj1hqCBz5ixGPmS2hAuuTmXhfq5p+hpoOIDU8CYy/4eoys9u8xJiQ4ZoFWfChA3RZLePnL
CBuOQBtsd2wMjIVy1AxbuCdMw8SoiBlw+IrRxVCrcRA0L4dz5viIPkzo6rUGhMZ+v9KIaPJVXNOR
HQBF3BlHPcb3LXwK2EnCY+0eWVNQCnU+wj7Ze/2cepcujU96Te4UR/ri49aMXfGbDvudjtnkcAKx
uu9NZjouR27yfNLBsd7p/UNBYrFXBi6yQo0KlweTSbiqgkYbKZkL5QlM7w3DSTgzKQlQ9efhAG3S
JvDy9lxMON9gnsaUP0easSQhmN8RPuyDKmzcIMMsLty6z+yJTD1KHrTB83O4mw6O4fMpsBaJ30y2
ZiN3mIPvL5eHL+K2cdOH6ISfJrlLENTwBBIEcfxCxDYiQmHLcA3gAF4BHAecICZ+SnLmhWADsS5n
11hbpG+GakOCp+DXkCEogEBJSM4sHzc+REd3a3pb8dPsKsiwhOpoYP1CBeQ4eQevQBdR4VaIcQOh
ieEd3wUeJJLfeWKzBbPMoB4X+wMkEoBtZIo8jnDZmcOg4OVEmwU/afq7QjIzZ35XALzX2ABdYRJc
Vh2w/y+kAWc7GSAN+lJS7uvxI8bbg20NfwgD95cf7COIqmI4EbzGwxY6JxjRzz+XHuA0Ztg4IuAB
7cJtgCPlH2ay5KyxguG62cw+FTf9BX0mxlZwrbh5tK+zcop+GWmqEtbofjHr4aOSOnUg7p1HhLOg
CG2f0upoFo46USc6nPYTuMDrmpDDy8mxalDz/SihtPj8Et1AYDfsMLhqPGPYFaYqvd1nddn9Ux4L
EolAggxfuPZs81DHU2spnFE9TLkOmCNdQ9XZVki8pNPjBYkTpx2xS88Ol8UaTHVtfL9JVuQz3pAZ
AbzwGIq+8XBxRJgluObhjMxMmLycl4h7oPnnQemanGrvaG4QCiMQaIA1QsZJIgMvv8bCv8NeCdfN
HEb/y30DSi5GPxK6Y4iSxwf++0vZ1al7+Rd61jjfnuHjxyNgGWBcp2YFj+ckYmADNfdv02L+3k4T
29sYsz4wJ8iQla98T9UVlqqLGODFYoELbAmTZyCfDQgMlyq9Ze51x+zgDoEZVV+BJyR82sGDqoBs
cokSAJ41AzEmfK66uLiSBPUCuhhJblDappcTlSB8aXhnGTx506PQ4zJ9ArppHaMR30BVB8xZHfPx
w4MtGNwjDDlhMPzksUpQ1Ac8Y8EwHwznRx0FGc3SLWB6VI3zF+K+l3f4AYJnRNlMuSnblRElUQ8X
5sxk+n38HIVAnP9MK0w5ZOTSBx4KseGyj7KORLzDgG0dbrm7M5pSjXgGMCK6N/Sf7HnmDwazTnLx
VtNxge0FwzqKJMiRX/fYZkaGKkFM3Sr2ohhkan3e4Cs+pyYYQYqHSX4NceN77wzkJIjJ324dPMbw
T55bDIhASeFBcU0B+BhW2CjUeMHDLagr5754YqqPtznMLf/OUPMcNPSFe0UVH5VADH5uhLiMEUgv
xUzVNI5xaa5Lc6k5XuXpy/q9jsLrlwwVyMXq9b1itFh/tzW6E9uY4Vubq76GOVSExPchrLjyLu5h
daHXfvufdvFhjCDGMUhw1UhYhxVoHN88zcaSgcWws1FMYLtbPqFKJi0Qc874/bke2D0vPP/nPbFe
9GeCkfP1LCByqON6dnlPcgDIwtOllQZkd/Oh8aMHKCRftwT2HfWbavXSQ+x7/kGWghtEMb2Bfy7c
bV7xdS758I0nMIIbEb5yXXN2sZ3vMYnilL9My2nHsAn3G7jfAmpmOgTBFzUpg7VUXwwB1FpaU6gY
G5lPzuByAcxGNjrMi+Vzfodio6S3IrwZuzZPbos21Ai/xHsYP2Q1Npa3WnNGI6gMCoTkLjKr4D+S
zmxZVW1L109EBJWAt0otYl2NG8NiSqGIgiD49Pvra0eePJG5c605h0PovbW/TLRi9Dn0/FxoH/+U
Vbf/gDq3HNe4Z6PBazEA0UUy240mObJ0k6vsW9qDNREZB7yhzgB2IOKyCJSQ5IDoFXKTxzlETlxf
D6zdLU6RU7GWbs+YtY6APvvxV+HxJGVvabnZRY5QR5brh6Pu0j9MLqCUyqm4InjmS+VifgINWXQU
MnPQzADPha9N3n0n5Q7ZGPwfP4Km29lO8mn5hVLYdMdtAj05U33g5u81eYqhq4rrFj7F/qgeWQcK
izqAY2pXp/fPZcFMlx/ZZ61st5+tigxaIxqXDtZ2m4CDwdFUGHPIEls+Tm9IvH4kqh0EkiItlPCF
dwmDRjMXMDFg3+/2wl3K6r/F1aByKPxf2MrRDMiaHdo4cy2khC6JttPcqWeFC+pWjTR0S9gDws6p
wUM50uzDCVEiijhHoEao5jAAVeMNWGmLxCsZ677hpr7qKs5/E/EIQCaPZVGSAdZphp/Y0qKUEZI4
p8ROJ/wG+VZAx3umr2I2+I4aH2zqcO853cxAuElz5469mTmAC2TIPKJ6z0jFKZ1H38VjL5vjJpT8
yt1CMx6aUT7VY4O+DGOqLiRfWenE3Foob5tQWZHre0jh3fk+oJ0I1SZKjLIjrtngduTvkybGVPfg
02zBYaSBMWWM8CBYym3FgHfk8OwuyqwOebp+1xQtkQ2Dz+eHmS9u3INcR+KUxEzt63+kAKyvkn3l
bGEVENQKPS4Ve1ZIMhqKGomr7BHUBf2s/DuC26/c4z+kiaN6MrB/K20m6PHBtfea0KAAC8nlVIxv
+47JlGXIvlejLaKVmzlLYk4EqoEwFROvAOL6IM/YWshIQWPL6wg5cZR9FsOI0QiposIDGkXYKa0g
35Q9OnL+t1u+5uX+3irEBgvSrciqSKM3KRXpOjvJ5I/9rhQj07xTxBJtFXL4vgmn+pd4Z9lp16Le
8b7Aktkj7rRL8MjKYz1dIBkh9FTkUtB99PdcPfGXvBByEY9FUFHqfs70HxGvCsO8GuB3Bkf44p3j
D8HKn4yHZIe1MyFli/rSMVCCmQByrhINiXTDGLorUacQmUMMUTurDryPC8RPPv+BiicG7JfbCDGN
4T7mXWBogk0ml4KZgo8KHi2Eoc0JuG1fRSw20gyeLiGKELlcjCk4OvLMfWxrygQZin/258IAMqKQ
4IgaDR5NJV7sHituut4jCH7B61Mt9OBqJDYgizUKhOJPkC0LmFbwHdPng3BoMrJSq3Ff6Exvj+C4
eMJ4F0wqmrhaF68oOfFVlluRxzGANEQsDaQBtBbfp9qEfXtHih2/QwJ/CFTT//F4hTpaLhAUUqAe
oscLkSnY4DKLUbo8ApFDjd2hH01ETcfPJfeQr43wkAdBEFUgMi46v6bfjS1HyMvsao3UjSdC5blm
jiNa9X0i4cbj8UIpMUmxR38Ob/pniDMJwHMYPnpPj7s5PbALc/VCUnrhvloSmcKhjCZWj/FOFJPX
d6TyodIpb9BxwxsSmRH/4xvD/SBgp2g1qM+Mt42QXI4VvBMuyIsFooeIA0k1vn2mZX45xNoEyCcE
b6rxT2O2Z4AcuFpqo/Yzbix+bAIp/wjfqnyTVo/ImhYwjhuyyLhhvwgDkArbTTjBmoVgcUAekPxG
YC3fmK65gNnXmBxJNLqANvyn8idQNzRnEvfOrJtZjhmVTsmjIIBiVlR+y+LPITgP8xclFGKPwr2H
yQkwq+WUJyGBRED5333SrdWtCFg8vdF28RoWW159sk0Jjokgspf3JX/5M1LgRqhB4G3lZSuIEWpu
/Xh726huKLIvDUq+OlxnzHx8zi11uhUuGYMHlpwfCIzE/uGEI5FJxGgIUhLAaSTPoR3mqehtxCHA
JywdKsLERJ3aM3jicgqBNo4MOEspJkKExKaBWyx/BMAe2RegoggBFJ/sH+e3j3TFJURjiSVwJChW
zT7Oi42IYlmSYSxPz+USEzMiJBvUmdlwTWSJ+Cn0EY9sPodx9lukkSrzLboVBMfsYYJRnWSuLZo6
FUyyyNoYrsTqGbx4jhHRsEaJVXSdjXcFGI9+0xFdWoRl5AHrCJJpg0j4wUVILgewlSFaENPVTyL4
Kf1Pp0pHFeexECqLxaT2+s0QGLPBZi+xEe23vKSkWgJqkqmNtbNGYXlei9aQjl2DeJLR/jZWHDRQ
oy13sz3NJlh24HyHkNHeADu1+KOPpDa6pDyLusr75tzfCgSg58Jf8zc7579tw69dJFKJW6BaY30Z
G38QCI5J9sfbEXssnqJgJnINxR4j5FByKGrXCFO7bW89r4OILwYuoeoNNIBjipPoP2PKvrWvItvi
Ob42KBP+vwKJPCHhlcqcv7M5IpMerz2/E7Sio8c04R6RZi8GQZHbeBYc3x9LJRERDrvNh97CNVLF
WJv9/WhC/AU/X1leduDO64IqzNqjAFI7n8kFeUWWNxU5njyMnLA7mWIK0YJCjdtYnntKuEOo7qzL
cUDe/ExEMw5tRBUGW3bm8wbytPF+TUgFG804Q2xz1RHqAA7p9mAs5a61X4eh+7SX1LmvWB06rEq8
YnCsUkwcfO8Sv4UWbXShSK11lqSCl5A3EVT4wKNbhIzFzkfg51LrDQLGWUR4KKiMzgDP75m4FfF0
obIFUxvPWdjAbSOs72Tr/+w9b9VJHe8ru3vyLZD2R+7YP0TPGJN4MFKbNmeXK33/8IwlBKIHmgMI
xFoaNMDaVvCdC7gYfmOseBZdOFyKvEmFx5IBZ0rJMa03ZKY674nutXuVA4OrbPo8vyHYCOlhop2p
QRYgXG/HdyJ9mhPhBxSSHMknS3jKhAk0c8QbhQsf2syCKCFw3al5FDjxNYKrH7yJA5HegXzs5zfA
1RR8oB94+WjNAjMcHHIokuGdUbLDB1kyUCbRPTCnu5oyS7IZ+UGT0AS9bceDJbkvy8ZjoRlB3iIE
kMbtmlKKA5IqwFS3nCIqwDAwcDPUJCy2hK4jzcjXCDRIgFHw0qczha8SYw6u3FQ08aYzpGX7nnnR
HP+jMIiTmgRwR+J1zimfxQrs0LLBx0ymCQo0A98lp7YvesLoFWuDp/hbNfZ/UGxUsUDu3W4Yi7+M
Px7jPaGlXKdiQ2S7Vq+Ezi6+Qv85XKpfYJfXrgHubsfvmo+Yx+8rHM+4XhUBgKrfekOYZ33SzCpA
c7y9jvCy9z6Gd6B4hvFJrE7wEkGBVpjWc9/yD9/9J4WNep1qu57+/HpxpOOucz5xz2sBjTwknTFQ
L4MptMtzAumCu8OYSAvx2+fPRlTFp8siCBNHLLX8LQ0GO1OkBKzQ10Yk8hXTj//hfOArsXi2WroY
WQOAK3x1hduQjVuYHsr9121I7HhMdiqED9rZ9PTe56fh4kNe0/EKBcdTYAWkYm0Z+QHl2Z5IFWGz
MGY1lHa2BrOUAtyGgbbAo78lb4Y8IBH1tC7WJC5BZSFxkBbkdWfOgHWGqicjGHjkZSyLf2Ru0cmE
hZg1OuTvR9NLzc5URBhxepDPLooscPAIxb/dQPeY7nsqRDZ/P85I7jmVI+MlQ+kc7cGRNNFyPPsD
7+MIJpaDd7Ec0z44waIOGspAh21HzGACljh/qZyCPxwhmPvgFEiW+8SdINQnb4xlN4DwZaF4ilgP
0Rswhm7c8YaN16S7MkgwuXMbwKm//GXhNN5sPwFW51DAGyt6C7n4Zv/oHVvTYKuAoYmIZizao8sX
yQAKFH5WtrPRSFrM2d74k45+RbMjkneQMIP/K0SVJkBgfh1LcujFAf+zZ8uLo+9/0EOwwgQKkrkx
CkweBhgSvtoMKivjABa3OL5w5iVWBWqPyL8XtQAUcREIxzcvypLXQqLToW0RIO+/uRMiSeQ/0fmo
kEYMLOfOZtKRVi3v13s0myEjQtgjyHrBpzINeMeoI8iCMpmWO5gnd9z0YElTUdkhGkWffNy5uUBN
4pC3AJnN+cMnD2r+XUo3RGn1VA9hKLmlEewhU60YHcQJvE3sK/aoJFZvYmjeM7AwUYCi87CLbMHU
hRsDUcHsQKIjH/91XuYuMRr66HBq5mDRgHjUG0Jjoi9qAhZlNwFQeoxOFmQ9qTjO5vYYh5boHYxp
H+wYKpNxFHEIDXmq/l2iE4GlrLL9aKOMfzeRplN5qfPwuGMfDpq98WrFHjx++D+HAeqyE9otUtbe
5IXwx1YjkdUk0g8zgh8/QLIfSpn5rZDC+OSr4EAi90OnNFELC8RYRGegcB2FREGR9c0pG23EnMuR
wVfUrLvtcHHAvDSOxNejrqWtHPzG4W2Ro899O5MOQJjASGVVgsc9x9RSNiIY0QxbaGz4RpPnrUZy
nbrEnaGMI88iRkDwX9nGAakeZ645RWxKReRxpG1VW4/CL5QHrNZ4I6QtvLBPmIhxflIvHEmngVdx
sOS3/NbAm1xReqvBbykUwNyrBkc/6VRUjdXzH6chj9lYX33xSkyJxHmO5KtAMgfLJ9vdjqwXR+cc
wjRyURZd+GVNnooHU1qYi2xu7Afj414FSmqur2UXp764fbT4M+FkzjYPfulhxo4t0mF4oygIrVlr
hVCDhTYDP6+QOFKHI0ZIXhc0MiEykyl3OMINY/+O0D3oIsoQxp2kSQTpsb5/B3nc3vhOsOtGkKQ1
tXtsXgF00uHntHEKVSwytmJUXrbFP85JuD7OeA5cFATB5/aAyFoc0TyhmjAQtEWJ98byzzLHScpL
js1GjAncjBMWlPWHbL0X1n+EFsM/9Hd8GYgOIsqNkAkR8bXr90V0QA9Arh0wDff9284gOuyPYJFp
wvkt+gs9q+Hg4XE1tA6qJmFPjIWLTYhn7ms+DEpw8jMD9dARgFqi3hgNz+zim48/dJ40Gb+5gwgV
Rra2P/qoFIDNxRlFggdhE8e/5HRcFDFaYg7RWJnB5nXzI8fprRT2eQlKkbiu5TN4b9uoiFGQu6Aj
LMY6cL4asohRxrpl7zTC/kY8wJwxgXPZumU+J1UkE79ADQMv1lSMs31sTjDd8u8Iyr2bpLgKkQYy
dFvkiUqxjJcY3dfHxsv7fOPyEdni/aajibx1uJ4i6Q8xIOg7uBur3izn9QQZc1kakVYhP3lf5JUJ
8JcKIah6UDXRT1BuFGYGc8/8E3OmTCq+MPBh7jMvvQ05k3HUIk3BsuWmLB/0N8tYS3sHX5zlKavq
km2PbIUhuBLVFkP2Enx1fP7DkPnpiJSunHyZaXap90SHBzhZnkBentQInEAOLrQ6WwtwJTouVv1y
cD2ivIL8lEcKr3k8vJrXIVkPo8kXe2GOQX6UMRescUiknPdUxN70BW6GREd7Vyn2E2hJbKU5vfC8
AhA7kGckJOyT+E/kIZKoML2royxqDtDGZOfOPxPjYGJKZeE+S4low6lI2FrCXC1ydGXZ5HXQQZ1I
DfvrZuJHSmZHh/XcDJQDPw1+X2M5QPt40HLvubm9VzJhPsbyx/lx/rX+cUmOmIQfwwQJ9fO/liF8
8/p7LmpCRxpkdsUBWaeOWCD4/Kca5abmbnnNqzpgaa3JwRB7L0BzqXjlTfWydCwjYasnOq2ci+Hh
vUOsiF+KXddXw4p2ZJ6wzX1a+c1hWDo5n4eJlI26C9uX07e+rJO0irl89G0dPnXy76i43H3DpZyz
4T045DBExip3KXw00xLRqchICD9kGFacgvimO9z3uEMnR2JWNy7/ZV+nkyb8X0ixIdSmRtXNdgyA
NbCTAXltP4AVQkfJHIV3Eu4LDRgSMCjKWPq5VW/J5L+dFTFbRYjjDwG5mCrEzjDkZuxcgkRgrGl9
5gign7RyIsMWSheL/324yFFwSdCFqjAWaeBcBg0VspPvRec7UR5McF96lireaY78zi83hEjAiHF7
33hfwSrgm5zUIWZiI6Yu6OF9zqBRRAyEDPK12DNDmEXm7vm6sQ/pqUUqNfzjaj114fK9xSG5hgQ/
soKTNzuuI/LUpglmYhKpkPwwzfho/QeuSWvzJ0QBx6OpoA8Hf3X1A5nr2eiiH5agNasMU16DtIRZ
J3qdZVqs744KSh7nMA4/zhOWk5PRj9QbUCW0COcHWMeNZBCw1p1G9ka7Py4gM2ODjacXAyEzI3w2
1/SYhHosSTMdGU9Gpl6KV5pNi8GfgbdBdqM9HS5ee8AADCEOeEYom5uefjChOoFZes57JuL976gt
75MHTb28OT0BFy+3vzstMd3pKseNZYZvTFsfAv36LQgmgpmHNDYQGxLOhOgFz9NcZf9UZ2X0Jr+R
kt33BbqQg5975IcfABKsZFFE35Zcj7jWw45l+Cbz8bnANK/Yd9ypCLHxM7UJKFgLWFQRk+VSCbq1
mDtjmoqyAiPQ6JEK7z5opPGJwANJ0AQHGPoGuQCY8gWQieHzCmsBUC5qLIdrA/L7SVHYccrJ5yL/
QLuNl3eM/MtJ0WMR04FS62G/Xr7MnklqIpXnsBC+OaHeiEy76D/s9AWLGLxPGFLSKwmMI4kzBXIq
Ye5Ffg1sdRV6I/DeBJfamF9e97L7DVGPP4RJ8Kt0JnNE+OkB0EaWg/9+esMDWdX6WKakG1DihkfH
QleLhZjQLLRHIqB0yF+QBTixKqbPhJVUckglSfeAxTrmgnqqEb1l2SoPPR/oOS9JPSaG6zdRuQje
/De/eM5aUr4aG9WkmP4JRPaeNKpMyVX2M6/OqJ1liOEAoqRhghkp5NcqIGMB/+onLjrcp4/oG8p/
pf/2UdZyXEFFsHYb9puVd5+veSFMmPfwSRCI8pzxkpPWC0JOhAOENHskyNUjGKzMCFtK5cL4o1Pg
Yp2CNxdO2YPXkl1yec1Nf+DT5h4/EJyKsIoOEHAnr+QZwwUzRlyR6ZzxjGNyyMZslSEa5BbsjaI/
qH1lkdNFEvD7xerCqPG1uxO3KyADFLVDQn3y1+16Pa7+E/q2Yb03ZjIdqiWSXoD9icaQO6FwyEOm
9stX8jvor/muEk27MMqz58rANsIYT1q87oFFbAtLDDlBTh4FB5C27W4mODoA1/YB4PJay/snutD1
G1qRjLe55fG7BNbrXrMmxe7Srfkifuq4Xmj+h/JixLWbUnV5re7/jLm5fGBVpCu43RWsFB4JXQiN
RMo+wNCRNObR8xdosndM8DvIqOMsFlIufBpMFir28mKZFy4NmA/25y3BjwuF/WxA0WdFF6b75v2f
0g4iH/q5XDnGehi3hPHY/L+SKSwqlxAsqEW2dWjiEEOFA/IGawc+1yEwtTeiEb4O4WSkif7wnpfh
qlOvQ8O/354XC75i130Jj0n/ETCk00hBuyYLLt8VQj/YNJSGf/2AEAHmCDDUimuhdWEYxPVurrTV
40NQyX97lbbPN48N+hTQ9jSfGMmoJhYqkOZW6au80DN1QnLZDO/XXONEXr7d9yyHgz8S5aq9kN6O
TOTNYLueIQRAb4r+QMupVasAlGB45tQp0SXXQw8QuKf7KDefcO1lQLCP3swSZY828dszGkM2kewP
Sj/+diPrHVlYLaEmMJJSu/BaktaJWQW5YDpqcpy1yDooaCbMrr+906BC7vMZi0TMYXjvg+rQlE5L
poDBCPTBLSSvVMumxM6C/aK1hv6nJP5qoXF6vP3P6jgnp22nxf1BXe8kdjN9XS01B6UbYnOGbqQW
Y+ugB6yHxYrIp2z2JI62i78k9qgj/v+cWZOUvDXJZppMfdWqB3YB67JwcNkosgFgGKWQ64uN89KG
GjAUHbgB6XbococT7F5DQIq/36RA8YEeHzHvl/yHGu+57EN16i5/UYbFE3cOiUEoqQ4iybDbWpc8
NmaMoAgXImPN6cgb3p0/Z9af73eM5zFDtf4FkhaZjad0aDfXIdJvfVYPR2nPvXyjbDC2GraCfv+6
SRt+NqSqhAKsmkvJIz19TjDsAoe1Pigoy8n0c86myfR7UA3Hi49MTaBPChPjPdI1h/eeBQXJdAr3
O1w8UMcNiG0X4rWxfg30cHB5RgPJFTwVHkLLGh9/bBDsvVCpvwNh9xyIpCZwfgHCcGHDd4NuPkjj
SQiGm91BT0hgN23ce3dpLsNfQYNoaz2ud6YtovlxNKfrKmpqV0Xigky+2dOQimQqhcBn6bU8Kx0z
MEqo3mqfJOCH+zZtSlz1clsAHiIwxY4++10KssWRu99qzDCETw2PgU6d9coAK2LxgQlvHcbabm6m
I5ExzSUYDShfBtBug3YuE1SPRbMIv0hOr7QxLt8kPBBMSiAOrm8yf6ACrDifPnvye1lsli8pKHbG
Eg09V+0AXKMnkHim48Fa4FVZDK+EJ+FmdnRP2WPO/ElTgwCTclJiBx5QhEvyn9cJu2zFt+kqM8mF
GNfmsoeUDsqrH4tUNBUz0drs59VlsOZtzxcyQ1U68hO0uFw6zjAdJc/JXhutSpJSWRMVfhTBV6FI
FKVxuBCZZ2DMrxh2kfFE61nuWnCBeJgYPH0SUEjRqJf1KYGAA5lplsoQ1lHZm3e32ZKgTIo6/AlJ
G3CdoHafgClUdDph/6Gz9O2osaa41oYQbyTwDohsIaR79z8KWRAPwIdZKI3+EjCiZjzIIwViveEb
z6Cp+YWOsRWNP4EuTIqDlcEJWK+YFpizIQHZR3seQA31XeI1l8TD+AT3gt8q+hDOBvDHDyRM0uju
WFDR20yOhzkX8eUIJgFyAw9lA7xhPAQJ5HbdDunfbQM0O/WUC8ZCYyQqFYHaXj5YM9HRz6t0gRhM
IGD7GWsEVyajgsBHdkdolYSvoFr8VJuUR3gMzJM0poIKAVQQW+JZbJhxHb6i7xQhEzy5PE0m0uxL
WdqYELQKGg+dpi0x4RA5DAVJz/Cs2Fjrr+m1qfudl1G2T5fplow1xOcBbiHwPFbZ9z+Dwqpq0mRe
T8rOQfG/HWFzwY+QUGmZMRPRhiIb40abvO/enVCi42RY2u/NmnpFurl3T4QaDo92G1A5UE1VA9Oi
ueODIjpnPHzZL9G5/k0C4x3JUy741+iuBHjQzf9E2p9JqcWKFtS5beCHV9wcxQvHNwHI1fihBzkC
bWImMVJ9TpaPnAZlzAdBR/6vWLF8BcbsYLE0NIQFhrsWcCDkHcelzZL0injMIebDbr1kuhhLxbyE
IEWTKYwuGYk5Q06W0oKYPXrkasDOAf3Pusu94PYODEIaY0s4XEV/Qk0vzP0fnMDPf6kOuRJyfvkN
1yoM58BvX7awUaAU3DPOZSOCbwyIoTCn5cNj2uSHKW5c7keRuKiTu/uIy557dhgZTfyBo4CPDgnv
KlYK0t2GnncDZTHTPYcaw+iFqm+PXbHExwuCUfDdJWHBw4Gbge/gZ/NiVZBg0sGUeI2eNHtO8eWG
MAwl3k5u7xOnGrYakp0eM5keE17MuydZAiohMmoJv7KXgJMpFMBSDsLpqAkzLRakeccbX5/4bfyE
nXu4F0S09RVQOi8kUu8v8Ty9g90TcIKak3b9XHX1eIDtAdmcRKEl58CGJ2NUToZzbd5ehjMRWcX3
T705P3eJYkM5LnLr72WF99ZOq7BA5JaRh4smgWoPLkohYvh6yd1hJjDxdVTOkSEMG6xCTvuHORxF
yUGiLvYdD1Iw7D9iNkmViyTsEBf9X26J4Vja8XLynCrp+VGSIJPMleP5WLsEfPcb2XmY1yc2/W+6
7wywLc0uXyBAzPrU2Be2AUNcnvIrVePSscDs6db3oOaq1ungy0jQ48c4vLToK4vwD3QANNQh0/h9
RGhPY2KCJxxG9kVaTWayuT+Qc57UwQQIC2kjclGyl3ApJraGt1XxB6pNyTryweGexJGtThIhJAz4
O68VmlKeKtwRH/qf3guS/rAgkbROpNJQskuM0xitefRqO6cBcSiCFtkJZh9slY+xhnz9JuhwkiJK
c9L9YvzxdTYW0kUccR+QDmDaBHliPbp/aCxryZZz+MT1k7KV6jocOF0Tav2K61qRAVjwdZounw9k
S6vWEu79atEeT1261JGDoNvjfhZG8B9MkC8/vJqpFtkiL8ir9SjgTfvJEB0k6aS9mEqBIu6Jm+95
0ni6eIiQSXcEKQc6FTeKw0gNBa79N8ss73qs09Sc+LoujpmcFdUxly/Kau6YbFH3gphSr1s5INE8
RML3aDUzqt2K1H+WfvH1ldL/IFGiXDfzyT5+j1u2UnmLAr3ofBZMOBA72xyzSYMFxSAM+z69Y64i
gu9cQgiCMuYvH5pEefqDJSpPeD10l4wQpK0AvwKsYkfNw+/F4hthOzQQhBu+9Hafvf1mOCBSa2nY
hIgHGYoyGl240C3341dnOZ9LVAGrpJAUS01xUrdhFiNmHkpO+mvcbpne2FY5WTB9ZhEmZvOm3e7X
wwH4AUKwQ4NMM4rK/veDti9H0/3fuZ6qa0TfbrlEDioQHwgU6GjDCe+jPRMT3OqTzgTm8CRUMTOT
GQc6D2+COuVsoo7OxzIwaeGkwLWYk8G5cr6S8tIWwibGbPtY0lRACiOhz/gVfuPHdyNMx1QseQdp
04Y5/wgH8Q97Ybsgv0fB853NXySTcOadCd3VU7RcJP1i1Otj/e1r2BGzLHoQ0Chy4ZXT4DPnmJ2S
9iWU7zzRUhf3z+39OVE4aKZAO+zKoMN3ZFmF0ONzpZuBUZuEFq+o8P2t5KFNpe8lJf+VqfxGOsdr
3iKTRuYLckb/NYtG5qaWqNXkJi8WAz9hT+e/6lh13jF73rQxKA/eSwRV/Jy7vlakMFmK8ujBhd+2
dHSv7IrUCi3xNo97k85Rst+IPuiH8TN1foSHr5haePPuMfldJkqKYe1YuC4R87zmeeO9NCT5+MHl
ykXkAAlJITc+7c/yftzZZFaov2mxxSmSq5GKLoxy6/M9Hwt14yNCdYasYfkcEg8p0OaGvLFfoHZ/
x3w16Fz6jjvDz5loEoabO+Yp5Mz8e17uvXTqXSb6UoMLViflT+x2lJJwZSOIPSi0Eti9x8zBwN66
xFuN3k9f4gYQmrf7kJysNxIHxbsL14T18JCxfW/FzymOcWv6GcL5S1ONEGggJWAYd0tpxSn0FNke
BdZTKeSOQnBlEPR2f5IvhDyLn7+Ip3fDHYLrA25y70x5uXdKEooxtSdM+3Cccf6NzBMdGGftZM36
+SDOQCVSgFKsplhTW6Qyq6qAO/ul0yNoPxB45v0wRcOb5ShYX17TzJ9kTDIbTYnr7dkVRbsGSPPX
Q5aMaBv9NOZsi7rqGTpbFQTuQcXcE+r19Ch2Q56evp+0QyIMD5Y0VeW4xuQEtzY8F01Y1AHBCKff
A2dsRZwZiSaWzQZnYDVEkJBtpStQt3o2durXfT7DgU4CkMsujCdYt9yCbIZmUt7p0j5RpNFqVGKM
ZDNM641u/oGh90lEeQZjYEq++zn72YbivHrP4Fb+BqW1MGEukLpm39FHWoIP6CUBmTgcJ8JVot70
DaZIhFuT78v93mNJ3Qywy7yWP8AEPgp5SOgk6Ch7BT00s+xQS0WE293CMkyz9Xs5rKf9Z3sHYxxO
NBFdw+FO2uaBzvjmucqLTfa5VHTlohAHHS2XhX4wkPG9bqa5/J4+KCXYrN94oDDOJYuBFvW/v0G2
zOdcs/IRqYVwS7Gh8RfKoTZDze7zDfpvCPSdOpUXBcEb/hf9wUX3aO+N5SlKUIJuHmFpuJ+IeVDg
uTW0TOK8p7TyJj6SRMjVz5wUPzKseIeo/OYFA3uuLkbIkgKluhXOkMe85qYcmY9x+51IaqQQW+n/
iAQREavDOWYq0qjhssHabl/4fYDvv+fMSPyBIkKK1MO/6W/ZH7J/738tHc+fCMEoQhIx/uop4DGK
yc9elxxLXahsxvSnM/EsCdcyIYX2jAm8RQMiMldDlaQ/xR1ECvjawwFu5BDPlvy9MHZbdj6g+PFx
addCyNauaTFpqbt4gNvZiMhRGcwRKPtHZroCARNKN+YSz/hSgznEY8U+9FhDCbnqWfhxhNyTPIOF
9RU2WLjqn53ExmY/ZcMQegrsMHu+CgwZ0QswHZyenD5jMuQ/AIhfGBnfyD06EqP9iumtTVVbvvWK
x54mfSeVfv0SQQLU/vzXNTReahFhQsZv9mQdYXJHkPl+idQ+HfT/YmJOw/zIdkPvdVFdsMhZhWde
OEAljjYOm4SvmGHrvcDcdP+cwZBJgW+gyskAABUXco5annIA42CrydQm9kyrnfupuf0o8GERBkus
GIICGT796L9f4yPEfUgj38i44iz2OYjb16JB+zoIj6mbQ7yy+U5Jon2TUCfW8yX/0u8ix3TJk2de
k0Sy6mneCxrUb/9SL9kNhMOmGSGpIkR8rMy4vTR0aEfuaP1CUBh6Yd1JgQ98rpFtuWUgdymEQQq6
EOajNnpcwTCzbiR3Ime4e/p8KeSooTfZdb56oED3rjFzyphQ4VBdRiKIqC44sxuQtBQrbGsvNFt0
XfkGmXrk7h8g2JMR2rJmk9dkPNHTYPcxD2ZDzHznSrCJcca1t0GHEr2vzAOEZLbjFGicuSUkIvq1
tUjzrlz9Mx7E6KHQCxj4hOFUt81XVKacFWJc8UF/lxhuGoTuZ+axn0gkmL765XeuLeC/v81I6QV3
WvE77JzHjVyLBi9/aivj0HBzNUh7VAqmB4u2rZwX7k5lm94G9YmJzbrpj+WXrNOl1gtfNANTkZJr
DthJ+PQUKzNPbn559lFC0S98SdKH+IMh+/hlPx+LH/pGpHCo8MpY1LXT5eSLSug7IWjQoqITXHjL
X1fGiB0k52Poaiqq3JKNkH/Nsgc7tEmT4rVJyP3VfP5IbbhOmlnNmqpt3kSuI+lHXwdBoZ2Jzbx/
8FhhleN9UYn6rALmD3U7wImPKfuHUug95CPSeeMq+O1YWJYl+CA/FtMtp/a6PVNj1O0wXW8IObI6
r8eB8wqSkMPGmpMrhEhFPaJmOUitfVcixrYLDSRvrHUnbjzwt4yMdtT4aGiQpTycgexkU6lxFaTl
vjL7uAt7kdkmBGyUvZxySLfTmRVZ0ThWBqvKDMDhPpwA/ajdf+NatI/0pduCyCj3RVOeMMrTY8kv
m+mWqa5Jwka3oU1TrpHSNl8Ei97kmuP1BUQ3CPSvb+p+BWBz7Nd1sX1PYWKwZe0QxxAOtD+eLYol
wO5RgxCwAwL8r/yjpfwPi0DLvfgHlQGhg3LF4vfqgSmRV0q5UK26b3z/gBypL7OZE9IHWyePPudP
62Z3lMY9V4IGVcOTR8bCm+wnTpRsRB6iTqjZorqAECtzmZMTQFKhAyvIZqUyJt4fJtHXEUdtdMDO
5ygjsoOLXHXlc/Uere7uCxXZhH8Irb4aEwqOmiwxCVg2iEqCuBj21/tjoliUm+w6DSUuukFy3J8L
iyJkzoWOl7+m7Gv+XLN7DSGv1GVNK+MAUIFMHAxpLs9rejWAJDFx4hWjjd5RcfPS8SSRsYI3AoUf
685vwIwwfhPl9PbYpx6EuZTo4tVNXkzV8kSU/71ztBqhmoAZwZ6tK9If+DXPiEwn38Fhl/9ooNHR
c/2HaWlNTFk6sBA1JKJa22kWVkjCYbRiUOGOdo+gmR76IcGC72uPavMJtPpEGU7UAxmMpG51s3vu
SIPwV9rKy8mNvzvIjfMhIRr1dHvgq7sjHj0PlxInLE/8HKbkU+xfx4PBe6ETBWoNjqH8DZ70hwzi
tJi+gc6SbvH6TPK3w/9Q084K/9aH0nBtsqJhDb5P4NsZ5pOwVvYFqdGOgpCSHkQyt1KxwYF5AK7s
8vxQqU7PMERawZ3sAHAvc16Qc5HfD0l2+2jnnru3nnNMkqCMqO7jDvKlRIyEtHmi2UzmbBo/wo++
NEiMeQJ5Lf8rVYqhBvmA6i4jpUK3TcAfIlH7kCXTQ2JrGyyL1PESMNST/RVj5+rdgdd8PCpTJDWo
0Rug1yM18wq5CDDNIIEasHZK5F1D766PGVOfRzA+iTMGTwKbPLODwZ+IGoJE86FD0kDAsA2owAaD
H++ObgzVxfhROfXb/dCOEgN5FljkytMz6PY1T2YVvEl22z72ORDtJ87OaEaAbGGQbcrtRLc6roZ+
JFW4oPGEk7gEkU6IMX8vrCpHbCqNKzziBXo9ogNefv6Ygd7wW3vRDLhFnqOu+FWgIeF1/k3+AyQ/
k/RFTOOADDofRJIyrV6IL/JzQlPLQEbF4w3JU0KexZSejuCIKl79KZ92NP5e2Tshw8lL5R4Bc0L4
ILyznBQ1wi/0lGeUG0j2kXc5CU5KtgDxvTR6TDLs/H1RrVNjEvyCZJlJ/KT9xg46xAahO3KdD5hh
TUrdZkivGiIJVLGJn3bRkBg1ojN2Um9XpMC2vyWvHHjm8zhJpjxLBsr6jdUGaea+SnZqETFSabzp
9eT4P5LObElVJQvDT0SECgreMoOiCFgON0RZKoOiICro058v94nd3ad7d5UDkJlr/esfwukrZDV9
D7gZ2/JGC3lVjGThdeOME9/azbjaImXKrgs+/fTwWGJQysx6dnHzTiecmlMDcetchU4eKcdp91eB
08BjpjDdTQhigA9Q//ac5QU4EXESxj0/txd8FWMMhVVyVpwL2azcqQkeHE3uVxwhLqIoBRC3m+iX
yzEbM7+CJ6DRa2/S6fyKINmQoApD0iER7x1nsPRBLUde8whr9iyE549dDeRLH3AfvfSnDA9dA9K7
bq5vhlFy8kEXw4D+t9za3YmY0DfjyJm2424DjFCB4c6GBUG5wWkEFHHdCiJNogoN7ACNI6Bj0WDd
2JO7rq40nqDhWkpnsG+K75aL0WNMGX1J9sWPpumdQZgfGNdOmdSUOAeZRbcqbtGVQvNV/gxf0PXo
tu5RGT/vhIzts87TdkI92sTK02yfS1mz2xtWnEDu4/CCX7F9ZcqueKNuVSrLR7l8T3dF7nMOUn11
d/uyZg/FjmWJ2hivFVDjlUS0UsyvcroYtCYpYTUANJxDuBEATpIlzHwslkmbiO9kknV2MrKECkwA
NAXcLi4CuD79lZvTkfxV7vQwgbtHuNij9i9KrCpix5tM9PJP22VrVlSKIQsJUauvi+XBHd7K120c
kaXNJIvZKmexi+kLagb+gLgQDwDFFAhnwZ9Im2N67KhGv0JwxP2DsM8FQWiAUwqeMj6VMoHKULp3
w59bpKR6vRKO+bLVB9N6jmWJ2KTd7093LJJ6katGl2QMRyazSTcbwCtJLdnZvZHKP2Ed3vY9UCPR
a4jdIRwxkcRhbd0OmOpa16DYjGVL4xpuGtJpPzdXKZZ0/g0CVLizAefuYPO5LN+TRUo1eEvyAv+x
8xCrLOyqZFPlscPdYyD5l1AS7k7QVpGhfvRa3Y4xs7LwUILlh7Z0yqSZNmktsILwu5B9tYfvw9jZ
1RpcJeB+hCrPLLzJBiZGC6/Qr3AK5eRxqCLKwa+KRQyVHtUqBdLkZjNn0YqDQuAZ/EWHc/ENX5un
20uPI+Y9a8aoULUMWH4Bq2+KxmpTbVsTvjyw6oXBnHWZV2gIz1/0LX/YjJRXawIJRgxNRHQEQ31k
HxwISNmHyHmNIw4Zf5Pgxa53xfjhDvs2AMO5HAZkojHTAvdYXJ37gQRVPIysf3klPCvrvjZkYHYI
AvBk/X+yeImxlVLrODdcD310X5M5CANuOLDIBafvAIhHckExjLuzXQ/QdLwQJyGjrBbj7u8mbfuR
O5nMJx6u241ifig9SjqfC1LNnGV5WWAXtHxSH74xGypmT8j+dP/y+6/CAfwCnWFqaAmVPDs7SpZ+
znywe+++SJLxdJ6NSFTrSrO8g1Uv3rXfSVEquS/6ZZhZ3cR4FjZDPWKXbkZXCC2BLLy5VEIJ0Re/
8bOAeXhdTXO3uBnlZ42XOZGqtN4hpRCtfuuBFKnB58jdbLHHoNdpZw+meFjX6MWWnJ8G2wCIIpAO
rmEFY/c1y4hRx9wZmhUo/Q5GQjNZ4MJI/SDPpqn5iKXnTKj6kIbor91wPOv7iKC1jcRu8I+VTrtU
HlQuauUBYz/7OeutPozYDzdaRwng1EPjc5tnQQkxZKDnRdIooUaI4mjJoJ9qhQ+6Ed40U4aV2kOY
ctf4QqZwcqEVIg6C49YjtAmFXB8tMfgmAkrvs0Pyj+9Nob8xfDn3EX7wHYIu4TIIZK5GHM3EfOC2
qvnAzx4tKO4FGzYVsox+pTx6hPJm8Fv9ylfj8gsqf3Fh3sDd96aHBCysPTG0kl0GUTNSMXD9kNwO
8lLtXcNXlH3MwZpTDlL2+3AT+LJ25EngEuLg2TjFCuwYWjSipsdmCgFgJp5PWlyXz8q/bneTlg4A
A8SY2ver6icMPAAQwbRhYG0V5F8fcniT7xamMBQH1A2jQD2+39bli46ZaaM+EjjYBzctrEjRq7i4
Mzkf8Y9y3en3DVSy8+xdBw/4Z2tplqk7RnJKUKXWJKDJVHCmuai4ZWJeJIxghPpNGLImdu96tjdR
EB6QkHInEMClIUWi/IUxRhWMfi0pTYpQYTjCGRB4S481csJaloNK4c+c8cENX1qGd+kO1oDeH+hh
mr0SMirYJ68g4S9drBKwkgSmwE2LsyWhXcRWRAhPxdGB2ccb30M9xwWRZA3oAo2F69gSk+h/hH0Q
R1C0WUUJzMNmKhfIsJxh25av85jvb/D7Du84YczYGNxGoRVRa/PN7L+fFXzJwm10RusVOnvGc1Cf
oZ2WO+WHx9B+OSMaaFJv9HPuxxhGXffcKEV3/enuvFIoIam8Souwn+P9Zc+OJs1rKUJ8AvxISDcF
6eRnJSzu4UQZF1AT2qnR2ncBXCWR61kbTfxknUELwjorn5gkndn1Or46H2jj+gq0Rl+NwVyC4DCe
LYMAuxi0IrDiwHi5FwLAO0umiGR+OuOe4AqXzsi4072xtmOq95t+ruyb5eM4xHAKOo9hvVcFeIfx
ixcJIloGjJb/200PmLw3Rqm/4EhMDgPdIMvZ4pCnd2K4Z3cUP6b/xI/YuO255qoHwRs+x5iIdkT+
iOAz0iaUqwvGuW1LUaJ3g+X96jYDb4yFo9N9dFNm1wKD3D3tF8yG4BtyhZzV+Was2LxhkgQPcmc2
taEobm3caYQ0shzJEyMTmuky34Wcsvsy63Symh893k6SKdOFkZz2pgXD3//Qv7Hv22E1wddnAyUP
j6n0mocDaggGZmN+Ov8rYfNMVte3+y0gTXmcLlhapy58r6FVbG69c1Wt4gEpZNXg+DNnll0dcE5a
TNGaOIPUGFdRXWK9afRUpp1R3+YlthcswsUL3her7sauCAO+BEa07pdg/DQyxJ9o8Kn7pvNnGhU3
AFenH54mHc7F0t99uC6xKBmi4uLby86oDS8a1ks8YWTFISeEW9MQgbMqRwgUPFg80FtxuL+aJXwr
ovyyCpYIToDhZT1aA1JV5hA8OsRKHpSxBrq8L79w5XssoWA7M8N5qq60ZCrpdYDFN3idBu/BnH94
tT8/zxS9YiqB65LmwEnt8aRUtkTvxwOkmgTLaSrmFtUg1IB2Kzzr2GsJAbSfL2ilEI5GkLQuD3eU
mY9bOBqQgIQ/BAV3WRD1575b5okfr03dcbqVyqDn2RBVYN/99TBvsL6Dq5WrYs9R0AH2zp1HkEdO
2QPE1cxDr9oup+zM3KfsMhB9zvpi2csYpjDHIat2Ud2illa4uh4UbsxwRu3LAai+T0iQ3l4lIVyl
mmE5K55ase1cmvWkXj+ugSBukr8DL0lDEUO+FqJgSuAKqWjMLrihTtLVcXCdsNVIs/tpqWuZS5dD
F4YxZBrSEGh2wj62V+7zzOfeQPS+XpLkJZ2FPyGtDD/aueyUTEFF3czRhBcWxmNsonGxz5e27aWP
PZthiEUi3GEPTAHEn1rhh0QPrJZtz+MioXhP0l0iMgG4UWIzo/HnFdPQRnkXiM0WwrFgiFK9I2i3
qdYTWoQM90LwV1r6pHeHuOEsiz08V/BDA0bv4x2+qHr5zpgBXoEhSGgtsXPm1fCUZPv+zjjn0OfO
bmRDfOZD0uNo4/wnIrLVAy/z0hweKBBwrLiuhpvx3b0C33IYMoG5xrQRKxqDxvBkt1oh1+XAJo8H
nI1kjHm5hCuOAkeIs7+zJuB/izdjfl0KHEb4M2bWNWb2ceKHZqy+ge7xqe0EFJPPbA1nELMFGMw1
SRK8C/ivvJG4EPyHeuCwQQ27B54IeL27MeVLO/CeWbp8boo3cGq+n74ssYP4Al5xJAkXy1rjhzEp
4jcvcFHEj7UBWyXfRpyEjSG/7Q6cZV8rbpGfC4uFBBlOvOT1X/axj9McEMrdeAvHpFoQHiprais/
X6yIjeVldsCHCBoacCwlMIfvZ1H+tbwleceeho2h7SXig40PqCSDaMpxKu6wbOJkJly9eB/GkYeg
FsIGW3U5mKHtg5WiYOCi+ckBEwIeDh/ej816ye1o2SeHqzlaLzOiwueU/mGFGSkUllmiFcYhQVfk
nbTOzwLxEtUaVGARXXx59uKQOXGSOJnvcVyLx6kRJCxqgVbfj7d3fcn9RaRadXqI8hgSKMrKF3ek
/8cFzZwu/CN+Nvwc/z67T6erC5QoEmRMDH8KOyJOY8LduOwTCLSQe/hPwWDg9b12DR7LyrkHlXHw
3oeEFUkZ24nxDqUNnWRtnVKTv2MeQO2y9Ko1N8jllyE1EbbssWD4PV4kYfHzLCh6NLqjbOcZEvh+
BikfyQpC4TcPMV7/RZfwRU4RLDEQ8M0h/TkU7p6B1UFFlFLGQn7r8SreEsxavOISpsG/9/V4kHPW
ULYfEttCqiJz8yGzOxgpJ1HosMoVrOv022EIQcTto88S89MHhAiAdXlq3g439t2TEFSyhRViM+bx
Fc89V57SK0kV00MmlusRHyKgEoZ/zNLDz0rms/ND8P3Fvedx4kxFlvPx8UvZgI7gOMsNRQMBTOY+
Eb79MUFx5hbAq4GOho9TGIMHkhCq55eYXqT6ffc7YU6iT1WT5rODSp4FnyGkmDXguybdDepWo7ng
/bsiYfiVh+kd0lmPwuRu5ThlqD91NcsGM7WZvXYVfz96uTcMoGgur2pSjRtzWCTAJlyLL3jFroL5
7yq7VnJpvcZEA5OXZgxYUON9bjL/GTabtzvB4MobUCAR0gnOfQkGr2QKivxBLPlc3B97Jq76ZxwC
un3uc7VYgs8+UmZVBHsYCZsGd11UgzkKa55enlU8aah5EefP9EPK6u038BmFLL60JQTcRouNI7gu
azViX/Y4ksCTrHDgbTbA+vbCwt5fr4kUXL7iAqNRqkHYSzqhpWLUxAbAJWQypM5+a3w739GAQNsY
KJV6znU5c4Boh9DksUJHfUHRKYfykayENRTWWY776eqcxS7bM0MpkR9F3XsUFNfUOMffd9Begy/0
6yNuF/8AF6Iy9s95AM2URWhE3RBEIGrtlxliDChaZCi1fFnIcdjcNfp2W85/MPikDCLh9H6gwTiq
ihljT6dmHpxdtIj72qkpb6e71ao4gKiQ+ogxMZ+00w3DsGjHW0lXjvLd+nvZ5GtZzXyx8PvFY/9B
PAyWca9gqc3a1nwSX3d3xChAnt+i34l7J/awWqJRXs2wDBHGOxIeLZavkugEW3xNliDF82cWk3Ru
ntVOP47De2pSa3H60J+7JR267KEYVHPBBrpBsUYxiqQXKha+PFnhiX+gkTVXxwl96c+0QPbVuOez
u7Cc0bELv4z9RNiX9CJt9Yl+cOzD3aSJr/chjzV+CL2BYtSo0W8wsJ0PV0BhRihNZ2AiqeTdyOwk
9fPmMteNytQcYVMPVEL0FDDcAWk4PSnA9W6KGItBT7DxPHuqB9SqFALs3Gyd3WL5WvMovvlxz8NY
hK2xsZJrXNr4ebhix6040WviBhqacEyIJSPxxtQl1DD6lZ57yF5JS8amL+Zw8EvYv1g5A+yban6X
CpNU6KG+bJ0XJYBIz+Ms5JgF2POxoQBOg42J7+Ayupw8qomMrC5I0Fx8ukJBJIKxyU/b7SmDtdnC
5BwIQLDxmeheLAi9zakltJNvUbHpMs2EchlshZ+BLDxuRETSRDX7fob7d9LoIlk5SIMaXsJfAVHJ
l3kQc+bke5iQXBN8i2B7ItyCI29CcmVk/2n1ZTAgHlQbODLRKySpLLc0Ihw9KN5G+tJWOIEzDD0S
zgRRTyRiyyv0zrGxvNo28CCwvknwtYEZxvwCVCYYqisqRPbcB96Ku/ch6mfcBlEwDQ8NOwUgDw82
/+aKL7wl2RoVzgtexIHB5aIGM5P7xeL2QMwEn3bLbE7CzNQGoVdOL0Ttnhh2YYxkMmeAcYSBM60B
LW7mHi7uAd0qp/vQTdJG907gAGKJcmZ1HDBs+aiwKMfibJV4VC9OJLYgHkIGRNhGEw3G/AyWbgN0
gRwZaJmL9tEhOTCalzdZzrfElTrJ9ESYaVI+N2jxMyuiHuNItXk2lI4tQkuisTXfcQicjZv1+1xU
SIG2EtMhjGNa4krgD0CDrKwJ5hEQeT82SS05tc3TaRSrUqLBxR6+uBO9pV13k+yHHf+R25K8h4iF
5eux1+wLshrT4XLyXILAMcEW/Gvorzxd1DIFpjM4XTBl1NPfbQDNmmpXVNE3m+PvbpzQ7dZDw4ko
mmHcM9Feiu8vbOVSJyC5q1jYVzp+2cSEkeuG6pABXyRZYG9vlFEZZmhmQoWNdyk23KQFDmDk5Rv8
iVBvcuzWuDZ1Q3sgCSkwZRbWLI2RCClq9tUlfanOWFzOFHcMcYdE84CPMQy73K6Jq95w+AVCdrXC
OPQ5h/2/3RIFRIQRR39C0AdFbDCsvIfLrwUnMSJukbUKkARF/vxlj5bqWoK3MPbFRspjIHtKSPcD
bSxiV8HCkDek/Nbh5iCKhRIXwaK9R63wrirt6L058Yx6eYrAB7BJQvgpB28ftRpkBFN5GVb/81tw
0P5w2oeY5zsv+yPZg2KOWFWGgml+F1eS6m5+Q6A0REFIaEqovFdyOkP99XoupanJvihHAw6egd3u
iuHphdNMNh9Pw2Fjv+mP2lAdrIe4enUwtNcZHZiKJjY30zc12b9Dl2qLmlUTZesMCYaekAd/0H6X
yI+u+v6CydcXAY0UYxj8jfGSjV4gOwPH1Jz2a+yXWG79WxdRr2OBcTFI79GG+pyx4ii5YYI0gqES
z+fPHw2DCdP/J+9S9ZgQWuIwOKH938eCUePY18i7tGQhDkZr8gMXGRIILFRCCMk9PqEZYrlg4J81
++nYn4zi2+j3C4/NYF8RJXgy3JDV5AHWdeRy4Tm3OiRJv2EotwZGP73hpaOehsyFgxP6+n5DUwKi
6LUU79XpGieHkYWTD4lhE3+P+YvMQoXYVceic0kk46Qard1tH7hb7tSrvujMzXdFLs/Q0H2jD3za
WOwPzQ85fVX80bMlXRBoCdjUaBP7ze4XfdGHmoNYGyxJNfv3+/MLAxAbTOq7B5K+iW4NthfyIlaD
bYshFF5EV3veU+djCI/ESYQGtU+8j1TsOfk4LAFqY84qkBJTiaX100qL9UQAC5055OONnY5EptbH
utAesTera0TD5GW11pgA74urrnpyzqAkfRZdCRnqOPByrCVbPXJuY/+zgwIjVZ72Ch4bplO0PmOG
JcaJ0zesrQLvN+h6Xkfk7nTRmtUdErp31d8jUkts8AMefdZ1ZuHE2wUjxjHu6Fdoxenlvqb9YX9B
1oPpYIq5C41tlIY1wkLqbIft6YIm2nF0fDyb+MEXcrAwItFPqOGui8cPaMJ8Egv/KfLWWbiKyd7v
ib3LVozPz3I8X2LMYbGpAfu67wMdm4dTExF/jLDAO80wQyHw7473mNuxd+EzNxVE8b0tKjThm+UI
oXbIaA4rTtVQe6uA0wZTjYmAe4qAIyjvKUNpP43Dkq/C+Uhcom6P+MbUChK+tevC+pyYFeAxBVAH
m/NEOK5MyeiAgMIRMTgFqjWwbhqSDSGRx8BJsBZfH7G6jC6PGCGyFgrSRfFPivRw8UsF6MZXzfro
sbXT/xymCcLDozH/WtOSDZw3cFhbfVT9pbuxZTloNcKvvxH18A2tm76okoWwP8VHqXgaMQpXM4OT
Gx3j64rSYxsb8dVw88CdkR4OPmqucWwVBig4qczr83x3ScAPZ7mubGLxXogv9RpO2d59bfAYwU2F
Csq4OdSm+/gseZAqNWuEo5HBcBVE9r0mzEs2FoRjAzudyl73rxZBUvLZopOZP6zx/u9bBuGEfHGD
oJTxipETE7ahYTGzm62ZuV+MuNucR5VOMjoIrXnuNm42NIhCaPXVGUWgTobSfMegd3PlSRHn5aLF
fWL2K69ZbOCpxHrfMMEgTY+gPaBK4R2Lk8Rwp+F+F8Ki4uSAqnTk6oAStzCMzOnddivbL3Ev37Fe
v1a9eOHNxuxCX0zPJP3UXF2MZo3zcz3ZnAc6QDCb5dRcGT5YJD/G1TVvdH/AzINZketcvru5BgH+
nhdrwz3+PG/2k6mfcRe2r29cmx6Wim2aJcxgV9dTjPqWeVtt/nx89K9E3t+OombBHVALZrc/WqNw
NQKSe1tg0iu2IDhwsn4GJvVdHH+JmcAWRCRFA50kFJNCbifo0FOhntpDTKOkE7xwyJIwCSiCx3pg
L5c070kSLDsYKhTIZYiC9oupZO0BcATMzvDjeNrX7aPU0S3KVZSxMii3BS2LQ8l4YLdBIN8Aj8QJ
24GNXASO1OxzuK2lEHZxPK6jYcZlea7jGqFivacr4Kq/DiuGKD+tCt5++6vNCiEuHMenrbZOdjeP
X3HkkXM4QSqcB8xbDwLPl8zRk38MpR9eyRm5LZ0qFzy3yI/qjWcwRim8htMI00oELqUboCzMfV5W
tasjyfliMzYlYvSnE9k9+Q2fMil4bTcTPM2Eb1hp0L9eAHbLTaiYry38xtQjr0l2nmcoXw7kanqs
q7uIMzJoLGLlHfdpGAualJ1fuj7vRsrDzZjuYPGqeis6NiHwHC7xAkUgwsHauC4PJSvTWi8ab757
UxwwEPnL4C1e5iWwQGmhwP48dRD42ynXxbK1z5BxV1w0BN2QrrDzYJxpiHnAkXZwaDAKr41KZNCv
G7peOL7ZAmYaPfATxEjBHG5if5Fu0l5te8sXTg9IJNCXPiCeGEN1tvM7zZ2MTAnuKwz3X0Dk783i
h/BHcAcvDKryVaX9vW/WlZnV1+qg3+bWGIYORGL+PJHzG21HZ77Z3YQnE3tJ49PhUEVmJ8iHogAE
3gMVzQzME5ACCkgrwWH9/9KwB1iA9gNrBwEnFbYaV1vAa1VMdXEpVFFODnbXqRkSlxP/heBqeHWR
VjbHC4pAK5YawxSmq3q2hXHDdEd/jSwItWxW03BFMtCcMQidMybY+vnOLgtVn5nPzUmj1ILaHsdM
8Fy2LAd2gcj4snpwg0uIoiM3buxVuJpYSAZ8t6Q6hcBLHsV7p7L5Jz/cmE6P+ZUFErHFKyGedzGC
tews/LXo6EWOgJRMw/OAx5HTjg0jM9YLeMFL4lFXc5pa4y+bh/PF3OdpQjPvLBa04pM/ruMmtU/p
8TTwKCCHxkKz1wNXrISMWSxCdv74vzuRFGCRAosQd7lihoMv9M/5NeNbZTZRlzrDrxG+F3BWMN7M
g/LEUIdBoJP77+Bh3BPZ30CrBZIkRFkYdaVLGGCPH2OBzkbkOXzi2P+4nbsqjfM51xcMyfkw69//
cx5AKFqAoV2DMzd5LudzR0AHL26pJeVSx4q42C6H0qKd84CkeE2TAB3cPdXxsSRjm8YFcfGanWNO
Co4Ogs11btz1xCBJWzB3LQN+ReySyHP5tCN3FB0Z8GGRhobVQKPCdA/JIrUW3mJVYuWEGs3b7WYg
xvHSj+j+v/4846vk7tVFnLIqlmwl3qS2zhf7bNyXUqP7/e8vx1C9ePz2zfHb2urAuw6W/c16svWN
LushiYrtnyzGMwNhZEYg4nsYwLnT9N9rpNhFyC+REMcuM2a6Jv6udRVq79chfazQ82eVrWIvMFOk
IN0+fnOXyc4DJSCm78/fyY2tYhgsfAkcEDHykERrZ3pzqnCcByrnhWSN/ZoljKsUDpB2HmXH1muT
R6v70OEx97FBDCmuH3qRjJ0Ni7AzH0yEy6i3qrejZM59ghJIl/la6NsuRIkdJ6A1g8UCNlvNJfhh
0RcVxQBvM/kuqEgo2osQnTtO7NzwKUsdRwEJQpVXY8HSwTgZZc4UloemcolaV3oepPvs8vLbl/+U
d+mY9GO95Nwx+SdJ1Qhg6sWUWmMiGFc8r+rspuIaQcOBFRqbMS0CAoc7orApl59yevJizx299UWz
I2JwB+Nmoy17rTY+2iEtaLwSdbR6MCfEZw0rq/75IEIubotITuP0vsQwP9X96c+iFrE36tXckFgJ
+PV90anOM7RcT0w4ngizns/5XTvwSrWM6hPXf0t6v4zdVbfkazx2nt2a+dsXb5jc0kAwMWHpPjac
sgrvghFxe7luiP0ELwPLKrwPZOwVmqTnVh7tJCp8hQE912gBV0U2ciYd+juKm84+3y746fx0h9VF
N7c1h/d0JiJcD6oGtI+vJGcGnizUWGwykMkSAr7xP0LzaEzz4Hf6tUg8IAacLkODcvU8yFJI1ibp
h4NgYDetx3ad6t8fiUkIN/xC3nOLq9wnvmAe3NgTNk5UZ0+Ek8ZAv7Mq6lNlx6CP/cWSNIvKj45H
4yTWWwxvpnMG2R8efWp8w/dzn9qqv9tSaZFljLPFzeDMivmeqy9J6xK4Ag0lfgQDwvWw/gXM+9h5
P3u1gAE6PCNyH2T/8zMFnUKMv+wuMeDcFUCFgTX6io+LznBiIjMppxFqpIEzfs+GtwSj+t0ogr1E
LIe6kns/NR6Q/3MswEZUgvYEfSm+QbwHx4ZjD0GLMJ4wiMw1p8Kg6PKc4+FAuA1DZv02daE+MwuC
a+jmso6AGJMf0FJ4vLiOGFOu1htqDfpgsAcazDksRZiwj6R8ILPDJogKnfKESACd0milqPqRUsxk
VMsD9DrzTshtUCc2h1a1H5xAUrKigl7HoLCVTa7BmWZ7pgLFDE2qNGIvrP3FBcEynySqG21p9mR8
xj/STOPyuvndHnuVyuMwgGnvfbG8ZYODTWEyOgGCty0D+BaxHns9e/F7ve6WbLGraXJ27+FDlCi+
u8paYyWZvmHNR8lV38zJE6XdK6H56vDHCCf073M8pGD06K8tY/Rfhl0RBEUBaGkJaKlomgN1GYCM
JIBFkEhQomIMFHqYNELSZ9biAIJjN7m0dgopMriKbibGEuUyIyqvOp2YNDAFYz5T2l70pyr+Bmq6
OdELYLFL7mDtul838VrCsFd3cUTDyKOS5oNPgCYGZwuHuTWaSxdbP8mexDd9TorigzN7PFhmCNH0
/G7J2owIRkwbsX88slYu2/UXMRI67Kn3hq4Ic64yPpmjEVj5ZUxpaPl+isO8MRxhT0tbjvsraLIu
C2/j74L5kLrrv7sBRD1cB6d+H4VTFbkftci8V+wHOxhbVz6ZNZnD2kOsxH5F0CRSAbiBH33X8HAB
gWwX75838RgGGY+6pAq8COahl8KKE25gYYaur8Nw95vbMu+K9cL96fzBX8o39ebEfvu4myFGPnSH
dBHG31veo32BG3EoTgVDuZSBIk2uxEhsjCOpeSqF+4MdMd+XIwwhdeWevEw0HcjIH+Z8jokh0gmM
VMBoCoV1ofvUGcVO4DZT9nvJ+m2Sol6ijkTJkxWMtQ4MgXMQJW29/ZyRur0cwFZOSILDcufQfvWO
+oy2GDEIDrW2aGMIItdrwt5KdzsYOqOvp+odD5hHc72UEDWYDGZHY7zrIR9g00d1ab7uM4RPf/QI
L9DoxxvkUbA2Bt4I20UUVzGx7hDkf3ATuAm+Wg0ezfCW9p5CWk+CrTAZR9WvgIjb33n6k/6wXtcM
0HsdK75SSyAGMFUcakBBj/g7s4e6bc76JTyS3DkrKT3eDF4Q+xPWMFvFD4JlBd4txpzju3lfE34l
rM6DkTPWf+TkWB0gPIcUPbM4Xr02x0mEwnaenlCD7Jm0aB8A9n9oBJwClFyNESjEzBEFrHC1ZBPL
s2IPcslUS2KgW+ohZSf+nOPSvbakw/g1lQESUj0r58ryQ09nXCfbjAOJeqyNhq9fp6g1qE2ooi7+
lUCoMSehNVCsu+aNobQgqW23SLYeFHlZZbxMnKB3Q5Rv2HfidoYi7uKrOFc97BFQ0JRRdT7wPu22
foH8WKM//o/HZ6+280I5vlpLHnNl0LKe+kmNIMvt/WZEiTvABk1hGDFcaQplOUF+y74fmTUH8Agi
ZT3c3bHgnIabwdBUhxA3Tl0XX1J/cscXAfUx480M/QZ5kCc48gL9JM1KOaQy3kVmPWUxPpVtyPaS
qRYXSXsa01/6JYy6dzlwFz0vlgnpxEXCZZxusseiYLwDTJMIwuNrRWNseE7tbvCpxDYIyyZjICBh
VuIMjTYa+omkf1Nj8LYmL7BUhqDMK+oZKeyE2RsMTpXSOt34gYENYnmqDxAqAZWSFyaK7mm8GB3/
ojvMOEF7OZ3+VGMD9LfBLO2P1b5BKIO6CmOA9SkLpsbTHy3D1MbcAZsUIzplc8HvmX8/WJU9wX5C
iJ44SvJ2zdstP1FKGO3um2+g5LoKrQAFtqHeLQcAD7if4SMD2vzmTa1PWLtv/4FJuDVo/ZIW/OON
yRR6RN/nuhrOsxSrsmmK3Oka4ZKTdSup3tw23PjHFBqkydEzMT+T+UPioX0nPQr3UX7RT5D/wjfE
zVHcdaCTTemMQQRhLtI+m2o3f0BRg/fAfi6tmTmiK/uFhfdxV2fGl6s0Aj2JwUXYssG+wD0rR6HV
Ml6v3ejtqtft5LXrb+Bjs1RQzJj3JG3n9VWAIB45n81EjLkPIyb1bSdYKu+1sb1fNj5gm9C4pTej
xiAH2V5+XeGpidxCrTfqAHCYkencsp4GCBvuYA5FYP/H/PdpSokMN6IDUjsj1OwEwHF1XMMPx3sH
kJ2RojK0Jeuk4e1yzB+xoC11qwtyEmhsehskCszFLANdnM74GNk+Sk2GJ09GFNXYbFD5FTYiJZa1
YuZAJQODa3VDxIHBDrKDtyBS6B470lOzP6rVZD6j+Ceuu4QklhbvI5PRJnYsTcH7c/nkmRv2kfzl
fB3vmTBHgsrJuO3N6EJfMhojjABkDBpNy0Kvz8DK+Q/uFnjLwldGnRxgQtzqi95hwPwODOs1Z960
w1tpLc4R/DHnG6QsOi7Pu7VsGWCF7rF+msfzauDSTGqcJ/76cTMBHNNt9vLJfQezfes7jo80A2dh
TRWuP6C8yeyR7FHxnOEJihp2lWHUZirDwwf7fOpM3X8veBntrqNlDa6LVP+w/X8zLKn/GBhNUPEQ
wehgcPLJbAWR0MMoIeP1YsbYWW8N+Mm8KS76H/B82MQO2jdmNlOOkYYWjeoRz4RpClORCb2H7SEB
Xka3hh8ikkUqA0LI3xwPIDISGDuroBBlgZCV+wrD5PDGAWcvXAAbHZJs0ZsBFSCeuGFGIKFqBv0f
8NX2B00vXNie8K4MA/jLD3rq1gVszBzEyISpYEPO/o0Bg/7Jje1tZPYALPi9TDWdGOOvTmnKBBFA
5+F+hybD1f3yRtlKc8WsWYx8k8C8bsEcwPxgfcHkgLZwfpyup3NtlL6RztbMDwEW4mJ5htRvBpyT
+/vT3kuA6j2zn0+/Uq6ynjxi9KmZIY+94nJcorvhbHhiBIR1FarS1836h9uLxZSGUTi2ygvzhTF0
a2Z4RqnZd8ptbNX8ynAmL3eEi2yKS4aFXJ3DQjr9zUdXY9NsVWOq+JOH/y28UPr9jIn5bbynNJcH
fugVK8HKIZP8SNC0000Dak4N6j+SjUbXo8Ex3HRbhYebYwBscT5Gvw0WwPNY6ywAAuebbjb/2Bfc
zHRSByoBkr9Ki2XAPYNwDlMNPUXIzA96ur4f+cFyPPMieRHNN4gpNcGrBNlxLP/mx93h3AytVWbG
3/UaN+GjkRfGrlEPrJzx9jMNFk8rQ/SN981Hb7Tfb+nWlTMeOO1n8f56bTeTx7NHG/VGKu1zfBcu
SgSWUg5X0sDPEWu9zWZI0pP1LMASn8S91mw22VRvJMQ37C2P5+lF5j3sh8F6zJzsxS1HTLv64qej
kkKGUTX3nHFkamBnwy5w+kbtnyi64WLl5smGAjkxPEpvDsvlvy0pST7vYHC34S6gDXiMHXZF6JBY
WvNSGLD0wsGUFcMsRAw5/iPpzLYURbYw/ESuJYOAt8wgouLsjUtNZXAGFPDp+4vq1X1OV1VWpgpB
xN77n56esk4EuyqURMAAPsICW2fjFTxAqIS2K8hlgvOIwFJA9f+IO7WJ4QmXHEz+aQH9wzoTAiGx
6XkBPmL/U8HakRtcz0h0C1uQNWFfoJBpRxP0e8DNmB0PSKKaVsWoE1oHVtbt6YO9whZFc31fLoxG
xAUEbP87EjxeYZryWoIO0R7fFu9UGn2asYgwVUZ9INowIAmBUnAOio+Ir3D5w9QJFmBFHI58VsFA
KgQXccTDVRZuNwa3x8br9Q132H7aewYl1GgCRKao8nOUV5SIyTBzYUExmy3iHn2WpsyDhCozgNPH
ZQfjgUPSUgOkIRz+nw+SDZHhgV7XpRBl72e3kbEv8Ro4rnwPyj1YmjQ1aPP4YkzdTD2sddYmTYbm
NUkhyuNp8DCQ8ROGRTtMpY3vwAf/vTKCyILHsagT5b9XxQNG8+pVRQxqfBeO0ywW+Co9Pwn2wd3D
SMrp3XknvBVZjd+cSKhb7ZR8PRwvJrqISSJ8aLG3E020YtjcTc45+JhxF3UBOuAcOdMZBE+sOWB4
mZJDj6DfDFOzfwN9IxCG6wSrdr8VQ16W1Q4782KSsWvACC7BytRYR+z5OAxThgFvRLRxn25b2ou3
yxmXDTxje7f+LV5GwoxfoQ982f3YiMjTFC/M1/IzE6b43EsSrqCQFwBwX6Gt22L9pRwJnJK5KWh3
BqbYRDBJNn1Ig280SXT207kLGwW8TM0+VG2BjCDen3JKpKMGu2ezg+vHwj8u4ImOd23qKeI8lYib
dI84h7FGpruORFpz8xMEoh9YdNraAC4QfBDxUCEY9knUPdXGewCVD3ibqdjTxCrZt6G4QFNG4Q7g
AsXRrr6ZfcV631ytDADG0S9eJb5QrDp3P3lSMIOSk1J6m+eDBNvaxn6RcJliZoquaLj7WdSsOIRi
pgP/PCHc3Nb3jqwHrbVl04/ERLB8sIEHkjxjeBh/D5g80+BFtL97XpSASLQ3h97dUTsXAdPDjNlU
f+SD0o5OZTCkgCePZAxXkG5MdlPmZGiY3L0WfE4izR2PTiQNIoeh1Ny7Qjnwgo3O+PsDhGZJlzhS
N/UK4Z9HyyBgARVBwfT38NQ82eM9wpkfISWTZnWxzjssWq0hwx4cowQnp8966Dl6nJHm0Vem6hTj
YYSuhASfKO/5lzGFtTU2+d/t5oNZ4CXngr0exVAa5C3zD+D4cwMPC+bZ25r2e8tU9meGZWihccAv
158vQ0ljpj/T7cucdIzB3d7eDlvmLePmTZTNP5f/N4AonxWPQM+0GLnQN3UufLv9OiLRhlEfjJIL
5BxqETEusWFHDGcqRAq8kpjgayettLcmfQOcS0p/TqzHZNhOKs3/vaz1t3SvirWOyOsxH7zKBXFF
LGCB5tRIK5IFBh5BlTeKsTemv1ZvjGsx3RqD9Nc1XBNyj+7Bak49sG2mJ3MUWFElMje96FcmvRaa
rhWJH7EVLMg2NkY4F+1qK/w523zB23VPUGBk2rRSdDgE5aAcMNqWhMyk2pSX1kpl+xnBfEJObq+N
OW8AXiaDCo2Jahw9Lmu+sWO1rDV6ZFydKGz2zsdVOj+7yOCCWEow36jsgfcj6IDR/OsiY2xCCmxj
MugYPlbDG5bmR10wCPGzayg6suPAuV9dPB26I41V7kpvdrEW8cWShdH0RMMg7Lc/D1cZV+7a4kgX
taq8Wes7pGQ0X+Z0SNljrp8UwPHNOfD5dW/9BStc/UpX8gpR8TlbVk2YOaVlbbMkiiRqh5ppCy+A
Q4OPgfwhhYgDz8M4SFiQ0MvIwq/kC98EpduU59gJrXA2GtjA9gIBbEY4KKe2VQKBb821vqSZ40fH
dHPbtWM1/hzAkAWnxdcjxrBJf9f3PuFqb4FLlLvw5kPs/CVTefI+iVAJx4SsunrR5urmyC+9MIaw
YfKa/ixX4Fi28EyH0z32Hzdr5fsVoDOLH4gLdej0Nh4GjCJotp5WCCWFx7Vz13fM3yZRaM1kjgSi
4a1qRKHOd7mwdw6ABqstgwUexegeOFZYAvWX3sFhIe5g+XBFjfn2BwE1nH1GuS1UQfG6vmxj/6Iv
/pCXj3P3r/L16cwP63EGLnn5kxOeNGCZZxADfFr+qp0OmM9RzNolMa4rhRtAHTaawRVAw23ep/Wh
PoBMfiv3HUCHW/Sj9I/fd8yFbP1uc/fxa2UUaUZTpmMkHbIYt/ErxvFFh1xgr08n5e6fJM8Mjkg0
kuQ0ZbNwwPFhXkdtyGZkAbTelpduhB/jyJ49fZshNvgbUIEy9pyD5V/koV0dZ/P4ABo2TaMvqm/b
A5udOAc6xctnfQljy5nyNNjJ6yhOTL7umM58/jni2+jN3lgOwJ0FOnd6QGGhw8QFQltFaphuidcA
SHyJoh5OBqzezFzGtziKugnXXp04sW/Rk6JssucWcCE8BxgNsDaW+tu04ji6R5FzAHnhnnNZO24H
IrRwhhei9ScDmt2s+d1mX0GpKj+3uZbsVdo0B6oHp80v/AzZQgkqcUgd2OIXCPYNH49hA4AQJKoE
Qg4nfjKl5l4jKP7yLeo8I9OE0t1YwHAdKtgbqtjqehDaFrzIRAxwi9iKKXLBq0c+m2rMTao5PShS
Q2h4MF1aE074GS64nXx6ZqJb8JmbSUySmEkCEfvkwNLJwBasvyQA0I/cwCzuAb0I9be91gimNhl4
saddF05Y0s4XPBFOvrBgo/zmg3mPzdLBfuZlshIvPrQ0uFkASesIfS+bAuTZBc9l9wfJyXPgJgwW
Iyt8B0vfZ/b3svcMoBxpzlW3tkQTQTJ5mdYft5JmdrZSQT8CKOQ8qezyTI1CknqW/tB+Hu/QW+EF
9P2wsw/h0v9p3NMa1Naktyaf6OZA/c98MyrWkfN1LGYR4bywZs0avs8H7OTlsYtwh4zJw+TOLuf3
CU7R9Mk5qIzpWJ6n/SXd38ddG2bMw9SY4dLhoR56JEpZLOGbVT7gWQ/BoEnoAZA6hM522s743sPc
8m/eIIDk7hhD4Ir87X10xqNI761RRQ4Wg1zG3afNYwHFV6NZ1UrB7h4Q/jPnbgI2A/PKo3vjfpe5
XXsXHnYocEwoiEyuMkHdAZkzBS6rAeLyK5n/3CH0/Ov9933a1mpU6XBFiiWC/oF1eSyhuzu0gpiP
k2V5H00L6DQux1uMFWQfLR1Wi+D7A2ryhf7wDlj0AEAl74EDCqv3/eFFf1uP+Dq9yZ702w3hf9tA
pgKVe0gq4Be4cBMpz1FeYk0+UerjALs3wXKXHHC04YUMKfiEDOtVjum+nW7zv/qTgGMOmmX7vFTl
4kVnTqnfvy5VCNU8HBGAquyCfZb94IoLJEbk+EKF9YoqhBxqcwmGBsADNYfpMeCdNdgjL/ykiGaD
lnkaVsSLTMBWcAmM5FqDkYZ3FHXcmvzIHgoT6GHZ7Aj7+F9odKN6mcdYt7FmzxfhqR9OEbGPsScj
cDA9b+BtY5Vn8XWz4U0XdMPtdYZtxdSIBozit3tU3wJuoTFCMpyOp5zZKkGAB4asHMPdn3dli+Oa
6+FB5RAzfSOZWyG70NdxsKqPnc8GmlXObMaFfXzFiROYA9OUCoYJTmkDMgvhwjNOZa++T+P9xGFz
uQaclHe7xA8llpGxHNZDBj4NFS6naxcPEQl8KK3WaSkeasCnHIBYt00KWdhzGbSMiYwv221Xv1cd
5uR4tWxvyrZ6bdOSG8zK+B4o/xCvo4kELvag3Ero8AlMrPqx0WOejKX1pKuC+tDzGj4+NkUSdp9W
F8mGv1d4dLWc5YXTxsOOr0h334hKGVAbeHUsgD2kOuKNUzNn3gD0bbGHsfEUgP2zw5jJ3OpXX9uA
nAHqawkol4C7k2H4ZKvK6eaDWh8NnggiweKJMgyekTFhxvWmxjItQQzmJvZdIFCqu7Rb940j5YVM
3A/D0R/m9seHNP488HL24moKtMUVaJ3ug33XwhjicGLK2eEBkq88gYZlzcqnHfiTWNnvbfiIewMT
GoryPAO577XTTd9om+Lml1gcEizG5+5po1inExJANbaTSsQ7u6qX/ak9UE3xq5eyzSAzUMAC3A9I
Euc3Buzd99/whW+M/VGBmW5+/ZpW/OqxjyNMiJz4QGXFpKaExQBarZCISe4PyTJPoOGXcEmUkAla
vBUcneqIz4ElFqeL00QvjT3Vux2oQEShaSj0j1SnlPVAwRiXwA19PTy4DQrNBKyA690q0g2cxT4/
tXOjNXgWcZTU9owQ0Qp7SkMq0Vs295WTYhiJdTKdFS94m0dpnkRbELp9ScJa8XA+zNkVbSR3boex
nzBBqhzqnb7b522XUAbIUL3AwbBu/YDbw0Fa/CyvHLiqYukeS5InAdoAfquVz/7Vq5Am8Leu+0mp
0w0pnbk/9WY40rHdRPp13UvHr1UkaJGQqLL4A8k/TxCCUWI5KH5h/+h27Uja6J5668bWhuYNq9eA
j+dw7354P/KXzA/v9OZ+64Tvz+J1y4W47ycDyjfawidxTBW6+lN59b8Q7Gx4x0qBqzKGEEEJublE
K0IAyn6MAXF/A/7D34kY6izgkTwBRktfamwe8hwHWj4cv2r24361yY2gkGdkq6jYAL6vu5s2Yq5W
O8yzP94DXE7cLkxtpxm+mgMOXIhhEfFvPOFkOrQ0UIoI5qXfoe3VCSFZpMzuEccAxgzHW4b3Gpke
IyyQr53bfPj26PEYVTTLHxjVTjpIeoRaTDiced+GV8IbSLNky7dgkUuAMv6PssyGNpilmfPuXGwI
30VEk9aBfnFFOpYDA9oikmsO7OuafpXPKlebhhxifNIYTiQPKrOOqG98d9bDKhIYHLjaEBXPSuL1
lHbXPkZFygNHgVcQWpse1t8LhQljdCI32VjScY2Vn93+iEKLqKCAYioZHuiohBAMsYF8raYen97M
OhlZXJ6sQ20Dq9Kdz4dQGJ6+MueNpQNnkAhpk1UDlhdzXZ70/xQCO9Sr2969K4kUwxD+t65uPlUI
1I0aEagR390q/DX4wdsZBj4dFvNrxQOxa041DjlkrJXusPOZTvZbJoTwLniAnSEafGw9VRc/Jf6E
DrXDRuAr3isz0B5+udB0S+y1LESISBk/UtSlNoVNdXWfJ+xtOVl6N48/yAq/m9yVpJLjnxz0G09T
bIhuzTZHH9ZYP+Qz3CdffiCSJSrHInEPTyw1HzW1DTwGxoGS4YdXJqMwsJrC239nANgSqHEtGOG3
Ixjps/UoIbVeMMTUf4qXFhrBf56Otb8fgI8pmUt9mp5TNAffBPUNHm+TYpaSO7S3Uny1cvfKYx2w
KRM/0XqtYiqEbG/1Re5+RsW4bCwFcY3526brzpOmWtxPsteuYdujjuV834+6vXUbdzDeaIfmL2Zn
PD6bb6KcW+qZBFJ2zg/MBZUYDxr9XO/qsYEKcWhn4z7HLHbEW33KsGF8NfXJYGEsK8LnBvN83Wm2
HkF4S48kzdMo0Ij0ERQ6mkvDZUbLzrwM7FlKycU42b6P3j7GDfZsnoqGVGSBbia5o7sPF8wS7539
H4PHPqTRVeGlx+sRxspgUfNJmxnPAB+0R1oXcfX9XYe1MT1sH3mjvOsnpV2fAGXdT4hBzajoMV9z
W6Ja57+/LoECvVD+XoXTzL7bLNIXWDeQxOf0/owWNvAVHuaxflKzca+telveLB3mt9tc8ILXmTr1
p82lxgdED7LFdaWOlaBiCidn7hNSPUpvxc8n5Xj0OkPWq4mgXD6n+fTDtETxgMb7m/fiA8WSVlat
phTo0JKfUEFh8KhuKxx4XZVqI8TUBjOI/uW9wsGW2I05Pn9+evmEw5wLpxHYAA8bAKfe9oIG+fC8
GxXefaQLOo7kthEts3X9eQ2TWsheWC0ykfgJLd/HY14+SkfPuAKUj3H8H/+wZcxxYoA5IewrWFdD
tLRYDzLpxgJ3quPvKFHAjjhV9B5+S7zt7wb/BZhlJaK17mdiF82gcP9XKEHJlHcY5wjat9lkwTC+
cT/YAucGI3z99KAU/IP8S+QSdXglWSXlsWHykyGjrVN7Jm3vBMt5+xh7mh1Dr+aPuGStggm0zAMP
6CtbIy/pvIL4lOSex8APCvoq4ZkH8o/tmcMrIacB3nq4155p0M5cfqvC/41vu2u+LXYvUasWM+1I
Nx1esck3cbzMMOIyu2g4oLAZzDqXTQbjd7mg5SCeDSEEvBVs9/eLATHZVYGgCdkUlKMsTqeY1iU6
N03mvIWvyHF4i7OYhlWb6GMjj+R5N2GTAbMGEX/hAukbmOFxvR496z3GeX0tCSZFQgDQqrfZh+Dc
bLuzj3Ay49FsZq+XI//1J5qwzxwp4Q8ZJQWboA5RRyDvEf3hY1VzejEoETmpOQ25kHVh9QmRFPNz
RmSQTXX8wtV5jS+w+ZtVGyZvREz4Q9oY0Nw1rTP4BIczNsjI5lIn0ZEAvs/kCdj5WE8GMeUGbQ/D
gG6rLVTCzND9LAg6G39czj+aH6LQP3YML0eIxdk8VLeLlNUPXmaLWJc/MhMoQOhhjLCcSpCZcFUw
nwlGUDYr5axSgBcxI0L4mfwDZMsMMnO9M4WUczJACuSpiIZH4RQJqAatCu9ds/FrC65LMkpHLX8K
kD1S7fuGc2XDGUNnPnTywkmjyoUX5tSkjixua41+E+WFjZGm251obXyuCqNJ9S/1pDu1kDDrUv+M
CGGWOdkZ3q4ygykWiUp4DdYnXn5J1ur3uGdXHWns6/A2MJNYAGIuoJ6pxGKAUfx8nXTm2rrOxKw9
Hz/WOvNKypRIXWCXDXtDnT9w3SrJzhNSwene1x0iGHAaIMEN603Qsit+BjmGDXAnXqREwwu8Ek6C
fSG48QtVEc/qmrSg8I3pRGViAz2cbyhGheQPwwt2VGHW8T0+x0JuJCKiU2dv92IBiPFjRk+gqM+S
H+ILpy4xENr7GCWQdYGolL9A/+UlpySZdE6AyhSbL8mX/kFNAjNi27OOx3ahu1CD2ASEo4Bw6Nr0
vU3rroRrEphRCmCMvY1VTz679yzbMHeHbxqRn2r9FlJUL7C/YZq/AMfa/YjXbu2fu8sweQIkAcUa
7e30rE6xgjiKZVjhbeXVI4NLhOEL7rt9WI6+KhwlMSb8+gO2Jx+BL+LmHpJHnmDUhDb6dIRRwBtE
bltEu3Jxx4KgwN/G5YB8U/HW8ZRwQIssEhsBS3grrH1KGJwQevFtgvIO2E3IjL/uzoWyptg/Ww4b
IdkFdQHMxw3UzYkTRBwKJ2GAbUUBmw3k2E+5otdze+RyoT1FMEoNbx4fhICI3wpgEPOGYoJhxpi5
Ew4nN26tCD2Ea0ZwO4sJbXJF6AOvhBBS8EnQ/sKj8AJ3t2GpHfloDp6VquUK9S/zd8AzmmYkWeB5
L/SDNdYTgFJOcj4eUY55mIGA72Ajw/rCQg0/H3fvZVOIMJa4XO9Q4pN/lpgx4h7CEypkzkKJLBKQ
JVRluosMNnqQkvpxRLQ0d96CefDlIN/xgYiJC1iIk2DauCcmkRYTcWKe1HO3JH5VZE08pjrHiG6u
Zh1jHJwFzRZhv8b1XTEc1s2Jtkr9HQmH9jvByMTcaA7cCC4AeTrJ0MymKlROduar0x2kCKtN3L8o
3W2ZP05YBOZZKCQZylFHuFRhCInEX/g//ZpXluEwX5bMO6Dj2ndBl8gCotd5HzCB/wVi8tSyw4hd
Cgx5ehbR7YCeTJ6YQsCD4MryOZ27c+Q4BXrt8TFY2DYfu+If7CFCSLWmzoqjoJlLa7Qk4oHFygdL
H92lAZr3nPL4NafRIKSTApLmGeNFnSVkVrF1LYGyFRufmpD4KkxQFm+kzIJ0jeP13k0EesjwmJ2T
oDpK6yXALepmsc5ZuhNW8f+XweDhQGu50cxTy9ewbaEMcAje9piKYu5EoBS7ObHfuNqJR16sQawP
SXpW0STjnep9+aEhKLzzYPkNXBz6USkLnTJbnsI1PYrnRDxZP//DdaHVZ+hKyIiDDbqUnKG6Qp1S
5+gdLRXTOskFYRRbOIwBikCyMpzS7odj1rnwPwj0eC2F3m1driFKKJy3p0TwkjH9Z5oE9YNXc89a
QGpv8tlw+MGwWFSwpAHIMdFTAWpfHkV5H7eu79+L0rmC/S+kxq/vSt0iwmqoUu5gWOv+1wcezsd1
NULzCDME5Fnl2wZenz8v1QnHIAoyTyMv/WZld4CFNjllsCsaJmyC2Jv2dnc021L0+gXwAknHoQuB
orrXJ339UOrzGldirkiLpcN0eMiRiFYAOuuXYa3paZz1i4FtIUbF14E4jKNiz+4Gt8/0hHEIYxRv
nhJBRyio+QSXksZD0DBcL94uXqxr/2m4xZl5+vzXWh9YG7sM5xBYNik06stMezLIf40Z7vcW8DHy
EVPmb+OhrjkBLEfDSBvafwzecf+eFcsfMzxH4SW3GZwEpp9+L8L1IrkBm+STeRHeXdW/ake42yrT
B3Jx4yHEV4jenBz9CUO07925R8+hOcWZOMPF2HplE+PvXJF6TGT2GjZFOksoMwDccypuk1qjOLk6
x1Xj4daMuZKweYJswdpYBpPvFHEcD2UKmcPmiy7Zq1c2OHabqzkxDmP0tfi1sY4yHnsRjU70Tzwh
MYtBLkf3e/aBh3f3d0RFQVGqdkeuAFsEmuo+A44xLk/Q92kiCpZvBldvBgRYNubrJM8aKYRESyo5
zYkzkIGyaU1UGBkcXK2NewrDZ/fv0j/Om/pfUZmyOzJFLnlI4dtuh1NILJV1gfm0+lhjIrsydvQB
1IOWMbT4AEfyQgXBCTIDlH8MHfAhh7UuDKh2lHt+jbrxy5Y+bNyUKWnw2k7eu4XYJRBB9mJ2JuyF
9jh/gXzvbdg1ULDyGbGy3ucM1eS+m3znoqD7IMGxIIW6x4WQkQPrcyYZ2wQXitp0P7OhKwuzYjiB
I+OMkRW2HgZBmpwwaRYKqyB2HrYzTmOBr+ckdxLrzIn5FJap+ZlHho0HWj0i4yEz9dpSBa0Ne2/2
dNZLKMgu1fIl/MfhYdOKQIrhuLSvzNWoMboGHgSJ4RzU7pFf/UKsy4S1lDBJWtzAp+HocBeRlB7x
WqKukcwGs3vuOTf7K9uKe+dIhFvZwk97vziLhPVD/bcPh3RTQlfxdQFj93Dd0sMrRwlQOYhLo/cB
zxEvHcF1Qd18/uyGo3r6+ktHeuY0V5IRxWnCUVP7pViEPyarnX1THCwWFFM4lLg1a/KBaXXutghS
LEEwCrM5l+aKCYz7W0sYaWHv9dmlpBBcrWNztavlvwoFeykPxSPM7nIESyThAhcuHltr6nsMUKj+
M56B1gfWwugh55v2U2l0vDvM4EOZDY9Pz02A3V3+MExAL+K+pu28sjjleXZ6zM1xHRMvBVgugLGf
D48cBeOHIhJ3uwl0ItwrMIVA7lgge6SImJC8LKhED5anXpvUKK8MDwZHVAlL4eWldWQGc0rAgcG/
i4qKG5EYK0zweXxmhb3fvvnym4JP74uqy7tByBWOz957nIvsD+UIi3+N9ryY4N0NnA43iWjiM2mI
J2imp73P7hHlAHZFxND09YMtwjTsrKknhnnGBM4CsYYIsbEKqLFiWO0nWdLYj1geOGk3aj/JB6GU
lmg0YOADINq41oaZPNuCJQ5v868MnxOHA0KDloz2VVIyVUaaW/UESeHNNA969y8wXvgiYFg5OPUY
pGETZFgk0vWD/omR3Is5ZecysXRAb18Dt6UABIMnE/kxYo74C/ulb/TcTjSRNWQu+fJWT/V1/pIW
LSzH1+MvG66/n6VOGt2iVyZXEtPuxuFR+Eyyut7sR9IXM+ah4lW9QK3HJd0qqezPpdonVmwwJFW6
/HLu97z8O9vjwrZUdA7JtZ6QUTGAR/gNYKHr/BX9c/l8naYgg9o2ppwpewtigqSFYAbfUb93VntE
VJgD5E2wsZPvkZKf/0FMIgKyZVXez++MGhZaHXsyWw56WOzm3AIPvbrkRt/chnWDUZ+oFtk3Zh1Z
Yru6Z+F4zpMN2fVzgylr5Z1Vz9s/Nl4HqF6mmGXYQRaSvLox4rRad/Oow9q+faxNQa1Idfy1oRJ7
XzThChvKY7y4s0dUgjB+PcvbShq9IXThSiLMzwmCEF3sM/egMa4xfkgXiPA2oAjpH3qyHBLRc4Gs
z9iDwtyuQXthpk378jwjRqh4fmjZIdh2IP7dRu+saxF9Py8bdy4CWMz06dZM9bdnHc8IS0PNg5aT
QidDdeWSApFjdWnBZadnpbSzk9KHXMLzJZg1Zm8G7rkMX7gYLP8QmUnPaIZsNDygwE/SD0LFqhK5
x62VHRhukjy3bh3D3G+2UGIgTXmFIfAoTOEvGMNcXh2CLrefOpSS3jNa50gaGNBH+O9o5jMq8dPm
mLKfBr9F08PUcILBRv6e1dKssqEtIQEyotvxnC8JY/4eKccMM8HozTytmU2D1oAIghyaBbrhsQYT
+G3O+6P50hiFcRdtGTcwL5Y6q7LhM021aGjJPa8kFd5jnszwag7Ed/efEiydFYVSWDseQ2RoM1fG
Jo4Uv/EMWb8uawdv+3vmiLBzUwwoJJhFzcucSh0UfqH4kbyWCQYfbUDKi3VQHNT4VsEGcpsRXUQQ
AT/PVakEsMMxO7IeMq/wM8oxdfHCE54xmS4TUun0KH5iNSe9mHkC780GHH1elzl/Feb2fnPfE/2a
PCCEmZrhN1Hr7IulRtSdinEj4rIF0k9M7vg/JECbq2yrG5lLr64eA4bgP0GJA5B4UZB8YJapfJ3h
IFEq9osvoJTgLsoM96Ih63DLiN8oZ6++LwN7kYyb4T0n0CwEp7ndq1lvRFXOWJGvgzZcwgIrpPF9
wd5GDhcw7XdA9tUL7oKmIPJluLOfNOwDCtJbk+ACxSsO8uaRjdveVLqgnLUEfar2Pm/ntCdQAzEV
U2U95dsy2cMABz/+eKDboE1oZV48F3fbg0/zcICJOwAUoBne/GAJRo/kIOqNWwY+3CG0Zv5gV5V2
uD1kXN0iGsihUW2Mye2A3tRTXcxjRnvnqQQ/1E4KHdAbb+BZ/ZymggMjlS64DpBROk2BSa0IzEb5
UdoLaOvWc4B7jNQBOblXTnnhW1gDw84CUgMtg3r4BMQ2RSaIukm3avQbw4x0KLh7na/jTIskXgb3
xQhGx6EBx7wVKI4u/NGf5Afe3+MbtOHS/V4k/DHAvWB+YkRq/Qajx6p0YLAZb1uGIaZ7uer0a68U
yqTwY3jqO1CAIRp70AHNLq/R7YJX5fu1QOtUHNDKycjPzo2Pxd5BnkmKbYxrZEyb58PLvlC40SHk
wQ8lCK0MNQlNSn8kJ2piOGrMVJ/HrWSH4NHNA2VH+dwip2Mb5clt3CK+LgofDR4W7AgcdFxpyMbC
XuEBvRbfzqAD12WoYWvrLTa/AwdAjOAG/AEGS8UDvGFVfQYZZJfiPkc7gWRYH0s7oEX4VcSIgYqM
1M32oJKukt4mMjTg++QKxc+wv7vmSPCczOifwlgJ6EIcchseJ4NZybgiucBuI8bJBe3fDWyCeSzc
5SVw1d1M4bMNxwP256vHCfQRiJy86btbqOTf1HpCdBmEzCpnRiT6rqC8B6ShVk8EENZ9xpjgh/eW
auWt89bshxFmm8YDgVt8B5AhvF7qZchjNQy/UcmP2bY3DcldgRYyCa8uZHif9NNA5KHvPdE2KzBD
ydsFxftg+E5UsJi1Cy711aFCpRDVLPlJqnfQzhWqVvmsnnWXep22/ZwSiEJ/eYfEBJU1fDm4ocy+
ksd6ZYVmD0Ctfwo1DJE42szniTEiB6kyuiqj95mtkWDfl10fKXeOJdylJvz2w27Sx9oNJBeWq1Aw
cbT9MLS0qu3PQ4k0b0r/MXBD9UbIk/Ptj7tTHrQhgVP0Wbw09M5IBBJ6TgqnKoYjW5N/h4qObeTB
dgXr4f0GhEoAQW/kvATs3wB0AMwYDEc1c3ocP0jYqb0WyL9CbNMp53uWVNQyjEmu896O7f4NiAqG
zmZYOdKMD4sMbTgGpNy2TDOpPbI1Ydq/KQOMS59scik05kxUXTBFK1/mveB5AtUrVghjefm33UxB
70zy1HKwbLdjV65MSHHMJyaVy9RDTCoYowAY7v1miq38mJOB8SwGxDgMEwaHAk0XVvnB3WE2Ly/0
hK6HoeogTncV4mK8fQoEOYKsjciCDIpyJH+26h5poVUfmQBzYPUZ+0zQVVgce746xb/OXJd3h03i
17E18zDjXSfBHIOm1Tra6YWsFBx3K0GefdB8tw8bjgrD7SYgw2+t426IGzFuErTpturTr3cEiI6f
E+Vj3ydZmM6Ls4Bdl0YCX2b8XmdjmkZB5sNSfVQmTXDF8QV/hLg9DLmJsGcYxPy94kesYb4Ais+/
EsUvKBddJEa5NMw0jgc+BTcH5ulBuvCfAayeloSHxX3Rtw02UphOBWqmFbMgxpVvRjUfM7xucOMA
QhqYgsWvQxPDTI0nkxZzHz4IjKyDlokac7hHWE3bmLxsq16+8AXBuj5aabFuDxbKor/LjwWJordz
dTQcIsws5ur7RVfbRLI/LD7f3y/uJqmHHkccGf3JSeTksiylMIvzxdDTNjIVF7sSlN+JRDS2oE+4
BOKNhHlRS48TvpZElvIiqOux6LjiWjcvl1eXmQNqBFyTBKPzsczAQPhN4RBj7T6nuGDggab6PpNE
4dBfju8kuOMXMBsGmI03I+xIHstiZxASMYMlNtyC11VrIwHhMuA9rftHnSAcGB2ShdcAbA/JItE0
p0JP9dN3BbMlylFFFYHiDWcN5zrjJYr7YlFyX1hBH6Ate6id7mwPrY0i4tQyk+UpJeJvzOAjm5BQ
yRV7RjJe8HhXsCrX138s/CR3Kkx9n1Y6+44ec2YoMfscnfB9plCRA8gEGX6PrY+zIM3Y6DUn2YHV
jqXrw34DJJQjhk04VwvNyO/IXBnlxhsRC6PwFJ/f57hep7Ns8oXx32wfPhlzsCzh+3nrPuZKwom7
FhIIMAes3nydypbOnujMPNHCV/RGp3/ph/ArTx2zWa5XKNbV06BZfkRvh+RSMRFmU6babzDq5hnV
l3jsTwjaAV9DBhClFM9U6fmCxmk/l0+CRXUPRCmejnHj9YyTetpPfo5iMYzxhjbkxb5LJ+f9nPdf
vi0R4NXWoQoM2AeaGeGD4hCC08a94ObN/kAzrQMEa5iN7wmQgAdb+EbGrEhSgM14/TsQBOK9wscK
StjDG5xTErju9tXw03REdM51Ueub2mFPZKV+cKY2gjdelgfd4/fyqdXta8BuD/tF033p51e/uL0g
jScI/NSW7nBmNCNMbJ33cLJ/B9p3jvCqfq6QCSvCYwC6BoEaWaJdXaIJr+oUL0ao9shNcpgYfWuI
IyWaHCSYHyiqA/M35qgfMC/niABQzUfydSwFEKh/XYxzgVu8xzJPNaIIsfywLnjDXtjB/6m1Y4Pu
PNwYs+FkeGptnXGeQu1hD95jUlhvsGbsUbMaDU+rwS/O8fzj2/sM8ExdTnEtsDEfJEdN2XMVKLAm
ssZBZ1XJPtxfuoOAKh9b1WnnD/QkjATE5swUGVXUe5ydSB+wK/c9y0kowMbXZVqzqFYENcS3RTFF
Q6649ZwEjTCNs4DKRNmw586fZ0WMJe6zPFSOZKEh6WV0wQWyCOAK1PCzMi6No3ki8ISA6cNvg8s5
kOQBLIW5yToHCGNgE7xpBSbklyGYDa6rNO5NsmmHy2zfKQPEi89Q8YfUMgWmv56xyw1LXLgJpRS2
HAJ7v025WOyHPM2rN7V7ooic2ntM8C58ILtPFMzHSePq8opeGZPrPT61Vec8O5MmluooC/C7x0KL
V49paQ1wC8AdNic+xW8iey88QRAMJ2wxucuOM9wavLMrjAA6tzhPpIEj/UfTmTUpigVR+BcRobjh
K3BZBcUFlxfDpQRxVxT118+XdsxUdM90TbUi3Js38+Q5J8li0xeu0YaVxToTCKnb3SwW6lAsBgFP
8P7Sg5TCUpztaXPC3LHPgFbVhPYlZibEM3UJu703faGLe1iASeEbEu4X9fCUnB0AvUXptX1ju+y1
e8+fVBGTTN/owZnmyIWxOuIUphrnwOkKGShn6aZopHeZwYgpRdHWhEue2ShHoN9wpNK7ZXgpI0ki
rK9alKagZAAS4wYyZE7naLk18CUH2OqGEBRUY0o/2KzbLUdPT8zs+rETgj3jZUQhRUzDs4C2E+gc
ma1cGUf9fW0wu2yfoHL7hpTfbQzQ6GegP2aaF00Lem2MTxm20D/CKirVarq0N+yc/r7HbCU0GB2M
wf/qcTVni92cm13bMnCU3HOg/TreRu8tiWh3CIfhS1Be8wZavH/LAEXgzFf/W+s9XdBlGn5MZMMj
Ec4PvsA3ZjWzru5+Z1Fg4/L02OkXzekgyWj6rWETuk+mDJ+BnED8NBwSZvTBBuqUg/1rjKU5PQc9
3yzH+tM/T8X4AkYV5HJUcq7GJNmz92LQHt5hPCa/ZDRnR2GItb572pUJheorgA8pktw55H3HaS66
HPawMFNnhr2fAAJyLucN7/ESGdzSRx1P59htj28aFgIultEI5/BwZfYl8NEpYvTOmlGSFQ2hCyA+
qLZi1AMw9IM3ntdPVuPBGKSgolyEufYJ+f0JwzJ92y+/Ave7TX7DEWkwaX/Lt3P++p8l3nXvAFzs
W1MVaDBdg87itVRANlRtpF/7fDjtQjBpmgVUDOk/EQEzxDsZlLjPACba+zyYYjCBZAf5TrX51P+y
O9mWVWBJNdJndNzC95pl84Ibwe8XxpGwJPD1pU1fKO7eeW3g8G2j1NVh6ENKG6Hy+TD/jej3GRTr
pt/cEo3xZsXzE93nwTqmLfeBZOKKC/DLwwEmADtH3/mlK6wpLWbuhMPgK55HGz/e5nw/KcOuAr7G
j1N85Inn8SmC9DEROSdoKMdp3euzqdiVQ5prgEkASlTJAHs4HNTdG/SHHHCVnpta+l2AzBUOesDj
yBYjaX03bcJDkvlAPVB0teSt4O4w+l3vffySMWr8HmOqOVxCxMgYnRnfOUgh3Bsz8tem04K72tg1
dtjWzvCN9D+9G9U0DivgOvKCpGLQValCE4jPgF0Ha+l8k+nTJllj8jHlNWWBMdL7zxnisUbSSniC
cKUpjaI8/WxALu29b4wIDYceNQtFQVpP9r52juFOC1aUpwUBbINEi8hywhV21KQQatu32Y1WunuZ
MWkUiMTNfFpJqK2xO32J2YX01a4f67ahyGLGI7QWLc2oE5iApo+NHs+wBOf/ddHOzei4hnKjD0qv
i2Qkc5dbHCKg2xk+FQPm31QD4cGlM1oxWMCFE7EGuQfEbkBwt88Yp9TpvEtzhuZFcgsAXl+oP2l7
l9v7tuWU4xo/0egxqvYT78OOd6ajex3d3lg9k74xZ+U0ea9PEwpbqo4pwlYYAPCIeISwCC3IfyUN
MS7AhYpCp5JVf+cpwdZBB7lmpTGLsKhb5XNArANbBMcV3HbKaFvJ/DQPF3oQ3wOsfr6LMFlqH109
YHqQYC59Js9WENseUuu085D78xppK8gULZv2Jx4hRddZaiZZKL4PhXXdY0QFTYU3hvtRCi7SPLE9
puDbWAtdHgHoI7kPWBkEV6NhAVsu6zYbFxVd3kbsSohptcjlnyeruelGGqYull7ffTnRC548R2kX
rRjYXlyvMe3EpvYVjByCOv130M09p0rNLruMIbxKINfSRsL7wLwF86rHtAkON0TM8CPptD+Uhtvx
25rWX3YOdEsWPEViyygGJteE18rBsOEvr5vi6c2YMjwuzjTAMPSGN4kF5975vNRyixkJ6DcqaDpe
+IVDPbnFb8xkJ4fkwADQuCVTvOyyBi+fMQ29+jFB/Y21N+Z3tNGSnjFrjyBdzZgurfaZfyyts47K
TbNO8CTlFpIW1dH2NGEnW5iELGthDe0Eukj1jaET41uE4hAmPObvmMFPGygRKZn2YfOpbjBhBA7V
YIxW5IcnCUpa+uYWswlI3+iJjS9jdBBEhLaNgcbXovPmXRfH6GRb8fQYCghds1909jHpQQHLoDpG
gYkdNJ/IngvlgIa3Eh/wp4YfVBfsrkGd7rWxg7ym2W0MOHgv/OU1ys5zmhvwkNFAdBdoe2HSvrtT
g9y6W07QKWkdJ5vQKj+8UcvGQ8ZQ08Stcy45zNs1UqCXNoCNfFOD14U5HSgS5yvzERA5XxQmT6KR
lWwCcAMz+ZMNFbobCTqMY1VLYRhtL0evstdZTrPBG2CeYpdPrNqjDpOdEwpAwGcIvawKJKfa6goS
ujunvYI1u3qDqnGp9ehxNSu/eTpZVe+bHl4ucoBmM61r6tnjs1aUKCcMx91WcL/sbrVBe8OkSojt
LxIw/ObIuRopZPwmVlIt5w63De2T+U6pGtplZUKqRy+hv0ddLI8pKs5o9kGxyesp1MsA9jpbR1yr
XqgsIDn7tKN0Jl/M1RmrPtvYFG3wUTRccPmM7yA/BogWrg/nevD2+2FTT4H9waD1zQvLoK8P2M8m
g2f49VGj3LCMRMi7gb1ffhQ/YdDUF/o6N5Sb0tR7mGHBl6/NTr377pNBiqbtGaCPudAyQTaV5F/0
uh03H3ZweI8/DTBiFBggDoTCXbEc8Zf3XZffn9wTruCj3jteE9BHz4e1T0ykOEE/xCYNSezDPNb9
05juBUMCqJc/MFnHhQhL+ZAsXyQJaBGkzYHJ3pB9Dsq77B/G9/S4YiKY9Tw6NOioCXVGfYiy4CMd
QIxbuex970anEAvKpk0aUPIIrnxRv+HGXcQcTtAgudELzgP2KRrmPpLCFghxUFuTcR8XR+sSVuiA
3Ua/TleKVZPbOrVSy3x8zPaCcgQywLtiHttFtUaUvOdefidfBH91jKQKPkkz+iTGBGuCEOLw+Wy9
5nVcP4M7VFb3q8d5ZR2BQZDeleIz3Mg8ptJlNJWMhJHCB3zLkChf7YIO++QwOZEco0Hr9PLRQw+/
bB3GfnEQkArWlt6l+wfuUEnvZI9X8Ry8TPe7ExkHIAHh+vEyvxFAs0Z0AW1ouvnbbEAIn86Bgw1z
uItqI1Rwv+77w6Gub45fq4iNPlhXkX7pCaGfzKKGdIppr8GYCw6LS3IfXbhzOx0juZl+BXB2NK/r
8VmFFlf33rQPaYrhp3J6B2CWhCaUmBeN4N5phhziHBacHmzlDxayHiaq/2OJGGi1+1Ud/0cXrB1p
Bfn/Fd2Nfd8BqUZGG5K78Phfct7oZNmZ6i7uxKh2rw4QAmeTeH0RpsOG3IxqulRnMrRKQFFZGv73
Y6EkQM8gMD21DywW+NByAQw0Q2Xp0qnoBmCuoIyIHHBz6XjVrN1nlefMeDnTVjUxIVsC1NOJydEn
4HPmoO/EJyh3KB8ayLr59CAbeMpjIv5U17AJNZW8v7FYXqIWTGPZcf+2O+/fajpYth+/WBEFVw5L
9vQOypD+dr7wMdGQ3mEQWvtI+II3d1yG5Cn4roclE5iuwpsisnddYdc+NggwWhf1hSfvCazeGkKo
gQyVWzpENHgkQiE8uJxrnSHXSFmky0PCwULmSXBNuBuaA+Hj0Vql11v0oQZ4p4mhmTSD2dYh2U/F
G0IwJV2ZHvcO6QA5J/Xgx27hE6UNr9OM80Tl5C+Y/XlNc4otbqDh2SBqYVhrQliF/HhwRaDP0j2G
1ZyGik9WURt0yMTqwz3b4jeO4a7QKiMVAW66ehmDZi2eI0yq2gakueOSZABz3hhXOCRyoL4hBqAf
OlGMN64U7ale7+U6M4uZftgKsQLokVdAuxkbFNbElrvKd7CfsUn1kC+FAjDTDWr26wl74jwlOTj8
LfEXD2HgOq+A5v0MPQaUZRF4vqE6UV3W5kw4Znhr/CKhLxjfQ2Z1NZz79N1GmRY+/uA6FABfGC8u
7QszxWt0wlucsIvLovnqk4Q8D6zxAIACnogMKQ+/DGXAO68lHpRQXYYX5vvi/pBgfyhd7ouzf4+p
6RiaDifJlasjjyNTo4TrDg36PtQXV/yp6mbzFbJZBq8PNq7Po1XRzZnpGzpqpaJuB7XH0nIMN0Jq
7wHFKtP56mELuTBMvRM8WtJQplmFh2gfZW6tX0PIC6Q8OwwePYgS9ClBveBYNXpYwb5eQy0oh0s8
W852nvWBqoOSbgpSheMiH15TWrpIEBsElvuGhsMBbU5QsvszHJWGzWylvSbFwcvA12wOrobLCc+F
0++jpHh/vRYdCh6Mjo7z0WFWKQ3NWhczVZqiTLCG9AEMt/cZhIY26pg2kVPRvegk3VbYcF/BMYTn
facoeZI/mJ1FtSHC7ccYhYAykk40AlRhD9r6bOhOpG/ymIMIy+SPXcScafwwxyYaxNeuOWsFl3Fr
x+FD8kAnl6WX42oCyKM552581Mdow9A8owTTHMgg5J1Uda9J5wCY2V2Q53Ld98eavBnXQXq1Dy6Y
ZOxDajchOOj19NudAg982h42ntd3/86c6WljSBQ2BjkTGas/ptMwHc7Zt6BjVYbSoFq6HAlm/e9L
phi+/14uQ0ADztzmBg3id3dc4Vbx9XSoxVhNMXaDrg23Ubtj1+LpG05uyCwMKN9f+mwinizJ+j29
+PTW0DMBJAyqJnoTt7FrQoibcfsRI9Z3b3St5jn+pm+68IZXupf+6+8Nh2h02LBAVAfZKaf7nh7+
IMdUE3q06tTdw8M+DJZYmvloT3FgR/18jMkLlrNS3E+OcbY0O1wDmBmze/eIsGA2jo1+/eDRBaCT
tMHSoVNzK+idWpJ96YA2vv0LGWkvp81BFNcxg/Re2qABYq1Ni5hgQfsA1kt9XL1HnYR8aLwccSR8
ZnxeLRINJoQEilQc1Dke5Y+VQ3erSO9KinzJHxOkDA23tjn18rpLRsS3aPYg9tj77dEr6ESsl6c5
lXNH75ckIoQu2pcaDNcrtTuwE0Ps4NgSgMZY9CNOgAwD5oMkrjvEqZGaTuyY4EhR3T9gSQuZ+uzr
ARZ7tnhtwvFOmCoFbv6GlUN1CO+Xvf/ZQtN6QToBwYeZC38KrhhTd8lh4odQlF2sJmJA0L7GqTCV
qHpeYTRniiXK0771apur+qBIwY+erD9z9cEAXZ/XGHa/JvUWOCC0YIWDTYwPWZbcJqCFgsPSOOC0
FVIbgND0RCPiZHX4BMb8MHl5+PyR0JMq0VUoYDgXTI0TNiLXbg1JcIOjc+AlsDjtU1+HGsplGHLU
mPtIIBID0A0GDedW5aIsoP9KmxMdAdod0S0wAEheEBU0OgXGZjF/7xQBXpWcjHfv0kGS031SdSCe
s0uppCHPapYGpoJ8BAymS36IYczmZQKVChX7D7NfEA0UyhZEKc0aNG3Wmif452UjT3P6B9f5JCxk
fuJkSkumPZDzbA8b+070wMRBd2By/Hrtd1dH1Mf4jA/mGdogT0gG1nsHjwDnGNEdP1u4XIidPBOY
m0wPc6/RYXSwqT3NystGooE6YEvQ9JifNJKGF20t7EvoZ9GykmFzLbRXN+/hGTGe/N45OvW/k2pL
u+LNFlhpQQffhpdbxlll5l6HaDacMijGYH+JQnOi2bR1KfRAP9q0OouA8QFICGAJ8eoXsAaKrnjP
bzgYdczWtrHNGQY3ZIQFi2kII9YYFheLKTquHp4n+lobXN3zXy2szIf3nZPiYtXqwRPd3vDGx3+R
BBvLSGhPyKbdJnYMyBUG9+jBSfq2DOc0uPitHaVlA++Ke1quMO6l+MF0L0IxXZ8U4Tcqgsy+hMwd
dw0Iv2Q0owvyukl9b79luLvhSv/SiE8kKRD1IRwy5ggM+bEqadWk4krGL9gP6CpAkJUgRIVz7b/Q
Wi109XXI90u3dIDeT2ae1DiknW76BP0CLO5ARgL8h1ax/GugX9zBlOYXjgCTK/b93wlGepS0Kbom
xxhNCReVPalwp3htEKzAwbO2nHx8dLSVUE77S1LVM5ZehnumjHiaTOXeYmiHqcTeTunrZDbVwiXs
+EVS8ZfrmyowFoBbSPhopO2y9LbjQWAzlK1u6XVMFPZ19zzLpg1Un4PHOocsrDJIZjZzS84t+wCN
CI/Qu6oQ+mEoNmKMplnSeg1zL55LZSmhQFyf+bj+ORVlN2JSK7ibfMAri5Wyx76wWGUkjGZnzKze
8qxD+uiYQhj8fgu3O7rJd5dOam5iRxV3Meq6//P+4Hui7CxcmSMCwoTcAsPx3suGymIvsmEF57ZS
wN4IbcCAnZrVmlWqUjPYgTZnkV06N/VxWR9MnWn5Mnam5SPn24oI8Yn2FImve2RCUMUIe/kSjxrp
+sql4+ryu3DKSyVd4Lt1DAr1ig52zWx6IzpJaiK/yZgVMR06QVJqQqjJ74w4x6KT5iA4fnBzhJWy
DIGyQE6R5PLrYnPs8W+IXA5lqqUF8v3Saij5Gfkp5nH6sErtFtCJttOd1VvhTIT/AlSCqzmZALhw
I7fSia48Nr9M5ECtevMM5rQzzIcN3+V2VyZSV+bBI4UmoOQqV0zW9HJW1Ac7WnJBeuylC87uZ8ye
wgiErLgTzDvBN5Vv8PjnmNwwbWhVt2JR3c2FgzidY4gPte/mQ72yKrvHlIBBbx5zT3bcP+4eiXRE
zso9A+0BV6mrmt3BVuEyxulZnXngbU5pCJsIZmQ1nNWX2T8pMyWxOUZTSjbR72R2vX/xTlOZWsJ4
U6Jc5lTekoeW8V+Z3R1oc3lMwHeMN+oM+I59duXD7kWh4MpcHPJo9h9tSC4E0109zJXcLUIha4L1
h1BH87DWVoyGl/XIrysbqsCzf4udPbdx79wnl5FM2DnYgTxvFrUitsrNYxkUygv4v/x/sZza7o6s
niVf4j10mTZjj0fAA+nYKepmmweCw4388N1lPalgslpNRjhvyiLzmKmEcKJhRin81YM547iwqTuR
w9wdWmDs6JTLdGEP08HGBincO+Snv5WDfIMIa+OKYM1zuA/67G0NShyhAh6KFeCVtMI8iXUz2obp
yYzC7cF84thzdrn4kRd8J8xP8AyIEjIh6MM+/u4oo3iojHDh62OOGLNEoGkrJqRaR06CImhPXxi9
yALXsZk5DFrWqjBhSbQ93QZrV0usPBC0z2Sm76QOsiXzNISN+ux9bKU7PeHITJXHPQoJM+bJtDlL
OE/IUBFf4TzryIdu4gHD1+To5tEjbPm52xi8zxbuX2s4mhHC6cXdXa5vuakzweoxevYN5za42Ccb
pzeeX96yeT6y/0B0kIQKSUc8hY7WFrjQeYsdUO5e1mwlvntymA7LVi5UGaHox/nIPWKxVI1P9qTm
8Xp95sCELIKAU9cDd/l4Osd1HaYXp63cRY1U1mEobwl55LxgybCxToMcygEYYx4yxlx1gncqeBYD
YdjVfkFixQg0YVPlw1f6wcGls2vv2X96D6tDh03We4GlgmfxKWQlE0sddDV+t3dj+3DdLjtPQgo+
YdYEokLCxsaDDdqKyzxgtUfzf17oISHmG8WxjBybwmkigfkbQ91wyAXJBJG1fW2EM2RbAzVnIpka
UNnvrQ2OHPN5vLrY8prENYf7DOLEcob0M9QIRbxB25L7IvdIVmWwwuG6N0eDwcswBog9DwRidcdt
9R5sMYtj0I+XLGVCm0RdiUPPEQxbOklMbNgW4dut+tfk7d4wgCrBn4m7XhEc+ldmTunr3Zu5Pbil
ydoj71Zyz7iXEEzNKX5kIoq9wzQBREFlx+WLg9Wq8HSOGAnsbDlDEUBHI84qPimqW9blXXIac4JP
GSN58M1atYLVCFs2UZdDriIRk+ipmiE1OgQXKEUSYY7sDsKxHUawwOjbp2mSeKNRzQxOzBkp3XMi
67AG26hIxJpR/MpwfQsUt9clZXS5PzwxExiv63cH1ZoTuDsY7eR7SPmVZHDEPsL5c4pjklsvzJCF
a7OPKwsnTwuNsPAZHuoTtPpPStTUCzLZizUTQy87DO3IibCFDzWxyEaoeLeP0BlxANC8ogc9nZ33
HoDX5maa+8zZ6PbEcIGIBS4ZNHgXiY2YG4daiIcIC83J/ZLD+KlqQceEew+d4erXna/T7R/9wj/2
xAAagq0y3OO4SSkCPyPWgVtm+Zi7xCu3/C/dUyv/k0/0CCUe8d2UXKZnLMhQOn1EN/HZB6QO8kFt
d/U/Cvsdf+EgFXifHfEAlMDLSAhFRHWZkaf5mbPnThcLvskZiZUVC4OM0P3YHMNHSPOgeaTKiOkC
Y/pmSogsaCEETV4uhlY8/yURog71DfH7CQ+ybgL0QI0H6i+eNU+y9TfSRgNV/AmXSbrKvBoHnA8D
ye9E1x3wn3Q5wQ7fQb0l1sznUGaEyjaQ6T48lFgRj3eet/WSbWJX/Yb5GqQcNKOR+J5ZtsVCqhQ3
YyvpUzCvu7humrhh2QyB2+ksikIFTZN/2EC2zTCUUaCTA9TRZSFtKzxalnwogsDB4QZJ5r/DBU6H
gzN4eAmBgVOQJYhjdo14gnDgtWjyl2SHcaiZ5YIgx8Aq3Svx53hProv74jYitMGQe7mQCuxVjcwk
s2AZmi93QppCk1hWM0pG6sSOhVkm9v34EconRrP0owNLorDETJ1uCVEBItbTnwDg20dFs18dPTjr
uL3JA+JE52zLOWjlRH9SrTy83CW1USF35aaudsNMOSgTdkgJ64rPPhkFWMx1XM67VZM3LIayPsTj
DIaXhQGgRH6gbIy1liNhDP6cuXadBK9758nTsZQ3IosgFO0JTVzYanXlPI0JBxygkp3q7Ns4nl9T
OkInH5NFOKqUgiXE3cwveSBPcfThkTv4fGJnyulr4rU/mVhqTtb0tZZ9YcX1BnUGmuwjanAqQhy5
bANfCxGm90UnxfheHFWtNlUJsmTzjdExU6tJbjWcS+iO2NpP7J1b65bHYYLIWmTWe2oTYvfYH7oD
qdR5J6nU+U86gjnRXj6+JI7x5KxG7XWBad5ckjgYdBQd3aTllky8OciShmOLnGPTUq7UtzkCFJBc
qeNP1p8MDIXvojabN419WdMvoiZHoL1awQplaQKBIhL9cAb8C+myxXC4l+yZlFi9yHq4t8jHONsw
7Kt8PCcwz206cjzqLFyCI3mQHM87qgXVHubR0yNVj4vIiMn+qFs1G1ZedG5CqswBEmwj7kpeRfol
JE6OUPWrniXtdaTm2FM7d/w6zYS1Ns7dzrjuk45RWcjlYt2HhaeseAn5XZ83tbbb7Q49JeW0fBi2
j2Rn8skk6zwSrTp2e9iQPIRfovaWdUr5l/XPkaRylOSEIUkdpRxnSXEZzOwg4Wj5l3U7lqpDUkuJ
RNDMfxUEy0udZI+5B5LbY/QMeaso/5PM/hxpc22QHX7vQ89efecUM0TPjBenduJApIwm8z1HR7eL
DY8R51HLL1x8XUhsGyjIb6p0dBcame5SCCdn5FA/DppzGDYcTK9iBp/YXaphbQPpdOkW47K3H9L0
671gKKJUZChOnGP3UKK5gj7vdfYsT7xaWJKVQmQfVIoy7KM+kMqufpU2nEechXtPVy3+q8lCXQsZ
+D6+xC0G0WSe/CjGTdTXrHkcpOss7SX0TxHwtziQQpnSKZfesuv+M6jI0WsxLkDUgZX1clpwdeWE
Io01WwOpdeTxHJGWLMkM5fj6J8/HxtOc7em6QK9CTItclvnAKf1vRScJpdjXaePsg514hL5EzvEJ
bqdX8+Zr7sO//4oXnUruVjcDbPJ+URwTWNCQO2iM9xlAT7S6kVgH0mZ9sJwlh5D4KFn01aRILpWw
fU69VsKkzV+BvAK+9e/xZVv5GI46kF+kuKTEvDnsiSb5tHyd1YPMh0LDkdWEv10oJbRgAWyw8Bzh
tcT4XDzanVooswbJjJokq/Lj8lULWVD9Y7JERSrcZqdmkrO8JmeK2OV6MqFEn7wjFDlMqyXeMXXz
92HvQ+YzkSVKzSZf/z7K3URLSDw9D5uOgLAPvxPoDvDribPyhK3fN2i4NzvzGcwNT64RMyaXBof4
AgA50oaSbgC0Kvc0kwDTUXs3izqYxTDwmQgseLdEEZlkyQtTzkM9MrCptWBdAKke4CURbTFhxdRA
/thKCGzXVAJqzM4MSeTla2m1bDzDTM3DU5hi7hTq0cW7eC27631czRNPAHzkrdIpHQEFgBaw42wN
JAdhYDRRojVglsvAQJsiVQdLaf6YyvJagpxpWFjebR2wJ+/RsaMywYHbZrgA35XFelGPQN71xWvD
7vUPuxZW669Nm+FIVdCkPdG/Yya6jHCFCDQchkaNJ2UOXFUW/JsKr+m+Zk23vpE1S07XcBbA/vhf
vOyMmWgfCJtXsrWHQl3JJmFdfyzaEpA3z70adN23w7fsNE1Jx8m2iV0+RdueOvkcIR+v1s9pxuE2
wquVIy3a8TtRh5SY1UEUkhJX4tX9l49LYMlJPUeSP0j92rU7ACgdu+W3CJ9HKjIR8xtWEo54v7Rh
blNB8QRjOUqSChm1OezYDw+EZ7sTpcKvKpYiSyPGtmP5Zait/OUnm/iBgCGPmjFTif/dWhQe8kq8
Xrcnr0Moc6UWlnyU9jB3DWIWf5ExN3wfwJEHXHORG/OQ5at0JFq0bF5dzofM3u1GVi8O4pEXhiET
Ru72TF6r0ZdIIc+g5GHKvSe5JThsylnRqyXout2Kmy6/srQdocqDURLV4my6XFGemrUh49dUiY+x
/R2cQkOV88b4ietxAQhAXak6vXKOuMHcNrg/mtfYIpPgDlzWD8ywwCJAoDTSnGy0HAIV2rgf0P76
DMj7IKc74fK2vmqL22lP2k2uGLHkMltEU6w01pax0Pn4pdNmLJzBr5eTyuJ/OZK7yzJk/stN1fty
c6og96F3+1UgO0Bu0suRBVj0Spj2bexOakHTpYZJrj2cb58k+Ki68CeR9UYbxmYajQv25tzhTbAs
jz7JPNYbEQnrtYdMKmm78JGx/XC0frdfn2WQAFV9Bs5DYUFuhAOZtCQWtIrHDv4oX+epqt3RP/q0
1d19LMUDNkkuYl336M/S1AvPvuPM5CfgpgXN5MzbPHe1k2J8WgtsvxedkZ5cFMzuA1d8Cl8kv24T
ZdwnKvmomnfZCWb4pmRp9GsnF8+bqhNkYKV1j870GeMZMRYQJ5Kr8++koz1N8pYhykcRpxrsx++G
NcIOJXi02G+FD7cCzFuWYaWKXn2zX7X62ACwFTlHM+9tn6Ak+kXXPIU0zBOGOrMAoIZDAsIjogXk
kJy4LhBai7OtbX/79PN4CvlYTj+xxLvab6jQhA5mXnS9tJy9N88AZ2bGgOeEIMjYodYDZxIsFdsY
+gGLhomUde+IpG6pnrjpNjkwtRCfcaBcnHg5OUDesaOggkQ6LDnClZkQxqJimwia0Bo8AY9P05Zg
yj0sJJOXfRiCmzsfRg6xU27qFBZN+zJFGxdhBILRdkCAAYb7gWykyB50fu8ZNnC8mzaXlq39C55j
AzFMG7/16EWUWBMOjpNuMz4jbiRx4n8wb4tWClgtwZoN62f9zJH48xy9QVzPSIXAsTizBF8U6KYr
PBlOeYi6gtWB5Rz5u0eXxgYR4x8Kug3DKMLvqEtG/XaQfnIXZMde2KQ3TyKH/BkWspkSiMJZNMNJ
1z373C+20Z2bIPmFxC0K1YgOM/db3plsA29EEi0PWMr6jrZbkjFmkmtET30NZPQGFMcfes8Q9uWQ
GZQwmyQJLJhpQ2X/DDlpsDyUyoYBrr9LwraaQ4ZrJ1oJcC3ni8RxAViWioaJJZmm5HJyQfKRYbax
2+XP8iUuRC/n7bxRMZS2bKbuSE6Ebj8fZ3EXK+JVPtZG9VmNjGcGsigvs2eEOQtKviTNEoidiYOc
YMCMgoRelFwNa12WLtdD2TWbRYt1x4NYba4f4gyEOwac4qd4YvWjC8CinZBZ7+T4AM7cZQ65c0Kf
CKNrV8PARJJywUgl+wVnAVmLJ+jZ5Q/co7584i0AimTx0H/JjaQkWK1WcykoxeYeVZXzcNi4YdMe
9FTMLIFtkjCMNZ734N73haM4VZIV6J6gLKPdLk3x/LQQpMkjF/iTOYCWOAORwoKHcGDepowxY90Z
lIG7kdQCXABor4A1DaVM08+wgd9AhaKkiyerTnAcQvsFba1sAe8AyNis9kA0BcK7lrSGxp5BE+2D
Ha/U/vTSuP6jSe9Q+M8Dpqgwt4I0hipZxo1QPstgdBAgyqc9dTjlsKRlwFaC4e5GjJulFqUqFsBM
NrIUGBQJE8gH/mm9VHXZev/6GbvdgZN+KyA0W0FJUizlB0/ljwqbZwMMQtL4Dx+X6pjCWe4U65VC
i0fAltrKqZ94oMOgFJj4VDh1SyH2AHwCMffqvqRDcuAgwqVCbbv3HvoiRstyRMixIdCUdGO+NMLA
tOW8lsoWhRFHh/x825WatkZt8eM9/4xCpOr9kJvXBYfkpIhmdoK//QTz0F8+SkpuTWh5khMDiv2D
/lmkdrIFX+TaOyQnN9DkDDO+GDzoB/DsmQpwW0sqUR/9ygfOLCNg0gzMs6Z6xPAS/fPYcOUU+874
MByexO734JNwrPYrOhUzCRMUEfRjEIL1YCSvRBBYC9vr3Fy1Z5PdYy2dDM50IsqDF9L6TyIOOiBy
vpxKGpIQicS331Z4fxAuXQJywaLXBYdhLva42RD1vjgm6Dx+nhWpPiUp7HH7NpV4SFOutgbpJazy
X2h4JCuRFGd5lweMnm8tZ9IneABkMSOw36Hyp/mpD1v2Vhs81x2fNIoKnKK66mCnqqbNcdO/kOAh
mEUWS6PPaT9xWWgldcwb4PSh15RWnjQxkAxTr066LNwA8uvHhqEB3xePiwY0bvQCYgT+oD0uYlp4
jcFnBu+nDxNC6GEH943T/kCvzCbhG+YAH926Y+GHg2Hp7SeQkZl5RCtegAb4DfkDmoI+B8NVDD7r
d9zlpgaJxBHkiPlzyFC/dBB4MFY7NNZHVQ4FFqe3sz5G+gVbDKcz6MwhkWuMPZl359TlUBtxf6f7
8CICNXAoZHbYXwe8VbNx6MdYpbiyXgq6OgIJYNz6i1AfWhkMSLnScjHiC8JO7j2tHPzu9itpSdap
Fjh+rla54DY9QkKcGJsS5bhjje13TtaKnJE5lvydEw5XJIHsVEkMz5sKmGDzwZM2lNSx2/O2hcuW
Uz1KH0hC/JLA8UHkiKmBzNyBoCs15Lwng+QxFjB7vYE7cHu9eB4zlIR0i27cvAY8evMpMwPFOEVG
c4+wyt1J4n0gHvPlAU3gsRxMrNFOGmcUDCP+2WGnKi3XnfwwUYAAEnr0t3aJNQpGFj8qlsA/SMKV
MM6py4eXHyW+w221QS0ISRAV+JfT9eVbMv+Q/x7scuhpRJ7MLkC0+LnEY0CA5OQ0fbnB/Et5VpLI
Ac1bH7mZksrIAfjrZfK6e16KbIONcYzAWqwrwxckH9DAViTp0XqGIs+gRfSgpZTZj7UARjQlMCuT
05kz+h+4+Huy3BMpeKj4BWbnAYJYebsdhgMFDoKEK9AFEhYOPgEflxb3hdtkl3aYckZK+1WecLJN
JcNzSQvTm2ozzEaWB6m4kgRdvmruaQeTN+UszWlk04L+nbVg7LzAVkpLorb1gzLS2ZNUm9/+VX1P
RbFJS0yGUnBk0w6knS3NQGlZUmXwNqHucq593DANwzTZ8bQaqN05ASHCBky1ZnwypNauhcapCUmx
kYAKHlk0AgdKW241iRmPwXKSAvxqTuvWnKDAC3CiCb+TEWjYYmpsUwOazuDv7zeocwDOCAVmM3gF
vSliCnnFAbMPFKeaLFm6em38ypkMEsn/UsxpAK1zCCmKlqIKLGuUYGImpwqfHjiNs4aYLWnO0Qo5
zoHzOPJYUgLHyZeUlNKhE3CORyNntqSs3FbWKIsl4V/SdN1xDCSS1MhiP3LAbf9vSAtlJmNfk3R4
MfOHpP2TsOAlqAWjVfwDq2XMlaJnOmL9JOFW+pAUkvYsTKOI507GTaJGCt3fsRb5KiLJBJmiznGM
s00VSp+a89bdsr7hA8eUn4lHMS7vRRpIGxWPGjnPg9+4EnpMnhVYkwapLaMD6JPFDDWxPI5cLyJ5
nfFBJcH/ZYEE4eixLiYFiKjso194GilGUIHxtkG/BYxlTksQeAL4AwSwaOTEfdmCGDyU1C9P+jkp
N6xDniHQaSKhwWafJyxoATsTVpJNRYcCgihHejSbkS65rM+UbSZ3u+Bud3052ZyUbnLKk5Nntttx
b7a8NKkyzR1TXnBH98lOQ2+XORJMeBG2leAB3IvEo3nRdxxKSF0qzx9NI/0lwqC28vxpYRS0kenl
CGthMrmSAeG3Q2IJM8OV9tiE5UsCGOx2HZBb2VB8ANmnRizbSu5cyhYT7EIeF1kPe16+JMJLmifR
Ce1+/7nmAcKI0mzeeAQ+TjtGAiE7kzSdx/r8vZisT0Es5IEUluSVJB48XomghEBuJQFcYBDQBl5L
PuZoRHyRXow8rl1GhnvkJ343seEbEkhkzZALcCV7Xoakxt1xgMjVScv06bEQ7fTBc8NelNvM20lu
DP7Nb9EnrPirGD2xJH50mYTQxZ34xSsBRYnBv84ruRGu7jZP4RQe1pRGhJkZTydJWJI102aDfT6b
ypP1lUdtPGRuIUyuA7opzuz4FvJIsUdj7eVon34vDG9raV9xgODPJKKC2LP6h4XL+E/CpScQNZ8v
2VUktAz2Idq3h90xZ7JDMCTb5k22hFpwLMRXAGImubkki4vF2tnDxfLxVzTX/hpRr5XDzmLCG5xX
1nHuE+0YGWUnJ3M5gdMk9AgJvKSmckNtes60Qm6EJCQBn01JEqJFPcgM0i1im5I8U26AObKIkDJE
NLFILO8uJQgPw2uiXQBl5jjUvUtIz+BfGAKzYs9ThH3cbk+HFIAOY8CKk96E4GFk2NykjrnHZxk4
90eBog6s44H8H0vntaQ6tmzRLyIChH+Vd4CEEO6FgMJ7776+x2T3rbtPlwUhpLUyp0vaQ6pphuGE
NQisU0TdoJKK/LRRIWbHaThX8Eam49AkztfMpSa18AaCt00BcdeBkiqKXPfZpmA/cz4zZhNA/JX/
xeRkE4+j+Alvnz9Jdb84zdfI4J3Bf0u6OrYJRo0Gdy7DzwwkkDBqXayXziQqEX2OwQxdG86wCn5A
gjm/7Hfk6f7VyWE8mhD6h6u33GA3cK6tbTppcxxkn0MXVpAx7VuT7mPwrphP9GJWIT5AfzK1DQw8
IwrnSI4VTK7KnkdWK5FdxuBuOy/nB0moIM2uKEIwOq2nGJEYeIIQmtENL1IKrApTFeb4FEjWOFkV
yjaHHAqIzbpZOvh4wp7RKvWO2WTlamj95O1tGOuB1BR/7gbB5x64EQ+1ZsaSkbMiHBdrW4h3iZLf
kPyvyZU91gzVoNDGnMyEmJoCB2pVizHBpCViEaFPMQm4aJChySBZazVmjOVhFVbL/oR47hxDhQNx
d8EUYDGUesLqSfDs7PJ0LnXnxlfsmliHEdgSVYh7WQfwlWtukSQQg4wVGgy8s0Ohp/KOqS/8KyGI
ET7e5G9xPDhwbahEa7HB+sLBr8mFK7Rxe7vr/nrwqlrk0Z+jSSwzag1LATTdm5BGomtqbM8E/inw
1yK/Q19giaB/TeR+w3+IqKMJlaesvbAc4Rkxe93gp0nteohSm+N6q0ohUbe6iwWh0HT3t5ayH7vd
RE0w9cO2jcT+AXjP4KK+2E8GtH+s9Ww/wwSNG6/UPfoGdIhfah8jqon9L5ZN3cBLakfKgput76ov
fhOr/ORquLl169u+omtI6lj6rlHBuWP6uA+kTenJ2n8cPQM36CYrsv3Mv7jOKFXm1DwdTHYB4xw1
kYlBMxCwD0KJYGQeQWkpjc29T7IiNQ/UhiVehlR+KE+5GaXfrnRqeKGgJlZACFz3lD07C2kvozqs
s4+BW0YpuvVyKjpHIy5RmYziNty36B4siaAX6SH4uGJCTrDLKNY9A5cyYm49iRigH0f09yUfyCT2
XXFZXnFITJrJkID6nk5fXHgl+jxdK2bs24l8FXTKJG+aXU5fvQVRMiQ5rEZ5vMfLdL2ah7vHV9eD
98W4KuPl3cTwHXlADBRiJPObl+HEx+kUD/6uPF/Oq3HwOZMTSeAa1RqloReb0uC3DxmywFw6AoMe
h/f139p4zpFVgUNITWCfW5PokBR7zMOE3lL/xT+beUomCsF/2i5yBS3y9dofG918bci4LHt6lil1
jZ4HJgqKS7qevf/2cvbY3/amQpqqzk8phiiMfJAQaHLCJXk9hPsNCG6+wWZLZHoIJlDWT+6eI/US
MwzRF1Fm8qSI9Uu8s8jpgItq7hTOX4MTSWNLiXGG+RehBILEH1Li7aw4ZpwXmgF0C2qcYtPzuqbD
teQICmF2X0bfwI5CP0jVARaT31nv1ual88xriDfvvJp/pHD2YJFkn6VkJNo223WkGNzCJa4dtj26
Tu2Kaq/QH67TbOMul+o1qEKobpAXsC4vGVaBKuPCr6C/SBEpIR4C0KZdI+jJBg0TOoZl1tW5UhUs
bnfiUHLpRys3k5YThhKwhk1YgE8RAxh1jx9RxVCZZChBlhSQIRXJgRJnT8eF5EQl0YoDYmaFm1LT
UncjWAJhWZt+xhw+Hai/VME3X6ky4uS2Dfa1LFXBvTMj4MYWnQe1ux1RoNA9ojBBwBK1hi1Q8ikT
R5ZQLf8+1MJ8Qv0vY8vZuev8Pd1LsV1wJXO0KXeLFjVr1YxIUWabvLFZvjurGaEyQo1W3N4YqsFI
XP0xv9nXLwvR0YNuA8Unq2ZnBCJl5joQ4E5ajQRKlLH8Pg90c1pUuHzeekCkRb+aQ40eqOf8bM/t
zEax4dARfUOHC0cfut0J38FEpOVCfTfAXVIx6XvovLmArDz/qSum7SmplgB+XFEOdzaRCdNDcjZ1
BTZb/L1EMI0Tkgd9jxaJyRN7whh1xfN/QTfouEpauZit8cM5ma7bCXqLLksy3CcCa+6AEWoOHp0m
TncEf3/mGmI8HU2Arm/Umlw6SHVLFsO29B2tVIAzbTQoo4FuA8SdZBahRO8jxSEAiAjHKqjahfVI
WsQ6TmVmhZHj9yEgadV7s5SSu2KzjvHsJWvKubk7FSE99ra/nqplwl6cMokmXk+rnjAkTQrG9oYS
RuAFSEUFCwxHS3PSZjKkT7VKiY060ItpIrH7VRktK82K7uwmcq1/gh2EVtzbiG7ozRiiMuSBJFox
saUqDYlcNyKtaSlapHUynlchcY2MhXKIVwHr5xtO+hlq1setSfQdmKzLBBsyRosBXm6/0WMwBimC
ONZw0RxabNQtQmpJbgeYYucpWLhO/F6v00Ge0CGVuURNobRqkltIv8e36PzbZK+E6GL6IL2UlA1J
ZBak7imFQ84Wkj2Stc2kiwmVxiIA5g2nIXURcylZNidaxX4nJh7Fg+T3+ShGknU190jJt7/6dJn5
tISWFbaxtv0tFk+/Sw3BqR2dzdFAdDhzr1n91M8zgxCtqKI60QN/ed8Rv8X/Nr0H3y7yecHjh2Si
oc/U8zB61tRsYAEEgtNVEas4xmAovbe26ESv83+vi6QPb7ZCXX0ShBPj1AaTC2t/5eWud+Ly0WX0
QuqFeBV0TjKDq3dH28OamEv6vpfehdUKOWS4DZ8LNWOG/1trRfis0SdIuypKWoI0VLw4WlDkIsLn
TyirpbvE6ksP9K+Xk9KIUhssVhJ+QCNaopXbaK9smrE6iyBLJs0Yg65osNSI0PWr21LrTr9FK6Nm
nlrcqQJAzPVt9Td8gC9pwRXhAichHpyhRT/YoZQwtAopq8Ip5+nDZzUss+y8hOP4EduYr/ZRjhux
NgKRaLfUf/cFpUJnozZB5MMjCjRWx0pCvCUg6gfWgbZDoq04dop6ehUmVNJBasfh5sGjby8R+nCM
DYclV4jQR08s6OxCx6qFH8sQL+rj73N1p7w8WgE6XJ8Ng42KJftjIQTVFAwtqLYdzf9tLToQ9ohf
p2zm4TRnF2iXrZz9lP0aMIVT/OAC4SUuMybLMgPWw1QGBjkYUBk6DoOVf2yOgBI+lsDWvICJtQQq
YNVl1oIr3Y3EqqKfBTKIKBgr8xNSAAVQEVJAo0NqYRlC9sUqLf5RMIbWeuHdDc5og03ugi2kf7VB
ENjt+EBkxFAW03DE437dc8Ai2tfjyxyy6hINwkIPBosEBJs5D0bKNghJkY9/T/mGGKjjijkzhqTQ
qVzZaR7LKldAIDkr9Bofd45edJv0Av8+Bxiio58gLFiKL9O7jVbxn05hG9SlahWZyEuGDRe5rQ8l
g93jc3CNXw5dLduZXt35hy6DqfDmSPzRhAwRTS6qCvyc5w2RJQRlrlbywcrIJlgpGLsJqw7Z8O+v
wWPoSbNsPgdsROn2AAOhyYdH0lJKZZhIIy0my+JSoFwA3MAUY/8jRA9ojH/8Xyn7cjmBy0hUAbfI
WYilGP6E25ixGbA+jfThrImq9uqoshBzHQP8RJx5fPxokvfBYSrqWDTk24WWHEp8UM7WRPrpTtD5
3BBDpuuhac4q9Pe898tjsE6OnO590MxOffFHSNUYmmC64w46yV7HnelkdGasqVCQko01zX1yDbYJ
F4/BKFAUkox38PcJqmj+dvgeVlKS3tIt1idIdiP9p/Kow+03PL3zL2fX1okmxNa8YRk8OIqr3yqW
gOB6fOy8JsM6tF8Suy0bvzfwSwZe+W/PvYjn3y391dE7EJXmGqFkFG9X15bI1IIv3gtmVA8hbENf
XhyuSkEdBJJz98mtdIdJ04+4DmC9DHRqCDvxY8rPeQ8OXW6E6dtusNbxmjilkGXja4zlaTmGQnMu
plxQegu2PSLm3htuNAQUVEiRkDnw1TmVlkHRxYUlobZOq45Bt6SZMiid9ZECEfwCnRk396/Wo3TH
XNmD8EL1dWQJIIia77BJqxS/Mwb3i8ONssAJ23xL+8LDVWVys+OEMeD6puWE1LwUp4AvolTEC/sE
mJssLJSZgmWF6LEfsIxrhTv8YDCWOK3ryCF/Lg6hM1kmSHflAly6iOQ7iOAY+X1eHAnvPHoEpYQo
5eGMmYsAVCSrAk3V7ylyGIZ27JmeJcuW5E57bEjsKewkFM33RUXLGSiHeNd9em/lgsRgSCj/f7/O
8bH9YPDA9HNw5QGD1v49Hefp59yyOFeUKQy0ZD9vT0kXh6Rlt9FLZntK2cSsc6jOgUuUjNdCuPZv
iAwLzFG+EEBdDZW1cggOwY42suzhLqaMKoVCdaGAkcyqGs94xdyxTfszE+gnrHD9RkrxGRwAgZlC
ze6xAVxRayHbWYM+S88mIXzBa4ZwltI0qi3Tf6XYzTnwokt0+T8RIM0cSZdqnXjKIr+luuLJhG38
lj+WWHi5XhQFHHs7rLFPhcbgWRxGlKED4H2KUY/VBbeRTipdxRXAU20L1xfbL282NQZ7hMSvFANc
Fb83n5KBZ3i5Ax5o9HRGwsQ5BhoX0dUv8zLTQiXlrKjRTC/y9yNsIZKr6817tioRj6/N/lc5oDyW
qpEMdWx2como8Pql5x8QWXL81Z/qUbBATUpxSqGqnnVK/uevmGpTTQVvyhfqL9bKbcvPMLZQZFvh
oefAGxRsmDGkBrGMGmck6fwSO7bWX4PBjRnFHj+mX2L9pSQADl7ydc6TFG2MAHHs4QnI880fN4Oe
GPumm3N+s5VLyMsWxf/8MRBALKhQqG41uGhE+310Yu8T+wbSn4Khls2zHQn47aeYJTmAOWBjv4no
q2FF2GzoIquMglpIPKCKgFtJwgHeGE7onNg8ZMP1YAmYDFKOrLrRrSbVACiVUaYj7RKPGSd/sUc/
gMsUxTE1AlY2DMtABr8G+aeU17ta9D9A0vhk9jV2fSqjU1Rw5+J3KJ/S/mRBSg0N/9biW6ickjVe
VhiWUlZrVcav8BGy7xDLnop2MMZAiqiOTCPsG8zWocfD5862wBruXhFk3vz6CDmStW4RjVMPhIpz
UGrH8UOC5K6pf7hAQApN7hRuGKtML8OraKDrcR5nh1zS+vyL+BwxF9KKJkNXSSzl1FO6UWxchwwo
8cu975nZmCIXIZO3WOeoLIMj9uvjWLzioQj9WHOK41L2gWxfe+VRoyg8NFIo52VGFRo/yL0ll71Z
hhYqBUZrjZC70UZwCo+y6hvpZFxDsSaVI5UfLqfjYt/CzqJkYo8COJNB4ozuuPVefBcXt+IWpRZm
zCyvqjA6nVXsLc4nXnkzqHU5cjZtaUXfaJomXG9siRufCdfdY1ItMBNJ02HWdtM5ktq78wrdRpVw
bdnxL9arVbZJDq1YqoPIIUnOqCpVsRVDBpEfnEJ2JDn1y9Z4CtfWkwqGQgqyEhQfDoYa4B4UKVDe
wzo9U1DzxlW3yIb+sXgn8dPMS1kpuzhGWs8+hMqnDYJOrefKUW1xI92HuUFpM1PG7JaI4P28SH3W
OvVXbX6CtKnF9YHhmmpKIu6CyTgZIksItTi7DLJDV2IwxdZ6PyxlEDJ9pXWeqpNUs4PWPj2DyMuA
gIN9kJRb5Fpa1fRB084y4JSd6ZtOf9JpevTp9KJlVmAFtK/7CXOw3Ut8iTe9w6/bLrGw0uS4Wiih
1LcLlARJU7HxLSiXVafRPnq77DFb8q4tcUqymLJHFIEAWdF55w7kS6lzYZNIAe2l+rkzR/fUOeJr
M+wmU9xfeNDRiBd7VV5MjazEKh35nSZeXb/WzsoAcyJQVAPnozCn+8l6kp0+0wFtWCBB/0s5BjX/
mBcCRAilAmp5ZtSyGlPDC+5hFaRHDF4ZoHyk7VnmgVJScJu906yKGFBCQm4SeCQudPErBVdKKqx8
VI5aH0Ti/qjY1pBOudeZUYkMVeEhxHb7/aJHafqnWx0/GaXxhytTvLbUeC8rhbP9sd/F9j9G/GWy
oHxMLOB4zJE+sYKoj9AK9u+/ooO1n0CyylKrI2ridVDjojZJq5G0X1t2GOAqbXZXtjsZls6EzTAx
ArSG1VY7qbbmX0Xis1VN/1dD0KqwuVytJWs5wJi2Uj0mfDX6hh+npY6yTkatKcGB7BxaH0UKrlBH
I/BQvwaMpnKGSy6SZYvXqAaThrDNTsaKoNUc9ErYFaQs7QgG9R+lqp5GZXudVUR6aHnxYOxkl3dq
EGqSI94GWrU5PtVPV+1hFEd6+t9CzbkRk/7TQMZiqwqROCweHt1xHeJpzbZyGTDqmleEMyXR2Z2r
XZEi+B9NrLfv37HVUunK+Yqac+LJkMSMSormK7e5bB0ab6if93mbIDh/NRy6cjBM7c6cOa5KlU2/
1puvDQ6Ws61tRC34pMtlxNXFovUT3XHOsADZfJhUDnpLcePopVHzwaqq/qsn6sIRWuG+0ctiMf1y
dUlXRZJgXHA3M9IsHf4KpBUPL5UhjO+BigDB6lCFWA6MpMpVIMaLgvXM8A+Ba/9cenjX2jlXya+g
E6fe1mX0zzDFHyBG5ApFe0LJIRBVL4wuVzcU0AH3BYv+/J3QTUHZ/hOD6E2Al8wObvZPfseJ0pVF
yaWPW+fpyQYnj5R8Gqr1tK7LxqhKU9eThKLqWkl1CGBUqVcFdHOImiH5F6vK4DDYZfk9LhjuPeEB
gh5EM/56el3t+tAVTdQNhagRc/fr/shDcgsAXfRNnKNk7lP3qVRqT0cvlkZV/ZS1OUsdXLuKY8HI
ggl49e4ZS5aAF6lsVLBI0D8H/uCyB7fmfd38So75Px4dulO3r94svSDuXz7+teRbq5ScBmXOnTAS
bnQuUcl+dLGAa+sL3UO6QXQm7sj0Ls4FEZwA4H99vsCCSrjpbpMCFypYAJ2UBtYVf5iAsA6hDQIT
WrRauOz1YDpJWmD0HrJomqchxTc42tonZsguUzrvuxOzvhQ0ue7iFHb3fhltfhkYTO3OI7jNC+EH
gI3Mx8DAWsn166Loc8UsU4ZDepRaGeMOfIzZ/nmx966YSNYeEwPSU+fU0fyBdYgPIDm3rjnK07fk
p6SrCMni2orqBQbNO9womiyNy5MyF8Z39423ZOgOjOg1f8X7Gi66N6F8eWVGjbLOKx8kxV9mAvPb
1wUPuDP5/g2mZvQgyvgZ7JnOQAoYYxSBirDy2rvBUrvJ2WRuO1g9RcTO316St7P+Omea7VZx0GTI
Cd0lxOHZ+c5v6J3YZAugIoflmxoJr7C3zktPZ4WjPDxeGCVTNGRat2uaTkENWu4eZ8zDeZrh7R4W
7ebilKEIexK82L3SLcN/Mor7FK9sgzWSGxkx37XDqkimFvaIGWFnUKXRE6apab2eXLI1fPeFHiMZ
uGqr6aoEi8fQSuZD7/MH9pO4gtIgvkd10MeDe5dKg/NIxKGNpTTXXqLydRtNN8mW6T2MJALZRjVm
RFdcnc0fBA7BTUYQkqePHEoe9vam1tH8BuuGH2b59pSAkGvzP3qVG07Hgzsd1ekotuZoFTCCC2Xn
KK9FU5BSoOJKwC005SRZ7EOvGVkCXNoS4p29EqPuGMnMUZBdRzNIvJz13FqELVX2DDq42O/uPSTD
1dotmCHVZTYp8dvdd8mpJY35zmMOI8dabu+h3YGfNdKxZvXe0NFQq+EOuXzdJoWwkhX6T+HjyyqB
peZlEhqgeoDmjex+NW/D/bIwPhIEhoTx4BW2fiO7EWhYA96i++uXGW5p3ZFeuGuyxnC9Z+RFptXx
k2IL8VhUyL9ppUPIFTdu8rVWvIgLZJ0IXkLEUfIWPGYzMbXdaZAlS5Qni/CSsSYBrAOQcv8VF90N
wxw2vfvyEpfCJsrUjaY5EL76YFQMn9scEbq4+OFqvHoRquKoqUxYXz8mUWq80A0IeAOXIFswNAVp
POSl6SWZRPgEm6AOxMQMkdWv295Awx/4RxYcCWbMgw5e9pOhCQzXazfchn992kfnZyOeXkaPXsmS
08+xkB49uwS4hLh2zlOidbl6RlAz2lMGB2zOB4+wauAYi8Rq0FHIclizmDHnSMEfrpjZO/GbG1hY
GKIRBwCqr5+904rtxQn6iJQ8c7y2WKr/meBef2KStXUR8kEp+VVbTm4Lt6xJJCmVjnhZMSgT+SXe
N/PaPc337ZHWrje/RvghwQ5TDt630QxFKSaJIaAQSSzg8Dj8zhsFMRPWVmhBOS0LrRIZZ7dhsVPy
jA4WYVQEL6aurHpV4rEawY4XRq56uO4+4nefJKm1r6XvBNd1Ih3JOv7YmhcUOIy4W/sj1cmvjw0c
4vXW5Y80RYJDn84BSx82ZMqMHzABm7siL/ARGy7z0yhQX/G5TU6u1cR22PQmPEnZMhCT3IJjF+Wx
i+vdL8Cr8OLNGlZFPltuevpdvD5YKSu/+/btVLE11sMJ0KsFZSf58Cfe+w/cmA3Seli/2Yrf3rv9
JVG9ddcwOPIyZKyFanc5Kzgpz2ElfmVlIgNONnKilevDWDDCoXV0numTHAEqP3/rKJ+iMttCJZc4
Jqr0xXN8p2goRpWBtGfnBTKkFtkSSSWSPZpSImdJf6GwZ8iC7IYxhpyAWF9c+7dovSB5JS6AKpfR
uV78b1KPv9mZvnJNP11O5LWTn67OT+n+KKfqI+zPvVr7gR6WQrUt2RW67+jQEQL1bkOz+NtxIWiO
ls1Eu8yRHz4G8NjRhwYUfE3WnBUNzIeD1A8Lo72n0mvXKWAFrHXf2IhGLyiGQvCZqfmBNkGzrldF
a7zApUaxX2av59Epz4Cl6TgwZVlgCRTBD8sYf2iCqwlmphXMxcmvtQ9RuXdyZLUUkF4m0qGJSq7Y
Lgcsjxm+QvCPX29OzUi0ofUelYJb+MJhRZ6QMPZqB3cbnmTBBkwX6Ddaayqss/fetO+bqHzrFI7u
dSg5X815pRTFbQn20wI4ClI7BN7ijKqJCJpCr4qE+exdBg1CaGQDVf1eGpWTi0+IWqj3p9njGDr3
vwOyMjqeB4N6pEiL1zHuge6Xqnzt6V1o4DhSV1WDnZ4XohrqOnlOGd5EMpRkJPl8+LY7jCpDwlwA
2riP2E5rrX3QGDMRhI9NG++dTGYycBdpxc+xQGdGgpSbdNlAB5ZCPCopRtLuA7qigkLE3MbH4Y6S
SmONKKKngODHv8Og5lxdSAOZQx7Bkj/ZdcmaBXXqA+3/qUnPcFRiNivSL5aTUmJ0f4q3yhf0YjdQ
S1IKKi3MdGA06T4+D2m63RewCkcOPp/t4+cfHoQHZMEH16Gq9OrZBKXBwL9y3w3nkCl/CGFltG6h
FfRh+CMyTempTn6xfQuLbcZf2evYaDf9AxZBppTAMqTrQD6+fayole8fgMAGQpBDwA3WLcHPzj41
8xkTDWbVmUiFfHeIU/yDxo1jMsi01dE2OQX/ssHE8z1boKq6bQRzXHHJ1zuvbaAGiApa8wYpaLxX
yrEqSY7yGcUdt6YAlrs9SSFk3LLaZFqOfVzD5vabd83LQvR2J8hin9dHD6Zy8XC8J2GzA6cE5FPD
SFMdFeIiwFReTQrzRned0wTxTlGecLv5a9aOK8MUSJChb6oGJe6T4xB9XREG48bo8l3//fd0S513
pxSgudsMDhFZezfzpb6yNt7GTXqIv6uLNdmXVJFb5+bXuqXRJdoNnqMDl/jEqmC/a58GevgSzpNu
GTd0YU6n7+H0xb5AxJLFldgoOt/s9wvMEos+XGCHwYcshYu/m1X0Psptc4s2GGQWk3atexiAeQEl
YqZGqKLsNep24pvI2UMDOqf1pMexSCGD5QR6qyYX8EXgukWTyZBHmvsViww6yh3uG+/C2PIZCMZo
Dz7y8flTTiuQ+neaz59uZfmGCFk7U1JDNZ/iEnwQOXzgxN8IiYjvtxAeMFXSLTlSB23sthmTu9ME
fdUe7oNDDCHA5BYUTVNy1S+4rWHkE4EtAFzoecnRQwokgu5Qr3hfSvCOI4Nis5Y1W2UPYZ35V0FZ
p+osWZwR+I0Sx4MbJSkX/RgDsZyEwl5Z0/K5vM0/xEGB5xCHoggMZrWZ5akyUdiIxW3QZIrREBuu
fetAs2Sew3Oonh9IU6spJ5UlWdBqIT7/fAV76zCTFlXNkjDb/2vdZqD2VOjvinQJKHL2tJWLHllx
aEtxyRJ/1xMWbmB5NczAI9QH15bSYsQ9CFcV1M7WxW+U+Gf4jwYNKi69SLbxil8BzyJL9hwS4eg+
shNRWmopURKcKC0MYDc1mDnnsld28mf7xE/46FOrA8Hrq0+2jsT9S2BVZrcWIgdEGBv2K8hpyj/2
bs7buO9Kf6ZAL23iU4Pf/5DW8NPRA5fpyX579aUD+O6EEkYhOugIKPnhAO7ZOrmE3lDIK8MJPIKy
ll5e8LXOhM7SnLUJ4fMpoqHVZkEKBd/Y8hnbWhdLdQAy/MOI1YEqXOAMAVvw/7nOcdwOwFTUpj74
EzXlL+s+3MfsTsN69h5WGQZtgqVqmtSJpRuSspnt+pW09DdpNTN+yIq3DRjpiCX7E2LyhiQGXWXR
3waXpThVubMfJCLKbMfkw/DC/4omFr8uWAlQBppf/a6u6/FMvKxSL17LSdUsALA+oZInLT2gPKPH
+HliVW12ZCyrd454ph9OExfbNli1xdbq+ZDJugeJsLUEvSwOzzoGPCDO76JV/nvaDT4z2Jv+UeM6
COwaT5ZK0ZYs43GR7Rl7eVph5NYW3/cNGKFhff/OD2synow/Ie0lz/Cl2+kr0Mrw+GPtInDoik24
7tlwH9AER8IS4Lyb0AQFv4Ixf7Oc5AX/OBRaraW8EIkhUMwD51dRIrxh3CuqPQQW1XtP2BpEBJ8u
5cdhYLT9DyACM/jMO9Mx7NK8FDR5W7dxhYq99fFIzALwu0RFbB1G9/oy+c21d2BoshV9hFgceFzF
TQLVsHEXUTGU3JV/RohQwVV/RO15i9/c6Y/OhYXl1DtSN364h4vUd2RJ5VRKWX20x5QGwtfa58XZ
a4AhdAvdt4W52aYGwl28CpjYIP5WNPXXmoXCsEmVkj/5Ol+PdxkG5BW6RxZJYA805EmRzhvFOHrW
3/8XZw05KFZZbWIXqx7oNNEyiBYXr8GViawnC58hCUxItPl7XKLCjJRTyf21Tq+LM2NMsBryDGDJ
jL+xX+S+ZmALVIsgzOUCZd5vya7Nrm+zhJm+dengqovgXCFAL24jooDurJrmZmjEzT6CFXDcDHKB
3m9DYHM5VH+lNuaI8gQvJFOUDbe+XM1pp30JxN78e/bJB0d6RvLrsa0yH/EtLKqkUDfGTBynWz6a
6aRTZPLeQUMKUBRNd8EkK/4hDh5+iIFeT40/EQMMzbPJD1OsCuvpnruhvxSXeyJJX/6nTVgghplr
pLV2J4in0dp1mCeY0VAHELVkLcIfoHm7MNKYMQg0hByzvUD9ZTKbo4k9p+5tOchNcqAn0evazE9J
0S6EBnvYOYQa7hLBO977YMUO71zG2bXuHNlz/EwhjVH/LwUcWI1oN2R8pCGZ6DnMPlymL+vSXyeF
v/VonUzSA8LuTvXvHO8urA01SjMqU0InyBdYU0qWs0k+WRTHlKh4wgds6CfAL+yL7IuDFWUh6bEs
qlQaGFVbQ7lYNbnzG5cY48L8ARLcNtNC9lhS5B2D2/L690rBqOds8vLwC3Ncx6BiD/dt5a8ZuJPH
RYxXHmjUZ1AGTgXw5vw2uMyIGUjYcYCnY1xxlJcUf28GScGmMP4bkqLZw3xSYypBshoYXiFrPphy
YmKlfdtz2COPr8ucolqnOd4xN4HxhVb1Y43CFfVYeVSpgz6ODt57q1mIR39hMOmdFJpJ7103Ly+r
wZQ2xk2Mqt3zrHGGdLIr3PTt4mjTYsbs4hlNRpPkWtXArYZ5elu7tEJN2a7NjYAJGKSIM6po3S4O
z/06vE4bQOALp1sNz9NVz+iUx8kHNqJqPZlx8GUysbkBAwteZfOdlrACsGh1Lsykuvx9Oo+/J5U6
uvybUrWHQpyYFjAEMZoM386O6+TtGHhry16RsSq9T1AhHO3q3ToVf89/S63aoBZVOEh2tHfemH0X
55TkSY8nb5E9mO3s8sLwDf9MOgS1BGmmlcEdTJzgFXB4hslWwLNlYsJkJRKKECr2SbAsCO21E+5x
CI0EkR3QcRQgEORyQ6kUk//HJoNU1EG6X6Z2sdB8S61wBwt+DOB/w2N4DY/UEoaXFtnDy849PWWb
DosRG60wc3mqdRdQVjvF2dZpDCaDBnjm1VJ7XRmAwao7GlcYO75NG355wZpCKmT+zJ8Xsza4sXO/
ibu3ShXFbiHOFjvNcFYIVJak4qw2WIfU1Dl8amsD2j9A2aZZrefWmQWWIbCDFV0PJS/ZGGCCnfro
A15rPULW9pesp0AtUW2+HfAs0IcQfPwa92iwz1mSW0RzBXRwFE1Qim0FT2ATpkwQ50OhtXgMKFYh
1FM9yyojvEzGfcJM4QgTYZDqqzfi4dc5cCLyho1LM9BTm61uGq+3gj51v9RH9PAEgfPRoXWgRnsh
HeRt4y0pICNUpATmxwf2fDgStsCn+3mxrX/AdU8J4YUxyyink7g0uP4zQssj3Rh3UC7mvymZDRcI
FSLXLf25EmIQCTj+2WtwhHzTJ4+ME9gMTgNQXiKQ6HDQkx44TLQwOeENETjmi+y3HaQS6bRI6Akz
Qw9PHlWGzoPJu8RLu5cZJqrwCeIigTuwsC5OI0IJSuwmtKL/dsvoyrdxyjXNE2wSI16NjhycwWFv
U4V+ggOBqbwGH9g1OiTM18y/yB6gwwUUFcz8gpY5pgrQOnQoCBE13XnDNbmOgC1fK+ohw6mI8oXy
EQp2KKHRlUvt0Skx5fccFvkVzENtORWOTg3cuATAw6UYvrIXXLwCC8u/5LaTy4PB3O5wfNPtxyS2
EAizDk6EyjKuDHEu9T1Tnw8Ur81Qs5wrs1+KF2jKpH3j+pMGnxqlW+vKhCj+eL0glApSVeEbquWW
DQgf3q7uY9akReYa4l2s6h5tnZgth634fIoFoZ/COg1Xoxy83yGXBCGdmNHxo5Z4xxa3GWc3oSHg
15XeyTzzY+9gZpyC0dRh9BUOChd5V3uahdC9ic1ywMrwmKnPoApWRSw/AdEtiaChzhJBDz5sZGO9
QixxD5yfqD01DpQGgEh2JgEr40iB+NGhwd/xeRXJHnVDdBkQaErEnySwajh5eQNuGh6PJxMnc4kE
u6xbyEXkHEVdy2hZYJiLQmLQSqJTRNeiHqhh+Q/Kj+jmcz7oPG0qORFfdwqP7sPsUzPS18rI17QN
/QguiiZJFX8m8pQD3pBYg46DkzmY770a0An3ot4E1WXNuVJKaQ0CGTlxcfo1HkXRhDybnl7vPWve
QmeDTY6TTTAsK8yKG4KXvKSj4B5iwaDaOqKEIuEwR4o75wYntmLBBkRvlFNJ/UL7uYVc8USoAXYW
VCH33ptOC8HXzuVLGBoin7z9WLYO5RNrn/2erOzXLtLW2BcqRLit8L04MMneGHBjA6dooaRX475D
H+XWZg1MggxWoG/hdilwU3LTNlAX01n6jxlvGRQsMoEouruSPyuKRTyhiHOuAs6f2Nu9J2ERfk8u
EhF21VGti5qI37go50cpAMihlnNfGa+4iPlVljAarJ+SmuqP93nGQkQtvQDag/3hkdHhrLh2QV8A
RaDdWQ/JNHr5oBWKzam05pxAM+eU4AJ9wYVy+pXzSIQOJBprINltnCix27efPxYNGpioOErUQWhr
PgME42wGEl+sUxR0EVoe9ojHBOl0YbTqIJjmTqltSWQRgsPavWjUeYtXHXYAQNTi4Jx/UCFyqX6A
SJZtcu/qFi6Hdvb7lrqANFvmUx0F5h0aXNHIDQJR2Roo+zFp+L7Ul9naqSH25x1n28vLfNGIbqx5
ikgFT//EH8BvgrlpHArUuYqBllYSvaZ4cuKLGX6C14+BDPxMILjBxLmPDfMSbqeMwoE3YRhiv5nW
Q0HR/AEUBSSgOmcGCPEOp8hj3lYRnxtzfQIIC3xWbOfgHGAbsFBNZmi/oXG+JN82xxf8IMW/9fRD
YY0ykDiKqzPB/nd3yh6pt57oJZK+KCrhURTd8cF6pSEOxMUCdODj1jBtWI8Grr6tuwsrjuHMeqqW
a3htIDAhph5uYfwavpgsV2g9nSuPJBcdY3FacoBdsKAowuDjFlofaIAjpJz+toxapxyegiLA/4om
gtlyP3OgAZ1rxBZUBYBFUl8SvpjUXIUvNiIaEjIyiAtHG8aNhHLIq0mXk96pvPfhJSvDyLTuOYnt
+XWxpw6osEEWeL8QNbBA1CHtjGib0jzU5Mpm8WtB1553LLsPYJIddyiVB5czzZtipAuAYuSX5kiG
qlzlUuazaGiWxpGlHzTmwJb5ABqyTxcEY9xYnwE6nSnjbbn9t0yRDamkjadbYKoTtD/gGHNdYYP5
hE6PImaVYV7AEYH/l2KLxmYDt/Z02v4JJR3Y/DpFJ1b0Q77VRiNOY824aB4EcnoG9YyFDQNzGmI1
iqcZ6zqFmmS7NOrQAnuniIOfXmk95vHZyoGx2feA++drh6XuFzbIcvi7+akNPgMIV+HMIPzNHiyF
cy+bRZB/5dGRq7NctcGyr7bBwKk24aOfj/kk34W+eGLegwvTbW9mq1MeHkl/roS1cNV9B2UkRorK
IFgOjENTUnBdpOTMrdo7Yjiu7vUP5hdFH45sTtV4BbCDdODkVMZgwu+kgX7uRqzaxcE7Lokc2AwU
dtMcgykMgb9LJXabq12Ej6Dqz37JjX8M4H7+ASzYDcTsE6LZSHgDGnmhF8fThYVzKgKCmNW4Coby
Yqg4UAY5puTHcWiwlQf7sWxmR0Ic1719DykC+L2MCUysYhL4GNVyqDncCGycOoNq9vYnf7Qei53T
k+toizLvlKO3h+I9+8GX2sZbjbe4leyxS0eeYzJCOuJevIN/TDbmxuyyuEMfB8zNcaoRp9FOr0Ss
7MzxxJPUvWSe0lvKMMWDdWsTYG8VGXhyDY7JZ3ro7r5my+g3wo1/nDcBBC0iX7/2NvkiGAloCvm1
Cu9OYjgMJAkfsNTByr8Gs4vVBeXsSDCPzggADA0ibo5T+x5U3XfAPeIe0pspNy/S+yV6dmaoN4cT
0pdK7gtvWrJNePfL7q1mnmTmqALIoka8te+9iXfr3wmPfU2fsZQdvZ0XtIZVO2KMC3Nf4uKLpMES
mz3wWmN8IrDxENVjQvIHKzLze3XElv1ZsYUjxXsTttw6ZOgpDp3GoBGtLhSNJ/f566uqC5i+8Mmo
a82UNq/sygApzCv1JmSmocWIbuDbKtEVWFnS0JUT9ox2ube5UgLeXZD38xBGqpo9m6ZC2WjKgejS
HZPYrwfrxNj3e88APWZK09M6rcx39hmX7QnwMULGe7b/qy2KN/OeoFtxrr1VdOas7NqHaQkfEVOv
0VGFJbdo0SbUiYLEUdFBTqO8BapFsRdls9a0670Dwq8iF/jWrnKPg4n9dHTwDDBpIzbTYsmB4mkm
rCPsUgnhdDPAoAJ6GuKfmHBwxBigqE5ufVQoBCXRERBDmxiU1F+IQEniKW0oYZ9a+R7E0VIgTKKG
y6zwz8Q8JegXGXnFBrUkVoCGdsqw1JgVlzaeATJVhzEHK1CIRAbhd34cU+dTqb9Y0TLFcjAnj4qJ
1kLgNbD1zWLRYQID40w00OSaS67/H0tn1qSotkThX2SE8/DKDA7gXPpilLaFiIgjor/+fstzo06f
7q4uFTZ757By5UryxXk2rW+LfQHuim+ltDhWzfDhbNbg+eyZl538qpnkyrlEDi+eVKmQvZDjugGW
0sbRdp+LG1W2akCjC9ExAyqpstJmy8bjs7krRNZZD3riV1BU3YMx5m/mFEQGJaugat2ZYTdKoyyi
yI1Ohf/0e0HFjf9tYFn9vgZnWO2tRdc7B7BQkHAgca1LuGrc3hJ6RdVlsa9vS8LHB+KzEn7oVVhy
JTwHGwdE3WLTfzMujZ6FB/nVxXwvU4vPBrQmAUS1VISfrkLgjFdDPIYPPKYmt7sD4aIGyNFl6LXH
aNaP8fq9+QkCzF2wXIA3E6gIlTYEoSU7Dut6fWbM57RBGZFYHKlHBm+sn1uUIEJJxj0I8dOwuXxO
z2v81BboJjruiYIJw2tR++AQu6Ob2h2+zARiNr22bdv7G1NWJRAkm3wbUt4/9GvEMwyasTMk9uhH
N2C7JsYI+hTlWr+W2ek8nWSTx6ygkTLq/LTg/g7QOY+N1KsZl+kjbC982mMz1zf2p75mks5uGgt5
RGssHmr+edfqgNlBXzFPU4aGDZGSiIOrWS9NaRYmKaPQu9bzCFEGUoXwOzDB36pTMMJOOm8gciMw
lEnhwjS6wYyQlvzLuVod89owErcG4mW3kNMwT8u6nzDGsYtIt81ntpGy9uPgFMbBg5A+OIbQrccN
rvvjP5nE0C6N977h3ffPYaXKULS0NMtlDZmT0zRbn2lBmTa2Da+x1LC0hvei45KWjPF7fzeLaXeB
LUy8uL8J2oiaGKVP3xT6dcBzPEK/AK2rZWZ9oTasDvLeb3vLTLftBwmNrg/ExczRCaQTqzHW/OOn
xQDuy0LduRWqo7BuTszSoPNEnOfXT4yyip3SCr07/D3QmkjQ2eiNDgxSu7uNbTa8monNTLfS2ODO
n4w4T4JkjCbGjeAkMz7bog+OprFry+N0E3U5b32Gv5XGdVgz7izCsAfoSz5DZwalh8Up6qGSt9gE
Ba7ivajamVezMhTKew4DuenvOv3jRgeM3bKaf3iANtVfo/z3XD9gcobJ+jjtwPnbcz1HZr4dHWZo
cjGfpR/TvfJCwqN7dFEF4b/6yzzf4TYZzVWtY9QZDoMt5IFDH6Q7nTSHE+A+d80vxMsActCT2yjb
FesD4eK2Q0S4hnTNTIG7RYiew/4rIaF8sHJpVDLAGOwuBBITSAwhic7klnH5e+6QxjvZbp64VRCl
gkEcDByOepPmw6oyBN6r2BvrADE0BHSk6AZJlX2IegewvVMYk5CGtWCb2ilKaozUvQEJ9qtN47Vv
eS/3nhqzG0BI2Osfd5tFdchDb/XZUPsMORBOxTvilIwhPo1L+rzRNomSf1CkEqaEYn4/9nNW+UMH
4p8KbGeGYf9D4vJhQ5W5jX4FZ71J5TykCj9E3XC6AOY14edlwdQmXBZyI/XMmLxiDhWJxmBjmSAf
AjJrrTL63eHK0zjhN53X4DGC0WPVeUvSd7K3wam/VAb8MJkzVUC3BcKZXeieV/FPn9MElmg6SYT4
wAn+5YU0mYj4Anp5AexRTZYX/c1bcDAV+Ks7dd5zydtvzpSrGUVNa6lxZcGYZbU52R3KBvSy50T+
QZV+XaDOlGIHYT8EFmJc0uQpQCVWVXAE3EJX3S7vJc1MRM7LqoHfg5graVo4P7xPOZ/+ZQ7ZG7f6
bb2+cqe5jzMgFSkoRzSC5k5cNoZli8em9jla5ygak5fZS8hv7HxAXo0nak/r05dzu4Giw1nTWLgE
IiBj7SVlxLxR2sOeznFBdJJLzQ0Nlelr13D1O5UNuN0wxIBD/S7qlrD6jNq4O+2t37vOusqPFeb5
bVUeTvYTu535htn0VqVnPghBJoe/EtISwyDt5gpp9+v29Z72elXzeGUlOyiuMAsZcB+oF35jak3/
qCAnFqV5N6vQLc0C9ZvsYHDX5XtJFel9tZ+kZojoeAkb0H/N3tM59t62r1ZtNIhfBn+5h964Mvh9
o9HCrFTomqzKCUj9r0k/P+k0j/nMsCLr3jPc0ZzE20DrcHlYQHs29ocQC4+pl1IO6jbV8AadYiH7
9jAAArUznlYTgllnzFvDBCCn1ZKyFx7ml4iHZYUeQNVeTSCssg9/xC7JphFZwN5feDNzHs+UXYsh
yCRAbKUaIDcGQx6XEhShTW9FRgs3ExafUtUaiyiBkQVCLzgb1Ap4oZsjANEIODNk4DbPTc0pYqCv
eJX9+9+mHRn2gGcX3R1UEXgLWJNc7NuJC/h+JYENyjFD0jIcUEyOmaHcRPbSdDV3R6wgSM1EMjYd
0RQg4byEXXc9rBHiADTwi35PiM9oyw8PEX+gsEyRaMNPS5JDsoMhjRsaOeKsGz/fcVzhZLtmWpjo
5z804ELz6Wja0JCmnidZy8/iX9dc1ANohAupxdH/McO0I03Pz6kfmD6eAxXiM9ocEh3mvD/NjlEJ
Rc+Spkfrmx+kcJvUq6R2nqHiZhWxaQoOE9EluPSTu6Aezc2TL2l4BRQfD4/XDqQjW0ewvOvWGShB
7ZEs6ORcx9uwY3THuqByJhZ4M8h6jLAgnMAzXMdMwyVl2qySIE/t4oH899FJGGkDaRl0xm4Bqk4R
hZhjg+PYnKVQQJa1Pv6YuhnTluk4ogCzPzBhtOXoDYeNfry+7kvv453D+7zmXeSRstjM1ifnwmaD
qXc3323zuX9fjcYSbzU+WucpRTr3gbfP1zVmeeun8f7hGRqyh5c0s+Aam08Nz77OpU2RwS3xW6nJ
rOUtSd2Yeb7hKdRFMjx70kP5yN37ibHmqTesMB4XRBeEzxAK2yhRMMF01JugenEnKvp4IUn0G2rA
cMtIJcUHteVkjxVZ7idSxlK6ye8SIfKKLalmgPCFkw/jIOva8TimdGOl882Kea5EVwmB1clKwXEY
/Qyfb36fn53/msxyBDVYYWO2rfKAmM1K69nBPFql4UY5odjROTtPFLI2fjaMCScQ3KD516Nwb6GA
+GavmW3e++re3bbZI4U8rc7ONWhYF6fjFVFml0SzIAVMGWkzoWTboOb+sRgX5asdTH3lioTYSrMJ
YkqIXI3IZiyIKPSADRQlPoxox4qjXYD5BE2SqpVoQ5qRjpgRsBKqJpzTjmv+ol0J23cZ7RF+WSGh
IQ0VaTpJ2Ywx7+8fOp4lMfWyJMLaQO9F4lQaeEcPEt95+gjElKhDtVyCLEAtZE047/C9/WaUzIt+
SsJHEIMkcjrJR8qK33+98L7ISBmr5MKatCIhfvXg0BqOgsBj0PxTw52epSZiPmGbvOnK/1g3ZqsI
hlC7/MfY9mkjwjB8yKdnBwtihwCUzVjnnSOtPn0U/yVs+m9R0Nv3Jh+X8D7td/YaDIN0UwyT4du0
1muJopSQPZqgHVV3M0QtISgdjQ94wEzB9iw2YzGpNtiBH3qbsC+FeovCt7klI7YgjSBsUMAEUaUE
49ID4H8jkLy+G+ue8Vros+GQ8HZwZkBnCtoYKUI7aou/8wYEflyu8FNBxeDU0BsPtFUgLQSIItmB
9rhjhBla/Oo7lGxEi1q5Jj3I0LG3pcPN9GRkBHK6lzYiaDJPT4AFySL5ocbCSHpVmg31gHUIqHgv
mkEdAsuPbBVw0UzAC1QywANj4vJeJxauw/Kr0wRdANbsxxLPWtKQlsmGMYHiwWBQzTQh56htRcOa
K9Oj3ws3Y8rtgwZD0up8VjMg4R9Vwo3bZKQOc2hhskfJpA1C1CB7BjWpLjownRaNQQeLFNvMf0av
4KFkw0YZx6FTllnLSZAFz+E5vEzfudnY3ocaE93ysoDZzvwIU7K9uxtjAOA5wDTHL2llJly5umYa
gwbj3fNhNj9gEKWM8yCiP5i5iXvlPJ3DDyJ37RWzqCd0SHi90WVJRM1v2xYNAjCgaHP0U5dMYJkN
Nz5f1g6wGqEcYBBMWgJ6/PWC82DgYqoTj+FWgFyIu6/UFMV8nG8172CTA4soB12WYrGEYXJreuVf
mwC5ZL+09tMA3yTDhtviUDQAdaRDKyiHxeTQcToL2GO03Xe9ms18Y0hiN0B1SniIn9V+D/2Xf+iL
Q/6xz5MnrPK2Q/gJO1w/VaNhgdxTDa+SoGsGxSDxwKYgRrBEDLO3Y69JN1zSv0+EgsWkLXWbfTrZ
0B/bckjA6nYTnKxh1Qi/Vo1Ba1Cz0v7Lzc0Juj9nTBFsEJf6D+ObmXmoVpa3tVpJHK9p1H2E8cbw
XCY3+vQvhjvDbYzBTcg/SV16NIEcw7tbnbsu03Mbi+qgF2jSluJmseRefoPKpW6RUbKZChFeddCk
g1glTMJOp1ycsUpPInQYdHcWiSoDkAaURP/A+Mm7rzG0NZu0nPeUfhBTJNlED1oApbRRDmRkH7Ny
8P69YqYazpUhTxk3n09aLdQpjlEB7if0oQd2KDddA42oofiS0pPMNKi+vKilR/9EjP01evF6MTFj
L/U6ThPWGirxASCG/yEsIIFmAhWfYsihsMxs4tw9OQ0+4Br0nANeoPpLzzGDqd4LFtpO7SS4u/lY
pmOL7cNj0918N2/h/TsB+ivKYWxr6D7S+k7+ER1CCThWqEnsH8ZOf5JWoj3pmPuJv91undjAk5Iv
7mdtlKGuLg6732F1pEKpiWmj2NjvXMK7wUw2C5ETrOw2xU3mJi0YffyeNSPXv8oDog55vxJFaCo6
owbwVWETH0mSzc/VPLnnI2HHNTcP088SZ++gBclphMVqc3m0I69q5uP3PjCI3NaMkGs5CnrkI9iX
NrfOgDmd8e5LkQUCVgxJz81s7nM2hyXOmRRR9BaxnYBN7LZ16XetWkxS2oxSt8l8YiSxLkvO9GV5
oobBqOVRM7r0z1t50LZ/8yRYmbjn5RPusbVPzFM/4fqkiJWaO3un8kydk/qk/UAVTABSUS5B8f7g
nIKnwe6kLfPtrFooM94tsWnV2yjNwvuq6tM0Ze065qXPxc1uXJhx2L4YM69rjV1EMQdN/8Y/3rwW
eauFBiYtkGY8b4BDVoy2nwxbo8R1dztmzkax+zD2TTCbxI1dxOm5xAkBt9pqLozxopHPdsLSWj/8
7RqMSYFXz+6xGXgZDS9GbdK2jlvirUnMGyTmsqDu1RlyjWoUM9wmHCG6eODFXK2LtxMclZgdvujm
8puhKoUX77C9eOf+x+WEhDkg2Oi0TLiui1f50CBWUEnFloqmpJU+b7nU+WWZzJurZL7xD06FXcDj
LJaFV/R7k0psFFu+E1EDKIFm2IXQVYijvcIDtOEOUYe01VzUhrsGzvXTQTUSNU/dvBqxNk57cPPa
/sPr2YiI9uyJtmoJD6rwMpcPmHR9oj8biQAnm/c6xsHRxjmEGw4LrDiporlw3jqj3qjoEymaEzqo
osokH3488H52es27sxsblAtkMbc6tzPtywnWPmq4m2kzhMzIMmn6QEF+rKTpQ/vXx32HjWE8qE+N
49/ZI2ntDAVgxQNQGlqJqBZS1qGlKvVL0jSNXMuY0PmfoFxGEakZHGedsBPWA7FWN0PaKO4osdMJ
MOiFqiJJt/2BzFSdPAQBXU+iFI0a324ycEnq1JDGOD86ej2Ue1xuxc2w6XEf2My8zWrMI+8fVsgP
UN/4GHs2C+kdKIiwYemaUIH7jFuoLTSn8LwYZUaOWAATZnuCdH5Dh65E4tXYIGDbRO34RPR8JUpP
7HR9HyJvEGDEWPPDNGFY7w1V0nhIHUgqtQXbMzPZNTxEf7PK5g/OAJvGb5EStHDM2TBzRWm7gVN2
yBR4crxva/tZ5nxOzbuW+HESIGwkFomQ/4CV4IkT2NBniCiErm/jP/pkAfbk4EhIF1IbVzPTgvCa
2vbAZ+fmJQQQHCa2Vqq1BFPAdj3dO9/J5lc2U4v03LoOc5ctbj/dKqMACOoTr85C3lm5FwUQcokT
TC1+KHcTu8dmQ5+2TwATFuGZACtzkWhlLXgio9Puvm/0DzUjIxfaUDu+Mxzm1H9FJRYCUYi3Ooq9
D9Ovkj/k9E3knPCxKEWQTZh5QMYyLjAhx22F2KlrHugrUQ56C/kYanDX9cVpLXXDDGPLxsX049d4
1FRKrQ6dlcQ5Hp029ofjmEMqefMJp4vRGOSTOn6nwMnrxmo4gPvkPuJTTQR4EzOawYn+OHcaEkld
as665TWswr9OisHhYjxHCjMefngfnsnC4LOQ8avttEejXUm4RB2D0Q9uhSIrYlBYYpKCBdMLcZNn
PvA+yjhvTbOY3Ud34xtp2CfQ/cy7BuW/z+yC5KzTXZxXNTarSk8+ESA+iJ3NQVSmdnJmG3TLutB9
UJWRjnqBM32PiG1g4axbg8NPx6uS5RnXoPt7DV6jmpcjS1wE1enHRT0NYvYPRVLKqmTgMXXG1ySn
z4SIMulXhx8SM8h7CIiwlAYUeOvjbXyiVj46ZTGLAb0d0MpgdZAqwKM+R7cZ64SX/XhbQIqC/Rcu
KCgTyCPobKfec/Kgx8M57oDDg2La8sid7ROZeXOekcsWtFrgKON9sewO2v6BkmzNPww0NV65CenA
6G52ltfxFZbMNAvuw1q/Bx7/8S5hGkRocvOXfK7gYytnvS0p1bLHx43+e079lAQ8yNzGqDLfGPuc
Q4PTofRJednvkBh9BuCswdNFdToblze8OjG4e0O6uDQuYRZ0yPpq3J/CdOABhcXnZdgO8uActras
HqanH1Lq4HjkKE9CKeBcPYg+WRN6MfpxkJaoPwucGkWx3bSAN9CEjjAReHsZ59wctoxFh6QaMIVq
PEpCwDGZJv1Ir47CEScWm9BveNmaekWYC2S+7k8ctXScBh/m1c4kx843DKp84CYYdA47h5QK/RAe
B3Y7MYFdXgRl25dbTAUAnDlHWQCaQKJUI+0UsXnCynnUj608yNdYNhzqgXd+2ypeNCw+hdDswktT
9uXL5WEGHX6dqV9R2UZ3m9Bn5P/85F7HwADpHIoelhtbitQbVzHlaXWLzpFwgI5TGwgaYMMRaTU8
YCsljqfZx3r4+agbFBtaJ9Q8QfsdDxcjx22U5q7EE3VBW3hvSviOFo5Pgb6wkFqbOilIucGclCaX
liqM63wkbYwmuXcdkAt0BUsube0NEApoEo52rR4SIDM1Zd2hCuj41kgTUW8ju6+b6SSZICLHG6OF
Z3dP3yCu90N5m2Jl7YfprORlF2bMbVwKYvzF5p4ljQ9Bi9EZUtWjv0OSeXw9F7zur7VrcnMkVrbz
8yJ1vXP/x5k6O26wu+nEoIePnFazmki8O1yWEvE+z/FPPYbCCLP0O0kw+UO7r2XUh5/wsnvRklJ3
6VG5DG6DLsQmJrl2Ay1oy9kE4goMEHSkHlUbvNzST/sfv+ekdma393lwC1veCRpAGmRj8DK8aT5O
CVPPxPD0+blZ0Orn44zMVTDd0eEhe/n+GKYEwIjZI2OAtjpYyZxiWzfqrroRSu2FF+8JJBj6rggb
EhPDlfkeSPg83bfJk2LjVlU8RArLi3z0W3kq31/9rhwcniXn74XXygll0mE6ZCsgt0qZkB+PSXE4
ShtLITNBGEdLc00RmQfPtImb+smwCV+YAOrmwSg/P1RRalNixA2jOK1Y+LwF5uGfttRjCChtvKvb
pcWgh2B6a0Ti3Rh17O6MEAiXtMO99/WXGoGrNMnf/5rA3G2LKO1fPapGbYvyOcG6hLJRd0cWASVg
hGtQ2ZrObZDu0oQbRhMBi6EohWQHrzwSk4Ql5SBK4FYeOrbllinVpOaZEPri1VEWqE3UydamNvOO
2oMMRhEYVnh3WsMP06EU6taIve6Mz346grg/qHS3w9f3b9ef2G9Pb8Rl0k4uvnNJNj9HNuG/y+gx
Qk8AIbyj91unGUJNXpK6RbJHKf5XfkTKso8FxPdvJlxxpT5Ie7mNVMCRw0lYVdpdmPKaB9Vz9fvl
t7Rf8KdH6iVX+UNIBnnRQ9+3KEghYlcZxxGVueMoR3CvNz7+ypnC7Ke4Qi87BKniT7NsAfihK6zT
QRkUTPcmFvWqNUNqDEUAYx8sH2CQYoGyFH11xvqTbpYO+SmLM76zIOW44N2ZHf82eLvb32bahSno
lOaDj3w69acBpVxXFV0tmz8+KLvqn5C150G0rY1HteL3FzE9QQCwa8iDahRvVJpQz4rE19X+VoEU
hwXj77TVkdUfPHik85tpw976FudGEMeEaW5CPCRfbwRKIPjzEgbdIz4tzTulY0eDPdNGp/qOJoN0
o1XooxEBXepQiJ0Kylv2Cl/uTurpK3sQRWA5BTtJeaOSiA5Z0n9pqU7fhG3CRD4yP8odpAZs6G8G
QinUUYa3g2zIjWmsH2kJH/lVG94xHa9JFpUOihbfZ4l/JDHAzmLpVbJeKsZHY2HRlgQ32Kmrrf8E
X9Xo9f/eBcVp0rEawC2O374tzlDJ+V08Qj76xmXQXsOfno4WdxKutxzSrjJMvWrHeY+oXAIMK7iu
UDpHqcLgyiS0z/WG2hl6pQYD7CiTpwPKVV8BoSUMArbcy2I88qwVtOhm0nbWdGOp5L9RlRFADHQ8
+tVzoFMRcQlOgfkYJSpnquRJWQxGDG3Yi/fg6WvEAJgxlbAa3HcgP6PSpDA2Euj8sipjYGVSVn3O
w472YGqYUAwnZ5we0x3ngPX98iUlYyOicQyLY7Ra+iUqpwIwibtwehTb/uMh/0prjrYhcDR4fWBp
8H3pVZDWj/QC1DBKSwXUPn4oo9UTMpDwK2T+da3ScaRL6+/gHbwkymfA3iEVPLcDPICxYyUBBwhn
c9BvzhvduiNYjE4l0vBylJrpD0JUAAawRL1OYiZH0iyctvtVMCrkNswKYyOvDnV31kpSblpNsExC
dzqsTQWVL/fipOBwIkSAo/BFVuOQJimNWUKDSLDusuhbKg4UFu6EprDPGF4uaFpCrk2KSqWTI7qg
DluanglmYQqALL+UR0RCr1oOHrpq36GkNAYOgZpW8xCClfLrSjBHUKzE2MFRuASfIKdQROzjFBIE
KZlwGFwVfk+va3j/gUOkPd/k7zUHxYW4R9sSNaTEPjvfITjffyNPrKliZUMUcDJQdp93JYr+Jo2E
8kRmePzwKnlXKRfj2LfghXYG1nN0GC0BKpyM8bv9JxyUE59OpOa8yDckc54E4VbxwzqcpNyAcFqw
Kl7Hv5FpoY57BskU7MXCfXG3B90J4Wn68Y44HZiLBDuu6AwlxiIZ415wtQdL1af/HK3u+0P8eCLp
UGBUUf5KYol6Da5YPhHP+DUkeqf/Kk9EkCHME8I/OasNiF/p5S7BAOiDX/BhwFQrYBEz3ku+PR0C
lgzxwPyTmfPYWSEWTGtzBr8mmHTav6JAalUPbBvYj99sSuWQkJPRAZsnB1oRcEw2EcmzYgeNI9nM
YvfmXfrVFRNr+WLWIXZOc1uwfl9X3B4I4SaXIr5Q+kxV0bnkHukL96wVLiLhmmxMPv9ksSPJJ74l
iUP48Rr9xPiinzy1lCLJelJ4vixjbLD3HOzoBB0iXBuO/QR2wIpwfVRoWbaH90BP0gNJMt9RjyEy
ihvASQC6YDmd+oq1eyNt/pRtJq1HSmlslpwlKhHCV6IvO52aH3eXkcYklPnCa5vjo612wKhs2MFX
czb7+DpWdy5bSDQTWgSNKNYt+sIbStCSsywQqRibjZ16nIKjEV916NpgR/BBewVcSg8JDFgZ8CJw
L4KphFisx6MSahHvK9q2fQJAwIcDu7Ey2R/IwUh9WEnqON/9paxMvfUKtcVJupszZu2ASbKBhZRx
2oOYLCYJWC1+5uNRcHU+wkKpaWbjE4Bp20zZ23onfSC/QFoZ2UMCxOF7ui8AH4dBQrpRsFhuu0mN
lmvPPMGRAIMURnjqQnWUjVV4sQAzJbdaDT18ml/64M9fzI0nE8kAt0jOQIx2++Vy8OgyOMI2JjXj
h8IfTM4Ps6+pcBPhJ+yUpnnze1CFKX474isirgk8RTmeigNg+TGizpmPOhT5kc4mAa2a36vvcCPs
RB5gxfwQrY7yeTJ+UoBToZYnzBYKngxNmLaWkM4AOkhG+2cqroldYpU4weOCI0UcDM7LTTrHAxAY
1KrTtENWbV9Usf4veucPV/C+tG12o9uyiXj2Kh32ABBIrUBR2HBL+QVJHNM9CwVoV5r3H9C72rq2
fsCSOjCapgjOf5f/06bwrRuvNSzpZaCb4W7fdxBh+MENIcoAHNZvrrABcOwgS5MugEY+lg31fFpV
uqK3x9OQNBiQdvKk3j+7eNWwZR+WULwOy3IcgwOMGNp7pvy6GXTmMcjLqkNXZmPNYIlrz7ijV4Qi
GGFqI3g5nXVnHfODBN6jvarpKecqGUImy+YpuwITQUJyWd4kvsVHNEY5fUUEcHRhpLOndVh8giol
EOJB5hEh6LRrzj6jGIvCDCoyFLLjj/cadvoNhh+Fz9TI16znh8IZKHbb57Y4OyW8b1Q+AUpFfanY
vQlfeG81YFCJ/tuETCcBIYNQxjFWDisDTgHBes5PZGA6sf8BeDAHrJmQGwAHrzIhn+J0MrhCmdBX
C5YnS6Gdkgn0dGNBQ70j0c63OZyxY+ilhfMIPi9cmzlH3O0NgmAzUoaVzqmibHzu6czlYmjkd054
EHnElJflO1kmeJXsq0e/vnr0b33CQ6VO1oTKBPgzGMdI4KYOcef7FrMrllpE1Ze9vRJvYtMP5Ibs
PFCGJl/PUU0xKjzPMQncXG5GNywH98E4yAHr+MtqK+ysjS7efzaxxUbSXYOf8hh4ma6VAFbp1anv
PoIUg871jrAlHHI+QAdKM0N0P9wHvwgfSy4X3Vw+YC+H3/0GWDAalH/JX9L4xpnU9VfNLUUiwmro
MS/ENCmHsYlLMGBZXRRCWHVsGC4Pp6eSD+YXOInIATI4fA3BrRWYmIA2Y0IfblE1sJKFZ9WRi8SB
Cm9g31z6DZaReVbsKU/Fmv+Mj1ypakSgHpSnAJ/EsCTsceX5HU22/wBbSgwffirIEFuIInOLPYWt
1Elu2kjwY+CF9OsKKGqBMZTeBCRNuHCPIkcRPFFmE0J/Ih154MMGYFfskhROSIrPwYAbIDJU5S0J
PKhkBU0Z6IeqM85PA5rB8CgbqoTWA/CAUcT/aRz40pUIcARXCHGCNeE/Xa1pz7hQYywsei4KBKMZ
HfCy2b4qtUsYR4oZQiapv19Bb5GWxg1LIkNBQNKnqIixXReEg2I80CLhqkB3miru4BRNIa8I6sZ9
wnwhjvrgS6DTYJ+xmETSXwzz6/ZmDbAyFsZ+Qnelqq2iHG8/ZBsTxmi52CxsWFH+ZwrB1Ooi2UpY
Ml7hr4cleONV/w4oR+GQ/J1NDjbUDFgLgcQ9YJcb7SSaolElPIWYIKKDppJI2qk/BNHiEa0JA/sw
N7gGNEXwkQpjZBcUNSbQcKmFAhh/KFHiQELGy1CDBB/nODwIc1LyIYaXcxBBUZX0dNk7bFDBgbGn
TSLwjHdniMfN78I/y34FxzFDVMgcnDRIHQ2YvwcKhc1IjkSsVibSXb8Ihs4VNsJJkT6UnTpNz1N4
BV9/3uQI+f4MHsdWu/BguVGHviXGzrKNIbYCeqoMHs9bGON4yI2ZFLDARyHMUQukxmdKRo888REM
lIFABb1a5Iwq7Pa1CWUIlDOSJxEiUctEi5QlYpagaGGcaE/VlXi4V+yREvnpkCt4l8/R5foT8GQw
JZgOpVF9QbTKBB0prMUkKLHq8QaZOYNI1y/hwGJKLZ4thV5CLaDfJzpnULTQaVN7qvTEpViSI09W
84Fsr15z8kEp6is65hVozQDqACMyzdy/MePGbERqd7z3JahFL+rk6KK1gIbGMtsi+IsmldRVD4Ob
U5288CN2g+5MaULR+40mk3pYK87bHS/ypRrYUVizF20XQU81kTDXkt4qDWwUb0WSdWq3lUYaci37
Z9CnewKG0IVjKTXgpj2T+cVKwmE+aYY70c5/oBq7RyuiCImI7ntQ4kBYcsZelx0iq8LmPHinD/an
hZhOk6obBskZbhXwtfkZ8ZHe4LASfz0wToQhLM5PN5AAscBZCD8wMsAzP86G4SR3DAvVaO6Fni1E
OWsaAQB1hE5R5Nul+4pgsMe7GWrh5aksWG461byO9S9HQoZbpMdaWrWVr25M/x5IyhcpGc5byawP
ODKOsF8NdLkMSBjBZdHa4Xp0CZomQ63GPsw0f0ZpYw+7mfapnBTT9vfIiT7RcMo7ULeykPpv0sdP
kJ9gyH4qKJlZ7aBOgaflbFF64eDrPRu7yvTDyo2kwszdmpvxxe8ghXY3ngsB07WfmqNAses+aJPq
OO8RtDiQ+Z+UfFrKwCfkecBWLALFGu8tqoTqRlusrNWgaqW4mi/w2ATnj3ORGVa6oidcw8MqJp5h
rlyalaI6oRJfJ/B2DPQsHZ1mINMQiYC1oaf5HUJTpdUf/nZjrWrOVl1dsQefbXBg2CfdZx/rtZBN
+/hnsI+JsvgeHy5LqSKDEo16ydVV+CBYnnZM+DA6wxCjNmtef/X55YyEF/A9OK4EBRAxs6ZiiCjL
angtjzrlyTrjvP5LIWcwWKZHp+xfKTHApSTtgn8ZVqhRzwmD4V8INNW+pv8saHhUDlvec0jrSWqW
xAN157rueJVlnTaFBMx8+AjLf909dE48WPgZZF2r+Xdvw2Vji2DjqT78IEsc4mkuLCal0iCb37YK
Ey7LQ9WoselHrQnh5b97GdRb5oZWIfcSPl/+pYtp2UTywnBL6sxD3b9ojVaAlzet3o34CJhYnsx+
ICMI0YhsCVqWT5V4UP1XBfejhwsZpbtZbszPhni1N7ot4XdU8ZejbPhlrKTY9jGFpMuBchNs2FTl
rWFjcNhR4DQbMLa83sf5+NXcPHeNDDZvwBzWYW2bwXLqOJn9ys3X9+XgAZBzX/Z1XoT13yal34ym
3SE1r+i1rhDU/YuhjjXVUpjZtyiflLNbdPz3mN18Nf1QP/hhpg1b8IOyW4++h6Jl31FLSsxjk77C
A5Kgu+fiBSF9copOEdSg3TPvF+BeTN0F3jxYDYackT1dh+3eqEuR5k2rm1scrIt/nnX/VON/2pVd
i84SSu04Y7nVdJT+xpOb/1pUfqqLxyyDmlRCsFQRR2knMb0TpfMavC2Vc/NRZccVcXwHx3+8AkpD
zYgu9Bb0kCCiFTm4+1nUCpBlBWUdxStaQ+zmDwAzXcotRtNpYB1g82IDIaMbbqYNtLLw5VCjkU39
23AIf2pond5o1a3S2LtFHIqeqjBHy7SxPvWJ5SDWV6BIgAYAjyNbKwyAXRJ7z8XzY1MytRihFQi6
wtAEDXrm2XQPr23VQyj976gJby+Z04ftdu4SqWn/6/7rTHBkj+UmKpeH6UmVzQf8v2R8nlKVP1Mc
vQa5AZP0RU/w+9u3ThcFNoVkSeHJ/KWBs0slu5kIC2EGfXlLssSMV0AICIACheR4J/CCBvR9CNiH
+w84n6IZ89vecTu/b6c3Tmfg/affTSjm/IumOkIVWJVvowN9eHQYkUfxXRonnk+TtgrEiTiykFbI
GKf0VQypUARkXsfFQHS/NyNir3DJfxpasQbKPKhFF3+8aY1Ge/WM88cHLRagyInfcFcrcft5Ki4k
/+UF7BgIH8GQNmoQLYOOgGk2QGm4y2/xbBPGUeNPWGaNIgajhURclMgXYl+A8vNccgbU0XGiCG7e
/Su6hA2XCZBqjIExEFwWXGk8KxilBwHPPVOjuA7a1ONgIBuVRR0ASMi/8ub6NGdfAJ0zQRcom6dG
/ahjR+S1fyrJNEPGEXvoJtnwkJrWZ6QBiT2zhKt0XpKxztsr2GwUo/rkA173H5ROsqHYr89a9nGp
XorDstow9rclGIYJPQnbg/URpYpoZi9+kDBMchVoR8m+TShXx8wIoeKCcjogFFKphkHZy4UJFkcm
U0H/NMJwtTKgXA9o5xi4wGLR0h3sALQghxPcktkN5CdouV6AMafOdMyoupRpdfEknP2HMlExtNfd
rlknoPMx93bHu0yv7mFKoZtdpeoE1WmsjxjgTdj1WDwCEkGXdwOCCkgkGRENeNCBSSQ4HnZtgPq1
/aFKfIuwLqSTMXpf8ZD6YD9T0ZgABcO0cTnf1oPSAUTSeQrUAGeGRrghBFhAEAEePYhaLRrJVptZ
1z9/rGR+w0RT0AfoBpUf3+e5m65pMmiAOhFEh8peBcFlHmOsNe3cvbrxmOzTeuJZqalLcCyC5e9c
HE6zQyRRJ9DHI+n0QDkDt2jxXD8UL+LhuX/cPlD0jMDMRsm8dbGPXGPB+M1vi3bdLqflgVzjzrvC
VkDzPgLDwS1ZDbFXlSeD3eDdO3Qe3hGBw40A6YL6VSbMnR5tZqKo89zpXLxMG+pxgJOg6A5AnYfY
/0BEyIen6SE1j2E+vqQmFBacblhHkmIt2PVgEh9uSKph6cBr6cwfAUCj4uOE2hbe7Jv8QgTB4cR9
YHUrIev6r6JNPKUcRbxQgiJoZCIQCBkHIWcb1OB8XiL8lfWad/rYHvs6hhRyWsF7gVGTZkaF2h9F
OZ84qUe+mHgCfKnu0/kPSI7VpOKudveIpQYEV+GXkjNUasgPo/9QEqAT7mITZP/lS58Bb4RDYt6a
uAYnWhTTkQLCjfuAF6oW/pMTrxv9PLjejSNumLqBABgYVve3ewIYEICesWa9GuRsohH6r9mvBSb3
PM3Hamf5VI3b9LXudY0CrkiNNXnjvJiJiL3HLWIXrR2I6cPqrtIx8IXQL8o90W17QuUDWGgJidOH
+FX5LTvmfXVatpE6OHJKjs4FKKTK5yX2bfoEH1R+047qqzOdtMmQtwEFB8dlY3YotmzZVusm0QdI
a9fIaXepsPjQa/qEEQdqkRiGBrDqg+lZuXMIabqdc6eEEooXaY2ZnlhPpqFP4aGzCjVRy78BQzx+
eKdt/R9kJ/AZYT8dszUE+yuIPdcfgqJ4uBlcvBeA0rYZtXHDVPyFZMPoiZj/DrdcRItvmY6sChsF
HD8B+hs2JlwZmzcSvTYfAg/PkyHV/1E6BNTk/+BoLEAglvsR+JBgiLmwCUTN7GukmQgOUbRHjZJR
snSNnTw69Iw9BDZ2q+xKwfDB6+I00/aE/gha/z+azmtLcWwJol/EWnjzKoskJEAI+8LCI1zh3dfP
DtFzudNdTWGkY/KkiYhk4zbpxde6jqYkEtKYxBRsGLxm/wv+fjOBFyT7UT47R1IXZxv78SU5wpBm
iT1sSSPCycOva5jAcsudYskoL6/EtAAzISxXIvI61yHN5XtTL+0KEBGrCguv1duiGhWKKzgs+4en
JPsEtCq15hVsTJZ4oDRSi0H9ymwd8ReoT1DgII0lR5RsHYaPv8iVLe9DZQVJM5EoBAiLFx20QToH
WqLhg7yICkOYQLMRNMjXCJ5Iyp4gnOQTFReSQKQSvu5Us8Hgc9KCa6bMTg55J5vCcCmnjMdBSjkr
r8yLNNdjTqkW8J3sjj4VpW/GPyDc7mFOObEoUhK5V63DUIdMaj7G8BeB7SilVWqKA6T2ofL7L+xO
ZX3AOS2x9xUjnCQqioJNdTuLWJ7IRKHDhD1OJK+aiFIiUL42pLE5a/y9D66WR4wb8x5SHsHF2hLA
Zv3hVZmncQB4A6VHDMZPcSr8K2Jn9LFiWDr+rjO5e8+nwhFjpcOQYrXsXCIAPEvYIdAh65IVKUmH
NQKiBzClKXkVxS2KpqG4J3lQRnNB5TiOuLgVGwVzidGU0bXTiS586xw4ClV2EW4Gux5gfG9Uwgvs
tdqwErRfZEpffRl6slUwIdmPHDn9XZuKDc2PQYcQhgzl9T/cWrO+qmFs8NKdSrNBYP4E18hBATKA
S952FMySHpsQC5zBS5aAaO2Dw/gwVgtXFClQNKOHGn1s1bhIg/9nTMrguqAlkqZAF+xfB9qmUP1T
BuruHaNGW2Dbqt1YohmJwNwwN0ab4lw1z6sGnO0/4nGkaEAurE6oEW/a+x5qaPSfKTYRoxhe6eR4
aVeH9+6jHV15oCC6zrnp+OGdgTqgv+pJaR+NKCttQyBBuq0oQXx05BDaykQXdlUEFaZmDRWrPMIB
yEWlSqog8FsgCG4XEIwoJZs1GsD+Fkjxc3SVXsx3WbyaDzIm6skrmW20MCmLP91KxpQWuSMHlqXe
/DKpcC4QKbAkOYh0H1n1Y4BAN0LE8JIlj9sqw/HKD0rE0hP6mw5P1ie8xaTP8W2oa//5r/gWg9oE
XnVNyJrw37OFWo4YEcoeXFWpkiNeNe9L0P8solWD0DHjF5C7BMHdwyvZry5s4a/3IUi7d0osFZyf
CnWfSkC47XoTsirI49NxZ/WTA28gDKZWmw0k5qro4D8xxjlSS+jCSRQaClXFeo9Jq7Qga17Rbq+h
vYMub6UtFd8X0C/A1ekAyipJHL/ULvXAr0oX/TlCQEcNqJRK0p6VXjDKPKj9ArD1qyFK5859a4l5
hfKwpUTldFCEWVIkSs/br2hS9W+DNKJz3MsC0P1nVJEhLoyOyK2cEtLBdFg9kwqiqKYhUjlNDVXL
ptClT3BLDEOh1XCmA3lhZ47CI/mC2pxSrK2sPDVPUh7HbrHfcB6ENhF8IryKCgHn7DWoo1WUEIxW
6UCwJqPvbmBtpfEGeGLNWCrfcoelqtxoCp+FE0FNXynPf62J+F4HRF5SGPxnBxIpiX2hzJKEs9TI
U5H0wTxf8RMuodLuNTaibIAMLycqM6tD7zlMkhuZNocwCymuT1sM8IqbCwlNvEzvQdGXmrvcQN1A
JqJKXYr3ZUuuP0mAz7ielKKMGFqKTkNRKn4UrUXDxik4gI6gweEwQfABouuZlYi/w2dcgKIRf3BC
Gmgc7qIb3amQqX2aDBZFVfMFfqNgv8ad68dSfXzljPZrySdtBijUtG/0J1lUu1nTYKo0uJkRNV5o
7X0O1VbRp+mwgyAUrXZd5mt9P9IzD6g9f2yX29SqYDS/3nyK4HIjE7RLnQKpz6BKNZY2M30J2SDI
wVaukI6iYc3OvlGIHJfpieKcRls0GvoHgCMenGaM8ZXcVPlj7JZ4auflH3LfgxKxwvgj0rCHtBHH
gFMiuXfGvM2vCP855LtzGFrEcuuSsyAvdIVmh8P9mXwiwovOJSiMb/6nC42gW5daWLwNeW6Z41BD
IGByXlS5mMWhtRnUJPldRHlq8ViXAHKz2jErkB/rJOqAej7MTXx+Qkb8jq6tqp8DkkVdgERfAT+4
kCBRzHkAit3dBylkNIKOOL8+klfDRDO0AO3JKNP+h/wfSi3o3QlrQ9cuq7a60lSNnDJC1ri2AKDJ
DJDgpGMfHZs3A3oYO9cdF4De+cuvdm9rumHDz79aF9B4InqSe501FuyCKkUHNz94RRuymLn5YXEd
54aEHG+CBZXbGaNv2dtPHjiEb1awApuLIByiOfx1iyj7hGX72T47NyAvnMiEHiA4w1KeOuF3ZxZ3
dhriHQHc+SKk2SHsqBJ05cquMAIQj308TprtUCv5hHyIe0StDc1SFu0VhAp7NkMV25StWc/BIzz6
et0Rp5WqCFVcauS5wYFNVB6TBNn0hZ/4IcRSwSIgUNQpEyIivBTIs2IXib7EfJomJaIwknAqOSR1
qEi3cXWZ4kyXLWUOTmthCQuTafPmvDq0TRqm4GMUh8tXUjFk796HVY9QmHKG/CIFQtrcnKq4mKld
YreJ9/c1CKAAMmApgL8wsUfyXMZKb6njliBCRNS+6V8p8JTHGZmH0gp+DqVDMjqEbrE77NCSgPj/
56apmKWKxml4Dah/LECNTJ3FkHoI6DfKyDgsKqfIn8YLUh4ghnxqxDEBeZKoiagCMNBBWEiIAzJJ
BIVQbpIkId5mVzS9BkE33wPKQC6rnlTJEGeFGOSPoo/yy1AxmLaknVArkuOz5TDCXSSQ5+LB/sBD
j/EYXYpB4Mj5PtWT8aKpaAunkIGhWFKlOdQQGydPbl4cK7wGOZKVv/llwAXzbuUHMFtm2v0Gcewt
Vl4cU7SIj6wAQmcKP6zJ/UokKi4YyJocYd26qrNgt5ixLeQnTUFW6vaqnTtaN5uu95wLH0ztB+QK
4wp5qg59SlWPkqhY4sHWmYYcdWT9a0pEyLirSoRfiNE9z4Wl3LjitS0WNwcVVwc9xauNCgTqiiBK
b9bwvAY60UKDGpNeCx+jWghFjkra3V/IJqcIUQjcKHwQWJQWqWU+EjgUCGXSviR1Hhno6rgCb/DX
xxOADFgmU1d/CdWBEH1PPiWDweoELoT0uQaGZAgTR/FuCciJS1ZSSAHQJVQxExw2wGe2D5gvwpRF
2QIaCioaSBFlP2UDNdl6nXIeglET4OilKpufA+F+3saKupwAlinoox25M26DMiEfp0/kv3gyCpaD
ZTAKIKC326xbNqVBpoYL42LABxWGqjIqqDiaACHFkyu/WHs5k7VIQEHJTtdB0E29nDQDdxCv4mor
5lLAcwiZIyArthRmuNJf2kQbICQcPEwURcca7Arl3QtseOrYVLKBgRAuVlunZoe6v3CvPFgDOeLh
35AAQDO5B8ijU6cUPhBX9gVJoRwZMkIkybREeGeJvUr+SOOsMlktYsETn5mrFRWHrBDJEzm7Bt7j
B1YXzEpfKAKgaMC1SDNWY7vpdRp5EN1DQZJU9CdXFOXZ3/pZD4wG7+fWGfYKfgM3QWam6sHv1AVp
JR6G+nPfzxGH8k36Lv1Z9qB4LsjetoZIIVybXB/33umwi9jj2axkRmKjvTZPNLrGG+ooprKKNUj7
8OPI/i5IThiC2HL3HXeIDkorQzvfQFKXia0Wv7nvUJoFK+1jlMgr+voNzpYxHGfo9oxct4sAhBvg
aekdvqOjGIoqYwCyAGLutiDo2Vs749a45r9pwlB0UOnhP5o8WvsEoDPC7crt3rgE4PkRMu70QH/O
zhnKFv4eXiWIb32hpGP0t15YMP88fgQK/bWB05Jf5v0va1w3TnBx1Zrg4s3yrRmwWvUTnxo+APer
yWVy2nZyrmoFwq5O0YBpNcKxPtdHHI1u9ajD8rFqr07e1Lb/PImcCjBu26gk4SYg1lU3/IgXfABv
93yf18+i/smmmYl6qn/QuNBv+hllvETlM6LdzcJt0aEdBTekvWnZQ34VHaUMK44LJ/orSHQlvzWb
9hitVlSP1LDct6FTwjK2S+ZszA/KRaMY67T0noZbNxbDmunS8CaK+r1eD13/HVovay6LPudbLqO7
RkK6aVK6f1jmeMZEINQq3j9jBa2fex0PXVCLKy7QtlHGpeps6p4kZ3vxBPPPpkbaPcMOdk6Bv8Da
oOQBojNwYOWvBsPJ+NM2IuczDj6j+LbHRWfcMlyAhq5r6P7p344CfbPvRzPNQdqpg3Vn0qLZgTZy
jCBt3Xp0OeXqZzUfPoEKAeNxiwO+M0STx7d79Ijp9UyfYeF6IrPvM9T2ek0kJLUoRuBk97pr1KaQ
KKZPq5pn0B8SuV2Gft1saoJ90++p1wzy0ogs0vXJrCA5z6PL22coBHFIdzqtYYQIHSIFFA5ONjm4
DKvfg1RgbuBSddR71kImkelEqbnX689mviZIC1+FIXEfpBlQRJcYTUvEbXWtZ/QoPsayu3yYVtfS
QNtjtb8Vxp7mDZYA23oMvzTUuLRaw8WTwWbH4mNgV5uJSq2hKrHKClGowrpTD4QY1544ELNo4F10
6yiFQJUFGiJ0jZQ0gKHwfyiFwSgM220n8RJO6POQv9sk80nFSFQDLpQxQpMIURBrRPE/dJKYTB4m
vrnCObKxJrKQOksU9ghk0+bA32YnUgwlvIMpFboFSx5jxgC1CrOlUwqsree5rovhqgrwwf+HopsL
uc+PsRFDRl5hnFTp0IFzx1+i/uMDXMqFQ9ZP3XLdA7oxJsvBHVYNWDZqjvtBl0y7+pPZin2i5VjR
PkUDhpaFmKZZvxq8w50g9gKsz/qsTwAVdAlYQ61hPpiEqGW7GFGCLte1W7YZsQ9Sq9nz+7PINHtq
m0CfaiHeM6PD/CjzJCqOHDVKQKs4XoAf5bWwwbrNJp/IdQ5jF8PM8YqR5UZaEQZm3RPooctnYzdb
bsuNuV22B9pcvR6MfCIqGhv2kdqigwnWRrpfWlWi1pyRul50cJzaTJwXGy67MKYbbHQTAzSDKl/t
f18Eq4Q7Bvw1HtN0kk2ktH9rOB5iiTVwIgDwS4yUHR09WkSORMGfkcyAOf2jR2RC1V90s2y/Z64Z
rWazZ9KZeCbTseOjZatbyM09ZeaHkvgao7j5G6TIBs9HS8gqMp19Otj0fTEb0Es3s/7F3OWZshSX
qJvkQhlnrCkSncUm/XpRGaEhJODPmDPx2nwQV3ulgv0dTokXyC2fAuO3GDndxWTh/Dc8ALPZOmKZ
2YwoxzeuHQOvUwuht120i34slbfe4St6RncMf0589lpYwM17UK3MddOOjL6oOOVskr8xbBc9IUuo
44s7ZU2yHygryZXRFJNKpmS34HzHARHHTGc23ipOMFt30YGFILdwb2Z4x00fJxScdR0EvbwWwG59
pVv/KPPgtRJdqKp2xRuIATDheX+gFMt9ljAFELFXDJDBKWzZhQKH1P3t8oLYEMQHOOBNeWWCUOmq
tEJ/FvtpyOvoQNWTh2YpmcwTchEWnWGng7/DtwK6cmO2JyPK2OKWr4CLnW11w61QHVAtUkkKrf0O
g0pn1WyYHk4GIC7jSsZ4fAyNPGvsAY6+brphdmJdEeUpk20OOR5I2JkRIdDj+1N3JSzroiOUW5Hi
KSgTTMmZ6jXOkok+lS+XSm5pHheoAltP/qtAZURJRXwreVC8kYoBrh9JVUI1Rqs9F+7zBsJFLCrS
KZosYodGFAMYVq5848tedXS7OcYcNp5UGDBxcp0hePIQrYKABDrWyZqjnDAJ02jiALXEHIpkqImm
lgFinSmCRimzLLN4EgL+aOJmybOuRDleJ/9YUNs6vir5dsI7BsNmPtL+pi/nTyABDZd8MznZyjcr
BiT/HXLJwI55h0biYi1y/H5KOC48Hr4ojExqnwIYqmyiKRYETGlsECnA44hN4B1yQayKTkcOhDpP
wGDjoUZztJHIqzU6rWj5jXwe6uQ/fB7mYsgel/MqXpY+WyfSFcSfLk0rVu6vVppcS2Zy8fv0U7wZ
6+BTu3b6H3AQ7gy1T9K/d29ZhExOWGq7NKax1MCCUj1WmVxwjJcEwIEOdzRQyJ78GFiRPtKHPE33
c3XFk8a/uqBPaXCiRvbFAEO1Ua8cVCiXg7o5wDeYctwf+rwEcaIHADxk9V50kyL9QpOBsPIySi+8
tpNL1xhafGTngmQms8MeP4E+SjCyDiSl1Scj5chvWHXQfFNzebZKBhC1Kfkd8q8wvIEAI65C+fzj
LmlnoSR5F663sG4o5dp18IN8EMqOattF28nsa/oXBxElhl6egnyEMx1fRO7aZtPCN07oamE/3ZN/
Ibut4VDfBETpQTy8Q0j7Dp1cmERlvWmlQbeIIoa8SacL3QOgu45QivTG7O84Yajx56w8TUa4Kf6p
Y1CuonxXdGEYK/Q1e8os/08M3Rnp6GAzbZ/goxWCPfd7azWdQOa6bqOHYKBVTIZzvqHDBJQxXWHR
mKm7oIRJ5T4JysikMe9nV30uGFZ5bNmJwK/OmiK+vOdTSMVpvkA4OwLq+T2kN6qey+o+gKt7Jcpo
5dtD7DA6jWJM6kCTjOQwsqP+rKcWShLIVvePCt15xKBTLyx1YwSRxKKihwC/2zh8IzeU8TBpQsBJ
9ZOAeuP503eIsmN6QnF1HOF1yDKAx9XGKfCFeUScSniGxWwVQspDzVSfzU2LT5tFAjSYYanQYOZB
e+HbkK6QMc04KVPUI3Ud2FiHcF1kTNXgRLLa5wnCpkwHoJWsLeeNPKYWTIOG8ge6XdyaF7oK4GIU
OstaR6uwDqX9TzUf4VBpW8eCat5AMluoedOXjuYIzDDLl2fY3/Rc0UO3r+2WDQeNQGkmQApQscmk
p0Cpv14j+c0qfBl1uulQTTLAZzLLpI8f9F0ViDsDsbKzkDagy6x+zdzTaIlGRl4e5W6tBNqnsNbZ
c1wkvWS0nbll3qJ9oiAJYJSthcd63DikRQG6ZurevSwQi+jz/WKTaETYnlxw9jXcjhYtt+DKK5cu
mYidWVcNfRgL3lxW2OoH82cL2HtapLzJXXfB7S6XPI8wXJeGwGp3I12G5WDnDrjCLlPY7OUQU6fT
Ue/Em2rZ8On7sq1hZuZnS8skLSi1ReU7abW1Z3vwFvVq6WVzz8727X5E3GWbttk3iWUIgXABeQMh
zJk95K8xcQRcXAs2g3tVl58mLiTpdK6efdpb82F3mnIhWIV11mjJPvCkTMXPRKixB08BJ3Bu7WoT
C8n8rTW8ZNWNy1hjguVrbsMjrDUqg2rookuX+hOr3/LtMWRjCpKk7NCVUEUT484DbIsqvVeYDJmZ
p76Pq8Lh9jviUg5l6BF4+LyPLM+3mXAYKkLYUQ9FbUa1bpx5QDMCcbvxahWTXG6LQqkqKYBQTk0d
o6uFvCkO30Wn8zQ7OmNwDZQcVL4v7pATfTjsQIVmXpKgtUWLPCtsUOABp8gRP0EYUBEOvVgpZwlD
LSzzx6wZobDCqAHerZBDu00c4jgT6S2EIJ8ywBJfpupy5q0FYnegqYd4HgxGXDGuLcVLUu2Xy8JX
F2hB4ByojQySoOxQLHu/9BsXyA0qAyrOR0rtZ+N10LkCYtPBgRyjRR+1sCQxo6HElPwZArGNclAp
Z7r0c8WLHy4WUhuooVqEc6RvJ6NK9lnpTw2/8LnyM7LsVtVy+aVSrYq2Yp3QXKYy2YycHCOFZLpa
6X5m9gsJpBFWU1kddcf9VdNR3hCpXNl1wffJXeHsyVHho5ApU/EyS77q3uTrKhfH1XM5kAx/TrBW
DDQDXq78pDKZOG18BnHVVB9T9FYwD39eEfnFDpkFkzKypOk/VJyzUP53AhC472Ixq7HwkvD9MGHd
3Nl8jfYQ0J84GYQbHAMKHeSmvJwU3YMd8gHhxqshW6XuwNd1I5Tsskb2f59VHyaFAtwaObHZcEhE
9M2Bs81UCMGvoh1dRaC6CL8f/VkyIHmQny9CgzNTSApDBpTOM2xurjMPQ60BL/SvVUc8ergYjqUw
XFGMqi+qcuGo1yuJRKpKEZPODkVQyGATjkoloU409YETT05veMdMKPyk/POHTgl//TrK1tAX1nLW
3+hf/knHCICDiDvoCg/u+CE0oMAqUxaWcErWDJUnpMd4GV4wxJwheCYUvzkKZJg5cUy/w2qNWV5a
Y6IBHwmbFNATsrB2fmtJPj/++0Kq0AqRJKlVc9NEpH9ZtL5Nug9JJUCSJ2bVcIlrazxxsQrIQilF
XgsBHpLgIg3bUR4x3ytTl3xmKhDMhDaCMRyi5GCN7QgjigYRvTkJRouOH/XJg2Gq5cXJe1uvZXA5
po8L2Vq/j91V9zN+JLB9k9Ga6Q0nc0kfKiZLPbe29tUt0rRR/RswjLKsJHv6B+js/RLpHQxsV75K
lizSoX/HtHJ8hkfn6FzaZdosq/9WeXjA/zxi2HXI6Lzc8IEYf/5NlKuvpfCK84c9R3ab001tXHW6
a2nrQtQTCBXSgYX0ts7jLbmv8Zko+Iq4Nmu9nqUYyP6Z0Ywb6Zt96UkerV6/Jz9452dZQWUjtnYx
oP2G2/PXV7cpTQIlCw8GIpWJ0CalgAIpqTfhNxEag2ueZd4pyyg0wTqjsSRhMwgKKTUfkkCsqbtF
KmgOA47kUvJwZWZkzGSMFYYRvlFRUN5p4oRWkOXZOK8CK3SQA0+N4uoBbF6AHhUQyfjD04Kuw2lS
BTkG8k0qaXWU6a5zKgWo5CHaoqKBbAKCCUQQijF5PEk6Z+ui7JE4PdEtvNuVQC4jpzOYidWAc+AX
2H6zMTtOCF02Dk1O6GttziLif7CtKJuB+kMYFkZdTnV/YXuICn/Fsqz+R+An2x2TWUuB03CMcSso
61mJED1ArsBvaEPoxGujx4GfRFJtwqmiUkiC/ZNBVqzJsAlnKfB1OOF4+QNz1Qc+RP1TWD3R1vRS
1JhD9Y6Qxu2kXRUzDGQoU/ACLPkmhNQjRTM59pLKcM5XilmiTusiLyqQFQoDSZAJXzKRLm8D3p2O
OOX8UAgWvklAC+A+/DeHEjER37GIbGh1/bHPQD0+fNLXqbpCS0kuN8+JKQuis3OE+dA+G4i3pwSi
5HjhjYiqBo8tSRRBa04VWnL2c3M68ggB21vhxIiEgTW5UPgRDdrgDPjUhuBtM5B9VZZ1LOksUVFI
IlaaC5UOiSnHVJIY5gMfKQU6FWAVhesV4JBVfUySrfmJ5h5OiJcgkE7OI4NE4K+oNuaReSEkl68i
dqgO1Q5hq1LmHxIV/KhUEZaf8pe50DrTSaA/UfQXfHrjCabB4UEcQDRbtgyPZOqOdlOSL7xaf3Y2
LDB6IGrSiFXdpe64HCd4PbLP+pk2RFajJ+oT0u4Y5BoN4m/2qaUe3Ft449I8BavclWXP9cSg0ieP
1J4bIopRDW8ow7/QSxSAJSCXiGIIaXLMgeIUFEFw5uiiSO5aJnGK96pHt85XyWlcLjWBWP7lzR+M
8HQEnJXEH4AHyo5ZfV/5jZ8Tp81K9U7LF/jevnkE18PLWYjoKVoSghLlFFQTq24KlEakw3xYA+xX
Bo2rhiGb5rMF3Ccq++X1C9WEwAqaVhBSTYZhCTmoBWQHmlMeiY+qf5ndM+TuhQ/dmigsb2IW5xE4
kfhDdxStri1YjMhgvwEbVaAqfdCSFSxrHz1BqIvrlUabWEzUD7vm7QliLQJcMUt1o1p+t9KoBj7i
BlJXK7sIUeQDkVUCW0IAiRimPQSGDgW7El8BZHEhpTjyPZRIs3Jld5eTIWD1gvWRpzVHp2KwaRYh
fY2CkFP5aOBxjrAZqqFr/OTw5GJWv8C59J+OZTMlUyXr2VkNkTlVWY2d86vV3wADAimQr4SJRotR
mx7Tgw8nq+vMpYvQRtn6X+UU+8AL2GraeuwJ1Okw0PoAXXNqz7kMcoE/LZSpJ/kL7VCRyC7YKNkw
XYlyS4uO24po3KGAnO7lRbwc8tWkQUW4uNtD1tqGI5ATmOJMcVTuLVSzxPHzK03dKtdny95DIsqE
4aRMss1u4M2pk8UQK0jOLCBAcFkCTd8vL/sagGRnTGTvM8CnrkkodiDDbF6VQ5X3E9CYrFK2TVWX
0jmP49ziOgShWvyUPxY/BVwVShtUScpU4mt2fkwOECSxTIymkqkD8dVQGHCzZbpBosZxp2a2XBvn
UYVL1Rbl2Uh/qWK/4/qTLlxAL8iXJVdQMKKW/26X4svESRAclwxThKR8ZOOzqa8PnjxWZDg+erbt
erwee6ap5QCW5omXrDBIQLokxNKIMy8etx9cSQrIO8mAIEQWyTxbAxlkgzdrpPksTRq//MKCk8xk
CZbbYewgPadefKNGVrN5ITZTw5KL7Id9h5h8wX5Q8RlBS6MVV8hlaF9L4RRC781kVCZh1quCM4SK
kLLUEtcUymZP+lBABskFSf9JIYL+7VJlHVMzxQ2e2S3QDkLhQqTSM/g73qODtJhST3KNKKzZIABY
ZFfyP/0f+HLGYf5xYANhXT1pDKd8EQabpG0FZLDNF+QRzJYnplmRhymfTomfErydCzNU4x2kOiVW
Qwn/TnMFwg64DcmB4NbSTDlVhn3rxC2jFfFBdmTQTl5By2JxxbkAR6CtAN2Z7aJyWghRWsS0cles
Ro1dCXYrrF008LdeOtO5e+XEWICJ07mN7WixEGicxHHc4LTOKnEcZDRtAlglEypODRruKGgXWiKV
3zPx7exs51CbY02EkU5jkc63GbVBxEusIkzNsyfspMiLoOeg3l69MLBUk6NBB6c1eqA8IL9hIHXA
NwB16rp0FCaCblO4sygu4pShFYNZhzmJwzNvz5UADyejG7EWtjEHu0+K+zWgbCJ3aplSVwhZdDzm
4v6nsYRVlTnXsskUijioRcwQLVSOJaR6sEMadNQlszNZr38M8BhACHL4yHCHk7nS6NrvGiO9Oibk
SOZzOWTZ4AFmgaiT/aazMGKHwaVOyUeLi/p7i4yXB7xJbHRZvSNYfaGMMmVMnvmVITnVcGtRQoCC
KsuPNiKdHOqETHqkTakM0P+Rc1buDbBoEU01kyqTMow07y77HO730YGG0iTNnZ8bxOiSOnDZ+YRp
xL5DuOxUtClCw/Kh9nUyqFZmqzkm0F0J0QJHXmQhmT1C/RWjg3CN3Q4ZlW1nMp8X+Eh98yh0PE+R
ltwocajwd6Tei8vOXs0mFi8jHI2ejuU4Xuwik8Z3KMDXgtPoeCvANO2f8dDI/KwVkjqAwzCkOLeT
IuKYGoKJTnpxsli21rlTYe7l/ev4/Lkie20IvFEXYtVsHxSyUxjcH8sNfKMtVfgijeF0sP6o55vm
LZqwNOX7iKMt9zGwRkQSE+5Rrp36kyj6oEKCjWMOUaxiVuUy/3VTu00iRqmcVpX2uoy42kZoMrSq
NUo41phFwFictu3JBN+I+bHCgFiXNLm1s/dHO7f1N7CyC5R4TxCVDta5GtUmB6ArpGAOdhnLYdRh
wC2YiV96Qui5XQ9xIk5PeZlI80ywy26R/UrOgoyQuajYuYFsuw4XihoN8zAkXgCGhdqByjSC9pAg
E5VCUZXOemWRGHaMO9EPw18f/3IzD6SkoQ8AbeMlEqZUQCWQliTJAM5RUMe7JSeGC1YLZEdAlxK4
/KYLJ4O6n7bKk0HQGVzAOxBuHP9Hp4YwyfyadaPNiZvMpegmdKbKmOeRFLBEVp6iNQ6wM1JpjS3E
C5TjqsIFgbMC0kyngNgtxxDj4bFaHQcuycItUz7mgFO9722y2vGsW8YGUb8hqEXVABW8qlg9/lgU
meVFUN8lo8v/dLjiYFfBNeoTSBJAIDY3UsfzAb10S6RktgPZZh0JRTZD0euohqXMA4hKTYSxcrCG
WhIIw2NAVLasS09i6pStw3zl/fV/hBFQng3uCyqmI4mhmg3gOrtPeR0g69DS1nuz8+BsT5vC68HH
YRgkSSWwncq3YDRx4oDvYWmQ38IpU/8cOVO/8FZhj57RytGIKzzUmpah+/0EFZuCNFVIzwMRy6bW
MmMV67jQfGn9y5opPtWBwTFg0MeCP5EvqQ/eHnxvNKw3gbrrNPgEMRMBdVVlbzFFtIBWOXoMMIju
07BmGfphuV3oSl2QEeJzfgPSokz7mzRV7HnVJmnl6SRXNwRuEvBriJvHyU6yhPTIOsuCr8kawR9R
HEF3U1SLVbiiUEBD0A+lsh15kHyWJ6nS9+Nkk1pZHOy7q+f+aI9JHUV+5du9OCdb9SJaV5jUWaiL
KGmj6ojkL/G+Lg4tM7Kawx8ZFmghcskE5srTxU0ln5clyNWYAr0L6uOFuuN4Rots3UkdXwIOARCH
GXd/BU2ihahUgBQrRfPde7nJ7zmVM19wHwErCD6o3b3oaDUP8cxLoSB4RUlRkQ9VjuvjjMttVCp5
MGJZvvDJUktZT3ShRMeyBJP8h14p882/767R5e8G7phVrnrpAqHY4lj18rN9Gb0WTyAH2Q6Z1Zvk
tuqUrDIcC66UwFQIh1DzUqLxgRsE04Y7HNK58Fdx4l5JR9ZZt/IEBdvVQhONX4tHlr1ocqASzsnp
fLJsY73wdzSLnABMlfUMi6sDNAfrA6C6oyNX54dWJYkiG0WiAgwupReUPxgFwZLpph8tuaqN1TyT
x6KDzsiZsAhJfJDeYUm3nWBAQDRYDl5maCFNtLPYnYnnWKPBskb6USUWHQrLbtM3f0DDYQtm8kBn
BdkwUlu9brf5MSw6JHMZftImSCZbBM2do6RNaqYdhkGjOQhDT8AiU0Bv1ABDQOABgvPsdu8cFDvK
W0+dPI4lqcTFAwpP/zK6gRpdNDIrUMDsClKhjJNyjilM3htKumdK6kXvTOW96ikMYZYRQwOUrSew
QwA69a0CdlIcOFKrp/jNE7L1MrSgMCXeu5DCjZYKC4h1uR0owanG7lD+gZq0RAeXnRTX/Em+WZNc
IL+8MREpoMGL/i5CvnFnQJiuxqFJfhi10pjOOHSJYavfvDF96aKxDYhqiA3F8yYrcDaEmrwaDWrD
6uBYphVWBqlRgJeBELWWZAG0SmW8n2B6aArZLDsIe7YgaXb123dGVdHv9S+2Bv3epe6q3G6mFMva
A8XM+ZCEc857OUn8FTquTKiKCODXjANNK7lqFeQEuPr58UN2nZIu5PTo7MfTWXJTqU0qyWWkc3kG
WBb/hBexJWxoeA1oWiRxVcM6CFq57v1KqlZXPsaTEuSI7I/KQC+yJxJTLxlL07TJ8YDl1EpNqXCB
Dez3Z3lMCH8UaVx0a2cJW6qfKpMJmbDuPoLluqcKMBPALpNdITyeGpTAVVGd4pXdKU+cwj+Htj2Y
jA5brw8pMjirr0IVqDngbZBJX4qRaudgf6XEyPGqFEDd4zVwDJBnY83gFzTYngF0YVXStEHJwTZJ
BbTnOL0WOZ0MpIfqCeePAjDkATlXAVdeMijqJtkkDRqIyJ5JOnnPVl/X3G2MzQR6ReQUl1HN+/PK
Cy0Kk2iUs0Nhy8ckTet47lDJsJLPdFuVsBRW9kZtsk+NT3uDBxfmwjRBMu9pVNG1QYAjrq3fs6/9
wh+CJ35vlji6lx8MBjP6sop/xnlWY63Oqu3doITo7haW7tFrhLnJdY0yxN1udLezG1D54sMo9wrR
a/yNv+7b/16NJ2t2kuIX9Kq9DwS1pNbdJK+U+6hIZdY/hx8S79KdFQo139LRcodBWKPfGM0MWRpU
xCveJTgAEIlI3kH7oGCGtMcOIHHFfw4q633nj96PVGfoCFpm+iqoPBQAUuSbJ2rjO/tCK+QKxeWp
jc7TkBp9cBnuQuiN7TOwylWd5e7vwnLUaK3v9pGQt95Cbm9OxmKXR2KxUpPOHmxn98Cq1uVd+/fV
gQJMf+c/L8YzBAHnHJd/Sy5lTJkJV0x0jEP70kesCp2IUzBtal9+UdLYM/I1Fz2KF2IljbNZxfn+
gKWsjgsNY1ekm7c6ZvP/PUKUL3d3tnI0GSlFRTrTQJzYQoaaSFKBvD8SCjg0sK7oKgA1v/VJod1V
KZSl+O5plOttvVyPXnBVo8gpGTx7tP3o/vk3+uOQNnAqEMRT1E3v8AKoCpXPsEmgsI9YbbQrPiZb
4hOLctsRwO/Z/MO0VZMNSGWdf6gMkIig0Uuu+YmvDiSv9u1ovdZnuNHeLrmzMaIzOC4sL45DUhiV
CIiSXQIHdTFF14NAtEgDzTQ+03sCIiwUkHOzgpNYTWh0RvVsZ/zVxd6GmNSIvvHNSpMqY8aRXxxL
arS4unama3QAZrtFqbWPRxCxW9+EUGNjIuD76L/Cun+Ld+M9pD7Int7bqVil8aXZaNbDA3naEvpJ
CvoHqNfc1FnhbE1J5xcMqqJx1tTi4SxYGW1A/+CpvgGFBmIidrNKGPItf+FoymkXyZMRYUTrU2oi
G4/N9hhVQqwm2TS1+yN7BnwKXU5+m4XXyrMUfLaTWW3O6qM/LxdWe9+P+WbXimOCACfqlTVz+4eX
S16Z2OhlbIaHER0BJ28kVihl0BTgwrWQAWQ2aovi+pwcllJl+qIfC1G+P+1IAmGlzBWBACYCTU4U
qV4Ripqohi/gi8NDQe8XdxgFk6De+oAKj09z5Ag4Qok4EVgot3e44GcjN0NE5zJiN0NRKywaD2Pr
FdqXZjXO6MRpG5gVx+P8Mqy8jCOeCMCVwZb8QPeqDPlfUPKqccXK09rgbtEbCO0RE6A4bfsASgeB
ZBGlp1yhsolK2t5Y1u1bk91vHYMgIJ3UmnjUbcREUUHGaY8GanAs3Eulk0FNgIUHA46rCcH2Shk9
ZP6IqCvonAUDfJOGRWtAyRQes53GYFS7HzOwLNAfXAC/2sJXvDcMYnASiGSZMNcfss0K4d/8ORrR
blGIDXnGINIvQEvAk7xwfES1ZVeNrtQEpGCGeBpAhbszqIfFrpTUdKCVke+TXJlKvAqk9wjGDc68
4+lITu1m78y0LTxK94JM2t7oboBz350zP5Y4/Qb0oBiBIBFODbibg7+Oxw41eItEnSqnOiDLoerD
wh9Jqg6ytFePap6wQVy4ZMXhD2Bel7rkT6xJ2bqX5tatRhUv19rCHIeUDNROpQfxxNs5IGcvQ52b
hYETbkVfBbCUh3L8iLrQVkea1cKoHjpHyLnK6yuJpeYbqBb6585FurrWbiz1gF1Hf26RloK5y6A0
etPJqbWZ7bxpeGpV2geOy/aOLascljTYKHHNNfW0Lcp0u2EaKccuzLkSfOSgzSJZC9XUVEhShky7
jtQKvjHHcWqztUeDP/vuXBhntRy5k/rbepRTzL8AqUpGRfd4RrGXkwLs4KAJOYSVEbaTOTVAXECE
XfRJpeA4keYyjEcS4Sdu+0akJw1jcms46NdESX0xyUWCokSCz44TEwaDXEvig5em9M5rSdW+BQq5
JE9Y5/kD2Cqt5Sm7BhYWjo80M+8SL0WKRVIGKvnRDiVFeq6GQt7Oo6MoFixPVeWNbInKfceBlPEq
6NkoWhDT+w3Pt8ZPN3szk9yf9pYWSEk4rxpbriar4JEe1d5Dd4+9+fL3XDAAdNXkGMokH6IpRz2I
CkZQJmzdN5/IHdCbx5v60lyhx5EiUW0YLeyrxcF9pdKllf4hJ1906xNUiL1PV6tOYSYOEDmyz+yL
aBiVT+tvdkJ9kO4saLxs4k2sFqY7nnnT20+L6G3B0PVy7TqMZl0oNFn/419QIdR/D197CTVtxA3S
4cd9+H/2rjXtIycAzf4PjUfdsDK+H1c7JO9+uheu6mphZgr0SNUeK7QD/fiAg4yoV/cwegO+QSfy
3cnBaP50v+3yBFPGR05nJI4nH76sbktX8oEiQR3s3mOu2PnRxKddXwH+rVlHaBZEsE+sBhKR21aD
3mdKOdMrBu9WwFJ2dKN94s6qbtn90of1mikUVP0TskgqgcnyaN4LzqVKx9c6BTqJD9KouXXmPC0e
UTE8RplYYmrskjoyKi2p98GlRvqhYEle7ktN7CcOqG3yax2kcuF1S2wJG9/ZLcnwsWfYJmRMSeuV
JaH7Zl/xjWu1nWETsBq2JCelL9iEmhCTUAH5BdaKtY0d3OMMqEQBpzkohlUbAy5MHh1vBY7l5+UG
OB2QCAd8KWGA+e4XyR2lztbOE3Zu7Q2QPEEH6xGAA2IDawnCb2ceg0In05+0cpwh+7l0L2odEG4P
B1PEbpEx3Lk4ic26XY4Q+2weuYDpDOUH+42khGxvzgGfiGH+ZXpfVMifmdoBeBov7xbaefc8Oi9y
QYrMwJm1olr53dpEElcooqzwXjwq2Iozu0cfhwxsR0ZTm1ZlkHxQnKdtQRYOdjUo0C/PvXOu/1kb
vFxBiY4WEQ5pEquKelnJ7vnAMzlDVO3dW2RMSKYoOtIzQqEoJMIYbI1pDTRfLhGyB9NgblEHLYEJ
3Ya/dXdrFjqIUkVXhGwihE0ZjVqLkWaoVTB+4DbzYL9plGoMpgw35e0jxR50mTCKbzw5HXLaqDrm
ciN0+7CdDeoUKcVXa4IEpqtShCoVFV7/oQCshkag7W52NRwMQFXyFZxLHKEjaty4WoaO7ypY6FIG
U9p6EkyHrO/uWiwSvx7KDBPe/b6blprYs/N/PJ1Xk+LasoR/ERESSCBeZRHeuxei8R5hJfTr75fM
PvdMzJ4zPd2AlpZWVWVlZjWfWyYnsQG13X+WUZxtwMNPIPV4GMWwptwIEmNsQuW4kdAANAO2LYW1
zed0ysCNCeZSXhEJBWU57apP7Epr/3bd3uVD/q+ZXh1CEOd7tLRaG8Cwybo3ZnEaUzV9eAjIUkG1
af8ip85/Frv/sAAI+mDXMO7RcdARYcoW3wRK+CPcEKBwlP7Hr6r0Tc0QPIBE0W/Dwpta4nAnPglS
ZBoTUvPbJsd+P5/kk2y5HzDdke/vgggtQjXBGKqJ+tOBnWmkcudBW8DY3wKyCPKbBWPB4CBi7i0J
MjbftcdEBagGKklKX6GQB8QQ/Mv38bIRaKzBYDo4gsAeaD7UZVP9ikG45MU8zmqqStJFsKV7hk2P
DKkpXZ9R+P6NHlTpi1sQvKMDXmdH/DywPeTkuAQGs8Qxe2ZgnCKxOElYg6vZHvV1AT9/cEKE1mvI
iLnOXF0SWraaVK190FKtX2CKpOIBdjhuMhREJdxKYZ67TPSV0Ew94x8ET0qg4vp/DSdRlwDnmVAl
jJ/fvBP/xr3RDlnCghKzAV8JkQV0i9VY08GqA5SwqoNVJ6naFBoDpl+Gx6Q4o8ZJ+HWtuhPhjndp
y0SmXKdTmMTyJEs4p9VdoYnxjhj+HHy6SWjglYYZSnCdHY9QGHKGdMktJp0LDRYep092b925QFbz
Xz6TASmoxhvsw0uLfQKKAHCPEfqvMc9dFFqtnrOyGl1dxsoIY/61TsgyllzCVNQhVlbJGZ9IbSCq
OZpiSid4lPj9e2bw2aSD9uu7aIlFAalw5yAdCUhQEcGY4B/wqFt5J5fmIrViCg645w6vM/koWTTg
dvQ+cwaPagGNQA10vf0Hi2GLIWx6ngkbsRwPVsKHXJp/fTeYiBTZ/HhQfn9PC8gbAQXakTq8sXhY
9MPoAelC6LNyobjsM3tPzIkd9gMRHXr6+mBmgfeHGiz6LQvaGxVnVQ+aET4DWLqJlIXxTIvPtdS4
Wb0ZnTQ8UvGr1WLo2QWvoa/S1wMj+Q4q7K4CG/87x5cx9c57Wxjcxu9tuZdNLxwSHKM6KyosyHy+
vKq5DiKKqFRQLgppoXOMDvKZT/XEtXh1A88THXfVXdGc0mOAYWFr1zsy4xt/NC77t2V/cCvsKlpG
SLw4HQ6nCIf6ubk8Dqhr7xgIoK7a9YYh63KhIGl1WqJS8SQq41UGXqLe1dMkwPbSkEU1vtjU6G05
sptxGe9lDYVfr2sebEaUjD0dlmsfzkuuGueiwzvvKi22/bKss/3DpBDuI5sAJJz3zbYMyf+pzRqC
dEVwh0tGzjqdqmHHUY9aIbZ4w9uksKYStGPVEzpnB9AhncYdzWzTHi0aA7/mjxtHwsMRmxYGUJDR
3sYnBK9ugynujWcjpYBJeEjCh7vfHFvnXwGz/RIhRQ9Ui6HIcKRnbI/LIQgqoCfiPmtaiZLxjRqc
AWJFLE4RT8/AmPbuYNujZtNMRoUqIlvO848J7tbhvqr2xKPFhnbDAD7MrVsKcTqbLFb1yyOxXMrk
BCZSkEbvHlN9+jkmaHijMFYCm5UXeu2Fj68axyPnD95fJ+413mrQQG4YXlx+M/UQt52iLp0v2msI
Sms4xbCkikPHViV+I/GQYugQlnP/QiIwOXWOPUg8rVPBv4f5aNRm17fJGUQfVf8EbS1cRpHaQU4O
G2KTQw2JC92pdV5oUofThTdh2Z4jiKfgMbfHmh0is13Bhct1huU1znZLs/+EEIM1oTNMBLhn2K32
je4ToRHBu13qV58gA2ovqme3iz4YcoFLaRSugswFqISDC4B1rmEwwFOgNDABRwS5CV/+52Qh7cA/
/r/QsLL72Qrh3LelE35s9+1qr12vg+wSrx0E2PveKUHQQT+qUYipzPbI4p/eboCE7OZ9l0hQBt9l
gaSTb7iO+Evj2irM5P2FeDskq2wZbjbfTS/hybdqo90Pl1azqdp6r85uM4DMLVhbCKz1axZIc5cD
va42NCE2jo/Nhv8TBPwLJUwtpRFP7JVaQX4JSWD28BHe8xe1YBk3Egq0UWCFg7USvRoxX/BokAjQ
pmxjCKXTRce/OjsKBOrlxHLnkFNH0tisdIIpaVh1OTO+TKfPiD2/zwhNajZzJxtF7u4rADG9xb/m
nuWmM3VCq4TwPhwEzjpgYJqEkbYYEnq6B4xHoyM4+dciELnJwjhZ0l8R1WeZx0rAb2qI1S3o+RID
Sat9kf16kFL8QmBmtLLaabRBmEgbSJCDrI1nmg0XY3qEiI7EnGSQvo7rt4MuYg5g5i6+tn3UFyVY
oTgeqqHC09D/uMg0WvNWHPbj1Yql2CDupYmKSEXCESKOOLjKTQXZQMWbt9DGg/3QttbqDUWP5awD
HhDXgdOc4EbR/4Rlq6gk9sI/ai2RHy7UnPkL6FSEHgkiAE+MqguhfwonJJM6Q4fMQOXm0Fylv6X2
G4MnmA7NG8jGVWFREXCJJ9+cCCVKxbxDdOOzb/r8l5yJI1wZR2e5FAWRkaV1Ug4F5TufYalkBXEL
HIf/yjafGejKaX4CEca7SDOh/Yh2sWZBKlQYO4Yx2n94lxzOfhhv2FcMhqHZh2VCO/iDfkVfoz7K
WvVAXgMaza1eD6sP5RrxrTeZOLhtqCl7oSQZ0VxV6wbpOz1KBtJxkOj+msEfrdmfOE/eENn4HedM
xsPe2ZeE4TVm6DdcON1Sea9oML2zrgZqs0UbRKpH0pUXYCnN9f5jgmaVT8lYdB4g8RDE1fvF3gtC
GUTx+BkDc4pQo46a9pUuGxU2F0z3jp/QC0uGwiVsuuQGZKe/2LnRY9VFJc9T0gLcRJJNo4yGvvqh
O0Is+nl4RWSYFRdQj44i3Tu1/wTc8uH12sChAf8Xt0jA2bdbYqoH4ewCO0h1XjlQdd9A9QkCBB+n
ryL355nQmhIdgd0A40ADGesKwiMqOPsAyAQuxRwaDjx05Vv6MMgsAv2ph7IDuadB+KmhXVQEQxyA
W8XIG/xhZvBHeUh8qvWYjvBrqa57PfBMPprbWKcuteB23eMDltxipLnpqKCABVWOIgwhnOmFBe1M
U5z+MowixkZEPSYtiT6d8lwQ77H6vtqOYtM6dRI1mFvLC/wcoE69SuWHhLbCkDyffRm7UTTpijZy
+id7GuIpT8Kvl9Ge3kNbEC609zrschVvNLjIBBYQkViOg1gMCD+aOAnomFFPE5cp0DysAush/37l
YRFwtpznfCqNVCAFeQqvC4Fx+QCC34BjOzxPd1JegAgRwzutDskG6i9EdI0eLbwfgAdc6VPIEcIp
OzFbY5HUnhaKoKwkBwxI64XaGDkk6pDGrwRV2UsiRWObdE6o7X6oE+eXBTWY/N2oqZYd/ySOSnN4
BIVxKQN8AkC9gbcMQCWQRLfQBAHmffXuen/dOYn0im59QSfy5xyCMSi/1JdWlCiMTpDNSlE36pNs
Ouwj8h+39Tu5I9fswQ6YQN7Q4yESxIq/K6XBjp6vym/wTjt6ES5qaodDVGt6HhC4toWuXnCwECaR
qJRjSSwnDtee0SbC+LIOA21AbWwXptUTPpYQs4e/G+9jbDcp0cnyxoJMNeoHnITjVCDAj6CDBEHk
JLyfKQL0S+ebNhXbX9jvr/5jD10wbKC+gFC+R02hh00GjYKZBK+8mAoyvjR2S6lHiQ5uoxW2YjeM
VoumxUAxgpGM00TnQssi6QCc49GQZ+lfv5O1evkYVs21JT2TFOzdIsWniuAMF5mWWrNfTJkYhQ6/
QDcbOhXnyM/QuL5Hdqh6Er08U9Xk+ybWIQFAnkpywcVgXUo4SADD8pW/wSpi0iIEAU57nSLoIcQO
gBPFkY4iR8WEik9RvnashjzOkUfqo//rWfCP8KQmZPWwhp4bpkvBC+4sCTxKLPBnI3Tgifsv+7+P
zh3JJP6xu8HpCEMfmu94VF6Cb+uKcSwWe6PXYKi1AKYxPKKlStF/t0LUTHkVLjUeSyOiX3hKqNCT
b7toZiKO/vulv4kVWpkQnPRNLB0JbTLQnWNV+fs/mcYw5m2ZqvObXUJ41L/A3dAf/IW+lkZM65fJ
2ms5MJDjoVXpRo1VJzeEiPaj0UE+030gPQ5UDqkFRVZA1sySdtRC1y/FaQor3crr4LcqvzdS0cvX
qOxE3f+9O6AES09ekC//Y2Hp7/pRNd+5cGpevQxDBT3B2lgiwvM60UjQJ9P2uoGCiAMmn2GSVPhy
wlj+pbYy+hBK8mrgIIGxGD1KTAVRRnIJ7IL+5lXbSFz6YgZauVvpy6m6oL4su203qrRVtYNMiAPd
+NR20PYdXwaF2NRR3dPd531wuO//cwqm60j9X6SWg/yM5wNCKnmtVUU0JH/q/9tLYDIjuGU9roeb
JmnucyRM4R89SO1huhWsu9Zfd1m38B+dSN/FdbO1yM9/BadWSlKoEuNFBXVp3fU1hS9GtQcbngOt
jR5AUeu4bk7xUMDv+gyKRjtpTMiIuVe6BVw3pcBAwV4/x8riCqK1oEZhJTd4OfME6f71ybxY9lCL
o6dJg+UUMTUig+eIrwD08ALcII/PwCeiqoCnx3+F6/zUFVz7E5WEro4HgSv99/+0IyWN0DoMeXO0
Arw1XuW6F6wOqy/7E904ZSoiqGOq8Rs8jnE5n+f/mZ58Ai1in3aACNH/vS34Hz+vRF97pMrrKcfA
I7LBOCsRYQ58URTSH6JX4f/izqnUiN9Y34Hi8T3ylOOa+YKumnzm94L8MwQubRVtOzYL2RD/zotr
SW/8yTbgPOKN8bdzuuWftuC3afknfoQaDYiQFKcPh55L+Ux015S1XXhTXZiWFOhhCQbFfb9Hop7S
dSPr1h7RU8yy/ttK3J3f2nEMwm8R41nGIErBlJ9da5rSnARiesowDKJdrzwwITBLGXuAj/SzTYSr
WfFOeBkT9iymY1ympRYTCH9fLqMTRVPGC2pJtGi/xfNWwkCfYdZ7Qv/8961y9tv9SKMYibK2RFAu
VjAoq+3tfxxPD3EDvx1uoAxTdMVcO03uvNaHGUNKiVevlKtSGtCNZwh7V1Y3Im6Rn1SiCtySCpXV
NzS9Ut1kfIjmh2smuR3thqqMbgTtN/3+hyRk4oHpl3gRUsBqInglSmEsXHiJT2DWxeGROhgmoEqq
t/+EihNC5gn1kncGsPwbj66cffZllEolEvFzNzz/GaGNi5oS+hRNrjiTstUzGdGi8eaXWGkVZEL/
Fi865pdqTV92YH/dYZHJD04yZVIGmIyLjl5Yl6Wh7DkXBgGldx1bVSiUafid2pHTKbTEx/xHTXyS
sIjXoAy/b6M7/ZCpo2mOLkxvr7QcoEXmvWj8228ByEJ2calFPsJkl7AwKnYkvtPP6O5B2uHWl+ZZ
H7ZjI+1W//L2VQbH+4mNBL7CDVxVuKNlhobCv4StZ3SPS9gIFl9IGslR/wbScOFec8cjG0tlcTwX
Q93iG8M//mFo8hYFAdGsX519CqjH0MTRVURrakPppwiH4KGlMPePDJWACTJ9B4seg46o7YoUfGCG
uMUL05ZWc9fI4Coc2k7UenKC/dRinCk6RUWgP5P/mtDmi+Ocbhvxld+i8qrau6OsU3ta9HjFIpHF
ZQpPqByyL6HvfIgpwhj0u9I+8pz+SyA4J1syWMsanwljQYiSh7nOa42WfreoRzWzUAN/TzzY0D1Z
EWbAia9OCSn6I/5AKIqkTdMBxdhXT66mPC2sbQKHshjnSG2Y4sNQG1lCig8Ii9HHF/WKq0HVO050
phU8dRE+POZwH68TKrFDbLOZgG6opwx+AHo3N1bvxc8fIL/An+IsrbQZYkqI1IGkRKuvG5UEehvd
6ydbct9OwzyCsy4IRo56GY+jRTWnhFe7VnNMRNrd8blpa/hYGMr7DHSGrUJNyAHMV3Y/Po52x6th
E3aL7BLKOs4sTnw8UzHthfuuGdm0NX4R5ULQY6AKiyqgjij0S8Se3G8lsDAWqELmpzohieunBFG2
wYEoOr4RSNzYqU50RDLMbFyq0fjXTM2mNboykOSX7NUXs3wCWZ0JB7lbWEp0KAfXMjHtTvJV9iQC
IE4qkjF3ER9mRVkYK3fyTq0b5ytXckdUf+eM/9Boko1UWUdajKBE0/fYkpxrZd/oXGsGCgWZOVS5
W8piPsweqgR4leGSYA1Bapj3UcEgOd+5xe5r5+rrOkY/DVEWAQMZWsE0Cn5GXPlil1sCNGYHRqd7
xRfky5RKu18EPuBOTT68SAG2447dxRRnbH5vvRPe6wd0JBXGkGiICgNuUEAPqxOMC9VftsMPrVGw
EYIKipf0Trp5qSUM93jF166NO/wrfvbt5tONmSKnZhsoN3qLF7hl126bcIBRDQOYHzuOwCSeC0BV
IgiTS6DzFmnqU4GMjgXPJNzcgKg9Oit7v8CkpjZiiGbeez6DBDcmoZ+Z6e1JODFcv9UXQ6ZuD/Pa
avKG+XfxroMM92kZ0ZYinM4UPZrlMFjtWoAHoPofTvbue3WBlGFsK7fgDJrslfqZEVzx4Id55ifj
95lDt2q7zqN2mxYip8aMsSIGBM1nmPqjfW/x83jBGQZDJViOT7Quu+7CPdb2vWp3ETCq4BxlIwem
LzMBgNhsfEtHmIj/MG8MNndYkcMcjx4bZoQNNPwqrVk13KL6UHHpSBf7a40SMLvfyYLe+hVfdox+
cAqqznhz5CytUQYA8Z4kI4MliYvL86h4cevWlHjmXaPn8hg4vLPdPdZxsAJTbSa9b+MRfUZysdmA
wWIrUwrLYNTL+8tNG5cGf5w3TJNI+TMJ08YeOik+QafOdf6BadxpnvBAyMZZSXPHigbue1mw3/Wy
vFOclt19u7y6EfWHz110q1K7LtoWU54WAzsvuA8qO4ZnWuszXMLb3s0L3ffCCQxYo0iA4XriFMuE
NrwHrFfdWe3z+dWITXl5ZNftiy97+dctffHQt1bPQv2lMWQabHbvRXzX5FLCCfxVcqtmrwBH4w+Y
AlUivNWvd7q3IGceT7Xrq5nBmtqROsZXsu5b595073uf1yjsy67xqL1S/wEQ/IjLTmR+OwbMAFpV
dMrt1ZEk1A7uKMubed6qti6UcDawroW1Gp5n44cd3vb6tDgilHpkFlAc8q4J/W0XGg2zlbQXnSIt
7dQvfGtFc8Jc5XjneCLfGfewXPF2i+BwdksrKPuUOTdawhhFwpK59fb0tbVMNX4e0cPXe523ydZG
jr7K+gc9C04luNyaCTrDi1tMvfQ9Y6AWRZhcq8/O8OqEb4bRYcuIaWUrTb3XhDHZiSFK7D31QLU5
uQB9otvmyqphTddjZMltxISkximVByi6CAjL2wKW/VHW7zrDHXM4ju3+3i9/p6hYPg6JUXelIJNV
3NUNkenbzXpmm3Pmi2UdLGlGuxXRXZtgWRh1pe6Dco7CkgtSxrqMP7m/Iz0z3Oo9sj4x3Y9H40zy
QfA4kJayyMYKjxbPzt2EK4ExOzn1oJg+JtdD59vF99cMjobn7Wbm36MYZZgCkGZ0sRf1qnXNw8NX
c8Sr7o5RjolLYfSkdtuNypAuOAhrmzLtrOH5G+yZIZ4MniTJPkgNRFRItgyqCurVMTZnRu306Fmd
vP+B6WhEnBV2wOFEc+/TwD+cNikh2cTQtFKq39Z/jFTJK37CfVbiZXRKrWoVieyzeelal9Ap+G/m
aXXOnv++1srttVNxPXyq0ol3vnm9dPJefhs7Oz7Xr8+uOboZTdv2X5u3Fd+YSOC439rDcr+QWDPm
5/iPKEO9ZZFN01ILioAknTPNktY5iwdft5bMS8XQ/NaLn/Bxit5puNv5pytqhtENXmE9bT4ffqH3
By286CZt70py4Hi5M1js/At8KdJhQh0GuyQAZdcp+sHNDm6LzvfYrGIL8PaKhFJ4L49pEqRYaUw+
yz3tZOwOMQY1BrsYPfLfYfVuVqLL22O7GDNjvXt7TNLrpjD3pvs+liB13emrb3CbNtJ1I5IIUyTI
CZsGdNugcKM4w4AN+iuVxWLt0Hs+DeEah+f6IglO9BIxkHn1/tIOrTLwpBfqpgWHL6eH2w5cPn4J
cnXnXLcmB7+Quie0WZabo6FcJm+89jKWDCR/e366x8eY2iGffy6DV2l4hGRTN/+u7MPGFfpH/d59
/GXlxi4eFoP5/e9YRO49rLarTFu6TjA3OtYyBBtP+rfN5KZa4U2jiIGXRb84PZVXxjfct98addrm
tLkfMdxj7g7HUnmVvJq5GZ2yRuW+et5b30d8W7TKxea13HA6VmUJ3fzz6hsr8xLsLgzvLnkOM22q
beNDFfCqW9cO78qZ97RX5UX9+QQ8rA6K1c7n1r0S4osuP0iZYvbsaF/o2j3r7N2bOmIu0WObHCc2
kOXl3vu+GFlrRnayulb8Hax2ZCgro6q5KXOUM5Bdr18W7+Oazwot1zA1/SO9zlLeMlEFmT3njmzq
6/ydGYTjlXqvEs/yYfS0Vnl1Yl+S0BpcUbRWW0djVoLHmaySp1RdO2tVvR58ihBcyq9DA8Qv7Z64
QNrPIyN+QqJdeMY7+FJ+nGlTUYQfejdIDHHed4ZIhcDP2lSRMGsYtruEdz2pQIliHFnX6j5pCGM+
ysAWVfQbDiwyLdWYGZpMjUoQyiIF/mNW8jVAz66R5AB/xnEfABxrYbwS60RQ0b0GwMKDERwxgnwp
oHESFVFB1HF5o5mDseK/BvcAxUr9HMgEro6GBgV+TT1MzUgj3Ixp28m+VioPaY6QCVK3OoGPBGvQ
w3gXZ+QExyCCuouxeJv2wi70cSejWTIT20xtu8G2Bow+bvRo4n9pQkOaCsT6lQcPrP+BTASl18HX
SB2L8IWJpSab6ANyDVLviLS2UDdRbycZhzWlyG1WkS4pyqsavXz+q1wJvqV6vuWhwtWHrz7GR5q+
gKLBvm9QLDuEXbc8fbLE1yADiTi7GjRl8OyNz7X2p/1ev/oJSNX4jbTl4F2weR/nZq0KK+UY2vCb
mFxUDfO0RpJypKA4+WQMX/fYS7zs7u5g6Ze9ZLQDhmeHkiJSpnEHd0Ri17Y9g5TzGD1NbKE4DS3u
BRAWL7r8gnS0TJ75CQkM/hvNFw/P3Us+7tEOLnQJ4bxioNhJmmcGIfJvzJtp2Xv39uU9/cdqgeML
P5dU3R01Drp1ZNAPt3IK30bEVxjchMgSNc4xRkJRjt7bzvHj+tdqZE8xG0JTVG6WMErAcofr4Qmc
3K8ozhtfmBENW7TfXfBiVOX0QBMG8s3ZfTteBuFoy4SbxatvnppVu7/vYmCTQyN+uKf+g4Pxzsxa
4KRWXnFLFkq7z5IRSt9CALXJaTEhvbuntp2dJvZwMSKt8b/z6oEa+dC/c2em2NtwSLrrQvNViYzG
6NUvh5ipk2V+KcAxvgmrQ5uqAIzd9CqH6P4Gjq4tzKBxbJ2YEbO2h7fajargELNGFuSoC02ULWIc
985+anIgvOaoVXeDfeuaReWvfyPXrGFqZkAH+IjU4tCwOCHLsXHqgUGCQVnzybVjflcHgfcuf+VT
zYqK0CqQ+qRLc3aeHujHcKqtshVUj/0rKr0ZkbV/1sq2i6QCLwJqZxvweES/Ag4ooNir/kJMNaw2
z5brfH+kQs59BxdQlAnVTpkHBH6QexhkZY90uUAqWXLN2SLIiEWM0EJoWPG4JUjfrW3STfvvEf4p
tOxpzN0v/mtRz6en9gIxrbcshQ+iVFiqPS2APhLpqDD94q9w5QAcJ6AOoRVkVs1O/Lzhdk4bTIHX
n4pbgEZquSFjiGF1iuNDOlDqZiBZ7CZ4WSWegbZQCgovOobr84jglS4XpdrXcL3KMfJ2Yle4OPVR
P0AUCbbQSvv7qHLws8RNaY5uKvH+6Fcsv9zPj0GpEGeV4NiqxpXu+knmhR8SM4+QVIn2+uYMg+ez
PO68V8um89rImF638d6MxqKomdS+y8s9MBoQfVFQhxcybtDDCO4sDL40+EyufJqQXgkDESGLHZiJ
nQQkbGWALg09tU7+s0WL5+WGn+WSXNC8+VdYHd4joeIMzaxTGJVJGJDaFl0LOdWFU+TDHdj5dxKN
p5+iPjpPzsXosn7kgbm1vwzDJM4yFrhjLoLiopXfEAEjNu4wChmh6XOF+HRdblazAN8YR/n4rnsH
0mLkxb5NJM2jr8lZXHxHRyj/4NmrZGzdfWgW5UYZf3PvjREHJJG7Vyz6+A063m79eUIGrn/dS2cf
lE4ulBfcPU3WjYfjyyn/BvaNrMkVQfqIoy0DGnK5STuIxkeUmLUK1GZN/suHn+YC2mFoDgrhgkbQ
zbcurvX1j5B8exY7X88HHPBCxww/jEFpPiDYIKk5Dr/1hBmJJpO3cp6k9oLysQ8vn7nhzyhbmkO7
6OY4UKyceYoKZ98sj6owa17y3S1DQ7Zc7p01+dYabPxG5eUvUHi3spIUnyx/wCHcqJedsE5Z6IDO
hhcmX/Uc2s90tKGUGfNHlSb9/gXyUh5nGu3arJS8Wz+FuX2645f6GQ0+vTS2mlbD+pAHYc2MMSNQ
M3zVitvJatiQgrkmyBQZkusQ226071cV4gazM1Aa2ubwPU0QLPVOhQjY/XB3N0UADezDwb6NDAyg
mLnvzDXYRnQbBqD/KKGuteYpPgyFlqTyn2SKdP01spp/Z+ZeLPDI+JLre9Urm9IEvCrVF29vVuh9
H7VSz4TNjm7Nc0oazGI+vJQ+7LN7Qm+M6xKMjugzMSe2GSSEO5QODJ7v3hGJpcwNrlf/oAm/Q4IS
FQGJQUXqEv+xNsaL6Jm7j3g/y9by3DM6x7KbEC25X6sM30yUWK+onIXVuZ2j4fzlXUCuEfhyqW5A
3YzYvAxkeeTMvPcyvKyN2tGIozptYyDi86A8tXZR0r4iaoG0w+Y71w4E5XfTLhPg21kxOiOIePbS
kp+10sGe1I1nq+pd8yBp25scLWT/88fMM3zeeOI25TvJQzb3PEn3mgYCM1aDGd2DRb+UuNXufWCi
ncFMonCqHfs3vwKGc3X3N4+WkoEDJN9+6+Ao7pObHzoc+Zv3+thPyCceXzKHJ7hvfHrWSH7x/+Dc
q1vN4/zVKo3IGqg3ju1ipfZd1PfXCIy7opmzPOQ2CKUdmBiLJy0CPBtTNPmRteTEAwU4IAPGeI1S
Z08VzoZG3Lavl8gtmZwIN8g3Z/sRVzdIlx+czwrueXTprJ+MkK+lIKBorBB0vfz7eNfPhjkyo2L/
GhWvZE7m7OBbEz5je5e47B9pawOIO0cMUlO3uCOEUGm3uNbBzfDzp1v/mz3+cq843dMCLtAAwA+h
3bbC4w7OzhsmD+6QVCJgG8yb9KkuHi7/5Nzctp3+JX8GnfxT8/bGt9RZkHSwTcLC4+QuxAAHtMCl
idvCWfSMR+n64pOZHvBzPkxQ6L/CRQsaYY/rn+9OdWu+e4R3aHnhHbDyyDMUvW9+jvWDGZiwStw7
AtkbnAoEC5AM3BrR5EIordRfTnAshj2cMLlEyf2PGZqNRX+NTfHRMwAJFEZZbxbQBdQCxNrA5AtJ
0/nC4BCmyys9RLdAf6Zl5ZwC5YJfLwIvMaxioyT03vmyOUc2yNxgYExOJHMck9uCX2usoXpAL1uK
RyLAHr7YtAJvVx/nGKDOqGxGb87kzTteQObmxID1gKrRfWXAZRac04wE9453wXHOm/QRxGlp6BY0
eJmfPE/57440HqpmWNlw65LWLmQ+j7RdyGAihLxilTTujcIaIubF7QG0vd3qbf6yvRwD0wUVI7fw
Tp2df6NttTt+1vBxGe1j0kFwQcZunlDng/Vg3XEPOXxmbOLCBb+sDDS82BFnr5QDBH9njLeiHunm
bmppYCU9ViZSXYHj6VsPOx+8o/rysnk9ISlDG9y3KNPlfpFs1cR5QH+dl77e3vGIcp962aX0nC06
1z+STiLWtuizVwsI6L0Du29lOmjtXxXq5/ZXqvTSMB/DLXMaKhSMZS1tbGW9ToZdbl8mWOMfvWsW
pt6BQah4cZHn5uCjDBMtgGhfh2StJrAW5PyUWabI1HkPdzcZk5Kj0aJG8i43f11Y945krd7VJgKR
xfcGh07Gqa8nAL97Dp1TBxPWEOhFXusO9xieSWc7KC8x+j62GJjL5PaTj3w78YqTE4RdsYgHx80Z
/9EC4RRGFQQV5DBn1Aju4+OhdFvGgFunnqyYDMg17ms4t7bXLjIFCB98rxXZmjkpBvPHhzPOfxAk
35D2r++5W6Sl6hpVjU4WcSqFUYykvPmk3Go2SmXRbLZ7XD6k+ubVBqge0fbiZPBXdZNhi7evMklU
JnNi5jvRcWgikZiaJW/+DZb5izw15tPCm7qZUdJ8we9I2lQB02zqnx7ueB/VjhtYUYZLxo3by4Fv
lJo2bXferdKERIt8wkcmZsLrRr5mx290qcXWmFKGhIC7MK5+MPfxYTeNBndSvC3W/vT/RoaDHfzB
fyDnSl/e6Bgc65pZoMdyQM5VtxqD2r4+2L8pSWvVAicrOi0oUQyKwSGoCdDHRnyNfw/fJ0jGaMtn
+Ra4h7So1iiEYM9xtWMjN8p/j0GhU0GaFbxIuVRbFqL2c30HwskvPg1PUatQTtehUDIS8AmtgFY1
Q+oN8RXC4VcKAJp4L3je0kQmMk2I+7uIen8v4+/dBhcS4wxv7Udb2xxePk9LoV0uwBdhoByESyoB
xftucZjOnvJE+r49qrd4/6DHkiYt2P6a9bWa1bPMT18YFe/7D6aZaNDWiSE7Ow/n98ir4Y8TBI9x
G0+QOqC55lgV/TYP28pskynRsnFn9vYwbC5glbVseg6n4QVM8smDCMiG68eQgRBgTnea5tTpJIwo
4xlSIPif0zP4fAK70vw2oBjmTpBAY/Iz0NLN9cw0iXxeqBcqfhWab/D3juWuTJnqc85x4OnpoXAm
Fp+9jBYqzli+gyI5ha5443F1A2uaFeszYuzfA6N7zF3WjnermfXJjgE2VRKtwpz84ve9NwBBEY+L
/okcaZu+6+c8mB1mOJPcWIx8XP8rszVwq5eI70OrKWsyIGDJ4wq2MALIjQgpjQeMd2c6AwXDW+fs
GquMYE8C0KRsJK+5+O+YknZVVzNkUCbMBCZ5WZt68oFsquA2ik7oiGJPcvwTBU4Zezu9u2bTCObp
lmfl1C7xUKD306lTgccHdMokkG0CjatLIZo4wb6eF8OX0wRPeEPW5jDzbsy5PkxHf4WtUXTv3ZJM
TAbf5WOzgPBWK3QLXampGU5rBraGkPEQAhEfomL7VqsywnlInagZC71Fm/o5i0YzerSASsQrxgAH
xw58mZgOE9QEsE+0kpB+TbsOTHU7BtEF/N5/JQF0tH5nSMuRNiWdtceew4LSPqlEZaQbTHjHPYeH
GKqEBQH9gpeZWsBH4AfvgI+AhzPH6rEtM7NOmRXZCqPqi/hAYfDgvvJgD5IFz2QfpTFdNcxo3sO2
RI01liBal7qLBzKQ7eDvQIpYAtAiLay/Tq61vMPd9wCTORKiE4zEK0N8G6RRg1SjF2wGopBX7g7+
hwoseFMMkOCk1Sh4dkdsCeVRlC0l+JUcR/IWervo+K5juxeR7X5XNqV1lSymOGVWGz9Mit9S8Hkx
WWpffx7Cu2/EcGM+AHBcfDvuQpGcleolB7TSvw1fn/6Mp6BUpIS7IT9w/Pa7OyjWPr2X197X7K2c
4Xf4kXBPEc5vYSB8fZJTErd4u5/fOgxj4Llt7yA5jNmDFAC3R6sArulWXkuHEz/ClAf+CjjEx53d
Cy35wieOj+PBpz+49gbWk5MUYCk6lnnVVMNaOtuU/bBeNxa7TukdjBF2VofrrxPelrZW+kh32pJ4
f5yvp18SCxFg2ZBdPYcgGYcGYp83xE/t4DKlzTXGBID5vkHP8cooUd1MsICEuQMA7xN1PiMVNO4O
8ghzSoOi0X/tEKx+CXhT+1L/YFDmUQ6QqSe9fFQ6BfVigaNn714G2/ey3F8Ep0nWBe6yG5/QqF/G
Vcw0Ug5F6shslkV/wi1fY5KWygkmTIYbg3vAgwql43VJv/amLru253tDfAWV2HkpAR8LD5Ej0bS4
aepS9KKTY5jtCxbFoX6hhhou4vTDjf3A+pZL2wlO5G2HMsfZvq/B/Ja7reO05Of4zTZRQDd3+GMW
g1BEyxtMTlG/7VtAL4YZnigHSM6GD1QLdMR8C2GP7UXX2iSdNs/E0t6+zUnmuHtUAGHbAle4+5EN
R0VmW/A1Q5FLjjO4lsNnNIR0pUfTLReiAiODRb2CQsA8C1LqCgzxNILB/E1xMimn9Uz9Y+w3Lm5s
ErGGLyHK912dphoTRVdGt9zEMZWRgYC/naMfpiOR+g49etjD64D5Xrl7mZMa4PjhXj/wcdNx8q7P
IX3Gw3uLoB6+mmCBHx87AFKKa5DmjEUv7fn7+4C0XERtByBqet+K2HxqzzvfNnIDPjEgWBlyYf0G
NMENKfmd+R2yvnCrBu4Hy9IkGZwHZxDEZMCnYKiF2JV5AfoYwuEBwfYUVwEZumlQ+oZV94HvGdbZ
OA6cUV8LlkJQ2Ce9evfAIBABF/3k6VdpDJbdua1UqdoIbztviUcymQjX6ANiuZ0YaROgkNv6DTMU
nVguqexPyfmMEXcAsqDDcQhlwEtH7Cbcnfg0aDbplvCyP19qET/gmW76WaO/1P4yXb5zKF0rl/Lb
imc/7NMt3EAjRPv6YwSBa3lJh702vzBb2VzSVdKAckzlo0svYcZAGZl8yYAb9GGMrXuFMPXiz89a
WlD8Y+gUejeMB9BLppf6YksueQgwscEwpWbkOOuzdb5HOB9O6oVxmNHNPYcJd7/z3Bg3L81cS+sq
elKNZnQrWYrLJ6Ym1jeNqsuNndNLOg848framWf/w+4Atv0/ms5rWVVsC8NPRJUZvSVHAbPeWLrM
giIGwKfvb7ira50+3XuvpDCZc4x//OGz+6KpbeAAor+QVSIkEGlBe9I1CswPxK2h4Z036ck8dU2q
rdVp2WB3LuA29TcMV54jYMoPr35dGfeRwiDoY68xn3mZUZvn6/KnAEk2DIBI+JFwdakpaUBAL1L+
niJbz+FOaC8wIIA7Xs1W1g3UC+Nx4SC7M1KHOgojlKalGpGowhbRBjht6eeuvu+4nSU0okhiSMr9
9vK3va+Et02Oe6kzosZYB+diyHNCkfMqvAY/+9acczCcMjkY/qJU42wBEqOa1dviRSg8vh+ZYMuQ
+E7f7V+2o+N+UPjUiupah5YNoCqe9m/SABgicPRx6/FKhbxBe6e3GByIVJC/dh/eFm/To3M9alwk
o1TMlbIoXGDofGAPqDM6xFfx2zQVj130G4iuvG0Lisz0neBSslS06OG12FtMWpv4zp2xhWu/Yi/b
0DnQiKwmUbYSLlmDx/+nGj4KIRcTLwXFEHC1KLafd1ZaBZY6Zp5Kq6JijcF74WrD6zWy/RN70usA
vdEIOk18PpqNMRzKHbJcqnD4ibC5CiM4xq+ZWQcXbTDDx0C56+vtOdXb0B6Nu1Wewd5asKZY0knf
agTXGOc6LZ8xXg8DbTPmIBkI+EgLjJoQsSbNdDLMds2U+Me+M37iydnTe9ur4a37jLOuC/p/wEgK
15v9Id2Lo/vas3/5S2frGjEwPYIZ6OBCSPlsOgPjupiqVHwdBmHtQ00aBQUmpcNTkiIqxRxigDEc
UFe/3T71bY4hG1bV3q1hfpJn1HHe6FD0DixKAKjD7rsEqEe7prjZlTOY+A1z+g099aufnwb26Udx
6WvCI2jzxgEhandTkyW9KYbd42KAQrrNoPem0SFz4NfWMT7G/T+JKYNOWVNQqRkukmoi7pEfhpAh
c+LFTeGSie8e521JFW7M8+eILYc0QYqZpt5b1F+LYVrtes7DSZyXDUZMI23inGH8o7t8DxmqSXCh
JpxcEyIKRU07Y4JITX+XMaHM4wDKvvpphN8YKA/sFRQAIiRRveNy/Xd3AYdEX3iFTtYRVh2/oz9E
iuXX8fFidsiS4AU2YR817XNM/c26pBy65tyI42LcQB6yJ99MhmXif3LloZq3mWeg/cVNBT8B7Yrd
TUt/5hS5ruI03e6ku2ve9NnTAxihwT6cNx9jYTWDiLT5M1KiVVgEecDw+dAd4yPaWwybs81L707H
hU3LKZXRA3CktcqRXt1cDiosA1DuJH4yzhiqXsgEpuL0GbtZNBcbdSO6uKfUcQ9rTNHu3ZkAawPY
iUzhkdfr0xvjVfUYMUZkmHhfeoNDE4T+rFEATo1dWRtvVSNTa3uf0z5TuxsDpwYfayUPd3jZmEPy
w+5MvAnpk8gYPDRpFX5bCwn1lCswkHDJhGiNMg3UuROn2wvpMh8zLuOnFSiroL7DfTCWpyfaTPgw
TNPnLGtGuYq3IRb3HgyXaJm5m2ComyddxtPp9ln6DBJIVyZRAcxqmI/WUOWckjKzZifomm9YZVix
aTBXPrnOVJ58e+AG7U22EiGeQqjOSk2CrpA6SsKWNMRh2MRdgxHNCGHhEXPDJpgLPHFIfuwgk3Om
Ta7myFYuC0TB0Ki9IBD56JkamKHvE+9+KHBi/dtWjQBy6Vl/KyhiS9CmpWl6P2TtcMyNQ+o1w5fe
nr0gXFveZ3VdeE3QJuOTmNN09IYmQpOxa8+yNjmVvCkJq72kRk2Th2K93dO/cGvwztpmRiHSuZQG
x1vCQ2Aja/N20aUuWTYDsLmrJUgPmA03idpSxhSH5sVMQ4fuJINB2eCpJpeMNa2VzNqtq0eFlbC7
Rxx6sHvcCrjkuHnjkW/eJrW5gs5IqB/kvn1voNdPrUZeoV3vZo0s725/3GLycZ89S9Gseoha4Jq0
HYjnKKnnQkIC2Lf2Mac1zu1nFbIw+3t7kvYd5e+Mh+Gs8dCVAt+JtB6XDbdTGi08stDD9QsrLYxW
08MphbmF+Wa7QLCYl1T9Pr2DGJJ9gGGo8BcqLlkDp7JBlQ9PZ3fMTbA4QFYbM4AZAsHvouAhqxlC
e4suW4ZGafzp8O/qaHcppj5ASR1PnPxqfYVGkKsQs4Irxx0MJ3J4pwyyLZjUlIKbRYjQbeCEEQ4X
ZjeIwtuEa4c9EO7R6aFDA5unwi5t6G0E5arVyjDq7wePy/aLJ4j2fmu3Q7PQlGTpPVGkNvUhmuWM
LLT3VGSTHE6mthFlZK3xqBIZ2PaWhQmTDPHEaETZPMIR1igYu+6p5SH+X6FtBNow8TJDooeFK46r
wzJu7d4sTaKEyO6j307G+hAOfSB+v5VD9YEIOUOeI2jR0cR+IkU+wZh8W7ltx5J3Y5pKghqvSI0q
mTN3gam8ehhsjsIuxhxPQxCDso0+h29TFucRet1nrrNSQoXj0nrwLBpnlS1Cbw2zrUo6ko5AMcPM
/7OjANbUxXMmaGJBnSYyrlUDoje2fwXVnhCQy1GkaCD5lMp0OIiLJxSidyBquGZsd8zyJ3yJ1MKD
xWUXgjMaiZMZDu5mM4rktKNf4gYlxnYrcqimf72K4zi4KZF0hA03AQv1D8+zozaCh/ZlRVBacNzj
eHLKLNgOqxUtdxh1fYmN+sTbDNnm2Y/KKdWo/6LgaweRujh+ReJ3w1nhAyPBUqMmMsNmQbaO7Poq
oWQsn0DVlKgqIOCva5ZbreP96oPh943N2ifXvXR2vWEDNfndI4VVwaGuMeyndis1Sk4kvuMD97fP
g1L2NDgP6aSNTw1Y3KTv9d+jdk0pDBJlNXQV8Mf2e9NdQua2HO0OMKYfVnKhVZRUeJQ9IH5HN2R0
ELNFFrC9su3jN4xNvdgXdsfvk96N3mYH+7QT5flBLkUxqYdboBZMOdwoHV8xNP7EUYuw6eF79p6t
Um7pZ8d13UNlFus4Dc6eBmADq+2aSMWG8ZUxWCPpyYD/BO2xaLcma7IPzxiQErGLNOD+cTvwnVME
H23xSH+XdiMGE2Lfdh76+g1h+RhCHeSoiTKnfzPVp7MqAmp52ycAzvH6cGbOEoA2dpykO2a7qB0A
LDwTHNLXvFZLGzLQPCyHzjhBF6qCxxBZVBi/+clVw3VNVuJnR54jCPUDnWMXN5UvaqGr9/gYUUiS
Qjfq26sHHoASJkTvda5kjzDU+XVFY7smmoDxBJWtRZKP3mFF82BjHwIRyyi6EdeQiyEItOgITwt2
Gqb+/hcp4i8EAsGJ9lpbK9yAoNAYbEi807N2U0OVyutCm0eqNr+wAyaoZcwScUj9NYTXvrFq03by
PUT6MGCWD9XiD+xo1W67ZcX+tjM4szxsC0PMZvDCxxaG+5FH2zc2Ak2tDrf8vMDaRi7kedfCDDmc
tVgKfBjGgsVk4GGA8tGQ9RO1scmTXLauPxElFb3XdpRJJ8Hzxn3zJCAb9dxAj2nfbKJ/RIm1v81F
XcqMinfGdUYuwivDUAN4QWQLrK8rXRUSkLF8F98w4LtgpNK3MsTGtcCK1h5PtmT30Pzxe7f9zVZ+
logCMXxD09Lcyhr7XWvsncsQZ1AAhQcMItATuSmPGmyELQYZqjWhleZr0QRY4Vs3QgPZSo4FlKj7
ULTqe6QAohMQWdcH6wizXighDMw49d2w4SGMX1RWyKp4ctEjucyMYXE2Ygh3+hPXoCqAqQSwLzpg
HumaMcPqMinY1bFlkbOHFnS14kxhj6FJpkgBVTJbXkiuRgSOw7Sj1tFMR/hLYnSHEy39FVKcVZhO
QnYdfjQ9GUMllDuiN05j+W+VfxYZwm2J51qEuEcQdYHxuASrrSJsqb5cdWUoZdHIFdUnsruRnEMC
DzzprrminG1I8cJ4ZL+8EUiOiCTlNrFmHXdCVgMDe4wmajOM3rY4iLKu7od/pgG/X8tVwb9X46SE
ZmULXDYYvw+3YJ0aL2Z+nBB9HcchKGVfmNNn7T7jMv2d4qZ1hsL1zxCj1o0FZqYGyWUwvCRXTB2f
sLqD/pO6/BTxdWwz7KwshWnj+GMdkdhYsx11wKw9hhMW5oGI3bnKIS+Rmpv9ub86uW8Iz1pzfAke
J11xquh8YITU1moGy4SLQVbENxLpPSAATau8d1/efd/o74Chi+0v551RClLVcyjmaO0t18OTYrjt
3z1RxyB50SI4ayNYc2yBn/lDcTqKs/6YKcFH20GDNXvDbUeK0iJAH4IB2ckotq/tKarmj+lj9Zko
gGDL106FQJiDnKg+D8GL4LOm8wxRkaBZfrBcG+HX5TTzGwi1RIBFVu12vbywaaN9rfwSRtuWvWae
JVlSsKtwuqIBk1WC6eQf2ZtbwmOIORw/wglUrBFxafFqhQ0lXj0a7+uhh1fcB2YLnpURRohw/KT5
YZBQDweaL2aIXyv68b2APU5R6bG/4kcMtIGEO2U89bS6w5zmq0u1LXmKTf+J6ThBHz6JtFBMR4/p
BBkWDjJ7wT/aRy135KLSz8O7Jxvn7N1ovAgDYSCMFuxtD0ZrSh1kQFTejbHwdJuHr4cqE3zMwYg6
yAjO4uFt2pftgyb9oCQNH7yE/nH05cKB32AWTlMGIkGmTmNY6jkBbD2UfU1jvcy8o9/cfrf36QDE
lu1DNU/beldsSyQ4XUbR+eGbfEeV90TxhC4qKpgxYoyE1SVOHtsWkysQzfeyZsYdME6by36YPsYw
vQfDFrsJSPAUfjchqkY7+XinzdHlDz23UWrPPS/wgQE9jSD6KHyYdFz38QGv9fLvlRqttpHDG9i1
MW2DiLrN9i3VbCguRgLmF4bekkuFpuhyd8+1fVxhrX1HD4xByV9vofJ4oKCCULq8LiBJfDedP0y6
1WTAi0C2zAY2ZeQ0GngvPpMFRwiqh+PkGXwOH6Zni3SWQ069xq/DEUDQO0+Y2pm9XUUuLCyLN2me
PCIMzyoa98oMurbJ6C/X9IerAGpUWM5XZgefcpIvRCkqrkglutK/gBF+uo3joIHj/3DYs6Ba6y2N
uVhFNHy6+uwf48zozxkoklWuP4kro8Td5ESNkicIwx3nq4ZFNwuFno4XFjpbCp+kFqeZFy95BvbC
BD6ZeTimZpa8uBNs4+kzptsSqykobEw5+2xTNX6+JXFS7JZDBu64xYHdcvpABmVBYomLTZ8QoPHh
6eiFK7VUG9hbdgp2fMmrlPOYoDIYcmaHEzlir/8YfVuYDpCQX9jtlebKoMzMHA4calnONOAr6NWc
X5QITU7Wh80cgSoi42+2+AjLz92KLc95yKmD3/PDbEYvS1xmxQRDMnNfeH0CLaBGxAud00VsEXKa
uYZ+iikZSY96z8TLb80rwUC1vcg5foBvcFuFB2+LZTQKB0fxxeG0q9We1LILEDpOS+BBqkjy1a6g
3uI4JO+Bw4fpIiwAgUNmKfkF4rLxhPggb1gaJFJlEIFG4uUOCo+kUK7Jv3KF/QM8viD3l//iOyBD
wND754YsY2teJ99UDvHBlBOedp7KR45Y08XwOuTY+3fQAfTSXUD74bCJfoU/OaFAwPp1mA3lx4tH
nxy2MAaxOZSAUSkda7klSWWch5eJpDIKWwGyG6ev+KXJ10Nv1n9GMxTXWKToM7EW+VqL0PEHxs6X
exmycy5CWOU1jWli4J0DE0eSz8XHlH5E/Gt8nKsFIATicvQxWSFvjVj0ozEASYGx/SOeAyICyx3g
Zt23YGy4myy4l9xBYOw3Dr6wDeETQPXxmYkxpebz/s4Zk06JNd1YPyTY242dscdYkOAaqtrcZlBG
y2qUwDmGo290YtKdMVM7/QDC9JbQZOvN7/nnmuq/9d03Ptn0zU9v14OFIk7Dd/66y9s4z2e8szdT
NR/qhxivMIxjuCYuw1jqpfbuPs+2paa67Zg/wXlScGfFERfjcJvuTDReBy6RXINTKPkEJc5ZRK3U
nBT8fPFWOIBeckEKLgMyQq3jFERqDGbgY3CNxEcIVNARP5sdRioXbF75YsXFfYvBktZJxP78rYn1
Hwxmp2XDKqqsloRwoRb7GtSnK7x2oDNdgt0haWvWc/TvUQW5D/jMzzNE9SOqaHUhdXSLigzMaias
HVk4v8gx8uVkEXckew4vYG6CFBZuRO/A74NYKlmhq/ACuB1CUKSGHmm2jdSF4d1EHFfgRMaozJk6
MTQxBjhPPlna4tDBBkKhES0Mw79vk1zHEQlqKM6HAFYL3xlPh5gKMmg+jAudfa8yl57OWFUbm8sg
fmmBZuL5J5uB3CYKfLHxwtVoRLtO/ReGk21Iq8zrirABmzy19WzL3kKNIt0MhTEWIeUesw1mQFLp
xTH2qXtptr9MKsRfzbt5gIwuzKy38WCzXG6WTYiJj6AyKxPuA5SNZR+M2gxshjsyaaLbyez93xys
b+3wQ6S4fPCZfarBGDmyzwcjdxQEDJ9dxBeeGcRIBXEL7Pyu0JZSf/jz3zk6YrIefX7Vcdh2Ke1e
VvVHg93y3jy47Km7BVy1kLW0c0Dwc33s6c5uhrLod/PqWfarjmWr+CzuMxmmKdyyaCs7rOwrqOo9
4Cpe3V3GTAjfxY9jwsDT30q5nDGVFRMRCUShCKM14Hgm+XfMGK9ELv9hpoMGXepjiuo2ezYNGNui
TPdljs0j5w+WTAAsNgd8n08adpQJ83YoIRCJxFyZ1/773NsvQVghrMu84KanSF1U7NIvkE/Ei2s2
WzgOeIdE4kAPVHCbFDd1SaiUJwLTfOjEbSSOsE3EihIH8smEWmYuDbqEQEMspwenThPrEkW/bY97
SOWZ3VvyBvy1C6SbMasS+XFTBtYS8iqdI5u1jDIjJFX8nYKSOpdqhhmzU/HuhZZBK2jj9ulVmlwY
hR1yOmLKt6aAlshEJjYeBok41vIT6OklOfnr/JutylDsTJNHT8LFlc+caNtolSUrTE5DOiur4uVJ
DI2E1onbmtiSyH+JcVffiBsuJN25jKsR/i/7xnHax8ADL0hupkzRxPujR2veMpvGe/ja8QS42sZk
qLbGC0CKRaRhVGTibSp2FxSsK2K25K/++Tt0zX6AkJRR9mgC3VLTTM8O6OX43gFukR16qcI54xj3
RXxOrEUr5v+JyRugaVfkuyxra1maDSvKtP/iPQv9gyprYP6k8NhPHnEzAMejCv4/zu7679uXiqli
ITMAqb7QgIPEyQdtBXN83uTPJYIAUd4qQOFAH6nDc9jOaFnAJLEUwBqBL1JH5/A4PVnYL/vSXh8x
+BOuHTx1/oEjtIo6ukWk7J9JatBcAEqxWIYsZXekqiQyCdflYs7SGA5GA7pmMbAje2sr7kIjsc05
axOO5owDUxJ6rIlcI9PmN51xVf8lqEtW0NEcSSPwdaR1kmb9Ms6mrFBWgzhanMTjxxeHHlZEyJIq
0QZJLCBbaJOtm/6dBpbnkz5eBt3cR4gUiNAkVbYbdMyMj69LYgObIOHIdKtSCoGIbKlIFuDMFwqb
7q8a4zyXoYB8SFUjpdiTnya2wbJfgekwTTRzcAIERWYXMw05ARBvUHNUlhin/jg7WOkRXCHWXtRN
NESLdtRKPgMOlzXN00JOzxkPrxQXFE0/A1kfFOZfmQF/i5/TogCqrOPwTT8iJUvo7wzKKxJQF6wZ
DhkpPbiirh1zgJj3Ff0lnnEj3OovBvENEh7dMLGRE0rBRJBs8X6Qikscy056KHmmFUEEPaobHma4
LBCf8YMTGuRb7pjgsWBcXCUyyt76YkUC2gQ8qGPYgW2PoF70Z69YVgwsdIuicEHpmEhVtIgsTi8g
M4EQsIzCIIotwhxNLHALal05dIBZeqBBJ5aKAFlyyuxxVBSfzXnMOpJd4bo6ja8so9Qa/T4PSCge
lXKnxeTktxOvqMPZXwEq9Kfd9sU2W8wwpeVks8fLmqebFcGP89gvlmIjxXezi0hyJ/sI9TVLcC/W
I7IpyGYjNkt0aGxB7PArMZySI1kMwbcddjuObdnXJ//IEbKTiReTeH79y8UQmzBZYoB2UpQKwaQw
auzf5XbjiswqbMgsnCJD7siEe0VpLD4p/BLBpbgkglXf5HULhiV+ciiseY9SeIsvNI04n6Pn4h++
U3xAmVcACoDDvEdSVAvzghAEqjA2JKvJZRAUUsDAAXkKK0lXSCdvE0lbaRb8GlInuG/cfHGRX+u9
0d2kpL2LITwUG8nz5obJhAJ/SSlCGx6QDMikoFryU1dbWQjuZEQxztkw4GVuJZh3MnFNOESBpsGT
IRwKdFCujqxKnttfHc+5K3cE33SDd8NjKciZiExHYoPITdJd8pu4U/9yt3tnvWY71AAUkOShFNj0
MqPLfJvxMqOD5kRZAOde4iqQJ754a901qGxvc4tr84uGJugkvSSddIHh3euMdX88tN365ryWNEHf
4PXhfaVrNHG4mlRbaEB3G8IGOiwGJt5nfgzUVUnU931/+WMUEJXDJh05MW1Gb/9iDgaF+QMb0zz2
9AJp+Y2ziTijmTJTcGmdM/duw3wGqhowi2Tn7gMJLIGLob1kMBngKd6t2/xEmOj30HD7WJSC56M6
v+hukzEa2Kz/JmsLBx+VW22qzmN/iiwVj5kX2zoeCKBWDeuMZ19u5XxVZdSHdVhn9mM28CfstCQ7
NbSJYqbzgmmEPuLQ2ME+izIVYOoewuACCukYSxkr1jGDdkWvAJmaHPv58uhc0PgyBx1nK1Rr/JVi
AEGde/pLUI6mSlr1rR19Cv1I2kt4mTHobWbGwOsKJeWGnhY/Y5D4j43OHx06JhFPQ2u9dFLUoNyo
U8j32rmFk0pw+eprWq6W0TSHg/0ZcifW218byUSLcmmcAijvIVfCUh3gwBOdDSbdFx+NyTP4U6f5
DfuT4OHmSWZBWc1htX67eklchVKyciavK6Eodx/F7+o67s3fGJHkG/XwUnVGsHpn8TKxryIFLL6x
NN2UxF1JXDzGy7fLwA6vhOxjQ2zENGrgovyHaqCnm3U+eSyuzQC9frwsYYVGOcwzhpYd86MaFRkD
EayMl46XCJwZPZ2+9l1YwowBMzcb2HxNF78IJc5nsDxRs18gn7w8xEr8YOwyvre9SnbWYJjOsEA+
a8ra7DFhyonEMZre+xG+vmLIcaUIaB2aX7f1jXuQ2RFnnU9IvJvLR81C+kIg5J437f5NvAgewTpP
PthGpeN1sXhfIPoiwB12b/7jEjRpotv69W2XaBaY6l6CEyjRDfAnunOavbDq7Oun+7Bi/KSl2JLc
luWTLac56UMc6HZ9ItSa9PIpHh98/6vQgk5UWyTj2k27ApxaVN6LvPS3VXkpFNdB2IsG4cvEEQQj
NXH/fJnUXvw/RBJ4JWILXUAt6UX9SIIcGa8R5viFI+dlKIXzQzfpJuuxJO827aIGkpJfdMa5TAmf
Bo1EaYnjGbNPvQXxN2onlVdiDCY/kWA/1qsafj2ALLdcnN2CNQAzL2yTX3baBKqaGr3mrPX0GvBN
usVWURB5YG2tqHpeI/bP9AdzHqoVI80Ob+MMqhK1FOt7caA3z2DO8xrPV+NYji9rM2OHPAdpsR08
N431qmCvhTvJZOEOh50PZrqEOnfq+NJIbi3nO8zY7ppWa+2UQtaEsVkTtdXUhalH5OIDJR/ph9KV
9MjvxttkCLmgDfVUhIHj2warmAO2aeCL9uPv3nMYQbdLaEsv6/6yL4P587H4y2HCNANUg732X3qL
j/Ddqveuf5yl7QahxrdCywZhisPFaZqziblt7nPTwPGl+3XXY27D6+Y/F9/3lJ+/blCMFr57nK6t
Ho5VZAIcA+wNqVZB2klleDpqaayjHgzNg1g7tBIVzdZlc6/m7wJdq53yIKhG1ojV+67XGbEWq8x8
DcYddk/UXA3V/RTWABm22NHl92F/oKEEfPz18uQCcpAe5l+76vqtSwV3QRIJPqTc/LVtcZ9Bz6DN
IVCvKkjzSetoqmFhomi4yqOkD6cHLPhpqOipTXMdPQOMwouTfib98WnwrL51aB/iNBcLgQAdTwDA
gEDqOiuwieUyARVd3MVHSq/VRKzKKLzOnPxfTBbw91u1olQcvez3HxcVQzhHzLvO+vwJCop5wQMi
z3ADlin50ixGCwuKNSYVPBI8NT1YZ8pU3Fna4RvdIz5Xpjo9Bg+gCBS5UNyRmJz1Zu2i8mIvPxvU
6hy+aBSOwVzW3sLes9r4XxnHsBsn36T5C/idkxoAmzL8gyPfhTXYm7g27ZD42eWHIG6MJaCvPUy3
/R1iR4GkqdP95979AjvTQPBwOa27VW0xmsTj5dEx2tRtHArQ/Q2sdcC5B0PxdOxzPjKAtluUD8vj
9Oc0aqJawQx02gJ6KLUv1nlvlK92J9cYIONFgYUjo/I5fyb3OtVfXX/w8AnUZj/lziHVUezcISO7
jlSMXE2YPh/eBtMwvdj+xVqcBeuor6nw3rse/7Zf0Gbq6NLXy0UTEHqVLchBdi4z1ESECqOW5qOp
0xdJAkuGwdq88sRNDkcdW7YjcbpcC5PC7Y9hSgcodJhJsC0D/fTtDv/F3eYhUBGsPYlK7FhNs0Ur
T5iDA8nPKvQXDD5m0ar3xDZikJwnOQrOTZstTlSbd5IUW2Nl2jE64844PyhTQPbHXx21OXaRlA4H
myMDMAwEltIHonzN4Sk8ktIuokox8L1N4IZ7r3EjPPtnnxBK3J82rZtpUfpf4Soz1AcBKs104L66
Zsm8bYWgKnvCHyB/jNaeJQt5VTWEXsUxxeV46NCw6r6DJOBmfLBRPz75F4t1Tc+ll5PMulstXLne
UZF8w+Oi79+87zRP4D3tW5C2kp7/HBer7v49bu6rcHq35Ot6/stG16ltAIzsDwWZe0UT9bY60TnA
UbGJWyV57IvO+Bg0XGUj3p4je97nYMbQyzjH4rpxndRWbXW9OyGofauy+1bp3uPXSPHek+IJOVL+
2Ao2dXDyW8HbbaGeweJ9cvJ7Tmpm1guapELootXxP5WUGKZIV/qgZw2Mx196WpnFN1HjFu7PPqmZ
XfJb4faDcOdnB333iwHDcgm1MFgf0SsDboooCRXo4KKlpKJB5OnifZagUKexkybxQL2Eq+YGeYOX
rorwkjTmxRQ3BfJh7TS5Rtn4tGqIVYFEYRQhcpKo9lt+Bj30Oi72Z6R/ADoOfC8OZazPdNQL4qPC
0TDp7hHltJwjBljzlsMnk5aPFRMCBhl1ZFabCcqUd+VsKnPoOaWWCCg1dqZTYMQExBX+NvqU1MmW
qshuKwY3PGdPdJMNa430VN6hANa4rgDUxQ2wOhWtmKJruDmJP2euicDll9IsIyD5qw11WzJwAaEI
H9uVyRtYxFAJRCbpw+gwj2O7xSqdp1h0bpD7uKYox4CodT2Y2yAhwB/DjzPaA8LUJMmeNumMKqDW
MLGbfygXKmw84R8zFSI6vqmjOUlHMOVMZ4OJkJF7fStbvidfU5RprDaJiedVMo8Se5nlkKFRaQBp
ysb7z3tc/FILs2mzMx9dLIB+16Cj4Tn5tXkRNoMmjNB+AtW+NqcGYTO2X1iVLL3hlSiIoD+eB95a
fzpvLrK+0cxlDEQk8VMDHTBk+OLVwsiCKk0JwxHKL6MUepn0M2wMbOVBn+nXWiMGfo4BiujsQHs3
7CQwMyGjQg2EHmlNheQl7FoOlT97uRxOuWH/rHAEneVO+VOOFN7kz46+8rDmgewJMiow7Tw35wEP
1BIc92uyy9pIYRyUyDKQqDXQWOUnDMMih2WW61ALZX2Tnl4CS6a2AIs9UsfALe3cLsKTd5umeyU+
XOz+sI06wxkQ3ya4JDl3+u7piVjtMU9t9HZEByJEJ0Jwvh6WQPpP4Hw8/Z1vXMWS3KNYwCgIfoSr
fwn6YSfxu1ovxAUORuos+cY8o1vg8YXiHDfHYct7zATYxosFv/euhhH+eviGDCawRiJoeGH5N7Rb
qrx2lwHCWidsh8TkPVOcrstPSlBvA6Im2ASBsyOEsYf8w23yuDx9i1XJJRgnsAyfzC0Qd/NmeMDn
/zJHcYeABl7OB0vhCSPLI2bNJQ0IFa7DJ448w2eL2Qa6pwv90M12SHDR3pymfUuJC4gp7BXybNOs
4EBUTT8hdN2EVoen584qPkKS/SRQcHN9J+MaojT1p6/cMLzT1sPaL7clv+GUZFELC0bJPi30m/cZ
1q4E8/UcHB2g1cDcfdl3IhkKnRzxTY6IDan1gXtEpt6arYvXEtKpESiDsu9m9xmFcWydkZCfUQtG
9HF4CmFgcpu25pI4jieCKXtMbtPkPUxRxBZ236+GSDate4SenS3uCN+dUReeKTW98TJntazpQqmr
2fUu5jPKLDirsvvS5zE2i/ujs6y4lYrJCK6PWfRUdK7RDUnzBavUebdjiO8HFOmtwqxpkKNB352m
GNsg0UrtLlVM/HYwpyFJe3od5wxjlx3Ohm26h19/Mvlt1+gTFglU/zdQNHLpXRt+fBoOFDstuXkU
utsUrEnRCnxSj1yFEicfEBLYqDipHC54zHEXmnHX5U7AlnHPwplWrM9SEhiaJfMs/AWwLci4euuh
JMYgTmO1i9fM+qu9loXVWeU4UMkr7oF+2peOcdx+Sn5Wk+z3h+mfpuoOJ5pp3yR/MRzwIJ1wcZqi
9g0lDRKJPkwGF/QO1IZlzHjwaMkquvDpkw1zWgbCcg5hMbBL+iM115RJOya/EsmqX4sxxdqEpx5D
O0QI+o1b5Cr2Rp1RsrlpJoeKnQj9sDKYfc5kYoEy8PnSDmeLC3a08v104x1wZjlGR46YKUxmDAAb
MMRh2/GAQwaQVp07iT8A14Jhu3ngflj5tHb4EzZbfnN/N7roDmWPCvAGG0olLj5avb/jZJ4FrT/Z
3tq2Iv0hW/0T78glky427Jf+sq+WR2SLRFL3tS6Z6ebF6Vs8WIx/YFXO/JnsXARSMCHhwf1lq+sP
xhroEZghjCoNcFxhOADQCNBF0WfLHk0WQncIb6Tn7vE3xyqKgPvRVS+X7WEP6L9w/uYEUjHjGu1P
liDo8GJ/uDyou0hViW7p4dRadnUK4Ywfh1M+ewBdmrjySvyCC9z/g0nBGYAeRbw1qadboeVstw+B
6ggy8MBnGVaDA1vlEGaBhb8TU+lVF6ZBz+sA8vAFyrisUdo9zRoE9g7O9SVJWAJzu1EINwpXDgLA
MXxgBD6gSJUMi6+7jQTFvHtiznxd/UZ/CRa+oFm0Lff9miFQP870vxFscZBc6DnY2O8x0QQooZNp
h1LxkF6z57iKTd1xyI9xDB17Jdkfk8QY6ywLhl089Lv2Ev08HGTHb2sOx8GFDVb2UgN0+WkyQ8VC
wPeZ/HHaQhbBXsEMSgsrF2zQOdZkuCNXGYjWIhuIOyXDNcsirzjhthKPpdcIumVD7sHr6jLcdF1U
v5UGyMXIIYGoDm+rO8qBfW2mQrsWPvHCx+7B2r/52l87PLpr621RbYItEPoungEQ7CLtT3ze1ekL
hg9bHnIT2j+bYWofri8w/EiCiWRFSJZVC20OCWEncDG7w8QJGzwP5wCOk4Y23rB4Ob4DlRZyLUWH
x2aX68Oxo7NMOSuWjKMTx6RRZFTCJNzxNFoYWlyqo7aL2xo8VjgZQmPDGYib/YAYzxCcMbxMvdnv
F19PTnJccbFxpErGRMDFI0ybk54Fsvcn8ItmS44Bg5nK6ocnl26X/BrhaRihAPhvUzJJ5b1vWZwM
fHPnSRv4QsID41swOj3Q22hkmebYrig0T7pmadga8HvYl40ldQZeB1QjoxEsOG3LkLwyIqtk/A6X
0EYboZsehvJLRA7E4hHRZE0b7B0nBteI+THnPIzx7WMya/z4CuPbHuwuLjnQfiCi1MMHikdOrHFm
HA6cciGTTBPjHOvCIR8qBofbWE6slkPWfBBg1i3TpTQ6gtQzn2ISbzYM8xfalWL0e7Q4QA8zLuYu
OVA9U6/92AwDA95CeJkiaacsiKBhDbtQajlW2EuPkaN7WHhTxS03une1xgWL1iYuQ/vwcNG6aGK9
pMWah6eERYdGLYaRB6uh1Hqjf3SLvgnF8As/UXCDlHk2v9h56fLisQFqyflpTE0T9zVtzg7CIAW9
IBJOJMDh6E8lt4GN6c+GTqtjDc6ED+eTgUDoJ6hDfNlk9GCcIrxXNKr2Jcq8bMUMWx/FL920JzJI
Ydo67bvdkWZSbfd/vgTOYUyW1sliI5TVI7IybhPeTYmSpJvb7IFVFKpCc45aIaaihols0xyzJVQ6
y/vMoytwRlOnM+7int/jnm9gVzX1jbRoBEAdzsZBSscdlSYvRJJCZIeE3S2XjalDk48GowymS0y6
9qqOsH3Pm2cM1N7KNZCwLZr1DhlXL6CSAjv1Ns05Ky/4YJRA92UPkFnQrIyKmephRrHcyGmGdIvR
e3KxOcnYgK4WL0Vg5RpVydWg22DVa5pnjl+Vph8X4q0DmSDhCfRwepVXf+dsKewxyK0kWUqvL0aY
Mq+ZyEhktYXJ4Z90XEkITLyayGTHA6TzDFBGP0CFfStk47AmMuniuOHj68qu3NLVX1M+qYw2qx9u
K7v/bbIuYJ/AvfoQSHQefgkcxkoGZpbMFzv2wxw4N7a/Qn839Do54VgRgkNJfhFM2GpxwbQZLljf
Jtga63+4LNiGHbvQQWVN5FjkYCrHmFDiUSZvjMHC2zhn9HpluJXBZtmLv87NIo9lcmaM9gi//7F0
XkuKo0sQfiIi8OZW3iOE54YAGu+9efr9UrMxZ8/OznQ3IP0qk5WZNUfuigIjyFwbOKO72Rtm/21x
+ME83HGfWIx2r0PjBq2O3tew2Ym777Cft6f5XBk+3c/JUmiNhqaE+MMz5nsxodTgkuVzjB6dXmkI
LQBuJ8LnJbGQn0OheTO7a8ukFAeny/UxZRiA0AefUcITq+3GQUDVkBIzuayBNO+QSHBkNgLMRoCT
ieTEYCnITgRwQEOmn1wk6B8nRqaMnqhM46OfGkxYGTAx7oNvimYKuRPq8kn7wnNERIS5Yw+Ppg8s
qJ0zubP8I1TEXwBO29FwueQTm3Wypxz31zYAVjqmyLVtLrUp49S4CVus7Wi6z4IPFQVtViJG39F7
dBloXdbCRdh7tE62qizIHzqrHF9jBrmGnYQK53lrjSOR+e29/aMT9OvOJcB1mI9qp4YaXWOGtRwb
uBHXgYqYHlSkv5CsFQYmtkoXHhbVTLpP4yHWavT2dafp8E3jjVGf30yTHFKGTGlYHbJhy5jHNChl
vLzcodtTvLf5gpfNjmrHuc5KDhw4jSl9hv2RvvPfP6B2vNwhOfqQK/cp7XfJ3njJrBt0BYpYiBhp
/lOX1X4Fl+2gLUsRkM1+C5tFjloTd3X47wPH4OJ2g/4Oo7DEhce+MdswBnxY6GKdT3zCuybhP8s5
Qk1sxwVtW7ba2TKKWIeqPp9+WP8qO4VO2eFjqGiMhN488W29RqgQbT5P0/ha0W6GaQsrJ2vE92J0
/vskOw8oHectDGMIISda313cwWBx2EhbfySJ7B42xto/3krr8ryiiJcdSsI+T7VGxHNgZRw0SHMr
GjqAF1n7yTyMTMX/Qeki/xETEYjP757+RlaitMXeObS8ndIS7iN4SNZSqD2SBuYlOMwgjj5pEGei
U7zKjWx2LqkT6Q/7/Dohr7bS83ENO7TFIRw8spuqBvw5jWqb0+b627guQo3FzWPo6lP08ruM5JIH
XZgfnNJ9X7EDVTqDdB5/6ToomBcpF0yUXiIAjm+tXgmc4jBc97f2/DuQZQGyhh4/gUAJW6XJxpMM
OoHo3BCQPQgoJn8DiUhbPYrQWyiXXX9jZfDD27s23DHsCBjHQ7yFIaTcQCyaIs1j6UPYouSupy02
UjWtTBQBCPZTpsnU3+lyh8LNhMISmF3dgwgbQuNGqa8CfOMc+7x9+EDsVYBQcuAkwRh35pgGJNNA
mx0gOWAYFL2g5F/85+CYvSKRWStQOX0MI/1NemQVtihpDQbSzZWz9dYU5+LQKHeJ3QqJ8A7fjOEN
+o8yk+mvvftDXuRfE31XlQl8u70PG86Wf+a/DTnk0IX9y//3+GY4LT7JjiUapJdJPo9nGu/Safi8
YttPI0C2g1cHusJQ5mmO1yYZGDspOy0woODGEv3sE8WaNslD1jGHQ0l4H+7DXT1DilIkt4OhEDtB
jYH9smUQPuUpvQ3qRnp3uLTNnLCU7sniH8jnwwUAOzt1nqhPxwEURFYZGAu47sTVqoPdDEOMk9u1
7WHdGhJl+vgnCyChm4RNBaaWYeOrrEe6RElBCR7lzskGnZbYdjvnhPyAGOmyJdEshSzUOGE2ISrE
ugMlD6oGLgp4mBFXdRshDxlzDMEArXtso863FOVrgE4DVQXIvzv0Kfv8iqn9EVfhHzdDXOMBBnVA
IlqEOTr4xYD8m/Sy5SV8eLhSZlT1fxev2AX0Aw73tCp+j4hd1YrJH2DbT2jHk1b4p7hiLuSYm5dy
6ckR3kL/Vg2cZcuM7d0nYzw0aP8oXVCMBDxcPADqONdcDHhM0OGY5xskphiZFe8Iks9ycQoLVGjs
UmZvOABfRin7gZVpuwlTBNscA2KqVeZXlRLOMztf92/VLxNsKKmxD7gBsMvTB16lmQRjViBFst32
xMZigVnAXUhTJmLDKL3YKcaX7ciNDAGVGZmUTVUBu0QcuhzetFRYVC1Q8KSgekNYzx9dBiJMsH44
6E3bOgfEeW33sMcuZFdOrnI682QS7T/iO+AJ/QbxedKC16oVn2AdO/DBkMJ3dQAcwZyuSxEfwG8m
Q3ws0g8sKucL6P6GjM68LRF9R3oxukIsTIgLDlEFng7ELEydJ5MqY7ZUizqZjDIk0RJWJijcs38q
cFHMWOiyjVvJGTkJ76TQRv8CbbdHWUwCFx3oY8D6MHz4ZFAReTmiVkZDlGU/1HDNDp9hnl8CNUqs
eI0A4E2biaGWn48TBIe2HXHBcN7n8ItLFxCjTdo6TgodEI0zXs5O2jA/mQptZnw8qxfDZTfakmW2
lYBTFaHPJVAt6YEPMAcJjZx4CgoKhHxMWHTGH1i0M/KynbI478h9wuoHouFSJ2s/gRbGpj5jgWiN
t6WtVFTTBG7BDnmHZyezqzNLxkKZx5EZBCZ5CCM19t8YIINf9BKBpMXjaLEg1Z7YUwxw4LZ9bqwz
v7LRT2QurtNkohmH2NUsKnYmMMi+ULCgJzkAWZZSOgkVWMjoXL2dCzt5hMZGGtTJj0OfL2OfQFyj
riI+tFkdS04TSFm2+l3EH4iiOQ/xiO065HtIajV+vYNR/LRP0RdJ2AuONOmm7aurye8Io187iuR4
F+m5ovAaxZxIJG15giuJnBtfB2AonnmnZkE10pd+GH8vQozqV4+m/GFRIcPIZgMqJD9I91JaQNHt
hCG1Khw5cAz1q2Rp7i5DMS8Q5Z7gonNex3FInw5YBxJfbF1zovJEvcJFbEIPqrXpzAnowDtkX9KC
mgp6nTSrWks/8x2Yw2dAxxhG9sujaIaOqDwJo/uN6i7LL34bsuUbuI8eUktNeWLYiK1WsJAT6hgS
GkuXg0L9RC2dcFWIXRjJqONivxbGEhZRQs1pZ2RhUoQcjhspHJ1mF5Y9nH/oxtTgHvcg/ll8eefi
eqq4od6A9oHbFB0z8TzeAbxHyUJGcSf0VqsVAggwdw+FmGet9AMOI60UvqHe++JNeIlQsRAHilAi
OUM2pENqHXQLULlRPYpGN2FBL9VDVsCpJh5Z4PgHfoWD8GvuehwF/hrCMM4DkIv5HYo98oapOgvk
Rezpzp/uhmSSJfbuwgWN5pQL2YMovnZhLjOtZYR1ZAEWsmNeyI9lxxZO7TPHYeee0WNjMSY2pvow
lJm8ET3ZlYROAEKgOGo1ZMKM/OlclourlbKxSz93EUXbHl0BuSHTw6LEkRc4uGR7y6xN6prk6p0Q
nrqHj6uqNKSOHd46l8EaPO118uViaUDR4qrz0R7WAF/Fzt9fgfIZhQfzAs4lpgToaeE0so4VkvS6
fyM69tplk72qPDGEql7Ks6BcIfSmpyKC5iZeyvEiM1x7rC4JTwzKjzuwUEdi+o7FreS7B2KjO6tO
wfnL4ZHOH4MSLmrc7n2g5861SIyAgDESwodRzeJ+ImTQwlOSoVbmLThvGYdWRxs2Wgqqi3AgsiGx
wmItoZGwrK76uhATTFKgNg7DMYrfoeY+XBKWE3scvfmckv9qHoM2teUeDZSDi79ooAr0ikTQpqkG
+bBZ0yJerROx/JX5tRT94lw7Yl8S+zo5NYOxC08gi8u8yvDQhnNOlctCPJBGLR+TGADdEmUXIlzY
l6OyPZedVo+HFj3xtvPz2GkCF1eLsOTZePZbbqGDOY5Dl8qWC0fOn2zBYYvh+OgXHR5ALHKtD21E
H1D6Yx8SirifnYA7aQYDxR+4kL6K9eVkd3GgoCLA0OOm5QU/IxSjazI+nhrRIp1GtLjgTjejO2jx
YGHzYKP1YHVCHf9r0EcrjAUUSKUiXUB/SvfMTx2/Ah4k8Xc/jhVPekQKV5yrBZnB79GZJnkAgTMo
1JU4qZqpgllszTqHA3jId5dV69xUMpJB6hLGKDULTYTTg1MFDpOPGxNSoh0YEQ8DpSkOLOnY5uQi
VUrO/oy2ZLXqBsmYp4MHZYiLSWIrN6WZ0QPqRohOwtXj0n7bzYCOnIcWoindAQmiwdPIu+RP+UNl
MvUUYl18OqCRiwp7FT+dKox9TWW1CZIbQR7mMPLGh5Q8P3OXMQONqqOfzPDfFnQffFkAksaQpiis
XtSPX+wWvwy+Wdr4oqBsxTwlYLZchJfDbEVhkXFfTOeY0RYBB7hArLsBDfXYTmBL82naMakQvQ3g
J1cFSzSOxNNxU9j9QHFLZt44L1H6MN3B/bABLnaKv4zuVxfGG5fOp/9tGr/+aXLpXNuPeOxyhQD1
rFqIH0bJAGqUdgjP9C60V+SJPNV6PCqeHG7n6p24VYym7yh0xsryXFF8W62aDfaNVSFXX9tGpaFg
lWKi+kJoDFxqqOPsqzUOIYC2qWWXLy6HTGdhnjM6WcDZTrYj6XeYfp/CG3QmVcqASfA0xB2CMsuo
ZMm0+5LtPExsYeLpKy4CJ32yqjIdp3tvYqAYNfpsouKtUSjve8BD5gIL64tfXLUI3WX3rt3dm0h7
xpG8HZhBd2hiQbKRo6DUgj0MXx0oW4F+sLYaJOUcLNdA+Ay2S0qJUcEho5GWrUbCm8y/6KOUhOJB
g2/oKIFaWApbAtbkOjO4ka/fZtEtMkvTIwRfgemWpWIENhl/0MRthtSGIsf6MRR4oUm/20ju+eYn
svsPReuNFYrki15TpKjp35GEzL7ocA+2hKIfAfXoZVEPFAh6EEzwRBnBfW47E4uUzqOrH1qfFCcS
MVHhqJoQjZ7il0bqzvkvI1luwuUvUeJMYmyXHQxp2Akuxz58S8i1JV9VAcIozX/KNnrToI7mlOEc
iUs7hFUeTCmgOTDEeqorkb/Jq1JUPtAH1sj/WHO2WZ2Oo7r9RybMLdP3bMsCQNKNeDh3LEOkyH+L
QA67itHOhzaWJB4+rBHJQTUPs0RHWjo+y2hEhsCUlmXikEjoda2QmStuJaPJiKiFkVzvjOcBaRjH
AqYSEkKemUuUvDlSNqnLc1SK9ntYjAkgLfthMPYx6J7+KUG17MVssRBx+dDwjjkOy5VYIGkMZ/2Z
rWd9kdYJiGVQtISd9MofPL6KF8MGKCJTgv4YhDGhYWLMRDXM4tmKq25J24XKXmIXsDgbXgjWVP5R
ynJlxDfEbGIJgefTKf4tWizSVl3Ro7ZjpWn3M2SXpKEi9xzzhjSFYv8SVTvRAKLLI2yCDG8shPR8
ZDjxFNU1woyKQ8LxbUhyp/W5mlw6TsrXHgE+uEc8LGXtd7Hpxdfu3VmKasQ4IXgaP+4avzNbEkXy
O1bInweH2PZMC/xtEKI5CYqU41Q6AfycootdRPgMcBz3dH0nA05NETTj5n+mxrvOgRNYybjBp1zF
QmDD6aF33+TYi2IgpWt7hFD0PDyYqNTiOhQOqVUZNMUPlgIAAl9vOHji1feghsVNN2Ck9O1WI0y0
y1E5wlcyKc12YF7qYZkVhFSCnN686j4w6VHhwSE9EuLmQEtE/16dC3p1exwqTeeplnDCB3GmDVg8
nTRPa5xs1chPE+dWfhrrbaumdMH+sBanBOreXKtGkb0U+OENrjnOAKhzdR0lCC45dezGZeWjY1ij
Tu/12GjK5IId2Mjh8mf+5qjKVLVxSp02AFTDdmW8rXK8t53QUVL+yTX7k3fNFESkMj3CxDDExxJ3
Y4Bec9o+6PO/iqaVZb0aFc/OyvRCDGz4Bh0OfuyjqxjN8gzyNC2i+kzKrGWPwzF1gZ3WR9AmwBb8
djJ3oZENs+l8lTfsz+7duTJZ1yZG5tiIs5E+Bbh37GHTvIhmeQPBCPhgGCXY2he42CWX1RO8yLQL
HMT2xsM6utujaec4Kwf46aNDrxjF5F9pz+ONhyNzkPgq3AYZ6dC4RtFyiZxU+jt8NvNOR8JBMiPt
6dBd8hTwSfw0hSLNVWIfa+lnFGFkQ2INhrC5RRBTo6YZT9M4UGMVgbhF8CoDNIvgtQk/8dGqzkFV
38aGCkccK1Ctty/GV5kSbNY9di9UJgAhpCb7bRnUpHr4VUaCPIEtvUKou0B1Ql/iW4hcg6rjgRwC
Rw8hAeiaKDTl9/UIG4qdwI40HpIQqQbV/u2H1wRXxXLSQmJC4832m5JRbGsLMdwTMLQmWHQRZs4h
51n02YBI5gOxAxl4W9BSIXMPNV2UJyO5UyuDkRDf8fNc/GPcKWaof8NOCfwD4IqE7h3Cchc26xdC
cMlll1f7OXo6+DUc7av1hm4vVvHbQWdw53GAbSpuW6Gv7a8Qi83yH6uP4bjerQbrUwiRunpsunTf
nJWf28g5GJL3XnvfCEqlhxldyX7B9emLFKipaxMw0bqZlT6WmexvS7hFKCIgNlPkiNkoCCRlXybO
GLjpSEZZowU1sa1gnw23/AHxuuG28Im49nRxYJ0xUIII6Z7bjEPXIExshDCPfcaG5iKyk2JUhDP4
BcPHA+KDOgDPiRXW0+AXWN/Rm779p8+FnAJyScN5A/pvLqj5mtIfJ5BZKduxGafeU7X+YKMaD0WF
0h+a/40HSSo81HidcqAB3ZQ5mqRUF+gDwXt28ysqQm89sF9mQu+kDDh83JrnunGfHf4uvdYILErJ
rzmY383G8MrWqivxo8XPegIGfIOiBnb1zpHnipzb4IsJH05tqLHUlCohzxwbS1Bsk0pd9Zl6GHVS
ircwCotmDThdzSvlL3fsHqm1Gi6JatLwcp1YORSLJMkcVqOkIiaGjKvzrNMv2HWAd2lt2xWUbqbA
bzwXEI7xOHR4evn18ppIVgqEmL35fPBSecjToOMFx8W4E1l5Z2kNmTMsoxTCG8y6QPt9q2uD/6l8
kix/Ez2cF3rJKuZogDUsEuEEhy8WIzeDm79jRXIJkwu8YLlWuEUxFQbi9w18pKmCMKg4JqC9FYf9
yVALlkeWL5ciIe13G9wByl++ra8cnjguYtHJBxAAA0MP8877oF4My5OzpzammhSQAv1S8h7v6k0n
tHkR6JmgBl9uS93FvwJSTflGNbEfVCksB/VOoavYqNVSLz7Cg3rsFlVRxCniV6JLekvlZqVL9sNj
EcSozoXSUAILfXgiL8gzb0cR9O74oBZ3dVZ6pbzokkWFsn2Two+DEMuiQl0O6ROdKSfP/aJ/n1/G
Mr0T1qa0VA0Ki11aYjC+heKz9pq8+2NWhM+dME9urioOLtbv2TVZe3NGrD/rhkkQ5SbjMwovzpDd
qw2f7tt9x9jphLheTe7mM8NuBlG8lI1vKO0XurG62XLm94mmxgessZgYtxH9ssr9hythYXYJQavI
/G3kQVENhSsqYgUnTkyL8n6Ivh++9gFDQ+AHlyasZtOHCaK/DTRG1Oqxy2CI+so++1i2W/hDOmf+
62vh3mLvwml4sK/pA8PbN4M8OP8Ey9kLsP9jNrtwXbaE1BI/vOS2JnQaRadMS6e4AI8iXZvPCDkO
JjB3H8iBBmdjvvxadAJ553DzJjdDoTllCAU0JD936kkZogXvVSg4Iv9XeNMvqA6vQKGSdoVnDe6z
ByJypDM5RFfskMTOOUVVt7LYzt7mj3bkzqKyq93sD1j+Z19oJ9Q01own1AQfP2ZADB4d+7l60XhQ
O9OM1KmiC125B77hdbET5J2D51vvJVPSunlJ1xxl3v7Lf8+2XsniknOMZG2uMdPeK/KnFQBHB/zm
ZgYwVkUFFOWkZb3x5Kgmz7wSGoQ4fbS8G0kbJNX8LAS2fWmlkAYgC+XI12j5K3jo1/ty58D41oe8
RQf15Hmu+AChB3fdlokIlV4TAuUYO/7ymsUrFoYHIZ1sGNb5AXhx0hK8/nUgeR9AkYjq+0ibr4M+
6V1hpzTH1EIgTbBtYEumGrG+vecQgiuwiA/hFnYK+1ehCb92qs3oounXWDnINF2NoCxjCm2EyLbC
CCWxCjEWCNB+aS6tQVydXkpb4UplriMkOI2DGE6Y/5qXS9TCL+wzHoR62iSYpZcGLBZP7Dsm5yaL
JX6mgkR6k1d0nz0YCTaoGW9Ps9Aleiika1ioYrnkPAAjcAqpocQ7gFQ9sIA7J2SNIgOMGkX5zSkQ
ekBFBYYWGYoAdup2NyjoS5ibRW9Whwf7pIFIF78yusnn14D8cYP/lYOi5+Q5OyZ1jN6L5n1ArCAQ
4EBEOQlWhfa312KyuMVEmc8ucFVbh9QZSeg+dXO1P/NNSBDePRgQyiZbHP3bxNePlRuv2TIDEB2x
V2LqRqmqZA0ksLY/aFeVHunD4LD+C1dczLyLxYQ7P0R4C7LY8QaWTH0OWMreA8LFOd7HTTYdOPMJ
bR4CVTzDaH/xB/hgAjVeDF0i+2a89rDktD7Ro3dJmY/SjbJp0Lr2K0Pgxk8JOldpzs4nZsow+RqU
NltBCCaFUS1BmdewVV0UeLOAkwi4mefAUhpiIA3vBdqTc+0zQHL2HYZz4u5VLQAJ7DGUWWO5n2D8
1bB2VfgZO+Rb7ElsTp3qwVvHLOOFl7QO0dRcs1N6zc78KuTtQMNpONJflwAIqRzQopM/lQxkXJGL
03U1qd4FydC7652o+YaFIxNG8rzQUvkiiK526taG5867j8L4iPv+BhfR7rGDxV49b1pwpwOub+M5
Obkj9qlKdr5Lj9kurWHpuKfHV/QPbqzX7JWcfVIbHXqH3tQlWa2uHNyp2xitkRANvizaw40322eH
9OFr/v15Ubnwd+QUTolDJD9nRX4+xY27gfCs7b8402N3pgs1OXcQn1OpHIDeL7y7By3VNrx1n33A
p7maFUqfJn8MqOA3nOIA21QxiiWJb1A4UAxd0iZmVHonZUwlL0BaeNLkE/Jn8p2VzcPdaq6+doVx
Zu8926XPo8CWTp0w+uU0l2iU2QGhu7exfAw1zvRn7rqHopNZHMK55oHarlDjiFWYnovVwLSVUeyx
30iw6uWJbvrTv9NwN3SzdIfvNZbLxiKrobfaiWyTFv1FQ+5rr4tZj4p/VWsPmppewkoy7SF8Rhpk
P9h8QUBrjhsAUPCJka7JGFDsBSx1qdY8ZtmbLo1yl4HNEuU3fiiIy3ll2cC9SvjeHeMpbcaO4opd
fOwg4RhwSK72AUDobj6olJ80isCeNaGf0QtPL13DMsOv6QS8yiOztLHfsrd1Y53dwNHVN0873Haz
AqmVdA/Gl5Fz5EUDA8SqEbN+1jRgkIVL/tGtZfM9E1HIA3RclPbR1i4ydtqDDn+pWzYUHt/VZL5Q
mZ026GFv0cuan1nQC7R5ZYQ2TOdUUC4LhmCGaqpN8wTil7UrI+xRCxALn04zKiUFc16jS9VCVwbb
EGvS6h9/jmb3YT8dYRriMGO5SrwBwFEIPkEtMIHP0328d9M0vVv4fV9qBmvUeWsgiylVLsrWmCYY
4aPtQnCi2ar7QL40emxi7CU4eLc1AQNhr7df2HknfS0WZMp496lj6S3wo4OBXojHQh9YzcQ6Rng2
Oxf4p7umfIbnQnWxALx9gATqMKXqL2nR+gHrdOhwQCZZDcYCALyQJAVHsMEQHgakaFBXH7j5awwr
Rxs2sZiSb8ogTJWjL517k9FzcO0TXv0yJjaljHPYBKm983WLPfp0cFvQIo5usQ/kHS4q5mKPyWqT
E3UZwjAvsM63CCr5V/9r2Zs5kuG6P1QFA0tjsSQEZ7KBuVqLG2rqK+xrq9xOT8C2yDSXhYTrnIIQ
v610QYyiH1STdO5dWcoyfAUsCYVJNaMJw8PL7lxgl2HKVQ25nBv6KFol7Vgsj8C+S8EGf3503dCX
3wtAA0IiL/u90r+W6+xjehbcI0qBCh+PNwll+jSkfXHZE7Pv8zzBs9jyZvikd3U3PKH7+BrXht/+
wblzcHG9JeC88yiuYf3exIp1a/JYSuuN5KDHTr9B1fnggOfUVuyo36bSFJQayHgPqL33dw44Zak8
5xGEVkelXPz1tH7BJ6h2X8HdKnXA+ugQaWGhEImTxopNakpNNuCaIspFZc22XCDxaBs9HYTumwSi
Ge6GDZgWv7xirLk1atki231ZeHbCmXCb3mlGcYnb5zU+xgrp2653AIhIk3F7wuALVE5FotjA0L7B
zg6izDroAC2EYSUdUqfkjjHoLgWww7udv3zaPDpE69ngCT67dvZwo4OgtmRLmAfWOSs6h4R7k3e8
EcP8K2S3GrsMcf/j1JtfB24A04HEZtQfXJ2ilZiwlvszpkWJyV6F7R+YRW9qbEK23KHVoEZPkHGU
DTGOIoDShB9Q6L+CJ50J9cziE7jjqBYALZ0M+ILRcItOs2lse+tUIg50aB+kxdPuB1yEAIu7uF21
Lvk/7K0a2mxxvfPwuin8/wUBImKhe43yPdjYbDzp95/phzdnQzt1DRKR8/gDy7b9pc+hlSFSwX55
S5g8F+zSNYqQLyR3nMOdz6Yus00mJilaOBqEUXPxGEAB7N3oipkIGbCbxHA+c6d2GS8jVlQr+Mzg
RoL5YgtOZ/KlsTLwOQCV2fbYPoqikAd6i3gvmVVQIxImeHYiXPdPM/XkjJTUj2CzwbS27pidGn7l
VeY8LDi2O1MoEoTlDgW6x9PEzLoO5swEm8+LEBo1BYN478gVdC5EASR0BQsF1bZ76COwc3CIQJ3j
vUvmvgmXq3SFlcuw784du9NcPaOz/2gCB0IxufriRP9MLCcULoc3qqep8065/FyxxfBtRWDhO0tA
+ILACbGLX5DOMMofATC3TLiaoC4MPBNu7rASYxNfdlIjc5ySM9JQcZLb6DlCjTWgaBkbnPA0hv2n
mqfUxAuJv6LgWS7TFnSVwuCFp+LN3FJ1K+783Dp7r3HOX9ydi10DuuDp4tU+K+5JvnetPw13XmuJ
BhY4o7pBMwpDW3eopuW/d2IpRYb9s7XMo7D6Wg90cBVMR+0kkfcod0s4CUeMlZ4yXKCNRHwisAud
a8MTytgC2gYB+8GfvWS1ZcVtMEjEA6q+pPKhQAGCULWn6u+fdRZwfcvASf/ERjn9+yeT9h3dJQ08
oxDnZqlD1Ihq2qm7U/ipRbyYIKYkNfQ9Rfv097NoUoLi0WL1AvwveA0xo5PChlL8OUP5RT+O2S/z
6ice3EhhFsgBNEA3/OWC/hRVv+k6hkVdrm5IkyhYFESQJgbKtGAIY/QjGRwwfAMNIFczm+Q/85aC
tat0BqP76kd/wQz/bYa/BSyNIn3rHSy9/SAgaUMmvYtV+dDWCvR+WAe/wJItXpNhnOXZJoOFp1md
4CQV56P3G/76kKUmDsOpJ0MpSl1Gl4Y8hGn4cka002Ny7LRHcUyxvwFg2LTvMQGRAh8IAbrbglEp
iDTzMotLAjkBjQjGWLgcYP3e9cpGwBzKY97NK47AsKRyWmY9ABaqDAC06RsbH6AY5zWX4IG4ckJX
g1zJRizLgSpJwwRPZKXNM5CpIl5wbZfmvAHcxh28jV6Mtia8O4GVYLz0HsJde22uYY6UQ83hE2CA
taarUJV5GmaZ+iVeFywR2mCf6tQ/s4hrbTzXEEjaTnOpud8xi9feMbmDXcgnetZ0C92nHbfah43V
aH+DOtebI21P4xJLKh2WlzvvlazqH8i6JiOG4NPJNtHxoun+4m2ornRyxaCe1UUU1BxKvgNEaPbD
qetOE4nVi3/Z0q2qfGSHA+sqFg1a522ynzXa26TeabTXySVCbICaTMe36uoAVzvFQG/gEr1XBShR
A1w4mTnSvsmFfDuTLOllbXqsPSiNKhXzvWp2btENTYw1gLrCzhYy2q8remMxEI72cU6MW2+RGIJt
Davx9vNducU9LdvXza94VErWhWULk+LgDJ1WY9EnciUHOh4niGs+4QOytGEMYfdn/VhGx+qSekBD
86exYbuEtTXtf6a2tMrCqmvASSwzVxwwXdU4FUYZfndoxqjnKEaY9IskyPaX9q3bmL+1INWh/Sxa
CADETYMskZEszVmXssC8UBquoBmZ4gDoOLN+xT33r24PJoXQGqR2xjXfTcedKjGvQ+jgUPXngKuO
9NHYHqTzA8XljfjGAoKgTsdk9zcFsOCyu2B9wblpVjtQuwreUWbl2LvAXX3juPsrMSKdM1vyUMnA
3s4xpebkhy2I+1qokNj49+Bmsc0HKtebVfQSu5RJRYwViljrvLDuhJkiSR7Ws6A2+p4bCxLWMzUQ
+y0LBVvzLa3Lg0BnX4bUl4zUMH8E4txOChlm9x/vVzI3C7Wz2waYAdsZBIo2uCWP3jR4Jhq2bbPv
agpA87ZP6YOul8cLWIGZK1xhxO1EWfOWHDIQ/p8JL/hr4ZOBtiRKMxE8mH/y/NK9+Yy2ymwa0EbX
sRulZ/M2bFr16LizWv+3UWrnBRvU9ExiFLnEBlC8VcZqMp58cblgHMctSaruhvjpYtJAvqzz+2Ub
Kww8iIeQ0K0L7h7xhS6GMrbRZ0lbJLxgoaJCaf1DYVuzl+8aLM7WjLXHCXgRxGbmQL0Sc5/hMmMm
q6msJivgncCHblocr11R0XFF8YAeAEjWdgVpjcMcR+MxQnwHTExECv1tIdt1+Y2GyfwoNvPiALml
M2VSLYrJ0k23lEtFxjtSL+iisJaIulO3d90jdZ6j8ih6rFS6fh3qXVLkmDn2dG2VF3QvWJsBgdCy
kv+hEcMPNOTeapBSKOanGHAjJ0Fda6fsW8DMHbfBDC/YHxWVDCqzD7ozOCRkH+YPQMpkU6Ik3Bbl
bJiq+CFcLbvPVqwOVQyCCO0rMwMqlCtLV9xmW9ZPGpl/ZWDz4HvZTMfcIj7CoNaNzEfjsGYwmuHh
O/KpmZVRnCLSMG9uX7kce1k4PQw3nsxAeb/+2uU9+XSfHhw9Mg0jYg+QQJZ+lfBKo8UOWeZ7lQSD
NqV/FlzBUbp4lWzNIFLYNaH9TbpjYK4qhptRTOnQPtwdbi7DkwYlA0I3++2DSifIkQ8I+9cOn2TB
cbR4WTkI9hTOUOIHScMV06drYi9E2UoYcbk4rVjzNCxikIPYiEMbk5SpB1swiG9pZHcDSQ1hdS19
l8rfGOqNPYBIHOmGMNFv2TRzW/zsG/D7v6DeJ2DqBGP7Ng4dDH+WKaXgqjtNGIgy9jwENwIWpEjc
gfBrMLmx1HJipu0SCtrPCmlWyToMUHEwQmycmNE9x1XgEdFNxA6jyOFitjiObpXa7Zc86JjolxF2
9nFRcVjc/LI32TVFdWQA7/8wCt7MnlRaN7vWoagc1hFItHATQ3nvaKlQYflzH2s8iWR7OjSGdYPx
ZLnF1zcmtPhPojt1ytXaDGT0wRK5VwC/8rymLQaAYKXpDvYRXvhV3ITPDuQiSqGw2qWco57bYLKx
RdI9EfSjubte9XNg8nDaeVfrBd/BKbY/QanGBIHXKXcrMfVnVsmKfzzszj6a8lUBpjysJWjYT8xb
kg/53ahMpBT+Up5y9c+j09c6fxx6ao9TgbffxphimgJq/LswPFhjDtRJrxYj4G+J08YB/XReX8S1
xTfva6MWvIAnQtEBtGScgMnOKSijxt0ZjTcmU1Zr1zkMqSpeiwt+K5zYIt1QfCjSPzOOu3nTilXv
TaPTsOqDfzbBqy8hGEXTN4CsDc6hj3PY+4TxYN3fLqvjcqpH44g1XoUjD8yFgHl4GtayVkIYwCF2
uUYfx09K1wFLf07duwsSiYMj5eoaSlvPcBjalwIobgaRrPo2UGW0Gjoh7Qaehr8QiPdjUW06RAen
BxbNLDLGG9aWo7ALKV63DuYXjNTxtn/Jz3Ub41ktbMzcn2sQk28gATGi1gZwkyRqNqUZ+kvUKxxh
DTClTkeUMEHs42sVOsEbVgY/g+iVsd+8jQRsZJmrb3jseujFRzE5GNy6DSkB1i4klbiZMuz3M8CT
I3ShZq9KWkgX3L+7U+8+ub3cu8oESym4bGGB9CLt5DfW6IyXhhNwK+I/hmUy16Bagy5QZaEgl2Qd
T3vlv8KMkXrI/aq0rMvF3kCoh6/rppupyUW/7cxatu5DL6iZRb5dy4+4pX/FcWVtsDRCHsYtu8aa
M2IZ/y0iXpWupeI+VkylOk0WS1+dGsQnOQ/zBWUMKo/AQ5su0iggKjpEjtcaZysNs15od97WucdI
Lfpa9cW2R2+Dt9qAsVzTxLKRufGKLrYK8gsXBl87vxUUruYXfO6QVcyrxOXH9NbEPKcRsMn+YG6S
+83iWS1WTH5TCqoLfIXYvXDoFPEFaTq1fg2/LyxHing9vTp9AIw1uwq/FJ+8BUFuFfuRHfGkx7ue
jgE2qjx6qegAQgYQWg8dmcvs8L7APytEckr3LJcivCL936wUv1novpfNFK4mMOFY5WC36OLs1+QB
66B2BZnDsHyNnwcNwh7AyqxD/AnZuWWYr7gc0sCjzXtADaS5MX/tcNDpNBN02syPv1p5HcJuGLfA
Pr3X7M5OvrV5ddAG3MD0ylyOkv2F0NikUnn71639SIpTA/+ppEUqbty4om/rHbHJ4mTj+xXj5+Jg
hwIp4RYEez7YYQlrwjp1mvMHFQnUCeim3i7YBK2qdf+hMayMQYorRomnF9uazYTU+TB33s24olF4
+2ycn1SxtsLGEgHWDEeM5Q1crmJP5ctCFiC2swXnGxYBkNliATT5WpuvyXrxwrrUqCwvk245ZCu5
QIVjmyspvsXlw/pr2KZm09uPS7PKih98bQv+vGL99eKuJRWWF3oXmiCjhqUU3bdGrfXRBaBtl1Be
lEfHh73LGqt9+mQZbI9sTcq++uWtcUvuR+cb1X5mMXpzt8GVZmNAl4zswkDEKDLcwK74ZzWDR485
EN8+gxS+2GefiDZhm2kysao5zcHhT0Sn+wDJtHNLt94jKrTrHXpSKJX0UoDQBaMBSmPsQzEmqPCJ
VvbYbIFC35A7wVd+gV7/+AoG+qMD+c/ZMYalgMXaAIPo0RwOoupIpqksAwbXPg+asAB+bHuCT+7m
5AhIf6o1aMTVKmrWBm2k4tAzqNpg/Tahg3DEiN6ZvO1NejXa0kQq/YMOATTCziVRrjFJ5C6Cn9Im
gLg9ZvCDeEcDuzmq4jWIRTnPn4lnEPAJ5qIUxnRYVquDzB4XP/BeyZ2s3d+8wq6Sqnn5E4XCnzvO
hKCnfoseanK3m6hgZCBt0Gm4wL8GIbsKwADdE/qlliOfoh1Do4Lx7ecsQ3ruHcsRMfTmwaRboXG7
0WPe/PMdkdXH2mctB/UiVdRMtNKjXYU+ysItXPNp6QjjyJ1eYG8Inn7ugsn8uBne3Ef/KvAGsApN
SiA6iu+2+flQDWrevnOP2YHiXbr48NLOM0Ndqc+W5HcOpeFfy60AvBBH/jSrYvG31sHvXyBE8dxW
naYAoAvwNeRC6+Cd7N+kxKPX57VoeoAkXZe8iU9bB1wM7BPPMO/dFcjIU81evnLURAs5RmZu/3D0
C68O6zsLq1NWGQB+QWkuW2BQRoHElE05ZK58zzY3cNXLySpGtbpRlzEjd/aNUh3tMUyognv3t38b
D1YpiOCYVyJ0MRbYeGtqWYbnW+s6roc8mxXYZ/FpQoBiiX3/0JliItDGwKDbB3dj/o2yTxy2Q3Bu
b1kTD0X1jR0i87N5/7e3Lp1V0fvFB5tvK4a3uBg26bD4pvjY/o+m89pSXFuW6BcxBgj/Km8wwqrg
hYEVVghvvn7PoM+5dXd3nzIUktbKlRkZEflJsJjrXoFOkkfNwynOSDLEyExpcPfhDfOohls0se97
Qz9n7u25u+d37MPSyKiT7q+zLHys6H7m5hYzQhrRRfsaN2e4ocKoNE4QYCrrRs06v3GEpJcHUT3Z
G7homo+X8xmdp83k5TUB//hARKEtBD2xV/LLEd8jLWTVx62CUw6/q7uGY0FnZ3ybdWkjBw2zASPO
22K6U2T3quTzJ2f4aJPQk2ljt+CfQ9lwU0P1LlCXytEbyJSSj6q85FO7IN/AvepuPXo32M/nnuCF
anKzZnAqb0zZIuhs7sMPEaVIy7JicTW0Pmcb7asaEEofOtemFm5xWBahoMKu+ouwtRm7f4jX+I4L
nep/gxUZLRBs97Cb7jUH7+pH/0U8ginG/ldcwhSUSeJysr+ZC4hQ9FCd9rRkM3R7eCg6uyiNTv77
Tgea0Zcn5xx+OVD8exf6zUMh8hnzQy+V5l87H+YzXlDIGo0j6o51/w6ivo7pvO2sIlsd1I/hhQhr
CgmjDD1yMXwIBLKhmlRTkryTJhLqhRiovYWJyzlgQYYk9H7R5CCE4HxpjbLeNuQE5Tm52/YpoSlC
3WN5DpVAuUN2alED1dgT4JewdzuwqJ35B98UumgNsG46b/aFLkDDHDWDrTmqfnB7whQd5iBuBRB6
nmiQiX4jGhrCLsfjd7fhAINjGMWpdMp+hL5w7kDP81pLUb7xRAFHoQxCQCLfW057JYibB0ffAJO3
Wqf3Sh4LoNx+P6476zcKcAI+wzvePh0C3krVunFJ8PqxAWEIxBof37YyQhA7jzzYyyISP/pnn7v3
JvlqpFQydB/XVPXLpOV1UAymAyB7NQ4q+AXZy8dyh9hEwjiZJVJq7Ssc3fAe/flPEvprQqj5qF7Q
jdVFjCeAXOXFUEmykR+OaBPShMExAvqwGNUn6zrjFFE9ceG8gJ7JpHuaqTRWCe8I9QxWa20unjC8
mv4J6IAq0a+1cjnM8ri/CZuRmeJaCVBL9rGx2bOGocLAv9FQKMbt0STrVzZPhCH9LQnfDP4ACk63
sCwZdJsP/QyJ9Osqa6Q2VBFybOZddgK5vhNpYfVngX0CNnog0S13Z5w0TzenluCjPTWsbMX+Yt+D
Pr82Lkrb7pnBVhmmNMATU/zh2yf0uKBX7WdrFjbmzwCawPRbwOTqUvRrIe6azQdHsGEVlnxqjPqU
/9P8JySfJm1/B16nenrvfrG7JAFnMZd6PCWRHCkLxE+AQ80yoJsZjqiof+giw+6EsRdAx8W8/Ezr
kUZvVSYwf6112i5OvuwlTncUTwiPngp5qhXa/CH9edl/vPoautilGYBHPpSvP4Bvl1DGadUloUW4
h8F3sNr4AyWuMqGYz0M8QXHFe/lHbzBgiRy6rFb50kTMDw52NPnQmkICcsX7EQlQm1dE/BKDQwU8
S4r9U34CUkAcApBnLvGPJ49pznT66oNZtxEpwTXi8WADRjb1kwwc4ZP9fe12CaEOI+4AV7pT4f3j
KomFzUGgfiOKz55UI/b4H1WzjXXs74an4dkibeGGIgFCNDZRQWJ0l0JtKDyXlJ47YInZyniZkCus
nCsJdqO6atJ1uR+X+oQZBg8BkuJa46J4bEmOQwDtrXqDgv3lPWGaydDql9/oFPmxnwSzCKXfNrwx
8pA9tnrJg3sT8d6kCSlaiwIm8fDlBKGm/vEJAnyMH3PZgPVNjmDETzbJVtDEp5/0Bj9JzHcZcbtn
9IFEEUbfP/vf7m78AjynhmWzw8T7axNgRZSsEKWbPxcGQifRQ1J9NhIzzvNk571ejI2PZMaUeuVO
Y0VKCfb3c5VAjs69taWcHfkD2HhFxEje3gM0F9HubRtOOXI5QKo264QyXeQf8AB458fuTKCk4jY6
Jph29Xj267xMQZMprllWtn9c0zZcregMppQSW+c0OAy0jH62o5E/jjSla4ZOVgOqyN1IpJiTKg6P
udi+TGONUghvm8BzEpI0qvZqK3e7ZHpcOPwllMh+ucVQCQZCiZKz6BrzV7+I3xielNwVlBzjL10R
JngxXQgpDyf6zQPWZU2dvQKwZYc/+AtCH20VhLHvxXnNKMIBWMEOAtRAMw9KgLfXqNxvck4xudAD
lsGUmDZBTsyj9VfE4vm23LVSbktYwhyDBNitoSxY3paFg8n/Y0i3Nb/Y9epnSjnH0JUUNCBM3j2+
ksNB1leyLWv0W7Or00PruDG6pZ50gDDlTxXnQSULq3z0rmAGNtjeWsdqdA/5lfz8PSRB/3AJJh7s
qf3I1Z8sDqm9dy0Mz/k7BdQIS0/7Riles2+TPRZskOifEOsbg/24vAWe9NwFozLa70Ua1l5m/whn
CNaCJgPNho0AlkwMuWwBwmDdShH+JrUYCOANqDUp1c0AgB1yURoyBGLEXEDznFq7UDw8dboNTILa
teEd3Ii8xzPiL5g9PLt+vI4rvJMD5xKf76NmcBi7i3K2De+O/seKtiCOQAaEUz0/cJOSibxK1irM
TKI4OjCLViyXK+QmBoI5rG3OPvT0LisdjBKbpdH2wHF6tsgkBkiPJ/pmNjyAhdOvBZcXoLVzYJMI
TAI9sdguj5eFu2IlKMbnKgjbibWxeVrbrx40Rnh8qjLMou2ClMKbta5+kTvOfX33sTrn1LvLzv1b
NUsfGBbMa4Be3S2Fb4YTmOJ6oe3LgfiAFnsHGrtnnixKSMoV2HuQvXZe3WnCb4fKS9nHvHRrn5Rv
Zm2440swuvrMVcL0Gw/SDtfXxsjbP8JyJhAFci5hBVsPCPpWfQEJbsoj8FnjkPPhz0bMVm1/E9iF
vSYwKEUsCSyhI8on0F90h4CE3yZAnPReWFiKa3OGNIUBPqKI3kr6OaaTWHUbWzo8Uq2w0oKwXNrU
w1kXELPWhW7i7lrv/jZZ7zxmg3CkF9CMqa41W2QUguPYcaSBIm5rk35tCuB9nAdPFEZvWu8aebYY
KgPKCCUaANaAoNWg104uyR56uc/NIcCRWL/t3QNvpDv+899MkZgZ5mfZnF6oZzbNab4xYBLzUOBc
bK03ZDI6UmYZtdxo5jdHF2YgeDPDYiACfoDV6YltYrJjlgB/KXriNr8sPuiTn1WD6TgsK5Kb/qd7
+Zv57941hxvCeFXv2+FvzxgcAZ/+Pt0qXR3USKBq8CzwpU9bkrIaK2AYwoUx/HR/oeL5YWsI0tt5
12i/gN5QN5m88u3k/pO2YueGqRYMYUrYM9cO0Crcnz2UI2PNonXqfaDpyAFnCAnrAY7gVGHuYkhv
U5W4d3PNhDOHQzAd5QsG0EbG5AbZt28gQ/jIyN6YAKQevHLfiIH/avZxZvEC77rZGKrBgSZRRyWD
15LZqmYXy0B7jImxnrwnB+fRcp8ZMEfg3Jp9flnbRWX4RmZgFQf/5Li7FpkNBIkt5pSwnmZu5p/+
Mj+GVZ/5PEWhhFj4D7Xgyv6Tjb0v8Q9KL+Qibo6krd10z7yfYW3+Yq10KuN3kMfv4QXGRidfNQ07
i/PVdlKES5zHsuHDGsBELFOag/pAlTEfQc09x6/hbYgFUfAY3jvlecPd++9OY+tdXl4evjtZeO/N
at4+LDOM/onh+ywpj3CRQP5+7hYloh0Z5pl68+4Z5p1Kt52r5sDB5AJ8VcJ/fbbIwn10Rz9cpdwF
7jLn0LEKNpWHoD9Mwne4Rr7MwQhnCdHAPxaZzMFc4eyHoN6Sz+DGAC8WbCiHtDsG2VcAAut2d+ql
Hgn+hZZ+ssOdjMQfAp1P66tNXeHFdCUhjzAZBF84ZOEUuH9iiWRgr/D2oIOG9B/AVQ3GultpUBug
uBLEX7dKPfpJVD7+C3bdnTVVgz5zwm0GPJcId4HnB4mRPlZX1PQFLbz/g7g55YYRNCAvN5GMPJgd
AlGKw4SOA0i5LSWazlSNQVNhQI/oy1TPV+TPT0H4RA03OjqDFKd3kRZnHYqnDWG+6TOWTB55p0Qy
ZjnKYc4XduhfPLGUw0iA2Bd45aKVM7cIt1cSOiOgmJFaMUnWwbDE+8T+YgFnR309QD4GCfOWGljz
S97203CYVHxPM5Hfw8eNRaWDW+Q35xW2tZp3ALMkY8UuRv8/ARxkuv6Vh8ojdvwP0z5HVIE0bZIL
RZZalTisAxl7W+pPoBxJw2CUPeUuD2+Ti4CxkfPwsfsdbV5+Iab203OeV1zaMaefqUsVX/oWhyCH
v5iocH0nstIEisJRh2kZVHV3CF5w2GaQP+lWESB7+/6tdR2fAtlbgVsBxLl5BxM7/LGqlnARUNod
tiz4luttZ9SwZ1kiY9ghMYWUz4RamNVIMkpQqJVWiv0j6YQU/hrOKPtJiuvBnAbpnKsBRK2O1QU0
fP+TQOeSaZuv3Bim1h+pbzlooqyQFlvKhiLiWtI+/JYrSL0Sh5YjB261r9P50OSJMISjc6f3SR6B
axRdb+9LaXOAtgTUgLBsGxco/aTdXcYQegn28ABnv1asnhumokbASlAIxXUIHVkbiwf6oB3WHE4B
aCQPeJrcKajXGnfxsK9jrkQAOai5L9e/Bo+bkoymru77YeQtPZh1ZeZF08brwPmblqcVtYhh7Xrb
/g2mFBw5NamfVzp1GOZmkLUOw6IrnP3eF8T8llcDL0HfOGRiHLxstePpGYIuh5j0dQ5D0VMRd070
68teY2B0d0G1XbHPy9wpjGqs6Xpf4k54HizzZQ2m7ZFdRyfbeTIgju5rOUNA/45Iud7RBbOFgnUZ
fcneSlidkDuji6Y21VFaAa4ug1hJ9SVmDypLK4UEskV7rh2j7xJc+8IGnmFIMaFJ9fACyKfMw+CQ
RcdDW5puEp1azFFUXyzPQMUe83u+ViLeIW3NmIZJGteWabzPHIMKGgYwLVvRkRVEP9gf91C/IYUp
oI9B7ONhjJwTd0lSFQYdClD5zgIixI8IxwrBx57kkVeCYYnJKFChH0CzP96ASy4s+TpbhB0ChoTW
Q2RunPPQAx84lrfj5DiGLGsB6wNZ2wUPh3mAH8BJ+WXI5qIZHmLZEMMLZpEPtnicv6jm9O7OaIL4
u89qxsZGk3vHmDhRjI0Bfv6giimelwJ8j6Ryo37GRlrh7MXFQPWirWONkIPa/qrAjF/8nhFWi/UC
ec3GE2fVgycqMarOhXJcXr2iS3RZkFry6xrUd13mpGKkCBHKqiT0jbCpr0SG/2Qul3wlNoz28uAq
YdBcCMBMR9c24lYZ5mk4xnt+jvmTEDBLiia6VEADXoiRSV4V1ic0UfIwUgd3wjeXLVMu3/tB9wa0
x6JYg/riIsu4556I0xny1gHYUYihI4CZhUESE81DIskAy7yWOYLNaROdMOWyGzDUysDkznyQj0Lm
OgDtckM2veYQwzSrxSaDZ0AE/PiDu8cReaLHf7X8cQZT6erZx951NNisUGYSahUlPyBeJ3BfrZDN
MRwUApbLLKK/NdLokMMAdilIAOaWxKFycPP5Mzb61WDv1eAqBaUJ9XkVZVZzgjUy9X5Qz5lv26AO
QSeWEuZgcyS0CujIoOwPqdbff+XlYdwcyN22hosEA3NeznW4nQgZ/QZSvtK3MctL2WjkpMI3f1UG
aPEw9u7d4TLl9kOiU44yQq/GCGhG9J1eHItizpToEtzOituhg5mu8BfwMzQSx9iw3OMEytGKRkVw
J+0VJMw8Ik4FYkAxuPwpqyLZq8RFMn+O3hr6cyxLJRrQ/AQo0zcsd8ohXG6ci+40UrdzKecrVJ9V
AYNLZQg3UP0lJWxUMddZUgsOaCdEN0qp6O/JbkTGnq6viYjt1wWKhkUluOLLCHWdVI0I5FT7jSDD
h9ah+k/2g9v6yjQQiggcYJLzhRNfTohqWCnM/GxzdTVHt7S4jERJfDAmdRcS6f3LGvdQkoSHZ2DO
IasY/9KWAkPvRq9BPY+AkNMAiQl0ViLSbwzjEAQajmveLUdEIV6CwfQumTNnWlsam595iazFlIPI
Fxg6A0iGLISWaAuCYIH1lPlqAyxQ9BASAcMwoGIiexbwhXjZSpbrazREiyeg4fYLlzPYLswYJZ3B
4UDY1nrCOr9DSb8ErZiG/hAilIjEOxkmPlHtY9tKTRHQ3y+ZbVBKwqc35MuSc64prSx+euYGkPh2
DCGzKLKupkwpaf+M5hApjibWSWtwAk4N0qXN1uxMrg4upi1nueQNFCw5N8JqwteOlMeckLIDIg4D
WFW0/EmStl0QQoeJi3XOYx6cbBgSYekX2s2k1+XWpWh9poxXPJVhG1w8SmhAkAu+MMcWiFz/GxyJ
ljEFAWXfZcvnDdxg9kHFqy5xjUNpnBvmFs0ePUUIAGn7ZIE5IvRe4Q/45VzVBD1NRQALT2IIblSY
PI2dP8RYAVB1QfGOFuuKwq/Su2NM8wor3gNGZrv0l7ceG2MDkAq8A6sR7hB0LTn5oYwVI/mKVqD3
/qvB9/xiqTC8je+8lzgDKAbNhYvIyYbq6veIYf5x43M37e3EphNL5jNpkjXwzM4jKBVQGKhrOFFS
TuofXww+Hn2JqlOeAqKjO4HqZcXLZRpkmy+ph2wGnnyx3OMkhBYWNnsVOsvo7+jTzfxHZlGxpwGj
czQC7SebwVBAVvVMDWiDvjDwjGncODbNBi+gT5Qp4NNTwOHNu6e08kRCSE7Q01TB4zjB78n4U3Ub
TDqPIIH9GW67Tc46mo34Ce+gnzHmiubKF7eWRNaiCWjw2VtMAczZjGkIl49ybPWJabGPH8BxwJX3
1jO40pwpuc+WtHLEgjM4CfdN8B+82Zv597LoxLLc4760gJpqTbuBBKsPwODyE70jZhQPD9AUtNct
RzxkvN19TfDe9WZQdnJZWjYmgoHWvyHci7eZJ1I9HkKgdRAHIguw0C0Tr+i8rAxqjNa6uYUxpTta
nIEx4EZ4de85fs4zeqC71QOjDBAXMoJ8nq5KmxdwWc3craphBQ8iLCMaDObYDUubBokaw8/IG0th
vfcl4XsE+EEYak4y4atza4WDF/aRFUa7P4LUqtBA1dEowKPxi8/XeYHshgR4N+xUKTR4fPxvjZ+a
cYBiVWEb7j5i42ljA1SXUK/niC5PRXaZmw9xVrjOzG6xvTCc+oLQEeJk5DBt/NTed7uNdTZZ7KBh
EquUuaArkuoP0g4A7dvHXxw3T/pe8RaVmdiGypZrcGcoFJoW3+Cg2hOqABt4SYaZxjKyoLAI9p3G
8sJ5MP9OJzRXxFO/kDYSg7xKtzJIJvOjQ1LQHpEdzU/Dl13oVcOy9egaLaVrQGoubd/fcCfeOTJd
IjLKEZcu5AIBBU0XGQvAvMZ9mK4+sfhs1SMA2RxtLtuYjvwOHwJo2izLxROyRIHWwDRzu1fMiYsE
9cfIhcBKAxOzCkjOMtq8YZRKmOX61nUHHvoU1fTFp2mA6LlN897CH5Mzm1bA1pIZZMEejax6OCoE
sAatFVIt7w+zCq/AaPkGh3PGLD545KcO2awEwkqUB2fmAuakFD3olegr8WS8cwI+F2sm2zizSZ8j
USXiobfl/N26XCfgtau+xynxszb5H3kAW4txK2TfZ/pYMls5w9ffdpI4Drptjatgdre5oEpHP8li
x2yFwqfTdIySuyZBZVDqtVsKcroCnScVhZ+vGWFkz/ozxhCSAjJ9x3lEmwJ5RWhEr4SsBb8wBl01
+r06FhbMJijHBZcCbdU7O+er2R42OwcIDe50dSBtajIhx+ick+ueTERepltvt1i9mD1hb0nkLn5p
gPgRPgViNr6DvNwZF8OmxvYangZ7q4CL/BG8oLnv57ZPaFP78NEiwxtnS/S65qYQi+iO4+PWK6AR
B+qjfGSQW+/5J/MjnDi6VeYLgGQRYGx/tGFOnwlCgiULad3HH18pB14UpOXfd+fxNPKfPR8RkLui
r0oFaIyw+jDtIwMHsHt8kFpZABhM1muFPafDYFwK716DtFumBrY9Ql16ACznvV+DdzAkduEY1bQf
rILpjgnaBSguMIN3ZjvCcyDKhnr5CI6XgTAwzFDuNwNw5nZBk0da03P4Y3FHvZpPCXB3WYKMgXlZ
EW1iehhSduw6R9KRInexSkKpmXxGD6cC59RBSYJEO9x363VzjYsRmxoWus2wyOh6tosTeTpwprUA
JM8IcS2PdiuCLtHgaqDhdY9ZongXyll5Te0851saZiypRnvrmq2lCh5SILs2vgdIoZt/76A0xLvF
ggA/zNCAlzF7A1NtEX4Q4c5r4YVjANjflcmZojtqkh5arovSVNufX4YWhU8UTb8Qqd3ranGZogd+
ESkHNQtbB0Q4T0jnmHbws+Ne2CT8XiBYN/xrz/Dv7cNgY4//JOnlpY/WDTPDA/q9LdAk1AvqP+tu
nezn+upVIMlpeFvG8MGqXcJI4rIxwiwo+KUPUP95PGu/Nu9WLfzX1jKcKXR/WkbNiaSDe958DX2H
yA1cCo5U4ifAymw/sSvQzU996FcNSPFQrwshUCfklkussXSpy8iJrsbR0JZpjeg7cJfLvVb27T52
ZsJZ7HYumPU8HYjGzTYEEvXo/RcqcO6TcWJijc2fFRoFZWpVBPjt98tML15z9WBNM5v14L4wk6h0
PujffLvcZV8E6mWWzUu0qQbMfKbZHqruqDEah5V6c7ZD1gsVeAONiwmBic6HnWJwQ7r5tpFaYcGB
AS0da/MclYLxy4y2ragXakz1nbSFxNy+Rs62A2Uv80Yfu8h+BuCAZBdLh/lotSrLqldbyuoz73Cd
1Ald8KmNsBn8b/qYzxMSorJ86cpxFX0JZIOXeVvUgxU6FmRvxOZ9PN4Ac7FiVHvK8aLSL68ITOWg
FJcDIkAvZ4Te064OaDT8ZcttsA1Ky0IXPpzYbeRj1GY87qDpF3vRFzXBw3xx0kyvsNi2Q9icDKoe
/oFFLOSI02T4Io1mxpK9eez0PT/oehr0yDg+Tv2PU0GP/xehvoBx8W/igWrpJgvq3b04Re/pgrFq
6C1ZJTjUEQRiR9FK7Y1PR+cVMefNrzCMjjL80AXkJb0WO0puLkItgIAprtPubZGNiEcNh3dQDIkW
ZwcF17jX4PkwMmwFKynM6IO3aep5cMXcIqZCjJrjFzFxjNnfO54Hs0SBBMAeCHusjt4DOC73IhxI
OLL6N5DP2fzj5chZ5CDJYGzCCBl3+YhpR7OLDEoH6dNuduEOctFlfnVqN5mCDB0j824U6e0XMGjF
7BUmL78+4RS5QUf6tDTZ0V6B88FOQ1k0q8rrfDGk8hFmFiun4H/ji0u2YgY25hDbSQkG48cxNgYz
WOlJta4YsdGjaYS7fgEyXZGH9MG/pKnXxA+hEh6DffBEgiX3lPOGppKUlJ8PG1F+j5ReCFtA9xfX
rVmOTlPG/NgkiZRSO3MK1IRRwLVFQT54ux/rRse7hqVDBcsQ2aJ0KdqY4cm3tvkNvC2yBVGSSHb9
i1cliQT1I/uqOsWJ5geQEFOEYCmRMEzevFPgXiNZG9HLIGVVX1I5B0XiBagRY/4ymIwsriQEGgbn
9pB39EZGptrhHnS31KD0c7sQs+RnDS1gipn3+48ZN/opnE545zwobEYGUaX3BkfF6UlrTko3+vg4
lhEOZXBbomuNP9R2+Idj59XcfTCuuYWPlDiw4uBIk++qNrrx4FLzJATqmlnPSdM/0ESwegWGl9Wg
Xtq7zZZeWTCbsmcETkAyGX843nBfwaDF8IjMkGatJ4ue1IJGJsMeZ53tgXmFWKZ3iwsGtfppZm5Y
lxkCXTnD7gaHrQId0+4AVSDjAv1YRbLiIrDZEemI2FLwfl32iYbZgdsMQiawcPKn9kq2LPsWNo5h
ujlV3Ozv3a1hehXIBUemVrzz+lC05RxshMxNbVzlDY02u5M798P8N6sCERkExju2GFZ9urBYr9jX
pP7Ob+QRoIT7HjTG271pU7EMq+4DJlB0EdFn/A2I/oH8Ph5nC78R4ID98knXyX8P9jQjDjbMT2P9
ae+X2z+MQIQmDPYAXU2wU58MLXj6Vw4LmKhyp361KTBZnP8smuXYT05ffZrTWqhGiNqkrEl64jhO
ILdSygu+AYhik2S+W695E5OrOuXxkc2MM+i48ZvDyY51/ejnvfqx2tFnCKJJD4DT8RrW8flkktal
uw05NYsQvo+cE5s24l6oieI1fP3XaBdeYdYxMRnwCe4sZ/LZOeBxRq8cl5q6eRlnO/MwP3CqvFib
1+CKV0o+lGjwPGRGDmzSYwTuEzRWOwq9k9cITl6+aAQX7nKb/jlSM1Lf/gFuGdtoxO2pTZBx6Vvr
/SdV26+MZVb2YYTXWnwvWWeSE8AahykoNKmZ1ydsQwYhF25U99j9yX/QHZSj7YCJglNeC99BsmJa
noy8e7Th4JL0c+NUHijgYPxCGxjyLNn/bvqgVoUEiLgR1hKJARuuyWG0pQ4QdKSaHLLEb9S1nPpa
TPLqap5Xob0L0Mt4lYFK+ET/SOhy1dvxzC+3M9gbmb+DrGYEpX7uZ34FChLJkSQ+vJq7rDvx1Vky
ohymN99SV6PLXxfmqajplF7FoBLsF6/JHrCar9CEUsMM0KzUubOyW/Q1+uXOF8/hh1vqqdck0y+a
Si1eA7WDvEKWs+EZ/nLVqqxSLy71so2atkXcvVKPCSYcwQyEwLTYX9fstA0VAUqGAKOmFYvGzSxG
ComCVVd/l6dWo5Xige55nlq3xSCLZnqxzjuF5BQvi4MsyvztAhFgOTUrufl64XF89XN/58nBg1mE
4jvc/YMHZkSHQatA5aK8Lw9eA/9O2AZug+KoEcO7EEvDYSnQofDBCWPahjz2X0XFelDdtAvReLhv
sm6Z/GaQk6ia4NfQtAAAJHmlPhJgL+qfamfYAgh8MFgUzRO3D0ZS4I1AB5qwziidAtwQai0MzW8/
eXKBtdZnGtOGccHow9SgEc26AuiyszyA6ZiZGa7XopIdbMRIlg/bHWqi8Bg+qPHErIDyA4UOawz9
dwE3U/+Sh1N1jlGV7xbQKvymiV/OEp7INTJwAq7j2CvTvwOmoUQN8A1qC61tfRywyNERJFKfim5g
GLAxCBr8Im6A8n4NpKblCpWI3pC9LHbV8dFSZSnidJBD1md8N88BLT+L9cOMF0GvlI9VC6wALGAd
a50glAKz46HRqaXMQIzIvgDVhPcC1BoJiZV9E0gsaCoD02iwCev9vV0u7PqbIpP+QAWBDmuty5zB
9Xr7mMvzMhAvElUaauOuxZT/Z6Mr2gJlOj/DHvwdwNi2dIgYs4Ahhly0BveJ7wzvmc6TbKbAtYdy
EWhAYqq0KDCGny8+lI/5LLyl7hOg7sHOf7u7BJkbUREmpwHP8Oy/oNaX3dwNjlHqXBmP+nIOYRXg
4YJfGXIQc7au9Ep/gMK5dXnD9H6BQh+4kl1LxFII2VgKluxcDmUa8gpAGbx6wATUEal/X70xD00K
VJNdeeZBzpiUkPcntZd1WR/8JzoRWMs3yELo/BCuYtJUGejepZpQ0n0PEAK8nebVuy9gj1SoMTmF
sMJy9pjusO0/Zs0wJ/C4KOCuOnG+ZCITWrSsgIZ9HpHNxChJuJHI99qN7hWW8pKUxu/vl+oA1PsN
QiOUDVocsCwG9cV7VbO4wGoCqf1BbUfWBiNqwWbG/gU7HNrdN9tpoF/8iDxCZKiD/51hZT2vcKSq
yaFpV972/manOwt7rU7zzrEGd5PoCpLB6i9yOhoTY5iy8fuQAgrQ354WTed7zbziGuOg/LMPMSrS
ePlF3ejT77byfoUiGq1MtQd06RX6za0L3I6/D7sStA7vZ8tI6SfRpH6a36/MTP9utnlo3Qjlf1zc
t4NJYml6nEXEqCfeYrscrjAG2Q6uvsOrk3rXZNcrdIwf8AZq6jDz7NnJiMH8u9E9NU34dF/4IJlL
TY0y9Ht2eCivSU6/l7E7SNwb4Oa5U4JxitKwaR6zCI1j2vBQRu4qcWPmV9mk1rvk5BQ9BTi5A3zQ
+RTmo7MyVHXyhwJTdjsGIO0UaR7KdfoCMA4vo37q5JMpUDXLZAxWQpsYGyPeSJOzBUtdxgQ8zRQV
q4/xV48GONfRWGXc8VXd+pBk0GsdgAH4x8UT8LKvsk6RwuBMkN0j51Yb5JmoUbG/fe4qhI0D4QV6
lc8fB7as/MhR+IgJy5w5EyoxNlQ/fbRYvZp8mrQO4uXwTta0Dgqs42LGH9UOeTJMEismCBAGWhqG
YUxqgNZqAZFM004nshDGpWdAQU87k/hL10JemDpweYuuQQRfg9MD9a5h+eyIUJx3BHZISjIodgsd
HSZ11jpuOpyiOPJHGbl6QYUsp+UzPLTS30sxdhDxi0Kh4Hq+DidWaBKRR61+fossho9Q0fiLoxuI
TQdPH/rfjqtoWl7stOj9FoF3ADireHXKkyjnfFforBA6r/gfK3SSzfxOPr1BKK1QcpcGBs/cojt8
RGPCBZBlKGRzc9bi2Kmnb++CXVAK0SQDJ5NuvBnAqzlUPC4S0qERYNRQ7WTRkQ9ERWnARwviIBqG
Z52zLW1fGdil50b3J17GvCWSKj8vwl/gjI25YNzWJimJ7Y2KB4YgFU85quGTdgVyPdJLO1vgj8x2
Uc9L5wpIuyX+yQPxwddjO7zid7/UeUI5mlQ7a53bDE0OyHahdgWFDk+82flNESGu8xLw23HZwk1a
YH6h84x0eItViSE3B/nb5/zgZKE1qc/TW9J/COxsGitThLNTuhJwTWEcQu7H9EvD0OAcoPfk2ODx
6GX0J+RanUE6PPVpunq9EtUYVRm5HpMH/J+aBotDQoCWtJK9tfJP4oZfIF1Q/qCkQatRiaNBf0+D
gaFb07o/O+nmEV4AgDUj4UYyzOyF6bdVME++9G78JiyyKedYLzrqxC5cXvBTUgqghqkMhyp8kDOx
M6qs2XSkROuacJ4wQRczYtJc0iPxyH/nv45dNT3/eZ/PQuRlqPnls6hhBmUaljoRt3wX+UaThEJn
NGEB8uWCalTXw2USSXTC6uClKfLvP+S3DQ4VrO/40YL1UwKz+yAwS1csr33wZOULUtj+RlOgbZ1D
CvKW/CIR+NTdMmJVyfr93Owfxk4jDa8KtVmh2ZOBCxVE6EKF/e926jP/c4ikbI5IOAGOeDikbbrr
W2uhkRYaOKjxFJIXUILwAUuSV/lxxqiLsJZIxWzh8GOqnGiaypVzYE4s9NgrXaoJy1vrC4msjq7w
yNAxM8b8/OJ6muxUzloUIsrvK/Yx+mC4roCyFFMqYxPV7MaQLM1JMe00YjapX4VTxMBhOJX1Dhyc
/myFdJskRybpMGnooOOI3qG24TP5ohZUJrx8UIsJ0JwAJNvwIiewvR02cF3sEqLvdlxun/++5PQ7
PlO3lrwLviASCkqX9uNPsQUx9t8zPG70ObHwavSRmKxUgxUrk4G6d0Lf/LKZUQjbG4sqw6WzBJUB
szMYZVp4ItH9whrZ+wyqdrH76X6JWTCD/qrOt0c/sn1z0Tr3++AYfCg5J24M12um0f4bB89lKO/h
gDgmumesgn9DEn/fywWih+AUiaEWjKonczeSQ3KeFAsmoUek7DvZEMMnEzqjBATSbta1QJtfgtgX
lXjnnMIHSXwB/hhwL6Kxhbj1Dw9ERXI5KPY79tqFXhdJR0KlwEdOaZ4P8gE6OnahkkpeOMJG1H15
KgDBNQhpVGD4OCNcZWfoAqlHWMSaWrEj2Qbw4t81hMRk+aJn46HRbmRUKU2Oy6aToXY4kNliWAmP
sdxRNk+kRQSiJP6YlDqEbU5A6PmDH/YLeb7svf7ov75hE5OxAakCqjIzg9l1L9K9hsh+FRbiY1LE
kOC46F99GR/WSXHqVJ5NaN876EbK2/eLOu+Vg4yvXDn8dEQx//l3tFHFHRMKvmL8mTSGEKypJYDy
QchpCdQ46StxJdaQaRVgmEdyzZC9KoTtWlz4F6NoBOpfOv3UUPqx1XGKigv9WdB4WfmZWaX40MVm
8OJpFTpY+6Nf1ynyTLKBAUOa0jAsQbWAXq1iW4apdRdVFnZNuC21zuMdowwIpbijeV36B7aXOK35
eeUETK65docySuWANYYkeFZS6MGpbaFiRcTKbISyE4rQA/FJni4lnAe5y9yNE88ZHgbFKbEdc3/6
G4RWKPkdzskTz8PLGy7Qg1XkxC0QpSibCHYHi0Sc4pX49vNk2Lsl8n/d7Nhcu/0zAAjsThwq3+Ez
3H4gGc9cKmeumoCS4T6Dn/niNNJquJTZWDXIMkrIdEQfE8rf3yvL4YiONy+2X538IPDom7qQTnkr
nJJvSJkEfEXqhwduBU6I7VUGZYFmlN3GBsIV5aMStoPh2ksgBSLCH1dJR9h4pupRjP4JBFCii+SJ
HA4c5WyVKQ6lIJsO5H1Ghe3hwRtj8Bwz0KkEKnOPyIqi8rTUeyACX6cjMWJo8P6juZEbEzQROKB7
QcxOniTjDxIXvqtXm0gFYHrMgJkzX6Eza52zVuoVaapTyXYgfqMeeN87BvqWEQ2pwZmSuWLyZzky
cBJFTNoARXy6NcaqYI5BKQu/QMkF99MHUQCaHmJH5xuTR+qTo5Rv1jPehYSbqlMiMFLhgtkgJDi3
Z2lIERrxNsfV1mn02lPLg6Ru87A2ISUAdfiCBungVFlTSpo0hKlOkeHDi8Qpx2+APynloIQ1j3Bs
duHQcJheJh8eUVxIZzDqGpX9B6pJNccboJ4vc/dyuJ4DlsMHH2J/6/pXYS5KfcnVyPKGhN2uPR13
yqTIj+XK+yZJSRY9sx/sBxcP8JeDLeyuyUZZB7hUkIYh1LX33G0ClDBzzj6cBjDNnp+4X7/WNDL3
EnsX9w3xVa5+hdbPAN4TSQ7Z+BCdV5JM8jlDzLiV6xKP84oRHQ042DFypFuNnnC25eFebS9V/3dk
Dgc8j4ken5xMDvCoH7/oTXBpN1Y8GTLCxRRfM7eV0BxUOgAzdMYZr0QHR68UmjZtb5YWmW1rCQ1a
AFPdkYKEOK3/yvajQ2Smto/egBpvP79ZyALYjCxhcZIErFzpSkp5gU8tJUST8xzxbhtGWlgMJChC
GBQ9i1aDsesQFtA17BPQkxfbWaY/taFioA5ZjmHmfXNOy2GFTJBIhys/guAnuQisLCCKRqzkUlnK
zaK9+VsRhF9l4AaxozDCo8c7wM5+sJEPLA4snOVXjsZOKZHsoBq4DoiGz8Q70gkdFaKyqz44OFVf
UJTAz9mKpI73laGmuOOGJT/Os3d0lbYdbYhgfc1RUnCD6EMX0cC4SBM49Jth0pMaFMYytKFEYeUJ
17yDmM3YGk0SECGkhY6S4EK/NuFkxX159I5Ei3ny9BgmzeFK5aHFKHiEdMvRXKYy4n6UxlgCfVyG
l8GVTO0CYL3Gc58Jrm/nP5rOrDl1LAnCv4gIVgletUuITQhjeCEsWUbs+/rr50vudHimu6+vDUI6
p05VVmbW8+tIp0reaGcooCiO+QfeHWIz17AOwk+TDh02+N7feDd49lbecrz0tj2Gf9MTWDC5bQEA
aFplD643rAnmosjk4AE4husQAWdv8p/4D6yThv2ihj2/IF7HlRFdMbpxAcH0ktfHaF5YlBcH+9AP
Ocf0xbTZCUkj3wNFDcq/1tycUOihUtKjZU6GNYSQi5328IC5axvFlx2S7l4mTzBeOEQGyTK2EG7P
ADnKNN3+SXgriG8UjP6J0QwLjmjMXzgzEOJ8G7G0Nw38a3VEs2BNNz9Mirt+gBoIndWOgx1B0DJd
f72+b2fcP4BvjriF4OD2vfmtV3pmZdrZQdp3o/HCtgP+awuYeEH9QAJD8INnyZFR8x/e8+Xi0q0J
6x2fdjaoTtk18YcOtlHzGK2LF7SZs1WJaniDYNpaiSp+k04eg9k33/VKumd3ZsAQ9Fb2eImeJqdd
cnhSiSzaMYAoEA7Fjnsd36CYwcUC4uliWaBOF5uXg3oTMPnk074YbMf7wYVuUMMCaOI/jJ/LqIZT
Wrhj1nfrGzO8xc5ZJgt/D6ndU3Oo3OLHeKU/B1XO7Finvfuoj/bw6ERoBVL31M2CqeMxIDy6Xhll
SC+DmbRp6skKj6myf9vY/D6W7oJR3syHBMiKWzjKfp2i5QjnymVBza+aW9kv4Y1OGdw+OomiA7Ex
T0D34hw8bGNEo9jB0yoidE/N3yaMl9mdDurkzNSKXud3ARYG4xDqAU3+zdeqz8iD6802B2VKZ9GA
vf+260foGKxf9wQo0uBTWdtnxJyF59ZucMSrZ1aGvIL9TUv7t+Yxsv7IiDrhi7Wch9J/YhNOaE2J
z1OxjrB5oKJmvDLN7jEDIUIzpiVlxhqsVSXeEy8/PNQVy1gZN8orw4F/CaeQKPZ/OJwkV7OZmjjs
l1RB0jCIqahProdg+JrCciF/Zo58aKAJE0SsgpeMQIcI5EsAIeMXueUvcaVL/WE4tX6Z1ZJWv9Hn
j//EmHVagwEHOKUNpDrFLUSZACyKcRRZ3RptCcyVAPURfemrHQrE4DeayGjEDG31QUAYhEWB06e5
RorWa88MOHr0e/pGSDshrM5AwoQYMPh+9sR4XQg87zIsnXuGUehYvTPyUMpgkCG6qTRsGOm4cl89
NP7o5pXfqzmr7IkkB0CAgaYjYPINhzU8Qlq+fQECytDe4LL9xYxsiIJAo7txl6C8J9lnT3PdBSct
V/kPaVdPDoN/6uoaFarsvqCTalSamsMwhb40GkxYAMhkXBl/dMwQVyROlyZFRp4qW2Vsi7KBjAMn
O6LKxy0ZF8J836YIeJLxFLLGF4APLMbJh65HtagseZSzwLhTtYqYwKlR3WnSCxxEFr8gHRpTyA4F
sOUKRXwRSXlNfhBXV02u0nGiIeR4k3BcdfxGVIvwvvI2gLdMU82QgBDNH4go2mSvLQ5gDtq0Orzw
FH8b/RflwrKHMRde8x9DNbOPpJVqjQfTXW/slMfDIacyAkvgkSoYegWsG8AFLCPFMDT4OywADhoi
zATbkHmUcM7gsfgQMyBm6RZlikTIBwgCb+/NXWTTZMBRnoJVxm4x2SBq8gvkoIorAAnsCwWo1iWV
yqfkJ137iGZMoqic5AVFnGxgDZVR7X+AFOxBFp7SWuYTsoqA4HEbaSJaEcSiZUkzCQ4iYwYIiHTl
aTC9mYKrFU9JHk45vngbiO4RfRXons/oBhx3y+XEp3spNPHfOwqRFOK4IDVSOkrdCAZoDbHe4xBW
dVvD7uRFV70Oi0SydE2ySqBYxyXDgXT+N9m4wClUSHSMUJcS8QRCCucE42TpSFotUGOoiSKCXWpw
pKEFiqimiKIJNiZxAb3a3EoAWz9XqdlfqheUxMgwUmMa7+4RK2zql/EK5/qBoBN9xB1Ig7IwNa7B
r8g3lF0JoCIBZS8qhUIFBV1chloHhrid8RFBH8C/b+N9dCbLwMqULKLu1NxbeApPMQVaM1/crPJk
I659oCSsccZLGLXrsW2BPRhT8IecHVXs9/avOqgO6mkzXQSXnOF30M5R3LEDmgzfW9J9Z+zN2Bjc
UOIwyG+mUhB5AZ2dLp5+OVBK/1Th8t8+lTUoOgbmMT+FOwvx0GGVA5KiZV31VKf0lVX/U0FVx9UB
2Dka+0fN2TXs3cWt9KR+u2HmbkIT3pCbVeYb3DRvELXcar41nfoi6vQqcwRL1bwxWgACInzEyfuw
8W634AINjaOBK/wR5scfMUZsgAtce+149328/J2P/qOBRrKKBJMpF9Z1PbqAlxBn3UrVBV+F8I1r
Xuts8+3DwwaWxkYifXLkceI5/PtRCYszJyzNTpssiCwCYujo3SNb2ELcWtgGurtfVC/YWywdOJyM
84RJdPZhBDzRLLtGcBnXenUH87Zb+sb4vcWjTTGLZIRIx98M1/QPz1BQDZwi31FjfsnNCc0syv0l
Fw5zuUKIwcvTv+CMxELWb71d7JmCZwe22Cvc5Sac4HvvMm5meuMdA+0vqHIgfc3/MRJ2JBmMuNJV
nIa72b2/dXeeke3GVzzamtkVxZMxvZWYQfHtoI6Gp+LcprdsCVn1EtT7pX/5TywIEWKdPj8DY3+r
XVxwVpjO1fmI7e4Es08s6+Lrz+p3zX6bljjB+9Nq3vq7/pB4NXpLgAAT7kTdXfVVqmpaVYvxli86
epgdvew688peUd3HR0xJR4Uhad/M+zoT7DkAdAw0vO2QUDYfzOU5gmEoKVcaYuRK9R1q3MeQDYhW
CcmSPQTtUM+k8gUSd49yOuyheJjyrFQrm1yHLtcmupys3aiV3fzdqIKQt7QqdyaQKb8wu80JXs14
tvspSAMWTrjN0OF054M77BUPTDXlJGLKOAxy6VSSQYrXBbsD+eJgACUwg1yBdxuoK9BMysBv0DIH
6ci/VrrOypU78GB2vWGR0S3wqF8gp9TSXWCiHYWH9eFlY9mOEQ4EpYO17HfGMHfCp9cDxOAiXu63
p7l/2NXgDAdEJCObKsFcP/3CjEEOa7AwsNSCvNiT+bI4dt26v5hAAOIHunuEHKKMLeGIQlmLRAMW
t0r3HAD+d9f/3mMIjikOxm64uvWwuNbPtO1eL/QKz8PipmNBs+UH/MSah1xpWtFkc+l6SAvwHhaC
Je0IjPbgwph6jckZoDPmNABK+LQEQByYxjc3kb7cydZelU/o3/nN2ZKKExjxDLNJrYd3QOsTWCna
9VqNwQs40yEbWhWLX5TtmETU1+6q+DQEF7uEniSWGK1nfBaRvkluNoM94+yzDYRcZQoCMbM3re0l
qCr6HUwBv0pOwDqUFaDwZ7YZAZ65MQjZs4etqSbwRjTQ2gCpkBBT6UbJFUPBwHRks8rPetockv2o
Ll1Nqrj4c2QgnOocNI+nTqShXC09/KDKcYocK1gVfLImURXlH+FFHYRKE9U6pRUUtL83+p9qRuK1
mh8By/p1Og4du46Tq0cofWJMc/gSb0mEPuCNWn6jY44wsT491ClbVhDTfzXJQ2TV7m/3EuwPHkYQ
kPNHvYvLY0sHSehbvjUEvkgOd7D4JFEK+CGScGBS0NGj0OQo0FBodcsoPBWlJ5VYCCOr2GA24Zvt
pJXB4KI+tM5nK7wfG96FhKGCwH8LHoBYrMHB/w62TvuHUbQwCR6MJ8EZ8XukMQJfXJyoebDDlv12
z4QEuffNQ8Uxlna1B6UIsr7t84ABzySt0AUyfhJWDfRwDtRIbYdNzwgbO6sgP/erD6toDosCOx1Z
rmP4+gSzJn7SRk8v2ypLjHkbXwyJIidZDEmmV4Pb3sUmhUr7AL57ewTPdsD9WKeQGiLYbRVNX9vd
is3FekGz+gO5Nm9+zYzf62f4bsNVxTDFudyGEOxM506TrESv+Xc1yYA35eT9t7gg7zRrPVGomg9m
qO7/Xr9bOsvgaOswbg/QqYyu0WltnfIVKcfaWj7x/klOa4d1zAdtyUsboyhhyvQhSVnYSsvoPJUA
r00eAyhCGSzJNa0kOp8eqXWmbaccTS4k4udU3D0LblhI4oMFObeGbLmo4x48JV+6Z+012V2xtyIL
3gt0eroCS3LOT9cJZSomtdDnpNL6rt0IiFfUIJyH1E3PAIUT70UphR1NeBzj8AsHhV4EO3gJXgg7
Bq8CvZ2aG/J+xttC/XCQVuoj1hz4WELjguCjgKeBlO1Iof8cg+TKpRGp91CibEx7xRJaowEg1cai
azOcCX5THq8mD/YIzNs5/h3/jHF13EK5siZrqYxe8fmn1QYR2CbGd/kFd6GdH3+22BLQ2UHUhe1I
hckQdBFs7mKONu8YQJ6gEc8gbn9KhaZCgsVDmkzLNW2TsOG98iDjEuqgFH1nY2JFgbmMEtWnO/cd
vpnVdZiIj/Pugvs7vGa/MRKvTOpwwA8wsnlNpiamMlCck7Bcp+jjVKGvDdSIrQBtBP7vt0Z3O9eA
sDugXLjyt6aFK7XjF0wfG8jdQe40F+hIZIEMLEM1yg1C8p7n4LzrvxN56u5bDuMafqz2lQY2xz7p
t/4I7ifEb5KvwiHdD2oikuzlBE4DEjUFbD41H1Bp/R6moGporjJB7r+a3DPaFyqMCfQoNNmhKmSE
4iG/pMwe0FziwbaoUK4hQxSA0z0SeT8+kPwZ1gcK4+gUa33goaW4MOvIyhkPYw8GTybXY1I+tDwi
sx5QZTT0EA4u8Ct/rCySKDwC2Dce8mbEffIq/5gaAzpR+vV3dGgA42U1wezJrwr6zmcsnFIUHrG0
qmyelgs1gnZINOl3/Bqh/vglWwnBVEhBQPMIkIT5KA8h09GIQBcy2/h+Pp1i4fBso2Gj9vah57xj
0wMH3REoWStqlH+ipB7+e/q2zKr1KIB36S6DXNu4XrFPoPigWUWXRxOnalOOUH9wRjIV70PH4uVM
kA5mt87L3wfzKFuDEBMjkHZ7QbmShAj6eGGBwNBAwaVUaTP9Ba88oay7/hMEgF66PnHIwxPp9kTw
VxKBlzGJijhmGj2dTxHAijW9FN+ERnCe4EeTIJSiCLzATsjrg84E76NFMDV7+C68nDKouefobN2T
Eq3+E83+KzZB0lzsL6aGrCsCO/qZaMgTagYGscaEp3+Tp0lxrzL2QJOCEaQLmi88ODm6BDwEXZTB
tjtxZ5uwzcSZk9v9YwRa1/DeTJZQlV2/UZnjlgi1Dt7mlPnMOPDKE+hKzRZVx1TQW58CwUJjNxLP
8h0keQ3/y6TBlHMLqyZcbbbTIxnQ77HL2XIjxSU4zrTcWfQZYZq97rzhfkyb4fDKStjFFJPORTOK
6iHzyz4ORea2uL5kzQJzaBnjQkQ9FaziPQCdIHVqCaYfoqiAZQPWs2JxDj+N6mXIdQv7VNRCwEz8
XgRvX8Pmcjy8KNDeI25P03kMj2fuSL6Ia4hF6GUWlwfmZHaeU3WJQ+WB8i8IGx18ZbYUgG7nHdJo
g04GV8tZ3Ww0SytMjajB1n+NHgVhba4uwGu4WLlNmo/o1aixP/136tUpiNMTfqK3SJkAF3Jr2hU2
Ea5CNxAwvjBE3WMLQs/zMYPSDwuZrmd4etIHE8tysaJhsPTf9EiPqqfaac659h5V5mC6JFEgIwwW
wNUJIsK3Oa9FYNZ87Zxnv0mHHQ0MP8TMAFD16yh6u2VwYzyvOvJvNuHDi2duxAGAX7stvxk5rNR4
Egz7nMYzZPXwKVT2jIO/r1aIzHBceSDLY5+Nq4F+TWaeOCeFf9gnjiPegIELNs805thkVsUP3rfF
zjtHPxV/d3Urfov1vEs3vwdK7uZ3gwcdXuJLzNSrPctcrppo5KQoYZraGYcGw/upOrshsWlvseAr
6FgbkYu99dOn1Rr7MU3kWHTViydLVY0pY9WCTtEwprHBSsnlr1ajTQhRJD98V9QmobkzZoLN7Aet
C7mij0XHFMUKTpbWAQ+sK32HjmPOLt2FXSMaBngq9NYItlCu2Jo3+MjG2EKoLtX/a73LYOtO/mEM
Lyee8Yb1Qc3nDc2+nh78al0mfK+gxcJ9zdYZl1hOwQIMllI9vZCwrL+2X7oyc1JjzGJ7zHwH5rOt
fzQVk4Je32xA72aqHWchsPjP3ZSx8ne5sg08Dx4OxELNx6tRAes39Sg1uuJoTQ4oGSRs3dsmNW+h
GTKoa7z3AI1oDQDH2n+X4Zlx2xVPn/U0baNbQ/bHZy7Z85JLkJUhi2VoHf4XrIq6Q5n7nDSn69G1
kFgCWyMMM4J6htExfuX4S3A7L90L7iD32XsoUK3FnJsNFsXEZeokpHJUDBzqHy7Epteh50DmWVIs
QHL+uATvPdyBd+4zbHkamUuhqiFlV44e6rGP6vAFqK/ns8rkOYHLxQzdlF1JLziSAGT09cSQnI2O
T7saUKjTM6oGGrCBVT2fhjS/p4t/4mCEwf3a/2URs7B0pzCCtxhKt+4fWJ5rZk7q/Moh6QR+zOy8
GT6hK/un5rJ+JgATWKw0vXOCczEu0K/gbGN70Zu8xltqB3yQepVwXeg2YmnSvYMVlFgqVbW7jhjl
HFBSs2d8iIeY+2pOZ6dfwQDz6VDCd9GSdLsIQ0BpnB6j2/YwRTJoSAEj6Ad7EAc6b9dMcHoKNe7V
38+w+QbGQ21EC2UXXIdwZLELw5yUP+usklU6EqNQE4frWHTOQYv/G2nYChGcfboHDx14bxJIj369
iQfE+FYgCmrwMARD7r0Lpy/MUGrJtbPBIno3b2Vb6pvlXFj6clJhnAXOkgk7QNRgPV66hCmnIXMl
GJ7CXSTC1NyfWg9tJNbXsly5gs2NxyM9Sz0/Lb4zwpsDDcBKhL+ZFrWOPhEQOxMeydIvpxubekV8
RsobgOt31ySWGPatt2eI8GF+HVzHO1bQOUQwAn4ADscwJFqiFAAyN+CyzgHolOLHE49KnzY0AQUH
SuZLXLy8wzmjH9OXCjp4fnqTd8DT2LkNp8qTMnORwVZfe/zpKR3dDo71T4jXTLpCUrzs6/t0cF7c
fLqsVe56hzoNB1hQAI5gGNlNe46SRUq744GtcnhZDLZ/Rfp6d0DzifDRsg9BnPdgH1HzXVHFyQqV
BpJXo6ZLMAvvVf2rV8Y3q+Kt8YU5AxBpXJQZ15OK92zwbTa+9kzFO/Pe6hKdQ7pr1OGSo+w9KL8M
D8alpFfy0HRG1frcZLUgKtwDnh4HPrZNjILlPBUPX9/eFOWAqnS8ij43nRWyC+ro6rjwtJOjvhsx
vnsgXxlzXIZVv+o/uFmvCDx13px/PiVMuqvDR9/HZ7TZ2Ij+6TOTrHCbWKMgMl9Y2WPf27C6fEMc
Q70LbPjflseAATwJ3COdt2XQAMFpUdbXcTDRvlFvRCOrK1wM6tlwPkjXmI8MrqF0veTRkufXXfw+
ag52Ud0XgBWNMbx0dRP+3QaINUmqek2YUK/7BSAU6bnq11HcKp7RUkEHuIQNOP+gSrTaR0D2vctk
2yaTL48OOgUaE7NVAZhCjXioUUSyITRmhPgHyGHiIgH6n9HNqoQ0rHBnc5GtlBeb4uaJNxzcJpCF
e4Pih2Ro2YRQ8LqFr9llBv/gBULeMD5pDaIKusnODhUcFGfiKqhIyhtIrbLkHp2s1clat+QfBkuq
ehD3F6S/ZjeuFliDAS8IW1kVDNW/jpWRS+aGpQ60UHfaOjQBZBt5oac4vz0Y0vPu1ygK3Mabq0Ba
1H8sArzy9tG9FUEJA3FHbsvY74RUTgSBHbjRiv9DxoBOw5zlIXyjFzkvQixRRFGoTe+wa4LVpg+x
ZYkjKTvQflXCHfp7krwjnORjV2ke1ZG/xNGUviH9EnF6D9Jv4R3HifP1oruL4QmUBAefDfKvDvfv
PDX7WLHxPaAQ/S6p1kwFaAGnhuSS1e5TtvlW3O//3MJZbIFDwiyv2xnBoyhaCbnmh91dh9mJQCrj
MwEniEwLamIP9dd8bHorMPboI4oXAdgDRWK4xjBfLA/iJ6FYswAZsH6gs0SX5DjDep9V/Y8EqCAu
Vq2owtC/I8x/9Sta4R3Ih9pczBb08SmGpsRcdxBMkaU1X1zcQ1UiWr3ixQjjELO90VuRnDxwW/nw
N7lJtIPIh9F9UTzAAl6Gw1x+nQqF/CgtHpJYxBUruraqqMVj3U/rw8bLYZVS5XKn8u10EZuu3mMn
8IGwob5Sojqd6ie0ONCokHn1XC+YiwzDfefe0NzYFcg5ThN9PordjZVqHZLugHIJpRSLGjpw2J7p
kRpUafeMkhirJJCDCVGYn1NrVf1ReqbeAb4cWA50SpjWQIC8Ch0/vnQzwAsTOWTzCFWX4cOtqb5C
szX1j77bABYQpFJ9ddZ2gQKgCgB5zkSFh2ZJsxjSGkBioC+1y5ac1Dvs45OnKE/qRFHQXrtN+sk8
9K460ar9WR/k8vDuUHNxjwpQ2IxCH4o5Lid8QikJkRcIJ6IpTIhwEnGcg2fWuSCGtV6UzlBz2Cu8
2guy64oqARfUfddPiMb4zdLCYxl2c/CKJsNGDaewioqt/0EBFrEQx8ykSATpFfBjMaMprkERFgVb
wCmA+JrDkBBzJI/gL/TjRAbBfh1tkyEsOVqA2KxfcV3iu/JY58WQ31kJD4Go9qHg0RMAqbkABnKe
7ImlmVqjIrSCSrOD+CdtB/TQWtjqY+oxwCRQDb9yQbX5Y6J/CdRnQ2i5f4ae4gEApu5zxLqy/Pb0
CuvZCWSritdD51tUg3+UbCwyY/xXqrg4SYqvtggjJHlv46OcLtldQCuf1bIeMJdqaQ0TTjT1K3P6
pf86l3L7lFoO9A8qHhU1xccTlpGUdDMQEuokFa5U3cI0hlrSCAmp81GJck+5M6AH3LEVPJ5IXv/E
lkChPwShE8R4n/4DhpU66WL+Scb0uYGEIIAiFSHTYJVySAABbblS7i2NSDVIalYIBz3PdKCd0zdp
Rs17luQg9KmJBQpRoCq8jsgZ/Bo3YBm8uE+H/io4h3PaG7Ra9GYZDwYSxi56AzyCLcHYukPRAsX9
kPu5Ai0dOuZdUbXAQ7qi62d6sqZ35MhrcRCvh3M6Ou/4lDBHLN0O9uMN6KV602KYaRsIxfsnIf8n
FWAHuqSBfJM9qPmd2rv/QpSPHmRLNgbpDb4iHKSEzSJ1D3XTEk9LLeIhMVc91/JLhChcJlmYuemi
lUFdQr2fk0SjuYJncJxmKa1yIgb9KeR4xOqsahA07tMKZy4H7O+yWE1Ehq+ZHARwBrAxZfu26ISw
1dnFppa6eXSv68GZQVuzLc6Gmy7fCB8s/G51GW3q3oprfNpb7DuD6pfB/F/Ydn6ZAZqtXZNhU/jK
k6JmFzg9I9oyV5L+4DVJdVSo4XGC4TO/lvZ559IABlngbG2M6oyMbXUPBHnKhp3FPLKVf6h5B8QK
vwCxl31sVLsdDCIPzqMiui7umGf47xym2Kk0GV15Re4lTXjvNL8VAFV+nZ/TgaIuyju79d4nt2Ry
OGfuekqq8Ji9ZiiiyBU6uLrY2wb3hQdRCavAOfA82p6YL2hjY7x0/x6qOUM8RA4IAGDikQxLpXNl
M00JlhCrrxZHOODP0ECzVU5pDIMQ0Qj+yG7rQxAioiXEGnkJgd3VrMQ1vtETjh6kE9d11IIGjz8z
wA9SPtKd9RQpT8IIN6QM9wAAH0QfOWq3SgsdMOLKeAIYXg7JjTQ85ym8eIzVuq2DDMKN2bbl7y/d
VWG2PWj+C4I5qU+tJnXWsByL3INap85xQRBCV5JfnNc3ffRDLFo8yHKvgZy5afnsbZLqgrKA0nu8
wTjqw/G4wQc0/fb3i5bv8YHhS/EcD81g87O/+oOmic8tseQ6aQd5NIFF4RjxfWflNQyvxXuCBs+R
KiXCYkbCsyHBooxj4b+z3QgWsX1nnFlY+X7RD0eRecJMpHvqMXkUMtBltIv4b6iN4Oc8M2jAPEB6
8iDrHFefYcj0fYAuA1pjosG8UbxLqKrsQMcx3QQwa2TIRY64rLiTdpK8kJpxC+Ve1r/T5aCjwT94
UHA/GOqaMnWJMbPP8c3HrHwsLhjr63MbC+73qgDnZl9fS1puT4YfWduxOU0T9rS09Nw9DMNLHN9i
jP2GEErxDccv3Gn/gv0hY6PJ4dMP0L+GxVSROWcdrUC2rZDDkbNEY6RpI1MenD+YAMZTc9obz1A5
EqO81vjiNQj9n3iXIcaAbqVkZ0VTdrxAbfwc1QcXsBAkbNB8S0zTy50j2Pvr/NceLLAz+yvBX+6M
gfqDuw8EGJ7OzpnJBWBoJcUqoIrPrCa/Qrz5VyARJwebCKMtsg+6CACD9IOi/R/K7HhPH3Jw+WbP
gzuy3SpfgsxbCet7CODc/MVCnL2+D5ZhZYLoxp9ykzhTbDqBeyYi3DyCwe3knHJohqRyy1iS6crP
bYZiy4Kpy3Benke/jjvY0W7DCRAHgTlCS1yIt4gXuqF5oDvFEyWab71O1/i5JfIgo8Z/f5iKHEVk
BGwrMtwuweQ+bc4UH9cLB2kNKQ4rjCc8WDNigtXc3YyOAzQrPzueNA/lYr8m4qcdyHUN2FqOZnDg
n9BtHBz9JuNayfQuBWgB5w5ThIozCM+oWrwmOvrFaMLTrwSqUG13xKn/MUFiTMbrblG5l5yTnFHT
WqZeqL4YjJbewwpN+4W/YEjOg3kD+E1S6DEG9586nSyKs0VNpcoXcPa/KaUP50b/A5/xsGav+2eR
jNxV+sK0JET1coj3zGGELjEWN06JcZmZ9jKsp2d4wiQKdRiM9Svfkevkxeb1RQfv/KBxRCAjkpLs
Rskl4GHhbkA2u4pMaBpliEp81MJJy1PVjtdJLXxhYsbE6DOeK94NK1UsVDEMeQ5eydcdzv2ZuTGr
vweKvvZnKgSFcWew+cHwAjJBHVQOwl7cbDPQ22AGeBWBto+JK3Umk6cr3UZa71dio19NzPCB89Q4
2jmAVvs30whPYSt6QKW+MOvx/oU38wd5BaE6+tebg0fs4Dh5BPtJxcFWB1ta2rLraD86jtrBhRQK
tKZdxXnfDg7aBudJ6YKxTXAE6i0ZZ1sWrdllWmJihAttvX8GR5YAHUg66QwfAdyaDYIZzMAYIS3f
XqGnFfrTGbCcvxnsDRsfYGB/HKUwiccr3W0NmbtzmLZb0Z0OQLbJTl3jbDdSYMsujNlbVO0zdhvm
ywMkDm733zV/4c4PHA7S8RzCkH3U5b+UNNImv8dhiljy+I0ZTX305k3GeyzA8awZdGpQZetRmZZp
HW0UBJCoPtrgEcdhgvUMI9EP1uoHAcTl4TSZPDK/0TbrNYAg56uv6xE73XbvgRNftQ9foO0aidFf
+7gerd0lrGxvOwfOGmzwwuLOWjLrM5Ll1fptYEH+Jb8c8IUePaWMwUe/GKfgHieH5oX9dwWotm9W
J6bxip3vGtu5VsoymoLmpOsewJ186I5QGsRN/J7Tck7OGfQMGlEAcoRgr9cL2q6J/DsBOzX6vzir
7qOjD9rt/GHCZ3JKQJrbRvUpjAdxkheJzKgYOxR85h69MZwCCM5as9P0ju4radGmB2b1q21vReVN
fOWlOvElaCLFmOBQ0AhvoMlcdOk3OcJ7HT7zZA+szMg5eubjTogVNnCrweKpAhfLSXo1hknVQu1L
8KaC42y8ObcuvjoIrjAZ7jCB1zo3ALwO4HwYBvWrFL6T54zhQ6bMFOzDyzYaPipYOrdAPHXn9bXr
32o+LjE8pxvuWIiVHt1bJd4wYI6rO7u7vwMPAvcsuxU0MUxZ/22B0Jk/ipD1i2YSIp9l211Cz184
F4iJgBMoKCEf9x+HuBwvGYm4Hu/mKuRW9MsgDreZ9rrNONRe4AF3NprdrHYXv0qjPiP1YIRQbBpA
1EV7BssQMUAj2HSf4YLeckA2ZR1GFzvVwQXTAPHIZe1+Zvnegwb+QsTCYj1myPtSQ+1JVNfsw7q7
H6+gDmQAXuVQppGIxdh70IM0eG/TvY7NACrbDM8bSjUK7kEGzZOzwicHCwcZ9YVGoGBjY7f1OyrB
lkEV3N5yFv46bX7dkkNiolw8+YN5BhC9d1ogmgefco1i7wH+vPvk+zpkdqNNxGXtJtdMZTO14yIm
yQAXgLLEAbCyHvRcgSr4MKAecr5RoRCmsFDv8cAw7HRDrb+Zn8dkijQB6beB/AgNI0kDftZwKfHa
RPVn33gDwGfm0DFMjLxg0AhePWgbELKZV0k1mdXttp/V+F2mlQEfrXrwW7g12iASEDHg7PG0IbB1
ajaPc/B8M4JLbW+0Ko4xRMj9AW+kgk+5m5hVD28wia6/K6oHgjlzNYmsaOW6ZveRvPrQsmUnZjOv
7R4/P8Ur1Q5TPn+UlaguBocDGpQsW2op0hqqun81b4eHsg2lTZiDXSIK4XjliwTHAHgkveOrx9sx
i/4j7blBxOFmCFAyCUcfr6ms06VWAQ1VDfgEnHx7dzy9VTJWrDt5kpAjircXgDXKR5lL3cO3U84Y
0zVcAq3CHPl+ufKgbDKQoIkoQf8WKQ5aXd72oSBgAECzgg45DpfQ/EXtpS6MmxzC3G2OPc6ific/
huKd33EkbZL2pYevjyxtIL9N8eua+HdBKXCvhK5HdIHA/qTjfndWP7svA6vjpyf14RZjlG0IFTtS
VAZnZ0oXXK72CNusn2ZU+34z567F6ffG/7EcCht/fe7HEcqRuO8gwnycYY2/FmxWpWB+wtW7xlVu
hNTbUkM+WGMsnd1Ibg/qmSjTyLjxIi63/TbIm7ywsMUgARWcILaGqDtQe+bXMawdcirH+KG2NaLv
AYCHqEO1qQJwuunqzrMGlcIoh5WhbINL0y3F8ql7REOh7yu7hbzzowf2dPSWHc8M1MBhmwU7mIDs
PbgOvLQSnOaHmS/wLCMFZrGBlHsU+Qgi9/LxyrIeeTCSN5kSwJDWr/OBdhw6F94bkwDAGVXhQEZA
Yzp+Pu22eQYih2m3R5S48UwBF+4guGGYXZhUw+IF8mHGYU8XKG66RsNu2PW3nvwLsK5q0X1AMOrw
EbiF+vHDJNVv0FUSSeEfmVzJH/PAMeOjOSg4VJsU1DmBWU2NH/tcxT/UlHvpphibs1C+blaPuwg+
gbESY90A8grMyz0WeQsuqYC+ZEuck0rjnIFiwa3k+oWpCp9hmCFbw6OdJrwGwSxI3cf8QbWHXRAT
CHAfiEpKcOQfAlJhMcjv7J9cW6wR5fkqaQrcP3BOIlmUOEwqLCoN8k6J6WUTJDFIymhAsAFaUJLD
yj5CoHOpEgwuk5FCGqJepd5C1qKctRhWuPh/v8t7AAypIFBthm5wKEAcyLocqIajRfOpbQCX9G4q
52DvMh4lzh8zBmLG/fEfxqRdeviQliStnRl0h8W0p6TNAdSpjpCNU28DLULSkPsK08lRCwCqQFlx
qHGk9hAgxq9jpuqSH2A5hdMIVOrJpI+KtM7smItTmav5zHgMhoSgiqItjarKmtEaxykFfk8Lr65n
BOMzP6CZUzvJ4LaRNlOKTSEzSEgMIxOtgWC55hgx21RkrJovJWYNgbF6+vVBY7QJzdHxCwKLhxf1
tzxeNugkpXwcYmzMnQMqAr7eWdNZX5NHg8mMOVoMonIvM5FFEq0RbV3ZOxVhbMGjb+Oo1a9xmVWv
g+H8nhYjLAMxsBJurHhpR1iSQDpQBsH24EQSJ+guvdwF8XDXl35MgimOtUHpsC0FL0l/wgmokwdY
DrBNEmsaIlI56UbOHig6W5Tc6mJQOLJcGDcIoAxM3v5U8ApExAx8RXxs86YJsCmXzk7Whmy5Q9Hb
DctKIHNLSZ1QxmvLyDmM099fzLgaFjMm2FqXQ38xnvXXbh+iBjYzWsA7mn8PvyXhHxQUh64Jnf4n
3qp3d9JSfcTPMLT2PMU2DuYsVmC4KPTYdsiWWJiUuoIMeCW+7+fA0VRc3FXou6QD3F1sF3i8m5D6
ieNblR6EUi/JZVjGOI4Z9RJaWA49aHiaCQckkawoJKUf0aZN4ilteH8fuHSNJ5qPhEQ1ZyphgEsd
PRN8BD7KFrichIdsvk/hTtPjhbKn/gV3o2Y9fIGNQEgr8owVh3CCTQauVCAaSDTABmojH4D3ATVg
aTfs/hj2AIzFac4WUBP765DnmgmWAHCGRL90mDwx6HvY8xTmPLkdyLyOZEVlGH0If9MqfErePQGn
IToGPAI2qj+DGdOwZ2wfxgFx08R8kDWga0806xlC5s/P0YL0wpBAnRs8ZjQ7eMnzQBPla/j8D3Cd
o9GEMQhQhuUNjqFHjwaoOiSZSID1BZLOAJ54J8lZWzYG3wpfpDu0MzgzfjHGId5/XCWu3eIaDRN5
r2BfZKHLoNvOmaUPg7wxERR+COFvlt0O1DRUuDBdDFaEgk0HYKXRa/VYyqBJfGeiJ0Y4Hg6f9hA7
AO7uB3kkkmAvhCrPaZMU5y5yFV63FoknyOQWTf6qxz/xsAXcpnCQswvW4M9Mc5uDes+r0vonV6uO
ozg9DzpL6EStGBxemPAUi3qDq6x6MRt/eopnQLbWrBZRzocxAN96kH1LFcFhJ/BriaSvGO6t/k/d
YrLMD2Mn+L1zQFBOkTK4aZgzaIS+mKwGNj1R3t/QhvnIUjqpdyvTPPYTRB9WKs5MXNqbsWPDREdc
l+ST1aaOFZ+BF4WuJurRFryBSJXGccIalEEQoQoMXneIA5g9Ru+0zNgLbKGzXeHNEpM/EA+uWScB
llc8MmKWfPDiiJDtA5Qz9h3IPZdWFEOMO7bcJAUcT0TSkNiArwfcrCUHKJRHLle5x5tjnZshr9eS
DzKNuaMt7JW1ZmaxO9QlyTYJemdfPkrQ+WBWccDRFQm5fo7w8vsCE5nJCyIjEuQNwGuE3GirZ/p9
sH1oqyGuHtbEYADU/UORbai/KjaB4r2owITqGBDgipNwf/HtEsk5mPIHdLxdbPakq377BpTcnENF
8wz0N7y6lpmCIF5faAsl+DpOoGaV3ToESdTPjI8AYSfqNYLkY1Dok85PMOjyRRN/wO94JtyaNjyc
n7an8y3GmiCHGUzz/Jtuzo7+Lbcb9LHm837w9l0ssICHF4FgyI6nMY1bVgPrDZ4tcY3BdOJVMxnG
5ojmZH4M16aFdw4uH7OkQkASDDlkttsT40xZgQEZyWGKj3KE7aq8R+JFcG5rCigzXkPeMjyCArCw
A2kIVhevpsGLRSEln3BW5VVJiHzHij9jonhCU99Pk4RwkySwme0kpdAJSXogPoRJi8OaYUUc5Q4R
foeNGWuDjbTscXDmfACM0zibZ9Npwlju+OPsRd218Nqxz9EioafIddoIvEX4qbYK2fwrnWtS+Kqn
lcEK97FETHjMcgs6u9JAlv1l2hk1Iibn4cJHxCK40vXhOKSBKZ2ibhHhjHz1YgEyJ34ydWfyC+Iz
DfNzl5/XaWxAZlGtOPC+tKVl44KZsxfC1a7fLB6q9jJekS49bZBj5U4IWFP2KqO8Qo2vNi1N3GQA
Dg4mbEwlRS5zWHlZWF5W/+oyo3rq81gVZQhVV8iyNQJp3WtDVGSVWQ+LQK1RESZpA5w7XmEHlny0
WOacIzI2Yr3OlAA9vIb/xNgAcngPImnsVxsOPAMDyLA6EKEc0f4Ys0BajxJByl/g4uSYVuCcSn8X
m52afyKrXLFoyr+mAw5M5sCoTTBgWWhCmh/Vw/wKt1+6zILGjaKWSA46meWotMfDhG4Tv4gRByo6
9SSuJB/6Hj4RvpE2Q37JZFYDtqr9JcYWcqLjPTGVQevHqmXHbT6b7jah7iGFPfTY3sxjIfqxJqrD
qsTh6Eg4oT42omUmVwxIuipQ6D6g3FLDWByHOlJ7PWP6iZyN5MU6exBHJ9fpqljd1JD8uKbxW2qW
b3ziHJ9nw/TH+oOEIymwROtjwGhXivuZhFdR0H/9Jmz4/7F0bk2KIkEU/kVGqODtleIuAiKK+mKo
rXgXr4i/fr90dntnNma2WxGqsjJPnnNS0hlYaJkU7hJepTtBfcDsJUG+wRto8ySOFcLi9Xd4qN8N
Uj6CjqS07BYCmlhTaGaaxMwfINsQiOpoKvwRSJbhmQkqwBFA1AqWo60bBrCDZdIBjYvlGpqJFADC
sZA4zJbitopCHYSMMoDo8aWVNJvhWCnLXlIlmcjbC5sw4SkzCLdECVaHePk1sV6ik4ggiycjlQF1
wEAST01alsIEOGUyiVSGVBl7uGwA9PaN7yCjACw4/A4Y0fnLGSRciH9FCEJ1hxaSjPDgsv/1e6TH
KuSRj+clbGMuA/IKLVg5UtYZH0N2npRsbCyOKcnOWX7YG1mhGo8gxuKNPUPfQVoN9OglTD6ySKJG
TLsbjVTT/liQ01tYgUHc3XBC7pS8jwHZ3GGvSixfUfu9bZFV15EreAmZExlr4cazNzsrXBLb9za5
H2byPDPhT2LXv1ziGILUAqdM7BPFK4U0iUwDKrgsfprQfP3SZSAJpO++QCHiZPSlehTtGmWy4YQI
H0KWwJuDc9o1AgmU1KyR8CKYOsr/sUKspFF25uZ2dDSbImV5EBB/8eiN6QOfgFBGxLescOS6k+Ew
JGrE/B0xMJG7RSVT0kDoBuKu16gzTghqEj9EmyiVCxX/WxwsApq89BjSKoZWbotPc9Gn/yn9dFaJ
WhPdoc0/rUwfMXB3Ljta3NFwd6QF/i8Pl9/FJk4yUcEv+IhO7MgRq6BNO2vSnL6UkpwzrON/PX8p
b3nkWHHRQdwziBqNOw1+oSqCuDNw7JeHcjxtNuSWlrA3x9bycDZZGRyAHMPItH9cTMprmAcCY1SQ
AMnfScRZM04mm0ICjkRGYewX5EsG3AmMNmdMqKnDb6P1PEC+8aUm49gO6V8BrJwdSiVsSfPKOWIf
sjkezccGTR9uSY9xb7WbCgzYRKrR9XdkE5tdxmUiKNogC2lDtxlpO+Pzd0ugpMzloiCvpTTiMUls
OtJrKUydsGVSfShOk3mNj0oRIc6wBcpPOSpeRos2xJVpHIy0AKXgJSCYRNdtHR1uB9NuDHFl8Ms+
LDH+WDhCDCSx4qG+fUlW1mK6jL8sCY100QRulBNfM5+xl8S9oQQKqfXLWW1MOi1eeVjTyEGMYqG5
PtMV8ls+mm14KRXz7kx9ir8LuDyzG1FZWjevaedqOT752FxLU+sMR+WUYKGAzyCm3DgWLQIWESwk
OTYBMhG7QLUeXuCNMUseSsJOpUhvuCzJJ2QHwv7jMwhKQ194Ezfpd+3JaNqQJDJavHBM+IAnfsfx
iaGjgkOQzxgOiIG477FGfimazKADbxISiCArlIhUhTUrtemJ4eu/c2D52u2EGz+FawgTlbWUi0qR
hMPFB2zajjSqhNHsTFor/HOAbkZMGvr0FmRtg/IOxj6Tz0V5JVQe2SM3k8wdqyVhoVB/sHdheP/9
/R3UH44pNFM4ilDANJmF2tyjjpihNLGhJ+gpaUJfIJskXs/Cpb8d6mEX+ru//LB5oDw0jc7JRHcx
kBayFLIkr06ZE5b1WNIxGHEUPcFaWtj1J+XWSUCnp0scQOkjic7bgAaE/6IYfAPQY4vEUGJo1W9A
u50i6Aj2y6Bkbkh3OF+hcc2xTQPqvPI34k4hoGaEA66cBhDSSDN57SdU5cPyZa69FRBuHCW5k9Q4
gXDfrYyd3JsMsUeuyHE6IDjUAzbb9ZeyS8Ubkl62GOp5UK6alSbz+wKltpaFIaBkIxkiGMnh5IAk
XRb1CLZp83y8MG/jhkmlQYonEAGXekXGzBSS6QNMsAWIzVh3FhHWXwHeBN4aYI1+gbqQ7fMMI61F
SXQMZMQPedOYjtQf80Xh1xuHUNAC3tVvWRIlxWY9nV+Xcy82upGkPBw0MrHtGOrDLqW9bCnR/sgQ
OZlOzGEfO2I+iTWUvUkkEpKTdhADequewJGJs5Y3KMjO1vzdykah5fDpe1KUOgHgj4M2VBE7QbMk
D4K1sqrPyifntVRc3T+ofjxY0ANr8dcjVHGoEgQKetJgQYxUSESTQRqS8AqijZHfdaO37C1lHMEC
ezoxYqeSaODTHUkxKs6LAnoSHFdQrlgRR1wtBN7s4B55tp7oIXpTQVslaaV2iTT/ETg0bh5yjL3M
DsdD4g3mjDm0GL0qW07M+MWH5ItuQGUc0KlYnJbLri+Yv87BRZ4Tdg1GNkKS/xU9a1puSMOQ40Oe
k+pKuPdOstoA8gnOlL4NY75CJGbFjAQwaebQ5Ie7PAL1vS5pGD2WJZ4wkvyLyWCaJgGsiQXiJKZC
kx5zZ9OmAKEdjuZoIMk7AJuO5acoLztQ/DUnTzUHNhDKxbm2ruNz2OPh5ckxeQer3F8BFtMvHQk6
TlFrJFiIj37zbScdUOcfUMjZT70mxinCcwDl51eEvpOi5p4x4hM0L/UiXggSLiwYHpu8EvEPYq3G
CUQQYNghn5s2i0qiVeLhiADzmJgiDoOMNmYDvfC/rLFLhDv6ASiOkNs6q2QjECxwIxaV0XVpw/4l
4Enfv25RFD0NnrBUIdFgUKpJvYsoQzoxtLCIt0U/iRCis88rxREsuJ3UjTxZMZRhlB+sko9Q0uHw
A4pwm/GXgXBMg7fDiknjjIQEDoydSmyIJTfGuzPeCF9Ryou1d+QJBEQ9allJx6mQhIty7yP2fruO
EyOnwv0XIKQlzQbaJNI7WgxEvtMy8omEoFVyM0WXJCE9gR7N1oIw/jHx30lYmSbgwIOnIvbFQh/H
3I5eI02rwjRZVKkXex2jP+zLExF8TeBMQMFfKwFul9Uz8LWIVjTFzu6KG9ViXtS8w6PRlVhqybFc
cJj1W+bInGJ2xWyrg/fya27HmL9t7to8fbsbZLFS6AOR+Tpv4yzRc6PvoMsAkxHtugIB+djT1Yqr
7AKp7FYI+dhYQTbDw2iNjTiuFIB7Eukhvr7BIVGuECfWb7WbyCwNHuPR2uyJx4YnhoUeD2Fq8jF4
tlThXShA5Mzsc86i8fMXRTkcwNclA+JJVjgYYrux3gBw4crDx6MrgU4XGI+C1+OONGxbFIKUPAk5
A00gez6VCTvshjeDi7gdTeTdQIssE4Tj4D3RoO1IRxQjjSQWyAwciLgsf7VwOEsetOkkuX0o7omM
2c0BVvkAyd7w4sRLnVjK0VjoBkMli1hn4QWhhRoPOJRCkOrqzR4LLOUvwCcU+fmRIKEbnTmyyZcN
HRDvIQ6/Pm6KnGO0T8HsOFZJL8dHTg3YsGLzTV13JLtLiKfg8oi55/nJ7lRq15UcqGccOmbBxh9c
cS4jvapYbB8fdyi/jrKMHIN5cSnFJv0K0tkTMVoyp8aWh343bxhaiYQfryohfOEez4ZtejDNeqqD
Bg28GAxy4coZ+TDLqUBkFNpmeySibp4RcHeHk+fqLS3JPKLamBmpDCwXOel5ekCqq84ntdvemRuO
EnDHpwXqYX4Jj/auztPyZdwRHpfOJ8kDlH2X/tOoMO7aIW7dVSQcGj7o9FZsnI5DuQ5xkLtNaa7U
IwSxjaHGqVGfflVt2HMKIJk279gC0ODgFifNHfVLhWpGCB/dYQca1CMUGYC0+vHuyq5t9WwoMEbI
W70kH+vY9MAS1IwS9RnpJdFPKiVRgJSkdLC84AumdMYXNC2otpH1MACBnAYd69W8ZGhmFynkf32g
7Wzwl6b4pBHxQlStxgJ4atwLe9Bqv3R9ebtaxay/N/JQZPakOhkPPPw3qmNgvOvkmJQbImqHwsK7
IC5wmqRmf834tOKVkw7llFvgBlID/gUEqL8Hx/EeJjoMNqhkOXmqXwD72hrniN4N9lZZJG9SHqb2
ybG5mOT9VWV9zJzz4hbCUOZcfqPV2bNvipfad9WORYIyDDnSYnCeNCur1XUuDMtT8wgeG1IKzoD/
hUbIE3ACt11RTw6vLgnadn4NV7ckIgkBTLCLEXCbrHG2TmfMGPYnRR08cpmCwIYRR65ND4T2Z+yG
xDZo4cEQU/NRkkP7B00pLngzVNaAwb5TguJZxoBKx8nwpu0B2j97o0OwpNDf0B+J26Vf63G2v9Zf
ZKI9xiP8iJFzjQP4TBmfAp0T/MXhrs4AvaT9t9bTrAlX8By9XsYGFDLzUq1Pcsqpdp7CzYipRzLu
ep0ju6ip16ZNIQ8gyclOolkatxxlsroObzSs8c1Vx9I90m3+GelTblHL9bUO378b/f66PFrv1QYa
YJcEVqa4SmukAgDb2+mpqdJzwXFAxfg2dSkSz+68ulgVvUAZM9HeXA5YypjfQPiJeMrg5NJBHNbP
kSd2YBPBYhpOru7dhM4zPRMxvbpGD8+GHdCvuVO0f/S+cRCam9AWT9bkLcNTJQDSDk8k5NVjBhsR
b+0Bjo7I92jUp4LuYiG48GCgvmzyv2JigH4+LsppR2CJho1YDqa7RzeIbapHEJEmdDT9wvjSKUjB
DbKzBo5eJ9AanS05Ff6acWuAVFxdr4BkLIUqyp4oX0l4YSEupmFteA0y3Lhp3uCnCgpnBtUavuMy
s1ARd8WQ2fM0ckdjkzClgyahJla/O1M7S7JiNbK0SxBYtfBqgHqREu4vmofxsdeAzQdsS67hXUYe
jPqaHH8csjea81g4IyxjCPSp4ICCYg/odyW95InujTPhOBWaAyXC6Dr0igKHG3ZqclZVFCNAxg80
w93iMZMmsTivAUjpv1nTCN02PQmA8aYTckclM1NMI6HVxBFKrR/xIoKBA+1AQKYQw8QAOZWhrTTO
thYGyKDqXt4NyMMEVYg+HllHdYJOAKz8r4l5rpHy2ILQvM/osphFQ+5+5zwxkHAlBL4O3lgtU8M7
dXDb/OvJ7ajhCYegAYKI3GeofiQUEBIWldJq9vNhoapEFDncHcy/AV4ZGCKbU63BiDuZdhdCkDhE
5HU8cGkDcR8vo7TN8QuLRpgajfXBazrNYUMz8wmeUNcJ7H0i+BaWIIusEXUpmIPKmTA803EHgzme
kcZ5A3gvjgp78F18XAvl2fWdms5TPulm82ipwwrDWX3EafbdMrDnbGUciWRunfFmcbHj6u++I5Gg
DYh5JRzdXsMCNt8b9X/clCOFwOrs3kesiz1m5BgLn2b1SZPefVJCaOMOPGCzCFFO9+vwMDGz93f7
ObvsZsIqJYvBzjQunWhQh3H4B2vvdDOwRpq8kG9Ob5MpQxslFalF8K+AQWpX09NgrXNnKLFeE/xJ
jnS36LOYMf4ARti2Q4P9RxwD8uMOaDXFEHXDvASDVc9mIWxes0xzKFMJf0R5C8bIfVRJlk8iJZEt
mv/Us83hlEII4y8mnrKECUDAbDJ6BSEARwkLT5QlmCr05dsH2Hr/3bI/Llkwf8+rgMsMlgpvSPOZ
LJ9WyXWQJDXwLbJBwrIiPp5dpKzAIQBhk+jYX7X9rsOEY1JyvsS75+D1OzvhXrb0mJlEYEn1Qh16
PH5jrp+MiHQN6IM13yTat5+DWhlIYgSnOwuwyqGvUPDka4NA62CUmXWfIgjBNKc+AkfZSOxdSdbH
SNQV48zNQ4zamEy73H7XckysuLUk2YV75+bW7atH9oWWkvJ5RXLhJBywmEY94/kgT6bdwaNSfVaq
DSmLZ/a1cVfjHp3JyGTjINA5Emww8KP0ZR1CkLIF1+QsTjC/Z8qqiz5sg64D4jMUNgUTkafIRHPg
5Qbbn/RiRnul4+r4rfVvlbqbpwAYiXQ8YixXSh5vlsMB8/1SaDALfKUEzKwoDjKaBHfMHQEjUyJZ
72vS79yPk3ye0oxl0THAlJK1Z7CTJlp8NCYdDP5MyfNJutGXbrzyRlAjt1PrHz9lzRUjggBlws+o
doYMi2uedDSRfxM/i4ZCQm+3VZnQhgjnFJgDIGl2HeIQzFgjzmOyt7mGfZaKCsqmNyXHjiWJ9+/h
77pXuz/QagkhkxOQzRY+493os5Nq9tVdoMhkQObJ63Ne/TVzrHg9DQ/96fSMQvieznsCC8mnPTTI
61mIyLugfPrM8sVKroadFy82vTJq9o9hh/C0WszvtaeaPfAabnK6eN0DmdkHGF9MYzlBCyRZF48h
4HdzUp6RfXMuns5qOqi5TwwcEpTm9G0j2IHO4KkrapQ7jHPtaf71K1Y0BMDKajCtdzS5WvWkYqsf
1GV62BsTpsoKVX2CsA5Gi8iBcsZqm98LlQWRHoLrqS88Si/6sq1o/7UUVB1t2PAdpz0TyT85EBAU
D4YzGkX5G32iZ68Os8H8nsPb12yYcjBYvYlO7cRSeXDQkoj0a2Tpm294nTYqBR8XFKtOoXDIZEMg
YJgTNoDE7vx2m4irxHzloeYRToNInShAe6vXv9xCSCTMT+HMgQ36izdMM236AxvD4TX8kbWUxTs6
MtQQGxAQOTIgpF2/1mDyHZWqz82Tm/rqECv753B+eZjzlkuPgiqGA5l4EdkRNVa/wFGjQnboEh3h
cVOCS3bX6K8PGegv/lg1Z6mYEpqb7g77rQyfgZsHxYCiwSj3IXDmY0ooSleayavjoEARnord7z+o
a26+n857ykNsYotIeDQciMF8XvxHA2hEJzOLE0h5g0PKlIbO+Ibkx8BF7Pet9vSCPaSyV9J6FHl4
HVkJNjAvUp0WWA4dZWr+Fq01XOr6HlsbBjDvfDGj9MMAMqZsvGaxiL7WDsUIuBm+/XH9j3a62JnA
6WqgXT3NIswYkt9gSOxkXmbmVPEGp//xXWGH8XdebRkszfxC3xJ3qjC8K7jfR/tgQATpOSWVm6AZ
SJ14C/QsvovQwR0/Ir87LYzZ5YYpJhfdGNLhaacJGfXRIqVrB1bQUMxF8xmcaolcYXS1fas7ZWCr
OKDk5mn8eKjtqM4fQ/w7tMnP5ONjOVXEUA4AiFlQbK2Qx4NtPET0vn5kFDyWsf6wdNkOp5My3b19
Gd94Gfc0fzrPMfxtSPROZYzfQ+Yi6Kp1cbq39ITLaOsOC6hiac2kWhMeH3kxDaKFHVNNXwxf7azR
EBPv4QWDkq1/s8MSis0VgMPrgrLiy3SmqsVqlSbCidZRtyE+JNNHUDUNTUxDIN0x2XOdz0UwNhYz
JHmfSjTyNM0epmUtjFJX1nNC/brOWpaX7AhwMKNYXJjLMWOPeU8ZrA+yrr2ymtPbjkOoySjwuNPw
PksS2B6zBc0cy+4v9I+dwNfnqRWo8fhoj5tGkfQcvcqu36zj1D/92XsL669FxwIMhaAOQlZOBS5D
deWAF9wnN8/yx/oKJHoJ8UCGkGNUn3WNXfLrmnXMqx2yrhoLanBgZlhYwMJNQylZMV13bN3exmx3
U7izWD4DS26RxZrIbjlYr6VtAWh2pLrOBaSULeVwQO2xC4TtsIQB6Pp3lltOSbTWGv4LijbGkuqu
My3z9rHFVVrapdAOPHj3HnUs3rys4w5+qJa60t7cxzC3fFRajotTic8D8Au/6eYye+Bj7sCIMWpQ
veFp8poChLROZnWC+ABpsXIDtIL6zax3IwgKz0v8hg4J9TC3mm1MrrQzas7gTd2J5X1lNGD3HBgK
79Wb9KK6oTa/ravosvc6qKCjFlONPwy0AGF45Wb95j4ZGwpN5KnqKFDv/vHmfes+/3bGetu6HPzH
x9Yw26XlCM06NykAj5D6HvGx5qDLRHZ26jc+1mdY4QcEf/tk8Q4F8FjDxBRZx1jiYb9sHlQNO1xW
4rSa0ic9pzv3O6j6jSFX2xuzYVvzFxaqgP6TRVTw68P3Qm3BFzR9aOoxhX3EJ7ytbzj1Gzfo/6Zm
lUGNbXR3CgYSIA9qc/hBIgD5xLxoUM9OL4YRRo1hDgr1xSr6g+sgNAoW9il8b8Vk+ehdJi1fXIVF
T7SPaw5LhMDCe8PXCIVTJL20er8OM6mOMV3d3fl15FA9Zti3vG6yjzAEch9ubpK4YQfUdt/O08HH
drwflW6BW0/dpXazcaQaHM03VAHcVn5fB2vMtdJAoPMk1ttQkGhNQ+cMdskBrySZukprlrwoaDiH
Zcu5ej2sh2WCRfHPGCjuxKdxN2dI9Ykskdhm1CjtEJiOCo70MTGHUdIyLBoB/LDt1P3FQB8SGQMS
oJOi7pRGOArh8WWANb7zip7OycKceHRx8og6QzFmnYH1PcyHREm1UEvuo4yM1WRml11f5ymGyDLB
D4RUepRAYiDabGa7S4cRj2xYR3caYHS8YR/9afC5gbv41TK71sK6DMRU6eRfbXyR/x6Qw9vGAcOr
N0Zd3bVWGXdq/mlLDLERUmo6g2UecHU/ViZ1KbA5NMMG4m0k3AMcJuesMp9xisSgkcw9qTegGNAq
Ype+sO+6W9mHMYnYPA8fa6C0O+IyD2k0acWHe0jLGxKcA6g4BvhaMMHxG75mdxD7N5sQjpeSU6Ay
VEY6LrxKcoQIKFdcG4XGLcFQxi7mYJw4R2qDwxYpIAu+aJFYzzh9JsW1X2fYF3LB54na/z3pDenO
4uDEABLrmLanixM8oADjbZy7WgYFMll/sSIN5xgXYK65abhGUvcwbXMYhuovlyd3f1HhI0UrHoTL
5XuI6wRyut4xxDQF9RWqsT7u3actWQ65bx3LbeMlFlf2ZVO5DDDnROIBHfzx7WaG7zarHO6AdQtp
RNFHm5EF0YDZjbTnL8/faJyVOLY4wKutivyDTQCZRswy+I49LUB663de1ShRsJRLNiXCadT+0Pev
1upGW+kdNOzWSwE8Ttvjv0ZcDHZWCc8DP9yDgyCLOrEGRHbDa28k4+KxfX3cVGfa9iUZQ5/tfwJx
JMVSpRLZiC+KDFG16KCiw4o2TQNFZ2tai66AGFMN3avV6IHS6B11RXaBsmTQGCH188uhPrgxDf5j
77ftOW+I95HfCURJ8rQb0Y4ow9I1Jn8TTJD4Evuwkv2k06JkSNGvmSruV5ghmXUkgTWytomkSGJY
Jl+Cr8rcK0k0pSt7XDb941L+dDc/awblijckKSHKQGpQgFhydJJ32SDyo02wXJ+2siOdbhJx+xA0
h7dthaCzUpdAPmx7yHGddABa/r5eG/iyrQrqEPQ5SRF/g9Mftj3MKqObSup6ohw7YMwz/908+kU9
mwIQAy6gVOoHEdNDnxPyk8iaRKawAenjWCKpFVcGsnYKYlrvzKvJHBs/DnmuoiwqByczXeEvKrqU
lyNfe7hA/ELb/f8P0jS8e4f0kN4D7sjkuGxMn4hHdkqavE8AVkzakDDRgPiMclpENq/3j3q1mCEh
P485Wpnfzbcdk/xiUruv2BKwvCgGmzrYDnbWfEysWCBYiATpFu5m76BAlFTYNfBNI7AMkhayS/oH
YuZDASUuHEI36LGBhZN72sGioe/AtKcCvzHcUjaft1Ml8vSEzcKcGFx2WhR+MGDt99+e9wWF9GVY
tOAFOQpDm7RBYFlal87RukeSfEtfvoTbIcyO+RcgEVxEPMW/tmixKENxIkFihnuWWLRJncnrTiAL
ESDxxhMT6aPN0cPUAQ0qgZwVTO4lvtYBlZFzosJchMhjsZrueZXLkcSXBNdCfOtIj3eYydXY9WVG
bCeyt5nyKWbkNwvcy9Sdpr8Pj0udTSe9bTQIVIYQ4DGngU9Bfc6kUcxlruPrmHEjs8MISPGftwhS
p5uFaC3TLfRBfpm0AjFu2fdf3H4WJkgBW5e8Q/Wi66Tc5svWSHeOxnOtoVjuyzqfDsRKPf1Czyse
CtV3KPMke9aTqm5FaH7/5gRouB0Qrb9JzrABcKeWatzVld4BeqmXi8uDhHLILS0icaXR1ZFJAoug
ybRcIBP+RjQyn5YPCZmyhIFT5UVdO9YBk6KMielX9Ct6ejtYKBhhxu+d19MkJd47H7yXYH52U2bu
3VjDzxgOS4EQOsOYxySnfZU0l01+DL41FO97/7RiFAzx6KIeNJnomyz6uBG0cvm3XuLIg/ME/21c
+MAaPTfUcuGTPPc3Y74HRmiBdgrp7wOWQOBJNG4ABstgMUC2wvpmXiMuzs9Mr2FvtaCCo40AxZ5J
shfwybPVA3nCoazr8EBrI1HVIbcUH24HXt1hQoWICEr3L2wnWclprcPKbdBTb5gMbc5diJWCDFFt
Y4lMJiQUASyLEJeAhKBAqOxjeghpQgRCcdeZaoVBE618thPcRSf2juNkAxl1DQqViFwUku46xh5W
xnMhTGiO1nG8ua9gUDiYqIiKiUxaGmUF7FvoZz8uHPQUz2P0TSg7K9UCWpPgywBYrCa/PwWoN6f2
IAU2+HHQFOoN+rLMCrjCO2yEdc+hNFhE9ekMhB0TnkVE3UQNRGnYG2sDRCV0sDBQ+mSsc5pet/He
Akde3Ud3BnmL6AbaPPwnSnA0FtAzSE0sjcl8jVUre82FdQHTjKgwFwyYVAnDuQGbui7t538KC0/Y
9PzjobzzCD6cnwzmgbh8hMUijjZArdb8oQCJJ0iPiRMCKB6FkWGnePHryII+hIvBfCWiNKHPiVDh
uyWBgD6QMTlvDDnnISbAtpVltB7wEBJFnAZ0hxU4kw7OH6NsmUAZeA8S+fDdg+vLtGIamDzABRQv
6AnorMcSpgA2uL92g57GLm0A4tUtCfH/dIhwaDCL3ggrl1aaupJLU6k9IGaLw3UQyAflewWL8hh3
iG9qxnTazHmTeoPfbGLhRQ7muv/mYwN9C8icgi0AQQqqT1HNUFJer4yhwyLH6tI+lWTd8tXo5ZbM
Z1PiNWsFAcDfOkGmAlPZTEBeCbjgrm16ZtAtSxjKgVU3hZgVQ1hpliRotLugZEMc33sX6dXyIg2I
tG1Oha6Bc7KaISMSQ6k0YX/LwkOnG8FBH/C0EpjiBGuMpOiZQ+tEsePFDQfFj3BP4QcL4iOSSklQ
Ovb3iSwTNkUEnqNxctAd8nAvkfv9smPYutw1nh44F7+HS2wGKBGxirmDH9TNBZsgyIQRJe0WOXSh
h/5kX+5Nuk9dkz1iOMbPrAwCjqw02L1h1wT1Th4lSgIL8RXyLBgfcMapt9Wwq7rWcOSK0C6La5PZ
8kAlXaZi89uOHnt6VTrUHKGx02yEolZshdqE9+0AcnIDAIHLfUBFnEFNX2oi4aFg6um/iqVj/m2H
ro8xvaFZ75Cau0KTVZpWm9a4uMkWRgl0dfW+W02ND3gYbEdD98913ZE6ueMFP+ifcJe4K3fEhXZM
eTXGdCkL9nCNQ7oRcsNApreaA7litmAscBagy/om5QzBzDqDYAvL/82T7AxzkDCcIFmODntNg/aQ
HZA5ktiojXAVWDk4kCxFcfITFopcK1cnQLcJdaAsN05Z21dgNbgbu+4CivdW+XWdMr22DZtiYOzv
p8svxIaAy5fZL+3sNNwZZZSr2aNp3ONVd9M9MpnsYlbhJ20s4GWkD6fCh8243Jnuu1rROejrMLSY
XoAfFmD0iBkdKBISrN9lFYonX8+G2jQ98lgmc9w+22S5NaZ8GzI15GrdcWIIz9nfC57FOetaWND2
J1NYkLfflDZYpySVRxLYbRuSED9BdooDDQfx25ZslkTkFULidK5IaYiYByhLvCtqxBbpkmi5794+
ocfg4BzLRuWypBgRGrHQ59Z3N8dCyZJDj4yd0ARQaXmwhb1CiCy508PARygSgK7CT2YwhFAZOcVE
+SE4iaTzBMBVhEEntpc/9R97+h9VXMSfhGtFtmMRV6TxSiZgBOQ+lhGLKoW2LqOlnjCZ2QzAlKm9
GtB6F0kukh7+WYyQ5FiOiESRs1G1FdkBDg2+hCtmUDSFXykKGOGTyvrAYM8F6e967ZLBAe/sissl
K8Xe3ciKDyO+7FNN3RBaU0JHTF9sWq2s2kiSR3dQH4v+u4nMua32/YZJWyDBGNDFFtQuJ3cPcadz
DEVpgvRcMnhfH1b+Yn6h4MIh5OBBKegOTi+cWuktEkbwJnrabattbSFU29iqoDWwDz5Ww9CkeED0
XvDMgu4FNZD6EPI1dGxyWbYtxTKjmO1dx6ygX8/Z4KbmQJi8bL8+PJDsxgYXaqbG2Mpy/a98h2+H
MPbFNwrPq8PdhWWElRxsG04UkjJIFnIcrmHXcoruiP8XRllxDviIU3xQqQLQrcuKxpBaiGI8gIR2
T0zQFZYIJPIk36Aq4OlIfstaiUh4f/1PT8zvRXpqwTpAzcXryQnJwUC3QtRNR2B7GHdZwnJ62LXx
YcsUao+wNNmFpb2AB9OyMthagXB6+el/4yl+lt9X+uoCWNytK1Fuy62B7KpRZudNGdgl0ztzbx3T
UdZjIgT9kTO0Zim22Yi0cxQpTJzFIB7wZ5I1MRxVDmAWbWweyRLG0DhX/s/ar01iIdR0pyCnpkrO
WL9kTjaVktDOOME9byPsOJEn62wOaNU2Bwh5gTToUu+CHJXivs/KnyEY8AW7HgF2jq1dIkTUDkQN
CV+418vpLfg9XxZhTUh6XCjxjQMDLHpwG7xxY7HEDVTIW8JcPU4wduljeDW1aU/bXEwCmR91muip
O5y9qKWSK3Qqtck+jLiIN1B4nBzyCmJbyenrS1uG/lbE8xyPskVfQj7HiMxDA520lzC85ECZcWQI
rrXbZpxvgrWK3yFEhofZArYILTXc/v25KuR8QRkREDU5jYM1l/9P7wCtGdbXRk+/YQFeBIQsO1h/
yj3FWY2skRGvIDIwjOU4IyFhXYoehqSIpGTKDDuzNQTIE2oZawI1HXi2qEJjfGdcZsHPGjLJ0dMY
RROjXAFV8DgmzMbqF5DEiEIKtf7DEriKTqlNI3Fj0Gr9DmNHJCFkwTGyPtktFjEKMP7OKrDYReqT
PDSupTlCqsDEp9Fh0ozk4tYxlQIOmwzOtZhK52nYRTOHFXYtdJHCYusQ8jA20waZA6ieOWrIYNWZ
hY7MAZgmWTxa/UlXTfrmNA8Htm2IupDzbSUeJLJNun+bLwtIN8XRHgZ9YC3dkQuGjHcvKNmeJAie
DbeSp8HDhgJOMmywfP7pukRt/7H2Nk5BpHIxKj+DzPnlgVnuU3rMAbxegq3oymT4hL1btSziOiww
XsIRVSYQmnq1FDlIK+z+ddvB0bmvFmZrgS7j6RYZZdTfs69BDn26CGBxTG1SwP006umJwlfEQvKK
h6yHGph7kQexbKImwwaCDzZlZ0wAxCwPlvb6QrdAbl7DqUd4IPKhyDPXrcG9hbSLseZMoOlTYj3N
e6/f3VsgzMyHbLrwVPaYfMbrjkX1+ETLCscO7UKwpy4rA3EvwHCHDxkDCTKFXkNC4+RQcF7nRDxr
a4r/eXmFRQY9rXYb1fQBdd0Jig3D6Pax9qLYfDOUatrqzuDq37ALOjSX2sU9naY0V+5MwbrN3137
+57cLwwtEvl4lVwaila4mxvYrKEcHXQb9g5OBnETH6WYPrxve43dLEkXqFU299MAQ70dVQr8GzCH
ltPVcSBEWQGAdojPjVy1dbNq9Bf0R5/hOZea9vY0aQetu60gxicyoB0xo9w/uYB+va/1RjskbQh9
ekHLDARZTkn18r+xHmDgVbiPtidI7hX4Vx1Al5lv94B21MFXFjt87Lz20bNrEa+e8+KjurUU26GP
V8FoNEb7J/ujoHc+rkPKolTBRP8Mp3VUGZ8NeHWxGTUoT4wPQoq3nUewAR84fpVUIvt+s2M/a1hD
aS/3eDVzcN/gcTWHE/74UKXx+PJyC+JKkjft/aammi31otmPH7ju1Ja7YoS2rTogn0O9cn67PKir
Hl6uIoVT3Tceh9zeFmzFQkiEi5o4DO2Y9KpD94N78eKAg2JIQnEguFSMorMPExKONAImEZuYLyYy
bQeAEeAk6vV7KwbYFQes0HcKzr35ADB/Wrudw0FM+7zcqekxnKNhgOqGpzTDpXqsqW7weLkxM0tI
Tc/BYZkdiTzz97nfGshRtjyb1d05MDjuiHQUMB4LLPNaN4Zl3diWPfvuaDARdvQpeCQ7Y8tkDSyy
aJEqCD4PtgjtuwMaNUzl2eKzgo1TTPKXOjVJeFyYhU9a9Ek7pWl2Mju14FkSv61vfcBR10aTcJTz
HrZqbbKG/Nzd98XGGcRll3XBpd6jA58Vdgdjc90jJQtNRDSbIEyWDu1ABe0Gcf/2cI8LIzwwNS2h
GSsdjBp9hYVqAm70R5I/s1nsxXR2CANILLvSPDJJWL15wz9oUzwGnEehXnQeZDv3fp0ZtQQVMtk7
FQLNqdsJOJoGFZJqoqhN0/FIxRutASFaw9qg4B6iRnP0fdKqe3cZ+uM8J2VQD3LWOYcWB95nuNl0
OgZDvkQQtFui876bZEX04hDB3t0EL62FWXXDiqtmdtqxq16V9YI5bsEwhGX8WO+ZTMOPpufJ/WG9
yNXp0A1auNQB637CN2X1a3vd7nlFbLNgdXjEkL9WfFuoP61tdTTrKHKxjndeMEZETzp/MppNJ/++
mQxyIGX7udHvWwA02LUB9WrBIxyc8ZL/Pv2GmPF0RrDHQNb/jkBTeMhd+5dzBMmoRoFycM8LC+0z
9rB3t1S/AR63wrkA01u19La3X243qaU0e4Kb+8hhs2mje2+QfyKokpUaHLxONP3czQ5umY109Qir
CeuauogvMI+vDJEYP8Zf7EVFtqP13BazGyUJ0WB8Bw9BSvgIc0j5gFNzGA6MZXwNOl2jHL9O1kV0
ZFWY042h5qlvmz7Dc/9ZFarzBDxuYXVGX5uOQI85jI+uYtudgvbwte2xt5AK4RDR6R+KqAE3smMe
HwbEPx66bpXb7mBygFfV521F9CEmSZ8696+TBx1qCSDsg101KTNO0TH3yq71EvpgDeUlz+m7vh4n
BFscOnNRDx5GeWndxjkrDLN8n/ZIm/18KwLEzIWJa9mX/LX0GkBgBCW0+pjDQkR+bD7IDnVxUuVH
D6MT3v7jK55H95vVIJfiWGWiA9TdcWMl8DsVCJhPK+K/AN1NG1tX+is7TolrNziYL+rJrIEQtTv8
CjuxLF2GHNaT27jzNbWr+ygZKVWUfPeYKznYr9v4DuuKS8OgZAW9EfpzHSfC/2g6s2VFtWwNP5ER
gh3c0jc2KPY3hM0SBBEFFPDp65u5z4ms2pWVK7cNMOcc4x9/Y0oO21yXzaNh2IfhwruSj8qGky//
WbWq7fbFAuR7xGb9NkvV6rJAGjqYasbqtGtmZeHWz33D7GFEylr7cuh0OyReGGSSaKIwCfjEesvW
9MHK6o2Dn8PnAW9imvWZjYWPzoixFQBmBtSxYewS65Cz5cysZVDReV8xGULxbig3f0OHr12Je9PH
hAqFFFRDsxgZxfG+/OAg1Nk/vHrH2AUqWqss8aui33t5mN+ljDZeUMKNjMJd+EaMhY9Hhkcv9nic
MIVZUStAu8Lxp28Bsm8ZS3Gw3UDMxaknvTYV3BH/C0vqZUWYfkVGKKFlY/BlNAVUD7v8GPcwpRdH
lyCbyfLFGcG+RZZt5WffoFTMZwIoX/DAAbzDEIYd2dn8fjCcx2GKCfeHMXLz1OILkfd8lI6UoFoJ
HszUP0wAqiFGi3eFKXH7hoeiCiVxFAftz34Tp0g4Us/Ie0ZmPAE0lqnJ0fzJDjHdZK1n5MywXxAT
4XXMWTnKf3/1puEUNvicupraLReT+z7PmJPHemkXrMqXR0oPgia8En2ZC5pp85E+L37We80s3xhs
OWzHJtjISandAay2p/FiCqK/eEU8fWV9AsK8exzlwmEWnxO7JpwbIRvscuKV2XnsD7v+01UDYeuJ
TT0bplYFz77+cfO7MUReWQWb2h46JcfyABl953C0PXV9M5/jcbATQHEg1hNzLDIS70eGul/TtY6/
j42M5rte5CyOcezgMJHRSAiiI1PXB2ApVHvQQ6RNd79P1nIgAhxWK0Ij/iJ3NNFINEWmAOTBPCig
bWysHeNZobErytnv1t4AEW/JmNR4XnKacmCeyBh+kaM23cmlOUDcNLK/OGQIR6juSyry0nv8gPpG
+m9GuVSDMJW2OtJfX3d5XzS+9NajfQKLWtU3ivY6QZH+2S8q7NKnf54IMj7TgFoycYMEchGpX0yx
hY4UwWl9t1ZMq2xp9QFCb1ioDLdtCJCPUOxivpgI4A0JmVdszGw8rAkJbyMsAAR4LppGd2i+GfA5
2SpfPeggoVZCQ42fJscL8RLM9hgtOMfmlCMAhFVgJUxeFKNYjRhMM6g3ByVN0+A9k0qn7eb3R7g3
enj5IWAboZNiKNgLxjTOczAAVGdr6IBCBolq5e32eMC/Bj3KSmDWOO2vFrxqSQTOl+QThwHhb97P
0biOrMwBOaJNpUzXL+qxNttSo6oRmMWT5CBa9lVMyPp/PhE8fbhM0vsBpyGUdNvzCvIwOh0FQhe/
Kdm1a+Mvwe1RkAvz1IcNLNQpgcyd/EcMAA3u5a5UeJk9PCjXTP9S4TDUoZstYSiYUPaHPbBHRKgY
LPEz+IX+G9ISz2SfU4JSj90NoCbPjMHuAekf7v5fo0wJFsR7X1usf9SxXBMbJmZhrVIKVBodzNie
QzdZlGdOQzYDJIA/iGk/Ayzm5QdQilhluicAXah3GGlo7yPIO/klEQ8KD+8qatjjaqpDdI2bmpmV
NTydlTEpdHo0MiKokAONWYf8Ry8nOSAUK8qMtZSAeunWG4dl/btoqYRB+5gsSziKgjixf4Y0P5xj
tB1izl9+TDVCOdCRpAZFlhRFvvFSOIl+7P6bmU1FgNYGrZGY8Lnn41H96LhYUvtuKQH2+84mKS37
Wmpwwyb2any8XCP7CBs/ISyf7LhC/Kvs9nzdkHckvfPAFQHNJygm+DE6+FPcgjc9N0JuynTfRtJl
73+Ek2v7O0xlRPv8aDHBoxN5pX+epYF4pN6oCRv9Jpy4R3xELaS1CT8YgGoyG8+0Zb/RvonT7VIA
Pes+xnQY4Prxt6SJX6WYDdyNwoered+p14fNHor37bKeDYEI2SQSiPFaYo7PFF642rKXzHxE2EgB
qGegRXzwy4Ow70yYnZTeRPE6Ni+NcxMbn9YcMqbQPpTzyzrowReYY31pi5gtss4fNhHh2f6DjUQ9
wwoY/objKzAOHlB/76vjEbpJw61UcYrx35WWSW5eW+dKRpzxJYZoYEwwoKFJp93Wyxd6x+gsy7P3
PMcgbs7arnPAKimbfk75+zqc7JOgMR8TuE2VWQHSQ9k1I0U/qpenan8r94MEDfYSwHrw+tpFbRWE
Q8paTLQEdMB0JWdYz0ef1ZeJuf9agJzq0rQ6UavW0wGL5J9BLPFOlf+cCZOE9w05tkNnvM8I7BMm
04b0s+rc6u1VGSt/PV+9flZyN0pu0s8a3hQqvbueIf/4TfOVCnRNkZlex7duqxC0gtTymsGGgHPN
rvW4DvaPgL8wxpQaJHA+9ApixrGC7rt3zHSCL36eYOgCfhXOlEdh/al4Bc4MihfJXrN9uViyQnfG
cJ3xPZdjbKuXYcdQMrKpwxnJA+TiIIqf+LyAbXpJgRMgPeSnGmoDulNIUXyarVSZ2YlHNdGVZUpO
pNWDQla6w2Vx6yhLJe17eZdatIFF6i9vIc0AEKvxQhy+4rlb9foWSANzPZ6JJeeSvozQNFEHAVl9
yLgTTs88dzbGKmFheCHLmmOeHkAUK06M79rhqd8IXlQsLgbqqM3nzB/Qzwl3ItNz5h2RfZjYMaSB
/YRx1PEtafALC8gwfVd3lkt4O9o1EwKX1kgPXFPFlin10a8ueUrxU3aXTrh5mhtiHr0QrpZsHbw5
/isELmg3fznzBV+b0f/AwG3PAaaE4K5tUUN8nPFqArvtuhRfBVYNYRN4iOJQzZNeoNqdCGPQK+x4
SqujYLgVDhbWXKeGUMn7IvFq3RQTKMi4rL2REe8KX14N59dlqBdWs5BmivXik2zAx5aG78+OFgdL
giFxe0U8yUknNCvIq429spFCwjM3wmQW9jYjGWNm8KLclwf/4PpDCVpCrfAdmAygAkf+rY7VasDf
3/tOqjuOHm50uKO1Hka1RumiY0EAFi/A82w6OqrHLxQftJliHikmkl7ItHO73PPyZrwVRCFllhKX
Qlp8uIcyIuLn76f7/A6Z4smGAl2P6lZ7kCeB2bnfmFzHnjPQYGZo+4ZxNLpAk09XIB8QQWj5qSMY
0FnCD+FxJICTyZFau4ahOr4PzTVkJLna1BAaAcn9jdgjb75vUA7grJVhJiCLWXHEOoU6bkIUe69y
B8Vk4UnrMWMQIQRLWQEKzvpknFkf/C2PYuhEdWPASWiEJ7SERXAxH8DeEneeNDdS7asb0BzbD+2l
ISjrfHKxyhBOjD2aIMKrVLbQ5jbYy0hp0oDoASG7Lzzhmik+TeSpNIL/vjIYd75Zwz5nowvxmxL2
IG8N5egyW1IA0XBxHghvm7sYf5/XA4OSRCD+a4bY1BhrwbZGA3IWwcUrct5lmREdnKQ7FWVC/BJS
DxSOR8ysURlaFrOLYcChv8K3Wszy4BKCFkBOlFHlgTCq5p1JE+lhYo6F3SQho3RV4xGOJZz216+g
HgnLEQHiC2g/M8Vr5H//TK0QuQqg9beUbHVT4t6CjzxPDkCumK4B3hhAX8L2qcDkA7O9cYDL5tCm
uIHvQkwJsBcN0BibGl34htjP0n6if1VI1qBWGeyEGc4f4koqCNAeYgPz2eBfz/VuTMqXCKf5xKF7
VJmwQ9yFbXUhIhzHan24VVF/MTpsZkL1sngwuz9xK4i7vQxvrZGfemHn1ZCGKV6t4URMuSozOo6E
/J4VJZa/4KUJaQW3XIQCwfG4cHzgosV4DXcLHp0XRK4jNwsfAHhiZMq43/2+z1Evc1IC3LkYJzzd
+4lHiYn4mhsqKFcT/PeZYN4QzPzwamYs7NLtWmkgdO88ZWI9CFuHM4SFWAuKwn8hllYcdIEcQZbE
UYV7BuA6e33NME/QA+6rT050VH19IAKc3fG5Mc9DkxE9pj/ZDJ4OXBf7kCUMpMjYEkbBxxj1ELwB
UfWidMEDkIF20EbIHyoxBwIJZGDkxEy7v+eYWy+MtCAjMwRWtrhMQxcu/BJUDTIGBfyLih7jdh67
p5Xs1wWXhVKP6p9OM6WXFhkaKFwWyknwEYrj+pykVJlP7m1slj5ifTFYfbsorK2DPcG7COp+vZ3Y
/AQrhs15Dadu9QcmKAQouCkh/QOH+NdkIeBa9SgRaBnyzU8DNhCzmgl0G8K0YC6tYM0cYlNkbEta
/69+oTIvFx0lP1UFUBEXHXNrSD1rgvBWkQPeOen0FwhuAsV/vkKaI3zQYZmI2a4nzeZ6J1A72frk
1vweII3FtYRpq/bAKX6gw4zPy/3baFrrxetIHuA/ctmtyKErC08VTLDqgD7nY/TTzZ0VeplEJlCu
HLJwJoCRYjGq0unHnnC3ckb5IIz/GCAwumzWi/x178xUwaOJPsk3mPUwI842TWojHBk3eo9OrFlG
tGG1EBEmQDqQ/gYnlhaK6OQAlTLzHxMPiOKH9waV1XmCO5wAX6qRUdk1DQEr13zPmsYd7Aoggv8f
BRDoCGwjLOlzYXefoqBjv+qDtzv9obagqH3iX8dvWG5nXsHOFbaMBxgWhbNzVOBmafRkj48nUzQd
00YrKNrxnF/kT+8cT/Tz+NS1xnjbusKovNl8ASJKGzAKQgv5CrNoTYY0uwlBWiwCFjeOjTYh3S4P
bacHL8ivqONaxaI5hfQYTUglaJ2mI9Ln+dTwwpfOWMGlvvTyvriC0lAIKR55U+jjK/FhJlZ6aO8G
n4xpJY+n1ydt5gcpq/5ayMX50oJBIVby53T8CFbUqukJByT+0/JLtALCRBMIkuI51s/t9fxe/hyI
m0z1MExql7UmIpAZ2DYfvb6RHN1Zk0QfL5hwlJJdIELZEui6qk/SrV97hz5zxGpPlusK0h8cO2ih
E8bQ7DPXSx8+/lLg8c+f3sR2MYJvImHzXO0lOm5EDLuYCs8TEypCqZ16SVNLYmJCMW2EjxjI5aET
dDEprLBsdciLVtmni8soZSc+nKPXoi+LZBlEOnwbDKrgruErGmnxS4NN70eAPdq8Pr1lQ9HSh1MN
mezdOaOp2KQ/iqozLEPXj3doKVoLJR5CD6M5h7/M7mt8kveiXhbYNMeUgQ/z8zLCJ4MARAOp0feH
Dr3VzDsBUUS9WaSV1AZafBjoPejtLQbA/a92+uIBxCh2i1DsofXZX5evnnkYFtqpm5ZaF+YGmRvP
ZdhjJkMGi57MUEJBjSsZ1kBSuSZD+he9vxpvxkwPbMVMNh9S7Yzi7Pui8SOzlVG01l5I2YBWfcf/
AaUgRQ09IvkgH8mUWJ7wx4nZ0V9/wx3uVC2zpYr6kLRSypTybVUfH1xs9554FFshlzjn+oRhLmCj
eLEsC8txhueMBo7rMH6bw109KyQNZUdmqYcEAR4Mn9FfBgNzz4Qb7qyGMWw00W6PY7gZ0udzH/yw
1G/JMrboDsPbY3O3QPlu2aJDraeFr5nshyxXCCZ0yFrv4f2gLdxg66dvK7skTD9eek7mmwGKCojs
xWHfbymVyWt1on0z7QyUJ5v7It1Ufm+KWoJYo1IvU3Nwlcn8AZ0iB25gdKtm2X7Mdwc67/KnTamn
023FyLdbvQVzySrJ4RlvKvO9JeHHrpzkqB7YseZESoePY+ckS4K42d65OEcu4OtYWO3sHeay/vTu
WJAsC+LDHn4Ox4hZNh1rrHNFs6f1fdIky9MJCVgHnFUG2lMVj8gdYrXNbko8DyQU7xRf2fTc3MjD
Hyoz7o9XLcZOUmqfRBtwcvw1LqITbzPYptpboQmnoZXPHYxlkejcI/KdN0TgRvC1rm4HZse899R7
6yftO7ZYF7xfdi3n3XTCo7m93w0wuGFuqZ7qVYHC0OH0AsKDuBnZCQMCKtXr82mob102PmtWXiT+
d5yY+Ze/Zd559bc+lI0vv6+MAo+W64sKhEDYp9GsP0F+UCEi/CwWRR5IY3htHeQL8X9QwD1XPDMJ
EN988iR9nkZJnkqnN9D9S8sHxoC5Q9BN1Vu1ZpElfg5qqX/AdlGtDf2mx1trY9nMybE3m0UPtGjD
IyqdYlDIbavqzfrhKFYkLJIl8wUvlCNOy1Ltdxpbn7vxIE/MUDB2YabqPEkMZ1gb3i2FwTXbFGq7
WifiK2XbwR0QoJfRbIiAYledR0Ej5lCfXbZQofA1WtsImT6g90OdvpZRtogHJitkiJEXDi4n7vS9
dvqIkU5sWM8fpaH57p1kLHu15vvWmsqRFXcw3ssDPRoibInxOSyXj7lCB6fV2AAiyVP/3b4OVh1H
eonnf3vDEXzJntdbNvjk3Xjp0VsfJwZ8k5W6nf9oICF9AK/+J1Y/SVgOaN/jAEKWUTU2jxtlpDbZ
cltgpKwgPViJf8qvDQDpIXGa6wY6H4qXvs+1WNbcp6fRw/Nf7J/sNxZRVa5Cbnjnjzg1sI1j03df
dNMItq6lE4whO0OiGqBYYKpZ7S/kFvOLUd6MFIKPVtHb34bov4BVhADx2xiyZMSJOfo5yVj7/RZq
L1CLv5xVKHvso5+HdYhwZYxXH8t8bUeIU0prWjW+CosNgyBTzkhD6JcMF1AzjhcNmylx1b/Zc2Lc
E4NBKT+wdzGeIT3mxNlAn3ZD85l56oxswamQI9V+7a8oSzAQIOe5XaEJ7G1ZpVgpkVvJgE/wHuk4
PoLeBbfhr9jvEP3GiJk+8F6fI7/Wys4APGf0+fdf1g4mClBH6JogWsHWnd6v8wEQgibj/cwRB/kC
qlZhQMePAb2BiG8D2cHWmZo8BhSErn0ZT3cDW8GlhCPmehh4B4zbLnBK8gZ6XhDDSIscLrtgsymh
5AkeqbyAwAEXWxa2+b2XOT5QUHbwTSBPEU+Jf/q3nf6lZxD9l51GuviSQHiCjOxjKtZqQOaU2dGV
j0GSHIDqRzgr3GcBI58L+nAkdpFid3tuY3+PG9UCc0gHHqO5VoEoJpVL5cexTGs42q0ZLtEpCsdL
PvJ77NgQ7VB0yZ0Fv1xMCX43s+B5FdT5Cfx2+kuGn4o32n9L4ykbQrkuslMUZPH4Fm3iD1hG3Bit
pG2NGd0kUAuWB9Ayx0aFPUFOUErsF/OSJHTUQr232/zc3phjunSYR9elk5XnBze0nLj80W+yiYcC
418iMKKXB0Kk5F0+JXaJJcZF4oe10QvfDXTQV2wPBGj65EXeej8yORLtpg/c8b3gekND1ZlvyR7a
0kCHj8LZ/P7NxFnde/yDwMD0gcxCedkQW+Hig+LORpUpsx7DCoMkEHxQHgVh6lomsWqeuKyrRH/f
hjnoRA9kmBG6KXUEr1kgZLApIuRN2RPUIr3m80HPw3ZXAkj4UqhjVtanTlAYtvf27VqACEjA+PBM
1HNtD5hHU7cSpMKf5X8Sffbesl+OzI5fP2uw/9ywMCALhHl+hzBleAMGLMvlcXx79x2FxDYjys1j
v+9G9bSIwvK+6mFI/1kp2S6G3ocmpkIlr/eh4GXOCE8YLSqn70TfEhGnTu/nWLFUnltG1YyAjeRr
PvFo0N8T1G/GLxjJepU6aq37GBYcv1PrPPEFsTYJv+cX1TK7MDzUDDZagGCEfNah+vduqFGEunC8
Vu/LWsWELN8/cQ2lgZNur8gsI0GXMeXW+qXOkMM0dV/vy+vnVqRp0W/k6fS5/XTWozuqzysbRC5P
2UCS1JWQOZvpFsBpoITt039zq0snrWLz2wn/tB/Gc/zLpBCypWQUbD+UlY3fSsikfmLu8ewx38y8
Ued8q9VdviWdKaPETb13E6bgJhHEQlUo8dsRU1IbSoe0LCrvmzrN6Cw1H/aZTdaE996xh4BZwXOM
m/IwfxFQz0AvxhlktbhnJS0KWV7hSyh8qd/jVfF2J+VUySGaS1pyy0dnZbL45df+wCj76+yzLPv2
mGTSPGhlt4PJ8Dj9WvPxxflGmfVz0HqJQuHt5D27+Lj9cFj9kzHnEAH6GDvUs9FQ1kt58SOrbDxG
ZU1NGIwqsPT0/PoiFRZg+FzGMKXn2j/Z7RN1Wh0KdfXs7S+9/iaaJkO7g2j49OohHZvYZKt5odIl
U5lRSGHboSRbieX2RArxzvFiul+y7FwOFml76bfImL6ONDx+cWn/WG02Q2BUF147nMUzBQlWchl1
q+K7LlMcXsTUqmptqWZUlizu6u1LJGGau49sNjYa4CX9fbdHrzDuuQNI5boKfn0ZHXfMzcC0QKEB
nIJ0VbmUO5sRRXGnewyAb5kl11CMHLJ/it2o0QY9p4PU9TFuTEJqfczIJMF84AE59Ehl98n0sJWt
irhWo/z70Qe0upeat0h0FoyB281GQWkhggiZdmqRid/Nst/p5GxXmTPuSB3loQtfHVJxJ0mnY8g9
bn85RFDoQVRp9Ce1dJYuI3gpfYb68ggfP+tdeP2J9hNyzHFnZCBVBAWbbc+VgVUe1MvP6WQtymLJ
qtjMDuT6XSb80aPRlkv1sDQU9rQK7LQ/R5G8IlKRGwSBC1nnNfmjg7EF3M7zEfexVLBG0bXt8ROm
77pCfw7PaTUIBm5/PjZH7kdrJLNyvqQuwA3RoxWjIl6dNEOb5RwwqtmUUE/OCQYT4NL2cqBth8tG
rzz2CD+aC7ov2SnCphg7C2epusuJ8ZhxKLa6Q+ZlmEKjALjCeTpf1i9xrangkAPB3hDS8eHupY8y
Q5HNz8ILa0aOBuKKTWGdkAs+CBaw4VAIKgNNF28l/d3Ch728MoKrzP1wYuQThvzYWt6dBSBC9bcA
xs0LU8ILR1cJcwO2nVxqQ5UYGOgxZz25jgmTJ7ULmrubaS3OOg3tXGL+mzEY6jX9ojOsvG0HGkM4
G1QvdHFzYj2vfXSLYNaVnqb+iFOXbMmIg3uy/UxoXYdQLtyhauBvkcEimUzHHG1fyrMBJE2euVkM
0UIC1PFDOhd2UCTxYePjp4HPtzHAUTmd0zLu4pfp84xOXtryswtvIYJo59vo4qmG5ypaPdWNyG7M
KJEkRO51o6NlkXd9LtLdmnDldZhYD6Yot5x34gNTPNMDfejvh5bXrE+KMGvzBqZOrX2TUl6PnhTY
fGgNdG+k6qlJN8x8pfFZFvpIP1EU527P3gCzwyyhnWUXY0RBFuZzltM/PkX8LqGltL6VB44vJKP3
FaBn4jIDYaZJ+tnnODTvKDXuq/u881rrWM17Fl0fXvk57epIJ4AlEBG0uHjgkDB/W5tbL6BZpT0s
Hsa2go3K1aF0qfR7WBcseNubZwElSzdNne8cpp0f9s9cOfHopjO63/SPhzH3ffSaR/Sd2rrCtGdo
Lo77pzsbLPbcqUT3qTZgbRpHmF13eFFfhzj0YIKSGGE9A//1i6yh9eQCyksZwLrc1gaWUq/pc40F
WG0YMrN9TkxmWr2D8AtlRr+KrjyA6wtMwvgq72O376bnEdZ0DwCJkxky8sGn42Vel5BWErPnvmtN
OC+wS9GDQloxM1dY5KkE4Bk7SMSe9zBv4B54vLDaOK5t2Oo5Fe+/bDC8Ry+g6z9q2wnRDqeQGavx
OSd/j9kN0EFv7bk3FUiP0ESxAA1P4C+dJv+MXsNjOCb3nBqTkxcqCuo0wcYnPfUVLPozzK0wwxgi
4unbwgmjN/uC5x8zNArj2D55/XWnVZkYWj3s61jsL+aYi3F+zgR+xGP1csL+jp/+OUAs/EbsYu2C
FRiOLvjnDlDu9OHwUpeJEfqEJ7Gwsr14XnO65EN0EdJNTG2/eiMc9lotgyC4qRIy98YgiDpIrwjt
/sc0EUketniI6EXQoq1ca2i6tA+MNf65Tv+mC4wBqK/B8Uw7nw5xhgF+p4ZGw8L4ncoLxH96vDsp
Pn0NIDoULxA9wCdFU0F5tL/RPKg7Q4w/eMhESY3l2EpGQ3KAtMuQBPCdaghmbkTmk7BS2Y2WPzEq
09YaAxEC9P5SgGLaWosqf6Ei/UIPisHnP8j0B0pNq4pqQAkPIMfzWG+uHq4e8RrQWRh9t8g3ZOvk
xfuNOaEhDkqChvyCQSuPSAwm9MZX6KIJYelRoKrKG+/0gRgcNRvmIZRvdyTXqgMDIjf5dkRxChxz
FSjToSGHwIJc7aGqwTWiNdoh0Yz1jehAE+RuyAXM4OsR/FTY1d9KBSwiRGWFG0vLBgCaTIOK4AYL
OlPyIfjtAPbtkQ9LiDQq4eiMiTuce+RxggyEWzXTk85Ixp58UPFqwcFmRs+IwGNoKMRBgE3fYuH0
1FiAzxqXUVlAUNrKPPaIeYdWsa5QWwrjdEoTL8WERvDshagF+13Y+NoOD/1wqix+3gXhDzk0HDsX
oedlrvtDvvveq7PGUlTtcfqau4C7dqWHhskfEIJIO/b0Mxo6YLzLBFZVvhkfUkvoLYCafRdlid2b
DReB8IgLWFdWHHibZNkLXnoVjDYnEy+Of6KJ9/6O4wz8HCQiIkZABIZJDlo0ht40pjk0B4y0kXkJ
JYFC68WIAqv7CW3pyAy6y+VPPC/CbH+iTw9xoGJ8QgrIbifCJXCzGRHwygXtMdBJF9IZwomx+rtA
CB4AC/xW0RQF03qBrgblKtLQ4BKInKe7uSIpB+mAcHTP9C4IRnZ7Ez4uKGRQgvuVP1nDHUGE6c2J
ghEvJ7DkFAk/0+pIzGQwshc6pANqFvQ4OFTVDi0rWDfgO1eqZOUshmC8q78OIQv+vnGAExLOMjAz
wepiPcfBBTsoDU+Q/rQF0eyRjgD0UwRjHuSSgk1zQtn4Abbh7rkR411kNDyTD++zCKETeY3bLKqw
nIHYccrzEG56AagdcJnX+C+7sF4cvX2n3QB0WrGVeE/7RbOoPf+yMEUDUxjzOVssiUUjqsuXkJQc
sOhyei72OObmhOXUl41b2Hmi3WULVLBBFakMd2LDB0FHVgK4AF5gVu4CKLFqJ8L9/vScj6BYmCP7
AIKkbzIjPSaaN08ZloPJPHiyQAXm9kqsdnZzbfIDapJ0zPounH/SjC9JR8E+S8m7MM2N4ujVVBiv
0Aib5uOEOCzdvm6U9DzVTyfY7Xj0F18TcqU54l6xcMW3MN4cmvBy1s0aC6SZuIAl79a3+FpEdYiv
cgJ8glQJDwSmPTcZDTJSE0bJyFzWEsPOinEjs0Th+MAyxbseObtJWqh9wb7WHXi0aloNL+Cx7axq
ytXgDJOtaFET/SZiv+ioBlj1S4hwhQcEyBBLGswLyHNgso4//zTTKJqH/guU79ZpV84QfYwf0Efz
YWYwqjCoQ7mGfHgexfIkrsS/pJFAJOAEuI8RexcEu6nu1UeP0TDML29Hi/3ARikh/nBd4Fubu8gD
OB/gjYopXXXtDPAOkZxHv4q7EDprJHd38h8/eAIhxdcgv/KmgkjVaadNx1xGp+lELsJ1+57uLHt0
v9+ZgORIYwME0EosguRdXgt5w4OsUOprlywAb8PkZoz71Pg8Zqw4i0KY/R89utxV91H4bFrpLm92
vYfxjUxbxtqKMKLsaxYpsVcTlScwm6L+E4qoTEhp3n8vsg5M5pmRiDr6Y/cIQHYqYk9hN7TVijNw
jDXTHS06pqpi1vBcjvm4Q4vFfCL4TcSW9jtrgkWMNVpWlUeTCLCiGg3hY5E+iPS4cepz7x/dMrq+
0ZiyXmAFZEL29bp1YE7Jw+tjFvoBP1Iz76CEO6QX7JjQHxuchAd9b4hllyA8fpFn0xJLx3tqip1/
XrT2ExSMfVU92UKsKD4rlHCwTzaVn8ktORT8N3cVrc88tEckeYFfIaltUGiHxD652XK9HpqzFJB/
n1dw1RaZ4zI+TgknLPTvLocthlWoNL9Ue5NbCqbJJAr4ltYC1B//s3VU26kMXFfT+AfSKkBQ+Z6t
R/5ZPk2saDtwznFnAKfpGfZxvsgll5AbtquWkLixWXt2ut0dvqjM1ZzBq/ag416/3ny/1fPpT3lU
xovnyeQch7oTPvVGkw5bgtvVNvgxB+BkYUazqQo3ekGXRzgLW5phDvpdI2ss1X6jtMw38PjDlnXj
34+QOqSCVONv7UdYabB3Yyx7h1GCMTIB0ixNAulyaJRCrAOCN95C/Ppsf2RK37dVaT3k6bcyvwYk
WYQXe8g/PXRW/5xGJ/uJKlApxBKql/ftBAMY5qU4GMbhrZyFehduFCoKYmTKvtnaIW0CszH/F0JE
Jfl4UjofM+u7HxwBEXEriH5rmcoaz9zi9sTbs5poj8Iaz5ON2tA0AGynJmaDG67bQAcxangYaAD1
MDaWNJqCF9Ze9k9ZU2Awa8PMjfoutWIOWpbPf0IimrqNvi2twqSeQK5lVTtpYiaD3cgAwNpGf/Cs
FqPJpq1tHyaPlnCu3OiprY6qASYUra6iq/jIghyOhL1qu/8p7iSdfg3wvrQkjLra4scMUQdep8hs
P45ge4FV/EV4CcBgo1Omcx+BfkT6PyobrcUA1zeDqabjDVqx7HqCvcY0bxFbPWOZn7f1YS+zz3nJ
xFHQtmOBB64qUpSO5+9ivb7jU2wSA/KPrFrpJSIV4VgEqQC0sKP573Aillx1elXm6pr3xYe1wZRm
sugt5Fcg5NrYstKWyDYYaqcDA/Z1OpX3bUvvO5wBFbyB0g94+WfmT/Lvo1kyKym5Rt7E6Cg+/Bcu
nMBULnVrZQ6Iw6jMZ2yPPhKyNfp2PrrIJ89OyRo1Gbymr5HPBX0QvDNbtVPoLIMprA80ycQt+Y8F
upNj0bhvROPkr+W6S+EZw7fnWZ01q+IC3XqaOeXdqFakv7B/fD2yF/HQpzYFf7ovn28nRWhE94et
hETlihuBsIHpw9JSYXWNvQGkx+hfWrkINh/qPPr8XSGOsaAtzFrmLhJc+wniJUEqqXDiXzOFByZA
wmABRtqlwfB5+tEY8OJsAnHxumz8GCYskEdp/WNv8dThn4LfzNAsEBmL6ib8bL6wo2eDnTCQ+p0J
q0OiAS1GGzONgLABmMUXjk1m/oLN+sZvmG3JRwcb4TFYQ0z5o6JekZnTd4WpCMMBzlvBpOFeme5f
iyHIx0Icj02oSggcK8XlkBKBzdEiCn8d5xyzBo6U44s+fv5VKBMmMkddZfRJ/WQ4kLvZGuCB3uF+
Vfn7+vzUw/AOqJcDLhaF0unEpCj4UNm5BPqhoYvCXU1V2HKphKwnNfiuK1W3d5yryNBH9sDbBbtV
DHatdaByl/3HZEV+p8YEVBsz3Vt67LTYWvo8ikLoRFF4R2TWh/2R6HAqiAavFwlJUKgOufGl+1Wc
37RHitJYP1NnsPdgPlW6mBIwVwDOdNfC/pZtwJaP4ObowUVWbmYO4VbBtMK8llARrveRQ/zAwG0H
BYROBDkUN4SjgjxC0VsFwQR3eo6wCBH+m/ZaPQopcb4Xhg/sP+xJDGCeiwp/sMF0RZL2iROC051p
LsiVD9OUCiqiBDsQlhXpFUaKzuaEnUfmyrQWc6jQ1nvKWBAvGhYicwmcVehzGYFoa1Hh84tnXEyW
iJzDcZy5tfHZiK5i4Dz4Qo091J/rNEBQguVCo0+mBaZrglMrY6cE8pfKOK+NLg93bD9cMV2IyWTj
ak2lS7Z9uPy4YhOfRryObJZhJXzJ2eER9a4j3k0yCo+jzetdHoEIX3mySAa+LGg+qQUliCt1GJBy
fc800tarP+Gy0xPZBFjY7Z8RtEMGaVORAPTvEVFXLFTsDrj2AcQs548QOxEJEhO+KR2FcJuC8HBA
EY7Jr3BjY5DCxxHb8cds/2/lvU3cPnzwGJDT0lKdxJZemvFvz74jpYCz5EwAzyCYa5X3Mt7+eCUd
FJ2d3xmbkf5E29+fbjbPpdDodHQKjeZc4eqxtiHlqZawPRI0OpiBhCoU29dURAH3OCLHh9d5xGAM
ruJEXwlbEdw4hH87zERcwtW5AriAcRXSWzwUvcE8I2ZL2g0gfa3PcOpIzcuxEStDQXT6nbmJRsLf
663WmddqK5xBBLQiGefFz4GJ+T+WzmxJVXSJwk9khIAo3jKDiohYDjeGui3EGRQEn/58WX3i9Ine
3V2DIvyZuXINrDUPFQ4wX++QgRxwOTJ+mdQXyScm03qv7FEjSvDAEIcImRHgtmP/lg7QSwit05WS
jbuRwvfKKQFJFPNWTg5aKRQxYjCHIIWYhwkLm4kECrHNn2Rkp0Fw899z/KAK5z7X/AHpLMcStzsD
Nx7KDETroxyY8AdJ8PrLvN3LA3bb5GFwPHy5OH/5b4tBRMp5yOuBcm4hd0AdBVHvqP5LHj2YOVZS
7pPbJEh1fzCast8E8ig8Hv6ziT9bcFShBjGgGjHOToSMMz+Oh2FMSyeW2gQi+PsqefFWiMq8klMp
Xr5o9eWfAVTpOCGMToKeZubHhAiog+nM54DDPJzG/rJaRPovUylYRium+ua6462XuEKzhhP7EJaM
wfW9NWPgDZxeCRd4ZhPtRvNpkF3DyTH+rLAEMbUQxtUXc2a4FRfVfmN8KafKJYUccE1uKcMNsKN4
st5SwFD76+CFHHeZGVj2W1EIlyYskya62fcZVsfM0Lii/wg2e5pd8S4995DYmaCmndSCs/79QblX
W0yhxlQ44CYgimeSM7pDTOA/7MdUZljlbOvxyy/2Bj24fd3USTF/evO7g9Rsofrd5Z3dc9KPtPi2
7OSeeDyiz8Wvsp+8hFmNLwysNGTKaPtQp1d+tcynXb+ctP7bQiTGwICbAkeH6OrxqdVCHENwnLXP
uUW9AJlUfdWspgV0mGZDzIt3Wb09w2fwdgsKtYkr6lxdPhf+Z7qolmd8g18jxrWvxVSJLMXWLPxj
xXzjHUErwnlWNXc9F5rvyokQx9EA2wyjITDzlaHqslJ9jKE4N7C9gFVicezEwEBYaGPWpFgHM+Gu
eBwJzCSetfHlXtzvxQnoFfU5U7mb8NnKvCP2Bwg1jzTIEFHxQgQBFh+zBw80iqUXLor9WAILkImc
zeselyCTELPtPwINMeX7l03OQt0T552G+/bZJQAGqKrB/yLoRKhpfdArnmwy68wTgBrJoQzNIraX
doG6dJ0+5zyuz3gvhmiyIP9LqaVpwGFLAEPJJMtwc0Osa3MmxHz0hKxNZUgGA1PTOP64XfcKGSf9
OrsP/A9AM7Zfp9GWMQYgCyczPHLwX2kB+bHixRPVcUAJYerZmtN1mVMZj+lhgRK34Ddnihgqn3je
/vcPsAJ8Y7QIyTJIu4sK1RS8ckz6zrVbSnbVllnXb/Zo8iztj/r7X7ov2zqIJozkS+JxbyjjxEUd
t4NFb3ragcnxEvsuC9erozIFF+krxV97vbz+4KsFLlBzxOFXKEnN4jOSHdW4I4cspEpyCQWpHo+P
MDjYPMvu/kPDjrY8m/8bpPx9sB4hkJjQo08kbURag9M/nQkS7/aUz6FBq3blNKELxKvnyZ8fGwXu
T1r99H4vCfq+zlVcXbOktl8/tx2KzmkWnSHakPvWBcGjVIgHqqzq3/wSsf0c165sN+R3NTI1oQtX
qdd7BtG/+n0y98T27CvQc4lT/qaiahLrzSLs06tuZPkh6pxmvOmH0u7/1ebNPX2mHURAKMHCbQhg
Oxjh2MmeXUXB0/3hAq4H7l4fgeC9Erp5Ycb1wlwEDfRSVAAGXlJgE8/LBeNHk0ilEJpJ74xLTLkE
/nZYMFyt3hwfiLu/dcVMEnsXSjirOLEuBjeCpQRo5xPtCJsVmBNmgSxycPVYs1qmFWsooSgYVGn4
nqVdk73Qxe8kEpNZMZXtL36wm+v+clEfO1ajUuJpD6d7HBrcKqm8z+QzkU8GLO3LEWbdIU1Yz0eI
deVpSQRaF9OZnkhjQW/v5qIMQ8WJ8LjTHZAQ3qt9/HzgxsL8TDOvJopDi/rrkiekh/yWItHr2V3+
Qq/RCWB7ga9Wbv/sFJBFOx4PsWwBbujDpVTTh9jHJ1rVZJDUYNUFHO7BfppgrSHrAfSl0wCrv3IJ
8ZspidMFJjZ9oEQfZGE66KLMXB61HhHd6r9+35HQB0BU/CYEU3vf7GqMcadZs8h6C7rGJbQglDm3
wwLKH9Q77UZP6F6+btRHegarrksBC39ZVj/ReLI5wXWdreE2Kr42n9xACsbdKuZX5xX7i0W0dgSE
YSeR8HdR4Zx2pwgkq3Hg5YKSXVa0suF8wWn+CpjYRaOc+yXYWy7JnNoHhwsJRj/tzj8gU4LJYUPN
lqWH1Q++58oASnAUOiCbHyz5RHr69LtzHTA0B0WrbIaRG2lqLAyw++Gc0oFc1+0ZR43Svy5VuFlv
c7m8BWQmw1TlvAF9nebQXNWRrCQXcop9LW8Mfq3GBtgdLDSsMHC2OPRX/J8/Xf4vL2qnr1UPflhv
CuiJ/GjGaqJngwNhiXLM+5ypw6QY6fEwEITlsb8tJZXiHJyZYL+H5xiG/ZSIogzq0EBh8/RlkFZc
0kL0KeaOxNuwTf8pYahZbNxXPxw48H9cIhPx1ELKz4js7PfSBaOLuPyIV3KX8vqZoeqCnW2zWz9b
M6bG7cTwSqK2rO3sP+GGgbAOzweXH9j3MK1FATSFG+7u0X6QOXWlyeeLJXgZs613nI9e6JLNIny6
7/tk80bhCg90hBWjEddx0Zt3ZKi5IWHwAqQnXped5dn+7kW6oIglBNsczLkglCNxwsX3wio/mXxe
7ucGYPuINjQ1KUraVKGZlJIHDw3bTYbkJwVRpWoCMi3l6CcfjzlZVjjNshIvBkJpiP+A1c/U3Lfq
+JHQhL7RRVC5DPLCthWPAP6lHQZe1inmBcoWm81vwCe2ZCt5lgQKnNbHTyf2noojgQnjiLZqR22W
U+uCUftBSux7lDm4XEwnTW4yVWaJvpLB+eLTyZrp9gfqHMk6dwo5wi5xVS7XG+NXh4d+2OwZKJcs
45KpEda00IfN5B3LuFFAEqlJ2dZcbbwPiIKALM+VwhAYujUiAYQPS3hz+ii9TaSvlj6eGBC65+9I
uPQDID+WYVd8aC5B38xv1v0HuXyM/ScecMzEPF9mOVfMM5x7Pg0+LQyu6dRLe8qEQIlBhCZakmvc
OfAv/H0gAmiKJ02DzQnzlsSSk3uEP/MXx5LqYyECokph1sdJKcEpTpytHPOIs+BBTn32tUAbFrK/
gs2tE1RQGRZpfpEfxybkOK0407IQpo9dT9/sVa0LqwQOMwgHMjzwstFI89pNFlC5U0wqNlMzGpEN
70Y9tj3zCzsWXa/D/hCJ+4n7Aa+BHGqfqs5zOCmlVUhAG6ILuxOlCo2TNFsshDCWqkcvnZUJEqE5
Aalyx8GN8lO2nYgggpZ6xzH/D9YlO0EeXxBtIPio48Qx06IVFZUZOeVPBaXu94Ve3ZacztSdXPrm
5In4TlgE8pC6gXckQ2qwOdBF8CVuHbgc6UkWXqddjqmEPoyzV6V2rZQhAyZrXjkanpVVr6hljUvG
+bC2LrgcUMVWWaK5VVRFPKADnCcdZECxXKIvKyq54pcwm7npI4SgmXTXvJWYtgW7+wReUxdqRImI
4zYYf5iCOyaD5bFZyscoWz8MmtHm+Ufeu3JyO3n6YoFam89lF0/nXvC8gxIZNTYAypIUqCEpCyar
s/8kI2mqnkdoWvgsVSSDQZdpqnP3+zGpXiz+SDPF67oZsUfWFAp41THLLV7PxybBt1VjNQKRmaQW
mM+DM3fSA+chxF5y6FeHngkvN1Kcd7JYc2NfYllaDJ2wy6boSyWhWPw+aeN3JSmfEAeMl0USjHUC
1oGvjQqA0ow9Vid+QOA/RI+4TKI71eRvvUJ3unyfLO+bHHrCg4XAS3eUZjPQpJogYmZBJsfq7iY9
dc6745IVQJE2j6YYM3XI20ItdgmvroGwwtT2bC1vgGctOys2tbQ0lzJglLvuZDk2vPgsC+wv3sl3
p3yZu7VO1nePD9AyWCcKrwtSdRntqvFwgHHYervKcAIp0mrMjEcKs8eVGTsleSu7G1MLY0+Frwyj
n/K7JTe9xNZXdMLbLzar8/7S/4V+PghGpUYFgMpSWgv26jH8YDZ6+CsMNI9zzhlzKVVXC+nSTz/U
0/jocRPIFPweHR8d+rMjMYzIg0aFBzSaclvw4Is3dCky0Iw86TMnPF457+VtwjbA1nzjF5147n/T
G/7znMJAzTJcnF1s1EiIkxunMWmSPK7y4eu9zz7tFuTCy9lBRNbHCC2U1/JHGQGj9podH7bRsdmC
jWkMaX/SS2NiTESVt/F8xQwoCLbr3rrC9dLkMMBhnUrFsyVcK868rbm5RV3rpI3R0H7sqko+xY/y
h9lpubm5vGl2AAi1FVZT5gi4/f4h54EAv9MYg0c6R9CKuztNgqRdcwQ2f9Un3VP+OLw30+bftBl/
JQ8uNz8Du9+ak2mR1FPjB5jLenG/XfzPDxxZtiKctJfRYGT88PBfVK+4yr+A0FzM2sh4WFTGh+IP
xK3hBlTCuAfkPOZOqR2eBwAApFEZ1gFFAImvg9kmczAg1nMHclpa8w58KYbYMI+jcFiYC2e9hgse
N5WbcK11QjUguy47m6WQsnE17sBji3D69A6HJCDKdo6mkoqz53AY0JfHcWeBHwZ1Hcfu14Ry+mGy
hQV5Jg3F5EeB4ccv++KzZ8NFCRMbt6GhgMO8paZj8fwH8p/HOvmFBIQfuqjogdcKaML0O50pFlNP
ZuSnCP03gxxkVajTqw/oGKQbiXqAfyy7oOLuFTf7CjdIrmhnpdUh3BxQMwSjv6+bPWmtniiD2Fh8
3Tx5AXogoo2QprHYQMZ8jYdm7xeEV15oFwYdS5V5i/X7+G0rvLSndEYF2jiVfHIHFSE3UohRnYon
xiHjdF3VnQyxvtVj3Xu1m9bpfUadG3vGscIbaQMWXDD9abJvwUEHFjbV6ZIIIZQy5m5YjSNynLIn
Ty1bZsKdGo67KL+B1GxPtLIcAlu0Nah2EmT9KyJIfQJR3yPvQPpW/YzX+g30QZrqA+soTh7APai9
3rk1v6jsUXFEYOfRcCZNMucVkNLwNmLgwv8O5SxgO4eQKU7APLje1uXPv+vXmONwjUTR7GvWKfIc
MlUTyZilgDBxyAqCcW/rFX1i/cxAlpAgULwpMwGAdciMBSunWM+CfTai/eQTF2/10xqON52E2UZT
PoM9mxbirWTapV/pmtR/kDdpe3riO3ZHgsLVoiPBYUynKTNF7F5w0PKhgVL0zezxy4PTpxcEed/W
u86Hv91eIP1pO4zU+2j7DZoeA10eASPzY5k8cnsqEfOQgYXiR8ZHzx3OcZnjAYT1Y7a/4I+P9m8I
JKy7b4F/svjQceO/7w9P/6ADuE/ucFnHBDyz161IRGAvQnI7/cOnQ1wqBhvrA53+FuYkCyjJrebD
gBaHCaA4/n6NqLNZ34bee9ewFlF2i5KQN5YZEW2ml7PbmUpCmuBzpxG1KxR9FqTC3+G4V0IsGNq+
X1qyFx47ixCLqSNcjruz27F1Bs5PeXit8nc75WcjFnP6q7VzxJ/ICUQK2s04nV/AmrRfGzyv1Rka
W1Znr9GoL14GhekOfDfpJMl9uf13VNGmoJ8/zflcNV8yR+50sCbIUCJKj7cPAJop9pFjr/ExTSPI
wtJp0L1+btfWGUxwXf907ce/FmNk+OmOQYKUVfYtiLRVB44fa2PFmqsUuDblBZ+LmA26XeEoGq3z
HjcwT84pwTzQPo927Fq/1sCLyt/BrEtIId6KxE7BlEDgTQSWwuAF7/BwoCHhDk0vo8pLHkd0wdZ0
6HamhJ64TAKk7mn2ZAUd8uHj5zGI29F18W/UoaGiPSPAieNDG9/tlKkC6Fa6zvucs3eKsrexkUts
sR226nHmD/HOwWvP2gOqI4tppXglwW2Gi3fug3MQJYBUX3BvqKszJPJ/AxYJJJBKp3gX4IB3wmdk
JP0rr7H5R8QinEJ2uyZKbgYGyFNrGqMj2D5xnTcxZ6TnPf1FDNjNEhCQTpUp/2p/jq8J3D0qnEsd
Qktr5bJLp7ZewgeA3RZf17VDH06iEwqmF/oa10EwI0bEfB1v4InEj/9h48YaiflI1vS02pfRZnOO
ZSe0ajqudhiYGe5QXPODjk0Y4yOWOMhfWVUPCl8yTtCVymKHFfqD1ZLVxwqLhWkdnNZ/aUGa9cEA
3NwM2TYzhosDDlOtMQNWapDb43ydxIU4RCXds9fFTSoz+0DO7MIKXuc2huhA4scFs3M+WAY+ZqJs
EhuMPRA+Hy73qq0PzDscoCn3wNSlzDM+snJj3s5YCujLm3NebTPrSyuoYVANiNIjz68HtZAV7aPx
Fd1vj2m+YffK5cNlEKIsLtqbx4QfkR95QfDg4EpiS8c0QALp1wdWyXDww66ckRML2ZZ5kj6Ardye
eUjjiUlZ6CmUzpOrwjgmwiI4dXEgtIZDi5mEy85RgjwA1pRTjcFKYe+Tihfl56hd3yH2crKIFQAo
LK5XJy4UHBKeuaUi865MvFBDScSGfcAr7USJ17OJDYH7M/z962mdIeud9Pxz/1lWKygpSNackqb2
b65HKYghDBmiJ7BkC+/Lr/uhIE6JWyUYeWiuVK8+rFglA4tJSsWJDqRtgPC+HMhMsHuuC7d+wNIk
SfJNEjBL9SG66Ar4MuYXXS49unrw2QK6svHT5tb0esDFlgdL2T8YOektClwbajoySxMn8iQBEQNG
WWItTvtpzK/ki/AHLhWGX1Znh2shc9PXZ/QFfebX7M97pl0gwSX81YQWULFiWSABBoxa5n9lJNvK
nrNvOb9Q1nFGgMMw+8lmxnp1/M8ZKOAbecvhrD8l5IBlAqsYTF0RJyYSuPnCIASWIp950sdMXJwP
HFDqdUuonGxfxtVq2DjLb0jIIpUawJNILrMzI4msfLkh44l146gj384JEa/2cCvyn40NK5I2++Us
1yUrieCzev+q+MiTGHgdsNyWm79Z3mizqY9/1mVEK59YcQ8gVZFmZzlKYy7WClweBaWI9mvpP4s/
Ibbw6PsjAPW/LS9W8geB0QmjmIfRjT88bBiyd9h9A6ZFi43H5e2veRv3X3Lc6N6kuVmqQ9R2TwaR
+81kSex4F8W+9f24bEmnoZUshS/2sCU7pGAZTxsy/C4OBCXOxnwrlcjpNLILgJ91XgKgfCPYn+xC
uq4GB3Dt4DMPlfTIig4rO0sXtrAyyz+jy9vT77H6CiEQv2F4FS+n33HV5+x6OyrehQ6872ctph6V
gWjWynmZMMav9omn8TsBL+78vD6Wisc7uXTc6a/KT45b2a7UZIQApwKzgOCf4A8Qtsi8PuQsFPxm
4OIeP3RY27e/9OHdCSYdgUk3u6yRmmLiEQ+K0eHCx6uulN+PXd4dKxrmsEMNWzMALJmmGLZ++xFC
iDc2inKhWQP10O4rEw3je+AEpqWri4siN6gJCFFa9NEdegyM/PF9V6yx5hnskI7Z4m9mIVlJ+G1n
3gW8djaRjJuy8+WIYgrIJvDWyqGtgT74ByDqbrCsrfFgNv7S+pr11Y5bDnecwq9L8ldzO86D0lEr
wk0QZ0Hn4oveV7bhMJWFDxqP4Rk09BLaOeiuYIUBdT1Mh471/rP+cDNDhx1yZ/fnS46vA2A1wACV
+Qp9lCYzFtovg1bAn8fsHulOu2M2KLeg2jJfjqtm9PdlbewRLXCWWY502eHPjleSrqHy8Z6+Sw6A
4Lw3GNvHILI+P68xCyxf4vppcZ8NZku+ExpKlzs1/hzAhgl0RBWOsEKxkP8Dm0/UZe6edfs5QTNg
ojxWefIogVemJRs58PLJu0UkavZX30JYXEN68n/0vPgvDH5P9NKeCsseT9vcZFRHbwqBuzbXGjI7
8tvoqEW6MPzY4Mk02hg4TIz55WSXN+nfdqptwZGDHzyaY3uHBr2FgIyDwfFjtg+7t7V+WTpa7d5a
VP8gF1exoZqLKs5W2HVa51nHvk1/h/TK5rzGuBvvAzzA8MODPaDPnzZdew0Z7BVOYLBNZeMDPMS4
aL7A0Iki/HQtfAxEsfBh2nKbgP+mBCdLYKFHuG8ozZsBti7mSp8a0MNEG86O6MRBDGxIbqW2/qex
oA8I6T3NaNeuHKnX+OT0kGfhsO41x7PTHf3isQFRrIejQ1jOdu9oS1pCbmUyv/RFhK5xU6DpSOBm
FtbXsNbNbnsYtnB4aIIBOZAWfmleDXc+/3c+/p7DzxJx1mB9CfD1RDwN1pRRaqC1BF9YSI/ovIY/
t2Uc1GWAx7O6BP3acW6I7nSiCLCKOOHuZC+m9q/9+jLYeWWgZ15jd062GCj3MS9KXgmwOcHcdBWP
i/PI8NsQyxTqNPgiBRZMVKFX7PctbS+O+WSsXCzK+wPfd1owWl8hL9/GDEvryz8xax1661PEXQmg
wwYdCcssXDgsKrgZIowJSvORjoezuiT6p1vYGrxwKgjRamBXk4TXrECxdhAEcW14CEErdetYolcD
nqOsWhqVRwgFAR8mHkukEYFoglLyykrSWFzkHuyDhAhywTYLdNQjQPdj0gzT19HFNX9yaCr2ft9H
8UQjTKvHivlkYPThfGqHXjlNicypkkFt7QduPf+OgsYPjrQqxyOZZybOUcdUXQz2wuD4phKMcHi5
ngPEG1mL3iiEwew48bM0D9HzGo7Bxts4oSNKLpsckb19Usx9B54dUBHTQkrYE0uLHwzSfkf4lvzl
0w0YNGjc6vTmp4VHXHc6ZSRbGRO+sjPVwFBlFh/SU7mXMH0s8EE6S3V3cUx9psL0zvvgCIOprDvr
8WbzjqcBk6jws+BmBJ84drYFg8np7kTU7Qq7J3v9cTkShhMmdlbTzV/yxv1loiondpVQT9a+ZkwK
6d2euPXJoS5gQeUkR61rxaWz1lp2viybRISuagim4m3KIUjiDVA2HQu8v18Xor5jD3CEQ6vTuqd0
AKChVx5Dl45HTrBCJP4jVoeaYB3sXlo2rhcQDmZmfbV5B24Z77dEeaHhwN5xzSgc4TzFR2LeIYSx
eIWCSWCxSZgxxmJPbtm69Bgr3rA8aaqkzcdylTXhI5QPlIKDER7onNwpXRANq34gdsGHjdmBHjXt
1iniju3ozkP9j8nLwN+UEeON8hPeDjpZPVGyNZ1Ws8/CnEhyBn4ggtuioWMhLoN1JA9Mtmb9WOXM
iRCon5fJB5ONoy6+DyB6saLg4jT8d8DGF0L4aXTgaJeOTyoXTQhuCxJ797m435xmUGjJZh+rFcdr
K6c/7tt0Rwi1+5IJyG/EMc09iLdfT7OHKmQUVQOmvy49eu9NPr733Nzq5RS63j/o6TVbpv54wP7U
KgdEcbdrykmTXCx+KISBSB38fAfrN7TroQU+jsubn3+sghG/0oYmTyU2LOLyNkwuqhuoHxME4D1q
ax80GDyUbh2zMKYXtvCsE56UXgYXkF8ceiyM9g91acVGihmmxQLz4D33tP8pSc9Nchs4cJI/bMNZ
tNDTZ4YjXMwJOq2Ti1g9/uKF0VlQhmbA4euz1F1Peja6ry9JM1pEiyMn1suDMQMiw2EGGdH8KnS6
vN+bGaMjW1/SMXqO+HhfIoBaAnGgf+GuFX6i3uW7/44/lEcXNjd2Aqf1NMcu7ALsy8qrgTTH4U5v
fH46NCdKQj+69be1UP2/ZNDc7cPQ0s8zfIsf7hG80GtK978+wSxJSII+dcV2mp9CBxDf+L1ShDbf
dLgsnrD4vKsheGPKToGZtxO9RadVn9Me0y3DdkDvw3sM3uLhddQ0kgl7HXYxf/sH6IBBkhuSqsnk
/OAgvGv+MXtYXtV4vf4YLuM9JF43p8SwjCc5dkRDnyDvOrKwb0xdLKAbdtdPbp0OVpUAEKhh5C5B
TsDnRG6Cv9263mBgAajxITgf2G7NvCIBuILX8pBRjrZIWeMj0kKY7VVCdBn+4lBdjW8BXtU/S/xa
nHV0+Qf+Z7VpRC8/Pv0QEdJaywp+CBOmVdJ2CqxP6iAtqtQaHuaAerJufsn+wW8r3kqsRHJbJKZ3
eHTA75wBVCRBeFWOMgxfnihkey5OXg5gkboXG9sr+SHoNgfqCL3zn8/57/2I8hbxKSTxwpxZMNNM
YiUOjhmiACj5jx9WdqYSA+5+rC2olC+4031WT7QjkvQ4GoZRoQOPOs8EPo8yOSGSnvt8n28QIOAW
oJIfmACnzZMf/kJS9AwxNzohGPdRH0Trop0zw6hukfLEZQJdZXg0mY8pkD+4+a6eg6qwpXU69LDW
ydpkPjAwKdP2l/qG9TbRGbMT4nnmdSbZOUQ7CvWRwspQ+y/2ApJEMBwdtxEUZZ3MBZ4EfAKd6RYG
1ghSUzaTDd/7jnRhK/eYyErhfvMYZAzlsgKC34hgjDdpvjJmAbwF30KeIteEsSKdwjWtGPrYM5O1
gIdbSk4Z4zgcDfhSywD0MN4CkZYjngUnjx1avghaE6CNkPRp5JcZSSG4u4jSL6rGXc6uSA+fz0gF
kb/BLUFhCCFrDxuHoRxB04HVCCO5hWMjs/oKmJtWT6cSVgm7Z/x1ldVKI5oc4cQDCfPQfCSQljUs
jA7Gx0nxWMTqDvM+gytG8nPXdKfQffAXX3FSsb5GTvpXRq/WHHnTrPArs14305/R5Fl5End6ApIw
Kcz8iWhEwIPN0GxVTxDWp+5MQAfGG5XARnYsdJUqF+cdp+1xCl4L7Rp6vy7Fjp0l0lcbx18syvm3
re5+XRi/YOs74LMTliwB9FAeTMWcGr9kW8OU07GNpPxDmrI2NwMY0OxUIVETLLOn59zbv1Urg7pA
sMwF4it9jgrakgDOcCqmdyzDbAWaoc+2Op/RQeTwWe/uZ0J5JVvp47akagM/C7LByZmyKWj+gSO5
Hlt1kij/ozLkN3M/bbECJogJTW85f04/rGrTKXsIzLdhP0nIMKcUNVDY6On1AHl3fD95mDjaKFpf
5k37wySFoFDbH2+IrhsZQA3BG+7RFdskCPh9XLNxo7DSc4H38mAp/d25w/37miSn6RFbQJ0V/Mmu
l5RcgBYno71v0nZRHMmpfk+76L0gsn2sBl5Y32mUBdUtrYnecR+KAKjV4f30csyxUs3bTvXN+RX1
pmi+2FZok249en5kSoI8jg0EVhHKrzZktVONLy9f+Poc7NuMTNT+HGxGpzyd/SzQ4ap30YE+ViKE
pQc+kWZOoaJUfT2NZ1lOTqbMj41TSmfTfuaMh6wsXsbihX8+yTiPq3vS3RzKlvXEkRNhnRHkqj38
Bq2LyTrM1U64W58StOs0oR79RixuUsYcSZYd7QzfZ7f5a0QzBgrGR4+zplR8zYoynr+DrO3Rypcy
TTbhkm8BkoBzxMiy640xgZiLdUTm6mua+Na1osV7Euo7eCAM6SNSzBCw8dDSZNAxOUfIkbC0vKQf
YHfpiSqMgxf5FJj/2/zNsBz499rPhuCQUwzpGFe9oeG2eMBx5mQObXs+A5Q4QzVGe8zylL0oRAZu
yQfukU+YX4J22pAvnFJ14C4Hx4JAcksoAyw9wWnDqd6z6ABhqrEqVGThhYSCURf/QDA8oZWYFaQ5
t0gotnsVscSPsPtOXEqsDKgC/nUbGLcQr1kOGeDWimaAJnJLXmAAuXv/2nSzoC/JGqyOQiZybc9N
SWCIplg3Y+yKdjufCZw2e21eC/ipGmwdPXc7D18Al7OH4yQByp+LY3R8CjSBzuIFChWND/MsnR2F
Mr3B7dcCbr2X3QP4QIcyAf1UTwcYNp7e877EtMM3Au0n0WFo0xI9R3QuXcII113dAlRt474ITCAr
74DEw/t8i0bE1qPuneCZefcfq3e2XmxalIQPr+j8EyJCD42WPNz6O6606LmVh4XbtK85xjbAzas7
zTF95txC3wLJkq3VDFvLwc1pFZvwIgjYd+cyDN7d4D1YGe38C0RAzufXvaKTmN6vjqLb9abZYLGj
L3D+W/fGFYNeWg+tM8ptA1PHV/xKaY85700Vp3+0dxCQEMF2Ce4AASDUpAUOoHbCWuZ5fEFquLnv
SR9dymyhqhYcO8Cn5wa6xnEGuVyc5viS6dmPDKoU15B78vzw3kAZLvjE3Qk/fe85JAiDx2uOER5c
g3egci8cKpbTsJrfis8Td6y93qi8YN3WGA7gNBOq0WFiqgDxnVokoTXenlo1/jqPf0W8GHZ9C/a1
/hhd8sR5FDXSnRLyNOI9k994O5z9XUZzgvj0hluMBceqX86yIR+L9R1w1mR4/dEGxco5hAXmli0q
9wZatOg8JEN+6JiHwvbG3981Hc66RKjYTQsXQVkaDUIQz1O0XtYYfP45jBU2wYQY10vnBjV6TRX3
tn7MMu4+3SIOE2zHGALshMyxl3+7KweFKYDqOVouUd5Aofvhq0GHqMHXnR6e/dfQR9i1gp9mmPOX
yvvqL6GVaOau7HM4NXCAIC1BLSalU0KtaJpJGWci5ITeSJwc7qSFpyFB7D4cOsYH7i24GHojCHcT
XEYA1+9uBxWIX+L8Zmk0q5SFWxlTvD8LbVkaM9J52uOXxWMXHUy7AMqHV4ftACocGqPaZMOlTzMU
1eaQIHZ72HULH6usbGvPWs4tQMQ/nxgdTjKVtfMD/VaSQqh0FFhnMmIbugFYGq0USLXnlO16Y2+6
JL7wRTh+M1zbyoGNvDg9dw64VrHRpeKfmUxz1Hvf2bfv6UAnZAmR+G0BrKQP/midEL0cGYoXew6s
nsUygG7gmr7xYGXS5pfTudIFG5jEVwmkuIy3vu9OphtDtsJson6ETLV3Tzhl/r7Yf8L3lYYFg+jh
H4fi6T6eAML2/uZweVoZeSgrbI8vPpEM0AY5QTOZlFPSl3LMsHEJEb+MaZIJmPKH+QAezXVWQw3U
DbR4mHEPucEffqobLnIRttXgFz1aUBAKhX/Q+bL7vJqUHfiN8pIRoPJbmcWhW/tndHluu3nPb1eo
khy/3V9IYBzKY/dKn4vq0aq0kA72xxBOwjMtYZenj+gZIF1KlZIIugD+CDkRWqjQ0I7JqeDZecI9
JSGsKuLMGOXFqEq68MHeQbfjPNfdn9PQu6a67ny+Vv3vHkNu6S3wHDd+Gg4XhCCGfefeKJwmOAlP
o3l5SucvTUqyU/D45U3pL+vJIPII0CKN6/iuYgU9wnH4gnILGt/TdmF+MeHyXObgj695qmH2bw90
onqvyKn8YlNgqD6MBq1NKuP1MsM8e89tQAXDJR3EQdH8nkb3Z31n7cFQx+ypvuDFRQDE/w0vmffF
41DmKYVP8Wbnpd89KCFu/vn4tQbH6M6HEOHudoa/mW80DHQnRLX/jMFYrX0jGA6ICKmDktQCUpEa
2UadKVyQMLeEyQgWcm7GVA1WqQjH1Tzu1zPm4/tSQfuHFntkYG6AiwXQCIk7ExDjx2qbO4yMDLgA
5x+hhPfHmj6ildm9VDPvWd/dg4ASdYk9E5a5tGKMuBm9RL4f8mLaSQubCZViZoYDUotCrFFvZukx
IgXG6DJlNrvNy7A/fo6MMQbSslZ+40Qe9eafGLoqYvn2X3meN6C7J3f7D3+yjuoTdvn+YpHoP0vv
toDhhzjfzHcFsv+u0zbCh2Tbd2GzbvPcPFjJLIoZ8FpnRLbmgJV3EngKvif5iKcPwPDrb7HzTNm1
LOvl3jjb7T2pa+yAw5v3XVa4I3y9O3bC5aJTOAwRPCRYNgj5klg6ZMgAjJpL1NzDUtL+Tqeb7/62
N0dZvXZG2PyD0Un8jbYaXC1lG55Unv9H0gu5qsBCIdWU9jjbtKJeKE+O0QaA0sNUx82VuTsi4KoH
EIXRBMM6/FXTODSIKQmHdm/jDjRVFE5g053gSp7DKW2mamvjcNyPFLzNHm4/M68kmxUY/S6/wLvA
khstPpPSty5zPH8/PxU8UFxPcBODxQ5Sb4zu3hbs0uh5fjEKT4srvUXaGY245Kzxh+7WI4JFZ310
k76I50IpGC2//gVlmUViFLlt3QqQDsP5zcVw3GzGI3Kvox4O/yZQLLJpDo3tx2kfzlVc6+gsP4sL
dAC+/ekHsKS7ut272PzQDttsLngRnqqR0vfaLoA8zRIoMIvkcMAxVbtq5vMrnj5YKy8bXiynL49t
NgPFYSpll7mRnTXPOHMLGZdcAtY9GGZzZuEaO89TQBmILZ0ECYEcwNc1D5Fq5wkeyhOlGVX4+v4O
RwXxv+joenBElHtIx9TDuKlrPj/Hx8nvMTzNAM0/xQIGqkoHiBnP5jmnty0Nlu4z7R5MFfrPPbdu
bU5ZgPHytlk4rbvm9AbDiMvHxAiFFQW7eo7Z6mMF75L0p4FPEe5mN4+g7cfVonnN5WXqy201Pbnv
0uN+xxL/67Pz9YD3P32rLD23vFjImgoeBxRjEM9nXJxBxyrXndUt0itLNWyFZW5wR/ot31KEsDcb
LDGcM4AAn2+MFyWTTMEi+TJS62mPFxgKL2xXvuzifySd15Kr3JKEn0gR8uaWtfAIgWhA6EYh0yDv
/dPvr3rPmTMxv9ndEixTlZmVOa83Y1rCBwp5CIqWuronpMZ93Z5j4cyB+PAHPCeGe/PWV5O7d0kP
XISA71vyOX65iabrCXwDPw9EAxQKnEENrP0PcMdo7/f6Id4XjZ33ms1vk3qloZvJ4Wrq7bzLO6Yx
+OBqciaqBnFUy7h3rffXfJGBc3N2PzV4B2blmJcadROG5T5LqWKY+3sofIh+9uPL2oTXanSs/oTz
a2O+8TlhAD+4d6zb03isPn95TXBr1N5US4whvXQz6OY4IoMTuk1cv+xNxzx7lJO3lm5bWzIhr/qd
YbAcvfyP8YzPJ7s/qQRu7/EGAli12hAc9+SGzAIuTqPbaoYKfUgzsWJQma6EzK+efRz3umzxe3Zn
NGeQvAlehN/FFoJpjt0D5x9+CzPCPYr5mcVg5vCEavDubSocZutwH9BycG8c3TmqeYsJMIfljYLy
xaHu0VgcgOgpEy72ewFmyzBMukM4Sqz37nefrxcSZEeZu83W+eMFKkj8+a7y92YbtMO5etVq69cK
RM1sMbBpZu8Wq+SV0/PVKKa/JTV6zvV7MnHJDk7MXzHIi8FmdNiZC5Y/QgnA388SbmzHITgI6yS7
df4zlADZA03nfbg6CDkZMty4nxHClyf2BnMmckYicUaZW56zt9mbwy+3eroGhUuLQCnJd+6hjkG/
dPXrKyiZz82Eywxt1UWE51w5maI91QD+wThxbZBHChSIswUbv7uC2K1jP7X52Y7Xzjas/V7L5peh
1vcs3DaGTetMPdWl+9iRxfhlIr+NggAFJGbxOMWY98mZ6e8ybZKYY5RrDFOAkjQhiNCl2W5Vfa3P
3rpu3WZ7TEBc3+59zDPGQzNu+ew65xCEoG2PLofRYAgCirQSNICcD8A1QsVB06czYHByLPX+o999
dXkaN8KTm/axad8vKt0wyGAfohmCPtLOZuq7mk1rN3OK0l1/yrZ9wr5ctSZN8em4k9wavgzu6AsN
P36Jl7OqBYPoPHzbu9XRlEeEASFEEQ9qWNEVMnRPxVIfsZIfEh2w7N6cxxrShwhQ/C/wMghxejcg
kyGa+Z6nnw0TENDCYKtHHCFxQGU6pE7NjBemXc6uNitnHw+KN7A/s7ZtI+kUX3C3tlexmSf3ZTel
XqjnzbquL/v0To+ozYV0kjV2sP5moBKxFWuDAKGug5iJvr+NYdtih1VBC4uu5xk+wqqm1tP5rNoJ
g17qILQthQ4ym/yRvO2XUeWt4mpdPnh0rB7YD6hPfN6rV9wNa1Ebp8L6zG3mW2qihlWRa4HzH833
C2mA7kDuDtuLMkM4N+HKboxabI6OBgT8eW5Q4jJ9eNF38Af1ypnjPb/tB7wWlOjL6I5nv71VrWc+
a84a9yIUX0yzonT5Lvdr54accO09UXxiJXDPH2d3M3mMsGKvHdEjOB/CzRFhDIbi8b2qlZstJ7uy
dz9YFi34xxaDWd9+UvHXlXVaNJEJzZwB8/vYVmk8yns45TPA8fQuM9I+AoQNW8428Rfv2AfMFE7G
/R7cgXqfIi35jGrgftNZ1C56aau8RFvseDNa1jYVoLAFnIwIKkhi5qi9mT3azw0ikRz1iszgQ/My
Uaxw8sBy6W4/mMfBEjhwwWs9l1q78sRmDivCMNggYbrD2A3Mgk+Oj1h/1B51PNrLRsWtxNMuMd8k
wiFu0eQxpv1ug5w3PEJRJTTxFHALtJ0+l+Tw8tPcWw37G157xqs4Omg3JtXPenzBI91I987be5s3
3EOm+BegBNIUR/UQP+c6aixrk5PIqptOnwAqCVnA9vEZ7/gyWF8bG3D1CboKY7PsqA1wIKutic/Y
e0y9C2fgQGjvhpxwb/h0WHOGbIF3iDwtm0nzZ7PxYd2Bau5Xdsxn1LBvoHqozUh+x92jpQoyGnhc
L/db3lXtZazN6/TjD6Laz2vzg4O+ZCqZr10MXXEctvMjU9yNbJBtlv3FGUtgfZN2hevRrKOyINCg
adPin3u6co9Qc+Bko9lP9xDwRSr6qzZ38PCCW5japZRQVDJEky4A8U8MBXC1cAydnfWolUOOIhMg
bPRatnh0VKQ9j4lzdCIGUQQ+rtTx42RcqQSRzi4qc0H/M+MIXh4eipAF0hpk+jBrsoz3iKf26WHx
jppIc71XPPghDIDIWhCeQ91qrk2MnzY8lfldQda8iN9gDiRBOnaKHvigZPwk4CzNdjjH8Chcp634
FYAiRXf84I1HgmdWn1u/QB9+wp7wNnkszSA89zV2bo7Hob2x4q0dJ7GH9GS+H4cMyoD0v4yai+zM
jL+Fz4bErwfcXxLEQQ4WgKn47SZJUsqTt8snNnnus2XEfnJOtZNlQ3+LUzI2PIw599Xq8g5iZkDr
/j7G9m7dg/jhi5QbMiC3Xpo2zDlqMAZA548fvtmDCoVHiUixOCIl8AZZ6nEux3J64JY+XBFGx19u
4+bJWYNH9R1v/tGmnbfQfL3uto146j6fv+0Es78L6RSh90hST1wAgp7N3R1EywhlDwpJQ5mHYg5Z
x4xfljeU6PN8yQbncH9gQkAEnj88zBm7evTURDMFPZnQmaj6eBX3e9gL1hdoPG43Fe8sDm30MQnF
NYjzx4n9vsrQwKKRZVJ7kfn42X2cpLKwKcaRd+BQdQVoNf2s/CyA75Dh8d8ZzbZCMuMBG6MU4p1Q
VNgV4NlJ7j5sC1lmRSAzT/OzIUq9wbQLnt6XaQ15GGtTnuoRwq7uk8KglMaGjni8cwCM42c6ue/4
jB6bCXA0T98h+r90Jl464XkegnrPWQMtnAXFBDI0+w9+OK4F5EKgSiETKkTcptfDGJcSchHxoXC3
HA+4KTt1cEp0cOew4O4ODmghLlcnMNWcOIkiIFvXvCvvdjTUvafShBeq4w5+Vr7GNyxJ718j/c8J
Ur0bX4oFo8OcbXNjeB8yEWGnHnaOIkCkYuLT9wrCToYjLaIbwUJB17nAaZiMm4QAbk4e8mTO3K8m
HobrjBZiKmfnvK4D1Bz5/YOstOPhdjxmobxtfrc8PUzMiHAUP8HPmgkZr2Du4QxNXhQ88ArLPX7d
nFCgcH40GZpjkmpmkh3IMkGO/8Eelg0erJwEKT9vp7ukF+Hzdro+Ajgugm/W5q6+egjTUi/d4hFt
4rjBHBpIsQMzyidV/EGY85tB6OyctfBxSj48ipQh14rxHqYwBzy7W0Ox9p2qb5RqRvBOelk5Srfc
mCkAR/lbpZMLz/FjbJLSq3myYR8u3yxhjMC52wnehUFostz7TrqznEkDlBR7NLhIs3ijJ1U4YRg7
Aitb8/TJqj6ctQIQFc7+4IaYS9bJ0uQdKeeWO95uqcoLsmtTzgMkaq/Yjz3c0JAC/SVQkqEKT0x9
8TAcfrXsWp3E5apO+mxcOqoFYax4lmFcnjBlTmCJeZjdo4txcslfMPf4tOj51eViN49OdfPl71WY
WEpKEMbOiWYP8o/zVYmD8FUdEaqBRXm8z5hahVPnQ6HKyemGnIaUmqSEyJY5G3hTmuqe8bXYW5yT
nDcOawBpHWhNfDrzO452dq9RC8VHjsn+wjsVYQ3pY57v+nbOCeWlXryxHJyJHbVquGyN4++fTfIq
A7KoOfVjOPlacJ3QpN14/YMHe9NmaOxv2Khr12rWf8E1//hmDkYfaCHsdPBWihhXyUaWEI3j+wIX
EAjm4dSvf9RkWG0Uvnid0VAT0DSZHsbDyXOZiSUbPxZTM+PJT+2N/shheFVxB2bYCr3R1wGYPdoM
v0ymJ1B0fhXSqrp3gvzijL5aZ91NsQpoQcfgin1BqCCpCqQiHcnhPJ28hD0GFKpxMWo6AEe6BTMj
FtdgfU9zEG2HrxPvZgafi1pW7U+c/zflUFLXjI1edbgmZDWkXObpwWJa/8WAjvE9szPeUxaj+IVD
R7JWpC5XfjdcKWfeA0FXHpt5z9mh5h9I86vqYlnpUeScmZ1hc9/hc3EJTboLLy7LuELMh/Qg8Z62
qgrOEuMdyhb6JNWS3mCUXNnoPY9z9Rk+GTPEw1pWaRmfHO2kaD8BlYgl0uY5VAz0svU3E6/BOICh
evP52umxvIX1EeFzhxPzDQ5DUdfuuCyFpg4vLhYxHj6mfCSuvaMJOSFI1eWivdmE3iCUxBI8COAJ
i10EXxkgNecEYJsmPRp++MrXqFLYJgcGJd2SY89UCgUHr+DvJTDHudi2/X5/infyDsrHaHQNj3J2
bRBRjwsF8Fg2x6uh6poNjJn5UMyOUqV8UbeSq4g8SQgh8VxAsCmOLERNHBkYQArbNLAED9Ojl3YP
2CQUBc4GBur04n2zODZPdjhbokYwNzcnNA8nhmWZySX6AdHEkGD75s8dCjq5mo2PEsKXuppr4VTZ
edew1wcsjk3mVosgsPHthIw5fvSfVtgMOTicfVqNcI4AYeYgSHBYD+9mATSBBHtmocCAwbfgH974
NI4WMJQN5ZLNyXwE8kkYK5WsTcd/1/jj8p+zrVJUukVQm5pI4fmiioVAOhhXGUNuHlNJar4d85zt
HEbJHTNA88OUEGQTtTScT9DwgiW/2CahUbEff3+jvc/NkJl2sF7AJJvPLFz7Hs0zgpe0k4UwK16B
+zi+sibnnekVlMYwS1tc2AjBZW0Xma57GMyv+qaUGz4HwnDaCkbDifZx7ivxv1EO3kti2OD71Dyc
SgjKS+fAGdWzc8yVo6iFjOtLAI9JqigSzH3I8nB0e8iP8Hhm2ZkCJ3GcLt2tjH6KvtLvGf6j4vfp
B6WO43getqoe/UP2sXFqix2lZL2xEFGiKnZoEjsP+kEfRTsXV/ny9cz0m2HmMIJmeCZ2VJJOhGoV
gIb/vkbUHnebQznuuCvZ6OhxtkZ5Vk7WWsXxx8FOxGEFc1F+Fqt4bftD2nECePXqZSTYoXETcGxn
k1n8tayeZQ39/WSl+fpUgnyZk+8kJrUQr4V9psS9om9y++EFSDeKBSfXmBzhGiMms+NxPCebUbk6
5Ssp52QQcKJX2zTm++8+6jwhZ/f4oyf65KxaVDWJp1QgrsAMEmd5SK4AO1iTSdGhCtQUgydj6PfW
xqoVYbFYJXjqOfiXc0Icft5lnkMzRsTCbtdWlHOZUCPHsf+NVvKVOpq5ParDcsYLwUPUST0WHaVu
b5pji9w3nugjWMB88pB7LCGXInzPKf1f3OVJuepR5KDZcvTV0kNShr2h/7Ezv/Qx58xaFNx/Fwkf
8MPK4p+gfriy6sSkCqo35VgdtAxZDJXFmiT+jYuMoC9qTcffUyC2jI5mqTmlA9nsXYoKYdbTjPJ3
bONaFXatOQMeMNOOAgJvUI95zAmpQjFUzxMwB7ZUBpTaJlBYH3Np3uQtXykKDOUTZuAkvHaHdaZ5
Z34mpgVDBqfxmiCnwkOpQIVKdcpub05CT98c/4w/D3vkYU56lZ5kB+bMpGDgBDZ77GXOw/Aezt+4
lYddxhNU7D+8DB6QfBMk8fzAgZMlEPL8BugVcY+iFMU+iJlAZUQwTGwQfL2kUKpGZXaDduDXAeVP
Jzp7OGxYhGh8F4441pIYNdj8Sjox9iA8UMs7/VB1e8e09HqZh9ZfkdFI/QNFgV5qTX3VZhd9LETQ
7ziiyQnVZumZQcemPG7U7agb2L9s4p2KAtuknJf4LTnmWXSxfy8cpouaSLbcgpVUHtMKV8pmyCP4
ODwE9kNYgEoVtOEMw08ZOCU006xlIOYDFjXCSezYK1z0o1fBYTZGhaXgd8fGb1dzXFDqxD3XYfbf
lhiLsD0JTBsjFNxFoKk9tNXWmMMOQYnr2ljrUCGF4dzjQIg3ORvlOKbIDWx7DBscRQa7pmDzOOz7
mE40fc6R9HssJsKHHT/mUysCOAtKJrowucY2sg5k2Yr8WYRqELg0WBTTfLeKLggswEwfbkU7x6Y4
FWBMzzFDrtYANZSxn/ZziVaRgJuBZmWDxgX2EdDC+zLFPB67i1EL3HoMdCtar8+Qq0Ik0M+cQSpU
0eLaxwy73K8oC/ZsO98rOOrN5bq0jYCbkbUuSSexD0zmk3ihPCZzYtxfPBzirjZvJ+KhP0W9ezdM
u0+vxsnU4evxBylBskz8efwPE/9v66Wy50MWs9ayzb41w4m9HcE8xqbP0axPnCWKZragEVNlrXD8
Zp1iCBiNyMZ24EHXagSiGDpM8e7mPlOcE2lyHWK39Mt6qzfMFbHh3CND7IiMaV1ZbKBbj5P2AfgO
dPOAx43PHlGSiD+aADUaqBTMUaPJBegHmuMs5CYBosXLW5H6i0oeb3SGtzaIj5nvhTa7A5wYLsOL
aB5RxQlZfmOszzIMo/jbLSlxm6HaRUggNio0bMYPDBR2xs8zmp6jl22NLzoyA/hcQAlmztmLbmTn
5xK/bKoMlKMITTzWB6eU72P5uwOT4uCU85ytYe/LIKhboel4mAcmHq+MW4+dxndcx/Q7Z4aSiUOh
x+BcFn98Cnu7GyzHd+dvguHAp61oPUc39dPIZanzTwmxw4+RfmV+9uA5zn8hLrqkfJAbgWEeBOmN
EomAS8U/l+3JwDGh7oBcMplTXyR3Ss+94/EI6No9wj5p8lKuBdJTDT5vocLdw+RfwGGdN87gcwr6
CjbgD8V4mQdPHd4zjhvjUvrZZ3yrp6eZWh3w7NONE50p7B1GuhuLVqb8NPi/u9F5ShvGaLVmWMhk
FShm/tNOFK96QeYLuiCNGEE1qz1rxJEZNAFBjmb6HHZSMePr2UHQe2oyWwLOqjTZjdi4MjNKs89f
EI2yap2NFTb2lAVbYw6hM79wmjOIZpzymIkf2rl5l0xrmkf4VoPSlWXflMKtGtUXG+0dY3AlYXM4
qPDn6MTBNmSw+y5/ZYLYGw4trr+a/VJ6AF2U3O86Tg5J1/l+kfLAAs3xdyyJdFTfK0oaotQg3GoW
UkTwHHHDv2YFWADpVziVMa8bYaf6jFktMP02KHJNs0q6C/J/1TO+34wL/moyiN6kSj5PE4mH6NkU
lx+x258l2O2LC1nNlsPqtbqw3C0qAxKqejX7g0wGCRuFIz14jKfkAjXWjlIt7czv4wrVO0/4aXN3
c7aVq9rPCtdbZhIfZl9tFkRmrG45qNpJ02ZQyFVcdQVLg0ldTuNQfig7GWDADPoJ0EnCK40bBVXg
60pH1Iq4wN2BptyJzxpwqfbACAN38oxTovz7NhvdHUveEpu9Dmc6un2Ch1jHdBcUVsiiODe4L75l
n/LmXDKmHXD8WQXDckylJpQkZcUdzS3MITJcbCdrNUTlM6QARRBLO9UN31Ftw/nVPDi0g3EXvlY1
2/aOaCmMyllymBRRPIA7l4DUb/J6W23D+8oeOXOo6VnF0nDiBHaBLzLe2j2KsZ7JKqVCGugyaS5e
OD93bUCqylr1GQFXD39vf+jmuRWIeWA0BAwMEbwZPiJwI/t2AXsibvkCw8I7bQxZOJzUQJE1undq
yuv0GW5oAC8oJ/R3yBEoAAErjB93h0pSzzFNxyXhHjyNGjDTCs25ZLuyJchM5bfs6RLrPn+v74gf
3W5FtQGpyEY/f1xvC0WDr5RCb78miFEkdPc3n2R2dy6tCDyVg+Gjr96RLLweP5RfSB4r9oGkA4bv
IVytBB0TXTtnWTJClTYHTsU8z9VUt4O1Fax33jIFNq15EGyI8UoQXxhHEOIZNAepWiJV+2gycTfI
+yDEcCig5WfubUP3RV92yWjeatwetR1d6+3KxJ1qTr6qQefX028FzfEgYtCYMZ7Z0K21Ws/f6mHd
JlsETACW0Kvrcn3Az/BWLNvu8kTyJ3rjxoHFj4sVMQ4MbM0i5mTxiQHodyG5wX8Z+YCHrE6G3R7B
gVYRsVdbB8fXtRFTqwP8bVPFhEBanqyTYGYdVibHdW94+USouWXip2LkhUO8I4Wy6BHBjvGHYeAA
gEnQccafKS97P6g52f1GRtgcs09TQtZuZc/AuhsLPePE1OMOiTT/wouBp+JBJN6NHnBt1AoOh/t0
71Gqv86cpH/Z4VT2o5jA6ZnZweFquPuST6AeJ717B1mDc1bBuGx/6RcGgJ4McKITxiXvoZl1AHze
Mb2ZsBiTZjBvgGxLdPjrjlrwe7cA0Z4YB/L+b085YXjVR6sxvIftpsGrbpJ2H9zaEKmftQ1hizGi
Ff6JNkl9IIm5T9YAvtE8bKRQ3n5AM3sacJI39s6df8/myp33a/NTGzbK73mEBSPwuLvzC709ipg+
H4IlAHvBHCacKfCHswXYYbbdrOsmdA6Ij3WowQyZb6YhmvYLC0b5bfVgDnDLPmqp/sS7U+AAMXM3
zllBGNbQhCvKtcPPqa3ODbehrkezxzEUY5t63Xsnt/Z1xLyRzgAHycd2POirL/Uw0+BN+4zj2LD+
9nuYvHhPLBNeD7KoedXUj4DzaBWu85vY4GCO02VagIVy2gVoEmo0Uo2oat9V/+aob1Z0sXB6kE82
Oh+ScwhoNGfp8Ku/PCd8ZJu6wbkYvToristzVNu6tUG4ZqSraLa5/Pms3OwNs5nkV+q4L3/uM2Ie
FPEMUum7TdVZCRPYpj0cbNweCUoNFsx3yFyTMUuqHRW+zAAahwHa9hm2AVGHmY41AwZSdc6I0OKv
vyfdaw+Z29Tb0dtoLcbMm/32IA6h/YEb+JPMzgvQwexr0D8SGLLq688LmTnal2EX8RJqMH/Q8Wom
lTf6mJP6ZT/2/py+B1RplD/Wpm2MGZAyqrcU8xipbijr68lf4UhPQeNumDk/XJBm+2rmb0x0kr9f
ykdAXoTHhkhUxW3xRb6XejtdaELSkFgiMJNsTi4SNicKM2Uzj/bb2qpfdGQEX82YcNtSnp9g0hg1
6FNcQ4xCkplvY4NLyi8145iPjeBU7VuOTL4DRFFNMjYMvyb6WKZ0RhCvAbYd2LhfkH+LwG25Xpwm
1V0zbnnH2VdK0wcT7FiQyWDq10BkzeSD0c2Y3tXUUSfMx4hJQ1+akTHwN8chbt4XWiIL94c3lKzM
vVGeXobuGIFuEBQhHczH8NKQqu0KrGJfkBrbzQJFv4wh8p7BKm1c0FxJY/tlnoenVwR0aMwC2nQU
kOPMMyqkkJw8WL4xDcnQ3jH/pZXClhVTZSS0owOxzm5rbI9l9OfnYLJCxKed98V/rn2+zBibx9/x
F/sShEFAx08LuSgQsTwSdyxa+Z7KqS41bhPjyJJwQNcYfzHeIblibD8gBP2I4Tkqb/wvTimL5Ld7
5iujOt7yjnvj/QJX2TyiDeSkEg3iKy8Tz1T2r2TV/S2kaviL4oPvjdUBm5e+WQYmzg4dARFY+O5y
C3OGJnFjK1lb5G8ZAa59TGdpqq+Gejq/RmAXrDdFKVPBE6txbaB/eRSIoWmfYEEgUPoKXOgP46p0
iXUChxbGsZjjD6lqPHx0eePLaDzuv3gwkos9hl+OeEOghX9UIrWPp4B5tnapYGQl29OBxyaHAEAb
zboooGs+mDKVBxyZgfkdOS3ZmwjN/pTmdEX+Iv5KOlYhmVkvCzRrzbnu+D3tUEqmtPDSgAPCSXxJ
HDvzSxQ2GJcC6uAwEgSBmkJVkHs0v5CBIAouZAoaKQy+KAjhEnp6twBgayXZs4ix4Eu5iGejwpuD
6JSMqCSOdDdPErMIoWWxBQV4ypVywUtuOTg6uzDHaSdrDnGNfinf1wDhJhGDRGqBaCoIG4yhfnzc
Eptqh6OrJBuW9JSogMiljBH8c7XKYDpdbUL7ADIFsjcbgNKoVBGHRkQe4LowaSu/z/AJ9+RgtYop
S01S1EB4Cxvdi5Rewh2DxVNuJ2B1H7JIM+gWKAW/zRSepWn6eeUO0JcgmxSQFKuOf8thbr8YFzgO
741i11kBWz1M6HxMGAXx9J4xDN3eeWz0fLcqZi3BPxhxgCErB4Xc1lGSgKfXkO7hgaG9O7aFX0w3
GPeep2hsPvzBM4U4F2yra2HHMaBtxvzsdQdWI9+MEbAlM5k2I6p3apqWna83AA3HMVxB+C7vJnXK
krGlroiJAfKWkcwUyZJ/gnHm6NRMkH4vzCmZJhEgA/7t4zfbixir44JiKGUzsqMUnWMtiPnESgEN
CHpvs1gVYNRAw/+WrMSYZxU7pilqrRwJnJonEEiCLcZAvyFeAqEH9G0aZAX87qCAjMgAWE4TALrE
8VRYi4UOwCUiVp4XPiEUtoZOJOt3bWt+dQdVCmEueklWPBg2vSiLiWVCDC3XN4EsTRyh/lp+dKma
CfcD5p8qZ8IQMQuR9QfSQCMmKTk/GGPuhfjtuHLQoonvylhzxImn+B/e3WMhmJcj9P7czIUyvRrF
XSAmz9n/JtQLnEdCEK4uTKQYnzE9nqM8qNhgefbbKzHgzcEdQBFZFzEwnyDWyWmUgJc6q8OCSCJ8
9pGbBTn+0XB0OqvyGMYtVMVsr0xafX6+RzV3tz0zxLASMbA9FnABjxUOW64pWnBIapP6HJTxZAEW
/R5SBogxRjWwd1EhuawlkmIapwm9UlFIXB4RSyCLEQmAG7tGYcsRHbtMJP3ufaiMvDkx7Yjo6ogL
851zszEv4NeUWPBTQRnAacuNGxhjQr3GhmkU6BwbQ49EZ4ADuFZcpidRBAPCaCyPPacehxEJznUb
C8XBdnhDIv4d19Sb25WJ5HsuQ2JIWvHC+IFL4klyVHCFuG509I2xADQNyfd42D/YkOKfQg4kk2UU
Z4F8FJk/4S7l1sp5x0Zw4Qzdf0xWAQJ77LAB+EwQbzmuDj6t3YNsJjrlIYlabjPOrlbGAepx313E
6Y/zQt7v6sIZWaoQW0JGlRFReKUuO1pejmnbTAXY2xycU0YA91i8o3cX89becMeRs1+rY5lvb4QE
YPofAt3/Lfu07hyBdOJq5MC3mxEjemNbgEtuFuDbKjCptHhSV4cp9vyBJSxIIfoLdIv9YDkwu25e
cJZtAZFYURic0ZOIm0yLWfiUq7z783d/GsPXHggazbbLzQ3vTiia6z7wxNhzIf9ijztg7FBTjIHJ
gjJdjdRxqPidVGAd/h7GfHxJKi2x1rN+fjEuM23z4uJVC69yV4Qgky274nBk9HVnwamamTwtRqtD
wYVadWpKxhfx4CTHJYqA0DgZHRHkxF5imvQ+4MTsC/xeQS9MimHIAix13hz5rQyqfzt0CJ3glHho
vrJsjE70ATBY8xO4bifIi7icyFdAKZKSPc/eIGkBMFzA/MKOGNB3ceaYacb+XQDMYh7CFNyHCWoV
dizamY+ec3oE0Gvc2ca4D+hHrpKDS8hGSk1Euv7ZyS8TptFGaAf4X8p6Thrz74UswZPtnStKFbAf
dqDizjkvd0aFz6pqtFheXD+qMI4MLp94gx/4e+AP3htHO8wEQjiaPFbn9mrAekHtZO+zgQAApAS3
M3UWw5ttB8UpiqQ1J+zFYkwf5gsIiyu5VoCN1H5AlCxTYciP0D1goZvcy7SNrHMmiACyYENY1lsY
2HOHo/rCFKiOWtMlgZeQfPbVfxou02Z0wXN2E1D93JuZQJIh74LVwVXvxYBv/CeBo2Qgy2+7//F+
pRjtcByEag4Hi2kuEbiOfzuc6mCTAAwUGaisKAhSXiJcco4wOeeWluA9crNHyf9TEohIoj3s8TeM
LgMjQmhMuxJSpiCfUUKRsqy4se9KbleFvwBvwYMGEw7xPfIx52MV0hsjwqUu2uUQ/Ex9nQ0mZVQ9
HOjHImmi2ucSJiOLoxCmJ2BjBbSFUlrAE5oAqfiH1izek9RenkMfDHxDmBzMln8xv5EPt4WOxFF/
qJaYMyE67YX4VB0VH5k5XWhSaiPAwT+RDJcu32ODWS1hJ+RDKJIPfgdUp09+8Yd+T5bT05P6OuTK
OqFNrgPzvlC/XO2Lxd2OmUIQ5NBQtph9jLFbQYPLVDhIP+P+vAQO7jxHmI5PZoKDpthAAXGy0GUt
YJRBQcxx7l2Yvv4Zk8MV4YkLYY+0jfNkCNHSdKqGAf5CdTYb2Y2OkXPvb8isoLL2eouKKR5HPLK3
mHghDueTcOtgvd52KzvauXbO0nEXJGjBSLDDbdSNHJPVD+3UmjIPE5oxnS6CHIzVbMNyWxrH9CWT
10sk7awtlgJkCGWcJ4jVgYHnMBTcVpq15bgO0Gr8tPgY9A35eGDa67WK5KJxwAm1vDaE1JwkQgyL
NqmyyiNR7I76BB2VdhCYglpB+Ys/3RuACNkdSx9DT1FwWkjAo43d1zQSLmY368TiAnyK5djPaSrG
en13jLvyaFPRYDHDP5kuGNUH0B8tUEFHQ4495genjf9mYEtwcM4SGj2hjAj7EHxIS9krMjRwbUKG
0Niw0v6WWjsxCtQI4cEq41teogRIOSxl5c8SSZZFkTuOfvtRix6b164vQ2Yq6Vy7LpFPHZNO3C7g
Bv/8s+c7LI/Tfg57NYh4jDp9/EBQZBxM5m0tmar09BRBDSMHrWeBs41xrcNbjmZA7sSUuoLpUDOq
XDh/2nX5FmQ4fHuscgaO5dKhr2EYUONoa2BoN0Y/rKKnZwfHDG8hbsyBnVNf0jOp0vFPW+U7el5g
JybIAyxvkggSvibzoWm/Jx1juA5wl+4tBxh0Gb0E/uhedPSriaya8pKbMeXEtz9FhA1Iiyx01nR3
cgjYmy/yrjko/a276SsG/m3hdvcTYF2lUqFZqEW77FL0fEgS5t4+DEPEhj7VaEORG0cblHOkwwkt
sc2xc2gioVEGU1F8SImgKPrjuPODeM+KkQf5Q2h15Etom97WMDuZzupP/tjmN/dZBQefC+0JzQh1
sKI5IajmvezAfpyXJO5B7kNqQ7GvjWw1WIG9gcPB5EChQKpwlUh5ssTdpnseNkmTAtGzW1cr4NEV
N30sg7zgsoULcRT4tTDyXLsvwQNjZEholECB+aEbK0FLJwvtDIL/HHpp8eBhUVRuJIoIl67m5OTS
Pioc2JmP4K6sosDI7Y/E1hfRN8550rSjSA2S9oJzSJQcLwBqTlEoFwpaT9lvlu+Vsr+MV352RYk1
6duM0XbA0dfRBDaQ3cflzHl7pbuByEKH7/FYgxctAtVT30r5CghI4y+XnOoVRwoPFExwBXULrUCD
+/TiLqGDjLwvkm8OQNg5Q3ATPHrGf9Qua2wrlowN5anTSL4Jfs6Ca9+HCFZRXv6syuNQNBC+nrzK
P6muCLOcRNqb0oENB97mzIDrQLr14YPsVR8FXtxwP2Mc5pClTFEES8/ZC+rTi3mFgIzRUuA5gE0o
r71L3w32ekN5J/k6Ukie9UyJJg7yYgP93zsaGVUmySNE7TC+CZA1+6HBELJQRoD/YA+ScIxqfimf
lZnVyOUbTWqWH5cQD6sKXfnWbI+zE+i6fguXTMDe1b/XbDqG1ctPjm+jPP7GHvLQymo9gVqNEnFs
nxiXF/iOel+kb//TfakEOLi5SDjs15BZwLThHvN1BE+XPiKIama8of/qbQqtnoiYyGK8cVEX4o0D
S2hcFjH8wd//zz2MUg6o4AqGz0O4Wn1uZU5izj6QE2JcNu7fFU87xs2f1fhXn9aRiQN5MnR2nHo3
LcgiYzw6AAtWLDEUQ5+z8jeS/opIgUHnT/Yyh/yB5EzNWGmU2eOJ/2aJndDJ4laEQ309RGFjpB7H
WzsB3qKr4e6AHb/A1Hg5lG8fyLfwTIQ1Ir4Y9mOG19DD83pI8sWtg4MAMphdZlBSUawQPTt9qftk
7WbIiWPoTA4VaEK+p/wDfiWGEqx1RA3GRpIptuhsyqveuqAwd531U/9mshSWZ41n3zpA1AIq0At0
LAofgFwfiSsCOCS0bXTO1MbkEYBWkHPwIlnspmHouRRkfik8g48ArqD/jEVfgtwDrYShP+q+vGui
Nu5ItTOU1sZgNUNnqAbRC+61P9M0oqAItMiPPkMFda66KfTRPr4OkY16Xb/ZN+pNGsrtdKNLOUpi
P3sgAG9YU5wpvv5tLPN5jA+OrkUjkFn5K6e4LdbIu/lwwCQmg/K9JaFTXPEke9KGXGndnzVOBiIc
2kEKGUnJwKOGNEWb8gbiqJbntg8RBF6T9TfGXCLVmwxBNK2LpZJtzFwV1xGrFHCLJqTSg7vuuY0e
QaHU6pW13WmnSlon68gy5OsRLQklllCbgsUD7x9YSHt2OqNu/MoLVpsManrbvVnrm/f0lDxf5pqy
3Hr/XtXmwsynxqmhrhvMhGEl8rG9DlSChTT7fQkuifdYSa8mqNBfTIRFZwuu1BSlQeqssBh4SHTg
E4sHc41+5qGLdmJLXcho7lZUTnOcLgl5a/OH8CvH/6m5QS6cUgnACwkP/WbDGMAxiATGTXycsHAL
l8CtJsOG6m2LmL5EPgdvLFKpA3pFxal+5QR7ROuLnz5aensCP3qHbRDVm/GPpDPbUpRZovATuZai
iN6SzIiKOJTesLRUFGcEHJ6+v6juOt2n/y5LIcmMce8dM6pAD0kdAaztdpR9p9RskUwjMaUQRy3P
7SR/VcXDBK0KNXt5W91vUwETZ1sq+woaDK9A+AStgIDqa/Ns6cOgeGZSewIdjz5xf4WTGChiyNe2
EAR0969OAlwC2ZMdoQqdQcpGTVCDgo6eYZoO0QkFM8ui7omDZGGw9aKQJXKfFWWkznC7rch4OBWF
9K1voEsL6G5zzH9hIaRJ9FIpJIsh49CAJq3i6+kzy3FAcdLAuwtgEAGeyxSvcOjzw5/B7O3eY/K8
fUVvC/7fA0NAU87HYe7ztwJhUNwU/du7y/Hw8qDc5QcoCRdYrLgRCSHNOxefwBxBwyikCzzsDO/g
YO/Un6hssXQ0c039Zo8rhwNsuOgWcHNcQAhzBbzq7wdUjl26lyok6bDaNAyzl/ssfdRS2LNdsht8
0WUkeIcm1aA2lEMyunvH7LRIU3TmBYLmpRgIqpZeqfGm08quXl8nPJN7X1WlvR4eMEeWxnQtesJm
VtknWkeQEa9W00q7W5Jdjaz+26VIO0mquzUDMbI4G9a5x7Ck+zynhgMcEgtE6jRjoENpYzPNxZNB
Gd5YH1JfHE508pvyIkkhkRMKqGS/yEBTmiNt2t8ojO3x9MHwYwF/AO1b3F1iS8JeEihKd7J0rQz6
BBVhY94SShsfJsndQwA6Eo1wrBKG1FhxSLIrmWyAy9eYOHeCsRk0Ad+Rj61JTxBGUV9GYQxsXTpW
jejIJNs7uExTIlHU7SZ+PppShCegJ4mfTBCCX1AQfoDVKefmYPfBjENvle7OxW4gjWRWHWjZpKsL
DrnEIHBq9vWM8jnXHSUUMgJMy1fprtscGbK5ey+KXSyIFDylvk9FrauI5GSCAfk8xRFKrU8Hu0Gk
tPj9bEkxRH+YGXRjXeJ+neltPe/NTButUtQMSO6u3k5SK8k7qLYtwBRLo24W36PkGw3Fo6Hh6dSq
vIQIAtUmI2VVb+lPv5tqd4RA/VlNSZAYRtMWpUCqcrun8ytvzeOgnYeAoeYfqLfBzpNCHXrylIQA
WCI4GiEhH+w6NLjpVhHr9xV5e5PsvAsSqbBdSq5DCh2SYnEsoDXsE6om4OKwKAMSxc/V+aUbuND8
X38i7R0mspnvq7n5mtcePgRiqGpgjUX2yZzcF9Ka8gAmYSNoviAzMTZWY4I93Ivf41Ew/pBrBrlB
iYS0UadYFxu5RBckegMq17/EJLairACagkibKAzSD/QPc8n2q34Hw+VQGwgqFOXBIIBBsX8sIJ4C
/wjQoiMWkJqgVAIB6Q2fAA8AnBHtIFTrupjMzJY+XRHKrfgtz+eiUH0cEIyyjyjZJUe6ErP1dz40
3bHvy2zJ1nQ0JbN1QbkDH5zNAGYQ2K+4qH38ExYWCRR9rV40t2gng5x3liXDZynScxsenaFw/gp+
IFZQTwTDYqcj8FfeNQLySt7RJr1EL8dZoagic4glliQ9ENEbQhVt6G0FrTPjBxE3J+GlWBJ3M05R
6RKThc1hKO+qKIXbNlf0Ma2YagmR4y7xniF0tyifMhJE/YTPgFBlmyK1RWHmgxMkdGR0BSAjgQmk
kz0+mmbVZcqjIPZHG4kY6BPMw74XPsLtMyAEBlRzmWjqr5FXANImFCep175hoXDq6C7OwvjGtC8k
m88tCykgoL4ugJwGvAkfzOxPJJD31VOmUPxHjBFR5XLHz+DmvZekUP4WFM0xaW4A/YR0rs5rKZdT
PlglMTxeC4RcX2OglEajRNxHO+DwAG53OUa2OMaJ6OO5PgKjgN+DI0MJ3pR0KbagiAs+tHdgG9E3
KOZqOJt5Dd/zOkN679gpPgXUanj9odnmPHBYzw1LGgSD8UJHUkNdPfJ1uEVe/BbHdtid1RzUNSUJ
zgz9nROvJtRqTGXPigwuozM2zImwILD16GGiyLkhyG2xJ3jvW7C/4Oa+PILX4qpO+Il6VrsG3vM2
7u/fqAxNBuOzYMa4xwB/p7apbWU3S3JRObZgV5sJRSBbSUpaBVpEkEebDhCUHJmut658KuODMSzW
hats6Ht0CEjMSFVP7L1YdT1meVG1JgdgNxMmzI0jcU/PDnHgAIAEW31cBsW6+7t0tRFx/ZLAhk4r
qKlcfcf9ASh62TYHb51TGEMbHHb1/hAALBnLYpwjIF9Cu+QKaQzNmxOLgBvI4345e45o/w3A3w9c
ejvAV3jwkJ1Ivhkfzo49DQEpOZH1irelrHeBjh4wf2r1ABrxa8wuBLABI2q7zdHEJZXVrS3Zh0AY
pABLZb+f0tORR6xoZ2KuANhCdiILvHTcygQNV5FfuRSgbfb9Gvothc4Zq0zynzNezwD4q7loDqLU
zZRKh/bnfl+4ZPtUrVpqS6fnBLL9MYIyQZAIMISHx3MiReURZ5RNhRFAmYYyGbQEVMIpVsZPOM34
QbpO3QVnA6JWC1gc4XFCWSehC5wkXYcf44uDCDJoC+ngr6bulXEQVobJ9sngDvPFiGluW6rQ2/40
PvAmENA53fjYTJEzLwcvhKmo3Ztg8lQS3xZzILXgvaAoWjCOliHue4/vbiKixgdy7EQuoIyEaESc
reESPmQXCQIttA1R8gQdPGACwoBkjJYyKFL23FxYohC7/Xl/AB1+SGg//i8XRDPMowZiv0ZS+yxc
MJ/uPusJoSjJRhgknCVEF5+MHPPRm8hQt6NV7PZ7AEoJcLWb892RWOU74nZJBOsheciA1A92ocdm
jwunw+b34muUJOgvQBcmWEle4lCuawnYStgaTEby77sm95UcX5J8oReyBMZu6xM6pIrQilo1LBf2
jjkusEJ2tezAInljrwOPXoIXb7nP48XlLrdzAIwVi/wyA4Vd0ZybzxqLSORTNPTMG0hcAtU/OL18
MppxrNt3T6OdwFXaclSlcWSLo89K8EYwAiJoZ1wE6EshMJKUaIjRB0F3IYAGGt8LHJA4aWT1aKiz
AToHB0oL9xD/lWuS/ZMwV/CPVvo0t9IgZSiXwsKz3aFTUtnQqeJE8+Kq2jJrkTwToSLzZp8W2wPA
fCoM3Gcf4zLXVjq2umLzss+cj7klA6X43rVvNOehwEjnk+geOyK9cQNjz+mYk2fM/w7uFSYGro3K
EhDJs9vAS9CwPAT0LUlJpZNK65anSLgZzGQVMTwJOAlx6vwz4RgTDv7gbHyP57ge0ngWTh2cGik0
fLiBecXRrTg7MhJwyy/2wDxyog2ImZEzQv8Vl/wTgsndAxOA7GzzmjjmXMdb0MtWEgQCcv5jonGf
OOmQSteKTv8NLwUumoBXEbvSj+I+AdADhKdeQErIK6OfH17GaC2EXeVjIv5rFYUWwH/QBHvWQadQ
FDNBzdpydbIQ2z0XMmPEG/i1WUp1GxoHzANTIE5CUphMpLSygNO6VrMZuwUU3pwOiGw/FVPaoDjA
7XjWnjCbxQKzAjphDwA/OHszQgPwWzJ8ja/hcMbel1hOXkaHZjZkw68lY6U5xlpSKiHlEQQhFzVL
SBlma5JsjDuXMHCpClP9JQqlz0gv/dd1sfo8DrKrLSsxx/vQ8MJc4yu32xtcXax7TCqw37PVPIvA
yR1QP+TY0Z7i3ND6poeJevEJfFCntHZj6GfId0d0awnILTbzdssu4DcBylZ4Stsc88yBw+CyBdjW
oLIxy0+POggTr3gl18GsKxZFYpGWQ5mZWtxWHi55RkwRCMRGxDc/dt/sBhJ10DQaftRxfaU+LWVN
KW9JD2k7P2OahfDCk6I8bc73YkZxiFeS2oyF+s/mvMFyK7i2wiqlWucIiEXehZ231YYoIHLq9kfK
tGKXuaX59ktZCDaqLbtha+3jgHflsXHx25ANq6MvUDtIq8eVLdB54ZHwjGVvJhxj9jvoE+6CIF5Q
8Gzjg0uxmQos99U3EY22hCfDppXpgyEnNMRrRivHERV9qLYQ3XhisnVe4DchFckh+f/02GiKpDhO
QlYf08dOkT0juASCvL/sAQIa/56QAyvMqdgCHjeriiWJVgw9iCzuCb4yWJi1wGvkHXmZgJE4EQ4z
ilejVRTBaPOGs7XcOQFjJNcsv6ORYVr84ngTPlCx9eQAymP8abr8wV/CHy5W91P19A4uqCCLijzn
KcYnWiFn3dkwnuzBwslqyPKxCrDIKszDwX14ut+DljXs2T1+VH5YDq+cffFost3gW8uJZkn5K+GQ
GJRngBNjG0iwyq3qMLoAwtO6+TBvtQDFTYuHB0HVhv05n+uUnGVrcuaxYSwXL7hyGuZz2ZpC+sDU
AFP6UikTR892wiSyO+RL3lR8rpSnySho2XFeBCcOVATk6FqsOSGRQK0S3BNbSn4KpAKz2em2SKGJ
hFSc2Trg71QdsdUvDgwFd/YQwGSITtsGu5qL4xYSNhHLt4VhAuQlkZeAWMDS0EoOErmtOEYSlO3M
HWNjZJ1AQEmgCLaLTg3ATsBHAP1tCuuc9keYu1uuC6ibDedDbLOsGJYWjgHLLR93Zc34aFkZuTz8
Blci63BWwoIXB8MHy9I/wp66LQBfWk+P9yU24HqJI/7+gSq9pfuH6Bn2hqnd50ABqmc9/8azG+yR
v2Vl+/HhbWTv7BYq7we3Ne7aF5xWJ7rZDzRKhbL3UU/77Fd26/ftQNziYJz2lP//LIJYBvFmKQM3
DWjoLw5mSkYmgzg1JNTu/mFcDPJpbcl3Ww6nT6RGZWLL31Fscsiqk3f1CzTdT8Pr9GOL8XnZV/80
bP90C7FXH5X7veiBNs3TlkDX4HdpXQcHn2ovRxR5erUVYqucx2TPHRGz0ebQFINaZY/Pf/hVWJVd
2aWlBY2RFsj2F3fO+ZQvuWJt33PlOum9VUHTfdjIs7AAzaDjNoPwjeHpxJC5cF1NRXdnJaVnuaur
xh8Q7V0GmXFUR2iIM5CdJgc362zg78Nw4z25URt51urAcrLXV05HOZgiWQH5lqxriX0tIK3SRrDn
OEq+/UV+lRv+f5Wy0lr891wSiR+7WFSxqQdf7GzpVEoiVc6ubmUb3eoPDmyrQyQLIn2XklhlKw0L
tuCWg8+8n7/HSTCCLZYhk0+CGDahm9oGtlCj1W3r48rUCE7CFIymDgjV7/vnSI5l5lzZRRnRCtrB
lrizEIZ1wNYFhWFtxRHwdOjAYK846RxWNi+/+RBadLovG7Q97gwPLp9iianWhhITtxFSZwsWLANp
ILf4tMXuP+zz4BM8eYLNACI14LV5/ecK0lgLrr6GkOTVr9GFRfn6FzW3+cfmEbUZr6ipzQql1w1R
B49v3nW/Ti8WgPC7bfUo3NPNBuPVoJfet0+u4LQBXdHqBou7GbH8onorA5UQut1s8BR/RY6MeohU
c3jNij1tORbmADOAy6KpAccBtRz+OsNkiMFBwoUKFu7C47yx8gibrzQ3Qmd3FbU76vWdfR7hhwFx
1K/efYf5eHnCLEhRWgT/OvqG0md+ew2BxIrmeI+2t7tLnfGuBG8hHXvwZ5TMaHUwHVKa40fmUMvk
dAHQZoFMQcvsnD/bTI482bqn7e4Oirfjg7qDEvYMHNALif1N5aLtRz+fxVuNWBkwzCsEJbQLe7wY
sPaq5+JEUL+00JQ1DpzqluiWFRWn51QOzj7uEykks+ARkcP/dJo2UsevJuxzpB0yq66jp9eHZQaG
hOjglweN9gs/ik3r5zaGkPCZjYxVJ/tOPBLko3UW4woGhG5OS/WODpssThcSIQv16r6TrZWg89Bk
8/FqsGdmfJeUnI13nhEowY3DdF7Jex0i/hyXstfH829bBLOhnDgdBuPAHqJ4xN7tDbddQpAtIr1w
5OdzlEoMC4zW/u4mgYy5EPNMx9awypazfcNlYTyO9WUFzXQiF3AhydVsdPxF+v0+aHr05k6jHOkX
2Iak1eiHSJCPYc6j1O4xKsq+YhtEAaO5Kp1LIeapxfBatqdzkz5a9Nk3VQmwBsN5+ZqrF6MHMjdq
JCy0JXsJoVYp/qWz7wg1MrroFJe2t47/3OSVhSQWaVOcplxbu45oEVrJ/87SPtccri6+ncEztTuW
lqrDrGcXaC6bDaSCx15Czvkd37wa3PYwVw+al+nVAoHFxTJQSlp+BcbP/Z4cgwncZiM5+/WZrOOg
mRmHnFEefjZ/495+6uXBfRnmGz+WEkFQhTDitHLOqnjFBqNCYZKEL6afuwj1TjA6zDKjlxx90jFu
BVnYQb9yu8Ff640tJzFalwSJjfnDCG9h6mPl9KSDZNRf1/QqJbW0yx9Aosawuf4KMVi326i7yN7O
iZHZEClBqoIhUzkTLF6O8MZRSmrBAuSbd1WzeN0RPhjJJtokR7CkdkNXdW3jx29ccv75SZngYDae
S/0Qzo0S/dmfy5y51y3zJ5/+IO1cqxclQ6aklF4xJRBFMXiYT2Vi6pMARF0O/MiNr7wBMh68LEeB
p7BL1V/BxbBe0C8rJz+Ot52+JQM5qI/9aNJn79D5oyTPJBkQhvKE22NOVpdVvXpxp8XOerUgRCK1
RzucSkPl/L2lIOp62GZnX0eUo1zprD81XHqIUh91RaprZv4cpemP3rW7EaNZ73GjsHMEHtO1Vqht
Bujrg0puWLwDfMBrfsgo7hG1EUs86ZpzCkVZiUmx7XJE9JEt+4Ytxa6TLZuNZiVj5Pb7SwM+lEMn
iu9wZGkl1jSDPUpMvJxgTKTGHrwXQSTYDo4s+1jCp2bF4QVWSO5xza0m+vfWFv1eXvW1CPquLSB2
V0bluaBpRRqRviQkRqQshGTwksNP+EQtkZfpTGxgEhp6v3auPhPYxyGzblbzl+Ro5Yzo9L/HOt5Q
dqZ3DOxm0y0xACDr6J8GIA6kJMxhalgaCor28fcac8brrnpj1Bwhuz6A8xsBCtH8uxiqvQj1U3nG
NyavjZd4/eW+DeTASfiphkWp6io7LXP+7BY31PAJixEpCvXlsUUR53Nwbh7PQaMaYb7OIDpUrg06
ENJUx/3kHuGG3je/v0+CuG70bpHq3RbQxXWa2erFVb4FBhHTQZs1pbtXx1Aa6VQf1W0KiQPSpGIw
tWZ4NF4OdD5eGS2PrqZKGQAFcBOB1cUfA2r51h17yWCB14g25QggtUM1jGSZ2kpyhIBG/y4kK6uu
AQrU3har8SK4bDPid86e66nn5sJoLpr1hv3cwJP9MPibpem3QpqSXGx/vEeoY85xQkcVD2jV3wXD
Ywq8DhLoF5gDa4QiH6pV+vqgig/qM6sQmR/g2fxHz4pw7gj6ARkFrcTgLtMqecAMLP5Qrwkkc+5M
KKNl7AcNgMkht3LoY4N+G1tcy2lEEk5qkNhTQhYgFDlx0SdXewQrKSmhGIgRawxQvSuAHkQVBOSp
s9pcgcq2F9MNEsbXaQNBVLs337y+weGHuVI+04IeYCZSBqlLJaQZMAxZU5FI+W9uf6MbK7CxZi8m
ZpUAT1oeTEEjrGYQ9W0tgeZFlPfffstaRdmkb0ZtMAmrlGmHX0Ed3eBSEWKY23J5MY97EBEnUhpM
yjvIJadyQCnPyArbW2p+MXoHfeskkyO+WVB5eokr63IkyCCKl5w7anfXDOEzjGAurCF2MI4cRjbS
fXzVM+woWxSP+2hzZtVeFApeoeHnOzQsdtQJMQUINlgGRGvV3lIvf2P28pvJ/hQtf0ZLVx9T/y0G
5+ljrSnElDfV8BQeGEDHWqG/SVPpaDHT7Go9Vn3p6Y1OzDWIN+0aH2muAGeEm89bbUqIZG2oqFCs
iEJE5ZfCLwHQ0UYeNmnSMY51hs4XpSoSXpSPaNF9QBr4j2g6qib0Ftar15NpPi2UvZm7h0vpd+zO
xe66le4AdoNeGr1sUotVMV5FjV8AFx9C1VZ3JtUJNB/EKbFquYcIBoqreEMEV/3mnoFVmhq1B+xQ
6AlIDgdn6HZv7oLY8xFpuBnTbwx7MvySUC3OnZbXYsgjGwn6xYF4Al4fjRoGC71DOAwZA6uIQGMi
0JPBYKTLCjlh5hCZLdNvD46wEmgYCf5sTtG+RwoR1T/MVCwG2bDB9nBKtiFDvkPZuDwVglIS2fKH
xM7BOdDtr1Jzi6OOde6HIsCHeblEWtgDQGBe38fQlVTp0GPDYPeXBxgWd7e36WyKWY7nw3ohnU4n
1iwOvi7aVoAYgFkFrXlh5iL4cY6/gGA8XnNXmocZes+CEhyCQEpmRRPtOudO2+AVbnXph0ANIPjK
bT1jmjT625JWNAAYdBoBrOaX9QRLsj76YOoG0EMozVWWjlJi20VGoBT0MoTOzAKRqRHO8xPKOPlC
qm7ZzPTQhhn2SFePtk2HZw1AYC78oLt5nAoyC0b1HvGvp39ujtqMZAGt8KJcHJRt9/FyjbeJoiW1
udt0vX5tZ6AT1lB1h/y9q1Fl1BgowS1TUCyMsHW1gfocy1izUM3owv5KRVivqSl8g6CUxniZO9jx
7oZAcz2sLmp5RwO576P7/APhdokm8m1Qfcdv8IvSXLiaFax09D3u8EOYirCY3eOU1vvstv3SwaMt
1iWNfKjnoNMDI44Q3suqGnSUYK2O0VaxHg6CDSeriKi9CN4CH4cGxj5rqESaDuhB9TojRup+MP0Q
y7F7dOzm2SIsSVPRkaOY1AtGl0JlHlnxxz6Ma4u4By06hOfO5rwPm+Fm62Tf6K67ento8Daq0iON
SOc76ZH34Yi9DlL1NmjGhpf6/SEjNVrOfZPtXnVt3k9xzypKAA0XhlnGGZTDfA4Cgg63IMKKph3Y
3GQOejNfN6Jv/AvLVcauNZfNHIw4FBg5VBeKYncLB8ksOdJl6najp4nFJ2Giy22dwCdD4UWrkS+o
OayuFiLBcUqYTkD/mw44idXXe8yau9PbO2WYoZvLv8ObSskjrGl6/5ulyLl8YnqKUct8J6/hq8fk
CwsXNGHs19vqBP22yiaUNhCJuIZdVwv6HNQ+Mvp2GmDsiArNMmlbq8tROfWWueXGxpc7mBbAtcy/
zxWzMPio6LSWYkj6jRjHYXhXwzPMg2YhXP+2GI1SVoG8Yz3eiLVrLaaNHqPJ2psRdqhhMhiXasUX
KfJhOe6oxg9TS/BdjVTmCmT4cJksw6UtO+oUPmTc3spg9Nsky8zuvoCW/raKb7J6DTUZnHJGA2Hb
vqiWbnMrcy1zRpmHo3pbH3uULw85eUt33zdbF4XPe5PbF4jna6r34C3zsbava0VGrjOHWukn9VT1
ttkLO4pJEcsG9s89jzs91TNI719Y4kbCwIlmVNltpmbal4c6N8ca3TGKmU7m9ebksDEGMfhCGaeK
fnJhaukbhr5AbiV7banXzodYfrfOmtJOYXV3GHI1ZQzDJgewBLiMKW9dxC+Ql9B95j6x98FIJNVM
42W5JQxvKAd/08BgHRe10257uSU6dc/dI+LlZ+fhnlbXO8/B/G4uO8w6xp7n10dGgSELMouyujPK
EaQMs8gwMuh0lPzWm347YO+t06NZT/JQpF2PZITkV/QDS1AIEYioJCMefOQjMjnik7a3F2EGK2lT
gMnvbqYYsZzesAf0cKc0fQXRwQBl5qaTSx4UCYnT7JsPsjSnyyHu+ctnbQ4bT4dx5TB0b0nSuYMV
0RZIWr29S/OPkvnhUOaO/qYLjkVDmAAN89MPa4WfQ5qhD79t+B56h8ekdL86N+SmIXBzgH70XMCb
0MgSNVWau0OQdJPhAgVgkooz7Un1ZE73flnvaVTKgEtkzq/WohXzvRJiVulNcHnthawf+nybnsV/
s9bUbTjA+PCdtt0x7IwyGURsyhwsemY3bDYpvvj7QxtlDGkTPFQRchov5q5RweBI/QmUx17uNvgM
xtk4qFybF4bqZcKBP0UN1af0pu7475xJ7Nau1bd+P1tcDLAw5CnaoCB6jKJ6r2ddMI7hrOGCtTdR
QBSyHJBs8ACzNi1VUHBw0H67P0u6aB36/oAJl/YOec8Gh93xTZ87dnkdJsCs10wEU+8VICEcA6ET
8ErQK7Nvmyns/GRjT++p6RQP3hgldP6shLEmYtXcDrClC2+HorbS7kCYyGGFvfFbAHeyd3CxAfN4
Z2BnZsswd+6ZWXXM0hWkUf0epC9sYAEaBIjkL3y3XztTOjxbwHYnF0FLPguBieEdvhxDT7xOER1r
hZPLUDRUKEig80PWBX1s0XtY+VxPcYvXuS2wC8BFLx/8AtJlDaEuNGJxwmK+ezWuPDPcoJ6ceaRn
Op6BcbKl8wBelzq/VNVToih1z9T+eXSQp5YKek1G+b2RIxGcStlSJ0YVgXlSu0fyYL6cSyleu3pk
eJAbOxEpHYWCPsEPI5ZM/WBja7MYbQ7kUmoquU87jUAkclJIrPs4K5KGaNQPR8UAZDHZQ6Nl3l5I
a9F7Vh8mtA3/ekHNDcruxJjmd/URQAfV+qRakLECsiL6odHwGH2S9/DIkEHBFT6nHwsYKc8mTjv2
ohUgdvEcMNmCIfRgsKBAn9/WQWO2r5U3PYbCLhqRnoPJYRZGx2SAwtFvGsD8zvtm8ntvgoCkx34g
qHH0DOemX5fXs6MLLKqy8QWU7j5nk9kHaZvSQ4WhZEpYTYIo8ijm+/dDkbzQmBgYSDCblUS91AOh
TQJbE9/oZ6LuQtmR0qL4u8y8JrS7MPeb0T2ZyrTdXW/bqzzULBBveTkLUHwgKB/TF3FT/2Ivhhzv
7CInPDXTdyihCvETNHkgWOloYdaBYY9dAIGP1ReN77FGuYEaZ/tmpRbzDhs203/d0wwDe64h3HA9
HHVwh7X93mRm23tSdQefqrDrGcRehB5OVLIZx+LUlb25O9ec1IjiWXpatJzn+rzd9Oaj+wi/s8NQ
dNWkk20v7l1ub3xIJqdo1yHglJnXwBrBClYylxBwQ6fFGWNu5Vt4u9Xyt/XhjLUNEzwoR2kiPOnp
9BXV2wPP1nwzfLwdbgxqrBKHt5HY5i9ET0dSBzYUDYMOLQXtOtbcx56+KJ78zPB2hBOlCiidB4Oj
gLaS+7JBIsjPXrer/i+z+pTh1G37qR4rlmM1YW73jnkDY60ysfOdR1Qa1uJRyZjNJ9L3Ii7NeOjx
lyBM87vWt28dITh2/Q6mG/6U+LLzKB1PetarZM1LDxMJrxhWHYk0kcaDh86cR81JrW7t+f/DKWrf
2d3Jk/roTHN8XcssG9ZZJPamk14DW2s8mcFGsCmK/yQ5j5mMYrnFX7yZieILJ32FawaUyjM8Rz1/
d19ABISMQNStBg8oj6+xy8zxScfAjleUro/jrPZ0/GjP6YJDrKI+ow2gM1r6BSpgZ9m7qgmM1QOT
wUXy4nYbnGZU87Hqn2zHiMr/Hhh+O+zc6LFjQiWJFtEjfiB3SupQKKsgF5LF1/70Xju79scS0t+B
VIM7m35lTCwbr7s8doY8qdy9nTc7lF1qr5vbAuWMGCXzezb+nPpvvzBMbTS+o8xMW3VaV/P3NXC7
SO85rTYGBhQoxDWUQgyzOZ6MHzeHf+2NGQ/6AXMIm4xKf5/JAer2/Wm1vePDPL3iSz5kAUTGxGjC
F8wV457ajm53rSq33RxdLkYVCKxGVOJvPrThyxTp3rv56mBW+QL+4eGCH2Al3oQBenP6LkHMEp2q
1g2nkC9SGZCdEUOB5+Im7Qk09LdX3rx0WW8m75a6RWSjOaEsKen3bhE63ftIdPRTC8AthxFoa4tE
vfV0X6SRKEq/ICpJQ8Oacj8Hq3njiZwF4cqgvi2SmAkenwCZIWOqf1B60H2HT+KOYaMgPKmYNwKS
nqNXUGe+LQCjst2rhnemINhheT63wWRHED7dTW8zjEPtFae49PoTFGYsTnIHISSGtBNycr8dBIoZ
ylCIzv2pDFA/6GR2t8FgISMa/MKk1DILmRmyfwA47Mc+z8i6HpkSaPpdEVMpj6Pj7MXY0dpr1t7F
bTwWjSHJtsf0i2PAjDVOZNBeHCxGqJ52xdFJ/WJDZKL0yZiJPEgl7Fl3GRmzPH2Sl4WBTEfpcfZW
eqzfISGf90+KhSgs8bnetW/dvc8SlPbNsO8L7ap2Kb8z7gFvZF+iWwbr/0EbxEK+WK+dM0Rt9uvX
ZJIWKjeqLZOOGl3sBDs8tc41VqrtlUxugaaLoVm0Sejyjp/mPCN+4k01wuSdmRJ9YP4s73Jzp6eT
215cUT6SycqHLg2hKpLptJWI3xAhiZBNQw9Ii4+kaHnP6V1nPX3QWOs1ikD1R933i8IAVJ+L/wM2
SolTWon6kt40oFyJXZgeARK1l5unqPRcgiEih6UoVhzgt8Ytu2W/JYEmos0RXWzbj3ETHTfZ0gLw
6nhNuuWMM3aa4QlUFjbT+4TAUQDq0q50q8XZpQpt6z5jezw++t0Zalc/c0DPCeDsaN2kp0P0XKir
oU5HN0AH+QjCNIfhVwybA0bhmL1F2lCHp6TZBt3qttV1GLi17Dy9p4bk0lfZ2i+BoZyst/qlrQFI
+v8X588Szidph7VcLsa/ALzH0H2ZQiyozMNa9Dh49lCNSxOKa5dwDGNIZkB6X0oQZRKo86f8CPVS
CZArx1i9g6P/ZFgV78bPNICzC6QdBQYAeYiN+a3478U78WM9ElwYy9jSa2nuKGVbB6Z6SoUMi8iX
/P8Ne8xGbm1yZ9oin5GeIa/idW/eATZz1/r/XmMJLA+823Em6lFlSKgs8aw/QunIn7KRsGClV4Zl
2FkKU1ZbZpFOn5JO5aA7OCx6tWr6KbEnnNsvsyIYDx3VwZ2rBrtnLpYD+KzAtalJxegtDNgR3PQS
COUQNBfcfaj9yNQhSfSm1iPkiS5LiTxHK0CR2UWtiXPI18QVldIlw12glMoTkEXkFf8fC1zh/z8q
j+wD1/I4JSAR4mtPZjnXMgSMYglxTIVknu7i+UEiQsKUn5IQnEgXNcmXxXH+ch0LefchcjlLlJLk
WgWPtgQnxg0sfscttwXYDGwPjFJKGOQ2/I9tDkoeCinwNjaGPOD/lycfKxtJ/qVyuOInbyx4UrkN
uf6vQmiEQhfvBteKT0HW5m9arfz5JgVBUDJABVRBXCiDMTQBfvF6gZIBzS6R+xDdSZMbBnwG029v
jtlcA5ZZhAZ4MVRAAa+QgNIGoRBEQ5uW9husK81tMJ4nmKs3q22/Adoz3XcI1Upo1OOhTYIHwO5m
oprAaWnZoEyXwwGfLnEs67tYPK2aMb8d/KVw/wkR+ShQc4KTg9mATjUZMMkBUgD8+mMhD8H1iXTE
UMaCcxfyjE30Tqjx9SMAcpga7gh+OdtgAYm9b7u/omoOlg75MTX5/YVKIlwJAN2gRdhVKKEhX+gD
KZzsxmDHFwPTNX0HPBjmnkgCKWfUORCTZR8B4rXp6gPq8gDqeXu0MGPARdLHBXMUz7fAGg2itB/w
TwFiPikgLXqIlAmH6OExa4msBc4P1dPZVxRndCwGVdHT6HtTAIsoZSE6fzY555I5LlnzUjBKGWCy
GECSKAnTrQIvyHOoO5QKmYvg5TNArElM78+2F/DXKYoBlRQhCR4PI4yWhnXPwXLEdNIQv2S+wCxY
PvwlJGpJT2HwJTNqXIp+XMJDRVzqwCmBxEMWA0akaZjZF7OJoHvH2satEbFpF2gnjXseBCTF9GcN
00J6WXlwYoQo2G4d/rB0xysqJlFCWZey5irxNArA9Fap7mbEZvL/aDdu4diDrIzpudB8jpNZx/v4
xlsVfCV0CS0wTfTEmcNAy0qdpCNP/9+b3cZt8OkMZAIEwEe/1R0+GcjAg/cwguJERXbKBYBnI1i5
smXrk90V0huaHKCqsKXhniWkmHxXNIW5caM7vlBvRgBXdnh9d9p3LvYtWd3p5zlGhiE5UJ+tFsh9
ZR6VF9DdocYD7MMrEDYik7Jo9TsfZrlySGSyROvEIGIG9h3sFiq+hGUOFZor410AFvyBsMoOXjAd
Aj9vsI86JCycdWqK9I9HT1bnDubsr8UkYElBmbXA/KSrlFIfwCj37jfa1LpIY/vks0ADKAf+nObz
FOiLKhwQZXXO4tG0h3tL8c1uwLTCX+7PZvft/NYclmo56T5H40lB4lOjhUvxqRFT++8opnK/xfjZ
38JcfDuOER0x1xRiF50lrgOdSPqplBK7hPZEFpPCEzFw9ODJvqdA7U4/XS/n4XTr4ez0w7NnaGDL
PLQdSkjN76Dj9SjlStZcugXsDeRpdvQICvVMndJtHILzwT8Ce7E/L8e4g/XIqcDtmneveBPc0WOF
prj/7hAK64cBtP59c0HTIGg9TYZKeo0KlVGoAwy+ZDo3g1WodPoPlsJtXqMD0CE6AS8n+z0+eUxI
1xYnqxN+HyZPJ9nSKQbNyJBpwIoxj7JCTTmqcAWIkyzTH2QxLwzEdb/GsNnCPFH+7+pg7rngrGIS
B5ZSNolHl703ySwP0tCeejlQBsCR4HFZUpydgYtGWpY0rNkQ09THyIvr6JnV4FPypFyyY+ZxzlLj
9zsvKcmYFcJAQib+2uucODgYPmuXwgtp9GWZqU8imr8wBQ6wYwU/KIamtwEZAP+3WavPIewhFfpk
9zql6rf8b8svUE+covd5H1J4Mb4U59pHVQGA2X2qHzQ/dZtdIBUubDvngFPyV4sCdS+tRLAgEw6D
3/Z5J3SO2iPGPwLKpcJqCgJIu6sQe/hYr0b1mBI03SYpJ7drsENA4wROFf7AcBesdzqh4btEeQXS
KPrBSDdsRTIOZbHlF+LfYaI5KIf+Y+nMllVVtjT8REYggs0tSQICNohic2M4bbDDXlGffn/Dtasq
1jm11mwEkswx/vE3LMwp2+GWYHHA2myreqbyGACbahe8239lh2p3TPFCvTsY+A21HHOEayWhUrZq
bRhaI2ToYkAG4BnHLcOXACCUk7zBCyLfDzU6p4YaHPzBXMR/fsmbo9Z1LDyLEeaV9MhbgdYoUR27
i/kMjiwHk4f2CvvHMr7KqfMTZcZj4AxAkUfwhsPFDwI7kLQM9kt2VeMPn9lm90r+AjeSZ8V7giAC
lfTziCOWfr1FppWvvngPIB5FI4HrSa2DYykIxM7SRGemVB8M95XNrBw7iOcXR4hze9/dL8YnvCKw
E+LtPkU+r9p0UKjXH+SwBocgLDRMKhjPttCb8gBZMJD2CVMQUZAIr/3vwG9LZUjDS5w6ri5ic+MP
ljFqnHeX4AjolQlIW2XIObjjEfHNhz6S/ITsG1C+pT9glILvuySrt4lMP6sDW4Xgrs5YDiaQPV40
gawrkg204c2HDSJm5U+nflMQBeBFAif02h2gfRcFUfSqtG03g0i4E6pnZSgs1fwv4lamD8VHEjEW
HUUbxxjMiE4juP9CTSX7iDeOsTfscPLkOITQtVBXsKlNxU6WGuQQj/F/imnLxlLw4CQlZ6ZQQwjI
5Jxn/M3n9BA3E4UHJSWl7egqLYkNteTLjaZhGdAhrdfA0fcyXBIQ48jV8P6zDJHXcNQoVBpdrLg6
MZxAKM/iGEEthSJkoXXfoI4HyaNeFMlGGpABQEGFUADGNAksNErcbaIUIPrM3n3DwHdhjlqMc4u5
XGLmDsdmyu6gWWPwOAxnzYcQd3zm7j5c6BzSGk6ddzlyWgzo5RUzIcpyIcTV7Bc8kk9bd4/ZlEoR
6QcuGlBpS6qjeSQVId6WZ/0BXwRaFOkLfShUAiMXQ+8bN2Q1h4803mzLQFglzIA3ZITeSDUrSWhq
hvfek8DaBS/fCXz4Rl1ypqeDYTVDeUqkHV4U8fgO0iNm6OHoNKM4WOFUshI5Cc+1+866qJM4mfkH
KWfQC7Ann8IyDckB+bycMn4AGvh3POanZADj+ku9oE8bUn0sh0kUjMjL34tu0i9xwuG2CJmHXIqR
Ht89n/00THdua5qn3J/V6hqRGJ5ZA6qMQNLDGginGwMDxMEpW/4cyySwJ7f7nUHchyzIq5R7nz+e
svXqX0hO5XQHq+bHYcq+9+v75PnKbKaIMKVgmURIXYK0ihwW+8+V0CAKURjc3O0TnoBJQjB7jmtW
k1bVYW4qdv4c3Cb82IZbs4X1kztWfWjMbHciPJ/Hj+xRcv43dhSeLQ4YMeJJ0IRwziUppSG/xllN
9uiLhKHZEc7rs7vlcIRIc2wGDPWC66DlFN1Ox+5BRa9RZsH0dFbysCHLVHqzGVQTE2klDF/HZrzn
nnOnYcQFzTaXBfhgqNMVOvf2qXFUpgZ1bMjIO0UrPayrOUeyTKG7BMQrG8oivYANV3RQbKMTAbVH
Xb1GzE4+Jv18k7iq7rktHZeYMy3fCUejXp+CJZYCdEO1Jul9pAOI/fmH//8lDTaNzh0J2dX9vlzM
eg4fYDwN6R7rJoi3zTyqaeqCglGlX6D0YrpdJ68azsGbjU6npJUdWFIHl0r1om6deUueO5YXoOJM
GGG7vFSDFgwHLtBsFDgEgH2VcKJYaZa4k0ghbSKUjWsJqREsMk5dZjbqKYS1NM0pzTFORGP0j9EV
2JjBhikO9KyV/ehnqIYCeCIy32rccvLBrGPqv6EB3Otu1Qw+jxXKREJY6awW1BJ7hdInY2DBMBRn
BxVJc5DBfL5eFQPW5VN3Ojxobn2/MzMauA9fZ2BEz44Npt8IzAVj3g9LDuKkhKx1UewjmX6N9hxH
NgCaj8Q/w4W7iSfbNqetfGsbkkXrG8QH9ksMLMd44pVLbn0ricf0VWBt/qAeLzHJodfW8HYDSqEU
z81FOMWNtYlNUHi4A1dF5Bnfh1Qlx4bCcGSPiIFhxJexl8kEUBXVvuVtdx3qkUX4nY3Q0kCaZWOR
EhKfpzHFzd+GLU/xuaUrPAHSc2w3dM4kvn0dSUTJYIcEK/BhgMgy0siycDFmp8U1YBGP0TnzKGlR
hTkpGUZ+3VkCn3+TnK5ZZnWG+0nxe2zz9+Jw2eSvwuoIBQckQ2B5O0WhxbGC9hQ5N1zNw0WLroyz
hMBjdB/oLK9IQJjxBTDqKWeo5hWKRZcdgtaIgZDHaVpFiFK8xJIL1SmH/Tu86Q9TJ4V3JjbgsdGf
DylGcFs7+2IwJrBvi8Lx4YzP8dhyfv7IbVzn4hhVGHDXr3dBBnPlMJ+WS35mV51QaDp6jTQNnMZq
+8xnbP9nI5tSfOQOZ3jKsciv79tf6h1OEj41GkiKYOjsBdK34B6skl3vxBHCziLM007N7UCyl80D
llEEmy9ScFhGi/eCZS4ljeVsOKX4wXgIiOe5ODTwRKg04BbuOLRNKkr68JsLpW7JMR25FJlKxzfq
vVoIDhCqisucmTMxVKT0bJ0f55LzQ14j8k5wD9pqyTybTgmIiQA7RLwZrD6DTFpJSEOOQS2f7DtJ
E34EBscgIXqqx8smfqI7v0rQp1byaTe8x7mzUi4mii/1i/Ai6wVOUxs6bZZvqEH2dKO/z4YxHPli
RFWhUXpLIezQ1EHXhEIn0hqiOFSKOafgNOCFyE4x9sxc5F2G7kDmizKsJ3OccA3WM5NxVvBCWm3e
6MAdKaEiccGihV6R8UFg20ZkIyJTgaKOWQJHn76mo80Owqw0qrsl/UZ5Vym/lDIDCgxxEXIKbbnw
9cpefU4UajDy8nRzTnfLPR2zOaYT7e0BdZhv0qW6qphSDxme9uP9BvDNdnghGkzemRxNMZDhQMdN
erE0+2QYP71lAw8Mdi8kyk0wV/prIBCgiNFimvex+/e/8KmRB/96faooDtRnDmhiRlR6LSC9+YK3
GeVOJAltcGE/Yz5uDatKHjIdNE5kIiSEqS5FIWsvqg0Lp8oGJ+XHFp0T2bObQ3phy8rlO3KvIVUb
j4y1WaLnex4R1VD8IaRxCc4CHGYXpnyYf4AyqhVknPA2kYgzqzVx4UOBzn6VpglYMNVBsM/x6Dr5
F+bdfCKae3JtuNclPaWd7e5weIe0Y5bC1CmVE0N+gRWgAQJA1QWcK6prqN6/feS8Eo3u9Dfu3QZn
RAXOSN9NVxd9smbtpsJ/Q45EARg4UN0RzcBH9kF+Q81lxPyjUrNt/EwwWRlHBfk0YLzMurPACHwx
xyZ4hlsM3XNL6RnJ1NmEO1D3y1SEsQipmzwWXF4XcDCAYaZg22yjEdfLYcL+hWxs3l3V2pwrmaTC
TR4kMyBTRqf00Q/vTJJmh4jkAo60kKdNBpUK9jcq6O9pALU8SO0Kn+1WV+AchSSd8xwd4rhlIdb/
mDJKA1ltEouCCg/UpSOqdYpc5lxI7zblWJD2VskaZ00kFSjnmr2Jy9mut5KFm+BxnaDZAKrn4ngD
6H/ZREJKQ0xP0oZw8etnlH908Ht4E9KlPB1Ci79pVloew7a4kYzPDHsACUtsuRyGQoNBHg7PIVTF
UPIOWpwbawcemAXqDSsEy2QGvmMKd3boRS2rcrYaAQfmncdff8HDuMuxsMaSiMmctw9rn7DGQASG
4925r/BFWj12ahvQvX/aXP9bjzCBnmNkROLMcMesxCNACmi8Kc01qeS/1I5ydXaPIUiUR0ZKgN3F
dYwSy1C1HSrixlt8PSj8hTwZFtNXMqKgvXO00EXtH7NtUv7xIvBw+N9PEll7HCErHlU5yTueRt6O
SBonnpuzjTjvRmUpqocZjwq2tuEgnTcZbHD8bQP4govuydDfKk5eZB0IKWcK5g0oi+5DAAEtx7Mo
FAGgaCzYS+jHRm+MlYDCcCKDjYRbD89UHPis4LKgKDOXuLwcU9YjZIBjtfOMWza0xeX2eVPTeL+A
aO7Wjx5oOmepoKbHjBYd/qSuT67DVriwiO0VYimyjDM7zKVGTQAp5H5xzW8MzWVS7cBN6X47NHz7
GRCIqfeQptgAe2Risl1jMX5KrlBeJ7a8mW+aJZ7S4occATc5YesJ6YRsMQbnLa7pLkUCkCbNCKQI
aAf69hyUO4lOaxL64VfQ3DhMcJhOFnr5RlKqbjcPMYVXWVRaoOxUEG9FtpN4ydJkLmC4LMDFu02O
NoIdwfpkI17cqFWnLeZK/JrwwnSRR7ENcKvs4l8ln5RNA0zoIsWlQUlRjkWjJKDuo4sBFPwi8TvD
uhndrB2XQ1Ts6RkC53FE4N99nPcqrjGm5l0rguVwarfgi8gwjjShBRfKaXI3NX4OQdlbEG+f312x
hV5MbzhCLOoeyaJNsCSi6kZz2EtboNlWP3dN9iLwC6UvC1AUJXnOVKgeKDEKSQxwK+Per3w9Z/jg
UDSxX+Ldx6P5sdaI2bujfTY7fD2c6s5MuIr5QAiNFZKOnXMGhVsJJ6fema9FMrei84RXs6dvOXOw
leNchIdkjZ5TGK8cpLkLlT9J2Xc46Xi5AJrb4R3TiLlgPtA2TlF//2chrJcaS444/Fmhwi1jDZlL
/GM/K9zL4hbkpHLC5utJYiQtLNgBYyfB3kc4b3sHflb/YuO9BHDXG9cshnNAlTdclJhKPYV8fLO9
N4FK4+W3S4ICZgHMirBhjDEK56D048uWf42nC1w5YPxuOGw0c+E4row4XwtMif21BJXc+InwxIvR
oD+PHUfVWfHyugs+H6TNSPxGOJxwJm125eQkfouuFpMqjjw0MiuOSpi96NGxm8OP2mV58RhNeg/u
UsoP4IgDPEnnf2yu7gnVjrDBSwzJ+KPOgzwFjfaK12fDJJTaBVXAT0nnVqbQ/IH7saLiJCXdObTG
CGw2idVFfzoEq2fr5u3B6SgslpDFug3e9cVLC9YkM8vrEpsVtUMO7Pply8EpGM8eYreYhezJQwxZ
TtRdfM5KG6NvLgPUou6Ngs1PwZe7IiJdsaLCHUAdp3IbnKAnVTkb3QQjsoJ8Zmyj/A1fRuON5bhs
YjoWxD79nfXIBlPBH5FRnynK6Fj4bbg/rmRpiZZ6Be7D+bIJAWU0ib+sAsL8Ns0G3ySGEIDrG7Ht
4VwWezy5OxSTXP/9Q426xcrH3atqG39bj/KEKc58LeKASaln21XNq/QIicyqDxWZybMaitb6Rrgb
0xpkQJ+AocaDEPhd7+BZNCNVOiFenYtHEob1Z5JuqsVHp6W4yTyC36+gkr5eVCaHuigz5oszFhjs
wbJm5NBPd96GOjW7505GKWX3Baoep0K9lzE4ZoqbjSsnRgVInv+CRWFoQ9MzvSnEddAScfT9OXLJ
wDBAByNeE0EDFzwaMmrkuOozzyS2TFLDE5YKyoPhyi0hMK4ptSliV+CeKyCYi49rmGyLaTx9/yig
tk/zdOJM5RXh9d1gmVzX4rFL/0yVuWJRhym2WEyCnHuY0AOmyX7EjyzSlLxC5KSsz40Q7kw6GPoh
iu8mAXYQBHEgQnrb6suakRtz82BXEdoSo0JRO8tnp6HsOTuzPIAeKL2N9NsirsLsQErpEsdOvxKf
Xgk37YU2zGh6n4uWX8jhlvKf4GKvaVYDb6l4KxScG5ywYfYrI3zVlF3FDtX0mzMe0AuHRjcDdsq3
ILrD7pTazA7jscBW/vQeL6BIGJTdC1gHLDfeS95GVcJ+89P6HxfnsujpTpJaf/Xu0Xt1OjMxQps1
nJlsmIaBNn8+MhH9uYvwDs9FjIFF58Wj+iCx2x40+2+LxcpG+qRk76fz3bT57H4e0TFvp3dGYpeg
LGWwV8MNkWy2uw8kcqIyY2ozr1CYUvNI5Xtw85vmAv1PioLhhOm0huMo1Z60GumBo5dhy81vyWl9
9a4Mr73v4lXBYEWPfgketW0gX/ppLw6v3zEmYQXoIBpSUfLNzGfEdQ3r4t/Rkn1UdTnhrTJvqsCh
jZVqqi9w1XeKgivnVtVY7l6zSlEaAEmCzfFjRiLJ3RQFtZ6LkaUM7yADFdnoYiiT+TXYFEVGt3Bf
4uQEsMlCdQMgTORibsN5Ntxj+yNIC7CK5w3eIPvwszwY7tHs61l//Ar1BJaYR9iqyxS+aMeH9j7v
gI8wNxbLrdI9D8levnoF2zWV+yYc1YAKSEyhJP3exLIopsCiWAcKwYXPJjSYYfYxslzL8DCpt20H
sIVeGEbBiRDwhNPMIL93SXw5bB3hYTa6jD0YIdf8MZcNNv7Vmo4iAMi9chUAvHJmiPMcPSjbHo7h
2I/+/P8YgZARqkC5eNWEuaJJqgDcotQBwKahwwiW94WinQ4jArcUuVCU0FPjfTlubn8OUwxTxIsH
1Jo99y4vhE0hugrwLIFFAE7DNUqMAC/u7/jC+UTSlSQkgyP/6kqj+/Ej2hOmNHhSbqBCcI+AMECm
W/F5D+WWJvBBR1yGTDuvBRIn0H6sSujuqbwJG+zCWie9sx2lYvmmgRNJC9gXui++tQL3biAJ8044
NwjKIisCCoZK0FBfgwa4qtjuRHLeIXATuwSYksy/VYvwHiraEEPi8YuJKPhKyFEAASDZArti8FS4
Xfay+LYBYhixM3KQOgAKnOIlZz3wHxLJM+8NpT1vM0NBcfcVN3EVcQ3z5LpAVIYU62eU9I7BUWez
R4yvNpbdm428IUxSeeuxpSJPm2snQRaC5xBPpUPQGPeQwzEO67zcCU0wcApJhjiMsuuPKsQGQCmX
wM+9DvBYb7n4y4HlVJw0irCOM2iZDdA9Qj9d+nFZIkctHfPGnpIjC9gGsT1tkWcVwxreyVxFHhNA
sfgxdpgLJFGOMoz9Hk9mrDZEqFhxXsOZdOFsq0ijPZc7BBXkshPvFU50MWiy08J5e1+Lh//70OA2
QWrRmbz9mpJYw8XPu+vkY+Pzk6cxsnPc4xZfCPZmWAkISehdVN4VhwwwzfLLjPHpFzWv6tQXDBsB
/ylRaFWeqy0Jw6N6y3t1wBTv/U/8ymBjMY/FI2z5lvDju4uTPq8WgYXTT6wk9habN06Z7rRArEWd
Lwu42oXi5n/nEpiH+uOqBmsh1zjw/hV5rtBC6lhQKsA/xboiuZlYC7eGvf6JPJQbg3Z+OFALCevj
WMg80sSyN+F8sIJYQsOu8VjGp1MsNJIEX0GI5qsmiBAkA3YG7Vep4pUvPyRk02KTzT0c9DmgeE1o
sQ5MU3xifsYM9EkwHiketQB36O7ZSMXES7g47L4Bdlig8wGlA26YU8bbYHe4zqYp/wBBQjR32A/h
642rILHSESf2por3gEf3reQF9e2ODx7G6K/bPfJpEoYrnHyyYyI/ZZiK7jGKsmADUaR7km4DRJT2
l9Ef+w5hLfCF5PPC77nQZsjGV2eWB6iaBC4PXCj7bFSKLfrUpfhjPOcm1RUvjngLccxXsX7eIfTx
aGcjalpKXzVtLuc4N1Oz8wsYqLGcR+gWtFFTja0a5232Alh3yY7sPogLQJ7av+Y4pK8H7bs/HMyn
b6feH/wYiLzLrH16IzMCKQpZG9pvqUF7n9b+GESn2JFJMQ2DIaV9Y5z3cEBp3xBdkRwDJ0Aagkxz
GWAYxmenGvntt68ul8iJxGDvQ9NCjl33iHOzgMR0/bxFGRak8aTjNbwetx8jG4TogaKzde5tDFwl
6Ev20yp/4L/IRkNBJz40E24ZNpZtMb+nS4rwneHEwsKjwTT2kAx7LY89pVh0KEJcl02a1yJMr8Al
GzZ2KnRY+HlHgopoEqRSXB3+Vr8MGwXXjjT46ZlmyHTZw6RSRkWMtwCTxU4K6qhjqFwYB0vgFBPf
dZt8LYyCF40sTQtsMABfuwgD9KLpjfbgaux+HILNsfykE3gtbpesmvrR6d1S76/jPrwo2LAagVf8
RX1LJAr2Pho8OizbqaT3gN1OGx9nUWVvJPovuwlVkMFlAUhIJjH1BnZrHUptqDHt2QOxbhalHBKj
LiON7jzC2ppn4mK8IL4uexTpXsPE8aTQHtlaHMf9Pu2XjLNJKuBJVHqTHWXiVZNrH4wMyoVAMWoj
hhbsFss9Tkrc4m6OIFIBiHHRoHak5WI4W1/COIRZDa2dQTpP2sQDgT5DTsk/8PlxPR0zRFIu3P8W
iLh1o2mArI+p15tPJwYflPEBvZ8K2aHFe+sqfUV21dXeL+9Wkhbw/qKYA7iPIq8jAvQi+cFbn4O+
qqGlKV3eSB4jN1uZeCIxJ51SIqcBk94NidfiaItXXyXCrX8yueQ+q2ZhhMd4QspzgoE+lEv607vr
2yHbJu89Xr1u0InmCeRHrKHYlDP8FZidgkpKE9m4OIxJxCI0skF4HXQzm40pec4aqR45m/G2CWky
7wNDoFpz0pD2CTobBb/YET+hOz4wBB/VWfD0DmnCT39NOYlvDhtcIxEepNCJb5y3CREpSadjoUbF
gAzbBemJBUA+EAkSYGbLAmVLlBx5+VWc3RBlOP0+idQSRkij63O0rgJuAs69jEIFCD21J7PHcOZN
Gk7WoNclyZYf/+1nEikTfXAV2bcn2+FdR98UwtVG5NGvNRGRPhkf1HlcudgyRZO5jNvkIa0MBA4O
pUVAyyB8ys8f6tIDmB9grAYeGnDRFdBjGJV0LDiF2yidsEShq8g6EWJy+L/SncxRr0GX4h/vfwL4
PWQbiHhrBWLhuhsQBahCOMAIVVg0JyMgeZgRXic6o2nn+2cyWhCPqmu3g6ZlVUGevu0bTx6XVA4Y
1JGnwzRmAf9nBKsCRJXzQNz1eq/2jJJBuRPpxASPF0qCcI5Gr0EXKgp8Sx9O5fCgnUEfEuW0Rj2J
3S0TNIBZrFKkzAEheuqG42bAttRWaTrvAm79KGT3PtGEusIDFrxRsZW5bnb/KCyrZFwlh8+UXpyO
HkPVTbDKcrRvLjNReajy2MX/cYILYLuHGy5FChP02BgIdSH7hI8JX8mYfMXB6NN8UN+Opn6FjU/h
HktPGzEwx6baS4AApLKruBRKuEBkUC+4N6OuptKDln2j0JdppzRjDSxzxYNyYXnqqDdoHUMH+qys
OOmUebnwFxEHskPAe8i2jtcmG5ZkcUnqNFMGadHZ2iiTCCkH/EjI2cJDIOqcTJdjWPPOVqd4TXgV
r1nzoSrgpIDXW/HyyMfhHxBp9LP7zXG5tGrfphwzaBmV3d8Yc3CdVV5VG3AU/Pxh3jpNXMqxgCar
SEjpc6azgLofRsHvTFgZwouxO2Pgy4MP+6F/+0Pj1WeCZ1UpZilzOIUAWIRD2xj5mjd1oRGRB7se
JUBruMn49WyDB5diS+uL+InsbHSDYrx/n/uGC3ut0uTIZ9gB0XA/+BA6DTCNx1TyRtkGvlbjmIYW
smBzcqVv2YZSzzNJpyP1nmV6hUTW6kGthDry9im4pEekns+KiDL1SGdvOzk+cJwLUXXKnomnEHne
5PaU/pUCfz/aYDDC2EFAL+de1Uf/LtSdHDcitTmAP6h6xPyFuPUxbBq1cq8BExAmjxKRIwXvz6OF
6RUrX1SeqmtNeG/pMRTFG8gQvv0c+3z05LQUI1JgFv/DrSKi/TKwP1zdmHkvPdGbniufdpXfX1bg
FLUU6bdP0Mep5g4mKwysZSKSgD4GKeHgi9J9XNW8t+2Ot5SYvlQpkGslFSXCX/35YY+6eUTXUvCn
RKagFj1SalHSzCkK/b4QfO0RcxhXsFdZ0NUPPBwdG0sJV8/73PQb5sZBiVyBJoeaHpORGaruIz2C
MYgmFkA1RnT4xw05bTsrWQ01yrdvxsskRSSptcASt/bs0EVyGYHjYLCuifReEFzDc8Ko586S9FK2
SV6nHk0ebWNbClRebjJoQGYptfyBPSAnTvvGRMiokvIrNK9kAyEIrDmg38AeDu/dkpMI93t4UsJ0
6fRqEf4hM2xnGaPaNVfM7ybFounz1RPs2TFiXD2Zg27OEJZZt1D54xq7u/DqUKZ26tLfSWrSzaPj
aDjboUxhL0sqqrc7D/+/qsyAF8aKgAZ0gVZyTPCQ3sDg4nih06detahuHiwLghdhyDH146kK04wt
WXGjydvq2yd3edPSFVd8TqmUjN3EzTIJ5WGCCRYIT+ytMZZoMv3V9ABHAb8+YI8ZGJ/RAGOLsx/h
DYnq7pf7hUH8VR9uTj42COhgAo3uHroFvdXozUhE0lKgKjCISX6xtT8iEpbs3L1vnwejAt3tW+l4
vABC2SQucD5GD6JXRIM1h2VULLBXfS9LKUCsgUrwFNp+fPjRpzVz84uY6mP6AocM9aLJah3x1Ehm
oiKgnPIAojmiTnTAnNsqnhO4ys5BSckX4ZLk7sY8q1ONqzxOJCXsh/9g/raRlSh1a2f2WbT4GCex
Qos6VF+cVmphM/R198FjQGVHDQ1tLSt4EYAphskK1ym8ojmb3w6RGyH1GSTqCWdz5IK7c4bwXzkS
kw62gy79NiWMbA25G1ldOiHOEKwKzk52D4EYUzKjOGKAG7GYPHzVU7/wwYgeU35X+zwG5T3ipsF0
7y1c/dYUF3MmFCx07BEVtX2Jas5zJzeP0OT5BT+dIxjmk6ORVuMD14+0K1poApQ5KKn2kpb1A/gZ
4fNKX+WgoHKQsV8Zkc6CoZyLMXgKw5hZe4tOgPJ0o0KgNukO6Sg29zHqAdzmIPbBJASc2nvp5v10
a+iBrro5aMX7RnDPmid97+BDkZrdxvSCObu2oiKDt/ydzPHKb8VgmzheMX0ab6ucQe1LjvfrPsao
/3lXzXO4Nb0m8N7ep+aaX3zI5kV2+3oNWx9rrt17hrVevfMiYgreS/c7aXasDs1tVmVvlZQFcOyd
JYa4QEatIqYYyx9Ms93x0ijZu66THaRWRO1T1Khz9mnmIm/+LHwTTyYE7PYArQG42DfcPXS9Z8Io
7d1v7bx/Xc1NSEeBhUHZ0a0ZutLwmv3vzrtvg/f4CyHtHOadr+VXT2jn2q+QwR0iyPoJglL4Gjfj
CzLu7N5G336oQVOoTI/0OAe/anq1PDikWISAzppX//Py9qPK3r+xeHZe49W+n4PWK9hzhpoeIRLV
SrADCyXiLYYnffgGlcgc7Ee4NxQME03cAnC9szrVdqV/65ytoGT7mF1GrfgZvkEz+sXWq/TvXNGz
3fQeDVU70RjXEqNfQmp4+0XePt38fGZg/b33nqb3IByt1LWr34RJGN3ZqhdlDF3cVPWdd2h5jb2P
mgH/v5PpvShPmvqFzunpfg9+ToKgqdFU7NcPrHtNfcZAEGjUcphbM4O4WkG1DGp7n+mEqYxxi563
ww1p1VXTgMx9aDrfi9f4+LbpfcZPGpXRHUyy1BhIMTucXj6+FdRNjUniDXkzn5W7736xY3urwyXA
SP9OLPgbOSlfolroN5AbiLBDmZZ6zKyXBxSBNAAktcTFJ+WT8iOL3vnJaPxQca0W9mD6NqtjsmEw
QnFr7Xpnj0OlydQWvxmv+lRzdu343bPu+CyoerIfPnbud8JfVd2WZz+cfRMbl+2QR2Vx0rXFZa4S
1HUlenmt9JrZvQ8TgecYntJCL+vkPl6yx4fE7NoA1exrzJICl8LuOt4CQ/ChcZHJtg1kT8YQkn+9
1zQVY9hKvzbkzWM3u7Vr0O1UI6uV+lp6X7x0me0FlGWNDA16SDbHaJdYKBsv3pM1Nf6gMk+ge1u9
E0KT04jB+LnivmxYPc6F5YGu4arLiovF0h7GY4uHkC8vR/213e82aNkuBnX2Qe8A6HZICMreacZz
ux3oREq0HiFKSls947p3YQA5vXWKscyVxlguILQS9m3Tu1bc/cutYwxiqifXgyyQtwHDQZh0bPOY
Mza42y7DATwkSlNdcFLF3lWMF9386vItc2RDN31q6e1R75hdvmAxumfo9Hf3XBORZe3tnkASc3d7
9fb78GiEc0tVYfY+9fcrk4aPS8CfzhdfHOh26jEEPN0ZGjsZKysGIAq7wS7Y9/fD2tEr7h6QobkP
XrjGHMI9xsZV1zrqPaay+LwG16JdA2172+yVzhli1epo0XOImQMFbf+F0MOvg4nuZ8Fozmpxqn9n
9UBb7JQMNv0Kpo7oLB8X3Wwf/4oSYxa3xYBuXMA8YFPA+3Su9zg44NOzD5qpMTl2jcn166Hu2AfQ
Aqpv14DbagES7FsqR6RzVZVCVzcnLHaa+AvqO4kJpntDElL39g/vUvdeJ20gADfdggFKE8aCz9/U
jKDe8g8EX+WTc8t/MhHq3ajtvt4JbeChXaXyds/NgGCmp62NozdPbyf/jDY0s6D/uOQpf3Q+PDCU
unv1pfHxGl82HrMRXGxy54LdPXh92y0uuRp+8Jr4eBXL2z39ZsXLG8H84FX3AaGHz4d/KfzTblyy
Wt/exfLeBlCcNuuarFnbDA5V7/D2D3nYOofNqleWwQXbTV0MZn/Fx82xNlbb0nmkw5MgamLvUBWl
Ndnb+Ln1RKGMs6dz6DRLZ73zGcnQqmOz3PHaHp4HdwbvzJOVFNlf0mG0pnwW4IzhEzNgejbxrQFF
0otnnzuZkJrt9CGzkr1EiO8XCO/CkQNW+A3BiUHgf1VMAnyT2gB+uyGE/y5o1qhcAaEyAwAjNtJ+
3PBjZ/mc9qcS2/3VXVau04KyTgdAwuZIBmcXxp+37qiVdSF+wKJF3rJFo9olGAaOBRXa9Evs4RQi
IfXjK7HJ4vrEfExeSLqgSgeTs/FYiCbkDlhT/iAOHhaKbvHOOa3Rek1QmdknnhhTrZ4dYH8kd2/o
FfovR9Q9sAtngGyY+Q8NRU9Gq0zPU3RFQ8ZCx/VmY/1doM1soE82NeaviN8jek6yZI7ULFB9CCft
2v6U7Ct1gWGDSy+tt7jnbo5JSqS44LnPJzeiMgJwZXLCpltEY2j5/pj4Z8asvSs0ANFeXOkSKY8X
0F3CrhTj/n3ivwf++o24HGlDH4ckkCKYdFW+rvsvJ5C/H3ym6/LiLMkvlkYc0ijFJ7jaDne3PmaZ
jbiFiSWDrsOY93k+EOUe/Rj/LBgBYLjLXC5/aNa9uCT9cmFpgfB6dSB4VEYWImwf3kWBer8OMPzB
rNqDk9tcieR5kCe582dHTBWdIRJSe3DC0dJ9woa6wDUex1swFBhb0p6FUF9DtYkkkFkoM4Ar8XoN
zSzvHNQ8QHJL6jo6lQBUlGsQLN8frCuD9nrMd/I/hx6xU5R+nuA8VP90tRMX4PIQMKRnyO42psnK
GIBfgEfgth9t0nOPmwlnZNlfvwMoLy0N/wS0nfkCykEgEym5UhSXAcBOFvHaIHkDCQQK4G+QnHRw
pj+O3Kyp6KjpoD4yJMKEEThxPmXmWHUYlmer+7gM6JeDEQcJ2Mdt3UT6qXa9zbygXRPV5u+tESfy
JMm2cTR5e4A5T2p8ZtpQdcmlkCP1gjwhWpmHTraar2nl/+F+W14vA+LLV3X1CMo1sPN53NQ0XwUS
Cci1MHxFIEKadg3i6lRR54vUZfUgMigBJmYqx5AVbE0x+yplI7egLW2YvbR8wslgFwZXqs5UInzg
DwaEpkzqhwBzSoZw5hG6MxU5V6AZKqevtfREFwJPUibiwm4kg9NtIrGFsJgxaOlvfv7QggBPOmWG
G4azi2bcpwOfF7bHM1wlqzDPZRom4MD5D8EQKRwD2r1JxekMsasc4q/jdVagjBBzRLmEb3sHMV2v
4lTZEK9+D3M4SnUhTmWfAVeDhHfDvcHlnb7843w9I9y3OxmlDfdeAUfJymn1W7hNiwOuGL/TJGYc
OGIsgxLAi4DDGn26OHoWgoiBZJUglCxaxh4iOZu+ZMVoZoGiekkOf3BjNqD6Gv5ODGAJXGP0uM8K
JkkA+7J5Z6HuDDwlp5PoSITIxf2m4KoNwDSzkyXP6DyE6p2/4ItAUu0SrCCcnRQCCm0Sc0nauoBZ
1a3b9UVtpx02ctYL4RhxjZGqqLUkSxmqh9BzGHNvaJDMAcRzp3IFi9oIFQya6l1A2A9CNUEJeA7i
7zTZt0GHCt0suk9w+oebG07xx6K50lY5QGV2H/vknQehaedZeEG7KZUmQyvvk7Ieae78I3ZYmDq+
sbN8YDbIsNGdvuB8VdEFNo6uOCE1cWCZLhhnj87YwIEjIvINwoXg6BLOOUYCRZYHdIBoq39EhafB
PcMUm2GrEL73a/PMEqGBl2nRdTzHPYXBteUU2NatzQEXVX6C18GbX71TxTs+fPPqnS3/iuUzQs6G
bpy8LbYy86BZtG+v4JsHNCzU83cLEKY5V8U5uNcx3QyNWrs5uNYCOpA85Y/K299//FvZbpyV/L4m
xuz+g9nOx+cOzc9hi3bj5cEGwjEY7uuxu4fgXYlr7VqvgkyujqHEcB7n/fsLR45WcM7ecT0xI7rW
k/6uD+njpaUjrHfv7VOGr0/6DPfDwwDxcq2fk+VKybtL7+MiolwzsHTtPz4AwtukxjftUnyoMyuh
Kt+vIaJsE3ovOtM3EhcrePkNMq+a49fa+nugYbzCSFF8bv4Peu6hN6d1wub25XHHXyOKYAriauc0
ukaQoubwESa7lmrkfj2hZfCuWLnvUMMshARhAOYYrtBgD8zeHaaWMu/5KczpedbcCECD2wEfZ8Rh
HqMcIFqcP5wn4Be7EobYHbENZrO5R4+9u4K5yIu5W9KHJJsGCvuNLRR0iGcVB9QTijeA2Bu2PISY
rQbVpyA9iC59tnixc0l4DiAFkCtHniSs1fqcwH4SFL0Quzj8+bBKYc/04P9RJjtSsXfR5GHM7P64
3ziaRKmigl9DVsibDkltKWJJoW7t13CmooYMWxPsAL0mUlQMHFD6OM2pqGuB9YE8oaLDLpEiak3g
FgobsnrJUUvZZCu/qeU8GiX2dMM0Tgu7kejP6dq+U3agn+pN5ZhnSCgSXCXMgyiDTgGfoOGaAFfM
BUYPpC3J/T+WzqxZUS2Jwr+ICEVleGUGQUWcXwwtFVRURHH69f3luR0Vt7q6yqMIe+fOXLnWyrl0
IcExER8BYdJGE9mVjC1Tg8PxCsGFN6ADu6HhITwfia0UVG787wwKPkSYeLJ9kFJsLg5cGZGNQQIZ
0hSdg4GPlm5kkLYG6Y4eFnAfTZ8QFNFZsMKgyc0KxQICm/2GOIP/6UqJnuD23CWmc2NzAYkkQ4u6
hHZo+vTW6Z9O6aAEQFZ6xfQAaRQJLonBsYOIldFaD6CuAHxYte6TzfSH8ypBdzfrTeh8T9tMu2Rm
T8lkAQIBIzIrVLrkgWQRLB0H6d/vTwfBBmzQQ12n4FUqPM6a5w3Xqx5L71vmg/dnfIEdgBT4LBPp
CG+XLUzIKBrdr/Y/xEpLxhbXvG+AhUX6ox1I8gYYRyaLL8qcigWmyzlcCrwPSpbJgc6X9nf9J5jN
IWtC+8CCpgUTAH/1OTnEsa+dg+P+zVxg+iSZgUdwuDOdGC5jth4DZGjpKzxJlZaPlaxYW+UIv9IX
BedOQ94yM5L8sNa9pvDWYyIQHAU+g7P3xbaJZOdfdxX2SgXNo+TlvW1Vc1D8kd8TbsnjsAoLKVto
Jby7JOgINU4Y9sxa4XN+mZY9//TyVJy7WNJM1KUEw6wuvnlwEtogyeAZtX/WfOWMFIczsw294t80
q8nLyCArt/0KP22P+Cpzy74Bsjk6A5wzHLKwZnDl4EHY0XMcPRNJLiGF0CUFD0UGtlMaVzqgZBvk
2ULVzUo+ApjOOw3m7gmm+59eXRjSh7TndCa7PnTalqRjgMOoVMRlE6T54OiwgNxvCzlM0BcuIB+F
HwotmxuwLtIqFrPkVU82Peyr9O+TRHwsySPLYUcjL99A6VjvCwaO8lKu0ABKlsRSbfEbKxq2RxR9
hJ0iyUNq0kEB1pP09OgIALp6fsIaxQqS/T+esOm80RM9yWeeH38NlrY0YwYHIJ9uw/6ztJ5nKHiX
fxbr1RFJCbXAIgddZ1BqsW+CFlCRc8djPTATPdWjJ7Uu9hrI3aD0XDwTXS/gHhkEdlcq5lkhFmLY
xHVtHi8V8f3ovpFYm9Ny/sTnVgEtCCklVbCnd9CADaT5dM2IZtCh25CwqvZPqwoo0xRMqU5BWPLG
uiLeoN0jhtRMaJeMljhq12MSRWOxXkA9tnNWv/SOU83dsemQS8+hevkZaQtkftYLdvqepPsXB1xq
BzSNeCnAFsrj4REshbzFLe9xOsDQckTQBTubnsn5iNEmVL2MPcSx4TKWhMflmOANwZTKcLS5LekC
wRRnyfwpqSTJxYZ5bbcKiBqkfF0LOhDqP2RlkMBpQ0C6g37WeCN10jBVmp4TG2Fq0GOQty5ob/df
pO8Lroko/wfHuy67nfHT7GLSYhLCGFyWJuVvSPKkW23QT4W6n1JW5YTjOekPMqEbB3+353Ye3jFj
TGK/St5R59+95z3B2MYmnOVADZDvXbGsMbxHyPk9+S1AZOL8afV094VbYJ95I2QuTK+I3l/o9a2F
HikjLX3HGsyQqNwUAWkAArdrdIGy0SddiO94M/YfW02XsScn8gvCA65w9puZHsEjVNJHYyspMGpM
UHj58ooGqndwy/2cz8EwIW2Hl01neJvdkPSDgYxJZ7pHkC/yXz3L7/YrNhKVNQl7CKSkBATXh41f
AoXb5VSB+Yu0enaKlYwrOM8ISxcxV6eDhQQZEm+PFFGMU/SkGCzzES1NWDav6Ft6eICr/XIaneMm
vE6fgN6DH5TUiGOrCEBK2QvlUKPjep2VQb4AALsG+bjIKpBAEqol+YuWGpEAW4b3AtEMihT3GyDW
KeQSCna04HfFbW1O02JMNnbevXy1f3gy1AHCd290g8PJV7YbPx93QMoH14Ge0gIrfvYz+RZQzfWo
SJv47pHCA4Qp2WnKB+LJGtw+JLx2QTcRT4agWBzHj6g3urptTLUxMInai2+mjKpZGRlj6Q/cTuGd
54UDaRe+UtdT+9pAS9f8DI+T/IqpOUoMtjk5xiVZWAM1eayG7znE0A1GMYkxe4Z4wIx6LJiK2Vqz
07RidAkjh7EVYYhY0g3upJgagOx9VyVGYsYUeGbcG/4a28Q4txw04XGieU1MBhkAv7M2HlYeM09x
kGc6kMDD5vdbwNiamLEiKKs4h/o0Qoj6JHCdYTnpDUtwmFIuOjWDMuJHOuEXGmKfFY6v7EgbYAEE
ww2VcsCA50B/240WEVD0m/fhfOFyBC7udv0KIjnmVDGEBi39YShj2g3T6X+umftrDNTbpXcyAtaS
6ZECtEmOecKvkDe82oxlaCIlW9fWHbji6ncA/nTvGnS5PJbUCUO6zRMpispt+e7wOdY6Vo4T0JwO
gFUanhq2dc4rKABqx263/eMI6NDwBHaE/rjDnQFqt+GQ6B6HZdSEyNX06J6c8/A81ViPa1zLhpfo
2XLa/fMJbMXFKPLUeOugRzQ4Ql0CAWGPY5X29VnXPYfdWqpgjD72UBQfR5Q3N6ZJhHQXYIe3K++J
U+jbZa2R7LOL1gkwwENmtpAjRY8dOMWvAJ3hfzvT2/A9X9/91t1H8aXdXbHqG+JDQ4d2ShUQfDMz
eqVcw/kk/Zav4b3ndCpoBrAumN/R9qh4qGdoYJQwWHMbpCLv4B6ORIafpzyeUmMRqgCokSv+9mXl
kROchy2OFO+Uoj7EvEKzj5SYoyJ9MZH5Sdivk8pv9dHPk6PnQ0rsKfWcB4kLK20CKQI5GXfTEoWd
iNiF5ydRnFqumqIYQ2C7Z2qUjBcngc0dhkVhExuQVqx1MAJe9g04nkl0+eN5aL6t95Y0lxGxyn/H
bzUt9zCVh2htfHaro/VVfKhaW4zC91J2tubdLUERBn5WrV77i1elD9EQtYLWnEPL4TDkSPxCd4WI
lOJ/vz+5ah85zBlWxSOQISh0Nt2X9/mHLwRku9zjByNejeTOPn2caiD2iPRH7AodkEhy6ThTyxhj
JEVUr9PnHtp9GV0IDKaoQlG0yi8uIuXmTflqV5/HdoV7uS1XBZI97gonsKhfhFpEpaTOzxmHnGA0
knWIhaQJI7JPc5XxJD4fw7t8A30ESsYLSPoj/iSfDpWh2otiqtUXQ20+gvjxpDzUcDfX5gScx5CR
CdvXnpHi/Tr5+1zeoEp4zji4gYOi0MLaY3vFqOa6Vxz5e47Ifgt0wHTao3z+iDCdmTWuevjEDxfX
zoQeiJhKrufrfkMQkieDEdVhyvyLQYGxKGUS+l5ZHI4x+CCrYsoKo2XQpnvdeY3zQR8v5P7ROUEF
LldH75WHfB0feeuWz+Z2quj5LnAtaLP4/D2rYVSuahslEk+OAU5Oq19wK/mH1laebM0dosteIdtg
fbGU2Hm1X0A+k0fB73tWDH+SH+Ud6KUhumFoS7GC6rKv/GolPE51rvb5Wt3tGawIL1TnOhXKYhE+
nW/UXVFt494ELY2yEpbusLPHWnqCxBkRkbEQtzR6411qk9xh7o/GOLEiUWJ5de5UFEKUL9TUqA2G
gM8eunx5ZRlpfbRPAeVHScrJuC50om27ILMmDeEFsuJMR9kJ+42f4++AcEFZ7yGiKavLjeJV8ooY
57X5M73z7vTdfe4Y1qBMaCOMiDgSH1WYxVyj6hiLb9wjo6rSkvXX5UEfKz6pmaNqI9HHNsQM+eCs
9K97KnO2g+TJmMADFHZC1txHNti29E9JzgAsNiE3V8AeQvfksuM7cKPlukqZ/4acAuoWMxxwXOFG
+urgSeiAFP1wmoX4xYqHFYsl+vDXvxlkdnZTnSgjwgNr45wZzPkBJljxWwdrJgoxY/vCUCcfsneB
3sjEbOz4bVkBoiao7Xd4c5psPSfyrfgaBCK8aseijbhtTb6psjtNjwSxx+g1uOzeIWwCF9Wyre8Y
IbSlVsqEOYnVHEUnB7g8vr8CdNdMmM8DpLf+J8QyqUXJetyr/4AVYLPGuXGEsBP4OphYd0uodJjz
EPO0SIcL95k8p+SRPC1ayySilb2m43jG0vVGsCY3XjPPTGZRilpRBe6uyJ/ReMPwJ+DwqL9z+FkU
JbnHM9lqAHtMRCfKJJjVD3MPpNxp0y8f55l8YTXn4g07n4sYhGwawg7ae9z76REMCqpqHAaZ39UZ
KRNzVCUSuXmuRHB1TpXAr2rF4DyC26qAUcwjJkR7z6nYIO0JiHjO8M/kfV1CP9GnTWjtUrSXpP/r
8Y1P7YQfxLly67gH/RYLiCSLLwcoE3CsyJMavocld4kGgMcMJ9aLGRIQZfmw2iASra3PZtOyHhl2
BKCTzLtwqskzFiNAGW9YJMaAAU9yu2DMKvDIEYT4jwxIK2BvEoWJl31lJIN+2RXcBX20HvAJAI+m
6HyH93l7SWZmCSGxcesJHVwx+AqHCXCILANRKRiMU4Nv+N+0IMjuXYBpsRFq7Lsr6Mev9MBWIMyU
kxoBPoxbjwykQ7fVpQ1OuH/xmzrMj7R8dBsuuZjAY6I8xYssKRwtJK3H4haPOqoZ00dZP3ug2P0n
PrkkS4j8xwZERZ1R3IRX+4VMAlRWnuiUyYtpt9/F04kDxSkwD9yxBDpLinHR+7jqTXjZbE6eEP0T
0QtYo/0rGI3EuC1glwYb2/f98QX8i14inE5qYVZxFExdi78vvLE1wm8VVBqGFhzVyB3928OUvNLv
G0BRxqQTG0e8U35MHoDPvZ4WNJ6TBiBHmJKcaSgfUJqIi63fCnEU+2t8IROGBchFpRkeoQjJlnOa
f7hG0O5o4EhLS9LezW4ByrvsbcOz2/2R3DNKv4/9+wpKiecZjSBeizeTPS5wAfbHL9xWb+EgAv8T
lCpg0RIk2vRv2oSLNo1RtEsxLFzlDIx2nsQ0whA3AO7DvMcLZgr4JWwsdHdIE22BThE+PgKQJmpW
uI8QqUBmohmjx4Q6HBlztjT/PGFl02s5RS+yGr4WEZzYvdNDmNoQf+7Cw65Lm0jQjY9L9C6YNdAq
M5M5Dl8u9Td0ehxhTdTgnlDp0LEcmPp99WhpjATnqmnLwkpVTAy+HKFW0lJkhUOWCnqjtLhxnWla
TQWE5Wqw6SFX/7MfkTMTGJC6fAtohv4vGwzieXuFOGzALQdVsWn7V8m0h63dUqw5d4Lscn4yxI+g
gLKGAVCDj+64xXg5QHTC30IUqu1AlpgMr3/KdKDuidklsoSiG+Y7B0V26I83w2ONX/3qSB/IjCHP
CTpQ8Z6O+JyiRMK5XYgJAI8gB8EA+7jSwhedUSRL4oDIDspE3NjwTqQvZJQOd9LjNG6szOHcdQfa
AuN3SjBaSu85E+BEFcPC52NAQ6e2sJqL2ZJFKyEuAOumz4ohLkYY66v3vFj+CK4J/Fus2mQmq+BK
Nk4LEqSR6kLSRkCbDNsOBo/MKad2knHsDD8/DhbC5mtsuGQwBon9U/6L7GYihOCLY0JNh+4+zUTx
RAvT4QJEbPOLZI2CZ92XNrBlfwZt/Ot6xXIFHWRDP9K59b/x4HKhMwhq+UzQ0pA5oI8B+sAG6uaf
HAYNhGNaoH8dKg4ozlCSbrKBv8dNJZuwEHZ9NA6WV3asrWIhvrEhxUoj4b6U3SwniXT8c8WhP+W6
X1T7LEwMTZIBlA3+8ENkNkV5hPPcXxt3L31Ktj6JOoskhTRPocgvZv0W9vnC1L+/m5I8Ntgi0CiE
AR/AoqKFiu6qr7PdbcIwfnfSDWBRH15T1spxmIIEysd/bISIPAYl2hiFsxFuaIs0EHs5MmJSyRpL
Foio9OG0AHr7zP1E8eiLsIBgAM5EjCI9otPjEQTFzJGFTA+SG1gJF/KAxgoZByeobGjBDGUFs3z+
LV3a/kJqlFhG85Y451pu8SX0Se+dPqWoyQJ0V0QzOAzAyegkAlIWzJ85msgUIFeCW0FltUU2Jr47
TG8PUKLatngfkaOjCpL+4IEki4YAADwwL2MU8bcj4YAUuTsoI/i/+BHIJDIMCqFxYHOlXj2Ur7CY
aRg8eBzfo4Mgnd7CCFrg+GhL81Ju5//v6n+Al2sbQ9jTMICl730VO04ASXT9Vw9Uh53Zn9pnjGag
xftZjS2aiz+yTaPhK/IzsUOVoJbiXAlSD1V36roU3yjaBkTKs6Nt2RlESx8oPqjh0SoagZroim+l
2HPFRjaHgLChv0Ij/g8yx/eJWHzx33ZuEEH1Yf+bPkDgL7X0nVAEm0wGEKNeWNqR2C2sbQagXt1o
40I+8Wn1v/rj8WkrFvBUzP7VuqkcqwPKs4gVCVhBVxwOO9MxwExmCyYvihxspyMlsLn+ee3WX+zX
xRRuJ41TVmOfKyZok1TzdEVLTqTA5d4XxzB6MfMOehxh1GRXmwTAQOqgxw0j7rjX+lKqNQ4LptNx
Ga5VuWOfWUoQKsSQzUJmCc1c7LbSA5seqMseqIG0OaSiZXlKmnSjCCH3o9H7JurOwE5Fm/OIdpp4
MPAKGMj0RRj6vphxwTFUT+iUoQEdRoUks9R9HHJzG6Yv1UU0Jf1p7E2JYcEmi87DQ7mXFjsloSiR
y5ihOS8LI+UFRxe8ccdFOCxe6z+cyHOczTFtAk5cxj7ce75iW26B2A1yfMuZ0od7TdLDGeNDEWLb
oDqM0a5RSXMAsXh5+lzMZiBu7m/nR/NLw4djlipBN62dz0JnnF/E1AkfoRBzz/m66GXMkfrkvDRD
mww8vSaHoHRxM0MktUCzjJoNsaMNQzjYvXMrALuHkoiWG0/hg/gK02r7bMQ4vtTkyOzZJQ0M6dEz
c3g9fXnOyvBF+cb05mBF8gyBQJwEPneHA3nHHZYGEyuoaVvTwwFrEPmEyAii82hqcHyK4hAjDPi1
mFGhwUM8hFCDO6O7b8rzJTbyBMYKX0Q2Om+HH/JdF/c0JAp45MHDXiw8XOVkQjtnROE7qU2i0XFP
QY14ifbNF/bVHz8+I8qBRkAkMFAwtR/QvDnSWQYp2y+SA8XGI1eYIJ8Dya7P+cnDxUaDooBpxDAq
vvhtRST46OsPIrm/oxLGgAfZAniHVEeA1Jy7bwd7eJLI3ILQNUehseaUIlvq37cIr6AoaAlsgg7P
y3E4tNKjQ4Bg3tllhASVfafrNjQwztBk6sIswlputG45/8RPSvbjJqMeS2f6pB8ckI9I8kn64ZBU
0Z1ZlPHsJpSbvvpFcgHTnHDH0IPWhKMxRd7zEBVZ36Q9y1EKfmGQvGA8Tac1yx5D8o/jiw6rryfi
jdiFHD3CBBF9+5exI7GPmdsyfuAaSBIr61K6l0KLW5JibVS4XRGHAGqy2qN3iWBCfNTQD0jVAtNT
oKt6n9GWwqGCMhxHqUHJyEsYWHdwVqAcy1zd207lftKHt9dd7P/m1Apd5NqWaAsTr4GfV3hG+GHm
od0NZRDM2pu3/t2P/DBPhg5EBDqFiJopxDHVAJlTtR3/818cgOVgeQqmGY02yTNFFDCb8SR4Fh5m
DIn0xqT1TJ5DeoVXAcNxFzCbdniv0ifjQcY/KBrwvhAN8GXAItZYhOiMmnJJxSndQWukk6J5n409
pWXE3JENDSoYXTTBTUtGu+Fky/rB+tmnZxcTaHKS6jCPYFmFiL5wTkA7TEqDux72/91/kBftgdgu
bqD4Z/htZ7TVp0I/xAYCBt7LoKq5Mced6oLZyiyX40jUd/AupKE85SLJCNQxjRpsYajXZBbbZule
Z/HyNDaszpcQ/P4Xj5T9SGS6nNYIZVkUUs2VdtWD6uH0nCeNa1rL7Fie8QbOTT2z0WBXbuXuR4xU
ssYfamx8JlFAd0MQfk/EKTEComjq4BFHq5G5deKEeg4RgJK0cQNPHP1CEoqx2WW6zHwSYqXGoJwA
Vjp/tYZ+JTJokkaSODJhaeP/wxWJeolGsyAmxDJWd0D8SgmRGYWpi7kyQuLxSLdHl9jnqDBdLNfg
4gVYKvEMIUpS1kh13Cv4YbA5djbCga+fOIlqD8MOtLzxaQjjcbtKcFKAcIaGMEBPIBBHY/2Gs502
3u0k26dFOk8RWJLBVuGC+9QvpuTjs2QBpZjcUGTbz/Q1BgwRh5yMUwe5YYJN69Chyc65mEHKmGYs
yF1KO+2MSBIxDkSCbkqaqrM2E20DB6ycdCO4XeGkzPDGBepHB4JqkcLDT3cItvtk0K/aoS13UkGD
1sj+KLLSFrULEmUgAMFzMWrlpAUDGaC0k5q8tVpPF0m3xrePVFNKOSgUFFmyurCeEWEM4sspJaAx
xODir7cnt+EhR4mNTA0Y9xCgG4TwEKF3urv9lBRyh+cetBJCIm219UJSQ+FOfAUoMezuQwpAMX67
wlXgpUWcH2bJeVBd7BVf+hYcOW0fZF1KWs80UmPN0tg8x3j0z3DyBPmqg0n6yJ9zDtKzBK1rGZbO
lmw5A31DswXC6QXjIaF2iTVkD1YE35uE58/IrSEVuCY04G94WcL9YMIL7gwv+ztkZg5dLk+E5jQL
nTIgTV52DgIGuOiMDnwL0mR9WfoCtEhQK6xmhNc0WRWpdYlBD7+dZl1S+8ESXykGF1JJwjnDHIVC
KyPjU8e7FE8jkIIB0AtfFBcq+DwTbrvzFPXzIQDPxXnTpx6RrY8lV4+8+03EBR4iLRg83bnQ2JCb
0WiHWjHOMuEU0yqOkEyLdThflrEiTw/jNI6KyhZ/HbxJ8JdGFw9bhDqvn6gHdHaOaEkLn5MVdPLk
PwIl5v+awY+CPi6x5Zch0Ov0a585LYWJR7EuSmRQ+gPWXjDUCEkaNdQ1hwrdxpN2YkDJi5dzzfH3
xihECe9DMRYbZiit7YRvS/ILISPo9wvc/kVueLJf5GvI1F/+a/yEN8B5id+rSyGOJ8XdwTkBSOVl
MQOIQ4mMiaoa/W4hyQOZPrDiGy4o5wxHnRh/oGDDsMXw8A4E0i2T094meap9zsqrixegJHNd6v3L
8Mvv+NDQKfL9JU8iy8joEQfLnBvfAjsVTE+PJNMiQbhMlhI9SRhm4DH9l8PhQAzQnR5ZBdku9Yvw
dbHweeAfDNlLah7hZAgRWpDUfrd0OBOpjiiNLkOM3gXGP/A1/rILlYhG8kPMGhFPrXE5h3vkuixf
kiRa6Hww64Ns9LA7yF37c9LBuUUXKxt0/spox+3g2t42Yyvc/0y5T9AChaCJyPFFlIEluM+we+Sd
qJ04nBvc6nf4fpE9tIezJySPDlMvuZsHCpsyNYAcWdW0xKzrSrw/izc4jvNKMNLEme2vstAyDl+W
OnliEMmmICwlu92fG/oRE0cMAxTBPATpFXvNS59K3QYnAqARoTNbdjDvISoEcXVs7BNM+w8+i6DI
wJUwl2l6J6NOVGIM6zXog13/Uc2mpP4nV8OZikpA2k35dndBtt/nVYSjxZstSWADaRJLrZW5oPAb
bFeYGSy4XWmGcE5YEqRP3A7hsHCYkhNCDr6GyHwWC7YQlBlxe5UVSWqkpGTBrAEqKMA39iwNDCGe
AWFiL4DCmEgS6XblqhP46g3mL4Qxf0kEnbc8zvBMog/VOUdpFmUgZDg1MQpyMBoBF+KRhi4atvu/
kZhhXGxdhvhd7NZodLnaIzlL5VL70DDxUCVmsL4jpsHCzg5QkkT/9trO77k+VRZOIfAwiK48egX4
x+G4FWCOHTRqXT3WtuhmOT0kKQYYxkgugaOGzRgbvN/04QPfLKPmDCOrnrFqOD0y0C4AJZsT1za8
3O4BI4OZ851YxmzqA6CNpJ4fjywU/UXMAoLszzaWeVsyroDEllKOS5HOEZCbA4rGjffTVPGu/2Yg
fBmpDY5BwYwklUIigmTCHPBWSaZf4bmBPDGiqnI3NfuMt/JRSeH1yX3kCxNVWL2nPx4gt4maDTsI
J47Fzf8BDNke4+HYwGO3lxHfI5MqHIIYsgR3cx1sNl8gI3cObjknxSWQuNkJ/HHzpsEA7EAVgFHi
LBB3DSwChsPwF1jeHUk+bsHIEF3qLdZc464AHYakD5cpKQRYd9fF9QCTyqSfzzjRT6OWzXFLAFGu
fLMB1G8xCyixMLhrZH7E6ZKyvxcSiXf5gY+SCd8f5n4avoOBEeUX/kbVhrOPl4KozFqQBHGAilG7
YUXSKaztypOgMFMToWurPnI2ubQEIgWPk6dsC69QjCUwz0SRHqDztbUNzAbdpirtWb9Qsa67ZKXw
hiiD223nKkfBpgqTh7VtppNhgubJWtzdBeXfn2NTgoDKtLaXYLh6OSs94yvSW7/YeCnMUJazJ3dc
ws+7rxm/DYkadEKEyoBnHrdrIiYzCVoBEOHWeDeTORxi5Pkx6Q928KRgyVgOwABLDKC35nWLWTvE
ywDI7Yaam33+Eh98PCEZb77teF43etIhvSfvgqzubDJVgIHiqr1qd21mGGCX/wEliJ6x8XVl4Lx9
mkCAP3CXS2v7HuDbGn1x2LVbvNpc3AYImFv28eGt0zfENetnWlcK/k/DCzTKa6vZPGbdqOjEXYIR
kFH4htR0H6g2w8pzGBpQV7u19/gFpw4uUm5PC962+bTLGFssuG68H+OZ1sxru0IYNXQQnMphcgtp
kNMUw5sODJoz4dK6LsDaOTZJ9xyl5CF01SjnWJT2yG/xfjsX3fkcp5W6v9LDOU5PJcT1GTf2FHzt
BnpO2Onsfu9+Z1hcl+/Pqqm91+Ib9RRv0bitqIJglDbKCNKAvuD91UhvO3JzlOEJNvRd7zc/PvRx
xwDk9p6+3VMTIe9/Oz0YM9bXVa/uK+fuKbjcHr4UQkwceQSkELQdd+hnad/YrxB7LaYNHGVq7YpH
ch0Rl10qMHLQN5+W9+jvMEzCJaldqKfwsx5+jJAc5OIoanw1whNvw81kpq79WrSHnSGNMMXBt/3L
2NsKFhi+ugClIGru88VzA5S4Q5n5LE51+PFYPkUxXpAoL4yCfzOk4WWalvYLNJ9vZv59lZ+r2o+x
dona8ZM2GSTT8GUyWjn4/WDdoZuxqnWk1tuedVfiM51YHEmJc+lr0bwd/v34HRZhGZZGyP8xM65R
n/JahOYP5hnELf95jI9I+boR2NHJPW5pt169j3H4wNKKn0v1lLD6dNoTbzU8KjEtXj3sMS8vJ/On
vksb1+zssfho2eXT1WtHh6xVavBLEINpbIMToejL9m5hP0Y6bLc9lmaP8Wc4pLuQhJJVGa6/LGGf
tf1x9Edwu7qGf8R3weDqHH34IpD/BvfboE13jnzwWCCvODBwhIKBs2G1ug9MUfYzRqixZYbTxzsa
Nuv97XSGOmN9AaXYlzWPtGP4xJsSii+PqbNe3UpHLd26GHUbBUuRqHckijafIe4Dv2fyeAxO70jr
LO6f4Vu4dsaFUkOHg+NIt6eDidxP97u9tHJa7/inFBzbEB9RSNr3c1LR7IvXeDvQNSgVkF8TJxc9
rJ2qO27dZmXuviPj0j8X9uUUKUVfqSMloO+B3hRJ1r9e2xEcb52qrOy3exy37Kpw12n7My+O49sd
Htld65u5+2inF8NmmfZqpqiZbGoj1Htjk53J3OaCdjiKME9lqfzjZie5hnUL+0lUCWC58kVobmKJ
hJE7VVl//eH05CLIso/iKKrD+r723Hs1qHru0wiIYgyEHqv2E/2R1yrC3wkp42fHfyfvR3vTeo6I
VYhWTVHycF3r1etfTyTIwDHmxACkUGmpkxJn5FUkprRiAlox5/eeFI205Do2xghVO29b64RSrEkX
SAVO/HGeMEgaxx98sf1tq+OjCwaotcKrYYXnu8XQ3Lq/XoNsq5mKDR9Dn38WpWprWi0fSC2hnTMo
wO0YAQ3mta/abzR+/olustN9jh906DeXDYq9v29tEfArh3np3bhiSg/KxLx24gtynwrSqDI3LI0d
6r9RKQS6Rs5s7qfRY0264izFYl0/koZLaYq7K0VKqtFiXD6fhpWvHedbeGRqj+3bOv/Zmr6mJUSM
nIJGZMHR1zGZs4qT94ZWydobIcjGWQrbGx1D5bY73p9l8LNx83LrysykF4pI5JHWCx6JNQn5x1ef
qZAGSLGjLY2TtQ/NtT22dHcUqwuV+fHWEqPzK3aTTMoS4rmYUH0+5FTtjvfsoJ2xN9CSi6BS/eUf
Wtwlt8ZaEEsjDODF6JRqUy0ZiimI1jmMO5V9d0iDLotOx+8VExI8cfisDoBN6EJBMlNmxEMLFBXW
pincJoerjVW6o9XhU3dw0aUXqH7wMfF7Pv5c8PuWMclVDtFi2SanfrodagDrrEQ32mp0sP7s881l
zWi75mEVeXSfF+9Jh/SCSqbTHeC4wYCxC/m+qbvqcwCvBU/AyseN/vwctHu2aXys5rdlqq7uFvAe
EKAsf0/S6R1D5qawqGBnUm/QyIT/Bp7YZmARU4dD45yoY7kii2CphbPL2iVp1RKFBKM9Al+AfXIX
ieZxKMy0GnLvCxCXdUDvGL5IZuoxa1/YN7S9RB7T22P0LlMHN0+QOR4Ahq5P0940LY/WiBQ/ELgA
LwCzP29oCuyKH8l+7a03HECu7K+P1/56cIexKkLgaH2RKaEwWHQgHujOj1LP/R5eTsKJrXaZiODd
r7vZ/Wu/a/uHyKqDE8yjE5bUD5+Tr2NweDhpdkXlYJvLS01+rtAJIUnPKgC+PC7TuoKrdB7W/uGl
9u+Vw2uhkBsnGFWdd3img1ago+AIDmF1iMilxbcQ4hVj6hVGFkFAyqqp4O4tej1n+/GZqVCi3OeH
JF95B61uQPMZChcG/wfl5ELqr6FjiPHzAzKR5YhtG8e3sz1avf6dxnS9Rs9eALZXTgE1x/pcJYXq
2q0Zh+rXAkH7kHfeKclN3u1O02Z8KKKvmKrwkPZUeRjQUYH9qBLNSWfS8EifHm0sAx+BnDxSZ6YM
eu2sqtJCWXVggFnmkGPKp+PgPaz3xxqSm1gaARv0DHQiJR9CZmeE65T8C90F3I+HBV92q/evTl1Z
2+uII/2pOi/QNj14kcfVng4o3yIFfG9W2sfaqnu155iKrdnNb/o0g2p5BlX7OnowzINVHS+eC6mX
sc9a9mQu3mObD4WbQ/+GcaF0Gg9HqJPbAFf8X3BjmrbRdcLJhDERYKUETULK/skc9vmT+kUMEgeX
JUS/j32txaADYL/lPm9ujdOw9WTDqO4HQHxgHpYn1eeIjdDmf2rLFEPq6DgaMHexzXTr2xsQmhhy
3tUAMk3uX99TtnU+oZ+3FtXQ70ztI+a8gLjseABw5C518DWxSlH3N1JKbCwqu6kSUtNEnXTGhqOR
d9tcM73xRL7KHU+SLZaXsBJGL+s3lvFOy4dqLVEKnOjFGcGUCqv62Idv24YixLGDIwT6QCAEiHL0
LZ7jQY2nO2I/XDIIagx3T/79Iogq2AwRDztdZJvooX4azO9q0DWC889TCERncirnBteafKd9YQ4U
A76Rr0Ohstymnqxx7A/P+YjRrzR5obIwqZOZp5CTXQVioxKyoWvoSaNzBcN0WhPPDQLBoTwPDhmb
Al0S0N4bTIEdqMcfio5TJyvtzlLBTp5Z5criHnwo+/3y2H81E41JF9abxJNlrnHafl2s/rTk/LXr
Vl8thvdCyNj3yl2fkxME5OzkXx6UfJ08OsDO/Y1xCaqnqIiaz+xHGXZ3+V3JQ7ZjBcsAbTxcvh+B
TR/pI7FnB0P9Wa1B7dXe7eJXdUCaWeIn476Z6zho2ssiVA1J2X56iMXbL7weVy8zIW8022hrY6Od
kpQdrdX3567MAkda66GxizoO0wJyK0+MxgV9egFMQ/v5MnklePUZ/y0n3ZHx7vWDV12iySccrq6T
hHSSvB1Gv1HSe9ZWD1dna/4kRLwu3uUqoPpZs8ibKOiGFDCP6AqTCfz066iofXT3eCXZ0NymZfMW
s3phUu9Zl3WmtpIWi8WqcDixaqqtdekox5gcnWa29avTFpt58sv9loYEXQG9wcAAkmrUNq0WOfg6
47yRaWtQJGcXKVvua2eNVPzt4LXdCunHlio2M5GOEm94xFO9ZSZwZZkNd44+hxfk6/Bh+p0Ds8cu
0OX/zXu+2fW6hl//hlBPehenK+4YFF5UN1+3dhV0bF0XdmqsNzvCy7pvNCH20Hfn0Xa0jJ1tYb6Q
k6ogHewf/0VoixlfxoH7se802KDNXsA9n4cWfR84NrDEiNN0qX2OiFOCPPO3ZzSJx6aHBNzAqaUD
Wdmb4ifyHPHNSvvtjGLY+xl8McqaFkQ3xSORJ4FWslnR2OdT9FTC5uto1EUnMuYTBc5y9rvavfDO
pX/+3R59PaxeIVI6NbdO8JFJEqf3JdCMPvpzoQcz7sGqoA5IROkIclhZOAccOL6ECmnQe7iy/kZG
F8phrYa3JlDc9bLMTkN4cK03s07Mlr3WMEZX/H09J7Aw9HTfCuNewVA++Bif8T9t16aiCAwIDVh+
sD2s8LOl7xcy0dR/VQwDZK4i11e53SZ8tJnl46i587EfXfdKg93t/ZIWVXoPg5Q8OamTF8vmxi7R
w+cx5JUGGbyTP1xmval7uI2/wLzsbw/3wZWnbf953z6u3l0BOOrl1lmPtfDLNIFbMD7uP1bpTNpz
/tpVHswx/vXbweVjN+/g0UNSaH0u6d3GM2bVdNlb9pPk/H8kndmyqlyyhZ+ICFEUuWXSoyii2NwY
urDvW8Sn31+6o6JOnfpr77UUZpM5cjSli/NByOUEFdHgBkC+ZLff6Re9CYUACufiWe81Z69H9PKa
syPBLfS2GCuiUPLa2NL6z5oyMAyznJPutZ7O+c0UdKDV1IYzFKEBxvt2xf/Ox32g92h2q32MM4qB
7rR7vUbDk5zd3iY9jUz8GaY7FIcOmz39+aDwkbfeTYU7YhebCir9niSjG4ZQF/W4et9gew1e3eE8
f2AOG9ynSzRneIJwjsbPJeJwlB2NYNjoaOSrtoZ1l0DHCl2IexgwurXYvN2NBaUw25EHSYCyYz0j
8xNfTqJG2TVFVNGb+1fzr8zRmD9dYiNvejj/ogVXVdfCx0nV6t7eK1eH2U0hyjt97FvFrz9QwWWs
gB7lN1dSlzpc5nbSe9xGl644TTyQYz6RuIWt03JDxMVKvjWrif7F2XwU3/LgfMeXjUJn6qPa2nvk
RUPOZTrEKxrvuLmHzeVwBxW+ii5qrklIMJOQNp26xyEJUZUx9LVydBo3jqfZa44HYGMfvrTojupr
nm30Pibgz0MgdAou17d6/fXbZzxmKjipc+pqKKoanCqXLTDAEJwAtbzzYg+U+JO8DR+38CtBuNvs
eHM3EC3u2bC9U3cGVtLlf0INutmXstOx6hRlc5r6JjXYadZ8qMuNj7s9KCxcTKgJeK2RhqMNTg0K
YXu119WV+cM5vOLrwEwvODLMrT7+W/bcvodH+cbeaUF9F1tf7GIQc+teNWcOU5+2w+cjbt78FzZn
L0h+ilaHmOnlBoePejlsv8MzjDqeI5OIZrftHLm2XqHpvlqd6ynUStqVVjAPHgQ2DasP0V963gS/
O8VVPfnU1I0WoYVPanxGRTRo8EIhqXdXb36Kw2Y8Lj+PZHMatFvu6ZXWW03nABYN/WX7p9fcy43T
gOLJwiumenZBzrfLtlU0T0HDzF715ProN/eZsRlUOv1ig/H5EcUv8Yz+sU0W1qABS1qymcwngKAZ
6FZ2/vYYQR7VFEbOJTSOHkKp+j2dT9AloIW7cVGjRXOb6w32Nm0G0yecmJquYeR3/JKa3tvF3sG6
e5V3p98qM6Rhqm5F+tExNowM4C4IROMy7KFzc65WfH4kJ80/3UKxOnK3LaAMjiLGJ26zNtQxzCo3
bqsVtMzRmUCc21Mn4DRp66s28zDduZ9WlD1zd4cBqa1ZyZZ1uEfPQHri/eyaDVrk02FU1vrW7e+9
IZiUKKr9ybkfs3cJJguAXCfwrLoOuda+Cv+dttWDMWulbWtRefXmYJ+8CfMgQEXvH1vAiybL7TY9
7QekzxlD4xHszZhrzXuQAv51uZyOJgGAtZD2lWvzs96ftwTd+W3DNZ5ReRvSlNZome42kUrP6Lol
vK7HMc2vf9VRZ9P3vNTb8KrGDnHa9uxz0rb9eRk/Hm7V4E6tb9wtr9CBoyJJ6BJWpq2hoDaibYIE
zGrGp3vYsei5ID6fiX7Ao+Hbb5icmN4dKdsz+la9DyJRq3sHmyljbZ89wZTOvbbe2ep+S8eFttYc
tKGmlDvvuEh4nu0erIvP3dtxlJ7CF6ZE/HboF+dj8DFj+u7LWz5Nzx2fpTQgssWkOmwoatXkUDCt
hiKIVxvaHiA7ptxguFFZtw2AU24tW5vRiMLCpl4GX9Wddm9zUohPsa71v+tpZbhwtDnlC857A47O
0+lro5f3cL7RE98fUc28hvugwbBqBznLoxSXHqJan81kf/XrUI+Nmzjqcf4i9UnPCLhA1gxqJMy2
UC88ZNqP4SojFY0mGyzaL+ljj2C17/6NewOPwKNXbVR4nvY4Lm1Q1B3/Uakqas0A7L/9gmHatH0S
/t0ZHQUvfZXGeA3joFlTMiV5cGRjMHT2dnZ3BnysJswxP9OSouP1dSCuIVcNLljFuwwBqdTRqFh9
RqCXsTW87+kpRGcAhwsu+rrGDEp0Pmutk2pMsahQRDvwEV4Y3WepjhMywArAoFPVgQi6Pm9IiZHv
OMpQWl4FDauALKhhNt5BKvTiQdefMSQGAKA1h35XD0bWR2UttBvI9SQlCEKVSROv3lS1zH+whhk/
THvzULBk4bMj+4kfwYORJIV8FexL7Bqw67gqq78lAUfgiiUmDzKKQeHOeJph3/rS3w/mLz+55oQO
wNRW9/ik6B0vlBQHTPc4llta8LvGTuAEW3swd57BHBu5ldUIGyRF3MC/Nq4BaQOngQin2Dv2LfZA
JlK4Ew71tm1gsu0NWkznv3YjDgdlgzmkPziMDP6q4vzX7fB0kdKGcyN6Q9DyuRZfL25PC3qW3X7i
mkmFG/U7qC/cbd4HecZHjTKD63Hr6Pyawwq+5mr3dusaP5N/zMf/Hw0/mBfaVzg/p+7GPcw+Yz4N
tzi0TiOUzBPwOxxK0s8qankuAfe1HjV5DNnLB2HjA4+Rd/QHfaD9UFhGJASK09lgfnUidGlu9hFm
+VPt4yeU2/ei3PgyLzv1E1rCKNkULW+hj6JLBgoEGqRh2oyBIaqV2J1K1t5puBBWHWgmoiDiOeHc
4QshNNTKM9ML/NDFo0hcUo4/J/gdpvLDCyu5DUwIMkVVafTqzJfUlthj4w92G/mfChZwNmJIPn39
SXV6XDycXXiT9BDviiLjxMHBacvDRKICjQnvgjkAQA9+C90JKB7oXfKCsvk7VgD0/LvhbTR71Uwo
Q7CaaztweMcd+pvp+FjZY1yvolEWUJZD7iA7HMpKBr9Seg+GotpMrpoDApjVqXtR3ik6Ontny7/a
jgmlrqXb561602iknKro5UvMvO06uOtVcUEeeComw20sVSj5AwYxEHTOi7b95Ctg1M9f4LJhJa7a
IbOHK9oFyT8Za1eFh7iqdLvZpVJ/KcJIGAcziL0tcedXUWfKSa6lV/AB/jlOYPIeo+kNKv9JfRYQ
qN++qEWFP41sAVPz/TzQYNmLEzyHLgy9T6UuIEh22Q4pIdaXDnZK6NR5uDReLXubt3i6HZWIrP0n
jRAlVQEVa13tPVJUeDoQyF9CmZ6efzyURI0C2KNwT4Vl5RCHLmdLJcyrX8rLHPQQEUK5FOqDy2nH
EoR2D6g+XwmM/ooxtuNWhT4KfQgOnDZr2/tkdLcJTkKU8tffreC18PFZlqIzgKo5V6fxGptrwnCz
u0JvSpoFIsDgEn5bcVsuG0bgSqyr890Jf/hdbtr3HUcoYw6G5dB34LwAABpBkyhXtRFSkBhNIPKK
JSb2VBjV+EyI7KiOzucNBYadBBydtKE7oOACveEV0KDClhlhmV2cmVcOiXYnce4G39U+3YUpEQJ5
nDv0h+8UsOn4VY+ORNBWQ5h1BPBynJs4HJcKtUx2dEsYUZthhyn35k8BtmQ58xkIHetaDGNTTcXK
BOOTxT6QX1yH2Q6TtGlviYW39YycBM7++4iWuHhPefbCL7MlY1RsTHbAx9wF8Bl2QP9mjhU+szFY
Ss6n5GGUQsWrwj5hJG83SoS9MogwZ7GZIWEbDV8B2JCEDhbhaIplDo70bS4HxK9wHYC8CeJlAqF1
T6EI/KCIwdLPfo03nCa4wKfOeDuAm4uu2WMsG0Mk5emPFtDJ6nCvoDlYcARo59DfgJTKXud1Q1FQ
OCtktwytsJ+dUXw+sCuBXQZVOkOXIkwahI8A2bB9Li43TeWj44H//EtNTZJb3YHhvI3xuOenIx48
8w10bnr59HCLBJKEAUXANM4HywOj6gBV5x47tzXHwc2LzDZ0glEAR/MXe9W2sbAR9x4mFexCTG8l
RDDAyqTqNNrqmkQkEYsqk5GbKLUAa95Y6fDhIPb8DGFE5FjnwKucck6Gqxp9gALB7VBnblEPytc3
Gf24Dzjizg7ybTq950lioVKDvqYBhQvPEvM/yA0ZH0B29SfCjIlVHFJgYd025YMvMDYlXtiBMUQg
8ZtogXOKb+2VY2NdLknUTjRPRug3l6nwHb4F/v2oP8tl9mBzspDED11wZQM2YgvpQYpjTraH4sJC
xldzn6ArQUl1+bn04OnGhTvCmgqBCvvCbXKSK7Y9X2kEO2xRZ0DMhAYDaXFBIUJuj/YdsNtlpp0L
t7L+ZWgBVMiMryuvMn9AQRpR+Y24WBaQzu/cL9AGzwP+bY8/THdw7mGNC1ULihupV6AtjFy7MHKI
mFPXGeECXaJqgJAxZSEDCpUMsGcT1Uz7QvqFFER5A2vdAZZwFRk3LPasRX5dAPDPC+FsIP5gcQpd
/4kvam8wAJdQYyz17FufRXvvQu0JRKMimjKGKBuveKkuXGxvSWdCGdK7RaS48L423jq6p4wh4PJr
BWudmcVlSewgn4HdWpBIjjoApH7WCJaGy+XoyNfIC+HfwMGTICOh+ZLYRd0GTYQS+KTkj0CQ2WQc
nlkDBQ5PYtfLblgnENG5+lBRXhVSIQ7mq2ZLmmhkriRNFpnD+Y3hrZLq9cPh38UTCZ69HIAjiUOT
E+GEx8McctzFFciMfBRqtwLNFI8RuldGNjtyTwGrt9AFCd9NFG9H9+FxETF67oq5ElcFFPOBRSX0
Zzj1Ho7ffdDSMbcqvoMPp/Ra+Ev5uGsH1xgTcu7etqgBMAKCzocamh0LGeTj3SElUyk0jnz4IC/u
XmvGsyHGA1VKhqe7DGFB1GLc3tOf+PHn02QFE3lS1I0tmHHYI+JVx/Ms0RF//ETza95ixCqAQgdj
j9TVFrOmlL/0G3I42xAST3e2i+EwQUkqVY5eIxNfBzbXL3AQxnkAtZHVChvmYVcM/Mn04s92YZCy
muATw+bMuXtY8NYqOQ44GgT3Jy+zEC6xzLstgloKVB/b32E9rf/B2kVKJhKvpiSFvagdnALPeP6u
3H2SOiDp89TPGh89LcfYkQogz3VaPK6w3300b1B74XEOklFzpF6Y03FOZJzk+eTEZoN2BIO6NZM2
oOBOSD/TCx3muA77kkF2Q0xJ72Rhd/GeTcmqsmNPd2B/txUk760hhMU7vAtAHBfw2iv93r6ulhZM
rz2Fh8a2Fsb38Oz02osZ/MtK4amp6MKX3TY6NH75gbwLtsmsmj1gdGNQxEPIg/VXei0SRFI+mGh5
SQBCl0iaTTxBKQUVerN0DhnbFCG/4/S2arl3evwUlytKk0Yi5hXn+HnSZi0eC693dJg74/XaW84a
ky6ZnIMbyQbNLdZLfgFVDahP+Fk98CNW5KDVv0Ah/2ztcAi0s2JkXVsN6QHu4KpD0VkgwES0wVDz
xV/FJVUxrOM1sPVAKyUYvBbBjWBbcppNJo/ce4cPsFCMC0HdhkOahltXnosFQC81Ulw46JYk4bTb
e6ge5ve2lQx73qTxd8HwB3rPzPLqI6FkotBkERNGevzrek7MXYwaE2VKgdrs4WrZV4BESWnywOAc
3entvXDjh7ZmM4o7LG4EwHDSwkfrlT441MfeX4J2zd1gXXPzeGMdjObyPcyKlg93BWnge9KFcjT3
e8uQHtSDsr9xRW1ZttUpn7wZlvkzC8SBXwptjwcfg5Ffm+SpzoxkjqURbpaucQb618LzH4RpbsEh
HWBO8FWLqkiYNpf8SiCQFZDFwEPwouaHFY7c/2mf8S5rGzO937ZiTaOwIQZhzhryXsdupYNAMaWG
Yc56w0iL5w90GNz3sgb00YFKi1AaF58bbORwlSnHtBcjJr/iIVB3DV3hqr+uj7nl+ItLhlWmq08l
a7G3Fp+L9s2V/7gTH8FZTc75x2cKPS6/DlneTMhs3vkOJgT7jyRlDlEG9Puk1aSO+GyICIgfSxxB
Wa/YzNSWeJN+mBzdmOiiRR1pAARQTpjSM1Rmlm+VQ0oby8kOrRkHPLX+Y04aH4N9qvSRZG3QoL9k
pDOv7Jn+8k1bBualkPyIIWBNdPQppq/aEJ63KWUHcUZGb9/0apOSwreKG6YDJ8RwL2YASjc3XKQ1
jxCF0U4h6xX7AsipJEHiNDixes1e448DwAqKhhZCGR0zRpH7sDwwdeS7EN2+xzWCcHiebIXbVcdB
+cW7wL5jQ8wSngv1mj2Xc3U/M5aU/ASkoDmlHfnY2WejMAuliNt4JgM5k2w0frmUNSVPlhG2ori2
GOa0kmrAXTeZHB6eASIHWyo+MPeyL0zMJb0N2tGc5XgcCoRxcpgq3iqmooz5WMV1DFzVHlLYBsue
KrjiGtak+NeeSh4lwy6rN9861c5mstTKsI9/TMAaXzhA2g0KtD+9aXfqkCNfdCPkmAu+xR+/SN3x
oUgCJ/upP03IhGQqt5g4XWsw5VuWX3NY8cGI1zhPntR/DIYvDlDay+a6/Aoo88J6obduvnEzfdnQ
sbcjyOQUE3elAWPLY/tIgWuIQPnnDcgrPeH0ZRZUDsduUAO0UqW8Emggdyqnp73eviAH469n7DwO
7bZr9h9Pu2ARPSRy3AorkH51EdvTjMQE4h80rqfjiqLhRz7Rhm3RDX6woLiFWyDLSuUnmGzfh8u5
8pLHf6LdpTpz6khGl3Lo8dJxGjlAx2eRhyy8P8Dili2GbjlQHj0lT5lpqb0r0CcaHXNF6vbHXn/K
cO+ud1RuMDUaCEri14WhM6UEK+h67eBbhg8FRk/6RYlRa5OalUCoZhVtZ2WctT5zvq7LB8Cf16Fn
7L7CxW4ywlwNpiGr8z77glXQG+Dlqx/874G6n28LnFWBhBX69O7BFH0poikm1l+3vuiVH9XghL/4
nk81C8/iN7nSbTy52jnQHTGdCN3g30Blk2MMk8EGNDzuOaPGvIxXK5f5A2Ja/lF3d4u246XZ4PR3
5vl9+ObbBfqXNSVcch9Q8lEwdc9dqCPpT/c7Y3hHYX1s+HouxWXpSKL9MR+bs5reKSdXaDKKtTdN
LICEITe53JMU4hsFdX6b0Ig/HPPjntgMOexv9OuY0+otShvWi3+BR0R7G/DvDHMjKjxq18fP3ZHu
vaH7vKF+59JHiV0iFxBTpNEauDslwHCQ5q+NSJ7AGQT0/FCmwBV6ii60aT9lpn4VL0zsf1Zpxka+
eEl0wBcXqyGjAxeeZgPVRZBz7r+oHjhPVf70uIAxRQV3Ie2sXNKAqS/KWWXcfIPMmLBWU/ipIgSo
KLayV5//wy+lf4oZi+fI3kUdi+4X6UQhTcQExgt8bT8uWgkbZklfBGqbRfwBPjqsGdq7ssMkv4Rf
yhj3IGbQ0gNtMRg685gaI+mWJCcwk1QhWhnxukZcT3aqOt4k34Aeho0kMmnKLJMa8ARF3GzQN+HR
gjlTl9gA52mxOujIncfWk0wrCh8SMhsCijx5aKqJVMjwj3f+W/ucQHauoptr0QqRJkWlT+mavaGE
cI3G9oCZ2k2dSBbY0kq4B1hsO+xXoybchTn0M2xJk0R3F7s+Oqk2hwv9qInMUTTs/Tvl7sXd3+39
3fvbgRzfnEYK5HUlB/YITguOw/HE6kRS/E4ifY2txkVojymOJw37cws5anWG1vAyOMGMi6REoY6y
uUA52Q/kmyTr9hNHpMC4Oo+zzZn+ns3H5CssyNZI7kRhO7RpsOQ6eOiF5tnBegbHj7rF4BYA9hXc
K5xSKg/PBBRAe1XVaDVoHhWDe9UR1l6jCiHNJFxDxRtYiCkAqa4+ULWWTRwkMgXXqbdl/gvwEIPV
b/7Kota5ECMTLTjYW3+MqBhWtqaIXFQHIGH9koAAlyX06ekZZF2Mhxz4XAAfdXtX2mJiwYO06+JC
gfJTGs6nrc/6O1+ruRafitZHrQ3KNnN4OIUtPFqyGLqd81gSm1PZ39kVatzpL5s/4VdG25igcOIa
WLsc0XBUQNKlWzIX0fYUXZDO44MYwP/Bnw1mBvPayYj8ocn0w+tYcFrJ7n3Rya7JBxJfNnZAs3iy
ToKADszyUdApUkB5q0qh5D+y9OI9NOPWVp07TwH9aNcB3jJiuY4watAKtPwDeQR09ltKKpMXimBJ
7hDKkJuoOGRTkYQnaCiaq7i4wlSm6KNARVzPosNc3QU45XbD1xjVCxEE9L5iQ8UXRrjbbxVGE9RU
U386CPZ4miQZBoT/gYMk+S/2Ixaa5EO/NjWliUeCy7PbULMBQmXrvWHTVLVqShfyRWPI/UZzJ4Fw
MI1wNqODQ9OigfJoQ6wTQszscRz2COKbuv0brgTjbXIIx1PWkYR9tCZX9Cr+fivSGgRnAZcApck4
4H+XvAZAMHa5eBo00HVgRCnNF5a+zErw8l0egKVSLII0/4X65bPeMXDARch/m/bfFwsj/myEhzGJ
GP0cuWj+gL/+8S4uMs4aMm9x7OGJnlWD831FigSmkTlRDJ8ptk4oTBHJIhakJMDHHE4I5s4XlYJc
nXROnzeHKIASA7MGoRLA3JIZP4Z5AaGNrVQL/5qWQyDSSk+IKhRFJfopfkb75dEVSk3cDIFYn96b
n1Xy6x4bLnaBVnAFkgOuHZz6Ar0DG8No9Rkh7o84VLT/BMAfNlk51YPzMY3rs1icE4sC91YWGgsE
HVZ/0GZAT4RIwweTRKocAAkwTBa9Lsc6BoLpi4gR0dPTOOLNQqRGjP38+NJ0QnxHevVoMml/3Ept
6xybzR4PhvoZ9E3zyaM3+fwYNUoJQ5qX0OvR0HpkLrsypuktezMaB25BfjxYgcTtJgyfQcKApQEg
j+xqMX0p6iaCrU9vvuJjiCMg4zacVIQ3i+s0t4eJDAxP9u7Oy9rLkWRBkxODNhFKIFYDzfiJCu+7
biMXZ4bSxoh+97IxwsZe4gIjqsRSE8DecHZqq6s/n1RXag8/kuMPmHx1BGp1xxjEi1EQWlugt2yk
xnoyeI4H9jH2AUvdOsArAKLYtqR8Vzp0xvncSDj+kQoQr9eZAnK4JpTthj3mVO+IhG0qvi6gR8Jb
bzToiHNa6lY0u77c3qeDD6FBow3YLbYZwsKdM5znB0vbSb4gO5j28cD5SJuD3rFGtYiwvxyDRLgN
odDuel+oyllQgrwSg0fxyNYZN0qQZOpHgKsDoTaAPK/ONWfBcHrS0XB1rdaSy/AcqHPbWVyAmLNj
lyq3EOQZp887vD0FDov5Tl78ROXdKun+9FJxXqgbYHXMU6IGBitLG/2iYZ//BOa5tdUFexWQ6G+W
4vRON7bmbiq6eEj6esmBwDqo0+7/zFz5foEY+OftkQMwvvHyejLxDDUb3tSOqI9e269YgEjSBV3H
zoBcjHsHnjQMSNZusF+lgDgTC1UXZdUFpoOSsoTFH3BF89PZQvjWd2OoDTzsrzf59NjciPEMn4X6
S7kFqHhxnPIfX7Y/aMqa/8rtvmnb9H2cuz5IK73CbooVIDZg6p2CDolNojribTZtVAzCGndvewi4
yV6O/1ljB3Tnb0rOdyBWDuY62ZTs1vDNaGAz9NnAh87lgY8s8VBgb5BRGjBP7nT5HJY19Tcw4GCY
JPz4GBKfRUv7F4Z7CDG7H3EmxFoE7wACg4cy43hzR+3O/D8Hx/X72wxCMuDIYIv5hPJBpKajVzEC
hI0xgMNTL8U2gGqWGmnJlGfv1g4qEjl1eLHn0dzX/kyWX0qNWHYQCgsDgbsLAQGeDU48QZ/G7b7J
pbVbkoTJ/r+yti9LjjJ+OFWgOKKQvQN4Z2H37E5FAm3oGDTgZlWF1G9ApNi74n3JoXClXOwDJMnq
R0Z3doYwfcJTdO31PiI4bNFNazssoyYFPklyjfT4wnx8cbBkI6zFz1S0uqkI+LG6AI052GwZmISM
PpfAAhw69GFwmilaizifedUXjIvfmVLJZBVFNych77+Ir4zIoYr8yuZtp0tlyGYFenYfPPhL6oEt
YcREKvaELAQyK9ImoRVcDSZUMdp65IHc7Uj4TGCA0wC8Ebd9GdsjA+zBCd+uuM03wdqkGj6jcQaQ
5ny/z7BcuVEjiXOXe+ZSL3H1yGPCvJfoFGcIDmMc29bHbgHEIHncYJdwXZCdszuIbxeFNLX+zz2h
O9M7vclWQ9ht+JXAeFAScN5yYPd2b+oyGy4lfzmvDSjFUwyWoONoTD44ePiqNTXzvh0BA52mXRpe
jhUE5y6YtxB2a3LYF2IXVF/yk6nHATAZobBLQAOAtHngiLLF78ptd3xgY5qkaUMBiGZBXvNPFJAM
KRCjYP1CswLWc+MV2aPIYruQpcIKXq+1IibRYQ28+GNvcFT5aMWTJiYbUcYxI0clRFnL7r58+Ltb
qHI6M/mlIUYt3H68Y2wbpBcVOzWrIDRU7m3CaUdV3SYqGdqDVFImyAj/Ev099VN8fbD8Ham5GNnI
Sc5AwzX98ctjLEawPb0aRn68a8QdMrPj/gDvf9GkMRTPsNml7OP8ILWDn8iQr8sZV2DIIb5OLaq3
rBpTiY+OJxvnluj0R0IJPgo0JrxTQnW5drH/gRSnxySUdYlcQr9MdfBkUdEoXWdgyDJAo8+LA+rg
qeT+4Pz3gnMhve9zCOZYZ45BQCsw9psB7KclTgp40kxHonGmrkZtHeffP5FFAyUkdG68XXBC3nuF
Zm6W18WuY+YdAqE4suVynbKSToqvjPRiLasAKTZ5mJT3wxiqs4R5BBg2B+sC+0EZNjKGEkDeq5Le
IRo+7Bkb8iTjSR5rORYl/Bf8AHwjLL59ljGDaB8X/np3t+StKeTYCQ+rKJjXAKhET68GqMes0GKi
xsAPx9yLIqmAXmcn7JZ11qLeBFmHnIPh9g9nJGYLInrB1zPtdBsFzG8nMd5ztwh3mxGDMw7KLKOK
2cLjA+RgeG3e4vLpd7i6OxHeCfgzAyo+SAznjCGj8XcNdDN9JZjAWhpWvBTx97MKYE67Tc+gqKpw
1WCiuSblJwZ0GcNCYk+fbXg2NWFI8QmpIEu+POuP71rGteV59bgRGPwUR8hMZ0XOaNtoJLHaxSf+
ByCQ/Yuzuqhf+KefOlSPswhs4AjVrlBMYNk7xXZF7taJdhdcqm2PGHk3FPNrprhUeEeV364qoMeW
dcEvfqFBOn4iQsZeCkuY1OxL25JBTiJ550mbRAcO5zk4dpltG2ze9WkpO7dEtsyb+F48setkHiN/
4KW7DLRlKnnXGEBieN/kjzYy2UlYJ+C7Gr6p6qXPwCWvEfHJFhLth1+Ji4FfjcbrjUbiRgLf9WPj
gLy4DpIjJ/1TTa83NaWgf6ZiiAYiZYtN5oMtyLtFBYj7mDPWRh1C9qDcMZBhHkM1kgltBp8qCY4B
3CLt8G4z4Zk3qCh573sMRS2CDlsMwFw/nHd2yoeQQt5JhDcyRafM5xjmBbjLUZ3cAhnNxc+/lAbK
FayG6Z1HlYQJhDzbr4bUn+TA9wyEsTNoursuDBZ3mmSAFDBVbgUXL1EpWIzUOklj7WJ7yWR5DCOE
7mC8Xfp/kAMJaYRXpjIakkG6Dt7MBBn5UyPJLscX6KfuZw7NJ74oGL6D9hRuypCUkKF4ESxOlK2g
0lIS3b3Jhqi1nD7dCuEG4T3ISF8lhz8pZda4GxLt9fHhXEI5crmVE0IZ79jdAZDXBjGnDMc48Rmj
Bg2wfV0dPPBNfjIdnWA6XOL4tsgM0M0cDISw/iHQBeZfBELFkZn9PJ19AhSBSegMeN4Jj3h16JoY
kxqei7fKlLB0qaBIl5dx/7oNsCA3OMPZO/UVfrR/7uLysrG14cheHF1SuOQPMEMIiuYQH4gowSmX
X5hwLgvgM2YWseYyFsssZe+XK4qfUOY5n/GwEXsy2cQXCnhzxNtcm8BBtnCrUkzPxpliIWwwr50m
MoZdWyD0FJG4OYQwgpNg0QG6e8M5cymEEn7bmnOeb+ZQu+THUDghmLJ8H+BSI0aGW45UWCMsIOns
8HNIxPRnzCgWizpb92118GJxAeWmwPgJglW/rw/6whZjmceZEeCNwd7xZXYUlb3I7zcGKxjfobwq
QVMYZ3C3xE8BNLFASQtwKf42vR4GURWtrN9hbs6sn39MFce0F6ypL5ZDcNPCgfjYnrHB43LAesaT
Q5KhMhxJcLcxhkhkCbItebCZ4sKQSwNXFtiO8W4cowDuDUM4+8io4IotvS4VOfzIvqlRzFzoH1pu
jkyQQWLX4ayghv6M9tHVZy9wj1AD2A4iY+Tz1PbQN9AfMF9kaMacL5hTxx3l7k7BjTAgZVL/Ch7B
N8tlR/KwJKsCwmLFscpD2FCyOVwspWJc1oqOw0sM+YqYqAF/EMYir5L947Rcahnn4JE6xAx/s8bY
lnA10tow4izue7sQbibzagXpyp0uJA9Mid9ScbjQtjG3xdbuB9AIAU7eIt7J3PMyFuaLAiw5TAU4
cLQQpAUWZF4iJWLi5afAICmNbGlTNYDxgLqb3Y3msRBRuInxj4bhNJXPFbotlBoswu5sMdQvT8/o
MqyboCWHM+GL0HDnIGUUJpUBEIsBFPcSbq/iyxNzfgtpAgUGHw+zlEUj24Y/GhX38ASPGrqEiKhH
zPvSwxKqEt6MUMP4FxzTNJKQVdoRmG/i78RXpVZI5eRB+Uf/ze8n91Smv5N4sy6jY1dksbUx68Lg
qveGH7unMx2up+KxAZoC0an7k5pyiWyJ2GYAQgn2oNfSelTmkprIgcrgGvMgNSL1EzLNhyRBXOSW
bFNBe0YGttIICX+fRZzRsMIRxIyCWrQ6/1k6GgMtcMLRQcCMGty0UQEXggcW0CREirNNXIcgjTFj
4FstGrlsMM53ikS+GhbOsQErik3GTF/+LHwIPGaBNf2qf4w5mzleRLsk7EpmHlyaTWZeXKibh4pz
PRO731kDzejQQyai8twMMwlsG5XYUmYGrml0+3TxExm6gr+1TX4Y8JIUXKVrYMUlyQ4nVjHr0qlS
nCvqGOLQQ0lP50JJl7MQq94eEAgFE97OzPOoUmuM6xn3Ay/GGZgJnyjN8NwZfaBjI4rF1R9zHV49
ipWe4XYtG1inNZuct+QCV9AOrt2MjDVIg9TGDd7vnDIHgR8RdKj6uNGA7nSXUS9dFdVrhE2OPfU/
kRRHNcy8+A1MHGLu4fTAdqC5R1w1zNkQjKNFQiNqGaEqC0erKCSLNDa+HJWMIeEn6TtYZRnOuQKT
oPj+bOz6UHy+CZvm2M25Mzd9zGrEkpFyQeXMs1J9+p6mkMG/Oa6FGYf2OofmgsIOz836oOV2J/vh
hNEFYVpcYxompAj4IIyvc8S6wBJwfZgPqB4lCq8kv/0Gp0VqyrPHfagMR3XvzJEoVRpRCD5OlLB9
vn9IApmDgNmid/MyrNHtcT3zXaywVcot8gqaBagElz+vjJfJIUp23xUWxj2sK/iVRLTwAfmVYvqU
vwjeOzlJJY/RC2Q+QfHOiY7bFUUERTG1Byiy+rqPEAGTL2OmDvMilianpwXbLd0toRd1eR7cElUI
pDkWN0PuxwzrXjxkqKjrgh3lscrovNcc9EkC04Qum8dhi9vMA1oXGwIj6zY+bA03AZDd21iUNnAI
o6kJAtjlbF716dPZCtXr3FQ45dpdg0MdMA86BsefFbB3MlHhUszQq905gzRsnjbRHh73Hxo8kLlp
BMVQETzAMI+jRMISwGnx682Ad7loFMxoez/2xVKS6xMYw5FjnRMNlPuaUhuQe0HZh7mzXS7x7dVY
y2/nHM6IQLfNpW7LFc81ckJ+pAc9j4aq4BzmxZ4QnAo6bHYu6+7kdvZl9HMAJppYFKe7MSMm4CFK
mxSwIMWqB5SdmfAOJtNZeupJCwIo5AfgI1p7yOo41v0daELcP6Z5VC6EVkSnTtO/fkMqOAwZvy7V
7AX70Gv0kX4+u3Yh3J7ZzFcYOsI+BQ0PzF4ATeqrIuUErOC9ksM7IprJjTjpKKjtYNslid0l6A/W
xYs5JgT7FHS4Aqyl97IL6ojbZIf1OajelA70lSXXwROO9S/0UPNkAZy5AuarGJj6OSICSmBrSJTE
ocoqY+p2p6iWemptDC5nODa52dtg0Yfei7YBlIUmab9hT8IwmzvEAr+kB+LKAOzjCEZ2hDkbt3bB
PQ1Fdn2NeHVpoXP/E5j15AcN4weZMIIv8MiZ8kuh5+DgSVnbhSQ+rbw96KwLW5qGhybqAlEk49wm
QtOghDGZS9j0YhElBP+Du+A+4FauURATJQRcB3kBMaNVOYQSfGxM5VfnAFfTklq+wZ12a6h5dpMZ
kQHM6YNzcdY3nVr6PXgPmQqWVEgqIXULWNszJglcWeGYOoXVibUMoW8QCZENrIqzdhtuknNo9bZf
DwMfYNqJ6TwyqM+Yip8cPprACk/+XYtb47osXsYlMN0KBjpbRFlixNKFggVJDcV9e1Dzzx1G0jsx
tYMuy+p+RLUr4+6CgUTT2azpzOTIqXMDbUFtG77WkoTlWADTSLlPudtODvyFLidDenFvLpS6QPA9
2oVG8+dtyTkP75Rl2/8bHPwWNh4HhToVaQJHAhQ8ni5IoI9TF0O9+oyvj3ycTtAKH0EBFBbjnpnc
oKUpoLa0aPMhPOs1ZFih7gtOEOaz3K80LyDjwMf+fMswq7DAiBjnNhkTOsZkV4dfjzUF6+jNl9xI
LRBEI8zUO+jtV3vCluy+lm9kCyHlV3cf5CUtY1CcnJl14+O1R22ZOXIRwfgJRDNMavJnfXNItLyS
ScFhDI2y+5TcNsGhNr0nMzLBTj702GwmjCwovdooCswowZg+yDEo6+VpsI5wBa17GwN40wXp33X7
bsK6R1r/3EqsAgA8hwGFh2Vhth87VKAQ5zrrYEHZUpdBsBXWuQbpTGAN22Mtp7amMYoczsZ1aW/Z
mbCna7wEu1NhCJigbRB+7SKTpvK05ALjdAKJcMAoqXaog5I9euxezWNQh7CeRzbe170nwyYOSBvf
u9X55mvKx5xTYhZ4ZIRbaH1e1mYM7Vsp7mnOUn4WsMAj0rOuA7XMgQtBTTZgJESlelWF3sC//oMg
0xutOVAKBv8cCpCl3Te+kUJE96F/Phiyh7woBhjSW95ouAH4BKeUq26NDIQMVXx3HUXXBcSwJnad
WcHktADzzAP8qI+ET8hflTQUKnvbP8Zfn02DdKfHOHq9uNtieBfEfIAH+iL88bhzDZw6BZ1dOwvQ
BRsbU5JBfGrksZU2aaBGQRNiy9W/gKqc/X8kndmSqtgShp+ICEBBuGUW57n0xtByC4jKoCL69P1l
dew+p7urqyyGtXLl8A8IHhOsR6PgO5hMAMDRIvtBmnaEbNygO+4xHicSrUcvUuxZtRwPLwdEA88s
mnGo9x2HPIyz8zo6x1hA+NBg4CHteXfUWzwJAC4LDlkKNs470Wzy2FPxzBy3UxANI4uOmzpOuHLi
Gp0o2mzvDfP9seVKBZgflSG9fjYcEGVa8yKD+A+NRECiVAAig4jJ8ozDcyGqhrXv8EJ5YO5FISmw
GKyKuBKD7IhJA8FP6sLLkKKPidklXP+ljKO1PCmamNK1VsM1QxCkxKFoJz5Mq0U/2E14GfwMFK7N
hTkV+pqU5sQREaI7n+ztQsoXOqMHmpnkvmiAOPYhxEhgLBiH84q1qy5qX9qgvGcaE6/jDNEcEj6k
fiW3Ye5vLJiP9n8mcJ6RHKEq/E5nMwMxprcYLcilZe0QlWHJ1YG6+1rYAwYvzQokS8L9bEC7ggSL
eTkkU2Z1yHBAa5D9WyEFMOCm3jwLMCf0XX0mwezn1AlFU5nzUtKsPbBX8OEAE9xhxk9L72JxXXWm
KCVZD/FkgMNIoKK14f01Ustfab3SDCM+yWQeBVoZRywatgMj+fg5poiEKmOGaxtzj7fk7hSJ2CPY
cpbQoIoWltzaqdhwQLQAgOdERj/qHs/MNhAY2KJvh7Yg6bGrlI66h/NE4wyJxAYtVbowUoHlzL4y
bEumZ9ooH0fERnlChEeHZROiSworQnD4klYKT6H23ucnSF2GXnKd7yOvEtRU5BJjkFzYZB13Q7xl
0M/Xpws6xRI2fHWxgXHjI9HlREVkOIMKdB2PFM14l9MyR+iW5vp5diMrUncCKwMo4d7GCIXxfQ8f
Sk5PsKOglmez+z8EVRcRTRveGD0E34iZoUoOr4TiqcM6lbYjw8QzOfwwHP5T3OdxnrlD9OyGsRvh
pM40SbrKaTzj1vcAJL2f65KKd7BmwdAN6oF82HOXvzSCEVLkJOCUm+UBpYjp1KRphD9E6z2vh/qk
S5hBml4aByD1oOmIrg7t8I4XZD4yVl7gTP4SqZMYr6zXCN7AeKJYYmjBiEBDR4JH+6CzrQwFDyiM
k+5AKlCfmDPknKWNwCTkGWCCzeJJR4P/LwhQSoSnT7Q2QLsIdAp3lxkBYwwc7M8QYUDTjCYFxbq/
pWZYUG/1lcEo0P2dR3XAeKU7Pkni/2KkSWwVd0RkeaVs5JE30neZMS5g0GT5n/mTJcuf5cUlv/Lk
3frWpDvp7Tp/O2Ewq1CwVhZ/lY+1Wlt70M8gQ5xLz7eHa+nxuKya7EgW10fllH59GyLWLCfR5sSD
lOn+T3Fjef1YkBaocA0PoFExIKOjt6+wMlFy3ZorkkopuRcgcT3GG68JqRSsVOZ5AybR/tDYbeks
fLe0ylwf9mflbVwXtT7xblgIQEUEZu/RxvfcE5uTV3sd8XW/y2ECAOhD7sTujTr+R7wCfkGr0Dru
DmWMxJYBGqGShK61bfJ0BmxMmpI0eXmbhHFIUaBfXp4cG9H74VIYdxd1QsuLJJvYzPIav46L6LmS
lGWUrhBpE8cuurTWYHXYXg90bjltBd/EZbJ3ANt4RP/pWdoKGoCOwOcoF2Mm0qKA5gDHG7uz2oh7
vIfsNR25BeMqHzMhR9JAGyszLu6FKQOcUGllg0icM9zYUDpLJcyShsHuoKZEIrvfpt6/zrwHHpFi
jP4AARemomOuBOV1OoNk5mClifjEiodcnj6YtCQotxgHup85n076CQTw0DuvYGgY02pgzl8DsAEL
jv+O+PvSnqRIlbL45cuAcrSmVceD3P+8PC0eHsRZvlhyFIluy+kmc9qzEM/kiKJcxAla0FivI0Z2
YkzyQLvE9sQ9ZFT2sy+I82T+I14yZK4KBSDfe+ZCMKwgV/LOMt/gkhseG+5gvCf/fuj+DoFBuQMS
Ym8Wi4osqrsnrM85V4MzFAe6VkTfsVPQW2cF8eek9bONnI7J+IPbLQvhgLxG5h7oO45oNf3oaLPQ
TufIBjIgfcqLaCOfNMIeFKbJiVOUYdQ/Dk5tWxzTkB2AlA5rwb0F9B7kVqm7/wI1kYfoIg0v6uCf
HSFGqgmeC5k9FSPgGapmHKTlJCHA0sKTIRxuQiTQvG9ZrWyq3WvNtrJG6/wAXtoZ0EOmqo9awgoN
gtFlSIyxl8xl5/C/uVlCZVSiQw/9kI35mRucOxoB4FRFdADlsGR93v6fHnCiYKASMn8+SbeQ/RP/
VVLQFCXbgLoXmawiZrzyq0/SuyDbItBf+lyJdJI7W44x0kB33yOAGk9ujmXxx5c8wSZBlhqEsphW
Uhq4J060v1do+UyA3FNv2fNY+Jk3ACQNyzGje52GERV2C45ZoKrULcLBa5hzCLWrsYfflXkJxJEq
OkmvGlD3wyEVnjFm6c0g5d5Cbq3HYNgvDO7h0fcBr7gXkdPm2TOE6oxVI9amKaz20weUZOEln99P
s2Zb4YkkY3QsEkEahwxer/BbaC4LUYtoRouIfxX4sZSezA5SmW+qpGwdn85Y5HWWa26HvPUPSKkC
X/a/KB6wM9Y4m7nEfVaNjBvqEDUhxlIMjtp/K3UJogjfmWEXR11+n/M7b5120A/NIZ5IKyH9ZtTV
/xiEE/1FhBTRZTxO5UUiU+hHOGKLW1qzJulGqwksiRtajTv1nUNMK4SUAYehtufztNPh/QewArje
xqfp/kMCDGWFLSbZHgwgMtqUoIetIu+f4pzL+XcZFRtylQmcl88Z3cq3z2OhP1XhqmzQoHk+vRlT
RQTOgHLQJgVOzGhS6XMq08OEhFj5n/gKoeiCDqkoeWGoOZGBD2wi4WUEdcjzphXEAbETYzs65Xt/
/eInkc2CJPT2Xz6bRpKXx4ZOAA3wkh9RMd9VKKh15kHEPKgMR7GW/RzJbVjLs6KmgEfujO7QzxVE
jdgZ1S6h8RPRma3w2wyUfoehqJ+OyGpBKT7gFNNw5TFgz0rv6S5zUoBNJt/K4n9ET6Dfwv6EDQMU
GUzAhbjBuoKQovTxEZjx6svWbf4VaN8gXIJ38XXXFC4IFxQGg3Ql59kzuPS/gRkGjQduxrExnXF1
/8OfbyBemnWogmIU7AlXw42jszUCWczP1Lpj96KWxOPmWc/j7es3MJIYu/cGHUSfgqpCqzmsl7f7
AlCrkyPhu/h6FySA737rId6GBDyXRT+d+wfD5VwhDrSA4+s6fIyu3rt1NOe7rJjjv9ZWCBuo/UEV
+WvMU93TUf2C2UQvqxeVQySXsSx3nw//ps2MSdcA1faJQc7w2NF/RiswaF2UZXSApDpnYt7X93Hv
2//gbvucfy/9Ssan/t0X+08hNhgK+hBPPcB+2fAasPauGZWkB07vKyZxBuBG6QoooXKNkxLuA2Gz
42ZYU2b+nTmxrk05pAzFv/cGjIhxMIILbLmb98/dMd6AmtHnjcAOQ9gEKS008B6csUn+A7ji6QK8
X1HBJwtsyWlwGSATERFRZWJnA1/n/Vpzhufo46G/3zIRZrBSuo+FWDlrYFZJ924B9rsha0tWCxtW
53bkzYtgZeq/LeLG1f/u7mRp3BwMJJfST7znIS/QbwB3xwfz/5kHo8h8QCDCUWdQ4UzEztD4bTnr
nq9nzPj/+Do5pcvvftOViT/ggO9cV8LyqKhE5SZ4Gd7nun420y4Dzfvx8dx1dN8AAA5jOV0YXNvx
8QkbdW6CjEBDxw6eQE7QoNpkeah+wqJLqwSaclqFPSQ6J91/l8Ub5E8doqKht1EO3/JI2Za8I60K
LxMEkUygeLPi5V0AHNOex3WmF3cyhEMK1WsRsqlDZBw/Ok5hXoPY4SShB2ysmhFgATNinF9+wnqF
6gmS7WitxAAkMLEYXZR/JGCMXVH+33TRBhq8rVk+oYGoAVvHpT1f8xN2d9ErcWTHFDKqnoMWYkkz
Md6+2gT6/efVBJXulwga90ZvO0gaEuNeNjL3+M3mg3cvTrqr6hI8RwmTkirufr3iCxP26xn576fX
c3oNaT/CYNmePiJrSGln+nfY5qGOLAB1Stv/lB6X8Db6T6JMjWqOnxRIyg3KMmjK4NGN1M8QpdGv
HmQkmlb8Vj2j7bNkyI4nBA1m0XvU06J7b8rKoptEMoNMMTQBS/qqvJUnMigRZyWpmyKGVgA8Loxh
4wU5afvyukcN8b+XlzVjhcNLfcC1CsmhZkpnwcvOGZ0/pBmL72IWqa+BOSh3NVufAKD7151ItNAE
E8oQvQ9yfS/qoBETdwgZEG8mwFFq3lAr6Mgz18QhkQ+QkHmX3p+UqolTMIj3VbXFeqzDcc3CloqI
ZygglBd3UfSL97T5lzfjc8aNurdJt/IRl7aXpVbyzd1NYRH7eIFG0lfSuMH/nMctEpo60iIw/VSm
LgRll5j+fg4SOtwl88aX4hr6QO4N9Bb7gP/0aKbf9+j2Di6PlVIOU9Sp/XzxsIPPa/ynFGvng+91
Wlhx+g3lLhQXRA0/yyqsV7yDEhU5L1dQXgLt1KC3lsZxWQ3vWXRvfbsMcOM+lnrAym1ZZvDfkj4t
CjbQkX2d9FGW/YOip6BLXRYIJvMGAEReKVL1w67uL66tr1u8DPOype0LHo5cnawgg+6MOSr0iwFi
Lsq6TfqwLy6+cp2W9rD6DtWI38nUzYJnJtnI3QQjSj7EGAKS9LjTLqWE3xeSzecTfvbNrn9Nuhs1
UhD78t8d//2ki9XJvZcZXpGZ6Wg/uQFHq88yQievjFjBRKOvGBMueigx1KtrGue92Min1w7ye6LH
ml22lh1808hGFVH1OjpLfJU9F/llq73hmTkvc5R1V4U2r5tJ1w72LUodS11leNy9Ddof8x7e0PSz
/SfSdtfB/T4zHovndfmglEnjmoK8M1B0395zbo73uV/k4T3blrTW83z9rXw9jfbruxnaD1ib/Zfl
lZn/untp7X/efomqMR2U9rRXf8xPSGjbE+o773FjDLWHZ+qjBAV25PHREKeN3hvn5fz1RQEtbtiV
WCJ3OcFVL7v/1ijH72eGHaXQRhlvZSO9BJz2uvudAG30yjXskKlldXoa6Bc9/UoPTXRjn34XSZEb
jGIEGDXRRYs/D4i7VjJL0BF9UEK90WOEthczEEEqS3ewMdCRPudc/yIM46Ljb93+3bsMTLxRVVMk
d6jltJPeUshygnE6rFQLjA08/yyAL4fAMft3oUxTH0BWQgLtm0JbIc1+ZMGJZKesd/YLjrbXO0GU
ukDYFSXyrd4LyvS3ffXt6Ibo0Uf1YeswPLWpcpD0BzG/geCjaqnze7cHhYXGoxK2PVY5qg3uw/6H
JGODkyIDPA4mdJhcU9Sa2ghVSBYcwGUHWLHdjfAWUAaJ03y9Ggbww7UBeUHIiztz0SjdZu6Hbvi5
qYN3x7V3BOZqTYJAUg2pW+n6jJmolzzG11789eub90BaH+Etxf+qeCosCBNIsX0Pvbuv3eLPsNXD
1Az0AO0SpDsURO2YmeAPAOkLNL7dv7ReVk6M2CaJujzQI3cOZTN8JWLKl76GdM8P9zlTreUTJxq3
bDxO2/trV9vDhwmKPvmsS5HXNclVP8XPsxO0nYEc0DcEcEg98BN59nWi24U4iCzM+OlWOUwna/h9
+xyGl92lDOQwV70uaA+z6C84ifacVpxTtkCXnvifo35soGoUGGht4sr7joh5SvqvLg+fx+bJOc9J
LjD/cabPVW3eHWjXcaLNgfgrchiOrP0sS6boaVXX3Uc5PM0gp577ueZ9I/n9Et9RBHj7Dx526zwI
vv8zfwkNpSQaz5EGSVKQ0jeV0JETNyTYpvEDhfoJymrljM6OV3DXXG/hPeiEAsWzQMYAtWn4SLpD
xNBRMzMS9/F03zBrF5nuIlH1gt2BL84IC9rcrYQgQ1MTsEQHgiBySb59paJJo2pKAvH8OtW23Yk3
Vqd16hk04+8/g5cyA/c1IrG6tH1rw+mmEb+Y7WrOY8Lbeo64wz8SBL/XHDQjlZgqf6d+kCOWBuDc
4DNvnu4VPK0/06x2daXlpXN6eldotzSOSCNxzArogzKlpqNeBeR70KBCuOgBV/GHMyM/QxVqRLzl
L24Gklj3mMYkcpcZJxhFDbN7OlFMDZeau/8haeTDNKSBobHyi2+e4b4XL05QMsmAfA6/EXPwJR/E
VQRtroqSA9z0TVZhNeHRgr4v4BNSX3C08gv1zT2knIpSQAiigqN7FqIsXyilT8CxZqSxxDnzeTN8
gozgCp1TgPMdNAWO76W8MxzIdl1cBXhjJFLmRpLU1E9jcoTbhAThHqbotnGaQRYPLXx1viBoVzBn
ZFraOTeoybIpe2w+CyeyYQa+3E2FMN0BGC3PmN/xWnBT8PRYPGCZoSC0I4O+3qAni0Hl6OvRPnz4
3bAbCoTCIN1GNdGv+snJImAibnG2ZJunYCAYYrejPzZVEcgqCloS7KtQi7ubHI181tX+4epH/EmP
n+N7s59T80M43RZDkw7ofnJFJ0TgL8WUFB/FB3k2rwlnRcFKHmkrLkq15ItUElwp2RIWCiQ1krBi
zQAoFXc8l1qizZA0FumU7FdBJuTltDsSIWB0FpInA9AOTOcsWSEhy+wW3GlvtbtnKIFldvnb7DuA
DVAGOFO7LLlnWNI8qiYJ3Xmst5YfL5+q3hMZkr4VGLxerknnJV4oO2r0YLi6zCM5I0e+UeaiPuT1
QghlyCX63Rt+e3uGrZ7mXyOpilisCd1JmgcERJjEumvI4r/QvB2ZbFk1+IMl2l3HtAQzR2Dgqid1
6/ZeFN5UOGGBBa4eM2JFcPI+7s2Saclcr4UyV3XdbPtefpaGq9Hz6waPabEFE4CG292/QT/9OiVy
sfK8MXSQf/qOYFvsKME8Ful31/FZudqomugRv5loQbbzV0PThbHmPdpdLDrhXiphNYQOuHw0dNPc
rOsa54bOoe7tB/WMVaY7vEmePpNG7gjmKJJM2sFEsT0jWGUMSactyt+2+zhdI6oy3eEvjWlPx68w
G8SenILXZQ+1YwwyjIO9vmJI4jw5IfsKPBWu1gZYVGKnxyudEezIJD+b/RivhsyhSkhO1d65Ybm0
7lQuf+UntOFxZmSJoCIhq4p1xgsKkBX48jTQCKi4gPcz+vovrtVvQvl29s6Qo0NFOm7J34GKjK2A
Z5Qm0LB5jOwzFWyM3MGQJZK4wHq5Tn1oBVyiPtQO9dxeo1xlBp++mYaqx1JyP32W7de5RCqcF75P
HoXbjPm2t1z+NXovmpEB5pFLy7fy6JieRQ/53IZPZbMkNLoidnohoQYcSc0O5Gt8+JelyXd25Jrk
q59lCUkutYmeaYSm39chql8GVoT3yLt/5Uv6nsJeHcqT71I5ezSAgfDKEtJxlnC72MpCYATkZKPq
GitIrU27wwb8CpJPbMNmzAfWc1Z5Ksv8hube8La17yzAv2fLozID3nxnrR0a2+XnP3sHwj37Vr+5
74eoZciT/CWmc95TRak0k57/yvjV1yfmSflXk14jkYyfDd1ey3s0YXELLkV4sTwDp/LHTGc/prMP
as42qarbXKPbM1IRRFzaRG1s1Un4cIWAcUjL4+Z2UxSenSv3ngSsqbxfKBPrFdamY393eu3xuSpH
0yvWGaIB4emr5eR7jfWgXWNen9v927R02vfBvAYavSAxV3nlw+QzMFhwL50YDkTMzon7KKEms/p9
aMvTLWHG1RwePGJuRiO7qVDAZVrR5FH38dOct8nNRTH3UlGoLvNX+MIRCwcSJDJANb3cBxY1YTi+
VusU7JdRcdrd/I7NrPANyNK5A53pF9jcXKHz+p+ycdX8xoWsuZ9OvtEv4Eeh35u1p1O4/urqWO/K
KWHT8EYMG9mF3dXncJcxpFpT2PtqESlJfMuXNP1OBVIripN0+6Jd1B3DmxAEypefX8pE1YTjvkgC
wAccDXvvVHY92CA6fLHiw1m+VOddvZ/rUduOaVxKy1pD8V6Ln5qX5cipKQhRvT5Rdj13QB89MBFX
Q3pBT/SXJ+s18knP35aS9TZtQJfYrq2PGwzjs/ByIUUt8nP2GGeFt3/+w6uJy9rSQMi/Xm87+ypC
hOKfuSrwnPfIoLGf9wRrj6fKqtrUXAqmOS6BjSH5vQhOIGgRDnGrh1sXwyQwEvrS6IvdmKDShOqy
YaH8ghv4JyRJWrvFkHkErWuoGsBZsgW5JXF6U69QHnlDOSOPASMeUbhKy+XlUS/DbTrXaYxT7bmH
tPvoxISyJj+D0wqXHPV4jzkKQoxVeO96trW2mSQXg4RLBGIwo5FP9xPI3RY0JOzM24bZjA2sEiVJ
5kZO85jQIk1KH5wRwxTiyFT4YJs7SBW3Y6JW46TI/UD9KLkY94V6S8Y/MoQ9v912ooKEMLIwIUgX
A8YMaDyoAk46Ff6PHqqxsIuxE6VnnaLV7LaPrdAzE+AsKF4I/K7VvEFqMrOGg1xdeUHaxNoxTKkp
0/oP/9Jx854HW/sz7ZUjZPDP9ytN2Rv8a8/6TIzEr69BD9wS2sOApp51n4ZUEipK0AHaQ5nGyeCk
9uqS0qHOTOdRQYG7e2XHmVhxQVx294i1wxQ/fN+4UEC9QG7YeThWDqNOi74MqpCjpgXbHomucRH2
aCWXXuZfvArUnbvEXY6EKHevE7by6yM9twfpOuehvy+HGqruUbl4rOZ027IdWR5d9xlOJygYu2lv
pNRh2fHVUV6GpAyHLnJvXgJL7yWi6R3OssDoUpzuVRypblieNcI5tMH5+w293+vUEPkmLPmw8tpZ
Z1QddG+3j/PoWKEcD1oSO3KIXkezi3Ktd0FrlrtSjoDyn3ZAt9gxuBXnWKju5Xdiw3JtpL19SJke
ZbxnJ9DdRtSRRiU6UzAjEfjBLe0Xp6k/e53Gxr4BvzKucILdjPkCLJ2TLDs3WmtOgkRRGuW0IKDv
BdVqWS+q0WuFij3fmPuaibLu8p24r3nq3tDgP9zwCkSb0PmMGLmxedyUCc4e8hqoPEqxF7Yka5Vi
9wfw3rtEM9t73/1RrkXY/KQ+IjzLiTGs3KW0yvnsjJQ+6PMgguUHrnq7oSqAmrapxCir5gwhS/XS
ZISu+uPhI4cvMLLqGrQsG4ZT1/sJq7VihlptDHF+A0dKC3JMQOgw03dmvdP1YNz0im4GWIabGT82
p1sRY3jKhgeoVv8DIbGooBtweq+u8+yUbJGHLRrSH9Bl7oJ9xvjDqwkEZHAUIpbiXq4DGpQmeh1+
w+GM8IjL0StkbJhP5CCMpWS0J1JCtwXT294UktI/+j91SIGwgh6BaVfrZ91/hoGUfmB9AnT9pZBB
b/x86+u/n98NZ4BBme38SfgCKz1Yk43dA/naW9FF+72gezNF85csZ30f2AdWtFdDxdJIET0DtYhh
vd5uMvfXZomjmZy9Y5TtGW9k04wxTRnWz2l5AQr13BO54frPb13vA22MFuUeHVy/x9sg3aLhcAOP
CNfQrxo/DztVmI94QCtt09J/SD6hPbd4zm71L3t5S94jPzM3miC1+GIWU3O9/6H9fEzQ//L5YvL2
r6TxlIJIEilzPC3aSNn/saqv4C/CPYL4/m5H+8c813Cye3SCQQ8ilSubqIcY2vrla7ZgM5TELxMU
r7FjvAwvdFk0DIjuPl0m5Jz9vAhHXyXeYbDUc8SKsAkyQCI/xQGeZ69xjvvw3Ym7sL20cNfkK+zk
+nRGVPfp2ZQc4ngjgFEY0KjRoUGdOfcgqZ3JLp9XTuoGy2Q26d8ivKKuxIHi8HMffgPh+err3YTo
VXnHB1As57PeP4fwbbp+zcW+8RsC97P+SSwXES5uAdMEsj6xubTpkbvX7a4ZEjs+vgEO+ObukLUF
Pshui8nn+6S03o5driKm8pAfm/QYNn6AE2Vj5oh41bkv//tjmoP9DNNNfBKxHhAPRj3scVymcrc/
bfAxIAoYv7hmCLhI8GqqW63vxCtzveMx6pgw0lQDC4SUVjvBDv7Pt5H8EEUXJ8F/8O0OkA4NFy3O
0+gTA2ODu8jhchRxAW9t7t5kCr69GOwPAObAwxATZC76/P3p/N7WJoTTFyylpkais3CqQ4HV5/0E
YB+1ztYTN4pi3lA9BCadVP6dRSAM4+SDdHm1O2Ix9JPNd4+5qAlAaMJNk/B649V8RP9th/ksf5bE
RzqKvHxma8EjFsRxZ/IHuxDAxuI0WwPW5+UsRBCwFdQN1sAMrmkXg2oE1GVMO319vFai8r1Yv5EH
ZdgLiz1xBDHaWdIoz/ikSGe3UFD5ghp6IynzU/72nMvy5f8MDE/owKC21szWXyhefr3dAFBkunoz
pwLYAszfZ+wPa72Wl7EGRXG6/vRQth0y+OPodtTZU4hO+BKBFEHikeF+n+866/TrAW9lAb8AXsKC
2flFypDnHETH3QVb3KEvIp1yoCglYsjUHHRqlJCuH4JCW3Q0DqJTZR7fC2lPMJ31mM5SiYTmqva6
JWAkNR4FneFEpCC6/nFnaRxtbKnP6Ns/otiUk0C4srtQcWfm/SKHXAPnh4iSzK9L3c1sV+ee8bIy
RPLhw/Hr53x7nXqv/cJIvU4S1nhc+IpNB5STq5tSEfQV85gun0gO3PdQe90KgTCaCZ0RPlDmoUO3
y9sZmaOey+G69lTVf9msfUftOXRwmaxYTMxrN2bgGVOoegBqTQ9nOQKW7Wbohg83nyH43GbmNrBX
dkCajub4hB/fB9tC0y2u3rfkAPdgMXQ7UNfJPntZ2IF6BPRjmm+KSA05X0c2IueyhXpO++upuybY
9YJe5Wv5pEXraXd8TjXdwTgKQNd+1nKzN5fj+80yXC0zqICQUN/u96gy26U1hRMhnejJ10nvzvK2
+/zTIoX6lIGr5up8yz/7Qd85zP8pjNORXrsHy2Zx335150HHhCM9dfdx2TeCR4gi1m1FYRhVoqNf
jK6TdqBvn3EXUXZrqvgdxAFdLUoXqDBcp/h90pOn4mVTHpO4iouYibZD2x2uDp+cRHl0z1DKNILL
8nLqEpxy/FpRSZnhFUh05uDG5+rYRVfi+CFTde6LHt3YWBlDIbgPTIiPlVv3H04zLQlhD+cWWkIc
8NOA1x1oG64+6IatR8CM2eUiynLxmmMRthukfn25sCsXfgmaoznlOIkeK2ztJEj5Xw9njakZC/8w
OXReboO19fWnG+Iwet6H9kThD8LiMXErAm2Fs/sbPGVEYXP5VxwVz9xkk5QYBfrwQrdPpU1B/li4
53JksLfoHrnWMfN64LclJ/8DGqb9N6gXvPM4bV5jK757l+Wzbx8vE/ONl1ESZqHVt2gojaoVF73Q
ooereeqBmLp7OLwfwjh+kv16qPsWDzv3dbkRp9l0p/UR00X/PsiGaNxXng50D3ta/0mYn6ogKXPy
WkAOQ2MG4rNfDlLMM/bTbKQlTurVA8VnOsluVfw5vM492bI9743xrdrI47aPy9u/S9AOOlEzfWI2
2/4ov08etzz7Dk5L91O9BRRhOayc0Td64ernVq7CiWC6md9EdfQNbf8WZpbPbOe69yyI6KNndD+W
mx4JIZUThcycKaJfR7cwXTwjw++5e69h1EVbblRH9wHONlOe0qphGUIwCI3RA+LS1/lV+y0SJDBv
nSxDgd9lzD2zHHIbcvE8KAELH6/eJRCbj+9yYp4RAqFB0AdK20vocrOG18mxnQoaeZRi0Fytk/nI
CJS9k5VuUI06A6R1dfJQEojUe8rBO/j8qf0gW8nJf6k9EotujEVtGyiaV50bHMYvFK+w2WIOD9ZP
AZGSLG9a+AxTIhjEIp40o5h6gYTcXEaCyNvT08U52JXojnCDMIbgXKUcHTJmjOKxS4Hv5H2f6Ax5
eEBI//swkIhnNwY7hiQq8DP85GFX1oTxeAVGi7J0BuR7NuAbOCRmLEUk9aA1JsEDTBLDawj8zoHM
qw85IgY6+Eea89I48+BvnuUK0NEB6woFfQCZogd59LjbQSxtPD11Mc3Vb342viJ+hrX6fpx4W2E8
CHp+O2ZeTFtCiy2osrygTeOn406sAwihGSsdC8vZ2qFob0d89s8Pj1Bi5Nv9+dmxD0Uut+eQA1CC
oqAKtQbOBmI2A5SA1wO+CGQTJCJXSKa8eIYrekQhqbWoj1OKq6D6oKD+acGMRoPZYBYLbi0PVCiY
zIrbfzXPEtwq3xk/+ggfArXl6OMob3BFpNnDaQv+yuWg5HMM4Q8JrJp2X6iPVAppIWHyCtWwCUyI
oLGJc2g7QdN7oo+ou8frwboNBijYoF9TI4CihiajiRWwKtbbK26nHviiE6kCDJvKfwadhQB/15W/
1uGSIWqf8I6VyI6+kzWJKn/kHEU7RvNs1uNgxIPDORaynvCNaDxMhE2TeNqWFqivTZVAGYo0PoM9
QJUAHB/8TwBfAvLkwO/AWXQPgAVK1gpqFYz2ZbFduescUBiaQ7NzyWhb/FLvISChUBI3VhSybfS7
3fP5hHIqhADLJzflF9E3AC8lv7AOtIUBi7vwPzOV0SG4dBRV+zfmzrh8Y+SIPar/AXaUPAKONcJD
fmBy8h6g3Vg3Yq+u4g7VDuCOU/J/vlEy+3Tc2+r9nGfvlfZeoNmkD5qfjugGXdwTsuVKhOl8H0KB
u2b7dLboTIFZK/yTNgUjBlr9GbziquZJ/5AlgQk1ZylRkTMEtdv+7fCX8tECoaNwqId06hZq3Hid
nxKl2y4SK6X3na4BaBDx7zzmxQIaj4GnCZOJsEPbmvUD3naGerQ2FaIiImXwJUDZItmA9QewVEER
X0LYuphxkoyxty7IdJwjVvSeVU8oinzqOK9F7W/MM+dZn2YnAQDbrHNWORgs70y2FS3GY1HJYOu2
oYlbMHhBvufDfgOZRRSEmy2WMczdhI8NuF+WBTkluO+VSXPdwgni4zW+xYc8z+Vai2/E/9EnSMfo
w7obY2Qu8IlxXkEnRBkTscjb8BEw/SfGgiuaDjcv7zbsThhTIQCpL0zeeQC251c8oNJxFxClEVL9
MWyr+UV0qxpmNXTPs22BFyzTEUyr8KBOlvuJeEoxF1ZmxVI714fuz35SDNODcQsxJ0uTlMd7GNMW
x1Eq314GqneAfmRtvowo8gBdBZCY+wL9R2WaiKIP+h//Lv8+kd1/RcnCBDO2fcNgeUdI0KDAhkIM
XNUjiLIx8EP2pgDsC0iBrgwfrKCzPtQue58WveyI2yLC2qFwdcu5xjXygJ5GC93vkgQwySy8lF5X
F+EFxi45HZOTzErIBHBzYMLazC9RO76dfL88VEm4ZSaRnWg+v/ud9VvmXBogyoiJk/kVsAs1ArvT
rDbPYthePIM3vBWJWBv6Sw8D6zAzAnsiuSM1EIhCsAzXLejDkf1yFaqZ+rftDC/TXrCnGb9QScjg
QE8ypzM0v3SK3TvZfNd5AMFkplJ7JX5PgAejJLLk9Lr3O79QaQt6v2H922NCccXZIe1DxYaWcAd1
6WZHkmbyH1iUSPzoYTKWaGhMu/MK4bhpp6SpJiyHF8aSy3T1hPmCfN7pCmiTKuNOuxUgsrBp1Zm5
2q+SNMjP1qq7+04VxHCALwCvAsgZYO/yXRAAN9XmNUhXGkXktKL7wgbQUF++8q2L/7XQiDk0ApFM
YdwMaJWKhKk8DCLEqpSh7WEccZ3pA8Ma8ngZOgPqLMXuFpnkzxEQTye6WTMgQmiGMIcFrX6yp4YW
XBHNQgRjCYOfzjHdHHolH5x88bv2ZuBag/Er9dwVLwvSC32DY3TCFaCO/RfsDpF6hbDlAeNApAJN
PobDR4Wjz5wq0w+j350MZ5Uz0xeYCivxKK5b97VQG9jgMM9nzAPN+2iPijfS7M8+E8H7NSwvI5XJ
XhM/6i0ESO0fYCnBgKETTK/Tx1aE6eUwje5qZP74DFVXLv37+2wVP6ZjZl8ZuEqwmenc/AUOmlsh
5oUF7E5Ix0gM3pbdIN4PmKdfxu/LEmvc23OsG7ECL/jWV7/bJyggnVLt4ud02jiWXlgnMhn94Gz7
AftuxGr3P5LObElRJArDT0SEiAjcsi/uu94QZVkC4gKy6tPPlz3RMz09M1WlQpJ5zn/+xXvzf792
kUMActEZ6cOfsRKMkCk/4T4BwwffkX1nVdIGQ/eIy0iv/rQBtwFpyGcag8F8nouKjawMDEqndtvq
Zx3v4G/j5at2o7jPQCzQp5P/FJM3AIFs3nBlVLyaCCdSLnhk2KlpSlgkxMPryzQN7x8vxhYBs1AI
52+iS39p1eL3JEutLqyAqo19kxJ8PbS+pE79fi9aF75v9l2bYCcOPf0Lj05ljPYstpW+uZPV1i4l
eT3AgyI+fF9TrfQL8o2BuhlAkXYLPTeTnA71+7zB/XutvsNv49c5oGyK3T6t+ecDYEnLUaf2kFMO
jNqViNaJ9cn780ejB2KECze9kjTva0eHTkblyTuc07rgwo0XsS6H+CHsvi5Lv4VLM4ulSWugMaxp
tIGKoIgPRgTDL0ZTDuF01h95MqPbtBtutdZPO39IfivN1pzP9igdqLIqM49W8nP4sNc7kI7ahOSo
1p03uPuFe5YZ934xRmgsyFE1c6gU+B6qr/c65+NQ0ZwROSxOV3o8dvHQXzJ3gN9EON24PeUjr72B
fxTe6LZEFzFeYR3pwzTMbGL2ii3a5X4K88FTd2E7Rkzr4dz7tR/NTJFZCadSd6kBHi9syPwak/cC
/w36Lx7Rcl5W06ERtKvxHnY3Fd33b1AznG//wGkhm9aNzbQmg/iJAgNxtc8kZFP/EsmD9br6DhJ6
VEgaqgO+BsgwfM0Isi7lECvyF8Qx/tPr698VjNyjEeVqWU0YVw1P2hDZNYnWIGU6wXB6QMqU0ZRg
C6oRQwW1tHk7crTerVRuuomJRkoeDIRU1ePxapPw3zgpBgHopq/O1QerN72rOsvU4M1gDmPw8Yw6
kbcJMC+/bf1aXDLO0Mvn5zOYN4JXb0ln2SS6FJodKOOcPJwXHSALHr7AHz73rVuDP/Z11H2AzIEE
lPc6yOkY/Pe8XX8QnpuvL1XkczTpVRpSxgFQuejc0CvmoTqv41BH0An6ck10m1jc7O4P4Mh8XOxO
ACHFzKcXTu/jr3lp2ePbZd4sPv3koTLSY/PXLk/JZO3vlJy5TolhA8YQ499KBu1K6knBBPSx08yO
thO+XmO+SMXQp1njij0E5n0M71lsyP9cD2DxPE9JPybggARCDD1GRCMub1swFoZ/yV5epxONvUu2
+8OwXn3EqBiQ1oMiD7zJBxkSwmSYzRt4cuyVP247su4c+oobcPUqJSrhv0jWV7IYp6QwYM+bQDp/
N+d7Zp/6oZ23TKoZTnasYgs7iiwPn29/uORcftwOj5E7VBht41bwsDXZvrc4lpZ0HVQGqGN8PXru
xj1ucaFExVuHPZmr216f3QlHf+M0ZyVEWL8ckvuIiZOcBob8epS7GuZjjL1Yg8BdEtXcDRRgoZ+3
cLjVwn18d30aGPmlaZwnm8vVbH5pdkeKvadGa+rSJng6ec17WEKcpqzj75w/3Dpbmd41s0Q9J0Hx
8ySnNwkA3iThYOjmffAt/PHY2vAvCGA2tN+JmW9vQmhhQT8cKs73EWmaxQUJW2pKcP2KS02MULFD
YYBDHQPpKdoXtUKELo+mdeF8RrZWzzSBdirmU3aUrzla86VlF70xYcW3HGD362ZJhKafefoIVLtY
Tuqv/5oMf2dKZ7cSqRrM7CGbthxTn7Vw9baUYnvrnGTkGyObPwhEufn8guU1EifpPkHiQhKJoPWb
fp+FTYyTdbGqvvtb7d5p0nb3eyB5Y1BL5Ldcm4dCIQuqkEy1xiVznk0/t5RIg2yXRykP6mvVCGRD
fgVvpqay1RobSTNlyHJPX0Yg8rIbqiHECKk1nKvLiXpfP19XZvtfYy0Ppiy/5uPedxge/5IyyKiH
1JFxcIe/g50ivigjeLJBFU9LvFHGUVlOpXgxRMSlF5tRFw0rp3YIYJyVVIDWojsYeSinlgriYwgA
ZEgaa450HUmiFkoFtEwCqtvKKqcp5E+4409aKgvWboZFYpDHnLaK9zmNSlMMKwyNkA3zPg4NHmmj
n3DnA7YOrUCKG5R/wWPZErT6Hlnv4yOU+Up7014CJXpNgXZUw7wrQXq+Y3eSx4w9MMjYK8Qf6rvm
Zncju7tFGvft5lSdQGyG6wmlz09yKURLwF7wvjsFoDBoKQG2GZ7zVkUBrlucrNPYHQZfFCFPfyC7
KiNn7oGn587mVZo12O2+emHU2iCN2PbLxZghqLxk7PXFnv6NROCqnORChEk2INvlhq5CW0ojEYas
vV0cTRLN5/eexgPWSCXNm5GFe1sCNCpI62ggPrfjeLBKCFlMgYSp+90wgcSTEiTR2Sg2RGb7OOPA
msLJ+I7tW7M1DCuBLqrMlcr0vogNd/W1b39YY3hE4CRfTeRsL9/CFoMcqo7bAT5vI4pn/7MYU3gv
EohyyTGtOOuzhTTyisxlW8//kEK0PJF/Y3BCZd0TJddZZGi/EYi8bHAx9TS83awyntLNKWI5edXv
6/ed8F0pyDG4221W0fURmABkETzP8M6Q6ENZYtpNbmx5Ks7FfSrH0VN3K2J3N/se40Lwwhksm1Ex
H+eTbBEzg28zJ2u8wpj19AlWjgcxawzh9VybvoH1ZXu0qVD8JZArB3BYQL/GEuN3poKj0BjSlEHS
UHz1FQ7bgFsbB320EVncINrPoKWdG03LGEzwDZQzsiuaNiJBJMaLs1xddOgjeFWFIMrhZggz2wjr
4rekBuqGV0JDdQ9MkIvLbRld1FU2XZXTAn4vVLYwcW7rFxW/BpwdQ4fDbxe9RRtNCH4Y/Q70QOXm
L6A1y2B43wWS/sr9VH7Wet8iamIvLufK7rsr8E6E96xDjrWo/JoWBg3kIsK3syaUPo7YGScPgGqq
vcoZzPMqxOySx1c/8IBo78X44UoPBFlshxZ7ENsgXJ7mS41opqv7ikHE2JdShi/1X1ebdul/NJew
mxiksHENKlJlETVW/3bILIbfwXFJyU2ky2PI1Bh+G0wmp/dCiJ4QXJFJoiJ/7aswqg+cSoddtH7/
xStBIqWV5LGzIIQsTh2Wtp1zaA9TFf4F3hCtFlAtcYNhmmHSDTGeI01exoRDVz4g4CcPUg7TTUHP
bmqHljZ9tdk81+xCo8WYcFYUXJ0V8MMqzlf7o81KCLYfGnbEbfa0ntyHSC5dZlaPeqLfbQOyrdVK
RLaya0uLfA3B90qZyjDNv26Zug+wwPkeKas0YYwFhD6B5sRQ8nCg2LLbY79ACJtKdKPy4vucxAPr
LsEEm+k4+Eq2PnQQvgh5LsLpXPUoNXRN1DHFQSpt6sEinr5pcwKjWDIxptpNpalcOaMvLnITmo/W
zWfE0oDV3SkoQrsA8UeZqW6wuV/Xf3r0mXAz6bfuM4qG7u5274CtpnzNdUY0MEKHbula9z+pmi/v
f2Q/WyR/AJ/1x5HivV3DT64DzaLBBnXEsPntGNtMcodjPEZAUy146LRE0Sd46/Y4tVPfeu/wySEw
cpWRHjxhQ2f+lE04Sgo4e+vnDlumMogVpzpMEAM+Pu4b4RHdSQEBGgdWi8uM1y4ZV9GIgSKUi8sT
2Y8ItMbCuRd5UehAi4kwq/a7OfJMcGcJPYEfKQFJB3hp0FiOi/AxnqKxw2emt1A/MKfk2HWGkLWF
cn1bgEDlc4R5zxyWNOxuIrm39Kej8+vzl+OFD+/JvvX+LQ3aLea7gwIYstJPJRKZr1cXKy313yeM
R8fqVrtdb8ohRdR8/KIJ0R/UcqQHufAjMWzHDBEtogLxyJhrxoyTd6B7uhZkfTQwfkbABOwMg/B2
5VIJ5t7ktiPD1XkcnXj+3oss49byHNwMX7Y1Pt99R1pO8gblwuig84GGEJDtvT7vyPe8Jpi5Kpbp
vTqzZNyAivyJFx0eI+lXpKqHdNuTLyZi2F5kC0fZjQacEj50iW7OK5ivwx5aA/4GaByZJUIywul+
enYD9iuXcLgpSCL6uy5SnrgwLR+S1SYBDOO0cEdVlM0JsWJlaXzvcugTV4IvF8XjxPoBZeRbDLva
s3N8Pv+HPpGEx2q3Lej6ObMC8Bq4fGt/jfngbIhDh49iBRkbMSvbN1aGKFs9rDb58WDua1jXaAas
GskkJBsN1emfNna/Y9f4sucHxTMcMHCBTZQC9X3hQN33arzm4ow03KWJqy9hu1rjlRzwrNGMMRZY
Dfbwz5fs0WCaYXHa8gWfyc1gHxVgaoG9zuf8OGepO5jJCAtqrFp4xEVTchiHEAb13bewz/16Xmwe
WJazf/4igF9jSro0NrzpL+aPnRkdpu77YhwYuvKdQy9CoDx2osduGg1XLHkGK1w3iNiwXveJG+GE
PLGnDGCxi+fgJm8L5lLIy4avPZ4ENjSOeg+FGq4H0ImZ7If0alP7u2YKPeQJpkcwZ4+U+RsOWz8W
gx99mtL7AN13NolzCewhCb4i8jEkOJPnr7zWEXECNFagIhGMw5uK1S1A02A5mgrn8tGN6ZjmoLWU
TIaOKC7pb6bkRGCK21l15zdnhM25VzP2lXLyhM5vNp8tGsor5EK+lyTLylqziYbxGWdi3VyTMY9B
9sIviJY2gquVaFj93f+wM4nALFSrxJ8/ygc8gzSWHbkSNUpLbBfwA5wzBgLA4ccGS394Tgl1RVCK
ODZd0oBfiaGOnZ7tNSpTd7jijD5eXtjfESHBqB9MCBSxgziCR9JZzLl8pjo4hGFyRzmcW2gU+XDc
eixojviqhhbb/SXFhgovC2B3Lz3pyP7NQnHRlmi584D8hoYxWV9hJK3wSFoDkayzEr8wfNojjUW0
wkrFu2hHnDEZykCbXzZOD4Qu+JLr9bWBlYGjqnCNFvGjz4y38zHct3UNkfHgl6H6GsFs9vZImcDq
/uevcUEjtrqzcsjgECc0SlF60r7957KK8VThZaB2lhGA2Pt4f8RULZ6+uk1BlBgZnXmXa8BqlMuz
GPY6zNAAZ2yIIP8koMAcPWZoyBhQns5zm0czgOgo7cQ9wEQTtPt6WzaGi2ncJd2WzPnWLHhe56qv
lsIrYCA83nECFzeQUpYfQfgiQxG8LxKGgcJ+GBD7yj+ELzy+ofCoKKyFMUKxZIwGCQ4xTAjpjNwX
20L+KVQtHSkAmLWKCSGwqBGI4ZeGIzy+L0RB/jsyJA0LGTisfA1TrcgYM9FUEeYDw+efCZbH0tPV
7Ie+Mfi+9E9YPnKJjIALf0LzmXuJsRyeX3NDpN+mYPPXFx2AA6YwemNDehnzCXgzqCJHZ/Qg4zOK
qSmDqPuWQSdDrrelbsbDOeYnt2YK5qSjSjP7lmyapTayyUynDkBDjkkxi/tfet36tl1WwMhQOXDw
S11UeUBWupUPtrS87N36GzGfqf3j9zLUxx1SSFDQyHMv+CXG/6z8zP7sUf/WWwRiI0a2eTLhGXvo
LFuGhIA99lLuw29HcApDL8Rd9P22X9/sCzUoZp8D/F3e5jZXeSLVjbbbckVCRCXQdGBYATMz0SRP
e813wr5hobZkywB3s74keNrcYpUKkCfITNSt/P6JdXMA8z1UDavj/Zo4WSbzC2seY7V/n+ZKY8x7
mC+VY4rZgqAuAZCvaZV6PtVa6zDYdL8IEhnWqv6YjmweMhzugPt9Yeo38lE5NM4g5omolwbU8jXT
D5R0NG44UtJDCUYUFuoYYIjE7A4RnorqALp94pKdjXaDCZe4fiLdmuu/Woudj/WK+NS+C3n+ULKK
E7mWgi9FfB0c7M/5KpLyKI63QvSBuyBczaIhgQMoCanDLRyWDqImUDcgC8Z0eC9DvSYLCp7ZK2QO
msH6fvOY5dNK21RUvmMHx5nl7qliNOcoGxxNNI7VVw3Vo+O6+Y3qXavoogTUpekC37PVB0z/Jog+
t+ldfE0oIIZQ7GbCF1S1qT7FBu/sBidkTApTiQsnvJgVi6G+8uTLGPQ7OsySzGWjTR2hzmZz/UQd
ViIZRnYs9O3uFUMY2JUv/GMItFraeE/7IRu6v51ZtBdHxD6Oz8DWv8Rgm5DGxes2AMzSBHzuK0N4
ZB0/n5NXvdCdV4wJmjLAEo/nTm2Dbs+jz0YiRMYMPvABVOnTebNLVV0k9lBsVO/koi5k4N2RpwZl
BIIvPgE5sbUMNQBIE2/OmHPJK42jEmTjfzsMZqFMTABf1pgkwA5jRMH1QdDODaIbrOFdBEOfTLlB
ESgo5/RvpPyoYCZQaGlaBhygeK0J9fMS39t/FDGgAb7Nu/88CbaZZccfDJ1iSDcWm/hSRSL74pqS
grAQdpNTn5RFAunzN1xPRKVPfiBpSV9qMIrDvbMAmsJMU7YsBH1XVWLzZE3yLMjQ8EVawNsTqGN1
vjKroE7iAj1ZqXf+Xko2jQm+vIgrLWFVY9osDcgcuFUyGCw5f1Fj8sgVwwC9XRwoP/fvj4ECtlsh
Cnq2kxtJkda2ttZMCa3lfSv2rHq2zNknfH2Pxh9oDQKHkfpZY25lxUtVZsQaNEHmHkILyoQeR39C
zT+rNybOzuAUvaK0XdZEZ+jleiBvmRzi6b5vzN0bW1pLRS8w/ccJ7HDVHWLvTMhUvBC2U7oK605e
iNGZXcQc1gDt9Jc0Hy0WvBUXIWFHYD6acCq/1KA4vfIj2wMQbHHCeEBFdz+epfLASph6wPHX7ccC
UeOUwSvwAWFPHByEkFbrSjZHLdoht0SoBkwFPfqxHyHHmTA3lT4MXotwHD1PZQm2r0f8rJaCI5tz
zOAE8iFwd5qdteDpWdVACDYr4FC0uRN2FcOjFcc9iERA5IeYFd63+ko98lFy3WW3G87IjuIagFhD
oBgE+ey+QSEPL4CNPbFbfO4vZCXP6kD3hClUHmY/2MAs9SVJtymcw4cDyYXUv9fu8ZOtHqtq1l7K
MfzST4Yonf3RaYMnNI0MiYkJYsP0pWSojhfuoazMonZuNVYD+BuQ7EzfDNcfTL8rrQQDHyhuGCAf
tJGTS06G6kexnu/gFk9hbbLozfqsztLzeKNPBlBgGjfnaPkBbNHXDeprKGHhN+T/jESjt9O4BHFE
0wKDGs3dc4dZZ3Q7y29gHBXZO3kf9u2c7g3rczHAYFEsIfmBeSLk34kHuvL8hwOm87tboBQlHTvx
Xz/5j0IzDVGK6scerwpYuj6+Q/Pm+uA9j+HKVlr0wt8PaQfsKIrsh8PluqNk2lTX0RfrZG0+IqFK
sYu57LeRQSQnhHfI9qxsCH75tLk5Hd7DfOJtgmr5D0Ses22dnYLByF6NFr8NXK8d3LX5Xjo9d8qy
2GnL0h4L+Au9u/mFYZTDgMu831eAB4XfUIffV+C0Do1ZAGVwDpvNTk4Al4kj5AJ8tN4st2C8AU7w
gySEeYeCnyGRvvtbEShtZghGkEo8j5jxKOG3dp4Lxe1oi0ghhl8M/xm2N7ydC0cLp0VsafZTdmH1
KjVP0HBGzThVW1hD/5zGSojLJJVO0HIsGGww+iNI2e5gYZEVdNB35woyM1G/V0F6TgMoT8kZtyhx
BlUYxkDVoizn9B2YS8pEaiqJzYfjhkwZD5+mu80oEyDi9zl5lkvB7waR3QCjWPpuTr45AMnpFO9o
UaxiZD0XJ7dabqCj8yxPg4VmeY3bXsnL0PHtI6dx8bn8GUhugRq5WLEdtGDJLksW0BWRxxJKwnnD
0CkzP1OoueuDLfjr5+mJHF9BS+NAgnQGk+kwnbeBO/2XUBQBJFxEKtL9RGtGhWxToF4vBFFH+U4Q
hPQ8hJXHSFaIe4bLJ8f25nW+cE5SG4vfKIPEcYvfIi4aa87m55T9X5roX3NJA90lJkkRHJAUEPuI
V4JXUx95N3RaF6p86DXlld/wxPJJliCPw7rsXh9crqYHGe4ZyibS0qML/g5UmUyUd2TYiyBwJs1s
FO69WyMGALNCyQMjdQUZg8ucZ0iPRs4mhS8ysDfCxSlbMjsJUjsm3R4jnjqSrA9JspyodnOb/Zss
AFGc2V5Uvx/5/PPABdl80cvhHgl4i5UunMbaej2iXc5UwQQRG6/K+zSmh44wlGZzT64HIDDGTNXu
xA1tF3kEyz3oTTMQ1mOrv/ZM9Fw5Bc2nTQWNw+pBsgadxcSHi3lscQdw7xGApL1inMCmcjfH9m/m
kQq9lyxptQriRQLOX02r3tx8+Rn6DVnIOHj7f5/LF6KEc2vc2pzoAvxAY2JrlmGtGDBDNYZpPRVB
LoEKlCtWxn1zOj0cNpb1RmvdDeOD3C/NE3RoKjPzjuCLMaPH9TXmemdjbMUqAJID5kTsZe3cAxe9
Wp1kJEMxXKxPyKCbSSvjXvtNxIPZLXfKBVNXmCeU19Q1EXLl6sxUmpAsRSi+OPO8DSAcNwWwmU82
MFe9T9W/f01T5j19wfvtmZm8LO0272WLnYHZaWwFwb2ZyXt2Y0jWfCtzh8Rx588j3EQcC3nEsd3D
usZFahIAK89Osv0KN4oMvxrAzxHUUXQJKLYgoHI7KnYX8csQL0gW2nvxvJD8pnvc+PjEgHXq8hPm
PJ8md1Ez/+BjM5fmTqpP3hPsafHgnc5MGJnaQja1d+nEByqRrd1gBo2SDQgGNDvA4qTzzJ9T7KUY
85vNcs7CPRCrJWHdbE7PWoQ8jY1H4h3GYEkmD+vGxXYTqMlkCps4vywTybzD7fDr2FqBVPDaiq+P
+Uf19zXnD38+1Q7CRhgG7YcHN+UPg9Oy9Je4Y9kVQlCKjMhunNM0DuebxzLYaGgifBjfdCX23R5s
z2lHGgnHB6aWCD+5Auj6Wlso+jblFCx9dgOXaEzEkr2HV2R2CGG/iAJxiUbyol1gBd3+oPHQLmLt
QTN4vcC8Z0LMdkHlRNlENfr8S/FDsbARs2o2e0vks1yJgKKiUGGUERA6/nW6A2OiycD92dLi0Jja
gOrhtdlnMGKxf3BRaSfWbFZX7o8RbnFUcMkB5D+FTLJiXHtxMkUSQe9GL+lSP/oX0DldiGRZm7Bp
hamDioIMWT1dGSVlkltrq5IpP28eEs9ClNSXS/y0L1R0pexA6r1KAbLSApLuv8yXylbQwuKq3TqC
NQdmDfI4w3WUSg1BhrCupWa6ALbwZPE8iDzmwSdQsgl84X+CkhuuJ2Z2JkdwwBOnzjnI7Acl+Z1r
XPkRTcAKeBcmGD6TTF0IQEVeAp4o9d7yUgFgVZiQOFdDJIrFnEqFYEzhTM944t+Xeq/MhVfn5qAy
C3boB8VoXKypM5vNP4IrPThSoiccS6pb/HtBWUJ1g8nuhOQxZMb8LNqeBrLqOj1ReqM3rvvN+jVn
suE8Z8IlmndxvZZndvmO5IB2avQeqrz5upguDVsmr4GkN6FK9q8ixuIDusMRAvfy/3P09veP2gs0
IlpQWhTWR7HkZ949EZrVvGxKfVyWebneOh63uCyLhMfwbVqTCo9g2lMIg+vHHLdb6J313Ybm+Vl0
v/vjDWKmMJw5vgJzT3NEtatav5m1JwqAcOPgTw8eHtOnFUCq/8vZy+yPTdTh0mwLDDtpwDkMSPMa
i5TJNckzD6xKsOlkEU9pwA3RUOI08gUaoFgHS0yY/GFw90QviCUGwNFb+GOho//nbfIj//xswXLw
g8QLFRV3zZF5vDJcGDpgACYNNb+j8WnmP81GB/FCwshFx04hORg7TBM4AsFnsMpismamxQqogyEK
MIxoa8kXH7cLqIxw3CDgwZJtUEPF9DB4CdCpd7yvZj8G2kL3ITLjhvsxnwdyG8CLerM508f4YlD8
kDwjRx3ACB8f6nW2BlT6kMvA5Shzaxj1swEFA8wQoJh0iWHFFqidkItEgFHttGERLYYug16mgm9u
GyRhc8CE67NXjp9IX732TAGgANxn6Uyfg5QnODc1/mgmr7UAP6JTRSDKbUkuBJf3RbMMKNwF0Amq
C1QlzLHZwrkkr0U3H0bJobZ6LLQ/gRbmi2I1aM3XRgvfq0+QtRZmW61VKJibwXCXdgYEuWPsxrLp
5EG5uGnYIhle/Dtwn18rT53BLxNovbHuP/U1nmtLansNvT+1BfU0J8gcTet43V4LEFhGjW7KTLui
9oDIBm7H1o0nPxs5stp68YXbwU6imeh5UoTU5hPPlNouzmOOxcz70jVxZrJFj/387bdUhMQNjO2q
ZhbmfdqIcIbasAvsc0acOpCajs8941j+pDPlgCKSBPKZwzH7eBrHFR4IwCWv8C5bKnYji5q53RnV
q/lxWyu99n591mav2u6O6FNg8vJEoXZhu0hhuRioVQ/tVzSAmEZHj7mORfy+4Hmtub/vHpoizznm
q8I+CO7nWZWjZOiwUsDyPudkzg6h4kQAtXc5Js6uwihlBNtpAu2DvV7BWRQy4DjUFmpH68fCQNVs
9zcHKgrV5YDT94ycZ4IOrInQ60cKc2U3nRgTJhXUTn66BeYD3qP9VY60LPwUjASY0nzdAREAcNmF
ZUo/axkI1yuOnngfo+Ji1rXGLooC5HGmKOU9Pn8pJOvPbHzz2yfOTd7nGdFYpoDhMIp6R4b98UT3
avVQXWl+efHS63uvKb23uhgy59fdL01SHCU1JPtawvqCEjn9uMVwoq7fyJLRpiEC93P4HSYTy45j
DwPqkpmtQ1uGVIPJbUkX6xSHR+piEPxyWj4HOo4A4iXjkXzV08L+oGXlOV4xhzdlF4oSEC+6XSzE
3twMFGAMP+C/IfZ4+N0q85uvVe3ShXIoobjT+f5IB5U3sCmpSF+GBbWhsm+tVf58NLtlkpjaD4xP
M1NY0aLXm8RLJjd10AeDv8FUZs8ZhO91z3ZzuGfe83jHl+HryA/rvdB3n5/yp9qVua+gf0js50TG
3pRZd4syo2HO8kEyOJfWGv5lhgkL83vIYaxf34ZZ/0KoQ+E1q87DhF1BitpfaZ0u0K2O4YK8bQTB
8zuT8Ot4OezsZDZePn7usfAVeP20isXlecwMRETNyFTPCgftosXUtbd5Z9nTxuZjEqM4m0nrh8ir
iE/GHO0ezbHQxzBw5MOIzvg9uV3QqF6e7sOrgFCdJJsMxwFFFaU6UIcX++lenUF4gKHR7uVI8z8z
9MHcmMcOuIezuLPO8CgcY1OBg94BG512J5yRIbM6jY8Z2nBWhcMlxLqG+zvEamPkjTGZTs71ERX1
yC6imJIe9A1BHu0Wtg4QIYDHvP5tPnfJRllCzgrqaHy80Qm4zaydDMPHbMg029HWNeKXFc+fOcdw
zHuFFZGBeJiBmNa9m9JcTHDGUJuWpyRdVKYECGk3IXM2vi8RD1DTLCAF98YOKraCndeJaW8Rlpse
haFD4CBqLrbf/B9eyM6GsaIY8c6qMbJJCo3oqS4qWBAz9Dl03G+6A3ahWQ71EYn1X9v62HBzSsHH
+7ivXX+oD5Q8+Zn9PRzs0Wfi9zQGOWy3FGnlXMaWyHsEsHZqSin4Ym/XOMUwYzTcVGEINtOK8NT1
95pc8gMnzRBxRePermnqkpG1UhalkO6oAOWljeCXWQBl/QainMQwnXt8KK7oQ1DaQoiCby3qI5v+
XTnCTw6Z2T3QLuZOfeLz3kPFus0UFSUWCs6tFIxHAG54xb28QeIVpgFeh+/v1+KseGHPozE6xwRg
IsX7L9YF6x4XHNmmyNDgHaJwFyy01inRV8SlbXj54r0cn/Fg7ryfJ3Y2GFptJ/JVYnEONwyyGdQ+
iwWUKxa4pyyheGA42CMVGIsVmis4DZrJx1WWcXCP/jB7nCHd7Fmz+9zpdhm80kI3m203e4MczRT3
DlrS2uWstP6y4DZ7ERXWqQ7H5PighcwIcKSC2I4rNKzdnk5PGOg+URwZnPbHEuEYNIPcMTqYuFvp
RXh7WwkHppIikgVr3yLO6SkzTVDRAlbbiospcVupmbsJlpz2JyrnD+EEyN9r/JRe9heF4C8jjga1
f2+NBmscgXBtIrkI/ywNwbtuZcD7CJ8YLIOz3v1qCNWaPuiP3Kubc+kYRFBwYDr4/UIWtAc6xF0r
3SUTjM4JdX2ga+M+4uTiSJfLcPWKNFunQNYdOM7UmNgavbc3DqiCoNZ7mDO5IAFGCm4UTxqthjak
U/zHPhel60t2mJLKOqkVXrc2FuPVB4qh1/5pI+HOtSld6UjRS38z+QACAI6yNmNGQ+ouY5429GJq
cpTOL1O5mzdo0JDo8TH7GXDMayh6MAn6KRzopymtcc/UfjRNdGeYXMDURjytWaTgHAlrhzfRuI9p
9VwlW5mgEU7Q6D2/z9sWlNBKMHvrvRbqd4dst07dOsRziT46dtXpI8gXj98RrhcDHObloEE1AiTL
y9ucNwE0dR/s9mPddppnhMYut/HP/EMD5sfmbQZ1BavC8CigGjhkzFKWQA2sQee9U5lS8KSUgX5o
JiC/tN/LojJTLPZqjyPJLQiXELVG/EO7N0Vk0AVfZA7Dg3i8kvkWQ+uTyK7KXI506gVK2QdBL7TA
I7JPkWDgSGWE2eZNl3ZzsCmE3rTkigwXYNrQqdppdlByxG39Id9jyKf8Ab/+8MgCrGfMtp7L7Hfk
ap7CLzVMfQknONxXKaSrCTvfSpoZK4UH/Ryz8fdsLEaQzUn1kZZbbPJMNSy8AZyTFxlZHbkBd6qm
/w0t8ADQFmIvPXJIHwdQqRxqY692yokBN5ZywmkSzGqAEjDLWlCUM4TkKQG35+HpnzYMDvnuy7ve
UbzqmMHE5F64HbNISPgjtqvMwfEbx7UXdFsj4CF486DwF3cBLTH+MtFjOg5GtrK8Pb0XpxMjdz6X
6AUHngzUvqV9RWko4uuSA2QOdwx3wx3Y69u05Yiw9ajbqGFrZZPHgbrWaQLh6c97xIP+p79+Q7yk
rRrxMQS76RDqIMI2biBnSBNykF44wnFK8Yc+vpL5rzwdYbFWr9LEzDESq1wlntWkG0vT+h5W8Vx6
AL8HabMavebD11z7OLLqomUhprr+zjMMZKmKoPZ8XHjAxhdXa1seTOFG5bhp3M2vjJezA5PrMWTO
67TjKMMALXa+dI6anzCXZ5494TIodG7Qjp44fNniUw02Sm8aNGUM2PdkqlbnbN17WoijoKeeOvdH
nzU+BT4Zmhw8xzGt/4xqkbIScue/QT3VzQc3YPvVTQYrLWD4xJyKfWIiscUx6dpW57GT7ApBbGCX
YI+eoCUSSjfMbAaciyvcirlMyZxUH9SE5bEQRnRUe60J0Sa5PAJ2PExm6S6Q2j1/8tY0UJ/sPgHu
f7AdUEsxSCi43KEc0npANRu4g4wJGXU281n7sWnRhQ5trtbtZ3B4s93p0OAtDXU+Sh1IL4IYKqvm
6Hd0KGb9TgYiSq3J/Qdbsyy1JXiEQL6/HDbGlNg5BIAVezVSbUTFkyyAMMe/J0Mz24znXKAgW0LR
8lSnoJPCeTD4bN4r9nHF6bftioZs+QrwvAybcxrieRV2iAxn9U8ZdG5p59Me1g1hbELvBNUIrCq6
r54wjn6esxfbigY337Aenuz/4RFOzTW0lavivNx8/oEHzD4JkkpRhLsy48ijQp7Iy/rW8/hjv85U
+7To8Qq9Ezo14Ke8igCP2puXx/YI3u5LpOrSu9pv7gFKuNucZnwvI/2+hVzO4i9GUUxIpn1j/jKC
g0jCFvP555+OWn2vr4o/XlVfZaKCZROF9dFU65jr+pg09KYcMPq5EOVU7tKnbrhmT/FyMPSqc+fD
HqvO1Zmeu/fgj4hWRrY6NH+gV7D3ztpCRkmqCe0UaBpTTtoQmoSHZibXFLEmHTD6LdwAH3CAhFFS
NDCP/3F0XsuNqksUfiKqkMi3IqOcLd1Qli0DAgQiCfH08zFV5+w9e2ac4A/dq1fAVojLwlowVdkL
zwUjCigXSPyAlzqaHghmofmaJ7dsQRon9r/0rKACuDssJQJrv0K3PDw3Kkfs6CtgR9/oCQGhUSzg
rfLX4N34tJpDuRHg2VHIw7o6fE6iOqtXAKyDmScQDzfJYPf9HBPdcgV+mCugZA28eFw8T8xR+JRZ
5sSZ0yWj685DWtSCzVeUKrwWvOorojipMMwzC8Vx4gMA3AYPmrDaDS+/fuxLenCaCs2FAttlTssB
9fNo3Fh3B9VDyMXn4PeyiRXTkYRMCEbTD3AzAXZkpdk8to4OoO4XNU9Wc6g/6ev0at5qW+SKcA/6
Zrx5oP8E0Z7jUtiMApzlCzQJ0lA+C97nxIH0SRrbXLhUV/7udGUk9rTfAdhBX1BFU2X1Ef5hWLSJ
rLxc9gMDivRcehBOgSNlY4E+KtJKZUW/yn5shAWrJOeDlmlbQ0mhJueM/29DHD4cOLYTW3GF79D/
IIhXXWWu4EQxZrH89U8c8ZdtTbkYb86wPJ5LqwFrw2AvWxZkG7Q6Tj8jYkdcmAo/olWWwHlKj69K
8KHrbqlrRLAFSnl1QSBW4XySQ/ZFX9rg7gwaFGF9B7lXiY45aV2Y6TuQQ6rWe5EJpNEgH15Pnwa+
uOWyG5Wo51Gb5iDPstN09HQocKaIo7yuCeblQv2Y04f3El1p3X3Rj6X4ZuZBhr9vYg1WH35Qy3l9
bqJsMN8u07Igrxx9qVUeEqf8Oddoq2QngpkGdwwmUH6rXxTZlI/uRFtAqgM4EydjyjQJIwJW15hU
K169TzAobFAO4wke0+LcVcljI3LYw36XLGRxDQJHjc/ha8K1Hry4uPTkfM4nuss42Fh3r61oPhf0
yk9xo3bfYjGfTiNLSmbVZrTZwEOuIKJ1xrYoj+A8H3mFUiVzJMrx3fQ3XTJi0Du7hMNCqcFEcR72
IO4iJiATcx2jFr3XUwzjZ73XvpcR01Z33ZK0ArGKvkukHHLSlyPitvX2J4P1XOMinuXLChMdmiYm
GP+ViwkG3+mC5nhtqW7Tml84YQiV/UgWEw1/2jp4KCbCzJT3HWOD1Fpq4dH0gS6geNUem/Ie7QOI
UTlUR8hxVKkNm3YtvT3Ac6hZsACnCfz5ICmtUSmbupW2ybtVvn99FtUDrdr21axeN/gTQkaP9RiD
wQV81szkRL+uGUE32g2Gf4/fdCW/kdHJnPiHnCW2MaS7M8fdKp24tdzBCIOxBmgOAZ2O1RCctzrX
1s7cwWmqd5Q1C6HEXrRhtVFX/THTz9KFLi77Yj3Pp4EUfYOvyAzjp/dcXLLsujBopQ+hG7b2Y3Ah
uc1n0yb+OK4iAXXqVVSrPzGv3wECQsYW6QDvzy/5MbbKIRgNHXSTnIT8WxgQaqwyYafAxwYUALky
dpNRc8d8oH9dR4vLCTZQCwWFcc8E3hFv7OUHNOzUNvE2CqxBW0jVlYtI8fNsOXYZJWbOmN/Kbixv
3v1uAmqnwnLLdxnUk3xRYR7G2nEZo3HpPWxsCqORkQjhDufdATb8vEmCDvM5bDw8eGdd5j6z0WG5
eG7TeAHFWDS2mbL32selSohuWqQdo81CQkaKGd/bNbCDFC0Dwv5dYLxkP+hZIxNEF74y3C3KE+Kr
t3RsW/3cYgX7srFZHzI7qYIUlNv4eu5iw8R2TzT8CA3jYEed+66Wurjqu92r+wqfVzFGoA81dM2P
Fi9hQ68xEn+P2rnJsvvGn9ZCdk0FqURraGuv2gpHj4F201SbkOIn4a6HZCtvodqPhrnf/eRaZwuD
jk8bSedQUF7T0ar29XSMnr7RfLE19+CB9R7y2YOqb/+EmjjcQ8Xj+34yT9LWqDNCjN23IRcpnrSD
/TJwAkOdYBp3TKTj6Cyf200xugx3GC0W/vu2Z7DFc2lDomU1eXXUODQx27/pkGZcgHfRAWY6dVf1
XGD7yKgP79n3kiIF2WSLswkVSwJ/FXPm3WsPyVsjxb7/g4qlpma/fKEjzb2MAR7mrPFqmEB4Yopw
EkTvjdF2Tv2mu6gQu9DOqpvkTtQ5OAntyQqGe/iZiwctO0VVgPAWA+LImBVcs0nMbFK/MuQy3ktd
ccvrcEVu53kEMn2ksfePLuVk2fSWHK4jdSdlew2wTGIUIqfHN/QbqtHKNBCQeXIJm3M3FHNZWtCE
UZOhoHoKtnF9wAv9OOgCe5LnLN3huGUQBCt+LGug4pY2jLZAf7mFcpWQoSGAQteOthq71grMS3Ej
K7uC1pbbvkTjQ6gmy6HMbBM8Z8ogBJ+hCHP12BIXxQZjfUYjlUyLv89gPDPfubTWmd77AjGYzruC
r4ydBo0SXh/qbJRhYkGkHQlNXWbkCu2wI0oRV4zCpNKgtp7sokVnnsfA9XRqsZWoFBTwKHJZMcYw
WUljTlFK2lo/q1wiC4nngqEWOeLnx4Ci9/bSxPkPSRN89fa81y1lggUJrmutv4gnPf7Aa27Jaol5
/B5ZBvovOMNwukbQjZOZ4IA/fttD6OZVmP1zzGebCPcI+NW4d+NKMNrq72FY4whIqDumcMIf7Twe
79jZAw98vvNNEc6+eV8DbiQ1hbE9gNfa30rPIM8SregxG+0HviGVq3YrmwHEVLB/rpoeBxXdOb5G
5RROB90qQic/9QvSM0Ym2bdGE7+DkPMba85rUzK4oAulenQIHbjGsz+YsMnojUR1PRraYDtAB6rR
YtN5/lLk8GTw7eg5XgQfAmOagN+cH6h20FUjKUXsuQ3v2sHSMGg7dFwUqwfO7bye1GKy+c62NYHw
j9YMP4tnuQsbPE7IOyZay/w8UMCz8MaQNtLN0mDaykQa/D5xjhFnr8JTuY7Fp1cJ3muw4PxyAmGh
qxCOIm7jyT0Fi2zghfDH2lZPt9LDZVYRrQm+BciH5zKQvm4anWdEXhjiOMtQpdgVoDIfKrWnbst4
qxQ7prCjX8SbE/B78r58jO1LXT6xgMBScozG4LiW0jmpMzHodWJHFxSF2MA1popNG5Ey9WchUru0
UmU+/1OT+YpD8sO9Kj6xbfAnOBk2Vpish4kz+eW7T9mTfR3UD1/CaQd7nY3R7ymh2nbXosx+Aw1V
6WKorPqvMfBcBVzW2LG4C2Ji5yDSwMuS0yHcPmUOEzQ7sIdx5fAkbGFqU27/2K/cORkJPOUCcbyY
L7UPMxBbhX8Re7J0rD7Bq12NiUX1tZB9al01nLeQtqu1dBDoNEFrZX/Q7I61LInb9wMQzd3lbodE
woqO7pPxWOJSgbJS+RdkNd+lXV0BQe5oauTZYcdPcYXr5B9GjoLDkEsFkTZ3iOgHDjcs6iA+jaWx
hl9tcQR0uEbXh9XCCMILGJ+5WPE5vaZ2G3uS4r65IMy4nSM+xKrvGV4o2wDVsqVcOLsUNk1KoRaa
PxDh8i8hczfnx4kQrYrPhuioZpYCbPFWfomRkU+cyPDEcRUvKEVAvTkof+p0PI6NpzvESzq6BCK0
VS/qfj5u5lkXvKzyY/5U85nvKM7a2e2iBxk9wQff6jmN4wLH192sm9/vsjVGzH/vceiE2o0Dkb7O
mcnmnmpNN3eQgWR9L+lpsUXktqIMhz/HcOuzYLt6TJCd3KSMKs9cjcKdkIrjfVo4DVIdCvXjq1nz
XMONL7zc0Lq3fSC1m5FqUxlOIUPIuRmh2c+y2jyALW8l1cV9rdsrkEadiVVDkZFgnBhTW5C/kU/i
yZZKDgUpJgbzBy9GkJmgtPc0oFRNgsOAcMLFhbbATC8JDEBb2Cy2AXER+dSYE04bxL6xcQSCSRSI
xXcPw81S33BuUt2G5GKHvJf0gEPtR1vIzbrtlqowS498NB4O8P0eNotCly0+IP59U2lYjcTGX9yh
VnYzxTZ6jkck4ufNzyv6+eCIheXkrP2CIAoAf+bFLCGL1cdDuNE3ocWMlVSP0r67b22xM2wVNXdZ
r/DCZAzmDSuaasmsbI0yazY1sLcbMAFBUbN4UtnCM1oU8k9pAz1pxNG5m1xwfxTKYRN19h26FVyo
meIdDnhDrHdTzRZgO1aJ08+a826HQrO4hxsaAzCP7QHs5pDbtSn2Jgt537/s4orJcxLUtDsPl2hM
TAd5pIht5z00BF4MDwFc2x5KuwBvmX80e9AvKW2J5LXC7N5g0mJl7HWYp1jf8iMAlp1TIOtQtl9u
Aidrvn7zbx5/7IwsNVhpeuuzU0u7FWCUCTpb3sQvCKUgNyNZRVa7jAy7Pealc1iX4MLXPl4xLD++
ruzCAyK70Wy7hGmMi8mSV0eGCP0laRobRj0v3DhmNcyB4w1PzBx4HNz2ZHTOen0lIIkFDncygohn
ptPltat9zKqB6SGc2cOi/Yb0W/n952wg2xrtGUXJfdK4Y4coWbCav69jzBXTM0116SdetkDCXWfV
KegpXRZ9OHgy8Yd2pfjE/x3C9HSA7sq4kQUtTIgR4agkC885+KPhQHdG+w2iftkd1M7e7RDXRrOD
fukh+piKxsLVC0ew5Te/CidzI93y/RcWXDHepkql3m/Sp9WrNtMR3ZoSkTMb8Ek2H4avtC6Fl+rC
GSOElmBjPPwhNcCMt7z/vnFf0Lzh6lpfXy0DXEtZYxxhDvGDZoSAGI3xCKd9rjgqcfBMU0UenPjk
C2HsMYfl97BE8mVn75TNiW04eRfpukhP0Xs5jFcPd0MEz0DQL/rEqQaLQ/pDhUU/DiX31p/f96rB
goGpq3icGsgOLXY9KRjUGoYLmNM3nJmm8wmeMRvCMnCKK1cJWGbS3jCmrA4iWbSUnNu24Nxlndao
NtDNTq249t8iprG7Gjshdpk9WXS/OUMVSvcc7ileGF6vBS9aHspy9CfHjmET+0CIFlOqxYhUK24Y
K0o8vQe9oG8yh8MbtQ0pBPYA1Irfll+TzgQmuozOMSfFH2cNPkY8Jjk8x8nu/eSedHV8xUgjZRKp
oHJeiZLzQG8zuMXg5hm33yJj45YE7ZGQNpnVeEiWHp7v8Jg/rlO42VpECfRw6iPEPKxYscfmBDOU
Zbzuz4MHw5mTlqvnTdbNEzYEgRs/DLCb2C2kIGXWlZt4XXZP3Hmfm/K3l6xh8Vopc2b9r0BlbdBh
AJGuAYEUxZ3Msb/nYNWmtozP0z7ZSjcFY3YGmK1BtoL9AMqXrAZvHryOMC6ETtcJAhjNZfo896JV
QBI9KxihOwXqx9Ap17VhKyq6ZUCtWU3FMDBznp4ERpZkcezB6vBy3ol3VM7YQ7nJGcBP1ax0h9fO
M3Y/sL+jDbzsqjMfnOuixV4UM1fiHvgstZoflILban5lMgBEU+Q6pl9lEN6t496Z6AGQxhSQRsU+
Z/nplxLOrFPsl9K1cQu1jZRvH7Ub4YjYrTWyjEA8R6rCUw801JLAHvbzMlHvZeeCS2o5+gaUBg5v
5D1ePOFGW7UXtNbvTSz5ECiHXf71TgiN+c3mOmDeq14b9Qof9WwswiYmDvvhxsCYz9Ppwe2BKLnx
enwQrXVmKcJjfSNQs7M9rzsEcGbKQDzHMgTjY/Dw1jBQ7QxLDD1p1UYcDBW79fmxoj54AYlwGb/Z
mfpFfDrdBy2yb+C4ghdYqhHmCt0hxlw+2yPYlWW7+Vw7fF0YiGTv74x9A5YuAN2SisFBRX83PRnX
yTXhjJ2XHlNzAgog5H7wM9n0wZNRkWxLTEIZMA8E3zHgHH0ZFNgoAGnMWRtXXI9OrqLdY2lQzvIl
Z3tyzV0RvaqC7/ic6kOKHcbwQFiPwsOfImUDcTtD9Hxsota6NxMurul0PgExXLAnqpedq+ahu93y
JZYj+dJNmCG3q/d7iXe8Rg2Vria3sTjgS235hzNOBFI3RBuA/TEuTLQmj9lh/H9cWiToYY6iRx5v
hjLyU3BfQndSD7CtCtY11g4bwc28z6jEl0HH2DJjVieKULakC2utUk0i5aD1RRSFTrkkgZSYMJ9m
SriUd0ywhEutrHPmIso5izGy2TNT7Al/xTaBdCO4y8RRSHt4cvh0BRDnoNRVR7posAomdETl5aRJ
YFfgulNYNwlsPfUrG8gF6D+2bsymrav9Db1VS9arw5PfNs+m2p8rZkC82xWtZtvvqZRjc3ahWbS1
570AiRyCkHFM6kRAjil+84alHrrWKaRzC18IRzz43jfspHpCuPivzkumc9y0ZgkuXGTnKW7erSeL
tLcoX/FtW8QvrK1LKCMOpde7cGS4aBdwREBd0MD3KEJ54OQyp3SCu57j4wT/++el/kwj4gM4nwgM
nmyIE8pwsFNnKcXtCSgCpn1kZ+NiZC4sOitkrpG5+GAMcczmDewnX2FIh4cDCt/C1kYKQ4utPQNF
ZSbcpV1PB8lyc9OHK9OPp/6wyvGQ28FOglJF8fNwmGfTqk7Q5sDWhCMTYCIEEzL0+rkBkYhHRSef
+xE0WVAtjp1+rWXulHLkDZa7HoQvEWGQBp0RXujIeCGaG1h1HJtXNCrnNF1BSacoTu4RPhXFomUK
g7USb7pZv4rFAzMtHc+GQOp/Xo+V0i9E8DvhY00kzEcu0tMzFCAxiLTYb3a/AjofQTvoMfMpeiEN
UpbQnhqks6zByTN45L6qLGrOqqTSCHbym3qXPNdG4sengnEj71uqd586oHVQw6DQvGxyGV0+kw7P
SbomdY3lEKlEvW6qEKW7cvOkjHvaMB3FBZPdnYG4mj4VDu7mM1vxcvBs4SiTUcVZCAZWmOw0FGbg
qNBBUDDpkAlOUTgrutEto2TMA2fBkcyPpa9hQFLdPvH5p93MXVxeGLC2HBWIYrD9hcsL4C6Z78ub
ESqcYkL1oCIwRPvsyltROHQcEj5IkJHRyUCaxYxQgCVnqwyS3+ar8yhPkTxho6MzobPZ391tAj40
KSwZVxxqZUSmd5Hf5sT4uCWnC+ZdGN6gO//Ph+STcrPWWHpTjnIqURjXUPjIcWO2wbDOKmJG+TAL
6IYe6JCSsZ0EvsWiR7Y4ikv8t1onwtVOH79ZFgjE4PRentvIy4/pktW5V+m28iPrhUNIBBKInUzB
aciNKYfF2QA7UvA/v9j8oE9gFPUnnN6JO4FyIM7WPF4LWzA7WQr2jOOYNGRrYKOVFle4hH2cagNg
hDB2oW+GFs1RQsBgHNDLgKrAIy8wZPGk0JxAsKdrRUqNFxGZk4VD3Mrn0pVuw0wDG1KWNuZFAP5n
WuKtsaKdFbBoEMZvk0ecHGOnwLXIKu6RzRkQghQgwZo1e80jWEPXLa5hKuT4f8gMJ7KC9feT8AqV
H4AyIIe9OFZYE35B7bJ+7kFY8iNPU7/w1LM9tuE09Rthlx/5vtmt+PjYffD5yf5KT//NO1zP2f5G
ZouTmfj74oIBB4FoSG6dHX8AoGfYkilLeT+swl/Fxj+J2T/rUkNBDhY/cO44eD6JNRsOHavHHoAZ
AZeMf6YI/Ng8X5B2FaAWvBqhXikO5xIpXvyn/fjGJqr9ir+FzMK9q3v99FiEf2tbdbSDMp6bgZFh
8y1PaQ6fbivbCm0eA+tPTzHqCsdcd+H8w9GtYhOmEkxz7crhhu/lX6KHs2Z6AJP9/JSTQCO7CRSK
vwlT4Ag9WF5Loy/Vy3o7IlvFgd4FVwbfXcMtRl+OBffDN2mt9vSL/JR9+PL4cwrMs7Sa+soVQMYn
kmWeLiMXckVQbFrDZdrPM8HqSIaTyASF+n7kXbNdK2ZlHCHVLFy3i3LXXdsDKW84Rq2zE7TCtfiV
wwDDffkAV2X2go3NjJ6jd8B3hQ//wM5pfRS4R9BYBN2aQFw5vBz8kmZ8vt6qaue9wBXVJ7/6KsM+
2tc349CB+tQQYpge8nHxsbhhiXQY1tPt609Yh65o11tM7YiA8uQ/uoDHOL+k7gGx9hk4pyt8C73Q
1bfyVoQGzZHpGQtNO6UUbBuoGOWPquOkhu3oQN00//BDwtfeolEML0zY0iX3/rJc6xCmEZdv+kW6
evhox+bq6umm6yl1I/OlgGDm51G5xEsAheV0i8Bp+AFfjEhf+pqsc5TZWOSKu4GkrMEpH7vX05av
GEbAF+tcIXix9lUH01V+CQYaOYwTu0suutFZfwZh7k320nr4esFJ/plWDtRX9aoecaGdli6Stqy9
8FR+1d3jGG/b2+uWY2r7xBKTwRKj1WhNxvicbfFTAfly3tm4w8O75uVo7nmXguicV6Opcml+f5za
eTKggV+VXBcT6MsPAtzt9w+Ob77sCC4FwKL+GdA2YLi+H9oj53a0wI3rhUki3GXZyVOHD5/uNVtZ
qWQ9ANpDin/akL8ZMdbUACSvOW+U70zRYHKMhjEt/HyYV+VWwsI6uiQXIhTnFRkwd4gVULeZC2uH
9Iw1DqEk/C1lHPA8rqOegB5m/nwt0DWAz34W6Z6ea9v6OpXDlwg72kJfsxRAHcaYB2by0P1hRAmb
ZJ8Sbc9kGD+JO9w0GCNMf4blyKrBfRw5kuoktSVkMOVm6Sb22nV5HR9vcUP+DPD+xI4e0iMcpfmD
yPqR2KrCEgFlljCCmthEEvLFOVNvHX8D3tbmGSBYWWt8Q8X4zV/bdU8lyEUastFAlay8C4Dgt6SA
mhDX8djY4IEBF44vhKqSR1G6sMnw77RDxY7xX2/8yfK5rY7Ummfg8A8+CF4VeQ9hp4OGCnNmhtn2
/Zv/VpQFmHnjfBq6gNtMtdqNQFT5ZFkfyFDcI9TA5oSsehyQPfxe1pN7FRRAcV/NSjXcF7bekKt0
szkRGKh7UImoDNBIMBaeUYkN9l80WMqluIGHQ4rvs11UzfHEbWXn/QGJQ1QwktgfSNm7i/DLoCJE
wuMxN1BI7kXaO4WMVy6rbRWQjmLqK9Yt6P3DnSzhpq1+x/CabEt+JAAEAWE4UFZW/53j2bICzMNK
C/e9r9HYiO04Za2/FqkPFX+D0HXYJX5y6P5QWuCH/M2aEJ0U1pDoZDvYiPYDnu4MZ5tNMRcOFYJv
d3rLGNDtWQ68nHduhhio6pYRAxMuJ6TA4gkCMRUjLMw1yE1r7BL1Gg8TVVlBSnC4K9aS3f3Fq4p7
oPouNvUmgVOa2LhZkba7ER2YDU6FLx9QVmq2KXY3RMxiNDnD+5xmHgTZggek/LLOTBprv4IQDbwx
ozaT1xc8vkZqEfKT2vr4jZuff0n8RGsqrBoCPrYyz4qw82IV4VUK1gxpQ7OMbQ9u7X4QOb0W8HLs
+ApjFi5utwu/tNQbL8TUGwHog3RiSrWqN/hbHT/n0YCkxq+GKepXTN3/hOVi0VxO/tLf6YLvxYKP
hsXR+z+PQ8Yy8z3yqKo7eo/gvUgPrBnIbVB+fBCD56k7EZjrFTe4TqaynX5Vtq76kMloMSV3pe4y
lxI/gf8J+atl+Jbv++MHDi1E2vpW4aWrU78y3jcfgqdSU+GdwK8xDqAbO9J3yYiqOf/OkD9RBzNE
TxTYDAgsCI1jB7Ah2tKKJjgKM7EdGYaMm7mKulNMqQiluPGanRGZmBrIEK1+qQ/IA0U49Pdu7DiC
bcSud/lF+FUfJFARrLXfSIq4EmDpj6714plp10WxRk3S6/IU8VOBp/nxBFj+E5+AkeRbWceLlydz
KNzEG31hCSED2KW0aAK5U5h1Pe4wzBQBrRRMne3jqnLwOtWSAOZmybirz3BMnhl/za4mdpLuVNLx
WWDG2SSoZao7LwAJm/D2H4bdLBt5Js+rQDt1q4a4od8iJnzBpq18HTD/hVMIIwziV2Xu4WLeSvd1
6e2faPv08kW/7U2FG+mIPaxZfBn2GCxvlpAOaawD6JUr1azNbp7fqXW1nXyobBbYQft+MIcwk8jN
COx0x7wB5gz64o06qrVoyc6l1wdQpWAWY8LosMVK2AczwzZM0YdTjk3+Lj2SSEhPWp0rnHCgqEY+
7cqm8GuHZptYi2H3kuYCZSiiuWM6T+f9HiiP36Bav9EKAAMUiKUxwWzvhBBh0gydLZ3n1+Iar+O1
vqnO1NLJ20yoHxl6EFltzAsg84lD/5fcO9YMcwSczGflGlAQPBOkIbk2Z5W21R/mtYvtJV79k+nM
kU/ZjxC79a6D/sqbXZFWVeCBABmL6BBof0AZ4vipstH60nrfX8f22Psh9grrojcLrLlHQo6BJSDy
HGJqiTOSFs2v/tf8gp9Vl9HvNaR5uQ8M8M7CTSrJXsXiwTHORDTtJEcMkC8h3lH/QNH0IJ0nQP0P
ELrR4GChweke8ekAShuC4aUfw2tw6yUdP6p2tpA++sgaPO7f8hDtilXqVXtKeSBppOVGPgZRoS7B
g2Fqd7dsXWzfq+bQ8CUpC3G+oNAitRY894Pc5/+LiL+aPeAAFTzAw2tC5hQ9W4T5AhjVf/gWcAVV
y2ACWRNgQECm6kxgtQFCk4by8Ief8Jr5U7OG0BLw6uBDwYNiHsiIxCKEKAeQjwLahYSRuleM7rzI
jnH52ncb8VtHK8K1RRaDlS3qlxkCdnPESMh+Gr/C6ja56r6xi7YYT88Jp5tlBzFANQvhk73wmisH
2M7LwYkviKW+RKjDTnjC2/4woWK2QRtzr9zkFJginPgxHy9pF81C2DeoX5mqWtm+ZU50IXNJN1+n
fPfADpfMJdwogBfYQy8ZhGcWBvm3vGVwDbm2t6SFcRPH98GzJg0zW/Mp+kP2ixLYAWXvTZTngDHM
B+ZvIrnYcXP1VOwyGcHRZE6HCTRpLIBv2nKcRsiEnO+lc+MJ38UXbsKl3XNUH0Ef/deOLze107ky
f90lAskQbiEpU76I3YOd8MtQjhZlsNoTpifMd4EQ9b9YmuGbth4xycThW6k4bzZaMlMcZaFzBp0f
/Ib39Hgjtnqv9u+7cn4FRmyTrnhCH1XP1D/N6b0c5eWyCD64I5vKwqAP8P6bGVtkR837c7Il2mx8
QdviCA46QRp6rZfKfPA7P90xZk4zshbzbT/2ryytKHiscwYTqKeCzo9x4d3DDLkX93pZOo2PA/rz
AAA2b4/PUciizJN51gWTxdtl7KXTkRqO9AoYD9Dul3t+7KKz3rSMXmQzhxnD0R5OTiIXmVz0jn6x
ijcyfoAxawX6uE3IcWDAYNdJjDPRuCxBGNRLzeR/l3G4nSF+MFpOP8w9Hcybxz1XOgrKtkWuf712
cHooxs1oTiDYd1Qjt89JzkC8vW9t2YQssBLsAzwjwGB1ky6Hc+22KwIip3btUjWaoAwuaW5n8DLa
qv8IHlhzcdSBmhP7wxFTr5jVV0TdSPsPwVZUmwy2TIJcOcwkL+ytNBjTU/1uLuwmHixlckbqJUOu
Q+qhHRrlP/Ee3wjgECBwgAf0qMwBATqac7xnSkAiHIdgT2uzeVz0P8RB9gfxWbgZ476iRfEl4uE0
N/CnEMgHEo8TLxz9Xbpzf5bOTD6e+3Iv2xiY+MYaO8UxpS3bMKdcTm6YUDMpHfPhunlmRSMejIRQ
mmuDBWpeLJOltCp+HufsJl/S5civ5myriGErVgwXiKr5ivkZC1fAtxs2taNCEycwDiJ4Nx8YWgGt
WvGGMM540/kGdElS0875cYJ45Nh5GjYSyfZpFTvChB97BnL9fOLh+2BGR3Fj2A+n2KLMAgr9rbcK
I5rGY+b3YPWfxKV2LlK3BlB6Y4bsfegke2+aumm2IrxFRuKPq8sOwFDnyAGC2rMeSOPdvW1hPzBi
fK5TW4GKOiuCJAAOeTiG0xzab+mrPgEa8q4JOFiIlMd/H84AFcdBkwkP0z/DlI8YOKvrqPdloK4K
67RZKUAjLRNb7z2WNwgR6Ba5mvCXQSa4qZi7KTZCUV/xcimIVso+80u/8dtVX+EKbomUdHuYpDzg
0Y8z2tF7YIHqMaUpHdKWR8Ew3JRZTtAx85s343kdIHhMOZ/FLZfO42uAH/YT/6SGHalWdcFghgeY
c2f0wJlbjlGF4wNKIFfIkouh1U044PPnpeIbKRePMFDxfV7GeC67EInVa/E3+cHd5TvyXoF+4hAn
rBghZOaI98+q2UAHJYnY1ZfSD1g/5tv5qnNQEE4DiNsIVqGiU72cntjhI6E9lFgigSDQ5swe6ynX
fwD/EiSDgsnNg9ddWMEE8lHombifeP2hHY1ZONAjLlkwPdijMFPJaM7dyJasp//0pzY0hmYv37P9
MNd2hQuMMCw6Agoz3iN78kH9DprGUNsSfiDBT4+iLY9Xd8Ie45aSGjKwmeysujWWh37nCdzYxRYz
bpILtpzGz036napzg5iH1i12GG9boLlAQPhJudSRf82mMAFjHRyFo85vNpIVUcFB1JHMEcR8Wnck
7SbNrSXcxc0U0yiCM4l9XxUu8xkrWQDa0zgJy9YZOGtn6Accbt9tfYHAYwOq+dM3lRvKa4o/Vlx4
qXRM3cOFmN6M3JeTTV7AsJW85O2Br4zMDw+pCSzQsXYRbtpZuzFSi7bJlfuAIh4KyQ/hx8yhLBID
j/U9HAOh11yZ5Y39vmv20A1yDr80MGBpc26NUD2zBupBciQL4AeatZ8JmANw9K9ww6e+t3RaFE7H
6Wkyu0vBnc3lwB9ZUtzxSf6bhhdHNjcI40YnYitE5c7ABckIPDfWfWrGe87K/jyh1gQpaLmhP6wp
7uDkSkVUX7N9eNFW0ko76iRHLBBN7SYBNPOrbkXLnw6LvhnJ3QWf1JvMc7eE9wBj3S5ITpnlV/WP
MunQjz/Y4/fDT/Rn7HPVyS4DwrDBmUIUSF1c1x34lsR/RT4nHvZkoAQ8wxOjFaB4MGceUiGN/tww
llRQT2KnMo6353ST2GBza9Eh+5sfrGJsT9XIrtUvk3OqWiK1r1nehB33CeNCR1hF2zcj220aqBsE
67QG65cL9QW9m2aOeq/ab06NPaXaf6OEe+6o3+n6j1PPCKoTilVqLdpN7sRDshwP7gHz5Q1h6Zyc
zLZmpIwTZDnGsDLjRK9szOKD7srcaBKv0dxIrmGqm/EDmfIrY9xo7CRMciRXc9Wf0TBBwtv57YBg
7wQ7s9S7kUCieDG5C95fxZf8O4wdNH8iDyZ/JH8TAkSL4VM1whLCaH+hWgKnT2qHp6ifsXng6HGr
EVAwppiOrjwM5oK3y7y8g7kRWqJvcLoN1EyF+aPv41X0C1Jab4Bh3guKwwAGD8cdW+EGlazBQfgw
OTIFiZIZt98DEjkiG9rVI93CrFuXDn3+maHrJtoq3uPLmD/3ES5nyiqyb6KJcQXlDGAZxCCd7xQy
gMOgb/X6Fo9yt6jWz/Vj351JrIDbUu3hzLAC/cbDT98qpjMmgvVCXaeL6aEHAUHHzCsE5Y9m2gp1
AcU89KZWXul89czS5jKLYiRKEquSU/fnQWM4w607QynZ9KKJipHmB2SyWkZOhG0C8/nZ6J0dM5OQ
VsmRuh7VqJcsw0UMZEmrFi7kjbErjsVIXB8LRQrHy3jPrGSzk7l8E14xskBXxrXj+d2RKmGs8nuy
FDelLWEH8qJ8/QXCcb7H5EKCx9hUugOWwuRjn/u139sFKXXQ8NiwKBDwt6FyWDbjrjNFou0ZPbjl
7g0Rrglw6sNjfeod3wSIO2GDchNUhP9Nkn8kndeS6si2Rb+ICECA4DVTKe8RCHghgMJ7gXBf3yN3
R5+4t0+f6l0gpVlrrmk8orJo/yp44vAb/JaDcUaPId/qMmacTdLCF7/45806VHbjbtdk0RBIeg6/
F/uGFR3a/Av+f7P209qvr6O5xYM+vdb96T+OGow1JtJcHCzlu4y2xORebB20ex4dhochzYA1UPAW
oU+4d+dmE4qwVQnKWJzC5g5lRnZJLmz/DkG+WPH3xkhIFGZc0Sdrp33v5zJ4ZVSLgzk398CQx9yw
EFTDR2uwUTBiUVxVpGynLywWWsVudc7ooY5OKzeidvKw3pPGh3gXudvJ/h5bGbKEJEIg5lWHJdEw
FsmqAZq96OiY1KUgm3yLakg7bbiUOgFGhn9mTNICRw4NS1PNz+rNdt9L7KO2jAFzKi+ZkgD5dw9x
MrmgpsV/6iOZGbBENK+PjpRY3BMmXawXffy2PSOvyl66m8xZ/xFNDKmydKrsxRhuUJ0B9kM2g+WK
6+GVEqaPThUnDVoaJvz9MSk7b/05vw7zuuO/P/CwZCiNF6M4pRDR4Mdx8yGTJ1XDgo813i3M/Ld8
uiYjFLiXquz8bSMGdIpwF+4etEWsU1IYuCNr+xYw8QKHYJHFl6CTzN33dG6OTSrOA7+ZsVvG1SXe
JJg/qC0fDlWs2LtvxPJMx3g5fHhyKugAaPSfKdMpkL3bgVy+4/g6xjPDP1l88AO2c12KZMiCFnPy
6CV/PqmKzOD5Y/QvuKSoDZjaSjjQlO/0uqwS7kQGCS78z8FCE62WHHp2jRlEc4PLA96AxAKlBBNP
3mPqDF4VXirWcwmvgecJTVjqzfLxPz7fEbUkWIx6HKz2lMpONyF06xQ7nHGY1u34WugRuMbOcvWC
rjiHfNbm0xDpJnaavGnaSwoplJk7CxM2yg69nNqjbrjn76BmaFRInysrPF5dsO+f7CdvTi/ULUL/
/uaUaQ1PX9/+jOr1+8ZkDwEUV9keJ/9e8vBe43NaiZZE08zAgdk6Os9rAa7KH0xAGK/Z9Fvyttji
zciP0JbSuR+1+yF/y0/UAKGHwBi/WBJ66x39q+wxc7WRMMN8Bd3iV9KGQ/tPIC52YQPA+viqB4W8
fI8ZfnNIv8cgFDyMH5uDSs6DKT+i7rsB7M667nOI/yM4o2jReOHmhQGLvhL072O+xA0NuU1u1zRr
+ltpiopmSWKK5Omvzs3Oa6W9GMJnYHbL4w+6ZYse8+yc+amjhO3M1/jx/7ECajUCACfwczwpZB82
H+MOdeMT7ebs6ANiK+ud0xrlbBs0dFQi/Mp+6AjkDsSSmmMm/i3nFHDAgBX0QtAC0KMZKBenGqxQ
vA+xGXEA75NQDOQaXnWBaJwcYDi5Xu487LQvXhsnFGkrv7ihM3DejP7guhg8/t6wI1aQLBouPMgG
EfaPZ3iFHi5mx6d9bnhw204rbFeh5J2Q4hpWt+RFUYbUyd6H43ezvGKQN2Qn1ZTknV3cHQ/VupPy
kdRLodX4LGALoJgRITri9UusW3npVKqE3wRlWqR1hy/RWh6YBUEAohVrM6jmqBLV7x/1maofa9MW
KyxfX6VnM/8IEo/b38vXFMYMK+XWCSulfbPV7t8Ek2OvssLw1o8HizXSAJB9mn+2sOYUiui4iCIK
RfaN1+Dhf3zOiAoPEYjzLr/KYvzPy+SYOSFj7qIq8/QH4kPe2SVwQdluZ/0hi08JEPlWmgoI4MXi
6E3XB1oMBOXytdQIRau9BN2L8rmXQvguRfgiqZlvDYpe8zfUKLHPQSM2iIe/oor8tohrCr6H/Rqh
tADyriKM9xCboScHT2dq4FMyI1da3IsFeWzEWVzhAw7dEZORBwXC129FzKRgGcgFTBaNmcdopw45
eSWlonEw1VYVjdLAMnN9dFjgq7KHtHhCe0jvymDrJsqVs/IowGBiWjkmas7PV7+rM3qRuBAfXzLW
h4HDbQfLCTSmBZxKUPr005FLthr0e3ZIYVAIsUFoZ2+ddbet7DcouKRTy3teD2NOseZ1furYdIFn
BAX2zKazW/JYMUAV+TdJ6UlIuRhifLleX8q1qVa1XU/C5gCxD4S4wV99Cavgtk+62F9jaPxWUHXI
WcW2RODHaEg4VVQT1qHh9HEtg3ulkYX5FAeYOyvF2tNVXqyX5idTpzjwHeDqaBAWfyDQQM01pxeZ
45lolnBGqFN/1gzfzrY1ED0f8xDbNtgN5Cr1HtNm7faa9n6+1vWkzDmVRc42RH8p+Up7Hy4GXMNt
J66woND/5ZLwAmCkwHza7QujRzYkQc1td17s+vYeTS3HN9ynpg6Th/N9lWuqNpDWml6n5+u8pAIc
Mnjs/OZvMmgKY27v99mSSQb8DLYHrA9TvU7RGSb9yzvLNVsKhBPqe7A+orF3dj9rjTo/lNOD+1PH
KC8eTrEVHwLZdox7ncO9zPdY0WHViX2nl8xsWMuTJIEl3ebSXs4uxT3H84v+WRt18o8Jrtcb90fj
gl7pwAn0xvCa6j6ZIR6PDOvF0S+6FH1dSrckMQLYj6J4cQduGe5vM6J+4HUP5NkF2IcnY7gc4sVy
VhWzi+aIG/YMMW7YxaZp1qp9jvBw2SKUGiqPTLYgreIe84n6srvPiTDxYOQxRuxajSUM508xKJOW
RRuGZuyFh7pc0kSR6HZXCdiaGCBVkTNM03gT6gsYR2jjQM4SaD1cHS1hQ4m1L38GFE6W7JFHdgq6
L5J48KWtdZnFaFJ/wpYF7vvAEy5qU0qC84rZR5+p8VUEqNfPYnJf4JfVSgCf9dIfaLfSf1/vnP/m
gBEDjB9wFkqSS8r/Tq/EhdZpqMnB0waOFbErliluGD0pOA1YtwKQ0OnhiGE/iXlZRDs4ffH94vz7
PFd+w+zyZPHezvbLg/aP91nJcObC9wHr5nnSnntXMSMM8GPR1e2f9gwLsRaWzRbKJeyMSVl8EIg+
W2K9pQo9Yyo084pKb61tm6k4yLmj7eaxHHbOx2o0/I7P5zHdWhlLx4Rdimf23kQAXtEuhqYTK5St
ugO3GAggYH8hdRBP+cr9X08sRixx1GVAzDqgAGRRjZAkDuI+BPye2GJBPq5OQ1yZzDdhgmOYcZpS
5Yd9LcyzSrgxHzmdD3DU6NdOPP+UqAZLE9l6n2uyg4iAfKzKvp5sUDYYRchwBr5vYBrE70KvxWQ4
PXvvlvXmrzhuo41zFIBpWYYXmBgC/6G0462MKEWHiqiZM853CIuW/OkYhYaramANqhBCFtwgWOXy
7OiirInjmXgSeqbDvmmH6RIpjwbR1gNO35yZfvW8xxSljl/D6niquU2zMBvE7fSO1S89DCZ89jHt
TZqJmT8x6iuNnJ+XV++YfvSYTj6Xt3Ie3kozxkWoZ8GS0EWYye0HuE/H40Hge90BmbYz3fDXmESh
BnSfS2Q3h/JAZOor+v4NsEz9R71mWEKp/I6PTanR1PSZ3JJtVvGvZ/WoJThvrw6GOl63hAg/66Wg
8j30Kk12OMwcqKAYA8U37322oPDcYG8VmN7i4wZ73GToXCBt7yyoYnqLzogLAv1L52j1NTsPMZvz
1W3qm1qFVDsJvMwowEDOvrdpKSjPHsx6YLiJpqno1Hg4NP+Q/KZP/BoxncS/L2+nh7KDhxRNDkw9
bI822K+QiPoaImWLPi7NbsUAlcaT+LDO5LkZjKBxAZNBywEtLpgncpjz4LnL9XCkseRoAMxzYWrl
NKYdFFUNlSJ5oPQl+3R13jrfyfHhMii3WiWcO9WSQ0JIITdU8cC5jM1Zc7gl2h26J83eEJ7lIW6v
CJDHMuVOmtg2hC8G55VMXPs+2ZXvtGYOCwqsKtWc9JLurDHuU2+vyRf3Qf+cgQL27yojY3WbmNDg
XA665G//WuNjWqPLONOjX9NXvkdt/7BMCj5oZWimiZUdGlQvzA8Sc71DeQNE/8Bd8zlur3aL+9c+
9LW/TtchW9o2B3jusNRZsySaIl/vZsho8cBEgbLaYbT3lUemw4Nsbv9rwoDKvVZMkgyWKAPJNYR+
6VK2C+iTjxW97eBp7wc7zSqFj36FsnqwDMJWa82mv1I9aS1YdmiB69JYD7COCOBwGp+QtTdPIZXi
En2rnO9631eNs8DAHvIAgQO8aJzh1Is+pq2+X+fXwD9xD0pHZfD1UbqYy8Pdqoa0AQwrqNMHUk/P
bsRRCyDzfjvT2PPW7fidDG6Xdt9ruJgUvFbGNWolXYA9lj3lQnKNmbN6zBfnzse7MEf+2efxZ4Xz
38760IbkyJ/oL9uT76y5+Hk6w5b5yGt4w/s/H4C0PjOtjhhxAd12AbKGztgAQ7k4+DSQR4BjPYg9
hLfvYov51x3nOsblo92EKcr7Y73+KlI611w0m/OCmNLpIGzHneg4bvu/sD9+MZKDl6x5qN0YEjBk
JpvDoXwGuGkVvytZzMGH7v4mWju7MtxOHe26zqWDdIX/zFFdILrjvABf2C15R6cllF0yjlELcq7g
491/i62BRNRmE/RDM+7//XoFnigt7T/07zi8Aoq8LGjiu01vF4NgAIa2biVk7ObH6UxfJWXRIK/c
bUMYGRiRmUGE+nvYwMO474zOUG9ojAY2vF8a1z2DDM63vWjTEoddpubg7wjbYgPfMrRCbJolP9mC
O0c99bIZnHMgcJpj1+QeDFU7jKUMPj3l083ixbeoz8Njx2cFjxim4XZWxV+K2z+IrJv2htkyLhSk
5Cpy2+MZLMOOnPuzLxMVK/mh6sNoi26HLthawrzXH4Ahh67SZkdQSuCTAxOvb0RLiU7nI3Bvq4aa
sMwaQBazJuUVqyrW9T/+skupDEuYOT85CFuPsalGfpt3sfzS108pr2jj+0eXU7jyug88yG/4kA5Q
c3i1MikOKCB26lyHX/VeMM2VxXVNFd5Y3pLiinzQ2c1VRa9YrplroQGgg6GUfOr7u8XHAc3hF0J3
dd4zrSzUf1Fyh7+HlrMa36gJtvDLQzH9bKZt2/CnZWPE4OY+OYl4cbVHH85QTAsJgahbYdNcdPBc
hEI5l86qMV6xl1FCIINcHyyt+aU7j3uIkyT7/MWNg2CdDm9XpzlsFeZpXvL6S84+5fMJ8/YOb5Uj
F+iuR42T3PNkIBiCavSYYh245N9c+LsuGDFdZUK56RUoLvt0LxQoZmCUy56MbjvV4aV2d2p2eTvb
4ILZCqBIg3uRrg58ANAMnMBt4lg0xfr/f0BId5j5g26d80nmNE2g88ydocDJG4xW/0rxe71R6VJg
1eMevmVMcXeg4vAqdD/TxLM5BBFyWBKBrYe9s7YzrsDf1d92mEE8weJpo9O9xjcr6DIGflpbsF4W
MfUd3zPqLX5WU344xvPu1qF0K3Y2exWpXwec40x1iTOXHhMSuSU6YyruAnZB7RTYx7JAbxZakLM6
u0uoCNJjJE8PZaq97EZGhMM8FXUOfMHzxXcfSTbtWMAbqnkPeGbnVZASHnveBxVTJ0wPtRrLXvb3
4CY0CslMZ/zNZq8CRduys7j8MdXBXtMQSaPEjJecBWDUIdQT8O2Ld2oE9TX8doB6HQ6RBuZM7CDG
jIBbei3e9IihIZlkv+leS92Er88RfbhDs03T8I11Q+W0vZdWd6GOpsWGCgEjX+T5CqXxC6yIaTCi
2i0/Dqqq2hf4KAxbCCyElgE2BsEHe90LRHT5xD/+o+4fiOcua+jQ8+ocWGEgWH00DviOUJTT5v10
zmpbUU5Tg2vdrA+e77x8Z1tQA4IPsS5QrRP2obM+eDWGhcBVvwhwEA3QYm0a/+DU5rV9CtJ1g5/W
uIl4pyWUv1Bp4jgYLjskp+c8+/yf3JkDrYUxkgy0y9P4C0owZaRmgtMucqcGGKM3kY+oWH68lm5V
4TYwPRnRuflMTAtE7dhiTFGa8/l0KMadB0lzyys+Ox6jj4dYDgCsPsNWsTWxqXZ7+P0cRDJYJi3o
SRDCL7Y2In5YWDU15e2Tnj42AuX1a/g+p4m5xH9dT667V6/5ZsgAxIlLc9AKdK/6HhWXCwcYDPCW
awugDuoC5aMEEO1l+5V2sQjHfa1dkUhyk+1eBE/bJbWCLvvj4TZzNFS/GeJVez7ljUHokwlKfUxB
hN3zwL9eiyZlVTd7a4PtORczyjmrPXz5mMvYH7ytAYaxRtYuezdsWUNT8hbaf/2WM6u8hNNMnyga
rcGz+wJ2SSeHYwMDpOigDZ2g6YAtMumvWhw3An4M8hQNGqGr24eVpRNNqAkn0cy+TVvM9RdUxuBN
Ebri1xDnMGjvP4t7qSNng0lzw6I4MtnDv6Ai7r738U5gvtZxxgXLqfvS67cFpUsHm+v7AeIPmGIB
WK1f1L+jmAKvnm5B1ZqKrGDbZrE8sL9/CQcexMFG4SAZ2tNlmpOWPbmEk9lDaHxs3S88j5V/o7cb
32h69AGKpfK/NIvRWRXbjsibNxaGGZ/KVb1KuaZT71XSvtOvcG7S6TOvqLbCCWO/78qYc96UDlcK
pwOH9vpg50bOycO0ufwIzzurBKDBuYO9XRZsbEk+Ng5i1JH+qewb4v7WIAa8D40ycOZ62zBd8893
fCgKIa4r3GtHOefsg2WtvLX+CbYNISeYGDSqf+Dm0nT5Yjnu/hReOZsMCZrtgGIyj+BI0PSgNxWd
bE/r6S/be+Fvo0RJGRM2k6dIgVvYFeRceCCjZDbjquZPBRhooY89ULHcaWXbMDx75VGuNTGODemo
aZjyTD0PGJUUcvBqj0kPExe+jb7qUcGDewSeI5SQPozNO342xyGrXkka09iQPtaiQav0OIJzzzsw
BeBPW+29kmC0BYphqV6zwRjLGKilsl6e5Ea6I6UGWbyVMTousfX49Pk/LEh4eUcIdS3IPH1YYKyL
R8qckyA7K/eqISQJsefGkQXAvuAcZx2Y7hIqjMrX3XhdsL446r4bpPdJ0Yhz7g+eP9cM/xpqXQ6/
ZcHdB4RbnhaAgev1nq8HhNT2msNSnWKV8hGWhsVXxzthZ3uMDUroyYbyp3UYh3jui5VoTsrafoTp
Sf8QN83OKoo7mSQccb2CJuYxBXnklGJNFEl+srw8DZW/0UaX8YAzIo6nLCu9LTizokJ4ba98WKDV
DvUwDAhoC7lHVa+vgMtSrynGdN1w+V57+erj0/k68QK7YSWclFNQ12QJqT3g1xxTerbk3EOn5awo
Qs+yM4VlUL5teuJp/FnQMLqj7bQvQg+k+IBQZAzNJLyfJX+i31JKOWt9VuuZaytLFe/gXzjgRmOy
SuTXKF8rWLeXRQymKy3X8MZDebbisBEZX871LlkXz01fTNuW724slENH8deddqPwik/D4MimQ4Bm
jc6Wq/9li9jge6h+KnZd65Nk8Zs92Rr5XzIbqhHmRMEF861miVfSb409kyQyAm4663bvNVf1SYY5
SxW709ijNvRYLSzV+PQTgCqsIueTlWI68KXIqbc1ZYjqh0wlNiZ1rc/0j//KA1N6x8R1oliQT7xK
lfIvvj8NoQH0DOZHZp4eAavSFbvyJsKUAYSOrblmBUQAtpwp1fQQPOWwHWy2Q8kC3xdTv+dytGwL
B2Kzdj6hGYSDwDu5BSxn4DcKk9IDqiw/MgxjFntrHfJdCibtzIwoFJm+UbsebLG+BCkzdhCaShkz
asqI86n9txIw7Jm/TvnWhKNzZCesWda34Qin4KR9pZqGW9/hKeXcvUIt3t40ZIdivpowaBAg4z7L
UjkOq9Wz28oTzntCUeqxt6esEq9V2F6+5xHJZ867hSLhGH6sXItElvG4mvRlkCk8gJlLiOmI6GFO
iA1DjyGJlGKEQzdqCuIWW1KJVBRFRyZgkazqwuEGmFvFayc4H/HoyPlQ3nOZpztOqLxkifJYKQ+y
2O8uVDgPlZhP+shzU8QwTAukdRTjgNAZV/5A1obb4XCIqIns7ErLTsj1chFjk6UUGTbNTAIcd7Y2
WUBClBVYw6sVt/cifnIOGWo7wV/qye5ohyM3619RqWyy8eRS7On9rJ13tYduRZUczPC+EI/FI/4K
Vr3+HX9EQ0cP6JjxTt5jiukzG2svZnTQLzF758R72UuYe269JuUo+sroDGIK4hx80oNTB3LYFD3X
f46IS9/0ctKEqvVrzcfz91aFKknybRf6u76zDLpWTnQevv75ZUQmJmg75lVNbSIWj6Rr3ZeuG/tI
mBf68WgLZQtr4K28xYuPIzeb4GxiXmWQZt2U3P1Rl5+Zx5TsR9s3eFcjli2Z5XGV+S4Ka2H8IeKA
Rm1J3rwOcUKaqee3PCs5HH6XJ2dO66z+BgchN/MY1Ui2YduUP59VvbqVxFfasXySy2wD2z9E9neK
3GG/rBxCjac7f3O2/Vdc47X7mvl72+3HiBoOkDsFyCXHS0aabhBFfWc2ey/grE9+dmAFw34wes+F
jymdG9RiEtQ4KJFJFGE2MoqboW9ZQXtGUptpmX9v4RI0Q6IG7fZRboJOfL6pMflsk3k0aZPk/C/E
yXVPaIF8nYzr14mLPm3IITPIZNwayXOSuX93Xv4E+y/xdcaY0uIdJ4cVs0HQ3a08psp0qM4giSdA
BaWZhVgRa0c2sP7NQuo9odPQeStTZs/iNC6hqqJ9jBga6clqYwwIG2PKBLbVFyXaHBpsO1Q8Oj5T
Bs0adJ3xmveZfH2UbzLbk1rClcKy1SNpHAAYo+KuUL7UwpfZW1zLk7OpHP8ZY+c8ZY742gzwj5u2
vkKxef7u1ITik2ak9LgSbdRlhUsvYD7IOY42OzmJuivwfTvBr8O1DwkiA4chTPRWTRm0s88KEYrr
umdLUtDHnOZI3YJ9CWqlvnq48HGLljWzutYfoUNB8AXtj2j9o6CWGf8oO8hJEJH2N4usxkWMTR6e
RLm1qNX7lzS2/CH0ldeYZlPh1X1ewAu0x/hksyp7KkBCrZPOJk3us1qO902HJD7/WwyHGXAPLrdf
3hR5UF12rGFHGNOMLyvDI6WbF71BoTesZsMvNqFEMB4xqULiwUETKppO8nEbB3Fy3HEtreCqxyMg
N4UdRfPMhDvxlw1SAmprotp67OZ5BmOO4cZMmzjK75jp/05NxgNI6rIN6scCzTY7MtOxORL4Hkt3
YP31FDC9IrTK+4Kw/fREoiqYZKRbYDk9uIiNiSkYAGH3hMu9ePjjg/wbeBkd9YS0GwdO1awrCMFi
+Wzum3HDtrJLlJETwEKZvDdPC5sY9x5kRCM2XbZnE/bJumG9SSBrL1t34fvd8U9NG9mUfmInuVuY
OTAgCssXoG/u9ClaOhbD515NQjAlos4fdER8TX25y3jtiidGQD0/cQxBeLzpBR8EMZLsiZs/Og/9
hv/MiW3+A1x0xxFAbAVPUM3n6ml9dNVOYg17qhl3e2FfXZdvsUNAA6Nc1KhWiGX7rO+8PxoWRr3B
8HBgnrzDBX882GYEqSB1lWi2CEv7WhKYF+dh31dMPcpm4jg6KhEMHTVdcQnKlqNIMAD7gfYwYrZI
CLj+39angMEGm4Niajr6rHkIYaoGTjwyRtqZUfPPpEs6cCwooVZPKhcWCQpiZtlSuuPWU5JxNhzi
OAq9K3IPZNzaw85SYkHT5NprWosrLtfy/oduj7kTm3TH58MusiZa4LI4ESCCabl3UX2sqkBN7sOR
OQZPD+8WMdmGcEq1y+N5sED7ZmEv9P91UAcZwKoY47J1ElFTbxOUEzF/d+apsurtwOVKuU/JGltn
GVGIs++4BU5jjf84MWa9phg9EhLrx61h7Rsi+y6b7oPTcaWTtrkk8brTqXLtcjjCwSZGXSkl8RJu
ZohOVFnmsAWIsIKY1lS3t8waXdl6o/tFcLshhrgLAgGdI6+XGUP9rvU+yuE+aaRnttth620A590N
ltTsiR9jJk5EtLibRuqOfqNOie5mUolF5Y8ejCSEOfZrEIDpD3aKOv69w762pZt+rc5kymMmW+/K
dXFN52jD44MYbW6O6/dsotNe43tYhsfwJNjbMdl7XK3fAF1tvHO/1nTaTy7jpzKjixDcTyjGqEwf
lH2Se8/EP8DOiFWXvkqv/ST0q5i6OKejSI2oDLGEJxr6EpENh8uVrzcJ7k4K1ONr+ZytX1zNgb+c
QzRE36sL9Z8sW/QuMlRTReXrq7hcrc18rWdZJUc+5eaBUiJr7/7/vaywru8oCAI5U22TtkSNejhC
Uycc3KdJBcxq2M14cv0ll6GMG6xk+H8+dTltE1UYg8mSGmJ0E3y3xqikxn9bmv3EvfmZLWL4GviM
upusUXAfcqS9OQyb7qjNlWVgCk3zeBvHqpW6LAVW+PDO6kU9a6k4/PD5+af75I1B9+8t/m6jzbBP
V4fw8Mrt8juKRbxPEYHKsiTTzplOmxZX2ZDo+ZEMVzfl5dycdopR4Il35d94aHubU5fAeKSwgjw8
ih7OndB5T/Nw2pLc9bCcJCXnH8nqBHtnLs+5PHR0xjcuqaG6BFjP0bm0RE7f/qGDfdypc8UqVBUZ
jxm/ginsibqGwHLTyt7BV2Q1DnAlObA8QwJQsE2nSsFoO2tNgzd3qzyeIsMQdbnZDI8kNHLnA3Be
aWI5+3Uc0N+A4CD+tQ1WkfVTbHBd55wmjYUKwrWCpnwrDZVexYRb6oD0iL+oTB5cnJIQh1F8gH0p
YLgMQGg5werCoGS12i85dId/f3c1wUHTj0hQZmYfYxn0BkGdnLw3jRcA0gJqrPK5eP8GBUKtAf/0
6+q3jjNgD67b4hP752STUadzfQ7E5O1zrTxgh8K1snEECDOet9+xe5MRO3woWSB5zLfsI4hOt8nf
HwDu5HCWybOY9Z3owa1bUXxQ/9TkQVI/6CdRrRp2X3F+o5Inb2i4pe6k6iSNo0vpHwPZxYuzNdJn
5PDr4fiLkhqCrCL58OZsuGS5G5jpVy0reE0DthQbBDUzA2rxG+FHQcf3d3L6ahxQoXDkzT7eMjoU
MGV8WBhethly9GrSO+w8poOPgoqe1M5NxjsYU+geiIx98uOnAp7H074Gf7pSxdZneef8pqKAoMRi
u3qMPCkBptu/RTOUVC7/3pYfdbjf+3xAInRaXL7Rzcow0H1+hItv+yDFEUCa3fS2bkxZui9Hqo9i
4T6Bl/TR4jf5JX/bkkokui5MMe7zhrtiv+SsRE5rNa3YXFTywvpsulV0tJp6o93khviardioQ0ZH
MyR7g8hM7py7Ne4razPC9RKxMuhVWyx+YxhTQ6In3wGnXD/vzLT0ev93OfkEEOUgNMeV35Jgh1y1
1l6a2Vw8syc5oe/y9XG6yDzvysBkmMGZ+nAl2bdNO4GUyFQyNLE/ubioE5xDwPjb3vKuW15lA3Ky
FnkJWQ9rAHJX2jAM00H6Dbr+0/9CuKdTRQbeRZ+NCw9VMiTESKeNDbIzSmuy6FyUSVGTUI8MLXLZ
sE2vDvqKb62Rkiu+JMxevV1TfkNm4B73gAJhpLH4gR/g4RQhrg8xUXJ5UorGpuF2nC7lsQmpxdN+
Bj2Sy7ZxRYYohhPrU3yiIumhDuedUbX3OTA1F0lHgWAsSZfEMNA/jU6z3fpe4hM9w63aQyzDuOwQ
6l7tXVY1aZlsYf9lN+xH8A6uySvr2He4cEgCJg+vkeEJPcYyLPlFffe3rka39RlLDP9F5MkAWwSB
RF0e/OOQi+EmmtBG0URfRgQu1MEeFfXNP06+4NPOKYMWd8gQoONsbtKMwTCGGjprl9eG9WzbNQp0
ZMrUD5UAmNrCmr0F4d3e16IX7Hyim0Zw7zDpEPcUSHp4wEu/Cc8g3TGFsw1oKFv7jj8gjJRtambt
CbYW7ntub1fVbL/qEymJ3UEfhTn+FWGDfurLvAP80brP2dpHUE6r8smhmhkdS7P8biCyUOvALRoW
FWd6fPCcaw/ZAiZhddIM6PfUOyF8UIzx+Qdy/iPizt4WpgNac56SI0kSFzGgDJqyk/+h0uTPjxpa
2W4tIML0h7Qu27TDSeaccIX+MxcEep1+zr5p8Z9jgmVFZ06gLC3BAjed014+YDBTztKYwfXx8c5E
pT19eOUcgPSVg0eNjxB4e3/nycdvr17jgf9OYA50nc6qfDJTBUqDbsyauzq/4ON20k7xwsZWW3Oj
1rdhN+UnustuOldkOA6nLFN5I2QVuWYIagBZWGdHV9HiyOVLz8hrv2xl9Y8odHJ2zIAVZgvyUl6W
8HMf9o/9WsnNdTlIR1tokKoRxQzG9UHQi28S3weUjXhXSkzqmVZT7elYJ68vtLyKsrYVfECKeL2X
rG8voI66fWjUsPhpQ9/A1j8tGpKY/WHYfcN05KTeLhZxfBQcT/R2Br0tgBpxbemmWIyvt5ZRHDd9
wEoOMU549YuMRWMz4BCvGUa5B/fkvhNtpPMiVfUbcpxhntDifnqQjHwgvbVj/1QDY3mGIkzHbCKw
Rg3+ji/yZ+IFCu0Ts5achh+NBYZ+KZvew0+SU/zNascghDkqFI4TqwNhBhLYpv/HcJ60LbUF18O/
7pJhjuHUaJp3mKX+GGWThcJL4L7J5moQ7vgUryMhfW/OSsKEyKa9SRKsiJXjFrRqluQfeSqLj01v
j79C5f9Uf3JwWxEE1Ma0XXYAtnBFk/OaNseQoztnYGtq/tVBGxcuiMBMn6e4uPTwLphrKscOW4B4
GyGWosUJO9iq1v6FlMMnpmnqkOPeQVLQXp6LI5Lb2qdSohP9wbGk9T/F7ckhfuBkUYdvCFgm2SWC
hQXHrOmcN1+Kyi/RZADr4/mqv0Yx6kCi2VRwVXDhgEYAOQp5FQSw/EgleBMOqE0vvE+6MyZye9Jr
EqMiBuk7gcTwJDyLVYE/zwLuIrlf/dVOxxp1WhZshwpCSPQAtswpFnsrOh8Oua5zOFv7gWjqMNlv
8p7Cb8dz+JtqxhE5Slvrpe5eS/VtVikTTYbn1iWu/0hWeBK5/Fn0Jli0NWgN4iZyTNHIaIN6Exyb
AEnZCuzl2c66uVAfpIkqmELLPfgE6RJTxK/BK+dRHOL50PC5JoN9WhHh1uHIe0qdU0hzNjlq71dY
RUbWxoQLevvIyNH5LH8BvCv7iglVL527lcLohCC+t8vB9XKufdZtUyxavhF9UUvMvX3Uoi7xStaM
bg+A9Tmi4CA5VDls7J7ds/us+LPF/Q7UdAhB0hQ330f3Bjqqi+pGGunOx7tyaALOd/njqAQbgCS6
bsbK296PDyEOSwANnXzgYaY/GmTb9MrcxcYTSXTyc3lVbRI5GzafLmguEX06vYT+leqXkxym2zvZ
bLkEiDF8eLz+arzn0G2i9x5vp+gT7W/xG5MQyGYiI9EID3yqhZbmnVn4HcKITcsAqaUEwuBOGlT1
GPIpWFFD9iP3tneiYcDMUt1hGlEBkWsDbPGzn1SPlCvOlksbI7XZBfSOL7phN+9tghi4e/1VD4Yj
NCsistwKkPlCmtiVGNEfw7w5mJ5hmyLbAuec8GLpjs0nliUo/uboQtrYRWljNq0vnT7lfjjgDvS+
ucmuPoJOY0lG5MFL6eP2gYqA4sTlN/MHEHYnKo5L8VqQxu6ggnDmMVntiqJnhRFWCBPQNXTQqwr2
CRjdihVn7WlRcZJyIG2OBjyVnYrf9i97Kc5vIk/ngKzYKs2uFvsKsH5fPKz1NYO9AzlEP59tcnM4
b028JxlOqwtZX1q51vV4dMPRvGx4fWkU/odNTL+6qaw5srEZEfR37whubTSojS9HBsqqP50XbS6l
/0g6r2VVtSwMP5FVCiJ6S04SxLhuLDMqoggI+vTnm/tUdVd3n957LcQZxvjHH96UWr3NF55drsL6
zB3OFdpqjq8OEyq3J4x/DAV/rAF3Rn9OgMO+x2vrmA98OTZMslBsNZAS4r90OSDR6rm8zSeI1rRB
nNsQ8qFsnqW1rPcDchJuzI6s3J7Mv9oCNS84RxULp5kt5mNF8IPCgYqbJ6KAeJ1y7zMTzNSLvT0e
IKja3LW2hDushZUFCM5X1VpiRzh1FUyCRfnSElWMYSWrvk0qE06bIe4SUeV98SjiZloOQMZogLgl
cDozzoYP8MZ4G5IJPBFriV2j+QYHY4RDQMfP3N18sr39doVrJi5puNPy/JeUVAVHNdY9YL9fTEvi
YLrnYcuGSGVrjgTwZE2cyqm4O9kwajzYiAXDZe6yj/HBOUKV5u+Ch9/uRlL57AXobTELSP9geEL8
Fdi06VU+MZQs6FHEtXpkiG8foI6AKHWzfrRNqbT5dDwh9e4kAGLH92k0U+cpHvofrzH4+1+Sg0em
wuoQMYZAgxYMxA/JtSJsHbOymYLpZqtd02aFnRGOon0QIQ4f3hg71GTDonPmUzWYfVTA83cjJX0i
6vjQX+LLWQNUkFzqxtuQvLH9/zunZ+E94eXg3DBlg1eZFutShEnd93i3SZhyLfBf07PZxK5Dgmbs
xsFhKlCiK9m9F+e66l0c8BoKzIuF4pRw1oaDCW+6wxf+dnwZazevICAHeRirBPvahOOKnoxfS0A6
3jSYCSBBI8iOa6le8pvwMFIMyAyw+5okQ0J0fVPRgukhuLUmLrCgmTBvl6yP/VkUJroMpk8eROd8
WTEWm8mUSNmfsilX1Fz61n8zmbtZP2Z6tb+1kG0dVPAS/BfNHK38D2LQkLmgmLVco9ICZMzt537g
KkhvQv/rHytTjSqTkEk8xno2P5G12ve+VAsqcGpSmDLbhsVh0/Au8D3lHLcRqXPyw9NQk4n91g61
jw0R39S/mHlbdiukWZIpze4RmyQku5T7RBawHzCOZEh+72ZMWgr9T0cemPZNMwaExu2vtIYWQ2Ky
6tI8gmc9o1ExS+jNQpfMDs8cEqxEv6K/CbDmkf2hr/DnO3CfCyfZK8lVXvDLY9sdv16LJRR/iOII
1XEXDDiZHbHUf1HjKexHYIechlT+90eSwemH42LBWqKIo30cmLKYNoHPQ1QsXLZgP2hIr5f2t6S0
kGezilWyXkF+qwDrA+uaFgsSEsh5QUS+3Ikvmj0grNKQ1X41IBWz2m3PMMqa2dV/9HXk0I0tr5Cf
+SiCecPlquzBGxvbo2nSYTGuPSyc0Mar1xQoANMyYBbxX+DnUk/hkD5JE8iYx5Kf3uDpIZHWtRax
h3iJeTQLiGFlsFHc4cxedHNJtOQrIn1oBvimer3z7w+/dk4awUmDnccNAxFO4d4rEsDQ7nSn9FDj
CS5JDPVE3U3zBkb897DwzKWr9O8cafhaca3Vx+JYYU1r1glGyl34sIgrNVr+CdZfYEo0y31HPomM
6l6guGLlZv5r9hI3KFvgFUhnRTvibOf0g5FTzJRlZ0urxr/TfRs3M1CmA3sbDeilfjhEUYu4zQok
+PXSKoolQbMzaLVA4ac/TPq+ARnB1O9WERLaafSOoEVk0hMCxinFkB3MlmNN44+mCMdZ6c2eC9z/
IndUoIqLS5acXL2lG4JstupXdN5Ieu6H2h6yiK4UsGZRkJ6jsXDfM1q5Fq90zB6wbUf8yk+LpbVU
mRSd46g794MXsKmskKClXfajL5HWDScyD2YAQyF83Chm7U0WEoEAcGuGxJkKy6xy6/A/ZK2GUgYZ
FuqHqpdGD+Ep+uC7TWKCEDISB6EvVKSjw2WGkBMmF/pHjIjshwH/fKAvxOVbT7+afwMu67nCVBEL
AQFAj8A2RmQNr3Y9o0fhxOgVPgxEUe0L5vzzqNah4kAqsrZA1BY4n+7UppJkIZ73AFlb/bOhVKes
esRtwP5W3gijRVs25H6BO0GFRKldWYxhkr6/eZvIIEQvaXOTpw94IAdOtM8Xg1VsN05bo+SokyF6
/ubkjSAXu8SyCf7p8/ZpXnkwKuyWY4p+AYczLCwLPblb3Ip47GEeNbS/8Gk7pg/0vALbGIJDsy8t
DH9Jf355T1dsQyK5grUod1qsegYW19yiOHA7Mk1UbQj1YOwve0QgHAsjdxVRk/qFzTWuD+0JxpHv
KamgpnXEh44+WOY4FOe52Eg1o9iJzZdjAJNQPYzO7Kte9OC6+tqTdJD2ZxPVlFt9EI9hmtJeLvDG
1YADkXIY3FAoYDUo4wEFTEgKIDYsgqK2DWXt7x2jpeD3VObAapeF2/fymANEtdADG28cFDge50Nq
lsqbEJsBpRc/MZwlmN5SwfX5rXYvyHoz8GauU9prv06EX57kEGVWsQVicBmVxHX8Ue1b8qKZHizb
6LN4LWi7tyZXphRm0GvXZA3ndoU/6/BCDcjOVnmRq+4kAS1NyY1j8+eeKLJ5EuMRsYXAbvR8dpdR
gUIEaoMurAjSMMErvK1e8nJpJLkGCKI9Nen1QOAz8X677Dq9Hrk0oVmIGhJLCPklEm8n0+v8Ed83
D3gy28LJp7dk6NxU1DRYZQLA7qQ19rroH1V4g0yW16/dJPkBIuM3ej/IizpkAvXaZfVsm2JDEOFp
3lCTfRK8NQA9kc89JIQbJXm6AzN3+BFQPv8GCyZe9HcjZwTzXWuZZJM3AA2d7Fwxj7vEyDHxNoI7
lflDmg0BtF3MEmlK8Ni8PC7TVeWcR0iOOiHVxe1hZDVsjfZ4rvwnVed3365uugRkJc7vX1Qf1Ehe
Tw4tj06zZyNB76y+fbs4FEo1QtseVYMxZn2oGgm1n8UnmSAxF61S7og0VWBrLnNuDY5l42bjNw09
lBnZY4vtvaZwqQLz8VFwecG/NRnxjZM01G0JcdT68NT3F6i6fuODgFUrDDuJhSpTvv3ib0QilIIM
Qu/vCwy8GHiB3nIekQWBMDLMbIk6cI6p2ScQxnh4CtBvApe9nCvZHJ3WguxjyMg/pNr12GSRRO0/
GxjKnuNdm/BHA+xaagcO/HKc9LESsSoHlIkKHOE0Lew9JU3dw1kIJzgC8yYOx5FDp99NEd3pGPAb
6my0KaxqWWqnXyhF0gHzOCq8MkVcagGx8q3xPm56ja35jerueKO1WZFYPL/HnOwljVXmTpYUFz3i
ALEHJDkctVSKrye3esf0aRwRLDr5+6jGsDLxLAikA7anqJNPp9GhIqWb29Z+uFhfjg6sFb31rksl
QuaH9iRzL8vj4qeTFzFJQD7cAuS/mI4emkijpuAKM3YZ4eJzdslzzoodrbfRe1lZb7+ffjnjvlT9
pb8NQZ856rid4FEYpJKx8ISzAE2Ldl2LBkeJr4b5xYceFA6ISMbyFh3TDptZvecOdNLswavFUUBl
TquRJztoZjI5fhOq+LsBdhVjzDrDmPP0w6DJ+M6HQc5hBfon4M6MudTV2IYUF3B7R+nA481gI1In
92ir4wXtKrHqIl21ftPLBj9MgE+sViuPzspvHM7lKS0rg4nbghx1LqdW/46p3Diz8sVr+jlRgZLP
E4CFueWeJU1MmwlPgIFWCjLESfTmgqM4L4J+kq9Hfxx/DGvvO44YY3wVO+HHao+zhEVKkqXT/xuk
n4EhQ2Fg0S1riOERfw+h3HyQ1uvfBLZLZwP7XNw+aSwwso9PzKpAfgZLBQ+L0pA5xpzJrM6EFu1C
Qg1YYBP0LXryxTi42u/9EEfP5DllII/aD2o5fikXt/Nu8Msw2gefWZOhybhZTMALRqtI4LCCerqd
XU+pXCABUI4E4wEXIqAZ93X4sgFEFRpUfHGFF4vsldiQwOjjPdKHQDwrnnyfzMuhauKiHiusiYu7
E8g/RqjTXgoX4SfrApGkZ4ZxuKngxWZAqx9ODXYuAI4z5kZTjadZQj1pMKOKGXAP7sYzpZfNF0OI
LoTnzjkQytUXbICGhjR7ObwwHs3IZZL1nsKvF+dqvspX/SIoVm9fxjOmRJqFBaNGW6MP3cpQPKRn
iJNFpfDmgtjOqKbjFyuUEsVe9JYYyVHAESI6pTliFVeckIS5OexVbABFwwX4Btj0p07FoAV/ZkiT
4xVqP8CQn4m3rw02bPahkRe+pjoddtwNlzuYEXslKuApFt6mA7Z4LyQfOlySrV4+Sm9PxdaLgkSY
ptLc0BLiE4vmhCaQyvBqXxcX++IOvJXw4vk4JUjDJemBaA9sYEGM83WqE4xZDYW4GFC2Nwp+qibz
Qm2xpX7m5zFLalbqPDs9zdFUhUiyAk0lJNuSRaS4EpdP8T7o6ON++DlIU8XFOpwi3h2CMnBgY7IG
Y5Op2T7Dm2LFtfHUCVkn6zd/iQ5vjCidZeKDS4CT9WfvxcMF+MChkX7TuroYnRTmYLM9cQ1Qmp4u
a3nZcUHpAPwG/+y7GuPEeMZt/x4jgPW5Jbn58NmhKXpbn8N28QTxWoyjXauVDjo3ep6LXpsNmc9o
irilbdCA8LaU/zq+5+5/HNynYO8O8JqG9Bh/uOnqH5Jl9NL5xZzBw1kOCNJ3mIcxz467aNQLhtCg
w9e0jIhYlTAu4RDdb5kvJPfaf6bPlMmC8Hw0KPwxda7/PlOIOH1iGk54b0PYvGZGoVg7TBIQMOKH
Ffw8ybqzf/Xx+rNjt7E1a+e+mKAxGnJuomYjuleDF/+wn9M6etp38R3ri4eVccFcQSXIsDB0ThES
xRunH9JIRhioTntBteeGFb6vI1OObyfKoi8T2sluYL+oDn6enCDm/Jiwe0tHJTriBH5QAZds2S88
KwVuipQ46tikzCoJGIg7m4TYVT2l8bRQkPKkl+SxoFKejg3F5DyizaSXmbjqSQzSXlOB+IGscW7T
lKH2jF/CzfhiyfEVWdiq+7jyJrvZIwRCrQ7SMtiU0DFVwtz/kQYvkXS18hOHOqjGm4N1Vf3L56Ze
vS0eK1ZmWWvPPTUsQwr3endvzLjYT6CZN8Tb+vDpDT5OfiI09YG4W9giarRfGEwBShhb92l/tAMw
LIUq0HKNOdCFWsLER/7hXvWxi/hTFP20AGb9R22vwQoWoAIUY0JRJaZJwdYQjiqIluwxbY8oZCcu
2e/sqNoomM8WCBM3kL2oMhci91x7LQpSeun6chMsAicJR1hrgc6ff7A7Ga64v3j41wcxvOnCqrx0
Gn8QKzGWBkHG/8cEcCbNAJRsIrltzMLBXFWPs54GqVl/mW9djAuCJ8TuVfxl3vTkl5Mpb4x8KlEO
rK8bwschoUF4d+V+Q/knzLk5Vu9GWGI/dF+MOQjHQGy4ulJvbGmx2Nw84z2WSHDFDLA1mnlnv+mm
ZMAq5OjGb1N5Q1vyttM6gBUHZoGqGoGtgJv1JxNgNNqSXRzwmTdoxtPnRrTqinFfEkHC32/+mel/
CFsUiVKvJWfxGSUSC5s32WjH5GWL9yQP7Kv7MoUlE+rm71pUTJ0JcO705irEdQiXFo2iTfrKXkW8
gK2gf6bKB19kAYMZzG9OCofXS8aO4r70zeSPbtSjcKVq/U1752/wPObL8ohHBhE2HDxxhY0645jP
lOQB/iVfvFdDHsE3fUaXiBuQswXpvBK+9mOI1MBqfHAHKaSCMfZjPRSuZGz2mfDIVnTgJYkTCWmI
UfuKWR36BHo6fRzDtdcex5N5l1wDBbvsj47D/fRlPuyO6WFl9RZoooOh1Zkp5EIsXQlo07hKKVym
9T8d8RTUSNuBgjWHe/xbgqgwhwukaBzd5yRAsd7y5LImZRq4GzH1cJ05F3xcIlQMsJf3jfP1LwwG
cZmcb6N6d48ZbFnsJfBNAZexhgPaWKu2WVguyqjzB18rphz89OVgOeSipkbgW2LEqyyg0kmBFPBl
OFSuW9KHveKtD5Zd+J7SGXR/20OfAbwvn18TvZz3WVMXarzLvF1ns9dubIlbKTupmxdQgg1rL/wx
90brMoCz1xyRkEHZZvNX+57xmdDEY0w8K93P+R7I03x/R3CCofAnuvGiV5iMB8qCZ2Rzni7gTbTV
VEgfhyBZ2h5Fvx5UbDswYgyznYJFgRKSITVq3O6N8ZDQ1AEekrgiaBvlonaoF6JvXJNJzDmzlzkd
UNTBb0OpumyCHEXdAyBFlAnIo6FGsGoY0cDnaR2Gcc0LLYuJ/5UnE8UOuYZZbE4VxrjYqYydOECe
e4ofeKvWC7lkmvmDH58c0mVIaC9ZAgwhM8bmI9TxTGZM0V7VYcuSwcsAoEMUMpWFHxaTIhAfb+Lt
Oio0wB6KOugF2rn0FXAHapk5DMAmFUFPpZ+KJkX2kIt7qz4Iyg3o8AvI8hNTFFgWb6vVZReHY3JO
iuASNjpN3yDuHd8F/BooP0dWZ5glrxNd2SXlywFQhUzKYdczSGzfYKOnI4WGLfKFoUk5PRuDZ2wX
OaUSnApQL5xPhXyVolvPcEYNPvYZowm7MddMkR9ah5kGqo0QR/vkc8KebUbWBxcCbuqMJsHwIjoQ
d7SAfeCNw++KkTayawFk06zQRkCSos/pAXKkNPasxR7rn2n7z8i9klDqOvymLzy07ue3VfJ57wyM
UBVqoixmIk2yGAvv9ldFg2UZ594QkjxwaqgaHFAQuhRj4uYn3GD8i1EsVFd2GSh6uIWvMflG8peB
3GAV6f7xmeAti8mb0IFfGSBFI6LlH8CBdw7Jx/K+ewVkvLT+PYUzrKC/L9aP83tdyPovBeNo192Z
w+zpMtluZMHsIYivDJo1FOI7BdDhB174otIUE5A2Kl28wlKqFfN6zMNPclvyRTQCVEL1ruiywhS4
SCTsAPwacIlWFsYvpJbghm3fXVcMeQ0uzby1YfFQzNU2d4oBpxbu0Y0ZIiMUhjM8JKfSVleDG8LG
fzN/eWRiaxAN1hUjiEg9SF7rEf+cFJLADZICItg7uE706yx3+3bPyV24deZlBbazB91zf0cGMwRh
/AQwg7fPlFErcNkXG1iWCokUVGdfbgCxOWlMYS81+iTt24W7BVGjYQ9GOMWgaUc+WzF5ajOM+W8c
jJ7iqjHY7j9oPXPvy29CXGrc+L2YoQwmODYzM60X/GQc5yEeknIaDRZCUK2ivMBebir5TNk4/TPv
GUHlLQG47uZzwyyROZ6wp1T+Bt6YvpLBJ6YGzqpL7owLxTCjdG7Azm30OJJG9aBMcBB4GvX0tZjE
z1VvrmwK2RoRmOnKydPNZy1/D588CzMzfFpm46C/EV6bgk+yG8PKGzG0LiPGA7uPfbd2Y5a68NLk
fVzQHFChzkR9xQwUhIfcLLybeSyeXjXSmhQVRodeylnmZ1PYtGbPqFY0WedXUMw/Blc6bwaahYsH
1h99Ck3dqVqphhrc35rsZlPZxQ8TEDN64eyjySmw/+YXK3jyA2RDXtInLqT3N9MNBh9zPiVHGm3H
xFk8A2wZTAY4YgBnZqwrCNEfYmQNKlSnD8lpKQawwK3OABo3igiaxhdobNCbV6vxyxyHYjTFloab
3yMDjbkVDth6jXJvMb7rbcokp2qtLwXOi6wVXcApbPd9s6FJVhL6j0a/wNBqZhNOzK3WkfB2NeXC
kLZkGgJ4I4bA7YnES/vRx9Qk4gK5weSk6udpL9GHeTG+luWbKDgd3F0FutZuT5MxrvSP+MTJk88k
WABYGwaZihRYk9hahGH4vJ3JieOSGv5qDkn4eRhkFxliCKx1i8lQA8PB8aUheG6HGLzk5y2zZbb6
ctiqzKMQuLtYa1OuvVgHgo6Eo89haDUuJydNInzeGvCjcktcZogrks0Vtn8xbFQqG67+bPYOVe6U
oXa176eJKYDuwfKDIIjdbDD3qDB1Y3g9CW4LOLNYTUA5oBWjmb27pAMwAqbNYvTlYCGJ+/Pb2QL+
4Q3dzYbRM4BZQlE6F9KsG+7FW9Dgv8+Jsng2nA3Dan9JgZajkuGWGIX+1iObmHnnSr0h4/0v8K0x
UJu23to9RFpoiDldf5sX6/G5w0brWZhlWMRfqnaMtdaMw/L5d4ch0DUc2hluJa1z098H1ShOD2vo
DzmXQtUtEO8yA5gyTa5lBqDQwzGjnH2GxiRWj70WjxKGSI/DI7r9Nf6E0dIJQIFybvr7G2twt7+C
a4eZato7PvbcV6zMict53HNJf6FRYElij7+1Yu46YDmiewFJ1UNlrvshzRVdj8UEiMpGiSne3Sfn
NkSPyeYaiVnmluuJS+rKi/7a9VoKSyZnjKWAfIGyVEOaFXaZvuE/UpyYRfBh+kFTx9nLafIzLut3
iKKEC2M8A/+bfu0jt24wOSqt9sabJv5xvah4Xw7fNtcXIP0IyKY747mhl1ShYbe8ziVLXUrWw92m
11rwqA51yPol92m4nnhNDKURxjbIuGjmaRgO1BB4+lHtoNX7JK/Zdd2w24w+gPoDxoi4+L94yGni
I8PJhuNOAtqCgjkCheSz5WY9u1sZvkwsfKiaXcjT1q1WgXGF8MenfUfUJuI1YMia4AuMb1cY3k7K
5gshI6qtlqsUNI1j1sQDNR2ZlYNbCeGs4KjWZ6CNYVAtlJNEe4Q47MvcrAbkLbkzGBOYH//jS8SQ
cLk9UsQTHJn8HhKfwMohEFeRUJ88LEF5mmzQBjK5l/kwD5ibL5FT5SZCP/QOllf6K+rrf9PZcvkG
3L5HPZj+2/U3eHv1H7z9bvG0cMd42te/Gxab9sg90Eo69FHTS8pg0RhMBexGh2C06QveQG9KpiON
2pg9O/LlU/fUnwAqNFRQkWR94iQKV6PMjPwze1hMNd5/r1O7/5dQMQbbxWP2PHKe8Ow4rynjUQnB
SFCXAjZh9eu9FFvF2lARAdZwkJ9pt5QYbpZ7mMYtb6Kefpi73MyvL2/kTWGHLbC7QYnIEIveDcZR
DlMTdjPFMxfIz6A7/2qbq3DgEHCvOLsFlzS4BJubaQ7haVDYwdMggmJBEiq3Icd14WwEubKkZ7Uf
B9j/cyTHjJdB8yN1w891oZ4lE2oN/Jb97ZLxMQOPLzhzNuXASDcjiIGZL4FMMIn9LPh6Kb5NeES6
EilrXOOS1lQOWIGPk4x6P3mva16JsnBIuJ2Nzn1dSV/G+Z080+L0+mt91J1MzvA1CEkNWKNgW90W
a8K03RcEyIDDQ5l7lZEJuE+Fd5Cb1Z7jsF73Z5VZ+TnxjhqvkokkUa50tpwjjDQAPvh+khtdpnm4
YFD6FrUBC6ozRajW0Oo/IRMMoCwBWjH9dqFte9A2lKQ0mBsvmIhZPRLLwIU+++sfrpH+nTBdm8XL
4Qs+RVhihG8xFR1rrMU1HicqLgq7PpfgwMDpbs/NvU1LpzS2PvyZt38YHrZUCZJfpsX0drr9S4Tl
fOpBTRqG3LmcJc/VSzUf+48abLe+NBviNQv/8q0Vh27DtkNylJ2YI09iRi8XlvMJNQh0+Gre0Gy7
jTIjKJeC4+ZLFnAAMB+1qzmQmbfCgIQXJthGYgIlRJh4BqdgiYBL7K6/EZdBbu/KoHXRbVKp9YAv
uvC6aSNIYDR4XL20PPRe6qojEVfrid0sFqje2Z05OfPyIeIM3KFQl4oBrEooWYvqA6AP9ijyILrp
ERFdWwgXBV83dAGVAvPMpH12c85YnbvyHIpdMsTm86mNzuO/DiY/s9X1dfOIsoXE8R1K2AjWqFTM
Cwc3nUD/D491ihx/NKuxLOGzCLRRAKdv67IbrG+xzFzk4f3mPylQUpw4ATOZft/0ViU01eqPYO/B
LutseOwMyFq/2RcnWOgfewQMY1N/wJ3LF29bMqjbQZFeHn3PBh5zsQCpB+PhmoakXQUSh/bNoY9l
tGtlXoMWlQIZENnJphLYAqMWoN60dyWakG3TZzaU0sQzntYbrzxfduWbI/VOdNktUOHeI7voQ9iK
JLvODOkseQp5BVv7HTTmIH0u8Qr6LjEmTGvrF3++Vus9FRKF9t8ZA+ugmlNaEMyxrnZfs+HUVoNJ
INQPgHMQalsIN74cmQ4AxLFvMGSeoGEVymi6LHqQQcqxhwJJhyBp6nri+PSdBZMZ0OrhDLkKAlh0
5P9EGimp5qtWOzMdO6ubVkP8SacCX6n1ln1VaMuSwk7TwQktHMmLrABqdm1Mw+ZMNkjjAlJc6a20
RD4iPoIZSRC0lfUsef7EqF42jqjDH2j3OjsMGeyiovmnnYLYS6ecIXE4TfTZrKv02XxoDhkeGVhA
OPP51cT34ooVu73tG+TgtT70Rh2OQjl2uCq0d86UC6r+WKveU0q+YCUnsT10saR3ka2h7ZchCb+Q
jF2B8DGKuBqpd4OHp3uvvxT1jQ7kFfxT2g2Z+y8zP9zUSyFJm0wFWKl7VXRfewlCj3VjGqivNKFk
I+kRDrkQaKd+Mv1FvmHoiNnwEQgAf2Eh3uePOdo+cD8UcfobFVgqwa/m4necgWsY6Wi1yPwmgzs4
dlKqIiPBE2B6i1E7Guvjsdlqur/sOUiNP9AhYkGi8XvcPHGvsxPugEwSLIrTAA2F0HTy5fr+VNWM
9dJByS6R88c7YV55BYlGaO4nurfbbVr2DSQXYPshehZYYIvzV/sINcZu8RQoyVi7bC4HLtZSWzD2
wEMDwUS4c8TTYSZpGzCGfUfnFDbRMyDEQ6fv+Eh3a/BVIjbNDwLbrbZQdjtRULeV81GsFqpluBAi
coCs5Ai4eBA89zODyQT2B3+9L4jtI8oXGsfUmYxZtGgRDGAANPIwQxxufR3KGNK0l7GUbPpvyNJQ
hm76Uuimr7/gATjGXBz5PRoy1SbE6JHrh1WwTQtthaGI+jS5CPQWnry5ghHPVsdsav7CHQaasYfe
66b6IaIjCmW89xZCqy/IFGNwBxg1wTgaaTQXl7EdYKO+3rw03jK9tAP77MlHSHI7SZnKkmY6wz9k
EsMPcRhVuVn4Y3Kmgz7wbCBnjfbgxbDxzBQ/Mu3MYzNkDseSALUDqQfwODnLHsPGReHs0tRxSPqc
nfn8r90TnuexXo7xWRNup/bA105qyLiyp60o10JHd4YSckwei+kZ3hgtc1RsEYTrRMeigUsNSRuH
FGoNjDny/Q3uIf+pIUW0TO1D8xZtV4hYwyIMMWaADZd6IQUectTJdMU+2bD6d2E2M6lb0iTpz4xE
QFPaQuxCvBro+FMSd8kkmvIN4pTiYZ6qG3zpmUs9ry1RlTfgSdBTteWaTsWd4mlxPBY6wm9yLcfJ
gPML8AHb38adHHMWSrE4I8YtJTg5DpopNOzw5yDhguZqgzFfzw5OQPr641zX2z01e5RiJhHUUIoL
VJ0sUs8BsuO3CpFjteLsuo4151ymwzutypkvi/MNE7g2YZGraQYzkewja/22Ej+pp2GIQPQ6Xw1J
MvZ+fYj0nR6g5YUVSNnsLZ4pkgDWw9PQzeCFVYGJl0OIg4rQ1+LaeVsG4fhg8jhvGHg6BUiHDRiZ
Q88nJjwzvHfw81kQ6DIyNNvEBMYJNXsciHPERCXKw4sKVo6TievoEhsXHMGEPc0OFJZlK8HXiuNa
OxEVgYHHP7cpZqVu2eIeQ5AVwxZWeRvpprBIYyKDdyXWSjPtGgDZlxNKpsDDOBAH2yGbFNlAGGi4
6fRIHCcKhUBwBsf7wt8SRtm1BlR0AhUdKlwN2wTZLNt4hM7TekNxD0RyKQSV96zmjO9XDgudpBUl
EXYyfZlYgDCHgYwVce79FAvfiMnb+kI6DhG6Zw/MaN0RlGRLQDZvYtE+eoYtIHqrifgxRIsCYF8M
BZT5ONk1FtMjysNKU+ljj495+4aSCovn9tOz8H1muBP98KnYoifA6cAhq4bgh7fP5Ak+/EX/wP9o
AsxUdy2XupAxipsUMZ0J5tlDKDcG5tAIKqWpSD6zbkeffYEvGNZfbXgxYsFvHczuIsmKWBYJ8hBz
cDj/2OvCcMnPgAQNhx+SNfx/+KhPo4T+eBfE6+SKqxizftT0mf/jCHjrn1/0RftxwH2PY1ghhXRH
gIqhgBaQ++5x+aUYOea+PLtPP+gAfUJwamxde7h25r6YdlAzM+YVwyCwhOkdTsSsBY7bbEEsHxqx
9VB8MQoeM+zP8RDUf8nI+CIcjhVsiLBJWBH2ubkyeXc+sJG7FUloVpZ2mEn3hX8mQZk9nQFZIAJT
FIbmJ9j2cCay8Oo+1gXmx71lH0Yy20w6ZmjRw8+ymIFC97DegElznXNbfXsY0jIlGuDnAhnOzy2s
EM9fUya1QQW7BLOGxgeJ2iQ0hBmKbowJU0/olHQy0G7WGM8pQjaAaYkX2ExCJawhEbl3LJt/ZvzQ
74zxc3+YotBhhBMxe2ldlhX2YxT6zO/sxtowdBnpN3QAVpgvYWZgtX4/jeOB8Gd9+UzC+/7QsQuo
BxohqU7toOphKETK8T9VEFk8dBAMkYNF5VDipPiUWv9oHmKYiTDLhaVI30aJrocjZww18sJ1JBid
qNb8FguBgMSsFCSFIo/ScVH68pwKcf396sO/Rk/DOwpRtiNACc+KfTB94T/WLQzZuGbczG5yIbfU
1EFBu+E7Z/0IjoJoEMUw5A7ftgCZih+FvhI4fsVMVHa3O8wYZ9ATD2hnFk+hoWrju3B8ESIaJihm
7u3s2hnRkX70XrK7u5AOgDc+JvfElOFd4cCIuBqEvL3Brfn79DVeOAygtOuA3AyVT+UcJcDfE0ko
A9IhY2nXu8/JjNV+e6bHMC5Eoqgq7KCIEIoONF9uA+FF8ivUV6Lxlr7GhA/E/Butp2BPhfFvVhkr
1oGuuEAlR0FoRf4wVY37TXfQeolaT7xOiWgUxXvGwkaghksK7W77t7yFlwcRKm/tKEdLLsK/8QpS
ufMAU2s0ToqBR+e9QgpsXgG7sFNA4vC1hd5nbPc4Tr840PKzPOSB/OI3TRkkEIYwT3M7fS7LpaQ/
AF+WP+KmGfWsx/pZ0W9MWlofiSKiHGZAsCleU7Fa+n29ZoGdq3NlHuHlmBsmm/AIhXHLBdEqatK4
zxPwh27Tc8D9rU4fzFTgNoePPW/+ZRKLgd4MaC2Hw8aw0eyh2bwloxCpWbe+LltzpLcLxVIxygTe
E37y1bJhzSKdMiFmCGIXkBprYifAbkFmKHHC6U1J6wVYB5u0mNxP6Y54BjHlVf9eIUUWrJ0389ra
0nGR+1A34ihpAo/WjM4b58oXQkunbHL74XeIBVCqI9PMYeBxaOoczbAn/CtSltnAvi372M0skeeB
A1PNI84TfUnag+91t8C48RrBdBPiCSx3/gs7aD4eADAh36F3OQ/0ZyAml2pCX5y8eVVkJo/F8+IM
1cUUtb15R5Gxf2aWFyDn+h7rXd9pDr8HPwJkjGo0qOD0cNLmO8HnIpfIGYbKhhYLvDnaUg4MYKE7
3A6LQSL4TQzoVhmrAEGRoVLN9BNSb7GV9KLHTrJvpHVCELwAG11XEHYyG86cm5k4HjZIwhlpUi5C
HbNVQtiVBAkF7CZYsQ+X27KBOfiEH8UKZyLNXMH+0NyYvw0kLnOYDG0gFApeUsHwMeiLOUQGqD7h
F7BLWG5DH94h6pwhjHyb0DXsRuA114sMvgOiPebUKmyIniN55a7GFAygCP0gXCxnND3vip1k/M6f
s4CvC8pFwCUWMsKvZs+/UV7cSX5EjJVStk+HjIkuZEj34XgyjEOhwAbJI6Fc6s9+8Wgx/JPJ/bVH
C8m+hjImuy6G8rLVvY3eejDUi2P+NvLMlNePXQ0Jk1ImtwCZJulv4g2OvSA/PY0hoS8CjjJ73s1r
fb6IEa2s/0Qnn80J8Inokn/H+17eMO626VUEQwDKgHc5/DapAjOe/jMu/fEMYpUz5OrAKuPmZEIy
+eAKLveDMxMgXu0LDppgejOYgDsHV+WpKx0w9xPcLkCu7a++oOGIUBJWGZHa7siiDQGBsN7BG3vN
h0fCCzafqCSY650Ay8d4C2nVXFqRbAcaKnDDcafRt1u524v6yOkOuTtEAZJDlfTHpbZcchX6D6qB
Cae60D3frAfYVT+CcOKTFUy11toYObNZdIoY0viGu9v66r/Se/JJi+PFbxI8oxWu/5fR2r/guXtD
yV93h4Y2HpvUYGRLfzCSoVnDUYuWuV0PNdrRa6rG3eayV90H1EMhyAHqg0vfi8czMTiQSPNo7EfS
ok/YD3yirHGF69Lf/BEO1t26Dob/sXRey6piWxh+IqsMYLglZwmK4cbSpQhiBgV5+v7mrq6+6H36
7BWEGcb4xx9gZ77M85a7eEC6aE+k9RLEaLbakwoxfttn/HaRIfWZVQzgjOkfESFQk0IC9RU8yv1i
fYj3sz7DnZxktNkf/EbBSJoFFZR+AKQIBLH7K0BjC++5pimQtgBqMK37gCHtPLdr/GrW3zVNR6P1
kQkxywUqaY9VfGc9h9XAfDQalKIhI+Tg1reLVHobDwjjT9ID6w2A7yC5jtQhWim6n1k/zSUd+v1w
y+FV/az2ZbEV76OBoj3/BrQiM3A8uS8rNRAwiacrOgo6rg5aKzNEOGXcdwu83+6wfhCHSG75tIYH
jKuomJYwGSsdvCmHiHSluViPMeSd7ABJsCjAdoATt0g6SZkeKjCLE7IaV56p99OXrAi7srr5rgUK
uB0YsL6/9m+CgTsB8/QT6gSaIsDPTgOTOs8n4WWsXqOnz5RlVUP+r1Au8l5hB3OOLM9z6GGcIp+Z
Jhca+Byo5OsAiwoPj6nezXPvedELWqwzVAPCwfmI/EQupEF4h7kheMYyzK9jbfJa7B/YEB+IEcIb
kgoS6wQIFNnfXYd5DvUa3gaDuiDhZFujKCCOYj6xJ/Zb+67JGedjMTM+jkH6mJj9omZVOQ+q66tz
ZT4n6wOWhQORnnxOIuzeRkdJSMnBj5zoEkbIxOZ8DRj0vYnOceY+/37O66YRrIy5gjIA7Ad151pa
3s0HJkFMqwQxt8bJAIS+4SyAYIZFBHcbW5yhs/9elnTMrNGg5ZIR02FBfwadQxeC85czZRfdGWV/
km8w5tRZtLAooYCdEBRNptqzJnjJHOynLi0NE7kKE1Gy0tAa2fnIHhAoEk54W1h+9ElrHgVY7Y4h
Z3XIy35Al+dwdtOn85x7+WdAbyOqbYpL60wd7Ml2eDrdHm0VvA+W5nzE4GPmz6DKs5M5uR5zrn9p
eHjynXmSbJusP7Mr4nAYtEDMAlwg4hZCNLqfKXERO4sULbN1dglkiOH6PdH663z/myEJHK6LEMXE
UyT/WB1S5dPlNNp8Ub2EH4eMG70rtAdSZWc2l0zpqgFuS2B+lVJzYzJFhNsF2OOLvXhAF2I1ycUS
xgQ8dUHVWc1g/jOhsEYvpucMrxCSj5DwIXkbHyR4sVoVQjDcra8WAyANP7ZrXOE/AJEU8o4PnYJ2
rVzfiWvwelkD0eDJZfuyKBp/cbfJ/WnAVQq2rrCX7uZgA/P0PNRE8watC/yDyE9b1K3DFVAnc1JA
Bqh2GsNceDEUMz2vidqz9uGkB+XXMYygyd28YA46zKV3ax6nXKjcDp14oAgRoDizphgYVC6mD2t8
DbMJ3ORrxGjJBndCXEeo7S4TCiPeEiQA7+fszInxiZ5ICtH59ow25Nw0SEknpUfBVKMlYvyfVogv
sqdmFfTTFp/RL3HrpN0BfQ1gY7MmUVow8ia+nRChFo7jU4O1YQnTlAaj+YkLX5ITeC6CEQASNfIh
o+d8gGiMSKIyqCpDyDveNkTx4q4NvDYZeUOwF5rE9Qd+Za5jmp2ivnTGunS3Pj+GaHJ49Rk+wUzu
ccLVUbsErz+iG0Z424XA8oSBoOO8uCQPcnx4LbIVAVoPiGrWPof+SnLhNNAsdfgedTAeIunAGzNa
YyqsR6d9C868Mt7Mn/wSuOhk3V/313Am38S35nYNZ+ljfoVkl5N43ejnuzbejwyGVR+4T5iUthqR
FKvG/Pb820u90EzlKqkh5U3n5EaHM7xYZYAE56vKBlNmmgEmm7RNHw5WJPYkvJNF9jFkTQDmE71u
1Ab8paYuEU4yD5jdwHotqJ7Nn18A3EXwHAU/2ZGZgPcs1tRP8mVYoAyCXiYEmHHAGVPwOnm16LkG
ewqFDp5rEU4AxprFjvRywvXEKHd00W+dcI24nJgnQdXn4MVncvK27h7QmBjMQHRB37K7GQAT17EK
J/jG4pV4zlO3w2enNceQgTpoyrCCfwuEHfqYupEyg/AZY7xA9oSokQ4KMfWGvqlCAZtAE9SHgh8E
ehcv0fQBWVjB6uoOtoUNCQ0JHq9VO+9xiMHM0dmRCB/f96LUgncRX0wgiTdc3x7xvBVJiXXw2Nwj
MYt/LMbGjyn8FB0oTnxMFa1B1MzHOCXA0t7RzgtOYY/hMLTvnjg0RnrntDHe8dEXYmNJTY0bJWTZ
xx6HTzBX+lTQmP6i3nanditZV6GCuTho7NB4MM2io+AfmpKel0FjdQRZsPVvSTdkpwr+4JhmENEF
XRRMhoDmHytlwfgTa5j545FheoUU4QZ/9xw2669O+Y/ga6IjGMFbR1BSGaYl4ofsYjixMmwQqEvw
Gbhkqc49FhllBnIHXiEgzmc+E0etMYhx/ndm0IQh/G1yt5kjg7HpCsG43yf6a04uJHELSVKro5z9
mN/Bzbk64gha9kiv5PwcTpRlY8yiInxtRiMU07J9VffXAD13oT+S6Icombb5tSBBEJLl1WJgx5gG
cVA6WMLJg2aJqtKTDp3PbBUNf+2XxocDQQyDc52mhT82MDaxmtHfwS182Ls5Vi3QvCmiHapbnJsE
OXPPnM7/LvOvxhfWYtbeP1wi2PuojcwxS4pwck5ZpPlzCFdCwDrZF5sSJoCTB5g1qDYSshuDH/yD
AB9YpnhBObNC5WK8whcH4LRKStTmILngRxgqozgV8UfCcYm503FiX06Q3QDkJphPEabGO4IUgFFj
H0PIqAQShhujihEqVNweKPvIpOptlUvydocJgiBo6S9l5170N9zEpzDS2oAU0AdrzR/B3ZD6X5t2
ifVR/3fc6RwP5FNRDooi7n26JThfDA8QtX5wHgsD0urTf8zfpFeZAFTl9vFQR6vfVH+dWkj3kAJB
kw7liQa8QfiA/OONNEVyfxUTy/wkvhyeU6V+kPrBz1uxgL0vCu0XALuADobRh/ScG/EY6mQ1xHN0
S9nE8Y4VIH0jo010tFf47fC2xl9DYBpKQSuBDuAU9dl7QxSeE8S+Lwv71fVAm1i3k/CFlWJ01VME
hl+t5FxssiGH5ABJeJn2I7dnPA4s44F2Wwm7qOdfkSDkOcCWQ1Z6wo1sTQ2GYIHCjJnkWSuEsnTE
PPwaCTXQhEpAH3cGohO1oARjJOtKByg5Nn4I4lT5qxgCgJVP1ECybn9YTc2HFo6rRLh1Ab0QeM1B
AnmwrhxZsDq4VaEH8j35SzJT6zP6WbO8qcDDL2gN8OGW5ZzzHMRr9TwJzY0yeutFrg5JDEWicvhw
UyINcCj0AAICHg90UEHSlJct4ECzqBLMIih7GM5PNpRpAZKUmIYF4qDQGEKK1VBlo/kAgQIw6rPL
KZaFhwMcA7jRY/zfcyZT1MjBg+n/sdSZFENcKsB/i/WUG462GJrv4eNMt89ocoTOB6Hnx3iGKPaC
XpZWRCinoZ447R4wm1njhHt95kUvgEeIDEw92bGBU8KbRPHCGIPYORb9GL45EksTsJM8ZPpvdYcR
xx7xu/U4VcucGapw0Rosm8XL+GJS9rEY2v319FAwKr/qeVmaq2ohwbaBAPCXHbGQW2zxinRxouN2
OGvCjqEIxg6lrVPbQx3GKL4YcF4oEnBfQmw6tKL+jgHjzqXPqP3c77lfrAiZ9s+yqz4k7XXA6tI7
Gnn4rzdjw2anrPBHUf9PWkA07KFABhaFFF/D2yvUITU0krUN9wupa8ebh4ORILz4ucnRcuZF5Adx
JMOL4B31V0I/d0lnPnb9NFQ97LrhBBjDxd0amchwFkw6Vmj23SrptmLXwZrCE2yGsyRiboJd+YCo
UZGkoTKlkCdZfXFbFXBsR4CpF2W1F+rwi49fBKY0IqFZZzWMMDycusK6p4Sb9jB2WE6NV+2cnXOB
k4A1GPo6we/B4GXJdF2FgpO2nEnfQMLqFIMy+BAJ2pV/kC9h7LhqqPfobIyh4SL1nCyh7FlXnHpM
uJDJLP0cXvR0aEji82H6VqdB7zjzYIWCHFfGReTZqmOOYGEUPADeQiPOeIPA1ie/an8FlRls56VX
mDR1VC2Nev9Dx6YU1hBNPUwd8+qM7uqAqTe+15yx8YMOjz0IDa3wzgizUdGQoIdTAXdbH8ZWrg9h
cdIEGnTgCiNOG/iP1nC5p8P1KTdAkclSZOcfIcZHV8EuKmIRrtlqFS4h31Vfnwgjk9m8iL8LySk5
AxY7FhclASxN1Nz2C0FV6w97KpX9M4I9BvcfqxhAKVuiNy70a3gOyvQGmFHMR61S/j0x4bjNdyCn
MhaaM+uTylTYHDla+mDEO+bqgfmv/xYzSDUDn2l35Y2QFDRAapXHsFX9nh4GwBwaRDjiHbo6weDN
gXCwQirTl26hHjB4DsL3ER1MOMbiG7ySMi298R35kg9IkjDmL1ZFAlgKWpVv6Racyp6YBfEWudt3
qTzg0fesuw2xg9tbz70q4w8UrHCK8Qq4end7nPXchNuJ0QAG3fo/A+eo5hm18E9wDohuGEqCfEP+
AAE6H1gVSm+skRSI70ltcoHPc5BxTivz8dPf8KeQAzivmAwat/KZ4XVq7X0x+D7yYAfhG7yYfByD
lFwmZvPaK6ypWewpuF0MNGlrPnpNkt4vpO2LMZack3ZHHimBWBqBRi8LmwNvhPsLsJp202ELBU8i
BXZR35nMieTROhd/dAxOpOgLOEg7F93/JF/aojGEEDCMgGJAPN4fe0QcHzqnO+5dtxQcrIrrZJdi
doInjCRvPuR+AXZTC3FBMhREQAvshh9DOyQKWWmoh0qIS1NlBpMboYpAWXmlHSFGrbkDpIefxffc
wYI/x3DjoWJSLph8H5i2FuZ267M65UQCpmzw1YYPz62Hlk1J88UUHNxwOyLVp2tkFaP9E8x2AU2X
xcudegV2xG+SOZngCXKMExXFu3h3cDIZ7Gl1DJXGfIdr5n8m1KLXfDRDr1GnX0qiI3dBp/4YRRPa
IGsNTaiEz+CNGYT5hd94CwdWSYkAPjrjOwGXEtU6sAG01uRWQCumgPstek4B7YEsL6eulOSBXXXa
LMAcvzcHUID1bWZn6utKWGZe/Aek8T1LACPMswGhv0enPlwRF4QJHMSBCSopilzaCqGM0yjrQYNo
bayZsj5f6Z3XEjDl3QArYdO+qQixWyPvLRR4XYETsbyklm0wumnS1oBH/zn2nKkxrAT4+nNAs/3J
X6PiQ8lM5ENf8zzl/j9CGj8HFwmV8nMXy8fvhtNNxpcDlK/ggxvabzULmTYJJIQpFHInh9J2CJaG
4yDU1d98JJM7ghKcK44I4o9m3Lbn6FozypOxZhVzo9acmMLZgeYlzgAStrC2KSxQibSxrMtY8uV4
V+EyvmR0udvcTPJ9FhOQhmWeMGBmcioiJlhAYb9G3QnrGweBnjlJocua5brGf2LTqujj2A/0EsSx
7DRJnxnf+Zsny2oodeKwjffmsimtbzLB6B2+esmESgaY/1GYCH3oZmRyCUknqkmiq0i5Ksn6JRJT
wUwcU1kDrhE2CSxiFC0hDOw94z+satURjHKXQ0y3X+bp3PApAemsPS08EIK3gwcGwg2HVShG+shw
2Cc1SnZmMUyvvS5oDwU6sqczwLs4bVPIQl163/8xfMcjcLqQDcnp67IALk4f7RLT3EB85RXOnz5p
BS5N83qMLUmfbtCsCGp8Hr5u6d/xnQuoLXDehOAqKaudwiVY6Yj/FeE7ePxZ/MAL1+Et5AyjCoPI
+MHu2161QXuS4HlDc+vhujbQhiAjLxOEFmo44yYAs9yR7Mbe6VJw1sBpNsRHHBHt2G6jv0PI6Co+
AWI0RwmIyBRzG66txUU9B7nN6IzplSIbM+o2eC1fJFuippOyFqdRFDlQkiRxy+M3KzQIff3YzVu6
bkQpWj/om0+vhfGSCf2KDCLZ4WCDrcp8FtLAIcUQOjzGlFYH2mn3w4rS9Ph2p+GMfA04DGTP4kYZ
b0quC6MOoDQTymEMLFSCiy/85cputJdX6HX4g5eOHw/CI17+2XjH4jFOEUvvLNygnOFaLMtCz4mH
y+edO4MhQtgmFkDiIkGFM0DYV5Vg3AStY4JgvPc1SJtxs8R058zkHzLC6pIgerBfXxS7PAnC3yCs
P3K3hSZJnDitco/S232hKRUK8C5+ujt7vNhxu36D7tTHa5Wm2wDIHp0NameCch8Lhik5eIsmW5+S
oCwBg1ZayXz/HBG9eWEl4FShPhn5jxdM7V/4sdAB2yk3ok83BqKCO2EM8uzS463ZIu4gYK5+FGXW
hlJWmaak0kuMhZ6WMM6t8J0ccardKP6ngTjdeLI8bdGmSu40EPp32fTwTiVtqbUAmBXx+fD6mw/M
av03US/7AZXlqiSq8amjTEZcL5u47wqBEEC9wZwHKjoGHOorqjgdSmF1g5KMH/kBpJSsPhqQsflL
j+itYYkcYIKfHgdBM27mn0KRFoV9sZDrxbiu9MFqKi93OfGI6qOBFGcs1zwr9Ky1WHXGdEWAtOLv
g7lM7StHo/20uB4eNn12ONj/7MIQ6MDY0mXe6Xw8510CVD5P9xPWG+ghtYcR1tbNzzPmwwaCU852
Tk1EEpD3VXgdG0YRNJbJl0ijMbVA36dpBxjuCBTsCSeFcIc1KAa42C3vfIHNoQr9+nzVeU6kKJVK
hZaBqX5nPIIp3o0UWNhu6zPSYplRkiOkTiMiqdNqf+YDYum1l53qWPvHkQ1YiCNsZ0wK9SiUlT8b
EzUmGPqK/EuMphAyMqKgcIKro1VQAqwnc91fiCUATRBmh0onXPxu/0o/KSrcGff5m3uUdGDgSIyN
2FkF3JF6z79RceX+DY99oDO4HZjQqcii1C5X/zj4+O5kMzjIjFMkQDhdCm8LRJ8GDS46BvjQsJEt
/G3nKCmpoG8ps6+rnb7NHs7dkXNe3zRhyeP2kS8g0af4brKzVbojAN2z+9sPDNwEDc7iniWo9Hf7
eEvAVfsauTsiUPy7x5zrtrkJiWJlydrYTFHjnKglV1fRF3FXMTAFjgMWRRcjmffFHKcJEalAR/TS
p+551d9jXE5reuYgn+FwVyPYQJQIwkZxCLh3FL/aBZLFDz+ZcgiUvWPFoIpLMEs0Ub7SKDdUV4Dq
4S7Ot/0XvJD7WVmVD/V9eHgN1usOzEQGKTlpEZPjTeYEkp0zBcjiQyEAvqpmd5rljzVlKijifDHC
A4dESsIsiSkNT5SWDEUpAAoLny+xZWhHnGCYsVLXhe9l6+OaitQHH0UulH/sGmHaJCglEux8rx/G
MwOyAK9ewuMPKd2enhuWiAcXCQ0OsIR2w6m674rbiJ92G+AxMBOeFQKxQxQ5As4n1EHQZobIEy4+
VGvOGefjoligxXyTN8dJw3b4wzUdU88I46ZYWFNDi/c6dEYp6M6ZKmpwjCrIFmhroGHYLVP4h0Ud
ghVZ2OEztejsEm94+d8kHUJ9drHJcEceRX8i1MN4K1s/vQaMjV4UoG+Dr1XPNCEC3E8bZ3dHdCwY
6QXw7HKXXAOKjUj47HysiSJlL6prMUQhxuS3imSKi+GeWYIuGEsTiGmAbQiv19PszN6IMPiKkMtg
TKWNPB4O4zJ83eatWSXSaujWuCjZTHaYrL2sBofTijgw0SsiLmCyhzn6DonMbT5d4YxjsVEB1GqT
LTpIf4Cy3/iJOaQg+orZsgyfoqUr3KHd5z2b+ZIbG9dEooUAMdE0Xs0+puS8PAF5U0/iRIiFY3g3
im2Fqbl4ZAzssIfDPTUcBlO6dX6iX2My04N7O8NX6f6XrB6cL9w9aK2WzMlmGxkh71nxPz40Mwww
+Nj0umAACA7S/M5gJW2gBZX4HL3AobjXjrfVYDHAMCqCMfRv8VBSPY8pluBOs0JZqQ2h+KS3mMTS
qKTomj+T3YYaV2CbA+W+mKzPGQsP5DXkgUJh4plld38XlyB0RuOMzU/QMAkz8V9DiLNpEPXta2X1
EqZ9sKHcIW2BIGvnuGW+8W9+xviwqgzP8VZRZQlnSDwBtd2Bnf1KqD9Iwzl+EWfIxseU0u+C7CLO
QBYkRxVjI+NbaP078/YHdsnl33T1SoaHG/g84iQAgVkydB7WaH71LuoyF8bMiPUhypyVXFsJOZ/Q
R92Y6HEaCzsjzMldADfG/TMqMeBXACCAyElI345BKuFqT9rINz0iyDMGcZWSr2VIDaCbtAdL5N0G
mUkgw+tu+5rfYCMJxRNiAs1vTN7ICzaKckQt8MX8DxSTv70zx3CxrQejIZ0jlisGslkNmCXO9Sad
mtjvhdFjzmiePgfluC6va7skHXSk9bP7H+o4o2J+hKBCS2CD4OHQmgxzxc7E6Bq06xCYf6cNDhMm
7RFL9sDSsi9HSe3l+nUjCi4A+lSCRRVKpJr1nakzjOseqQVY9VCtMoJDm59vuHAoixCO2yjt7GFc
rWCYhjdNouDd8eZQ1YsxZw/crOV+ZI0jjz5W2QB5J+cwcsW7XRMqnnuihdFoQbm/MSRIp1SloUxL
i1j/n8QU7ZLy3VZED0zXtY4RjptTLZ3D3J1hSFVojigmZqIWQayoRXjJYbHa+U/zuiyVCf9EAM0D
VtxbWb2t1royQmuVwhfukT9DTnMrAyo0+SpcFFm28LAb2CX84mRnLLijDcZZBEX2cUD6Gud4SocK
r8x6AJBtzhrdfcp4EBQT11oWBh9NeGcaP/NqM+Y8u5fwYg+j3rzqxH3AOXr9oiWmDRHUJ3WMJXV4
Fq32b6K6Mwu1J1OxBZsZ6BqcVophVbKfzozC7wSNzNRLrf1AGSvz1zcku7xoj4u+Q3+l3g+3iQ4W
mHUch1AhGy4O+K93t+NCHAoenj49yNgEdtFvTd+r4ErCLF1QizGhKu1JJEcQCsOe403iM/wtRpn4
QKjFUmLMgF+JWmMVTxspEjr4NkBner4ENZ0HE32DkAwADDTXFhwufPpr3GA4fKga2POQk4WEclHh
IsbVJQ6AwqhV4gwMXNywQmjMp/HTsSL2/4niUdIPfDHeGiocfngPIEx81QqExGILaPs41AaInoJp
h/syJVbhJOnmUF4wGqJbaNxRmMOIWApl41eboLaAZaRirECJNASRV+QEIjTGFmN+jWrVdztwJViB
6h3rak4g6gbMppIL9JTOvIy1aYiOjnXYWNWhcettjSJTsD8ILkJOwjAZ5hph4BV1tUJ1yQAQW6KC
I+UfUGu8Vk8Vh6eRCR8zAIB67ntEt7wMzPwQbohuG1zIKNRRgOMwdTAW7gsaO2P51i8r4Np16b2t
2hWS8s6H361UUG2owTtq8i/ZZHQEHGBPp8ZcS5/qWAcYe8xi3NWUTrE2L9FtiC3VlJFdC4jGXA2z
X5xoEJb+I4RChBPyZaYHJmMt1vIvo6rSqR/4xU1cG1G1pYIdcSyxuRHQH0YLGj6hUBMKSl1MqfWe
KHgPzHcQvp1JUhFGUcShalegAbGxaoCrL4ApxJmemMUKNy0WFBd+wRx9ZtZB7vacnKqKmwJyNo6U
bwMGnERh+eEXhXOJOJoZIhXCzJhCsLapLnhjPM6CJ4qDKjx3VOq8RecCi1SvOfiY7MYUWw1TLOvi
8pPg3EDLwAGwnIsxFKQTrLL6i5+Hrftoc9n2vJI9i5sFs2/8VU1iS7Xpn/CxFyUL6wZrg95cClxt
PVjflHTG4n2bDms70L/R/rsn4xlFRphxXWUoqkg2dX2DNLitT+KUlt7LkGKDRKizFqXC/phKgvHy
dnfDgrSyZ+amKGJEOoybhS8B4nQRP3nnrb3NZYP6Q3iX1WiSEa1CgQKd0wsY98Kef6aNRgqSuNXI
J8RLdwAWdrXiZMAMgE9x38KEDC4cjBGDYocJtPCJUbyTHH+V045gS+JDs8Y6klIpsCZ+eVbiFWsa
xoKKvjojeFU8FtCGCGmuqwsTSCFnpra11yhjhYhsnboZKL0Ck+etUk1mcAAiSyXAl0DRmb7g1rbp
LYyNCuTAYDuhBtoHiEs4MV2rNnqooDgCVNettTWDO0QxV2fnYq1ZGNETi2TIYNFAsIcY72521iZY
JsQyUX6ojBoJ/16+l8lyavBJqCqpc3HsI2Pm7sxCcrUQv4tf6qIvhRcbcr9WAR8EITxkGTxZXV15
8UKE4IaoiHTM5BE9FWPhIsHYpeV55x6kJp2P+CKfwUoiwVkoFbcz1sS3atHTTEhFzI7kaB6xlUHP
grFz4iIZ5jZmoRq3gjGMGKlBB+qYH3QhWkiAvZhrQMa2N38YkDCgSTypQTvlCA5QOw1MON7f8Y7v
3+K6Gmtkk8/0eMcopAvMmFQM53Yiz8RuAT/4/7DoVuDGh3H8QoqNbZld4HEmGbo3UxHIPHxSJMPK
QI0jgBbPqwbayjuHKEf+4N17q0mp/IWlefrzTJRggRBtdYhYhnPY5Pq+4tafk8ay5A+8Fh5h4ux1
3Rx7CkHGX5CGas6AcVCaX6F900SLwUgdH4A7w5nP6gh396fcTywTkZMlqwksd5Ky+HMzRzpJSBsS
QjT6zA31BEUU/2ZBTciZtgTWllDSwd93WtUbmLymDcMxihK388WY8GJgL8IARUJ7bn62b4LzsAAg
x0FNaNt/aPBguNoiszeyshurncA5zRop/vq6aPQGqdw7BgZx8UBhmNDkSoLc7MgGbrUtEIXLa+ZD
M+kYCWEhzXnkJGR2sAt2GTMMdik5fvvb4qe9wgGucM1co3Lr61vfX1M2KREZvs6wICKU6saxtBRw
T3LWa+K4I4sswbezB3NgRsOx58DDG+xnKTunpMJ2+mbqCo3mSDn6vi/pxsDYusKYSOG/Jsmdw93K
o+SmJRAiRXv8epnRJGQJvv2s6ivRTrUy7tKsIT02KE4SfICdlicx4xSG4nrrcnfJ8WmiFiGEMnEx
DeKaxgKwCK0B4QyMuNi2P7JAuOYiCn6MXkWo3e14RqduJ7MN5hJm4uh09QOiwRnm4AKsnzd3XS6s
hDQ7HujTYVLQQCkBnArP9p8OP7+a18gtSjDaJpnOLChQAL5BUS4RDGjgkB/baRKHDctxeOJYF3Mg
2BufhR7IUGZI+ehRkhuv9ci87sPxwlytSODdI/MkqpfMuWPPoAOO3KyniShkztSyp4Q6S8fh2R0b
aBJcfFcXF6UvjB34GWjXb/jHfSbwRCuXVoU7ClISttnMt7/K2k9xhYIemllOi4hOBl/+J8d92Zy6
U2oQqE5JRl0ZRcc+BGWkz0BlWGD7fR1vfMoRmry1DIwxjQg9fgBhvjWYCXS23HAoCBcfxFrmcUbZ
nN2X/QPTUq7nTcaqJSv+j+mv9hQ9bHfiVniFjEdmaIiImAGMpjbubS8UBRhkLjyAO8V+qLFZs12o
F5Ix5gk0xPpZaPG/PSLoB75jfd5mJjxWmSNoP9OCPM7jgULQZZ6zRHc5VVGqcr1E0JX4NILCfNtP
lPkn2Db6+mukHzU9J9O+kiVaNPOOLtNcNdLctM9pzhpVHdFsyTd+PXLENMZWbC3ex3eJjcYuyEou
H3FYwEnmIyeQI5lO5WRwugmj/pmsJRm+j0JCELl900XO6bNtnmyIiINiSTA1YahhlWQ/U54/RLoc
1UtShhM1N27OC6HgO53+DZwC+OtyIJBeXy6TBKVAYy+ZQ1OsCwASplXc01gv7s9BdmyBhSdlrVpP
/Nt+ypI+lNfCHcQ2QyaqbUhQp/1PA5UyIIVx4vggSRqVFkJikTMvsjmJt1Tc9L7+cHhwtIGPOk6W
O4k41/RgYm7UgHgiCxCLMFiS54CHtOWIr/t4wfWfLtYOLLaxdpyqrr/buqLq0VgQiXXVeUMchCsl
4Pbm8kwrTJCQRGdWS0PkJsi46UxBVAd6QlE6BFQMImxKUFSvr4DOjlExXeBJKdsL8r8NRBpVJCLi
isHFhnMHuCQO255rsdKbOVpblM7J+wQf10K+S30MEy9AxQtKCLPM9Ql0RNjsauJ+tDLNEuUP6I+Y
RWytjBUGbZnrk6vzyBUIPfWNwSsXQKGphKOy43hYFGnMVdmCIlAUHzQLXFdeOgjcLYuwhAjSkmCs
XP0oN+Uj2c826PP3lIjkUPx4Gis6cr1wfs8p/Tg+GgRzU1X68/Q3026hCCMSaDu4qFyiBAjjBeM4
fBhczqFth8SAvlXnX9Dp2RyGHTECis1f1PlyBQm1ypZ0R1wBDFx2vGdxAcGV+D/tlRsVZGG1QT9u
sVfIyCAEnaRrWYsiAKkRJulmGb5h9TJjHTyVY8bvvlS5d5vQ1FHaW9GL8oFQ7IRsGoMKrVigUeYS
EEpdz+ze6l9cr3CcXozYURehZM4oJW+QBUCNePMqNZWDARziWWZjzPzEdNiE3Q6fzalWH7LVvkif
STXhEbGKjmkTwYO4qixsRN6Tlv9suUNeKmdjw1KL3PW6CCh2WTZRxJblyI2uS8y2owSjQmT6FHQr
czUGQoqKNYg5VyOVE/F/lFcZL5wUo9BCqELG3XqKV+7hM2dUBXnrMqIrFXcp5W2M8R+Uo0VrjH/i
gB0p3w0eEZwOpB3aE8ETxYMAtaEQK/KI7wrlCX53pCPNnexuWilWBf7IYFxmiBWYZXDY0MIc+7nB
ohEwokVPyKnDRESR/iSeJoWOGl8gqkDCCk1Koj25tFbOeZewf3fCamCj8qAYzTncWy+Ctl3EOqVK
FpHkLgOOTooZFjS2uyMEIfbZOW9tJT7tvD9x2pJ/7KBWULl7cYmISFGiCJxzjeXm+48do9PD7n8q
Cc640GhXjogcy3AI5zpn23rIc1gPfRFuXnAe5zSaW4eKpNAw1EtY4vACofF3IQ7z/UDCdK/H2UC6
0BoWK2fjRE/RnlHrcIr1V5alHdn/6BBYv0M8fy/cM6m2fu15tWPIO0NjYsqnvsZUPtDN0ByOmLsa
4cq7W0p8M+MX+Bqlwpd5Df1muYTSqM/eLkFuGKL21b88vbozNIAsFMLN/q7u6X2IGTCE/5Tjd3pX
nUqcel0NvEI9PVenU+gpN/Y+G55wViW2K77pTjuNApiSOsHm2hLgj+VoXZYW2lGdFO6VpwefRbDp
G8Siw2ZEBu5O4jG5xWIf/xYguHOaID00ufRs809XsLgJFM+jJ1K5yWg6eJdTi47JVp435b5qHaY/
mn3q7fHUCDjsh8wx9qAI1WK/0QGJYsbKBkUxPN4ZC7tP0Zg9edMcTVhcK6q+gTRn2ma57KmnE03v
IrTj0iHnWOcY4MzEnxxLiEGC2wPvURhmcPbPjNFJoj9DWP9HRnJx5reNPe4laoe6NH8Uix9lGB+F
4wFKeTKycUygcdwdWAo63nU5tsDcxPsOwzhl/l1s74tXQKG5hqQb8XOAdAkUTbDdUnYgwpxSaM45
DO6kFBNL18eFp5/88XIoA8ACl1bG8IZaTzmm7HTUb42+3TnbMjZKVxSwnGQcpIYPIGb4bhq9Vl0i
eDQTzjjRqvGu6GG5y3SHXsfi7Fv7jT6/XJQt2WGYNnFcf/j2Pdo9jq4AHgkzllsoshu7zRE/EKHq
9FPxu7OZfSiGylqmcsCOoStpZBv3SCHhg+/6fhVvIV+47hCnW/fCNBoZmDdNxuJQCByqPkvGL7Lh
CXCHMBYPPILHoStvhgBZWHBQmTTquskwbpjSvp6pllackUFA6fvmqIUtqQmBz56CibtZ4tZk4Vog
Dpq/3VK7palmZWDF1YIrmOkxFoGLJ4OSkSgKhVEFFYGGypY5n/hF+R8aJfCF7Hpyz/EceVlHEQlP
pPJ4HegiR6idt2toStRV/PMzXThqIAgUIM6QOmG33jMQ4ykky/3Hc7gnxE/gnfwEahiB9oI1Q9E+
QqljhTEbA2NqyWVIVmbDTvZyawyPG2wpySDOYhpENT/25Bj6JF7EF5kRD207KxL+HlxHJZGG1MGM
S2X4HzAnXNwzVN7FcufyETA3oRN5s1giTjZqMoj8Lk0Mxf9m9VpDy7qBqxH+oN/0+UNxgT60KOPk
Y0kSKdN+WJWIy3xLy8R799cpu0mLJl7EQkmouCMroa1sY88M6FvGhJNShQm3nssys+i03eO0olLQ
VGx6N+xaOkdRZ66xTKUCc1XrwUkpfk1EUrTbug9O6zMASq1//SCUZ5daS3UYzeMAMlmukAhcZjTz
GynIos8qOg42SNKzrJaU7IgKjYUrStPLKaPH4dRSg5dND7Pi8tsHP3upZj92JqdVxiiR9Ur5r8k2
N4/4vB8FMcaUTHebmwUJW5QMCNJUKyhPmsqS9fSQsyxWDPg6g+0Fm3dLEOog2wlM8U7EJufBx7Lg
i3anLgt0FoO4wPXZIic0QSXx/ppCrnCC87yyriT9OM+Ag4RHgO4zAxX5YOlZraLkwmWA2y5hfrpw
1WE/V8pW7PWHcthe7J7WoK67RIPkw9WPyYXyOVCskgyVWOoq2LDweKA5Rj0UdkN17Rdp6ucLDgeK
U6LreUuYUw2o42TOg3YJur2n7kfu4Ewy0l8UyDveM9Vff8qGQyhgbYsbzeDD/PtthWcMJAydbjah
PUgSruG/nqnT4id1qWNtQOaGWOkR47r+oUkwAZ7+jCdTIEgg/5F0XluKY1kQ/SLWwgnEq7y3IMML
C5MY4RECpK/vfaunZ2qqOrNIkK6OiRMnAkedoVpZh0ojm/QOShKdPJgQKrrT2j4Vcyp+4UcGWE+C
8PBjF45+W1OB8z10h9CJIjQNqXC4jzjnYVaGfIqQCYYvB6UuyrqSloH2JBRaSTqkmrFsl2ODlp3O
Q9H4PlYtOfBLHksGgdqbDXiPdWXwMGEnnnIi93eapBYwUqV8p5n+UWsy+7KggcUum+i7A/9Pi1NM
eZ0HWmhQ+C6eBHPpQyusQyFkT0k7G1YArsZyOCfwq6Gjpn5uon5BPyVt3RgSpVt8ILD9DMSW3Axn
p3g2/3dTHdcH4j6pRTEl6hhD2mGUZqnLlRPEhhcxbMzv7xoUkTUIX0eNhbyJspiIEC+WQ0VNpjQP
9juEPiM2VyhOESFCbjiGZGzMTtjCYA8HGRshAoU6GdemcXeUvNJuOh9BBK0ujCNxLFSaffHc9wbe
WGgeSSmbyzBi1aPgxVN9ITcbyc1OTLXBgwf06ejF6OeHs0LygXeC/VkvonzNpJTu+V7lDTwMo/cL
CO698GXLjMy+ZKiLV8CNIK+DZz0UenQVZZxYouc7iSks4QbN+SNEd4uNhLgyLRd/KrYfDnxxJh57
HIb+oXsWrSrGpKk4g/RwK3fxqBHhEafF+uat4gwBJ0zAT+z2YJOAFS1HXLWj/mFXXWmoZVroI/up
tjsAAbf8CaEtNGSJu+e+RmV5+Xv91RwUchHbUA6t4j6mnKPh5caTmNGVMvcYTVDHQ56EQwWjE/jn
lKb0zOL2fDcpFX5wrOmIhXsqr0zQliFHHxMnSK1pBLPxZzqWe3VFvyhmAaJmJtkyeVekf2pGxFCu
GDpF3CGNY7R8wtECYNMWOAmXqkih+1Wi/SglG7WW89ExIBx3DJ0fEHzpwxyR6WM+HvPufQ91yL10
B/ys0A2FEQRaOmUXhw8DqBfXVKRw2WOLwdEfIFkPItHPY+RYnC0DyH3r+wdr6UsEd2eqLOFSU4DQ
AArEOCN3gMz5GqCrNAeQH4UFyPydZ4bNBN1Agcki0LbuYPeZKR3yiyrPxKcQ3IzHlo/v+z1l4xda
rbut2V+6LAhDAY3/AQzoA7e8kLBtGxmhcdN++WvzXLCRjnskc6WvI430MZvb8Qg68sz8Ij1d7Uc+
jRcGu1AjoLiLSb7oHtKvHbzWwFVehywmnGqoJPvt6uWMlncGjliuFngqzCc1FRqFCFVLimNOB8PX
h9QyBuB8JDIgvHaxGHazxPZz3hdiB+U5MmyHraPe8FQt1k/j/Qd8VvBJPWi6A+bIFOP1AfrZQFUX
iz0SUgwc1CDAbYXAx0MvIiJVqMmLEaqDJwOs9SirXJZRQErhgRf4Sy7DmuL/oHMd6PB7wLds3HPJ
YleKeLAPSCxTp1aiCKDkTH+o17LC1i2/Qx0wA+S4g/CklD+SwCVDPhfeTPRHW3HUbKwDnDnwdcKA
gUqHnklEfhKj6r0vFMRk15e6aOB/Aes3FpgwZwNUSchuwdi0tQ9lCAZ4gsAef/xfxzqNnndmbhKf
9TP5TkAHbnb0MtGy89q0gOn+8YdgGjplVDOscAEaUPNYryWkQXU9fRLw2p+7XrPggzxuWbJgyJWE
H0Xr6ZUsdT3Uy5IVEAU7yWAt7cnhh3nee6gMOEX2+pGzaDMb1TObkuZjfDE87AUVk7FzT1H+3kIP
C+RnCPWH9W3x2Koqd0GJAPf5Ugr2xU9x0HWNYjguRITs4o+NL/QfRt3En2opHnnqDsvtEdhrR7A+
OflQzYwe+wUUyD+Id/GTbFG/lGJgZzE1p8rt4Dq6EhUZBQDOvJfdTBnuqX38u57FR6pqd7wUOQYA
ALS80sHOqRvVddBla0eU4wGJyzy2Ok143whUvqjxTN8tqgCfcQilP6/DDjoyam7G6ZkhUMtiMesQ
fZALfHZSUeWOfXe5MsWjKsQbcJeEA3R1qbsABBERhUdIHWTuKPAlWicUy/gpG3II2GtD/8IyJ0s3
lMhieADSMLDl2F/SMQyZjSnFCw4EKwCIsUj68sMQQ5tByZ/w84Yi7zzxBZJ4sC+eKF3uqBSy+UUK
nmioXbGZs2XY5ZVBZbGBJyt91Pu3ebkKgydSOmKBjznfgoJ0wmQ3PRB8rSkPgUboHSpY8bF9bHPg
pw7aJ3wUIS1YTBU/y+jcLaAN/jAqCq43p3ix2+/5S+yAoCFlc8Nj0AtgZs8vZpZYaygbyP685Pyl
/GYcNwjk1tWgXLG4uv7E9H0WcdhhVl8e3Fw/VVG4XlFwpGwYWtl0LjOOsmLhzqKoPJsomEBNPBnN
Dn4bhG6x4CNmMekbWGhd3u0STAaumMwc6c1r0Utl2XJq+EvRW7pW+vbTAeN3dJTudL06ZjeMLVWC
CHgS1VGc9YOYah6EzqQh+PkLzpFrSYjiPbypkh323B0wsX86eejfQ1/1dAe1xb37kNQdz77AOuQ8
ZencQY2fdxDvsreYvfAxJslggZhLo6F/Cj2sE147yFmpCFKiLkfU5FFnwR2sUWRk6tdzzkDuDx0G
EEV/EEcXxCWCh/WFz0DJvX07W/BT5n1r5lIgyVdq6PtVDRhx/ShqaKVQmzJjrUNhif73jvPYVcFz
HSzyrvFd4E/UxF/Xsl5IkZ7nRG8SMsMKmlimqDQfdhfrpAaH/nFfmbG4C0KFbmWZf73gB5kPJrCF
jZNXSs56jPHZZFuKepcCFzlS1IGJgdx+qC7CW4O3s98dNkA3lc2mAypz25kyHSpLxAYfnIgvl1HG
GQLwmqLLYmNPXaPzznyiAUoEbQ7GRjDCSBMxakGJf6kBw2udmUhin52w7ZRQscFKbhOjmhjB+nbX
iZCILouKUA0Qyw6gwcL1KWqUPsUYW7JjixSV0rebrtADgCgID0BjSrU5qs+zEkLADn+aLwQuYxDp
yuFDkC3cA0UPceupC8dszoes0p2xlbHu1hSOooyl4XWGvF+dGMMOIHilUBNl41s84j+oCI81qx/X
eeDQcakYERKHrx+AINGr7wARWhasecaznpsRZMHwKKpeWf41SrB7B/cQp4VjaNdFTU8tBjcsJU+j
q+u7VBrG2QrpTMEgGjem8WFySGdsZhfZPAwQfnlpT8hEwHjFeU0kpbvUeJ9H2gsKcwwPPR4mkGGG
Fp66EM+jmHSQq/hbJFAK3jXRSgQjahRnobPsS9LgSnLK2ZJk6mkPQgI6PQDF2QBaM/Ohyxxm9r+o
NUWneCr6f+BZNBuQp1vPiuWmDU7KkaU/NVyuMEvH84K/DKiKdM20uCMY5D4Et7ECRYcpvAPQpVCD
83di+wdRcsfCK0VlX5lnDYOywVU/hqx17v4QVf47rtRoaG8f+q1PowqvOjydIFUJnJlDyjSekz90
HbWOWCs66s8r28UG2Luev48qB7CHBo/CjlGrIZDhQSWIIDmQUK+04AcvskEZzZq6VvmbQlPgwRgF
/J4+blshvgGtPLz+mb0sUezZxgY0S6KHxV/neB8ikuww9Lw1HCM7KBUPDUjllr4BwDvyKgbsCmC6
rmz/4YJb0i+NKG+Zzg28RO0Ygblvg1IX7RYXzgL3I7jOoQqoixtxYHFtdOr4jv+lWswd66vLceYP
qE99kCQmOxSZiqoy/EWcRzwq8a6q9JHOrNPDzCiH4lIuYIyuvwBuokugfdV0HVhK5ZMqQhEz0Bff
lHMBAkPnaQj26d3DH8i0FbtWFJs9GI9xEzDoh1rJnttiAP7JPF5ktDTRVRkWthmNEVKEYNZXIkmn
VBjFXoBAY6utW+BMTwGYTuyw7quGnQBXbjvTnKSCyu8doRdtdTphRrIEBDOxbXjWVq3Ydge8SYBC
TZjlS8R/v8qQBCNau3FOM8UYcU3n6YiJB/neZ4/tf8wL9jjds0vTC6oqJnq/bI1xua4CvVzidAU2
iYuJ9rDDH0N9TE0pE57M2d8AhlhzGc6ThlW5v9EJoHMSk/tDTqV3BAJK38Ga+yY6HlR8kGHyls/g
KbB/6v9UsPLQBBlqLxuZHTpLt4iZK6ca74ZbB6LpG6dEfA9kPFEyIVfN9wPOU/5oGqeA55onHZMd
5mC4JxBXxVxIZ9bhEPBfC+4R70nXr0JimRA5nWPTqSO4x4QC40rPG6eo6QLJYOJYLoIRSMiNGAob
BxjJshai1BO0ONP08pzqHw7B269cSHfEe/E4lV8NXPYbcmq9HK9txhXU747Ibs/c2qMB9CTUkGcY
7VPXM/B21ikoWO3u95SSutnnTfDWVIuWL86G5GSKJNBETiRn/c7HZEIp1G+XjFJYfhHOqcaE/VGO
O7wbdXZTCQtAatPwrQ058yROLm4xaBTap176L96JgEcBmFAQodO+mNr0zU/8Iawj4MTAjGAwXQD4
VTI1PM3Xy0A9FkFdEDyVlknxokixaQH+0HGN2BeVFWe9YNZp7eopfHx2TEoyrAMHgz1mcp7F7OBs
kyzfvBqIf8dKYzDelgRvSmGBJKUc49quzBtLynOxl0juWmAA0j0VJ6Blov1vUYa12T0ofwBQD/Al
MFgjKD3oCDkXJ3AWXxmCz3wKBELoGdoJ/QoPqqSXXOLU2oOwqVmbkBIcvSSblHXhEbrzE9XQ0ND1
t04CQLP4STPMdm7s8fALSe+Fei7Si7MHfC60HoED0hBDMtAFulQSXnAJ1po1DOi7LuaOdOOi1UOx
y/6goUN1ot7rGRk1DeJdYnjesB0ULrhAdG4niFW8l4AWn0LUSHk2AhOp3T81J+mvORiIy2XEKYeh
DbdMVIIWc5Iyr42IkKR/AFqZGqLvuZaFdiE1SAoZh1BYKcGBMZgWnyhjZ5BP0T9FkmU/Ns4ewcSw
jwQTcypGJbn3YhTMDhU1kMqRLA9zbxDnIPIWqMokgAZAzDPN91X5y4cpTiQPFR26AKwCgLMPh7sU
ncxZoazFYRnojpUm9TRRhPj3lYk3yLDLreblGBEQr32c1S8G+Q27BT07UuIPGdmpDmw4UWrsNSAT
ioVB2i846pPUBGsTf9ntLy8z8i7wr+71eSM6X+E8rEVtYulqJ0xnsZox3xkPlsTlcgWXj9Vu0Ham
EDF3zXKLJwyM8M4DS5IF+9vF1IEz3jHFiIV331mZxbTiSOL1zbeHtZg9pm+jGPwI8c9ybQ0WrQ1j
2yElF0SiKUXBMK5Z7ru7vOvR/GqQhkoQgw7eeO1M0KXAx3PbRbgRM39GpMN3qSFIQuHFCMFx4R+I
fXeB4zAkWQP0ddtfcZzf9xOzt2XmN2ZCh9sHRY/+YmnnwNU+MJtDfW62Y9iGy8bQckqSEStBL2be
KKTTGgtBJsw0MbZoHNZFYolqWSO29WCjRtJSyK1WyDgwqKYfndlxir6DeoOlwjPttIL3Awh09CuT
w7mY/QXlqlGQTz8cNZShe6rw03nthQh3QHfDU3xT4n+gBC+QS7FJBlwufWOs2mFic6jzI+UGh5b7
QqU1ivOSVi1Vwem563Bz6ebJOwyFLhrTbbgoVp+n624HlRvUtuR4ig4ZDuAh6cirJ/VNxB2HghMC
XV6lEOMCOLoI7573At/hB0EDIM2h51UgEs/iD/8RRyzLuhACz5TgJGQUzilxhhTN6u4bubPmwhKV
zbFCNxZ8myffnc5jeMP0CEZAqSeutJxS9ak8bFyVUOc5E8wIa5dWSNTrxyznwIJXclBvKGdsP6pJ
6jdEVk4iQenxGOdRMqJ3TxEjgJOJixM3ybkhOqJaqgwFPopmCGt2IwI7j32qlldb4QyS0YG+8Xzk
+DO+j7iS0LtRDCvQSwpFrUohygIELJ6A0py8AjFCZt1O5zcC7BQMIVF6iZNC56vuThBDVfAZkLhf
kdVOxjqSDSvDoJWaOyWwjMN3wmoLViECH7rE4+edKEp6ekIy9LzVReQkb6yN7dbfMlRntHq1hVi4
jmFgSfeks+LJADlC/jrZiu/1mF4S+nsR2cFpDQgxMTcY6rw2cIWmEWg2ReJgaeKH4E2wqEPnSmH4
WF7nno5qsvkv1ZLW8exjxMLenUOA38HthNbFQups4aGOA8wQD3lcbhbTj9TCSDmfzGHjv5StSA/M
/yJ+aVjee+IJrHFBRGMdlDl15p3nSLymRbbUVcI1yQuk699rjv5FPEpoc7XEVJEct08ZCl9t0iMj
S0qLGj8bxOXA9NWFjsB2zskPSKt/FI5Pf24mvwM0lrzkWxe0vHtACVJoqjvwJcSNeQdE/HbMEQNr
pgyDucr9dKFEEMnEvAzGQK2LdhyGnB0L3m3hX9c+WT4DAR6aZ+iCR4NIv/F9arPTHgRQAMYAqYCB
smlsBhzHq8QjZSylYsntZ4NVWR6SAlbwmNKBYNYQ3JxLia4If5PdlVi+6i0m6VBkROunu+lxedAo
0FBAdTVfDJqNq35QqvDH9oNuhzfBwfwcNbYPiXM0X/3N/mLyEQDFixmWQyrTY6Anpie1EMnZDWyB
oyD+MKfESMLQIFn4MLZBinekWB4ZazcO5KTnynFfbdbhRJ2znsvKHF4VLXLSPspqo0Iy5rfU4E2L
KS6LITN4Vv7Pq7OJynr4IZ4b4VAPly9YTkRfwKnsyTyU/ldDrt446fMx/E/4GNdNz3NvRGuWs5BN
YJ3eICJSgc7roM4KPH7JYJhW4f5I/uRWkmncojOW4VPdhAxJJeW+r/XxkkcSxcuj4pL7XnaLARTq
2pXdQYYRmFdnrFpxZZXzlCJ2siQ4XUBKKxvQqX5S8rriZk/xHMAQoOXPlM4XKhXlDXPQmqE1Il6/
9zb7V/NLQouB5klpfJ4wDOcDyw4FFiSb/3MVARk1f3NgRcc7sIwm7k27l/CmpDNaLdE9eFq/+7xn
1a0mwQCcGpWkPnsQqeEZPmaETfCFm5Htbgg19aHc1z+2szLS2pD9yaGEJumKbdOKUeoUOc8xyA4o
G6sELLapEAZFzbCbiPWAw8S5tAWQwimfoTEKXx+4houNJgq4oXO9moglQSBteEmMwRrYUiPlgDy1
ii9agxLND8icf74PPRvNuwviqzWLQF+8rSCrMdKkAkVBj1G5KrHj2VefoohwC/i74Y/+rD2ooeQB
eHB0ZrTmE/OjicSAhgOWU0rNJFzhJg6MplYkJhmrh/pDVmJbsayJ3wmDN0MwgpqX0fJf1tUQdupZ
GVMLSTnvrwjyKoegQEp0yiVeiRJC6xiQ2awVXTvcrQQ48KDb+SI4p8gndbkcX9k/WmVGLz+7AKA/
KNb73oHxR92qqxPDExbn3rLOBgsTadCmDz6XB+bszCdb88hcp1Vpglr0C6aU/O51TQNg0GJd1Q+N
PZ6l1GWAEACoFFkPQc5vxiyGZi5KmVQ8wQM6sDFZZGx8CZAXMRAEUxBV4G2OzUvBz7rrfJ5DcuXU
rK9somf9m3m9OFhU8DL0eWy7MAuIdu7sQ2v5jzogXHriUyiGRTvxfAA4Cy0T4gb18kmLyUrO1/4F
iPZYe3ml7tnQZxGIRvTI1ierk3E2memXUXLaH5Jv9o7C3kZ48ax6Sjj/Vca8Sn/ssqsnNr74fQd7
UH2q86kLvUsN2d/dQ4dwN+gVnBCd6JTLW91s5Np4Iaeh8AHUy5hNNux0qKrAQP03evyIXC2pF5mk
S6WMcAJhGKoswTvHwZQZZNbnmc7kpYiKGJTOwvbI43sKGG+wGK1oHxEwibvUmXE35mlXINy6aJNm
ftHsXwezz8oqGP66NolhS/+QEIpYKOMd3ezlTcD7uJixx65Pt306N/FwwUHr8fRRrUeYwoyg2qE7
C/46hd400OnYYXDSXOuLoCfaBdFXMjIooIzyWuL9cH4bSRlhJMDJvKLGoX7HRjGOi8uQ99xKjL8n
OK8JgAqB75tHcLtt77BNhOEPFDs6YdBysBcYvfGdoPzQimlRzSe41R9SAjQvcPGGmE4hWkVJyCb4
lxmpwq52z77Lgss/1noeBcrdIn1xgbChwHq0PoZX943s3Hy0vfaEzK607X81BsPTEAxtMqUWvxRv
zuYHESdWQvb7/uZ+8KBKiHUA5h/4PqWgE8fl3mFg24seX13sFODfU1unlbq7Y/eOKZay40VknUFm
F/ZGW0h4JJLF6eVez/6Dwnr12HyRd5AcBDRvSGoyupB6JGY4OvztUSjrEGjgao0KI/wGkvciBjsc
KqVezBMZq2mJ66pyLiGHOTgg39X2B6x3K6U7i8pWH1V/ehPwKwByBlix3Bgsne35CYLgAz6xvMUn
VkHp5pRXX1+8uNtWh5q3+/bvhNFtP2e+/bUadFUxxnGEY7UoSVBSHJVfzonB4oQiEYKVnLdmU5lf
NXT4GzHlkDevCSgwna3/U8symEANEwIx6V6QAgDD0rWODEuhU7s62NZAlgPyJb4iVp1cWDZjuiOw
G0GwELTzbNdiYSkpcALexh0mwWXJvSCPi9rxpN38PZ2gg2BLIHrJmUY5e9rsYCUz265coIRc4K1i
LoNEOi8+Ldn45V7FP//hT3c4VTuzBfIyLvtTDGUqE+UdFv9Rr2A2/U+NB4lodhFd6lfUlnv8CJb+
jVM6DKCWbH4RDoqLUz5eDhBSunn9hOlIC3OKD4HsCfzwo8/fiqbRzGsZ/09jPAz8niVUyGZ2he8h
O62OLHY5R9HZOEd3xoR9++B3wYddqu+mzkfG2Werjb0N1Ahv9jk+2kdwKV84BF90CSeIG204zY2L
ASeebSeNN++8jUmyCnDASF/bQTgNn9nEemRjrg7yvXTP3iNAI858id63Ws+WvWCF0lIXTJdCOW26
O4WdD5CFRuQU8TU5mMTT3X2DxEG0So9JtRxE7QbhR0bXb6A/bxwcvQuKUF+PpmYVjvyL9fKHVg/N
/oYmCscadAQ3U9Q+v5shgwLef7U4BCdXyhnZ/QqJgJfyNB/2k1r5laQA6aFMd+f8VsjOr7zmR7vL
e3wKLIS9Ufh1zkl/PQsRUCYCrG9QrYHreCGhCH1BDWDCTJj16OXUfPwRWfsJ1j3MXsMa+mM2iB4+
2qg2lO8qu6xbbcLyEWbEj78haORh/sBlGYa4bL2T865KXvj7nPDTQxMBFdcG+VRfTtsSZ6wfnys+
4VeMUIndYcX5jdDL8JABWZyikYN4J6g449m4Yuts5KHYxqI6MrBw0Mabif72uKIODscO4qGsIXk1
gn7rKVz0FNP1RpHxmXnQGHVOW9RzfKhtzI/JQfkYP8EheylTjskgRlbLD37WmVGo+8O3u7ExusTF
5sGFZzGM5a1T9KZY67BrVX7bSTwK2Wv171iZn5CFPiOTdkfHpnHvxgSetBiWN+4wfxs3+vNb8DRm
3tABU+k7x/lRP0WTQtqzQI4Hcz4oyUruFQT298fYfDNiD++P64SoYVP0/LHW5Tc2hRY1M/B30sKv
hhWDUI93crvNNLhxaWBgZEP3xYhjypyW2gcrgllYJ2MdOXxznL99tJieLNi3pHBcmSbpAwypmQ/d
43IUwZ5DyMn/+lRayYH09bXv4WjxQoBVXiA5HT91dGztL5YWV7zWMaRmgentIFyH/zSCyO4FF3Ap
ZTWV+p5/NQ1bfHkqEyrFDzbFfrW/7C67eoIgC4VwVd7jLq88ZJn334uwe5SwStxS5WOkzUokAOKI
Q7h+Ld/md8i1++n9YohpDV60yOIlLZGSsDzFrR1GxHu7n4STAutadmIjQq6oi+j0CH6sCdvXnKDA
zjfZ7emOwwdbJLsXxRya4wfleFRnXEkwke11fnRa9+GO7Y/JeAYtCO/FjZ2wQgTHBNShPHAbfW06
R8x+28ZdOegpox1V7XHxW1znT0jZX2XAguDfK3stpuZIjFq6pEvOyAW5z81pewpFLQjTuBdjjOIA
VLfuLeYdE793E+O84Rk/h/2kScfFuPitV0GVfBAsqdaN320eGbqIy5H9BVZkHouKG96TiMCe7DE2
ITiX2l//4L/QO+i7X1Q+V5ZQ73twMj5+M58cNdQ88ntOfm9zBLhRucXbc7VGoGSc9OxvjiWIwcQN
LZ6bjfkmShi/snHoxpBlcMWaZ+VObTzg7dYd5xWLEJOA59A4LuWkjT/RzxsgR9zje/7ZwuIDzHo2
FfDAfsz769a/RYh4Q05qOFlvs7VOgawis+WyxceC81CIFUm2kB2vXfab82d+2/4i6Gd2K8A61vNe
Pr4YwZfhmihKhgnyPDySHtvDzm35Q1P393dkjDDjKTqEXFuOxtXtoh/4ei98b6X5ajFMniHbDuyT
oCYNv94eOQTokkvAPjbKpBKqAnhzxLMQKW4I2EMqhD4J4zu/LGBe9RN2gP2z3W4qFtd34MaVPRDi
L1LEHcxfRUM8GOeoJSyI5udwVOKEbYID/bLfgkmz+SSq/hFAqV4mfreVUlwsqPnl+Lqm2uy5lFgS
uROX4mTgDxYnNG2ZrxryCcVczuTJeLhVAilmMQpnLiHGQe8seHj1hJd7l8PlIaMd61A92X5jnrtJ
gBLjX8/qCkIKABnbu6iLho1Hgsa0p6+x+jxi1dzn/YjqLsNmlrXtnoeVFJzdtDf/LIim4c1v07vR
YLDQp6i/RKONZMhLiVAquzVEZ2bp7P6PttPtfU1mf7AkdBe7QbeFELRl6wzlj5H9iH7oqa3cmjkO
C9J2g97DNRp7R/QpMMd52rAOA5ZUAHk2OKyaknWNW8arsIstVlkmwC4tAiuoC1pNfCBa1rFMHoA2
7csbTjNN6aIRDn1kdEZHJyoH8chiBeVUbGWcQGdm0XMzDpoNeypNPk44RucU30hoMM7Rlx3JFWRy
SUP1HclT9hER5/gieTw0+Qf+OaQzS4rGASvGJKkhCwu8/iyapbMQ2NbpxxSsvfl0dyl6u35yzqUR
wXDmNdabxQz2AfzW6VmPOdso/gC5mWnZJnA1k2n5hBuClsH6ElNXwXqiWfxFMgpUWn89RBnhpdAK
UmTPGN9dtRerjDRvJOujxq/Nvtl3ITSIFi8KrQeKwVcmCiVJU3yJq2dHQliBMApQNVhji/RZIxYO
c4lCf/4Lu/AaVdl08UsIX0eWT7bHdc+fuZL7yOWySm+bKn+nT6T/v39yedyAY7Zb7JegAXQZxPzR
fsoRYtIvQwmcM2A9a2eMJrHCZd325/OwYUOCU7F4PuvwS//ARa/Dc4mTLt9+Kn4+bJjFI3/vW7ZX
OXHawz3Hg3wQf4ImQhgX92SMlSO+GtChpa9spQ+iWTkMPvBxEPEdJ6Piw4N4CA7Bzb/E/c3QxUbe
n0XSFlmQ9cy6zIVNCCudydO4wqP6bp7hJxvsj2SMhZCAWcialF9SST8Vr8Vkg05UBDP/thiQDm/p
1LojCY0cTfzGKhj3t+LN74+MGv74BeOPtN7UYetxNVb8ZDmYoUd1COlInLfHd/TI1JWwvEbnYZgf
F7J7SSZbJODONFQ+WHK15jHE+Ue8wiWRMjhI1qSYIOmY4V2B7HDY5OkqlHQuej2XMk4PCkcQhtHD
BldaMKO8Zz0iY9B531zenAqUhKPx/j0fwwT0WlxAoOymdCgLnOsdOb+7l/kh6GipikbWRsZBPK69
+YvszFueINZL5p95Y/+Qdj6CCk062fAdWJMos+SR12G1vCwZkl1iaS7NJ3F/8R0rZ1S5RtsTCkCz
7TNp/ef+uu/oX5FZRswffzPaBvTcoltyLytX+vumM04GcR8KTvJZnkuUk3bHZLVdFQhy1/N7eSqe
ETpb8ciZhPdoFh3pKEfRIR0HFYuT3xB/6h36WX+ndZPUFLzpCRQhGaT0uU69kxbn7fuvW0BducBm
YYU5/SxXOXJ9PH6ntI/Akcw5JvlxIa2vMwM1atJ2/gZ1RljuPf8GX+sZvheN85rfytkGf4us9kWY
5xzw6Iseh3WzZZNLfORXIYi2sk4EkhNuy5NNSLDlL4VE9XcrLjupgMhbNNkxPhKkworS/U5zmwLP
NHFHoRxfk6qsonPc+k1wyg5Jb3vx65BFILtGg+4Z9/fX7FJcwcUa5xPeol4xWfzCNpkB8iKg/05g
DiCOZQMPD7N78ipfUbt4Jn1U+GZ2P6l2VflBmXVbryEL3sr2pdyKJzQ6LFP2MmOJrMO2VdC0sOro
iwP12jXx6aAQ7WWYOVjHXxUYxR3JbspQKzin46Ren6mgHK78m0/42X4fKrj+6mrJwZPhi1UBfNM9
1xsJ2Cx5z+v4IYysX8rR+S3fNMPv5W15aGhIGxEbhJom0d5Z+ZV9LC+27GIWTxTfnLFs6pvcsHty
D6FnPvXpXSFCb36LJ70SSXY3hKZO8UdB1c/fSzofqTynQ+8GrxIl+uCMZXrMjRmVbYpsSlQ7qy2S
0FbfmDk9olIydrq/XjTGmhYszj5sJXa/b3985uta3sv7ETsbjYW3CzpS7vsPycoSCq+oJhbduucw
mSKeE6EP/IQ6r/eP+X29cps5K/kwTB8LZvzBGN1FeHExBuk7lKfYAyEST73G/mSXJUjMq8B9zX/m
g/T294rbvPOv+1M+BFmGFE0pksqbCTYoonQ0UaknmNtSMUK4gWDRzMkodg1Xndc8r5l3vlhgvC1p
y7JmznPWmyPEHBxJm2C58dClbCsaVN3GeZu/C8mahtPi4zGDfc+U1xZEiPLBl42ZPeG3nsjGd4s6
oYoOL/UdviOCyxgC957aZbX+jaiGLenf9gFTjdf29mX2OfbP++FR5faszKq8WtW+Sj/QZ4Ar/1bU
yozDonOt9pcjtNjePg/pDbnz1wZR3MEbI4h7wQS7Y+tiL62vKasxr0ojiBw6DYV4GBS4N4061ro0
dFF7SEAgDytpwDOfMUi0Nnwrn7uKMcJZFn8EU4DUIaHNyJm8qzW9oqy0KCkRGpANfRqDv3tPbD3A
Kpf+xo3JYeFRXcFn2PENZAtWNr4Q6/mLJ51fsVZCuHA04evY+8jUCNAQWBZFKATeBxqpJfJtfPk3
MaROHcEPA3DaHpM3prMs7RzVUafWuzuoPMXLT4EWgVwNHaEkqfz3M9bQd5FuntwJjL331CjtGlo7
ZMamKuC+zAh7oKGLeUFT7Iqhrfo6apOjyr95QezZTqT4WUJpv53UeqhNGgXuBg7mUK2fdAModj/V
11OdUGU0OC7i7HSByz5T0K2Eg9CRNS7aETwYeUpKSv7IUL3scXUQBE2mcR/hys0LHbG/C7sxOPpM
sdvVJKYefbV6aBK1LntKgPGonfJIcNkO6o8NuLFSNf9u7k+Z4IrJvUUzmNd6YxCpNnwpP0DIZ7GF
tRjez6ZbADDw53eK5PJ4K+0/69eaIyFlrxhdzFF2LyYj5bjh/RyeymevD5DSWE9Ew95nAIIaRKvw
2T9Masl3wG37gaySaOVGrfBYAILf3be0g4/97KhSHkEiuz6UQ9luWS7CI4qN0LdP11Qtq7j7+6II
3xYTrN57sOT/GuuxfDmzJSTXX6bXWGWFz/QVPxZHfxhcfDxwzO8c4Uski+jLrDqtoytdwXF+sO4h
iqe5EIas/HFwcURTdU1xovbJtKNoZCMiGKyMr3cJZstJ2GFYizJvelt3OPqO0Y+7+3UpnpB+cQso
L9xv3JpvA5noreQ/t99omGLBaiJmiCPBDJDqrWPt6x889MFwMsRK2L2l9WIQC82wO0ZQI2yaJ2Ev
fmQ/Ewf3BaaHzPTl4msPPdxVUJusA1F13wEVOusQHa2VdZ/fEjxWLEwG3qjS90r8nTYLSuOgi+WQ
EzOs9W/BraByeSSkKB8pHOeHn+cMTOuHGhogSARuuoABuxwghXUPb/HnD8CCbVosP4KXzwUlXHUs
7jwWFFF/k2A0v0TP5BTQ0UJhEfDgOBijSHf1JKc8hxQyBb1P+QRSFk6fDe5aWDzTPfe9OuIxZ1/C
IaRBF8LldwHKlH33x3KsH9bE9zkChfnVvULTRLg2OngoVFF11QBhN4eu8Uar+fLfMWFVHeaPRZuf
grPVw/+k594cUfPW6D3HlAasD1QoyBznp+CC/5mcjGNmC+d1vR8nl/9IOq8mVbEuDP8iqxQV8dZA
zoLpxjK0ggqKEv318+wzVV+YmdPT3Sps1nrjH6cdRRA9lTiNa2aRFumROY5zgsHi/scCbNxDtpPT
gOxPwmtDRf0E9f6+TMhWyoPJUbJpEEN5mBN6OfYnRkVFkLhropEH6nWu10VUrx9UW7M9vrjoMDSF
t+i2U7heuAjt/Ji75fFtVjw83s7AzPXRonHGVmvRn6pXFDfdzFR72XmQx8haK4OsONZ02hSCqQOc
ZqUx17Yv+214c7K/kX/YHdSxi9TU4p+xu0mcKE4bVNty/VzfRYXaEzXduUSue77BYvqPv5vF+mop
bByynf51zvT09HJCamOlmbWnSnvryq600l3ml+tblIT1EQwKQ3ucYLUVilkRUtUyy413qTrU3pvD
5Y6q9KC+gsp5M1H5ol9yU2KypYu8F3REeh082lGMQqVEzKucSiu9zKEijr4gkcBTkq1zpxY3YR+t
qV2SvMmSkc9CgWfm4JOH/Zh57OMQbkYBQ2r3uAzyZbsWu2vfnEZf8xU+rC+Pyts/pLLT630dTGiM
SHfkWe8x0NsPv1h9jSfAtRIibIZtsJjVwDeQEHl9bbqdbp8kEmReod9CGTQ4i8ADnuI0LGCN8j3/
ZXP1ZC3hcc3UuJoYpd0dP/4z1Sab4amhEHps8ECpHYDnPChWeSCdgLqt3hZy4wUvpzg3SMHwEzWE
vJJahkj8aX5EE5RFoXpEC2FQqvdL4mfHPAKju/s/VdGHa6pfgLq391BZ9jVE7mcRFk2PzYp2mThb
1c6LrO2fNaRZ/uc04pbREu0RtrYIE+3xhCcLTn8wiSrX1HqET4oJOG+L5UslIo6sp+m6diaGyMvt
qYkv8PkRsrCPD3igPpc1M3+DW7+JmOsIkVVIlbypEKVuBcGjcMaxojl9/YLjXZWPkqloNMTZgz/e
AQREq2c8idIw1TPzgbeEAV3E0/IOn7/rZj2wG61vDf8OxM+PtnjNV2xFxzZOAkYnyAYAFKDTea23
px8XWgUAgH845soQTUseRx9AB1WeNnHzEeGydPOl+uWNfIhcVcqFC6SJ1I34Qxu5WFisn7vCrGJ5
nhJAet/3rdbOPYWvkFmygLaXrUp4GsPXx33GxabgGgb7XzGS1PAVKaVgE1cyMKr1gooV/ksm4I0b
ReSCN5vcMachfIf9M9Gc8pFQZULIEv/vEPcmYmcgdb0f6M7wyFLOPv77E8W01bGMlPWHz7LyGGFE
SCRnNiEYMq1sDOV4wpLLgZOs1gr0cvV2eq7T2Uea1VGfkXz/gDca2JARf0387C1e+7H6duSSPRF4
Jls9/2q7vVT7Dg/zahAdeC04nJx+XPtUt9BSw1YHPLQHvNYbashvIRXC+tvndNY6k46QekYQtX0w
f7zelArOOpLiTnvHA/rU7+JiWAmen8TW4LMqL6X/CKX5FHg6vxThfTvZAO6/wiQSFZI9UrOJPmQg
oWcyJ+j2Uy7HdvdYDDYHUjWJOKvVnsdkNfTIImcETIk9fRLRXNo5LsuHz2SYB2T5widX67ddunlY
AV6ixZ2zVYdfFzWDwyhApGtqjdaNm0cShZasaJS8e7nJAjuDcVUzrYfVPQFKtUjU9kZBtU6XuXo3
UjrnP7b6CFPrGzZxbbS2vKuNm86hlniDzdeR1qLtYWBPqFeWnQ7WqrVfkGJv2nza+BNwefOJSdcx
BoqRRh7zOtvVQcUyyLK3QUJipVZ7aaNkR4K407rp+ba9naEo1hOVomvMc6IWPWeLee/7ZknsP+bN
NPxANouw+ZFNzB+MBqfR7QziJ8BeMH+DpmW/2PP4KOYcHWyXKEx2nTv6a6M7IhBX0l4rzgbtaSNq
gXkA9Uxn7+hpjNfjdQ8jleLSNrZju2mORSDFEgs8iNiqczKXacksAzQArApfdCoccn8sZOx0AhOm
zQOQPxy5japcOn7WGSAW3mj/OgFLgsexG2ITVjuLmQufEszTywauihnmvhse7g0cXbF4kvEob6cC
V3bQSvbDF0xQYfRPxea2IYbWJxIkoJtoToLtRQ65Mb/kOQ9RcaI0uSAdYlBv8OoPNGkw46nHtDra
fgi/7K1uPCYuDENpVNBtN8F4KC9kmhp299NzTc6d1Wze5iR68/tMF2ipKOyDoD0NLze2vxPrnPU+
yT6QHPA7EtFNumAzWDy1uxPL9oELYz02q03y1zPoOyXfNXH7eBCguvONEvVhHQn19XEyx1D2Wz6+
U0+d+pRMagN96k0FxCyIvuIEfQXGwfxBxKf+4f34icdovhmGlcGEooRyeONxfzMIxt4hE/AaC8SZ
Wm1ON6CjHalV6lsEn1Mc11kZ+m1JB6urzBFyHdC1zYrkWavxCaCDbOFnU2pK7RNnFF6onNrY2+rA
KTPSWXzvTrW4byaOiJ0lHxqWI+FxTXx0iMAL2XLPH/s/n+KdK6SKX6zZsIfnxn253fW2BtwXGCEM
/AdooW/3z90G2i0c2W8zW8TTsMVyTDDs9eDVjLJvcmCJ2Y3hpa3P+bUu1mNfWb68sQfBbtdHXiYz
l11smKn8rzeBpd887UancXYJTjHxe7oyP7jTnYBXCQziDfRkBix4GacH70e8OVXBkp6sZf8hAlPa
+RCJNq8FvolM8+e1gnXllIcLSvaM1lZgIq8xD/Onz50EGPOJUqtP58rkOiVhYURjSbMA7OVvtp/w
e3nzOEARbcrr3E/8iv99ezIkYO/cuS1R1p3JaUq0OAL+LqxMPLo4CyaLB2BTb0FIuNZueYXFukeb
M29zNAG8v5sddRK1O10rcD+v1VOsKBmoJ4QPxDI/4jK0vy5lHOj7qvgbPz3wHwKieXJKG762siqe
9t3xgDqgdYvLywd39W9bySISgY7aPIYq9io6qFBBL9tFueCWVAvrbStzZmlFlzc1zRMvkss/Pu+N
9vb6f2NLBmWFEFu/pvMpXUdeZrYELtCKu5KPvFPvy0QSR8uTteyI+g4Mb8M//oaZ+0EXCLy6HS37
AawRmDZxkAzCf8oWNWkuXjPZXQLNzTiqO6MOwUG1jkY8sYsAL2lM4csRYfii7ktG3f8WNqAXQhyK
jTdiKOwxJ7ca+fZMRY8VBhDV9BWWrDHk6jP8mJUOkasWtgh2JoOST70kR7oxoMEtiQGlK9BM0sC+
LsmFf5mjOQogNq2n/iDev7UpjsBEmtK/wPKuvTVIT2O0nOi5R6XSqsclIjF0iGbHA2ThmKYARRuq
b/70xtg3uoLHaKn+8YbpTL42yDYlbWLzbVZ0s6BZLpbNure9hVwEfDLUm6l9t4cl887WQwIynVSA
o196/NhsnLHbo7urCXubxr3vyij3+9x9jTY9FX9kTu1Lg6yNkDB8u+Fh1hwrp15R37aiD20ncYnL
4YOnvnyiLhEu9f9JWzJBmXK/WRNmQZ7UZE1K8vYOnJbxgl7LZJmtmjnrg5/7naYsQbWIxHkxSIp2
tIPVUTvY07Nwon5d6slQ2ZJGEShUDA59WUcT8osZivUO0OsRgioO7YH9Ee2Gq3bfso3ficHH24+I
8+2PZJVyYx45q9JrV2TDU3Dzs1sG1NyfQC9mYaZPw4+R8MC5/rYtDcKK//Re68S/U4qWBE8zdUdw
S0eGpKfd8+GjuGkeVrYc60il6f8bLw7mK664b6E60RAgWiRknpoEJ0eYC1dK8R493R6q+xAoTr/v
vu7HZ3ivF1QD7e7mU6N6aPcz+uvCbKDwp1Yd1caHtrTErBd3vzn241dw9+oNf+5I/Hh+Z+uATocH
HFwHfJj70mundlK3Nn7GGxtprd3UoTplMhXIYGuPz8ge3AkbtKwXVubW0dDOwcSTbRVX+4LqvfLy
Cn9RIdaa2WQ7uuYX3tqxtEhxo68/DGRgymwd30V17Ehghn5cNbQi9R3GYvh9IVbsg+yc+ZPq2iCU
yJlzpthWNkRW29Up/4O6g9n7xF/A/9G525aAcsDYx9qlxmDDWFsHOUD4BGA/YlWZBJDE9zUAhGS/
w8FxEIM5sDdugTW8t/AXhzUMUAXF8v77xGV8Y5k60KX7DhONmhWQGnEahuxLq1ojsdxGkRllMlkc
swGcGnDnwWEEpjTCK6zXuoxeFDhRLiZg0j3Ofw9w+rfNrq2fxPm2PE8vw8sDQBSYjEAVju0pXygH
cCN0NveGMwT+PLGEFve+GDTQfYi9tjhJDiHsHE9kxlIAZ1JiQAZLgQ/ybwKktvlcSINosVLUlgAZ
DFkgZqTlIwrrzwhf4S+m6E8po6YuitQaFL/U9dznA5QSlMDxzTErBzyLyfWKk+juU5o5muX7xxmo
bMz2XgHPwQMxcEF+UJR2GzD0UdkLyI8E7nCq94CpymnCTL8XX7TnUGWmjDPvA5pBVD0Csxq8RuJD
HH1FMTXiyyEFB7sXwjms1xvaSaA5f6x7ipFLi6YQQKaULXDfotoERZa7OUYeBSBP2yI0MKVzhX8Q
sY8yz6A1cBPsmAphuQjaqo+vf/hfGxwwaqzRy9x2Evl6O0yzKOnEA/M9B5VIgBiZyAEfSbM+pdH9
2PSQ880AoGXSaP+GjA+7EcWfiIEYUmHfP25xlqhneS1SKFDx7fPwbgGd8reMymf+SvZKc6DJWzZB
kHhqoLlEES7c19n2Q0rtaQAeqg+4+q2bWVoTNzMkD+wmdVKqMVOj2xEFHA7MRO8Wwr8CFMT9SX6Y
2qhTtm5gruV7OUDQQy80YvYhwqck7rsYCbdSAECh31FjjQNsGPQ98Put2W+IuuY+VMnVJXw/Za98
0SWRqsqWIh86exCrOT+cU/0FolJVCd9at+gZ5fwW84t9VR7PKrOYCh6pD2jexn3k0kTA4CNZKG2/
JLdFKeUTaHmkYLr6XlEDbPGpJiAtvG8Fsi5qRm16JBcoToO+zYIcMjdEktPzezaBleH4r6P2LrNv
WredcAgqNKkkVrcYnBhA3cbobLRK/xa3dMEnmF6qiBWMS/PHR1LHGaEah5gXpjXnXpysM4MfCg1N
+DHlfMMlPBBYQaaOTaJHCjVVJ6uDowTDLZMV+Qy0DKPG77QvA1JHM9eTHIR6zrdw3iaBphuqKlmd
mVH0FPKSTXBPoGQ0Xj1t1DbRvw8aIKPxqtXj/OGT4TkJjkLpgzlBJUgZkpcfX/5TT6MvHY9f+36V
o8+p+sucD1oCeiJMnld+yuR81/O1AHwhh9tgLAwaRVBaoqV7YqbL0fIJ2nLTCAZ5oYADjls2uwNu
2Cw+oHe8u1NtsDwYlcYasOiMfInqQGi11hTKU+dBefECZI82icJjjQkO5tBu7dH1HuU2MDXdFIM1
WgXe6iF520R+OLxAdG24o7CcIpFzW/MVlXN2EiP1aWZXMSXwOKSyzn4bdBqAjH11jlAPxaKVrktb
FBLlPECk6webAuQepqkBGa10kTj4BOybMdKHK9QTGjS79on6gCWSrgSyOfXkK2dteAhkFy1hePP5
2N/HD3zK8efwRvviyooeKmu1SKtinqKJ2h4seiq9fbywh3734XjR0EzBZTGZTxYH8j0qY0CvHsSj
20eF9PST3ZufQqMUl9nr8qbLszqyV6uFy2NTQ0LHhBWIBAXeP2g2PsMd9wi6HFHzfjemitHrVHms
jrfM1hsANzcv5oDjbslwOLX7ptDfL8lgZfogNgTp5CI3b1qDQiwF1OQ5tEyok4Xuw7E83rxiWiUv
d6REzWoEDlQEKJd/XLmVP7IGHsWopJc93IEtHt+TBXCEz+9pFbt3cNeBtVFewOFnKo/AEuvdnMCs
mP44nVtk9bYHer34nmiGidFYsD8ihKxODf1lE2+o5ttsDfn/s6VrAQPaQ2h5t5sTuQ3xSlHvwT1K
/E8621sP9w44A/9XmA8LWc+81A4UtzClgljkKHkYplfVRahcvnzujVuBqcIj8ilPVxCTOWyAQVKC
MVR5RdVcpbvzQSkrqqnjA8GLoOVrlQf2GpAbogb0c9BbppfPsUGlVoMwPI5pqH6iDyXAD+w92H3u
2Ty58Cjm+xRHJfhiwc7/wEw5gttju/6sMxiLOR40esuXY1DFns9VhOH1SX9vYdCd+gxzFFVUyHjZ
ka2avmuS8DGJPymBwnvI6PahVilDM1l44GyIee6R2Gpq4+4rqHB6FpZdf8QlElKZelS2H1dGeIls
zQG0YKg8bGtNwS6IGYYlbmhne7hwRzwd6QlxJzaysp+fXV9utkZNgNjhZ6bRMfsndX5rPR3AhOaO
Icgv2S36mwn6p368F9251AATZwwKPWcss2lK1EU6vKRB9BpiJZFMyniXMuqvz7oj/y0Uah3ENTVH
LKO9iWxc/TFEkSvn0ErEhpgYw20qgFt7im4moyLy3NjK9uHTMUtT85Bdp4Im+V0Y9LkYpbVi8j7M
WwcxBcsiwmWT/Fx1ck787zFz30YfPyYduuzpFZTWlwVm4t2AcIHN2SHfNsoycCUYapXVmtEqbGwM
TcunjXXCx1VLyzXKGrTLzIgmiOOR5iXw+SyamgnfRPgxuIqBcivu1ZE+wr9D5VASjcE1a9qEeUBx
MD2dklv/a2FW4Ab6huyYpgTFU12TZRJ2FF7TWrsQZXLdqq+WlsIBOwTtAvye39WUB7bkibLMglBP
5imVCCIPYZ/e584WmfX06zh3xJAjM1vxlNkJacmdCo+crlpk3gHLjq5YA2brPnbRO9ROHoznyuKL
2hRYQqyagB558IqGS5bP3cAZgl5zAVF4x2wfll63h3kHHP05Q1DagzWMD6zk6LT/0I6eZBe12OB8
gMO9wrpzo4RkkWK/uvuYhbZZRDGRDoob3UCFD7zdRMwaDVLdqU4LW9DjVVI1p+gPcdhmfNid8aTQ
+0PwRhZVUerXsIMS5z511bqyITjCftucofbNzdzeOecuz9109z72z9IZSdrH5dkejHhyTjhNuiPq
QVqk0E+FLPWA/KRmkb5FwA9ZajiYG5qiMu0WDNwBqcn+KMpsIXhG8OJnHo7gzgJImn1P1AeaiYFp
QLyG+de4rZolaw5SpJfO1ez0jMr8eTwGWFmfmI71mEsP44pkwhpcX8en8VLrdXaZoo9y63Vv35rt
6RG1S2qWXcWq7PvxA+U0wrHCnk7g/BiaFK3u4vEnGT/zy+l/4/zn09MoPGWWolKQ/FCk0iYqp8VI
nQZcUzyPkJ/PyUtCz4JqzxzwUHYVtccARqkPMCSx5s7Ep43HLjDQrABr6UmvrCPdo8R+3CCQH8bY
hcScD/mhcLhqzuUBdDqrGRNwBhAgMeQ5PJ5XnCA9dbSsLWQFRq0ezBoPZeMMYCKQqtij4LXgFuZ8
ZAoh+cTCIapRcjEyC/ff7WexgQrWijjxObptFGYLGogXUw5DprriyDKrgVuIjL1b9GWUjvLjFB80
lcEjnZjNJcsZT2q04layrDgCsPI5GeEerQE/w20iyoKwE3bh+zyx5X2+7Qfd9UdXZ6uOz83+boMr
Ur/EUxhuC1T9q//s1z+xSgqKDajIUgb+JGwylLzRHD82QCRU9hZX2R5ONELTNlT/kahv3rWMqeC+
BzBB6trXD6EEOD826GUD4WPWRYyMPjOaXnr20+ANQ/kM7Hnz2PEWd2e6mPhfNKUdu8o9ZnUSdy3a
7cR5xsQ7O8QJC5IRtoIGjqXMFfaBdBkLYj9+kYE2sbFvTqC1iJew88WDibLZYAJCXfS1DiQ1QEUh
IiJz0kuEgJC/oQk0ZgsD4lUVcwA72LsvkeUOJ0t2toa6j/esBL4OqarmqmvOfTKTFcair9e3OSiv
o23B0IXIVOOw5KKvlwns8i+omHSf8VeFOF302XLvZmag6N0nwQhJ7JuAGRpanfdeUFgTraeVpNhT
Z+5xOzEv5PEERRn4HVED0NLImEZAgu/1YUti4pINqzQ/VoVFaagNLHmRGZPlU63igsLt5wI0wx+4
N22IiiCzf1oaoyrdHAwspHNi6hYsRTexILVXKkboKf4ZvXlHgzolgcYAGPa+etlfBGC0WXE7DQGz
n+GqpymWTOhxblB0b4hOQQBKHrSiyTvhps7OVcTzR6dCG3dEGx1MhmHEhL/9VHS0cfM9XcbbBWc2
SgsEZXPuOEh0OvZAPxpsj4jNFQcMbTPWHwFUVjDR+87B7HnI/U6kNoaFfziXQHofR0weZNCG/85I
qjP55sRpcfUQz9ao7bUx3lQPKjqNxytArHAEuJKtKbizE/hMgOsgi+4hL0DtIBduHpJ58kjIYaL+
jul7qyAMbxkgcQlpq2nQc8bz6WUk6h8HEAGil7ReUx6k0QyK9uEVwT6ijqcDBBlzsoS9YefBoLV/
eSt29Mz7cn3TTkbSJv5gZwQxyUK46BxpecDljHkX/rTVxKM7scQACpd66sSkFv7UZEl3jwnVYItc
aYGdgYbgwUVXwCH3wf/xQu9EPRk94ewdmgTUlmk/HQkW1PbDIxHDSRZjxK+8J/OU8DGh5MC4bA68
p0N0sT0FJ3s79LCiH8FjhQ4ug78i4Q8LQxmTtaqLDQayzqTTFRBrbOVqvRwiyUVnngfkuq4OGzwW
6HLB0ySk22MaZ9P5D2xWXN7/WguDL4oemF94Cb+kulXW5RX0/uoVU2Zs3rihxTf/EjPQX/gDaJ8b
DX2Fk3jPBT9TFb+PwL9Lgm4r3n2JMVEyJHU8b5eJCkGl9wiAG84FbgfLHKRBFSvwxIwUdB5hGItk
K+M3wMmEBue37PM7knGK+xMHEwRxQ1wlfdkE7lF07L6IVBhwIioWfKVJjCDjRgc6/eBsTOicJmvN
5chznlpLZ/zAnbppTKuzTmEAuZilPjL4HuzI1tMb0VknbTgTLfEBSMTjkWdFMWyMFI2/4FQl/w0J
dWehRSvj9M5h1988Y1y9y76d75lGmDhGVr6/7/O/Q3ib35zD7sYbQaOnSAndTr238dLzGKKc3Q/J
1qb8Qy1GM5qLw8lH3NhdB6hlCWFaTXbD1YPY7EOIFxkyziIU+8enCM7sjU4U+eJglEyG+YHfPyFd
xs7C2ns52L8rtz90DkwSzqosbNwnsCDYFXTJezR7i58ICcxE8rBgmfsxnEnBXrV7wLFwbpqcbH8V
WgCkENPNtGSBoaf8DwE1Uup98ZizD5G1ymE39tN1SyoEp3/S8qcNmD8iLiwqQ2v0R2P2dCM7xfHt
UwevH1Ch9jcf3sgn7cndsfihrFbwqH39O76Ns3xKV9ePyiCMo/kiCfltB9UuL99wG2yxvavM7dSZ
LeMT5oz4yVIHL44J32tIPoCnRvDeaWCk2MRiCS+5pTj1briF04l6yHdNpjIF+dHbmXr5Tv6rV9+/
2kqZpOrNgPGjju67t1+jGRue6s3Q/axqVCqlnwUDJGrIlzjKI4nD7IC4G78Q9orCnegjs4ym1kMH
KtDoi3eaWNBqwjb4XMksxw/rYCfIrVm/EgM8yDhADvdjrGk6JNwjrIFve+HX6R+TC8vdMwPDm3UI
r1u7MqHGeKa0889eaB8FofRYDf5AatBmlEbpT/TWZiK0ACUL4V95wwvndotwXcxME2i1bMXF1m2E
VZfS3cOmYaD/QZNzNgsWjLENZ6EQF8ugAQIJIOWuj+uojpXlB8SCB50mE6mpaMXMwuhF/evQAqBX
v/A3hBAEpT3eMqP7uIdVyu84iJgoIGJGmz68HsCA+2BDxlDplv7YSLcHqw6oP49F6yZ5p/HQSHxZ
WzSsRF9/igwNYtwkA3Ks1/xzZcMmALuSGyQxxR0p9MSociRUjDtY94HFi6CJ+47XX8KcOF0MCiAG
BkK4TLIJ8f7hWDGT3cuc4M6ZRpnItEyMQ/AN4cC242KRiEyCppshHEeWdDDBmBlz/nlfYoVNZXjO
gZI5moX76BAr4SEerJ5bvHJSeNinSJ4Pf79d78LNCwwuMe3xhds2OkHaoXp5C/Mi/gfEs+K2h0mA
rR0CSPMeVSpoNOPegyS1f8g0aDaYNL6fGX/V7kb7x5qb/7cFC0DJR4taCzbPuYGFsI5R+zETiOGE
NZLBjR02GFITR1rIdCuLEIj5YY8bfMOMBDr+QR4AQL1vYcFiripu4dEEy99cjC+o90oh6YX7HyKL
tSfrdIcO+B28X/OKBXkk/rwhSJIGGlTtYdbNgCiaMaLmL0Pc6bGKYRj0PgfBpsPwjWC7Q0VKKw1x
mMhu5ZkypWJnAUhRJZrUm1d+w/66Rq46ZDdOkiW61B84cj7nzlX8uypA5S1m4xgfHp8HFQJ1PI6l
E28UjhNCaflVytscPrln9pynl2y/ccbjecO/iOYSDvIesyQSXzabhMUWgSvFZHiuimiMlbXRmLwW
NI2of8ArC2k3cep1g4dFVOS9jOe6x0MUF/QKGSXuwqmPL2Xe0TX+MqYBQ9nBe65zPSVjErR0TiXi
bhzejyUG79yV9Z9W32bJ+ruQVVIWeNi+g7nMCV74PFfFs5Uuws2bR/sN7u0dEUiClq0HGFse+SLv
yYyJGdovUVt9FjIhJAUEWWeK7ahE4i0Mz0MzP4EXqyWsHhsYgrypiTEKpeU95hzg/BeT8WqwJeBj
6sFKbWWO+j2UQnrkfPlBDgiVA3LM+Wj1IiOKqITz7/pe0wqgji8ZUA0HFtf/frpS4o6UhRUBC5LZ
Gr3VG+EN0Sm3q+KM5kCJPsT15g3lB8kv7iQUHJsJxbrqw5CLBQF6T3K3Of2KeX2Vtvw9VXkvG33j
dN9sh8EL6FegnQkO768NV4CKAcb3h8tAcuR6cVunYaWBalxhpBs6D4T/fbCQOXmq9dPgDCYS62Vx
Zx3CboPs2p7Y9e62LrelMO8U7itMw+lKqOcxPWpfOwklu4acfi6FFGkcY7dcyF5yTO1mOwl+UA2V
3Wd76vEuT4OxM1rV5hSRMItMMAwaUG5GxjkfOD79G1Fgz2Vi3oyem2/GbueTBIwCg2SKbWHn6/ey
T4keShpHfi4m1QznBLaKqZFo3/ktgNiCPJ/uuH3P40V6yrdkUB/2/T12BwxIyJg8cnOEfyDxf1uF
qRybZYi1KC7PstNgr1biH14TRAVgBePoR58fG/VOAF/J8h8wAXKSQrtli8xug0Ege9MYBQWFDf2N
wFeSoIdMLd8km7sLp+cwrO2HrsKTxAIxYJTGrPcWLlDhU86s5jpdkRfUhSkCT+5CFwZw0/rFtbvS
fgwLYsLlpSH/B3CIlwCfO74rcBckABPiEjA8KDHuiduRgzJzX6d8j/UovfBoY4IY/jWRssF5AD9V
h6C1e7iqOuAg4jZHEUattnBZJgCX7MXm9NyuYIvv256EseaNy/h8H1CAnl9IK8GtkhiL7QtuHG9A
yTiA+SLidwdFxWcQQREiZKbC74ucUqJBDxPEhgMRAhGvAwcsVgqcXJe7c1nMMblygDPlebwzyXfe
kkT54wSdDchqYMwh+QPvOQE8l0n8neJChzgrr2z+OfE02LQpVMeGddjwmB3GVIwVFzrhMGnXwK6v
y+PC13x95USEBlOfObpQgDraKojC/N71HqY7qjeTJTROxY5Wx/AqRKcIYX9Cr3HNo2uFpYCbSuKM
BVn9Yu0Hu8R6eGmi4jK5YpA73DRA1wSOGXSDvhJkTMAT2ZzFjv/NsEhW82I7RaPOffnaQvnx6iaI
iG5LCXQlJX+Oc3U4qwxAa7vj+sDN8Jv1eVrtcWCH0qncUxeDfwk2hhpInh28kSIhiUVCqNL7Yc7y
0cdbSuKCGO1fKLCkE3AuBzmnO7cvj232aMV6gWGnZ5ZaDMrH7CJejwtbhFWpCT7n364VCvrVd9Mi
6TuEZfD1a6f8A6JHTuTzrPhu+LxwZJ+U8Mv4wPeUbKhtdvVuxWi87bY/zll+UcUhDAegc7j6nQdQ
eql7jw7jGZdwi6wW+yeRMhx6POsinFJcAczA/ROBiZvWG4VZBPkWjbfYXyGmSnbQx6n1klqUr5zg
qNvR4h6LCYdMB5jtHkMD2fHMzkx0Nya68q2i/UH5bDyOUJL+O5D59rhLH3P0eixhPwdCpAwTiNHV
SzTTDWPei+E6PaPUHTEuj045jE8OkxxPd5jcWGOw0/6jyQ+IIahdLAMaXB1yauD37vuUdZ4oFiRY
0HDo28fB71pc3iEEwvNIYMdhhbZwR4eqXW2HhN24v25GpgnqPIi2j3CB3HGDslfg3MOlzwyxr0/l
JjlNwuFmEA6DPjNQOGRK3HG1JEw1TB78Z8Pj8OfeoofPmbIdbQ5UhxxOcEl0tEyIvKhD8Z604i6X
T/DlTCeJPBdqRIK6oJ1fCw4fdq523Vzk3lx09EF54A3l7UG2suCEy06cSVySDA8EBDAUjOf5SHxe
STtv/168KBABrNWE5Y44KMDnaqw48xSRDhJKJAIbaTDL/tlNcVPxcse/GXf5mxTLf//J4p5briGo
pa18HqO/2I/QdR9svqYXcGYMd6QcpPhKHyt+4y4Ei0Lrl/yVQTOay9uapmsey7jJyLYkzmqDvtmt
vckpC8vt05msh2ucvvp49Vg3VhrJ6tApWWZfJ/6N89Abk3U3AU2HtZsfVpJXXvkVGnu8++fktKXw
pSukJZAGs2nQ1g15UCM/nSJRo5IvmnCV3WcPkKp8D8JujiA48H80nIc8a0BecCCcJeyFeARJHIxw
1KJlqq/vY83KgGoIphuX/bzd9DgH6TQxJkGBrgRs660djlOfGBQsDsrqy1aBOpf727kZHZrgrEeN
zuxHqEq1EbBmcIOkMspzh31kFPKOZRuSWA4Bd1nuS+uB0ZyGvuQq03m3kRyeE8izODKc3vm+euOi
fWwyynXOFbnUAXMqrrZ97pUeFDWTVQdOgkf++lrjxbu5Q4L1GHfyLbei4jI2tn53mtgtkwHTO2t6
TRi4McAhRUtOgnycoRwjOtvQihixN4cSp+m+6eYIUsBCbjN+XWnPA4z3kne09X+rAfFL6Ft7TnWu
OFAJ39rlBEFf8glHcsMyf0bF+iEnLRHzz6PGmT1AmbGF2udrMfxc0h23Mm4Zjj2dOfFB5+7sxdeJ
GpOM/vbnH/c5Rn1ewr537of9DccpakqEuTuOS5l/kBILt//6k2YhzkuQEKh7u7eXz1AyQHb47ZMY
PSU8DACLp6BcGyWLD1n+CCh5keGXjALp1FKo+C+SiHyS1RPzD2R6MleecwRC3GyD9es9+5CESU4H
mgzcVfXyc+wQmjbqzZ+adVgDcw1mI6qgDIqANcw3eO50jKnqeza44qVyXovCuHExcjsgNald6a42
Btx0uUQkDKLGY3jDU0AmQaLPH3ekHykrQpZ5UKtQYaHMe+k2X72IFJVgqaVwjX5u8yGaJJp8jQLR
By4pRjKCDice8fLQuk+9iaiYGIE5sCIjmPQJSeIOERFYsCnnHuwAogtDrPQ5xU4EjS7RoWlsQnB/
TyikpwNzpvWoGRwyBmERoV+UOeUiFKTfzc1De8OldaT74QVpNl2MF/LyiYRT6Oez0fxAn+u/AYB9
hO82MUgXcVOoKDBPMghwQ2A5hEtBbAPuJWTikJLqMOigW2WV57yiAs1KCMw5iIv/dTwkk+YbiZy0
OVw/T1gOx6cQ+XqcopUuAc0/FkIyWOiciYvK73hTVUnt1L7Xgpq9FgNysUZeCWFocmYD3/X1tzyv
9CHgFOgaVxhqFJ64y0/cALJOkDl8KK55Lp/LKcoBPDIcbfviTYzRhLeRaO75frBYpypntMQJxFA4
RwMG1peKIiYi/PohqC2325MvxlKPAZMpCcnhgptEJ6wtQiqzxhemyZtfLEDeUi3V6yMao6JAYDcj
m9TsbYekTvDNvjBOU1NEVgE8ddYHnQdIctByFaG6WNxw91L/BaM0lzSBVJBMYN7RO2Ml4Bf8UIPw
ikR5DqJuOiI6mpfv0UT8MVcJoYHzbi2vn3gOksUX9rFENoVa9AvLionjdfzKM1SX/5F0X8uJrEkQ
gJ+ICLy5bYMVEggBEjeEGBDee55+vz4bO3FmRzMC1P13mazMrAdDDtPnuPh7DJLvpeGJ7T3S59bF
xDjXKPTu3W0hyCSaDXZiKDOce/0zb1vzDLiV2Wp/avzxbg0aPmFVZVzvzaMXDf+KruI/aO+IevE9
WPbmXsAyW1uzWD79FDnZjsNTRDuQ+cYBHSRLONPsLtPxulmaXHDUB3x9UNiA7O1d+8w1j5EloKfg
mjwiq9Fsjkq1/p+jkg03MxcSbY6GbWxhjd1MQItD9FjHoEJUtIRJHxTifCP3TnF4r/4uI/6KPeud
e/cqqkuc1g/aaVxobtm9r1Gkpe74n5KpSoEy/H1jw6yoMQWizw0TfkiQ73TKxuO8SRhFzfRLjIWS
k/A0FrlZlQDgBzymWYdkh8kBuIc0AecPC7l7wnAiv796dKe7MNEmh8Ny4yVmANIPHnnbsjfNp1mT
4vJmoPEITupLhY/KIpXgliunUMpBmjO1g63cRIy5CVU22nCfW9vBhxUYTCFY9WniGPGM+WlsszGF
kxjp7kQgg/6tZ0zLSYV6sbHB0oAiv+witZucQ1C7wNH/+slrIqa5jZZpOqXEtLASlFzvyB0axzYh
h8hDJt+J8gvkzNBmpnzxTnmz8tqzsbWWNlmJvGgbKsRiHX7AIhb9DVCDfLwuRqVWASGmhXl7a9w5
vW2xdzrzBCWZV0+13SlcEEAfNVTM78i+7fNaArGh4XTfKCnswBm1+oi2YOuyeoU5R73hPAbzx0Op
FjXawM2MtlhjD/F2PoVznkDVYxsh8Ul/7tgNrAbu3e1EcAinxmpVfYu716p0UnZmnc2fpLhy/R4t
Bjyq3HEFTjUXa6ZQwOW1z2u+xs4wFSnFYPJPENgzykc/SXeqDomYzTUdSb9e/DNOcdYSv3DRydj/
gs2X+eACE0OvP6Wmp0nRvnPFYRE3HP1CdKNgWr4CPMLFdDe9fi7+pTg08iCLM9X5KmTssLCstP9Q
0CobJXa8V6S12U7j4/cpzLdURVNOvsm3vMCh5W62uX/XbT5jzIEBiuq9uxwcItNiCpI2Vf1qNDao
R+jq0eL8pgcLpxadcprGlIbj/HdgFNuh2NQiE3D8tnE2fEX75vexPircwlHrUiuySMxP7IC/CqGP
FluCC7VAIxOMGLTGDECbc5BmHhfajL+beqOqsEvHtIUeMFHF7IfHOE2MBc5vJAKIq4AsIb5+Kzu3
ezxLvd3RMSxc/8xhJjkunWz1gRfHluZzH/39F6bzZtvJwp/bYD5dQJwP0XZQyIULsYSxZ1yyNSwl
olAJ3KJSdYxhku7u3k5vq59y7Rnferco2713858JcZrkaXS12ka19/I8bxgtJd5Ip/bhEXowD8lC
lmd8+XvEBaH71QOv/vckJgOXk0dk85Ysbr2zFv+1UA5ZEE+D42PuT+44839ZV5Noko7yb6km+luF
gj1aimoyzMNTOaUC+JQWx9FqJpFTWHkEuWBZ7ghO4v2M0EgQua17p0YuiTyel2BhSrxM2OG159vW
osraTm1drm2DLhaKMRXZHueXeyr0vJbP4c6wphxnceFW2EdgOSddEyQuFgheTtG9cSZbR0OmLLoE
J8AmCLIJfOVVsYxUb2HhXWtWtM1atIIko4QwFIlOf8VepglKa93q826Ku0w+GiY3mpdDCUgk6kGo
4ls9FWNET+Zxwqekp/IEL8NT/KuqYlqa+Gi+akVgj5bGe6v+zDJYah7fQHL4NfngN5Fmnyzw6hft
zdRY36PZq7WvrRgVBD/yWxcDyNpamKjnEJ3qZ2xBd3QLhv1i0nkkQKnLNpy3M+/nKkLk5yMeBuvm
tXsM/43rIr7lO4c4GSbzKeK0EIBdkuHyP6gtDvsaacNyPn5Z949cOEyhE+1r/+CoV9+ll4hyw227
HB1ixXPF/kSV0LiRyYTbO3vtU33bPrbnsUzj8mXapHhvl/qmeh6VJo/gbdXCC/dTFn9W1cshOHe3
3cdkdw5PQ5qthAYIR+5yTRikqxnNzg0NXAXJGOBzW9PNQncOyqb/1w2phsItOlbVQXYYiZPBuGEk
+7Ma7lrpD5ztZhKAKgAAbn0LBqf34N1Iv12BIO3/rW0k2E6PVINuG+4KMYb6X93qRsbXKrJxBH86
n8Pz8LKKN6XYprOPfTz4q6D97gb/cB87icn78HfJWu6cmCgmnl6rWTLyoz1JB9ODDHOPBzat1XH2
CbYFVyJ2GDP1EJoyyQOfePNuuc5sIGV8QJztRmwZu+f//1S/XQNuilRgLib7Gk7wemcL5k1qvzlJ
Uvmuos3HqtoxeGy+P7oVgCYePFwssda412Dy1UqYTHrCTrlTwn/wMbSf2CMqpN+b6jWxEd0qC/9g
0N+n+jjCjGgfemwsqh0qTGB1OJ8RuoMsjrNt2zE8pxySEsaEtULs/j2N03Kn8l6ICyPYdXV2+NjX
KvHrvai8Kvt2FCkt+tGiiP480oL+/dw7SaFYZHVVfieILFxjgJR2K4P6JCjCUJaR/SdBqcaQMjLt
/inEmJP+9/OvMg/+EWs0O6mw2JjXXs2HJxO5KdxFpplsQjxgp1bqd1dPyMAwtNDVtCETeQz4UPae
EvOi+5uPlo3kLJnKa1By8RIdYdXoWuHzt4vBNoDHp7gB1tKn4UGpfxedZ/hXrgMuqj7js6t9L+QE
t97zbS90MF63GwjVOXxf3kMGZIeSw/SwUoeRBbSolRiy3RV+lUDmRuHQKSf1IKc8j+Pzw/P+X1FX
oVopRHOOeYWqrLnr5Cltb62VFPWIBiU5/oxuYZZH2wNU3Vj4kNO/lZq2W33qhPJvVPnBpTFulhQp
YhgeFm3KWXwbiNYwR+zeGIFHPTHdI94QV5T3anbo2lwvkSOpO8e2R0oUf5low1o0NHD0LIjQT980
ybQcxua4O0nFJB/dbLirLghu1b5x9VEH9b4d/65WepnMpDQrtifozBAMqbmH+ckiLr6fUTpSje9s
nCrWtvWBDLcOCoQEE2b1kboqzM52jPju7yWV4rz6X0YH8wSbaiI0MmMiRPqWAebRgC7XcFl1cPWn
Q1d4ZxmEdsToGnVx03Ct3TD8s+jbDDSyfqk5jl+9fE1R6LYqtmPGL7deajImFcsH+9lNechy5Nye
94v34MOyDlSeYP+eD681E/XdOuTnAmIsNk2mm9x6qy9nbx1uQ6upq0slKGkQ6hikO9mwiGdvi+bC
VPcQnQfJTryKxiyZXD80tDsNL1+u4BiiviK2fYORv8yYnbfJqvpBfZKpwkKqheqyfnvLxslRGDc0
B+FCYQvB2lYzRI1Z3PhTY/1J6tQY5K1cN1LEsg22dY44vXFSdqj3Ns1pcnFz1Ru718fXoTqPPdAf
BdcOyyuoxDMTEvTRr3OYCrNfl/qjfp9t6/YBJFIhjtmhUEp75HxNXnXdsJO8Z6546SdtGyVAowCt
rkiDH554y8WTEvycmBHU77V9yLs6XknuWGxuaraO7YOr0D5ACSc8Zz70WBNu6Z49V6WFoXeKJtUj
4floYzECN0G+YlBQ9fACVHycpKaLRqU3pROmmUi884wu65uRiF8ma796d8TcmeGAouTQ7A+TjPhj
LFQHJd9Kcf7TuKSnl7QPRJzYdLllmwVl+vSvzL33Ue9dX1hbU99W7HS7hfRXFo8z7pNe+6lwKCIp
HWuFPEHywsq7AzuOK9bWUQ+8Szy11ebWkX1Wgin2EZYQou/DY3H5hyyH5+G796QxPGuChFzHJH5e
/bbIsLuL0MmWh/qevu0RZNAAZlq6zxyJr+qFztZvL8KJfENNvlrXFvf6SxHSv7YOs007x4D6LglB
O2YGKE8URzUU+tIulNGEv8L08TF2Gtv78Mt5YOymHaPrqo9LYfa92CbpQ6gqJ7VyeO9vdTuhoY62
lc0GqgCzSynMHMWiy1L3jn/JPLkLNH5OlDmsig1Ery2ynQ/Iow+TWJKuauo+cFnBo/OT6Wy+k6Ua
/1bqPJcDZ72fVDM7xK1FX5dd3at22iA5xl6ywQ8O/N1ML4d6C8LlRolrMU60Y7d7YOSwtdvi+1mr
0KVF4xbcJDDGGe/qhZ8TCkb+c69WTjF8IsEKHpPUp5OYbITYxy9CcKzz7p1G3d6QW5S3qoHQepKT
7h/RImQg9GDwP+8q/pHYAUvjd2MC366hs7chelXPyd/Hj4bIsO1X3rcka/yZV9E+yLeTh+qWDuyg
n1yim2vYP0TfSRinfmrl8h4Digua2Wvt2BRDq1wUGWoY3qtUytR6SaV7IRBZxxvQ+yUobYOvV5V2
r0kM58x9jL8YhAXrszh3isYvz8arWqmuR6t1WBaa+cf+VOKJ6PKXLNv49oi/jyNrgQWAVLX0xYfp
283Gpi2JFNf2cTZvAlM+9OJVvM978Ofx+NXuCja2CwDI4nVXeKx8jvDh2W15FTfk2Mr0LhHGzrhj
KHFi+/twXOQgD2Vqmv181lLG01QvrugyPoY5IMfPig+DqG3/hlvjpmrjx+T6dgAH6/iMmCYJuDTn
2iJcv09siagVO1z1NcwfAPBkgwmd9T18/VgdAgzg5sUT9RKx4oiPbf8CdMrhP10TRRX0Kv3M8DbJ
cg/KqwBCdY47BItWHbxv4lXfls3G9g/CgfkDtKGVdp1sAf18EM1+VYJxn+2Sy2LJMmqKJ2Ai5HeP
quqkKK5Ut00e3B+Z+ro2yVTxQEav6s2S3VT94SglKOdT2F3/XrVsCW0MZCcEbwdZX90gCK/eziL9
EHZdpLxhWTwerd/H3Q39AQgUGEKByeYVjkkbd24JNHkD7vHnehxhZ5i4d6gLB95TeNVxvxe+yI6D
eXOSnDWIBwo1ANVOxMRvqpgoYWTJ+nkCcS80oFBSoupsPRn/MmmNK9XynzWM91+EBSQFs+vWnXXs
idfUXeFoPFa0jcfxfVQt6GB5GhJwNl89gzutXvoEhWDcYmgX2pjcBLWF6xELt/DW0qontfSXl7NH
pMehHlmR/UhAG683sL0niaUaOsuSAbFizsXblKAIVwvI9SkhkCxJNQV016cFNHxMMA3V0NYQTVvz
amtHXHyLBv0lmbPdxFbAFd/38fkP1/kDJSp8sn+ZnljrBsnrl69RzkGQUbr3daLhfxeCsCefdfU/
d6HwADBW2SPmXCINC1Pfa38nkeOLz+t8shLuPAj64zZChrb7ZFhprLNAf5t+5PdKCx3K+oRUeOrl
IrSsbCbcjExWh6kOF976OPQ20gDbP9ZKZrT3CY4SXDnFYVAfF+Zrk2O4HJ0oj4c7r5Lwj0f3QLNr
lHQ0U4YYuR0b+0X6yRP7AjL1L5pBQzcgLReiOUkDioXiaVd9tTbRrpGrv4S7JCBAOBstFrCOEmws
RkgJyjNiu+9lPd8/9I41fJFIvTk0F3G/L7Uk9yyaZRd0qg0lQVmyAzvihnLZ8AhaWJBUWwo0V9ve
pg2OohxI6Su6GvZ2ilJmVHh7tdZ9jlk1mvFSMPtxqw4B5tdBybfpzZvz7rb9EhsGrx+e/+Ff0llJ
Y8AdcT31xQi+ZtVMW3aBXcNCXtaTPqrkZhNFejhvptVk9uZ6yk0V0VRX0REou+hV3rMdk/Y4U99F
J3XkdzmE0/jM83fIRr9b6eyH3mFTs624WAxZ7MBetYF9tffoKdImcQdokctRwydnKVffxnwoo9eP
dZyJ/ZLx7szHHL9PPQgqwjb5mmYYzZTJQVXofV82K1W8k+a6+WqwgtI+mEdX3A9sgdZFlO+pArrp
mRjWNf9f9MRsT9VL6Qtp8JRhWSOW7aJju/JZ7ixHt+G+eW4vHE//rjYHQqxtIkjFz59UbNBTc0A5
QFhqroo9xyO0dz/CXvFzjD2T55BC9NslVMtv4d/RvpZROVX4LIzWwFqJoSw6yqTVYnwcljyOSWD0
V4seW7NVy//LDLG+MoxfbCBffu7eOD2Ye0EZ6wmwlg9LUPFSHYRWdQ4LoQf/2iIgDb89Hcx5P/Zt
yLXkfHZYpI8qTxp6Oeq34a7qalcsgkl7Xg79A3XoYFGp4r0tqrvJPpy8qsu//05Ay/ufnXL6NPmI
WxbcP1qPXMEbMIZXpep1tIp20eDcWmrJE3jQ+NKaAe5bHgcXzhhzWDwEO+E0mqAwNFXO0VH327bc
j/mZFLUJORVRwdGedReiRniPWUfu+PyJvCr3Oa3MMhPKh7kgVQXf46FfaQy2bajJVZPgKVDFE1WE
il47p9zHzYcNo6/JhC/lmwpGbB6b12yqoye6ZyIYO9cugnzNRQ9UtmhlDGVmVKua9iRpFYIRmyVP
C7pNvjk4JOWolS8kwDxHmiBCbnJMr4JMfTsrTfb9eTHc1qgETtW0qm7dzE3OlruSF+4/0qipC5Ct
c9GwceYrMX1IpjOwOmTHAw7Vqbp5uyhQkri471WixNumQnpVENaXrdNHQd2mDsoHacyYaCKx5LWD
VT8bjbx6cqxsHC2+s2HrdDTLyxhr3fHf4KEmdtw/glEmSL1XBzdtFFq5C5SuJe3VHYU/EeL3dv9S
plGrtulOo+x+fyxHKY2VOZbaMgLE5L1sUthc43Q8rn3bCJaw6J/WZSmfEHVxVFpJZ/LNodUXRQ8x
zy6BTKQA67lVdb5idnHiKqThtUrbdAuNAUNEqMkEO6igeqSQgCS74MN+kpPBkPTI7ZtMDCVP9TDN
ti3MA0a6E1cinV3/BN2c4G/+N38YvqLp+P2p8O+MiZ4QRZ86OSEWBN26Tsoa3TfIwKqWNgZKJuQl
mJGwXS28bZubXuo9OdCkWHU2YnN1TWMe9RMkq3evr7zdPZlVlxpmWH2Y75ctGaEcTVC1NSz04u5X
nzdJcHJ/pze3ff1R/lSEiVt5M0JZzU2625CQjKw8nypcqIPOgQJ1l/w+sJ3HTOwye07uNtLYznCM
VaWqz06hfp2hKz2aPHdKX5gM0R+wVbulDymwYrtETJ9L46DllCuO2fkpsXAlfapD4ivxyrGlRadP
ev2czhQqbDfTAs/t+elVNIgRqVtwUEhmQy6Gnvn1IxxNx5/XcXTRvKPQxgXnLcMAX8STHif7CWxN
JGOUkKfDemC1xDuaFfEc4u/jNHw482r1wM1IQaefq5dYzheYPS0ZTO+bPBoLwxTXinY+W80NC5Mk
6NVXHzl+H7mqmrNzbEnbnRfWVVeG3/fm354WE4JqBo2Dhq61qEFZtF7FSrS5NUqdrQLJPTjXJkuH
aRdlEOZ3aJ/b/1wd+qi4UFUx07KuiIFwnrstJSuowTLZTsnK9qSmy7XYnPeWTcy3bR8HIUnVRiT7
z3ndBYxM5sHlTfhusglq9Odk+vk+HZl9nCADaXctOfabhFK3P/I/g75t7R1SSrr+m+gy5MEre8L+
JIXQ/j0X1AIOBRM6xSLY9+VzHzXJv85TVBEbMBPZwuWAA09zXIuqPijc42XzP6eKpIF5gQKOGiVx
dt7ctn1lvqqNbiK9Uhph1ij3vfC5kGSYBn+gBGpX0okH78qklnjpHl7K1Uv92SlOr2hEUfJzWyUH
px5Tuv6Uc5Q52/6yT2FoIlcvfCo0zJAZRSUf6cAM5lUOTr3Vh5RpUR/n8YeSgLVQwNkzLe2YMUXw
j/djOPJQ1G7f9zgbszzUlDzE9mOwrR1am6GasLlXvz8az1mJE0fzxglWYjJHTOTMy7+djlFrN8sm
M+r2ibb3fkwua6OijTrtkq4wM9m3t33Qthb+Yz3y9k8Y2atWHhRMn9mMZLLJjLEpRF8HRh712wzG
5d7fCJmUALXiz6KKphWk3y/RSIHBumkZluDv8+5KTHSmURA8VDlwtBtMM6QX2tb8p2xkMG/nf1Qi
8fX9WEzsp7aWi6z8xt4kIrmIOGNc2Y0qthNyZnB8SeHusNk/vwpr7c1tQJxV5c2x2FGNNIpfrgqQ
x9owqy/zwIMcYcW8e/a0JvXgeQ8iU1ktaP6Ga8PUVubrYmiaLF5MmnTIIiJn6nMp5ezj7Ke41Hh8
ZKUAk99/Kqm0KSgxm21ydHVkEStJg82U2irvzC7az08ljpzdXIla49qtt6qWTSUOra1ksnxnVwet
lIbARygaAdsg7zP+TJCyF88cmYRHlXK8epH7mi9mETfa3wv/snuciQ5V6LIKqGgrV/Ku0BEMSz99
LfUp4bmqi1eSVY4z1lGdlenH374Y3PA+MbJlold4NJZlmcirt2tVZ4L85Zvn3+PnM96jWI/5aW3V
h+Q314HReJ5GjnGQVPgK03/JwjdqmHW9Yu3gozVnw2JK3H30mKmqWZys3jZO/ybl7dxgoXH+KUdb
JOlh5itViK8jj0Miyt5Mc8Zg+qodUniNpc1q9bEhxTtGZ2KMR5w1TjewBuLkq6n+6Rlud+FeDE8n
lFsswufH4vx+PwR7vTevBQH3Hj5XXGYae07gts+5gYtqLl97WYGNkGOJhm2Xj++9kjBfO16i1bqd
28flbIitVejmFiEi3Xoc5E01dfWOWVRCpl/YFxgW7f91nmv3Ks/Am4VqLkwp5t+9yYTFR3MNeGse
a9t2MXp83khGNVcx+uZVQt6qZNB8CjUL/uzEe+Y/5qlwzxPLIseE4criI9g2IO4s9GkcN92lnv9u
oEflhpBbPdhvQ5Vr4PlsLW4GTd6x987F478JzQ+lqYUcpc6hdjJEG3/J9CY5K8Z+CeOVMNHi1GDz
bkdaI6XSaT6SScSCpSDOjIV4efbr1Svbt2ew7LDjwUACAKO9U6hiPTYL8U6Pvg1yo1w3kZIv2SuW
6xzSCyEbXBrHgkV9bMYahb9cfPSgAUS/5l+ZP7KPQnduMMJ2+Fy1kmssHOAocT5TrxI2LupEk/XH
4BbPG8lMstTA2cwmVUG6vv4u0p0mXKSNDTgKGDN/M05gQw44kdhUmQNGBUuoT6SRBhwB8iZ4CFuI
kN1Awx42queX4c4Zy4RxfmfNYoZNDUedDqoaOpHFUu4ogOXYzsrml1m5mrH02ZMFpDHdQ4Tdnasu
V+L/jp71/qyeq5X283vZ8cUXAfKAnVbsQ/DzQTWNCur7Sowc3Sx/bN7LH4+/0qtxz77hkC5e9Qds
m8k4KLWWb+R/shQrw3LeUIOzeuSY1ufcB/5pGD0d67DQPjngVVuquilB9Pi9G96w9uwNmswNMqa3
braaUGo8v3TV6ehoBGZD/NSH5svIf+Gok313mK/rt/kl9ivI0cDaP/kMbqCL/2jee7LGTOKFmC7V
r8f2cVO958LHvpO72q8Szkv15avz4vpEuFAqVff4VR8PBKuPcrT6uNSvP7shqmdLX7rJhvc1G+Nx
tJvM+7qIopy4N0YTOqfFKIWovKim2X1ONL4Ycnx8jpj+8YX2blkJc9FMZGo8O+fq6u/6qKZytefP
HWl3KKXPZycd4U2pIEERieqYrW3tF78WWqJxky0ITH8Zu25UETySGkkp4efp72cbNRmaCBe3Q7E5
z7PvioqpJNupuIB+xxrS9ef476LS/5aVKetTPtTqQyXwaAHQWklDpoQwC/2R/Auf5r6bibxeWYU7
JAAkiVcED90/m4dKNTdxDUxBe+UO0kr6Zwdm7hVeka+3d1jKsz0Q49n3etUyrVKY+0zFLzOQJ2Tj
0ShNMuWg8GYo9nzFi+l/47bz0pY3BYMKaRzNZz7+Q5o+PoLjfwjAuZb5Yg1n5e5viYsu7yEpQm/+
cEl2vVfdiYyzHwUCIjTPKicDOwvOOE5/lX7BDyIM7LgfFfossarczBtfnksqlNt0Xs+JCk3E1muB
OuO2qc4/nwMbejlPHpBI8u1CY9FXLavhGbHYLqSqfT8DKg/QaVBUub1oPP9YAsqcslo7x8YVbWgE
HtcWJysR7+ph1EBDapy+hCfptGzext27NcZJR8Uuhe8Vc63afnI1imFywuxjrrAzoE16PFjrT0XA
RBAOcWzQKS9twtzhfYI/ocbtPaoYJERBJb+/qoXeCa5rht+eqrGLALc4+74LLeQVVPt5eFjSzr5X
pun3BCFi3a9IgerMnn0n/9fwUarjJfwplatfoBHviFubKsltuvlEsIYof4EEEkunWrJCFDYaH6pn
e8rXtdk+LLyday/KsGUtUZyVvy6tORxG4JKzm5m6U2Ch4ZGIcRmzFLG8N/1n1pH/L+c+/+5lp2Q9
yDeLteLI9gcI1nwmNnByOMRHNgJCKt++ApapzbP56t5AxOBUoq2W4ZwdvrPdLYeCVrZTLACJX62D
DnAKBKXtxFA3e+2/CM/H0WmoXgGXQGd0eMY072ea4Uz1OUhKkP0yTOp0KMKeyg7kicjTRi0K9+82
befesnreob7qvgyfLALk0WsTpS7zT2NRTSw5+U9WVx+n1kHh3Cr/ZDvYqyR2ODF/xeBz8sDq/Rqd
fg4/ZyqV2qPKtgR8+bQ2mIvduHb5cpnfjiYTxWcgBKHth8i992ZyTa7vuWoWs+wUPfS/vbIx/K5q
WTdy9OxpPxkCdEf7YWzSQNwGSdTvWIUW5xn+097bSVm9dRHrospXMphF3KNzxVoyiFnX902iybf5
77jtxfOqrq2Gwpz9P1tU685TPGENZMn9euPfeaH5Qn26xXmdJQP2c11fZlWn97tPYLLJUP8RZMkd
88nWIxM6ZMvCzyEBFnbf2ZoKN3eOU2AjlM/Dj6n36psIlreWDgetcM1CotI6NSzr+jOGLGVsVU/D
VZGSvgvoSIiTDO087BTVlaBi5WiKnbmFESygbaK33zscG+msIl6IWt1d7fZ5SIfZlr5xVXsJNyQi
KZvwFDArtE+7IGubZH+0iXZllomhhLZEYkk8awA0BDLoiyomQTvm9nXdW1f/RoWmGisFc1S9RKXp
eqUVybr7CjY2QCFB36xffk1T9bQeunmSbrOYCFcPU9lmLLBZp+xQNQwGQCDXUvBKNA+It9HcvBtC
GFofRMmXbj7+mUA3Uz1wf2UeJWAaAgXhjkOy/lzy6DUJkDXm8LHHKULzHP9hfJaMxse13Ft6tlL+
vh2MEtPx/T2dsLpMFV+Csg6tYuxVSDS3cxvlmsW2haVg1rzuoTQcD2Bu9psvYB7iNonkX/q3/Juv
hPlX+OSn4/orV+hEQNH48iQVPGqxUfQ4Pwx4k1Wh++74Z9tdnbvj3M+BC2x6NM42K4VpyQf1RNPw
bdjNeQH9D+Mvn//ib06N1Sly+Pa+bjd3JViozHgWZwJnsZIJKkxnTW5+z9TWxXbRzt2llRTACA18
JbqsIoiSZn7DhqZ//LlZ3/ZKlt/mlGqGhECSZBMgy91J4cPPnfvnymoIPrkjN6Db2c/7364zHpzf
sRmvprPHkEbK+88txBoD+mDjP9mJrqlvLEp3sU3Umj5leuROApRu3/7xmv+kVmji77MIM9MMcsG/
o20XuG58kAjenon6qgxHp4g7BcZSnltn2MwVcoCqXBxRZlx+Mlh9HXiLwXFOW2SS9y2yjnfhsX/9
Natf/hUE2q9nPpGxnc4hetl+Nkd4WQa8z1xa2e5J4YTmM81oJyb37v4vRY75DYpYqkA8pW0vm/27
+sPI4oTk/0DkQQGpGW2E1rOcdF/az801SE1y3r22/XxuI0aB09y/17/c8PJhoZkoPTr/KpiOIxeE
kvUXT+GNxayNfOwEDDpS3yjiLN862vJSS3axmtK1PnbTP5VXsJusPlyeVO/aXvVWX6ueRo/yyk9m
2tYBdqLNXYbcj38vbBvMe3GURHq1S6l1/bwMj/i7/Wz/8ZUYb2T79za4fNn1fZdJ5dMPm58tpnpu
1tf9pJ9MvKmvyjWqaXod4npT986Dc+Khs/m6fb2GGHG7wsepl+97r9wkAWLM6drC1Gly/kGu++Cq
AAweXLsLq5gSPstlkhkuP/lAvN16hYm3OPfzg8r3bpsku2SQ6yyThA6yo0ziFzCoTJ7tjbVQKiGD
R/z75fvhYzH8/2cCoUFBXIHt7CTOQCon11Tw/Dmngrs5oHIPUg5BUWUkQxToTZ5HyevNFoUrCNpv
h6k+Fs73lWGyNy0zNx2krHEs/txHD0hs+veGSwNYH7v7+D32I8Qu2MwH0KFPyPuQgkapUkJKW9DQ
sx3u53bB6yv7e5ne7TQoDk6dPLsfiM/gMiz1i2K1MZ0cZUDk4TWXJA771MVW+vmvdC9Pd01YdjiG
5X8r7UaiEJLcc6dAPzX/WmqslPu8iywWaRPERcu2SiDx5fyn7jKOeNlUxfCLbaj/wh+w3nIJsz0n
ov0Hn2RZYX25Kat/l16WL8BsO9o/Altk7km548EpwH4ANpP96FIOcrI7ig8ANp/g6cbp+1kKID3z
VUf0PLMh4jlK94u/67luO8r/2pGETTmPAzO+FCTEhbFWgmQKb+eWDaR4cY1pYt70J5ETtrbL0K+M
7zVvNurFltNwmTXu4hOSJ3hxHsmtS0J1miKj5L/NPUDLMJ9Ya341t/dw96hmsewlw7PFJvDwY1fV
TsY01+EFWTqtUpAaeFqAI8kAHoXzlYhYc2LRX8XIbeirlvLMbh+Ft/uscEkuyFKfzHV3hoWe9gqT
zXAh5hzUU5eJGLIY3L/vnc1kOcOHGH89LS9ufamN6keM8aAweX2tMpZwPfS2s+s8TA09As/+wyLm
36dcEs/r9g32lg7mZKN17yyhPRAUF/bePyU473YkUkBUyRHVAPouz2LxB+LrwPuEz/6YMYhzmx2k
4Q7r/noG2lxbSn0dZW4hpnvyF/qsZOCYqT9/V1Prcrrk763r6DUE9Pyx1qouf/cQuE4lOf+e/SWA
B91QpPLQ/M6Hg1VYMr/2JSMxTpGkCodusupkmvl9gZQSnh85GC/9kSGBaoKvl0D9y0GKgDv7duf0
YscAO8yD2V3q7fwHivpcfZ+YIiLIzbJ90fLalTMVOlMXRlRWZhb/stIZypZt3MhrovO/PPkw7pme
fhNCopy3y8e179ofgAOilAJB5Wnmdg+24DX/Rz7AmL7G/njSqfjjK7nvz5/j96kQrP52mtnec5oa
5Xtuq5c5JffVC6U7zz6Xp8H1vbT/77guQtbTe2mODvhP5pYUj9af2SLq8tH0+MonM+so2r+ffxN3
0efXlncL3i2VxyLM0Sj2MqxGByV2Ed9Efbc/asCjBA+5S2ySlVanmVrJr0chlIdvm1BJd8qFMmKW
CFV4UzrhRf6Zri0qiQBxI2FiHdFVGLUZJRpv/5fhC6XYvOdYDu5Eyl/rnzkhBeD5lSi7V8vQuxMg
ZinxRuPvJS8dY6TpfhycqaJ01GCvaekXTfQ0Kg/NxorvSu8yQSFS9CbcK9So32zLJqv0LHJDsg/z
X0qqDBUJCrYCB7///m5xC52Zeb3YXP8qT/b3SJGwwDh+yuxhhTOysV/jug1I8k/w7Wd0c9vw0fYK
ePaleLjRHtZlT4l2Tes2y6KRpoMCNxS8A3qFWY6IcOhtRYsy0QCJ/SKCVadMd603wMSdvrbhYVoe
WIci2N8+rqqtwtDzYyp/myxHZrX72QrTebZEUAuXXV3eWZU8WuTiyuTRG5u53EfX7gqLa+CAGso6
KFN2RVocLKT1KzjAe7Xxx1B5pxZkwa3m8995JQS5KpAqfuRSy7OzNJsomosAKC7JtLb4CwO+xzKt
rV2Tc9vHquwaYqaYYA7il+yNk/7fQNoJzxrlnkKHPI8MYKanf9jVndbslMb0Oc2M9vdkBgKfeP4A
r+ez13956cu4YoNl7+wIHaDHAwzSSwskIowJhPNEBU6VBYZ2eVUNw713/rmfgyy/JpAEtQzAD1qk
HDuGgrcf5TROHtVEhRevprufCwLqmqUXwKD6va4/2Jxu7Vcj/4HgDSpgik75V+0AWzOHefTOn4UW
JQDds60AX6rg5r6LXJYMqFu2sMbLeoGP0rj7/XpLm/63ioMbm+HKv0xSBaf//EfhxrXTTEBIcA6F
KOviarlv6r6ip6yd+942ncTnHwuKNjPQIfO6pNHgQOzZKocKagnS0UmXIpEmqTm3YSkXvnLJaxVJ
nADlHpSRCltg3P8d/iHaJf1oUk9ikamJ//Lvt5/lX2m6F32mZ6wjU1zliObw39ppZeC3jDYsQ72E
+UU2uPO6ROC7aX3iXCG+NLLolAzNXvDm+EJasosuX2ndS7bJFGNTrpXNxU/14+CpbOfLlKt5YPar
+iZVvV2wweedzaclVn/lr8wn2V1m5IEGZMMrT39kyNvkAS/x/pHeBdN/2UyyQPIBTEAW0R0tovmY
npcTd+kv/2+OfdUqDOaVwBcs+OjmCOr5JZSVEl8Hs5hfwOeO/ufKq6oz/jgMrvSQI5Kb6xc9/M8J
gvnrLeBLo6sVk0O4OljiSkelNxZFSPHn1af56q9I7OMaDFD595ZfFsjVfNLKrw96cYSUCvlqxpDM
TXkGhQN2VGIcc2EcswwXBipqGkN4GBYuLOOMgR/Dnwq6B7CgUVUuPENmHBJOFgBW8bJsp2eQK5u8
Bk/Whovorlh6hSWONP9Jme9jOe3yCo4/j1Hes/K9RJpNfi8hBaeiVz9DUfUISolfvy8t/y2/94Rb
w6zbLQX+PAm7QGyS1ThIJ14eDyXM1LKYwbFTGMiSc08wzvI3y6a1GJmItx/5oKh+YdaRCanxmHjo
yJblIG8qjiSAzqOQNRJCwoTOFBJqLD6H3lf/g2O5Z7N8qJW10uNQo1X5en6yDejo2qavDn8q67OL
Hzlz66AyzayilXdjm/KffROxEC291iBtHksIe+v/j6UzW1JUW8LwExkhKKK3MiMgiIp6Yzii4gwy
PX1/q/aOc86Ofbq7uixl5cr88x8IQ76iRHmtcQb0S7wft172ZwhfeRlM4rebAzTn/NvNJvCFbEM2
KvPL7oITAr7t4YsMRTXKQi64Eaa8OIvUS94PZYcaa81Pryy3I5uglKCwYBv0Jx33GWFbag/2LxFj
XPoYruz5tqv72MIyyXBjnGoJ9L33xciHsGqQ0F/wmll+0xUxq6hjronBhDcKd074UNB+pnhaos96
o698hd8ohf6D/NOqQyiBV6AlEhO41JfqaPzF0+MwZHnOTctlAy+ZN8QbAudE7P8rZJ0oAQAm5/JM
1rvhZfacFUICSfhFAqZ0X/WO+AKyT7EGovNjItDRxEAIPPxWNBoEWRFHxCx005hc8efD+RsdB2sU
epVwu7pw4Aho2SZduBeQhRlK+SfKK54NPNcwuLiIBHDp75PushNjGw8JlIqijonzHTJ1zDknvCTQ
+2KGnjxowM5E3DsTBkemt8lG45RBgmoBQEb7utW4NobHtms8zxyM2462V1HZNmj4ttDfMifdkvcS
ZTmONRshuwLrJ3WLm3vFmZZjRq7XaQuFA1QIK40ExPazwiaC491A6dtzuzCqTavQYWTCWpBmBmcC
iIOc96/Gz8643MJYUsEptTsW3BBzJI1mrCO+ffPUBseKReXxxi/SzjE6SBrT3C0J7xO0N1YbvC9a
H6hGGT8EBDJ+QhrDZE0fxRJygGUHHiVXsEfLRangvajmLbT2OfYlDHDcXCPqTn74oIRYd874kTW0
gLREr/mN9fYSgx48QNgANjIeeBW55nfibGl61w068c1w37Cs29enITcrPTzUOtwd9iXMqIQTWy+u
aw44pmQJZEhQtghXUyiGm5JNh6BW0pHdNmc2WRw6nHG32JPAo9pL62v8goCPw7R1XyghlwfAGg6g
Wk0kGL0PDrIEpCjOEbu8vTLf7r6IuFHm00VAAffJETjQHnVAao8UQMJDrZp8FsrFr6uVPFO89qBd
YPzSjPk8qYXd5MGLoFFkR8ojRZdIH8EMKgKuQOWLw5/o4wDTkeLTOfJccrIoTgh3acIy4drEMAdi
k/MMc61EnAIg9Zwuxf9zYaBGn0fRc8mQBf/hVJmUE/xEh+bQZGdmv8nffG9K6xFmOMwUQQuFcENs
MBfNXIVmeBY+E7sPfXOkUJS4iSR/2Bfr2O5hBJrmI5jnUnmjX0zHP4h/orNhwr9uaHK2686OISil
cDE6d48cOqa3QtJ6e3nRPzGDTbOFBPZNOY62x3KfbpgYpGgYbw/w9bFETMPyLMfcTXLcsThILduM
CU8F0SfPM85K3z2X0C25nO/LloLAXA7Wzi3IBuTB/g3f91tOF8td0udAgl/uiBDEewf6Uq2B+la8
vC4fQFLTWif5HkIOjhor+sTPUveBOBjU6bNvF6OmycYgAP1rinNveXgzCcsaiBeOJBnyRSTawBhQ
O2M+D1oP8DQ+G6YAzN7A+XjIhjwFAA/cwAmf5QeaS6aNGFMXEjmLgUZo6aY8AEvHSM8iPMlp/Zk2
MfllESIC16sIJMjir+ORxLZ83my+Meuu/PSwTPo09mhGFlQ+hz33FRGZ6Nbh9VzO7/MuHcauPdA2
lWEFcESXRSovwfXwGebD3ScYJWAVYHz1gdvvg7kt0V3TZ9jSh0E/o8oLOI5WZ/DVoG3BUWq4Eqk6
YBRw8SpWNeyMJlJEg8A9zo+YibSaOmDqyo78Sr14b1BzlJtBwpdBWiL0ZINiFd9m6ipQJz/p7cQ5
7ay5QHpr7kh5ciZAy8XMfH9ZtEB7lMtJMWt98HlpQe5RhJia07CHfMrJhg+0Z6xlDo/fCB/ohs+l
31mfScuLyUHEP+R56B25lrEf8EgbFf5nHKpqn88H+zbsRgrJri/splh0ZQiI3qd6d5/xhGfHclaf
Sp+i0aNliK6T37KK1OMoVGJlxYzst84gIhvvxMHsYuCRug3b0QTrYShkx5EDzDBpZt2ITUeHyZj+
Fj4KFYF7CxokaeS8A3yiqqL96PX/bp8s+a76PqVlc0+1VjbxpHoAjv05cRHUShkVZh7XqXKS/PRA
arPoBKXlFVuXCZG+q45fGHksmLFPFxJ5DyYQJX1IsXnFuP+jh6dpPpZrIGiuV+pIdwZUywCLa9Gk
jw8YhwCwcxCVzmBXLatmDIjNA00BfG6oYfw25YlRc7BAaiWL/wMmIE1L2kLgfFjeHLE1Tw1X5Jfl
Dlc4mz3ebVXsDviW6honEHZt+1eirHr2a6Em6uFGKsKhxdXtTcvTCwsRwDNa4SMI1uvfIbAB1pGg
PZwMZ5Wrrq5LyiEnDMZaDkOEyYB6+fbvUbG4xuwFIhmVAC3uvu1o24i8MvBypbDSrwmMTaDnEiyr
xU6ib14JtAJzu2v8twa9xm9+8mOPiAcWmU5QcrlPIZuRc4AzDcSjEkon47ZoCr/SBJAFSRivgQ+f
fQqGHWtSRFmiPpYjYF9OqJrAbwKgrhbV5ur2bMVm3pU+FlMhC3AZBhs8uuSxYDkdfrhlEYS/dCr4
gI+ngLepMWZTnySfj73iZ/37/DENpqbkI1Ow/dUx9yAnRN5L4FUx3jRcA9+XIBNnQzpaPUdlidaV
ebIzbp8aJWoAYTDu/uGiIE1APCTZ43lBo8MnO7v5ZDZcteeOs5w/NEIQNspuK+vDhBnjvgRBKZmH
lu9Fcep6uNc6DeabNCt9mzOdi7mLRouJ7TnPZvzNefSZUXR4igCU64+QPHWIJ+Lu3mo5D1UFDAjx
SLRaPDLXfX+GJw6W8aKS8osakFGBfw/q0quewzmC7sNzS9o1bCyYWiGWfY81LYOM8wrjDSYk6XjE
uM9wzvj50G4MUFwC8DZhdDIKUUM/WrtrwLEBRyhXCDRWOHlO1PN3Ka/egXK+TOg27jPaFynoH+97
7Nvt+pwdhfhsIZ2qGEuKfN6sctPd2gAIe/EISga9oGD3plpG4wfx+zAcjtUTo1x91RhBsGwafdDe
40bTBR296OW5x8lhYwm/byTe1PoMwMybDDWAF1bPbvz2Jl8R5rASvCjGtkN9Zr7ijsb5/hMWtMB8
R8yoE6aHIW9mJJ14RHooORggu8K9j5UfIG3P+fO6/q+Q0Wm/9uIhOaHPKzGvTfGWhchciymrfzUy
BirmJi7SIsiwRViOlt9AxGdcj4S5E8p1bo6yQ3DUhO9VAMyRloA0EYdrGFPTACeCGIa0vYWXyAso
TumhimVsQPe9mvatC93naXcWEDOTnIhVDD9RMJ3B2TG04hPFQIAJUQYn555nZ0y/vmXeJYom2h5E
1tcFn9U+aS756kJiejF7hQMWTa1GByCv26iz2B77EHmkCC0Ksdidde0ru8GqPtNxYjiywa5mQntH
q+395uVM7Bh75EMQ28rb06fd8AmInZMhQqAkKKWfHt/Lx5zRlE+mntF70xMPsTF/EQpxocu8nNQ1
xl3nDtoMjduLiggKKc9Gf3PelydiU577e04ftwI1v4oYJvj2adKAbCDJhWiFQvtvSnntt0TWC3AK
g2FOKncCh6mNizX1E9ANqW1/jxm6pCF+hExMba9YZ9PGfK1sSiNCAaAXEwnP13Uz/2LncnitAAaM
fK5Wemkhfdxj88jHEv2Oj3W77B9K3ls6pWLH3LJdpUeOx/CQlUCkpMVN80MqDD2+S+lMHG9EG7fN
9bdINsStdJp6l+XDUYkNyAlUE3EeQ85tooKPHXPCgbDdDaBzfBeP43snOrNSwBBsXDobMIBPeFG1
3xGTGK/dCQtqoqdQDn3mxMnglb8YwqvrTbr+b0baWNTd8c6ANX/4sVUBuw14c/ANuIZQAAHcVGyh
Lubn0J9W+iAeEW8uLT9Trhr6bO+5764/hw7KJxLIvTce+N1DdWDq8NgPrxjApBluSOmpt+E5hl+W
ed+ktXoaSx1hAvY9l27pNtNSZfJqguf0m4BTj9DkQYNxYVQ578lw+tMHpPA8cXLoHmBMndqnfUuI
/2WJoKURj80lGXAr+W+rcPkXzjgj4vMsemgWrJ67wGebsIvalVEvE6CEzDi1yOgwb/t2xp8eCRfQ
21ICjQYjanjIeKorjG5/uFu1Lk69JA10SXaVNAYpkvVcqIj4kaVRX8+d4ZTwhyU2bVNoccATIxua
A8xdOJHjtz3yXyjWRObX1ieNxCMsAL7j28Lyn9AdpELuA1sALkFfJl42x633SQblw8vmLwamFDN7
gpA3LxsWL1ZaGGpZHd3QsBLEa2oQ9EVsKOzKPhyl1y5b0pXSNYDvYef5MxgaeRkbvP7idIkrpp/G
I8CPD2bDrKR/ypgOpYK0h+kf8oEx+gWODLpDblwKENXTAXM6Y4cTstuYdVe3WQMrCmSmjdMzrCne
KGvJ8oFb7yV2BZxDKBdMW9A/eD5+9J5HmhNKJVfphxi8d0RvngoRMkTNKyj35nF4M9uPMFZRNhAB
cTZ8TNsdsAr3DFUFMBDyUr2h2FM5JSxU2KOD1JPcywB8Zlm4SNgJB9hpMDPLwoabTwhqH+auLEa4
TqrxVbDk7kx4f6stoICBQ7IkHpYgDgkxehNkiegvVGsLmRUtB+JyOaEAYK+s391+wvvtsl332V7E
94WYFeDxYjrBIoD+FsMHjFQeIng1hH+zkCLh9PFeyl7jUO+mZBQmNF6LkS0xaZCWw8O03aQB5Ye/
irrzJWCl8rpequUrfLbdeknQEhlcd+KhcgRMb6xKRhgfV6RvkNK+SyfFXI2pBN0NRY+5lKb3k6De
iy9zcHmWE4MFilSuaSrqmJn2vZHpoiccWu+7eCUdmlS7igZ4pfOH6nXxNzfR+nxPgHX9hIkpAHqo
HBVf5S3kuu3sRgIWIK6FhxMKzZKIviEct4bIuUEAxtf6uLJiqNwV0BRqNJSXQc/h29/szHsnJaTv
LocP0hpE2i5OfXcDX7LNKCCv0u4mN6gwqGnsCnJqNiUHZ5PqMRko0e189Usk5IP51a9nGaE2QKv4
Hd2jjolw3v7gYYj9vpvaWw5kgSsC/z6VZ4ztND0SSvZn1E2e7mNKytryRrMxmNRWSYCFTMIZR9T4
YEVYEgb0sl/Txkpn2HQccZZynj6EdOjoUMtRF/emKTYd0uFi5A6EIDIuX+LlOtCNHTLwMAiqEoT/
BL8yzJJOgCuT2SW/A5ZVRCwuuVjPBXPYZaHghIG6y6r2woRpxF6gPmTmY547uJY6eDe7n+Tmk6+H
XTt9DUF4IzseWaWVkQk38IV4WuHok99iNeMo1Y/V2P6Nj8LW7OarjnBC5SzCzCi9B1FO7Gk3rYPM
ngD2a/Ccq1OJXCmmNxHSbVMhuucG0cAo5uiKrxgs0UyDB8Slx05W8PaW7bTZi/3z6bnobuqQCM/D
Z5fa8ua7QqCcM4ogMWXWKg32WLRHPcwRWwGacEZ4RGueTvqww2iF3PyBJyvMKDpwBY0nU2VC8tIe
4A7wilaNXR3Q4JFRlOv2XWvUEHx70NsWCgsFHkxglAfpoyDSksYTXdcarB40WMwBQzGJPWtoOgaW
d+3puhpMOF9zysZw+j3fArxb8zkqXvu2J2gNEy1p1rp9QuhHm354SVSXnUG+AvvF1KHZp+sXnMZt
iN/flIbvrmgSnZF0Tml8pwg5+F83lHVChkjYAyWByMU4h95+/joQDXu8AgNdAjoE2tHVGr8DG90v
Fbri+lO1sBgnLdkpsmDs4SpVGBiYhsOZMi084gtRoME4xOEd7ue00D5E3pFdpQ/xlsK7cpo5N4pU
hbPKouI56wXPCUt8dGfEpk2ICUrNn3khS49dIxfdz+ybLBgoMtkUbrVhVToGRFjBP2Jqgdlz0n0P
8ywR49TslXW5vvBN7pwYLilyrjpzxKBefyKkhwRLeTe7C0M8wxNJXINfbWj2QqoYdQRHWlPxIdLf
lkoEsO+LwyFCf25eG3NoYEhBuaOTXN2Dd7AlKxQ+unWdijba+oG29zHTpWT0Z50JlunMygeG43Qv
BzTcuHkStuCMfAJTdSn836UdN1gCg4jQQUagoJu/TN6BKJv3RZbIM2FT+CZrSyhLFB2rXVpirrd8
AiLJm42TygQeHrm1UFMJ6+u7GEbObnOkFDrUI2rDD69KfA/R8958QgXsfFmYeULfGw6DNLjOZCtL
ujb1yBIOgywZjeEBValHqOBSIfOnRNuXLRUSE5WYVg1IBd/470oWjC4JYJnUBaJYI9R2vBk/j4PJ
EwCz1sUOQXR7WVKsXiSRdO2U7HZg89RWpo9zuaKDVQ6V9faAVZ6r4YJ6Qe4kVMToA4gHnHtmnc05
TiH+I7/ZccPDg9hxMdQ0RJ4yve6zPR8KGNoUOKBatHtmZ7o/Oi8Qr8uehr8J4eydPgsleU/T2WCR
LvEwZe1IZ8F3uJwUjvd8xHhDUseEbEga2YOIbCd3AGOcz6aYk/OAK4fbnTTxM1LXnwkXYFglAhuZ
ERIMUIv/sYolYLoHYF0BlKEOXhBbtSaTZw+qYr5JI+idOzwzxOzxhhCh7V2i0gJ74jYLiwNOoPAD
4fYjRd7wrgA+jA5lrO57HmwkqJE0KJDQuGlhnaY7GgT2gXsgJRoc0ZswUlgsX/BjAuhmxrhlugIv
ErI/E9v+MmPTVezeZ/zAXyssqBcdWlXYcEuAoY7LC7oQKgaU+9KJuVtIx3Q/mBU+8T6bJr4Qj0F2
KPaazV4er7G28QoXw7kKrzFkM8SX4cq147o1raGzPX5t4VTb94SDsbKG5YQBPJ87qNAYhSPd5G/f
45clNBuv8NmOL0+965E/Fz2+FpC8O9BHeMAJeNB4YjtJyOqmB+5gyCKjS2MIeS6vngcPXUtDye0F
4ACt1QBX14vSb7xG1g3msuZuvrwCMRBr556Rget4GUDJW/BN+Aq6qT6kTZFYorKxQ15mXa2tnevD
MQ5yfjfeytpowyq2pSEamDfU29tZb027SP7DJjUhpr8SYPkrwYAoH6AkiU0DuHu+zwVJtvyzEbxz
GDGsYDGza3Gh/Xriwb47sstC0WiimwdZdfyxwTcHQWdSYQcMBSSidrIFjreLfvRZ5uc+WAmhHd7W
/ToDDFFeE0oLXhp/bweahg5hET9i8vLwBSuvDT658yhJhE61IWUSBh5BjbFwkcMqWTIQM5Hdg+ZG
oTyCJlDH8zUAvMu2EHPmm9FxfiIceVEeGpbj09ornCwo4A3w2P25JbiXsCTrElOvmTrvzuD10h4o
aN1uTv9MosdEhXoKYMSqn7wGIHWZJxltRDZ7b8dfbnznYTSBwkJPiY/PCMyJGK4T2TzUFaarmKtC
Z9rMmZK6nnQerjqfMPjOyKkGDBBG1yObExz1GRQaQR3A3AN13Ju4z8YAnlIJV3wjUqJrwbFwVc4k
2GqY1cEwQfeNrGrAYII9HDZSW4McOlDnw+Nh9KMsyHaM5TBQKy0CzxWuoIst74NoIwD6Yym+e4hu
Ua1klE/8VSyA0Ep77JFCTUfIKzGhYaGFiS0j0Fun4Ym/GNVdeMGsxh1ws7vTj9rfGAYsZGBCTXr6
I+HLouOQzo4H6QIkw2CEia4QAqQe8vHz7slN89yJeD98WxBSbDeiEmrIzmyG8XInEYjwdOkqrvF2
xuKAwaVYv2DXYe2GbUAD23a7m+i5KxhZRhtuT1B60qQ3byyKlm4UyLJQR5Orh2h9VuDjjI2ydbkg
NVw+aUtupLZ1PCLGOEx4Q+MQTL08stt+rqDdh+CrmLtjx9+Mu1HfYqfXHlI46Nod2Qm/SQbdjGta
sIXeOAETqH2z+wixZGhq2EziBKJ/iDvgpKQJG0d/PfKvjuR2XPxMLeWEsMz+G8a4y5mhrhgZskV8
spcmAGWD/ROv+ZMUTDi7e0rOX5fhEl9G4t0f856LNU2ceQiqeLuQeizuf5FEvLabDo2JrJZCgxzC
wfuuGBzpjYMCQ/NYGoHfOG8kexietmh0sIg0ICWhnFi2qGUh4+FME7znnQPUO5KZcWuFssVXucLD
Ah+wmv+peje6ezX6Z3KcK2ZM1kWdmAx7BYFEvuNM/XDa4Iu5t3aqYqTp+B5eZ9dt0MPrCVfZ6WNJ
x2EWXqkXaCto6MXnhi8Vb2u7pu2Gns5GCyaN+5qh41C8Lhy4zHghBukvXlqBDokX3vVxqpml0GaJ
rXyTZZjauGogXo56+5+FGYn+peGcbrAcYFujOBjOagI0Ds6tthskMNOA8HCDYIPP6V1vDY4srQ7T
mlqNP+x3KKq4iQ00jKm4fN4L4ARXhlgEd51She/OYPa3vEnjgu4feKDm58hf+vJH6SVTOexvRELS
E/niuhey3XG4SZfClPg3Hq3B8PlbLn497dE7/OGSZDT8GdyxTvAeuB2VKy7Prgui1psOhcAH5vO8
h7dgdlLpz97GAPf01CpsLLzYflnouwhDuuijgwhTRonAW4ibF1mwQes1BpMniL7Z02EhcPIlfEMQ
7ebMCs8QepiEypvtuTCDQbHMWOrdiS167YVkeju7ToVRyJc7Aj9yGE4qyWlEAp3fcFzcgkmXvTzl
MsUd9jLpE2SeYbMNNQIDIYY8MEdQ2Mp+7LvB9tQnw0xaYY7DqljDTskgQk/veUM4wR724RYR42iz
kBk9ML7ABUOn5JJPmqE6J608qJ2Phessxlkqy2Kr9Vh42KMAhd8CVnMVCpqRWS8xp7XfyZBL8WUy
K7VsGFgcRGSEmkiR891vJ2TE7tPjfYGUzC3A/TRCjqGy9GFV4nxUHWWy7LISyoOu/50/sDNEN0mI
8WvHKWJYcEc4XWe2zLaZ1wA99mUpGBkWdGl2HjXCk/oafXAtuE6e+Lp0ZspMMRCgsgZzuljRZ0hp
Jp/TICT1cYwp37jWXvDLsWX2v0mGSWeCw7m1Bev30p6WUgXD7VFlwaaOcZ11MmbvevLyX4thmN90
AJM6efLjIQZ/wpbk735sLgDxLIj2jGpQT+lZLdlhkuptesRP3mcyzDAoykzRkLELrbdXbXlX9rX7
GpoKUhOSmZUj6wqyXDD5es/rY+ltaB8DaYz0TKOlrojJrPm7BtN+3LDpcNF6cj0TbHnfpycsh3qC
WE7mJAtveBtgEdC94XzDCe5j/QYARg84sGhFYREXHtVEGIDJgWypcXfTI7JOwRX/hiz+rudY6kgm
KD+eJLUOf29z3cBqfmwG7LN//Pbl8CMb8TbFQAFvFVA+TJj0z6Yk2zsLZFcx9X5E0v1aNVOb3hd/
6KvoAqh/Bzkq8ANjJ4p9CpJx965TVap8fOF9LJDus4a0pJkaQCPpzOBWP+NbDI3kw64J9n+MkZCQ
qtVgomgT2Rxj8Vx4Pe9q3+fqodoNrVycv9R4w1GYoNfFFJbU0ZCdND6CPTMPMBiFulk7lGMeO4gg
sY/nBi43DqezAA2lU+WKe+gZx6Lv42HHSnhamO0UcKCddiY9xp67jxkIfUw2y0/CCeFnlGQStdNr
IoBD5zF9GsSE4xnDjacTFrgcRjV8+SHvA1JBeqoUn54uvqY/7GKeBL4R2IdIIKQ6sLjd4onQnBHg
hARV9zFzTOkOMUBMg5v3PdAA9ObcoCojPbAaLpj4+fFBsRtVsMGgCQGfL+2SCNV9Jdb1r5d2R+BU
AhVi4I4d1hps/eGnPjpiy+pNrpsLasra7YeDsAqhS9DMIn6uzIF+QoSLQRohQSSvXuIMOwK0LoFi
S4S9Zyc0NoP1cP60Wc7J8Yfw+p9DPgY7H9qOHkmx9R+cP8czePJa4CImzL6hM+HuG0GJZnbuC9d4
NjDf5eBAoMBVy0PQXfLE293HeTiQMtAhU5fyYIvD7vTqXtCCv42yGZMB60NOG7Pbx6O2CbY/RlQ6
RsHYthXv5eIIIp50ImT6NFD3Y8PWIxBSqz9lVQ8xMwHI6J5xvL/pDf7RZZJG3/g7pZzSHsJtG39h
EabGhFkvhexfmFyDFP4hDnRsk7mBlxmXIVi5OcK5BXv2M0QHpmRACRoE4Wd73fVWuFoYaIauhjJR
TC6FvMUPhEwL86kYEhf9gbL4dR67bFcfoPikFqGaurgMoAiyD8QXAO8g+8qCfMM1gNaQu+G5qBIZ
Z+w1AIjo57nonD7Y+GW867NgvE3KmQi3u0es+BmecnALyKkv+ksSBqFUnnixy8FHk1tNcOuhOnd0
YC4x/S7U0nx3NBWbmkm66dndRfd0xVmZ+f+KeZU+yOOiMoaK9eloxICQWcHyfAUXPpApw6rWZhr1
GFWJNMHh9rfYOgqbnCl9BNSdkf1o9CK+YmO34TyPhubPUu0ty6iQm4GSQRDTrht89b4FixdLF964
h9v1IY5rpBz+MOr82B/AAhC+NQgDy6oNt4jMqMWYB/d1wXujMTOcm1jyc7F1euQ6vM88ZHoeZyx4
4cDu2hY/UzIuG+cHe+hpoHvH/womDmDv023eNizPvgknDFhpiUk+P9gUVFqQSI12ma1HeFyE6vnt
FguS6SOFtdOcndI6xxErfDgUZgV2M9vbEaMh60UvrPffBJ9rMLLC7R5LIbTPHCZvFoP0Fjk5JhwX
b4B9/or958dryYnm53Ledun2QNVcvgGAvAhuBfQjzMwE4M+OPbdZSZEcN2GJo433hD9rDPV68kDm
xfUMuYPtceq8DsCKgHXgqyB4KImasDlmHmF1wnMcv1fcfeDkcQvwRgMN2YiTHQqpssJnGaLvQ0OI
mZBjEqQIw4mPWY1kzDlRPgverYD8JMxh9f4qd9RTbfRXpN9UqA04pai5afGayVbGTpZW3qVrwRMq
m95sujwd8Bxt+nd5XwoMD/9zXKHAY+DBSQaK0j/hqTAsJKYdIBZGkECoCYEdhUS4c9OCrEKkXRXm
2/MzGy28PkJ1GOHyT0sdVufWLD28hUccvoc93H2dK+bOuLdQpNlrNywzqFYtudIm7nHWCJrMHiou
4Oyzstl5cgRZnl7ch76ojsqp2LQ9swV7RjNFlxPfDPbZ2aEjKMJgtc3k2LUe56fznOe7lk5fk6Mm
gpxH1tDscoJ5yin1gZ/o93nbgL74WQYB5uCLRv+y7XiFqAotZM8oQriS1JigTauN2fpbdwOqOmRn
kylRmxQmHA8oacywyOhoVTEhAR2ZsgEjUIkeDBBJlxDJs8G9Tjm1HNY7DrsEO8BLQY3Kg7K6zJFc
a9vgkQBb0jXq2QEEB5uAj5eTXkTkyGfaGtTlKyS7zuk9GTwxKGr3Qx1qCuxxleig4fi9ADACIoXj
S0K8A6mlD8GjEet/SpcEhXoBzcxuJm88CJi3rub99NrH7LkakwWwB6LpsgYbSsIABAkcjGo4BQv1
JKF0ZGfjvuAFgBHaf6/OZbkMgwCTd+ZdUOgHlk1WGbBEY9JMsGc2P3OcStgPwQnC5eRl4mqNGXZ5
1Xo7BnqjC+n/3MMeHfN6VlZC/Y0wl2meDfnrw2noaY2JjEug6ayj8GDHFh0hLk1rjGGqVu3fsPB4
KJ4LGH7bPvnjfe850tSHXizlvqFEAusWb/+LuZWIZva5GGOD0/md8/XIrbUY8Jt3g+dOpI2jbMsB
xBUdps8gIMWlsb4Ip6TD3esKOh55O731b4JbkDruwwTEr8smHiz6ugXgddeEI4rXJm4WDrJ2kyom
ouJwecNYHV0EHuuUtf7+z2bGZTDHHrHZC3YPPp8QCzskRnWR5deRwio6nwI0zwGX6eiJmtGhs5Cd
DPxGmZBNvtskF0FdW8wUunoHxvUeksy84iY3ixOhFAjD73gcYRzHzA8P78rKAmOmhKciYID2OcTY
mqOEhjAH1gjDiLR1u/UbYc3o4cFMtJa6E+Cf8FiCrEXx4NEg+f7EHFlgOM8eDdMaLG6xqN4UHDv4
R0zxX730gBvwcIZD15nUYT6B+i5TKpCdwXU+Cek/oObIgTFn4zqBBylGQiF5BNrLFl/N9G2x/CXD
RLhsdrwv0PS0clv97ckNjRnGwzhzvKLaHpB7Idk9ztPNvBzuGJ0cy7C7AIaet87ojZN5VzuSf4cn
eJQnwk0czqyNCodO/IaIrfHVTMvcd4Y5qzoZMbE8Tm8E6Htu3Jz0ZibEpyPzSSHGwy/iy82Zsp9D
s7+4rci0hWbpyMuBBkNgiihd2tCU4AzywdXwPt7jSPY1LiuBo6VfcbeXLE6iz+LjozAGCoFbjx4I
/Cy3YGtaFcrfaeuNzO3ytgZKoIlcvOYgQ3QQfJYdgrmE8gSLPFPkEMDve83f44CNNn0OHSsmWqQC
dHnG+IlVHYNPC7nvfIhnlw41kf33QCtOXxcclbYXKweXylPD34GFXQpM1+96Wa6XSxBmBjNmiYv1
1plUbhobF0jHwEqfaW8BiwOJxgUmZL7nOXxoELd84BeQgmoyhGlcBL1TPpU9LJA2r+lzoYYxBrg+
TEZ99NKEjCCLWZvBboTQLRGb69/dr09DUdM2gsznfBy0LEw/bORDxm594LMrWKj06m+okuCLi/CL
B44UFMJvXW+tpKuXT32Luw4bML5+OGnrMbA5lH3aiXj9BXb7rD94gfAGqG67642MQfKAPyBYnwoH
bCIinIcJ1w/PadUBC2Xt7pUfKBC5ZJEYbAHzXvEFu2HuR0rUmnX7GBJF3BVcVmFc+cUkQ+ZG64P4
wFLXLqzhoOD7pQH8RGa6oGt8EhCY3P7xOKkmH9hfvRlqpM9sA3wVWUWGgwDpzDIbH/sTaF5EvwVw
NmN8xuORh6GAOMO8QqrxIMfqHLIuSh4YxnFvLZjHDCcYX7vICIzrFG0FdbHaP+AbcoZC4bGCbUAD
ADzSquULJs+BFQfDEikIwt/vGl6HzgcdrwEBqtCOtcljNZbZaZewVT4J7hPrdM8KTHp4DbP0aPxe
lau7g9LSxoQTro8ukgpSo7URL6fjbvDEebidDhbPFeTOlxFhqWV/WsBUdf7YAwixFsP0v3rTe6En
098dZqWJhNcsV269+rA6wvuFvck7RKXPrn4tcQAAwllCuDefznPKn3mdc9Yq8DJQzK1LD3iN+mmA
SdGVDI23JVLKzkVEpeQoZ/Q9w/11VfuImJ2cnJncVMHDo9rtroZT7Dtu9D+S8cDJlcIXs8GGXkVu
y83ffklFuhsDc7v6LsEwYaR/KZsXkfkCYfq6785UMl140TuZNQbRWeN1PRPJApB6xeYY0cm6jzIE
EWRHkIwf++v+hhRdRU06aRSX3yBw+mKm4DPxCECD6Q1yFVcg0U0S6C9CuAJjBVVvzjg9uh+DiZZM
jhxTvJ/x9F7nG8wPQbIR7js97AE7Wg/LY1yCo5/1m2FdwuxDY0x0SB8ED6Y1URzKkQo7DOg07dzA
5M35cZQsxiu7ovIQqnd6WrVfiLCCDkybEhgv6M1zEV3XHhkPXBmrc1wBbXi7iB/CEh81spdgLDz2
X1HaZUuZtuYPiw/OhSF2VKdeCMIC9piCQB6/GMey9aUz87MAzq4Ap7mh3G3A9SlsSYRhm+hG2Y/y
E5PFQSnKYKX70cWXQqigOxzPiUXMExe1nAYnk+b14qdD8zERdaNJQDrTWHHwhPPKrSt9bbXAk097
qHqvbzTfcQkl0/zseHBQNT4UvHx5HRjwPZ4GK7vPrneAq0CcGA4oHF/FBJnARO/t/fikwBYfwruI
bomNOBSNzL3FWzQeUCX153SU9Pvj16byrxNkqxfeDWHUnBkgTs4ISKCnI5rFY8YSwSlw+owue/N9
O8bCEpDo5sibawJ55AZZa2hJemsXycuHSRZKlzGgGG+JMEdEe/umih/xUYDYZ4FwAuyaRQhkFQAx
DF3Fk2z4RumGLbbXzrEpZCrmusX0T7/Pb4A4BasFadqJ87Fq16xY23mBfTqfGpeRpIP2sBVkGwtJ
zv3hR0AzENeJMHakr8W18GHdk5w2xXotOuB1M/6oMCDENMyADEdAFaI+QoGq9QgSv7Cc6EwlfSsQ
G3agAKkI6DQWo+y/mSkQHQObinhx2W1ptV02qn+Gj9rjUNKy8J8NmDXP/db6BT+rJIuls6IzFOkq
MvGGWsmmDbzGYuoMMtIYto7AJmRggjyqNn0Ds0VkTeBjEFLoLVirm3iPk17zEh6TGscFEyCcuLGW
Gzo3UxFGaKmPcHNMgoaNQcJs4FDmMED64ozUw2lZnZZeJ95GvFSxuFewaLyZDC0RZqmeyPir58/1
3YTOyB4CkyUQMOZ6YUIFII+DGNLbUgC8qqmaQ56Bl81FwVrda+j+cTe9RnMiWx/aBiQq7NlmCV8y
eURvaotO4zFalcRD0s4M+Nv1G0ZgiKPfDvjJhfCkeX+5xRRFxvvt5SL/9QaS1ZnWq05tDiOYcuSy
UP9R5JJ/BMHzQn1oMNKq+CebkYEgJazRKRpv5+ZkS/FePewrCincwOGfWGh8xWCEGadMQo4hKLEk
H+S2iFXoCEsuQqmAOy863QaxBiL/NdjOIMxgTcRTrK4eswpQXIQ65hbWJOiQn3PlkJ+ByXWwi8ua
u2wK3Jv5LZbrhcMju+UJGsV99xEgUaaifXZ0XXyj35ILI5t1eCSGtKOIPGwWsAZAeXLxUXOKdScE
QMZAI1tBt4GlLraIeP6jG6piLBxZf0Ai6x232pOeaQFXGqAF7dTLzEEpxM3A3WKy6uDOoV9u7Kc1
CCCSaChZGXWYEZ3a48UUHgLpTi5QUVwUnWpXzKuPKc3BxVoHGDRpJ8qkjLnaJBgLjfF13rh3gOSp
uGLwCD3DxgcKek/LqfCkZt28rB1G61UHt3k+McCVGFoTLIPvP5LOa1dxbUvDT4QEjvgW50xONwgW
wWDAYINt/PT7m7XV6pb6nKpaCzBzjvFH57HqhaC7YJh3ElM5v5ilYUK9F6aVr0moLyApKLv3HIz4
n0j/E3sn51DSJASIkarU5/RJyIA1yD0GaYMxE3Gn9G2g5YnBjRS/P/sy0HTC6Q5U8vJ+Kevujije
KxAHRwso9Uo5KTh0qLMkHmpdW53FV3LBV1+N7mNjrTDWRrsLUDQpqnSP+6+oD27Bmt6uc7hgcA5K
pdPX3w8Ggb4l92Pw1SijH4mvj4l6qEN5Wm1qQJhEgQvgPLLeIkgR2xr6/Q/3NiDyw377mae76uQr
5Mw0xGbWC/MYt8a5p5s7Xv5kN38erjGx6SG/2/ODicF8a1Y3FMC3CruNiIQpLlDg6tCnPKZaS33U
j1CZHQm+oGpcpWqkk7HABTCwmthA4LKb5FOVs+osOo7gmx32+zvc1Iy3+QMiMzTBa9ENFCAhNEla
LLDcsFpCoxZfRFYbxDwcFeNmL4Yo0jAmu1goUPhmoQcgrVBOabXf79xmyjRulkiceGy4NT8MOsGw
wmZPdVxBnEB+GJJOEbwsFZ3S/n23hm+HKaJrnfwMsUZLNJv219Qm8O3gqgU8q8Ebr89yWDSi3vzy
4hZLKMn6Ap8OiZrv73Px6mXuC4pMphnYjbom8Dtn4QHL9n/UVLNTkAahzt728nIAOCLHPyAdPeLF
qk6lm70DeW58T/O9nuozTkk5lWJRjiLYsQqdoba4UoqAmRhJ8kqlBxmU6ymIaEaa/rkwTFKSsBma
/GkCBR6uppvD+BMJbBICfvrifs7PXJUyv07frniyPykkqqtPs4N0zKz4Z2aG0IXd0Hhp4eWvSjOR
FdccqKRGb4sFZ0Mr1AP1JhdRn6LJG0tBz5I3uZVjo0DfbC21BU3I4y8mFfAhvuww7qG8QdW0QGaG
fGSb/yHV3VnwgbeRIPrl+RlyzG0DZDL/izeSjJ7oNv6ifc/XzNakRL4wdOOFQOYGZrMGXPr6SvSu
TWAS7PdLPLTVw6nm6EG+hquwP5wfKW5pvvxGepMs/UKnCgFf9LuIzDRNdVr8+Lj6uZ2bacHo0pGG
oY2YbFikMezCnEB8kEABJtQQmphFR9HhMitjMbcVCHrudpE2MzYh46R4YN1kp72JISHEgF+wB3nl
YhGVeA8mNEq7AGgYYnTkAvEVDSu+Ze+V25+YLm1yhQgomd2Tys9bICCJbWU4AhMAuPmFyKB85I7M
M5zdtjxVrK8jcvPKYLdCyHdGw45YAFg2MoKO45kiKnwBDv7tLOiAGNgI0bbyQ4qo7ygRabTQc1o6
QElfejxiZrFRzzJ2nrdPXLBfIFT8zViqgZ05fxakijBvclvRRDuqada8zDBlgc++UaxkHlYFCi6J
Iv4xxDg61azNDPzsCuRXIT9HGmwhln66qGqimoeqWb0WNB+LTGEvkJw+ymDjDGC2x+oDhP2YEwjo
N3+sWEkZKNjVDvKJAnXKYv9l+I1wGcQZKytWF8EZ9A/Pf2UifJfi1i1oqlccUhjEz6I7javohq3X
WH4goDttpON4H5MIMcFCJvqvd3tEsj+3RnPIkvHKHfL3Vzi1YlhtFnayhPs8pYCZ9muKx5rnnt0n
AI0LcCzJ5/6aI5QKMTz9tNf1/DwdxM0/DfPxCoFKYCO7rERNWcaWdCHUmWcfEQg4+G6mzHS3RC1C
zRFVrPm+oV2GtlaPP2aCj5EdqR+Z+UQBpl84WIu42K0X0C8ShRhVp0spqvn5YydApdI7NzwUjYNk
e00oRvgdtwP/7ReRCqO7AxZ9O2oOTPX18sP3UB2429E9xdDcnAEihHQI2koUddCw4tLh5XMLkTe+
bQKkYU4xEUdr7bDMohyBWRRJp6I4loJ7kpAzG1EwAhBxDCkTA0yE5/zGPyhTkI5eL0O/9QpyXin4
+MciVgalv2iEyTjhf/Z9fAlbrgCOHXcIwONfva87ICi2hHyedYebxYwG8TJYQcHcaY96eHQueeoB
GIj3bUCqeebcSHinIZrfHZl9JMbG1tOT4bhwX/8Kf1ur3NRp5/fWujeA9/d/Sx2qq5q+Np95RuAQ
+O724uHv5OTF2/xaP5bUt3nkR7rfM4Jys7suc5JtkGsLIA6/CJh8TYHicwGAQ/dCd/w421tKF6yV
h9SXiGyiK7lLt0g+YtUUXbQuxqr0Fg3860Ha0qo8+y6ViRKU87u1G6MTkGDQTverU3vPkEAtaVyK
iRogTl41i2sAd19SG5bbBOIpFg4J00gegmV+pg3TKutjKVwEpQPjCqaAl8L8hJnD7sXLruCahzGa
uj884ESv5+HHHzA2MFu8Ue8I0ROEcYvcOduyCRrcYU/w8389IsC+qAJfiMDEh1vYyMUdkAY2gikf
+cCBvHh+7BIkETswhU7MJA4exm72DsmFt1gTRXrumVvCR8Nx/TotaekrLZ9gGt3ZEMMqPeZjojA8
HvLmwHVj+KWL0JDKPBrF+Qq5MgAzJSIh5EwxhJ64Ait94Rn7OG3QHCINgJJwWud3RsaHXKOOSvRo
MSoUPJ6kaDQjtfYa9OerOtY8Msb9goOcCFFwaiwjt8xrC1PzXgmWPg+waMjqHNxhXvgrIsXjtVXx
/bVnnEK8nxD5E+A7h9RPgHsuFUKHT+A0wCVYMkd372lnASc9LBVwVuHcgXQoM4VonSBco3ZRCoYg
MzxPxpiDnvNx2FkITqkuqNLXFijkK94FaQpKGuspTXbADkLTTFPQRIrhULnYeE2V1xyeHDwNqiXi
Tcvc/onf++I8T138TmE8PnTW94TgfsB/Bxin5OYuhLlBmrpLJID2Hj+3R+mIlHS8DSd2dkF7JFfn
h2SaphagBMP6Eg0C/wHqB7pXBROUD3Txyuh6qXygfeftccti0hX6H5W6mqGd0QEoTempBb4WX3MM
xyQFoNQb8HfN6/4276VkIgXyWB7d5si6du6BkHsH/Q/RElSANj+0dcxKBmGSddRQB741uFlhBJL+
iWxG+PP6CAqDQoLQpc6spv27K6Np5WHjwpwi02gfqNGMXQAmudtmgNRXFtj+shWALalFS41xFMZK
vJ1KnBOXdhuX0bqyJSwqr1O1GtKACq7Am/84EM5Du4E4VSQwqfjOcbNzIRpJM8QpjJxhzMIucUgO
KJ3RppqB0K/xnuZu9bOeS2ArDGxCKKmnMoaVf/MVOWbP7bM0a200dPjYCXCIkVQRYY8YlEVQFE8r
vAjkPdqsPGNAzEufyIqzxMz8pq7E508p6c8REqEPTGovxlt15bN9cr+zHaEBY5dAD0h/uKDYbmgU
gJMclWowJE6+KlCwF8cyklYLljpoEd6RZ/BYGajSb9hOOL5FBa8JbktFkwwXYkQvxE8sj6K/jzNm
dPy5w+3j3P5RSz7OIp0EyeUX9eoWBUDvvsHEDlcBJTG/TnuMbCLWc8AJt8pmmI6toauokM+8uYL4
wars4TAdOsoB401YeM8/RMIvEnCAjOOKut0X2xBoXwRyz8bG0wje/zxJHuxFjKp2iumDf5wtkz46
s1mJqnmiGhc7Nk/2iAJXQv2Cc6lgUqPseJ/vYrYn9DST3/k+/sCEu8bPQbpL5gUPHYKDM9gAwBAM
3pk940OJ7PKHQxsbeK/vgwCr3E0ifY4QoW5/AXVlbFp+mUKMJZOP/2osWOsGg4pAQSFBmcFQuyrs
Q8boAu+OBObvSSA3s8+ym0DDX5EsspVGr7uVX2wVvTjLPyJVhscIZR4y4QrCneYkSlUW9bTnyoFs
2ljyuvgJfULKG3i9DDR7t8UP44kYBDwy2Fi/0BCI6ZIXtxuzBlHTCFLLfbn/Rf0KAb2lCWZMlOEw
F5lf8np5VjjsW2ABHghRIt/Q6Ye+Y8gZHLTbtwOct/76LQQbVwfacInpBVUHgOgDgcbpnX4/JsZv
vM5NaeMbucUN7DFqhCMuG7pi4NZ34eBUL7LtMLkFeKtlUabIzu5eNo+NVk2Y2V4twXm2cRarAp98
eOOdcxBBbJG/NjZnp+TJGLyYUMlktxVPQnbLBQarhyAdH6hkyQwgjdX/o1KCh4P8Ebc3L3ZmyYHn
3raQc7PvTKrNy596emzUzsw0pwfjIHKzuovTxdLh11ncUXCoAfTMw9I5pq987VphKKc+vTzB+2HC
g+hoobpczHp8XoQFrR5p33D4jzGfzYnJsS5rlUgzp2ZvBmRcMo9eKk8fuD963z0F5X0WlEHPNZB/
cLvcAzjyBesv7KY06/+xEzBJcygGEFADDlkIfwBxxO3Bbt3PkAGDtw9M8genr1N3YyJN/jgmIDaS
S/S1DLcXlNP7dEcc1oC/IQdIIqf6dHfMVuTHKCmJWfvWJcGMwbddFr24kkboQ/x2+uaqo+1j2lsU
wCw/OBuVqc9qacnmNptnK2YqqpI0S0Lsd95vroBnrC14ayL5ZyljSTUb1VR1R5t3E30LR89yM79z
leMrOaqIo/S4+SNB4F80WounwZFdVCB9R3U5zHAQvw9sYfmB6HLRwtGE3I+CaYAlHUuewlPgXOZD
nN59sr8wIVj3mAvptWBwDob29XBZcXXQLn7BUnoiucXs+Ks833hLS7PP0nKAffjylWFd3Dy5PBFR
T5UpYeQoTPIZXDvjPQETZCUt0F3cF/htiTd5X8kQ+s06tAtc8KdiU8PR00iDa19Evsk3n6XtqVsa
zvEWyQwyE8GbIJR6wah5wPu47RRuh7g6MNs80jvlkQ9CZ4A6mEKSamCTWxpg1ymW9+j9AvFk1ZgV
NrxHP2GRf3stTj6mqlmnwT/TsXWjoLe0oCoO+arn0Nwo3Cg77vUbD5cQL/Na9c3VwQYYMJTaD0T6
UObQvgvSYi5Hg/BR8/kSZl+kNldLiki8WBCERrDH/HFsl3evb90SIKUORpM0iRvH0wwP7pU8J7bd
Ku17TBQfEZgps61F7/B9YAfYPBzcCz4QE6D/Sb8Jd6nHSe3umfViSP4copnfJa7dN19XHAxEQnB+
SfjSdbtPksE9RDbUoy66NyoP9eo2A4l2icw19X0zY9gxeEtJ7TRXMHPgAif9LRIsL/YYXvXuqCrd
KpTC7F/Tzx7IgH+6h04F4cduOlvtjkD2C0Q3gUYO47GaPugbI95jDloKaoqczc3mdHiAd2fWqbIa
pCcE0WHfUMKBXUSc4KgK1e3PoXUWf0q7VNYPwucagasZnOsmXy86wZkSZr1ltupoDxr929x55DMo
lL/ccHVMxFlIcA8TICSlGA3/RfJ/WG05u39RuxUVg+wT8uxDCZ2EgxjgQp9dcRq/mOVItoCoIrPt
WdufgdPIXIMYeEY2bM5UTq7uZ/U5PA8vhMVffwTx6d4chWGcsw2dEahYNEx77ocDfcluyEbIRUnS
RZaAHpLN5leNQJcB5DlbDrvlALXl+BuLLHLC+DET8lTNdMgCgglaRP6E2y8fdmZJPsUgbhMPwtzt
U3fIZXELQXRGmnVZDC0C713ezVF9at2B+af4l4U0//5p6WeJAAV+4etS5XTqXFIpPfJhWj7xpAGM
4Bf5bbv5YK6TpYq/lDod6nH9b9wdvovPkaaGb2s1yQ1uP6esq2aSZ+OYaz5yW9INihqiiKq1hRrq
mAFW5NfYEhKtkPjoDM6iggnsPObuYOAQNmq9F9+4coXCuWHi8h5ITBFtPzuLKDmJUL4DvEWNkHfV
etmsiOlKNHUv181XKnSshI7t/Mvky0O6+CHRs1X+A7wcPvrr3Wt0o8htICQb4T0FWuaNpp+LUHLe
gJ113fIr0jnPAApN9F00cNt7OqxtBOwyr8Upx7mH6UYmuvyN8rtadD5qanQbIOf1/Cng9Cfhq3vW
tmbbRTdSor4Qax/JHqx+9Eir0XtaTeUQXXSFKrf0+QeZPElm2VfLXqrOKBGdFgFVfyK/Fs30H8XR
X+9wCYt901jqLIePlBGEv8O7bg/8jK6bx7SDAMB3w/UPAQYj1PsX9PexNNIEsELNCDXF6MpV2bDn
DsSri/JpP+B8I6ccNifEbpJPH54ePmcPV00GiRwzNelIvj5ojdIKNVB9Ls/F+nZunO9RwEnR1UcO
DEGXfFZ12HpNvLN0yglGNfr5AS62mMeAz5+INsl320m1FnJfhlEep+F8kKjbZg2ixWyD7J4UbX5Q
dqhkNGUPH02kQouW4u8stmgzNymJSO4hkSj+72iok1IoGUW73O2s2z8QnKQ/bilRBE2XfLpOastY
lGc9BstDOEkTEwri4fomCFnUxT5vC2J42qh6L5s5uSI4asyEs2TyRJOK8+JrtxFVd3yjDLOypLWW
vuxmU5vZUpiA3iRLkHVvrgybZ023deRoBKpMM+7BUFyyL9uY4HV1DZDW4o/71R0ScUreKkj5oQwp
pgM1LWwU6TFWY0FrOATU8F0nkYpn+QL2WAiTBWkduxneZKY+IEPzu6mDLug4Imd6KzrLNM3+Utq7
GUbc7jt2jLB3IpJR8T+QpvVBT+RETXSTQcCkXwoLxCfs+yVAbDqcKaNpz0RI/0kvdGIbPAOygy0U
wx0AQETwPU1Otac0tBbSf6D4D76PrEUwwxcb4TicPoF89J3VXA0a5L2lpBdf4ieLWmf+GQuRdVB6
10XKozCaXiO+fUPml5a0kLdlAJcNI1T4EzTfrjFV5ith7hHCUWc366gzTt9Iug0BxWozlYKbzmwA
2rCLODyYH/7cTIv0aYlDDZVjf80t+fvbcWRNXiFozYLGRMVSjpeITIdl/w8XkGjCudKxXgTdZ8x3
gbOET0+xavsP3Ma+rz5lqMiWNs8xcx6zAwxGxvylm8rFep1V2tNbuyyWxpbH7EnChksjloKXXJsx
po8RLpFZih53jMb1viciaN+edyCJQBI8I4CHrItT0nzIt2ipjx1/Egq6Ihx4TNt397oSV4ARII0d
giJ+fXJVEzJv+ymjoH3ZDv3fpg7xpIxrb3d8Mj4t8kDHhQEnvpRsAChPtWWXMTJLiBqI+CiOX0f6
47voIkKMX7YyvpwQahoXjl0aapNqqQUE9sHzD63aJPTT593jO9hNB3gFUTlzZ/A9UfwSqzbOpHyR
ZaP5ox1ls53/wmf7mNdLCFSz5jivKK28U24oM9fE9c/Kd94VYdxa8XtJz2aBGy0w2S92sjcoHNKE
OoUdxcK6h25D2v6IqyAI4bGqModB5oLa/OkBdaKbmIAIBaRaVTgsh4c2UffvsfHEiPqYkUCHavG+
QGDLaAF9i1JTbAkbLTH8NhY9skx91aG3IfdAI8/iJ/p42RcMH6kG0xtKeiB38xUwqHmK+JAaeiIQ
42LxnAJXE5cnzzlh3e/hmdv5C9k82EFRshfwYoIKibgGBoUZjRcBtcjM9poiqxEi7t627xSEVpFF
SOPWY44iU6ivOrueECuKnqs3N/B3/abY1gczrOF3q8FcMNEWjxDlcoHws/GY0x7p0COVuIu1AzGd
jLKESt1clUuLE5lFT6SzDdhKnmQGwCT8ojfjMeCGpTEe5SSRvMiuzWc94iKtRJu9lg+Mi28fkhFV
P4YlBn8Psdf7AHzHW09SCo64tBHgcwUku8Vhj593nKMTsEGKnkiFgR+FbYdhyq8NSF8sRIARMpY2
hBklmokvc/zqhvxyh0cPaQ3WQmZXt1nxeWLXsdo7J6aFu9S7gPwDIf9fOt/4t0W3UTckyHjCngAH
xKxr5WyhPpZO8AZedjbCllVZLFkOclyi2Rx0iOgXQ3Kmoutcdu/hhTCWTERmaHNW+p3TYnB0y0OG
VCIpDKGdD3ssSKNOJ3zoCpfydIg7uwqIh9lSHbjMkV/Aiq0W3Qvr24yuCwJGd5syvOp287H6aI74
RVK8VD/Vukz4RpUgKUxb8x5SFK6WY0YlHHva9BLp25r9BAuuq/GG0Zue7FL9xen2I4I6wnfwnKou
w73H2cKPjS4b1ntX1znTEhi6tTFRUp0vMND0pLZrEbbdX7O16e59Wa25WTL6v64+CMY1AkHlOwYw
+aZ5UrzR2FPGLL7fCOoobk8XSqoP/fDBxiUdPu7Pvx5Zf/vrN2ujxpta8LgoKbuG2RIVCZ7T2mio
XfI33M6WSH++kD2TQ2w9A3iG5Bd9aEm1WIR7sbEFZbgSeM8YjiIXABmlVEoI+WBS3i010TA68JYz
tnWvIEPtek+7VXm4uH2/QArjFg396uhfUXXEuBS29OAydlD1x8Fzja+KRfgeFNrO6m4m57pqF+vv
huCsj5iSDxVjcYuI9jW7BOXTZ/izi+BpEcVYl65BdqEpAHjkBnQsvt38bhuKd5dt2mwWzQl3yr/q
YXRLX1cYy9J/xRS69yPgApyN/zYPfu0EOwwBCIRM+cT/A3ruAsrZtHN5bOfNVD+IaRmHgZsjvOSd
X1GAiDcxBLuEHaDN3qVogKSedvWpTIxYP+p47AvLud+J9E4wJynluRvOroo9wEzZR7XMXEuEAIE5
TAz+FcctXoUtj96bWJIpX4tmo1H/GFMECC8hHISXyYuGp4uoc9MUS9y30fAIv/FY31cklWHQnMN8
x6/lbYo4Gws0Un7SEILBVp7SpggYxpoFt5WZdNK8hMoiS5nVqH0Y5YrNZ8xTZparl8dPjrD6Io6K
Gp+8gyljOW3szVlP3z9h30RRvnhChhrHPglKTLVYSSxCkIccNTPSyAMS2ZjGeNLjR9RfA8F+4Vk7
837+8MzdPbCswdcqcalBeTPAJpcxi5FgX2nUQAWcaKXHjk+cAyj0X7uvxoC87LQ19y1HNCs0RTwV
oPx1JlQNhgV15LK859binsiTjkW2gI2G9Nzhb/L4VUWSJtgmAWNDOnPs/j91eAilcHMhTx8+UWk7
MiiG/45M0pz7FkmXzQHwORTDWT/CDjThfL4TOtCQsYLYlaP56RrzCwghZKGVE9x74cJzlDI3Mxk4
Y4eym5wnsIQX+3G76BTc7FDdGfIfmmFxkxAtv0ItLZwUJts0Lfd0rGF7yba3uF8EYCwVBAdjK+hu
zxuyR74RTtKWfv55D0e29wmDyr9YR+aoa5RRl9MQPfM5P/fPJYaEn9Od2dCvWPngai6YfXuwCDIk
OpgNhgg9yDcaMwUTqPdZEsv5SloC1q4IQk0k3IK6Ra20qk/F7HfoH0gc4vcuT/eJuJx/ok8RjnJL
z0KIDsuUhH5cOzwDrk08AjF8UIVpCZFxt9YmN27Vm8enCxhwMcsJ8Km+fICrPBjR+n8cLUT2SGue
HRSg/ASgZwH9M6WxSDlK+iRxmvLT6HEkDyCQYzTctr6sp3qggGJiFODJyImb+6YVHkvsgcgeuQJu
LjIs/WujIYa/AKVHJTCD6WpTcY8BeiDVRULIhGu/bS45p3ZQRN8Wl5kiTA+KKK39mjXRuVJycRCH
XlNu9xD7llNSuvkpzc+k8TPUqzfoHETywxlBJk5NuStJw1zTDl4Y0QPsXMdAMzBKN6Tu0IstIjFB
HoB3JNU5A9dExdyNjTna6loztRUOk9yUWzGB8M5qDiyGBWlCdFBURA2yCWBeyWsxMBwqr9Jx96Hl
VYCk+cCXGUEO/Iz1LkaM82b5ZkrRrQHxD7oJdYRamXGAyAveH0KCIe/0TW8uzxEC52dueTQpAwB8
yaoz4YERWilO/lwUVmQ0YiER6fzu7+W31o5skpoaBRcDJEsWhoE5aTyECwmu4PFCtA/NINbWGm/E
Sxj7iokc3Y+3oxa00ZVxdcd2Ro3H+I089Z10rKXr2zgfzTpzsOTk6GzOIBchfhmXeIAt/W3KRHpG
Q4+6gNUAGDkNQ/r0/joy0XZbI9XXSoD/E6clqnckvWpGL/SI14LZ/E/hIUGaw1aFnQ31SFgjUz68
bYJrkTcP/AEmfvxP/RW+sDhz33ZNBt2OWR5C0jvz6hM8NnxbURQfm1EL7IeFaA4rip6G84vvHeKV
DsWGhFCvWPGMCclVBogOPrkQJBJjGa5Ch/GQUBgkiT4ui5kG0o4eeI7G/oAMwiT6Mv6l0qz5y0DH
iJDdf7ZgmasKprHbXtdYDh4DIkeJlxCYnk8u4Chnad1Ifm0mUrhjJvrYeJ2oS8YRwRIWE+xAVE0O
efHDaFiyTN7YkBJ4AZBMrDegSZyXmzwGeyeQi6cDfcbLZntLLtvdRvOpAmbMmRNjGQyCH1wZUYSP
eRLcgw/zuYiDE6jsjrBKBjgfee6LAZE/HCm9UXyPfvBYoXxsIbe4QRBr0b1G3s5CPgC3eGjhWDD8
ciX5gwnD3WPdOGrwIConwZSJHY2yP15T4eZBFfeSa+zqJsvJNRZGZOY8yGQODkISEW981yLi7COK
6fH/6SuEDzGidB7Bt632R05Ob+PAfIBkiYDz24EJEeCufnrXUwcOQBQsP470D+d2ghr5gQqbgFCz
N0g7YgW7Np98GxnazYc5pPuoMfFRg6bCLr1xkmLzE9vk54dNz34SuNd5oPQZesEJEyTrWPRjwFiB
ajAuUSj3f1cPFWL3wagef+bIkEG651hyrtPP+LdVVz1bSA+VvwZKFVN/wN7FylyRhLd6rvqESB+G
vjG9p/qqj/DfMG8IRXnMQ8oNCV4PZIQub9y3Si500bdUHtgsyYxZv01/BlpA5HGOl7x16qBkmHXB
UDlrMoAMgIE7C09C3gHpWETW/uvZK9lONfZOndw02osBM6TNOzYO+uqy/axKBnQLlo1B5jKM3iDB
ZVqAABhAp/AjKdPhqZtjUtLXW3TBhJeEIGXDgB5UpHSln4f9U5PQnlNHN/9rS5zJ3V+DBATZKQFz
2C/M9g8RMPrgatuxD65o5Gu9HCM3W2qC4BK9lCsEk+qhmFC4i1j8ueqxxoKrggnwnsHm4j8fVYA/
rfc98V49JtdtHRrEGXhfa0NZslWRIGr3x51Ql+8g2ttRtSgJpPGb5QNpWJKrI4ODkPYNjmbxFtM+
mgdX4W7uQt52GhITsHOoWj4TdSWH5ew7eY2r5ZNsfBXNtcgzS3RE1/t3Z4vO4eGymqjA5uX4ScF0
0XrqCnnlEGBm4O2Wb9zQz6McYXO9Cge+sALQlGYjhG2YIvm/oJQTAGTw41XlFvE1YKtOmLm/MaDp
RhmXZFHWI+SwhBY4whZABDJg6XXLb/shw/suyqleOO8grjH8H/jEP3iFlu/k5evp0ydHDol+sNt0
QL0iHQDcv/JlvE3CtsFMAV1GVBJGgvSKPYuzkLjfmaa7gDno7tiCmi+MIGggQMSLz0CQ9fl6uHpN
bnebQEwm84/ZR94UKwuNU/RYTFGCWwWxt7Q0cXfzjWosGVmOs+US6rOkQ5zjgIHAZic30HanoFen
ATcOxAWF4STW0FB1AdznwkCgB/GMPP2o7O9OZgEt5dtXqjOvh8XoSOYSWeaeTLow+jFUKcJnWc0h
pS+b75he6pkwElF8mt587Efpcttb7SgqWuP+u7g7VBYRmHCJtWlLTE4d6gmZZiG1Q8F737cl+GQO
pxbwVkSrZH9FUADlE5Wd8wz+0BBSUgMuw2OXYZmKFPLRAK/Gxs8a4nlD+5WqU76LQJAgX3jnqdMj
eWdRxawkQNkNgfujl+zN1wzqFi3ObG0zqhkwipRz9NBOewBU4p2BQZhkSyAvClcaUKU3W4i0/y3o
4aIImSGH9KHy61JPYfx9/Dptph0BQHPeb6iRv77962A7dJsoWr6geAgEhpq7cAj3MI9IPhZ54o/1
E4yuPnSrb9zOhF3AIUtgUoeQJ4S8GIdW3DR9i6PUo4sNb6JphNViECoUJr6X9GJ0fyrkfjxIydaS
/z5oxqsY7sJC/0KgFI+ujVOEruw7CWJMPoRe7vFn2OA9dGYJ1dYwGSZS3J8wZN3XRCpaUOHEAtsg
TIva7fk4Z7WnJyMux5n9tXlcCBxASQ4gz2XNaCTP8/PlfLvYPeatc3/KEKkC+evmD3QIRO9O85/N
EoxLJg+wz3DlboTRnyuJHMFLADAOhH0Xsjzhy0dd5uQIlj3g6O6Qk74sTzOnWoDNLwgCdT6B7jJc
m8Sbw4j9IYG/HfqbvPFAVwfjjv9L+qAlKKNiK1s80XhhyV55Qmzhhg1+C+30i5sFzwEI3lvjXgqu
8Pf9w3VSLAxo0ZSv9UWcTe1B/L/ZSD2IdoCcEWlBqcoD9SFbNGjDTNAWoCD4VT7AwQbWEcJjJERW
WUxX5+dOm2S3LpaZL9wzlHqRpyjTOfleafZn3aXNRES5/jB+72wqLazl3f1BrOuWFEuMUzkZYvI/
Jzwf11zItnMoZWnyRr4y01ysfLFkN7ZQMSrmJ20JMz0oCj5278aj32dq6SaCQOMiNTIHbOYBM7Iq
JvpndIBSQezNm0PJiINW5r2viNuSHeG0kRBa9U2AHI1UAp1smEtuAxrNKNt1pdMXCTtMEBaWinS2
Ebs2UT1OjVydPCQuGW1ZgA+kJEWSht+63IyLlv4odgOzca7cFCiCCyLXrZ03BcfH5zgjZ9RX8CH6
ZI85p7QhGIDHa18ed+7vnCcKFS4myLqvWNnyCsEBaNATXkb3u0BgHb486ahOh6IqECCqDsGbmHIi
xEn2+7TzrzGMAF/5Ek7mASshbXZ+FVNM63VQZjxugnmbAdYn2VLDcelSoqYGl7k80az/sfH+WHRA
KezUNpELRKJmiVBCs9RSQg08hTaBMc4FyBBYxYJp6R1/DsoYjMy5QxXxekGfzN2x0m1YWFd2NzpR
4cRmgQlDEtO7jVkTzhe5muRqtADwPe4iCi4Y4hwFONlImCjnykyOh/MLUYvtRDrqaOnp8wVQw8bu
DVAwGwH9zelvLMfNGKwDyvplZ0ll3VZqAtun25WVJWRa5CMXl8LL3rw5SeOWkIdVgRd1I2+uqos6
QaX4nONfNJ2+ReYHRwWxoLTtsj8LPPw361tVhDjsf1UYPWpWubpMkM06nL2gx7qjJiX3JDuvc8BG
du5PKLcEbedrBU9pMrXxeDpFfLek/TswMNQC8hL+xLw/gS4J7wOgn25ChRhiFVaIJiQm1xMsLgAQ
mLDLGOwPlxzo5PCUIMqSlfyVB4J5+KD16W/M5C0UUk+bXR7Yz4Jnvp2/a1DBk1AVAu8w3sHGuDuf
746jYuFgitSdlOyOM632DustP6Zd5bZKpgc6MKySgLruA3yccRQpPgiF4TBB5ZNH8I35Uv0SjOMl
YlExJkgwWPTOr8CO+mOeu+FcmdNr+2Fx6mL9mdyG5u47KrAHcisvW+r9kgEgqXy3nmgmEbXHwwhL
H95OQDGyhIZj9lkmtzhzCqwRSH98st5RJ6XXhJGP6/2SSOc3nkzaJW20ZPgNnn4DsLSunoyAhDPY
2rwOJBBBSDa+H88zUCoZ+PzCMOvk9gNsE9cruzLxnBLZwZJjuDA5k+/V7ae9LVP6F+SbW0ZkuUjk
Pdqkt8SGQBf2N0wOCfDIDkJqcicP5DIyUK3Rv6Eum9TQiN4QpXE//wd7GssFp3dL5BsxJwupMhMe
xwq8bQNFwFG8ohObodyGRCZaOVs9D/yv+PTJTnpznQad202xciw4v4Wp8bqVD6Ib+MAZp9zCa0zW
V2YxsRE/Vc5fEXi+V2VBwS9KsouLE9TOUiY4JJ2dGBzf9LOcKnPoyqJcU8ldDTfRIQ/u6Sd84EZS
xkMFqjSzVP56rJJrABiLct8cfq3mZBiiQJRlnYLk+sBH/T7xbYgHSR9qkbHWhndciSio2mM4UcaV
Q5S1xwBlKRErD9R8+HT3tLFYeySzNABInF8LA4kODn+0LGO2YTQ1xFFKIbxOPqQMckRiwAJgWmRw
PgOqmCgPROl/J9JRYwDitfbM//8g8SOwQjr2TwQ54WUgArEfKOR4nSFZIoCBdkmALB9ZcdSc1cN9
n6gHHQ9ZTAXNSE2ryXT1aiNMqvmiW1WxxEjC3ovHsqBit6UiB5QQOQn8oPjGX0G9Cg+5OG1GyY9X
m5dCePi1RlDO9oUwCJAeDF2uQUuzYWpg8i36pUWWZA/Odzn+BIVig1kxu7pQakw7LRo0Z2fJ2Dy5
BlT2qBfoK80eMxYRwxI32+JuUaE5ZqJPEJ2OX06KZALJMuuI+4iUlKHBbkO+uRqsunv1KcH0fZXT
mOGP+KGhD/AMlRB8ozGZTSsiTQMEdIlOUmjB5jaY3lZf8ofA13iyL6AZS1gAl40FbdWS/FvnYX3n
uGrkfX9OfoHIrvcfQ/dJav0Mr7n/YHR9x7tNvbrLWFkP5BNjfc2glSv4KAj+Ebwl3oOUpUhCmY6E
Zlv+e6SkhkSN1pfDKxE1pwcFRlcOXJ+BcEUqxiGrHcQgCqWAZUh1AX+dB5vOI4p9cXVHOoU4/NMG
8VlvwVCHrJvM9bxSvk7rpmRHGOmkejzs58O+lIjDgoa5fPMfSee1pKq2heEnogpBBW7JScSsfUOZ
I4IKCjz9/ubadUKdvc7qbpswxxj/+IOS8l519Puqr/MBj3xfKiXSaSJ5hdCZP1Qzmzt+/uPPq5XU
Msja2hQBYKqkIKscHNYbp33J3kp/OQIrvFdm0A5pdzA9dTGlw308t1ukP8LqBZru2IAkoHoss4OC
U46PCstvbDhZel4MnF9Kpz9+bCsnw2z34X9m276AFVLMqBCxWu8hRaLBFWH68lk2C8Lb3d7A9BgP
wGtoUthyY635mFCWQhiE5hB/Gi7WqPqiImgFZgw0PsssYWXT2L15C5GoQ0HdD3v7W9x6MAB3fYg2
uiNV8Exvf8o/w/lccXRhQwZJz38ujPRDetdvMphp47didmv5dJ3+o34z++JkBmJHIr3Qm29kagSu
g9/1EMXAh/MvFMacgzRLaLAyvLmthkUeIXobbVlt719riPHevkOtONexgTbQrnGxXCnMItLdjkSD
QjmkqC2IYoMI9+Le8XAB/FNTWaye/XMbY+XQFuGHlfWuGwhzfW1D+Nh5xqKMlINZTnNrq0swRHiu
ho116OCAb/nfK/oRDFGMJVs7qPMWpNi+LusQYBTlvzbHJOGOkx5BMGEz1h0IdkPrhndvNxscpEhs
UzecW4QM0+UgIDUXQLSf9AtVubbZU9vSHOs1HlA+Dp/fgkJppILSCLir3mxx47C51zlZOH0jKbq+
TT4cp5uR8if1zcL1BK6hLvwc2BSzERgh6RBmn1L8GOW7p3fow2ikqb05IL50E4bNiv3HAqCzh5yJ
7LIZmaE0ZkyaBJ88RngpGIdLH9GTlhIjgXWEGlYJ5aMFzyKSZHFhF4cYufnBDu5mQlYzRJRQxqj9
eIIgPU10gYlO6h23hKsrIfPZcfWzRBK9leSiYgTMxFGK/Qz7GOlwRd/WYbuFnb+M67nMWcp2HzUQ
zFE4c4DEEPC4DiDn6LAyR7I/sw+rt12xKQKNk+g6Y7Xp5CweucTyX2/DRZ3ryMT6kXpcnC2o4S7L
E7Y7NZsnSF4LXIdSMHJsUMzLSlow6Mr7nA7pJEi/D/82IW6Dtonee1aPc8HxJ3iTT38mg0Z1NG9v
gP45Q1ozK0XevVCZhBDAYJ9CDYQCCVlj9KSioJMOCiTPd4ch/oUXFsftYCrPviFxUHExF/uWB9Ky
Cn8AhoBKR1mpLgcnBU4wS3qOfcoN9YmDbA2nCsrj7SSPWdn09/eYTc5K2VQFZ8998UJWOsSAKxMw
ZyBUCrwcKPnIHOTkUaYwxc9Yx144BLwrAyUcjCtTdnYwkptbuu1RXuhboDEr8wej0tc0Nq1VbtJL
VysYzZydGoxzfNtnlID3VIlL8l8ku59As8ZZpFr+XNbqX+fhs79BofGDbmm3nhRnSUgu1gCqyCAc
hPAy52f6m1+Cg18ofMjx5qCevQl2RZH4PrWG2EXHbMeNP3bIYC0kMmA2jNXB38OFiRpfYB21DmuK
jqGTBfGb1wi+bvjjkPaqqEsUTFC/4XAmje5zooWwNjsPsCkS14J0FjIf7sE1uKbSqACdBt5zGJQW
zdNvN12iaoDRQB7Pwu6m+VpOr6M+Z95KOXRsiIAv2s1Q1Icz9CE6/GGgOfuh/YyE/yXFSePoEDgM
rbjhtLQSv2M7tBSIgz7FG3daAl4CmrDJE1uOR3pb10gwsdSjOuGJAp7AYUjWfZ/umb4QqhgFfP+l
md/Sbq3VSarDrQ30oAO9tIZL+DiWYV1NBMZTuu2cJUXjseNtJrCiErwtWIthJ3lLC/wR0O3ZWUzl
MucqVSeooiu7biz74kYlD88GUGmR6BCL8EA3IxP0gcxiL+2H+IPyAzAohdKoCJtqdCHGrMNaZdLt
sZBvMNh7ES0hStvnRF1N0UzhWtuHIHKbDz2BNQlNtMak6A9bpP40AGzvCfdyz8IMGfmYgkmzguGg
ag32BDRBQLmahLBLwDnxM9Xccia4eRXDyBk303dgRD/MlQUUcXbuHo68c/R5sDTkoE9CcDxQAqMh
dRj8ylhk/pt20ilGUyaezXPV0du8CzHggnbQF1HKmTQekpXXtjQFKQcvDb8RZG8EO+8Yv3mFNwVn
L/eFBTdiQarRATBfFe/Ic5VRM6FSouOdXRdqkh1gFAIZW5A2CCrqm4G0/zLQnv+eX/dMCAs5Qn2B
pNxBrb9x42I8PeZSYzjhY1bMl+qzBjosQkFwJ9niqciC+iixm+cwUOZwuqDa4CgnMB0juRLhJOan
90qD5fexYfaJk1D433mMTZexijdyFpJCGXQoOy/uO6pC9jnpOSwATQynCmEOH8msw+iNt8ZknLlF
RjhAzfy24nbf7wlunQXJggUH+AjWLfAKpw0WrYy1kAEJ7nDVqFuVLFOptjC3FZ4YCA4DZKJSIld2
X2TzqjyfC37zy0yHvGR9//HufghgEQpKwG7WkFcMrhsvZ/pIoCOw637YrEqUtOrBWysBtxj4vzar
kzZ970ikorOORQTE0G9oZ0yPRhzMOayneCPjqI0tNYTjuYg9Yknus6BEQQFFlv+hwuVtfPq1YF+F
1xhDlU25M2hWnz6UQ1scuZaQnDEa8kIDR/5sZc6OpwFoFa3ruMGGDbOe5TXJvDJFW3NsIhwcVsX6
jmiMc3unsytOa34zxsOdcMFtplncn6t/gptkc/2PN8jMfr3HseKMawRD/4MsGsiiFomYKe07WxtE
D4lEgcDz5CvoyiM8IhhMpWVVwmCxYEj+1txOpHze2SJ/xtyAtfg5vKi3w7FR294TJIzDG1dRVr9u
Yz7tOcZO6Tdk4AZ7/udgDSuFvM6ItQfzwY9HF7Gp9VlLE85kEg0kqA9CVrEdkJzCiomUDgpcBouz
m4AawfAJqyWCI542u5jwGce5o4dqjCFv1MyxmgP/0h5OWwtriOHbee3Z3J1H/Q2PRGZXkRII5YnI
tqtppNxVrTMg3SW39F/wUGAWXWCY3LbQslTgkJSpoZvs+wf90G7elBV6qc1vo8yK9WcDnRyi8TBW
mqT09QMIdCirlgGTBu9USqZQfMGElDl5cmvHRWUzQ85sHrJ74lToz/g9NeuD5P8fVP6OslhYBcTD
wxBWM+X37WQ2VPZBUm/UEfYP9gVbnz7oKAj5+MUCS5v+/2TfEYN2cJo6j0t0O4l+9RdDTQBhngic
ocWIiBtPnkU3L/g+ut2OOy+L+fiZC7e0BAWqfIy3wncEvXowPULTZ4LrABh4ajaQd+FjM+F5jP81
Kgle7L6t/cFEnWtvpjbB8lFJdkCZYD5XX4ttC6EduJLQKqniI4jABPGWUWhk5gyqVzHSMEAp0Hjj
6m/1QcEcefxjMo4ZsSAz4xcAee29BPQzRvxijHFwgwU01drXdBCWS21yjW9LhCMcqVbnl2NWAUKu
yfaLIn+x+7bMU+CV0QDwhMhMzDJvDjeEjVTuaeIRGQbQwcbc6By/bVpjH29oT1sJgBnFdSh7QDVM
wdXq4l7WrDTstwSuwV+JaloKnP4Dni2nB2yOoj0Y7Js1hHpO9Nxjs8VsNm2mnSfvr3MwPNg893jI
xxK2isKKWeBewC8vtroP5yso+Q1RumtoDiSBXLfay76f2CMpbBewhYKpSUfAeMeMiYUWHiEDNNDI
K/MTIQM0bqk6w9akBVhAlgIQypCvQB3pW+cQHLfuuZlqMwD/NpxyMkvMknUqpRuWF3ETB6G4oMNg
Mt4BVN3Bk8munvIlfP6AwJnHij/oE0ew4psJKAtiKTULg4TSeUdd7WYgsvhGdbgb4Av9sPRFj/cL
YDJuEEQicL6HxYhDnSp4PbL3d1+2BFJQRX2Cq87zPbfFa3aci5gfLNRpDh2JJc2HGvRhBPujNeT4
FgAZpfxp8ULOnlAH9tKUU75ZMRDDnAU21PUYYl8FsU53CnySJ8UEHTjMvJqW0L/6FdeE92hjrD+w
DFKSxD1Ebf+csnIPQrlJozW+WzCRfRQPUNjJMre1sHWxuwfTzllJ6CeNDDrx0XtJwyM4hK6c/0wN
sQvLNfhjAF//nG86zALYqF0nEntmXlanb246qzZAkXmmZDMA3FLxpYSaRet0MXMLNbC5SL6U5XK1
Z5t/HEZyLCweKboc1Z8gftmoRr6O4KTujA1arq1jDEyNza/sffbGH8zTjN7yi/8woz0vNtbp65pC
rcx7nAqMJ9Q8EHZ9BgbgwGFJ1FRsO7rxG9oZMYMwmxcVvzmUVkl1G2vztBb4NrP7Rn2Y29c5IDtr
K+FWclsiPebe9U4kqQrTD1R1pJ+4mH2m+QHcJsmgimSzM9bRL4Bsxc7HgMIQMZpQmkCkEZEscFzg
fRKJWe5rcwHoU0K8q05sBxggIXMNrPh/GG97J2licGxR+qobuTLBsjklJVykgI8YF4lpQtFekPot
LGxPwt95wAYLBjOdJSe3iiueSHmSJt8TBytkQugkiwWYFKkMnsA47izTeAJIURYepHbaONfD/UDQ
lXMlJ0lyLx7wBpfmclIT+UD/7e1JUSD9ZeBh7tKKYLs7vh1vV8a56RmwJfFK6wuHFno2NCnWFAwa
iIsmMBrSl3+L2bcL4zD2tAgQh8y/6JNQShO7gCZnLE+ZdmblAu9TweiHAfN1nv6ArSzKaO4jSx1k
PkwVSgTGMIaq67zW7BWCt3m64cmGAha+rwxpGx9hDH2RxTjXOVY6nMsE51mzC3JZCDCTLinoFVC4
uhXhHIOAhR3fFUnpAuUm9wGcgJEU+BwRRc2hSgytjHP/lXKvTlqeqWKMjDto9xL52CIC62qjo5z/
JksRoCKThYjH2gWDBAkfaExrNkKxynIEtJD7wZrcO3ErRFYQAABUpDaSIQBdrWzeJayXQKsKG//T
Ay6/+45HHxIeiMm8DrMHfioIrx3Qwce2XW9PQ6ef8BjDVirvwXP7PW1hfRNHB0XdFpoc9pj1pkbC
CYrhpVMnpYd1dTJ0ocnh4PGADAcRBt10373Bz5repmQWWecVHoskPdXmDDlgwOAeCKPYPH1tbk6N
wwWkS50Hf+ho8fac4oAdllMdXOxhsUMkDA7Z8BAsRYKRinM/QReF48865700Qn48rAMMDxB0faOv
ORX0JGlikHXPWiM0UvJUUGq3ZhiC7SO+BrS2h97PiV7L2xz/7JsQsPCtsdNylsBBOAygySKKDNbC
6uILW+LGxBjibTr1HDeZf6zCHLvHb9xaB/wyWJnigHwY4PmhWAjS7dkQ2aWMvzneAcHHOXA3PKQi
ntTDbakfYjzXnthVL3CCAFQGJcISLxE0u4aXT+JrMFLEIofaRPNLyXptRdyHsNwk8gmGPgYyAQCF
dfmyq4J8FOJ0ZjGLsPJ+zPEegMX8w8OEueySgnFsMUpc64imIQPATJRP2tuWHiLLJiMRVYyNNXtB
TJQJnEDCVrm9lF+OhY8tBMDOjw2qtsYKSvbuu9Y3UtL7vMGsNybXIDlV5AGL/UtrLhnbKH/sbGCK
WEt2PyfsyHrrCmeTH2zRzDPG6zXOFvxQax09980G6OFnWtFHyHSVT+RPMvp03sAS+83an1hwlnyp
D47FJntiELdX+GqP7WNkR3Lim79/Ucw8IMgyHz7OBqOc20ZEmzmURKTm9Tk644Mi21cuPNXe9y9Q
mGlTOH0570whTRnwgL8ASgLd5zXBYxw9PA7yN6+ITh/yg7H0AjjCo4iP8wgLrndn/i6edgLxVK0K
PCsnT3gIHZn40uAjSg0fu0Ta4cAXEDrhm/9ddkuUtZP+CoYuM9THfqXAVqGCr8QKBbLsA2jeFhK0
7BXbz23Oj8c/R7gw1VHfH354t64I9Xmkovaf9p0XFFeNbna4hBLzH0zE5x4SlfwQao4nMtvWPMO0
4nDyD0M8m7pNh90GFFbBfDWwTQL2J/oWoHhXuHIGyq56aNR+9hbdlH1FW6aPagzcqQvwIXiXwYK3
vyWkrm+KmGtkbEtQHmKPtt+gFRuwO1wQxP2gCpglJk0KESDFgxNDdILyNkSjflAxGDZZMXghw9L3
1qWIcYZxxH6zwWuhFnlernIQ9p+04l8oUYV1pqpAyoThMgd4lzbvETeg4SDOnOee3Q3Wae0MmzTi
AxNY5XS67HCyxmVF0F0DiOq6SQePAMEs8N5n4lngGUby+ejl6lDxNucNUo6FcbzRxtM1Msm50Jwv
0Vu3O8yqgGrmMg/EM0TdwsyK+0CRKhhsigMDE4kz4o3v8he/p/VYXzXsCq/uu2/2dIwWyK6OUDwd
fsH37xaBig8g4Pa8J9VKqFbEhCH4hskKHiFuAJD0vtiLSZMHrlou4nbWWtm4XEKUt6pQuJ0wVVMn
5UAsm42J5GUVzrJR/+vJV6f6Q+SE1w3IOtc763sP9GS+Akl1AMMVVL3ekdYKG3RAFDMPMEDty+1/
TXoFeV2S6VinGssR9IwLDCtB5JGitBjUc0fRzV/MPkPJxPItpFnBAMts+QpiwPbcfkHAxcu4ORle
330nGK+NBhMqJJeOO+LBMQfCu/kETpNyAV3hDSsiLNhG4fjyWmHH7d1ME3k5shBw0AIrFjin/GlB
vDCs8hcB71/2Xi8XqwgAi0nBRbtNr/Mar1HMRE5QicspKRSU8xHFWfxdeNDEX8Ejz6l8PYQxP3CG
UTuv42zcsq9D7Ue1X3GoAPkJqTo7xgXmYbSF7UGdCI7CrIYoyOOkW9eAORKmig0XtU/hX1+S3x6t
BSkd5Kz4SAqVWT6wvrQq0W1Zu5oD2VSRhMOl/CUCkyHhucPrkh4Lqk7YRTB5ILmAzqyKBXzV39Aa
XDfsY7M0H7GoR46iIwhHgsf+th3h0CsjtEV64oCFKKGGvJJVlPCgZZ2Z2eeB3bBupL7QWJW2fuxX
bt4t1Nx6Td/zv5HOquwjXl59ApLHsV9sPzwALvHrdLCThl4ev0kWepmJOyLpBuaQAKUG9VZSQ61z
r5A4yUKYfyav8At0hNKfgkkNObOuf9sag8Ua6I8a8sKuFUswaDofu0eS3NN8j1WBqjDf+XgbE0aG
rZZforbu5heciDy+rpz3Q4yinZfpDsw1v+AJE25Ms75rkeyxXnOCQSmz8KCoKE6eOuNTE3vlYo0z
USAOkn3h3f1qfjt0tXcHW0vQ1SsnPtnV/wGoAuNFGNAeXyHjJdoMFqIwaIHNYU+qQE/vWT4hXcqX
gaDFuk6efUhVYjWH18QX3JYv8ioAkVHf6uLa+3ln5sAEcVAIRIw372PW2w38C9yWg4Y4HS8ymOxc
QzTtP+/FXERi1gfZOZzWgDLNd7yN8TmevIMKM+HzEbAJGtMBbdJ7XE+goKoVM5dZTB74MUM8GfgA
maDAetBE+hbEoi8wu5whETZo30HklBRbneP0TiY2q1QiDGyevDsOTCpOHTgY/V3Yoq5/2+YwiPgL
3MejzrvlEaHmPQ/8rNcE/hMO9NMSAlvDwAXOKQmeL2hkv+cKhpVzh4iV0LcOEKfSt1Wm2bDm5moC
KsTyptqBg/NPDGStsSwZLAZW7n3+4CVLqx6nO+c7Lg8OB9lSCx/Q0i9RPu/CbAzDYgHjaabgTlBZ
2dcCs3tVdtF42C7wjSDFOrBxG/sPQ7yAURrn3jtPDE8AGME1yqd3f7h9oudDyAY+C3WENujhcn+F
oh7zc6G54+xcMXJbY5ya5yzXzeERgyhLmXfTN6u9yqpnpbAzNKUl2k12zyktQPpynyN1e3c/O674
nF/+T2T8FLjxsmJhM6RY+DITpdwzp0fsNO4kWCKLcd/sa2BUSEeGXcq37LOyolq9VgRibzBHxFe/
Z62wxjoOY+Jfh1YP6cG/D0q0F7YQUGxglbM86o97SFKRUHvlcqBZ5Uksa/B7QlhupFvmDbuCpQ5u
Uwt6Ih6yCIqZpVZbxd9SSMHXM8J5s4CF07iy54bDr4A0XWiycSCmcOKuHkkxwCIoLnPtmlgFQuVt
Y5OgveWnMC7DRxrfJiEJbmoC+8MWCgHFxrwtnbALvYQELzjF/LnVJsw5fEHkAuRgLQiVofEBpdCV
roEqV4I80dH3S54VWmHuXmcy3fQnjimz3KVUQp+/qvwVmoBF+YfqB9orD402EalHtajtOFnRhFOD
dbF7tdhBFn4PQRN6VlIHkx6xFYUjRQ/2mlJM5sc/6/tq86XkHzHBDEm0GUmHAYQssP+fIIsNP2bE
yHyB1vcnzcByI4EznxPkOx8HYYP3M22f8QMl4s/BqLJ+i/ZyTFdJpA0WU9/OvMBVJf41D7Xe6AUT
EMiu9t4oJ8BlqEuddaaxYpUEliE5LXIFxVbLJfZWRVzgvQn4y1lzhb8lO0DYz5UwZBS2gWj6qW3g
jBRLrIhu+FiVibJm42mMpMVnjYgWD6g+28XkG1Y4Ar8dAOaO4R66wA9Vr93T2DXkR17sxzifzMF4
RsAoHtykbP5W/aHmGBoUDt6SfJI7c9kxwMtY07DHTC+Hu6OxhcDDPeaMJvvKZwPsFuEdsi/tL5pL
GAH8HzNgqdHPUyPMpQ+DGCbsD97Lxz6e/4BfeRLapDPL1WWcw3ClQJE8H1xcnF2xd26AiTByge2K
4NHWkeHCKWOdIpYehZVCCuNVPjs/kG4eHphgEHcQZEK8W1Dw4CdBS8J7iUkUtrJFs0j4VpKxp9IP
mT+cXU589QhWD7M9MB0phxwdoBJGovMFKRtfC0ZYMmBfkxbWH0aP/NSjMVLGewaHP2OaO8D3x+8u
Pz5JNgSV8q6Tcyi2wZigpPcR4wpA1s0NoJvcj8qG+/eIOJdZtuhz9gAMVRbtNTvHm85CSCBXRNw/
0RT2WXsDSqFs2eLQZj2nP1B76DYkFQ0m9wDteXe6TWGb5pvUoFI1KEVw6CA1vCVmCjo+5AGW4dXk
CtPqyoL747955pUb3/XzzyePn3Rxms2pgjkDJ0GjBQl7ENrKIyQtRncXhTXF3dnfG3zaLDYGG9Ub
TA0MWxkcxoVb0Gc/FhwVCGs5PBdnt45mlenrU3XD+/f0NteAMDR6943OnhmfgNto1jjAahY1bmAd
yV9xdCiNdAvWUea0NYTYBlsQsALCpojmXKC0RZd5j/PA3IGHuZ+/F/dlzskomh12UbbGcV57uLv8
S6/unM8MQ7YpDCzGoJjKAM7EEUUqGrP2zaRFZqu8KGeFl64IBcby9eHX82aJBCfBXg7RjxTUdLIx
/BGeQRt0N4TsgXSdHIuLg9guN2dwowLoGhNIV+mVyrGV/YQ+kGcRY1UQ72G8upivKCzmwiOSYKMR
7h4G4SUQRkMiSblerRlzx/nl6wC7FTAgIYGyPzRC/w+GaHH2VKg/xCNglgCeqFi494yQOxx6x3e8
okQPiEm1fSRniG8ipEl1oLVgUTcT8vWdlW4z7gOCqOyrgKjgpkB4EUNr+Avy9Gz3Nlg0cPYVO/wI
O5zAbo6+y/cPX6GRYchBrIkJsMKsnM+c5Gymd+sfpHVX7PM91rqA9roJz4EA9iTzUjqiTWGdpQC8
0+TkXj+9H59X93y8j5C0sJHYKIcPza8EBs21sz+VXTFlwkT7xSuQ/Q3iFe9K4CiQPiXkYDj1NWJF
+Fypmguom7vUTmKIEPr89efCtEo3KU0AmHVkxdKWCZDIXoskOHMwF5yNK1SzAhSc8DKf7oP12yAp
AffY2WHezJPgSRDvlD3lEsu+TeZvDNWcCeUP/kkarDzJOWbE6TUOYYJhMd56F5u7aG6QMYMm3Sjb
++fsMmM/Y1dOcAb/voFZszyOvrA4vjuy1qPBdAiU0PxBgjKWwAoiY50TeCcoImyone1qK4aWv+Fq
gyJsRP/VU5y8seSRPLSC8cX6ebmPUIlG0sYnHw4hZSu6+U/wypcLCQO7HPNFuFqGSbUSSx7/F28u
J1QIid4kXBOKB5jWigPOu9JFi7OV3h2w/EW8BCWISLzt25nxKPxMR1twpVkjhhibxNqhtiabJ+8l
qzP+osheEBGAsajVF5+4bKEqb6B4PUeLVZU8hGmpA7y6RsTZc3TgvzWYnTOYzzgGYF+5RLvw5GaH
xkpKawEpDHdoDR32KsyDf2hYlNQumOqbSPbdDXecf9A4aToAb5pt+LcRlTsBDtyFpFg4SNnK6Olj
xcYZ9tmphxI4FokOl4ZoOOydnQa2N8NbL9wQ4ieG5tPL3peMWbyvbHFZVNYu6VbQSaX0NtnShbBC
4HWOZ8/jrGeFsIRXAsJK9AsvZ3i21cMNa+vH6Amr3pgQC4WsB/QCCWLrfuyaUU8wOCA38ntZGV+j
jSANVdFKWMaA8TsnXjuwVIFOYA+jJwVSZ8NXphdhLJksJnRuNtQv4u/STyxaYrGo2PP0010Ng+8K
1x5Y4kfeIMrH48hdw3TkbsP05HrxVCcQYoDtL6XLAyWBWWzu3v7L2qYz09p+JFL49cQZBFSA5OTp
cGBaNINzREJeyTnOIYHa0OcY7I4xvE92mu6UGkWMCHMa0mUB+ZH1KTl7zj4iaaHK3D2is8VOOPnt
eApN4E9Oe9V7/fMtW8tiymF5GnHOQQczQzhkYfqMVljAhRDRKPOg34nEdrRj8q2iL7aKsv2at6kG
G2LAWvFmbtHubdiau4zdTNUX9wgpvjJXCjuGLacpR8T2be57/BCZBxzGtH/nA4iqfyQhjU/SmdTR
PdePe8zbADaKYY6fcSJ31say+iUPysBKBygVRrCAxRLRg6TIu87aA3jLvI6Tu7XCakd48yGk4TqC
UJtT/lpniffwHqS7Zlbix4RHEv9cWg7MSojMYMpm+qJQ7XtWfMwRp54xU7qirj2qoYJVe4K1s4Nl
uifP3wssKnnb0mB6hAaOgF+lbPY451o+IIQF5oqohGDNjABtHGLB7sxBZCanYoz81Ux1c0qzw6ut
uBX778+m8xzg/g+srg2KUphRGwb6qN31oy++7Fi2W5gsfEf0ZtALFbAvWmvrF//mxvIS/nyRE12e
UXPkSxywCev6F1CIwwkoPCozrtl3yurZ1FffBRy/SEdFxNiNDsEWZHDDPrFpTXGRZzpY4bbmiBJ0
ERrlkJDq/SfUOEd4EF1UKrzyh+vyvv28LJGxBVkVYTGphSD43Qk0EvF9sbqESZfAxgEXwvYQdA2s
nCfz9EyguDjixHmxo26XH4kMF1hxcHl6NngTyhs+VQny4uhAj48jGQU0EgYkEsBklkr/whWMwEjb
nTCSh6U5CEqbiBGselkluyAPrXD7xlWSCEfF6810a0h+FMxzRwt4n0eZUzjV5uxCme6ILRlf0x93
CC8bXO/RNPzLAcXDkHUEHkvsLrQUOqXXR3TNmcOUFmB+Ebfzm9MhyuYT9T27I4rVfy0hYQUf2IkX
CodqSRs5gir/11994gGCZeiSBIHi1YkZPjMxbi4KD61kU/PgJt+G1hIRRc8e4gj2YvK/+sPl1cfL
OTwvIYaxG9vDYWZJSqDbg1jJy4IThEXNw5p1ZOnOXzgYVPRjXGY+0uThN0R1ZfxceUVJGGECa0mz
i/U3DI0xKUDe28bPe1RzU+Di+ln0mfUx++BvVa49yjwgItwWATjQR7ZkmTwDAhe5V8xHFhGlDaEd
F5io2Ovvu31vPBx90ZyzWfwdvoxcQ4fAzZOwTqZn47LiEJ/Wy/O0+j9mOxQOAfhuWMxjDukhLYO8
OWHkMa/TevtaEiV0h0gk1JjEISXyRDMxjPEErZwcuKUOPxUJHKw42HxkJofkO0Hses7fDNDsJ6o5
6WVjAgmIFf7N8Vc//vMEeVhLVs78RwR/sNsDmbkcmlgaA5BFagSPCdAaM62vvSTAcArg6hLswb9o
8L2Wv/+c94Ckpgx+kEu5EFue/3B4Yhszq0hKu0ZwaXA3rWen6Dpt3O9cD2WHVHbW/oeTSB8n4ZNf
uXOfWE0jhLURxzpnvgoQ1Tlvi6WAzaAmLst4OHCLpJ5WCFIAKhB1oPH0W4s1FJQ92HHmQcbE4eb1
AkEer1KYeuiIiDpZYufgv0DavfdaHz2DM1b1SPfwF+lEDi3XWcPusNycI2VBEhvLKgKwJl9WdnK4
/PlLBgkMxLEoQ9mFE6LQQ2ce+w/AboKcmNTPOwq2ehB70PpQ4IS9P9tLxTtAr7cgDPnC0GvAsg5o
ebs9IBC1fxzEPUr7E0z3Ai374/Abb3Rv6Al5Zw3xZTjpgUV2OJivs1Mu4n7cbHvf3XhZvvgf0RuL
4Hbiby/+LSLRkEYYo1oXl1UiUzRSRgWbu5h29vJw+DncKIQkOmtkzAnRZmhY5fdF2g5ZgLwpJ8Xr
yNpztPUFgox33VZ75Z+5d8Y7oXjPvTG/a5h95CsQCnADmUZO5WBbsH6ZyeHd5Hjl7JpggcuMAala
8Ntgx0U/c4kxUYCYWT8REuQIVajmHOnpoE0+Y2HE8yNXqu/jyss+4WyYOq70IsezXkpwHqyDZpIO
yjcHEOzzaAjD8BPiDnN7ofln7cqOVTR060tKWqh1IFs73KEmi7nKGNm89+IE+/HP/F3cFObDBfgG
Y9HZhukF66kHedAVPHo3WwxAmuf3nZxMyNy70h6hgGbVB5Lo33vWRzMxZTNidi119Nud2T+0D/xp
lgP7EEVECWOASzYAq17d6mFlwsWqI4zOnqMGhiOozuq1IxscqToRJquc19drWUw+eVawP5uR/6sj
jQ/exAm3YZvZN0YkyHSGK0ES6CfXEuYOz3xwHY5k2axq+0nLxIheBHrP4eeci6BQnPPNhYKItVHV
hoQb9D/C5Cfr7PfdHiguq5R83AOZK10VpgXDBoX6S0yZTY+v34l6cuS5gRpTdlQ6JFRdYAFwMIsv
SnvrSzYwazfOYvi7HAP7K4oRpMCNmf9hWUqH0iFPwioTadpWUD4udJg47LiXJw++Ksyj31hDGFPR
Qb8YwZgBIViPhjgMf0DKYJEIS5JT5tabfzRvyC8zrCQsUrL8EiLGHoYfBEM2t+JfGGlwjyYC9qPy
4xDUmkCukrMKS+b6lyOeLJoqQhq49yiO7MvLhD8jwU2nozMrGmjVOqGpptLwpHX2H2vVmUqZvUzO
Y5YsAXEtJs8aBYBIDBgsGPnVBPDVpAMPp1paUxxgzDlP2hyhoTBIqpn0gCXmJR4bi15a7AbiMXMI
eYKijDmbLU6nDFFxB7pMVQcIQEVF3CQc1APjbMnKfehnhnNjziHFkpU0/VUrvHc69AWjW+bjBtNh
jv3v31o1qkHEAk4f7Wp/M/9WbQpEatXyo82u4JWbZ2W/h/GNNQ8BQtBN+nYPSRiyrA2Jxz/ZvCGR
YLDuB6qINrlwnPVheDbBe+gMye9zHtDd9U1W2eBpZLGwe0I9ezzzmFeTcvqL1dMrBTHEvf01LjGk
B8g7s/9V4nfSKjZFeICJzam/j2m52/kn6CFVuCCrYCcrBEFceVbDn5ngkNzxpdJCaH3CcXPgXfBz
z+kreAVidioUzXpGyXJox1zy6U3GqSelGgI8e30uMqWj73/uIkIXb0s6TXX7OdwJIuKDeW96Om6y
iP1idudzAvWaB9qaZ1DCvjMnhQ3aQnwCkOn6hvk3EghUxoyW5R7mEAv1kN0bxz8bV92wDuStkGC7
ErjHy6Wl2OXj9mNdb64SxQAFNEE01kxT887BJaFP21qGeXrx8w+jjGw3x+9xi3MmtDTvzIP/m/Vg
DjmQ6P5K+4QnLIyqJeY6NIboDky07CfiHkmoaKnA8J5eaNWh4fz94K48he4QqRkCKoVbpziqrwGX
2Gsawt/k7Er4fVeTNx5ZgtIl6AEgM/w3nR6jk7xW3B40hwvYJK6lChthMPANDhlO7cvTYmeI91gw
wxqrmT5428+8xVAiCHySbX6tEQfez8zWOGsIv9szJwJ/XUQToyDB5Y7uhotHbQmb/X17I8DhJjg/
77VA/KqTAItpkOjpbxPAHXbsxHqmjSt+GdJGn/FE1CxDZF/b/WXbWRitaNxwaVZRRWuA3dv8vpRD
Uc41rDDuu0H62+WpeiJNyiXo3Z4AKMIgLxcaGwWSu94jLDfve+zRRvjLcOMNe4atVMLkah+U0J+x
Pe+vRc2WbF3IpZhqo9qh6bQOuO0tr4fvlNUsva/VeDr5hgiNQgM4vftj88vpT5EQi5XvXy+UMgdw
1MpZGKyQ1XCpk2+UAu5ynCLuufg8ZQxI/HxF8/Eqwhkt48lK9wp+xsZkqkVzsvmm5001lWOV+g4k
A0jCswhPBdMtk+QGdFyZIM5d0RPj6uu/AsXucYKzx8IUhHWHbK7KKM73hXsJhzR4mvlg3mEuLQEy
B6IdFe5N2xuaMYLJ7TduE7UpOqhLKhyvYNy4RIxO4Tpjfdhb0S7znELTIXIJOcf0jB8fMU6N28ef
hRFXqP+qte07/Cb4dhc9iHhIhaEtqQjOY8EAySzCEqQNoiaiJKf1qhwxPGl0fjQDPNlvWt7TAbEB
23LOCHRgaoCNBiiwi/ETuUDEhAGu9iaCOMDEgO9/jouUwI6ufxUlAZgHTR57prWyRteIbufmYYYe
EU4JhND/xybgCsHnZCYHKMZF6tV6yJK/An8XmKRgI+a8vn3G6ZBWJ9TEwy38UmuYiu9/Zz3aB/vl
lLTXY6is6ph2B/lycqihyrJbZg3gEkvIUgB4kOuJOaFf7+44EkXyhLnMXRKrCAQqCDYg3YyfwruL
vscp48GaUeMiyO5bpEgowcbYw/vtDOWcexBkFxnajma/UbCJIrv9j6PzWlZU3aLwE1FlAMFbyVEM
iHpjmRbmACLq0/c3u86pffbZvbuXwh/mHHME4b4g7UtOkZHRYAS0Ndb6gf2eWxDPR1x9Rr7E3fxy
Cr3Ht0E3fgNcKfTM/REwAVRZHhpYQ8VoS7ybAKqFbI4DJ6IGrLdYQsXwROz9IaDY+mPgPiqtv6/V
/jtOafwYvuHkj0qN9nOAardANvwDu2uF0GBsDN6MuNsXcXx/iEPUTnqNHZSqm4+s5gzUO8P5AlgS
QBSfFFhhJxTsWM71xhVF1+Y44UXh00gG1e6/LQp8cUikFm5ZoLPMPM0eNj2JwcSVihATcEBYWEfy
OOrgOOsRbFgTyk2krvMHnWvLuYXoqo2wHOz8iFLujhlLeSepqp6FOOJxmQ0AAq32RHUfvpDeWIYZ
7r28P5HOUpYVk0tM5jXlO+eA/8ghTjuqo0aLDjpldf6zL3Tz3WbwRxQSevHCwe2ICpxwarnxkD+7
yraBBP1xpCBGWBzidG6BeNd5d6EmFHoRPLrz+A2DnJbK1Rk0cwKlXxp9JJld+4nZPRr1N3b9rROR
FOX+lSEW9cmUZZusxvBgIdgKrx1QCzUjIV+kLWelW2xPowNVwKCTX+xn2s5WudKD+IKZS4C9OXEu
QxYA+J1GIIEk7R3BKKwjpvHAK9eHOPcujlbDLWtwmKLBHelTTIbyeoMrcfgDZKQHMkvQutWWCTjk
I7N+WAeG5Htkml/KpBHXPDXQ1+3xvoMib2jLdIIYDiSecDXT5fy23BEuFCsb3aD7yBSnEz9J9MF0
qR7COVMoRCEsjeTyIaWR1HuA7q5sTFy1i6iIhaCy+wAhsgoFYuFf4tl+veMQqz72VbJqizcTbJie
dcyImnDa0QHmKmIioI++m/+wKiiYCB6pNDFCRJ4E1yR4b1KYNR2PsQgseeSOQWnL5Y2pAnHryrTe
0IdQnQqTAFs4JoLgngNl0Mw+PsZOUGTwnk5q0QbqlKEvjEAwTYcFWHAOPJ2zgyoUUycuZmyTQB2o
D/s+nK4O1A50xCnoI+FltBBEoLFdCODDEcHuHkQMcvpDO9HzMVopIYP0qVoD5vjn4Mz4peO4kgH6
8/bG4APkmN/Nz2T/Eu0oWRicsGCxpEGsSGMQI0gDkAcTw0ELEhRcBAXe+dl9g0E/xpTs9GdbAkXY
EwU+m3QH5zmch+XN7gffyHA6HlRX6EbmhZCgT3JJDusj6UWkCA+KPQcvmLtOpezcOfaaLQEY8rCY
XPQiddIUjNv4x1CjrL59zXS7Qxl4Sj52A/z4Gp0tbmzsKc8pvp9HRhsPTl1ee4NaoG/nUY+YHwNm
gTZTkQqVCfMqh5YIb+Gng4osoIuRoSL5jhdXHXMD4iw+orikSF1nzALsPl8TUBW+PoqsrXAJJPBE
9XAtKMNDUjLUmEPD0oLbWGLeSILBEyLtAD6i9o2eu4v9iJmmQw1kT5rBJ1gwGGaA5H2nrZCio8PI
mrxALLTHNKXA8T04spzxJkdFlznXVIYQbwuTLjTXzg8VSMesTU0E3g1XhJoY9l8D7/YaqvHzTx01
5HYxYUdYCbQzl1wCQp2DkuByxdOGDTPGtyRTP2gW4Q6fgMJJ6QPk7Iw/6QtDNavIFdodqWMQzuIH
8CQasVlf2OtMKlvAAce/l8OR2ERUdRGc+g2gK5W6HOxoHG0FoxY6YPjyzPQHOARxgXfTimy+4wyV
Odm0U3y9EKhRImUFhA0ERHab77ZqYDEJG4giZUKU87QGIGnwKH2gXv5MawobF1Z42sb3/5CeMagf
MB2jn4jqUYPn1ZIONu/YUHyFJgO8DywAPnZNNHx8qgwDotuEmxezZHDPXlasS0bJT5zXO5u+9ULI
RUzuY87Btemnrc0lfnqKd5wVMGyBRGG0AJb2wzNsfegU+sC42/ju3nT7BvDWtvEkr4AUgUM4fZmy
o7dGWp2vQJSnOuMWeFES8HfK5kORU/EOjMVv0M6X1UbHcZ/N+/VghYPF82r5JDxqON5YJNzG3SLA
jx6i8L01Bg2gzS8eZMUOijJosXmX9wnn7ntf7vHwza4QCto2evYr5X7HKfcismbsSeLP+ssDGxEs
xiUHlwKyovuklcJ/m9nSe6HjooAxbDs+3sgSo3yv/D6PkpfIfbQuxFbmSNubGMheYT9C/jgkxfQ+
VTuD7l/H+mRXXqjF7tXofvqjG0A24m5LiJE4iUwhrQL2v5OGLmZdQFMJaerOO9ik8EUJd1yZfZ68
ePGOept6iOtJO0YkPnwRro43enpeDYqFAhWTz1HiQzfDatfvZmqITl/1DPEtMNtMQB1+YOWX47Jn
daFMYPA21iglplgEQ89JcbRlpA6VWQmC6wL43mb3IRRHZPDeP1ySdt4ZTi2QZvYaze3oCjlA+buM
m6FKIPrwNf47BO8YaH4M/ZMqHRPjNo5npc3ot7xAnGqsYmFgJFxD3a6DsmsaPF8qVI9MhcDgzGGV
QCwoJsr0FiNdqDhYYyj6NZJ/XJpHjYeWxv78HRIJCpQZABNvrjaZVsIxHirDu/0hxb3NSXAWmPFl
xRdamRbbc3iK0WIggop+oAx8hrRKVUZyJ77woEV85DNscbHg7CpUNMWXBLNL0Mq/TMGsk4dJPcQH
/ItAkkHhaI6/HiYUPGYONhbnGReOo8XN00v+h2tC2XtZVc96L/q7NwACxXmywndkd00/EMFqeNEH
HMStV8a82C43IvgDysFSPKa+JontOPzmvU3pQi16uyoO0hwqb7e3+eYrhhKKpzgrjoBOKJlUsNnz
FY8U5xXsnKl9ChMkChQJu3qv5XXyl9vssBom9u5Qsc7JAwZTFB4KEIklNQ3jveHdF5fj4w6JgcXE
rjD3V853Jp2wrnjxAFAL6qHJMzcYunt6dIv0ITgxhPMTQD5v8UNMClcsFzOlLaaRZuWRqzUtndUS
A2kPu+3b/uLSKWOzWuDexfOoxD9XQ47+tgAOHxZTII0dt37MvhSnZ0iEAx6QMYfuwtOpYVOoTifq
OJf1B7YemqJExYdHxEj9xWpMt75kyRN0dx2+mUcxtIkRx2cGh+/DX8JQvU2/YBoyhdKDIn0kEKZD
ebXaQhDPS/pOe9hse5qUnkN2noK1CQNzoGjBEPg7LH1tbS8TG7BP/DxYHH2AilNI3Zp/9q+R6oBF
CKPxFXR2XOCcJeDbEE4WGR5YQlzKNT4uVGro+6/B+0/iQe7Zp49hJbc2mxM0+u68MpjKcFMuIyH3
VKAzEkPWTQv4EBwQPEXODIKzIOxAFl/XKA86/5Oq28v2SLMxFc1EZY1hG9PPGSprdm7BXYRxi63s
AOwifUIn1gEc7hO2B3QD1o2abXob94Oag81+zH5kIZ9TBZNgFAHrPiNSzNvLGb241A8462EllXLt
X4CoVAeWkjaCKT4kdeT/wObhPietzWqDxziN/kqqIFtZGBTcbK1V+B49pyB3effDkJ6iDo4OKiKE
sqlqoeTDWrtTYSGhYWV+Q4fDCJsRNDVXfnRRS9XWY7N925Tac1Y7ihqfDhtjzR5QzXXewWMqvUC3
QKNMe/q/ty2ftMMM5K2e98oe3p6kAAqsF0OjXW2lKHE7QOboSfBsh9CkxCSMud3sacFCdX6zR/A1
gGXIXgT4ZFbCIHGF0E4Ny0CBAbTmIvGek4O95vgdfAZTkmoynW4HoMgu9/9dYSqPxvxpX5h+HT3o
1WLznp5RiV19xFRYZ2IVyOT0ZrOEaQMeGY5qjtg8wTKVyrfLtP6Kj3zHkWfo6hFjhuhhIeGAAsai
Y5I3KibnoZhhZo10WHz5syvECdG18RJC5oPlnjOzv6DEv6BM/FoIOWGD0rWP+/HLPiWLr7NGWAwY
geZP/Nk3NKl2e9YDJcCUSRnLZ+w5rcOgjAHKXx+26MM94GjHgG7foFcqcnrzgtkSceJqTn0H6qsv
HjHXEZQeIiw52blLQIbNzuiKB6cuUPNpgH7+PAUQdXiSCwl7sduukCnO8sPeGacKeMJ33hf74lxe
5RNdwNUp4SFojI1f5mlJsHlM4/5hEk8Zwyf+hT9UyPr45kFdu2DsxP3FxCfAx5He2VEXOn468Iu+
KO3WMCLPjAv5HfwgfjeC2ip7DA2hD/M+UTVKzgfG0Xi0VNNffKC/QhyGkgLlDIeFBGyGqAtoTT9E
1+qI8dAKIojj8CcAnJkWVxkHkwjoTmhCIHfZeiw0TFEedByMH/gH5mnCuqTtBqe/Iff/MXGXaT3d
QqiGNJ/IE9wA+jZD/x/OjmfQY8bB+SUDdeX54yLi08KZJIKc3Y6/x1Se8wQ9SJld4jpnPoshP9SH
n1VvGFDdPYxt0P15zJHHd6fMOpxZBSTFPiEWGANyBNabMmvvFb8vhkjU5KuVmcGFiqCdMGtCIsJE
Hw3JfgVeKN4cVsm8S7UMcvf2XxgiMCSYWGYa19++xv/McFQ8FQzrtbL6yQr/BAiNnCRKQiQSyx0e
tolfIuvPWDEvo1YiidTl0mF6Cp/dkqX7EWpEzPNkkUr7OeWTFMGHDG/0v8fg4OB5cfxg3ZjiRu/w
lnohXYyHGSNPR58C8OIsxFOitBeBI7QNNFR6SjsCzihu6md3X2EKyAGk0/CRBp+A0/DC2D9A5jcX
mMVZS0xljwZJWzCy97jAsD7CVEvsmp7owCqeX98c923WE8xszX5DKpOzUdAhJW3R3exX41vcGfds
4giv5FzUG7An8xGflkdIiT2O94JTU+gGlxHDte6CZNEzHZb4SrLupg0HNOhJUgbFVpgVpzEacpsy
mIe3JQLKJqlo00veFN5LxukhUQ0beI3gsjQUzIlR2awmD/uLmQ7LSYNlB+cTMifGMT2TD/gCqIJJ
10nfIUbm1V7Lr3GZyzipZRkbHR3RnNNK8E9jzOYC7YWkBn6JlSE2S9Q0sJUDnpb3RMfzcqtU1K/9
9KwQxIscXOfM4Djp2kyMYqytTtnBxgijml8BbvGOZoohlErsbmIQAAk03FZWVVGn4TG0kDybNk2G
C1oVoJzCNo3eCgLLFucFrGIeG1WON+4nAr/3NC2bkkkkyMwpIQKdS/hjywuSMdzXUUaol4hcAB2D
ayZzCqmJaKN52VxYy8se1fFtw2nK3dgadLna48YDTKsWWIAMyQZwFnjpx93xdlERbXXu2OehvcW+
vsFctRgRZ8LSggkYIF5kpJwe4s/ivnnxaVz4slf/FRBlTyaS4XVdzGxc2eFHt4DlDrx4BqFFFVwP
Rh1ITJiwsqnJqz3T8xfRCmap4tJtenB6K/CHBypd4DwW8spT1kefO8mG1QsdXfi2qOto3rkxWdms
WnanPmCwpWOnmb4y0AZmrpyVPCrrM7rzwEEHQwVwAZg+rAIEuFGf90nYlqduoJaayOG3/bhrJsct
Ac8mhpYAwiUFC+D5KsnwMsGtgic+4Jl5BCEPmpwrAbAdOn0Gc2h/tnJC2shXjY9xmqBH8D5vu8nP
ExtQqgCpVjnKyg1kVc41xT9lvTGtJIGiz62oj4WWiBoAopIJn+wStpk7A7Eqrr4+0qpZDc7o4nPB
d78DccgV08k5UUyazx1UJrsdtN0Sut01+s7fHKk94tx1i9saMyQ+LjC8cNceLNYAYvd/Sq8ouZ9D
hGx55Qt4yeA6olZtQ3jhhvmikHugm3Cp8ACW+dj4gX5w0DIwCYSNHolnFu8RMyCD0hmZtAuuCPcR
9Net/0Yqozz1ztziJGMMLh18P7judL6eXOqIIYlJkNIcJsBpsDWsz0buLNnwAL8Fo6eHhwXC29uz
5JxHBuPxSDGywBaEXUfdJmTZRT/42TnfOxaCOikmoE7synP83hQZtFYzIQPmY+6ElcA0fvecYN6J
VuQNP5FhO3OAldN2eeCD9IrxgDnW7AXjzr3qcdRyVz4GO6ivw1tMtcl5idJCj2AwyvNPP3E31fxT
/ElRbxwyiM4MjugDvqj12/janhOZAOPiSwhZDdcDblTb+fgaw66Lj8wMDTcsFiZJOnjhN6uQPfWH
iMV6o49D34jErsZWRMtVxnv4NqXMFJguVAFpIEDIN8xd+uNffrFKvpxMJI7Jz2plfefKy+HKGzbQ
G5ovmmH3efKFM6Fj66ENiLH/MMN5TEteaGroZKMc12faC1uba20LB16LaPQxBBGoRfEjekxXwWn+
c1S3QF4u7thgOxaI5nNUjRvmFyXTix4acMgxT3B1jA6T1rrLGKT+DgwpNJuxSnACZKzxE5bNyj2X
5vw7Bqax2xGibt5q+vYv22aNGu011ecF0wSvJmxApQAyn6PL9ktAAzo7GG2srjtguijEEHxP9LBZ
ClqPWR+a+lCB1YSNHPVcDJbJyzI356Q9MBZKcrKewQrNX5Os/kSkMf0N9qhP579AB68hi3BgxLiq
/MDWtor3LQjEI0EnNXKerllAlFpoUTPu8B4vbN8zjbJh7v5O9pn5zCoxsN9rmXiCu9V+A1NqjFMY
8Cs80qgXPJPLopkB7vG7r0kPDxIyZAhNnGFmv+uYc1orECpQMLc1ppRzKMEFcgexsC47PllMYfBj
mihshc4IrDxt/u5Hs/m7jnnnL+vyppM94NmDHb5IiECYaKPbnGAVFocUHRdMKMY/1ervnqEGoxAW
muFex9jIUAEPlYa4BTEpvdohxKfLkpIEmhHQ3jE8wDHgtnJRq2CcMpbssl76yzELtM90ceigB5TJ
uvUd9WJhYL35yl3vHOrzOrkwq+0su9OCOdPucaPc5/qCRlHnQmE/QcnrDm6EnL7gDPUXUBIyGa3J
2r853w8lpDiU9XhureDkGxk+oA+QD4g5HOIA4x50lxsukYS727jFsfTCQ6ZA0hWXSX33h8Zy3XNo
ugR7waoDE/4OuEZt99mMg8fkyjrukSPwS7VJCb/tOaFHxSUY7k9+pN6oSfc9Wa1Et5BFw7k+D1dJ
f/oUi0ixEGiZR69LjJAa3FLhEuUzZYLJE9vXRUxkvcH08TNh7llMdP+Ic1qC9wB/J+Yb7uNPc8na
I7/6Hb/2rbzFFKG9NVz2IP8OoTwZ4MKBFl1cv4/RulFAKEjh4Mlcl8S0QpV8ylzqZEnSV3lihv5y
bnjMVATGYAxbZSoMQW2w449B0waRKtcX1QbaJCdT18L97RrIgBd3VVh0hpQHrP+EwCic8HoIUWFE
wFaky6vXqjuDWuF8CdyjW4Kw8YcpKeDPhZNB7Lm/IyFXyHXDT571RjrRBPyJe2VaWK2BgG1QRwUI
xzCZY1dLu6AccMTw1bzDMHwR2aG3rRP0r26Kc+mu63PlwrJCjvTzjAVeZSDcDeQh/1DDRkGywS4l
tNB8zqq/8xPvaHIgQdUBYPVdH3oAx9s5+TF+4zOa1V8nYOf5q6AZE2NA+t5xhKm7U7tvDMaPYYeo
D/xEAwJPvqTpvVKYfgGOeT7ehfX4isgVHgZ7DTkBI3d2YNesz56qWw3jEgTM/UmRYOJ/mf5gciw+
E2z435VbL8HTO9kzKKAPkwnxnnbgCE9//vVCttHggsXHD+GlzEJlxWAZx9tip9qdg6nCFNKt3snj
pINJ1OFY5bMU4Wo2hJDIUJnmhj7HL7fF5jdhAyEUisQvlzLDk5iuVqDGB8g+0ObZWHyNg1OzaRLY
bE/vN8QucV4F1B5XcHBU6BwBS/z0ZV6J/PgPZ8ygj3yHMWnSoS2ODv4R2ROwh9ME6sgYnVR7FUNF
hUrwhgr5tHehrgAZPhDWYK9udhIYi0wnPjbokhIBODrFlrayl39pTNxbZiRsCbBQQlUzPZ2JQLCe
vfH+BYpkWbASL1RYJNLKJoBRwp5Q+E+RnNcfZ/dwq8l5cqKGlLKNITFje36CI5N0hs1pB3LGiRQ0
5uggxcpIBRQJb/+tgznUqE+WxfbvnRXzd3ZY9q0m2EEoYkGjEiP1DGolqlSIskspX+7wkMh0Z9PW
IKFPsjs4HaSPxTh7dp3+pzVB/aJmYwqUPOFHcXTyLOE1Myh5M17B2Ng5eKuuqYs8VAvULXQ3aZCx
2wuUmBjU7vJtX9MaYjROodwicGi3KuWGwpjJB+9CznYYn5LD+JHcUy3jpboEbjlA99AVHBpx4JU2
QA86U41qSnx9r9ZC4JIPLSGAP4/DLZ1mRHTw5EbtCON8NZap9m9ixNUfy/pl/fV48HAFL1RaX86N
Q3oTGogzag8VVHnqZsVMinS5kahIUYy+P4PoFlbI7CrshL5chhAQXGpxWiSzm7WsIu26920DX4gP
NRFYnHXGcQbqmkt7RBpF/hrkYD4TziKmFFgiiDeJtpBGHeCQFsxgA3cHd5wUv0vd0bmQT37PLafM
KZxiaJhkccwNl6Pqa3+XdVLCignExebkXxP4zw+f9JUAaT9sFp9NAivJ6cLkw6cEql8F2fO9NUYk
4qkY3nz2xbwVHoJJO/ujftUG0Iuoofim8xdGcJE66w/ONBXyUzvwNy+mSnIaoSEjvIItVIM0o5R6
DVZN58EfFg0RcYuJwbufQKg0D1jh8xHYvUCzKmMEGOKr0SomMmXym6ORjt7bEmpJ9FvAF4a6Rr/O
HP65g9Zm511mdZ/4t74FUHUG+vARXWcdSN+/AZp3CgmcdegCqoN5m3NZYRnzs+kEZVx6S4S7Auzu
iYALB8MqYmTrpydriA3Wf+AfkvwqBpKA7UZJt6lYGNfwtdAg+Faz9vyTKh75NRGcBPS2ZVhQeNa2
CB2WBqBHKjP7O8PjxvmRrVg4zxBK1oCxHHE1NsIMRAlnAoKPQ2AXmAB6M6CsFt7LN9fgA6gxdGuP
EMYF9qMHSMp6VNA6vfCvkCUnpegxfEWvCM6u+BrjcDu4rrFpNeJmNAKFAAkFyLa5xHic+lZ3Kvck
IKvI4ttWKzj4d++X9hjQ+iWl2DXp1uYGlPf/QclhG0C4mDcapZZK7g0/AW4Gwdi8btx+EwKvifRY
ZzlwuO8y3kNV/SC9vCbHC5UkaJr44iuDC1EWlcvv8SnLRz3g1RMkEjQVWCxAR2cdNoGBhwROYEaM
G0WLn1HhX1EPOivS/66zFRPOyxZH3rRL3Nwrlyi1q19Hdyvisr4jPTPbMt60qjWV/okvpXj4G9vL
B8T7VvwcaWSySGr7HgbiHT1qDwmVhlGuMqRVcECGqQvwMLC2B+fBAcWrXqL0Stten1Ftw1lFrKQ1
55s4bZExU+8RUI+mqI6/VPSb+2yjwGLrg/9fJripPiBocl9kRVgOfyGoFw942KL85pwm8wBPLIa1
6KgJBENw/HQ1r5uDZcFN8F74VBL+EqAv9Y0mkBwQg3KGuNoQ70NsL/hIEqyDjrAD3IBTKv9YzSr8
9VT8eF50tWICJxNd64VWjKu8zs7hg7nxj2OuWpltyDZ2J4bRPn5M0QtQMLStx7CNoQDDgs+wA4uX
Xvt5dHTVOqJFxaKQ6sPnMmWcTejrlMzeiJ8MHOqpnMnAjAgbccGQuImuR3/lj419nfGvQfJAQIrx
iWaRUUXAnE10HU3bZYhpBWNNUZUB3zMkCds48LU3/KuHyVmCjMq0xiH2zdc9J7qzwmAPXQPTcPex
hC5jzvvz76wmkwVuCyNjq7c/og/hRmEDQWk0mf1Lb/DbHCCqdIGgYIWTWDrhby93/6nyKlt2iYQR
++LnWkoqqgEoIqpYywryXxiDGea4GelqonD3t2DXJjm+7ZA+0iREd4041jWAVNDSUTsFN3xKhPAv
j4OcAHYn/+saKTp6vvNqJprY32DTnzDDHKszNSPNj9P7mvDLVmF/IlaBx1U+xGQi+nUsvbQ0YX1B
/oyKvJ2iSiK+9ktq9x9q8kVN8DpyHZrKt9XGrPQHP5TSE2IDZCz4RZCLOLyWjUv80o2N2WNpMJIA
mI+76CocLD9TZO+hdpfn36VH5/JEYAXZIu4sKZBDdgLbguTD4EKehQGtQae27qPGmWkEEQ7UBIZG
RUOLrw3gkvVlWIGAwfnv0vyCcFFaB4pu7CJDrFGvrhSWDWfRcdNy2eBwfnrUr+wRalwOaqq4GSZ/
8de9RPUfFdZhuloecN8v7BrMZUJJ+bHwrvEu0A+mtK+YQOPTDASMWz6QrIh1b9Sw1Zq80xZFJzUz
sNsBgyUuFgcbiiHgWZtjn12YP+b376C+2vpEwSCPd+/1kiq/ZVcSTlmO0JvO5kpzhZ8CEr05PZwm
V3YARhMSzM27Q7jtHiJSi+e2pNX6Qv9ojRjZ0IcYozft6sWtwd2kfbPnXUrHfcFSprPkFnggZ+Al
oQenreAcb5nzXiAmsUQJ7A+K2c1Fc1Ov72vskCndPCq9BjTuvbjETX5yn8T/we+GYcqfB6qt+BRW
7FRoeFXe90XEgZYhPNARSdWqsXH6UiEMaUfowdkKmncfP/zDVNISHhpT3D7NCNQCw3mNYLIAyBC2
y6taMfruECuDYODIDwXPIAwPdx9IKjdWqRbeJuJQE3Rw4j6vjZiNwwWNaor+igTE2+De+EidvXr2
YXfcuA04HZm/4TfKH3HAvFrDcJyx7LRKvhBCYNjPLukhRR0DJPM1L/MVDFrSRvsTbdgWA0YuVChG
qzEP/qJZvCTmaPJXDqOOTSvKg0XfwSBaBR6k6Bjv+lTHIvX5xOfJDaWLZrEMpBi5oVnTOXfIs8QN
m++Tn4tJ1RMvcKvGtAcFHHZCRmC4KJHAtWg72xiEh1RgPHUOA+xt3XdM8c7/4eruM/sDmuO1fgb1
CuemAVtQgasopMnTTgMD+atnKEXcFQEYJkQm6EiH/6Sklxx8XR7Ui5l7L+Z4H2GfxMSFORctE1hC
SJ7ZfVm7L5yi/h9esfF3H18Zss+ePbn3+/huYhzk3Ni+eDNJ+m/vy1MYfA+QTKv1LUXWh8RMqJ9O
WdlHw4RUepj2t6LZ4mkfzG5bcnWRdWjkQD/MdmlTOAnhveL83BwoKJhe2/gEIFt/TnoU8xjcw6rI
MGKTtBRo6QzJCS9hY2hpZwzQkHYbhjonry3ZEIisuPufswaqdpPT1FBnNPhNWTM0OyIRQnwABOGx
/v4bvRgB4ZdAF6xR6L+osMicvcw/w95Sj9TxKX7sO3lFdACR27Ic2FITXsbJlujfOm/z8Hf15paB
ThA1cWYqA1oeFlMYzgiMRaOOUJwOiWETNBXEiMybVuPGewh+zwT+KWKnVdLawD95I+f6DFQAV7sM
2jL1jTTypUQOzFkAd+4MSfAGzFt7V2Be8pKyXq744H2T/lTzhSG6lpnEJ8EqjsOS3T7Q9meEG0Mh
f4ocC8yJLabGPwSBH1/uYhk/Q26I0cmhwKTa/wCRxiSy2XcHrSHSGWR47CDC6/EGv7OieGLj16SJ
r8gBWnT20GftFQheBKNgqTn18u6yX3/5xyticsOQuk7fHFCbgnka8Hpynz3B6ogKHCkO900sg30i
udnSCBcOUzreK4KPv1WAdzh/DufeZ4DImksVo7OasHVu2VFDT94K5gRCDvuDcvKkKjruuXU2/Opp
YsAd+NCZvsIzOeqos+Fdm1RLVxg3DJsnHRg4kUoToUdv4Ixy2EYnz7GfVi5E+6f9ejvnEcR7LFI7
1KRvvIfhx1CfHmmSJ+1wlTKQJGmG0VRIrYtdDTNwthEq0GWB/g9rSKRwXdvomWq2CsQ+kwOpvbkh
ZhB0V+olMc9Bjx3ozhs42Gc8bDR2dbZafIGVcxtWI9KmOMUmZ4p8/BxhelC9va1+3kZpjASbn2iu
kHx9fX65D+NydF3+nnZbD9RD8MLVYeL8Ngauw+cRaRNcQBs+Ih+tSU7sF9AcfKsldAAoo7ttABuo
aVlzZLBFJ8M/4jH/cY6z35Yu7EJoHHgLRb7itCcvzpgW4BDFNhckByWJtjqzeO+LNpPCdKuDEJXD
c03YgXVsrb/0XnOdwXsEusuNyGUIJvIGPIBSj7sb47bomK+y65+0OWX6HmohSXiwnketfRG2HfAW
WOxHXT5ZhJ3S38W7JGjgLkwcHuZhfYOIf2P4x0QQoFMmokdm6JwH0PHgokHyOvu9SXkwv8ND/uZm
R1+IAIPKkJ020GqL3SIsX6os5IK0SG+5DR9UL8Fqcx7SHeEwqCITPkjI0HFyhTGwOlClMHQsorZr
ME+CIIcxCUjBGvIfHrdX/5IQiBq2Jv2YwZAJHQqOAXVNXuXfTQtSVteuEA7yW1/xjaoxEylURaX7
pyKZIBsNECboz55+nxzWw+xLI/txwW+qFhQAmYWeN8/NF4Fh/AEhgbSHcOG2f+0RduHFcwfrVSrr
S1HjHRjSCcPoh/mXFrxIzCV7xNP+mulHuBcB8yoG12343NzqQXsOiIjG6bV872fXhL1I9jwlxEWu
OqLl3gPkzDM20v8rvAlW1CUch44+Irh3qqMpXJxGNRL4WMJ+Fa/LzhmW+F7hhQonDllKrE5ZufTr
x2GzgVa7Yd5Nw1BBz6v1QQtPX/z5aOZIdg3KtCsCY4h3XHin7HEnD70JultOcYC637yRi6dtIegM
PjjM9tzeiM74Ovv+hwdVc1OsHzxjqC9jwy24gSkWCZdLDpF4WRojbfubS/n4CXvQb7NPvlzFL9Y9
pTVeRVwVePmmxpPKF3VH9BsSIN+dPxM8y2HZOW//4TcNybvUEQMwgBYZvr0/9LNivNtxL/Pu8Eru
Cj+d+FeNeVMftg74WnAgycdBHoyfHnaDgNXPyderKMCBwUmOJpt+WAEvBRw3qJ8s9unbpyf6oOw+
+ZCuhmrDd34twCCjCxlTgBW4yjdRATYOnQyvGy4LmEdA9AhRXUJnxwA/BclYIXCUhXSVRQQvrLXh
pRpUHoJkSypYC7EOktA/lZ6ey2mFqw2ZRxPUz5uaVD2UXRrg+KNl59tfiNTgAAkdWqB/Ggta+Cfu
TK8A1homJ8eB27W7+/4eez6gKYT6SMa70yYonjThd2gKwB3K4pZ9WKwjFhCSK/CfW8ag2KHtDGE+
gyi3tuR7jokjNhdkteTMIYGuKFZw1u6OXsAs/eA1Pvv8bj4Hv5WGnYAop7JxNV6Wjh5pfnuhTCso
SP+HHiPOBmbFHEBxOWLM3QtfYwLqO3gxRmVQD8tBjvsPHLpq952kwn6jICnNjkiqG0ZKX0SPtUcG
2ghGBY5McJyonjAuNFsR3tQMINXRI+qMZBTEvYpnC6iwIG+XPWMq4J8yUHHs++x7HixR3Dp4qpQ2
iGZnz4tgg+b5gQqqvccx0McjEWTuFJKk7iNfjIHKcjK/gh5uMKWILBwNZAru0Cq8DmFQmhzWYPHQ
HJGtKNOu3xr1eQAX98qgFSRdpq2k5zGF5gFC2LDAZt/7Ftgz6ksIJ9YdQuptdFu+kB0CHCKbDBGW
zz7iCh+OdKafoNaTrmZBgokY7mFuVA3bEHzMFXHYIvhFwcyNaC0PrjCNYzHYFtt+BC0wB0oA45sY
7uNJ03VFyihPIxchMiNeOnioNB5EYeFMArR9TWXeSIaxLJ7j8G5AdYE7k0hqhBreWFUy6f1ZTGo9
rBq9J1ZJ8TnpDhkPbRTnND35LVr1o/POAUZigk1wsrosseeizEHa5Fy9YvkebIVE//EVrI7uyc0H
vQzV8SEjGBacBiIQ4QFw77DIkrLyaKm5Gq7dLeeFswojlaiEGiN99Bsb0briTuv+GeZCcNeT/WXR
3XGahVMKuwbLZUZRfLCIbvC8xo0TNz8ium8iBdGwh8nq0TchpC4holjYbby4fHewH8sbbg0aLhjV
GuDKOeJuQROmgKB00JkPLsR9EJgEjn3wmt0Ja3xCLfnrJzkFygJuggvXNwRj44ykgcjbhFkjGCRz
rZ12pxfTPEYf5GLtQTVvj6C0qXM4AAnCcWEtQo/2ld13XG71nndnHsz4lZ48Ok+ZgYwwoGEVwsMa
QqhkExCr4mN1an1zXB7SU/zbKRGlfbXBES1sTeGtQBTLT6FscfQtEAhYlO6PSva0PAE21B4oRFRw
FkTtyW+nTVvi1DrgvwaimKm+wKsNXO7LZ5ihJypo+Ef8AxQmaJliSNh9nQ34tq7jDxNWbHPSFwK7
NRaqGMkawJWcvLPupLXsjB+4RlEa4vP0xSH9zTDunKBvde7A9cJCajlc3KOj/zMPqH5q641yyjn6
uNJhrg8TSPK7AVcVj4Gd+2SUiKzqS4Gse/rmyVzmtu36IWPsB2OZ6DjrtxkwMTFG/svp9FmA1tM1
UuihCyIrA34blSb3wd8x1MJvVk7ePqO/oFi/5r2MYS9i+DlXOfYDNOo0za6s/mKtbxnK8/tW2F4y
YoX3DFUd1mskIRUyxBE57dvR4LbzihkWgPGqtr4tye27oOA7oixs4NnP+XyP0p8DYnNlF7rFHJ5+
rcLYgYCU6fNpFpQC5KX8/Pufgqh/2gtAvwiSaxO5QoUfMAkE51O2v+jJrxhclP1JL2GqBVtV2PXY
bG2WNaWrgorkhFybbbPXvN/0FfWHFAxb3HqBhEqfOQIzUsY8732d71oC1JFL6twHM0HddBgJNPbG
7EKZjW5ow7R/ZeqL8BjWPxwlH8MHoqoYUD0Ru54y7RCeczZbe53x5ANR2cqH0bjb4pwweUwg+i0v
kZwHILsDZfNF1YLH/e4Fwr/K+h402B39HyjUMywtSgXr4hfrc3LarZgfIvmZi/8TvQUWjzjBpZdN
uqW4NPB3axN8CwcCGAV/FfwUu1hwMFLa9ZJOwpgCh9WDpbOkEKLwCRmXOFTt91hJer7gtFgwpEdg
MYUsm7d3GSqbx+LL9j/5/W2LpkzxOBcT6A74Dvcdw73TwAAwXtCe74j6wlwaA0qVDo5plQEqwut1
zgFNMNcYR6aId0BZKtBenFcw+IVV4Ene2ZGCZkk1YR+DkjMSbRreu7hTAicj2TsuCQTw9SEzX4ZC
+Fh6/0g6s2VF0SUKP5ERCih468w8D3pDOGwBFRVRRJ6+P6oj+nT06a7apfAPmSvXoDgQYOyCoIQi
xJSTFz88S/Or1lFUw/Jdj4Lvd/nhaqiJVQJdFvalx9OFv3BZl6P5oAeRjcZ++yKZrnCSMPcEtllA
tVoxrvdY1tTcWm4fbgwiSJbaPZAINptdZgl8/m5z/QNwRHAV8ZKf1aaUe+5NOkH9DZmlce5ogUsK
thpX0gkfLWXeQZlI+Ma6AWpMtSkhZe/N2Lrg2Nov5UcEPDIvXZHp+ieqlr3hFNhj353eqPfAqLA6
vhLCjILRr8yHRihtjy1y3NAIEarzNnr8ReGeLZaNn88ZOMl6nyI2IESOqN7F1P6ce5ixJrwILvNM
Wj5VQFEMnoNrj0PC8IGG2kA1uG5YZ2AKqF/nBTYJcAdQw1GM46/6sBqVubj0o078N5bDUZU8VkxQ
2Eb4wCzoKNeyfy3x6MFt5qyYWZTtmXIzos42eG7/qCpzBORtkmLO87HSCEoLM+xqz2fmkIB8Auuf
BAqR58RKwA440xv+lHGye+xTKMSazAupQ5mjq3djnep5chkspkCkMnqUVQVMzysoltKUkf2sUejU
U6BJJx0s6376vvxA3X7oVPI/3KzBwJgjluvs4bzZaAiC4ZJjQnVbtDccdv1BtaB75JhKwZmIsoQB
RtEHGwjQi/xmeLgbrgjkYJ6ABy5+KHmsBM+YVLIaS6TVl8oRPcCs1ZgVMs/F/KzXWsOn1XPUBq/l
bf85Dv3Ou8fYjtVPqNIfWmMo60gRVGzRr+EA+1wGv0x8+9KlZ2WPMNPFAYC8E5QydFj0/JvC4a4g
uxkeIuPgXiIvWiQsd8R0zse7ihEgIChQ7lEkcRnSKsJiWXtF0ETXOPcS6paOyUtCLU5nCb08md31
yQnNdb4gNQqiZrYmshBuDnsSMspG1EFaCISjBpV/iyEykyXK1HEMc48TiVDDGjQSUhOK688iJz74
tR4fAG/qGaOJK/Z39WzCBloTNb0p/kioTz44V07xOhf1YXiBpYMrGod8uc+dKdKoMW6JNYEU/aEm
B+22tceMbaCCLDviO2gLl3QsvTEIlkhr5BRwnSgMwQ7mtCVHEpfV8nBLeixKXEXUmwxs78ZgBiiR
bQCxGf31Wr5lYZXWO6D552pbMyCDypexsOqw0BleoFgvdcECUcd7Az5H2o/We9IL8hTJA+c7QDOX
lyNqumzWoiXnvK00omnQJHOKt1wvlzX/ejlIAJrApID9SPLbDV08BPoa6dB3oeUS3AkSAOAAzdAP
jc+NKkyKeo3RgDQfGW3DSwOMJX0cGw0G9DDBuPlxiWbTfOfZQfj1Gb6gCQXhkv7oMR+yCcxs1dJV
rVK4QmAHKxTHFV16gaPcHtrBP6UYFSEo8ldjucstlEPw7sPgJFkIyl8DBvHNsScXKuYkpOZ5MKnd
QPe+gn5QbNH9U9WQVLsAloK/RFthvKOH0+vpfpsXeb6MwNHePDEKRDYPbbX1WDISxMkVhTj9kZb/
9dCm2tcO0NUQmtM9ArJw+76WzwTUvKnU62+WY+S3zsolzc5YXisgbOmSjVvxGKtVfVuMcXAq1Iqh
2sj4utVPvVOjyNGb0i53nrBq5VmG9qCJ6E7zEI0eXegzxM0JJcJzDeQCbxfJRQ93ACWrpyckVni0
eEzUKv5b0Fp7oyBoLFe6P+buqzFnpZiIiQK4iGka/Wn/7gdO78LbM4Kf8zcl1D/PSgDR/mE8gj7c
BQKgJmg6AR0EpqSwdH7zwoN19YIzT7T0Ise9Y9mHROUIM4CL4L9jmpfOhR2WbMuod8TBZI2MHfQ4
9P7kE3BYdxC95E1GSKhTuyO90BTMheciIyouxrd/OUpMyrgk/prZ4UZKJSNUn/0q4Ft5FQnwq+CV
Q8HwJGovZXF3hOhBwt1PaxiSf2Z3tN17maISycqnHxYy3h4tiojSnrm0C5lh7FOuf/jS09mPiphi
DpntePZOfrQSG9BmdXqaUtkDyP287MBCRT87XnT2mMpqMwDQXYoQKRgM0WLQDp5YqJfRavJblI9F
Rj4hQZOtMYWU8F7AZiIAirFXh9hNnPEXRB2B11vPGzLUlVUGroY/2WgF4F1xYQSyT+LbinrBxLmF
DnlKuIXc/z2DzBzWfvcngZNlcECHceF/DnIAunc9YAMGbgjWjPqEj9tj/8S5QN8F3+YjsTfYIYwy
IERNF/yadNprhpHrwhsUHgt+PXATU//RErAPDWHv6wOHkgUoWJxVgwBPd7rjU75mvKBnSe2/3Lyd
Q8G+Yf3FX3ios4fJ9KUmQA4jzfpx3nD2IioFqtCzBxMZEInUmUAvTAT4lwy4mQ8wXDldGElSlDNz
PSK4L4mOYyN6KYqLNurOl2gSCFvKmSnthrz+GI0OREzCYxfhpLPATsRpFnhb3D3aEKqOimwvMaI3
MUT9YT6gWuIBa8FLWP3U2dWhxceQZIJOaOJy30OD8JiaSLFywCbAxhUfleXDJ47MrtCs1HZ2SnXJ
YHNd9l811VFHUnaN18pqSI/bnqGvwMm+m0OLM5Ujj/eEETFXX8hXK7fFdsiKPD1Q6p+xjieSF9dk
1Bo/vVDJj0R/X9iwQe1cH5hfY5Kk/k0XtlXSucgkXMEebsFlZY9UVFsEnKfWI/qS+Kh1w9WoGMVS
ca9klI1c9FUq6aXYKkK0JSit0QR/ENLDLW7RLRI2A3ewm+6udIx+bjJ9J3AOTAi0RDBFTMDgmUKf
S8POHqAcfIIf4WPONv9sHvqlJ7xJHqI4j1HP+2/0hxnlidmu9C8chmzQHNXKVlCrRNoyyFfH1jUk
OzdIjSwgQ95+WxgIgWE9dPi03sVVjjlp2sUfqcQ+pmFqSYTz5TzcgnDv6v7tb69athujIM09+bmc
bFuk5PdNpr11WtP4hmRlvJyayFARCAJPqanDFVpRkMD63w/1kTqxkFQRrMFceXK4ElEnWVDEtHHC
EF02YPtyaICH4l4cCgavPw9GDo7QBtvzDUmPrv7ERkD0peh832MZfQ+4dXrvMPOmiaQph8q+u8zO
2CNDbwDt7+VCldFef41XBd8Efg5RvZgPBx+EsEODHB3iL75xbYtnBFe7Zi0y4xloGCTFL008/47Z
n7zDc0kXtyNbiLE9DyBKZU6/+ARdMa92jrVsvv+Qi5N74Gv4diGyuVlA1xo1CbHWfdAuNVTpvK27
Cz3KH8AEmxyV48QnZ9GG2BfJGgYW65tWwambhiT6rsSwwY/l4o63EIqTzihoOSur9D/Y1tYslIc/
xepYWRVmHb7BTZ5u7QjGN1asJpFZuE0k2Xe9jxuRgymOl3y5EFw9KMI3QweP4M03JSA/JLVYRy7T
S/1hdyFiG7TRXqtfehMSFKP16vE39SjW8NTjUolTtt/QaMyL+uORtFsAcTReT2ZMvQroiXMHvjsW
UOJStKlQGOXf10WAHJgx+sdBWCSrcH/NN9SlHUyPlQanxvmsMEvB0AMDiYHKtlverOmyPdzPvcuH
SjQgy4Zhszn28ULF+OamkVe6v+BegGNYT0i8nEov1eDi4KH3PEAONqekNzQx/Y5V9YDHLovJYmUC
4hL6pwtrBkhDMLPcQ5WuNnthsZ2e8eg8InalUyEdWuWpaDWzXhTdQ3Tr8oaFs/rYCGdSa5RICEQx
+4kv7kgd6BMcR76LLnqbMiScr1XvFYjj4OLQna2XiWgSrju6emqp0u6IpOf2d0HW9IFNi3K8BA+P
7gYiu/1eTW26HhyQ0AYbb0tyC0s6tyt43/uCTiadv9l8mcfJjwMO8AyUIQI1mTb/FpEr+i/S5UqI
5S8mM/YdSP3Dh6vODFydZs8QyX8ukiZJPYWD8uky1tUlHzqsLW7fUO2H6PIwPjv/bGnzQ0dWhKWD
4gzsV0CFmUcva2JnAR51UNV92aYJgu6durdwHCkYCdw9YeMiMePum1jcfsWZkxdFz3MPj6KG4beV
8VAN65gIQRK3uh3uK17KBJP7XPLG7vf4UX+H/O+hUyTewyZp1ZK84RFOrEBhsi/skFe4kzMUvX9X
VO6OE6xPL9ty/wxf7kPnZr4TkpfalPVJT5r4UCpDRs7/PtzNkFsxucA8Uked45Iy6n2s6nz1e0W5
shn5qdb5eBFvvvbYAfSk8BKXvxXZ1JT0OjBWvmO4RmmBl53sIOgzKkvSGoP/z6zXv//l1Iy3PsXT
xajAAfQsrNYGD34TZD7YdAnGt3DVi4Xs34+jE3MQdMYxfAiKA8iURcCRwImFVbYzsb7GBSQfB2BI
41Rxbrt8Hq4B0sgNRteG4N+jBsU8AWz4CzI+5wcRZRNcg9bsp+9jEMjtyGd++dMnyVOr/Ra1EaMD
xgC8RyYCh4mO4Z1JXYhX3LY6UOLwrhTy2h6IK1PvoRf7TywcOg31GJ5mXCCr9C9flr5slGeK9uEB
apA78uQ+LAwKdVJsb/2MwHKIwPCNZc6Qoz5eg2coHG9LaSdDnR2vBls88ZQNa+LB6PFxEvQL3Hxc
9jhTGS98Y0hKRTTAPqKA88qEyn0uNuj/MN2AdYwvL7XfyH+yCqpY5Gdj7LC5+jklQ7e9B1jv0rkc
IG9MjxVH9ZjSIPxQY8OpOMOnXa6+UQ2FiFL0Bp8gcxXc4694SWGCA58i3fdeYCglZJsjBc+bFYF+
GnN/Q/4Hsn8Xz33Pqr7gFPfCFRoGi0O7J/qtna9hSRAa8Ntg+JwB/PJ7DMXN6I8wbkMKzexT/2pM
1SBB9VrQMaPjFhSnNMdevhp6koWSDp5fQ+xMuoZ8ExDQMyTwkl8INldjv4F5SG/3ZZm9bIgYa23o
QeVg6mueRRK9W/W65J5jhAwnc05fQpLRBaGh5F6cYcQ8zoDchmAhQ2F4feEtIG7L+LEUOAjhR0ZX
PXXLfEWJep/OJHeCbZxz8X9nHGXtpzkg/oX0Z3esl9pIl+10h9uOMVznZOOt3quSNMMHlM1CG+sv
Q3Tai/7PMAOzB7rVeg+vsHfnhvzAnK6MYNjgV34G86siINjCq/Ffe1FSfDflQXbeWwViLv9jcFhj
543zD4BtGt4TPPGsawwDp3WuBwDpRNQrDTzor4wrfCuxz6bc4cjJkBXzxcr9v/sBmkAe3NV2gy6K
Pv3Cg5eW5DXuuSvAopNXwp/OyWA8ojKSzvDC8Ar6acD6HGStI0BUZoOci/2oT4bZ8EurfvalaBWl
BY7H0FWKRWF/tI5HzEHVAfxV3j2QZxzjdSS4GQTFwQKGT60X8cUooDhOsSzAB2JpFvvvWYKC5mbn
V9Id+6Wp0qPdZtfzGFybzvc5F+hMexvzbF9GEwfMDor1FSHJ1yU8PHzGF3LtB7tMfdNqWsNIcV94
umdxtb75dHiH7zyaLLsvmHHhCsA7t5WE89iz5wUyzkGrpwoAUZg0XYxr1BzgYhEwlq9kzL2V/TiR
aQ8LT9Ga4Lr/RJ06xMB+nLzsPKBiNBqjcqH+862PQIEDfbwdGGnIsXruaPoVJGCdMToKHj0Zcq0t
AErMNJXNrT/OdcRvkX1WjE7AdshwHoavTNhxM6dIpSYg3UkXAkmVLey/3MIojL8psQb1nxhXbmt0
uP1eTkj2A74oPHcdbiY8FBDfEyNoxCb1WbRvDmnifubCQnaAUzCogLh37dmd0Mj4Dd/wtnrselYn
TJUq4ndNzjUTPgZUbN1oDBOCMXkVicWMBfsBtS5gzvajA0Hp02P5NwzU83zB7D1Fxc6vwXA+eR6v
/stUTMH8eaLd2mC63mfYzyqkHdlcVYSR+RbkBsebQx52JwjkR17y7qnWZmb+yI9Ime8Um4yIe+iC
IWQhT3I6VTm3gXyknx77sHCMqXfVRG9qQXmzRIDcoMT6Aic2EP720B2m3vMA3G/BVtFpZHsrF0LJ
uBA5bpl9bAjtJmVgfrUZLn1jQq9nOifINxqekSnFVCuAK7sJJtZpyK8fWk+NWsOaQPwcepPw50KS
Y8V2/uhUnRE6dccUDrbLV4snOArEMBvTgMcsGsqZAodnkxs080XUcKmg3BJ2KH6y6CnM6qg4X2Gg
XqPyXJ1ZlXwsP93WbtuHkvYneIfV0si87aA6ctEbeCAGzIGmRrrrEmXH1mMYEUpk6QXVX+12QbVn
E1Ei5sYzqa23Mz6OoF4xV+PCcwBmh9FbJUwx27P5F5CKkFrwQx5Ye+OVCK4jHS66eK5WX6CkmP8/
3Uq9fDVi0YbjFeZoW3Yx07IVM18LrA72DHoSjKkQjtzm2bkj0ZRgJh5DAt9h4g0MiITPdbOHZYKB
tDU+vU3xfEP7xMvgQ91tSE/PYBpfXfjhb1sK76cB33yBu97NHpNWjREapgDjctYLBkwSyxIUIjTK
9W3WEz4ItDoyBPtpC74oi/RhXbY4tIfoaHJXWc4xlb7Q3d7DJ4w03kRcHQUmkkxFGYM639EcoAFk
btLNSrQmLH/gD2bWWc814hsAt0CAuFM70ooBaYCOyAPK4yrgP7KwELcPYwrmG4PoNJF5L1QhhQ/z
he9X94fXOODdwxkxeaE36FCnjqwnpQDdbrlXU+vjc52/9rhQFlzgkpYLsyQpJjCPZ79yCaUqE9b8
rJf2I7UoGnr9me1QVfPi4BncXSwPfZ6CwB0/2U3Oos+49BuPoict58cAN3A5tVPmD/s7JQSDiFHC
AvjqYAv8JB4Y5sYRYYsZS/sVKvqHkmNPOJILmPI4SDJumPcwD5AQfPf/tMXT5LYdJCK1BhwfmkIa
aEpgA+3M/n7i+jxxYEz9n4di7b7gXX7MHp4eUS2MqR7/t1eCJALiOyCF6wSEOT7VymqEuIZu+jsH
YOS/9Auef0CikK/yP/xZYWjQAl/+AI/4vbBs8z/Kt8sf6BC4FIgAn3cCmBJ+4znubzTRuNRMG5iY
mLEfKDV519025yefFAtfTBfHrb/08LXZ7U+ItKy+P37E1YZcr51fmCnNJjEuNt1u/Ed/OIb8TV90
B+hF6zib/hGvksO4/MzkPzzdSNeqaSIh8NGEMxhMppPZF6OZKWGAz1mGsSJ0SdQxeHKfGoKWAJO3
mMCBjsHTZxoA4s1LwR7jMxd/K4Q7BXJvbHsJGoGOic4KZSLuLsV89YIXh8knFxoZd//mNYhKrtBG
KGm6OZTByf7F/IRw88ObVU4qDLZHrGsiLyjRMEH+G14XSEQZT8CPJAhKjKlLsLocK7MBgbKguVgO
cG8yl/2TSSW5zZkaCSHTXOEPJQB4J8Nb/NYOoo4emgWwhyh4C9GhvfENRhbymCOrlqAx4fMNOwhe
JtR8howDyAs4As6wXa7GagNln4cHVdTv+O+7QuSR8HyKfySY8f4CGMLsDQYXj4umvemnPbiaQXnb
CSUttWSQCf3jmO0fN69gSvUgzXt3u3KOoJhCfzeqCJbkpYDwAfthbnzBfxuwdtQjhTQEF0JD+wXF
5LCT4NjI++uWvkehfWjOF080h0llgEew/QxoFavBAvZWAIXHxMMbveErSpfo0XFnqiLYuNur/ouo
A61BUK7eaBg4eH/9FTA+ikdp/qSExK6ey+JzJv8lh+Kc4dLClOF9JLCFkgjsy0HOab05XFuuZFNM
OKC/aybCkeR94iqebsY+DeZZjgce93oTkzjbm7Qp1hikpo6mhrxF9AewzlY7QphzYBoxaEoUjFZh
vqH8uZG5MUymmuJN3HdS2jT0K9HHTgAGHJU/p8LN4ZbTG/wYYEkALE3VUYLg3WXi3FewQxMobU2/
pmXe9QD17O5ekwYk52fk4eeA2gQYkfsearYYDLYIFiC5c77v+nOgjYfntzE6NSZ58qZi5ZsptRPD
1RWrqHOe2ifuh1ZGFTRcQ1ebt8MJ8HWZbYy28NLJAk5uvrAF0wOXJ2nrSgHz9CWHWwEiZYbD0gBH
Op+/kQ6LuRuvczzjnJoePx7giNEllPpft/9Rx1cgmBQIvN/HXvSxvqC5Uui8O/1hUW937NZ9l3Dc
wPa0+sRY8YREWAmv0cVJd9We+qB/PQphC9dQWFM9uOWf4kBNG6qIeBJo7V0y2VHSTk/iCQJvPMEL
Cu3f4UcVXEeMpWFWUn6tmuRhjo7SbsoGY+P9M07bTBjTwfbG+JZgI0ypfwks13DsXM9X62lfVD7Y
2MmsB3iJHOTmBf/Ump9bwDcvHOxqvguU0Q6sJlKEbmpr9BE59z5aAX9EUMrCZqJp9sGPE0/0lXCk
9mdsPNhUYQkVxKFe5VoXrEs0PEKrDT9UCCyyFj0is6flnBaVZAabyyljYkxtS4u3bbaiX/2gheSR
4jNkTW5R7t1gAH6NB1Y5aF9va3nXLblh8QPekf1NE8tbVMfmb4t4Bufd6baFNSjvGjJL+AgnomCg
E0asj+eRThjhwvvY2nWfmh7Wx08CvmmX4Jc3LNu+cJwPP296rM9ZXNqwbAFVuRGnp/yPO0MhW/vq
SVgzna94uOotkNviGeBR7CK0RjSBZgI1RuZLMdg32obbrsTRQwqnumhwNKso5nmML4d44yZ4Qu+X
o4k+OSDE9ImdU58hJJphj50UDk4Af+C+NL9fgAoKKqAGjnqKcAhTKEfngp2BsfgCJforHq2HYImC
PXJv3l1D+X9IY/YpUgrIhC5vuoNVsGbchw0cD6E78a8uf/IJjlp57mxxpn80iayp72qMAx/mFEOk
LdWhWfOtJx5yl7g8iM41Fv33lt9aHGT4iK6sP7Sx/9EGxP02O65/62Z8Iyj27sV/xzLvyPyGU1Rr
ECX6PcG1hbj9a9HXTKD4iEgkzoht7ev+5Q954gQj68hh1dIrdcoAWRf+JhpCaZIlz1i6HHKjdq8h
AjM5qc/JEAV+dJ2t1gdCDE1C3Cw4T6AJ2LzFYArzuy1uvmbfXA8MliaFV384Urmq3abbFCArw3Vq
UaVm/mMzcTFDAGvIVajQK+JvN53+8qXlxyzNK4nNRJ9vcCaH3HczuaTItazCO55gXAP9GFMGQCz2
9VlOHvuLU9jpsQxazDEyB2tWlM9FhCzaHx2L6JlARrOZafQ5F40J3BiiklbBT527W/G/Z4jyhTgo
RLWC9lIbg42EiinTK2u66gWozNIXyrbQyOFRU+unsdU2TLBgZr9MCpWBgze7N7ZhjjB0h2T9hwoU
hK7edw7WIKs7ucCdqZBs9LYIsIDbRs4CwYVfm8v1jQamj2Rd/h9WwBAOiyPcjHtfXZzxe1rkRYN6
usGKJIRlBF4AZ/KpPle8ObM9lOHN/pqKw3ted3ZGyhnPF4Eh/hkP/7Z+QM/hyS4atcI+D1BkOUYJ
nGlXs09GR+Zpg6LgSn6nNq1Wb5Mnzhp8MV8Q4HPCeVfpGlX9verTHcAN4cnjRvfRn8AQA+6tfgGQ
x6lzWO1fxtO5HFsV6ApSt7zYwFfY5DMYu5IJE6C1OYs7uyNaERgl9a4x4VWe6FAVfg44BYtbiNzn
i/FUH39FNWtjEtspPyG8w3jkitrQ+K6niBRBNlDycwKf3wmgORmbpQYv4+I//mTrrfdwGTSevtB5
JlwJH+2HZcC5/HER/FBKFxE1K7zCW5AHYyjMIkfxwx+7z6hWBY5mcIsFJFN4k0tcGU1ctXbprjgP
VpI74L4buDX1hLIj/QPAI0jhKzxioC3zlXBaCCic2O4pRv0Mj7XaLHblchrAxOeixcUdHJLpJco2
LMcVv8l79YBbIjVnOmOic6cgDcqDRMwj9XDYHuEYwsogbmfGBNpIwfl+HqpvYQdgyEH+nbOl0IzT
WSmwQgFh7CIYYp+gYEHb2v0HsoYW3Wnm8bW116GlprnGdMn8MOuxUJgDTZn2CYxYxtrk+Oz3zl/r
TA2Ioe0Wj3Ij/82+287tPLQI89GW/QsthUN6EHBEjk6caBieefdjGsIClVwE7WDa3zWwqOiD8R9x
OkL9ziSYXze5b8ascOTuGETl5HUOsdmknr9wScIrRb7XbbmZmIrRSPQN27HwypAu+xF+8Ra6OWKc
B8CQXLfUp4dp0BzFLdS/4qA/9PGpgXtv1Zwa2Sqk9wCxFk/935xuez3fgCUYwfPGD/e/oYdZv4s8
LXg7j/hxwB7XoZPMYu5z2Z8eO0g4wOD2wEPrE79sjgvtslqhVUcs0PnUBZRwIeWPIYPXZbsCURbM
sovB2222SssnFwO+cJSrMDQ2r/WHSQ3/DfAdgdRT7Yl6cCliwSpdecWCeSeDDTfPc/2ZMfcp3Kc6
7r87FVsZNugR4ynUQRgSGLTR9rIzA1rqYTg5g2m1zKZEuzvyUvLeFiLFHW/L8GVHy93hp8K242tx
A1MXEbUnRRkeNWPseeq4jn5MnkUCniDH0QRwR3ikXwBF7mlYHyv5/KCSAay8Y2tp0ublgGYXg3qF
OYBIKBg3/RcPUugtuYb/sF1s31F7rhjaZurVgB9mcDNvIEuDuuOnwFwiyhym3buUw2yAc8g1GLjv
81eVSJ4sbTLZTUwsDi4lMifr/Y87ZHCiz6TtGm39F+DpxGP9QMp5/gGjjrYsQv6Copnui3P6By6C
NdN7nfq/IwOB7Q1v0lc0jCFN0Kd2EKR6TgxHD7MHJISwl71+YAuIgIl7ZVGUysimxr7gvgw6+ia5
Y6YpBeSWYonkjoEs2EsRkVlioPAZEoqc/nZPhDUL3H+4j7+fCVHu1RdjhCciUUe3z/sAMoA1hZSX
Rx0yWSa1iqf6PTR/gsFYNHyGAN3sliYY2EyUjk8A571st8eUG6k7yuBcQ8yUoCFj0wx54wDnFrZ+
vit1htIr0fgxQ8RB7WhKNAFs+M6GnY6WRgpfTreQwOYhFPklzvXwK0PYPMePQiQWzkEB/BfO0I+J
a9ZYv8KTRmm8FsHQq7+nDd6MavDigIYwQjYnjHt/OmGyx3swSH4I/KXlNK5N4FhzTHPTBV9Msf0L
Tm4YJSGhA0tV1sP+2NU/3t14xAO00Ig8nKE53Ge6FI4NwAy8Q0ZgLdvhPsXQD/Ch7QFacCujtMAw
UfzsIQ+Ekvd0K5vWP3efu0tPbaIaKIOSygUGjpXTUnNPfs9j7F1E8DTxmO3F7TC+cAP3xnYfSqqf
9yBQQEKPXdkvd4QKo7uux9u0d4qxBI55wgncSmsc2VfWkv4AH2X0v7k42NtR5zEN1t9qHVUeyjlt
SEPQqTeCODMfVaYmMG4hTwYD58J62TeVsasz3k60h1u5ePtj7Uy9iTaW+gPVF4zyFutdxkuutJ6c
v/ux0R6RFMTZkX51KyQM7AMMUqdb+GacDLgXII8gpWoOrdr9V9djQf2kM7vtFEzFZP3QoW9nyBkj
DE/uAQXoQdwK7peK6mLckZ+eBziVVT5Bs0hEEJI72JzYqAIMXOCsGpoTptYm1G2PxAITSS+1ISdj
1EbN+ra7h5ymzDCtDpdoElM5dBtD0hlt7XqPN9FnXmVzIrQAsS1jwnLxCPCF54XXOs3uWSAUfZjI
Wo/rRdKxA7X5eZhdcX7RIRyJ0UKN13wXMmfaueCuLcmAFDDTxz6bELwP1kVw6hkZy/YUFRjGQlDP
XutycTVqxtSNgZ+aVUWCxdhaYyx5DSDp2PkZSeN01wIQ1EglKD2OkA7ORVCp2fFj9EkcGD/xCxGL
qZ8EF2OQZ6/GQnPoYpgwF9EOfjbKjp3fJhNYvBjSwADombT9adBrH6o5rezFkdbzE1b/+sjhuiPX
Q1pRuWdMranawHjpa9kuBN/T4GOJAkllYqebu02mJMSAekdyRAROTZHrty718mYYFR5oKUcBjsdH
/lAwo4k69S6UbRnNsUwK6QssHVICwSSGuGg2xFfuC6+xr/rNzkx1at38q47OnBFAG7yDd1JggoeP
+W3ziBAF3xwhpOnlR0u4MyJDxJJs0/2NommUwlGpY6wKIR9yocLgRFnoVlEdfmGLPv16Xf3JFIYP
D73dOwDVRuO9FQ04NuQO8M2YHO8GB8KB1pn5DojiOFGVGTBnztx6B0oaUCg4LG/KnsyDqS9o3/hi
Xpx6V1v99By1pgWt1bqdvmYbCFFj35nMpWCblLcaVIC14hMqB8OjMalKHFr7z5k+ndn/K7rgKcRy
8wtmS0g9cF4Ar3duxoKDj2GRPcJDAXzt4VUhZHfOu5R7Pp8jTIDagCTcGydXb3B87MFzmKrYyg9Q
qOGIcnKfQG/+KsImvsdQonj4vUoD5A5XyjfUFTkeHav1cIsT4alVRa+JkSBUSAEaHcMSN/sbLqto
CnfA7jUHD5KRQHnBeLmuuVoHi77hZ7fLTpZMdAUJrGBS6qU7ci0D3geWSgkICJM7Ci2OJv1uMJTZ
vrSSbQctaa94zNlxBgmYjKmij3ALMcEdy6MXoMUg+mxzjJveBzxWeqTse4AYAZoYtEfYow6QcHDZ
Anz/zlfsCXpN6Jdty4PfkUrr9eTd1hgtWhushjkCVEn+AeSKYS4yFm8UyBbscNycGF5Ae8JpzZbj
b/QMWNm90u8S4Gjbx/IyueW0772RQGXpD2uMlbik+6DgZPRe99ZFYjKc01Uia5BSsAAsMZbfdllL
yUdLTPjyCgEdsMdXPzbZd7ZRlgD8kmg2W0bEcITvDaEqsA9v74WoLj6HM/nbgzmsK2jgD6OHvXqn
FbwX0cTh6jlPkluA+1SJ+walFzU8MxG4v7R6IxThixZIDUSynfnz4UFCGo4142B+pj9DaMfNsyAD
0sMK+DcvVcsfOL7/ms23y/h7jJffhfUzLJDgFQFCLdpzDR0RLCR22wYS3Xy+adZkcbo+aXgWeOie
A2NjMSldslM160L+D8lWYMnz22yNBaN/n28umzkZtfy29+x8ovb7MiQ4n25YTCOEWVT/+NT3FNDn
JKs+PPElfrOqpvm/mYtO7qAjL4+QPm1IdlB1mdFqApawNA99yDx9/No03wsWqWoi8zJpwemkZi5/
SHwGBCVuIztDR3XLSE8iN7VwDzUiaae3if6dY50oOjxbwrR5Z3BkxxOV0lQ3zSZYmQn1Kx09nd05
Kg6nE44K6UGKB84Cdi0tGIl5OUZY4MkFYkXmCktcTsj6Jn4bKOkxS2S/wqmSbFNshTan78al0qan
xo5xseHjMHqic11s3ILsDUxHfUBqIrIvc+RoZKEhDd3QGSMX5SmeSh19LpZwtFCfGaoI6A0BUxaU
Tgv38ucSe/tjJNV/P8YFluv6ftg/eB2GEoR1IymAMeeXfIF+hI2ApaoHdjmCq5Hoor9IWuO3JHCw
hzVNmbnCfCcs7dUjVAOis0DclzzkhCHHdYaQ2eS3yqTKIfPAvIm+CVULfgJYsjTC4ov/62KavA2T
zRilO3kmcgMwPGbkPsGxfJ5jlHNf/htEct8MFOpIBm0tegJEHnQczHjmlADEFU20HSJHjc85wzAW
ruXM5q3Qe/YTecTiPz7aNaLWmIG6FhHG0u7p91x+WiOjlPzUGMEwEpBBsrB5mRcAJCBljH3xC5zf
3/YDr+0O18Pqof2g2M1vl3VR2CJOqWaL1BzCKxAb5bK4eH1nQ+rxNePdNwBA36oNJsZTWkxyW4Fw
whKA50KLcd+0iNfSTW6K7frElPGL0418Ei5zF9sLzBk90vloEUiUTRf0CuzpylfmtZ6SYt5sKoAX
hIRopSpI7+2bkYJegxCMKTIq2iQGiFWvh5uu7pf1OzsJo7Cjj4c5ywOgO8Ts6EFa3guT+EadSg6z
14oSayDGzZ3l85vOpWsiMHFJfyiW32CUoPr0JA/K4iVND189m2cD2jv8bc41ur5/0ofe3RsmzrBv
dUhZIMN2NnwsXOWlu/SXcLBnLHx6ZpmY1oVgycGpey0RALwWkx3ToHmTsB8YCi4ElE/dwh4bATdN
UF31Yvlj9czwRxO7BfAd91UG/I4H05CZKO4RGOzmdpZ6SHSeyzadPw+D5TfTFGdCw4U+6TVeY16j
BiquRjdGTG6Gy8W8nPPdt5A/WBtTJDEY0v1lszLsZioX4LBXo/2u6zrfFDN1dLgoM/5oIEh80bJl
MPkG1H021mCYrM1sEEnIa88lhsVqaXb6BOHojAeNz+h8hBAdgvSXjon7btYw+ADLXuK1jux3Ps1X
ijOEqrnJF69m5RENT/fK2FlVVaRXM09VhxcnxylOrOhl3eFlgfbmP5LOa8lRpdnCT6QIeXNbBhBO
QgiEuFGgppH3Xk8/X/XEPvGfmb27ZaiqrMyVa62c3NF7M0Hsy48eGZ2GUjZpblVfMYuE/xuEX7Zt
l69uTxaqzQNr07K04GSPtmraWwJdzfD1eZDPPq3f4bkuftfWhKaoN7EPDMXiUaFFk30aBJsxshRQ
+Z7e4qJOjxTdcf5i04gOJkx06tjZL7QiO78+fLaGW3h32OD15ls0yDsewh0oWNWIFkw7Yc7lLpxa
qEXqsi3zQLVEymRYRB5OBwtKQrLnBTsnUEHNoQymNLBO0fQmLAAiCzep6X2I8wxT2AlzXwLhxcPe
meBNdH2acEoQ4171gqxvjzBAxXcUrpRoLZ+k2cRiWDz8gZ3Esp7rirwVnOPwyxNhWaOlEdmylNfR
tMUDumEmgQDve1YvvJiY1WEeNk8dIzLZaegj31O+PYj45E+GJ2C2zi+rf19OmsyKE6+F09P2pAe2
xDIg3WXlPfOE96PFcGibJylo1bzFL7R8yU4fTr4fNZADfcKCV4x//K6YCTEcwkwgP2MjsI+XOznh
Y3qsa31sA8zMfvE9+BXTjR6yuGrSmlDcT285f5sCQi+nYI/bOu+yRyWAuf9kcBNj865bix/hP052
eoKWtDkf4oq4ZIV2khyPd3w7EzG+bcXv5D4Dg4Hj5v3+dLRtTzfuZLLBj44NMumDAKjPln2KWU20
cXmSh98uLnZAntBMcqx+koaHo74+MnkwPgXtojZ7TtcoTRnuY8y2Ti37gGUAPuIr6wpXqKMap+GR
wa98PvbOJniLGk6c1tt8yQl5epsFnD4ho0b3i4Mt8L6luvCBcOjFi2yJ0NUb8fcak9kEBCX8fTHP
wBvjVmDsjRcNFj2U6Mj4ccWnqIErt+4POyC/XHf7Gx6LHxpX98mn4WIt0LfPTXWc0uBuDth+pj8+
YGXH0Ce5JGkNE+QXgui0HjXqMDSwrtthwoKRMeIPPYVdgn6eeT8Wq/DE0tJb9pbTPRtMUU/AoLbY
bd8hbJOtGg5r8ilo3Y3bRtH3g86PSTvj7xsMTtRBgfuK5VoJYS3c3oxZH/bRs2dX7ZOGvYawjj9i
LSrAGMdJ6MXgDclS2NOLvdNshIEFXQfhC/tp4e/87s4aQzXmDVuQR3nOcoyT1ARepvd66v6Yme7c
ncyqReJHQNKnnsSj7qLpvG90PUHpeUT/mX8KniSIMdo6DnW3AA3oq7peLlLzBRkASHC6qZx9yKG6
BeuY48aMileb8Upg3NNp+7d9tzZAf0f85/GaSvMDM2bkFYQA/78ePSLs6nkTaoxwAOlJbctlSw2t
9wxNOTRnOT3vSPA4gpPf34X/s17ahEqu8+Ri055PNmKZw+8xBaPxX+vhgMMgSWwc+r984K8P/EUa
Ai0mv9cCbBP+8hrsO4p6xzpRppqSCqE7QtWTy+ry3vgwTBvOFByXt1kT2TRqVKL1BYsoVJJssX1J
AsSpxxKtfpE9Q3Fi5BY/UH/pjtcgAVri3/ju4E7awlHqhEbzOW4b7gRG1t2a/tTi3l0/S+RIfTTY
36ccNBW51B4O2qao4c4kL280ZbTKe1RzuFdBHkOVHV4EfEsiUF9N3t4QKOur8gt+kMuLIINrg1ZQ
jXRonfH/vlY2Gm1IuETeeIr8zBsesIysV6TN1CmHgnQaZD49UIXyXe6SKdAIutmTPLxHuAZieDle
VLezbD0OMEPLPIJulpUXWsDlWaksWHlL8OVwNaqUl/VEgEs+JqsfmeLqR8An6GPYiCU15j9lyTyp
yPtMvAhi3FFUEcKUsnwZbs1RViUOthLN+o1n/nSQZjVkSYVm0xL20jpYJQA0zn4PnedcSTjG3L0H
Xas2TiZNi2W7jpbnFg1QeaDp6T0AGu9qjQS5R+2xx+oE/vxBQaNa/WCA3dS3lb9R519KmS5k8jTY
k93mn/BhDzxkV9SuKa6GF4y12IjB6Okv0Hhm8LsGRB8rv/tqcZam8gN9FZgMZS9J0zglV3cAvCum
irz5UjRGq3XA3AqEULCFYKC31crMU2bQL9yRA/l6EvGRHsKtjr/mbK8y16lIv6gNt3TVYrA3U/Dh
7fgWf/NYlsxvO1jx9rdaQHrEjRR9J8cUjb0xyaHGwhdDPL9uZ4fXi7XO8fXBE49LcrIPqKPcvlOc
w+TsOpQh2HbhZrNmOUCGxiUtRWXebDVjpQgzOHUIXXTQVstO4cJTWpxVXHeMgTFZ/jhmDeNnkmDT
go0zyxnhRiIO2A6B2bN0mHhE1f234hGn+4x5BgStpw02GbMt9ph5yChyaLbd4jiOnMhr34TnOCF+
PlSkEVnYWIcxc3mA3CpZRkfz8Y8uHwC7cEEoLDBj1ickMkK7cXPGizZ7InJi6TKdBleSeUMeJ59h
fLarx2yhI4xsJD8UtYaR42KQdxayKXheaPoEupHFzHX4zy+H5gyd+uqexANVm/Kc+t4BN5q6uFzt
uoibwtVu2NyIghljcq2jLnNhF3X9EBUvfv4r1QYqikrgJ4+qstpjrt5/TxaoDE0pvlLse542Dz7n
7bie7aqNZlFUh1Hrt84q88sQdihQy4jTWXrYXBpbzCbJlWYLG1eV5B68Ru67KNY4dSOZxI6Gdtzp
7ByPeh66BWyyOh1YDFsgppZRteeROUaeh4KK7QB6IK528ozcW6es8YvD+Up2F0I3pPaveu4+eTqX
kt7Kiyfkulprf9aNfb9uhZLHtP+NKM+lhklBlf8Qs47tD/JObmNVVGBkJjltdq1pma98OQtABXzJ
2cpxa6dip33WdPSBDRi3mM1dN6oY7RmfJVI+5BkhjNGE41H3IFPhRx2HvtiLyXdJOrT3fvgUfSEh
ESbIyO1xI/T1W2t813wd9oVmbhOkgwFmMriMCT5JzMTKlRW7TREy95GhPd++Kp4pX8/3Z+MNPnbc
r5Xfs7VbVVH6bpCsDjgGsew6SXFZiAK53U41RRIyl0/GtDPMkX2VSXzmAGOofsd7wVrcNeOeFI+Z
Pr66227CLv5W87CVhvNuS84bmklELjs4+IhK1kW4G4fJY3ycsJPjamWxVVA27BlVNavle77E9oJ3
0BU0JXQp+okkhM6+VQ7+9gx9piCK4DVWg2HFw3LdM/ZUc78WzGoRa+cSItYanoBcIMOMZvNz0blI
/cUYA+eDMPwM+aAgI8zRwKY8as0fHkcIUErRhARq0MmXZ5ocRqyflZwnoTlMGKF/5RtnMkZq8bQv
RCGEpfUZ4ylylu/IMG3oc5OXaq7sl0J9eeLnm1ZIESHdfVTR/KqONhNg90lF0wPjLX4bbfaKYAIW
Y24CTFN3itBc927oUX7XH+nebuoyDdFd7rtIsTbj+Tk0r1gk9b54s6Veouxf5RMu0v+QcdStJCHG
FUUMVi94xlsRO2z5Z/K0dz37QPhEkbvVA+ac7rgTQMrWqKIxZ8JoqYkGvHOSrd/urMLTDCc9E7TN
FWIEiZpZWE0+eX1Jh5nQubVP6CfMKcHjVbyfQcXislTEqmOeNDlunS+PciCRWakQgAy+J8cGySaI
PtPqv5pTgGY2hv9WgnDRC95VDUagcyPaF4/5UCyP97U3Len7rBsFiSjmD9/sXpC2o5jRJzBffMDA
omg1ltp1+XjuUbMfNuOCmb41NgRV8FijHkVaYZT9wyM3+5gJLm6BoSLiuXvgfLzKfCEDGSHfhgix
l3z/eKXgGldOEwRe9BHoW9EK0QjBxnQzsbgioriHuHrh2nPmGnrMImJw1WF+g6zMQ1rr54vBZTFu
9ExIJa9Up5Oj+LaMwGGULlxExjqXXsUDo0X2MZxbQ0TikJ2Q7f9lDyWXHD5HIXdYA6otN8+cNa9f
4yo6kZ/w7K9d7j0Uu9p8Vi4ldlbSIltnwOZuxEvzM0uObLR7hBUXZJ3ppZBQmYhp7gV5b6uy2Qfe
uG1lwqV7dWMTpPpmRcEu37xcRcw2NweOyITjm5tSiuK0zNAUFb2cSvJaDOGFjsoUsZEJHhfkE7Q8
X1BpZv2jc1oC9KCgf+C2hzlCxmQ6+4g/unM7a6bPdchtBnOMhZ+d8e2Q1Z8r8SBxVM2GjI3VXUxb
B1Zre3g6Df8+EUzX59k6Y2901s0+vEXGEmnepzyS24sPTwc/rc8Pfsh3hrVuykZjORm3hWain8v1
kRBk24x2FmcQgq5gM33isOYuxKZNTIUPxt2Gi7ob7p4SshF3DtccZwOA+AjpgBZMEjvkdWaoC5dS
rzYEun/0wB4rTHHBKV9GWXaGww4L4Dl0LmCYxDNaoNqA3q05CNllye808AfheF5ExchlJjGO9kHJ
crAJCULPBw/y5ZW8w8W7OZWZxcCQcuFBCACdMANao2bTcSIG4bC/+Nke8HiaesEnxUhK3BjkB+Jg
qsABkzH4ooXGfK6GCb8wzVUCZlq8jwq9JCmH7+OF1xGz8U2taCmZ23NHBSU2Tf7SgH+Hru5j3daM
EPShGqTdq6ZdgRUEd9OWmV/68jPzn1fhn4ZSugbixXFFRBFpC1uPca+iqjjLst4TJZ7DsSuZYg+b
5ZsXH0r2sYmX2v95jX9sLGLu3m9nAjzwnWj7LYWGUjzeTvoiqU+J7JLDrbnr7H11U3xGzEN9PUYs
bnf92Q1MnwzqIeczDFHFNuxmTZ+b0dzUNN24lHBCEG/9agHn64EbunuSt7UmEcNTQ54Fd0PYtIi3
TMWG/p2FXOjSURfHIVKF/ueHIPKVBLMV6dPRvdsx0Z/c+gcfZ1gjnBVKBhPJ0meDVDAFKW6UePqL
PQdnNUuBGL0ew9zIh01qWh1zXCeG3F18tDVh7iygNlJju5cHHjsgABAdpzR73LB1FXPyCwI7z5cO
jtGvYLKrINtiTGoweqp5IN4MYLsnsvvVwXe6NUpbAhOHEswojQ51wZT7tMGk6Zv+X3cGHigy7TJ6
ONmeQS4C1ZatTtg90WeZnmZeWbcBrCjuraFVk0PLApyCEHPkNb5YlYHqj8xv74oeJQqgOR0mDPqo
hZ485zv25DQUgNlt78twNAjZUBX3MqXmME9h97RKaLXyG1/VPUNl5RJSjL86Of3NW69kfFCHHzL6
JOE+1ohsSXuLRuBi6/kZXklCaSgLl3wvCWG6+T6pLz62A5Zoux1Cbd3gtHj6aSsQ0JMaf0YotQfs
AnyH/Bmj9oCOxc9Vf/dq4zO3dz5uj2ZsFN8Pie4OtQVZx4oHZ3pDjPyW3AhOaah+fECS4dcIo9Fl
3AjI17h4QH+TqyzmGsvP0Cbe4I3En3t60h+Sh2ho6vaM+r1h+9f0MoXxGxHhQnuQz17qMBh2OrBv
OBefmAtXxweyxhOJJDTi6kZVVS30lippt5OULPjEo9WwGSwKXWUenRHKsKEYgKV5gH0sbM/q+pO2
TV+FLsxJWKMNAIyVB97av+KMhrUfvokUasaEnCFieAJtBCZuAIdbfV8ugAWBnyEGvAawnE4adzzZ
jrxHh39JKcpQm7ylcoveThqRxMTvnIIQ70qKmpPOVA5a0k6+w9HXz7fjl+6xK7K0xxRuAQSeBeAg
lI5NEWB/lGU3DQ5y9TdfHeRAAmxhHXC9pC3SAiaMp3w0RirQ8GJrGaZ5MNo5o+nWomgNlAdLj029
z/hROpK8en8ts0tBx2RpWDEjpm1MaPw3YWO88SIwavePyI9PPhL8Z0B/J2IlaOgO0bWKFCEyLZRs
FT505x3X+4z4a7H9O741XdaDZRfwHuTNCM0woZty5DAqM8+koxS1YeXQwUJsTJZn5ly8pIdFk8ia
ZEwn745nFsAEnEZatCWlD6Wt3NMwKfHXRxyIOPYlG9CXGGLNEt5cyIlwWnIze2Z5YVwYiqcE2BJc
nPkWFiM/ujK6zaq6qX+rx3KlqFn+auY4PkZu46ggU32c17I6y/ioQyqMd5hIkoKj9FDcsK54GaXw
4c3IXajJyA/NADqvp9IzjwKHKmarklbEfZMCxY/ZAEIT3Pk9A7Kq9rKKPGjRhquYIRfT62E/z1g2
em4HK3FxxMTgRSBbMOcmKk8m+Cd6tv8QsI9heL+JIlz8hCEHQVBv0jhbC1NCaIdDlgYYrTVvYllP
APimYN0BqLhMy2o1oo58Jp0Ljkh5RTbEh6h5XnlMVNQRWYAc5Dwc4Ry+xIoIUjirwxq5WXZyyPEG
pohfH4R7lbFZ9cXSdW9t6T6j5Ju+8OkovnlTOAhaLn0yIJPGVYzlEt4dEhvtSwSdI5qvXZsQd/et
HLIGkrgl+GdeEzRdSwXL6zWScXvJdd2a02DbUtLuEyduJRJfeko2G+/ehY+9o81tsvjBrkwtaErz
hF+zmLeNo5oqIyJPyUs4biL1rJf8aPtJbRo2FVQQqt49t2pMEboZzrjTNYmsAZIixtEPVNkwrQZU
dyVp5m8UsUpZkA+s+2gUmAgbM9DhL+NFegPn/oA+M9swAAA1wkuePuZ3+crXbRg7vMMHWh6ljaD0
9G9Knws2EtHvSthb96SLLTAkI5KkIzY7WCZTv5KRmPk3lPoqOv6kJNT8i0FJLxbUALoRY6jvk2I+
t2mOayak9fnsuIqT8jy8ElAsImZ5Ke/d/umLeUgxSiC9KKEp4HkTOsFabsOwuHIp43POKk7iJ/Uy
QNw2wduW/q90DL7hN1xtj8cDTeuCt9LFwnM4nnTuQWhSHIbF/s+D8SFUvGZg1iKs6LV4AQ300Wi0
o+M6za3GSTClJQ+ISoFBDFdAhhEQ4NVi1gq23vx0PgL8tUfw+lTerMxh6Aiu/4Pn/a2gSTvpd7OL
yk+U0vEd5rmBXYE19UCkjZgkvjZ34u7SvYyL8NEUxZ5DYahjH28wpmHOwEy4EmBpThwXLU3Oxj2V
zRBy6Cv171Y71fZ3LzfkpQIG45UnKZuclwPQJvoMYgv0CAIRUcqUYNR9dLzcOR7CsVQm1mZPM8kF
oo2HjffW2fft9fBxhBoAj0Cu7YjLKGGdH1NJuI/K1pmHpSusn1AngJQ1EhfVGZ4fod/+0Tx5yif2
7dxux749/6iP0hfoUOAJBr33PJQMTsm+qGI2bnExPj62tm98o3bm+1/XrxthnHpZD271nquTi+X6
ctyGUYpfIw10sbgoUwOu1mSvdBQmgwndXB91nr+tGmAInIu5KQ0FZiANfUBpKvkYls84eLR5wgfs
AWyRMRACBPkQ9hf16LUuk0tMtl3VSStYtQSrHyJTOD8WoeajU6oBhshFRo9bUZQ+rFn4/kMDmCN/
FeHmSWpLSslVACnW0Ca8vNuxwMmN4PBrbcKP7NCAZtgql2KXZqk6PwX3IZsIUhH3KZ4ehrqxmZXM
V0dP5phywjv/RNHH4IWUI9gr41rGHgNyhuEU0BekfQAJxkK5mYx4rfMQOvs3A3YcOAO/Ze7cIL8V
9YOiT+Aen8DgeX/nwPrB00IYF1wSP1QCDDhCZ4fiTdcZQeDvF4a0hMQOjAdOw4ZrdLEKnor5e8bb
8GOjmA49ILvYnCk6nZ7XNQlC7arTwwd787IzxGkj2KQA4vusr1+g8o+gPGnQaaaItu3uYdgGMl12
HsMHjGikJEvO5h+08J2gflkp7GwoHLiyziwFDxah528fSzHuoOg7NulBh7klJiAPcC/j+92nxH54
sdDAaDtMahN64Fu9ULStNxGWgPRAt9Yuv8g2uk/xAI2mL3l+hHgVkP3Qz30zW47xWIK27CPM12PW
DQlvzzygTdg1a9SU9bQN64/H+OYfld0ZD/KEsdWKX2QrtM/kGhnGKc0Qu2Bl/FUbvLpst64ouw4q
7Lnh/M5wxNk2ZSnsK6lTZv6wTn0wKqCsAnOreaMrrm9+43QA6eXiBqJiVDQkpitT2GgRnH+P4MOE
/G1gEJSFBFl8nizUGVWFMzK1Fh6ak7OsQB7iE5F38MsMvhsQJdDy1qGcOBe80SAFGWoRRZrWZbim
IWR/QSafnAjF4XlRYIiwOMyT8FvTxdo5PWX3JNzwGyAl7QAg435GFvuKDY5soAKzOVEugBEQgNJV
mkHmW3zICR/SAWgxmHCVxIWruz9faW/8H8G4qwk3ovAXMfDFSvv6ms5lU4CMG8QhbRtdS09xKVYU
k/yHZ1QUejWdcyDfBizCscoNIYEuIHAusrawcSh7GonOagzNa8pdBRzIIYeqtVtQ8W/v1vOriy5D
5vFFG3/d5mj285r/jKkrqR2L0zh8mRzcZZftFKlAnPTSGiLvn5s/G/AvxWeEGcJ49xLjXkC1gpck
saUpmHhfnHmDc03r8BphU4CiWPCQAeW49iBs2GH9KYja/mwFx0jMCCEtd25W4w6kHBPvWSsLAKCK
nBIKQKYOmB2SM0qyHNIVnoBMOoUTmyDqZaf0qYKFm5spglnA1G9253aKfov8VpIBd7IMwgCv09UX
xzQ5GBlNHoLfY1lQ6QLeAoQRIr/UQ9TvhFtcn4Csi0dHtyTND1eB+HgRd3lEuws2VMvKcl6S+9mR
FDsbYmS9KYu2Fb5GQI4VwH5SUaVwJ2BTSW372Ggwcw+3krLs0/1qB9guxihG2SAepvxyH2DayRZK
krBVnUWRNP86Kn/YE0QgEdFmIaDCrOFT8PGpCTlJLZ2AyHzEhcr9NYIA7GGpHSCf8VjqB5wvsV0J
oNI+uO5tJ0FTwR9vD/Y5ivGQ2oeLxzMFuOmKPCC1Eak5rORzwYCYCNMiJXjCxWvMU681vRLdDIcH
Rw2K+8jpcVs7tIkIfO0LYak67jSoR+R1rnCvIp6NcP+whjm4eeKScxEIU771iMSAw+t2ZNjDKkBy
mcebUXwCa44eM7Z8wQYpQBa3gg2kmx4HOKI+YA07IsCGi6GNegDlEYGD/E67dKh13uPz2qa+Rnq/
wlLBJm4qqN8vdDuGolfW+HWs1RgzmTU4BwBET5XDQyUriJhvBkGMjme+IyWhNyiM9+0pn+6cPCdz
CPKVMxpdIqJqO8Wq3YIAcQqmDTHivxzJX2o1d7BgvCOavBQh94hOMFsSWAjmj7h0rcdu+NGd7+yy
YRAeNLn6q2hYPebT2v+rhgvng1ujG7HdD6j6eUlaytAXIErRxIW193O30vZfHr/IPQ82XURm7EXc
KiwZlo6GfwfTgf+hemTisVFFMLbDxlPBWrVsvh8xWUNtgBwM4eY5sqaQB0juYEuUTb7UQNAe7ldL
hrmjI6fRGXITY6pMHjfgo8G9AVJDid5nDJW+XJGknyixN3ZtZ2w81rzPmYSl0Yx32ynQHmIoPDd7
QC/HZ7Q4zwywvH+aYrsVgtpBAgUSfQl4+IyMST6QUfsWBrp0sewKwzSc5MycHBiqL3W/mMNlwA5N
3O17Mb0GtPVA+wOGQECXJlBdiVCtpM60rZUpoHYjx6H2zGhQY3J0Y3A9BCEGp14my5Y/fVBMBXlA
MnjS1CU2lEra02NlElVoFcVhfMMwHxSUuqx/U/gdqsNCzMFLJybyQ4n1yaITWiwmLf0gOgRDEhk8
ArGo6CK/9iIf0Cs+MGJX5HVIumVjWKKdobPXYkY85900DG4UbFSRBDsgnQQzgbV4B9LFc5Av6VBA
lE9uba5uWdEu20fvxNkQ6qnQe8Py+KIlStuMaEiwANqFwEuv6rUxn9Pwb02DUl5dxkVExq6VvJn8
lfYL9sQtvme1G4HOd8FwTehBWIEpKWIwvuKzkBdokqwIfKBiwcu7stpLShJchRsGvthn5aouaNVX
wOXuN39QtJ5RNVBu2RfcA2TSSGIu3REId+l9YwyJEBBa2HXQBq+TSrogEcKl5cAvho3KIIxvKip8
yorXiNrpr+1PwG7wiWREMrRmeEeP6upMwRXfaOjo/Q0QdzUvtlq+ZpEkJww1efHlx/Qo5wV9Ek2T
CgsJjbRQm24HFGXKJd4aLLECvmwq14mPdqU67MqzInGRW4PBQZOFKkkGSiEV/XUTtu63zShG9blJ
olTcZrzLo+Rp81rS/WsyGVi7ROvGR43Wmm7rykilnPhNWsHzcyIy4e2bx+gmd+DgCoSICqpDJASc
orQAfzFE6K2dbiFegF5VD6w4rYoARtzcA1bsCLPJKy52Y9rOOCXC/oNaRC7Y5Eke1KvkDOTHsxw0
hrujDNs8YbWbf6Yb7Hi5Wdg/NDUusdlm+Obm1OHmpgn5K+OqJVnmC0qHgbEOP0nxTbeiACQwIN9j
yW0TaoDB2EhSbBKEM0gxJ+U/+s8HNxkQ34TYxrXlOisOqG0qWTCMgZOprh2A3+Rgq1+rQbz6o0w8
ILT0q1G/gFt8mIzuZU1YKBYFRQEE7n7RQn4OtgJ9p+Gx9IseXwHQg4/EyVs7yeGHaHEjWVnGSd1P
vl8+k8utywK0JxEK0hznAB7sXodyOyH/6AObo8Cnv8/Jc6hcac8jWFAsDSL2huZU9bCE7VDVoO2s
nKt0aRgz4oNNwoGtGQzoGdALpuBmiVcWhWi3jQ84+9wBipU+LQOweJPTHK/C9k1maeogykAel9Yv
i6lgc9CgLhQF8taXrK4JrXXIXSbhvbIuFJfc5ZzDq2x74J2fJd7StyM9zIvjXkYgNCAezG2XJnyk
eI+14pvGzh/cAqenHfYvEud+RgTAlibswFk3QGWW5xc8PGsi/64VRTdVQjXgLwpwcLRh5APKS0OG
heONLhMgG5nowSDi2SXlhe7jEVIwOdhY+OlNh/A0zYUEBDSYMsoQYk9UD0mw+PGs92O0nE25XBP9
zsgP7vDHXiFS7oPFHCvJDDe/wagmGHmSxgzqkL/crH3jPbfyzRkaqIdXEQPlZt49Crd7dshnaDwb
ZChSryhQwK7tFF8M87mmB7c1IwtgTqSDWOlrrcf5GSaVON65ivfzpszJFYi/H7urvQ9XvaQ8oDJ4
MzbUdGZKTK85dcgbAQJNwUJFiY325SpS8GRI/WfdJ2ePte6PgE7c58SJK4e52l7Q5h3+wIsR1lqU
oUCryupYVEuGVnXlSlZNklEEjZ5j4jemPQcLfUmfM2XUvtE6uSOvBEfpbiV7ivDA9GxzR5j2I0Jj
JeNHTMlHIGjQelO1eRXvXbpoTg/WGfQN+rbwZzh+UZeplZS7zw9DqTCdVx3qEoy7N8s03fp/BLsg
ePs5CmFSoLTmpTumQgNA7JZcytiZGIXpX2K9d03mfU/4Sw+2Nr5T1T7oT7BlhDQith5pMx/1+ktI
aCp6hSHVElGkSacAw31VcrCONgI3IKd1OvPBBwAErhO6TEAGVMkqIuP1dn2ZgTrLsjnBLX0Ek3cA
2HSDYbfSMKLZiaOaWGZvdkdmuq01n5IpYgKHB2nt8gVzJqkSh5VYmtqdyp5VMwD7dWghXgUN8IM2
MyvoIlnDPaj/K8T5BucZUb8IWJJmjkWP2hvyXkvhOzFt63yDITU+JEwMoaL9pMzN8CEvYwVkQAXM
ucaID1juRWSwe7CrUefI9h3yVoCg22EAUbQ1ABfrU6zUGfg2/qS1Bztie6DjRwRsITeymPjDjoEi
KDE0Yyg7jVT/WLOuqjH0QJrxRglI5giRR3RZpIBvuJzH+UV8blaOvRL9VIkpa+/tAcnvavwAdjqG
5ngkrRf0G5gFB2Y3PUghTIGlgYIoLa2zNQIYaVzhW3PuvoYBbBI8ZjSCnBBshwSDoAVLErIsgYQZ
vlTvV0A5pgtr8IuKibOmxpYlXQ2DgNBxSUmT5ShD/rXmG0qPztVzBSByw+uhAj3lw22aDF7uXkXw
ttI1eqXbGTnLbhbRMY+d95v+zgIW8k6hY98pGodMfyOwUezgvbAiHJgrGILaVb1QD2QdbsseXbZP
dRB8CJa5rT95z1sivKs7ZiVJepcfXZeDH3Ix5OyYbQFuImqxzGItFxe57PhAI3dsND76cbMgCYEg
F+2vJIWt8U/zK/PtlOC2wXYD1BynhsBablB/sM0G4tpUQQ8+M3987NkMNGLWfM/DpfzsAPZokkBI
s9pGUdOJAc/1e8z2pgL+ctE4xsYUEciQ6qnmPEDAmhxYCzPBMf6KqqzOrLOA5Ae1iH+IrLocOB4z
QlkPKwdv+XvMV5UyS/PmNvD6NxDnzTXQ1lXw/BFZpOToPdyT8jwYWWwlzlVm5N5UFV9w+smtGIhl
V6JpMOTwu/M7RNpk+kBWvlgR/7k0+KW9z8NG9h8pgApD1yNYeS3Evz1hdYiyyHpQWBNtec5gXdjB
dU5JB320/BIj7JeomT835ui7vlBhGL/ERrfrsx03sGlWAhDW7JX8DOEgPgiyCuBvM8lXtFHy7Orf
VcChNwJ6ajbVEaiVEAIhYcZtamhE9qQ6Z2iENKVJ2A1Lo49gbrUsvaiqqicOLXQ2ULHdUw1t55nE
MTCB8aTI0Ld3wXS7ZwnDO26JRplCNAmIgT3twQNltzgvXKnXLpkSiSajrkWasqVvEAEZewA5/Csf
wx0ShvFrO/mixJ/tsG6fUTw/qC4pI2aGf0LvJ+47LnztGFojCTPmJwMbQUPzrzX80zQupIx73zpM
58nQtJ+KfNTz6CurLWpPQ7T+NsV6znKw7riI8jxoq/BE0ggOLhauX4ZvsjF2ZhNjMwPb/a/WWDnm
V/oQe/FnHy42QzrSNb3HJ9tquiZLoJZlH+Gj6O8HlJ4Amysvh9H7V91hDBFzkWEJS68YM8sJ42rv
enOydxPjMYYFZQfvVBwnHlaLbm8S9mzyHRyrAGXKcguj02IyrNfi/J3X+roo9ge5bipe0lyEtPV4
5BhWcLj69AQX0mCXdwqvC+KgE463A/yFGCOt1H2TRqeO7cC/pI8ILICZ+fYAcL7JuH3wizYXk8nk
OpBuyQsBJElKbUMX3Cf1ZVSVtH3o8iLQyDiO0IC5Axgz0ySfHZ4NNYRzMHpOwYyCjIkli+DJdV0f
P9ea1mYrIjpgFJOdXlxAdCvNM6ttuQ+uT049RfOAMhdltLWZIHIOsrbdzwEmWvSXDrf0FpqKGh58
nbHoS/Ql04PDEFEqETxHdK0pOELbjRo9JlOD0B5gxTTl8DsETGg5ow27AGs8YNh7RscyitJ+QPPo
0rcgC3znzZCteMH3COpN3Vsc3UtrdFl45WpjrfbBgBG8K4LHBhYduTJ5RNJUkFwYKkuvj6mOTenu
6B44beK/xVdYMmt2ZVBRuifQ3vr6SH4JCfJueQDoy8ZG5bmiq7yjCplFDhQGoO8cIASrhCxtTjxa
JrCxmQwjTwfnJpgOBCWEzSY3Tv6m3T41+vOr+nSVaQcZOB4IL3o4JomQK9TbgpqIiHFzYHh7JGtB
s+jfrW66fVE4k2EdpyxAkbV7ktfA8fVsHwZj3N07/vUon8zuwXixR/fee0C4wonrgVIcdR6ZXGtq
mrRUuCZ8kdUzf6hlD/xbm1uIsAFpG/qvA9xITb3p2g8GhNnXh0KZCr2A/wXO3ydfNASkdmSBPWM0
clie76pBVF/B4j6dVbUNIuI2Cd3vQGHUwVRfsVqe8bsTj9uEtndaN6H0RD+JYO2CMvDhxxRGN+dM
tQmTlBLTu1qAKSbgplDdsWC6+h+G32E+z5ASsfhdJPRQcHdCPbiZXZwHdRokMirWTlc397Q6jXlS
0GAO6DPC68aUJDD1ah1oEeVpZhRXSyAEKMf3ET6kX+Z2dcaUURUELrLKI4pTTCWC7gybxGYNsKPt
PUlAccz7200PPDA7Qz64w/1ubtXloPyDLeBzwvHDya6t+ieI9DwEu/MyHHTa72XvKJEyP58anh8l
2WAYR2XVajMIyqsiCF/rt+C+p8tkoJA+vSlzYzSwVwfVwPifgMRTcImdZABdvi9hIcJip8JUPn4R
/+WCScoGvOQtkTxQS9NmpoR+dGwKYkMpgjz3ZfGPcMai7sQwjfCK7C+ZRsVQ+63Vn3ESB/qysEBE
P9DDfrtbpGyyevQFtBKxAsVoOskapwTUvNYXshMV2dGk5qYa8dYmCsWMVj8ZHMWsN0OE6uTONkg8
k6YN87i53CgKOr7QnMJzFVPf1PyyjBnOcKB9XbFwUFjW3J3q43FyAVK/fxANPkW8RdzZcHBP1AO8
BSAt/LrXQq64ykj55CEGXQjrB6SOau0ZfulZ1JggBtl1R0cSNuE6p2DlWXUVrQEQY8Yf/zjFogXg
3bWaMKu+IKR901n5x9l59TbOpXn+qzT6eollDouduWAUJVHJyjeCbMukcqAokvr0+zvuxYytFixg
8HbXRbmqmM55zhP+4fhJu8t1clB8TKlKP9qr7mRyoSMfABljFnGgtJyC9O4Wvgle5R5nnULz0MBB
s7Bt7TO3XR67ZShLoXlpKE2LrL+EaQKuHLAcGFa8sZnr7EWPMDYpkGUg45XXSXuMQ8uhHgLhBprH
AHLHn4rBcO+WHaFnL7T72ePuRJ5GvZPl9rQkmNw5MLHRwAiAPj13RjuiVokockuULyMq7Nq/Lx1A
3/ijEw4B/7rM0V212w4gRlOUMzx9p0i5z49hQ/SqWVQLCjHRbjAHssJ6w0EUe13vn//43//5fz+q
/5Oujqjj1Onx8I9DgfTV+nDN/+Ofqv7Pf5z+9dvx53/80zRMTVMV09Y0S7Ft3ZQNfv6xHKwPKX9a
+V/nbS4d1Jtaj2TR9/U2/hV/g0jpYGTjYWeA/c8F/d2rd6DJb/X66wnMNuSN/74LTX5xF+bvu0gN
yUqtgrtQE8IO4DcG+ijboTMlCRe5vpxC2IXJZEY20Su0vBx5yOG6tU0WYdU8fakfFqpqtwhEqNn5
+95U69m9WbapG4rsONb3z3+8oYVRFI6z5t5a4fwyU9ydf8SNblW5jhddBXwBqofYbz5oGZElj19c
/+kX+nF9+/e7uV4lc2GcuP4281Ihpn3sZJ9wC3EpTbf+DWIySEoOmNxLEzCfaB9fmrfK2+GSLLzW
xLYDjPX3TWmvbsr5fVOKdUhr3VZqujLTcHhribkDWWuLXCGH6hcPojXgkAXjfafpNQn1UPrCv+9B
fbpo/vvFfC+qHx+mVjfXW21834NGRofeDjhIyKxRcAIlqjC48xt/X1ITj/W4WwzdVB1dU2RDNrTf
j52Wh+peVXk1EmC5W6wG93Y+qNoaYuC09NG1x7Lx7Bs47mKRtfz6siASsNu/oJGQJaK+PAI6GdIT
bPT/vjPTerZMf96a+GI/3sb1tC+NxelSjUrG3HofP9i3Hf4/oY0uvcI5aWK/duAAy2KBfwCbB8IN
08qvqx8OVoNjBIqNVJJMf/4u8DUyBTMWnRSOF18AtoSQiE1ezvRFFD+GO/YE5gNGSXByZ+mw+KgI
rrNt+wrZB9zsDE7OG6iiwu9Q8pA0arRnaR2PW7Bd2ws9NBc9g2Qob+R7Xzt2KfwZAwHqkbNEmhZj
3bu0c9JCCqltA90GaxdKVkP9Ui1f3TY0aKZe1rNs2LUa4497WBZtWwoW0Tonmvbg4eb6LMXzNA0t
Ek4HAZzCDA0OyXwoSQlVss3RRlu0V4xtRH0gjzpTUapfEO+4+1hP1ttY/8LXjo6JTe3jcw/axaeR
iQ4XJIEwHVTbtvmFlkzm4esXvufeu0S/h6kf7t+IY/SZ7glo5Blf3lpoTpBiM/OqbYzNg8sa58pN
j78GN5yZ4S2WgzXd3wozSSFCoOgeyTlyPjmi82gSZKJtaBKidQ8DMlolFTO1dWMx3qAf3rp1i/kQ
SEWvN5kUvtY8uLNrkKuAet0y8wuaXgfcRE0AuOi+DNNP5OU6Od/GaZiYjKIB+Hlc+/JQ9ZlEeLhH
NystIglnuhW0Bz16YEzl7HFqhWW0DtKm5AmIGFxsfnuLDqa9PH3qXkW6PiHxpg+y6W3oG/fx7o1L
21crBJuQxuI5SqqZMhA9jGS4inR4IrjuCqcetKz0bvFxh/qMpknt4T53aRQhXAR/UocThMpbu2pe
HromCcAVpx4Axa6VAMYo/VI4p7LiOGNnjFsAIMGw9nSdasKOduWIfAGwXB3iNQlYXrP8HFQRSdga
uynNSz+tZhU40fLK+CSPFdrrhwAPpMZlfhthPXTTwgU6bAtqV7dE979jZ4FUu8YB8Pp3PoD315jM
b1qwgj24f1sZYre/RSXn1JV9cCLrT4tysJcx6xteaL+vvRr1jOAcG+yPe1DB4KWeYzE50ami0vSy
esRtrNGaoTMbmCqY3IjyPu1c0ImSQ1o6naMZwI07MG6nnv8Us1BGt/yHeAEiN5DjxBuZDHqDFSeU
B04772337UqBQyKmIueQSabX/KLzAx+ALcns9lNkFzKTQ520HgVpbHCqkC2aA7YVkpTKR8H+uPmi
dcikGpA51TmBgDIHWZR1Z4rpJ469Y9GFostGfW3T99UjELgjJhYNOoDuMHbBZTB3QHKIMeqJIZ1r
YOLK72jRlYEhD8xbFN+vDBd46JFKEWaAG5KFkCJ9VE3xdW2BIZhFUUwXsRsPPnIfUZ+g1hh2kBpg
l6vzF02ePFrd3I9eBZI/YOAx64zgoTGBy/2Z7YIpn/ENPDH4I/P9bP0dkTVVfXFYPKRWzla57C7V
teKMFBxwwZemfbGA9NymC3YYAoktaFoyIkdeGV/bXuWnDbw2B/yASrUUdjmEOYCJN8r99YBCfoz/
MYrq8R6JYfAuRGIm88imQfjogQurpSBf5jg8LI0Laibih2PHjmksZkXzfOpAxQYc/aUBxJbsmPk4
pPRd7zC8tvWvLfMYG3EXbqxE2J1ejtbM7akuvaGSoO6bC1IKlRRMRwYB+0O0KBCVWG09y6N3lhhR
KXA7nU6nYu9mY4gS9pvCFlmiVbAUAMF9Oy/f0l242ZOinwgsy6BduR/sSf+oroyoVnyZzlEzRTMr
ZGOwjBn+i94+6JVPvzMh5aZdEQZcZiZhlXiI7G7Gd5cCG2nX8O6d24Bgbc6kG0eSEImyP9bXQJQT
e3/x4dAzQ0uCDbeYbhyM6xbTErghzLUCo9YlYERG7Ah0+/dgi/xctWTb8lob96CIgQ9tsPtzmtnd
xTCLedqg4t4WuGm4BfRNgNPib9btzQBLcpSK+f19bzfYfmZoWQNFRNZ9eRjoISNiJQB8BJYJfit2
UcB5PDRt6D6it4z6O6YrHKkcqkvDu7HIwSKcAPvGg8xn+wRSVPsKV2p6PjpdxwYtvn2r8NIJOrNS
mKKBxSHeKE+EPbeASdU7t+j2CikfbWb0tB6zMXhLi8ABYNQWaPa/17z5LC00dMfSZNXWNV0RW+JH
EnIsit1tId2rEU2XjQT6RK78/BjoQtGghF7h1ma4xUQepyM6Ag11zPANs8J9e0MP1u268DGceQ6y
GW4R5mqs6FgFgaC3KiiYb9c+s/IF33CbJ8492H/q+teCvkWncxtcwT1R+jaVBPJSuDMBZ4zAFQCV
9188o8i3/y0HNDTFNFXDVmz5IQe018f8ejSqitxKDDOhSRB4jyuxvWl2KsN3rGaIxIKDkIHq8WnM
M+1kasI+b3KWNqOBHiu44jEpEaobO7d9/8Licqp4kFrrG2y3pbX3WSWemG5R5DO72gygcNF5DN8Y
bv79QJotqqu/nughdax19bo76XU1KpoXf6p8aHpAJNdJRwImXvZ9frsM6bmWa2+fDt+3BuLLPt0w
NiyTXQYYn4pE2wB5uX3H0L0Na/nm6VpTTCWIQwm9/YFg2ZTXphG5jLZUL1979rHFVGpxiK73MLda
mHjcUFxT4WKkODbeIYP16ThrzF3qAJCTQ2MSM4WVQ0rVOUzuUF5nd8u1wSh5SCyx30bDg1D0EEOp
TQ4JRYzLNDFxuF0aFiFW6G0wd2mQZU4kGl0oaFwmJa49g/Tq9650FqBA8B0+DA4ax9WlRAW3CG74
AuWx8bWjnURTBa/c1hv4uVjGRItYgmRq2JG+ZrOtCg9PD8tuJ8C7D4H7b5oYHOUl/qnAK3zGuQJ0
CSTFbdFFoy4QBGfg5ZKvjFQb0jyEDJRR/W8w23iaOB9J0WEAvugXCpl41/S66NwofjfZdjYgF6bV
v5DqWMsv3JA0eDodf7eCFq1ljRHuPbzy0eqWis6KPrvZPr95BO9A+wN1D1qw1rLgwN0O4RlGg/sk
Q+qmZ3kclxMbBF/Ayzh9TWZETcUT2GxYeUx+BfSiOYONxYHq7ebAg4IKjmHnfCIefkMXgbLcgH+0
y1gHCe6dlAZ6m0zTQGCEEohYuwPW2Ed7Dc8SJByxmouOtj9nqdxJYEgTQ4WnLpdo32qAsxMDjY+G
EFcgqi9FTATFYxE2w6+z4o5onGGeDJgkuOGR9Z4Z7uhOkuk0rl61aGMybowN9P73ntZsSzlENE6L
Qx7OBDMSkcE7ybImJ1AXsbmA4/LVB1349wazniYCPyLGQyKQH8+L9FbcxP6aJochMIcchxcPmdqr
h198G6maJIX6xRyLrXHGtBtreVZw9UYDBMmlTUi3Qe71FqENobErzQW4tSyiYMmnHW2ndAUZSGSi
S2wCjdFcdGVld2QBy6EdmfWPXU9KPdptDbgfeUN7EfUt+2nt+eMBH9o3tXI4VpLMA9KBJOxZVCen
oVBjtZtIVfb2nRs57JSMRaNLjzHkdBEx+mhqXUwdGqUXZnZjLmoLCg03It2PLG+1BxB+gK5Wxbfh
vc22YQ9fwMQDpZ1B4gcL6doyqlxYRxEjzqeeXGCnztSdOQC4Hs1+vwzrIMNNtHk4dSnlPqGerWtK
qdn7+20ROnCbmW3IAcgF9IMWRkhNh9nAhiyXEWod1Huf+X0aVbvwAiTdRoivdfNVBpvz7JNYCPWE
P3FOwLhAX6OQ6OgR3DxsH9nh6w7DV9krv5g07QPgiHlYw0Hv8iJERaiPC5Jw1H3ekXgTSj7xGtZd
kyE6g28nxNfOnZsslhZYjc8GygQCg+OPBBoN6F8eXQc4L6We3fK+QD40R2a4hK1bQsklfc68q+0Z
UFHdy/U9G9ROZEiBjMbbQPN0qYn4DQHB9m8OjHaQt7PLnvIw65zGHYUygbCAl0TQXNStDm5io0xj
JMI2etO8zQHuZPM4y1pZ63hFURVECLlZH8d1CGBhg+Cj0sysfZVy0dXtmCwORhFrjyBKqhMEVtBD
8wtHvtS1JsOr4obb5nAwcDzOgxu/XBvRAMkzV5AI0V0TKM/tWLAa0BHdRUi6J3qTGXf4bgnq5MJP
3Uh0b8tQ/TjQw70b7oTMcxLMKO5QeVhT1e7DZVM+gC48gIDr6x20TEmS0gN8DWfIdLjPWAKGJq/a
9oB9AFhYSJOiGJTIzsFVb5227cMFUplTT2q0/jkPm6csUr1a7nIm0lQo10m5VL2L0tO/jJRlCbDs
6PqMv49BizY7EOYW3SJDZTq66Z1irYikItIWXbkYiABenpnHR1rKv7kwab9U8fuJh9uhTOCe+Y7x
QWYW45+zN6X+KnDJDXYf2CHGh5m69hj+n2Yct6xHi0qzUS/rJYpk0vSS+/c2ukpstz3GLSrOahwd
a7gUjfJAzNkf/Ex0Sg70IM4dI6xikrRqz3TXbm5mYHflJchgOcg7i6/TkOYE8nXt2zCZizznxM6y
MR3pxut+GsQOgmw7lPwQpfLowfDrwlf4YsNtJHn4iXdQD6hnC5woBeHWCk4N6zixMIZanQ+eHq+Z
aLUtmAaA20sOUXAid7JrPDKo1mqKRBjGapi37almi9KQ7H4jGBEolrPCjsPr3buMObFiOumddY80
ij8OxTw8Djl/8HHgn4G4hfWGFKlhofrrzxsVuxRxsmEpAu3CXUqRAuN9ARtA8awvMnwJqZasJftX
lGMFEeAcwwaOwcpRKyDn4fFHVP+EvnUe73tGUxmr7UOAs0NgMErwLYTQtCBrYBw+XUyrsRSJZ9r3
in85it+WMK8ktb+/BtYCANjlI6XzUAOJL3iEKzXiScCL9wJ1Blq25V/AwO3ik2jF6epQ2Yy2HcPG
IQTFhHtHNVsHRud3PowASzAR57++QF8KlhW3rFetopBbsCxuMvCPnerSBTK8s8Z2ltPWknaCX75t
8TD0qki+eneHBoFz9BSWMIhNKhaDe9eCchEZ1w+pudZ8Re4qu6aVTnfV0gFVYezf8ltEcr7ctFTw
uTwg2ZMrPifFvV8FeijY+UxYPXoJvBvxK6pBMeIsGAeh8/BpnT3sdplzkZkI7KFNo2PHp5P9/DOd
meG5B8CEW7yPvl6cz0+PL1PTLV2xHNNRHjL6k36r0vRIoX5kIgzGZgpTK/OGZ29I2yqZ40s4rj0f
AchwR4PZ7Q3UXiyG4yT+J38xZyCPe+ppOMeSXnpjq+ffOxfnjwnnmcWStehiunkurJB3A/pu1H1j
gcT0GBwQlFqfr45k9Wkh9uORHlL6nVpJd2VRVKMxNkLAyoN3ZBWdwPJ0/wxZlLcMmATeLXASxqnR
3y/05dUfEp7zdXfWd+LqrUzzpnNLQBS6RRSy++EN0uhhIs8u9cDLNvy/r/08F/nx5A+5iHxP1do+
06LXKM3oX2MSbzaLsTUF8tnOegS1mvQKoBVu3qfh5hOGRAf2Og6lPn7JDQC/g/0Aye+mHCz2xE9U
6t4TaBNET8VXx1CKI/fWLMKzz1mro12gNbPBMVZpW7Tl9j4nYrC+Pc7SikWuBMu7AIaji4hCqbue
baiqUPxobmf4GQHeBPTQpkL/+yXo4gX/W0VnspRlxdAM9fvnP+pwc5Ef7zf1LD4/4KuAcTIkD4LD
mTZSOqDNwgG8JQA7AUMkd/eGyOeKVgwZg4vF2UjEONpsM3RXiNjMjTnYBRPhRYvMeLbxTEeXdUWx
Dd02HkZb+fW62NcOtymYJgIY53xIIk3kbOELAXz5BrTeAGmzgjqLSGJnhuGAthIVymkpkVQ0C3/S
IdsFah+1A+hTSqAhSBaLFHk2Qz2n//n3u1WfzYBsTXcUU1FUyv+HrWWaubG/nOw7yS63TENUUA9z
lxZ95r3Hg8HH1f2Y0I2KlSbzaLTJ2WEb7xj8fRvOszbEz9t42GN84sul2Dn30QXYqsCb8pk7Tktf
HnqLJiYWZNkbGnsaXfcjwK1j5zp8j4Vz97q58c+jNfKaZWS1zt6OLGodrFDwbRlJNSjCNC5ICHHY
pR0mE8ahvISV58w3433cNj/ogcORDzhXyq5K68zh6FR9XK+iPek8pk79xts9EdIY4IJa+QQAFeZO
qQ9cYA1ZjLaUhvGX8WLJPy2yfr6Ph31/yvX0uNvxWcbiq1x56AQ51C+GM6Elan53KCBMaXMIeCxB
BTS8N3hm0b0s/BuSzFUritIIbEBAP08VjTchNE2fMRIZXAKaRxyrgPNH5gcGXj6oouYI+ptGMI1A
hcFdf7HS9GcDTkdjlWmaLauqJX7+YxdrZq1buX64j450flCGxlShED45GYaOdIVnUu5RxUhrNJfC
4wpF3NTy1oHVyUt3GzkLFIMRk97gbwr3yVWHp+CIFJCBSkXlmmgPGQxq5noeXYCmOH7V+3uBqsqT
GOQYiqU5qqqphiJ+/uPu9cy5HLUyvY8qnMXT1MOhO+xFiLh48BZKF5Ue4FKhiYzW3xdWng6Gf175
oQu5kzd2ZhgZSyEPCiElWntCHmdOZXViOoVDEbA+bwzojsV/bzDhIhSaSBCjUd2dI80cuZMIdgBd
pRBd5nPk9lZDUnLox5WLzPE22IX8acFT2Pm9gBnGaAIjI3PtBuMz742yaO33PUB/NV0dMRZCRJOO
81UI5cDrbQqZi6vXBuDWQFAB7tiaIQnMJIEb/ftlqGLZP54Ejmk7iiM7Ki3ZhxCr723b2F35Clin
QSQXxSeJTeqGbhx9rFn99O2R89uGfJLX8JInQYpPryuy7qiyzf9/r4FKVTN1fTbqUUFTwwBZotP6
RsS9bPz9mIr9ZLX9utLjaitq5V4VXElE5YRaWpgHFATFDN+m+bv4lsNB7EYX2iRnjzXREujlih6h
4ZA2v+85amQ8BQgQQ/50Dqeku+m+CwJKAsWEjsSAj79hPQyiGnkypoxt81MKtol+cj/204ifRrHu
wlePol4ay/HWiwfvccyAg+hZh0Ih0GtHq3jinsbXwOxCsalBPBE7m7PKC0Rm7LEUkLbsbKjUUeQD
BeWTSHeWTDJD1oxon+1GQKIg+Am9NsnPQOUIIyuQmPrAiG0PiSs0MFqAoFtgNAWbDbYsKnT/X7/g
77duPEkzfr30h43m1HWW7W+89L0b1p3cG74jxtPdA4U4hPd4G7xDS935CvtMa1B0troUZALh+A1Z
2zXRUbiBTXsb0W5ASYIGFcgy/nfxhGyTYIj9fb+K8mQ3aMwmWIsGWAlZf8j0r9mOTL841eA34iGe
dK11sh9Jwe2dwSzSb8PzQD711tf2Yj3J5T6UjfBkh0dmzLbWORjJRnarfiajiI7QGs3nYS9bBFcG
MlQp61a5H3xcUuQuUmTbok3mhptZODDjm9rQtcF6kSDKtkfr8NLQLG9fd2ZMjGWI+/Czd0cPRtlW
ayy0BGshw858RAgPOOgkdl9tOqqLV8H14PmnUb9aQ9vGPIUxJ2vQ2wX9T7QyJ/30vRASdaS957ej
2dxEJ6FBuDu2M2BAgrLUwN4nzlZosXRfnFTKs4Xw873qv/e5edw5l6o+1COOXbZfeOsN1ysmcXqb
2WrwEpL1LKxoiqOBWFM1i9Tx9+UO56NqXqojoDVEdEoUDQQRgF4usg/vw3iBmD1OM/ElsAGSddtL
XgNau8WLtqfy9C5U1SasOhbDoMeQk6vbvEp5aKkBA5wFvwu3q9Vm0kPXsG0D2nc2/osV/AyMBmDv
v6/5sONOZXq7KhkLGFnpSOsmNK3GCSnxIoziqiV5pn9rLsKPGUppkBMj6UXGrj15ZspkWr2WYQIW
dB5wX5tKNi+7A6AKoMEgrZGg82JKiWRgD+8XbwC0fNuP96i5q71IhDaAcQF+hgg0hy1mlHiavK51
xTM/HHE/7smUHw6ZTC/P8m3DPd27N4prL+lqfhgbd/fUWIS9oE2vZeQDxRr/HU2MJ4XAr+s+fP+z
ZTi7m7Mt+RZyf/8FBE3+EipkRL0zqWZGXn1Ohpe34QAGcEcDJoi/4xvzTKGkEa3jm3dofOy9lV66
kRpHBYdB2nOiNiwSsEO4G+s0kV/dNWvlxet6WEL6LlMrXd+XI4gO+KjOiyARzdR7ixmaZ28434Rf
xtEKsFpDal60Y4E2ITAutvbh+xcGnLSA3JvtvmfecdAVidEWbMB2G5zPuIwOK3elz8xeBQHUG6x2
7zd3GOZzxOHiwTpCEhIBKdNxJ0HEenVvDWAEfKlrcBiv2/EK+xDcIJJtdCM9kT9oWgxOk0hakZoz
LR9tQMyIbngzpyn+LZLZM/1z6QkgbnvZbEgzjheote1jQYp1AtNTDjlFZ8HHtRmtThPtuzNJs1kB
xXT3nKjJlNa7JWilbkVLpNdX4dh1DqC40dyAmQzhCzj8ZTq1b37rihYPZKouOLYGqgBkbc1s7UJg
1ECkn9/BTzNySWFMfqG16iozgOrEJ7D/XYwFxEgA7sLYEDSmzRwnLO/zbLmUDmeZ0sLsvN4cT048
neDETF4XjQD5YcPmi8N57dgsUhVeHSvUS07hMOOtr6OyZ1NIt4E9NdC+KF1fQ0gWfPvf20R7cjZw
B4ajaVxdka2HQvUsaY55KzblSJCqEqaYzgQjitQtEvAjhwZIMqQfkUprFhDtmiAlpWj5xu2IfDR9
//tmFBEL/i1W/LgZ8bp+FCVmqdflacfNnIND244AqyWLhtndtOoXkVIVqcRfVxK9jx9XUq62fC+3
XAk23KWNqiMmCSShWiOkiPajNrq3qGxnTfKzv5/x2Rnx64WLAPDjyqm2u2nnjCvjzsk0rqALNp8z
PMahYTU4NSaA7MRWEhLeSDxD8H9x/acB5sc7flhye3txOl0crg85B8NopmHhvBvu3lLXjgerNRe3
3yZO1FGQN+9DzWu/uoEXr95+OBDW8uK+2eis+XNQQD6G7i8qf/fmOssevSNkKYIG1ZkByfXFo79Y
699Vyo9Xvwb8kmvio0sNFGWQtm2C4ZqH+Jh4K6MTtZEUXdNcI3jROUDT4cXln/TTfn55+yG0LyRr
f6i3PPhh2oKRBwePIpbzWUz23Rp0KBhL0f0lO3g7rciI+i9u4Hm0+a+9bj/k19n+qG+OKTcwRh2q
KwahCvRzr8vLb6xOLdAubZB3neY9eYOY/eK7a68e/yEtLPNzcdmqvH3MxHZglpm37dkAh7baFB3o
LSfcrYXCaDDpAZPlPoKOBXQBfOhkA3AM2T2hvvEKmq0/64T8+iwPEVDR6qN8srgvJMnOX9MkYXqJ
k6x/pi2RMgNMmePQo/PmBN+TML4YN6Re/7vtdFwKwYDw/X0uISGHSgF8TMFYxjsPo4JOs+gK2k7R
4BSKW1UoiSM9b+Is+G1q8vmGwITbmQiKigixqIBP0IigyGTbNYDur5FLndOdDgBfzSvVhzgXD+yZ
yWQQ/jL/EmI1ZTTMV/fGzocG6PqLVdIqx3DgYbAiZMh9S2CsaLULkQZBy5PRGBOm0AbYK15mcwQI
ucNxnQUoUvCWD667+xKQTpq2IjEfWMwg7EAeFKJPOoJhbCetdWchEKhJyJSFI3tA+2h42HirOH5n
AiyEDCxG7PNQDeLN+wDXGboxLvKi2AAmxhmOJMtOD4YDyesZOeAWhqbxar/xt55BoxkvJWaUg+Ht
jZNwtY4GaFRHs2wQNEdYP0DH6n4T5+ywDiPmlFvPuXiR/Nl2ZyBNGNukvFX03tDGyhqdWbvdttuM
rRn6nDKXg23Ry/GOOkZ7j8moLUTyKfWFBJn2Vfq7nDTvGtBnpPUIIHYenuKSxoygwjofeN0P7w3Y
HOTU5GbYanX4h9PmIFrhMzFBsmkN94llim03aieCRDSRTHoRAQvZE9YbSA1jENLodIKJyDBNzBJA
SguOcNEzkQPj73eoYnMISmC9i8YnPvCDz4a3ZFiIqKFYG6/2JWf832fhNwDtR1i8OVV+dMTGbDFE
m0KpVWafyaXd7R7IkYVtkt5bZT4YCPC8+TjJWeVVOEW28+4O0lV8RIZBEOZjZs2rBfr/gw2aGyFQ
O4EY6ZE7Y63C9NozkgC0M8ENUSG0aQAjkNms+ptok5CR6RN4F6i/9gRqYQOtsUCzmfXIB+IFdrw3
1FqQrnidg71IOr5HVj8ef2c7ReWIsHxmvoheKdv/O+Nvi5MIGHafO3kRiEWo+yP7sB9yAGtd68fr
jTeOC1DQRW6BYSYrKeq5aBEh8+tx/pB9Hhsvritqnr+u+3D2K/dToRjiABTFYVf0gagJo92krXnf
zS0R14wXRbEjjrU/Luo8nPfG+XS8VZJ4WIz7RP3vhugqdDn4AKn0hkYDBY/BvdODIQHHE6nJM8Z3
dunGH2LrtHEFYRjLGui5LMF6xIRgiK8hsBzACROQv0t0Tt/edvNapMktmHi4hO/da/gJ3tG1++dA
cFkbDdUFskpobWFGBG3R7asUB2PKh1df9xkN6eeB4jxUnlWe1Wf1++uCMwVFjghiJE776nMfKNg5
Dg4TYdtmxysraLttsAT0DxtXXQx9mfy2gPJgsHEaCfGvF9mnYr5Y7d9f68dqXxRyaV2OlOOaq0OK
TeSmJSS6spQBylQIlSBSggZZi9+lVTRntw/PCXF+ao9IRoWFV4L4AJ16yAJAY4C+IQUk5AkzqGZA
OEmjrw0MCbZeNYjMnhmXPWpPK5A/abuaDGQpBHUIAkRma9QGGb6U0H4RhaZQmBAte3A15CVT500c
XyiQ0C5wgt4R4ypX6c9KhJ+X+sVH0//g0YsUY/q3NxTxD+j59r8QzoZayhHnAgwSqvRe51tbinMV
gQ3mQXhyeKeRD7N6fXnxcr8bW3+t9If86iJdb+leZ6Wvv4zuHStVjLhRIwH5AdTY6VY+My+ers+5
BvTA/EQaQw4AdJLiHNvtrBN1gOMjkrAZZ51JZnsRVsagOomKzsntw0tDKqJkYvKyCnxVlDgPuZmR
n05FcSIG+klihCZdoz6nM/DbdNVLI8ZCF4YkWRO7V4yRaVdiz/YiJmri5fz18h7SMNkoD8e1KESR
7RHjZnIEVKjQpgWPD9zOGyJMy2HSXsd8WIg8NOyBuyIzI+QAXsQsRQTCv25GZNI/dsn1kh+z/Ymb
wYAXQVChsjD4wFVRpCEMjWmXvbjiyy/wUJDqTnE+Hg98AQTQpvBLQCEihRUSLq8tQsYAi028N+A0
IBv7xuy2/6oiflEcfU+0fzzyQr9eb3sRtcYodYnjH8GqEKvZAZ4ikwCvEdH+x6X3VUGsvTiUHpuW
R6lONfPIheEOF65QDA/f1REpOHIXcdg2xA6BDXQUcoWQ5u4gjMkQWq/OqWe715BN3TY1RVNtmKu/
v3leFIeiuEq3EVoC2w5KZuCegY1K4EpKH+O+xT44IbIyVD7kGphWeEafuri2DQwVQ7JDF4HMOIq2
bc1wN2MZPiBsOKn2sjtEYCH1dmKw17OtBgpYReaflohp75Z64XHav1hM+pPla2qGaTHTcwxDMR4q
zdOh3pnnC+iDY5C0dkNAT+iS2hExlYM/lJi1XRruN6t080H1tx1FdQ/D9skezn3QOSAGy6xC2O+A
xAQcf+gLIBQqES/2vPnk05uaacnwthVLVs2HPZ9eJCMvLzWj4PWXGBIs+hBRxvOhgu+GghWKC6K+
BG/m5hAREwPLYJ2kUxwRyVzxh64ITaAeUgDA9CsRQuYtgwUUmsYj8/DNHGN2Iy98Swgg4CeGRGLq
yxY88AuiZy9eu/akvv71OA8ryLmUln6uqjvdPNRjEth5WoqkxzfJBEuKOd4edFnQEpltE3nDEbnA
QaXHehG4QgoxiIlYvm3cu1B2cmaE+r/zP/NJKmZqlqXLhqLZhmY9rItM0oz6YCv3ESW48KK8+bv2
DvMajSRofQB6vqiIvEKO3ClBU7PcEc9TwWBTZdYrRRYl1Jb5obp1uzt/iDf01U0B8+jTSgpmV9SS
um0dTTn/RNPwoz05CIThTqJyA6xIOfk/gvv8eqKHI7cqUrksKp6IszYH2+nt8Ts1mHC970JEyXnH
aDS6vRl5NUwxrA1XIxrTb6+wUvqTGurXfei/g8dVyW+LspLv30UEMogC6rkeCEYVrcWL5kvoZZzb
mLSOhqxlGi7vw20ieLoAatHsaBqg3behAbCyuINPW94Q/cyZNwtNxxYeqH8vhGcoKVNjPGdZsm2q
ivywUtXsZC72OitVT/w5TbBpktGOYVtNhUW0OttNqGjpA6LhgdcI2HEJb4m/78F4kon+uoeHE8/Z
ysptd2Lz48ZEZoS6/hKdBBA9NqT2JOleEJvEy3QM1tw9vF8m0YogMIUdzFygA2kaMXLscSHcwUMT
/mP0qJE/Wnjr93z/IrN71i4GpeGYFsQyMDPyQ8F2Xafl3tIZJo7pqGhel4wYx+RQRW9CUJcRmUAQ
tc9EAumaF1FFfXIw/7r2Q9F2ze7HhXHh2gL/ijajcvHn1KjhOYpxtgfLRtfAaKKPz5yeu/ifLJUf
j/7ds/+RFxzX6lWy1T3DYzk6o9TH0QjEn8NucGtEV5e50ASkStttFvHoltDzePH8yrPTzJYt3WJQ
omjOv51mTinvDeluIevgQzbDxgiwFcHHgxIyn45J48dCvkkQm+dq7u4bYOo7YEOOUQhMBPtmVOdK
WImX0JyP0QpEtWXYEmYmSHJ6w1tjncRk5SptGFd7J157h4k6hPfahnwKbBEVqd6qZySTGShpDzLW
alA1Il3MCGDR0razw44gp0Ug2Ttm6AUl1BeByQtmdjj6xvFCvmhmmNVcE+GlirpUP4vH8Blghxfv
WFOgrtNAU/PVLn+GM+XF2aqiKrZlGcpjUNKqg7rXDIC+MroI0B/LwJ/eZtgjvwl3Ix/mBgZB3eGp
u8FrfHBprfaro+feIyiuMzlcAyJEQJae1asyVH0WgGzZVki32FCG/dgL399v9SJ1VCCwcDSFZEWJ
kgO+Ce0kc2DTgd5Atx2pLm/LH8Cdrfb2bD0KAT4Znlx0okqImwLSuffCrtQtghQtH8jxaCSuXaHJ
ABIMNQSM8Vy67FBVvoXszBY9Z8IdEulkm6huqVVgJr7xYYnoR5UmTr/FLpjmEAFhRcIbWi5qT4Go
SG1LXSo6iNtoZcmesvFiklWEtvyuiAZXtwQ/R9d3GSA77msDfe1DIpW7PfQ2bgHaBjO6GWSDeyf6
LmWxV9QwaaGjuQ7JrQXsW25Mrt91YR4aJo1BJ3H6k2LHTMbAizIq/AvCCL45RYy6c0YRNI1SOmsz
g5t1opkYXNAht4M3wfRhcRGSxmrSF9Z7UkZmtO8RKuiktVo8LLLblKZE3HYLBYAAAgccQiG5irbm
54vGE4Dhfy+obEVxdF2zLc1yHtVg0r2hHi/Vju+tYooAvCcL426YILN7d/8fYW+23CjStW0fkSLE
DLvMIIHQPOwoLFlGIxIagaP/rvT7//G4XQ47Orqro8olJZCsXMM9TBIVFx21LzQwH7oLUBL1k5vQ
oeDJcb+DzR0U9Mf6QCsbRxi7m2cAvjaNXQAkiDZ4/EqLQIAbSElMPlVYnr/eFjQtaEaQ2WaDVhqs
g+52kGWBL3UGa7urMZs+Kc7Vm6bI253cChAYSRdMWcFJ7tOHGRaJhRHAA61nyEj59o/c17R+KHgh
KKtIFikGYPBPJMCXwHp57Irz8wm8GreXz5dALQJZo4eyoDmOFQDska4h0G9IB9AP6XBCYx17Cg6o
ZF3Smd6/kvZOCmFAKBruwsFN2AE0w1a3hdDyxdW9OsbwcNbRvXck4JwJecndndE9IApObjlbHbIl
2p1tFO5Cdwwnm5jA/FwomTR5IKZTYCxp7hAk9r6/kGanlNdAcQHOtRx/hUcLVnFOaw1/QNi8ScmO
B5WVac/qAGM8JxEVbJGhMGs5VYiAqx/x8gjQwtnxr3P889zRqpgz+hQIYM75Q5o8fdH2gVdaIkvS
QnkE3NATRAOk7QZuADqWgr5trBevdHER8t97OIcoUDK8ecTvHL+dSbKE6aetkdqd8XvJDOZWrM2u
I9wY2XWjQ4dOdRNGvM5w/GgxMeJBlhJ6OJMLPgwSMlqos5nQbKZmwsPCc8HpI2LDqBbdS8rDzg0y
k4M0G68LRYXgphFSrl3CxMvBGUr41Qs7izYVsxa9474lKHv088EtHz3a3y/a350hfe5AiowlTPUz
Mrj2raaxAbGONYBY3xBhThgPiKb7C/yj7iwIbRQ+lG8qSHYapQEKoKc3yV+hXsybwpyI9xpobNJ7
pSuuBgQblLHtXCTwNFbPyUC4ZaY0msXrwvGI2qLLy0I3GDVgELj8xh5fIxL/44hVHELUXo8RDgTR
MiDvQDG4xUpODQ+BvzMRTgYopgf98+qBrM51jGkJWxG9cCdxJ3Ra+9yOp9vqoflIiGx5/Mt9XvWO
PjKNMwM5dXRCkWgWrDxlC2dHDNAQ/7t1Jk/mTVwuXwPbB0qgPQL9EvWEvg7nmOAeqsgGc8dKpwUh
1LmveTDlpPIJ7PQi9WBhxsAZVgg6g6fl0tT74FYEbSw9MPtE4oPrK9zeQIUtdHN6LW/rEkAG9oZO
Y/5w1u1zXzq6aulSXaJj/9aGprYXjYga+D1sBuBL7ubBFaQV36vwwtB0VJQgw0gHqzV3OwZIzUgj
Zwgk4XsTddd8xMVjmGmr6IP3Dy4+ZJ7XfOj2Dam8ZW9KbMMrjlAN1CgiHiOz8AYd3GZFU9RpCyxZ
FQqGVtB2twOcu9FTqT11VgiHbi04vpm25DAmxTrGdPoiqH/+iYTIl3cALgStB+JewZXCH9HXeQYD
hkJDoIv7COUWY7hsWhSG9NdQ7EPT5+kcuvMifXsO0KXlwQiHxwQHuP6HM0bOB5pf+nYfxN4RRQw6
U+EcNY/bI1DvMaJ0mAKlluk8OZajZQ8HE8vuqkJK8A3ZiLfzSAyCUAuPzVDnUBKeRBXZUgVHuQWV
9oTPww3+IN8h51yzvjaIS7ZS249Po9ExBhMPbKiczjtq63gSCOEJFHQFyxX6nx3Lwll9iP0Xc0y6
x2udGcKtu32D4ETjhVnbdcKqlcWVAR4oYHPY3Y3Mhy0M1OsZF8SZCuaUQZX/muFRf0W8Fe6ieejm
c5RlhdUFRJalrcPWQ8pk6NGo5bRtx4Lf5w7HqSfPXjN53Tg3gTC/vt2ibVi7NCVilcs1dDu3EDqH
CmnBvphz/mPNg0fc7zWW+kONRZ2vSVQubbOtGt9qB+OoH2W9dQVf1F8umIVMFDfvy8HZq8NL907E
IoQGTec5ZcxHMsutwjAbI80iwRnKl2KMtrzbzOifu5f03OVKIggiv69REVnot17r1zWa3+ZD58uu
et1l1niJ9GCf5alwb7J6W383PjuA9ByIccy6W+HKhGxry3hPXXBwbGNLfoLf2e5c+vX0tSo2SvT7
yj7bT/+sTJd1U1Ut0wDM+t+ivt43RX660hFcXtD10jpG5zXO032yXegD3dv5F7Dd+0SKjjFIst7t
wwrlvhGek2Jo+cVwGTXBfXjNbv1N0MBx0Z2tr3mXjybNN3VPi3ddvbd9m96dzni/gMsVaYE1KTML
U+V2Vw9fYY045fmPcu4TQ/3bNX2rCZ7V61EWxQ58YbeFsTl3eyKJfrNIc85pERVYJAA27Jz6u/4N
K1jBP9q7lvPwUXg6dXcZBfhhZKZlpM4AX2dSck3rjtF7dkukXh5/JY7AlH/YHiDkNEVuywZEm2/T
tLuxbd3Py5vAtO4Gh9Rc7FIO826J4LLU3SaX9WGqZdaonu7jZe88fc6Mbj5pqMEGROAr6S2KOx9b
5PW1DsdnmRpddj8E9/d8deAzaNIsHhNFNI9Ob8vFk9wCUwZsLuw2ps/yoEJrmAqkX8L/RZqJnIvu
kqvsUEwwg3qAYvTc4OsR3iq9I/JyIl1xX5Njttzbuw3/MaYX/zY+9tqw/MhtK7/JUOuaswivtT4P
7lnRe2ysAYfbtoerYHRAJnkfkQaepwWplxggxlDGgqZ3ReoOIWr/2iGfCXEEwJU33r+rqCYB5lH7
tw8zbtKWU81aw3Naptfh+e02aWZ1bC5O4AlmWE2DEFWG+sJcbEcygcDqaZGKBejZO0zOnccUVGuM
HwVZmEqdAzEg0qLWSM7xNr1ETaitYUWnB+hpp6RZNzNGm2pidMv03m2y9qCcGt1bYnRaQy1bjs+T
9sAkyRxVvW32XFs97CSsd3mgDLejS3QZtbpyX1vrhrPt+i5f2M97aqcYb7HV6lyDfXj2r8kNof6i
d4oLQMN0gZP9+y48x4+xGqNyPtbTj7KjZSDotaxFsshM2Dsneb9Z0UNzT4QNdJIZuRYRD6qDw1by
jHImikgeIeyMvRudzYHPVbLfDeQstkMNxQnLX/bNuP4Qd2Q5oLcfIvaMlLUFRfPIT6Na3XnQVjjE
lyHSFV4ZSMiy17CO6rGIEb0dHs/JoV+4p8kr0Nk/ybl/HC5bdrWqU9+cX3vV9MyxY9+C06Jp27f+
fsgvFlocj43Zsi9TU7GvQ2tqdJTprqP1rr5vjpm67bsoureG2x7shXyTj7dP9Bcu7MghHhOmRg6N
egd36ugvfWNw6HNds21XohaF5tA9E8t3gZpJ6DNe/Hv33jUzxC/SMj4nVvoK6lju68GzYwKHIQUM
98Nrp2DLudtIGV5mOXYF7mHcftlajrjQq5+Hu03eadbowV5cNTExdMDAJI+r+BCQul7a9vFuy9Bo
yI0GXNHy/TEvJq/ONtT6KP/66my31kemu7njBEHVu73b2xWVHtZfnRLzU32AP5I5OA6svt6jt1yk
t+wxUwKwyHlXjUBBoTMYmV1lUPvbhHNcHbUmS3QZKOQ/XlmBa914j9k4YhC8W1PEJaf76XL4QvGg
6FxD871ct8b8cJM2k8daRnuFRK+PT9gxZrCtobQ3lPrnSEAySpeekG/12357yL2Blzcw+sUUYok6
OnpG8oJhMrTGl0DGh6arj9ThKzNutj56ZdJgu5IjsNplVw3VuTx/Bcv5Lj6MFefk7xwZP/FtuB9L
sd7lV68d7dFMeQVsHzjs19WZZvG4Rk1Xnis5mraWR789kDMeUnvOs2iCyuEiFQa00qDqg016tOwl
woVonXDI54EGKpyb8M4tVtAB7MvIObzf5g+6URgYKEKY9oll2Lsx3qfb/mVz9HTw1f4zvnb0vXtL
HvP7lAdeTK2BtTACI7HYtzSqDxssHMTRoCetFNLNsW0z0mBi3O7InePiOjj3DsNliFFojliwsAnj
zj54tFzGqQ8OXY7yxaVjEGacXIWqXWweU3N4Xcnz20bvGgNW2KTshFmd7cYHmvp870vIcpWza3yD
uEL9w7MavzKuSwE7nclDdCrzyOAc2PfL3ikzh4JKb6ZKVncrmi2vaemjhnQJi442yEcMPBbqqOYF
HUsDbfCKdoUQlsg00GuUW4WjpTdeV36AbYoSFX6ilzE68Ka/hVBxn963drNiWdfk1YaVeoosuIw0
80YPkkOAZky0+I0594SZz8Pn+q2XvaM3Q6soykekhj67w7WRz+RFwawF2N/VuU65J3ynlVzoBb0A
RVymehfQGySs7Yaw3N47Sx7mvPVe4bzx3OADAww+2XvNvIhNpJZvs6UgvvOsrh8aClnnFV9qhnLv
hfwrdLfgGFrpJTxkyqDCBZ2RmqOGL4zK4Lw7jzG3Hy0NfY6yRmWD+gZ7P1fn3Kw+jnKE4zEoetaA
aAxCiH3zXcUHJVPnXHxlT/Uhip8uiml9eQVDdyNUPd5ayZ0MUkvv4S44plfv7G/HrffSz7M3QUAC
xMG0m85BgoS9z7VhQToNduO6C2V55+bOYJk1q9tYoYR92pGZPcasW47OYxWV0VTu7Pt3T/a3uM1x
Bry3Lnh8K9w2BLxXl/Fxc+gN5dW5S9C0Bs24XgHfzBlL4WIbWylRh7vStvedavxB+wfpW9CT5dQK
YfIhTM+tu+G11L+CMiqHNz7wksiratMKEN6I7h3JM0jTXsN295VdWIXkeVzu5Mn1P6Zs0MOw9Pmk
Ch1Ha2RiG8OA8gausr1u8CZH5+Rl1yu0xIsF752lOcre1dgHMGW6pbtztoNyWGy4tNvq1oWgQpHW
fwZzJDiQlWqnR6FaMrXiEiUilPo8eS1n1eq+uk+WHe1D7urT62Y7eAb76IIElxHwaobtqN2tp/lg
G1hDMtfkVoiAduejd1MyhMeUbJqe5NAc4JTL1bIWq9dOycD7wCGUUT68bl7TZ4L6x2Y8bc1R2ZfY
10MkVSO5o2THbj1+Rihadg4+hIxbvEfioU0Kgd5stTrHVihxhqvpaQpHaa7Hh3T7cB4xRxuleayM
2oNbqGVw0aW53C9DK7Pe94kx3/Zvq3bfGFnucfPqtLv3D7Uj8risiI2snZY9a3RNVOIfkvobLoAN
tV08pjkbeG6Ol+k2wNsb1Cx1hDKV3FPnknHybW4CbMSOvvq7kByWXFL3bry8i9ZQWj/JkZfY4KCs
QlNguqcPdZreaayMyinXjL1GaLxrBNH4gNHxqJochq2RGTz9na/0250mK2bLpOkdUYmjDZXQK25U
77V1KBPiYnJ2q8kravpX0FB4go5+r14+E+PvmT4DNhmik6xI1ID/rV6Kw5nuu2I9x3r/Hl1Hj0RF
yWjEa4rCIzur7WtBtXXuqTGSsvOK3cdubea/L0L9nIz9sgr5W3V3P5r7ulqyinvp7rNlf/d27jch
vp7YsF565/SRPKDxk/oFUudJ/lUmJjnajaK0mh68V3rMtDWprQdTB59IffjwhUxBntbsIzkU/gW3
0AqxYfQVnLmQTXVf8SNFtW2+zfZdIEvZJW6HyEpH+8WJd2SbWCFdolETiZ/KJ2qCdtJ2vOtVgemT
f1Z2Obzy7E6dak0VwUeMdBrBp4mZWuEhxefFr6eQ42OUn9CLSczwFp3DVlh6t4m1pgbg/6z19n2X
cm1vpwENxnqynVO09Egro12wdU7x1t/3XgHlVUgeQprVIDZd9C5ee7YP1TUay1easrgM0Ytgwrji
YFXC9ljqGgThMy4pE717X7USjkg54z/LzEitwXW4jHedJhSFcR6bPQhEMKQiMwIicUMZWupjOOsD
l/Z15KzvxFGEvTLJe3Afn4ERi+SmlTYByYw65NCNzwMeEmIV50DvpfSnpMDqtzwl1CODyZnRw+68
08RNXHWW/eMIhTZwGQFRlc6RFDy6e2pEPFl3dsWBXMXPSPX0CBmo7sF/RQqcumdoxgdPSw6RFIhM
69q5kwVdQnpPewqOpccxmqCB5GPQDZD+1hMP6Bgzw4F7vBtir9G5YHRZI1zBYzv297HcEW2Ll29y
oWpPC1Bp8k8RQrLePkbqKE6ZVopEAKHdbi4kMWjqnKNLcA+28F3eMHLutSLN2fWECk7LbTJavA/D
qebGiPTWHO9Wh2nVe9DkYfQkkW+/NpfhC+voMrX8OnhurpvLWJtvg+NIwWyJQaHloxu+zXBXGt3e
HpNtptdCUviCBxrbJXk4TVJmL9m+jU7z5azGpzs9Z7t3tVsR35eplIH8O/duPTUs/yitlR8La5Wp
IIqBbcLEt8La0pRbs6vaT9gw+6E2qPyqt5tuI0yIfGvGHKKjoIsChFOi87Oj2GT8JJSfkYSGCq/i
5ryPOeHQUPs9ZPyEovm0c/j/1yXW/WUuIr9eqqTvpCf04RxMTJeemp97xmAHMvGQ7BI9ygOmAOlg
vQNFKyZ8y67erXuP7pF3UZ1aGcE50kZWdpv+ifH8c3XfekLPdlUvlyWrU4bLRHKxUkGAk/+90hst
WGezkp1nqPMHGyGCbkYorCXLIT2rANFdBsQFu+5IMVn7SGf90d354ZlqbXh8aHrIJuI3n0zwL/eu
eJgHq8yXAg6jxjdbIGDOKDWWQe49kU4ZbDYVlD7La2IkyZCDCT3EynB9c2m5T+vg9yf5w+D+v6v5
hjJRc7OsSgUYWh18TgWSS4Z/cL+nrUbb4WDwakH2OIxJ6QY5jAyHgd4QAYcB3hTdW4QBpGgK75tg
652HZBc7oFtWZNGHxh8PJ9M/+pCGWM1/TypWKymKZso68/JPQvGXe/dYPnfK5YVEjQ48yhh+jqHQ
bON22ehCu9FoVzk5dgA4cwGDiqyUWmTHNOu6dNuS30hehbWchlZNe+/lyXVPrppTIKBqcfFAL3rp
K2IOW/HygO/a2+P49L7sxEyEmBJY7juGRe+4FqP3lZQYMbFFXrBMnA8r2ya0iHej0x+bxfgXs/Sf
C/6Ein+54N3ZujysC5tFGjJtbyNcjhA6I3YUcM9hB0XGD0hOmHo6i96pz6j9OaqiXqR0osMZpH57
7+JV7myW/nSKwJaPF0AAhJ/yEJ3aJpiirWvE3SAoVgFHAsaezlinOx9fnG0ekdh/WHv7Xf0TR6z+
207+71V9C2v7u35ojIKr+nQ/R8l9iaQ79mklE6Qzrt7n5BN9TT1MTBtk6yckW5NxnP0Yxp4su6h6
fLrc7y7uFhaOkUEB/Use6s9FfotxdXO8th53FslQ9+VYvZmAMyK2KVzVj6hrrtSx+dY6OMxFOxD2
N+tqgBvwJ+75Yhsxc5yTc3pHhY+z8IMax/kQqk3WH8Y/6r9HhLiXumHR+9YAaH5bZmlu0eQ7b9sC
pcEMWMAcWh4SoCOW6N+fsNJGoygKotINlkMh195M4jG+19RN6JHBlPvrxv0QflmRgrWLKeHxon4H
qjfXm3Y+K1oznh08RJgTkH5QEcRTjQILLliGDIuKzbqbaQED2A60/yPSxi/syY/JX+TpH1B/rMaQ
DN0ywa9an0yQL2/Q4bwzd+b92YxhEbfBocge01qwJatH/xCqMePlzmh0Et2wyl5GlO5jKPaGCG/d
Y+NhwnKJxxSYtAQwA4P/RK1DcvsXzFb+8ZX43zI/p0RflrnHZ8rMFZYp7CBqgUxErvt5AUPlglju
ejipv0lJs7gI23bN/f0U4Kn8EFhBVksCiyw8cL6hfOVTUUB6loHFLjoY787Ob7PJBFUcF8VYiCNH
52TLwgEVcWIxyH2gVHDzwdkJO1wxu5YwAHUPnTJd8EcyFiYtYY3YQ8YAsmjWrf2plmSWJ44QMHH2
a57taWrZBgIOdDyxOQN3wwQwQOmyaZFUcrV7PAC8EragrWMjV9u41qfjS4xXO1ae1QYfMMPGgnkf
64hSibvyAV7r9/vyA+EBi6Ivt+Xb6XjTjP3lflUIVE1vIubVFTbD9JN7YCsqW0tB1ZFydXHBSN8E
BHPnhwK09vsqfpgQsgqJ8ZaiaowIdQHc+bI3zlJdHc3i1oyPoJUZI8BSZZYjT4Q8fKMgwLTA8ph6
Iso0b8po20raUPwMByFfQE1YKrxdU5SO6eMIL1SoorewNP44mn9cJHomBlgZgcH8XkTqx6K0Todr
DTliUscAJUwm/x6w/Lpm5K9id0uzNBocV8H1Etz8tQKzqeTW5TAG/De6O+TV4314Wo/FcYs401/P
8t85K0/yywK/HTq1Ub3ksmCBExMsT3GFXC6INL0ouITrTdMRhlviEMQcQ8XYmpk0IiK/P8kfIHX/
XcO3YK1X+21hXAFqCv6MK9BzhMfFCAxUlOndTB/O53MUa8GFYXxo/1FN/HiiGW02UhsOhaQZIgh8
2UdlqT9akpnjwzbpJJqYKPZ6q9FOWCrYmfo+QJJ1Ggm86PzTJiN+9fDZdPsSjMPhsMAxQ1hh/n5H
ftC20NpGG4EzvQ3mzPqcPH9ZU13I2lKWWtVY7UPhDVucD/Rg7SflFo5ga50yD/0u+4J+MFlOaQ+y
jQpUTzymxkPt3zvYjQZs/a+Q+INODwuTyNENyyT2/pOmS/szFMFlRUCWnY/Z4sHg5uChWEdyvkTz
bnOE/TtEMZrm+Dm5uReqLtBEHeeCY7DdeYE+eH/bevIf2nyfVMzvKfDXdX0LSeUrP7Tgw1ZjQVgH
WOXd/V2qwONWEWV94hGFPHViTLXw4KmOiqI60zU3j0/oVkruZYRXctBG2m0Z6NzqU7CFuEePO9A8
BRyFFjNCQXk5d9gT3nR08rjkWGjeVnHt0xigIVWvtaCFXU2J8wETIP/uvHpnujZn/+TLnUtQd977
RXAM8DNN90zl8HgOr/7v2+aTHfPbXfgGTL+ZF+NS3IDNMoO1k1IkYdBfhgKshNU7E9zaQbeTtj0P
xgZYgtf2FmVtzJ6BXdKysTciNcbcS1wQ3YiKvWSBta0xWAUEBkCEw4Xn+PuyJfmnfP7r0/sWyu/S
0Sj0B7vq0r3h8qrTZsKY1ivca+/E7i5RBGDGF6jUp3WMUxmwQSGxWMHwBl/l4dRpP8Y8uT6WNRWS
EDfWKXP1Z0aeVbg4e+04xxF8P7wAv6rHzQpjTv+54tkjJ4DilXMam6ORNcgThjAgNK+eBnKndrEv
9u7kPyDVXSS1gyNYGSTrMdDG6ob2jpXByiFvo0cM1JJyT/fF7VNDHLaQUTv5D/cS3xAIl8a74dKT
XcYFok3rCT8pjBW06IUxrsRdvv4pXaj9eFNVXQd+jj7P//U3v8SQ5+UlPQwDMTOM1GeJ/HG2J3W/
A2aQDhDyeWDLBlvf1IS4FmDJSGR5I0qkk2MHqLiMS8nGnmRHtZN9QOZIHeBUAphE6Ov/8fyVv5b6
reFbq63zsipLcQDMOjwh7wHKCGsqKezJtDUxcv8gbR9JIDG3WBjHjd2zfLwVeFujKEPwwJkOsDqI
RwI2fwc42lu06c6SkezReoIVDH5CiDskyT1qI9h4S9DiHBie7g7Q/c07VZdcYTRCu6EbzFMpacVv
JlP8oo+0RIzi8vT+4aXxELRk2GeYtQ/fSH8h9EIWElCyxkNjkLCnL8UZ9Vp9hConmbsroEMr56C8
R6hl4Ar8+237VDH+523/3wOWvjWo1VN5bq53NNtwk6dXtwD0ODq23PwImvIESpKZ02owGj2nA+DE
K4FHKhdKAdiYVD7LUs+RkufijKDUJf7A4fmCF+tQOdjUuXuUW193nnqMum7njwNX/6ldYfx/2C7J
kL6fIbV0eJVH+Sie9oFCS4Sqz+RRQPlBr/SAvy56o5HUGQlAK32gJPJbg6c9aAYBFGlftewdimL4
7gIJvTR2HMZHB7b8JAH4DjoeISxQwXudXIHBlfPHbv15s35Z/rejRpcKKd8WZCukCwn82gUhFR2m
SKifMgBACmEeA8kGSffqxun40/545yLI+vvjB2r9Q3VioCqPFDfTEIrd/yYur21uXq4FTAQqb5Th
mDkEvBN8NXzHACdLKg5gr8TPGd7MMF9UTGFmjE05C1BwBDVy9KXwEC8MoLQ0gMiDt16H3jC4WsyB
+XtCenbnF468wnm70+LGVgIixK93rCSvQ0wZeTmfbqiABjiI8YZX4vAEo8EdX1hH5bbgAsvOgG6S
v+WoKZ2N4HNwKGG3t+5+FkiQ8gRp+ujAO3UmbajDeMGBlxYSPwraAzKBHtqMv0VaxQKCe+Ni9y7C
0oze+UcY/GGUgoAblH7JLgjAwv6R7j8fy5XZ06MLNdO7wXUV0q2NjzKrz0cGqCrGfKyvuw93XkPO
x/oHaCd6J6MVNp+gZHYgZI4ot4qvbnEokGLxEgmRs6lFPvYEk9o4AZjeyhXC57odCnvYyslObIX5
x8UOEHx119A5XW86lZzahZWBdHfOWp+BwpchwMrfoKUGBoGzRnYDppl2BpSLLNwlnKGDp4FkE0/3
ydUWYCNMmrG1i48bPExeTxpw4Fpre+LEDY0qMKQFsr9H8q8dloXzqz1FMxR7gzfad0BLCVQ8QWFI
MX5jGuHDjORCcu7f3TkQAw4uYNqdK6gdYsLd4vxnca7DMmPwzZ9hlNcLy1HonsQ4Xzhwt2humhzc
SMS2XI/u2IeYbLA09K7fFRvttdw1/qjOf04avmz/b0nD+Xg4H6S8TcpnJzVdG7EXRVYqxJTR+QOp
z1ZgpM/dfYvZyQiTFM4fMfjH0uXrO/jt5FJOcnO4lhjTiTvzskHstx00qtALrSibIsDbPWRbKd1J
qNxxCKNz/McSPpud348Bk66vDAtZUlT1WwV3tl4EWaMircldSChCEpBWhHdfvsFKeD0GtYc3gTxp
otXRB2TfcvaImTwElbPF0b9nkO9clk4zuKGrYVuLaX7tc6hB996NlNpertMYTHObJmOTxDpv5eQK
kX9cLC7Y2d9APTiIkryb3nH2e3z7sUVlWoZJz8yQ4Xp+u7X7Z17DBCfOdmrA+GZSCC0oF/C9JNhV
IOSiZGEQDiLqRE6HTW4IvVyBOn/4XejgaXzvxykrZtIqPELCvytXTf0hBH9Zo/LtCH4uy726PIk1
7gBFtrvacEfDsQKcfw83I3/BzIzTrTPpc/7DpSCPncC0SFYwEeKzwyhh06SGsz95MnweLZg+NX+O
pRj9v2H4x7H7uZZ/9sn/7qfybZ9ctZNs3I6sdbcPhWLKAn3XaBQBA9qNg2aAz7JQCv2/IvJNHPz9
/V+viy5mTL+t4VulfzroV7S0WYMwnqF1T8vhSO+eCdTn81ytALL1Vuh0Mm16BpzzO0eNr90GjooQ
MtvZdATYpzfgNt2nU8XTpyeojvLSj1OtAFJCm+L0tOeEtqtzJ4txQGD81a/4FDn6fhUWHEB4yBh2
6+q3DOBY1a2LWlCdX11xdImEE/Auj303gLN584QtYxM9h5KIRhwZGK71QDFENp08SCwolU2ttynt
S2iZtO/fUuEUTPx1+lBPZod0Jsyx777r0NfvkvDQ5wRwjw8eBzuhe976KO/e2xvBlbznj/TmB5i1
hpym1qYbqsr0qb+F1d0LbQPjzCMSw6Sn//gwbHxdbSQAmCWFI4YkCAHBsSAxs+kIgzYE2Wn4GdQ0
+AQw9uKW0ANy+gq1zcF+vzMR934PDbrYqv88gC9r/BYannfpnpfKvqbap2ElxQcDOYDzpPEXJ8+3
B6UC1TXqrRaL1npxY9eIWSKx7hoSJo6drGoH1T7u7uGl4GgmbH/1GR5LcYi2at+trp4Svfcv49yn
p4yr+V/9U0n6qd753z3W2t/ChrHbVWq7fRCvgQYti1Zy2PL18aRGVdIQsncITO7DGxgX4Zgpqd4N
uxnsQERW1D6E0uxKD3NGtot9GK+F6HgKsvAxmhw+JgB8KXMWT0Ll7QPfa3huKNVjRXjmaFSmwBbH
J2K+uUsHVuG+Hp6StHuBrvN9JkL6XoX5F/lD5dxgpdqPS7+tYKINwTBsTtg/n2V2YoWBB47TNgC1
8TVWcFO2TQItXDF1+pEP3w33BbqwpHWgDloKsmw3y70DEQObyBS0InNhXPj7pjD+ZZt/3bhs4P+m
w3Jen1+Szk2dQJ0z7K2gyyZE22Ufe2LriqWfIJ+PfNBVbjQQKk+Zai8p6j9ai6m15LpxIkbVjob7
5hrCzQxu8KUoM+LhZYxe0/CDLnHuk/7au1XnzlMDlkVXK3Q/RA4klG7VwZ975cdj8Ote+RYyt3m1
le9LLotbdvWPRlhLtELghNfx7CkSxWbdwlocHgTYKNM54nV2WRuVf+epzRpcZPER5MJX9dEbnfpc
PDm92AC4ZgZrhWxaKJBUpLN33e0K4i6SOSB9ZNJZ4UL0WJORhms4Yq8XFRhao6BksFg2nPo96wae
Fs/HDBvz4ZC01iO/afpT/tZsGlw66/YwsxJAeoQ8lTCxvtNRbYTTdk0mK/y0D11gz+gfSh8mGRKK
Ewmp+7DAKNWeghpExg5cY9hsMA2r7SvthxzBbQWsKmPmMd7f6Fr+kVZ+Vk3/xBZo56ascLL/Hx/4
S9vkUN5vj0q0g9vBjnLyPMkRY6s+Rz3xZMuEWbhAtqmsGM8+T45g9R/dCGJmZdeas/lUHpZN7pxg
uV1OIE+wm85dJrXYRc95f84ESkbMKcYLQ7ffvE9ao3rrMzbvH/w/e+vSpxDzt+tRLIB0pgI4ABbz
tyoRy4JdUbXqByIMHLka8nIlkONgC03EKUaGjzYQxDNYAHUTwjpRSlfvJ5y8AmvB0YWpOLWNt2I2
sK44hGFTQrjKmfRskf+7g5ZsfBlEEW0jE4141d1QO/HO7QEI0aSDTm4giL1uhKsvlWkGFUqNIB9a
znNqeIK0L/I1kuXJpQiWa+sDqGePKGT1MfodldkSljDZ88QUUEcBqW0cpU/D1Tn4LRcU5XGR+6Ck
/+R2yT/EaOT3YfUYEnpE1ueff9kHy6v2alPlP8YvR/tcO0Ri8OjcNlHiOgb0AMCpskjw4EsEDYXk
HFbwSKHAZLvIwd1vekZPYTjYDu7EjC0O2vyeD9KNOhKnIKxLag1Up0H7PHdL3DIfzlV1EElfuVWP
VlhDWfmcLl0w1cW0CgWBg0nbWnbumWCRtoOTPYEd6qzKYKQ6S1TmKDs6l7b9AuYwavzHpKRgvmdN
Z+srNRQIJdzuRXWUjGimLZESLcmTvOXVXStXUM6tgdVGzRaLdlsPXk475myAuomB72O+zIqQIdq+
IE7e/JZzn27X59x/9uSH+xgYCMKpYeviHjxEWLK6Nyflrt3bjM4pkqSAiiIL7HD2DIWsTUnfvHgr
wpoGWREpRw/pIft88yrczABPg9n91JoyoAc56qyNz6iVSlf7SS2M5Nw6LTGHemEgFT+DY1/Z7BNZ
WAC/6A9EMhwMx8AvkY8GlF1DkAdYt0bAVBgpwXz224G5EI2nd20O84Y1pJXqqVvnuPVwQTp9mPQY
g3Z6Z6/X3pVS/MVfewlZz0qyzcp7OOcO1U4A5P5qOOSplatrXO3Of7t6L5/MM6cWNgdCpp2f/Wh1
2oPlho+wVaZ5bOASnJ46rQJPHUL9BFC9cwE3B9p7gQYJbqVX7264CiLeF0eQ+qFf95RA66Ma128P
wH4bbjMsmR6CPsca3n8TtS8TBQeXgjXyR/z7DsN0BIH3r8PI+CF9VyX1E2Uky6r+XfDscbKK3bbS
70x/tN4r1tYEwMXkfahPT27uGxz3V0IjeBxMK6StXXK3AgSTgwNbZi+UaXUyR8k2YAuj/d+Aa2yN
daynFjAQAivWdLzunp5GCRsLeRwSevcDcpCCpkInpD3F3qIVJWzJygFezDwYSkEOLm7uX901cax+
C5tfLtX4nqI95dddqa/mXSTB71aHHJ7WV43IESxygaCs2NS0gDD5qv1icBoZQfGmEJw4oyZY48Eg
n/w/0s6tOXUkida/SBESuvKquwBxx8a8EMY24ipAAoH49ecr5pyxt7YbnZiOeeme7t5Flaqyslau
tVLpP89w9F8yHCqCvPVxXaCtnVlJzZVCkhurm3rG69AAijMJPTM4tT5+ERRF/EWPgpZjReOYfraL
efSVg2wVMOZE18sz4A8ecGzTpJe4TkcAWGeB6gdrtuu+Dewek8s8/8W/YaVao9ngAW82VHgUlZdS
vi5XZn7Yn6GZ7CIrwN7ActPPW5S6AtOag6StO6sXUWdbx8fwSCVn22+4omtoMt14qWN4PITcRmup
LQS6WMec+6VnhQ4nB988A+Jc06gGedp7yJTo5yg0esaAbuil01gKUb/mrdieWZteS2k7GV8bKDtE
V8Z55wKoTLnsGh3QvUl2XlcL/wVR+OMXVb5xQy7Uza7ZzCdSG3MAGN6mRh7Li4Be58GhNY+2gYz8
fckr91gCysH+vXW30wtZ1qTm4/3yysJTsPGwPpH1hiJ+6o8b8DZfzfObtM/RTmwiqjEvh72HlzcK
usmaDxXcmm4KX/pON0rLWb0iExQe/HpLC2X4zvtI8JQVr5NA8arJ9Ru/rJIuw6QymzK0HKiPf/60
5KrqRdrMMzqfH7gCyVdM/zS7t+eR5Zaf2uio2+ZMDZqMn8WJf2kjexvrRs079Dea6B8/o7JC6vnc
QKpwzSbFKZrSTpwrPkCWg2axney6mqd/pJ+m33zVnCZ0vn7J+ys8BYfJPj5z+mirU2we/amtAG68
uqKieHVxHlBeZNQsUTHIZusR6e5mgwznFiR+Bl5nUHtEYRI9/9hiW1XC3R8zEaHnx7febvaN/bl5
y3iRGmDepheQtwbPx/iNN/THIJVoYOpSIW8Tlms3tXihNThnLSPISxDLdTuPsXVMFa6Igm6+Ab28
z+GZd/sOlUAn33a2n1nrGKO0626oT3xe7m6d5OMRjZ4tQiVVLopNui2lczY53nxr5xrBNtyR6fQ3
EV0wj058Az/dt4oDZuHuvXv9WFFhP9PP3bms3Wsvi2ugmAc56NnvqcSCw/WUG7sVv6eJXi/xNNge
XdVNe8bbvUszJnN2oWaBnsMBMsQ8Q/Kff6/fYApYghZBAO6S8Nv7c1NYiry5NfSMU7ZEcBymvtSV
ZCeTERS+wjs7uPko8Q08JTZ15/uX2xcsGwMwwTTRuOz+HDm1aDlxlI0Tj15csFWwDRIGm2MTmnPo
GTw1Eiolx/eyo3pbP421Yd1lq/z6EwSdWnQZVGlM9edPKNP95rwpr6eJEYCAdW48ePy0Dfe900Cp
i99H739YbSzF/jtg5WuXVlFKucmA5QAPgJawjzbPQoKNQHBhBkZY0g2dkhfGlW7dTqubbAVQ2xjS
tpHNldPk7JfefawdHJD1eHNA5XMbGihojl2iukTZpxlZXbAd5B1knTVkNEVsqOqG/7EEjwPxIwqZ
G6mRFmIJpBSDqH3Y23qy5irAB0K7MdFC1ItuXZLy66hQCaHDakgP5CqIfyoPJzlN1ideeqVzX7mY
62AsPjMiDfznfnXfDz7Rpi6Z/o0QrP/foo1ukn1U1vxymyfro6QeJzwV3f170r1QR3z0+RIE74+C
+t0XHRq0HmxFtxmk9gRS+2DAYoAeCMRpzmumZg/+kmH++E3NatZ7M2/H8rDTjpw7+XHpk+HY4wK0
xoTRiXQzrfnkvxXQzAbAnWYoTWGnWznpDfmw5vAVKXk25sV7klryDDseo7GSECP0d+3ONuqiqhCm
Qt0WnRRs16xhi/+WpvIjTEzNQEhM80HH+7HvTk18/rbrS8q0QdUEo13woACMKQdf6VmCODMpIrmc
Kigf9XjvgIVtHTkKXoUTjjNQlDYonUNnbDstohVygw13dLNTFyN+wzhNyMiGMME1QCcqeU8mS01d
MQ7phHVCwwOvXaVFCd5gl4Mzjxob5McwXkGiNHflZoVvbDwd669N+0CjDwTXq88NRDCK6Elro0Xm
7aMIM3lrf/Hvf30dwz5GCxjMvVGZnlwXiduw/OOhk60+jVtnrUWN+0K9BftdbND8pvmSn+DmLHaO
duDxt5G+aK2FlZaWO6FFBo/jzvPNqf+CyGA4pzTIRUXtxawAvKuTsdXVzTadqCOItLDUhPOYIbf2
92iVuVyQZzcTzwVFoQgqCzdFhWg2k98XZTy+UwQo6TTt3A/u5SoqnsqdQjtKOrr0gF5/lO5F6c/Z
51crersWGDvx4jYgNMdgB+GyGS2pCtTMSGzuSrxrkl6bGp10kbM1RVj+se+QKBj3hK5Wk2MTzxJ7
j12LcPAuOioKj62zmoOHhOXW27MvNXtP2EWAz19kjgpPPHdMerl86qBCuK187udCu7/GOa2zw5Qr
bGI8IRE/Hetsyw0PFC2LpU9jccX9Rt+4xcG5Qt9/LZB6HbB3Ci+vNySoiwyXkXnNKTceeos/ZwoP
TdMs4d+sK/rj2/6Y6fVm6NkORcZE8VEhWTQCH1++tmgyODlR6t/8HDke/yw0fez/AoNkZr6him04
5+g+LlawTNIb9QMogTiGLSiGWJhEUBHGjGb1te1m4214jDijkEe+Gi3KJlHWw1jwhv1lZz3Sx9dW
0UkOQZG7JyVUQDc15/iWx0lsfGThfOsaW+ig21D62H0gt1fbfAu8osnouQhU+/S1yYNdD+y8tDpn
agcdmv0qIY3uD/YR1WnqybGBUythQPz9HZMBgDbZ3d68xtHH5uIwKJBiq8xG45nULvgq+HohmZpH
17tzofWE4uSwWMJtTEV+M9rP5IOj8NjCWmRu726cpnmsdvgXSUSSBE/xwyQdrz409/x+X5SfpOyU
TrGtMIdK08ZsppVMLmv7vASM+0IJNn+7IZzbRvTKagnPpMxuGI7uzV11yhtzPcvaTWZ74v86gGxg
KjhpCkHuIBtLH7TdbO1wqI5U92TYeC7rpAKYWWjOKkNWu1lmvSZDjbaTFf1CC2JGiM8NpZT4UrZk
fBp3X9nWRUTfOUc3Qgm4EM4Ql35zeQ7wMusDWN5otYThNN92/oIPwDvVBaG3w11iH2RR0p5PCv8Q
lG/znr40onyC69B0HSmz1LeCrWB8mgNjPO+fMI9okyFqn0lmZ+MCiE4PrjyY1YXe3cesm3G0z72i
tYIpRF3jU+2oLsOzFrc2Mf28QP6rOltYDt3tTH47etm7gh0NPYedDAzFo1iONFk72q8X//iaDPY7
wu4axPA99xtNFLwEYTrHJh5v8zSkK9rgzLdnvX2otGP5VYVA2vjQu7u705iilsby5BIYbyomSDwx
GjyeIRXhmopYFSMbQLVmsNe9IriaNhTSvoZB3Nq2VEctHRQC9Hy6z5TlvLdFb0xu2uhgpiotd60G
+m5opTomUrIjDbTeepp1sW07Zs4BXjbul6ljwbvKHbmdY6Q62VB2obTYMaP5ykl4kHnXdiPOaFqw
c4qLnZBrT3mEyK01uQnTeVffzLN7WF5AoWU7KwNcIM2LkByq9LgSSKfS38zAR0z3Ar6PA1ULu4jr
65lf9J5SSI5NLGHxSi1tgam1pP7mix8ic2nCwqJnZYpvqZ1MedigLN76vEpNDC4SfiOmkiHHX/IP
xObZ7X0b6Mvtx3xxpgU4QgWM9OROHhoDQFye4xQru8p7EauAy7Z1h/zUNjt73/ARKB7LIF8gT+4Q
OfPcTfb+cXje2riLQCIhHfkojr60zGJeOPB271tAXUBfk/IVECAnNnUUCoK8yOZl2ERfibHNxmHO
x62teI0QtDInf1w784adBVIrG5TRpaDnl30ebqP12w0SyEdJrJlscetKeseZNFG9dHDrb8bo/GOO
L44iGd4d8y98rwb3j3R6jFjORvf0fkTg3+fK0KfSim9dTPZtOeShAAXKaeBT81riIGgs+CZ5L3GK
bt4mGbi752DTLb7MxM3DY5xgc9LFukR2T4CtG1wmVNyDNHcLLoG/8KvZtzZObrZU3ukn79phEfJo
15Va/HK+ZqO9ajfOgvjMLVTD5wfE+etqfBCXAQ+BD62/qrmnJCkOBg3uJvOv0uPBQTVzVdj72X6w
7aroWlubeDeYd0toF6LR3TazudO2CyB8Y3aVEQHoEX99ftu9IfEPZFjcQdHPw3WX+EOxVG5b/qal
DY7j6/DWJLqC8Kts3PZtaYV7i0xmD1B6/OA+blD+e0tRyOlcvrOUmNKR/OabfrSlXtlVepnmHju3
AuhHe7m1sdaRA8Q94g9roUm9hoA2Unh434YZyoK47M0jyLlF38DyADq7BB/9vOLQ44jpJ+Q1YAqG
X9B151Xv9hv9Y1uSnP3wPs4RKE2uwYpI1L6t/UuMG5bW27bUTuGzG0lRKS1he9PlklLIdT5WI9XN
lzBDoWh6lFn38bWbDNXOqqcIO9SXo18cQtNbd5oe4bsIKfHqenDo3vrI/CV/M6UAGJ3BFTWHYp5K
XXnvGu+3Q49KCZ4C/EtyV0Xj/3KI90PdDNnDU96nykcGmou9SXvVU+OklUXlwOxZ77cwiVjBPCfi
qbKd3EX+duukbN/+sbPu3lPq8rdQfkNzmKf0eLBZr9xwwBxSV8ZW6zO7u4cbkJm/pp7EZVE42smB
YTWXCPytldTSlKDAJ8LAPGyTBJisqhi4yAESPeqem5VH65MmRatBSrhcJBd3T0ho+EYZSA2vCWM7
lApsv4bK3U21SB3qOKqtw/6Vbu5UyAGDD/h+pEQdqixx+WmShdHTr78aah/WCu6ZO1+s4iIuNSez
XF0OtW3Hwj/i2LVu7T0mvHP7QszOXnZqS0kGt/1oZ7bXebTnh21D9equgJsyX46Mfuo3KCNJ9v5L
50Y5UegALsydbKRdnbRtfV4wNDi4CE4iw+eWuH6UnWRaDAg8jVf2gjJJadM1Urz9qxSqH0ok9Am5
c9o695m5vEZWwz6fHMomxqvUF74hsEE2gzv+PriQw2e6klDSVYM/jG+6uF2d6+J+DaUGoUi6uAfZ
XSt2mQfK2d/gr7V2Lp955+TLC8xSX64dqjiwB7iqTqkDjnkUHkCnz8sn3eoLezWQMBRbu4KsNbfP
EEgBt4Ozc1823GZpN3orWp5AWEQfabLXvVWYw6F3Sj1Q3lct7II+bq3A+iC2Xkd7/ONmeNbLbXl8
DMy3EwH6PNtON42goAbFz1i7N5izcFV7JMP6u/Vqvh3cvR5kV9u8Ort4vVwfXDTr2cGRQubPzGXU
GnPKrthk1iT7fz9fcK2BVKA2dFoWKw+/mR8pcC4dG81TeiGiDeiriSOLGWWY2SnYRCSh/H7rEE5a
82CshlaEkykV4kNcOHlkuLnfjO8B/h8pigUj0uN7i+QikqMrLiGrcA0KZ7ay4OhuojPmCJZ3jPKw
8BX8QfKwZhZ/A8XCe4fSmKzpWlNpVIFixdrLRXY+UJ9orDDTQG/Vmc/IORuuTujrGlx+H1brGq9b
eKMIh2EyIMVX4AJgjuKufAlpDK4O2PXlfjI+dRzTwVNm/77zL35G3HQ0LFDe8ugW4zq3SPE/aUyx
E8YyKu00a56UCvq+v+8ZXcZlSGnKit7U9ArGmVyPiXGy5MPkxT8Sw3lRTtPp1FUgNUDs5u9Ic6DD
8E8O9qJ3CfB/QDk+799g0RjRqhchG7E3H+P8q+xK9uotgfyAWteX5njDe6ZdkJkLy+kDfeu4tjwD
HBk086Vwrcy/Q+Nyb7lHDpSVfu7xcj2ZrqXBCtO3/ioLybmu2L6MDyZgW7sZjegWOMJIIqDJJEQu
IfKbO6v4E8Zxbze9wP43o3Vv1OzTN1A2fcs5Kn4emhH/g4F6DZeIhM0VzTjRe4xEdvK1nR6dLF6i
4ys8KueR4d0uXtt0seCH87QJbzh1QVRJ8HNAfRp8ChbJVJ3iVkXPVo+ieM+IY3ARZOQwQWbrUHSp
DwSvnsYCrxoccQeNHU8M6r68H2wY0ZsxJN4GPZw9blfI0kAZPNwoGzPJ6EXC5Z0WvqrqvaiIyumH
HkxFjxUJSmWPNp+4OAslHcZj4Wh0acObwa4LAp0QDsW+5i2QAangaPshRdG78EpXfLrZ2e1PaO/D
weed3gkw50y73Xb2rle8IKBG6ELbZN1lWubHVMALRqtp7z570B9wXp2ICuuU991csD0EHkzOHM2/
bogZBX8PWvIxwhapJ6h3bjlMiWAX/+I0Q5gUQrh0CxVbdH5wp0x3sH8dmH1RzCR7/mSVYxmqwACX
TCy+2tNjR5CaWBlmFfMf8+7xqW9BIkZ5PoBNCfOkPaWNC/L8PbnAEO6JHW0RoCxogXqlbh7x3148
/ptFc87PV9uUnJyx32tSvDbt3sLHJZfWzZi2Hb3d3L1uoC+p+KhPzQ/4uDn0bm+GAHgYHY8epgmH
IPKB3NRU2MZDZCFIpvgXyF7soud0RzqRNBi80MbIj8Uz8G7TAG3RoE6OkAdhz8694BriCvZhk87s
GOTRYtXurWiR03AWQjhx4L/bY82AeVmUTIbQ8xRbUAhQsyDjuDcDKBalXWQAA5cllDaIRKIfwGrl
mT2SvO0WYTU26q68wU7rpoh1PcH2IDu0Sb5KW8PWzE16S65BEnZ6JGQB7XbekTEoG5v9lbw82tP0
EB9FxdmG6Ip4nAoirCa7HG7tNX56TuI76WQUzocJKon9iJgbDrgmdw5G+rjRQbdAKjWAethmi2Nr
T2NUaUjeGkK56w39xSxWIcI2qC5jw+mc8CTHVo1tNBWsE8yCXqaCvXqZCHKtoNh+GX0AUDYPRyvW
G85Fb8knn3V3aBNBaHKnA3e096GV79hTl/ayfXRfLJ5hdvsF3//loP3wgXGV8XiYtqPoEvSGX/MO
P+lO31I0fySJSOfgW2BoNbzZySAa4xUpeWvLM7FaG6Ifg9gGrvj50DEUcJ1Vzo7cLYEfHLqwRvuv
qBfPiAdK9GKKXRNjE4EZQAn5DUF+mxUZHdwwdLfMMMacifdkhzcxWjXIrC0mtoqUiw11erqCaLN6
WxBf2aoRaIVNDz3Fltkz3B0zv31txfECed8wUpDxsczU4gStl+7fUdSj3cKQTos9muIIeY6s0t/3
gP5DER2PsTImH756fNfjW48zlQxhWOs90bDBz8Y3FwUzAatHCkx1FkuO89FegMDBQ48ijCXBf4Dj
vGAP9fG+9FLhJJW9v+2jFD/pt9Z91rU7O/gChft6wQ4fiETQG5GkTrWTe5pSzsSeDlXA3Llx8dlf
K/+LhcbbKO6taMJtC2km/QpwKUZAVtgQrTq2mvmrl9VSjqR3HKMy4czDl9uMTqSgAsoMCvgnsDG9
s+eJd75lv+s0ZHHlDo6xuPrRR5qSoOx29RbvSIiIsIR80qoMX6ruNjpnWNESGmKs8k17OI+GtKIB
6l9Ew8LO8XLBH+dYujtzTMZ+cpvv6yALVd7Eoq+DOKx4lkz6B9XxUE4J5vobkIiiY/afR5OzM5L6
5HKSA2TH45Cz5yOLbIejgSqFYSucmzbP9GO8PM6cS7+Bo4i9aTq3l0IOm7Ql3I1Oq3cAkg9e76rS
ys3wBIpHb5DDy/be318caXKaChkAGfjWabBXgHborXcaEEhinjFbkmShA4HXi0/lxBld2yPQBOeN
0sl95Vg3P9uEJpQr78q89JbxuQ2SCRS2UwCCSp/yoeXmtI4gcdlwgzo7RF2McacYN1ZkikNjOIz9
5jsOtrmrXbDhgZvPn9/ddRH/XuxOh5DldR110uom/bdtJEg4c8nPXShsm2xxDw5XAmGb2/HLYIVB
Au2j3YI638JtaAeN4t5FNnClTbDMEU3pdiL5akwzBYoOuoO9BgwQEmBe6wdUYEJQdhnn+CdL3t1T
neJd37VkKT6+J3hAZzatvLeMcH206KOLR6vbSd87HZRptwzCxq0F4OG9avxs7z2zWw7xZDm5cQuP
soloaS0MTxBPWW3UlsRC+gOUUyj+SwIILS5FvyWz5cD9xqFCdLmnLHVtoQaLSlteYPwJWgA/GH70
ng4UizTeoQYbDQ6vetq5EI8HF9RDJskJckPcd5aJ31ikDrALZsGvTLFLOypaaeKEQsO593ejnTnL
tf8ZniV7kKBCG4StuWxPUu8d2AbInpbKK3tpRoPdtO0ui4DWau4L9cStLY3rfBp+qV4Zf2SPlSLx
uVitb4kOSiGFSCsdzrNoLrYN+pgPCx/eNedUnFLWnvwr6bGYPLLil+dJ+aNCWUHXIVaoWsNoqiY5
bEVPsLGU7T1RT4fJvcfVV9pcJQCc/pi6wYaL/Gy/2sgG2cUvdwQozi2YcH3VyWL+w+Z69jMqBZqy
3ByszYYXDjRJ2PF6m8zICuLZfbzYHaPFuZ/bxdzumfd2snEW3BzvssNTHQnHndax++6s2e6pr5ve
rb32hs2No8/bXMeITlQEqycu5c0Y0VIUse1WqFgPniHz/LU/9EEp+bSTwxDxvZtgQAttzLbW9kRH
9kcT5dZKtG1G29QqFRwiQcNHqd0Muoe3yXHGo2Xcklr6kuDp7kLEK+yf8xf7kcQmWfvLJanmvKsh
r3CII/SKwdutGQ0OKs2VwPzm788/5l8Np0zaitH7DOYFpUhoV5WPaRr6XDqXh3J8cdozutWhbgsi
JEDv/CT3X45V+WLbs17M5/tjycmYcjGOSfo0O+h2acRSuz2q79/qvCrFruv6WjbOJmO1hfBMWMxh
LdPxUJVeQDmfT+wvYl91sEqhtFSS09ksGSxviV5RIjGH6R6Nh/Qu/yrfoOB75yFdV/DYCgc1x/HB
Gvx5DqqDV2ral2PjfLknDD6NfdHpy6bp2m3jfDFdLmrHYT+OmLTSNz+RHx3ruKu1O6jyRjf26l6X
V6dyfPLgLIlq+hdfVWQKEyes2UKN6gO6OtnKA/pqaLm2movJkhKSQZPF8/bD39/pf3g0u2S6uFDd
NkS+mm8s/uRny1wJvvkhuV9OZ0ZOXooPcshZnLrUee0o6FAo6nLpBUx4ORjUTFkRzIxnA1eYOleU
lNvdioHbOC+wl4cGmFXH9kKH6wwcuWaiteNVmCLZ+qReVhnjnf0XnJEWNphQ4HEZI8l2awCeB8fm
yeQe//wHTJWe5WuqpGwehlqMRfTh/rDJcBxu5SUoxPOvWDe5RjUENc7N60YTi8n2YfMEQ1SSjjDS
AIV4PtZftNHKXn1UqX/MbaPcikK+iLGmM1g+URR9fNHJNjgKw5PQGVgeSErNmOL3P1vPSiQy9EZ5
QsjMmDRS5tm+EB3R184rF7HnjESjvs+a+FN3/h/L8GOajZuUNLFUKfF/dt04pxc73bvwbGdZ0TfW
zE+E7WfzqwSbggbZu9WO/YJjOpsTulBwtgPSNeGYwi1SM7m64Pogcf6Y3E5X13dLeVyPlxYOHGAJ
qK+CrwcW0u97b12Hpr/RQHc/n89UrZtpJd7M7+l2c7PE7uFVCYCn072PhyxQySnA6XId9M841SrO
u+y2PLpa0tX3/4MjVwVgq3u4EnyUc2OVKkd+hc6V3cPgzg4+OjiOoAQePJ/w4zg8+7SVuHPXcsM6
iaUWAwE3DfuGa/9ngQfhKsBtqWZAkdo8GfCR5/74ttu58X/TkbMfuyJLsFzD/fBeOx4bF4iyZu/W
xZ6qJF5eb++npjgo8dRfEHuGUb/zxoX10L7/y7mJ3fVjbpp+KJKTxlgvrjuLfIRvX6Yj+u05y8/6
qPNrsmXRthSYHiKtXomq5ko+ludmKhK7djzr9YRz7BhIig6i9lu35V7pPbd3Q7dmRRsimv31BX+M
W5mlqRpSflgzS3rJxT4ACnrx9hf1Th61nc7btfMuRI+Nu/18ddVfc4Ef41ai7Olo5bp2fcyXfIcw
C7wp/JiHvu9rgesvfPwMkfTiFWCDZCd2CGDn4k3y/Hc8os+z+Wt/fuXbQd5dM4nf0T5/HMB1Hi0x
kaSnIU0znFc6YwS8xLpoV0c1F+nvKe+PJagE4vUOmcBW5PIuomcOrA/Zxwy54uApemSdg9MrcCGA
JSlKzax/veN+DC2+zs+9fbIu2kXjDsBqLF71cW+KbMTBb3hHv/OUeD7a76f2x2iVOHwur8dSL7lR
8Uhgqr5IOofz0Abr4cahqenz8dS6PV2JuM1VLs+zBt/0Jd5E9Iu6ufhjYrmIXpke25JDT98ZdkYG
6ZgbSh0qJ5/CKu/5r/g9z/4x60ow3hlXNEwKv8Jtz6a9BSj5WABREBt88ZrBvMC82p81c//9Cvge
tYosXKT7Wi9EHCGREG5XtBofB5wib9IaLetyiUex7cnpMSpRa55LDfOcs49EojujKgDe3V6v8Nek
fo8Io02V9hzf+lOXl5XgdEb76xFLhwUGyrA/gM0CgcWBtTjC6+dzwCkfWEePPfE/3Y0/FqYS6LQz
1cSV+Bwv8ZTqzMlRXR9/j+sUnyeP17N430XPt8DjOnq2PJUgJ2dbXWrIj+BqUD+ErUybgfa0cDXP
j/aOiLH7Kfmsd1t2UPJv7Q/RNJek719GeaMS5Yy7Ulx2KT/k4vDq8/H2wndj+PF6Bo7mTRLidVgH
H/z+Lvmx4JXwZknGWVJu7A3KYgL8pzIxRMHY6U4mPIIgdj1f7LrzZlRiWqKtbg0Jt9MxDtmUFmf7
EJfEoa0MA7yFQC1GKa5T4WdYk9/+nrz/mGcluq3Meb6Zn9lYbQBF+v95PpM0BPpZumysugP+a8r1
Y7hKcNvr1lVppgx3QaYOvywGAuK9h9wAopPXmYRu3cmpuSyMSiBL7w1zn5mMKLx+uZ5PospiOgQV
B5uwxA1rBvyL3f/ImL+naFYAtXQt3/fXx3OdW5HqyVDyIgXHPh7uIOlYD5DTet2Rw+JeSArW7uDy
Oqi5tOoCqSlW5ccVKSfNi6WKxOhlSinbF+bGwwDM3cbIJ3RooBDU7N+aZTYrAWqnbs+Jfj8zICV0
h0L0rBdF4rXrgUZ73brYXZf5mZXgpO+buWFgNzp+EVh4ijkXHtK698FdQW2DNXacuiNaN8VKGJJP
Ei4NmjgqQE/XIBo2ncAm4RAGdnW7qHZ+lfijNLc6kjTx+hPu/evhjGoZUQht+6tH1WsVUmaq86ZW
xAyeRPyHBeSPXbM5aHKuZXzEHE6PyqXXE7pMbz3udNc1q1kXeMxK4NnLJw17LtKqq2CoiF4OGHP0
oWGJx6VTFwb+qllUT2Ul8Ox0aa3oAmcCQ4uxovR9eCA+WWu/EAOT0ry3SGqgFvxv+OyPgFCJQKdc
X1nHDUNDeoB2RQY5HH6pwyFZcmuJwwy9W+zWaPT5+fxI1q2wVQlE5dzQ5s2M/cqjzGXCOPB1BVhi
dyYDa1h3kYjv9WTvWJWIczmejpsc7Gk8nZKPa/QbFWdwEG4XNfOquyqtSqjBqFy7zhu52DnU+Wcp
tsxa4X1JjkrpCxAEz9FwuWkBtJs1yq26U2lVok6ZNdfc0Y+hoZz0Vhhkguf1Aw//PxIDLpQcQ5C6
tFgTM3q2tuLc/jiXsrXBpEFs3pjUYMqzYMrOHQdmN6GsodC7aO9E5t3m4Rv0O+TKoiVNeHSbnXCw
pSA1qDtNdW8iqxKdLOW4m2c7oi9MFl6/FP0QLtvAC0jmBtC2/uVOriRHx2KryIXC/KlR4UDl+4t9
64NulPgReJNRWVenqrs9rWpsmt8bV+UBvYELQRKhCBh89G2vJQtfxdrlrB2vEpw2SUM+KwknVbXJ
78XdyVtjSO6HB/YSVku7Lg2reWNa1ZCEt+fBlB63S7sHhurvnS+yk2PYCcinSUnoN1Az5t/12koI
fpjq/9jF62ydlqV4T0hh+1G+hkRGIJ617702bT2gkw3ag9GW7Br63BTWfIm36VIINWH6kUvxEQqQ
nSCKMGZMICvtB1DdYLhczzyLMahow5AwkBOFIHhvKgZ7o/CzjQdmfOzAMAr3POvgh/pQDWDceYPP
0HHe3yzYNDjDvFLQfT1M6WHsdYvAsbtq4HW6Lfrn+YNwoEd1qyFW+MmRblbC5c3SN+ZZYIEkEzE0
IzggpscBGjH72qWvG6wSMXe5clBScQOdPFGKIAGG5tyn6rHMw3ldnvSXwLn6nStBMtXW+Wol8qSr
w7UjSG72l+51Bk1sDv9dYKh2Obqd9WaaGwxVBpAUe2Ph6W0n3HBOEYyW7vPRfq8FfF/kzUrU28m3
raXe+GYPtDF3evAGirZBbLC9joDEdcorCGEgwz0fue4qb1YC4M0qNptbIXZLXDp+vHPHgWjbAuS/
rKt41MX2ZiX4rcykcWzQQ4ZgO3VFJPqizAGGyPxqplV3nVbNP7UCc6ejwnWq2jgXHwbAt8MhQYis
2gkTrMAHV8g8tYieCKfPzl4l+m3n+2uaH1lN189tjEWDrybQuEPFcQRcWQulidv5n4dD8v/n7V0e
lX3zcnvkYUg5RjElsl40ByHHlA4MRVRWN8PuZDQYNOuegc+fLFbVpHJe7hJrXohqIB5NKLh9/Hwe
ScKd1k4knYNBHST9D9tHxz9ea+iKVYXw7hctPdOwSWxVd8ET8GPuPwqs1MXzVs2xENv+75X9HqsS
RNdNjFnLCyvr9nqpL7gkPP4mYW20/r2Sa30PVAmg19v/gy3adOWyiWnsmu1kGKCZ6gNxiz5BmKeB
/tWEnNrVrMTS3e2w3d8LZsg1Ibyn4WuS4YG/unSNqwWhft8u39MUO/nHDX0vm9eTdWe0TZMnA707
AA6iYTAPG6PgDcy3FtkTEfPZB/wrohZyIpl7pkdeF0OeFwyAiEMhqDpcv2G4pL3t/3giv+dZCaeZ
ke1NSaSvJBrgzH5B06VwSIeOV1uBFwmci6ks/YOeb9faXVSJrA1rc6fRkpgtSyu4OmsYxSQ10Fo9
QvnKBsete33+5eHwn9v4e66V3NI8z1e7UpSq4KrTkAwCuqN+CJtBNJ1wqaGekwD2ImTNJ8eOPrCJ
Zt3Rydqh4wWoDCXnC0LfGy0qPXsLJbn0vb5G4fndGXyiYhi1nG7nFdPoggBaD/3W7chKqD7go3I/
PXAsXhpgIH4UmM6Hwq/kPnIHtBGpOXH/APz+d72q8J2USuk2ORC/aBYiTsBs7BOo+x0bRlw9neH3
V/P3aJUIphenfX79T7FndqJVH4SNeavn21T3Rem7WwwFq+FSz2b6/Q78HrgS0W5okJRUYOrsCHYD
Ts9Yy4qeN8M+KKWFhpOnVcOmhEf6W2dG82DZPDn3VfQuv96TnSXyGQ6g0A3EswVVS2gcZOHpg2dU
e+Z/R56/J1yJbYdLqWXFQUTS6RRdD9yt6OOjg7W048hhLf5as28fp/JHJJXn95V1ODGaC9XxYBed
WIZKSv2Ol4nXar606pD1fygbfs+vEtNW+0xdJSKUupzweMGTde+MxxxtUbdiZakDmwEsbLDnFrnV
oJ3XmdhqdUtciW9Nq8ShTlTv2qJVDam/R/f4lXPZcnGBuGNoQEN2++3N6YLPfEGwiISgB/6+OFh1
fD399zfu94JUAp9G9fLalPk1u+n05k+vzqXFtyjcmUY/Ki7SW8g7srkg59SEFYPN+7fTUVuv/cJZ
wYuHUIQIBy7hQ1Qik9RbK/+Clual5lb4Hdz5/p2VEHc0yiKdz8VWiQ+tsXjXPtgL3ntCiQDFGdSi
5yP+ZbRWuRKqwOC5SOVku2VESjAgSQS4Ic8JqPy1u/IfHi7/nVwVFbxpiVY0RVmLl2ccR9S0kGp7
QccRsE1dlfQfsiXLUhpqE4HlAzn8ceqOuqSZh3wnLliypRWVHmQrghnGO772ofQPN8X3aJUTp5aN
0/EsRhMlwlh0ObMhE0IeIrUmO6vJHv7qhfifr/Y9XPV0bQq6v+hbwXwt3DbUhwftYkETq97dxRS8
xzPUfjNwiAGI43OCjAkL+fb/SL/4/iHVg9XcWPfdmXlPSbshQ0TDR53HeRfnGJXb8936D3fF93CV
87Hd69JdUZg3QMkid9hC0VBAjTQ5E2nKqF1zPP4hTfvvgFVamLpJV9drJhZ6mnVEXcm3G9FHnzos
hVjwPzd8qQtWdTu3Sg0rzT0urGfGpEoZ93g3DYM09DxSUXcg+Z//bkkf1MMf52SrFppUFowmwCeS
KpY06gt8M6GcPkAJWjPe7xfD94pWXjGlfttcC3FS6DLVQzdH0RfMvHt2BC2qFlX4/VHxPVrlpr/q
m9NO0xlNpSFD7Etcgcj8AtLY4JUOziEiC7hYNVP8/cL/HrTykmnedo3j7siSCt4KXN//7lLR8Ffs
0vD5gP8QxL8HrEQfPfk/pJ1Zj6PYlkZ/kSUzwyvz4Hl2vFgxYgw2k40xv74X2WrdKFcoQ92tukrd
yqxI4HDYZ4/fai5ZrXNBXqEMF4AZOUb26SZM3N+atH8onoF01CQd7hsamSBo/hkXSsUtPZb6vf/i
+8H0Huim0msXMi7Tmp/wG509E4YmdNrErjzOTMOmNf0XA/hD+u2fd/G0xPfrsbmVTcuupSLKW5X8
zlQRj+C8FBULk0BGAz0s2sZRmbGVk/Nh/33Nf12HpzV/SOql0xXWgcjt1nmlpbEAb9Q+IFvayqIH
WYbDt6X+lu6WjER6yLghSlH82p3yb8yCpvZroUmCgTzfkH/75xup6zg3rifWgqHveEMZbDeYnmYa
am5MNpkRiA5d4VDAPGd24Ypgsgv6z5OXEVODzGomPW1R9tXouiity7SH1igj5H38bFqXaJAJJmRH
eq/aN8Yrlv0Kqx+Awhef7zSRenDCt0w1XSGY9A4dEeFxIVjXyWuLHEShWesUTBsMWvOr7uwv1MQu
1qUnaohv7XpJ0wNTyarjR0zvFRYnFKJN/3tmz/MCPZmc8x2h7fuDBeoBZQhe0jO1QR5hhJyYK7lq
YvWzviK8SkyR5ryPpPl2f5Cs/VY5+Z6OfM0BxPBsux/MHdE9sLkHKMSwaCXVWpTC02nioo38IR+o
+XUns45QMil9BuCUX86/P5WAf8ZK/3zVTx/f7VJ0ysFoHqvcYa4wYbI2TB/IItRfGnPPhnntkU/T
+/g6sFbIAWVTdYCTxRCvdJymlox0RG4h1PcCiLcfsV5lR/hlbFon+WQAeHDiD3nnTGSH8Rgb2Xet
Qgvh1RSf2ZyZ1CxCaMZkjPJiraEsjPopN/5xlvctRBQ7vLYMeZbT/stbXj7RGok+kje0IobuL1/f
v+36Pxfi6fsvc8QztKz/+rQlIIvKP95QUO95US9Dx131g0Cfn/JqBnv9ZZsj8GEjvBMmqCy+3j5C
kNC/pa+Ef7vu/7yjJ3uQCKXKLALp1dzR54p/GyPTQY0qm9wZTv01aP53yM7VdDa2RrVX0Z9lQ5Pj
XT7cOiK8Ihkhw3WNHVF2D1SzavcxOS5jyuGPEDk/Hew12xIQNUqZ3lVjEBjpYiSn3EKh3SiNR4XM
hj1v//5+hD9R+/NOxemWRUnpKXXP/ZS3Nm916cyR1AgfBpkiWAzFe3l21HF5tB7IdyA39MBEkXm6
vh8A2wJ9Di8G36HVGOZh6OX1SKX1MvZQKsk7R4e0FaUbHrG8eGh+JEi5FBMRDcAGcQ8hKhcVhPIe
/LkTbtZxpote3NpdcFoi3/x6vKOGwAn12DRT7a0e31XrWNhunJqrAxPSpgzoHD10JBpKU90X27OA
oFWIth/D3Y17BekJjTm6K5ZiRAXQ5FOkrzQH01B83WlyNiwxFOfScuD3qIHCVaJeLT2UGH2hLSBH
xOziKmh/6DRpngBnzUvRHtRutbnwETk3dP+NHbTwCaCK7IIe1GYkLmUBYRZTOXtqsr7JzAye7WbQ
i/vp70wbD+YnmBeQs7MQJU44CxA4pS8mSMUdY+adZmO/BIQT5U3MNGrXWYPEGlyc7qV5aUozQ9zY
PIouYvmluC4GvnLyWtlWJZ9fCyFiwLnTNmX9i7TaD12kYi8sakA96BVkn4tmsSDldSMdWmIyAVEQ
GCR7JcJbwYmXbc9jhB/x09jK/FD0wcFcGM2O5gdn8/fN+a/R6f48+H4bT5/qWToMT3kzaP+0q7tt
MF2129aUFu/9tJmDqHnfReoX3jLuh89R6fj79X90HRD90fjHEFX92YUyWv16zrSuxcGHDL5qXL7g
aoQ45Pbqp7KNA3MEbpm7w9nBR4QofPj3rc/posueijbjuLAuMO1/synqTzZFZPy311zvtcCfjkmp
VZquSBWWpfciobghhvoHItkiX8FhYQafXt9kkjrIi5Av+TMfPKvvdL3smX+36mlJ1PeRb+df2Ne1
M6kTkwwTEg3EghyHxC6c8Mv/vbctQgv8z20/nYnKn7HBM7e9I9JHYSN6q+nSoPwzcaQ++v61He+n
s+f7BZ/OnupyKNJhIberjWLibpEXHjPfYgYaSgG9ivGEgiUu76+y3T8Ehv980qd9W6WnBIlsnjQ1
M7oYpi8BDeh5qNrOfbmkwWm4+LjP/75Xf4i4/3nNp0xD3mhCWek8bCTO0dnZTf+Man9uPaf5ohX5
t/Di1+s9JRTOTfGQ1X5xqavTCNL3qqFrwBYznToIf58a6nfH8zklCoIkioakABp42j3a+XrqDKYz
qXCTEfwzVDtdmQT5I2/rWM6EtNtv2ZsfSt2s6bdrPm2gR11cGzr42UBj9BTN8wRHFKebPi66FdCA
QxA6P6CG8evqyv3b+tvTPu2gW3EWHreKKxN765u3PESIhaxR4y9ac/aYMYV2chef9OkO+u45Ku7A
pGiPiXw+7qX/iL5Sl5iq11z6+zbr8zb/ui9iSmGoiaoMBPSfIUx11i/6PS5aejeS14v9qUF7rDbF
L+7zH/2Cv13mKVJK76lU1Ye8pf41mMb+CoET87yCbvX/e5onQyrkzEPdqv5p5uWmR49rloZy4PL/
d5WnndtcxTY9XbnK1Y0nTKIe/CSILc3++1WE/mb/tmZPm7U8F3WsnrmM6GHpynGCgJ4Uom9186P8
l0TGb9vgaXtqCdLzWv9+xPHgZmqcNcOlON2Lvz3TvxM0fIDfttuTUZOlPB4eyj9LV8N3P8x0u/Cd
fIlnOfv78v1sz75d6sme1W3eDDOdR7opJqLgxsN96/wHcUn60TIyg+BRNxkJXyA2RuCdjsSNxi+3
8NuiPuVM264S40rhDkoUkBGmqt2ib5b8DafwQ8P490UVnltbxOPhVHQpi4oYY8/YgdmCr0DN+OKn
q8x5REhe/LK4PzRLck1UZ+DCaeRA/rg035KXWZuKjXRPW5rUh2ERDDeaq20TP140yDQj5IZjPVVD
RJ+3FxulSwSMw/i1tfvsRrnQdQvrmzESr5rHVbqp3NxXluXXKcidPBKmjH1txBD1b+cRGrAG5qVj
D1ztA4nnnsPogMxwqikyqUcLIGexwl2a3xyZuDpfK36R2OeLrXs3p7CVWWE3O+F9c0HHG23l0AAZ
dXLfZ6XVLotl4qSesFBnh1k2RW++C/QQFd4BYZAnO/fxfQ1hii+87UW+7b7POLpGYIoo4AlWTtMi
UMNFab/ySUbrq6mvEtITfo2oJdGCMj8zIHAOkH8yWoS4OhSb1DeiBX2ZrkSqka/VAlqirTiXqAsB
QYmuEV438vtlUkxi3SeIIJJwOmKJo62ExUaMndOrvHuMrpN7g7JTPhrakpN8HBAd9O6ifVkU4Xl6
j5SBOdij+3pybkEFZhoSOjW0bk+riteO76tTJPrEnllYz2Q3m3RfgiM5YnSPBit9YazQJvlls/xo
yNANpQ9J1ox/gbvOcnORjvrgvlLDw1e56FGWAlA6Z2HOHO+imlfEdVS/Q226Cq/ju/9bN5T044f4
7QaeDDaKIYlcVwmO6uA99ktyFDtQ3bqJQPFIhaBZ2dWsQ2Bo+K6uSu9oHfcUpg2auiEBOK0PjSas
JophKZAvS6cljwcmZKK7PYf0V8nYH03kt5t9MvtXVT0bp/5mc0dw2cuPxJIqu1CQcTx3FnmET5jo
EcxQw72PH/ofFTt9lUU3UmAHWnbKUYuQl4NwNyr09qBipkuccgpGj+2ydHU0xE20rnN3fUY9IWzG
SKqndoQ8W/ZLtPWzjVBERUHpW9CUZ5nVMs8vpGl57w+LvIGxE0b3cTo3XOSm0eQxi9rMZ/LoFAGY
kZHYdB/mxy8778cX/+0Ono6bfJimYl5wB1B+0KbcKcEGOUwXJKptWAyPhg3l8Nhq16YeHAKDgh27
EamswUyfiOO/38yfKuu/zvNvN/N0ICVp1eh35XBfDaIEtUb649AgR16uWcJLCA4vx2DgXjwE0+a9
FGnK9kMdtuwlQ518ks1463NyKh52qrgRFcbQkkWzRIr6vJI2xevxtY6dIa2F53UcKgX7VpscUd3F
v+wwHGWgZeY6toE4jQ5otqXuaXx+O3kF2WLsSJj0iG8YzBNSEDUKr39/ePmnJJ347eGfzsKbMVTr
puJN6PPDfPh1Gd0rZPQ3J/O1cdbg1seZiERjZ7eEtzhtLzg7Diqywhd5TaBwMlRLyaq82BJCcFzu
bXSGqPr1mxjFz0fpf27zuW9SRGekGZx4R9HdkUZliLK6S2Y3gEdgV/Mi/MWT/Nkv/na9Z/e7ypv2
XrMsJFBHd0RdwReiRe9m1t/X/8cE0Lf1fy5VyFVe3fSSB7tDlrzNRediP5zhBqrMZ2dVE77FmU47
xitvYVmZkL73a+i61AzOyO0tf2PD9Fv9X5+CqooGBBwNh+XJxrVil8rDirsREb82ovf9bZX/n1zN
b9d4dmljaLZtw9JW7i2k3QQQMee1Fl6tX6zMz5vm25WerIwg1afBReJpBPd64JNewDi+Xaz9AQt8
utkIT0Be+OXx+r/zbyv4ZExyLZaN8tavoFcCnSxHD1t3/75nxH6F/naNp2/2cDaMJus35xgWrodM
7ylCYPUyva+B2OSxlY/xaF8PxNBWrvd0jEPhoIxbX00RaO+D4t+vzbE/GvT/LPWf7+mb2ymVl1Qp
rjw2EsyrATWVjB65Ikx/eXThx0O4h23JsjE0pGc7oDzqW6FkcbsSpsfZbXIbX6ItVgBZVspkf1/m
n23At2s92YAm10owgFyrQOZWdk52Zuarq1V4v3UA/Lx4/3mo3kZ/W7wsGahlMeRCKdrkXRA7zR8u
tRb88kC/LV7vD367TjfQb52c4sEgmbSIGYxTHNm8Zoilxvbwl8y20JuKf21SSrAaUFi0E//0kXy7
2B2AonA/Kb2T8XBaFI/T+cHmwDAHXu6262N4+LUG9GPFSfx2zSfzpcSZkqay3F8TrNoiD2lsAOi0
KhDkn/+ymD8enN+u9WzGVONSnEWu1ePNrkFtxc77zT76ov31Wx765w8ezvRQlSVmBp7T46eD9Mgy
nJTVFRgIEBBoH9SLrW5luLUnoGdopiGR0HIIZN0wz8HVGgT6GzCOyWMBuHz/2w39tGEl6HxDEXVM
+smevoxrrh1Ra8ralfROEYn5sIdLCcj9lYD4Y67g+4WevoykAIks3rlQZV/4CLVIsG+evlEfjoRo
09A5TR/jelxPkslj3vS8+/ANFEq5UHaidZ/cnRTuifGGILVqomo/Jri9LXIrBbsibVGiPr/oA7KM
MrL0NlRnmm15latqenKHTunJyCZKdo768tGtrcM88RMHApajHUlfSQDGaBFv0GUQZ3db2bSvuQ21
fg8hCEwN5ajKGTKjc76iPmNAIwLQCrgJ5d3rON2Xo2EUI4NrC+PHwbxM5Pd4/zBPfvd1MOUtDk1s
XefEoun+9Jku470aDd/+vn//iE49f598nTrgZujxCJz+0xjIXV12J+nUru6O4lLu78E9yjuUFTf1
4Sac9kpOWH7G7KGRTI0FoYJ1YcXTI0HpwWytGCFl2S1dmQBR3BmhTAdYaRcR1DBz/TAHtjZLXIIb
ihx3MsZ/v/sfbfP3u3/60h+t+rgYOnevmPA1ULRXcUPXFW0Uf7/Qj/7Z9ws9febXShmWscyFKld/
UT3JlTeKaCd+NSNtQdDnoQvPnpDCYtK8XhY5tJAHlXXRzW3WxUyXp+gIy+Hvd/Xz4xO4SRBMoBX+
ifC+GddB1tanYXy7k+Xp7CM9Cgbi151DjeyXK8nwzn8w5JIqAmXVdBna49OpcZR0eZAU/QoAVmhd
ZTn0zpEyzX1heRwL+5xsjroYuOJ8GKpzCqfkaIZHS0Fb+ev2sMqvkowCQD1ISKSWgh6gDpuMUa+R
YhrwEMCSoThrNJb6AgEJntukyqw6HM4fYWUrgbgYeo1bbqQ+fVVaCSSF46wFgk4Nd3nkX0a6NSjM
RnCHL9JM6IWCzcq+f3VsY6jWXpa68VdD2qs2k/D6dqmto51AMjzOjKU+PqwvO3nyJbuV1a2zEHIm
1A3ducO/gJnXBpBHwuZd9VhkyLdAIME1lKHi1q/V0ak5OV/Vl0M/MystVbCQc1Jmo2NA0V5+OQWH
9fW9e9cAYE5Po9y5Usfs+SBkco+mXTqG/aCk+7Bl9+M0kt6Po+Gjx98cHvYQNAKmCPHSjwsSx5Av
1/qYZJZkHtiCsf/GeBz7LjHlL/1uS7VPxq5Ynf1idhVgPtzuDmCkYqr5MDfoSIPCCPmPYmqQLPh3
4R3IQQzwIN6mb5inuQ7xIEyPpjbDTqVbYSYFdUjSz7oSlvKrfZ4QCFotfJxVF71ku9oBnsLwCxr0
rX/2PMPJ3o4YZmGUT6pR8pp+XWlbuOHMqF75qpPbM9wB5xUM74zaiTJTbGl6I+6vPZeQGtlGAYg0
6uo8EmwFJ9l0U3bIwxOBTQjgQ8AmMQ+UW4h455jkIujgQ/ZdCZeoCRcJvIEe1auwjwAbujW6WAMH
FCCZx/tG9Sq72St0ATXbFxVAOMqFfSrWAFqZvD28llsrLdHSPeG9sUseq/ZkS9k1rjYqI3bT0UO2
2IZeQYeTAc/nsNZsYX8gk0kfhWoPvfgVrNVc9s6JJdI5AQWEd0OOSAzvlj5RJ5DteFYhWo2P3uBD
dyr7sG7fO8McLNnVd2L7UHN5VeATCfEXKT49EI1Q86sgmbCMylKGqS1qpv6wB5cR2vsR63i9QU1g
p0dHr/s4vx35Slo7Y5/CyDUmalD4sQPPg9WBxQqFMSjelAVbMCD3wH0WgbGUvUM4tI4BTB0+oxpu
i+hJZjKEKPFgRUixRWjuo2pPkvVhGcvOVUNIkC+DrWjt5MV9fljzI2OeZTpciAyRXywluLpZcO9p
yKIHtYO9xP2O5HFvHuTwMsOBmbyRE57T5oLnxD+0i5knjtKo5FHa/cEKkdOn7Q26yjEwMB4QQMhl
tyRhRtlKm0owRfi9ksp2YzeuRPM8uEYHqBFaC0fr7vT57ENPXAGqysEwy9hBlxEGQ/ZeBJ/msFfR
S/FK59Wuys0KxMRID+G51q+DaU9H5OaE6XDS7vkC+7fFrng9zO8UKF55ac37obD6F5pbrjxXPRDd
5hXur8AhdI1WEvhUYXkCoUMm6HPVgMC9z4decbPOmanj4O+OK67n3Sx1cvReyHWNDY6K6C1ZtFBq
dOsyvkU68k/GEkH+6DjOebqCOZFsesbWK2zHvpfsvj1+spsYZunNq7E4TTWTHrZmO6CNj+h2WtPY
5okMXk6S+SGAr0njzmkKU9StN0o/XBcm805nA1sk26bXgPT67b4mcR93Fkw5YZfrFkuTkI/nRfUT
cf13nxPSJo6y6KgkXIMzudd+h7EANJl+VUf7CuvyZlFWESGU8OtcnUs7+St/FXb80fDh6A+r2cUb
w5cXtzedzVVHtb5v9sW17xPUqAq0rvYeT9AjiM5v2t7I3ZSjVN8NwSWKZnIwu43kgPQY6xN+AFCg
torfjJU+OfGZ3jiBTkE7M+g6kjHTeqj9CQw18gtLafcI66/WXsQ0osEYtS+jPjS5UPu4OWI4eD9y
NAmsIwUoU5ow24eyQuueQblc2UFvZytntK4cvRM3RbeX4VqFF9V9wDezWQr/5iVzsntULNxmdt9I
rPD1LWafdG5uyljMeDKkkTT3qihBNeiOxwL/2KWjy2AvC9inR9i62ayaleF9ncxBytp4G+F5cxod
R6oXxSSfSAbP7hMRcWSouvcxYdVciU5uig0OM38y63yjtoShWbxlCb+rOVcwKh1wVcGK13fJVMQg
pf94jPs2zrakQ7pFDzDT1uloCMxNswZOfgyHqQfblh7XRza7LlUwf0S9kilmXvORgzK5OenDf5Ru
wgfcmRlwXcl+IDQDAGBfgW9+LSWvKMxjQqeWxU8VqnORzKNkDl+Ljwf8oMzPrsHjxnePnYyj6gCZ
YFjBoor9PDwVPY/wWo2vdSANZyow384/k+5K/StROOf+tNu302Nw3oDqUsfZjsNSnWh7fQJmciS/
1KEtTzqseh2dxqR77m7jgNV0ExZw08dqrZ2aH1SVnPXH1a4388yCKmlTXAKUcD1zANG1Ru69+tT2
x/CGXYpll2KlTCa4/lLxiauAQKz+km4MrDc7ZUo07Wu+4Gtv/WfR2sMXGlEvo3SjLEUPG565bAKH
EuAUo8jFVe88aWzRe8zv4WDZn86PcWdXtOvx57sqUAkmdbuxFhWtpYCPgBTthp8K5BqiCdk8Na7Y
rMSrLfXWuZ4Ma3cuk6g8ObFgdbMBfB6xMkuAYOe3YWWVfuY9Ig54/pdMb7AwqCJrdBRaykoJbm/H
Nbb7BoCaGTApMGbF+PhC0WmEE+Y9wribxmcb1NPuAuf5T0Y4aEYJ7YVnh5PF57iRwBhNdNCVzVYe
mPJenfUwR5JPGCfmavdXt7zb1ejgaT6fZLWkx/b8qRFwYTSvI9kD3XUV7MfZu+wGvtGn0FMbajYn
bHgJ/vyce0G+Vg37N3N4bRRLXgwnyRVCV2MfZx0R6AwXIHxYvels3HSST24LLYXgLHEM0T9BPDxY
5f59LtMUv+hmlastT2A9l8fgyvhoeBhXnAEg0cimwYhzm4YuRFqgnTbu2cQYUa8D8JU4d9wvAg5n
uGBiDtw1Lwf35zGjXGlKZ0sacfNOPO4WbagvCzLlaFG6FRWszmlWd9BffJDe4WaSBnHydRNBEj8t
my1Vzqg9WSJzAvbxXSjsJMr6XsyB1c47bwgsza9ojHTzQAiRy+tGFxBJ2oLIc3ZwYTQfoooyJ1t+
LfdFqUsw2AkIP1GNZBo/T6zUV/xkXPBkfbjSzyVQi3bk/scpnlaWMFEAmXKC88bArtF89964jT2g
RzT3tEX60vjxuo9zICdbajSAXNtahIT7bHsAvbqgBFsstegaFAHH3N1Z/XEOCRthFJkypx4EP/hV
Egj4KjjtT7Z2srLlBe3WZKHgAWJRFtmssTl7x1fbkKxiBbPMO9l30kZlSaHh4h/cExI0VZRFpDl0
sB9AgphO5MC/cclNutDeJeL05KWJ4nHsHTfVl0okcbO2GLflFYd6fz5NTtRiVeuSWmXL9tA/Uyd5
oZyweOtgEC+zPd799uLK649qfbIqSuTia9mHDOPbfvCKtwdtym/9FCzcNGdvfGSzS5AF1c5YXkei
lc/Lebu8foAX33GUQohs55+4vuzjfq90EZRGR/L7U/cFPCwvp56IhBFYj8cnhOxiD5d7ZPADfMDt
u2af32qCAaYUbErAJ5tKMHESHoabYPaPSyLfD6woGUlw7UGD23MdaeYmds/UCCpbn6shkCNbh1Gg
jq4+7Qc59RsIoyM9SOZpCELVNtzjextkM81Pw1NPW9fhvF5pic9T5zauS8h15vjmHEfx9lw4l50B
UIittZcXxckUx3mkTk6j7h2/yj+Hgq1P9IN18S7hY1tvz2/GfjBSxxeigt7MEcCtDzO+cjCLZBZ0
vFT8FMIa/GM/Cal+zIpZhwqcNFNMXmRrUsftw4ODXWz1UdKbO1ar9+8pixhOOmq/1N3RP/o6qwmM
nf3Adm9WN6/1L0QJThpCWMPtO9iXSFzJS3kag5ci93Nhv7YBns0luFsKJyFDDJGYOYBsHLz+2FYn
NREoDoBK2DoEmG4jIB/24xhi2OFpGxC488lg1wbql76p5/mCEKXkwxpaG+OD9gYcCyXq3t7SCXRv
DlzZxiiQGoKgTZcA7wF8MXdJ3/G0ZkBSIBaSJ33oSXdGxCsDaFny+305mfkDb7AZ7uFBB9o8Ceh0
YO2nKSwmY3J9S9YYneg80b0qgF4bcRLhkaZWYw136Wp2xjjdO1bl7kk+MZKZz4U3ygZExNiYjoml
oXN2siXsYDy8Mmxhw5+Y+l3iIkbCFpd/I9gXwKAaGbCBc2WUgLGB9WdmSwQZKfZEmacNNs2wzmMh
MqjjdkhGnHSq9AOMxDVq3xJIuP1PUz3FntLm2zg5MYZM9XSBWxAopjK7YVJhRYZ32XxgyPQ5mGl3
sDhxe9dR7QzIGDwcPlhHRT9PW9O4T1BWu+0CgKlfkg7Uvau9mQ88Vl8FTa2y4yhjuYewtgxHDA7u
0dbIC0h8O23UF3hbnx2frPuwHtNH6ZbqiW6ftnBdnTZMVhckBlrS8YfRY594N/c8AttGk7aV0hPS
eGe3DqqwYCpE8epRthDtLDy7nSOEkle/n/BOgopYnQe9mx3BxKpwHux282yLEX/rcHbcYFD0ldFR
AdP7MZpAnxQne9m3Bpx36rTC1c+8cF8goffAIaiYeYytkWFdtrJdOaeJzNUYaq0WapSF7URkmiEe
3eiCYY5pPBzSTJK+NxOq+HDqE3TnZ1liyQTMqyEzBQKLj099tHNiI2zpDXJCn0gqA5X9Ji/vswbH
6DCLUQ/LzNpOEB2b4rRGxqTYPpgEb8kEVtaoNYk2el9AZGMeJ2WQ28lMhgR1OJpKbco9nTkeG5PO
r9cHCuH8NYhI9yRMfFzG5bwXzt1ZvEZijc8jZua9RK1GZibDPqzaxWCteBLDRcz28Mz1PtY4YcWP
y9FiyIqJADG4hi25OGIpT+6b/kZpcBu1lmyzydiQhI/khjfKtMVK6+SJxbB9p71pAYV5HL/gadTj
/nuZ9SzBxjysMjhXkyZq3uLPgWEfgtuaE2inYwTVsHD5aJgXGJqHUYnMeOPUroo1LQkeks2d/Qt/
gi/BkTxygbMGjtyfFh57UnwN3SsjgLU/+PgCVTVChn6ujaWxOkqCITvpq9xOttJY8zSPY9szDE7w
84LIYkxMYAk+4lZ91kWdrXYlE86a+XacVtu+r6lw5JU6kiaPveZ0E2lMbhZHop4okbS9L2TrPMnw
5v47VoxBKc4SVqWzBXpd7RPrxoSJO/CF/ZBsCDRL7I9PXt9XA05NwMFhGdxW51UXxoHmreeVK5lO
vCJX5Co9VeMckdYy9yW5hZuNa+AU3gVWdLM5so0gGNoHN+b9ntf61dYmOYZFM9UZ5s9tVhqZcniO
6A2wgsla8DMX0bq1RHt9dHf7Ri5xJXkYPSiCxkvl9GwPzkusbLtqj2a9xpQIfor5iglL+3qWNpHN
xopzs84soNSHpQJkEIcL976HH9qhhGsOeu0+zZwan9gVTVBleBDvHUeuo0YCvYDaWLPudL+sdNES
Xm7vw2m9y0ftfDjL+/ZEJQYd1VNMY77Qu/2uzir20lq39VH/9YmuMi+ZbVRmIiVYCq9R1yfWaGlM
bM1Wo4fdWnfB/Jy2i/tMpJ2YbpP3ZHSN0s9ieztx2JWkFZgP8uQZ82Xuo8DKKV5D+68RhHvFiUeS
9z8nyY2c2W47619j6h1ocTO806IBfchWrvkqIMDiqVHt5vs5ONk8c4qF6AqhyH+qOFDd7QsTUrvs
9U4iZNNujiyAvnu4bUh71aSkA0WwKgsyL8vJpiusg0+n3Vhnp+kuq5+8JGEX1JNmpFqZm4wJBo7L
y1SIsultTHPelQ9ZD/BN+SOAX+kamLgDQZOfn6sMaX2AVvyMxzozwbQgpjb46TlOB3EsbTXTdCzi
Y6IrjwkZVJb4AQjTWCeBMReY+9mpWGTJ6saSE88kR/k8+oKVBL2ffGRAMbHUGSNOWjZuBSuF4Vry
AfXHshQ1fuVr8DNJg+CKx+ZAos+oeBMW11AbnwOJiMd+772JvhCUeuylWjK7eUa/5HuDD3wdH3b5
TAnBSeLjCnyjp2WCyaQXUJ0ycRTGs4F34yN7yebF+srborEPE9aydLxYX4jOYxYBm/ua2S3eyWpo
pZsLkVVrD5b/nRe/OcpUcnuDI7yxh2naPM8P+3qtzrRJ6xdLsnOaeXobkvlcxJyKqSNFfe3qMCtw
38xdSR3KO3hENSBffbI0xOYx52yUQ6CE6FtMSRgvb+viaML/trQefEqdi8TEIahwt3ku+0T/XWrd
SHzIMwa8LOKA8LCq90XFmf+erGU7M18f0QVMC53JHBDQSYN4lY4Gm5LM/kSfxeMet4GBJGOtj061
lW0rFjYQ99LkyvDMeAWE2iWOwls5xPbd7ompocoRWFhHSnDUdUTGZTNqSuQ1TH3an22DoN62/P0f
ZMvJizhGSDvmYSpyn33/WL+6Mko9dw7Vx9QY0xRqn/n/N/caJuN8LPmCfV4Qjr2cpsak2pLzJVdI
qsZXKCsS9V1NY2Fg2YfvHOQXN71jBusdu2Ah4IKQaQW0fXPeWl//eMzaeTLqRUmqvosZGxICdcX5
Aj3Lh0PGeBHGHyJpTs3uloe1ZPpDN9vcdv0xmdr7hLUuom5S89I9kYohNBhqaCtxeSWGJ3W0jzFG
8vTG/vMG43rU/62DWcznYHZjnfagGWe1fR4dN/1RYox5aEpyGWNSV/pPb7ZsY64Mhp/XpADlmRiU
NjxXVzYvvrocjG8j0c4ZR9xq+yLHsg/Dj8v4OFa5CaBtwsPqPHnaOK+nl3p5HUvWrLRzgym/Dthp
ajOaRkzYR4VydMCQlkGxeTC54T2mlxNuE5+1X49bv3pTT16yvpIgGx38EiOpIRfbm8Yzk7Ll1lgN
PhTcOYUY2NL2ie201ojsHvWJgb2+4UOZOBNntgptoeHhvcL8qpN0W4f3ubqu3PiKx06GHnterLXZ
+S3ZaiN9chmfl3VqYdDnuinNZYKATrWNl9uuo1v47j6Y+Izdu23Mb664TIMDk7uZl75dPGYClUCx
hak4H0TaimQJpPeo8oyAtOTA00aPhTCDWK1O5Mq6QJ33Hn7uirby1Th3l6j6z3lCC1ff23dwBm5B
wQFfrhifQiO4etR5PzraiK8eOdqRsNTXJDIZoN7Gy3R5eale0l23aZ2bW7sZC3lxb3uQsxUoq5NP
s11/pF1ehbCxGo1JwTvPkNuy/1o5VKVVTDoOV+GI7xXfXEIsdBsfl+LJMyb6AIztgf88ts5TuoP+
i7TzWlIdS9v0vczxKELeHMyJPN4kmSR5okiLhBAgCSHE1c+zds/fRbOZZOKfiI6KXdVVLLn1rc+8
Ztf4GeV+dOC/ykc4l1ucog5RgB5kvyAwZzBCWDhqP5zW2xj+LhKNiEpUAf4lloBmduFhbIYq6Dj3
X9s9HyZP2mzNpk/I/RuKKcCwFRHXGa/7h6fLR/F8jIHtMAzy+VJ8qS92hOzvVxJHPW+cqkHsvi5s
hwofwsnr4P1dvIQPrgjhAo7lz+PW1yfSCMamC5wp89/r4Y75p9aK2WL+YUPHUKh+1FB8pc0yGT/x
4YybkEQy3j6nI40T+cMRmXYDaPPjk+k2Z0/pNksg2HDXjWn5oZB/zp1TwAL73MPRxZ6b42aZPXXL
1PToMK6NyDr1pC9nASswPETNwFCfLrSfzTeNL6ONZW5GCddqwIwt4QOKrKk+pqLX5/YuVpma8vKn
6QhDxsvTK+Wjuxk6sdEEFNg0xdQRy0Gckyg8UabU3XJy9Iy+Pal+gKULYjmTiDj7MOdOj4/Q1Wmn
pZ786URKIMe7EX0+nr1nFWz4KjgUfD4FmbHTr/rNzk1zt2pjCmHXpOqPZDZDFeU+yYmYdR1mx+eK
nvTymVehcMXkLGQVTh8S5sCB+572d5E2lam4FN/5OEzPfuulUebv+Nln++P01kz3XwaH8JfEAVPL
4wv9kpSaW1to7XNTzdp1ZOXxCVPipAP+vLK3gN6Ppbc+Bvo2LNOgqoHtjfE/dCspOMm9dcJw1zeU
SN1QhFi+vJ80TbSX+noy0veTdNuX9uNTHmcYPu8HpdTX1iNgGhJt3byv6kHiTJz9OOFQq+GXehWt
kkLUY+orKSI9ufo1iZuVzHR6UjXrXmkibMCvrHtZHdTKS76bqHlYWs+JFZ1o89FtEydcsjIYJ/Kt
Sa7JqHSU0cNgFtDPI3shvVwO9FocEurCbanYqid1P6Tm1j7qWTfaR0RmaSxagqSAzecGoNQ8IvMf
r2fFG+3xvN8zN76xbMaHr3R16nUjEvMBrO+A7ql6ptqRe1Ae4DqfPGXehOtF+8lfsb8b0aWa0c5n
ECj3jDd8ujmDfaYK0XFggd04/mxfDrSn1t/01t82r1uaJ8BTflqyqS22zYpXDNWwELEhDUz2nPFy
jKAfo+Opk1zQfVtl4fHN/jjMNm8ORs/0AKbGwhnacxArTrihwzhbvzaL02zTl5giS4MaHg/f3OGt
eUrpnlDskVqQnly8c97LL2FHY6bu6Z9KC6g+PEKFb7z6VUe8uv4GLb08H4JqYAUr2c2eiG5UZscY
1ABQlDORoZiIQwggcmh7DniTpwQEuaJTGs3fMkFwIUmjAqGuz3vnWe2TNlPY982JgyWtb2JayLkw
5uEE2mj78p3F9M3C44Bd2rtEotMgDoYW1+0mzCEo9pyIIRwghv3Ptke/xOeg+inCYyR/rCcMIvzj
J4WR6qqNV/1wjjIQ4cuG11H1iUCUilOQvZtBOWETCaUm1SX9rnsr6O90qdz3jLRB8km2Oe3EIcJu
G+1GAlOCrY9Ls5fgzHl6iHO8aOggBdo0dRsBhw5p4HtSn0Pdds/P9WSt+WfKost8y1VTq4KjfxY2
KzQbKEYK96thhrrxnd5hVE449aq3cyQPwZ4PnBXiLMlcJhqY7H+83LcDtbd+5tPiANJjXME5Llac
fJ7j0qZ1X7TV9pkvQZ0T4k6rJOBjyVhoFxEu97LrTJvYJnvags+rmNGQwZmFu3tul8iYMs0UsSOf
MHSJ2naYL5uYNqKIJsQ/sFPpKPs40pRW+w49qwL8/I7G0N6kPepugORwmryR8pbsRmrfvX9UBp0d
1ktj1RhvLYIF9qKm19HtevtT6BhTiQpk3Vd3vU0X6c30R2q9XI+7E9+uZzP9b2Ol8Y9rr4aUsQk7
6i3Jcwx/Y/qK9nq+zE5OoNNig3kM/oE6QvXWzOpzYsNncxpv37QcyId7agO5imrJ082RXHsHJhvG
E1wCo41Punte9yqd+c6sdkK99o7tqDZH2c61Nv7muz0EzDhAhWzY6YD82n7VMg4Kt1woA3Z13Kzd
Y9s/J/EBxG0TVtmgSDxyYtHL3I6ykLTOWVmrcnlatbPtMHfluUW0fyvcy6c+uyiuIoccM0z+i26u
qnGFpMP+eXuC/tU3D0BIGtu9nILciGwaV2hFHFGf8PIykJcYf0X5F91Sf4si7IHsgMOGBG4z2oy0
XknPFu5ZZCyAspzE5fqnU2/7vZ6oHyUbmLuVMZ+XFjsvHYg0kNMSLtkGT29e+O7bmNaOr46KH2Ny
Yt73aj05cbHkrhLv0Hq84doSE6ws8TlXGYUHpxmZWeuqHLdTo3f5avs0DPksevRyqVnd8z7cjjhp
0pkzrePd6+WJ+bMS6PaiXXZLVGvkYRGqg5/siea1sSpjhhBuGyl+C9PtPFEa9tdpE5SbRWuH6yc5
7npsNPjsl8keII+0oqfLyczmjaVeOjI4yQ0+Vab1I2cqTatRiUqOPhE5M1NVNkIdr5dSKPnH3BfX
pIPIDXU0f0hZn+uB0lPHwB+Si8srzj708TYqicgM/z7ouf+OJbvjyKTq1/iuGyBgtZM3ycao2sUl
BBQyEb3emoNDGueExMtM8uZZrPZ1r4mwin87LilzcXc7B5tYj1WxqYFJSD0QvTOpVyJt9AjFrz7A
n91A/bBaPpv29tSC8+i8D2aH+ygfka/xJZJXLH9/GncVBTRLtfHplE2Z5/KfsMh1Je/OaXJuhWjN
s/lWxwgCgyg60ww7z5mQCQTA1GSWXA8e0eGUe/hslMFV3TEtx7b+IPE+3+fZbl3/r/+h/M+2OyT2
0eRNdAwBAHkhJLyqXIBYD+7xHstDsx1H8PvBDv65jqt19MMpVU/JuqXnQP/NfNHf1wPF/Vzuxvuv
/bQg9NMTm3buy4N1777Jq3Vvnu1OzTbHzGZd+n/ejt6bN6Sk90Aq+PLDxcRne4tv1WVZkxXxODXl
drFUkRwJOTI0wI7gNYlDAydYDj9FJzkNkuD3ezPuoSQR3XDQ/dEcC9Wx//xuND05SttaFe8uiU49
K96PLwuZCVAIskZnFHhcrmkhWCMjSjmKobyAH0Fmp3ei6UzhOFg/SdN30f1wpscRBcdQ1KKJtw92
w8OwpfrMw+bpOD94D7G0d5/U1aXfoLnVy/Zk2huQ7IOqp+kevGD3M+8t1ZA683nT7x4o1SkCMPrX
m7la7+bNrDEy1pua9ehPMZRCkcifUwWqPhCkyUOFAxEeflvtBr6anap9eil4McAtaP+t+8x8du7x
6PIl7GYFUlQkYI9gs5p+71u//h5uouqxbGtN0rjJFpRQ+qWCpQC5v/7ZAPETfbnXLHbCLD6H5hso
o+Gp9vPO7zZUbOMuILU6jRjiCiR7eADlr5SBSTE2yvtTHeijNoDoI3sH5mdkD4HmS69bzW3faPRd
1KDoZzFghiHt1NFp6QTTvG+SkE7bmpEeiJIarAmDdzeZ1q4KRB68JBrvRux8rAOa6wqEidOf8p4+
4R50A2Or5Xmw9eXn3SSDog8gXvdp6Np+FQt8kTbICne7yoNT7ARJeELaoekVK+fsgboZ5sM1sAdg
Qp/l27eYXyp0PToKc4nE9uQxdvuGhU2CDY13zsAFO3bMMs3hhblD4p7GkJD71hTVjQ/Q56T7zDkY
kDS9y2g7y7BvKjmNmdfunummejWjH+ZUEa1Wi8bBhSsgef0sfdHFIKnWcMxY1oCRGVzlC6f6Mzmx
qdpwbiXN3YDfNxM6BBnQsifVT+f6qxLsgl1fJs/RaNbI/po5yHl2iDWBgHD5Z9/biAbNiAlKCCZS
ZMXwu2VGK31ppNPhSKb8ePx9BknxaU9sevtZIKYiHb2Iwj/Aq3YWu4hUUXXfD7T2W4ovSgLqfnt+
iJRviUxZ6hWTjgaL1KftTCTYeV3UzviW5LG2qj8U1OkoowOQShN50AEVSyPta09WnczTiHypiUUL
yokt8KKsNlJjIdMnBCUgACOFxrWbc2vafcgDMz7Mzt/iF9SxPl/7O5yEwocx51EMuDnU97uyyA87
diWJHB/s1md6QR1HKOTusqdHDKs/0f7vKKBrhqYpmuH8YStdHXltl8hSlnOsC2Dr6YlxeQQc093G
Mk/GfnAY3NF1VnVUGP692g1pYI30cdu1FyiOvpBWkAKNoRxKViPb/3zfAgreeUqPhPkhYeb+KfTP
wjeMx9wxdYOE6V8nbAEKht6JCysATMPv550ibuG3B3rDcyQjc1Tc6NsFgawI6PAUmC9evOdukIXP
LY3tHUi3B2veDeWabpooWBuKrNycsafkkuyzU90uciBGSmiD8QXHyfwX83Yp6nqb4BHJ6x7RSb9a
8eZozHZVW+5sMrIG+Hv9kjJYHMjPJTHQBD7Y9tTwGJS9+ssMnx8tLX76rwd8tfTNKZl1WrKXGpZ+
kSaHhTKkW6rTD3Ui9dFjvbsXNVt2LFW24VTenJD5Xjlkdl62KAJjHweY1QonJzdASzDUgvjBO7x7
Ll4tdnMuynt5f97IhWCutIH0CsYcFiLEyh6Y0KB+sNofHsxfD9GwLUWTDQUt2JuHaHXZcZeamTiF
dSEsCMw2os3KXHKqBNNznEFbp2ilo1SG1WhLtvX77ap33yIqC7BVVcNyjJvbNaStclG0VGxIQWEo
n48kAX2bmQ8gPKYwMHHp64CZCqgFoxbc6YMLuPu8ry5A7KmrwFeVpnZsD7kIfGZ/HW9eHUhtgB3A
kqIqeGYwWTD1QPOWUwZo7/wxxV0R9/jXS7i6hJtoeG6VbXEoeAZA8Jhq94hJ8XRcczL/pNEjX+77
2aVpGLZOgWOSi//nDZfpQW1a2zkRJP5I1QAey6PDcpm49eTh4/2/3Ns/q92EQU3dm4ZdJaeFHaWr
CynRcpWh9uzbUaw+MqBV7z/IfxYT0erqXdrpxpKkjMXE3gEKQhh6cxgRW+GWVCwZrpblUGMm4NDN
0zyDwuph6Xj/c/qvS6C++s9LOFbbQ2ceuARy2Bc4E70I9BGgfM8OKcwfbN+70fffr1KXb6Kvdtic
7MOaxYDEgWKRsCCkefT1+w75c2r8/Xn+c0s3MQKzlfPxlLIKCGrAYVv/++C2zGYfUQkf3c1NmNX2
+0bYPYgPEyLA4BKjBBSfooeqU3dPyaundhNy9J19qs9iHWa5ngWFg1uih874W8cUdAU32H9U7tzt
XEAi/T+bTpdvooykN5dNmvMMz37zDnqdabjtEk0q79Gx+Pse0OWbYGIYWytDb/IE8bMNmL2B/jkM
6FPRkT6N6ZcHxaNy9Z6iw/W93QQUuTHz4txKpwXS7u6fcu7DoUi5AAfsk8vR5E6CR3ond1x8ySCv
HuhNXDExPup2Oi9RqGkmqJCH38t6GAGKCURfCMha7/PsvVMShdqUwSKUmEdZrCrW+GtjWI6m2raj
O5Z1s9etw8kujmJjnPz2fQATAsLW2S+CrN+OGshXLkdYYDO5oJTRQZozpYDaefRzdz3ZomH+YJ/e
TVNsFec827Rtsuv/DD1deWmK9b+6R1Yof6+DqPX75XRLIbP1Hr2A+wXD1Wo3u2iPXbuV1PSqYIwQ
akfMxvmkn2W3jY3p73em382lr9a63T2X/VnRJR60MskZVZWMU3Y96vjo+60a0o1lfr/xgeDjpukD
LOhp/dZfANUVEVF7IdX2QIDz+Jsh3SO/EqxzZj6XaPVzWv1+qXdj2NWV3uy+g4E1zmbDU2mBK09M
8H4CVvbwlLm7ya+Wudlya6cr1lnGMnsIfRC0yFgQxXA/4YlEx+fD6GE5ejdNu1rwZrvpTYnheseC
NTxCUMoQ/CsoWoyu4Mj8/gjvb+2rtcQzvjrF1X13TNsj8UT2LkM4fTExjHcOpHBKWbGK3lOMRjoG
81KUfACWhLW0i15+v4j7Afufi/jTzry6CLp9eqEe+eRoV/ZRxvm03bESoN7/IP9U/mS4f0WRq5Vu
DnFnc7CMcs2jrcINBJDDF9ViiJ5U2PXVNyuLOtpyF4rk/bM0PoG93HjOPP+GFyPM9fQeoDEGqaZX
fCdTIt8mkMYJdBiArgLLfwD+LsQZgB+IvpbQhALEuw5del36O1wyILS6K4fZ1wrwu/iGShAnJlPY
9VT19YE6cHop7ZuUQdYYJBVefsyNve2b6tc9JSgWZDdK8INWurtHiZzM6rQiyPndK+PAYRm2TwIb
kQwPgU2hnYdb+AmxAhFDkDja95MPi9mtGJEjgeBZk/IFyqT7g/7b6vK26aeB+GG5b8+Yhs4hHgAW
eEYqLmUYZAYwy0E1+9X3w9P6boZw9UpuMh7VPlXlUeaVlLBby+DIGBUyycQBAY/f84GJr+X//r1p
D0KccRO89+2mtTuNJQXBU8irpb7tS6N5gyaaCTZQsAcEHyFn3wFG8i6ksbNt7wcFRx7Rz55G38br
YF88KpAeRLTbAk0v7G5rpFwYWnhUZlPRe9tBw/39/pW7SQRiJbJs69iH2ze74EKvxMwSW6Qtqpd6
OfiegfNxcdl3aDyCajpEDu23R3d3P7m9WvfmVTeJmq3LsyXyCO0PhX6KumIYrx+837tjM87lf9/f
zfs126RomF6dFnrERlEoSTjFqHmJ23Q/Q+ovUwVWUkVSr0u8h1FG/PzfQeaf5cWBchXOStk5XE46
tykylO3KiEWBi/RV3PFoNw9lVu93969u9+bE1kyTkFazHoPhUIl3qx0oXRqYEH0hgJHZnxCVzXvG
rGWI0glooo8/ib+Pf6qZGoOBnCICL/pyIkdHMYOW8xr294OPTiRovz2Vm9N6a5bJuZR4KXXAKMFd
OGwuhct5NLhU7z1+IRiHkIxsKY5+83V30km2U7IYrA2xogfJfXYxw6nDwPWeY4Km//WoNLTuFaLX
S9582LakGJ10KJDml6MX0oRpR7NfqNdabufha9W9OG7NgIFADg4Ylf6ezlCN0XXgPDsz4cdUTmx4
BMFqAwQnwtleyIv//NiBH/fP0bM3VF9XQT7NMBR2o2KL4+67h73Zj3Ab3T/6gO+W9te3c7N/jvv1
JjfNHU9wJH8vesf4G1YVhklIyFQYx7buz5c5f5AE3O2OXS96s2vWWZFriSJeG+7wirvI19gXTU23
3mN2hr2i5H/Nyke3ejcUXq96s3esZHuUy5I3hzdL/xga7msOnOvzE8YPdU0ACuS/1f2/XvJmI2AM
s03tihvN3YHchww0BrDkePbn5szgqej9vu/Ue/vuermb9NW2q7O127JcM59UiSvcW10U5A+Zt/J2
AT5AlOAPlrx3pF8veZPAGu3e3u9a8Sobvv58/Kbg4LrQV/PInY5X780U76/Z16MHe1cd6XrZm1wW
o7y6KY8s+4IzX4jREnSTiTFcwAtEbWKh4FbteNH44D71z6Wr6e6TFz+6iLu57NVF3Oayx7LSKpx/
hOT1BR2VP2RXdHWQQXnY6FDv5THXa91EOss4IKMubtjHEKTXy0cLtG16EI6EMbTse8h3xLON9/Vo
9nEXpXO98E28UzFnqduTiHejEDcdPNaB3brtLghDV6St2kxt3AC1yXG86f/s2L324Cn+maWjl4c7
+G64V2VADiQysvrnq7g6bY1ka0gtTZHFFvPe7VM62aEv0wTT/rL52AAUNB4dZHef+tWCNzd/yLfd
sTwiA9d17mFoznTPir+ZQjOD2QbMYRrvffbws7rX/jCuFr0JyfVJLWo15S5pAIxP08PEOSBBhE3i
GXJboXtmePB84GLp28Ol7+7mq6VvAnNq5rZiFtzvnnQRFgiVECje2W5wFGB/oNygursBEkS/R5G7
2SJNPI1BCW0f7RYYpB12bbPOHYRFrTgNQf9Hx3m7hJAxfLCQ2Ca3mcn1Qjcv1MyVjaFeUiHfJiPo
VMA1yxaAY91ZO/t9qfuH3NU93bzG5LDLKr1DmbR6zV4QDEr9jWB1wYieWqMkNFf69A+xYvd+Gmey
L/nS9OvhXPbR/d680I2ja/nuxP2+YscDq5M8BHQu8546lh8Jb4pn99uzvTlfC6nY7xyhJiphe5lD
StwugQiLwb+vPVSCvDtuuX6TN0cr5il1dUj+CL8aKP+MjdBSEWKcbt9TM9Reqv6j/vafUvG3+7s5
XdP93sq7lBVROUH9zEGRw3rtxgdsxfIo/1b06CS7qiAjKiS7m5eL8q5/HUmA6ZtuC9+AkVONCt+J
+BNGUgWIXncbPP1kmgvlIfclOG1v8Cy11mtrTx9RhctjFVUMwLeebPQV++X8SIX7bqwxFctRsW2Q
jduhVSVb7LrcFvfU/DCpVNDwKEJlUUeAed5Ujs6h/XP+sgb0ApHnMrxjNayk4bFyj13svO2P/VNf
4aOeQQu62IBqq4jIpM/PVrTNaCaik9c7+JUVwJfr2M87z0Sw04gup5Hld/Pft9z9b8JS0Y9WbNuw
9Jtk5CLt5MI6yQJfWIwPQhP9+zLOgV6D2QSle1k96tGrlthAf30UV0veJCIbJ9XVNgdupe8+95X7
0qELmfpb1Q+bYP2jRgdVaFQZr5qFwIwVG68t7Zr3HXqGtRXaJx8Rv63m1UqE3HvmrpeZPso7F7W8
9r0sfETHPunLznfQAMygRhhm73Y/k5caVzk0CdSVCrXr67I4YCz6XvQRE0Abg+ZVfZygCAGSGokv
vk9lrmgAoRixH8fn5fZTg9ZZvmuZ3yhhup2dd73iueh372U/f46a73QCt8uap+h9TVK4BlDcXOXt
MoYePfjOIjtFucVdC8olnuwwAlB8gFYfVmiSTuc4YMwkFEnpF2fR8TgtviG/vkE9qdkWkTlRog14
p8mH4IdyPx5kYJAiPXVSryDbMJqCENLS9cK7r0CEZgmpT5tlkGWQgtrMNh/lKeBLrOKN5W7xMgy1
WfnqvENMXTbo9scOB1YJt7pxFcPNexqftAcvp3rfzpWXcjqGB+t3tCEOFY0+VOAs96sAIp2d3D06
b/YfEtAZe0E0pLPlZYs+nZlO2so7l6/FeV6jYf0FXAlA9EQg0hF3OgfGs3GhjQco2A4FdpGm21KT
YE4kEFnhTczN5fh4dg/f7cW/tK7yzfRZW9TMxZ932dRELApxo7CCsQSmA4kClAgKz44T2bXj8y6w
B8VEj+EggVLchJl/NPxiIm17ynNJQi87PtpL8MPQ/GHCP9FWyDg0hyh71Ly7168y/vnQb5Ndcy+X
8vrI3gIEz8aCw+BBQae7+GAP32tYXa9zk+h2m922y0qN+QcMeFAhDWhU4rv7kTG+fF73VsroklMK
P1j2wT42bhKD8qhuk7rj9jB6+UYVESJB19+GsIBmu74e55/5o5zn/gM1DM1UQF4r8s0BVjXK7mLW
LfYrSPSgYcm90p8k0wOH+KbMOpKSTcAs3ce7df3gdu+XEzhw/NfiN2dZuS3tvXJh8YPfeUI2PaVJ
Z6PVI4phuknQ95CNUTw8IKItfAkFrZrNSKJV9Oi7ul+0Xl3KTdBujnLRpQaXUgb08OCPp6FDtiuE
PYSNH2M+Jow7D4TX/8OQ4G70/ucx3ERvSWvlvDiAl1v/HHoIJMluD74ojUOAusH48L2fwP34/Uu7
e7+WynBTkzVLc9SbNU1jv63UEnzVCTWl9QBKOHBZoSiK0BfoiSe4TZsoga7BX8cPt9e9hPBq9Vuo
v2Vnm4O2YXUoItOPOfEXxyHBY31UrN2d4mIhR1tOVsDN3Y7mk6511jjcAdRrUeqVvZFGg0yMssHx
hrsnRZwqKOqsEsyTQK6omBYrJVFzPTmOHjnPGPc22/XF3Gy2g63nSbLmYmTkQFXPwGlFjY6fDQJ+
IygPKSKwJv0YoRlxwNLpPFj3gQVD2Rs672f0XUUzGS0rGHhoYjCDB3YClRqYvJBVabz1OxtjvP7A
WIypUsvpIAD0lvv6shk58e8f0F2B++t7udm7NAE0p0q2/4LNKcOMGcoBTX0gnqj3QJhuEBF4GKxE
tXKb51wverNLa0Xa18d8L7BUaIjOkp8D86oeQmofcum28wuML8R6Fvk4p6mM/iqHBEoa+345002v
ZYyGQNnpCSnGA8p9Lw6PLM4ZDQBrBkI0Kb/3owqewronvaErh+iXwOXCxta/Eoj8J3epvppPF6jX
CzQAlNl6sZ5yVCIK07pC4nU3XP+gg3xW+LsybgZy/FRPVNTC31VoXJ7SBegNNfyXB1IK3qC84SyF
dok8VFSHWpSOqW0HNGqtQMjOpHMtghC5Q/QJYcoE0vkf/aULak/7UTZr9yQayGfpPWZGhY9PZPqy
we8Y0qTgp+45jwOrd16dp1avhBD/VJIMUXF1kTxDomxUfR/IflOkmU3+PQhWkPuG9U/FjndWpBUl
RDe4IrmfH3xyBjk2P1RU4z2SihauLJvk7NoogT2jP13yq/CTIj06DtOvlKDScY+CY362gvpPgvPI
aeQuytiCpqSaFOviD3wrV22Y06Go15nEB1h95sgcg94H7xszw/MDa6TMhGIUbmd+WTwInXcbbuBB
DF2AcOkT3FSY+iXJpc5h+gEJ2duPkaVD0FRF/EBoXDzYZfdaP9dr3USM1Na0RtswwxhkaIPmsDcS
THC27kp1IfILbkCv/O8gfq7XvNnZIKis8zkT0x2PGjBAugY1JbJgd7eM/oD+CTeYxzwao9zFnFyv
e7O5jxtNOyQK9/p2RJ1UyC+5Ykz0R/0kjX5/sH+gr7eR5Hqxm/NvJ9WFmujmaQGBnzMeXW30KUAz
QVdBRxMJdBRbI00c+giX8TeoIHvQ1atlyqPAg3xQwNewxg55EhYb/qc0d8bqSkI5Yh2I1AGtgCh5
hULPBDx9Y9SyZewnsIk2vANzhGr7MHnU+rgXHa/uSb/ZEZUsVQ4MLfFhfmx8pMrwCgcxI7I3afHw
ZL3Xpbte7SZFPkmdUjkZGC0hKYSoj1AVRMUGeSQNQgWBbKjHR3GUNtAyOgogFVYHqoJMqB68zLuN
u+tLuUmb27NkbXMBsoDM/o7HJE9fA0UiKB6/fzZ3B1XXK920085tdzR2YqAsPhIVaBSJog8cYw3T
xUQYRCH6ijxmHVrQy+Fz82cx5vz9Mh5tFV3UEVexL9k30qbr2Co8TKGU5dHj+mP4uIkervXoq7oJ
dzvpIreFCAfpAplKKvJqIGweO7BPgE4G1uL/895uQp5dVk63ESEPGiiiTswCxW5C6iq0g0dz1Luj
WwfsvzAaNhRS8P98kLvkbB5lw0AbEs33S9gGJaoTG2p+RLFS1ORPMKWIQOgoI+0BNkJo7DxMa8Tb
+isWXV3Ezdu01WZn5gcuIu0JtWx6d37iG/OlHOqIOxHlH+wXS/4DVP5tyZuXWiWgNNIED62GsbGF
pq+MD6oeoTu+hK/+Di2qfZFeaQyNTq+XcMe7MBj2o3fu0GJBpO6jCNT32nTtDmcZ4U+KTGiHCGc2
p313+dz/rPGPCBNsAZK3bU8TMqPG1jvVgYn2sOOeL2Op6tl5LKG8cRnLxROja6TX9+8aujmb3un1
fIwun5dXvY8uV1KH6Bw0pdcUfr11q224WWTIlo8xmnw+Tre4rybR1vks4RqlPuYUqqu8qvy7pddR
usnx5hTxM7blqz8njDQocl/ln2K+Rvf5vZV7ShMl+4GBc84+2pBYy54EbvjiYg9bIsU9RALeJFNa
aAAtfzaVz0zC+tR/Oq7JEcrgBThUBKX75g/XWIx3zGc+dSVqXtB3mTp0qJxIx/MZywzbN6g70kD6
3C7y07ye0wUbtEL6Np9By2yfy35Nj2ZF17Cr3RzhuQUJBlCtQoihv8sj6+Pc20zp5W2/mjGWi3UO
5sIGcjJs39aD7gUHzkn9XLe9op+8WMvy7MK4qL+NJTIy6vfhqUSMipzxMmjTuLLdxA6abtEie4Mw
A+rRbVCor1qOUD65/LB2PBIrOYCTiWT8aYJGMGl0fekfJb8sh9sdl8MfVQy0sjgx/OrQa8kJ06cP
DQiI5Dfn3roMm0uUI6KVxueDX2hIBAWG0ZPPnoPCwuWlbSdlxW+68ssWjYAOAG2JPC7N+12A+IHy
2rW+0nj7C/ix5K3IY+dJmmTgq38a29dtv30p3hFIx05h/57P9wL3Zn7vZ7giPdt2cEbZ6y3debuN
a+v4C9rsrc+c9/uRDXJMFMZFbAw18Hhl/zI8D4UcJG8UUo4wG8Dnkvo/j3h1MaAaFTXkInA+sr7k
nVCQQ4z969zbvxkDvhYVJWV5dPraTdkU5zTAhqngC93B8aHKwMwVjqg8amCwAsYY6D8VLCMNDVbQ
nfP2TR7l1Bok/qLbiTqy0Gc+hFWy0O3gIPsZSLu1d2kGm8+ciRHKVPk3ajyIlQAkW/vFOeCxG0tK
CXTXuNpQemXHWZ/1eKv5zmaeSs8Sn/AP3zPK3vxf7AoZS8/MK1+an+RNissYkaeEklFCqB2lMiF/
0qO/FSQYIQ6kHuXABvuOtId5h1cP8Hrpp/SobE4b7g45d+F88kLJxXMOqle8OXyTyHGeVKEe2bMG
YYyGeGDyC2QEyEOcQPglIxmLkAZzigoA4ng3NaOfXSTU6BH99xCO6CGL0tu/WJ+W1C/GOhI2a1rD
qBdOtEFJoMbHRuH3VZBy28VmZYUI51P/rWNu8dhDqh/tccTkyz5WhHhKUA04iMcLKONaRqaeDxE7
zf2L85l+wTf1UhTRJ2jbs8F0VPTO8cXP6jBDMiYNDOKUaw3oXQ+r6WmYjaUnofhMaKz8hsQRH+1x
jQ/XCVnhyzh6O712P80LIUUZCr1y8DnkItJ0MzKD9UuD3miFWUzu+oIAoeG5Ub6g3Oxlkbkgw5zs
nnAZQbMRZvDb/q2hF0Y3QOgWGTMdOuUZTbnjE1qG+neOgRAq3AuNUXT9boR5fx8lKJGWI4SsUfTL
AtX2O8T0hw721dZE/jFedSxh2GMf4jLkPqsDmqh/hNQ8va/R4VWeHV75IHzDlSZ6xDwAhFbQoFyu
ckY6cdrLxoeFiLWvRmjEmxCdsy9trhVIDGCcPkyheSWIW08ht2W+k7DLdr0jJ0k+LhEFxHF3gsFK
dAyz8Vb8zPlJDHjVJ4lnbgzwNk4RY+sToz8RoY6K9xavirIv7FKEsHaOsL9Q6mAjTz6aAIkTgh85
Nypv7qjy4ZWO6h9ybO5NvEyEdzyUj3tIaQZtjdQWx9f+pcKvThmgautri2yZ9lqoca9MO8TTAA2L
DIjxyreUCxsWf8vjMiYqVhlDLGLxjtn5aYixw2TOXOpVZ8NhaYvDrTGynxK41I536qOlFdo0UVGC
wrMZDwp3N909EaaW+kr72DwJb41kxGxKeCuJhBX9KPiwF4QPL+OzKy2F7doRe1yNUak2NqdHoey+
acPN0RP/Iw0zekmONFuoETFQa0WF/xxrvA5aCJoLmZ6RiQX5mR1Rz8oxwQ65W6SCsjEu5n11Dnm6
8bbiqVatu6fnqWIYcljV88OCsCvEyougjrRlMTujDa0iol0SpLCvwS9+rv/U76fhjqZo5+rSUHvC
SKYhgfgSVmclbiL5WAu3yLbOGNgtLfoX+2jLN22/QMjZTO3Z5bMK1fF5WqJJwH3H67FZ4U/TxPt4
AyJZlFtqYA1K1NvwGFOYkuNgwxgPfU64gwxdmP7sfnKPkiN/FhKpl7EV2D1gvICpuUuNP+xR/NrF
9eepv/3IRumEvM7/ZAaKs4e3cUJOP2QBOHn1b9wEwt3SGTM/as4ejhOcsavzYvNarxHF78YKbPn5
QfU5iJFeU3/ArcdYCqSBzVAJd5rtF7oRJtPJ2iWpweIlE7Y6GX46HANiv6X/m7Mz21UdW7r0q/yq
e1R0biiV6sJ9b2N6bhCtaQzGDRh4+vrmztIvndRRHqmUFzu191oY23PGjBgxYoxgwzltjzRIxh19
h0Q7igEuZ1y6IXbSgfNEpMCXFWlOmkfRhv3bzgqvTqtpPiWLwlBsT9ZRbAlfQnxd6JGTKGQeENLH
/y1Qng+gWuVTUpUXGRLjEw9L2n12o3TIWnMGiPp/Fgjkuj1fgqQk9Dp3FSbOwJ/U9TG6aPzfkcEe
bJrLo7TjcFGs1/xnFJ7iV4chzO1blG3fVLHudfpxPziZ9bBhQI8G3wofcawPYpL6dwnBPKqczL2e
0OKrUB8IBkgDiW/BEAluLX2z1s5QEb0OuJxe2izsHL8HwpouhRlijThphWIaHjHZyXAqoSW6cfnq
TPwd0UyRdhLq1CNLKc0NLqv7nmxWA0N62y1qciM3Y2+i9fwzSUfVcWOhMuS8l51Jjq418Nw5aIXm
i957ccScXeC/GI3VGs3XiGn/8DbnU9dSLFbv0KzDzep1LNd1Wm7nw6hLPjpAKAI3xfnPInOgp4yt
wZx/fhiv+YWNo2IoRY+0zODif1w0ZnnOLSUE6YTX85/WeflBeQILNovO53lywfeq1G/Q9ncS22dE
Lq4w8HG2rjt5lY0Lj6qEFFEKhqwxwdv7uGIcivybePeAWny1knOUjOCaGa/oQ83CpDQxjoamsrzh
yIPClUVefY9IUN7uJmfpfBjNFFv7Ezyt1n6iSEb6ikCLsG+ZEp39I7ChxtGKaLx9XYGc6q9U5iCZ
1qF6RDsXD59kn69ygtv+x2msRNAmB84rIjn8aWj6PYz+XFnKiHCUH5PBhECE+CH7RAy/DvFjYAh5
3m6/8+6WumNyc3AeMyTOWhXdmNdYCGDLBqrFxHMQ2bRpnDEpjobnx4tim8/2B779tdLSTh/IjycX
swR0kXVu7yZyuuFp43HyPWNkVaotLiboBY6BVskLMJX5Ybq2cVu074dPa7DLxq9jV9av8cbFyIMe
dWfRDXl/mY8SMYucCqFMhQ1klvLixnezmVIX7UGdMT9nCpW783jwf7IQ5IKFlrHYtTw40r3jnXxV
uBuQBDSCPoU+SWszjwhJgdO/ux0Ew/k7Qcl7Uq2GcAM4fzY26cX0fKiCll7QI1FY0wJq29jzzBB+
TTefprq+fyPTizIFYos/9xWWdgjf98GpsKtJMbOMBBVTIeuhHW+zPBaSGxcnqczL9KenOXZmEBSv
ej1G4aSCto0yQ4ZHQG/anb1mP7eMGGPkHPxYFFJfc3jRuyH11fQTsHUZdUOh3ePtIHlHd/zatTbI
VTNGAWbn4nnU2diS/90ODBvJbk3uCPcYTvOqa1VJkaqMZt31fPU+VHHx0QZPnpmyKz3RAPzhTtBu
e8ZgoTi/AIgMHzMOd67r/2VR1Cfh45thO4Uf8XOCVLa9g9cNYI8fl/CCfbPhZK3a7u+cyrJq3LaZ
090Ka6rSW0s8Ro6VOan2hBeKdLefOcTLDM2VOQYj5svpWLe5uqbE/EKPiPqnL/5wogsre0uVtHRX
zwws9OhU3mjMiuYCoWolH+8IofPBd0XnJGbtsdc8RdUUVjEb45pwEs4xQERn/u6QigICipwGvU8D
IsWQVs2Os+mCYwaEA6Rai50QUCM7je+R8AxB7NoXFn0oLVqEsqAVea/TLIBjngZmNcKNrUOui/Y+
GKbEIWPiAGOSMWjvqwZXEn8tv4fidXzWdz+AwBEPu0gFekUJxK4dcUCjB2k1hIcfr3j/JiMB8GQ8
RuiFcDSRsyMqyA8LbfwfHn9EHDBSmaDEdCQwMb7X3N7Nae0HEtK4+BhipGWDYjUGdnyCcF4jHAEQ
MnmPkDdrnUAg8p4LWXg1GS0wY+Bx9WfveCfmFzCbNCiQwBs6sfDhubFAxUZnYYtNTPLy1cm91l/O
E/GLPY4UIh4mNC+zTHcUvNBA+LZc7Wz1maHSlVRM5X7mVL1EZbyKwe33DdzVPcPjRhNzovI1r3z9
zNz1uW+R7iDN7aAbFJfjl63wgAYMWGBjYw0WlOtXA9CCiawL+NRIhHL+/JC2oQhNcOT3QAPCN3Uk
Q6MEdpJAnqGCNy+3xg0wAOfueKRi4+vn6SWtxKGKk8dnxfA+gnPoE/EasJRiZGbX2tguJAzL/fd/
3bCjNQR8MQpJuYLxCuJK/Cviidwa8sRcXwzJk0myfvgYu+VkImpRgkEPQz2HLYf2PudEDcoNhQP/
VFz3QPxfKTZrJud0d7vDZJ1HUY+lBX9iEkUKzDLge8+Q7NQ24YdvCNyMWDA4JIKwZMf3MaAHRnJ4
FFPdEPXgtAtkncW2QBMMRImn+Gc9Cfj0FopZWs5h1jyp55/X3GFJIv5o/XR5iTC/W6Q5uSmicPtv
vBeODZsxC5KQi/U0BTrSplxWNTKUjJAmYRpaXbbGJkbdmVAIIk+Y4ZCyRWJxNmS05P9MXE2HXL6d
8Uin3/DufENhycV/vLoaoc4Bk2xij3CS+9cYgX7O7iauJq/wfmQOj8SKxXjXb7ONgSeoI3aLmJbt
cDkpomPHMc2yFIsWrm4HZXJhEcO/WmxOUL4OUUu0VkZRvhA9nRrO0ogb6MxJ8jirWyzTqC6pZPBl
Y2syMrkl4FLlY3BBHskyxXKQtdzTUbFkVQvh9SurmEwBJHOo77CwEWuQq7dGGzywLWR9Eg7Joy+c
jOz89BKKLyoWzMsopl8XPM+WALERHLXKsBiLgP82xRXeIUwb5OgHzKZdLMWF+muPAEVnwDZaf/r4
I4sKW4Q5wEuM2PtKZXrjrH199LXRNULKFek5dJpyFB5RdNf2PX0mw85kcIUfe+Imk9vwDOXozZsX
T0z0moQDDLbSzL0x3G6JZyQYKcwhU1ly7YphRCGjJQZx+esro0Yg4K5g64gxf1add7GQCg9HLtqr
VIUIodjUgHNknvhE0j+oxDeEZh/cxWbEjVwCZcz+nWOJMQrF1Tjf9rfDE0a9eH+lXqZiq5+tblJR
GInOLJiNmJl97m5sNZQZQYptKRGPWvQCxKai/Q6vdkRH4K87qbaojIE11RGDU6whlb2jGgx+olPw
4jrc8xFzPeNi4bNCN/2J5JbMy+O+ab12F/SChRRxf8FNpjR3cJ1CLxqFj672HvcQkhJrQmSebCsW
n8wlhEMnnQqDqiipFgpLTuwAdGwJwmLLdvgb5LpwbkY0mGYxW5/HJrTb8eQlvEMohJyhpqXTUiQX
u9GfFAHVNdKEloq8Ahzv8lBlp+I3uQFtOBmFgMJiuA9nA0hh9CsvxoxnDZaOwJYp9JR5IBluaLy3
DSqfV9g1GwRVxWIGadeRE+UH+GnipTgyG76ClOCYamCNaUjJRhxlXAJNNZZCxkLqajNUyXgUQab3
fbE8BryFLjeKiH5SB595xld78pOVtq1YgMiZK3xixe/3L1y4DV4BGbvHEuR5FWEnxeTjavx2aivs
RXWVHsBi9EdzeaBvMyL9lm+vf8IciWLe8lTh21bHBxJi15miU5+xJ9lfglDIWfHHLmrAAAxvDjrR
Gc32104oETf8xzFqiD1FFPY74A4idEK/wb6Az0XbjukOMnUQn1a/7HpJZ4poIk8S/QN7Q5w987pG
CXRCHiaaAKiy6deZWERn9i0iz7xvaVwTUku4LpvpDa8IlO7ZKpklFil6xaFQt0f0lqYmSAE3WaJg
R+KmbZmKYvcxHTpDlplVPSuCC99aaDSLB9wzaxdtaEMozYmjRwTvnzfER1RoRfT5hMKYYZjEony5
2xeL/PP/lrr4U4gRRh0K9o3x8e8Y7m2CyqGaB+b78TUI6OYnKpGLFWrGtwVP2Jox1Oz+xviz6C2m
T0LMbOj80b9nCfrbxWeMMT1aasQfbHSQGbI3ChLdj1BKvvTqIkoK65li6gPaOyKyh5hLoZTf+nfj
blTIAMGb1PnJnjsUk7co/4a3xTct0JZDiH7jDx0Z66nOmgd1evNjKI29XBF0ejgAD/ZIKYGEAKnC
2XnMtzykVu9MZWHQvjoDP7pF0LEFp+w0smGpwr8Q4OpAw5YG8z+GG0o8Rdj7ROpkyDJ+m6/lZvLY
Pues7SIg+pssRCCj30Zval9OJFOecLak/JXKPyORYHXjhpjQhN0dkqaEYWAQhV710CqNlxXxTcHk
zK94p8DCXs/uLjFpJPYjjCQywiMYXifdR33hmznInFlP35Mp48MmT+mLoH3A4sAfBA6LryIzPMG7
nKNLTGdsUt40ebi+QvqdgXExA1r7xa7jviZXh8C3veR47uCn0x0wkznAl0DMIkhm432tjt3G1Zpl
6F7+hPW7gccC6u2Ht76SDeEEBihDgDJzH+8znWgh2Zg+vM0vEprsKOypa3NeEINV7g0PEJa+gr4m
vkG3QFmLjAA5mBD/tzFMQ+MPc0PL7VPfkvmnhzbzfmwMxQTGN4tDo98nRBFLJIx4ZtiETK9jD+ZP
thdiCeAAPQtI0tlEZULA5GncpgPi06ExpD3i3noZf2Y5jHvV/7o4lUBQ2SPwbz0Rd2ytRpt22Gsf
74tP3S155G7/Z/3wq6TgpfOlnaE5wbttHeVwEqdsj/fBmcDp/zHr6QDfiIGHNVGhrdwCL50x4Cm5
ifeYdHCeEZvttmqDSjXgHB9GvLTDi6n+C6v8l7RAULIvaJ0l8sY9wFIgrkPHqDyM1GaNnRmlfwBk
mws2YKOfx8zhBCXeQqhH/uEy3LqaeD9OV+QeZ5bdG54T1muezIazEY9HOr437iEd+bZvcccdJMIV
set3ea7tku1GVUO2c1L0Gz9dPTT1Sa4tQsdTC8RxuDgLHcpNXCKrXMSPo/nElOejH4X0e2KWsChu
+h0kyRorUL5Ue34ShhA8cXJZZ6PJMR5VFg7cq79KL2ywwx5tNW94tzJsMsDbhUw/gWCjE+0VevVB
EdQBvGfrGkb9yYBF83U/dpm0LuYb9C/ggYJy7/uAi5m2uD21R3RLBqpeuw8Tn7NA9lWrPJwZafZk
ahLvh3ZmMYFHVTDuUkFPghiSAqses/Ft9qx1mSVO3JginK+/UQePfvpgjHvK/u4qIZYvKPibK5Re
HrBi7aDjldY7FAr8mNpQ2iM0yhtmsVmIGAsWWpdtTocSoRoE6hlzRrcf497kwV/AFvKRwbcK6+u8
ENwcC93xa4gVcj3SzpQJOJwhhm5iVGecw/PH7gQwzrX7QxDV8PprYHikSJ6jrPWlaeosir0wwBvo
pdWg1dqk255NGAxmGbBuf/1JHFWrgXWeOM/Ac+MA+w202vFe1nV+6/NdcTFBPWgz+9r4A4TcM39H
p4CsAEl+OPUJnRr9u7vaXmWK43h1IovT51m09PAGIF7+INF73xgZIqQqkCuFD4jwDhMWIpcYBZ+k
odsEuG38sCRmIfeDRod3SXZSnYRVApEiZGoPcv7H7AdPGyCLrNqFS2EL0xfJznm3uXnjaFQYX6e2
4nWeo0vS8bBG1pso57jLdB1FFuLlQxvonxn964B5WpFOUmKtr+t8luMeiSmv8J77WV/90EQ3IXSn
arNE9LKGyYj8GePm3L4brMf1JMEhcAak10LfZHEkYDcedY1JA4N7m3TMPd4mz+jsYz40+ULOp/BQ
SajYdQ5TTvjllAZKRLAGXoQoxD2E2KmE0ucZH2b+EBLKmXHqeCrO4nPAQN0h4NB/BmaQdkKNYnFO
X27HRoKCMx97DfynkGfW85QXydnfxw3p6lSQos6u94ql+Zc31eqINOOw8Nb7fQ3ZkKV0qgDDPcUb
cgQj1msPv/plDqMS9CPAyoDRJKeBSu/3HfT+60U+y2465gMXsj2eZJfLihKnQPtHCK43RPc7wj6l
D1f2QcJBDEaWdiD/EUwtF13ttgo2fNuP2egohn8sohvyItGLb/wVLg3aouRTsEIGwLEzFv+Mincl
w/LwVp3wa6gW2ioUW+paJV0H2/MkaB9XE3kh9Akvk3wM3w5l+5GT0Tgr0aiXrYctmx2/Y9FBwevG
/8yEcQj6tZwTZ+vpvLCZW+GkvZCjyqKNdmhdElcDbxa/yysnkDtlj6x+Mzm3VDGeam5m54DLckaz
sTlrpj2KeJQcMP3icEE0tbv2o/4e8ytwKNy4TUEvKiyVbFFGamXHUotGycWS/a5/QUtELw811deM
U9Drw23uEi6GzkO45hh1IjtnPzfJjqI8JSs2IamxmtfE80k1L6dMujChJ+MkhMgRElstZEpvpdio
EP+oZsbyrhoToGvSUtWRKIMG3nD5umj5/IM7j161wi2vRKO0dPdfAm8ipZhKLmToaPbgD0Gzj+PO
yMOPkGOTRGz+wcjsue0iFjEdeQA05CH0OKmgb+Oe815wJGCGRtr1BMY4/GbKnIPBeGJEyi4lyx4/
EE5eFPHdKC+mgg1ZvbzOG1IP3BioNGqqkz5nFd5BwyXD6FVEDNVG0dBYUGWGZ78EPtzSXFt3fWoZ
UAfA5AApZ9SKvxbzmcsb3mFHygHVUPTr/Bx9TBYhsaRwGX3OveHiKWPeJac99zfpBNew66uLy7I4
3JPntlNZxDlEIRrnHpbYTIcKeY2qCfMnQLAZowZUEt6N/O/LOqaFEspTrJhYn5L+NilM7efuQrK8
ib8jTTggkigFwmuMK28IQCJd/8yFqnT6A0Mg/8K1hto9+gH7NkSrPoljruE4zAVEWZ3P+lgYVBh9
oRv9nOcRjgYkG5IQjbar2d3aQh0MG7wT2XvGEBNfC+F/8hPFuJ8N6uO90Mz58j7uK1pP4qmAhAlp
toFJMURVTabHyxlanTFjRXdXXT6iBiP7Kc5VaznmPdcG4qeLj77CPQG/dFeYliJxjWTJxWLkaLnZ
DyjvQCCQtNYQoJa1cp+5P7LkYjXE1h7LWrvB3P6OssqAMAyWJ+J5z3xi+UfOkSHrpLC4VGpizvHV
ZlnNdVXQjxy8Mc/zh/NYQKln/rEJedXTFtULDvp2D9n+ARXFe135zM0fjZpVTV5DwMmjy/Q7NLuq
zVMoiliiNgb3Z239GfaS1GggCd/P9wb/E+vH+FduFbiZn40RHfwgv3o/EDTa1VD3GoMRl+skLcaZ
j8kpLRes4lgJ9PclOowD4SGMtQoQ66y3MeiYAbXTFwybHWaHCHXdbClqnxh7SdgynDFgk7ABZLgB
7a5RKHx2eQ59/Gy7yy5KO124oD8o5psJIIfJlRUWySzHgZptVAtr3w5uD+P7UgE5RHI/wgH7EUtA
XwiFUAr3mSYT1hglM3PoyEMiQqHKaJcpKODpM+3PHkDyDTOjjCg0phApfyUCYOgTUYJbKFzPxNwv
KbLR37HE4GgWRjEZzc9OH1bWqcNUKlSKQjun2UG4Gf4wIWIoifOSzgZi7OekoUMA8IwZMxXuIpvd
WBo40Fyt10zx0YAfPADrhLZSaeA+NNRSxaq3fyzAWWk1Q68Y8ojNpKAuV9p9ECbCNQpkF4D2zk4C
T6NEsgW7B0TEHCJE8uZM36e/gKnpDROCztMCn+XoX9k0dsBPc2L0BZtdgTviV4dw5h18gbTiTi75
cjMA8OROpYp99ct9Mr+e8ODvR+wyUc4Bs+51jC4vFYQeuNAuweGwajgoTlc1uhg6JVfjDSI8wgT7
iW+8AB7KQPGS1n6lFzoaPmwkuAePWBAG+c4Qpug3rFDIP4MwjoTzvC0A2tyiNfZ0kUInVZLoC46W
8GGUJXndZGDQlX8HtKwZUADkeNHWkRbyXMJ/nKnihMiRfqMuHWmy3hzTBqKmUNZG5+dB+o699o5y
FITjMfkwJKGMq/lzK5xBcxXYHTNr5hHJIYCWahbp25Z3qnVPsqSBI/yEsH+OJO83f0fv9dkZeISK
gi5OLDy7xi9G/XsWPqxoPQDq7aQog7WxMUbmw+mx9ZGDDlS/DbB1JgjvO5C3ISBgkNS12Y6bHkeZ
jF00jWZgTkEGUCe4QJHsvs3BOHMJBWA5oONGPh/uP97TeTu3vt+JhlCHr0LbrBdRGmAOR83OdFRz
154s7G7A6QRwZpOniaWmiiC8vuFO94haENe+9kayEjg7n90g4ASVjdZRRAy16jcBX3aGC9XCZ6yn
36gtZGzQ8Zv8waLTb1Pq40n+cS+N/gOcJkf+rFqnQ6dhcov7oJzJh6LfZhMjrF/5Sddg7tPDd/Fm
RFhmNMIx6ksW0I/ga41Zij1MnNaUMVAOMOGMHmnX6i7v088WuYGSBN47DO1y7kvi+9bxSNbJygi+
gB5wqeeSNnJVKsWBRavMgl6TjFyoYfSZGG7JdVEgmvWEa17izAIghIdVkZqUi8tiGAJoEb1huseC
6BLC9vA7ydMelFAytSpkWwvExG2OgxmfMYZeq3ec+SVud/dY3rX4JJGm4ZQlmhN4FmIV5KHxLxoV
YBFFX7tusY1Orkj40R9s9Qfblr7snHU8mnyRX3/gSakkOe0HH6O/dcNAyM0dfbF2w+fYooCkYOJs
ylNunVBJe2XGPZ0K7lRwJnYDiioaapDhnAYvkOPZ3yKm5wrX3HwhAUQwb2sNd7lTkIwUE9Iu3JKu
VKJDprv4dH+UfNA7MA5vAxYQdLrMKibcFm4Hdg3Q/iBEC8iliww2lWjOWVkkK8l7zpVQNlSMKkcR
PqwcqWAwcXdBDvtLhT0CPmgz2cnocJE0YDOBL0JdGTl77mvUB2y4yNnZcUOn9akrLBZn+qH6pyPk
9WNR23zJAzkVwEVe08Hpced3c8xvFO+KPyBgEG5wLfv74XDEYj254mlZzfHqRLS6u+xpEqY3R3Z+
fFBA62whYXzd6APs7dLPXFKMDfSJyrgBMdNb69Hm5eTDby9gP3+AwSP8oiWMbAGJWQxkIDBS8dKk
vNY3iy8pgOjBMWPEh79DNA63YkexlFh23yBLvssRNuEVT4zs5eyVccdTELH62T999aUEVkFVn5rk
DcA6rjP8MfTe/Axi7kne50SeYT2o4Ya714RlDqvx2WoyXSm8suhpUE0L/4iwkwwoteldkB0gDdnY
uV34lx0GX5A0YHFgOwILOduWXBDIbvlJWhoSb7N/1ftfck7GqRJKZeliK1Nyc7Lyyd0amNhMWj04
eeyxjFEQMXQr2IH0hsMeuGr4XdzibEmCW1AKU78FD9Qe6XcWHqXKkE3pfmIJtGBVLBiEdd8zHDgi
MCLq+mL3IIIIA/IbkL6uTF+4OzyY3W2QWAdE/u5GQif1innXF7din78aAhuLqlPe1TGnNY+WvJkl
QZpI59WWRyJrHILJkAUOgt6JeCnH7Z7E/EWR2Tu+w64QTweEh4MSXibVkYwLjFVvXYFb0aKojige
qHqzlAxwbmw6q/ThUVeRAJPpbqgluVLhXumr4FuiwOKqDeBS5tZaIMPW6TullaedcRH0xpwAo5Bf
IHcdGXd6H8JYsYGXPbSfQJlnE66xW7ithVJmPknggyQf82vhSdxST83Aq4k+OMHQEMJQzMk4/wAM
Kd+h8nAqghtBceeKotB5vmgevRyK1JCXT65f0kfh7VJtPWkm1U5p1jAiPwYnql4uGIY3DhJsvjz4
TZRAcgW+fMsoZgXvqzVhnzPX6wwZMRhMfnEnoEdADSvs0PhV+FqYT/NtskkVDv2feZt2jRdESH/k
Yae7fANJ3rizs1PDNHg5dx82jUetitV8tnzPMHADyktEFfOi98LOIDtvjUZ0QNKhc5ovbwYCQeG8
CrDYxur+soXSOO2ub7vBqqUis9H9eJPVxAphCADdUrxB4XcZcwKckSddF+UMt+liWw+VboZ1pXkj
4fl4eHWabzwEBgRJBVswwnnSa7GZo4yhsJS1PRGg1Y5I9SIgkpF27clf3JHXAR327oloRSheGbQB
6OHNanccUWlpyQuesQElxLtsf8ywitAcItpx5kS07xj9Mnti3rm/jCZURsCWXGrXswe3hMZ0XM1G
q5qi+xNfg2x7n3+wPA3uPgz/KeNHiw7uMburl5vb4VKtwHKu1E9DRrXulNk3d/a0o/NcQl35HV3N
gr6eZwQEWjo9Uvi1Xsymt2CrfeMTSqqBxeQE3IcWxak8qE4FfbkBcoI0/aaJcAA2eulnVobQJG5h
QSWTg7R9eCeWhWeIVSdO2Xbe0qLDSnYYdiMFLOg2KSHAOapVu7M+wvJW3lhl8jA5ANMh6JgQX8IS
vOuAi4Y1eALetXq7o+Hkim9K2xV2HAITKGPQ1YgzPVFSzJ+12Ydq8+o0NloPq2L54fyndxmr6Tlj
XPVq6gDpjVm4IDzpzZUx+7YQjyQ+gqTQhwSk6HPSAnu9w3bakNUIygwHLW07gfwOkZ1Q6WZJiXLA
DNW9TYQrdo9EHygCSd/wafTtLIJ8Z/TCOm61g2yPXxNxyqvjOZOsDnfFvnsGTxeGit+BT3oe49Ur
0CfVUhcM3tUG2TSAKqerUUHXkU06XSRArSHHN9xbPdFQqY6dVe2wiwvt7meLFrH0cQl80y4gqI8G
hKirefVzAtEDEnmjEY87JcIXehGLhYgA/rQ3a6Jme06L4GXRQx3aMMZJIJ6euoBoZ1YO6luEWzwm
WzFhRxshpunl46tD7jzY3Y93mxb6VvzMdd1f/Di+nNK/Hh/hB77Z+ofFMiD+12qtryHpz7U433wS
HoZq37OH+ZtfaqNwN/RQBQA/DLhnlyr+Mu2d9c5aGos0tkpLVzmDNguTJvYvhhaYbz+cgS0i1VO/
L3AnXDTsuJrcnhDVoP2bJRzLtatavfDq8Jnm86tR+lXzbPXCBcPPMToHanZBTUTf7mw+QppEyIz1
+Lm73g1oxUG/8Jso4+hMWzoKL2jwqcyDO/QBBkBE3vavtu6q0yMNfvptJ7zQUGOymZwENkbX6kEk
U+BdWl2YrxSINNRQr4+KqWITGE7tS78ktSvaOaQ1wfOi+axC+gK/in5AkVSQ+rYtBnoxFAP76hJx
tOLnC0fa3+GEcV+faHfieNlT1SYjW8wCCkeez6zj0vEgsHqbiMa5NcPiHlfK7eWPayxqCycqNzrR
3bt2x1aamR9tRl1gft0+2KpbBwNCBScinbkFOewIs0348AH4J0u0b/Fq6MiYQxYtIsbXUHFpHGKK
7b4ArDghh8i2yLMfvKcdpGnqYAzPqRsjZVrhlslEExMniBQM0xYEs2cN6MX16CJv6PEBIz94Sneo
8Q5r6Tr++p2BNgFsBfx+MkTA1BWlFuRxfZbFHO2gqv0dpp4Bvi7gtRIHSSekHuMNS3PF64wx3qMV
1zJdJfjUggpw1iYtd3yLZ43wBwMfpqn4Y52yBnQWFrb0eRj17JU4Sl1l+js8lkwQoKBdBV+Oo2Ek
JVei44J8Z5hp0rSGBLm+E5+xDt5t9H6U619NpyMkW5xKF2giuRktnmYgsKp8LOC5vuGIBFlK+uhK
A75SFW558JP+jqTmMa68IlE8JKz5poJq8ixpNKcD6rT0DbmLzW30VhnJ0ICQLE9Z3FqDj88TAgsb
+0KLklWNOAE0FIUU6rKTXKorl9DUS8jGbKos3jO+eDFNP1pB9wmQd1RjSXiJ+VcMeHMAWhKyPLzH
75lQ2ilcoKTnnA++RmyzUUh2VC8bNkxfHMWkxaxbT0CFIusy1D18Fbg1BAuq15f7dYcs7lFw2JKM
g3pfNUYQmLBAJ9soYrgdDC/ZQ2c0H6paPmbRCcc01eyRgtxoi3VczgNSclTSGbmxOSh1vNon2MH3
SIdY1yQgL/MxnXOGjhI56mJ1Y3Vcorgn7qTeDdzBFDyeDhSxg8hOrRqTapb+HegVqZVrqKKLTnNi
QhKZStgsi/So9r7pm3VMYQaLaVnl+pA0zoHMEUuYzqoRamEqShQjHM38x/7u/1YsCpllXVilOuWv
ex8bvHsL4efHrDVZSHPEoPYSC6O2xrrDlxzRqBzRjeIXf7A9zh4b9xZXclLv+IJqqpIf1jqFEYFd
kfQR08eq9pQMsiF8G8e4JvN/D0EpgigRP9aSrqigBBO8gy185oPO4RHOymkFmH5FJkM8Dnbj7cc8
m/YA6gpfbF46EuSW6fmoHIrdBpvas9bdFcY1lUg+JDJQakgYFjBk3BHsAupT8xnAwP96HX90qBcD
YcE7uZIidth51biYVMIyg3OFAqR1uASyyLwExjF6SbnL2dq8sL7Z9V/cDJ3j+j/pdohZ6H+a/Pzb
eO3125PLn8ywaQN182PAErvTsxjZ1Fj/UX5bTOz/07X+piSA6F+vfqOFNv3q6745gs75F4VTcLsQ
LyFXozDESvY/Xlh88D9d+G9SAm19fV7znOn+ASxE4D0YPB0TeokgGlJmiSCfZpCK/sd//c//87/3
n/+VHYvkr8//r8frnhSXR4Mn7X+63b9pCvzUzu0qfbgqTEfsDERM/RLe//ki/X8jryt1JXz8ZAlP
rb70t5Hl0Vm5FZsP89HMZ2lf/KKhEwpigZiMabQtPVoDwoBLMg0h5v/HFeVfrv63WeVuXle9esDV
l+eBETNe9MZf8xzDQEmf2PXyOjuwCKIKVNwu3Xcko8faLvIwizFlcv/Do/g3EgT/8mX+NsXcUbvf
i6LyZUIgF2YoJEIn4J+wVGPyZPo4mbWV2Qww0SlYzHLq4NavmTH656/xb1R9/uVb/G1HDZ6DJ1ph
fAvKfau1XXp36Bwf/vkiyIj/m50rDfFkRnZWUrr4C7Lo99v/9kf+9kc/pc2l1xTOOjguwYjx1Lfh
umuFe8YsgWOlhfgVXuOYmYnD8mL6jNxqYs4NnMQaRQHQaXjwlz0t9oHXnHVHty2g46WzzCx257gl
Xbnq03RazOLDyY9TPDnoMkA4s17aUnGnZ8M6iKA8gnWcBpwTgkpKw6JjHnF4LPRj2rUxrVjG88PA
nQJjaHFjKIcnvDa+iHmeHQQETSffd4+7I0e6EbuSllK9EYI3dDgBXkEBWwb7vjZixvYag6+f8XRv
zq7Q3UxLAZ85QBnvMWhc2GKnjUEpjZfX9eBnZ7g9pan2WsWCbbbvOXOGVRuIuenDT3ranExsvqwM
rFjpfP+WKCLCgP4YX3Mn+OhhuHSPRrje1fpUskAFNWc54sFA3f4YxMk1AAHggWaO/bXR1XyQopc2
72ih42z0YFyay6dxuJHGQU6BY5wyVghFvHHWEIVgW3+ZgZH1JVmimZldZNmnVITg/XdtvEx3X/6P
jjfFBektSOsjKLT5xxgEXVPVQ/Ab4Px1jz0/XQhu9fqi7WWbvok29UEVoBieDarmkbE+mwfBGA+i
VMwWBkwVo0DJw4JAeTViPmTM8ILhhyeVfIH7on1jiOomUTUq8qE5Fg8VBg7ry7YWjCMeQ0XjiS9o
T9RUkT2KMGBxJtxAhuMgSNPFEVktP2TUyH5pa9te37RDoaV2OF6vyYu08TostAN3wRQwNxXG8KrN
azCE4Sh7/m5jxtZc8P+vthz6PVHL6ip9DZqaZuZY3LvoilAkMnXhLP2d7fphj38b6jxs+Nn87npK
R8KO+Mo8aYf1rS+ZANGWGT+UeccpgKLmxzGrP9djeJg63UIvPTISqYV++NGMuUidBP2dIYkWITzT
GzjH8GwsoQjSBNFpFctGwS77WS5/IvKvsPh1WY/dZaaF1ltzwfG5mnCowvYgASGkNZxGU3McUa/P
zFMysfVja6QMkhyZsTK0YJdp2kr0+AMWtw0DB2jW3AEFQDA2joadWhr8cn9sGb770XiUZ92BR8Bb
PXTNlWW6KxSvZS1w05Df99K389QYUINED3281mJjzdJ1DnP6Cf7ASJ8aVaDJWNqfFS247sckZegr
dCB0uu3a5QXqdhqQNWP4a7cabf4AeqJxnbw1mtNMN2hhORYcrTUcQG9FskxfZ9oTHshmkJuzVgM3
+ZHEribenMQXRxe4GKAdvJScff3UFtsTEKHAi4xc24qDKkoErTD58ZDt2Y+T+gab97SPsIQ4e2lh
25MTa5AyHyBfi3jQ5KALb0wtY0WMkpjXSS8darsFFRcP6+2vYAKbjASlaSJQSp5GRCFNiSgCQccI
BF8F0pO+FC4IVxtChnmQTSrGhx45znIMIZ1dE0mwAQXn+svvnVgbNhRLPszdMoQIv7bR3L2gU8JZ
oGe4ajWOGsGiF1ygTCfgDbQ8mM11HXcGenhEhJUPxZa5avc2h0tRac7qqdt7Xlj40xZOlDK4n+5R
L/Nr3m8NwUvMqk5qZ8JkZJprJ8Av7UR/7c70l7nV3GnpUjFMGFkEke4RAkGZtO183uoIzsMzFW2D
0+xgnURKfVJN7/+Sdma9qWvLFv5FSO7Br7axwfRNCMkLSkiwDcaYxh2//n4z9+outheKj/bROdra
2msl07Orqlk1aozt2/xqf79hng3LBxbZHS+wPF3SV/PpEjkA62PDhM7Wa97lOG5fLphs+yPxcA27
EyAmjgSDD/3xTjBhCr+yeNtb311qHc4IILIzfmtxQqZvucUJeIXFcJh+G28hhvqF1+lnbi2BX/QA
lOgA1t92Kp1K/feBzV8kYf96frmPh97rx3wcWisIfMfvQKAwFwPT+mpZa5FGPvtL7oSAKkNAMZi4
yxVvk0GG3X7v0SaCST4Pepce6d2D1d0lrN/GssbfWFXKLdZ45s9Ih1OgswAl9D0eouvB28fOZ1Zj
vnj4NmGvwEdfLGBnHM8xyAoO8RGvCrk8pFu78QL4meA/WGLfnHHXBopMv4xTsOBs6YzP+QbvirHw
jvzkC9Wb8Ww+fFt+WN2vD+ApFrBrknUvzNjpUlf3u5PzaChOsz1AGIVM2aL/4YqfpU3ha8jeslwz
gRsWdF/ex2AZWmuUvBO76PX80PkY7r4ZNO8Jd/jtt+w39nQxbTmv7pIyCp/y+h46r6VFX+0wsdke
ywbr5Vsu5urFGrrz74XX/RiSi1v3RdLVGgIh5KTNVHs5hYELAhEOomgvzG2P5LzqLTJrB27OAuCc
2LNX0a2xHvDIst/e7OEbPAofne59Qg9+YS8ELvtATMJNe+2tgJ/wdAXwZPe4bpBUzb50awZe3xq8
bQEfWfSvxPwig+T1VOrysx/L5fe7W6zt7euEXUtWN2vYo+XXHUMD/QkajNPhzC6eNv5CmMSmsu/7
3QWwWt1aHrGhEQeaOsuY8rToqI84khSdY8t7vXQnaR/8ildarzvGvHQBIqVMnTw/+GCw/4I6iyNE
bWsRergkC3j9wZ6TEKbwLfW3+IOPxfdLl7xFbHP3HWKo3veCyxF7C2SgwUYAF5ouVjTxY/XBMVqY
iTXote4HhIPOYtNFCYv8DydjTNaqAyZR9ASo1rvZ/canVPOeYblzH7CdtdhNQSUPxS2j5+StP5Gt
V7Ie9o7+h68FDUdBV3mb0jSFa/5o78myYHd24xnQQyzDR29mD6f+jOvedtb00nDiQTEIa8UvxrnR
x0azlbBsw+Fu6/dFr0jkdck8wSVpj0SCzeBQI9hUWb1pib+ae8NFYlMf6zjpZxezVPI3Ykuk5G0w
SD7tXuhYAeZ7XX5uu9/+bOWL3xBOaLp7KXvUZB1A0XwPGUbs+Xi2Jtc2X3oup7QrBDQ/yd2yg0Pw
48SMu67tkR0+WrsP8cF8JEbzjYrxmvsINtsfzlTL6QmffLA+dbhEQVngKdt0XhJwxvbqa1n23t/x
dOab0KDnTweSPQLwyc6RpqNGhTjTxeEUeBRqlfkXBWY7JX3yexzffkJ9+o8oXkT5D1F8pGtBlhVq
tly/rxfEM0Z3NHD6q8/e++fb8owNs99j5w10Mm/l99IagKWnPRE/y6oQKRzssQDu7CywzmAgq0E8
4mCB5zvaWJ4CPODGwSB9oxT7jR7i7Pevf/r4fHyD1B6fh1AOD8e7liHUA8Tqxwksu/N3PJzAZ809
yVr8PqL87HX1OGLtwXnR7hWS9oy4Tpz+PLFeJ3Sgf3uvNBPYFCdmq9/HU5884v+xP7U3ZXUP2sXF
YLz3/YTLvp8IWokzjbPWlGjto8CBRRYr6xDQYBZmZBL79jZ0rBd1T8tsr+F7xOOxlsn4x+fUHpfR
WctLKeNzgDX5g93vk1WafnstQbORSimuNH77RcSUA0ijnL5Ilbz2FvNu4s1MS1yI4SJw3vzfh1ab
9rWWotFTI24dFIYegJ9au3PM2TdWVOuP1oRCnWlk9xILU/4WOAOOd+i9YRgWbeAo+z7v1IaveZZJ
eDxl4msfbmWWHMLWPedWBvTcLmE6IQwdfU8645E0msxBI8y/z854Pp7Z6UuGl/zyb7wWEk+0Qf7+
Kf9Luf3Llqs1Gsf0KhdRtWFlaBzgcRfb79p4cHG+JssJPPtIhq85Z7yYFyLSD91JOMFo8GJwTUJo
sHb9/FM+QhQMIvTHsS2vDgYw7dL09MYiZt1ZaaO47kzx+oRaBIe8aBcGBc6kN9zYRHpdHI1hLVTy
xDH+KBeyXz1PePojj6HZkLMYeH7gdiveveNdg5ERN/q3+dfyHEouRWwH81/3m3JnTb+6Znw3+9Op
dY351ZU9mQA0sz7piIRBgMChcHoIKK8pWM52K0La33dVbTD7as1wxtImM/fCcK5XOVvmLIXJTPGY
n/MWsfybw7NRJQhdp/ZwMavsxSJrSFPJDZddrVlSmN5b+iEgf3S0sGZ0hhOjBlb6SaBLja83AubV
eK+aFrxmTUNT1dWrmDaXfBQ7HNvc8oltlpjTvQWV0lbGNetdjA2oIXttdDlkmPXV6vf1f8YD/mhH
VbE4Dxc8Mao4al244KKpMoOIIXZ2suVORHpkHlsuB2HLdvRWxNvCtzb5fbnpANRMbRxc5Us7YiVE
K7dgcDnYr7pPQy+Yhoa5ilP82wWqmVY0q6/3SGx0x/vk0TXhvQJDhAVq1zoOIfK1gTOp1thPiMJ/
H1r+e2gIkTu6LmmwMmt6uzb0JinytH3VTjD66+Qg6DDvbgvHfsGO/D7S3+7jnwPVDLYU39R7FTMQ
LNW8Rs8v1AWPRMe/j/JzLf+5lP8YplOzxRf9kmSthGF4xPTPMCccewmoeztdCu6ewJeRwrK2w2B2
6Ym3jtwtaWMSReDbe9yNJiRPaNS5fDeR78p/36t/flfdRmpqKncOfJcQVIWZ5jCjsI4MWreEcYYn
ccNqPzm9/xxP7PvD9Wknl6A6S4x3hG1NnF4yz/gaxYIbsOn4ijPy25rXTOXZuGj5/sxYguMDJE1l
LVabWdBLGLjtHv3Q3fCS9L5f28D+RCcDgMpZTE7l972XxY38+zsQf5cMo62YRm3vj3lgBBdNPiHL
ABsETOlQ9N/xqFAvje6kG4H6vvwHWrl/13fEUv8Ztra1VdtADz1UxJGDwygk4fUqapSNccbzI/Rn
nNqWlkWqymeD6UGRBaFGNr5C3nzrpYBSRH0+9Bs39vmd/TNibWPjqxJ18pwRwTh40UcM4yAUmpDE
fJ3n9+VlIvf2k+glENI+V5o0AFnTwvKikHk1+yfwkrpTUudNm/a5aSHEnz+c7bDVyvI4FgveVVYZ
fQEIbYNJpEl3Rq9U4DaVCZ88af65wzWnaIZBKOeqdAL2YcySvkZ6ZHon0U/MCf5F9nPgycHXbaXQ
OtsUiChNs605wuspE1qrbMKR3D/9EvniCv1i0ru3AUYLOF7qKxTyKYnT2YaKAT2ENxJgm27D7RKb
Xb9d3CwZnT/V0DpSzVMcgrIqj7HKYYAS1DPsC9ln0URxWu6BNTa5/2eX6nG0mrvYb9paywgZLbNN
SD8Fwrt/4OFMjVKQslxpkum4ZEsyuzHsEvfol4nKNTMSp6p5zQ4Mfe62yVQKPiVqdTZVwu6uYU2b
hqqZjotx60iBmCXZy77sSqCzyaSIBi5zFZNaahiuYVF/goGHi1NIlywozeq0HMFH6HzfLNEP16yB
8PfbTFUe9k6umY12QShz2HA/VZEzBHN7J8EPT5w17IDzERiPhnk9c0CaZOq6gcKDKmu1Zewc2lW0
T7ifsDR+mZQf4dZ6ORMt39EVe6Ho0ZMSssLyS1NQ81PC/fus/Bm5ZpMzRcrah/P9tFRmig/j19SA
cAmWWvpJGR3au8N0HPeit8tYQJ0adRqf2YbHiddWOlbjYN8+l+KWZN0O5F6UQG2DjCgkOLzFvVnD
Qgtb89t0a5Y3zuNjZ5+z0GTG/aAHJzNUVoG3cU37TelVg4zEQ5MBfPIM4jjJhqZ0iE/Njl67j6Gp
tW5xW0yyu/FOc8q/JLhPQ2kyRLGbhuq5Mdedhok+uyltSTZkRjU07Sece7wp7SIt91duCi3PVH9D
OJlKLEBCVeu/HKnmW+76KTzuM0aiOcwVbWxCCJ5rCbC2YSRxC+qb15Y6QvZe1WRFrzkSJauEEsLt
hC6AtuOdoUL4F85Fn3Ljlj1fvj9DiUjtYfnMQr/cgw5DQRcLmw7wfhpngA1T5mmYVNNINa+kh1Hn
JiuMdHEUzj+megD+k869ptVrGqjmkDa3zQ35jKuI8o7UVZ1PCuq4X1qtm6b0zCk87FM9jA2k7NBu
3ZkSvaD+fZ30l9uoTyEHTGLjWA1nwqhZzkOqlmnbYKzc/Rx9fuvdzKHlvuk6PY1hHqdUM5OmUkk3
/cow8iRHpEBGpAnJOop/OikdQeFA6XbSGZ7WNIyn78MLCNbGF1jDBho1W3nW1XsUBdlpydskITWc
A4EndmncP+WZ+3ucbM1InkqlKvYaky0oqly7RmgfaDfgLb+lZqbBIkfilFZG2p4mqk+lqXJ4Cw2a
gvenL8DHz6gZlqgwW9cA7W8O7E+JggqxKK8f3K+GK9h0Xmt2JQ9OSCDeWFiBXL1BOn5lhhpA5zPt
Q00P/MZp1UyL1Gqb90C/sHN92YFZlb4LYByi4Np4YsSJ+MVgGjXbUmZaFO/F5aCYapB5WwomVtiA
XtBpm/++iI03pGZecmNzuN8lxlK8uxsvqw8JkAziBkcKSGfaHvWdTP8pNnSVDOFmgLxqj+FuQgv+
xLa/TLktLtGD4T5tWodcjthL2rRy6315swp4GS/Wvwl824qCvp+smFpbqx3OZC8Fye3MLl7cUdEF
dkXcklKtBiQC5OP3tX0+qYfBage0HQeXuAiZFJofOwHwIsNVDTeDVcM42lMT8zBQ7WwelHMYtdOf
K3dddVpdWYGNGMrYaFzRGSjA9MSCkL+JPEkOLWzbtNr0POUoDQyvr6IrgB4ZByph6ggA1/wj5dFe
8g0dH1iFuCtiK3D7JHHyDxrn3AKA3gUOPEjDUKdAJ4RE5WaGNkAvd2MFLQFalWT35CvwcsCEDrzw
u0UiRB1DYb2QXyM/75Wws8DNyJOKjpHX64uQ0XhH6aJHlz4SGyCOBVWsaJTDigEsDLwbRLZpr/WS
gNVYXCFxaDvatuVVsKiCFu7nOwnEPgRWV7pTw8gOYZwYJn4BJxR8Ps5tJRD08alLz07q04wjnE2j
INpTi/SwD7WLe8jVsqNf8NXwR3K0Skvpzw/gZV5ouuw1bHrTWLWLm3Ry9d6JOVypk7AL8C54mIj2
TwdL4xtcnNS/ruefidVDYfOqmqkRcsBSdkawGkPvMAHCxhRzmD0SAzwK1EINVZinEfjDbdVrUcLp
knfCQsQ+K/HKuA8VtISQRflxoeE8f4/ejF5jNq9hYXXx5w+mSIqUoyYdWVhI2JUPpD2s/mvLa/kX
f9awheJa/raqtcigvddb1fHGqsKUFf/w/UY9E8KF7IMKNrQBGjLq3WR+s5sGbrAXei1SaN0PaVCc
mCIkLdRb0JyzBHsT1t1qmGLTSDV7e9NvcUuuziIYKNdtQE1oXkBb2hj8iNP+21LWTO01lUh0C5eJ
qfUj/+y8ib7oxqeMWJjfhqkZWkk/h2YiQqwcXZaS/42ysQrYBzBf6aS8aRpPY9MC1kxKnunKuTri
sHI6MMidCC41wTzXpOXYdMNr5iTdIHB23DAzunn8hBOpwGLrf5bwWEDAiCS8X66ACf6r42HKkiK1
26JR4Z937WomZr7X09NSgrC0T7KGSucJkFzjc+35xv0ZqH4+wlS/ljfOIYpRW3kNooc2JBgVIQPY
JXPF+mqY2HMj8me82kExi0y/xK1ExKaoRH8UH/ClEJtWwLA92nObrpkwhH+fyz/D1U5JnBT7MJJZ
R5g3MCCifQaEdvRFS17TUE9nptJN0pF0yWxr4s8fzGOUyHc5vh9EwCi7a9RbnGkJHUnJpBrz308D
4YexagbydpDOpyiKxLTCqeIjatArf/irDssAUGzTpj1dxYfhxCF6mJqhn+/nYs9wQuMPRvWhbE3h
lyHiLZq8d9NQtYPfyY/Z9SztxXW7Iygc+VteoEYvmvy3c6odfKl9OHbykjmJHF3mBe9TccMuCML+
q2cL6fmfwJrj8QMJe1g+qYgOraIwk+XA8FA4HssgTa9OeyZQmnSyNR3EZ97zcTixxA/DyeEmLVtV
J+FwrBV/M+v4oklNBrKZws4/1lyQ5f/iVj8OWTv7SdVWtU3CDM9dAQynyGcA3RTVTWhevX8zmNzR
hOq6YUpK7fBrnVtVHfQ2LZmUFO0Rj1vAJyLQgsTOaRhLnIK6/eg8jFU7+THgC/NyZC0F41OHhDLN
jd0l5aYPapeS9YUOtr1rGPOZZ3scs34F2lw3qWUkuOxbX8hXeB04pPZNplh9ZrAex6ndgLuanG7l
6WecdLlfhkAmoZGV4JiIhqJTX7FuNnzbW4hl3Xx1sQf7fotm5WAg8KCpdxvtZ41xxLPr//hNNfdw
OJ6K4+nK3kLa7+hk9WjXAc+CjEFzqq1pnWu+oS2fEu2aM39SQt6G99S3ZnW2Avf6+4Y+gXyqyuOk
aiFEkRRXRQ2YlOKFU0E+EU1WpYv6RgVpmFBXu25v8AFVmANA2b0mNMvT5/bD+HU4XJjIUiIVPxM1
wbGIilbhvvwHQW3DifqBcD1YHuOs63KmMBCYZ/TPMAM8dGclSZL/oMovrt4vV/PneD8MlrTj/GpI
rKoxU7dt1DJiUeGZCYIOmLnIc3Xs3/fxp0z224g1w2Oo91t6FtNblevDGGwO5ockItw4CumfWcNo
TfOrmZ7wrqeFcsL0ELkjCq+gMCXqu4WrQxOCR2yu6zRcCLVmeK6FXLVaV+YH0+zc8Mk1yf613/zK
arjkdSRZUeSGUtx/du5dxRdOC1dwTAqqn4Y1fGq+CckkoFSabtbrq9Imap/wTQnZMygCaYU7oHFn
9DUHznS6ZqqBYCc2ug2jPr0GD6PWzomZ5Mptv2FU0XwT+YKi+E68uaELUcBB/8vRaucE2M25pe0V
8TQJevQ0osQD8oPcyqbbmHd4unMPM6udkMv1EB+OwCBFJr1v0jBEfbx/21UO7eD/7bxq7kkuj9G1
NFjFc3cEtQxKCKJ/zBeW5NwQdf6EDH/d7Id51dzOOQtuxyzi5DuQAAOkSJHbRHSIJhYQwCS0J+2R
ZSxo+nCgL1jAG9OcRn8atT18Qs0bJdVNPu1LPVnuhxlBlBCK6vgdP+lPStpUreirJHhrzEM8TXN3
Hoat+aaOIt+qvKUJh5sOzfVk/7V81ekktfvxNGLqAV1OcDLRLQQAmgsKJV7TJRXX4ZfFr4fH8jVu
5zeTjb44rUUL6eKSiJwIeatNYPa1G8drWOkfCMGD48jK675IhVGAf2wY9EQD9kHUuyz4oxEJCGE1
DsEGNFzTp+b8z0Irwmg8jprGeRuEXAIGg0wCBl20imrOVND/0vf2r7zHw3A1G3S7GHc527CvIojC
KuSWNIVeAF49OuKq3lfD7J66jofhakaIhvtrGsic3mBsWiRHYIJnVqIVq2GgBtv6U+t7WMazQVKk
yNk8OE3ccnh3QJdYWyiF36AHaxjsWe7s4W789H48jJWd1BPPKCzr6kYnuejMLO1seGg6GU3nv2Z8
yjTJtcuZKeWuUHJEDR5lJ68NsEogjppKv8+jwYetqhkafZMZuVr8+IsOYpLLOZzR8Gc2FnkafK9S
syxRLiVn/cS0tNnNWSrTPgTjr2eHyuqXqJkIOvSGs9FwCOtx7jG/pOwWI/IwRKBb1HXhkXE39Ck3
jNRwmf8KdPclTVzhz+0KegiDQ1CImUY1EOoKqsc0djQM2DQ1cS0ejuK+2J8rLWJAKAI2U0Hm7afw
YzaGLk3j1MyGdDtoF6MUDt5GzVmAl86OjpKBKOc2TKkhlqg3UwRaZQAOZ6ibm2cIgIrB2qNkFc73
TenU50/dP2e+HtkWhVqVhytnXrTi7Kf7N3mJIiGgxcielMOczn2RIDFfBWdqBsl16le0Tg40VIqE
vvieTv7zjUJOwxI0eKJ6IGyG5U0zQz5LCIW3AMx0dVBAFB42fFhFoH+G7xKBJDh+/9vwSq1ZHSOm
cyy7Cavj6LAyQKv8c11Mr4XAxxgiZrthsg324Kdt8OEIp9eqHV0DXERJEkGY05NnolN1B7D7Ernn
V9rkGx8AT3oReXo/bHzNCG2ivJUdTFb4DGKV+mv1AfhxCBM/rpcaK3jAGy/iO/TqKoS4AviBEA3w
K+Q2vMO4dKF15kn+uviQJh+Lr4YVabgBmriMDytiZHm2P8hsASorw8/ImmvII6S08waThpEaXEwd
j5lk4VkpCu4avQ1EAv7hg8757XEow0HrV42O83nG48+y13PhhzBUw6PMssuQ15ToMEIxjy+raJrJ
gRqhNC2C+cVmIfidGv3A83XtAGJQSd0pUs2IXU5tXT3cqp9iTUx3h+5+Q948RBrjX1UqO8qfoYSj
eNjC+xV+qeJAVFeRZD0iCx26Rh9Jp341ucBvndrX12uvTBoz8s/t9J9xaw+xXN2YVRWyoTqU8z+X
yX6NmnOET8E9j/OrPcKMg37Zq8ZdvEqK7k9lCAobIQr2H2SPmuZUs0gbw4xC2SzEY12x30EswYOS
EkM25uOFs/z7wfFn8WoRUGUcjpopPE+5DfsbRGK/7zN5JlQ0BRHBv7p6fwarWaCoULS0unAYO7P9
8OaYgqLSohU2PsJFL6hRGsYTO//L5H7Cv4cTSTog2sSZeGcsqNV4gtgKXYSR9CVD7o32WYbwzn85
pLiPj0Mm97ITtNg4bbTvQ2h5YZbLTj8ZyCmJjz0vR60JANFwxeuJnTw4C9hzTqh3d6Me/DlQdEBd
v2hEmYqz8Nty1mwJcL0sMi9ibniEAl5taxl5OiLEtK5FEDdfyEnAuuhee+awYVkb7kMd8qzfKQBn
GnMkeUUaQhBMveyOjSCppqWsmZIyyVutfM9tEBAo8RieGkjwEYM13rvnXuj/r8IPquXhnBRHQNyX
DhMSzDcFhFqAl6DMhHoYVBWME17DAjbNrGZQ7mn7pIcxe6dCE7FEJxCC+wKODniU/l18/mdqNZNi
VqXc3py5dUfSjOAEIZMQlKz/+pHzZ6SaPYG2sIwKWUwK0nMyJYBIUdglIdU0pedvnP8fqJ6W6Ri3
KKsODHSfyJPow/A+A1imouEQDmGBQGwMEBuORz0voxqny10+M+AB/Byt+GjjfCGqNpcplHLu28uG
42GYRtMca88qUzvezLMMjkrxTDB6Knm3XUk5iKuwFfx2hbffll/7dTopEQwqxvFXCa92AkUiEqhv
oStb1OfGAbrjgNrAn1Nc6d7JKGleDi0wNE1utWq7ab8zI33vbijUbxCkhpbXivvq5O6e5h2PxzB4
S5Xgf63397SNGD6QSMTaKyj8krVIh+1z21yXw8SFihO0djG7bcFofiCTaKl9wfIOBCDpGken4xeI
rKdLgxMYX+3L66Z/nG2cdldCFS+39W4Hh3p3ytfrydZfFSi0W3a+2K/DxI6/UoTOeV16ndnFSZFh
LXyKVF29d+tXflvQHNAcjCRefxVV4OBFXw2As8HyNkRB3juN4oXcK97Nz5O/8flgeX1GSvPQO9Lo
2oYM4luaHNe0fdL9asDRt6XCeOJxvr33lwjIgpj73/ZqiCcH6gl1JPQaaF01ZsGYqa6OKAygVDkn
hN94aPuQudN85u9mM5RBnPPLgXX/vvtCCxOuvtyGkJv22kFniPLRZWAgbvKq0jjytRlGIzPtcrYc
E3Kc7Ps+6MB7O0oX5SeoyxPKRqgJfOaft40twbI2YhUFHa3oOMePDr9R9+h1htLiArP3q/mhTBE7
7aKiFCdWG/CfZCkve77UNzfI3Hf6umR3lvmgRF4ZA9RVX3PaXtXBgTed3tPvA+Xk0QwdEBG77cg6
4Vhya7M6+rfJrX9UvAIldhTKKPxAdlwOOmjBwMoNzTC41UM/QMnNfEmpsmfeiRA35q/5UjAqOjZP
6rtG0tycxMiVQ1odIhbixJWbEfIXi/tWorZz7Eqbrn7zdBQyL06+zqTRjTzwpV9cLDOdVRdXurj8
cNSxD/d+Qn/AsVtF/ZPmxiBmvRts4Ysjp3wiQ4SIqNm+f6GsgngXmi8f0u5YOsYO9agvaWWsNHiw
Lr68VK+j68mLEsc0PRNo7N0ukm6q2SryeX4G26ji6VujcE5oMqF5VFnnQy8Ju3fkJEiA91PTKrEN
Eier48dLCWp8iBDRESucVmbdIJLOrdOHCQrBQK4p8zbJ9+0829z7l5vP3DKY2LVumHnxZlRRvTMG
eruf3fud06oVDY1973zwzYMro1aS2UxDo6fzSrt6X0WDxXhJGVtyM/jHdPsA+TaJgZNzKz0d4F4b
otrj1YaiOYZE5HsPd2EO5Tw0qu5tllC34FU5gw3NDt6YsN0Z628wm1v75UqBWL7A5BWQpV34C2Yf
buVhDKd0G/wcshzoW759IW7gizFQreBxDnE+sEQ6J67drwowsrqjUgeh0OIGATKSMOhNZg6SvoiL
nOgBQ9PIT4akdDgErUkk+pVH7UXKsLrNMTkv4RCb3eBIcy8EpVAObm8npD93nR7Uy0DDJtK8nJyQ
JULtJH2B/KCLXM3ZRoIDdDjycEi/HlHuhEC+dxecgNEieb/NDm+3j1b4I6WDICbiX9PXeJBC0nZ0
74ieCgo6kh62DqIA7tmBYDk9roqd5N0XxlhvQYCdOllXQhMEBnvuQTpN9lbbzVYEK+/8nCDmnh7H
midPKs8kRyKKGJuRvOiMEnRhLhCjnlA6DUdK5Ujjy7pcSzttRyxHM9cyOtvcmXvQDbEpUf+w23An
c/s+PbHKVysHCICqMpT2bjrMh/dlAGW20F7A9EhdrasPz/NsXr2cMW9aPyotaAw2srspIKq300ns
nEdcPJ66BnoWZzB1SGntNiDNO2hgk/IC2YDFsd4PKwmmPjSf/PgtnSTOhdJT7kh0ut7cFm3Dkp1+
CXDCCUVledxvLViK1kRG9V7oI6C6RdrsSnh49E5wmd5cGjwRwbPOjoZ5VkCPHEanlwDH5AV9mZDV
eEteq+lmeXuVXyXDThWITq9te7Oijfx2tDfIMwFguzidzSKDa/reu+ruJfMuF2d0Vd7ka/cIuTz/
RGUSjLoTouUwiTeTBFu60/GfCLFDmgc15pZMA1fWhFt5zDdz8+7rYJz0uaytBaYq73hHqIgy4uq0
3cMK7WGLP/Q2+oC/GpmLJJmcNt0IDxQ4uWldOZj6IA+6RdXrmIWFZwxtdUKsEJJK2tuBZAVIuL21
U4v/GzCeopdL7oZyaOBfkZnrCjoy9KF95MX7R2rbqMDDZP62gQxPnbRcc1l56TZfGwgOrvbobdFp
ODaggh7AqY61C4fYu/a0A9U/fg8aILSBOHD4Z3dwgeN/IWjX02G1M2Ym3ROrtE+jgbndzNBP2d4n
525nFg8r7/ipfiGYjDJCX4GslVVEKhU2Yl/f3tf75X1NM5tGBKB146Vm06RLUjJDxd5FN8+LTvZ9
UH6eX7RvaXQfXpaHcZsXJWwsRJtk8Rw8Rbw8ngYZX7EuVVvHJq4zn/VDyUPfHsaHedSrujQjgL3c
xcM9EqiYxWh1WXdm5MzVteaVJhb9Bg1+t+1UVjAJvat/KJzzji0QFuPoHl1zeGaZdh0u/G6/rHYa
QjOdUSlbim7xozo9xVtlDuGD3yHnE7kHLrg0CKC91yeIEMHpvso+M8T1Ot7VsAIybeUEIv03pLTH
yCt/6SqupZxqY20sfwlNKQlLIwgRg7FqbXjGFhYiJP1ornn3yWVoTirf7LWHYd+cmNsTWmQnS50E
OLeJDv/SNpzSy+0r3oWGDggUMRVjfplvIEeLuRK6pug/fRqfV5wzunHv6MFOD4hbUX3so9LihC83
t+IAVkR2Yb89PMNbfIWspLSSWauPOu0eEsIY7KDR6/T23a+SeVWr/RT5Bl7g4TQdKl7E2svOFanu
wyB7gR2RgAzRGstLE+s8ynvyIFwcX1D8i1On/FRaPTPpJxAMEuJLo3J4GsNycOFZsTMzL1sFH5ch
wVAA7k0AC3hR9YLX4FVXbLGMamohiNFP6IBAOctRF6sTegjibx4m+GlyYif/+hLNroRY8dKc4MEn
LVTMD2Njdw+7tMcdSDsTAULYggrUOJ5KI5SOPQ3bytnt7+GuE4n07KNEJPr0EfTy/vUjGHdGxeyO
cHQwbm1jJBZD1N+7+VAVF/+CmF2Xw80JybcZX4PlFcKelvEecnQn+lIGDDlDqaEfelw+uW9+nbqa
F3BiRQu54VcjuddpWftJ+1OhLC/ZOYpSmn1bGjsVA3PmLJ7QGadfi1AgnB7nZf/kn1jazVAdKy1L
62dvxz1MzTENj/s3rRv1jNIKt8eeZlgK+jCRvb+7cuaVwGrVVRYvOoQIxCHDgtOVDE1kZC5WtqN3
KHQ2sXOhgHzplemMKKGMhoXkXSUvqKyNNjDeldkVJOnGLveoQIQgCja7oCch9Rq4EipAR6c6Etcj
7+YSh+ACaDBGcDic4VDdE0eNJueU16SK3BTBK3mpDuy9sCPHAIsrAGu3rTEzRnhxlLk5W6cxe+cf
eyVqXoZHx5KvjW8k2m8cgtM3FJMQkxxfzLlCWqYDanGQDgKf/zAO/NZcQd2oBQXuaw4ZKfGTzQOk
y2MmhwSNuFcdor5F/MhzB8ILq02oDiBjvn9Te6Gr9ONPA18zO5bWEtenBbaOLgEP0sC6QMcaIFe4
bNP3I/UzdIW5moplmhMC0+Q8is8zRV6amXU3rYGhD7TYyfa948VFcOjecoN7L9PcIupX509zQ4Ds
dHg/vM2EBtHe6ai9TLYD0z2du0VP7QsFChlucB0t69VGf8US/ZSwfPnMAyv7nk73KAtVo8PgBLrp
0MM99o88lPL+cSyvWTAvXZ5Xh4/7tn1wcTTXinDeIdhrf4VnQhsTbkZCsql2RPsaD8T4qJQjOKGg
G9vyNpN43P5QP2R8LHovqn80+61TYKlnO6NNIJtfb91rblWKFW1AcUn4iLU+lhYpiwwZwrA1QzZh
Ko8OE7VAQLuTOCr6Y+MN3WPh8LBCBlLdSgTiZ7vaZbz2ri6WM+PhSrotdiPEtO9uYAjQinkY8gDj
X9oXRyMAYMnQTu61oVG+82DlBiH/WU2o7dlEVP3URRuUt14BufoZ/dxg1B4fec5xPjytsDbLAL8D
S6nQiXVu/cMgcXFArV7n7fQSUUHm4kmwDsCrPNS2MkprhmPOO4UdzU4zHPuQ+zQQhwgfDgmQIOA8
8tzjFeoEqwM/7hMsKWg1bqgMaKsMFU1a3WaXzNI+7hxGZGAQ0Dzb2sG/qbYKbT83jE7s9w7vLpwx
EvMbggKbgD2+OCUPk118tA+lc9MInY4989y9n/1+ioQ3vb7igWBL0ruBJOXR/dwQAXJIocTnRkv9
1nYT2lj58jySDn52mmry8pRg9U8rJXY671E1aSP63fEMWKsTqwWvOQ8K01Kgnr/3wmIQot1DbH0c
KLPCly/daG9Xsw7NIjrc3RWhh9Aaw8UF1p2QOqObvCOk0mHCRFTv2JUnxhgNTJrkJPoTlZE2zwZo
S/bQ3h6gFOakMPUGWHA8uktz20QYhEvIbcTfETUdkBXE5Un+fXJDEFy3O4CI7lYoD6JXLGo5QRap
vTxvbI7w+YpQsMM/UX5pTfeUrNuO8MH77wrNw8067FU4DAVK/tiTevI3T80Vmt9C5V1oheLwx9ju
CJbiDc3h0s8TJrP1CS69u2lbMOimdOQY6xxCfLfqHwX7UB9WHD9wlHciqYu7GfFcIyAbXbmexdzk
AM1PH/Gw2F3P9nEM9Aq4XkJInC8N/+ZcIDxPXjZ2McM1Upo+YIOgn9/4n4TGtjkKloqrxlT8v0Gf
fxSrCzgKjs+wbeevJw8ml3CKc4PZncwt+CLAToZdwuPOv1kkudZ3rUvWyXkR5T9ttKHsINYYAhOi
j11mG57CfQlmJ2qXKktZ2YdxdeYgC7FkemXdk33rISf9f8rT1w+dGJodJY90BQWbWdFHgeeErx+s
MUoGYKePrlChT51oLEDBdHWuC9pDqX6MT4jdILHGayEaX+FHb03R7kPT6NI/wqB2g3BdJjo694re
jb4PN0YiUxm3h8hI8p7rrPdzZABxGbkrrzG3WeIVrVcBkL1ysnI2WkZeUeldmOXFkXyaUk+UJWTr
hGoBggkJX5m8hO8JoVu4DOaIH0Nhb77kFlISxAZpH2WGwr0DX95dSO+Qqlvc3XCaIHfIs+Z/SDqz
JlW1JAr/IiNAJnllBnHWcnghtMrDDMqg6K/vj9vRNzrq1KAIe+9cuXJlLgyML7hHw64kGKkykURx
sOICtY0BrHIEG2Lsg67lZ4ztE6PBL0BF59Z+jE60Pg9T3IlrguR8aiBCH0yoJErx4mEcR9yFP7vB
HQ2cxn5L/SQ6uDzJ3oAL3ejhddcshtkF72LU7XkFx1TOSAF6Vmrv+2JuPCYa+8jN7ZgjkVfLsbKx
SKvH1AzKhkJQY5W3hte8Pd34oIYPnOY5KzHviK+zDUveiM4SL4g7KMPBgw4g0TG1Y7DFf9i/G7qT
MWc9tm+AWsRCOiprJtH7KTcEWkrD3EOxU/g3bgFmrXyw2Wpg0dCdOtiz1StocHfCjEabt24cjCkb
vFpideMkUswS5tVqAiJkuNQECUhua85nIdfkfiLgiGru/aadRh4xD9ZpyKOa0qlTWDBTg2CIHMMR
fU/zD8lYE3LT94wBcbp56mYoz7kb4B5MEV3ULMtRcv/8TW6c+KMd+NSU8bPQCP2a9+V2PXHuLPx6
qZr5hhs50Hk0NYm0w2/F3DO34aYkDm3ME7tlKlfFLFxxmTjSXHEgg/h4MJMwgB2vODHaq8Y4jbf5
nEscYq35XIyTSYrRZcqdkPgxPIQM2+3m8nl2hmFrYTdl+8HE4LkY9lfxNDjdmcGC66+jLjjnnSd5
8Gg6PF1gfbn82C+/5unho0wb9XsB0MIQhXwWtwiUViLo5ne6+iXXC3CP4j7Ebk6iTT75NZn9wmDr
B773nsASnmNcvv+GmtcfstWEoBzvPjAtvXETrYtgdwntc+XMysEniv2g35iWImxIr53mkfNhbzo4
koPFO0ed6j5Cmnb9dkkAR97d+O2/2eX7O6JBxYG/Yr85E2Yk66BDo4nd9z+O95FxLc6z4HmNcQYk
lYWswV/wCneNYgCy0i18Ukh4EtLva4yto+I3zKNvMNNM/l57qvAMJBvdbABzLxw8ZJ8BpgFttRyM
43JVMHolGL8DkjqNs+Dri7H9SA/8c9D8J4T/KSN/sUvDgs7mf/quvPY/3ctkeNXXAhMGOL6w9fzm
pKxA4HR6pwZAl61md6HC0PrRmO1tp/MJ2eBsOUFkxIFglZwLh45OR1bWUVc4fsfu24oJ6iYnDYYP
LUPSe3ToQLDwn0qt49+bpdrbu+c+BhrXduNOYKYHh/cbAfLryEtCMPIuOB0Q8qwpN2dUlRbOlzn/
XZDRFJ5TDQK38xc9cbfw4+t4cYqjkImNlLnk9s4WQn3R+LRtMdtiJLnFG2zJ9dYu2OdfTtgiwCvm
y/OAkAjG/iN8V1wiilM4+hYcvZ9ecXjq3YrbXJJokgSBv9oNqNNTLZGJwBMzgh8udsp88JOzhLHM
L+xlF8rm8/Ja64wWsHSvt8fqeww8m6IxcORDzVApnaH1D1aVYpTHzpq5xbm+THiXmnehcSYc/Oe2
dVsIokP092HPe3HY/2JWOd3xJUf928gQ92K6IqCibMYHcI2CL0M1mGJoZP+Sf5Orso38iFDOvH7i
2674TcjmAQ8b+VAGtQuHXjm5re/gybAo7xJLPEHjVDCKtnrI8IzEwfeWuLCZRDvB01g/b1sd6fSP
q7pD6yvhhwNMsHN7mCMnD3NP9KgPLGGutlOb96XXG44F5sZsFrjzeoILB1uAdI1yGYGFF6kXuVMS
VfyReZKkmPZkOyYq7D3iZMax0OMQzSh7XoGgcSNmjz4727ctwYSTN5ObjJHSgai0uf/JGe/U4OO+
8UOCvnERCwXc5F8+V34VAgCoOhII4IORkcVZaadiSvw2cZ9jazNRmpGm6r90ySOBqx0fTLOffYzy
Ogtq49LsAT1j40h/7xdAt8kRSrO/DDANYHPG0vigaxznE+JRGQxH0ej22ukRDr+6R7zCQA/S2BLc
8qfy+5lVrWvVaJdCZUunzkrJnZhbA1u++MwBd07Kb0Kglla5Fa6cYZt1GY4nXOnlm4okOFnDVIy3
9lC5M9QCD59YzXqht83Mwi/ln2egzadUvDL/u9L3GEecKANIv5xtkPcNPqjL0qOQAfmGVRW0FXEc
WgkeFu9Oxe9AUFMcJn3oECpJmtOFZOWRATP2gpUo/Md4BmBK3o0qOyAQyWsg2/WmxdLcEzlu8+Bz
EFlcTrUaMxNl29y+zNUYmdjxtP+S1CvL8oDX+2rqz/4oepV30ZNp9Sh/PhwuiTVsqvnjlt/rQ76R
LIfZBXgOtSwKliEXjX0tMfQ1H3/14Q3zjlzMa3yMMbR1DvXRLiPa/oj6o/IyyO3HirhpvOzBxAtG
nOuO8t9gjyaEesXCeQKHrYFOnzgQgeE5Oh5+s9a5/NyemvCgI2j43r7AotgbKRMwyQFwz81ni5sV
1ovWi+2zlMLX/rkc8WoA707ERTeynBCqSZ8d4f6kN4DVd9IYVeLVc+zDhWUWqpsCh4jOTpfDqWY9
b0gKKHyQT7pUGqj/4Ai7L/6E63M5Ydb5stnfYEDkwRIOA6ggtfM7mQ+Fuw1lqCS1G+JAzDNGHphF
htoYECL9v3gL58M1YVo6GiPpJrRGrP9HNSTWLx2mCJL+vf/e4e+MObcc/vQSJO+RYZFClWG+9aL+
+P2BcSahGKo/6dfIVB4VsXc//WHB3SRr8ss560rz+vDynlbzbzBneE5QuGiJ29qpXA5EPbhQ3QGx
XFnguDVxlqccp5f+H8XXymcEy0mBJn8Zjd38SCPM2UOPAluoXM6YGjo2lYyGhg2iT6DWogfYbR5O
yUIefejieVxYE/wsNymm8Nt4MR4bk3n+70l+CD2bB5G/HVn3EdIyZ+m35wGn9uuYOLfNlLwfXMOg
gHgjUP3UsEcZQw3rf0lyY0rL25MMRXdSSJjI6jcRZ03FfFzAqAfTu5ms2s2UsoH7BSsTLz1YwpZd
yWUH/YFyg+Y9duTneKbGLpmThxxl8SKdeRf2Z0BdMV4V9Z7Y0+ZQXa3z/oHpZd/UW0bu7EE3pDYs
V5btOLikmXFx6TK6xMuOfc9UMOsmHofjbF0dM05GbtzkN12WP9gcWN+1cOmDaDGefhRFrFeghrGL
rvNxklYtPrYjDP0cJjeMpYyXz6w+7tKam7zRGZnq1Zdu/fpr1sUK6zaM6jonOoz37rnBVgyw2NHn
Bkux4y1Jk/cl2JfK43Vc2fuRzCbPxx/+g3NdB6oZFYWvNdKEhUoNba6Z99s4qekESwBdQEEm0DgO
YD589ju71YvtX40Drsb6amLXi+jvP6CFoxtDVGi6YXjtH9+nvcB4HBfqZWwHSrfQ9HKQrQmvgTyC
Fv/tPlYJUhK4OKqoZnT4/iZ/0580Nt4v+tbxgfBbDtrclX0kZhQFAqgGilWYWI9V9N4GZwOEpxDH
qHt0eOLBGd/8ReXmacWHN55eXMHfqDUYLzQ/dB7lKFsj6LPSreEE28MI9tiIwhXJEGchQ3fPBPH+
H0UB8Ae3fRmBMHDrxVw48S9P03n8Zv7LqgOCNlOHqBIZADbRgiakg1KbGp8v8mN8D1hzVAxgHdA7
wShg1juy7asndSjsH6U1hQEQWOUPMNCIZ5nRAqWzLSQcDgGc43Cuccm/iOgvX5vP7qcZ4RDRRDDC
2i/bVDflg0h5XLdh7tkSfFNazHjrm3Ki/eqsseoYZEwjFAHEzOjHcYr1bDM2suuAyLGilqwW6c+D
qEfMZubw9sn7UTF5wjG1RnrJye+WM/CtwJV2pAHjD8gXvdL7jGSLPcMdUfTEI5gm42QvIqPobPjf
ZC1QgcGwUGHAfMbs0Lyw5urtsfhL/N4GxPszcfVULfku61DCN5ZKyxIdT/b3Dztudin8BE7JKe32
ANXv1vfce636A0fL9htKYFm3PbT8gmj1i26tDqYwmMnT0js29edQw22hQqDpWbE4f4vW/eTW8/LW
TcWrdt1fs4u/QQudAcJePFalm7GPhJ/KeSm+dCusYULmjQjViiWn2UlgFFA0/hsQ+v8U+43BzcIQ
NSQPEzu7NfOvODK9kwbr9fSQMD+491oQKpIRTuyRZMV02NCX8O6RbMHxSi8nOleiWZB9MO5fMMo4
UBInE03kE5JmPF++ohkvACTwLaU557nIXeGsbSQw/yoPnyn6B9rKPqvYlThnNaPGax2hFEAgs7iw
XLaG2lIwO2Y/H9kgs34hrHV7dk43ArE98runmx/y3KoZVHIQsvHTyHTnYw6OJ/CZzTu4zTFhMLNg
NLfi1vSO3hq8vgKlM3LV+WBGVhTiaHUAHUs3lpe6fhw/5xL3zhjoL68ny2L1xtVQP3wZZt0x1JS7
seYW0SLuUz71Zz5u7L66hkEiw+dpjPdGZ1hQPhe1IBOs7IOpWG42u0HxtVuc098qOW88yJHc5Lrd
lXg4sxOnyS7VzA4iiD1TrNSC9Hvo5/3gq+CB+pZFsOAgrmpRiCTISWMXcm7EGa0t3Brhc/5Gm5oT
sKbU/bpUs4WmXuvqV9RWWref5vdPFDYPIkdJQfqzkCyhXGdYnz25JdZ3nzSrTrJeDKcldS3RS9hf
vq176lW+RmWgdJ7QOXJJ/dRQ1XGTK8qP9HJFfEUf82+oiOtUcms8BL9Go/11mC3PrILjbuo+X7cZ
UnqSq+EKB426o3q5g2LDs/J19FiW2rzBtn4DnKRel1EEMD9X6uxWu+yX0zugbESJADmaIdQffSf9
ItwgH46TwaAY/cHsIl48Wm9SmCi22swXyPb5PjKY5TdxJWASaOOxlnpXJ3opWIOU5vRfUwNOWp9r
ziW3+lO/ptOlNvqn7GHEckC+hQbnQQ2J7Phhd1jgie6Mu2ZLvxHlz73wI5YmH0vsA2nmfTu7eJnt
cx3DJyS2LPgis96YTcV8OIIyUpZmMeVmIIQpra5ZANZfoZ5u09TM+WFia8qdK1UwBuPuJK4INJbD
QrXb1pCTzZhpzeaUuHjPEtA7dT+4A8fzFP6vo87t1FMs5FK7fIWFZOml2UO5vN1mPYjLx7nXTQ2J
WWxUj7EeQ5G/J+O9sQzVxJu+vfyiY869gSJLWKepowJqBUOllvGwh5dTRj8p/twPO8fLp919gUo5
T2kd5+4T8Go/E+97u1MUaPM1G0DqjO+8elgPPHeYIPdwyAnSi3Sr8rEgM6lHAAPdy2D6g/z21Pf5
maPuCaa9Be6SRJP/b5geIpqZ4is3MR+lVB2lgm8wQ8T1CLuJOU2ClBHOtflWrM/bJnuqdtRLEd7F
gzkcuZRO9shW66nTvhcFzvHYt8OpcVffy1diDLvXOpNsubfUh1N0uzdBpDNrUKY0H1RXjENNC3qE
aXfSL5ER+0B2skQ4E36lWI8YiRGB2IgVLiquKYf274uN+9iqSTDldNdtWOYepW5s8sM3PdGwdJj/
8TK8U7F6VFQVLP5DM5JNzf7yECyVZK74ARW/sZZXl7OH01FzKn9fD7/ePMg1ZQjSL9+CshQseTBJ
htLChR2hSsJpED/MV7WZ1WaWn2P6SPqdcB8yamZBFTlVT4HY4sW76XYgicnNVFtmT2uW+AjqvlNT
J8LFnEKfYq5kTpwFo0qrM5PTW3JqJM7MGXxC5SMAMarGnvEp9IvOWGvuWrmu5NsrufQtDnbvrcys
w139WczSQJ2txf5Yk9MLKNumq5ZKJkktMwelRarPC2kdkwO/vnNlRnZTBt98K+XbZ0PO/66sXLDf
LZAsXsbKJi+9J9XZZs2xpJF71Ompb5aTgeoxR3pWHqTpOu9/33JlREJpUA+utHuRzFuyuTKU4A6G
xtSmXA9n4AdNwbM28umFffWN/KG1hNhJ4d7LUEWGp+wfklXyU9h5cRVFMyN6Uowi4gxU3quLmLiP
eK2KlBXQF75v/KOPHbapqjqJdu8LP8dTSnAUMo+XKyUQMlm3UeFN2/1HP2myOdTURF4Bn1bQTSky
qt7Liq2UoOtbN9oq/27ipyMrVjczOt1pe67G6eXjq50TWL+ExjocnsesNaVuOSV9zOZEJiUyZ52l
yG6hLBrR7vtzmy37zNWgCGunUFw2uCLaBepLFj5RMDKRkUSKOX0bb2Jm5enb58SbIFJ5uj31kudR
xcFsqzxd6gGPR5Dke0kNdKxvMskQ3nvp6YpPJG+29rDHeEiJ8G02oilnVvOlpu18Sb5Es4RZIoQX
HN8T49Garf4TZUs1W0bp7/Cwp4MbY6jcr6fxPUM/xjmCwWRtaTHn8DLHJIwOLdGZogITnfzOz9XO
ivAeenkt9B+29JWnxl6y0+XVBAzz9j7vDQIsIfZUxBTFIhqCjsHz7fwrrxSm9ciZ29Vex/3AF1te
ljObkjd/CZnLN+X3Zlpfu/JUq2Cu7y8nSkmqOLNBMgoFkXYufrcalTMQoX6WZEppLO6PqxVPA6HG
k1qS7IvAcGX5zm3Otj4J4qGG0hnRHXwkVDmzdUgZqh3/KlQkDqOuRwnhkGe5JXp8gm9nIHecIx2F
2FfQE18UgNZOP2q3bMVij41pvxnGurqZZqgnHR5wsvoetWPhCBklCyF1284CvMVxoCuB9LGeQBq0
Mg/Wo/Osx/G1szWvo65BbR685HpqU7r1pmtpy+NIDzqMimTo2/w+IbEsKAJ8vWit/qn+ZAu5Iuzu
Y5I2uQKgzjCojTnwHuigkFyBd6jv1cFLdqOJWw+BUgclS7F22jgoHkH64feP0ZmFDAqdSG6u2U+o
CbijhSi7n8zuRDsrFt/aEmDkmK0LEU4xNkW+ny27asSVwuC2kC6V13Gea3XQo6l42V/J03jCD0qy
fX3NHkFbhwm/wK5po38CYjnW+jfjjNwAmj5vs31v2AksAdbp4wVVy335f6Vq1hhQ90PIMUsMZvoq
aQC5jd3hJIOKAsNGqkUY1ZPN/8qGcGJLWfKDxJOFgQY5TKlZfucTW/CzD2WfmR+d23uMjdz2mbl8
IC4YuM2tFuCgDyJSBTYBwJ8KFVu5Z/GseaFvkF8mRyjhXeyh66JB1QXuKx6yVxSF/DVLl0smv74J
U+d9f99FUD81RuA/Bb3/Rgtl+3iObOgKKYvCK76WV/AVGu1qRTfcBPe9xF4OGzL3PdlGzMd8MR1S
pvxSOy/2PRO19Gvr0KSx0e36d2Zljug185eZn/N9Gt6HubyGLwpgNeghnK0+v3Go7p9oTjNjekSK
bmhuipyStb5J4ZiXE//tw0kmRuLV/oDszYdQXaWrdiWETWpWW45TgG5iPpHU/XtRGBNBpMfXvPG+
buoP9rBM10rwDcjqKZjRHltYD5Ym/WgPc5Ib+mB36GCrZcRS5ncKS7l8ytVEW04lW/ws+mEZMfql
Xjxzh1+f+qk4H5B6rjnD5LXw1zTzrayGleQNoh39UXZ7r4vMFM7RPr1Lok2zajaWpNQzN/8l++UF
QUwyLhGPA244fnIA0GMFpXN5A1+7MN7GnuQpNwDZn1KNvshH8ntPWDeUFZ9MEiMrDWqWyIRU9c45
s20ddRWvZ6eWSd3uw+mx6aCerTWYrJhi2EVoy+Ga0ebwF+W9wUUpNcnAPVLCS/THpuCupCRy8aba
xRuOTtmnGwFkaqRe9/dGdBa7LGdXuaEr9Mi+RqsiwD/FSKgWjPwW+pYS5ZgsBsPte+TTomowo6Df
PIN0Ux4073komcfF5SD96Yxxrq6KyMaarp/WNxB28UH2yZ6ujyPwmXlMXRAHVFltMYiZ8lOQYvI5
J9s0oEjI4m35lE+3oRr1+zW7n2z5Gx80rIZbS9/IeAsjyqCih623NpYH+CMgvE9imvFX33m7UO9v
VLYEGqRssRmRJUZO5ykkblBW/xXw4jsb1iNGsV0et4zKY4R7HpJZh7YZH0xjRTRV2OJ2fLI49pIj
qjhAhrSdXFJy+n/xPjWn6/iiohsjE9bshmZtO1/ICKk62r++y8lYa97R73bL6WiubnQPjDczv+TB
xH6SpK3j8O08rhqC4/PXxlkez8B5NVfPsf1akVdND9UuOnc3XuSsrqG+CWqUinkdWMPcVP8yaJ4J
7iXpAcbPqrz3KSa/H47dXPCl5WQZrQeKVmNhS96pzKOKnA+b8G2oe4kazCLlqJ+SscE6yXDdVJy8
1C9+8vC7TZzeBbzB10ErUa2e+jnOBrRQ5Jx6ORLybFmTPLkgoKcPF7pI7c8StYR1m8BhTmA7a5To
sKYpsnlTPyYWpI+tzZW5hr6MT7joz6PIcfzYAq/cMx379AxbXEpnfwPPXzXL1JSvUBuOxBhj0Xge
ngsEZI+V1JoKxRrs6Z2SJTJ4mv3bW5MPkg5lQ7CJ9sWcTcpqoKmlu00yUzxWlNE+ScDt9ONDMhJ0
7b1kBR1EDlPWtKcvyRJens5Yg9lqemqt9sxXO80kphFX8e5qGLVKbRSVHEPwtH8aXlLcFqf3Nbcj
92flmfr4DM2Giiq/Mmy0pXihQrEETu5mu9lqgr9pRq3x+j7Vkvk5PUlFG4O4g9fOl5uqWp9VZ08/
3O7PiqLrst/nJ9WbOhyAYemDqM7QY8aydmLROOdmfsC/3m5sxvKMw0Qpjts94pwY9WgajtoBBll5
MwcCxtfMZNXAgQ5msZydohMZXaAdKMufUGgztXCbr0u/Qcq3pLB87xYP1BZ2/FeGkTPzfwmhddhb
MY2wmEkigJ0tp9sDMHin4YEdQKiMMuQEspws3+C3mUVmPh1Q/MxD1+cmFCES/Aw+3uG8/ooowsZB
+e2aQfmUBMD3lGORqeD+M9bOaLfai7vCLWkAJD4ELe4xn3XqK+71X+JGvBb3dMKYixluMjsqY8gU
R3O1N5+0tnJfdMPObNzHMqbPogzHe4p+FB0TTL/NfFcbkbBfrod/HCYIfTI2V7zpbkfBgh7ajp2+
kt/THqH/U09vjk3NVNxsS0YGQavavfmvwcagZDLZ24GtckT76dBFQDC+1gxQnth9CNjeSfbUQTPJ
tIbWP6D/nQvHnjIdpW7IC0rZlTud0y1tJcvsOqUnbJVsGxo+ZE+4cTtw6P5Lvsb3HxlPOTVox4cl
k3eCaCgC8jGzkHyhG0E7JZJRv3BCaRAy+H2jO7DVsNoyys2Zj1LvAinscU5uu1ussAlFNOoeR1vM
3fGmfwAuGQuyNdsunBxYr7RhtKfyJJzFreBHEGBhdiQTQAIDg800GFM7aG6ybNfYxDiyQS+vy6Y0
9TXab8yFvXwd/RY/4j8igNnMm9tsny/Q9jpyOPWmrXkgNqCxQFBuxkAvEjujCWaGS6MR1LO47ebE
i7GJZZdtBB4/6T4dWcw+oPtEgLZb6C6V73t3WFNSPgLdRk8JkdEMuCUedNkSwucqdjbKyF8rxqZx
1Xl1QWEG112FEmNphXm5i5Y0BWCOzm/tAcqbca2l58zONrol/SEx4jXR72jIPsiVDQGhHb06br7q
8QQvV8Nh6qW/vd+yPpf1Hy1JYUPvSmI8FsNiSltP45LT7io2lRTk4ejxND3RF2QJnkxrgIIAYgYU
q0yuzc0O7/mVozT3Hwb9OEmgoYEfzcZ/IDpdEDeNeZfBnRGOZyvBQn2HQCu2hrchvukQGMVRjgCc
PU7WxYbupA0FW5gdV56/eDCiWwKQvgvlDrC70mkjBbVf73VXtGV4j0N0zDaTt4lEyhbNFs/JjcRk
nFBztQXkq1EEipk6yUHgHvSJDUXoScFk87Gy+cN9zzv8NVKH42hFWwUV6BK4AC3BZ2nsZyiZzUXN
zc+erjKOoC74OHFERxHzyhilApIah0nzF1vqVN6Lrjze0apXwhz/8V1CZwP/gXLQQwnkHSQwLIxJ
QOuXU1rDPRcNdZ5hBQqeRCnxdftQnbOahkV2OaAdt87UvJ1sEzvg+WW6jSgLwQIar8vD1a0vbU3n
aKtZj8W1RauVu7/XhkNjWAhzhLwUX2fI+vofyZmnVrbpps5zR+V6XYKYVrRRlceJVyymN8ke8fDL
5M5ZM/txYiPcSamXrNIwXVeVPfyTCZOA6vSU0CWVUf3u6fKpwgn1eJ0lsEWzTNcRMBX04krn/Cah
weNkAL8xWGa27ajb34s7z0mFpwsFLojynEUh8e3Jx9qCb7GJfV7hotZ0J5T2m4vAwtJpi0DSkZvV
JrtUC+k+Dd9httR4eiRnB4lFNuoV0CJ4DBY5vZZQbZa07YwrnWjMPlQo6ClmuVc9ztJAsDo78lB9
hFQG3MF8XMWg++ns8SAnT3O0cJQftMfiPqOxwJ/8TfyYuHAH5TgPtD/LibtDEXqQl/xcbmllk7f5
jYUro1A6Es+qF55dCkUn5P2BNN41nVC6zf/UU6IyVlfdxSHryujcqdVdmx89aLYKg5JT6w12N6bh
00GVy7U8aB+bULhcCF5KSKL7ko673QsdPWVg5vTCotCHNZj1DCtM5wUgvwtHlW7Ou8oWmMFImu83
GcGq1FYCa4AqsGYin+5MoTPFn2fLeIbh5/UzCQT8FelZEf0Pgs2PIaNvobECOjaizC2pjqQaBV12
62aZV3yUdv16WYVmvvfa1/xErhzidfdcJfMXHNM+0xmHn3wOCfXyrcKR/SNT1/waiMOnKXocq+28
SHcjxZZB6vGcu/OACacJA7kgKk2mVCS2Xlq6tO85i8CFjEOUw5l++xBu9mq7Ea8NHyO1qi/tkGb6
MCZE2JkXGVHsAkF7IDQ8LGVrCkIt1Qh7jM0qHVNuXDp8M2mNbjwmuq85k8L0T0EYkhppa73RxzHS
mUiF6zW79Gs+MTOv7J5LT6wKMUpqCjzPDxzGAXZE7s36sXpPrWRbLcV/s9+SO2qrfHevnqBow/gP
XPQk4fjj77PtTDJ7MCkJKKr8reBUS77dS2HS48ZuybTIRas8PzStU3520ceRpZ8p4osJLnCCp+Se
2gUJcza3ikuLJtLFx1/Sb2eUC6MdWGUAicvZoY9W6ec4LWjnsYqvSW41sF7TyNRRmz2WxWP9eJr8
WP96ORYt6OwlsyqCFLE8/WN88TLSdJs3m4rsgREeiMwamNSA2K7l3vS5p5+VbtRoFQ27CdIHGqDr
1VQyB3VOajulq4rsli/oWJLpvg0Ueh0Khzf5/pQPsIX4Lx71gyF6hXidJgdq+fsvdV6dDrEq/Ihw
cqZKhyYahnLznTdHaVvMP6+dpFpDtW4nzqcNKpDbZy3JpF9ioE4uE82sG08SXP1llR01BAhtMyld
vZzP6k1FKi7bmuzw0+eplW2RbhRkR9W8b22ptAvaPB9rYdj19aqGGhHdT+E0E5vHJSEsbn3WhT6x
Ncrb6eL7tVlRTUGLHlUgY5pQyaBeZxaohlm69WqiwOeESr0e+BCfZa2vIoZu0Yx1ioGR2Ok8faU1
pqtMdsZUcHKIGaGKnynq6EucWO/fBCi6KFubZYJZzyUn2vgsoQOsFfQKRIaQcdWUmL8oSMhyGy/y
CBf2tfYhf2P/l+0GkyMt4S8ZPxH7yIb8zGovYwd46ZJ90hxFsTMc33IjS6bwm4cT/MGAl1speIbw
OmjoekfaVh7U4+GzKo7NEQjhyYXZnrjeWRj9QZfWdyi+xFqrWBv0K6aTMNRLQ0fS6VbkwX5xYMhO
7uuXvHAeyAh8YnJMhItCOklpLCvYhPJv9SO6kDSLbHd/2OpKwh2beEc/723CMYmnF4w2SNwCn66b
6xchMihjyAMRlH9lf31tKJh2HZ3izuZBjHFhdvz4SPkh8XcP1IG75hL/Plf5ZOwUZpDJrKAljc5P
2kboe6ncr2wQpt8UcSo6BcAeHs8axQ/QXwXpzLwKSDuOC//cSqv32YAbKjaZoSweJAoJFerfc2x2
iyqgFxqgSdk4cgZSoXHk7xhGJIPWOXy/a+J459L75PCJmIv53yw9GyaYWnhn1DsuyhxWmbnL5i1c
CLyWDWOC2ngCZzG+3Gc+Ww7nyAwSr1iyr/uQOqxdLEiQAODq7oUPIVpxXmbszYI1Yuoweq34SkeB
NYbScfxCa8e1VXc0KGRhpqMPbMH0uXVuWC9TB9yxmQpEvOmtCiS7/lM42CaLV6CxBiGsSP2/y/dv
B2tCbqEg1/i4FTfZEYigLyBwYXc0i+ZWcS8d8hfjHX6vOqXWf9yNXe5E9JK2x+pQOi0CKmCZpaP/
jGgCp9lQCNtVbunI8wdHDUbxXkKvnJhZ5CpAj1W8k870m6k2g8b36HMWfWzQavFEzAZyi3c5aepm
dnvv2jWhgXP/GQ60XhBWzPfLLBCsWzMRX8NqqZgR83Q+cDa1rwFr/iEDYLX9fDG7WtBdKMcMxDMU
il+mvKh+Y1qv8TumH+w+of07qBZ03078JHi4jfmE6ANQDfd41TJe70i4zi7DnVRxwsCC7YheKQec
p/7zt4VP5TEa6na2bT3mKILlxr5JBv0j3h/7Pgs86qc4oBHbTaBQKC9mi4kHwlkXi6LaskTVyCwO
Gbl7bjd3ffRX4BXJrfO/YmYRQlM+VLL8BvA42b/Y5xb8TE96MPNwcPOi49Q6fzcQaTS0jD45D+hU
BLY3Zf2eFxdAAw9/6j0CLl3/NztNXDbjhUTAln7qfXXNllRFFyLK38PAiOkq6Da9XyxLZoKpe4AV
qzuzAe6kt+JZexuJbCgIElZVoP2oqdFcHz/NP0anmqQeUIaBzFX18Aeb2IenXYFlVmTuYHcSGUz2
+CKx5F+SZ6fy0GJADpFxMZsfitmhnVI5U54QbpnNKWAXLCI6gwG02YX9FAFgc0s+FpdhkZ+io8gE
Hnpbn6QLqRNtPwC2GKi64xUvEQkuvQqtn8yrxkwZROI+SqvGsTGMT6Gwrn8j2gQQCzZW9qMzhuB/
LJ1Xs6rYFoV/kVVGwis5CyKmF8uwxYAKKCL++vut07e6bt+uc3ZQWWuGMcYck7no1QQhzqo+QUN4
A2ArgrKsU+dTxLq9kC9aYyrJMO41pN92Kn6kbDO4VoMmUgikLDIjPEIF+IQIRTWGKrMZD7u05S9K
4GbPWa6gyTJR+ncvX231//7kOZX2zCxvXtPfpvZoDuLzrArILKAGwBUSAfVFz9Kkwx7Yh+yJcFqx
0k8BtX5Q/17mAl4o7WaP5MIrHNWrCGmvp0Y4kgCMHssvNEw6STpLZflV6YGiVNrNoLDOKD1b3lF+
GqJIRtyK08u/bUucUynitYfIoIQ7QsukAzfhqlf71nmmzIJaxYzHzKfJts1cl/GwfzM/MkZ586/0
pgar5q9Y8p+iMUEXsy7sHI+Ea3gN64wgLjMjCl2Y/jJi43xyegW04gBtxe7lqqe7267Q75tPg02s
RgvMr62HvNQ8PSe/jNMLHeGP/gByqAgf0B5ANNtVNcJzO//bzqV5af5YdjrpT7+miOIFmAuM9fK1
7wX+mUK8Ti7W1ZZmw4E5oQyf9h2QUvTzDy176O9WH85uV51W5rsebJ0nKybi5xKDhfKgmFhmPPeD
49NnJL91HMJHPp0QlXUZ8ELRmn23hI64UxnQZ0Sf2S8DLzD7DpNrJKPwQx59zovdzyPtdcy4EzxI
S/e0F3PNetC+S4Y5bfZfeRWLrwhL8tXonC8XZHVh0pwEl7yzZomMdt74W/2ErmT23Bo8Ii4RMWT7
Mzq/5UiRhbqnc7OqKb1fRgOOUkv/ZLysUZZj6rzgNW45O1MI29aVx0bjd0sakJJczeEC1MiGyzes
nTG42Y/k0SUNWCAuMWfvgySgR7Oi3QdaO62AzFTWkAJOp1tNsSg2dPp/FclBpB7zlONGOIV2z1HC
/8l/k+xbx/35hZlnAPKDLl/0OmIElaUZgEnINROCNSuyzmB8sj6wB3p2MUbuazly4dAWbAWMemEe
IEmxiyk2QRrfEKjARvBe+nX3NXsJErWpkEXd7A/dI52/teU8j50BcVLSBkljlUTZiolIMR3bW9eh
5J99FhtHsp3jgqXi9EEGGsWfNQeB3y22RDMQxuey71A1MTf/243MwvvvvRXeiCXhnb+d5RO7yMAb
CIac8iKT3XxPOiNBcjwogfgXOAJHL7stey7ICLH4+nezfiTLuYJG+KeJytyjOPH5cwwHLhGDebeI
GxpNYsCMVI7A47dgXI2xBTKt3NaqoenDQdILt9MP2KU1ysZWExDulMPEHiU0urQ3LBtL2Yvrkyh9
iCkbI80VICTwR+NWfWu0oK8FJV0BnpuXdRssh67NqNeWWNEy0cZbHPrj5TcqZvXu8dM/il6eCtie
ZGgN6T3jYJC0qztxx6NOpVBQDmMQEZWZhsfqyZsp7S+GpT9vQNBSaN6PjEgGX0uMksvx2USVjiWM
wpkHYfqCjCl41tdUJbINNGRcjLFf6L+U2QwDlz6KIoWZwoGrMO6JRDu5WSID59AoRo8v51dhVdjp
K+6hP/Ql8L+eyJKWmtDLR3jrYAjDJK71Wl7EZCG/BdCQM8E2e/flI4XxBzTT/VU+76iSrfH8sa8+
4OxtDGlHdKYD6oVPgNjOmGSUlNoHVRyQ878sbOPfIs0Yj69t0kOwA4lAhLw1H0Az0h6I6I4sblY4
OV4Orimtfp5YrDT0X1OFLlKZXlwkEPr37zUlo8zv85vLL/2QSM3rSeCadPS8zAqUYkbta/8A/nJq
wXp1pScJb8DRhOtryFjrEAwpJXmSVjtigbSn2vJ7xnj2wjxejW+gjPjWcAeepacUYQdO8XctZ0AR
V1mX/xQu19eoxqLJ5gjRpdKGguvfGlQJFtLIiq4URNMsnUsGZgu5AdmrgvTTQZvb5W5iP1fCFbOm
JoP3NusEgI5StYDv1r4HidmCKRMqLUU0EwUDt8K9x1FjhFNA3YxNDsU86zZSXcrEq/2wAUQuKQF3
jUzq0LcFPv9Yne1zBvxF5TRG3BY/QTYNOv+r2TOOKH9lEVavyLWochQ0DOgWzU9yWeF68APYZiSL
mcjxgWB8o+iSvSXYTCQW2GHBsmy1zp4YBTFhZJL3QMqRqTgMTt802cDJrKE4p14uhYTMqBFPONSJ
NUXMxCYAP8IHj7l9UTDccmMAMPKzAV2KfHobGROEduwQuZhFHXvq4inb34uTq5ryMu6ToL2YTOY3
oCirMYX3E6JatQVNwIiYnp1nOQhUcdErhl5Q7n3svFqDiiiN3ceV56Lfx/rdnXR6uXjDejFUHw8U
A/RqnNvvwuufjRuYJ9a6Xx/YYNAaYCTnKCfsrKTpMBUWfZ1VmuhvYykFcLcwPaYH0B/sDu6t7xaT
0lCLgHhaVtidf7coBh9Rf8VmjbWyAmIQIBw8tVbuCCoTQRJIIFUC17/p77cG18t4ArzPz5SoAitS
LuXmmxL0n3FK9MN1Jf1xX2tT3Q0ASAbm286tcyAbPWNAeKsXd5JDvaxR3dExyyHRkJ71PiWO0JoW
i9Ic0ZmQ0V+U831nO4PZoAxVVjnwoxxznibz/ET0wQJEDCbzNmg5jE8IIeKoc2oEvQ0glnjeDeFh
qqb9RDK/03zJmaQOQgmR8kJ8cZqZJGAUT0ytcO+kqMMjz++xF4lgFdNCXCX9QeUKHbdUqIhHxvuF
gxPkAyGYN4aA0bhmZP/+Hliw2TNSX8N+OhSnv04DX3oLoBIFD3A9T/AJufOy+rEUiIFfLBVctrYO
iJ1fIMhHNIIAHFKHdj39bkAn+N3Q4HFvD+LyMp3YWZ+OC6EDmbQH87wrwTIYURXnfc0TAvz6njA1
X9Da8JAPlXtZ196EjnCa024Jtk3yVQObG4yIzuaHpIrSmOaUSSrcAxnXfR9WjXAIGRBHi1BC7JhO
aM9ml6m01F/ppdBBBy/Hx8/cTscqMa2xcptxTgYdGIeAAFQ0olDGQ7N64YU5XX139t7ZL7ut7usm
gCREa2p9T0OrH7AIIDrvQNGk6S9hYgVqcbgcYi4G+Mqjn6BXYuQAogpWdqHwCQKSvM2dIP/UdU1l
8cZITqtWxLAGQOBmjaCup3dL9OM9+2bRJhG8GvpB6DucQ0auBqJvNewTM4WKY6Ewrt8YHq1jwkdu
yPYPP4knQeM4nCLjQsSsah8mJoj/9Ps3q/UhE5FEkcE+RO5t1PqfbIwonVL/FdTA9ZRp9N6k5wRI
reKPWoa++3guws3RETDdv4eACDuHjUqUapfD1n+5wFUUkl8ICEziMezAoS0gbzWkLqNn9wOFKMfb
i3n43iSsgnF6XTQrrotB/dpfPjY0iKcmeCyEGgZ8fS67PZczYqke4KagMt4OMigo556JbhZUaeQV
sMvoF2nkRUx6W8cnGP949jhgG8xomUg3E2I+JETK6WqN17zUn0vOnsHtwrsHX0n9EVLSU49fvZLL
zOApEPXd+CzGMtzzO8TVPYLfUXm0QggynoIoIRuZhL3wa5pZToddOcKQQqG6Q9Nq/EzB70FsW2Ry
MImHSTMUCWJAAd0omBoU3OaII/YkmIn6oo6uM8DSIbtc+Du+h6dY7GoTPn3+cF5E3fFqwINwJX8L
via2hNyAXmQGFQsGZbaMWgrfdbFgTsIvisrXrHZlcFmoDkQKE823KT39+AqzgFeQD7f3poLqJTf3
EoznIyyqV31qj5SPHmXNX2P0P6R3ek6ToVSGIT35OKHt5tkJPoZx0plKLZQBvXo/fceBwncoN0ZZ
6+JboUnuLezNEFOUMMwSTM07bME1KF9p4OW4ZLC4AfcMwI+CH+A/eVihkihtKg1/xLTQ/8MXY12K
vQ1f6EMhkC11ylCmjQ/YchLDginaLwSW5duAdmL86sxBVs+AT2+Q4Rjx0pJkithETrX5XtDDWhS2
3s24Ou+dkNW8vRLOn9kDCmTqEepxJCAQzdX8Oht4uEwZn+XbkbN6qZqvA6RvXDL40bEIVdjYEHCc
cwhMlHfa2X6E3X6ImuC3KCJ+PZJqHhhHXjsz3sDQ7sR4isYLEANCELAKO5LWv8K1b82ehUWR8NuD
7dyMl5fDj2azMrojD0E7b/pPA6APh9Nr9sjafe9p8QG1yxqU7qxNMLhoCdbTqwcCQTB/zUmoBOoH
cHMNw4My7Y1uMB7YN+5jo/cAh1HepRdELKjyunhioikr0d2NZqqeB9eTFBQ+OOLAg20igT925xnJ
0ed1z8mrq4ajJYK/dEB24cKigPVTib2CCXD7T19zx9TkA/8EKODQhfp9UJ92/g+kgV1lrTdR7GWe
Kdsp2pEIIVfVBEXOI6V8hwt3GyT64dbhIGoVeYka1vhBb448mC45/D/+KfMtaFBeRuU24FKyTQsO
quQiQ8XLCh7MEyglZiDacmCLYE5YsLBcsbFBwaDyAotOdld4AnCkNJSCgIG2Y3UjuEtA+w1KNhdr
x1TjVOEz05BhFwqzzwsm2zAMpDO4aYurzh/jdacdqV2TU0rp53dYQIfgXtwej1S1puy+mh7rAiJR
GiZJoy3opDT/BP0IB0v4dsGr+gBQ8M7gsQJ1lz3VLuByPmTGhpg9OPUo4Zs0K0G4rt5V4+apyXnW
QFm+AgTD2pprmJ21k+MsFgrD2zfNKTJErPxTMXuWQ1ciESDSeieAXPNU0cbkFDFc4iGqGKSoJFDu
N9PPaEc6B72hFkVFFEWi3Gw1XrZzutBcnr3keKTsnVbORSg2+FlUmnqGMJqIcbe2S/KWUCga/L+X
Rq1heidsuMwELxYSIw29fvUZ3tBf88bdFVGp8cGkwFHHvpa1uGGCvj9dqkZbmhaLEY3SRZ9EkrHU
Au+sYfXVabzRIRVAra0fO6Rha+T99NokUSq9+PD3ZSzuSS6/63+iOITNC74ee8Itswui4DLnJUWK
U6AVuIFagWHC+4PvUFyOtZdFa2ijvYNw5KaUvvh+vDcdIRXQ6e/7KI0kLTJ7XhTxYPSoiQvzm4Ex
Ge081zPq06u2YxnW3eV9VRyJrB8MDckCkyD9SBQSlfHApytixEE7NEagaFFaIBgF2AX5SigJQcD0
CbPyPBPhXkQFcKOHFW6JO4Vf3nDsG+tnx7QI6y3ig3EwWWQwJcFuhxrY5tP59wpeBp/mTpw6L1JQ
90TeKSl5CKQbj/8UI5p9U9VWfsKUjQ5AdHb4hJNE7N+DJNIM2tmH9/3DyI/Hlv3M6OmuMx6gsPbT
eOLUTtq6syBeLkGhBWvz6vQNtFYOTTXDmtwIzGh8n7xkgqVzTUgocNCpSdJY2rO/q+HGy3U00nc4
QIj79Mbx8MiX+Wm2jmw4p49zOARBlrb44OBhJE6zw8llJwZHrePngRZp3q6k2q41faevKWwJKPHf
DTFjDIck2yYttaofAs2MOr5E8TMn5dVwXwv7uJDCbWgkueGZy2UQmdnphLfq1Z1oZFH0FJGnJ5iH
4Rty1XsBkAD2UVoJc8eCDuLyTTshlNEyHoBuIprg+pqRk+EB/8YgAA4flU2BFR31vX7EfZb9TVrn
bv/NwVNQa+N5DK7lPQMOwUDfeQ+aq4hbnFuVz+fAGIDteJzJOFjXWpo5i3G4Wj216dS1ntrimHRO
GgUHjoF3JwU3OCwxochkb2uuxIDyvwWAm/0eEwEG+Bn8NQCT0d76E8zv3lYYMveprYhpx+SoxpM4
Ob6ty2IEcAZ8YYE4MSKLwwy6M9kACXYnRD1Z20yskJ8WfI3LbOgh6uXnju1rgK0XYNsEpcc5lMwe
yhCCZ4+TIuID2APHhaFaoMIYH0gjT7kaQg7EgRInPycVFvrxrq2m1vw6/eFEIjvUJfzCCUOouEIB
hzb6StYkr3ZHSIJmxfyDP4ycXoPSmBhn+4ZMYYzlF0ShTq3ROi0MFog+FIftQ8XpEoP9EFX4E2j+
0dHRxL1BaMXGoABjgk7grt9wJEzrSszOkAnoPQOwLUfCc0nFRbxPqTqeIIq0mg8oFXKHhYCWZwfy
vAAIprOjYbi76La47j/OA7UbEtQDQjyqUM9x6EHxL+V/NvwITsSc5FNfA3kBMot0Z6QZxN70OOGD
P/KXqE/owvxay2C26Ys6sWYJBRwx331s9Qpo8GIpqt/TjO4V7XgpnOHkajspuC0HyUhSLqpQkhbI
CagdPSGdiUULNUpovpjr2w6gZaFhibMSpMTFvgNifh1MTvDj90Z+aQ3/rDl6ey1G9pWIKeSP82fH
ZsD11wOWk72sibkN0K6h9RHh6QGGtYxjjGxDyagRCaCKZdIz+wDPRQ4YCLIUDjdyv/i7FmEijdj6
gjEM3z8xuYfEvYeO9qLig1wXWn/KNWFkALemL5U5sxj8aLFwIdJBBOGuIpGDs91ID2jD+Vrxacf2
U5+79lKsCzd174T8U5fTRl+cvOhtUlu4QSDqnxeizDVJCGDY4qOvNYQ0iqY7x/zEmdHIXZXDK/SQ
N/PW8Bgx+9PlTZ+dDYqkN1bV66vI6npCFBGJNG04AyI51frYZ483TyQ9e92+01Ly6VZA+6qRepFI
W+pmV5OTUZ0AFJ6xt6Y7QDA5hMp5utRZF/fDryjR/tezNWcKLEPCiUSObvqBDxu6/UPJtDQzxxlH
ojMjbr412656mh3xpjlY+i7a7Txy+ulIYF/wuO2N71O2NFqaDi3Pc05gXJbvZMhnuIkcR9o1IP0r
wPE/ytdxSs3r/AZXYJ86xUnCUGUMu68DWTstYV5YNoDHTTET49QiKMNpudMx52A6A9650Z5LauWk
DN/hdikt8WgBVlSs3UCn6Q70XUoGPkdL+8OZ/mPdoiC5Pfoz0Hafo4E/Nh88U4TakvVenEEKXmO5
PMR4kxF9tMNS0Twq+L6RwXW3y+R4pt1IHN0TyVaE2QNdnSy0DdFvJrIula223u0ygLlRTNB54LvC
p2+fji+nxSpGN1ZToXafW7K2wrphxwd3PMIouxRPIhdys46Lwl34CegGmCdqMaKlyGAdfkp9j5gK
rRDiOs6wFYeIc+FdVllUEfsbg9M2NPSTgQ0XcCMbDhhR0xbYOOERhSuy+Ej/PUtEy8x+U2Ikycdi
HaCI1OKNESx2HqHCPR5bzTCXa9MTesi75jsc4IxKgBVornc0/D4u/D8LE5SDGOIfkBLKAFcgpJ4A
hiYGuDNZNGZnDzWD/UbnOSKFI5wq/0U0REBBRsn54J+tfvfFEZN5u8mDDQgfFxKGsZQXIOcKBSj6
jcPn1NtIOZOiGjSmEAlgRJuUI11mEcYFbEN4HxcYW48tTI5DSFwASJrlnv2hbT5TBZ+dL5KGxnms
ZONCdY65uQHhg6XrOR4dJtPfdDgbcN8ZgB/jMH2DpCYCX2fUOAkTi94wKMzcGq1zoGYQ3Cty1GYp
JKNSSJsV0WpSPgmikk4UB0G2SWDfWZ1wTqcpHQgkF1PJ7Qy1IjWh+QquqNa5FZ22kKdSR1N9hN0C
OrcmcbWEr/NHLD7jq/We32euyL4gbi08Cmk+8XzWh33izR+ugEg1UKzWEvIB8bhkuMOQ4B0CBM00
jpMMZLuQOxT8AoKHm+RjqJG1jkxpWdg0F7jMzSYxvtGBOHDglFg7Uk14YGAhI3nGNzrnLGYTjKNE
5ClBKTu7ILkI1cIEnW0JRBoi/0crgyk1IQaUCniix41lJ/F0TIVS7cnZ2JF+TDp6LrwDeMDVhs8c
G2DXA9ZqtMkg/Rh4Qfpv97cao/VJHyxmZ95nJjNOwKQcP5K5xVx/IV2AOIqQkpvIWyHwdz37wt/a
QFzTUYKsawS/dOU1LSm6eTJCAY/mhlTP1DNOGQOGstC74zJIpwILD7zFpqSgl7LXQMa+e/UTFlQo
44/yP/nCFwTza/e+3hU8HMqRmcEvFlz+AztMmvQJBOYeJSms4ucP0vt6WzzfPj5nwOU/DCfQmCTt
HkK8HIu3QD00sHICk0AdH7LeJ7FP3JYXRoP2RyU3Jgy99ZE5gXW2D7lbg14HSKpCFSjuh7QEwkob
pbLgdXRm645f7FbBTqt5Mfud/u3Mk3UG+pGGOMJGqgXEn8S019ikFC6HZDD9xRyUxj9/8WDQOsy8
es6HfR+Em60+WJecs7CFDOv726iQg0FPuw3wBHx/kIFTES+QFLYBBvE5zexk/bCFDaiwhq6xBEVj
EnK3dNhi580ZUI1iAztAi1yZJXYCwtVW1Ra3fYVR+xAvKuQ0yJt6/hBAZmJVVH3Y0grECbFwqxrv
9dlWZvnFetj9ZYXZBbsXuH5pHzuLMJ8+/gRjUVIMctYDOHE9hYy9T+EAQMnGKeUvAh8iUUamoJTv
o3T87q6IQp7pR8zCnTeKDJaGgovvy9PX/tviEW1XGB88HTh8ZFjvmy9drAZ7iAf8EKOpp0l+epSW
wkhFqP5JbAzeauWGU4K6pg/ZlsdE8g2VKciYI15lEY6XSLn8s8jGzislS5E9biH4AKEY7jpEsIq+
hahOYMPxErUyPTUnfGgV2vbYQqRZCjU+lDibVxAOiA0VnOkFcftyuPqCMHi5n9kLyBgqLdv637DT
cMKDIBw6n/BuqUADPYzFa6tCFTRBbl9TNwObOmjfQb1gi6BhLsAGPzPrlgVv6UNpInptHqcmYTdl
5Ucm/RZCCyGBa9Es8p+6kECkH9LcBBtyIQja+nRrVreCVdR2XA8eoLAUu1CJ4ylh80KmcEUubBpt
NfUCsWvX1MJMKMBPM6iB+9wblmxIAUI4RspsWsvKuiMzfhrS/h2qLtdyRpRGVjJ2bqtmngMKEE1z
W1JR7uuPkxq+FxDNgPDMc0PJVofeBs2IENfzrCnihun4TQnN3KJbzgrzYvhvo4g7MiSwM7zbiAUd
OIcZF8QK382Xzv+pV9NPVM3RY/QDjw/da/eIHlS3DNFp0y0jbvsIpU9hSzj1c9O3M/4SyRXc8F+7
fITvMQ3oi81aF0b+5sLovrL7itXDXRXqPyCZzCZCpLIZb/rY7EuhuqYu0UpQa9Wb0EZfo96mfwCu
BYhrVPvbGsyBoeDsj5HxihPioiJEHnBjLmf2xYp+QV2gMi/09hD+GwWNA6OFHGKQHXIk00NUebte
yNI0AIlRWGCroDMnXCNGB5yuGcZDoC6yYOcQ+Bl3Gh4eJ0Fwi1whoNo2vSAlQECya1yVAPyzC185
jmYdzjIChL5u8hT8lX6TRm3kZeqaKWAGe2QbdFt2T7uPOQJ5GxoIJqlRgXKdJ+nQafw6GzvvZMy8
z3mBwoiZCBQyBkNTAyYRSSS5WBCxL+2noXAQZOMqUyvhSwScJTbcjRDHDXFFo+rC32D6DwTcl56g
Gqk6KEj+bWesjbf1BMi+TcvkKlu909uGEjN/C8mHNUQzJZL6G0p+4uJL6LGYIr4yVcSGHv27aNzP
RqXmY8RphLMeduX4i2tfQExgeAOXCp/8QibE3INKDcI/YXEL3sCUhDS1gymR2Uduxem2SYKVrwb9
zThqnTqjIn4jgSXph5wneT1EfCTAi9L7/Gjz87fOyBSORYsB4cNHsn6BJXuJnDEmvPXRnuYx5ssm
YTXgAoLolpQa2EQjrNAzpHTuOIUmQn2gvzFhWPMqQIABVBPF4vvAqYYpMmWJTu4ZbLULszAM6fzH
jyHbnb91D9UikHq1HqMsIjfQTYdIxX4JA7NCq7LEE4D6NGrtylZcIYNTT8Efmdn4W7YBO3qA1IDr
QFErtwSL66fbYMhpB3BjxQPNCv6D7G4A9h6Zit/xhAec/6eLAtcX7+cZqAnMIVfXuRk+umh6rC23
rvxr+JS2s/PmbQtY/paWNnn1PZO9u3td/GzJZecVfMkIwRTYJJ0EEhbQMaBYHn29u+Kcw0wzFSrt
AFAx4LDDL4ULulHxC878ZhxZ0Uu9ikiCQaFG4xEhmLnDK3HSANOe8Ss477CkILoUu8Zi/A9nLSyx
N79EEC7MABHL5bBl0A5ML+sQ7ZKkFoA8f1RR9EqzEUNyv0hy72SIJdquQ+t+N5QG2Cp/7AZsUczn
0FXTmlwOb0yKkc19aD0VPpw6engiUaV4G/FRCHJaSnt/jEqp2pDldDgL6Tewxphxa94kj/fwDtGU
7HntSFjAGt4SAs16sWPaBd7p4VXHezzw1I2S3uYMjxociUFYblpHCFKYOkHiQ2OXTzEE9Z4xZMGd
M0FtA9SIeMUqHP5ouxoJ0T6BSw2HxA6au2TMmHJz5TWU2tf+fDnZYtbvCdvWLu+0+l+NOSl0KlfW
X8Q38UUsgAYMwCUtva1eKVneBkMCNHwCXvQQlNU5QsIJkeM4OP7HftXeEC1xDnUnOd9NS9PTC8ds
OypI17hZi4E4gPK473v49M0rt8dHwKwKoobge/rgS3WgoT+SGI3FxwLAQ6xxLi2J/O4V6LDNM4Hi
ZrEhyoXlZB6HevJBS4Z4mP6HDZ/1qcLMBEK3I0eK1FNHoKQ38gqV1zkZ+reDwhKX6blGQI0zOAJS
vricQVVQI4gaW/ELr0p3EgUcWOhj+bNV/ed06EK1pWQ1R/QYdEulV4GMC8tO3E3tG3KuczhBT/Z0
sysf6ATJEf0nQgHoBwOu2boBBdjbuUw64HOjom8TgXQIRUFUCqEv9QEVBB5rYFXKHpHCx8zuU541
912wJQLWGMRPv7bE5N4aXyIX7MinmOFaNRTdBT3Ec4+qhWm2YDQrTcG/C9t8B19CQrUCkv0Dev5v
xmkAEs+BBcLI9yhf3eeipgZ8ZLxmWyRioRpnZMzsa6eP9TRzWAAKkvjATD6qdpaCEPYRCBPyTyVj
s0zBcS5wqGeo8cGYwQOgSv7C7ff9s3ml4seL2JY1gE5eCKxBR6BGN8EULJOmOZH0AoE63ohZruw+
Z6MbSek75VOin3r5GHzyiUGJOl/EGCyPXX4ToZpmSsHfOjAm4lef6doYMcv6VMxvFjlpTz49RKUr
8VLhpRXBOdIn3fPgTnWDsor5S+uxwbeD97r1qyOjSP35WNF6xJeXaB+EhJIv3P0SZYosvPSH0GwP
U6EivFufhxlVTJb1PETItbzaMpTBtjKGgJ7IVBj65fwglFGRl/pbxZZZO8QgiGxIeALjFym5jGKz
h5sp4tcQeOBl1MQ/sYBs6OPhROgFwgTLvLtmGzDSKLR3pGP557aGgAAnCTbzOARKRss6gKcg7D/6
LM+Ep4OLpRdz8nJ0Ni54YgohI05dUQkTxd7dW0CC2E9MtEMuYd3DSMa9hLktNuR2KNU6gmZlcOyH
1JEPxpgVTI8ZiKUhW6h6B2o5l0iPUKcuS01QyL8CJgCg9M9TsRuw9wfaRcy9xwrrMIoTyCThjavA
Og9rfFAalEHMB9zcHr+7sT6s43F52djocrJcJd7ig4FtGtbGKqYS9t1sERsy6kiCU01sK9wRtN/8
y5iVC2W5YNBmdXfpPoLWqE/yRhryiptwsv/t1RnuabgmDPbi+op1QAp+t5iZEIkv2NHn2VPHfF//
7h9Txf03R4EtJA4+mJJg2IJZy1zFNobxm+VwjTrGzOfvkxDrMbybfL9mdbGlOeYJ+4//2IukK64E
Ifq84S4Dpg4ibPy2/DT+1aBQ9vkvKNnh4cnPGszKPdoHfQfnJDo/WmCc7OFNRP3zi1WgDQEeDsfI
UGQMRs5CF5eH17f2h1Av+W+pGsqnARGeKk8NEkbcSAJijQXLmMArgQdooQBimUulmN9qhwu4Y/9Q
7CSSwMXbMpCDki25QlRCkIPwUiXs6BNm3EiksSA2XXIewdaIGLRFVncQ7gj44lM3MDeAXocSa3IY
aYytdBQmQJmIDWMi+g5dstEsCfXcWYrSKWMQQK7sOMFVFagP5B0i7Ew6NiPIoSU+oXwUKJuTK9s3
aDkIJIxOQ0E86Jie087B5YnhFAxefhQCwyUC5iGfmZQ1njot3U/wiYUxKUAC/RfBnt1NtTWOcgi3
XR9g48M7EGVhbf0OlA44Zhj/CFk43X9eviy+IcUsShA1ukWg9S/hTNhZFnjWb+hSpk8Aru1UrJa4
GGgg9z1CDn5KBmab5gBXzT7sEiJRKi+6cAWb3iFPlGFZ+705M3AtxqF/LE/9J0MlS2/NF9D4fywX
zQzB/bJHkKYJPwZxjhJEfzUr2Bx8b/AgHXv8m98sWWOYxNG6YWPAGOqHp0UVdT+ybwj0asuWqm6H
9zfn4I2mhxmRaMdiSfO9fqMqE8sL2PhlfTDaFaKfyRrmtx8Vq24GdMzpOVO0dvaXxFvoGTUsrVmU
wwoiAMN1IBOCWcihI1FdwG8RK5lRh71FYBbi5h4PhN/ovFCU3VR28zHoABN+kKOvg/DT7uAi2SKa
VitEDULyBwEo9zGNp77mYCJj+Irzor1LKq11XwOj41kDknKtkbmLbhmocTxrWZFVrCawKqf1eGS8
cjpjdE1Upjs5eaNovejbdQw2iG+EGlwoEsRl6b4OhnetPRTPyTeYiEV5Tdlz5BHuSnYPnFoOz9tu
g8dM9XI9mYCC0/QbvwV8DXg5b8pFYqEv7jvwRs7Sg6QFWjiKaXqu4YNhXFBZeE+aTlEKim7/mWL8
TubrIOKE3OqhnxZ9T2g9qWs8xR/psEXMx/CXiGmSy4kVojjCA8Npz/izo6T2v3bFtzW6wimEUUYH
y8HsPOBO1Jo7tpBRuIvpEUYa0XQxsVUap2h8KHmgciIeaG5k4OfJB7ULPW+HVQV7/FwyS2lelwPg
H7ioLTwYw2Wwsjgo4VLOMqxYyA6lZCjW4DCywbeBCaBoZ3BK/xunDPBBawjvmzagN5KsKsAAhznh
JNqCpmIDh37qZiSQigH7ghLKzBnVu/lDVUW6s49Z5w7oNmrAClQOwuk7f6N7XBSmuvjB9cz/FUlY
y6ur3gEmGwXJWcOMlmuQiwkIGB6+lTuxw92JMRkkq/p2CgAyDLfADms1e9FSCoi/Q2LAZMEYpTwd
GdIqoFPwDwRf9KYvT8AdQ7ijiYkxGPvMAGS+m4oh6L9jDdhOg3l7ISf2F5LXLlr9pOC8JCaGO/dm
9OY9q7xRH/HRsTuCHovm7bugmCe0ibk7gGAmT8CGmnk7fcWFU6VwpZj9Fhh7zfMYBXsoirCn86U2
8b/rl9/6/8ITLLQ9YF5Y24n3madMhPuXM9AsXz2Iq/05RGDw5g0Q7iSfHIHOnpqag6raIlKNkqEK
6nAnu4nNIQxN6DlWnjjDhPfVD7n+HRsagTSIyvShxTROPFtUX9YAqRN2JMR6TII81l0yW0a48q6A
m2Ob2Tr00YUdxa812WQqZ6NNdRjOJ8lATFIwCtYSKQW2AHNCJc6OQchXLijVIGdSSHGQw8Pnr9Go
cJNFruKhUSGgjbWFDECMt7d7Zdbtz+glEf9ggTJag2fpV8TsH64VBjHXlz7mPDHdHzAUHDx2AbsB
WVH8hszb5kwU1dpJTcfJjbime8tLwEzWeXebIy9q5lWsciW+jKU3xy5lkB2LCmEr44mNkKypOhTU
LHZCjXVl1NNjiggFZX0CNAEYEwFl+wcN8j68WU8NW8Tr7aP3AyEiy6GUXMn2PxicmpyL22K8zDYw
MA0lY0lEgnzUHJ2GkIXgoe74JP42UfwriJ0aoM70WOdBAtDWY0K/XUSPxQXc5ET7jQCOQpylDm7f
rsg12lFxFK3jrkML8pTI5sirQoX6TnhIcCMXNbIW6E95yqJS1kpJPICAvbafiKlGOqNE7PVjNSdY
DvPoAEU1255yYwcHPEb61rLuhGtNBKbDYG3rQcaSQ9VYfDWZjlnd+nB5wo2WovQZAWAC3TIjjiU7
ApaKuUlqBEYYEOvxiAdTgU2LUmPCVBpILmcuYygFUhTlJ4d9A3FMTy4k8X37iLuxsXws8XMRc3It
jhIsY0by1Xo5a22Y9zEZeYOzoZOg33xbIm5+0OeR2yHLxslE1fKZYHLANawWzVlnPLxdayGEJUeR
p+CM1EMN9Ik7xcsXI6OCmxmg7MO8BL62oajE+4XtUngswdFQ3nwXT+L0b/0T3Ch3Sx9mQ6J7bgyH
bC8kAOB3IrZqHEF1PabhhMZhgl6DDu05/XCF2NGCnEMxJeqYfxtsro64sf9mWtgZwYQfbaKAjcHm
KcCEFESkFEoHEbyMI2UAY99CY8jhgWwgk429xZOBOLHGSvFWoImIHjBnoW4ESBUAnYLzVo4QAPq5
I9DfseLCRuAogCcBalThn7AoagPM7P5wWYjR6cEpQolerOOVK3wFPxnoMcg59loqGvt5rsU18Z0+
6/gfeYVI2qDdwSCL3yhYqPsOaUdAa0e2lPwUyAt4xzrRiDO6eHoyn0Yhw3rGs7vAF1nwXIugGhry
BJ8Kjcnsnve1j+JkMWs38OqT+j/Szqu3cW1N03+lca6HGObQmJ4LRuUsy/aN4CRRokhKpEhK+vXz
LB90b1vlMQ/OxsYGCuWylha5whfeACcI3jClbET8T3Bx58sDyE86muJFCnBLvnK6S5He4iVB/5EL
6OpP4hCOP+wMjnsDgjEsXsT5XcioVzbsO44p45gKtFiWcPFDPTQ2QDtcoUGPdfqBbFmsRsyspfCz
J0mX61EE7h8OAnDDNyEJogINFeWh5lEUX98FvoXmzpADYWD0qJr5NbsoSt8PwYZCAbHBnpltbG9K
GZ9XPU3dgi3rpZ1b2HiseQqZwI0gnYJzJjUS1XLOSjo5IgCkLsEuNdwrLtrcbeeCwB8JIhYKcRki
mkP8XrinACWu0e3fCAbihXjFvSGCshvT9uuJfxtHfuzgW0fECASFLJpzO/poIvC85IjbrjmmFica
ips9SxIRJOngH6CMJpOmqyDx90yOgdO7C6MVzLE3Bjw/Md/X7yyQBYiSaLnBspOsIiJ+tM98JHmI
K4U0l3TatssbTT0yXjVsuBmrrlhtMO5BZnCFhsZj9YLcI3YHGg31dwRafNHKfIJ3SYRYc7lUlKxU
OqefDF3RyoE1QnLOJza0pN6dDhBbVlniczTVmN6AEtEexcamDB5wNTNp2lLHWTUXRIyLcHNDPglU
nwNaW3TQcx89Rm6lkk86w5NLR/bGCPH/FnEHKWeYvJ+Qpev9M2UzE04rLi8gmniY4OICOazDRfTG
A8+ih9oHN8Ib38+4+46uMVO7FOwfwLwst1Qvao4XDMu9lTSL59jSPO5coVx/3hIgcNoDPnGvL4sL
iEhqASTALp4eOrYroB1h0VFiM4jkoA+Hm6NPJZknzMLlrNtAPeSA0CbySI7wW3pMZjSu0PzhTkw/
rySBi6OHTkdc4NuvEBlGyXjJy4fxxIJF84BYn85odHpwHm3UDsMH/nmvphhVPMCHAY0PxIVwFLj4
vAxeof5T8HJoC3yi74lQOTi6uPYApGKDEbV49It4wngnNNzwuOeIBn4VjfEd8wmwuA6SwdMeJFY1
eEKY/vEcQBGbbHkgExHG0S+nLvXeg1zLR5eogAkjB7uHf4aofmELAuXssw4vwVqBvgiWRX0Wr12h
TIuGPEggwXI7h8obx4cJzVHUmDAO9A+iskSolnUmuKlACDCGWlSjHvFgRRk6cY37SOoV5BtybvhO
1PqApL3sXwQuTGBKL3Tt1rOKe/WBu+N1OUHZkNQ7XVgbC7QvfGGuVZnMDoowvWHboB+MuvhIcPpL
djSxDls67lLV9l51jJxEagErJpTBtZpjbFXdD1HCORGCPEFUCYjtKd2I3bx+rUgPaaKJ89Z/v5Bz
v8uew/McPcwhGWAdiKYQp7MkbjkY7daE8jm+R3hCFO4Dif9hdsKblR3TqYChlK8Vygr0STx587Ck
j8K9T4jd25FvnIJ3On6PyUJ0Ba8dCwwNRxGONuhcc0lc50AGyEU6HrpjVPfXM5CxXJ3vGbAugWQU
1VBhqIjYwqCZ4fnGr4EipX4LKOPQ5fCjlqBzu1/4dlRByXURl/CIXdao9J5JbkUTXDwsCik11wxn
slgNCe+mpOK6JdOqqKNS/fNsghUu7zzkt03MgQ/04dnrVAwO/OU7Zt65gESIXiK166sPLSaIkcBj
Q1KFfWfZi6JmLGStGp8rQ8XLzrtursSCn6mxSihg9OxHUBiB1HmngMiXdt9ryu4Fr4NPLrEgAv6w
OgWCmMIi+zAAXUKoHHyaVRu+PC37yljc+bxComqUkwEPcIOko+1o36XWIWgJjOP0qOZbvWIkU2Uh
HSFPqv0pttw8DwjXNCh8s1fRI8Ui6QQSiAuV50D7DwQvIYgdFG95X44SunPSgDtQNOtQwpnbwBaR
dIKvFi+cubC1gU7zdH7JJ9oyE79PT01YLu33HMZcPxg6FwS+cfDibCTWtMCbnP0GK7OBTni0x9/M
8cuO6O/hV+5zA8wOs5EQZgNuRkVVmLMeBwKO8CKspihluTyvT3vPDq+Sgxnwg7RQRNbAWU23F8KQ
CBsxVI3wMcKYUXSLRTin+ljNkVjKwbOosUyROIF5K75y8lDgZorpRva6x2NMFn5+CNHE3C/rgN42
R54J2piv+CKykkNUeeIoBJMzOkTLvAsA0OnYzwAcIHpgye0nr+RkaI1Y3CQwZPvqs1FBYDGxeaxe
cJN/WT/zmBxwQrdxabnbV26E4k1CQhv3zQd9o6NW+XB54xtsV0eSLfi1tE4HxdsJK8ITJj/pQ2Mg
G+GuPwyaCugO0IZfj8CyoMyGyxPBvnnDbdWALYh4wCSOCD4V8h5wzHwSQUUXVt9c62pKCNB3sH2x
5mWv7BvNVLRLnj19dX4+zjjVkzdwRSosTMqkKUh3uqK0sNZzyJmkawdWi0osTQQKCjUANUD4+WA/
m8uMXjL1AvTfCp6SNYlpxFRIUXkxPO1deLaDE61X2YeFjDqIAyT0sTh0KxImWscQDXfQHdGYDa9v
xlBdUK5/X08oT1sd+UGIriK1Fl569DPNsUyQCKr38bBR3+hbiRN6k+0GueFKA+vJmrBpIuXRxFhY
xLXxDLQZ0qHlAOWqHPHrDZIazeQEEXRpc02tDPSJGgwhuyZgN6rbmuVaspeR3+8mdCd5+ZA0A9m3
pngucJ1mFB1rAixKHwwmdeulvTpRKhA1F+qBIpc5dkg57cHpzZ4XpEDkMaIlAiGUUDqJzu7qShb4
ZoyECnSDvFcD9UCJ+KcQQIDcw28+Plgw1nophdk5UApIyFSRPxtKwJOTsdnRXtAjKMP9g/GsRUZP
0FRVtHhg98HezXpIQeirK2A9sEuf0Kz163rFGwPPDoFKNN+2oXhOMUR2OvasWF4lsOBe8up00JAZ
4LU7R9MP9sU+KvFjFk1yfXh7L0EThWVgxsL+2XgTmLRiSLTdEMRQEYTFR5TbWRpUAMJqfPkQRQyo
CwQBGwGeoXXJdahMhXTMJahijmlxMEvjZLQepqjJhcIqTQO3eA7TfvK6e9UhYQse1aGjhoShn2n+
noAvESVOauRcDsI1keOcZJkSE6E+IvIvJzTHorQj4kPYVjsEOJqV8ZT2odz2z4iDE2o80xc40Xbc
P9Bkoa6D4F8XzEJYrSAWczDRK6YmI4GjKKj3gb/XsURDfjdUKcwdHs+EgYujL6yOjl2ZiIlUbaB1
re6Ou0Gg9h44t3lX66AIMX7kHgRrOD2hSEDWXgxRvwEVoIlqKuKyiKZzFyjU0DnLBBlTdlfI/NAq
AErYIV4IxUQ5iR93yGSNH+BVCoab2oe0vicwoQFGBYwTigS98sB+5u7wgDETWGPRGdyJxEYcVpyf
qKngtyqCrZRSKX04HrUGug48Z+OzqIGjEfIIj4Z6EC9ihOPm1lie7oFWCNGk/FXjOEA7SDQghOhL
Db7lcd+BkStarpM6eCs6545gWQsdKGrkMJNFwZoS1dyGx4TkI7Cw7hXSD+uGIIIvLWTWxTWVIyK1
mzerI3qR6ZuKYbEellQF3LeSb6N7iw98F9C5BNwhjKAxBwB1xxpihu+iT0ghHRPjYJOT9XLpe/QL
RIECCjJcZTYn5Fz+VuntiddYUkuBJuL8nInCKwkZgj7FEgJqRCOSNOGIAJD0DkUJ+jvD4MAksoBT
5ya5aLSU0IyB0AsYGnQ5BaECknsoZEPozwMwZxSm445BRr+jrGxGZ3qGIJec9wrITh2VCxr6tlBZ
Esa0kFvc/MWmoSo2Y/p6QkcFNDlCR9REGhf+RjcbsmaL6WlymCHStn4zkJsbQUFizttRQpS4510m
wMToX1/JcuFOgBZ0uqC6rx2TWNqc7T+QOuJ1U+s40+aEGkIVSQ1tzujnlDNFIPLkVcwWkPwzJtzI
ISB3NicwDPPBdnIYNd1KHLYV1+SG10eIBnpdlK7kHo0VlnAdnrnP+MYwcAFXQxPB6pLeSBdzdxRG
CNOXYBvhhB4+jsPsOae+p4EFhxB09N7/8R//+//+n7fLf24/8kl+uG7z7D+yKp3ku+xc/tc/FPkf
/3H851933//rH6ZhmZpqq7alG5pi66qq8fO3l9ku24p//b+kW5FJ22OTLa5wXqhUBm80olyn02kZ
x2gZR/8+jmE6h7Wd1tlCGWcEFQ4aMunHbgi6hCbFASgoom1Ry5jiu/82N/Gdvswt1uOTdVRu2SIm
XkVMgu4knUqS6DWauAkvomW8H56lbuqOrSi6oTiyczfeYS+rp8PNzBdnfPxO3kLkYURubMKWgZQ/
J/ZtIPP7xPL67FixzEAWgacEhAAV/KHWe6HL57YMpbYMZX0fKimb0tTEULAYunWXQFA0F9WQ6jG1
7JbBxCK4e2Hf5mV/H0w2/nte5pA4HLiVcOEDMgP960X0RKu22f2wKr8N6Hwf8HyodqeTyuw+TdrL
SMhgx95icoQzg3QzOPq/9+oUWayhL2tS17eXqrowokYeREWzdN+yjhBBatrm9uPDNEzT1jTHMWxN
LKIvI60z51zbksHBGZUouwV4HWKDKERBKEEK0B2AnbYxf9wBX8YUq+nLmEWh6nFWM6aoxQuvxdyb
rMfVYNqyUMTn/LFQvowjdv6XceJdkm0dMU4ZXDcYboeLj4a4J569/Bvno25+Genu3DqrdnM+lLwv
REDddDgTODruYHSYW6b0457+MtDd4ZHqWhabJlM6EzlpIeB7ynHq442KX9vTa1sZd8fHsaoP2fH4
uaetsXp1h+sI7feu/PRmReirEhj6LZMT7+OP92XKiuJolqYr1t260C6KosaVli/0SMGOVoimChif
4dH0JdFtPbV+XIdfxrtbH/a5yvdlwXiYPEWgNmEKUPwWPZ6WibUNdLc8mjquNfXMQIKxJDA1ZPC0
bugp/z7QPy/i+0doG4ZjOratKop299JOjdIUjaVnC1GQFk3g9ZCS7FWlCId/LGBUqh+uPHym1AOz
E3j2kYBKUV0rrBcVlwQROH1yQHZUbYolRAmI1DJNDwkIItKkAx0+EXfk8gL5+cHpNrSwBSIPTYKu
1i0AOwhQ8BZgnTNvoEAoPlosQe6SeBe+upED8sExvlIKpUIaCACDzuSlOyLBZNUQakuCNRkZM4oU
Haq/wuoXEQ9W3az2KwoCRohtbCiLUFUavVYo3TeBAseAXlbsp8G29wqVbkFcSJlZgD6OBIvWowwW
p7NzJwDCd1TfMkxvvGxyuhFdnDtZRyi5KpEF0R3BwZ7zAiZCx+LkTI+kRKrzSNN4QPIJftycrJ/2
42J+QziIksFEUchiKP3xFfA3KTriF9Cmfs8nRO9AN9d9UOSpQLbk70JWnGZfL3tAyWGhFoT3J3T9
chV0oASUPjIEln37Dm32AmS3pgx1pZkhGp+/LxLlhzPEYHPJlqNbhiI7d6tRUU2nzk+nbEFFknCO
1pLI18hNqOv9zaHujqujbW23lllmi0egmZ3rctcDCAu8efd2/btD3a388ng45NsrswLa5nFtcanU
Lhr2opHfMqsftvO3B3gX7dTbxNzt1kW2cMZDxZ2JyoO4md9bhvnhOPw2zF2cU2u3bZYYDCNqX5kP
q9thpaKRJUiv1LVbhmub1V2Uo193R3Vf8gD76EJ3mmgG8vaI4svfGuaP0Ka+WVqha8wKlwp/HFOt
odcMT+LvjiN2wZfLX1Ev6226PWeL51MPezTI0xj1rv7eO1Jk9fso6/wonQ5HZiPKx9TQMW8W6QpF
KTrwlDZ+f3jiFdyd7l9WhCLfXVhpdrxZjcp2AmvWleianjsr4aHw+yg/ZXvfhtG/T8o2Cmt9sBjm
FmaTVxFhgCin/NwWYfy+4hT57nSw9e1ZMywe3jMCX1gCAkfjdOCOanlsrRO6Oxsyp9BMWWdCyvwR
pdnICUR7T3TSWp6c2JJ/viDDUAxdtx3DuttD1jkvaydhD52CW8ji1rsXt5xKwZpe/sF9iS/keSr6
Dce21f7zWfE/A9viUX9Z7Ue1vMmFyWqHfjM/IrNxhWXKyX46UOwCVdAyz5/f3F/D3W2uuimMxJSZ
56MwlAfBhdnaEuHhtnrAz1fVX+PcbS/9rJt7peTFFUjTPYq7ygTRqtIpb4mclB9yPNb8XyPdbS01
cdbKIau4FAVu7sUm2CjdxQd4O5hloIBoghjdlqfYNru7fZZpZnxK9ox59a5EVaY3E1VrQga/7X2J
T/plXdp3O63IdNu2taM4OGSPxuYQh4JQ6ACCrBQE1njZMrW2BXK/4y6JlBbiNqYqGHBJfiC6QxXQ
8VvGaXuEd1excTjfrLhmgRwH157jjlE0hqxwC+ZtT1CstN+e4N1lrKZWfN5pvCtlTvvp8ezfiPmk
j+PmGi7nLZNqW4t3p8hO3SrrrbhUEF1BWZcWIHiVCh+rnWePhaaBaNK1jNnywpy7A6SMS71IDQ4Q
0WAW3ogQSv6FQqJ4H788Rufu4LhkmpJdTR5j5XFKxf4lBiUcexZn/+UFhUHwQFbP6olabMsEW1aK
c3eUKMp2p5hXtkDhU1gMn7cu+V4zEIKoLSO1vD7n7ijRD0VT5ieKmPoQmicZzXm+o/MqlNrsjpAi
E32CljFblud9TH+47cybJH1u8It/65bPufd2owcDAAWoW8tgestLvDtNjuotcZySCZZBPkImaQsi
dec14RNdFbqpbVuv7c3dnSU7M9srtcZZAp7hOe1Bv/FWy3gqtU2r7RnenSWZtjOtsmbb1b7GnVZi
uiuQyS/pvOlPWx5h25zujpN1ddAO1Y3tRr4Mvoislyowjm4AAlpfV9tYd8eJctwXVh3z/Cygcrmb
9gSuRRralPacRcu8fj9GzPvCZaZnilmYrENBxgtFCiZ8I0AjtG2y3yMtijis0S8Bz03RbSlReIA1
IiQ3VMjzTYbVDt0nGEuOVwJZIqeWThRZhErk79NUf3+k5n3YX29velqIJAYjPZwR1Y8kOE3jEKUP
PAVXL1kPkQ0keLJn+sxogbSdZb+vVPM+D6hSR7+cxXUu2jE7ImfsVT/7wlDygJf8Ptn/T/T836ER
gfL3R31sbomiyNyxNspbov2DbbN3QkCztTXy42O1Vc22NMc0KUR8HymXlPPuVOWEldegnoDQdD+e
gJ5k7qZlSm0D3W319cnJ11mSZYsH2bt1x2X0saJ13Nv3fh9H/XE7fJnQ3TbfW82+qGsmRLc5dMDe
aR2Ia53JCA4GO+NJBwJ/Ajwkd1rvO/FW/rhpvwz9x65XbkVhpNniAtQhMvoHH+RhOaZB4vVvw9bS
48+r5K/xtPsAIs1zTZKYKv7z0P1O3urpiCDiv5UC2wYDaZassyi/LxGtKG5ptj4QQPR4dW7R33lw
Gv69+/TLMGIHfjle9nqVSarNMALrdYv91wNbGxw4wr4hbIS2q0eEBH++rL9mdR8yVPlaP1t7Qgak
7SwQbyi/e8TM+9EVotb091X5cwHwy+TuNnS9zsu1WP6EQofu+Bju/TdhroXXbMtBpf28CP+a112k
kOzzspSqWPRWQaZD3AOhR7UXF7eQmik1V0BEJww7pdEn5eAcEQOCRF2KkmzzhlWCMOHSR4Kd6XRa
nsKPh+iXp3B32MTVKZbKM9/tn7wCHEHgWKIICtKyvaEnPuy3F3x34Fh1cmuuV9aTkHcruvGThl6b
tw+B/0POQPB7sQa23HoItK2ru/NHL8VJd95mC3N4gRQBjLGzhvJMHoH8M5Ldbbdy2zO9O3TOl7Vs
qjnTvE7l3olzB0RHT0MzZYnrWvD3XqB5d+KoV9Us99sdtTeolaXbFQ1uPKPCgju/9Wr6+ST/n5Vs
3p07eU3HsjIY7AhXD8sbgTyzgba3Rms/bRn6OibQAFs1DflupZzPulXVe15ZTYdPci/9LIQlIuA/
NuxdZFha9qgiPvB+aaqmbjOUaZuOcffONC0+HteXPF08WO4wXMyEdh+kqgFKmNO2BfIJFPllsPt3
dpOvSeEoYjAYPt74RPd+0e2imQE52nQHLqZ9sjsHiMOub1kuPz5YExSLaemqod1HjFVVp/r1uAMj
7kooHC+YJxiFBogH2uHRQ9sh2zac2CpfbpBLIdvFTktTjhfwtw/PaXDr0IHCLhF4Ibyiltn9tPNU
2jkGr1BW2WXfh9OO9vqq7BhOLJsr8ARAoWBYcP6mpNq6Zn7aDV9Hu7uvivNFrYvykJK+6DRbYJdD
YhTQq9Y4X+yrPxbMl3mJx/zlMWZWfE3PFSOJKgjCcoyFCBLaMv9CDeSn0/LrrO5vq4Ma36SUZ3gK
0EHpWiGIRlbmDddKi95d6+n84877Mrf7G+iar9dOztz6w/2EnqjiulQJgpFJfXO+8X9fIfpPs6PM
p9iObNqyrd/dBUpWxVqzjQ8syGLQPNBereG23OimAnYEVzbZzixuZXOC3EYPWoq/D/F6fQVZi/wa
SkPUg04A28qudkU6C9sL7MYQIeodycST1Rk+XPj7N1bEyXP/7k1T01XgAJrFifj93RfS7WJctipq
AFE2MNGDfMtHl+6nvFenZl0HpZ8vMEVE1AAxztYj/6cd/GX4z+D+y9I77C5HNXeUw4IiXO820Hys
JgkRhLGTMHzRBcb+9xkzqT+nbMo2OZbNVjapyX6fcmYl6/R2URJekt7D2xcg6n5wGCi00sN1z0FZ
BZ69QVtmTZlHx1Pav9TR4emIt8zFP7ybEMYR57d9E+rU6Lo0XktjdNE7N3gr+34CGwPlYuC9kIdM
Gv0cgcvDeGu42muJsS809M4+1DrVCAhcx5nBqkHNZBde0aQkDIPb55Tefrwb6pMLAF49UPpg3Lsa
8NT1U7rc+6ceIHwCZQUKoIwJNBo+ae4lQYqE8UpB6MLxFDAFXGTDI3LTfWjEuBigcfGYwi6JLhQ/
ljcU6wqYhCkyFWu2gwNkrURqmg6/a4+OyJRr6PurQH1zFeat0OE64/Eh0GZATsFiGk/ybB/BY8Ng
HCIvwhcnQju846lEYAqjfGDnCEDBmh8wmQGjk/gYTMKewi5lASqUuu6jUBo+hZscMWwGetOwDIFq
Uvber/CpbgGf1RFMPPkNEYmO8yQtEHWAwWu9o0jwAegZokgSWhMNlDL4zE9fGGhBkJcB5sr0ZqDX
wncdHZZCUhCt/De4wH00kVCZMLowayNsrpoV6HQLgAY6Rp9UT/o4c/6HAYswBIIngkKO9P7jbYrj
RbfmK2OOihMs0izyuNjkyLNU442Q6TOF0gWWV1DKuIpQsLQjDXxzHBURaPXOdbpboY82o87FZBIw
8tg00ZA1hwokhy1Rh1BDQ8EbpDGsEv/Qi/sAjkYKIIwp0HqsxS6goQUDHlkKgRhHQeEIbwR94S7O
YwKcbDwC4EA1t+bqa7aCxAJBuy/oYJb/CZIuBVOlCKGyhY0QbnDecQJtAMzPmy4ON3Ay0lcL9sYO
khiskNZ75ofN/m3j3d0zapFXin69QbUaYsC2B3zazGZoY43jUbYRPLb337e6ofw4omNqhqlrluLc
l4md7fWw3jdNsqgCdutuhmiOGUBRQ+a9mwZ5tEY7cViM68V1WA73CCcDpemVyDahKYWKENJZL9n7
DhCLa8F3P3n7SbGNMtW39EArH5XKK5B86ZpHr9w0mxyiN65kw4s22yEVAPwnjZS5KnuYYcHVfaGK
NkWGQune3hu4p9DVtXmJeRDcS+T3AYwDhUdFTuiWsVDA4nNmvIGxgeuF1PziGq2f0wdrDnaZvjeI
F9KaspvOqll6CcrnBoJB5R/n28R19p6Cps+HPSmj0xAnop6ObBwu7wFHipsu0Oj2c9jABWpIV3Sx
JtuhcJXQcG4qYSZZXozw5rs+ycJ4TiqzMoGpowqHECWEGXjhvRT3bg9RiZgdQsukArS2iwgaOsgz
hTV0s4uHEaDiba1BPGfsZUWSOZFGu8hEXDCqkOh4EAoOa6Tn62DXxajIO8SIShadRuB8kp66pMRI
BqUsQaSjf7cdIBGFEJ6Q9RPcR2fYg0f3KvSSY+zU6GggNzKrH7g3UYdQkA6BnQpgfikJB/fLxppi
KUMp/fFMk+Do1n1Az94ZFjccV/RgwvzTeWa4g5KGkO8KV193uSV3u2JtKxSd4BBvDi9aZCGkt0f6
Tu4WqA9hzIv4JZDwChT1I7IWHhqO0ObpQpz8eCXjLX4LoLQ06MrIg2oipGTjh6SbLGqhsgpnq8Sp
oVcBucfNjygZRmNkobuKWEiDYbSERIogt24gSrvHDwcXoU8y18FTh9Nq3LyjPOelkYkMGAYg1aNF
Zw6GTndwcd8SND6gATicmJ3lxEAdInxqEDqfm/hNIjIilHSveAb3DsglcP9w1gkfhaP3tINuLgzd
kK31DlO6GwMJQ0pcOxBjUACtOlDmRQ4fwu/sQTq1MdA5THdsYPwjdxiNI1UkWrnvZ0Fre7F4LAL4
JHgltW89ZogFIUkBqwABtWj90iCbi7ViAlEBMTa/6WKpmXC5EQEQFOIwCqunlyAbJsTuBJu6zjnb
eDWIB0IQFl4bkAj4+LiHhC/8WWkMW3E9XQ9vY1n2jIU02K0UZN43dgdyOvvKQi3HEoq2MfQ6yH3B
sXua6b1rT5oXAzZUsF4eIfhOzWdo/PnE2awfDe80v0Cl/heAiz9EqKb85Yy6OxX1fJ0favXCGYWz
4xGFGh7PiEpJiGxmVIawFs4BigBKa2j8WVT+FvtZhuxYAotmqaqj3Uer0r6IlXK3bhZo15TqE22S
gaDaK/CUvBh2KHZx3jMkGyn2nce15atEBeiWTC5dEB7q0jC6yWF0WIdHiIkNfQjJ33EsoPgL3k7U
XPCr7adBMrSCCeSRT6nyfacZH3tE/28NusjjZO+vbB35MX7uodKWIvQAHx7ZSVt4hVqRM9oiC0f8
iepj7b6U+9CQ4E9N7bDmppoQIqM+nHsGJiD99QtCEZGj+7rsWdx+nWPuvddJH9YI2D8k+l+F/l9b
BP1nzH/3FO8i6EO9uzlqKjWLE9L6CEj0GuxeB6ryXE1jaJxIeyT+WR/rxzA7BZzOp8ZDPU1yPFCL
H70GC4PTAkik461ZYRCOS8+IOye2jhZmTae+9A5EJxdirxHm9ecPx/D2oNT3LWGxov+R3ZIlyTKJ
i6FrhqLZd7nL4XYqr9eb3Szk59t+WaHpZaA3t8fEY3gLldSTVmVUoH2SzWRTOFjzqtGkQR8LUScg
9JiiXTyVJhvf1PQkvevYvYsZHc7TYqx0TKQwx00UmSjJcGPgGI2o3m0fcrXICOHIxI9aR0NCzfLM
uTU136DaIe7jpxDmCYEi+R1y4VyvMTo5DBXdV06ClakFo4DU0QnswXpcEJ1e4VHjUppH10FcCp+M
LCWorYeXM1RxNB8sNGnGp7VPu6NY4ug0giWVv2yOSBKaIUzPbXh9JS7MnxBzQB8zUoZocIZSAxE6
Oi6PzzBE7VB64GKy+xVCPbHbQ8YZmaHp4/5DI0WHhcSZoaFR4f8ey2jGH7GMeD+KasiKLtsONKHv
aUuzk877WjEaMjV5s+sf6Pyl0S64jgAdp5E0v6pTi0wTwRbHkxS/3kYpNbQghgRMPwKMyArNle61
/NiW7q2gwoZJKHS9SOPPg4yfE42S6igTRxqT3dhKJJ2D0+w6zPyGCv3NNxTPRtS5Cs0naxdeOlus
Rlal7pvS24dNmFDtI11yYwT/tr3LMZLZqHDyXh3Ud90zoBHJ30ItUtxsnl8jU5pVFKB2foE642Hl
oGOTIByEhCQmg1uf7eDwGDExCWNsQFd2Q6DFRbr1CjiA/oVb2HYHZ7SoqW8dVG8vPyCFeCZ92Qf0
Q1dN5k3YZTFnSN+IB4f9bNsZh68WbqGXzukDvUTbDmqWnnwc2EmgpQu7mVlWD+D4zQvtByKQbe+M
rDEyC139SdZHfNQO+U8d2XaPpUvv2m92LsKHg0olN5DBWHMoTpAVCtYIrRC7Ye77cg6EbOABgp7C
1fG07X4Urym6t4iBTbC/Pn8oQvy1eoWD/a7rwna8b2+J2HEKR6OVCIvAY3hWQ5nNxNPFTKZuuge0
V7ny2QKTjC9D1WQfYkNsNAhxuvu4c12VK/zqNe5lIfMfXCEkP5dMeZUYS/ADcH1DXHzjzr724TQX
HLnDrUmscRyhyiiEkpPEmx6WBlLmRIyrUvIsxply9Mqz4hHm9Pbs5kqwrzvWu9G1KkTHVcTEOWfJ
M9HAyUmFM3ioQMOTjh2zbAAtHDzA7IehTQYFQ49e/OikuOXkwtsczpdEdc7Ert4b5JKjrVDt0xA/
2qFlF6gDVNxhlw/nVj6IMSo0o9tpoFo9zQmur5hmCBX//nnpfHCLqGhfbVKBDQ35yAIib0Y23l0/
zpHY60xTxEdK4h4J2A/ys13cIFCnktAIRnzBdyZOp9z0L9uePTPLlhNWVf+os7GDTUWzHJhAsq5o
d4UHx5ZBGq+LZkGwo83PW7SZboqv5xPlgGAKUk7bsEk6bM+q8MZo+p2NcZ66524+krnsso/amB3j
AP7Qw66Xmp4zyvr7jGaDM9Ihr/u7ILu+EaInQfyYyp6EanXmp3mkamE6VVG56Z9PQblcWwNzYjoP
66526kUZDwnRKkskDWtkz86D8yLp3PoIchaunoc34iPcTdExlv0GFY3g+BAjVnbi1o+uMxi6Pf3U
kYYv9TN3sQRr/DzLgiU2oIjDOxfvOC15d5NmFRtugH4sWD+DroXvPKexzz430dnMJoD3cYBSJQ9S
eoH4InofXNo3zOAnKIFdEFhSC897zFdVv3rdeI9wMUnqkxARZ8jEDuUIJQm2G7LgI/z7Z6QG4h6a
Hx1BsCVAkAbrGdeq6QR5FZaoUeLMRhsw3FZUVPfC69LfKyF1ABX6PcJjQpGMXE4KrrtIwUxkcV4d
O4jCMf0UdXzKHZ6FOuaVCmmCj1jUXFdC7XxFAQf5USL63ENH4NSfPhhZCIX1ikbXY4wppus8XTuG
8Kohq1i/ktb9fkk4f5S2xArTbcpaFLYsW72LReq1dd1CCKgXqFmytKpNok638hDJGvsF8YayCJON
hEpSPKySTowJippGt7GTL2o7kvXwyNsYF4iSiawWDsuBA9ozyJV2W49CVoKiwqs+0Rtu7y1StDt0
qp6K/oeUrwqierIL+CVp/3gN8NjJ9ivd1RXXg9ShDOzT4w47PqL5dKbvomQb7G8BV/N1GxQnz15H
EUbcEkqHeseSOrbIH0YVouI3XLQ14agZ95c3wQZvjOBElRDxRg/P7+LSTXD3Qg+T79Ragf+jmks9
1IKKazkCLUGJ9PuNa9n16XjGyWxhzIVYGd+TNqqOdt1oMG8FhP9RiGUwm5qkY6iarJn3uIxkm0rb
UgEugVw1ejHjzC89npJv+xMioJjiGa6NAtn2+5L5s0TyOS7UREXlTHLuUW1qoe8Pa/r9AM1o9vsH
LnbsHyK0qMlM8Z2NzNnvIxJN/vRgHU2VVaapwnq+e7B7o1kftR1oqQIn7PKhHqiwIRT0e7DLezOQ
XAqrzXYkzTXFT15yNGM2Z6GP4SWIIyCMexvvHuSpbvS5bhyqZXNtXvXqJ3222wihPAyBuvESNx0k
dl9PXHvBbczvjgpqmS/Oo0q94kBUkSIGtH8/TmhU9Yx+5tu6qw0MSBlaP5mmwUlUVNQkKD9gIq0R
b47H22k2RtsaFQ57Yr9ziD5d1n6X6qsDePRDW+XP5JX9YqGt3Quas+9WSIEk7Vn97WhoIAeGGU6v
prl4HHDG65sbsKK1f1kRTfT50zT+EI4f1Ap7ontQgo3mTO+Vgg1OtPb4YKOxq86EPQTS7C9GxwHB
4ACdMMaQjwM+FrXzXedCX/Yh5oOkqttMs0EyUsLYy0IHzwZ0SRaI1HjPNz9cLMIFBa0QrYTeaUSh
Z6FO1EnOo0kpit98SGA+CgICoY1QC/v9AufnypVloOyzXzrvFlIcOaXOPaaqD+up3ktHB9+eOCPi
Z28Mehfdlm7OL3EfhdRyuh8QzQT7bCFDFQN8EWidkt7kK+yHOJSCJIKRNrMGF4fPy7qfForXzRbV
vMe0cxwfwiSweKNQj0aY/Az14aErzZPZedEM43HRQXisz3Htclk+nCdNdOtitIszyaV/XiXDNIpZ
2gYv5za4dOuJhWmg+HkeoX3SrVdrwbqcTNLhbqaF8eSwAC8YIquiEX9dPTRN9xt8wIlRXoj8qLfU
r+lH8pFG26HwI9SfnBGFsr72fEHVr3lTcVk3B+hlDbb8J8Rk36SPy8zmW+Hljf41Ek0oO13cE2Yw
SHJTjaGEj7IJFg3PdBBOQMg/jMTTTwMJFfKLq6zS5XElPykY8tKkaHopRTgqlVLnWncPu1BVQlNy
z/in2ItzNaqNKAfAT7oJGQJFFXr22MtfvJzhwNKBRsH0/iRW8YRVjCvHzc+QfK5Dzvmbq7xqr3Ll
W0j1Rny1lKs1CQr8qlDJWyXPh/EF88W15JbNsLp4MZL0mJfQyGpCGZEgaPaoMyG4hjzlzTWsmaP6
kAPpmmxvrrVzZfRAdm5jujGNBeQdkYUouxe7YyrD3AyrtLd/Iu9EHHwf6kA1Va9aOitjoB77yi3c
HbpHxNrIC7mXLn0V8Swqq6W7/X+EndeO6tqWht+l7y3ZxvEWB0zOUHCDgCpwwDjHp+/P+6r7nFYf
aatUe61aBdjTc47xjz+MZrQ02YlaszKA4NlVVrpbT1X37QEGZWzd8pbplv680RGZkyS2FZw47u/M
YnvBg0Ni0XH846s8/DAxnNi6Do4dScyKz81lUuxu4SxXnBv+UYrTvx1KXnFbBeeP4NbmLOB3L7pt
gbQ1HxfRTCKX+W3XWFQVs5zfTSXSWTUuXrg7XUeH4FVi9CKz+lF2bPHZxkw4XTQk2+ce7wZDE8TA
8qtelFN9HmDMkDrCyOObG6r/bXaMr18AAoqlQ7LTZq1NTBbGX7WbMnaQ4Srie8/SjHkQfV4FWzks
cAYdZ0mojkxthp4ZJ9XOpVyxOvyuOrvCzOSpOrqDzHO0M6a3TbYsJtH2C7qjupSHiEoDkVgqwkzo
PcaffaBZ9QM4OJpQF3bmrgYKKMb+mQzD7VP5lTBHu1n5o52/r5/96FFNpEW90LAvyRfCevQjv8h2
3VXbZPbds+5Zqbcp6SaOeZSnuafu+IW93YKDGeP2bEzzubhpNp00FvHApT2Ylx5eKTjhB8eSYvUz
J/ieeljeazg/6cvCxhP4EDBTwpmwcDFLWqskrW6IYaF6NdaDoUq+GxJabm54Ht2sIJoLzSnB3F2z
jEumjOkveW54F/+4vz7PBZZJ3L/SemNBn1o13QIGOjuk05PK/cybTUj4Y1j+Ex+gEoCpMcYcXtpY
p7hM4slyymf5VjtjMMSELD1RPe7xkfTPymhctBOewvbr8e/ZG/J8UsBkbyygey/1GnwiE7CMIfEl
unw8MhMYFE90hyDUo0nYKD59v+H5O4+JKwgIyRkcKECRbxiNAtext5pzEYuTnbbpH/2ZiQA1We7w
vulbhzzz4WIqtJe1pwgeB1xz5NmX2ca39G3c4OV7xnCTXa98lFySlenkc9CR4xDEF1k8mDveffj4
PHw3dHMSdufBLFwLO8C76/tK2/7d04u6Gk42HkiFkywJv/Zui2BpTOMJvete8nz3zcUSrjQI0ULH
HG/h+yTdUIm/cMPp01V9kl6f7KkJrsr8i1gIbDDIvQ8mtYeVCIguw1LOlK+LS6W21n5wXCVmAPO/
ah5gGSvM1JmwFeK5fx434djEMYugNHpYMk0cYP/ux1hj0LXnW5PVQ1E6DA3IhVgWz3o2Ib3Bpg6Q
vCG2m40Z1iDOlQiXx+UL+yvUS8HBnKjbYOGfgT6hMa7AKbBDFW3cSDGL636IyaSMhZiSuMBDM+1H
eUoczC8QwMIcC/ebV84j0gLm3HiOiXKegf/qS3U+XDRMFYawq3ihEYjVT25uPa+OHKyWyl4XeAdO
x4khL24VcZ8Jqmj62Rhbp+OQtEBSBRfVHH/xfPrpVywnDIjA2FBRKlOOP1vVh9DwjRw6+ooVmHrf
ed1NM7JNdsxK6Hny+e2A/cdcQP0dOKo3bKvq4mOHe3PVvsfvRZXZGcuYz8cDQLocTSgA7Ga0Aphz
by5twAgD++5pXqunedSP3ODi0l2ay6S7VF+35frgll6DdjKtHias8URnExISxmxj8be4lDOuxFYb
ZjHBwrxLfIpCtbRfXgwoUl99zj129Jxk1GqXhKeXNBpo28zCSN+6JrO4HQ9m4X9Iyc/V0nyICSVR
vY6x30Ixr7FJVltsTiCC0RCPiBYZNbwrV9B2IqHQpxRzvH1+Me4juzzEO44oV7beplWycIhVw08X
vIKcF9yBP2zJptuswh/laM6lRdfa+nsS7W5Y7h58HLkZTMhbpDnDhFDf9wj5cUtr8BGdK3yElfwG
3x5NpU3EHOiCNx4JPqR6PfwjqCIGDdPRmtfjdwDqdTNlC+hz+F5Cxpq940e6S/B0zxAj8KprR01a
njnoW6+kXlExbUNUf00zhwLDBM4FjRZIXGQMalOA3KYSsA5+/tiw/Y0e+iOkmgLnIuO6GAMAa/cb
u4VhYXMfUSVgqPqb/vJHPuXQQTmFF5Nqj8UPnJgvVGzvPSJOIJMQh3eiNsSD1HSqoWyw3suOvjFb
wqBiKZeOuhVARFjsT+4yJ+4TpEDGRuDr5NQJhFGmmfXe+J7/BlVoT3VmNb1rMGMHG7wrP2zmw0NI
6MuVwGggX43bNTMwxGIly9OUkcraP8WLcjA1APWbiPCAVvyl909p1sDB8MuNjyf2MlrS0Z7fR3lj
MP0sx23qaPV0lDoBxltvL1LtjId7Hc+ao3j0f8Rlf3jPw1//V3jiBRftcGS0kqUBER3oE0rAjIf3
OjrLR+NuGuMS6qRhS4vYK6edk63Meb2p1+IymCsnRtMXFeNf0kT/6g39Q/F1kmiqkfrQWxGfX6Lu
cRqy2HvvlloZI5Gn+kNxkx7S33hHYlx1r74Tihys8PC4ckoag+AUMYDB0o/TnWae5IQnNKRgV2Hh
yE3t7jUeE9pMm/mHHvsA0cnQiXsKFAzWcXEa8Zzz751gVs/9Nc1McQ2F9SfYFWHL6eiYP7pChI8t
pesRHssU5Oxd/iZrju/YViOClqTZqdvmz6Zds9q/3UYWZ8LciD1FPOTPSHFjzKAveW7zlOSyJf51
kFEI/qDqvI68/JKvi2ukjst1YVq+P0mqXYdpL3UTRxgPBWkfs2AbzBgpbAtm9JyerOBjfg6OIjhw
ZzcQZO7GwVgUTxEf8zfmjY7wdots2m45QHQnBV8zbeHOgJr7fztgYHzVUweM94OEs3Y0SlPXXNGb
LA08HZWDuP/ivzn9zlVKC2n3fchfS9mUngHgzjzc+oRe9uxXIa6YVsJ74PN5nILbaFss+3lGjN2g
JGG6Sf7RsKS7qeHuMXAjivN90cnG4gDsnoTfsK+OVrU+jONjhqkfhz0TB99lsNBpHBU7OJo7f/1Z
i1BV2E2Xw+jdXKXznOH/LodUFB+zSQ956O3sKAl0i8F2QFrdwrwOpUSBRTUYvSc+vpN8Gc66KbGd
JxmzpRckHuI/fzhC7zjtam62EWbpqjzpvtWTAo+nODaBWD5iZHj93s1t/ZLUsdy6RTmRkA4/eaha
Ugr9scA4B/8NcM7Mbp7/fKoeU25gG1AUCgk0RSbpMRpTz3XgRH9s3tqGwCZGS4Ccy5JzEA97LuuC
Ll/CfdRm1evrcmSZ5gw3uD1OKj+w3acCOY/JA+TJhldCi8AY87NoUuapLRHWoFmY5J6IPhAprcks
WkZ3utUdzUhzr07FKTvVBzOy5Naq06GbMsE8JbcKV5wa3d/QEzEg+thdyaTCLn70q9RZqU9RbmWY
DJ9a1HkYQ1KIMZTeKPtiUa6+OxLkwgmnGodZgZXAHn81trtgXAwmu0Cd6bXa19twHu+JvMEgcCud
0nuPhyvef5iJDmcgmBbXkTYi4+aNE6xKz/mqK7zbuoBSZj7y3/qXeKAL6bRv+/1PUhZvqIdYxiux
PX/Jv7VzvFb5nnZiqq5Ah+kaekoTZilwX5jbkY+LozHVMGTP/edJexYzH4Kb8VKpO/wT/5ICzDct
tmJTt4k0ZKikUPr+hpduFW0/rk6gL83Kl/OanJVXPlznMX07X3O4pGRoDiENsAmEsUaEgUZb1Mke
DCXuiIxoR3B1jGZrq+JI++OsLAEUmG1BdoRBAjchmvbSMFlg5zIqO/A9ugL5hLXjEFJdWASkGjc7
ZSjR2F03UHDgL2Wkun9szF6l3/6nx7WPM28bYLCzTclD4r92nOyZP7vmwo6IP+TNLOpplrrFsZnp
v5G+xfTblZ7GtWU1EwB7uHFmK4VV4o3oBWsQ/Ba2AqN6dRzQT12KK0X2rB+NW/xiM5v2Lf/pn7Xu
qaj38W7l/fikFlqK6Ixu3g08hG64dU19GkVey0Xkx6bST9LYAbg7gLfokL8ix1OC8UqbMc8bbh8D
M32cVrYZksu2EDG/BFLGam7zXfhPU3J0rMIf9TQ61/W0Dh0gZy7RMP4mJzi3mM+0zOTQooOQbULM
mfEFJ4yJZAHGecQKsV0x3hImBb+ejggvZskKKps+jBqCe7UrsLUObROD+0fjgVmxTwNfBDCTiEmt
luwwrei8vwvVnPe6q8pT2dyFWIKwRZbE03lf8k3LjaC7bWcXYDnGMoKH97HT76lMJ0Qehb51Kyaj
cJZEbhyszHaskXqWAx97lJgdjsVEQOde2F4jcykyRojnIUHFJL/jjhB7NVU9V6FyK8IPQPTYach3
YWt/SelEYBDErLYfd7VXpk4KCQ3uD2EInHpc2GZohP3G1mPPVyYFZIjOZjzJODMjAY3hSG3xgYQR
zJTSdxt+NlrWsleykr8uDbSanHUysfL5R2fBnEV/I442o2ID7P1N9yOdYf6iwMQdI/85/yjmeI6n
RXLUZc8IVvR+TTP+ZDN2m6AFWzcg17CSdKsQ3Fs2jYC7gQZypxxaT5cyPPpjN0tmrThWg6lAeAza
QY45CqknO8CoG36eTbmLXD4yHwH0pti9/6ofYSj++mWE0zMco2hWmOuKtrZNn99kVapz4TMx6CTr
a0SGJUkNoRNQ7WdzZbRL4ouhr2/loUd9+fXyfC6Lc5MKAp7r6lMV40zecwX86ijF86Ke65xuhGu+
ch+QZydBw+m8AiufdA9FhMTAIjwauBrzFjVbhcTGtEigWViElduEDvunTGsbufxYYTzosTie1H76
/rgah+TnWLLz6D+a7iXqrqIDek9qxlbRWQrPFRWAsiu6VaJPNXP2hXFZTozw2vUbud8I0iEx1yIu
9cpOiCe3bJsA/crbrpp8dbvJvQI/82KWGZMQfiUE1cSN2aIiL5RntWG13VUAic4OpB+SJNO+vuZK
43DAX5KtnASk4cAob04EoCQEU34fV/pDdCe3Dzv2cALSlmNurDtiY3HOqxA9myl2qSJOYSAQ++YQ
zsnQPeun6L0yI6/7uAG7D/w9tl4UW6Rdip5S2B/iawhmkysrYCyCewFgC+wDTLlVpxE3RucWwC7U
l6QZi9Nwpfbe5zP7qqwoW0TKg5kt2rD9jeg509VpiXLakIkQ2zAoZBK7SzfiAIb4my8FOsT3JKOV
ZRTxcc3O0nyCJt2Ik4KMgMZWOyftrU8PNXHMmfPR3BG2CnDG/JmsTWJzJrX2t3Q/ptUTAUDy63d4
+7cPgIGjY22vOgkFpeqq0SxH14slcGrFxjQrPFWekTTZG4NnbSGNM8YjxN+ajg/dNeOKerebDe+j
cUPTyZgG/QYwStj8A+sNPaJ3fbx9Nac3rREljuaq1UIr+RXTSFhnI3gi7lu2MQX+Fm4qTg3UHFDI
pFkj2dzzuLGYANYfW81c4eNQ38CsNEJb6scjZqEEctFwdOM68hJ+IUgCkVvYv1GVW9IS8CtlA518
uOydQ59PKnaHE7TisM+kL23dw9WjioO6bY61AJduPL9dNt0bw93QEkTgPmeEBQZZbIk9ClxFGUsR
UKYbtWwN44FhST+F5hVGDfj2Cs4LZz3Lg6VSTDH6eRG4S0RtHQFWTSXyvzhi86UJMZH6HCOlF+GL
9atr5xQe75rp6VAVZJWXGNMqgdLI3incBzQFkeQzO/RXULCqHsdwpH+lvxIseUhvxfuZ4mJLKht0
Ykx4Iif9U4/M6ATfKjq3G1lSZilQk6GiEOmCFUVq9dv+RW4JzC7hRaCwrrg8bfKzfQW/H1LeAHj8
Oy1g6OHo9nOLrOyS7noCe8QAAqtGJsn7VUL0/JVK+mdbFMcCeVUwDT62vOJUVC/qVFgwcnFG2Dob
e4EsFGHRXuoLZYH80r1oCRK2quCLY1gNZIxhPh79nyPtt79QXtVdf8bz5jz03ORWzEnrOSWuf0xe
aCu/m+r4uYS/y3ilL0IIQp+/eP7ehQeDcbr9BeOmqgHyIB+IdkizXhDUAX6D3VX/IebAwImP4RrY
EDVeOWaowX/fp38AeU55zD9DkA1Fwb65csAqJymAEAAWQKGTAgt62jPevKUxO0V2xqn4FJJol062
xSYcQxYRzzinyGPFsPwFZeltDiee49+tHqPnbSmQcU2f5RT3FgRYmL2hSJF8qbpMXaohhQS8qAQ6
ZA3zMFP20vUgRGHiQ0+fwmsBBnjFd2IVnhkU0A2k8Xl2MsGvmETxql8nTQcNiQdnH5lpQOFlIb2s
ifmdh9uPN9PJISRBd+oTzGv42BF+pwG09Gf6rJ8GLHZS+Ag/xUGBqBg6UH9qHvSLDxOQOQhaAgwH
eU6OXNB+TUfbvofuuGvskBIPP4B2zvciONerowRu7HfnvHNXxvRQoIq2iYQH6E+BYNVxCOO3HIoy
Axo9/CiALsBn1Sp1CohD+PaEwQtbvdPpqsI40kGXrKYYt3ta7kA4a1QtQ/HlJqTwsR8XTgjNOnZM
5mcJB+iMjxE+gTz1fiGaTHZcJhB6e/7KJ23bCte0nBSMEhhwfjeif+4K0Ir0Wrc/hXhv/dMn2Iz8
55v0JozBUZUYWx27yGhyIz8XXUHrCa1lPEQyNfqnhp9XttRvMz9jKtZ5wSX8a7bljwCTrzplV/Cc
rLI/Txr10Xz0ANElTKAjBEizxJb77PqkfxR0/Y5ezBJpVgRTX/PozJVwm9beR7MqZaB/VIEjEKza
DsUzrtjNvsRO3OVLD2QeWXwCuB4ituSa9aGK+Y32nwXc+Z4WlLQWVCx0D2/HGHL4XJNxtu5wrb/k
06tjBaUE3B1YO2DpJJD9U8b7gssjDsSmv20fkCGDpWFDyDZHFIyWQQIWDSI3jF4YpgA80LeXoCpD
a8K6XZW74JL/hUM4ir5QltiIW+1JmGZgBL+kTtjoIibROWWlGdaHOdTN0eJJdWdRwcI9avg4k+/S
E/9gVeBH8pbLcyP4GHkLqcSE5xruu7dLwr/po8OJymJhNzbGwTM2iVx4wa3gIDpowHsAf0561H/N
dByv2b/YAKHHsvZIWMAC83Fbx3tdckVuYz1GmQE5iuEtgYjUA5aKJucve3wRMoNPbvIfUjwm+iZx
jC2pAEuuj61ss3vEhLxyaFT4KEo8KSIOTjcWlzRXJaXqpAydEl1yPBXE+Sd0WjioEO9RoVBZsVe4
PXl1jM0I8iGk/nG7krow7+YjcgTgdYLj8EOJJ4Rzan8R1j6W3YXVR5sWr3qVM9BWRpbx0x9j2jHV
IuaR6xcvwkdiaw8Imf78fYA7PP1OBtBB3cCJqcQxmQ/9X3uhcaZLyb8WF/YDwEsKtO7VUNyJu+JU
OhVnWr1smhxyhBBspPh90Ei53V0m+5QcFpiaF2j4N4QJBEoE47JwAEgb+OC4tP+wCZNbFhEBCkBj
MRKJftQLZqpzxn/Tlono2NcGNVI1ROf8dC1+qKb98rftH3fQTNysGzNpZlZKQwSUTEA8gUexU8Nx
p87nJqNXYBwFK4BRPrgFAh51CNGMakTu6HiW32e3y/bdlPNo3j6ZTtJuRsNMbK3cYVMrVAK/cDLb
AbpCQAGviAEpNGh5rKKLAvtiKyYhYY86pT5LD2NCLy1IFodCQR0HA6wEI/cSYv4gQtJHBjb6LOPM
tmXsFKbXmFHkbgyvniqF3pq0xKW5KnjYOPHutaf+0Kk3EP6PySyc9nvj6h9iRA0b1C5sxvQYjFdZ
V4SyMultD8ZWXXcoihZc7+gMdJ3/sN9+NjUjgtsvoNdtE1/1FRqzrb+O5iKERBsVijYe/gss6RCR
Wka99eRpqM6ji7QPzrejdgIjoe9h3AxndCAYzVsvuvPg84Cye6BcIoCGt1SAPhEO2I05ZVNmteBR
ixtqK93uHOaL02wGbuADvV1zuCHnkQuRAo4CfXnASKscszFhyPt+8MVcyJbpZktaYMqc7zo7VS+V
VFlom2jijsUfeGdzLI41GTmKPQwQiLQLGNY7ieC0MEWCbZUNpFT5Us/DDWcgISPGVd6JbDHU9dDT
OM8AWZ14Hs9FhHzBiiOjnKrlGBwZECMXacipO2QeT0poizqEe+7/vP9kgqlhcBFNb1jZezlcB2SJ
kBkJxUG2gFxCHXPkyP2Ulw1auxIcoIZMXDaNrdwc7juhPKQ93AxXS+yS1HJaWh3SYf98n3Ikvlx8
yGr0+SSRAGZ9rFq1VC4SuA4bFOgjAR2AmegCesq2sZZY+PAyXxn1NnC/kVly4VaFW/McxtTY0xFj
uWI2Mtalq2a2VFp8nFpyYyKcDDdVoQi4JvAdpqosWmD4eC5ojiZyoMy/4URsF59kkWjcvFP9Bdkj
iECxW8WWJaevUe8ZyUyqnbS+SBD6AEab8e0BvVNNl5QKrM4eSz+SQigEK9cHuz3IjV1CF2N5su34
U20Ggi5DFa0grRMx6ojS7FtNWEfivY44BsfM00tK6z9hCCzpn5xG0ctEx0AFRVHNnDzx9NDJefme
bDuAILizJsIHAmATKwTTHY3JRORwzLewwnO2NsalF21F3g4TEubitK5AWJldPuVlBPxQexnjXHHs
MyNAsiL9ULqOIndII9LdznejbGKGcyN1KjBgTi+6YoAn0p5Alqptp20z8giNU1NuDGXZZPumXPnE
xeqLALg4MS9Bv4Oiq5ABqSOJstPSfituD2JK+xQcbl8vkp0b7qayG5CXh/AHxSXwF1HudkwkDTu3
6JChYlxrqOHM+HD5hRBEHHO1VNQZhHr9Bu67ATkx3I/gfWvP4/ioSBINJyOyV9pJnbg1RzL+nIkb
BBedZRc6qu4kyIWoR4wFvFtessdklcEX0AxpReoklh0F970Vl+2jDRVk+BefUdJx3sd8EhK12JRh
rKIB0B2V+loZf1UkH4RCoYsoEq9iBwfygVKAVEndqOHzVm38biIp51rwKBI4SAW7oGOgUr2814FP
rolt7Egmh+J05hagRICmtOUvGlDqhk5vEqUzcDQuE59WCy1Ozndqq7VHgd88Ql4LAg2MYichVhUa
zc0eKWdFPgbFvkH6VVicIKNwkAx0KKgSq+ToKqzb6ua7GhJrHqpqTYU4SBtWAqI5Df2NbcRcsCF4
Pf2rBhHCUFjxbnjnfDKI2dpZmYuwV6ts0r5RjKxMYSfm5zJahambposPizhM79/03oEKxo+adqAP
fkfRSoPuxCX8Awvlwg3R7uCLhBCwJf1xSrYM1CFaRBbHWrIOr+mfyIGTjavvcNYxuVn193ynnzjZ
OyR6f8A263KLVI0wTZIFT/qWMdznNHhEhl4+41qBcXNd3dEdqcurM5l38niONfaZ2c379FPDXGbp
UoHJXM+NzeZ7H83ae7sa4geR9y4Hvx7oObYIIjemgiLyAlGwTkRY5fib8KCvicm11cvbdFvG6yPn
vQmmjNtQBxYo5Dj6idjsl/lSWRUzeQuss2kXgUf7ulImaNHm3wl931ybSJj5EYFCuRFvDILqmnmD
CK6b50dzikX7qbSys0AiDiwuSxwzgVoQMT6mB7YHWSPpR62jXz7DW+ClB9N2f1KNPdg8Lo6ETrRP
sgnYrnqIHqC8wlz6DR7Bud1o0IrPBcT4gRA7LuJxv89/KOloV0UuwWgKlW5JnTTaKLv3I4cXT9mH
+zwRcegKmZIu2aFiKlKXKCbemCWTgBpPq0U1/CUqumM41sZ/m5IcwGhzI2B8WFWTZD27jSubmsfL
JsUkWb638AzwrNsm63QpXMxNcRZXBlq9ap5RRYuTgivyubJm6qNsx9PbmuwwB6HJkUhahloiKsFq
+v4t70MGNHWQTcgd7OMt6bQSaZEt4/vLtnn4zqWwFy3RzuzkAgFvqY098VWDctg+EUrzMcm9mg02
mUD98JbeK338cw3tNRRB+H8A6gQ6TfRfDnXqEPEcXsPre889+g+GJqN/p+xjiYBBAXYBoqihkfvf
FGBf76U4yMr4MCIra/SbUCxCBKb46OCbvmdKvSw4+vNJ3S8MY2EEMOKmwueYfq8S4ZjMpuSLrP2O
4lXwscr3VkwvbXsvhDtysZgDTGoZjBj/wRZlNPp3Gvjwrk3SCQadkGz8i1TIuKl96ss62vwp0K1n
Ojc3WJYPYfXexn9Mr68KjAdaNI3IPxG6nAwDAmCJk1CObHrCCh428oM9yKNTLzJGZP2Pse1ejI1n
7cBJ8xi14uyy0VfSSlyXs3IGcrZI4WjdDtCRtIu8SVExT3FmXqLQycZSbzOghWi7IKfrhu8AiOSi
XPCn3NAeLRj0ciwQoJtonB00X6R+JQzZxt2xW8JlWL3fY0pegI2BoGkSylHgCdieo8hpGaliPm5A
I4qX2CvAlVXHouWCjFmIpCbGlAPahsEIy0iav+G4jFbA+OSsv/+EXYFtW7ZFOPRdJ0usFKAzgfL/
3Ra335b51yCuIL9gLlOSPgIm+dGs2larbIU47xcc6UnLxpyL3nBWTyWi3Ds4SDsoSHTPeyw+FgkG
ApPvyWAQBnyMIhIUlM9M/fWLXixECDgZAZTktiP6jgKIx5QNkBcgrNdt4ylscWDIyCrwbTCZhtB7
jkG4vSgrmiXnSlWtOH2+ONg2RDzAyiAOorXJdYUrjM1BOpZDtDsDbhQ68pxEbDt3nGPjEbUMAdVG
RsFeb3OeVLCTc6aD9DUwfy/f0GEbCmjmAdnW5j5YVQ5Jqdk8KKzCkzaCVxO8TM6rtEke/SWbvyOw
SPv7toxz3w5YgExeNUoe1HjCAHGltdPtqln8AmWyPsvPUpzTmyvnkBDx267hMNwVHpuf4ZjTzsuX
/pV/KtA7QAWwZfhzAiNqDqAM8lwx/XhfRwKCID69eggXdjOASL5+/hjxh7bOXJNagYyy/2BoNmgg
/7dilgfL0EWRhC4MBZR/MY5CHmkkWpPGh+JVrSRP5DSGTvGkG/yv/zcMTP038x9dk0VV1WUJmjwZ
VsMT/j98UbpMKmu1xLamgIn+MpErgkUP/gPCo0R1AvgDvxqtPTAmSp/ypFF0Y+lALCDeEwwfFLcA
KyFnL3cltm3MKDD0iN10GT/ATrjRUjpuwCHZYHN39LYz8GoY5ADb2GElbkpdJdnUv51o5TyQJLV1
1v//ESV19H9IHmRJ1GXkz7LB/vov25QZtfotD7P40NX3W7b5KsdI2abs5urfW5nj/TkOaMVy5GI9
79jEv0T3yQMPf3MkGdFRqiZNdvoAIwTsORLdMQoAPx+rVN8ZouCSqXbKkD/pnAp8NjmhuKp91F7T
4H1ppGP73cnlShB2ebuN6pUhLOneo3ri5+jwKOzVZGGIu7j5Tc1dAg0hLbZpNfe16TSXNrV/D9Sf
8rPz02tYTkoNwjA9f/OZ+uasjX8kY5aoh1beyfk96FHtUUwqc1X589/3D1VMPfrr4t9vcIy7ax2C
sNCwifVOIdK9mn0RBOggKWvGfnkxERtGPlSUE0haH+UoDTTBb+1G6jn68P28N12Tgc9nFn33PW0j
CmKPKXx1b6faZ8rvg2EdFy5sCJBP+SLS0dKq9plN2Q6e0M5HP8o2AgsffddduUteyb3vN/w/bxUZ
nFLtSgi4uNluoV2/V3yJ7sVnhg7/C3XEnBB+PLoIeOgcxFcHlGBY3/dE2QrrwFxJ7b7NPbFff9BX
KdCzA7wAjHVUodNgOpZcBAJPQQWhJYyYIgvQSN5L+eOQ1apt62GW7oELxcpEfR9FcWveXLndxYwa
Af9qYayar+Jclavq643Sq2babTMBO0rwMGjOt3wnlZMw93oueJT8juiV09OHmR8mHdAp1IQbui2/
bi/Om3bXGRdJAAJJQEoIa/dp0b2mc8AgC3HbjyAOQZcLVhGHkGlyXAVrmNCVOvwwtDeZvV22b+VO
TOZtu88lW4XwS71i2I3qgn3ePpOMCBwKL3iWkGQpiNUtcpfC6ck2fk8kyW6MFSh1xu0xneK2mYd0
lZm/hnPAlajlsyZ7NPK01rTtEYoJQks1O9YPYb0fsWebO5pTCSasZjfh+Z2sKmERIrC60QcYJ43B
bDsZYa7DC2EDjvUF3EqIqz1OkSkm4dornyb98Ed8IuYHvEKOsQ/6MDr3F8ukBeM3Jj3dstJCASr1
sZ8epOdN+UkhJ5nNHnrObaItR8NT9t5Bb5Dkv6K9dngc3WZSORswJWYc8D4EAn3Da51t38XjY4Kx
bQFL4ObUiw+MHiFg2kD3gupqrYKgsj4QtpAgNfRO/Z8WWSpNRrXIr0nKHzJNPQQhiLtdgjX648/N
ZnDYzWplfXszLzr2khNHdmQuBGGOcKFjPhfgK5/OMhRvfjYr4oeqLSN/lkBZwoOJVujt5bWbAVVW
G7W3hUchuzrsD+CaZNqRiwsj4osslljB2ArIY75LB18YPFGayvm8jExiWD1wEGDHZ/YNAW48/TwU
8xRfQ5iufxUb7NdT6i1vp4SDW3sN3YgyjgCzNdTyixoeA5Q70jlZ5+2CaV/SOElyzxXPHHkxiHeN
2sKIiR+H60Gb6o4OiHRRG6zxfkoBE0uCZSAFt2j51LWSLD7aAHVFjiL8SQZ9Vfjs+SmtIfsX+sSR
r/G1HT3q9KeOQbdi70ZMkjGjuOVn9LYY6DgjdVIXzOAw2pMeTQ/VjD8PxSfGzMh503s7yEjhrqe1
G99OYgPOEDOP3NXysSrXPD+jnvjc0B4IA04JYjHoC4vXByb3cRR77fcEQ6DMH023kW5O24ErLYRi
h7i6A8KFXzr6ngI4LAUOppA2ah/jYqtnaqmf0BZCPonhf/GXa8gUXFllc0MATsoshA02kQoVAPYU
kCoSPJ/OA/cP1bI4sPbz9iEBPib1OUJScEivzRTastOe+50J3U4AQgH3TRiT2bdgnuZ7rfvR0LGo
PVLvmfhdyNXUhIOZ0SbX4AOTkXTUzFfL+K15huH2JkM2+/l6ySJ+7/xVu2s4i8RZpU9H+qoqZrjb
vDFCFzjL3nckDt/eq8ylvwou5amPqd8/GwmfjDk6Ixfe2Td3P2hfiEBtbGmLZw6aS7PjjuHRAWfK
LvTpG6vAXySrujTz5W3CIQovT0c6wA+0+1FjN4tYgADx7OFMnHD/2d4oHouHEM6wjlFzzlnoeM8I
XsUUUnwRHAVEDemSt/z2j1W6NJm285YEKKpjBcDv6zEUT3k3DAvZVZqZSMnYzA1m8MBX+Vy9/Qi8
Drx8aaugYKnP8kbIV7rl15ywmzr0ovj+DYFR5bNfueVtnnyPIxLPtC3fm++18tsA/WTX/ybtPJYT
yaJ1/UREkJ6cAuk9IECaEMild9iEp79f6gxut05H1eB0d9GUhJRu77XXXus3hfIGBHJUdoAqASyv
S57qcrh8z6YmaCGQSzCjwG1M3kTVyGjuTED34na8APMPW+JxD5SZmTGW6YKSpItAqT9J7+mJo35H
uZa0tAewPrsFnermd3s6WPlh+7jSninr4Kag8D7dT8jgMXQFoHccnl+zMn4eXs93o7mFtRozlaUZ
NUnAUT47RKFVWRD9RiDfzdwMLBtYt5kh9VZR7Z8ShGA7A49+K3pQlMXyLsfVbAN3RrwEuWBeKCdP
BRN+Vpt/9nSa1KAqN+dmdYE4kt8CCF0HOaTItkiRa/BL6ZMY9rjat0usXIFSasZBCjvFerJTqJLn
4J+vrzMK5Xcno0pVQ8CA/cXui5JzdvauP7gnXnUstNm+zsKKio42P2s+Wi0l02zqSm8dHVYgQwAZ
uvsbQIkB2DAYicfE0ksy8aWICTt7t/5qXSXjigkfjX9Yb/DY2N18Zc8526ERQSMt1PPyktt85S4Z
TxKYfWo+SW7IcwZnwB6vWbY6u+yFzpX17oH8LBJDasjPCMbvt0igh95N67RF0KvKkDBsDQBxVXJL
arbl5vMxhlmpsdmelm9gucCtgIo5ZEYtbwGViOA3M+dU29M0FAJdokk7r2ZLMCEgjAbogfr4FQmw
37aEUTIKfjB+J4Mt12ZVghJd0EmDziWMrcTCA6gvBiRycmVcfAVyPh2dvovvJ7QNRAST6rOTfkjH
AxBSzqWG74o9HA0q3E0j0MTsIskLwD17WiDv8yEUtsBuOoH6P/V0p1QtpBrGxLRYtqDqziEVdvXt
9EGPjvx9AF+vOjeML3qY6MvTR3G1hkN0oyHf8a707401CMvpIxKDgVJ2AdXLmEBnHpaTguwWfBgI
eKbeotxdd0KLBgVbTuVFoPXoZSsiguSKG8IKLf0eryCFgMYokZE8szui3rAg31GxKb/shAylFRPi
AC0q7WqA3q2EJT1J/acncvk8oRRE+zY6vQqrgSQdf/TU0Qozuxo3xXkIkN6AJPbNonhE2tPWn9Gz
hP22e9L8uBHChDkBIp18AuDTmlC+W2eu/bK6ttTkKkL68ZqF9XnTK/6ksqfkoak3G7xMDO5pPJlG
cMgPkONlg6FQTnePacgwrJFX3cr71wtCiKmp3fw29aao7lVGMdh3Su2Mnfl1PXlt3wXo4KKLrufB
rFeP77M7eZWFsO0c4eC3B6vN39lCqBykeZvJ/i2NupOvi6NRArIXDC9FDKZP73EhA5WTtFwJ+qKB
dDtlqxaBiZoC16WNIoLZv9CDzJILWR0/LgbpOXicA+2M/zkwn9s7qoDl4b3L9lmKxhb4bK37OgCA
VdkmXerdpNr1jzWnjZDIEztr7IgU5zAZe5Zwr7sTpcazpadO/5rZd8ps0C5Huuei/VQ/LtnCuG7Y
tVAbL/J1RemuCe7ntU7xfNgo6XevWhls+MnmnPqS7p+0WFeWWnfk90v4NnbA7hJBsp6n7QCoS3D0
q/9YM05ofaserYGTuqihv5Fv7itP1tBDVUXj/F5sz62prgUhuFF870u/O6zh+920BWi6eYEUDwPZ
BKFOsdX3/Vc/9MPQCEM3dBeh7S7shc0/yTKxvWIhIT7pjS8kRsZpWVO7Ix1Bf4zu2dzz2P/yL62P
5XXufXp2Yiff37N3cHjzF3G+wCueZZId9DTCi2FpYZ+zsPhzMXbN3Fi4C3fNodb3OdJtn2cVlapV
pwcTLRqKrcaKMtyDWepTDdHz78adjMkXCKhZuy/kTfU4yo/d9AtmbT3ddYe9zGh45sTUZmJUU7Rm
UCq5g0tBGvHKoxOoFZ6PdRPxeIreuaARixrFmSxgLHbcHrsJ9D68x2HwaADf0xr9mQeEHEun6MUC
jjWU8gEquGVJkMFzH5T94wZJIkizZLaVzsusf63T5HA73sGIFzU4IJGa0TlRLnCnEpX1tKwBEtCj
UR5gAIoD9ShKToAUlBv9aOpnhOGTpCDLRPlaCvPLqmIcNHzlXtgd3L2psJzks7l0mi5Eokt7Y1zq
sDlIKGXixkREfum6ze9v03zTNph9DtQie/a96JVckWrRrmMdQvlsIHzJQzNv5eui4ocfPcpPfP5a
JkL5kV/opFPcmDw4rSK+lHAaXmDD5U8eK3KPymxfzxId+fthcz69a9DYmtc7XUQU3OcVDI/7x42q
VPlxPVka5GjylsIrho1YkL7a1yo8A6TDZFZI2FBOZ+uUgoNYJLc6ujz3tPdqqtx3cp3PsZPTQ32k
ZAPTHV5tQwtzV1xf2/xVpuR3P7xm6EqUoDTt4p60p/WFbYmSgoD/Qr1Dv3k34Tt9rEqe2J8rL9L/
UpwbreYpLwkqlSXk337LL7SHCU5sp2pDKx28y0iqABVFTQKoDTdCnN+gEa4g+oUAGv0hqd5v7/kX
8gAjqVeMweaB3WPz/y6FdTsHmKHCOERLdTcDaQxA/W/VMPE/qvD/OuFfVfhCvVa5UJ+rTbev9tkm
+7x+D5QsKF7NK/Pyw+JC2xFshz7HXtZQbcS4Pv9807T/qKlL/KNPJWWm4Z0i/rsid9G0Ur0rcrkR
AJeopv6BOA99EBNi+/KNm3GY65lV21rpB+ftcu8oH8FkjShrVOjRjUl09G7y1+ExB1wRzb4G+ZgP
G+fRHWfSfNWwu4NX4ExyWxJcUWGBjIeFy4q6Ncbl4KwCVl3IbEh/YFbI18zm+X66SSE8hjoggGpe
9sbUBoEVqYp9PRkgU0gnQfz/+S6I/6HcIam6IGK9qKoa//37LlyLUzvcHzIaDpYMbaxy7sgmpkhZ
X82nVRsn52zJ+PmOtFMBJSkYlIjf/uUcxqf9qwj7r3P4JVTXpMqtbi+cQx6eT4ueLGN1QjP05bCp
drcFLDwHzC0U7OOaFjypDlpstF+rgEL07W8aMf9RwuRcZoKgzgRZloVfo+KUVpNGkcViU+Awlc83
IP02wKedP1/yf03Yfx7l14TF7AFzAZ2jPD9ktw/AW9XLIf7zMYS/HeTXJKtrsb0pdw5ygwwyv4d0
KdwHbA9DSHp/tncXdMQjim31X8bUTy379/OcSTNdFzRZQMBonP3/qHXPhEK79Q+12NDggMMNMGay
QnB6/lqMeDnkxCAkGEXw58sVx+Lyn47668npzfnR3i4cNXNElxYYvWAtqonLsNIadNk7O0e+9bov
nYxutG6NiMETJgZ/9bn624n8erh9/tSqmcCJtGwaRhddmlZ0Th8L9g6LwYPCCKkMyYLxFKZ2EQxx
lc8/WVr+aqr3H00H6Z8P4tcIKNOrIOozqdigvTMaw9PQjATjZXjRN3+++cJ/HknGR0FSZ7os/u6j
3Ftd1Q5YISNqjIDMpnaZN3T2TZVs7f94qF/RQtHqvm5uHAoOoP2cH8xR2QjKgaMa/8cjjbHin+NY
ng7V+cKRMqcPycsMyUJFuDLOf3G8Ev4rAM7+/937aR7940DFvc0Pz/HuwS/p/LdbHKNRQRsWrcHy
s0Rg+i8X9r+7XjNRm4qjscFUQVXs1wQVOy2tO/WUb0bHXZGGPEwqrw407Ahv4OuZpsvSBBXxN6n+
/xgmHFifYZiCO4EoKr/uaF4OLPydmm1k952i7KjCLpuzMAOn8ZdL/N8D8l9HUsfv/+OWTqRBz6ub
nG2g1NPiPjiq0zrQk5fZ3x7eGFf+HXf+faRfN/M8VUS8YJTsZwWVlk9PfD2YLexbJOu8v/Urf9af
Px3tV5SbaZdnOTylDF85WLH+CVkldP+sQ5TGinv6S0z93yvIvy/tVySbVJNH0zQ8LtF9r9bqR2vq
f1n7/2Ot+PchfoWoiXbGTUrm7j2siY1qejBzc/fkIVqBADYOmU7tiPbfl6i/PbRfncrnrdKfj+fP
Q0tXN5b6HpGb1zRGZAlEzJ/H4n/dxZmgS2TmAupowq9j3TALOkkPkTTXQWfDFazM1v823P9jRksa
sVyWRUQCZ/Kv4a5cmu6iiiK6y014BfGPr/qQFPqrDpvxVZEsSbJy8EXgumkdXZdlB8kmrslybn95
oD8Amn8OUFYA9iFTWt0AVtCfG8/0HxPvDLilOwtIPcI8TZSPSXRxMDRGFkl1ap9uo3FDdQ9inz19
1Yk33WKBIQkwJ4iE3mDoMY1udI8g98R/fgrq70f++8R+xZ7uks/Egyo2L0/zYN0t1EPgTdiNlSE0
05j08ozeui5A0Z5tRDqWE+NdM8sE0w1W7fP8YlJoRXz/ttOM0kl97HZNECqjtF5y8QRv8FP3tEMk
2cIHYq3g5nH3K6MK0zUQ+iKAxoNM5fUvI0v8HeX+fU3i9Ndjx7Upy24D1zS1INgbjy9s6S42nGpr
cNE7MSYOXTITCDKIanH15xsqqL8TnfHoosyeU2NQS5IyDvx/PGpdq85yjX/6yxmk+WTdEPvoPgeq
MapWnb379yFR3cK8G3cXiouNjtXbwIp98pFCtGfIZTTLa5C716BjJb8HPVIdxZruKKhF4CcjajxF
QucZooOKnRfICPuw3Iw6C4gwORrmA09ralbfvaO5nQubdOJcXRmew9lGdZvtDBsKs1qhLN5SbQAT
u0LzCH2c3nl8AnMLe6K01s9lT2XgMT9GETuyNZBICGXRGlwKNo2lJUytxc0tQpquMCh9KUIDmMMa
7e7udxY1LRQukOl/4sAMnt5IIw0Vhsy6u2hlB0Uwts2pzltYwMz37LZdlD9GNkiG9n9j5XvZPiPa
f4O3jq3I+wzA7p8f04/o++8J+c+n9GtCpoNUXq7ZtXmhrJJuLz76HwliX0lhIohingNhWUQ0NIZ3
EoAV98foET6SzcKdxDoGhCh3BtRqnNpTA915pYTm6gmmJcAQpzYGAw5QBydz/7ZDUtmJ/1pYf4bX
DH81HXiOpE1/LayyrpXpTa3bl8IB7hJJdprAmVBHbUdkMlDR9Sq/WpcvkxVfRntmDdPgbiGW57fh
Kbr5dYgJyAJRQB/BwdXkgw64/gEIgmZ4u4WAcP5+sucHQh+LIfT/fH3fqcHDrbe6rfsZrJbaO/mp
Bx7VHyuPZ6uK83AWjlipHL2JDigaRHH/yj0FsOvk4d0tt3mIme7q5tPyt8D5rGVMB2b49SRqcBuJ
XcAht7T59XW5BfSprHkZ39NRKLflVu+X+Raam5gA3FfWsAq1db7lfbpV1vX3+EoXXUyESH6bJuAo
7snVPbxMcMvtlvTHsT44mT8jz6+hVMIBCjL8qmjdhQD0uShAHozOQ4jqkDNFqqKMoA+5hXW3cclg
0jyZrez/bbC0mCNcLJpWBi0T/g/adY42lUvbytY2vYcWxnuWXHcPfr5KAH8h2izaDXQ1cLUW89FS
PRGP0Sd0DrpFHnIErKw1Ur2FQ4vaPiHa/LAHs4un9uQTjxobMAazFPo1rlGah4ycKXgnBz+nFz3q
ua7BkQ3NxpskToklulmHYAWC06a2S6+06Sd45XjmLOfXsAxr/iCdbvSuzjFmbk0j/QTiFakeUIMS
1JI72i0ocCGOCWad45xRYDuDYkRcymicLmqc1lYDGNy+ah3c0kO6FR6/hN8TXYHg4E72PGaGZW6f
gfAgq/dAEEZ2yKRtxQPKkyA+dw76r+eufQEBqbfLnGgTH/xq94jkdemf99l2ti5C2uzbH9ulo/px
2hYosxwiMZr5/K5wtkELb4cqTawjXxB3791OC5EcfyFAjv2T5fDef+WJ8F5F/FkTS2FReIqHmBHI
7pfevazvgTCb9y78md6VKabS8opzhIqeztO5rsZXdVvbkj9scu7LsBH8ihI7b57O+DHNQxYykfwn
Kpvjn9zLvWHTxN2m+Hxsuw36VN3mvp19t6smnn2Xq9MGYOd9q34/tlUsQ2KKDzPwFNdjEfdH8Vv8
zpmM/eoeljRvQ5CgXovo52lzPrYhfNp2XmyAswy0qI8lv7KfE0Mhd87e2u/0WG8Red3wTUhKMF+g
1NHG+kBfsYLFfDyhNHJUAZ5QYtvOYOsceVH2AtipLTRPZd9hmbXXPkaEJ6AovtQe+VJ7bI98pj3q
Hw/m3f6+LT4bLlH9JnWBHrwBFTP+77qVKI/vlX2NBuujXmrIKoItP4Kwuf/Pnbhi2sRJKB/Tb7go
/VHb8xPafuS/wuBDnKZtALi/3TJUcvlR/YOjgzpj6tVL3vL6c8LKD60Y2NWm2cjf9229yl6r+Lzl
JKV9EaP1NKdutOUy2u1126/O2/xICBn2j9N8LKVKssF9EZEZvs3zIy+gWh8P9DF5y38DFKofYcv/
+Y403g/ejj+CmubPR+ot/ydSUksuj7CCuKn9ljJSfjyzrZl4GpENLEmkO7NANJootZFXINykJkgG
UCtKVG8n62DZowY0ZoJ1CMNqr7rPPavyarIHWjE4oiW6o9BR4zz93tCxehFduvfUIaVRPdhEZwau
z2Qtkz+IBo5uUeMjcuJf8N+7mailEH4frr5GyoudQzsu+knniAYpJ4sbuYcjJkiYk12K7tRAuX4x
wem7INWrqGuieuqBnkEj+WmiIDQLpKj+Hq+L+1DMnJKxBi58huvMwyrRTrVHpOsCJUMA8LDmYKIJ
DnrHlhJhCoumu/CDy8bBwKzMBlGwwe4QQqPzvHjuL75gd97BgVM4qgGh24gaZ6DsuqiLzonAMnN/
aUPwdlvdLD61fbPhUSv7fhzR4+hMn0ZLg4n354mhjcRq7UP/YJg/vrWPO1+R9oG0zxQDWpmwr488
+hqMN4WlmmWl5bKkSH0TotmbnOjr83fBuTMwWNBg/7l3V2aduLvpihUV3ejBbOJziAgX7DhiwJOA
qaCvm8Wnzain3KH+WGyQdbFnyfgINY8isSEnbQiry8dxj4W58cegi7bISzvedsD/UytfRYNzQSxU
2BPFI8XvueLHN0/QFkNuvyOvLiate/fk6GwcoEjviZ/BdNvEVdyvSrtPbk4RAzl30W9+Hdw2OK0R
iXHy4OYR1sqgTVDk9R/BFTnF/qXD9lAJL97t/UIfGUyQjZCYk6P11dm1Xx0PUdcvmrAJ+03v68GQ
TJ0H0nEWkgnKCuRXtzvBQ349vIJ3R0ppff5qX7K1+nqIi7WC6qDi3aIqLuLpVvIAk2MGiKTx+eXp
XSFQ8G275Zxnr9m6ih54mxBH34jA8Ab7ZOZUPPcxlCINxy2+xKkHshWhJv+2OYf3Y7cpV/L3dDHc
GOXs8S0QI84U5oRijtvVi3NA8GrwB7/HA+3E7+i4R+r3iNjs0b+6gFMMCXebgzs+rfHDN4dmhtky
9wAsbWgN1eGYJ5VM43N4DhG8CJ97wek9QJnc+zQqrMEvIvzNfKZ59Njiis44nQa6OdljgD04j6B3
FRvlZf+8vaA7B54kgZDOdaIyyFOyZ+59m66Ujzos4tx+Oop9I11St62r2an99GVD98YB1Sa8AjVD
ZbG0T9yKNtT3Mzf1bv4DHT0AFyzT3TrlsSO59pK/9UEbdNG483ruhN2w08M6uL5InAtiSSQCqDR5
tzXNVc7vhE2N5Euc+vk5TxGMRiUCEcN+9fTFLdt+/w7Qc9OGMjfvCdpsFCn45J5uTjVVAXH79CH0
b5HRurAiZK/nsIlFAvIUCUSZ9YEfqY8/i0413tTHt7QX9ugGKB+sSNkGFzmUvrbSniWLSc3uOyba
A87ku8Je+ZCJ0ZlBdM2P7RbUCzzNkcK+pXtHGOq3wp6pLH3wQhChjAyicq+RCtIGhVP/UW6Hj5+n
w1M/fx/ehj3THmngh8E7TD7HzPEnlcxBx5BMkoOSOD6jZi8jHfGTQALvjNAWWAMGPvZoT6SMknFA
khwkilcn568xrTgnpR3lHqI/fu5hURMhdMQUIPOu1q37P1nB49jw7JAxDQZPI7Q9HZkbXH1Wcb1S
vyE9j2spgUXcXrmJj2O7qlc/2QMvcGFZRa8Msik/gwTjax+WK5bheFyKr+PK120Q6uQv9+0jvAca
KQ7nE97Ib37OI0+w7mRrUL4VPHnYL717W/du73bgLt5qBPuuL/evLtLeNW/8FhxX/7zq4j4EulKR
uTSxBJl6HBybAiSWp8IbRXhzDD8cZjMwf9pkssq/9NVlNwF3sGZr0vwECNje/Qt7kRJh72aNSulz
N4OVHNS+7GVJ4/bx1M/jyVvuK4H2JkctjdkHdO00RotlU/qIW24a++KK6wN0iN7M48u3EkCoTOd5
IGF+BH3YuKF4yWrii44Q6iERxEsdHQFB2WnsR4SCrHuPWWNeq0hCLbCz9VDiBJ4uOue2tEqdqXn3
JVcwJq4EEqLcSC65iHeIlOS6l1zVg/YZVscszELVH/WAi3ASV4lqX50GyRg5uiPmeXGRVPRbHwdN
K3fANIGq1BPJgIBqX03FhZfWhJOk9B+cisCJc0BLXXNwZG4ld+K2PprU4RmJr3m9T+lHHKJim9lt
DLDJfWIOVjt3R3EnwT1GbczJ2LPjSgSYpNumsZ6cvqvtYS1/3KgRokttTRF5l6ntqiZ7D0zEJkn3
PY04/x1hH4FxUICTlxTJ6DbW3JNxNVtfsEYLKNtYqx5IuGOxOjsnl2s0hm3hXoJngPuNfQsrO4/v
XJ8eUJHyRRJMu1vdnS5MPzVUgYXV0xX3Z59LX35+ahBvehN4jd+F0jcOz8cSjcXDvtxoyfSjQfN5
koCUdKcItJ9fBhuJhQhCEaUDGLF70eyobiBTElQmUpL4iyIb7zRzmP5OFmSWqJB83N9VDwkgZCVh
07iU+MwMWdA55GELQAvASbO38frwxdWJlTTzYfCsawCwkYrSEvJGi/K2uITwMgBZYClAMRC9FEIL
qFN4SpDy5YVGFgi9YXk6ZsNSAGjZIE61RATqQdhaCfWy3rQiLF305pZgIK7ELTQHGuOcGTes+VDz
QzeXVDsbPzM7GxM9hPOEghLWMBKfJ5tE9YMM84ioFUQoX0OI39DYHUc0zA/25C310WvdTLnpp2+o
ElIip6PSpVChboVWJEpJi0ckvCE6+faInuH19R4LITqd05g7+wlcHtKBR6HgLU8mYfM+i+uX0/tk
pa0On/mLhqAENLnXzDxQd0Lp1SEbYc+Dwwzvx/WAMhSRiMQMSCmarrX7fD/EcgzQZ/Y67M5f0DLI
SJr1JdLNEv5dsWYP6R5GHcZPNWay4u3rSavGm4INV8JpXLFvE2M81fjEZrRWWymM+5c+GI+mm5d3
ZVW+dNDc+J78mr+MSQoKv3hwnd5nGObsmkhaAjaN+pf2TbPvhMYLgpag69PV/VivoHd8tUn6Bu6b
lflF9zQw34x8d1qgfdqNUWqUv0WX4PaO39WwQ5EZYwVmrQ83d1Eu1Lj+6gPBa18uHumOJ8fll4Qs
9g6scP517+ddNHjXQLCLaPbaInXKR8PGPHlDkvrjj3ReSjXpwP2XoeWxFi4wEE2QLQODjHfECjxu
BPTsBkQr0F+ICXa2FsfDr1O/8oaVGk1IvEYI2LAQ10LyxLMUhh6UaJ8GorxWjFHYF4FsdKclK41/
GiuhuuicM6an+BYhnk0Zj5JCGamm4OLnySZl8zBTFiE6I97TU4kRokNuF2mBZql2Fh5sIcwDfXVi
YsLo87GW8hFIQVkACixfGbyTrRM7q2MP9kFdA3S0dKROEDlFWf269NX53URsHbn13q+dEXxvIyi1
kDmd2tGT1BEgSWMxSaUF2ZUdtVDvFB6IdXci7dj3JaqZQqIF949ZJLlGtZW4B4RkABYzfCYO9mxd
GQ0BTl4SdGHzSssDUYJU1UbiMhCdPijdWTx95f67pHDxzM8J6LKZJQCsKfEQKogcEzOnSv3wH/Dt
0s8ylr4nCfqu2/EUS6ddhoOBlH0+P22ZtHDStuL+zkK77ZCzQnkenX3r4mFmDgZESqYmdy9KWXfi
uRYMLldgYawFT1TAzlN20K2l2EwFyMHm1L87ksH+JwD+QqQCsx6WVHrazbjkDYsdBnPjEoE+u3/h
N3Ey/LwW0KXDIvKJAn9nasbTQtJsKbK+qVF2rGE/t5szsndCUvssMaAeWUIA1O6Y6C5Kv2jpZttJ
AH4/GimFVQiESI6kRAkA6HmUUFaTRU5KSIJgP/kdnO9atq+++AECtWevF/30nPx21I7fTt4Q9F+z
VB/Wh1FGfgqaYFF52ss0mkbK2wwnkMmbwrOodjCcnGKHNUYIGNOioBSXuLlMwpoSU86ijbgytww9
eXJkBWsUhSWYpdROg8Yb5d/L4A7JnYI2DiPodoDPRUbTQnEB9nVz1Bgoj5hPO9CWrRkQCozUPw5r
KeGcD2s1qlifc5/TjCZvhwuq9XKUzYiqA9TmZSxYYgQbI9D4U3nFDuVjXMlLC6UTyQdqG6Rv5E1U
hHtCGyU0V1vNyLOz9Siojf2ILSUtj+fxAYozab65nck0gkGLKgU+a17jPca/cf0zNLBzrorFez8q
G+svqY+LbiJGGpF9fE4s184T9gfxg/3S+Uvw7lbuIsRpKYxyoJPuYYk+Ng/m6l0WKNSwHp5shUnb
sb6iz2dL4Ynd2/ibUkcLMEsj7SDP9YEoMYN0og4QfbyPT5wFd0eOLt8aJ6y/MaPDYaesDv6UMacF
1z364VysaKCYyThG0Tm4eNISGQ/MAcaDDNRAJVNmFvA5vAy0kMoCe8/UupMRkMIYVwctNoBSXH1t
oc4ZoWxrzclj3MElfjgPDya8xTBcIghtC4YKHmLqoYu+KgMQ5mNISybB0y08OmBkPDlnA3uRKPzg
earRaKII1h+we46jqIIoPmEwVrGOeNCo9xe7HYgyciOuymbgH7OtYkGEho+CG8AaMgRpV8tVdpQl
sY13JazEFQTa9QQqL/O0CKcfpT8iAsfHSI4YKOG4vR0vhZDLbRadO3Mh3bCsP/ZKgo6Z13k823Fq
j2nfOnO1OF+LS1LJFWkcDeLCYWujutAKd+NDK1a6W6xkk9C0ytzrkiCFHUhDrwRnNviruP4RW4vk
4SEfsOpsDXgSd5/IgemkjcVBhv8cqhgGC5aFqCaWGNM9OXLU8xBmtug1wWSTR3l0ern6o8xDa053
6Tpdl4Ttm1ttSd6WdSzxOzr3jDh3G10CdOB4SJVH4cCW6PrIBrPAxWTFL+xnQBUrOgUi5s19hFqb
Xa0mtIuGbbZCqXB/9WcfTLSkFpfZqjuSJ0baK7SKF8qO85RctLNVEvraJ6uxTzYFX6e0EJnFHNLW
AGAOMHMgiCFoUZBoqxSi2Kt6cjcf74sWTCw04ul7a9wLEkNCumKUL7LD6YazOQzW9Zj1MgU8poJd
mC1jpqamIC9RyQXhcHfOjoB1Clx9b7J6UhOvf5qYz1XHlB4TlJZxrhhZdPOQe407klEpgIUZH8zT
WOgxDrQ0ZZa22ZhTB/edSMdMjQC8ch1faI45Lf5Mo1nJQJlttH7FdIgUCE8RltPumFrs/gx2M/Ys
pp1hPbnrZP1YgzRm6RbLJxNLolGmAsZoWCRBuQSdgZb5umYBOQUnDtS/HFgOHnbN36+0DR473Krt
lMYURfQIh8rXKhgTftkGxeWMqf6BhffMAsFIXMG+DHpDprMr4LAysQE2GsXLw0ZvhGV+4ilOvWQp
oW348FuOiQnhrmCZUjkvTL7RvKgSBNS9KqGzZeP2aZDNc/wyLtwuGBiyZ38aZdEk1FaKlSUV4+XK
A4LJReUJHfmo49pHj0GVhEByc2AFaLu6U6KYhLYjPpquYoGydwtb9arg7g0skyT2rASKUXls9QLR
Q3w2Qe3SgJc0tinQ5ijZGjXGzByCO8MgtVLGq+yUvpCwbFG6msV0yECaowmBl8/hs/evTk+Dh0G5
ueCBUO003KA0RjzBLcMm5eKg7Ed+dEGjhaXJyCMwP3bz8jABxjFPxVcllGN1I4VKKBGXEBG16BIa
pX8ibygMHCRZzLB9Ap15JkHR4MmVY/hFyA4qCj0gRBFJ2zT6iaOzC/kXuPvS2bEnjGjbLgh94I3u
3tS6e+PHIaqHiPu6z6+zAyPgZB/iAVuJM4sDZ8NKpiQdE0hn/yqAeVF4ByDUYMnYtCwA4452CDJb
NWdeY+juORI92EdIQpPunTzU/tya/RDZNQFOsxDMdBnujF7NGIc/p5rIJkIEbK9O7FLlUYHVTs3b
Cgk8RFd6s0ZG5eF1L1fvENZruHO0wPJI5LV6gYXsnIIbaU62ApA/JlryGrR5AObaurgTLq6NRFBk
p/eTDeJ3l0fVV8lwaXZqnL9AafLSaLpDYNdQWQDv72NFVvRY9qwTW2rVbI4V7SK2Q1dfAMaN8DNJ
2PCecmU1tUcthPTFVnMrMqS0TcP+vaLSrDowMEhTmekehuvR2WTn5DKN/RhxG9E8sCHHp2fFcEL/
A9qMma8n9LkLLAxkTyS6dS+9KblYLNkYSrq0wXleNjopJHiqrcWKo65oKrICk3mxeW4oIswiNZp+
pISpknhx8ojMZuY9XbxrtuQ9BBtyC7iPkl2yOOGwYN4Q8zkxC+D5bK5+hggJN8XNItG8WHlUsr4Q
hlg+8YZlkz/+DQFiA8lV+0xrze8cmLm2hPhoxQN6+KWpORVWeQW+KzhMvzRoAo0PjPDBFgID1ESh
pa8kJeEJGW+H9MNL6QNe2B0dKBGwVlqMYHqY4FWjiUM/34N8aF3d3pOcfifblZtRI/3pfwaTmOeJ
HOrJYgHaFPbNYnmiJtEzT0jggQuwG4CT4mKIborsHCoWYuhJLHztso4Q46GTDgEtKJJRBQmVDz1+
eBo39sR1THzVGDECZBP0bKeAThT6GdCx+TU6azqyTD+jKyNbqKkQUDwgtLZLxUEjjiUZWyRXDUU6
JIfRS8xVMWNIwxvm8CpiRjdLW6Y0rSWTIjEQmPeIewmqrA35ro3TKr3PG/AYAjEd5fFcJBg3wxIZ
9wh5Q4L+xYdmR1AbdT7GIAcAg7znMu4EbNGi+8Fi9xVE+oh9MMDXg9GggfPzOgswMAUWowIRQQpS
iycOwkcPftUdSSbNEQB14hKC6u8Un27gElHPfHwiYARplWBVmqitLHJa3w3NJBpyoG5KEyUwi++Y
atA4ynIWPk0FZYS7x3QixiAft0kpOtNwcg4huBjWfggdy6tVuhooH9GqXjI8GYvNuF5pADKw4uGS
0FuxlVhMGufsCViojZqTjXPl0WDCy3XdsaG8jRaKZsZxoc1jGFWw+tC4ci7cDjm88BlEWUzJxBhq
QQMFKAgj0MpMVk5TRHrlwSZ0lmQW7r8vtK7ZD4wqLQ+2j7VXcX0lBgdFkPlp2AFJVa3CyWKciyzN
wTDAaQ2ucfewUhw0pm6OYDDNWorfdhNR0rDwi+38eqssp16/Fr3JKyqmFIEb0BUnX6MxltEeZ4jt
CB+vkpOGtH+m9IbosS7S1dilUf4fYee147aypeEnIsAcbsWgSOV8Q7TUamZRpCL59POV58bjMbxx
gANvBzVFFqvW+tcfDs6gXRD3xlc0Vm/hFTOQBtGiHXHILmo8pYCBaD7LmR7IAywkJvIUpkD4HJFe
PcUWa5FNrLV4qCi0WCvxisfvXTlqawIgtSE2qBjA2GhXx+lZ5l3nXOa3q50BXcGGWFR6j7AemAsZ
k69ogTN7KC9Rok2qkzO35sqcF3yFQYRA6iZkw/GSJ4N22LDN6dAUqCHGCeDZCwSwGSEB7D93XAD0
UyzNB3i7zp4Tv51cp9XaYnNRMShT2bju63wNMrq06NzVoOkVSxMki12Ks3lkguCp9CJSeBd7vrSI
zsmS0OQv+ema52RKBUFxX60w6R4VyzooRjW/voXNhi5ulc4Yek1b6Bd2wLqkDNapN+v5c9hOlK0d
PKbZ6Dnu3JRuvaQF6ESfRsvt0OPmM+KQ2a09waag/KZMpSCmA3RCK4wnt8FMGdjbBjA4XqSXjP/K
j8RA96RleUlWDJ3IAHr8Lx5LaQjSAPZs4l6ug858YLRJ+CShYAnhzLNesfMWx3rgsg3b0PhVLNSQ
7iqkiGPKu8A2BJvexe0Sz+zp88SOPXvw5+0JGyHnABMFKKIZ6ox0YHV4RCOx5G1mslg/eV4MdAnF
xIthI5t91j9rEU9/loo5NafVyV5mwiBaFPXyiWWxgFsS3LYaJEKLI8Pgxj55mK+QRxwSpkHIDyiC
izwXmtbL/fRGSxOwhjBKrxpScMJlgTwgCljC2zKKLCEBJAnDf3qWy0OF7YK3jncjFY52nHLU7lGM
0Yw7zHmF/2jhij0H+ko7TlcP9wVyy9Lw8CjhYyqAC2UkA69F9KEso3HLEcBA0nIJlaCQo+/zsGBl
Oow3BfUQBXLaA0JhT2wRO+ErAQVH5qhpe4fIf3K9LGXKZcDzQDBt+AbjbJbNwDYHeN1zpeKNQ6Ej
uksekwqX5826hYvGRzH9nqv0BmJ2EHPasew8kFVKzBv/i5YW2wbnms94F+65Nq+o/M09Du7YCXAD
9YHpRfNfGhz+CNkGH8DbAvYmavuP3/Jxd26bQZXv4Mn+pIwp2anNWcQxmy/or1hL2JdS6aUAQdz8
sBpwPtQD8jUHDRt27UG3C950hjWqoyjgllEoUyzzUpb0uW8vGYBkJyNjXjD2fHl4hq9UKKKiXne4
qbmn4bsvj/PZfRwH7BBkxWeL91j9dWjFs5LShW6DXo4cPZLGEVjiJmUw6qT65JUmIYKbV/Txvg4i
rCQ/HlLTimrY6jMoxia3d6URhl4BL9GYdtMX35XYASHOp6fR6SqICuDtjENzTdMN6YfhJk1TxrtM
Kwe4nOI8du/Rpg0iOqbMi8OK/UkdQG/o61MeyfC2zWnrGHGMKoqJ+4SZEf1MsU35SdWs8ssZIs3g
gPGEz+ql7i0n111ETYcVWZCNdTaQK1+ZO8o5rXofzuPrxpk3Yb4uh/RyTDKoeAYp/X+5xuuBrTBa
Nn3q9WExpfVhg7Q5ZItfxW8NaiEF5diA08h+TtYiNNmw2lXM5pkRB15DWaDs42n7g9E8ftWCP7Lm
N93n8AbzM6aCpCwECjZY1CQMwzGgHttwxMDm4JmGBgeW4IdGi/tINER00Et7GU3JkOFcaDZFCFNj
HLG85D7zTdK5naE5ZbH5LAIeISw0Xzysb1FWEz/Bi3H1i9EnTGdUWBNO6xFsvsEjfG2yRSXhzPnc
2VOCiSYS/DUO1AGCbIAbwh44spuJWCzqqOBwcTgExbeMgNiTNdYXgK7OUKL1g9ZLnx/PKlhz8JTZ
tuuBvhThUzBAVtwbbInEyTWzlzE9p7WCfgI+0Y41P+OsMtkNCmJBCjoegiPFM9Mpo1/+CzySBnrE
scyRR6kTlAyrnFEylr0KbJ7Nl4+BikEh4FDmNBhaR2yJzx0eIAYkzQ/nP2/AhEAUoNyw3eFU6GH/
ed3Eq+vlygl6g3nOpaPUXlI0TSEtDDHvDjGvIL2tYXkyYQil5QNWCmpDuHPpF/Yo2rymrJW4LE2U
0YE8xsmKohIbCaok8WvVt6G5lnfSDSAqUUPeBYOBuS71VAoyUI2wrmLXKIGQRUQDJ9goB4C9T5n1
9xvmynAThpCHT8n8Oo8gR2gTUVQqAyYsT8BThf+I6fno//xI/GDcv5iJQ2+ottUWH6Om8aQVw/Jy
+2tm7qykVf1DAkD90+G5fYZ+uah+9IU2w6B6Jf6baO0jjqGwMZMJo+9VMrmPPjMFfmu7rMbKsJvX
44RweGkFl6rctuzJZngfiI6Nra4YVaRO7ih/5sZB3JfqlIA/3UBrFawZTYy67uKiFwSMBCk1LI9z
kHtEN/kpGmDejnhFkca72WKnh0uV2C5BBwVrGrhj1rICzKlFz/LeXUP8eiCbF5QA97HGM2sm2fqG
YuaxzVht1Qrbk9F1Y/eAXCj9zOWblezMH33eoUUVqGNjngdAWGNp/jxZ8yxsUXSS2D2UhvZUlHif
fT5VR/kXBk0zQWN9DQ2oPHii7Ox+saaw/AWLcVKxzXV8KVJgg+ss82oe23WGy4gXUTxVPp4+vOeU
zGg4RJErlgcmdSPMCWAlxQPiuwR/E3DwzpZNDKKP0b+HVDyAEIn8SOS3Ox7HA9/CorymqWSNv8cV
zLBnPxomLt3ERZon9DMYZg/ItPeuG/xO8d6i5XtAiEHht0qCbdbHUHln+hVFOe6vcE2hHuLtKnFG
AquD2GJDAYorcx9qEbjZx+1imBLbHhH7fcJEDeKZTm/QBWQ1c8bHMx4O2KEESYxwdBDpZHanqXFg
pGMNx9qVfSuIeMNMnnQT6Gx3giDWQGjLuAlQm/pt35qZfbWvrSwIbGKtUGIsRV/jeAsM4bmPz4E2
+3h0XP3CA3Af6/Bh0yXdE2Kz55hRjjh0fw0FioU0l+bvEz7HMzHoydgpsVRbCJa2Qilv9Xjf1GkC
HxmCEGejOQDDXDhzZ07mKK2qQCtALTCCmEqTkmK/GwnqwWcBKgED3B4KKEECuXkAQhHXC24tyj0B
naReNI73jw32qJS+d9yCx0m/DmxWN0uRhaCzVQLpDqkSfrXb8SxZtAPm2AOx8OHnj/HyZLmLuxqz
2N8cFRmbEJXvSBrGq3aAJxYvuupbIrl11g3IHmJBifeqBK5S9lcIf8m8YVlQSHLB5OF5LDZf9pkI
+oLgJw/IKgAw3ry5b7eFKPxvC3Wsj2tAXSrEDXZcwMccsAKNIfuTAVpfGyNI8WAl+/hSIBN1eETp
DLgNuAFXsV+dbTs2wPJFfSgNHy7AGz8qX70HN08kdfP1kSFOPlCwYUKhqksg/5s+xzV/vd3Fs2hq
U2wVHG3VQOeQjjhKiCsO43M0lb7taX0yOFQw1bPm5lSi9OUM5PytAFQ44Jgh0m5uKBng5aP2AIeA
8T0gSGssA2JyMhzAKKibftQQavYApfhnjhO3taYcYBIGpIFdMWoFOjV3qJywtApazDl5BamNrj5O
2Bi1jGwul0t4bFSPA497K+G3zSMpJpGvuBQ0ALWM/X32YQtlREvoOPIdDkSmjh5+KYAcgP5Aieho
yDlb5hT3jYd/HyzMBw1E6VHq+xI7QeR2LiFEpJwrlPvSOGVfE3+qUmuzqkdA+oEE/3qjjLKvFtyT
xxjaPt5RFPV0bP2UYpqDAal6Q0153YhXQl/Kfewc6LfJzfXo8fvGoA6xoZ9+vjVqFgT945bV9Nkn
k4qiQ0AU9c5hYtoOefhTvMAB0LGH7mPtyEOv8ZgYMC3v5TMsWV3ojiM4535+MlyZbzNy3dXG3TzC
ZCHAD8ZFg2JGYDVwisGCwAqVWKcDiB6tEGXzImaHo4fhLMk9cfOfPK9fdRFHxDWMRFfMGZ+Mso3E
SJvCz6MtnVOxQYsQ4wmrz5XQKLZ8VkSjYPvE104aTKnlMQ0ZO+udbGxWOfEk/M5A5gz5zBVIJOkK
Ph9Ac8ajufLpJAOyIGiAf/0rlYKdZhooBR8E/l+a87RBnvBmZ3ehpBfgCbtyHuBwzjMEhAD11eg8
ACrYs8WkGxNS9t4Hi52WL8LuOQG5F0IYXGvZoERjUlDa1ByBvBk+hyz/nOyyMAM51Ud3BLwgX9BW
LHYQtv6BsbImDo2tIBsBNo+ep2hpMlTSp7STbEqRT5TICKXGRbQ/Es+zZeb3AbtV4XjeOI/vABb4
6plEd2YCMGI05cxtmhqVbceGJ8OMhsF5Ny77lZi2cRffTFDU8Y1erxiR4tpyiIGM4HVuzaFssyy5
6i+LXf62t6AjK2eQmL00rsbZpd4pIgeFgoyB2L81PLb5p75PaGE0xTYV1TINR/6l9f9NapV1sZI8
Hb3cRGHd4Y+IXuXJiyQI4JCVOWW0MymAJbmkE3F3i75yLn/U2sWB+5uByxCCYXeGMdgavQgvzo//
UgjJcLEExn1sqB6dCbYKkJzxXn0tGWqKkRvekzF8bOIRvjKs82DAKr68gppR1L62M2mwcT6n1YDQ
Rd93770JRThbwiQNI+Zr6zkOXli4uWHYNypwp8fgGc0Mqti8h+UtzEFssTqmXsrgGQojF3YgG9dm
BAsEXH+L0TCBMJDEOevZ2jmvqVVavyboE/tp7zqxF1THOGIz/zrmFzGrfIw0XFa/sP8z17rmVYYr
Oa6F4SlzjIY0g57leAo2yeHLJnJgLL8GmKQpit9wEUb/wczIR0kAtIdv8q9sEIWQjl/xISQqlVsd
ZMLm4PvME4zUWx80ZXOlAkCmQ1AYdj8nvu4l8uoLo1rcN80RUMchI0iDWOzHoNsTPxG8Q9GDMXOD
2rdYW5iC9OUZ488Jbrh3zZV/WWERM4uUpG+NTbi55WX42NVftxWhFz6ZKhlT7BLQHxcl+FDQRU4q
x3FAhe2mI5SWwLH6huTQou1hzmj18/5rRNpkIGu+cyfCjVQg8gA9ZynPP6Mcjwa+KqZn/ANkIrGb
7PO+xQkK55lM2Sno7Zq79P6iMSBQMLB/CB9nPNKM4aUf0/B9gHNMD0Md91Md9X4zNDG+Hb6XyGQU
j4YEyssUgBpnF0LY4dBIsLWIalaWePPAUiIonSWBFA/3H8ZSSLj2JoZFJ3go8CLJaJMCZYu47zmk
6v2y+uR+HR5g382ehv3MUK50CbozwgxetO19mJfqp/xb1n2+mUzaZFCqPQImU7wfsVbl7H8Q69B7
4tfNICtZkqCMyfKLxKoVM9snmaFuNFP6zhcppGBr8loP2j2DBrPHTOdJ9fnGmnr2PuERBrlu/Lo4
I86HFaSjCpKQHcCCwyGpPl/XxQo14VTex2ud3DqkFR7zSrHsoZK8YfrgcATDib9sjFocynqPH4WX
lPP3Q15sQGrz8T4gc0TtJ70sjDakvRDTEzM+IOKPKMUbwFgCL6/fYL94tV2C6P0ifGypfJxeiZWO
s3oOcHHUSRsofxIiPDitMTUim+1L8rUTP0zqp2TqjOg/cEjUAEnfAzIrweFfIj96Jy9xaGpW9o88
iimk2WvoiN5vF/kMHxp81tK5mSNaSQ4fku56jyG6NpkbKUx1SYb0rG+yaG6++goeS7bmoAvuI5VT
Xsa8ken/SJs/zmSZUEbqOIhPjCERR8Q4XWSQ5qeM16qISsJhGPHLJm/JjagPD4J+h/ep7mewawFe
iX/mTcE/lMOyhHeL8dSvvButZ1u97Ohsm+csd4LI6sXSWD0CIh+1nP77LtpjUm5hDhKVeVLpFEil
GnaH98imczA4guotjMot1sjPsU4tI9y/et0384mgzoJ2pe8SvvLGuTzF4mNtFAP9pEI3wkawZ26I
llvja3cClw3ppG64tUOhuJfQNYBh2J/rHRonBD4jKilY2sQzhTZe+STdkG/d18g8miAaYryE3M/j
Sojw6zeH6zqHzENa1RiDHPmgXzDLqX/d9RZo3Zh1eIv0H0MGvIExwwwKP8MK9xVyLVAS7pU1+UYl
EA+E/o+DIMi94yo2fB3xIBOtGhdq82Mi07ueOcSV7/wnI8q7pn1Xj20m8oYRM19DLNy7OeJmxi93
nzvEDki45fzOcnvUNLndhtw0G2iAHWxPdwkLdwTlvF8dSoGIAoGSn2NcLGDuN1Iu98amfWhGtxpH
RdpatP+sa6C9oYX/EQwYWPU7eYH5GJVpemJdeDSZlOvy8PzYCuoAE4NHX+RTcDH2Tp40XyrGl3gF
Pb8fR+ViOOLNDaOjNXx5sLpv6IQNtpNkwHqShtqmEy6H+cEeJLTjnzOeaNSrq4QhEC8DIX5eSUqH
cLjHx61JXXz59FkKi5MJIRgBWdlj4Rp/gaF1eCD+eA3uDWhz94P1eD9Z5wGkk9WdxQmxcmR+5+sK
dMxaWcCWnw2I1pB1aI1eW0YNPKncxd2sCJMNl5GumgvzzX9XE6rxN9n479XEH5LgxLwnaRcZpHzQ
MF5nOg+Y083P+/cNhzOCQLALUHwRYjV0dkwRmd+gYFfcAZl0ODoj5ngfWVJ04FTsVPi8UFezF+39
YqmAY7DjQBpGvdIMP5SRDmh4OSekLpAgfniseFygqT/c17jckFkGxesmY0/b49k0Q7Ad/YfXHrHZ
veeMiaMdfE6Pm4dAKpRQVaYXbWz/kGGFN3Q3phzJw/KiQBjF1nKGjuRL8xh8MPeO+w68FpFp0TEZ
ZtSMvtP2lhWgbs76UXtk1jCefW8MGV7nuejJAON3774BzXaTI/P+4Qc8H/tcxixtny8JwGEDqFNQ
+4wqEcNanjmF4DXQ8BL0yY2ZWj4WAXQM0iKFA4n9cx9AN2BhMZlwGBa+GNeJpop0A4iHs2eC4IPc
uoiLU3b2AUoZA4d4As1hKQl/SRDATTKr1uTcMXin3j4ya2aGTQcBUo5odNksiFY6Vr9m22+K6ujL
YI/t/G5D1pNPYJ1PyMyx8qtTtMDfDMX2RvSlELddlaKfxFpiH/69wIw//WxEtYoRhWHiqkYt+8u2
4LdqNdUtvSu1HGOAyDfipbkh7hyzLuBSjkaecePlX1jdRIu35RENSQYrM0ay1vgtBt64HVPshUF5
+QzEhlW5WOy+at+G/wGhU/3WrF46VCQ/gUDESQl3u/EqiMfDCcaiD0tw01tk63HwwZqYLpNAmROW
qv/+ks6fth6/vqRm6MI+ztQM8w8/CUNXlFh68SWt2mvwVd0jsGRLJc/yRoljuWbr5kKslZzIQQGx
Eizsp+F2O20Mf3waybBQUh3rcJIfUsOLCL/C+1vrmddJA6cQQjgpiWEGjr4lzURD18dq6tz4O8Un
2sXqF/HAwB53F04doiIemZtfpFOFAyYHE2vqOfl85YlPeESMoIjoRAQvievYnnZRyNKG5gP2cCoV
t755ygW45KS93eum4Xp6ju49lOBtBcqKlFSc7TMpKLD01MUECILw2yWy7t/30/jlg/KnUQF+Epal
kHWDWcofu9K7+Tzv2jW+ksmrZZPr1TX7zt1/PeENIP/cPhmdGkEBTk3mWiyEjpxhJaglcBCRijPE
Vw8S9BbZw3sQsYTDAgPcamqDwv80yJK2yCfx7TPr870kSYM0hQ5dryV5ea/AE3ZkLlJoJWS5tKRV
46ifj9QujJVRzQYg9z9wQDIaf14hE1H86+ed0kpFY6s+NobbOmOEW9KUpuPTepkdGJ+Jos+c6koU
Y+Y6SA+6x0q9nixncU9W1w7zdXC4vKZfeDiBcvMquBzM86+uc7LKMIUpydK4nhoVLRGSNMNLP0T6
9S0SydzK2On2BPd7h5ypxBhWzO2Ay2FapAHe9hgOf3DDJov72iPNh2L6FVQKjsMJ0aNEgLyrq/fO
tk410qPLx1470biGHvF20/Sc1kcTFqm1fjDIRNMbocp7kdaLG+0GCVXus5ZrQvj8aPVk4Hn3sjE1
JCsoXUu2axGNEBHJSMyHCzED7xHIOj+UT4CH6BiqATw3P187N8EcjiEm3gN1T0aOGmhgeOfqPnDM
XrznULWwJH740R6aHx947+Hr3Jg8p94dtfacbVOGPUfuOU+Sqazs9AsOG4oKyFQds10dx45iKlNy
70xWcK85GTujIQnB7Ti1WrwccOFZ5t+Pn5K6We3lhycVfTqjGGG3wKn16rhgTovX8vMRx7FN8gwF
deQDoD1R4oI3+REDyNshPbS78nADBk+/QCZ2EsHKZUC7YFLDXFLv5rj1JL0JS2WgEfDP+ZuQn1ll
Yz7Xkx9+rk+ea37a47XMuxXuuRZChMS/VbTXaBadjW7RLnMaLj/DePH+uNEEBH5VXiK8yk/OCRuE
0GLaSDSr+w7L/osOa41Yw2t+mqtPZDcFJKzWIPluofKhj6CeJm+tj46VjMMTxPOSiHicoPH/tMht
QxQUGiWe+CIuLlHA3eJDujJqVyal0CsG5l4xAgACO6HuAgFd893uO0AINZR0n0xSZgVwz9BLNViv
Brj8m3ZPP3WXAiR3q54+R8NxX7geu/bSWDsrqujbRZ9oK6Iv2NNoCDn0td7V9jkwDLrW5oiE7gJc
cUUzujU3AD7YubyYObDN4mVM6GLteA/CN3j8hyhyqeiV+fvneuBKGJW1QbV97Z8644eKySJbIfvg
Q6RGRgQ+ap60Jt78DVuK6A8AERCz4ojlLFgIxWEaONgh98hUYoC40ubdPt3pxAcELcJg2aVi5b2S
cXWZmPtXP8VvfkKx3ew/swaF5yTaiEARZqMPIkN6JtxQQBbauUm6K0pXOIwKUag8MngpKfC/+Ktk
ArV9EduTiSujOaYalpYiVLkIn+CBCSwx6jKNT2R+QV4Df6XCZDTIcYx/+ZXV09lrlB6xk//en/W/
Heq/b89/nHedUd+VJOnKjb2hyyqeTEnZ8z77dIng9EkDmrjsuHfePjS16b0n2CXaUQYZBBY84S6e
6p7UemxNADZfOoxLBXYAWmuTFJLYxUmbzOn0zAtHQDkpz1R0q0jv//tbaMI05v8dMrqh2ZasOYqm
qfz5b6XJJ8mzWP28yw0xJM7KwStD29UbjZ88gj6pnJ4h1JEjDJuNcQQDZ2IavJHRExPZc9btUp7w
TKodpri86Jd/Xxt1w98uzsAXz8Yjz5Z/+fz+dnFXqdHiVn5A7FhjObKhbWShMNLtEDw54G6Yece9
Z+l158dZnHFX9yUExEhXQRUu941z0hCstnRa2ImelZy4Tg8fa4t8baLm41HLyO4LMHrXvjglRCDY
0xhdJfyOXWF+P3SgsPvvBaZyoUIHyZDuIE+l1fMxua4puDVyTLx4WU4fc0C6riftsj0ZukijpZuH
s3Twoqa+i5wOjiJyWOaJBsoSG57V0qvhiLWnberboE+7D4hi178ezB+O7WJIJM1ZZJ8j6HV66fIx
J8p0Q3ZvBUe/ps6BvtSSvoIwWe9JM7Pu4X6iHqj9EaF8iAycxDr5ugMdj/vNG/3NM/xMGtjy9rg5
REeNnKmV6hMbhODsc2o3n7W1E0HmKnV/Tq3uhC+iQ9jhfEzSLJch2Gf0SoNbekBAlySHGFKRcQS5
yiAvvvxmV73Bi9CObcrcN5bwOP1sdttp02z79loidvDUr+YaPgHk5wT2OnXIVOnlRysoNzecgYZJ
UB/R96k3wkZ6b7zdYTfhYVCJWhDpHrWcOdFCJXFJN9GWyYqRIJSunONrcctXqtJrWICIRo/vJa4T
5KOo2G9j3Hwnyeg6vmPy9gR7wfpoagBxbLQT+Kq5NnmgFtHW4Q0mzxCZH4ZJQHsN1jyIdpYEj9lr
hcHQArQ2kXuUoIif5Fm3lBaInoA/eIKINmIP+5pvY0qdeSdtgBa6I3QB2Kw9K4zxrh5lzjKTXDT2
wI2rlNsEfjnNiQO9bqE6WUdqJHIb1H2xfYLuHZ+EdZBXuFO/qvC67Y5AKkXp6V7HkfEkNq9HUgXi
vRvscv0sMX4QYuHW1b/jvhaav870p+7aA0K+2v518ZlafazlP1/yOltI64xQWlKgv9impR9SZDNx
oveecyXUcxcfYWsCzJDvKlY3YoF1is/bDkAk/ZaZTUUhWeSdx7HSgazJxM7gT84gs3ugP5F+bCyG
OkwgFskxAdvjw52JefNuoyfuGLFo51Wdk7PdtSuDjGnKlycqR90j6UPlsiDvlHMEiAW5Sn0FM5pD
szRP0lrDBpohWLEhV3FgIHZEgPrq3RZpQBSG+9jv5Z94WsBinGag8wRRkWog9MmeTTPl53DjkoFy
SCbOysbDwcajP2heFLzJt8HHkAoDPBOHpSkqaAplZgVf7y0e4be5gTgeEEXu3OLhP9YQYKY4L6wf
QD8VstzP2AZGpArHjgf4NaKr60eMl7O+rvfJBgagIa0XHA9KM+mmQ5vVdOJos90U+cuFoLYdTjTR
Auz0OkxRHz/DBkIOmYTXdhSjEUPuRdYbqDYvkcz265OojfaNmg7OJUf28no2aJdg3zEn4olmfZ5o
EUJWsUvfXnYbaV7Nu5DO0L550qEWqYZ4zZ+vcxrIFurJU5ywBaS+n+vwE3ssDk7YFnurPjikQ0zJ
QjncLi2v/URaRW8vhkldu/mp1AdK3ZMeXnV6fUaP96JsJ+TqWRzMg+hiHf59FPya5/x5TNE421ik
OqqJu97/PaYyTcpeTXorN+SOB4/h7eCcYCnnHnWd35J+exvFD2JswRr/yzRY/ds5//uP/sOR86UU
emzcqhJkKjpWtmvM4g6nieL7GgiBASUHmBgmp8i2GS8vydjuxQfj6wUNxHu9Bv9xI/42+Pr9av4w
z7Tte2PozrXcQKFYpl8mhOzbDIWep+8/rjXFTHKsjWJmj//lSq6IeubPR0CRoOuKTXev6X9UCk2R
FUWRFNQ7zNp+HNTt5KQzddI8g0zyH+YT8kA+agddwMrMrrK+cdD/I65WEc/5XxfxxzrQCs2x3nbO
3A8XPOx+GAJJvbeEy3/w2aYBmDSsuuV/3PO/+Tr+/s3/WAH3UomU65sf+qJ+7yuQYZCfxaL7Isad
KTPkHM4/kS3De/f5LyBAU//rS//xzJ+xUimlwjN/kydIQyFI6FTdKsQCA4bB20uxe4M7X4zMbEhx
Yi/qL4qFbB2FlNl5AnLNNBPdzubqJhNmOgN2ZsFU0tkNH3PqFYxpfiiZB8oATBGePdJ6OHsg8gaa
cWV5P2QnRizMlRrCkBE8xr0SG7fXmMkiMZVUYrMMggciqGWS+u+pMbh958vnsfq4HXaIrrwlUgyL
IAzOnjXzC5uB6rcTyGG+vAVXG+5vLqigHHFvyMIwbiCN8Q8dhpQ3P9tKWypj6uiJBlWbsW61sQ+M
C9v5Z5lPuKja09fyTP6GEACdexMF0RoO7dNNtp8lAJIV2quWaOgb6vVkSwIbU33yZbH94AHCzLNd
FN8cGNlUR8ZHnjH09Y5Prj2D/MAhcSWBTUqKAJXwa91Q66A5ar8fIwoEzaFy6HYibthnMkqOMCVU
BuMBn7gdfjw7BGNPdNtan0ETQSlT+r/ZE0QPL53E63xgz2kxkuhzbr3iCP/gGxsKOSCh4pgNIN3A
2vNE0Li9B+twIQzuUkGLZcIGzG7jfzO6wwFX5vefO7o9MYCY3WL6SRCDRbJ8rzHlEExWShuc5+Ct
Yq1Hnt3iPUQXT+MfdHnQkD7KhDJyTQtQxmMKbvBHLOglUFN6EuxPu49z0xQfHmnwdF8H/i5zEP4G
fIiMhAjAaXXR7OGgjhnUCDaP6UOs3FFZqGA3lHOPQL+71kGx/EL3rEn98yyJ7MV1gyRecwMfUsa5
MZnQ8wpO9b9f37/uW7puWpqB3zBg2v89OnTDvmnv8lFsLKtfEKdOfFcBIvTyZLrZ+qut/sMA+68H
hvXbD/xjozSbTi+v2r3YvBfFhHuTzAEl3Es+YSp536M29rsB/lciqvntCQ2dSMLZ1Ttr8u8v/tfe
Dutj25YtPEMd+w833Lj42I+qfrJj96V9mOgumN/2TUbhBMdTu3e+YE2xbuc1tIAlkUODegJN+rte
8/874uILpCzYvhKH/O/r0vW/bai2RfOMF7ilm/YfG5ryyArzVts8khXOnl/q6Ip9N5TJVhRg8tT6
ZhNlAVnui7wTwI89VDL1+I6ZOfaVVQ3z/Nwx8xQuhl2gTTD+HmKYtnFWNIctnMVn70oLzohPCt6Y
7rQ9jEYh+i3yzn08+2SO3kcl8ytrQvCm8BRtp52GSEz4imIiYi6Y1qSUp6oXWuf7D2whCBR5j1mu
/PO8B7g38ks1dBpfkj0ijO6Fp4Z5BwLtofdBr7LVl913mbjViVgwjeSWsbS+4kRlt/5zi7MTV0QR
CDSAyIc4XHJxvYxIwrM0cSbvkbW+d15K8eo/zt0Z3tP0dpbwBGCeO3zsuzmHHG9gdfOd19A8vYfK
4boxGedQiYtuuMfRQAApLyebPjQcXLAeiVcawd3sAfPeecl+1C94Kc9Ntqd1hF3y/njFN6OFGD+2
BzaH9CQYi+JBnA+MZhg/Jo6IWRQGXMTXNtgn62771U6R/i8wm8lwO4Gndfic+FDlpMeDq9FnAA5t
IcUQoXXJqoQDgeEMdNGfCvyS9vqnbFHXqOuEW010uEKKoWuQX3WM0Bxq0yJxi1M8khhaotJmExct
I4YSSM7nt9KL6essV1ddadMe+GdPlCwbohKNqUXzh3rRXtMGf8YO43coqxbOkqGDFCldy5NHPkDN
NI1W6BxX6iQicR194YIsCIR3zTST/A7HjdemQXiAhTSnyg1Hr/KDYV2muJz7Od9rUR9hf0BeKDHU
+pAEv2oMJvfuS3FhdijT+tPXbj6mSEuJBHkmbqT4LWtS18mEozYnJVCcDqfsZKHsNJh8Em02ohWu
z7R1JVJ1+tA7zUPs0eRib1AgKClOBCxaoyvuqG+4Yc8ZImOoA7OX4V1vLvArzY+TD6ScmE1f6WBt
NAAC4A5fktFLZm/BNC7FWKiC4wtKebjv6bca74nKe9m1/gv68hmWiD37/KgYaaxbrFiEAXk8uZ8d
3KuSgbWIL2VoYBXe55d+XQSUfYij1ukLdorzA+UWOQakCbA6/GhmT6IISbVKXcU90IbRHTNdEzDp
WDnY4RsGozUhCPnUbNhp4JYi1yvhk0M6p6O67Y3v4iKf6neQKr0PZ3Dq1hXZbx7Kgz42G6zq2X9t
mor8t2rL0TXHJLBbV+U/h3VJ+zIto+5oNrFXzSDiGaTXE7lFW+lZzUACNkG6D4QCOQlfI47hfo2z
MiCE0qHcoWhyYk8ZYwrduM8QDgimRGFJr8ToAPcwnGNOt9ODpc5YAH3ENwGZ1qmDhXXJOLVLQMxe
0vYAXkAtoLaucaeKoNasb8zDC0CHbTWPox4mZoT48howYSPMBsorYFVyJNyGaOKgUFG7ymPElZfP
lMRU8yzNN+1Qw8Ft/rmYeygBtNAxVsv60dC9qPIYbDRn9ZhN4tN/JdEo6t/2ezHC0oiW1zTb/KOA
VlL51jaygiY8VBfs0Q6bN7vI2ljFS8mDpb2gdmDuS4k0o2X+QO9Jv2iMP+A2Xx05LSGJjkUgDKL3
FUxSWB1X39hLGKuSIEB73rLhD4xzZNCZgG6B/MkuDhI1knyFWHKv4kPHGl7mJ+jKY/aN5AuBAkdE
kJm9FA8dZWueiagFYelwYFTxueGwzoPiq9nK+/YsuLAYiizyoX1wMAfIcGvKlkaYnJgl4kPh3Qbv
iQ4Xmq788/ZefX1ZEKCgztJvFf7qFbHKgNjVG9Xh5dHXhveTgu7FmSP3m8HzHJFfiKI57dn/0bpo
1t8g1N9v/R9H7bWpojo3dW79QnAIzjIt614762+PWffKmam+fnztr0xYULijW528+AZMVqd0FjXZ
uzO2+1sRaOccoc23mL7hLQ16dsPqK5vDu8E9eVXgQWrtcNpTemTXQ35H5vRjMtueapIr7T6U6CT5
CeUY4+9+i4gD5rPJPK/vWIOavEJUpyDLSp/f4fABLNfOaQcvp1nTMhiKK38p4+ciPeK59fYdxX1f
krO9LVKfNhQfRbxf99WxWet8JojAujjY25hoQaYnsRuom24XYZ67w4fw1nmQQm1cXD7w7bAAqz4C
8pOZ9MLe70S4tgSxocL74AXgHgIkAieaiCmEtVSO8wgQoD2zcZtwlvzS/I6HSUoYWLFVptcvAMzO
l0G5YBJiTgAWvDf5JQcWKq8WIwstbL/VfeW94CO8vmBRvZ7Q/1GqnVIY7eYgXikHQeE1dzqKxejZ
09fR+nnGMeOM7xzrqN6re611aSFuBgZ7+t5AmkNesn/bvvf1nr/ugHwZ7Ap50H4LMRwbMJ5P4nxJ
tvXQGOZb8gK3edSL1+l3Bg/tfwg70yZFtXXr/iIjBBTkK400SmPffDHUTAERsQXk179j5b3xnn3y
VtSOc3ZWVTZK0qzmeeYc87VmXkni/va6758AS01x6JKP592g/t1Cpg24QivNZW+VhkC4j3SzDDHm
fIbsm3JWleNObT2W2OgaI3XPYYWbDm7LtgR3hPxrYD7CXIj0LnuxgTwNgMvgT1neaXOcHi0Jx+zQ
6od1nlA10NlyqkYeF3P0QeoKWw/4a/ImZl3I9Ympyoa8ugpoTjOw69bSN2jH4MEFGSyiz7QfZ5H+
dVtzkxMT+37HuwXWp/ZhpfPOGj1X8MgR51PTZOUyhIb0xLpql1hlPxh3dqh3FaiiavBaf3CuP0je
Q6ovsKSEFLpo/9rEYmXICCNTxn2sKaVdK8KHPV0afW5+XXr3uGKBNa/g8jx8eZVsOMURLOt5Hv19
CY0C4A+FEH0wUNE/qyzxf8IC/tEa4XPX8+X8uCzuGGaIDGTgBi0rHambWkj12KrNkGRiuOlBHT3x
lZ79WgMVQSQtRa9NArRuEF/QdDLujNs1gNnpeSjx5wU53YAyCnD5Luihl40EE5QzHi4T2acQXOBl
Q0vsZGZuk6zLIqdGQv4B+Ab0LCoCxl0celiyyUmlLkVjMBaOy+7wRQgIyDsut89z6tXYDVuH/usN
fcEHR5JuyZGgnl3sFhYLzVEcUG+v41dAa2gmRkqMdtC9LS4LZOV/P59/3JH843T+zot5yemlPt/v
UAZo5bEinEK6zqcQyZHefU6D2ipP7Zc+f4OZQJA8l0YKQQkvL1vsXH2bx5eVPGNpAgjQ5Rd6mILf
9zlmBJ0x2WGCOtKN6PhnJJ50dP81YO3/5F0ivWG1Iiua1O+LtLFfg3zW9tUq72bF4rU+M1vWFoM1
02b2FFsqfgnU7jiGVo3V9YltZhYFgB6zEYAtf9sZr69PwI6Egf9p3xAqKBZ7hxQZ9ntYv8Er4Lyj
u4TxmQHgGekvgkvt6xhxCN3tmpbMkXmY6nZC0OZJgV6zfCFxP2rDPl7FC/Xy2kVQhmAAei/SA33V
IDU9wX2vK+v9rVjykrHlILovPK/9mEaJSsa50UNpiludsF4xQjvUeq9R3UDXbV5GxijafAREkYhf
9Yum1JuVMc08Nj9RHcEjYhEUdAErMrYnjvz0k7e5U2mxMnPdJ2lufgL2BykLBrOLNpaAr/GZhix5
xQzbxVdjdr9Y0XYZrvziS6fHZSRQVFKr+Vmpf44yGo8jmg0JadDNRpCJ0GjxeolldRdoDrrp+5yB
WWbZDmUeK8/AeCGlCBX6ikaxyWcKIx8rYVFjVw0heyxmbOsKulGLzuk+Ru+uUtF9hRhmt4kEWYOy
fn9JtYcZC/1Al0L/jz5jIaUI5vt7NCUD1ig6RsFBwH7Av3/1dvzY2y9Hr50vh+WK0ooQBFPJX1Bv
ahxS3Y8acwGx9OS0bGlS3MzUCBuGX4xtV2gjf3/GlD+oLIlc6mtUIvokrem/yxHvVLpovWu5WGrY
MtDCGsFWMjzc377HCSb22XCAtfguNNomnJm4mb+e/1ac+Z1yKh4VGeuIrhEo2Zf0X8WZQdU+pU/Z
I44pCKLA222ErogUQgd5ZDzeQJ2adVf1aObqcY1m919OwR96Cf/17r/L10mnU9005boYDbdD0jSb
A3t16xYpq7lDGMZjFF9dFkLGBr6QsfDNE+a4w6uyL98J5YC+9ffD+RnVflXT/+twfq3Lu73bs6u/
OBlLbcbmvmsGdQiDwoq8HPLksXMOMtPYmFWoLMW+zic/Oh2PsuWyM/qqDaqNV3OE8fzvRzX440li
PCMVT9fkriamvn9MbeUg75UfhZO0BOFiaMa2a29Tk61AgAzSiIKeH6zTwtwGPftQbhmUotaYTq+r
yqhjgieGYxYnm57hfAv+6tuZJ0Ycx7a8Bud7M+yz4Voo1YK+YZ1olFzc9+GySKy3Mdl94z/FE2vf
DOUE4IphCp30l/wvIXKKGI3/z1n/z+/3uyyXKrtcUjN+v3qyRGQW6mjMYYMfuB9Sa84OYxpDhURB
+xA53GJGBFSwcDGSYRzEVfUvz2X/j8/lP47nV4E0T6XHS00kjNMLC5NJKFmIre4GjnVotxK0iiQx
56gDxFDnVTe7MOX4u3UY7sf7jk8Fe1STzmjsVjdzltomWnf6rz0LHfTHSKJZaszAhJr/EuP0pz2l
Kv/jqH89yGUld5VUF4/S8mNSNWTbjT4aq5Xx3dlDOVmJofhm+IvU0DcnrNN/v0t7fygT/Nf7/3qU
m+aTnqsbZ6192Mt1MJwPC2eAkOEbrVTPSBhU0OnOvgsT1m5MlHsYpgb2xq6xZy1wM0LTdWtj0g2l
m5H/y2pG/cOm77+O7ddz3Ull+fnIiEHjwBorqKLDduDfjdT0OKo3XBnlZRx4esByWG1qb3tmAZwg
8zl37GAKszrMCbswvOnRGYeDEVUknIsU+3027RQNlk+i2bFwzpIhwxKUihNqswNuTney/PtZ/vOc
8Y+rLJ6lf4wFSqYOsvTOWZaDNWtaxDBhwBiAkoNL7X2j4QAptkpiTqhiLpjS8YOiMcWM+y/3m/oH
odR/nVMxsfzjSHr5XS3I9uWpNUuDXAuGlQpiG5KROdVHL9KGB3THpbFVrKE3nb50i41jrE2/q1Vj
fB93w3j1scC9KG/L342gcZ54Kr6/sOK4k1PyMmpDt1JHw1KOEv0cfP39REp/ij3j+JW+SCKk6NX/
dSbztm26HXFPdEY4SYl1YJ/4tQXFgpTaJslA6Ix4/DVjTYMd9bW5vnpID4z3dC5/s2QcyzTuts+l
HvXhndEaQlrXzpbV0KrtAFaOh2TH18Jv9Y3trBc3N7vboYNHczzdjdD8qi/03YguNm88Vq2hBCtj
bMqG785q4+tRm2+jdicALn07EfKGxqwT+2Js+n64lwJoN8bngM6EEQWD/IzCdmGYm9pSI3ooodj+
MvZsuSHdE71Y4BLRjR745IM3kzP7YrW0mtBtYtbix1lfJNaJXQfwiL+fZvnPo8J/zvKvu+TWTeR8
lzMqvYYB8iGfxI15w+wkTdkYWo2Nf4Lx8OrUBrAd81/e/M+P/X/eXHz9H7doc1OaS5Ly5kSlm9n0
bmRuBDx8GrfTOIfRveH9H+bilETsAr9yQ/+Xxo7+55ntPwcgxAv/OACtuuzeD/GMjLAvG2XLuLzV
h0SC8bQ6SHlH8+dizqxMMdTMzw7as5beL5IJauaMmy/FZfF/M6aX0ZGZ79Ka4xUeThM9FQW0Ufwe
XkHKUvyz3rE/u07OW0FBQoZkXHHvE7Jm6jFXuBwMadFeza+dubxZo/XFw/BQ2jLcfOmngzm5OLNL
wMQEHWECeunvl6H3h60523LUigwHRPv+nt87WqKcd/TruQdGiHTGlKiGBzrEV9i0QI8QcYE67FoQ
tsHyn2fMFp4Ot8lxbJx/w9e2UIyCAklYxn6PSju+fwYJQR/Q46s5k1eXyc2ZsDD5+2ETcc/V+b0u
QQDKEr2L6UDVf90+yavJ0kfSx29gB7oRHIj/DDJmsim99mnDiCuNsCLZ0cemzExRPCiMLeKmuLKi
jjEHk2GAE4/LY7wJQ//i2+FGtY4Dkga7LBma1Xza+/IqtzEYKaoRAkUUUGzOKrpWlmqsNkAlLObI
j1guuHp3lD3NJYmDVhONIDsij4ZzZL67xlfn64vGgMlFPE9OfPRN6glMA1cDTEVossCbXZzT26Ab
htC42vz9PP1x4fHP0/TrJq8q6aN1CgbSG+tI6sXDQDW9IZwQsQLtenFjokgyFyx/Jjnq+H95yH+C
mv92lX6tjj9Vty1QSPGMvYaF0VjbxxdL9sxgiQzSbo5cw53fhrvlAeHAMDF23sB7kpAUvxA/VqYe
rDbEPPEIhf7DPGGHMl32l+j5UczOPkZ3YMD3LGZuubNOqT07TSZ/P31/nIf+c/q07q9dYCvVWp2J
1X0bFaJNW0+CESgZFieHwzyxmStfQhHqnIcKEv4pLTN9H4+pfVJb3OgTukPrgqnL6DEQNLZPY5ff
gdJ1GvW//uWR+ONOpN/tIkyGMkCh7dfKeNeWL/XWfRQLpj00HYgsfH0uRVmYIIGjl0L3bdJ3E78/
RGUCWhPYyQK/jJ3ZDHFwiJdAeTHcvQhWwzSS+ymIFsKg0E+9rQLQ2m3b2EQ2uQgIGSSvFJ2fRKb8
zz4dquuL6Jbu8EocpTrRrP4SCQjNe/sKYpyegt9bwQeDRfv2MJ2AU6Ht/YEBTUzpv4zrmrilf99z
famnKBLnQJK6v275TqK8B+eG+lIn6oHopGrqaF8tBcacUR7tyvKzR96SYThiNYGbG3n43azxw9Is
5WE/G1CjWhs3Y32xe8Bp7gHuHRy7tHeVw3UO22ZFTc1iVBgTTWGjBqZsts3Ohu60+8984KLUkeiJ
FSb1NHwr8AK9z7wvUn6pExl1hAvmzJK7Z0pQbtRJl+4li7HMRHHzjRnnFqBw+ft9LFE3+MN8y1JK
GgzwjrJR7f5aUunKp5bKVC4XtU8t25JDmKBwDeGOk+SCsAjUqcjeA9owVEi3xV8tUDeAehIHYRNc
tdcQctQQpeiY+DB8xaj5RMDvgNLsYwWMwVTJrOhNIaoCaVMJab5FH+LUBE0ln6QW9agVCS3IIjxp
3I7Pm5paElve5V1E43Et+sdExaBrIFLlI//v6+JjfeITJWHpyJ4+tHZgPNQn5UhLTjliFBF/9I+0
35Rjcvsq5ckLlxgVcxKpaiC5hB8iDdDhIGnuU7MqHKr0wFKLmnO71sFI7ikn08zbfwAVzvlbttfE
Z/lAcZKk32xPqmK+p+CQ7TviK2RYijivYsk303bChjDjb81an/GaKC5x1rbrds2b8X0i0Ys/dMBm
4l0AkpGu1xD8hTypPVZrhBXJfreln5TQesUmerEyQneWJcGeN9qPMgFuCYGyKe3bSU0MCxlg3Z8A
2f+JkX3ohgoQ7bYWEbW39dPv0c8HjYiZCexuavubMVZWGChg8jwiH+AkgquCa/Z2nz4gL7cAnEyg
NnAqLq/9IPK1cXqCmu7gg4K0nwhtLfxaDHR+PnMvrNSYR4bnCQJeXNkp3mLJ1uwa1CTf6D5Bmtgj
eFgwOG3ZopxoKXhtde8C9vMM3aV1MIYdVH7oYgt85YXOgwz+5j7rCcgTZFsw5ocS2m8yTUkczacZ
eRzasAVFhJsJfDKdeQumSdx4pPz4yqrwn0RitNyi+ZI6MYkY1+E91IYD/wxxsgu+ELaBm09VvxpX
sHclCPSCOCSWtU/EgDasTVhZYF2pr/jlDIf86s46C57uhDpxePVqADT4PeHJiNC90m/ArF3iTgSP
l6MTrEA1qCc6LVUJDSlV800fCNT98IQSpW0EWhqmJm0BuqqQthTmfNCdnJ0BTQaM+GAVHuaZCS4f
lqDbdSzCCAaoYYkEKaKxMJoLwzBMVqezgVcO2b6CkpuOOk7jX2njQigEmN6FoFNyzQQBHyr1jIAv
3rUKYLfYZ75yBosjCEl5DPDdf8AS68TJ7MmVL+Yd5yGGaMBzKOzMxhHcQ1asrFYr6EjpNolepMo9
ScjVcDCdHXnF8ULBvUHCSkLh2eDyXicZC9V61QHm+wRWlgYw5KAfJFMZ+Kce76adOXgb6NQwJcZv
7iPBv3pzr2qUC2U3w43edc7j3XYXYFs5pRjVSTOwyfcgtiibvvf3nyC3GqZkFj65+8AGDN9c1gQq
IkxtYgNz+wrW7QqwtOSXB1uKLTDdZjPWP98ZMH1u6AgS9kHQNZ+rC5R7nhPc/F/0RMNsqNoS8TfQ
VWIOG3BpB8a0BLgOTgfecSi3VHy5j50XOyJuuGeYERSjsYDvwTsVc13twkIWUGPYV2CZh0junYEj
wqYZ10DKpUC2Bl6xgNI3InOKwPKbJ4h7ZyB4xKfALABkTYYDXzV7ZKtfrZ6fQfjLEbiqVArEjXCF
cCt2vbX7BMiWuRp0RfyZNAnpQPF4PJzrGBog2ZIcG1pV2U4gfyLvdxv48A1sVuyygjILK+M1Fsir
HoYuicrTUCE1CysVTXMQHQzgw3zEUsLXXniZi+/OFPmyxBmXHRbBFL6h8YnXN9XJzqEHTzpVirob
Uw3R6xpg7ASSxZvCZwaVUvAfX5De1UntX8fFHoz2cBBonD1iLTEH4LO3CcvmjNIC5PfJ/Q5QuA8l
bmIFoHclIcpOAkr1Aw4jYkolUJM1aZZizqLUCBK6cZg+iYF4Yu5onDICQ0X8N7CffTtORjXQSg1d
rz58O2CVSSrti/NGUBiyMdIudQKgiWVyy2nlicf6xu/9hkN8t84WJhhu/IQMmsK+xcgxoRs9yLnO
J/x7SGY1lV6dLlIPKCBXEr5S4uNNWqCm9MqlTD7rg6zPN0NH370g7vAeEYELFjRoV2RmNoQyQi50
gbs7fAbY99spJjuv8KpQiJeYO8mrAN9okQqtuToVOR6NQx/m+2N+N7p27bzIHbvM8LLEeL2QWPOw
5FPMifSxScQUoc3nWD2V3EfyaeDDJiTokgmJnOD5Tzhluw5+5q1iyTQLJHaNsEGiUYsssSQJmDlT
BOr2kILCm5+eE4fu2OTnW+vaqlnuDWjdug1q4Np65u5PQunPlPe/vM/78ixeC5H3BPfLNJnyjyef
Q/rTOf7/f9+XvO15nsYyDz9iG8Lu5t3Tc4lKiALB/sJXnvtqzCYuo62ZzpWjFnWibMpy7CjpqGnu
NBC33FVRte5HZzEhjNGUK1GyfPsX2sFU4iTB3NotUEg+yMmeF9wk+KVRKm0AkNemFKOGRNQAv/qr
H2tfYjzv/HzESjTtYfw39XFxUOL8oI+1Mb1HbazMByAkAnUB2n1FGn2IVimbkSrxvRMYwA3csYkA
N4s4gu5IHYHrZaSlWQbN/CZAzgvdey0E27ig3gP+Mrx4vETHQ18SgB8H3YoXmicBvqGPBJd7HMs8
crIa1hnUH6aSPtM0kxY96F54t2tbGhXEEYKWt9KA5D9wdtyF/h30KzmeXo+keEj/1FV2TsWU33Oe
5h12JcZVVqsEs7EKfAEN0lF7kKAOPoMBkBHmFt/IQyYCKzoDzNRijaRCevb+jj2FZHWBZELGc2t4
reQHhTVq3Bds6jcDZ394p6WauDxbdgYfk91DANCJRHjGGPfC6yo8jwVZOK0no+HNBD1vJPPE4/3n
cegTe9J39dFtWHnSsSVIAOadW/O0dVxl2KE8zBPL0WYzBRRO5YnXq5D8gyF5eJqggXoVL3xx9HVn
WI4EqrNc5NAGZbuhjMOi/i2irFagH/0MPD98ApnHX7MTDlEcwAM4SUk2MkO6e54B+ozxwNr01cHz
SZwIQcLrczBNxMolHEDXxSKFZRGsrleOWvCvCoeU+c3wysAh0peRKY0KsgfOvkAH4rAT78Pwx598
ZNXBawB2NR5my6yDrgnY4NMdBE+Qq/CbIfQy8Jq5n4lIKEBTMoPPg4u1rqzcLtm3XIYo/mFigql0
X7agyaXkvahkbz/Ggg6bjciTcO7s7bowbkI6JmDaZNCB0KH4BpHnJYbInMGOIY0L3LPFMCgugkIC
A7pSePgZKzNxUXtEGwNjGLbf8I+AM183LyZ6qqjkrgqeMCQ48dYehDPOICAf/wqDVTAeoT4QajFg
5GPd5rCnZrh9Ggdq/OxMZSJvmKDeTrs6g914L0ofTAwZjVfg8W9WRxq5DYCgAYe1plB6nId3gDRF
aYwTCOa9qI+7k7kLjDzXkrDyjPMlolIeRIX0CMN7DllnmTU5fRhaR5+Y7yEasoVUg19XYUzdwY5a
9Ue07khYA2hD24F9MXPi6G7IOAnUSSfC8MudWkwyguSaaQJftxuIuNkz+Y89/8FcXE7vpDSnm2L6
DAcIrAaWttbXskie/wmlR71dL+ulxHaH/dCDq00qJ0lMJIVR1EIKfSpFcjhCTmmNYIbt0XACbZOV
RjkqDwg9GOlgZJHVwPM1KZ1OSEyp9RSUdidbqiCQNbTaiIpidm3cpqwJwp1/Y05LWGlApyQr4gkY
F/Cs2wlV6w3EFYZtWIOPVsl0JydkVdKd6U0VojVI9xv2WRnow+tMIleo4TVYBPL7nmdiw9euk+lT
HCUD8bCCN/6zWWITxJoKrcNME3TmfEm0udg4sSsSrOafyGPBei5P+ux/J6N8CV1LfCNqw3xZHdHf
L4sTQ3p5kifQobdKpM3wgpNQj8GZjHTx2erYn8mT4tTlm7Eqas3wToTlEen72x9JfBN+ZQiwhGfc
1m10ufBXObiu5UDmK9pYpXvTxK9NkQ7laRtTlysYi6ZSrHxJcbFqXlTiKZXBU19JVG6/tNvP3xUK
+d/6RtTzJ5dF58ySUHOgXPB8D0CFs8WgoH4DzcbanUwJPmNiJCIhsEucWjFMov5GHl19CWxsFj+m
Z8S39/hK7KR0ahjkGbnG/ZjKl84WQ+dIkCIvzmMofmEz7qxvhCyj+y32+kzdqsR7PE8EtR+5OWd9
NqP3ZT59BqV//Qlc/5lSRUw18Se2NuuQAgJ5h1EesgLGSRfZZIQ3rEPcFqXJswMUF2sCUHaxXRCc
UtBDFKM/tClVsiAKgN8AnKFGS57IkngFgMvJidfWMqP5iwQDCFkpcPYbiM7HN0WgQyYsPjLzNHn2
UcfV+dWJbDsAGR4/WGor3iWWfXki9CD6jOPymgh0LNs4nc3cwGdvB6s30sGCduIrb8gSEfC2WKWX
MzjnuEs/LozeAFM70yUHTpqMiproMWYRiUwF4R0jLF4gJkCmtbmATlVjxiTML322EVeKk6V/YAi0
WZyEOHG3tYklddRs0HUt6oP8P5cURrE6erN1KOcMRqQDPr0S7Lo8Om8/bJEIq/IyVGDUKDsm0Nfp
+ZskkU3H+9Ks/DBAB0jRYLwLeiwMzhj7lViaqfzWCXkP72GCcwr2I1DUktlf9xSSjGS3MxeAXOya
oBU7KOR+coOHQhWXBk00CJh59zLzqwyHvM/rEehnkdgeXkfqV5+xSSIuBPzymO7CmcFBiXp+6abf
MNE9dq00geE7IK+9gtQm6BaSa0O5B99b9BrLJLdInsyKnKsiAM5iS5hNignMCC+jtvgJcOBhzhMo
5PbIJMKM/QzgBbBka9Zv/0HKwZmqkqC0K16Oqo/+PEcs8IGiNCEuqTypPJ0NPMJp730A3IWhAeFz
lMALfYl9FZvscgT6DmbQuE8M7zVux9JPGPx7qR1/AgIIJqjIfccc3W6AxaFjmp/jzrHPTQTdnkXI
fd+Mkb7jEQ7YXbH+6LLg5BclTlz8IAYdtsAQ9r2MAV/8J0Z8sSO4fxOHwX6BpQCGwII9VZfHSkzY
TILbS3SJyu92xDbKTvweuWOclHKCypBgbbbrT05k381LZu3mcBvdRh9kusQbE799WelTEXUsbxLx
3VjxRNhwspBRV+zmA6+7UUI5JnIYUWtLYpzkyB5s0DdESRJtY/RX1jkk7MX68BnJ3Bcxkm7oyiRW
kOyFklaALqOU5cBz3JnI3GCp29objXLMCwTlzpW9ftfsxvUGdkEIxYCQL3T2c/T9vU1vc6P5sUgW
n5fVn/LFZDHoWdWKMBpnsFHFV1WCivlDwVxCE0/dvA4VIq9NdUAA1xzQMpPqvOXvYMFENrLas7Ie
X2hXeA2aFRviRXXgrzsSBqn9H7ItCmfK0wsx/R4gyIlXaQ46IrTcblftAccOfk0i29sVf822//uH
tLoDW9rCPs22/Di6kJUED4CX4vWYrFZ8Slop4o98km/f39cZX6KbwHf/fNvPTxbiNYhvvtv3BW+B
56gdUYi4zvqshWoG3JbNXOHiOT2l88FEWfeZEK/cQM1YW2dEkOasNCqAB9w2LtOoq3FLKBaLBraT
ivsRYQiEuGV214dDx8Oosvw+Q+C+Di/Q6OmE+FdSsS6e6usRml92Dn2LHZF4LaZdhbLrixZE4goA
P7cUCbUk1fK1ip+tSAW6j8ke4fYgo826EBSQTK/D6tABL5mwvRUoXmjfY1Jg4Iy1BuBbGRvtjVQa
hWrIx6GISu3iPpFG9CmmCN2/IBJAvSVhAJAZq1jSGVnzYW9DBMC5Cu/wjXJ3+yTHuh0r4/f3bV6G
n2WNDOvC2+E4EXvfkXIoJrwLlYYQHgYr4utMEUPIgiVHjJ+ICKOZ4hNnBP6pBcZR2F1GlE6Y4JLN
WYgro3wiESed7q9E+7WESHaGisjuINtcWrDn50Sh/ISrppF49zkqxFwDsSHwV9r25ulKCtVxvemS
Op4epKkyxUBxW11f3OFwdTF9vQ6axh2KrJ6bk3/rEDawAE3leA7I03kuxTxx/34KVmEpqMfNoSBV
+qAKVxdeW/MMebEI38uGIUzcee2K+0n8oReGNu1eefCpYxDxpR0rbpYbRczSrxe3qJhoqzrQDrfo
Ed23j/PwEWGU31In2H6COnhuy8kj2pUoQbsL6hR+Z4V7obPCyLPoBmxette38d7mo0+QrvUR/zs8
os7qEZWTW8qjhwwmHHyB8L38zDf9mRK1x3ROFX+qWAcuNO6cyZ3S/FwRtYi5eKFqxutO9BGOsZk+
Im59poz1kbpUuMDqsvUum3eojJtZMYEHnfGkFAv6SDjGKKddwC9AQp1f5qAb5tmo4T9lXMX6KOfV
a6aLN3dMBkqPTR9QgIOYIQC7W6Ju9V6W4W3+sQ898+WVEGn8xqvmEtU2lsd3FtFvEEWf/TVmi8nH
x3xwusXltMvfxeLgNv9ZR6eV2SP/YF5Md6fHvEyG9Bro8/C52xzvhVh5ZwNL/PijZ6IyFt8JZuO+
ZxZB/LsH2Sz+dZufN8q4t2SIH1VgXu/+ewIaxccgPipcbvbhOYYohmKfCYDPikdJ53krQmkM6ABp
YsNDxPDiMBwFfEfUckOLRCItJNCVAqfMXkSNSSMl8ln1OqGw3IrpgygPMu3IlMa3QlLyTHLwWeJA
fztqDAGMDVzPpGyH4RA/ppf7eOGn0qQef7xXqDg179t9I84M38PM667vXoc6MwXTGRFgwxygPJkS
1KbfXnNK5vjispiS8uRNIy8BiJbHr+UA5Jf2sS/7/Ifogqc9XZ6XAqo0o6uJnXXd2WKUUGfnkzr7
rHcs4c6olQ0NXwPlDArKe6VPuKcP7nqlhRfmLu2BGq8/PR+UsL4y2xBbHPaZ1wZfyUITnftk8fMk
MSIQuzVlQrmtPgR+rh4rBcbPSt10cWSDPd88DtCoHwe1NnabZgVTvOFxezKcs8QFojhhuGdKEKP+
fSGt0D2psRx/NrCGFvx8tcoXPL7MYIWRcy4fq8uBcOZxT4SlTsW3XUfShNhTevWSnxE6fR1hueQo
OZCr++5ZaWulTxP4Dn+pcMhgBsFbOmDUsFjxrbrelYyqMPmWaxOsHrQYsIMcQbq6jJTgfOoH8Bh0
/ApvSz6uGFt/8r27nAhlegXMMhVDFLncTOzOedWS/HWeXulUPOe6v1vncRYDLd5x1sHBqTN1Rjez
nUiT/rb9+W8nm91oQHcBNSSRtJcRMib8kQyF6P4vmMTqI5mZ/qo304ibe12MaomIA4/YKR19PClo
nJv/mBJdEXUWrD/cGs7Nc52GFeSQiqEVQyrmAXLasaGqREzflu/1i6SH6/Ky5BfrT/o4akSSa0vM
bTmW10KSVxD0pAXkdNvAU1m3wpml5pvMWJyIVFhHnAViyUwTlYUG+1W8Edmbs5efj/ucgcGMmy6F
rnA5YdgJLntCtEYFpSsxo9Y+rKKQFR4NtD0lTbbJ+yIUyAjxZLCRZ6TRMcuJkEyA5yvyzRwRHkKM
IyhgGpuo8SJuExG4qKza0byPlPQcMRUUC0hJ7D4BVcoWtjC2pqLIyTZdlJK5a8lKF8wHGE9UJcXz
IU2ycX9Kb8btkr3GKgBZCr8SSTM3T4+6kDEpB5NhQV7kdBCwgtj2widZhh33tu4FvWCA6q0XSLNe
gGrtSVgBtUUyYbX4Bt+TLAjhumLPdhlfxhg91uCxQ/1IFZvhtB3n0yqiU92RTGn1/m5W4jY/POi4
rDph7hSv6LKzqnp5hTQ5GPaU2ft81GQoqE6qD/PbsAWZRzobfAOrKA6pbD9xB5H2k30VMhaYJHX5
8k22q55b1Bgw1gXJjQ9HJapAn3xA3CgjbecQJFXhsd0ir+tWkx0OafZa/bjfD3QdsqdJMLgA5tfG
p2aFRok6qAnbnDbMQIQrF+srEt37YnBf3KTp+zbuMJISSpK40s1ucfvTyuo7ase9Zpvzdd30PbG+
hIZPz6d0Ey4VpX7uJWmEIQOLcI7xdHHdQ75kGn5yPlLzjaOY9C6i4TAtv2iFiEBY0jeR9F3gSEP5
3vcnMmMupgguK9YMxWB9PEC4wxIFnzYjr0nhiaGD+HhwG/jDLvjK8FbMLk/yh8gYNdRQDrqT5rjr
CcNgf9ZGnyku9wHGB3hiJAdRGQ3ItZIs9uzOh1YCW7W3lX0zaJ6t1wcEo3nvTMtX9KZz9Rbgr442
zxP3XdmMfu3V08/zuuP2yRyubMChPehwb35wfN8tk9o+99zOYFLw6wAr2S1rZBy5U9KS0yfSZa70
o/sHqpj9acwzxXySEHPzJU0Hqqle4kEVvYgfAbSgBR+qrtjrSvpWl4M2ua+vtE1RvME82aZEWw48
KZ+RqLO/aYeqI1rvOsHeO7M4gHSlR0YsI8GYWtDkyCzCZ+vjs9Tu/pNStuJ0UudylNkS5UtVGrWv
kFVSvxfce5Y0mP8EHbQkqcLqtrPOVKFyrURSNr9Xc0bdHS5JedhUQ+Xma9nwmXivu53Qt5AOpFwU
HycnALxZ8vG2m9fysKTfzZbovqh2c35TDkOmBkxKuhYPWKs+/Fy16swvdftCQK4W6E/QeyZfyimO
riqMXVDIcPLARHhgATY/WIeIp5b26TtMe1GPUIKrKw6TciCUcMLpEBdw1pv5rhcylPB8FSX5o8O2
GuLkeH731SBvghdBbCB7d5vb3c6kdUE0L2WIjlnfx6oiMtrpM1Qul16n+9s4z00/He5mV7pOpfeG
bFUHL2WEFmp398GXaGj3iAy5Wc/d8K45Oq0p9IjooZ8GONMWxjqSif3jaiVa9GRoUgwEKFjamov1
Ofb51uXlOcRqc7rmrpwZxbHdn5P1LrF3TfiQ3WTOkvgBy68bvxKjfEa7r3LZ3C3R0CH9akwJ7Svb
59hQt6QIKNF5eOaRD0iQrly2IRSOpjl1/1gNigMt+a9kr1dEiKGa7M52pC/dUesOMUrJ+pRxAiNU
QeOTyf+DBRBeEV5WIGws3TG77ZOBh3uiPOLXAwb3wmptYn+KCly+20JzsmOHOuupex6TZ8Wv+SAR
yIZZ4PNEAzSF+n7GC+30WzMNeYQH9Ig47GMXfg3KnedG/eL+Y3sVPL3kakrft64pEWeyV4uhcvH1
4PKeXkB10/3KvKLj1BKiei4RpIzX2foqaVwjHAV7NCFMGKXH6OwVgfIMm0lLsVWfDjpeRckJtEZJ
ZnUlOzdyrjnhmZHBcSUcICo0+m0O2goKGeFuzFnIg+u0mA+i3rhavCOJxTGL1K8X8NTT40QyN3t8
lgbj7vyFBQIPJLZHDI4Aagl4IX0Ip9TT0KAn4xMca9vzklXeiorVvJ08/OzrQe2ctdyTAU/4y4kw
JEGlEgwDVgcq/ZvKBM67U8w7g3thhjX2PcVkJO+Ka2KWYGMLC6RfTzeK1ProAtbL+Mu0zcfLqY4B
CZTr3ozXjnUTRmoLJoOH6HJAR/vZMKywI2NYSb6xpjFWv6BUEeEOJo3SsQELvjUewridGnSNnPcm
XaUrbkOLKTWe5sSfwTTDHldCbmc/73VRH71WlCvgKDPsxniCq9FgPiBrnsUsRyV7ypZD4n3zxfM7
mVxWLY0NMe9r/tOT1/pEhnKIz3NdjHtRuqS6P2oIOU/i2/5nBdaLPtEgqk7tSV439B5n/UnCBeFU
6IbzQO4FypWblvLn05yX3/oU+ex11o1KcktIPADy/PVAdYkg5NR+DHzQklhRkz8wBgIC6kkqMJsa
2gDwt1noHmjfHqQFHMKZKaeWBq4SJzJJGgq2YTGtsY7nevGDnOEVoCyiUo6PE5ejFuwFg59Bacb1
r+7mlWW9KcsGrOYzMRSILe9mnyZRBlAF352p8FSwNQMlqJtPDI6yJUF1ZvnDYg0LGt8Mvx126HaA
Fh8M89ssXzamw7awHs8ht4Xaho2tIgSi3AEL9GF9uBOgJKTm522cW5PzxW3z/3g6tyZFlW2N/iIi
FETgVUAEuXv3hdCqUgQRAW/46/fIXidO7N69qrurVCBz5rx9Y/a8LvWQzuUnigFjZCYSEziAddCi
hbZPmbyAMbO6IHuSr+NeaBbLbMwCE6LLCUatH0yADX80/77XGXwjOOgflgErjdq5q6TZL1N30M4b
DBbuqOHo7vOP0yvbDcPiWNwmBafe4r7LOeDh+cogfEziwA9gZaZhUgasrOd4UsAFpkODXURfWQ90
UxBm0I6iF2Y6SD/Rr2YFggsL1aBJXSMOLEBIfQUddDC07lgEyAA0+Z+GDpovVOrDPX/8HoYUQHi5
cPDLipcXb+Q1fy45t0ajkAT2XT5b2cMUZC92CYBjtCJ0Nvdi57wFiZWxCrX5/GPuQzEEgDjpQwY1
yVsVH5WGE4qHNGvRYw51DiUvbbM/fCfS2lyMX9A2ik92oEoExfc+GZIMuYEbfadQYbv9ewUuTf+V
Dg+VQVJit2B4jUODHf2lAR4Tygt/NAj4La+xJ/rBPPH4Xh7ZlpTNmy25glgKiELrbQF4/bfbQVTH
kfpqEyA0zAEwtAkImuaPThj2/Ybr1gr+eP4Iej75Q1htXUrNrzars/kFK0LRXgfjONF497QPcTNp
3PNUNHQmkEXGivLIlvfd53d0utNwu1A3+PVkHdXNF2BC2Ky48teR8Ow5uZ7yY+1JeySvb5dxyvDJ
6d2nHe9lPr6MvjLBlnC4XKDMwtU9DrYVawHaRGPy+39fING70lfL8s1gywJJsmj7HMJSxvAxHlOz
JBpAGD3EyAiVMVoTphOxLxk2pITc70/CapF/+6jlcFOEndD23D9utLTOmBQjrZsf9csjaI88dqTB
PCAeSR8T7fEJFsOQNTUmmuamYkzecXHkcdyOb4BLeNWEMm9h2c7wtgtmdTDksjNFmlNH6IKfTUvP
SDCJVUpZK1JyOhhGySq2QPG2PFF+aZsrdNFltm5pm1iSFNEAvS2Mo5YJkDH7ZbxmpTwohGdrfQ01
+pAlz5U2Z8LP+jzXd+pMInC6LatQ25BMK6Ly75PqiIm/CeEyLnu/kmj3iOQda2jTx1y5iO7kmKss
jt0P07v3l2Wxx+goBHQYOGTfuA5Xq83sD+ChK9bKwqPIFIuYuWGKFZ+JX7t3Cq0XrvfqEX2W3X4A
KYO2jz255POeNQ4wZE4nDQtM/itoyOYmpCjJDNqV//GSpDXpv/efSAufkQIoISj+wS/ffj+CC4AA
gQXCTBsHniK57Lax6y3gCA67lkAAk0Um4HjrJwooLxp7AzARPWb4tr4nNUk4mAsMNzrd/h7JbrR9
JTmQXw4YJNz3oDkaAhuNwkpmVSTZoeN4QtgUNYio/wpKZ8YuC2Gb9/kEDkYP7+ztdCjBr+6LhDQ5
FRJKmfO4WdBzOP35oqOGVDtDCtfKJB8QpplvUmNom14m/qCQe78m3481hCd7EVymPpvw+///Ebch
w2G8zzvctMwxvuZ7ZPI1LzKmGv0RbzTGTRiZl+0Tvcte9T5eux6aj5DxYfggEm0/FA3B2fz7Liw2
X8OA5VAZWJfdgAlgYrKB+f2K44gvtIoUj7D+n2FQ0S3KGKsDmCjg9vzC4WJMSFf6eh0ZT3IsUnwZ
nSTyqi1YjmAoxkyg5fJ0OGbiaXJckhlFxIVvum5PiPA/pGr3ZGRQxQ/RhQBvYsf2McCj7m2OJVcE
iLATaaxl6CR2SKa7qhcHFsNILsoko/ADJobh2Pns8p7q3Zyj6lHP3t1eaZ1cAl/S7mAKSJtX3F3d
lh7ZyuyMELJFrtrPRnBeAC/fhya2GVzWELV8Zj0hcM2zA+iDNm63X5cNCdcG4SOZrQfYJrtlV7Pp
gAHH/Ff9pQv12FFIBoOmmXhIbPOCkL4w9RugBAsnCiPwgQ3Nbh+YJNsutMe1psICKEyI3hw39R+F
jX6lHNXOJHOFa2KQpHoL1BPZYoV0G3t0uCGFViZYXtV/U9Y2R9iWzOTUAx7rcMjhvGCH+qEwXJx2
qB3YRwXeC6o5qJ9LcWTt81O+qd6mGirwxWS32lbbb2Ls29M1vKYX5j1I9mt9hl3AqVXFMEmuXseQ
Pd38fBm2cBR99B0zGWyUeU3hfAb2J+VLdinqC+NmcUk8UFIIHDM903/4LoNoyGqYRVlOMRX10AJN
2QEq1mFh4nESZmApMowFky8paEqTfIPz4LqGLU4h+v8AOXw5tND770mhYAsMCgY8D+eGgPPM+GAs
OcVJypd/o+3FlVbjRWv/jS0aFcLgIqz+pDsxE6cl4QY0uZs8Kdmsnvtq36ywudKR+wrVAWuME0E2
htEc8DYDQv6crb2hu49uOH+4fdKbWe2pgGDppUR1cJ4wRwD5rxye/w5dFOXUSKkKJE3KIVnuKZ8J
7OiHhGtdWKgwuO9pSfs8Mc5CY+Zn88vwjPXtRFqWlLHsvtb0yfry72jZ/+I0vE58M9m3Bedfu/53
2HC2j8kAYahu6wnJLDwCBTHLH0YL+k4GTQx2NaVCvBQa5d8Coqdl5iPCPLJU7mhyGS2L+aYR42rh
5dzhwGAusdFL+WewwLZSeSHni1/DR+ZxfI748k/VBKmukFtlfBl9zBQBhyQKrM+xiMChvzILpIXW
QUASlcDrglVa7cFuFFv9rw+ZdchloAR9rsEiLsFt5f9oUQCkfr+EvByi6+ehxk0GxBVedw1kpMP7
0B3eu9HCSMdk+DTC2XPCFah7dU269sg6KKLBehRhH1/7DOO8klZcMiETwwtx8W9Lg5kE0v6TPGEO
/3wSbiXL9765xzkjpn7LBGeQu4anjles/xAkcCOL0/ffec3MhfRiu5+k3hJcs5E4ZhiaxOSTJ1wv
eYs3kh8waG/U4z/Fkb9/x+KuFAItwna7nUT21at/zr/N4jb7pFmMOeO543XjgHwc5s5z8G/af1la
kOXLIiTerK5TcmTfE4+Ej4tVlFbFiTBNEw/0KRGajX6LzYeGbWT0P2wfnBUUC2Abf+v9F7fkyDep
LBE66msT14FaC31L7RKXE4bnGgR5dFvcSTePf5pteyJYIV+aaIFMUAWqV/D7K3FysiwGv0xs+LsQ
4pEgibrl4KfNTfy1L0MThQtgcj+Q1ug/fMzXiRieF4M81a6/yEZOeAnjH+bTtev2gKAjvZGLQq2h
m0Kd1Mes5Vqg6PDYb+txhCsGwo70F0UhppwbwmMeLR8nccTjmVAjYgTljp2J0WveXCaea7EhynOy
H6ZWgam6jedD2ttANNCDTLkJh2+DCZR/H0c9VpIiNAJe6UabJ8N2FhSDkufu7JOlkPbCD/yKuyuq
6FdRLMcZv8xbGgPUBJiueH82OOkwQtr7YrSm53lebUWn59syISxSq9k/Lbr7b6dul8Oe3HDg0YYx
JyhIsl0T9MF1QS084uepoZI76Jz7khlrziO6JFyaisJCmbuYuztappx+gZcd0vHs83lDKXhGjV+5
Epl4JrxO6cJ3ipQxcVMjEJmD8xJ1Hrktd7QAa+zXGIYblaRh2m17JtUMQ66bURwLsfgP9fK8VIPz
L0Vd7uvXpKJEKGgkAxE1Y0sK3Xyx6g6czZe/xsv8wc/b13nJPCVsFbwuPOsH4a4hVvLtLaajduMZ
G0TYFdYlO9AQMQmZE8KUW84BLU6jO1EXhoFSObigHZd8lpikEI9+CXl4L84mlh767lttdWI0kqjU
MEpJnPo4CJIoA5d//7oAd/iT2hhkNcAikZcYkb0g8X42m7HJcU6YAfjtyXkKhH56ZbohilGsHsm3
zeeGMyBCLsqo0taI2gU1Xif7lUJYtwudycW1NfIfK/XE8qt/hqm615fDsGUpKMlj3cRkMAnASC2v
EG0yH9lYXfzxz2v9CSiDp++tlDQuKVG6xfUpMD86OyD440QCPilmTxpULwvEyMcBigE6uDbakmHL
dOEjUdlI7n2lH7N5teti2SegLpdy1FHTUbzeLxf3kOgfj/W860lrwG97HM67yy8eOd+qnfDXsu34
54vYgo3Knl9DFGPzSMF7mq9pcKEDl4mh6DkvLmUbkGaP8MPMg2iwGUDnfHkQEXbXTel2lmqXNJgu
pP2AI5UC55+tBARe2eKyNPaiFHfZ5PYokiOC4sf6c9IjaU+ObNttBz9FWPu0mszvbg7p8IsSsVzq
c8aXx8WaPc+kX3ps0EFVfpsM5sWcwdHufdPOREdMxpj4qwde7ne0va/PPpSEpFmOt+MpE4PW17SJ
e/+xFqnCNYn/vRIMUDfUPrP7DkZw2Y02Tzh59RL6HeZZEMFEz5aBbyMlEuQEJr47Wdi7zyXpC31L
OND5RnB2iCVmY74qY9n6krKU6VAANDoFFQfCbIRIqKeTp6e3x6SlB4u3Y3jla/893Lw8oESzyVI8
7Fk70yM6OFCcne6H74lNMtqSxHvSZJlT9rDIzWiM02MmOMiyzH4+zUtuqZktXN5bRJoFI8puUq+W
zlg2jFfPOKYJyavubOOeGvjEZ0thMnRhDsiXoPs8fjY4ljnuJeCKfx4mXQW3ji1jEV6xN77H2lE2
xpwKe0UGlzGoNFxt3CunJi0s2gK1hHs+3GO6YekRzLzqQDk9/Lh5PLD15BKiYYgk874gURN3DOQs
mbx8STlS1zlV425LX1M2H0wZAwkQ+j7D6cAjovyJFVHJCfc2XgpJqQUH6ye9/GkoYXmJGVNblvqy
WY19LANWaYX02Mmi25z4v1q+1mOExpyvfueP4j66zTjQyYAfeArW8DTayth0klgENHgteH7xC9dV
9i8uYw2x0QtcGEzQFoKvkbxF7hSXaLDgmJGXnF3jhbbCDhEd8ov8KB8X4z4W32Kk57/rEQJFeklo
nZ3KlHazaIR663Nid4doRUnCPg7S6bKUF1pyP2WzfktVMeCkRnhK7fZzoFgdkugj0Er1TX4oZgcp
7mL4iwx2qTqbDBK/LvDSciDAwj0e/HKWcilEdgXH991k2pusi6FhVBWGwTD4wv68WaTferYmkSQI
YJIiJBEbU4HdD9EVqUc94fVZUJhyEpqYWOEqXs3NZzTlrpY74Mk4QSQngZhTTBj/jKZ2H/POeOQ8
tC+y07c4YolOiCIwwLSAJbRe/ivTvv/KvQor4TZ5/tG7/Tqytjgs9fjig44Uw07sr8fO9Efb6jc/
YDr7HQkVrEEKXDK4Rdzqx4njhiicDcQTnnGv2CHZluwpCXB5+WB/Y9e4DvY3R3e/E9HPDIDyD+lX
nDQ+NynUbOafl/pWn5Ux18s6w4GgXAP0g+wzuIRTcRhzNfOxj4ultFO23p3OB+GYkCiQUCO8vBZr
IQWIOi6xcgJrjCEof9/y5Joap6eMHzbY4gFxqrE03vF9TfqeCRG/xMjFjAyo6pyXmlfy/8xWvH8V
SI2iReNWyyej9KSg9tu1+OqyVMlct/zLxxsmpS//GMl5+TkVTNWpXZJf095jyBqj9lpun/gfU8vV
hMNFrF/rTvZ/vLidhkkfNdtBdJ3Ly+u82JAyp39Do0OxTpCUoVEqA31NsxjaxAft46Ljjc7EuEZV
Ua0UhAV0+ATXCDI0NvYxH1sfj4GqmLOrrdoq3V5k68PS76c4JsF9Tg7TZgKa956WQTsbWYitmTIr
zXua58EDxKVzo1//Q/8cTPQJuEaQiywawCh0tFmPoJpqFtE5rzkM/6XqQ8m5OQxcpdsXcO70Pr84
ADKp66oeS94eI0kZ0VFNUgXXz1TdIRORi1k2oTaZcG7NDEarjqZ08kK0Qpvmvqf3NS2UtNRp+EF3
MJwNPQn06AZiGRqJ4nGHc9OAuatyzjABFO0IIwMiAKtMTWY0lUl7ATLZzlfQ48pWbVGg596tvPDD
fPnSZiw1mpeB9TmAn2YUgcUQHJOeMwSNEqMXVE80/z4COLxeRt/FGSvRrhlOGKMqDQmcrWuoJkOH
oRAe/oCP62sPZi+721G5neHkTnRCU+YsOXi5DEl4IeR5zM8uy8C57GR6jrKpOLYJchDWAP7xhM62
cAz3bpVIxWuhQbFUj45B9xJDZw0ZreZeZ0xfRMdKKQC1aomoiDpLNBZ7D3cPecV9RtvMsp1ly7Hb
birGs5U2pp5wfIZkCug3eox0nNCjOBV6l4sHz5w7ppktT2wM0VtcywV9KtvHQfxEH+vTv5v4O27p
UzZjTzRukRYhriq7g9yTbVduntb8Y7lkYGJi0CJ1jZ7TIf/YT/FG6JSVMA2AwxUactmeNtUTj+fD
s+EAwdukb3dazxjt7p7BeyIm9O4z6Y8MnYt+mfXTc72k+1jLJFrQ3SK6ssgDeDeKQ6rz4F8Y9GSr
+yubTuNpjyb4JUgoLgF9I4zL7C0x0ORMY7zhNjMJrbPMAJwr6lLmaSGclGmVQW86Vc27EG9B65WC
r1f+G03MwvR0V9ipUGUdGkHlPngwhX13zrGCkgd3wM5p9VI8mnJ8w8vntGzQANa5+eztZna5bmzD
khzA6i4NINOKFlAdEUzD3xXEKUhxn7w/N2qKEnZ2podmHCiRnrR+vhwluI4zfXoLEPQuG6GmwK2j
8u43zJpEmGb3DsOv0bqhcA4zOvKf3o02zQGvMU546xliABR1F/xUQoxkyMAPGR3ReYpyPZFma9Fj
T/MgXd5F0E7Rs8xVl1naKFZq/D+GzPv0De30FPXApkiKpD8+aP8fHa+JvrnTcTYM7sgtXhQeihSH
tEgvv/dwsM1mmf91JPFsuDUyGry3+3a7uHfzuXoC0h8OT9XyvNO3j/W/H8vT4amO8/TM/5Fho5VD
hxcX4XP7Akxc4RIKdfGdByzUVY1rJHTDBe06i8646zCGg257pj1pvBzFDP4MaUXZjF3ZlVImFEBV
17zB1AiHMG+LhKUQfb27LU+QV3SbgcU81ESi7b9zqRDbenTBqQS14zwCRsE4Dw/LMuUtyRbB3kTS
3KIPyUKuy8qxftl0UtKm0joDH+4E3Vd0TyU5roQcMeLc/YZa+plLaTb9bmhKnNZLxQbHjl5VtBI+
p/qEaNMUAnAFQUBPsyD3FS33fYWwwh3xtzQhoB7uPPCsLsg9K6J1/mcY9cn5KKdjIC6p6ibM8ZFR
RFZzw5dDFRittoRq0WyaDRPimw3lueuq8D7BC+FvvgKozttkKcIRW54TdzCtvV31tPdKC2wP4giJ
5ifEvdPe/TjjaRVjfr0mZgQ953/tj/0PBphUIpbpmu6YmeP2PgYDlEHF2u79m93PpVhlhCtjVXly
4vrojnGFClL6R41F37LKkWD2m9xrnWuoACvApJqj6duXaZTuXcQlbknCpPPJ2BMVOEK7f7EYO8e2
es/09OZoI8CmfDx+5kMaXF/k1EALzlpOlKSOhRgIoaCYeAU7aWjniPjFvuxd8e6D+TnqN7KYVFZz
pZ1f4Y2KQzwjbSIFjAbBeHWuwrp4hLVFAVT1WBBJha2TMEzkIfwvIcElxoQnpbXCyTjHNR2DdGHB
5yY0RHqKoYbawGLi9o94d14hBtgxbVe0QBEtckjzNhK4A4osU4NFxZger0FSkydMzuOSc4eHTXO6
xM8KzXvjKvbwIM+eMMHVXRFIrJICNwUwCBBQ/GcMOkex8zSBUnNQ0wIi/kTXduEVAQJKhipolsZN
HCLJuVu5Ty1hZizEdzfz1lHdag4XwFEn68x8gTG6cva/mAg7YKGWqA5RdNoENCGUiaBmdrJbIKgd
T89LupB4zs/5w6yFl+TwqVxm/2BcKxSkRXB1BhbXAJBHcVtesArpdLIGIQLRYIBJ/kSdx5QHNGna
Ql8JKXBJvKfYdMc6TDEJ1EgOhi4D5VcShrJai4488Nb+B/yDkHV1iIu/aM1le7C6hMpiGOn7YTSM
qgPqKBToQqf6DEq0JPpfG5Ei+PyWiFGEEhTRCSpSIPhvndFYH3xoesZLiOp0dHTTKi0RzXSe7NHj
mHxiCcPYonGt1sZC7k30+PvcL5BICbP7PKlR7sNIWRYCcMLHY5qF+OucCb6Xdc7rNBvF1aL+VCyB
LBfLZv08SYuc/+ZxLbR3kIR80av4gjeuRs8TyIX06QlEzOPCQMDr8oUIAGmBj8IYhb8xU1Bgo7yJ
Pj+Fr/ADEpSU749Q7A2jgSNgPAZ31wBCMggldLzD+MncpltEf4Yn7g31QyQ8Nfdp7HVrKVIjTgOv
mXWz3ivDmsbqES6kglS2CpvDOb0jMSSJiPx15OgMZGAN/ZPzCRskzQfhYzdIMU8M8MgO3/gbq7+j
tCHtkiLooy1wOdypQsan/aflo/am7P5ZKmV3zqwvlfbCpjDXcCaTJhKJ/G7DJMMslWFIPExDqDBn
v0ii+R40YRyB3vNo0AfNmHbv9JsBH+3n3Vxhp7UgSOYvjrYP4NbdNRiEhv/mjAacNLvShiixiBnX
7iJYhsNT82CGrkKjdjXNUvYJgjfD1cNRavAVVlQlcNo8NwYTaxbSjlKhtKsv0xIpzeUVazRE/vVi
SMlgc19dqM6tIDrfV/Lm8Xd3crtaPFavv3pRk84F/2X2tHzvP8EneC7qSJ8/F63HMMz441A6FIaX
uYXb0lrkDrKzdbEbMliWbtj6QOcfpubw2vYCZ1OdFFpXW44EaWbNRYfjiGBzWx/a3M66uZZ8Tpe4
FD3nBD0wetbGnroA+dQ81X8omb9/8sZ8jCe0H/8YAa1eHi68T7+R/nOOKbKTpxhxrF48t1sJzsKY
VCc867nKVIHWtv8aaNoNDvLoh/jH1elMZAobhQURoFwC3MqcWaiQi+e8uGfgFjYumSIM8znC8AUP
EFn5dMkhGwlsyi2pcdfOtNPT/Exq7IvwWKGGUuMmCZPzYI4hqSX0a4ZLkTvEcfIFtGXEzw5m740W
5wEIAXqdL2TBCHr+LsF9RoswDizFQqYUEC17L++JPFTG6aLpRziFFq4FvBsigdJGkYxXnIMPYeQP
36DFQvQ/SCD4zBW2ko5/dvWFkPLmdp4iBDw4TwNHiPNzcCjUfR1xqHVoHFFUrFGr2+N5ERj+Czw8
U5zaaYOesZ7KnEQ3urM5Ef0cTwsVJ03KetBudSwcnbbReDWmeAvkYBjL9PIHj52GlXnsJCTuZ/66
ZLrbN74c5VBOmYMNrI2zXmNGhqmHKl4xh1+9ebORZdg/xG6hwCb9dOrkvr2Q0oVQUYc00SKrxoCN
EDQKtf4AG6diOkVv9HjFxFdf+R3CZuh44eOAd+L9Ujktj6MUTa7wMupNJTbpqGJGSbcp/tgixwI6
6JFd+UZCC0eHVMHmtgK4+e/rfvPesD/em/fx3x6Sdo+n1a7oJKwW4yPtIV62AdwwH650zmzGz1IZ
DYr5wCcx5+fz4br38RvzUEuKAxOJvOeWLHlCP2WCG4f7WRKA0VFkvxEbMGUCB5ncpiXkXnfCt2tY
xUI3+6VN8une07d/JWfYoyTooG1VNJKLHvoCHy5HhQtUSGArNuJRG8AlxqEe9rzO2L/PykDISb5O
iQrV+FN4zBwWwSBCbMXXFDrdc9ChENRnwn99pYgbnBeBKqqq2QCP5Gyia3LPXha3/O1jZthScLc7
3I5+Wrrglf/J9++2A+xMc6QE/aZHdTigC5iwCWE/tIE7w2/7GeQJ/JMHXFOsmPWc9RMPNhZ6NN37
pUi/eJCVrgA9cfJu356enA/l+u31cF6YVeYPXW0prouDKabgC7NGmmmLjOCXdzBfOPLwa1irhGfu
mGGRhFz2x1ER8jfc3xyQ1dBiRjHeH6LjqXAWGfTEbMGCIEWQA/EwS2I3cnhsVThMuEZ3HB4cXZuE
Ii/Y2Ff0Ra3bgagRoAQaJCAyFNCQei6UkIOXzgBFnJkhfGMdKwjUFAZBiiNIQDXexDzYQ0IHBhtB
oJP8nFiagRYm4D0gPsAtZsgJeAyKqYP4eM/PC9xOaFgDDhAVpc6V20ggx1JhyiAXJb67NXH9x9Ma
SFHvA+hCNwHggAEehGQ2+CyCGhGQShgInakHNLPbRYCy24M9ZDPuGJVVfdCTfMmgpzI0ttclwdYy
S1+0uOJVOg3OEmA4Pm23YeIczlLvQblA3t36l5Q7gTY8Z+wOkBtvDOmPxjyvdYEx4RQaPkONXMgp
Mxkw3G2KQHiOXg6xMEYkeZrAMTWrWeCFox+FjiJvqikTN5gPSR5FY6U88ByrqYRtJY0AMpQUCN7o
hYcjICoXyE04Id4d8WUJlqL2elIjXUg2GQ+gxfN6QpDCxCABuy1HKNevAb29VpbIHmr8L7OLFHxH
3tkxrBFjjgbzK2imC/Gt4ZbRNegRDkoO80Ns1gFKcvoazCZ6BDqcFoKFFOlxIrrNnjijODlenTI2
a1vEVSpUaHyQJY0aLpbRxalFWCz9XOPrUg/gf3lSPHCuOEJviGAcBsTPcKVc+nsCPWjWgvaBu+Xi
dhRM3yGQtk5ktiZ0CfLYRHQsE08XhPUtsmSaTMj2qCKFCJJs/sXDMFz8aVFrwDY8krd7wXO4gHlT
d2T8AobRO/ymWeH5d3i4wHuRTiLbJXBXV4bJUBciRfHAxkzijcGpw7V7xCg/NYXGfk4eCMn208ON
ctppzmHRe8wg4lPVcEtalOIAq/iO90yeGy7gHVM8TGJRD7AWMzzAdmOWHm4HIF+aVWvmxKcNMBr9
7wt5JYOyIognQIkOABzQvgikxRjMhB5KFKo42350sBYUrWYi42CQL5Fw4Ll0r2BdST6jYRPc+gBv
NBynhY+nBoqLxlkf9px9jpiN54ztYgmFgoUyJoygQ2uFYUBvi9zQ4vlHQllbxIQb8PB6Z5AUvs5c
Hbzk4AxYAyc1HYeSjzPIOiEWdS8L5i+SHSNcYV+gOZx+3Ls7SsRPKIvCF3erJ3sCDXH+npeReKgX
RsY8J2LkM/161nf6RvGBb+81sFX41DzKATlMgDkzxAEYUNp9dxm48uaYdOLSRTCMERnbxqxwJPch
VjfpDGyhk8MC0dDU1zMF6SXTKhDqF04ZibwFIgtsQ2uS9JWszM4hz3UzwFh8QyeydWYNRaHgT6LO
Sv+Yp2HBhIKT52Qx04+3fWHRAO0AWlKn/Hv8xCbJgD9piJxUpGuQ/wtL5zFJEi4DzgPP+Uk+i42I
LroJxSpvhYjpagtvXJqL33k8G50eod0YB5hx5wFVuLADnpavtB2NFczm5ndGhJgka1hY+jQnnlJ3
1C0TAdZ7H++1afBz9bzcjEmh5PuKmLnkGWbmgqS2i6do0RM3k0lCgdbDJIsbK816WE1Ij6HgtG7N
7KfMhamFrJrYBcGqsn2QoLwcmAsJ/Qz8Dcnu7xyB2JyQZ33nsVXoohEshBqCnfty5NEMeZmJwvpn
rqZayEHv3Jg3Vs5usTYVtB5mFYe4wDSgKD94X/8Qjt+I/q4Lkkq/Ru6a0yaFpRrBuiqWl/A7ZcYc
iII6lIjahluZSsJaWrxxj5o0g4z4PhV0Yp9EXCoG1C3IrJ1GYCEbAq3mBO5EFyQUgJBQThQ797PV
iPlpDwriW97z9ZysO+8Td+ygRp0MF9Jc/PHpAXcIiMa8y5pekamGyyUWf7ZiwrsIhMsNto0sIMHe
UfMZ8tkPzDvx0NFwzTPGPQNKVds8fVAz7LN/qjx1IWB4EvOSqIQavIew1neWzCDpHfFOAw4Q+pc4
Wu7Lc0o4CWIArTXQdvZf7g8XxsyYCWAEjl7CRe0/BN2Ec6EI4oSbqf3i/EHLWupp/tfNdfwHEWPn
9IwRcLc/ymKQlKdhNNoLf3kYZ4x3EIjmF2sTgbk9hMYp7p4AxwyZkzTei9vRpxXn1jhtCP+N2ZAZ
jyBQPSBu6OzLg86KFre4AVVT0l0kguX7f5FwA20u80qyaaAFxGCuZUmc/wSS+HCfQNMEtYxvRntd
xAP6ZAXJ7oEhEvE5vLXT8GpmIDG0Bd4G7zh2iqW0YL6TcIHrE3kI3jYLvltwUsxtHKHJv8U6H0xg
1K5L7l9BxuaAJOfHWBDHA4DLBEVVgHWI0FqrXot3kRZSBOWOJILGwcOhRqGFxAOJfmFe74jeeWrf
hcbjv0EV/S5yAoJzPxF8ji+4Q05DsTBQKUZi+Wj+ZSPwQ/pqEL6JS4axiosqfjqz6xk6IHXJZNwP
XDXgaZsRiLTqOArh6I/C+jigqZDupZib/SCYleg+P+arS2bRLrdRigmzalWgKx9jbbyA37nqLf3i
oWamNrKIe68rY3de8MVt9X//6Y80hS7y0pJiga4kYo7JjvPI38ezxbAwvo8pUaBY0KRixCgC2Rxy
xMM9cdc54nvmBAvVoj9eprdVfzzD+abx+ijtUDfDfvlaN2dQzy6LwTEH6z4SKhXe/RK1f2VURoNj
FX1oSGf8075IRpur9wg4cAB31osqKsnVjzZl9KWpPbrt4aIGj78iuSajYwYeY4rPIUic5XMiz0U8
MGasI8leCi6NT6hBnHYHYENBMKCmgTnXV/zJ00gPIkJa5iHNEMuOkgUZf4pDEJrxCYF7IumtQWLp
/mPO1C+iYM1paRcZTfXwRahYEfuNUw5+IkApBp0TkmEnBftygIGKWbNuu9aj6/pMP5DofNCC0eIL
eIyMMmU5wudZuxYpyzEdBvH4R0fJblCgIKIFUAp4VMzltt4E8sikCEVIN5rrJ9taONUD0LU1lWnO
XAHIfRiTijooyTRgNusX6hLsBYiw5GOd4b2103ECnoZucyMqwzxG2QphlJw61yB4ls16CIShPgjy
I2vdLUCvXaHRMnrPuZFW/pfPBsPK9XFkwTsE+6ODIPj8+y9IAkBxNdNizzYWnkwTpLr1A0DHB8oo
ai22pCA6yl4NjzILOvYXwLkzVv2/lJeErWhJ38BC/iuYLP48AQBNchCVstVa3GoojmfAlkQI9oOB
dsIb0kDgnWe8Dp6nxFkxAGlZcY6ojurQjjcV3CJRhZHZ5gqew3ebJecUAiN2oogFqgOamZ2dwHza
AoQ64sAb4NVk+LcZZ7BiKXMQOtMhrDZm4QUlEidU07wug+whiX2nI5MEDHOldLdKjJ+vT4OTmjbB
I7qXpota4AUPTTs2nry+ReVqRE1YS7u/7+azeQDCeHn0SwZqICOtqrc0ct1OSqIv7icmivrygk74
ZqvCV7vSkAqCiBkjtDfXq1E8XhpptUIbgL4r/SDHABRCgnLZ8JkWYBRTktIs+AZw622V/2HDE3wQ
mgLySbdSj1DZPIWq9GUlatPZriTptRrHV/pEhqG0HvvVlnw8Qga6Pq7zfFPTr5LyW78bf2c5vMje
VCLozRwOuX/fKvyO5jYdYdYZO8KxMhIHi0omMF9RdorxR4/j1IibSKc0/IGgS3hKb53/7/vksOF8
hiHNsTwKPzuYZ4fi9zyHl7JmuqdrLMCNYRdlvNQOc0JGTj5WYI8/q1EOFbx3L7vep3Qfsy1JiA4j
OYE/fW+tN6qSH74sD5fDgM7qH+WHqX/d6bOFGI1EcjhEy2mVxL6Vze65AmpSI7GBcNYi2REnu3BK
2227ha67akniCpF5h61XlkP3E+PeoqNKccfExxMfXvx+gXBZ0i32LkzBNSb1SiQrTStYNMyahWWm
xPW/eh9gfri+YIHbqcpfySw+OayoBohKHTeIwsrqQyMySbaHSXRq0Tzucs6QBCI5ZV3JMd3xdQTD
FppkQMBAMVhwt0RlnlcD4JexpK/4uxBe6BKSRN54wsgrCRjty+9tjTTxJSzcgUe/MWFh4yi4U1XI
wVpxnN7JMHzJyeeBRJzIQe+fvTdnsxaVByZehLcldDESaLhha8LiqF6T+XZbVJgz4b+IaI6jcjmy
YRuxwy7hkPmcPX4B/cGL/040xcV3JU/FjvSJeOfwRQmfHayEwIEPI6KjpFjKNoc+D0MFkJkl92nr
fvwXEjkYt9J0RBkYz4CfGqTizrMEQElXG3FgGr/VkefAHG3MNODNpQDdnSsgQeLY5bBeDmbdBkog
DgOJ+bTjDiFA9QiSCErFwE2cwpoaFa0O7ihg3dC/g8N/h9qJWH1+I3jpTiVMwIrwnyB+OkjxBX0F
xwbRB4ONMyye9NOEj8iYduGbnHx1aIH+aGaG0aCKwcDbjh50AcoEtAAwhsuLz/NrTBd2wY0FxQlW
ln4gL0d8cqISoUSQz3FUVKRrC+z1EogflL/tlw4pmH9ZgjfDA6LNKMpY0WNzODsHPYLoGjpYE1ap
qA+QgM6YKCuE98DXK1w5Y5Htvz/ng6iCnNdiV4NS4Ix5sMOhMm+NmXBNBtxAEZaI8scnruEcfmK8
oei7xcYnwqXBQWEdlkLVRAVF43oFDa7miCrDjj5A0OImUdm88KlP8cTGpA0oMJPBEuackCgRT0aQ
2hR2YBYYW52T5g35GYzI7Lx6YD7/R9iZNTmKpdn2r5TV88UuM6Kt+z4wCc2zXK4XmVzuQoBADBKD
fn2v4/nSN7osy6wqMyLDwx3B4Zxv2N/aKdTIbPyAMdZQUngpQ0XyMwruBAW0PE0qffVE+hQ8fntU
f/UfMS1ibdkR/sJz5PtbU/HGdhDRqAnyrtJtBXXCy2t/0yT/JttbW8wz/G5d5ddgDomPIGiR/Ngj
YHukd19sRUyVwMOm7fsTbX4LokQ70mdKBAXLkILXF438HzyKdtQoKYsQJFHMo9k5or9HR0Mb6Wta
AtTsuF6PdI4uzWBNdO/ieDC+C77d0BxeNyrMaHdFFEapgHgMBA0BFlLQdIAV+G1F4PRBKPXcETih
c4E+LqIigqcdY53PXcdF8ruGyhshEPRcWO1ESg9PM6i16wWvUA+TACuX54z5UvwYO7DtuS8qneaE
vzbZMDcKY57jwy9WDcj3J0FZNdNrAjGKUYt8BZaX4sfAz2CSD+ZgBJfI++l7inb0jU8sTSW6nqd1
S0YqUQwgtvwkugRNL43IRqkpLqqHe40XKUpuYkyaRJ+Chf76wjF5QxjJ3SVcFS0bUzhb3nZ0cAbz
uAnwJRON8/sOf2DuNJDEBBAEJlEYeVKatkalzzk2RuvD/SB0TFaCBVLsniYXfz/+kvrbIDlmC3q6
HE8W+oRmfZoUKMGEJnWA9HmEi/GUGboOCP9gyngNEWQ5bZFunBbpFo0T9WEmALe3pT5kN2Bnobji
Ejbj0InCAEb9WhujjYXBL08ThqApW9NWLeYFCis0TzTZM+pU2EpQWiqDirshhykXhLiaIDQn9itH
Z2CDGArwzrBNv+nrUX5YihvHMwJCL6qADQWu24+1QG/JQUgrnEOmnUaf9gizMaB1yFP2v2WGndjP
FQoI70+hM7gTCddhdIZzSnsiH2riWc4NdlEyfmbwYZVDR0ZswJv+W1Kiw0EhlpXKkUaXRqIYSvK6
JQHRAZpT46SmxJFGdYS+sgeakiThxUbxoAtDF5R6Nq1t4MqU3+iKxvMXhWmWC9UzOtG+ROFaOCzU
vCA1WHi2cyLDUlR2qCWXWIu0VE1btKzpyBYKDipE1L84teBdkBaKqBHsC5uLFMorg4St3tdnesGM
mkxBQWFuVNI5Fkje1O/JYOLFe0mRLMzO2B3QjebUX4iimrWACc7uB3cVJCisT6bhiFJlQGS4ax8o
MFwIqRnXQER7thb8i5Ng4OJ0kQ8HqQPUOyO8hXa/N8WOyT2EoD95hXS66IBBS/4EwBuW/ArW1qok
Hc72dH4X5IkadU8REefTdthBO4bE7NFgpwhwOr7G6rpkMWiHnKj4fZAWNMOJn9jSaQTUotgzEl9F
8YdMYDB+T4Hn4wcuDuyWeVr4ojU9ZzQs9I3zTbJpoMP1M20ahwp8+f5KEn1405FuaFNqB5w3Hj7J
N3+7Z7AqPSsX6tyT54vEo1sSyRO2UfSbglxhfYhV+kbYQmmQUUyqeOI6qeL84tugN+AvUVF95C7S
xypEOW4KAB9U6W+FAXBkSw3RpF/OSuIzsIEj+3mOtINJop1TZhqsMDLnb/9WF1flhBVExl/6Lx7p
aZhRnzmJBIOv7jlkiAHHqVP6gnFEQ37L9c9VHD0IVqABvihQcVjyfeu9Cg+ZmJOIA5d6HpjF3VQu
A2KP90j2yRugF1LtXHeH7mChmR0rRJMGrX/0BQf5et/ig2YcbsuWQAjBwVmIAICG73X6IRWCbWlB
7WnbUqiSaFwMZbcSJQWquuuaglW8tilDcFgfRP3rgRF5OukIrETBLF7LV9DUPLLbkhoWcGGKHQcT
NTBTOEgEbltWnn2J1y2B82D1FkR3c1WRNZm8Ez3hQMc6heBJx3mfcWHyAMs66u/naG5gBf6E6tmP
W1I6JK68j1SjhPTClV0CRZl+yJ2+VgnX2L4Q4Z2TZTmXrxn2L+U13iuLnFtmzpSD4Mq/DzIk8Ts9
I/hUNHkowfDB6ytXxGsUll8Sb6XG60RQtKe6FYpKPnUx7A0Eh0odJ1uL58InHppIE8QClBaDcc9z
Ark8EVS3lGNf815A2tMQGfyqv4pXh7eQ2JbYI4HDLOozyO6QRhLtgtAW1SNxX8zf6J50+SjCU6HE
idfEgQFpBeVTC97ffoB1jJdz8orcVYM1SOuDWtFjHSMceVDSppY8IfqdGxd+ZDRvxBPnndOIxEJc
c05DERKz/laMdYd4UBPGQNNBbFHPlPC+aL4es/dXvSs2aViOkw3oP5qBzTgaIgE35unuQbXrvkjB
0KnQ2Kjv1xRXY8iRFkhvaYMjGwEa1dAMKxcQmdRCVgwnYeyo/b6wxgGUzREuV+daREa/YFfIhbTk
4JTSzaOrqgNRJxCndvFyrm/2YwJe0XQkz4rPCmNA9BOlBUsriHf98g3/9j0vLIGYXCDfG5uMmZQz
GpqC6g7bfEF1XnSFRJnGZudmTZFCiSfb/Va42pVMc1ln6BSAHmD726SFo6ohMG05C7NRhy45pgQD
efOsU/9IzskZNS6YMxKxm0eU2l7/er44m7zwLxoQVfICXKSNcimm95GoyRHFllf+QeXu+riejoT4
FggdMsqIf5krlhnKluwEH5CO06+DOSF0vK9sHA2qQ3fRqF92y24hAtIWXZAI5W9T3jQSKxPgtdAF
KJB8ozW5Epu3NKVZT9tegMS7RbfE0gChngz2+jWxP1skLPmP9Nl/iOp6SxhzWtufJnoIKl8xh2Fy
lD9EBex2pMWxqTo322SL5JjwWwpvhDs/xEiQN0gBCS0JRAly+KeITGkCSpQFE6DZqOLvO+lTCNDu
FLe4d3M6szua84hjqFEjvOqH1kYc7Ap87vdClI7tLck6blM6NjCYhvMSk0dQ/wYyzl6iLTgnRL4R
sy3ZvNdPNmIDDdJj/5sp/NpcPPa4NImC+Z48A32B0DLZJN0F+bFyEVt0yT4k0jkmDQFI99xCXg02
dxZZ2K+hIBODv0RHcnEbiSPlhjThzU1s2abYtM4CgQ86qsCqpICb/yttumScHZiMUNP5zU5E3kW1
fy26DrCf5hZ7k3AzULjiO8u4dFk+b2rh95Zmiz3FpwI93OPDFmnmlvyYlI6Q5GOAak0hD7DDJ94X
0ka7kACfm2lHfbgjzVQ4YLM5PihDO2iB1wp0Mp4n+wSS4LYblshWmmF6SVD33iaivoFIkt41kolJ
+WEv04XyOaByQaV2sKY9BzIEwYWo54p6bzvuDhBlParV6KVTRgPRko+KGXUTgmjtU1vWHwDBbK/8
QJNhfNqfFgPCdJ0g/kZi0lOUb38kJjwosGDU5tAQw1YDlRjqUXw1hjRBKeFgNL3OUTfEaFbhM6+q
GatLrE8yFdbfTtjVb3BH+nnu7itETQ9CY1KIVU4dNt0QlKd8kf7VPMCqQTsb8r+MxAFKUxu8Tcb3
fFhaJxSEoMJSt0A4Lbk9Nwnrgo9mRmz99ZuSHB/8irB7ZaI+JoH4aoogW2SL5kd8CW/A6vmDtGqW
/8bl5scb6M8RpMZQJ8sgPt+YgN7fswEuNTf0qMLgCd8MwhMW4DvIiXaqg6idizIMfiSM/ZMpcKtI
OSh58HG5W8LSiN8VPxUZAB8AJMESAysG3p1vJRjQJpS8D0mMGJDoCDEtjcVU5Aq/NyNb9NR6Sbk6
kT+Iy3rQJ+XD0AVsdsiWnBmzQOikP4Qrl/gTRKNYZ+fjZqdPRDmbnExoOOgufzzIBwf8oQJKLnVR
rzJMFCl85MxrZhWyyxcKBmv2QCJSoDCgzjms4aOyxGlEoPz9ojOKhVjKVMQtvK+MnTViBz4ChKdg
rtPW7rhVybinaC42GmS4C4PxuNu4QHkB2QsRaj+K3Pkcfh87uAYenbhyK7rNQjKCkQKdao47Mt7+
K0d2IvoDpHRf2Kp84HEVkgWiuRd7vzzRPyJM1ekv0/0XMxiiD5vwU1DeIqZnQEPIpKjl6lN9ynJD
tFGSwSFs803MEuiokiyya+6ExNZEChwfUOouVJrsDfpd5AwLJCioT6LFac0eO8pniNvoxwrFAfpn
zKlEmi7E1iD/Fg1S4I2wBSA3naCaIeEtF90wHzP6OTZJg1+bX9Aq3QLqiHi18R9d4fHEjxYU5J8X
Xw0epBj3I/5FPljgIY+7G4PrjGvTHH7P+tFp0lHmF//869d30Mp8TajQfhD/TcxTk1c/FkIS8fZh
WzCcIHBHt734SDndVdQWCOliJi/I0tC+YkQ2J02f3Y58hJweB5n6i3luoSHUpyaXUC9MNI8vPhE6
2Y0ZVisW17A5Rm6MckjMMXSMV/RfJJKiMyPkMrzx4i6IT8f2hAnazu38Bmkcxy/JZT0t/CpERefR
LfZfHNInt0UgDESAGgwKSlFrHSrw+BFsYakhBoxpl/QHhE6TN55o8VJDHM5OiGhZ6HMQam9qbGXQ
vU7v2wLxieggeti8bFH+0VsqKEakv0opMbVZOWem+6iMEtTg1XZHXo0oJygRQGOKy4U0zhORP+36
39d94NvMl7S8Gy1/594hPkONEWI9RgCG6hUdXsZnF+YQjIlMxPiPStaF5wJpE7skiSUlRJFIziWS
1BeLH7Qvd1idJiGDYtTIac88uRqKiyMDPQXkR2H8AlMcmzF6dDU9ekT+ZK+taGSt2FSRpokybjb5
S24ghAYmHkaoQFizOe+yisPck9Q6XVIHoMQgh8UOZcq89bhfq3iB5FUc+ov2y1oKsxBGTWYazSa+
P0MECuVhEI5e6oSFCKJmPSY6JzacFG+DEykzfkNU1RDv8YGJzAx0GfqqCuown6GG4USSeItf5EP2
qHdwO+IHMSuSM0HNZoFmXV1j7MDdMxmdUmjMiBkGId+h3hyIOgAiG0a/8MYZof3ma7nA7Y2f+fh4
YRjBA+bjozVDQYN7AummTA0QGTad/pbt8E4w0jM6ha26CBJ3HIiizk3KkeOHdN/10b/x7TSUf2HP
bCmKLZuabJjaQP/DtbOL3pFmacWdqhj9mpPuyb1rqd8WXAFgcKTBwAkwZ0UDd06YoZ5whFiI3zK8
h12UjsvXtpgN2CbRnYHCyYYmBJA0SKqwsYZZsjK05UkbvvKwP7kmFlC8CtY00u7O8xYWb8HzesAl
A8P1BSArPw7eGBxnKAiAAr6pure1+15IN695MnOM3EjGqmyc6J52sMFYAeyZijHhQ4QY4F576H/z
S7ypKlHDpizecj7wwIhZJd2Xr6dReWDynowQlSQ8sjm8c/3tN6dFf/Lfyo/OQ+78FsRSOTfBXNR+
1NO9fz/9WxcUfdAdWtqQVH9qYtoe2kE3zbSwrDaPEizjkJCF0GaPhrnnljnPyCNHnLXnvljeycBM
zzZdRGSRcNyZvReEs45xgVIK99U5ATDCUqADMBYkT0+TAnVfHAYAfovhGwMjngAMuPcij/wXeiJc
8jaSdDz1roy1YTZsU4e+1abAxuwG0NJ7WB6SV1zNaLS/Ky+F+zhUkHMdzBPJEUoUYWSPpJrA6YBT
gcE0Q81leY3px2wpfdg1kwr3R0YZWXYax6/XRbSk5z11d4pcZOUHrfafipeDa7y+IldPPcgcEEie
qMrHJuwHdVfSdkEKJbnUIxoAY6M7ToBXegHMVWwUqHiUhJjpLebJIhNewQNY4ItUGkMJkaddf2R4
tnWK5xqaXYTF0nveP0F960wTDIHmFR8gl/ptfAoZgIYGaWTeaQP1HGwhMk5bAEsUoPLpRiv2pRq0
yDFZdlDAzGHUuqclth4MmS9yFKbLbFOzZhjkZ7waLwd88G4ADwPzFEgVQCLxbFA5xJWXSWEMxWXc
sodsAWwkm7vh36hQ1E43eTMb/nNnGugemNbIZ1Y7p0lB12wH/gEQ30D3pXM500txVEY4T+F8fMiU
yWmTIXXpAyWfQGLUsDlVgbcBckfW/3I7czJYDvb86glJkZvyegdAJYiIAF9lhAo85Sv4S4OBUgJ5
y006DyBr/6Xtc8lvF9XdlYq9XHv3SbpkFl9nFHf3nCs02HqfdrrKq/FYgD2EI6guo2eIxql1ge7A
XZEhykDJo78KOuUk2Jy3t/uyHXDmm26tDHilPQtZdRO0tGlk+gA1dEjoestccUiGzcGwzVyU9TBk
pGOEwn5S85bc/Pc6Tj0T0sbW4k9yL2YlfZHJw7vQgFYuExbw510RpCm19Jihbg82517jS0xIfNxY
qSxs4Ni1y30F9NfPGI6t9n1EoOqcLhZRCHPdAKP6QPt5TV/ViMVSnStAbXOQM/KIIXMqCRXEwx2Q
RobRQc1i4vV2+KvwZ2yEaNP32fxo714K0mvGFDrT1O2WKW5oN7JMHtDefIAgPTi/xxDQ2aOGDOCB
szjN0xtaWBTcBoaGzj0asqFFhX9iGjv3APpBErn95Cm60+q1breQ/d67f/7j//6//7x0/xH9PJZ/
eVH/I39ly0ecP+v/+qf+r3Z11dBk05Q1U1bVPyyqKyl+SmZvpLvBkcpAok41ogJMH88lxzuzI+u0
cwp1h/UjtXWch6AcFT4MJkj+OlVxE8uLrcHq4ZKhPRxuX0ChgZooAkBoNg5DFM28KB22MAVdK70g
eFDErkcrnua2I8+Nz+qn/XeHlWr+8x9/Gm9bqmkOZNvWFM2S/zAgjxs1MhpVSXdZ6UoHs6dPR1GH
rgUz9JwoJ2JOoK/dLYB4VYXALUZkXORAkVO/gxt5IWMZIOjWt8T/+/utiVPyD0twS7U4SK2BoQ4G
8h+nqPFMmv6l10D/fywbS0HAW+/T5AaoKARuqHPzqPl/19LwVDPinTHXzutUXNnhRvDbcM1JJ7Ru
jC3LzVYcSmx0vMbqNP9hpqG0/s2hrxn/8nIHlq4alqVr+LnzcS7ndZxHLCbl/yinVHoYfUEZDef4
AYege9v2PbjrID82hN/y5I3/HwyR6QkbOlQPzGSYkxNVH9uzvm3dY5JJoqSRw0tI3PQL0cCt9vln
xK2OhPE0mmuae80eG0J4Bo0wulahzNIDZAIAgEvuPmGgHuTCpVC9lPGFkgNhJsqxYDNwr3od5jnp
WH2HeT8pkTIzQRuo6lC6pLL7joY9s+dg3dhtpLEEsFOGu595isLmPUKiEGNqCA2wdmzFLaA3Msnk
p5U7AJ6jOa/OUaPNu/DgzCXZLL+vgOrIYOF2g2/lCMxSIUn8MjLXZnuhlXw8DSiwGOxawBhUT1F9
EPeM/Jixy4VX2WzQD8GeDpgAkEOqQiYFHd3taQhF0BNDmOL6KSzjCwuzRJyrbjV6eie/RN9pCXpF
i28kGdB9HMHvMy4nYx3j1wawQOZcAZwya3D+Qv9ZA6X+anFPxyJ09mYeYpXrw0gNeG9hUBhsuwMw
zZBEpDMgEehEEd5p02JfF56xQyXesZ+77Rv+RoSwf2VKzgjvi3fv9rmr694p9uTPeNx+FutmZ2L/
mbqALB5Ms0NpGYzYtaUmvB0VjHGY2iiX2eWW+vZnQVUO9hQ0eEg+2GTsbvN+iZiLTXkKFwM/bcWV
dI9JF/quCL0YVngDOXTKJasBDnBPyWHg3jqvfQ2BNaWI/y5skvervo2mCTJNrkh9euVPhn2UJHiF
sgEnUfCptu1G/4KKA54j5iFbLrmg3br10tjXqst+LnU+yCoV0Ugu8GTNAOykWwGotB2btXFkNwBx
Xdz9BuP4l9MkQ2t7i4bRyRVZ9wcFHb0Y6szJ1BD+XNqOkt8bgcD4Yo5zYc3hNjAwPeUxeyDyS0Al
u/FFZaSO4CgZoUiUmNHCdESl52rmY5l5CWhtgHvJmLwqosgLKQAytUWFGl6HOekY+x/nAIZLj3lB
fZ7gpsoYIL46FGmAKFz7yGuM8UXaGWfww9Emd81dW/ipJf7W329qqthO/9emZssDU7H0gaopf2y3
9al5mvbglu6oVX+3vsH5l3m8Vgk1bo+ozmGYW+WUzEbkgpovJp627QfMzL+/Du1fbvv/4zrU/3+3
0hNLMg0pSXcU6gBM9/7t22TakzYlvafk25rgQABjEe5NAsTRkZfgJ+/X+zn67rc5DO509/LY/QcX
wSmiEMOL0FFCQEwgjf7+UlVd7Jx/3jONXEqxFJtzQBUH8//YWY0utuQ6izl46fRHfn53O/2S0TbA
24iZUoa9sNJiWvAEs9Br20WzqKHoPIQKS13dqMIZbjMYKiWvZaBFw7SYlJJPXkOQn+WTZ7lSoQRU
HgvxXodkMlkxNyV/YAp0semZGxW44QybJCDO9AuiMKOSnbj3ItSZGcPNlVLZUZME0LBNJznuVdA3
GAZCIUFn5u2ptqvTlAJtQlmYyfGbf+uDNhkxOqy3swQw4BuWGtvrCP6QQNIy934PdLiXdwfQvKQN
geY2/mMJsxTYDJy020eJCtfyqyaAS4npyQooGnRmzCWe91Ut3K1VVClEiQ9X+UrxP/jKCW0LH3L2
rQhvi7T1oZyZ0L7IA4p8CPkHJ9wFU3SUktlGLtXy9iHtbkw5HtVv2KLgoypASKHAEXMV8/fsNicZ
IMpewLWlnf9b3uQl5P1bqUejdeILYSuI14Q+CHcxncIsWGc/oN8gL8rfIFygmlPcw34biNz0JE1k
JmCa0e0RNJCD+Lz8KD18ruRtjzCEnS/BIsEtqFTL09cAKNxnC+kCzn6KPM3UKH81u1wNTNDsS/Qx
3fz+Q/FUzMzcdCdDNTN64t5ZTKnHWS4XPQAcYzpsFbUD28dY6Qz2seNT3KC5BtLbCm9nDYncHNsA
Ixnl5uFNFaYKKiCSMWYo06IiPvVaO3iWuw59RrZ+ypO/X/vKQLPFm/i/Vv9AVmxLNi17oPwRVxi3
wd1u+/d9Z9CbUXCNomwxrjwAuUx5FAjSawzOYR59ww+bPHAQINFBs1pdRJPjiV3Ze0QIHxeufkak
66B49PVxujYACAeVR6dcZiKcoYq1IjrBC/3uWQuySPUuIpSioYvy8Knoo8Yw7i5uaqJDQ9NXqdg1
HPugEXY1hC0xyQ5G0Oyt76XEF0JbaT279uM3+l6bRk2/Qq/IKdBanxbSzsYvxRa7SpIJe63MIfbB
1Jj73lMtpCRl0bzUsdwBTrl5fXe7gikBBpiv3ARrIwGA5zYArCSUKPLAlvC+pQmwZ6oDXz3PhuwU
0Jm54ODCpd6W0qFq3G6brlGqpuvnd4GNs+xLl5zKksxoQY/4hWGa4ePKqynB/y9ceVURcYniRUf1
IrXAl3sxw+eym5K9oVhkmEVMXHNioHxZDRhpiL8EBwV8MN2bd8CG5Gk/N2QlxujJqXxMYsfEhKZy
uIgSR7R6bp6z9e8MAvr8RWsFjOka39Z3sssZYEtBGiOxAc0QCs0wOLXg6bFbj/h00kK/WrEj8/db
AP+UMae1j+x0x3lLPIR0r9/Hkyzka0C61Xh2Rqtsxv6FLjq+h5zoQQNS22OzK0Yy0GZRcdCv6blj
VIQSZe+mZAMLHjDBZ0VPKKcWDfaKYJRNhXqRPIK+pQNChuyjB7z19bewwNUvYEbZGDyLQrzs1xkX
60enyaPwre8I7vAkxiy9mysRkiHJq8PNWRZeGPaet5g31wyNfeJce7fG6wBmz5VdvON4WnUHPjVR
r6UIYS1/xMeWyJnJpU4gsx0VeVjj4nrnWXDNIEvQuqVlJzbdziuBXXOX1rAdO0xqERKQ34LOwW3s
5TxTIY5FSxiL2VxKmDEq8wG6IxIGDptHL+opLCJKFKy31/7FwoZHRstllBywUJx2gTpUZxSFCs/G
LL2dEXgwFtNnXocOgivd06GcZ+NEdQdYP56xJLhhLHXHL2VoUoFFkATGlc3IO13jNctD730GhW7f
8kwJzGHp0/jfPG+etIk4M1BdQdaMfP0oW27+HPIhKI2RTueQMiSnoBTn856xRnPLJ0xS6NcyWPp0
00/VoVDr0ieaCEYVFTAUxavq8CvsIedE1tVZKCBpSR8QSdBLaYDMOYmOZaU1MQLd8rgHKd6Dutv6
A+Z9+KHIYJXpA5PIylfXzaeQVPTwuTtUrCWjDt9cD9FfQm1JDHhPPK61ZMefyCvGBeiU8lSNi3yl
35oCW943GKhqLjkLFSdqa699tn7NtYlGPQNxO7XU7jAo3O6gHDpPObAStIsoHZ2NC3WPp5hVoPAb
+7eNBLDaIqJnwOFC6Quaf38xX44FvFRbfZxC8KE6tgYQmJgLwYK9xY2BRpj/toNH5LaGJ5eIEFh9
DEuREk1T5PQbDBdPnccv+9ohVc68Eihq5904BDhITg6lPZ7mHTjkgVQv29NcDcjfqlGGF8UWAS0m
2YsTXt8g3sUmwVxWtGd1yVf1agT2h0VvlxMa2D30aFQf1bb1GbgoJ08K2aw49kNPc4RGjmzOK+ow
o/lOEZCA4B68eh/JTsB4HT7CSYCBIYpffBLRRr1chge/qKULfa3pRfMnr5agKDvmtT3r5+D2yaEh
XZg7At8BQ1m4vBdhheWewPOSGCaCL57hjMquQWKowzffbMsfzbM4DTAa/OzNQJkqoTJ5blrc0jk8
WrAs5c9rV+4qgqYxk3jjZvL6iVbC0IXWItW2FmeXcsadVsJshqIVsPYoCTBtp4j7of50WwVoPYOA
9zGXp0RDXnXCN7YGXKHZ+tUrEdv7ObYJYUalO6SRNOnQ6fTu/Wfgp07j3cVNVzM/qUMw7pSIe+Yl
4HoTe7B0oiEDJ4YvMbHFbELXQYP0WEpBJ7sd7xbAr3oBJ/JEJ04hCnZ7zXmQCO3u9TiuMZV+osTC
sZwdAgk03XvNbxSPinq/iphtFP2Xu//ec2OXJo4bH6bPePqoRcaG1n+YTThvwsfmmiFmoE+Fv2a/
o0BunpuFfG73CAYjBrsArny2jEcjfOq8Yll8Kw3Tt7qYJDwBa2JNsL5QhfdcID0ZcAzVgWyZbP3O
GAnPmo8KVIAsgndWiNhPuxz78MoH5TTSyGod+6taPhuyUr9BLkdQjHjlQIzaM754Pe2Q+02QveY0
Zt6L6oCYSsIslG3Or68M+DJ5ZYGqePk04rH1TVjBzZSbbkW+dlEtCqkuUz/Xvse8wOOGcYJSwmKK
b0FXy7EZ78y+Iojtc52U0bOIXB5jmSk/eSUfXzD/mX+lzOMyL8FtRhfPVuy9S+9Bz46aMhVJ1NyW
k36l8IMgnnwNSEM+ZUGCYUjNcrTvgjenhkKMX48rr1/Y+LEMGGU8y6vo2t4CMdAtbcwhr1iPKtmd
RB/K53uZfTSfN7BAPTgjngK2xrSosy/kHMWl5I2UQorwXg9siU5A5fzFQEimlD/AdnRoKJmIjOao
ToiSVl8zLv7wPmBPtqQcv8VbgM/JAyCkYra4ddlRZxjd+2TkDrBq5pshijkxY2+ilwdE2eVQfCEl
tKYcBwhMOWE9tgAUWTxvpiW37G8MOx24xwf5yLdkupXT1keLNoZYxLi0tqGZNEpcyK6EHMhU9KMC
54EZexLqKdSPe+LZ2/TrVfjopW670zqZufnsik8W4lga8igZaE2NhP4b6WwnpueQUHqIOHLGo9E5
biLK92dwcmEYTp7eXvIKd0xCqzvMJENbCBAYuHJAgACuzHT8wtmR7Xp9QA/27ru9s4J162wq95OI
JXDcq2+5gmtWQZ7aGcM5TV7kyIRaxpIav4/yNIM4JWAFmne4u3x2iZuH2cSIBIZfTV5rVgar6hu3
EHeCT4k7a90jYzchX+bMjrPcPYDaDb8Op12/pvvEFvdB13nKCCMRwRWkY0VkeD3IbukcM66PRGqk
fOY/qfeaFMg0xnxn/+rNgpnhfGOizT7bf1TDJxS3zAsPx1kYunqAMzwq9jn1QOArfIebc2Vn9b45
FWfXzcpT3cMzoC/mfd9WlH1Z12MO5cOxZmDiaDvbYMRco4PHnXuY4VTrSg8nwD4B8dJzKrt4fInL
m9XseOJ33BASVTS7IyOwnD0lJxH0u1moeIOrWHS1fxsZi2dAbNxTZncISxnsBtxVAH/aS9PXJHE1
Bt5fzkp1risOaAdkAysdt0PGU8rJgBm4JvCuDzAPL+d7j0MaL8DT+7ahhNmjyeRQjaAhCcEyEYL4
Q76bxlXMfoV9a/QyYFVGAIrd4IAhAAs5OL6d4FiMjhR1GNh7sT0x7ULo4tiO6qfIDznZmFxpuYzW
za5NsD8xhw8hPhAy0Hq8kp1wvzfg6qjILYGIcFSStoBT0Pjx2FTSvU5+PY7voxWgEMQy1I34jIUb
8hLuoSNDtkHPOwIoQ3+aq4U6z2ajsYT4zzCfbgijTm6YU8qnTjqnwoa0nQiGwVN2Xfe6r30wD6vC
C8eg3iNgkzxKWi6gW2PvPHDG4UTjCMcJArHHBrSvt/nMyT9XEx6Dx3RGSFwfMmohPlUTMBAzRCyO
UHrLGkgCyf8i4l7R5nAfLgekn7lb/NDPxYg9PLgBMKddxtb9gnrCsyQsJUYqxd1jqicbl85M0Nda
QGv709DCtJLfzZ5bvAR9HcRL6SyOLRkX4pvdO/Ls0kvZ/YvIe7djY9R8ZoXfSc63kO0/vh5fCh1s
FnxEU8cdrIHIfWFRYC8t2nqmK2ElQTuSWRj+P0r8nT1kJTEiveM1GZ99p3McoDXOaDTKw+l5k0Dj
qpgwSZhtGpON7c2hWMs2a95lbxkFRN9ONOZTerUz+/5GGMCMMQ/GcngR92jT3dpXAnoCrj6esejv
xLmpF3sloJqTu8IhZqxdXr69oQ8Q7YuLDMcj/ZC+KTHcdgZDbrD4IBoCAcBlIKIuSBHDYAr2SI14
YrS+RbyzIj1h5I+2ssBooIOA9oEuxK3msreJUL+IomPujDeI0MMKTdeGUQh/xRHlj+2h7Gyu46dv
jM+b8Dtxw+vKYnmVDggGUFWwZYMx2zQq7GFPAWiqOQKNxx7iHUgqjjNxwlKLQjV4G69WYhkhtfeP
a14j1LLiEBLcPcZHcYc7WtPcHefOhxDU8H4RHrC3uY/5nfX/XmRQAj5fE0rWQhpRCZVb0o2oqVSN
R5cxu0j0OaFsNgjvJ7Sl1CkNy4E9suAgMhhFPwhm77eOpwWlaTLKfb1EJBS/KO12P4z13Jl4Tl3u
WHR3U657Wa3pAD4Zj61cZW+VLlZF0O5pSGaUZR+b+/C2qySRsMCsQFvs1+DMr8g5eXspx7hQYmPn
DnYz81/IBcYq7nCsRXZS0BIfEhPrqR40iCuaScuLhLCfadzeUTF1oWBEns4+8wjSblpRL2spco9M
Mn6Ua9Sj60VF6YgDEl4RIgBQKfbs9Z5FEOEyZVW0HzTjW+7qY1UaDs1/ETzj6E0fifocpMnn+H0p
W8/U0WZ4td/SQpZoRAPuJfyxZyajVBDd7U3Tz2UEBbAScSBVhsie07HZHXX4oP38eRpLpUcylQDJ
5+hAKjI4i32NwFUnluX5ssNwr5fqyW9qv0S9fX3Va+ZGEYWcmAexvMY+2/2clG7wWBLPmum4es/1
aPZ8jk/QuVQqQbH0ET9+Hs9pTwhSbtvnOn0v1HSsWF8DZcUQW5Ee0TqY2VBKjn12xf9WYyyNgkBM
Em0e6AG1sE/ySQn/RLui/0/lUXnfyPLsKbQRpCORNu4QjDDsCR2/I7xcqRCVMV9nu7LGj58UJBty
wza0YDC2MxsKUrLQmmXa0RIKsLl9w/p4eQlwFRm09fBF9RKMAPXTlJK+bSzoElnoCwyvGeDofqKd
AAKHFDmd2PHn/bTNNFrd+rk1XZlpP2a7qMVa45fhbWlq20SdxfgOr6n0W9wtSNRf8+g2xrw4wTnS
XD6NBV6uhklfelPBgS3CuBspmBp3bhyHDYUnILwFSXBo0wGNphLzPNYSH1gSNu0r6sIC5jMciZdX
qO5TnmpJ8GZIvfDwWR6owQm4UxuYzaLB3AOYKP5Zkdecgvg01d/DZmM9P4ifiwL/2fFT9iLSl8rP
KehQodEmg9vYssamGvCD7yaqewsD5vu8Kzz8m/kBGjJYya02p4QKQOpjr6zUH7W1zIp1b/B8llk3
epgf3EGNc5x6zX2pMm0t6sOK9KmmXrN5Y/D7nOD3+zQXPZz0U9DbU4Pvy497Ytzmp7ZPtToup4P7
BT/oFz94QAd+EnUznkLLTG0348fcgYvHY90gFwKm/2ObM65ZUSkTM6euh/ysBGFmN6I6zofMJS8H
gVD5KcFcObZw0OVKu1DVQbaPuRr9R0LhmnqyjgPmGLsucYUU/DAXfE9vT7eNfzSegYH8wNdfnsRk
oDnvi0D+Seqh3vqPeMwTTNndeDYmFZj8K/ZTtO3Z3OTxaVQkVAxz+L/xmtyqcdZ/xnHkkM48jbAm
Oiptv1oUlBSTgFVd0zF7k4QGeeUnPECDgvm07yiM7S3Vjxsv0Xx5p0au+ZOVyE9mb4txCi+mBG6x
lByMRU66E/duuy5oeP03See13CqWheEnogqRuSWjnNONyvKRSRIgEEE8/Xz01Eyd7rZ9JBk2e6/1
rz9wqPT2E149PMN3YPzIhsVv9tVsnGnC218RkTRl03Vzpbmu6VlguAfdoA9SJiB2wvxtBXBCqNw1
li0JQcP33henm370o7kGawz8xmteq5IoCVRcFi+3N8997L45ZFfE3tvtdMKgORl1gvjEAhjVtNo2
VGCGylCki11PrU/1NOBfSul32woXo7YzjAngDLNKwIFSLy/9b+JUG74w0nBI5WRkNIcP0kqLjib+
H5FzY3ocaZwXUcN4VpwTV3AsQpJtpdbiNOlN+wUfZgAMrP+N5vnHdvOKnJ8ThhyrF8LvV/DlDZ1q
b/yxhp308lnFv3CIuisTab55kLEiwFl0W0kA00A27FfT82AJeNcrYIdH5fdNgM0+30pkRCIzZOR9
jTKPM4+Tqm5cma6C4nlRPuGWuPpDHRP82m21qTYCj+umutbjRbFgGLWbltVcQ7qZYx6caw6RfmCg
KYgT3pCq9YI8hcc+t9Xo1iY0ROoGzedwrJ6z6Jf/KnApw66d4G8OGkukllSdcZYdNjv+bqo59cdm
8FzwhhtY7xrmoMC1jXO789dacktmsQ5Z9wsq+Gcy4cdLnYSl+rctGZ1b/dcptOALDbCxceUsiP1S
PflP/yMqNrrcEqsSlpU8jSEg/Bf20LO5Ph0RgazMMWO/5irW/6QiY9lOLA+CGC4fkCdMU93PmCHA
DoRqMCWYwmBh4ln2hudEOBROm+fvr4EJIbENDHUg9pvWsGEYzixTZfmRBCCFmhamoC+8uGlN0l2p
zqJ8VRZHgzATdZZXXgQJ7hvUOIhfIcPuCBP0hm0UashzaoArJ3NGyAG0D8rDTgOmz8+MmyCU1yFB
g9rXS3/6qXkwVvEWlkq5JO0GBAwQdsPFiMKndelxjCNxZfztmenLds2TAfTuqbgdk5FLnf22xeM1
/gf6na81UgcAHjoQgPf9iKuSD0Cl2NU8Q7Il2nc8rzx+3e9vMb+tepBB+BqOuSEl8mj+QcMWkdLX
3KNvQh1FGeF+pdHMvhrGaXo2eLIOTDytY+fzR5FD6IvIT5X7jNN8J2gOwcQv/g/w0q0aupnUIpRP
lCEXkWtRHiaf5ZOTjY5SDki+NlI3H7aaakutm3UBNiBENR7gZFGbEP1SjsnNRPhETgXGX4/hIqro
lxCQCDzRAkB9rogJvxmfamYnROdS+WFeysfNfZNYekc6a+cKYzSo2R/YKSN5SSQ3+Ltk/s/LSpjy
0LX1FpwxgrBYKHxU2FCYAGGbpf5363Dw8OBN4bckz4b77TIaNPT25WNrdxYOXK4QgoP9GKx2r/w0
Psq1ICFDovCQkxsACBAHTyaEJINLZwnLJ6Vs6khUugOR19YXrwc2S2wyCifFmX8L2qisoQYpQph/
GKHZX33+IYhHCV+lJ2VL4Tun3siuPSJOwx2nsuQqFH4L2qi6UGIZNUji4mvuNJwIt+YZEwNXpDT9
1Xcp/TwTcoK/5Hk2uCkeYFwpJmIkLGhW/KLJDvRzLo1rNf4Hzp+YtiaGCnCaMNWJMKBKw2YQww49
eJHVQl7QR5iq4ppl2NI1IMaoA72fATRrhj1oW+0vMpy35EOXGBRKGlavnyAKYMNEqvDD+E/FSeoZ
NAjF0Ch+PcoygyCd/EGRV0pHWQ+TpyWVYEPXFRc42As748mYHGsw7ClY5t8NsRojuZqsizEsQwx1
8A/VJgJypfoH06H9OKKr2tpYW8AYhJXbQ8WauDqZZo3TZm6mhnrmqlRpPdWuxf738lJOqDsTQn+i
H6hwkXwxO0J1CPh9VOfJ24vwyZArS6gDUHSUq/aNZ5ICkl2tDoejllgQTW8rfUM2KdEbGMGttcHm
BnFRCS4Jog1wqL1QzxnhcavsT8cvTKHeDr9DYGL8Td7hARSC/BU9f2h8uSFZkwSm1v2BU+yIaEJb
R316nUHGtaeT0ZSeBOSZ6llk93++F9n3Kpd7GZep/vQ0WEkUCri7yAqr2wHu/MTbBALt16uxc69C
IXLoECppLhFizAfo85UJhfs2pcovJzB/3RgYGhSfXzANiRo1u1nDjwojcGr+1gjvv57xocAB6QJ/
ERf5HKjNBvtf67B+a68RptKTzmcqjfivp/ovgt+if/kPyVIFNvT5D+zvtFwWGBFiAMEZ53LRVfST
n2mVbGM8oZD1fYz7WdFmEyMUIJvp6FW1P6FaCJXz/Lil5ESJDeweFf44RFO9J7AME5oXymlytXuc
9iY+2JEboRn+8vkSNycqOiazuiesg3wO8jo5n0AiERHGbjPAi1sRtMllLlQvZqAHc2NqcvnoqLQz
vAymxgVhRrjB0ic+AzmaKczXBtdgSx5sCCox8CMlBRIsvvJemlh9/ki1tfr+8Ky+KGj6LpwY1EIW
NVvzdJvWuR3T3wiotXXevTvhftDRPkMVjxQy0GWvEF2eJB1HJIYhjRTScOTtTCcw03RIpL4lNgNm
ApSL0q571+M1+AkN3iN+n1g6D3uYJ5npDIkzqSFGEnjnCpASqJkYGAHB9EQ9s1XbYmTrHCaPmlRz
c2wPlMimQKS+pOqHQPLlIj013rz2b5CwgW1Vh3pQMrF2cqi8K8nOsa2kdnjOqIA/BNlCF80XJZy2
TWlMq8kvrRYlbr3pDvFv91xTW6aV+9Z2ZjSn3hXHN4jn79YZyvAps8vZ/IQ0THuATGQ0ncc9VGCU
0fcA7968FxIZ0Wn4gJU7KcOCUQKf52EAOV7bf+YpmvGKb8671uEWtBLCctjElhF5OckrOKMCGddO
nnvaz3g5U7oIJ4aqEsGdtgTF5me1n7gJWtr3aa+5Ml/isZfWcu1zUdPGVT9BDnW49ZnrRroH0x/W
yiVvXKN3+r3EM19vVbQ/kJBJgMG6sdvyM7nslJr7qekGNsprWkee+oFQwlFsQ9ZtawB3td6bqMQu
Ve2IyYIZOJmOOHZjtU0MM0aj6xpGXUlj+WLdzIeXpw5eagYyesuP9zJtmLFttKyec17gU+8bUG1K
h++shLdXO+zPzU8bYUm3ShPmBCJbtriMJoGEUl+y8hYmkDMQKfW2X68pFpaxXzEXTlxkA4o8/eBk
kbgR7pBcDXK4YFrlMNSZIBrOSicZ5s1K2jZQN2OnGdxM83rYh3t1lkw/JyqEW7w2GpddO64JAyRu
ezf5hpz1tX4wmGJDzI+ZPL/pMC3TXJPS+SFpubJOhR70WBDAxQN7WDW/xocFurxlnjGxOsIeJvMB
NjNFc76E02/iipAvBRTiRANhfd1YfsH31M2bIuBJ1gXu1vGp6XwDKj6SUFyjskWpLArEGIAVyzdT
mdx+MXjQvfi71Su7xToHL4eO/E+bYMf6e5bAW/GqS5nj+yKjJOxbkaTqe9hOT9GS2+MAnFp4On89
9r66qxQHvh5r09s//kk4bTHx+H6R+igkJuw2Bf7pLiWbX4YQZO0XUn8m3FayYByJBobKkDgnW9p1
Zwm4CYbLAhrhFyvS55jBJv2TbgGDSkJuTcwHk9WrDZ5IcLp/BN4Kin8jrQKDP9Wvsb3r/lFsKB9n
/FivLW4uEL6725bf8IvJaRsmbUgZk6SzGs8/MiwpaT8OpLtvvWpu2w/uJZWN8z1jR8gy2V0HahaY
M8Mms41/KX3IC/u4dM0LT3qC5BYEEhu6K+CvVrpdvk3INn23Cz6YQiov4j71WkGdloMPBOKRLznl
kkg8oZ913U8/A15VDsnKquK3pftOl5IOVmO/oCynzbprIceNL1RQj8nBy9eXN8S9ghuv6gWL5Wlh
sprviPPFrOFJQh5B04qzJTHKw2fXeuQe7gKz/IRKYDQoxrZaIj11BsnIzu+ElB4JNwtqXFWETe3A
zdhoq3Zae18CQV6YqjM7sT60gldljvTT6w/VA7IaRjBBhVRxivBxLK/NDQWsSk+chiqIWXoqhxB+
/fO2jrABm8xvxULDZbhfyrQqsjXBVPMG8Za87RDJ02e8UD5PT4HfQb0imVpEsivv3lFQYJgPrRg0
UbVxYrRlJHUGrNM9DYnqDz71ddcQ8OSzpNWFvDF+tZW6eM5u89E1qvaeZAzVcyI3zzwK9XkgdAwD
viRUHIiufsYxODrtoa7aNJf3WYefRnVOxMmRzy3tFef7G/mKCkfb6lrMckYm2HxkvYzOJu7N0W1t
Z0SuCl/7TCkUQN6IEEAg5aK45BIHn1W6Ypn0OB80DTvRQp74EpqVP7VzoOkhX6G66l6eAd2rxrKI
prjqAzg5z8yp7zl2+LBsYKaWFtx0gq4VzQaIi8vw+6D1Ro9x0d7L53POtoeDCKlZrwXERziHLX9+
53oe5uV0OKExYtSBcSXIdzIlofsGw+WiXVKkHyCyPBeAMLUlL3sYfyXpwW7LbDj1h/uTCZZbiy40
NsArk/OE41U+tYmHff0d7G6unjdsDBOvO/1BE3wTvMkYVLJptoUGOZddQoCbiQwpxlkWADuOCJgE
Kr4qhISJQLDNJ95tsGoCsLFc7KyNRsMkwiUKc9CbbNWRhGTSd+Ij85PV4w6OP4YPlRI/ihgmQG+F
QL8Ocm2MgGTGcwjZXPw7mIC9/z7ecJEFK0LVSQIeIw3qFDgvPJZLyhGj9DQaQkiZL+aVOyggdeMM
J0OwPHo6R5mOnha8wCUrAoiQ/BI1LRBjLAPDDABAUGdPYfAE7rNl5sL5f1JBtJB/vmPrB6ZlHmRa
0HmjyhbtN71ObDVA5wobLutVm+d0Z4EMFyoax/6tl53azp6QDMognT/dcdbd/MBpYpqmr78nXNcj
619nYQKbKlZxl6EJceXheS5Uhq+uhMsgipBrvftsyVhgIIM1JoX67Y8cQiznTN1KHmySkErYIfOb
c/s4wnerrc08iLG7HO4SaaR58Epnphzm5FG0izdhbNlGhksWTbX856kueIEvanHMxFiz7L2V9PPJ
wwLS3EKazAw0tTCfnve+WfPvYvEjSwdVIVd5bSKwx5NF/nk1jgQHpCEgOV3mSkhQcCveb2FNu2Km
toadIvJC0lSEP0OfF4pK9/0rSD/qxDX1Td8dFaRrxlxu1sOwVclTBKKEp4QvX44ehn3o+1u2XgQ6
i6O4sryxlX5oihsAtqa9SO1CbBcmLMgO3UWYNCuZPfEWPV4aI1y81DLwvWVv7l+wpl6ghylWFkkJ
IBjbKXYfqo+yA1D1fCPxr55FDPoSr9DW4OcDyz6WDxqfOGKtDLXNF3u++3jjUIbjPCcs9kjIeNNZ
o+yeuI3h4TcSbi3TJVzRIhiq8lvDVe4w9s/lViIPUV2Ia/Rr7IjqUgcZ4Fndmtt4xTnBofLlhmOF
ywEhWDV4DCoWwKF3ABRgzBsc8f3uAhrQFtOyIHWWtCB0DYPTYMyXudpkhrdDgKRDRjFzCyTVbhRU
cOzMwIuu8Q/NGoch7y7hTg4TlkrC+1Y2Q5ycCuJUk7dAFtvXAaVtQhb/M/U/nFity1Msvn3a0wne
4IqF8UJqnydOtVPnMXUlvFmkOl/sanHMQhgjs7sLXv0FA3WrsVuC59GvZeaNo9ziDbXOfmExB39U
gcvqwXtgwIlnPMYXDG6vNSwOdvR/kCqG1ZsR9RUZNGYa4um9YiQ2psEAFNkVtFNAYPMuZm5nQNMj
3Ab2tbrinvZKWL6ZLKjOu9g22vqV/dYlae6siY72vqrYGHUDvlz86Mn/KX++7PbF4nm7TOSfN6Bl
dQMqLKcw0DPJQxH47kS7oWfToRR9cL5qljkYe8PXF1/e+At5KdenIprC3oQ98Zm13aNg/xmcJ090
xvJ5Nau2Ot3SBstnhnqMMlLIkAjE4htQOT0k4Fuzfi0kYavJOMfOJ9XOSB2F3LzuUX3nUsq2iTav
gLqA7vCidZtPs+RP/UMRzzPxnSd4b2vXjKou7xnYsXpfC6YyyZec4qpCEHhJxLOkIuNCJp5TmQ/n
TFsrHXsYqyxd8/BEeJekq0jZldVJVxfVcyMqp+8LdUAxL2UE1e2iT1cVD/tLPGvR45auhWYdqytG
QlWzTL5+j6jGVaud0l4+RdBybon36PYGU1tHXMf6OgizVpjxuPEKTLI0hVvaH6Oe5s5rsUED0OVy
fZDbFNCaXJ5hHkq1e8TARUXNnPUYua/OsDroxLUx794HnUGASqyS0lnvRzfeitciy2YZkfMQ1VIB
PkSGiMfhbBhmnTRDGCUIeAYqP8PtojFFHVQ2Z/kg3o4aSsmEmTgbxzuzi+y35Pa17BXPHv8cdmid
Vl4+vF/3nH8zC+J4h98EkWvUb9rXmc0gUh1TDjR1beAh/J0X0SNulh/uZcux4yryToYvXV3jbM++
dcMNQkAj60hUzSi2kW2yTaZcYVW3TAYTbINGx9P7e8u3X7RpxkABAmMEpbna/uXVidumo/OWvJY5
cLNK+j05tGCq/dMZKtADCP8iV6QpeYSzX4ORSo6NSM/vBGrIBE/JIAfgFiiMW+GLxdUdb4VXSS4/
w4yI0ZjKoKK3c3hTDP70K9fxiRQOqArhCn6OsIRoIRghHBosHg0O4IUJqSF1ICXC+gCIz8+twQ7L
G7L8/eEk39W7fH8/2E2fPLPtmjkTOVYLDfUePmFx6vH7Q5hXrAlc44JWaVbgp/UG4v+rDCYZ7MRy
ULN3kC3ESFKbRo99wawnNqY1aVWchu3s9aiJUySeotvKAR75dNiHcqU8WqaDuaVyGuJ0A0UhPxeU
UQX7Jo+Qi6qYI5/UMAYExw5OD5kgYyjL84DKqsb7L/EOyK3DDNuNt/eGm17YNWRsgkU8iDr+GO6H
kSTgqrIjbIuRrI3jzYafGr0xRjoLqpcJ/Krcj6/wsYjRnZM5vwOEI7JnTKlg9j9XdPsJ72H0bfF+
0LTYyaJBpfhGRaNuvk5/ZWJNnp/Iv3J87El6sZksQAd7A6KLlwkMpn8qYDA5Tvw+iO5X1bW9Uoiq
jFfAlUkHkb0JUWfvCfbuzCdQKDgdgnGr2jRwMA6ZsxxDnnP0H4AvM4TKGBgfFdyHedAg0AfMj2dA
tra5gyv8B3E3/QfAG/9TXk79g3L/r5JtB4wUz2JAcluz5IUyFs5X4pYRXT+XyAoPoPrtT4aUHJjc
xlILmsrtiluXCzXgDS8OlwdcOscknNsJgoz1mFipQ68Ezk48LhG4fuUuU1c/disRTxpMUuAFlWeU
TcbB1EJsf7VFVnk6pCtIcAfNVf+JLySvIOxw1L5b7M1Wb1fc9h3UyfFjCn68VX08O1yAbk7K9jaL
8LwJzZ/0jyfzjfxJZ/Yh7SQ8fjiAaCTW9EAMAI4fIqsRgINTAdycpLsoWuloj1O4mHM5JDNgloiX
EfFGBRyUyRqGGBQmmawnCEEmGXM0pDe7rm2NavCh5CEO/5npvZUgwRgHn21iPqij53MDjiA7WG99
iYonqzNzTBYvKNnDAS8WIvSojh5zcIW6eurE7fdjycrpxmdLybetXW/0HZ/cwewf8RmdKKQc58hc
LH4kHnyX5wwkh1xIlRHc1KQ4vdMEICsyqTBSj31Zq3xT8nj5gU2L6qa3h9JLv5ee5C0QN5yeiL1C
KlQGmEuRJNaUjjI4bwNkEN4cM/xl5TBFJvRC5/CBr8/8eiqTpLvBt3oq/BJ7qFrFEMDKIA9C3KDf
lq51TYoI4xGnYv+Aeag4CidQ0f3hOavxKN/2zFkzMDYu/gdYFFbFvMH/EHuZHkw5pJDTeyaFEsJR
KgsGrn0wKJZYOnWK0UwPqxcwfqbp1rOggGGDowJyBPich0lHZAZejLqFX9R0MsM33uvsUfWwwmnn
ThtREdF9rcZwQSx7QCzZkQSLBZxxM7eVR9MxL/ft/nYsiLl/xGTy+rhwQQoJmdhBeghwFilIpr5N
621HSPGVgfI1cUeZEVxOGkRErqQNZbh1UW4sdQRy0AY0t0LwNgnUBICVAecHJ5v6bo4GAWxUDPE3
GB3uIVvGVy7J5xr9Frfwcx1gQYKPh3j+tVstpB3Ggz6tdxxZlOhtPaP4p34AHirZ1euZkvoKRQjV
I2JQ/kxGDCNKgYB0kxErb/71h5FyHj2EbcR+D78sHmuZ8ayV3E8G2AvpvyHc/nUtSNT6LpvcMY7i
8bWU/tIQYwUu58QksUSfPzscSWERh591TkZv9ijvDXQ2kiXN7fcfEA7NrbHnn6LiAMVEGkmIqogW
wkqICtx8eCJ475Uq2DKHvyVsjfVtrjLNWY7lHvvLIyFWkL9APrv4kA4lQ7XaKrDx1hkEUzwLy/dD
wgnIsErG+hK30VNCeSHujPknAM8xmfzDXYO/rliwXN6P9ubwRszUgXyzIL0ofwVWwAn2oObu48mX
+jT59/STkeOGFmcZ2UF7TpZdxe2uN/qpOYwGkhHTbxzJkRXpboSRBFYMuqXspT3lv/KPj27SL/gt
6sXpKONd9TBnwbkl8HF36G2WHqBOf9AM+iKnXxrBF2XXjNNnaZz7ZRfC7q6dYj952/W+Ww2L8jrB
yky852RM4+GNAS+PKoRkKPIF48wdpjc8r0IXYKvVgwII+xZFKrXuf4s7Sr02I3j+v8cc1gLz/MmC
o4NyqNxmsa8TDV1Z/d8zC7SzJoMc2JVuVXcV9dKW3iVbvB/CElAov6Nyxw+BiwqyeqfsJR0NBxW4
xZUtkq1VoTB2aS7qZg7+Yp4j0y5f9GbjVLBjyAIwNxa5zUElMwmC7mGihNCS6MAoVppHdzBxHB0V
YowP3jY4PDEPHNcL5WDO3kvANvM8vtgWRNc3IEn2VrOor9Ce7DEA3bxErCd05OBV4C2YTcClEagm
7aIYyxsKJqZtyzeN2sTrOVdQZFv6ktuIVHPQLT5UchixQWqkFDAcFNE1LvEqT7xoKowpT/gJWANW
BoLNg8Of3UF5yHMmpjj3o7FgEJPvOVWZN42fP2FHwZL4roGJrii5SkhUPG/sdeh2QZooiB/USDXn
k+F2ix7bbAn8x2P0oP1QIDeb9BdaExqpCfRypv6xWyq2nh1qZsWoMVVQc1+DhAtYjqaFBNsbFgh+
uh7N57nMwlJFDEAHOMJ3fBIAFpIrThpaIM46r8RdClwVdLPbxFSDzUg1wupE4DzjBGGunDAIYU4O
y4svwFDrFk9o0fN6e6MAyC8SArrWTi/fJ4NWl7q92NaGU/5jdMBcie/K+JmUFuQsqjbapT2o/nuL
kFBAiUkykVtwzvYbarrmAetMvxdXk8V1gj8CtvbZUYFny4qBDMDQaGEjwAMqcezv9+bIcppYMgaR
A7YNGDzFC/EvIVkPuuca7vURgaiTTHF8wlm2c9s9uQnksHzdAXq4Ai6Klx/hm8Na3GCjRKhZDUSn
MQxVV+0vskPNgiHen3HiXNx+KACZEmcA3YRykY/Bk/N2yiqY/Krnao9BKanAyjX6gxLJqiCxr8di
U9hhbEje1AIDoB04E6Wd/JezdaGvhaEC5Zlia6xlaKW9xsW7iIxNecu+DJLpmq6yLnwoMkeourCV
egK6tbkCcMp8aU+2dggmCltlOvHTO7C9x/6E7Z/sf9dsTRY+Di7WpvjMCRvGvckeDwdE1oSbJLgC
izYjCSP31GW0MLT5qKlG63NKP6PaqWJ6wHOwqa/PVezwNRIAOAZYUJ50MQG2u2UGPMbFbU/0AuwA
PC4jPHKgh4gOptuS1N5cxUNLsy+foC+7Ysgn5XLzm+AmHIxj2ucq3Zm2foBNg5cXSfMg7MkCOPkz
+9z1LQZKsZX5YscazqbMzhyw5hksBs4DTglIsaiykum9JXrliSBAwarl5kj/tIu+ZUTlosCdYnlg
SRecnVL7i4/Px5Eut/lXAI2PFregOU+m6bYJJy4xdhCz21NxQBUzgvtsAGvjnxQm0P+sPhC24wBg
nQeRj5zRrxeRy94hbz8zHqkM0I0aDq1A4aL/I7wQC190eHgm4x+uB+9FH3T6eAolhAPLi3wmylZa
OEjDbG01wRAQDjQue+R6Wt+zCl+c9ROCbBJ7S9162xGBSJqfgwXMkdyVEzsAQcTqlBu7+DoYG3rL
Ys5Iy8KRiqbIW/7ytLf2MBU273kSQi52JwEDCkYR+ArjVfbEbAFM3SnmbPk6lbPq6ss8uM1zYDwI
Qc8lqAPVRsKK4q1+ZQYSdFXqJv17nyFMjWYgvF2CiIBSmOISs56gPr1nbz4zyheG5y4v56kb7fcV
Ap3PAcKGKd0kOUrtaI2K3AZIuQ4AlTD8PmYeqMEsFqAZWpgHeFi4gJQPO3X/PsHDHZuzyqrnb+ot
q9yyE3jdLyYisk9XvUio02OXqASrYNJvDbYw/XotwprS7qyMKJKRoP79HX8Y18tt7M7LwJjXDmAi
vYrEmIX+a04xEj6PGU4IhTWMa0vCKGTwcTawt7UTrcsfKoit4Fxe54Ro2f7YH5m8gg/HSNk4ecPJ
FM9A60lAFxGGd5w+aesq9+sRlO0WoT6l/SEtEF6+Z1j/Z4WNlHiCZsPXHrdN5BMu4IA/sScPGlOU
kAtGBLv4+PwZpvEpWqjbMqDHYfhiPjIPow7eDT3RikebjZ0mdUz0mJBukaMn4LrYtyC9GwnbgzyF
Rd45IwEObn+x61BVUTzcAeXBuePpHE03i3nJiI8ZDNdDQa6EDeJcpZHF1BTqieBnO3JybeJAXWpj
kktzTBVf65TG6zOdbMe2NcJvEOiSZW1u4ebAXhufwIEs3sRWHCmkdqAVhpNWbTXPxt9BuD6XDWcI
ZpNPuzoj9eb3IAFja/q9/ctDjMdqgvyBqROdQoDS1EHKu6JBE0Ls7Vji6T2GLG1/vZdktSi/rXij
8xu5F3Gl8TdkP0LwuCqX5hRm2AaC39E8cH+7demWkJLI0k1nr9XPpTnfWts8vObxMkFxvUrW6ZJ1
DifntnrBAFm/wtZWQlSldu701q+5wAXCXkeLyXZCWpjqZ6G+EP/hrWNJhDXHU5zLpsMR2NhnD1p+
oImdWbyTqfwnjFamWJIehY06HYNMtV/o4evbbOIaZwzQXpAxMAvv1uOOvJbHYQHIbHCnjFgOjnAn
3RHhOy4X05uD/wdg8wLWI/Xyy6pmr3nFxrr/LDU0/Yz2lthQ+kyTQ3FOUDkbxsdtbfbQE0NHZi5h
/NPjHItzMP2qY2zJeIPEBAM3tt6XeKbMM5z65vD3OmSuvYMPnMje83OBvacyPGcioLjKjsZe5hBB
Ufq0nydplc/kpbyEC7GBvzi9zW+BcG2nt0AJVTcJx+0m/uNnNszX41M508I8YF896DYcq00cpAED
i5PJxGdYfxgXYUM6ug5LMKPm1ZFlU32t0n2ebv8+wfNOMVcGDN05qNG1+2gJ1uS72bdf5Rztu/V/
27eyjua3Pft/fIrHxakQL0JVy+yQGoz/XCvhvqbHjkFAlfC7/q4vU2MbOct2avCMwZT6j69ZueIa
cpp3AqB1ES+52rycfWY3jyk5MAfYfRAv2S6tb4Ao0pvwMeoQuq1HW21DNw2yac/vWc74zjSbG6uL
OYtc3hIhIJhE7UxNtvkdu5sD+8NFjlM4hPuOQ8GKMwKkiTt2s2By4Q3rP+0feVoeB3uyHY/+dRvw
W49bHhsJ08Mp5imdR3KMP9qRID6EKw7AVfoBjzT7BgxQqFLJv3rO4oyRRy4+NC+O+GtScnr93yd/
6Cpq2nX29Sga5IR+CtOq7e0fZYK+ffvVSsAsk0MztgFPXTrS8coPyL8kRn2QS9zJOiI5ELCLOb66
fVq09P9tyijlcId42oeT+cMm+S9F7AK6g06M8Yx9qmxaSwuXraeFPWDRjh9VQWhahyX0XE4znAMs
SJcY0Yo1Lpu+TtlPNfZyGYLLgrvU/yDM4QA1kXxI2N3g4bXSEyeOmevLgQ2LV1VXYYAww3owH22a
AK0QtuQzFUwHwmnEBEdIwkZxB+KT5LkAxonXbQncaPVMMCaW8Q7ECOa+/8mXT/HSl+jkvRa9JDtC
G2BvhmZfmdZWTcZU/y9xH3j3svOZNuUPXXpyIJ710N554+E0tqIRtD6W0KVYYKZyH8NUAI8phsTO
jhZr4hF2HA2cCChh4TqS6cWQg4IFUtAm2tBCaSFekFYXzg3i6RihuIaTHMpA3KH0H7ZwJn3cLkFg
8PGitBKt6JpdkWofYcMIq37+nhbMJXlLvOK8CW1KG0g8BCNX4Wb5qO9OWEoS+fRcvQkviYmzEiys
H0JNYYjLWDR8n44U9IHhk93Bi0DmBZPVOQFlux8Zi/YQvheEE8K3x9bQZ+mRAJghi9dn30ez/P5g
q7kbQuE0alYNpOK4kAVjIjcCzRD1swXiyKPChG2ukTjMmmfDhaHJU4d0ws4OyUGwn6vewO3j6dHG
fNhshmAhYomgeyn7jMcycjM/3dF7SYeJR5KPk2weHzfbU2ybdvwDZj67sV/Qy4NJY+P4ePkAEJAg
qNlgsLk1LsBATAxylFB3DaYiQNMVdwtg+/4F1Z7S76OUFxoPGzwbVhDRqzBpg7EYG537nisEBgFh
hlyPUYpqvzpXsEctY7FBZjBXHOgt2n7/cUZB42fGPbjoy4zoBE6cYi6eIXfz4FQpwvHpYL8dxYFu
xVlYDNRcPBPUbtSY4wSz5vw/VFPsx5eMEa10w6O1xnLV7uYwv0bf6aV8hLL7E2EsRt9KQTXZdJgx
nUUHo3dMrwB7t4ZlEXeOcRgHB68aQB8/TmzwcKzSBpDrIAmZb4a/DYAvHm52fBQhUs+fzHEdDkpv
crqtQdW85+pG7Fps33y03TQ/n9mqhuKasECw3JZtTiDShwqw+XLa2yKbAKkc9Dm42y1KKvoLTBGW
EhQt3f0EySLHvWyGOmCcqXGdR3AZoJiNczQ1Jz5iLDARCtjCJgrTZbYepmu4ZfPaFl0WMw+ORm+k
gEWbU7hj1CaCnW1ypzvKDvR2d82hzaHJnJzPko3O2PaFN57YFCQJ1THD2pmy/6BoHAfDFNRPGpvP
zKDUbl3Tj3/0RQOtFioJNw5Snj9CBss19YKwxA2LaqJ2XvaLqibnwkR+OwWSZaOOdj8IZZkLhGDO
fm5faqe55NCu1kZIMiZONF5KRYlbyWi/wi8d+Z1XhCgOnAeRjX4OoQjGjW4xA8Uc3Oe2OLr/82e4
w44hKqU1dfL00NtIyjiFtP0NrCpaFOeK9ofJvY1sgtCZOEx2xEyhCc7t2IXyY4nkbccHgQ/JfV6a
HOD6oZ1W4yZxkRf6Vd/kRLG/QsxLwFzgOUJRIid2ikYxeNqcY098p7HNZ5/HoxQj/LEKMd2RTPWZ
NanzXWvz041K/rVCquyfDM7QaIf5IjeVmt36x7gC4v7FWFTkfWNvaVE3k2auh9zz3xIndM0aRzn7
Ux5oe5WCkxNuQbxZvJnz3LMcKQx3v1SqhJfHU+EfqL3m7pg3zqDkel04XCssfpQZabphsfviqA0/
wMJqnfjIP/S8XwvbCNS2BPTWwNZ35P9jmYmWgnSYiEnaqAX5uFNtS/l7yG3UotcngxEyig8UEh7Q
rRFUGAaMVycYF1Xua3hLkBMc8K19faGtYRZE2TWTYedg5BRS377Z88dq4sTGv6hPiTPPT2z0AYfq
DNSY8IzngjoLEhlVpzSLrzeXUozZFeQyp/Eo0ni0aCP4H9U6JhWBCNcISGgNgIOcmfaOoh1qs5Md
1tAeIPL+98FezB4u2OcUzIrgQsxMZweeMAMI8BLfB0nwKMFVbNajVUIzAxmI50B3/3tGbSHEhfFl
4AShO/8j6cyWFFW2MPxERiiIwC3zDM5aN4YzDsikoj79/rJ3RMU+3X2qSoUkc61//QMRn9hNMKjE
TB0dhSE7fVtlYZH6nv1gBJGOcB9i8/DjLiMxl9h1qc8w8sHKP7dV/7eG20PSJlJS8oJuC6LHVYAg
Mpg3CenF000iCXcODPhYWspMP9R8cpx9ZL936EhKa1lP+PwDFmQMM14gBymoK9Yk81v6ZOaDifsL
kGspha0Pwjpv5vmfyPOQ2fV5b5uJkvX5xdhaHEfY7dLITqBUYC5B4BpcJJo0UuC8tyuBukiOqHtK
sg7hTwnikEguZMHwXFvXWOHp0uCwYrhi0HghIsIa//xiHKdmzREquo4pI7jL8TVym3l/Jy4w37RT
hWcjzZYLg5Hh45bG06YesIS50ZVwitueS139kYpg64Hszs+pvu57vzksv0U3ZW6IsOu2qqEAmsPW
uz5s2aVJzret3ySv6HeqNBMTajh3Slx5DFc81kHO8OFBJ5pdrUI18UR2zkb0jTZ8vgOSBMot0phJ
NNLpbTqR2Xy4Mor/Q8hVH+DQddPPsZy+phVLH31E6ZHLvhb+Rz0P852o26Ir4hVgcrHiNXwxLeVA
G8osFJyObDjwMDGt7KMuwqHtxMzNUkRSoXB8G7oDp7fqk07bLcLn5INF2AuSihDAM5giGBiMjsCL
e4y7gfdgoG5Wf1yEC3cEqPRjPaBcwPUDoSUXmlLEZBGyTQOzg7YXTtDEj7nWC89TMTa+OP2Wwg4x
j/lg/A4s+iemrLC9o5dfzlCdRew81gB3NBuxKhuofGSIA9PxHNGjXGIo6nzOi6Osq1iyqoQEDhzb
kjNW9xH4AY+NCuOWgzS5k9JHrc4ewvlrM6MVnlF4AoyHXp3Vs3sywjQxQkpez2hHmb1SxjaoCHAA
wz4bswihZZIOZ3DG5xQfGvAXhI0TaiFHYI4fG1690Qswang7vB7ehMF6ZIlHFpa0zfIEEXj5sH+B
ZB48fN3syVT6bWit/X2ZgCL9uwm3hH6r7/fmUJpgbFAY0GOgbPs6QTUy51R8dFSQ+MpY52gSxxTW
1V7l6XPEcE+bgBCadHoA2bwwv0b88GFyuKp3aGD/hHkb6u4FHmQeEUsEO4JqPWLMYN07031ILDhZ
6Mx69UXHbWYDhgBoQ/8L+miOOBV6JBYSqOiSu/yn4VDRI7vk4QGOu3g1IqKjOOCx6fEo21qIuxwx
k7PyMFqpYxp3n5RncD+eV05rTLA4IWtgVJ1DCl0ebxjvEo9jYgt8zyGiU7icI3inKZVTuX9zllP8
mbRIY84T8mJpex5xzs5GzzOUzSEee/sfoNufYOiO+/s20pFQudQ5MF9/Qd9pEgAPOE4uqiTqOHGk
yxNAcfiEHe0gnOEIoSzEWftCF7YEIwGeUrBq4i2zq8G++IVvT2RV/wN+WXN4CzmqNSL4s5nXDjYF
s+dCYRhFjAL1s427KwOeW22UR4TP1KMYXltYLDub9Hg2MFJxfpwh0oG+9AxewmSZ04lxmUEzbP5c
3OxVivAXQSHCJYat6DGn9WShkZcew6MNL4CAhPuYetZgg0EuokmcKLUEnTQAFVoQKvj3glmO2QBG
EAZhdtPcK30kSrzHl/M8tdGxNK975qyeTun/OdHfRhd3j/k+hc3ZTzYm0CDUGmOA3JeXUta0usSQ
8noch1Qq9NFUpaV/yyCjrOiG4ka19rrdMgJd1JTUTwwR/Y3H7uJ8ZmxLjEzCWwzgfKZdql3Nh6iK
PK92v3MECfGdrkvEviwZE2FWxe19kOcj8qM2q2EEbW6NZaCpaOZ9qwa9gKybrBqjlOBpfAYvXSS5
0b3kXpvBYYnqFSAMlXsoiN8sEu4pwogQPQoLXiwg8EnwI/j63hYbZ6udjfDHpWVNILOOv+z4wwh2
JqbNQEajlKZvBqp1okkFDJFjCNWo46J8K61ELA0eFY9gu2x4/uBlhFrITMdVv4jAqObMHi+GC6op
EU8q7g7olFtTYbXeBVtHilGA0nZ2Z68aOqidwzkOpQg6WQ1Y1gsbTYBaG6sZWg+mmdyLDeFCgpoB
ARYbI4CNX8b1AaC4U/5EgrDzGPex/hArWTDK+04xY3/G3nsBqS+CwAEAebN+sQjDOVvtv7JoQp2g
ARbSgTBT5mRV1/BphBsm4dZEjZyUqIux30+VUCJqEhsYUhFVItAFXvLLVg+LCd4E8baluVB9m1XM
BIi9tnEHeHZbKtFexLhkhIntcvTQRK0IqgDhvxxORBYm1BrCuObJ9XEBO7n7qiVAjooQoAe5t0oG
Z5bYnorfeJ7yuLTLL0G4b6oJBjh2wrqdPZatFckm7tFWRR+HTwBb1zfUJth5AGqKa6dSynwncvbC
T0n1Cb0JJCZ6Js/0VAbqYWmX/mCLWr3Nbqh5W2bnR9jfs3tcxaWz4WlFZbvGht+SAKjX81ND0CKP
xtdTRE8B9EZj/6/hcEaUvCIjjV0i1jDdSlUQEAEaiWAdoEQlQONpiYwPyGw/q8V8gJYGo9yCMsz6
oRtqjAFvjdv5sV7YY1PXYsciY01s9jGdWwDfQK4/1+kIHfYPNzIPKLFQJ0Idj9n5IGv4uR/xAChu
Aw1UhqJRggWDOSo1kZ58IeUq1aJSnK6Ez7CqieTqh9cYm6AVkj3Ip3LWAptN9Ay2JHakb3Jvu1Q/
IuWY4VVmfznYWLWoBY2/OmH2jI8mVq6NdWqwmCkxveCcReo+hqmJq4r1cJ4ZTNPWLWPwVe4cznro
Tx3zO+1HRAlhz4Xt0by3QGdOzweJntINMgjA7PgdctjCSGzMz/jBDsgtwGicqDZDf1g1s092GCW6
5k7/ZQMnDV92zhLruU0ZFBdWNLMbvCnifGDcxr8lE9jyqGUdnVvYHb8gBIGGYmLjdGxtQnhpPpak
1YhTlunWzX16oJnE5fjAjT5DgQKFCvg5I+EBnD40CTTJ9wXwK0vsCuMNtx98idw5VidsPv/wNtWs
lhsHfHbS+vIWQrH1Fl3uxcgnT07CwhwYT/9KKQkCE334BchUP2zATyKOrZbm4Ixd1WtcBLmjWX0M
jrIB7T4jPigEJee2/WO5uFUIYhvDKHutHgs6bc5lxRr9aeapnLHzsVn0/zbmVHXviyvDVF+msO32
l2iA3erIeY/JDXbWOAEarbBf5uTs01DnCQpp9+MivpqL8QevSN8HgioJ06olSuyIAhWi0VRzEMZ/
N1Q5/1ovIHuEfUd5iLpaM4Zpu8cVO/x4j6n4EADNC4aM1FC0PZgqQXlz+34TXnCpxBDSy7irVAMg
qe5t/lt2PBop8NzAHq7BuQLclag9QCcfpwLkG+Yp1GGL/rzcI0bjttynISseQkQdA908KQEHTFJu
TDKFcOgTAKsf8Y/0muyRgQqlqhETJGMAJihmcPOhurqgS3TYU5iSm2zwNEQEFSjikqlrZ5Nns4Df
R6l2X1B7ZHjReAWloGZM3pk44MTpM0xpY12KSoHVwS5e3J3jPk+u28Yu9yiIEPQBNy3xLQs2Pm6Y
assYUW9MgEe+mlDyn8z6RhJAPLgbVB8Ya2I1IEmCovNb8k/SuvEasJHGJNbPZCjER3wvm7BCQ3Wf
cuxa6EHoRBnEzssU7StrRROTrdyTrHrat9ZoEd7GkkgHosI+VHWVDciZO4/0AyCEF4gEhKVFTBs3
2YhZDWRm4PeKQ7ufNkCdUNL2R4EBjtIjZpZ/V+coTvOGODcBsV9i0gostI+RuAlIZlgMBSlHxmjJ
NsQ3fMMGJA34a0zelHceGkdW2RG58s7lvXoKVBMKK+ijYQlC/QGYpbzg/6HgAe5XeTxlssvFmJVL
YzGIsu1zJN5+e8zTLCH2kTw1Un8jUB3AwI85w14RAhQtJ8MiLW3p+2SmY/e/vrGWE6ZoMPKoiuQJ
NUATqmLkAXhVuKKGQxoSbYAEmNFwxk51f9HZz5lqLNjCrtAYcVD6d4LV4HnPkIK2iXXOHtnMuJ9v
1mDhSLvh7uy8vLlmgIV+vAzRMFeEiS/ZhuRVMqvmJHjPG/fGYjXAvVEEs6HAGe+ZW/xPDNQ3vSw/
wgR2wbKTecvtK8zafRqROFxwpRJpA2WqJdqEgemUyETcuPkdgQzICKctQeEA4MmUojdm/CZscc2m
sPh6nnp/FRPqgdVPie51L5i4UcNRNSquGHEI7f4nUIR/fYOzqjPycWy2gOHxR3AGnMQiuU0jNA/v
fgtdNjQMDXhNMol40xhFkhxMjuQrpZ1d3RDjU/8rTlVDWQkkUGnFGenGTUKm9+Cg7CwasX67qmvo
E/fp5ezm3MNPiF/Xpgsrykx1N2T1VwsJO7+VShPGgRMiu+KgJbahBPE44H2Nh5CNe6hES1zv6Pd7
QsbVecOkP8HIS86QWpA7WJl4gEk2Q0hPBem/UpCz/sv5wHsyNxJmspySTNwLcg0Z+i47DC5NiD+w
Js42rImNvzlseOJ5Xn5CgqpFnEsq2vVTQRTJn1bz7JT0/J9QO7x3gyVdjX3cyhTR2d25O2wycCFM
GFXMHDTrPt2sRW2uZSoOFjHCocpd0xgEoPEOdBGaFF9OcQPm0qcw+lMxsudqhv8XiVxpbwqqEJMj
r1vrp5GxG6TcJTGZB/+ZkCZkYcllZyIy8cMsfd4BRXJZVm/FuObmoPChNhWI0M6h4MX+/Pf0uvrO
oZRzMrHbyWG2Z4xj7AX1IAJyTZXdlzzolwtgKlROYse9hhg8+RIYMzC/AfWMDXMwOWO2UESiRd5g
cIhnhYm/EBU435hcHcJBULTSVuN3lWwJN7agclEoUKwCqgGX27AbfDLm6GchanpDthXh4Mk0kyJy
LdpxmYL5vGOSKHomPj/zWEw30FNypCPEQX1i49fkXrxyfA6S2nmzZ8I3D3ja1MnV2lEmwTvt26Jp
jL7WHppHUsxlPvoRHZ7J03lluEDNZaxJmjeuiaBrr/ugOkJvRDnBPITjBfd8yS8ivGXYVweM6yW2
J+gE00UI3xycsG+enuM8UH0pwUGWU8YMOke111febA4iDwvKY9aTZNx0Wl9iBgx1mfPf7GczVRn6
yzzMGN3YNGvsZXKM2JWh6cjY9jmB78aynksZ8SzG/mfjk4iy9ITBKFfzY2bUYx7YLj07j+bLU9a4
mLCofhM2Bdg2PlldFOPztUJb80j8HR4ojHx274IGFg22u+f72EeZSVMs3wk4VQPd3YsDAn7IxVQX
ADrUt5P5KyIbCUNLXPMIUc0nL9GqccZ/YFbDIWPI2WT1pDBhMWGjhPwCgsmEQYB5nokByxp7DsEq
sSAVYK9622G0Z3M9MyWJqAU8HJzRERS+wLXLFIsXtqACo80XdoTg8lNx4r0ezBY4cZwZpFh3CYZs
iMH0x6JJNyuKdigJYpjGDvoj8FW3zk5uP0l2oQMpKPs5fLgwsP+3ETiRgRhDB7irwsYm/OY6KZkR
bZhJRE9rCnNw/Zuse0GbrinlWIKXVEZ6vqvmzG+p/7kGyCQvqZAUtF7fpUdgLvBxBg55xEDKjFIr
4zQwIRHy1gZuUrkwCe6s6A2ZnVgeBcz3jN/6QEqNDWWO/OfaPjOOxuUPiR2RWjTDgi1BtqFDIl32
WsKZhr95+ie4UJk2UfobCSeY7DKfB41E4mG3GM9ikbeQUrgkiveab6wsEfTQmgcZPtCXoHSUFD6q
T8Gu0NK+0wuwPbHRvXpYKFtQEQOali9I5RoENdwTEZksORYwrwBYF4cbvm50pDAlzA9NBAbKE/Dm
kDBQ5uoND+Su5+O/NlWPnwSnyJeB9Vc3kzg1JxJJTrywOwjyhZb+XMnfQ7YCSTjPXW1p3ndNuBdn
JPWoLXkV0yxzr0/EDkSAq8aqh8HacRrRrpCKFI0isVeqCxo+j1AvRhIEddMT94LNCi6Tvb/bo7Bj
wnOZUWBKK4AnNQCzu/nCDctSwOA06xkw3xtOnx4En5andugj/aYiRQNk9Q+f8W98X2Bd0Dvy/5I+
OMRGdGBgPpTjey/mjuLSPGDSCWx/KGbg+xvVFsUZrT9TG3GfBgHw1/hmrkviVenmrRtbnaf4Ii4V
OAyMW+bNtEi9/2FZ8K7CEWgWxH+IUog/OC4aY07fAgwFYUKdY7tjjZAKqzCaTHWsQFQbZYM/fV7Z
AdxnKNfm0D3IsFoedL0bOwDRXV+XLW0xqhd6m+/uiRzAKrOXX20/J5QRGBogGD21K/WPi4P9A8DZ
JRJFfe9Yca4AazNKW12X2CW1uBtsOVWNywQr4eS6hBvAJgreDc4T9dkrAT8iwG/mt6Yc6zE2nUHt
3F1w/2kT4MMlGj2oivaDmSAYL58AzC2BKurKyRJ7OZE12HrBcjhjm2E3qB2ipwD5qJnB0JrtKwKY
eSRi2CYYEz1LUP/oGSiGKLIoiJ17UkNL0IbQQihejQcjd1wPHFBhgii4bJ7EdBOYS+NCv7EGE8hR
tWDX48bKzvC029N+CXYWdcAnqCi6QJPwLDY1tsYLxZJgcY0oaAC2lURN8MXeI6AGllIABdw3c/r5
yFcYCTG+26yljPgJX4oEMQ2qE6jgI8Ad4oeTluDmiRqxtxZip85nDnaSRHAXPfwEeSnJkgZgD7OX
MVQVtrIyPQNc9hkWj0hDxmgrFehIjoFvbvz+elYxU3geVWuBdc3i4rXsvIGES29NFvHbRVW8ZN5F
MHW5/LrV3fwBbKLmNnsRl52rdwPFI7szvZuVleMgrbIHd17lKuvz9IZ9B8NtIDGIg9jncObpa0Ku
d5IFm+v0Tja7jw0+aL3/7h7p5NkHBhxPHEdPecH6k5Ybig4w7oxSAgsifNbMu4sqimIGwzuqnBeo
9817E5NypQtv3DHylOAXYddgquvr5DHRHAnOK1Ssq1tZeF+eFuAgrUiz7agWs/cT8xpGb2Bg4tu3
7GeKsRyu32YCvAbEAyr5rzA7aVOuOUdoxXbDCUM4sndb8OkAfj7bhodkY1bHa1wTRoHOyi2B8aDS
I/LB79jJoUPh0c/ccPhy2h1NR6gRdpidd0g5aVWy+w6OFKFpabsslxUe1lxOl7cpAKjrGPCM2na4
ZLskDj0q11VC9T+CR7iCBDNX42J1gzJ14zjExML5QnvG5YLZyCas15qDcxnn1SslqPDJJ6JxZ7yI
id7D6zqYHR3jgRW7h5OPN0m5q22NP8OU6kwGdQM4/eveAfI/w05ArS/vePldj/xLDKVXUCMouObi
aSJAeD0Yo/SzOUvX5U7FRv7u5xkuq87qxfjxGoisaSkudrqno8pw7hmm8xEsKUzHwxfHB6pb64mV
1xTW5bK07ysKdS4eO/WJpxwZD8LC6DuBLbnbJA10nslwPGKCpTt/XTCc9A6D7LKTYWHTFoMj0CYz
HI1Hdr8yS9gSx1fBa4BxLRUfGfa0PqnpYyWnQ0j8nEtb+Jmz31qtRP6b7lNz8obBFKlgnnNO8AkT
KZdBFU4ZILmkA4YlS0gwtU39IN7+4TcVNvXoxdn8admsp0uYXR/OGT3RDpvv+G6fmUB7Q2qwDwMD
DRruIDu9/L4jcm85RtxiJqZ4xPSQkyRNRg0aJlJ+TFQRlUhKSF6a2Z10+GPTG6kF8eDA8AQ6zhjI
zsb2AJytdaFLpXqau6vh/GVLYwbHWemN4nrHNEc4B0IB5FmlMGKawDj3Qli8ZAR3786GxG2idmFk
NS4rq7BolFiDNPs8vkg5nI/f/ZFCzYbCJw1YUIBBbJgML5b8PH9tnBe/I3ep0k0PDMvanpD+OR1l
HFLHCvf9OuQ2KJme6dFlp/r3Oap4X81ErUMaA4/O2B6YUc7KGhnz8WjcYbCBINIkR8d+r3gSwpd5
aMzDz+mPVSZ8FtYl11mxIGsoJsJrCxD9IAHbIjyca6UYl2WBS8DVlnKHB/pMYVctoO3a5BfYI4f9
dfkAUkNclBFTQRYyzzc+F9CKvW+gHPj792pSnG3mINi8GmJFQ3IDPd7i5gPgPJiqaQfTkQ/uzeuM
moceheh3oH+oz8nHwtzM8A5f9HFxO30nZKFyCqigdNfgFd6Pb3R1azk7E5lrlHD6VpW/Yoc4cm9g
XTPTjPCJ709qT/rTvdwHHDfXN05Mhs5BDu+XVBBOT7AVp85YYi5LNb7PVauYKoRekTZB0AVomHEv
cOk1VmydOCxzFlzMyQc1Df6s3DF1fTP+UBFg/V16tdcSLRI2eHKwm7MY6aYOpKVjdTKimqoikQJT
Y3gNFKdbA+wUeSzQIdc06hMGgsqAdB/8GrwHddzAlhFW7e4Id5nTxr2zd+G/BFH0JvnZ3PwmreL2
WA1n78XoBoQdv5C0TGFZQ45+ebq1/ZkVJNBTZW1iFgFrUl33l2AW5lkQDOhFOMFDTKbBdeJ++KGv
hEW6BvcfV8e7i9O2LRYpCnD2KDHl3NhzpiZ2keJNwhEvIM1/3C8j4b7TjuUBOrHZy9I/zFg7riyp
onYdUWUzXhwDX3ucSr6o8r887uKRginoMLykTnlFtfNlEg/vp8axPSzTHM805mdqBk0EYStTgRAQ
hjDTUFt2kIOu/JOIsyeeC15DC1+mJVgvptYD08NM8BU2prIQJzTeKv55h/06qQriG/pGPq9DrCIM
Zh0eoUyxvOZMC5aC2C2K+x46V31KswB0j+kEUZVEoWiuYinGimw1R0nZTr2cNQOe5OYzmYNKCoBn
gnuGyyKS8affS9uT9jf8kyDj2vDmb9FAzGnMAk02GxS2V31kPJt4GBQJhhMpqm1elyEMBAKRZ1Lt
ZV8EkBHgBUUObkxKe2lCToUxYlym1CWueMIxSIlG8QvYCVm0oawxQArUVGVjX8jrivw5EXEh5Cg9
czIC0a/NXWFXs18Uf4ituEq4eKNkFlEnA+vm3dcP7jDhJnjgew9rsNQyGK/2N8Z3cY54ieCHC7N8
6rxigvlOQcA8SZV35/xLny8cxPwPKSBcOE489+7XWxGtdGUA9U+OcV6oMOUuxmZcb8krwt8Q0aXx
d+CwDtmobImnaOh+xxeivwUdo0d/WC5e3pPRB51ZYezeS82K2wD2unF3ZvJfEc8GIYmTCKuMB4Se
XnoRGn3nhz2agS/3gqTH4dd8gQJdoprdm8cTAAkqPbgmvERcXOH7xvcIv80qqiK2PWwrh6i+8ek/
Nft/AgYDHh3EII2ADGzuuDLodxgsPmNGVOzEPY8gYXeHyxbb7jqfYl3pfhf6Xp9WK3EheuFz/2VG
wfgB3sDFWuCUNx4YEzRUcEmxONqzDrzbUvbLkNOdjsD4+bJDmBKRUkTIQXEZiOtR8DvbhbLXcO3k
b6fHvgxRlMSju6XgtiIIr/ILWxejPcnG4Ykpqpw+VwtGohaMu697IbYDlkMsfOz3WKp80nEbzcdt
YzAMr2LGmrM2+Lpv+KhD85mqO5xb4ElAe11hrESRskSB5F8oSYR3lKASlXaxQGXuPKfw8YnYkkDs
IRPCiSgNa+d/KHD7pOz8S23DP4JZdEyWsK3uPzxHhJtwVWi+v2sWFVkIqdjz4SlzmR/RQV1jA1qb
qNV8XCfxnPowN+V0AOq+UyGqXLr7FDGCNYQArE85sbzg7TKQ4xpjW89slnHj29xWJlfButBAqp6e
wmG2mP1bkEiChmeWfIKe04V12C47GD8qs9oKcBHUyJ7JzigoFsP4h29jYbxywn0d+K4XjLD4AypO
fu2ypKZjBkZZ8J1o82/AWrOLhDAbiNkcYsMETV8eFYtzcsb/GQXmBGswfBdqbxift6h7PBLCrAI1
xYPMInwX0yoqEpU2ag3kPrlb79m5RfpoYUrbLrC4RVD5jEQm2W1RM5JoGCuCxppq2iKgZEc3L8l5
S+jZqI00mtgUF9npBdQ8g57O9YTpauO4F7WdRb7kubAHlHyy+wYehWSBYLZk57vs+MCkMVRWn8Uu
Fk3w8HN/iHE0eQxwrjmQ+fwm+hvcQZGHsfd62/cCsNHSxDvEbNqAzWT3TU7mr9uwXyJPH+ENEf0Y
jiS96SbuxhUQfcKzXq1yhOpcSkpOqEYE5Q2BBEDo5kJG73pqpli8e8dB0CrsHBfPaDh+RIMVayqP
RhCE+6ZMMf0JuD1PqFADwiXYojg1drks4JK5DLXoiDi5gn9KFkaTB6O3Q0gAmHYRIzkpi/HlOVUk
Z/RZDKHp3Fzl6g4g40J65XjlmPvXuXQIyYDMr+ZF8OfGZCd/6aHw/ysHtnKAD4gN+bQfsLPbQ5s5
ByAG4rHR3xt6Us95MFmCbNTHydupYZUQRRmzSfj5GrrHAGhFBESCBoc9HBqNApY9A4O0nT/TD5+/
9aq4mXchQRs7KmY10mfwYP03k/3p3RMMOsYS/RI7DHjENi7b0QenPlyPdOH//WMIPPIL1EoTBa30
7sEYED5CSxcPfgPD4relLzK79PnXxB7jkB7NyzXsQS6XvRckQ6QEcNB08CHqYUoSbdztvgOMPgN9
SIL0tH+blf2J9ErKdyZp40aIb59h2U4L5jh97LHqG0bkm3PygVO/YeYjw05pMbp+rPp82gFamieg
9sdsPuZXx3AXFXL0KbH+8nR0SQyFR+RGk8Bh96TwTW2nYXorvmTJ6Q+93y1UtUjaSbsGNgRgI7gY
h19nD4cebhIqY446wOBBBmcGE6Uvxp0lAdu72p3XAthRRAyNX2dry+/N/A7nP8Q/QU2nOYL8Xow3
7CsjF65Yx7AQDuc7vW0cfs2mDnJG2JButT8dYX3rXmUHewUFY9YrUYBM2W+mRMAmjEnsaYHUKP4/
Hu/+ebMq+J83fJYwqnALNYbwkb+t5u9+CQZHmU7kZuV0UX/8r1Z5V/KYcF/5xA+gn86paeEfSNho
wIa39Wbk6oiyMNNXEa47P3Iv6dtYRCTUvN3eCX+gww1gFqnKi1QTIexSxrghLi9ub3GJrgvQuEyL
ALbAdNsjugCwTU3MrCPIovDrmEYzS5i8d+DMQW8uu2i1GEXQSgt1Jm5VnOqxOC3n3+jJ4ItwD3hA
CoKMoIbOWCLjQ8+qZQI/lSjwHVpdWsR6qWSDjPOPp0bBquKSYttpPhcAxO4bXxbqIbbKF7lOZ8iV
fa9Nb3tG53yV+OrNOusVbXQD7xsXsC9Y5/Qu9DHC3O9YgF9fF3LQRQRvAErnAVvx8wHacB0X/27I
MPoJZmLpj5ynS3sOyCBoLi2zwD1JOgq4sOLxB/0S5DxKhXd+ODKk+TbW6eDxu3M/d3J4/OLpaSsk
qQMk0ecI9R1qJwSpkLmgSqE8/JlHzVrCtU0Zr5Bv/GP2ji1IWsZvGAiosM3PHNA3oBUktp3NBBdE
DlhqB6eNbtkFNdvZf9rFTMgDmCYyN+aD+/Ovc/G5Ce4QDkK9ozLv7xBbUYkPcdwhs4B6U7Z/MXWK
czVre5ozdcFXBlxISE8FJHpxOM1uDkzcxVU3lZMcNIJnM1jcaMQnoElMKqE6QCL1UZZB8YPaJzS5
eXJPsGhY3FafI3tFh5k7I54Yzv0K8aOEyoyvvdaFLUl8p47w1hWjPZw9sakrY7IiyPO+TkUMtu7U
R80Hypy+wMeCNypUwegf+nqCSuXCk8ZcQx0LZ210FJcU2n8OBEzI6VQeAzgCUr1dXGbwTqpIjwvF
iuwF5HbTH/yfBQVTA/h3MXIX3H5w3rUC4+ikmXl0gkqPAit7MRbB3xXqyfmgj5G3BZAkUXz946+N
0KrBu+Q5toT8XbBIfmExFtps6go4ka4YQrbokCiS0EGUrjpBfI7iEyi39UuKejjwEC8K9DdKSK7K
7s4wBOEOODaCPMAmFNzEAuMWigLKlCfLa0pTzQwWX1oGYlADAthLQCMSCBZWRf7dncJOcBnjMbu+
HECcszdXDvsusL2N3Zkjl1bFOJTOGLrRiEnHQbVEYkPDwOsHGI0HC7wCMgD/wblM2DKKqjEnKDDv
MCLjJcT/gw5dRPi9LXVKM0+BkzNT4U2sgMhuGfeCMpgjjNJDTOIJioYmTo+YNYmOGJm1g29Z9rU6
p2MYR+FDjK+9CURmGsarbELub/GgeKjgYMDvw3jVxZGJxS0Q7C+DTDHjOEG6ToTB0nA81QTZG5Jx
FzVM4+FcUZz3Rds9E5zAuJg2Y9wn31uN6AjJ4PXfzApgDa/4Y59/g6TMMdfD4Mw4r67hAB4Nl1/z
Pui3IaUQakp1QV4dnkrAezBYf+S+KCSe1XGGzhPKQTuDzEO1g5rQvk64nj/VGuLn9E0J7UCXOFR9
ghweAIUFlnPENF8RIjCjwEsAxjD8WyZmEP741RpyIuhJLBtttlnPHhTAOcNtKAI2GkjYryWDphKg
mDJKtzb+YHkL6nkPwRsHNnFxfbiqjkTVnkLb4OWYnKaSS4owVhtkyEGJFQSuYXbfceJf/jA/ZSif
T9UEwghPWDGbXIzRoh4PWLpodHlphtKcUOO+p4WcGd+oBxnlQTcv+D+XoKH/kRijX8aY3sajGRkY
cEYhTH6SyQD51FpjsxVeX2StmBHEazcKoKpkINSHErhrYw/8l3eb9r1tRPlRxsyeGPIi5ijCDUcG
rk4TpnzsYwS7waXCXAHiYJAzawIS4IlV+TucL18Piuy5zT0Wgzl7+g+IMnKycS/GUUsHE37OnOs+
z8IvGE3p+TiIehZACIbTsL4njd3nkWS6gJ8CRAGmF2wUXBHV3MwuRwn5EyovAQICA/5WOOKK8bHZ
rjbOdYcycswk1yW55HNCJhCLLZicEZRCw/A5xkPnNiXP2e4KKGS4obHU6EYqlzq2Mn924XOGwnbg
J12kwxBvILlg/ZaBeUJQHax5nIL7HAyFORTwJzM/eG/35DwbPMLv/pvCfWFMhTQAlr/QVUozIRHf
TCdtDDd61u5BVxjiKe45G4JAD3dFWlq4KnJ0Kv5jD4TP3EhLC36nQvQ0Brr+fcWgnze5WVE2DoJh
StSgC6tCcJh6nC44KztIVAbst5+Ac0koSvWJgu8i5rqyO0Bd1jH/yT0Bwr6cR0huGLriZkonMcOh
1NVjffxA8yYHEIDzk+SzsHm3gmYOH2Qk3gwz4eUPoouQJMGhjsmLYzsR1gRi3ZB/CWp3s5jn8iMr
wby/CH7lTPBuO/8TN+ZWSxFQc4qzHp/JI+izzNjLao6jHAGDGKhDizaVlPcPtkhOKoocBXmIB4Fg
0rHPmUDN8YAdFeZx6/wSrmoqBkjw9wQb6TFX1pw+wWh8jTS61YloRTCUKY0VYoEYrzVmQYy1+tQ9
lXv44gR9mejACaB+XXD3pdOP1r8+Ujra8n5IEQzRtrW1cV90XWW4SS7pc34ff0MhhEJSlL39Hy16
dAZkw8sFQPYakZS+rWkX1ZRWvwfWBsS3x+pKn3X4CkoYvyWNM9h/XsDXJQ/bJ6Mt4t0O/F6ETzDE
NbHeOgCiRT+4JLhfJUxVtmUyXKw6gmzpW+gnOvJFQi4KiLFGhjFvcykl8uwRybT26v6y/e0VfiXd
HlDuCs8YsJARvjm6g7siiYkfaiARaIsGkSx3vHFhUGDU1Rp9QCIdtwsVA2qsqbP8zZ78TJjI3cEv
n9YNmnTpKL3T63PQsDgvcYid5rewxQ3z615vSY2n59eV9cUgPzwZrquUjdRC0D7OHnoqoMsWk8Ip
MyTvk8GoPZKuAhGcywnYYgP+uuBmL8yU/Tz3kF9VGHtoDL6RIRoaiYnGXEToQnKqjmc4ZHx0Krvt
a9sublCtiDPt/9H0nh8+aj39oKwJJGSelJbo9dgBsA4QomoIFQ4YRzTCNo0CgulF7aDx41j9Nzf1
2fEAn9U/RAykON38jtqgoeQU+PRvLcXYXHLKyEcm7mM6LN44xNAMsJEkec6CFDsXODv8hPHkDBid
ntELX8o74w2HtAaBUpNETV+clqE0wRyo2PUifjLgjtBto73abWxpeZ2PJtW8DbF285oVzG9kBBKz
jVjnj3DOJpDZqcElxlqMXrz3+rahuMIPIx5QCIANETAr3CIpKo3bTEuZ0cakLDFWpnIC7qX2j/E1
Rg8DMsHr3/3NuAswOguBxFOeRP59M/4dRnZvKnhuX+B/AazVY+zS3Q3hIJzb/FsLrlOP3ynGTf2F
dPpiC6BT+Js9eL/ExhLOi0XRLfxYAvbfBMoGRBJHLrt//EPcafylfOuujS8iKe8W5pB44PMWpsa4
ARyOQQdyIkIrhFRLSLbePK5NdJkMrFQNn34HOTv7btX0R1xLYb/33ViaDBMVig6OWKr5VbDJ9TZz
FGPgQPqG+GrVF64zjUOadEAYhTMkWRPoBroWW0TUixiH9F52j+wF3NK4/pEw+7ztJIC5weqL+mPS
3w5mbx/SbAhPIgDduEE5poJjGYHqkce10JjmbLW+XSAC+LjMPxjL4LoommWDTd78HVim5XJE/kG1
BK3Q++GzdHAjzTltYSwxNtIga6IpBJf0taT2Bj7pCe6XROG382/pplwedOnJJ/ulIlX8Gv8yjMQD
cOqr3zh5jOq0GJgdxwIdMif4TrOBV0DpS8yZh3Qtu+rIWMZnVNWLTmJ6JSxh7jFZsYBjsqMF5Pug
ugOF/aWjebPqmNLF6oxB4PJC78WXpWY8r1zC8TcgLyihBsI95Cc2NQXGy3+EnVeT6kiahv/KxFyv
YuXNxu5eIIvw3twQmEIGEAgjw6/fJ8/etIvu6JiZnlN1qkBImV++FlOdC9J5RGFwUkmbRid58fHH
vX8kgtzRXam+UnYwyzaeLe7YCQj06DHYHUisI+BT4vWMvhgsDpxSRdjqhk1amrMyM1U9KIVHleKm
YTOGOMZrIB9md7YbUVwMQ87Dxu3Drzdo2pmxQ7BoEAkp96QxFwaPpcnrMDyFOAJcosbeSiNS8CrS
IHV0HuAbgAMqVZYCADhdtaDm+GSGuePLZQwAYOoLLft5srOJeJzdUIPsywAkDq8I0IcwxmnOsVQh
bdizlPVF5ejokITKvHQZkakpOB3MVlI9eEzwOuFFUw8Juw9oCPZD5moFTVM6SfACLvCB1D1+NlZP
aFjOcCbYH/oE8sKxJBAdDHt64taSBeVIlhPME4raWcra8QIqFQYn8kDlwzUGemiYrwgVSfv6wwO7
4aLsGHapT7DHlT2+y/3MCu9ke0ou32yj2IFFIqLIGla0WSbeFcfUtVcA1moBX5IRTkmkyTaEd20l
5CvWUE05rHUuxx2M0QggpEHjMrCNqB5dOEfTh/lewGbVBmJFVys8/ptDAFgsanNcqqZXUbUDmIIY
BlubNWwgbFXXSLvXK5NGA9SMMQ/1vTSR7al9c/NbVPJ84nOCyOKYztngTDlDYXu7a7A7SpMPeBw8
dd/E04bPi+yW7g0wI+HxoR2ie4ek39aM4Uf90K6AIk1hnnY8VCbBbVir4a3wCrpvUO4y7i1vmB85
XHN2JiNwabJfQOU7HeUI7m8kgNXSscC9cmQJBOiXEt+a1XGyIkL0dqa4qvq4RL8lRIngcHGTYc6o
1xKFh9enI5/hEJKpGkMawNP3mCfefdX/DKW188G6ettn03rP3wBh/rbB4wUb6e7wbotoVRgDagKR
qhanJxVsnY+EcNdjsQJ/liEJaLkhCIwzeFQRBY3mt17YiWsjIJym65zT4Yb+Kg0BbB/weSqtrt6c
ZIuTOU7iYkZIys9zg1OGE+HHw6uTX0G53IxgvfN1TxRMvYtNEucY/PvarwCk29N7nNk+Pziy9kmo
IjcATqrmlU2ade8C5rYot5+FwoOIdIQ8CzKGMQrqnddWmT831G9AeZluMZIUVzc8daEvAZRF8dl7
do9rrgR7EIGy3c+w6ZvsFN12ed9f9gDO/rdf9U1GSG6CrPPEd4MLFakbF3XArkD8kN+cwO3rZfMJ
TXSzIZ9EOjfWEF1Em2RROZRIOMV0XBJa+uxX63Kph2q8C9ObKH+/7K9jBbtmjE/fM44ZeYFc5mRo
hqyZbPwS8VdSX57ezgDNUba8+9qY4zfZO/02hrXCJX/v3X1h7goZA5WutlEIbAhr6uM2TrSr2MRf
vYSDHM+HCoN6wQmN8TWuibsoYKK4RREm/3BQQk6ElnxjQo1mJCt53MusK3yDZhPG6hmX8a4KalLb
igELkGqKp1qXPaKkKGh7oBvM/Pvp22BNvgTOGG1Mr9qawXfJ4VAgvGKt0DkuDjiFjK1uO1UH8My+
NacHA1WvNKP8bDs91uJMMmXZGUFpQR3Qd6ZutXmCnAL6iWrBqTnRRlafqpCEvoQvAbPU8EU5V0Px
1Xr5kXqYpRnTPlimMUFIGx7BvIluoDUU6QwU3qA2VqlR59BVMEpH6uQVq/BNKRMHDmaavY35/ZA8
YtzyO5xcVfC+INgRUgkFegeq2aIZ6QDnL7rkGMxBW+ytwh4PcrXMVnXMTH7iBVtzRnHPiSCIWhf+
s413PxYHvr4x0qH+dovmuNs/vW0aHOSYMMcUWWD/RqgC0nwM4QcbkIW8WAyWz1XadOwqyIsDlbD2
a4bWg80VSorlBViv7ZxZ/0d4JjjYyAeZ5Aj2LRLUEJwytbPeC+JuliDCebD6n89FWOMwR23Mb7tC
6bVoIIUKY7LOdOGQie0IhR867GawwKLmGaCG1N9sb8yuxs+u94z1ft4jVA50GLuDi6OAzOuwiBGo
8r/kmvvA9Qt9pR/EC1MPD1zR/EMgArv4JOf7SO2O8/jCMe+NY+o2upCmTPSa/wjBx8lfB7lNY/5a
9BwIM6PweYgvyj18MD+wm6j8UoyYSF/JdrCQtSE2ISKdJEv+8/SWtouQmrkbBoetzT8B6BLj7fHQ
PtbvADYUZivk0LY3Q8hM9vg2thhP8rmDIhBebqxw/iHyeLidd8YM8CvF3WAbP5GyR9jbBlXjF10K
2vFpKOKFOuEx5Iw+zfrHXaDO0/NqLDJ7bO9nyl3Y6Y6CwcAO12uDoxoSk9maZqfO+htYR9UddQmm
BEN05/MtkRDuBY7YA9rv0CLGtBTQeMw/ZWereNstic1d/tQmyIY9Be7Iv5+XbNmfTk9I5Xnin57g
IM3tdyTIc5quUAk50SSaxYkbM0NNWDCEMqfspehDYAt61lyhw2rcCMGEw/GPE1Z5gE97HZhtOa2F
TA6SUFI6m5pRAoN3WLBQHQgkYHTDNfR4BOkWQu3JDANYJj7nPFZXmeS9Kb50WT7wRYqydBLFxaqi
H8pZsVUPbyzbaczkwJevk+YH9GI0Y2QjDZCMnh8WH8gbqe5WqDcEO8Xdwt0OYwr83VNXCDgggxbE
43DmvbsacSvmEGoMeyy/pLaRMao9hSIOj0wLKB9mTDj1AOFL7usrfhbJ49RkuKTch/whRBN/Ht3I
LyVpYaIfqgVMEy/aXkE9McziAbChMBA0orSCNwqdrb8pR9fwLHfOp5O42JDN/od/bp3TqeYFc17a
PtwrD4hk+/Rw+uWI+x3K/MfBJElFZ8fsmdGdM2O84Ujp+5HXu3V6PW5rbnAM0w3H3jvBEFi5Oeui
Zx7wGnvIpXilTfLrC5aJGB/EzAAb3uLPxaG03aHdjAUvbh5gOVyTdXst52CeHQ4GMz1CKDl5qTy1
Le+lHl+efg1MRfD5o1ugYnV8G8brSs92tOOoe8FNtc5Er9UHHR5qNgWGaWh0gb2ciIl+9wO2omzk
KULE7u0g0DzKVf2bRxDLYyA0f24+EjEeujsl8WaSUTWFuqMvLcjkE1rl1gCM++J5QIbcdZbfvQRD
QuJIFSokY1EnDbtVjzIyID/RLoFkSsYkKFzWJpFYuMTXaLq2ph1fUERwRZluxav3aYZmy4GEgx+T
CDplPMULX3g3J4bDAK+CPJkzGWYf/0oYbUX5rn/Z2O/oOf1uKaPG4HwpAlggc9dRtFBSuneWeYwi
iCFgTTPPBu8GrYe9hoeXfdBlhkij8SCbtSTgDz8YaT+wSX7eutbPnfgH4unYPS/iQECBDfcjGOJj
yyHlMrJvkw/uyxLL38vuJHI/TbsODTW4OvSITbQgHIbQx4/XaovqsmRbuhrD7N4lbb4AUScBg52p
JgCJRZ1iQkeKagdoiEF2RwB5tUl13FYVei38/9peAt1L4lxeZwSDAsGCGe/MOM9O1vXwIsHt4u9u
a0ATGrg4LpyfDxrPYLOyjY7SkdoP6nurYY1FwmHMSoluwP12GfGwwoB+xaN7pbTql9/1QbkyPH2X
p4rqAR7UDHaFhCXkwcQ3XMRDAODIV8UDygtGI5yIx5Jb+vWrJ+OGepP4QNaNC0xmD+ZdVonh0Egn
xvGYdGydGIrAoe5Udh3YtmWKM9zqNbimn0IUzeJ2VpmviCuh8vEaqK+oegWFjNbMay/9G0TLvfcu
Kd/2bzfimETfhumrHD6lfrMRDzM6BVS/QESfFWdvtNEuUpoKmZigcyJC1/EUI5F7sBORi8PBivh8
p2AplJCLhE87MN9E3ICxPnuCTasOhtUBwseHACVDumZFSIk5Tinpwz1BEF96kH5kWn9YZ96QAAyY
gJHP7pcHTsuxs/ay3cCcQVnYHDYQahEcclu3mzn2RreBQHpGxG9NsOv47VGfJd0a/HCpTK1ptUq2
9YI0N9Ib3B+lZx2y+DKgdlDns/25zh6YIj1CyMDA+RmcjBN8xCZp8lKHZkvmJd4XKLDo65bhDiOy
h4V3FtPaIokv8BmvfTmlqzVjIBym63qRB+8IEs21yLfghPDAFCX8nXq/iVpgGnv8GQDPgPDyJZoo
XRmjFJwV6QZGbKRo+pNN0SFa8lh2tSUdy+xx4KQQuugZpnimkA6iROXbRbjVq4eLwELZIEi4cx6e
RGRv4bgCMtb8BovYm5Pwm2Si+ziP3tMCxb85HdK2hP2YYLoxvv24nX9G9iqPpfF7sUNuSAkEy9+u
xw5GBD2ZFhypYfKhsThTTt7hCzctUvJNGXzwDcNRsmoVMQ//Tnc/I5W9rBHaQrTDgtkWwDb3VbAo
lqJKnY6rE7ADBrmlEb6w57EdTi8zTOM4LJB0YCjQmcToMAWRR2jM4HMLaHXrigFpxyCv+QonftsF
JziR+DmRBth02RtU7Ez36ImLWj7iWfYuiNlxUdFiBiDM/DDSWiyHUggGSJjnpTMTwXEmEyRAevgL
K69QuXpRvidyAAeHPbrMv/A8OZRNSmIer4dsCvjCUNhzsBQNsSnzASQol19zaPiQUAm0p1BnHpWF
fOeOAXPxhIc4M6zxftBWRIzjvCekQwD+ArREO3nz0eJ9+B6IAJ9OqQlgfGivnXPdF+dumZhY5F0P
oVAKUPcO2ZTsSdoVkCYuE44Lhp+ilvSJaQtmkKCQiWiTRZ22iL6JWQ013+6lvRqWFi8BWuzABsaF
ZcH2QWecpy5vnQkbKoxMHgs5dwMOXocOwvZQ0DwschSzcZjw4awI0kBkMBEQdLISTTGAf+c3VCXS
MNdGGJYjbKYhdkRFC8IoJGL9y0HghbQ89N/dCtgRVKVDylK6tbo0o6kYQGG5LlGClIOh9tk3zxks
MQMffiNQnDQGWZh9AHvfiE9bDpPse1HD0kmAIRjVgXPYID22S8TLhGEyW/XkkATLqIbMuOzBPyc6
p0thrnKI3OtRyaRFwBEUPfNyr/3rxwV9LDl582EThMZy5/S0U6F7D4y9KBsIBrF8jaQDgFHq4cxY
/4yLOpLB12myYr8i2byG4QJ7ehldpZ1QNkEBSUNKAkZgkhZxrzQDgyOlgY2FpZ4RxI6GYTv6eLdx
S27Xa/yZ3+b53plkY21pMk0Kw0TrPZbot1lvBZtdTR6hcPq94hqorcM0dQ9InYRiNn4FQyVV500S
N5rSsc0N/FzmEUiR2KeJahM+y2wJSMsAJEqKeEKLCV4RSq1FdHaEEG7BmH90EA0IFbMtAgEihBbw
8cRfc2O2pE8z1/kA7MaRAvE5nCKkphzuBmcR/qCuKSedozURA951y1PL4aJwKeBA8d7DQDW7jKyN
DcSX/0gBVI+odkq8mHVFSBBq5CGMsMBsfHTAyuRrBWee0AnhN3iSKLybkAUYfxdtZJFxhzYGRfqN
vGVnnvez2lsSa7G1R8Q783jzrAB3oHiBZGcUFsfgu/8+8oUlzD9pW1nA04qamS6dUeuRyBfcmNQ7
NJ7TYvDsv87q9gEOArJk82DPdUSxvNUIEAwbvnxoQu5Hoq+EoAdUG8qdal+jR/goiwRzICUDTgdo
vfm42trA2XRGtp/3IYERvpzg/lg0UOmAYctw2Fh5rNENpEPqa/Stw7hRaU+7vCCsOKkP2X/JinFJ
ZuyMn/zddmVs7ishib39QrVA8YeXHomIHX2aL1LfXIER74aYVDKGLBwg2T6d34bFeF7GxLHsv+uc
aCiLiKQQqJTLSUwRAZF01cDUpiH9CMvbUiLqZbdw+jgbWuJWfz4rwHScS1MDV9XIhso93s7m5M1V
KnnEmPPIzhGfi7AX7+82QSEUncggoGj5KCGcf+I2fvahtbwTlFH/OsXSSxaV4MDVMWQ5hGzOvD+h
W7wRgVCbGt0yi7sIArvMWi0y6rlC93C9RN+o3QPbAl8VgHhC+gNyRyrr2A5nJQcGKgkJ02lQ7gs5
iZC8iNgybER4MS4zBi4EXaN6fp9XyzQS0QBAv3WPxWRcDLEp0X+F4HNSLYBwGaKrBdbItRDXILiK
zEW2EtvXjcJyxB3s+562Sf3HBOCKd0/oFWfFNHwGpX/K+GTtWLa9lqBrCZTDGpM+BBYEkEr9QBu0
/ZXjNy7mV5T8wiz8ipSx0521KHUIKONpNcY7/4pQZcdK+EVsrwQ4ePqCtgOAC5JVMXhFlERB2YaO
/1nXAX51cE8+P9xBSxXhvU5iCFwZquqRvdXAcxZWXyZwnjQhrC5nalTp0AiNI4L0UJ2+esWAPaBn
0eJCbd1Y0r2UhAOWm9NNqLZPPDXwW12Qf1zGdHSB27DgGgP+ezcEQyIerHW8khCmfEBNplhxwFsJ
k/gKWQ0ewZI7NwNfybnyIDRYm9+Y9gBeSA6pcTGCpcG66WCL77dvxzUkWRndDwr2F9Tjwv+iHSsa
dT3wzeB9es7rkMxEn0X9gTA+G9o3Hsq3t9xtv6ds9ZA6SH2bDQ8eatRGyM2G9YPiefezgiySfzFG
EZw04hrmZXqq7OmTbEncTfzahqsvQiMxBEfIGAfMuNIciuDCeXpBYmcb3WZQ41QM1D2829cfnhGW
lsljkcyc/nf2YphilAryobiLsXUFIsgTbOGCx4GYEtLxrVjtfwdqBHT+4dOEbGgw1ZFFi5MGFcwH
iQYsoXdbctci80BsFOi9vFcNAJ0wq1CYhxVroUaoWpbG+TZ3CPFAVLG0WH2uuMK+RPWK6N1yjLqf
rzxjtUe4S6ddcRLu3ke1aNblzaBxvmIxb0POmoCNvjO+HYwT0uXHGqLoWBeCsswgidkdhsX8gwOQ
hnNsGzbYk3BAQHVfNypRw1sJDKlZ2wMOxj01vHC2MAF2sGBd9vezPZBmLxGCrYDay26SBFo/PQI+
seoNWZ1YuK/YwGeHdp9xYsBqEIvfumdD+BA8poA48jpuHii/3DKpIjCntZGEBMhCtO2f8x0qynsN
8SagDFq8x8Rer51R3oVM7T/3yeY5LbgE8uE+ynvaMjmBxFdnVHBvllYAG+ISJhwxdozNcLt+fm5P
+YGeQKLzJBxRovHARFENnhuaW/k70ISaQSqjquzu4HQIKzu8QJeyocFLT4OWRul7UJYCn+aBUhiI
i/5XCWD1E2cOr0Ty2+xXbIsIMmvQTz3FYLtb3COYQXWAf41UxKNoPJtbndEOU4gMlPvBHkZ0wQpO
lCpLhNx1FyGzXp8Mpac18T0LyE51tFlNbAz1mziLfxD0wt5wLiWpcfJmzOJGYW+b2IETctwS6tDv
grgTLMJGVx6iMhxgJVxedca6EwT+RDhVXvQHsS0GfEoMVF/AQ+UoWOrd8Cv9qvVBqXAyefGIXS1R
rxPrA6QfroZdR0KdAFjFCEtlwcDyqhb1gElKlBHQkuIBB3MXkic4hySdXZbmFtaH0yZL84rbtb87
ZvNLVygNMYX0ZogM0MtK/e8oWSbnJsCVgUdDmAuQDnCipV2rFR6uBDbg3//6z//972PzX8nPfXy/
tsm9+FfxuY3vWfF+/c+/Hfnf/3r8/x93T//zb9MwNdPSFd0wTBvJtqE7fP24n2ZFwncr//HOimf7
KN75wkEINrKp5kBZQUSURIUWTPISHB+HFIKio0HFL7sBLlf8Acm0xNGPfvgaGWjqWG9mRI8pK3mg
7u0jUzrydYSxu34lDnz+g+mPpmkgNnjJqUQqOtUT8lj64UZtmFXxIVIuMH2dCqzFABRdi3gGjeXF
YIriYZlfpxic56xIHFvc4ucxZOQRgCQHkvgCA8cglG8hklnP1MNuyoZgdN+D++rvr5amGX91uQzD
sm3dUTVH/sPlulRSLTffOl/wvJJjdk+A7UQX+YsnCtcoS8z7PhrcbU8BJjJYrj41tWM1wf03t0rD
R+atLfSnaBOpi18SUYtB1jOvMYXoFlmsL8/SfYNbLV813J4lLXkOlcDDvBjVajfnxz2IYtw5LkhC
DoOBZuUVX9GGYYiC2/8MUeRcp5/DHSwCJ2KFcr2nQwC06ycGWpIi6M8zYgfeRwq+a14xSBUHyN5T
Cuzv4Kr1VSOoXt0XAV3o7Wz/TgaAb15CpFFVX5l/e07uJnckVWHJSMnUisE+4+P2DTJ+d2fn1jXt
ZSIghVsdaa+ZUvoX5KQEbaE2UTxgRn1ynScMG8iLJ1n//hHB1/xQtaZMG/+Ga0sd7ROURV+tYZDR
S4pOPGtKY+LqJoX3frU0e3RzPCORq6R0XvCsWOBST9tzZJBPQJX6vNT9ZMeRv0bYSVzBjU3cv63p
zCS4h0oAoN/JZS2hgMfKk6Ht3h3pv3vE7zNyZtqGTgBJ7c1VXyis29R/QqsCUFK18li03d2adDcS
0XiKWR4HyYL67XFTuoQJkSs/a2CRSNQEc4ds5GC8VI92M7zwkbNpWhxgAeGyEbuPOiCyqYyAIK+T
egJaf+MY5ynMa4A3cA5jzB7Xs7VjIvGvWJyQ+YEJnj+zAnMrA1RXht0kzQdinjYFo3NJeuQUkwUl
kjpd+xKYwG92CGhaew/SWX3IWP1kTIhIRComaB5EkUYtBp5mqIu8rE8mVFUgaFD832h3dYtpteAH
JkMIC0Iy4bBcWDbw+BFjPNJpwV0oF/qHJx9HdL5yT7bTWx6xkuDPAlGOS7Wfw8uuObrLiOs5i67B
+5yNECbUnRtHHmWckmW5xR9LEkHt83KrK47Z4EM4fNAMWcvV6OkIh9EvqufItvN4e3//VOvWnx5q
W5d1W5FNxZBVxzZ/vwbeL6/s+rB26cK7w9KkncTqyOQEdq+c+OAAiK2bJ343tPxwJUoCNg4quWEx
VNzhZyx3gAkZ0rmzMS7fSRPatx1KIiBG4FcgAUTQ+fLvX7Cq/dULZq22bNmxHEtTfv+Ca8VolEw2
2WM6g23Vt4D6utOf75DQwtDfq95iInnnpTz8+1+ricXt93sF1+k3v1b9/a+9vCy9bAx+7SfGYSji
l03CM3DjdQ4m7FdX8sOp7h1XJDF9Hp2w09/QjzSMTZZmHWrz+sNe6f7DBqbaf/WiLMNwNEeXHUcT
G9xvNrCneivfyvuLN5gzhRIgetC8ipSul9uF+VOYST9VZ4+RAb4GIgviEb518g+vwhBv/feXhm3U
sWRVVixb1+w/fCLO+5HnqnTlxNp99zUn/MA4RYgzDKDWnhUo714mSAxqD3+V3xEOag2t1fNQxQ1x
jKIV83bxtakSXyec8BnuWHSeKFWsn8vplgVS97FFmHPdtlhYF+niXkQ53hcGoCfKP0bdMvr7z9rS
/+INGYrFeCCrjAem+PpvLqv0fFdKa+f5QhlxqCemYMHxp6Jkzb+3yPAiZ20ETh08Ri9c9Q3mAK+F
ziIQ2FMmNNXRj3C6L+CkQA+IpkObSzrHHT9M30bGDPIIrTmQyFfBolQG+pT5r0uijF52MwIG+6xV
SHSMrj4AuhoUlIl1qdMVCt6WwF1xqqEIbi6ix6mbCJNA3ar/cLOryl9NRoamaJbjKAxHshgFfnMF
nuZTq8yXlfGR6k+EhcZIm8tUuWJAYTwiZelsoPi9utmeUbmcsCkD2fERowZqBwmh9TC450eXbkss
X9+HaAPucuC7xeQNxl+EGdwNa1DBZAkeJDzdyqjyrgw9E6Lbrm+KY0Ni+cjCARiCpiFdDw3F/Dm6
NdhwnkABY+cTPuXx/T210H37GgjerpdWgUpOweb2IMwHny0fD1NRHugCBiGyzXwga36SlY7YOtZB
V+fmTB5fLS+n1RJcJmbVt9kzfXNGgS73ZT7TCBj0OYK1ge6RETDSE5oW1S4b94d0LERy0hmi5j3h
0Jhiy3dBrNfK/j576dED2BFei6ja1sOceaXKjPqTH/YD+lVgjMWojcTV3l4HJsPu1TNpcSYmFQtT
d2dSXKgHiBnuSWiA1g3tY+HzDapnjgq0lMT9u2Vw4f/8cCK2t8RWLNIJZ3Z8gW+dTKxf5XDVj7PM
xiUJ+igyHoN6DmI1YZ6vSP2PRNR7JoEBa3uwSgMGsZMCesNA9LPjbuac+YX/cGPZ2p9XLNMyZVks
Vo5maOYfbixHcZy7ci8vi6fmSu3wofvIGnbkCxm9h8LoF5UITvTpRx7YFkoz74rmDQzsEqmX2Hoi
movtAR3n6rNXUvXIUZdU0FfEv2hzqCvOcA6mHfLzRt8iQKap4duEaqBWjszFbYbMqoquck8phH++
PecbpR6rF85k5ZRe1icpquddcSIb4EFcGJmy19QSY/UD/m7XQ7jzIfqhdU185NK4ptQDMRbq35bY
iqdXsiUomxybH7U3Dg3F/RcDluSm9PPgEcc/q7A29C7gmPTDZJ5SjloCjog1RAj9gEna+TtCtuWB
gec4qqUAnvlJAsPcHqvk2b68pg1yivQWsummLALkrliBBa7G+EzmYtrJvzOHkrir2pF0ChtQ4Fj2
onxP68FOH2dbnWhKUvWdQLuDYp/5xcTCYlhr027FXzOC27Lqv5CBeZSSPsevR1DvzW9UiqvQedMu
8ivCLF3vlskSc/QO2zpB+6t2iOijXdhnFoqWc7sQnqCg10iw6tx+4AH17n2o1p600iwC02/Hd5S+
mbOgkBk0uV2vU6f1abhH7MRsDgbA8Qfce/Qg6WqsHb7DbJGVAVmcb6LQ8JHwO96cBTr2qQQq9TWc
Gq1fzr/AC2T2wGwhJnh1m8nzi0y/96onb32Q475AiUg4XNlV36GOAWx5tRlRMb7wwFVMyucbujUi
3blKUuwAI9xI2KS9EDHq+MYlbQC+r6kogYFBI181E+1qKsfkYfnyn0MF7w3yw2+H0dlpuxalXADt
3MbXoPpGBH81i3KuUjEASwxyT4DNLczJmHoGH9VVynE1AJPIlzLlYEgVUC0Ri0kNlENa/YOnskVN
FdAqmwxaqVtTtLXrqZsCSuPtkcR0LolNPpdHySL1ic+FJAYSmmC17nEKf3WfEt+UEk9MtjbZdN8A
0q8kJ/MdtJdRs9xByFpdTIM1yzLDNrmM5DN/8VvvnySfZVw46lbTjkW478fj2HeX1829ewenZD2+
kj/4ZZLPQlublcnsmgVEphrXtVLEpcPSNknvHiR7umJf52Oz7CCDzcILYOPkTh4TI+veIN6y3usV
PxHvEfVmQqy4Cml0METlPMkXz6RTN/HuM0iUHmw/ThMFDk4CozJ63IgV4l+wXK/QorfmP16zHRIz
wT+7aAZeqSe/Bx9QCzijl2t8PZnwdGB+Mh5xRWXjN+SfdrIc8mYR+44xyfGWn+f0FqMeecHnGpxC
OgVR2yiAnEmrkBX6fXgFT8mdrDgT4qX73t/IeqbUk9ZrRNgYWdGLL+hl5qDYaFGRbZ70i10m1vqx
buYXw3vIHQfB6AnVYH6+jPMt84W2JLtdj2yOZq1vgI5s6pM2fE9RUjysfkMsRkry1SsWe22fG/Va
BqgCUgMg0U4D+lqMnxz3JF4hjF9I/oM3b4VOxR4HjmqLxMMC8Zxri+wM8/ithVaNPS5Zp+hJWgJb
2KuURXPzjCHX+Gn2UhL1HGJgLcutpg84JrgXNWxgl/fpioSnT1AtQcnOWJ7R9b6Jn1bZ9oaPs7KQ
7z4adQSFYLFNUPI04LZ+4/xrphrnV3NSLHhWAMggPG2KcMEqYeqD51NEHxdAo5BTPASIYqTAtNCl
NqpXYyeGy6cHpautHuOL5V3rTvGjjC2oCts3IdRX9wP0JoKJikw2RBo9mDwNIubdZ3wqRnfOKswA
FoIw9waJmPlXpSdM9icOoYxlKYFQar9yUGt0lN0P5MSFWMSqq7cDB/+nEsweyQwhznNR5WNWAtA3
IUbXQwRmMp7ia++NwRXOmWway+MIWjq8ZeoXCfXi3gqJEVBqT+Za/7DbftYfakeIAp+U84LADjK4
KgTx7geg33Sh+tuwAIw4KNTXVWNophdXp7dUIDzQvnL2HFewwAgs0BDIw/clamXsdwQ7l4ZP1PbG
ylFnpcjAICl1X+2j0EdMwd/hl31LWLDPgRLyO/hB/HlxtOzv1glL7OAzcIavd0wvAffPjYiVrjQH
MUgc/GX+jai7Mvywp02bal+O7yudUtvSexE5UXrZu6+YZJbwAlGD54aIYcBpbROrRNIlz9FW2zRQ
F3n8TvbOIQd5X+rcB6TEk4eqACvBpCNOecyoj/4pLEHo4H9Fs/X9+I51eCNx5N+lwHhyed0SiQTf
DM/ohBbitEtktr6T7hPyOnlECWlwAX70fKCRHqOLJJ2KwmBk3LCh1lJ/iZapHaCmJpSABeEf1srk
1JT8lETXs/Xj32oS7sdX50KyDfapsTTmngN2pcecqpDGU+B+qL8+5Zp/AdRkYVLvp9aZJRBP1Zzc
CX34XhszQursotvgAHPO8k54F26qy6lgd+lL4AFE/FcT3k/BvHh6r5HfsIN+dj3c/39/tLH/jOFx
jLUcTvqOotua8gcMryplS5GenBj1rZBxqnE6HpS/uubd63hwh7KERF9bnXTXGRgA4vLw0pm0DKZC
iJr3l0Tj9J01wzRcXm+UxE1nKkGIYDJDvuS9pA4t30c2GYKMW3es3HqtNBnTyDNi78VzRo9BH4R6
WPjIJ3mAqHmZndPte3DmkyigZi9IFoHV5toJKe2u//fvXpH/fFT93dtX/3Bgbr5p0pRFmxJI9fkO
Hmo/u6AcYD1d33lxHQfll4vJ4Rtst+Qx4ZjEbIh6VX51Di/2gpDyzUN33rU3LLBTDnU8kyR3BE//
SVyyQ2Dzj8jcTjDZ/8o99qZyd+wT6eDx5BMrl3qpFt/n8Z4Uvw6QVxbMWIA5D0ixLz+hd4yJ4JaQ
rY0JRWkx4D0n7Nw4g3rYz3pNsFYHves9OJmO//eXRv3LK+OYKqAKl0j5Nbj/5sRnVWZVXItPunAI
6Ll0EPtvR4duqAxXzqBxN/v9zI3+AcpR/nzOtnWFowDnAMvRzD/ejGpr8mHIt3RRwa7WIYWfhFkT
NbFX4FAdAF9uv79/mxwx/uJsb2qW7RiKbID+i6//5n3uXrX0sFo1X+g6KkesPB3x/Kbhux5W376E
BZnxAp9dG7+dicweS0E2Y6biv7ZV5tc2Fvaqp8m+tvr2358wPzKuYvhoEEkszKxHCIaO3JwEf7Qw
OFt6NVLzb+eOjoqcQp6GDoMV5uJ2U4EuYkNaqXf3NdTW7SVmU96he7U8mTwklx/g9O1LB49qNnkC
Dsc3dcKKgyDhuqkAOMlboRkI2c+sTt2CzS9jjvSx0YOeOnpgEAo6bk8F6iUAlsnF9m58Qz9bYChs
SIMmJL9j03GY4oDo2He33edzrIpV9/bzEmfIoGWQ5U7GEtVtLS6IK6lLeQ/B30xo9wVJLtklpuyU
TFrwAEV4mdSb16IgYZS9jjG8J9B+nEGsw4IgQG9XQtkOOSF9yVHt1j92S0Nw+JkwtjbQHUzWW4Mo
pF4aPM62fi7ZmNPQsWFSnq1vUqKL1J8ugYje2HVlEDlc5yhYiTsmvhbhOQUhO5cq8gRBHioUbBYq
U4n3OppkfPUt7D9MZstdQiByCtHjZaQcSx3zaKKoYYU7qITNwJVJsYIVKe9+z98rASmoC7UBeszk
hEWrGaCKmTktWZ+d7EibXOO3s9snlN/hm2g03Wsn4BW7rQp8MOSgjeEFWzEn21QJWPfLb6Qg6Cld
+5AQUEweO3cgSX0FAtpunnrqpPhBlctQ9z4zcspICEmfgrjrMdXfN6zDu55l9KpzghmVzkQhYeU3
zL8LklSz66DUg+84U8lQ4dyF7aglceCHMKJm9hndVxm4GmJlK+A91KsXtN4zftLrvZXOaOMRFxvk
cznupYqRCySksykb6z2qMw6Z4QP9I3dy22v2qHyvyyK+5v6LHzi/PQT98kB0cigGat/inIaDiU5D
pAYbkVQ1QlLsnMgmEtyEhCB6kFheO0WLr510+CrjdF2T50eYLAWtUFj9K561j/s1XV4nGUe7+z+t
dX/GcgEhdN0yLdnQdOWPgOXtfvnaRvvJF6/4UWwgZt6J/yld9YfRfZf3Hli/qrlm0ZoUXH5IEt/5
uhVVy9tM2hT0ntUdcB15Tm+PQ8s6hM47/wdUXvkrmIQV0VZ1W3UM44/7VFG80+aSg8qDkekA6YQ8
Dr6woKN8lZYQW7RNWADxeIkzFPoWmY48PMo/XCf9z9zA/xF2HkuOG9G2/SJGwJsp4Q29rwmCLAOA
FgThiK9/C7ov7pVaHa2JQlJ3sUgCyDx5zt5r/7Uu/++7+KWxqySZeFMak3dheBlAL7pHhqV9ZF8l
e9nP/R01Mw3EEbV77Y1oNdxWyfa2UawUhR2uD+hlTvWjQGp7TEZXm9q+6WaPl5MDvn6hyA/gUjBx
YbHYIpbO0AfTjxAQ4/eXKcYoFdlT4yqv8Z+3AOPfOx0dTdk0BeYeikaX8587QGpcxHOXXq6bXnFq
3e5Gs6Fqu/p8lKJ3KR01tF80CQfRhY4hC10baBOfhY/qOS3t90xe9ulBgIrSDsfQG9j76DzLUQHe
gLnEz2/deX8m0FVjlJ+ZcwHazvLByfdNu8rlIeiuZApxANDgOvN5NwrnkIfDGQovw+OAmqVKgwyc
FeugpwcVS0fYH66bs4+5+WxjtqINvLvNaZeP66stpw4WLVitDIKXf/6u/mfb/6W3bwiKpuuqycxX
EoZ68m/b5bO8mVVvZkBm+a2MpyEtSpmP3kO5DpNcSceQeXVV4tUIdw3LmcTz6o1W/aHf8z6R3SVG
zKCkxQu+E8KXNm6/n+x2FZzm7ZnlHM+yOsVFIRpWN6gyRhtum2fv1kjZOhtRfHnshFluet3xDOHg
tUAZ+WCdzsZzobIbntRFUTs9wmv6NpfIVIag9harzNkhHrDjVAcTT3Sgdpp03gAGLl/ghpDgZ2DB
OOk/+xXoqAL6OI/YKBygWKzsX0I/BehPO6i6Oyr418nl7jPCSa16BXgdkzL64Nzt6XN0XkX1jgid
KePd0oRNMfLuimPWTvcpLSFRcx+d50/6T5QZgTjola/nwcv13DHn5yCQzzqmH98Mo+sVRqHzRlet
t4Cf/c+XUhpu639eyX8UW/9aUppeNfvskW00mMDvn3RZ07YbOVAp3W8huOASRXNK8OqcGCkMJ8ik
FqP/mBQxP/jdm2CiIKmapAvyX6Okv91OXaLXjfSgyhw6oBwvOo4ajNfReELW79YTSqD7miHvi/ka
Pjeaol6Hoa1RLM7twjYXZrQ670FNHh0efGxvzCKakv9D+/oeFfa2GWALzecd4CJ/yUYKsVLwm01m
T2v9IseQMe+M7Hlz2p+tAHMb0eQmvVNXW38/6KoR/ZIE2ATmeTAEyrzZQt3siEB5yP3ivjton8Su
a7PdDbxMTyJcb3Wqe3gGNwSd3XTjPw0CV8b1XM2tY8/krR0yktlmLfwkIFM445wXnHt41gkfqu3V
NaSP9ZWN4RKYwRes+UW/+vOFF6XfltmSIGkinXdD/+vP//alt2KlN+r7Onzp2OTv44gEYH28n5At
NOtBZX4wqLFLFImPMZgvVJ/jZjw+HLExkGoVv914KtjjGO8LWIp8DBMnoAOG2a+JU3/GpNMYf69n
khPMgD85Nyv4JqzKe9lQ/D3iCgf09PKT1FTneKQeA2wn7VYLM2h9+DGI1QcCnx2uvmqgIV/8rTcR
feQmOM7YWoziQXlf/8cOIP5mYsmzIAuqZqqSJBvaL0PvtBXfeZ1esk3UhuLs5TRuMmGIX+FbV2dU
KPaHyyTFAblkkwgYLEFigT+LofmMl2sWF067HjzXE3/rvMIVAzkUhhTyd8RBxCAip7LPiA8mqv9c
YHUi+pvQFr/jB0eWAS9rzq3XRWSv8IMPzwvm42R2mDo7TsiHgzEmWm1MKUbjTjgNxsHU9Veb1c/d
WmVOOD2yXo2Pqy+fu2YVhsc6cIrxdMOWPJbsyppCZ3rtrpt2vECVBX8lWdLfJJUd/6+H1bIOm8MD
qd9/fauK9u/7bNBR6bIpGpy7FGX487/dZ2nfve+qol02AlXC0GKkK/s1wrLkjhB5wXNv2TBCWC+L
5/adumcodQY2HXP2ZqCz6OfSzvBFgJaidYE5pbuag70SfgOuWCYp+D/Ez2SjhY8FYrZDGdMLyr44
uHAguvduRpdv+yBFAEFxEtXcN5c9krJjiWucmNJYWSYU2izY+Mzo+KzyFRZ87KTnNEqHJE67HTkX
n0N/9vKf50CbtLRgaUi7gCLP2OsYft5sG/UQPZnbiW5FSiAXrDKUwjsgFAb7ODJ6JCNUYm/6GPiY
iaoxXZIEHtZjxagvR9kzxtQgTKWFfKC85fS20rxbRKpBfJ/V+Je+YePcZ8+jiqoY+gwMIwQxa5qd
IBh6/HhHml/KBK83axvHvftaBB9DvLWVka9Eex4QE/XiBUzOAI5BssnWSXxRbjOiUbZ4NpggxfJe
ujtQjaRBzimQ67RWNmbFEGt8A/QCjwOR4cNHTMQcNkW2yzc4Y9XQFlzR874/0d0/01iP6Mlf74HJ
IQekYNSQcvLFGGp/Y8HmDqWxyGhpegm1waw3FohSu4xBxGL8StliFvXuaJLXhYzWekxEfby8KWMF
9CzaTFgvB/ptqcd0ATgD89t1xhHzSCsdkGf4tB+mNVJnqjEugJEKdAqs5zfvXeYMGVXr17HBlE89
PBX9LnP7Xb0w8QLS7KKj7hiKbSBItpmaXTXveuijJw/rijNwhaiDKDRuJSoEfF/MldC4hd0LX4an
g821ZORcqCORfk2fn3dYeoiNUI1OFNw+D0vEgkjcaeGo9bTAl8NowWpW93n7zXgCY2Hc4Vy9+3nh
yuWK0dVjYeLRT4M3ZUkw9IAJFU+v86yKUJa9Wt8kOKak/GAtcCo/v3qU0H4lendmZZ1dNx6pp+rL
fXPrYuNCu0b6ZGYbgi3c3J58nS/9WHz0H9U3k9JywSs9mcajUF9Q7Vy+zO/eaffFdegg0NEXf+p5
agaURS+SWyTvjKZbXhqnR8NUnbdloTq9+o0G2v28vKhLkVlBed4Z9Lcv+CHgcmDxGQ5Q3osHkRgY
sqm+L5MMjRyEGyZ6pDiWNlr4zjkbZENab7yC2LXQ/JbtxGwml4LzuPUikIQ4VlxWLl1mIvFA1BTf
WC9pyzbf+UEqAqbbYueb2xGiSb9N7HLzkNEJfF47/4wsVrTq1q2771QPXydJmbwopWKFVL/cpXdP
wx6jwTU8I3bGCfUfNZb426MFjVWFwbZEsfxrtSyb575+l9cNilegh5jrLxNpDlwEj1aJYOPPO7v0
m3MsIqj/+3W/bGN13TSP+4hfh3KXSQBjwgAElfVYSox6fJ0yg2o8GIiJw6EdNIIrP0njhXuBaSMY
+npnh1nIf7wt+Xf7gKjrskKT2RD5Hv65D3TZudMMDtmbzkUlUgX1NiFibJ3gjzg+F4zNOpBRxTYN
TMPSe05/WGhT838UzdP5QCd1jjTdvWHvx3LyHy1w7d81qC6IpiKppqYIMifsf769vu/lXBSyfMMh
r7349Q+VaPJ9k2cvGt6KQ9LAWro4DXiwgwy9lVkha6I6laOX4CBVFSYvYA8G4+eCgTcDBvaH6eWA
MT4/3BkXjFmmaiZo5GPJfqtMFYYLDHSUMaeb4mmNPrT4vRfR0me2/nOb9WfsLoNBuIdmzOWi4YX2
0wbdo+2YnHC+0IllYriJ4fU/2uGm8e8rhWpLMui80hHVDPOXo7CUqaVw72XOBHDUCII/ByQJZO8V
xxRRdniEtGRfnp30yPfU41nUHRH22s3XAGLRUbtjvfYz3X//1JJHA0V/TyuwPIUL0QY9zKdw8xp1
eSdhuDqxadFr7x6LRgI/CInsdUw+kFTWdJXM6WVwgU46ohiS4ZkexLtYgs5eVU+qt6dft4IQExQC
CYV0ztbub6BTSqjIrKOWxnRNUd1L5d45dGHXWoygK1Bzt0z/wtcrZkdXM+dGI/HJwka0GwsZFhz4
G8lUwEzt0vAR33ZXh+yGwlbnBInyt6TukBcyQx/d7gECEWKGwStzRJKYgBxeN6aJ60aUoa2tdJKr
SK34fE7VnYlWIHdfJNHTvHNpHOTnaZ8QW8yh0aPj2+K4iTsMhlmYdsGNZ3AmoGPTwpIMWrhvqn9l
p2d+/Rq3zaA0rw2bJnLN/tYwRHIIK02CHOAeCWuB8Zi+p1IPY87qMKMEtKHpX7+MiA+oiEGKAEVx
mOVUZpD17lX5hg44YqVOJ7esw21PnAQzXipfEdpORoKJZLN/v0n1ZYzOjzFdrp3GGFdzGNKWAnGX
hh63eOolW86P1zm041PDoJWtbV1ktp0ZwbufGYCAyLh4jamkZKJSGWZt6AVUbFXDnvgSAywxjLuu
H4xRN11x4AWHZqLmEMih8vUQ0/eY0puH6ET3IB0wdvhK0Ie/2BBT75475nVQhlGS5FtRpr5g+PYX
fu6hudj4bsA5OHCdUqap05ZYEUyixHX+cIchU3lODdIyBrCU8JMTU5c6g7TmEkvX3QiaBMND3NuL
JHGqgC57FyukGSzR/T0XwtNqX6caYVHrkcgB7Krr3Jtplxmgx20+cnphWv+IIG03/Ss6XydJjQiO
olKZoRtv2p9GsG/0RtHV4tmX7RGYwf0DKmPjVMMP0aQ2aaI+4uwePL3R55siuiXfEGw6ZZZzxVdU
xV2BxDJ8dEiVl1ccZurHFQJIE+aLLMen4o5oS9dDQ6Sjf3GUPcQfdbuulKOIJ4bEqZGKKKq1aMkD
9KrJcJFstfAp2hiwp4u2tUTi/rAMo5c3YoYXSogkih7O0aA7+w5Z0JBd1wdZmYzwdE5fK3QlgglO
ggtMbWPJmm2IdraloHpu7geqvwIn7AscF3XhtNEtpR3Dp50Ja5MBI2J1OoTIp4aZgs3NEpckleNB
5kAj2vSC7711J8oEfvk5oAddz+khkxVMh0iqAVm+GMPR/kGMUTjGuvnJWhITSFXAqC3eHQHnvl9e
PYlyL+dqWGZr81LNRvy6rSQFpBCGjw28lwOv83RlQm2MJRCWIZEBfO1zJnMDgCiPhrKETi9B58ZY
Z1CDMUOwmc2vUqpSPOQhK3Yyq3pfFyfUX/PE8MFt1GxrrOQZx0GHWGKHXt2DvCA8jYKP8mOEmYPK
pt8ygqCTm1H1AyJiq57q+KLpL1RueaTK7ESv3Jml9dAYOwK+jYZMA+rS7xJ9wO1DWAsRqBBtWnoC
fHvY1bBSP3JPfFsK4qKwMbHnMJwoGxs1ICPcyWWLdJl6S2UW42if9br7eINvYDk+xzgf/Sz1EMid
vXKDXRleEIwLLMiS6cmlW/VW/le36Lk2t+n89WXscgTsoDoRSTZjPtYNcgleCatDwmegOhqzcOhE
L2yIr/XyQxLnJC5wDHhRqFkP8HM3EtKgIkhMxmePwMDacB4bq9HAi7yt6GujCZFfrjhJlqOQKCXM
63O1tXPW/fjBcBkIs61ABa+9A4YZfl9SOnUZEALJbhpAfVcskphA7iLmi0EFlQyFXkPOl7Qw4+sC
dQynQm4ixX2ZY5S49+MVwROnnakCJnSpLaG1JjxNYfKc6HTy0KJSJz/WzK3ONHTXBkEF+z4suWA3
W99QDY9AB7zQk9APcGnbrpsjgacVLUlLS9HxjSuS6gyv5TaBxNK5rMMs29KcYVhcbi4BkH2+fV9Z
XkkeYHEjPz29usYZti7sJu3LnAx5CD/9UTgJ64bJNe3ESMAMe0IEpBO9nNmEWdE/XxfL8tvgmIFr
K7dhHHEaJOwmCRGZPVHdbs03+LpxQwG26nXvNlOLOTSY+wLEDO3d0foCTGRnvO1X7XBs0CIzFliS
WCqwhnKaLcbybaApAm7sIaSEVW4VfL9QNY7KT30jd00YzCat/HWdClGy1/mrYEVYXjmLRZcpeke2
KPsainN2JkZGyUdF3KlK39V6A6/kIH2o0TFdw8ehFe1qi7D1qIfVNsnxTOLCSpxuBNfG1g7P+LHK
cGMbNqIWxb+sL59t/IQ9EjCtlLF9+zhLlXnJcHSqpRbR8dy2qNHs8kfYM4eA/oLqqyNomr3Zu1if
uVNE+ZqUi0NDA/CjC1+8vUPioycDty8Fo8ZOYiPkKH5Dvug9vTzO18zOFheGGtj/2x1nRQijCLsa
8OoyIQ0Soi8uFdat78fZRaql+6JTV07OXdr7sFH08yrLZglWXi6mavG2SP+kGwB27Hj9GR1Bt6fi
/IVUoFiM6mMCDKwcyiHvfrO7csgl5cmhen181wf1573KhKDpA52rWTNXu+yaG42nZJ6wr5RMOItP
rKWivJCUbYnis3VVOXrqnpDG6Z4v8kozJhmbzFPP0RNrbRIM2M/E7tkZqO/u9PMd1lgD9CBGwfPA
m7qkHrYhRXUKws/F/2jc/cbvQL1Kc8lUTFqZpjiU9n/rMLWSpOSlMko3j5JOEvUFTRB9V1QrkTcS
sdmT7Y10NKzwBDE40mEIssOw2X7dEeAMzSRJdPAOj8xvKkh15LVv+89nMvO3JfXf3uIvp4tHpgh3
pEPpRoWv76W+SP4eeCXEtbhtaZyS3clOKo4ZV+ArZfVNrZ3xtZNDHO6+chAO7DAHeTmy2j2W1Vk1
y6DwiFNikNDUMJwNoB5Yovt19nK7w/cpO2ZIdy0iuo7sQTRJ1nl+DlCeIdhJ7XLyRSz0CC4DZyk8
z7UVPUlJ0ldAG2MA/IT0rLgD589gSGl/Rep/fB2/6T3/84r9ojeScFIo1StJN7fjtV49OmTR6+Ts
CKpVH4pH+ETi/HbEt5NQi0VaEg0819ZHOqi1sSq4ZoAkakTaztefL5Ms/vuoPrwxZhCCKdOx1H85
O2u3updb1Ug3FBVrc3YjSY7QiyFfFKkYevGZOANf52Rw4peS08TJhmcmm8tutYazT9TFaJqdlDHp
POGdcNP0aFhEvgbmTnB6/zHNp8zk+q9uDz5zmbM+1FiSqUh3QnD9QZkrBLi9yAgQVmbnIEd+zwkb
qWk8VTa6ZWTO7AePsLepzenSVUEXMTrjHsBBjaNX4/KyxKN/9TQm+m6LBsKwiWpyLiSR5GGNAZVI
vttWsJrAXOmx4lUBMtg5G3c+Abz/svBCVE5Nsiva9d2I+0p23uNkpToSo88hPkSCaTKQJTThr1g7
1CYrbXoFyIZK05cGqKLkJpH5wTC6VVG0EQWBqHzG4W6IVZa+yl0e4PcjP8aWSZGDakTs0gP4/h2r
I1wdPHE2BWG5MVEJBje3WdydA1MVtlYNbTLcofp0TKgYnfJnMD7e/dGEUmt+j9IQ1hnWxX7yOl1c
usUbcFRMFmj1lNaQCc5OP1PmvAnGLe3iJyNwa4z62eF4fRg5JtRY3KZjgVUUoSinhoDz5eCCsC8r
ZnL0cFsYCmRZv4dZq/ilDoRpqv1BRMjD21tvp4TAOPj4qS+A4/cz5MMxLHKqVu8NAVHd38Y/T5cg
WmJrUYeTKEjtAT7ULuyUE5gJBJHbySD9AgDCHJA7XVFIh9W+p2CkT49T2m/YsnpUmmAE+GSdRGB9
5v3HY6D+12Pwy4p6aa9Cn52VdNPZ53lOz/nlnFCf+Hw91hMuP1nkImwTtuvkg51f3JtoL6FvVO6Z
sHe+KjKr9hVejhVubUYMT6fb99gG2SMhsa7wmTBw4Ke1xdvh3p0kkDwQT/yYK5UFCRGq8xp6ZOhu
T4k7oud8uke73FF9Dnc1CpDA3GtWPXl4hk3s1xFxj4Oa3W584XD5lhNb40H4BNol9i49JfDYq/Zb
tsl8PEJEpGr0KWltzMV0b6+ks/KqRK5U42+evABlz7pl3yDf2Es3mn0LDY9ifQ73i/mMyDSHQHFx
mU+ymYafgMe3idRl4mMefZLDjpM7ZrGmC0CEsjnoc3lUWqTKQG7gTKkhrgKqtoEJIn0OpYfIrH7a
kxqj7csjMKB1vyAUx+bAA4qAB3Omhw83fs8BONvqT8WNGkMomLcrzJT6vEYgxEwqnbeBaM0vIa1v
bA5Acjb1jBsIUhKIWRudNjgA0RI9Du3khqMlmN6XBTkpm/T/A8CgX1ja5sfgibxGFKw8BNQ3DLta
upSNV24lV/XOpB+u1cklMD6pPzfLHfImWBf221IPCuDV2t/nkeyOVgPqCjF19LBLTlwJsDDjIz9S
FJHtSw/5i8E+2iiL/k448gFUL1hC3Dv5k23Yz3IgQTmkGlo3MRlAVgYmAdbT8q8w7T3tH9ucqTPi
tgueOfRVPu3E/dPPJnW0wY8zaJn1kDk+Zw3gMDPii/dE32XfOIFm7HgxPaQF3AD/z0/Nbx8aWTEM
lJKahAn1l73jLurq61ak2UZ/DaI9ei30xzq3kX6uVMQ90mTGPTIOonZ/h7Dy+biG70GigLsE3yIQ
Rvx+qXtBpjxo8pKtwlG1crTGvyDJw3+BXu2S4b3Qx3QC04qjZVwflAyFAPCyS2wmO7zBmYCrwGpY
bPBa37poEANNH5JzH+FTCP78ibV/iwd0QZGQy5h8atn4q+r5W+FV3ev88by16YaA7KAM1FjYaEfc
fOELd/prUR66lRqXB9G/EeoiBQWsB1pLnKscjm3L3qM9YBDnpYdGzim7sPQ57BRkS5gKCPaaSBD3
pYjwvBI3NBmx1CJCBPSA1gPgJZbGbPGK+sMI7OufP5io/VsPyidTDFUS//qE2i/1mlb3Na2we7oZ
4DlFnHnYixygjGSlFzOWe9rDc0DXsQnWYfx0NMekc0vwW0tu5T0ARuRxEoGy4sORJTLr+VHMkcoQ
QQh/6k5EA5kSDALaKcqiLY2gEjxaT/oDcPSUH2FO1KyakzAfVKRfRVSiB/EyYEbYF2f94j2nVCDC
0ccwa2Hz8riJghKjswAV7vh2b9B9obgB/iIoZi75Ygh5yP7EQ0ktyZ6YWjFtbL+zGgdDbYQrylJx
2mJ4Ig37TQkfwh2zcXHhLT2QckPbA75lhJQhvKyBeH6wl2vLR8Q440HOCg7fiz0KKKGHl5leyFMi
v+akTQGCARIaKG052x3UUFts8cH/+Vr9Zr7MJdJMVCWqoku6+Eu3Ou0uF7N6PVLczoxWqG9Rbk+Z
T9rpqRpQd29n1k6rmewzTrVBOk7KEyOz4A3akXxDp/hJcLWPm6GRMvDb64EjzpChYhUjEX4YPJF8
wXZBwHP4CDgMOcnqFZuIN4rNoXWBJ6bWe1dTP//5g4niMBf6pzbnn59s2KX/9nh158flkbwLNiEP
XQ4ze90uXXImCLAwOENcXdCse/qDZFspKzQVzg0lC8QADqq48kyrcopt6SxPoHmQ7nv7j5uTjisu
LQNZ/zu3qug5MeZlJKxGG4o9dVFxT7wBtY0mLbsjCzuiA6chKh2xgf30qUM92H4+0asEVimQMZMJ
GaIrY6rPGcfZEH+8bohncgVU7MMjCoTUTadFINr31dvZJg4x0B+X9RUiFE/LkttyfSXq7c9fnPK7
ZYkhDkpJeCSiKPxyR1S1djXSp5BuCL2ddWwiAOrZNBB02MMgjIwDq4wMsMGTWmGebH6wYaDZbwky
ZZCOajKoD/UeTplXfdOrCkCksQ3q40KMyE81fRQI//WWjd8tOJqmsJAyH0Rw/8t7PldSW571imYY
NTRnxAmSPjSkJbUj0F5CWkshwunavw7F3dLZw5nFkBbzXCsjh+lMC1kCAijNI65w5z6PiBdv2zOE
rcRRbzPTb0i90fBHevTMm/0DuusnHYjRGX/Upqtnuk63wX2xkLBJyrZMDQoFMoHa5mAevYF73stz
gaL61NK3u+xeCK5ZuyiGaP94EtGaJGHPrr07Upxk5BgcS4FacbTctTe7Pj5LSyVE8hHBFDJBIBfs
hc5ZjsEBFKJtPCNQ8yIFgeHdqqWBC+0+G/ZLXDs4yMRQe0/OeWR+0S0pUjxUm4yBC8U3xNMhnEAD
kMixZlzKX/wUgmkyTI1ZffEN1LugTaCgTCSGDQsa213jdabftgxFX4t8gVEyVVb93e/xHE3vhV0p
wfW2UDjigF/l3EJ3PTmAMYG7tu4QYqlYBx+ko+DifuIlGyP21AKa0jw++PnAyZDBqHqqzt1k1wqO
LgVsOnpyGhBFNa3UsFvo2F/mNWgcc0znGTdf7V0wakKIi/WPxqFXibWbbqIKuFUlFCfQRU/r5xXS
MNgStacZQWubd+8msXsKnDdAiXOUmrR312hxTLkFc0G3VCYJ+NEGh27jMBKoH/HtO18g+R+CxnmM
d8lWTsYFKcIio37kFogV0hSVLtwFVPq0+8hn7qOSTXtIueS56HwuC7BEmiT3oAnSBVlwdjOy3Iye
H0mKgIng00N1lX0csEBfmnqqHDg5jiYPDo9L4m2dZpnsigKQChluQ0Kqc/liyEtyYmYXU5rQ9IkN
Rjpb5OWwr0Bgti9meuPz3ebl0GDSnXXpclYf4GxAuvDuCnQvIzR5TMx0HNj0aZc4STHA0ekkwgn3
r+qOJk+6C7P+A0TgkMnaMkupiceZ6UhPTBstjrgX8Q6jgIc7Js0Ajqm5zmnYofmonqNbPSWP5w5N
ULVhN0v+/WqL/NJF5nE0rOhVQ8sB9JXGNLkTLjVaQrYg7r0U1Ht2tU3DeZElsamaY/lza3dK6jw/
GZC8WE1VZ+TRp76rKPddTqWw9FAx0mrgusIHf8+LYoX19/lp1I54GyvrSneFPO4T541/D1gnt0dq
y9iRnKoaZPLFNokvtKU5y8NtbrHPzRhk6uQXqxatbGVPj0kATcfX+nMJzG/0jAgT6YlpqO1QbuQD
aCMnXtvr2QXxQ5Ox2jt1jAubO1D+vh6L6TCUTj0ZoeMbSxpuAXIiJzceMlSqNh+8CPEV9pzT2wlN
QVpJMJvCmmTgpQoJzEf+X4Qw3eRPCdcLlUXt6LLT3F1mkE0K8JDnh3S8XCEWxye0Ak3tFY/2ef/n
rYLN4Hdzf10TRexGEi0fadiE/7bJaum1bsU7lZ7BbM65w4iuvdskIdGrZHTz030W8SD/OpwPr6P8
ycm/pPKcvkYOCjDwiqD5zhtEghr1TZZSL6RbgZFlaePZYQYC0/jBg9QNwShNIPrYwbHVYDN/bqiu
UgCI1zj5GAU1zQka4pyIHeFKI45hZf22e9DlFv6M0exy9VnGypr6nkPBuCjGl2VLxCOvBkrczRpA
pCyDhjE12ORkp7y4FD+KFJgyTWHv8QgfBRTh8PH0zGZRPGKMFc8dsrPrsOKArjT9biblbjO50YPx
hV05Hbi09f75iWIhTBOP/GQ4q+QTpiJXG9rw6fYJYvCk7IAZM5LFimSZIwDL55iD/UN12SjyH82j
1ZUdLo45JV2AEWQ2HxSIE2kqhJdlTWmtkRvIsBYuhzl7cajEKTVUXNepueGdxe2OdL79KEoXGYlb
mjfyHxHkvPOH6emMjeo1ecg4qzghYS2i+wsq9ZsGWMRwQo/PMZuKxjDMM79whF5Q5dP4RXjJFjHh
l5laYAiecvOqT/6rhbTwdmSfFh26wxky43RafRqbUWxM798Aj6e3Ez1ussZm8gqHCyTQDQfXoGId
Jk9FWqJlT8e8uXfIqyWbJwRMYQ901MNzfAEOWI9pzNfED2Ob/MBB+HGd5ZMmYKzwPeK/Hq9xidkH
6R/u2bCj1XgN5D1xbi4dBJPyFZCOCyKL0Y/s3mfKELdz+5G/UO/OlDA32QnROdO/d6u42AtoFnqX
ecmJ5LFJsVaI6SFFjdVh0s2pEmhbJaE4cCcAMa/VSLYZtWQboeLYUqVIXs+DvlqML4RxsqYtznwr
Hxmrh+AAAH1hqbUfpzPJGd/VpCN2HTYVpi4m31NUK3UsO3d4oMuLq4K3ZKxhVZ891Ok0ZMWufHop
nKFCllxqGiF8LLMV4WCI8oiWh7llvaIsLr61pRY+J8JWmt9PuV9vKXxlizW6QveIPsYBDLzMuWUm
OPqHlrq6O++LLxbJFXkf2Kyw0+8xOstrXDIYpliclhU9DQSIZM6E2iSNnl4TdaesJb8cJYCLKhXC
uJt48s0Stq9lM5NJMb7QkGVquTGghbWfJIyD3JviThcw+ZIl+8ZxRvUot/H1ESbsZAoTZtgjS9FY
Q1fIMINa1S7/KKI3TVoyk9GsMw/+SGJpw59XRZgpwSUNCC4PVN840LfFvzZLtpfJScNG5/QngZek
aXEC0UF9QW2vzO478cRL39AA9qE0NyPjcLfRLJrLNybbGDaHGb1D2U2Bs3uJx1fFNBVV6iYjJ2WC
473YmdF1pq0RRKTfZTBsE5D3J6J7nhUzHXzfvsC+os1Hy5LWcRmBzkk/EExa2dRkuvKaGgdhA16f
wZkF5M2/r0r8mZOKLhItr+Apjy8jN+cNbTjzd+ylXwJV0Ow1wYrINOLAzYanGkdbeQvKbXu6Lox9
Rh/3R/9gpCd8bu6RvlFm0vxlTsqrff9Rl9kP4lKB+twuAecLSOSHf7+/bWPFFsbgdaIy4xzsCo9A
mYEQ4WYjzsnuBn/Zq5+CT1BQBDzKfWWyVMufZ4FoqdW9W+b51Hw4Pbf3DXGcyTqsPldgHBTww7Q3
Wb1ZcvZl7ijb3qsxBgZUaQx1sbuPQmmmHFC/yHQ45ROKDERO+cI8ATy+fPBu+x1tzOARFTG6b4b4
s9uij3mlw+PbXLKvN7tsb0ZE9hAkcHWLAMzt/tbSS0zJV2GR1CytpTdk3SbZ+uxyZbolxcZcXgk/
zQo9+cCApfpiUgEz2UFHymYj2+wv07c7+ulCmTVpyJw29rB8vQKyycSYPb8YG0zEKPfUkJ64L56Q
Qayw5N0n3R7hAm33ydl7ruRlRnLJaxYSb0c0iF2REMAz7hE8yBZtt58CLb5s2iLBgYstkOhBqLb6
zTGSJ+KDCb7uAU2pVzQ9u9bOjkwarmTQ49BABR7pyxHZOjCrhnpagFA6Orx9COfdD6ClvAvLU+2V
g5f/PBoqVhCr/OZh3HoD4OQzgBwBflqeT2lANh864gW2Vr4g7pIX8XvjIXoeVIQ6LpbZkhYTugzN
4k65uMQoblu7mvQHg9qGXLxYCp87kD2rajKKz07lUIqCLLOlOd8cbbVq8dxpTjdpEc/v335+Yuts
WBQ8A/PCV3kUJ8XRJB2Gkdr0HtUT1RH27QFNMIWjd9u84jxWKXQGICDfrhGZk2t0WRm0gE7iN4gH
A8wNRV8kMxzucNuAR7ywZAUkCD6+0FjUokWjRVqxnJE4Fatou5eanx6kk3Zqwsuc2HDKrYqVB2Fs
8UEOz8DoFhB/oQ572lR75uQ+hW/MswnDyYjuH0JDrMP1p2OePnsHAyOjAixi6CTaDpZV0HDrM+Jv
piUhjChgXZyV5+eIez4mrQODzUT/qOcCmOt+wygHRQwcRmH8GhZfPaCF91phZjtHnJ1lzOz4XdDt
ovIfRchl8sIuPlraC2TdCeN8xxY/p3TWpuxvHfv+EDdawb5WPF663BDYOi9jvMiwZbuL99gVtIpT
ah+eDKIsKQBai9JGWJ7NcTYxg2LyIu31q13A4A1GKzU4b860/ElYktdi4t8Mt+QqvMbgKWwqfGGq
LDhpwnRFroc7+cQbbhgv6kQUjOW56t0BaxGwGJvzV2Qu+Cfng8OfS9G/Cs1fuj2iJOiGLpqSJBq/
dgAKvalrre0T7NZMPRuOsy3NY/JqmuxkjL4v+bYa2hDEwSsUMirb2R0gzWPfCAvtxXk4RUMN27jj
Cou5rVSb/D411ZNRbd/96c/vVZTU35TN6EM1U4AyKEv/6rEIV/lmKmfjunk4EZ0RTECIJEEJ47zS
ke1OS+Tf9+FYj3FygeQFHc6VAu1BNx8Wws3eXsbEpkfpD9+4O+HiTJr4g+yIgJ1rPZuYQM4/yIeL
n04rhDKNj9Vl9/XmlRjXtEcTMO4SOhNgcNXn6ZwPejxwUZ/Po6Dbk7dF1jGY68WCO/7ra0sKHUpM
u7riWWhvzn6vU1pNrg3jszGzH5V7vPGG+jo4z7mBLkQRXuPq83FepT9YYvIdYbnFXhf5APUPcdM0
2UhWj2fI5pgcYcbHv4Nf35LjU/n/CDuzJbWxbA0/ERFCA5JuNc+MYrohgAQJMSMQw9Ofb7svjp3l
cEZ3V1XbrkRI2nuv9a9/aHyc3GoLFwmLG0NQGZHA2MOjIsDxE21G62ylkGKZDwWdfUgkoO7gTnJJ
jKdzk2EFmOTk2vBP59eaPa9FfDsXRowVtBupR8KGw9TxRuGD/Bs93rJLzEIediqH85QB28fqXqNV
i8ZFwDMIIh5+vbwBFz4YOuIyzY+vDefl0KBQAvTo9GLaibC70r1ua70bgBidQH3WD3waOUZk2DQu
FryPrCtBVLVMAuPIK8EM1p137wIRl8c4hhnRyzmM0inubVN9PX1KwSLSG7QZjOG+YIv4lKTOa83t
SFhd1ukL2LzLF31b85Nicbnv8QdLGm4KXvSNtYLpJcycWti1XK2VHnd31oDxrsWJesVZxOb/jLqv
xuZg5XmRUMCf7wKafygsX/FotM9hF3Z6gyYOzzYcCRqtHXM3CjFVMLhfyS00xdU4Eum4NA4tL20c
z6tTzufafvR31ujqsxEF/C+GGsPfOY+iM/YdZCUYFuXyiI2LktE6MhOlqHxn3rxxLgkadvwRrBRb
MKserGg9Nis55/L9Szwo5lweo0cKJCPElozwEOicnj7hKpmRMM5Eye0c+XiiUg4ORDI+tuqWXsUI
AdI33/xF9UzNU6EwVCI3jwK6KdoJlF22Odtyltk2OSOZgdSOc/ZguahhrAfh3oCIdHZ2MHzG/Dtm
L2BEl5P4k5G/ZrsXBI0+FhsraO3hZxdOEiyn3jvLJdwmIp5hiKtgbso+oCLA8D2FreRlux6f/wj6
Oy+IblHbXX62btJrz1FI0+lYvU4y4KhGTWndO4SOdIiOAFb2ojJu0+kw/5PiLQ3EdXXyh0Fm+brd
QwkEfThem3PxZwngqduW5GSmP+sd4l7iZhnoC5Miks4lL2n7n2jm5lyKyQhk8cBdFVcI+HqGl80m
5RjzHivRouzl28O3ZWSLTDidftL8GS5ngEoZcxGCek5pVOnebZBlTzwLLJGDZiWT98PqPT1clYX1
yszWENRllWBbMP4PUKycLOs5Nfszgnlv1tp9OJl7CGw5eFtOnz0wRJQnXNVlx86YB+Pss/fWD4/b
0E2KnmFlRE0ePX7Pb1+9ieLPYBw8HeyYFJs570d3Fl2C6dD1nSIApnyIdy6Xyk9u974wlFxm7S2Z
PG3NKV/ElvAktaWKkkD8DEIcwWitXegq28S6R9WqV8/WlEFuxojZdV2kqGUU5BH3/DGDrAhr0asd
ih5Iqa41YH8Y9OAg2aflrOUXs30vg0tk98VubthOMByenahxZ3yXqyMf0II6CyuXTvz8xC38zUe3
NjxLZsWMsdsDn/vnLtH25G7bTm6wQOokI5GlBGfgGtyC3Xd8Wj6dKB+iZXwsnO1p83WcfC5Cqkjs
sKWS+IdqxWNj8ovR0zGsGV8hIFqA4z8NYHEKeJD5N0wAnFisGzQFUpeX594itt9ijtEdboeYrA6D
3J4luo2YXB1RH24lON72OVzKznJ2v9pJFA1R2Iu35OBzy/fCeaLFGx8Vs+zWXy4RtVrJzvYhAoTl
kJ3B8lFJ9/hObmTvnCHWx245cPmWPk57LR/bkc099tenYPKxa3x78KK2g/eAFK5NENkzsWIEHTal
9FnPsqVc+jTSswRrrsR3k6Ps8EYfHRKiAh69uXPGncHXezLkcWTUhw3+J1Znmi3v2duZNW6S0Dq1
bgnGMxFuuyXYpjWZ3KFUEnomwhgFnRlboattWxeolslsN+JXgJ5Rn64RL5Kkh8pXDn2uAEVXsk8u
+CFt4cn0M13c2hk4LewHomqim5WTXGgFWcRLLIFMjRdk8WKD2cV3LcsuDG+hgFZWsF0MgnHAs+pL
nMYnKjubnahOuGvipWzGhrUs2GdQsvY1nmtAVOvw62B/taX460w6wd4i33V4dLbP4Dzpcy/yzE4U
H3VrPiRhyN+FjBEEWbzFQcrWYJ+9nCfIT/sKHMly/SaCOuuwjN3o6PAiUNSLpN07VpiPEY6aL6yN
9C8CP4Z8TmFHWDg+kywy4khsl+N/F0/GX8Z6zHdUydAMSVYlSYyCfkMcL9XuUd06LVE6jaeSfRh1
JZ9yuMWs9DS9T0lRRUOC8dTV8p7+CHsCPIN0a/E1IJLQOs7FiSQGbTBJLNhUgvLVcUxml4LGNUlO
4wnuNBalYWK7J5cltb2TsxT2IR3B/cAuwmYrAVPkRggKMO54YiVGrXAbsN5+GGLKf6sTZbWt6dAz
BanuG9NPOR5vcn2tjqjMURA8EFNj6AEmSLX3yEZiBRVWT3MT2MrhAznOqG1n+fCHq1D/wmfq/HYV
6jft2W53PB6eT65iipsncWCUFdD7SCS5JS8FtjYz4zNj1GzuUWqgxx4sPEbuEMBqZmxY7EscOZWJ
VoD3DMsOxWVLENv8e/Dvd+OXCO5bE8CFGirpExiyddRvHJJLXSlmo5qHfDf+hO3VYXad7+eIbs+U
gQO6ONEc+7QBC10YwMPtVrOKeM2fFIt/fUUp7jtYf6AB0789tZNZN9r1xWU8/faEkyhZ9NooM+en
mGPz8aX31MFzBRHz39/e+MvLogt1oCaE4oasqH+ujOpSXVrSfn/Mx40HYcB9MtF/Q2t9OcesEJFx
EW5Pohimjmb+3VMhih16FWufNgAPyJB0R0IJp4/5ua9PKmfg++xDbfc9EsRExV7erGcosZ8vJUdQ
bPFxFRwhtmWmdgMODotE5I4HlYrEwQV718f9uJLDn8YDugNJkcg1CgyOT+tHnbz0l3uuKwjlZY2v
rkm/qKm/bQuSvG+MWuYdFTnOxLA4zEtKotJgzAFldoma8o/ZMYMtwq8An2pTGpjr8jq+lG4xwLvR
g3REQ3Ne3khqoDolkxctCZYZiOyFlQO+DLgL2vwuPchz/FyeeoeZAj/inLUTrIFxEkKcBjTDk3Zb
NqxSAusXgZHQpdAVy/A4zK7kPtNyuo+foj6OR+jXrX2fmoxrhGDnvzeQTM++oOqd58c+pAtq5wq9
Dj5oJ8Eno4BvicEHHrfBbr7flMNWpiHC5iT/EJFK1W44BtIDHbD1NMHleo60zP4Er8loFfY+8KER
mcOvVWcGCKPfPjsSmqUB0CkXnjUkizVx+4oJOAkZ7I2fyf1OsX30+dyyq7N/CnLufrPPjym/syCn
eoanXmtbUGv2VKhhzQAdFJy16ZcClRV9oUe6CGcZW+eTFEjomdYbazUwHPhWFDF9ye8PkWLDuHnN
K0KWSOuEYrrzKMt33iE2+IjMCF7po9f4b1CQXF3d5thckSG+qeYHlNjgSQ5L3JrrFB6c/zRZziHF
PCaGX0mtAEvOfkdwCJm+wGzH4xu23EaKXxuRI/i8i2oTEybrSNI0IX550YWLdMnVgJTptPQZUrsP
kmv2W0FkPnecfQROC0VQvBgeKeHwhtBcM7ry3gFkZBe86YL/qjerlplsWSWhY0/PQOYBNZh7ofvU
0fzQvI4L50Fx24ENAmiVwE+0rzGaUXZQ1cIfxGPQYUNdx+xdeLlespc9Y73BFn75eFnH8FsZDu68
yor4Cmpc2MNDXs5JLhQ84kDF2YhPIr32Yt/SZi7uL6wEy3RaDvcuNXt4p03Y/8q0IOUDgK4OdhPp
h81QE7vOtz35j4X57bzeN8r79biUxxyowgGODz/hMbjg9+G+Mz0wlhL3orCNjQRaBmNKSC/da4Sz
wMvCvRTUgW0E3zwoQ1WAtiDEYcHGGXrZMJD4eqW7tVKg8YKyvEGHfpm/4wPVi1A6w6Gx/r3Ddn76
Lt922INmloXx2B3Jq2BzkaJLWASQ9b72AfwKbzG+957+mdjb9kSJNTD9C++cv+h94mr4ic/pMW0N
9jlKEUen8kTOMmr1Va/JaHtEHDr1MqZIxFbyuI50YSKOrElPc95Fag9GpTxLFF7DhSvkBv/+ar9U
9H8+JkOWhRuVoglg6nul8SqL/cN84SGPQwZ8H2ayEtK6jqsBQaEA9nDegof8BmRQPF6ZnuR2z0gn
FiIWRrc32NH4PZxWSOpgWqFC90JSNVQYnVqKfwypUXPx5tGV1AFSx1wb/XD9/2UtceJp2OAL8bUo
lv48/IqPcS9aL6WiUsLwos/YmWHAjYSEhX8FOeIcTGQ4a/tYxArjEu4JznrhI1bKxJZIfQ/jVXD1
cqhbOL6QvBsbAapRwkLJ1v2VuHuxh88fj66/0EC5cuGcZ4i4D0z0/rzy4+Egm7tWu4KBJ8o75Lwo
j/kSwBeQHIV/KqY4TH0sPIgZV7DJ26uQ8Cc2CcoZu8d3WPP3Vjo5WImZ0xbQuKOSpNHDr5BmIQ8K
ZzvcO3R9dMEOiZb2v28+gOZ/Fjl+dh0VXwIZIh72f39+h+rWSNr+0NrlaCSZ77+3UvTyCBUYQ8lc
9M0h8yXgQb5PdEqu4/aUERFuWcv79N0nsJXzVkTStePDcA+h3Ywf1E3n/IVLa3efA2ly1PUxc/HL
9THQPYUULEh0YeHfIxOrn/McqxuqmpdnWgOECoJJ6XeG4BDwE6EbEq0DykRlIjFXFVCLCgWcgQYd
PxrHRffhKXMBc9HI8ybUdDqYSsMnRwq574ka5jEiFSzHcACWBjHQT05H59VlXj0wE72nzxaIOQgP
s8nI+clY4Vfd8n1dUtHCDyYoh7L229txq5pW56RIu5wcPdCs1mTv92g+MbtF2Cn/tFkLYu73T8M1
1tRxcSK26Pu7KO+Mqm6e9Y53EbWGPedUFXelxkaWv/IOzqeKFR/CxpnyW1crHPm9NRNTyh3Y+PAh
WEjipcTeDzRF4RzKs+ULAigQB4cqjROd6RkJxA8voPTThYva+LfyT3/er2eN2KWcVtARiPEiVfug
3yi00BhbMeJHT5CQHy5qLmu1Qyo2AqcckHwOcudvNkAS4I1eOh0LcvHF0ZyYVpJxDjseyWs2/8qo
dHCJYeOgxgJo602ShJRwlplo6WcC8jFYdeBO9mS92du9xvYHA+SQ+KkLHMUhB9Ue5lTJYoG27Yh5
FiHYxg+LsfPfNsBQ6DpQ8skQsOnb/rwVpabc96fXaZc7aboAO56/3V0g9g+xCCGLWYDeeCVSF+Iz
EDdWz3ftvv3VD4bsfnyRCfNOdpfJybLt/rA/DgDlhgJbEiHdJ8qoYZRFQfCDjZ3yF9L4n/5h3x7h
7dkuWuoOR7XYU20v/up/pXPaeVE2GP4pLEfi+imOoyYorMHB2eeDnT0g8xriyi+CuczsADybPfRh
f72t4GFB4SBamwxoS/inbUZzNghOqpHng3ji0YcrrB8miTtp00cPBtAO7SM3ytu7DEcFIR3rW5ep
iUhdBkBClMXbJC4pvYKiowacdcJLfFltrmv8uHU7A3/JEsareFYPXvZmg72DlYmUaIEI8Ve/sLwu
3XN4Cj3eDXvdWAMIEXsftkz0sjb+G2MQKh+jd8J8Aoj7HuD+ljfBC5nMy/JuKyNkLEH9j/q7SNWw
0ytS0nk8eJWtseaCacS03rb/RmL37tYeBmvKQPikiS9bYq22du0tI0McfniqzHdMvLKBdUSj1rYX
XaM7u0SIkLHZGg4JFrb6MVbm2NON5s7e+hoGR+pJ8q64yawLsPqGc+ruAMSIsY5uxdPYdjVKXGeW
iRMoA4UOhs6B24c0CXM6fPvBlsjW9dB4Eav6sNTsGsAR9qFSQt0i2sAaO/1tMGbNOk7fFEBBixBN
xKhfClwkqtftl7BdE042NZm3GO9xAakNxDUELYPm3eLzDn4dEDxrHb3h9uC3aZDs50qwIcOn9cOr
+7cV94fz3Te5g1wePgupqUR6mjifTW8+5YrmHvOls72J3B5JHgDjPZRalB6/SiW3wdTPW426oQXo
lmUAlfxtyN2OASvV1SXdedttHcC45KV7B/2fton/GfJ+2+v/uOpvKIV86bwLpWG9SXMoQaA5dL39
s+8Vb9+DGGFAtnvEj7x4ETh2jIidlTt2tabDfcHgPhMSf+ie07PtyyONUTCp0wjavUlFHhOS4fli
iKXC+sz4nhG3YZXZ4crMxeyzTdJsQfsfy2sF7qkgprqSab1xhkA7r3H+QoFlli/SoAk2pHKrLS3A
UwOvDoD3g2/O6NLSU35PpQkiFnROB7hdkABQQ7W7N4+IL0hfd28/0cgFgwIEh1C8WygTXY2eoI5b
1HeoO7tHoF5sKSeSFy2HZR/zBm97sIOUidHO6s7H3PUBVCo2QbHirWn89bR4a/uB3cdwYHPwy6QY
IEvVrUq2j8H05hEdxjb5SXGq0xvYr7ZCpHzlmklVuf8+8v6Cg7JdAoPquko8nGl8f3ytxcGsa7PI
4+lU7O7iP91uSrAgQlCvoI7igKNybFlzwydQrztiPxl05858FIbI8Qc+XFXggJfVs5inUBzaNkOJ
F7oHgQf/QoIJ4ma735ohay0Adfcrf1u6WwF/lhFWP8zC+v/+WnJbFDT/eS3//3v9ypf97SS/th+H
Ra2iISZNgL22WMJtZa+ZK15NhQYBBidIxpJh6bGQmOkZeERyeheu+Mpi0tglasymO3MlV3hJDk6W
D9oSht4oXc1Dz/PmHuGGg3A0J5oh5Z9HXa/LH2QNeEwmRuGgB4QZkkjg+74bRID1UYRAd5b4yWaT
9LCWZOLbDYH5+X0mOVnEPmnbLszUFvu+79Kli9uHo0aYU/ZEOhqQmyU75ChGcsAkhdtGHQRPnP+I
L5euRqPuakVJJdqtseaccegS7+oXGRAOHotPsIwh1UNp5Y2f5XWYLe3h9quyvwx+zL8fwa+EgH89
gW8FRFM8K9NYyEISFEMHJK1B2iKw4ohcMIHDu1QiCA0y02D77w+Wtb9UcarWNgxF1Tr4ESjfPrlt
lmftsbsW+WdYho+IRs4/Wu02+/+n26Jv5BxgowKGZJdl6ltAw8NbdrYIOUD9XXq04eb5n6CEv4W8
h3wxICzocrC/mLV/rDvY/yN9gW11wsEVLObNENdvqAUEjr63KeYY8MDIK/wkh09z2Rwh9XGcAAjd
wIa2nUweKL3K3urs8jN+ne2n5TDeczMclLke9ve85VbYsqSLpOOoM4bV5w3tphg+KDg5uIchKgGI
2kQbNoiu9QG7qDjpYSIunL3dCU3QczIvYaYx9S2z94hhdspxywSAkxS5soXrDSLzuoeuDw+LA60p
IYdOn9A/PxM16IdOFq1ZoucNdRyT392vpb42B7dJB8GSAMEU37QN3va9+05PXpvu52rz4vfgFFG1
hpj/oVAahVbCOHU2SfyM/WH4jvOgZs2boUBYJKwlmQ4+Vu/gGSwA3RaZ2btODPvm1RH8ur7SbdY4
cwDIAvGA5rBHn2N9hIsNFtHIXeGX2fvJT70AYO9fdpDf3yIxzvhtB9GN1+72+tRFLsHtw6nLXp0x
AKWlDk1qlEV/1UB4IRWZonhBDU6SvEoKNVsNll0ehlflSFuT9/ZwZWDklyPcfEv7xg/YRfsXHFDI
BuLp0WOj07EWvc7sSATUy35sanw1V8a4nl+6HVyFYg2OKGqyHMcvfHzbMdaFwD+i02Rs07gqKkFU
0qC2i5CGAfqhf49JtLLlHkR6fv1L7SFOsz6mcyeM12KafsduwjOIkQ32Kb4rgQLS6Nx0a6AdLTRp
YmscXCal41OKoiK2LjARh5d5cxUyC94k95JX6dUF2UkFZUvxdzdLG12Dz+xVOZirLtouftk1jqnz
E87GOb6xpGeM3olCjWh3UJyiIGnGH5ejocqaLKl4UwRFEl4j0gT8yxmebmDUEy5p4YcKTwSPe77u
ndv1dFpYiGVHxlVmHzMeWKA3pq9uVVtQ/3Rf9va9Z/dAAP2+uxs+asKLsJOsJ/qo0ex279Xbrwyf
U1ajCuc9h17jS/NnpPbJxbrZMjFn6Fsjo7sU5SaJH9T9lJ2gHxf/3zuV+tMr9g3UPO+Ku9Q8UU2m
tIjs4hS1T977M+VomnpwAKjrwxUDus1gfeMRJRBt6Q1hbQQHu/LHD5tl9AOE9xcjF+OP3fMbOnk8
aJ+zZnBR0+6IMmA0GondbIO9cui7rh2QQ184z3gb/PtmkKDwtwUHyU3qaG2lg3XmnwvOeD5abXV3
LHKgNcQwwvB6bqSiD38i5Aa1qryROUEHxYIDjVvRJoCns8B0q90VbI8v0XPjdmhzK6HiBAaHn2a9
7Xj7P8hKnJU3IBfYZPw7zLBc7LVlm74Gie2OY53uB0luY4Xz67ahQDiyEsQn0JoAQHKyK1hzS+kD
TOOL6QCR5wLlQx5ljV+8J19s8JU930emNSZErS9sgqHO8j6zZpDMQWYMeWZal4KOnmPM5NvqMC5i
29y5eN3FV1Emn/1B4UNkgwTVlaKUAVqH2gSPD27JfIQ3lnMbat6KJHV8jeDfd6/4nLATRWp0R+N5
pH5pT0C7SttEkaBjqyUoYqQGxhCh6EgZ04xGGOfZK1rEYO/jh8n+g54KXKNxBPuLEg8DTFfPMURI
DpTSi+E1UdezGYRM2Ef73oFAOsTP7huDhDqRvdMAw1qnHSmcgVi/wup9sqqCc6+NHlqc8WhX2SKD
MoK1cvOz0/hmbXWnDGOAXFb6+pgvHF/Gp6smfQHbI1FCVhnjnL4AgNRkKSrJls9MI1H6tOvsxA6o
SzCAWlVlEBNRzErrtk9bjirWY0ivY7MgilBBUiG7qnByYnci4Rt3wAt6iIUiA5D+zUK8jtDYFcQG
WBFb/K7o+SjOtzS2FSjFGcKD1QoX7vbiQ7Tgn3+AnH9Byt/rJAA5RQZ47nT+47vfvqn36/1UFDnW
ZEFqLB+MakAOoi5Bicf0IjGWg1VojQrfSCZixgUl7B2yrepPG9NfXc3eumXA8PyhNfgbZghUSA6Z
qkj81/h2AO4NQ7uW51ZrhAUE3LcNOOjTYSWxwH7CJxWx0/3nJvDlQd2p52Dgflv716eh169Fa3QI
YT2eB48D7iJVY++IYMUIhrqib7A1Tna8kQ+PyBei4I/hAW2Pg+YACb0tE8/wiC+ppAUI/4zsx4Lg
bx2F9tslfmvPPwBl+7POJZpDYpquHTwjXNJhifHBHiqRLna6qu0N6g+5CO6BzsmCao+owVKdNTV5
joe8mPx7y1T/dtc6iilE1tw55bvnVqtcLG7tM5dEomumOGdyGsrkMGyD7cN+Lcp+xx40k0d+DF4Q
Ol/WIVb67TZMnIXkPKYfO3tjiGrAvTJg4ULZHxjBrYNJuX3LL/5h88ZEoXE1+Gw/tGe/Luz74/79
wr/dy8fio+u72myNMC2peh9PH9bW4AG6AvoZyU4UnaLnT/1I+y/TBYYLpLFDhGnrrLg/37FCuamf
1rtpjWKH7Txl/nQBgRZTKSrXFMxWYreMvZeni9MXEijc0sHCnzpOQOeGAsMNvgAWxmk6nyOFCBnL
PVKQF9Nmu8RFKwXO9U1X7WGvZieuPyPly3PdZOJOXPvEWTSMlkFgDyF8+riSlziDsUtDcJCZrcCK
YEqZZUPbDpwfkCV0lH9ZXrRCuoQ7mwKe+20p73Z65324PXhRKDBO2C68HAi7GcC86BSn8fjuSX2k
pyAU0zHApzWmvkhpIIG+px+oH/OuB/RHubu6Zsg+2HwHIpKDrTrqYANVO1g6Afb8GhpR4FGlUQVb
a5wQs80ruOb7+cdarbjbxGMBhq+6mwfR6t6aWR9mxe4arNHHyd1PwI45Vl9pFZEu76DqdPaE7ZUu
rD7kZMnVQ0IcDB/guj9BWX9hSeEZQ/yQrCmYFujSt9kfhB/p/VTPrVEX/1rR8ivZAKZhx1pf3Bkn
CKHuGFKAKxp0KSCEPyzmv5U/umyossHgFPrNtxFN+649z6+ijd0TvPiOj+pueQqd6aKDmBNT5yek
ffTJvLjdGPYUxCTCM61jimc3/lmDM+zMA7k5eDQ7GXKoqdFO3oWjThcWCYbm+A7ORP9/XhF889NB
oYnK7M/lbEriximS3iZcwvy2sprH63H/tPTOCOiqoVNDtq65ivNpRbdRRUwlhUYdXHpv903aYv6u
s/eAdvySmh331PaM7Ip70TGuV+R3YqZky9CbbPyryKwa6InWRf/xeENqKAgAB8hsxQDOtI3ZA7ls
lbZD7K+rLwXVHi5RGgi4vLwTDGa9wL45wOfGx9bXsot+m5aIigx2OCSMarj3P4hChXnAGx+rMdo8
jpiPYR2wDiCcRrLb8xtTnz4astPqmnaeNsx0lXSVcLc5TCqoGrA9pvDBVEffD8/rBbRlQH6snMMG
hFgABbWH7bh/GV97poiEAlGmPyQfjincpnENrwKjD07LU/QIVRyiQHh28IXVS3+hbA0T02/c4M9d
cl3JdNs0fnm2pfi4Vjr2LSr7x59eQazF//sgBRnS1AxsXLDA+LYvMz08Stpb0UZU3PgU1l759Xp6
h2GLbzq+weKidN52BuSrAoYa4V4K5S1e1Ipp4bU6vs3KIaAFfFJo4Dv0lgqm3A4el6AvccEIN+C+
Xt6gboWwZALNtJoHlmNQ7E8xJCGyVbo7Vw94Bmq/6bFb5Cgu3uMXLWZQRFofQZRQ0u2CyjESvbGa
oIVjxPzk0NDyJJ9gzKsHaVtL1annZLpOzA+yRWuxesTHG+0p6u7CqWKNQa8jDZT1g1X9GC3WkE4P
G1LwEAYzDyndnGBAgkginigELAQdY+zkpICWMn0Etz6YjYebqb3vXift/Ir+C2UXrq6dGSnIcbk8
slMwBOqe0mOIx3qwQC/lYwzQ8d4xb6simETxAb4z1qHeYv7JKwYgU+4nyhIPGbfiiknRlVahjJDq
5+yFJ+E2L2x4ZczoMWypY8hLbKarQ26QUs6HdZj5szYwtxLesP/emwhn/e/uZELoUDUgYmHO+N2L
6bJ7NvoBuy3Uzc6CYdjHnit1SDqMtr69h6RFImXWX6SwLzucb6aPIftjq0KTesb0YjtgVMO9f5VD
hWdLfsb0xGy3dwGTY1LmX3XkIPLFU192hXmGIazIFcm5Glit+M2XyaT8vUEvfET/jLK21P19vAeS
Y3lBNmKK1Tj3uluxijv9M4K0F+16lWAdoAzbWGQANK/PQGPDD5UrxAGNm+jJ8F8AwKqQLRV1/w4r
j5t1krd6MahO3RMz1V1glj1+XEnxpJTBKTe07mU/bu8iAwiKrPin29ridG9YO+htsIyyDxNsDJBo
DWWvhRTw5HJazU/zRaZ9FcMWABehi7usYVGYzHfK3hE+1j65jxpjpbcJDPQbDEt4pc8O0CBGK/fZ
zZOR1OEj7zxJ2nhkC3y2roA72B7X2JUzXKwRvoD68JnO4eFcRhpwWlAsJbjnm4ucUaXcSv+4619z
zUPX3TbzWnzbYgeT1npiRG86ZukYY/VpXVr25c6c5rmVZ3QZIqXt6r9xEFqryJ0h6kCnwl1ldUWT
OW4tX2JftzVIh7L7KPrSEuJ6mz8yOoV3w+cLYeu3gOTfwG0+owJ1VABWkb2uw2NjzPrKy9GOKYHs
7HB15mEpmD0wcwlljZDjJXHf0mKCj1vJUBCtHxFuddwGEMtRPaL81byKFcIC66A44+pvECvRc7j8
3mJ50/P3FoU1mmB9xQZ0YYxG2Oq5clUyTTrRLuqMD7CdC3u3Yde+8vt78R6+b3kbqXjXwJejayjO
u7rjBCMCANjZGqWLCSjFs07/LONRziDYRIKvwgvSrRcZHtAb9k6D3QNG3BwAt/TGXn5wasz3kEYP
heeB5EsoQ+gPpNGtBZJwPThPfm1Q8m4j0NVW56Nbk7AkYaUfL/IdFC/IOkYG2aUtjw9fRv6A5/W+
uBVa49q7QIS89AgJusG+ixZjBGkl01Ap7djnN04e7i4XnFIleeToZlXUlKDX8xMZROZwHyu6cMDR
wVR25PuqGyPBjvkwfl1c7F+Vhbsn8K5JrxhcIjfYZ5/4E0q1tfhlhEEwEytU1oiUuH0ckIsaufMF
AS1lydnm339pcOObbtV9E07QeDgDLBzsSy6rC8hMioieX9/nO5xxag/VU19LOtUv16JgT5tftnHE
/+W5p9vng9dGaDc97EMZaAIvVS56jloH+TGHOMt6+ZjJiNlm18LBvVsB9iGH9oiR4+uQaliqQpCk
/6F7hUiBSg+XUnIs/VvL0WosQdVNp8MJ4py6d7BCZBQTQYQtwvZowfFxtR4gIiBvpv3ECCO8fC0g
Sg1eGFcnC0iVwR2GVGJswFb3SROUazKY9BWm/TtS3fek3Tp1v+gbd4faWbElhGcQ/pevKbYgz5uN
eymySAOpQX5GJM/ggMPWfw2kLqlM7U78HGmYDtVU2q0cIyFp5xtDUoFw3KkY+mT3LQmVMzQut6O7
6L5SzlkyLgyK9OVNCoypKuMm7nyiK9EGMYfnMyEKVjjzlIM7CjCMYzaEPA2uQnHSLGG1MtZ3C8RS
I40zjR1idiqFsPJlem3MNmLd8J5QFgpXe+YK9iQXR+azPLYu/Cy37eX/dOvLC57jO4dax7j5z3NY
4CAKtHtyzU/wYNhCNEfHlTBnfMctKT072glHJ8yq9PB98k7xCxLuYVAxNjkvi6gm0hKzRdMmbMFY
8l6YhvVWuYXXg6s8PbNBvYfva9UtkmfpkMmrfrU6/v2r7ldQsdjAHzH5U+rsiexl27kFraMrwW7G
/tBdTE1wsu1pjGZHpZkHP8J7Dejr1d9Pby+hdzrPLohm367W9vVWotCM1F6HLcbwZdqnIr2TPuY1
UlCdXZ0JTFqe3XJujk32yJ1b40HLG8I0Qwq1MQWGfh+cDkM+FM5YZ+1eKYeHxqLbUJTe0qJ23kbQ
eUFrvaVMt+87W65yc8vrfGic86zotqf14LnFIgGLFkTGcvbErNW5AwPNpFFr1tq7JQw/BYN6No0T
AFLlGYa3u9scPNQGn7SzMokyB9TrXj4+uQ0gqKD6e9XF5ai1sDHhOwaLVqDjXQXZiWFtyz0hcKpd
7R0yoL+wgmui1JxWXmxY6/VbGPzzIu1759HhYxMgVcj8SPtGEALgXowO/ewtatvIHiR7kqGCnlxb
79ikIlZ0++TgK/TsvmNmAkfnBELrNeCX8NPJHhueMStMqz7PBkPgD5gj3JBQ774N62p61yHRBy/Y
ZMPKvyh2mZCw8IpJhjwNJPCiVheJ4lTofX2FMNnuHT7qgs/4rDtMIRMNYrmCRSb9irxVcOneRw37
KVzvaH8dS1uMZz6lsKJBVd0BawKVHy8YT+G7gJ8xZU/tqscYBUjLM6llUSW//PNMx1qCYwSXqjmq
r4YaGNMy64AwmhKQ4Qk+WBg6PLLjZIdLcnjQbJ3YrunZoeq7zgxqpuFxaPJqJwJkv0Tv0jdl7+rV
u4EBospc5hI8upjBn2VHHd4yHvbNJwCT1QbD+TKo73bFboWTt3V/phdIEf3nqh7iVa/iIw2IOj6d
XaJ6tMJWV8qsCh4r1e9kBcSGfomrMKa9LaezenVxszPyS6RiocQI6473t3XsqiADkSRo5w0ZOEkx
VKftMQ+BN+AseVjxHEbMkQlbgqg3PWArwulwstHHsWfjYiDhf8iEnXeXHusQljmVF7vF4ujd5k1/
ASN7en84++mFmADQhLffOTnNPZKxlrk6bdX9VNSB3MeHezt76pnwC0dbvuBJlBEuELeLd796pyVr
cL86hJX/xvXOelCcdXVGm+g3hrrq6o7ycPSvf5fH5t/6prZJGDRzCzQzbeMbdNDRXoq2aN06o8O0
bQo7PgU3eYMoQ96eG93r9vp2MNZt+6WJVbCPNf6VhOpbesWJ79M7b2GJ3ZliYTOuehWkXKgWnlKR
WM7/p3zY196rcOtPcEVALke3W59AMcx30chT7lxJqSLwCcu0oHVYtZqALFx9BlepjIg5KYZMn6FA
8JfVEWei/P84O7PlxJFoi34RERrQ9IrQzIwYXwjAWAgxSQgEfP1d6Y6416YcJuIW7a7uGqwplXny
nH3WzoHF3D0NaJC3IPT+MHbOdUhLU6Z799NA/SJIPNHIWI4B1ZU3Aj3MVKxbWoNWFrp/sLU/x2Jn
zct0Ep3snF7xdOla1xbhQQmvYYV81uXSqbEna3nRhulAzdu7l9Pdx/7a0FoJ0wSVY5mNXZiXrVPn
jidafFrCBuSAbCtN8miPrnyPct3NoLFVoxP97keqik1j4W1tGffpMd/qmrPM4NbTQD2jthTclnYj
XVANHbXevSjRSWs+Rmcc5WFTfSxgUrHhpta4uuPKU4KA7uW4JqC1hDxw9cw9NuuYzrYpM6eP1aVa
P7sE6tRy5W6e21cSBODKz7Y0tlYSr9nGEvhDgoUzVYpeHdc2a5ScBppsY8Vk0SnW0CaHzJN2zk1r
74b8lWcMb/iINolp9uHJh3Zyx9q8ljaMq317dnTNldAb5eSZ5CY074x2afoTJrDrHhJkjHY6Ab60
2NxA3ENmZ/5vG90rEddAZQ6ktQ+7ErDkwCZt8BUgw7G0IrQb7HJfOowvKH+/AqA9gCt6zG0ZESul
Equ/p80BGYl32jxRsiM5IZieae0L699GAelEbQrjpXPrGAFl04Zp5aQCQmf2zpaboq86oaB4bFAb
QhXxCbiMm3t8tFiir1lQxuVHegSrwFrR1NvZMu+QFCiI+5BTE9Ne8ZrC3BCyOvbK9+jaSVP/jDSE
JmvIVt7GgdJnzraEbF5RuWwX79qYYEnhEW3IGCsjbWLYGUFPeDem9S5d13AcD6Ug5ZAJorJ3DZnC
FlOCKAXwAJ5keztXUS7sz8ROx7pbY2YixjjZXYWE5yiL9B5NUnumHHQPpGeHUpdRdihFQ6ocpm0V
wirx70TpnmicUgc5m5ChNKxTcTw4KjYggqw8v/vg+647zODPNSdtJTdH9jgFuLU4SOAvh4nI4wN4
+b2ZOMTEW+QBFYwa8Vp5BN2UtQvRAk/ge6NCCGzuE6ei86FZm98mZ6VxHh79EmgFXVhudWkWS+xN
5leCuonUgnZ+GVZIQe1ngiXLrQQDudYAGi/oC740wYVkRT+P4RZqd0dabz8PNyfV8U/y2TgQIlu8
SjA4CfiD2sCCLm5bC7u4RCA1IXAS5xuDgpJB80mv95CRjtk66OXcTuq2em8SUegoxp69LKaPPrRG
bAGxlzQozrcXR0IKoiGXjI/Weu7b9Q++3bODc/vRh3I1wqUJmDx9woFehtvcrpMGIbfyecBd7gwD
BJIq+2dVb/EagOXaB6lzY4nsyj00dBhufOiso/wpauV4AqBv6JZMwK7WYxOJF5VEwxgByX266ECb
LDfKjvawM9sfn/5vgpS8W7vj4emnsmPmro5qMgNcU2uxikiTJ1Um6qM9/dKg68ln84z/i0wwAKzS
1qlQkwhkN3donsjuqTgh2cmQdRYss1mz72OQqtxXIgE6+50dBInOcQS58VpNcxSzF2B9dDxYzfv8
6h+YodkkuGnzMGElv/U13QXcvG9YMTVXXli1gbFIl/FoLI9toma8zYagMaUJHT5kPbIVx1Ww1J0B
j2URzM9oIc6WU3YO2GW066m7RQ0yrhUuOSVYwaRsgYsCmWUuE8HLYbUtm1c1AH5YRfuQ8aWrGHgS
zDzbKRQREvET/VpAU2jpHycSokO2E8/+omemDtvlGo+aSrAa1LgvWFEXgg5KfCdRl6J5ln2cu+sY
zvETgxv8mMweN/+B66uHeRTRC/ZLkQ5lKtrRT6O1WcyoSV2kZobRakCswwNbXIJyRAyeBtutTX5i
tzzRtdHH63XhL9aGfemX4RMnANj2bk2PzpfGnYeUtbK4PpTkJjtg5niqxiFohPmJM6PqTf/mxb9J
Nm9C5VWQQklB+TueXEz68e6DAV+CCSWvs4Igp7KL9S/aitd0cXH2ot7drGAlDmj2eEwvMa9Cykuq
N7YkvD8uRSAlzdqgNHhvgd0eKmEhcu/vhreAhcmK5EVzu5ZXeM4aK/hdcuck4LWEevgCov4htXlx
c/ZxPW2gkeyfWLip8WfbuyNw0CbxYn2du4TIgKe2XzFpS6dpxhDTB08U+1bl2djfscez2ZVIbPDG
Oy+pvBpoV153NnHwWmlg9tkhaEtWmjoiIai1jNF9W2rpbEdi3j1M6EmZd3BPxKmKoc/weYrsqDzQ
19kHuQbGxVpie07HqOhQnmWBwfe2mJAdg6QDEvGxUgQGJT96pHK6a8wbuX6qXhgZVACXPfbYWr8K
Li2Vvf1Q/6h4/deLmgvF4jDagXqjQ46nUmC5csGnId02SXbim8u+Kp9C8LUG+byihoDO6gTz7klN
jYjFx6fmmYYHVAhqU1rlLuKEw2zrVHQur9hE5dgo72sNiSYfugTu7gJmSAWL8zhKVnTHIF/vk1zF
YY6lyqLATDaB1+XesFrUskDRDp8b+UPw1xvZhIA8W4L8m/Kt1PVXxm8CGHKA/8bgvMm7+9HfoadS
F6W7l9qLYQqnA0ORKPCpojbzTaZ22BF5ysdMiTlBBSIZCqkQ3BFmj7lzHTP9mfO7yXaAZOL6IXSi
kO+nC5Lf+27G09k3pc8SF7uuQu1mzUxS85+uDJZyZBBEILiggdfeguBi3t3KX4ThrJkLu8Fazcax
qiCPC4ZsSCYzmVeesd6RPYAaBKV2bUwrtb2v+9pUwqgGDarU0KFPsXnK/cuKk1yVCdRlG9KllSxz
+vqBCl+f3WySjK9Wx4jqIpysmyh0th94/wA+OhybpyUlJSw/RUpA7iqIWo4Oacgktwsk/ng1EJnV
eqwr0BsK5D7ANDThAwSrm6ZQFJXzSpCJlI98pOwHeRXenFOwI681ZJkin6Sg1CHGq7zbOaxoR++t
WBD1+IS7CXn2pvRo7gBjbVCdmxNcrDSzw7oOdaN4+gsIVQ02rzktsUWT3grejsvsAcQfe8PGZSVy
M3C1H77Rx4WubEowaI20X9OmejKo4ixFC6OiqyS+FZ6F27n89GneJKF/3Ah/xF2At+F2MZRahPMy
qrsbQre8J22dAm5mwCnt+sxlT68ik1qw2p/aGV72rr425jLJONa5/nGSP4aLUz9dbys/k3l6TZqi
oeqpiluACacuRxJkc796qdTcwdfPB0hOLoF19++mg1ekiU8ahRvDkS7NCzboVL9KcLgmudU3JVHM
bl8HN0710Ng11aSmjQ3uy77qmObKQqsV1K3Jnp9blUNCnr6/nSCKsgPwbi5OeAuCYBPYUx3BtmRj
5HP18aQEdnUWhJxiiel7lOICo/V4SUfPmRUnKxnvEnVNR+EX+HjRN+c5D5HoFCX+sk7BYKiHi/6p
Q16kjQXthT5U7iqJzSlpOSfvgxEGY4axja3zzG5+gXlBkCFV3GMgUbXhhcCkQpor92tgjK+IyKtO
1d51QTGFBxhtU/C78CVcFGPbjdxTew+6ZemV69+asqu65y6R+oISL2gFaJ9Y7AQWffUXO/WFQXMS
6j1CVptx2GTg0GQn2Qvv4J/61Ej8snvyCGcvo7yfzpPQnO3cYnJepaNsdG2LJjRaJ90Fhjo7pgjy
yj4Tf9N0Hl7VP0S0IMY1bEwb+aQKyeMHqc+6HtxpQ8Y7KEw9PDCaCuixC4tbL+/cuEwJSRvdms6T
Wh85pghH6YDV0hVS13uUtmsdY2AMKgTfkMnb+BusVP8UpqgcLz6vHB0jIDddigdaJE8s22jf+wq9
Qohs2iSvvbwFtLhzB+xVOTRuRo8RwLkB9IEeyevg6dUDUs9IAr8aqZ0t/M4F7J9nUw8fAKe8JDp2
TyS3L1Ow5Dh3uPBqB4/xuVc9GxikCCoyuxj/4GvRYZ4BTcO4C9d5upzaaicNrm4Zbbtn2A2wF7za
dDe7if0Ap9bYDheBMThOKubWaAXuEz3tInhGpY+VfCC5ZjS5+Uw1N35aNKu24e/jgzBuCLQONeIQ
Li26vEv7PNxxhoaf+Ww8dt0iYqBlc5q+eqzZLqkt99QG2RrKiNs8oqBO1jHA+LJlYmQl/q1HSZRz
lr2Fu2ie7iiGF16d5i4LL4p8lHunkRYFCe7EQlZGKkgE28HZh30urJp4axiZrpAs4QsLjLRy4cBg
aCEja0EjDGIioJuWz9NTAurglEz6NWfRKieHduYc3Yu3dblstlu1ThlZMGnJ+kf0qHuag0lRsEWh
CHNtAoShd57wKoH8YOZzrujbh2rPaFHMHC0gUJPNdco2L2tX7ZFE9QoP5nhbG537eEx2q+ji11on
v8bbTVjnkfbbew//6OTBCexUvVV398jaHxANcyQjR74V9C9smzIKseeR4DLAHBXcmNJTooLmn3Mb
5wUMXx8BBjckohCenz1sfIJHtBhg9BUdurcBDGXn4WdAiXZh0gRkiQVrAZT1EdRCHXpYRjMamhXF
haAFLkFqmb66NLwr9eG0CVUhPDpKZPrZ7BLo00sX6Q/wmNPHYdEg5Y5F2+wxy0bbrogDBzjdjEkg
Lx/TrHVng9g15knrQcDqHMfmWoYTnzMVsZUErkTZJzA+d1EdjQ0ScoKrKHOR0i/LT7AN4MKLPtug
fb8eSRAiMKtdq71sCMwULcG9vQ9HS5qL6Gyio8Q1u5Z3INUq+eWMlK9D5plfp0t915hZbb0rezJ2
9IhuLuEF+MqjmcC0ZsfTQcYE9A4+BeoYD/PLCW3NwW1cBTCSO/gR4CZb89A8FA7mJeQxr62sVwwy
thXoy/o69YT2wzfdQ1DzBLAgj5Q2yWu9vW+h/vfNTrqFhLEfpMGhlQWHmIJzwF6GyCzt4vAUG610
pQ4VgcU+RdqQkyCp5N7b+MBGVz93FEpojcvWfg7rnW3baCEmCWTxdIly9lOVJOGzzaMjPWbIjWJK
P0jR2JJR7qWuwF1sQyzTWGWErRL6+8YHeQpMhRLXdBigfrpSOhbAfSk6tnHAaJ+cK8TKPVMgdski
a4Me8eFhzc40e2xBM1+T5lu0x/g9LHUUPA6SJi+Pnm+ykbqI+H5EhICLJANgkFpXLQ090c+I8FZe
ADQU+iKGqu6VdEJ2ty1ANjYS6s8iUNBreUcPqySMgXL/alch2tFxSYG5CkrGQWKzT3kQsjNFU3Qg
P03+gO5mw9t2eHGphTuYE2hw2fbw44QlAZwAJPfcuGJ5XrINYXQPt+2CzL9vopkyHWDqz1Utfhcf
yP+IEsAdkGzVMb1SDF3/6qj8FvueyzK5P87HRcwOh+mKKYzmVHWVs1zuGx1FbLRFl8mCVPubsPuf
qPvlyC/3+GRslUOt5Mh1j9YEJkDKWiB5En/ryh492rxUwqaIgLVLg1tkzU7+mzP45SlDKdIVE4QZ
etnXuH9xulyrx4EzoL2JBhPOgmWMoISpO/HoQjr7vLOAG8oxylgx33oE9W+UX0KV+zLSUKxJsGd1
ngH9/j9H2v5ao8FLvlqxhRkqS+bqubHe6Tb/kS5yp78f4+VO105nQ06zGwxhtiiN3YfWMfoS213l
nUjy1xv67WJeOiFPVWKdjQUX89hcAAOhDmVZvnd0mPAayaI5m2KFDHDyTpf6TxPIjwtEffXzJibH
6mnVysoiNdwA5LohaYvUG8nDtvFc7t7sF+XfjqbSxYtVLzG1+tU79+2VMZPEMm56bsX19vHDiGrL
2nw3gGaM0O7vAfqPXJrLUlWTtlKcf2XN0n5e1tVQ5fJ5OHI7w3ykDylB9/4+wG8v//cDvOgl1ePu
tt0dOYDe3gZIcQb7SHLrb0aFJk7zdYirdVDQEhsQC2Xmz8u47R+FVmx3VlxMCdCiy0juHigvGStl
nIeE+aIngG680yadayv+/9Qrvfsq35izc5yHxHMUOZ2cWiQF0q7u750aqddySYNWW3fPoT7dRtdh
3t33jVZtePq889fJIZTtvff33ZJ/2UoxSfzvhRgvw6zMChxWHlsrxnooRxZjI07YrrIPhSWWpAWp
UenN9k3+bZLUAamJ7ZshMw5+3jvTyNPTXnuYcdl6BsVMD7F8c/ImEpSBxL7nnV/gb7ORTvMAABwk
8Wb9ZaY4sr008qoy6cE70pkMMasP3mxURGr7iGnfsWHQgFM11Nlp8ve9/W2K+n7glzFSHrOncdzf
zbgIdk3UILhf7v2H/27ReXOYr4bFb6+ufjeS+znhMGw7vcw/jXJg/YhGZ39fza+rKtwPpl0k+qZU
fxkpp1t9v6sddmacjtMxFCq0mgcv8Y4RwgugODLxM3UX/+S+Xc9/m4K/H/mlcTddXLb1Qk1NukBM
9oeHDplHeyNotXmQu/XWW8Hrb0Pm+wFfRmi2e6RWeuCAMO17ZFLZRVou4gDXcGaUomMwzrh378O/
77D626QCrYmudSCLcv01rVFX7jXpdDOMmOZQHHQXPWtg8UxPdKE/o2xOOR0+Se6pkyRYmhHGzDQK
sGlh37FtLwYFEooHex+MOiEF/H1q/zZJMG0DftEwFNWIqJSXR2DmpXl9LBZGvA2UUCj94WE3RSPi
pAV+jy7nxP37iL8+gm8HfHkEJ1k517N7YsakLuhdxa/IVYO/D/H2ol706YdEri+OSc2IFRgfD5st
M1mJciLRn3bz1B6d9NG7oaX/+owNVNR0MopmgpdjmnL+UJL9habTZg51BZURNHEBDMITgb6JZcnm
diYec7h38/ajjXqLxm3BVrE88hm24pBIpYuicqlouoeu6JSmFgTWq2qMBKyQ5C2tcqK5jswf/Owq
4r9AGNb8i4OkHWGK2nhzH39bQ1jR//eaxPv7bQZ6HrXbeWsWRsxJ0BSNJnK4mUBAbifNv4+kiqf+
suwCkjN10QZqCDffn0cyn4fHLZNKPVbd+qYMKpoh9jF+r1OLQiuwy3N8i+nM14Hst9Dr3T8phiXT
w7oWHjtlxwpxnJqUI2u26y8Gf5+aIh7cP6cGKgO6nS6aiV7ekP3VKC+6etHjy+eV8grr/GVMCgYy
6n7IVqk+e7SxSs+mJxyG5pS6IpyvA1COD//NifzyNJhE/u9EXt6cfb0635Q7J7Jo49gUkK70BBxQ
7UBCIZ1zHj+msxtpFWxU14/w+S4w/+2tAtdGvwCkNlWpq+LN/jYaTqfUyqT7SY+v9nkmduq9o9RU
J2rr2VlMd/42KgmHYEn+fdnmr5f97bAvQ6PMJeuebXM9bk6B4wDd6NIoixEXRCqagkEHB26wgbvB
myRalr3Nmi4ex+k4LCOO3bFDuCvgrX2Q7vZIkMVEx1X/yLvTpPOKiaD58eaMf1m4f9wo8fvfblT9
nNerQuFGTaM2Pzjjbsxpduduk8RBsxm1p+25izFsuxuvulwB9JGg0RD8b3hPM4D7JAtC9rKcO8gs
37dD2wG34niOQJ7bftivGn4/6v993u8e8GsgYF6T20E9nfWYsrb3DPLQmlxGdbIB8TbKW1b7Qgaa
LeblXdz42xsG8phdHxOnVn89rqbmu/Rk7fVYHm57t3g3LFZlWOsviKIfE5KAb1agXyebugzoWZIk
E6/al+cDz7IoD0ZdiyMYKoyhFWhExpJuz9dMwF9PYdbhByNmBLRKcKfeMUGVX7ZLtH7ReI8HIrGk
9jK17g6XY22rPDV2M4IMJmASCsSDRVD4AAqjq7twpR7Wwr4ZbP1DV4e9wFaUbpOR9W61/G24iuBP
pgFIUqWvLeS34cpStlMfV1o9vmC4UGPsiK7xO0wfw/YmgME/x28G2i+bUtiEuqTJGvRH7IJ/viDq
dmekxZX+sWNLGh/8p4/9A61+6LPfDK1fJm+d+6vgScyz1tgn/DySua8pmQlmMr5dsRNDuX4dmJ/4
szy8B+a1pSsfprVxiqkTIrOnk5YOCePbpbEH+GHXTJwM6VP7++Lr/85ntPvVGV5kccTtfpnGa0VG
2Ls1n3FpeBcyHLQ1rRUovrQDAEal77/AftR7nprpyT5QahJEj5lJYeuMLTa8i1Ed/egJxVIdLZ5L
Uv2OJm6YfqAZzT5Mf99PaMuEcYDt6Go3553F8fPvS/i3c5KHZ+DdWTcs3lgs23/e1UVhXbZpYtxi
1PXFzU42SAUQxj0wHXOun2b4xFutPtx2HyyPQ1bq7fhJjrhGG3Jjh0hspQzIRmzenNS/b5ShWzpT
SF03ZIWe358nVelX+fZMi1tcNPeA8uj1bZnhMTahJOjgA+gaQnJCo1KICSs/Zz1ERyKJz5T895l8
QW9/RgziTNgBE86Y/HgZdNuHqWT7LWdCi0fqpAMs0tDhyY378LGhpk7tMEe0StMST3CjYfhX/7gT
Bo6woItvnbJ/nsv8Dn08m0M3Qee5QmqwpTREOf3s1HoXf/Q20hPTzT+nDBQMDj4OU5z5z5t3Pez1
6rhIb3Gp2kBsaHi/Q58ZKnjWIohkaLLmL7Vx7eNdVkf+JVHB3bJoz2biFx7cL3frnD8PhpSbV8KK
m3vGE06HIFw1PmhNLkBZEAF/fQkkL46JHp2fbuJj20sdS4fQlPGRFsP6INdMVA9Odepr3F079TJb
AbPIJYj+bNqY0JLoTakH6IKJjbSETT2bLIH4SFRvZOYgvppaaDZk+BLLzjIcjZbkwOEiQZyDbdmD
xqf1MZlDFOUjqt+306Sz3WDtkSFqIa9Os/CYdmFBdhWITvH19lH9u4ES98sUkwfEK7n+snrVnner
fJzzW6xQDtfbcus4I+2UhHT+bLYd3kQaE1c0ld1H7xISX/vUl1FiMp/WOaqGP8HXHujbSnG/PzX5
ntzuMfa6wQH2LmXhT9xkvcTHx9wB8+xePQUzRvzqYZWEeUsfHqM1qbBgEVMapQpKi+mj8ejtlrsJ
1aLgZu86SYxwo40RcVuU6axebXYeWb3CFf64cvcUKR0NIYqfR/mbiPorYv33ethuGAS0EDlepoxd
lt0X8j7neoB/nBpI/FBlI/9FcEkp2bCEc9qpfxhQ093DraeDfU30He8/qZLoKKlG9fgxO0zVosEO
oMKXsuyDQaJogp8V/2BEmLrS6d1e6d8FhFpPXbdMWdIFP+TlhSnO92ue1st7vFdtGTWahXAeWSSV
2duqSvyCXK/Ww860gLJAybPuHq9ulq3k/m5QDZ90zOFmSrKncIrR6dCWE1/dOeebf0jj8vrmDmu/
nqsh0ysOnk2RvhbDbyPGKBZVrTC4w+a83pfCmo8SKCqbmc+UHGCPSXs267Bza5jdg33nVddcWkQQ
PyQjM6a7Heuvs0MjDgXKu3Ozr+AA6OyBG3Zso8nyaKn1lWaJbURJm/ff07j8L1eOrajx7eRfVuq9
pZfarsaNrs+LG6JGJ8FPiEYf+3awH22TmXxiflQzlfLZHPsEhMUozi8bHMdAIyCto2SIXqRq3EH6
obGZif6ZPrZ1Kc1p20aKOvmzMFHqN69gjAizN4QnHoWIAqhqbNE1R+us8Fi/fY09JHV06yCFfTbq
PY7w7NAcjOnDuZttTtNyXMAHHiNA0j610a1DNWHrgPpXR9ryMMtm2ucBG8UauupOtsML1JY/Lx+U
8G79ck5giXq0qDdAf1AYJSg54qWA9rgUap97rXEQ84k5R2B1I+4YIhfP6o1qc59qtB/H2eTONcZF
D5WvMVFGKpqlNi3igJxuI3md0srWs7qngdxdLM2Ogp0iXpezxQATyScS+Ta9CAantD6P0BrR63pE
0dCrSzZL3mlFZ4gMww/Ukth73OuNvx+y/vsArQOCMCFR1ZWX2bQ4qkZlbPf3WBs2uWoUfk9aTnop
uuJN2b0uEYOmGATg4Tk5d9GGRnrzHGVhObxP9j2je/BR/qIuwY6AAOhK9+SadvhDT4rTKVvkC9Aa
I8yHZmR4z7G2ST4W0SVAt53F2ihb04nFjeWOqNiG4zy4tvx89fcFogz8d2nn2iSJ0Mhk3n6tN23N
+unxvN+lmOlNuKhra55jbUinPb33mAdjYILx+jBtoxzzsSb4LFpJhLwvv9hV0dBxEQAsdXI0oHMT
5TPHAJjQFCUxRhAb4ZP9dB9IHZ8fO2RW9f5+is8PpWetbCrzGvenaF3C+9TAqANnFzeJLjzdpjrV
rtRRtJbZVxv3lN5oSO00XiEd/rh8ngbnLs1YYAHKVjp+bNBnVYP9x7krt9J+Ojp2VVdpJ53r4IkI
p0bfVQ+aXmuLgOjBcmt6p7NNwHX/uLWouiOQuoxMwArDY96sC4Lf08USPcEqsKEIal/FhQOKODV6
qN3vH5J97cgR2ox+3SliNbqtaIxDBYOf97an+YcNjFAvpwMSvnIoo3iuEPljsdxg2F/62g4RPsqO
1K511MltJc9LPTSvfRkPNVKdTRrccHBz1fDsExfflvvltUVfCuCVvVfh5gBlq/2cHlkNn7YylKYo
6BER5lOp9bSHRQRjj4FDB/hikK6rprWsr4U+5MFUeY/2K3harVp4ht/sH2mylNGmN7EU9o8XF+ag
jBRl26cl06t6qHRJN+LPxWxyau77i2iXuAk9EAirprTdIDdEWrGzd/PHsD4x/Utr5yPfsHBZmTw3
j5iu6TYDGx1ucOwfghyh+sJR5jhQ9BSfTiVsRHnLS4JGK0QK/twUnXJcIrxkGLINAI4DQfDvkW6K
6fjnam7KvMYC9QNTTjdEhvbbWnM7pmc5z5Urpc7rsZmw+Sl1H6IyzHko/ygGwNkivKev/RZnbfpU
stUDmERuhQfMDR6cFhXYRxdV6HBPw+R6ZR2igzK2DHv9H6BeoAjhjvF5OvqXMZHq5OJNAEGxuRI4
+6lrVFFBKqGKtrS+Ei/Q33CTkayil+8shyWku+Y9YVi2QA/emGVREgTjqv+8NG9o8JK3O+2vKtHL
XaEixzZN14hyEIj8vCsHq7jgz/Gsx1kn843uYpR9ltNsfPqU1wnmcilk94dzayVhFRYt1U/aSMw6
B+fYZAMVHSfPgdXR+4uR0gaGQBNI5ZQtw0UAGSUeDZ7knikX9BSU6snoPIH52n/0620ArITn+Ce1
CFFHRcsMpF4Zqh05gQxy6BTT9BMZYW8HS7nWobAVYnrSva+fH7mv9bYxFIMgH1TtfTfBc2jR0jrn
yWJmzmqdbJM6cvdMK0AExLWt+dte0pF7h1V9IM+y8a0lLdXuc7pr4VI7StpW99jb9a5eNrq3oDV1
uNzUB1ASHYfyIGkno33wCE1ccMUFYU80wjsJTVIV4jiDZcS5Kc8OEfyvno72rmzJLdlP5guwFtc+
uzhjcAvLSKdwsmvRLdp+dhdzyKUPrxbdpua8BIFbxrKvBPtIWVMS6Oabeqh2j0E1QIflGi5XDcHP
6ijICusBXu/tqnfoVa3rVAu3nbOjhZKvuKjrO0l47iZhPaCUmzrWIGsjGXyEJ/8CUeTZOncPQoTa
v0VldEagc/JopAtoHFoJueJ+dQTjHG8Gg4E3QCNoN/ABQcZP4kvwYZHNnqky3FyRh6IWReOwTUsi
iXYmKFhDVOS6YmeDvNwGBCfIweP5fL4i3yr+GBBlN28IjDvNzsL6YFpjSIEtFNSopCEQuc9GvGt2
u1MUyU2I+HwLYOux0XzOtt7W07GLoduWr+OUW4fej+w/VgxED+wp9P6F7R9ycqZrQhO+LSxn98m/
0waSZfizJ4ootBc6J65ptaLj1qVDBansnfKe+JuwQoTxsbCZnlokWk829CkCSi4NDHSQwf8VTkoU
4ewENSncqlNjKqBgdLkF0he3X/xtaaA1Dfwd2BGAFD6uEVKxEIy/eFrzuchEx5dGHHOtCZzo1N6g
kMRbmUsWe8AK6NaUG2A08jEiqwZwfIBT4mYnbb4a07Ip9M3CfU3oamlpty8QHWWuObc34j5T7+BG
Im8TbG4xowl2/pw0HURZvo3wzhNPCxntkK8mPGDqTgdbHYhfFRe2dWncjsSvYTLB3hXmauGIn2mp
4CPcaMmNsPkFwOjOjo0J/SB8ywlYahxtEP9JzaLRShrxxY7Z8ELUEDZjJ/SiPBeehOARC08ccQT6
f1HH8mSaGw++LPMnDj+bAXTRTa+37k3gRrYmsyXseoHQAXKffglOodI1Bv9dpEiKbzbr9ebs4zXR
6sGl1Bv4JDc4MwGHVDAm3fp4Y056m16rs9yTLhcneG4s6WL6+sj2ctFYLlFKAu1E2G63EDML8nfK
LT+QC9iIpy5OlFu8FgwzgUHGWTOEIfkgfD57wrkCek1AF3qggTOXZzkMUsGJBd0dwt/HwlN81rTk
cInCxEOY6AgS+gxb09A/Ir0TwOfPIQzuU3M0ElZay+XMbMB5t4Xdjvg7mldvTHpBLDdAcYr7KJ5q
w2Ocnp3eoNaYM27Frd4CBhVjYc0RJ2KjKVz08h5XLqyrbODgkEDASTtWM20Ckmzs/MSW+F3xQd/o
HCkjJzS87NgtGTEacF7sgKb9QHDaaR7kN2uAq1NXwNj++3/xa0cvFS5l3BBA0kg7933hBcE3bCwB
d2pz8QTFF53JLTqx0Mku/GeYBEff7OoM3XGtnwXX1q6/3zz7Rt9C3cueQ40tgoUaqCxolspAIr2N
APa0xtMMcS6BD9a641OvHh0HuUsDXLzvVK1iWcUSIuB6RGsCzfPbuRDmKpHczodZ1+wQCIW3Aevt
vk+/LMvJ7NR9uEnwwFl1O9hFZjfrwRgIIR4OYBHT5V5QaNiOi/A4UojSS1pc2Bg/aPeUhjCbWnK7
3Fg9bhQ9QZcJSlofDT8KmnO4pV12xa9y9vKMOLl/83YYXfC927vNebMYIOxBiwhCrrfFhczwGD1D
xRei1MtEnWUrbIBai8k18p89ZVDO/g6HvioIfy38Lym9qjQWydGsWPiZ+cZTNExMGiekMuJnEvxM
HeJdo+gsZuk1o4ovwZam+fRrXpA9wmM4/ke7v7A/KTnx8T8fwu7gE8b8W4C8iEReT9iSEV1JqFmp
L76c8P5+OGXP/b0O3dJsp0sMEoXgfHQAAKowGGth3qsFf98k5d0xXzJAWlHVcA7gmKfP21Tupp37
lBaQEE/LwjlHakRtd36Idf/QRBbSUUFp5i1Ssu+ElfV/869m3dIw3ySrQ71CejmPYyrV0vKyq6Nl
OjSiQ6P9dAlbo4fNf8MFyxr9aRzjz8AkwLrB4xKWC1lwt9kXzGbY5jJlDT/7/b9vT/3X2/PttF4S
/ZUmJzut4rSmc4qYdAaw5ItJiPVcDBsxG5mMl3WP2dzB0GA07AsvlY+x7nwI6xZBre7jxfL3aan/
Fgx/3q2XTfsuMc/3u8JpjQW98tRwVyIciL/+fWH6FAOayAQ7HTCVI6GkGOGTxxSWYrf15lz+3V7/
OJfX9PVlf0529xvnIlCbIhogFugCjxdLt1jEtk3Crt5scnOuzRllRU5nOPz8FF4O7/RU+r/JjJ/n
In7/2w7oUlVSqZw5F4DYfEjH8IE8xqfLsBmIZxbEW5uFZo+ZEVHAKBSzuHCgDDtLiP29Hosif44w
JmaRPgsTi9Af9rWZWFs+/r53/2I0sCj7NupfS2HZ5Zbmx4N4jiVBmgjWhFkTrh1fNXGWQR/CkjdI
G4BL5+I34d+L5bYnAgUxFg9oqHjcYdJP4XJ74ryJR8WwFMukztDEa4NK7girjU/uOkZiHwzMsZjL
WCFR1YAIsuH7Vey7ydewUP+3VuNyfbaBrv+/Ri71SM0wVKpUipgHvj2h3e6ZKdbJVOOpMKgS4Tev
e8WVxZvNprdmxh0MMFmxcFMIP8kRovcb9t/c9t8nm28n8bolvOxlKbcMNe4Sq4obST/R18+bHkUT
b8MmQWFdb+HfQBG8MxxxJh8+MXQkwt8PEf/ee9abVPFXiemf6f/bWb1M/8Vld9ynGbeGGQ/q6by7
ErYsG6z6WK3EyCWS3RDVbgZES56nDGdLXiRsnXiXKmaaPap/0/kAAd98W60XE8q/56YDXiYdLAqf
Px+bmhTnx22h8tgMBmeXKJ+TKf2D3WrxThNz8pD6ER53WFW9O7i47pdjQ2FkQaSKLQmN5s9jk7K8
Xhf3VIsfW7u2LiIJhKb794v42yFYdXXDxD6FNMHLrd/nt8zQ77U6JaVnSwryoHrzcN8d4GV502oP
9S5dOQAWy8GCfUat9/cV/FJF5Ny/XcLLSpUUupookrgEtjPsxNT+KdC7WPfSV/QODf7LaPhxrJfl
R/sf0s5sO1GuC9dXxBj0yKl0gk1iYtoTR5KKiAgqqIBXv59p/r2/lJURD3ZZMUaR1c8112zet5iv
u3S7tAj1awLSN2Fs5ujhXTVo/TDw35p0Gf+bVrv1oTvRpC7pFqv7bPaxSk7BlX4TZ9Hl7HLBYceX
aOhgRV84k/brtrVayzJnGPN953mTbD4rcs96g2uqlvaDLgHBKnEfYMsTPXCWSt9EH9GxmrJj8s04
M1v99zsRPBGnGNFcHq+06odN+a+yLiTcuup2GgEmok69EmHFrvfJifPtYbG4FjRl/NyB/zXrYu2c
utY65qs5zRIjCaTdmB0AN+cfR9/oKRoFcqZ8SCBpm17b8PUfTJ5/tfNiXanV6aDsdxSOcYEdRbb7
13fZ6aOnlxdO128PVxby2R/y73z5r7kX62yXu7lelpRoRs9/2BJE/SKGig37vGezQaNyBWBS85+G
399f2UHPAcm/VeBi8Z2qzRxRwtCKogAqAT9E/d1Foxf89Ql7/LW5dGWAL5fhHmLTvZK75mw9AiJl
XGEXcTyOo75+hUb1h0B8ZNh/K+TsTP22Qro0L/QG8zZxg6IH3czuWCCYZoJtH1rLK0vkynK0ZGp9
K0y1j0e9bCiMssbwYkEjeYSQKsG/079S1k+nrL8adrGFuZuGGLNOysIEz2IEmgeNA03zcwTh0P1i
+Dh8QS++1sYfdx2TcBY8XyqRxRdz1e025bGFIoADJdBX5UzpvN7z7934Yy9+K+JiNnZz51SvVYow
X0sMtau7329/pQWXc0/bF9uNWXD7epFBfwIgxSb8vQRNVJd/1tN/LbicdPt956hpjyI4b8phYXb3
+YmL6B6t6veSftw1TXQnWyeCBMbtvydcujbges40kwTGeQIIuGeQ15x6i99L+VHyfyvlYswLu9ov
i7luzrI7i7B/QCrJ4/69iGsNuRjzgqwrUyGQapa94f4lVcJ6dRbOreX/XsyVllweLDMra3crRRWd
qZgAGBAfyET/vYgrLTkrVd9kwEpbz4/FiiHBwH3XQCSUE3jsEvb6ezE/JIadFcv/O/SX5zxDO1rz
Lqec8rac4fLAWArsNIn2At55NUDq5zX5/yaadiFt8npvqcuC0tiRX1/Z/LE5Y43l7Pd7s34cILg1
NPhrdA0y9r8n9DrLWscsO3NW/cmHsOlCMEUK+/9fGReLxnK2qXEyKOMQAL6z9pWp9XaNCOPHWfCt
HRdLplyVbXWysIEdHg2OnF4+W5FhgeUi6d5/b82/vCQmmC49W+je8dMS+Px3l1XNSj3lzkZkQAVb
YCXolkSBaAT25GMr0JL8XntZB3WMjQ2b78vvxUtDLkTdX6VfDFjb04zaOG0ZsJGYPVvv5FXRtePa
TwL1r1IuhuxwdOqVcdyZM+XGGepJPmwI5nwArOMGv/HnaqgSzXNllvww4zmb2pbOVkeklXkx49U9
xECqW1PkB14ewBKv3F+Xnvmn574VIJvIN0FhFZtOc7L9WXcXNfMVtrKzdYstXExt6HxCXfoGxsTZ
ZdL/8/j70P10eviriRczx+DwnSlHmii7lGhHYsVuYVlUcJNhKdiePPdamT+Y0/4q82K+FMf8cLCk
1fbCeCIHHf8q8brjnSLoqgAy/97Ea318MW9IzezaU0cL1cd2SIhqAqTY7yX8pDv/1aCLla7Nl2Wj
OhQBTFYonPZYKcVxd3cr/issyXqI36vP1n+lK69N0Ist03HUfK1YFFy82UBs9a8Jliv3/0dP2up5
WyvcX/lQX7Zv1wB/r3XcpZI03ytOtymYCVjrXt8xNeOny3Eh7/sj9FYCWtFdrztEzuv2Ytk5rqER
taHJ8Vi/WHZb3S2R2y5I3wOCpI66Z0fzB+g2l+NyBGrq/XwVbaAB1CFznZDhbRDh0EXAPJuERlZh
BZj7ozZDwqreGtwb8tNwOt5CN3BwPPu1qgPi04HqTd+Xn85LOVWSZtYbWI/qsHl3Z8sH/Wn5untv
plxlv6bve2KontWqrwuWuVeh9mz6GlGGq779phI7SEY5oVArzwZCCOf6ezszfAvmDSYYvlUSBHBV
Zl6Gs2zZ3x76OsliODt4J/NMHKG4kXvg7nsFjlS1vzvErerVlpcpAmxWw6jY+AcAGQ/R0vFdZE7a
L4H7e96AyIj7+l0HxwzE15qomzglyr/66EA3dXA8g6l+8ICsVV4PoVUEewKkYQyv+yBxE6dbq304
OHDhFb5OMoPdr2+rz41GEGLSXYN+MM4hSP8MaM82NHBMMLpoFxLluF71tis100Q1kYcIMkIWdv3X
Z6zAw+dXlHBy3Or+zbvuiRV8thNq7nP2GPlur7iCMc+Luxn66RuuPQScEu8+iTf4uP3kyPiBGVms
ueImEgMLRvL+tJDghNkyjLFbwtst0zYi5zTlbXxMB/E3SVVugLhK+xHf5xO8GDNCFGaFx8nwvQ3p
P257xxlRQgKIDrg7u1i4Ev5fMVdnGNzvYMxe+5EwXGNFbjFqn19izv7Ebvtx8Ee3nJ6xzollF4sB
DbzD8L3zM0QQ13+CsUXF9/1PRKwHkdjdlyEfoP4+7smI0IE1WXAjzOQA4cbdrXl/pCkf0cfTVxAD
Ng+MAJwkYXTFZ8nxIklIohbfdz95MLwHPlssICPPbuB3bETSTfEHWP7jn8UfbMlYkwe8d8DBd+hP
5wGreko8v4Gd3uDBe3/ScCoersW92K3upwtCA/zD0Innd64F4IoLrQDfBrwwlir84TCNv+FRomua
/j0GCuFGP4tYPBGUfr/1FnhYXb8hWFQyzf4sptdMGD+58QTLAr1L+Ay1y2lXEzGeNyJHTh8geCvg
soLsD8svoE7PyocxAodT0lFYkRsiyoH89TqlX+DjJh6XiEni3kH/swTclYWYgZhFlyVdDCjWcDUt
CD4h1rDxcIrjcu9wHwM/+alhlRfUe7oDz/6VjeyHvbJHQpdqiTrZA4b9b32kSw/7XLNpUErKUdKR
MmKjRx6iGsi9bNybtVP3IRsp41s1rON1skwEC8e9dQG0+r0mP7ki/6rJhYjWOtuZmwU12T7Xi+ax
m9Svzl5gMw9kb6XelhNV7QEf2zXeHAhv1avmYAD31T8ARJrP1XRr9iEUamoPcGFzGzRWtMwD0L3J
26JLwR+/Ut8fdkrSLDHAku+vkcxx0XOnytU2vTlcNCfi0LK75Ux5bibWEGLYz3RKfNrLfNsv1b4x
tsD5/wO6L8KYqL1y0BLyqH3m9+uNB9UEwcGC2fuuE7mB1ZGkuSu6Or6wf3VOwTpyydqDnIzAzr/H
uLWWprIrNW22nLnP2ugwbqJqVtx1b2R3ReC9E69izI4fEPdAx80e5Q5seBYIyX7v3Z1ezEk1a+7q
VyD+oCL61NhSct9kVj+0g9N7Os5G9o35Mb/RCYpmk6gJm89m9s18gEsxATCAGEGmfjXU7uqP5SPU
o3dgW3vuEDQVAPPqEelKt/Y7FLVwyDSRAeZgzzehJu1GbCPWYjmoglUoFxL4HbUL0D0VEFOfCQkh
dCzpot7rgVDAOugF6wFcU2NlAC5i1Js4L/V7/Wgnq7g3UeLuna41ZlfmwA8HPgCBVPhDGX8oDC7m
bOYY83xXl5qYfOQhG9A7cWXvRHbNZncSvxbdkgb78vL28LBHdH49UHLk3++VOSf3XmyJVIat0gB+
AjfX5ZZYnVLj6FAZou6oz7MePQvG1vts4/WR9xG7yp1ERuUwJrPzQH/2QNaHePVL76prVOtJ2/+p
Dg4KoLbIggMW4+9Zt+6WNb6wir55zwdKXxvhPpi9j1Vv6LAJyAP+eTYMAuLxha69xT2gngR4iXt8
iAkeO/zr61jiATXomfKALY7dnb9fAbX2oCEC5gGvK0//C+V7l2jFlKKITc+YRiSCgD+bvm6gBQZz
mBC8G+LfWxwLcCQCSExBhLch9kgrrIjqghem8jLNB0QeKGnAbMnxUE1vACT4OtGY+2Qh/NEeV3Zf
67ztAvUHM6ixUI/9glULW8DN9pOIptSfE5Xp0CZ2gQDe7NA6xzMInzbDMhZbu0Ogp3uOrRSO9BIy
VdThKT0A/hnhbfCBBBm5qbw4g1f4HUAW95As42OPmMsM2Ba+l4ytjp1PqLx/n0q69ePENkxsvVYP
PCD14pC4PLpVque1NiseMf89L6GbIucPlWLn0WPN5PSOPM4tWEYgoduMt+/ZuPg8PGST3mtG1tdH
9uTGxc0KQK6nnAhwCTs44c650QG/YASN8OS/zxNGjEjTGzSpnX9LSC1LR/qFIT//Z2CJ8hbO6s+7
21sUFmJ1IgL+JqOIpDwmdgeh+Dt4AHkQo1nj3EbNO5Fyza/DeO2XPh/eiPKHJfbuxM0IWZU1ieMb
VScKRtFoHzydo7eIMd15TCfRAW8/HS/qix0dxYTh+DqX8CqpsOuP8FQ/EAeR3EssoM6DwI7K4+PK
Sx4eJi8veIwmCdGSfPHh/oGXEgiJ3+p+GSzu3ySkUqIu9dCNiOIPhfwVUos4vZVoTNSuqv+wu91O
wV0XNHcOKaT3rDlcYEpKvWPbB6Lytb6KDqHpP1jhJOwfpCtS+MjhkW3km2li6TjKOrVakR8kE/lq
sCRyVuKEYaobVjc54L03N7LGxFzAAvGIEeeVGBC+HqD3E9Ag5gSJMj7jSrA0GRbgWwKSKvlZ3cO9
Dir1iujguxGnZGk74bJEyJx14Q+JepVw2cyLbnFp9vo1CKWkYZNOCk5yLJe/4ekQmcV6gISyX4vK
iPyYk/zRnN+W1UHv9c0BwC9+BZhp7gNcDqUPvB8+o4JiKvErvy8a6yeFQICJIK8jIR8J/Hf/qcvN
rlnZc5VYKvGocR5hPqVByNFgjDjeIH6JMXuKbmNm9ywaPY3Erzci8uwtWbD+9/7wfnr/FgymIgav
1I78pB/kMWqroENgZv1nSa8tfdPVa/QV30L2El3+irfxGd2biOlx540lHoNEHsaOaO+RFnaBhA8h
s2csmLbPyMOJEryzpGSnwxjc9p+eRiMNzyxOQzmwyHFHQox5lyBVn+FTn8+BWhMQTddEg36FPxI7
1PXvZcBHL6joEuo2vZ/k8WS6mCL6OdDJNvo4ZQ94pePm3tQAIHrKAhuNPkbcNbhfXOmdf0k6TTrl
W+dc7J3r5W5dneaOillCRm74SO+80nRcz5EciAQEjRAuYp+mgC//PnE09QfzWI/C8W5ZtuB1X2yV
abM97NTdmlRF2N0Wq+fqab331uAN2B50O2TLrogkz/0tPJWkYiM8OI+HNot031cfUxKqGQuSPgdy
kDzHNH+FonO4fDkH1cwJcJYg77c6Jgk75TBX8QyjRLCdnIK38q7qQ9FIuLcErL9JWk7ywPMILgwW
EA+gONUBgQzOOcRZIrd77NryLHudwUZL0DsvbzWlbwEXnql9CN/iK/10Poz8pVKAyYoZB5ZpfLs6
yuzfK2xfEjq0ZhxnTh46+oidyLg54Dp3fHgZdIHRIR/Q6QNqq0LZBzDYK4xlsEk6g+O76qVPm0c1
aKE8vAWwGlCpGwh4TTusif40vZXRV4nShfyFxKYH+InaD+NjPSOHdmo7XjWrwLd/tKNlTCo9tMij
9WfztH/ZLahE3g02qBzgy/f3pmeTQpGAUVDdW5PyzewbQz1w+r1Ya2Bpw+G9x+pClUlJANwVQfHQ
6SNI8tw5CW+rGOAMaO9QO/IKcta+TlMwLe2Txn2rHrMG9k/fTQ5p1B0j041Ouwmosejc62agOUHx
bsEc+HSl2+1/zg8WUS3gVIAUy+agXUJ/mMUmdVf5vpk1yTJWQIEOlcEGIOAuUskyqZ55c6DTM8v4
CHHDPjQTzpBAN5ngpO9DmJdiK6ynAnddR2VoDLYwotfROjSeVqC/7iJtoD2R5B4YwGwbPiyGvuFv
Q4EjqKMd15Ef8S7XNQ95cLwBVjc4TEtf8qLUMd8dsKVEhCwmcD8C8qIE1cD0reAQEiceFD5Wi6Ab
loBSryOJXN0Sgq8OlsmWv4ROfhWQyO1vQhXOeSU6PgIihtcWVjbAsTdxxy5dj1TyDN1Idmx5mCDU
1rEengDQlu/s4upN3tcJx2oDk51dieyQZED8cjppajnlNQPBDL5GIP6DHUxgilWgBlkU4Gyqosh9
27QNW1XrpWXoMxKy2kO/WN/XatxARkkq5dJvU5ITgLeCUwyG42NgkMRAAt1je8P8hxdgmj6CllLw
d/NknvoWdlCvfEbVWwFhOC/BIUbZhfVJizFHMmNdymAtgJGvamPtNKnB6Dx49WQ+XllB53gNucXb
sRNWXYgSDh376DizViMSvWH77IoBhOJmdUtgGaRgLKiePTTfcCEtVvXAITtpRD47rF2QyEA70l9a
AYhl6dZL3xTVT5XgAGXbGp5ZGAJs2MUNEopxf6KVvwmpStpfQe0JiURUTKHK1l9OmwDmp9NmWCGo
lv3CAX15lJM0MPc4EmxOEXS3+RiEGA2dFB5GvHRmP3ODxoBwVX909jHHBVLXkKmAt7vrsILOAdRm
0n0XOkyIwz1dPtRncPqSZw738qHrb9CPK2EDxKmBbXg5m7/pa19fHD/mJWxV/bT1CxUOVn+nDzFe
rLEtb4UmskXlX/ZtdDxIXmxSldBUnGAFjrvl0wNNb6RoYGzf759yaEbKfjX3K/ShJTxdfhPx7XZE
yrT5YN5CdwWucRvBTGtNeqmX7zjVh9uuv5sRlqvNg+2bUgx3Orn0gen2CVDDaDgTU7g1WaWeqJhL
b18sSmGRWp8CC+tW6qtETO4gSu5bAHGvPG180H2DxF+SoeBlZ5LfrsvAYd6QvDKuFjWfknZbeKvO
w4ylcT5aqKPuvWB6jZe2j/TSMZ4uDtAmDqvAeNi/9IDRRt6l/ukOBhAy1Pd3BsxxkJ/9gd1xp4Sn
KnR7Hm3In0+FvydCuQt6t8fNEOzY5RMXpuswtwJjd+u8wJE4hmdGw5UFQWMXcSaBamO38syBwXaw
9AxSIFafOgQXcITB7Yd6XcAD65Px28i08mD1gRqy4djyWB7ee+CQQ0fLJtdjnnjrNkpfsPdbL3CZ
NobHV7af8FqfGLvhsvX35M4VQfWqf2ROrJqBsPYAfaKOLTVeG9PjwbcaQf+iM7Xezd4esYPugbh3
MCXftzD5niiln0HNfm9jODS9OWlIvf4Ki+epXy06t8/YaF3fZUshCStnql3RSc7K/sVWCww6oF5A
vyJh7Au5slr1ju6JALGZmkDgGgrujwZhxeFzhQAXUb4OS0R0CXdIwaP062gLmSxsw0MR8tpARDwk
ibwWQE75awMDg+AGlUHTIx47D1evIhmRwp87cuUikpFei1AH6XcVyG8yRcL5k/wFkn2AqEZkHwa/
b27Yav7Ri8HZJYQcu5imAyHmXljHelnVa5eHrp3tw0OiR+vn7bMaNRiWgM1mU9N53QMneRWriRmR
+W+TEz/iFcmq2US535Kwmk4qME+4pEvKEVQzOJXsqRmlE1C5kvl4HZPX3GGIyibOjWyL5WjLHXrT
NfeUH2BfJttRL9IT+Xs+zSYAfBz6atI730W+oPIRIr5jB9bZdtejOXn7bKw3q7h4XFH0ivuSWDxq
Fg7JN70pnIPnL0m95ecYfpXm3ksZ8hp2JdmgP0xaCfr+SDbw9mN1rjKHdj2qnncLuaXcOpsAYwGB
bFI8bkf4rlY0fwtkv9yoHElV5uMOEH81yR93C/dmPpZmSa1XYFCu2QLoIOaSNGPk3pejLqEMacYq
BqoIDpc1z9IMPZLOEc1hRaXEJr2U13wCqoQJt8x8DL9uaE7lK+BXY/zbh3LReuRwX7kNkAjyq0u4
7Nw43qLq0g49kppRChgCk44RlUofpD3yKWC2I+1G8mabRCN3CnbxSJ+qEWvdnCqDZcyfEdRJvG3d
S/VEAZI6SFFNInWSXpQ5Y5yv4vVU1CP7lRk06o3lpnKlqFB1RTNkah34U40giMXVSFMiLnyQ5+0H
O9gDn71uBhVX7LF3wqAkab5avAlc8PwoP9Ri+0EJ52/KABIaVIz9izI4JNWH/QprAkJzsBp13H0f
FkTVQg4CEQjfk+/3HiqKg74q4h6kDauguX2lEBdDEok5z4c9iJkHG+4nacWHpE7mb2elL0wXzsgO
rHgZKZJrHivcRQFpaDNUQhhJlXAzIKf9q76I/fR9g77Iu+iNAPCR8IeiKA2mnIFg8h1f5JvFUFpX
s/rsQChLSGX+UEKFkkAQoE5VKOVw/dCgxnK9QgukDQqf6eMTIppSHFpcDOuEbhosR8VwH+JwnXCR
4m8G0mfS7pUw4vZlTOWh3QP7OpO6yH2XkQPHRU0Uknik6O8VBxrpOGj+eOOANmfFLpQm9WDJZYcB
+CTvNbhKMoKiGcPhx28pSNq845UzKj+kozfDTYBDdCWtGEgZnJ1qsHx4j1//exiwbUhh0koKgMBF
ckulvw2KrEKDPPpeABCIHXR30iQpxz6XI0MhdYTZNs6fpH69OxkgfEdUiYuq0JzUA3Mi1Wq8R4Uu
l3pKZ68iBf6Q3cBlYsNMyXlv/SyfwShDh0m7KIe2yBgyH5mZFURMntygGaIFjJpQeH9guTDo3n4L
8fo2AGmNfS3eBmmsyuPeCtZQoCQlZD8NVDkgI2SR/Ue7q2ChOLw0W5jTgUSITV95lN8lb6t/Uqz/
6v02qALhxiG4Ljb+LCPrD+yakAgxvjLjZGqAbzWoTB+y7Pj0Ii2WhuksIbJkeSXVtznCnOe3O9g+
c4JhQcpyqJP0aX++XI2WI5mesm5kussEkWUuzyIp4M5C/MFkZSb5JL2TV/uR4KoZUFA5/OjBnkNP
S2TWNjRGRWAGzcM6JL0qgesslgewKXl0HPCriJy7AsYrMCqHpwHET6iWUDrJ5rkBtrIdHAd5JP2H
Mz6ACig+csppB6AY5ZFD7+LoYs+UfRIEvkgmZUO29NfxBqLhBxuemDp2ojY5iB8FPMz5YDswasgS
9PgEXIIZNy9yXpIRmofS3dyXoAHTB04hkEHYD06FUJnAyGXDS1QN9gMZLAfgEzO2Zxy45N0h1SQx
vBpA48rNLD7dDmCdCIyJxaEso/oZd7bjjOsq4B5wipnczI73wyO3lEcWGZhgJhldk1MsH/Fbns1b
cOiidOwEJgxM87Dih7tTyjzkPb8czkPmyJ3UCrQ6aifln+4oaWD/2XJj/faw6pMQvR1aZKQei3PZ
TC0uBqN9sHoqh+moHID54p+oKpUPeiO5FVR7UMIPpEUO1FBSVRia7mQggCqS0ydKzsCE9CuboHky
T0QKyNLNnkScyATcv9iQ3BgsXxYxUSiy3r4En5ydZduQLUTWlOyCbI2yXclGJTfkgunxg4mIIENk
yXdlDboDHV5jEd0bMnPsQB+LCJZlvUGgHsi/Zm+Qi2W/kDcRMchfVvOXREJO8BEetAedctn/XkXt
ETWIDetBvmbiW5PabwYQ9gzSJ1YKu+H6Wdp33plYFxVbj3CwSfv24fFjGW8WX7u3yHqXxwY8G7SJ
0EeQ0BaMNMA6A0+ogpNiJxBynRVIUSVBOgnbEZb8pMckyRiVlJn/NZEikQdZPB9okRHVH+C6MgOs
YMmwnSUEA3WCyUIDA2QrkCqxzAgo9hi1cog84HrT332kyCeDm6YA6GVxm+QkRZ/lVYFjKIGvic9I
3PpwT1OxIqixzP+KBVMNlk8Vz/uhTMIMaNnzUhjKQpCJIetIPpclINNcJqhOK2Tiy+KQRSPLRqYi
JGKMNyqc4zPG2HjOmgfZSTxaBloFkPBrVkhPqhFb/ZKhk61FfiokmHQ8Aw8/HueL8DTcRIJ4K+JB
ijmycshAj82Z8yDrQlaqrBQwTcITFFvZCFwBJvgh/Hq4Y+mXQ1hgz4VBKzEiZ2rRz9If8r41FeEA
z6f0OitBHvNQBkg6aUdAR3iEEzbltlZwTOTjA6KGGyQI6wRitBsj2i6kc2WDOAC2VL84gVRBv7Wp
NCJhvH8/Igfm8ZHMY6BsRVryhnC6IfFwrNGC7WD9biOUNCSEee5coS4SOZGOZZiqd1tuh6yQz/kM
FhoZEpkHBBaPtsNYjzcrgKa0V2kR1Xg+IhfdcfdsRJtRFypjg3YXGH4wHyUVoAz8oZGsroy1KBsJ
hl7xLB1aDqnKH6bWLIU+DluFP+d4Y0UO10t6u+lvhCzbHVdBwb4IXEJc8NCSLUYN8jZIaU6KkRVl
cc6DM10xKkaUzA+EvnSdvLKQ2nIPoyOwF9pKuO/k2X2VYUn5a0sfHhOaQf8fE2csg3WS6T2Sxq0W
cpUMnAy61N3Yesa0DmWM5Q35eBvsExlT+YI0pA7TkdxO3sloCusjPkG+mWSxxfHNSNSPBq6mbdBS
rnRem2Qjk+ZpEQy3iX1zBLAC2jFAKQ8f5k0aa9MlXlaq3yYWEFdGlMfHCogKub53Lw3tPph4CT6w
2YZ+xh7LrLEPsBTnUEF1H6zPfj4ypsa0pYAsXj3SEJDAIKpn1GTVyghKTWX+FhTcu2kgnpS+07FZ
UScpVBkr4xNvFaNzX9GH1Es6RXarw3nkaS/V2Ell6H2RNJrMCkqRL4KzqYMqLCCnyS52pypzBDPh
qKA8iwIcwDnyUfMsWpDLUGR0/ZK6ukwdLZGlkMflowy6TKrdSP9wuLsx/RoihB3Kkcgs0Yxktsva
sl5P1CEb1c9zOv1ryL/qnMUYitL/FSSj40ztmxbL/lnC0S8dWph0IBXjtzTsqxKipllMsTy2pu0S
ZBSZA7R8mnHxiXqWj7JUZaLJYuVCZOSZP08KGUNmeK8y9URlkJrpKHRbBKVMivOKCkXF626EvLV5
ESnxtedLInnp9yCFW8cg08oWZ54faiD24R7baSVbM+odAt5nNWiJ9JQylucO6msrOi2+VqfUTS5r
mL9SC+kXDL6vNWbb9nEdqGJFSMrXZaLEOoo1yjN68MQOHH7X7GxL9srlGFpWDhayI8oxSnT2Hdow
ec+cQdC50fxTqP5EqZJjQIOej04s6I+wiosCL7o2tHgcqeZvvxsmzoG2/xpg/jNLXBhgtMOxS7Wd
BZyipMUGYnDZoRSZ2BBFexqU76IPAZ4rihneBZL1o/QTgI9QQxcsOb8Q/sJposeGLwoCR0lOEl8n
Npp71hLFKA0PJO/+XvlzGNxl5Xu4GuFo0R3HOseGfLNK7wgUmS+3SjfbkC62nI/NIkjT8FgFcyJ0
NnG1e3I3T3o20Vevbhnt9vHKGC6rzr9SjX8SDjHt9JwzPLhjAdkmpp9v1aia094sSPqYARPurZag
Piuo/2UztLFqtnjResp8bGQLpUmjK0X/ZFX6XvSFQ1FXD7pRWHY3M4tbRV9k+VNDqHtPAy09UXSw
FQ8Hv8kenHS8q6cmQN+7h1V5ZQ79my1E+13DADvbJhDH6onf8Vv7Gyt31jpkd7PUgXZd5TxvEEBs
TEuzDJU6T8oNbrz6fa5D42u+ddaVkD7oWijgYh64+CaIu+6Jae0yRu6oNta62h8ArX0wo21shHOe
9yNxEGHad57BkeMPTGKJnrTh2IxsDE1f9ilwxzE8iaIIVqyOpiiHLT05nZ8Flly+V8ZiOJPbpeIS
wGMkWz16CCIH7FsUA9l2RO0Bc5NFY6Rww2+Q5mg5yA2HzRonWnBixTTiuKJ0HBxfR0Q543cYIcWL
cwr0MJ/DLwPgqJG0C02gGEW5UT82yEbZKzg0sENs2XBlXz16iCbB2+GZXVNL9LDEF5WH4n1aJuVn
M5BjmkgUztzh75NP/0l4/NXvF45Ss8jbNtXo9xWmtDHIgvRUDhSgjry1IzwYon5vsUKKgU6sV2IY
67B+yvFAZIWYn0RlF0vX15GXcTibMzFCik1TviqWNGLiT4Ni54Fd3XlyN47G7o2NxTKdiN3yy6om
ei1nmiOHjPJsMDyb2s6jK1bPiiHMAOjP0dpkwNBPYn0NKo+IeXlDFCFCOtE0nMi+WU6kq0VFatEs
USoYTNkinEiULNEjRHUTnx1uqA9s+LJLs/MKJVCOaoNB4pHjHMqyCFDxGrYDOW3jOULOimdRJK6O
Yo2Hkb1JDUixCuVni/c3HRSBfOOsqfJbzq5ypzzq/VExRQxEJ5Fh16hkhh4ZQCIewVqO31D39XAz
c/lLR1CrYfpHfssrY6GH4k10ozlXW6gXetgCW7jB1MHnuOSNQDyKBTNoG61eVfyYzKDhHKsO5qh1
xE4lRisxxchZUAyEv8+qfwNILNMF+9YhvAVwkX+y9JZmeTyaFQjUX9ZYYd2WafNlzPxCHxTrS8fE
sonXE/O/9JI7Wb+nZxVLlIwmdKdAq9J+FlO4GaFx6zhlV97j77X9N4LtorYX0TjWyU2RiFU742Qa
zaGf3t0J2L2MZjNRIX+u36oYRNlIzu2SwSOGeWz7HaIE8rtIeZBpJ5qWWJ1Ex9jEVkKA1sTyCr8I
9141Eadv+5j9OQVaoPpEZwQ5ZPJrFIzfG6OpP+xkf/X9hZNirxfHnlkBoP1lpBVzpYqdvA2hx2Xh
yjiIuV/M6mI/tz5MzFNikILcOzCA+W9HeqD5FmdtPVD5gWP8f3NcF587Xnd5LoINauchFK/36VFU
CfFynwKZvZu4fDNYf1qyX8xvjgs43uJjsA9EvlmosSLlROJJl7mvqJ8IAmTrBgc8ZMdDUZfOmkhQ
Y7z4vX++0H7+2Wi+zc1LbanOt25t1TI3sdZjz0iJC5BhlONw7xZs2GFGXLvm9xLZhObnjeZLBEqP
0XNyCNcj50acDcbZJiwmQTH/ybl7HcqSh8UddGAxyp0GGmS57TBNiE4Xh9ceqm453Ytpywah3443
SBMsQ6Rnyr5VYviQksSsQ4x9BLv6oJlkA80X6cIoPUqtRD6bCVTD7Fxig5KJJ/JvG8hklJO07Cin
s1p8PkKQmHQWj5zROJrKQCDuoBJmUcEU8CHTU2EQ9FAkixulf1R+70DSrkcS29AuHCIddnEbOEia
9UQOZ1+bo/w+kkYqYddc6StERYikkuiGJSHs8h2RSXAakn4OVh9U32KgFisQ9p5ITD1rbKgSMmLc
N4l99qWIZUM+6Y5Aloq5VgHCT/lTQ0lgEGguhqlrc0MUre8zA34H4Q5xCIsXfVSVz7/pQCcly1Wl
6txp0QWg+x/Ku1Ib54creZ3nHPLfirkQN/uq6M0V++hOmzbYm3eNnhQ9QAvxIedKpLJTpqWfASX/
+8T/uVhXB5FBtyB0Ni6KtXqnLUhPlTvV5kldJm6lhCZnF2W83uheb+N3RtzaV/hp/0HXkC4l0FEn
bcQxVeOSPLo0jW3m6Bt3moOlY4a7yrw3yvFxWc125BCctGU0dxOrrPuKWcXLAgm6fNvsqz6ZebND
TcCVDj3P6gqJqazwywH4XqkLCem41WnTNXt3WsFJTtRgVCh3qzKo8n77udle2Qv/iUQ7d4GjnTOv
JSjtYlYdm0N1nGcHd2ofM78L5uu9D0/RYN7OvcyCMJzMB9JTjiUozTZgvdl+sjWta2cMGdzLJgPu
CCiH4aJdX+aA623aOnpRuNP2+DSv9326tq3UYF+tPHe/8XtkBTLdDbzZBaHKPYWADPgSzHlUk5mS
Ygu2ryj8/2Q3S7ew73LqIAkBApoLMVzzr9fuT71pQSBHVtt+65SB2k7bamgSRn8i19Cstf5xD2Iw
xvs9FAUlgst2+k02tPfl7aFq/Hb3Ps91f7ldqNYy0nWianC/2XXj5cWS+Dpe/L6K/kmQOVebnG/d
sth6zd5lKs+2gEnTVXtTxU1YSBsj2QAjf1C8bgdra9N4mp2G29OdVgxcbWoxqxwIKJSxCtnYse67
6AyEzuzaGgR+Ehvqa1la2uVp8quCNmNN5QjIl8+/CTFXybVqt6t6U5ukmnKREz3V3tqq4VnrsVL0
10WgLoNVvvYGzTHkcHF8vNJDl/rHVwWgB2YWQ+ThykHvWwWKuWsRItH2psfdIMcF0esIowHo74Qp
ojpFH/X6roedxVrh8FrBWlA9tl20awC43dxlxi6x8KAQ7shA/16xfzACLit2MXT2sl2XVkHFVsf7
MrtDwncAxCpRs8RSN38zTw/F2umfUOOb/GGvvbb5Fcn/4+TpASoHnh0xJPalKOjylaoD+9ab7otN
mO8L+B3m/Xat9B06xDhu+1YPq+sOigTdt1Z7v8HBuZ/nwZ4MimM5cQw7LvusJyCEQQzanR5qc3ya
X9EgRfpdiAphUgWcTCXSGNajv8evPIDOqvUKZ2raw46kxDxgm5ifJiUGyvaaXPppV/pWGi//Ls1Z
Zfp8Z1GaroIKvFO9Dv+VRcRF85Y2H6X7Br+A17QinibV+uC79ZNGtK77XMF/UhqPq5lmf+QmrBrd
vL/dPLnNq5WxrUIuQUqpXvbbPZFr7vO2APNdvtI2nl3pXlPgDd75pbUkUHp0PLX+bn1f4YLaEPxp
v/Xo+JrAt/xuYyEQiVUk2gMzdr87wgzhPO3cOlptEoXIMZvoun3Jwj9lnoWDqdNv9seJA45108Tg
lMFt1Bu09RzCGc1XiggwDi8t3rYKMX8bxWuO+W3WxGWB5U2JDJOYy/Kp7Q7BLrNvewTYOduHtLf2
V63tGRYGuMpTAGk2HGID55VnEU25ravI3d+sCF077rh4vFYz4irh93Hn/hxWLuX/cHaePY1r7Rr+
RZbc7fU1ttMgQMIAw3yxmObeu3/9uczROYJMRKT9akvvLiMtZ9Wn3OVYAF5L01+ddDOlXKrFbTzt
DQ1YmSW2c/NH0ZUrp+3Cg/NpXc/qSWpal6WMydixzO8r62YoPF0NV4N8p157YC/u10UMBsqiYhva
2Uhm12vTOOXWMcj3ivE3np718IbATeMVsavHry+Rd6Ovf06HJhsqXlwak3x2OmqrmeRess1jrCZO
geR1PMVOL+188KS9dGMnkVvr2qrQy3uMWqMIzaW63lvzTVuSdcHz7eU7TSSwoXYzj4AtaStDfLNr
cnMAkaUGranKf/jqfVq/SiFBfZGstUp6q8ennj60EN/n/OdYVG9Crg96ZO4NBADSstjAcXdi6aEv
QXlimNN+y0ss2iUE+wkzcbz4eh4uhFCLj+L/TcP7sf5wydeMGGVpYB3xmJECQJ/tQTPXOefUoFqG
ewdIi69HvLihPox4tsxDOM9TWQrzaNe3eXNUqaZEu7T5Zev/5f77MNDZ+6V10jwYg7Ss8G1cHKT5
FBi/+oIr8JT9l72rGLK1KPKCmD8vfjddotZGm1rHvPVM87Epbssuw4rKmcHBFNc276VFUxgHwhEY
cCLBz3etPLU2bo0sWt3sWjAhQ+Kp+t0g7WaVKAxcaS5dWTRlWZXz46JYtgohgHAEdOjnIRMrIN3p
WTWTo9LABNPvzOInYGUFpm17MszHiDC8vf96r/wjecRTb6HdQszN/9vCPou5Az/QJq0OxVGCpRGa
fxKl/TZnEfSIsr3Pmh8N8kB4bHOra+4kFc4UZtu4hEfzIPTE6/zqlMn1fZbSSvaB0X39dcvg53PC
EqD1y1JY+nsE9+HsFFqVBWprW0cuxUC+AbqcshDZlW18bZSzKRB1GjO0YR0JUYlHB5AavXc9u7m0
p4hoDAJizOaw6v68wKUcRLnRElQlMfH2YBHGoAlQ6G7ddxulmTeamsNnN9X7yN5k9TGeqd3W+zj+
G07HokHzY0q+pYn/Z6iKKzNwcfMJ3BqBJAuk7c/J7JlvZfKYVtZR0RRHNo4tzIbBf47Fi0j3FQwF
qXmmmSHZz18v8KU5EbqCUMK7dfl7vfHDAptpadWKPdLi1Zu9Yf6JtBc1QUfbXOL/GbT+/vo6XFru
D2OaZ+tgDvXQShlj9rTIZO3YtkDpQiyl60zhTgYyQBZHM02eKG1JvhOKh6ECTl/Kbhpfcdv9hyK3
HD/Q4OgdWPbCdV/u8g8ToKPmbCRhxLUW5nfDODq9gPC3fET5axqfkrJ3Ncz4ZK9McEMCnd6A4gEU
2d/giLzubOk2nJJ12BPRmfKtUmmrmG4JZKdJBOsGEYfYqO8yC2SW/+vrpbuUJHz69LMLK+/9LLP1
2Dr68mtHsMaLlgZU+3H5g7EIVrqvPLvKthOo4JzG9Fh3no3cxtefcSk7Xqw+FRKFhR563o40VWnO
zJyrOhgpgGOiXOohoP63UKVG1lh/4rp+CyVAK3bniP5vaMePlSi2I3wPuYaa0Z38CXOd9JSW1UsF
Aw4aUnYM/OrWUquVosLrFMY1nQt1yaDOb7aPX3125wSGr0+aydMpZfdWb7j6mAAONLbSKLm8S6ty
+J7B+KXg2rWb9O88wPXPNS+aJK+oIQHJhwAxE45knamvynhI1dgtoytZ2OUlpsnLvcDDy6X1eXeK
QNXU2Uys4zzdDfWzxQUcKslN5+OVnI0ro7qxCxkSh7JOpsnJimo9y9GtgRPw14t8qTJElvz/H3J+
d3Z9X1R2SYycN16mffOBi8ZvtQx3VoiVNbtT0q8iPiHwC8egQlMoV2pTlxfMQsxlUV1Ah/rsoCqt
VWbxQDTbd5Y7mAFah4pbZsVtE0hOjcRVNaffNaPdV2WEygzfE6QEJzbcEtHJd7HClM3CnfXRkSkn
xbO2kqp51dgoFQAMBnBwZcouxRPiwwefHU8h+U2m2eywJBic5TDI855TOTYn2ZzxkuQNT7w43ndw
hq4MfSkA5R2B9bEoo5j6WaO0QaU+0xrdPBoo9xQTClfRURS5V1XZKiyqB6lWnIQCQkvzvpOmlV1g
zYsQ1tQDUKKFzTzzOKa7rz/r3cz1nzMHi1zD21xZnEw+7+akMcapl7iw8g5dOUV1s07bzWA8JnVy
9X1FbTVMMgfunSAG6GSYSiZdbqBJCpaN/dgdskjfZHBTczX2FHR02mobjpTqR7xp28dRR1hIe4vx
elA02S0CBXcmaXRtM/sjSc2wGvvayeLuhsxsL0LjXi63MMOSyiPFbMu3r38uUIB/7xhIjBhXqzqa
5mjVfP69flZXrVL73DGVsRqbvZXX+6qLd4rK0Z2CX3Y5PcdTM67SQjmo2UvWT0+GNmFHJeA1zn97
S2wUWBxKMO9USdtVd4HV3AVJvzMtuo0RgCOUKmBg8+ZIXpkNblGbOwUJkLzBRtbu05tkimBMdjem
EnlScKMP02mQS6q6qD+k09OcUs6t5E1XVF5rotUTl64Rmr/lKPHqVDoEmDHLrfittOE25vJpQbjF
TbfReAzb7mUOkUQT63l8jtMkcCat6L080+7Xpto8NSAcksxcxWb8Q5mpVk/7uqkcIanbsvX/DrBX
1Mqxgh81DMQ0zDezUB2jS6iuKpvWRM6tFk8g9LJW5I7W+q6RGEe97+76Jvs+LaJTlXmjxL/7Jjzo
Wog8mxM2E09g7ujSk6SYblHUDz3nfTlrBjXsLlC3caB5Jddn5L8J6budYiYV4EGoYchsO1VRH6dH
q/HXXSjWKtpyqcBhOiy/W2bnElo+mnN5MGno2Ce5cVWfvcWsvH8Mv0VrCR+V7Hb5jKmwXKVM1hX1
MInHl7NexgCz9MId9NsRgHxeAG7ydzLqRDDeOrXkH5t5V42TU61bFWtEqXQK5IFSIJT50W4Vh8wM
F0pKPpnhlD7N/hKlumL0lBDUPDGGnBBAESbZL1phPwwlbMli0pEaG5q71kJyozhZS92w9ddYdKDn
1Q+BZ2tAI0V3lIrh7snIHzudSmeJzQZ00jq3VuGc3Ol5skFb1As1A3antiV7sld2MparLAZZHhlX
aheX3hsCM3JNC6gPSKuzG0ySgnDuW4NkrLEWQTJdPXQ9LHfmaISf1L8o8eMUnsrSaeRs06rhlbjw
UlpGUVEBZ8TTCz9c/Xx2lQTlbpQTzCOF+vy2Le7n6iDVICKSv4IYKvLh+WI+D0+3qybOxVuOdJMF
+rkP91mwWIw01z5pGfLs+sTSG3FsQVFW19WzuDmTmrKtzdg85hKHpHYLqtai2i/NEGKU2cxdKdmV
WDaD3LvWA7kQs6OiQohMN0vjQju7uuuhpw9ZkZ9EuWf0zhRsS+VgxFfinYujUBSmxwK+CnTV50lv
qjoeijgkM+j2AXt6VPe29SNpnK9v5gtJDysLjo1wFQfv86Rn7NTGMhLuZd4LWppLdR2CAC8LRqC5
Q+fp6+EuvMYfhzvPd0RFR0sNGC5ho0h7xhoNPH83V4v2/2BZSGbetaYFKhIKBb+zTSvKdM4NjZGm
COpNq6zybHL9iORDpUAsrZvOtQqMT5tgL/yboj80/SHqsOoeXqPqZJWuPjwFAWC6YDfAf5NUz26F
F6TNXiozd+wXXbedNS+qUsqubex9RDGb57jyNwUNd/gi47pNN2HpmN9Vnau7mV2lyNZahMJmeeWO
WOKn8+NAqszjasJzpcX1ebP0oaUXtVxQm9hLFgABL0afYScph6C6Ensq//CG3yfW0CyNXtpSPjjb
mHFoZwJlXI5eqB0ri2whsxytCeDPlbSLAGTZw4Posh6Pbtsvvy25WCn1GLRXw6YuEBCKyHaaaFsk
HRoos/mYlZonADb1btpu8nYT2xs73nZd8BKNEGC/C7/3hNhPNWbQCldsULjl8LJ0ZLHzWMXac9lu
Vcir9QCtGEG4Aj3uqqR+DsfAUI7tMN7GJsqCFgRtfMes6KXlExCpxRDb9/xeepvr+1iJt2XS7e3R
06h0SMGvwLLo8oCfD54M8WxWN75qOJ1ELdj/RbPbzfu9rSaHoOi3Ix64lf5Yyb1DmWIaxFonqqB6
f1I6fcPxu42seZtX/rYYDvr81miNi+6LMj0LOV9nOm9HF1NMQk8yvm0gl6c8iBqxagANzX8Lw3ut
6b1Iu6uqQ10Y9/mmQ3JSSp7lfpMEP3RlEZJsGfBPqqPRIFuu1Fur0oBQHYdPmnWUKFoXg7ZJiWjz
bLzrOAR9ZDzkhkHQQxdEmg+jqHexYtz3Ir2xhfpWpQiLR8lJsie3kVpaf4oXJWDclbVPVcIvKa6K
6j3dwRjaWcJMA1x2p9zmVbS1tIJYul9P6VOZo7CRA6yZVXe2B08c0lz/NQf9zg6gXcn4RYrMzYtk
ZeP3qyEy1uMgkukPTa7tk/l3KIOeK1TXxOKwbtGoOH19KV2COyCaRCWMEFVQ7zw7PqLUpmzQ2vcE
OOpOUs5Tqh1L+8+SHDToJSr9ujN++gR7bLO0q1HDPY7lWyOVeH/G2pWr/1IFjNfFXAC1mqLp5y9+
VItgqILMPM5yvmumbDWiltBUb6o4ZWp9SgL+DXIote1db+0tv/X8Kln0d8B0oxmK4sjnq6Tx7cYs
e9U8Wu2LFeVuLNYGXCHQU3QKArNwSgtN1OnaElx60D8Me/6gl91Q9KaYTarKmxjlGxj19ascP+fY
zUXiqTJuxehGOl731zLESy+g9q7KZGG3ZNpnybQ1Soku0sk8ZqCo0hs9Kd2uQwAreiqK7100OSMx
95UNdykb+jjmWT5spQiyzv1oHgVNxgDmpejVtYTanhaIVVC90g/UKFxR4NfqYTvZiRvbxiqqBycu
lSuQjkupqK2BPABbpKqy/l5t+FD2U0hoNGtk9xvoCuTtg1TkKwXIMN2FfK+iURHT4k6HzaJV8hTV
xsrvd1EYvSdBFEKcTiZbrn5PDrJYt4m4UVDtz5BJrKMR/cVNhuSJ6N/GwnTT3nKSDjiikWxtERKg
/RZytp7jYMvdkfU7Tb3RBtkTgbiSb1+Kpj7+xrMYOg2UXu2l2jym1X1Y7FFoojXUX8VNXRqGc0Nv
iAaG9Y/AHis6WeGyi0cJaK9te63901Sn9ZL7dRF3JvelFZPdBw6sBddHdaCenqbK3oX9j4w7+ut9
diksMGkW6O8VBtM822a1bCS2OfvGUWpTr5X/UBCw6pNOQVtJaiKd56+Hu3SSQEdohkX1XrHPcRJZ
mjfFlHXGsSju4t7p24Nk7odqm/pI9gKkKl6+Hu89rDm/q7BHQzBMY8pV66yokGV8TBYUpMIEr8mj
4b8V5aatWt55z6qe25ys7hoa5OJjsWjsASbiwTDPs6FpTJOqGHLz2CWPEwohJq7P6bMBmY0kjCdC
1H+WhDq4D1KDrb01272WbuTl/W6rvQZM5utZuBRS06VbeDg4AoMV+3xha9IY5GZaG0df9JsiaB0D
jIMWcLVQ5LtyTb8Dzs5nnJeByBpRdtW0zi5LuzfVOIoZTB0gf9EzysrKCwlvR71/Ta3Yq4Zfhdl5
sRZ/t6ELzEAzBA4Kw3fNnam9G+DTqjZ1ivKX9r0rbiJmDh6AKeFGzvaXNU8Hr5HLxyx8qgfdoaqr
+vspQSMvAIL0cyQ6K++U5ilN94PxU8ncaXpsJyb6xwRnu91llPCGxNj1Fapw/bYCIVEXiqtavRvt
iNF+mjyeDaUbXzMeyXeLVZOYTokCE/+wxlfTaYL+fiquXLIXtyoSwgpCOxrtlfdL+MMlK4o6Tvqe
qg3QUWI70QeOQp0V6B6J3SiqVaze+N3D11vjYiDxcdTl1f0wqlTSqPDb3Dha4926mp7UYVviHDD3
TuMvaIe/KVHjUrb4etx38MY/2wTfQo3bx1RpcJ2N2wyNMaWSfuSA6PMxQlxRmb16im8aE8y5PjsR
elwh+LuCSDjofyRdQhfE7aKbGtmxbFtWtpf0j6EttmFMDOhvTaV5DCnmm+NPcyocFRysYIu34Pfq
Es689V9WjA64AbkJZ0nwsJ9/Q1bkRWZnpXG0s4eyPkzJ3UhRjg3oN55uHYTuhk1+5SxfggHaC9JT
RmGed+TdHe7DggmrbHWbtTmW0UlrvQHVv2wYNkZZe7N/7LW3ofPG/gTYxIuK/jZBeTzRAE1Z3X8J
UQR8LvqvNtLP529HEQPoC+NAP5a6umUNY6l7ArOz6RGdS5CciNMb8pFAQiNL6m4qo3cLezhIBfXC
ILySdP7jpEjOubh7UguxSecBJXxei6TXxlxOLYS1lhK2oEcaO3a0bXUaxHPkVlPlydW0CrRyr8wk
RkCR/dl/0iagOr1TGKelfqiJ2JE1ySESIZDlDcz2epVQ6DwuRUo96zcT+DNkEFdXX6oLL+On7z97
qFJVUuIiFfCbVSf237ReWdnxjaUfGvUuJTbgdfz6BF4bcAlUPuyjth2VqqkN7QhWGtR4aB3ijgf4
jcsmQ/NuQMjt6wEvVSn5icJkp8ig8N/LBh9GHLoI661ZgWLcnRQjXc3WvMrIxDMbGWxFWXFWs2pf
cRd3BqlpvAnbwb3yDcs2OLt2IMXp7BS6c1Qqz14nJC7VtMxawBPiDqio0BAUN78N1VMU1OtZl2k9
HYfye5MeR1qpAjxeHW++/oYLkf2nTzgLueRoGIfK4hPiblcOPwhoRXjtVl9unq9+5rL4H6Za7jVr
aH2qPQbk2mYHAsmaTmr0E/1RSlO9/10q1umfUfz5+qddiCY//jTtLNAoDLRtx6Jk2IhqePaUx/c9
Yo6Mp3d3Sn/lzF96MT8Nd/aGqOWst7VKmVWWNzrotHCXqTcc0Jlnc+6fgu5YFvK1HXQhmPo06Nml
X3LjSQVd1WMg3cXm2yjd6DGChQxJEqwor76/q9SXDup+Fa3axCsUe81PH81wPclvX8/3xTNsyPbS
7RbAos62UpSk9lz1oMy4LaoC/hC/v20eSMOth069MhiWOhd2lYL8Kzgz1ZTJ1T7vKpsGCoZYNEqn
2vheT4qr5NIu9nFgk6AW18NOB0wBXNL0e4fcpYo1IK/oVA4/Wk1fWcOtDXS19/N1DEJBQb5joPXd
TM9q5lah4inoLU7t89QPnhoF3rR4pIg7I0dTMb6tdHDvyBUhehhV6amon42QBrp0p8b0Lw0gMLDi
8wDNheL7ki4TNaHmSEY5di9RKt2Z+uQpEbiY5FYSwVZHwHLULNZNOPI0eY19DwE7QKpSif/WMtgZ
/kA53Bq5qyY8DJTXCwKysL0d88RLqXeZvYFWQz2Ve40uwpADFmXmxTc5PCWzstJs9XnUX0sJQZO2
3chJ44o6csdsWhkwQsbxZ/lqyU4lddtcxRujkvrj0GZO/rOXv/WpcDJ1UfR9MppfersdxumvGdZY
n+z1LHVT+kmx8prXz2nxM1KfBsQlNdvYFfK06339XnT6MbFgVpnx0Rx/DUxsGOruAhgNGvtOnjwO
Zxskq5R9GvmvCZEzTeawf5qgJ/VzcdKL/Apj6NJeVWDLLEkvlYTzaKGk+Uqtt6OGgMZacAtesM88
/hLPGZIO5dPXJ+PSTYTAOcGJujiZv4e9Hy7ATIHEOvukYMx9HSz1bl2pgHt7AMoN//T1YBdyevFx
sLMrwa7CoYuDiu5Xc1unByu7UfSVuGb5bS7H6/xS/ziM9vn4gSm3hirkN6X1bjZuNZxWRuhGxsLE
oF6eglAXzlgjyhlnq9a03Gp8opxDJvFaWLZbwqeJ89dBLV1T4hyigBLku0JbT9Ffv2q8Jm3fcrgb
UnpMstHLBGTq9mlsbnNuMa3HUaGIXYXq0yAkJ+B1HAs2pA/8DVDIVNOkj8dbGxXeGLuWzi2ALdtD
gsEZSo0WyuPjJrL3tAI2VAFWbYQ3Ug1SjD799BfHowRxyNGOrry1l1JxmHGABHFogad2XjQkFAla
QPPmcZBfQRmvpRyiuFwwW5TO1dvG/xlLwKby3/UI+JiKenyo52NgcnNRVdMSNzevhEGXzoEO7gtr
ySVBNs42S9IMlZIY1Jki+y5RdimSBEjUytEPrbp5L5yWV+bg0q0N3kwVwGWX+uny3z8chXxU+poM
kAwPenirHEtr7Y//4XB/HOMsmBxVLVEiiTHM6b0a3VKuGgjuThIixVZ9pyFd9fWZu/yrAALLFMDZ
xcsz/eFXdUCf4qymcAUbCsh4FJ6u1nGuDXH2utpylw9m/r8/Cpx/o/8C0vz1r7gUTMBt+P9fcRan
JV3VznLPEJG4IZKgFtogXsHBhnjw9UiXLsQPI53XgHw/mGTQW8YSKijgnPhBfvhAtNvEJ9FfGezS
hfhxsLNAAQJfVZU9izN2m7y76Ztb42mwr8ydYi0X3vmFuISUMDZUBUju+ezJQ1wC90OXLL839Nk1
jcCtBgrIoXTbWfY6BJNhFePGnI4wH12beIRIGGAxyZ3tEscBx3nlAOpdgJGheDLG9TTXzjCYK3kY
tn6YuBOSav2rbz3EPlJxi2EA5OY7GRkJ0x9fptb/I6XTUbWexlpbpdO8aS2sXIvxXitz/p4yDjL+
vmY7DVVyq3jJ9D8N1e6SZkmDMLkkz04c36eNv230ys2i0yi/xlHoZLiGLRGACb42XuCyNZVE5HuH
YR9k8tFsZUrDIAfVCXq5UTvtDLpkDmNP6hLHLt/m7NBTEYCspHaENDWdsW+mjxhG9LpAL8YK+VC/
dBaCUQQT1JR+mHbqMKGr0sfLKAq9lKabrPl8NGwYAhYt8pQJ1yYIbcsfjesnptYxvqE/avw2R49X
NrqLm12HnVi3iWra4rdVc1C624D4JV1bMJ1QK9dXMpKXiif9sYkMMbGc71TlbgloJqHvQO/Ql3y1
hLRv23IngebPRIZEF1pt7ezFmboKCRr1rHLn+oclP6fiZ65Aryhc4e9CgHlqou0IblSet0w+tOXr
LNrDnL3lCJjrgeIGMJOTOscgbiA4rVB7+JUX9S5o6pXa0q5kOp+U0Z1kgK0JWq1j6ztLKGW2L18f
yItHn/44Pl205eVzhogV963Vyg2l8GyTpqcqfODoh/VT5195cC5dY3hkGnQdgKT8r07Mh5tSyUZt
mFUGCrsjowjrYdCu0TIu3S4fxzg78FbTM3JG0VeWOrg7MOkiC975fUZH216laJwnFe48+jFnwyts
YsO8WZARy26qgunRnm9UIoyvZ/hSbVN8/Kqzp1boQZQUgq9S7F0Zei3V5Tj4ZXUUVLyo8YCxRQJF
1Wu33zvh/vxegp1CgwffM+rtZ4HaIGVJDbBTP/Y20vUhGtMh2gwZERThr47EYKcRMNEjRxNfTNVe
wgrSCspdqSHcGm19676ENKjl+OCBMtSVF51pKvxfodGvFC1a93m67agvhr8rOupaZjsSnHseJxGA
WpGHffNijJuFJmb5v6/M6TJn//w2nV6KUJGT+sdzdRykQPAk68caHSX6oX1xP2bfArRqI0/8MMWh
r6nJ4z2hXgF0XXpTFk7N/w189uD3Zpdloc/AHGQ2EuQmqKtXH5V3+5h/fp8B/Y2owhD/8JpiPQ0n
tTL0YwE8MZlKZxZPofbTgNsZzU/28KPSIS2AmGhQJ20jtyXttFUqvSSRIgfnKf0apO+T2eA/IVYN
siv1jz7tHoYUM1dxVKad3IjVkgrOg++OBS4DmQ53sHzLZh3i50Gey20ShwcxDAeQxm7hV44eN9xG
O53DM5Pm+cBSk9CVQXVGk8/NKECDnPrx2PtQWgdll5hgMa5lORfLLbCb4TfByaT6fFbdgZo8KU08
klrm08pUX4MSQ63ilNnPWsAdZoOytNZZcE1I7tLdwgMPXgi5IU2cuxAMFojSNE9ZEcTtio3InpT6
RCaHLB7J3JXtfemy/DCYdfYbYzmO8mFK2F+kSUF3ihtQQv2vOZuONeFAIDhnKVKJnEtCzjFIHDL6
rZ5MR12/xmd4L5d93ouky2KhDwL0WFLZzzEubkC6mMZAO0pq61TkebQvI9V06ZkW5s9IPM8lygpa
fddz4KRaX8d0QagU2MORBonUT9uXFuBTAl1ImeS1Leu7Kof7OPDejfe6ISO5dwdIpaLZNRlXtDgu
3L4KYnCLhxxGTSRaZ+GzbkwGLwIAhcRyaWOhGU8RJWyceXrvL+vNxkTRsbzyrP4jOwhQnl62pQpY
ICR954FuNfu2Oia9euS4GiDqTOO1FNjpzuuqCFyaMwaoZ8xrgg5293AqCx4ffztEVHsxyP56O11c
QbCFQsaTXVf/wcWqYUsq7Q/qsQD3pyKUkOTPQQvKMJlWsaQfouSvrynYvsyeXaApFdsPU54+zoCN
peFQTNs5EVujeg7jxxbqlxZujcjHI4XnILsJrWSjaF5cnEacvntkZqgyrb/+Beq/166i4GZnvZOW
iLHPVlFVptHyg4pVzH5LpX5Kkm3t/5ZsbFmIOoF8RLoX1W+lJW6Q+dtOqD0o4qbDgQv9h2JAKip7
SEzNbQBqByYmOsUx68a90p7AHlp0Ur7+3ovLb6i2qlCjpNCknD0Tsll2rRU15DV4mRWgYWDJydYz
shlRn7sDBmWzPu/l9GmZr0b+E4Evj4vSVWB7y+E1svyFbh3TR7JPZgXkgW3w+QiXeWDXvRyrxxIF
8twLaW5IhOuZjWoWVs92tZjmwK+u/wCCdEeAZP2wE4m4neb525WpWcY6v07oetA7hFACWvssLIFa
kRkSscaxrnUvBEjf6RJRuka/fL5JZnFL91yx7gYsPo0Z8BqdGZqHgUWVh+7MULVeAIrwykf9G08w
QabQKYmgpEPE9HmCOBxjJCyQREJ7llGwr/Y6RaORHd5irdRJBwDneN2Bjh2f5eYKjO49yP5nSoCA
UCHisf+nhWkEYTerRqseOxgUWqauIyDq+Gf5ZnjX+/Nm1oxtPT7SrVkHkPIMgcKDhVm6gUkUwrQk
YJRUsyHyCjgoFNBcof4asOuJ5jda198Hw2kN9V5vO68RqDdn24j62UhnsUj3Zdjf6vW8ystw19Pc
r500FJgdlZvMOFm27DTGnz4EcSAIIo0/NnDZTn6o410YmauRcLEfsN+snZpEahh6uDt/G6zi4kpj
vuyVau86868iFx6MBHUEFrePIRHFM+oU87GH3QhAsMnTfUOLdKj3/KkEYWhy4RUKOHKF9q9Qt7VY
RRlsFLaqVNzrADEoX125JS++FAZ8UrAPgEYAmH3eA1rgh6VilepRr57HIXY1gc/suFnAlP0PkPNm
sylx4yWmvbL5/g0tcG9XQCItJAGIcmebTyvKFOSwpCwgBHWkAYrv6PQXIZdVqOHeAq9VCu5B59jx
m9L/6HKkzcyZfxdvRush6u4M6coXXXwwENWC2C5gU1Ah/DwVs1QCDY41hR5pC0q8XYmsd0bozVW0
ttALUYvVoB2qQtvslDx3pgbzCTgqHQZePcgUut6bUExuUH03jNrtxK6o8QybfxiGG1enNj+BGhix
XQlZyFa5UvZZ6i1np0kF9KQsdnQ8+ecXTNMbVl1OPR8vU06g51B5YLtm+cBOM/hKZuzrBXwPx/4Z
EUQ7aDJopgQan6dLq7tc1vtCAYe4kRp3QKdw+N5qt5F8qIw9P3KW8lWAWqa5a+DkRGuDi8VqIKyW
Bxmt1/ZeCUm2Dn7IxnuO42/JBFzrzoajnAOp8AbpT5N63bwvwHzyJ4Z8pkDiDeZvdXhU8SQbbNS9
ohe9PlSqZw6YMykwiOp8ZRqRowUaYP/HOllnSrLiN6wWurSIfguwjyYmSPPewj75oPSvKqXx9Bbg
Utfvi/GvTsup35DpNMCdi+7KLrsQyVMy/TBtZ4Uzkem9NTexQrnWscRTYUirPj1W3RZGV6/8CGDx
aNfYKpeeQlVDwJK4koIdddvPa6XCavbTPJEXVFwKxEousImPPDZJbiIhkdNAzX+ZlCahScj1vkEP
J/eR7e6ev9407zX/801j8D+08gDRaPrZqY+DZBBFDDu3GvOVn/mrNDoFEt6gvvosj2/EjZPiP9Xh
Asy7L4IaxL29QpAC1ab8rilSty+DXYKiZXKjQHD++usudCyWxBNsNyQNQ6Fl8Xma+mnMZtOC9hnZ
j7YCa02OXuKRZg5dxuVQaUizzE/KBG2x99ejCpMYQnajQ5SQbVepLEetwl1AzfDrD9OX1Od82nCS
ZA11UyV6OPuwmV5ha2QwdDM0/Tz800f1lsZsSEmudisaedu4WJlH5Vf60D9kP+L79ibnBGl3iux0
lduiPG26Jnqg9d9kF30jEHdijwdnWNz29O3UEh96T9uvv/rClbTYXwJigx2nkbR+nk3fH5sUuicp
VOPFzQZJKldE21A9QPvyYaY12tvXA76DO8+m6dOIZze4UZVd3FMhOTa4ehA72fUfXzop+g18KWWg
y3bMzKc4DDztWqJ8KVb/NPTZCulS3OllxdDEUg0P5jBT/57nHZV/Z0xey4CCW5DtE0m9G42DL8b9
izX+iCzCCf5ERjXWlyIvDbR1biKoAYxg4V5HgEVpHgtevbn7Dxg6ZCQg6HF/WzKY2bO3f6opJ9lF
pB/jFp+w374k3/fFr5BQOTpakDMzG/Et+uJXVmmJdc9XaRGxMHQ0Tog8z4aNxqoyslbVFlxwUz2j
6JzfCIOyyh2Z8wAAMzpFpoeen3klLb4QcmgfB14KEB+qsXnYRqIiZT4a9BuiRYo0rJ6zhcR8TK8B
ZK6NteR2H8dqsiqO/4ew81puHAmy6Bcxgg40ryQIesq3zAtDlh709uv3HGBmd0bT2wq2WhQNbFXm
zZtZeTE1N7tM/1D6wn9R9XxmAZPFbz+tefxNdEFqX16oRAhOvvXfO8ucTpvM9Eh1F4iYSrINDAng
snDqL08/GPDfzWl4qGIZgXUp1m972kyOwXRy4BJmpy3uGcXMs+Utsxq8SHQ5P/9Q5pms1vzPWKHf
YVIzZsvTf59ZfrtZH8r5U+HmNHyYzScRua12fhJHm+VNdVc7n2etGR0AHDdxlruJaC0/58KJDkgP
08vNcZPt74uTcLI4RuXRtFP4aTHQ765HBV60UKAG6L+ZhNNhWi3T7KF4s509Tg4vJaIS3QK4lQW/
x9ImHFd/uAPJrPx+SWB2EJCnq66rKP99SdbDLIuILzupwDH61DeX/ah1WZNm2x2vt5VhZ1w5fa3n
8252HdcWlMbMxiz0yOegnl63yxt7OJSOqNOsTrVsTF+KTPW2up2+Zs5Ish2z0Yww48/z/Xe4ulAF
eNC30jRI8G0qLKuleWFe2hTScuNJPTuFkYeT2eWCQR5QvcyhKLfeIua7mTyMWfyxCyBVQSnrzARd
hl19D5u+Lpej8x4Jk8PrjPqL4bCTq3SJIOuQd+uwEmw5ejRNZxQvbyadwrEcnTLIuf75VH4H3iAS
sJUUYdmG/buDmVK3NCxyKlTPj/L9Mu2G0VCjxQ7VqtXZLzza4qe5/ZsRxi410FBYrB/9NuOO50Mw
DBYxhqTc3FTeCIxnDLLzeQApFV+a259Su4XfmOciuZOCDUGgcrLfcH1Qmk+zy2EldzOi/PIMPcZi
/JgOg0gIHUdPh+puYPuD8YSESH4yoVVBKaTseRx3AxKPVZbpl9FNpf/MmBtGh+tiUN/uVrSiyXxR
0Z7Zv2D/qT2hl8QekfYhvQAWl+rztghsOtZPQdzfrNc/YW6v0bcpg5/jrkEFZWlG/c3wHyvH435I
pfTNAuH6OLNtB4hvrEezG8qPT1SEVYNNd1Q6dsokFHYMuuPPShz/SUzZlxcATjNFFnMV+ePf03af
L9K6Yp9077cn9xDdUbuR24/8EG1RbENOFWmGor3QE3nafKfwrspDKhOhgkTlJu2Yfom289rwZjRQ
q0MJjiqCD8iVJYIcqnf4sTliePSpraIfu2rP6X7RK9GtEnFbwm32oDYsJM/4ntb16D8oqj3IXPlu
jMYCchCD9Pf4OumI3pvfxxyBr6r8cVmyPZulx4fair9Ht7seiuE+HTYnt4sBDf/faU02mNySSX73
SzQYbPPp6hUr5Zub3vBGRYzzF5k3v08leHOFHECxk/1yl75Y7GSulq/ubnx9/qItO4fllhaDIpvw
Mzu2WWnOBhVKa3mSSGOMuCZTrglXAY0rTk7JC2VM1MxABGXCiyuKkJDK8CKlV0JNSb8yGtAAwzcm
Ay++X2Q/PY89C3XNSXhxS3T454J3DiEdH7j0qXSw0imIEdNkgz4M3En3rIQgkiZL1CrjNtd/wqHz
lyIgWc5oxuVkKeWVisEqGidivu3MFdLshXdvrttM94dMLn3rPWpPsIzssONkeHP88mvKGnsulDag
wNsuIpGdnLUXzAvp1dkkAsfeiHxnz7c8QhVEuBx8xTPy05kr1BgobmN5MF3yeZ3tKhGyYnslvnH+
coubXoYYKGmk782P2yeaTPD9xaDSfMlFCh+oM+UXVZvxkd4xX7Udv6eSDu7qlQcyb/91kYrcNP72
1GnUj/yyN0W1lDmH5gF5A7yoSJzwPBUC5fg9A0e2V4nZ4Wc8NW6+N9x3PU93ihJA8iZy0PggFFH+
Env0CiP2eK2Q6PKVnbHoKRlfngd7pcdz8j3VCtyP8jhocHDNnHL7L64i+0h3O2SFCDfbAeHF9diT
Cdy8RF5ihmqPRLNKLqWmF0Dt6hjtCO+KWs7srkmpL9YBYWjeYxyzZecye6L+heNhxanvzNvnMbov
imeo7szZKss8ROSY9zjCMWNDpRDVAFIFhDGi1dqeyovHe4ocZ2pku61pu9JXOwAZap65Xy4Op9us
IC6tEs0O4cmdAgLJgSkgWUE2Yf7hNHa+K9KSbUxaiF6EQK/bfGf06pnnG6MOxT5hKkyYp01KOEZA
a9RBpSGRGi0jGqpiI5WyieKConcb9EpUmlFYLn+Hr0PbYpVIm8atC2q1pQ+1H4vIESa/EWvbdBU5
VY5U7YZUYDH9lsJuSiYq66amjVINME2obSroOG1uUERB98VX0WBQr00JGV9RREYZRo8M+TWE6ILm
/klBEqUwy30/h5hgDmmOarPyvu8h7ZBHOk9RvAsKOSvkBzP90hV7R9tUib8KiprqAQY3ynPQXArh
kimSaQs02RfR6WHa2HA88cvyroj+0bQBG9WkIhKl9mU4bo1bCBpEhY7qOsv25IBAYo6n5wjlCWXa
FG1bI96mMN66px5P5WrJb+XxfL/Q3H0p6sa6V66ur/uNYzQeAJ0PZ2QQlWC8dNABRAAuVf+5oDky
Hvj9WXs8OEel9zFaFeve9FVJxaA553eZvSroRGfM1zL7SXVJTl8H9oaGBUVXvSwH7DXyt2pyHLGi
fHyH7aaPAopCOQwlAo3tbHIH6GS4ZCeHRnIOfv4Yeb35koPDW6YioWqD04FKQ7Qz6M0H8SDTPIeX
X+v2ksfqNehUm2VyrdxlnvDjRv0fKeNOIkE18BXFAb2GnonnxnkkKlLnd0ehgoLe+cVTqueY+aVg
o0KBiKeV0A30qUKU6u3yIsN0GB2pOUNHBAFFdFnoYJRofNCeSJEWBxfIasz146w24W5e+1um0iNd
oEK0bm/RJQrqy2QkUPTfpLi8h3peU009lYYUIi23WVtbL3tBOJ75o4cxQVBSNRiPeIs43/591Zh/
KSrpHMtx4TZfJYQaPS+1Jbe96WB45c+Ym6O8FuImKCGpPkMuhN957ogPbyBKJKHCO+NWKco01Uvy
/XOYqPKkk5ZT6jGovJbqDfHT8Tv7+2xYQskk1yiibrPvocz05LCYcaMWbS6BgytmECF1yUR1MDFE
j2EWnaZ1e90+9lIlFJVVLmxj8pHN12L26712WJab08FpzrCpNue8rHBQes+z0eTa4bFoOxgZJq+e
qepVjDpGVjq6nBkcS+/wlc4mVXdUdElHDX2/kyGlIKLXwi0XOiW0XgrshXLLzh5tlz3CSkHnrPZV
8anMy07ZbDS8cmOO5kIn4NmyXfjisoXLMFY/Gh00EiBz6Lk8ilPx4NRAFYaxsUykGFP7lGWmbt06
92fL64pdqcGlbszf4xPLg0BCcpOzd5oujadGZxhl0ek93V54Tc1RB0uqRFt92GN8Wd2LSVW9WTXp
XXf3l4SPMl277qmbCnUphZhDg6fQmjXWN8VGFc3tAzZecSdljmYtRY1SCaoKZh1VsRVybSwKUWpr
TDsB9Zpyjd3tjmG94OwX0aY5fym+nVvjDm3Wm3HzjMHT7FXRc5o3990jGlvb1hThNtW2qonQlmLJ
qRpvoR18KCOpbuQeXRt03RGM3KJrs+6qp4ac+gONwgL02n8ICXPF7wFTiuxJgZDPgtT+XrdSPU0m
wT4bq3007hVvEo0hPO/oFgTVqQCIESjnbz1yqTO/ZwEMymZqE6nQtWjsm6Mun7sJ8NN+dxedO5UH
/y9cZZuqe5Ve1IfWf6voo27xuVO9m+LZUyQCUlFcbtfb4Y1B0aAuMbC4VaxciMYfAZroym8desoh
qe23/AquCuxS1aVKP7jS5YOwQVXZL/DnDqQRvOO+b4FYevDc0/CmELFspLXuJwd/U47QjfwQH897
AgrhrjBRCXdq4VBJPoIchBZpTFJp7hAR3CMJpRggCk6haFBouevNGEs+ArCjx7xKQg2/J6ASiMQc
G6fNKSs3WIiUqr7cKxVXCJEvbRZac/6fNeKQuudo1tlyaZed4G3RON6Woxi5rTLiY+AQ9sF3IqGq
8Ajx7UvtjNK8QlN7ZLLWqbIookjTfvVj3ly8ldv7t0ybCv7NZ7Glc3aEboAPpItR11pE6o4pwbRv
B/Vc4xxqcpzzeYxmsadbP3fPjORp07EL9e0v9Qcd4ln8evzixrIM8u3bvE+R8LxJ+kW106lDmQG9
RA61irabgKuKxjf4H8Bn2ADanQwI5Qj4SvwXXDkjukGoEjnNa0dh/KSAODMBNVI1wBJ1QUbJhiiH
EXKpO1IJD0GiKhSKkisEl8Y6SZCXxAfGGELMVY/xQBTGx5OnBdaPdjJ3YnYPxjhHtAypC6x0HDp2
GBPtQqgYXQWd+l2LaBs3pbj9Ci+pZJdCYRuszS6ViNRkkH7BjYKentSt05iJnfS3KHyh9zfp+/Ed
etUnNjv5PLTGES+v3lIx+8rHqL9J9seqF7S51bJmzDFKcoyzRUfJtThavxAiR/lPGoLxvjZu01p1
q6+HDrYS++hDV69C7xaXqfC4arqHzjBacNST/kQA2620D60DymRrxqFChjn+z7E3J/n24UI3rdqy
zyHsaid0tZU8HKFktuhnBrvku5X28LnSRkpGJUNKQ/gE2mZz5tvpgxVAj7nWtlmOKFttDr/i5911
IdTaFhuM9EaW+eizQrj72DGXiMuZ085IZ056B4y38gztoM1gbs37VBcwfvOt/Z1yhgy71ppRQ2cy
ZkQyuIjXlPR0dinGGEcrtp/H0ntMzC0EBied9Ewh6fAFF9TZ5rx78bhJ/HZOLer3pzWuSd9Tn3OF
p1eLz0tyfWZoi+ceh+3Z55ARwe0GaOlegTn72hJ08LfmnQ798CX2GiE9j/Bzk7X2iMYrnz3rLfHk
itwVo307H8IU3i3DAD20uLG9roCWWdwYxQ3W26L9SY8VhPDm/LWIltHm5tTMhmAYUItgdNGeXC/B
FvpY1b2FlOIkUDBHQNNX1CDVYMPLI9AusnckDntZ9MwT7Xk0Tx0gM/DjpnH6Ug47kWvHqe7QYCyz
LCxRbgdUs4lDIxEk9cCwJSz88/j8Y3ej7/e41Hor8VB3chHhJPmZN4AK0eqBzmE4yFVz3Ml2Z2yA
7rj+cW5lsTOrZukt/4Y/ZXPJRsMDCEMv68lPaO8R7ZqpIUs/NGUPRBrR6mbHoEj3drzievHJfLi+
Dl6D+vpagUWPSGSyRHmO+hqc92HA371sKPYLADjqFa6vVb/Lg+nERnNw9Rnclv7F9UUfNP8uYsk/
5d8NXVTUE6k60S5cfb7LYBDXKCudXNOXA/DeSUjo6GXWHPiF6Rls7R9pdGh8N0JnlmUOTH2U7LEP
KQDRoihYX8Z6qE876s8Ss7BkoiEo2L10101j0QtG6tA1otS2lBycxJQaKF5JlEYn6AwW7/Pt/D1w
iYjuOvML7logv43y90awHo9HbWS459osoiwTLHW1mcgHsjSIGrIOBAS/Zurt8QSZdmuCExh3Ut+S
5T7qVdSHnvf3LYodyu3RlTBoz9b2PrpzvMi4kZsJusXil18i69Gzt3vB9HYDs+jwsGmyFDN5uFnS
551xZ9WPgVFzNEsBWP1ky/0y/ai7GTWpP+Nm9k317sw1ylYMs3xrh6dbgtq46fi9eWtX391WkEbN
MRSYeFG+u4i0LrvpT7R70lLtnwTud4j1jXcfrnPZwum8Ot3P4VNSWoT+VNBqmDXNlewObFh/Ma8F
d5SRfO2iFDLRoQ891E04gZEshDlu9aJfqu8AYqOWdi0XDrnlyJ4wPPRBDpoJtq3YWEXTaITGeqkt
cWDQObofHWrn9zReIAZWIHc8yPTXgPH4lwGDoSMNHpPQ1xCCj2Iqqn0Nyv79gko6qDtxYng+fOCk
OX3UR7lnaIfOnBs24xoa3DksfAT38VOmtWzNHukg3YzfNwyfy/MaQfVqe8LAcvpPwR8xQAGY8KO2
J1XP39jz7xf/WwZilVnFtPBFyVUCSK1TfySbdDNTXjlE/qXuqTSftJyv0qMMTLXvXO7+EjQGGMLB
tXMhQO1zy2xL5hqzTTCwf1fG2VmTeWB6P2Wxqnr6LJeMBUhYBm2+CMAZDHxEIHaSRNKJ4DO3r4pm
Jy0lcfArgGCuhYMPV4m7YkbzmGCPZUzQ7W06iDWNG5yfj3GDJV/MmJR5ceZ4UVeEIepD+6OUO8vI
1lxfRee9P5noDFX253AiqeT400g32PhH3ngeZ8qX2YSLLcuGCF5v2ls21o3+PuHoBPM0+scRz2C5
iMLhRKr9Syf+0vpMJQ/GiFqX238+qkSA709H9S1lX51uqsf1gvl3bs6+NGQbRI7XrUUXPNmaPykz
6uCALFx8JeQgpC0kb6cQGukAyoFaK6DK8RP41d02BQr75h64ngMOABpAcSVsatDIXmXxunI/J5gF
4XQWxuDSOPfGmxrdJXFK+/bpVdZHUHDCLaRqz0vOXDTuPPjz2VOS8JsZ4GoAsnClLEWv3/JH5cN4
OqxWlsyAF4KbxpQojFgMkCv5GaBM7aiXlE0Z/1Izc5X92n5JP5sFWD05ocvtTDsNa7G9CepPTDvB
reDL4bRhQBkDZonzhG+aMMMeEblzbfgwTmheXzGKLIQTYNSwvevO+tVGAkHxfJOmEDsZ890NHKue
bwOs1Ztp5ATf+Q+9m4A7eb9/aI1UbI+mjwHeNLiAVWibCoDLgQEdcMaPFU41Rod3gbXy6zrCdAMk
73CqAHa4hByUJ745qBVeUpYJQ9ibwJudEHWEoIT38Kbi8HBjxCRatSkXZw+Q8bJ4cVafR0Mh3i81
jOkVFT4TCus0fb55L71kWrk7L1jhvtJg6VZ7BtYpSAfB94OcEm/YKMFHSUWp33sBSWhFck3jiriV
/dgmqEHkkXLC1QeE48GWaYwhihjiDsQHJ57715wAMts49LK4hxUhaBp+5gglZIrU9i13MtiXcifH
vguNw614VNyppdHPUsjzbHCciYaXWtD2MeYlYlC1exXgrRKkyehtoiqf+vNQrnwvJNOW/3Mkf8vF
z7erU35ZYCQ70hyt586aceqEdp9pEHDsbJ5SfOKldxQaTpi1dEwajOtxcyHsBQ8WuXB9HBKrNyXk
WQuK4zTYmyVjSjR0vso158dw08i/SxRL5Pl/lR85MGlO4CPA10iaO/nDDKaP2w8z2Aqaf5jVYBxM
i2vawN/PCUTnHJ8/F+mr5vEhVd/WqhaSYV6AhDCINWQyHMIMY+KGDypHEymT3CpAfZjiMuwl78QV
QmEZYW05g5thffq55yZ6qYjHozgkenvQ6En4XHiuMPtMpxdt0IwGJAIXtWJOGDooQ91q2+S2pflk
CwXPlSdBNm1Qw4RIjeQVS/wYNxmYVJ4MaIJ6UJ83io9eSa2hMPEIhjwyz/48mJKC6H95hTIrS+lJ
Q0ab2hdW7f37ol6C9XmLQuTunlxW79xgSTfmjsrnbuY67kx7pQcoqxsywOC0m+HLKbpAP6FyHgWP
hdbubbKuVeuPk+b4btksPU/6hdv4UZWL2qY7/KAJRIWmumRTzuF8sL/e3AQ38+4+qkS7/uQOkHt1
wWWXwyV2ZN4snGqr+uyqMqBYu3y3bEDV/PlU/1OHRC/Ff53qNww0ntGtcjUe7e/P9SEjINvY1j4p
Rqm9Q47VjiELa+vkFmqjcBQN6z+p9P1HUca9l2gjUUHYhhUb30utKyifFEuT6vYe/Y/r1TWls9uH
Qmv1WK2zoJXAl53Xzy1/78Nzd9zPhIV25Yd6b+pzfzeHirbVz9IkMfu9mcWZdvuoNM61HWX8t7yL
9hD3ACaBxCP1SGJaeAjvAxwXp+eb269ROdw8wX++55v7cZ2CB3OU+jBoIckKPpZpyWuyBbO6x87q
KcuUEkjkmwKKhATFFOXamVaGAoKYKTdub56ceJePJZyWfmTd1XxmmXVyhmm6/BLJP8Fo4kJ1nsMH
qb5NRIPVBUFCFU5t/qTdK39MHjPwa2Zk4b9QS99FhhG7qHJjpt2fNKOqA4JO1kY/LBMrve1sQMAs
Nf4akrBmyQyXAMkWtpA6Kek3Yz6sA7CR4cnFGbVGrWFiP0hwv2bB0MP+MMm4kvu1cMGstwnhYd8E
s7ysqXfZUg4vMT2LgfSymdYcvpoEKnM/g80weIWlbdI+CTZeJj7G8tAr+n0Fd5MDkgm/TjjBCVEN
NuRqRoB+6VxI98za26cMjrtAhA2cnJNr5l1TQT7Uuk8Tm6P28l14fnwuN2rmWwUDQIP+CaJq1ijV
IaSws3OIWONq2mF3oLfAKOKT6ePpdgKm4GtJHoKgXatXBsAv4MviJIsQYGJzodBKFpG7TdwzTrIC
Z/CtLolcMzmGArxuqb6BNd70gqvSg+mwTbTvsK6IUSipe2ZRD/eEXoy1THeJj508ppAj81GGDmN9
d4XSEDhxpnWMU9t+Lj932zrkVN+IP/+Mb+uen4tEIuXG5TYG+BiDlIhQoAMhAD33SV9fuGFGQCre
IEIMySjGPWL2IaQh0WYg4QVLq9oVnUbCim5g6ItJWn/aq7YqjT0kwLk1JQPiOdJzH0iwi8JDVHlh
BCY3MnikJJi5V2mPGrcnLvkhycMIs7MPQmx2Qk4G1jG57BIb4rhlc9Iq8G6aowmi/a3xrxmaaYLo
Uk6yzA2SCNnyacdYpSOzvuSOCHBxjuH6xpzPCbjurTR7lKC+qIQxmH0inZak4x0QxQ/okW6SX4pO
N1SttcevaULRNJ8ZPj3Xiri5ACG07a3z5OviQdAxU2giz1TR3rz6gvFH048KqTNTaBcK0aiciCb3
QocMOWmfmQ3P8V0/sSBTGXRoHmvytMwLW8Iks20LEnzmB9ljml82jylu88AMKRzqpsnM124I+mWn
5iQi0zy67yJ36bgv3jvLgJPJWfhFwWWZQNUSAbKWnVMDEPjlc5PIG7KRvSNVA24zddmXL8+QNKUn
nKYUZRKSE8eP5xoVyBvD0CnEpdg219i2R8+AWypcIV1MGhrFImUgVecnEyoQTgChBQi5IlRdkQzE
6FmCdHULgZfQc2nwKwlIyMsm1kly2Y3Rh0y2cVeHMyXbLEcoB1gt1ZDOTlKS+BiOhDc7sFI8yu3q
R0CeTTrKEEcIZJbB+HjcdESX2ykLKZHovjzsPc9MaLtx36VtCQLzjfPtn712Io/yL4Ai2v2Hx/qG
drebC32KdqC+TGv4YP5N56DTMO2zwZzk7jQRpr6m7SWORsttuQ7ml0mzxdw5Ls5wE2kmPcff8dcx
2nGjV43Mg3avGC7fNxhT06cOAvLCnPZPYKvye+9LwxIW/1M6/73Gm7Z380w+n3hfPNMZg4YbCWcJ
3TmCjJ7VrwPs0emWWssnxvAtSYrW5HMDJj+1YgyrsYyGQKJ+SgJ324/DXVKMJKswpyoFa8YILzNw
vMnzZBjNG6tmERkVkOQRZiH3bLBaJi0l0yd1uHwL2tKY2KqHTKRp/SloySULnf97H//v3L+RIodc
tbQ/DcmwGn9j+l9MK8btS7SsWW6Eg4PpkUMwxaOvybVWwO58Y3t7IuVo8gn9VC7X+kbcD8WXwOsj
5oFhjdGdMROl7yjGaLB8jwl+4TrioPikXPKoU6qTfgn12vRKkeIyPCAMHxiZnm9LjYBrsobkpYKx
EUSTFgXIHwscoRGzRUkU3lBKcWHBVW36mo4r3azQn1y9NhEzQ6kHuJY5VoRXLcK2po9p49I/Xq1o
iQSQH1MgwN2owv+ZB99zVxhufVmpNLiEoQr/PJFSffr/3AH65rOSp8JSv+9FwcMpi2yny/HpHugF
dbpoSJouuTIHlrckKbglDpBKsKQwZd3KsniMObDt5he1lDyTRBOhpWNl2/37E3zKwRRAJ2EBmhUw
ldHo5Ct3B0P+LtrKA4YMpZa/KI3ESVe5t9Kzsn0GVLql5U0cCh1k/UhXhcsXXaHe2JQfMAFcghfm
+fFhQjEabMnbAqaEIgdIjOGHHL9ePU3wVXBntNUgYczoikyYp6WHFh+ucITGMGTz+GYZvsRRI4Ta
fJmlkuLN3gluIHe7xWdqip18kjIkDkgZ6DnKZD71kvyPETHNaRpDcjPz68JoMY1A2gh4sWDK0i1y
3Sdw5IiOD/umzE/1ySJLAy7B4WyQhUmLAUL5hiO/zHEvqGdN6z5Frlq2A2wSILgjZifGJb9rHbKY
9/xaCLNJVcIMtk7wMIMEN0k3esm9ifMBEv7fMrnuVS6Eu7uUQJ+0WLrHFs+/Sp0cEV5aJSxeNgAW
2RpHU9NAZSEZabD2mKB0SxLS4btlSJS44/6cscz7zpJxwBC+p5oczEdWMkXsW94wspB60EBbUkFh
J+Ot8pBpxU+Scpt3SOdkZxQ3Y+7PSaGsnwPfQaTNKTm2Ntk8rXfEe5D5JaxLb/6qVbrfTOsiVH7e
vFFagGI7cwHkZl4Ro7vUHClyaKgfSqbR/lSuLdnYA7VdLKzEDKcDyWRUsT3qp79ZMXiTZq10EyuE
dvYRlWIvpKMgpQQdlhnKnlmQVSD/PGqDj3M11sLzpvff0WiR9JqRW4Q2kBwQ1Byj1ZceCTSDMx3D
Nu0otbECj6o+TIppG52/3gxrY3JSuCMGs1BP6ITOZN+R55HlcHkjadhl7URYQJDZs1IwIGfnM+qR
4GeHV6V36psEXIWOL4DK3GRAQGGgIFras0cry8o8thyb8OFQgqCzRsJHWg9IB44nrR3rKBsIH4Je
LHQ8gXgk6amewOyZmNzex7dyRNpDk5Z8EoQEl0jW0xTarlg7Yw6R49EzVegQAPlhFcX2bfoAOOlO
17U9dUH6r7SAbtofRUccAF/r6uHiz9GVvCQfpbxu2yrwYwIAfKK723crg3KbAo4xg3cKmQfa6RbN
zJlYD663Les0xs0VzR0Y6NsW7znW89O6W8TmGQVakjSmrsQdpACKRm4oNXMOWnULQzKkKczkbkxN
kBfMvsWf5y7lIH2PZ4oVJd5tQSF6Gj8Ye7mwP9n6bysVWEe8n5cOE/M9sNxAbSCSwawJHglva3w3
VHT4LKn0paHpvUw/cATLKufsIDrVi6RqNW2GjwG8qDl9edmg/rCrJ3lvztMUNEWwCRfoqN9T3kYa
OUzTpH8+tYQo+cOpJet7/kEDHla046Mj2uleKk9YoDHTSRg1GRkHUBkaM5/TUYW5YdkiiVU88mgF
DBZxL0LzqswzQPBPyYakWf6fDvEbqVaIc/vjbsUhwiloNcE6qFPnKFGSImHVbCOt7siINV6qLe+M
/EhCVJ5rSdlHk14m2r+4R10YwG6LQ6J8gptiDjLlFrU11RcDnfILtgYYIqB9L9YyD6tGlmrr003A
2xIERiw0mPrxXNOu1X862W+0Wn6RP2yW48yRbJewgioczJxF4bp2fqDel30SHIDYSruK4BteuUBv
2+sivANpD4Jwc7bUJb6NALUToN0S02iATjF5T/tsvjUpJGrtn0kAUmdpeGO+NJOk04NprYB6qniW
dDpJml5pkMx2CwmZnRBpgizfMikh9DKPc2zxRaatKVcLZ5KcfldzYV3un4dt2t7rP9cJ3o/eDiSh
8t9b57NYD5Wd5dRBsYmmvU00/Dw3R19HqvAlmXSverk9vcFYMTLEwl8dv9IawFWvekWJ2MaVKVT9
JcV8OFDXSowG0nWVG9FB+jNt0+0lTe6azEpJL+f9ZlkzRhKFuVrgDCEjlnDHxFKUD5avPIQYyirN
BlfvzBKITdIipDyclw4ZfozKxXVycHOcMstVEm7NI4AY9CvpYZnQ9wH3g0A2yz38dpJidHe+68EL
DDmnNNeWI44TdVAFkCdbNO8d3gWQplRMZ6BrDWK3tjH5lx57cBXU6FTEeblr1138ndVjaSkIKClz
fVxhFgpgG5coScDJEZavzHEWWeAiIly1R63taxAFqBa0DTkWYL01Vb/TgYXNCcGAKfQR8w7dqKCL
Vl2TI7M2LJv0QLRL+AKLZyixpuCcUiSIDSuGk1qCpKLAvKe1BpP2HDleIMTmy/r91JU7U6eYT78k
0SF/4ZdntPPBFJNevWPv91bdxUnKT3BjOj0tcJkxdxZNRBOZS9ZByASZnp1HhdaRrMUatmjdp7Kt
y+s3cErim1CkcHyiYOo1z5meCI9zhM4mEjUkkmSXW597PhwUxM58sB6H2hVXeNCbkVIgzlbAwLKD
G31BkkTj7C1KFyfwOwnBU1Ax4UoIe9zErK3BWj5p1Ra87mcNqsRYnrOWIPsszD90Mw1LgjacuZh7
G2VeLp08GZRFG2ol/y6XxA64ZiJ6fZjofh3XR0nKMA/kOrToImIkLfst+jdWNMNqJHGALTTrZVWQ
2AwKlUS11I6OxEIQ4z5JVk/W2noZLDmoEzfe6oZpGZzpEZusPVkjSGw1vLaEyaOWaJwREbAzypfE
ld6/He9ITJhDolsKXJcV8GgyAMICXk9prL+ZW69IQsGOEqAKc2k6t1vEkB5aU2Qxm5ObUWfSMUia
NLPQnmm211ODDuUUveslRo1bEummp+tyAhcKpIsDHHhiyr/HLclXThZW+V3+2NoYUWd6mRnRXyRO
Gem4GQCm5WCeiWggf+fW8/flhyH3P7lnv5JIiREsZg7A71p4RgceIX+fvXOBhXffBT+sKz7W8sRi
HqpnKWGaszid+Gh3n28QWrERhgu71tHnIzRBcfX6+BIhuBQcJfk3aWKShr5JsC1IA5JSP0UvmSpc
9Ji8hGwzKQ7cdal/2tdKD6UHAxczDBZJZJKCieC+2kJkxtoJ8aFJ/8KHLK+VmTIIlJiAIXkZKmGQ
6ZV7ZoqJjUmUSy8YGRsRu8sCFtfne7InRs6CNGoHDHxwEMtWEPq9XBsnRdOhZ+GED7MfcukF2GXj
cdEkv+EP3LTs+ZJDRgbeba/el0ZhNGc/Q+tkb8a9JFODz0sJPjcABPYY7/dU/KAC8gX1zvGV+p5e
EuuRpnMXEgB8qzt7BLP2i7dAY89al8nHwNIeA8j2OnftZYOae2HPnQVrLLvrxiZal2u75zQ9boDo
GZgRyF1TTNedAKaX3Wrv8kyxEW74zw6YQv7fYeIyS79Zhh1QCfINlS0WKH0ULgWBCv7uRb9Glcfd
qudiPsHkmeIEMjscJ3IHrAFI78kyqcM25+OhegtgHfFjOG3KvEQY4IW20M7cEpkgapOhL/ZN2ieT
Fq1JyxuoFqweBdd87qgZJm3d2VPNRh/AUasCdydotcpmS+bFhyXupjM2JJ/dnMzYprtqWUm9fUqA
34OMpgay0My+s0THmeqMNd9ssDasslLqMGf1irxUlShx3a48lSHYfcgtXzSZTJFqJ0usdmlQ1CG2
NwFdioD3IGUrci99l7YYqq3vpi+WJv0Ur/y+QI027v97c76hyEMlk41ZsH8EHY3b+866Qcd7ciZU
y7BgEUyQYd7wDPhsbQ2rPh2o6XIKAUnKIyy+0tpnkUO+CeCePxnAJSXzkAzBfamx6rn8QQuvKaw2
SivuyqYVv6XRvsSPtkkkfboRa+seCIBa+xOmSHKndK8Jy7sWEZUljNKGUlOK2W7JxfHp6SPWFISg
t7R4WAoS74kjSW25wXUZK1ukqHlHB588gYirEbKYpS1ziaCSCamxSG3K+VZwOnn8qdlY4T9NApI6
ErSsy3n6BmbpmfLv1D9q8rPN6lD0kjO2yd5S28d6UuIOh740e+Vl9y74q14JCv8uZhJ0GdBoLbkH
wKkLPiV1QpzpqDZ/PD+X2tM3RJdNsBXxfCsKlY4xbSNq+rocU4GK3IS36/rMMMAaFHoiX6Z1XGd3
9OlUkfe2jN75o9vS9fu/IOeAax3DH9I62VgDP5sQx4I98c6UrJeTaR7eB48phyj0sWqRVOrNhZJ9
85hjLGXdZQc5oOKicR7QTiMq9PKN9W1ApX6Bn/H1ITSnna6nJp2WC+HLGsxLEKNLJcSNVvPJW4sn
JF8YOrf0SupX+8WrvzIQ0ekrLS6lZZZVID7kTlLYp+dcACKsrhFqUI/sJIZQHofIDfBEkHHBywo3
5simP1lTt3tNykmi0y/WrSWBbrU5QLMN/EU1yXvl/fALZSBGmpXk8hGyLHInLpPRfFXwW5tdmLiv
+3GmNq3nX0yKY5FxYi5NLLRzH+jTBveadmdTmjg4twz711erhMDGLQ0KB5YwEoOxh78ff3En075p
JHfs2/4E1Li0s2ViL7kUHad+BiFmfxmArVvFwbKrycWR8nsNj+Px/Nkr/D91gf+YBd/KIgvkJDbj
ODjelx5cn7Xp7dpFUqgCMtcHrIBKw+gMMIkZwkDHwaxveOp6lQTYgSLTmlWZk6rJeUJgF1ecB3K0
leaExTkEaVVWj7t6atjMQbxagob+U+hqLxaDG1ftnsQEKwoirDgovRDqMNEqTD+WcbDQ6anIk3SN
drL6iwxix4yYLnT1lNYdagpla+fL2uppSfWSbkpHn2ACMnpeW0eBxWzjTr6V1oG7jsSVJGnx7Lxf
5Xa4rFpAki5aS+tAkr+Y8Q74QiiNbJluMrm6BaYAddgYEc1tDmRCCWSbFSafieMjq/6WVDECipNw
AsRt4J8St0Vo3ATDgeOmv/Rp+jbXRIrgJ+3qg8S62TlZ1C0krOZV8h1w2ZCv12RbJZgDdjp94hpN
0ViZEDSddaZ2J+0lftPPyfa7h1xz+WR+sMDEkyRasB622pxdU55FylW2VcoonaTEY19+5szflmrJ
g5qsNYl67IIqH+WTFslyC67w+HPdOmPFSw0ni/NNGtP5Jtyi/zjd+u7/PJQpl/8twPk/g/6txDW3
LA2P01H2eO99OwMqfQgBHQlJxU56M+NCvYLIPePHBWAG1A4ou0rYf2ED4cRAJQBe384jx7qZEfCF
iP9MdOiKYH/M6RsTiPeNUryorIrpxIjQEv5ooZPy0zeqR/o4QUK87L52YDE9FxwKOq1VccFOkXTr
JIrhY13xKUiuftD4kiJLq4EcSz9cqv+WvZFVLoM38tkSbhBt33/7vuUxvzxd4uL5foNa4iZCcL18
N4EVGoWrXQedSxQ/6NR8oCMWxesvpUE5rldbo0W4G4eHTH+Z6yPLV4JpyTSqOPBKWMk01i/7dW34
vIMk3tGqs15Yti4BaZ/uEXUymjY2MnFrWAzPUzQzatk7usVd3rIkhV6GZHtQb3zMkIWY1c/98gDd
k8VLflYrPtAwN4uFPtWRbj1QKsTCqNvsx5neC/va7nXeObdHD8V7bs6QxR3rp+L77Hl8m8OGX29x
ZLQ/bRyfg5u4df44XdrlWe38NCvSjri5IwImG/I2+kTtffq17ZXGjQKtfz5PD5Ognr1Cnv2wCO23
38jRqnpcQyUubhQQ8SShtgjpOHjZh9NqA9kqOgEhZz6+rQYcVH1SrCPzebzLvW4m+JygVMssUWPp
n152J/Tl0IRjqUtzMqsH0zA41kfF9nLVyN8eSRNMw+1jpXVsX1hIOQqaR/pjz+uT11wmGlXoX1Tb
L1DCqM+PtXEvPtYRyjhSp3Yb/9R0nFbnaWv472QdsqwVmsiCjyrV77HCpLDNFHIZWuT3aeY5ud2F
5XA1qme6hVq2QccDUGO0WtR3YeVmSx/M2rlE59LmYRRC38XH5ipoHFZX8aIevJ/rwV1Qs7VjM1+P
r8fP+wYrBOuzZWf+VC4Q8507I7rP1ypfQwoWpqvahsho1dptwtEy7E4GtLlBxq9enDXn18NNrfJr
uwi3dgE6ne+quzotRMpQZwmnTBFUfd3dhRTGsWCj26UV8alQG269crPH2bieX34uYuQra8VfC5po
T1hEc7VE2xbB1trRtB4lCYtGt7xu5d63r9UnmjofR1FMQqkAszu8mXZ29daFPNovek8WbxBYroTD
brF3gW8Zv4xL4ealfhrVw+wjWRwsYx2ncvux7I4/j8N69rY0q3cYSsW33JRuurW77rw/y9XLq9ov
rmf5ed4vRaf6ordZM4Tqy3tkxki1r+vzX1T65ENz6nS2bg5n9SX9RGnpW6bxOy3Ba4XrwnPrgylK
iuZyV6Y5R7087hb7DJX4/fCcoU10t1joH8nj1OJMbReewiJxFze1mqtlsHURGZK4F5Rbo19oQSxe
Z4PJKTwVUDas7at8MOaOk/unNwMia9HyGBKc9LtxtXbYNSmHLKCwmAvD1suwf6jW/oel81puVNnC
8BNRhQQScEsDyjnZuqFsyyYLkUFPf76efWqHqXGQEHSvXuEPWuniX1Q6/Di6aIMYZrgK22HsfDTL
arkbZvd45Ky6l+iBikXuOHV6ry2dXegvJh+g6xsxkNgZc57ZNsFlbflqcAua9ygOc/eEqS6RV47s
gBmN4aSaQC4mXgdf/2hTkDcc1iFKPrsy80yi/iOsXY3BGavkrYkG6Oulns79xPa/pm4q9A1w2/lH
H+7fPIJyZ5yZR5XeZLR6IaPl1Y1gca74gFdlbq3jTWNbn4ONJ83wjXGysVcWWAQMnH+dnXz6kT2L
zmNvn26TffQ51Db28NaeJ/s7Z55pR2dwWMt+VjR22jqXAPkhsWSFgt4LFDG3gEYw7ws3BtzZ79FC
akuOt75ovocV7X1tX6CcuqpRdoBpzqUjBFAfw0eBTMSlL7lNK46rZZA61R09f6X14sLVO4HeP2sF
0xPJK1xWqFTbk0RMv5ByVNyIrsgmX2q3ZuTt3wcT8O+sthf+WnIKcRGooYy52abJPVa6Zrc3RRyJ
euSttwnU9PfTTn8WqrJVLPvJODwT1Vv0OhN8fxmsxnSEj/yv+8oCT++d7gunzmqLXqsTaLNpu45I
dzGlmEWrtt68rHn4ScjQyAOt+XvH7g0ial8cbA6GsWj7W+O7LKr2KYjvoacetc9wU5ieEq64dXjd
ONUpvlSGrW797eSzub13tN2flbv6gMeT2nphJ+4ZKXIOmpFqpw4xJVmCk5ynN4ll6A++3ayNJS4/
KJ68b7ETyCPtfQsd1MTV3BuNRB95sT73/TnKrIqQxZr/6Bff0ucKn6cZ4x1tBW8fE7AKwWahY6hC
N70e826jPTmqIYp5G9v4X81yDh65/y3nT9tHqr1KESrdsBaqldYusI8aeVQPZeyq9+HY72mxqBj0
YMTlNuomDGbjZM5dRzast8DTHDu8KCKXxVA5cWc3IP6XoWgBaiq2oq3TFqFcp3UGUR1rRXjnt/02
bbWwu1zQId+kTrLsLvkhRmMaLF5sK1TBqBPkJvBVnmm4R2D6yidSjMczcp4Pc2mwB/GRsNWvEVh1
H8P1wNZ5ea2e58dN90JP8N/EAUDqPt4P6FTRwHdzKFBO/yEDzkf0Z76EUpOsIRPvdNShsTeyk4x1
rWH/K16RMwalsV6oiRN7isg61z9zuGe/1LwFY3DKg4nwz3nsHm1bJZVWXSS0M8DESNK6fSFAJk4/
YB4sLR7/nPjb3stD8pgC0rYxITM24V+bOsPuvQ1iJ1Tt30V0iaB6vR3WiL+3JwQhEfEI/rHZLS8y
172tx86bZlDrJb+4E/qLbBMg5PBydeXYvtwpUX+mNpvgwnQkXqW3jkaL70SJg8tP7DuLsrbtf/tJ
AYUVBAIEUj6veuSXnSmux7tdj1J09aVfDBRJJHhntK7e2GEsDJMpQ4WBDQgBuOvVNaDZRm9orwUr
/0/znLtaXmt6NecE+FYzS/iM4r0bBtF/1E70RaBUfioKfP1qTOZs+2JVqYtqixf8m/F3tdBCJ9VF
PdpPBpA1bW4n1/e+sQ/QmQTmtUASiqtVOop5GUT2xdRtY9CGUl+iCkXYr2psjHeKl9yUz+HbeNqt
7ga+23vE3o/BFN0fUZvdmF1foDZtfoBvThAW/m6MM4gBUoxzwWzzQ/MY80HAzQ0HBzBTlETIbZY5
HCHW/LWunfZDYvCvz3M07+6RYfPxO9fs590XWprto3o6w1cRbnygoZVtIMJ/MjBlmE//RuXBTOe6
SN62CbOPY2Ik04vo6JPrOv6BcOFbW00TA8Jw9eSHW/Bc+JiyFocyvlcux0uTzZ7WriwX3NZ47Y8G
p/SCW74iEGxTDn2MHTxEj5+z8fdrMy4geJD3mccsdw7BKXva+QlYtNPdmhukZB2yhdGJ/0jvGT2/
zh5ukdNe/NZTYpAf4e+74yGON3pl+/foSn1yuAY3CNB3vIh9mv9knkAUVvrRdx3l/B6tpkffckyh
z0+Zg2q/TNoUO0JJX4JKFqswWFrU8sIXoe6A5YjRuM/5PhVRtaw/RztFnnwvMf5OEKH/Ljfxcu6P
XG2ffL8/u9pWRt4hvtD0fyArkl7MSqT3qrY5qqYXuQyoygeRI1PtjFDMztcNTZJDucFQItl133Hu
EfHMbfakJiQOPrRHWRDpbBILPPqMDwU1fDbwsoalPN7kNnJ5ErZNriLixnldSJ/y0ypeUi+d6okT
eWO7syv26Gv+97ynpltuMnuOM9Zr8yrs4BQN60el2pBJXrjcokWNdQo5WUWujl2KlFCMz2/HKyJB
BvuMZkPhRfGyJbVelZ96b/enOFy1Z8w0SFm/0HRt/jCjCxcrzA8Bd6UfZuuwSgYWbOWEwqfyNF3l
hPQiPesunPug2fAgvOuNY9wi0rfb+8aB2tGDVV/26yq3NIXjuHGNyp6NY5tvUh3YwXs2LdbtWEw7
8b7hH1avDI+VzM1BfpxGIobNmsBAN29ghI9N1wet44S3CAdoeO22PTq8s9Xrj4qkWlfc2b/Rez7r
1slDmfk/BooDX8p4iUKZXroIWkLjYxu5Vk2QdszRPGidvNtZKzwOCC5qukzreYXb9Rq/e3O2SdEE
3tNdf7pTbHwtO9xzYjBPHuw3aaJlT5ffYHFjW50KPsKzljdXpbpMPQfNmvgxYE29Gy6D5nWzZ+TG
n912HC4ctdiqV6qlTRNvSUL0xm2hQ5n4R3rTHaR1ehjYCy/VilAokn0KGrz+UlIgqZCJuDMf/bG1
TYfW6d7s7CzZB/fXLh2L1LRxVKggyvV2+Z3Uzs90Hzp+JPL6pwMpY4gMeeGN8XbOqIm+5gVn8Kxl
hzhmJ6L78d2vj7/Bsjbt4LcbeRPf0XgjFMq+yq+Ekx95CI1UaZbO/ZMeOMh/FUI52F25SM5AZbGD
bIaVjgwHiLRZf6wwgCMb3QYbcHfj3Gt+R+iOxs+NGghSrpxlzMXa+YHDwdieOeIwO25Ml2VUUxbS
fKZZZ7rRSnX7RfipunKor4MrHV4PvHfQsQ0dDCDaVIwPG0Bh32+SwDemM14sHqusIt5Mb+VyOLWz
4eTfmMCzEalCWkb+nwPnzSkjBRJEhmwQ7BudXpEho9A27ISxy8bnqSGwU78wFbwUnVN/5CYRE7+Q
iTnXShKG3R1SaSUmqj3eY5jRQgw6K+6UI4yA83ZwsqOgHtZWJax8rt3KEeFejGEeULDlaOyYzvTB
mqx+64TV7+feVAeq2tc22DPCorEOfsu309tJYgOLLZbGyvLeDnXijCN1enmfGBaCf4pd3FYad0cb
oxO57x4j/DGuzcRrxod27LCln414UbLQy/ddZfVW/tHfnhsq3tA2fUFA71b8z0l7e7wSJR2JW+Qt
qd4jL8B+NBevXIBXWjZ29U0in8hqR09PZmIb5x3BH2TrFSQLlVKHJYYGz8HTiWrJ1pvMTcU2biMf
T2273bOZ+zVNe6S10JO3s0MLM9A9qvsB2+uJsPFrt2ejL3/Mm7rjdbFP2llWwdnTz6GX/3LYdwcl
8nx9qxQ3btTbd0bjS7GJX850vGIknt2LDZtCj2ej3DFrRzWvPfavn3gAKm5P7mr9on6sLlG43ll8
KfSdqjujfVOHn2XkWcXs2+WpUfuuoh5MMs2Y+BvpYXtfk2YOYsqR8HsL8vO4WibZUVW9KVAEN+YE
75ZPhNwcSXKXygiv/th91nz66inMdclbK4sWg7cYz0e3/y7zOToze5wr2lV5o2ekT9222g6aPTnq
DKMqO6P9QQUq3l8WW1//0FKSISf7hERSLp+uW2qzcCUVJt/XaD9S5/7HJLVdTRxPL7tbq2uF8Tog
q2wDR3y01SDgq5r9mqsjHGcQFnfeyUZHpofeBurj08/evq8jzp5mm0xpW4h2JEbWOenc4jeJH68x
1dA97byq/2Tzjjgx1Ghev0Nb/vcs5k/l0B19c9WYK43+8ssuprIe6AZ0EQ47c+qwT3t/mYwOk9E6
C0XpxMhbTVbL+7P3amVGwc74eLylK7Kulta8h1pcz5RWvChCnjbtOqWYUxHGi+v03tTrKj11yv5e
hu4z+I6TS6iLfOuk+94n2TyPv1oakJ8ZQDjOTfhm/izLiI6HLhJJ7+BwXO/zJY6R3eGNUgS+wHhI
2c2mSjBwMIXlO8Nky2mh71BMsnVSj8vo7eSFrXzXj3gfAdohlXzwu9nvc3JPhzUn38TYGIT8Ysai
Lm8GCfyMnVsEIjpEU5GHy+QQWGsCRuxpq2kyU2qbo5PDA4P30c1kLkgbnUGWPnGqQOhKb+f03YPT
5EakjpjdmRXLdKaEjT0yyYeNUcEWZzP3jjy3vurMq0znqRDMfZjsi0nNq/yNC/GejIRmztM9EnDB
oatiVLR/SQ4ngHGfpxgJqG4KLuMrj2iouJSQb4KBrh2CYjsYq2dyGYvX9FEhHWaSHCKMRVBSt4El
4vet9uX52FiZsDjaA3U3qeY+0+jSnFe0kDoANMm6mCKkzNCnQdcqO7Uk5h8kpZN+9Ww+Eu1AY/VN
uhHRXx1tRqETEBjfmetHvV2bc9M/1VQyXb5KWyp8MxM+voRdTJVXiI5N8XbTGrLtUHkoW1NLZlOM
xVz/veuHWweZC5IVv5iMnnajnXX+8LEOtC6pf4mg1tUtNOHmmzxnF3ldJRRq7AHzqnlDj+X4+ihe
grp0vAUBp3h1bpOhM80f8wkXxZVue810p3TawI0UtznydMvG7VgzjVPBltorO3rJlmXfX/7Xi7F9
iua0axmLvltVpUdhmP+1xiIY3OjaLLUTPmTJt7Y4gVbxIy/X7HxfLVQUfJ4HAj37o0gdfwA97arF
T3bVyc6ZJhdnPfhIH5zwaeFmtKcfuLKqtHKwuCLTuvCEX9+cOkmzgeKgbHNgmRQC5TV8etgLEbwP
TK0OsSbCxfSe2bC/kfhf+1flu3h9NSndRdPtZmMSxcfrYcFb9r/NtxgiUSqHpttlk0Oy0t33eQJb
V7zKXdyKf1raGcP9bqDzFZ6b+8QXTwrK0ON4fM+HXlD1TmqXxsGYvds7mPO28SXfooh9Ym3d4Gg+
bdN0iPNwzMnVEjrs0KbmBChIn69KaOFO1fdEVXUxrdznV/pcAaY7l3bTCpzploFb79K9ggfshuN5
lTSOCcfDLSliNfvX2maX8AT3FbzBxMkpKUZIJGbHceC9rHsXbzQkiZ44GKwzUupuHUeOApHwuW1c
ZceSe3ar4Q2qIxTfGmm0TFxrvKkf/tKnQnIslJATR/HF6BYd4l34WsIQ4cgZAxj3RQ5UDZ2NqbUz
f95Qai27hCveKHZw4PziZypK85DmUD5dV6GbY8Is0hsn2vhT0TyLiIaiCCcVyQXNm4KZ+mtZJqIL
sL5loCAfgzknH80Mwg/R6M7E61G0tpFtFR/AXAEsUbeTjUKKRrVOz+fNNfNSpunmgLrmyns9TVaZ
tnqR9FXaxqDQeJZuxnagu1DMu63GsSmN+qryF38a28Sna/h6v72BrtiQzifTXxwegMk8W4IRD+E9
tntMdFTMfOWiK7av+CsH44nhI1Gk1sUQJvh52WP93Olnfjc3dNtfPvdB9ShwkBB8CZffEFGZ1rNu
NGsflM8gKHwLUwpBzj5265HNtBJPWvik8VbJCSwzvDeKxI7rW1gsVW0VTha17wGUbH1nqpAqSCbt
c5ELErAucesnsx9dJ5v+hZoTnA3wHnQ2cBLFKO1i4q4OuiS9KGSTUfjB4p1W18j/8Gcgd5/rUSPC
l63EHiYTLyAjNHRt/TO/VJtxv/CvwYq99PZncXAN+lyE4apULjnt9TbuXCM+liYwS/r6Hc709zgA
yUAPnKcYjwxnMrZjpsrh4LQJNNj6EFq1M+Tfb/0STmXL8xJNO+xShaasaLVkv3TpxrHTUtXSX5vv
UhtEi6fua4ZJhNMUAYLOQW8XQQS6Fmv8mVccHbXhqr4Q9DhIzeHDWGJyxJe5H7kvDfVKUvdh9nyS
ZZ80FbNL0HP0G7vkJ1um7wfT8F8KEauEMyp7PYvRTdMkDNN0lGTTGO4Q24Qh/B419DiHPSKNl5YG
9/g6mpU0jHpRU5WbI3t64vSjnxvTi+rc0GvjHZu/fglOU5CNdr3EW9lEOt2dTOxmtB6fh32WeOFN
U92EARNUGCJ0rPI9j7l0RBuSGVPAEfk7aZ3m06psLiUBWWIesl+S0bwndWRxPBXR4G0R7vJ+ZgYP
M95O95OjLDlf5H/LkFavxGlE1WJaHIwpRuODnS38UyFN0m1AMTF22DMTy8HcGyJDdJ+WqP904BnR
o9y2wa7sHQtVxhF6iFYJPiRrbIMxiT20wu1OYlw6FiCiEf6ZB/MI5YUJnG6rk3W67PR5SsMCHgZ4
iuGWnabzCWSe6U5iVdUPZjhrs14EE/ciXmKp0g3oFsZXbNOdX8TAA0bwaaIT2Z/eUvSAdI3Ob9F9
tM1lBCqN6stcZoSO2k5/X5wj9pvRr7N6HST/N4mc3q1xUWnWbzIC7ZCCNLgW1IL06GcQraNyvi8+
GAm/SkxinMTaBSZ41ik6b5ng9K7Ob9/lDmmqOFO2N7rTPBmH4Kd8tJ7b4Iw2oT63jNty8hs0h0hm
sAEpAW5olrViLYzu1Y80LtyPozXC51GILedqyDfR6JrkhCdh7jon2G/jo3Z5X7qR0LWFsc+/abcx
0syCdTB2B9Iy1DT7zfuiTakIxylFH/YMqzxyS+A+gBBu1iaGtkCzY/kEjAcg6wze5twXXtge9dZ+
R4dRue/fMzKEbjOcfRAkTDBnBoOI5bBWjWMJq/Go18vunHiECJp6T+1hjMlXRFC4TF/7hXmr78xW
T1330bVLi7FsOLNfx+mcOS+ogVhc37F9eDTfeP1NzXlu/DY7KjNMLZYB/QDAyS6lA8NbfMXDe8SU
xojZVPWhiHErrexEc6q9lt382vXTizraWuou7WjKbKfFLkiO/LWrDk9LTJFF4TRo7X60aE3nRSzu
1Xv2yIqd9fc8Fgw4ajd7pMeaxPBPtWY6GYAySzMCOXkXGeUXB8yHuaaYEAyk48oegefPmQXvgUkf
sAQ4JOJ1YwdaW8o9zbQ547LLGNc0sokYdHaPwcFOOfr74jKax7WoMPxAlAgEuBg+cAAeIWQtxVoN
lrPLFgzxu+jYgKhQfkzqhyJDM0uVKRsg+5Q0mRKp6E41dX7OGBrNyfynkTqHYuSLDP5r4J7PIXPY
UDChhge13tAwkGAwbmkBI+ExztY5BeTjHZ/H5xkFnWntCvNbhcU3YrRdwZJjm2gNcbx8eV3DBIPI
VXVkEDit8JBeqSitG2B0R9ukq25vxR9vnMsMTGs/4fYgkxcptg8ouvp8uVYvT+R/4MELaM+75GA9
58UPEG3wLgAARuTQny2uizNyp2CW3t6ZnXViYjklgLpyTk0ngYs0TBphYWAOxU+iowvoT0ihWjN/
9x/uLJyPPfo1nL3an/wR6NQAXSSKW/IdgNNgTYH8OCoixiyMhIIC1FfCDAQXXNsvHR+F0Mlf+2V+
MHnQeBPE0/9BblQLwIj8wgSFcwltk1yGnpeWINXJjLyG6JD+Sch/RL6jzeJrTqDEjCFaY64HHMif
j+E7vWckk2Q8tzcnARKd8Jx2UjiCfU1XrEUQDJ7tYvjsPrMOOKaEoESQpXzOisKR0o1U0KCLmP0p
3JCI2yffsPxruZQRYVIiY5l6AStKgdeG33KwJ6VIJa5duUs03n/wIXnZeEJQd0vpeQkWev+lX//g
tRAwSTEkjhYInk8blUE7w1S7/cMp+0cq0Ju76CxV76WqmCSG5P/A89YmQhtVUi9QnIUFIsWjpBYg
C+0f60Mqw//TXaVjwrtLFsU4wgBSz+10a370V91rt8VekvGafbrUJ4t2ps/DdFbsLorp8GNP2qSQ
gbpVUG4m+aMyLhN0OAZ71H6h1VGBMTjHXxIoVT9n7eCW7jg4VqAW2UwHv968t9H6xU5Z8yLhNmDv
sgzW4ZcaXZqS19/1kOcq2wL8cm5qIIJCV50KHQtShGqmJM4kcULyHc/06ds6AJL/ydId0794pfv0
6FPTwZsKu6/BbT4i/RhPPGtwh94b72hotgcKSNXuFcnb1J3EMZCb+p2YjqXOAwJ95rR3QEP3JfxR
hxBC8iD6PyWZDyPHqrySJFMXRSuqkf3qF+0m+KB9tDS5zQQR3KDXzQLfZ16GjgYDEMr7fB+zsGEQ
1UvjMLAbXvYoc4b6o1jgWwbBgXmaNQsenEOExqidYeHWnJdqRviVn4OsgEc1qb/oMANjgLxDd+yo
iWDq0qWRoOtxI9KA9KQ3Tz15+bJlewVOW4X2wIQ4WBitE1/Z/ngUs2aAfcaLyWG6m2ywS9kOewOB
rYbGcnsKzU9gPdF6KMBoUAYcfZh3ynF6lvi47gOIqDpXJYaUDZwD4GUxoZvzHW1oIpnNQaLxsGTj
jnXhsUk88hRr6oxanFD35Fc+44J9C69QFKPfmCXULDR9Fv0yTw9ParxSYkCzExixuffzpFNMey8h
crhV7dSrcDj62fH4xEktwXBsPjCdmm77wrWAd0W7GIKVF3akVk5DZ6DfZD3Hvx0HzsLyAMWbgDTO
r5PfgXmgPoqd7kgnoz+/ODJ3WDPRIZfSb/Y5mDhMQfPNIvaajeZM1qO1zKUHmp6lmKytdtk+tPXE
U6huTDsEUSrCqUs5AbiXOkgrdtWxsKdXbf2dcFLR0ExEshw22nrEtszIV+bW2Oa7+tQOAEeHH8wG
zeIaGkdKljo66gOwCj/YMArE8328zr9GXtrgDrVTtF/LutTnFrkANzeEemG2GyYcPhMHzsQvbW9y
8qhbWOqRm8QZ2MHO0Be01YLEoX7qV4zoi99wl8AfKmBzMRR503IRb1AOCS/CjGQZY6fOt6FYQigI
2QEAkBleLBMpEQJRJvRCTsR58UvnnLvKzc2XBhfUoas/Ff3pxVeqOwJg8Hxh/qKGGAmJfu4XL9rh
OxKdsyTVIhe+pGGFHMO9QUpySROJQ7EFGQuGGwITGpSANDfW9vVN2rMCFDB9MPf9RBbh/AKkc4OF
+4lW/ENDyRF4OORiqxTJBjroVmK5qQPqlbJFMl1ivOsVuLUpjjmgB1lhcKQYZP22sisqUeY0wKWl
BT83j0eCv8nr+Kf9gJa8+ZBIXYksh/pGGxlcuFRXkqoNFVNA4PmSbsWY65Nqg6R8Cs0UaDqYbfkf
C1l+WzLddMdcmC87Jd8uqJHAqPMHMhmk4/DP0B/uWP9c0X88VQkS1imipHRUCTq2KIT6x5IYL7tr
+EnvwzVuDPLnUr4Cjfc5coXIL0i9pxFjsmpG8gN6GMqsxLdLYhcXjJA9pdvMgLfImPeL0ZMjrQ8a
dKkkTwTkoAExxLoV9+rennAMdpUPwMagcKU2mAYIWafcrnfyfSmOihmYAcnHlaxcFgvrYpX/SiF9
KRAvB+30A/VrCxtcR2HKYijGScbWk+Ibci39f6FxicVMqi/Tsv0nX2p5r0/G/3PjJhUR5d1uUean
4IZbjqjccfyn5QzIpM5izV4smAy2e1pjO5ZXf7JumVvuaL1laF6UpyfaGHK9Sb2KkSOl/qXCYwCJ
MeH7UrtF8r3+exOpgzN2DaSURDTv19JPItzTm+K9Le74f78mcdb6tab/RP03nxa2lFmT7A+ZIvWx
kKQDecU9z0a+gS6fhqQUoP7l5VvJC5UmeMqPZI3WMOQDjvVdeWpgUuaSTjArpLKHvBZpT4DsNOoy
mkcT8+XbUo0SbOc/kLTUNJGQaSnD/5/UP7xUIB336C7v7H+bSUJmKT+RffPAf9FeMGGqtgsg1iHQ
Hc5GCeSBNRttQYlNUAp5/lPzSOYddIB/ki5SHOU9p7EhSRAoKH9zTa5GhzqnuTz85txHIixvN11I
fZ34wbhZogpnsip+qO6Y3IVFqTkDhuvInyX3jMYRYSViLUpaBa/5L8hEy/8v6YukWdSn8AfUIzeZ
Nk0qX4d/5Mc1KLRsdEh4tX/sDG0FxOU7IX6/WMwZzbcz4egYfsit0O4NmBlTQetEyM+vXrjfqwJV
GDlNlv+wduRW4bX5NpdI+DrQA5+K4mix3hkCMpdkW0xYz+15/F9MY33LRZE+Qlb0ovmTZmkMppZE
b4l/ljxqSMqA81G25Pc0T/poANCRhBgNR3tR/0h9FcmaRrQEEL500Eu2LOvuKtdVh3ALF1ahT6Rx
aazts45cIk8pXXR/A+9n0vyLWBjhp/yQuJsc1M1/ssny2UsqAXvmH+GFzjcT/ruE1leHyVzdyCCh
Ya1CEOE//So3OMNm7GL5eDprQucw0xx5xyfgZaSoKQNr972mhm1503+XtniCyHc0uaplwOEOl6I9
S5UESaOUYQWuy7I6RvP2PBmzyzSv+QLwxKpimenXkgfDjgZvIgUPmSziWf7wccbBZY8PN/wxvhv/
uzGSEMNf8V18Q9qShjn1DxREuAgI5Z9z1wloYksSglTPH0MQQDmSHSH3NBGW/q9k4UqKrI8cHSeI
qyGtIoXaZOJOuS/5VCi43OGEkuu/bEkMkASAiYtDV3+U+sfwfcF9GrwSClq0eGbjz2iWfstQT3Ph
UwLT/9N2gTxwlgUW6VKxSOlQuOMTAHXGSpcW4qokH2Ok+3IpfhhezqgwMY1P/0YomwdUGPhK0PL8
qUG7z8ieoEBrUviFugYjLoaCxv31J39ZMg0KWhEf0pRCQyZqLTM0JBzuktVa8FqSwyBLDlnjldQX
XiPdxvjbn/USr78I6XuKEOU+BXD6l1OrYK6mzfSffJ2jCwHV4288cpQ7VzCQYc9ef//94aLWq8LV
65zJvSKvz8hKNoN2HNRfH7fb0YHcs4/n44qXVT+j52U0nmuM1BrUqYIGt1HzM4A/xePjol7D+tVf
38PDJzjGQwfmKbBVc01k0oPfPKWHw7BpJW2r29dymJBObZRi+cTilHCIn+PwqdQ3JYMzwQyxIeuv
sqvW7bXYa1XHN/clIv0p7uETe2IdStblSLyIj4d+fGwOZFAZifF0keEt8Q2ihOGY+iKh8kj2SJ4s
ZniWU/wk4GcsxwjJaJZmDOjMVYjPxr65TIL1+DdBjzxw1H4zUYQKLKlYhz/Gt6HPq6kwKUkovVu3
h00Y7owRrQ1rZQDI8p1xsNSGH13fBt1cbRfBrx+tytdt3LdC244YS4Mz7GwVUUXQPol4Im7Veo3y
YBJBjjqZzAwm/AWyYbu4Wb0niwjqA1//nnbz+L0urcPEWO44NMHYj0Wrrvta9AuwLla1GPsncrFs
U660/ghxoICo5zuM2siYBxTmby0rpV+Hk93b8ixcUFAB6ffAboLq0prALlNncutfzhOtlGCtDrO+
XuXYbccn7VYxiro8SQwdro+cvLt0U3GuXxy8k298nPg9RqwHE2ooyTq4FCsWr3hnIezjsAIsELQf
SCPM+x7Gyzif+y8KMtZm/8qOIK7PEUCidlGXGz3cqNrynYF8vSmjPXElYdJLrKLSMILvl/9TQSOk
qf/SxRSw5aOt3VDj4k3FJikoD9mXZdmG7jKT3gBC41/ToJvsIkxWuYRqpogS+oBCrGiu5mD7M5Us
f5czVHC1n/A8+umEduoMMcbi71iRToA7mIEwDfUb6C2+ULdSHwj4Meog0D9owR8ST7+9L+0WsUq6
FhnGfB1M2cvo8rwU38zh0kO3M+3xD73BTrnfuKaTNrs1H714D3cNtaOH6tuTyxP0YOY8af8fA6/N
xXNWvB0Qow96waS39nsiBsvRj3VGTT7P/9m+rlsPUN7AWZbbNTVPNyuEEXGy81GBYhR2H9oV6drE
Y6b5MheSruLvr4n9Avwqe7TShaT91VfRD8AkE3yb8xL6rRSRozNenF2SHRwLxUlOayRwNtDcwRbR
X5RWIR2AoUBMj8ZCgwkCppXBqb+aPNeP4bmIf9OO9SbMefY5wCOQ2uxwcddxOofsGcyU5Zdvq4xs
HbByw+FjQreYUzZ+jEXzxSxkLKBaAzMuABiGGaiZ/Aq8/Z3tsqsBwL3hBAYLny4AfHuQRB1Y+L35
+z7p9zEYivvIPn7nM7aVfk6/n6vOWv6kq0IChLxSRW3alWgbsqF1CesfpNJxNgsYW0334AB24EYD
+3nKBShxpkdjtGQhdm5AlUOw30ffhQ87RWgPxiwartZTZ4LNDvSDM0SPiHPv+VDdiSyjivtoBUiW
Smc++j4X9ylpc2FfOQC8sSCbSrbxWZorT5f8eodUsElOuyhLB6io4jCcQRYAMcv0PFxhB5FFgjtL
yQ/LTyqghSq6QrTORqeeYmQ+g6rQHCsbOlC5026MTDjFIM7A3tGXcSkPkpnNzvnTd7Ep7NnUbpky
pzBBKjf8uvknW/eXdMbNXcpUd1a7Kc2+dVTN2ahKAZzDBFu1MAY3KQ9d6ay7H+WqACWKHUrQFyAH
9fdMpMVh671WPoovTIXZX7RafXaLAwj6W70y7EJGKrMDcPEdHVTWZy2YdRaCkukf+Aw4pN2zZAvT
DVyF2q6dv0JvwswalJbXrfPz4ISr5IOpR8hwypuQZqvCcAHoPcVxFlwCZOxyyR+mR+w/14yAV0Xr
HuFuSzWyJdOVo98tW3sRoNNQihA/03wO3iJagic7Tb/Mqy7aTARP1/ofTee1lFoWRdEvooocXkmH
jIgi8kKBSs4Zvr7HOOd22dheQThh7xXnmrO/21SzQYa5kWSZugIQ+TElLDT+6DYX0eFLNo5U4Xsp
9gIF3SS75gxE6W9erbGxEC3sbL/Ahq0nV7CucB7RHB2dUpX7kaGxIAPOjiIAPXTtEVLbuNH66S3+
SVh3f2d1BIdbKY7pAxX+AX9FfbTvFIb5xqX+JBIbvRgpGjMTcJq/ta+DWK5GP3R1LkNOMxw/gbPd
GUkpYe/YGiRVv9dJbDhK3IrAfBe/BZC88VKseyuL0gQAkOtfM8X4aE9rPZhdm7N5eTFK1jbr4pZB
3l4s36J+50DN61G8jfa36hbe3s7+69rsx8r4+EqyORszfpH5XnySGHP8xRqtyV0J2NcRKNrlbYkd
BRFLqNrAbec/zxWmWuKQbE0APV+Lw2HqzN6jRHKDWT6RLmHCq4kW1ylVphf6aD3KZ9CBqdYpiYrg
AkYOenmle6bYo1pWH5fy4NXKjFIWtxiPHQe07mvWZunmAnblG03qHc0WcLXLLspHzdj34lEslGNv
/etX70pPt8iEARjV1zAOJuNWmrM+iS+hlnwn4OHDObTCuJsbMqqQp4fuLtx1l8Ik9iWAEPUAT147
VYjdoCReMoFXupdp4fYWZ7Rr4WzJv8UqF+pW1JeqKNBNC7FvTEDz1GesgKSrBsSTykVlVV31GaXo
kXRXt8yYfxJmgMJI4/q4jQl6vQAQQTOVl+3xx6mZbSGMe6tQUSZbYXYE8nwsrOq2E1CJteOhSPcn
/hFvbd++4+gZpdjSjwx9MDpoyM5lSvlL1+weME4TgESscyMHvIHDX6P390tnk0+l5V58f9WsfsW6
S3oypDJPgMuV27L1yrf39JkzxdMw1z/wynw9lpseYwBWWFmbapxNsny/z9YDkMup392cCsydYdbN
pdwcnBjyLPy+IDBKlUaxRxUE67CXK55QJYvRA+q/juXFFZt/23dTQ4AdkM1nf3Bh2dPPHos73D2a
h9dbPovZAH15mVysg3Yw1cdBbLjOFBfrbhvsD4shW7mffuInsGNgbEC+zSF9elKHEpBCjYTZGSiv
ESDYTSmuXHtUJ0iW76CbH0UuOGUjyk6F8nZPN+b1quWetXTqDxHffD8Hl1R186yAn2md4fY4d4kB
u4d00AVdVAT+ek+/pQvvy2wtnyw1nl1a5mmoZ+cT2haV1aadXnZejAUg/cjo5u9q8FZYF+PXCjiJ
LJFnTSwLGcC5kenDHA7Ku7LnlVwGqj+nGOj9dTJ4JEsLrupHfjI/VG95qnLUX6g/EstQ6WdSEv6X
drbJNBwjmZ/JdOl0YAIrdm0nM1AhPpbN82qYXJi5ciC9HbOHl3WVpukZlgNc+rh5Ahf4xlgpSQcc
kGu63OfWfN3oMoKQnYKoS0M/Xsn3RisIomhjE/2X51+ZFGuBGbtdI/EL/kXXtiwdc+DSm+cSFcRF
YbQmEOwuadYXPsAYtO/33rw4nSOx0l70AZWkH40cs8Sf+2D7977upf+C4Y5hrEvwAmWKjCFV/QPA
Hy4TwzTp6qnMXCMdaEYrZ8wpLPdB6ue27S4YTd2UEqTZAOKKKeKYr9a2meAa4RpyreSqfWQ8485A
3ba0uhUZ8cAlD3KX4YUQjqYHRS36Seld5T7ABkxC3U1CyxswkfuiNJ/sBzt6Ldnm7dFMtehigOxJ
dSGKS1MNIbxq0NhZM92Lg62uV9Xc5DZALJzKKsDfTYO9TActf2rnh6lXib7A/hYwL3t5lNe/F2gw
y7/ZZhpmz2CdItX7SjNT3H3Qgt1ngy2d8caOqHNbfW0H+Xix0vumwEgYtYc88sG5lS9XqDmO5P/U
tkuHRDX2cf5azRuxTKF42LVehd9cK7GdxFqZt2Sq+1h2UKTJpCqrK+LyXKp1BzxarJ/PFJfYlRkp
+rhLfJlLlmEgYECFe4Gtqm4/sx+0ulrjH3KhGXIUy2KuN+6+7VsNpoLXORx3Kb9gvD4JwKa1q33Q
R64UOgiAMBFMy+1VHCZao2bs3AaWw2DNKU1dPhgnMB/vq7dmmgjwOrlvQeCWjoND/UEzGnY6kBfl
gEwnNjz9PIPXW3wFsJiTXhyAtbwAz+F5+50BlmGc6xeO7UxxyrIuE2nE3+IzAiXOIcV9A2PUyz4r
j1aMY63tvpmhau7fXyhOUTy4VwogCwlDEk3gbvRKtq0sdFOkVa8EIOgXOhHJnpziDJCWxx3yYFwM
DjM5vYD0XFXjH4zGbEsbbssCdlYC60sviU8oNHo5ILmNNbCIxgpymtruWh//zW+F0vbQPw9ywN+Z
FU51X9cSMA9Oa4xLejVJlq9NOtLxQhkM37y6itX6G5Ts2xnsGEHcvZQ9kRCRUcM5mjsH80vxN1NG
MLD1fOdnoAN3zHpxB8jgYwMWbX0Zbyl9xMq4iNWDgawSrW7GQj53DIvBH75C1gR8RrY13sN1vSvc
6zA15SqFHU7+kGvtcWbBndGkRfHxk8Bbb0rne3ncXg/mncS+C7cDk6j1GxuCIgUFjkcVROkZfr8T
ZVPmgvIT5mKXr/riXEmTeALtclzomGgclp+86NlZD/azDC2rceWcrmaKwOtjFKauld2udOAYytdS
OlkHUrnK1Y8VPiEDSpCruWiB8nuwyQu74uXZwdTuggPN42QxSWMb8uwTQ/Kda2bopOwTXGExVexe
E73LBZhUMUn3JVtOP6EQes3LyZEMG7t5ZZg61rswczaYMZlcXqBftjVw6+dHN58K+qNbprSdLr+u
zCvGMi1Gdcd/5wcgjhLpQpMxgP79VGV6mBHidfVeuccZTq67alL30rN5/rrieevIPTK5uipjObAf
JESEUtRsS9yk2Pe8Oos3l3Qum/FivJa8Fekd/hBr5HrM7U2eaLoCs8+OGeiGMEAy5ZAihVUBK1go
KsGSVdIo9SHGOlhOCAvJMIJVbrAm2kcvK8scUCVHe7C3SL1ng/1sTnH3c/+ZhXwI6udn6avz6lFq
er6RPoHzo6zISMy9jMJKu0D6Im4uXYy9r6bvVN7oxx7HXYTbiZtJIB4liCDKm8G5WvgsTPaQ6Oda
m4t9Q3xr+o1hxNPrPZGo5DoACemhLKrZzFuhUzQ0AQidwCd8HOf1Tfk1PbxdK+P2gTmn1qu8wjOn
swEYw0Hi3G6+6kcykFLmNsyuGrFbH0eVWEudv2ohzgKQdVlmDJyrAkPauUmou5yOC4CVi69Cm3Gc
YeJn3WFQkGaPw577zwtesE1YVk2AuXn+5RiDHf/sOGhOsLjfQCxV5gNxExiufHAEXpssn3Aazwqz
+vd5sfAxP7Opard9dcZ2mUFsk6+uPq/NQzuLJsK4fKGqmIYIrZAqZjt7Ep4v/uAJI30zxxjfonpl
OpftnOrmUbrYJovXwWj7vuSzY5X5vJ3rJp8A6RhI4EYwiI3XG2wHrLNbClgrZAH7cSl7Gxx39eP0
MZ4R4PI5F3qJ7yyw1Nu4smkfv8aAe8uLv8Xn/muR7hCqXwndb7cKifxxio/YMfcD0Lt0bc6re4bp
MSBgVAiz88Xzofz8ije3fUzK5e/IM3+0rS9F2Jl3BE695bzVP2TKdJZrh0cJKBn/kKv6yEUp3ZtZ
6Bsvb8Qp+2StgJztrvR62xDHM69FhQWXsu6tEWL4ygNAzFc5MgzM9NpMUbKd7m51bt9xPZR4aDx5
nqA8AE1TfMwrY7hS8+XpatFJlqoPRq/4NYxMS7KXdoagncNMUOhZ55rzzoO2UYE5+wxgzFUF2zru
POnkTlkfLNDhvedsD2VpifKyleWUiwK+nozi8CcDF9dA3kCADDAqpUIqNWhOGrvJ/E30jKwwHCR0
JQj+Nu+QlUSKQBIWQV5X492gQn9ftKklwY8HYQXkSBizqd/vArVjkFqTSxUeUPaR8cBH+2Qskd91
CzLSNuWROQXozFVunxAIlJNl5jgmcfR6JWbMguXhf/IzJhrZH6B6JH/AWIDSPChZi1yJBADZfgCJ
6GVizWVNRAHHvqdkZlfm4FXujdgSC7A5PzoOFO7+Vn8cthR/6hHca+rHcoA1Kd8QNG/cCUPkj+I5
dP4Az48OQXx6+VwgROu/T5+n4BSkv0BwEiap46jc8bbKbZJ7MaSg4v87ps+h1pGVSjWT1EAcoRiW
w3umNL/z5IanEtBVLVDgYyi4CkZwkOUPXpX7767yaF8Ivc7dQ0/tT8OlI8UsScb31dtnsnahrBOk
W5dOugUwijFaqO2SNON4i+vH/Ps0AajG5ByEWY10dbHjyp6VMpmka0cOV8FeNoUCvTL3LIJdZflt
mUvGtj3JF5+D7Ek1CQZxBP81c59fnj7iGqPk125ddigKfuF4SEXOWzDsDqvNOeR2SwEv+/OSbvYl
/zfvPklbnw66EmpUd3+XPdtO3vA4kE7ek0Ic1xVyocujuGvwrwtwl22Vsc9mvJb+2nPiyWZ+uqIY
Ogey93yBC8+uP48XxPwqZAzBfcOIJ7PwcG/t2unpIeANuF2X9q5BWYCbJDU7+zjJXSOugE153FHS
vsDQ+C82q84OkjUK4CG0ytXXrsQaznaQxmNU7Zvsn30lffJ4kvogK0GMSx2N5Cj1AakcvHW3b8qI
8FE+uszE5ohi5JOkssKTmyFuawPZQTJIn96zQGkZAmRnEmHQ35dw9sBYFd0wRHdlh4JvYShaTCJs
mbmYW+pJB43KPC0sCiuICqBrL/3vcSaNcAGVsQOURugz0WiCQrDPJ/FpjGxDsHCCF0lWrKO6UrI3
yvK5CObTJ1jde2n9JbM7exrzyb271vZTaMua4DD/8h1VOmxiMa3xnQZIwjLJMqD0+M79cj1gL4Ly
E1oz3m4HHyZkNakPAOnxDrNvtcNP+lWMYX+EA/KhC5mgJ7HmMzjWkC+rwhXi++2nRwmjfrOVK1Fb
fUMs/o29+lopJsubMHad4GV5GCHkCK29gPvVMcPIbXY4iu9EfcyYEFkjZ2izrZn6YArPlmbIftne
zpYDpv+Irh5outms49ohnEM0N59IA42sxIjr1YtTQ2IYhWZdcrSe7WeqpszpbC4+aIcmHS9PU2Oh
ZdtIlO+j5x+iO8DS3zI0j8/B/T3RsoWI8Ghj93FA4Eu9OMoNG+5OAcJpxuxTJQnF6HNzz6VMpMMz
egDrSwX5bqwtqaXUdy9maxuPGak5s6VtRJzFJoJNU0f++QM38hoOqnz/1sDqtSIVjvgvuPJfScdo
pSkH3gQf21kALjkUQVu+HZqXbXHcypPDjKEZX0NSfmuCN2gmalGfnuS7buNzly5JD41g3tucljx8
HfRBl7RjF2+nOmJ+LebZVh8U7Bk7z1Pie5QTcHeS6ZPUTVYoK647C0RX0vTu7ZIyLfyxeBv3Tovy
Ch4JIReUURmGmNd2b/b8b3XaX+UHvRO6vRNa8hlqr6nwQTGxhUAdjWjGjpM9VkOdbROrZbqXaq6f
SSCDtlLCF2LrHZkQLe7jJAu513VAvf1NARRYfCS/PpTWAxvUjJn0GESSMDvdyJDebIqJ6n6y41Zl
Z3MlAevp2a3FGE5r8WYdEv2AtgodixZhDGZhE0NcoFBzW21aFEUH4CTqida8AHYkVQbNS7t59y3s
IU5L+dKChWEDWyqkZKHPTO1K1xpD/kysEsFhqkjeJfO8VDMwXEH3yY5txPqr+llSczc3TK09lIPg
CB+vahLnSXue6NM4mc8MCVctuKKSQa7/pJTLq7k+8oSqabiFxZaX+0WbkeV+Z6EX+jwh2/jL/YHQ
5RNOfvKGRSvThyKnlR7l+jDy1RPde0i7NOQl0YdCC6SIEcoke9jNX+gjRtImS2T/xkGhq3JLjO/U
lN0zeWjaURaCG90TuJ6KaAUmqabTeqxlexmpyNlvT0jJHYk8N46nIv+5IylZI4yOmdqyDYF/aNTp
UpIAw9G7MSJe1ImJX/0nqUIW3cMVHL9SePJzA/C24Aa3oAJKAmoOZLXAeubAMECsNLaVfEgtmMYC
TFbfl48NzX1gc0P05pDgFvAhySFEcIAGsx/ZX7m3cxUZP2F/qa2IeOmKRFJ0KuUpSJeC9S1CKona
EHgExAEYmwinBJYhXjmJqNHk3xvpEayBSI2jSoXBQ4OMoVx4DfOVM8SPirDeQ0Mm3Wg82M5gSJQ6
mMRHVknN8LhDrmVcovoGciGMtvzekRr4lrZX9UCtpZTMiuVAbbyHXB9fA/8FA9C4B32kRHlQXxIT
Wn4+NrGo2ni4sHYlGStjSLUr60G3OAHS1YjF6CZB1AN7LgEUrIrEfpk3RqDmxcPPDSGbAse9YsNs
WvfSlvXmLR63s43n4NaC4gEdzNnDgTqWxoykg/5RZfXrpFNlS8IyuE6ArCiUI90qwT8uHe7pj9hv
gRDhNEqW7x9YRhU5Jpt32D+pEj9bxk/p6pachtCIsPFt3b0wobXm+sjymDV2N7wMDHeS5TQo11dF
aQ+GwOQ5p5LxqEgnmh8S7NYLPVIuqOjV+y300sNNZ9cBxkrMliUyMQAzbpC7Vr7aRcsbJgmK35mu
walGz3h38222dVcYTcQny6ql5No2Fn/CphLdg2tjPVPBLYkoEE4HSwARbTsGx/KmdWXHoqeNIID0
s7pwlX21JopoRO/zxK0fqCGNP6UOzHzcvpdTajrsiFT9AEtEhQtI+IF48+T5fm14nKwS1olhibGK
dLj4cF4RMaDqP3XYrCSiBl9zVvlqOX1ALSaRKl3TMleV5gR0AyT1BPDq3RAHc73JLIKVjwqB6bnL
SBthMUunmgEusLnXTzIxxrpwDyBl8uzE6G8ybowiFn2/+ft6kO5xjRYUL9QujjcwfNRCWblqo0ZI
JkyhBuYK78ahRRlMtVTKGie2fZrrw0wQFtXrCEcrRvDZwzAWfk4fjLbR2j5Vz6QgKe4gLKHMpcSK
hVa2okHPPg0PIpG9M3MSXPEhRc7qeQYhScdblA4i4QV5YZiCQtH72rglCDtiTeRZZ6RaGzpAaFOH
dhjObGz6CluMBMSMtcKSTnJIqa4KGFn2pbYgRaQY3cj1F+lUtmOeJMG5xMgklXzWqaoVTPRRnSBy
M4Bawe58XFErUb+QUJceU5B7S/LnFc6p8Bvn7Nl9X8ke3NGzS3XbxGX2TyhVxYPzoZTjLa7IvXrl
VBF9gouSfQjsYEUIg4S/J0KBZQ1OvE3xAGoJshzWWwyCTxginiw/171x1gEOmwBfhs5t+Bvq7lSN
XKSuMIWy1lPNVwFePGP0aF0tWsairMbPM1Twi3riZ95Zvqfo8s7Pb86h3ADryiwbpwNHTExekA5t
+NlZ2A1SgFk6WOcgUzv0E8iMxnOnKuZ8SZgiFM/vCoqq5ZrA/h4B/SoCev0Dxvi3YuYRP4DaWuFL
YJ6QVEbPUzSOhPzxvSdSGAG25qEqtlLsXgY90dsaXzYTPFeAZol25wswEhHDqX6f3NLEM/cJw68o
862rDKvdPm+wPEkZyT/cHKsKsBGMyLOWZUck0ZU6vZPZvWVKN0zqnsxPgUmatBUGprTE+IWQSBWM
hmnR7Z3+BxrtuwqjD4/PQrpIxlzdk4qmv0igsIOkTiQzEtvuq6nPbHX9jZ47xsuU7vpxrl/rh168
tmPRuL4w2yHP8AftDaKGwhF2x+NsjQ4BeYRhx+KDsiN16/NEiNziWynBSxd4NJc4WbkTNbHrUHIb
vH7ybVhWFSVJBqzYVT31swESh+NJNmhyusxEER5Yapf6gajPCFg1OEF5sMFweZfIokRqK3AwiZSz
5qmI3YWMJj6TqJUWs67dfX5CAmvHNSXdbstZ6yyJcXOSOoYsttKNowZKmvecmsIvRs8aDEAdrjuZ
tY4sw1QUSbcJsC/TblmIyFIUHnmvrv3rL6MS7VvnXIdCg5EIeo3JYrx8eFds0pKJtPGvwfp3/jv+
yQS0yxRAiSL4HENBTLnPGPjHTQ3GwyR+x8MDzUY0YToX48ChJ+Azl11uL5X19e92ThlhW718bqEn
9tA8wNOfyTkmup77BULDNj82HyviBljkckgIGEJQxiY4hTIak4BtwLhJqf74vhfKqV/9ur+OVf8X
agBt0lwl4NR7fFMuWqLj5X7cN30zIgD27e1b9mnEAPhrLCTTV5SVctg6+Bdo/9HChPsEDQe1Ev2w
RQBjlFmzH9Y7UmM6NmlnfAI7wjJ4QPumTO9Q+NVgszjWoPsk9bzsSig1mCjmWqnf+ZcvjS3hxKAE
CLWLH5H5MG9Mj1vjidS+xIjUO2M1QJawgoVOMNvOjrJkb0T5kb4P6CjWX3ZkZK2fDGPiBcsLJAVZ
CoPu5BdkcMgkAobFexxa5xkJIYAfVuqZpC9+Kp5xy/memQJUwXUDSMwJUE0zLHD5oZoIbBHfIDHn
dXJ30ipAjcaK+6E4a8UHL4zVFzK15GeuyuwHSFisyguNxBxlKata6mb6xZwiYgNRIezad5GiKEL5
yq8lYNE9qM40n8iUm4Eoo7+1w9RwFIYDygwEmTR4lmC8PUCwpaCXn+1nR9DshS2kHPcJ4U/h1EnD
Ec7SMoEob56l8I3DMBIwAHEPl4+Vw9BIxOupg7pipuNhoSysB6GSkEGSyn1E/bAKqpIAyd9siFDv
YXZEWkGKnMSlQMEK+D3HCICxscYUlA+LUQdifcS6Q4pyvyTcLlIXnusgW9lOXcVEpwQsKtD5O6jR
wigXvmljXdUWdfShxEXo9A2fTJdIdnSYDc/ITD/6UtLR1C3Odz0znowUymiNYgihtv4af4+9U8c7
THyQSc+SBashZ14cSlSg/XXk0ylacPjwYXDlCFIifPUOLmlA+U2x4wp8RcB5iJZAGh9YYWaxmEky
MuM6mCYqFlysqV0Jqyw07vAR8SYVZWprGiZDrBVVN70DI66umj06CukvUSuYCyqQlrl8KRXL6S6s
wMG+zYWVwt7LbCSXrZBnzL/MKpLBaQjpPblTlDlx+4fkURyXUZe82V4k4g+v37NxGkbBPYsG3L0g
a0J2xjJeyBUoLMQkCFMvKkQ5L5EifgDwQ+6ebGCzFeAj1B8wzUBCDLJxAZcW570Jk1nD4xcbkcun
tT9Z1HLTCfDXP6SqsR/YulmtC07oEDzaea7DtWvVmk3DOKBf6EX+Kj8LgpSpMzxo4O9U98CSc2uJ
mbjyWdYdEDKuJqVMLhpekSFDhyLhMaPMbJXYMdB9C5hGnQlPnAWtfzZqZuY8Yy64g7eO9HoNFpwr
AE6NWfdz1B2OKcs4JUKmTkgFWdE1v5Rfs+BtCfwQIC/yHuMA9SIcuHaAQUj5xVeMwCr4APF7Q38R
ubLoRJLcfIME67z37u1dNezC343cxvrzpmH9WY3CcEOyKS8log92KBBI/GQ5xYehtFlJ4wej6jRT
6xyz/1Kyd4d4N36u5mEplZKuWoP25wJD3Nnqpvb8MIECQlJlRP3Pqx/KcZtWEXF4RZ+1zSgEYoYO
lcJumwcikLE6zSNalpT4Vu1kgjsy7pybuTcy2UoCdoMgzz99ftFeUwgk5/gugP1la1Ff5KcMHYNn
qGQXI91Fxls+APJevAyuESI1mmFr5HSsDO6ni/aifa3l0cDjM+p0l3lAivx+Jn9eIEbpb029Cy1Y
iHiNu883cysTebfxrt9SsWt3wq9/NojXcmj+Hq+nk9VgaZj0k7zQB0stxuYh76s+2AkGmg6mOBTj
gMsBXzPumQ2SlLi1sK+jML8n39GcYbwwPylwCeZED2oW278XeiBOpCSYcXHOBWggX4jeG83yEQ44
UbjAvhrlGhYDVBv5angzuv6Nzkv3dWYWxkPZVS9da26Xbrx9DwUaUkxzcIi1TO3cU6v3HjyZXEpT
zEoPfCX2jATB2SyDP5/39Wo+MF/D63IMVDiMkQsHMkCxMM9ELXEQTXIYLvpFQebdOR7fIQcZIP4A
3xi+P00T4mzcZO/OjB6uAsWFcPKlnB4kys5sOGlm2XuMOaFo2MoNby1/l21QJaz7c6QXoYLJjn8z
HdZZvKUZ2oDMBtcH+IoKeVhhIwJA+AWDYJpE9RdvcMHFmZ1dUKbUC/J6TKGWc4FZxiCz7J419hi2
F24/AnaqAoSZKbaU28d9F+4/tlOSEFwDjtH2d/RUbjx21EzYMAR2bjr/yuTYzZPm9XEcgJWKFWzw
h+DwZ09ky16ngURTyE88MoVdCDLPYkMTd5sYhaqog53h2Gi8FOqgsKJlPGYv2TZnfeJKLfd73tne
lQWmKVWHcEVW68+Rd0QC0cXIK31YbLAaQBwIcRtvZQDp7oDtn8vhbrnX6OuzEYnFkH9dViE7Df1P
M/1l+GwycvvU0CxJQlY1W3rKk11IR7hCXDGvkzWE0GRSy4JftI19YF+ZJzIeWkORsOH8CkOL02hu
TSUpd9T/6qeXeryy+HZFpEAgw36sEKoOypqy6xUf/KUsjqOIJHThNJDzeBaeblQtSd9I57JUL/FC
lJjVjQgrymTrJMuuBrPzC82IqIoSVdeWtEvyFY1LLMV1B+NOXJzlMEhFyWWMehYlttijT57EBnGM
kWk7VvLllwcZNii0cGSQmjhw4kP9So6Fo+QETF7ZYJ+PqQYgSzjJDg53f+/aY7+x59y5+x5TU2wR
Q0qoZ9z00ayjikAJypGv5nbkO2z/CAh5RHN/TKyGQaJDpSEfzkHx6HQ5+zEPjvci0aRe3AnSA2Lj
/g2RJf8D/H1hSvFGKIqY10ir4lib15YrC0ST8ysMYZnBGHh53bN5XLjNEGMmgEpQuyq14SPduJLR
PZFusfeSDJaDsJZSzVIZdVfaItFgOC4bxdyOrHo0DrAiVJ50bAjPq1AgM988UGtubSZxtsZhYia4
hUJAYgf/7yt26Bri06t2Wph0QlKirNyK8tI+9vVzS53HeBWB6NcsJfjrzhv4AX7PM56+Kz5K91CB
0e6zIivrVvhGkFNcGuPaEX2/Mc/bznEMSpoHh6QQsKZPo4ammYPjmETsSEDdGHq1QLwNYAZ1KI7O
NY0buBuI5Bkw5pSZ23Way5wjjsiUDW1lYOZ8joIw87BNSP+nptCLTA9+riqEkFEgaq0qYSootGPt
df3VyHY9bnUXGafqwjqzbSnXzZWEm7ZyadBcbJlvOEfsyrF4ApycAQBucjX3ZaFEV+CQXpr5Uubn
QDprXw/1ZYf2CjG2NmRBXSuP4mmMGL1AomaYa8hJkMl0nNqvlyo1B2+/NVBTj/+jUFoCyDGdhqSn
I42IzXLMJNUSmOBJlenEshHjGPBs4x4OQbqzlbEK3QJvHG3QGPsR1l9dqkljVNHUeft4visNGCUg
HsuKYNeO32mo5XdFaiWxj5NV/fUTdQDDuDQPPZxPumTBH1noznRvrFjL3IT0A4PndNheBFbkGzEH
wRttcPgkKLxEp3IgE1tKO/0ii3C1WzaPirt+Fn0pRnAP/HSfmXfYVrHkQX474jo2/Ksoa/U7IS3Z
632WYI+lCAC4a+wYwQ/0LsgYne7OcG+TH6wR6FRcD8zrNQ7scGXF4BLoUXAjG/ZzLMqYH5s2eyc9
Bb0HaobRP61HP5gPRQOXQwnza+J3q9dk2ZwK32mshzUM7tbl86lLw82t1Q7k3nkrdKpefm+GuY8R
mbAv/t0iPgt/ynwog6PKk1fPMukz7FpbatclA2GhNJAib7TIiPKkSJT115n69hnPDfUDBXDSfq/7
JfysVVtISgQ2WMjw9KytF8U4aAZBHrpr3G74ZeXF2suqYVXt0NNl48z+iG8pdkPwAUsVf6DfAt7y
p7zyzjdvjhFaD/XsPsYICsWxX2pFhRVFFGhNffVbRjVAhjqxnwsjM1rI8Qxbx/wdkVE09atVN70y
aDwHTscyFfzvj/Vhzh4r32aeryVmm2Kq1+0srjLNQ0aAJUZGE3Obwi/MC3yDMAHHfdCude3oZa2g
0DgjUgjl4Dl+ZQPVojd7sbp8JfAWC6DjP+OlaQ39GjQDi8gRo7++aSIgOhCm7YbslqC81FFEo6ii
aWtm8sLrKzH1qqSIYEyZHpMxPZdN5dU2LjJVUZVLsNGKdOrEEURFMG+GSbDvCFpjevhTgopbRhBC
SZXi5+UzXluQARlDwUtJ+VPjIUzm3L0E576GxFjMZMciajxMh4xCokJsFMt5TCpDSiZrxGUa5PP7
crq1qpHulC69c9ceWIr3WKDdkwRMw0DOO2C53/MbMV4YDVoXRNcHvppz/VXJNQDk+A7EO5dPi8An
knrW3pOqpCvNA838JWukclRnnfmw2utJJznNVUOwSg6zkCKqvv3e39e50rmH6AHriMFx7qohuI9L
V2fMIBJl/L7LLYywy/k/hqF5scPTYVTO8tM9p+Hp9Df5PyfHt2HlXPft8iSGYdrONF4ygRQ/Qe5R
RxKibLU2nPp+M45HXfKDwP1tSbzvAaV43yTRF0IgvLMHiaPAeViLz335k+lQJKLmqo7hVAyNcpyb
uT5T1pgfsn9MkZ9vL8Aox+MU9UIdIQzLksh9ZUeW4lUNNcRgkowUgVgqBYOrFlP7PT/Cv5kO1CDS
EkA0qgVCAdvBbW0RELiyuW6GdNuEGx5AFqfEUM+y6Df9DvirvkvY5UQNhoDem2gOqQ0yYNbsW1Oz
dqhV1JnQ/mCq7hOTh9nz64SxS9ULYGU0WP+KX+wnDaEm0T1DZoCfJkD5MTZxTPqKr45TjDCUiVcl
V5IbaVtfdIxaEkD2LF4Y4Ph9/FNg1bpmKc6Fe+EUpKfWuenQNS+uPHZWOl+8d4WMWcoW3QXnD5vd
lCHD0LpWemN1CE/7IvBFFzg8icjyaiq00YXfs83nL8wEGX5UejrRf8Dal86UNEhVCHseBBUHApZE
cKjI5QVplZFmupwMYxnP0GjlzFh4IjiWJYRKEcrF0W61Wp6hD5usQlJ0ru/erUbs2W776qvthtqW
LX7s2S+aDu+KiYdJlA9NBukaRdVzX2Pi3TsFYNi9lUZ63mJ7wd5+y5evigUeqrI/T/I6Pwyo4AT9
iBaugLe1rUNxjjex1GFh7sRgw6l3KfWNT+w5AO+bWU3yca5rbNJVbxij6sjxtZ4srGT1giUUXCkt
ln+WqMQa6bAS7F27ouNgLqnlWzTi2DZbF8Iol4ykNQVWhnleVE0CsMYzfr8SpwMtsbYRo2Tv8gLN
xZ1kfYJ2iA8Mwc9LRvFE9ESe/tJiZhTPb/4cbj1MjFtMqoP/fzpPbtT8zK0t3lk63oHOolRHd+ZF
1w4le37B00jIk2G5t58Dy4R5GjfuYqvP1p3V3NvQ6Ft8EPgzCasi/a4uXiQKcZwO3Fac3QrDY8Jk
g2OCfxRTbySBJC4QvWUpNUZl8XRZbKfNFArln+qPWgY3bM2gRqBf3P4tG4Sy/NWcUrqBkEGy6zDZ
F1c3R95vXh8TWt+olWCruFIH1AANrxgm4WekXrk8Xg5zSo/TqI6giAKPe55olYJlrBvrLjv/dAQ5
Z9vFUHLiVrVS9h8oB4VymOobJygiI/fC2UcXk+IyfyHEyatlXxwiGewmM0m47BUdzFXo+bXgum45
WgzVjLqs4mvmbsI6/AX6DIaU1vtFO/GO/JqbHTYx7J1FCq5RSiYVBpV4zsJAwON01cRHBgTxwNjc
SDfNOcYb55lxmDEgutZDnuHnHTZC7y9Oz+qAX1TfDCb4KzAeYfU2hRfYEa1I/XGZXigSj6vH8hPu
bna9Ng64Y8UY9UxpdR7ASIpuzjT7YRQDL0Z9S3xDhPN1DBLgaJIhjsaUY0fKYfGCduONrMI0QkPs
AQNvMurTNlvmj0JZ4u66bE45PihSxNQy+dFwYZz/SW2qyg4nBivr22YOtImaLvp1NVk35vVT5YqA
Ci08CPNal4ZkHD7NqqrtODOnA3wrc1Of8+1cezITvoL7T5zCrpmdiWyUrlujOwZLEnVQeJ8GaPo6
Y72obGiOH/lj85sb/s7KeX5kHI5LwZpWqH7GOHlwJB3Sb/yoyCQ658zAfFr2U+kXlaoKVJfcClhj
cNI6ar8Q7AjzbAmRlvT8ow6HvTEra/4ri3BOVHO7kOud6Izc6t7ObVgjsJNpATyDsVfYxIQctkt8
l5mG/w/z0ZAC5FDJjPy97CVk8OUTG1NRWZc34F/iGMuGLm0sDffS3p/3NUKzAkbzFucL/K5AN8OO
BPeb2eBZrHbHt5voXb53Qx0tY7AE/aSANKGoKOjKXNzJkUAITaJwmULNKleMlCWs7VQSv8bCXlg3
g5WfRNf2DHkXSQriSfhtkxTfSxQDvaVw1ZlLWhTWMZrWKKMOLmKY/bRllgeSZoUtqrWZHYIhYPPa
9rDLLgQrqjLa/MoA8sp8cMQkSP6eviud0fplVbb4bDssGobJnkGFuE89OZtcHm52FKlaa2+UQ/W0
BfyYADfzwGM9DbpptmQJO+oG2TA0Ug6w56HQqeUDPfYrgHCjLetLHIipPC1XrCVW88eig+sZEspy
PHThUSnC5qebOdpRbudbePOtL3jTc/A9+hxDkzh4F0vk5Be1SwlYPCH2LfTQAomo8TNAEBUyrckD
i7H0mKrTXzbmCjHY9pyPTZM/T8p74rWffy2n+wqYHOoJXJ/xp3vfhxm4/xcBWbYbaGvTe+sltD7B
ihv5XQ1Z82yfI6MXy2B67/fXD6z1KPFRuvdt7DOavYNs1FKCnAzEPAgWNoHWU3hXxMPxIgaMqwkA
ljcCKteJIC3vsS76340k/IL4kSA1DtznxG6zhHnvyPRkkGz+dreU+RfWZjCPdIZ7V26ETk3ruZXz
TSY1a3TG2PjAsIS3+jrQtqbIpINErDl8L4rvVYCbnIONP0/S9W+3XakXd2C8FxUsjjOvkbUAr8qi
rr3VaYw/+Q7wL9Rq9KUoNnLOpJNcdwvIrkROB4/iBc2P/DPfwuvifXlduSpUhJj28poU2C87qkVA
vgmg/WO/TkOXdbSUzVfd/5SIEG+PqkrgsIDS+bbuN2ZGE32tgbc2uuduQG/sHLJiur1pDoed++Mt
86xCKwLKLvRuoPBCXJ4rhbkyV4SWxPe2IszTI5CzHnYyaB7KHmN0yhoh3ikMDIRsHnCSnmi4svhr
15ynTWlrQF3C/vp8lh89Gw8OJFphFJEOIYLGupNflzLVWNi7Qgyxvk6jEZkOV6Q3xA+1iG+pxjP2
QD1Ur2+Bn7yNHojL3Noa/yL5iPrs7pDdMKrbWN/RaoSmjcJ/dPE1cZphTZzPCGA7/fhKoNfe0OiD
/AA/hgBB8PHthx3CdQO2+Ay8Fp6el9dNQamIkzBEQSWIPn0YTtWJIoX3ZQPndKOYI7oEYJtt/PoO
rx9DRp3ciVTPlNTE9FCPz+BPbRSQDvPS+BrRxxHqMkvow9w5fWhi2FDsmUCVsA7E1gBEE7hfMSB+
eVQGfnG6RMClu/8QA+F98H2ZE+iA+SJWU0HaJkGGcUqPy/OLN8ajaNN7g+QD818pbm2CSqI3x8Xo
GuEIuRVAqb0fxG5w7hmVjR0BhJUyXXmy4UHB42qhuRgH6/fNWyIM00hbZxf8LymujtIvL4BdjKjd
ZRNs3RkHWwrsRgtRQe9Eh0N+uLEROhfNdz5xqkRPrJ8oa01xaY3RPXjjXqMrYQ7m7piJJlSanz6i
vJ1YuclMIal/2EjRSi1r8yaw/uqdgoIFqtCbf/nCqCWpxQlblPh5mP1AWROLhA3KGwXvLLMMVxKl
IxV4czC/yGZ7i8mVyrYuJ/kGKSWBP1SyUDuEmJh5MQlj2gbLlumk8USbafxXbs48cIS8/VII5uZg
L5YNiF1opRhPEWqgAMJMZLCX78/TITYK/0+U1PCnNafsSRuICVfZhbSDq5+QO5TWKEfOb8LLwvPh
mUKaS0Almdy9c2yEsQyjFOG1+RdjfRSG3mJTInsfJhSEx2Ft13zL34SLAFI2bvDx3feLQrSo9Xnv
oK24Zro/9SOBnCx8FrxJL2oHJtCsjOE2d3AtCTZ4MizlVB0Z/ZTSHaO4uFSf2gUnNFGrG/AlNief
TdJaKkyizGw2+jCx9UEmTV1Ub0yDj0rbFy/ns0ysrX2u/sSVaEo0C4ywA1SO0gPtwH5meoBfzALv
d0tqm3xEVtmWJJ108th9c1wROQBmgiKjKLeoDGkTUFeohOGKSCU8+DZlVn6OToZpdeAVHk6sHtUe
doHD4PYjjR38G+fUSKMR//myLLGoAJIw5iG9JnV//J24CiT0kKv4LlR1rd9awRVGYMuTyDrqdFod
ccrNi4AqDlfVkuiqTRmSo0pPLQwwVHrnihif0RXk47l8XbN4Li91ZkapfK1zj9whv5oCdryoyzKO
prGg8evn+LvTpzfUkk1UxbB8s+uterNTeHMsRVvuCE+lgn6hd/USoEx+7Fqe8nA8dU7QW0prnTt9
6qWbRwodeUoNh/cjqFMa2TUb0BxgOOLqUcVAr3pM1Ca5RhY7bE1H6FLf1KP6j6hzbU5WabrwL6IK
QRS/CnhG4yHE5ItlzC14RDyh/Pr3WvDseiv7zk6MwjDT09O9unu11gACEaAJYSrFZxXkVl6IMsII
+YLK7INXyPAU5gY8eZGaonA3afhTZYPr99f4HLwXlOQDpCazN3CrcnGsznEW/4mgXLzhyshphRZ8
7IKJXgOBYKRZGrBDXwITmvMVbhd+Relo3Trw1Dc9AWbNrgBd03cGl3H8UbklsJ1Q033rC2rR3x59
haP5tzgD8mpUKWCugu1WaY/WgHifU5dn0vur9M2McZGpy1MLRBLiYxB1NFFVRslnbsNaaKO6DgQH
H53rVvFGh1Ac8FzXpPEGL16CE9rOxoW0MbwvwWuaLnEOZ2BiRGZJ7hsKwJfTSHofJrWMb9GmE8X7
waHsqcmFaN71T3/RlfQu+ajyn3eoQHo6E9tRhHf1p+gpGha3s040qEbJhCLvEma56y4gkf6v72y6
ErmH5sLDBUaOZVXrDJcV42CnYx1MXe/eUepaZW/JVquRWC7/5zZceUPwgIXs7FvQLC1nsts+ZWTp
OC5RILCEfb85qQqZ5A7JZpF2kJElT0URnveMUnfcM36rFAym8rWj8n+pl8osjCP9LJOUdE6hvk2C
JTAEc9Qp2wMSNt5INl94wD1WHhxBpw8lPF2mZ1VwYkGa3PAFgEHwnp0bf+l5s97FV4QDGI26AJl5
tXl12ybe4CqUGit9O96JT0IBMRBulbEvRBgEle+6JOUFTCHGIYxfpeLDksV34EepTE2rDAGc0U0a
vEqbikpQ1VRhwcGJIxNTHo2scdm1Gu17kJGaqkyO5sRlJPJl9TqeBTm29AGZyZctvil6p0SIkBqp
TFpdqgLml+Wb6lN5qiogqnS3knll8gkokUdrAI9LgyUU9LtjkjKVz7sPhfeaZP9S1K+MRxmPPCpX
1pwqAKccqEebExXdqeuTHqVgEvWcKk5Ct99+jyE6cwh7PQybTJcUuxS8vm69u3JMdGEszZiP0lK4
TP9E/5ZOMZelKpRCT38KU4gA0D0jpPqJqVcNVHV86GBIBsYHavbf8R+paIySaggeNaSVJbFFUpnJ
/qpSIuUDn+7tVHEsnqnWr81lMuNnYODJMxc4B2y6hdFM5ipyKpu2rMbQglRLUmJdXEn1GuVzMhgl
QrMYbB5NrcB/SQNSXlpYSCp5ScCS8QCyb2V2gQvhHwvjVCLlC2LwFdmD0G2TuUEcXrCZaMIP7HOo
9vH0FOI7/0Ifqrf3CqoWimE8TcMTQNIL5iQlizhDRYUcCjshS+6KGZtw0Meux+ZQrIXIDP+OH5WN
KGuvfGxZtfpSQV+DUj63m1HD+B/+U9kosrW1B6iFmUB6pp2L+4e1XFm01MXI1a58KxUtaWdJ6iTy
clPwAgZQ7Q5gSfOxytmlkucGgUzZVDKBZaLGvcNM2SOHHsYwu7o0X3EMKshUFj02+7UdPoLDWOM8
9/ELltQKaHqFrVYGvYLo8OMw9y6Re62ALNwKeCFbJ1RKmH57bGmASz0HwJN6BMtxp0KvTAjM8Ny0
KZW0K33CruxR6FMV8wjdlb+rHW2UcJJgIJfmq1/aB0ROEYjqu6LF76H1C6YPxRGn690NyoMWw+fd
a32D7utXooE/BBgwGPhcg9ZqqAHKmr9BeabcniHIoZJLoTQamdvisYcTmvqdoci4r8AbR/yGHTY2
DduCVWSulYmT4hjwNYiHZCX1rTWUYYrUQVZLzl5lvyoGpzsIM+VBl87EpsxW2hq3CN+ZqWLt3xTb
ym1Dj1u4Q6tQaeWKCrjdFhHt64g1IOmX7wXwAnUfpJ21KEV/4ii/MXQzUH23tNCVPJyGyo8mvzH8
X3YiRrWqJmu/ou9XuFzugsKdQjVPA5nfUPYj3IqOy9XYDSgQUrKjLlBineCdZx7l9on8UwSkUIDz
e52L8Vx74ty5ThSJV7aEI9rtUCCrPouroKyXoEqVJHnbXxzhaoahn8wnJUuIfp/whPakErKUGWPD
Cl/5C/Js6OwKwqpNJpdLYKykWHA74YOBwqoESjvvtXwl8VfvuL9Njs0hEGSj6yZkcOjqz6GsfL2D
ZpiDBc01GGRJRs3HFFvV42r1dRsy7TtMuKPQAiiv/BJNmJLhhN9K5BWUpJbtf+rPGL2+K6GtDl+Q
CUxP5STG3wp6ljQJaFAHNErHMNwBgCrUQ5Q7TYluorhX8tyb6jjFWnUd1R1r71D+w+BS5ltBE8hb
qLqnjFCKn/QBTgXZzypdRaX3UfIEFknfNX84/mVWi1FC4XylVRAS5VMCyWSOsNOWGo6UCSAM1H3A
FmDAnLLskBJ87VxANPReqIxoPdyKCkKmLXLCGss6Gc0KjWYf+2EtoH5HWfSPD+t/mYmVaZj0bit6
Oyn8KGu0+qccccWH034OVU6gJDORo/CTXyeF3CH9zCJ0LJ4PA6KsZ7eMt/KQxl+thB+l58rzZPAU
oCElW4IgJQB1JFWFrPQv+4/i8urELnMtmCJNEnklNJFgFqRKyGIx2nKDpE/kFikvFb9joJpLGepl
wRA/HTpJUCUTKM2gzFMJoY1kTPIOxOxA7gTnpFxBlRaQlQpbppwxuUQ4Ou0zrCBaMGWC5HB3tPrk
WXQvU97lk13+qZAqzkGZji3XTaaPdCalya2+hnXh4/BUatw8BuaCLAlMhfKsZF3P/xC6UJYBGd2i
Gj2GrT6UxLffPa/qWf9iX5HN/6yFx1CsFJQ6YhBUqK/sD6HtQuZ1d1kuld7GrsA6kK2z767GuGq9
JjRWSJ5MB/1B/zAPlD+upG9dVbaIAGdZwroOX0MlGgl5l5Uga0EZLrip5PvoDrKE9P8qLfZ/n+BT
0IXgdytzRu+WLamrlHZ2eY3GGHNkUY6dHDn30xhq1wiEidEIZdMG9IwCof99Cdi4Yy7IFlh9pGGL
gq9e/EODeWJJ9K7pvZQlHtJdWi8/+UUJhTIq0Cpkg9r0JZUmktixU5cy0itMrcoFqo5GoWeY6iq5
r8BLHc4V0qgoYPWlEEYVYxQWxqHAGagwtPzFY9D6p4QfOuyQDq+ZllDKCW4hHrJ2AW/ZqZoOyUWV
8KsdK3RRVqOMw0ra4XgqE5rRFaWZpjMXSgGMTk5ALBbSRmlFcPwjW/5PAWtUHkqVxFH+IsTS5if5
GYLiVDqsR7sulewtw1khALFzVOpZZZzC06TU/qs+qWgopER3pCLXy/MmJ06sxPQmphXcgahZqXq9
R0pepougGWXDHHQA81Xz1bBAr+g9jG4ggcbfZ9ZUiKbPWmoNoY+p9rb6kE4Rgr0fD5S8AoJqZHEm
w4cmCdziSt6hvBLhLoIRnxy1HLeYMgq7Ksgr066K2xlLDdBYanJk9unwoPgaQFBxPr2bf2oBwdDk
nGnKYNLBGpYxoJgFssL+0g6QpyTbT8IAoQRUJpJaYGhgW8rJOO4rC7JK7OS8+MGpQ4QUJldgndpv
xbqBXeFVZgK0fxSKuiAOUgOCD1TdJPKkhOQc+Sn3jdQ972U0emJa0BuU2stFkPEuj0pDLK1t/q/g
mQoG8SSqwio5ZNq3hJEkX9quDwJH5dZm20sBaOOfqRnRNq5CSialjkP7u9S/iKM0EHDa8BiiNr6U
A6e3SjdJNKVlVJ6plBi8JsrkpRkkgoj6EG4OrEZ5klornY966jSIzbJoWrJfh01H+6KGhMuRq9w9
dsmI5+CJlKCn8BEf5YjV73iJGKMg/eRGojrK2IUuDwBP6J2YjiJU0ikYbziaSn7S/Bk9UDr6isMO
QUqPoowtGAxIv2Qr6nm0Chw0v3W8d6xa2bSqBVNB3b1PAf/wOjyXGcoXkpnrkGKQnwxm0VN4STnK
TZhn6IoA1lAHcbj2LEKIvAYuceG7MAqla9ihObmV6IWC51TCRsJ/FTeWK/QAwLl13hMa/xltW8AI
9zkORfRl9S2Cx8J5Vx39RKdtq9SQrUAtk5Qmon+it6EcmPTpA7afEjvEQqJ0BPkSdPjxr7g+UiCS
K8m1Auiy8ysdXImo9oXyXrRrlJ0vq06bXcC7kl1WXWNJJ5bpkSQNbMeg7FSFH6OSGKXCHCjSOYW7
bmusSJ2eX18HYCzyygEsSneOR/VHVcScvxEnVyRP6QPKhMqXu74AJbdfw4vTjtV4QukyOSmVLyOo
A9vPgGeiGjd+GqdIldEj0hEX76rKI86x1eTuNHnvntADcSWlLStSeV2+sauw6hGe0pVDkOQF6JCo
TETd05mU4UKOKakKnLFSVQj4VcwpLWGKI8G7yofQ9ELdyl+E0jzhXSqVCkniFYojIRXsUMcTJCaH
gIOwaI+ngaseY6HqMjH0PnTBVUhb1kDWvBIiSidgdCkNYWUqKKpjcjBg/wDMnYEUBW8qrExyG9Cj
DntFF7X3qlij4AbpBWkGQAXSLoXZYnaUx5MQEdm7ZJJI1Uk56hwRb4rC+w+0tzSPAra6YHW0G50T
wWepyAqU0SPlDj61jlBJ25UjCftIdSNYGPpQlbysnaiJEEajra2PK2KI2zrICQUdOGxUMKVIy2Xi
4BpZUNjAb8SKK1xDNQ+R2jdJ0qwoIryWr6QD49W7Di0gQm2vCkqUKF1ISQYmIKoj85xoFmCHO70o
rqXzcAaNOweIFDqLAH2SDhhlfIuUR7Og87QKtcm7U2jMHNib5mRHO3guBnpQ7hzOrB8u/KlzRUlI
cjbNSPtPsRWliqk8ViQ5YJ14PhStEaqhmxNha9Ww7HAD5SIqQaby7YjW4CnJPzv7VXpMjYiNMqwV
yVG4W/nWcihf9F2iqxw9v/AtcaiARZ5lLZ3aXdHNgNuJXyKlLAe6Jpw/ne5lJg50QaqwQ22QR6NC
V2WeFv1fyZwOd53EGjmO4bQapxJrtTe1/6D1ItimE1xxL8XC4KjgdzluMlngxYIrQqE1t/saWSTX
6pwWZKFMG8J2Id6MID5tAzhO1inO+5UTU3FCuVJkycXQqBNTr8KpOvcUoZWuVnRFAU9pBP5fpu+8
xFSmnD95oPf+c0EKFGW1umuji18GbS3oSyniLjJ2KMNOwl/inmAUVT+QNgs8KTWhDSzHX5rwOTl+
I42srVAc0s2OjKqKN4NQ8FFEASNEBoferq2blo6z1DROdFnd0gCSvpENJuWfjgrwfSUNHfp7im5H
DXg8S9T/waFglzD3bfPo0JIzXd6WYOFl1QunBO1iqT+mHL4slhFNEy56eRzc6ZrLkSCzmVd1CAka
F7WT2Nforc5hxKscE3K5VU15ImtQ+WYapUB0HWr//Tt+rXpJWYqjUmflJ7pkpwme48moiEpxio1J
f3KepF3a+A7hVvVs+OlavaafPHzoNpq+DAPXA9mBDe9OUk/jM6t3DqzilNj8tT1sil6uPjAmrM0D
DhqsWPiWF/7f0asfl6eDJ+hIaFoa6OSW8lF1InSmF2I2VXrq8YdqWb6kde8qtKlUfLqVOSxd1Jxr
a7Oe7FZt6FX43JQCxxYXH8zL9uDPvvoNKlVfm0Z32AibmX9ehg7ce5A6Wr/PsD6SvVYhryrOVYyQ
/yt0pXDYr8qrb/jWJ0KKuw6oF6EshYWqVFwFhUi8zhi1vnI4Xco6R0id8KRF1akmuirYUiBFTa4k
Ajoy60uRCYmZE1cOrV6VksBTgR3JGBTogpVIznIVmxQLjSwbORWkEgEES3VXFmE+xTLzh6IcU3ag
Nqqgo32pCYRIqTHCgSNdGkKgkSCeCiw68f8qRKwQsJSPmGSu81OQTmu9K3wHUlQyPqoKjfsc1aRM
dpSfPAGpDJPNph1y5866tzaofIQ7zIHE6MEX/KyNqf6Tzt7BMl/vP1aDI7DLaVbrhLQOgvL7Zwd5
BkUjN2/RyUL4veh18KIW06Pzy82jZft45sz+/WsRQD91aVvbDNIfTvZisvrHoUrPgfbeM2fx5Fwn
t/jstfbd4pua/RGNKlbTgmvxJdY/GP8agyY08LCMj8U5bhw9VIc5OEQ0rdmA7x19GOg82BMJj4D+
HTsr6A38p++rrY3pASbWIZdZ0mTB/aF9A5HEKZaCOU1rA7tdF+T4COibSj6GmIgyrwbFmhtBypZH
KMe/Z/8H9Pq6aof1Qw+65v2H6YVlLH0KvSJlrfa/eAzz4DoPLqNl0VlNcaXHFKiCitE8ehKPsWR9
uomgX532MBkdaC9lBo+3H92a8+PVfzxhY/6hc16GpqVRASwF8DS/eJH2Q3LNbhE06FM6QIe5p9B2
+Dh14fI2u4fDrQ0Y1aA3et+gqeqmPm1hZsPnLdAT+v7TqcsHaCEW1C9EyIit0RaITH94u2vIH2ll
G5i8y2QzN1y2Jqb3a4LRPpk2oi5FH/byNySapL3BhAbBmVghzOEcBuMODYCpSHbgt+9fi/a7ny9s
yvgbFCpC1DqkfX3ggfe8Hv5unv/mUK6nv/QS+CDE1b42yIRiMPFzXdu07mIkh1wG4CLnK70EyQ8g
EmrFDR4kGPSu4cDqeaA+DW9LAvp4Dodvh05jXwSA2hBg5YMhCT3i+vZhd8+hOm6ML/T0MtOvDO+u
4UPOf6aWL/cMWO8hvKt1Wt+rMVH30r2/eUdv2hjXqcycQZw2i38PSGa3Hmo64Wyh10ObSWq277bX
nLAwWLxL07t8rDJvpQNpZLSpWae3bkBlZ3Dq0cSB9iR16mOuH8ePkDXsvGjX7jto7ifCLPv4h88E
TYtC3Kw9uS6soNWe3Bc1f5KNO284qskn8ElHxlq5fhf9ft4FL6ZxEawupMBeaOz76JJqLrJtVEGM
pBPUeHiHLTXTOJvb25fdRm9DJWa3PWqlhtap10zay6hmdEK/trxF8CjO6Gfz83PqoQo7RfuRevR5
/3Jfg9SbnerttN7e0+xjup+D7SSd/Xz1t3m+/fdHy4sDuMVPnzsardhfkOf7u4s3+d3750ncpoVV
2LoET/iB2AITpcFAJtcG/3qRljI59JobuvzM86/VbYxYXXzHF1xDOKfZgX3nKVjMwS77pgfO1qB0
tQ6WRWEfF9h7w+f3MH5NLJJEIH7y7z6UX4Y5gtBc/PVGjx47ExeuV3JUT8O7H70Ht3f7GgfXTdQy
O0kYiTSe7nleTvua6OgBkrVGLnyv+9FlCXW9Ob5ApPfl9/Zegr5aDe92e3g7R5CMrTyfVmS+sbBh
HWzBjg3l/t2/+EZviOA9er47ptlA7SMCHHj7EFfRYPM6s+dvtowPcZA5RT/9NEf754LIyursD+90
GLeOhmcdAxHyyo15D0KUWogpTTZ9tu/ttlkQucAS8C2HNJL8x76Y09ZZJVz7F5T3o50BGfh4y/So
dfejN913T19MovkK/LcyRqUDHQD0w/Y4yoJH7vvSTbQ48nEwqPOky8LQbq9+9qO46adjOi1jVQnF
kbEt/ESeKan3WxHXxuvKJZG9KTxeke4SiANMlq29Ig4jz0DeKwGwD3VhUk2p8CAbhUrQZMDu3N7W
SeIDOI8JUnRhzVRUT3aFMo11SlroO9IDhFPBE7qMI6VSC3d4z5SmrDRWvbVkpSTMJVylbF1exWVb
fHD3BdkMV9KbVJYC8NVeQf6BLwbv5XsG195SJkqN8JCwEnlEQrKvXVURgSee/J0/F3gozHofxEs0
HjTY+Vw1fG9SOWpB/G2RhpH1g9xvDpSnIQhepTtG1+Z70hPho9B7h97yRzoClBWINVI+SEOBDszx
INSBtx+TQwVUFOXg+JIQrRSOGHNUCf40iyPyeuqTP7LrZyMRNx0+VNSnjBaIMAHTq4Sf62f9V+NW
nowoI4DN54KQStyZosUqc6YMBaKWCfldSPfRF/kYlDsramCWIWQ8QHwmmf04A2Lgk8GutMfKcpC9
ILtapaUkeLSfHsXsMxoyk1KvAnMV78vGTib6GQhCaSXfpNt/kBlHKarcpht1pSbMi/JvFCfVEgjo
an5oGVQLpoiKXG+C3vJPlLsmz0W1rTZOiQpVqjiWGPDu1BHoFZWwyLcQzSOo3/LwJeRMyVoVbbjs
NjA/JXNhpym9KRnszsQ+qa2dQMgtXhf5xxI8Z6H8BwFkIFV474ILJC8r6DFzsh8kmHUADA1SsqsM
B0kRXQpmzQ8lmAmda5EtgJtO8KExlnzrii2cJWrxwOsEANr9s4H3gs2Mc8OhvaHZDxmdJTmSfPHK
gtyHN6IPmpz6OB2SoCG8TcXb1SVlcWsoVZas4AOhHAKVhH/IhxZuLgZibelrmWAg913Jp3L9UvYh
XW+DPGzSB1cJlHKE5dzKvryVzhlHhEu7ZBmWJaXL1/tTJIlaTsKgGK8yToUU3P8sijBpcuPKbZSW
KF161qWC8KUnVCAkjSAtoYHoXXq9Ku2mVeH/kAssHBHw6jn0vEJA5OlVJYxKYEfTAYkwLweKfwTG
asWUoV3iLayX8oMElGTD+qw+FqYDw5huJkiaZtZH1p+5o5aYDiPAjYIbNHmk21cF+MIoBOFp5ir8
QRWd1WsVIrH6qXJo6j+5F2mySyLgkiGdmDVFmdKhBRCUrlyh1oq2yAdSqZR0qcL/NN6UqbiFR14I
iDAPxbqrmnepWeVKQG/9kWGVimBGihmP2xG5cVngr6Fqrk0avmIhP7Y4cho0vMfYxSr1sigqU/6C
5l5Y3X9RYjgUEABFbO+48PQkIaNZqbgqPhN2Ikwv+dZ6qm5cTFlaK2HuukpFZiK8jxPh2oYX1eDz
GqSSgXU3l4wOnEulSmtcmhJ9/w+yV/2C5BX7XTwotXl55nC1JlF9PVEVIZIYaBcp5FMWjCrDRttT
i1qthZkGkMEolKjMQBf2Kao7xuK7pAQcZa0qWzl2B3J5cMiV4aYKhhjMWOhv1RpYTYJXvQq6Etc5
pFyQnvfFqljlBra65N11M2XfdRWn5We0fMahYPn84xXl4Qk30IcLSDjghgwesDgqzH2fHnvK4ROZ
j8ZT4+96t1JsVAPc6u4bbVWfvohdc5YoKGHAK0YLiv5jqS7NgrUh0yBUIRcXlgDsA5WTZ1ACiW1L
YWWNozp/9uPjmCzAQTZyynHlHXeiKhhRcXBHHlAgsB5XNbPC6y4BP/OqXtv1leSomjIOoounj4iX
pIDBg9xCZ1DvPMd6GmU1WhyKGnhGNqXmCCY0fos/mt34g95W+3F906I5FudYc7rrl8zyPBIXPozE
W3IYHUbGp+6g14RC066Ot4ufTINVmZAmVt65qo+VpJl3GtTMioRFp2Sz67baNZ704Z+BccpjkwZb
/fpGf7/C0srQr9vqWXPqjWIg8ZhbwaII+E3t0eBM/wPgcPwQciMVaKjyIR/fVl+p3nHX/Xugscu0
KJe0yXjQUm0LEdPUg7qbxEedhNUK/ScD1doab++1vRGx18KItvA2EUosc0McBCINFTZRJsYiwPdP
q6fj/JkHJrYtrhFLZnirmwenqwnOflxbbZyejtXqB3b+WbOnx8v4TKWzQ5PSJ82F0vYY1r3p8zig
9SddJqbZw2vURmSxNltjsl6LPs4ZXuWrwzEfpPQk+msVbeWAiu1FLcFheiHHVVOjKbsEXy86spVr
IaEuBnc8I95kzd1zOyYocgMvUV0ej99T9KWCrwR6KTX+PqSbqsiUDqHLTegwKoBLJYvaf0RN2FIS
HG0oVfRpP2r7HNhciNEf5tW0WnNRrqoUUn9PR8Q0+s/gRG06MiA7STKsAVeiZHbaEkWuijDaW5G0
trr21iBRV+bZC5GV6abra0M+15ZvjTIKq+/QzDn8xqvlv4RtC3EuLje6pBpkqRyQs1LyS9i/xsVl
770i3EF2u/aGllkXqwgp1GtGwUYBUkpokIl5xXKDGaQkicjKHF/ylcduJ+kVXIUOOYGcBW4qbEoF
c88Ai/Bdboea9y0TMu3f6bfS5NaaLTH7lXuCCM+JGdKEaCZpZM7fpaxkh2pgNgzkbNm+jMonFu7/
D44WT7QDnT+LrvOZ0xEoHg4GbjK6u9rscFvsG96ULijNUbx9du70Rb93Y7NHL1lxvXOMwaieUG+5
SSNQveIWEH7e2s3ee1unDNpz7C0Vzt3TdZMRdso/n1c/i7LLX43GUA0055LWeSRzgfZcjx18BKf4
yJt+/lw3cMoO4+ejSxtWGrps6YuR0Rth8BNNji4932xaQi8ntHiOzkRHs+mKcuZ2eqZscWQ2fY6h
mu3d8ZUvAm2Q7I2VAzS5TjtezbG+4mKSgk08nM7N9ZyN2sompAuGgEoJxikJopN9q5vYI5oKv9sG
PdTb97jrNHuk19DAmAaZz/SbqBi41dllNo52dGjQGhX/TIdr+PSL5e8ei2V9NgZ14uc+j3UwAsgp
jQnl7ZCIm+Eq8epNfzm0vFMWOaCxdG7uPDi+AdAeXU5YM/+MzX5tad2V9GZQsWMEt3N3N3vQGu1o
MiNn8jGaG3pyGcH73G1QvlKMp6TT5d6EADMUljTSyAmCDkK6UtBFru6F4Zmep0yXkU0nP3UavnVo
+dlchYyKtyztZcP6Tm8dnmzvBLVljifQCWudaaPpn+0RY75lUXOTXsanwmu8ARiwcjg6z4ssoxXh
bjU+OkE0CZPFaZy7Xot2JLfe4l1M6CJIUD47Do50/BNCspqmhWcQOukYdNilRICFEAl26zMrvM60
8DW/CdmONK262l58qntv2tOv4pCp5iLLN82gl3zQaiwTuh4e50gKc7e8A775tAN4lxXFo78Fvdds
D7wzD7BYaWNpNX2E7kSaUuGlAJD85eQvlkwkPSbBCK3tlcVnau9qhnhcsCbIH6NtFuNGzQnsJUXw
tBvYcBVWusNS0XP3upoYNrq3y9OxSvt7QODz3A3Nel1tkHf2IsbseQ3j2YswFP1Z0d08hmVN3X3/
FXfzgPYi9nJ6Gj+ConOClvJs+cUVQxaJXj3X0FvvZlooe/S+bjT1LzV9tAk20HylD0yZRfQCp/PZ
StuBO5hbpuN0HOQQ7SSEetgqtUf3iVf+mnPn525GL7bjonXF+jqtnz68UNMF+ezwj7fTtrMJkf0H
e/uFvGOPNvefjUPPcr1dEYQM9Jf1PawnoVv0UAQvH4OUGA/SyPxeHVqUk8FBqmgCoTIWH0YlZe0c
TtIfPDTzEZlePCs62rYOt2jcZytrytRNfugYTU9zhMGfZu0GDTJRB+/jwIbd32rHD3RD4e0B/2mH
/vSK13w1bb079BVHSGt6hdOvDc7RoCvQzbuP0njKgIvO0fLjy5jlyhvDmA5xaczCgdemaxQFWqvZ
7KkzdJBFXAEPhuP65NEG8wm4fusVR4Isx3lxxzBCHi+wnS6c/Sfrwao+6QbJIt2ipx3lh95be/C0
mrcesJsjz7YdQdtQe3mXE4Izd7Lpyx5l0Rtlx1Q8fq377F7/91xNWIzDurnBQKcF9BV1ljQ2rkbE
rOWMnAd/vebYzE+6PbpddG9rUyNOZARwTr8S/wFD/6i2BEtnupEJ2q4ivpZ4P3eruRTtlRil+cFG
dojLkM9c9NB9GcV4A7eY2DSxVvsaZ5NZWcCGQg0ivAbZ6bWlkczs19epCfxfC2M6fjedzer5eWzR
Dgxnv/gp8lfnfPmOjS/TGzbTSf46BfvrdLc79mwWAl8j33Xq1ruzv5JgRo/GZP3EOaejMb2BZ3v3
11hNeGj3QmjV/HCLEIyCmkjcTNdjP7EfznAKrhCGlLZneLbsQ3N8WI0b16uPunWRlKLn3MHocgI+
nP9HL8OVAh0/b/fUSO8ZarM4eExq0uq6l7+7vX2i5U0KZVjAW+s5aBJayKWunWb/7dyCVbZJ3l9l
lncc5pxXj/vv43b0UOUIZrNOrS3ya5D5PE5gwh+7TocDhiQiwm1PKMinNq70sqBZsLF7frRoDEn/
5dceQodi3IzXmRkWUKdYCwvC/9q79zJT//pYUahqpWQYvDFDSSpeZlHuPgKXWqurM7OtKLdMP6tf
BgjthSMMHWvQAzW+bpZsbB2LCHAW1cgdWaC34pm+bpmHuJwy1HaQLGheu19cWGhEJ1kg5EDevIPu
jjMOhP2itnSnPEiy4Er8yUqHhxkxm2VRpzEGR2sa7Rc2GDMaim7SoP42x1hpEXzkAa0xs2g1PaER
iv75QVw6WXD2s7fRAPpcPMsipBMVj0yn6/0CLQtUucii44Ijh5nlovOX3kzTAF5Ea+35642r0uop
7nLHNEKXnxfxzCTTXI1f8lvH3B7WrXkz9utT3OEbZ6jrcezwntw3aJL9iGwS6+gjbKDF4xlnGI/L
021N7DYUvO0xZ7yacNsm5FLT85WuBfYyqXvWVrdOo9oyU6tdrn2jqXMapZE6TzEMYxLP9gtnyahO
t47aJfOintyYMzOracz83SJ2Mu/isIxnPDH3SbiZCXfOliLlZJFGGpexIRJmbB4BvaS4EeqQ7wyb
ed0vdjPON00gxgj1BPQ/4OGYyYT5iWf1rcWXvu8XGq47pc0RpkAa8Raeoelb290MxYwAZxEDY+tw
Zy6hZ0YtIDFR8nG7jFfT4yIxQvvBSUHgQVlAjC/zWLe9VotXjwuWn3HRvmPBRcC0MeJoAj3LmcK/
+vYRYKpkEVeGLGHKeN1pbcmAbQmRJkbTw4xjnWlWTpfxfsHl9h9Pv7lpTTjc9QjJgo9wuC0wVxLd
mVnJotaEgcSzZxKUssMEJYtGuR6rabkMC04lDkBNOyCJZFdPaMw1oRGLzhycXmCT5VXooxAHDb2R
KV1N7z7rt5pyL1Zqx+ZJFvvFrZTDQFtEo0EESUnB0GFwNHbhynqaes7YWKcH76gGz7xdDVV+FLaH
RCPbyWJXaLfsF60JP/GiWevyeNB7SvB17ugxeT5+xyxkZXmAo1+7cRDI4pA5wk5gbKawJPa2NjxX
ROhrm6NC64nuvjYm2LbsHYnPgm8slMM1+MZ23C8YGv9fTd8adLnbWT9GxEohFty0tRqwroydn6sN
xYji2RlRZFIk4FxCqiKL0FMIEZ/XnRkUkvY++UzSasrysY94J4LMp7QzeLxbVJPphLxZA32Gx32x
+WhIx8SuUaa/HHC/GEfJbva6D3IzdOoWV/91c7obYt+96/7V/30nr/aO/XifaRVuvzXCcwWEgSSX
kW5oTX85CA/ngP8wmFrtd2PYKPoWR8zh8tFQc2vF5i2TFAHueLFHidvjID8WY+55aGCr2zI1sMFs
WjcfvlKKigm62JJhXsQguJofx8veL9JJq9ljDL/u+4fN9Yvdf8PiPkU36xs3gJg1z8MTslI61Xic
TQuRlBl1cp7tAw0sYFpvdbECZP013AuhXf+Q/msUvV8wxC0+QgrFD9YinkKzh+LmhofXqU1zaXaQ
c8U0W7uroG6GzxTSKIN6Esw/OUH2P+gCEL9k3aI3MP02evUuu4gl58rYQA/jo+iYxznbwqRX4+b3
lS0YUMNa8Aoqcslcpvnnhfre3N9fFzbKfM14Mji+mr8PSmTOeYsuuPjNtRfNsVu4fp7bWO746Rfh
NvJERwFnIudE64aD3cvZWKjJuMvBzVMXSeC4rMuHFYe3AFnbu30cMTTpqjE8QoRrcu8DYSNOfiSo
+e5MmMhDRtTu/O9mhncMCfOx814tjNbLn9UYyi1p2YmXF6DmGlWTNfrGTOcQZ+VMa3Gwpq/Dz+QJ
5cGp+EGNx8y7G4fufWZzOS6DP4NzVrfkBtoPTC4aMJXOKX6ehKPRmp9qtAfezXaY+S/uQq1M+s3J
YgTOfYBVSj5B7TXH503I2MeEtuuNdu0+uCPKr3SCsbnfzZigAsPeGOzM/jVZX/F6MAvcftPtFh2D
ZE+9HFgIOlbCu3nxMrOPM9p0D3hyTDlWTQvQY/95wTalFx67KnU6Tx/LzUlmaI0j98Zl29VC1NPu
0EMdo2w49JuTm/HhpN+WgbnV46FkUNfZSvnnqrGMmRQ829WYm6G88Ic5alOg81ZXBo8RoNeM+4Dr
HK9Tts95NcGydtO/mBFIfrnblcmtuY+u+yKMnX9yW3Zgevnb26MHpSUQ5l3wfYoJK1I7/LQgqNhm
xtflvnyz0OilC4JI78V3cH99IaDWcf7eYohyNLATET8bMBBy5MQjncSkno9ixFMAGs5HsXoR2BMe
9dVn/g40MsKOZJhJEMObiYBCNv8Orm4ffcjrTDMPgfOLmjKuvX0SnNNJjfIeHKQkuEBtqNMa4cN1
zBptnM4dXg99K2V9DexboP1L30o2FxEWsi9h8HIEa2ChPf0Hj712rj4bo06lVGP4KsZmY4iBbuNy
4h275OSQRS578O5T+3iLuBUmODK3MkPj3XFRPY0hcVVqlEi2yX0syRoXrP9xexTCsQVHQXA2P9LL
BzjH/jXkJEFd1GirSZjH7TPzdz7ClRx53GD8QEp4Preg5szYHg4RgFUbwCAFYcSe2wlDuZCbQ7YW
21M2c34h7QLPqNtsswoIxeQGcG8MkNYJ4MPTmR3yTyYBV9VABtBV9Ipv58aHdRigdR5bdhljwEq+
tz4brBEFnXEXG4OZBaj55QHe6fjZmtQPg8NxwKQbbh8XC73KycCa5TI2j6QOHTscXTj0eFdZxMoL
GTmTMoP1gMWXBwg/oXH0O7vLbM05D05s2AI87dC7gq9QfoEZWQ/29wF7lMud4y5nNP9l4YQKY7iN
mX8k+HYcIPbYnBc8IxL+Yv35fJ1ygwkn2wnWBeLFhx/khUtzLHCwMFBQCuALjFlkLQOfYaefENIA
M5Nn4xXOBGCD+4Ed8Gyzwo86TucWwcKRvuDSJ76dhbYzi2/tnevfIrtzav92kGgWIC6823nr5MPm
LUhob/IOAFHwOxFeXAIBRol2P040a8aVEDS6yz62iHhsL07FhH20t9oZTq7ZX9Xk4zGVafqPrcLa
YDUzMz7uo7a2D6LBi2z20rhlu+MhcTpijrHPWfXyJIle2ik9wLvkPX9bUwwzJISZy6EUHHHG72n+
QUQZ+IiPngLMgT1znE5Q7jwUE20C7RjBixgyXAsU7Z27uKicuuBa/Mxhkd5honbPQ07M4jW8YTk9
22bh1Qpc/TaKb8UjsYeQAeTwwdn1mu8wKVl1VsdWa5gG72ABz61PtFoBErbLP61L9DxhezizFvX8
aJ37rbeyFsWSHcak4aNz5rGXzy362fcQN1YQBWrWpufEP1w3MruyBUpAZwYTjIt+LcaH26E8fRJW
ko73rmcl0K8cfsx0jMJBj7PETqFc5reH971CVzFheP/SiIcfF/HnZMfM4doAAHiirGEeh3eQHAbw
pDA2i673ATYFgoeLa1gjkDB2ASdIusbwYVJ5gYfepUMEE41wiN7Xjo6w/FPihPrI78RLqJWwI1AC
x/7XfM1fDAOdurSNzgnokFzmLMzx+c3W+IpVsRo0WuM4HT5kdhnBad1YBWzf99beMFO4jqc1diZg
cL7l5NLLxpztimkIvrZmxoQVH5PA5n8HaFWxw3lPk6/j4oxneALoMubFUgHNxAdswXfJObTWvNPe
VG9f4ncsW/PasrrNnM/k/kMO5W7tk6MHTKK3cyjkW7wUZ2Mva0t6AGbeISKpaHlYn6LT2twSjt0g
+Se9mSnbahQuv0d8HFB0QwbV+sRkatzBKdKj1Da4wHzxCa4R4QqWg0Kzb3ClIxRivq3+yitXFBS/
afiZp9umAET6QogcQZe6fLFk5zHEDacHdre94Zl5ktqSE+ly9V9wQmzz7W694/AomSg0z2DWHGjc
Io3I5iH/qRgzcN7gbJhpZjZyL1iejam9cZbOcv9xi87yoYtlKiOxWMZEJ1ARU65KYhUro6fXBfXH
fGsvy6dZhbs13mt0A0tCo60v7HVw8gPvOawZcfTentiLmg1WoFg2qFhbMqPSOFpwTZ6+1ykaxC+P
+YzWelc+NkPdcuiVQsGzMpX5No3+j6UzW1JVWcLwExHBINMt4DzrcrwhWrtlcEAREHj686X7xO7d
q9vWoiorMysrhz/lud+7KscN0A1sDHQXmrZ7bFzci/BH9oNEIi5XiMLkKIWLA9m0es+abmUfB9sZ
ly6eS2EjXsvYdFMIa+yxM2S57R5a21ARzuJc4jl8Qaxzc8EspzslP8LH8tuXPbiOQLutxssftuMO
TySsBjaRHdb2MhFt/w3Hf/md1s189MrbhFAQBzOgucAQd/kUoWZIYJ7lcIba/Lm5MFTLADVPEeo2
eDJQAsz6S135MwwCVeGi796xbFmGzIXJ8bzvJV4mJ1PmNzgca/ECaVGphsgMlshWXMYMf99+Lpg5
TO6NMeQzEQ5jjo7sv+lhB9k1kUDSCA15PlRjRHgTeDk2I5y+SCT7YU2IsMK+Yq9jCW/rr2yQoIqq
oW3j980GvmpsB1pdE2L5etaw8OTJX1a9/6AlZBWwJPuHEcLT8JexXTZ3avuMvwAWQmHIi0IUPvt9
y3dbhC1qGRmJgTbQRHiMQMyaF67Mh7fKPonUs00IMD//8DeeKhxD6gYXJ17CdpIN4fy5bnVR7F/J
tpYcgG9chL67Nufummlx42I+nwvMgTsJV/KlQXJ4jND0q3auODU9Jsw75Dr+JcKXOXAm0LZpHx6t
JZSTScEPImDsoXArMGmwdQ5pmKBsPMPjyuUHEXfeoJ01eyAsyp7CmXue8J8oYukyQrvHL2CcGRv3
5ZfEMiPmgIiXF3eOO9IXj5Usm9DbSvwZwp+ycPbIOHMgoMCMc4m6QdwoVNgzQ9Ymc0BXIYmwmrA1
u0OVJ7YnlJABeRubgB3Eawg8igfBo+PtB/8F62IyuMmIYa1FbGArLAbeychM7X1hcpD2O1y7/4rH
l57YrdcfVvyffD7+cWP8all5mrQHv2P0XQdhM3c4/puaagt7kMRAbUi04JUBAh09FzX3rbbzW8Sh
n9xDryCcbXApBMNv9aEZZ1GvtZhOp9xPXwS+DGpgO21QFqunfolTx0NnmNh8wBtwsBajm3PrORSQ
O0Nl3ZgqsQjOT+6gH/2fadWkW66NFi+oxB7YvWuQ4q/OmEoczq+k6NYdxcflHDuh18kWTyxkM51c
IwKBrzPP4HpKBLTAkMEmaDEmHpcnfMhy7/gnamfDldykFQV2kF5tLO63eb3DAuSSX9K1gbwmrX/H
4FSnGRNufYxPvFqPesyFoyT2j6w79wvWE075sDlyHmpknNG3tJ2VIJ9j8RNufC2L5z9MMStbWNXG
Bh5AbkleDJYuRlWeBBi86AWsJSD3XbwmuGRsPDbFKjZi79b0mEf99SZzo8sHYqSnJK4ftBBhwSdO
ia5NN2Y82eH0hKSQHirGy1Zc6bFx4bbayWZIART8WN8wH7xZU1adzTK8oi9azCsAHB6emCVoS25O
aBVcOhJ24yTIDi86sofTd95DF3LxYlj9FnpNuOOe5bxXyII7e9RrcZhjHPPX3Dtxg+ERV6yhytkI
CR2fLvRck8xzilNDPEuUUEdO6sP3GLrqcxtGLAY5wMPmivGVg0n1mDexbxV4IRhsi/FGcS5pu2u8
/FxMubQRSYK0IPd38sJLseG4vlfcZrNFyr5G78KzKY+0LFLPsV23TIDb+pXbZPEKmFl0HWBuxelb
ggic+Uq7sK5rM/unpoPwPaGajrsZ13IcC89wUmiF77xy30g2b3d2JXiQPUgoKn2zs3LuUkdxuoVz
frc1UO2KPhvn0sjdHsRE1LLf1239cWeoKdyopevdG3IHWlwQ71X0aP0H5Idc6nV9fW4BmMiHL9at
NbPasDwOEix8vZ06QM2Y1gmyl7jl3x9PD7tt1MGP4VfNzIEnm8e4zH7tcPTAm6HDFsl1FCZDeIRT
hkvTU99qduM5V9fPHn9K1kxaLUify9d7Ytihd7XGLTvfXKm+SAeutQltH3fYq51X6K4va63BNCSV
N+pyk8FCesLdzEq3KWB5J7gVjKB2f4rn09Pvl7qZVbQMs39IubOscUnk7b16EMQrJmQzZ+2UXcZw
546NVz1p5tGbnHwbS1/D9Cu6Yq4jAN3suU07q6yZ4+y90aTr/qdKU4RO5dXnezts403czLJoqsFb
WPLZdVTFmyIfqtlv857k2h9TT6Lae2CAwYxcT5MNQ02VSLC8yNx7X7t2yXmqAdDidvxXGPn2W/NK
MqSNMBqkSs3lC0cFeRxviPwkJbaZmdYgawdN9vugySk88HA2TTtNwUHIldZP3LX1plZGOzxcXAxY
cO+kZ2ZPim3A4yfdIHmfQoyEZ+dcUdMNCa/ac+Q0AJk/5mpEOjYSEmr/FJ2MLso6X4RRPkQEnlcg
87MPAIgp9yLL10xKyzvqv5iu2x06vhtU0dHc+aoQAzHufu0Am6V1QLC1I8drzFvQKncvMiov5i4K
fSendHj6XPBo1EQ7PqWX5bqvWGjdZFfTht4cc8pycRRbpLyOFBzOuoeSfHflg4yQ4ynhy583RdJL
thHp1zp9N2LL08m61cj+fhzM3PQU4+2lt8ovrdRnK9EBuCmJBOD1Kzc6tZPVBm9JJ1xgS9cIRqr/
aYrrh3XtG6X3Ipsrh3H1juq5jeW34WfclgD8qrR7YMviWIp3It99ub0GGGXmeh92CttPoFkm1sW8
oODwxi4+gJR7sMHM58qozjMJItznXNk5XamtWl1hLKRUiZKRvnTd1m9M8lxjvXe9k+H08Y109nl2
ORWt46eZp+kRx8iTqmrHxEM0NqiXKGyQwt837raXlklz+IDDYMDC0b1Prd4jKYN7M9fdnWEQ05tW
d7yE7u4hpdyvKdEAsnq6hDYA9aT5Mu2R0Re3exrYSk8dobHt98iON062rSgqSbYJdHZhuYgzrm4X
qStK6FMfTcgXcfKw/a6ue2G50fL9rWMt3oi3kv3T4MYSlm9v/hvBax4kfJSPrlLIMQTz3UhUomHi
GSFtdTquXzlrCnrXkUiIgKTMNsfcyKFDp+dQVkWUCSjvtQud0WqFRvgYrGp9ctWW6PQ3VE1+njS7
IX2uq7M15rxMOr5l0Tu0PlZEnLsdpkhqnwvahEl5CxaHO9NYmaJ51Y2clcCYU6hVBYW9AZO3InB0
adJBFXDuKgnOhkXhTpFJSo/eeMdvgUtexwfQ0vKnPeedVZV/PHSXaw3as/RPpwE1yoYVxTqTjz+7
mDCASf5Ru2CewhztmecxDylFA+rX6zzBzXuPXp193jnL/jlzBtKToXW8EdhIjxzJaNzchX3ijepG
flNuTG0CFWRz84H1mKngQ1AxTimkRoPyxg8fmZ+gVajGu+enztNvn9Os6V7pcHf/y+B3O+/G9OyM
NxyJ6+jejfNywGoKNBSKrHouUfUfZZI8fuv5yyIxIBk2zZxdtXG7BepjcVN62vvlKQkYdlFQ3w+K
sjTrHudCzRhsWlX0Q/zb7kIBLzT2WufHLb1O8fORzx6NeGPwUats8Y2jToj/Y/m+bJqMo48M/8EJ
VN0P7481VEowHQH4igKzWYAuh45kHhmCtb6HC7cmOPKrqx3SvH4+r4Lhpik+LnOsNYuHPSQ3idof
qg2duguV6rcZ5Dg9oBc1Wk0ECxd3QudnFtHS57B5RV2j2l2p7uzsnVcvZbehEtMN6wcJXlQSvl2v
0Sv+pU7AHTn2LP2M8yigno9HaHWv9DvNVL2PXWdqV2OrGaY0MIq6HwoR1fRNHMfEkXUy3ZGuYoJP
lYSrDs3Dc3IBC7/WwCgdXnM8nwEffTuzTgPoGIVUDzIuNC+BH5Pj0xrcH4srLzlW8KIswt2V6TqN
VkydE1AzVqr6T3/RUMz+6VCiWc/TeJPAZ/qLQObtj6pDKFrf5006MsFFqbt2trSQNd5OW8p4UiZD
O5lkjX/VB446UrJp9cTSyl8EW8kF0Sb6PSXZr2c106hRg6oaK870Wa33Fqts7/PydbLftH9n4mm1
C+3Ir1miGwN4cjsk2fmd7XK2p1m8eb/1/hlH1pJSLc4cebJ+vtoHNz5aIqNAUMIdqaINU2f+aYYR
E1Svl+Z14hfbrALorM50fZgUwDrfx2q+anXs1AIVN4ieu6TEjz2KwUxw5leqeu79WPEsfajSptju
l59jefvTtN+iE3oOVchVeM6aQfUaKmPjjk9U9eJb3HPrRQVt8lURb2zt1+GkiW4o4ar04jjFfDsp
StBQDpZXOwuGeuG9H1XVWjdV1Nhf7lp+yGcycCa0vJvbtKeuckImhZezPghSq3+WdYgLNr3wLOP4
intR3Hulo85jG7VYWdMwWb6UffXp8whoauFxdKOtQtWbEc8qpdNT6DhNIV6pkdmRAN317JBtovu2
SpFaireq9JSJ9nvHXg2l+NR5BDAmjRLC2qPSEkTDmqQd24ujbsZ74p5Ba1nqd+H4wufIMDmnXsGL
OrobNZye2CekpZKZlXsAfKBe7zNkTVsDxT95P3134NLqNQoeD593FGdtzotKOLxRxt56FalzZ/Mf
z+l9yKjRvCsp4agNLlQkF2FhXuy1uuQZNVi0GFkk1d8C1p7s6A9K3+myC+WZ5u3jvUGPOzE2HT86
MPhKO9xdnJxdyMdT2t/q8IwC5k9bAI4VFkW1cwOjeMlJLEPQInKPF3juC+Ax26NKVYpQOCpaKnmV
cfVhfKRFuKb1gpqZhwM193m09fZcClEXzI1gdQYRzVFy4hCnkjYKhUqVQURtUhyi0x1sVqmXcCf6
rKLOGjiwF3B9ZAl00dqBEkSnzzI/u4CCSXIUfMLXUD3WCygW/nWO1I1WezoIRF2Tsg7jTDYKpJqm
JDRI0oRBNDkaJDqlhgvSusbxMpqnG0AHnBll8B+MNcr1AD/V1hDMnnSmzVJdaQvQSUlrVNSgXihj
YDxpTnHFw9CNLh0r4DxJLqyCRxv/pGiHCCjVLtWhM0X0l+38M9q+R9FJn6auV02iLRvZrN4jqqmo
FXkOO1OowNZAuojSBZiCOlHuMeSTkah+wT2QwwZQWzaT6wYmmSl/LW2/4asKOuAPZtMGYrves+5R
RqzHO3St9Qhce27k3fTmqzY27BZOa2q64PZ0MDBAkMrI1g9uUbd6BZoRoEx5M0cGBZ+fZSnzuG4x
7kYpTrGHR12orfuf3Hc2YCmdtQVVb6asujroK2tlUDNLqSk+gJq8z7W2uO6uu2jHmuEsDrErocxl
soWl0MRLmAQGgYpwG7RTj3dbRIwV20kAh8oHONCBsdjD3zAfc2LBURaEP+yT+a9ZFYd6YU/0Y/sL
S+rH6AJ38fn219kwOigS1oaE75vdhbCp6YMZCLsqao+dRUSf4FinfnQSGduPH2fWxSNA/qXsUxSp
h/zl58eeIXIB99rouU9lrUO/7WHpEi4ZP8/upx/+qcfqYPwa/6qD2gTKmASKNA3Uo/EPRGUpboX9
23WzoiPNr/vLrJCUuggKWr1TF3OquO6tsI8eE4WqT9trDx1kTvWoL7dYoT2JK4HdMRdX1bui88oe
5aYaQjUzfzsU75mGl3CaH/K0qx3SD2KrHUCK/GA0AHRB9I/aod9sp1EHHG8UqGYGFKIvSAkcNxiw
1KFJ5R+ohcbwPgbm774zF+GqXRgLGjevQA+bAJHM7grSoBSgA0GsT5vVBzy1dh9iwnWlhYS5FvwA
/IoY7/UeT3q9B0dqyp2EU8XLXQ8Lkz+FR3PdOSZUOjvT9oDpX++rMwHi8KguraU6i4c4jQdo4fDI
HmDQAapxxTSjcdVnKUdx6dnr+hxuDGQq2TkbJlDsyevh6fYEe+hOlpgzhcjZhYy3yROLdp+hJLX5
dWtNVWq/kUTpoVyfG3y7+f6xjzEOzxrT+iz142Mvbo8jbA4jVNxJnu9uQxQgaOcCfgFib19wysJp
3guo7F52lubamKPt75fyFhCYJVCz1JfNsl489yZIyZ1+Pb/auBy4sejTcEO8cqnNBePBWD/PcHi0
NUDSlp9Q7MlFW3OAPPfuoIrIyAmsIz9ZUgyfnyHLY985IoUoBx5+BOaMG1jmNUttfaM29aweI2jS
rqmsXHKOoW+NNQw0lIrklHKHez/BTONABYGBk27NsOqRJz/P4c9DppCf4VlcUfW82EPu7FIcwFL5
qvwE9BU5cqq6h0JFHsXK4i8m8sa2IFk1vQKnmQjh4wwd2Dj+zoeLA0nemyem3VJdCjqwdJ8lPRoO
elLGu2zX6MPH+bb/b8RERuBByF1xxiaVJTVL49+78eF8YwgIlrWhexU3qi4PgAyvAZ11FqCiCpCE
I4k7HrCNxzeVmBbsTd1++xTWyeuewE6wuva3/U0uaB5lHP59ltedaHq0+4eEFKrGuIVj4ZSM8gyQ
XmwBznCnluPYBUAplJPYTbp8xzqgNpuzO4RhaP949VDBaLzHGYW9jk7tOjR64R86kXEYAU2E7WGg
atccFat6Aaui0lhxdEJFRfiXRPOxMTLUXp25YE8tiwOf6GRdMwDgYiUfOeV7dBGIN40bJKdkx1Gp
rjBMOqvk5A7qBWtG8N1/HLKcxNcd8B2iRTlm3ADLtD6g+jg528Vjav4boz6xaKzcj1RsfbxHXth6
2uGDIio88/e+a4BoR22hpIA359yNCs/9JcMI/WLNNPAqgfIrwf7krzZqdfd+9ZVmfz2hkaavHeo6
BlbiIOig9sH+xTf4PvGQt0aKtyi6K6AWxlo0VeoBS4BRzNApUAFUJgdcxlcYf+7CDCh6B5q12ZlD
PpeduCgbwAWQYnJgEHtx29w2yiEdPY4O9WlN4P5EFDnmlB1S1uTlXarz+LftUkpHNRE29ubhY5hO
KT70yEKgCG8U+T+Nt8ZL0rUuYLEQSw+WUquoBjf6b90Pzt4CGxe4EP9DzYYJ0JXABpD9T00UxVbA
w2LvdyFk8O4+fH0glYZVF3nhMzkVV+TAgMJgkChOBN9/A8ZPnBR0h7w/k+qmmoYQ117kJ0HYdQOV
+vpnl2SwXjOcVQDiRUNqopL++R1Qb1Z1NX9C5v7M6m0EJOLmx57jqUOXlbyGpKH6hc90unnfXWDh
z+NuAhyIVMdWTA6d6xcgojyhAJsIIkXoZ2vTzwErua7z/ofqMUpExyhQsFGuAYhvvn76zLBlu003
uDIIzocurBA0oJZinPOnI9kqjHcBcYULo9fscdP19GATdk3OfN3XJtJtV6c4CEwajRKZBo9EESDr
g9zfmkMF+DmQdeUfUi6pyCVX2W+lA04g+Duk5o1Sb3ANcm999TCEJj2CJqPin0EMiq0wes9/xJvi
BfGkGclaADaMQ+kCIzjXVOWgi3uW7wS2nzIBtNhn5HpAUVNca3cVvx1wUvVsQB8tSoFPgpwGhizl
kTQEOxbenQIjdMYeMKreYwEg3KieVEOytXpkNYHgLGh7RbAnxb9Lu6c+UCGk7gi4OGhkAaDVQY8s
lI9vUtjQBmTOBg7/pfwkB7JCjtsRpOsBURVQUnS/6r0He20tkglmDBTyST/xSUHyyZwFaWVMdg+/
cIsMmq6AvXf8NFC6T5xdyc9jMtU88nlGpLV0KV/2qa/658CUUuK3TYIUn1myIoOZTFuK6cMhrh7v
7eMIorBgShgcuFPpa+T0hezAXlGMrY7w1420CWgK8DDqZke5Gmshkj+UFlfUpswEPBHEu65yiZAO
EM0m0VggEBqfXCaPJA6kAJEjnJWs7tBCkNwp4JvnsB4dW+fOKD5Eg/uss60Dez4GnGiqrq6nCPic
b18dKlleP6QJdeh2kBO9byfFnN7KvoDIVQBLAtjaI9rXJ5tzHE9h3FEzQA4pMSdIBgRzOFPA3Mlh
lbBPRvgUcCvwBShRIP29JT8B6BucTcBRdBBc+Tj6EjQs5QAKGSxBHYtvAHEEPjmizTFNixZnoI+N
yYOOAS3omS7/cecKXl3HX34GqMKAmxuzShf5pCZoSYKlQFgglIVv7Z79D/RNKQ9SdoJeYPmWf5RO
RTUVtsubT5iDAqqawqnr/NEXW+sDvQWmPl1nU3xsnhlEax1YK2NwH52eSClFZCeud3SrpOFVYAd+
gmZSgH4uApwZNFsCXWlAbcvQ7UVdoAOBEdiigHrmuMFs8sspqF4B2G/eF30evn311YUFFmIyitdS
FJtTcfzucekBtSvDcGS/e1QWewQ1QF4gKhxYACIQFB05QdKPAwI8w2eAXxRQDGlVoHZdOrPSrmtW
U5z/+gFSCM4ly7b7wBykLrYiSDPika40lB3ZvRjdMn7Nmi1JMMQo88lrdp+Bxj8hgkQnT4Hypxs8
MPH2WWJwqyKiSCOZXX/iBdnF9pxgIJki0q4WZMypTCT+F/0UlGZvSwrRMEFtSvr8l/wskX/ij4Qt
vw3XsKEG4VIdEU9YOreg3oPvEB7fF2tqztMJ1/jr5YMWgjPmXBCX+AhLLFU62E6wwLV1Cc4khl+r
9EpCXTR9K51ZKlfKPme3hgWLoxXXZRADjJB83eDYdmI0PnFmjsKpee0Zc96D4SxNo1J5Uyw2KGgG
BAU70/Y3uoDEIYqM1zAPJ8Bn3Sbk1zP2t/cAACARmZwettCkxOBybP8xwcH4kLFwFZajlCRO6CI4
Ie7ghaQyAuV8E5bKkkECX2fYrkuJYNG8ApMaX+sEG9WaYp7zTlkHCepEa4YMKV6NEtBcQDn7DzIS
ZUI8xiWTDU+Ql4orFuuVD9Dx4jPCOpR5sWyIMyIOUI64g1Kupf7DAsM4Q80D8ImNqy/R14ygzctR
A/o9K5RJMxUclyNsVcagcaH4mwBtg1zEPKffJyoDRtGXoJFOE1rjAAXc4ML3XPx5JN/zawltgf1F
739GysCYd6Y1V+dpdOG6cJswe4lPALL6TJi1NZUlxhNmDsF0yMCzeRgws/S6IImPxo4MA24aO/sA
cPTVsDZ8wZ8RFqg8hsXg9oUi8+giziaej9kp3TRlXeVIt33p6YMFjI3OLYcYd+Y9Qbue869Buz1e
bkbJha2U9XNVafoYi3yb8gRcNBZ0KdnMePI8c5G26TLOlAAS+UjHTubPbAQOW9CKZe9AXgGv9DN6
4d5GVvAvy2iY201f5iSPYw9kgsIisrOYpYPoQnsP1sZ+DtgaaMwbZRcxpHnTm08yOS4YSwZZClfI
bGknyy1iyjUEzqNSRfiIN2Fe5wkAuLgeRDw60xInGPbCXLBiOjP2jTJnNhC+C/+aPvuK34zfmz6O
KncA/TrT/7ZPkQ41Q6ggbjJ2mXmzVVHYtXm2NsQTgcsE3vqMbIHNlciB/AG9PCGWza3WJ05jsB0y
HBLO7nJzKkfQBEjovc5jEBKGlPVgynNnNsAHXPH8p0/TwqNcEKEIh7YQ4T9CvEesevweiWsHNssG
oLzx+fEdeMtsLHPkHBKek1s1vBV2Eei+IFYLf2pzuGEKvb68Cp5M4/NgwbvGec5y8Z6gUeoeTxv/
t2Wd6a2efaWH6yaMHP7hvcn4wHcV+GHwksg7nwSikEMhjBAaQn53L7nIe3mQ8H37K6C7MJg72La/
7xFXKfwn6lGkXFC34wmT4UU+rgZMmmgT8as/2YXwD04Y49nU6LAp80UwlIA+NxO6Sn3/VnKQTl3q
HGHRbMAtqBTuLkfh342zE/ggXC14cACyHGe4XTKXKzYXNHUWXUoRYiodXebAk8EjU5gi1yeZrjsI
f+SRDI2zm+z7vpV1S24cdzaMz8GGf88zzwPaaGBPGHkALeV13szmxPhRZmwVnhbxitB+z564k5xb
CKvgLaSh9vG18Jg/IVVHZRtfY/IRT8aQdykT3JgQtZZFhG/crz6eULb9K5WQ5hdWH7e/jcoQmvSF
GgP3x/yysfYbp8ETswBuvBWBA4EwVWkJh2nCbH5vdZ8bGtcyV+k7uY/DSL5wrR/Mf7R+elRdKoY6
K9om0LL4n31IN8qkWXFLdDaONIxQT4QRy/u0+FMO5S7+0w7uP2umz4Qp2Me1euQ6PsdrZSzaRWcl
GuVkrJ2pTlsgWuqMtUU5/pIcaBwH3yX4PP1va/Fom10ErEfliCSh6063oSsGYbISozBa3f5FMxJm
rGUJNFsRkJJCEpUZdVXwP7cEMYFN3/OitJJ2pjkZdHLzx6+zZw+IVsC46Ay5lb+CzvF5his4Rt7N
kE2z8GxiWW3tdUFGWrK15xxECjkn14hpC1CRvZYUyfX9cqXgAoeRSYbISDvb6xygToKbMzy6yDr4
ibg+f1CP0Q+dGYedo/lPm/MJvsh2uOAmwtHhiqKrz1XUJR7EX17dBgd76fMjZxGqXeKQJs5BWI8v
JL84Q1q+sgvO4PM1lqBcOx8nJK7s0YAgxqIK83N+xk1Ap95lfSZvD68pIYAOjkmcHHCqfhQVS8Am
k1ACQd3nntmg5Yjg5GfwLPRjaVFXJN4P1B2PiLbErPBxoFkeN/HrVyCpCQGQfojJRxv8YRh+5Jl8
Xcr1tSeuE9Ks5XDBAKBMiCE+NW5u9fgkR9n7dl557HEWXZILJCMYpeJ9CjfmmvFeXfzjz/PjM8J7
pS/pHMfBfcRfi182lmfq+KqPOinh+L9xN4nPrZ7zcM4oTiocEgI0m90CE98p3hVOKGKSa/pNF7T+
sCfiaQ1/Qi5V+/CPEbW5OMxyPC0qnrv21zC8F9dmWlbshfKkdW/519p8lo/z11eoDdvf8AdNAa7r
D6wUbqJtclHRKHikDXoQ4G/foUNY4T7a1fPP0nH9hLs4AZdGfFwoHJxAOL1KCaRYiLbiEUSxKgmd
ZPcxkQ3WdU+JZUucBJ822tn4ZVxcGg6rt8mwH+I1civ/DnIYN6F4zneIHv4RkCkSkNkglDhj2Sm9
GfIX9pVlvEiqANHgI8zAeChafoWS4R+BWnxN2840OaEyrrvi0K5lybhU8NE1HtwFTfgk+wCN8Rp1
VvqqPrQLd2CsO7RSnpCktoW/AMtWJECDzike4u1mDawHAyjcSGc8WTsOIEP8WHjI4RYmxjSuFyjE
v4KVVuH3vNPl/O2hxlAkfMej/x4J1AfTinbor/ogDqpf9GK0e54Zxjl2iHty5drjdIrEa14d+OYO
EGW4lAOC5ya4I81/yclWe+wnkQNcuygo6IF+czHOqr1CaBijmn473JzWBlRplrilB+js9uFfxdmP
aUFMStx0xIDIjZIcNv5tyy6wjQc6Frpddjm64M87NktCarUW8HEiCrDQD9bYpJ7HXMf/qSsU8BPc
6W9MhAAg7CCHHXNtAsIwStL9WAEswOgQn9AL8UNoRywMqSSW4RpB4fyJRnt7nA8EIGAiGBgH48cN
OLE4H3DcEU2BYbImIGjBe9yE4IKFI32M1DhEjvcJpVzUzHA9dX2iO9oa4WeVKEUUEgZ4dmFrWSVW
EQcbi4OWLB6rieAPkirnIEFMEAZQo6BrSZAi793vwxrAsBu4rwRlezwB5mVYVoAvN7x1kQLljahi
HNmSpYFaEUMMS4EKVLb+6eH4Y+24vzt30HDWxJTZGc589q5sxKbgPTwLQWisICPXgFfKJUuAUGgd
Djx4BUIfiTOLiQZ4OYFASrgg5S52V0xcbUTULHxuryAyxxAZ472te8TmSBAIXWrlDh+1j4EpgoT0
PXyU/DUDeCfA52n8QjyOGhbPvrE6FsWkqsMr9rlQQTzA9eZsP+cM0kNcJgcKl23hUAagU+0zpBge
asCoeIyJwbF67lTEjFGIEO0b48T7+dVwKqrW6DqdEaqETdcJW6K7b2KQoqKfZ5gIbSI2FMEERfzn
KDHmg71ZHIgx7qEfL0Jpoq7YC0+SGWEuV1QT28TPaEV55Xzby00AX/hCx0HbzlMqicqBuqKPCS5w
l/gB6YXJheUi39aGbwxBwAEnNLwqN7lNcnH/YXqxp/ALggWR+Y7kvbFDOJYhKFEHlNfnMcJ3jhjU
BI1w2BGofJFkJdpNThjutIUPMTgu+OLCEE9YEm9knZCMtfF0CMqE05e0T0WnsB/wLLNL4EeNdLYu
/CthlkbIDVEQhPoV8JZbAO+wcezj/w3bXDjRvk8QXd6bZCI0BIfZL+xvdgSxQdOgXZtmiK8dcsHM
PPzD5rwCdBU3Dyb4ei94vshMs2CCj2tPTlFCBrghbz6HBccwP8A8bD0nN7ODTnxnMyE8Ig4hEWtY
ojiINkRtqz3OC7Eqn/Iri5RVdREHYhkQn3U1S3qfMk+IyyoQS/TOHXjn9zcsyqYTFSHAooB24mFM
o110tJZwiSY+/PrRI2z53F9BI1NBX5PHJM57yj5yDOY+ksOYqBleF21UYn7GdDBkpTA5StNMAtl/
9gQX9UNCFvAVU2P57DufIjGGgCvMItc3TCM6eiU73glVmQ+zQAGwfOCTf6EF2qW8/5L+wGluWkPU
AhRndNiBcQmZMZXYnfJ5ba7BqtYMZ8EE7r+DC/sQTlDp4nQUUpDRARh2JWFcCHePe4gAsQ2eKNEc
Qq9oy/rhE8UgUEsUJO8iveER3UTNjwHvrVuYuQk0wNlOKFR1+ZIITnKCpHwI/uFpfIkoHJ5n+b/9
hV0gMfnut7TblgOexyNQa+zKC78d1g9oyrbHiQStEUjmRwwFGGsGag1sZ368Oz3iJVjyhDYa3J1v
P4S2QwKqm7Rf0DbDoIEGTtTeDaiS5EfDECR1YSmFJNSXXFBDnL8RnufkAluGf+YvZyQ3LgLbMDfR
t6enrrhwYh5hF224g/WfBGlXGSCi8V/SBtkuOTVLBukskwvViDt7aBI6F9B5cSi/8MSmPqDM6HMP
ABjaUYIqu0iHeNse/x5DoC+8YlMQlLgGpIjgIckDTr1FM+CuPsJbe6EXOxV1RBE+0q+E/oxaIA1g
HhT3z+9blyoLYBWQcfL/ZEP7CBVSTyubM3z3IAl6gmGLXYw2YIU5cQmJiyJHrEMkvhARhrqcR/wd
PuSgKEjuFVmMLtEOtYoE8H7sHfFF1KjbKVso7g8yKhBsPo9Q8QikXRRdLCqAk4ShRXB4BlbvfYiy
Fjvjq470xwipQ3o5MNtFdJK8FVvUCTrgzWFsfO1BMG4IwOMMUuV9TROgaTjC4YO6FJTWmzpWlLcX
Gn3gwhWdkmORXPgdG4FVoG3gbQSXg46TpVJENSDdJOKxHGJ9Jr6enAI7rKUIPpGthkExe3+ZHGcn
dje5BRIn9AiHkQzAdfA/9kM8JHJMKjVdBH6ZJTFC8naI7PFEpopFdKiBeaM4iUvDuj0Q4NO5bFky
r8fZt3/RqtKhlbTDnbWCrtpv9uq7wKNQkkNGI4Vg4xiftwGERRfBalb60f0nS/gGHzGOOkdJAaHN
ISd5SYS0w83WNxOJ0WoHKhBCUGXlRo6WuLegUmALHaPqz0nmWeFxeU50UIW8dzGLKi57NN/S8L9f
A+pjHvUor0cuSPxat7InLdY7ZuaktkGPG9ILzyo8GiXKcjjjM4osSPMcGECua75O00HSRWh6eOSF
/C+kB5/jpU0fVOUFyIa+flb32cSdav5Gm14D1RNkQlqbe7RnxqGTjbE+epzwXRo2jslaBvO1IEop
iOjuvO3pfhFEc31MG/mBGkjnSyJ6BWDNzamj+dfgOXpPysybmESVgT7kZjexTsn82X/N47E90vdG
P+RiNbn9aKPyHK5bv5g9ZsZIm5kzbmXD9zD3Kfcx/baL22Rek06NW7haqeSGb+/AsO2VqboGofTi
cKu0vPqi4jck/k4I2lfSINPIBfKs2W1UHTn0BhVxuPeMkNToRkSR9oNBPmkn9cSdNyCJqwGh6R49
tGk+Ei/twEA7KHRKe26kTYO5t3hNDwxfH5MswtX0gg/UDBrWuyMyTeheW7P/naUV+g2hEmtnjNLb
KJ6VE2Xk/r2t7nWOAdpPV5O265DiRXjXI9DEPdha1j0CB+CfDFMeRdsuv+g5q2R+45TcRWtHut51
BbMXC+QkYLUQb6wc+CzBG2Kory7gBMRDqD0mSjwvQHrBFv5pRvXh9scg4azY45mjfV660j1l8dnR
anJBzZSrjc2FugQxhmrvR9DMOqOtSjCWs3xJhXI7dJDU9esnX7ym1Snq3+bljGgmzf/+FRwoK7oG
LSkE7KbgsYILSuucrjMkN9jHpgzKv2zzmBuDCPg8ElFxo7DIIO6G3m2mes7KJO8m7xHXGVAhQWgu
7tFAl+DcHpuWGGMyoqtTIB0Ekxm1WSNKKyh0I/yBgx4cneJMrKMBxmeUFr6OKT6nYJWXqGT9H0n3
tZzW1mwB+ImoIodbMixylHRDCQWSyJmn39/0rjrH5d/bltAKs7tHjwD2sPkDSqfLkKDc5NLOC3Wd
JvKVDe7/9HQtr9NM53F97I6rF4w4L37j5Jp6n1ZzvlSjy6yYsZKdZCUzHrtJSMKdOVvpUmIrNk68
UeVKwTSR9i1l3ID6+mXhdP04mVa1z61n5xxWlxmcnvLu3bYpG8yuP0yxOUrOe/s0TcozGBcG6d7W
bf/JdDb9eLYUfxXX77GvwrJSSDquot3WYjG1DCSxUD8fPRWXWmZbCd1CMxccDBfRafhclWybd8ID
ivEflHSZyPfBRr7DanCr3pJB7f+KOSbsiSe0XgQ69ibBBSFRWzDeJOs/YWhNEk98G0NmAN2td9Lp
6ms1juHZO5oR319dVe6erpJ0vLqPt8LTg3OCH23Y1SKWX2wrC10NosJnrtGv07c/ZzbEuQSlXw37
e2cZj8SfLc9UIbY7CX6TZ/PohdVhaADNXsn8NH/VPjKU/UV7z+W6f7sxNmzu0dvhcPePZAGJZg4j
lQUeRdtfKY9jwThlcRlkjuVnaI1tc2q+PUCF+OozkGn6p7fUqoUnVrtcake2HcPjq3Gek8GFWv2L
6ZL+yGaiZF/B1Erlzy2jdRiGH10MdqDEeV1fcAiZaSD6WY2+j/CvD/TjsOb5cmGoDURaGCUmmnUw
mfbT5wndHPn0o7pJV60QLrfIQPKCdumA/yqPRcWPr8ULIOetFIsMqRjyxNvF46yypuWP12bGXkBf
lpG40Suz7yOqJ2+7+sFpcxrsCz2NZmH0SvX+snWTJijLtTQMGw9PqxryHvqEi3QZbwq9hViveGW5
r5aBJ6av1a5zc8q9+xL+ASPzv4qWM992Fc7r/jlS+r5X+yakR0nbcMa0ohRbm4M9raqMFW2ntdL+
G8rxYQwV/lf7npv2RW/enlUOHvp1I4PhESvbNdvpO6AkZt4FW4RkUtmFrdtb/kMXc/zNfmgDrNiQ
r5L1A9f/WRTfvB0Wddkw8c76Z91O9E7VQvf8yVjuTf90bmZGvmdFz8IiP2yl/1oYW1amh1ZiuNPo
hbCC4PrOrepz08l9BXP4mx6JqxytQHlbX9kP+3Ex8+7x0YZWhuBZxa95FuLrpqaeLqOQbexKBizc
+9W6vovV9D9nvKWVHIwwYFiY36Bp6OxWVshl5wChhVs/qxo7NCjP+iyiDrhpgcQ0fz2bHNzqx59U
mYNItkR8WrbcfZXsPerBcM1unj3oMflO/0lEZjXyS7OB6e69uUtR+YBTZokbTo/OjnN5w00DJFe2
p0HmGrKG0uEa576DcGI5Or3lTk3sJf1fkDMghE7NGjr8NU7NvZYfYDhhWxW+3Uet9hbxcdeI5Spr
tqtGIukPNGaIS74svtRoM3SLDXU4SE6g84C1Qtfdt5rY6V2KeqzZz+rTpUkGSpOG8XNn/YB3sA0B
9Lo0e+d3fMyaaRNLh3kALk+4U7PSveh7FH/Q3yuKw/fE3bMO2kYr7AQU9mJKpQwZArGyLC851GdL
UXPzdnp6c40fFwlMZGLbuqyJIYwMCFH49mFgonJUPdDGOwfTq7jiFsvlrslFi3a3a3uAslULJnit
A6VxF8MS6AXxOtXW4+3UNi9fmp+miShbOjTA6IDhbu4rdaN9qySPJaJew0Yn0b2xMTw1XlPs64Cy
g9iUxt1IZFAM6wub4dnejbYSo+6VG2dtXc0qHBPP31Nv208xYY01eB4YWj7zzX3zFc5gHxlVu2sW
6wXLl9K2U8BRUwFKha73PKkCgOCD6okaA97+qJ4KTS+7apFcN/fOZOCdFtZf9J1WoKFhkuRg87vb
duP3lhn2dKs/wkStA8B5Eo8VRqRMonTu3zkG3PA/5CincUILXbvXHw/sbch4DkpOCvPhjLQwNwWY
c9bHNy344St/K9SNOYlvfbATBjDn2uMJBz45urZRF6JuAtn0qFvWtz6E+wKHjM7bbxPFvr6a76eH
dqCuvSqfC8ygREMpx7H6K111W5O/hrcXBUzsdz3W3cvSQXo54yaYBRu5b5lyuub84GwBhaxX3kfr
sbk10ztW8Btrj7I8glJK9soVQwaxZXyfyr1qGnPqu3Z52ef0Xv7cIpeEXmlTPtafIn0l3ZQtuc5z
TFQV0thmanxOCz2BTrFWOiebqPI33uOZDc7NbD9Wvc/P3dWm5L1bt27vVgvANJUg2Sn0ct63+Z8v
LzO5z1b3U8RIdG7pK3wggLyRTBb9fe6S/Y1FerWS+eJiLZEkPd/Mys/5ZR3lj0MYx+PLgaN1NPH8
i2ArVLnchpSHsG8ymCVwEw2fKgv0wRRw/U3YhXB45FLg1a0bR5lD1yYoHybh5OTGUpG4R7yPBLlN
ZX4sPhFpdH4NE4y8qJiXA09KVUePE3bMkCRT345HmOZofh6FZF/iWnkXXUR3vngepT84sXQu/jnw
rLQbz0rRufLQ7m3eQsLLcXqfgWY0rlgsr+9d43asbWtMJLEK38RwVPbjk4zOwttjzh2sXyhmb3Wx
V9s6/8X6cQbjyfe9W9tield6RYeGuVHHxw25iU1T3uqVRayM7rpztJVzupjhklZcfzH/srqjZFMn
I27RmyjBB5t268vj0stPDQUokB9PvjqlK5uFWHS9WFH43A6XpkNm95Wu4cmW1jMsuqQzQSUJPDau
b7J5wrUKzSyzKQRvWo5wbtzqBRw40ZoCMjQjmGyWKVXa5XwTFlXBWikJq67I/rtWjhUDG77RoqJZ
K4aj/FAO/K/bP5iBoWBOx5cGXCBbPch0S8bF16WYfpQSo9cWc84/KpH7lHZVjL6iKEoMSKZ9Usue
iCF/IF6St0YmurXo8hfQqtG1wzq+LJqydWrd24u+l6SSi/6Gt/mTQDQgJehP7QPxE6YUm4B3iH5l
hUe4qMy1xzyMHziGL8mlC0GFJhks1LPMRZrT8UGUeuFtAaf0BZdO8tJGPPst7z6ex5kWC8L0OFXP
fybmhSo9SsdisHMfnNv3ybPN167xmOqoX2aCpwJ/rt3bgUPmEKnlcU5PkrqhHuVf01tNgBev8EwV
CQvOBCcnbY3ruFw7d7hQRWaunqaFTqpzqG/f/qJHaTch6eqH5IpXM1HK9Om8ixsDyOpY3IxfdQ1z
pv4QY3Ar5z/XwFCkowZfixrF9JmlK6P1VfF6H+dW0ItDjyfWhgNlrk4qigjzfBb5idKImx1ZuS7a
s5fSGu2WBNw2shqMWK6mQ3Uw237MsuVEAbHJVsL/BdA8nJUlku3TtcQPTK/OO8BwExwjDmwaw7wP
N+UN1ZhFqfHsUlxaTfnVkwH+ANODDn/2q6puIPcd1siHt9Q7U6xOvJPvLzprCnHioNhXchI/ltgP
GzL4g82WpVO6lP6hmzOMPfSExUPSFsdEFRxQncOGhgn8L7OzPQ7LYd67ri6F6atoftmkuQgUdy+G
KFGepuBJUFZ6XIrPkElJfPjXOJUvVWeS7QeR8R1VTDNRCTny4aHiQVznOzajqixvOuF9/Y7xkkE8
I6FclGeddQ3yg6jV/ZdNJOIv64k6ouMtmol6HDn0T5waFDEm+m7xsa2J5CjfK7LlD5BSp1/x1Ui1
fBTWwf9uEScIptD/ggyMJJS/G5doW+Psu+Jk3t9wySOjvzQR624eJ33sUKdgj67wwvEKpHKx1oaB
nePJEoBl5qbq72Ln+45n1h7KBeWYBZwwya1dWEl5hk7e/6HEcCZbBnitQca3v+4iS9zhleBpRiIY
NhMmioU+hfv4pWYcA4LlLFjDcb7j0lDMGqFjo1gASdeSG6HRY21fYmdXVrqh/2o/eUjdOe+/7+Ol
27mc/c3+ngf7WqFTiIJ7K0+Yt02Uc6fc8B7mVnQaJ+u32uptFl17ibaeNR7p2BBhmgG3BHCue7G3
Y/OkvvlorNmKf8PjIM9P5gy2hfFrzBdzY6oVUl6S2C26vz/wkb83Pwd6NDY6Hzg39qwZzWYxPrl+
LIcXWh/YfT+DuBj+EEXO/deo8AkUi4eb5xV6UTX/lc2eJLjh12xY58EOc9m69mP15ONYIZI1Utn2
uMoWg/D3K9gtoH9C9FzsrxSMmxkTxvU/9t+tajpCFn6G/hhOz063s+s9K551sm6UjYBqGq/+4afU
g4DExTQsf3r7yf3z2H/N0+PMW7hDV1kYJXuBHckNW95TVe8k3tAiZvtqo7nZu/uWCSugfKeQq8WF
8wZYVsXSoplQwbo4EOgdeqcwxhrPmULqrCC5zBWtLws9E53p2leF96PjLbPzNePNZ/0at88fn3cs
/Lnl1LbpKpqDAyT5CkeEDs5ASO+6XTeTxyo4Ex4NkQVqWijZw0N6L8g7npVv+2veJPYSbFgq4jvl
5C3M+k6WYqG1HoOW9AyFxqnmCescjHXxWzNeh4/hygRpRmAa5YbyOVV5lN4hJr2pMNaIR4n/Q1Xk
2B2n14jvSdGJW0pODckAdpMisUNIH14LW1lUsx0o5q4t5G9ItCFYdGdofOI5e7irSoxaiFFdu0eH
Wo5663qouDO40BoWPO5OAKXotKqoJ8retrmrLt9yCuMJqwwFro94gjn+EG9cqOvxg2xCThPCGtVF
qLb4q1D+i0PN6TLatGe9Y5EtcOWgwIRimKgn6tv2qpbqxHQ62/odMzcXqdc1KcH+kZ4Ep3z5zV2l
c/0EYVUOypKleemEu74vSd8rClgJeY4b8WUPVOJz6SaGb1aPjTctgU7S3EYPltF2esr5Y4qnLOj+
46/hrSl+OHXeF81bdC6ZXoGxEhcxxwiFyQgOhJ93rHsrM/l/QNTSDC/5XMJMxyjF2HZZqj8hadvs
Us5/4Ir6ILMareYg94a1gbV8VHFDE7OsYiv8hitq9zl4tGTgjniWNni1FeWuoUMVpKJumy89Dlaj
RuNUzvKWHD3wpYJuIId0/ypmJ/fBvp+fbCgMaIirB8rb7/Tnyspbu9Q6fJ9tOX42jrNscfd9GP31
nhNk+q4itPnY9/GsW/fJ36sKN/vdnYJ/6vnXualJqT9Ag8Gv25GRbbNZYuXviBNm5qGv7kGOIYKM
y0FQdtay1LYZvSpIqRqjiwgN1gdbln93hCzfEdTW9kogriwxRa+VIMi4VvohCai8BNXe+wcZnU88
bvdUGGDO0LfsJdkPlTGNi3PZfKWzwHrRy3peUe5GzW17O8Z1l7bB9luTva2HdHnME5uuqo9NBEjK
wLNCHEKoA844Aj4oN4uj/vnXcQiRg1MxZjT0TNr7lUVzCMBQh7h1BQh0ywacPaxDS/n2t0Oe/IMu
IPzjf99hkQ1Q3OtLKXrZ/cQqq22ZXZKW92umvTMw6mGdFHgNPjZXV25b/t7k8gVsQBeDqfNgCzK+
7YSHBY412A2Ipcw5mQBfpwJl17c51B+ieJmznWqsKMkRwTS2KUN/A9KmRvra6TCyhL2QKpj8gMzU
Z20r0S4xXxD+6TZAcAhxNl6UrmiyH64HjHhgNOe54VffOKvLfBZV2QO3RfQfu3ZcHAyaTOCZ+19h
5bZnE4eZ6249w+fNjst2JHa+NooGFgUZi/y3gNK1+zq4JXW7yuq2vpOFYGKGS5xqxttGUs+qYkSH
cjAdf7QyrfTvTAV7EjhbAQAh2BQxHWIuBFZV7JM4zt6SewB4tp+C1ttJr9K3Pz7Lcfh3GQL4mg8o
YG4T9IlBLr4A4VQPSJ/qD2z6UEIV3KglLrJadCyfjaSnRuCG0Gn6UuHmDwNvG72FNBpG6feU6c7I
IcBIb/L60kJgq5CMM9z+UaSUc6/Bbnycrj6BxQw7/90ONL7Z4C8dtln6SjJNQIRBdFW6zq2WiPKH
eirjwvIb9D7AbNj8zsbusnsYMDv6wtCr4Ai8AQn/ENaSH/Hf2JtH9NkPyrWue5rxr+5lN94tsIbW
qFrHLXyB5rbM6Kj1bwMrMyPaz7C3YxH7+l0v/UvGvqiwGebFmuj6MfZzzQ4g2zOt7gI0OsRxnRB5
aET7ilMJh5+AauNjO3/03Btf5/7pdvFFRmD/3vl55N/mJ68R+dDFY5LuAzFu70HhaBrLFj1fC6pZ
S97DN5gnx8rQXY4ZWddwgv0k1n3+sq77650HbGzdSE8Wd+0GroIC1bjPrdWKi9K+MSui8kg2y1aN
lV0TfGc2dszWeRZUFs0MzQ/+eOska3Mvi3nRfESzXiKyUxSaGB8Iwqy/6hhztaC8mtms7G/Ffetc
5ug6jI/xHLqb5rpbzbR0wY/ykQr8Y/txxF3dtSzimVS0r/rtda+gw9sbihOj47/UjH7ZM1A7t9dD
jdH0Ljn+0NCgNTeDRXTuJCfnvlWLdvrUfVFOqZkR/jbUNZz/i87xc/2dGN2lyKbq6fFheOv9UbR+
31oGakhZGno2ircT8109JDKuSlYdvcvI7DT7TY9NrEb4g/DZA11gFOsc28fmsrvYl1JRoZp7W3+L
7vq1XVkV07+Ubo/R7n2xZZlQjv/mhvwfgr3BjWwaKIqY3eeMFLFdpqI4kHKFrMxNR75sa2s0XVcT
Fk/H5sNUbr+PbHufQAmmT+xlCEkvIIU89blVqIutr3g3RQmULqc6o0uPK08lFa0q+9qy+qhvDe88
c9012UZVC3oruq27tPPfDvWMLD3NSsNz9te4VTNKz7qcFZGX7t5lM7qxdDX0XmN5BZXnxCZgQmLS
N1bFf4OVooMxX3IMr87F5fupt6+FK4eM9hYrLavbdmp6aYQ1W14G/a0haaF9g7MmeHmUt4/S9eNi
kGPeRNMpqxdZoZvja5rr+mYURX+9m91m6ou7fAXa1GbXAD+91zH7pJul3sKkv7fPswG1wOjzhf0N
5ILerLKqxr6PlTkmducq0Jc5GooosYrY6GuFPAiQTtbexQ1JfC+mNvOtl8K2LB964k97AjV0ilFj
XZ41zpqFdYAmtqr1wkU3y1WeFFyNfec8ER/bNzEExj/z71Jy4t7WNtO1NqrT/v9FcUXK959NP1N/
fsTHMU3PdF2NdYJE6/yjH/YzLnvOlIrHWn6vDXkvLk11URccAeDSf7YyZWswdCdoj79oP32k2NvU
X41jOxe9LAhi1XxzVeGI1c5Ut4Nda9ZfdUyDNCSSvfYdAKvaZmBlmCGYW7kMGtKgXotPuWfV/9qa
Ynvx0ABtAGQvabtZFYSDfdkOpQjeLO2bKcK1szaKIIwKNDswufXSAKeQjZ1BT6GJPJSp/OBElhoQ
jozZ9Q7GWNcI8yhGZYqAbziu2V2sy5CA2qHnmaO61K1FdMgD3UaTaq7yV723E7q1oFv9G2ckjR2b
Tsto298uSsuuKOgo5KoSJzMcWeGvp7ryaFvsPrE9354m5ixtBwh+GmCUm1WNOXpi69pUhSsxtFBQ
RAnNR9cYosr3NhfHKAXBMvb0jp2wjNHQQRlmNU0gx9LBllQzXoMLGR2WVtHmW/UWPIwPT+uoUU2O
nAvCf9Of59q59oqE1/SSYxvCiRipm6wNFD88xVdoSJSDN90OVefDoQ+HPd3pF2ZtIqR6Okq7ovKm
ecNNzpXs4BqFcOZ8e8lQl74wuo9X/dw8Dn/KQ9E/j7rQbcmU7HvwLukuW77TwrddgOnkXRFA2mVU
mMj1eFG2Z0JfboJuyRne7pPYFByE6m+IqgZYBy0gCXs7dnZ6TXuBBm5IYVT4Tg4u5paEvo08MvPm
vOwca6dpupdxlER7+3G0ZYBvoVFQmF4uw6V7/rhtSs/xZSSOt8RMqH4mRZbQV1l/n3rrd3DMdsD6
sEerCnZLNYCiZpMHipUJqJapplo36/q/7ySCkqwG6wq8pXCCxQXNbAaX0e773FGmkQ7oQG3l7EHC
k6xH30TPDlelVyv+eXhfv13H8XGepLiAq22GqRz79pAf+VoAEx1E0YVukylmbFqIdj0Xc6+CLAGI
9lydfb58GgGJZr86ZQ9DfKJIFByM2V5hEO5yppX8zP+KZQMNmRy9L6NzqRClK8w3B8/2q2Hreqge
mzCotsGvKQ2vLgGpseuJ+hgE/sQjaPPogmtAxFK+NWsdokRdZeld6KrbuSHAJtS3/G+B2fjA1LFX
34Iy9tQCWNRzg83Hbuhp8C9EIESClCrXKDl3Kdpr1AucrREAHdIoLqzHZctRDQ9kYFnad/5GEs99
2GOHfx0tyFoEUc0EUFt3N+OFWpozOwLRawmFY/nzrB9FkbOMMk/eQzh6cxO50OnJ89NGur1812al
yfGcmadRepI0I85q+76n5dMTKp4gtG2e08/4J7P5ZvznKhac/ZhS/yhvIhlTne2v43MtElDjQmW7
agaQbEX1XQhZ8JWwbTp1H84WrI9bFUv2PTsrx96XoqCDL9/bRu1cz8/tazk9zFUKlR2UTUVcFBOj
/ccOzLrqpJwtcU8bqnd711+85cKb8atxdqDnSHyCVvpWTQ31ouWgeb260s/Kh06u4Xlfl8/thc+T
qyQGm9oaXTJifypvdmMUI6yNlZ69Q4RhAcvWXNczuaIyWgEWH+GyqqKluDH8gBuxFLoNxZkanEDT
QWmZ52qkQS5xSe+EPoL8bpJvPka5KDENQLL4txt0cFnNGrh1MVYK/Q2BcdC0m1obmIkOFfMDYBad
omQDMso272MeiOqTO5adHHq8zPvp0qwaF5/rqtaX5Xt75Xk91/v4HnaaaHEtVLe18nNix/N2bZKt
0L1j5ZVWtTB6L9/TMHMOifUjVCQmyU+RnzDgi7Tx3Vkj15FdUT9Fj2jX3TaPzczMvnU/OI2Wz+gh
Ea7j0wkx8CwG0XE/pc1hMFD9Rv3Vneimb70EHTZN3aly+9o6EQsNPCI8H1vKxqsOFqimiZxv9Ve0
aB7b2/qrlWqJ2GgrLIIaZ3ywP5/SGpKkDmhTAnBWRXEtTl0KI8lwtMdCaBAVOsH67DPMOlkjaWW/
NxjAMjD1MxUuwYuB+JlS8p06g2wBo2rdWxDkx2uUjr1bNVFNT8xEhh49dKJ6GZ47Nw8x82mrDnSO
c/NPw3ed2xJbOgV3gFV5+LmuoDoUTy4pflczDOTXjtpQwdWt7GoYuV2PKToZkyKzQcPpU7Y9761q
Ilhqx2aqfGtAAIso5uUzkxvnZ9xDcQSCKnS1V3EPHzhrXv/BOgqxpgEcQJJUzpeP5ZU2wQNu97gv
jgreK/Qn5IZ8eNPKp2jdfbTYT7ydGotoX9NNB0sGTKhC51Y6V2G4keBbxPrOfnAbHfk5hHR3QZeN
42+yCVmsXCdBXP4s9b2TVaagAtzvvv1jWYv/hCbyZQhnAp6TdXBonX85qjYVSXUjLNgCpIS/M+QH
wwmTEJwFpjWxtSjrLAfFQWyHG2oLDpKalb8OTEJOFU7FHolldVZ+1ANn61Dd7prxEFAWFOwQCwUa
HurnXK4q2Z24VTBEuMfaQwiqMMC4nzK0EwuH876WbyxqaQ3go7zid9UJWvTCV8gqNY76sIeRDBxG
rE+UOiNDOW69k2KXoZWpZ1r3oPaZ/rXZh5BXO6EgBMyO+prlgtgQS8wtC1ZxtZpuuL6xYOUcXgU4
TbaQ2qmfNtv2eci+vuyhxRhcreErOm0AiPSabU5ukHaYg4KN1EWo0Q/6Um4YrleY8JA4zlbRyQ+T
JsRDOpnUk6RzvMrmCb1k3QrMYGNa80Luk/5II2dla8lmlsdCtpb4EvAgSoAFfHfBEzSAIGCMvm3A
69WjUi8M/1rJGrRiNYGK3L4KQ2AB5CY2XDdSXWAG/yU/F0nQP/uoW07bhyQVih+qx0eyjy2D38/p
9V72Gwwk+z3JZp1kMzixwymQD3adAJMDJJRNEmBNMDp2QW9/B2sBbOwZj8XLsHsYPur53qIdG6QS
pdf8ui9tH8U/u2II52Eq6Gh+Rp2o3mB6wC+1gYlIKaSIL6fb8XKIlXccHxB7P3IXPtzF1Dy+aDyd
49P7eMuu4PiRmV9/tjLYe+G7xAPf7TZ/TI/qVipQ/yLmBn8M4YuYG2+zPt/n5Lny5vi96UwVaLjf
JuFeP0kKk+pI8FNwsCebIc7hAR9VFj+dR4a6Zdk+KtuHO0DMYl0+95yoPfI3l+DyhvxfDVEVpyQ8
CyAGMMt0HZZW4CHRQcPujrmSrvyOSgwP08iZRT+E2iwK2BcQBlQI+sc807t/YRXnSeB5cJSthY96
aNmQVuA9NYLP8D+Dq8flzQvsd9lm/PfJl+Vua+y8Wdkd75x3OCJJLEJ/rhP26A2vk5X468IwaMts
jdA6mOYnYNVBB7x0yrskDFFgBPl+zGu1Kt6pRbu5LsRND5pI2G34mVT/jh9k0SEO+7qX/Chdys+k
mUQyUIglQ1KJQbvpuJvWUsFx/h/0dvy9vPmpeUIcOJNL/+hAybv/P9UIcYXhwaO/82BrUoGCLhcY
Zk+Qmuoy+0OB90oC8chQv9IeU1bYBnSf8ffmmwy90IFE6A+8bkEBnq0EGImSwrw4lCcg/IPhWBil
wqWmv8P/DB7eOWA4ZM9zzUEi1zCJhjSlWduapr34DLeRlXET9S9s3fmPN1wgvhCLTnCoIGyNrK6u
KJNA6wCwZoYOrRsPxsUEDJf98N1cnfPdx7vyTNnWUshlQ39qqYRJSPPZ9QmzgEuLvo/DrstKq+ni
BcMPnvH7F8EwP1Ccwer2FzCYWAxOiQm33BPWMG1D0xexstn/EsaH30OLght0fu19Tre3LBTOROHP
plvlVOYZPLZO8o0wA1n1GK44MYLQuB49KkwwGXU/VfsC+TL2PUF99fV1e6OMf3/2bxhv6ZrGC/53
bPgyDpogQFjqhM0phWmQ23A5GSJQaWq6iWPjNcxoZTwpS7y5RJcLsC2Uv0Znht/4Gh4rgTvsEq/r
zz7NoL3UHoBze8VQFmPwFNZ51TACOgo7whYp4Wn5iKlHZ8aPyQ6HkFyLyG2Tr6YQCZSiKduudy6B
6GuJXqH1JPL4vu7w+ZDJ4IU06vawyDVl8VaVrDrwLTBUWccrzJsCA7kouPyd6dD/l3suDhXK/6Wk
tE6QI0Z3jM+0ZlVTISMRS5U196ENFoZSpreB7uU5RUFNAw3a0FLOGWOgEr0ZVd3XahKWG14IJ+u1
JD2oSy3hQXViA8nVoW4qNyY1HFtk4vWA9DSctxWTiZDNw30TYxc4lQ6Wyaw0bO1U4NcXoNBTBqH2
aQJzK9g1EAra8i/0zRD/WD2JTPrqutxjFNPTmy3nNtEsZOa+EfIhjgAYlYguXrtA0OGbY1+QFHTo
4WzzNtkKDLDcU+Wa6KAY0mDqTTCZ8/2tOgHJjOGSBRq9jPIHynq2SfSvdbgxShG33heENeL3ymyW
HGT2Q2fGf5TBAeqntT+50ewT/+9+CjJCULPVIslSCz/zTr28mtKMbA+VwrXh18d7wiDMChKAPCKD
7W3m92BJ5N9j7KXjpRPWSW8/zX37d5s2B4TeelwITERi2U2q4eGTblA6zsG0PAO4PbJZyI1mnzax
BWx6+1TKnIG3J11OJxuxU5Omq5ErU47MPp99hoGMYyy4EkPnAq0HTbLI4oa9HqwSFyBdSVhDmnAX
u3LYVHViYpeOn4sBMf+zqLWFd74+5F5uQMfN+wTZ2vXFvQ/py0jpOuLqbhT/vX7mlmWwhA6HNKIb
PLmWeHSfRg//JC8Ja4Lg+WlqC8eqE6MhS2V9bvgU5jl9syZZCH3B0ZI2Hm/qmT9KkxJSknWM5DAV
K4QhXW0rmEd26Fr68JyJpQS84xSGX92+o1FlKHzt0LiQSUXJavM8Xp+iNl5Kg7M6boASOPOwyLRF
48QP89tWgFkh3SbVfVRRce3SjpOn3LOmAiwBRBm6uni/F9Z0UEwHtwordQocbraqARqTArUCfGdP
wmQDs0IYBUfYJbuEsJnjzu1Pb+lKUvdgc/Q3a79kmZnKfNk7/QHb+rrX0fH6sHOCTD6rXjOdm8bG
X/MXFp845mK8kUO8+zpKHF1PLTEff8r+ZqI3ZGXFQcQSItSHWD03jAW/g0D7vrwhhbRYcc5Y6Yd3
L4+xHQ98c17qbnFZ3hBsT2UzOqzCHXrjzjiM953ivrfAAouA2YcX6d/+SxKDMtTaMgkI7g1I6EcQ
gNPkbRvWbTo9PAXfIs0Z05LM0fV2TldTG2zpErMFR0q2HQ5vMnT9WqZos+XXw+6dS1FHwUTlzTKZ
czaxBu9bX1inLSY2LsIWQlf4v5UNZxvmDz75F3dPtidgSWKlsynpmalJcu6IwZOQG2vhYdBUVYNB
h3l0frZ7z1cKjb9xCoiNLcTE7w/Rsf9XS666C8PQeEyuWfzUU6PYmo2myRnrlhxiyBP8kaUfMgYg
BUDbbe5FtCrVMaew84O5m4OJIiBeMuM8ikHRwamsvbo1ZqhulL3Q9Fn5DyGouOlf7UkJdIzCqXqS
rmeKeVU/DcNy9B42HnTa5Zex7mJjmhilAGrxymF0EgQReGt3wWjp3xcqjt+bUd09QSOVwpuozvOm
sc1FmTc9Vseew5uqgxdR5QbL+3qWzhHuErpooRghRtZMEzwkUkVFKl+yDYNvq/OheUDh2NoOxm1r
KSQs/nDwQLyLjsBE0TOH1G/yRm5n7+HdDG8PRo0XPNhp8JELjnP8hsNeQDdYEJvmLTZOZd4CCz0E
seeMCRKiFG7Pweeik3RenOtJsPNkn6++Yk1TDGf83pEVXY6NGfctA8ZxwOPPVuMykiJv1LFRQkfs
3Eaok4DUHJyPR0KZH0gvwzpx0c9SOna2le04oL6JutezCk6tX6EM/j/KvuPLwYIRDJqzFuI5kCPN
bo5etbMdr2MlUcbvy3xxo8+3PkR4yNRyJVzN9v7fEmrRyLXjdY70vVV7Z5jYVGYM6i5rTzzUbt+H
OWZdoZl7FG/F7cIMtkkyjMo+W0WjkxiuKtqfVuz1rNASw3Uf9lZfOswXA3pc9MJNc1XbD3I4FyGU
3oH16mIFQ61FP/RiyAlpYAzGzOTMWg2ZyK5guv9ZlgvzU+9UL4DHDt11NxHdpovIU6T3Xld3w00/
1kkbwnfDhAuJjgOXwuwormqvqX4ETSIPY4dxc3l7RBJeEcwwT0FRielpShnVOF+VqGJsMDOfA6h+
MtO/7mNaGBR0LlDSzqxzxh/nysoe+lG9jApv99oRVyR8hiRtfXtTmzVZfUfWOpVDdLBRMuBULdYa
yUYWmmeUCPOWMVq8bc1BRiYCbW5cKhmo0BWjauW+oTS3XJNoXzoNV2gdAPj6eR6v75nxAeG0mi9I
2TnydRq3xpxMopyrpyJGk50UhkisCKeo+Lkrp+6+vxifIce3eqJ06Lh5zbyIuYCGcIg8dVfN0/Qw
jUP9pp6IZ2c7mOVL5i8b9v+PLIbGY4dbQ3E4dl7Rcrj5iVdOLXhcDQFncGCft2OJd4MzxYHw4U3w
GRkqggHnCC0f8gsKsPjOyRkJh+xCN8MchS6brFzx1Nsy2b7R0TC90fYxNrbF0/eS8qJ1/RFy+Xmf
XPvrXpzbJhhp9G+TMF538wrwo+X2kq8EfsmxdkFaW/aAHMCSZOVFBZhoHcf3cd5/Y8HXXH1c+253
ly5umJue2wHwvv5s6tv6dSDgrPNoPD/OH7nOlUOETbkwoOK1hoe7ujcu8/PPKTrZnd0rf/NUdBjG
5stuYnDjQjo9WQ1hFR3qSw/5YroiUVo2ZhtT7K75uumIRHdU5iu8ycvobwkZrl6PPT9fTHrwvmaH
DdBuBgZE2HkUujoNhbLJ/YQOSxew+dSlxkZGhKbIu/qpF/u6T7QX96aJ+dUAb3c2iC3iF72bBzuA
Q7dQjQ0y0/UQAHbZMEU0yA5f00cIcfta9PPf55DVDUIpxpCpKIs8f98pu7V11UqvFBvs22hEHUog
exKIk65l8xmf5CXLFWPz3XDVLgwWdT9yl71r1YK7/tfNN/Zj+6ixhne47uY6GFU6E4FdA6uN1sFm
rhDBkOupCsRC9bDUuiJhJdkI9OJi2zixDuDpYBNX5v4ZnsOMp/+QLz6oRC/N5aUY/1ojZ8XmykZ7
1j93smZRyVz2eTqbynnia3GM7p5rqfmqJRWtiki+/YnZ4tjUyRlpHQeI1buuPwFVcUj4fM03/cfc
uB1v/43QE95WUWZqlgXth4WgnLMoTsi+gOcRleR6iyg3P1MHhk2QsMU+d9WfWSP/jsrc3NqG8SHt
rFGMUQpR7cvx0Tra9FYltMpE/b4vLX6S1ddR6EIRrw9dhXQZ5vn5B2LfNy/eixkOVutvuLcbQVBn
r74xfGp0sejEf+0E/5YQOHSQi2mUEkCC0jgBm//1cmFohyCDm9+zIe27uMX8yDQf/b0zCcvp5gsX
PjbvSVQiTRrakXEcuiZtobxdVDY3bLu6bKF07Gez/AHuB6ZpcXsQrlDeHcoi1S1pCQYKVTwwxIuK
w2eymFwTNZlDuZAlt1asrqHeWXrO7RQ7t/ri4xFZRrcDz23VPLDv3VZizv9EVOgfKn/dY3Mm6bKY
HiY6q75tRPsWGBTsyX5m7zez/gPm/ZUuO6wOGmR7z/cA0K6Hyd6slR3tutnGrLyeHqLL8MSeqXiu
zb6VBjrK6ovjWFVdJs5+5qhy8HySIAgAAld355BVzoUy28bGaD1MRY9LcTZStqOM9oKHuEk0Vb22
PdjVq9MYcL8a5xy+sw+ZbF07Jm1SjN/rmehzkBrYu9sMKiSTTcXbVj+Oc9sitV4xI+4Jybzy5IgW
uG+5aWYaixeh8x++OdZI+t1Duuo/Rtv28z3Rmf3zI9hEq2j3/XTY5kNJ/PrrbTqWp9xogSL9v69Q
6VD6o/1HvnXEHfr9zNGSzpO8eRwg6hzF+vvZ9WJTEsWmOffs7p1JV/K6gmU1nLt/9BQFsHLBj79F
nxmkv3c4CP3d9NS9/zyUioTmPRJXW/MBz+0DjnVo/q3Qo2U3iT87341Wg90wH27Pqr/o7y3jnhq/
dCkF5MmW05QMOKpd1W5I9DqiPW3KFvxCfP6PozNbUhSJwvATEYGCgrfsoOC+3hhuJYioyCpP3192
zETPdHeVpUBmnvNv5zFlptKu9CFFrNe2gDTkfKkpAFF1UBkNtuzaLAHkeSJyFakiBpHpcPJDl1sQ
5duzYBDcu9ubp+aT5NqPQyopW2jt4/BbdxztdJtT1jABsce9FL0JNpyS9+oq2/ta3eszFcUmyasU
G8OADNn/2B1iDwiUoZ+68TKnjlWoFcpxeR66TCRhwo2hLZJAiVqilQ4/4oi4RQ+Ek/09ZYbPvLP9
8PBytAjBYYZCGp6WwjTlyCM/eRLDtYPweaJ2lf+gJMJy2i4pvrStZPfGxa3CyCQtVKQV+z4ZpfjT
4J960ZtLaLMIuq0cFuGA7OI31RJZmAHWDI+/pch+7dVTOSV/dy+zaabjwYTVh4UTDWsHVV6dIGZf
qw8Jy8kWh/ekANJ5U9mCh1sfH4slSAeDpCA9HhSRvDchS0LNIWgEfg8HLVFH0ZxZorGieWcNd9D7
d485EXDSMmuYEXlGn/KRqA7EB0wY5pZAAZG9O4AMljDnJ65qJLfHUtAx7Vko+dkdghe3qglfS2ay
jd9zSj5XgoQizzhQA0HetbxGRQRfZx2E6KFDiPtG/iubh5WgOmt0GUc2H+FUwYRJa8EbmmGTd1Na
EFEyg2WwLxwdPN6whI3d+nR/0MmkKcEEFVBJQ/vAczFuoUPfONzhNnjn6CS4Kn0YIGx+ucdXoM8Z
+g8uBirMMTPj5889F4oujE3R4SII6NLWZz2eAKpxVIdqVIT1VvaRRiFo4UwCEr+9rDNJ29PnMmWi
1pRkCYoOTG4eeizYmX6oOEnIYXI3aj+/yft6nN941RBybkwW3SS/8X08iUwApP4fgLKr8OZvs7op
5+Hts6J0GoludwQB3p4V9lFONWXcA8YTdXZ3Jq3dSxfVOjtpW6Ep5niB0lLN4SllBK040l7O3X1N
8/kRzdJwfqdlKMJ+2F2eDgYadb9rfW2bIEIqKe/YbvdCM0R/C7aHidOgAggzzGbKTI/4E1N4NaQI
GSSQXx91tzQRymYYTY9bFKJoQXvGJYQe4rKSHy00zkV4pg520jVaVkdQUyqKArS9eEWLAIyLx5Lj
mocN6+aEs81+8+gChPH7kc14V0e1RmtOzjkD7hfU15wD9D98hciV76FBOa5oOHA+UoeT9kYjydUd
OAeqKVK4OaMjAiXsYySIVYQsq3Qsh8qZcnNP0I0llMBExIzzg4L3iYDyaR7Ka1oiQzuLc4Qz8yX2
U/Kt1xq350lGdBFhOVoOxs0fqUpQs9BQxhA5KqpxXq1ZCPpFQelTj6HJiHqHHmdoAmas6WuGjmmd
sRaOhPszu5xnVDRftF1Q+KKDpVBDlVOtUxfvionjTQRfI+WCe5OMM6w6ZlqzhH1GEmEJ9gVohgR5
nXlK9AQJn/mcmzSd9GRsnwqPdoWm4TsehbR7uC4PnGPIZ7mw3AyPalh0oZB6FdswrAjr5eHLPKDM
MECwR2QOiAe6hHm8RAQTPXnCoVwdiSoRZha4CJEkJ5XVebV3OTocNmeexsN9zj5EckI5pjpA8gX/
gnCy5QnC4BYOTdFYUNoSxjDcQCxv2lVHtIGZoGcpZ9WinJUzOdnp8lRjaE+nkbmTWH2Oj8cQTe9G
puZR1E31nX0GGy7pJZ2LkI/x8PSiOM9MWPBvbQI2MJtWSIOugIn/v4D6/yiMNtrdVQZ0KlavNqp2
fSddonZf2uKODEyd9PRLmm0f1HzZEFdtBgzB3KLm+SKM8mXXqWz28VKz9/RSMyku8hudLEwSYus9
wx5gv4ElV5D+sDU4ZABDgJi+M/0PjoUuWv8ZQwZ7F3bN6DKTzgyCS/zZRqEwrgXgDdUKt4ecpq8y
3cPsiG8imqNGEgWEhUt2UsGpIznKCdARX8mWpqvWIuG9LhXkLrxHSv5do1uS7n0y8QNeF4gJkE7+
glaELvANJzwpEeegVFsgKM7OaPVJEg9/4TtSb4PJaJvc+Mkarz15vkx1813SOO+Rx7zdDynf4CZ9
VCsASIWZEtPOW92mjV3oUMS9ZTdVN7jSRtvBpT4T7A6uP/kUJq9GSZ/jzCNIvjWgGxucADxA+ZxO
u39rFvJfPfsu+3/odahxb1Qqr5XChKUGATc3zKxzO8fn+N/AxtLALEu5OUJdwJxpTBQHtKuUzypK
BnJtkIIzaQVnHJwVICWaHy7nQ7L6IAL4PWXjw4wF2BqqUQJBLuK/s1ps5cmfzBQwDpBT/9SAhFGj
Sbg/6bpAyznrwELwsV9h7qBQhftu9+Vk2ep7RXeaykr6aH3NQWrShwzXXPb+GuT4BYCeM5l40i3p
Ab/XdvldMqzlYekEW5LPQEQXqYuKrV4bejUKVoQBzDDd9bgLbwY9g+s56Y0u4DNtLjrl8TrlixYV
bze16mmpA7pJOxWMbCad8J4SbVItOKJJkEotpuipHldxQAaNZGa3dlwPA/XBwF2jv6ITk97MEDTk
/eiMXnrzRNsjapVkaFLX9IFqjuLz8f1chpi4MJQU7N/zcksFzNdJ9D3oR7f9OtR7zr01R+QiycLz
y0Op48SmbubWX7q/45LutJq/Q2WhLRS3v+Qc5m5JRzPjrPjYfBdXhJ/SA8RUscsgITe/3IIe00vN
/GleNA772mwysxIPSMYgDdV/4cVtQ24uy4LnEVWMuknxg0SoCeqYFAUT5I7dG3PRit6et9sbA2WT
MvfHosIXLKN7++6Lw+jyI5/M6HRQZZsXe15yajoUpyPzztf37SGymNTuvx1xZg8YPEYzcDQdGQ1U
a/D6CiEJpPzpYuHIUx3cgc9H/vFH+FVfutP27OP7VEN0f4KMqgpVFY0MyU2Z/3x7fA4dXxVRQB9t
odGHDetFn9a+Vwv9XCyt6x6s9/3cEl4i3TOnxMX2GJV2Aw0Sd04JhpehwXmRaFd+mbSWWYmemSqz
2Qfx6al7DSoRtLYoEz7Rl1zh46n/uaafWXZcPuUZ5oEyyEiWPgZk9Ah6Asyb7p91jLOQJxdDgrLC
qbF7zEAqefgc1N8q+AvYD9in5lXrBvkhC/BBqokjk9jDU7uHwQA3fC4H7TJBL9Iu3+Wk1H1Jd/Oe
++VVUWSkQYkndxQNj9tWIyPMgmDIR5EOiKT3gKrEkO3UY5Y304KhKZiF3eGqy+wHcUs/jznDfdTk
OSPTHAw7uDWYVgx0z2hVot0RbpPJia+zZ6Fugi5miCJGDAg4HBmwYwNAb9nIt2Rz+yDoi+w8XPyg
NkdUJbr5colRtAlWITWrswdB4XdhG37DbPoMVCaVldYZ1Qj6SvGFG9hrjJnkE+Ckw6wWPIPO/JhX
koFNBl3hyyN1Z/J2ZOSvOqilUBsC2AuXNDC/5r/WaBkPfRAqp2fLaNRSS8Hfkjjsg27hDx1P9vTo
65IUFdbrPvg/mZB+5T+8lrSwhmlEpPSOuSDmA92MHA0XDQnfA6a5xL5gh3X42WIco5tUydsQknyS
c5mo1mfQ2S8ohbkbgT7TPFADo30hdMGukZPm08bvo9MmNIWihAAkIHi2Kz4OyQCh+HPKXw/ni1Ha
sFmov+CD+TMCya34kDiadYSmSKaI0Dwh2fjyg2tLpIXgLJwxfRMkDSbQ0Lf1LfbIPwPdn/MCjuoV
y4LPQzANzFk7yQnZiAPeDhZ5KmFWeOmQ2ER1Tx8WMcMOgTdRlcHTezLVpPKq/+pR1M2UX4Jzu+fW
E9GRg7gQ8WaBkglusTVKpDM7VHRMYGOSi88BHB/Kgz5+BQkZVxlyPmjB+Po7ffeIpd9gkrD9bhsd
t9hYepd8g0lhRzJdNsbY+8T+zOkBCm8RGGehmDH7VkduWzKNg+vTRRLnrF+LylfsP0YhYXrtm2fY
K/tv3XH1AEwZ2CSInYYrKhgcxhPSyIjROpKxqURlZmwGqzdU/5UN2Zqjevv/XfuHTbjQUsx6EnL2
FDCi43YxdwJZ8se05oSz8CBv6DQcocWj3DTmfQMmg6YLBpkqVOQeiBFHrBF+/ICBTA/yNXCv2dn4
EUp7pqONR3hPSY5HbodJAzWEtGyRzojvpuAyIaaIi6FRtwCPTHHjs+l7qY/1rUrYAMng9pccXCPz
ZXT+9BFX9r7gN6lPiv3b4lH1iDOzdY9goSlhTrsOe+nR3uDOoEPu7T/uZz3YkysAuW0QjRfCnPlo
At3hmnViq5M2/JAOgopy9g2fdjN5jMWsrc4Wy0PzyZiOeHteb/Zci8njtF0LiRx90iV9adZDg5D+
IfSIANsROOIoWN5RieC7KVcD+mMZ7Q5mAqML2Vgh1nrT7w5bmJihx1iTqbbayHiG0avR6FS2ZpUk
yGzBXH/b4aJlkNjsdamYOIZ9gEw7Li0vJ03igByGLUWJ9eLTfPkzRfhCuG2oEvhdD69ESRoGejE+
bzo9LkZiZfJ2kEYHKT6pPvl/YpiEyIeAgmNZ/7UiksTBSizSzJycAVbygpF1frF9L+N5fGMV+eUO
8Iy73YJ8IYHfH6PfmK0GE0bDY1cw9ioRdkx6vwzxIwYY+2gTOOdVzAlgapL9CB72aIaiVXS8QcsO
E7v9xcB/canl8XvahkwIcobjTyBZ6GtZ8mBM2IjZl0xwNmYqSTsxq2xEu40n2KFOcVo8yyi6nNNw
nO1JHooYFhT+/LfDQvExk7IHEwTEmevn3mCpXYbzejdacqoBM8kBljJTcq8oN1DJCqUx2wV3DCRU
xiDPggwAWhmBtag2JRvApio4vZLgSVd6tHGVgXWBDoZ3r4rkUzL+Th6rnH5EvykT9PyopB7QRI/w
jQ1ZQ0D9Chk1JyJRuIBYk1HYJEuQ4NEMUawnUkQGPmpOMbZsyhXwuEqIgGoAB3Yim5jN/Y4pDfSr
EDsg9TQN68SB02RoFLn6djEVNy7GtzIC9yIlJZTPqKcYtSQtmz+Kys8KGbvPcNoJud+RumC6NyPO
SjcOOXyE7WX9WpOCM2BX+H+kkZgpG8qMwZnrH25vgu2QzCcLQH8DbJU3R44QG+Xb2H3XMKzmhuoG
Uy2RWTOC2lw2DgCaVRMhcp/3xIgxohmH4+O5gqQfy95jzsbMdvvGp4GhZsTnw8pLKNDP/yOTzlW3
fUIMizPzJ9yPjwmT02UYsUWbyUaIcItFFQnRNhoOmGqk/WiE+fT0vmzu0WA1DMlWZLMHA8bOi1bc
4ZQe9wAI7A9PLfG12NILT+fp4ex3kFKt6G9wW9ThB+o93TxXgwvCc/MTPsa/besqdr7kDIQxvtPp
AWKw3pBAYackA4h9C+mO/4lyP3PUxcj6BEJcnDMjimwTo44+LD2SitBuN0bfu18+h9+Yj2MnY+wU
OFON4/aBg2uI+EINkHioLoiJ9eVVdHZJwrrIj+VvxaYpG7whVNJ8l0hD4dOXZo3DnmG+ZkXeIW5d
q55Txh7e09xhK4WrU12ZVT+aHBdiiAlwmzNkIMvIuu8QVHCvcmfoNdy9wlc91WMLdpiFAvkzQCqo
TZj/xBM2Ykky7wMCGB/1wPj7RiBRfDiGgfHe8LtfktMTwxf8N4PX8Gg6Ap1TfMym2RY6E6ISt8lF
TBtMwR9R2U5SXGdCaIiZCnXB3aXdRJQDKkXVf5xhYgIIUbaKp9kfe5b6StBzB+FzfAcMzRffaT0F
joIFLSdYJ6GHW6+wGA4MkJkY0A1Y7IrT0VWATRXARKA9k3y06OWp0zYg2A8f52UEkIQa1kSfEjSn
GiQEpAxT12eP0ykDYjh8tnQS9BwZhAgclWp0fCjikAkmJafnqmIHqW3Fpa/C14PCFsfhRgl+DvJ5
HPeJvYqBP3QAHB49cOnVYhWSxUT8spsY5x6CiIKdBJG1uCglLQoMADJ/FBB4qdxiH2/A8T7eT9Cb
1Eue7NSnozPc0zkMFqBNdB3UGM89b6kuRF+tn0i5rIFyu/loriNeXEJoOi+wJN3vyBkmnGc33OUT
2a/Wb5D9tQB9s+A+fwDRFKwX2K3DD+QF9g4wKOVv2nE5+0w74hDusNpAT6YGOYMgAYIgszXAq/fu
eyanfg9vAHAQEQZCOhFIMDj7HcCOoBtLEMeykIkbqH6ceDOYFNHo/NQNyK775E4hEH3PKc3fpmVT
PLPZVof6zDC1dE9zVB3uLt8XxgQmT95AutfhVb311yOSsBbautyqKx258kU5mgOITUIGbkPuiG4I
wULjSLoAP94RxhDY+kBaq4QF/dakaw6A9trF8yToMDRkqnlSccKzpQ8Tsz80lMzsVBMz5jNB8WpB
afJm4PaeYxXXF0ZJ6i2W3QG9StaR1tSXbCT0/Rs8jOp3EUoLXuerGzGNM/ka6PqQHXPsgK2juQFn
Apc7Gh3FBQMHQJS5xZjsQAuOZu9p6dfPNqbsZrDCz2F6Ad0HKEpMenhtYZYDNHrKloprj0GGHe5R
woTo13H4FGAXzMOsrCNmXeZN5qaqEKlDkgH/aHgkE4b+JbgkU0QHKd5DZPqgmz0rtYcfp50XqaXe
TflEa8zHSYSV6btUwqMX/2nhC3HkWlk0+wS3AZgFUmWq47fQi7dcUOyvPAOAkUtMdHSapATU9MnH
P6wmOSo7YGQmAPK4XoXfCjAMJh4vJaBgaZSzlEBAEJIaD4LBlaUNhu9cP2Qjg99EMlgJiJO1KNFK
bujMIXS11Bze8jkdNSsS6gNID1ynj5nybcoDk7+uIDSBhcBHKgAA3fhsZQCP1gSFADcboaiuRTce
bzRiOftOnTj3ygJJqHs296ggx/1vRL6/Sl6+8SAHCXKMpoOnALxoS7+edgYPMj+Iy0pQLE8aIX8n
dS1oMhT5UB9sSte7sfAXq+n03BkrxBkk9mRha/iLWyxbR81WcR0gICbn6Gsonan2LUVEXVu/HtPT
3HtsvzPGAJB6b5WVA8RTLYgN6Nhw4ODhNrTJnb0XVIR0L6jy2tY4/kjzpLLo21/GmvMBmDlwHkq8
UeKiDRVRLH0ZTgM+f2bRJpPAgHD6s3tTEqE9YaphjqrYeNMIsD2hCyb8mrxxMF+wLonhHFZ/JKKp
0XPSGqMtRheIIhzPw/dlxoqJOwrts2YVqgEcQmog2T15bmp9486Ny0QOjhrxouoipg9LDA2NXho7
NEU6MmzGPICFA+SckKjjgxxZKkLTxqhOzQ2wC4GfdKlXPIw/pEjYFM/9Ww5MzfPw/1ag4wHhqW71
kekrxgg8Dtzs3Cxe43TdX8d7NvMX3RzP53W0L6ZMmODxXPBCCuYCLO07df3YjxCx/32mkHosV4Eu
bkiX699akDzo5hu4ZHd++zB0gHIoA/4DsOWyW8gndnAgD8SI6IPJ3QBMRICZBD1OlfX7bY5Anojw
vYIJf8TlMkr2BbA6fvtX/41w/m05YRJGL5CdzPPDRSa+gawAYvfQK+9ZoAgI2EkgulXaKO7Srdjp
M0hShI9gT+SwUHcUZq4a7PIA3RUvR2Ylcl9mY3Ak2/D5r9REbkesOZgv/6LeLciYSvg+m7wu9LIS
z54qVvejwMpionxNt4RY8JS0SE9qfCGwvKyCLz5KzhYOR5ARnMN3s8Gyl9rdCmsO91ucBTWsd4do
Bki3YILtC8+SyTp5w9ZiyZ2x2B90kv+xO9jtwiTqAb2gRLgFCDlq59phhQsMFcgArUzEOwB7Y4Pp
ds89sC2fS72xLeh/6o0gDvC11MKhzhaGGhCPaLPhAOXjgrDrJzYqrkZ9BXWFRId+R6OkYnxhuaKc
ObBz6bfXNb5w+q9ibFKEYJO8Lgl8brTubdFXtAueIDal91VBdE178CZuQNpJu4KHEFiPGHwCkplh
vf2wg964syCsCF3uNzBkuTU/e43UVuNxUS9SKImMc/7Vl6MNCkTIZqQ5t+KmQ7qBldBvn8Dv4+19
8kEneL8pHI3lNmHJMImKghfiH4Lybv6I5gewJ5Xo1O1YhyOEqqIuUedHfDXJ5nvNFgDZ2Y0zmadt
x9nLyiAtAK/vBI2HTsjHi89QzuqeOYqkPx65LuBdl9viEl/ytRCWrEFXoYWSG2DnTxUPE3x4ef0e
iTuGMcrXIlnY4Bjl40ln+EqQWT4+gsoT8G28K0di5bFn8R09xHqMu8Lnf21iW4b5wAfGyscAgRKb
GVOtqbV2DlyAWJHBu0hbHjZAquDKK+IpU6dE7FE5b8yaXITj+PsJlB9pc6ucTmmlglGR4ng3SWGV
GSjdQ/DkvJ/2Z5sc5Ftzg2eZURggtZvx3gfj55abQ3rerTtr8eJ+7gkd7uIxYXi3/z5Juw/BVvt0
IdEZkMIB2AjTh8zquD4Gr71y4TDhDiDeZJUPEdkYMEkZs7t/Fn5RMXiD9vKihgOU8PyYBTaERLNk
sDzVZKXJR+NNMB1uYGG+hORBdsV22bv8Thyt5bmzf7P2jP5qOry+pvV24OFthwNrDFIBZt0Ewqte
Vgf2k/dNXXNzOC+7RTVnzb9v6OykviiCkKbDQoDhA/2T7Pk/aPL4B019JMtX8AHQBP5nxq/VqY8D
4aaxJaDNOFUHHBinIUMYUQ7CF1KAikeGdT8E4nubNZI7zIYUdGcAkxV20OC5/N30Vazgw0h7NtXL
aMlWx5c0yMBRp6dEtURXtsrfaaAzJMdkN+nDZ4eaZPKGBc5eC+S4z65FU1D+380YFbN6LhP/fcsR
WMG1oqPQ9zSWO30/WDzHyeToybNyq51xxO6aEzZ8u3O5gtUpi374zV6kf0Ewk33SRPVyNOYZxoJM
D9HcKKjVPW+RjT2/ERoX6PPvnEz9kH0jX3S4/OUNfBRHA+pECBuaGb65NbNw8PdZVMtXxHuIHguy
J09f77Ej0muST6Tou/2eM/ad3fNuoFqZD8LXuWA0KyQ+5Mu+v5Zvv2kZZT4Drp1shvDW19y7318h
GZ29eeIn3+oPXL5d96LmNvSLiTzjeusak6YsCjwFYNWRdtqWICOU25Ofk8wJOBTykUL0BAOmhVv3
WxH1qlniZ2EvyC51AOFCUfrEWXLODnBfqqVf+tNPpK8e28y9T9TVC5uqBsbBcj+CVCHvF1uu89wW
Ew7EUfQ6dx4sIwoC5t6hkz8SIEYSjzCzDU3YrY/9iTh0I21L4V44BWZv/3koT0xkZ/e2j2RtU9/1
gTy+rdFckiA7DOxfhIKy2+rQVFt9mfeAwH++vm2hMd3SHvqS+yZC+Af4W95eh+/8E6gI3uvFa/4Y
59fk8o2SAWxrEP+9mNmx5Cli1xqEVMp+Gny9fKYRdfBd1mfe0EyCW/MGboV9nAoadeLPB0jx20Ai
sg5/Eh39Z4tMPwCq9t7ugPiee1BYpEegfGqsFxGGRubEnL+oFsexh2VpX6wL6+7/3yrr2ciJByaL
ZITk7LHC1o/AuRR4ExAZjcCyijiWWKnDSewB5zqcEhS9tflGyFDdtK3KBDovHpmfoI7I2A8gpZ+Q
kCj+beaDeYDoS9mLvUXpkW9vYEdBj4NKEGEs8ldp/B1XKA2oK2lf3eNpmBk4wnbxcoAOl9O3c9Vx
Lipv9JPzFxAp8b+McNJIqxYyD0pXZSz7PxhBp+MLs0OKtIdC6IuweMsWQ/FZpTS3rRbUJpv+GE4O
bv/78SmI8dc7/AyJTf+s3OSlBDVp5zdexMxmAEB0n0yYWmlBfmVfOpoy4NFcm7+cj9f46YSxDlqI
/pOXPJUxpTvvFuD3lKy5iXSaNXLXkuY+iRjXGUCrD94+zk5eiuSBmABe4iWos45vs/URSpFTtxjY
ozNr8m2meJWcVx3pQB7ZrZ4O96pTno77I6vveS4J6UL30CLT1AjxuVS754mT9qlZLb3O3W56RqLZ
fRIkKU9Qv7l66/J5Y3pxRqiFiBH5L7+ixZx9CRnKwuE+XXPuNGh9bw8A9xPgEAGV6MafIgrbRRMz
4zDuIdHqR1xri1MfRRPFE2j+b42VR3iM+qK7IhjPw0e64xjyj7guvAHyEfol9KS0vYcBcnMmUpOX
iPlCNqo1EpK/hBCo3kXFYMGxgkboZ+en8opVyKUF1kCpyzlpKB5lXLJ5kJWpjEkeu6mgKagFYWCn
SkDe8RjEAN0LWgy7mcJYxKIcKr3eGG0kGRTHWX0eOvRo6PITLzlgqGQDUOwhAVgxYf4o/sm3Ihcl
pGuw6gCS083Dr9234Pvtvy48MbB+PDi1B0Yp22gAUVItWL/jr809NZgfYSJaRmkt/R13yroMdUd3
Mv/799vRywyng/C4J5lZhX/un14zLpUGAdc4SAkVqx2z7KZCsPCMXsidQRQSm2I+8aQzpSlqJEfI
SBoUq4VLqed0oeQW5DBBP5dTfXZcyQ7R1R5CCmvgSlFi9kKIiTuLRNoNkCd2QblAiWFXcxRtU8YB
+oSjh8VMOQ13r8UPMukKh4G9dVr5XUCke2DHUIEvC2UawCGZxWD6krl/brin4xaZW2+S8iB3keQm
M8kUXhXZFz/+bfXsxtcvPRe6HlV/Os883LFTsITfmuTvMZp+HKMNA0yK+dcRwecSyK3IPvhOzhc8
ikyRT2wAgCDe1UtWKzfs6GdBgrK5NRUSbLC/TCqwwKFXRlx9dovOjr1n1HMpEKSIZ99pfBVVNiNg
nWZRhRzah8+eQ5pTx2S3NpKDALjuwKSctYhCUS4i9+B2aghDUDtFul8un87/VGLlTLIXJB5af6Hr
XKBIdS8RMzyc1G+cHOQMiCLUTMaHEI5W+5LZM9m0zMxP7Ne0QdOFq8AascJTt52vRGw/ejKCpnnq
zBafyd1tMNrOnyKFY3Jcw5hwPgVsdS5ywGnhjNwYUJBEUFe27+NunCAm00NAE394HYSkO6xSV559
Nuo1vxE2sjpn9gWT34keeNxtPx5OC6e+xKCkSKfuN9Hz0xOdB5hfvBQa9jXv2QWDxVJXs+mXplxm
76KSJYfIE+jxbpNePRm50NWzeHN0LvSbpIQQvVCjQs7n+U1FEURYstcs6usQlevo/JgJCR7Bp2Ry
YignjVPzSr8CSUGnyxEGV+oVhyOx7sU5XjUii8T+7gk2X3H2nL5T9LHIQPlOOEcxF0rHhM/sjqC1
lMnI2eEdQ80A1QGcSuoyii/UhPSvuv/1jh4xeGRtcGKjQ4tBjYQWlMytVb09M+eNWByCY1xkrCLm
FTX0gINzxHH/YhRQPJXnHU8ivArfQNaH3/rIwyB2hghPKSHRJoM6uiP7XInANuTKNBJEv8fmTTdy
62OwNE3Zop7noftAYWyZigdhOnQaAfDi5CFTxfqxddXmy9v2nb5xqqHXmfxg73s26X1uS3Q7vlkf
3NZGAoEe7jWlTWJKlijIENTZE5Fvw4gsT53kXAPOHR44XpG9qrMRIAY6pM72g6hYYYwVcOZYBLuR
62I2Dogebwj8XOxNUTJjdKjDz7l0Qe22RPZ8BE7v9Pn7QfDwhkseEC4nqQ4igYG3Ls17m/cEd7cP
UhAU5ofFticGGXtXYaHnoGqv/tMcCMEw8CjjGzl2hJwxO9XS0BvgXnPEei2BzUcmDx01D4mH5j1A
CEwWekblIIivZgKljdi54lpfZswnsXVDYiHUPKoozsKhIYVH/+2K0mUWe+WmoezszQEZHWWuO+rk
6FDUpXMan8UQ7kloy+HeeMxVGDhtfjeVIFtRqVq1m03y6dufgauPR27JGLBfpLFYkzlJUB7ZXwDk
2rZEul8QLofp1ibaPSQjD+MTH4FfEbTbvdXdppQioYdcA0xRBTrDS09g+m5uleMMY6JIgFWIlqOw
9NgOaWKyAxE9y9GWNpoMXDSOTJ3ngazmFDC26lwItSJXkNsb4gkiDAUNmjigTBySZru8cMnQAtST
0vtx59Fc8vmf9k2EwZJwwr0EIGIPZ4SGSZcV9pExYijmKoAIcE4ImWvCRkKIukfVdflMVXJqM5KL
nsJPx+B4Q8OuBDI2VqiwRc5K6m1ECuFjh6l+WnvbylW8W7UC3HB+S5qUBycpWvY5wXMuw9JtmYfr
Ukw0u6TyknietxdY6ylFCnEtIoMJLMZvdKpvQH0mjjKRrT+l1OTPaa+DoQHdOy+4y79JeaL9mqKV
xohzAwmecKfshOCzETt8SgAjYGu2K/yX/d4PTjkP3zvQxrQq5tH7OehrTW1xIApp8vS4lCE0xe69
70/UyWxEPyEz+a1z9RmK5XA4UygmWEhuilzJhXAPq92ANT6gyOxPmmmLslWoP3teaaNXGTcs0OGk
cUbRF53CSCw7vKhM0bj0nbuf+SRLLWCwGVQ4Pu5ieBdRz7HZ0CefW/CbNfvr4RHhoLd/jjyJjpzQ
+iXjGX77DE0JNPSm+qxBALy6lwy1o2agfk9/uaNQohJ+pDzRI48m30D3YjThM52zPOzW6UXED9//
/odcA7UxXoc4RgRFbuk24+OCMQIpyt3z4Cr8j4pNu1GIECbzfgWUZ5LO5sM26j1hm89gAnHImPDZ
hwanWfVOfJya6qGw6qg/+VIifBhk8l1XQu5AG30TJn5K6hmQuaA0+UeEH625sfBpbg/4Ae1qBpLv
ZuAQfSNCF/bIrIHwaTsPslfJ3AJAIaibvByoxHyXKgv5I+gIcWrDi5Ft9PU+SP/8cnvcg3hT/q8+
V5ANPLp37IrfbWVlk/Ta/X02+SreqNPC/83wZS4Y4rcH+8l2+kSLcoDn72Y46eaqD7QFaZXPpQV9
KmuE55YibeikJAWmgT4rMF6QMTW9z37TbC37WjByf9fnGcsqQnptTG+euAMe3BitOkUASz7F7qfv
t4ldByO7sXQDGJUSj33ehZ2MRiAbm9epD7pE2AeeIqQsgHgxpKBIm86jH6ZNZHE+MLA9YxcMYjYl
KWyItlEoVHL3cz4f/ZFZISC/U3wA07xXIiIq9oRWJ5/+UFOGlJUyeWJejuhCmhwxGhOsRbWFue1h
K0g1yFmYNPWqUra9dJ7idEFfTwDr22rpfQhGVmvv9V0+gaM5jTqyMjywl4qAUOL9EmdYWlnfKREd
kHmq+oNByG+P9+BNRMhjer/79yb8IVXFzMOEkemb0X7fZbsEVeb3L4d9xHqu5E1xwsdkjsKU+o0l
i1ZD6M/fgYg9zdnnSLa6PbGgluPP9HeDnylgnDh501nXtyXYUqD5A1TOZ3Zf08A+ZzJJ2I3/+brp
DbpRAk3ovLLz+P/+03n1wi+aBlQ1A/vV2crL7vMoznLabRJu71b514BKUTeDJf+BYrMo3kTnMOdt
B4dVo4brzBq1BAIHJCFf6/s3JNKX6aMM8sXx3bi/4aRWw5fi37XJ6Ds+FtOe4r8J3EQAQ94pxPcj
ev4maeOlfafXR7wdG89iWStrGu0G21XsvYptLm2Uchy/dwm+HrLoiRlkBCLDkJhQiX+/JKZJxqoL
hLwSY1NaR5tgwt31T9X8swU0yudpFAKEPGbdlgoHoghunIYMDZYwhxebL0UZ6AajmPBTMQgzd/Wr
BojJjWq3gnpLCPNNA1qPcXV4KvYLeQYh65hj0U3yUJ2aTgSrUzm+ZiT6beIZpfK63aKSBs3D/Mqt
TEyytwTYt6n3wHjGKEdaff9DckR84KbGrH4X8xyEg12n0C1E2BcBjfj7mXB9KVfZoudpoIMhfSQ8
W3/Da4122eJOwqxuakRjYVaiwo2tomPeIYpZiSE+aBVQSTKrJQ5V5DwfjG6YZ0Du0MnRBCsiBpfZ
DCjIe5yVh+KvuxxV5ytiD7BhEzgj1OQdmsrtcz3a68u7dqqcb9Cr7UB3XjaY4HL4DfYqUVeMTCqp
+yGDmKDn6muF2iUm6p2zFWW7QADiRLjxQZ9g5AY7nWgutIUc1CPBQsIhJBvSdxgwPVyjUeWmRsm2
gVxeJugsZKM+iJS7VROQ3D2YvXY1KOGP3OjHqp3EzEu7AlCAN74P7wUBacQ3crVST+eRpe0d2GQV
MK5TZsYh34VOoqeIKFNiY7Bsqg0SV0O5MEGm+oP3ev91nMXQPEjysDZBX9XmcDFc9PbolHzYD0JT
hHyaqcKGunjteJK+V0HJhznrmgpmUU8hMH7c88J6k3KKdxEI3NYZ5UMwAbpLmsme4HU04kaeziMm
x0GZjqYoAhmpY2JgQ5zBkYGRXMaJ0go5E1ZqRsKaxQm65nkFKcANgRFiCPSK94t8IAS+MJ5LRvAy
ZvGQwWOcK914gDSjgwQtobAlxBiiAhsNGAhSznwpwiSI0Y/N3d+X6RDodCYUfUTzPldPpF9xqBBu
UOCICRCRACdLaGm6FeZujL2JQ8CGg0Ngmv3x9PwWHH1o26qAkBzmv+oKgldOWOSptKHP5TnfiIZD
QkijoGQCX1gS2r5NNoxS3LcQMibytmUOXkm5esx2L5tsoU0cQa9C7MpcKKQ0P4bT/SPprpZbS5Yg
DD+RIsRwK2YG2zcKy7LFzHr6+XpPzJkzZJCW1uruqsr8M51xHKYUeuTH1HeFQ1OkbT5ajrRUx4Xl
t5bfq/j6SKXy/ncJcbXlZXVdP44ynxejKp8zupTRai4QbX0Wi3S4kiGbzjD5D7S2fRxpxOXmr0oA
Cx9Z6TPaPRsunHN52Vr/2t0fE92VfFKJdSPUqvfOaoogCHKPdfYl8h4asiUuJiRLIZ4nfJ2k5pd6
tAqcQ7b36LEtcy+1I7UgxAkAPkykNsDPKNmmz5icNfScI0mPPD4beVUGvG4B7SyCAIZOqa5N76CL
X9VL9+NEQVM+7gsUiJWWSKG1GOxH8dm21btV9f+Y8JIFnQCM1I+5Bba07yEJubus0f3jh0kiGVh9
2n32Yv295zcGp72pON4QiwaVUJBiXRWS6W5gPyZIIgG3qbb2tXm2pHQfSrYsBuveuZHoMyS4iS7k
T1tdBS3q8sunhr+KsLvpO8o4CO96HpZVaWZ98YMCbEaybyWlh1Rb1x9VH+xqIKkM9dZAtcdR6a+P
r9B+MAZlKAvAT5LLYL++NFg4oJdvLfbAWlAzP2s8nyrnVPP1K5BIIwwvf5KamSUWU2wQhSngxsEB
h6+JhIZXuspcU0orXhditPakWo6BkChbnZEYtIVuq/k//aoGueD732yXrkMjC7m6eaIUGlqxilP5
FoHveQF2lI1SThRgw4oTBGgCHC39RrK7auqADgT6WgnIujwUFBBdmZThk6krRUo8vmavRc2XBp+c
AihZDM2otHt2fOq+1XjPdrRJHdPOqrVdy1x+ty5q8y1Qa8pcQE5M0kKopJ41PPnG2YfSnUIlRjoL
UIQV15q1s3Flkt4559MVYYvIWCUJFmBbCjf5tQl3UAlaoxdFOLWCBSJZUfnnI7o4IV7jUaBqpolL
yowMWy1BLRiH/uu/ZcseY/9KlIsY8kViyLzFncv2GsIokyVLlIbwqg+Nq2zEQqeMlWxq3QggGF0O
Cx5iH7IIwj1NmFfpqirnCxppau17nd376vOZajgm8z92OhWmQtvymMTWtJTi3eR8mLL89FRuOh3O
eJQw4TdqwGs5bu3kaWY67ZOG6o+hUo5fR6sQPjNBAS5Q7aBU2hU+VwWv0p4fwkOCTxFJx7GbWIql
1nUoPZmkCQDGrHUVbECy1XMzCNl3rLXwrYWlzRAuJSTipF3ibegMOM9lKxCBupBs36YriV48Wr3u
vt6x7tPHlC5HkReXUvnC0HzRy1yqD6twORNLFBk00sCfjVuslbVDpmxMidPQyHAdYdWpxG4VKoY3
2GC8iHW1uZT3AhW/bWqWuAxh+52m+9nYHjpTj9GrlLmUkvcROBRpN3evzCO5Fy+RSsF9QE3tDbTe
3fXX9mtpkOq50pFq5Ti65YUBUMcbp8mlc+PdXwwgtB1pLrTYOZF+i8Gu88A9ekwyn5Eh4fTa9/8e
R7uB5Wnm0NfP4Psmhrnu8fc2Q0EKqwo6+9R4f1+IfO5/5fSqbQcHlgznXzfUoZFrLke5Lo4j4g6h
/rmVnr14xkqPWWx0JdvsAbN3E8ODaKq8Te42e8zg7C5/yd7dyXDaSkgGkjBaE33W5NIcx79uDU0l
L+RqVcdklPLST1ZTCCK/bm0JBbXz8O7EqJx6Ptyby5Hs20muuKXiPdBjBsoLGbRB1La3/T0N7u1T
mY6sYQ+UVx6UoHgwJPbsKhSz0WK8kawee2GHONkRr5wYR4h5io32Ifw529CPZ4YiosqPyYJSeiuc
ltWyf2kADJCvKkQIVe+ta+s6WkGHBZ0xrE7BVKe378l9sv7FtEN6C4WmPCTegn1hEJeyvpWRUZ3H
S0UqcP4UOjL9jPAyn63VIN3IWb1BjuzwhzBTq6cbEd6q3mtw6QTvS3DB+MPaN7A6fsWrU7Mqbvwm
js9nvCQnywZ3bcnioxRf9qKNa8W3sNkcaxEaQ5KE8kZ4Z4zV92WJCI8SNacbKurhX8rDxTQTHCS9
hS3Gd+ouAdYMSHw4a80uLSbqFZO6wHsVfNhMFiS8QNVcy7AT9ecH4aYUqEhpqmX27k/VAHgWUobd
JxrQq3q8Nls2o19U9r24pZ+iQg7oA6730I+PH+MHi/APgpBLhrIzW7WlOgzWXXLe2n0SaTOw0ZrD
j1JLBwrBdpLhGI4W4BAMJ+Uu6fdOjLzsN3ZRPgO26qD/RdQ6AQw4impHapGVFhV9xU42v2+oMy34
KzFQVBCDiIbAqhbmF/qVTC9qd0vxKODNj91H/2Q00IWqtU7fyuEgFjjSqmeFrstUO/TAXDRAqYbz
2SH+Rzfe092V52T+l60dZ4/PpeP+/FC3zD3U0g8u8IuJ1+LXS5Z8gJyOTLSo5Pr2p2KskGpl2mXc
7tnpKzZ5Uv7WEzLqN33WzU6Wtt8YYFQUSNjmmYLa5v9BQT9h/x9KG+0w+y7txE0Sw4lJ52p/3tKm
h8yVYw3xhsLoQqIM6OVgkuzHtAb4YX/ZYyvBQQEPA2OQsrowZJClp3ULT3CpujvhJuWfiVvLKRIs
nzZolSbZLg88H/NebRzX5Fr0dgK9kLMsw2fdYPcC0RARVW0EkNnUEdD3E92kesm60MeBjrLW7dWu
vez4wk+mlhlHpf0GM3+UaDkCZLu7L1uDqftIrtxnSt8wBopuwFBVboaex8bx6eJF+Vj5qI+1S5WS
JTivHUkCZnbZfdaCI/04SwyWtYQzwaJ6xxXAtXO2icEznbsrpPUwq+I6F8VgHRKu8oL/ZbPvZz6f
Dl1BUs719UNgDeLkc9GYgpzYdw5hDvCwTUDDlSk3+gaVredHQPHfddmyn0IYAYxMS72uVSPdMn8J
8Rw27QWvB/poN3zddkYP3D0O7hpCnWVRx1ILImAmCC/rJgLU0BwNdmSgzGoWWWc7CIcXol27nVky
Ak17WiW6LK27h/ai/4DquTapx/rum75GlX64sZMDgD4vehNW5Tfpv3SLZfON173tIIDln3Vbvc1b
AlDpOLO7waIFNdcIu6TYmemXacWu3fuLNp18H/x7EOQPmFdOysnS2160tLBZgamgD1qeRqDM/ux6
tRfm+qp35h56mX9lPzdfeJWVVIP2wLKId10IgH3GqMo/f5xpR678mmy5Kd7Ov4aJg+Xw2Xg4a6bl
XmRuzq/Xzhfv3L+zTaRBF8yYxh4S7l+urmcr0oh1vF1RQcBjxHuv8YG1YNdfUevA9VUAF4beB1TN
ohT/3Bb7S0j+5+zYIOSCJztxaLgLEB1A6Mo6LB4DVHKPiBCj4ls+zKW1HdwABjlG0Qxy0M5AspTC
YadzmikaUrQi7Y0YXSrO5j+nkywC9MZOtLUuhlgkKJ7Rpr7Uvb1CDS+1janUB4RjsZm2/+DxDJqv
p2Dgu967hCRiNMs+8uq2efoLoNpLQ5rKnHRYxEuo/w4sR6y/DurLlv1vkV/NDm4b/iT+GcnnjohP
rz6Sh7ySouKVsTAEtOy2lOmG6lclVFq3DLrLiVrwKEFoF14TbYoqRpXTk/O7Ibj5odsOFovPSCeu
tEWvQGPXrLHvM5086kRavI/FAIU4OOrzpZZJ78Pc6t8e4V2/89cGRdHRAGfDPwHu77yoU1ng2Cxn
AB1Ca472DPhh5WkHsGqnjYmZmzT3n2YbdCu4fieqqE2PKdmM5sasFYbI8oF0SuOm4Ktm0lQ01G93
b1ptxSC6aKZkaizxSdbljGUq/DXc6gxcZl5ajYQCugoa7GEGFcKMExWvsnYpPkynJvdG5VrgZwwz
NjVoGH8EXAUogzEboGxxy9JzJZm5aos+ypnRysr3Cb8UDtLEI+fqPr+HDTQt9CYjhZmCx9leJq4N
2MSru2neyg7ZVZ2RRq7grXguC47VaBMIUVUDLckW0+bKvZUu7qvfZqJILm8xSq5mFeWFoICCxIBo
1boXfk2T6jyCfleY6067ubZqp0bdiu+ITOJ53wK/BP9a8F5E1E23ik/SfzEnMhQTPGSh23i1WwUC
rYm9zerhwwq6eUAVy1SgB5J6W/GPRm5Z/KJ18cP6VTQ/0jBdhCl1A23DEkQEa5Z5dg9bUyjQYh4d
HiqcmDP4pSSADwvz+EwHxNatmH162w4mMkccftA7gxNUihyCOFGuP+PCHhfFc2tZ565qNTSXjb3f
NnPElroNq5UeLjs3O69BPuZKpJTyh53C8kLAZUCesX0TnZgmKVtCuG5FPIehmd6HBVYFJ1BO+WAH
8m0XcBYrH40P9kNoDQ+6d/SPZ4jPknSwMCxzCzV4vssZzqh13VSiCFczWk6upUjlTnsV70wHm2Z0
sGi+68Reifp0EHXXrmqR8aVGVX9iEU4VIvX1t06xyufzwtv8m9FYeRTSnzerFgEBLNShlqLziFRX
j1LOQA3VYbg69nfPXmQ63OvTOtrnyvFHKbMqv7aN27P6Gu2z9UNqkH621vH+iYMW9q9jsUn/rp5U
8XU6fUIFlSvvTia/CPT00okfSI6qiV5Z69W/nuplbQlEhP6ROJY3Sqt9cUHFbrb0Ku7BaHh2OOey
rUTz0Ccvfv4IacPzuQ+JgAdiMn/g/ZuJGYhYm05bkzgzeYTW6kpf5lHZZMpvw85VYedTd37Vsmfc
ygat6gpE2WiO9nulMwfRcTDSPFI9Ht75aTrPjKIZqS+cm+Yf3DQO2XHeUVBxTbup1vOqSMW+w5bv
Jz4esAaUqG3/l8IH0MpPBL380Qn5VTsvZ+vd6HVvUnBfT50kP1sywEIuw/PFWywu7/Xzalfe4sfd
nyG25UnWSk3ILJCr3d5e8gHvafER3U5y0HmIQcf2jgo1dehc+a/fP04BNnTTBj2okKD2ZFjURrbk
OZq+8ruxtozTf0gBUe/l9UadzUL+xgPfX2fB8eEF2Pyoz/p733rz7/U3UYlvVZxaYZLVG/vfhRX/
hYEVktZCbZD5rO6/TN245s17DYwKgaouUau1YO7N1PeVhMzXQ32pyAyxpGhPRbDiRJfepY2qDNSl
pVJjSdTM/ZAgzTq7bW4rI1be7hIwlr9+YJvzI/ey/oKLEbyJluIB5b/6fn48O6lOjiFWrWoMMHIQ
UMdIqPq69A6pojPNLNU+1EgImfPRec0B5rHerZb+UG2anN6gQAkgGrxnVW7g7smW6LzS3rav47tW
vcPA6CkoiE65dhwfx/FaTHADcYv+PQLFLz2r4e1g2lkBmqFPmKslirmJcOHyr6yUca6X/DgMD91d
jT+ojKJq+SYXCKLo0n2wIpPaC15Z/F7pHJdGM5bO9DjdW84exqX+s4GskX2VQk3nq5p1tL2Udcbl
ZI/EjVRWDXwh03EzrKpu+bqMdCblXfNDdzr/nHABFN4C6OwqtWvVCclZVzsbfvUqWDXMyvWcClGq
kCtbcDZ/V15lKke/d42s2D6aF+tWV+4yTRwQu6termDABfhYT3G8XakiJc23TiOa5drEhSDOlWsv
DZgChCJsUcdyCHKFfPxz3UH/qZ2KuEe/L8f+ha87ylXExM1wGdm736JzLhUGDMO+1ISBKGiNKHMv
5RuKlVSuSXxDI7ccXChcEFjKueFaM9SBp2D6yLx5Usxu8uRWroNOFbJafhxIEa562DBCv4aWZvKc
ZKng6LV9jR/kuKspONIaICpQbxi82vWAUrQWwxE2V9h3/u+XLcsTiuvi549YwwFML66aT9Fs9IXO
2fXotZ0B/eitWuRQ5BvXu/3u2rjUFtmgsBptKKs2hVTlB5uGB/NYTdt45Dt4z9d6GKXSeVSP/RMZ
iyhqOxv5x6WWw5fI9RJ1CodmrO7VM+mrg7LFnLKRFTifKhnH6MViGBaj3Wht0dRCz7ffFeLPSqRg
XNk9uIxvS23xt32hG7x87MdxKpt1P4hhLrJ9iJBmw8pwuHBlJpORjrf7alU49pf9W4cEpZz7fdQo
eny4m3Jycq3sus+vHQ8h0sZg3aMJr23u+QzV8jR/40t7FbQ0Lx/H8fqboHSje/djBpmM5Q8ffGkW
tIiWdOHyE1lN0gkInkN1dU05x6r8iTWmzbvXavrlsE4f5qK+S3qEtYVB4qM3zY1zCGr3v82ilgq0
uRsuQJAwEEaqwluiQuzGseZ+HguZcY5BUHaV9TgZpCKdZ34mV6TCIFma9TMF1ypYWY/tePnpT0iV
f1mA8MRH2lDFSrHp4ytOfH6Fz13x816YEAG5Ux0tNXiDqDrBQfMsHDbFTKry1kh42noerGXZh05L
NbEqk9PHzpXtGn9t96ye2Grd4vcu5M82W88+SqttKX7sT9142dbGWH1VTWLr0OC3EhEbaGnhAGhr
b7y2wV4WkekNYH8q3wQSbQoxIp2nOvK8KuW2nXX2932trR/BTpmoRreVt3JqWnvs6jafo5YEHKN9
FSaA4CjbiN0r0aMWx7KSscQkI4Psmvz3+Lc8fa6Fm271JpLj6Wn8PnZ2lBiR7pumfPu1P36mNZQD
TndH7SIgD6fQqhzpJpbfx9PwdmyvEr3YtbJxOmJPSTqtF3dSvnVOYHURIahKjAe1hhU4Ak1yCDcM
bbpmAg+kB3kolA3OZuU983hGEiAmbC0nmVULVdJeFpOjiuvV6SEAl3QsgDQS3QhhLf0l0kJMAwrS
oPjgYgdSKQX7+Yv72v7X6m1bPphGwLBve1zwmp0c22FvjBoaHCvbHulHPtJ1L4OfHCvLfJsITimJ
dfIPOhO+tLoq9nZF/cJoflQiIVsbCJmeYG1cbKgfSzwQB81Q42Gs5ecvCt56fb5w1BzLiSlWaRQK
o17KT9RRsCHvC+11ofEHuBK+wDDt76wcaLfbc1wx23EqP/5rTksf49618Ncw+Bn0xrLSMDP8x0Ym
/1dHJPR2t5WeHryGIc37v+NA+Ob5RdjXn3mg9VEo2MRFq//5QSgdLqIrpea9Fnt/k8qk+U8ZU9hN
2u7sStoT89lMYUosCmn7/X20N3usPMyRekpjTwBXu3GnCGV/hENDGslmWnJNFS3eyrJSHQXDfhb4
4OWTouAGHgivZA5BpWwxlgsz7XkI/nzke5GyOi9M1P8ar8K4SrisZso7DtzyXxljAjyeVDHhyO+4
EmZTasVUXp/JGpCf83U50Ix7Lwh2sxx/72c4VvK17WwFxYVXOs4WFPap4h9KiVPHPGwlWgyFTs4v
zfrav5Fr66KPt4X5JrjHz8W/+bjTGt/yo/mxONRo8y2U4q7l9yCRh7ode+FwHwrCp2mQItWPCV+U
yQ9DmL0+jsTc0KBJ+b4PM3r/BYUk33BPeFD9p31zHM/XB4N0vpJyF7o24ebTpXXh0A18I5eMDoAP
07Uei+TKf90KYyl9pL5vWBBZeH7hx9fKecTnnu90FvmZHmGLptMssR92tFvZ9ELUYQlZq7jQyARB
+VdlhZ/7Eb4rquD+6IRthOEm37cjem23kp9F5qSafuY7gDeIobNZUhm7CP8YutQmznECt1Dh/SDb
9NWI7/yH85yShjf/nv/1nVSB2oitDg+INT5TYRU3kjFL04UNSEmWvAqajXEO0aTvMqj/98kEpBFq
S9sJwVb2IjJ1MBkMroX2589n3/nEXQinW/j1TY4PzXupdM37/eGC5PLd7rUUM3yLl1M9wXNNUN5x
wma6qmWxYuXLm0gwEF55KiilNCBTLtfvG/k/iXns9em/0NmUkRF95bsi9M+2zMzpGgoC1OtTYLIQ
UMSXj04Z7JDgl5HWpnUhqncezl9aKK66f3IlTKM6Q4eIU/FcYoHxhiB3VLR+e344gwkONa8a2N7u
tOXqzIZolHgNROLlk64nZ5rfG3a0NLBjOA49fVCAm3qBBiYmhhJb8WFDSArCaf0yWipoE0WiJR4B
WWZsDr6KqnPRkljnaLlrQSbUAuH5war8E/9e/9i9lGTxJ0jd+chESAwTaH01ouOucgdfPu6lN+VW
3+cIZecgh0Fiu9+D8Tn3c/o7/ImORMqkI8WUoYYx53X1atJX+CX+Tcl7N8MIKe2myfFeRjs5sJMC
mSdX02LS7Su8xpGBtqs+VEj/Qh4exj1zKnQPdVJTdvkJg9u+tPfdXZufWrSuu9ftqgleRy4dSggv
e07ACzUYccmKi8aiMa1PNQmWXQCB/TCTV3a/UXWwleGFoS1M86IGL7s20m4dpmuTn2kV4Win8UBT
GkmXcvfamGLfRmvaqtS/lMW+gPjMaZ0Lp3gr/5hKe1jI7zqJ3rO3aBLhBY8JgKQFlXNHm+aTktTa
Gnr6y/Gqdq0HbKgTNkVjktLubLkjxF8UVIFEzM7lWuXH5vZaWGwrayHc20YWw2dRzKbLK/kTu2Yq
J+Tj1ba/PwfTv+j30kCxyYR47Z5ziPuJ5oPV8U+YbSR/rYUK+mKoWHy/y09Px7+SdqEg9TWVw6qw
2RfP8/JX2rgEwuNaTcIJMpHeKxHMCh3mY14AxXLbXOtTmnNeash172h7cWzEt3XzzeSy9ZLk7jgQ
a+WcL+v7cy9+MFTIfCg3NjUhmNdE03TzarKPaUrX45pHgqLnsqk6DPrY9Rx7bobiGvQ2yBueljGt
81ZW2vajhMJYEl2vQLNvX5pOD0tn+fmyngtl4N74SnAoXhVGHHjarjFtRxsrdeJTnNKrunc/UU2Z
O1JvTGzBo/XvVF+zA8NfIVgQE2xSOnoUnuWsDI23njqqMmR6tms4M3Ggr0z7frxCOtKMoekmOM1O
Jbm09UQnDoyzbq0El6i6j8MFqhpqkJpG/35rtT02MlUhLJ5fRAnDbW7xj6MGoVVaQ+hSPDW1Bc2/
7n8Oz7INKcsdT5VL7+Isa9lYts1HUNDKwRpyUTqImxScGTwFGqwK/5PqbGReUruOU5UkebauLDXi
u7knrcpUY5p6ifpxfDvkvze8P4m2zOvKtLxuMyHW4t2zu5S9SPtpBFM2whM3estJOCWb8fOv0BAY
WqHKe2shL8L+YlCfFi4pmBvHZv6UGyLzq5iYQVT/ruid9UgpeCvXv8woU0q0Xl1cR4ukssUv1tgT
ImAhtqTxSFnQ6gkvGyC6hFHg/T/ZeBJeNO0/vX54S7tK966h+y5NyKiMFbRKKj8Pbz2sgyDRqoYV
TEybiVfh4PvtlgGDrTwNXdzK98bIbSEghJq54ErKXbfypz+zFtjjPzm1woqiYqpsXEmb3bW8e4mN
yI6lVynFUKX4J+oJnDZXxGzLJ0C9v1ASPqXBxhpT7U4XiawzW4v16U1stbuaYu/f4BSO27Zj1zQ4
Mrt3u0sscC2kBJuQ6THGpKwIVtLvjxA6eGTFtAL630S5zIhIrO+h5x2SEu3jTgbzZe8jUZ3xqAlG
jPt5iz7ljE3EBk+1FEJLl1YgzEAhjFZFrV/jHYigEOJ+dGBNFrqXonZ3YcNCS/LyHS9z0t/K90KC
DcPzZNhscMBLYqM2Xcu0gk4r00oOp8MVOQywe6iw8KdnZ+2Q/Xe0uNFZIeid21t/4o9CQtN2yj5b
WusjpithYcuVLm8S15rt5hplqy0vT0qjitImnShns8VlZPbKtJe32v3dOC66q3UrS2EhuD7bP8a7
h4Cqu8yzgqqsUKd27j25nz4zCK4SYjTvGGIinct5fHPVs9S8FQLK7KIlLzXiPo4VU6fi9Ps9SFMC
RJTgVzbJlfl6on5pwmrUUhBaURC9kOo3xtMjEFl3jDQ/A5FJSHdNbF8pKwzD2kCCcod71OoiIkyZ
76FEl9Jt55ay4IhdyTCz6S7S1WObSBb6K20Q8wN6S55dTfDX36pEubzo6sqk89mORSF/MjhoLoa7
pvyszqubo0l7FLIIKzLKuzY9ErwHA9FCPvaB9gjyX5MH96Bi5G0AX0h2XuUbCVZ/N7rIx93WYjJg
CWR21SOnB7wrd4itNlHfbpuZbDUeq+li3rQUFrPTbgLv/Lz0WqtF+cUyA690La9yFN0lstRrtpq+
lHfZor9ZsyAvi89cJZar3LbVfbKpM3mKV0RI7W/1jFGj2Z01bzqKZhrHszDAevTYpniZbqoy6bOp
ciZrN6sfdoO48de2HkkbKEN80X7rvlKNb5rrW50oZnnRBS2sz70LYyg2tvBbVj5+GqPLfQNEY4uj
4Wan/+GmYl2ZZJ2DxGh5BK5sNNNBqncY7rpX1Z1xSXlViZXCROfZSv0uYvnb5No01WqjVMKVX0dX
sIZatJ7+Ow5Vm4PpZFsxcKOGkQEp+yalU0qoN8EFagdoT/vSTU8eRC9pAQLl5ehFkfAsJuDv6Ina
F774zEfk5zhMCbznazcYeRJJuLCrxry3/jzODTJbt9/DKErGdfgCUmJ+c6y7i8gNx2CHcwNFE4Uw
BZEIrreWI1Kc5n+Cti84YoxtOjnHm9jHqXH/WVei1Qh2jPSudIlC0A19F3X1wPpTPXV3sGG4SxUD
EfYjKIt/SgApxZaPrZeX6CaQ09LlI+EY7WoddsoJjbxLjtOyrNGmEtkYtIeMBXb38jeYXG09tMo0
z5UXOdcq0ABrg1s93TobP+hiTvNNiVVNXHXj2Fvjqg19sIPSRNJ6w73WX6plPeLatJ0t3I1xpyYu
K8oMaDnqEGC5eaq57aCdTB2MafNwsSyBrYsX4jltRFzp3VgipEmVSXdC1bZvQkpUcuUc+26Ixl1+
PkP02aW/aGhDi6MII6ikHlnC+mX0VDl4Xr7vDKtu55B7DDj5Licx+QXlDUx7M7bRQMFfyuY9d6iF
EWGNioisyri838daQHbdKtdYgG8vSsuB/X2eFWXTCDNoWU2Fu+mTiUYJlae41Y24s1TPpI5VqY2L
r0BOFZiSUuuAQqRNgxiVq8fflCqsma4twbcTrdVwOTDvb25kSy1/FpzCr9/L10M/yuBL8vSy3D2q
fHYOGLl+6DhOzXgeBbieg5ZuN8qahxPnbAv9q9BQGgzpr9r7EgzjYG/Ccq/depr7Ts8mwNVNZ1k6
fb4GD8X/q3dvAnYVnbi1dmktBhp0FSlcnHPTfjyq6bms82bUX41ALj3qLNfjf8KhCbue42X/VYv9
HXssbbWoh7gYVBJm4gU5Gq7fg451UQwe3m0p8iPvJFeAUWzF8Ek4bBI1R6hHJdIXKdlx1GxzpK/a
seauZ7VvZ+tXk6Dn8Nx5zk7V62dsMp3zG3v0DUkvIyUea1KmH6lEJykt43XhYhcNdo9SZrL+jNZv
QYMm8M9JppL4RCK+SgJWdDNA7njQ8xftmY8kxnjIH9rVM2HSEOuQkrlptXfgNTn1+hzb1DfBtwUV
BDJQSHVznW33NgbKwZShNNX7VzwEsWJKxk2kDTsWHaSHO14EOhtyqMffsht8pstatH0RlIGrnM/2
YzBS84RBTEYV/xH7OPQjH9aOt+O2iGvJlIYI6c/LmPz9SMIUH7vzqcLetaMgbIorkhkwIbKFABeJ
E0h3HjKnkl+nRrB/xS75xyA9u3A5kaEs56dxpgN8IHDyK1uP/76+ad/dTvJEeCsS5ceItirTj03W
sBwkjH83HuLrjNnCYpD8yvo49sPIz3PynCV1LhzdTl9wBr4z/vv4cksR1Unsqif/UqTPo9VkPXx3
qPa9FzIF8AizKVGoGFL6bU7oZkW7qxBGpJNIPjXfzHxbUosIJRTe+lFP/ez6h567qbztnj/NAhuZ
/tmnOTp/3Mbxl3tnO4gbnviE6uGx/Mq4rplOwsaawGp8Orgv6wv5xwRi5XcHIat+7sSa/NwtSpix
nOqqzy/z4SGMfl/C9NEUa4z8486uET6/LJ+G9LIpsrWHiLfH171LXtjb9ozFkCLh3/afp7YR3b89
33gyoc4MNOnUJ5V4J1advSebHk3FfrRvyRpu32vRb/K/+qnskWMmtqgPxbNjh+a0PhfSZLbdtNJH
SMOJ3EjamsyeBwejYZLT38GwOkirxZ3WQOlJoqECuifFeLz3/IE2GWd+QgqiSClL60MRfh2te0kf
coMifogHNUo1MjNoicmRE0sLvHycT6lHcUVbHr8qaSlW7aYD1gNY8mqFLI7x8ive3nReAgJ3VWrZ
AOHDhOhJpZKRMEE3aBxG6a7bkBpBOFUv1XSq/lUENX881PWNNfBCjgEoUwZhfE9kjnyefm/YvT6B
zkkvAFJVHRhhIjvOH+OM4JiFs9OOu+bEC3ove07vtYNbGKNKVZa1o9iQc0R+a6NiZqrJurMf5OTl
pjqxLs3aypEt04cp+D0G9P0GWsZyeRyk2tfJhg0vblC+6FFxowpispjIxIfdZThw1/mFVMSOKKu/
wNu9AMEuLQPxepIVNAwlk301IKGofOraYxL5R+BdFDfFWDc81g+3xaufG8YrVHj6IMLWl7yaW4WV
BOTwno12EF86bxO8HfN8bLKzUZ7L2fa6nqFE0mbRAiXxLGX7Wb8KO8iQTvB3czm8faMSaK+Rre8K
/dBU05pTXUyr+8axEf2hgVdlhVSQYynj39vQayYI5oPX6un3OREHsGRK8szpxv/e6+mmCLA5qVvb
MoZg+tDJXzY37dc4gCaTxcUoq3KC7FoP0rVndRYOUku1hXw/SHPd3la8TSxU4Ska5JqXSca5irTN
zn0pcTJxFqX0swaXVz7wWMN7IOohs0gNs22Cn/eA4Yk7JfHJ4HMcHuo5ZBHlZ/k+9PFVt/NEI0dY
5UTXytD8YTShIRCzEJsOvQkRTjAa3L+tMM7ts0XWoz/HarxGM6E/9mhbw3LhV7S2lVxz0Y8MrvPp
OGGQHfNd8dpimKhjHFa4zhAeBFCoj5U0caNRUU7n8pvRaRJpPh/50yzSvZE9La52kZzn9uxkkDJy
Ft4iRv3DyM6uSUT+s6/tbNiETcSZWoMq/GiNUKR2U5um6osueSPZ03Xw5By+YYAK9AOaOZBQiaQv
rPW9dv3o6OYp2yxCj5Si2umETBAlsYPXeGzsq3cjDKVw491W0QpAOnxTYtZ2k83sPc/h+DXgkE+N
EBmvZuEIHp7mHBi7SOHcO7ehGO24tsNI9TSZ9s8j3ofjaDF41T1V+mPnLj9LO9KmTZn9Pmv8N++f
3DAyP1W1o8dEr2VV19PB4fs8hHPmy/P/cl4F7WCbKIQOQo9QPjhWyKUkqOXaa12dxeT6aeN5549E
ugDKlz+iIA/nSd7fduiIme49qtfeYiC291GUXPJO5CkTjvNDb9NM9JLdGzR0EtTi0MYbnSWJgR/t
NzCavZgRc4RDNLnPxED9LdriZUFR6d4WecLzaZQoI39/eB+HNh3PT+Jn1X/I77RRdlMf5+a5w2gx
CSXcn6c+0EKC20R0fZsEo4ZJVqCyD4jplcfLjWCTet/y/HHvmidqkPnJTJydJhRJ3e08+RdrPvrn
bpKg/NOeBNE5eXWTqUJuFP2YDsgJtBVjdEbr4jDQ/lOd2zmvp1q161xRlAKQ8zkkJvBAvvJ3ZDMt
8O/cR3zMg6YHAwIYsT0y1NTgzLouUeyHd/BhdvqV/OXVJ4K1LC9naa+3m6k864+fafP2cas9n4Wo
BkwYNgP49GLgECS+RaTlZlZ3yI2fJGLK1uJ/Sn3NEPOywGOK9PBKP5ZOaM2tDJA9F1dy/m4E0IuD
ztfuN/nxHEdDC7oxNfrpP2qp3jOTJ8RZD+7jUy3zZ0S4HSeMpmO9bOcBhFdKN+4tgIRCfBD59mDD
9Uaq0VgjvpYK0oikWul7CwLtYiaaHLz3IoCLz0PNwDUpRZmo9YQ52soGm3plJXb4WUtS0y3Id5CP
ilumZjiajA1DIzT9LOboJM+F9K5+YuDal1aZ8nLZUChHF2VSHiGiEZQHhZ3ycNE4ELxHq5tsY2tt
inYSjqOr1hWO+dY8X0uCIQWNHvwceqNj4Zn6NRdVwPoAUJIdF2OtGGA0/hxVHBydtIon13Ih+xUh
QAWlmDy/9qPb31axjR4VMSD4YwKMza9sM/24U+1XSB/hCteG0R3/Dhrq0PCSDd3dc2mKcmtme5nB
8yMhQuwsozRZiD6KDodX3VcNT/f7+ZfV/kg18smPau2gnK8vybbhHuVtTtUiurGkS27uWMHSzot8
v5ePE/tgevAIOTaxGVLPN4XTXuPIMTR/itiVMtvC9WddOI/8sPO1GKfnQunX0OVhgOHlXCxhGS3i
BoFPc9kldd99ENet+Ia9skYEPJ2DyOwoldubu/57o+efXfllRqKpI/ZzgQKudcgW0j14uX/2jd33
+nP3/Zg827ufxzD6Jch5mDPDwI/6To/vH8CmTvOIq8nvXf3672RplUyPj0g/c1avQIm89S4fN07p
v5XmuDVhXbpu86zTrw93LPTk2YDUo53MxxSwtNn3Nu4WdVvM/SWZV+/gXdrEapd9SZviGamfdyI1
2BNP4+fHi/l10ZmSkrsJArbtUGKl6QKwlnU8hvef0+w22FYXs0twIUQ+WHgeIKFfqZpPLPt1R87t
ryvB+XMTZw5CoDCRD3kKQFEqgAW/zbW0SObRt653Ee3FFUgqwSovaSRgORdPR1QSm0UrPdjltF1v
QmwpFwLcdD+hCjm0MpPt8Ow++AOJQr5M9HbN1yoP7pD9uDWzA7S64Rke/hjyjjK37gUSzQFhUThL
QiHHMchTRsMDGHDwcEYLbqEk9adVCDtAWZfO5xLkdwzCNY8S7dptU4sazARd6D0O6NaIjx3InrC7
lyAUC0xUxYp74PC9weDK2YoejcT8+jHtnSw4g9THYXQYOdXnGn5+XDckZ552yBXWTi3x8I3nzv4z
t8RbqDzvhei7tDW9UQHFi5dYa8iTZRH1CryyKz2NIjP0TrWPv9fz5ed6fvt+6fWGP8JAt/xlvGAI
+fDPYex9rX2FyaZ4AZX5QZLoqe2v/s0xRA7wyOmW/EH8OHp55b41l/8KndlDe50sqCSsA2z97gZ/
vx9KJd4PQ9F00kMIBzY2t3+/atVPOBK+xn5peyfZMV3PQv6knXHD12jzrnSSWAuGTtxjLKfhm2LF
MNIpwWzML04Fk4F8b5mJlDEZke4LgZErf55t0uEFHp3UuIOHym9hGqbVbfuweR9cKI1MABaYKcwX
Bpfhn3IfR+nPm/70P6LOa7tZZInCT6S1lCVuAeUAkjDC3GgJ5Zzj059vN/7nDLZnxkGC7uqKu3Y1
oOplNoI6CIFswyhEBQJYOw0CTFk/9TnKxHNihL+2TizNm++9u3CQvkJ2ld0NGEXfYgnKQHTLbVJo
JH1x2OmC1ya8GDe9w4pDXXqmPoUgrjpFgEGklswHlZVStA9uIdm1cDKYDCyvyudmmpu9o9V0EoMU
9cp40msQg4BLyHtXSEjMqegfHSAWy4896BBnAiLYMBjgW9fzk5Nz2ZErywCegAYGoIwfPuVrX+z4
YidM+SuQLM+YS0lzwhw+cRXtlgrWLbABhvZbyAtK/BUbBkC2nhiWlB0EUbH+VH+UryVlh9dTKu9m
C3QVBInehncJzP8uhovhEJwOP86Yr0oH0m1hD/2y61sAkmhzJQ8G+x5QaSWbtnxVRyg3EXhJnOge
BB0QRCLbF4SAIr+4uMAeI70R4FNKDNHB7vDd3sX2Epiy7SdcPMNhIOT1ClCoHms4bPiNxlD/SZGM
AjfWSIuRZX4AZdoaKVAWjzYlMLnwHrLlkGlQsM3jpL8YwE4hBxQ0xTvhwVlkBIz+ZvL+rkUlg0YD
s4Y3mzvWhQngzGks6s4OX/byZc9ZNygNALPmHQj9e50wDJEJbi7YsCZeksTZWows8gaS4UhLL+wB
UK+3veBhtIg6DzqIOhkCrnhPe0hDqhfo0Un38sasSodFIr/B/1KVMdKvqhojiEhgIBOiLHNzXZ5e
IkJtmVuS4KCJX9y1rieNGboLPVqlrh3fNPWVsjMINdhn+aMsdUkBMVK50kOYFf3yiEi7akdMHdnz
kk9W604RR6OZBCDRA+gy+DZGLWQpC6oMrp6/4pL04pQTsvXXPt1aoK7QFFpddoGGT+0BJhqh1CWw
iBdvJLmtYZWxbsAF9gLxRLAUcINMvuyqW4nSNZqH5EVfg47oLDUbkaJmqFHYnXDrhCGhg7meVKq0
DeCuwRpo2pD+rSPGT/Rkqt/zb3aPCpAwIYhiTNOxS1cMf8s0Mv7iwTTQ9BXIDJtry8AXsGsU2RiQ
BG5DcTZD1EnSqLOuSMKMcfcsMe/URKuw1LrTDy4JOMRuhZV8u5nZ39rxdE/uitZaJiU2CjaQoHnI
rrMkOq4SFN0kzgtFewl9wumPo85D2DMKPGGI8pCM4UDypFE0+NjKe6/qy/mA8UegHjRO9etixFmz
eM4/YdTLO5EWVqJJYAg3aIkl45XRBLlujkZIVRM5hEO/4XfHR/t3kSRe8GAa6dEeNziBQ1kFYj3e
k6QIdxonklzdnPaDjbNsyqkoAFx8HgGoxt9VoQknD3oKVNmAfvwBz6kn5fFZqQqNKx4SnWgr4hiB
4VJx2kBoOO3sEwql11TOmtAWrYEmFULpZTdLdg99kug28qyqZBRIHbkReOPo0HPa/2RDZpM7BayO
GEJpjB1lydl3lgIIGDApRg3rl4St4mdRmxSbSxkOWNp8EGrBr10W2+WvWLZYqvZrJ9oEzQTWnOqg
O575T7vuN1i9qldm3TjgjP6w+CWAAEjHnpe4u70oY3to3FgbqFfQIZaGMAr2bc+GvMCn3qVkMR77
ZCco4Uv6ny1UNoWCSQuC03qA1NPoTrM7GhTKt28Tjlek5WTPU6QdsC83jDAmF5uq0cEuNlj3hOQ8
t35xkH20tEREq31yFv5s0WgFtErwTtxNr9pgW4k4Ve/VJS0rjQC2p3vsgpsAOlcGHZaevbBiR9IW
+q2DPZ/vQdrrUiO/BE2f2nOSZnyV6ZMo6qxKUf2T+QRT1PLxiWqwGwEth9TJHnNPmh4uawCOa7Gg
C4gLfFjMhmnL5OMkPBi2Ars1Uz/r3vYPPBSN+6MNK4aCC5gH8IvTPb8M179ZJkzBj7RxgJA+D84k
2yrcWrj7fHzYVzQESvELkxO6Var0zSQ2QekihHxHR4q7nm/9Tbn+Ci1KatajcZkWaAWhkoGiDDnS
LIcOW6rvwE5iSwbzOXN1OrKHBRYjPcJxLwnYCcwK6pCHHw4ZTwFS527PjIFpyc7rPD/d6FKLYsZj
g9uLEMJjVx4ENycjaHwFLYVeA3AVmIThsPvLNUQgzBkimyKTEcmn1G3NBwM5IXjffDLujUpgp/Os
dxAeTF5oVBF31RnwfZBK8YuNPHP2eh+nBzxyOVoDhkTEf/sjwgJwpBQ0MPaShxR7qL1JXYAJ+o2z
jYQYF4CDhu6QfpDdkSziMkhp/FMcdVpduGQ9gfhxTqK51EaEYWXHWS5ZrEAysWegzYa606b9BSKy
akutH4BZnJwWkzekgJgNiJOjCwsvF0ZvklBNh7qamLm9CyvwlG5C0jnP+pOq1HzZFgJzCasJsEo+
8ADOTrb5sUHu8C1u5M/ccBeURDWd2ovjqAe2Fra2T3MpQWefJrQJ8MidzqAzkLYCT8ufzwv2nFXI
2bgF0vHpJ48lUwO80p6Dk+UNOpEOpXSMzm/6qUCboiPfh5AbSj+wO27td9rvah9me3s2gy+F/ruM
Q5b1T4bWnJstSPY386g5PW8aDrYjhlPQpnGsJ9oCrQ27g3RwBV4kpw2E6p+IShnyU5SFFh2iRF4i
4SBIHOCNl9juatSs+QWOLgKMnaAvPtGplIbX6xibH2aZQD3pyT7rHTW0kMFBvKaejZAhlJO1IWG6
ges59XJxdZB8nBqnw/mRDMwzLZSKL0wtnlKqOqUVLUx7HCcJ+AMGr3N/bNqKWZD8hQQyVVGitEMk
eHHyK8YPqkuDEMAjy1dnzVYP5iGqXlpJegk0Gk8QRVc3inoVXGM5pcZrABxMJdf26sghG8mT67R6
nn4f8ZazDIsITTaw3eIfq7mUxKNKpOaBWfdCvdiGU6B97r6pNj8ppVzdOeMY4fkzxwgdAYCNr9oO
HuJP5o44E50oxKJzKPVeGRsnCpJ/tphN7rw7pAlgcnvzbu+m2lPVnApiiEtxj7quZelJYYAf0sbz
gFgFMjjcPmV1u8IYs4t8X5htZXNAdaYWiFF4DaNwoyhMtUTFlWGUlpOW1H7Iyb8CmtOgT71Yqlu0
/2Goh4iwQXOdIU6RrK48rbsbCqZutKassZRaDORXyxqworxn7DHmS/ZOry8uGG55g7Jn3TXqXNZE
yo90AanrDDKK+OF0sXovbkM/NAISgaEmBuvE2EQqNbzEkY4IfVL6oAt1C+yLUIZXgHWTM3YH2AC0
gcPVbv+M5DByF/qlE8dSRzfBQ4JHkr2lFbMB8IyGa4U/ODS4QE0FKrJskneySUTmbLx0Hqdfph5w
LV/kySv41xh3gGDDL4nhPfQjKMnVEFcWgyon+KPeEgJ72vChJgBlhYhiavtrfwVb6VZzpCegQgAu
whEJTRToP1wust802kVkiH9eg+rPoVNFoeCuylSD+QIk9M8pxaSYQ50aKxoj/8z3pDbvhMRnehBu
X/hgkqXOsbfyNvXl2ZHnuUQMtM44mLLFEi/NZdMj4jkuhnjYEZ891Ah6Qnupn2HOF3I1UUtrFlUL
IxOlxxJtEH16RcAZ6cWWD7Y/k0FvPscxwdWpvz1O7Z1TiyuIayxpM7fQkzwquJHUkmYj6CHjCl4N
S4HCRsylLui7pNoSnUFWHMKSd4+qsVbo66+hp5KUqMfihW740DgB/P/Z0GhPqIWhCtvRlbGHlgvO
QRdhhoHMpg6M7SuYYHfvMIqA6+hY8JWMRqPplIlnXJ86DRVrujjAHYM8LoC8l4BSSPsL3KT+ZXVW
rt55V1+ixTQKV59bp4qFVbeBjqwEOlenQ59/y38qEejJify67FSSOs7S1SDfiy6WjY66T11I79nT
9o1V1Zl90X1tdkRuFx7gwfFxnsiY9enJ6tLxi98/0z4mUFEg6qU6ki0ebvE763qOREakS3E5KrB2
cBbd7sPt8qfdBj1pckyNI6OzINc73V/5kYqB9PRaBZjquArwSjCUCpjt2f00MvVPg68ggPa03aAE
5+RNltxaVbh1Gswy7oqpj6s6Mw3pIoFHighDe6LlVb4FZwRoEW3+TTKgCJTeUmpdXlJA2I1EIpAK
YlYYNsjvaCmwQDJt+CTr3svwPVhZIIjyh2Bjd06ln+GBkn/uKpqA6qUAqDreqasnhjMo0nDKgXCg
1RR+bpm+ytdWER88dQvVlx+AI/JV3JWhftsBuXRoFdQtJD+As0SvRI2jcaLrYSGnsCincEfmRYjT
RB41wQ9nSf6APP845HRDHsXIWpfClNR6HA9FX1V1h/IYLzX0n2y2TopiZ8kR4nLmCTBZHm2G8hSg
vOU3Uuve2TbM37wcHFrsa3KxUeH7lv6WhfM4x8anoA6+663snrmrUR5K+jw2rdgog7P/IGlJkqqD
BS2GzXt71UW1Gg0QbWHXBJSkCBwtbvHe0uPMtHPyLa3MhG6NGVKLrpfGxTmg9TFNakojfV3Po1wd
WHYURrEa5cAQpu7PgiWV6qeFRt6wlnrTbdBno9Mv1wFDUlfpcEL9WpeaehhPLIeDg2ESQ0ShcsFM
WMUi41bJImjPhsOVwl7LZtVoz+S7JI5tWEMIYeX3KN2qp1nZDfGwTZozwGYPI/Z0t2PROHIkzgwV
hgx1TnZOO+bhT4kbQtu6mN3qs1zf0vsl8ber6DxDe6qw/LNZkTjnATa7yJP5Q1nrNkavBlbMxXwu
cAYXJgJC+93QyBL8AvvFCVACQnjeD7cY6E4CvSIUaL6XfGpMdFDOT1tLSYSu0ONYfiUsOPifWhYL
0T7DvVGmh4j79RL5H1afCgviszUrdsN1UAJEcW2VZgZlxqnFb9wKRtfn/wCAcNFOH12m2eV57VIf
uVGjiiotOAP9HDN0acemCY9TLdh5vdTJAf0AWnsuOpOQBPGKZZ/RvvuGTJsU/r5VhIMCP316Y+JD
yBCE4AY/U0A1Y02C+RY+woqQeHCfnv2z/+gzupfS9gH+Dto3zHVtkQIe6i91kcuJ3vifpz6NTFDD
Dp7eJ2ZkKNcHIhVaG/zbsBjmQ+ihyDC/Ac1CxXLiorDrZxl7ACkd84fh0AMvR7qf+24j3CSGSJ+R
gZArg5aopwqesMshHoPJxlgDZYw+eASpsgET2pJHXVFkSQJIZ0WyDUeRUpN83ujJlddMG34vToiV
5XqyFTlFPRnMYbG9AreWZzouVS6TD3MznqL5fFsYyHz7gId+rYstFMAc3KBbpoUraqlC+8H6gtTc
GkP/rlM65bfUJRehf+RHeQivHAh4JHW1wmptHuosVWbgVTnaD55WDXYfsJkmDCIldWrO8Rvk7kHE
hW7mobihV23tm7SW/mAu74MgTkpXXoUcHx0TuneMIMv64VuWa7xQetpRnCH+qYLYIyYYjBemXCoP
BSbPQKeAO2ZtVngEqTuu0yGHuFRnrQgT9V7YKbiGPqGSrriLnGqiz1Rh4gflYMaQL0S84/v+2P8l
TWGSPzoweHXI64Ypq7BJj4gQe1uaA5QdJz8+0sZQeOytgUqmW6THOtEZoxOjLK3yX7grNDlQyOXY
8dsmrJPuZzQhLuqWn21qj8U1ANtQbWPF5NOv9bekSsSmgOTjUvGu7ZPD3EL+a0s+LU1ayR3Se5D5
+fe0sJGSEJasKXRRTCpzLk/44BBYQgiFftg5pFewDvxZjq8Ei7y2UjKoZ9NiJyukNVHyjoUketUb
y7ejQakFWArqFmPuGEtoA3Pv+zNsGw9YN99Pszp5eiA2/ME/XcKaEcXAZ8/qk305sDOAWNzbIKA1
ihvWoSC1kLqxF4XVZLhYty/oLCUDpMCexkpRUEDhymaTWO3o4bhrv+v78nlwWPb4owsNWFDnt+Jo
/tdfyPAeujK+VDhpXafLrFXUV9rn4f4yXeG9K8OXNiDwIDmgcXvCNBKVQ1Y1InFsBi355mLGbKNM
P2uX2RAYDBkSKECjR139GRWGTlmQQSxgjwM4O+FVJq03eM0dkH6mMFfahWKzYNWvr/pzWz9YtQct
084acn88FoBsjIkl9Q8NM/MZYQS62ndm1q1bu0+zYjUB4O+gqyuoG3t3gIhUH/lyPf14nBp8TGjG
vNWfqIYv8wPsw/CKqkRZBtV2+cBp2DHlbQuUd0frEmpBrjGUSJww5opxqcu2gP1kPjdW7t+GSKrl
gJ8GGzn9QZBuCUVhtgkhRPQtdJ70ydb4zIf6xRvJW4kik+UlAWPQUOy07L1OIENuSctCBwzKm/5s
Z07zpy5Oj+hg28wbAH+4puSgigd0oeBTb8639eQcF2uK2RJJOK0ydhDjJUUxQmOc4p55X3mEAZaW
6BLWSnMkv7avPb/RjqwjoTMo8iC1MjKEifgaHxmzDy4fT096oqCSraqkkM5R5sQGwE7yBaEtr1sR
zptqwrsFY0/TqtPdSO9R+0TaCzDZAw6uLxT8Oyg2LEZ7aJbMm+wWBKOkbWDwVe5G54H3w+03GoOF
5Z/0WOtoMxjGP7GBr/Aype7xWt7JrCyrgwLEM17Gg89v+Bg8QVAfBvvRDfKJ7Qg/Mzk11Kyb6qEy
qDOVFt+0sO7t8ezQ2Hvn0RU0lJ551cSqAxaFf7Wf8e7dNBBJq1tqgUq9F1QHf0qO8Gj79FBIBw7U
n1QA/J9zjZ+kDU2dsdSigf4nEpYuXjUZewPC84CelqJUg9OTnq8dva2HHn4BoMkrAFjg54Cs8mQn
wdiifvAeqVavhhu6KF/wlKXxhTJRukJKeoQRAxVc0q3SdlFHop2dlErqGyrruRw0l81BE7MhaS5R
aOrQ9U7rb580b5pzkLGSlb5Nn10VoPOoKcWbSroc66kulPqRCqHEbE+/tTOxy13jSOxuIG8a9Ojf
EYig0TT2H9GnO8OYOBksFTnlr6X3of9WLkMr/SWKwJhRsOY7JKixXP/UHa44JQeKDfpLpdxMEhvP
759fK64KqfA0x6pbxY9V+nnRIJt4RkkpPk+j9DF9md4XUJXS6uh66LFQ6WjY8b/fwR6qzpexh7+/
4y6uugyD0iN6OCp5SDu5v4FuRa6AerhVqr/TayBbK39z1ZH10WURbir5uzg4QUKhhPoqikMxATPj
MWJYuzRMkIuqagY/agg9qqPybkqKq5xTgqq2tPakLiE82tNfWMH5L6a6ElywKcyNPPxUOVdZTZ+k
I6wAXJOR0gznof+V2kbI0WaxFSjIF8GFWIHYs7xrd9NPQRIcbCAWut6AqiW4QKuN/ZW9TTcDTx3/
mpuW06et069LPckMy8iJklgWR5ugR0ryLNGboEgteAjswx60f0Ei0LTZbq8NN4BalXVwdHU29bMz
gI3hQ+OdnPqnCzkv4pIFK0nGKcfLKuPEHWjhUHf8iHT83aVeI4E/KfebyKbnWExZrZND2k0PfcDd
DAsR6l+DDQD0c2ZgCQKQWr/FAI3oK+pXoypP1VnPCp0D7gOMev4RWrvdz3ZaDjZDIKLVs52FarJ5
X1ZbW5+G716pWQ4K40M3s3auSyZAnMfMawfQM4MfyWIsPD4BgFNn197S0GjsIGOllCEiq49DSwYn
6WljdJFa2gdbhiqhvPA2ivSrv+oWwaigJqxs04tiaBtVHYCOqLmLXz8iIvz85N/kyZwdzB1k05ln
+G4BEAKK9VzT0305tmk2HxZrd/KfGtoAd3rn0oZBpA6sp/4N+Ddzv6B6+rYubf3KJgdRR5rafHFb
MlZyr+RQynXRgnKyB5Nahw1QpLZhFhDJ3GXzZ9RuU6l8mSVP85vMUgMIo9qx5V7B5VgkoOgTgSd/
TYdPmaFLN8wOnUn9fPONFug/x8PF3oY+o0E0p0Ptjyd2v2uyJcyUIIMheyXXLa3/SwzRF8q038Bp
co+oeh0lQmWGYSFrGj8Fvyx+baq596Nc59ZjYhIM5go65GtWOABfpzrNV92LBfqumw9fudbTX139
jxrp/HwxuJKfBCO7BqdXOxzGlxzVIkZFsqDPOxDDKggSp5yhvlnNUYBW8Tz7/jnPGZlddvLXkDoB
PLUffVyZqkr8wAsD5KFGOLGJ+wD18Pp8EPVdYFMkUgH4KMj831eagbNH0VnztQBfOlEpQ8W++lqt
OmVmDpA+BXPXeBwb91UDNusKlpuBW5QILObH1E7f2sV8VDJtmJzL9P5THXwtmaBLU56oyoEt75iN
0X2CMfuhu7wCdndrNfKt42gNT1JIJhimhrU/oUs5MyoPTrSK7cLiIOdBJdyHVMb/+VHN6V+w8iK5
xZPxubbnSgGS+TYZ1rzgeU+ItlR8kOaURnnhchVfKNE7TBJwnEAsgtEjpQ7dwtM+wGY9qeVyNkhq
8XTTx3Z1ilXnBC6ovl0WaJpjJN5sdWqA2UXsIIGkpW5lQ999/S3OX33yylvvPbgMJ6PHL6RJV0I+
2gKZCdPGqbj18YBZN7V7MbVMIY1sgdAPAIvIhVOcgaw8EJRDFQeZR0SO0GCDuBFPNBZHyvVZKCe/
tf70tw9rqf68UsdNC/x9eHMbpqqiEyRgjnKcWApOuvwBA3fineSyyFilBq0MHYJ4u3Z8T2KakA0B
DkZ+Rpk21Q3Jegm/Tjoz5w45MUPCuHG3C6S/zHdoHjfQGyXbjySgj90CO1XuwbS+tyNJxfJdcM5Z
xq8wf/JKdxTTBiy/Vy27dJZt2la/QMwJcR8CUPWY/bREH3JKG2WSkmtNgKVCoxGWCrFMlFbbgp9S
MVMnK91Y5ajSogoAxWKruneqAHR34EZLnCDyByGvc4blE3g12VD/RDgHHu9p5zymgcBusJ5/fml8
P4bV+glcM1TAzffo+lvqlukcosU/vv2ABnx6pXXtydCDCnRRNBhevs4r51Sv9ns2aRyDS2PM7Men
ranIiAGhWrVRma3IjZaa4CGWz0TNGksOJYRvBLsxsKFqd8PgH8yNk0mQOxSL/Mg0Tyzu2xTVqDwb
HVvKy0JTVHIrLWgNQMsh6Cr0plX3t+wYVkxfBfTT/5MmiQa70W1865SiDXQGqAC6FZ8jtAE9GhXC
EOSsvR6D9SSfTp6xU1nDE8w4yBYsE0SgpJnoRfTov5wyS47EK6vECA488TKCR3qkXFUJ5USjBg+2
6tHte2+u6DRfh/nZt/OA/sDNHdC6m4QixW6xWxQDNoOzfkneDI3z3hhPwmASMQqrrwEjUhmlIIfn
Bb4T5QdNASkjE7zT0VVtC6KYQVFdhEBYU9fFoyyhOpbmC1qnapCS+koHL6OdAGUCPfjAOE7fXSCI
lkBaV7iuyZ1FlleY5RhVmuZmdSxS10LVpwqEGM/ugT45cIetRw0txkgGLkiPWV2VAhKlc9IUE9ki
rpcz77f7v7UtOcuVnUcJo2l/buF5kZlvB2i8Ejka6qhAtiHuH11/UMOFCGU3y8aFzmdwYmSAtxt8
B8Qk49tvuZ3vP8JifKB8/qWU4U3iW/NNM/A2byNnQMgAQu79gMbOwQP2GlBM7WJc7kP02XwlnyG4
qSx76KOaXhSiXsv8oDBbXezjL3t3WB7n5S53Y0HCRzjsv+iismb7Cayb9j2hpeeabOJN+0HKsQf4
dViFu7Q6qnQ+vdKMM31nJgEMRDARckgtD/JW/1kvE01MfJrx+9xZntNDvXQICUL70XtDclNIyE12
8GHo2SEqYg7mpQffOQq18wwJ3JmYCZ1DZNGrVpl94b+Au7VBpqFJ/EK7XXymGjGjLWdgwbZNAjv6
kDriiDYsSl2bNrBU8iE+QGfip4LM/beVC2Zlhn1s+5tWqXEdlXC/nrUJlNmlBtTgtfV03z9Pt4NT
95lUfwk1hyc4e1dsa1cTW85OBTqLEpMX3+D1mnferEJzUqnPcBtv32QKAD4y7TXtZ415c361Xg62
gK/rb6cApetzXI7e02dYwiuZgNU5Lj7Bw8sb5Pqp/fHI2TfPYcXZM7H67IxGP/1++7dKtpoUi6iH
Li7DFPuMhxmvATMF57EuBqO9yFExHm3rFiDG/QXqfR+LFYOcyIWUqbp0FRPSXgDdfaUeUEVFWDft
4IZREchYVejUKYToKixOv82yt54dWlavEk18uCTD8jQzKDPQJWvZv2OwVbM0qJi0Fihjvi++bEYY
fj2Gzlk/z4NdW3UzC8zbDdIwUj3QETHLggYEMPEFu0j0zTwJnHgSAhCOMYt7QNrPJUbXR5wjrNB0
+e/XvSxySRpiHN42nIHXo02T62fxWVjJI4bBH+Vz4KG2VGYhEMPwyxFUCQe0dA1WGkbXXbqX1q5D
bEMFjnCztflRDUWFCKIjVJj3WogRnRIJrZkp6JoSP5kWylvUr4ZKcVC/IQLoVDrXkKnulx7ReFMY
Flq3ZX+4hBFVdeBGDKIezjOo6sf0FYIawkkTvxd1lbATwqTNw4k83or2v+fQUi2DUeP09IRaIUI/
78JcG1gAvztN9F6Tk+1VS+5lkO3tYDU++rLazC2hje7EvDT6mcDr6t4//atJrsNi39kd6DDNdde/
q6ObD+9+pVnq3FjCjpXc4sw4M8Zf6xD8Hw6K/183fRx/r/Pr/DzfrGzIdG/3OvPZaNqoPBt8bAow
gehr6QCZ6N9HHtYhmCc3tfv8Pqdl4UVmznyUoVsDBph3K+saaP7b270GfO8aXAOLsVvmIwuZctUF
J0fWDBuUfi3SHgY/MtVicqno3Xs9R1uR+TiQpIV6oCwnlg8gaLisl2l+ac2sGcpUpYo9gHyBy65B
HoLwPq9z9L90JtB10pfFOLgEZdZVH9+1xpFRb8KpO9YuxxpWHS/3vw+cYfgw6F/f7Jt41XgT4NXw
JPnASs4v08wsM7vRv0XPAbA4S63Gl+mJqzKzbrUjWHp0hAESoDyZXbha0t2CC7qFnV287VkI2e40
vHI44eul25VOO6oJQt3SszTf/15/t7NMUmLnaDWHruUAYEK+4ta4OyZ8NhkChhfj4Qn2LPyqMMZM
uumzpbhqZApriuj+tQIo9BZblhIcKmgpCbJqXvAR0/QACZSQnxkotPwHk1IU98WHUmNqLfE1VBqA
cg9MPv3C9jkegYkjCXPvxsDysk6HX+iAYhEcRi6Ibs4C76ks0RnLrsqFchEp6CFRBmVBHRklAkdE
k8ifcbzKmFRqJLop5ZI0UaKwAvmNcDPKPP0/lYH3YPeiPUxkSknGSczvKWMlbGoc12PU3arGSRcw
ljNdM9maWcXhowxjNROsSWrwqdLgbEOFNU0631xoXQQQg3KMb1GuIIyihgx5koqqytkTaaO3CKEW
quYkCl1h6/HjPBUlPDgpkAUh+VBgPH7ON/GfFdYa17oxpPzoqyjpw1IE2oSUyw2SsUu0vcAzsoeg
SkGPQp8qoQ9TqT/wVTEegcaJjKc2jwm8e0KSy61h/OAnROb5gB2Grwfi+q+G/JGWPgcQ5tF2ynli
/Cu9h3kb32hPxWq6G6pyd4Z0lC6YUo2veBI3JLqydj/hjcwbnSOFDc53jaOJ7Gdm+SUcotllEcIL
TlxmBvQdspjiEpIZQKD0jUDHTSbxNiX+5peBeJ7kmNAbsnF4o83wMV3PM/iua/cV6rhWIvrTmTkC
KR+BaoZ5USZutWbZJR2YHG7+mtfgfOFRP5mrVHQqUQWeAGVXHnhyxJW7I+2f+SVzP+lR0XXjfIq9
xZoxKYlsIo5bITpNDwBOCxHeNo9ZXPKFv9XLUPUkY3MJ1Z9zmt54ad2OuSt+I7t8cTiX/NdpWqLy
qpqoDq4+r/CjnRh4556m0j7EzUQDPLt+78SMnGv3xsK18dZKNPRuyLDqoliXVxjCo6l1CLd57e/6
pHn6ROMQ3fUJ3PEL1z4cCxt+G34BnE+mLHf1SBbLkl0ywZ0+pNZV7aw+a7br51jVyJrhzqF4iqw5
8QgnGiQLe3Ss8ZURiCcSUOrHu2DjSP2Q49k4ulkUYSkiEuBR+bhlanirq2yTyJ6hmTTtfB2tOCGD
ZmiS2zSB/hlOFH7NfPDfvAOeaXbJF/6TCZhfxmAyczAqRXJ3I7aRD96ESIllWfUr3tEMsaj28oNy
z4LudcP8o0Nd/DarhPPO3IlHmwfKBCoqrzqlh4PZksuhwRl8YrhVeuNokarD8BMEKWUkXAICzifE
N2QZUIcdq7mmjamxbseg+mOlodN6vn6X+oBXAOthMCToPb2CBjNuqdCER2VV9gHz5UfM/iIP8nOa
gjkDaOq+QH0s+hSnKIhR92pIewDjqXV9kC8bUqogD9ABpwYAH1EZfiltg0oLH1Okk0Fm1NjXPpk4
sw3XG9Q5Rt72QYUxk0g3HjmL/c76/AdSwgcJF6BrE6J6LBHzO4m7/u10hiIF88bYCBUYNn1F4uIH
oozcuhhAz9UgJoUdedPnnmaWldRSed18RV6Vrv1Gh7/M6CUke4BLkxkBQmV2hic8BjgyLgNBadOD
2so0dbG+EMarb+vsfn1iU65lWjiAqAuyLsg/t/ZPyZm26WOmDKZehBcZYobiwiJ0597gnaxrcqEK
QmnWQpWfrGNwF3e3QBLBZDOgxTD3rJSISdDBmE+bV76mbjYcdIqRSq1YpL6JpHk4pSaU/1W7CkoO
Xa6qIV4DzpTyzzKeSluUWS4l2yHNQAvvjDlOwWKqAaTQOGFCtQpaB5lexeZfbjNt+UFqSEH+M7Bp
VxSMjUB7MiCqdOVGb09AkNfgBAOG0E7aDKC4JGgTvMSqkFC1AhIoY8dhR7pjJX5Ue1PCQ+WmRHCC
tDijJI8uUkwqoZv+c0HErgYcpGS1El4cD+DV6uJQpyZkRCSEmH2ihBBkZFTdWUplHMh8m1xDKXqD
k1QJQmgEwW11nqpcVpdG0u4NbB2jCW8dxuCt+ZneJ61kgZpw5Hd9Af0raU/WivS4KvlK61qAdrRt
uki9/SXyaQoREk+eiZyNNB5Rll0vysEmVjnwssIt6KFVV6gAZHsBZKuaXgl9N31UJYKU70i7PGgi
ZBlFHF5kWKagbGtfB5+iOE1pAkkosbZ2LFJnafl/BZM4a00Uqsp0mcq0Fke3LmQ8OWWWRLBzgdZu
NCZoWZjCCqpDnoqywX+VfO4bT+jSEeRD+6HCAmgrm+yxMGM8Mo4Xj6v9NbWav7qGr1KpCqZUbSRH
ctO0/QIEUGkXDQhSQIlWoqtGN4Fc1SaqbWUNSW0hl8KOGFgJX6/QWmQgdeXM8tRIAlCX9KESvFaz
yrqNdO0PacsL9VxBBTTQUdFImpBSAvtJMxDZ5HqihRYw8cNyYvl4GfIImDwtdYXeUGniKERa1KhF
90XUixFSMFwtVae4CwCRpDYZbMlN4SQMcpEwNTeNt+R6OMfoTIpLCE7BAy26YgAvcm0Y+Lrlmqq+
c6amvmS0iX3uoWzmO9sdSD4kJwbZKhC0R8WgE4JIl2k4qG9EoFr2O0igk6eGp/q6Ar2c7SV0xpE7
1h0BKzPlPbzT2WyxJucpZLVkkucI0rq8qbgRS/7F1YTWwCTsBeUyFdOIcHspJppJ7I2ZvEuquxTE
oRHUp8ClwEwpkj9wf4tFKp2E/BR+xTNswBWmdsj743wiExbD1nWn3CvHiT4dLvUC5ICvkjNOi1Xp
4TnYwYFsicAv8m6ZsGze984cC72r4G+69NP0tc1R9CfuNWsCX2VYKf1o4oKOKiwLDEq6NYiZa3uw
g7o0oVWH+TSgCgL5S1r35/DPVWBPW8akvy0oYr51Nj9RWU2vx6swO8I0POie2Q/adCJ+A3BpRs0y
QJEG9H8IIlGhWiDAk0631p3poB0VCoHpGGiKUj9OhUfJcJu6HSWvwbxRTKbHxAuQOF6Yo2cCGkjq
eTVTlwQaOyCGGV2d9sgBFk2L8VLIDMDu28aDv6gntKfpgQOvHhh0OgidZpRipDKIoeKel0NTbol7
NAfL7D9ygpKj44ZcOegJsILaMZxXZEMOC1zbdG9CK8lpHgJiVR7ivzw8ABxSj6TCBFbSUyJoOoj6
s5tBRpE1Y/oSuAadTsUhAjvRXNy18DgEz8GZ4KYVpfCeyBfE3hISYT1U8ea80tktMWbGLIfNdF9x
VPlA3tOlxRY0tE3IADe09oZpMlT1eWGcpKmUhJcsKhmUFm2B/4JV6i0EJy1zIV94QGJDpVILtueC
FlftQDmnSTveIyZqFxE+X23IUvxVoK8WeDambgpe19gyv1DlotBYxXK/I9yq6XlkuRPhJYwalWRI
7EOoLtjgex34WyASThh7uGE9iZS7KvAUfW4zkpTl7jpktmt0i4sv/ZhK6WlBFbfxDjIwMXQBjwCG
p5bQPPzMOF9sB4sNuuVt017XL+CwADfh/TuFMdPoaJdmEGaXabRdEhff7oGpiX3otv0zUQFJamjN
iDrKQ5po5o8+qYtMzifZsN7UAEVSptyPlQEhGQiId6045TPKb+HjdHDlv6QJ9NKkoBloebMcaIF9
JltOSPdeA/6izHZlPUbP755Dq5pshuVdk/fEy4avNijs4/LXe6Oj5W4qasO9LHBHxD0+eQ6FgEAL
iCOgzOm+aoJxvnEAv9E3OoWl2Wd5IKmhkOM0zZB12re3Aa4m4bsFv7R8+V3/fGuVc73Co/EI184L
EYEBQHEWhZE1jc26FP1YDFgXoLLiXWDOuP9uHYiusaA43iO5jfQAwOW8cgep+k3LwVIsQucJD6hU
ALtDA6f8S0wCDZMrzEeibRZcUL+CngIKKA5wmUydj0D5O+ry6k848ieWS9NSp4OOQIldMA5gV/BC
3ez4yCQ7ph2hBgaRVJPCdl5ELMEq8a8GwiECsgCVp0OdIilocgExuGljEmMCC5UBjAeLFSPdCxpg
5Z4b18aubgGw14W3ECX8I9E8MdKH7Cf6Vf/OjU8O0CIel/vGD0nRqFoAFNDaidEG6g5Qk5vUvzRe
CmRVuz7T7TDOl2Hq1HDcKKMxXgudiMOIDCcoo8DUKf55jhwPIFAC7lk8UkvhU9SjYsWBJglTbvGQ
0k4sL0qLNlGeHNSCi0FK8ySzmQ69ft/gMnFOtWCsG4z19TcVQ6xvgIupBCh2WCwGxF5JcHICChWU
Ojl15mKBwf9JZ0GhUHaH0igXF4t5t33sL6OEMKap0pH60Ubrkk6kEclVs2uJyWZqULpRnrM6SfGH
fL8t4HERRDBsqGTuCzhAKZpGXRSSCAMMjuQR4H2jWoCnwer+r5wogDyAOo03BNYLCzmNigNcmQ7+
AztwQ0nnElKYznLOWBLiQ7qtewgx7krVCTswp+NDYBMwAFtNPGIV1/VUYSJA0p56egkP2hEnXNjH
BmCiRv+HSKnWbRh9nv7W274nazoS1yMtgDZeSp28DhigCsuup9RVqgs/lHV2OO/CEQnhnOrHLDBm
2dHU5SQ1JgWuE+XRiqkTJ9Oo/rm0vUQeqy79gYSah0GIJHdyBWQhkMKeNKsckNT7YEXlfQ3mOGUK
8DQOA9P6cRiBojZ7ZD41Z/e1fRikbqW0s86STw7OFzxfiClEBsFMewP11vwZyXrMD5NEeUde52LH
csNvNc7Ucs3Ykg/zYI5OBLT+r13B3DIeAK+zw81D+nE8cfp4WS/GoCOactf8BelARlbJKdLb/36d
34Y/zBCy0IbIikPuzk48bZKS5Ow4EsedWQQthJZCuuYyOIAthbKPr9I+d5KHHoUqWfENP5dcUZVr
CwpyANlAhv7bmoTFn+Q9qkAGfwXjFujKBeXwDf8k8Eb4U8jmbjr52oQcTus6f0LBqRzCDfKar2ob
tLxBpQrUwzDMpIGevHjlbcnIdhBCNJ9H2Id0K8rAZVDbL3Io3fcerZ0PI3IpFRpAP6zxjEMsMvJi
19x0Hsx6gsV+0rgdMdn3IB8Kll+lrKovsnaww8AAo4u8V5F/5aGmFJ5KGQPNskMcEAYcfw5JAiuq
Q/8phlsgckOCICCp0MkP7ljChXiZrm5grB1pDpz0Fh32i6HOELiyp0hQpF6gDrnZMfGbggzzPnPk
a8TcH0pn61qWpuPPH8yWoCAEiI4owbKZulq8shSawtJ3UzqnX+t3uw0SuzqjO7RcY8gbFlxERxIi
ZTwcIhHD4Z8+lIJQQC1ghcJJ+S7pFeWpDBPsKMBAcfJGeg3U2jGRByh1KQoY4aX5CqwajBaXzj9M
0YruKQ8FpbFOmub6wnAKAFZDMIjZuy8Dmrw51UWCZLCd5rUFh1N4IEdeOL30KvVLkP2V+pX+nZmb
d8LZZwccWV/9rhsGe8uoMB0UVzUpIgzIIJDfgvv0CUPASz3g6ti1d/wiHj+m5jQ4Gkh5RpZUuoAg
Tn4Ts0wH+g2BMFLDA+iBBZPtTZ9Wt5aaB9TlOJegPMxrF5pnwH/YAzqgXMRVKihhuC8QRnZeXRsm
ZACOUseLj8mBaNe0Rcbt4/2DFs8/7LN5vtkZFe0DXGZ2z6eD0sL1rOJ6srG66HgyDXUs3M25j64e
PI5H6UfOLu2+dWv8+aGs2IPbV661Vif7c4ehldQD50ONL5TTqJiDllM+QqulH5RDnVJmRG6Ycryj
JgmIDToillf6IQ1KbjbUfkVUcUBQguqKoA7ohDy7YuEkwCCqNpEg/jHLSwMHXaGoLqQQuXOGLSQx
8H2VI9VRS0mSMEdXihpSHUANUmSPBqPlaHRy59GtJoWunhWgy6S0hFsUkYuo5zykU2kFxVSEtFgM
ihVIvqPZRz0aUiArGBCDdbgXadH00HF3xkykr8XR1ZHVZgyTWIOa6iNIflA3OdeEyfyCDL1pb1Qo
0iA7uiEUpbQzvDg8tjI7ys3IWunS/WjCklAsaXe0aj5Kj/QI47TTxHqLSo2yiTyOIcfrpiPQGFOh
MSc2kJOReIGwz3LUxK6vw6DwcNUo0iQBjxr1+Bc8GUd7AZgYVKQqUkrs/I+o81pOnFui8BNRRRDp
VhEkASIb31BgY4FIIgp4+vMt6Z86pfGMx8ZYYe8Oq1ev5vLgsuSuhYeWRxfBv/hOkQdx3yh0IAf2
p/1YE37d6epkhhTER7TwT0aTo8ND0sPRflcShgiD7p1oyYQC3K8Ji3Mny1zcUGwICFwuDw/AQuca
TvCHpxw6YYVfIJSjDwDgAS23uRqCLHtE1BBFP/Mwhdfan6bMneJFC+4AjRgNPtNWMLos/iJjG7QQ
O9BXf3hnBRw6eCicI5tB//BLNxsZI21ZBSNsZheGOzAj50bMnbh5pMLrFHBITOvGBp14nmF66ibX
kd9GLJ6uHHYQD53klRgBs8EY4DNTGWnL6GzH2ri6szfaxrkVUFXlRAUu/DMZikkg90YyGTqKrp2i
H1+EUi166GZsZm32IgXd/Bi0PdYdGVhdn+IJtaFE0UiYTlHb1IPZEEpudJW6OcSOVpcVrLhZC059
3f+qAspAFcLDhTqpVOs1iWEAZDX4rJCqYp2zbUdU841HvlGjzai6m96Pzl0zmouD2IAa/XNrQvMd
vkExB+chOs0dyK9bFptKtKdxwSBgbiYa+DK67aCNXCUaeWo1wADxwc8EmKomk0f4QebEY3lke/7T
6UJXqd7ZQl3KIEVonrEiXQlgqUaoiq+Kr1891h3ZyFKVUZmGAO6+wgOwuPXRGVQ0kY0/32zeb0af
iWWbYQEYvaQbmH8h+NubAeuGLc/6wYh8AdJsc102WqhZ3jJiqGEMb50hHaTU18wuWh4zhJQozVKL
PTOsklRA/IrRBJOQ/1FFFS1d9MqcsL9YIFc/8sKf8MejsciKGGTnLxb082IHqcLyALUPlNdtBzvS
sXioCaDq8rh4pwFB6bdGkAr8UbNWYR8LR01XIhdywqLoaeqQKoIK1NI7kRFAYhttQF3uvt/Gvasu
oveR5xH2ReOkQrmbuW6q2zOomPPVFaH8hE0o9mle3oCBw+Z9eezP/oI4VsG9nvH/17Co0dAl7XTB
36GyRqBbWwOtoH6P6DMhvoHqkR/qC5koTaV5RTNM2AKoEdLnQWUHUm3FpYwo5THau3L5qkOOvNPh
a2DlebokmuqZxS4V5NcnIyF0YRpHo/a9wVpJDrkuBvC7p+QUDRdwLYRjvr57LeuLlpOKy6RmLZlf
sK6m2ZPDGrCadPCzgC2gMthdlgxJj5xKbltYSLrVrDQC0eHSEklA1lBHan8T4OXxC6EhK479lO/Q
EaJZNP964fxJAf7tzpG+N8Owj5iED5e/33eIz4ValsgQS8yuRXF3AD2ohgHIGUJE3vxJxwhdZtN0
/ORI3WaQVCDStAO4ccM3o8eqzmP06F9Gl9F98qAt9R7t3zyLdJEiUyYhvDrS9EkkfcZk0vAY1Uxl
6EMNUjC79BUZVZpLJUgwT7EBqsdYPVUl89SM5SFwTvZQH9KPkTU7Ws0RSDK5LtYce5Rw24i+PvB5
tIdpwyLmqqBTXAvOQ7XPxkgkxHaF6pNhZUTsN/vRp/1lpF+eonIFjiZyF3geXy5KAYhiYMdU3lOW
rxoAM+IA0Q95uaIxUscZCPcXTwNMXm6cP6CkgzXeHo4SUBvfoodEQa6yTNoVq91ckQ/hPU76aaaO
ehrzGJrLY9QprhnBwZDN0PeES+zzWg/umdUl/yp9PekYsch45iJjENeotYSHzbxb/BKtHOs8q6e0
oSgNY9ZTkFWz2yUSlQ/loXFrxkOjAfo1eXIoIynD9pGBU6lTXbpFAQEp1v86WUlD/b/OmAtLc+Wn
LXhihgK47oxsmipjWqXcZcglKhjof1qg0gz9Yt3m7U2iqrDoRYwmwFBwuHfUlvv3x0YJeig5FMpK
rGhcmb6vzbaui4iOERVRRh9/oAfDL271GXS7yIa/JFfxd4FAqeY08th8eqrFnKJALwbQ/CpAc4Id
JT4l0gnczn+Oe0RcgGGUgtCGZaX7Ji3hAmYVd1jLRICr6jGKOQZsTKISunNVl8szAGlc8uzzrSgP
GW1w7OrbTJEQUIGg2jUIo6IwJJAItbiV8OtcFL9x5MGSLPLR8kZAo9M7QYkCE/rQTVaEVDxC7LfO
T2iDSgNnMCqdjdZTl6WzCaMFXkDYwIToYjNnoNWJq9ESU+CnNx/NU1Oxlt4jv9/64XlmS3KDhRR6
chjS30Q9ILPnJADaeby7bEUUOVxAak59ge7RhqityAV16yBy3n0mK/KTvOVEgJpKW0UXlvRC2H60
S74Y2aauLMWpObZAwGNsBl9j4ERGowY8LDWpSBixyeSvvG6Lj+xhSYMv8lOepVbWF/gnL9Td0+YI
AtXB/wKeQH5diiUBrkgSJM9B9ioOA8wOVidvtlbtVCiIlhlue03UySd6IBJ7lOwjMYI8lNLTHPwg
FirIzPmdCSPahsN+fxozipMbT2pxsfid3BWFRB7kBYinOF9uHfkVzwaKUjRCBOVFIUFUqB/tfRAt
Isr5nNnWLwvFNPr0KlY/5KGBpKQO4qMErUqXJ2ofLi5N+0J3FqyKpXeC33uzVDeqI9K/k5jGBTVW
3tvrqimHq9I2onmJaomnKHsy6kaSZYn2mE5Fo2DBeZyuGFLdzlXMetFOWKz6oqS8jaTcqQQjX65U
8WPiKK1/vQvbh6W94MSjTRnerHheW/LoFlMjWhJtVfZwQpL/038xFG5nMffUMuwsasIGJhhRRMI/
Pz8oxBSxp6Ja4l82Rp2oHrxJv2ak7+mV5D9eNF/0K9bibZdthKegtLKjekwcpc1iACGVWaWGeX5Z
0OsPA32jFnB0ahCEIQQCIO2aFjFl8ae6MTbV6fbLmOqohzGgP4AQe39HCPnuFUfyUyvbF58clE7U
zr7JfS/36mE93NatvbJWPqqUIlC6zzVqFEDJktQ7RCl4xH1HDVy74JzCPZW3vCPjcI+MafKTfVcm
p18FMOo0eKl9Rjtc+M5apyE0TEHMwX70JILDtOv/EIWTzQQkiKhaC3sHfAHDVfg1KkRdiUNCC/tV
oMTkNxyuhJHJVDt6jHpfRUVAU0izE8nDZaDDg5X0JiJnDD3CE23azPJQWmRZfRzp5chGxrTU7tC7
xsiXWWtWpnI2Wzb43wlXCWINQR34q7Y0LzWvcrObT/MBm/IeEa6PFBroPPJWXqRJijThxZCxGl/T
Oer7ii9oF2dQa/eIU8n/ZH1w2idvrrD9MRI7lxkzcG9R1CiOONh1noA9S/85kc7HkyYw6LXGqrEy
VnxyWDzacFXt200Nu1SYQBG5IPqhjdl2ka3eq+2C0hOMc4i7/M3rYNdCreUPnzBfYJuaAImtNNBb
oKDBlFvmsjLp7TdrcYth8AI1XYLljmaW7g6d/61nQBRrW/foeZgua/7jZdMEBYXrMaPGc5ik4vMl
hElS02a6FecfB8/uR5odtz6DD26MetVXuaMxMa16mURQFRH9M7mhkcmndVorgBFBMK+TQq5Xd0Gw
15KRI2CKiFZfqX3lr6A5xUrBNMITrW95O6wi5ctIHJ64857VXYjuAiefoRiSaVd8OaT37yGVKoZa
0foBKXt2HKmeJjjzSa90NVc7Fn2ocJnql1G2J2kbSM+ddMFrpN7/niE39gWdlmIJd454qwjCdYKk
WEQiVDInOScoLzQUOaTxvZ+XkBXoUYr73QXlBouau/CXzU/DK9uHXqjKBB319m+7k/xUJsfZhRF1
f3y5jAuZfZCVYsWfrTo6MkRxUOcYP52CbxRJdsEC0P6SMgAc8dwwHoDKU2Dvf3uq7LiwQXXTuE0r
JrMt0Hrmdj36jz5LvBJWnTL12tgUykxvPtNSnOJp6jnoKbGGdLvEYNObFLeX9IPIS8ypFjQzsVlE
vdWhCCuhU0YVXaaYqDS7NxliUvZmn/F2+hqcnd3oyXQQpgsiu0Bo1c2CV78a7FjH+wD7Aslkel5U
5wmTU5A17m1/zqPDph1R3ly9Ju0fRn346IhHKi+V+kgLz1Pe4Lx5Rg1k6q0dZRA02jsnzK91GaIW
Ed7XN84huK6TcYspZm1gNGDZ/QgdbuY7Hgbl3j0gx3jDpj8Oq+4SfYrM2/5U/BIz28dnusFi2iKy
LtNego/32FBaso9RFi4X7WlpCsPj2k+Yi/SIynAAiwKZ/JXQJ5XXknkFAvPZvSaDR0zbKwDtgY5e
xs9N63N5inpQp/hURL3KKQpAVSUsyf0mmYn58owpjQ9OeZqSdpDYuI8RFilkrBRWsQj89Qh0+4NG
7xE0B81QY5wNyqsNvxShK8MsZ6fFYAryLfu9vka4hAFj+AYPlEypQw5rg5f37ja7GIvPFGbkJDPv
DIF+jsudS+fp1jvnIclWsFtUrO3Po7tnys5juB2/w8d4b22/avO7s1y/1qfx/Q84YowRHn28NhT2
yvwUlKFTLd3jJhd/mcsjKp3/z5uTNQiBUnVTwYJy1qNz9pvBGm+iQwGTQq8ihSff/Aqqo9rYYOee
HeQ1vN2IaYQOK4ly9iXY0oASMCYHKQ/sZ8O5+Sgppb2Ww5NmfITbGsQIiBzHbzdBpy0d04fx6DaC
tpdNlhGvyEafYNtZMurDPQIU2TiWMuN3H92Dhk99eicGkizwO4w/+a75nznTx8PtvDWpMtPq6NWd
E7XShNXUdhlayAR3HXK2jAihgcWYviaq6iPCH1JE8R5/H+yMwn2BYaDq32cqAqmWJZ0dO6aQllfL
v9afZkXv8G2ARPwzMWYvakbGTDlRnTHfs6Jg8MYjFF7hsKBH+7A4oL5blOIxrCwdNY8UvIUlvY1V
1C34afWQNBo0gF1wQMyjQKjpGtXvTrJ4Qr+bJQtjVmb3vRAGbqshZnAdpINaR1Ulyckmg+14GZX6
regA/7xAHBQ+y1E2hsrPqtDwGt4FfqMoXUtHoxbzfx3RCRt81OFGxn+l4OYjQhWKhUuP3g8zEOHE
S/CRqwTcWjJJjE6P7vb32lWDEy3J+YyEVyiHlDDO7YPi4kTs7ttMJc0iFS65pL5/PtSxP5JC1cmo
UJETQhorw2LMy1PkRmsS4m+qworoZ8FQpUz1qf/9/uL/TFsyo9JeoTmHQ5wFPsx7vxbtDsxrhMne
N4Yl97g+9tu4/015Q2A2/VBrigkOc+Lyf1XBKw2VOtTDs1Z0sA8U7hSHCH5q6SgQh4qLfld9fFvV
aAmggLOT1Tw61+6RXmncHsPIBH0q1hfqqeBZ9Zjk6zFsu4oTXl3xsuLgFMnzyQO+RLrHs8qNLT1F
b2LdFgWtAkJ4k8zkBeEBJhxpqd+E+vbSGT7MxGs5j7/nzwke0V+TauaHSW3bwct/MTT8NTIS6ljE
BL0Unnx73B69Mcs0CQ73wXVcXrWi+BvjS2Rw3MTDY28ZoR22ODHAuok1e1IrreG9sgWkgEvv1NWY
YoN+X+mlCdZHCQrkmE0inlcOiQllAMrjTNQMIk0ZPUti0Dyp0mKEGzRLKD4UNkcIvZDwFyIJyVjO
FIaBkmmBdeib8ijWJYLNEo3+CkXFMSDPALeWhaZolse23M9PCMaose1bSLD6SQJoVYKFwyqSUROr
xmzoQ/ddTlSV3SbwL6QNQmu9Kp9yDzWcE2WWj0+Tq1TQLn6yeDCMseHenxZ1Xsq2I34TfB9OhweZ
5kLjF8q3bIOocXMvCEf87YNzpfup2njz02QLY5qmLOQ+KPDVyMIzlJkZOAOKf2QknjCCGzHQ4c4M
IcM5t77o06gw87lLoFphfTM+pmHVmj/bp3d6WgkbtGpfUH6yGBqcpgNa4KtlJINqX4dffnJ7ONhV
XxHna9qkQ5RVhsrAM+TcsxntJ3RjwAxySwwzTLts0HvI9MolLRCN3AbCXeWPVuO1ux81/j5k3E82
tDpKGBDEsHTNVam5/8rOSLf+sSk0h0T9HrIHkkjRt4vIRLbmToevljBZOWtEiTf6MN+Z3+5WFssc
pdZWIV8jQhXMQ7pirgdUNL5fS4YsLX3hbAz++v78fGg8Afpc/6NLiLDYQKEZS0JlO0jCOvvul0Yv
kXDJYHd8HyAOCtsDWloBLQkQ3WNsCn7qG1IwpMe2yWJbr3Uacnp5ar8D7FEmJf27OzYOTUBuiGAJ
eHxs1acttpY+U+IlebrCN8pHylOWmH+6o8v3NNlPmZYL/bXoaZiBLc2g6cNaxBZK6Y2Rw0GKEvue
6dpGr+UzUXN4/mtHzd/P+DO+Lx5/ScjMvLd3W1VgoCnca369MfuKQQzcSExyFfdvvbu/Zbh46tYH
zWDXLXfnC8Ba59ylPd5eeOEGUaZ7UCcXLmrqYC/zuqdSHFWrq5O585D9iXhaJCABUQUTEdj+KrZW
lAUWd0dID90Q/F2oqxnmDwJTeeEn7ZQs4cH6cUFN2t4q2gMf6XkPbO5ttwt4AZrBILG+WK/XIJ6m
87gX94qCufiwIoEgMRZWB/pfm9HpYlzrUCEs52S69KjOKx3CGdwerm99q9vJsW6iKnaDCU3rF/PS
7frTv7x7F0BZG80TbPoW7EPA/zVSBVa5W2HsVcPh63ltQg9xG2mdgBSpSWObFyvAZ4F+ANiL1aGl
CWaL9gAThA5UNMJrrwVzh16tB4QpFtDFRGBgh+ArIR6lyp866SOaywLYhf+VuCOCsRAZ4mB8YPAT
A/NQ4SsiL2wDR17HZgVqFapXoGE9htn3B8OgA6TFYiAAaMq/rohCyydF+UytUdqD21+tzmLPaaG/
FtcpXpxdR/yEcbjxeFQf0XoAyeT366GBCFJQFE+niAG1IbDjZbalcv+8SLWmUEUBBtMpmvF2sV2o
OUCSSNKIzGA9aliNUM8MDQ/Dr+UDPgy/ar4cOEn0M6D8EQp24HVh1aPsEzzwLC+IMvDHOuylwYQp
IOtvcL+idVE3nL4BpgN39yttZhFXvmxqG86t00TosW5lAVkQnSOoraPL8A6WToMU9u0kFgME0Jgm
Vij7sT2NKSvFI9o1oclUgZFIwcFIhXtnqEtDnKEXBSKR00bU9xsFGwcrpTODegcsKDwQoqCbwknb
MgW35Vyh/TNShfoEwiQ00RAxEfPr7tEww2kLuKy4gJYWg4XdF4pPUDLMSan3djP7Ylc8Wg4ZRvoB
oXn6KOVZGxpsoPLod+KmUJy4Y3pZvijWYuNB6JFP4amhq2EuSBJwjCWnYlWsJ38n1lSbUvcx9ucP
+2X1U2sZnMGQ+Wn/Afk9YQ9aLcaNbCkwP9Ebmt+tD5vuQln+yRCLN4JELfDy1IvdG/ju3m4UBGKI
/2U+sPieFI1bWAOk0gAlUwdMkKv6iXtGt95v2W1uqsgfKmwX0pLavcxwhlgjw/qtOdoVylCDCw0w
T5vIBOx516dNZ6z27Trlug9cTHTYnlDm4fjhthRRJPaiwTLVuzBUEUIDkKFV5zO127tPeo7mKbel
zQUhIsMrb2R+UiKmbc4m7PxB18n80ZoXZC4R3IViyz3izNM9V43qEKgo/QDPvMLAbbH7L0xRC7tP
dRjqSYuIEOiGFxATYKJOZsYdU5pJ/Utaa2odOHPfX/QXPNBvgYtJANPyDStsmfMNpWJ73uKyMn5I
4RSgKtV2qX/RkoAamBlNo4vdQOpm8VfjXD4cUzXDIh3HBU8ZM/aH3tlcPD1MMAwFeJrq1xXtu7jt
e++6VsOyWuhfnecaA8oYbKog0J0SBmrvv2VK4bHvh5WOEMHKXGROJcEiBRJoQS6kazd/ZkCS49NY
LDuFXqAg8+oUcUQGmGc9xblQbVQrullqgzec+onBgI/RG+Qpo052jWSs6iE6STZ+Vfwc2Q486wyF
1BcKsSqDCjhKJ3dEpz+kyc/csWowm/4n6yzY7jUR2AT9flhC16INH2znPNdHCA4I2fdg6/YuVcbT
iprP8BRHAvkcdkpx9GRTVYBuwgyxtehRsnoVwb4E6MeO9JvWay6knhMAKkgcZNOH9+bqdpAeOev1
QFHoNwuWS4SGxHEbYhb9zLv4wkJVytFPg6XzmbIJ1p1T5BZoXrrayCWTievw8PprFBUhk5EDdAl7
fHnxwuTLgAo81s8eixLeGjoPhoEBq7pR1CrXssa6MRV7DXbvtn+kg5t024OPfoNteClLVR1YDI2E
k0Tih1jNgUCMHwkuDCJ9MW/YXqsjRfsI6B5DsbmJUgDEj+tSZQPbn9hyePqtyvwF/f53DtwpqWkp
8udkVP+Y5G0SA4wjIXugKgk3jrHDkwFYFh0PRH8k1pxzDWgExoOgKga3I/5CGEU3ZJns22BuBfgJ
xVPhuSTEKheQUjBoiLfYIS4tibkq7olpqeybJ4kDCDUPmuyr80EKQnTgCz/NjHNe88HB4ohot2Ae
IMGa7gOqObzfF9fHGWBiDYJTdfwf1M8nuBGmlu4YY/sw2zAQdEaUcnF1mFPuHzeF2IHPtUcYH8qt
2toDpSLaPFtOt6SSRMlak+3w1Yb19RGmHR4tqpGyeHtq1JHu+tbmPt4KNafvtYpH4uLhFvF7Ouj0
Iu5VhqKpcHdmiu9H4kNwY/mzVoQp2kQb4UgRjpH/YsKCymbcql9NM1RXZDGMTLx0khdeq9frBstP
azHeSUm1F6GM8cOEP3RNKI7Q9MICWyVJkCaBuMwIzfGDyrfeKzl/Wi5wPjxV/Xa2KX9z034kcKDY
hqvl0pU7iwZTIWl4rMBp0clhboQmcqmKJ+coR6f6xYPcQuV9puEBhIDoSuOBtgUasHejI+20mqao
r6vtW5gDsrD0Tuj7yYQJ2E/6bhmGzbdj8NLl35l2exIgZUMjDWDUG1Ae/JOCdPE7VTUowqYy0HKh
4KkqQtX5VqgnHtOWipQQMrQHyE9LqBZQeOJvQlMO1ZPYNujVd6Wz3+4zgwOTq86v7WAZIZc8EDvm
0rsZKFF9EN+CLUGSng86OW5KANy8KB4ixJQb5hzIeWzYp4Lrch5CvUOh6egbBkvn8sI01TrvzWlQ
KkNwfvSuY8mbnmEqXCFKFscA1C+I2XRe8pV9H34YBa3SS14bEH25uM4aHBaCYtFOtU7r3FkdunVi
VDxG+450RV5dSgeqB4gu1c6RNGlaIG3CSkUgRKUN1I+4zwyqxmP8Nk55d6uWsMJtccbE1dBKVCym
xysWB0gS3AGUDkjp9NA1vpNIDa2Qz5O+Gkn47kfZbD+iUbuG0MiJGe0af6XebT3xmOnW6EGh9ZsR
D4y0NLRk065aaa5hykfz55jrgZxXzNn95I3vta971bz8MTgPiaXRs4PjBGyasBMLBpwqh1v3Pt+6
zzl8ObylpIwem8KrfIIDaVFAeI+8EXjbDQUa8cbkQIEia+v99zlGloJSItx6qfpSv+vkj6nF02q0
nOPwONTXdEBUx0Phft33hVrBcZjSLnUdvHsnYkYqh9ebR2NTbBkkXOwjYLLByYUyuzWrsXUf4H+o
sTWpTgypJ4Jozt/bboIUi3n4YYayRodlI+qFZD/GFObGlS/drpa++pnEtC+zIrJ+PbyNBDbKSklJ
XhYGSJNKFDUXiOhwYyaqqkkNHkIOfHSpxnMUm0yOOy8vUbIT1BJje7SCkgWwC7u+ALMk9ofskksh
nvK7zHzvW/0eKKZOZALWlGhV4UaSY2fixGSnZKkoSauBD4icuakjBQEx+PfLbQ7ewH2wd1v4EeiL
4j0ybKCApZFWFgMgdxQkDE2p6J2ZbkQVpOExtMFclc2Zvk5rhvWzFk3+4QR+ao5n4Nn+r4oo+V0g
OVDJWok8FldEAkYUeCEGwQ7Woqzw+gx3dGMEDWorBgApmmT8BBAYrgSwTh3ksLmQ+lYOpdblzInN
mS3+C44jWktBZE0SJtHUGi/4VgYm0ALzfjHn2AwCA/GIhDnIqf8h5MQa/wiGxUNi6zBLcDzQliR2
3cj812w9P7kWcm0wOTw1XS8Mp6FoSVj7cIkRzfmW2yu/psSG4QkKMjO+s8Nlqh8eb9+nXMdeBRd4
u3fnwKkQLpEMrFZXxhRWckDuZnmEut0b43BqrsQ/cYhczt6aU7qnx4+IeLGiBINDrFhL802aQ8+/
2fVKXuaWvHN3R/aVBnXi3rJbIvatdTIS/bf7tq+r7ejl9MEhWBsbcSB2lvcDUtGfTsfE6n1kF9lU
HDTstkjfDAbViP/Un7OpN9G1U10ghu7BaFz1V4zDmfYZNyaZl6IcpHkpyzDuHdbtnLkvQdv2iKKV
eiVpOPO7Gi6rVVgVJZmlOoLBO0esdMH0stXU98fjztWUQK/4vQhzRQ2bO573FfEvQT3RPlE6n3yG
0BNEbNhwAjBhVtPUdMQU5nU7ryDpI7qGvBATSZj37T4xS/a5l7e50eulvmVv/rTmc2qXDvnWLuSz
t8u7i3ntbQrlWcEHJPRExTJm9XVRmRQxLssRbmLMPFJVWauE71U2D00RZOHVTasjNQBebZSDZodT
2622c9Utune47EZzbz+fsV3+/YzSTqX/SMg23uT8GE9iMI4zKFTBnqOC5e2/FXqr9gmczvR1AmGU
ukQ7gIAgbkNB4GeQOdx+4CosJZXBo6+WgHePFhgYtTpE6ytPnyVqcdg1USfORNwScwW7zU3OJ5T5
kW9Sc0Ar5lLlpPJEgUCwKCkLO1FV7w4TUcCwykEZ1diVwX/kooQ2n1x1BhV+UrB/DeEehTUKZUQG
Vf4DXPHNyUJmUItQDIkAf8pn+tChr7Sf3h5rgDo9IZ3qNSrNU/ovr573Tnl1HpVnFWCW0a1fezJV
5BNekfN7o494ZogWc6eZaqr+oks/PtnIee2qveoJ6QVxIgkOSYzjzmNF06lsNZgMUzvERFT0IveN
GOoIFi2tSTc+Lv2Gj16PhBpf9CsREF36nIo+V5J1R9RGaBEta6MB3pMTlSPPterQxuQVh+gG44bw
C1lNSsz6aAPqUGan8Uk8WMWmMvsaYV1IND5DtHUkliNfr9ltNZ5GihQlhwZoK4BTaFn6IbR8htWj
vYXky+8y/kQx0MxrnR9vw3FlQ/WL0v4SEISc4cjwDxl6nYi8BEJcZK0rxBrB2qk6tX8gg3yhskNL
FJeO0tF2J9mxXblzK3fad/8woYO2/unf2x4jMS/lzra0Stteg3yg6scvG3WX883NzkGr4l1LfvoK
rq+gdHMOty7aL+dGyzwDuKNxeOm97v794F7IvpaDA2WXu58lXebXn5nfefK2re7XJbPLdfN1sGqx
3b5LcPeM5/i9pM6JeM6+9kAO3ZZ7HJcW9L5+xzCmXmYVhIXAEKC6jErrtWTuE+t9tQ54mbe1bFpI
C6HG+YAzg9n/mLW9qDcV5OrofCuDCgUU8MnujnbrrXNdvq1rzdrSZo7oK1XTQb3UjTGrNNDfxtUQ
8MKtUGADT3HSXjbfjU/Tv1J0WbcntUn6VR1WokvQ6leiDE785DI/eK1+TP05qv/Wf/la42o9mN+L
RAB/YhM5ksqiHR2862ZHNZe4due2YvPIPCGSP8L9k1VLJchW/m4R0vzUxse/9vgwAf1G+eivgvJT
trr0GU5KiPZeGX/7URsDMdl3YsLBMsUAOmpRg6V0FlVXFJivkyVcKgqiSC2kVp0InQ6h8St4Pwa1
c+dpdHdvL2n48dl9gA7RgXNA48dq7K1b1TmQTCKMxCCKzGz9xlU33bn7p9MkW0ToioTtTnWGziHL
CLPfMvDt0jy1rCfqBhW7fXGr5KPloLFD6hFFRfuZUAAojWqP6Pj2y5dp9vaTOGxl3cOpV98Ptqdh
5dQ7VK16vWtcwgbSoOBc29A4zWs48mNnu+zeGu7yEl3vDhJ5tatNh/d+BQXlK4W4+PdAT+rL8ONS
WCbCOAf1bj0xt87Bp/PbKfln9+I2uyn533n0RAD4zLi2W6fRo8LDBt73CTLstn/32pNDeIaRcA9b
wy1bCl14kiZjeEdj5oiBeGBS2kE6uE0vvQsSyhpVfuY1eoezU+tS2+uSdtNKqQr2kSIECArRngg7
ibN3L/PEqw4/CAkBOxBa7gKGDTgJU5B34yXjDWgCxozQHjUrE1/c3XOn7GtoTVkt+smk/gNQgOJU
J/GaY5oB2P5o34xf0bZ7AedNeleeuQ0t/Gm2x7VBtVcKjP5+ve2d55/FZV5f1BalDkSDySdKQlJ8
59G7we/YEt1kLjFOdCQ/aUiY2xq8xpXOc14/oohpVkZnKMW/x6/0bdaB5g7m620aoAE4gQra2mYZ
9Ie9PHyD8J1tg2mtjxixb3S2nlGZdBDSHMX4nX1mpgos6ZuLMDcJ6d7/UO+/+bUdUmQ2Q8/Dd9Oq
3LVpzvhN9xIdo9KC6mi8etpJYjcht1x+498t5JqWdRg9R9Ue5nDyXqXRZfUcXOfxcP/sHSoW3MV0
gDfLpX8RH2suKfSy218/8czofRafTTZuj++TVv+VmK3Oa1VCt4C5F1bJrw+yVbvbcGtdxl4yC+Mw
TG2U5OBw+GkvXiECuw+gWP2rieVoh79cXCGTIER3v7EZ6/y2XdgqD5M29rO3P/U/lfEjGW6fTlpD
hm6YNMMT8TrN8qVgT/XFf3d2A6B5RqFiDNEaWFrgQSrjq5Cv0YPF1CPp5fD1icZxKiIBKUYlozbI
FcXA0xmqJ0q35ijm/VciB6Te3/hvmHsDomQF55IYKQa0XDpi3Os9Nfp5y6A5lc4P1mXNbPIAAVeE
BxLkZbfkBozChTbNfEjr5V2tz/ToHl0JB+zd1GNqC3O82XJMOgwkQqIXbmG9lIFlBRwjLwwYDMlP
cWhiHt3y3czm+4fZmDc3DcDh2HqTP+7NEiWLOVYS2HmGdF2T1U4547exwXTVQjLUZWpJfTi1702/
VXWrdbvasgExKEZirqkXvJ07g1SoHALnQLuhsYhMngaDvyaKR1AkoMRMP5jZ3+RspQY6otYdUjkM
2L15RfP1ZVVL1oG68i/hercNqv+wCcCwpszfKW+a6zg2X23vXrMqjU5C5vx7zSyj4mTw0umEof91
/hi0gH0rVrtutb7ZrxmiEFUTDiMsy8bqtqIudgRMA+F+mRWyESgRYGol84jhnVfQl2ac2duHhnUb
nJBTuZmPwQ6IumaWxgma0tAVz3b9FOKoWLVkm2+/tjivt/61d+hUDPNAoP5NKEM1/oPOxOrNTDyU
I+oIWJwHu68yCcf0vDWbqxLRMvU/w2yty/NXZhpYtNdva5NMLu/cwWbmi6yIEX9wx1PiNnvZtrmn
TyCB+f5kXocfQ/fsrEs3scPPEvbAudFllDitsvVYWni6nzbvTB0mH156gb8zBm+n6nemxLdeDhOp
8Rmz9vz2nV3QZ9y9zUvZvFwcnsR2eAtqB+vOOyO5ECNGbb1IHCil0qfM06uYS7ruQOeAdWllIqJl
BUqoBMgie1ln1GprVo1nPmrx+LifV+t+s2/AoGiwUtHql3ES8/Ktgy1r9+rD3TSLbmHav/olikHw
PeaHwWdyWKBiCeNxVutcBx+MUXjs7rpGtPcu01KFXGmPIkvWSwdw+74Ys9k/To/TKorDJe/YLU1b
3C27NnyS8/2WRrspIJhzf7q74XPd/k77+24KgZooEzzv6zqA0AWm1HlHy6/jkorgLdyF6DiXrQqt
txNysG2LFcEo4mNsldhD1EiRuIaYNWFdnsLSoMXTllgise7MIKcEkP6+vazrb0yyy0jZ6ZNm4Ip1
q1hZ2fwwtMFL/YP/6u0QbK91r25wd+lWCV8YxyPQwRgpYAiXEJdney91bnQJ+cZPebCcPBLbyFA4
NwHB8MKk5t+7+X5+htZnuwiDjrKVMbtTHOBKy+YEhnUEOB9CDIEEQiMc5JppuVsZlhfXQ8+4DZ7z
B7sR4oaZoUOFJHtY6VYAPCas32VPcCqq/Y958n3Y7P4k007gfUaO47JBixhCb2t2IooEcwB7IAx8
MtSwJmaNEZvszUOP0OqI3uU3gRjRVTKpDvl+WrdeAM9XKCCvcDdE+J1NfrKaR7YM7MI0On5/pIh/
njYZEsi7t1b0QLJhh/e3yZyU3dI8ooKzta4QOFABrMBedHcsPe+4t09p5zEtQx+vBc2Lk9ScZsMr
14eEM6fJdevFDRfxG6606hHOhJ/MOvROF8wiO7zdORHiJ5MTER9OOaj1H25Kdzq0faoUKHfRLM8E
Ns+w0yCZ46BLGxZydJh/YrPe/4zev3AdOnD81jWWU0DSvMws9l06eA6WPghitwr1N8VZdEtjarTd
S+/YgYYIXIJmTslpXF04KfFoScr74vm/beLrmF3Vu0/O/cw3eogwMyjlwCDZ0rwSPOfLX2MBoawR
VYHUWZLr+AIr0SttnnPoVC/Wz+sXS32HA4FS5Oq+gz9cxj8hRQy2PpZV619uVuLXnMSJB4de4p0D
RDbt+oQYiN6oQ5eiSJfpX9F5yhgXoKbP4BgkvXZ365/8wzAel7qPAI/mQ0KzkmmCWGcWbHsvdzth
OPykZp47CdTarN8MTmO2P6JCdPwwmrbabxMIZIHRuffT4Qce7wWbWnIJ3Kv9zwCaSlhyIZ/3r1D8
B4dpDbpmFYq9eARK+KoevtPHJzqGO71urt42OHTaXRiswRFn7MGd7h77pR+Dy/07RYSF43oIMlwP
2QnU5OirhX14d+v2Z8EVOKl36lWIPhiZDLR89muhMGLKQpSDxF/AOVFKe/KbiTt5diTdfZ6gf56i
/j1PIbgAtqLDvgtrPrMiuiU/6Vwhk5b6O5r3LtQ+GSMBr8Q58oIsvA/T4bN/iT7suRXTJw5BK2r3
P0HsXcLnarm1DUDsnx2ubvjx4RhHdcSNWFCLy3S32e9B859BI4p7FfjFxzbmcekuwyZvgD46W6dy
x7ExZeQevcIbGnyGhyyi/e5se6hODqvf6E0Pry7x6tceuJXRNVSSFVO3Mb40Gg9ogRzE/rLbQPKw
HtwH+yD9hQEwq4RwPcOnXZtUv42hxl0m3ZaTdVqjGtTthidGKUVzlvNqjxjJu/fpQKGmy742PMwq
Xnt6Qg1n3RzVscm4h9LoNYcoOtzxMLa/mjdGgl3/edEC0aQtOqPThYbpnrEoreoOzmLUWEDJpcca
kRQIswAWn8kL7kQHzws8AQXtSdd3FclZVFIrX9nfBW87w5vFWLKHuVzVolZ/2cfLP4LS5NRLXhY5
LSKlPPI2l3kBrKm5p9DotSf1CWq0XXouAtpAqcFAW3fLIxKa3mF4cQ23ZlXDakd6dIxHDl50pGQj
BGld8kXf6Jc7LbfOQmj7bCxqirXBJUCFxN8OD71jcAqXvVZ/N2gm5nMBgyQq947fXNl7ehxW5jVG
aPEJ0+R6VHn8UwfKZFcU9RakTlzLlLZV6gwoiSFg0Yl71zlNVfToA7mcICa1ftHzQB4e8D6CLAz5
gk5xOAnQXxleQLxGdDjN1v8j6ry2FFeaJfxErIVH3MqDcMLDDQs13nv39OeL0uzzj7p72mAkVVVW
mohI3hvQ/bAcbylKZIcWrCGoKedYQ85knap+ySmpt5128eZ1gP9wS9isx5W4ElvtDFDOYm8Lu6vE
/Jz5peAH3OODZvchwrkMtxhNiK1t5j88hiONljLIfeFN0vAuVLf2IjLIlT8yB14OelwxtuBWAA32
T9DdqGr6Ze/KxsgQWvFxSNs9QOml9q62qX0NFkWc2z0VHer25NWgDpBkxDrvEL4iICSJSgPqQbmW
gbtKOazslrwfwJYi8A+Lr9D7nNLZs8BzEDLBR8XHoI4yPcMrIM1FQmttuWoy8pIE730FoAsf65g8
3k7ZO9DA7IB9+oZ3Mna5EHME0s2Krx494pvveiYs9TK96xD+Ct1rftG3c0qOIF0v/XLzTpMLqnx7
977EV6LQVmhBMPCqLfyo6/LWYwHSq7i6c+5PFxO+mxwm+flufOlRWVzbzylfCiEXdaLgNtol2U65
8ahne6fVt231s50H7RKCQkv+UiWu0naClhU9+U1EZ7/kYNGjDUE2Ow+fEzRBWAUTfZ/DiMFV/MYH
ZFIJUpAfx/BQ7G2/KSlcnCOok13tluGs63kqighiYW/dx9cFMH8Pr1CiSAzs3McT3CjBAt5UqYKc
Tt9CxYjtiVQphjfYtd7umgQabgR3dHI/OUfqVLDun3SZQoXPJD3YzjhJEcNyJJxqOW77BPAM7s7N
KTVPaDf3bwhpMlrTS+8EFv7Vec9ncaVXuIWFMTGjKo97ike0m6cFD84xdXRCME6jYF/HD0xt9zCv
Om+2JnZnPLKd+8p5Wxxy3NUslJRa7ueWWILERQ/7SuTVo22ZKnwR6+PR3hVw0K7Nx+hCqXlUGlEI
q4woe7Z5QiUiQTF9TvddWtH23qZZMGDUYD2qTL7xukXJCHwz7/UbUWplnfM++cl3zB3MQQ84155Q
LSw/U6fNqHuGkuadWptWuf2r58BL42LjO2/JUoFomcoBa707PPVXf9AR4Na2aoWg3J41XvVLxHxr
5P2vv21Cn2i9m2v6Kc38V3QOStEFLNO2dqVR+3ZwYkIglUA/G1qjQS+I1P0PmFCNOMYp9u5utvGC
/LGh4u6VguvfA5chE9yL7ncdlicfFqtlP0FjIOsB9krVPmzGi/AOE1AKvo1Nq7jAbtyX+/VoU53i
kt1JeVHa+AMZOt2u8MRImEfX6Xn6nV4WpYLzQRScEBuO5tP+siJLrQy0PuAD9KsAv16F6hiQJX3d
3DJKKUDbyIfQ3ZIibe0my1/4u/2Ra8jIAb2Wgg1BNkm/9mNwwKjvE9xxH0+98LfrPGPuzOr8lWrh
r/YcfJJPZLECmDP4k0RKoyPtnbZBFs1flBgq7PO51mb+HH87+4EQ54wGOw6z8Li02Crvk0e0jqmK
duitQ0jA1PU2tbZERrrivPYTtC+iCMpArFwA8Hm4ABTrYJannQiniTB6uZAOWv1h1aVUt4h5lGgI
El9DSUEQBfgHKCIulHigW3uSiBvTp85CpUVQeClh9KklmsdOpUsrcjjZIXCUgD37wEZVQjjbbnMI
eQeyg7RKUfqUuCBIFHQ7mP++Co3wlPmX0o7jWO8uyQwuRwBNXRHIZwqoEnSIF5DTh1zNGRUgaMji
GkgS64gYSBz3BhSo0FMVQ37FI43OCM8UNFkVSqMPBLMeCRWk2HgVRCVUaxXkUyfF1sVXvSd5AA41
U5WAECoDnAQfBg8rXdWq0xXWhz/U2k1eaNrkVSiW6Vkfzid6uBIfPvJW3DXcdLRFQJe2E1p9jgHi
0ByCIjBvS7UJojbUj76BX1MLBUakm1LVVVM5TnhgbYiU8ZWB5cYqyYOQeG3JWfD8aROQpiAZaKCC
Q+IO1xrl9sRrTMRDX0I9V2KGoptpLUEbHUpy/AFgrsvrqoCW3uKEbBqlBTXDNWRx3jmtWEMTr/Pu
5pbr76rQCkyWHum96naXf92lGdRk2emk/LE+ygwdMcrRdUQGicKs0UR+NsX3/tCqUEVMePstUNbo
3BXpTMetbtAHUbL2jXmPUexNQD0iSEy9TwXFJeXVSatX7+EPxVm7VQ10ecJq05Gv/rVRww86Algj
wVMIGltn1AFfDP1VPPM8No3S4n/IzJkhcmgyCnFSiFSgS48SmCv1DJfsjUS4JAYhJGOKTxLAiNnI
vBaSvp+qAiQazGnSnKo5unqggZ0VGoiAoDtV2eaEDILEDHEACHWA5TYXYa9OPXRm9yT/uzDrbG+H
dWXUKJOGi7KX8f9NdSY702Lj0BuTVaqE3phZoWNqup7AEALMSQOngQQfJCgcIyS6oBTPIzVkgtkB
9lAtO2cz1ADCggoDzh918OLMolS1tM/5CgbHR5LORi6OH1nrml48UsZDdgCKEq8fMevo4R5pRTLE
6GtA20fsSGth+W9YVXru0L376pJmYP5pBkCOBbwgyG5XkiTB34da/NMlXcevSAGhvKAX0UM11YSO
4BpU0geU5HRAkn7dmaa2CtEUurkDb3OQo6yD3+cvP6cxMlqWgaCpwuwiDqDzCjzA/eqaqckzn88R
een1uGVczjDVgcSJgVd5CelNGEhTuNCqesXah4xD7RbhuvJJWYWkOihbwaQMmZBgSNAmAU/VuPyM
st51AM7XI1ICxo97AqwmJxV1qJeqFF8srPCFSANIzb4uNccbAHSDRo1yJNMEm5P6nYq4UuKRivHG
qUDLVAsqPJKWIEzgSAkZU3CpYG0pwC25M1ZCotGQSAMMbDIBuIgRI2cFQAJVFGMZNaysUARRul1M
GA8ALYqbRLpGYApeRq/MGGtao7aUAJvCbKHygyWb9plOmFJNIn78+Ogt9WsIZArsQrKOGU/T26YU
SQ2JING7CbAnWoleNUkSCGj9ZYCaA+uVBoY2lorVLtMwebutUWPEMpYqiIit/PrmZaYS3hgV6rk6
8AOe1Rh583qjhQzHEjEYhh0wcotBrfcGNMKbMR3okunWgVXMvy456pxX9tXEteV4k4/38SB5zLMu
c4b0G1iPj1NtElJ7dp7u7LVX/VWfQbgtur9uEef+7utr0UUPruweRrnuNriFt+iH41crL8qLHNEL
swNlsEigOLBzXrWLz808CXBZJb54DE5bsBZC827aJBSvqLRu4IL9RtspKGVEuA9MAxBUPtEnEyNP
UgDRYPGqmSNEHrmR9A9zIRIOIKpUj0Lik2z5OT4zgz60KwMykBnRMo+Jg1TBUpIHMmg4jrBas/QB
SymhKt1vI0Bu4K6EvZJ0gQr6BWrxAj5dqUqj9Inftg1pjdqfDc8UcfqEeeTPJqdJCgUQuA5ALsOp
9lCpNj/Yf/CQ5McBEzXZ32ML8l6YP9r3cMW3caQ5Ii2mGqooXXzmMlCWzpuop4O1voz2QXGiTnMs
u0lxop/0VevuEUl1EmfvNtoOtgNAIF11OSliv/i23MFH2g5uo1fIr/bEhtS4LDyrjb8fiFODbDU/
lQ2OmhfyyHOWJ3jxSr/6s9qDJh61/YCfKhDADZT8wrpWXmVJbpBQ88QDcHDNorckEhwEMzgVPLtb
hIw52i8JHHgfLACSl3ynCfDfrmN1ym9ejXg7LHeQbRtVuxv5gBkUpTItAghOqaX34aQ7nBw+4o7f
7QdVohRiIQuLg7Ihyp0fDGOtjzwNwr2jRhHHnk1yM6w2WSUydeofpV2Tf0vuETWQ8JHsB9yk8GhY
AJL014tJZVpiKdiALk7E0rSwZ7rO4E+ThjRQ/ePyuCR7LaTNB0lksyHgyok6IkB96hWe8XD4i2d2
Jm+5BOUjF+7o1BDBQcrF5g03ZN7VE56by1XqJujUZnztZoTElvcIBcdsP6Crz+icn9kH8D0ROOIn
6BJ6s9RRY/bAljCdIjgL/occjmU6T+WqCrlyRDtUu9XJx0wJsC1xbqIa/gMTRPDO8kr9GMmRHVtt
PDiclosnAT+8J7vWniZ8K1er1u9jqQkXEWfkOUoJJOiynQGO8YKoFwK07yP+Lt8BIysUrbbJnQ+g
qj8FzqcP46EZi5u0azN4z/fVq7i1j3SD623dS3Pr01MCKSZXgkzkFy/Ovp1W4LKjbfvU/D7sk/LI
a1/647tlFeXh9FBh7h6+qSdm3JXqhF+bRG1wcfSpYw/uYetveZqeoAe+oULvnEp//TC1yB2l9dS5
EGlZQcVHnTtYwquXa0GiFmb8QNYpE+ozH6xh9JHtopLtnb3FDCUiwdwPcBnejhrznMYkmmkAAucP
4fRj9NjxPmqtkScve6V7rD75IwFGxs91tqMMqZgK+uolPsV3Vv1Szk6hn/FL/bJX9vajLzH/wjLl
zA3lzAsPnM0/HYhWhmut+OXhNpEiRktMr1yl6snOLh9LPhJH7+H07r2dPUCiBCcg54GqyyPQ1HPk
ca7i8csPqVjaBBp4NRVctua4OSR643cr6g+GOCnL1RZTG8dYe5zw+jpw40wPaNxlOFX2UCVeOnuw
N0rYS35gmeI4UE5ur14KeVmh1yU9SknTETeLXqzkn7ddSRqLqaWDTj4wr+AS8L+g+WAjfJqHnRC/
qJLTenqFP6E28eHr6bmQRK2AGNrPpUymPjrb+ce/ICl5aZhEF2kYFBraSExCFgNo8OGq1Uio0AYt
8/KvnmrPWboGqYIsqXyx4dWXaqiStWbPyYlXg9agF1NOdHVf8T5xwnsb21lJym9jz1u93sXhjuq+
rxZSNI/B0nDVBHyLeNXD22+0vPrbFokVTTh5l3G4GhK28gspgMupnBL5ELGGEjVFT3kqNzxJ+C+Z
9k+0z0FVjEhSoSWwKN00cR40Wwvtbx0oCr2gb0y3bHDzD8zIXy/jH/AHaExFoqlL34YRk3NkoQMA
HzXMTfT1mLBf7YJdAImPeUQlPa3RyydnSLkfOt5OdHNjZo2E7jRd+UqdzeIBlia2cyq0ZlRFf8c5
lDnv6N6cNepXOQcomvd1L/a1duq+5utJ0QfatLCgHNTWToFJSX8z2lbp68zO1PUb/Y71w7HmRdJD
0o/5MCsrAStvMFcPF+o59s1xDpQs+CM9X/W0s68nMtd55xnfYWt68pGzPl/m87w7eAR1nmdbvhRm
qdKwNPTun+DhnIgrHgEeLMdAX+bznJd1J9V61h38c5uqgXCuk/p8MDjUdTp6eOpP4eLypxsvpjNB
JJsZglTbgBqOHgQ1zeAGDJqBFbbRJZTxxCYDUtqclNRmeanX8OtO8Oj2Ls9nubKOWc8rrWlM5cXJ
hxee/V8MsBDXeTxE9IVA/NAg+0BJSR5Heuz6klhAV1INVIYFFJ/jVRjHVXcxZIbyFGGBx0OhKdRO
UnMffKhM0dUbhj00zOQpCoJ7rgmDuyL5gL0hmYkXRIWyXqHpnt6KGYzWJwCjcdzr4YvmHK7u7Uq3
jG+f7qTFhbA4kK9skkP4uHww51H3I9HByun10PJs0ehyqNdXMyMa2iArYYLz6bTgiy8EDsz7NfLQ
ygyoFRm2NGZN8ZHoCYh5RlaJ/QiSMCl2bX6p0oPCh0dPSgaCfgtHkiLXpZ9zoSXbC1pVMS7GJXLi
x2Gmp69YknGJcuOW3mowz29h8d7N0IOxfFzth9lTtCZ1jm9x7lxIlu3yjdLaK9P3OONX193zKTqu
dnka5pIXL3ZnnzaQgPPBHRaQsBB+AGe0/QJoBDiFAqHKd/mWReuvisvm1Mk01OSgVDPk8aaskBA1
2tHe9pp1mOkwBZKvpP9vDrcVsesze4zlDD8dwDiM4KamdRoj2R8vkKRl+3OjBb1FFzFrgi4LYbzY
YdjYMDKIhPD/Iq64cbxa8HOP4RBY5uKgorhzonjlZPVWCrx35CTqxBg9dtr4x5YCebzO2Dqh1sJg
UB8MmOk/b66lPt/ZZKn2WM3e0SVGwYy2Jnm/J73aMQrYcYgyTG8hJeyCvaCyiVlZYHhLtXu4UJB7
wKqyhFenQBN+8STkjeUQrP1FFQYw2z+NhO4kSSgbcbPoK0TTIZ4RZ+AlrwwGySu33tTfFzPQcrJ9
bFyofy+qLi/FVK0ryYKmfQja++DA4eecNBUHIRfM+e9dYuYPxqV18upcTktptxX6fg6heK9H8s2c
PKqeSHawGrU3aoGwK2pnjoYLEEhPFtSCVabE41ebJBOb1UjjLmUvFsNIM51Emjamf4sx42eiTHQl
LT/asG22Mv5rYlFegWbQoLBLKTsSwCwq1DYBCj1YaV4PojToFT7OCcDAbqmDk1Erk8Cokfy8R0VO
D9mhe/SMqlSZ+YrYGWIju8EBIvAa+FMG72rJzQ4vA/VfksXZUMm+Odf2DcdKphY1bIQIuQ+DXp2F
K5TWEeBhMTrVX02JZQ/oQIjdA5MwzdsXDJvsLfA75gr4Bl/WVvYQI1G2/0YdEiMQFYNJHVw/cgY8
6oJNlmlsENmuuIerek9GWuzueNVA16hVn+O19DBFBTvmJmaR6l6R110sjO+D88dUzNTkx8hqSipT
IC4KObL/R1cbhy5Ep8NJQSzPms9r59HKkqoX3QJbTe2NrCL8glaDBAvylk8klDsoT2Gx63XpJ5zw
pgZsRi38gRaOFbrwK8qX2j3CVQ8zu1o0GkyYHidH8wQ6mzSjRchTG6NJo4U7tmJxKuM4VAJhPI6Z
ay3+9XoltL3khuKTqbcCyYqth1uNgzCd0uNlmiqUdvt9CKbEncrQjZ9SNQU15HFbIpK/tFZZyOhC
pKgzdbP24OaYfY030e9ZhjxrDLBuFTMn8UBoIiKYHerE8kdIlxA4TBOxBkn9YgtCQJKM72o4fnoY
6G1LDtfDxUgbl4UUCjkcHMa+yXhIuh9ElZ/wSrAXSbririo7naZrHjX9XyUNQ1ZFGTcdCACMWZnG
tWTo6TgMK1fnppyi8iwmOVPE+dNzFHuknSL0DqljqgfrLRLOhjBFvGAjGEx2Z4oMNE4U1XYWoPya
bJwJL252KrWkm1sNb8Zjlz6SOiDtzyyyIlY517G8fNfCZZdheoZFwtbWAXUlutHQuYatmZCG5QHw
zhv0YK6QlvmQmJ6Iaz/C+ZMzgmYg60D3/Z+DXq/PP1414NF45YzP3FBeJrBYOt2da6aH8TTTSbyx
Sf30SN5hweM6064OO0bLwGjYSk+PAd8jfCrjoy2fTR/rstIQ68ZQ5iB5OSR60Vg3yWEQOrYz+qNi
IGOyjMMvzV4lYRl9Pvp3h3COXFdfENEp7gHTlcGfsolL3AnPfzhc5NhsZN00lTUZmMu8QsVnVsjZ
1/uDWjXwY/MU2nXZudqwjHADu+DkQhh0cDDGSuoO5lowPZR6t9xQbDl4VYMlLXalLcX5s08JW4ow
sFhn4wVrXE9ZyTvHrhiKPkqpjb8aOQs+YPWQWT/B6L+6AOeg7GvtUhNlTHRM8A3lf944cLgAhttQ
HDH5SA6ZzYsh887+2X8Ej2BXz0cP8j8RiME2nh14aB1b8KNFyz4WwzcJPIgQwBcphdraYFd7f+cd
OHZeMcwti2ExPLqUvpktnDIvoUhYQJ+zy/vwW8TwnFtz7x7bMrl400yfKs7xjNMs4BJzogCx8bPb
t6bMG5/NEzoGW/wDsKujtfvEEAd48wB43iEttwL6toDPlg7YjGlsOer8dmkQ80p0O/9FFkURmBUo
r6VSExlRMhFC+hUna6We0C0eyb81Agr/KTxtWeESpFRbhytyAcgUQeNXsxMEK2DR6gDtaNIpymWw
vb7oQKs4TuQRsePglQgrwiEuUEobwmzADSLvC98F7jasOzHv1Ah318iEQE8Ut7+ZUGkz9x/MNERd
UOgW9TUHlx7QSF+Sndnhey5/T3Sfj6srFBkdET5mK7hyQvYMnTvzihzr9IRWex08YGvw8L/dM5h2
idfL6IgiKN3fDUQodUbogzahU3ilDZKaWQ0rMM5yoNQFEo2EQPZfL9p9BVCYwq8MIHg6BEeZhg6r
lW7Aani1Y+Q/zZ33aO7iG5+PZj5MZ9oteDT37Ty7Vjsf3eV5ZaPT4DAo40+MMpP3CH3LYN3b+tko
G+3AzYIgQ4/wGR2amdoWVLOw+uRUeESVBfYECKKefz/0RkQt0vUgXobalsyjqg7yihVzz2K1OklQ
VVC6fW8S8uL2i4IEb7CrhLbuhFLxeg1VXWQvUka5Og0qMH0RW+huyisldeGs1m48VnKIjjiYFKzz
lHR9aiBOtfGXLjXpnkPjG1HjIcbPIa9qHmLlqQIpG5ehliLdoL2j0omqEaLlC92iSZuYKoDk1rHz
2oLS80rJ7ZIukPjCP6lcWhkoXaYAQjGBdo/UUO1AwmXCGxmaLN4DDvFicXEzIQAvNAy+THj0cCk2
KA2s3L7RrtbLcigNRqEUlRTRxvmCWiNFHMmTdMjsB39HZ09hrtipeNtgGwgWJPWOdZ0ekIZpXEkk
d0DHCmRb7lD6JHRWBImjuX3opAtFnAwV8ZQel+CKqGoi74q2v40UGmkU/31K+EhKhCTx4Ofxmgh+
xOfBGeZHIZJWLGw1HpGDAixqdbZ+aiiVgFQoia8NP2sc01SD0k67BjoPwXWVB+e3Y4dUVDHD5KwB
/WsL/BI/o8JeZQO9sbDKCOwoTSc8/SkgbDES3mOxZlUzBK7EXqPRyaKno/+BjSEeIC2KNHmCa5Ey
+aVLUDk4JOFyBad6cF4TBhm/iJFH3+bIrcDrQHEasWupHSRWXRNSxsC0aQA9ACWNLQnXRD2q0rSr
upQxEdMcZ8KzGUyRltOBTGtySn61x9NIhT/8exACQzNL2RpV2wUNz+Ca0usfI45Si9XgG6iclOBk
JSvK/SoBzWDzeOWySfJScNqCTcuhfKHT1WJUSUG3I10QCqxJhfmZ3rYlsVeZIS22tBd3n1qt5ppe
i7YvLOJNm1ayiWq86tjBtDCLWmEwF2MW7ncodl55lYcsbcTeQFKrhitzwDZwnP/8HNpLOtatU6Mc
37F/8pLSdEDZA5RKiPEhXc8WguvjHwZr/wlb7BnOCKt0SFrSJDrJC6npKeofeIfqCIi6L4OddSQC
8EHxRcYGF9PkDRQHMY1A9W0UZCqEJKHG92Q9iPnkp8lD0U2AEI6dlh4FhiQxronhsNyp/GnG/OfL
jElRdyHumQojFTyQjMiYUFQ0S1S65Mq1K8mv1UlJgoMxIiUvQIfGHEebIiDed8HHLBmXh3FHyB9X
mLQFMeoixs9XEsmExsAwFK0q0HvKKcIvkUulWSgzVGX7kBRHOr1xTjWUObs9JhuJ28ScwmXSw3WN
rGOkSMuIY+kJzEhVxJOEkw/7wzCSCaPdnvk9icIqlSdSq1IWSWcPfWl4t7SGr3mlBaXZ9b/fwIR0
UGlOq/sW9XHaQnFws7nnxDYFh4zXPOvixuIaTe4NfVNwKCW/2+T1CoR/RPwkkBTuKpOit0eExdf5
KlHDxQwJQkTH0d0wV8Y666deer6uBJVpmSOnUQShgxOSBcLrIxp+ovWnxa3GOUp7QqKvIhgBowTr
IBUSXcylkzGvoOWi4ADkrNxSCdGkkwVoF36npGyJMghCtEdISG0bXbs5whKlhqRtXglZ7xIESegb
pldrjjW7iEruPLvg697hCFPspWJChQSIh2oe+jXslzZ7nDeDC6duBGqiXAT1dag9V9n6rKkCAfhz
PYaTIvcS8Q3ywGyx+v90tvnQKkHQLHzTqVV3Y88siuMsYJQtgeTWJ9+jMMMYWWV/lJ4XkSpakbHA
7ZV/yGDgKfe0w+m8NPHeDvdR+WsCeudLuUS5I5D5PPNJTuiAtyh+qPxF/U5zlzacHIDO+a63Imge
bXkcMgwFXjGKSVSp3vKke2z6mgqv04qLvmbDtHCAtffTbMLTpGVoc0NMRxQiyEE6yzTT9Gp0bBgu
eGkz7ykaaCYj1Wjut9YqM0bl+bQEpjpXkpBr1KLUkkqNm2IVxSEKfJvEMkTCMlglaTco5tTC+vlU
5bWwNBemxDxqLIUTd1DTHrR+gqvxIlTfg2nkgHRR1yzGGrSPKdSZqp8gZ3zIOAhnlmD/tQOkhzqr
BsHo54wC072BR/Xb5hXaU8HRNBOJz5hduD06dxlw4SDlQxln6L+loW1QDquSlKlJk5CFxJXuZgVL
LE4+e5Uz+SE5Q1mTrqbpZ6abapZLq1wtYvCMkLtGPwOHXMgedoKmvuZ4By1ZOUToU5j310nJXuri
5bQYEJz0nzhF1Qz/3T3sLgtTM/0Ke4E+MHF6w4W/0+guSMJpUmWYvL2T3RhoZikBpjSHCUV1UVVu
j9y5tMDaJnML7MMMtjZGvbVstC4w3ebMpdLyS12CgZhoz1O5lkKq8iCMYvoElTJNt0dMO9cOvKCP
gBYGU5fY1l6rO0kGBf1ctzS+suepNZUaVCmXretSWk4h888nSacrhJ0mT0fXB1iV1S7vWVC8O7iR
1ANW1lk3T2fL/7LX2GVx11M/uEy8BglXaeYPAoKzZhEtS2pybaKI5p0ClKIiMvhsG/FipfSigt4v
WfC0Sw7WNFJ6YeMpW0jKnOaBADZICLOYQ9Y2LA1/FW/9HjhG7j/pzTf5p9VKDqz2J6JFUxmRg2Y2
KkZJg3VwNqaZroqrsjayLwqNqG3WjJXy1KULAnFX81fj91XnIgL+Ie+w0CinUboa0aQ5NiUreLHe
ur0lEIUDL8sji2NsBn+8BBRGsFyKrqmS1JVvwhBYTsYnk4fR2pHuJiFNxowZkzByupvwH92Mvwk2
AUaFB0G59BabYKFbhEmgJpaoTqnFSKzKlMjZ6LNp25f14Gf6VY5uQmQJItAlvwLAU1DIdA7SXUQY
gj+cd7AMTDvBsXCxmYh0XFNnZpB65CaVI2jdwNPQEZN3ksfwH2xLc+8T6Stbh7Y6pgOWBYdbbySf
Qq/FtDWnJ3uEFVPWawriFBWTUXCyJ5MR3WP0AD1LD1aXO/lz6bkgMsv76W9qOi3bSD2QXGCK5Oyi
gwMygucjGRCx6pEA3NFeHhjEEo7uGYQBWkdABST615VArJ6HwyOlZ+E8iAs4aU6eCQx68+W/HW6v
bqHWHyfE6tOiyxgQZr5W8X5d4nv0TT6A1XgL02ZVpyz5ZIVltExAMK8AFAxaBdpaYgpkCN8UxIE1
MdGRuTRdIF2mATYkWkMSf6ZfAjwhyCOdL2tOEsBkmv7tIfyv5CiMBurCmrEQTHs79PD+2/PSfe9i
IAOsD9eiji6qsZYw02pPGklHuZtmSbSpPUdUxSgoNDOLe6iZBiiRy5d/LrdGu4r83Ew/3VW1E7O6
VCkhc2fSSGC0Ri3AmdINPbHAAAkEYA3CQo2Khir9JvdCDqalwoRSWSqmFvBevqblCb3k2Q3ST/IV
DblsG1w9ZBlJq0I6EUoO1gPePXIq2GXdJllziZ/opsmlpCk5WZQ03CtE2siMpfTUqjVDD3AYUZC1
+Oqtp+fBzmJUBbIRjEd//n8UUYlbFQEn6mS6QFgE62rKT34Q0wrOqNiG+a+5qplq5rw2rp/ZXMpm
y1FkLSaJGrrMwEgd59qEU31lXVklEtBPumSSoxYHjf16jjQgrfBoYMdPyJBQ038bZMCLgEKe1NtU
pU3AYBwN5bfUNxyJeBKFShVuKIArehWvRc0l4U9h21WnREwabxcfgxT6OFoZv0gelq+IRp+kSRhp
s5GR1d37XzwwLCO+jeyXPuUnqdg0I2aRv8QW6NAGgu2w0L9Cb9Oglbk05DIJ369IgLEKWXBaFgrz
QRVxAFGiYfArUnfkdEWrNZt28RQ/ZbFQwPR7QmQiRQd3UlC5bf0VVT1RboosI4UwWpZmVhDp5r1L
p4SippaLnNH0INXq5LsX99OG+cONVCx26BCPrQS0eJPyk0chvUb5zt/6kyNXO0bZqSL4Mxwt5d6U
+0iTgz8Sfoq5NE3lxrBkR7SIh1OpeYksJ2Zgt8EUppKda9BMz4GmIcg/46h8wlltu3yZ26Bb8Z9F
EES2TMn4jfTUE3FUyVeqMiS0rD6lVn2tqaWdDnKA/su5cDMqzs0gJp/+DkyYWFSz9k9qVH8Hwpb0
saPRH6JYNZIvqIhyD2Eh1+B0LWH+cXwAsUpR9I7qnrTc0BPlVudyJEB/UT/Rzpfm13FNr4RWSH82
odjRrSRztOE3IK4PTu6DdVVvpzv2FdIRw71hCKG2ArC8u9VgA4HtAxflE5TDcnjy3mShP1wfWlZ4
menB6qvloVKXa/9rXH1GKPBn5ALVqerePBOB1AuJtLHTk4VUg7Dchz3hDTgSpJb6WNHpJLzG6uxR
kUDTFaX7d/P5oUXjGeZllZWHW3d10BxOpda/TJOzCeCV0VGtVAimB8naPCWeNAv0wqMp+WS/lFJS
YumB8qtq8LI/HD7hmralPfdGOabzYIufxozfuOgmmg7V2stMfoIVIbOmBlhVcr/SggJdJv75m8sQ
RtOI5FWiUlSETawWVFD6qQquoPZeXiL4Qk2CT12e3yavxZbtbJFFLXe1WWwmcqnVCvreOndv/Uv/
Jlo58jF8hbD6RHiXAjwxP8pHlKrxENAfhkS7OoD2JKNI8Q/Ff/awmX0s22vyjVsHEfyT+bhQyZnZ
/Km4yq941mvjfTYuqkWzbHO9r73hRZIxZsPkPnTPsArFK+QH/dZ8kGwBmPQg+CMncbARxSm0i3Dx
ytAYwQr2Z2xj2hdu6KugRrChGWTePlGKQHYBeEJ6kAvHNyTSVB5NhxKSj/ukUh5+ofKzesr2DC2T
8Wv8GG+H6/lvXPq7bdz9/PN09ijCXp2X+eYKIM9y0q+vgpMl7qraP/Mx24WZnJ1HJOdrV3P26+/1
d1y9/vZ2Pn6W7DXaKSIv5xjxr13AT3/qG0jos+UdyCrcL7q6wECf5DjOyTWxWqVOFad1BmH0HWVq
SHFEm3paPlH140ZNVsfaKft5t+jPDJ4mZyBBcM8C1WtLw7ytSsotVp2kgpvvFzzYwRwCAsLIJa7M
uEpNnQaznSw2IIGTU63dE225BKFyDb62GtjLhSU1ToUm4wJE4HeqFlMMxQ2INQDaCQAGCLd1cAgB
wPRScCKxMQQOpbBd8cBU4czRVh1gjYAOAf8/ayGbAfcabV5h9VSf0/anqEtZBaWckftuKXmi+foP
ez7G51LKTK+sUU3wxeQAZx112Hsjn5omldjMplF0DskcTZON0774xLXKqilqJKvnssXBU2Z2PMia
rOqtggf8H9SSyVbJz1ZEo8DjgxOVtjaX2qoSjeMoHuq9lXvCa9VBZh2710cBFBVIybGpIZAWfQrL
JzlLDLRBm03bgtKZ8l4UxCoRhZNCrIS4IBcM/7Ovk7QCQizcK71P6uIrE1wmFmMDm6MWWlfWR9eq
R6j2IP54GsKl52ah6GVKFsprcUImOlaZBt4KGZYTyRc4sOxsCvK4kUr6pAql2vY0ODDToQ0jSE2G
QkF2YgDCeMVKw2kUK9wgFYJJ3Vx1E5R+EMop3Q30GCWyVVr6D06kgO/Y8qdTDCspBqJnGdp9RAZS
dBM9ESoBcrJp3CHXiawCrlQXix90/7YqFVhu568K8SOYNPDofwGY50ZQ65KXOAI8Ju4wnAGhD14e
3dHh4OaCWWi8ahTaRVhTM4U0+akEcJo4yHGaeGdk6dDQZx5pFJRW7ycCCeOyYNKLzvhN3ukWcL0o
9tc0LRMF5mr/qBRqAb1iuXNkKIaEwBD2dd9Tp1WDLy905wLBpjrzR0Jc+GyDcWPuaTNW9bAUPLxi
+8MmT8RjHOeHd+F4+jePivloIh9T6rvk0UGOjVSyFUsBUv8Npfg3ZBihjoQT+dFOItt+qalEG712
Rwl4aS4q1Q4FQfoSRmNCOr20ztnGYqVs6zeU8qclai3vJTx9Iwn+JE5RP0baJdIJTFtawVX1CTKU
NhIu68FSKISaHPJORZLSPFdkIq8U3VGmwxPXS7OL3LoWqgro/2hxhJuEVlNcT4AZU1JYzH2WLvEb
JJT0JYlLyBoTeGkJKzXzjHeSdi2NgGPnLHvXO9bLGF6mQOPbulEQ/LsALPg5O2xjv/R0Mn/nFq1u
KLscJNa3YpP6Eo2wxTWs4W58rGcHT6TT0I+Ffr4s4cb3dr19vI4Lazvf+XZK08fa3iSzPtD6Vr6B
hoxXRm/nr0QQuAXFHqDTmx/m104pgaR6ByaBDaGpg2UXML7D/MoKbo0Sq/boItC3eq7oWdPZ3+3P
nzVFr2uBqgER0DX53evZi6NNECBOn35XA5RUvGzrHd/Yr9gl2Wyr4zMChavrcN9i56SDjTbuZSXJ
6UL3PxrmhAh8FH6dNW3FrMCiexpbFB7i6J2AHbegcy8zoLPfVCxcNoIKLXb3zomaOinTTZiHJszO
AuMXzQT4GE1rcEaBuDqmiVNvs0DZhKY4ZRTL1q1c+81UYxv9bpzs2z30d53bBOnOtVNJjmXHKqDw
+Uju8XuJt4MbdidLDpryw106TFACogCEuwruw7LfWLMk16DKt6fHfJZmy69ent4zwBEYzfGjX+H6
L3+VPtJRb/ubte935IfcHMp2MHnYY9BowkUANegUUNkr2Ke380PZKmNf/rJf9Ejud/uGpHMZ4eXK
33tYGK/n62EBSsx1SDerAhD2a223GbxBQxPe+fDvSyAUj901YkeveIuZffqEuTFLGz52FUXha1CE
6oH6AGCoBxQN9wNLXs8RjeSVoCwEKbhor2mmCvqBLuFJBl0Z0sj9D8oXNxphAbpuftrWgPJd6etb
N4b2O8/PH21ugvpZreFJMQKLzNP/JBZAdYbmDSfa3i+zhDmtx4gVurzWc6PH3skOrvNqr9ik5R7K
ft6athQI5u7t7d254YiPivGhUUH8rtpGEWFmv7sHcLzj7GDzp7z/ZXLwETTIjIXk3zTI3zOpusiM
xwSJK5wdK9716ebTgkjdOnUsMOQH9PYoYwI7KLDLD/e6n7VqYxMcvx5OFF5iJXoisURXPuQP0GpZ
3uNnC2W1Jx4W7OGSzZLFL8otnjSQAd8MDIhdzPJ3e6ewc+47UEZOfjkb8occUuNkUpgKIKIH+QFC
bPcviY0SYqydIhov4NQKzQejPUZfANUJ5Bvv3j5fx5flsaeL+pbm0Pv4ItrtHHFJ6Y1QcHj3y9+6
RTucrAj4a86HQgNWYHJDZwAP9IYg9P5obxhoXFxaBjyd74qbig+3X+3nhYJTXFGL58FzVibPeM5h
7I2KnqwL5f2Kczj4PApJnMvGe1quRdFpyMLfcZY/Z4N9JtdX8iBxoxiWAce7rPRQ9Gpem7e+Babo
Mr6R+yduBUxuXgP+eHHm7Y9eZeu9gcIVsHE2KmprdlxgNPRrfzn3K33WfsgdRPm7/+pnbwwPWpa9
Qg/5xBi3+lHbdL7IjiKnjiwQZpPwGEvGZj18Tl8dVMrHD9A0tCDYgF93yiDMwrJ3AbpoJcWRNG8w
D4BoR7mdW4CbBB8DDjwRP7HEweWqkWcrYhpYtbf+D9HT8/BeP40RfbuMj19YB5+qfV/lepmtVx7c
/j4T1IEqJ3TH/MrOyyPIxLIGK4R649t5IVWRnP5K7X1C6bzgAGiZYBO2eCDty8k+TnOsgXOTEC84
9TPjM9PuKTc9v3HWePoEQxhcXHGwMd9412BgEPDGC6eHO+y4AZvFlU2G5OPFq+CBL46gNfbiXqGX
+SL3TdcxOrBk7Fvyyzn5s7OH8bd28whmAWl2Xi+HToUXdGZftKqdxUQuqFpc8C2pxy9Kix8o+v5p
vL/5642PCqo15b7MVgjTT5lzD8v+TlEyRa/1A4YJp/poVxe/yacSyMEuX4LKp76ltBta7KAzLJqU
RDfL0+CZHJNMfzN4hrf42J514e8UcZhWlV5+tW89WQBP+3RztwQwG4eYpEJjjo2mSpnteXXtFl42
EqNDhB2+zQfENzQVdjZiEbMJmzsFmaqiLwKcPKSE+RdPhehhvOsg5Nuj9XJRagmIQN1gH+zUE7ZK
vSU5jM6DAoTBB7JaCPXG3NeS1rFtzfw36H0cSR7JjaNmuXUKhE6kA9/O5exedu1dmz3iURxsso3C
zK8e/cq9ma1EmUKDCJGzgD6BkzzPDxAImlZGuwnhqF96eCeUYybPsl8teS/UIz7u8RJVkLTNB7lq
zTrUZ7km/XrXXfCM/UxnN2CXmM25tuzq10eRfolECT7PdfrhhpSJJq2wYNUen0gW7MJGAt3owT4U
oBIZrxHkK9gMQvZoX6DG4BIwjyUl5oBrQ18K6l5rs3wDNMpNXpNN7f84Oq/lxNEoCD+RqpTDLYrk
aMC+UQE2SiAUEdLTz6ep2pranfWMjfSHc7r7dEvnclWt61X+OzBrc+P+NohwUsEhky2HGU9dNtwP
c5z0ARiIcCnbyuoW7vWFteJ96N/lXwFeoh/p+DNtgu3FO3F7ZuwkUkWDl+7xhPrPV8uTV7aWfhOw
EVRnSYKYkjvfML9aPDA5fcDlzsN3dqWFruz2mjUTifQszVboTvLxc+REVca/6t1QbDaI0Y4OwlXt
NAk+owj0sb/WKje5ppCzaLJo2sTJ58ekvKW5xUyaMyn5bxm6f56xX1HKiVRireIO1Grt+Kix16j4
JgY4BuAJdzXlPZOKv8UvxzjXByGj7ENgOw553BnB5NQAa5ZuqV3xlkrPuHhI5/qecHOcuTVkulHC
pjj18Fy6I/xOjtoZ2O7ALd/QikmLYl/+kYwijitQRc1KQXDiEuletsEAjDkxmkn/F96tc/ELdFLW
E4Kru6/sM0kpXFWHy8eg7fwLDyG8brGw1KlqLprX1HgF2VYInaFweoa7Ck9EWQ5+lY9zgAJC6gKc
HisdA/PHiIuG+syHCvdeJ8Ird9a3tlF+1WW4JWrkSznlWBFnY2SaRoDQPs0n/MOk6fvaquPBNv5b
c1V/49PjiEdxesnZkwecQCgMXoRZ0ZXA/WS28B+WMWlr8Gkka9nljJGZ2ZBXxne3tXBwAUrFZP6N
9S9IibSg5gKfk07jd77Gt3KnWnZ4JLzIPFrX8Yf6M14uhobdJr5KkhvvxW8/vzJEK/VORBZghyuk
TW1GPIOMrdXsiWd9Qp1kP/l7+jEG7nNOEbRw6t7TZFKdUcv8JlfpFwyESjSqvPIOgPM4YOR57lAT
kOHR7tQ/SgUcXdY8ymQr7IqT8fzvvvOlL5Qt66pCoEP/cmku2UbaFqCUKrUeyr1TA6KbOvyAmZ8i
cvxgJj5MAfS++BsomRR+pYj4GXwRKEbwDIpMbVLg9nQrscNhaXIn8qNxn96HnbLjXOMzqumcldgy
/0bjDesC6Iqk//DG622Ix70hnCl5qYrCO0cQ3lXtn3Jqt/Vf92fgAFgc0KudOo4/h9PPdN5UOfPk
x2DrCNTBjvixBaBjJGSpx2R2B3AQCzSKWbfAR68IfZPhAVKkp8pvdmf7iEgway/E2vrI/6GjOZYQ
iny40qmxJAKs2OaxWzEsdnr+4dJbcSv76uGNVFvdCBjE49VOqlvHIpvGOOagD+9dbrsMsZrgmJz9
R7MfQz3xRM0iu8FEKRt3i8mSNsf7VgTjlJ0Bgvy9eOFPDrZQ07liaJ7GNj8Sdy33Rs3a+8GMtGr8
5NgbjgW0Vnu8bSrFHMdsz4p3quHg2UueuvK08wO/yAAQ47MIniruCtxDn8qvP64urDjwqu/BxI8n
gJFR3y5rH4jS9CQmNPQvJu3ljx/1/qPyOw3rTx6uoyezbviKAIa4nCzbNB1CEVsG73IHj+I0x4Xa
jZ+ePLglwAr0Jj5+QXcpG0/BXFBZEONC+8iPxURTl/sJHfcADICQ1nRaY/7EJV1wqwdMillQcgXK
4XVNF+bTF7NANm31Mpo5MY3Nc5bGg/35I4953YPdF391vLRUN2KsGwzyOzxp9A1Qy/cCIospO1xX
ByBcw3mjpqywtppGT1cQnU8bvBsn/hPnsoNnLF8Z2aUX0qi+7JYeGF30/47teaq8jkEpKp+ZeRFI
UzcnKeE/j2lN6fLVaTiVGXbJFCdfsWfbVC88eB3ed4XZY7SQNaeEYyWktbQJsydJhZk9Jsc8CUFO
V666Y1UeaE65U0koFUChLkm7MBBFXD7ZwtJ28rCOUoYI210d7rtmkQqzcUgs/x66fZcGPZK379zX
iI7L/G7+wlB0WKu9TWCkzj9bHesnLsZrfYr5S5hrgcxTgvd3C2DYMYKgdDb3FvjpAKcnU+bryEQR
DB71C+ZYT1iTx6HQlxYmZ8iiaQdRS/yqi2yvcIlzt3nZ9HUWN7RVvbFogCkUanbZE2UsI9MiGKJF
abnVa8uBaKmLcRVk4+fXkfhbU+GMTyCmc5y+dJOo46ppTW7v0y4Nzzo/iw04OIuovbzp3nuvfowg
ucZ9yKLTXF2cPuOl0Z/wpaecUmR84LiKrgDkVh3QPphDoFREpE9z6/rgcYev+UB61mMmwk/S+j89
3Vr1NPXgApQyyWVoZtj1m7k/nkXqjnVltD6SCoMnB8yBoX9/f9duSLDEa86fZdW+cpceqMyC+vVH
axLLTpe7JuYOwLeodtOpBBRXu+ZrThZA/XQ6aD7+YLPLXnPeZtQldo0DLDLTbj6Y/lhmsKW5xOWQ
297DDLtGwQEHpjoxrlZdEJKbgFdcii41Cp082RQcQDCzlMc3ba/nDBc23/pWXoIh8MCweaaG61cW
/n3viVwu+pbqEGN43P5t7ZYd23nx4jJpWhuL8WX1orzGGJLCitgjaS2QmYGHHCQBAo5NKAXZ4L8z
m7h7DFvxToTdTn05W72wG/vrKUIMu+6X4oV3SCQ9/uH9jOUHpA+Ab/JDmQ+HgpmPBB1RarDllIX/
f3TJUxza+eTtDgYGZOVoeWjc9B/thu+eXcMj4RzxWjT1nM5fRIkNxEXfO8YYA6W0K+sssJEB6HEH
9MP/5n3dMvnhT+kNjvz2U7P7Gzfsw7GIoIGHQTAK4gqJSetksnlpKtvOUYGDs+D/guDxzwaU7NVU
M/2SWgDtPjIC/faotjRCCTJpmu73xVCOEjKHi7JukJfuHgjhFZsjozi8f1FRXI0Trb/OPfkWLqG8
rWRHfsya4cSBkFtfHJtl7kqpSrFDCYCVAwiIZcEQ6PPaGPsNzn/jV0h9VQk+kofMn+Yjwy+YlrAH
JSXnGQfL0VKA24teMPY/txcfC+kGE9o5ixXejB1kXpU6ENJFxRSIhuM3G4a8Tsw9HbhFNLaUTUiH
PtLkFTPOLRdUuDiD0yMbsSvqHkxWtcFPkTsLF8FWXEMwcDKTi8ufkhj1Y3bVtJNs+YLECe0CI4Vw
9lgQbJHkLq88ZkKLEWg/i+1wmNB+tqMuiTUCiBBvoA1JgdfGu44NUJCOSpv3jb33+4GZemZiOshU
Q1e4ouUoaEHeh/c3mFTynNJ51HBTXToVn64mTTTcrz9zmRRMZmvWaegpsIf/wYiWiHNsOHSHIkt6
lVQra7XwsJr64Pdmv7j3f9j7Ct6EgjCPual3+Et+5CDmUMunTWiXqQ9m0pwM0S7oHkeMyX7KE4G+
nIdCx8ruPsf3/lvBHnDO08l/i++YVg1Anybt7WK44nR0/43/7l0BSOhHkacSstbDBwkMV8KW32wo
OMlMN7kFcTdfhkf5QuIg9CAWR4Cn+qLG5H1pDE56y6egFRwoLTkmB9OY14pPYvEns/G7Lq71d0ht
hiIO35tDdHiR+UwPfhHPlEMY7nHucMzf+k3f2fy//C7+jtUhMQ8d+pmudSS4GmVZ1I6STF7ZlKUJ
zCO/nQ5fnm/d4E4B6NSA+F1A6SMlZmWS/0kxQEoxRMvKUo4sNNqVuHYlutXP7P87Y33wovvZhyYi
tStPSicxfcr+hWmaPqvnpjKlH8qu/cdlNVOOfViOHJwjTjOjIorJjQI6ohR/Ht6Vq/93xPycCnGi
7Kg6X7dykeKm+k0LmLlqsxaxRX67vMeH6eW8yu6YooJ7Tem5qYnSwtnxsYeV1jsPNGzCVMbnQJlK
q/KcEzl8UhBNn/o/Tg5oYfkosR/QhiDvqFh32pqTWd09zqAU3DRIwzky0h2FDp2lELvDVBxcngi9
GN1phQPhgyUzfd0EVyO6EwJX3Cq/CpXxD5dxuKV0IqeRNu1jj2AGCSwsmJSoCQMocybxiC23OXLz
AeHQNeiu9N/nBrDlpa1K8TxaXhlojzhuy/lTnRMj8ZBOZn1UMb3+zg/gcrjI0mzrBbHyQTY3ZV9b
vNWFRN2px8uGhp0oG6PtJrrhxDRPSXN99178WtedIyAl4KwEZCf947NoPj4/OY2rek0ea+UzeWzT
P2AThQygX2UNNJLTaX/1NjNOwHpoLWJX5i6OXY0mMc+9BlCV/lBwWmRDZFdQhW26nyr1KOdHfNsH
/KXhzN+eoC6lFfahtBQRSxdHU9V+brQLj6XipjzkeCcAde3UdAOKLL+DOp2/8f9GAQEWoE5qhebk
RL/QAACxfC2nQtdEmgd2oKcda0A0F/Jny1FBRN7H8iJiizv+BEAM5kmVNsOmxyqcmDLmgR1uI9jg
PBIEKyNOKn7JDSvLU3v6HdfAinUVK24Hd02jzZxbMf/sQ2ElD+BRAUhl0UzHo5+iFAt4C4PqC0E6
FGimhyH3IvyhshcRcM26HZ36MKUmQmzQ+hUGVHgvcXsHry/huRRfO/W7a8nvcxOQ0HIqsKy/AeJY
gxE/UM8bp82gk6TzyQ+P90zUQTRP3KsigTpjMqJhXjXL5/9QJGDeibNmCCpaTOg76ZM4VWppyYKp
EvcD7VM74JnCOrXWOgOW6HphTfcxbjurERt4l+6bi8vjwIcySYo5FVLcz8FpuWaqz76IfKn1xcfs
Fa7a557lBXjT9hP9B1yxpNIzgwhjUEJUcHAbPOo8S/kb+v2IvQBBCoBBva33bplNeWYVDqfyoi1+
K3BfVqfF8F64FqqgDFestESfZ2STc+70HkcXX5O+voveC/u1Hi3rHo0clAGS+2FT4Ustzdp+LefM
rEeTMWIFL1ZlwY9Nmciv1HZy5XFTmYBy768U6/0JPYQykeuLwKAKAho4CEbW8ylMR+i2MJ3e49AU
k7jlKbjpLyDQWGmpK25XpBXmzwi0JHa3GuFWFVhxIq0G3PLfC2vxgvlYUhylB3COEzuj6jz0WHs6
oIbIGswfugn1w6d25HjJJa8wkUgTC9Y9Rkhxg2peHMHu3VL+G+KK2TGuBGHyQqXkgqFydP+EFxBl
6caf1p8O9W++qHs7Q2Z9FeYp1xTpsGcR+C2EcC74G+EFlO++3oBrJXfg6eykAax/8QJfqFWo/Ff1
0lDw8XbkDmEWwAsXd+kSoEaVFkbQFWMWRb5ppvnj51kiEJ48hVOs/sn9D9VB1frNZ/8wiHdxqXrx
KTaUv0oAmgFgfWGnQ11NmSHqDi7G/bCkIFWYzGBXkpiBEO+szDJw/9XnqI1SDHSZlI4PW6YI8qxf
cSzWWEhweZANVTIOQmQXuARNDzouIkTCy/40/BR/8jL7L08ZqYF2RtmffVBHpNNRlEbnSSI1Ib1O
vxxTKvN1yRQSCkeQkBcsCRHC8FpA6EEzi2nPJsYyDzT88r1PbZdcRH8D4ZiI1pYqnndIOmry0YSd
tqJYvqtHoUEcp89M1u2O5A4Lw39fZQuy4WdPxE2QpRm8Owov2VdcBCW7ls+4rG/t40IL2n1nwKwz
YoY4JH4rQlwWOh0F5PJZp/m285A3M6kbR+Kqm4TCRJ6abzs6cH5mh5oBspW6H1ZckPK3ZGxFlgA0
G8NkA25773E4l4KiMxeFMeOSjoMSgIO5gGsl0FvANDmpfKP2L+3mlylHPPI4wIciIDwE31PLrgeX
dyFDNIwHEcpTpFwJgaE9GAUgJYbwJ9bLSWC8hDFSnzwtFKB0l/SKoFkK0U/kHkd0K6CSr/9uwWrr
wFvx7XGo1/zqher4miJTZx8+JmAR5TGag7FzzCaw47xLcQo5BJQH9I1yZLBf0ZlQLJlsqs+chVHp
O7FZKHgLxS7HeNy4pQ6rEQMM0qNcoa+BcCSkbbpHkg2HCvuNMdyZuhWfzEc8zh/yi/63WtnUQKwT
U+vaGEF1DusW4oBKt79zfpFLJrgd8dvgmFHwFIMMKzHODBJLGkJ60FOw4VHOxYb/KnzKHDoH8rtC
nmQIz8cuedKbxg6HGI6n989nrlL7pmbAJx2PWTQ23VzhJ+F2AeKPDwnCUZL41jGpUTKGLeO4xDgd
rIA0LONfuDnZgf0xg2RHpa/c1Nk7+UK2iTfFSvTD5eC8F+E2Bm1LTsakux+lEpseMeCESYIetQJg
C8E4GMiN3xEpv17dXqQ9AABiy0ypu1V9ggrwhNImfH6gy/CHQ7/bCuYaeLV+OwxjZgEbk4OqvQuI
EQQCB6kDMbTkGkoiD8btYQZ0LePFIW+J0AMUobAcKNeGc7Rq73W0TAT32X2ZwI2yA+YxTAf5TsVC
A6WzgQQkMNmqJFrvc+pn4tuwPyRVIT5kSCGf64Vt1gsOhvfZ0sPJG2EwOA0kYT4XEVoki4Sqktc4
+ehXvtzs7YLYQft5jEgLwcEgX7XMVcQcptuUoDX02Naaai7mKMi8MeXsTV8u+txG8IzyUtozjjUK
i6Xfcl5ojp6uibSjlc+upk2drBHgpY+BQBjJQImwXWhV7Cx0StUv/h5/BWPYI1/oSvh4A0oi8Vpz
r+S3qJ+YWBxwpmWdY0jO6H9310P32VwjVMmUzhFU8YVKtvsqf1Atvl2Vk2DT0N+PKNa7WQnHB63L
jqoTg3p5AzFu7QisYJDyKbo61Mu3xlwvuBBoKzjCum9B1B+QTvq8vVv71nBU0yYIMdyy54vGFck4
jM6tOFUB/XbUfyFMdu1FHPQqgRJrLtXzWDZx5TezlDDl90VQ4cnFZWNcqanLdPqy9h00fSYuKSLS
KQz0+yw/0YyODKxaL5AWfqppSjoa7vAvhg5Q6z7daAiY8nh+V5RX4YlNmjzvfbZvK2rCL6mnsRp3
B7+fykQaHB/sVqKR8hXZiLMIWCzd97PCAQLOpK1VwwL4SBVe+m4gvJO7+/IcprW5EoAbls3DLhq/
qWcxKkxovaCuyUEop88KBZav8msngeePFKacTGO+n7ZvWGftTKhcqwyy11FGywcY8giJ9ig+3vPp
W4YfVob9BKapmZGGcciNS8focs66ZSq2SfzoHsdfinLjThf9bT2jLqcI+Xxnkg2J36FRJ43ypy1n
b47Sn7iedCCMrVOdYXOhgGm7uD7rWXTF7QfNHLGmzWVEZ2bJhTJIz5zyLjKErd0i0kBU/PV4S7XJ
LCExY7fz81hCmqse/ZlVUWXqyP8SP8WD8BFmyDy/TRVoEWDFjhkJ5wtwopgLoEUHuV13fwTckGVC
t34xjpJbeg/oBk/F0GL+pBALEjSYxZfyXePPqLxdNkGgdWCcs7jnAB6zyvLRnZ2YwVtBpL1FqIt8
D48gw8LuKdrNgYDOcTYyuz+ArVJXYiIKNN2u5P37HYih/RqcOqEBmTSdKxeBhT6YSJwS140bt/kL
I1pwH+xxe8kRoAlvHVanr/kD/oDwgEnMGgtnueS/FtaP9QcC7+S3YUNHm0iu9VuQPSQHZbfgZcCB
4yZ4qCKM8zD2km5grA0YPRLj7zfaAZmr1bUil3oluUOmM3vCUEEUJJJNJSgBwplg43YiAo5NFbTp
P8axn1r3rg40X0EdSfhsPc3aGVgsFUG8fFu2HvHjA2j50HMgj5Pi+LjUYKoeDZStfAmto6CHc0HG
cT0pnKjyrQ00a4QIG3if07APokt7l27VglM8vWGMi7UwWwkmU0OMytg+yUvnzAuvEe5J/MWPeBv/
0VptaId54vrDl5dcERCOSIVgB8bEonELcUgSqMqG4bBV6AsBjaLrW2AOK54RIPor+JJNTZJfto+L
SIodZOTG+qpv/J7g15z5CCgwsnjwnOyctQri54oLsvfwSeOAfinBS50qm2ppUElKvmEsyml3NgAc
N0++VUzYwMQ4aGs+KN7FKjtZvYcIPibD/X1/HBWaP39cjjhZjii9HQcDaEzIT/Hh0vKaY4UMEMfW
Y/mbOZ8aZUsAeFpyHG+jcRiV4VRG+deSTrCBm7skq7F6xAMKMYw0oMCI1Gxx1ugPjb34HNWz9WNW
ECeYIws7a5eN9Vi9kH/JFQpP/KgSA41baWmhdZzBrYHXCFudGwfZjHKINtqsdwaZuFSvJPFBB4LY
giAR3dnN0e4gNXtzEu8Ie9WJ+rtVq5GY4AO+/eSWFd/v5yycS4jm1yp5IDOIbuD+ysfSA7dReddd
20XxU20RMax19tU3v3CYxJ2bmrjloGjLW6eT3OeVwCkerKsYxDZJTBr9FfWZAoALdSy8wbIouf/7
voyF1oJY3RmBnfqkJVX3TDQTWT8wfmkdrBGeV2faPdQVkupK1ZT7CuPJhXCWQjDCN+TPkRw6Wowa
FwkyQq+wvGgiuHdr95nNXp3zvND6yYDuHiv3qZCekQBdCq75w9HGZW1IC4i/UMXoBZJjb9zksRHX
GXUivOU5xlsJmEjsiVU4cR0Zt3oF84BN/a9I3BWYhDgK9X/kGTgGYju0Tbg+MyH3oz5uxfo1Y3rh
3hq0bMQSZXd5OYRL60FOJj2b5ikenEMhI4utj6gb2Rn3sQV26Q7pgCyBCrlRf/mtkbrpbW0/nMth
TKcBNch9JVzq1DH4Vxh0fnbDC5d8nWXFSPtBkByjx+NU4k000bwhBnqollYeQYiy1QoSRkBE6e/b
6gjZhh4FJ1KXT8vFh4bfeC7qWZqsFPREj9Rh5X3IhYI4Y1xHskXeMJGbjz94o67cd0y7O+kuPz6n
XxLN6xdnFsZv1A2X9qC3iANsjlCg0V5avalZ/XYdXjkiXO2L5g+oZdejKm0PKXPl5RwBRN16rwZH
QjxEQ547ccaP5Stdi6vwq569AM/9/Gai7x4NQyRrSVtsTQC1eYTkUm/H2CTZsjltis2DfsH7/ALX
ZytwcfgytCFURXCmt3EA97PIv2UCW6+ZPueSVYCAbbAX0R90KmL54QjCr/Qr6FNlnUl+MYBuHIAP
+sJWkSAhhFyboUsBKfoFlnu4az9deskVDDHCqmQnSz8QLnQRpeEcGsB1yzc/k+cdGgpAvrn1fkJD
a1dwQIsWVG7ScPIxze48ti8u+Ft06kX3jZZD9GlV6FyKA8UviBEfZZXt+CSUNXwyy0ftt/4AzECy
HJCj/xm7+B5RD7MvEBzPpG1ma25IUce0/67+o+wjIgyxLBkgWPblY3R0dC9BSYd80pwZ83AQuOFn
1JU2Adfiha5OtMbhFG3sDCrNBVfL4GOdtJ8Tq/S8gP1kl5ApNs5zuPVcYPbTAKE4EKE4uHExLUGO
nGqDsXnrCyjngiaou1mbOhVQemoPu3dqC8y0aUFOIswlgwdOloNFh61cIYJOGoFc4SzeMH7z2MCi
szfW6Aa7Cw+bb4kCNGgZNZ82VaD/ZHeqbtONSJgarZGo3aEvVF//aTinsJD5AGGN0FQ7ryWAyiM5
Ogw0Gktx+fqJQ7K75uxSwq8/JM9BS5u+WP7FmFsiBOEOhgQQPSsklBb3Bc6wYsqZADRAm3LMLAdV
FIpls3ehbTUCBZ3PtNVXiBJejE/Z4YZnU261ACkzZRVltCCu0ghlEyC9qz4dJIwk/9ZEiGVfo2U4
Gg0uthGgchlt48hRrUU3TjM8gwZFFfajjrlMf/NfMt4QHq8ZcoTLR7BDJhDR0zCpW+JwCAYcZ4/U
OwAN6FmneRrvoWVMgnis6leOvCwJsuxkNXPtJCIij0bn8IjRVZueGR9l2TP1M2gTLAoh99oahLmz
Q0+EK5B/exiNih8zx4p6pv0oO+VHkoOBntbnq1BgvbFlGh8AsomYyDNSSPO9bkc/4lTDc4Lr2Au9
ZFEyrYXiuPtpRySOeuZxDBm43/eRE+5VqFjE9fjqOyayO+gyh6gk2DDQimDQJ+VBLL+V4weymh0U
DfvoVy/Wle49f9WzzDlurr4VkMDpg/aS7s1Ew8PB6eaR917FQXZG4nOiNE6cFu2OI9dELVMOMN6H
9j858J+c1JB+m4b1TJA2E4m3+LUhWur2AOB83D9IQrmSMIrV4NQmBvjHjTdJW5RY0FeBRAk5s7bS
JWbo8mRy0jDfaq7KyM3BFC666CGLiSYWUd0fwsXdBIGDBqpjClNjpSK/TV2LdSD+itP6RowYDOjF
cKGpwu/ncjRf4FXbQuQZyA1tLbTfaw5Ads7IVgyCLd+qwZ4os2TzbFz59uy94sjsAz0h9xpDFYfP
rr6RAyD9DSQxEefpvUGyOvJtnRpbfhHlPSIn+T1VmTmtNVvLpyVmTXv4kBcpwkDRvNoBf7Vo38le
Ue+BIgW0c0T6kfQyvDfPjx290WlF0za7vVhfbKWAVsHkATF9ifXDqGXUx1OgYDeikTh18Bb4l41o
18DfXuU+/6nwZRr5e+JckL6aufx2E9n7ZPCUus02LvSX/W6IjZwJZDxG0/x56B5zC6IipW45c3R+
VaLDQU5Hk5tobkC24qkmTsLWEb/CY50o6Ao2I+4PJ80Tld0IVEJeZQC9iLyZOv5MgWnqR6BcjZGE
GK79MpvRRoNpxioM1vPYu/gzcMF66GNYKD/v8Rs8A3mWBLxVFEDJVueCiWfq45gYdqzZH7CNcq4l
rvoJcpq5OVGijItYo3wZdlpFhAG6SnL9CAEiKX7Osi/dxkiH+Npb6yMSHWMqnGbRrMONMm+XGItR
Y7vlWaASPmXMXng0+DBDmosWhY9kGBEQ6iQ/APuau3zak7wX28mK62pCwzxTL2ggbeOG65qfwQpJ
HgTjouOrIuI5XljktX8PkLuKj6+dqXXmn/8VfkakSzNKAXH9L5H2TWA/CXnkcZsXaqPiyUQnMfd8
mjkXN9IPMC0Gd3fiaOL22FPGjdtHn8lfHRM8i2qazPR97Iz96iFlsLe5feolcoIsPuuAXyaT4TSu
HxIQc3FTXyjD4ArUbVcweAcky0WH3k5BIz7WOyyv3VhEPufMdkw/lLC7lkWk3rLZe/8JjGv2l9hM
CpyrlTKTkV44OfQaOcb2+56f6FejpdksDcvmUGioOfxybxxDZoTQ2kJ/HIcv6y8OGlcSDx2FGA1X
jxrPWAhHmo4H2r1bfFS2PBSp9SZFPpWFydNcKIUr5EEf3stwZ5T7xuQ0vqX9rmyRjUxkM7f13Isi
OC3QVjcx/WFVhOS9fXrHID0CNeS4INmB69jyHmTXzRUJBufUZr+PFjXaoUPRBB4axrP2Rwc+qp0n
RLN2BFEz2hklDdfCyEeNdKM2H5NHwE2pqsFJeQlSw1hSr/iaCVxXe0yoPWY9g6zkyh55BcOCi0dU
GG0YH3Dv8g+QI2U0LR3sBhyINeofgG6Fq3aul5wmQeyZ0xwsgBfdTqprQ6fhmIeE3DWWK2jTpXkB
fVIgjwBoFS0MlGnHpHe6JGDyj8mjp6MDwQ79/LHR1hI+Awz0o+DrcA3RV4gRL8mqPjFCvEDutxWP
Ie0NckOwCTuTPZhblhiU/0ectN8J+RUAp0684sf4E4+vpbWKWDEPTrYVd9PyQfze09dWnxm9Ibof
zB7YxONBwNTAggxaHRCZYFNHmZfHnkfl10dkDpxDG55rs65KN5vrXISER4CJoBNB0KPMiev0Afgr
RJEyyc8iSmjMUhJfPQ6N+2qvKqcwTF89CZm66S7xL1l58FAfYSYqh3ZYPxBuQBMY5xxFaF8eXyIp
FCMakn5d3+hN4uyrSUKUwC93AEEnY48xhygaWR+fNyVGyxFbqwusYRdZs/toT8R7XxaqQh0vVKrH
alHJxxrvMgN5ssBkK5Oy2n+tKW19KG7T9wlUsmadlr6SzlN9Q+tezyCShlWj3WRpRufVLLUv9VQQ
HFPb1Vf1o10yedwrXHUyFOM2Vn0TtwfDllFHTUEImIdH90Xi9zvgcIXqwIxxLe67BLBCmDarDtdc
tHqrfKnt+4CbHefouYbO+qifS4/7D/+X6B7tjzh3Hrot41uv44sWE1+sLc7Tv+mOYV6OJO/901Mz
TunP8kU5hxPnsIgu5Mh/g3ZwCtwfC0RlJGYH1QLNBUPTG8QklL8ozLutOoNXSEajkfiAzocjJcCJ
y+5OQOmQsP7jj7tAOQDlsIzch4+AhR6Nu3PgCYorC+oLyg0tncMxtUwuws1am6vqNgCZM4CAKQ9V
8ZkIj6u6LCH+V+pPdo08mit6L16D6iORw9TO7YNwzrOYVufnHJ7wdUGQTEnIytEW/FVQ7Rx1rFIq
6Z2Jtvd5oDThp9owKYllP4p6toWdHUryb5DPzrQg3GR2ciA2BvxedpFs96NWHhEx6vnnlAuMOn77
/AKzan6LtYSs1riy1NlOU57S5wA9NM0P1KMCagP0i5aX70m2wZMg/U4dib9ft1/kzcJdE1BJfurz
KwHRqKeUnM1B3ZhvF4hV1JzwmAIhOAU4muVaDBHE2y53TPzWct8iWNg0bXhjA2meS43/qAPEYxpD
WQUC2PfAbBseO+kJqqFw6gxOl8wp7ssX8RQPu5LuTNKUEiujCmcpA0WIn5uWLfq5Jjy8Zx5Y8cLA
YzaZvouftJu9mf/gVDPTUxUxWP04iz+f74RRLRGkCZuKN4rj1mNpvQo3ASDtd3TfijB9xMexiVMC
/ldhwWjV88xi8NriUuFtyZducLQMnTS4qGeC4HewtNMI9uQLDYAB6ZRovsjkF/OQslf1M5lKp3xN
ZbBVDSiFQSBHw86WKF+ybkTe92/YTB5fQLFxRGUwfeZ/ZXlsH3vIJ1ggyBU+H6Q5bRQCSfADtG+I
hQM1DWSKr0SZBJJlG6AOhPT9oATpo1WGEdvjq6Cxjufie1YTr86EZY3I2a2ROEiXJiNrHgHFQhnR
4lsnH9FTPGl6P7jwnTuxsXW4PY1AzuknmvS/SKPjC4V4HQJ9V04aWJsCvxgOZA4e8Jf1B9prq33s
XsZj+IFasPIfqK3sfDnEs0hCcOPLkHCURSUQAs5AkT2Qw4uZKOjaTvxJQcwX0NVytnxoGxp2aSOb
Xh3kjNeOA1VohpZl8PCBIno/B3GjsNpHZ6IE0uAxo87nZkOWsTWwChCYJCN4oEE7zSr8Vk+WQbsP
RNaPmL7CYbq6hzuGMMBQpV8FlvixgBJMbXH7ejl4JSwLhjORwgA9t9smXyj4qWLQHc4NBjjhzBKm
iyRXbTdiGjtghga5Vfo6YRbP8vqgMlKngMyKCUG+SVTiKkOLDAgVFE8Y51hf4IRxIKL2RhgCG1hN
O/5pIWa+VHkSsafgl5OJFroU+8Uqng8MPx0sItW4bbXEM1bSVuZ8QzPMSELjPtntC3EKvLlFuRsI
94/fAYsAM36FyCT97FCs8EKowejrRYdCymbB1YvoDE0IlY++k4rx7b6/4m25Vi6mSL9tS3RSz5ky
+8BYz8JzvZYPzynAs8JYx+BKD+TXngEFWG11sHzkBrCFeOokKwaaKBLSPZwd099gdtS5G19YQTQ+
/yyI9lPrqF7p6ac3M77rlxNj0DAWbKoXz6BCGeGdA3eS1v30AEE/filP+CKi3vxqpl7DHUDOudzF
B47WSUedzsz6VbvEKJ3HbyytDsOc8y9ZgjcT9i4H4d7yUSksh5+GVGmH5yIelNx93sJze4A1QILq
1kRgHcXGNXhbwz+SzqtJUTQKw7+IKiRzK9mcQ99Q2kERkCjp1+/DbM3W7k7oHsUvnPOm4xh+Cr2u
jnvqQ2P/miaTwPjuyfuA3MZ7hhCeNDbkEBSyCeHa7Vo95YgtvqJmr+dugtA+sXXOJ+bamzDRja2d
230d28S5GLuPaPP8DZrWOY96wBhU7p65VzNXJLeHLwUTtpPPNGmqoAbY87xfq/euQhaB2OuXcQvQ
9VNjGf4CxNc/ILOwoH8INA/UEoie4bcwQGA3ZLNjw/rlIWsAzJ0nXN/OawVE/9uRWN5inWVYZOfR
+HMxXUac+IUwhpLwUsClrSdE6RybP8F7z8qjOAahs0CS2zT0RfB1WPRTfMnch618CT4xdamtgNAJ
zBb/MM9RtpHaYieI58laPbe79oSab6UdH8RB5EF0QvTIKCHMtBBraWGVAfXyLSRxOtlQ7vsAyyAE
o3pKoTbjgILrQ+FyU/4ohfmruCcfN2yFbD7mGZGJlY8NivBdrFJznvygihvwamm4I52EMo0FibvL
z3aPJWrbpbx73sYoJC6/hLl18Je8ZFqvatf2DIKIRVu8f6rRNt0gwMTU/djFu5rXbfr8LfUHHauV
8fley98U4Cx2+MModJAAy21gMM46tOV8avrDMtuHo/DL1i7NbZC9ak0tUK1DJjRjCBP89Azerr2C
AuiCW4/rJ66sLD6g6YcW6DZPol6MnbgaLtiURDgchGhYIGD0P7fnQVrqPyhsjTtntR4HbBke0XFY
hesQmVDsf+BYZuXqnxQIE8RnHqmBfq1QCGDb8QqNBOXSjfYV27+zMEv0vs7cG93Kv5pHoI8QOHwR
HyO0z9b8/bRueSxUb7jCNoocN/zeYfjMwq1Eqm85Eygxdx9r+EY5oXzJh5aLK4DbNaf/BoMj8F5L
57Z0OJrH1wtkxWxnf7LkzExQ7ijbiRFkTnuPLyaHChTnEYKvXSv0MNwoOYmxowSXGsHpaC4e+TTF
aTOVT3o31e4x4rWvfsFWeYiLPgD6ZjnXlqgte8npVQ7muTqZC9y9E2VlMmx3uHBzKatkcnrLu1Cz
ERBAdmRwwaXhc8NSnpCKE1MxsOeF5WREUN+f2ei6688ksC3aY5YjQyfDidgQkU+HyLI/jnzAugn+
ns8ONPGRzFDcgSy+1N0n2/BgOvY0BydZqZtykdvCz+Oc9G75LQJnUEnvKYvVwwgyg1Jyvj9tWHYs
FJiM+j9TD1ByjvQC7pPPDJlfsQUZEDMruSpwzEbiccUlU3yzCp19hcUIzcVggeTm/V5HQxfRoDwo
SSvkqAdE4OAUE85ShCSKg3XhUbl9vnpxojDyYt7v8yTgNARdi/cJcbGUFSXQoo2DCRC1fzsjJ9vO
6RdMx7ibm+wMBsadgbLvY8FzPCtf6DfaZAuw8ja9Ipm9aPmpgdJlQ9LLP5yxviC9gftILDy1og+5
ghsEvfpbLjFyj/XkiJumu15cIhIBEkotpI5SZwNxjrjuAcAFpU+ozVHeItdEE/yYSblrkAw3psZS
AuDbimm6plj+6Yogj6Q/fDoDsdf4k4cVNRVfatzC3hMEixq2QMD0nAF26S4FwJscCm4MRk9wg2+L
E+iOgdOJ+aNQc9V3U9nPS+VhNywPaXdrNshdWyhUSAKAQPj/U4I/LMg468g6YcEmiwfKcNTFZ7RO
+Dn4IGHPSFjeNQtm1a1ovt/f6ERAd4ybDtcBUJytumHFNVrm05JG/0aBH/70m/qc72mMgWGQGqeE
Z75sBMWj1AIeEF6nshqCuTB+bKFhzb/CbYi8E0gk3T9wAXCAl1vKuXZdn3LnQVnPN2I5GfmRRAbc
cK20eqCtj+32iLu7fbjMYT0WOkTbI7do8hXid2lhTpgUlA5RMB7GY8teBAGrrXiW7FPmMtqMyEQH
+zJmPKJ8jQ4rO9JC7NpLuKZ2yC76TOMhbFGkwD6UV3RzFZ69aRo7Na2NeVaOA8lyeaA47S93eoFU
0LyF127CKYB2Cb0v2cnsX/ji3PCQUEYnPimUNLS4eYu5OHwFMGkRPBIVTegm11D0ZfWEaYGPAStd
Uy8fHHxc6HTdnIRZwAL4LJ+u9px1e7S2EQ1sXO/DXf1t1rNJAQGwrhj+MNln6Gun1anhqNg163gH
hRgAKfYQBT4oTHUTl+igZiicdswPgFhzit9/WSzP7wepV7zX5+b5iw4viFYZYgfufjuel2sS9qxm
bNsgx1gYKRjs6FsqRs8+CwnGrvwuakaBRUBiBmZ2rzlPWH4gLKsoR0PpPNqjNuM91ShHSb0guZyQ
I2n3NKfFX7lACkBUF0JuZWJxvHdVADhkMhwAaOqxpLskB248z8rvunJeh4fm8uKLeDYekKgfCgb4
EhnQUhxPSat0+hMJJPvqxK3HTmdaBPQPZ9dnymEJOnWnK93XP+ZYBYatpa6eK5E8PRIe0Azew+aA
HxTLHRAbQDjKneC5xkwiGlieWE7hScTwiZdkztrBEcAix+YIM7NCGCUL3od2MJojt+c4xJIoLjvZ
r/NZyNIVaMLjExs5k93XXi4tJFHQK3yTLmO4a0iVIm7wFj9POvMVwr2DhuC3W01Sot94jtMRBum+
uIkoHkkTYkTcd9xOB6JE9IVBtGSDl5VfFTvXWBj7hGFuu6z3JJwotMrvgsnqm3Q7ntLkhrIln9bg
Fj45KzYWLdi3OTu19PsLNwvs/IrafCnfwRwhLKeMUqGcgEpxOy8fW1uS+3lA4aK/0E+NHhC3CsYG
wWJrH59IqgAPlvKsdDoDl5TwOwEr/ZuM5MiATyXA7z2cRTSwlFQ8mWbP9uWMH6bVl+mzbizAej47
eucZ2lgUb2/GrDD34UKGFFmFGvMWKtgfzCCeeAmBbqzGqb8GnEMr0U9+qXVF5tE8l0xucKIgY6Kq
Ns/AJ9YscUC6+mT+TZblLfH1WfeXr/TWzjYfTlLcfbQ3hs9baRmDXi0y+zVYwixcVwf5r7Yo/KVF
k89poiyJzK97OYvW5qGf651V/GSppW4NwG2cSZ1jEHWZWHFAJ1JiBiWdCRlp5UvfukCzgoamdQUG
8Y1dLS0XKy3Cx/W0qfDbhX6KrrxIjC0POzbW6Jo+ndvNNMbXZuemtEyRJX+pmuAxXPTSqkGZDbcp
PC0/tuGfShQoVzJaytxRd4MciG/IbIn1+piVBc5mXNPmoRt27bNE0zad0EX2ttaOXgBV9TC8leK9
ME/8z6RCewMPQb4tSAzIpxb9FL1nKmtGC35aXxIrS6e61L605jphw8X2yEsS5OhgwS9REIHQYnA1
0jtYebxN/a7hY4XHFMBzjQETBPeeOwI5uRuWX8n+kQbv2Aqvuhzkqpenl+hrgp9ep7Ipz/Jd+uVK
fOn69IlaRmK6L/2yNhoIk/elFnCE4ERxE5QG8bpHYywdyQDAAD8E6hxQuvsR7njys2xXPf0GMAsn
8tMX2o1ubj+sMytkZ5kURVp5HOidDTsCHVPtJwqDkShh6tfgTQ4VqvACe7kD3QLkTf0Tbk/vZXJ5
UglnKyAScmH31GvKaNlsyBsjxVRimDeaXaf4govYlYuUA7xc0Jfs8VwMYGWDm1/gcXtozs+14y6K
ZjpqDA4XhQ/Hkr/QIhLTqfwo6/RX1XBMY9KYqjV3nOTy6mgdDFhVKxml6jmnJ2CO8rYzFGDOm21a
zrIu4Nrn16TTM/I+gwcw1pk+ymDC4xDYyBuVpFew4gEz+UjxmJLDxBkG7OCOIWiHAqX1dKQABuPq
45RKgfoGayTj7cjNgQRH+YJit9jwUqBOrylu7n371Qz0gSTkAmxiS8aEtmyqQ8E2J5alhSB82+Hs
QTlHbVqKLpQS0hKZS0Syu5qEIK95HQVzTcGKwgZ7Lk6wx6oib/n3GcDUZGear7wdk3zMDUCa6lLR
AK/JiIAEoivdzwxblPZLVDA5m2RAJ/PWhSPzswUoPFTTiWX72x3KO+kWulPxWlfwYPNkThOkLZ5u
k9jylgIWivUbX1vrphmws+mBJm8rOwyQ5/zpFsRYb44ePu48mqfN45ch9PhfgnYTlTbz5wO1nKIw
WTenwpVn4oYTi9xyfSNsF7qXT5mMlbmx3Xjw0VgkFoAxb2YPsbzbRdZ5L8MlmmWizPM7ZE99D+Fo
ZcNFrG6ibM9a35SOlF2jnX7J1uzpC43OMwvvreM+5HTlhCc595fIpmHbt72NAb9dYgGC0mSBw0p2
e1MqxvQjPKjPfX9MvnsiuOrTRF3osGjZVohQVDoaBPropVlnsJEFneATjal6eFH1URg+LdD3BSvW
aU8m+dfGLfqqfyBl49E+bd6VLQIWTuVZvK9KOLqBcdGTJXsoYwIGdi0shWjpced8m66w414eAu5L
lB/q95hypDMXQL2oOM7JQ/3CmsS8lz+a5feynI39IV0SLfR+xB6qmbLTlvhs57Qmm/6Pvr75aYnI
kn7jHbR6CoqsztNfuMl5vBS55dESZHY3M1fcyFBD406lua12jISG7MMJt8v40n45jCJGagcv3KJD
YArRaZ1nfnVpxmOd/u+PmvjKjXRqAz46OwvT5aN773RGhl3ihSqzQLNdq+wnGuFRILdYHSUXmySe
ithYtB1RZl6yjxEXyoBisfcUbUk9F92hwR3IqIaqYdNhd9SWKmO6uRc9+d4DePoY9WQiDCRz0T8D
6RHwWb7eSz79hyMb4w7kIERhFoJfvqchcq3ntMUk21+F0Cv34YnsjPj9nemEPpGZsyEQ7PkJMA92
PxyEOKR7ZjUhXWNYi1PBiJONSQnIVJlG2shUaWjq3rXPv9XKIzWOWi95fyXIhJ4eR45ATAw1ORGd
Gu5XwEp/qA8qR3K7SgQgFuWeXKmAYQLHMwvd8eKzNee8vM5OuFhfaKvcJL4hxn2TR91cIjaIdopG
wQPlLrEPYxgEkbKa22quMpN0EpAcQ1hBcmjRkrYmQ01JYoNV7TR0NbUDSD+6AQjLIMCb7iulaLAe
JR8oFMHb9J+IjSv3hUNHuItIUaj5BxmGB3lRqmzTSSDij7HfKtQrsk9KPUg8mYoFNyNbeCCL4LtJ
OKXwMSoSWlHNJYDqHQzaz4uUvfH4Q0yPS0hcVScV0aJI/IUeIUfKvQ+r4UNwArK6HD0AeAsYWgHq
oKKYLh/uc3BRfPSuohpn7CPipPZ0+S/u2UMo7Gn3C9YzURI6B0LlJ4/R4SGG+7I/S3LvNeChVNeC
ukOaOFqu339E81Cpot3UpENNKDCGlLokIdHvPsjuXsHnscwIzmX7cQT9vLOrKF0/6O3fazwBtOC1
CMejdgG5s+a6Qj19gRGggHvp9wjFdsWFor03YbX4ENT+2I1b+fii9X2bo9k6es+j9w9gkyC6obJE
1InMlhrzvexie2ECQRBBIO0mcF8eoONzFq6O4Vq8Mxv2PUtQSyPrILLFe684ktFLMP3uRRDa+9R4
wOmo0UlBh778E2bGnV2VbwtKwsKglJNnhc1P9miXD6NFiAGGzx3s4qhQYULmZ167gKLUuMgMW/Tc
5gyoTIC7Xbf3x0XEWYe/r+Hvj/94my/nwXcxN1xlMERQ3StpnhzjM7+V7fmL1cNn/tx2x9dXFVKc
Jr/RadiHTsS9EIDoB0zYWJMG+RvtwtqWd6oHltZOqynai3yejPlDFMmEqW+xiHXglsM59M2Vijpe
sxkS6DLlDTCR2M8NlqR/oQxYh4ot1hY+CkwyzTf4GfUXK3Q+2HjaSjJCKSGwCS0fc9y73HvYfXGs
4CL0kjlNQo1OS19SNgawk+ZUuXFlFl67e661W4HORUQO8VkmRK6H2zvRCPUPkg0ahfrniY6IrmqV
7KGwzTUfLR3fSf8eLojbolt9JeVPX+NgjL/UoKa7/ZezB5yC6+hpk1/1F++ENaVM/FdW/uThAbiN
sSZo3fEPMdUDwJ3KueAqb73XTzxPPWmT8tJgQZF+0Fg0d9QiNBLw6bhkks3HyyyTaYuMUZrR/Qkv
V9u87B64XLQR+quLdAtrqF0bMhujI7MbkMRAVyFtJKvlTVGBRANZAlHjJxAVF1EtDADya3MBCIMa
5aSCF6GSyfDzjSoYDBGAY4/JEnvuKg+e2FAs9ZogweC+GLFe0suQ2KCqGzOEUDtQsDxuyWZy4Ns0
G7L/bAml3RdxYVi9mHXz3Ndr88IJKRHAPoa0jv0Rok+J5JxR41P89X8PopPTU+kC1wrYy3f/AOxZ
cX8v26f7ub+/8e28ob8xxPNpQ1twn0pHjOIW+jrtFAbaItqKDENcvFjpOnpAnjJsEW1kzUjQzA0b
h5qtOaP1cdMC/sUl6AGxkjI1zzxsvGgI1r/GiXwwbs6HbFlm17V/LVgV+O3Z/AAZtHNAOc6KBVJU
8iY9XNEvxiYKu3YVbvX15IfOHusoBYYcxCdcsFxaSBm+sKLim+JRjYofRAPjf2U/d8sN32UmMqCX
m0scvOFAfUA1SRQKH6LUX2kISKIiY+njYkWicMZMOrTQjG3QxGvuzXSEkJz8OdefXpj4k8EVT+Qf
9MrhScjqR/Q/g9NrqMxUVxCJvXl7RnIWxeDV75VkT7Eq6pco3ZPjwlbDU2I2yIwX6WMJ7PY8kDpJ
jiSwniQGsehnmLFFMgRutUTAjWsKS76tjOGUuKbUlV/4dfzHXJx4CQIB2FncqACMzyV3e5mv88m0
pJ8H0xpmJAYZyqrPF5K2UQuHDgdTX7oDI/nsgDtxlpGD3isu5kLPljxcotJr9pZBsLGySds3xn8S
A4A2GCLBfUlNyChZw5Ha64Og8gb13bQ2aMoI2Ypih9zMBXJ5XQ8iUBXlW0S9+NoNxawqjpV5+rxW
GWVJuswxq0teHS/0kHA/D4tbp96F4qK3e43bF4uVsKScSF5u3Z7S9lAml15FD7zt8RL4xF+hr+Pq
44CYtxQuOWAPDKlb0cSxUgptrrS0K1a2ezUYXGElbYEQJ3UJboGgyWSAV23n/D+xTj70nqkGUX1E
yp0DM/IZEMyZL+GoSsNTJjjVd0gs3pfJfrI3jrKGVtDupeBtBL3kRaLT126JM7Tglb3bhfFx6pwM
KPIBEaNV03d8JMP48y8IrnHNyupXJNjOehih1h7GnJNpcqVvinEIUoU3jvmP0co4cBUnJzSaMS6w
8kpAWJwcuRW6lTFeBNwPpex3VVhm6T9Nj9pZuhH8QRSisAMtet3H9wp5bfDtnzQ9kwBHBA0nUA5+
m0FspykKlYpJiGDuWuxDUXFoky+AbJK4KSoo4LDfYf7aU5un/kgNExyoOwlhj8iQVGvQnVa3wq8n
tyE9OTpthAOoMnGz8oJQ5SFTpNUKGXrBfCnGvFjkmZFjonHvME4TEy9w8mOaIy5Gt0IiCfG9aZD0
O535PtsniUmVA+xB03d5fQ4PgjXfKGmiGRKPv/hQQxXGfo/860SBl/eQHCC3g+QMxBTEdl1bBENz
SISdE91gdHiH6B9h1iaiHYS5y+7gMVLifsZkNLcm6cU8iRJZAg5huskqZkxxH5Qt+Xerh0SoS5CE
ZFFhIyCalVpPpI8zRlEgYZlQADR12MNh/jAm4ohEwzXx1H2seDpiaXPXAJfCnx/4oxSubeLT5pKM
TPC1aEIY8FfyaXLUcfERikR8uXHrvnmUcI7mN0AJWjGwY8JtcWYzpJaqstXxp4+LlSVLFijx28YY
sGtiMQKHu3fwHp66K5kV7JjMzkCbRKJLfesv8l94URRyl6dwzwBG9BDqDDWs2G6B4EE4c3VNFkUS
oghfcpdnT18Pr6wK6kwB8uGGCvWdMholOaWyqxN/PGw1BOUToiS31LkaQQHFtSHPmtJihLLVncwM
iWS0xJCzQH2Khl+uHJ3uiTnNlUuhyWOJQ6yNVkGkKEccS6VdaRi5qaEIPZvSjNCJMGj0ENG19vkx
LpEKQRj1s5Iixzy8Gq5IjqfMmqccaXWz0bpDG5roeZd1fB1ClpcMVLRQG3Jw5i/CzRG0kFMzLDmQ
iWSQEVqY2VpjHEfDrMdujub/+f4X4s3w4WY7qa2m3wyX4ZJmp6QMaECrL240JXPpNbu9hAzLpKOy
4i/pV8h86gjEZ6pFnMkktj6riIcNN/auSKECdKHINZu5HI4wjBeh3orc5lgiNv/YRUhpReeLLviT
+TVSDP1HBzwVt+wx8UQ3lS05acfRbFDolJC/k4nrd9J5gppFY0MeuVywCRumIxTQQKQVzUw/JbXy
YIhXM1DHVILntYOQjAmtGP3+OPRfxZ50QZnkIYAZhV3Ob6NXwwTaorhtlvEfBuWXuMnS/YP2++9Z
24/JrBY8RbMxRWBaRbEIBHgRiCxFc9d4kBcVBA7DVjmZNLTGwllr1gkmoOz2ImuZrZNek9DXyRYI
rQd+IdOF6VTKc9V/d6+VkXuvGosSsoZTwVkyJi7hJF5zXnwQl9ENbWXqMBzPw6qAgkILEvoESvQo
W4kYUMkzx/BFyUc58NMugQpepNKtn43bkpb68clv4TyqlQCNh3Tq/zB4mgsd7HtiKU8OdBvxFYPi
Kh9ZD5GrxEtJbuVrDGqoLbI08o+H+A4Nn3pGULzIo6A+d9HoWZZ+P+zYVYUVhgg18mYyi3LoidVg
399YA2XsUmkTPILpl8X3NN12suAs1Mi4+2yj+krBNOSesIxg56PJRgXtCm8qdcP3pLSAAyoGyByp
pNE4aTkFR229Uhvp/4scpdg1gf14ngyVONf7Dq7AvFb6otLxjSwL4IR8w7boK1JGbBS/qTEy76Hu
ke3zBkv42NJw+XASYhgP8atYee90SJ+mZpHaESKYxy8xe5ycGhQTpQU1H0Br5PJyHuSogjLyWRDw
ilIvpoamwB3AJqLZGm0vjf7EDgWnQGPBP6R7P7DV+VX/lb4C47F8oTQtLLioST6T4ERplkhJp1x7
LZAfntDJDB3+BLTWm+RODYBMzkuZIB+6qK/ZZYq20dQNxExzhpBADN4cQnjpYVNR6cpTE1iyBgm4
USiCUYBVf2wznMf4oIZsBvvBHXBoiIOOyy/gFqU7vGRHuA/A7ThUWNfGxBd7aKab8nY+p9eGljnX
xxyBSr5KJpMES3lBAAD+tuLlG+R4hzORvpU4C/sdIOCNRMYY2UZk5dfiC8oOiV3NtgznKYFWlSdN
7Cdb62kPwgK7RiW4acJSnA3Ij6R78ftp1trnPX1+EzXa1daDwBNjLDN+CFoS9Tfm+BEdu4l0quUp
47Co5APK1IZilMtvNOXgUl5TEhuMZOvxSOOcdYrnrsOlGFq9av1SMUgvbyAzlDVhNm6e+2Uxqk1m
tHjGltJNYv8hBTdHDeLCIA5K3TTDLsVtEDfIJKbiOtFteeKJ2OFiNokTQh4MZjvtmdomBwM+cDUN
CBH4qTh8owWchta7H3xp6tvTzOnz1pszJPB1iid56twmxPMU1jWKF2lqtXZ+orb0jqX1XP3uKJdB
WuUvVnGnuLH50yhoN7ZsRJ+1MH18UD4H4p4z2iZ2KzznXDtLcT/hkkjpUw+ce5ipK/t1gsZhAgda
xDWc1Bd54MjzFVc+avNiXR95KTbJmlNa9unDUhhFjxV1KjuKOwEMSBzOTORUANwQV5x8DqMMtF1J
uQWWWwWfwHDJulpO+BPwxtVPjEcW6mVEHtbdsjqACPaLzFV845zMNLqriiyItRDbMgIvZoGMP0SX
wIcACwqCL5ornkMaDLM4MPay93FDX/6CU0I2uxgHg5HnVuK+Qf9vydbgtAsc8yuKcCdfYXlclKt0
Y87G+WLPFUFhPnuNqXKaeIYtMR8AdsvuFUSL0H0EA/EvE4B+JhqOP5I5LrpGn0aPGfp0Fewf5Y6y
Fy9UC9kmmXiPQ7h/34x9KWz00KHg0GXvwcAvecVlqGFGITVGYR9RkKSfK2zkJz8qjAAhJ4YrByS6
ICvgPVUbRmCvXfeXkdXTzdS7ghQ6rBIb+HTmvE65Tyad2ROlMSX1HFiR1K8pBF343ZxU1HMtUnP/
c/gcouvj2q26VbUek4WSr5dTe9UGdxQGryc6HglzBVjsDdBpof+JDDHLFjpK+XA2CTeg/Apj5Jhx
1xyGHt/Z6NQqyYKuEMa6TbROmyVSXlKI+7X5Vf5hoypvJj0oUqUVqsn6Vu7Sq7Kod/0h43yEx5rG
a7SCAQryn3KH8O47o2bkho0WwtG8lQnuXlytTMOUVwk7haf03rX1+tNxt5IlQi4D1nnq8fhUVV/J
C4APazlbF4WDOua9TSBqN1xnfT8iwgZJuoYtEV+Ven0fhLLXfig01piNORglPx2Iw1ok8UpkuDBQ
F2GDITbimdBtXoLbST8o9TOEXv2ayxb0Uv9cWsGRs/UjIUinvL6ftxwnJJf/4rXGuSBaygOJab7o
ijFCEn+wCVyIwfpxA7+qO09fQHu9DxxDEqYZwc9+GzWgZlWkc430gcQXWbrJjBxKduSAPPzc19YP
lFw+3CoFPPMpXE4SKrEiOpQETdyjTaOcxdBONe9FYyoTsee9+CjLaSTM1Eoe1aiysKjNjZKSF+nq
KeLxGeRIZDhpw9WlLSVpHkroBDFMoqiSPNJDBplL4yAiU+1CcrsYGiAtyMvAPcAonA9hB7uJsRQi
W/vCP03NylAJI6OQx6DHbYdmdYOlGbAqUZDY/hRE96XCPkETwkVe3FIa8mFP8oxeXOCjQjRj0MeU
iDh1+5leIPZpLT0/cxlzP1X5Quu2BnRRD6QvxvNH578k5rOpt0RcEEISEl6V62gfQU2i4buiLk1V
r98SmIAghANdAxCS/Yl8q2sUpvOCgcAUlkC8ROLSyTcOIeDMnKhih06e2nugYm3DFrM73CiJ+6Dx
4G66r2lzmlVzshGjpWbgw4LHd5MW0JLOdbRqWC/mehV+WLiYfPX2vKTM5+mYTBquwcU9TAyyI0fX
BN46Xsu4P+vQplMmGWWa0gvxtqGNpdavQYsj1U70WQldUzghtXS7KhDaaS7x3ZPKEQVnyNcCOCeo
OYW6/N1dQFHCPzLvKW7N7yex/c/DGOR7Az6jSVJdTL0Zdg3DUW1pOQmiP+LqAl70OBv232wpPEjM
YORSsRU78jAlu+FB/tcECHMA+Bk+qQ1zVBnSi9gXx+rojGDd/WA/IvwFBEUTPRJwopjQR08wZwNZ
FUiEACBnxOWTKCLoUPPuiwRnk3w3xHIkftkpTgKCpQAVGYfrZ2eB/JESr5wQZEw/ww1AoEl27l+W
5EsLrsybYs4/58ENgzH5qNtoK75QvcqB5giL1heCYq6tiILz+jnpDzAlWNXmykr+EXfyZhwc0oOM
EoKxIBQ2IXhGmmnbfsbApjFeTJ9H8/KAqutU3XKYQIo4CH7QPXASs56KvzxrIE74iwRbMJlTlD69
Q/Is754+gMCRrgR23LSdk6jjJAzMMcdXi+rIE/+Fk5C40z28wrRYCuMTdIODO10zwsE93CtrveZX
MHNYB6ZJMZh8mK4f0wP/ebtB9P8vtOCpsTUByr8/ts08WqLM8scJsjW9sQPd78T+AWXsnfkszmf5
2qsrZaN70jy965tq3QfZWvItwTPm4ar2hMV4a0ee/i+hHiA9RIDHgI67cqWkpQN+c5vyuSzpWRFn
wqnRWv9zq6CZ44vALfpfvCSgwPIcZBPHqRg7KHug0CdnsAg2WfU1IZVaXI6ubkzTfrplrRPS35E9
shtD6nbiKT8kP/UhOeCtJ6RCl2w0ehBghHJlX2zfb5bYsI5PSB4Fv/uumYAqnIGj9bny8rBOQvAG
zy1rbBqh4Jj8JnhQmG3WuCqk8HKyqWZwfZbso+/ZgWii1zPJQWVYS05/xOqa7JnK9E9XqTDhhJhQ
c5qjkCPZ4u0hnsJtlp16j7mNt1F9uQ+XEKVYflqk/kT5DQFf29HPP5y6WA6GBxZC1BUHESAmTi8p
RfHE7iSOpSHZhiwwEgzIofX1IFkgCT++Fsll8nDGiB/BJ+bATng/pj0nxOqo3ZH6Pr+IqOLAzUy7
Fy3O/5z9STzVE9JAP+iUtJhWRiXy+3sSBqFpCUmAlUxgyHFtq7KL+lmjXpkyMoo3bbdMCH26bAwi
XxWaF5oagsYD9KLNr4KllOkNyOyO2U/Piz6bO+kiLbpl7HZ/MtwIXS041RYN/8D0pp/eU39qpEpX
TiCIdZCo7/d3h7KA+5uoZnMyCpKJBCLNig6S2Go0LVf9Omza82OfzvkpnQkSjnEHs1t5OTNhodMu
/pqb2hPn+BOX720+y7fhTnOkGTEbQb4wxl3fI/JksU7cB9DmyzG43PH2PN3kBU7lkGivy1Ol3jyC
iELO2PNMF9H9welyImzkO0LNTqBG9d0uuLXlQ8ZwTtSH3RXUb847UgDnnwu6dBq7tWD/yRtOehPW
snRQmNfkQG/z7DB52KUrb3gbLXVIb8e0Rxagu1P6DCQ70pcV5H5xbc1FR2WyoGH9jQWycWZH2qio
PcZkbj5zYVH40k4/sCiz0KINf9h0as8xaHhUwEKomABOJIxRe4xzRSkv2hEhYfSavEcAbXYupFBK
+g0twanfPY9Z8Fgru47cSEoORJXEGoA2LgbmUW9MekZj89A9USBuy+85AqwIGxw/fRLVDZU4//jm
glXjN181dmLm4jBnwZd1OuYpTQZoWvL3caNgA2A2XTkLxGD8U4CrFJa2z0kvyAH5LMTtKGvHmpG8
A0v7QaJaskFXykX76dfYKTDxrWNhjJhV0fSiUB6dLTY+VRR0HR0HlA4Jg8GwxQ2MAzjh4yb2ic6/
txsqagIJgfqK2iPCQLyq5FlZ0S8iTLBuA7Ll34/xA9GntHsMzrtIUKuMxBy+n5sYcsYITKeQUag+
MGcRohZNF8a6slWiLbGqIxWakm0gE30wCSSFCAQJlPr6LKdI2RJyq5Cj0KOUTsijQxeAf6ZdfwT2
KMHe3Lc21DYOOfaEsiiQXVQGREfmyClq6x7aBX0Q+g/zIvfHQeQm0f5SNhKR4KiQsEPY2efSIwip
TjmzclTMVHw5dSQ4vWnJom+C8GPa4pTCTUoiTOymr69X7BtAzwHfSRhmoGaucQULaCgn8d9q+8kW
g3/FjT3ZTABwE/CUyJ/k4GXMwGF8wIelXgOqGc8rKZ8Ma1LeAjMSdjICwivC6kkbqBice94uAUti
MeviDCMUVzBji4y3LTLcgNQnM7xHj0MEv6SJWMsiTlmdbvi106gGY8TQKsLOuhSCJzBpUx7QkUtk
5IQtCAOC91xFzfiOdhCxrytKp9cmG70TT8Ytue04qIxUW/IgQOSEObEs5YZ8d/4uJLGv0Ww92kpH
CxOnNdG5P8IFYBla9HET9vooD+aOoUxlvDDOPOBUvCyQgxp9zwyQAklVcStu4mmk/ftxGhrH++ek
/OFUgRkpx8hhkcWKafmELkci7NEI2mQGhFv3Lpl4OnlbY+s955uljI4g2pl0QxSOVfCG9QL1ZbLn
gaDf/2+X6O2lqAMSF9n/6LM7Ud8hXmAkQ9vaHcbJekaiIr855vAyMwUsHC5nStGMN4F5G1A0PYmc
4RLv7Xv+YSgNoanf6c8nSLzs/Fhnc2mHm8ivfNPXZjJRqsUWy53LvtjJdGSFpyK+HmVR9kcf47oU
DEaMHSQxlVj2v+jEI26tCHH5NiSTb8s1teaYeh0zxlJ/lxecuRvCY11yc3dMa6zxcEyFn44sjZ16
ADvFZJOddfKY1HO3zght/I+oM2tOXdmh8C+iinl49QgYY2yIIX6hYuYZM8Ovv98yZ9c9PslOCHjo
VqulJWmp2G11KMkkvc5o/uyjT3wdPKhE5WzI6dZr9DbjCjbp06gBWUGB1KPN7ZJZa00uA5L1ASvZ
QuYgJoobuuvOqf/sF33cqE+6+gEPovDaYbYPydoBkPOv4SFpRZV+E06PZg/g4w76BwqG5UMaG+VK
Ec70dnhakCe2wmP0CQJA8E0SsUXYZusU8xZFDVKsgH1SEu7xLI9Th5x5wmVFEkgH9FaCxitG+xgT
BN2YEOg2kpbhk3OD8tGXeofmrWMhVmcfppsAZWHDclgPV39lVCt1BFTu48v/Qp9dDqZzAFOYZ8/E
lhvwckRq3kbOIcnb2C4No7MC6odBok3tVHuFBUZ53g/dqPt3UWftvEdw8E/+haQtEpSt0185PBBC
XgcqPibzYNV9L3ZdUheqnSZFfGrdDjW5e18wuOLXmIkr8PCi/0j7cHbJazzZ5TLtujpEKuB1ouKD
FE57T2emFkKFQDj0DU524T4oeSd6VJRo6k37R/cYkCxQaV+C7XA6KLUhX22fg/qgSVe//ej6s6c4
oRGBYLwhxSQRgFCzyd0RYc/6NUJ1JYJE8MW56ydByDax59qaNIKHTe7UekMtwAKujCHMv9Gefffl
vCG5XwFxTu/Da9N/kbZUah/qcO9YD/wmCF0noGJW0ap0Lv4teo5OnUPnYRJf7FfIJD//UYcQUc02
pHdvSDMo6IqMQ4d+Bh7kqPNL/2wUMVY7lxjmihnp5f1D52aQ8kj9tQWxxcB5hdSf/Lzgr+sBt5mU
CEDjQDWUDSHRneZc5MVYVzpVm1fooNjIqNig8KRhX7zDlgdymoMpqStQGIZVSqrrZvX3Nma3vI1r
uK+t3+bDv6675Wvyunlk8cLsQ9cPctLkl7xJSIa4qkIxCZwpMdG9F/s0xK+tdD9b0aISZpISHOjm
y6HdILRQJORSqFLBPW749e3x91p6mOvXyy6R8e/jiBILg7LjDsoHkg7Crj3yWbIAQEjNuJNpaQJu
snvzvZXUg2sCdQ0ltnT8/JCFvv+Fs25OqBWwn2IlPHMCXajN8yBLnov3DwlXn+OZRGKbhQQNjZFc
Oo9Bxbl04ptT7VO7OmjMSRdsr4I7jtfvKiA4RYT6YCSniPZLG4gk2P4LUalHjQuo+jqzzpm1vdPB
zKZgiUi4QJK3ghXrcHeE8YqMCtVurt0PAeAi5bxtkjJgEuiUfq9eNzs6z5sJJJThWGEO0z6Y8RiX
cfJwVna0XipgyvY+A3aUG7C3eqRRqgCEfn54VfhmSJkjVk/yOMgwYb92FZehCXpQfwF6m7SrIYcA
jsabv5k106PboPRAjHuN+fEnG2ZoAxRwxg48jbMLGcuQJGPKHewmC/J4Otl4kqvGxybg2r+vjuTf
Wp/hZrlKj9N2kywUNVHpvTbusegVT3aR3HcqIUarbfuKSXzqXkjncCuPNiXYxVObFrm0fqj6dPJN
MxioYRtmCs7252RBwY6pVmlXyZmisubZOz/JtAfAXfcB+qgOAiC5uJVP71Z397RjghSQbue1zu5l
3/fune8nm1yh+w+podnDAlXZ1JU8tL3YtdfgxA/gnJlHaRJ9wsihuidQh/SOExoNgGRidwOVByQh
+aTd/bV+qkMKWysR//hbZ0cEDHcNnbWjmYJJUjXeJFEAkCMq+UjpqMF9BZsWJZ6oBtBvgMidVSC2
XqH/pnH7eO+jRS6lOmnFDYpeL7RaEJV6gZrXP1KFKFAD/aEAh0zbD3bHHCY2SFAwyjg3vIZYcTbv
RcIe83oM5nUbruHMakKkROMpzD2cA6MYP/8qPWSGZ8w2fgaRApkjpAJjazyoC+JjO1LLsVNAp7nP
LpbJ40xxqfPaRhlRcXnUyDBM2tCgAzFxGSwVisIpfzuYJBWT5gDZ3XZ+U+KXgykBMTSZC5CUQDZA
5Ios+sp8znjCvIp7j43WX/98fvHGIDln36VhM+n7w2v7HT3oHryhVGQV0i6C/ec4WlMABs1vTOeT
C2n6UE2kKzZPNBPVPLhv47sKutbjU2czaoT7/t7ZBo1+o08BOx0SCOi4e+vuPjnHqnvz6lbJBWV/
O6V+w65ReUGCPqQnRA8BrYZodOeyWxYxLFkhuZfAdDfRUTTyZHU8O2dMKweog8wkDHraHfLDlQWV
7AAFPjRXwIyiGDY+/JHTSv+lx28hIFX5pzw6t99BMVhtjPKoAsk/rHQ2hNiTd59kzO4hzH5K6THY
WhhPo0qPzvV7myw2BIBUjcKE/AZS7MnlZ5o2kGXMMBFhWCaleVSP3/2WV/55DDfdwqI+36f13qqb
haXR5bfSLtvNn+vyNtj+VuMWeu04QFl7KHWYjMrmfYH8NthMP8YJehNUxfXmIFVZ1JqVegx1b9UQ
KMIfbrQ/XYGFHy3khjfP73+bv2NxvKqNSHRqYese6Kfqr7fRee2+qJjHhiU9mMbAABG0ywXFo8qA
oA1ZjDgygBVV8yz6oWJc7YK2dEgZJqOcjJWLX81i0gVhGbz/Fa5tGj3QSQvqoeK5z2YPv+Uq2oCh
0x+MLe9Kd4c2bUlBRmjGCSgDwLjZt4EfiAQS9H4x4DUHok4KQSkn/aOmtNSEIcIkP5VWCARGYW3B
GT2Oyj+n5Q07KRkFo509+sBlnrn4vubLGAwGswibx9gYKWiLof2BRD5+xaBwKu0RuIUBekiMi1Vp
LiiGoxSUODSw0fVlkcuDdQ5hKIYQy/fav414cJ6Px6ld2wwGIcEnbf7KXZyIEyz5T4sc3ws+2doi
6Qq6E8Laj7wImhJukkKJfpJbPSLZt3aFd4lOvCD7PJcItHsbYINdj/StjJStHdXWB+zYgirtKGks
M8eY9hRUsbEPj2m5Ux+skseQWovTD2HelUdwoNYjkZ0URTLXElwSsvpnU7cxQb26hWA90NcqIksn
LjlA191jBycB56gDr9HabMxI+u+U6WNd5OvIerdplEPDejWth8bVQjT09hY258uhhYdFShEHdTxG
suuXHE7KiVvkw4J5dU50sAeHHFHTFmDrkxSqg/491j2qmps2zOUYsmRNQWVadFnO+NXMYsYRpJoX
VBQHYXEiVwefihl4zDIzSFPeAIoOc5+mErjKYhWYC8pI7cVibUWu3SuZvd/x0egNjN7iZgzgODeJ
XGJIUX9hUB3Fd5wzXiMuYLIh476vqX+YDlb22gIzcJEKH6IOq2ntCIy+TIIaRn84HIbhHAoeJwaP
MpE9vtbGElDNGNICl5pzinqIMDYNIrEQDb/yQ9e5Tz7daoARQ+DzbPxNjV/dge7pZsxm3B8HKSZ2
/XfnNq1apHsqmJgO+QhIfsmiRY7hdswFO4oK5uDBRweL0YaWaBX6rZ3Mj7HQwBXsBaK/GI8/XXD4
7tFgNQQl+DMZuZR1oPXBCoFTfzvcWqPMjEYslMGAmhROvg9IzneAhTgoXrKZPH8y8bxnl14bZkJN
oXyQ7iRISZPiE5Tk54cbEGziaDF9aTBSZRSdXSw9GRRcfF9T76XngfmFJ4PByCRaxdji5eWrT/Os
VXhrH0x3wdYKkuSQhAVrJakb5tYRu6Ym6tV+tA8QlpALQu1MLhdUwYRr9UsGS/54H2/V/XiZX/J0
VLxDt16z7j/H4Tk/DiFWts1TWrtQ3w82IYc+0k4hXZE8suBO72zYgMNLcAnqZJ/bwo9dKirgWqq0
wcb4mHDynX201jMqDU3+Nalpp4riQ1pG1SR04VH2YR0tfBewZb2napfzo2I9XbjQ28DX3TX5jRv7
c+s0DnCnNaku9ZREO0DHXCCEo5JtQ3NFkjFoWIODYD7Zcy9XcnZsvpcgkIV4jH18oHVNWRIgFeqb
Q1m/ciS1uOBIISsYcptOjZ8msbczvHD50/1ZenNv4uFoTnIvU2vvZCzfRhh6sTeZFE0/9paefvFC
/lsi8O7RnEP7yyuTl8PJJkmCQHUSn7P4iU/MIaBxs5FS5AFySUM0K0AWVgarczAe98q/r/S0oEEF
gAEq7VfTtOpuujDeehWGljwsjjVHidLuEln2pHa3m132Iiyc4wDXsF3q4Tv00ZpUsb167ElZn2qU
/SDrQ5LdlX552hqGD81jSERnWnZwkkBXSKFyGcZq9pmKQxmQQ9SQLyKjnXr3jBKE7LFpoU7X8+uf
DrLEKSqgjo7I1iqSz62DogFHB9mJMAlraFrWfO8+jfnU1HgC3tqUePJvjdGfxzU4DeM5PagsKqVZ
HCxXqauXsZjNWMBfNaffFanRBPg0GMtnLs6MDp38DOI3jIqrvUvqLl/opMTpp4wl/zKiwXgwHoLh
O2R52RcXu8jo9waDxSJS6EdfFDijGsgB5nz8sIgWA3cwdlE3FHjBjZDBamtQ14/zA4CVPKPVG6ZF
DXLLaTmwSiLN95AF0tbMfiWc1EnU+Ski1HziGrjk9IRh+XagvqPNBLaE7GIEk/oITNU+2x1IaX8V
TUPy+k8o3RGVBXTjNSh978F6FV/th8M4mXE8D5crKwRqtuYNa8oLEmViMHxX5w2oIaEWObVxusBi
9bensXKeRrhj1OH0RlURzOc4GSOFva6+xhyLnuNgjg5UJpx4SdEoDaAOytB+Iql+zQUMFV4BZSTN
NhMsLV2O12W4C7QkqstF+S5mmUVuH5oNLczGg4xLoent45s9GEewJ5DrM0VFvYinob0o7lihpnRo
o6Eoha8CSmxn4rijENl2fhYo74h7HiEpAciPHoJVFmgZ8XrTilp2tJDa+56fCy9mg1lv/Nsbz9yB
G/EU3yc9EbLTplBql9psHDZGKnpvb8kOIj3FSeumtgN+dfUd4eo+3TM1h3CuYiZR2WRl/JuSYONB
J0rlKbUuppSb1h+NRFAYeuPOK7C/k9BKh13QGCEyA+30UH7novJhq5bI6FN0IueTFUAe2glFTb1/
3kJ4gM8M2m4Zjw5Kowc5Du88RR9KWIiiS3maQdlm+yIcYkxdfQ8CpxOwHeVD1OBWWpRsQDbjoMyA
zjT/XxkgQ8JMimaSJLx8sVBqXqqxjFw2Qo6S4aMSly2LDyYaORX9BVwpTQT8akdL+BMaLhnRpcaM
Ij6dplyX8ggePCkwT5yGXxQleHH39J6hPogLk1vMpzFYknSU8h9ts+3G5G379Jkm5dQm/tS5/pHA
bu+i8wgKaqofX6gwksEYGjJmus0ufOmTVVvmFTyiUM8/rE3/ybv0XAQsjRfvoxMFtPolVJ4OKP5H
svDg+uC1r9kFc6tZc6QCX71HT5/BKeQcX60mHPEN4/ah/176yR3T1Cx2ifcxXlqQUl8Q2vMWKhu6
6KgkCTbG0cLeTgM6aZoFKBOJWvLg+mLoMEr+syEQY8aSW+WCWpIkGqMg+RBvV8+HqYlrZsaMPf+n
2kEwIbk8l2Ojmi9DbyJx4BzkChmBJuIOazujXtBlmAsusMbO7KBBkzie7Aydr4E4JZN8xqHyN+KJ
p+nlBBu030c/ARTpkrqLHGTVtCE6WKFPzi+TVdLRdBMnIWmajYwlORqxBA/SpbndwbIejTpBkHI6
HnoKb8u503TLXaG0B1BcCZBkEY02n7dbVjhn+5yzWXgTvyxzF6m6WJOa4cXW3gz5xISn5ZlWNheK
pNvdwcKNHkbnhOmrFYc99t9d/7tFSpA05jxRyUFYNJDf68YMH9e6G/B5MGUX62C8c9WoceCulQcQ
cZ2OPwHEYHzhFsLzLNrozMhduFJcEduPtAMmN5hFvt5LVoJpXyfFAHkOPr0PonnF8idA05VYKkb2
IiYASxXOgb6oioLdhLLsgMRQqPZuUvJzsixIAMnaa3bPcB7GmCLpaG9xQdagtTImHviXhTUiccmn
SBN0QizuiJzHf+yymKZYIeySEAXxy3zJGDYMT7aJtmyt35EbDaQxcTw5czK5cSe5zSPbJRoxyotX
mPt+BzSw9oncpuaPKEjQA7QjUimrRONfyL8S8umRF60ySkB4UTcGBVQ+23fmO5/8G8vyX+Qwju/5
HXJ7CHH+OP+dMwjyGYODOj9eTom0BNlqcP1hv8X0mQhDnTAfiK/DdeysIi3tXBgk5vT56B6sHzyR
bsX8++OHZTg1mXvJlC9Bs0L8Dg1PHP/99Ick8XcbBorRz//K2b230R0On8aSdcdC8JMgPbJhJPwp
DIchQgRjMsuKtuc89MeZ3G0kWGQmyJPkXCriG6WQG/joEWrLywPxP83uxRyWjeHwZ/nGKuJJNG3I
OlIrm481nLKCUC0sleVyuLH0zAfDf1kTqQPNI29loqNo4f72+1iTJ+1tbJQ4mZ0VW3jBjm5j+RDR
rd3EddO2ri1efztg60yh0DaKBYA/9+l/V/tXoKizIA+Jtkwu8pTZCA53j9BqhnWHXFQrMXK1VkYj
bhQVgf5/9WoO62jEetWVop0ZdXjLCMgdvRCMcLpyxcCDBRUrDaQteYgCG1WA8kK2eDMjjbTwkOxS
cchMTtLMREtpODS7dzuXDt0H8aI5jBXofXoLw3UMEcZ2UMazpvQONiZxKReCabjheyF40qZPKn47
ogiabtMSrpclVSHVr3JZd4ujLgHVnGmF1V1prO9rGh/ZsN8D+4uQCVP8cJiUC5Ax4KDr8bJ3c5hM
3hXUjBhOGURAzgZJLvwkR6SNITefA6vqs14F1XexYi1cXQnOvtxC02QBX/0w0qMIz44hx/RmB5HJ
ipKXeAQvwx30Bkfca9BUPHtpiQ0W8RfPkb8qSQoYYjLseaQiOgCh5Vr5z2WTSQ+wAibcURyiosPM
fpFIg8riZogusaTV5FDjo1VLPimvap+BloNFXiL+BNVKbofDDmjpL7pSrn8lMzSXAUqRsH4Chkk/
7DvaM+m5tVcSCF4DpLEMkrZV/aR9d49f9rX4pdjIT8OYFb6QtaklMKHw4iD37b9QIPIjp+pgp/yk
+0vTK0+uMTgyGjoQqlwgUXfYklNrIZsREGLaxpo927gdSDNkrZg5/BmmFoIF+QlKsvVS9Xb8PjbV
DfABbdrwOaBoJCl71CyAeZc4+vlh1oh72nvaYG0HZ07qSOVqb0ael8Nht/vX/2P7iXEmG7yG0uaI
5QadezzOd2AQlfwzDKMWGwp5MYha/eiEgsAsi9funZJymfgaJcmMJBVlTy9KgUwsDuFTWjfSr0ik
9L/Oar0mb8jB9OvXeZO4Td2XlYgeIzcdE1SfdiyZh7I/JfT5bKIVucNj57vv8KIejTWK3SNbUKfP
LcqRjA7t/rzI/6iyJNBl0Nmh7laGD/OUlu0ERZHwiFKYekXiJvFBgexsJ0UjIOPsfDbSzvmSCdwT
sjf0qVwB6IM8JcM4fxtD9oQnciIV+R2XBMtJj8NQcKecYZSbSt4cy0NOk+fJ7NBmCfM1u4UZVgxW
oz5MV2X2ST7G0EwswQMaxDIO7lMLg8fiewxkyZQQA+hOaOHD/sn2q40lwSYSKAKYvwrBYTz4Pbpg
MTaN1nA7ghTzGBUtIynfKMQ6vWkDC2hAGIaidg/WLIY01lY3efUabZjw3UO3Nfm0wBsvII4rJLLm
SNxx4fHJp8TlNZZa2OWuFpoMDkmHxlTbNO+OZMocIhx/jknTZS/R0qYqM8dq5LJ8kHWY+zYmoPw0
fGKqyGqWKaMvfU6fxmlx6ss8/ZVy4+dyP8r+ChPWAKD4DqKhc49Ga+AH9C6YQOfmyPDRQTmfe4gF
oQrexAByvFizxhZ7l686JwjJQsR4QWjI6+C25cCUBZhqKaxyY0Rum4zcuoka5O1R7sl/rbKUCWct
afO6Y1XrC58arjA00d3WfRWA5ZgkJIp9XKpHCl2WYBllr389r2ZhjepdrKGdEXJrkoHlxjqaw3BJ
7mAu3SxHz+dnlCWjKXMklxn+CMufga3Qwe91ZzM3OsheHaCFpJw66KKvQTe1NjjB+ll6Rw+NGTmh
To1DbmFJUOQI/YwFXmcn5q4RkY0xG7t4aoi3LC/tYAfIEHVA+woQ+SZxWJMv70RGE101DOq/+uw0
Agr0uIIuv8gABkeB98EuYrFBkfyJ5LSQzwrXlvWhx8sNm3+WOZKf79lSO1JYNWMOIoEpp/mkQ2Ju
iGIdsRjkC2pwpIVk7muIZA+BQWDS4ppg83qTB/QYkABwP1l7awpk48kYIxa6dvvvLRBzRrwD1oue
cjIazBYj3plImRRyWC1NSQGXmYBFAijhouPR9QfsV1mwQpOEbKLNc6Ux8Z7GMGzrjvRgWidStrk5
z5ZJd0DgOeEbAwq2BIgD3mLnBKlML3kzGqXvdsh18/0WbVnB/tTkXQDQyojPx9FK3hjoLc1y9EUh
8n2ZJak9VJeUjAf42YPog7nfwbkZ8Zmg4bCnCU/4mgVaC0FSkmIQkogNhnL+DpAkI/epKv9sW9m/
iCwQJal7xs8z/zPKOj1hsctmdLHdpEvZVB4OegxRDgVsxs9uXMbi9OI5eZ5GLEUnFT9KcN6lRvUr
J9f2jL5dzjF1JrrbfK48MjnjwncXZluQGaedjs+kuRmI4k5SZpYNQq9qr+dciCCLEZh0A7Bc4mc9
la7GnzyQVXDEJZr1TfEtxj+8CQFPNuz2f7pnsz2EfF+iyDYnpxH7XSsbq5nrynoIObuGU9D8J81n
IN9DULWoau1pVxtXGClerm1M/XmMDpeBu7VYYjEOF90D54C88zjEZ8z6AhhSLA52pU60cQv/IfdV
EH3wLs2wFBHrGM3hgQazYrkqNjrGsCtNpSM3SXRb59Glg1DrXvLxqugpbqifmJ2GR2DBoEvyZ1ku
8fz1YOgsDsgs2MPYzKWnWGW+1BGOgizQ+bKAiYmHxLAxIiOaIfw3rDqjxB33jc3jY6UJVhL2JCOm
zZyhGyP2YGaoHRlBi5fZ+wZLqkD7IBv4mAmLkyfqjVkPjMHUyvE1VDH/s6dJLXBVX7Iinf3yRgWc
7e+UaGxHMssIo7C/JZPYkk1HGguUIFu33pdvjtUpNdcB11uxgqNR+rLYM4MO9m6VoeR6DCS3pVWd
4fOsUImMLJYyHwGvpFrNJN6ytrjTXIK15BxnlJvS8u8RAW6EQZ8Aug4VRZLcfRWownsJUAlLA6UV
I1Iassk8Rpi+mkJOtJSajCimTsgPNskXXZV8JzfwAOxRwo62EH+gu7honwHrc0n/ziHCCgqDM6vw
WRGCU2pAgJUIf7DjSqn7WlO6NIFsLqeN/WsPcoHcqEPimXdWGcu+adYsWIgtqpdzU7oS4DAHT9nZ
NLL8moCy9bTstDPi+eTmgW5aZoPMBPrloh2c2AvnwlxkN3yNZw204mczIhYPe9xDuZJdgU4s9IXW
KjwldAKVjvO5Z1PTofWD08eLCschHPmCkq4DRCVEuevyHqJtvJfLpGmqsZHHIIW/7UwEwzFBLSPQ
7hEjzpLqZTiX6vlu1IrS+AlAKARpfEgGMmNCDh8/MjIEH7ZIFulOAOYM0NdfYM6FASlSKRv6TNZy
bbjtbXvUJPisKLYPJKmTfv0lBQpMmoko7LnGJfvvTr9W6z9769/E4HS0SWEKynELUQoe6eEUbWrj
Vb2/ZWsEs1vBelSHvwGq1yePi9Rhyq3URPszqx/g8iH5JCOgQzHR0X012lMG7h5BfNUkhn3rUc7d
oObt/vwrZ1so9/7oSnQjj4uzviG5OQJxCio99GWsCfoUGHOP/0GepGOwP72s6x+4IybLFEajFzmb
wNRVE4OcZxvtuiNocCjOF9b9/hjOmfaSRDr6NSIXVO1P65M1Tg4FHOddEzbF+E4rk/PiXXPqdcs/
05KmRKaYW5o8u42A9pO1ACaSQgkZJrNMwNb1bNcr7hucc96gRK5A9QIVxDgluF9rZYFSYDiNYc0u
zevJ2X/BgZbAI0RF0HH2ONMe/dPJ+mTPjUjUBTC+h6StwKOOToQpL672SWMTEQeFkMX2rkG2BoRW
D9JQPgHZPK1Ct1Czm7TepaNvQmnBkKZqmX22Tsta8+cBAhCSgkubja1fmb8pUK8Y1FU8Sgas6UTk
38a5R7LHh9q2LmDtIPPo0Se2AdKUOSPU+zW6Naq4gfzl4pJq7HfLVNcdxJiK54sFoeXOy/qbipgs
Sgca7hTGZazrm30s95UN01l59SUJIqSXkGTxzMxpYXyrxBQ6Nc1tiTTqx1/z1C9AEMHDbHvNC6Xa
Xb/8psOWeSxTqUhdt027ajLMzezs3VdhnZ7c4SHrHw9wRtdputNl4J5QJNNShj4ra4cWMtVnwYDY
uES9y7YH02907uxr82Mz3UTwXGbmqQ/PM42yoTFbqnc3PXpetfmnbDU/wZl8GTIH3kOyXR40Qaku
Kxn85+RdjfBVVn9VOiU/xy0IbFo+PWuKtCWgQpnM6As9BuiZZTTZpbtQm/Xo1NO99KpEHvejTbTj
2A9I8umXevBb4EORGkRs/dJtfkjUIIm8oXbwaEeqJF9qMF5puuuLT/y3TIx/UhhfPIhmytTPkr/8
YLOZds8U8WR/THNtQt54iytTiXhRDg+OAfne1b1FlU0DI5jMfJQe2WJgItR8Khee1HoW4psSppi8
6dsveYWV4IFVhEtND5sOqefNbRtOjFJmkSvLHFzOPpcoR/PTGDFe+xTjrf2r1+xP+w1JWKfgQLHe
hrEIkHpFSzG2WIeCYHfrZAuKErqvNqXQKZWCtDxd7SDmFgPJgZQwEo7g6AQ1Xru3G8QzBuLBIsm2
ktgatX3sJVRl7YG5jqDvAsGn7juGLu1PMRRF3elsw9Wef5s29Cl34jYQOpd7kBIVyLcMDwA21Ms+
jQo9aCgiooS7lX817SuLGM5MiLW0cJQPo6CLAvs7XBlFFU9Y25NPnRDBpHBpwxBPD0+ThDp63W/G
MuB0wBOCFhcQVSYUtvJIcSehvEUEWgFrha43bbKdCG+DvlA3/jTIIE5qXtb9PNw6CVdgtdDCV0uj
1WMlqpdtzT78URZWmhUCQtFUG/ztTh7UgRJ6OoSV1yYkEDWKfojwIIZV93aBpdhG6GfnkzqZx5T+
PLvbXjWEVWdnbMZ1OnvW2D80ppDC0MbmsTFJtbo3yXwvR3AgSIWPlfJEUb3RGMFdQv4hJavjXcE+
z75VRfQDoaF4tCcNKKTa6NVjWFmA+7l1ndoZJCLUhZhbsMZ+MXx0buyPpFvcfovepuQiE+zqUY2V
4pfhYhre02pCsTdVDK9ZFlbf5sl7EXZTjg6KttHJ4iyFkOhAAdzFIb/0FJXoTsf+DCEVZJoq8Si1
n8v3D0uUpHbEhsRJCiDeBuscCq8ZIQjUnc1QFDz0VtVGc1EBQDIHPJBrm8KArJu9MZgad4NBxJ1r
P8iQdXcX53K1ayymP2o1CAwQw1I5EHsZ29YOajcS4lruebYitdhrUk7ffcBgTOyCRmnuCuWCHRhW
QNK9V8U8qOPthroZF+MCz61LQUeL3hrmZXxvmrBT1Yb3/rNL6mbxdz+qi4xuh2Kq153WEI4/gsLL
G+n9A3CMZ3dds4vLyuRKUQ9dtiaN4DVbfuJqw7iuHXountL1L5Nz9s90U/j5XDolr+w2MguePDVk
6Vbo8UHd3K2KufL849wUpI+yPA+PjV98HI8OdHrUaDOJt2ALZ4eYCg/p/WjfruZOpSj2vsNWgogY
9IoqwXnBPmVdCpToMqewv4GFDql/eeAT3awmVXgpM9waIqHT8F3ks9lfPaGd/RFfnfKSDZwWhCP3
i3MiJIuZNkvBJm4MX7QfqMJqXndrs7udsXEUAtQz3/p1OqfQO8VvDY+9M1qe7Lp+lYI/cB7+Jyuv
Mcn+KC2meEtZcY9emQ6gmb+l2GEHiDEDy7jP3neSxK6/1Xm98xpXxq9x3SpDIJ2Wf6+s+Qv+TNXe
QCS+rGOFUQB8sEkfuUBsML50ij+lCffPqil0WsNDu/iyzws4BbYjaPPh3WyooujysM9PY5W+l63X
AIqtclghdOyS83iesecdqEWjKWbr0rn6rIyp9bnZtT4l3q128+8yLi934MJtirlJlR4e7s4bRCpE
OaKQM+abxoG/MHhGDHuWQPS/Ji/tbe8BURhoAiJkVi4+kIwF9TNtWhxqVd43l0RXOnY0SGU0oKF5
kn732xxkNXPlXh1qRvbp0aOUZHMyPylVMYAHdLf4YDtjgMACFTP/SFelbmfeK7h6DfpjBWu/nLDf
0PAQLpuKibVD5S3u1o08ShNtcQlY1NCf2levQBnoWfCN/ampTqhF69Gfssr0+o8FZfH18Ym12VCW
arVBe8LDG7hGD4IC3ZBqa73/1LOZRLsNBL2k3pJrYMGJdzLC+rL8A2Fca5KFUMf8oDRoyl5sme+n
8Y73433wGjUTbECs1V92l+OV9E+rAaegUR/RamQ/q/6++/vBDQYt4j6TYtUp96GruVDkjnGbbHqj
XQQ6CGdNBhFu3UIRn5YPMhoODhzL6AH4yc4buiVBkYh50rBpdwi/AbHQNZRxGGmEF4Z1tghqMcl1
7WBekByFdz1+kQnm72oGGeOV9hYOa3L3j7Z2cJC8Su5ByJvAL2NWqPLZWriOuH0KW6bgE8mqDXJ0
I41JKOOxw11imZFDIGRS2CRrKnekqFIk1kAln+okrL2vOAQOBj5ESG2y8c7dCEHOX/8jgHHY2iph
CHxO4RHht9yFDnmp7Ixt+UkKLih+Al4lnxC8S5EU0B9F7UliwXk6ELVzoUIzfp+OMiPxyheLRxsv
V5EhkgHJN+5MHTIlc9QBN0tJfCXaQkA+RyKKksb+JY7JA1XyiRCrFpzXiWI02npx0+VgeoQXiWby
A3AImHBCwT5uZUiquEWlKZg6OXL8Sc4jzpjXNMG+n3C2Cv1T0EYbuf4IgsDTapwVEkzBNIRCXhxt
9bnJbMyRLQYNI5sTYlmCs32HJ1X6iPBE4Zdf5FLYJdWwAItKZgHON1Pihfz0dWK9OCQiyk1PgEzW
HQhbKcBhQ8znIviiY0QQiVn4wjXAY3c2oJRAIXQx76K6gmWKyyo4Ay8VlEEyUAEYIfAFSo6zlofS
vgCf0nmElktolBlCuPgicnfSPECZ0eA1IHdktuqWiWnRogQlRD3q6ERQXwYT9dXRbtwGTiJ0vLW7
vz3mt9f7JXQ7XCpXa7izhnime7PW2ZtLXoLkn9EXJsVTUtnJWOoAhyAJJJzj9N+xU+QNf1PBNJsE
M8CEcnwADBqstminJeAJtF+eXqJUEwiQnJ3hs5Xj7hL5I0ISK58xPJpL3OuXk0ePiF4BQ7H7c0FK
qNx5rAkGCxZWuCTiEntvV8uj9zsc8vuSfAUZ5IiJABImPyHIo/tRSIlbAVjTVAn5FyQtQEWIh+5/
21OHS6HDbF+YEUbR/ZqHQiu+zvYX6pyE39gN0OOQnL4+5D11iJy4Aa1CgCeuw+0xxkA3PAv3/F2c
YJjBKM2nOlqQtjZm8N1xNBhEEchuS7DbJD54cU2oEDAlcSt9lLSJaxeZmcynNgPFsNWsuTcPv3cn
uSftU/kCSsLgw4CUkzmYJYNUNP9dMuosSC1E/6AQEChwRQKuU5uJBbPLwTJBQqw4fKUOA8gSZA55
0O/KarrgHPwVeI8ZmpPEQEfHq5efYO1KADyBnqw8Ho/+JASBeSRpmVSBMp9HU5hKS1HDyVvBsZW2
o4RnxR2+ilEJ6IKBbj19FwCqhDrxaAgLUgqzLkAYX0g44LwGejIJEnIqWMsMAchejmsu0E6Aobf2
xo/IuOSmeF35vgLo68SYyJiMX50qGurQrvO9LKhMF/lYt45yAegygbqiBxQxfIWnpCu1CKUx5R4I
xVCYWFqHj0qDADGgIEpGqnelaIlvlskknkuCiZkSO77ncodj5hRDhX2E4f1fzHJEf8naRk8KKMEk
/EZT9WQOJycJvy1AU7pcMQWeakPSoELsejI8bh5BSuWrIYRgvwHg6v6NBJF8FyDA89Wh8FWzF0Jx
ghpVtYBul6Q+Pv99VApBrAwAH5mmFShxKSRZmi5Xsd+VoBuXaAMraWQYI92AxF8PvCdDlIXIBxAd
xDkIlJANJplqNSkkrYjKA/MSXc9bpDqkW1Acrd5X0UgNC40T6KjBJLmFN2oASBU3gtuAR+e6Qvdo
iunRRpffFAlBlacSJYUpgRBJkNVmXDbzSDM6gAch0jdH+H20iTQ2t8lmhC1L9EjrSO8nHQRQVWvw
G53jY9xq4lecPB6mRcpOrqfRzX0zcPQTQT2Fo/9DCDXcOrR/KHD8fXZJlS4pnDnIp5GsfxaLhkL3
re87YmqT5C01wIeF+Tu5qJEnmn+Swb1ZAA+cXMszH2MSXLSqRiVQRAmHcia/gQydROsHt96I2Kw/
pM3kcxNP8tGSmv+qesWlyFy2CHlUtKqeBE2VeKQzEhTlNKmu8uJfbBgf/H4UdTa6Q3BV/qx7l+Ch
uglxAw2zc0y0kbJnK18YLYd2PbAdMNsg3FOTHQmUzQ6Je7Ix5LpfOVB0WZA0KqSmfJ6OgkVacFaN
uBJ5SBosOrsQrZBu8dEJiusA6f+D0SVGTOZXjRXuzOR/khyjIXPVia7Lw04aRC0afkc4UJ9bxXq+
ocivZhOCTB0GY6D1TfJjqnuSGrpqXBseTMiWAPOgQi6tYmpoIy1Z3RAKECfY8RA7VDlGLBv37e1k
aQ2/CdtzUI92S0i9N9QGAhnNmwCiEGUhszEoRt2/3CVQEK7CnjP5wKi++FA4iz75o6ToNrtgSiSl
UWn2oqASGwsqt1hk3EYVY2eJAwQnOOZs079jocxo0xwXEFg81j/szvPvPfn0cPwas2nScirjT69A
l53aBJQSFy3ekC92j+tUmf1SnetNO1ATgBSWl+T+L/a96lu1mFRjFCBSuRp4TLC51/g7Ufm3hScN
YRV3focEatJKS3D2wZC+olYSBxLkq/C2VuEU1rPOjiuk1SW9QoHcVnFliA9yEOvva3SKjyPaKIQP
OILnj99DBA/VISnEzUHFagUE+gXb9NMTCF0lujuP8YeuGVl0+oHKbHz4OfjZYj/Mwta42a2CqAS1
aEOZIP3hfh7dC9z5aLrTmCQ6OLEKRqMHxZGb9Yl3OzXo4UnU7r46WVjwof/mguBrBuFuk36czows
aH8TbmDGPlOGAE9Cv+F9yJQgLuE+/ZUPm6jz6G5+piOy74vGjApKOp9X7Xp/89dwCnDiP31665Vc
oWGPWYkCjFubLCD4zWrjjVvpNcnbaFJU8fyjov/nE94dak7JPmiZqlGni09349OvoT0tGUXv0y34
2261/fAb7sGh+rxXp6kUNjScioioXw5I86gOXn+FPp2C3Ie7GTwn++jR3dotv+XWnYb58VrLw+Dz
t6ad8WNZHNJO3r73SvPMe/Tfs0LUcG/j3eAc7cNHf59caIL78svjo7my1ouV08KoUH5Uvb/nFbkn
INYmuAQxYLrkVewyBfol+8Pxtr7Hyy5ah4F+pso0P95Ow224r+X2701xKe61Wwv/x9R5bifONd32
ijwGOfxFSCKbYEzz/GGAA8HY5OSrP3NK3e93Wg3tNiCJra3aVatWrcqzHaGsGwsvmwxXfR/uNrWn
j8f7T+Pp9WmORmp7364yAdsUADB065gqpZcHOgsv+0k5RFmZ8iQSRqTuvoIJScX+G6UF1D69xdNO
R+baumWS6Rvs8JuUalyqk4Nc8Af37Nrwl7B+t7WOVK0UZPz4eKLsIK2R+qKCCrHA92JPmmOJ61Oi
VupKRRhilcewT0rzGgBhLJsWIyDYFhtPvRE6wZ6b7pqzWjkOe8h0BC2w3WBTG0MX1R67lpJDhyea
DWY0B37Up9kggzIrRWuHJprYwR4vdBlMcUQ3c/QpKS/LUmSGyh0Fch1/mHAokJ8AAKUzvYdTpA74
OP/QLg/mHtIjuLDJG3nHxPOjwIISimutRE75K8jDHbHubQOWxKimX5Gh6z7hZfX7vDcArOKjl/pk
Ek/WQfx2iTxk54xo56RU6/1yetMKscYHK4+O33DYr3DaUGO/IvQcqY5ZR6hXdonHWXlWtXGncw/0
rDu9znxOTTLbjbnAhSPOSQo66MSFcsY+LIZvFRptc4alOiKbIWMfcgX61gp+gd5dG5Z7PPVW9Wsb
1eBr+0pN9L1BXXSLfA/NMBGTHOGIttCm4O9ve42JYCyj9YBOYLQWmjV5d+O3AeknopkNRcsgzB87
qt/gc/AbzP6she+R+mVL/LK0nO4r4Kofw7cTFXMW2xnk6Z7Cs+gzGRB6quXjZLhPjNap/s1XVrCC
WfKGYBPleMVeegm4EnQcC882HxwQcKPYkFwvyybRSnzNvWX+bOc/812zGuc/KeD94510ZfCzLZSW
yoOv5jlUXjTfuqAeeutcmnnkjvJMKCxDdGE7hueQNs6oI6m4ug8vSAv90CHsp5Fp7ts5Hvs25qw7
e8lNC9PLpv5AxXG4HK/H50lpCiBFzxDG8uO++GVjHE8fpw8sW36RX1RujfzCaODrP6scZWySY/Of
C+oLVJpZeFfEDq/eKOZDRA59kf1zvv3zvI3yZ8BZco/dUzdP2aAVaXwsviTFejf+BSRroAlB6yd0
8hAdwT7S2xlEv0jee9mAndvIctGSYpvn38YOPb1Zk2LFhFLD9O31xuP5OdjVv+1MSwsyACuM1Onl
SvfyLPqxSB1HlegaI29AIdd3tP2Pprjxo/GARVvug4MxYXf1YrKHVbiOAI2jVYgEVwDAGuToBdke
00aqte+iERQfolWjShOdKi2fg1LkzumoFCEkHlsrtgrP4yPtvz3QOd5FP7yGIkEc8EuEeTctuntz
hvkgz5nSk6d+7/KIH80tuqvZeS4xrgV0dJ0ADx6YAR7T6aOONv7fz63a1CYH2b+bkrqHTralKXE7
NBEXwLhwb0p7ff/c4Lqhp0FByVMk+1/6q/UhFTaz/SSnTGBSKGYuJi1gkT4gD1r6noQC8/3mgs0E
/4DKmR0utPSN30fjcQ/bUCQcpgwXFV/O4x4iftVH/KCWT85Lw+e5bbEkN9qeI6PLbF0TQcS/gKDF
kPaA3PyYXOyTN39qhBVHtKzV+1GWCIcIp5/vpB8J3keYwE5HG3OqYyAnbx4OYTHs5qFZbiFbvH7f
DnFhkOZFlooH5hKV4lXb0V61qx8rpGN+Q/J48d0unIz95YVHkyRc68Quiq0T7ZVYSVEyviLZ3tTM
F4NHM1dbo70UFF/PQSWiwJ7LTzs4ZgtrJTMn5aMYQu0D10/UNigldC4hcsWV976d56LenGZPrSk3
tiZbm4AEOUYF8x7tax2Wl3VceoExgaW39Bqj/qZEjrboG9grrVc0kkwL7r6x5vFQ/bakxg6jFZzq
PihuRe2CsuCvZlpy1983+lipPFyYQu13kFpk1BRY2+6tf8aJZRu54R1iOWs+5kJjHbaPQnRplv4s
Kc1mmHK1GR0O++fesTZH//jBUb8759r28z74LbMWV3aDX4pva9UxTeJeScqAZZ8P9et1skfSbrYP
SgNy3cjl0L1Ju0DXx/ib5CKdfernPj2/KZM0rflFofoBLFZSzsdHqf5BSTYNG/DlgSmJDY1bjAAK
1Mt89Sg1oPTL+UoKnWdjfirnKCU2bjMuMFaFOgrmJ0+EGJIGi4M7TEJgMgKdwsBafEu27oStd0C6
C+VnFPXDRaXBFfyEdW9N/3W69yXVqyVAp7TSMqXQZOIMmdlcTPaQd5eoOMtH4hYW7fHMPsywHF7d
p6BjihtLvEyPkJ70AeI8SAIEjG2fllBkOu90QG+sS3SSCenx+dVDt3c3z0ZosRm2HV6/X62zsNZF
mHJdf8K+DSgLAcUxeEzQ0gVxr++WEUdgh+QgMJp1BgK4jsduPoPLD/sQ5MTTTSGFfeRo76NDS+Ks
BKyFoMv/hYyGtbmg0jIAltOe4hdPI0EpTYVBlVDDS596EhwJg+k/Cf+WQGwJCuAV9g2AMO7Zwxqu
3br76Lsl0Or/00mwG8OMBv0FzG/Jmcm3iTWpKjoE0YIw3UKsNNbzmb0tFpZYSVjz3wW/Ac9Y0HM+
RiSIL8a+B4ufyMIkayREiwQpZLb91mhuX/uB5OXJuL8ldyDLuC4SlueHRZg8KWYXPkusl7efa4mq
cWqPfoPMH1oAve5fFTDAJXLxxzo1J2CHH9EQb0oPZwjitW8jadSw6DXGLTtSCcusrD11/WmS+Gge
jkim+YU6VjFWeUH770Md9hz35xLnMxtyN2KNcRZxvlBRgOiImiXu+65efaVlU8CriipgULe1ED8P
+8LP7qU31s3f1MIWC05P29OZXuokERJf1I94DsdwknwkE+EW3upoQ3iuy+YV5XbslKc9mU47+1oL
Pxh/kOPpz2qu8Wr5tAYFNk7AIOD1Bdj9tc62RDAa6ED9EjesRsQMTDSf/5VimNtQtkBscUYJnzgj
V493CF8l/KWUkL4EjpSY9FNH7oreaF7T75YMXrcUaksZt+mtKX+NVwDjeA8plIOpIXYt1wxCL2xG
q+mdhG5iUguyA0JbKUF+4ez8wiRR7rEQpP1HZdAwE6f8q2W+vZ3qOmtnZg0y+TiSk7dcE8mUtp7h
ZOJKesds53Dm7hhTvUot+k+j0qFVANvhfytG6kfqJ7KscnSEeOkj7VKHs8hEQMWxm3EC1H7CMW3i
Ekf8/fOHmG7U61UMIubj0aMxghjXahmDlGpTKoKo7ZsK7g5j/kylACMDx8Yn/Yc1fzzG+aLCz5tw
F9wXZKUahzFe9TMed5167MgLSf+WWR80uZvqSqjA4dL+RYB2bOzbFeNgfpOUf4qI0lyC/sAoTuy6
kOgwC2SqiLFc9PqduBNPa9Ow1+s5vefZcFxpkH2v58NN+1ijUo+oK5n5fI3JZNJnxNXS4ON47BPi
GOdfpTYnt8nXIR8ZID3WRb41WaUftUwDsWsGbeO9o29O4w1Gc8rNTeOC1Fl3BaQLRYTHw0HeMojM
zaJdktx27+X4Ul8BLrg2O1Oen6k8SCcMlf7MDaUd840vitgtZEdjBU5kn1Njf0aE7h7giIfRtuIn
nMqDaM9flyLvcURzElOjj4U6i8IqBL+qGngnnGIO3FY1PL0wyxB/mSuwgmZJH7Ek+ENQYKFL5cin
qiEzQhxditTAOfCSjR06FRVgwXMEq8mc39hYjKT/fzJiY3Ke6pw9ufjarumIOYfcUq/GeasrUiEs
plUxTsxEZ4ZPGPu4JdcDObDaU2s+P/fSEdZXpFkfMY8eI4JG4T3shXTMSjznZIi4UvpURNaFCOre
S2r6DhFMneRtutmpK+oOUgPpiPpqxjHmeYO7ZsR6DMYYynmHwYQgFZDf8VtorW+EVumm02oYdklc
Wd1ZY/oDPiG6G8nevG7TaTnmy/0Smpsf+gBEqJ0x629e5HLce9SnU4x/AICDdwQBevH8YQROG1k2
v6xHfcPTe4vZg1PCD3xgJb1rxCmutf2oZC++/cvPeza6nGpvWdrk1k7RLCp3NRpuXgKS5C8ojz2g
ibJIncPNXK/uFhEp4jVfMble3zdUF058ue2r8WMaaeYiu3kYf7gXQ3dNkqZI4ZgCF3XfWMa59z3a
9Lmmwe5qogkv03+apjzh4e9ZpPfNkvYkOaa0MdVXvTR51HbP6OECHuxGRwQ2CJZcNpOZPWMRnc/1
nH9oLi32RGMy7nOjJT4dfUU0JX6hTwi/L3BHeNt4MU4sQxeubd/Jcqtvhn6BX9ApoqoxAsbBfpgj
zPNK5dgZljF4vNzjXHJiYhaagacmmE2DIp15y+UR7O0FYzK91Z2syS3PDPFO8F5Y6AWZ/PruzpLq
hBf8DP2DG76WeLOvsrGK8PakTAeOaoQ+ZNu66XXo6uTShpUbulOsZ5L8PwSIyN/buRu0kuBpjO7x
b3z7c5yFq0uUr9YrFxCNbzDLK5puy24F41jwhvLOcQydkpn6ro/uPeftIuOzsZdX8sTysQ9zoxMI
gaGX97ArsMHXOq6G4my0Ymi6AbaIvxBvAxt/YODjA92md/EvgAq6DbwzAwn678dSyEzY7BQV0JZL
QAgmVhqAuCb5cFI5uZ7iX9wN/aZia9c0bqvQMlxHpho71FoGvkCHymuvsOsUxdglTPQc70onw1jm
3poQAu6xPnz/Hd/TDx6avyFOC6hgRxwr8/7EnWbJV0KtQNaIUbaYjtUeuNikjKv1fiQcpG/xQebx
gy+ffHFVS1i2gKRYrMLZy418HD/SbaO5WiilVHvQr/cvXggkwJ3FLU8U9Qb0yhNx3NvklsBp1f/o
5uP56ifua9ue83Q79Nl1RsvyT+BKPEnDqmUwOqYbULLy3/plaEO3aTlcxm9rYLtTZAC9buZjDW85
eVafChgx8QgdSq8+LEH0s9CCYMKlcYghEd5wpF4FFUncTDHINtQDZchouhvOxk9QAB/xI6ZHN3UB
2XdrBMQLbvAkoCjHV/IiBTLZKYPBEMmd6fjbesLs6h1ZnyvBk8odpjaljxhv3ZK6ArMqputIIZWp
Z6eS1bQOuWCTf771/y9BM6LhrZvgnUoPPga1jk/IBGin5+SPuxBOgJ0GimRtq52nDjWIgB2gyCTL
L43i9NTexOhFVGWjRnJSy33/58H9gKG7RcKmEdHCQYNZYf6uNWUPfkhTnGlR4DeFtE0yeFbUWGzy
Yvzy3EwDoirllUqIqMJCWMa2oJ5DByB1BvxNErDxFd2MSM+d0nUMwxntviUt22Nav9+RIF0tW3Bm
J1dac6CZnsdMVd9Roo+PsJAJeUMySD9XY1cyfZsmwqWnZW1G8w/6LoUbhB3RO6dtGXT4fLjq5Lp5
UlGtXxjv1T+InK/RvUcv8fl4RqKI9Bi9NVFuWiG+XUfPcr1vQwgvI6CIj0vP1j8Pst7IVO8hxDNQ
dM05viGOXaacClLZf5AtL59pthS32Lqg+kL32Ad2ES+R24wcJEk2cmqkP1U78OkWroERcwWEQSOo
bKsOag2wD2HE5/8grveKl0545x1LmJhu2Mu4/5YqMEmG4tHeRl+kkb0MWUzuIUACC3/L2C7JQ9Y4
GclS3u5Eml0qRygX00Zr0lNUBbk4sCfSAixoBXy7j2r40WcNp7kUWBV+DI4RvpAULPfMHr16UgFM
/vtFfzsoizl/3YyAy6TJs6QUrXn1ziNKae1To/NDdOHxDwmuoeOBa4abpDNmZZJxx79oowyVOceK
4W2BWuVrBVUS7zPlswz4K5AEMsEi/bYUT3tWaQbUyh/z254fOXH4ddzeF27A4uia6G6xi6EwH0z3
+AIsQlcAYBOZSsph5KkkTTnfTlpBFfvSoC374qvCKrRfRbeNBY9aVNLTyDA1AZAp6OF/33+3J35e
tzajK/0VyaBW6CPQWBWaj+llup1cJ1nsEl202oUSDZzC5Sl86q4gwUVnMiGzzrWdysFJ9TDWSrfU
RNzr6Tik6I+/S8coIxNMLMPvDPErzbo7Yo6grAIv0oGKJniPwDLSL0Q6lOC6vrgPEZD07swk1fXp
Jx3DA5Gic0g8W8Ies5qvTjujZPX2EkB8JXrUnU4zyeSShwTFsGBxjwiCSJwmV7swApqHgFooBvfv
5rq7LRAI3wBuikEB0AnPBjU1mofM/isuQzp1ZN+O1efHkf4A8bl5mG/fr/3j8+njmkHlaru4TGeI
n5+C3wbAPALsiHWjv1dGvq0LA5t64DzIujJ9xNCI/lHkllydp5AuNWAajXvZJqVf//38DCg/WaJV
HSKmvG6VWaST1hAkeqs9cqF0AF7XHrAa5ztMD9HFob9dB8v3IrUitaJJCtQ9e7dOtUV/BiDwx4h2
3yPh8K8/9/hO5vIaZ8fX+Cc8gJ+K0V9oRCfqWqU/2nb4/XJ9pYXu63aeg7wLqPfbJ0PSo20cNxid
4f9k6D5GB9lmOZgYquEdGKNKNqR3ZuML2htQPoonT/V9vI9/cLvCr5Ft8I7gILp/x2DTyrR/unsS
rv7O3/ph3T9F+Ui8C1uMAbQT/+Me/ktvXkNR0W82npskapu/n0+DOwG3QUaWUbiHu5dc9KifEM1M
/S/wGkKnps64XlAa0hiVlONHpEtOnrR1gUPRvzaOo8swV4IHTZY+4l6h422ZFqfYF+qKmM8A0Hgt
sPHwCGhyCsMYhOSZQWJMvg61M7FzDGEXkZ2vfvaXDreQ9cikPeI/mf14f8CZZoJ8U+/zA8U+ROZ8
M7kP891imXao9fOxc6AvaIfdHT+vYZXWLAPEjwczMomYpvUS3fLR0znKAY+RT+jSK+SZ4HFbP28a
5eAMJZTuhijeslgiKd8qPRfjPOzN+Byu5qv5DRjeWCo7OBIgXKL03z0Bw0EnNECIGAcKGgWJ3nV3
3d0vzu3iN1Muc0OJpgJIhoAlLmqpnh9WXswYlINKx6DDsKSER/jbqnZ3wJPPxcEdhVGR7w5pTYfa
q7MabsgIpHmULN6xEaYhq1sVh1SnNI17aJR3plwiLraqcW6NS1klTVCOd1zwcpxv5VvfZAOKrVxU
jekxi76yE8gA5Ug0mW7HLhUYdecgvXSin5i00n/r5N/tGFn0GJrmdPWReCL4IbNv5PZmoRn41Rj1
3q6cYfUCVqG5g0dtTBk2CAc90XBxK4ACBseX+tNgo/MImZv/mAsRMMrH3je4+mnYZnBXGpUgA1xb
11YefCnN2X6OCW5osYxvyAxmiQNOYOHp940d3czV3Oqz5+qAZjQ475kkJjy/VmPH7tKhzcv8xrPz
/hoC+dGBtUpwATb2i0qKtZ2stNQ2UexAe1w4MfBUUDuDTz/rHQiC3naf681kJeZu9dYWzUi1IdO1
M/X/BOo1w6lbqYHXBKfbX1POwRLZv7DSJ34Zo/ZK7yuOXpjS25RApUK8tP6YIYbKT8izpPngQ5w1
5YhqsZ4ZXZbRx7wNy9EXoosUDbG4oUb8rSLQd+/aKX1e5huUnjfvtGeldV6REI+cBakgMPFcvXJi
mVxdY9gyfDvIza2vz02HosXGjUoqarRiuqc1Do1DO98ssp0aPlvP6LOiXdTNRCX4vvv6Ew5thg4O
+dE5osnH14Samd/Rke5q3UurWu1WqLG6R5tmpmWrIfKH5BAuJOqennW+kZDG67hGuRit+fiI+50f
nWjNglOLhDs9707x73M585k7LJSYu5UQ6Kz/0uDh6/NpNd5QEBrtyICd4hllw+1vmFS7RvlFn1rV
nEvtkz/veNc0HnkMYIftGu/oDBMlOFkzGGGwRF1rS76WpBnRVo7WcxUa0KwfKUy8/4N3R/GXGww4
tkfiGelH4JCB634Z2SRwy5k5l6G1pnMTVOoD5wgDmsCnEhxcSVfQ2VOiKd41qziDxe+qQhFYk1kn
hRzB64FUhL1YriDo0IGDaNv4XNh2gWejX0Qd9S4s/YdceUT1W8cwxdwM5uxNJRKzNWaI5Gf7TeRo
/472b4+42iCDWoGivaGFHy1m+0W2MtulUcg3zpWQohVsQ6ka5YA+k2SgFmNuPo0nQXvT1IKPBvHS
kqcsPAAXgJrjYjBmlcok5ApREfk6YJdj1yvDl3L9s1r/hMMTfj2vBj/xY2Hq92e8JNJ0NaNjGSYG
5GBYblabZbZSCK1u0/n61B3kK3NxSuEKNjbFPL1i/Sk6ki0ujekY1bmQJd7we4Op4t8Kcev2UNuO
n0b3P7T5+5sYMzWW6sOKbOghgSEnQtDg6IBt0XaUyA2DRi5xgoCH40JzGRfDy7RQpztHQJ8oVoJw
A+EHyBcQyxiYpTNFtZ7+26Rx8YEQXJoIqp2wWvD0Dzxz8cU+uZywfv4JqhLg1mkUoGpN7tVqQE6M
B2xkdU9O8wckXQn5lFVB2fL2SS+3NQTQ88lwG/SRDzwzM+iqwX+OhMIU3V8Cpv3gG0YgDMVXfjEg
ipUyTmOMlupKG6qqSLd3ssj0fbfTsnoF+47OpkTEinnFYUg9wok3bLIoNRvBSNU/Tf3MNLtZNbnF
LBV2JV6AG0qH5fR/JL+SmMj0eBO8OVXBWLw4Jo6KQVe2fiUTxdUA8UgGyEFyM7W2WOPMLqCwGpoJ
ZhkOcYPw05fx2oa8FzfePakaGUq5Yn3uyob5WBPvQPZHPWcIUg+Vkr2kCPGQfP1dgioIt+AXrxM3
FTDJ1Z5A16Y+7MwncUw4xYqDllZpWh2qKWG+oTMPWf/xg6HicjFfmnBdPR1QaM5xgCrLx0dzSOYH
p5sTfNkgjjIkoxg332CGwc0ZLv4rNFutXA1a1ThT782n5tzX0wMeJTARdxZY7CMCbAqnUyYHICc/
3wNgaYspyMz7lo8hawVfDtXG4USiAZBToUYOgmNxlr3xaN/LhqCKJBOi6QyaYKF/udIN8nTgizzA
loZXFGjp/sog7Kw80e9Obgh+ResfAgBeiM14uVCmIBMDlWjbcuQ7tJInmqVgpNwBqPQXS7Qnocsi
MCzyDb4Jl+Cfd1KM/X6mF93kJW2JJgk80oAj0QIHn1rjyylJAF/SNmv1j33jzQvrObF2eioz6hrU
y2V+8Bf6TXJ7nSilO7Q009B0olNMJxEWUAp3f+r0uyk34AXpP5cpgGoEn7PEoXYpWNczC3pXgecm
3owed6Z27X7hMG1aOUA9eTfaqRlGlA6mmKNDooZ/ZHXznrGkhE6t3CVKFSkMm6bxvV2NWM0xq3vy
Q/FXwlW2sOUCbd/nXSjKJLFx1fWx4acZRTLl92JTuEjhkK8TuaAydTOlYQoGqRAnHPVNff8REYxX
yimQtKEwRGnqGx+buR66vvWpTt+9rhhjwhM41FbM8M/C+FJMwOhbHvaVpY6GC0Sc0CD6PxSNaHtg
LIOD6OJQWgW9QGDkdUDR1IiatiIcbvyg6YaYc7z64PxZYWYh8tjvabCy7XI6E6p+GN2Eijey/Tj/
g3S4jkYU5DTMixEfffKmASvFgF8P1vXB+wAwbXnu8bf81PymhyPQ5TFeMhXh8y5buxOry/3HcntA
mSvDDDDHPXlFJmB4IrA7vtAi6HCO6HJRyTR/KJINeH3VL8x6JZqGX4cIWLdv883U2Bqbk1if8gS8
e8Em6GHGSrsjEMIvNvXZlHu9JRKOxbnXCtNqSOaUjqo9GB9kyg51OHmkmoswZYynzy3098gNpvZG
e+XuUsCHsu/E6qHVTIyeaFqmBQEpROWleQFOlZuHfRr6UUzpcBUN4fKjnBhsoxeTkCAXJiRj6qib
gId4Pq/WQKH/JLnHhVaWJ5PD1eEaIVRFhc+uUXxhzjh9qLsZ0I+vPvJtbsV6rocHTNtbfb4Doxrt
cAEf8faP7S/PURY3Sa79KXR5UIwN9viruOlXr8xkscxh1wDkhIcv9mQNlZsIqKL0VLXHfILXBU1F
gXSbRUbSK/EXCWe8k1Q7pLp03H4TPAyDPfB+F6FMSheSbF9bmEoihB9SBlvdsXRz3fDQPgBQQ7DW
xjb+YZoKslbrP7iGG2LvL56/yd/cocidfmqmcta4iD6eKI1c0vl7+czcYVbyqdNk1hssI91ISSxV
QNwljy0uqKJb/M0Z8f/bSNyGuVqlnWR24nNsVu/7eS8lq5ZrbFoe3iMN0Olj8DlBmHGx9zOXpb2M
Pp82dtfDUOFxuV7AGyOukd9A3y3yV3hpemfeWgk0sEkMsDkX/bI1bGk9tAzPSfI2SQ7K9OKT+nT6
eMZuF9qr01grHJcaiJKQ4sW52zRIj9XJHVJxnvD9HrDV4NyGc9LsrFjyfM0OTFmF+HWa3zM5YMib
pEJaX/C0smQCTLqawZOlgZtUAx4BHMl0PAUCSDCTBCMh3e8X90H2H4v9zt930XDdxCwWvHmhqgN0
tvs+ao357mO/NASAlNAG158x3tRKbUkFyFwAsPxwL3AIjsRe4VfWRtBzlc89xj6Owe75RgKTTBsb
02EVenWJav7O3mK9FDr7r9ENIdRMC4UC7oA7KjT6Z+shBcJAktpM57KzWR9pBjBL+wKKgptfDWkd
pNuNAW49scIUDdTKuo8NyqHIBybhpL5e9S0TCGaK7OkUIhWC2XZLcXvMlAUhwNVabNFA8h2x5SrY
bFMEeQrrNwp8cOspZpHGNCu6xhQodaLXTanaW5N8wao/PZ9ePdIDBDrdFk/Acy+LM5LFi3tzsaAh
Ha9ceug24qLineG7+s6fPr+hai1N3JBpIGfs74H1ETnHXRQKJqzmS0Mx8w5f0MSSHVCJRzFc8sXc
HQ+RctWXE6m0F9KO/0tlLhYWxlkQZF0Uq5ElZ/uOuqK3kHaCyagLA38PKWpFvZ8fPQlPdIHhnGEp
8RaeF5TpwYuxyhYne80BcNQgQYgmA8TqID4/k6Nx2WUY3YVE38XLywdawP8VWi7uhoT/rp11wCw6
r9jd9zZpheW+fR8iFwKmLg8vrf5KMQFd2muThLp5vlNsUmAXDD9AKJtVzDyyX9h5TtOR4Uz0KN2u
jQrnaOLf8ME1Q7oERg7HjFUwWaZe8vXEucUIxkO4R3yYho2R3dhlsOjkJSFol/Yb7ChpL8E0lJOk
Iouu0onmW5ukPYoEdC2nmYodhKRtEsCy6MUbKpDgFDFuMjo8it6zJ4pgGeo+DRxwf8Yjxi1OVJJR
NXeVWqNRB6OPyqfBw7UmETOljQZLPAv956NhUP6JRzagVHtdHxFAYg3pJvtogJNih/kpccKoGxt9
fm67P11XtktjQPqLG8BWCW6vrICa5DWOXu0xWeNgEGAmpoT3EgF5zDJ3dfI77KuFYRvWTjNr2nBM
Ok/vSpcBPqAwRzGyxcpo071apvwKI9G1K5VONrOhQ2e1OP1yar0NhyXryNRJ3Sp/7DI/FsQ+nKZV
aXpSdFaKzAu47iEd0PpvFqNeytXANPAoMMvTz2sMXCYpX8YiGsz5P08BnD0xFv+yfkdiuido1K+D
1rwaT83gGqnTTDjYtIsY/UtTK+8KcRzQGps89Twl9czncItfS2sEIYkw6HpEPNLrrfvr/rT3G9K5
Ut4VgUfrWOM/VFi1ZDNM07oJWClQYsJwYoKKyIO3zVsuRB7iHIAMSI1gGRlzFOy0yf90tYHG15n3
Oh6Th2lgVoJNsmS6KPamU6hUMJBTrpOvsudcrfXTGn/XWxAFW5m6OfgeeffR+DdEPHDAmfUg3Ej2
mY9575xEezjtzdFS/KqHcb8PSTAb0EqHE/wkIIYodoSz3YMfSOqb9a1SS6qHYJ7JDEnYLYfmtDWG
Pj0az2FqwN6p354r7UPE2jcvRHye40jY2kWsLiQxGeAfsNEys/AGvbDVYmlyZU8SyKAa+unJgvaZ
8Nx00/S8fCTOPpb7PMUL41o7VdLtXwQh41fH6caiRKs+PuEjaTCgn+ci6HrHWXmlirDb5WfN/jgd
oCG8yn+XjlD5o//AKPHHb21Q5lr91WQClONreOiwsFeSEiBXff0Mqeui1NJGIS69zt0BU4NVHF/X
nL5HAxwCNwo7nbgfTh2cHOdDugXvx+s+q1WhrkiTujTJ5vKzmycrHzVNUwCnzSWFfNMu1VPYNeUL
/gYc/0E4uXMeQa/bk0KqTU/NXvrlnKcSDCQTePF+iJyT65gSpQw1AdnettAYCQWaEp7kPFkkhJfB
GU9i9C5RxjN4/Ud1cybLxfu36X35dY4M9Z4iCulZhcYZD2KDr9RiVsix33fXsIdw6Xg9pTee8S8K
DZ2+cxfjt8az+GQWsGhsoCvkMQt55HnTu1uDIqZ3AcCCsw0Iln9J73KyKvQ/To1PBsja3mwWNlNl
n04E9pfMBVzc2gm36dRATRttwBDg5xgNnGHONOsTkNtn/tHztEelMkl3Dr4NTg39VwKDtKaVYlrK
FJluW5rD3SM99SKhYVPbUwYVUhwC6bZQ6flU09GMq4+yvnnSLMBcbOoUuVDq5qQWTVumdbOnimZQ
Yb/EAWE8Vk0LPaBhJPL2Jjpdcv+5SThKmG8c62iPS5deGSZ8NthAyctTvkKTcexdKWKaHAPzZlY+
mD1btXQv90GmvQlHko69uPjVwRXDnX899HVC08vLDEu5W2nnuITMEzx1zUU4ucg6cED98AykLbpV
87wfFv+Xvfu/NAtuJLd+FYjyovp2+TrdUctJhq87ojq33KxgKbgwqQlgIhoX13FjScvUnvre0rq0
1+6ZBc8Ey5j7dYql0ihPQKgKU2Gc78BaOlEUSQCZdzEUN9k3Beb7m1Mf6hSYc6Xep7DiHlSe/89R
1y0naoVs/XgugMjI7rmDbVpGVqhzd/8jp0pmwmpshxmKmIp8fanYnNW/74tD7R9vBy/MfAwt6p2p
x5RipWeF5Jv5Av8Y75N3CnDDiTQw4iu4si4VRapWvMnnc78mywM2qzeahSMoU2qfUuc3e5bVbiUn
5moyOdN7aULyOjnRWEt0DaWxj2Cza5VYvNjFo16IZOQdmo81tqFAqZP2ySniEJOJ5db9Hm0HBdAn
ygWZJwnpzhfJtR4x5rgeo0++nWRMrkO6UWmT4EV+hSRueMJbMcVAwozoQaMudSGP0X5qnKNLS/BV
s53peTt60+MvAKuki763ib68UbXRc3I3gof7Xm7U1MyzgOCMtFXWF5gFpSnXIFoIOnFrcnvKtjB2
QFnmdTawQdDX/Pt1/corl1rpp54/NK/qpWWX9SwLSKmBzFfuqLASkA4+Ml4yDotePFLAlNERu+CV
GsYglCGKSlniywfkk48XMEW8rx1yyxTQWzPhnY+YgX4igC+/69ILybggJSyo0qF34+4XIrOSkA0D
nhUN4DOC4PaqgfziSbBH2xHeauX+5zZuDD6xcWi5jL7qMCEHiTXzJnkw50af2PI0CD9gyt515t7F
OwYjIl/m2QhVmfdX3MzBqDHa0JyEqdhAFhrJlz3zoNdjvvIuLfQANSQOkN5/SdzMfHCK5BrnMbzQ
7qx3vWG0y/XcYNs81quV+JhIYVKKNsr8d6du5SneXgfF+nLmoFeQsTTU+nM7d5brAME3BrvcOROd
Lmtlst1tW5028hBJa7nu4YG2JE8X4vbmGaGJQ8+AciFX5GUbLZKSEBxGL4uYnh2yzGrIQSnhRCpH
4qYqhuyRbAcZkleS9m13owCIeuMC+wsuXhppWLSgE03MAbGS3GRtOR5yjYeT/j2IywHWJn6q1vuT
tx+SsOk7rTWR9lsNPqg65ddA0rJJD+glUGgAy8othe0TDkftBfxKtulGSjiUTetc3RdRwjdSyGn0
IsQm+8OE6HfwK+NoDSTNzo0jzLba+xU55HjSZ+K9GHI+o2hfFnh55T+JdIaxp+uU0CZOuOwqN0ps
jD2XNAmkV2vT3luG1IZ0kuKg1rwaxEvZSR+U9f5t8eW8RWozbd+jXoh4aBrekr7h7Ry+rvAPa6t2
Q5Yw+S4mJ7MqQRvO3SPWfD/YtiqTbeuKMQGGABn9/dA/yLVFIzZh8glWq0wNWgrUdH7pzigMZYeC
I6ISO+SIbuhlBeZsMSlJtC/KlX32uZTAysphgDi3iBniTefBv5ZRilfbjgtoAeNB560/dwLqdc/x
8uuAPfpHllFlINEK1d1hWq12T+SbjVscpHTwsp0CFXLSx9Dq7fy8p53i0L9OSUzus0pb5uCGagMl
mmfGOFnvkx4AJfRxvCxJQG48zByioIlJq6KXak4JUlmtLYxYX75Zw4rdj6R0IZEjI55eJ5xmo18D
V/NIaaptsdB4IXFB27vFc9bYHwPFJMHBIeWln8PfHJiLMoPCg6KW+DktRk3/xEZiYKBgJ5ppnaBN
UyTfPJt+mBszy+ECwxXDSOEdMGNKAqXvGbKT2gKZXPPe/8rJR/y63jmIAMiYp1bQu861LT1/7xnZ
mN+JGtHHsUFy6YlX0y1L7418JonQaUuXgkBOYeef6wh3wCvkUMwkyyx5C/BK1lojXViyI0Qn/iKy
rk3SOP5tBCYpRppWiCZQ5iMGMD403p1MJXKwDJhLkjGIYWwmEDzGZK5qWOIB6ZEAA+vBNL2G1TRF
+HNgcfArM/ZdEgZOVd0hhcBKrIEcCGOtqzOmxOLSfHTIjPXmmQgXzMwz/oWiBdQ6E/iN571p65tM
NHdOSo8/BodI4jUMFFUpeMUnHDiiV1b4syGoK3WZAAOBzuRnstpWZRjaGLRUarDB6HrfwuOA4E/M
SeQc4TMALOrwcyIwp/p6fAYwe9wJln/Y4FCZSV2Y7xYExkvYhnwgQVT1LQvtI+dv1PMEa9zS6mWw
IhqndqaBjzrMh1kqAKwCULHiN1yBtKYRUXqiukG9aSjXRa/GkF4gNg2Y0rhtxbng4YQ91m98GX2a
9AW/A+dG19cxP/xSnGLYput6DQnRcYCTUXJs+C6Ur/xSknVkN9/9HK7RnF0tHXOK3/Hx/M+NiK2Y
nL9Hciu0v+v7wQ9728Ig4BLVkUZtFGDPn+DMZwMKmjtFYjyA6nop2vFqPvyeJm4ypX7Z7q5+oLTC
sj9rH/ApO8hOBvfYOogllcyeQA4UVx9NT7N36PtSJcoxuP60bzkvSg1PBnoTkL1l7sYGul86YZWe
kLFX6NGu9m8LiE0J2+AwSZgJfV00iLw4Yxaa6qo5Ibme5NqWoPzcHPGJ5H+/3FwynU/AzuYyNEra
Cs2CmG2Rj/7b/L0Si77jCYE1qtuRvnerBFnI0cWXe//el6tQgf9s0t1wz0XqqyfWKxd9ISKaxXKk
iydukcalQBujtC0OWCwJZjmda3i35+aVFo+VlvpdOcmkWspiY1vfofPmhk5pjG4r2Kr7dMPYgAWu
sV5UDAy8k10N9Mp0xTy2RgjfoBnTS2Oon5EGcH8dtwXe3d/MNz/gwv1bLDFAyV89UVOfacjnApCN
vns+63ukxF1t84HDnHgcRz8k2zKIsQtHght+AIhqyl1WCpyZjQ49OwhPqDEsFok9AV8GUbcsQhnp
D8McUvZioxawuRYceGbs4kv3BwFmj7VIYVQBWF92CKHG4vxogvE3qKEhz83fWF0VGqRUgyFZvKTS
zKUp217TE+zvfmug2YvEX/arJHD8zsxiQ8jbkNWhXfdwQj4vINU6L4bDjof+l+oFdxwUlxGxd15H
JMglWC+a3Nuz77/xCouMw+WFzzIKLr5OGYsV3Hyzh+Pyyy8S8gXqxUQXaE2ExFKS3XXs0UdFLtuw
XEqWRrzM4EeXXuVl2c4NS5TI06vh9RQUv2q/LKzsG0SzSL8Fr6ir5y0EcrWTaYLGpwsla2lmUCZB
nEQxVhMwKGRPaVu8Ak8WKUago2WZ8gaMmMHlj5C2RaxwOhAH9X9KrTm0VPJw+up9Eg+cgutzmdpW
2mezoLqc8kjGywYJ/I26MGoYH4dcfCFFGGhTJ7Sy5z6zNISl5tTwbnf7G4ARlBmW3fCK0jy9X5HO
DF20N12PGvt8UF2i38TKpYMk2OKyzzHLkUJg6YDoL3E7eKqkD2x87+npO5YYaEfFy4szwkTknU5j
r6/xnWCPO9nVaHZ3Xgj1X9uzemn6TWMkDkBk+EVi0cTXYeK6DHr9ysougu0CfWOt/4NoXO19mci3
rll2xRJYX3H4DLyNIX2k1w9BOg9GUwkae5A/Q0ty8GlzRu5ZziHxpYi5BKsZ17RNol+P/4neOD5C
3jbUFPbWpNmYozBcdf96DfGGyEjb6ooIlP+Zaeu07oNRo9dLwnUabGzDSqPyVjrxzXMtgNIA2GO8
hN3xCJcjCiseEAF6w94o9aHpIYmTQWEtKUfwulYWjvYm3z7woQxQ1pHS8RSkY01zwR2RbKV5DqWc
asvK1KNmGGbMMElEkGUXpErcNsRy6IoN1BmAYs9ABbIBjgHrIX+3vc3Qeq2f2oHTtvgr3yrH1YFq
Jhcq10pv6xdhypRFzRp8qedbQuWu9K6UrPWs53oUVnpOXdJFS6eTa2AJtaA62qi9ltdLPGCQIQBN
CjM7+CFAnezzaQApKGUA6wV4NECRlCKc6XikEou1XsSRok7cA7yaQ4L04wXpJn2z7FpOukSRxxXT
9fLYOrbGe1DrsSlfFOPZ0U8CngHxt0z35tmVWwreutyLY+peHUmsguzH25YRdfq6rxmc7AOOGJ5G
jbQQ0sX4gNQRoMjuecODlHeEwk0ozuPAkBHIJkX/rv87TnTHi+RtQ9KxaNW0jIUE1omBocnvP1ak
ybeD3xKX15rYVAKn1LiS6U1PVy/rZ+ioUF2ODI3jXsFPExOWlCmvuyyRyg0PE+UBMB48WIAbUfzx
HI/pE2c58ZdLPe8lPVOzRZZjO6EJ5VpJJhl8ao6klpPbaYqjNQegOuPJ4a7iNqE7w1VPJ0M6/ktw
ooHY0ODy/5g6syVVuWAJP5ER4oTeKoMgKOLsjWHbLc6zoj79+RL+fc4Jtt27ux0YFmtVZWVmtQu/
1ai/Ttu/bYXWwBTMoJpclCBIhBZuiQVU4WT9oIHCfa2qU8nPJljNc9ltnDVi0xqAj+LFm6uhnGY/
FmD63XbIUDDHY5rJI3X1V9bMqDcSY/BMMK9NwJLp4f8Kx4GQSce8yEDLX7gIu9b65Mprdjyukx+c
2xkOlaOVCziXuxZNQgiieAsF+3kaJeLHgzK5bItVr/o3S+YTaI5yiwqS7RvNDAR2nbNcPSeFPKB3
KhPRazkyGhk3WPcIisivdUF+EbWJEQuShMmj3j/fcILHI/AZGlPoksP3CjP0eXKUPeFnfXo2nXIA
rDEAM722HjvrOb6Gje493gwOpOAEa7M0NCal8aVzjhfz05A+APFzeV+XnYt1wsmzShfuul8DH6bK
F5bASpeAZqS97m7WIEyDQtGt+ZSHV7WwGN7T5jU+kd11bzg2YG2WtgzMb0AMkuY9Lvyhgu8Vx9Wu
GRudxyQdVWa3XiNmgO6tRA1VvrjsGxOk1ZXmKhpSEWc91fqh+O3lUBptH+eLcPdrjvYQu5sFIqtG
79vZ4X5UPEiQ06MNbFAN3hOjyI6VHaQyjf6X2WF0RRm4GVZXLwzxzZ/T5GS9VzQA7aC/6x7o14X7
e3/hFzrn8WVadeqzYzeFVRM9AtYNLWzylqiv630+x+xsl18n6VblcKdN9fBrZrBCc2O4HgTqa7hn
/es45aWDxoRzve+XgZjHm8GZFxWQ3XeOaHQX0XXEVTiHZnfvwiWk9xjNX/8iZG10jHu1Y+zsREZ0
Ub6+mzTnXW1bEZyrQitqtFYG4aJ4njEV/WMLLOmHUg7P1z6JiqnQ4go2pvx6C6seMZ6djpSkazsS
Q5u0PVURVh69X+uFH4cCYUFCb24wxU/oSEU0o3vTkMYkgJP/6rSFVQ1bnzykEo1DCUG+hVlYoCgI
W33WdsJSGwsKdksxUOZirMgeqR5enqCycPwVnxFALNXu9xBdeZy7j0Dbnu+EZ5tIhP9jfGY7RZdh
jSYHdaZTUq9If1MvlJtXRpkl5LC+TpcPGiMxiumUUvHVL0VvlB6tO0Ju9AzqnqLAsDHdRTuu8iba
d5Fs7rtPzDn3sR5P/D7xyJw+x/hO2lW+V6fn5Y0+C7IZutEvotBL4sNQj9OxdRge+MWiv+jvhos+
bXnoeXPzKv59XJ7SE2BsTDeYbh7H+irpBRab3i07xLLQ7LxBQ+mjtkN73n/bTdjq1eZz/VwfvP2S
JklTmhF9aIvFEAN05Ryu7ut7avFlXdpN6BAyTXi8pvvxa7od70G+qwOT7T094/NEl5Tr+Lm+gbI0
z2O9SH+rXFrm4Gn4O/Bt3AuYUomf4aqcoy/epa+pOSj1zcF2XO4BsPVKffqY+DU0D5ug0WYXavPj
kf4L1RKtl0q0SCu5dBhp4NffvDzcysGi5UYZtJ12KWbrzBJ7s5lR1TUKZJYKT9YYobT1UsK17N8b
xS9xAjgDPXOwKv0Fti/Ojd/HLPlJfgplRE3NFHAv+1cmYEiaReZPWg9te0DJjxSdLs1dzj8mZSdo
mlQYTXalt2dNjI20Wak7F2wJz0uzPLjgAQSUuC39fOv2gXVi2zpCv77YDWwTKxZdL8o0uEDLcbPo
VHWHhx8WzWZlXvpD5Htf1paMyzuvAX6ACxZzH9/M5uZi3wkw6q0N4ix6GwDHXlpfVktAl/m92Kxj
ITq4zaujW1ycFH9OZPuBOdyOjVU1wGx1fMR7tRBUggSeSv/5QETMHJZMuDwbVsb9+AoF7z5A1RCe
ou0go7oT9rI+aDm6pMTHvxkjjFaK3RFLE1Furo1mXpSWm2B6TO4aD11I1PgWk+wOs3pD3gBSMBpQ
GZVZzKYpoVJzaBMqDLp+lxpTQCy6af6+HN7q99SSM8Pa9OCJrLfOOumlzW3vQ/lAiK1WS2BGAjwC
WbAysGH4hwQNKPwILARCFm1z9e1shpVuoXMZHdfbZbFr4MCJIommXVAo0iZn8PbLmPhO6ZchfC1D
nGxVNMVcZAmzNv1GgBIkfPcKnmlt3AuNfygjmNGpmwwaHq/bOkxhj+51+QkoDI/2yxvdIQ7+Z1Lr
FmZVDAzhZtroeMbV3yv42rTaqc8f08Xfd1aYwUDc+IvOvcO8Tj+MQZmeRlSckGMvWE7KvXu3TrO6
9WZ4HUEv8zdDFHhU82Z10RjDdGzQ9+rj1mM04MmhSe+gYp9LuQhvQ9xC+o1eJT6O5+NFDM2PUEIu
5hmgQv0aMjQG1Kw+4MlCMwxiJCIlGvAwQSg1YdHJEhSFTgQ/igkEzfR3LidXCZZiIGVkmGsr9xbk
TaIn6UhejCvrfIUg6YqMSMhF6uM99b7KxvUaFd8VNF2puSkRB1MQhTrHTXbDlwURliq4bAiVWufF
N6WNKYKzfBlRxq5WfvrwHHd/0Fdk4eKBTNeKml/3zSnktSNelZjw4Fe0C2r9I96VTPD9C63ny1Nm
lRfOwCzgLj725+btt0x0s2lxZzE27t0nVZS1CU2c+zHeJk2Dq/hT+aut34Q9GLugG7+2Pt0d4lm1
8PrSYqv59Srr8uS5ZBExyq0CpmoVp4rFFBnrXZ7k4jmqEVhmAX7/e3s8cf9tkaa9osKxef2rn6g5
Ae8/1/cl5nb05ULWS8Wrfwo+YW3MEH6mFh1hotS/TBkyxXVxXPm7jjazZF0bvb3j6DMurWnpdhma
Dg2R8BYjzblYiAs2GE+hkoFKC3dq3zwZrSvLeNlKWNAZ25ppyisDcGjMAe5W5aBEN/o1uAXP5B1q
a9iOfH6JIV3/rfyWmRGxVfuEn+5pdns0z6PC9NqNVevgcLeMsFNEjKPrDllrfIP1nFUCaFcgNEmP
IQn+j5A04T0CdwTk8BoBUwrOUBXJMY013gb0pvsqvFCNy2N3LsTkGAs10Y+vgGqApiRxGbOwHa3S
kSKM2I16MIiCRu9e63yWt1/WqizofIFLG9AMW69icwHS6Jzw0mg/iTh3VgPzFgSCTIcVQpwLLny0
Z6lgh/KKEN22Lj1snvtfL5e+05TKVv0tVsl12OuVMaKuh/euSUBRuVG/uAyfy7dXndxWm8GtAwl7
QizeC/lwYigvIbuF24p9wKP5HhxpKQLTlHsFFOrcNCD8bJrPSrM0Ov5dCX0+zcOMhePDK1Yi3+Nc
+0tHRMZCMk/+dpg31AnBrU+lWY6Pf8jzqyjpeov1OSwHt03T/NkgvYqZCO8js5MsH/XmFjsGytGD
94ybA1fr3QChcpz0OQOdatIsc2pbKICO4XFUjhdOkZ5UlE3oTx6atsuEH3ONoEzEDwj9w+380vm6
FevsljsQKQjIq90kTNyt3WBRxOuGEmf/Abtiyz1K+Gk/fD4bq9h9hxsgwYbz6GFDA0SoTdpO6JH2
ayIfHJRPZPNLqEpKOtGxiLwJythKRuJtHMMNkmKMMyFgSDyjLL/qio319nOCxhOtobD/AXJFZLdy
BQExIcdEB6Rn13iVBMZ65IZs79ZnVe0/cEz6IGmuZHQOuSPl1CgyX9JbkX1+N25/kIMSCJNWEeE4
5TdRQaS7ff+nUH5a2+GTV4tgkR0eAfbqDV8rDUy09C970RM/q7aS9rjoPIPni0pK2U8dOfnIlEq2
OR9LCIO2C3UHJc0g9CBEwia0KZGGFAW3wmgV+ljOoHZWWSL3mX2vF71rgHVZIG/BvfecBo2wEZ4o
kE/lVWi4ZWTqDz5LuwIViM8QEU60IP1WYuMvPqnb/7bM6fsGaGBXcaTaBzp3iXecfl0D6YauwtbL
6irikf2fZ1jueoMxVYBSufVo0uvTMrpSf5iQba4Za6aGSZVMjHDGCYu9F9VK/V+XR18v7RtbxRMF
7cF7SG9eGdwwRL6ATVzsC8pClEr2J6p4NN+6tJGvsz8FyIBh9g747LzjyvAby6mhHEtpiCMIZtSI
pajDuxDt+ScvM44o0IebEHlK2Y6IH/TS3SEp1QtzoMMEejDHIFckkXwEl2lP/nc/8HPNtIwbJyWK
ARNbX6rNmtGUtF2GuDifW5WobkmvpbfUw/nDBRnz8QjXpyPO0Br2GGtrmCZeibOj45D2NddI4p+b
uRcVbJr6Zf125WKClx5e4lxJXQBxsA5j3Q06tXp5zm7SG9SwioZ5fJngHW5fJlJdHpGvFdgdJZHU
/IDR5LWkwa9jXJHDsf9yumjp5Da4jrKa04MzqXIs+6HHlndp2AYVdm5ontDFiaJ16xTI5ZgztXlx
NImwUOIYu+KNZIXDHF2a4OzklQaEwI5JAUHbAuPZqi2fRWl+Jarbtv4mqwkW7f82aBXuqf2JasGe
3fpgLyw+1xbmBYdDdyy52mknJbWbqEbJGT56kgtKVXGzcytGvQpja36+Wxr5ujNk4iB65Cb+tgKQ
d9U+lHqKNKLyC4kz9z4FjwMUN1Emczm97AhUm5OBNQqW9qdDpNsxURpJTVynGOKd299fSYRKrI92
sQskY5EfZLCwiG+nUIZIApo+MJ/+bUKo6S1IaKffCACquZcAu1XW+zb9SSDOC7xXBEhvGwApisoZ
nUfRIR1G6QOw+at3q0BPpoVuHYFSjaZ0zou7VgU3dkAfnlsnqYe4PkKlCmDyDDjXkquKUtb0RbAT
+UEepENIHyyg46jUN5Yaj/aR2ChCEzdmG/pE1W0jIula3FFKbdzjRGVxrJmIJZ8IQ0rue1Wi4/IT
BfklOxEme2xqT9Abae/JTrLt7oMoQUpCt6yKPOEsDx2OvmZPRgydcr4/EEMq8JMgPFmgcSeXyN+9
jCRb3Nj6SmGSTEKbkNJbuLMxXHGEgDM8ZLWVi4VkscetuIq5/DEXW5Ic2YE9/AP+lFONGa1C4jgy
33PvYW6mKVQTaVbNbovSDbAJFw4TPP1hLaKKv8yHL7xxWUyAvfOETzDKLfHOA6mdJEES8ikJpVgC
/7Yn/WMlNeOYuaSi7hc4SRoXXOBQWnWVF3Qin5QbsF4a1OHyQAdA8CzzgOnPT06a0BrKJNapWJ9e
aZAE1dBsFXtXJjaTu4UpIVNB5KuvRj+JHnDiXKBomhV/ZDOmcE7eEO+sgiasiEjvR7F/zvKvq+4i
KJqLoOqLHmwMVZVDVEwyA5B8fiZyD/W7zLmY56mcnLZVxkl6+fGpBFUA5tTV12tvFmCBxox0OvRX
+w9yIu5TlTDFoyzveC39Sd2X1qhI0U8NakCBtQNQ0BDdyRgMa7DWdnLsIOTL2R66kYRj6zpo6VUN
O7+5xBIWtj1YM3/5SxBrkQxACakq+PwjxpAd5FfmUtyZ366mTJ1rfZ3MYC10Z9iN5nxpDZbjTG73
G0Bwre/ca1SDqAjZFfK6ARauXeog4q5+kDV3B9qpQ4uUmkYMWmbFswWq57PoQe0hsj82XwnKey2v
T8xZUuIZbfn/8tVehooGpH41/6CEAE1ApQFVLNDzURxiY79y3sdKs3wykoJYkRktOxD6N3A4unRO
HUSi7RP9PaqsrCbzthwCtZWZPlMkb5+pvHDyTb/V37XM1gkfNGOqKlO0VBIZ+Nyy+WDGB4FihcgR
uBr/2xHZuMjMBVv3rBuJ3vOWrf2JK28BrcH65NQ5B1e2e/AMKpmbv2HXpSgVlbfBWdH6frWwwKEm
pviGTgzkj17qHKMK2uucXVJyUoj7H9b2le6VK6OfWixnuOLFZDlFBtMl0HASdJvX/b9NExrZPIWk
6rHs6/RrxVa0oE1mrVq/FoSuJitapF3e4/KnA/k4R0+HlTqs0l6hdWrv+0b7RHuffbcwOC+r08/4
3hVHYQMoS7HaadjF2d6Vua4i4phVL5oYLrFJJEiXm5DETMstaUf8hwJ/FnRtqDlJC6nB6GxRaEFv
IFfgvyiYQOu/W0EAaQZxCfV7FkqGm/yvJX6gpKYWJqroga3XCAAVaqug97D5y0yWoicC8A/aAW3M
lwEkV1ecAta3EL5iVr4WY1KFePEJKPoKNmZC+WFPPQJIXjV58zc1ylQRG6wATgdJZV74VdqX1y1U
iyV7lKMCjMUrlqkfmzpHj1kHGZAt7Z3aYQmlEmSsc07OMnEpCQbsroSUIoMvkfuPBgF0yKh7HS4z
wc52KKK6jo60AMPHI+6OleZufTYsWga1cCDWqyl/oq//l7mIQW2GWwIKpSLAPP1qyK9UPJtMIp5G
nz9OsD5RlC+C9YAAaDJjYCMTzRYJERXXp3CtgmwRBalshxLGfpmJ5d+m3ZIbZunZqq2Izjj1I7Ay
0DFd1KTFpPD7y5tDwMI1dXboajgpT5ENQv7Ye5pC8k0hYe7OVBxoIGpy0F82mAO6W1qo+twUZWw8
D9CRREi6kkUYRPpb7heFObL8fNsNn3TGqztnypZaYbeOasnLO4ol4p9Ifr3yWfquz17JqU0b3LuK
kl4EXk8LssQ7LtFgia68LZoJROV4/7B2F7zLtq92MW3eflLMSk/e8a+CjjxtnmtRUnKe9FIy7AX2
IHBKZBVPLxJXTcDZEkSidC3G8Kfh0KaaUsUJpzT1H2l09JWyknWHsjI/9q/UM8QKvI/UUwb3DQxQ
sUAlcp1tnNyK9ZV5pta8W+fSLjHRaY4tjM50gwZjrDrPUvN6bN3pN/3pmCUEP2ZcIoHsLgbH4Ou+
fJySsFzsHMkCZkdixk23HG9+UgDOfXjAIu7eLIdfMiEjJifxEoy+8N/VnHAOqgQD2SxXxAcCml23
GNy5epTG4OxguyeaZJtu2fCXKF70Cz340e0NzOW8G86G7Cabc+xH+/RzxxEU87mITufd486ib0wb
81kmSvnNc7Xx0HiM99EneLmVziOstIvWhdGmDeyhWWPHBml47D+ICfppWGuVrbRbtm6z1E3dI41g
sF8d7Pat80gbJarRIipc7KT/7uASzu0bJv1NL+kn/V3vGhqdO49reB9RVRsdBsf+pXfrfcJGZ4/R
44FW92dkmGQntLihwgVlp+RjbQmunQLDBvIuPDjfTqFbjxbe44emN/Vo66fuvXvt0t/EfzhlbxMW
gmuH5XNYiY3o6ZdwLpUZFV19x+n4M74Nb8NtGygWWPDmPcfn5X5ZXuEw1S8MzN5xXO1V+htPRk8X
whW/0S5k22Wl77SDp5xFNZV6RG8X1EN6ww8q/f24MSj6QDlOESQoAEJafVfmQKY6d3tHucPk5g+w
jsLqz7859/azTdNqj6r2sBR/IyNqDOlY3BXPpmarFrzxim4lNIMCRcZ6KMGxgbSoutovD961AhBb
RzM7S4F2z8Gl1U47JWJRklg0kf4H0J8PqxN70mpstKE5aGP2pdE8DXiqU1BAzimtM8BEzMFRkVoC
FewNSwnQ79N8Y4YA2vx2Fgew3sbgOjZvbRrhXbzt18bSBktN4kuE7+NnnM6xRrbvaftxb71P3tUM
vqd2UiHLZMjTDua2PmAUOFSLc3v/i4X9/FzA1bR5g+CPrKyE6OLpHXdussfW/D6q74lf1Ar6QOjk
YYSamtbx26oSqLQer6bxbCXdEn6by8aK1WN57lJlUW5Ys04UDKOFVSaEcb4g+35xtOulYTJ/ExiS
6l9t7u0LhIxRzTMvdiEuvsICBvwYJRs2LqlAVJNzXeDVOWnvE78Q16Ja1IgbcSFeePs/NSnCjKzL
77qktTFjnGwoKvDnGiqVmHcHawPRYpboHMNXZ4/dXaP74LsaXOk3/A52vjpg6fvCE1AGThG/Jg9D
1P0/TTsP2jopsip5Na/CliBHKrtafnN3OqlwDDiwm06tjcGH/3YP7ZQGN2pxc+l+gn20R4aq5yI6
5VVVl4nbr2JqaPAbfgbf8fev5hkEjp98k2HMH+4ETHpBvSenvWq/EVZ65n+Py6fZADmq9Xg/8l/s
5kQKEfTywp5PH6LXaul8EpGecU9U26urV3BFbIW+SuMknPjZpPDbkqwolM4TAIXjCtOlXJNnqUih
ifNpy28CeQfJglgP8hMr4ii2hc6W0lJGxWhNFVf3NMDjmWlPJQcRA2v9nVdywfq54Q/UbU/e1zl4
ugdlwAE+zvvnYXzZu3aqPK7t3Ar52GlQzP9gtEHiYMlb8xvoM1WBeGbmHfI2k5vdwk3a0AHp4PKh
NiGLZX3ex385i3mJ1zPRvCCwvRxl9MpKT60RdwuMoQ/xtgjNkj2l3P+CBJSkyRRBZ4JaiKq5qg/X
3QK0PxHdBZ4ozFQFRpSPb2bxeiO/g5brkSW5izilHbM8b2C6iedxhb6fKdRHQ3mJKEMWuexGRyst
1LhlMMWoR7UQeOpOwBlqZa3a/Q1Y+tRKSfJ6r5WxTi3TFzW54FbX+h9tAFuriPBVYacQW9l+CYpV
Isz9rgD848DxIKNR/J6cMub2LhujT88kXiPgvyTNw9lukDa/Wos7cwehfdm0Tpuwup+8zWl9RVcn
qnk4NxX8gt+gX6YvAnjZpk8OoUTROYPhEK50C2EhfGMRKTzz7iQepn0eSQmJCREbsQrDnAmXXdJS
9yJ72LTFqj46l4yZJJIdxDpH7b/UICrljngymAv9yzgZ6lZ4+Ym3aGtTrnM74pOvT0hocFf0PtEn
KvL4dvXbBb3ZZMe4DSoM22DLVg3xs/HVEu9NYzyzFX1dHNG+bgncyU+yJxA8BsoC5Dxqurq9n0Pu
GrIzub2XIatduYeujjlW67Ga87VNnp0SJ3yg26tzRYYUxx8SFu5JFs5bZ+NQ80O0I5MJRrJD8RLJ
/LYN6Zl+k6/hNS7Ze8plC7Td8Ce0HSl/7H16dZBQvJuKHpRVqTOJsqysXc0LgOnhJt6eEp3/dct4
hRYjo0vCuZvkSZjOx4FzfyeRDQQoFL16cGs/2jXW8oSEGCARL3mBDErE8r8o7IlWK7IONcRTaIkp
JUB6I5TXpSJFbbrgmlSULZZIVyudUvuA0ZRMX7NpBRL7FUT83kpY/MhIPu4j9Yo/GxpGw025OGcF
z11cDqqw48gdqXL+4GzFxircSTvPTpm7KNyF4Fdhrft9UN3Uf/NfKaRIAAg72QbzB9LAljZgnVq3
0m0ERrlZ6Z52lnXmF0ZUGD44e7FxalXiWnyd3Ce7UYGI2Gjh+zQ6jNLJabSBzli3t71CdMKSkx1Q
OKCAoJZg0nD9EWD43vhHDP92LMbueWF9X1hUVVyODqDt414W4yqdpUF9vtM3F7nmf3duAw0sqMWo
xuJKwopeeWsvko7JlV7WprUX1Mrk69xO7v6BHTegVHVcHD6HRcwvlztMaveTFxy0D1DotxGV4KjJ
fXVhWNgCv9cNaKRF7/C1HwV7W7Xrq5ddSptVFlDoTWnz9fNMh0narkeG+7TQkre5HOZx76BPOHTL
Jb8+fdIf8Ns7dCsbi+B5v4DKYRlQ71W9qGE8axDyfZGn1II7QUJnu7PL4Z3WE6z5q890Fy968i/N
h0RW8QHZlqmg1qMrQYDKC0q8P5E6IEBjYi7sUZAuYjn+RQ+tarNU2CpMo1KCSXgjxMxNVmp8/9JQ
DO48/YmUpMoHTUFp7vKWUDKgWyk+y4UWKR7JJKmxlBoJcAnEBuFIOZtCGI0qNR+EySI+Cg4kURsJ
KAJhnLg40Ck5HQpY0H80m9KiJMvQH6CWA0FMIIWCBZUCIs1V4wMpqfP+KYIn33bSGqFRAhlEEk8L
nx2c3K4SUdkpCqq/tHGBvrQNbCqtYgTuD+rwjXVTF0YVOsWwE5rD37SXKVBkQwoNkZpKADWFx0T7
pIrDp6eyhRx61VCiNtxNaryJEVc8NaFUjALeX6O3xJsQTDiJthe3PP2AuLUbACFbrlBe0CGh7mnu
EnjzaqnoQVFxAzIiH8L8+54mFKpMNMheiDuZN7YYStKaZGjarDL0VQKfyNGwCtOJrneDJUh4pXZZ
MIvKtRhhcWhK7YgQBts+1IDekAwlVBU4IjMJt9iSGcSLPfqLYlHGdgTcokZJAkJ30h6eWDyudMlg
apTXNowvCuugePgmczxbgDHa+bp16+jyvNAkeecFb4K9N7mpho2YcuKoaerFgZbhtLeftMR84lEr
bcUpS1NN/ncn73njWyMvWyPrqJm6pb8znTj1OPqQDmip3obPRD57sKodxBm9e5g3wL4Dmpz9TLeC
EFhKlqzY0ifF5dLqqsga/06MpCUeKgae4Sc1zCB6J5rSWgG2lONL0ngMJTDQW4jOkL0VX/UbVetF
JtlQHHhZt0A51Ydyfl6vlymBnI0USej2ufpiBL7ooKB32VlDqvuSzKhyb1K1F71EpX1qF0dRjehq
B+ADLUV8j68Dgcsx+f9c1Ptc3yElgUl6lX9/2hg6jNVBXASWtCXKQXOuajvoklAidAPZu2kX+c98
Ou/htwPTUeEisg+BTzosQVNZMQeFRURtKQBhmUSFuWppWrIWbfoGg5KtJgCJDRuVL11ayrEasNIG
tqsSHmUmO3Zn/nJkC/XRpyC3/Rl6npc0keUA+kSs/xIGuTHJRAaJiWz5p5EvmuMGB1DUunULAS+z
DPkE3uHyIGJkh4hToFudSRAw6Kz1oRVgrSm/pzhGEvmvEJcfRy6LFArIPnwTt1KQGJLSRUu4r9qT
KbNXTY/9zCzutwgnhS3q0inefVvsMDAf/+Bnwwn1XJ7fpN7tcsvGoHpsRYpDuopcOwdFF3njJNaU
KCOUgBM7jIMAkG3d/zg7AqpIRpqITSUyuuqAATL0UOOcOmfDK0j6DqFMp46JO2umxczIB+pnTSqw
LnIJiEpP/XWfslMHIw+ATpiqvDX5lOTxeuoQp9Ihb6YzLPHc/2LJy5n7V2hxfnfkD3SHyeRgV91H
NvwL+f3fQ+nEZO5J+mtjwSVIsdA8gsl0I2IY9FJMoRiWYkDIbYxezD3PRZYVwnT1hTJVO7oXhZTo
oTjMsIrL17AKYbbsFKaSE0k3DGuQ7CbnWYlRKhfMzDIEopd46LjQioolbotuA26OVwAzUKNXRUhU
2YrwQtmB6NIpWRGoCoMS+XupJbOwm4dTku6FQk83KWwuU+YnnYzzpVtRl3Lh8tu6G8p3icUSL2zn
B2zWYNLgOooQvLH4wlSdnVFfAzZmvE+5LX96aMrVVCjm1jojDfO0qMEmsp6Zfg6Rr+78n/kDai3X
+KfXE+NnKGqQNl19TOCZxzmxkVbxl58RlSf0xp7ZXSDNmQs8TTNDkNtJfVDtM/uzBCCqj3Q99tx9
hWz6f/HraKKuinoCnBnwez2I/KYq0ZHDNmfoYiCWCKYOSIMZ4Y0+hIyZWpjdz3rfSaV3DALu9RzC
V2AKhDshtVXxBBJXSL8wX2i36oRYJY2QdZBHaFtAcGgd+jK1oIaBsoN6CtW9eueCfmTXoSOwvcwy
GjKNhi87wjSQ4lPVCjWn3XXVnnZLz0hq4dROZNE+o4v07Oy9dfjCc7knFRi7k9Uf9GiuyZd2NVSj
47/MYEDhBHcWRmf4XurSiV01fP+8fjaDL1ZZA+EZ2urE5CppbMnetOWxthpj5ZKZBecpl6vgJI4g
Rsen9l1rcU5I40WhlKZEAhkSPdQ7eRd5edcqmaG4QdGT/EwnLLetb4Rlij+6NBBj/phLiXqSpuMw
smuUVDQUtTLAW0OkIByu1oeufBxryssVD/8WGgaenDZkuAf4v0eNKJdxrfpHyAiiJjSyFXqVf5wk
TVz/PqgzyRM7cWhd1gfemur5tvk62l//tuaHMntt9g2/mPXrBrOXHYvSDZ2A9rTTJibb0F4TE9Y+
4m2V6Qn7KIL/wmllN/Ot6H/hpelIoLWP3+TrELFJ8WUlwJPG4yqv67R5Bxw4FBgiSObS/usDSrmA
wZhdZho29CVkVsN4VaJVM8vZNbKXkteTCgMqAs4oKQD+K1iE7sZX8Z9y7xn4HAX3GAH0EKcuy7Kq
lMPYf8P2zXcVyuXYotI09nHW/iQuLv/d2MWf7WDjFycyaLqMbjRDnKt+rmeqYoluOLPk1C1w42BK
nB6Ezc5f1IBYo+VS03leHsbmmgTT6PCbvONnNjNoHgbSZl1QlHIdaaq/YuSf+MKPAdToKQmcrTIa
jbLkLf7NyohlLqPiSOUCcLZIHa/e3RPiZPpJVOg3+gU2teQybHnYdE0/60QoNTiJIegEoF9cd4i5
b81ztJ8lLUAGii5SteWnULJxdOyV7Hzmovf8hOuky7CWmSF6NCPNkj/EVy0mN6bPBsKimq+gSFxV
iSHEZZXpCObPRJC5QSJMSODnPbB9rj3OIhE7X+o0K2rdZ+XV7MbNos8SK02kIGzdfK3MdPvkko8M
WydehWSVgiRF68oiW2PgbUMIYgWXkI9pXPOuojfFZorMTMeAIVuy73HSeVM/biMWmsqmFqTL+dAv
eZ+pkeSan2YaRkFGiAdqgFzqBlZzbwFRwLLQkzwCWTQmFTX/ucwNrfI4ME+kWEdZIGWXrVRKOYdK
mI+2yEjkFCQmDSJ8RfuK+QWQ5iCpAnKCa2xNsu6jCujRpEidTLmPYFT1w58poeO438GrEN9BuSCe
QvpxkH7BGkC4frxDDZHFci4er1rFLjZCcE9yB3fhgjq+j4+etUdeCIsAdgBH+n0ShGZ4Gz/KfIOC
L4CgwaKel5LyxrXCS5R4FHSlVOXPp1NFWZqsNWJy/7d6ZtYmGErF8Zw0BlLOTPWPkEbm4qgLslrb
6WIpktcJVDitYqiiM3FnNba0h8IN2VeujY4A/jd8GuGbQIOiWWARgaoUEb6+y91aFKJMvZtdT6nA
NEnBDuH9NEb1CXnonjVLznry7v6rhu3d20RpmR7k1lw40cHojkemKWjL4K5UCV7o8J5yukA3VZjU
VkXVbeYc5ieZ3VLJ1w2J34FdbTG7Lke7NqyZE+N4pLsTlSDl0skMSgkhMf2nstCPXI3bDCW7jXK5
ZJcDKX+0w9lS8KIAJiF/ZX2DCgUaAYpLo6hexVfGX/MZKXkmw20gQrIul4YYZMQ4I6wx6uCxkuBT
GmC0WW9KTK+OFhSmq75yZIXiOQFM6RJxkaJYzWwwkFmcqL/+qtHCGNqV6CFgPH+i72DY5ZLLyz5Z
RuoN67trZp5xd1qFGN6vWtQBs+BqV272f68d/oP6GmwCdQZLiwBwDLkBxsdwpLhiO+9LxP11xJYX
zT5HxiUwuzfxatWQybf8fiP97SvRHcobim7KDd6i3ofejwe12TN7b6fxZNnSqJc1FrQZRpPuhcVc
98SVhViOnuNrh2i7P2gN/iMEzNTUWPORuKBil9wBCuHM9d8Ze1Rhl1Yf9SzUNJo1Y1WTphH+UdJ+
fjhJrKAqW+sQ6RKWOcfkCsZP60AvFLqhZN7vB75W+tJGjusScXLrH5v9/g3MQ0/XwC+0dTtz8rFb
mRiSoECCCzGDF0mKk1q3N67kkfnz9RoNe91Emp4VMSueyGBzgnjNUoJ55I/AeLBNhgixklsffo9N
8IdSVO7qphW0UcSJNgPEmau1bazTJC62HJ28f2p1cZXwzEFkIr4Tx6uZCNnOj0hchYAS14/5W6P2
p1OiigGApOYvACRq/BozJps4gnKTyfxk5KejiIgufYx01SEIg66MSsdRjq4USItInviLdaFEQYvP
BoDk1s7ANREqYWlGhe6Rku1mQJF2nswPSIgLLQHBX8q0W/9+bR4Gdyq1p8G+/xxVJ89ROqKlVWh2
0vDqm50n4Ajt3HmUQToqYMnPOEeVq6jyZOwLRWMs9wrdiI9AqIEMgXQuVIr5rcWZmBviVzb2MkrZ
mzlJ/oX5nCS8QpPtnwsDY0LD4SgSC0/Rax79U2Aj6KuSk9AAmSRZqwYVvTYlubf6nYJ1JVBTLxNd
TmE8RMc0ZKWml3cO0nSr3nwH67Zp3mu0NTUqIOYHkFzxGgWwEeRp9Oi0ay34YlHNLGQdVg2SPbqT
BMaCFR4pZFBZX5c1lC27qLYuB6ZTH4O8ZCu9MmxdCM3jGnj7WINuCEJAUiQyi9SUCiCEduwQJpKQ
XZjP5rhCA5KAu5MgyqFCcXKHaWCameZm0mYN6Me22YA4h1PomBqoCSnChG30kv8WoQfjHHHKwtc+
/HgfJDd7vCTkJyEPCaY0m6SZmYL5UWMIQ4oTi7RByE3BTT4SGKkpn81XCCZeBtyX6yQ2Tg9/ti18
rhb8Oc7RB6PxzB5Bmadin20HC2nRZr84SrE7BjszT22kRZT1d96CBjzITo5cGboGlv4qy9LyytpJ
OZBCN3oaRkiZfgk1o7UtWp8CyQY9WKCnQnog1aQy/ELzRyuLxmQBZ5rSAlArgZy8+ahXP49WkRIY
ajogtOvfkxQFe8Gim6zrozpeIz/7yfNIs9Av/SXQRk4V4/jSZZ2ihvOpsY4g4KoxHe1xKTE39Mek
yI++yLsvz8T36aTDtQR/q3/o7tGsrZGeEghH9T5x0lyVwAVFzQ3lyO1YvuHGtFhtIu9lvNfm1zU7
Sr19v17M66EpSbsyoDfQV55N5Mai0/P6Oj54KZMCRLnBQOReGfaB/kKlrdNkg9/kPjy5VfM2Zwq6
iYXAbmMPZPanqVfRPjU4vt5aeO1iVr+Ex6i/9JESwGjE82CAKys8Hp968q2raBInyMwxH/uBMlZI
eCeIvqiCoMpO5Omce2up7sxqZT57BiQiKksRhcobgp+0rC9V+8RAAcckPBNwKVAqXm11R74850m1
RBiCHvmh6FhSyK7Vw5cTZcasnXUbrtHaR5fmeZh/fJbuzHBWNuAZ6RNPzQT4TqFvKQva1b/cWCt0
Z68UDx+Hx2H1k5n0BiT1q0hux3wSVpV4GfJZ7JoeNIjGakIccaqZ/tUr4wx8947DbaTg5epRpfOw
XwjQXXjU5Man+NatTRc9hB1kKthJAxyy+1D6rE2cHcGMFbPs2/+PyznLvC9Ay2hJDTDBjrzsrsob
nE+OSO0H1ZqQJ4B1QGgnLiZGHhvfOdWaAjZg1falxBmZkeN0T/DDZvXO2TrZ0oeg/pq+/riGuccF
54boKkGb0MAYsNDe0bqQOtNj266f/V3qv5L4WWyeCGw/bpVwMWUgaBstSYnwpwY0GTGMSFgXlIis
+8XezLb3zkO2e5s9yaIWqxRGtcjuH7owIu/EPQq4YE6mmDGtnxNZQRT5Sk2K5U2JtAonUp2clgvm
J7LJQ/9WaoJd3X8Wq8Ti9uUj9VS9SMNWFNW99f0jiJDBH9k4PbLQKdl0X2OBpFkwtw/pQI4PM2Eq
stXSrllo29asW2SSekFclh/L1f72BLHdsCgvtIv9GiAUSiAfISdJEDo5zLDCYTMlCuUdNMNK0v4v
4ma2eDiKzUqu3qrcU+JUptMHv52yOfUw9VEMwhmCX6+7XVMj4Mb6FJhkGmgQ72vU1hjkvei+jC6W
9q13ZsLtuMJDlGa1H1DfG3qyGV6x++3J+kp/yD4QJYEW0ENw5zTCLTIyhXUlNHqnKXSej7tYFtob
3vyVUQbodeZjNuh9vbfXcExHHLl9O5fxb9uVMcv1ckuDF5rgBRsWTtovlBfNA+1whj+QjQR2Xucn
p/BTbT+hfiFBzSBOdTVQO64q5REtBtrMjIzBibVeU3qsVR3Qv6SdLi9Q6FFtStsuxf3FY7X01SJA
LA3xNNBqsrc66H9agB1TnPj/F+vB70sZbUGcEVY7to5OhOQENXv7I8a2GPEUN2E59Gk7nUd22iPB
rZA3cAdRVCZ7x6d47L5iQcUhBkZ+BeSzv7Lj01VSbqRlttjaRGVCExuwFF2iWOVKvZQRbiKFKCJu
aFhoYCh91MDSVgtz48jc/Eeps0Syel7OTldiAvEFDSYeArvow48f3iqz5FRoVyPHNsFj8XWlkqAC
jkJ4YdxVrGWfrMhajE8WlfuW6K40I3Ag4mUtk2m+7Kt9clb6svc+z6aKpNekLiri8OKIIHJyzAm9
En1ihcofF5YfLo7ZabD9D1HntZw6tkXRL6KKHF6VUCALjOGFsjAWAgQSIn/9HRNO122O3Q6YIG2t
vcIML08ClbAiyRWGqJJKJLUVyOk4dZPgBFuwd2QCzj23OB7I80DCklLiVxWmNoDwPEqUJLCqzviR
e+h2FVGXZBG+pdkJzovcf3lNvtJbkWGGoCjKiuj0c5BxT5O00pimBckDdlReygpt/hwXewB89a/X
VCIUslL+LEL622qiv0tlUuIazPvBvW3lhVGjTwnur8H/WIpqkHewIJFE1RH6JuIlbZ+pCikJT5gb
yHWh40u7Wt4dFI81ErN3hQWRy3UAG6tQZrz06pEHtZxIBpPkRaBPKz01VCRKQfN9ii4cl4cmy/r/
ljhsNZx9bOj15qTJ2ahiYVLSq38B55zSwLdbTjE5/5JO9gomaMxMBtnoyK1urrBztA+/52kZDGMz
N7NbNx+QjYinzHe8uftX28+4zFOLH7Oy9hyyk7EtrGGemHwV0xQFM9r2z3UT6OhkB8qOP2r+NSmb
ydG/qi8QO9bqb/VX6XjH31bVOv6Wv8439F3LX8fReXohyaXNfuPPj9vu89rDJvM4ik9d0Hn8lFSm
lpr3PsiEqtQNar34ZYDe2zH3fZlJ03mC/uDVXbuPqtU6W8m112l7b4mXLnZT1YN/3vfiarcWd++P
WfNlnn87GOdA+4u72WvQqvZ2+fRV8hmCNBvOiuou7dYrfnwa3BvBs9ytUFt5tdGT/Ile5KRAPrx4
XvxydXbZHtdl+naZtT3Y54d7vzurqn2LzewMq6iNOxDAjT1ey7OUjJv24MO4lq0tkxp2YuT1l2dq
yr3drLktgBxg2nfd8tapZ906WKrcaT7sFTP5unMs7PPVPLWsFxAeZjhU/W3OlHFu2CfsVe1VKzi9
jPvJbrPEDzYaO/UT7HGjQz9ii126kY7T5X6zm5fX16rx+kpGBR35UpdH8A5W+WLltfmxcjJLZXiJ
KNVE6O/Qey/hvwqsq9qxC3CU9O3WcZCNWle/spuckn57763Kbpsu4i/r5C1CUhk2cmtfTHjZpbN9
WtlX/zlOojITHnQjUH2I7m+Dtzea5gl0JzbbXN8wP+529uo20c8F9sYQuNuMme03LkhpADYTlLIf
11v9TkLG2bFPzqPbdq6/naazDUAwua9ZB1vQ1XiPYuHz4NwBmIS7cT2qY052Ma4Vs0nbnGYV4p5y
HwX7aWZqShJN1gwDjlXj9AIfYrBYEdG4kQiUrfRxteODXW9YxckEKV70T0CQtiun1uiYr7hqd1qd
hbqdpTWJefEF2T3HCxg0aWIWLzMldxqgz+B0gsx5QXsCLbT1mg3r+bCv8wZh5G6WgQfb953+fyOi
76w7ZDnst2hhIVUy6JBxQs9Dk/piHDdl8BgQF4H/tIxDt3KxOgtMm1eDcnt63lkp6kLksRxldI3m
tdGjYR4B4VP+g32EQkY+M8j6RVRauQ+Kf9A/MGI2l9mlf+ufyrwYo8XPeFU147WzK4yYSDThtSPI
DwO+bl1OThWI28oqUIIs46B1/JF19yq4z0tBPCm5jcWRoh6mNzXU3izAbcKLgHvAfIEEshrskPHG
b8HLo/okGf4BKhq2HCDTE1QMWmtkavzz6GUhWEP58TYAfn23l3u0aR7sUYl5KhC7SAbELo2I1Vkc
V+xnT6BA//Rb+2oiPwqxfVqZrVBrhNU8zw/oLd3/EHFhVSLLEp03uE/75LrdogfDyMV4Orw75QXw
1OnzxOCjBSe9OmyH5RBgyvg1Pm7xjd7PWoNqmH8/rTqh5T3aQW727+7wGI8o8RrLxxgtqUdUCTLQ
9MsE6nsMBv8MJ5ptgBHLgdLi3DTS3zbgstcGX7Nl5l9Htdllls0em9syXRSw9KPVpKDyXRzHMc7L
z+kLg1vGgf3t+Nkm3eUubRqoVfM4fjaManDL+ofTfVo9VtzOOXfOS356m42LEz1+APKX74xg8w3h
HyAZShk7/Oq3dTfdJbOkWjcvmIuzJY6S73PsXDt0QK20AZQE1ZqY9ltGe7vjPdkeGBZ0b1EL4CWk
w6jDnETuzieAn7vayseO+tg/UachIXMx2inqA3Qds51R7z8keiLJh6ex+iNg1xjkQgxEQRTJZma5
TNbxh29b1dSiwq1jQwnI6O/JYJHp6ToTD4IJNRJFL2f11C8vPUryM5kNPBDcKiB5/tFPSRtOmpto
VoDobrH9t83r3Sq/IF3Yj5rZrjutCo9v5rQH+ZZWTGFXKlarIuGTEzg9UifqfpQ2Aa9q+Hjo8y7O
Dhpe5FUNis4rot5w/RLGblfmUR3vNH+MqryfsPL7BAgF5AluO5Y/befU6JZads5lmNurk3VHbhei
/YnXBSLNOIw73pa50bVHWXVnTClE52lzCCtuiYYnc7RuiigXU+ZZGeDgbwMoEKlZzeicjQvCwdi8
2DW/4Zd7l+4JH8xYigKgoKFA+icn6xNSGl7stAcS+gM7gcymGoEQaN0nhUjNg+MJqhD44Qw832FT
nR/G+TDbsMgu/RPFSX92+6JGhi5I/cGwqWRls+Pm4F/21iqq5UZlk4BTWp7AwpD6glfZGa+XWZAR
oLWAEwSozoAWLYO4zBEYHQE3hg5CeSXTJ6Mxtjha9oLW/XSYNUO/t0ZkFCaNMUpxNfqBudvICuMS
+seh4eIWpBNyH8KKWMzz5weAzw2TshWxYtYNlT4eOvSENRdfIfIDtdNLAHPWmD3G1I3MzD3Bpcvd
+7jdz/kOVR4S8hxsyhnEOAJ7iBfRp3aLYNs9MHq+uhk6OWCp/QyFYjV9G15CT6HjISHkPt0YHDmh
kP/Hzq6fTZ6AH5maLi7g5jrd0hgBClB1CYICmT0rW6jWZkHFzQCf1vyyg/2T6wqB20UokgE3UvTs
MFFKdRGDIMZaCjEdhkkTZfknejLMyoH/leAQNp2WdfCe3QfeoC88iEmGJdNLFk3qxVUFOjdS63bn
YQkhEtKVbJF2Pf6UmruAiWE60dEBiQfHKaONwcWrjHDeood6YvYGH8Yt+52whhDgjfMv7g/XjZ0O
Mi/9IVAHjImGXAnfjbAUQKyOjStSI2xKOCDzBWMxDO3pNe8dOKdwUbDfGMm6scFVpTnRrlswBQYy
jpjLiqJbnvUsSdFg+ztmvvLVAoqOIGiJKxNXjG5MYb5j8nvo5kBZufTuIHNjTi9PxBHb+smwivI1
kiTOLhDWms4G5LKHSWJC66jX6qq/BC4gNsFmwKJGfIJD/gL/C/6iRZtJ7Ysyc946d5ci5wCSHKzv
IwKabWexUAdpP+QnXFEFDgCl0a7/pLITpeCKuuaDJUH/IVueuzu/PpfJ6n7IoNDf+Xmodw1PoSfG
QxkQ+/SFZ9aRX5BasIjRVac5wjqucfEb9B+dGtNzp4EyhwbFh3cO0ARSzjpBhBM4eZco3/1jKN7H
Q02OreMxdt64tnHQQz0WZH0KxTv7o0Rn0c5F6upXtmkWspH0dVGrs9NJp3ejh6HiUu5YsgBVIfq9
w8YMDjQMpQ4PwfvjxuXhNGjGUqRAiM45NVeeqzYKr5SSbToe9AFD9oKgMbp0a6N8noaP2YGe9tEg
RwD8gLN5fU3sK4LTvIFCzJUsBO25H4IvApAUnV42zRwmp5CkoNh87+14gBgWwf/rZG+naLqNzg4x
X5AT8EJUgHVW+8NjIOW0l7ueeBb0RZ0HanmN4WNErd8HabzJYV6f++ihQhEoQ6/cWwcynRNNHzj6
USVEKI+ewa23867+DWLaBE0XYu0cRPZI5ktp2Phi904WRXQb3Jb5qLPY01H6Tn5Xa4Iy0btC5JsS
mW/9109rgWgn+ef8jEMLJKdfwNWkdPXY6Hw3vpGHywf7r0dYWV+mZbuFKOi0+oeQzqoH9S1HTgjs
VmbdJ1ugImvYRbP6tPipBRkg6Ki9yIkrEAhHt481cCe8+zBQAH8eRtn3aUDeX3MOvR15GuODxjf0
piqFbHVW6d3UAeqXwutfHZiZfUdGsOO2+6Xhy0MyM7xSVNskrffCqCZmDgB0eqJSgB/GDMk/eI3v
BpseiL6wzov8KX3DoKo/jdZ3EmSJQX2YTJbszOzl98EZThj9rNjk6SkJ88l23YhIIo5lg6fJGFKj
TgQMjVEnqdLvedQmpT6ZiFBC6tuTxXIZMpKkABvvGZpMmTngM89LuEw7wUkcvJ9nf+U3rsZjff86
Taofda7OyWisS9+ncTpggz57FI1kv4N80wp230V31a/ObvMnJiNB0l8tcriCDRnu/j2fBi3LPCJu
rcbUwU4+K+NSOjyH98ljms2Jdn5jni63IfRrqJfjZIxaywr7eXJtuPUcNCaLSOLWjdbFuG8S/8pT
UWL3Wm5iUHvSwTn9oa7E+6Biydgux3F0bRmv8B4ceqivdV/WHRXMEe065pD9M7KJrSGVCGvgzDJw
6svV7M5Zo13TcOishWVtqn6HcfLrt/FbcuMB7f13R+6GPmHvtbj6lzWTgGE+YGbGDKpBNH+60IC+
9l+rfvKVDHa/J6Yff6hJhfdBEuSzV6/+cw55xHk+OHXPIWkjnu0us+olsGBnO9QY7w5Kgso03A33
QH8Rax0ce/kPu8EmHjeYXZTh9sxpa2Yh9jAgnw/hjqC5TBnjrBieUTaiTJfOXvMYQPTsNjw4cNl2
9IRiv06g776iVWbc5qyUGrogs3h8c3fD54A1T811ryMj+5yVN3CCggRJKa4XVhnE0HyTw/iHHEfL
PwdufZ/FAFWjmPOcLLnX44XzeJS3rSdCEddumzBC0jjd9uKQQjCHWAjSYFEmZkPKlDn3K4znpR70
yO6BYVnvhW40iGxGGFGJtswIZTpCRhezv0VlZ8TDI1kylSuN2NHWJzaAh/C3VadSIpE/zk5DPXaF
osoqAkbHzGEn0Dumq82K5gudGgRVepV1G/hM0PpNo8oi/Ts7hxl/QU6JnIvSEMT+nGq3PagM6/3q
uNRb/STzy6I9OTv3MQMq6JLESX9rISjqNwjuTTMfN6nBMmO3zv14kg+am+em7eWszT1FKGXtASwt
2l7RfVnn3jO+vYXPHy6sgM5BMa7R4ed8jUpzxGxD0PvhjtyKZdBcVIDwr3o7JhAhUmQeoFtkcVn/
R8QKOWMcz+A0Po9Wf0+YsQAJenFAeB3tj3aD4foaGVyvhcK1X1mQQDhVQHxhLVwtWyEDNCa0v/SG
ad9aEDmfHF5bNLnbEE21pN+aJA+4kESJ/cOoQX5kabBaqLnSWbzsTC4uRJHmoopfHbJA6OXB+CeT
QPHsTkxGBLdksjQOUf1uwqPM2k5eclFsa9eMJ8IWLQoXq8Viu1iVRreIzStD9UWT2UBu1/fdB1kM
f78zz4ldQrUMf4eOe7j5Fcheouvd1C67HXpJ0n9BImtZ9Gmy72S+Uw6TBic3DiUpkwzUQI//dmDB
HKZ5ZST5MJmgbI7dJkdFB4u3v2yPbyReANpD+H/TMriMyvo4hctcfOXuaoyg4H5y9u5/ifvyMIZf
t8e73rVLKujvv5AoREv1CtEvcU8/Gv7B7fji6J+pm7Pp3k1nXJklYI8A9aLVAhbrvP2LzJ/2Fy6j
Njt7hNrSjItYuJyCC383ZMJNSO0zsVwUgHPaIDUW8QwW6uToVu/CJsV9fuKBoRtUF9dFsnnM97mx
hRzRmexnBdfr3jDgMcAaAAu9WtCqdeJJtWFYrOGEAj2ZHzgWq/731nsNG+v6uN6vwWWoWUP9HFiO
vwsPwAywuT99tRCPPveu48uwJn3/dEAzekjbePRcPiJI4O59Jv6wxixzxaHNatHEhxxKOPEoqs3R
l5vDRZkoflGrY4UADwI0d5CPSwg9za6kQzzlF82z6+QYclH9sLVC8XLPUzqKrW+2jn5rvZqhnkmg
bq2Z6hY/gFsGDVjfaEWOoYVAXz/NOoOU2cbNTfp81986lTmr78I/YlQC9qcNYqI8OkByW3mHIdyI
LW3cO2qS6XjfRZOP3lcpqgUJDXmuPvWnvx7zLExRrM7CKwGai3T8QENgRaCmPdc9AbhkYPJyEJek
R1vNzTooEzYArDWqFlNv/tXQAnWAxYzITVAu+oXMPiA/OXuKrZ2gEt2RMlZfG5nh47SOgnHpuxNe
fc4ERST1D181kUTfIU+Nb5cj0qceEsxYj6KEoqLgoqhw+lo6hfSkbKIE7x9VaXBOOQZp1mkW+1zM
eTcZn2aHIfqHPsts+YLDT8MfYUDwD6N0Uvsu/q52zaMTyjzlV5z1BrUDn8i/KQ62Pb7K1K+qol7N
79OAr1eDzu+YTtlpntut0d6iR7aBbDfLAxh8WwpmepfqRbKxEkc7MPqlGlzvkpTayAT3mii7c15j
99Y7DdCB9QHn+fkAlw1a0ZaoE4DzTWztl+mmyfgEUNiCmNOZxJsr/PRHANGGhQCH3C/ocV2D3awg
Oy6QjTq4B/i5dNka0PJPQToHsDvP3RN3ARDlSUSrPWkOaEMwYnKfk2e3xFDo5twRNi5x5B9rFKGR
9nrCmY8n5MHUs3WUD+Hcg1Hg+gL/rxkIbRUAapMHlzhXQLopDegI+fsBP6qygMuwS1A3wEqwgpna
tDIvkaPBeYqEGYR+XvS3w9S/DgryLSXaNU2ALPQk2yM22kqPo6MplkZXS0Aaw0gcD0ZFFcOZvqUw
+GrIeIVJxhBUxpCJRcUaYhK3s5ypA5hVjjXCpXqgQjyn3E+Zv2iKusQOAkbDmyedTQUren4J06Kf
JQEgDxw5H4sPHps/HEbO+4GixPBAKPFoE2gw8P8Dvprm3do8nVUicS9E2OIjhItPP0LsYmGxcq5z
MjCekmmSKA6QhgaH3wcbD3MJ6qTDqOm3mOdoYKbRmbRi9MFIlXLo5pDSO+kXQDf9+gpuj1L/V0hY
jZUOkKnYQ3kGKN/vm05b8ZX+0JVqwiA/epJzFfynbQZXPqVzhpLASUUcZ+LLUwC8ZK7HZJGpoEBL
HFUONudA8hnEf47L4z0kFBNddxdcjTGBWwajSglndXqtXkG8t0+2FFQFTpHz5YWs4jMSFdRTNyFv
9aLa2KSIzngy+lZgYV3g9N+i/6QpUDL6WK0gc+Uw3XL6ztAbGp5jASHqYyzJ/5w+Ey59x8mPIvgY
3tSY3IwsEoZKDKf66CGYto+aB1gy9niDkuGNbrsFm86AmRM/FN0DIofWE2m52Zrj61MRXQQiCLQn
xwPYz0JZWsvW+9l4Xk3Vov6wLwcgVo2zPDIbWw6XfV4QvxTZZuoNPU/MBoCVcANerJehM0xdWDhe
VHNr7pAhYX9rOuCUXi7LBcEHDUULhEi5PlDVZbiHjDubtJr6Jwm/o95c+05/qrDZXxTU1d3XuRdT
V8eDFZDKu1VZ19YXK6MjzlyAVRTjYbA7W/FPZU2LEr3+9eNbcubJ1+X7tk7/LuvbHoiY1arZtaZ9
gys7alWcIiJJPNIbbM+z7nacbTp1gwFJ5qfDuvvq4537AOugPgkoG4QuuqEP6MT3zT8aE+plCGqG
IrErgOAvQ/+vwg74AcAehLSBgwoiSTvjAxDSdPo/NkRuxAHnktDX0/IHwf0mULBiBYQAP6a+wHti
yVnXTT9+84mEa9CUWz8ineTR9QDbqUTS7u/5q2a4QnAJQlbAFJJjhnyUJUcgbEU0hVwmmtVnIVgV
AzIjS6Lcp3FLRJHmL7Cz2GWaqheh7yJhcZ/9BuAzIWqTMU1mrnMNkAveBTipyaO38il6GJwCVqNZ
zF8JN/cAYg6dG7sBNnAejUdiwfHke/s8f6Ek940DIeoroOX0kjV21pS8tqXmlrDUEbue99O8Idy0
otWV0x0ILprS7t3d756hIAiEvl67DA40yX2HTl4dr1fYSmD6YIRTIIVkA7yXjIflFQyzYbHEQozq
C4IlHFX2nKtVAryBYwSeTO7LXY1e89NsF77mFSiclxGYiUBYigNCRfvxMdytX9PrhLzYf0WwPodb
Hp+MLx7LguHkV6bPvjib1Z9b70i4rwX1Gam7SyKzvM6O4WlZ3Yjrz85ukXkMKPIfwPfTrwuOA8VX
NkU03H9+5T+ZV/1Lv4AomgXEs8xZUbDeB+wlBgMABLSd3agYLNEFQJy6E2BPMCL97aYks1Bheceg
Dvisk1mxQAVyaJYVffO+6SAlPih2Ll+d4Bz85rQCveNDBfkAurlkeQRtL1SD3HRMdWTZ0vk4WtMo
CfSQz76+030FOHzDJNnManiH0i3wtD5AX3LyPjCD1JZhm5wgQUUMte2BoXiaACkJLtJOo3fFUwoS
KxpBpOX5fljuKY8vGckUX8c3PEAXx/sZIRlgrqtXxR8XbNEkdz5LTi+VR3wHyQrtBL1TervIInH4
9wGHBRAmKZoVpW6kzbXhxAFjfEMgTGFxo9QmAAMY0KugyWtFdRYjtpvvp+UlEaCnQ84Q1weh1YN8
uUHRFOa4qO06C58nJSObEQ9BcEZTCaDVHGh2/CXX5PvyUOz+0O20WnXMP0f9P3blBLvJN1meR40i
QSNgx2pzmLI54LIR6VTzDt4X8IBCgXu8oUw2UCX1JakLrTuoce215xrfiLOY9UBQAlMXYlZ7lSCv
nDjelB6pDj5DBVT8hmWhPILUt46/bgo2cSDXKW31F34j4oNIEFo12q95nTpouukkSRhFcUxGzopm
OoFiOz5thUVxbioQVNh+zHgiRK1u30LsyHeZLeFDL6Y/Yj080CZRgtJVNqIiawFyScePqCAF+b5P
St9VFjMzA+r5n3SSj+lU0Xz9ahwNDG2YplPvPfuEifEjPDGVVElFNhRjM0nqu0Z1XaFJLFbyMvMb
aSh4YkBllb18XkOb2CqNGbLGNwDoZnF33fQmtR6IhzqFfOIIYHIjuIxiud62UKNYlC37Q65Gzjzr
BYYxye4/sqU27HfWw9J/X7laaRcv5xseD7wQCxofYqVGqctKrrm61g/Wdaa/05XF2mbaAHLtDX1R
wNS+sndZKtDwBNJmbQXCnaMzzxWGSx2XjBEBa+HKUTwWmJvSn6yOQIwEOwJi8BOoLdjOYcDf7C1B
704Him5ifUMIpUal79QgO0IT6RyShgJTz8GgH8ISc247OutEHUY0qeXYnXfMO82UMgYsj94xfDCh
pRW+IYi2yAnVG4w5uRdSigyaf7sHup/t0H+E10l5QxMFmfY2EXN2KUy+Y5Hxzj9EVdTXuUlTkA0H
/fd3LHJePb4QPij6XG2QvRFLhx2GgsIGyjJGjx3AwMtlFHFG+CVCD92RXJgnfJ/jsvjftvQ5xkMi
pa54DhqBIFKWzdk9jNq+Ip6iyPt06cIkCBF7tWopjC9AhPYBglj48FSMiNPV10MrFr878mD9H3QL
eAmxPZ0oBkylJCDWWtMc6jwfwyOPirSSxTsRqYl7z9rWSO96vQZBZEJDlIWrSIgSvhbdW5BbKUgx
rvEWA+iwMRw6ObnNABeHZTfk/x9j+gFgVCg+nwRI9EG+YmojcQwBgf+ZwDIdAaqqac+HsChE8BMl
9BKQWnFPZE4mIuSbJLnGyR4yPizPLgxdqVYK+SsErwgn70cUpvgwEbFv57aZ2ZTQaBVlVR9wFrlp
RIVGBy8l6/OC94xudj7fMFp40j68bKhO51DI/GOXEdiymlgVFPPQK/lOUxNru2aQxJxuiC+GvDQ3
YrSLJaXDJj7Ymn85vOYHHKmPqp4onC2UPX4uP89pY3Ye78Yd5i9pJCLE217sjVA8A2htWI9RZqku
0A39aIqFllXJGO98xHRher3pRA1P/C5hvxm+MQ6C9yISGF1PFHMlMiU8ohio4sswER/KzCyzoDUw
i/r+/tLjQU0h14wdiErgePFBRtGRuSD8/Z1/4NaOLnjZaaZNalsMH907frMAe1ydsDb6t5x19MVs
8UCrYoTyA/q+b/Dxz4/saEGcp9bBRr12sXLO7aDtVoPL4G7Fo7JTGkt46Wql3tXae/DACTMRjcaz
K5Kg2NjrlX4MzWj+c+yCmRbRW7PBG5pIlzfrrIk8aeE8h+hyQO8QNQ9nSPKkSPmDruKP7LpkyRE6
fsuvSoFfJFGtWhn1IcasLP0Hz2FePu56fH72fgY/T2ulxfVgtN/mabX4f6AIy4kYS0I/9MOQSarL
oglZPgOQ9aLkPi2w3JgW8i0oc8GwwZrPeArurv/ubvgXhunwQoGAl7l/k08gCOpkuPVZfCZvE9EW
/+Xf0GN6uWAQyBtT+jH7WRYlsEjn8ZKCOUolvvhWPlEI1kcBbQPVWhvVEEdzZW2a79yHn0INQq2F
OR0kp3cOw2c5jMZofOoQ66BkwNiZ5CMh1+lLJ7cFp7bo5Z6EdbcB2DX7Mj5wWUiummE4eH6R+KrG
bSLXxKZbBdvPJf/sZch3CdP/sgkEMwRoZ+C3FQDwKHxzEaAcEQJmP/Zg0Zvf2Y27u58eV/Z8tEFJ
VtuYajzKUdjdKWm02HtNPBVEt1JiI3Ieei/Dd02KO4Roorr922Rkg0rz8MOp/PxGqijv3udrvnWS
5alLWhihIcHHDmk5faAB4dcCPlAYxWmXjF5IW9UTbI8UDFLNStwP7rn0nao+oR8ByeVzY/eMonf6
xRY8GRmI8AoEwYJRFMOPiOkTq6iNrGsylUYrqLYewvR4Qog0KWrzHuKkrCS04kUZlUrrBRCFAuBK
q0+kXy3QTxy7dT+2jnKo1FqlrkXxA/QQkecMwuoRVO+B7AB0uzHKlihPiw/FLd325vq/LY7XvLXQ
KeGlbya4AgAxFdPTRgFlMYfHucMLso4GrBTtuNI5/wc0yhiNW/AgkF1mzM/K2Icru+Vl/Z2PMMKx
v0dq+vqrvUEEhRfVKeP1nf1eA3TdtmA69lYzov/my8NyOz72y0JwWCAEl9X5c95agIaLwxVi9scN
sRnov+pm4WcQXDBaY+in9q27D7fjNESGYXwCHLKjmwKcBJrdMwBVtcAIlS0KIB6Y+VNwnUuWsOxW
CIzGL0GzZSkE8kkk9w/rgCsaXVueANIK7tmKaRBhILbUHbFRVv/2QcUjGOGTjrlpWsj+wkSZQyF5
b0q6l86W3jieB2Y4DiX2/SfkhZ5oa/AkgsagUGnV3WbAQNy4kfIN47AYNt3b4O6lo9vXbrIFADYF
rjooRtvgHubD8ywh+VysuECORhomVn2eOvVgPxRlHzin3hBq+IzXwTTY9aAePBEVYCWDO332WpTg
qZPDWinZ1apRr7I0M2bM05YPXqZT9VmnF5jIbHc1DHS88wt3IbMHYLZDf+0v5f5fN3htB7PKLB6p
Z1RViDLbZn/3Fd/t3VZSgSuPyS5DPJyjUBhGVtmc0gFkX+xivSFljYqJTgabR9NgNdqi9F+tBZQd
WDg/g7jbptJhi55BS5KYVjO49RWnpf9GIJ3xH0a3gx4uHjViFWhUHqZuXHwAoEsoLz+J2UCC77pY
FVazd8+Mruwi5EJS9647o6B0QeKibtU6FhMt/lWALRLLoupi9ZtFWbRD42vW9khB+df2qizCzQWS
4QVnC01kNHAj9KpWTwmuSrhyGrzUX8Op8i/KfYpbmpm0bEmRCS2fpoESZiVe8HbfBRbyrAH+Uh6y
LqT1Q9Iy6hbSPREDKQbFVCWNJBtkVDb91ESqKCRDfkJNafurCoshnS2qyne7Sz1mUVyIsX/wVJOl
xnaK6RZFEFSG3VS+jNJcQnSSqCXppmISkciSevLcFL3qDNMvvAMn+VczqSL6LvvfyJ8738tv+nZD
bxpRc/zCxRmPv777R8orlVof5aelsl/ux/OpRqOW4fH44btqUYD8NACY4k+RH1TNMkEBSZuRqhFV
BeTaRHQOLKlzd95Dk1tSGdvBjUjIAmng2fCwWSyDmv1mbi1stDC6QDlJ9/fTO/fGyaM9ZBf6KGec
kE+Bhr6Y+SQjA+Xic4kRPkfHAHqV2wEFhlQys8rGQMm+XoBuhPIhWbKOjd4bR2b5Tf22nOp1Usfz
6UWlxFv4tDM2tMVGG3KW9brRvzrVIbmzBBBHZUT6WyaZ6+JqwUH7KDsodiifJl5gjiJ9Md1X0uyj
lVtbKhmS743iv4SbRaq/MTNkQaELm3vaUNCqYHMZsMX6M1RFyCPs89j/GRTek7CsDYFj9MnYlbXr
Y6Djxv39d7qLvMuw7Lp/fjj+bUH2dtmlCfRK24BdAs4Rax8pEX/AxqPNfTZLLcIWaBuyzn/eBVBw
PioD+T/11pKjhLbkjH9pjQLp0g1/rhIanOexvpH5gZJx3LECZVzavmi8J8bWPQ52VI00pkmViTrE
jkYn3Ob071FDienntawHi9l4H+vJaC5NhRG415Wz5t/niEqXNp22OTy8VcoPidV8bJC18yTWmbyr
HlUD9GkN2HedZWkJ2POGoh841+/KuIo3Rt1aucVCQYPg0ZwqdtwXiDHGs0Okuh7KH/kk8NJufYEy
4kz0Y7jV7yY2zXP0OD9X/UdSCpL+d2FWZ8ij0bRSkwhujaMrMGNWtmgkBtg/Pl8g0E3qpiQ7qUIn
QAR/6ZV8pAlJjbfmcMlHhQKVliOZkMfqvbiIIf0nmRG+FexU/yGmJXU+mpZDLidq9apN16n1LloV
pIZxoAuSKY2iVzJWkqT2Pn/27vurGJRaDxkCWVm3h0LDvLs7DdbdBxIoWtk2Ikq9Xufpjhp1g/OT
MdTOzOvV6NZwpAoTozzcBdnWbCzzup1BQz2YCc6YlW77+bdLB5eOfSaDWLxeaF1aFwrT2Lkl5rHp
5C8HmUhA0KyDRtvkut53um2CHO0dzMWRgu2V+i//4bf6nCh8F+oWc9oeTH32nEPZWDVM6vsNiW6Y
one0VqC+b4i8/mGI+WYWnsn2iXnvqEpsSyvdC3N7G0i0TJTFtf7Es9jtMH2lGP80XDCnU8BULCai
KSQsCWuZJyY+I7Tp/xtsG0m3kZo6pbcV0sQDpYBAInntZuK9zx+SWe+QR6pFSa9+GwV4bHjKUj85
OpZo/JJwwj+0B3mboznXrgTqFNfka/DJ55THMelX5Ukjgq13tKo4R4hH5PmM09iDliecDGGrvPeV
Ps30Xuc7KdQNu4J/orHvZ6gP6/aRJBNzXwIDDUcUqyp6hk849bu2Wa0sH8dli8ZKidVKa4d84Rfs
W8dBDTHH2m4uUIy2H47IOxM+QVWRqv4FsY2PtCOnyqlbn8ioSJjMDvBrblgdP/Cod6v1jpnX6Gfk
BBiKgMnDWMvUivi92lYHVa7+fV7yyjvr8gOwj33e7xz9y+PZa5e9fWNU314Dekf70TW4lUlmWc3s
zyoMaKerVUs41xn8/VBGGbIqeBtZ0GgCgp7QSlotqshKPf+uJTCYO66CUD3KjPaijAk7dDb1tUYh
q3EZqGNnXff1U/0+pjfG+O99oLV69FNoO+hOiIIKmP8IU8KNeYgqMh73f1IOKiLKghKAa+GveRjI
4vSgiITc9GrV8tSqfLKlagPWBE7FnSQh1dYm2eCi17W7fftztVGqkGglmG0+SIzYaiRSIznRf6U3
wsMpLWmQ6/B9Y764QPs+wMikpDiGjcJp0NWwb19lbByk7i2tYslpKVkrr+/r6zr/LofF4hFL3Z3k
iUQp2dwisJOvqBJJOUI6/y2IhTWobRnDhYv3TOixJsHDA+aoKYiKNE2EMBVAAEofLwYbL8QaYn/l
kW7N025zASDGo28dPIKX68UYQKiu+wgM0X3n9L4zKrVGz6WZuqplk+4zhH8aaaLhQX2j8665rxRS
uMS6CtZSjtBYXW0Gbb5KIKWJpkWppg2Nw0aLQzeX+HrTqdgtmg+TFLX1dLoadsYtbvFUzjO7QdHD
3+c//XPd9wgL40Ix4rt/f2x1rBD6FJKW+lzBmG6cnXo7eJLJ5EFKgbTrX2JjT6LMztro3YD1vIKf
KwoI5nEbkLI+bj2+ayf96u++0VuTYk8mSlKIO0T323nRbjrNgsQdvS71P+2M3tcu9bp51jszuzhY
2zXEp86ZqapULRoIwMgcXuzYJ2tZPXsdOhaXYAD0kqfTlMsrmZ0BC2MCuv19Xt1rmeyz6d53ZzOB
pYeNR212harVNh/z+gvgODi5omzRABzov71XOjuTl1uGkx70wRVu6clxfJ1ljfVsllB9MdLCPsB+
MUFDGGeQNUblmZqkB1+5Ayz8ANWOHAsOWA67KCYxGK4wXACoV/tDPY2dtwZXqJtmUSdjRYi9/FOf
PmpsEpVX9zl59YuVQ+byXJQe/RMdBKTqXymY8atp5YdeedEBgLNsINFNNZUjJBXkowLh6Bb+qd0a
sP52eHyqpokrCLw1GkMk5Fr7n0rb2ZNZ14zL7/CIzv9wF7UK6wL4XcK7qX3A08G8C0C/P5in3ClV
rfqVTlCL9nJxMys1I26S7163YHcfASA1juDpGOb1h1ldVKtWq959wLk4UkIO8mTCP47QkY2M2cj2
GPcf5dk+r3JlFoTam9P8unjN2vR+mCth/ZQjJKMbmrjz89/+srVX9+C0nSjfxLbHuja818PIwPAZ
Lp0Yb+/c1yFAeKM+lDbgpz9Q9eI+esz9uH+/sxoHx8Jp3o281K+d1/Aisy0LicuGDH3OQTWPPzuo
A8Z9C+YW75Ia3c6WNR7/3ckWdevkRkibdWx78fTpXSZl1jNw/DiMh8hju/e5ZKs6aNvL/ezqruwL
Z6SIcPPEHGs10OdDt7U4wMVQk1KM74S8uLK3YQ3eT96dL0ftF/PspGTWztgVpnu7Xe01MRDfIfNF
drn/ul78ouoAdhV8FTV1JmAMdBuSuz484Ml0QHce4yUIqBaGhxG7p19Q1dS7x6jMGtkj84u5CTp1
sjIpuB3DT+CSJQ11QqRRx3vEzYBDRaHOBSK4ZjSF1f3OENjn2Rn/x9SZbaeqdVv4iWhNUUFvLUEQ
EavEG1s0ESyxQFGf/v86rt3O2cSsnbVSGIE5x+ijF9y7bnT54nvWlwPLdoxj57m5Te8V6fdS/zDL
bFS8wFwqKQlhnQwrTMbgAbYjVvTLuN6sURwwVyg3K8DWDwwIAc97BE0yLmhBn4TJDl1wIL9iYHxq
rAL3UfMxBzLP28tvGUQ+Vtlq/2fHzeuKdya/qsM7TW2lPtcetNKGpuXhxQKB6gPh1KSy3Le3b6O3
fzBGAfvd9bIEfBUbuFfwqHS2FTJ0cyyk3TzzH2iid/D+HpNrsPSz7OGl9VezvHrfKn5t/khKw+Re
Zi2KrUrvaLcfjeGjXSF2eFlFTnN+dk3Yjfj+nP8uCs9uJMPDu811HeFLu22F8SuUp6uE7Yc2VVQC
B4DRCNVz4X+Dl9snPeGB08xPqS9YXM4+mLMAkaiHkc5F8YoVjl9SyV9NxwEV2k9O+6Dekm/cE9hc
gdbVQXVQEv2RnRfgxleGQ94HXu/DUXb+A+uTnuHXAPZt6GI1BApUEIPL3IxEHEoLJhDWNhyUV7MY
BblKcvER8KNEKTO6Do0l/gatynGAtGDyvPRuFgRBStdTN6c4f7bu8Thp73G84fbWDR6GFwQymkWo
oeSGT6FXM4VMxvfnGJ/5R4d40U0VejU3hvtBHYU8Xgn0uHcv7ZycBKGPivDQUSMC6uiqzi4TTvup
MVVn8lM40Iu1HjGsKoxKqwl83TaxxxSU80d7g3sNJUIdbRpxvZNXnSIqrnWAdJ7zBVO+vH2tr55O
afmzv7cvO6zcnQNLCDchrEOEhe0H9xZecXOb2hnFZw5c6NCrFyNNAb9XAoaNFla+1MIdm/brxK7U
k/wk0i0lsB/D4dVkQoS62ZjF5BDgoHhqlednF0X267aa4bQmx4ibI+YNqw14nMYnLy8nVpdLwlsG
jFZ6CkwvQBQ1BCAiYDM30eao+vmbrxmI4a8Bkmj4ZReCZuqVuVbvfbkKiusFBnNvns0YUbOL2ATV
U+8MmXTIHfr22Mm4pTTXFtCDyxPT8XK3FG4RKnP6qpodyfaRLISk9SiiKJTwUHXtwHIzKukHS8LT
q+1Hxwk04FYppwMhx5t05VaPzOHQaq8rEVxgWlP5KNIE8p52kMsCN84jQwQKKbj82+lRgTxe/Ge/
OAGuAdzFcPUmGp66VvEaZC4nqkW1JVOvj4exWG3KLaGodU4AhPieycADq7Yra68Mqign+oyXMtIn
7/ybKElkNBUPw1HUPOLuDNyX5uPWezEG7JY2vLQARXw1yumhCEkmFIN/VKZieD778qBEiZL36EJU
auWjSnP26KKdwqjLK37wAExK3z5v4QNCq8YZg/wEJMQgH/EnvzmXqn3pcd/MhRuqHP7cEJox1vpl
QEnh6CDsFrrB1L35+PK+cGXoGKyxjR+MY81n9/RqnTonxgRUZayDfjI8OyUkSgEpCYRqQXOiLkcT
lpErMrqAUxdmr+rZfP/ZAhuuF2ZEObcmqZBkJnwJVK/KtYF/eM4kJ+X74Aqkh9xJATF4uyXt7R9Z
bK0607ob4i+uJ/LQ3DOSbKqmpDWvENWSI8gUlvpJXdszScjbN/BWDWvpoxzqiNeXXCr3LnqTYaXH
TV44OJa6vs1Cc6OreLYoV9un0akvlEOtJffd8hvcs3AtZ1ivNhX+yQ5qtJiBms4Uc091avqJsgCE
6HbtcdCBVbgJGKd6WYTcqsuH/ELfP0B5L1YY+R8xQg4wN1Vs3d5fI+DaXZp+CM7AfrU8DzQ/+d4x
uFiYELH/DhbmtEfkhUDbDs1fa6pMJIXFaNR2pRGOGUBhMTiuDcqj8gi7QkpS2VWWxqUhslzusD++
Gya7PsDFuw90kYIy5t36WI7RBR73wZJwpPYLeyifv5yXyfu++KTFcBJP38BRHV727Z2dSEc4f1DP
4lWn7uHc3EUPQtbSyfb3RpiOBmgvV0fiXYM0PESHKIkOP49Nad1Y3L62Pgmz3sGrUTFE76g+WU50
d2bKkGK+pamdWjuEXUWbcuAVEQCoX1etW4WMHYXwCfVSEFSFlCaSvLtMG9pk9FUR212BB3GooKlT
kF+ZOhaXqxqaZSZ8/EpJIO9OjaAofDkQ4nNlfH4zGe8pYxypMNtQk+rqDrO+eKvAW4e9DiEUNfur
6d+6j77M88mzmpCIAjJTRRqtmpKAKV6cPZC9rhJNpHTuZbcljfGjc8MPu3hWy0O3TjZr5uS+jgaB
gybkgM+A+XUpNy/ftZ/b7+V3iSnWprGpEVxIIXRgVKu7RfQBQYAfgFX/tw0NZFJ2x4DpwNTPSbq0
k0eKJRrADg2/0hw4ikEgAxUWrOJNzBD6UPkFKngOVMEAfZ2evSQqz+JpJTLDCzkjYePcM1jQwSyi
mLQMnb5nlBMRxFj63jzxYq0J0MmuerOQqSOoJ2bIGjI+qfTeTFJC+Veb33bQiCTqkjzjMD5ALcwH
UCb9Cgkl5fYxSpEGHybYOQyXI7QorKHLgQyn7v2df/BPGB3hiRGc+T8TMvH5y+xpNVR1krg7tzpq
jK1RfGkZ463eGeMXpowIK/nC/nKQ49k5OPix3b68mnW+rz2MA63zSQiNqwio0neujkoc5sAcpKRJ
5/T+ctFrsBkevWshX8ikN4DE9aFWa2ShjwRk0FSKhudGbNRxH3mhxEkgqXRM2yK+pVbkyWpG+bEZ
VW2i2WhOdKtilpbdJbJ0DSWrhYdwg10OPaCnQlcP65NLknkVZFpFPIl2PxjyaOS2fVlbljGjlpsl
B5cgcAN5YoBcH8zg5GpnUwEK4fraLCGnBAzkNSryxUgCw+ALKejoOSTz7vfxHa/ieTy3pqev+rS6
sBYmsYBPZLvj65eOeBb/VNb2utGMo8ba3FS+sGm8zWpfSK0qX5Uv5Vgc3O3PfXNwy2v9mJ37XL/6
9rCGS6tdJCDa2GTJJGrrICIg4rKG6ECuUjpoSvyCTqZnJZKIjAExPg1UfapZwqscEovtonFwSf/2
dI4M74ZiweL8IiUf1YbpZocLlyh7L8h6KprlCIUr41h+TSaFcRE/Iq9PPcRwlKWlyaVGyl43VagO
EYkKTHz1VF6rkFagG/4EdGjKgVa/1gifs0feWvbgqRT1t6rwnbTNfAHUeooxJSFWmawVadbKTa/B
gWGPR2ssA+M7PJaDT6tKHSH0QsjFV0O1lFwugbY/LlSv4tp7oruXUl2w2cNdAJeBrQQAlVVYRoEE
psNqGry8N7zj5rvRPLHgvR3/xLAKRdPmDFX8Chl8tWvC5SwF/dQZct82PWhvTYSi1WgPZAnslDOB
Q7GyZ8120PlgAMPU2Ox/Q0yar7VvirJgULsewdVpBDUDJBdhuFhk+CHNsZi0r+N9gv4/ncrwB1Ff
wW74sFU1RxSk56YQEYB1Lp1n1n+uYhd0OzbbSOmw/kSNyGjRHhFZQ8PGJX4Y7o1OPFpCjSi/kFB9
6Ay4fXKta41L6ZfU2LGM8p7pbSG7AHVmeST6ELRWO7pGAR9Wifhs/Ifhx5sJLHP/WsBPrrOaMnTY
Wi2Q2Ea0hQ9uhYxIPaOz/FVitLxY9ePKeJAxF604MDP4EFU5/SuuSCjfYpYOqBbTnHX8vbCnz18g
MOMnmV8qzTmMH3g97blPni5vDEGY2e0HfAJsQToFWKQdtdd08GTCwo/B8QzJl2M7R+6VPbIV2OT/
tB0Q2vELsXpPIBxWP3LccO1sOKtP26Bel7RZXvg/XBiL+qxabB71MYOBGlcC5hnnjjK9cVJsRfqp
9BwCVgWUKIFuHYK2XBaMoo6mz7wchlLhhl1jH927182VTV57quqD3tZ/tPRFsVtZZKy14/qYPyrU
R+0raVsvIjIpQpXKoErO4odf6LvYRZ0Mrbz/DMAki4G5ttGYmgy/kPmdGwmLjvnrizMhOtqTZ5kM
9froyoPZoXZxLWxThIW01/wr2AoilLQA+BiRyQMko7iMWz/17sERGQrdOhtqDC9P8zMEWy/pahHJ
oEZ05V5CB9XFr8Rm1v+gIsUBEpbPi96NDhmFlIQtRtfwBHv1bf/cLodqhG99uAIsQon/xN5Qqhqi
GVmgbp7tXrLm3Utg0QcsCAGODrKUZGwnwgv8De5CFT2EmBURlql7N9nelVlMLjGlwo1EgCzYeZ/D
wI/F6F8Vkvlrb8xtExtNqvMkus6M0XYST+gQCbjEB6gMa2mdf+1mBtPA/Ov1tRyfZq+v0+zwoxjs
DBvYm1OvMwHzFH+pgknvydNkf9JpzrtMo4axf/CyvkzStzyKPzEcb+AlrUQ8FXN1F7Irx4X4KObf
R1p+QeQQ3/1bcMAVUHoLpViyNAVxcbzoLD/O9dc27Qf5lilkfh1XV6R4cQVEFBVd1CSBQB643F50
zHwTk9nOq4/gVKooqUSehTbKKjykPx51/xHpJWjAUrAYlXDv0y0q2go94Ig1ZbRHoM+F1EVW/GQp
QcMFm7baYbQHgPGRVGAQUai5EkXs0NtNMFCnzjqyHJD3Aj+yPqlPgBA+l3Ox2V/xmtFFrktdJds3
I35qfebaAAfci/Ob3ED8nj7WmFidgMpr3Ut41LlMxvogyr0TNiFDfNP2Xd8a2iNjUB8q/9QG2WB2
WJTKRu+HSQfJanxXerFy6+dOwaym7xvvhKIorTeDQLcBLDag+m/sXNXKYK6MGyzOMZSsOuDDFBfh
B8xXz/IZGoQwQW8PzyA3iABbbnzC3Smm74y7VKnIhjrDjpqpYOcx1wvD68SIToND8AWp6ejRGRVl
5MwDnGHbl5EXIWwIaQn0NCRXvOwEWLPQiZi9lU2pxiA2+tC0VSyG2jOgpPT18kNIWejzOat8dWFt
Tp0pD3ClMDEOm+7aFe/CAsGG0TNmMWdIxRigDscHAcgLWjJu1sX4KcWPWMx1BoRtRZlxcL18slg0
aANukMAPqh6IkeYq1Yl6Lb24OsWwiOBtKLxP9Au79aZx0qIql55mtGaRc03wC/2TmoYP/eFGk6gG
gX6RS4ImDMsYrJ/rnem0yA+A8vtT9O+cZp1o9fAwNK+QfuUOnKW/lrVqEJbLjT1fjpOf3c+rW/rS
El3uc9srJHeLR7COPeMc3d6VfqPH95ie6a34qercT8wLc2iw58VpsVtsh40wHi4jVqjpbppwGJNP
LmQDqasKG5U2sG8BTYsXDK8eNKxduZay0jk1F/8nl9KMKEqwb8dwSVzxdp+Guaf4XJnzlKDIATx0
DwyTMNphFYR02U+HSnXV30K6bDNYICD0uR1cSH38OiCV4C+1mMMSnL74xcURQ14LEGVAtAdAgX1N
e5Mw0Wk+/h5/6bAKuUqPG4YDXIEQTP+A9qAKjywHrtTwPMIvh6d3HiR90zstntP3tMKgAiO5oeVN
34Nr/+X+wAP1E5i9lzANT1E62UXZ7DpbDr/Ps+RHPW6+NqZHBYmqmJcDExSZ8ZrNU4gId5eLzxTt
dYEzXtrMHxeXr/O1eQaolCHcsoumHev9SmDTMqzFr1nGEW4f1w09/K5gC8TMHQ5jG9uOWjdhKsTi
BDL09fq2W8D41FJpmxGGopyPf8oUV/WjCaIWsgpG9i/Vu6duDSGEKBZSP8d9JPYaPeK9yKOa/OoD
xdqo7lALoWS/I+ugJuU4VPYePgszJrc2BXZlqDL7TslcRIYzaCeuw82+7DGQ1faAzVU82/kJQxxH
G6KFD4EixjH8o47GZoWPVaVXRxkSPLrH4g0Hvsba4FjkMwPFg0K2pJDDvJfRE0U6qwVrRB8DCToe
FgJVAeDF257qM0rMhF9bt7cIC1AWRS6lKKDMisA6MsoBEfVJViU7TrfJxdfc6A3zOIomw3T0Ro3D
pvnqqJYoAEtuSLuznAgrAlQs7PelD6TM0DKnDDsCtXs2igVH8GVstaAoLF28DvThfnrkWH5rVeK4
k75BzeKhpmNg/ydKLocDo5dzpEOZarFTx1VYjkPytiSUhuyIak+dmo7Ezag91Bdh1wWOn9L7GJir
Wdyul/llns4bE0jybuosf259g65oj1nZMB/d+3jFAenj2UNL3RgfZwaPHawwykd506qrgEMjX3va
WY1IhDsnbVxTCvKMridV1oABPHtV2ToB+lvE9HwMJinynR7LXlodV8nMxOiUh9KFY0CgDMz3TeZu
mQehuxzPfhmsMnbFmfi0v6DfBXohvQGld4+XyxEHumB48z7uWIW8UjjumYlgDc/eO1f5Z8OOPWwE
qDX2ES5CiGSPP/ufV+tM5obN/qPBuTr2k2v2TZyG9j8fE2MxAkU8JDGoJhWBxsbqmJ/4OKsZreLT
zCQYOJjWkF1Me9izfcMAFNvnmDTM5FssBwnGs2EJWCML78ElumJiK0dac1PaZDCg2NQ2cSDwIQ62
wZFDml5MULp2ceDsCSWD4h5LB770yT5p499F3LEObZ/64YVMtSBjf0g5qoczlhClOjMWJo1Yy8qD
KYg5ZE3SXnNplyjfPiTRMmGnp/kSsyHh7SraeE9Do6TQT0xyjdXrykMs+VfX7kltIjmBALZD9MYW
X3Xz3QW2DanY/Wt0irQi7iedElVl6m/doy94XzRVkRCvkEtVI2hzVkeiVpHnnofWYdaYP3bdxq31
tvsxg8hX743XCGKodgkdMv7wSq7WAU/ucm/Z55bFZQcszKr/9/q9cJcxq17tVha7Yywnn/hv+wea
u8d+AEo8Y0DvOK2HR3xFlm1KvBslwQXwX1yJKGRZSADN4A3c3z1RaHSwmv47irBBtdpiWKjU0AD0
g/Qoh67oldAfSdev9zELDSuDPDHyP1JWqVAg4TsoKimHSP1isnOD03ftaF3SvgAJgFf1A//lJy1L
mM7uCb7YVL0K9lWLEy/BYjlfzmvPFtadw6V3cIQHH5zb7w5UeOfAZETAAH1jiWgM7h22NTd4Cs1X
KUiPXZO7GID2A9zX1znFFRD45rEBX9+71aGxsMaE546fo9I4D8H1ot28PhFVuPpNf98DGfzejRkH
D2rzM8U8xtb+1rujrFVJf8It4xidMey4A/1Ik17K23vE6bdju/J1MNto2HjLSf/b3JHU41Bz1Bvl
O2pAfNOXvBcJbdmTcFK+1yq5Tzh4aPPRJsQWFewHVmgHuL20Q9hMmvo2gGCBzJJmc+szH2A/7Zwc
GmztpfwhRuprqKM8qgBG1jmSoDECCjf5AUVfVPraY+x4npW+zrNX0oaPWV/HoS7i62w7sdbVtblO
fqyxlq6Tt/Q/h92q/9qBnhIRM0P2Sa4iMW+4XG9buDfC41SQSoh25teRnbccqi1crZ7tbbSNbjMs
TKhgN7Qtlw1ONFfaGWhqtKFQoCjZ1u9/B9vpCbf8WeJqFPtiE7hiS5P9K50rbe3NuA4X2F8BhMBl
+1AwG10k1M4TzwAaphG2AKM968wtAGylGcPpfCEMQdb5b/fSv/RzIQyDincY4rI+hC85BGMhrvWB
6VeCX1gONTSeWt8SqDAQgSX5h5auxx3TLffe1JS7QDSh50ZHfb0NlWnRmD2iR5RPEidxICbCf7W6
ubvHVtEx+sdQC8YDK4yvbIZwbFb9stbvzXtTXe9+LhC5MSSDGlntFADFfK3e8+BVgkqghUvTv/q3
gZvWoMysipjiJ0jJGwsURFL8G8tZMUiEy4flA0oigaQs52WvlL7goK2S0ghAy55vcdZ2eYfLRxB7
FSDISnGoPzkGivfRYx8cJrLJF5Z4AMjkzFmjxBfUqKPCQhW3+cZ0sj4mr+sjFlP3zf7HXrML/Wsj
VXjpucq8Xtd5jCYd255oN+FuwR9PvgRPQUdYzh15bKM4ws45CdMAW2aWJFYgnPJrHoZCuPyc5InG
43OejoBbVlgNMw+eqFpxsUIVP60eFbssiGdYms9rrPv1SSU6rA7z07J1mMNt+zDcsLRi5YTFSL8C
lVEYNLXPvbvOkUUqHDAjuWObw71om+RkZ/1TweK22WM05YASW0hn4mqGey/BbZC5c+qsw6KysQ71
Zlzi9r7Syl+RFWEAEIdvc1FzX7tRVhrWeqb40kCEo1t4QpDUzdjgIbtCmTLde6lb8vcIBtvl8gIc
cw8eWUZ9i09Ro1HtHsoglozZO2G0jtRuNZtRtzvsLgZSaAv6/co77YHn/Z7b3sCTMYcLbOliw4Gf
B/8NsNdnkKpo5sGAL+TvXREwwvDR6jVbU0WpoMaA3P6tFNDrjM6bkjJ1z81mp9PrdQj+PHt26y9r
voNQoqOQ4cilDbnfhYiMS8TDvXMKuwNsS7oTN3J5hvA7mj2fOqb5AC6DZ4mp7eC4/cUOj7HRpfXE
3fBg/FQY0uQGJte1SlCPcZcCWFwgP2D8i2xCHjdwnWHa8l2h06LERYcbru9Pq5M/5iU5CFooUY9N
NskMCQjivW/YTglIJ2Z5xdsSn238dZiNAncyNY+ny0ktqgUlNsazs2+dWU9BNPzKIPZLw9LQHFrj
yqg6PMxqoxMb87bx6FSO2XcSpH7qH6Eu10a7WX2szyozZdNx674P7cZUtPN3T1MQY6YJkvaad4TT
sN8oOmn10o/WnKllxw+4/iy/cWqnef9hN3e7RvNyd3OEAXaP7X+34RKF50dDE9hBdcjIbjdbOoBr
1ED595EuCFURowngqUpUPzUrkQV2pL/lukrmS7pJeGrXVjmAi1hyL6WOmXZsPGtKgepla/oen77u
L8fETB5xLt5HNb09CDukLmYyXbxBhIhfzeX0XExEiF6CWAXV7g8TaogTZlAOr/CVwlPesoAgcU8H
Z9y1znBz8iZsxjeeKFTm+81+k9DjgdyxVy87VyxZrMVjXV8c0P1T/ZHvWbxVmYNDw8UXCUOBBEdc
+ZWPGoTK4j8KBWb4rLK1I57KGbfHDSS1/FnDXYzn9VsFk6w1776QYrDiYtKi0BEBZ5dOeSznn9pY
QSWGp/7+wyFR7I0RAnyiR5MV8b6NhsKAWlKPGm019vTeEtdKuSa+CTJdLOdEOVL8H5UMSyKDkQWK
pNZyIFLRhTK6QAuYqOjIGDQ9vlMHatrI6L7PzaPXoEnJiJdSr6PAWUBtUorHab31/HriWaMnrMel
82JSAkWMU/LS23l9xcWmiYnV0eb2YbbR8C10o3gk2c2MNvI7xe4wXd3mZSwrIN3FQ6G62Plisotk
5Nrq04J2kUpwQO3L54fejt6km8/jLka8PfhPgBxGt6DF3FnlmQmmxB7eYFWdWg661/EYSV0/uJHu
aAZ0W/z+4nO8cLiV0xHEkPnVV1Nir9+4QNNHRtvAGJ59vHzqh7+ReQEChsRzYGYU89LvRunwNHrg
lG95lofEMEMUifE2lN0l0LBMhvecHRL2nBuGtImbbhK37GpkiSmuZ0UJCA6u26dW7bvOTMhwc2Bo
DnpH3Md54D/eF6ST9OqkDsl2V7pFyVg0lhY+iEq4eEXOIhOBfut3BRV3G4XFD3sws9LSInVmqL3d
c7vEeBaPM14uPoUD27HDIPdwxEZxbYFd152X+xidOo/RLv9ZAoTAWA3QixuI03d/8CLvq9dqN3qC
vFR9CCo06IycLt9H+MKe6St22oIcAVjzxJD4gLGxHqf+e7D03oP34DTCuBpE5+XceUnkX6b5cews
EQAIV1ZCTxXg+OAmbmFL9f3qpZiUp0BX5bASWlEltOEYMlrUSwXjnlEOYJZ6bpVhCdPmGmPM6sga
oEI3B4ZnDkpBbfKKcHidl7+r+KnpsMN8Xppjdo7Yc7dIeH9YZNPlKltsv0oTe9avcBp1JI4BYd3o
XVwTuAs/a3qsS1dH1UFEyWxCgNn7Op2L4I7uZ7Qh2Y0T9nHsEnBe5qj37vLsKu48LCZPDPg0SqTb
Bc88F7XNiZBbDWaFJghP0JCTy6ZXo7fFYNvdeyWCEAUQHft5TMejPJ4KHoPHToN/PmoCxbBNZbk4
7DVQgLnNu9Xtr7yqrPKpJlSyVYuJXVpiXycnNzoupEGQoEOqXQbwx1czRhqxOa3vnGz4cEW8yTuX
Ox4TklrevP4sv26T++QRlAfjcdUTJrjrcLIXLy5FXJ2Pw+cmPkzuXp3mD4srqh62uXkFP4RJ7Vv8
RKbEkQGMuUU8W4JJo/HK3dUc5e4vAdHhJyzHqf/up4CigKThORBzRTyW96DuwSC+j+/j9/Q5rc6v
qNe3QyM8DG6eFYgcV3bLv/GGMCzWaFZn0CumblUqwCIngBxEEIgjxb6utjeT2f4Z9huW0plfxZTz
K58dcTu8U49fz82GR2rKpV/2VXoue8qYVLepg3TLfkrxaQxxvmXBwy+B04W5H3e88ldLXlbcAAI4
CdMYapmoOhJOZ70xL9mI1LypDi0QAmNPGAJ8PLumXGJs2cYg9RHCozqbyK+A9XeSTi7QWcXzPwP0
kHRRYnbbz+Egq/W8dOUxXvIcxaLFwzt5AbpTLo7QXwFTaWd3aIkzaGBweOuznvsVPiHhtbvjpa51
oMQ6JH9bsOEGNg8NHCC0c3Au2U8+oC7LQDLQYbsvlGwAvZrTNekeWGjhtTbHiALHwo81iX/NtYTL
9kKC5OVctwxR3l0xrZlssRYVSzVxW0vYm/fZCWhFKBftMrUXuZHn0wDjldVKbMDPATlYE1TMvzgP
ZTAxSB/smjkojJpVYQIwHXVV8wUClpSD9cAh//iTdzztICcyDrBFY5HS1dtPONhH+wknJUHLjaZ7
uB8eh+9qc9cHkDY5my8dkpb/9ypBDIcy8ItLHzvzjntbpJcagJ1gKx2PdkFvwKFIYcnXdmkk1oJ8
9v7bQuFdFPNhNTBiWxxpNZ5kfQnEerepfNtLhoXsbzangR/Dpg2jrXODTywmoxzU5ENYwg1Jq4l8
NXginIb+GBIcvg8fmTfbbwHnX1v3ocn5MtlOTTYndOad3YjyYaxT9DlBsOTa95AwJvaAe4jvQmv7
JdkkzMPiuPKd5GPCULRf4s5Nufs0Ij3yN/v2FG18R8lnAHoM/bSzphvNI+Q1os0TG3XoIYpJKK4s
KhJ+MTY7XZt6bTBtX5s9wvVIJxZxOeO7yJVQy6ISCMTyqE14NZH9YIWn6eQN5uu9eFR7wmIPzCnL
OP4dyDlDx5xCIwCHHoAHIfoV0AusDjr0sQuiV/4obyegRFxz+HtHN42uKyA6PfgOoAHNFRzRr5mn
auGT4aaYPRI4HNRS/GDl6rGUs7eKUaMlXAhig3XhszIoXg6STBEMfndYEt8EyHPfDO4MnmuuLv9S
TztYHd+/97q8jn+OKqjwD8Sfexvsg6ufge3X2SIVZSfzBxGzqIw5Kjcub71I4uL8Ev+sCkAvtcrE
Rns3UPHHKJurHk0LN6DO4HaM8zRodDWyJ7XJe1yf2oxwF5gNYjmuqmdPm/sARl32AVcB+G+zMs+n
MdaFpvOZtVXsCX4V7lGH74GDv8DPfXQO8wDTWP8yOnl3pn8GKJ5GkJZ7duhvaGdpiL+lzNv3mM0y
cyM1a6wpy8lBOyQEic9udD6OG0bLxVRqy2fC659se+WA/yEX2ZVwedkVm4EmRnAHLi9LsKYbU88a
YJ4Ch2m0UULqBwvqrrqlUN9enAaxA3WYbpV/reL2ZMPjMkCPjEAzFk1ZNG85DvYDum6Os1cMg5wH
6s/GQGtzXFvv6aue/b2/9y1CoGbm+B3oqW5ho+MSDd4hFp9AxguCDUDx7n50Yf4WDzF8R1fSCJcd
InNYSj+UBXNhIPhhugFcWDQYDcwNubTIbYHtKNNR+XGysnS5GAkcuxruHWN79OFE+amAz6i9OT1Q
ljIKDxpn2O1fOWN8yQ+0BunK1bIhlvKKu0PjBd1VcuOBh86aPxpvimZiC4ETCicPPsYxg+uH+5y1
Q8v4BgV+kTROFU7prZ1PkZiiguEySoGsy0/3tv6GC7P4d90FKudI/8JxVG1Cw7Gm+OxGz7AyURBI
MjjOVeaVw2qgQ8k0S2bA7FUieiXuB2qjdWI5UYJTiaX02p3VyUKBycHNdPN2hVaHZzUw/E85UJBB
nBJl1Z2FQovDs32FQXMl6htaw+TJukrDQDqEe7vL3B0qTA3V2+pOHht+MK7xcPGdwWtnk/SqxNOy
gZZ61kCc8H0TZ96mqOCzvPXlcVp+vdns9/fmkLAx2rEneB7RV83fGXFXdQZbD/eEOdKG7XGMI+eh
M2WNnmoTNQZX7gc2xs/yKCnSnUvl7vyOc2K5R6R5vLCVRyOS4wvLh6/Vnrsaq4rpWIr2aX/crzvn
fpF2++ilsMlVVxGv0+3XyUPRAl1+tsabrdJBMB75HV279em1+99YmJggltNy61LrJXHrNb9xh3Wh
03Q08T1izpRwrX5Wbp3zhD5CLlE6BRm5ojPY8rzJObNxY8c7UdXUnGdGel4bpeBkoVm+js9g2ub8
EQzFCyhhBMKObY+GnJF32IBwphxytULFcXN0bdTcpHcpWoHUSSn4ryyacrDViO1SDNn0ecVwWwWY
qH/LgpFYD6zIiqpROWz4s0y+VVf4iocdK9mVdTvnrtAASdvI/9tKLnAGLVot+LPQUKEM3BrkGHRp
ys7jLD/Li72/Lw8fFg3h6jxWwMe+lfdKv9bP+Vv3JNxA3vhP8k8RvfRePJePNR1DDrh+4VOUT5zx
dbvKNePTh/N9u9YCmQ839faH91jGI+jpaYNXRKnuZV1bZ/Qiszr+Wyqm6oVhl9JL85EavazLjZYU
8fbaj/bFqp6wKeayeWMBWDETXOGnzIfL3glv5Tr2nCpbdIjTC8kTRMDb2+07ObKsKn3tUy8eCf0Z
HRqw94kYrEpXAzb9nmQ0MWItGCcyJWBwhfJGLGZpausg/++T82Y1Je/nRyw3CQdEz7BgT8hQjVBD
qciamvzeu8/oif9Y0jIR1kJvHREthyxBzj9QZ0gwPkHvEFdPpF3FGEPbYT4MJTx1EydjsKagqHNH
Y3940OYeWnlB3IEHoglYY3Ckx1CK2xvaz/eBMGhJL1JESKntXGjdNueSg8DsCo38xuaibQQvbJDr
87yGeAFDcTbzYkyXMUfTAYmEveeztxhPvkpO7CdUNKZ7WJ1Wy9/Ln3HvRufXGgYYgDlb120NXgZf
O5apjBDddx+NEsSga+dR0Ps/xCVtimjsYQtKBbHvGLXBe7Ujfq91i/sYcYOxU9Uc0EmJKYt+nqpY
h8aqoqNe3cKPeXBszkot2ZtyBby7t9kHX72Dx4LG5rBZJcVXW8QrxpcrReojZ1ZZDaF1hWUfNt0R
PET0TzAioqoLIOnJyxmRIJs183wUFHYLVUK4xkpFfNTd3EJCwD+sa50wLAMH72HhQAvUhJ+uWTSr
OjZS4h6K1vRh8XC9BGz7XE8qyT4j7knSggvAuF+iLJIsvetKk/4Pki66tTSzmmM66V/CJ77ReRMz
Qs0nuQgjXOaxmSPCEc9W1J+2Kokw3POrVNuYhfNf3LT8S96kNITUCJgdQBeHWKp5NzN3GCzUkMwS
cdTnm0grsS/KBCMSw8OASy9mv2qegufPBWFDL0Gmi7WWGEUS37yL98Jm935jsHRMep1TEK6RnsD5
4dxzB/g+Zm5BP4iZi3Wq1+GBpSNPCg0nP50XE5Msi9Klzu2Vii9F3pf06RIbaKqJJSfcSyy2GToD
8I5Eby+eBxY3J35lDM8KVgZcMEhaQO/Zqk5AJNp1Qh9hsrMpoU3Gp1/03hszqNq/g5gcpgYXXhkG
NYDrlEvi7MV9aUaY6cI7AAtncMbQ/sneoI4HewZSxIQ5qo2paa+gstYkLhvWoG8wW5TVWfXnQ+mz
uHDhe7E4a5cQHlY0op27t8Vtaj8sebRodDBqJpMO3E+PmmTf3RDSvRkhzlKRc8RzqPK1HJH5qHWc
igqDUaRUIwoHxARlgrGFecqZVXlnYtGQLv2DssarzywOGAMTMQeek/voMW7MS/D37Xk+rfHIaIdX
jZWxMuawd3h7/j5+d8jqfQZHTIbw3eVX0hwQtYFnMx2DZlFUm6wTzHGY6cR4K3HxYYsK/g3Ni1E2
04tLk9HCdqEDc9iFaJEymePsFFRBScfYX4tl79I2h7WB6AOVwTOqThCgR6VxZXFfnzanDWvhs4/o
Q+UpRjUFlYmFKCQ6BdoLNs/9Y9/8q+Fzbs/ThVwQLgx2D10bHrNwIoIcGbQdg4IOyHRrP1LPpKlW
I7KjalhDLLSbvyNrUvo+rVTOJ92yOiuaJvmbEzcWWWS9Arw3HFVwZE4W8GeV3bgK/GnRg9w4yGuf
Yp7WJwjT9EznMb2MH9N0XJono3gst8pEog+nCB8XrYm9F4LTh8jboCTQ/hd3VYqqmWS34mpRQa2D
qJyBNbJRrihCWwAOwNdGpI5qB4I4l/UFMwhpDnX/YLg8uqGwXn7vp+pOdNCwSAb5ODZNl2mN1Om1
wOYVUJKJRpiy3EIni2zG9i5EL2y9LDRnj4k5u0VZmIUPgotuZJPouI7xc4bSeqAjIGrp343DRDRk
WTkCaDMUVKnA0yoIlVAU1IJC9hGjgUWPJUhTbDkEWry+z7A2sSfHuapfHYgwqIFBfpy7x0syVZ9t
UUfbTERzxDQJ5BtU/+6JNChhhRWuP4aVW57SR3uU/+V/V3JHB5eFMb+PVBibGAi2HqzvzPxwPTZ4
9a3Bva96Y4dkHly63QhV8JOZ3mekHdH6mpjhNGPUaGbTehE4c568ZtdJGiXfemWekyyUD4f4o/kg
HZ3HlTlxUbwiomOldvMKXwYWdjx8YcW3A5kVYCPM+QGlZYu7U1Tp4NUH2ZJ+hMC9GN5hqQ0NBkke
rp8U1HQrVOyvR8uYmkOKM0iYrzWsAmhNEqgxlkJPVsMqAP7VAc+n5fr6UwfYFMioMrrqpUOwkdEe
v0zTkRPpcnXsvurNI5aDgCO9qgMq5Ih0DmSKWkPOxGIlax6MVTL76wxUBYzkMAKdH/Fl+M6xemtY
UFqSLNRJIVrCXKzN6t0K2Erd6T97Z2B48EKufuHSPJ7NUql5IomQPA4E+pkgVRugHySKe6wgTgJQ
LVevcR20Gq/AG0Aqc9mutd5OyNVEE4nRCs83wxqRpMRC/KJuMAX8S4FMbx6BjGBd2QC8svMekJxI
KcmY59CqDj737RFMtQLtPhmQJGxMRGS7cNMSdwX4qqXYXB1gpz6n9Xk2eoyy6DWpLptE5GHsYrYv
IbMRE1YNIzg2jZL/xPkRVhTpS5jRHklkPoxQa/ZMhIKMUIBJn4MzLctrfOpUOogrObMflWHw841W
88DI+4TkDhtV/FE4kN3lHMuhDtFJRElajmuj2ojw0U5paA9I+ka/ivKSgoqoUcSruhD2WF5+DolU
U2JI91RXpAq7OTVWJOrP+MEEarcA7+IZnhZXXESFn8jNiz6FFki4jWxvP8IgQZDKQHmwd8n8TqCQ
DpQIaNXUzqopVbsirJpBBM4qQTJNy61kynSDF15N1bld7SFmVmdg9UjVKxV8uJNrrzUj+D+2ob77
iYCka9scmSOBUWx70CDCM/j1PdBMoMyqgtb/iQvXGeKLaoP8AkVPfjQq1//bbI9MEzhE2YaafVyQ
ugPf5E7EBdK1CuI1sSHx3hjiesGiVS4e+qQbzs817z9yCyFJxSYaOxXabM10ZIPwQSmlaSsRW6KU
ZrEZq4jLdLNI+/WxY5cVTKm/RzHwHgrJEABYCjS0jLHcEEaJESNsA937+aQ82/4+f54/jUMBgT+B
z6UnMR3c3gbHsUVeFU2rIOgSsWnKaf0fUee13EiyA9EvYgS9eW1v2PT+hSF67/3X35PVs3G3R1qN
hpRoqlBAIjNR4z0TMsYXEqcqcdiY6vbdZXuyVbMA4GrE4QaS0O5y7zQX8f3oqg2ZlRRaaeoFQsSZ
zENuqGLs/1zZ8kre+hpgfkdbbBNv4o8vpDWVuLyWN2Ylmg1MA0UBepMw0zyRxQiRk/8LAtJ3VdoK
WnzjAPFrbYfady/mJoOFPJi/raY1f3b+eaa+EFhP+zEv9W7L3Jy04ca8P/BA+kG/AjMxq1EWX4b6
qSdYDrId3lFo/sFEE73+RlsFmRY2kvpCJT4bWv0/epfEWShFsHGTOHUH3V41hXBHLW0V7yrfcXQW
uFNRP5QLQCtUf1RlqoDat4INX+t7gqDAaVjvpn4VOKm3glY1cLV61IqjMMT5AFtaLVbAHAeaKTJl
mbrX4ZupoFITZuDWXt0CTfEz3d798EwRxot2Rgn49WvBO8owzDLVMW4hCYnBWWWkp+i6zDuTkBQc
SEjyDkgr72wAfdaQL+q/wfNo8+fwjy0paqM+xJ+SpllWjpuBcnhZiL6dZ/3rHFtfChboTXalT10j
G0UKGk6bC9zK3RCtKDkb6bGPsCDBA5ob7k1Fp+/qtpJvyGBcRGhVPlKFnHsZfxMoHNX8IkHuDHIj
DKY8ZOYyQehiM46PlQtRiuQX8F4vPEexdIvb4ZlXAUwkuJz4BrpYYC8+G4yHdWfQkWdMt4luTybM
hOplXHwJAGRwinPutamrLyyfGOeJZJDSBgTlXZzT/DSX6FIIY3od6pUumZFPno7CsxbkwvRzgXdL
TVr6Ssz3leNunrnL6jjos9otarh0i0Exlt13nj7ixayBFeNrF5gtjissDRbBQru2HS/iOE4mdCSn
S6REoxx8xjNkxspcjqOnsEDxCsOReuMCr6iGNlF6VZGEAU7B6N522pcRv0IKTn0UCJhC8Ao9lJ7d
6mQ6Efh+qjPzuCnEXSo+GVBA/qKG3jfy9o4UUgBX2gMUl12qboNwoIIiA2C4E3MRob9R+6FGkTmB
6kpKVQNot/R9EW0BprtinUu2pErtyETSI4ZjkuboxwEZk+Tl+EVpx+vY2Xeeg/PfFR2MUJcdn6+r
JzlgG6BmtWnp2nExmo7VLoocMz/GX8azaCYRE4pY/STB7Izz6gV+bOoeei7aRlU6E2pAAiYTGbXd
pq5ASCKkCbu0edQfY8GorymnJDqDbqYnQsKB7/AGc7uMsycX0L0UW1mbJuFhGnIiE0wJQ0Agl5d+
FYcqtIMBSOg9K3UIvAXWAkwOAsFKQLNgS2BNLFP7hIJAwYGmRnvrsJDaigvqh7EkBgPxYqT8FfGB
jiWBZtFmeBHeuU3N5FKYApYthApGMqh9OZmmDhkZBeoIYtoEAzRmMyyu0I3NspCyeHDUoqaKZqaM
IHvV/OLYi1Gv8wqamsw9iH6ctmkcVERRh0rntVbd280g5s6v3kxJSuPOuqHmFGzYAgb2Kczxdmq+
LmEB4hnLklSXeB1r/k+XTjw7iWqObCBtSMza7U20RexoNpLiZZuePcccjDFXVqx5Eq7tOMcBif/o
DY90OnR4pafnUJaR7mpsqs35pkWsJgRtetOGVYsYeL59oc7eIZ1mOYxNYE7wxub01Fusc/TKmuZL
jlb6uA/7FKn5Zx6b+SV672RanXP/CtAGxZuA+YS16gXiwPUlOcdqS2A9cU27h8FuUEaGuhughJSV
J/+DAcyfPXn9CC9dUARGv0Oqwt0GKaGhSENgZHI2dOkf3wl/Lu7YeMfq9DcZABPAFVrA8QVjs2ZY
i01FSdBrnna6Qjdt/d3QZFhMQg30HKT33NKb1Nx1tVLFlCpY8c2JgfQXi7SrUm0roxFs9vNKOB9X
yXLUvBV2JtMeBtyBUGFmnCXKKPoYBENwbYp0L1ila6/d7oLn6+XCVvqtAzN8mrYd4nkeY8Y5kDLE
rH+s+rlRXtuEi/s+rRFthq8dj9KzVc0WvN5mOzKII57e1D7oTVQJ62SGR8SoN/niVl1sbN4Q25Qo
wlZyZBgkVop6IoqXrFrgezlY0X0ntilHlH00GBq909cBOtfUYfrp/u2WLtFLyvddxvnl3SlwOhmC
ckl6kqR4b/YAPCoe5NceZLyBNuM730ODPf85a17bQluMn7WxtM+rkG3oziqcrt/kQ/QS1Rah/NV+
Dg6960CbZzrRNtPxLeWHLEPvf1Uf4AY3I7sY7fY+ru+bqDCWCnI4xdk/Z1f8XePrUbRxmIIOZ4GX
9VdBjkgyMyj3hD2L7y8Gg7jQ6f77Y/XyNUkfJi9/rHHaMiGRR0kK7bAuiab1p5YYZLQuwBPtFHJE
/S3tjqtjhmDAcrWJ8zwWwN6TM40fh4C7dbe9KtTal3sZvJ2Mj88viHXFP/dII4G5P6SSsgNSYNhQ
/kzxUJkCcWWcPBND2IhayfTqdsmaN9fEbNIs3m5qOpkaaLqwptWrJJcdMplOoiWiuF4J4aiwrlOG
gRxWZ7yt6HZAVNvK3h9GLfQzw66KhkLBBHErh8ro37Q148ykcjdHGEW1Fx7Gn1DGwVkEN1ta1dIQ
/zz8QgJmKiUObTIZKmnPVADc1Cqnj0e3+uvveMjaE7tEPWsQcCI9pvIXu1+KVMGTnvGZl12tR8h7
cn/mFHhN1g7dtQXJYH1qlyDMMeSTZJPeu9j89jcRBq5KHAyFJyLiCN2nt8+0LIXwT1jyaH1A/2Xm
Da1TB+e7ya73ezPYc3e26XJNGxxzUD6GK/gD5O28m1uvvYiDFfQPIspKj66xsf4OjUOj4v/I3LgN
xvFUru0DaeuUkXxb78sD3oSf5Gk9BpXV4+8zWKMYX483gei0T9hinAHRGKGnHHEkMSdKal3d7Osi
/8CTOudmol1QAeW4twirVLsPO2I9sLRg7Udfq72iwUaA/1qLLMp5jgLn7FU9BKr0arP1A/z+KqjA
s7cfi9h/D4URMMW+h9ieyNgnQePNoc/Gub/2aCUB4jwpW8HNjoPLSBTNiCb0mR1YxmkEuqos6WCy
0VPeD94Rr781uMzf0YmBeMchThE0Yr/o4ErAf/fo4hz4BTRAV1lOFv7N0xgnKL6tX1AdCyu/I8Lm
C74RrydrbO4fBmED1pYRNqSAM8f0ECPsBVL2uMr9cFc8gcXeuoX40myOrsIbmWom4dhuQYNChUrG
UjSWnqyKOuxp01BLKrk6VMrw6sIKJpWFzeGW8fraDrEPw/+RTlNYCy6OVpIiI912Gh86zZUtOvlo
8vEyYHF07CKsrIiR8qy/Q/vGjnnQRqWE5JCxBB/ZO6ieDX2m89pH+OWjH7FRbT957YpBViS6CvkG
Jcqxh76u0d63D/VCMxP8sCagMekMFuMVI3UcfLwIOtohCv8rlh9ilqqVISXSAaBvcxYeK9EN0735
vXkiw8CcDik0DiFxf2vcC7Z29LQfbQ1BQstU9MCePu66VYr2LVKjC3rf896GDvouNt9WlqYgbCDI
LzmX6rMGSTaunb0v2ETTOTYxnOvnJrezPVpf3eDW/+FBV99/Y3f8wh0VP22qleD1dnFSxK7zOSvh
vRVgbAeUOAd4jTUzbzfKVK28+24knSrzx15oPCTEYbWwgt6EiDpdzBc9IXdD5ME+r8hLEaTWyVA+
uWhfAbO9feRI/X00QbR5Q6E/wEvm554WPNnerVkInh0LCckDotBjMf9tnVqc5DbOc3Bb+/5OBkPu
N1lUMrwXICC8itY3qg29JHGcDQs634Cz/FsI/xJUBmQjkxtgARBr3jYKGnXFhQ0oPxMpqsw4X/DS
rlTT0k7v55/Js8lcTufWBmz82Lkr53k5vnbPkpQdJu+gkhxq9VLz4cOi7NN/L+fc1Zq3KSYpIeEF
XXSCwIkdIjop2+wrzfa+dUoWA0bQH/rB52cfMovih8adNSs4tV+ssXcTUULQTagB84UNgosQAzsV
e2MyYt6MeOCwfnC76PBGn4elU/1O2gg+Dbf6O3wsc0/nwHCS/NVPTqPbXOX6pOyqoMczDhkX7Qt8
C5WbbKy2cnfYXzd7gaOh0+1mHHGQ2rukG0fKPkrK+eOARMAhGsZxELWp5+BLOEF7MaIVpDJn1pS0
jz1xtxghuwFiPTf2/qSZxM5kZCwQPUb0Ia/ohT2x4/aYX9bil83I35lGCcefst9itDBj63pIZc2Y
V9QmigPSeqT6jMD+s4MK3wixg+JfEMNaTV4lzqrJ22WarZNA5Lc5t4gs/OVoJSNOsSAIWBQzYSjJ
IudYdEg73rPk5CrM32L+qA9PFI1uwmRc7u8lTpNuq8dQWUQsyFa+0aA59NYh9tOEEAx5dl2EIT0W
Gg8jpNbnf70OX4V+3u4gJ+VF9r1jo4MnJpqpS1jqPEkXZrCmmGDAKVjU9Fj0Os5ntiuB0TDuHobT
ctorhzVCP/2l3wzNFf0EBDiF/hTz9Qrhh47mLR5mPqyBbKQM92nVepu9Xyg6K4o+KOKnkwbWnPr8
H3Xg92O991avxMhxtJVDcEFnSevRqvd6+MjSB77ajKls8nVoIc0Je2Y4ADWt3aFB072DL32vxL3W
R50u5gYcMdLhrihtHgF3CvUX/bXDy7hc9soI207Nwozd7G0ja/rqbzKRNA58iKJKqdhm9MciUAIA
JaLqkh2w4t4B9Nlpo71iDyZ9e10IsmcH1vphWWsFdqA/AVUTn7t8iJtDGh0zKmTEOzZiVCTSI41i
ZmsE07b419/o5d1aA7L/QXvgkLwvPo0CsXDB2lfBjDPx1HnP+MJ9WwFMn4oTi6IBt8Zps/SdOIjb
pN9RcJw6j71bbKPTkAyBkztymcTb7dacLp0MQJzcMu/3V5GAEXwQolVXJH/gS/UxumDQXTsK+Ljy
c6wXtph5752t57CnPttTROaE6CwQCSG2qudJrHhaxIsRq5qZPPp7UuwEjmIIyzoeEYhRW8WJlqbX
Oze060Z8GZKy6fUgeORtj71GrduczKhoGIGcMBu5GXK43nEqKJGsM6dxUpp9YCOQuA/DsAfT42p3
7jTCuNUjCnGZZk08PE66fPiePPeWMRLRXOUThBH+z/TR+oUdcbfZaz0YmvgoIbyb+p5vMVUUaw5t
kC1eUmFYCsr8ajg4VrIMmRiuic8fK1Sk417sR7s340j2JL0i02OcGymeZibMGKIwaLIHmxM24yyZ
vELmQ2pfKkg6HhvW48WgYNMLwpbEJYubstP5xoz7SHjGbZgXjUiMmeLcrMl9+QcmSPMC8oHfZ9Mb
OZ43027nDs1miW+eiXbYuRL0XpCNwC763X6Bchnna2OpcbPbUVdD3MjelMAvWA/Q7SDWLUA7WEUD
vtx6KFfIAaLo74bc7S/CIMb2bZtjJMtSosa3uzc70n9r/bXRsCFl05gKVox7ozZpw+4NUAcF5NRd
1l3E3JWuhqm8re5Gt2L8CoULv3DF/1k/5j57r2vzMyIeEgIcO2DonN0np+y6f6xGaY34XVG8cPRj
9ax4gFLnkKb3G/0uZDQ1sszkNoB5BiwIgY8vfQALqlrqIxTU2IRANgduEEi4dqadgnQmJ/thkInB
qsHzYFN9AxL0I5OpgJhAI+9uLsTojT2faX3jAzi4dqPoiwtQY51TbIYjzcETQ+4QtgBxCLGiJyrX
KGezzD2gXEJQo5b4BuISQNxm1Be4CJTBDVh8aVyrc6f+g8bE2urucSo8hR3aI90Kp9OuuyYLTvBp
ZS5zpvGZkZdmYHgMIT5EuSGcUdyzZ5/hMZmGRaszC5cMbaLTgU83mek2LvA3GfGKnq7BoLN3Qq1C
awZJOj15lrnPADnviNL3vvwNp2EuRnSNCnhD4hThVAu/BlczZBuMkx9eo0f32pYy5M2k8n2QtVFl
QbnINNeQyZUHC6uAwUOYveLmoNLog/lhmLOaGhbskq2GYtvzzA4On/CISzQv3Qv9BAiD8e5a915+
wnY+j7YK2JLXM/8Xq362wz5q9joEdb6vP4geGdQO76aHmJJWtag4ou4gSzGDI2SLIFOQtbhE7H11
pfQVj6fXYziV+aLpbfjFISGHH3nwuJlOGraVhaKSxxtuXUZB6fdgasdt2fmefkj6c3iM4C8T3sg0
d09Z22pVPG0yLWf691sIyF6vqlgoFif6APOBj+IfG0W1my4L3JJuBBBlCAxqocaBaLd4Tu33sX6G
5S7QRpcYmCrXtBso+HXlQS5B3f5wlv06fzie4qubsy9YOn0d2Z7WfByT5YgLi0N+y1t6BFu6AkXM
1TRjRh6pchqTCZomXX78ssHIL30WKs1StUwZg5iscdoxqL00H+pvCaW7+GrkSnLC8SDhFd1mNCcF
xpmhTOPmQtrTmzM3fsLypy3GyYm0QL0ZQfri2ssErMYzn9fmlEFAyOXoi+i7te7sG+tOijULb9bE
+8xIWiI64HxMo228wfUhzP9tcQx4hPlBdqDmkxhlGsAs0JWmjFPgzH0b4wwhZ/mVMANBpxIj6kOC
movpOKRUR7WK3rQ9zPw+YoxARtDRIFuXPFnptzqy4MSmZbBSoCCbJkRiu8WcKopq3edhNyIG6W2C
P3XxphbTR8Bn7HtXM+sIMbyZESDqHyZOQlL7Z+fdzCWH4NsTy0BjqLLU7LyZ3JeekaO+NM4bxgX3
BE7WytEGLNAeqjGPQBZOag0+WBwCN8R6knwjlSrAwaRB+kX1cW7ITg31If+2t/jfDdbKxt8O0+cv
z3gsLQ3IWsZzuGhIMjRL/l2biUYSKMCpvyOSrFSQEk7wc1jwZSIdVXlTukwJKdZ/MvtMqbO1erFR
5qq0NPygNn5LnEETQLzjqXse7vxMrwJIKphU398tuYUNfR3EUYiwzKCw2qSqPDJRz3TF8CjD36zR
BxzRu6Ja1QhVnUNf8KvAVcolYy8lDKXbz1sktM4uztbLMPMax/FxfOajMigDYxRo8SNBgWuRLnVZ
RtGkgqgAZwBxzpnFjhVHES5YOsf0REdVlKEy+VhLSO+aS/LQ9EWhD4TjbKVZxXchN7oO7lzAi3/3
v9ooM/oOXthf9O7YZ0iTh70cdnO40MHt2yYAE6TYKcnJEHQo59UI0thwmb8IViVGoHQjQM3kzqO4
d0xE16GVSqyGX8TqZ6wWcZ8gz/0RCsNDogGLEYXIVhjOULgHuS1kzS3p0cnYSNCDD7bY2BwWUq6d
GzmwYPg0p6JdG6XmNBpET7eIM+HsQ+PDKQbPI1n/mcCilmM+FIWpDCFXJMoKNlN3X4nYZ2/fYAhE
Mp5iUIt5TBUe0/dPPgi65HskCtzJcAdkn8EdrizWgDQSzxcwpJ3/oavNGim1/hP1pE1e+b6qdr6D
PYhJosZkKnQoWOVJMUnHDGt9K/VVM1PBSE0mdXi08yUfkIxAl8BLEgWO8XSly9Cs7A7QCtEHkjt7
Caq+3gR9PK3c+Bvv2INXLPSwfI/PM/LkL7S/6aTULaK02f6V5tfGL/yEjzDXxCCyxbjPToGtWI7W
cc2jhVbPxceP/SV+keTmnOngGBTqZ3j0TsWb9ZhWQTtvC1Fs75/wvci4RXSS/C9LOrH8GLYpzErY
uuLviW8hlJyX3iKnvrNQ5KtS4yuJ2bRilABzerLsTLPJWDlxIy0bKdq+xmcIk8WPUKj/X185D0E2
+XnTthQOmq8zTYTti1Oe8soV2dUpk6hYtUqFLcyMFFI9OJNmlyaaSeKwQ7sqsBSvOPNY0To9de2P
Dl21QW2OYwyqpEGJqd+r82r9t/3bQsvOUY1Y8OQz8Y+BzxymOKQ8atah/m3v6vnJab6dXRi2Mat0
81GWybXZv3unVC9VrXfnO7njVHNuPCd5XpOJRq5fWJSTXXM/eaFaAq1nyU3ozu1OdvZVP3/wJSwB
2Nxah/EGHRaJC/bB1SQPWeqvxiiYxsXsqwfvrJyjNJdJTQm9OAB6ND8fnmT1ejGkmlKkVbdEdZ0E
nIi0+neE81O73BGvXl0UidR0O61ZcevlNp2KBvQS60XW+fUzHHrx6CXUmvoFypksnMOsO8XeBj5p
idTqC9cUmVRP0V9to/TS+6aejFj/kv6qM4u+gV+qMC7GVpXps/nObyz9NgoaiPgv4L/21YVgKVKE
Ho6MNlPpjx5E1c9wgIvuISq3Dl+FLBEd9cGSo79DQEgIUMvcnUgF1bStxSpzRwmMZamkhQsGB+Pn
R0xb97d4J5XgKbQhEsEWTPB4IRGCBcH4LN6ra58wBGlajGvNCtFoCc0JKRqmQ8lnwgHJRpeBw/jn
4FS5+UvnDT9gtN7c2sSYj6HnuhgGBcRlw3qVSMDQxLOcNGuayR9fLeUywhaGBwFDmTzgnzrgyyk9
hj+NOxzWknThoWHzsfbleSWF2N278Fm+/HfESjie/SLyuvoP/1IfQcfu7+2dBm9vG275N92QQIoX
bv3TEW89tUs+Y46vaV6ycxfR21C9AV3zITZHEUYrDxmHB1vIt2tK2Pq+YN9xExrkVtvFdfzsXrvI
+J2SrZxBWQPUIWQNbyfL3E05jz+QHbxRLLyZlbLHnu2FrwuGH3V8djrYgHTkAnWbbZePWa0BkM7H
pin0OaUPbDawshGywSOA1Du8+ve982E80ZDB0sk7kQcWpt4493if7tU+4278srLungqbjuuX0Ycg
5QJBZNKtKV36gJxljjqtpR/6Qx0KlC9k3T291ZDll/N5zpdbnAR5zAz1sMxkDqJoEJItpN7O2/Z/
Nkypih3OmdisOhBBL4HMdRX46Qq5ubo+42yT+reFrzqkJvlSyYdvKuSYPFJbRx83LrhBJtUCGRIc
A9CjFq5kPiIsPYANR9tOAYdDu8jKuvm3vf3keNhb22BHmhAV+fH2r/5sT9GAOocHL1kB7fx5culq
vGYG4xuQ+xn0+MuwXD8FpeQTTbtFnqtZTl4JYQGa5bjGqZvFNfJhVZ1SQwuQiYGJ9BJ6LUS7B7zJ
fd1Nl/wAD7LcUDQrBs0hJ9HndXvX3XX3bdHunxSEb79I8NAGfjbUoOWsxmAqB4n36evlqeAhUPHW
kI8/Ya7+q38H38GdxKYyKq5+NCT0iT8YGNEQIHU/9bYwSradA2FIrGgjbOf8wfuE91Lv5i1Ysmcs
PdSMZA+8faKrKEiISCiVielqmMRD8ot9RJzOxTJ7OuLfqw8ZDjOUB9Nh8QhzZBxPX6YF4v4VmEC8
J0qEp7HeYWYQOmKgo9co22wu7lkNkWSy3USVYl4tU8jpjcHu/c/9YhfcyO93GK7JN5qxbcaXAe2b
p6JHufIpgkkaVPG1oGHdSa9v7966dfTx7NGaLWKRzpShon0u2vAUni/r/rKepKVU2V+ESEiRmgx6
Zivn8LfCeW187BPovOMEwjTiB5jayXbymWmqVXVcw30Ml7d/cwG2TAaQAKiGYpTB9samp2ys/kBo
04u5Aqk85Olh3Dt8RPnWlBEc2Va2Jf5Ya5gKRhQjqGEwO0V81KbKdGQC8HMz/geG723wcWu+GGOi
xdLKplzIUiJR+KjS4ZCFHyum69s0lXEP6GwCGJTcXR3wQvSmG5RqUrJ4Cpa4Cv5NohPkMTJskwfk
B5IajJBmbXxYPoe1sCrrDWgkJGwqQmRg8JxRS3bE5duQzimlA86iiUBZZnrnQRvZI5XLku44tgBq
nuy9a1cEt3Pz3GSMOs0UXdQKHncSC0mAjtJJlSAirb2hr0EERPUnzvsbDNu0xSShTNkz6TPW57JH
/fvd259ERfTHf4fX8G1UONKMldyQUadgiJwSDG11LHlPnVrMnhOajXYm7GgjgGwCc/z4a9jxt4nl
d5YhUDUIis/Z1tkjcHpZoYbZL5fYTBVpX/IbMaDCmtTe0hJU9JtvScrxece/vtULPSRRD0veKQdp
fLBAZdiqZeFAJYkU/7W+PPaHhT7HGBULIlDcKFotnL9k5MzPb2FVJek6ygBmzTLfBKVbza4fGWw1
bLkdFHH8gjcjqV8YgJ2Zkrcd5R0wB3th18cAfZKGqq0tnoCK6+7NchlRnY7exQOQTZ9Zjz/MEZzt
kP7DkuAf3VKUx92m5q8vzSyVgM2pVl3sz95m9QWbXRUO1rdolwYHlCJHB09DRgCVRxqxMp1/3IJ6
3VfIFj/bQgrljsv8ROaD1nDVfkLLIKkIM+1Mm0F5LamkruGzfjWLWv50N/zqHp1cQiONAUEKBPkg
ADanmX7lbMf0LimOSxhoFpJfG/vB1jNLke7Gyv5o+Mj7NGvfqLUNq49vaRz5ZHJagEVTxAGS2YHt
JKEVqh+k3iyfda+JR/NJA3pF+/o4tHeEK+sUNJm8ckspKIVxvClERH5JlI0zAkKjpuiu0SaGeYui
lF4kqRUo2Y9lIlNVDOB9nwk/uOIvK7blW67lzy2rY7sd2nqWNWylb/2LY2TLEmDIFoxppxwmNfsP
ijFWaCyNVoTu0J4PNZb6ij4I4Z2Ih4zDiR4Wiy5kDlOW+Uz4dzUeLi96ve7a9Yo/btVd3x77/EKr
bjf4i1f3eAgNeChFuaBZ4YwiEmpC4WZZhJqTZdWtcNnbJyeQvaPdYLH6tHG4oWU1WZbsCJB5XsOW
ujr8k4f3GYXolXYWN7E6WKaHPgL+YQvtHYZsRfady9Py+RlrEEPfJX2ASqvXBEv2upzTtINabMde
COxPT41NSWMg8eZX1H29O/cDbuyhC9SxKOYVHcC8PdGQZGMAobRlpOnKfBIXhVlfD2dEZTNK54AM
5KmFnQnWWSK7KtV/Gh5Eqgc+DuA8N9O66oA7L8mEEdirmBAJTHWWUB0VBCqZSnxWUSEmxR34Nb3A
EFVUkftSZdBOUsEg8piun3fJw5BJjUPK2JRIVfvliBVf/+7TauHj4EHMj+7QG/GElBIP7iKZu8iJ
qjFR2DZemMVeTaamJ5qFa6BMamNPhHBX4GYTNoPf4hwjCOJp1gjPQnGuqM66qRWI+MTwQHj0D2/a
34RbjDAhF6tFITxHPlPcwFyYSFmDTb1oesHTm/27WEmBla5X+7JxcnhDXLBHPkHa+tqj0YcNICtf
JRol9oa2ydM9cofBSjy7Cr9okPMqUNDKPpZu/EMiLzS0+jRPKNnYo1er/bXOEBTVcdGrlfMQ2D95
zc9WAcpnjDmlzTAhw/BFAlZlO7bZn/z4K9KXYiMH/UOows7uHuxMfdCO29xd4G4MIUQPk63/dkeT
pAm8LMmVDHGpevgqZ4Y6s6xV02gU3h5QqOa+4ktwtHcct6DrHfDpHnugs+xVceI8UtTXSPc+WBpq
kdZpl4adA3qxO88XwIfatUc2R3KFYWDGmtH00sKmu5Qjzgg5VdQRBk24wgyRQESH7oNFDMFmwuKm
H92kYQdsz51odtO54s5q3KmPR2+LGKcvAPTZGDlw9ubMEzzPZvLoZpG8z5g0Q/SjiftD3sdDoAMA
ro6M36JRpkegCMqO0cPRX9VQqOnFUlxUdc2PmbycCUFWfXd+I26qah2ql2iHwOizHu8rnfklTVYx
dgoeYI3ouCLlPpyYytYX7CuPnhQWVoz+d7lv/+JlaA3cmtKnnNsCoUiVMUWuIn19mElOTF5L+KC/
rQOMBgM16Mbb96WnO2OBrT0iXbo0yqWGAoqOYF1C3ol1FZu3T5OYU2T+Az2L2TbmrJIm++oMt7iq
zv05gcnv+GSkLc5m328tLUIpYY7Y1KEBHiqj4A9tfb9DYrDskCB0AN46rQ4eKMg4SQkQ4edbMAy5
2dJjsgu3U7FaIi4ufZ8DoGaTYkhc3JE/CtGPG1JQSUuNkeSyNZSM6eTZBFjuWvftusujqA/9FgOA
TpbLXzleX24jigRW3zS/gOkWVRiQ0AhIphsNDgHGInCrOoMRxjyo4nztIK/i+9xfP4rIa3FjunAR
2aRXiFaubTOsyBrqIGi4DcYNjUlhfsR1CoNsswsfd7T6cmgNO/PtVsOB8Ea5OkuzL9S76XnhLKTv
C1uDJ2/+kDblC1bjxPyGl92RDptKlML76eBxWrZaB4blSS0xH2oaKC/+EpG0HsRwWOTN47Xwn0zr
8U/mDem0nk596FquTlKLjcqR+okuPKee35sBrqnQ3FodwLuZila+bOL0x+zBJWfIsnXmoCH1a1ad
oxyDWC1aN4+4xwu03Pa1pbWEbmDB7HcO33m9Gr4HXzPhlRMFg8abA2tAWBukRPPVYAAnfTEYwGIa
IIF5ckBgZMHnoF2rg2DS+IWJUwKRW8AYcBZTCCqOOSwctWXg+drIE+zFg01zHLDDHuDN8QGb9CeD
4uXjCBHZghMsxjsCgbuL0z8xc6Czji2q+Lma9gtPoiikBohAzJ+O1lA11ecREVcGDuC9Rcrwi5n1
IT/3DL6jUtZvkDhoy8kvWzp72dqogyglg+raFMckHEmJkcfZ5ebByJS8wtTdxh4ZE8XoZ9odgr9w
dGBzC0S4QdnUyIIvVPmR4pm+KUGY0AAB0gR1gbm68NqC+9Htgubu3C6UOLoqcP4lPdKRRB+ZZBi4
X+TY9NK4ZnVH+C49DHUtDD7N+Ss878yLIaYHjGJMI5LXqAjlUSe5zvQUK1PoE6wgmLDCmwFYxA+R
wAknNVFIqIe6oNeUOBDIeaQp+CwcQteJn4L3Y65ZNZjrlV62HLBEyDboHoP5kGJgeeVVmig7sOo+
tBBsYLd0GcvKu8Z1RaR95kMaPL3+0owwqt4FZiM3UFdB6LFI2+Sg0bmjeak6ZjGggtskJ2PhAteO
WNZ7Y4W+w5EpDZ24y5v3Uu+pfPxV4Ms0W3MclDhkQQZy3q4nNFPnECPPWCh5sIICtjk0AmFmXwcy
Fll3ZH2tPoHKeHBDqv1d84x1wGlvq4mCOYA07H35Ib24au4DJ2Ndl9X+Zb3rO45ZQDyBez97fGEm
pJqhP5eSPO8dGhnmitX4kCPg+mVtGhgDMh4L/47M5DlC49uVh+2atkexd8OHYwvWVyQT1hxiFb41
IGxAtWn37QlmvPGPJfdNsPliSmr71UWJfcQ5oDOAcit6kOsAESqdfnoYXutc+FcCGxa5aqFtWGrX
JkVrM9vz1Pz72dv7lMsFIJNa4xJchhr/8djZLwi29oVZ39j03BxVJqjqyvGdxQdk3ijBdHxA76Sc
RkuHUaJVgneQlHBm2oRPhiy+ozOGRM1DXTr2dUO+stO2DMZIGpnkxucrehXaiEUYlCpwNPRgG7yQ
f+4Z3YeHIe8Ifr1mFQmu2HmMvjWbGFOLmnuaqbFVwmaaFADL5hZPQYMHNtxm38cCAiOIz3A6xtxi
nM5WIwxAJsBsg7CvhscSo2Xi9M3NcYjquGyMNfoKH/F9b9r8wro3gz64wYsr68H5RZRbSuQcDj5S
v8RrMJO9RFD9z/Az3GJcnWXa04uJmZ1pyHrH2JK+k/4HnDmTT0GaGhOWmNihHHhNuEJYZdApIYi/
8NtAhw+redpRUIBBNsMJV0aLyEnT0ACrn++ntH5aTzBN4L1uuyAQbcUMXSLRo7pWY+A/ewG1pAaE
W/68nAKc5pK3DkDRyF7F45UPuTQh8I5Ihr4UErIpkhEpTPi2dryKAsyDoQ7DDvp4ks+pZ0WuCkOF
RL0l5CPXqhC0CHKQeKTipxHRkRgSrQWfFdCMSS5xT/FPFn/4LZKep41wUekl31HEUfTZwH3GIPcn
yyOnmJgSh5pAAU1Mzfss/UryrvRuyFAshSpBA/pRggk4meJFHkYHX+dayqcXiIdwsp0+vYWh1IlS
KCKBjj9Ff+oOgGSZfqjkUmiV0WGOMyzrTtQKTZunafUkLvVMfVM4IoHsWrC6Z6HKKV3Ao5oVR5I/
gTLKx3vCZSjrF4WQIwLegiowRomGLGFInTJG1C/Vr35zEOpg1mW6WumZwmnLYOc2A9irDaqARdUe
QLvmBjGMD85sbLYOdjyg0cnN6FZQypcT9cbiWBkzP9Mavfkl5K8c0xoSTf9X95cLmLjKKikmCeew
oiduSuTMnJMFcvcRpSgcCMEOoxq5tzuZqPvXhG8qlHqFcoOcC5aJuuRcUP1T10VNw8vGWVxQMvhb
6R3cYb+2wQrrgk+sBGisv5d1ZZLBrrfp5ZGO37YyY7gOfp7MddMQkVo2KWDvCRLSAL+xwbhTUUru
zWxI6cE9AbUyypAyWMO/UhRYb9CdA/yHT+cnFCMQHAgMX8eLvErkJoMFDuxzutFTUvQqyJo60grP
dI/MdWQQwAPKIF4xBBM9d51ksxwVhg40UC0oRvpQA0rt8ydMb1UCuUA1r/qqG6c2YRoTmUHynE+D
D8m7ZqMUiPPE2RyrL/wy/ZBZwuHTq9BYUifn59f6v/a3eYgFxJYJQFcWqhmyCAPH1ANk4oLUZCe4
5QRfftoVO53colOAQYjk3jfYJ7g7GcEv1m1kwQwlIgfVSaHaQn6BS0BFHisUgA/DJjl0gfaPVIOv
GFx4jFuKgzUi09LxQiAK3/i3R5B6JC2vTosfORwCESJbGsrJSkcRQ+sieQ8esTPgKdGTwus/kfNh
gWSVjFSv7iuQjhSjw1YGuyhlrLzK0G47AEH5kE9CDVWTKv89y2UEcU/an0bSA37wU4Ezr/EsMcmL
rPtcX/DEEDardVZyq9QeWDXqKoYcclRVMm1UYiyXKnJnClp9XIHvUx9GJu/uuoxHaB8x+yjNZDbD
1AXmDxZo7UbUdpDYNElT77TxeaIcgGLW08AX4mhDKceX/umaAUxpSpOKk0Siu6BZh/C7dyoz+gss
4UJ8T9IRDAdNNMaviV6nLKNYhqbue615JTaz2t99nOGDISIBTvPkH73NcDPM984wapnwp3RAFxAl
kOURz4hMktK2bu68RXFBiaAHC8/4lDCGiCWsSw0UQbTQo6mnae2z282E+DTqLG6O1KiKS4JKFAPx
Q6clrlMrPaq1l/AXEmFAR6yi3xljLo5hSN16y8gEqR6BGTqh/HaKLvvGPEeJVfVPeneXVUfmWUwt
czPmybNhGqiTW8y+YvOQ7fHC7OBv75wTqq+do934CKoF3Cbx1WLsdIGABx0Tvyzh1ydKYJN+0vgv
InfBElTXdfDhMKMMPJt5Mogh5OuBFPjVUiquD9kaSrkGuvQvIYfviXZYDgsk429ZS8NkbmSZdmo8
+2oVd9d/Dnf9ylj6K/hIMtkFtyN+Xv1Mt8xEL2J7qumVd5PWR84zQB82j9ERhAvRGzJOtSe2xgVC
bhAwpUwrQXN/34hEZfqQGj7Ab6KxsOuLLiQFLBUCithrULWznV8L113o1TojMYyg/FBr44z/lESj
IGOwbSXMFUom2bOutI+x21ubyZFB4Dzt7xBObUDng1urYKF1QsJx8RFF6xH29Vn9kLQrIn38F1qs
BKt3HGB8ZTD6MVL7y+qIggYloDQn6vWc4ZnlYJvBOMP7RS0cZgn91L8qRR/0hHlkX0iKYcUeeHBb
nqSeHoQckpOUGJb3iZkI9HQBrIHXabYNnrY4KlzhOTV/zXwiIwoYY51Sa4d9qXz6ZWIqp0W9feKf
pX626AsumJLovE1tAmRbLPqESBSap6zv6uWVGyppBs6NlbEyrI2fG+MWGn4rUO2rKtfwaqdYk2JL
liClrtTronCIIKiPqr3hfmowGeJGUmph+MglmFUulVX3iy8EYsM6DlKjm8FFxYdQK1UX+kCzZxUN
P0ordPg0Z3wb+kSV8/Q/lOptEgg9AcMVgRtSBU9FaakcS0tDF7bmfK4ZitzJhnPMslEipEuILOiW
NLHkEPyROFhhQOie8kHdUB8o5dCA4aYEz+RrHI2FlX1A/ZRhSi0m1tkaFrEevio/utlwyf4RVomU
pkRTU/dKu/gKpKqzWhFGH9C/LMUZjR5E8EmOfO/gF0j5nzKO9AIcvF56pMtkXgf8p1eq6/fNCt4E
QFmM4Tz6OPlu44yOgdmOXurngD98LL4FmAmoqE4ZJWs6zcFT00vUE0ngVLPqAa4DGSykJvkirbww
LIDk06iutKlFmSnCk9azFA6pizSKP3TiWV6ix2hx6H2pkO6uJM/ta6Pg/KK+IlrIHd0jCWm1BfRZ
1MKrZ/rEDCuQ8RGc2UBXnktM2s3k5MtJfYcrRj5QZ/LWv/RPuLVX8S2Tc5mcr5BLopnXb34AmS+6
3T8aFoKmlBYwDyC9SpHmg57DKh3JGkq5hjipdGbXdmQ3RCp9tm60qc/sTdnJ/Buhya5OL4UYmL/Q
XBow6xsAdvIKwe3yBLCX+6dXTqdAKP5QMCxQIxsf6FVXzPs1P1JEV8QrA3itBffdvcKs3MS3xhNo
sFEYlAbf3rP1aIuxD2df5ufdrbk2PG/FpB26U+ZsEmRg9BuuaSUsViy9EB/Q9fGNPGd4n1VarP8u
sjQxUhV59548crJOjpGhonHKMmsTPXkp4MdwlFYt/kxzdu5/PJ3XlurIEkS/iLXw5lUGgRBCCBDm
hYV3jfd8/d1ROnOH7jPdjZFUqsrKjIyMvATVnM1fynMew8vkN6B49rj4Td7L5/I8LszO4xK04dl1
meP7vDyMC8lh/KEXwZMuFPvw596bqE0xtECY6t12Z7wZpuEfPB5JrEgtVAXgaa9WOrVyB1ReQ3BF
xQF2lpArfZBqZgeQBIaCqRvnL5Lwjerb1KortKJEn0UuyQzDvBU3UVbBRD0ybUoCyUpUmBuU9iNA
QjEhRmoNOtqDrATL+9rMkctPOeNoC+EtLzM+Ul3oCZVHP3djbn8q75JGoUqB66xk6hSVLVHbZ5RN
bKa/VEzAqDOhTkmHEjEdnOzN7qNvPUSKpo0ZHN0vTN19mGmraXG186JMTNCwNg9RCWoe6jb96ujj
lgv2H8lAwOpDgKAY7MGfDZiSfqHNUPpaOXxDSieXz74L94DqFBad32DWEb6oOvCDpNeJZilaRLfB
oXcZbCfvYWZci4CT2VGtXgLjjmrw67xIYDf+IB+xnM6yk826OLmMnC0fDtOw0jskn9ExEUh3TkSV
uzhl9ziUZ0DtxzqNPamzoUckYAqtffJxNlbXoPzL1Pbmmqhf03Dk4ZDrUWJ3t6GB9SEu0ws9591e
hun+QjzlFezxOWclnJsazURK6KZM28AtQZFm3bbSfK0uOTFQtpFuNgFgO4M/sm+aYp9RckTfS3dL
WwGMRYAl5ppY4MpziaCkXbEKMbvazrLrahdjt2xjyiBtfwnlqgPtlma/oyCVvJmtZwpL0WeldXSW
rI/hCiqoztMGTSqNZV/6L9RzmX5yauwtIhDc0aKHTpIj1Sw9av6zSQ/CjJ+TuoBbxhawSFcPW2by
SYH4nkLyTyhmWrFe8Uv+tpHH+igUVb2gQntJdEl0H/1YF+hyXek8HI2rxkIjkifBWWLSX5wRYXSr
JUYqCSwF5qNklFxJ++EhtJKWVo2QA2EQz0Y1VlUfVUiIHTSwXdQq0eKLFIQyFtcA6A/jqnJ5I4s6
U8NhijEQPlE9PLPdK85xsQSF9JBjgNYqHor5VXsCHyaE8cZypljjWD/XZRN7lCu0RWDvybhGFTuC
DERhBnkHjxQDxwuwtSEGJqRztzu+Ve13RPxFCnCxLddP4baRYwynw9/qTjMJBEaO9979Ge5OVPt6
79Z0Q0s1yhZxUVitolsYj5EjDwYYq5nYOai/xTl2C6ySSqg00tiJP287ONCAiZZV3ziPhuOxhehX
vxCVmkWwQhyFqBzf58U4U6/Q8Edyh2eW+BNfJwsOTyMreiGZZdXIx18Yo9ejdVngxYVfWM4okPV/
CGs+qSeXrsubVhzIpnQ3HeQ2GbR849n5NlVGRbmyqTtIWTrGgtgvpDbSmgvBTWLrGOdHjj5/v7UP
9Zv3wqPNNop3HF41/dFGmofHn260bMWYuG3r1aWjCxvvZ/CklwwkrigfvPvIxvSLkLi+qECqKOtn
lIvu/jZ41ItdAPvgyUpk2t+ap+BTv9Lg8tG826WgEKAu0Kq0KA2G0/72VBP1n4oS1NeLlcG1uTtb
+D90DSjY5zfM6dzDu6OS+HWvt4P1o6YZaJShAQUIacArNainK92gVLouTV2kjheHonNss0JP3e4b
iQ+aQ77GuSg3vr2t18W6V+qVfm287256FQ59sUp768AqHVTeVpHCDkQ62rvhtg8CNBESaOJBsbmV
9FC2pwguKNeQlCqFmLyKL9UTClgDVCYDTML3HKeO7BaPSrxyuX2iGMujUgKj8i/VLroCK3E04lPm
836Vz+zPaQLQVus6Dk9ohQb0ZNSZk4t+RRQn0LxXaldZxOSUe1fuHr/4jsy5wu5nKL9QP8uTk3SM
hkY/Hxl5vDzjVivw1uND9S85I8OGigCLaf88ZCWHfH8dXBokfwxscuQVqcz1hvySkgYCJHLKUuvy
FC3rMOZXhdqSpzEghgX7ozP/I6hVCgPUIVI6Q8Imwor0oToAqVQWOAlXBch66POfA3h8cPN7qeKN
Qu49SLJSX2T/moeVxLnojuvuIEdPHQL/iK9hBBJEn3ccC7F0QI0gSw2Oq9/Deq5iBRNKeKbntlNY
cbfJtusyDq76OJ1p7llp1JAOVdaEp0qtPRSPApUY9Qf7wWl++OMvNFX208cUTP7VKrKuyb/3koZT
l7LxtHsmq7l6qsHpvV7MWKWnl3/bmUfwSvbt5JU0qQapQUjctf8QgGqUjoD75WYW2MY8yHMIWAJa
IlkiceFt+LOlv44zZpIeRS4PtAPgiC+uqEM5sO4uTUFQcDD5IICZEzntbyLdx5tBv4WDwyWWWiAg
AiIcAr2Pmmf6n3z3BIeIkIrdWjL2BESm1CkgBdJI9mwOin7SYG9KtYY2upQer1AKmFWcwP9Sghh8
Wq3hzHVrapQAd5BNBTEv0qN8rhwmQaXC+XGK2ImvHVlZbKy8Izxm4zPLVArCPUMaQbY4pev8EebR
s4b4Ti4WjiKB/q5H4M7/ZSQfA1XUqXpM9dp/1HCnJU/6TL1juWSDkzeJycYxQ9ROBQb7laQNpzbN
zHA62fpMFAmGbLQQDK0Da8TCl5KoqDypacgs1Hv0GD4TweYf2rOotVE6Ltp25WmW+tLlLUJkkquB
sAmggQQq8gjsqdJGPHlhydqHeowBFQRszVlEoNjYrESNt3OL+/o3+ixIi5Y6ElGkRC3Y9v9IKp+Q
IqMaDddDNI19VPbvgILEMvMn9fbNEhsK15zmQXWXFKeNSH4rjyBRItXmGg8Wf1vQOklyWTiJA+lC
nnCCPo54JqI6g+khhMOiv4yZcf1b06GmUvK0psuhIVeJIPQFOlP1EnlNCJAVgZZu8xBK7EICrFuy
A3LIb3VHlFGpr36B/6ijOM6P89/eUtsQ7o7aWamh1bF+3HrvPQ7yo9i/FJ3t3yDnvJD7LHID71P6
zV/ucLioduk82OtJkpTJnwu8RvQGR2VVsVCgr3ZzCxGuhAsIaKJRluAmeLL7ya2dPvb+YwCQVBek
r+4caux3wzGQuzjbkhUaHT6tHVVxsJ+T6uKCoXI2rErcXat6trxX8nEvrNGrXQIe8mROXb9xsmiN
Sq1EyX8kb6eG/BRUqqDi7+NjdO1nnVOcxQmUcG6BmOlpoca7R5uR+YFA8AtmbuD69tpp2DaiF136
q9oh/I+eHHsVNcr7wlzzZdKq4KEk8/BhFOsqwlX3BvwY3Bs5ZfqmKlMLLfUgB3suUNpaNdzPi5V1
FIkNBqxJeXDr7rK7JIeiCalgP0N6R79pyb/qQlJ6I/rFjji7XgOJhbZTV1pGM02MMRRy2etSjKCG
EDuMVFItKX9Kk+Fo0aJFxoeyZvZRcdDOVpVc0ce5zz6OsiN6KJE69Q47+z67zqbeOxHqUqBwRzYu
RSGgYoE/tOSlE/TRwmnrHYcVaB30KCEfpunObIoIxDE5XL4/UEHvjF61qo+ElzMO0+Cden7/1pWT
5ftqz6QafRQieMeWhfqHUAT9XEKfnvDVxh0GHllo+B9oLnjft/MbFRZlT4kd9e2Qurmqaj+QqMR4
VaRCvWfygoiHtM0HmoEMqEATWV2YexPRH1HzwWdXMVQKbaEIEiwv1NKnJky3pce6o76T4G4A+14a
QqkPOwi5InGGqWoQIYmWGN6ZWpemgu4vFSwVNM6y9eKoOMLPIplP0MlNR1YNpEN4h9DIM0Wkktfm
Yd8jqZ3KsRREqsJRcpy4lBgqX66ogIRfkmGy1xAWFONdj2Pz0HzAJ1bHjxuF+BXopHoonyIMSlC3
qnVItkD0jqFPsV2LUiRWe6GrHhQqMyLXIqBAMAFEKQUdeohBryvP47BWwYyY0QWnAikxa+9QvBqj
sfWzMkicUxVUsj7xlFa7zTeZOMY2KkwONes4UiZBHG5RzuSGmJMiQWC2U3JpZNbInWlv5S9uJlSq
AvAeMlTkQW8Kxi6jVqXhZLlFE0U0YAmXsVYnNfkhpHBwkCOxoalfZPM8t557+z4EASV72qa/YPSE
mr91n1EJ6cb9QGA8IFDzHOlGXMJiHY7FK5mSgVs90GlZocl5pVEYxHqg/BW55z65+DYFFSuqghCJ
IQpEEJ1oq6XqceBzJ4PlL0THIQLGAO+PRaGDavV9jY3ETyfmWJYHT1/MSxA6TyrYxVBCveSiObfl
B7xS5XL0/QMmwbg3q+y5mf67UQITZtuIa8tan/9vrCJmGw97edtblYBmspUgH6uP5GWAKe3Sk3WQ
P1pF5H0pk6lYu6xVu0jC4VRLakpcI4dynp+HZA92P2d3t0GZ71gXYu9flFtmArz0GvDxJ3rUT0Yw
lTrGXfJY5NCcGMFyoTwkqaCBX9+FVe+B6h3cXDL9V//bribZwatz7e5Hlfm+lwkfrY1fGJ6o4bnS
U3zXuiGHs69LR/uHTNXqEj2aVSxMdz+u1Sly8oEhaqE6AXPyiwpYw1//PDuz+RZ9Dt3LLZ7Ji84S
U+8vKhHXFwJJwl74Vy7+DprQu/0l/xmeIjZwjnP0UCD5s0ZgxYEa0Z9JxD1RiTh0d93roESVUCF4
Uv26QY9iig+PACplPSeHWljYDGj4j3KYCyzFCbW81CLSsxsDCCwO0KUKRQJG7VZMKnZ+tNPgrHS+
9BhQURacZueGkm6W/nHn1hvfaOOUmnShxG15zzatG8uSKiR5vgXn3Z76FEYi1XyD91R0/5boQJIf
PLrbZRVBJMkUvj0lqx/wxcSLziwuffoEk9zO0i325zyCa1ipyz+q4abfaDj09KYwqfhsjzprapAy
eMCFmHYyk01wH6vMpticNqhsCUrUufwg7shc3cmWvUc3etXVYAghiwY/FJqVyiHRlZlDoFWqVGRS
ZJAwJQvxix4Yj+HijBhZrLhIhVHqkQNdGIoCfj3RGxXExGKXpvaiOXzYeT9eLERt5IsiP/iL4/Fg
5o/DACajx2frQQfxTmeecyZzBTrKekPdgcmqLLuoXwLoRQ8ncmGo7hy4mmhAS0GNnL1Q/Cu2Lw2P
OKhI19dYEZrKPyXvmRaA8nHd+0rVm5zyRIw/BTu1WP8qeEqv+IeUk6ItnViGxLxotjfMq/rifPgL
qW5ylXeIACLess4weRSv0eNijvSHf2yzFOpVhwRfnbepWsMVg+hHqhbqWZ08MUNe4SPhhYXkHUvh
dvhGEnJnFUfqefqYHHuopTtrCbHi1Kt8GU/fWfMfOybbZR5EZcCWNJupkFK4CogK5KO7kyNIPMaX
xu41vNHg4M+mF8vbKo9fjQoWFMYPLsS8QJmL9Znz84a+TdywuQna+lwwMZ+y2pByFfS5IMzUXOFn
fWxPqWERnsrWd6FwSeliCndUrVOFHVnljbAkYUEophUxYgr5Sw/pPm/cv95fJwNz5eDlju3vwaPU
PPt2K6+wUO5k0ak8WZQz/zl1RIkP1zpdg/ni51KrknX26Nux8xbtDWgmMgL0ydlaFVjEwR8y8O+/
xl91R8R+/zh/NGMw2IKk9xU0UHBjwAFVsbzdXQmdBxio3aTswoYnMpOPJKdKtci4OaKvtihhQQsr
aQkDhFD6hXyqXmEqXv451NHjHaF6iC+eczqlINuGfOarKnXfQaGPx6G7rb8obFQBIALLuvM0sFA1
atmmbvBAJrMxBazs1lrnH0u7atBMaVeXAXpyOLFUDhl6lTSV9VBQsu1Xu9t+mT5+6kWpKPMvUN7y
TSvo8kSZdtW7i7HFv2QEJWpRcQiP3HKcgvwESHgaOyc/PHbkpaKxigei6E7grfwPhSyC3ktONhak
f8bTUwmBqrL1+fJO08cX/FMjrYdyjPpOWewgKSiRSvKBFjPwabAorNsChHslxVIRcE0KPVJe3c4t
zdEBgHr7HjB6FKh+ukc4LDCiduTcEHHELhaTQkCBeTU5UNoU4Zi0MgRnH9J73w0wws95T85se1hO
GQbRCwwIocX/Y8wRbCk1aPAE8e4xF7MD8mMgeo/oBGLkyFaoZFxSqVn3GJep7wJa0n7NnrC+NAt1
bRQqfuIOKQH/TL44hBATE+Q1pRoDLpZ7erdCsI34MbvOfXulaQeNi3O28aoQzrFnQwiG0haCpgNQ
UWMFL/fhTNubkDajs00oiWIBy6riFfgM9XZJoH+nYQL0pzZ4mrlDovjibivYIMoHwB4glkpkkcYW
PJOG5nSVhwCoPL+yKYpJyTzQOidZSjxXGVmFHNQryIJiyLCh8CywySYzfHTJsoI/ffpY5r8xaw9N
j1YGzRvBUzT6MZjINS6x56eUDsWmGGr21szD+nIvRX7R49b5tr/ttIu3bo5mSoq4vQKtzBTOu9TF
etqyTVJty40VjffoItjBrdEtklH+/4P5pIcgM2lICBjUiXHzdF43Ur3anXgrGmnm//yMjJKYViln
JOVQ6je2Lt1/IjCgluWfR1Sv9pbawdroLSKb3hdFDMTN2EmRw+RqC+fTjoGGH9kffjDgH3RyzOD4
hg/cTv1enaYGWHIY6RmpyLLQktTgqaeTF36olHTR5U6I8Ge6uRmup958hzamYaUtGhvZno5JGgvF
4RLUANxUbnlya/KPhiHH0tPwMv/7AFj9tPXQpXPsEla3MUCiuGvtsbmzfYHaY7rV0y5jUEMxnYQe
stPL2EtGehNRz8guAJa5WKn6cyVWja5fmGe6sEWcg8rTefV0G4uUslSTy/g0JvP0wIERcXTTUL5G
PX2zpjoqbVz8/tlbQNWC/ebDrCc7GXGojPZv6xTfzp5ULBeZ5GhSCC3gweKSXQc9AUlRCKzFCCDH
Q3VWskrClREHgxaORT/RtPedoO3k0XIbYE7fZS83uhAzT0YjBZVHKwdYR/VAcGYxCMcj6KWiTrTy
dtXI3b/qF2kN0m5NIbpESvA58Y4n8y1Tk2mxsWJQQypfCGS47Y1YP3oRkRbVJTFMOI0vlMBSSGUt
Q+ipVHAIjY76k+iCNQpe1Cz+fPXDA2VVm4xz84Sa95F/tfWm/DviNpW5qgMkb9QmTAEkiGzkDc0H
XB3gTO3TAim4ZUZIwtTFhDPEoPAXZuRhtjF/D5EFl3KTIlWCwDLS9Ys3idFaN78P9rHk5il+id/F
5LU+BKch3kNx79aO1pVyna2T3Tgf4AVY6BG4MYqZmgpXu3lnj0MqYsX2/ZxM31YWo9rLsWRA4S/1
/qOD737sMg97cuPmWqBIs3WwOPFe7RZljU21DCNKQSUllYuIhqk2Vzim0pKKFf7E1eJH8pCMhFgG
yDANBuAL4AgUpseFIbcEzJ/KrM4EtF/UFv4HSkfzDjhqE2rfAFZN1Uoymcfw4ldiua1IhHkBh0kf
caSKJE9lTXGs6lQUfEmHFqwuejLmg5IRYpjL9bqLvWAe0bMB7ex2goUVBKtckbw3g/T8Bf8OnyQG
Eea31OVIWhBqqYQxvkgyAkPtYoFSMRqzzdZ3idq4oCkzwwuxT8HXF5T4Im2i6ZrKVajdh771OiR2
SbjeDG1MCUktDC2NkVKR1NhA9NUcf7tMcuE7raSkLCXbDVkn1gxDBTKLTCznWOI6Aa75iSFEIVTX
Azka0FjsHRXc0IIwF4kGgO+k/zIBbicot5qIy72S7HYCKxAJ0hbI97LsLgU8UwOZ4N2S0+a1/6jK
glN1HmDTfBA8J6ByKE8qSFnyktQlu3NwuupR10lDHJw0Ndo5Uo0k2rf2tZSGVEBY2ZwdtZE23CsH
/DNlLiD6HaooRUya7lLuT0pNEH+khBRdbykXR6ehU1iu5eKA8AOfVSFav5xNqNFE9ocYZwRaf1+/
6ilwJyQqi0C/jFLaOWFCEyJNNY0hQ8gbXrikQupkaqoe9ocBckHYPo6Ef3kNv1UsUbtlq+QjkMWg
yJo/phmGPCchCPC/h6iCyk2TQeuIcUXphMmmyas1I8kdEtFaGQgmnjpJ390yokmSz3k4P9rA6P9v
lMM1YzQxRKV+oQN+CVKDqtGQ4JR6UstD0YnwqSMwb67oDfCtidXiDr1B4nTgbVPEt6x3dUetWz0p
th/cmu7UXbaSp91Vcr/L27Ocrsy18iQq5hI5nvYM9pei49QMCxpVubqIARIn16pQixvOJ5CbDmus
m2lQjcZTvEm5xMtCviobOXPGfMkpRu0SniPQB12mICrSXlhDw4zSeWnyKDXA5UwZPCgfvS9lmjov
HV2wg+JauSHSB4I9SkNU6KUrsKsagODiAa2aLnWttAGOZHgybKYZW+U/pLL4F4UNckPRro1AJkGn
ipGUdUNLZE5M2PsQQW+6RL7qsUPPVcRsdCB+Iwpmj6Y0gAwbOT5idMPbw6m1aLCOrRSkhl8zl48R
r6KyE63iuK/kIBsSX9raS4hLi26NhXs1VNOLTIPEOAjMFcUdEO8UmdxsLvAO0g1HzyBwo91Isfvi
7kjmpqyEIIgdewAfKUBR3xE+ox58tNBRyT0qp3ZofsAYpK/xJDZVvmIHZClDOg3QYLcLbRi7QJja
GmtuKa6ElMbA55bA2AHBoZrpL5sJkaJ5zRVsH0muMj7/0qB4/Vw6IqW+dJjkKeUsJJUReIMW7fHk
QS1FGRfjuOm1esURBvHG/ElPyfkquji4ogXeUdwWPiTWHszIfkxOs7/z2ZDE9Td1QHiLUhoyt4o6
aaiD0vI2K7dFRhkgSKrd1LIy9LpviMRwjLnuFERDNjb2EW8VBBT590VT7zcn+Hza+tgBKUhGA1jV
2KmLqgvduLpgnLQmLaFPYRgo8aDmgCF3JqAwlFbKfKRgXtowxaLB10KNk/LB+w6oiFelrYSY1UDD
+ve4UgkR2kTAK0wo0/GCEAzOCx7sfSAiNm6penOCwGxcBKp17vTE8+mM17iqKv/oo1ZGS9WilQGp
71SGpfl5UplXhkf/g9Pi6hVP2uUVGkf/hPCyGArtp0cwP/yuKOdH5Ydv+iLj5VDzd/af7B/0Xa1A
ZsBdpUsbVRrhM67V9yMUY0cveo3/Lb6T8koSsN/Bo0cr3Uf0DvM7gsFScCMfGLyNNOcvOEVznLP4
Hd54wQPgbV+w/saEjZeCQ+TI6x4ov4fvMDvbj98f57S8hzdoEuElutFN8Bqf4+esuC6uy+vnLDsr
J9Xk13/0VcizadyIA2/NzKK43i63y/esRCef5YVHhUFaVtfVdYE7+HEyo9roOfsmPD9d/2ixkdzg
gCZIL0JGK9rvpDLC8f2jvCAqocOD3CE6h/2//jPZ0xCFNYUUqVIwp+jn7KM/ntHjEP9FehwALZ+z
Q3yf8SHZq33qV9hbdnFtMX07mcWJjzrE+rgz1K7jLDcqdvHb4CIlQkRA6eaa+4K5FIqwMto7ptmK
En9LWopeMMS5coNoqHqICHIQdR/SWKmXO0UkgpQPe5BFf1AJIlkPJqEfYicubvSsD91wEHgxxoAK
7bGLcSCn7olqBNmIDtSm7FkdrV/WpTEchkq0hL7LzB5zuOFiE+wkmYEEOKYGI6G+5otF2ZEBi1UL
hUCNjCv14YBPeMc0jqafedpNPeCFw4UMFyeCyBDA446Klof/wlWeop+ixZKmJzBggiVZROMxrnoQ
BIBdU4yfG1EU/nJdqrA/NuYw8H7dCBf5XzIQZ/PLGc98GK1iNZL9IwWo5MksJ16TmK3Ka6b5TbkW
AySsByHfBOkznHJ9lN55sfXsLCS3NBvAVyMNNtB7YXrxciizvu36qOkqzSgfXvwrXez4Wyc3yUFJ
mAEF3uyBco2NGS1EzRmln/1ANhWscIC/PxsACZD+99FZ31roogQks5TykTLObEYr1RnXxF9woP2Z
K0mUhcEUeYl0k0iEKpQwByVhO6sySu+6/h3fg3ATgRGG7tgNmQ4U5w9cm0/QgD0dpXOoz48C7oiL
JgtDrP2FQR6PQ9cKIkaXwBJ6SdlCI2c81m6iJCsfzUBrYEA5B+QKGTs/tEMkwcN1l5RtOKPxFh1j
VPLP3zh5xQIcTWFBYKFVAMmNBw6dzUnwUVnHhzbRmg0u3A+bvO3FGmxsP+zt7QajbduuywBYjCXj
zgelt3DgA7C6VNVbCPDOXO4Ww2QU63mDWHoY5PGMcRswHwYDAFrIqow794YjQ6dzmVRjBAi8AQro
9mDdZSLQ8M3ltro9m7NEIZ9QbKZjpg9p945h8KFDDtlDxGZUh3S/ZzTEMQtNu/LTGY/HujLI0mp8
xgEHrCU7HEwhXOvdXZh+jB5PzAQPIZq+b3ybBRcxYL447NfqNdY9+gxxHtJRYO7phrGkNmwxzJGa
ZxiBeW7vxbJDe8sV+WOX57IOmV2uIHSZXwV7PAu45xap3pBsPVIE3ISPO+bQQNfrXjjWrRmTg9Nt
FaJ8Z9gCXzTDgLFRkCuvg/XGK8eeFyEeQcRnZp2eGmKLoghwKorhLVJcx08R0SGyVqAS3lwMEsya
rBqZCILvIf4PWhMLzFcN7YgVJkP6VZilfxAQIAvEJ+2u6lLIZjkwweXRi1eVEHcmRbRr9qrs0Fje
FioWx9qIDwM+hOyAKf7jj6nnQ4ivWDUgp+Gx9SO0YOkRo4QhrAREHE+sbz4AT46NuiOnV/4zmI08
CMCbn0MjqTmIExchfla/j/+AJ8g567M4fQ9DhZF81qPhCWOG/Ypk2qIoNWs1G+cvisn+nm1dqk63
OZeUir4mpFjiWBZbngMD7wbcKT4Tu+otyMBSYsWbgO2FA6ahNo7My3hc2imEFMmraF49eTIcQ17G
vt5HMZMn9Q7zLiVM4jIZgSiDH8LAZRjlOEUWfw1+X/FX4m3dmWkjAgfRftPtEjZ3E3WskGw/jFgV
AcjoMjeZNS5vZED7OLsaV8w/KJTOgEeKY21JNMvDknP2QeKFG9zBB2Mw9L3z/9CiYkgmPxRsqLjV
OafYnHBBnHuJAchL1J+lpcI1422TscYzlxd3pf5O/yI/zG9C3478JKyS+Xel+ESPQ6MTReMxwtAw
XNkWMK3jcMze8nAPTSwiwAUe29A7gt9YLvcQ1ZAFOx77DzNfzBIwox9UkwB/D9YLfl4q9iZD57PW
YU6w5FJ2l0i1mAS1Qzg7EFjQ+KuLZAKLQNjwwNd2MmOR02isWscoKInJi7H5FGdo+WJTttAUBr7o
iVg2jjBmXT+wz+OaV/JLpH4ENAn3a0aBF3gsYaYPXxHFmt7wXmf7j4LoDjcGb79OrIDGm9RZTgmr
gVuMtfjHQevNghCUZoYJ1aLWXjbT8g8CBLnGNiYPUGrQg5/MQM1069mH+efD1oFEF0empmQwo/23
sEmsw5gxU5kDxShlpglWyWzSH6gY2mSH2uXY4UJsek+byRlJ1T3cYbZFmcOcK9CI17AvVa1rMxxz
cF498McGgQs/Lm4NAB2XG45LNk3KxGW5NlV2wQC9ncDsjroQs+czcqEcGraD0Oda+HDI2NjiwViC
jtqKsdJYPryrGVvZmOtkwKjqrUMUJY5MnZMDiy6VXpXvrzmqCSioLO+C7zJVn7BOy/Z7otZaX3Ld
FwSOTg7RiJDiIcfJO7MLVwz1qDbIdjA5MQaEGxOhz7cKmEZ+GEQvakPRddF6Jb1pIG2lRPQZsqQK
m9L1wzoicCB6apHDoXtCXWGCqdbsEUm4ws9Zl6wt4jAVOSvc0aPSyA4gfwJFPz1Qf6qwgLjnE6yR
Ml1H+rEg/42jqkyL6Ebgv0C1ROKAIAIDgD1aXaY6GzdIjHJyKf2pPRcbmLjcgHqpqkDWT1RsBqYE
DqHaMvNAVUVIvihQqoNQLM9bdW66znhVqlgbEe9kuDKU/nIb8p2IVjWIH12JeBX7/vwy7qQM52Jh
fGSIaoTQtwbClU3tDwvjrvqMJ+TRDOqHNHxzMHLpgyjOYxh7P/RCJevAg1QwVcGEqrqvz3af1IDH
GLWVrVLKWtaFUhB3fu8SDLlfOqsJ0zeovnmCXAazIavZ4ODNK4eiDNwNmCoLgH5p6rHvKzcH78uX
ThU0MaDCQ3gAviJ5BYhTAyYUZChgJQu9IOunAJZgD6XwVTmY5vYEimi3UrpIKHkKT+letN5onYNa
qfuLKJCCkgyMlbSubk2YJg2hgBSf4DNZ4HMQKAAjgZK6t8CxSlyCCam5vMy/gRaV+WoVYVAiD7C8
Q+0SsMStb7c4CAcijtmTyhLmOCJlw4e3EgiySBoIvNTzYFj2HCn5fqmeI7KD1xEJtBe3O8/4SB9R
M035PREWXsGlqdERdKdrR7iA8hKr/d8eLeZcBm78tCvpa3MEzSsuTCf0tSGW3+CotqU7cDJqRfxR
05eRATYlGQ3M93CQR+DKAW85UzDhW50REPzHkfiw7vLa6KYfKWzPHGCk6cxzJDkYVpEEsxJW4H00
N1I3sXQ4uG8+MCDD2UpqDpgoLYPVeFIQZ2vJSfARyDKBaDJOYv4u1wZPFfFtv6Lo2Flr88VXY5l1
qfgib0iKUSpCSjxS8UsMgQH7UjqmNOLUbYHliZCwdXv4qGuxiyU3wutxtRsC3hJNI86y1kDxLuDQ
fPFnVROC7XJG6FGAr3Zp1toyAC+9edpdpodmhbA5HIIuy14oMJkX4bzME4aLs2c2mdbIgsr5DMin
3pr+zNx83rZvS4iVX7rUNIMRCqFX2w/k01H5AH6kKodhVb8d07+K5LhNwnQN97mr+wHKzb3gzNaS
dNVoqX2cHlV7NxclqOq2lsmywXBBfnQ4TPfekLqekMaESJuBVrGkDkblDwoboiaCd8oO3V3dtTPX
pwXVHtFDzVg8WnTJoJFDaHVH4mzSS6kLyZsTWb8b667PPr0mfqFhQLfXhdFMkRuDvXfVR7p3oWaP
TZ+X0OxEzY5Q6KEpYu9B8y1ukU98Tb+kvEN8w6YQ0mXT9/mNfXHmsv/pndqVf4QjRGEmb6TtiTAk
JQqOCURDNDQDXIzxOFBkXGYXC102N3Y0bhN5j623nNrLBDEwtAa7DB23TYlUXUvFYewTsFYtAyQ6
SADIpCCJyO+sdt7TamPzU1R7NFJjMVRDuBt3o+2vT9Fz+lffWX8khZXfP9ZrDpUmCsO8XfxhndCu
heS9vDHV0kqHC/120oOpGUw/ps3rcIpxu3G562R/2ZfQ8aPOhN+LbKsggUW7M0dnGos7n9NY1fxF
KdetDdNjZ9XYdGWpSZNn4ODivJM1AQQUcCzgnoXLlTEUS+1eXZOth0gmCsZ6Vzftqoj/uZGUynND
Lx73bS2hFdBoXfVLpj31UokIODrELNps0h7M7A1z3AFDGudVc7LrXITOHEVDoof+nAaJczaWTk2p
HUyQ6d455013pcYUU7hynFFVEOFJVdKkuo0nq3HRZGVw0Kf22V0mNPn6BFL0V+a2ZjFWGEnaJ3Hp
KaOTE8SvJ4KokCQlwZYOP80M27yyQK5U9c2SPKMDnc6lzRmN6NvIK2TCJlNvMi8gL5TBgc67c405
eXeKrymJbnNeSDX2GYB5RwfuwBTT3dWWNuIU5lwkd02QrX7B6fc6vEDKjkaChuPQqpoL50O9OZn8
nK6TtPm8I6II79BbGRJlxGnPpCsmpYFtgtVOPLLE+mTqJYoW/zAwqWRogcXNuPKlTApG64uxm3Ax
pGskrkmlk9ZzOp+VQEinHU/rB9p826OECYIR50yBDBWiYQFaIxYJjgzLKKFggE0SsTaZhvlk3qbi
k8xil5nU67GykpHT4gW8MZGZdOgzqaXBXtJaM5WYczL92kmUFJwok71vKiej9ttPdEJZkTK0HFC+
kjb5ElelK9P2ukaELtFiVW5TjGmVrqTCHgyNGRayORQIYM5VY3Gx84gty7nW01hdQzoJ922dnMnl
cTxSddga9R+XiR7Rt0p7WYu/l+T1pRl6xpLLmHMzK5zc6IonyFmcXTYG7YoMM3TBU/8BS1Tl9JOi
v4mVBVVWTv2X9XaZEk4cq1xrdqfoSXVRGqIVuSmThEqMocRq/qc61GP10VGxxxXzKoTu6BSnPCeN
4jSUD7omiVnFlbKNymyVGIlPpAHTGaFzkPbXENGKBrbpfmj2DO0baVKTsWVPAYnjPjE5ubo9fUr/
LTMRQyRxJ58bETBmhGkESoJWrp+oI5qpqfKQZqkiccXiV8IDUUhEx5SeoP6/tVV0RcVbv+lRfEZA
Jp1QMUeIhOvbnliVCiI0kiwDlksMBUaLH9NBnOcpffFqoANpsNtVjG1k4ZG9VckR/kHVTdCflT3F
k54rAAd0wajsfLoUK6tLq1PdcuZIq6RBw0HTvE/pnaw5ua0sMi0K7YgJQqlzlqDSMv2+Fd09NlFc
BzLTy1aawe8oeRLHzPV0VWW5vTK7hmSaR2Ofj+NL7uqXp+SIMfOZBjOa22BHLww3/JMYBQdP24Yk
iD913T3dwwPpWXXdleVlRalc4sBuon4LSirKA1J9VQV7I5fxy9/l6Ipsogyv9hWuDlUYU7rFXO31
2K7BAhvsgZg3vESy5IlMitkW33StKTG1v7DA0xU8MQ7RBNY0tyZ153X6jLcK9uXb4DtpHinVKfeH
iSSni+WpbCkONAtUH6ZBwchrIci1ZvmAaWxcjKfqFjGIdyve2QBipDFBSBSiRPBwAYHAaIB0VqD9
wxUBIxrwxIYC/wWxxX3QrT/uMwiUh8jvpL+CdmLFbALeYhX3J+Qebw3As6FSA8RN8YdCTt0zCDCC
e3Qg5gk3hSm34RchQF4kVKcPlNSPsbx9cLEjWqzUE0ogXk+xm6XYUockM643w4zUdSfvKm0GxWYI
jgEySM5zIdgGniXzKbUEI16hGTWXjw52BlpGMgLic5yhqchhVQLP2uvr2S01Lg/rPJgmtYdFRjZ8
zcvjd7s6puUFab9RpauMZhxJBVRXYbJppMnEdjvRPauaFCEoawuF7Ggx1KKeIfjkPOOCA1+1lTe0
RE1NqSDBqdtBj0PnUosQlck8yh8ltCvV/aqEFgsLE6E1doC2WCumTacsghoK9kVmSZfAm3lO5905
2BXhN/bECIJr1oywj1Jxr7EOzHh/QBHN7/Bh9GYt9g4DmeNfs0WkZuDRTEWnPs0KCbhPcwoDPVcv
jFR5pmLUM5z7U3QPlWN7UFZrP/oX8muQ60mfVuGxvgLEMTk9lp+ho/xgfVXql3GFyyvwyIyOZLDE
5z/16QUHs/XUVGnzrUme7NZM01tKd8F2pxDFF7deNs3YQHPwE7mvErDByyrC24CVD3gRHsN9pHZ9
m3jfz3RElS17RbPbqary4qjPOGHkCBVU1eCrCIvKngHOcBgqThnBlRlhAJaEZYIYKhgEtnxCE+n/
0dwWHuCEnT+Rewhtwx3dmWlSzpMBYfdibZq9Virfb2I8PuNta3dPd3tuRx+HbC67AunmjP+k+8ni
ADGGHsbiYlkBowHglk2bRHJP0VCltTwRKSsGywD0jUSbsKGMqatBWhNi7d2rzAUeAESSUxWBUpT4
ovtBW/XQ+AWvZpWqRik9fPJkCHcMUo0h+pAS1G76qkMostewy7kCI/XIJsXm10s37SV7ldhB8mQT
GKtJa6kKTjipuPoEPB6TVBugQpgWcSfxvQnduHB5/S223ymuvqMgiEiYEF7mVluoHv/e/KqbjzcW
VL4hQ8sOj7eHYWUuUbSheOjpUrM90ueYQGkuAjb+IAUG+J773m4iyFYAlOzFEdCJxgyAvyAvMoBs
kkr+61/9JmBYoDGbznyuI6JeyfGpQTBPr1agZDDahXCfwbD1phQDphuKL2FG7aEgXRzizIF4YLhh
anIbMFp91WPT7kbMBH6nbXSfMwVNwNnrzI0gNHtlH49MXrS2+Amzgy5j3Md7eOrTgqezp6nH1X7v
bIjI2STHjlVe1rLRqRxvM53TpVPazq4nrxwT59JwfomTQp0gd7Cl+IWO7UQQUtsAhPBPgcR/s15a
R6weI9oupKrBDtFLS48Vb2hP/EEiK7HgP/Bi5OrKO0RTBDom2ei6HCp8du4LXyk3RzZGHS1FSn9x
tXEaoVGuS65ZP2tqaMprUxN8qW1fYcAjwP6QHUe5N48Wc4EhpBG2WvVJ/xCLXIcL0Pgh7fpp7ui5
qWaFqBAY9cZSS21hyUPobqv7Eythi9+EmGZLenxaJIt7HZqLftp5ZbTTkdKFU3Nwv6BsupuKBzS/
mFNcFSG9ZqQAsLNCmStUCTk2FC4gGPexhkpRkRcOvCbPMhfcM5J48XFArVOvMPwOrt1X79HLDPUo
DvID+I83EHVq/kkT4GW87PPFfpLKy9qXnXO+W4W8lTNf97KVB3X8s7BrFYArdG6n1hPI0Xy9yYau
DzFCB5SeF+pp6SPlRCkTHQ1nllMBMGPv4ZmmYy9pTK0+zFICtemi3gxP2nKrW5rwOz3XRpwEyhyu
jWAe+i8TgEt0mgTp8osnKZnXlyivCuCBB82yZNHo2lPFfNwMxZn9E+Zm15CgNjrW2hQBhrVTadXI
rWTppkGDrIScTWHbD76PDKuW188qd782tkHBjiIdockqctY6E/tJvkgcB1aklSsKtPg5aq0gTe0i
QPKDD2TnkZjWx4janENZul1MZeszgVJcGVFIvj7PLsi7QOVn2qEOyhjlCYboqMC35vneZilJ+BS0
htEjbGc3UIQF6EQ34uTDX0XXJxREQvQTfPnbA9XXdveEDcXjnVIyQcC4VlzhB2PEW3y/19O8Es+N
rZxgt9WlubPIo0A/JiTfNTrtiZZFZw5DUndFb5BZJQLqYC9lgSfykTBWwoDZg8z6w49mW2GsNKtF
5klroChrIoMlRr0eOwa6DPUK+fi5WbNz8ltG7hydTnXp2bTFrjXOlnB5TgBsSwzQNrHs/4g6r+XE
uW6LPhFVJsMtIITIBmxs31AGu8mYnJ7+jCF9f53GuDFBKOy99gpzzrWI8PP/W8NiFx2ElNOFfcOB
iOOzInuua0Klh60ZaHhF9WwS/pU79tehBQmnmPDUlIx7xQUFAWXhIF2hSRtvL9I42uiHhATg9Gqe
aX9n8meBxmmCHSnL2MtSfBWz+0azA4YbCyncouTwbSd5sAwBR8vThYElVxDv3jMedhzmwAyCcTmn
sffFShGXPvyMRDN8qI93hQxY0V0BObcWcCe+MOUTayJn2BTVd6/BFNfUukl8C6iievwD6qMuFVMa
PJN94Uqd6cdO6wrtIGm/7mJ0RAbeLLrZ5n2E8EGbXRJeNEHxTrvqaEgMJSSmK9bSnLQAVDPUmaYu
oIjmR5WuI4S9ZPxfaQ8Cf4ikyhE2ZxL9iindRSqk63UYaZF5Ycw5ykxRFUINH7DM1osBOXkpjtqp
Khy5a8jBOCCrzMpfYIYAshTPe8LFIUnJ7DCWJbplZuhIvOMTEBy2SHTymrlmV/okuEo26yRDmrCW
x1kyggFDTXjTemUPtEKGWAKHvbHI43C5YT+ke0XAgxQ9h6rxarUAQlCOa+6qxFfS6GNX62uKJzD6
C7nzxKRjLKdBJzr/J4oCraGfPI6ZzySDWmc5RkQRKmhczMOQcJx3OR7yL60Wo8fousf3u3fvhIYs
WXE3xIFfonSNdAT94yJH/yoQ3EbSyaJGU0nXGRCfwkDV8j6xtmWJATwM9ovvwd/C5rH6j/Bp6ZIN
5KoCCpAA3moQbA++H3ZTsO32qNUzuR1TMFM4PR9xIYv1iONmxw3+tJb00hpTsaToBDKMkfskjB+3
DcE8Ric5KxehhKugs2PqMug9zgDVSrgN1EZ4Np0E9wuCHqeZn8ZPHQzEk98JqpfMSSnnbMIRioqB
VCL9MXfDIG8gZQiPh2SEF89Kk1De1gd8Sw7SZYWZ6HunMjrwO2yRPtVr4uNMfffRaiJhivn1FRsg
m0cFihFDlp/sqou2C8toRNDaJ/RsT9NIQPZwrUPWnvgLcLqiEeGkESVWVAfpixH1r5Gkc+zQ4jRi
R4hLZwMIqQRKDh2Hi5t3fmKhVRTWo/hF7VYRDpgz2FpnthsYGRty2izLfWGdp5xqRcEdcTyMpx4U
codR62tRZ7wwwZxhGEeGMaa2zHbimcO1Ffb8Dk69yk5zyUwe3Aj55/XYNTdjwll9/0kGMlvyUDlx
ZSaP15FMF8MdO4VjTiyZdA3+OoSdAu0nUkYmW7M3mHOYQyR4OGYXP744vnyII40GOKxeZCvBI9ND
ZGM43SxLJFipiMc8iWT0WY3VpHIZOLfOjK9eH638ZBxg5wHFxjmF/jakBWKj1F++/c3uLQbWOvxD
i6pxuMOLXb6eT9XjtU5fwWIlDbV1aMNV3OvCAeQyyGASBY52vOUT9W7T3WQC2eERpWB2nZPGC4xS
B2p/wBvZL1weLk6PsUngTQKDyxe3n6FLDRdvwMhyaDq+Gj8eRdzlDH6f179svoSxEw9ojgbEt4vl
NoZ2MxpAa+vrPCmJa/T1KCkftYYMTq8pZTh+4nOd2GS2Z57aKCPepOgjhlTI3BQiFB9btua+etr/
WJusLxOHeESeWhKmFBtZiaZaLAFFLo0Unfvl4DcaUe5mSpBSZbmZGok4orUIv3MDmvjMjIC70LyH
8yCCA0wA8JPZPiCdA0Ib3JPYzC0u9LY6s7GfXdcmP2uesOgdYxR4N5hMftAyhkq5OlZS76d6EcLz
U37zvlF+qc7DklrTSHEOcrXnzlUcg6RJ2tSywgiAGtM5A/PEI+eb3kcZ7zTmdmEhKeByLT2r5orA
2qNVxuc1CXEin997Sh57CgRpkgRp6jyOvGdtmkAkwIGjsX0Cx6xLAJp+aKyWzGDdT3ooseVENpxw
z4sqBEIPxuSqIdyqdnkrE2HniE8ukOzwTBZY7ywhBYlpckLL6uQZLNA1KNcpz5DpQbxVvTSbmEvy
J86B74abb87wjhF3NDJOGSLvmypLoONNoZY8qboU2YkknewC76h0OrLWmkZN0sgSXKRtpqCJ1VZt
GoHBPVE88Uropk12tc9gLll0MHNfTHStVx6/QM6KRirhNbgfOfrUELH5ZPJFmkCvgYtBmT1rluuF
3y+WPG3fFG9zOpqO0g0N9LSnfxNbimhBEGCXWe2+l8vTmgQAcwY6nmD8Oz75TJdl80CrLN5oFMZ6
6+rGTWydyIkC9HEI5JFDcMY/rxPXDMV4h6V3GReT9o62s9ku6DRwvXYrkagoySBVhD1cvY/z/P+1
fosfA/AYxHELiyTT2d3m+2NbXwz6vy99vgWj8Av7PTJ0d5bzw/zok5DhFSZSr1xnUl5b86/LOpjg
CEE6jtP1ptUNPGkeYscQuBtn/NdFjI7Rn0zOQBIta1Ey+EtwsKT1m1I27jClW8SNkER7YjoMsAaz
eyU/IHBF3AUJftojw/TjNIn6wcjEp0EuhYXYW20xUJxh9z4fHaA80eIZZZb2OjqAsSyD11K57YAe
QY6NTeqe0VkZgaxS/T5enFtp8Mur+r53pup7rpZfKulCWE5Vl4+INuTXXi7XzCMq/XUE437oZuHX
036IwPZnDuwGci2NkX+2dCjeNmgjP29lvg+EthMkQ+ate/tl2Skzf9vz1mk+ynxvy9VNnyQnzng7
ne6nPpZQgpnMg2O0HeRP/Jo8q/mPbG11DRf9yaOy6e94Ww9w/LED6r27fQZ5mhqf6OY7R18RT/y7
OKLekqKVB84nP3FNzaWwmFThYQR9JuSwRfvUXBBedw7BvQdXrJVqFRAGpxMywuCwxSKnls3HZYkZ
xxWRjNK7jGvVzE8BJ4dGIaAW9gOgQNeBgpSoeufqVFM0wnLD7cGyYKod2EZD8mTvlQKt0uxnCmjx
2CrhNBksMGIwNjbRYSmChDPW/qS6Wh98rx62zLnBJsQyEoUseO8WCjtWNkgBLRXCSrSNLzJvwhBC
fYIMSKk+hy28qJTZ4SZYx1J0un7mTvQYLg7Sq04mG+yOdC+bINvZmdAtgp4//cemmrPxwgtKIXma
ij4uFX6Qil01/qgbbipISSyjxfepnSJh3cuH85/DT5b8VAm0ermZmyIjtrhXlzDhkH1TOiAGQHA2
497zCi8BUFE4lWIjkktU2Uyt8ht4SfaTtiz0g2FGhHS9bVgiVy5+r/LOGL5ysKcR6qmXqVzDTKXU
SHfO1a3QdSWl1Vw+dw8/i9YEKFVUbqaa5SZKP+Xmra3G8Gaw7wI27i77l2tlVUZADAHgz4D2q2gr
nfi9RXs+HxRwKQeZ+vrHp1XVyLFgHzuLU+XSzm5r/LV7BmdwmfD9MxW0xq7ka5qKXNu4tdjcwXt6
z9QBTDYzf7yCluwp/g/ppkxt/52m4WvuQ4WoFzTrS7iM4RZBJ7YiglFOQIKALnfAVdhGCHgheEcw
GWAG7QS//QTWuQPOASR+uK5DxkWJbw+EGwmAr0dr11l8JbAd4yijldu+SWwBqyDVPHd3CN8uWgdU
nTboIgP+A7TRHGYq9/cJ+tGnqPzvhXO1G3i+tv0cYMJBCVh3Fuz7XkHYa6w0IsJ+091Cfh9ADYaZ
4BO32hyDzbKD8tXxfT16qYtbXQxecHOq94B3fxZmqHdDbaY7b1T4WAzOnKmX+glQ7KdSa3whilkc
56dyaUpQKeItf+Kv9uzwCEFtJVkXYF1UunV0mHH5Rwvm7g36rQdsA/S0KZhE7YK+ASwMPFdCDjEJ
L+c1m6jxVyjkycYCYpFWKILcKuVRgaZQ0ClQuCUDhJvBtPwpzam+sZHfIp53CzgQn8etpk6s7kLj
dYHW9L4a78sFeed/67oZtCGRBd4fiSCxOPQ4QODrCD7nz4/pwhtqL3tAjjgEZXI5Hp71tTgu/sd6
b5bhQj43lkxkU+KXYtXGDe8Fsc9eDIHypJrolWXgfsTaD6vKmS88Vq/oi20Cfof/Rb0U23vod6P9
7fGi0Ijo1CRg82SCK9nI0vW2lR/lOvN3hAM/W7X0LDVcviOJyC6WbIecYXx+VQ9W7rf1NIeyCYoH
hofjZgEtBepJcPzdIspb+8cJ3HWO4YovtfHDrbHvlPvqZ62+tqCSco2/er5a4J7ubAI6OTHLUSWu
HxHuYhPIH8/2QC1mR5T4wmt4GiJTgnBgqX7mwNTp3QUlhNQgydgL4tKbVJCLCTLglzbsxqaRal67
k9a1u2ksWrT9jlkPtG5GFj9TT4Uo8aL5LBPiFL3UIPJwQkmMU/sRyPTCtlaBil/Hzh/oqsU64GLS
TwtcFScecd/gGEL+5iKjJczb5f54l8rjyXlw96Q9uOaMxsfr81LJ5CurLE2bJmtQS2mXfBKNZE+K
EZg1mnGMhdpJFRdEESOzvrm0FKkA1jHjOYO2z2CWL2l83Vm8viDjg5KLX2aDDfMaRz4pJ+XY8Xke
t9yRhDuSiXfzD4uxwmb4Pl9JxIyB+dVfi7VtL41v/TIZnFfV2fP1SCqXNgiDYyP1nhvdgFDj7ucz
UTHY8OFzZXOt/3UKq9ny9frXWOYq6W20b7x8VuiPA+x/k66W6Qm0qi5XtJWb1A8flzqRwY5gmr+z
nbANAfTtCnuc4Lqf+9HTIxZJkaYg3TtcN1e1Ha56nHbJ1shvuo4KPl7/VfOkhFq7c+UIKQpaBn4S
6Yc6YrGJz+m7FMtIUwtbB/nWrSPZ04hD5u62ue8RUOKTeSepEGzhh/Lam+9ZxjCL6RRPl0U3zaLr
98YRpvHv1LSh3jpOsGvyiPiL98bhpfV90ElkhSwM89qWrCQFCh6i83HmsMxkp1ubHt4hf1mkSuHv
EpWQUZhX1r8TsrtmbeNbnNJM/FMDwPP4ODUwSQ30GBKdP+NPI5kBzZuoIAKehwUGeUtdTawmbKAT
qzdKoEjTs1Lg2TGunDm7II1BfX6VGqXGpGUrlVz7wtDHm20g1s9tH29mFVw7OwSskxHONpkXbC15
+VwttfgepryLBisDq9SdxucKUR0iVgxsuqSshEDlvPqr21ZA9U//pyHgcCeRwaHo8ASGyHRGEpTb
mcn5nWxDBHuufhq5Rnhze3xqD/0qGdQugwnTITahDaES9HVDIqc0uIzLdCy4TAvnCs0eflHjx5uj
0yIQfVh6STeJZHWNweUY9u8SnCpFK+VPlRoY1hoYyHhfPL6EZ+BvOc+l4csMCgJ8B9tW7SufsJ1Y
wfh5E+KPJE+pYUOIFWdKe3Mb5WMdyHTn+pqvXl/jk43QYgaF0uPgOChgVReNS7Ro+Hv7s2g8vy/R
nE9mcXDme/RDX9q3+AlYDBku5V9t1fKiHrEDWAnaIyQ2wPMNrJM9lzUoec999sgurNW2qc83V/om
1/dyeKdJYZ4uYt4eOCblcNln/oan9qa76h7aB8KI5RKy36Pu2Xdl9loxiGrsUC1Tl2phu3u7Vaab
B6ga29Ed4ZAHn9i858NHffVdDOleiWAJFCN5IpDX3pWwLHfO6J6c8DqRLqHtVDiPnjQtm+CE7hqZ
6IVB0LrkySZM2uXqriU1goQD5iZcR8d/68iWaNlwTyfGNB+zX5dkz+2HKYl9wx5hq2m5uidQVLPT
uvqV/5PMhkEQDeZn48/E2chwYIvWI3JGFH/t/4FkZ53liSG7YKCzNIWHErr7u694OUJS//jq6pW0
rVhivRW+vzT+pvno1KKvA/81ttMTMqnFGqhhPGIdE2ML+2VskPpFgkIBg3wl3bNnocGHtVk86fIo
NUIQkg5NNkLyDndFgk7Cjvz8ZrmHVPIJA2bcvtToKnrn4l6IBSWLlkmOQ4jhzVQSyYfOiuR2sl3O
nqFyQthfEyDa/vlSK/We1QeyL8VwObKBqHck4rm4WQZutrrEKTvGvrZD9kidIFlCXipbZh8EJ4i7
dmhxK7KXbvjO6eqF5/QsuTN995Vic8/gYbbGotGYEvbwBmPIzi6T2C88gGlF7CYfFrk9uQDbulr6
+A2tTefSWnEvf3qz1RU+WXhpZfH6OsiWcYZYPgHtTbrzHgeoJ/1GKn741uSggTBx5vCXrMnJvmLX
GItAL8hhyrmSccj4fOKhP/F3kakFvfWdxUsGoqtrGfvY7jx+nbAQQvcLztoQomWJvf/+R6oP8LhT
EF/h37/dGy4ZojqoL2bihqCec4uXWGv7fzog94hFMCDhXNcLt7CMOgIYtJcgjFMRx8bMV+Urn5u5
SmYYQp6e3V9VV/WqJVfuHCy+mZb/Up0rBFzE8waXfjpYf2pS7KqSDcZI7eA322YLVWduelxa8cn4
NNw6vPHHaIFTu9Xvdwo2m2j+97HsTcDXkKg5RJk9KaEnU25/aTx/9k9QpA7nScCPl+EVXPqwOUSt
NiGOSWXGb4HEDOnqbdNAwa+uKA+ELnmqcFFRRA66hCIVrD1nieFDK9o6EQ3XR1Ao/72SrHpYlSZk
ccDp3ySOVQwoxPsS9Y5vBoLUTmHz2hkkZbZ+O4eXWyW7r+Zyq8pzXbukil4SIH854OCgSMqIYpSC
NBKL+TA9EbSLjiA5Y1b8VKVA5NqbhMUpdXsSYlZYp19PIM8QVi5N0nWAgaSY/Pz7ARxKn1UAM+wj
jIEfKra4j4cW8Lz3MvkBc+Rk9UnI0xwT93GoT6elHur663y5DA6H/4bDBtXh2pAzFJ/It8/hzytk
CvA3jC5mzGeYq4QlyIKbSviEFA/ljiErS568Lbgg2EmshRRkcIPW9ALctm+0PKUuWrsuqttMbY2x
oytlNXsLmQLwCdej9jNgqUJBilEPNfi7acgVh1uc5iGhCwCbi8jFf1T36CxyQxvwZzIgsGIiFGsq
x71zCbhYRi6v8+GFPqoQOCodKtVU/l5dDJlE3803+pAwY/j595rI0TUDuI7LqvofLMrcdBS0HYz+
YIYu3KKSW70j7b+9/Zaq9+YBscAj37KC7pBp6dkusbJJtGTB0nlJCIi4HU3sPv+mNh3hK5m+lElA
8Fouun9jTKLg9+VaSSOqi+pJ5XHtvNCQ5vaT7mOnv7Z7wtszueOfFLn/z8eqQk18Qdu6zuA6StV/
FqFaiHHftdY/CgSMDD1BlSIxBFwrrpcGAbC4SX+q+/P6P84bdCQGgOAHnuVvJeBT0bwHT542J9yM
RVvQSzLh+887SKoLEjpgRd/hk7hQeFPP5v1nKE0DOiSmPh9mw/yrul/YdUoD+SDdNTGfGSHfSnp0
zzL5P3wFlTBkPsmMrumhmZj+U811+R6kq9+4UjApMWBehm6TCzpUTcDBoJS580raj7SPph6Np3to
ho2D8QXZpXwwXoucnlygavNf+W1Znbcf5KTQXyZeMgT96zmvCXeH0FFibBnodeZyg8s0jM+fMDFa
07Jl5E35MnhF75ytdwOtV/aM3z8AWTDpvMI0c6bFuAiuAGXqYjQheyA2J4SFDWEPml4/FQww/nm6
VyqJQ6Rgh2cqCTz7SyEiIs1q5WRJWmuO7d9ixSaD5p5Tg5uFLxLe2ttqtv7LTOPDg9HI+gT1uikI
ll8KmnEpJYprDYYnlB67bXPHvsLLigbq91PYkixNGEPdcQ2lexD9V8b4hdEOcBb25LwZUR0F+RD9
dmGP02elt++BOiKSIE6hiMFHnzW+l90n6rDIRLU4TmGjCCgV1K3PGRBEBL/2hT69mYIesI/kui04
Pf/LRCYY3ziCobgBh2UZvKybh7fSBN1a6tpvZhRFPq38NInvPoukEcwctBuQOYpVeBEy/h+sOLqV
6whl1s69uWbRgOFMAFb7a5Pcia7BaYl24LKu2M0vJzvug2K2qzukPEhxXW8ZhAxIaeJeecdEEqza
3WzwNvynu9dvx8NOewjTVtD+EHF0luVbZU/OgPiyt2vac6tEZB+74Sa7232bJjFdXCaPAQfwbI51
HPcNqNacIjQEApyiYmApN8EiKaTeR2cOmCVuIZWyPrhl/HvFFRjmjC3zU0nLIoZkl33WL/inkWa8
0lvNJWnIFIrPGufOGggAQX5bC8HZqBAvJO0DnHWlD/qFk1tUvhctEU7FHhdq963on+J/eHaFC3n7
XA/YMk2HG2qFFkCkY34oVJvh/oNkdKgAWqkTiJ6o2xi8OjgYqIreSYYD6tHhYQeUegZmI69Qb7Ja
XXot0kQg/gPcAATFZiyKB10mVizjMyxityr6XRZPLazGlo91sadEJ+jMfT0upDBE6HCfVF+lHqF/
yFFPv1qAaZmmbMWeHh3INjFpB4bMV4eNxFMkKZhatRMyzKoLnB4bHFCS5QvdGuWaFMUz8RLMvd70
t49isZE6T0tGSgOIK2Jqict/BxYG407kmWonXacCCvPrPcHSUL0ioQ7p4At4z0dSz+8p2YA4AV8u
btM7EEyKUyYf4so4zIRrTZqZkBxmsbfR1NIk5eYfUzNofdiJtUwNQ/zDZgTTKPoFBj+w2vmrZCZ6
OrnKrpEP5m1EbcawivldhCGPEM4Z+ZNw/CCIJJJ8xH3p+IOfPjs2jscJI2FAuIkH3eW5X9xWLFih
lovOrXODYsKiVgbHHt1JN1BWE3ERDDgbPOh54UcUsrA0ZjikfyDsgAJYGhDlE4x3ViUra1dBiVgo
nhz2tJzZ2RElluSmEA8uBt/tYZGruY+uW+zN7tlak7ejZ31l9sD/DvfX5g6WZnA6j56dl+H2XE9J
UZ6HiyfScFRJUpXzCSzRtvp8vA3O3Rx+QJk5SE2Yaw1a4/d3auk2Ihni/CEpxLdSBanw3SQ5QPnP
BqNsfTolIQP1bglUg5MMGWyKOQRdkIxRBpcG0YQK2+Dk/2JtqIci7yDa3tqxmR3nZu8jxvf8VQez
Nngq3seQVv8hCttWUAWqWWIfWOoDmotj5QfZKbAcnN0P3ttc9NY5zKNseMszfUSQBpxmrjzCWSzJ
1i/n+gzOWTXafsMAaQDXKugLaDD0+0fKm+c4oYN55V8JnkEqyFFLAs0qqIL00Rxs6Od1unmSs+Kg
2YHeQMgAE4klB0TfvVKJJrURgI6PKSfMzsd8Vy5ixlDarLCICXh2CaHWXQ4yfdj/rI0U+Ku28iYC
QosAq9lPclSVgZ6ckPM+EgyxDSS8jsZjtWeQCxFSQD5qD67WnU1VM3ApasdpChLsubdKwTS6Farn
EtLLXNXYx7aQLAtggpCi9/JMVPG9XdjVMu/W8Hec3nmwLnf3hcEuv6w+4BaeaqcM4cbfsTMr/OA4
IqZXiiX1rIkp4i4AyYO1eqtOwX3KNYmlzrwopgRBZ3PB0YZDopYLnOa60kO2UlchPI1R3UVCmMU4
T9ivRyCTIYXAK+1YUSyAxQEaGXgyKt9uL1KYD+pVR639beeKwwV3pDNvPlsQt5qiBe4IYIuIgbkm
yosH/KFt7o10AUYDrgJrArPVUbqiQIAkfRpPQWXeRFjhPnXpdx0GDNkZ/TGIGGYJhALoOLuBqEr1
2UDAsZHq7MNzbXjBQWbMWQ0nbADXYfA7Nlr4HB+q/dLw2GFdvIYghnEN0Tfo54NwDF9nHWXDDGU4
fEsfXmoLSMA6jrle/nXLNaDriKqyZ5qis02sz2x2buJmnermF4qdwvA8eT2j9LYgJV25zanTvJem
k2Nwb+Tuw9v4AizpRkllmK6U7kEKDPZfJVz0erRqD+4tnIhGJYWC6HyY+SCrVC98ZOpoj/z7o+9J
XCT7x2+Kf0HmI/NxfL+xtbgryols2SX6+6GWgJKQqhx76Mn7ymowoe/ok56ONmONw2Gy+W+3iAIJ
SUhvBMXkdeIe1ERj/mUizVbdFHxI+reoQ7YerW2qSnWwNaHe0XlMl72f91IAlCoLviqBDJO0IZs/
qeIP4E5/G2UZ+vCXHvK2R6ehgBQGCTpJ3GBguUbGwyvmpN6itg2El6Vhs7upwXUc/x9galFh4/ei
BpDNPPcAmO6yKilrwEonOAi7j8FBsYhXBkx4UEDMc5zAQozhSWCpdDev/Za7vJM5igRS5Xf8uRTV
gPsJcYr/N7SnGx+Q4BlTjzOxZNxtE9xd0BxaLHxDOYvzh/wMciKW56gIkuaU6SmxvE/F0iY/uboZ
vu7bv/dXa1OIqXBWLI+8QSJvEw+iaIaiCr5UV+ZNltaVr69vbRgtdH5BNoXkbeOn+Y1lQeSo3RzG
uRoco3GBk/rmYsT3YJJYm1CRQS1MjZo2QdEO+d8GhNhXiKTU5IbELOzhZzD+DWd8HXvSHo/JTiOk
g7uGH/dGnPsPbRZ0wvgqHLefxpAtdY3PlYMphzipNDLi2Pl+xFqaQ1MXKNfglj2bF3RBWMNpj0D0
QxDD4NsjzkVGA2Ed6GguloBvBv2YZx3iSYahgkCcBnzgAv099+8HVOfYTTw/9oqGvs1/mE+CYUvW
E9xr02KfUDF/eZdKMVm64UwqrH+D9lvzFX7vHJe52+23m+3fQfv7bTWeg6KmIUEPUt0U7GKpCp6w
97WDoAjR+ou2rS5uOpYhQB2dldih0zLxI+xH88xDNK07X9P6CFdJrofYHwyYq52ejm+c/o/74Sti
jBRvAb8l6xsABFv5Al3ZeOWzmH61lg1A4oIOQcwgwvyh6lwE2BiYhUNVgBEUazujR4UkKdkAXI7i
W65WaisdiNpqsO4wrgkBqoM56l8EFC4/LM28WCTqxaHP49DP+rMn7ykip8Tl7n4ywNncLJ9vrCL7
o2XoF0rAjX/p9HUiW4wrVQt0UT+04s4JpGeLbXseJEAQAQzMePRGElI0U5/+UTJrDrBnEOnv2aed
tn11Ac/e5Q7g8vJbH9pF31P8ABMKgIgzQjA30mNPLgEsCr1ZnBbO3KUra6/35XIl4ReEPfhGzifX
4absyBlnFw5avCHyVvRmQqRFHXLesx/dRZyBtRE4zxIECWwLcG1Xv4RrpDtRrWoKabMYZqsDF0Fd
WbzX2R2OlZc/xdfKbPJ2YjlecC+38u0twPvDqz1YkAwF9TrHllzHS1rNpLpo1WPHvcKC8UXwjwa/
EEpF95OVA3r+hKVyg3GU3IWRJ3K+cVfd92ddwt4T2qPaKfso/6HCu4pA6sTbbpHevoD7lITf4f6V
P/Qg1OKcQ5bM1zNBwnn+n4eWlPZ0d2MOj44ZvSxZtHtYTKzsQF1+UX6E/3SkRKDg4z1VlxH1DtQn
EaaQNuiVlM93ryvhYjLvfREtItE+PvEBTnwRfUiOAcPLH+oV0QGIlwHY51iQgSWhnhreAYzjXIjM
T0IFWx4ksH0Bdy9VGstX/r7x8Gjkp8TMSxGg3pPGSwpNSzJ+AN5jCDADYYKoEONOEZRRDK25Z6so
93qD46N8s7wuR4k3X6dFM2IbymwwQGNWY4uB48R1M77nUV3yxe4aRFPGJz9l3SQGKnT0uH2HMayu
I+5VczEEskTF9V45j4k+6J4DpgkAK6XfPq1u4OQiDcy0I1s5I4s9M/UizHILiMlt3HFp3BoLGp0B
CGVSZGbiXgzYhom2IfXSB7H3fJFoFTusM2w8UxnvFgxVvLnBHY95wF/bEPhhhL+OyCOyeM8GYcCo
Hu3qaeCLKGIQpYJTrBN95utoSdR7/Py8dNGtUfoQRkqLrJN5OtK/zONMmFAWiIgRuhb8nVD3E+j5
ppqPZD6+Ctnzpsy01cYJKIFzdZbuvHxlEQuo0SfkQ80PMnk/GA8M58frq8BvsLmvOIXYk9YXNWUx
5qiDgCv5uVTer3xIIvoFfDiFIS6kTbwf4TG+clYc2CQbtam2ww1zUDd/mLAzAc8zrSSFKO+k0gbE
QRvVJuGqIWtsmqdTzEemCj+Bt8ih9O4MMqz+3xyyrywzJT7buhHl6ryjuLXhwgQfMLx9FquZCD9i
nA4BAudqFuEMI3QIc8iC1pIM5QznIhu2b/Ujz9OVACUtsxsWikCUsJxuqbngdlCCKYfGHkSaA99j
IYtm1EesOHKP1f6MrZ9Z0bn85lN+f1mBCXmE0eHzuGe/A1D5Khr/vfEcZmqkJy3zslD9isGrDug4
JwfcXO8JeUXe5SAbAGjHEwr3DVJDhLkxOdR4AvVkcHf9VJfSTVyaSZCiy86WQiI1JHpjt/kIVXiD
ZBOLOFlVlmDWKiKnGTms/pXpcKXZUyGah7l4aovETfVMLEiZoOUPYZB9F+eNl8BEhdE6QUuDiAJu
I5RG5B5isgEdqOa/6onbu8pYKQlxYFgJ9eNT7DCWDYBWTRgiMAHdO8TlxFegp83uETQqCW4B1Jf1
IH2uyOTbVVEoD8nmNGgJtoc2me/m+iVoGRq2KyhjNfa92VXb26GxHdNPpvEghOe/UyNPX9FTIw38
oHWi12g+bheZqi/HdsKj0TRYy0W4oDtrqWtLWxdXl9FD0FrQ4wxelY1tNuGO2tIufIyTu/Mr5hYB
xkSDgaySJCUy0UwxWnp7c17EdjGuQFChk4ss24hplY1+fKwOVIFlGwV4HtMvlnsmNEfGDCWbjBGF
VFUIJcDeyFVpJO3x4WSJ0aTaSy3mM17Z+TYXtOR8sFu0og30GBJ9K6uG/3+L64WakFOzEOiA8HUc
8se7mvebNgsI9ZOYcyszKRF9STJgX+5HacNO4DVgkzGR5j3kr0gHY9WfMp/9Qz8jXhI097o1MZqV
krJWyq/TSohhpWdCIw3ka1XNdBIHKE8FgtqN+UxrK/IW4IBpCIWGJ2uU9B4Whh6983ARzKb8L+ks
4MXxahqaRZbAW+Fw3AAcCHbzNGBBWVSnILzJo7g2+8E0zuiU19McFa/rweg84TIxxvIJBcZOFJNO
ejj5vvfL7cLbclz8eRFadhr/jbP7yhZAU65SQO+FbDB1/XOFAiXm8fVf6ye+4p0fCnHa70e1swuh
W7ZqH50Oa7f5z5fqsyXZbtKsk478QibBlA7ube2rBllPsrKAb31kO6t2Pki5Qrr66igThz3PhblX
mZA2cHINpd6XZ0Tk4ccl5GrKaKBetc7aa19JbDpdEeCacKnOtVWkuU4scxYaw7PmddaEOAMVwi92
MUyZiEwhgdpvO+wTdszGM8L0e3WMaT3RBVTBwiUpnDMBErUNAFhMbsQDRLWLG3J7GA9w9TwOEtOo
9aO6AJuGH1MkiYN+IPXp2iw4f9tJ+JWkIPiYa7YSMpYG2EQT2HFiaaBXYHN4r0kYco0xIQxyV/IN
bq6HsVZ+F3v7m4vpVyQR//gmtEdESuMQ/Ge0RDQxwDVmbggrrLHHNvcq48gEt/aeModMAVMnsi9B
QuNYkB5cghujV6GLw4zQeqAPzdGxS/dKDkO+ljm0qv3GJwnwGJLipAoGOKrxUgAZrYcn3oONGwvi
IChibq0OYYc4Cgl79rQ43k3q63L70UXJ410mZ+HLVhapn+ytOh8CEqXx/aJDY1xQH/mIO61CHwCj
O3mMpcavEGRHafpHJrd97d4XfP4cHutHaBwy8TMIV1xj9Ywrhmj+vfzeRPeYYF8gY1YiO5X4xeTp
382l/c9L/htkgvMVgr1SI5mYKC7nw/suugTZ2bOeOVYO77CeZztMnWPWKQ7wfTTpZDoFXOzOLihM
b8v6Oh+R2O3lppvmCswiGZ0xEE06+HQ5yH4hHQDWjsow2yfVl26JbirgJ8cUbG35HVeJLX5SKC4g
AKmbpHeV790/wJPSyKY4zPdyrytc6b9/GRqfJ/dM3NFOhvrlv7bGTrOEunKDbpi0XVEgat5Nz3Ry
XJR0hPDPtVKupjdYNoYbSQd1++WUh/pqCu0kbX9F36T7rDwUjU+NYgTCt+ihrLhEWJAScWCqnY3+
MNN0EoH/bMz4cFYXh9wPI9T5Vz8QgbI1FE1qqfGOi9jakkJ6qd2H82PlPCxPU+Ce97Vy/Q46JFp/
5f7atFpMxq7OhkW3ZZzY43HzhoHBMdYualQ1pD52dOulbCiCLOpE7MAEIdij6UYVA+tEYKToSqx7
RPBN/MjgxXHHmiaBJQN3pJuvn4jVhGacFHxUj9H+OAR0cFEPooGgAZmBBNVxzOXy+4pxyoUpCnUW
h5L8AIwMhEXtWmP9W90Km0lfiWp8/cJF4tkkB0+4y2rhjn4Zu07xtDQFHFSDmKFXuIfnBu5GkbQU
xuB3hA9vGhuXeBFr53AcOqsnSlojpvHoFEY2RRmR9ZfVxGaTdtdP9Cqe9X17+U0DWPfUm5Tq+SDX
VOrgwRBKyNMZirmQURsE3MaMp8q5vyB0pv1qZXoKSe+ivjFN89gfv9qDxGfuEb9da+tuJu6JQ7Pf
jmc0w9adW64G2+5LtdCUd5UM2Rc2aXg9taXbonqJiw+ueTLRSBxjRg2rvP01s1QW2APlcST5bkYq
7iwH8sWOSauJj3lDjYwsO+3aaxo7ThPX4nRx7e/VoJzzGt1bdptZd0qUhpYd2X6dSTsTTdpS/PdT
uo1Si+lvWss2CwaQgGV0b96byyjXK9DTIf8KEiyG8P21F++bY3i7VBfkQiq7ty1J4TVcC5zUY+MK
svhRKQzLb3MwawDvjo/g5Zqu3FPBqsuLd2wZLgyQ9UPjztqzqu6hnNFXYRU8KuMriySjkZuYKEMF
XGSb5yTFWAWWDCqh8zNNRiTMS/00bkCdA6CJTLBc0hwwRztrGEPk6D/M0jvIHcgO6iLWLNVL9bbf
cuy9LPtoEl5obY6aLcIPhWaR2Ox/+YM8GYZ5I77gJ1imDlYvmBQ+2c2JS4UjtpUlr6+nJbEmapet
+8cLwiqK5u7bmuZnfcJHkaOwq7oiE0e+WXN8efX3OVo2yhmSGF5Zm0j6Cd0GOyrZ/cjfWrDNSHO3
IiGCIWQM2JCY1Agb9NE+ulBX4jg8CsMFzcCpK94AZ+tQ2Y3M4ykDTCFj2UuXw8OqK/VwXaqVP5g1
6k9lqudIt/ZOqxAP1MGFFcKcMOvoUtyeakT+OMvr7uNfQoQl+6HHq2e5xrAnfnyuS1qskun6F272
dlwitL3Eb/F/W3tJA8LB5uPq3roSJAJd2GyZtur0ct7ddaK0WwhF1wtA+YS5mFRuODTCU/Bwr3+P
8D5ODVbDUqqRJXDJK/qSZ+xMl838EXI9BgQ5kgsqSGbP6KH8k27fI9dDE0XJ7RxtfvL1M/lV2Jk8
GDkGkuySU49mgaw/puFQH9WmXTh5eoFPfmuTponmptNd06KHqesqgAX0EzE6sMiGGPwHKP0b1A28
/8TPluandTXVouMH0ioeWbxKTEID4DEkDFTcjIlSjVTD9q4bRHL8Gi/Cx6OpZl1qqF/gSnhnACXx
gidTPZM9Bi+5ZcJMWOroT2jINezeytTSVTxwg44hh0k8DnglNllo1WC00lDZ0oh3kzoRLM/KxMm1
R6tuolgTb1M7gBqTxEpN8RmLk2QEN8c6YCYIdUNJqjaiOwXZXnF4CJ60GEvIquqDLb/v9Q3SQYpU
3II5sgJoU7EnntskP3kiMCDYYN/uOIDmJ7yBFG3e3gT0K5jEDr+qPHNgxTy86UuqyuSemos0aygY
gvGm3Xadk4emIBKSSM3kvok2Ef0gy5VzppYHeUpe8f4DsTgoT7cKUcm59Os5A+QK7o3tmw6uX5F8
EU7v0Oj7UFV3yl2gfXXtCbv59LYb2j7AnWPtfxWW4yN2DHVWqzWJn0nxj/q0h3YicWU3UA/ULbo1
dMO/WEFxB8xaXse2aNB5LrJ46o37u49u3qneX7Yt6Barp1kMrQZim+RaRLU2gdhoeCn2UMfYHyvZ
MLerQxNMjzksy8qAkUiashdLEsbuNepGNUUrbElaPHcz51oGy0GCsRutwxM9mNLkDHLF4NhyzZG8
a7pIyviS8uOSXSEDtA+oedQEax+DzHAPFzUHpsA3yCg3C1GKSnx0EoFnyHyat0gyO/6/JsvjTbkl
/zfjQ46QZJSZFr/LLCBORMzKp3xAwkP0BHwODoioiRdi2vqMPTnUJtAJOQXZV1cfSqO0NjAdJSxp
DxxHpDLniNOj+Huf2gFNOYELAygrds9UngtRit1LblQf8NyIUhqu6oQr/30TO8Nekn9hOSN/Qg0R
glmQLpJRMZ9SBm2xBGC2DFfjdLdAkYMmVuxwnFBbcuJsunSkuruk6ipiSDAGZLvcx2QmdE92YrZa
AFzVPlYeNUGU7nyp8iJtkLyruaoMTZeSIzYR5yGLhlp0KRJbIBZ9b46O6yNgkFBRKDKZn2113cmQ
zWyREFp39lOuTuM6tj2b+b/kqlkJvlehDBF1ulX3MmZONIGphP7VDseUYUAykAsGaB8PC0EOVAzi
ASJsJbmUDm+TVwahPnJKTW2rMRLillx6zicXkY514rL6bRgcwLYt+7UJgG1Q8fKxf99ysrLNbXQB
fnbhVROMMgy3jC4eJPlE2zYJWgQCGwOu+C0CmU5Ck8qREmY1t60+SIqhhBZmlsH96/z1B7W5V5xH
G/IG74ef8rZ2Ad09eFkEk96+eyx+AJPorkuN9ba6yUN3Ou0+jw+0K8IMGr+9bfswafJotQtvqWbq
UTn0c4gATSpFjBkQnM62AEr82Jq0Ny+V0q262qNTcCMNALxp1y/jimfbJXiYVHqay4/076ZxASS7
Rmm3TBRcCpZz2Le36BLJuXwA23dwcCyMBw/sW66cIGrhx5KD9q/C5ta1c4d7mGnkGpn4JsQaZHI9
N17HRLx1ndv/EXWm3Ymy3RL+Ra7lAIhfRRHBAWeTL67EJOKAOCAqv/69Cvo5p2ntJG0c4B72rl1V
G+0o5U+J285DcW9VML/QL4q+GnSOEZ6wCakGifcR07EP+X7R2hAJMkfm6VKXbhJHwk+DvqxGpW2H
4r9rlGsC/0vx5RNQenqJhHX0YUmoOax6HsPZLkDO0pABJyYMRMr+iQJCCXUBVstJBZmIQ5NJB2PU
T9bQOXsPsOcbchMRrFLEDaXEoYrkQUfVrUyie/FNq1f7q7pxXxTZJ+KVp2vPpFPJnax7wUnnK0PV
YoK9HPuVT+QT/pFbPLAIn19wZ7TS6rabS0ABw9ZPUTlS6KZSrXnT4j3J30czxpxUt090cYflg5eC
1Evg3fDL5xYJ4+HWetc1Irw9J0lrqqaR6GIbt+UojD98N0aNkTiMu57ZbeB5Akje7FqdGgo86fz1
tWhEOloOejy6OhOO1/uXQCmB0TdYyuA634JbEEHwHOonJqEJWeGIeioBR7f6oRdoOjkvFK02ULxY
tEDaddPbEvNGeI+gZV3sck7n9K3W/+h7/ST5VY3wCNQmCgLLiEhRLDrcFP9rcdqx9KgTJOi4I2sR
nZQbDSnN4tBFenXVjVjEdV0dUZg14LUWko9DvVgUWowaRF7UJIzzE/IoqVd0PAd1V9psqahLprsd
SAwh+YP0nOlic4dfXg3qQdS1GIfdOIKoUef7evDAaQM5qGbJqXso5E83aNISrF4QqOtAjAxiLe6I
2COP1WmhsE8C9w1oQx6ac8XLD07+8NJ5Ty+d1E1ALkr/xfqkPrl37U9BsGegYNJxx8KioBW1E3xP
vWqvAlpU3m4di1jKdpY/aDaFZFw61RFPxdPls/NWT6zbZqH4Md11mtg5eMbnZpG6tvrtKrSUk9cP
Na+Caw1dVSuFKPhgv6ALIA/d0+g+Tyex+/zJF1XvjDgEGuUdgXkzfAbJHWVG1XZrRucZHMxOJXwn
nQaZPA2HI/eCKrHSPvv0JHQrhvu+d4sV79Q1lw1wt/rEalGzyEeYdNRSeXT6MZWZPc0iD2N6SBXF
wOmBt+MZptO8dO2QimMCGloZ3QITY62RzSb9xC7B6NTx7YVHz9q5MzqbfdeqO0fKryc3q4QHBFaP
RXVWJy3FFIsFl8F6b9+mm9h5oio2vFuvareP1Y5RwztiP37CUo/atcW1b7uXUYpUEUkxymNETsf5
qTI9DzfYFfxCB7JBSXqNn5wd/dmOJiaBer6uMr+pGgTZ02tCcYMnRyKZVxwSlsoUmiTbmu2y7l1n
lVGGwvwnfbjWz4M9bwcpeYfkzfhhGWNGXryUqZp6KN8AZLpp0jE+LiuihYUR7haNaWOk+QH4+yJC
EJMG2krOgjJ4uApUBgQq0ykhoUI4ABgQe/Cjq6NS6nQaY8nDfGcpvqyqYXV8WD7X73X0lQwqJqW5
u7tnvWYiU+CPF9dF/Plc3GbXSXVoAnmaA1px4pAcraP1bZZMLjPdH7aH7e3D+rr9RB+V9fPrwRFP
8a88hXfacb76ople/fri/tn6fv8+GU2LfjxprI6f+XfyG/8ef9Pv9Hv3a3ycv8+rYo26eLfgKGZd
tV0ZqdSMhIV13uhIP7xnbTRhhcVww1pIOwy3jtwp6djea3gdN4z2dXydPY/0wxq3Hp0dFOqhEeiW
DS1Px6tne2Kvv1k//ltPtATfCEtv3TsyyQYSR+n+6hhP5LTWQxiAnPwanqfX+WYL+yw9te8AeLQD
I66iIWZ9rPempXjfu1Hma+zaN88cnYMzYi9Je/dFJE/x0a8FeF5B3JWvi4ElizamKrxfa93CdyL7
qmAoYeJ7MnoOHv2Dd0DNfu8fRtGIGALe0H5+W6ZLGSicRqfRY3Ae4cLQjT8M90kwp12m3r8xoCzu
mTWsyfvhi5Vw2pwaobbKI29RS7rsYG6UbXe8YR1GZ9/P/ahQfF6Wl6Ve6DiPpvvwwG0zrvm5/7ox
SJ5u+pf+SYam6B3EVGu8l69obFQ0iCVtoGjJVIbSKFw0R/V8H6J8BpYKq6G26NO3xUiXJeuNcZ7G
xaakeofaAKuwee0JkAPeIn1SBCB7d6w+/yxfXaN0f8UL+jHaB1f/PbyMHwv0DrNovAnt0ApbI4tY
3QiLC+Bl7NISOwre2s1bk9ZkMz7QsvKAvDXiqAyjUTxoQH1UfqIYQYeig4PV3hGJ13u3+rB5ah/s
dfMvr3nvBtvLIulA50I7pX6h9CbEa0yTTpUTTsRKQB/b4PDg7ie11X3xIAu8zOQRa9I2avbeOZo/
etu173yV/GarVnGFjJBMQYViFXhrnqzFL9iCi+au8rAB+CUO6xWdecw1RhmL1FUwXoJQlxji1j5f
nVatR7Ty3vVYh3JCj2naw6LFaD8rjoVfR3B0bTA5KqxEesZsk3iSAKJe8OteNXgQrQPSdS6fT0ql
xzD7ZZfkfysgbax3x/Ye2nnnWXNudte4B7ens//GOt92rKNfqbWr5P5Nr9LobgARKIeYzhnnG+9W
d68oPQ3P2HT4bmkTNjwo9G4cwL3a2UtbnYS63yd2Kuvq+to/w0JC1tdLj23eeE4B0d/hM+FnuMD1
4nFycGtXvC5QLsLnHG++rWv37J/8s28mTr2OaXKn9nWDBEH0j0Ck7p19tnHb7J1J5FfnBZ/fSEcm
lbi7kz+9emCkbT7ghrLG/BEY705SbT+M/iwlBXKqjfZmfiDhOTh5nYlfC8xRYoRX01HEHu4St/XV
mDQi59bsnHGJalWc8/jaM1c17xbRCRhFQSNorBqr163XvMOKFhNJFraAbOdQJCYBedAxlsbyNb9P
H9M4bmtk09Rtdp7VVvvPfHVdYNXEfrI42G1ScmYU7cPc1gqwS89OO7Ebdi28SI2HqrE4jIGPyBVF
mr1205c+IAssZoc5NUcgwj14Grd2c5Gs725laI81FTbjpH8tltUGNA0CWsLa5iQtwuQyBtN6SZL5
1exVIehW3TrrFjYvFZauioabgclGhOxdKmpEoZLPG3uk8zmHYi8JzMqQg9DN3pY5mfJbJERwUxn8
le5tZXw8DLYhJaQAGS3WqlNwhXiiFXoH6OInbG7hJupUDSfdJMEjsb0neFXErBMRRLEkT7DMfEJi
5+btnSrMi8Pf2YNL7t5dg6VytY3aWxjMR3gbmf9w8V5Ci5527bESb1HcyfpbvQsdkWBe+voA1H5o
iLRB0qoPgz4Yfayr83XtKzuPptgKJQArRCgd0zfGD7Jx4G1eBdJnywkV+/f6aFIDufHu+jvmrRbd
Rq9GYoh6errCmgCTnDXbec1XSqFURdjE858tASdsfSCy6B5D7XyRV+lZ3Kejx4wBnv2yu/L7nXgu
VZ8Y2+xPYnuQjqmWmlCsZUnqJoUbaRoIzWCnCG7FOiKTMQXcWv3qHK8uHGpYOCV+pEbASpn1zNJK
C3GgBh9GHrvok0TG7NW3Em/HfRkcceq+qq5sgjAHYLct1eTPDXS2FjBrW4NWK6RQowv7JHL//n5w
eLf3g+pYR2Noo/pXDlN+ApU3Xrzj3aL+Yc/zaWOYkXulb8SNqmLUMA8gGWPrXkbLwzLn//b9ZJCT
U0lTHmP8UINTJMuD2p+2WqUOz0EDoTp1zCJnFuNWzg/yuMCXGy8ZwyW6cDd83gbIxml0+7p96cyI
W17t1LihU3f/Oytybr1yi5bK8DInps3nA71lGalomFR6kaerJsnts//u46ERyCWisajOs4ksmvJh
TNoizjqv74y4ZLiUiHIplA/AZHxkdosst/lgQUD+8Fq9iMhRD+hofB8x+EQvwE0+3LC4JEopyEOl
b5717z0qrVUqxXReN4sr3vARWyR9IShxv+YryRUMpY9UInn1vjXPFK5SjCmy69rk7ipPLXdN7ZxP
DmF8D2QBGMYU4UWri1sfs1mcUb2nGyJI1kXoqHRDlLhBgkPpj0hZnTvMdJ1ClqY7z1ymgeWeXCZ7
RUJH4rZZKSyTe4Z8MG7+JmhRQKiwudjeiRDv+fP8udDDl28t7+KXt8e4NtSRD29+HRw0sAKCxfF5
cp6cJhrRZQbPfOw9tphMDCRrjAeVYQ1fC2Xozd6AUHlYGYKd4c66PTKyasUJuw6Sviwz7oM7SNry
MM2Wp+lpep8/5jL3yEa22wCJkVFR4ua/IC+4JmEfdgNyPEyT+Wl6niYhfhpcfUWzWLR1r3hMJK72
tXpwG1aDy3A/PmN3cBjKYM1Eib/BIgrLE44Hdk5N9MI1zPpNBy5WQA07aOKlJql5yiHw54Z4EvDH
fXsIsiv9S69aJL1SpJ/8EiqQ1XXsuEQzGeNKI+4VaCeJwXdSoAID/ACvn9Ca5yNr8Aw3Hr4F+0Hq
vxgN1dmuax2AZ5ICotkQ4cn2GP7a+CWJTDSDaRZGs2hGhPerUrAWeGGdGZVEzdND7lCuotxCPCNE
pObfB9pstN3IvUkzSDMzAcwitt9t81/DO/nOse6c/GzYYBAEZx9VKG5xdnDzHyBj4GODps95JuK7
c78Lj3Mwn+mRtavi2+7Js11jkGtYTK7jZLxnAR1Xg4OvU14NIv94RrfNqSJpJEkEC1gRL+AQ4zKL
57dRxb+N3oMzF/s6z5fXORtinHbNv/2HntsSxMbvyqGtVJU8EZRgxiV/siYFaTkYcF33Yx3V1eGz
uqqv0gXWYQhHSt8G+b3U2IGUqZfj9EhYeV3kq9dq86EM6vZ9+RawLFlXnZT4ha2KIurLqtUlGp42
DsD0t28w3f3v5bsxFUW+nNwlItUavskErzRI+Er/bn/VbXWb/UUjBcv3gZZJDUtjIGMZoR9ky5hz
1L0cxPaMyhtsxM962accUwAn72GVTYZhrPGe9RJc52TlUfUiP/IZrMGDW7PfgPDOyGU8D4kVy782
7cKaoT1qhc2QG+dnXAn3Y4YqZ//WA7Bp33zYA4zoQ7DjbTWXJhZomi3ljIk7F0a51Cs7bEuAL7VR
aTfXhvgirhEEWPqcaJeyt81eZSL/jKybHlfWfmD8JI/JvtU75V1SvQt+lH6tSknq8NNcJ+ypjUl8
8prbGs4bD6d5cu7nHlXpPStjrZ1VO+enm3OVsPHc+XZ/D8/BplJSkDGLQoZ6UKg8RJrgvRFiXneO
imuNlar515687c8FOaBBA4xH74KzbAyR3+jWi1s2rxdfXfipqP0yuSXl8iR5i5i5SvkE+CluqrKC
6/YM32PzSKGd7LbcmiiRUNkIM6IDqGX8Q7OlfY8iwFaCeQIWa5Y5mPJQTEFf8VtBdEFuQ4WI9KYL
F4W/+zYrefCL9oLdv37zWBBzEOd3u/F2anh7MYooCfzFEdV+Sv2ICw3Whs8WNU96L83tGYMNYvAF
4wB4XZvxeg/MirDCdOPlZtKcnZMP+929w2i9d455m9yixemmmniBdfF0DMQctXG1Zwwphw6PMCmt
TTcD5Xr81Q4Da6ImrCfqe9C4OZ7FwaM/q7CpdTutb2BlNjV9sVpFUlK31hQ5YN5J56VE8dK3oQ2c
5qrFX7/uplslzUmnWdQ5zXfT05z2ElPbl+hiQ4edsqqvuv5lsBnKm/c0wJsXoiBdh/5VG0+8q5Ig
sOlZvigMJlXplmsSDZ1BwJQ87+H7MnTCimMoNGPFVXVAR70PosD2m2yJZBUUWwNjHq0eH+WP0s5l
cB4Yk9r4CaNzAq90bA83HKpyJiSw8Mgy98nW2jXhMoloJQGGeFPQKbL2fRnTHU2ccJOEpNYxaUd1
/NeE4UUvq2y8WapHA2VQ0/2WM7N8D1SIRATAyiNIA9gDq7d4XSUaZ9fc4odLnQA3b1TJikTQjXAv
iAmMZD+sPsGf90N9yBKAFs04c1Ujjvo3941aBx4WlzvtwB9zM07mkS4czUdB4Hw758HDP96g+Z6o
Mm+G58FupEY0+lCqiKu7zB8zs7VvNxmviFVj5wHBiuYSZJvr5EuqjFYb0TY0ChHrkH5yxW0K0qKN
NNw7xBE4TkvJUVSQLuQxKisXJQkFVphKAFuoOCZU+0yuIf+L11RBUgn6g3NStiYdRsKSQ7YQj1Yl
7nMxJt5cm+vf9U8j5LyHiFvviWSinrkN6uUZ1OvyMjEwuVCnuSgJsbgYkCoEMLeQHzQ7lcEBvZIN
wdgY1pk9rZkK2uf+HdQVvIpS4R80ptb2uaSLzPKcOfkgPsMbucx1vJfnMOs3GYhNN4OnktL469bP
YNDU6VOhSfSCd6CjbPWDabTFKK/DfNFxoHpeVtM12lLaSoueB4e6kOmIonjjDFOIR+GrWnpJ8ZBV
tgRIG198m0YnRqx0JjyUOEnHEz5xNs77CBOcMzVzYWgqEOoAzZUBLsNIlVQhWmLWUx3xVFdocgWU
YrG1EUSq+LN6bAEXIGoMdZyCnJoJenxwV35PZRGjz8XDkYmFs6uC8ouEjURSS2l3t7A+7I/se/MR
/76+c47rr0yshXiJpC+sqiCdQGBP8La5tI1Yf5t9a2qG1qjBTex4E7q82KIlYH9zpTUqD/wHiiud
uWdaCEL+fPsazJvha3ukPAKnI3O1OOna68S+HZ1wUilIxSxtTnXyRL2UUlFQK1JevFdyO7Ws6Si5
H2J/PCGzvGEMncKKfBb05RGu2SEUy6Qgi7bG6vYkwhm8KRYJ6PATawKNclyfSOuWMjvhdZyc6qlj
XjvW561T720+S5pJnbXuxtuQnZmqDilrLWb+S03qBkQhvvlvforJmoj4IxKTCHl1VNMt97Rtek+w
5vJ4DwXwAYSQNGjWlTNP/L/1p/z6C9LNbvXctamuNPr824K8GfV2HYlxFS7hjY3t0S4kH3Wq4FuF
4pfKzRkDMfm/3rF3xXC4MBtGdYBhqQLsR8CFm1ojqRa0DO3/Kp6JobIXE1djw9orTY7r0+agOsrH
+Xi3tD/z7f6rsbbYDHbBLtj4LDkbhOSvQWUd/UQ/lW3975z9a1n3frf52xq36LA9tifJsgH/ZtYc
w2JMH84e0g0XePNpf97Wt7WeOt8mzU6+PQ9i6F/MvBOUmduAfuNQzyYYVw1tthyT6k68ssgNsJd7
hceDU52a8yTQ0eiLjSWdIwTloRluRrR4GW74rjlvzO3FZW19VuBG4HPMTo4VPax2s53QktsMdcSr
18exuF29q8cLReyitLYoOHCXQXJ1MtY5mPI77zLfkfOB0W78DBfwWuc90uJnszKLiaQO6qK4Pbus
S9ByToNKcPcf9GOCXCXipdZHrcui6WtiXBhh1672zhtL2gUPaW1kWhi1i1Vm5dLU4l+Rieo8keFr
9REbGBVUUUgW2ZJ2AHBIdduxfpfbkbQ0KiSjZ6PMEKPif+3d293ZJG76nVGGOBYQhfYoHWJUmhRe
6yGehCD+qGVYjgrmnWiIz269ZzEXXtvN56G/twtybY3x8RpXGUwVF0p4J/4+fksEc+i1iP11kxRG
poDiytX6t0O7vGBmv4qYI4hXx1Vz/gqfk4T1IuElUqRe6m6jSmHE2cPIfFidmDj27pdHJhu9/TjX
djEmtDOy52+Gu9EZnqLOkNiKt77Ek03m3RO2XOybnknL2OIssSpf+q2xCWGLlmHMYa3tBucViwRG
R38/2o+KwWv1DvViPdKqpD5kmHuzZ2mWK7Sq4OBXWxQefkP4A8pgcfNW9rmbHRbRojI3pjoPDCVK
zaP60BhavGWIYhwXWkOmbECC+7UVqdOXLCN0nPtH3oL6HOl/G9jOi2opYqddLFn3Qq0k9VzFI4T4
JEYMLp2bu/lKKKdavEJjbDFpxPoS+ezSp2s4HS1rg9iLgSiaK6LwooCGPAU0mYFm9SA3f0mjKp1s
yaFU90xR5aQqy4MsqIw0WoS1ZgRwCucxmIWyDY/B27AMHO+43h/CjDZltn8Ok+klbAyuiBT/G5uA
NcA30NpYDyEmcoWO3i7I6ONIGW1Oj9FFZZV81kj5su/jr/WxX+wW5lQ1QfYx4EQwMIwARKQqc4D6
T9MRv4hKU9ii52lLB3BMkShSnNdOWhTwye6PC+qsIg6nQYtRjYhk1Sr4SKIe4EKAFoK/TE+RNsVb
1M6DaEjURxWWiapHLxrIUE2ACCmOqDRH+rrBzw4oxl5hHVGz/5N0ETlKlaPLIn2lVAglNfIACVaH
YjfR+JOv6l9lrGBJ7cFFuD7BYxTDXOseIhwJI/RlHStJBuiJYUoQpc6frfFxVBmnOLVvdc3k6qHI
VstBDf2zBavxhLbvyKGymA4iUvsHjzg+PVQIHeJMnL3bDveeel8BLoQVMuyPsniVsjroqssERFgq
RgsIUoWzFtoacfdE6AfoF3mQO5oXBgnNI3H0Yg0Snx0jYKDYlwdnm7JVc7QfbuaNaW1aG71Don2P
aJ9DMJtMlHVAC+F6Ao0D0HhcvN6B3FYNJ1jOsCORHlvjUE9H1D2qhgyAwRs8FbYWaLOOvAD3hFsJ
7m/6guyPxqByd21ArcF9ENdCbOLBRp44xQoTe67T7gHL1ielghYGf0K9tr/zKfIYNKZSoDy/pCaX
WrxUjdcGdG6YH6eXOaHfUrdkGk/L5rGqCx+97OfVr3/VuB6NwTGoDp/DM+JiqIycU10NEeQKassw
WlY+dVBkeQPvWjNIM+vH2pjlk3NgsxxLpag0W7cXoJLEm9iqMV7L/PmiRoJ+uZDfAuun/lP5qv9Y
P7tFc5pSeUtXYFsriuNc3z3cuYw4sTG5dlQ2bA11y/6o9750l/6tOIcDc9gcJmCCGOf7177Jmd31
YRZmgPlPV/QdwP9AFXvNUKVo8fpOCPre3v5S0JXbX/kZomU+Sdb1eQ+X7Y/DN4VY9hhKYs3RNQO3
YWpz1Jm86hOhUUVjp86V3fy6cXaUpJ5t7pHC1accozw0hk8ixxb7PO0/ySryrf1ZnbwnGSvU2Pg0
PtNtuk3+ru+2YVIPa5ut9qVOSzpmyiAKU1an4zQZncLrKINYXW03N2rVs2hQ6LLQCR/CNc7lWBU+
ggr8B7SeOmR0a0xrod5CHLAZ6XjB92RPR4DpW8Pk3bZZ25Vr36CgPJzWoDKoYhUVtuZ66815Hr6n
z0k+e4VVrOlx2uxj54+bbgsXFoVnD+Sk0fAOrtmcH1eNeT4jvFRwfCG/LO6jG6xeC/NPdkd4xmHt
I/qNfvNDp05viVVlfq7Q/KEdgWTVoFUfYIfSEPXdaxGSpzieHNoZZBLULsXfTd6uvwFYo17+cfUE
pep4NdpVljHdtBvrOEFVHubjGsGxdACKUJThS2iQE/4Vsg1yag5pR4Pln0SWT8hFh64diHsErPUb
+ZizTmTSWg2Autgs92OoNXscZL65kxNNpa8zgaU14lj5XUoSa00ZBflPtOs+Lk4Nqg9w+Oin2aBq
LY3WqznASdh6d9Jn+/B0+DwGZd9asPtOH+3KA0VUQpJ9Jn+zoYCXue0dDQxugMPrEMjrgJfS5iNd
pSv7I1nIoYg2w1QdsVRHKSABknQFElwpI5FIWO3Qy6eSxkBBmrJ4S96ZYNTq7NEE1msW8aQxYsRw
M0bIcrkBrRDbiLxUJQcmuyHwuLmKmK74KiME9qq0AQABBFasg+9JTVLBYkGK1QXWNF+4tRDcF3bJ
Cu1RIX/gVUvUqwhDQnolp+o4HY9e6hLar5JyIJRDUqUASCFQ4is9reF6UewP7N8EjYSj488ftTG2
pmCU94C7HLjI02iMv8HcQ5MoTjguRs1jvDHx/y/4YKVJ8T2QLFrJ39XbrzSa+JpfVUoo3TQ/3jjW
DnWywncRtKRNU1qvg7EH/evhJ/xe8fhGvzLYA6YH0lNrGL4nDSaD8oTdV77GNGJ6CJMRTbfpWyUW
N45ULK334WMY++RWPWRp/f/vCZ0V+bXolpJd6OLp0rXQvAqnUIQYdx9cdBUOFTNLDICuC2cyZBVy
F3ijllD0J6cK5ahlxmkyPq8rCa7LmDV1y9DOHprjEuNJ2bGbRFLa3Xdk99Pzzz5g5fEbdcQvh7lF
tkkkS8YgJ4bS1kBuXQe8QSRAk3SkiWWGmrXJX8X2917stdyjZy0FlTZdC2VAeQPy+Uzn5vpbyaeC
BHC5DhiTliPAOTAzxcoKPa2hCeuedmZepBWijhizvImmVwVay8fvHrnmm6WDx5D+CF7Uu3wRhiiY
TAdS/khVhK8Fo+fFCdbOuKfJsXA1KZFsHskywSdDeAc0aSKTmTVn1sSe0OJolIyUOhXUKToY1H+x
sWDi3amqlHX9Td/6YEOAk4/hH+EFRg68eG0rTJSljadsjpVVbiaVsVYjSaHAMUO1UtegbyJsaBJh
Kp5mpeLNEN7yESQ/1QdjZWBVjAObuMVveWmh0BR6qHVMebuEh2p1r9D1Oqm1k4m6NqsjcyEVZh/X
v0XlEX4wvqJPkHFKmdrF4qJEb1Dss+ENKUquUZ2OXIjCAGkyrlqtoI0Lby4jVIExdPJzCG2BfQC5
JfOVLAJWEaqPNIJgYdKMTJqfMt5qgCDQVzFuo+KGRU4oTyyA9VEH2JqgoHgGF+NVwNYC1p5CVp/K
TkhqYz0SCnL3e476+xPmYxd/GEEnDZdhRoZ6731/77EbnIZEQP80E7ie4LEIWo531RTfDKSMKPWx
NpK5UQhXGnMj4md+hDPEx8eqh5lFmBPKyTxtKwn3ClupAUAVX4mW8I+TH/OR6dPJRZ7z6/suApwu
T8zBJxL+SgM9GSFidaFGGSAyK2UjJYhGkb0wMUz8b/A0zg1ImkytPxFnfusd8nmIrKVswkJx/E1v
bkDSMOvQpLiOAmq9RtEueZMNjKCJfPc3X7Kp16FprsC9DNcVlAueZB7iHorPDm+aogFOO5GbBlNs
YeTe1BpJkA5Sigjg1w5fcMcqSEBtyhb2h67ufqHURSVIURCPCzoUgxbrgGOuS69D8BxROPD4Rxqg
Kl8cGUn8iz+JWG/mKHZ4hIJw5gtvxIbMR+wES40fUn9ECi4mgdgQKq9Lih7x+zGErQOKdELz4qc6
9fop1ZvFzqInl16bAeKVvyRhhIajaDWxY7Clk/sRpxUvfZDYlXbmV41Q2GnqDA982dON64Y6Sd/r
Vt7n3vFT/SNhDTG8ckw5k95eg5GHoMLRZ+HVivKR3BaK7/Ew0kDQQxOMoL7/fUI+F79UjA4eMFHU
qC4j6n2oz/VY6F9w+8JQUqwQhnIxNjXyObGMZPmLMgQ1FJEK2eMjjrRSoVjQAySqoAvBtKxEUqOl
wZN4Iu/OPnNMVIZn55W3qf41vuCppCf84hBNQKk9j4jciTsOPvcH9hUsbamWPl8BDGFLZCJIlg90
pmpI1vqE4XP6sreP1NlUYOxGpx8KjIgEKx1KrzES98Wha5HTVOj/cPDqBLyP9p3YcvlE6JBCj0kr
3YsqvT+1bn2wqHYw0FZdXQXME7XCBbESlUwc6oM6xClgUbiiV/8k9zhMqWmzFbUXALn4KNACsxv2
jFvXnvE6NbJTSoO0CkCFwgNgfyAXgo+LcyZ/VisKZrhDSxLHKgtxMfgeSwbMrrmnhY4Ev4QZsZ/4
yeRB/XLTyVcaqVzh3nFoopeF6sFcOVL9USYi/RPPaDP0SPk07XWZ1LQyC6ipFLqYjCIKS0yh4mFh
7apdBvkq1pwio+6pXTc60Prr6Ekph0JnCy/0aYHCuZo+sm5EM5V48P55/6AEFmGIZh+ih4gcIqKP
aDNFlwM1ejJPUGTU2kU2iytc9SA+MmZQAdIYUipBxpMqRLsgcjL01YL4affqnsPoQzQ3RcQCa6Kf
HC3sgzqpt8NDA88yaf4UeJR5ZOTk6P2KrJnUpTg0lI+TuNtYpXvXANQeQRe7xP0zdD2aaayun03v
FgsJ7186JaKgRUrmGzI70X00oK40YGcHr+hQN2rwBcJLEIdiaWcplC5ShyIORTS6CdfSYkfXTTfx
1pcrAfyTcI3WYnDhd53SNUX+6bM/3F/orAWcp3IMQ9KXGJbCTFcG8dHCDHFGkGM58STpT/uH8faF
QkR/Ftjlz7CzYfzVPRxBO0SSyhWKB9NxUJoC/ephuKHBm3S3S5OQsdGmEfcEJ0WWIJ6zkN3y+ktl
UadeBFek8dHq2ETYB+eHvuY/PNFmZKCGLLqj6YPIveqNoTbdLtR1fo3X3WQ5k0clygp9Ogx5ip5y
TVqITVr0J1DjA/pd4PUwU9OAvx+7yyciiuno3kLtUB8J5BHMo13i6RclK+VAkjkLwaE6B1iM/NcX
olRDpYlcypeEXoHnzlNcaPG9JLelEc8eFA1xQagyEh2cT4Qgt5k0ko+FkBZJQYW5CNXKWXrRWmrF
DiTNq6yiGYWlMQFADOB2omxOgyj/MdT6KzBGi+qm32IoMt8iNiSxk7GaZR5mUJ5oaEttT976UuGw
s2kqYpoUdVrMWHYslFDcpOwvD82DeyGiVQG/sk3APHbZVNj4dVQlYUVNz5AvCzMC04SjyRno3SsV
5iXEJgceKcOp2I5V/gE+Z33jwdqWExBXfYW3BveqQEjve+dBRNjylaFuhwEIbRdVFZICl/ngkwkx
K6q8jBQnOso3IS/wvLgKOvObHunreY4KWtcCKwNVPu9U6RRhmV6p1UK5EWhtw7MZRztOYcAGV/wy
wCDQXubi6+8EFhNtnG6x/JjDn7iOYnWp1QWXEh6DD1c5R4XfS/Ey1OX+Lxf9rhFBN3kx+S5DqKba
jKb3rA0NjAeknsARuLUQhNkfzcQnHhhxQV5emncKehxMR36DeEROgCwg3ViNXbWDz+lkm7R/8Gua
PIKJZqlqSSVuKbW6ySiWF5uui5DMW0dX5rwuMQw5Jmlk1//ZqKDpFtsgIv9Rlhkv4dwO7QnUhAl4
pBIjoaQIxNd6HfjSPOeR/EI/LSXRAlN1YXSxXmQnT7TK8tPQdNAyJFBUTi5KekpjipqGFWcOIjTp
hukm05yu51py4SCT/Gj4XVzUKDiGKCgUpn3GO/vexgqU+O7S/7R7BIPjT7qW/l8kwgNL3ci3jNR5
MJdcVRm9jl5XqR5OCKT6UqSXi+WjMD1khrPI0QaH5WNZnaq3USVIvCUdU2YsEROsc1nxyoW5jBtP
WPrywTDswEJEovh6sV9o/2CwOem4GcRsmHsGnNJOIbaQY+BUEwXLxFLfynGqoFTzgAuhsOZ/QXh0
BIFqWpYCUzHyX/AtSBFNqui1davunDFoJOGJ9iOuM82YKM3QEVZXSLC0rpGWK515XQXMET8Jltiq
yWzmiv0EwBKqjghQ0fmCuYdaBHRfwsqtLroLwlvwdhoWq+UPTHdWkFOwG0QH+Fdqq9davCaNoQiP
H7VPcXbEIIBmTi8r7JW32ynWTz35sdPNoJTLZX5h26tQEyt3Yc6sYVwgTSmVvFD0o6jzKDdcRzto
GjeWnAxWIrAmDgZwK0aR+Qdua3QrtEDsxtOM3JCi/2DnPZeXed3JBtkg+jmEp1AAD3Nymw7SjIv/
6uBCWnWOo3IcAtAzGvejZKnLp7egtUBbuH7rBUgwVtN4TWitImyv359kGc8eSzWprOL/IuIslmCu
HLIRllXF7DAGi1j7X60fZymtyTSn4F7xtt03QjmmV1idcVzfYkht4za53e4H29oEz70mxoQrXIJn
WW/mLwZklNMi1J2zpowxrMcFamV2Q+TDnNnul5oioQvmvKp/BXUOBVkhETB2W7Jx5zGj7oit7u9v
hFV/iEchdCje/JZWrcSqlWGDmnzctWtLa9etod0AQiLaZRS93UdB3352mj3RzMQWll1wpZfCJUdv
RiilqDp3WpMrcmUR1VIo6Obk3hH/FSh5bWyPg/PSOgxyuvqseanzqV0zgzzu4r1iQIOkD+dXeulB
z32j1/2zxud3G15mgl5xeKUvnHd7DiJjjR1/0hjdTp3ozxpkVkeM5TvdCMQEFF1CGlXkuVvxwAx+
qsYFe+61DZYUsR3BqAYo7Oa1ORRZVxR7UXetTj7h9Z/7QT7ZQx3LfD2nOli1FiJlSPsKK9o3AMkz
f+PpGWggv9UGq+cPMx9x0NHJ2coQCJd6V3oD9IyfvXNHg+yJ0oHHuFftb0NaFdCtA//8CIyJWOrr
OagNj08X/i+8PNpjw2mYNk/t1rK2QyHyxO82rJyderP9StwmECmMvsF5e9h171bnAIZ8ax+bnazW
oUfn/dK7N11g1d1fhfMTE1UlN2xG2DQNpAw0evObsxhIm5aHKDUg4RzbxuS08eOav/s7b3d/rC38
Pz8+5+HpwoZwGpyIB9hERJUQ1KLitTUBhS1JHCVsZrYjWnrUOifM8K+dMz2x2f8/DCrlfjMZnmuz
1r5brzqHWqeFYdhrzZtuea+Xmzwpv73W714t7TW2V3gVyzj3RN6gJk4pmI1+vPmUFT04YWcpy0Ip
QY/tpX621FZUboBa8g5sSrTW+cEBcLlcPp0lxnbB35/UcOzjUCrrpGs3vgZzvY2ubp2yUN9mk1sm
HRotG465W1tRB3eCGx826jwf/ntwhXo1qrrHUKLdJ7IGjfZoJIlDKW9oYqEtX1D1btOE+8i6HzKo
J/XaE3mho5NOA7kZP2PqSjOMdwX3WFuS+Ez7isgUk5E6MaSY/u9xsUpm7QaCl1/5GhQpErRXqD0X
gIMNvuPKk06IDjW8S311YWmPyLmnZ42dzXwzl12Dgj7kU5RWrT5aIJlAYDGHM5XysWJtAg3gP1mV
yNYYyGGryM0qLGabDnEJeAbol2/0K0N4x9OXb04e7mvy8jVbmo645lt9ntJSQez721+jd+/YM0z+
CxK65Gl7eh42ekqQe2/WGUp65KPU9QhradSnAnBR4XtJhy6xHoxXpAii+BbT7+A/s9kRsvZxYKMG
gpAzrpltUlu6hb2mT+KMIO6ZcNfsm5aVaq3THJpEOQ+eKjdc2nOxgrS+rPAO79axBgkh+gyTitkZ
lH8chlig6sqc0NIgfQDHwl8j3P5uWYsHA8NFqoorMEsGwgCuKqbtuK0DvfWn4ykrNo8XIAb2hYT1
mwYXrDzldlj2yutlXJUe53YasgrxSgwDtUPDPfZrRL7+9/dueyTv6MKoD6SkrWqYRVIu+3dcAULc
UbByRyQr6yn2BMZSqVSQDQjDSkZUUiBU+3hkOYB52h8ktoUIS5JLA9phBNpotKMtnWjdDeR92DHr
mGJZxwS/USXtFNYAz2AAPxd5/ziNQipxNolGvHM2HwlrkW/Y3euzax+C5NWuY6W8jFFV/Zw/8sED
Q8LjoEnSz3X3IdltTHBxRNPUHeD0WwvLaTXbz+FxCh4//h9NZ7alqJaE4SdiLQQRuQXEeZ7zxpWa
lQwyiijw9P2F2adJs+tUDqUIe0f8U/A8MkzAlqv+aONXYtPHv/KBijaDHvGJS9pOOM3zx4jW30js
m0KXhRUAVdt3lI7MBeexezaIm4+cJx1+xxORAD+oRoN3NH2WDmkU2gsH3R778jOfWBcnRb5FXG3o
5Sozf+1/pG/ajDshtRfrvn0kKJ/hP7J2c78JnsvoCGPeReC37RV2OKL2MFAiHvLL8J26+Y9W2v07
nrnU6zXDC2dqCFYXaG4fi9bggXxk/a6dcl63P+Ha/9KPj6cTkArAbfSIvKYZmhenS+c/BdJIsll3
pTNJhPwqw3nKsjzgdQfx3MIqsM9BjHKYkPpojCrdS0YdibmyFYT9eBZfrrXrbFuSorTKLXDcEAmD
iL0Gz7a8dGmOLpxnvC33IXANn3MmYmEnRI2JzHxJ/lRG5gghNJwi99Kf5fA7d9tklHQzKakRCtNR
rkhAmHw9eF48Lh7TqegxRir/AmAU/gnuUsQ39DXkUC3qSXzU4JPZxRMk0t2b5vXtoO/q2JBonVSv
861ir/Muoa3uOoNmG+o2oJveGTfbSlvFpZ0mo+znfs5+clB6EinZUiObP/DBuIyXU4212X9HuUs3
Bv3zLt9orNKb9nBfpYtwFYc42oJNggf4vhPzlMluI4J5apYMxpu0Ch4kOH/3btqpd8O50YCkoKVm
f6kcCiA+GrQynTWi8P4HoWPFaW7VyYjd942lZy2PHrznQV9HH5JfvWm37k2fiBPRmCiAgh/nAdna
MjdDHoy65vb+G3Tcx0pVjdlpsEB3Q8aeluPnIpi+SGqavscWuz9l0kCGgMhR4EJ44fz/s9Pc4Vnv
y5hSs3KfGdLAmP6b2K5oLcd9mSxf+2ybbT+fsdYhfMHowOBpvKi8YYHtp/JxAYHdXzb9TUKXeoRq
Ns44S8treeUr1cWtrvq52QhX3fvS0XCJ/gvjLQzmn4tFYzZ6M4UApu570A18spEYcCuVvqSCZJxr
8cXIhiBrlVRbIuABNmTjEcxYUGaBO4r5ff2kt9jKvdJHsNo7c5c+j5Iii0ho0Z9JYAj3NwkK6tvW
Ph+98+Oq45+6mgvdtMU6jdAVU4kczLL5EpWKCJrkkKE7rCOic9EvQPVCDEusPnXSOlhKzwW07v1F
1xJGgvlE0j7EqyaCItHaiveyg7mqRS7R3ypzVlwmATceZSgFoail06k6fvg2rxJt3eOjygkES/90
pURQScwMiD+tFi2VHKxmtFM9pL8SKSLlgQyRy7lGQWVLlDL5CEUP3zUQN4zswrRoW5FtE8+EK0PA
VUmgkp+W2JGQ88w+St6na6yN9WVLGY6UdXvZ+rvLNsIiKy4i8RWS0kKG19CaS3aiOb/PxIqtfJPF
Mm/XKpEAvS2W5rxP5BKykUfitqgBCSrktinGkj7w54pUZ7hqMCqRMDBMMTB3Ma/pXK3stgQbSEYJ
Luih/L8Y3hi8jHG2Htx3b1d8uCrAu4G1i2QSjnxfXoN/hG93zslRlJ/6TqRX/tW/vs7hldAKFJzt
ObkW1/6GCaZbRuau5OqTQxn/zdnFnDPNrrhyUF+Y4z+rjjWWQO73MR0G/QFXfZ/LgMjCIb8FolqR
mZxDGVL8IGYhnjToYPD8+Ceyh/DfNeNoGkyzc+c7wqjqM8yaXBYsXHJkXo9chuc85p5Ltuox3zdH
5fy+xv8ijuKKxOFYHmWW99/TTclD3fvbdJ/ulVW+j5nZvA7WzdXiZ6qree7zXmMoZ849YSvAxSgn
jV2zCY9oKvnoZgNTd/0jZwMlaxflib4SFWJxDPZauDRW0bwlS+SjjJUpnvKaQteKbJxI0j6YK38b
Lu/LaL1VR91pRh28/4yK9mJxn7OfTxvmYOHWi7/Ua/T1+Kdes2IQyXMckaQrGobHXJtqBFLEk+fw
MYwnOPuQg8iM2z9rtOax2OI0ZOq35C45+T+ZxPnRFiAQeewRiVxDNJTpkAhe3h/Sa8f9jZk6fFrF
/9J/auvm/6zVW4JNAlradoh6jFZSFg9uKYRqIrESu6hIOuSG6rvsoS54J1/DYIsmDT/SFYseYRrA
qK9pSC6+xJRYsHEwU4POMSbOQCINkrVxDDTHEOc5zpVwAjx3cVMqhI5zf4/yO2XyJdtUd9conZeO
CWUJLrs0IqrpLCXQhXab5lYPnAuJObGTG15zSsbjLk+4H9gBGief3JjlY/pG6hF6l/G7M30Y88Kc
aa9RlVeAfRfFbqKhBrHD7kkHytDhGRWxcpGp5KyfcvylZXxSNbCzoXNjuOeK9K5FsspWyoSNUZn0
vO9mFpZukLrEaY2Lz3hkUejkQ2sV7DNERMGeadO8GTLDCT8chsSux/fORAZmTdiJLNR01Tj4236p
Qj8hQ9gJZbMJ1lwZn5tZfJ2v4Z8dtDsquV8ATxi6StAywQNc8TAFZ/kX5VB28V5u0HhS8I3Muswx
OhJrwEZENAKvHQhGtVsuaQNpFJc1hoO/A6mKBPEbY/Qib26LXNRiBqZtKhYV0ksSHfiwMNr5WwtF
eJ8fVWbBnEQc4k/uTHUWq5/QAHhs7IwJuk5C6OAwwyCcYYWlK/ika0hHr8yTcYFesJoV4xw/pBxE
mVAj/NmJq5O2VTmUfYKsLuNRs+iLxPHJgj/o7SSTRKASIRQxt894tZyTR1fyp4P6c2Z4Lngm33ZB
/t3byWCmAEz9yZM0UGgjxE4YOVgB2JP/qUdSLTzJPDOINKKS4IIYlrwzJS5sY1IP+rCZYgWUXVec
yvg85t0frqKMHTVye7ve+OJdVO8CBHArMJBiJqUo3FJOejpJa+LHFLduzbL94p6maEjluSmUlbpd
opj7LJJ8viTQnvZ9G61Ltpot3gMWwdFz3z2mX93ja/+cPxjzi0CawqJ62gGQLZszJezTBl8oiEvl
d5TMky9QEumrYtpdKDNr1l1UkWPuEi6Qgsgp5Zzv1aP8evFJSjwVGimbCDKxk4eohuUgTgXJhjjK
I+/1kbNLHpg6vox8kIeJtguuwTE4Kofi5sPA/ka/2o7EIfxn/px0x5Ui2UKS5i6B9JLpLv0tvCR/
JeePPwljKRnEsJMZqUNIF2wwwKWgyDSpg/f+vc++YMS/hJMmPW6tbMS96uNK9f/RU1Cd8BkQiA8Z
9SeaztcIft1CZ6ssKEvIw+jw+e6LiXIt4TKWapdzpvt8TMcCvSLXZQM253SPqHvFfXkZ+3xrsk7W
FWIofUo8t1BAyUTEJ+hp8NjlWNcIaJD0NYkxkIHqQn2Sb/nB5OTzX8IeQd8Dqcrk0LmSxJksh7j6
/x7i9BdtrQbB9SmV1YxoQjHX65OIBEaJc8ApPqOkjhYY7+WrJelN8nfljMqF0/uf+iCZizFBQM+Q
t6ALOxQOle97cLjjnePuCYeJYqtbPXfo+HtLoon4rbk60rzsSc3LxX6IFvxtcCWXiNRvcm2Wr6mG
4wopBIzNZMxCjwWgnUmmDkjxWNxf9GyDK/8Lbd7DsS+tdp80kPjAeG6O3lZfdznBcpI1xMXa0pjn
YGRfLRGk+lyf92YiYZYAJGPho0Pm/E98BvxNlA0CZSYFMeLxSuDTtbNpoPFFlCwRDRq1es+rVjj2
pyHZXXOVOI1Jn5CExySaRtNX6iYAnNwbsBDj78cmGrHK4PFWJgZnX4LffEfWRykogrW4W3TUhuTW
L/2Pv5pAa9YSPu6w93LLTe54Xu6yAIe1RyNlfFO+sF2rtr+9ozSMaRzlZoy+QBbYkp9DONEJ9brq
Lsg3ETQXa5GtrGmtQCKEKu/bBNzwGZPrB8c6I04EOhZ+lYHBlT0CWPvjpacPt90KZwsNBZ2LLl4I
VJwgA3Hu3I9QxOSRQtzK7PXPAHJMZf7i6bw6XlkC4Kzi/ozSzR/h5GEVZef7LH8Wk807q3ZlIhHU
d/7RP/b3/X00+7PBCgPYGQvFIc7Cy/r18Y2meEfTWV0OLnPsXjRq6CUJhp+VE2WaTJUZmlx8hlLv
SVyHFOrquLiheQ5iO+M6xxlyiA/qyd9R62ZkgFDhUrtGhBfwGMlqTuslMVyyh5G8wA4o5vD6qx72
Rsa/VOrGlKQGkXfKQzD57lRwx2++AF4jiq/P+rF+LJu5WMOsqSj+5NF8iXnsPTTklp7KkUwkLt+c
9ro05jqTdKB3kcT7c0T9rkRLdIg6uXML/93K4nh/38rTHfcVeVHhjAg6gCqTvqGKBtQrGk8bsEEf
FV23oRNadHMbGKyIBGrIoC0az9/R4BJAlysDuueIRn5G7zLqvcf3u93SdIAtV27173Ku/jUYuIfM
DigLEuYGdGr+vGKq9pe5rkK7UgFLcU2jKweCJKOEBqVYPkKnD0fu9rbLNJ7rm/zoI/xBQXqKQc6g
AvsgZO06wcgcw/WwyFBujTpz0jIS8kJTcpzarw6YK5lGiGrgUSE8cVZK/FMQk2NI2fTvTko320oj
Mb+ILABEgDoQjarkuzsNgzELO+fSpg4nHgIzVGcYfVMTpD3Sz13VvIUEgbdOXNCStwQINM+hoIZM
PwCD2MfYj9+YKUARie6jaYJFI4ToUI4LZIH0vC+nAyZUDJ5fgTXIu2DyEwuT06K6IjI/1ooU8Q2Z
21MEzU+AAwYMXB8YUFH4Ey50n/pcA8fEJInKq66E8yFap9RuQXVSu0DmeKwhRSo7IYd3yr+EGIns
B2LXJN1PLkTlVyebo/MtWIMUPxKOKPFEfXuRuPiW+nZDfJZsrxmAI+EM9hnQM8f1+xevAn1Bf6vq
dhHR3EZCiotsTDpTkFn4vu6YdlSMJZLdKfYSaXXFoRO4IpyB9qTVVQbaGKIDG0TFlOaKJbljD00H
dpw5jo1zOvk2dh5qcaEABYCG46aiRUwq9H4wFrFz+Ku93PAXrQv2UW7lZuIvgsQp1GX6k4y638Et
3ppeugVFRBL+1ZlmFJPCwYk8bdpeoTnXtXz+/APgAXgq2N4BwEWJ9mLEZR8MHPgSgacc0v8Hn5SQ
Pz+0vCpe4eB9Dn6NdY9gxtl9KHHVUjPIZ+m/BV4Qw5PIj8XgKQOvxAMiQIJQq/JZiFtRewrQwD+w
B2JARgLk4dNtyEhe8yo1jUaYltfsRSr7ScD5x65GukLMf+ucRqHCc1BFEb7KTF/hIPNPUPx7aLJ+
oADHbCX+Z5wpyKPbj6m/gD2dCS4o385IuY93UKobSS0iu44jHb0rgIvn5AFbDAsyMNsRKyJX/BO8
FeVAZkfPTdzIzIQ+UqZ2bD1o3N+aWygTHVvmLzdVScyZ93g5AJ/+VDjq1zib8JcZ3sW3Y21eVxaI
Bu0L/sMO4qS3Ha4Jlp4REhwEDqFJ4moWGk/FM+QP/8n63C7eq3ZRr5ultm2Wyl7Zd7dPPHBb0Djj
iytRgHZ/CFnyguQ2eaDMOTQPW3wMBXkKqFRKZtyQnflt3NpT53Y/PE8iNY9jJkeJobFeducwWn/6
YG0Ys3+80dTNWkYJY4joLMV+Bys15oEgD8bNoGTVqoM41kXuLjyUzCYU1YrEEZRsJQemKuD0fMKX
Mdjo82fJU5BDLK5wSviKxWIoNJocHzffR7ptBeDJ9rvn+r/Pmw6Ddmq3GYZrkdjj5WDCC97sYto5
m7sXqMnR/Kmpk6/hNZmauCiDWXeuDt8TFRl1wxLiNhoe1l7rBKHrY7TaGVgKATRnDUjOb3kfwel1
YgcE2cQsaSxhziiz+NE/N38zISjvIEMpRIrToOwQg4S4o8UVJ+ov2gT+Rl44FgpHJo91PM2RoksO
uexJyEL1JjLN3dfL7a0JWV37TCLpnCTbglSH3+66h+H/jmYM1h8NQ2qOeoFTwaGR6oGysrGfyFNJ
VZs9x8HF5vlby+rt9sPx48Z4yQJZSzrDBION4YQej9zAkBlCd1D2kAwKSUdjgYBpE4K3gaT5vx2O
DLMPqAfGjx7iz5hNbfYRl5vMxRHNjig2xEkhonNxjBQTY5qt3+zb4rH4c5BI1sDfQRjGbze239+G
9/5O0J0gDxJTp0Rx1LMEcUs7E7mR3LUV9zQB+0tgx6XcjE98U+LJS681hVMEBOAm6Dmn98WlM3lV
yHOx/lmkV/cGT/K2sHLNYFcYuVINEUg8E+/u2wZyjGlnp6FlyMe/OU2vP+jiQbgfuozLbhbVxNrK
Q1szVIgpdIG0Za+3eLCIFEQjpQzjdNbRXTjc7ro7R9P/Qou1xk9/KnvTZ7bUkESe2veUfIal/hxW
k+RQMi/Ish83iyDaRTlNyHjHC/L5iHpOumfzE6zrfaU19ClU98VUBhaI8TUfo6QaWVNzynxW8uWY
NfAZ8sp1gyUA8wdbicxLwNNyklECIpfJyR00EGkJoio7h+wfoiDtEv/CZ5f3tz9jgG487X72LFYI
QWxJxwYeBZBmTb/Jz+3+Np7dRgZC0OEh8ZDJD/J4M/NMYopxIctdLfS2HCIGIxQGWQgiVFYE2abE
A4H1lr3z1vmYJ8QcLmksAdDjJypJtcOtCth1bI4kSAqipl6bo3Uur9m1PbdnnFjslk/H9F1otkvg
iHOi5CCuZKai5cZ1WzNJVepcKl38b+kpPrE24OZhNeHO7aFE4t5heSYlnnsFdUNp38l1iVG/FLho
/orKatj8y6je2NCRHxf2/R8ys4c0MMeL15KlCMoGazpTV9qKMPJVBhyvTxtIg69m3+yf23Ldjl9s
vBmpjuJ0lEOy2gp0MJSVJEn2YMEC2SWii1OF2x5pRoze9XzGyMFM+OPlrjtQAf4JF5Dohr7bQS01
aEs39Nk0WKJyOERks8as1IdxziVedjDEvMbpueq7yHmYsYvFBDZySDpvj19j4dWfpufoRtIQEuZj
Bvjk10hqvS7Y83fD5hfYNQ7aJS5OPOHC1/Fcglu4ph4oHb3voXXi1Tbdo//1KrkNX1eKx5gmCJHx
7I5JfdQZ9rbCa4v4QxKYqDqRk4PygIu30P8m2UuiM5ZG2wQZ/8PUBCGHFQUJ+ktmarxwlx/aX4km
lOMPJRIpgeSF/UkIaLYlxKnSneRiDy6iq23GEknVqDOSR6kAdcOtIYDMnq0UzoPAgoHZ0LXx7b2T
hOanhO7KQ/6819z9mXndtQNhLB17n9/+p9yRTEhGBShDiQ0kRNCtD6+D/4OVFthAHz7g5WUgqj+L
cadeZtL8EpA7itD0TvQrJOTIonbH5LvRQSgkn9bCSyo/LPyaSVuSjGEboftLKAVxwfrDZtWwmzcr
fU60yZwdP2R+k9D9VAwfWkN4Foiegfw6f2xAdog6Umzo0t7/lUXBEnmk5My+AcvQm7c2+k7Zfblt
0Uf/PTrbzra/bzbNBr55n2Iry34zjKTlb/XLjsziad2UWzOQ6bGi10PCyYCqHHdVHy6P5lWkJbKx
y3YaED6gLxsqCvKHUoIbUEnNZC0oiCB6kVAgiSUV7kFR/8njQfpMOJJVHvc8lSB8O9PVMNUDQnft
/tna3DHtSpixmH57q7647Uc9JhCs6EmoiVbiYAdBguKS7+B7FyadMcBSJB/8vmgbwZHFTGWBKTad
qO/lx/zIjbzr78RLrJPbrC/iaTytIC2hdS4j7nCk9H1cKXKaKXex1b3/sdxCSt+/OiTD3AHHekin
aIiIJi/QQvW2nXVDUxl8a7fnb3wIA7c5xYfm9CZwO/pWQbm5YgUd1WkZZJGV+G0Jrwl5XDxtLNAc
kfwbYyNGf21F8N6n8ya+n+vCGAjWgnaEMELqTPoNtCSTi+8SjzrDsvHdOz2+60P/VB+yXU0sXbET
o7cc0SgUvLsB5NZouckyBXriSQu1+EcuSjcjUdvZzGciI1HQDwKh/V2fSQcJ3bEsdt0xjhveGCyB
H5/kn8cFc5ThvWb+5oL7zCLHQXIW7osHm7z6/Rynq3wX87hvSHRgz5n1mVcuI5rCaTtTD+/vkkP9
vayZ4rVlv+SqkQuHWvCXZBQDuQlEQeAwqIdaxjiV3+bJPLGDSA4EQ4TQvaf0sQ1GUbo0aFrPPBs/
FfoH+Nrf3KJ9d8LETQMSxZwHZjAixxCYMcPZsvvZijC34uBver+9X/EXihb9MryK1rlDCywbqqid
ReMoWlgxCzyYNCcz4GRVjQlMYSKzK+Ot8BcyAQlVFWL73/XvL4AS2A9UkmgOCMZ4j97s9uk4KYZU
ogDZLUmQgNklsUfTtuPhBKUDX2DCK4ZAQO3P4xbnO+YBUAu8vIwGXBtUV36VvyScPidSUki/DIXG
rTdvAodKjriy1BhQv07yci4az2KB+hqJiU+W7alToU6gbu1jObysH2hZQ8b61bwfr7EgKSZhIOLl
l36pbO1qUS0Uzc5XJLrTGYl/PxmZYC0GOAsO8U8WkgTWSY8VIkYm4vXjFeTXStQL5wgrZzmwtip9
qORGyWC2/kSGoiWi4f2kFSMJpSGk0uaCYtzGskNLl6LyTwbMCSB4DBy5s5M0+WLSyhUzrg6kyky+
5vn4zZRM1CWYKC0019Tj1sfbPkshMBrmmPkocaJVQnmQrr46s2qhz940gAIXGXhiC/w4FEYToge4
5cAmiAh2u0wqSk5gXF5v1i7aRYqomwy2OHPZ2fJRdW438m2Vd4e66g1aSk8wk/PHJwbWjplsxIpz
OeOb/lf+qygGalulkr62ZMlSHS7fX8lEOdaqi5SE1vSfttf4DnAvMEDS9m/V1yOVTu8cQZdRBFi2
j/S18R4kxR6sSUXJkpFKW+dIor1kh7tpkw5i/Kr9cZwOXxvsVJMaCeGkTgbBwphH6ly/T3qNF23y
Az/KL+C1rJDvodfjL/mr8GKr9ZRbbWCu82ZZ4s50SLjFVuXqv5eK2SYWDSdiFpbGE1KZV2p3drzh
mp0twtbOxyX2IZTWL5vYPuTFvG2wTg/nvjG9uHSj5CveceMT5eeHThy43HIJG3HNKInB0xg0+i5+
rP0Rb9O5/y8+xzuFGofRZg3xaXIQjR0jwwds3agUahTsDUqawZ1bHIQHKR42kJwQbmNEgIFFNgJM
ZXtEwkSX8EJelpClHy2ItwXhe05k9axO7SQ9mGsSmB/cEfMQjh64CliN985DGBcsQLqzH0Ym7sId
YgVOOWD43VPSRRcvxFzd5ojaZX/esEMv23VnnT88CMj0l8h8x1xLDjMhQ4MOtboxe67uU+AERt1x
Z3E1vg8pYYKch34yeDF8iEnrBCiCkdS2STTZsX3RnTiNsZU4BghO5p0hNcIFxfeUKMLSZTII2wko
3eUgl3BEiU0Dv9YpVINJ3XGMjUZCQvU+72TsFnUD1SN7S3x92dFR42QeH9fA4z2jo/kSrOQ+KRn+
4H8lSDyYynCMqVXghBBbXFhSbHgHdRVdXJiEx/XJigdJhzSG5FVQ9Wm5eJOOPX1s3xibh2UBEpAE
XofxLxK7l1GZ50sNSHaULfhvhRgxVnn6xnlBvPpKXZSTFiOG+LDf0/CbCr1+jApQZ7Tl2pKEAxMt
Ymf2TJ2qud6BxaE9fPdhLRHHLmvA8t0Lvf/TNn8e0UCliISg42PV/fJNt0gGLWnG0QhdLR93046w
mnht6hkkTVSjECggBvU9h5ADqOqpZqBk+tvy9KKFp9Mgy50rD9kkTysaCQVSM0KUYTRvN/7uoXuC
W34TpEiK9K4dhhbZ1MgnuawS/kj4GhMRKQJBhKBQEkqfQdeyXwiYb0E6qFFLImrNpsRTUzQHbhef
AuKJ6qf8KX6iUVHZj6/0qw/XFdjZFg4xRVBAGC3hL7WNkEk7PowFLKSrjYptjyw8WN7lC+2n4rRd
cEvi7pUx+gHNixGURU6oTPtMz+HOgaWu4Q6ra3Flr0QUp+ZO9qujjf7t3AKisCsn+5Ysl3b2WTuh
8YAw3HaWLXKCbgNXD1zlFAM/kfLy3D1Wj1Ufo88mHJlAqIQrJQQTZH3n8vWknFQ0p1d4Jitb4JXk
WGSDJlhqC3P3/LxXl3yoIzwoGQLTTLQjo2Nq+5ENXuvsTOFufONABBlP0QqxlaHS+e6AFvMygXzN
lb6CKG2hAap1vSTcUV40mf+crNd90FSLNphYlIU48fVpFA9eX492qBDxVo+TZUMDAi1zbn8oY9kf
AXNSIqbYQSSJCpyAICqJOhT/IPDQtsVVuOMalq2OKLP/hyViZSERTUIBQFy/JbetvvkHEgUADKhC
wK9h4pWdsjPOJlfXkScYkYUlg6J1sjAs+BZJTJE0S2t5WfubcBNRMCWbfPXcZSTocEpZNMRHVSyi
VbCSEKuIMfInwcQ0ctIkOEOixPoDGUdfIhARiUg+vAttvUsHEo8r5H40EemZxOtG+/JYXOXGOZYf
3U9/wWWROqRZBMSS3BmSBJXuPZHP9UaFJ7nUbC7bxMuWKGQAyqPBL46n7oMhOMzLJXYAt3zlPDVb
yrknMw3eiwxrwiI4CXYD5Qp8+gQmpYAMltCyNMU0xqM7UIY+K9HQSvamQu2YHQThe7r/ndGU6IS/
AdhdgKXSeWCuJt8CoNcYFWvBzoGGQEJCjFV7hJkSzmhcGa8sGjUA+yUXKlDGc3BhsFdw0LaSLS9a
MMjxT/VyHxnUoxw7rXYz3nNlAKexiYm2u8/ouwGKKh1xi22R3ObFUH0p8QMEt86NI34aoNRiqoKG
jHo9xyCIHQEa/9nByoExbVpSy4zAtjSME8yf16gf/wrgzkxoLKGvGPnEhaYsgxUeHEDxYsjGRU4+
reM09+SrKmsqTtp6V2yM2eNH/LT+6G9KJgXq4YL6mkBP83QZArnxTNpdDpbx5Bp+sFOH03DKxGaq
MIFlBKB5EafBrwDoH0lRJtE1OYOH2c3Jh8AWsZAQtnwHhje7D4xjMr/1lijacIRTt9gwW+a1u7e8
Pu6uUbhWI1epPBPqzm3OvVnKDOmDHq1l2rP3YuiRBiwNz+6RWba7R25ak71zwUDZGxf1MNS32tmE
SphZqIVr5osDHJys+4TAfYCan86GX9E9l4+vTrup6ZMx9r1Hr2zUYc7b69B5LjRcTlrHCxhsllvn
TmcQhUv28rxxlHpg8Lmhme884MxwyFBGDYvdilb+bsfT+nivWZO2somShedTbt4nOp0GrGorucQ9
vmJtIwZMVY7uDzOQ73BQIsy4YJw0lyUWbjhZbZ8hufv1AXJmDclhBct2D+rM8nKmM5ROXrnRc5k8
F1aKkX2koUQppgrJSfrIOGsbgoiCbMmc8bDeX+Ljm4tlQLkT/7yaqXUqciQ9GwyUnV3PiVLvHXIb
tBZRLJZOuB8rVAm56zMGw25Pj/7YOvVwaTAiBm2yBpdB5Ss/wZ91Vut4yIX5RH25K/pT9RCcLepA
khMVunpmPD1pPJSl7nXoXMES31wlXJHcZOxNzSBA6XELZpd/RE2aPw036cMjm/lBIn/iPLDgL5rS
y8eMHe4Yg9QaRcQAdRYvpIhc16Ri7tpxcqiVSdWZK491SAYoJjwG8va9tBX0Vr8C+69BsbsH5VqQ
J/OCL1N/3tiO+05twswT+m5fljowTsquGJDcdIHuoXL9rSjvrHFEjNBGL72CPFDdfgKmTIrLMgw3
Vb3VnxuzuBnZyursGMPIBu4HgzqdwldaPdeA3vZdPXa5METlOef/DfWsbY/1OuNetci6pDgM9DHX
WYOTZ1yxluO/u0xbJPjKCEjvMm77XtC6DPli6AUqjtE7+/bfI/7jPnxwwRsOXOgTb9He9BR4j2yh
X2PmZL/eB00ZXSjVfGLy33AnLLBU+Aih3iOLsE/0dfw69HX7zJ+oIaBtd1u87HSTUJQfC0Rk3a+6
S9RBhrK2ZbmrXHVpYhPhTgRt2ACNWIMXUPMqmfdSpwB+REh/JkgOYAiR7MHA4K872Qvj+0G9NbfL
Rv2iasp7o2fh9vNhHz+5iVXBTs5ULemGvfklRXFzLvcwYoc6J82/mSrI8vso4tSY5xD8Asr0NMe/
u7is82mNBUbdhsQ6Elfy232MGJiJFviGaQxMysOm0BRjQu8Y6NGOrHl3CRqGJJeSCfapcmIZEsDJ
0jwuguJkopQkpeR0YYoW//gkb23j94KJYF6NVIkmZEebKkNKtRxJGJoiOAHE6uWgXd+6W+Wf34Uz
/1xP24c20d9u+h3SpQz7MR3OtEt8HNq+LkTuIaq//cTTmq2SCtENGKm5delpmt1orkKNQ0YMwz3B
F5kK6kM3seM+sRk9XHo3Qi8evEwdrRUkYOC8k6VvDl5wYrwlgPKMre+6GZ45RtnBkwdeyDVlTLhO
VLhUEHxtrzOTFQcEK2b08qqui0zKpO8adMjCU1OHi+clX847T7uRlQCKz2QTonVle1+3uzqi/HPY
tZ7gdOYkhWCP193XPEdbyZOgCCdAj+1TYXxPtGDayN3JkDaVDt6VXNlp0EUmQ/s6jCFCe7nV3d6h
6zuP3jDb1yhdKdMp5+2QssoY08iweMYrS3HoxvpdWydkmWGB6/eimnf/YWYLWYTpV+ZPatW7rfVY
PhydOMmlUkxyHVlOOjfuTrE3R1kxo+HL239hfxXQBsC0YwqACZ7wSmmYq0WJH+O90Lt7fhP3S4Rq
N/KUapr6bnSjHu0AJRJI6pXoB17uFcLkhz++QvdCKV2whYxwmzQENymjujvEV8OWoxio0dyUmZ7l
6E5h/xzIUBFRH1k9T6ndOh6EVIqeyugPBvCYxiLEoxIP+sxkB0nIJxqYtuWploe+G3gUuMnpGSNT
n14izzjknVHvvn+oywcruhPoZ4Wo1XTwro9JZboKmuFy9giJG7Tm0a+iOFW2jRjcRsnOWih5BDIC
jPB0QE8ydQToRNRHaq1o9Kmw+LKM7EDXyDw0Eb8oC8msZBJnPYrfiDz7GJhsJI1MzwJw1aaXYlg/
l9aqoFmJo1XYuuhEo39d3hq8jzjFMLhjIa6GJna85+Dx4RDgGK6tKfajcE8Hnqwpt/bND9D3yrhe
uBTf3uu96mBNOBsnOOTlBRlsMQkM9j5yueJ42fRXHXYHXCwwVKjEJK0sP98bl3eN2MhvSdW7IpjY
EPiwK6aNDJsGRabdM7bKMlngZab5yMi3YZTHSvvprx5jNg72IY0bEvQOxANX0cNLKO86bgSbAO7/
a/C+4UQhU1Kjau34g6c/eOnQQK4ZuWjCotrB1WEhAfJHlQLrMut0t3q9bntOUwzMnlPf6XzgF129
3r3u02czye4OzViGWBRX/ke56r+9tHbe5Bw1w/yrrdl7vUsHP5VX105EjFHuMcX3QUYghdS/PB72
zPkLOxDXyWVd1iuDgQk+mbkE4eTuqx06KOI6jMNKdo94oKNSAWgfIIsPyNALRswoLt/DmrtecR9k
gzDXhUHHhacSSf9aBhTVMeuCcn6m10e8qnieONFoTh/3aUBfVE79eB48l/plU2WTFqVdumEa2vN8
cZLHNNOXNRm+rsmNEbMkkTsH/W0RMfZavRAsDtIfKi+ni/N1nl2N1EGJvK1Q3DskSleOMlXX5Aac
GlL9CLNoKfShuMEUuaTIh/BgCRJPrWa9xC25HbCVPj2i+ggJjc8IMTihP5nlPF/Yz43be91lFxkb
HheSY30B4p7BLyrW0NJlnYgozkFRlmQ6ooSTdBrBazPEOAzcJATnTpdwmTQDIroVnOYvRARIMGbm
D8E/XBo9+wUXr7FeAFx1yHbDaUVZfVn2h/pJvY+ydFgdLvdxQKQPFUy+SOIJsKrUWtUw0SYGVJ3p
PhlPic4im77zVfPccNdqs0s7f5WTFxEmRByN1WTKvdVXJ8gfUCUd3tlBYcRZ7/S6MVukAVX+IqVG
UVx109/rzP2bJsxUwQQSrlAAvmD224BG2FHrGUpv5UeXIEhOTeamyigjEuVpt9k3EuQ2WqGcrjoD
qz0pGML+JSgZYWVN24wG1WObVCukxbZ+NokAI9phUcSuviym8UllifQyBCIscxICH8PQgpwTBJHR
H/De3hfWqWydO6jPp9RTa3Y6afyt05s29HT/TiHVLQCm0oZE3T/p2qbY6NBIubUJmv6XPIgeVfIF
8pVytcGHXvCVugcgjuetOWrtkrcp664JE0dzMaPIz1FD8TyUmyBgrBnGVDsAbE1aT8bqcvKhm4mj
thGktCc6ds5MNjKZKbAqB/r4skiHa15B9kvkOWqyfxTmDX3hvI8m5lRhU+7BxrrWMJ1bP52fMHAw
CXYs4Yq5FvQZ20+Pe6+GBjA6drPXpzDnsHzdcStx578NgNuGYY+gMKuOGwIAZ9yNWIDNSRn1eYcX
2CeIarv5XwG+8n8d9z1HOYDoIHQLUA7aKyddGYpbsiB8xz99hBHUV4dsgg81H7Dp69eE3fz50zvQ
WXdTF2D5vVfvdg93KlsEYUOn8H80ndeWqtwShZ/IMRBQ4JYomHO4cbTtVgRRBBXh6c9X9n+GO3TS
VoS1qmbNwIh6kYdArcQLgSCPebfHl1m5o9VbWjMmC4zo40UXukvH1YcvHmfXATC44qJ5X+O56cT/
WGN1WDcSCUAK7IFFwccw/gjCdgYuMbzWtjuyOI9tDWYqvQtFeI3EDaIKnpgXr7tLrpzHvZvmPFLk
GqPCCvTTswwBCd8mU8PuLQAmUEEkRozfcYAiw929Xvh17wUnhLa56c7e2NCGa1YwNE805Q39cTYD
bozMFh6k7zJkgGMK25ENGnyFRaIefnDaYjxseR/ufwua2D2XfmMGSt0zUYxhvc7moc0NV9nFC6xu
jI6n5v3yNYgXb91LucRRo3dn6WPCM83K1Ys2jxVJn2ZQbKqguyqAXU2coOBEu83BbM0SZvW7B+s7
CtruWlk+NTK5NSbqMXzdfGpNrmwDXDsC1J3HWggjwWE/TWecxUqHSw/mBywpCKRrY1LoSB4hLg5h
aXJKdnvUl+UAFncyq+blOmUR77EHqQ8GPzCsujNl9qYN29Y91v7YsFuMxN/IHGBDt5GDenu4L4AD
vyYw/s3T98GlDK6E5uiEFvVfbHL3Adas3Ueg0C2oXs0lP0eRMCMyjGTDGjYptJP5MzKo+emIT8bQ
nMf4QAa0YyIM//iMpItTptroVLM4UPSB8opKyGxAnr9xPLzQNV9CaQBKEsps8+brHeetQN6gFgGe
b/fj3KOQqx3rsXrCC6bjvvwY8L8QJxWj923ebY1r+Den908+yyYkq8Ogezv14jF5xYjOzlXUZIwy
0e90zwG6VWx+2kGtOTEzPmSg8Ovp/a1kDT22dWEwcnEy+trChWHLHBZnM9QhSGudz3TPx0ZQjAgh
3aNhu2IkV5xob4wdbSBbg3dFLLViKnJKyNtGJGpc3ES3elX3+En6sNoiRt6w4VrYtlZgea3eFRdk
jYwIdiJO8q+nvjJlUSKGh7yWVq8Za/O71/KriH8xrU9P0Ou6LldkM+/A0Mp4VMl7a08AWRadUAy2
srU6ko/EWtacmbCW3Bcxr8cOUhNrYT4Q61nuJXeT80mpBzRie9Ovcc63ARoxwpgRtFX1qACLuNeq
wvnLtD9x7zZ8reNpP0MNZGyV3R2cfK1t0RnF/0SlcBm0VhD+Fzie5CMMwiUZvMRgz6JEKJOpwk65
/VwmGv3uIYbrn9vVASb9+05zLKfla37GVaB/Tp3XgYnlm+azxsZKGHEtKHi0YK9NbbsvDJ9TstTj
mVhFEDcPdGG4DLgG1xPeAdvLGYKx94h7Fa492ASkwwcz9XLA7Ip9CeRJP6JXR9quk6eLPQ0pQQnj
HPf8T9J4a5ThjfdUA06t6jvM0ZphDsv+x6r4VfIHMH+z//2s2qeGZWCkviipGBz7RemjI6Kra52q
vZ0yzBXOMio1/6FD3gyTu4SgdiFtME7Xae+cBBDJClsdv1zs7fhst1my4KlwHxMWuQ1n+koiOIve
im/Wg2LFHe5woWv7/VPTcm5yVpFtyua7MTnoWBBc3At+wDSdwQcCisVmb5cLHhPSabFC96G1POji
8cw68YvfMOnc8h006vB1NPdBOU9212WdsNLUOc3ZLtFm1835xCZGXYfvEfOzLNjj4hzccVe6kytE
HUyiH7E2YXd037uoC0uiDplA+88d8k4GX+9RvjTxXIXxhUqtDcXNo3xVKYXh+M/yKdr0zsft0BGb
4KPIDC0HJP/Cm432VVu+g/xftwGDtw3qXsm/xHRmow6gxKEp4PixUv80u9e8mCKHh3DzNJ1ipTCv
XKoSTXfqbhhk5iPVrzhPIP6IqSPOitFoxDHy9E08MoZ73CbyaA/fAnn6VlIkJQQcyt7sRUQjmV5B
sUSjIVqp26wetH9YWy5dzwq6xHPHfZkysNY++uffJ7XGwzZbjrKgeVJhh0PhZlF3eQONFc3+Nbz7
umJTTFfF+tqdNORd0hOM+enb292vGc0AoXQC+kIEmjiL4oMn7Hr7xSxtq+7OrDT0s0w8Sy+PPfUE
XUvhcYm+u7g68B2IesGQJaeqd/R/r1myocGOf7s/2HWwl8C1fI3yCUWssqpN+ZKJdFANyO6oT68V
G+ruRVXl50fqx2Jxhpjfo17JRm32z8aud6QsUPpisleMpUluu89jWjj5RcITIBP0Hj8UdvAvpATD
UeoBCgJTlRJfaKzes/GvZDR/XIIXph9sAm/bXL535szH0/GUcw5AkU6Zgg3pMC6YGUKweYVPOPn0
KowbYseY11PjSN1KOXEVEjGQaodleYEKZkmGh+GgZhzXHaHvqQCWOgFRgNjuo6faVaiQhQn9IrWP
Ft6MSQTGEMDcvwWfZbWGheFnY30tcY7sob0bRuJkX3s1617VOxPFAv3OjvPBNf2NP1PQWr0TtMJk
ibg2uNBroePkh9FKpzZ9XOzhAClaTBZYlZ2S93ZZ6z1UzBUavyLgPYfucQ30dcIMir3ZK1UPNhqK
0NtBf4/euA3uiJVUEWeoKi7w1wiVBv1bwzqAhcl7/EBuYNydVbs7QrWhLUEX2svn7oxVCjmIqsjF
/8lHSWRRNEB/ZjrIVOaXVlByryUUO0u3793rOn5fvW4e3nLHwulM1JE8dB5ckDlDIeQmfuWSifRn
mX5Z40TOBGmPk6XJMVndPdpRt+WLWxAEym/22N/h2jtCsBYhExc1iZbnry977ohdA+/AV0PKlBi2
Ad1MhIWQK/mm31v03LFS8LwRZFnbNPfih50wokRvLibqF19MMIugxuv9gvBW3gEgCW6ilpZZlKS9
/jTvBJ8CyR3FetrHNYygY3AhIC8EDGIXJ564oRj9ilZB9oy9O5tZqDWeX88ZYSSOUHjevP97HEUs
B7F4weLYvxch5fITRAWy359oFMV2T+JtrG2LOZo8JWTaPMUplprwd2KPXmP8HKI/YxIwvgUnbP3d
aa/m3QfwRwOcjS8+BhROjVXo8bgStpxwhsTuvBuI/6P4Clbipjw+4Hw4veF8JxoJ/wIDBhEC8s1x
YmLvizgigGiAOGJRLr9WeC6W4OKO2Nih8il8jTIlHXFsUdRMKQI9Efbe57BFOax/t2UkdvpPB0dK
ykVJtP+TPUrqNJWTvnlwUbmyF0tqpkVQbvV1LxAdvyzq1574wQoPEh4nr3FUL1iBp61JjLYdw94M
m6XJrQqvUcmQDj3f3dHQ12qhlsjKj/qdV4Ld7ahw90sdf6ExDPB22F21nh7IzrmfJz8MoyjIdRwA
M6fTnuxpw6yA2ltj7oQ5DS/KcrQYvjjjCQsWlnDuV6tpZcuf11qMSnkfV/3dRrhId3t4WEikzR4L
P8gUDk3VWSACsbHL7M1Gw/8K5lZlv/pnlxG1c5SHFLfs5wB/a7G4fuBtN6aj6mf2bvdlQEtEzXgn
9rUiHzF8FU4PRHi4GqIdefE+If/gdvE4C+3rHP9KmI3ofrxkLqaW6DxFG8NZyYby5eEhfpmDRLlM
EM0VRGBMcx4jy2evBMHo0xMme/vV8ZtfUjG2DLifZ8c15o9V8wu7ATGEPq1OXSQM8eY2xqIG0JdH
MGFv7SNWc/A1BfBg+3gPIJ1UDYR3TrJ27rbpyFWva3joTGKaD4g0Q4Rt+i9VSXlxKwwCg+risjPW
806DyF7Z5FCnCeE2kV/S/h6ftVtyaqzhMS4+be8K7vnwwECB7xgD6c4dDctO9wCauoHywu/Mu0wN
YF+KwwtrHm3cqOO3F+8wb8NquVTj1gGRv8kQ5848BYFrHycjKKCdyJoR1JVg3QU/HtKohg/IHTaf
i3TtjIvPOBlDwgbwNlDIM6t04c60z4MYcqhP+1/BzFi52XrvmSPWnRYgBKjxFh2lddQqghbaWBki
uxnEGxBwTdg12FS/5FrkWVM7k1nHnyPztBddJ08aM58ra/48brn1v3rEN9h+sUN+OML6t5gbjyl5
hWJB/sq0ZYQtuDE0cNP6xEld7/AdeiJuB4Y37LQcA6oySrpMMYwqtvrPB9Kkk/VeOybTzJLvOMMF
8QZQY4GPEhB7if4JXP/mwwjrOtDNDI5Hju/ldYERVWTZt4U4Wf75repEEoirq3DcsbtznkcTnhG6
pfnnZhfzx8eGUwR4+1jGimu8R88552GdsuK01xDazw4/xoTZ4WBy3FzL7DUwrEa314ZZ8kPGjJCC
QWEnDHHbF5dmGdfrM9OE/tXy7ewfRp5GH4wCtKcELMC1grCZlwgEIRedPbFqUqO9l/yzvmp4yI1P
dE+PeTN55QEkkjLzuqlkrpBA7qsR6BOLQCsft8uw0E8VZbBHKB2t/AeeA6sG3F9ghQ9dzAzYSldA
8dxsBoEDVrNy6wMCw9zgn7TXFPRzAFvvV6TH0xszHt5mJy8DDLur4ZWxfhpcYRF/1vXdaS8gYzQl
dnvxxBjfe2Bqrx7GIoxKHMRAXIiDz7ap7G7hPJjCQNUpNjyTmGqWHE6BdcpVp+yZEXmkGB0yuh1j
JhgWvjrFR5rN4NCl+JmDJufIghkZO/cWlTW4pX0r3BtdttIDe+xcZhfAkR94KnW1ROvCq0MZwJVm
3oSiY8HSvfZUfPdeTvaTrloYQKXwHKlR7l5O2chxYDWAzcHEGfXXeYw6dE9RQ7zUqsvACg1eP4th
mSJ+SQEzc64FJ1e8J3p/rmio4MAIRF6ATk608AY+TPJH7VQdu8mnr7rH9LxqR9czE4boTDm7IbkG
tiPGelA9P8uy7hds+ZkNOec+nsdTLBM6W63jkH3HASyJNkixM+zm9Fmz3Oh9zLC73NczHWOTjgNn
jCMNtddou6kaGaWnnJI3vb9/HmHT9mTEX/fBJDk6StRdtvGE0EZZG5SuBw75BWFxw2x6vCGcuRXQ
HWdlPayC88wcXsFq8uNlpuNGXbMRRSIfhCIHuM4If9rESM7QXQTpNEXvd3M/8+ecb7JioBThamZe
9z6wQLFjp86H4ZjmIAIl4AlaHQe4y1jHIcXC6rPLIUB5wo7e75rN+zPnbDCrZRHigD36KKNMDfLG
f2d+Z6B4RuW3cAfdATG9uXbGZ4qtpbLKRhU5OZZzAVJi6A6pG6gy7j1BGWWGbWtlvzD9DiskjjEB
NpR9A1UDuvc5jhCHHHwQwjXtAFjk58g6ho8F+XO0KFxGdmfCaqimww+6jjDpOKibem2iIln+HETj
GLtPVRjbnILe/sEC8Fy0FxzPuhjkrjIVTtWK852FV59+0kNOXOGktIJWoNFGaIg/mhXdHTHLIMFw
AyvK/NhFp9HOR/fFUuVimZ9/mbs85uxB/On8exRe+1+y6zDBm+3Hn1VJQ6G4jeU99thf5NNqbCFe
SkPthKY8LEPVv7HVOz+OdTI3l9bwvlBcdfAaWxi4pU5xd7q45MDCbCOhXe95U50zFSzX4VNsA5oj
IsYuuYWo7NuT6yh1clgAd4SN+F7UTonaHa5x7HU5/ajKRsqCGTnUNEFZAvTb/2475dBt3OqAv5j/
GFMMvY6PyRfI2ufjV+ZbD6fCZn96TeE7nJKlibKXWmnGsAMQhoVwSW1A3eJDQsygxc6xp0G6hs8M
0mgyeZjghhAEwTN3/PNe7XvMe2Cxktx2XqThEwl+4iTrYg1Noc1CBQdBg8DQwz0CAX/Be3dmzK5g
upb0kiZs/dOCW19lYEByFBt9czL99xDgsWuACEIPayoynS68jD7jBRK6uo5p+gwelDUO9X0agOXF
f06TWZu+JASg8XHjYOBxxJiWkTcXRIsHymkM3l4KLDODG6nCHTsxKG+xb03xQ4bbhNn58EP7nJy3
byEHXaGMgsJH+998VkTXawA3UvmF0tOvt20UHPXksSG5AtNe9Nq/+98W+aYMofrnf1hgsAIUqGNe
qF3Yz+9BOX1OmP3ytGLUPtchB4ypuWa5vzqKwlmzdyCO3TAT+xCYNqoxLG31+YHs3Wuy8Pz2TDHg
CN5Jr7kyRtnkxfFyHaSdlfr0NIfTMiEmC6vpaqy9dpyuYEJAOqMoO6ot9kTvwUbWHV/2fjHl7Hba
02ef5xRAwUm996RD+FouM9/XkMWJqY7TjC4v5/fdN24hvubDxxKTQVaaGPcS8g0xBaTK+zDGvUdV
Im/xjQEwR5t2mxMCmsbz4rz29ucnP/vWieERiyPT04uDV0A5SN8OENO+z5OzDZxN0OdrESv/peNV
zWhSIYPzy0Fu32PPMNzz8Xx8UXTr3jx+rO5MFgZJGoK+5rNqzPwE6BqO0En57Uw/8MgEwbbu/QbL
sWYEpeL+7FkaznoFF5MWKOw8JgwX/yHbq3POe/fczUiLYYPghTzBMen7bWVtUrQH7eEtosVycPkj
pJBdmY8zGC9o9nvdXoxDh9CCLos/ndh79fFA8ZDUsgS8f8pwvylDwYDkVrAeKAviQfC85BPaPukt
xY+roO2TDlZ8uHJCveRv3QdNYOKG8uILFRguhkOS9yBdsuGajog26qCBENX1kFB5xkC+yhiaxAb5
KekmpEEWH6krAxbchMUgiEnd64BFiSvWS/IrpD/DjTBS7Ct/eTKB9OuZeFK5qgwHaEXl6+INJ3an
d5fAY9GoNc5fgyYGc2KfCI8N6JE53US+Ip8nPbxIedV/rx4MMcpHn5URGXg3sSVK9ycPZPJ+yYMB
TkYvd70FXkVSpw7iPt2w5mCBsoRRyU2CKQQBEE236bUnSJtDcGriylhreOnfLNh+TaAXSq9AY7Ea
NKnPbvA5eyZftItfUJkxfi/Z7xW2P+2F0pO/po8tI8BIjoPzM4hB4FjoYZ0ybwdckZ/IcO/s3auR
/BzdD/aOBwWr52MHKw1wce1octW+3dhcUuoj16ZoUkbLDKNiCE5MRHAypuNjePE1dtqTzuwDU38+
oEZAAcH5V9yebmJT55swTpbtpRh4FYgIWdD9cq4xkZV7iAsntpNYR4AtM66hTVk88LL5jO7uB0tK
Cq1Bwhzm7vIExEWcUI/jUTzm2ZTp90V8fx5J6AjDdARxlK54CHxGpNcG2rG7RDYfczyBR8AKKif+
BIzcJH+OiT1GrbNH7uH0N6QPRFmOprmvEod9pOQse0/Nvhz4skSGyDtCHgoITuKcaHBPx9WRUIIp
hv39lWFvGh/v2ru9YmWiCFI98Wz6S8u4osf7wgpkEz1QCEieGVL4r2bvTUaWHsFU8iHEuEN47h5i
9ZLA5rc/bBM6oQ8lhCU9KUHu9ikXnFXLJ3YF6n0ckKvY67hkjBEw1ZeswPNaggllEtKX9HCMBHYr
gHb/ttGYdpABiSthxYiMkO6ea01isrqPr17J4z74l3GTQ6wh0dTn9dNnCM5UBQL05EqoYmtyHidD
ayvx3vuRfJWf/3706mMx2K/W1bqFFxrAIJkaSI4ZVXBZQcjkPbtN5WoT0AlvQ3epYU5TjU1MVVgt
WHjeGBvKStL2gK193W+8aBn9ADhTNPHvX2ZO3PvhfuBgZyfdthhWobzxTV+81ZSB3LMeYAn/IyrT
NuB427lMVH+kOdsfsTLerjEwNpzJhP/dyZbtTW65vRUPohptqvxW+bgVUJZAy5NfDnHW2zbeD1fu
UnC3H0zulk+HdHTMi3hp82iOKcpwf6DxYcG7RnkQR7fhbbkfOQa5ni30FLY+qmcFsfU67+YL0HV3
PxUbYUzgKIStwXvz3qB4D9DHf10cGv8yYgTgQitBdNYw/m7cg7qCw4GyE1WdjnIUvgtnjeT9MMYV
lfaAsXdy8bJes6fCJqPhqQ90aMLsWOHzSTILnFHCGv37rEb0JQH2EkOneOVIXanOM6zxdD4+Qx2W
wW1b2sUEZpozPoh07y8UzvLfobYPnsccGTZj5tsW7IggluPthUoO+w1SG7cXXqTpvmZNHFyP+s+l
J7bM5uodlryOBguFYrE/SYyeqFShYv+Uoxbxac9QYB+dRlt3iFoKRShYj4B+oHOr3hOaiuRMHkR4
jx8L1q2LbPeXEQaB2VmkxLcheZPUOSinh3L3554gfmlte3H53udKCfBV9i9iZzxeiKIfHT7oX4RW
DgsVuYmJCqK58MFPEPM2XowX4pwCsuPypcVB8hjEV0LCmg4HICzVA8OSfPQxKTbe2wYhRdmCA7v6
7R/6aO0+tr4Ex1rHiPEm7wn2JXDPrDB+RQ+pC/w9ltgzc+/dmc2wkiPpBdwgeL6dHDpzDGeqUwNI
wOLLCtKZmR3AFNEnQqShK4vgWmJZj+yylCBhaNaXG4oUqFor7dzvPn/r52/29MssajBWAQ7jtObX
o1bEZhg6F3pby8Mqv+aw0aDjbcHmsqFH5FewgBawk9r2/QdJGWINmlxawc7memyDyvSTLc1wi7tQ
b14dotoRSRmP8ErhQBNxgB9A/Y/3BLKSb0jLZ/zeSg7pGZMNaTcDrgpWL/Lep4gotY2qRDQsBfqO
dvQxejqH5gI4+g6gAUGOUciCLOzyxEHqTtmJagfnko3ZWoM07GKGRAP19FRdKDXUnrCLhL/G4kvP
45xnDcEv+UQkFBRs+fbagQZtxxZ8Vml7b0hqa7zfYDKonJzQICfKickIclGIO3WQrhG4hkD9tnp1
ythVAAewnE9qr4NFJmxe2zzQ0dATPS0XedzuuUyPKsfhpEUq0wREVK5yuGL5pPovBlsD4ADF6G2T
ohARDtKWQKdQpMSf00RRs13/6Yiql+9/7PLD8wIDAGoaJLR+ckILVfl7I9wTIQrAzJDtV1cg20DI
jX+snbXsPuGzzxNcoHrpxcPsuuvXbrpIVgjqmoI2y7aEbXxrbJbf9RMyPdyVtfL26UIwhziIK+v5
iI1e+B7eip3FooPMf2YQt3LAzIrHHeARalJ0YZ8H/4CU34tfvj34rlruwX/FVFw8HmSIXCHv29Fm
GcAYuFoArwApAM1wps4bBDKAczRctdvimTcrZYDBnyfzFNx47c6Mn0Ac5WHtcGMSUTrGkipYuhsE
LPCLfj8njbJjUwiPxGV6ayz1xevXGj6jeoL2AcIBkvHidCbhpIILCvvWQxKWjzoN80bX9DU9Om8Y
nLxhrYpL6WfHsDq/RnvAHJg3OnXew8dR6+6jZQNgr9Ztw1P1gFDgcn0BiUCr22f+hEv1fsS8hXIU
czn3dGpJ8hh/Eskly22PrSega8dFWVIQTFciV9BuY9rJv0yJQ7uh8fX0cbnBLQQZ5UkhOLiHIv12
grkN1OW3uWZwZt0WBMFvDQVueXhm4MnqPy/9ygx4pejhCNFeNKDJbdTFOuhgAOXgBYnup3wOu341
TumSgmJHofhX/UltmEEuZaiRudAps7ynske/JjWISwKNoOMm/54clFFn+WIjSXsM8BsUPUhYZ0bQ
iuJZp/TjgjmwhvP5OacezEdtxDn0k6nDeC+JkukF485WQnVwW2p3JhOerjjPVkCyNHBX/HFwtmsY
1rF5P8Z48ILYudq/JNL+fWiEYAmYPdgA5mdNQ4ugdtsZKTnInV0UGObRSMEk2SjCREGBivI0tKi5
YTv66dO7TB7HKoSvg1keDFImiNakQXzOi6PMJhmYkzfEjSlOvNsv/3cV74EAwU7a/v6Hb8LHehDM
mM/53sNyEZ4BJuAW2tdIXqZy7ZuGvwesIeQOn1hkaYOsL6St/x4mpeASPQqQHmv6FTuH7lXireAY
boBI0xXZssNk+uZC/8hU67m7EmTd/Msw5gt5snutx8zpg7+sQm3BuLoB2TiPH1wmL8E+nkGT9msZ
CeFu004RQ/r7NcVX69vgwRRJogzFKQScF+84YPOwZuO9LqH4JKBsKPjNDYSmtve+ODFg47EViAud
Z54xw3/Q/JSAZbyZixvrmBW0idTo+rj+0gZipRf3aHXfHxcWSLm4XLwaI8CnMn6EzLxA4E+4+4FH
7X/LQeVvHQ/Kge5DMYCEIYoHvkFzwz4fbrGGBcXzg9HcGVFqySiMRElnu0UBwA0pqe05owhHFk/x
yaPANhL14loyMxFdn0nYC71WRLGouMwYWXCVxWWL3jr52UNk5FR9OAYC2Q1LbTqh++a/BUu4heV2
kPQo7PjToaKTiaXUqtI5yo1rGA2BY3Ldra9DPlxK08rUkhvN69fO0eBjiOZHiwjueEh/jYF9iIML
OV4CJf3NW2VADFgTyECsxbDzLhNw3DMxnsQf+88nW9pabl53lAQ84KJkHoyW0DnGQcuXW8FNC+H4
zKxF8vVQlsEuz5EOMiIgLLbFVBMPZvpTqVPrUFwgpTgm8I7lL8A+u1p3dPiJVP9hUke34DoEWcvj
SMXqj1MPAjUswu4wRyZ7Rjm+Pft7DIR0XOHpMt1nkI6ZwItDefWe8FUdYi4uOv2LgOvVdWFNkGNg
/C9N+vXbpFMS0ohL3y9HUv7CD87mqX9SDzlCE8hLc/k3nTPl9mLsv5+0h/ST3h9qIC8wdwA8Drdv
AjpvyHckCZPbv6ElVYLNDhsJD14Aebu74dsdPiSQ9zBeLHDVsqngxpRpFCnf4SN8VbSoOoGJEtVH
aBFDSTYZVwn81Wqzadm78CJWvKGUhtybuxq22x/uFnzOgJPPd/5O7Lh2BybL41J+iqpQej4ZcEo8
o2TeyU06UxjLxAFJwCC7DCYxH3+z6k37mwI+6N3eHKSa3cmTwOcMsMb+qy8v9jCzMb8gXmgzlKe6
u0s+6OxjzxbyOviCvCDNt+z3gO/9/V7GrrwoBIubHnGW/SGfDQ/iUCWj2e+vWfEjPOOUQFwZev//
tpCZqsy7+UHsWDCjmGqD61Y/XfJ+A1mg+C0+feMXqw/8RAqjR4FX6T5iPez1PFyA6UPVUQvFLJwW
uA9HfSZTfHm344g367Os0XXwNH6/Lq5/lIATtIDj6Tg9Hpkvc1oEp+vwdMqd02k6PU5X035q96M5
pzUtfn9VOQ2x4fADHTSxHKbPRmSXGS2xYe+IVPsL0jN4G+StJmtxQbzY7MLHJjnnLW6cEqBfnnyC
T60dyjGZ8YbydbkLoWwc4jFfOducAYdD292pdEcHlTOLx6NZp7U4MKXmO1Tj3EnI8PJ75Q3hfDt0
HRK0OWUQosHrkXs9/jM64Y3mT8ZE/GVP+dCyx/QvZPmt/g9cSIYkIu5pGYn1F/XqqCLI8Hg8+3Ab
jvBw6N87HO6OPZ2CM2zEVUVm7Wok83YcTenZ2En/S/0r6ViA1MKZ0BkgDv6jsxmnU3HsEbMs+Xvm
7cALkiLDFSfJDsQr7DBNmIISIP6B9mxQrEjingRD/AWb6faCZogj5BFNLenH3/OGkwhqiGQqy0n2
dzvQMXI0uU7GtFDBLOC4yvcPf0cWQYIn2bSg43R54rMmXZrcHlCBwWl5GIZE9HUy5qejut23oqGe
9+ZyrvSPqyp64IH2ipBGiLGFKBN2BwP9b8c3aYbfA2tzHxULyeGTS4T8PVAZlVVr9VqJOpdGmC4a
yxsHHvzddJPGv1lB5zOHtES1eo291+3fK/OyEyNIaAAJbmssl228hnFBDJUZke5gdpcRSgId4c5w
TwwCfuqYzSU7NmvL/+y8MjRkv2HDBMiCfwxALlKYBHK3CfuUgS081Qp+K9Guq2xlzT9+tuIV4YP4
5/f2+cUT8buEyFKiBOjaBSJlEtTAIoqDPpMVgX/aIbgPrG18Gvc/hd/RuCQhOKKClyuGx+dcunO8
mjlkW6ZIsji9eBx5tPYR1uIXddx78Mh4NIV1bPJ+CyX1clDw0RJrK7kh2bXFwhiekCfb1B9mKwCl
RGTI1c+2hcmx6d3Xwn+CjAeKxBGBKps4sLI9WRaw8jmdZGn7f2IaTi1k4uoj09N4CfJwR6JwQdZi
dmBwaNrI9s2xkG4wNkThLw8dBw0c6A6/8t6Xe+gzgYgNXnc11cLP9u+z9qQ1kJpccLs/mPAVmUOY
pt6D02YIRbA7vP3qo7yF1W+UILXGe9ex5kCc2rg5qorTgZO/5X01Jng+qIlj9dJV9kNoXLaGQ4ee
OuI3RhxT4i9lqYduB/uF4twG1stDkWPIai3rcxJ2GJz+4ZRMbPiKOFhiRgjMi5qClbMzaR0FBoYA
xYrKWvF3lMRlWtYHXGh8kKMpgg/ovgSFnt3NhstrgaXc14AMXg52EtyEVghT4Y6vYIBfuxfjCvb5
BQYM9kNwJohRQu6Rf7+bkKxMq+mKif4H6hIrrTlVdt+yFa0KS/OLu7+RhKxAoWDEeAmaN8T0Df6R
5VBT7MN1XMTSDFpn+/Uv28FKEIkifqyt9VVx232d/LQl4u+VVfcBKJiQd1cfSManApukbvQhwxHE
KIsejX07vp+9hElxQUYcrhAPPHpBrVeaL7vr33IrV7vFViwGjBltFH9xuf/311GlTHZw2vz9Haxv
p3iFa4CLZRPMqsYxdc8CMxjj7BZOflHQ3JzsH3Nn2CZpZLWdEgv3dq+1Jm54jWLcr2aZlzO4QxIa
yki7wcKjBZ9Wd/ACWCTH188dwZgLG7N99RFkZD/Iuvc1SXBeRbGyR2MVTyB58qdc3TEnW2ECILKb
D4SWANUYbqWSAvvxxUUgH7TmRsvHAQK9DXTPM2vH6Pz04zfru/hokUMMxP2XpS0fCzoI78jDEAYw
j7ReMDX5fx8JkiZGDrIYs9NjSPwXAooRNt4NMInIpvwF2yE68vdXd0neDKylijphz8QJdMRjPorU
OA3ao2fPcDqIIcDnW85NY3dbk+SVv3ApTXswLjnp/RpnCtwUYIlgk+rFxuxK7i2OPbzjtfc6WeOy
9kzUsfZjdRt04JbhZtfdr9uP4VmNIOlaPOO2q21KJEfNSAHxQbWexC5IV3nKVpiIAPZk0ILSBrdW
lF7kQAyemxLK0a5FBzQ3hw0kJyV60Wuewb3jtruC1AFtYn6mIaQ2I+JHdeBkP+Rr6i7BTlcJ5K9S
D6lmUI6ZQz0CazNrG1MCzFia+xguxPNu4yWM93lGhC579nfPywLOijbYKMgox1zHUEJil98TM7qb
/WymeF3M/5HeJAskb/dRstBP+0iMXQSsBbzl2vwrSqgnZD7w36Z5+Ksqzj3Zm4qwJlaWwacnW5hE
wYoLJzgWNV82kqrjhnHa3z3YN+3vnbleiAQXCnGySBaV12AgJpOQD6xIeJGcWqzeC0gcnzjI8Bmh
SBNDQTx9UG6CXWje3nISXFBRvxlew5QEwfGREf777ncSD5o1g0S2sObtKbnHF1WD/fhxEOLXgL5Z
6dfBo9fM9//+RlZwMtmyuFHWAN1JUPMeS7lTd9gdVo45hNzjIIkNypN4lOC9zS6jsTHImgj+GTJY
D7735+vUruJ0+PyOdljwAOkEIWfOzIuWxU5Ii7LUykMa88tKUrzl0sJ3KML5rgW0LvC6NZer7Too
PUnu7NirVcddbWR1Af5cfC8kbHLPmOnhAKqvJA4aIRnAMDlwYMsAyF+oOPWMvnz+xxgVj23x2v77
+3hACxhZiM3HeerUDBA4i9JpRQb7Op0aI7I15o/NujvPNt0BZgHYZBnL1o96rLf6hKSQo1Lh06hv
i0O2NBMbn+5dhTsP5u0ukDj0TM7Ymr6cVB8bSjp6vgxIX5D4iebvdvlEMGopMaXmEsv/4try2Bsp
0VEGbxIG2Vx10BF3OOroJIPltsKu9fXi1Y4UNh+mMYy72IbYJOgl16phNy/3PWt72fbmtRnCyV8r
ursl4Ao5DippA6bfhfjKwE7ptUXkLV+RDrSwHLnPc9bQnKfzIl2Zs1ZIqM7xuUXWej/FofGkKEo6
sxpfXp7Yi3TYlKeoAkWXbJbMIaln+trxzgNzDmBgVXg6BsfH5iaJNb3LHIru5R7qfWtlYKMNB/8J
TRzDtasa3SVd4vmTHt8zA9aBrzMj8Z94tiAlo0MjEYhTKRtWl23aBZ3eZ8Pn7jUuAiATfh6LqPYS
XwLIk3nQCQ32BV7aHQCSBSQODEw8mR0x5yKrZJOSWgKcNisYjswuuJH7sYqpGqA0+DhG9Wi5EEtd
8U97IpTBohS4m9fZdSGJ9CCMKBTBOHmS0OTihM6s6ir/F6fWMAfCqIFdOlMDEYh4SU/228/hodOy
lcPzrqOHFaYYid81qaihduCTm2EIhKySkBb9X2HyCXudj8rxscyGLzyXtw3ePSt9fBnATcWR7rbi
92Bd4Zcv+PL/0NcUKxQ1DwSLDPIZ1CFBepPWFdfO43ihowdEZlxf+5AgFGuJLET8Ik4VgbZBPYbR
c2eXqR/ukwMm9h6kYzI0xiLDwSKGJWzv4FL1WFJCoPiDhHwBNKgCyIEYLOBtlfZxVyB24kDS9T8f
xZKBPt7yWgfD6hnUIIGC/JtTBB/gEjb6JyiHMX76w/OyxRyZxjfiZUG2xsWRcJFPpMK4V+UtyK6+
1d00aa+LKxcmoGnvcfXJg1aO5wvPWSE4UoudbFsMb6nXnQFQtrfJQzgGXbAC3M0mCNFfrtrMLp1x
SwcFH94wbZ0iiGg5hJEhJYnaED3nqIYATYAn2HXBavr72Ucnh8jhm91OCG8FGYxqq+RlKY6GScLq
Sik+1Dr/o+lMu0xXgyj8i6wlEsHXzITELHzJohFBiATBr79Pce7tc87t1oYM71C1a9fefo2meqRi
vLIYvSE2UnapWbctWLTPu6m76xaNDKjEKv5JlCif4xrr+se+Tp+ojy5pTAaCRJAcyxHs2ghjb5vK
x91B898T0G6a5Tv0y0Py/WI0gjsxGbs3/+YJ4+BGGiFf5KNjIEES/JuthAXtrTpasxLvyiJNKmCe
Np3+ditBOl3n4IWYsIGf9aD4U9//IWjka94eAj/4jxRHWTAol4r5JLXdBCLFrwIrpi8fkW/LA73A
u7SLhUwffnQSfQYF4QaytAlsXfpwC+ftQiwHBQI2qH27Gfbefov5y94E/+tN6EfZCwI/8XogDODw
k5mggvQWwfiog4PBuDhZQE6TtwfkJI/OZpnjgdQDN2Ba4fCryQyXV3PWNHuTi+mNANZiI5itZ2eb
g+aniaBa6WRPSsqRUEw39pSGhcbBT9a2aYFqnMmS/BEICRsSCy5xHpk/WI2EbbTff2GAlerUKcXK
Lp96YQfOH6PGlv9L0ewHXrTY6GW7lwyX/wj2XYkaqIVKWfbhSulzQ+5L1fJboSzNqeT/0wyAR+Cq
zfRsTcMTSQA/C0q2AczYDACdfKCKEuACLQu2UQFNQpyKws3V8HGvjqIcjEriU+LunmQx3yAj7gl8
khB0T4/WTremYCcSn6wGnFvRl9RnNYDGL6e5wrD+ZWWBnI5oHX9/KddDMg6VDAhYhrPgIC0e4WII
jgZcx0EIuBIR5FPZC8neOf8Pb9iJaBxQiIK+F2T9mL8IZ64GOgV0EfCONR+0qE2aSbAgCY4/988m
SFJG6CEZV0GSlhmDSHEKgiqgn9WJIrRAhdMp7ylCXnQ3yLkKNihf0FVtzuF32+68qG5WXzFWiUDk
+RJfyCWC98FBhcQXYYUhkPxaJ6aREOTlYCMSPK1a+CEHkLhMIrPqG5chfOQ+bDjTn6iyJcaXL/JK
YhhEjuSAac8K0D8gKhLCy57RXtKDAZDnz5HQJ9AFbdySDQJHuJI3MkGZngBNI5C0k0En6hch4+jA
HlskHpBTSDp9v2XAM9kQKUwpdMsJQkLhVOQAiPaRn4VQ+u8qyFXjE89gnRKvMm5QkjW5SfIld5VI
nQtcoDYgl1mCKZ7+A7XmkrdK5ioJ8A/Dklxcclo0UTBWZ6vnXN89eWzPnAUeBfD6PUNuI9Gcce52
wsP0RTBLNRYjCLlJ7W+KKzeJ0wIP5BPlB7mr9A2gGcZEH1EGkjEuU4FpcOpNaQYSMsP0YslAlzQM
Yi4vu80lGyZEflqnteSZch2wswKDotTdZB8X8rv4O3HECidT7zErSE2+34iRxBGOcwOlkbXcdZQE
Izntdm6KL4e8nSB1Ep3KNaogcOE3I3GohLRQ83jamzdJ1nQwRawVEsHW32Y6vxeeGvLdPUIBoJb2
zw9amwim21hLyV8K2PFAmp34dTpP+BJAKd3XPMDRCQv25GYLSisdUsmm5tRXLO2etD//WqDBbYCi
4MV/+9ZuG8F2msuz2+pq3EncMaWPTBrb6CSTVS+E3GLK4s46yJ9gFizXy4DWZxuQ1xX7eXijO3c8
HF+MRZtQBXJNsF4j7UEpITcWC2qaBgTI9RrCoLDqRCoe5WYbSzDATbhUAnAweBg4ZBM2Y4FmQpeJ
/c0A+GfOf79BJgE/8S+DYcXTtnQQADCVeK9KD53wtNgwQFPhBtoyJrm4XGokp/vEWFxwGaVzJpDg
LD7rwWqAxjlY0cPw15SeghknKOcpv/+NQ8YYS4QsKFf7h8r8xrG8h3z2b9QCeXW5pd/kRj5fjkO6
/XzvbbCBQEYUV1IpJQk25W2lXVLSHhA7+dcQflYJL4060PAVEqPPo/nc/3UFsimK9DVVEfkrd0Qq
JIcRPc1wqKg1Ly9yWX92k73gp6+/7IszO9DI2cC9PQgmzDN5ORtgA6qn1F0mW5q7WDh/ZyUAlVxa
yatk4adVi2klU0LyL1nvZOH6WEw2qaHM6668TjwqfquhXG35BY8QLcg1p+DL6qmDWsvaveKFwl2q
6PiQhV1yXnkOPa6B3Cv5/od2CNYlQ5eWC7rKhOQnq4HClJePpggjKxhp+YZizHcd+4LtcvyyATwd
mYxyNL8vebebLUfpcATqd9sjLaffl4oBLTO8k6yHm41saXLadJo5T2yWjo6sfSab7EaQdi6GrJhZ
wJ5EiUlMmPi9XKPV6tKNC5RwIH/0m1F9/hgRqO4gniDtiLtMoMhJFKAjhkKUvE8xyojnDUq9+JID
YFKKJpMuF3DSf4MKJHCfOMwMuZpvE3mbiawlrCQ2F2G+bXWBS/0RIQj/bR9Gk21j1LIoE8gLmEd3
C3SPBV9GmPyVFVoWGDkFKYjIQg+mwNUkZeZh4Zxx+ntBHOig4hTZ87B0+f9Ltge5D7XH94BkelGf
kURfZ5qMqhGFoQfiqSwq4LM/RVYt+Cylmkm+RGUT4IblBlCYNllZbo7uYdYeU2q0KaUuKUqy1lAT
DdPJZQCpVRyEqZfCHkaAVf7SNUKkJvXB1vwmycfbwu1RDFYW/aHY3GViXb1cS+1YWHsBVdFgDbnF
+a5FPBjoDvzbYL3sU022WYlkIjGxjAlUjX5/uKOhcdi3j0Exj0PmlCxhszWEVmLC7yzr959mn7q1
ewxa7jKQyHMyGfkjli8kl7jGguz/9j1UXV2oJyIKJHv4HlrISPY0mU2wV2zm9oiJ6In+q1xXsowR
t+3QnUtFiuHIsJJrTwPRNzRBJ45XS/WLKIApwB8iMIIzQUQF6vsYVA0G3F8CKJnA1BTlXfA7kg24
4bKwymo5p1LHSsq6Wpksu4wQGXBSuSaU4O/+++fs+iP5GBkX/8IAWYJ5FX9QwMeIUaBvluftzdcx
v9XHtancVtlTRENX6gVt+7b4WkhailTBrxuhcm9vdAAzYOWSyH5CRkBuwHUcbamMZZQQ+LUA4nYT
iqqKffB3daffF2Yhr5cKiKyWXHApcxz6xH8eY9+bTHpnWlfl1CiYM+JlvEswyELL55EAwZ/91hl4
qe8LPSsxZ97e2vpC4RVc7XfG0XzExBnNuc6VLSEXJ86p8h//iwinJKpHt4X6LhOTS3QK5MVy1YXg
+IHKSPcSpUApIhKFEHdzJ0KCc8piFGdZqkrbl/u3WoHWTMO6OZDQmwnG6rT5uoYmRDPfmy/LMCOB
N+BmypIn4A6h28uSRyXll+ojL5Ma8OpXfGSt4qkQI2XV+i5cspx/AyYZQTjK8S+3P6JbVy7uiOhy
JDsBi8733sgAeZhSqYy+ywllE1ZT9iJzFPE62RSjb9QlJyErJ+/NQ/S5A/1xET3RLJOtEuMf4Djx
56JaGyIeLesvQ5c+ph4Y4nd7ljBJlv4BuQSF9dVGnirx5jc5SXDPC/3Ij1Ys+bxSpoGEbqtv1XYM
NCt0UOA4sT0x8GuxyI3ojpQLr5BiOas6p8st5NaREshY31LJgt7dSECYHowrSd8SR0Z/6X1ngAxL
nDNJMH1On6XStGqeFPZzS7fnB5cJwCT690/p8d3o6I7m8+1vbHMd2anBVZkExBRSO5PhH9uy7Xco
ev0qaNLTQD7LslAZsAepCZFDyu3gH7n621HH2lMFlixGDv8XuBC+y7dgok6Ty4sn6tn1GJlMS5nm
so7IpeTyTK/mi1LJlG1XVh1ZcwRofWN2KPPiTHrJwJY5Z/i/0Pqb8TCGJC8A8w1fkruStsmoJNX7
FtwJBRhaDHcGK4/Jbv9ddX4xWQgdNqEmLGViGbEcCOODGs2YQRtyF/jjj5imjDPp7JDTPXLI/wZT
2xUWJ8yLiG2rsCIWPhkEmnBzw1AmTjQIN8ylcMV2KsOo/WWZynInLHoJ3b9vRQIpTmlMETn1Y1dO
/1dK+YfA13iFH8niMd8Ijlw3Vxtq54QCzJwp1wyCCYPsf36H5lJBiJKA2c9BfHNIyd8lNVfgVJBY
lOTZqyi6yVbaIkz6pTByi2T7ZU3nsClqv7zx9GCNx7tharp/Q0WmJzQGyQXepqwGY3gcfEQprA8O
5pdpRZFcN6YmTJUpbyRFiYQlXzzIMhZ+xTtaTcS7RaYBh2m3rxl9lGysI0Ee5s6pzd2wMQXiZRnO
k4kB6DCIuHlMEfmEtiu3iex+MO4Kf0Ie46azfsgndf9cd8dEYw1ayT3npAUYVz0p98vFk/rGL3JK
PAksCPh2tQU+jAUCpcoCn4XfDR58304oGpvphk8gJydL5UH5bBdBiTGWOYYcgHxJVCXjntWZ9Uyu
nbG7e+Mx8PbFguUjtAQuNcuNCaOBF3IPSNtMmpuhbJP3CV2bDH+3G+7k8KfCExeOARf9Sw9P7K8b
m1xGDM9MyN8bQj2aJGWFiqRDA30UNFIUR/aFb9GAWcY0Y2qeXdkOEKD47jUsANsRmk30QjDzmc44
wv/rU8mtV8jk/O2tEmrIls/KEpsjVtl6QMAkwJFsNvIHH2FG2IdP5IeHyfLz+2xIR5z3FCo5qgcb
Et+rMfxrEa3snjK9duOpXKxo7tOwPfi+6mFGEA9JEKEXyJux1ssoWkWrmlzt8bArNULeNoUMgs03
lwsuCzn+zRjUmLh1m0m0ybwQ1rxcD2JHCUYESEDmpivoVN6XIEeCbp35ISVKCdN/e03sMqW+c0Fm
ggAB8kXCtQWsWVzZdwg+SPPoiBzI47/XyyzgWDEBIhOWqEgm3pv86u78ItgmpyN7GPX875ThwLg1
80+UMcWoinObQy6EoB5SNNdlFssXmIdwrLAyGOgmWQMnuQqj1YAJLYFxm1SagExW+B9YJJdMTqVj
hEIyk7egs4gfZT1KaMaAKMQgDmWplF/wMXwnHLTNhm/IBuRiCT4ky4F8x9OZTwzZcNXuUa/hqUIz
Y6A6IdDEt4oruZFqNbAooBJLg3T70LsOciylxtq1rw/zd789fKGFiOKjdQjrCNgt28PSSZBUoGV6
oHdrgd6XHTOxv3dX9YRZI7Wq/9sc6Hc0W/RWyBewG/VctPBxwaMDA4l7qsd9SrL0SMvxXIap9+x0
b+iyoiLYhnMUt82k3aYuu37RjU6T7XONdGASHKGcPiASMzyO3Uu/eNDRUr3DhzI9pLREWydYmCvV
0G102Up20gfq8lCp4bjq3FseFG9x94VaxIAerVtrlMKCJ73tn/FmULraE44zIWqLXLdL8RjsQw1p
9O6wERXolhXeiXbFEPJGhFPHhHYE+BwJAixvu0THoENr5qQZlcFjjw8qbSiwErxkVM3KWXt4G9CC
Qt/hCz3UpkdqaNaCYnMbKIiy1/rx+OqX9qn33BzZDTFeBSiv0blwsWpjnuNRrzhMXj44EVmTOqRe
ZUGeDM8zZakuH5tOV3MZCdRyH/S78ObuM0w8bL3WVLeTOU4F09PNb9OLCdMSauPT+bCPzDYVHZVU
D4zG8oGShxY2huhVI3JywrPHQpniI7tO237v63tIBbc1hWZ0Xeh4mJ+oCGbjK183vqqgCo5RY4f3
4P0ghgvUEy+IMINm01GvGVeW/quTMb5pzt3wrpvzRMEw0rwWJt1EiAinQBZ38/FCl95I0N/F/9y6
/yUBz0J4eoce0DrDAOfvUVkZjQV4Np5exgWgjKYFZhM9/tjooFv6FCFshfZINEHI32D3x05rVjqx
o+J834YkjcwIg34Fqd3BJs2MwT2w6PsEDWwOUE57jVCpVRcZ7pIobohBqkKFTVQFaiBB9ykbOnpv
hPz4q8H5Q2QelnO3ONAei7lKY56CoN/MHL/tKdqKroZaBJ4UotzF4N8fyS307XH6ahj5cXxM8P46
nvo0zShN0caFHwBikVxZ09AXh+PgkrPHuOUutEC5QmJ6hXl0meprh4+hCr6qKTSVnLvanCHcp7IJ
jwYbnxI9pod70PbKw0RiGdzQTMdvCMFwQKiD14d5B6cAdFjRlybaBPXM3BOVtl4nxIULlkLbQsKg
QX2u+0kNff9xarz+2FWXFzN+I/o2f7z6DP26aKihRXGq2VfmDdDwoXfMPQYOkuGpJ0oxEf07HFTe
Njqbx+oy7Gzuz15H9XTFLxaduoknLIR3QohrdIcIaDeGOppFN/NKX7h3QMp8EEeNg13Uu3QfVH8K
zQz9a4TxHwhUx1LpEwFSPpoFdiGYD4al0/lIARC59LR3cE4ripao8ROfFLmF2sqDMhu2B+i9XejJ
RxHbasNqR3wBp1PVP/mZfe0Vy3uIXIPz2p7/aos3bWXa+ja+sH2l5rV3LXdNbmLHe9XCTvRew5/R
97egjgC5f4zdxIfpWTJBsrOHGMQFglDLb8OjxORAGDTvppN6hyHDQkWoz67hHE+vypugjyakWshq
XcElwGrqLQQX7Y5dLZE0oDF2fc1Ig89iP9/OHXWStgcP5jrWYa5iDxLT7E1d/K9kG4O4SHsmiA/y
HB8CgQzWTk6Dw6AZ3Ye3He4m2MylrFF5eEFSomlTs23M0Ba5MsgpJNdsWEavh3vEPf38EAOwAjrf
Vw9Ht67gwWvEfolfijBfttgV1xoyyD1KTRmR7bzIRCJFd+EChCcfnHl/HT3mtS4inaPONIOuwvBE
4RVCiIK8N+orNLShX7WOV7cRujQV7dDYygv7lyvWxPyJaRd9NhfvAUn1Y1Cl/Ux1WoqwZa17F6SH
K0tz408XcB3xTMrHw9sauP2GKgi2hvlSV9wmjAbaVe7IiuMVnYHvq3/amqZkVJFrdvXGmsi6FIhV
+ueiy4+qZleVdeZC30ZH+p5aXomi4dnRcrMiyLiIN5KKhNrJ0SnfA2W/jU4xyoca3j1MHwQSC+t1
Qj57g7wQlDSdEHGs9tP1RbU4s2KqsGwtuO3l6LBENmhPi1nJqww+LE8ojB5xysO3miwRkUHWj3WL
eXij26192aGP/9UfZOMp51jN/rEdqiDRtEajYSRCkVwJdGsxXVT/PhPp++XVmXlf1Pd5WI6Pfxnu
aRNuOver5ikMiniZL1AnKZYH6t2IVdus4sziTvRgoe2w8sPQxRuYHhWCMEj0LfMB0rPCYIT9QMPl
iTazp4vrcmqg/P+pnAvdKuPqhc60AVOvllta2y4H9C22hxmkWDARMvZveFFjCj+s26oupgB8LMu3
VhksrWxVD5RVAaeQ52A7h4lAQwiSXaSWMIOGrU2eS9NpojtK6b0o0FDlRPW7SapXeUWPyniABEhf
dT5Y+NDb5yo+U/Rh3lDX234G6d9r+awZ91l78easYHjR9bumo49FUwMkRAej4eKSkhZoi7AFJU+v
hX/fkpCJ3amxFM9NbVqvIBIgIc3i9VqgODPTUPEq3c7TRc7m04CWZF5RQoSo2k288xC1cfonry8L
kfRW5tToIRl2InRwOiTafSZTC2LxKmGHgRCIpJHBr9KPffvYPKFoCE8SFjHTE8eYAlE73Oiodh9s
hWiybTJIU93vlDZy+lVmXRmN0A/OdNzIKnMHjSGIOfbx+SKagQGnl/0HzWBcLwBD+DrwLtg50q/o
1ppp34yaf82Ilz72acDWMVJR/473ah8XyYniPyd3pKnncZA60HqxZU+DfFrS6zZrXCy4iiz9jBCi
Jy5uY/RgQkOIW1XIJ6eKWcdCexYDv4TZsGKPmMeLs9ukF3t5VbCZi1cM8mZHlJdAujOT3tN4Fa9P
6/vwyJHC62DXR04LvkMurYAlbTTUQLh7OASRLyIFoIv+SgZ7omMdNiVij0cC2uREjpoNGIQpMsDY
rsDAMDsb/YXmRoQhBWLUULYJcdiIgddgxQA4PfZ4C6lIxhDNtr0sMwRPx8WNKH+X9S6h6jf9Dve6
4b7gayJOO3xQQHsZ9XGW28crQilUmMAQE9bOtwkGzzVurJl9CYP1aKiM+gP9roc/5grcyIyOtcQ4
L/U1EVLRZlpjUXn+ay2yk30yn5DACJyaKOMiiywWVVXHJHSAV9iG5JA5HAMU0RN8sreV6FaLhgtY
XvH2uEn7l3m+vqyR7inWdFxNbgjSfFky1UzFVqtAC7uyEThDauVZuOqCKYn2XRMH2aPmIY5OzbNG
57OBlskD6enJp5tPUs4hsWpG62aXWCLkTrcElsEutJsNuqACWFocQg6gvbwv2K+1bYkWGcgFBp03
V4f7jGoYnksK84GlzqLLUz/CcXUykP/KyB7QlS5NOpOdF/CK4jY01PC76cNt0qRJoEy0zG5Rw6DS
TJiLUM0wiL5OcYyOo2LcnL8nGCchNyuS1EXQmrd21cV4T4vRa5CPzrtsktA1nBmzykq6Sf/Wj31l
fg+eAT1p49MwG2rOdRpHNLQ1WIGpRGMsGeFFjZt0sdaiy/g6bWAsg/w2/B64wrHR2dMlqAMs5Hwb
Rwf/3b11L0E5fa6v04oZHbSdO7oB53EbhUmQQR+JEIw6kG5uOKhG9IugQPr2Y5fTVwpLiN5KGtZY
3KdIqKzv6/M4Wb67l3G9YZzH5zGOEghnx4ghJ1veEji+p9IKOs/5exnXBkeOMIVlCGGCKINVQH6p
RViJRsfg1jA06NwB1tj0vdGpOz4Hqpuv8wBtg/0dE+RzUI/S6Xmu0uWF+hl8p7eFp8+f9pc1DMRn
CqxBmSSVdSSZRDUceCai1w5uCXUe2vQQ66Tv+e/OR1Zqv41dkbLPplzLbEjL8DjnGrb/Ytima/3v
gSjSm9dXnATWEGzDfOhfCcSKDTI3a0WLA21nHGfl4E12RU80HWVu4SH7jjhD2UD44TGN/Q5EnzF3
oAiQPjSXYC0lABIi/37HweCYyAWvgxlZCPvBJewEuXeY1/9yjhbbRKcR1Va6Yp3nn94jwlrq9oek
OmSzBz3n1BuXEOGIPX118M4lk6joEmgSxqaDBnXISob2C64nGXKHPnG+U7F2wBmEMMFIEEKEidZX
g9OugoNJwEyZVDF1dNy2ZNZaEyV8eW4r+MMY1TuGvEGyS2YsCgmanOgAg0QlBkR4JstzoTGrtnol
D90lT0pnqXvZ8J48DZGkxnfNUyllHIGeMOdONOOb7fEEIj4Kx99fYc3N93DoKiMvaQllr2O68hk1
++UfJjyVj+DVGnJSxAzszInBa56bzjhhfdjFQ/4XL5GKf6IkgQYWh4k8i/Uik3uZT8ReyKibgyfh
dlsUnHgHvm8CeNu0/1A6rlCIJRSe/8VdxQfklASimj1mKBuUO3Xx8tCMZJM9NuynjwUWnQB3NHdq
Jokl3eCfhTiKp6uYxXsDkTyuGTyJhBnzLeiYuNovjriq85HC9EtHOsZfNLPsbqjYHowpR6ls+EZZ
wGhaYXcyKHfZrhPwBtKsdpvhHNiLh58FD7DN88TYUhbHCV0Ij12Jp+AbEnsyUH1+T1f6bXCZkPn+
Ug0JckRE8TqSHgBoI9feY1DxjA1tEyPFu4cITq14z3KUEyVtmv59Us1aixLMoCB4fgcK6TMwfEDE
O9fXdTx3xIr7Nlah/WOcwu7a/yA21zDaHzO7kAKY6EmLAiXYpXMLCPUJNFQ2MgiWqmhHs3ldV8/w
gXJUx2oSPYGNPkk/D3YbPj2ZAqsKGSN6iYz8QIWm8+oj3NFBHJX0BdMFBO6atmQxBNpIKxNlAH4c
F80jzBG3QJbxYBWqqX8tewAflJDKLf0sezj2bbgxsO+Z3aIBQbZKFKKtbjgswKJ/GEoiKhEZYqzt
4IkqHmgvrHdFUswCVicKzZTGU/fGfkFnxeaJrRoiqzgSaNaTkc5URFkhJlzCFdIsCS8wtYW+W8dM
wOUbVbOQwxdhp+ZQBJ6El0hJimjjbL6Wt8IvCBWiB5UlRUOv5CUEZbNBrY4pWCfLN7TEeO1qS22h
7Aq8JuZ3+s7f2DywLdL/wP1bqlMVgPpMxGcRORAtFBQM6DsF1ZvX18/ha3HfMLXyCYolI9yWw84Y
DU0mLzsf8nFMPqY+ETPMtTGG8j0WCKRmaQE7WgWQBkv6wWFVeQPy+tqWl6gxF8i+cLqonFGOZu4T
2ll00Nz9m+I0Yq/OTMaqyNCQluAibnNkQr4dF/hnLcBnwFpYtLRpy1TGABObxvR9wTXEAA25bCCO
o0rGqs96Tix13n/GlwXHeJ4Qop9Gt9W1d58A+5utQZO+4M+g4aX95vi1iZc3zXo8bRYOjenGhUWv
gRrl7DaKhzkJ3CjeMjNZRfiX5YT1Sqag1e5ynMjDskq8iEX4Hbg7i0uNmIj+yLT3PC5bea/WdA+w
39p9piByb8SBOYt6ivjUpv52KxxaV2QP7101/kzfwUPWgdtOTR2OgrDxl9ucVteVPo/3nb94RKdc
sslr1AlV67mI0RK3WNKUu1HDl2dz39xD9G6Y6AnrbtT5I0Nv0qdD+/n4wUUoCdQ3+jLbXXcsgPpQ
s7I+Oy+O6Cf/tHph9qV3m0G5vEEf1xfnFQYeiCLN6KpDT6nWPxCDNDa1YcPLe+9uMX7Rn/yEMnrw
sqn+h9RCT59cI7rs/dr4AyTt4/83Ps3Oi3Y/GbSHqXvaFZvauDNuDw8TnX3GI3hsrwnLPtPLFqHQ
LTkaLR0Ys9eiGi1D7QLLIeMwVacYAHrHBmsILsFsl85nWQ+SeZ3ROGSipsEpAN4LqvmLJ5x83vY5
1XrP6MIe+vRoFEAKkxXmHBu04+h7evoJmVkdGm3zTHNVQRgqifCl9EhY6i2LrARxURRfY2hsGPLR
FRXSOSGER8HuP98lJNacV9EtUcA6dl8Y1qCeltN/09dRWVf2xZ/WMnF/Q0nwj9k5aOGuqwCGmZ1p
c3L18j7dZSwXjLmWccR+dqPRLo/xI2gnCo+DFI87zo6Vc4L5dIe9tkXwirJYenLaG3ThWT6ADwEf
kb5gBE3uu85Wx9PoGRYTZRO3VZf0F4wF1hzCL0iPupl3Wx1DBjDAae/i3XYIIJ+aZmum97OI5qYg
3bUQGG2LlGIdx9kNGOl7VWxVFDl1A+MAJGXxCGVd1maHCpGFvgaeQVPdwbqh1UOeCm3mVln13gFK
0NE47mhIUFv2i+hjyTGeYTqBa7M2wE+wcI8YXTRLWfLMkkR19qRgGZFHcnsQZOhmu8aSnfdo1XeI
/zqI86JVXRNgs1/0BeJFsRqNpsRm6uFGdwjZvTL7tiPcRhnciHuanXhYJKAnPkfjmECgRxcSpJzr
vtURpOLep3xLslb7o9cCTSG8qPIhnr9BDEqA8rID8JZ6NLqS+D7mTKNGj4Gi9d6QVqnsMzCBvACY
x+ygJd0RE6x+/GqWrti/7xsuIxM4bZki5Fwsv7AD8Mazi2fqY461cVmKfHCsuMenS1HhCbbZ+jte
wzaQj06hZibtom1oBmNmUp8WYQ9svhe2+OqgdWiB6yC+UBl1nMuXXMUhhnMxljID1bi85a05RX2E
qCoLFCKLyHOgUVCbVqPWRP177PFYxVKhnGdzmnjd46AYnNEZOHZbIeIKLh4vw7dX65P3rnhTCJWt
v0P32P9EjYGO20vHo6TBYusmsFkUtmvqRfCNV6+oYpl6rNmSz9PTWnUEwWPeDWn/OqK4VlsiwAei
Ve1p1SnXtSgZA+T615G00t0sLI9BLgvVugyxZ+yCLNJpn4JCLas1611fAVbsGPHoHiEe0jizGIpq
UhvwJPMb+DufxtU6G7eiy/D0MaITIcaaASs3aZWNboPXROkzhlXhheTb6+oMETAhHSSP9ejENiWE
8aDd9dCefk5OPa2LLPMEqVuiERLuG1zz1ECyS/5hwezpIKPvNb0xfsmt7uV16+xICaVF7ejk3XF3
T008xfaNWTaGIgBmUs3Bt4BEa3+cG5dA33ckfCnpQPvrRHQNYuaMPzfCrT2AeB9kfMs4qwRTY8hT
OetIN6R0qxFHoWJM8RMHU5ddeIKpL0kNZMX2l4xS2hRpqNhVUjC1BuztELoBCORxtJxOhfOgzkTn
M8+hoEyF8Wb78DmVkMosXFGpLRbWoS+qbPxemWhwiM4moMgoT933OF3UA30GTjJ+IR5DtwTvKySY
y7dzuobKcmvawn9cH8Dv7V+9z1DpvoafYdkre59JfXSjzyIOYNDubjiAE9PRX9FivknGg6PUuuzV
g+uiMe70DzgVXf3DTCKhc+9Mt9WbFlbqNbDlbtSRhCGBpyIw8hWvDuEEp4E0DSQeIqLoBlb2m80z
H6Z+c6F65U7x01E1kPgWRbIeBtbTe/eMoPmrf6HtTsMe8kLTMLMsfEH8VxHQVkIlPPbrbnvAUY3O
FKG54KgMHvoJqljYg9T8steAcxByTeyb9+Cr8vBhhxsT2xf3u5pXHush2hBKt4S2rdIpT1+4NG27
tJiASQkj4yMN2YvS6+CrUEeGKHHUYYtbIdQtDEMcSmlMyasn7uwvR+igSC9Kt3rbJjtzRxAIB+g0
Qy98eKjvMEmp7nWRxf82qtBx5cC7gfSSUDpGTISOD5wdubAH3J3Q6oONI9ocHwrjUpmWyk4Jt5Oo
xtQ5sT1cYjjQV+60cF3u3KeHezMz9xxSI7PIWHrH8IN5+oVylMjHqb5Cu6jif3yaiiAjiah+vkSS
e/XxukmPdfI0UMcNGCCJ3dpcwvosGyHP4N/Dl08WE753zKtP22AfOiDAjA62FOyQ/p7pNFfz06l3
dt47ZSH8jSMHUc5UWrDLwcW60wqV0Gko3R4oNS0bsycDQOr0dBzQsJo7F6uzaPaPDrWUEZ7NfVqf
RrSKsTQojrQ6gkrbWMvAFRFP+RuwLJ6vqFxxDlh3AzZ9fJK/S/jYiTg1DZBORptZ0ytXtGXRcsZe
QHskqqCUB+k2sxhsRkrr4n14Hx5oAQk3rymeOS9vMJXVor0n5Jlw3Yym1yQB2R+X9y1A+YAma9qm
mf36vj5fNQYUsMfPruIpfr4pRzSK38b8kkDvh5uqljY/Ly9Wxb+sWbUNYesNVyu6Ju1qR2x6G51G
INnkdiHZn7KhekHCOrkv2GyTldYFKO6e/bjfJuRYEnCTLKMNTP546lGSymbYjaMnRpe7lc4kCYcG
ip4xBuIsni8popKY0itLik34kWDGYkr5M1Q9LgrKOFi40rsJ+kYrCaUXModpfXka3BcZNx/cnfQY
DG6Z9PBesTL77oEcpKNO8PTPloYohz68OJT1TaTzQ3XxGLSXCp2kudNacHxY+94n7fk7qA8eM4bu
pIkN9ZzyFYQVrYccpLTtsx0QDbCrtFnEVasYavt82nEYpt2sd4Z/7pOzqxzHfXjB6/5kx8Pr4OS/
aLzIecZpdKcykXgA40O13/Sq1WFJnzwax9ADUnJByg72BYJ/NwtAg1nnNbQZDLBWtoD7w7VeLCWF
UCWV3qHoNnUPKgDKE6y6QrvAPpGpJ70RUQJMDiWZ4XVHpycvuwBjFbLptf6dVpfo/neaN6cAtsoW
4cIUPWTcPtefjkRGtGOU+zPk/jvAdonnrOgp0k1PPYu87zTHIQ7uFMqK8fpVgfrQWXPsnVcX5BsJ
jYHeCS6IPtxGcMf/EbgC52U07MkxEKziNoiGeEoHKvns084wbRuki2OfYyLm6LUiij2ozuOUZorp
DgZFVmPSnlwoGyEqQfnZSLfXaTu6B9oTeUcDGzIwsHtQdQuhHjNF71OR4NTtD3gAKEFs0KOdA5qp
ALB2HvnNBHuXdpBMashK4btkZ8PX+sgdtzMoR9HLzSbFTPfvY32jbVqacR5RtB+dIvA2wHb0/jQ6
LVDz2oIpttlIDNR6Wzvc5Q5kdKwrAFyJQb5NC46lPrtNEi58Mb0HOqOlicOxApBL6+mupAqwK0Yd
wCZWVyQy4BzQXssHXLc1Shmx4JjpFn3gAufADDwyNpZvSweHpcAEOYsoH5AG1X4svJruFaXY3G7C
RYwtDqYB2EwEPdM2cSxp+2un+Rxo9vdaZZN8dJmhYHUmdaC9mjIxM/xIVGiqeArOOsDlOxUPp5EG
1QC4VDMetLKT3sIAhSfYdBiQdXyHkDLJBIMBU+k8TKVhPdYNAIGaXdbs/Ck+qtX6uFT/0nl7dtrn
JcrIVr1l0oxFelN3CwvSJJQ6NOSOdvxwEBAm2oSxQjM1HcmtZQO515QSM4XBbyEPjs3iusIMhOW7
HJ2Ir7Mx/l6kZXjyEN6AyGhAK5VlEZN/HlKQidlyrwtKeneeDES7qtUdhmKnf9bQmrOvuZ2q3lux
VboxWmy4n6tziq0O/RmK2cjtkqLz1UJxkq5VDeGSbkb7JIn8Am8wpbB/oAnqxnHH4uIfTnYNLhWa
y7QUchc+4t9M8/8LidQmyuxMX/uFCCQjgnZphkFupZACVgwcNEv69QDTQpBlcHUW+YOlfcz7kLJa
yWZKKRMGNEsStRMHrBEv6CNy2zleAGRGiwI69jIeHxKzsfmAEWDSbGgLxi2uUDULu+/2fXFvmY22
oa5Pf7dta93ZVd3HNo5yLt7TfJK20GcNcXBr5/OrYO7NveD+99HZq5CaozJ6NZZxmE6B1Z3m6EZa
uGxEaRfYBEC7M2rjzyTeX8hLj6/dwkuRQYq9Rqj9HdYMY7Ny7MLUnbKLbw1QaN4LcO1xmj36sBH+
dl/7g8jJqa5uKaPDvMWxhthc79OhFjWiz75kcfijD30shQ5G/n33Gpwm1/DliiQQ2n0ILGNw1mWy
9pYt92O33LvdGSC9jvTSn/vE4Ogl+GdtDMKsL/UlaiuTy6QlyrK9jo9de/8BvycfPicdv04UDiSw
vndPIOeYeeKoadQHlPc6OBxbh1u3tlH9Y3RZohoi1AWc56o1dwofPDLJFENuoNydxgqHkAjTnICH
PIFONTbbv7divIf3TZ38dZO6n9GdYT2TYgC6HN1k+MZ0EZwBMW0kKkl8V0faTVmvctjP1PcLJyU/
Wj+QXt9f6cdFi/Pt3Ai/4MMQw7MkdYzKWuIIMGy5daqpGK20Aeko1zoPPCWfJnqFN0kWpPU54V7A
SeYdIWoVVPcxXcVRwLj18zk/c7yIEObrF9MJVxYjoZxDR/6yHL7mObUju9Xj5QyX5ps8x8GCNjU/
UIF6hTujQPE2UD1U8YrS7XtQd2bPPNAPNh/+mtf/I+nMlhVFgjD8RESwI7eyg/uuN4Z6FBVRFBDw
6eernpie6enTbiBUZea/6ZVDcXaavCYKkX9VrGpOpq2qlREwYL7wrlxVBgA/nv1IQ6qVvHmuatpm
pjrxfg7golwdYezJ/giPcCePtWnjWsSldr6GbB4fgKD0ldh2lGQf7SNSCYbmoIr1cRU/LsoMT5b4
N7KWxJE72pAbIN5zVd9Xv6DcpswAkyJJB9pOHdfkifblLRBIygsUuLOQZCAdvslr+UnMP3X7TDCV
hadzP96W++2dNC2BLw6byWP95B9tpC7aWbntJsbocdSG6UBGZaNHREosS8JCpZ186sbpoEhugzcg
SsAnCfFQSpQRWfUjbfZJok+ibgvv7aoRpjLTX9wbA9HJPhc3R/ThNrKm3/jroLPhct+HE+6kyAjS
wSchSj0q3ZaHtI5w4Cb9ADdSG3dVaFIOaaPDIqhGjNYn2dqm6yiIJoRtwk1VDKFkjYRNQX+JJyIV
fh+01Z1/HP4UTtGHh0kTQo8gwPEDUxwd6Y3pNVHc8B4P8qVbNXhxkavMlfGPx5EY4/SyP2AWmjB6
y4/50Zy9MT1P572RFl0HNRbo5PzRc+C/cmg6cjn7+FpkK3435mIMcRQe6fJUjYlGHnQ4q68swmHR
68aPgTFWp8Zc+NCHidtzcL+zXWKL0C0LkQwbMTz5KfIA2/2bCgWBEUExRhAGCZGfTXlUsvembo1L
oY3k5v94BDjH1+GU5DXIyZZf0xzZbvI3/cMD/2xS8f6bobHjMk9j0vJ0CIfI2XnxXGEwMOnQIPAn
4DGgqz8beu6/P+XHN/NZBsVYhwtB/k9JuMOJVmJbsJmaD811HQrNDSaAjKdw9UYAIZNyQqCj1DB7
7JsKHRuGIhAjHXvLXqNRg+ESJgK3+82/Fyfvj4mZ1fQbGKrsLiBbPYqvPg4fZwnkCPYCwBklCwsW
wnXMwGjqQLO4SoBpmYDJ5AeRj+O8yO9iJJXB83HZZO4guAKDzsfKLbYqv5OxoEiI0M4i8GGwWr2M
aihbPRfXakSCqvuuvB5jtZ7I9TAcdXCn6SDVApNvfIEAWpiUVvGb+YRY4q+P+FNMZILC9bPcJirW
apteFZubspuzbElyaAc4b1+HwKwq/sXMBL02Jt+EecNq+jiUmIL3bZLtPfYnC5E7KY8tIwviVzJs
f6yT+SB7G7Kgy38/PQbwcNYBiz1MVMkfCwhj1Qa2EmAT0lobLWbxvMJyhB/GiN7BG1i6rxthrWT2
TyyUQM8HzFB1/x5SED5pv2BTvZ06De71gKMk9oN5M8kclHCHOyiX0zsV9TFlOF6GpAMhggPxLnqs
kHu8/JXr1DjovpYuqnRxDduATBu8oKRh/vdVovTm5jDhuvnnopBGjJEiABYcLzlUKbXIBkcVeAeL
gZgpysOoxPD7FdRVZP28q+xgJkzee/uePHoY3q2zcmoaZ1JQPuRI/xwjINULaH+MpQoOQxarZceA
wfDInq9xPGc/VTApC6ufxxaDJR9VM/nWuG6ohP6C2JPb8aNSPz0l7wZcJ5Yo/MlfZAhccEZxKtgT
udfZ8fuUOc/7pkI/0gTlY2Yi9Yckh7daJ/YRNvw/nHRvf7c/S/Jw2aUkeTxd0r3urBksb8KgmpIm
YJJtIJuhrh2mTyZSnik5vx17DaGie8IIbwQ0cvFTHgOSY/NBntf+2JqOMEYt5+0wbuZq8h7rsBKs
NGp6w8+yBPkEy8XbBPbVgEIZnjY8By5bkT0JoSD9a8YfCq4le+dv9ejcfMuxQhD4HJThdygtQNIA
8l6UmaiDegIUoF/EUAieTf0ICUEDuOxBiXz2qeeg8FV/iu7kr+BlOw15Ncjg94H5CG191XjAEBDL
aPIpq4mwArzsaOaujgoCigYc3KICZfcsFSzTNaF19Fwaxxw+xYqpH0S5EsIu6rlcmIj1pnSCeO6t
CiK9+DQAGMQ1QqjSyaqpPB5hPYSxlbmfMz+ktM+wJd7TyvQ/lAMYlnZ9fvjr1jl5N9mAd1Ep8hmk
PcJspjKerQP934S7oujSnJy4hJqkW9cAGGQHqcgycPhINAkE9vJsnN7uqmtAPGQIVIy+KQtE9MQj
NWbuK8VfKb6R4/PvOcVg2AvMC2hO9V6ApMLzkvBOtQNbF5wvxQqhNtYQ6RGz4nP5w2nCQifu8cGh
dtH3dex0vYgI4w8FWPq85M8Ahvenv4EAVzGTF/hLqP9C8x4R0Zcb/ksJHleXNpsXgyHJ7a4gh2B0
akK7v7aC7GXsY4WwAcZciCk4kT1SUPCQ8aCS/j7YH5Ad6P5KD3ojBwFMSuqiBCRruc+r24NZ+fAh
8pVmQvoAZoFAxMAgreLuLQcLMchppC1/GbFSc2GumQeVddzTSJfEJ72f5/a+a0pATjh8PRqhN23W
vjiVwumIpFxrpJeT294loaVHDfQas1FVnKpTzfy2cIClf/NcgFicUcziDrqXn39Bq0cf+lOshbAN
ON8Rz1t8VW7v6d1sp4TgyHWlLSoWn/dC7nYypC6zPpBxpwBc2CM8FJa4KTvK4TtkSwO+ojj7CoLm
M6im5QUI/Qv9DrM8GYoKSBk4UKtAh95nHjl1xKZCKYUInIM0Xf8Y+vOWLV8PoB33EBfUD3tBl4AE
kHdIqBQUJB0QPzzXwARsKgryv5PrzmY40m8pjVbw6cbtBBsHqHTGIJveTzKepe8dfPkfCaer5+Tz
R4fKJ+JjamPpT13bgEluvr6Nha5VGwMgMkb/buxQI61FBTC0xy8oXimmdFjRAcf4uYdW8lgcv2vF
vw/vy/uyPKZze8CQcpmNGLhP7suMsS5amtl9/B2XF/3CKZGX5hYwuADSPxZMRTgVAi4n3Os2fZ3B
gZuz5cuMqIpjugNMMmZUl1bh7Qf7cTneJyyJxUiL0wEcFukgR/a0Xdkxvw8xPZrawwZYFhsm6P7b
+1ogpRgPsvo1AmgqzyR3oufUXIk0gMypzyqwGHDgWSXU/ulhOk6KOT1dGmQeAHcjUj/3uLIxSNtB
4XmfemOdEziX/duwh7PbBLNDrA+vhy+y853pPhNoQ1IRoKgBjk6nAgyDC0MSyRmayNMvZ6B/2LkM
WD24kcTN5XNJCiWFuf2GXMOoqWi33f+FdczavDOeuvhRQex4TQEgeUVAM6g3DJmYHl5PMI0fJ+aE
CqMMIkeveGGh5xCStKsPNz7IAjOqQv5NvjBYRDRzG34TEjo9yPJ5yorctzPnKPW5NiD45Z7FuBFa
yfAuNBG9AyTf+/bG1H7zHlm5I5+z+J8YVvVapmr0CtF9kYb3STfMdhAaYAkAGw56i2L9Za6oJNpa
Pn+YT7/w+kynwpmX9M6H5FoY6UNivsGXDJF41Gw3bNBhG3KFVvLgxqC/JIIeCCog6gQUh8wNucRp
zoOjAv+6GmisL+l0zxID8EX9T0CO187to0Y0L/244T4UomSJxoh0HPslp5p/xt1OCD04y6gkby5j
S56KOTk8qz9Yxso/qgx88UfpgqQybcaVzey3i5rbdtvOJXotduk0gCqNlokt7V66uTYt2dOegH3Q
Q7vWVesPg5i4ZTDXI1KrhuLdAhJkREOo/ZSLt0mMm/e5zSQeYcDZb7u13OD7echeSQHDnLqtgWMo
GUxHsKiEMvOi9il6xwxyfPcGtpLWbBL26+5uUn5E8qqkXYCTWS9LGSUxTm01rMofA8mOYGNDbWEA
Mr+Emamog0/n/5iTm5QPDLMse1wZpzod3mG+Y7VJz4r4Ss7WP9jmOL+AeTH+RgaS463ld2y1cqSa
CRAm6/iziu3MR4OgadRmAO5fwZ8TU1EpKU7YM6DNe62apIQQN6vHDVFSCi1LuX7TH5Wxgf0WcAXM
L2YT8hnDimNJRQJZdmv49zljb+C8i0AOVxj2nIsNzdD7AmceEJhiAFZDdqAeW9UH6B7ccBzfYy4f
9AOrOwMxaPvfLW/Na0rov5jyjQF3WP/ZF9nTy8NzAY+CdXBTo2SCOAHd6T2Th9CDb6vHAiba2lxY
sy8RsMw0OSh5poxVQXYMeYOu86qT8ffbQjbA9T6REG5pJ8DIE2IyDiGqj6KnoX1ZQy0y/lSYFfyV
Mc9n0sbeoJwB3RQ03F06hLunPWMFdodB0tn0xlIF8eHrQRiDWmN9HLEupk6xZeLIoMXSHHJJTzCv
9ju0FZzxci1cXuoYIQS0372vMIcn77GZMDSQlgUktM9YPyOoyAtHG1z/7BOzw5X996oAMn+DfAmu
0S0RRcnMkCfyWJ6/m35bOjDeWZkNbDLOiKMqcKXvn0xCFO3XjIoM4jqZtr1ngMoFOj0lFds9lCi0
IRVWHjtlW69Fk3d3q+1nk63ghGjj24HJPn/dW+qjapv7XYTzWyhNiKsZ0EoMic6cWmNtC8GLc0Z7
DL/fHBLkSmYRt8GgiHBKxX3bnvNKQyqTwjcH+xDCGgJbMh9nIA5/rN5b1m/jHTCVGIMnobiTgVRV
Xv6xpOtmq7sPiZuOHoOGTOyrIDTPKduGhieNioEQxoi4Sa6qr0DPkKL14Zh0qP6NSbOu1zSrXMqk
qb/H+HZHAhfTY6xQhN6KGcYVadhn/luzkgYPH9uWpTVLz9IMNuDwPfytlcGdXO273yKtrKeoWVYW
lwR6r0k2VAX0GmTDIrxFd5hJWfw+Q5sKAIOBXlOWzr4xvke/0AJug8Xh1YE5MQe3gFs0gv5Bptoj
qMHlbzNj8Jzk7KvZVFljKjF4JbBwMfOURlxjKbGbbBgATtrRGOQHqiSccZVxSqKIIaw+LHQl4sA+
g+ZCLZBkZ9Are/Oht6OkexD3G5B+9FJjWBdiQTjBJ+DLSxlfrVilWTuop3szeX2B9b+1ttncmKRc
cdv0CPOBzh6Wy56mYLafqUN9ipv2pGaI0cSspdeBAHybderrIzP4MJ9MYfaSJBK9YpHtizlsINLj
muN1yWUihW9PZUCROrhqwzUiTJT9NYYsiOCqF1cTdGkcavIiCGcf3oIi3C+UtTmhuLidze1ro+34
X2P3AU1iVlUwq7quMXkOPkcLPpw82UO80rcwVKXZayiDcZLRnrQAufrqHSshrnvohp8L4yRfQKkD
RIEXepy7gMHCkg/0Dj6T73gfaTNlqi+g4XbbbitPHgdGxBf51JzkrRwF7awIu2/ElQurtpjzrQzJ
XJ1z2tPpbWevlfUVcezHuRpOyx6C127qM5P9TKhVm2fwYnbFxslZbML9iMGIPHPz1X5KfdFc7gNz
VCb21vjLViDxzDshZ27YvVf5hWr6vTLm2aFmsj8GfoLy9ob3IS8LMH6Y1LGVpOJsJ88hVmCjGi1o
uaQIQlNULkE35fPjT8V9F+IQXxyyiUD2jDAfWlDN06XgJo7pFmVmPnNK9WbzwtmIVRzAzZ4Lb/0m
0MIrzrk3gI1eJLykreUXO8TLe7OnFoVRwLQHoOiARAkGB/jdnHyDfxHJHaTL5h+3kMNE+WmAHHPv
Xp09GyclFW3XSQiZ9fh9YckEaGPvEawSfVpfoEyARwQGnPFuZZ0gqY0KeOPFkfspsoL96TZ5Hj6H
bIGd51DawXZ/HCj8GDRvtIu1a2dy5abn3vZ7pDhr1y/wVAU+9dX/Ji0+Cnxx4o8so8VYGzSok3pb
dinbIYJ33aMopRaqHD1zC81LTfdxehE2ep1oKIhkrLLdH8ogKMT4zb6AUVV59yPGSIsVO9BlYnJG
5JW9NaLAnQZr8Hx+LaPrZ9iz3ILRN07dufdASLQrTk82YyxBDIGFMRfTZxVXGJsL3Qo4NdMqQKnY
jNEAc0ovkkJwXx72gvcs39l+vaTSvIUpvLfnuBpf55h690vOGVMYwGZCISATXMdKSJnqIv5FzUKZ
irAkYQp3jeU+qmCgxnT+FJ5MW3LSXYtk0sp9ewyhSPUswC7lWPhTv739UsQI0gCRzSLYEiCaaPMf
k9Z/on8WfBV0IhHX6ysB8XCR/IuPjimihyk2tItP9IC2ITgtra9tqErxxoLxH6gebvALATvX/P+T
2g97ZrcQ1euoi5VoP8Q76yIoTEVEjn3QoMNTeCccluDJACqF+UwI9VVoEdcTJhieTYTFHTYrMk1c
nSmXqSjucGbeyNF7jsgYIfF0cl/YeOYnwmBNiPuraI9KbB8QZYj/YcaS9nQ/Y9u3jzfWk2x47kW5
Y3mVGNujyudfl6mHw2QzsH0DtregRWBan7yHLwzFfusfzrxEcyeopMkufA9v0+f47tdcaQ/3uJqm
7rWf4UNsu/mcAVZQBETnhvm4S26+FOnHYngnJUpY3SGXxLBAwTpLXneoaWqokWC3wnNV7i+BE7F3
8f7QSaGdrwh/oPqmYxBHgbMDDiIYtQgPAIgf0D84GHqXHA9RgBnhGuBzhfjnb1Ilz4QTF24EPUbm
O4HYGWL4i0uAcNO4+kCGPFqY8i9ohHkqM6Lg6ja0WjY+antoixm7tMTGZyR8G58BXlfDl2fTRjGw
cWHE8p495MY2tg1oqPg0KHI9lPNArvi2cQD0UrwXsypnsVN8nClE5/Pm6IVFn7BNEJwHvny6oBQK
9wcngeewN8MUAMIau/QKYTY7kfuaFWMoIHRj3Oe/xWP+PWZYcMzob61ZdawDVAmyEEG1xw7GXrMq
6hjiPVUtS5m2+I3VGZVidnwOyJVfKxCt15wCoio/E5p8NlgTtpI1sAavo7xjBEJCWHaBwWDucqAq
pJNIKOAMPIjjFpqEbbl8nesl/Iws+DG2ZqLHQrdHuPyaZom6QvkrHwhkovZDfx5yz1vz3zZbt4gn
rTUqm/NtB83aOFKQQ+QWMPPOGFTcNMwpUMnjbT4pg2piwdxgSgEJz0Jh+CczT8D2gCFACdVYqDAr
mi0uuwT22JR1Vo2JdfzR46X9N4OsEyQ6DuZ74kccB7/4KQsUc7sF4HTHZp6w58/KNb8PJVLSOuru
a6Rs9Zkxl8avaT6kI+9N7F0VF2uGB+mOfZklh59+k9v5l8DVhc85eYbKtDd+EEVdLV+TatXizHnR
T4wHerBwKkeFwsd1YwKaCzaOeQ+yAjUw00eHrQRlysPlOLpzO7/xtX+xcFDjllVBaIwUILD7vLf9
8QVP5SFjQNUr5tCmKBjxzmXkbgqx2yexRo9xM6LV8Msn65iKjb+6IqM9ei7qg33kLNPx/kihug+O
tDqW3x1uo9uhmL+W1/F9w329ldVAeP8d5TNgaTb4ZoPbZ0V1gVSjSgPGic/Ko18lkxOpuULVkvo0
eHVPSEVSYngdnm2ptLDm5TtgX4AS8hRl/GcBY1gOwW8plgB5r/80JVAa6KhVy2X6hMkgw1DabfZq
bAS+GF1BUxMjKa+4L7lw6MXQb4lq14xzgIXW12/RO2OK6zFlY3zGGBfzh4JMP/GmfESufmpFZKYY
su9TgLw8guqyfkQUwf9SGrS5PMrGRWBH5gmR3DA/vA48A8uQFUOrfUwQ7eI50VfP+Q/kOme9JuMC
KjUMNWVMs+Yhc45/EXzUmcWS+UCOjrtnLA81ABqvXZNi6hewM8kyg5H72+oBFqiCFEHpE6ZxC/Fd
Zwryix4LawMvdnWfMGQsD7CCNeiMLYxZc8i3HBULMk352lh+EM4H7wufhPLnyz5vQDLDqcR7T2+A
I0iOJZiHUEIj5P7kxMJlHgKrI/nvYSagDOgJpqi5FowTkd/qHsDlRJ58Q2P9GRuDeoQNx/gbWET1
9oL6CAF5YAyas5EwmA3rIRcKco9kP4WKUUyYuEsbRESYJaDo+FwyoCLE0EyiROpnOzW3KEIe416E
ZwZUVuPU9ZbydXYjAhEBe+U9f57B3BKV+Rh0mwx5wo1bvOdxXk1zv1eGBvdz5ZGLSYtotzPb2uo1
8iKnawPtNma6N/ysykWxarZc/3sX7wbIbj2smp0fPBoEvF0z/RSx0Q1afBwsuo+BGeP7HCkjZZoK
kq9TdH0sOygYVQoFzburYfWMDTWy1VCpJro6fzBCu6PT2x+zLerEK+wvnSY4PXRCni56Qve5bLHb
n9F+tuhFRzJzwCXkA5AWyyILU7BEnujVv34BXrYnBtXRYNAydE6D7Qd0GEt0wPlhSR4mgp3LFYSh
3zuhgwR/2Auw70eaLCyOxatyDL3PL/moLe5TK/6s8sXL/Z0hanzhLxJcAzPpH3ZZQv2DWYM/4OZ1
QW+NBQawk5jMMF9B+s2EgshcRr7ccTCp5YO5+vyxnquHjKWEuxVS+C3JwoZvc5syCOBYmfkCsIyI
YD4AGJMQyQTdWNhKP7tc7f5t/Tzd1tkaZQj2ZxcG4D1Wxq+bcoaXOev8EYtY8Kqsdr4YTu5A00ZE
MvD1dZteqJ3NI9hovW4QUMHUOiLAygjgLOfa8nNmttFuu6k2T8XPOSo0F/bfl6GOhOyq8jGsWSM4
RSJ7+PApp+grr8dqjxmM87TEVOMNXRqaxYAZzItqVWQDO/nXIRIAfSj95Oxb9ruonvRCgNh0rA95
Vfcd6lMp6QhM0qc57EYdE1nSXxiPpxBuJc/4hEpvSTomJEBBdB+AI9/hUcZ559+ZJ7HedBurPDbY
snEvpoEd9MZAnCluLaBd9BzVIAezpX/QZ/eDPpameH5a3ie5QWtg3FbTPXauiFKddbW3R+MPOSSA
0ZFJfmPHBoXzQBnZH+ax3p1ud0S4LRerhi+N9th8j4oxNJCv7a4KXZN6Jha07qtcPXxGhRGLvb5v
etAy3Dysd+XsN3izBF239z/GlvVoWPy1A2nTjTAYoC/mViQhKBs9Ig39AKbTF21TRMMcUd+/QG/W
S8pNUR/D9Z4qJ3u8D7DwhI75P/G2QdryGT9JozP8zIOlT2Y4UdJR5bPx5A5T+hKiHDRfxrfcvEdk
XUhGMg8xN0dlguobGB04L3zH06ijCTvVM33ZBObBfPdhjKrLNy9WOS9isEi5uVEMNrtnSrL0iMFy
sWVH2Gp83StogxwyKQsTrI0wCgk+NL/fMYMmoIo/wEFCnSBdwRQH2g6F8TK3wh1K5fY9JR9FdMUB
sAqTJVAyHi7RZDIzg8fPrVw53CXS2+uuIZ/xtkunQBR4Akzq83XMDp/vAAdoIZl/wZIW/yP3My6h
fhE+j2AIpS8t7eneCmEISUDsFO4ELV+4Vhpcbw7FTN9I054Pq7MQARtSFnaomaHVMEs1vFx1tbgw
fX3worL0nt4LuT0halTAeVwyfqKUzCJ4QDqUQFJnnZLhEzYgoI6bBhNc3KigkCmTK+XT3z6pKYi3
CF82eq9vMPfP3FICb6XJqiCgFZQTS2VJNgMMhhQGYOFCezOWmqcOTMCeQ4eoFBPIv++h89NIn1NC
HfI/fbA/isRNpo/IIzbGygy5w1HTo1Ff5uPfspd0BKx+d79l+feelPMi+Iw05jxRO/oNGQcT2ICf
lte4zOrjaiTFn/iasHKH7dCe3IMcNbfGTz5xMS0CEPT4vTD97FSPlWW3yLZSQLDqCCH+AAKY5pQD
eaNKqNWF3kpaSU73x3LBLvc59EbMBVlj8HuwhRyqmeeL5yG6dXMk/FTMCDMxS3cyUsr4spYy2jnc
uYa0fSMAXS4gKDkokmQo4Vx+cyYtbc/nsk4hDy5/0fOvpXKC47B5bDSKFohP0OYm0OsmzZJajxKz
XMpDzKD8K3KCW4hf16xIlOkj6Sbt7DeVVr+ZMYSl1p2oTy9E2BLUSqYUc0fJVcOe/w3MpJlXo0+s
XR3SkL32kNIEIBxgaAp+0gniqwrSAMgN1jrUx2xZEB6eq+8lNTycih+lf+M0c6nPoIVAKWHB7Lg5
in4DGo87Ei0Ez4cNcaggUR4EwQ3GroCcxeNgL5Btw8Wwh7MyAE/rET4GDsMkjFKa6rx/XZrrYgqR
otiB+D9E0vNt092YpgguwghSAAOQ58+RNe6CasZjvjA0lyRDAxbx0qjegM/pxul4oQgw6kPkw7AJ
9sDOMkG7HBgbdyUqUGOUfqEMQTveERHTX8njY1Of3yGztKv9vPBUtri/76yFeMO4iJcF5sel+R8j
UzlwXJ3ahwBYMGEgeI4NsIOn17iUGR8RBT62Jj+p7xKxiOAP9qlN7DBrMrAeLhQ46LPoTutJui0j
Y1ImzVFfp6fmTzvkk3zRC5/LHNUEdCPWgMS+uzqqTnS5OxBAanwWF7gMicYkdbNfm1zqd7iqpGIV
LPT9ksE4MqBkCVXmtngV4zYL9Y3yE7+/B9Leu8FuOVWXr+WqG8i0gx5TF5AQPAFg57HMUGK0/xsv
dB5ebVyW7poSBKJO5RFMhENC69A5sGD8nNapXSVufCOoKVMY0B+qF5xDe+8Fwix/bfaDAQHK5lgY
5+eD9br210Htt07Fg7eDPBqsAx4HWYOXbPxbNOBvv85pLZ796J/Ea/DrZPYnMKP7bSxIrfr443Gc
rnhN8aZbPJD6HEnU44/YQEDEFBbag63Zpw7g/xRevCCjeTvaGs7o04+XhLmOCEX5eXHlHJY9f84V
2p8TmEL76N8IXgkv1/50zo9DzJ0zhhnzDPLevb+EmDea6+FS7S8P39G/SJZRfBjFBAJ8nHh578eH
5YhQgS1vwx/4FfNQ8ZCD5xGovufd+W3E+5PLojlkHY+gT/ijbeocRlt2Fk71+uv9+/PSWWL+zeP+
eU2IIILtgScKB3BeQIRLi5MdCIv87XZ5ONCL/DuOC5+aBI3pZY6tunDbn0rR/DIN/4itDes+Lt6Q
7C4X4V59YVSTEgUjoi0fTnx5Bvwg7ngGYnYxiPn/1AjDTxGEDFzuFpARPWJk5jwLbmL4f9AAJ4yn
4SR+5VWXTBadEWE5wCyctdj5d6JyfzkvOKRlDAGGbAIZa/N4dOEkzYkWIEOBQ8MnyTlo3vYaEpS9
fEcQz7yYg95uAy5vh5EhR80Z6UjZjreac6C6cTjdHXzLwb5vByPVJyag9ba9Pn/XuKMt10OvH4y+
/04e39NyHrPhOnyVHElcOHrIO/Pt8cbiUExM7NmACWsib/sV4Vilh2/Vu2fiNlRD6cJqd/31YdIV
nfe7RTmcEcxv5OD6DjTFQ/T+vPklrGw2cyZT0JH1yER9goPmBjYvSyeLoYbIke4GJfYHprB7w3SA
O367x0FBQTfvpbQrlahIdfzpHvEVqjNPRZphjn6wRrXJyxhf4QfWMLO8m+oQuv4R/pNhc/etxrs1
Ygf+ZC50ZpNgbjj1x97sx3ABAjC6WGZ9ML+wv0GAgicM6+SjdWsaelWQBjMoSuC8yHavwy8kNCQY
zmP0vVTeK/Woq+Hmvl1zzLSbP9x2gP0LKl3KkCOEACYYr4BZXIxrxZjmW9rUB2EwpyzQPsWF5tqJ
wXdIGwfI9nKeMlAJUjMwc3I4ekL5hPsGGv27n5H6JMYhQo6Ut/87ME5+itNlq58RZNLqxoFi1U4F
wg4N2IrjiCxegz21VbxaCknpMnU04sLnoP36V3xsEwOHpUM9um9pdIR+QqgOEaPfZibkKiHCEW73
TD9xv0JlxMSNqg6gHo56xAy6CMkoS9Fxqq5VRvhQPXvhWxqVpA0JY74Oz8eLeoDFBdfpsSDT7uvs
V4zyYCJYR4OydknJ164ZkwELvaZPP8OusyPT7OpbkFlDic7D7g9+UxqUJ97uOLWiFWQ4OccmaY5y
Doo7o36MNZcfljSCLPEFBENgA78icYhbZo0wx9Aq8d4neFDQpf63heouv2h/kZc6sDU2EgCh/zd7
kIqgIFS0ALzeSsJ9BN6KhjXC3a3f7o+as4oHVp6Uim/yC1j45apY7TIJg6FiDe6S4N3ztbUKkaQV
iVtIu6wYT7ZWwlbCz8lgwQAC2cwPiYkQ70u6p20gr30t6F+hlXo4AALwQ9KpYXLSEL5dgZcw4skR
QTnF39M1wBwL7HqZozAVB26F5oRBP7KniOL5fqIObzFloVJlPujTcmITsIcNxrx1xinyGcvZAr8O
JYuBnXtr4buYL58LpZhXICQvDK1gT7TCUs1ip4dQT9TdH6AlciZEBFOkDIEMs6fDpQeInAYSB1sK
QkoxDpFL4hoyw3sh28tcLlems883bnLR9e5LeyQ/QS1+HmoSb+IwleqwPUECsOJuAQdlksuLcWnj
V5mRcEZBjH6lxG/F45P/9i4XDaq+J9IWxQO054puEAatscJwyqF+xq3/TBdSEq9IAXj4N4qhT/mp
5L5RDRA5/t1IY7Q4Qzn6YiQARRS6fYvVAK6A/1rQ50VMJ+2+jkDhzHJgnKFpCL0MIQC77/BKRFzr
NHPqrY8pWMwWJY2E3QrGGKLiL84PsMf7uML0DHQjZeTiNFQu+N2hWerv1zWeabrwT6tGt60uOaIs
ixFdPU2fsoz3Kqbq+jllJdNtjAlcCeuQzNG6gBqwcixAz2LwfZwYlVSPhMVRygINOrXsXgsQSUen
GiAbZ0TGIHUDCYqYfTKdYHSkufXAlkQ5p/ZCBF7lQGeq77LENYTUSWsYxu1M/SYNjvawqlnK+0Rc
ck2+HT13miq8Ei6bJh8G8PYx/yDOinqv7YPK8cHw7vUcQ5d+ct2BPMhRDYd6UauDIBtcG1flo/fX
Ewpnfj/tfTJsJqfTBMPrk+l++5JI+70FhjeZQChmYiU54p/cmWX8NjlXoeTNmCIBFwhv77R/TrEV
jxb9qAdYD1crmMEUFzpaVwln5zMB3SAf+Crx0GwpnogUlqe+nDN2af8eCVXT4y8SuguPiPV0Csw2
s0dyJI8pzLSpMYSB5uwn+VCdaLRTxY5ClrnKQoMEcUarjf7AZYOP2bnJxuwz4iOIRIZ2zr5NMROL
8saR/1VSoha4zB0qkY/Tsdn/23DhvvMP26/Y/AuH/Xcp/o78AFFjiaKBAiHzKbcuArVzAIvcJqQE
ufAQ6pXpMxASCtDEz87komHN5WumQ8xz52oKQQyzFGnnXUfON7jPMoRPV/Ipm6BI7qsrwhCDKT8K
ATSDPcYw6OJAdVA0DnsR/uNYiPdnp3PV59zz/XA2sUPxznwJ59kkOE1QP4Pw0PH0eYozm9nOWefM
8rB/p928khjRYLpRPF0VRVvtzsh0ZK2wbPfLggp1HRMJqjYZg6fFXqGGKctItcc3dpKbQ52fE8E4
0rnLSTA/Snr/8/bvVF0abpO5fXqKxQ2gRGJCoFnfftGRLpcOU9HKu+3HU/MgJZlTJ3Y5SklDjjpj
/GNomwnBXf5k8QmMavjQJzw8xfgHsiB7Ims6xAWiP99zez+r2ljBKhmsKFAfw+rudrz1PtG72R7C
MMZ8MbeggQ7dgpoaPqh18M28hgYmQrUYCCBtoFOpOGbaniz5LA3GLedy8mVNNIOKGRVhqBOtSHq4
TZFXuh/vfyO6SoYcBtrP+yC/urI8sdVYTDPSwIih+jMapjzhv3YgyhQICBBVUO6RhKoGkuGrvnp1
q6enlf47uvebgXT52c57SwttLyAFw4wWLKEy7NDMIJN6Ihbo3wG47gGfq6LA8B84PhpuujFg5V/y
bTNPXXQvHHQbYDMGooCADhNSO3yk/tf0K/j7ryDF1RB/5NL9pah8CtAPJgDKdKIiBRrCYOKOtz1j
hpKWspU1H0eiYYGfMOAGg31Ij8t0WPyzNWMDYIlH+P1d254ZscVAiOIp7Tpdylr/hoUau47mPbh2
+U7+wUbqck9PpMCVtBLlHaCwQqUFnarBjwjeFhZk+VRCGx9+IemXjoF9PZ+JOgvD0cL5/pmH9y6b
whPlksKYeN7+IbGfAyJBt2Ud6GG4zlZPmVIO2TuhK7xQ6LSBIJaibWGLwjQO64EE1A6NOOxQgD9p
VtbIQ40kwzuT9F+ypSQpgXb5leFGC+algVkzo5ZvAGPROhWgQwsVVkt3rgl7s1f2bczMT6+3yndl
64G6n0nZ0GoGN6bIzJDn7Yyq04TAqbgFW/zTf2pRfS7kGQhWOW9Q1r92anF85MufeTYk3nR57U7w
Yu8/VEIbm//Ss7aO+QJYxMt82v59Jgz+NGS0jxBj6mwmBpg6pt5Aj/+MarWeyA9n4Ihk/j+ezmw5
VW6Lwk9klWCD3NIj0ohid2PFJgI2KIiAT/9/K7vO2SbZaYwahbXmHHM075E9UUwF2dDQ7lstbM7O
3Tu3u9vntYGbx22CzyrWfaR/sa31QaYVvFboG0Z+b4u0db6YMwI3HFrNJ8tiJppKUzSfLHlk/ywc
ZkXOguWVzkj8E9GedJL86xvTmega+b7okkiuEw0Qn8+CKW1jMBFJT1sRWsen9I98DGiG6RLpgM0t
Ccjmli8CIqJguprBX6vMlWbmTPTHs485e5v8SPwS6VDb4VF5z5rrjMVsNGEZIAf5fpRnxfYxVVfv
nYQADQVuY+Wc06xf8vQmzxWYraU/eJgXlRmB3u6UVbHX3lQiD7Oup49YWemAPXvtp4fBMlglSydD
EjYn0EFGDMAsI+wWO5SmNvS8ZbEpsZdiMP/Vrtv+8g3TY/ZKGJn2R/qNcnOHy8F53FBNGE9GHIRT
trr8o0D1g4+Ofy2jYoiR4eBiwHqbQSDRe/5kMTmifBou6wSYtpdZamEwxMuSPARrI/5yrAhvKbyN
mFLBnZ/dIeZV1vcXLKxA3gC8hTgJ/tBOsqtNq1fGnuAObGQE3ZhTwhvGBBXaoJKc4ODh1OHheDeE
RsHBGsK9wd5sv7zYe6edXhIRgExpSxDOxbsGVK0QfZ+nPrwp/OzH+n1aYDd81UVjJCQkEBy7OzWh
cwPicTHvRdSTCq431rPdcD3OPUlO2uf0XThX+oyKglJTH+7gZaelDdzsVykiD+bLKcSV23Jw7ALq
ZjmRsEZF9ebz9sh+QLyrYMSEGqXrXugJxr9wnzCSf2w6Jpy13cRV/Dy9hywqGknjr7EmwQ72h2y/
gIETNgJTBdqvHHasMcULS8ZFL+FVMhnDNa/R2BsB+N+q8XrowwHJcaYKVa10OJ/0/YtFh24P5QVW
IgJnA95j9FVlZou4pe9+sT9bDhgUbiQGi9BiILlgvzSgJdeu5B+hywPIGU/xsKu3N5qoMzwwVKTw
RwqjocLG+F5MSFoYHNSiQh7xYW6211s6G6izVEiwOBkilpi0MTNLRdwAU/mCYokqHGrma67CNkaq
J2hWjaXYL/c+U+HjZ9EIAC2DFzmymXPGuKxwFYZqkHpkQ8VxBPe+J7NyHQHhBz4lxGqao9bC9kuC
C4OB9NeRWNOHU0ouDAVetcDjgONxqKcqBWtQMMVfyNvsTGa3N9r240GE2+DPbTNOHoKayxyC2ZTa
oiyyLg/7epv2FeEYSNd14wX5gbKOZGn/a6UDvCx5trUH94F5I3xZ/G06g74SDS9P5fzu5Ftg6eeS
Z6H296v9imXyORSs9/YEuT3f8BvfC4cKgnRSDPT0hInJsjYl0kU8OANBHuIHQ9EdpFtlw9nIvt2B
PtiybPN3q28dK7hLDL+SJk4CLTZeYMxQ7bFeuBhSZt8+ZnNoDuXAEzxD7PoYblmAHg3V21WXfOE+
oeDX4gN/9vkFkphpAiYOIMvNYQyRdatbMkKyC7gyikBC5LgfsHXREkEjpTfl+DFegbRkd43Jsp0d
JIfsnDOjIoZTlV3EIPfIr9pv8L7uYDw0RK534MvKZ/39eP/cB6AMr8c+1BooJY/NPdcrhVh2TQG7
qrWtYuxuQEt7Bk2QRRZ6YuiOYfgOGtjc7j9NBKtjZA7C8Gu0wIIE5TdJgYyqEgj494v/5xju9SdB
jd1yJvLjO0FmQdN0eaCuEiYFbGb7Qn9BmhkmnGvIe770mWc5eU6gIRr9jwkcInPMS3rv7jIOhZ74
WbX0ci/IxBxoLaZkhUEtxFmFO4g7Qdd9n9ElVhs5vCGK7m9LR4nh4bKIpYZ0YGLIQKx0ZSKOGeOh
/BjiP3qf5ti8vvX8SC7MHhKsymCPqyDcwBzMErwqjjaj0pbkQOt/wW6qdRAxTCQEaIIZdTNY6afl
BL8XXbjEYFoK8+/rQk06SQaMVowaizmOfNZtAUsa4AQDI2k9ODwWUNCmH6iPH0fIesJs/rK/UL4m
wMSSs+lPJzb8qTiL8RKaKscJTFmRpFz8qCHYw/UH2RnsazN3VazIeS2FV/uNRAXhaIHvWvLYACE4
bZit2wiDNiZAuHYS9FcK2ut6H08wvvN7kHUK876W3NGyWOf4RTGsWcMzRlGDCqH0+x4qA3V7DXtR
fr4smvV1MQT7H677T+NLq03jTZcMpQAoe3ebOg9fkD6+YeGoswmht3M6IUaOXFYi6tU4Ob+6s6A4
AGSlaKDdcsjP5Hijb+oZ9E20U+AG5tDCrp28i8brWbhs6L3Zy8l9xVXdfay4uY8MnAmrmyYv9OAD
l2HztLT6gVc4kiuF+6SaDk4Vqa5CC576I7arnMAZ3MJIxZywIJX6h7pbWDFoylJdErk+S5f9KUuy
keHiMySx6GG9F5+FtGwX1Y7FlOGpeNUQX9GZ5gI5SYEI6Ezpp3giCFxHFYqYOuiJnZ5Vmy/6pKgc
QKfARHjDF+xwY0FYVKimnqFiVQTGPJdQn5d4Q8VZ8MZr3bj/NL/tBn4kbIdwtHjM9r5RmJMYM6+k
OuD4hV3vgXHbOL6vW4wOtxXcoEBZjnGgrJHWk5dQ4lIifPV+pNPoVFLRLUfL6+G1zndYgKDgON/O
/QNqC3p3MKiFfFC31H01SjP/FaZe7rysG2TH2kn970KhJ1mkM3U5OHWo/tac+zjzSLgBTnZyLFEb
XLQ3INtD5yN2P9AmWFZ6zDmSyW60+aji9M+XBARhxzaOIfFt+D6sCwi0fxPGegU7zsdNr4OjhOeV
lsPookan+G/OlPoSpElSuOohbazQrdQFVQYNI37V+2n9c4vQQBzH2BCCgxJv/Sv7n+0X5jyyc7NH
NvweZT90/tk3KhyMBw2s1o632QbXtacuzyeYLY5CkbkOsLrq5j3rlpCWY+Qh+ylknIkBDbnroffQ
eFmRLSdxq8X8DwFVBk801LjHRVAvBXYRt+TXgoyY4hvw5DCpb3Gmc3jdkZosS1KYzo3wHJMYBYFW
kuVF9ry1J2El3Q7gEI6c8lQgJhCBaPARA3Vzj5HFkZezw+2VMhDTInoN7aVSOE5WiiMtOUyjHCUR
NuLxZAo5BlS4AQK3hr+T6S1q8EvOPBjyc/oU6LlX7xOVW+T4mJZgMYgjFlFIrFt00XG7lLHiGa+6
JPNoChyOVP/p7a3ej/DFQFHV4UwMmPwxKnSopXlBCs9OWFtPRTvj5GKcAXGsnvl4QzBkWdtjFMTa
mHy9Qi8fWo1eBwU5i/xVhFoAf4JaNqsLdQ1Fl9MFKic1dFpe6mw6xvvQux0zbp60Dw3M9Jh5dSAT
K5RHD/dD2jAej6ha7wa8ext8ZIgTxoQDb9FjjMr0gbExoDa2Ek/9IabFBnCZvChUbU8Juay29faq
v6kb6Pyh5WyVeH/qE+2FvgEGlX9nDrh36i0/6079E91SyQCAytX+IIODf4kMAq5UrjdYhY11ogD6
rAPgRECffx8BesfnYt4uYBUOSN4Qnn4ieRlbaB2Uw9gwbGGVBz2xCnYFfMmSZwhVzx6apCD7YGDJ
C0HKZZ4lRQJ1nBw1vMGmD3aor7Z3qZCwDKeetzBW/Zs1oTDj5gVZvCb2Q5AJ9toRkySH6sQuW200
FqL1/djOAAuW0g/zYYyyWhNORnhZyscvarB53+XZZ94zVecvTHpoIj6rNM6il/uyKkzqi+U16owb
yCV2/ydu4rK9bi/b0a+8ea8aerG+JWxh1PkwzH+YuSyG4d5qotdmHMrulyY09xpoDbmTbfOLVp06
2DOxPGNmw7icqIKomZUrxrazATLTvvUIcqfmO3lQ89VNhBlg63WJ8h/MgFOdlmtZxtVyCDOKSp55
2u/nBxiVm7uekPRvJpvypzfF58B9QnYLGEq98CZS5xfwwkv0WY0x/78uMRRY9ubPIOXz5+o1u2Iu
sMx/oHsBL3MkZDPF3zuYsiweXju/zO50D8vudN/0Wq3vjmf9MJs9fzNKamFL1E7Tn4H9NNt5Y6G9
9ys+Ct3V1b2444XiY3dEZyfQy4H/KMWUzQIIgoPWs2jIi82I7WI2JL6pCxX4ie0UbodPB4dbAqAv
pQ76il/F7/mNBQGw1ddMnsckMZMBP9TWuPZTCvH7xWwSTsLvFEUGljX3mYTqd2isv8Fl9tb2VunQ
04EASVj+U7XF2MYnzJowZfroJVCuYJF4Pf3qC+Q3BkIkBfIPRkT8aYLE4nTN+khzRuMGdNIexC63
o9mAFJTN20Mulm72PBj4pAscahh+zOTxG6Obv5IdNTRBZTiShbWS8LXNsEoqoxedGg7DEEQZEWUO
rK5AhH/78LF8VcMhz1MxY6JAO2QUYGDf4d2euGrw9iYRLTpQs2C/X5JYCcA6FfQjD0cxGU7oI//q
NhZaWbM0a+tldNbVZW1yezasEoR1fZj+BF6HdwtXN7uctrZkAhGnTsPBgyWFO5h2cOLIiYAGkLlX
t+dXxmM1BIkeza/uR0+Dkf2aNYYyhYc0wa+qNW+xbNH2RyI7A/+nZeXCvdB6uJOMrYHegANftsqU
4ZNVEdSBEQg0HtX/zr82/oi4FjLTBcBVA8ZtyEZeNib759r/Oqp+5zSlcRwTs0BUK3AdW9VIzwDk
AH1RcFLd/a23fBRe+yqurH39cFvjokE3SB6j/Qpe08p/Hy6osyQX8cjsFk1skvqwKaUXtag8rckf
aVgY6VxRAGJvHL1nWdDZson2fEq0LQIRmmqHpHX4xArX/3OcvMYE1AUyIrnqVwbkO+79Hr6jB0YU
JBqCV80/RhN/oq+beUQBecRdCQNR3JSfWCDu5/cVhJdZKXwY7daD7s/S94E79FjhqO6nK6yZdmQe
QVqSIzXYz54HGJKjFE9sEZckrSGvARp+2XM5Bqm66TgYW6Ua87IhhDEm1BVW33TtpMLAqKdEeiJ3
wILnlCeS+QkmTmkTAGVPmLZKFoa3JgMcgwkQ6psPskUi6tmwlfXIe4YX3OcbE//QTyhkL49IptGf
ygQuYdWrUOdYjQ525hO78md+WvJkq7NRNImb9RPKmLx2ikX70mogO04L9sanoULoQjKC8xUqpOi9
TZEPsPVjFI4DObv6fD9/BQwTkVdTMyIxyBGBaiosKHg9wtR8jk9yeFmLioyq1FCRfFfC5e1BCwV/
n/Km8fCmG7ZwmY0n7f/NnuxncovL4hAIXwEVszDIe1J44zQHXQVzCnjzqHno/JjFQUlFRUKPFGF+
DHrMNy4qYQMYUxqoom9QqBrvRm4Ycn/qCvJDP146dsqP1y9n10mQQ4z48z+vHiZGgCQ6AX6NyHyD
nAqbLN1u+JtmI+vp9VFRUOS9HTLjZCiDGLg1jES8a4wL+jk98qpOYP/C/Fz2SEmFdvAwryIjSu/Y
TiaG/KUPN1OM9FHDw+PiRzzi37dswP9ngt6Dttwa5EYppYEogKygvvAe0Uc3Cz33C9MQ4HpEi7n7
7izs2D8waKVZtjeLTm9KvR9k6z1q1JKps2hJe+B81CoT891N28a54v5svNYdJjO4QUGpxDZJZPWh
z8t+Byfp+GSm+lv9IP7IT+oG5Epw78+4nKrt7INT+t4gXgswvEgUKNZE4iDZANZmqWUlbegmyXpE
yD//jnQYWylVhYyWqFw/1+BF5/1JOTQcmcDCXllrGNjtYJM2Ig8gPXKSUJWCLrfrrjFpksWKsZ/1
fMhPK7KYKPFhc6y6VfGXf8Fslug0aheUCdDe0ewARODJRoIO2kHFKK5OLdn7u90VUZnPsPvIcre4
Tru9mQ7NtwT1Q3uIg4m5uujfeSvo3Hg6kNhBOu+rBrafPE3jPv6tPE3m4KF/W4buwnURt8QX+YpM
eMZ6H5QLTwugIDAKRExEeCJ+w7GMVFsGvUPsFE1ekBYhGeEKW2hpvCRD2CySLuCLp9kfuG1rlzwG
sDTwzUo8pBe13KyPzIGXqfEuFg7k23x+YajMSkLTxLPF8FhQcAqILOIRjCkd13nynKfz7/a2ydZ9
2PVXzWhoblvhrJlC+J0gCsAjBRcNTVlNHLpq7DQm4BZ/k2qmHtsvaUCv5e2iDWfCjOgkp1oTFkBq
B44e/gLldPmFHvGLnJ+wrO9ReLOgppdCgUwhTqUkSHWEF/3f8W/zC6n9rQouAt6ZzVOvn/odWQt2
nNDlmUtnIimeZ4aBF13cvU/0PBxhLCvhFEtae8FfRgPJSjkTGLx89BsL3fHWsJzqEB3o5OjZuK/0
BOGeTYwlpNOgnICUgYJx+PYFO1fD0YZ7rZiMivpb3NSn1jj1dTRLD6KuGn2Mm6OLTZidi3w9FwVg
M5XBoQuTfC0js7JwFI0MHmhaWPufN060Eo7uuLsA79HefDeocLXRoudle/26lk5XEKxtth5sYekn
g0hIIV8eshWMp6E4AIgmciAfJmt1mu/Gh/efHyb4RXVlYk4kiY5r5zjIsfjA3wN+J+KuRruzkzJ6
Qj62VkEPCYvD0TOly/IUgIfmcLOFsdw4uK+5WgMgG7E6AZ7kCcfgG5BgR+LuXjKLvVGPp/t3MPg4
UmENJKt+4mVqZKz10N++8XBvyOt3HdaqVf1pJBhZMnsCr2ScfdvdQ2Z6yWP3mA+95/x9fgIsOLLV
zYqodiHYr67R1RXGh+VqsnlFdTTx3vOP361TnLr78PSjC+rDU36qgkdEcOZxdOwt6JT/jPN4arHn
2XS/zA8EughHvgig3hxZkr6InnshFkQYpQ/cYSBtpajBP68NX6sUIdQvmHlN94zrRT2tMHaAvtIL
73GJJcSXFFhNOZSCNo7IawA+crj4rObBOHqvr8lHuMYUPn0nptnfpSggSOxFs57NkTbPL9MBcn58
1KfpYg92PN7i0eshWh5uR3GzbUSLVlIctYcax5SP25nPmQpYMpwisrcHwGe3qBdeAxywxmzxoP7L
96x3rH4+5FC+Z1/486074vMsztE9ZZCamAH6aBcoOEbmhUrxYttN1IVS3N/uI+op6UAHD1RZzyer
CV49JXT8v9PvCmfsyM7T/WLwjBUjFgbBZFZZEzejeb7P+u5kOV4KxunTaaLhcvBF6FEdIXA8f1PO
lwWfU8x0YcfHantJYLUm6e9gV2BBArd9NO+ON3CCmFQT6myP5jo7l4ccFx3VfB/G28v5eiY/lu50
2x56wTVp+UFmv70LAOPQhbLBSmXjW8t54Nw8OYRM+/v8qYggWMmb22q4oOMoaU6jUcwMtzw0H5PN
Zz/EnQrfXx0CEuOaG6jnqXdO1wrlaAV8K1vMGGnpAWruOyZJPLgcGRPjFUBNqCabFAfNGnkSpKZZ
Ez3X1JqFiDOlMyAQYXhqtq8NPae8Yf/idSLlIOH5uDFcPWUzybYhlt2pmtGfAGyRmMgisyyi/Rqm
hInHVJAHUGOgyLxS4wl3am/y8daFQ9YvWM4A7WhbMGdBssamQwVA53khs8lrM4uwQzZZQvxwT3lO
h1cxiMMMB37fPz8c7gqLnwHQLxi1LsS7WOpQ3u0OIlWcZVoHzyRBXkTTI9HRrCVm6ksiyIn2RoFX
uvT2OkJwjZ4FiXZLrP2H9zGJ13u/Y1oU4pZdViba0kYxOI+QBl47eAK6LxN8ACYPnvfvjdKUjaUh
lfNEbFS6VBajEAeJ3eWn+plMX6v8JPAFrzs3uyYuoz4UfiGMBVxRYHxPsSnKEEghVvzIIuqG+hDl
wi6NiO6BFADPheHl4UsVnc3fHiKOQQynjzMN1RpPGi85lV4uhDlv1urTVcSh/aW+cVVxbfhdoA5o
bgF0I3lLMwjZT3KyHa8yLIHXuVy8zr1DE7xP0LyYz3ywABLxotR6xcqvmSXjVLCRGOLgdsV9gmNu
+zt2iu/psRnOxcDlR138SRE4gW0avIcLgU/GLJw8tG7X0IFObzz7rxh18WvaQ9gD/FUFnJKoO8sl
0a/ybxVYxK5MM2pHdEP5pg4+Ybrpknzz3FLRDlc9SLIDjUKRN54xod59YdxQLpjNDfAqhHIB1vlz
XVfeI4GVAhG7DifwNDSJfUTwwdjWMwb9B4r5z7m9Yj4odh7oMDRih71JUR2WrMpwmT0JxFrajuPK
K9bpuToAZgOj4tWMI+cIMBUEEhf7c7pr9sabstHoYKbQlCb5VHYo5WHki33pgJnNtidMQ/Mz29bz
/BD/8QvjAzy44frLEPNcAUYt5VnuTb+JQO9x7oYEG1ZrdaZE1BfjXL9Q4jD3mei95TgeCS6MVp5f
IRFAh1F0w5EZ85DzMKBiqDx4+WICAxZM0i/PJq/bgdJMjq9rSqhqincQ/oG4XviUluB5vE6jw82S
QbI6Tn084i/6VRF2Wu/otiWOhfEdewSvImssb/dzlwxZVITZ2ZsuGuN7hPWItie/9DoQWEWuL6Zc
fD6D/CgOAwq2hAWJg4Jj7rEofI6765lNg818L/LPWaTYg6ArPj+CQllM0yMC7y3nKEjnY4FTCQGI
w+2QHHsMUhnbcdxi65Ef5YTT6LlEboyJM2XOEt6m8Oa/HVWv8kU0AKPsatf46mFypvlFgzZwvnYe
XNGZXuKSPRQSCHlPY28EML6X5u9vpDz90hrHvZnoCRIpkrY8iXLcxRAOXAJaCJGYo5DGwCx52QyX
vMscbkyGpQ2WOWbmS4Q8Xjjmzuyg7ItIfNgccj0HOzWbgUApBzs1kZcMXjty25gbk2AWQTDUdy2e
wYFw1LtM06f58KAHzOVFVlj9HE3WlCWdboK2FjLs13llTm/k0DyPZsK/4M2gAwoM3R+vE/0KM5e/
1qKe/xGFaR7oSjDwuO4wzfbG4Z2NIFJWo9X3R1q96E3xvQKF7cSYPAdpNEGPCHhkNyPRbR+Vh3J9
zg/ERO0yZDqAPp2Q9ihox7CE9EsTpExJ2s6ghsDkrvS6bSNgeVQ++hnoA4ppIXnAuaxb7D5vJiQp
pSJmmMC3bONsySPCTSgwMVzpm0VupjACO2NEugpgyYGSAvsavGcpjtdX7N9wFgrkTn8SFc4MBO+u
RiUm74Pz4hggW4foC6lXvjpSSMc6bmc3WnwCwmvvCUpAag2edewhjnpgVRoW1s0YOOXXYu5cs9T/
jlSNxanxu81lz6hXkxmTnmB2qFAgeG3HwniLtfEKqefIeUeJCo+1YEqKjB7/j8EBSjCkqULAEJi5
FbDVmFMzbNDem8svw3VcJuhd2DgIYgRw5pHP6+UtLrEXK+ef+QAhUkCU6xKnaJ2Qllm2+i7Gu+dR
ZSSYU+EL3F1XMSMAoFwxXLz8UCH2FtcVTR8V+GdDDjCfrR6MJPPlTp5WK3TkYn9iVskzN725WZAu
rwEKd8gYKLiRK8OMoaekQaB6ZK8GiIH5THf9u9+9N88NdzoIu3gU0d7N7mvaAcQfKPvc6xqjgyD3
sxADrGVxyP0bnlSsVdEkwKjTIc7eHEWp/UCNJsfMu5hWNhhUY6xPB1eth4xusOhYPM6iF/Blr+eq
DjGISiRjCCYi5/YBcx8Mq9Tor4fQm6myKGflBr8kngBHCbsnEvu3wZP6YUx/uK/7h3x3MXjVqfz/
WskX5m3Q9JjbUKbyTADQoVHaFs7IZQuAsJfu6jViqL9ltRH2Mr0tAM/liGMycsT2XC1y8muLhbzG
gDkhjhdRloIdVDov5+/4E3SusqoXQw+FXDT08LOHacxZpoqkPL9aV2tZYVYLReN6kE6FJ22vBzo8
9pPmIKNfWn+T/QHd2vYTpA7CtMu2/XktYf5bz5jL9J0w/Zuj6GjWr8Wb+6wX7CLsbu8zncnw8Gg1
iXi6XV98j+bpijcH4dZoJbMNHdUF9Sq1fqs/dgPSIHYYIMnmO7klcjxg52RgwlCIUQkIz88+6G2/
jXs3Wk6rENoj3TLa9R2sa4UZ6rk3ldk8N6jRikVBcskP4+v7VhWpJA1efTZ/1puWu17LPmFDOttl
yGLHPoD6DZMYCp8e7q4PG4U4DfFo0ddz0mSTkqZdNfu/rYHFL35dXdCDbw++UWPAARTY0C1q+zN3
K4qwp1iMW5ctIUNborWq1SV0JMDWODOAJpM/3XLHIwa+pYl/gjGa3ay+zyytST4eBhuMAD761WUD
NC/22yk9iuuJOyHyq0qYY57ZY3blop8IZ4PWZeK8Ld2Pm1otwugm+gZ96nH4UH/IOkU2fx8b4/A8
WZE9AEVtWcVVkEMBA5tdXkDNO/9lk2mDrQ28bIx3YMXwEGR3P1MCWpII5QuLxi6bl4s6KRcDh1EV
8Cih29xzNF5lPI6BMf6Rll3yCcf6xw1VD74QgUDCU6Oe91fNT3/V26SRsnnhCviKX7Hq1TwVgg3K
rssWnC4gVoo1HYtEscR/JWQFgtkFR4l1vud82YMbPFEZAjzRTuMbtKjf1mQFZz2qfYwwvfscJ1rC
zxgHe6AoDPdgOweioRHwF1PLKX5qBtLkHaNEiCQDI9+MZu/FE1+6wh8csK5IJrlJePYL658C7JzH
xWNkYM/cwhciCnDhdZ08sWwKCaJ5huC0uwK5T29D7QedjKUbVA5XY1yRRxrA4X7+uekpvSrq72Q8
HZDydfUzJ5viroGzF/qYdCFHF/oy5sUDxuA4qhJgw8lDVYK55l+F0z8DSNfxwMOGhcfDxnA/wy97
UIRhD0/Sw9N88kRhuWIg9oDZOv44aCjaL7EMQsAxaUD5zDGETlwrsHPWBus312dYeLl6985+Po0q
gYaSTql1qHi4A2WtkLtJMPmUO8S8kHKBEp3KCBMbpqQtKUU6zbl0gLmH+R+D2b6fb3ubCjrt6Rqr
G2iTOHX09VCll9n5O+yf+jqjGP8DW8YX+PiO76uaFYoeKXxpYU877A7+wadreuxE18N4/2Mo2qbQ
NjjCdeZGNEW+pWg+sJ/u+xt+LNoqVdvgKmfys53PZ+IX+VXfx4jMrE3x2zU2Rvv510qXfmNyld3f
bfjGw+XmuRXugsZTM/y7tjM23DzAUjkbI+Vn3Mpt8aOv5Rvi1sWlrxuGQRIA92GFoeVzCS3Lcv/3
0V0WPkbtZ3onD1LjVbbSRfZKICs2fr4AibW/eIMljS/jEjDP37q0LHZlKLJBeZ3h33Du4DjxUyGe
Y5AokDMIUMPfPCqX0BDLE46xMG0YgRVTUgI0dSLUaFmSHnG7+axJIdlRig6CdF062NsxJoePXCev
R0hV153gO905MsVIXpuIir9n3Ee43DPyyoCGEOiyJ+AQM584uXeLW5Mh53Q0LaJHAMvDq5dp3Juj
kkNATSOX5E5h7NfNInU+ZKCPfmsZO39XheL5sFHo91DAUZhRCWBTQwFgUrXkKzmEESnNn6wCrz9p
EFniXr8lgRiDEApGBGTsiRNxgA9P3ZYVkSHxLWAYDMdkML0yR3sEQw59a8ch16walmSccGYUTl4V
U33zLVDml45pRUtZAowDjVM+49HEgHDCFojbDIl/5hhZ79d9DuP+3rwjI8PgnXgoEFOFmfoedfsA
VkuHZRh4wEj1jlKMEp1I4aQ7iVmtMOQFfrYmHasY5lbQMuEJgMbtqFUbEewxhBzEmQbTYnnHHxQL
rPMV7xoFUaI+nKPsCzBV22InzNxn4l78b1AdB5gMBqAv9BTKup/0DpDfGJvArKtEO37rhDPsox9d
YviTAOvIDMCRJLfMiAgy875VVgYKqeJtvSQXkVHlNC8dFPTG6K3T39hskVnZaPn0ESi/ey/bSIXO
Vpy82Z17+rPAFEEHDacUGaMj+wVQUBg91eti281UYKu/THpgIXnz/Olmz682YPHeUY9QLVF1Xihk
+N5R2tAdf5fsHvQd9Vk9SOWOouTc9zAwPCCXWNO2orGEyoD1J3Sbp1lSuBMpq0Qf5mBkEHkQNUnQ
DOgz2YTBSCmbJgEWoc4TkSjOt95NPNiRi6AzRAP3k5+W4QGk0yRtDOIegnFd5J3h39caYssToAp7
jkMwNuexQoHJq0amGYAK7+LymP37X5gRSZii9DxlNtFFm0tmCfxGkfuR+9ixJ+QbclGMcSySDnEF
5Wc4zUKoBvq0VYdYgg0IGVZuHDva2BYIECu4RsumMzzM9WyNrJOAyb2JTvmGe9/F6hwRhEIchv7A
8yFJpiX0AypfTdjEPfW3LeRDPPPIh3EHgHDJ7WhJ0mmnWpt7p9XKo/HifoZ49NUcXLXJihUqeLVJ
5HLj2GZjHUm6SWF2dmcP8BUbnAbui2IzteG9OYIrV5NScrEyKE0d4Uf506I666+BIGwQ7o5n/mn3
nat1td7on4m5CpuQeu7GwBOEYEtSBSYBRDn9pl8drW2RGgMBUWnysYX/H7xASf4auifIc+oBe7Rn
RMfqFijjtS79dNeLiGqh8HMYgCaMRvqH0qfY28flXEoeU9CSL3J8lg1cLineFgQnzCdg3LfziNYW
3C7il57J61AmfMXN4qsUpDM8goV3qroc7rq4mrYSdR9eb9cfIG3e9rvrqtxMktLYxy8rnWKIM6en
Sb7Q2jFGZj9/z+R5vWIKnQnP6pUUsoiAM8FbowgchHfvuu7x0vwKsLjCwRPHuPi9bHafKGXkzrKz
GnlEOx4ALe6s95XNJO6CzNdk9X4s6IQxRvtHA1KcOyZwTTxZtaeOiO32RHcn4dwI2Pk3nh7ry4dR
2/XuHVKN4Exb2wMSLQdOd+YWan9APZRbVYIxoEHfoQnaacUZEcIkoqMXR3/LRjxe4WrNPqJ4d+4R
B0xTpiTFaNnC2ZUxPcJv41ABaQJiGCJwGBtBQ/grMpjA+Gbwd1XxK9+ZBODJT/k4xG0UsSico6sg
5iFLzanFqL6AGO8Ai9Rm8NTgs+uKRc/KJdUJKWErIwdRGOw6F1hkWH+47VLc2sUTEKq4/pjrkdPO
lnczcKXiK+pOfiYeFfUOF7yG2cg3X5xsMYM0egu6T3GCP2ZitlOZvJCthXs/IaU1rrFiLxelBlsH
PpSdicWwiKYQ31S0nOpAXEH8WCwWwpJQnFSV+bXEk0MkFfcIEcHZ29XPxREcYGGRKaKZxeMWWZ13
3N6HZ2IkBEsFOJoC+RPezWIKy6uYsn3z5N8dZuRGvVO8ERfxtfhN4ZrYGjtaf1FAURqNLMabS/Ig
eB/gp0rRP8Mnxb3GIAtFgPWd7vfNv8uKQI+LA9cFU9GLQ5QjRsbtcrwSr6HE38JjYxjG31wwtcmj
e3BnXRR/Eke2+K81slh8hFoRdyZh1LuLsxMPSDysMe8NfljipvAlxLl093Z34i7++M+HIYZ4SLc1
EoCtxm8SinXCTgme591dxnEUzbZoe0it0ShkjSTJMREivefm3IiteQcjfaSz9E2nT81E7INgBzdy
Lt/paD7GPEOZK9hc24KFIzwkhDuEsOmAsOJihIH5xsgWfhmXJZRHLhG6R3zzz1e71c4RP9r2iekN
iML5YV1NgCn/ltLOeCDqxN4Pog2A3/9v+N99k5SmnY/4sEAljZdLNzywx3A2XTT+oBgnKROj1J6z
Wm2A9RFga1nAMSjIoaIWFSUw+mpE3NAoHepcwdM83CHBcAZzoSuwXwKqk5xaKMsFPWngQR7+XJE9
Y2+9Fv6e4hllLrbg9wiHoIKgivh3GqFA4PZ3AHU7cS4RfYOLGZxNqK7/LsPV8O8qqR5W4o3SQBcP
3LbPx3UU3bRZVBnbNYXHrtgIr2bRAn5t5vIwzEbCCqGNh8veSnbRDLuyi227qWDQig4SNe8dt1DC
NvgM2ASjVmx5jSu09ApnbjpbGi3+vgrzA4lTXbzz9xmNL8xHG5v2y+qtSd/lp7VwpaJ1I4NH3AzL
Br6DcHnuqFOvNhl7tMEfj1rizcxNgU0r+lWAIfc8dmGQCkEwHC4+uuJ1gS7A+ArWL+8tfzAeqniY
itZO/C+ufEGM3MJSo0Tnsp+dCfMbmUdEzOvjsbaofnjZITroa3HEogd2fsnnQuzL0clXi2mCBQpC
M9WHayeuJlxY1uKXoOrxi5UxRFEr7gci8s0SxH+cDTSxfg14kV80PKiftB1DeBaZf0sNQIItzFLD
Q5XsV8/U7jEtLLCsLKupwM0tMAySgNqIef71pzzVLbKmcnn/YRIE3Rr1JcT96reOe+v7Du+AjhKY
IHX0OApDVmBlfLSP7GU5FQSieiLjO1N9+dimMprFQ/EM1wTeCULD3xEGahhu1aCI2vPImDZkkovz
PtAgFN0+qH9u15DLJJOibA/XPE/gedOPQQEXMXD43uKm3jPwmcksKPo5Tgv6wF0pM2oV1CMOIa/6
MPg3QPhXS5GxqtHYCuYTJiyi4MmY6gttNEIV6i4C1oSXrngXhRaQZtTZK6zwE6jRrvhWdqBB1k8N
gA81lVAQUDeaI+Kp30ieWGcwmFrzAeYSvCqS2Hq2tCUMjWTqykFSYIvC7j+izmw7Va5Zw1fEGEjP
qXSKfW88YUSzAmIHiA1c/X7KfHv8K1mJiQZhMpuaVW+DvPugR+IPVWX+g3WHqh2cwgt+4Ig7oajc
wsgpvEXh0QuO/kIhCsJwLKKugHiJbJvKKfpkFtZd8h8HQ6+ep4f23wMd23/EyTlHywP5KuDBY3il
ZCKJRyIstt9E4fVA/K9PC5J+6AEeF2mY4rENJMX7kURmElgEwdkK+LwgdstNEpwj1/9NQ6AP8ZG2
woaWq0NTg4iUrVjP8fC4JzF6pRUIZ8nR9pTeI86Hl9+snxM+533KhKSXQWNA4mLqoieyw5MNnEet
0aSe34lOBMETDAjwL4JNUmV+A1jnVx2blHMwWVcGSePrEzwFvm7t/l2zay8CPQfioC8ua2tGDWze
QkBZwZ/Qf8h6g3Eokd9EQUadZ1kPLcfk1q93K/ftpdvzG337Xgd9RPhTgKIpdsFKo/K4M1H+fIUN
+nwIgRLW/NSuN77VPYRTn1EH179nRNmgLL5KhAIaEDR5nC6QYexuqJWD7WRim1iHDHi8IQIxFnmi
U2xifskghcNR+hSPO6wLYIxLEYjjq+V2UT1ATOrGa9wov4dCVsMexzl7Z6BrYOenYskNgxLMJ5cy
xtML7Maq892i/EpO5+7D++w0WAgNVLdP2FvjCAdtH753B7Vux/tCE1HlEtgwUJauQpdwv+oi0Qbv
EwgS+N9yq04u7N5BW3U8hyGG3dgrPO/wTds/11yJBh10/jwhRk1G1rvsjXlJt2YSCUtIDApeihWA
yhsa2lgA6IvjL/TKYTuRTQnbBroMI6QcZCOgU5gKM7y5fVMIZZIxn9PXot9XV3ZBDCwZVsLNyemB
ODrhceiMkTIBKZ0afeR43gjSrEjfZjgXSbmKeYs5Q0WpBm43RUjwreYElltiRh3KRpaXUP+lKgd6
cfGYmAYDhWTuc/xeLfR/GnmRH7BONCUybho7CPa7VKFI0jbCVj0huzYDGVFBeAMSsLgDT4BHjcAZ
N+FTOqKAdBzet/pMYzUm8pwBAEgO12/nQF5CJUi8da1DQvBIlZvY+Jd7QZLkgQo38mIgHuhFZneT
f/NAO3C3j2zDHc/o+Cl4NmoNJqRo396df2EvQiLQ+s4CUMIVvx9S9HEnwrCuE1uH409nfftJ2c4t
29HrJ7PRgLsvmBY0lAL89MAl0+GR6evn2E5pvfvCXb8WwNnm2QDvNrJwC8oNe3ZHD+oIqNb+e68A
hRVxs3xM6hlYSVw3jQ1AspqMkNPNWANJX2I7N0DdKazHremT1GcOW8AqtD0Fpx1w8Nf5aWpHrxA7
w6kbkfOe3zaM0bstUCZ25oxvwATwpwgBmV93yQbu8u3LXp9+Hv37NN2+Fg3FbiyEKJtMIEEv3iy5
HcppGBBL4aL+dx4xrxVG90W9kVI1yeOInVmzJIfUeoGzzXpoN46uEdvLOipRw2XOREw9i+mFnszV
lz3rEmAqvMco+Vu7ZJX+UoE+7Sn9F7WfAT5BCheu6Q/gwAT1R3CAP8gzssqz9MN9JSU+RekhBRFJ
Pin3TTi5n74Iluu9Yspg+cCO8+Kz9yN+ZIOgBXoI0406EUAhkMpP8k3V0F5QTkAhk9Py2A2ypnUd
uI6vLnzHHh/Id/QgP85eXd8beL2B+IWyNR/0/MGWxOFoS+LQD+XL7vNdHo34+dLlu79loR6RW/T9
7WDgD2aSavR//JnP6gTjbfZ5PJCf1zwhnzM+fFTQfN6Wz59ej/ykx8eMd+798Lbyj+CUl3GgAeMX
IExvMBrcuhP2SKHDKgtrKVqTGaWW0Ze0KKfAecr5kAD9PPC3l+7ndwPOzd+ufV8+OUVk3X/4yuP1
gKwob8frP9/5xg9///hjXiiP5c85fMihOTzJVd6GL/yVpF9Jvkp7fNpB3pe/kx9oNb6HtKA8yd/L
Q18OIhla8sDb7bXPIUjRSmOuuaDtwCcex+eAS5aTmvmDNac68B9dJ6Dl1o8uIYj/Mxh80zXd5X3z
GNjTZOzMqZ3F1xXgv1DzwXcEMBxHxDQDooRYwyem3Rb+a3YkNYMiOjUA4H4BBwXZAxoV0Wvbt6f5
yPxy+/Y7QgLZnbpTsBpyyKsHGhnWnCrmqQwABqjKeASxV4wyTKYNhhzpn9yj7tBdFV08JDErCNgj
CaKDVcMYYGNKBqYgWUQGJrrGZVjERYwsSNBh+1LECjRtO7oPW0+YMArcmRecgpdfs5ESPgM6CN+n
UAM/jgxE2DsRuNzC9+gZXUApRHdRmdSYgJr+o4+RU6j6zAeM0Zd/9wF84Dvg+DXaI8TeyjihLvVE
sSciQUpJrmHlq6IV+mOTwQ+ASOIpzNAhyzIiv9HQ6gOZYSdCaZGwhAGOPYXiQ9iM9O4P6wMX94Tf
DMQ+UH2HUOrMnKXEndGrX06bIZBXsrZe49/6iDMG7+CJUCMOsN138MCdWYWlcQGBp0fGoo2mwH0p
k79fxOQ1BTXk5rwzbaREWY96aa/p32iD06ReHT/BXRa/Ns642asbTFhm1xlCiEPP9axuxenR9XMa
Cfsk5PWQ0mQH832nhbTBfXoZckJLh3geKR8udfSaqEN9ra/v02yA9FMNThxiFKnvtUD5oMyTVsAz
+cENMr1yU+4F469E129CjupX2+YUj4jD8KYuAKkdrgALMcDtG1/IvyE+JkUpyvobIa1Iqv+2svoG
clcGSspO5t+X1Tdb2QOYt74R4qvqqUxpBmvJq6f008mV1KU5VSRFOVYh5OE4fXAzEJz2guSIteos
QOeBsAYoxMtZba6RRnkZRSxEUgh+oSPQG0XZcuqQhrz4SvQYqiLifZ3DR6HTdNbX8WuYTgvOo1or
kFwevnawJg2G1JdhCx4DzeAxFQec51DbdCbJpFpbk3xdfJdDe2ZNzIZmt/qCr7nEONWjhXlkM2os
9F07E6wj8lUrRGXi445NktgdJl/OUpvm++tG+1K/dKCe58EjfEOIYZOK7qSDYSGu8St9nhIEnAe2
RyWsp48TH5k9/wRq8MLvKzJMi/MaWg7CdO+YNb1qe9RJLsNk4SzSoXC3nigtw+wyZ0dkcbWhOkC7
t6cH6uC+d6cl/r3wZF8DQAfv7plZIwezo4IJeApkn08NovWh/IV4rU+w4YKeLO7SdZgNb70bUFgY
xaE66ywug5L0MOsSvBR2LIMT9z1HFS1MxgRPCEZlwGa8KwkxbNF3lP4vk2v0/fQeYUNvRqQ3gA7S
LxenrQkhBRpGeB4VKyKGBSvxLKPKfsZzA3eS2ZOVD4zHhACklw2e49cEaViwW9DfAF73XqCImXhu
cNEBHrBWk/AReLw6N5goyeCPjgusQD1inPgIv6kTmRHYELIHV+yfjvC4AHAi7f1GSF/ZqCMqVMJQ
7Mxz0EczSG2LZIE0mwVtzd4RbcZ2RK7VxweDdAL6WRN1wtiNcS3+TZkX1gXQU/za/Xre9E/Tclj9
It1HsFYRkiEaMbLEfsJa5Pj9eXpMrpl00axDuarsn76K8XlOkgndWZgoYfuvE3QCpAY8jS0mSeYd
RrunrrN/r6oZ8Y2+akfXMQTO4jy44aIRxgrJ3v7Nvw/sZbNvlvWIrRylD4IoBVKa5Xk2PFYKGEAw
ZKppv9s1DMjwva7IhEOEwCZ3aUdvBtRTyqNbY6cvAaETxYlVsLFhc8Metw84ZYSPHnvNI6uzMXaH
5YbM9t+na+BQjB+RBwgcfB2V2EkWn3lf4jKqfyMrLGGNXecUaQg9DVQqb6Dd/PQBnQdFvpgKMeAA
myQVifKxMhf7SjNwYzaqAX0AqVf0gb7f62LOlZxgd4hXa6wyQ6D3/UOzEKzqkPcBbVFjJCvN+5KP
+/eYEPvpa2uxgXpFOh+PErj5qCAlXbQ38MA08P6AFB7U34ic2KSO05Bt2wXFNXKuafhm1gP3BqiC
XRdOM5gr0uYQqAAU7JS31yDv7GAU3E2gNJ2R9w6RKta2NCsy2PD5T6pgQF3VLxnFlo9v4us+Bwpl
ZN4bOl4WXHCAVUd8nuq5iFg4nn5oD0d8LFA4dbtXhFwIg1xQORGyWZ0pJ/byku8SCPcVx2GEJcJb
NSiz0EXI801Q+qImXftMEtRhsu4T0pQTppBFsEX5YPXt46BAFRXmTNrFweJVeXfmOw2JJfDgXd7S
sVBjDOGTQ9ECKmX8QMhTUfksRA0HlZ+6ijRnqDNFPXxTCy7nqcqAuiJrD0ftaPlZ6ptosyfoewQK
uwdUJUjt16Fah2YWPXH9vgUd8IZpiH3Zg1X77qu0LzXDZqAdR7uLM1CDtDNpeAoW8/qB9UI2qs5D
vlqtJ8bR1+C6zDOa4BK2Fza+jQ8FyvmlRoCsP/VdNgtsht3+ycHrCfAM6pwQqNCbACPMcmZjlHQi
j+ZcvOqFw42L/Md5g9zQvVwn9V7X1xyuxdOvOg1zCiAUVI5lJ3DqOVZbWDa73L2bCu1moCSj48eE
WaV2VMe5iwVPrJHMcvonHDPJYGizUgOKGD/oGZx2uTTa/k2b6eWSYzXWIEk2LVriBtjactneJsZ5
UdZDB9tUOR9re9JmmTrlYLdybbVoJo6s21TVlmp5qMrlFWBeAQeW805HdTkS72Z0o79PVFMLt+m6
yDO1yUgl3MBSF4JPSaHeSRCfnD+QbijWVr7RirUDlIxJo2UVVEkQ6DhquIvWWTWX6IF56zo3vAe+
9UCQtpxVQ22xgWWONaiH4inMstYI8HpGS9SIrml0rcCpRVColIXCRHERd+ezAnOPfTfMI+Ur/4es
A1IKhQyJ3O1C3tNgdnPKCHc9ukgfkODRt9DoC0r5CPB83+dADpikaxFqR5+GHA/v4joR6HN+NBzv
BOeiJHX4C42nHQLVAaTTEQM2dwH6bcqdGGMol3sXbHvsPSVsrHdGINkAuTVzsH/mFtsnvIsAXuJ/
Z0+KafZFd6mXFDeG5kbDgEZw4AnsXC4WpRNkVJkSX3BLL/F5YQ/uMwqYI31iH4w4Heu9JAapNaMq
DJ2jXKFc9PoHaEWK7mihbKqwwAZUYu50TffCg24IZmWOJtyKEtMCJibT2P4EJIvK6i6Ncfl9/ONG
TJkGVheKMleqkcacempk954AE0dgEwfQ/2DpATc298h4oCMZKIcqzHdg/cIcRRCDCtkN0HmJba+9
p/DqI2fVg2Li438zhbo6Snc2BIjxnWn6wJXQq8GuwjTEXOsX/EI5R7TIePtPKyhJWb16aNApOcK8
/sP0mUofgEum12eUpVGObhYyh05gwdLVfY3YyfVUFrLvW2eSUeYnNIOvHdKrFNgDQBtAHOAdxhzI
BAc7D9TxBh8H6+2V6CyXQQrcDoAowVGC2VzYQfRZwLb3U6CZfrtHEeEN9BMLA1jJax1brydyVYBB
Qr6eVb/SQkyNUJTlTEn+SelMKiAKJUTiFZEHC58TqVliAEZWHv0aNJgKAFpAtCgb4FgfYepJ2RLB
lSAUKsXnD+kHf4VOlAyMrvEc5UR1NLIIq4iKRg5s6xxKnUGTksMFtJdYb1wpWrXopDxQbMIzlIkI
ymizMNDczXyIie5B+9URnfoVlA1BKcl48jbkcJFqo4p29Mo116lvITiJPAZP8skYwRMq++Gh9stA
yZYIXTa8FPoTn0Z8+bbRRfBhhCqTFFXoZIYyGxEgYhioN2iQlo/zDlXE41iNE9FUMlAiMWb2gjIy
LtfMnHhLEAaTkYZaeiFM96FZubr3Xlj/INMZ1A5LDLKyKlBHD1KgH1ePHVR5mPSs7NY0LRDNxAAy
QAGDhDrrwXn3lJLlK35IAdMTtz+LwQb8FmReOsdUfMtlCqmUTbYUQC0md2pZdFFqEOC2JnhLyUkj
fbVmMGK6JXdW8FZO9AJixWyMv4nY8L0Jeh+BGgPi6D8CgAfV8NrnwLe1ALZIUgLk/dQZU1phB0D/
UyuDZk3DgHfa3r7v61dA/VHKuFZ0hd6txfhXki2kfotKF6kYuFr9YphRkhtvG48dmuCGQfycvs+C
u2t4QEPxCkRknNnrV4q5qIXNKkpy0Kei6/D4jUYQSzgTFAnw8xCyNMaEcRkITINUQacP8uUWCKBD
J98p6nWo1HRRAqYGvB1IXZnExfZJnVaKfFRyqJRS0gHNlnkhEk4o0MyRn6XM9I9CUL8b9vthmHmT
cDLa7YCioeFCiVAGB85zNJwcDdxDLFsE4yLZdiO6g1Xy6RAJsDQgCOQ11nJ6qLahvifYElItA9EI
kUcCehvtYOIFIckRqaOkIUUBCijdxW+v1/O5FYR9vJ10SVL9W9ImQ0G8uAuyQZKMYRpi8xm1IRC7
0A/3OwB6lhdOdpxnw23XvCR6kwez4rekbeRubunUAO2wtaUtmMVCMjLUEPjB5oS39HuSZjyyuS0i
PvUIRiCqeBsB5NTDHTDAXb1EILQnkJ3JKNzvqTYb3qj1d6iRgxdth0kslWY1mChdsAmloLhUlAG6
gO+ouI7pgCA46IVy0Fcwuvbva9XjPNxJG+poIx4VIU0VUL7A9VUAxg/0kic/kTDCiteKLKQEyAFH
6CZxWTTGX98lYuvWoTQ7r6ObST1XsIIwTljY5Lf0c4brpIG+n44FIQA0lY8ruQ6UEGYC+5GLdifX
Pn/9DhsvZYaO0ONi4Fz7Lb/A5sjkOG24dWYaZ/EmG+hEtB8VDo7NqQB2bDxO6vQtXDDpysdxvpQZ
RyBMxbAYvsMRN/MPuvTyGMEfBORIkU61k7PmPsn1ZUsBAgkwSM6yDZF1weIInCpAKDmuQIeuQ45Q
foJbkpLb0XYng/yDyNxKBxVFmggW2ui4xgcGiUX8jPg9SWl6FwNPQBaEJuSR4A8bHdKJ8vagP/8+
/nCaANEYw1e5AXKKdAJJDKGGABxUHoWMJhlP4UTIccAsPxBS7Iwj6WTFsEHvBWl7VtHb4/soSU2K
XlS2qEMxYPhf+8kIrghFMCmByQiu+L0ka2G98F0StxLFP5impC2YCECJwAzBvE7yUwmjHLvuzzz1
hy7RSZe+QaDc4rOPTuz4D+MBt5MyIYI+4EQEpUIVhzOhCMcGGj4uwj0iRSZDFdF6jqiBYOEjII7D
e+LvGZC7MxPOrEQKf1gWUjO8v7wW2ZQAvTrOjFzZp6jncp1ytARkq4UKCvK5gVTiEcvmP/khTDnF
2vUP2iLNKJAfgglaiYIqH9IWcsXyDBukz/PC1knItrBF8MXy5MTf0EMO0j9pJWkpuoRO7k5aV64K
9DHvgjozYBKWAnr049Oy0o5yzX/t++Jc5S/4LZ3kHvy1hLRFzZpCiwMzUjm2wOtZnviJFZtWePfF
WFSwMM+FtPRdfgtIR57jNVNpqb8Wbzl/lK8ADhCKgr3hSng9AWtv13BYma7kNlLs5gMBThxAxPZD
IV3790EhixPs4H4t6AOBMABkQAHwyNtLs8nYlMFClwIFiO8sb0EiiMoXh3v/hwv6IIJ4LGNLfscU
anZxGcE0iLf79D5wVNI/JCb5uKJSVOSl6VhuPJUE3iXhq7wfJkufiQHIsoxLWUal9bnfM2lby6CS
B1cBz3G5Ats3xoBSeUR3DyiAUpKu/kGkJ5UsauNYAZAC+hTjQ6m6A3T1EFbjFskh5Rzk/QQg9fcm
Fc8ACg/sCbee39H5aD0aHHE0LkwWZm7B5zc09V+LSZv9wUBExIwqGBiV8nOpsoD8XfAfXkW6v8V/
QX6bofOb/bAgV+H1X5XC8ygHtPWW50B8pMz6L6r3aEyOs8jGo9ShS9ZyBnQ6cC98uD2dCdIg/oN2
wXcECHgsA/7NIKW5GRjSeWWZhtDBXxPt8SpUZdBXSaSTBgwy/gJkKO2S0+05Gh0b6ATtKVOBfKcF
+ZCpRLQyZFqRTs07+KJSf/sMvDeyO0jV0w5ybtIKF66T0JmrAPSBVij663vCXvn1k5OVuSIj1OUl
XJCcfMnL6dWctMjjo0DqHcm1Sg70yTMEuSN5Ti6R71Cq5TJQ9mLxlMx668tCKZqUMuIZH+Dx5JF8
/Xud/ATcayhN9d9raBa5rX/g2L8VTJnIyJQme/rKhFTEUAaOMpGO8PefNfSvr8h0y9rOU9h9y1f6
i0wZ8pGOnZn0IRkMorcnvbzxEKJh4vp7I3lE3/rv9RJkylEtiXT+9/H3Rv/72RlZM24Ls7TcTEQH
OEt5TCc+yJz9/6980goyq0nnE8ygdDhMOLkV0jVR6fxvzpDvpNr5DfjKHlhsuoIcE+EejiXznnS6
v++cNnGfzFYyF/69kzwrq83fT9LVPpfH3/5d5t8K8Blq/C4ZiWG9HJ0Qg8iA+ABDbjkaou88A2jn
wxmDtTGRyUY6bz3Mzl6QOyhr9JVk2l6CxB1d2XG7344xvzKaWWFd5OncEcUJA9Mx2JKtR+VahdAD
QEb3qGVr2K7apIFCDEaRmza2eqz/CoDY6hXjFm4/JW/q2SC7+TTPge1ik4e2R6C90IE2QLtmAWB+
MnSAfHmT8uf145CUOwQ6QIWD9qMSBS/Ycb9RnieHW86zxd0IKGiYL3AM1dE/9avCux1BOpNKpcLs
QRPfZwAGYwQ/wgpoEfnhMDNjCwMdEGzuLYhdb2f5cTT+5+BSTmqgn8db6ixS9EMqp7uO14o/DgyC
KH16zIM70q17y9dd37qGED9zXztGmpT7idqAF7l+M732EFK14AokGlrFCaWCao5QG8n0gtXzFD1w
dn5MyhUYAoi1f9pkqQci74FXTxaD3D2vOzXlK2tSukMYHNlB+5ZRx8YQVsYM//DI3qNXe6XybvqY
/6ioMbKZgDJ2G+N4/ovyuu1Gj7cPoUP91pO+PoTwce+SoINz7zALFMKwOqPu2EG5N6UT4yZE7XCL
vVnMTvndhR+EvoJho5ITHJEtjHJG/qoYYok7Pc3bbbVtJxmAr1+ENtpFrUQtOL6v/ElSxZg5SGuR
IvW/iu/kcF9epvcfp4fZaytmEyBjMAx1WF80aOFetb48uxaaeDYZKzGZIxv86ne+Hcm+1jivQHk4
IAl4nT9AIVh78tDqnqK6+dUxaVDf7LvLZp5umln9pU8dZlM9omXVQ03WA+B9+Ni+DrdDRZr04AKP
P9AN4aaUlARdYJEHsUk1NiS4YbGmyM2snE07uhwgEfSaPSSFcq98Nfvb5LYo/hEIEr6gHEyN21Rz
rGUWDxCVi1QDUM8vKWphbShVrDdAU/VKzbadlgDjwseb/UFBAN3LkHNKN9YJtERDxkLH5OArG2pR
Z6Fj6G2x0wTGVbz7z9SzSHyJycbQxZASnyoo9UO5QeSGKi24vWfVe/28IWg0eEJQBpgDqJM8BLUk
ALHFPLcmV6REi3lt9vPXFPTvJj32bDTUqX8iKoHxgeK3qv8s+o82IuX7iAoAO6/QHGSlD6D4+lXA
HXTWUAmbFthoOjt58OV1BzJZWCVhCfVBcubwh6uv7KsZt5QgJTx0B5KOesXFUPs2/lnTzuwGL012
atc+NaohrD34bmGuzUndd8jx6BjV+PXEIu5/rdR/yGwaWmja8c2epvbUevWd87tfi1domCgojkQG
OiB6D+mM3Oif8sOZiRjglwEVFq1T9dmHg30yxnghVMAE86mNZaM5ephT7dl7pL0LyQvzFmudwUPp
if0SchvpT4FQr96rHVClV784j3S974JcIKbuDHLIU8UeO2QHIIeBXFG56MDctsN3Pjvl+yRszvNn
TongHGg/bjJ8x06aYwPM/jrDFomiQqQBiBnc1Eh77YBXWrbIH+kLZMtLaNgIJ/VJpGKskUVGVKNN
ksdImQ/X7yE5eZTvL9+kaLIhnIovRG/6Z3VQo3wDg7T+qk1PCc0pcBM7jS+0B6qfYFjQ45yXGwV9
NLBPqDgQUpQRxQMVh7WvdKLgzaCRDafihGLRAswMT3Sm1ug6vK/thbGDEPPveOthWGJSQQbv8gza
F6DNALhLh8Tf21PrLnoS94EWVcN77C7NL8pGHcPXP3JXoBM0PH8Nnz8/QZo2JogFQz6+ek/Dv7CT
UHqO3k+PIRQdZWge8FeiAvhFiQKuCLCge59kPQhyr6oT74psxO3p3W8inX6sDcoCXoeiH1m2lxop
5LC4DuIJOxAcD0hNsArgmUiCEn3VMw3kWdt45o9LWbwVgrK97oxfy8YEqrt//FRsMNZi47ly17JI
FP2SPGI7a5LwXHi8yCbrAnYRcCUlmVghlQCB7TXpjAwIagJ/qlapI/RpkuNnQGnn0QvARzl4zV4z
Y/SeqGys6xBXquX7q1OAVzgLsVyduWlwxqscoSo9jewtKcMHFDTzx1biZxpVTs9Ixnm1bO6HCxZM
2Mfn8yzd4ylALh8tEe3jAAcBBMoIYDTyCiCWYT68dR85BITlqroPe+uBBIsxa2AcmigAFH0HjUTY
Y+TvFFCDiRY5iIfaNzypvHpW746LMiimTAAOGhXb4+BMAlIlD45+1gW8cEN211Oq4NLg/UYlxi+B
pCCiiGhxE0I9e6HZAQD/iDDevUclOLh91a3Y5SUEAEUXhdUUG1p7jfnonJ8tEHYI4VC8+ckhkHOH
x/n8+PMElF966vAM2Ip6D6Y/uJFCEKBCxAzrwsn20qP/6Dv3fgc66ZOoISQKAbtXun0csTDQwG4V
F3SsZUV6tYHuBpA/DV+af6uDzsvXKW20PSVyLz7uGZ0WAhy6g1jXBKmnxC8kRhm9ENLAAf5e3z4F
RE6Bz3ZtDRC7fn7lK1wPiT8yV1CD7kj7oSBx3gD/JFFrYWHQtdKIVSw5NLgq2r8qcB8i7dJDQ+K5
pmBrXnzTDC1pzW4yeYVWWI2dLVdPBhNkIDvUZkFA9Sb7dMAsSyOqSiPwhAXqhwekjsIGjyQBKjbQ
ItdGiMxtiAyXj7VDvdZ/+ZOWyrkaohzrgwOhmMnjibvqzF7+E4k3pEBZKYeAHVWQol0VSSqKpkef
UcIQMRBV9Y5be32fmCxkEiV0s/PAxFzw3ePrbaKRrSRxiR79CScSz4S2MElx47wPy6EZ6x42QV4R
nYEbQUf03kO4yuxGAZ/2X2DvnhGQD3wcVhoGTwk6kGOrHtfVTrv2QPpq9bRjDa/3SVlECN0oneFZ
93Kc7E1yUhgKlN8GOS6KMpTO0A1wfGSbqR1uX0T3ECXZOPC+DoUoj3oS6j6QI/VBUfSwoXn+aNSe
8KaDU73VCDEgHaPcv88m9uYOsdbcN01Ug5LGuTVdtObEtkanbFE8BheyZox9ZXlpl4mJcMTAQGD4
tjjW64REAL3CbcP8GFzvvkKjd/pvtvXpQKEAcZ+Z4LedXvMYPh/xFUeFLLjpceXuixP1K3v7TFa4
7RX3fmv8WjC0LTNMOlEJIKvvnHotwrjqyHqtzNPOea3e6jRNxrW7eiSLrNmYddwAAkcA6BGR0zdi
6qR8vn6LO0r+fcwrkiRQnMi2e1o9J7Wgb7WXD/iaTyptfCX7jhgGL4SONHEpH2ceBULJNJLnfjie
AaFmmeFlcgFj26flyp5rHhRndaqHuTm/azMXDWxwWOm3Zm1f2vJ0G1Q1HipwAtjbvQYPF0TQ6lbT
22bvBq+OsESdMbhYg9Idp1D+2glFVCXf3U89rRO76XcFuwkvHDN8ULbLh7qzKptdik9c8lyhQfKg
pmYkGwqlbRKf0TBAufU2OLaTe4pyey9nB3cbZ++F6i6e2fxNeOtqQ3F9eQ/e2fz0RCsF+/kkqJx+
SdWV6BkzCRci9SS5Dwuye0mMbKQCWyaJL9qyvm+5PJ5tNaI13e4/tTX1fZxkHOgJVA7sXpbNLXwh
kQzPd9rlt3HHBY5cxSi9/quN4MLZiAzf3KA2q5aHtG0g7VLUqmPXmNvp/NVMqDBzbuf3glWknGX2
vrzvb/CfT4t3+p2cFkdtdutEzzo+PVcqLhqFA2d1zOmnaJ1cB2dnlT5X6Ucd1EwRwYozp38uRy5L
KpdSzFrj8LhNMx1IMH9t2qvrffs4xc87fpKH+31f3LfHYn1xx5zODeoCHi0tdGl3UT5X7+PK6ixT
ddR0Zpk5v5CghoLX9l+dL2RZK5LknZiR6N5j3pGW6xjzzmtjlcg73slP6Z5Gs7qTHLx+MbKU4b0d
nW+TZzulZWttnbrjZzPOeEGxLK5f+XF1vO/f7ZTzSS+/RFGgGFaWQ22NE2fKMV9omAPi4EcNxQLi
KuYyg/+PJ4iCRmqfcAl0IqN3WNDhSz+HW6eERzN8NiG9X2Rs2FWhGW/5FfnhU8g6VlS+c/a1AokO
cjcGsxOFiaZ7hQxCRRv8/CXAUUTwH9x029Ph+iHgRZWs7alUFV3mnjADyt/BBDMsyIDpXm3tdY4N
s+oeCMWBRNkp3J7tXkFC7EL3i1QjTI59HrybcUmqCgH7s9+8d1dxm0EbHXta1tXucX0kjYT3BCrV
be9FieYSdVLORw7DV51MLvPh55O58TrkDeqqd3WiquLl+6Lq8Zm2vUz/UW5Ljs5F8KkS7+dDvjJk
NHNQGoS4isvmuQYwyomwxckrti76xb+B9wEuYBz7KE88yHjARiZVWIUvFrDjpnl8m8VM6yydfHFk
sBdyxpzC/fyba/90A5nZ7AHC6EmkYVHydRHzUSBJdDyTiuJdLOIIrW7owV47/2wroX9HJnKfyRHw
C1T8C0uSXZb+k7/KMTu6dwA1pUQI3J9rAtG27VWvTQcE9TsAr9Pqwcud5kc2atybg3Ic5vj6dIaL
dzPVjpsbU6LVv9gsHiHABoRgUzYqoti3EcgOMfjl585yk7GZbUdOHoOtodygT0uAKidxG8LZQgTi
8gDYHLXzHlnQUKgywjfiTpM5dUFVY9E4unoKa57QloChf8BxUC4GRhEDJCdRjyRZJZpspD2eY9yI
DlQLEUHFCbSa24UHJYDQk2bKkDyMqlkGhGgEZYVtMLwaY30/hhKaV11nRdj/4GhkQRdkJS7Uor7B
byETq6PFBuJ2zQv1ryNkZBZKqZTOXa2LpFI7VMbU0i7f1ZBhcwTUCeMGwx+U4WoJZiqv2h0nGmIL
E/RAlZ/bLzWxFAUCq2tvEcI7/6D1CqhfkUAClbdpY3eBmgmQjPNBN9RcF2x3KVnvDBgPsxdPY16E
eDu0vVuXtbHVxHj29v1GjK/Trb7eP/YXDqjVv3yKPGYfK1YqaXtzBfzf7SJNE2jAfxtqflQq/ynQ
RYeXY6guS5Tteua/BMz/cWGMbvOG3Qym0IS7i2pVrJ8zEhDOloWYjMC4JrAFMuP+2Fv3cPyFe45Y
nLJ49IyNsz8d3rvjl75SyMPuzqtkzsuWt0mDwo/webPha33/pcwR0kcid8ne/RZwOWSvv9GB80iU
9Nx9vSTNsriPFbtbjqTAvy7RGrcnr188p8jBvJnJRNAV9JJKfYsNZyr0i39Xo5v/M/0ZTmj4mljR
ZUD6he5BFMeaCokGmp+yOA+vYPem71Ux0heIlLfSmMdv7nT+ZayyqaRoBtBe8piNSckhGLScLwCN
n+shn0HCZ3Kj4ddkhEgINCP3YEQtqh9LJ3gMGMLErXHCDZvfJ7cfUug51VGyWDCmUJDdVx9G3/qM
riTtexP3XX3frNIeCttcCpvKBK+sLkp0bC+/ngQy+NP5HMP+qBfrMvoug3xKuoD4oq/NksbLvnDR
sp/eE3tD4uTSNxcGfDQuojM6PrrojVkIVnDnbibMuttvOVErr90yZ6MzxSaoFeO81sKNpHvDJ2hN
F64pXyyAjVDxjB49YvVmmLEWdBkCKAan4JmW2qbdpROHptiT1fhu8HBX+qjp6uDKukp8nSk5aPD3
nJHEivNeNU9P/1eL4hBdGzbfol3D25vXmymbjJN/jo8Hp1uv2TRc4yc5k6U6Y7PWQWlXNMzqvsg5
9mm0y/g0f7IvQKki5gX6RlOI/EQkvhhWw602U1g7P80OMhZHnZH+8LS1iXYi5sBINze/yiRfOhs2
6K8roPZmePxidcT05vZ7pzayusCpn5mxurzIMmQfEnjtBxQ0SHc5CHGZHpLsoFEWLLCAlYhHjnG9
se9kO5jTzcURJM2xi1C5TNYEsHvnLYL5zOS9DkVZ9kR9Y4LZHEkcy8snD6oE8wIMQSmCQwZlkxV6
QerPveOjHtX4JXYfaJBd/eQXwUSW5uwfEGRl4JBGgIvTNcZUyqiVtaEO0oyYIVy9umtSF9AUzL6U
uYS8cB/IrgLrSmgyZ0rhSUQi6MO2RY8XGEUyQuA5hCEU7m5MxLjokOcFzErpBJfunjZtu1spILLq
UUPq8DekPiDKX0adPVqJ2/aQflNSjI15ETXxq2cMkI0hxbRPF+eR22/2FRzOWqrbc8pY/ntkhMgv
w9LAnZXSGTZUk1cM7oCKkGd2qdZZLAjWBph1kAMYHyO22B2uFrNTlwuv/B2agYEaDW4BrAtYDUcQ
FYq/asJmcriHQ6gE6FqWPYudEymKhfp/RJ1Xt6Jqs4V/kWOogMgtOQjmtG4cRjCDCfHXn6e093c2
rbt7LSO8oWrWrDnDTwcFFM6RlASKncD6FNjDMmzFp+BI4fievDGroBQYVNaQfpAu3QUOYTzM+6Yn
DasoVvTBC+0zje2uGkHqjn99nwUyoK1B28lAcIWncQvu/UN3EeTuJ1Ai6LxRZr8iBeFCcOsZmlPR
x6c31yp8NdTd2kr6qI9U6I6eynegkaBNiwzdoCjnoVJqwvqTDuWogdH84Bhvt1e424jC+GTVNDA3
qPuxqw5gCKIW8QmkOPQTAFN4P8WFNvWGrEGoSZMr+Gz0QEvgE4MoPDz6xuhHrGg1zQIw6ZuMCsou
A8BqNpSNKj0ZtKCM6ThYpd3zqhnmlJxgtnRaMXKL7iV+wg86DkiCoKUeB3SPB5hOWFckdNDisrMu
8YeVor8MAuatp7hr0GRQQ7CSwI6CwZb8lyGnRCnd63irrAeqozqar0x1t2U9/0S3AA2NCGEQWGRZ
l7IQPARORYSPJfU4/EVoHqcYAZjgUqpEsUdz034rYGIOagnS9THU6v32BTJGDekVNQOSWfTYqD04
+yUu9g5RIB4pRtLwvyMPklHh/D1pgoFoRRzyDPcTROT1zhV7Ra+IwBn5ZDe7lYDF40uNqTC9cDVc
yVLEp9Guo2p7ZmfDqcIjMuDq4F/YC+TjUz1Bc4P1ombt4zTee/ogjz4DyuPJaUZ1dNOCWKX7qdPq
NQP4c7DwkOlgCr6iXnP4jh7+olPfoLBEaGpWmzwSsSO06XycH/jbDSGA+tCI6fuJ6LwLofTTQ/Gi
r6KY0eSBQpPzRnsFs6MVdTVUtaGKHu0XZpGLoLHw1Mm7NlagobEJiLjVXbbMu3moolbVsl8VMAqs
2V17nEFU+yPzKx3Q6zxhTSbmhbRKflpLneq1PCgddJAJYg+PkM1XuXaRtm9r0T7fGDU3pdpQrPOi
r9Hz3SLhqCH8Qdh0x3eQIUg4BY7GjLvFx67YcOdoRVbRpfRZeMHz27gl+Kx+lAim1Yh/tVk3ue7M
MCoHMG3JWPcozLhkvfgEHcQRoIWzK2apPk1XCW0bDZInE3jySgRNMr/WZxU0ufMEuaJK0p8q2auU
eZgM9X6NSjS90BWtuZrqFNcIewv8g9meWwiFoKtwoSpgAnspcB2uziIyWFygmKABAk/65H82i6Te
J8gEvT5t35oYQBbArG+rdnSUIwRRG845qDI0ZZokeS8dh/GLaUx1OEGRiKUBzXaQth2/6dBGuBnR
Zkp/9KSF7H2QNani+fXxM8YVwkZCxz0mT8Q9NPdBzRbdn3mKlxRFXyfb0uNAI+eVjNumsThGfM15
0WiPtBy6CAjXsnf0+w9P6uhY2ztrGmdg0dPuRUBOSzzVZ6lYY9iGq949AZ6KEB7AuJPYCNO9Hk5+
vlCCS1iGWQ/oN8iTFn1KHxoZbt57iwzC/Lpk9cOxrRXf6Ymvj2gwdbStMj8u85Eaq/F+UB8jmojL
vAH7kW1e6pz7jhpoCMGijP3CpYqcEXFMAr5yCku/gTCI9xK3rQFyZY4yywL1jzSGcgNBE/Dymc7q
lL43TTEnmbeAnPXyT1sd3TyUsf2ZgazgCw8yLbgRpA0um+IP2d5JNj+MIGlifTskz3jeLZ2iAac+
PrvnDnXAVCaxeNmb566B2YzRQwPK1wl/+u/Y6FUstTRBOIdO3FrSuT+PyErd00aUnhAHsO8B5dXw
yb6h9sHiULehuJHc4cgMCN/U5WKX99D8u8YHNCTLuBlcg5OPijC2cKQN+It4aBnJ9k4RjRALCXeH
+PAcVfSV1/E5oppxGp2C+45QhXgSmYrcJoi6T14dqIQ0Lq5viDWjODg9BMUOhdFACSAFzTAE6lfO
IsT3vUeHb9xatXxqCJiotcExn+Fx+Z5BmG6bx0H3jtfPPgIhJPeoTdGI2/fvXm36hJKOXHv3CfcM
MQNAsRB1ReDrGwV9Kl4pbGSrUMWX9920yid6ThDZDzR5f5XE0VGlJgJ/d0NdoGQzTK0FFArIH0Ni
uQUmwVItKCnDtEwU3E7EqYVDGe5NhPenDsh9GhqJpnNBSotkprvzm6QW0xKjTNRog2f4DNsxdDiu
BJNFiE0Uxb9aKJx8XFumzz5y5W2Hd1c2nLc3aJ5wdah1Ho5236pDHkHgCKbqm2og1eHCqlF//6sg
Q4734+fyQIFfl44S+PtVKsLZ1KKUNapUXBTKTWR1UMcxgieFJoEhJgQJLh0iS4LWWikq3k9CgzPt
aMXg2X9uA5bs45ai2uLgNFZsHwAnuLJDbFHBO0TfF9NoBaCeTLd0i6t7pSn27RkGfrosLrQMiIze
DZ5A3VO4eIp5X1jMhnS62N1QVo4I16kmkUvTp9Nc4uqlL/B6x5dGlhkdpxJ2KAiGy8+KdewBnROr
Rpaze3c/pI+7XLVo3rFydKFnhObXbX2n6GwJgEyi4bVvma0VPXMZJ2lJ+xzh4IAS2H3XHENAwHQP
lZpEhzy5PTWdrE6gE3S71GrPlrkd0U7JWoQJ5wTD8yd5MYNtRtV9T1i6JZJ+kLQza3UR8cMoSDGE
Wc+pB4olt/0A0+rsQ3bRhnVzJ8JpO1RMj8g5MYjYQnSzVpc9EV7Fe0eNIrUey6ZbD5QEFe4azo90
LmAxcAJtgd70xPzDMhZ2htoJJe/NpZmcFEqenfPX9KgA2AzomohfL3IEn3skzh8wsMtaT/AtYEtX
rC2ykdq/stdcJwYSlBZoKE5ElXee0IGU3XySvdbbOXVq/nlydXgoAm2dU4efnTXzAMXm4an1ZXrw
F0Z00aw7wrGv/oHSYn3fXSAQASUG6i/6lgoELqDspqPiW46sffuJytV9TJWY8KmGitHTu3SRtoK2
fg4NuqcHYt1I2AYVZ67uiglq/rUOK2ljvrDuYWN9ecGpeB5t5Mrt9lxZ0QPh0yf4CLHmPY+ob2cz
tCMm5d++ItlZYONzs07oy1OxWWM4RiWrDxc869Ge1MAsEiDiiWWiyLIjzkhfJWrl9KjUwZRkUNzj
5pZOCQyf0+hBpesU1JflhJFOvlfSabG5MkZ8LgCrD2Bgv+mBWEFaaxHnN0bvKY1tnym1iY995idk
q2WxfbGBrfSmfRvRftC26x8Iwyg4LuvH8DypAEbAC9k+aE3pHAuvNWYJM4ZXnw7RfCYPqELUuBbh
lRQupKwulsFo3y56rR7kHPwEfVI5tFEwpydtmLTDR0chTqDt5orP2lv04/n6XGxs9ias7trFToMn
+Y9lrEk6wF27n+FrvR80l8re4TpofvpHK63uUnObIfKadWnIogqf0a9BMsCs0RK8TMkXRuTYKxrT
kv14EXAb6RjHt7qpRyeN//ZV26A79kqZ0xCZDMwH0Ui5j05oU5y84xDtCRsqjrZHet4/QQ2iK7yT
YiX+GRRBg3UWAy56nQIt1PhHQe6DcgXi+oWTZeGRjP2vRJQHlKtpa7s3XKaROus0m8T3R9Vqp06Z
oc8u4hzFekHJkW2ASIyQitry2TnyOPzQqMJeJ60HXaO2sTTo/aHzWjPbSPYQn4zv4HC0UIxqy4Lg
5xJWjCtoBaMGSQzrJTJszOWbpWIlhVAxnhsQmbFVITp8exc8WbGTezkXgsmXe9zS/nY9Omn4nr5g
KsOuhbmI7BG58MJW2m47FWXjBb3MNPK2zRw5rbdsWBhD04lE75+uBk8YxvGhW5dXIp5+Ih2DEyme
KMhWM5UK886JRywJAcHxZ/pYPab5Sh+/++3hPjCWjUF7pMQvakfC6kpPLpQbjYwELHWjNvEbvNG+
SpDTovZ4nistU4UcBvzbtEGToXpldb998w+7A+2j5ASnVYVSJmOZ1XDz4iw0rSOrNCrH1JRpIqIk
3VW8F3E3/MKGPeZCaM5lkgYqDZWry6qFoSSelxhwPpJ3Ug7r1LjMVx5Rw5XKbs25ak5V72GeG1KJ
fRDbMlGg6h9HtU98RJjjiqIBWU/x9C9090yfc67VE+xKlGLbtBBKhG5yHaf5zXySUoETl3Zaudc2
ru/uCR5CZtcVqyVSOc4Tw8vHTv9rULLE9iq1T9F7oH2gXllsAlznPSyhuDZRnwFuvKiynex1lqhd
7Y8xtAeqBv4CMMQvBM1I4ktT/6u6VDfQGDr0b48kPXiHR+92xaGM7mmyJ04boXVDd9OD3Xo63hFG
J/jk04Wrcn75+4OXL6hNLKvmsN1MGlr4RBmAbrLcXLN9aDDVoMVAKENCbbEx+k80tUrz3ecHBFiv
qDXn6Wwyh4bDaWk3wR4RVzWPnRYTw80mBfUBs/ec7TH55N+6fXNy1vyJllsPFCM8TTwkuRK7bCIu
oVYBT+PtZfSeoSyIC86gWh6d6m3pSoBLXHKLssfOy81xuNNL2syQd9q+YnKU/Vwg/0GODenVHgA4
IOR2dx+Oloq7dXvDR2zO0xjBW9HGscnbvToWTai3uPckE7eXAxvAprB0CwqFy4uR9TDJDxe73klg
KOw4/6jtct3S0XF0iJSJpPjkSm9a5gSkvy3Bl6MzbiQEAI8tOqax0YGkg0jnHbl+sLl8KzUqIqmp
sVF69Pwq80KUdfbdtojWv/rE3elsPyvbOFxTXYhe/RQdjg0fBprEfm6E555RYcsJMW53QEGH/Zzw
CDFGdOTJ7fZmiTvnaeAgfvwEnwU6RD5q9Nm11tWscUMFmS5Q+Rq9y1S1VbccNhxGOj3rh+WD4BB5
KgxVH+N6UPVg/IKtQ5RBH5gys90OHoxdHHP9BmoFx2CdO7gggfugFu+iGME+h2VTfdYeNodafMD2
FSwiuvjVjC3ETmM1WATp33uaR3gAT2rxu4+bk1NbVj3muI1rR6eKr3ELouTL2eM/S+Lv8AWTdJQq
lgbwQMA6WIxgqPC3+hw3Dh2mJXYJyMI5RGQtkumYsa5Cag7ugM0kRV57npb9hS3rB5tJKiCqfrAe
kTE4ad4NTjhUzYMHdawoxk8k3xgFRwLyHuHdHT29aWMVSLdnPs/w23jjUuIqPg3QpyG7UNiYXr/S
5JV3mzKpbhGRFRR9PCt35Rq24RX5aAXtJXgcSH8lNJyGZWnm0tmI5XRUlsFLD1ulX2yzJvwxH+1F
bXr3XrgDkpscXA0+PBoYYS7K7+h3I4XPXrEi4j46B5ormk79zdod8Pfi743dQ2ai6k1gwMMg043r
fOAE4SlstF9BYVGNAg6CHmXRgU95t1tHH5LVa8hafnqasBqsK+sEjYuPXlM0XYHulRVN4H5tVSS6
qzr7vgGWnfv1oLRRqPBv/sO/epgloCrCNULyRHNyH/1G3GWfrk5RIbwi0HCdNeft+QWfWLAq4vyM
PQH/IFopz3/sO5zoko57OGNiZqOh5+dwLQH0EW0o/thuVAIIKuI0ptDJahurT6CvYAm8zdYym6H7
n1GhoCYd3Yha6a7lH/BwgAZVRxRgscaKL5y8/o3gxea9j9v36rWi7AjLFtxMtljdrG9YjNuoij0h
EJlNxRLJcmB60HlatYdaD6MQkAOth5wJEQVe9FEe6ksoRIfBa8k2AoRLN/XHaxezMue9bzwTKJm0
6o1HXh+dhz8EhYumJXhjIawnylEUQ1hKt+SE72VjWwVSJdubp8EjeSVXMpjSFKoPQ9usUKrxi95x
3p61OtmguEGnaTKR6X9HBafDzEevgo6uwi7nbMQ388Jwc1qm4Ylr7yURvZrKhXiNwEPq3qyrfUYG
EDMsu+lCqkRf0vAyGIxePSK/jkqQv5NVj/JYlAhz5AAPcQUsHSEBGOv2JYa91xXNQgECb1DYCh/h
Q8BmhN78mqvbNR9HP+htlJntA8XPT08UhRa8n+JAGGJRBAyMS3ALZkT/Etc67OIRMYZ9f8I7Ku02
sAzonXcFdlh0swSEz1Pia4ctY3dHF+jeQe5loEaV/62w1fzZaw0FBcGfCnOic6JST1O9rJPT9GP4
73k90YOHKwJaooI0eE5P46x/HqJQQ9cU+ymaHASK/fOmMakD1bVF+KiGLGZURUQL+02xQRCQihpC
SW+rSfr0spo0MZBcIf09UibFKE3tq2ppEGjxWAeF3C54kTG2KPCXCTOWxxmyZRblbFTKqkid3oNa
HzLWc/Q2LCpCV/ZWgqRnwK5C8fHJMqEEei5iLJTHT2O9l4/vq8uY8XPD32QDHHgiP8o4+XhnPhjf
GFgrS+XV1TX7KIx2O20F1SuksllDIwCaYTMC7VgvEIZ1yfusFnlC0auj6osnSG2Yw41TR416cJsQ
BrHz3TvlDCUCqtVaSASh9jQkQxMCHyyL3leEQraHXW17bOyaD6+2JQRJWfL5tZYoiOJTcMFk5ev2
xJKLecNjA0HL6GqAY4ZfghyDbGH2A5A0IglUij6dz3dQ2ZelbgvCnoe0hzdGx5PDGlAd7Y/hplkg
WV2NqBuiOzrUl262Pvua36TA+rCQq1bZRYnVl2dcRigM4PFFEYnmQJqw+TGw2fZQms3lZf7YSEkL
JJmP3RAXwBbGLfFL86hYPQ+J5uwVaz/CoqA+e4cYIwbyRs0lBa8rvbfL/Ax6vw8VCrpV5zzW9m5j
dOrdJ7zdqYejFmX0EfVLvjVFairgSF4oYW22QEvg4zwM7zZavFFKRST24Jbw5ECX+DhtkFurHdTn
wBMnrLeeZhNHWnj7IXcKtlRwByqSWBJMiCsU0N2zAtuRUsei7RcLT5/sU1DHOuXLEjKrRlePz3x6
vBE0yaLGx4EqcfDfHr9g5SoD7mpg5UHz3xPQWoHc+virI4PoaZwINe0e4bfs6w4Ldb20wA3qpaya
xL4CwLSRKXGVzC1Sv8LZClouiCWMg5OVdlhKDzUHyiLERGSXWFNzmqAViwWVZQtNFZiy4/cLoBI9
lyH5NWAPZcDalDX6PCbVT552y25Bmu61aaHsEdhipRmJo1Yz0BMtOVJkMAZEAwjzql55/bpqX92i
DDJA8f3VQtnktncBWdpu424hYcWL9HNYEC+HmPWJguj6xAjUGdqtHtcfuAXnFTQ1LXodzvGCtZlo
o4svyu7dZ9BfphkMPJBkxjhdC2B2FEpJje74M6IgQ8sLeJdkaCRm6oj2AkoqiFYqsufXQHOA1prO
rWHhibH3rqrNjzmbeD4uIPXRIo7ihnVvB4tH+Ibfdgs+B1+r4npz2LpAY+jlGMTr7qXyr/vB+dbf
NzvvS9i4OnfOvP8ORXOqstlLLuPDFsVFqLsgKuIWO87QhRJfv5PHamud+iJvK9L/YtLHIm/BpKRD
QYTiMLmkOWdZ2djDK+zejLKGhRV1YLCNEMg0UL1uWPveFZP5uvt2dE/hjY8ByU7AAFVnZ7LoB8Ue
rxHyV69yCT1djLt4JH1lwd6CrOOcpkR54dNNgzNCWC9+zscP1WGzC+PJgSgeN6gNZe51/aatBgNx
B2mnTqmYVw2JJsyWnXNppk/riCgi/R6kMhCHqO/r1itk1SFDp4WNUO6rssxYtm7Onbzjbq97utVr
fbtNPxZK3VvD6q0BkpzpK+SpPk9W/vTxeaY5C1eCGTlUxM648Dd/SxTb06m57WOD2htNGpgn3RgS
9BVswS3O2/P2g/UP0eMn4tN71zFFrqiIPxT0GtF9e/5r+HcU8veOlJYV/xjqqwsCEtUYXAVMF+kI
8fKkZj57B4bLYiha+NKlh9fIt68Oggudc9Kz+juk5U0a3URe/o5Ey34iwgJNinhUmWy9o/J0ui7Z
bKXAi2dEbQT46eNFTN1lRjX605FmWlBic0Shi2q4dAN+u/7oTBNBDLmX3xQe3Vf0q2k+Cjv8pIHI
NLSH7yGnWm5EzcgTmsxa8isc7y1tAEGAQ67Hwue0eCq/N7gu+5hHzOUKPUxvCjxmAVRwYSB4I8XG
HiASbPxOnmtYyBbR59i29aSGFmCT5ASQiBIiNYrVSurHP1FteWEg9Ujuaw5wn7l9meu1atO54oCd
cXzI7qCN28SdNnQSXv3Fu8h7/d6JvZhia417DIBzqiCi+a0PjKQdyHdlpQ0GZ34vb4XMabw9W9tF
8DaRmJ9fzM7JXJN3ccA7DraDJEzGYcMRpVEiLmB2aQKGEMY9QRYFKWnxrFYioQxVg3rUydvIj8mH
mYx1M2ybToMJ9jsrJXERwzbJBuBLSC8iJI2cGMx1Gn5zi8WEqQsTiFj8G2hZ1xHhFrE5pR2Lsj6H
KED/dKXPdFScHPSlbYgAtojsnYn0qJzwWM3Koha888yX49z7ipiRbRaBCD0iwITecME8vwbn4I4V
DSYqHM+1/qf/letqLbXYY/AJkduL951X+GBuXQ2TiNhjgklYsMsdVM6KNaAJdOBw4dY3ZIHuwiWA
fdDL3tHitLPvNLsNr1w3UOJ7WfWgsAkQ0Ca+29X6bVF2Y7igs+gY/cqtizRy0cmSl25nlLv7C7QJ
D8kpAe4zvN+BACKPv5GmAE2R/stRoy7fsj8JRWVszwAKWqAMD0rRYn8m3mgs19+5vZi/fW5RSlxD
Jovd/bcnljSFwU4J2lYZYoWt9G+OSLNzwVjRrh1ZATVP5zizYsqq2VrfJi/nhqzcC+I9rF96tTgo
AtAOUNoGopLqus5ymi/rru6J7+Flshiyq54mkD/cdhcFaMM0+ufgtTsju3lI0t4pKZHBInFhSZZb
5b5p45VZdLcb/adbujd4CRqL8jFQvHdIz8h3vdNBO3SrkVBr99MYxAi5Mepk/t47TVu2nJqqq3+/
ouHkK8NRBsqg3qt6jYQSkC03lmveQy4LRCjrRZpBt19fhDKzQd2VkaJ/b4b3WMrYEVnQ40i+p7Iz
PCpvfF8dJUoFGb47xfTwxeZBfwKjntP3Cc8dRtGfmC+UPE5OZvn9Now3t7A/qF/LsJF7dts7hlIL
X24LVwaewGXhx8t2og6oOf9/1IcEVfxbTAWQM1qBKqhBEz9CC/VGHMsMpP7b9la11+sz0xwEOjjG
r4g1ID7G0FkgvEirtQgBQRiO2KxYM+W+sFZidjBCgmW79aYdzB9yc77kv4W5vJncs0pgN4ddRN0l
AOaKl3xIVAhJedhZife56WHTJfzpyCS/B/hTgD/xOpwnHioCl781QCLC3WMChm0hzs0LylwQ7VW5
ADRzAKryeFgAIaMLUdJGeGEFrFzesQDfbEWHepAl+YTKEg5XbUYiUqMdWYNp9/OQNqVjjS7fNzKL
4KfB05WZw2S2xKhBDhFf/Ekwyt9kPy9mxYxrgiYjapdcCC4IMBBbKNvnDahIbBUe07O3j2UflV30
5YOlwOhkOYMJEHEHFZ/dE5U0R4SZwIx89tKx+DxIi790TsMNoDrx304l14LOdBZlLt93GZclHcEm
Dj3+Jos2Po/6nD+dznwK2apTudOpOWWt5g9LuByymcklbayuWzzvnd/2J7QaaXKngMjG28BFro04
kNxEJKhFXx6COc5rpg0pVPIXV34Aekr59dL5APp6tFKcgsYaaZruKVC9dKmSF+f0tj2xgk+TOrl6
B7pJq/9GKsgYyk4ujxAtjuKr+yOqFYh1SLN5G/19FESeGC+0SWVFOkAoxbWOSCygpQ6TAeVfmFyi
QCLCEfJbSMjQ2u4U3e4Oap8kxITf/FyeQQyFSolYUaEPyCM1DhJKMnTED3h2A931wmdiEC5QLDWF
rjHZbKhJQOSFZGpnnoalqeF/5dz55d8M5ZQ/YgmQTPPU5ZqFXMm+KIoA+kD/opABTEzfcA9UkJ9x
hR3qoZ9oH36mWCXyQoBekK5ghf7BIGysjn8KdVMMF6WWV3qGK7ERid7vz0KVrKHCJrLkhksyJT7+
QFMnT2cVpN7edKRshTwZtBeYVgiFQiXutsjUuzfgIsHJ4ire4zxB6bQIPwFNI9ExUjpHnB6VzhNj
vBO2F6SV8BY20G+oA182cix2cqQIIE4Mvvhl9GENFnkuCmnKrJB0sDE7jOzD6DAqJqILdaYsagxr
w+IQtPqfNf2bR/CUvbQrwYz4/WE00FONM63c1JCXuwQydOrf44FA+HEiQ+1F92Dh6Gzu2CZIHTWj
4xLb614zrifNGPvr0WfYHuczul5Crj6Vg9nv2E+ULu0Nza8EGJW5Vl/pZp1neA/lXhmmEyw8oFF2
FjqiB7cZfruzxa1zpGSc2q24FT94oYOIrFAzxOK99UcDxA1jXFqsFuM6BVvYjvK0322/q7fsOlCR
MhRgyPDhLRk+jN1mLIa4D7zB8vVxV8ugoN1EG5gvhHAgHgR9UQUhE3be8xYB7WWtjGBoMrglhBKj
DxGaktBJjq9P2r+B34c7AvGeeGtYTlNML8hwQoib/mN7G988QC3vtS0oopLsQcytzB3+Qp00eo0a
mEhfB1Bt3Bo1Q/fSo6kSElvDvvVoT0ISiuoXEbn4KEngLNH50Uee0oWB61LPZXxAWc/oYSRuo34c
wPbgjwFBqif4Mk9EUxrAJzmDJCQptU/xtcrxuDLWeQAbmEVGjtJZZGgPPRBJpHmLJul1k/sLnntw
7zTMi0VCqhkeWQsDEXERNRjISegmgd0SE6+6f9Gm7TBZ4YXILGcdeFpqDL4ciyKODCAZRgWkec47
HNXL7OaywEAFxG3Dw6l4RCOfENnJKUj4mfM0ZPCMPcNPVilZD0S8i1qJV/uelb3/vJvPhKo3qMeF
ntaWeQQjI86OaBmlluEbLt0FgMl4bQW0o74DJBg7OaBfjJfqKOc3F/cx/In2lWMxHhLKJC3qrtSJ
DTG6JQme54RIuDME39fcR2IjluP35L+CRQjARdc5Q5BbjvQh6Dcf7iImQV9PqJMtckqyloAFmGL0
1UDygJbSoByI25Sox1wkC1uLMEdOHgYpj/L0WhI03HN9yYNEUUdclaBO+YALbBdiInTpysaBxSRZ
FB4ADh+RrElUgu5/+ObyfF5IngyhRWPLjl9dxRYnNPly8hUN1NpuGCZd7CZ+V/eBvIV8miqmlMzB
iSFHRJiwf3akEf+wZjFDPdGTs2S4Kwk6CBU+zpIo0N73wIEJDokFXlTjHtzkbxKeobLhAAi5DVpE
EaTu/VKFXzqAkDC5p1TNo6uIFdtFj9K3JWLccjQcgABFBGtzNgpjJPY4YhWzw58oXC4BDAgGnyQr
FaVyiXIl/BDZayqDhHBnkgPNWwwldRDaYk6g0AwI5b5JGZE9BwkMovE0phL0YeBJlPEmPb8QSEhy
JjkZETilPPYWPKzEYunu0Qbjcp45kKvgTCvfq5USlclelJE+SlBX+6pboWtJxPZG7gEJFJFs6UoO
CepjUaAQ/ya2pT6tC2aXpuJvSmg4ZIHOg6JHC2Hvm/+LNCRplOhfbk/306+N8YqwNVzgxcfpQyag
QhOQ6EyOawfCaqjHx06+o7rw7w7XFYUvmAbA0F0q28DcBn/T4leYorKeBoSzPu6b3EiV0Dew5X/V
ZuEX648HxQL9+bpreE2XZl8uU5NL9kv26pgpio+4V5vv0d44kydevxmhSNrjstqTPPLMJarsD4OC
WNRGiZJETSIjiYgkxf4ZbIn4zy9OWvemDDCmtgS0knAezCtGReODMz6FuKsNc2u42+0kjTVsrfcN
RmR8SOK722UmHla5iYfVlP2XgBsI1hwoiTLACqsHN5TXhRrBfS1Ex5mDVpOZhM/h2NphytTPzB17
HQdmlWEyn4rl2npNor9ddHrrTidZ0hJsLsdjgu65ziOSubgQyLvR+W95KX5qAl+sUOYxVw3mWbc7
Sk1vvd0Gg1Ew4pcjieFXK/lprzOdy6VDW/d7o9UdUfqDOab+zze/QSU9hWTO3w/EYxQCdjBOcnAJ
6H9nkwqSC+5h4X7G+/MmdBqIFB/ycmKLiGofZGxZs1c4tWFpJ3R4AVtE5UqiUtASAm8y4y/MIkDE
1iCOhqe0sAeZiyYT4z86ihvnZnI2kYmEoEaDwduevbmjPMgwX626iEPKTKA6Zgo6kpKmjEbsccil
3CG30jEOjEBdiGrQD0oY0+xhLTHOCzOzz38itQfB1K7TPbGA3AQ9gB1RsYW0Lt+ANmH+r6MudAlE
kUiUmxBx/JMvtMKArpDuh6s5oa41rWRYBmzaA7ZvX7DHy1c0TIxIxYZ0yUA2wyXvjMOoyAHel7eg
dAQOA3JlRT/0amg3YvDOOv9AuC2DvLv6dOrsBHLDzhKyOatt7mq+3BSf5WG8d1pw+SlLIWAoorkS
U4kdlQgpogXFWb96b/J+YNjvciFoUEopWnIagSHUL2r0sRj7L49iOuAoEqlMHcEWHl+YEYLD/w6N
7iDNubEX+pdIDQYCY+mDtg05/pt8Gk5KJkReZIA30QxNnw9xMZbWyGsBLx6/6aaEyZL8pI4giyjv
iTkfm11f7mVTY8ywR8mZGdP6GeU1yUlpwvhEsIC4AVD5fCn/5Wu0VqFydo15JfzG3cUc6TAaXTD7
88vxHcnhJ2RRxed13dMQ5hv1UsSHjpDgZHktx6Rfb1OH/YgyUYxgGpq3YqX3HjZJEWg2oH/UEwvK
0ruGNB/wEWW/OjuvHlxCBF3wjnv2c1ex2cIGzwGcSDQb2ekUjjKhIIL6I5J94aw7GnmDHpaBwYBx
C6uPDVk2Z1HMYjyBRkoqALU5OM0b9OeiaZTxIrTyBPmmvsx7lw3tiwxHYZEoBFUKQ/YWqDtxsGzt
2uERsjHEZGTJSgBVZssXQpWwSCyqRCoL1TdX5xXyQG4yVUUlEua31e0W4UqQx4ZMqVHAmgIyCKYE
4kgFymSzSPgJE73b5VEr/spD+C7b+fKb89udYWglyXw+7UwdWeVp6mcTWd8c4Oj1/pvJCoopS64s
wlw0FchTZnybAQLozLx3fjCF7GptKZUwVKEQyCuAp363HqWvdgX9fq5lc813mDT/CSq0LuzeGvAb
QOHrK8hq3Qd4LH1mJke4JH44+MoktZZlwGLKNTLHmTkcDnf9Yd+w+8NhOFyGCd+Ahfxl9eaCL4B+
YmPYk30UXIT2DllK+fo1rrCEyqDM39uTiycXUdY35WvwQj5PkkOnDJVFFjkBhRuJADuCwy/8jwdz
jh0Qeu4XLSSD42cLF14KNw11ndynVJP7IsMlM1ZLZHtW7V79M0JN6DSrUY0uqU//VrAKDTxRF5U1
S4aDXNoGZGmJv+WCS6aL3CfKaaK2/zskwe0T48gWxpnITBZH2QblmMtOSgF9kA0EhhF0Zx5yLqnf
DeiB+2bPUPAhZeN3yGKzJwlUKU+LoLDqweqkch3UEWmWJVMOEUnlRs8toRSdiWAJ4AQqwg9wcg5C
ZbdJ1hySOLuyZpxmIU2+iXFktBy/W0YO3A7zBuklsRCFDMNtxbg13ZjFlDMQircUizMX6Ifko38+
qA3+Xb3vPIMvzSFyjKKHh5TQt3mZpiBalqVx+Sk3DJwRAnfgCX6PK0OdJYUOLpgeRFmICo9FnlGw
MtnOBCOTWFkGwGrV4Aogus35p1uUaVo5l23t4NENjcmbQOSLhJWRQIJ0jmzvNpa8L7UzevmK1ckT
B2sGLFsXHpLccOuD5EBnJFvzDuhCPtQEbvd334Ij+9UFlQRSsBPBS1Ikiyvz+3zZ9hD4YktvmrLD
F+6BPfVpanTZSYQr3o0S0qT2ri9+h3tULutYe5BMiuYlTXpSQiMjnWcU2CQ73YhT4uYHwsgb/tzw
JNVS40a3cNCBNK9UZ+T/AsOUyO6JG5ZAP6KLqYL5iJbhBZhIdifZUkVktdZtuL+NXax/22GR7Jn5
A4XsT0Yxies3J5Upd/YRU5a94bc/NEZFCGHXeSFTLukIzWHQZOR3cOBZXmkPYQ2mA1zsjAWdunQq
1MJRqAZ+Zr+8BJKmYnLOLkrSEbcsWcgl+aIAzK7a8tocstbSoINrsBySGIphM+1yf4QBoxFDrLdV
e9vtLwhZocVbWX9IIh+XMvFO9Cf+oCaZin9/XUbtdyllBT33AVpdqb9IRIT0EylGnUNQZFxaSG/u
oNIttlfcWxl0X03QrrKSYEcGHGn492AXNCf9zWYjqJbEM2KGKvrJkg7wlu4Iy11x712zT9fI4giD
pTomQtsSsPGJvxUaCXJ/uMPP95PuOhkyaA1wyMgCV5DlgtViuUyWYL9TQlyHmJU/vZ637mlOZ54s
hyyuMizlJoLBwHGoZ3C5RfG7ySpRDyuqufJrQfb+hdMyejFM32PhLuaelHMo5lC/jaQcRDckj0RF
iNZXaY8VTA+/UbTo+m3C4ZujU6OGBMi+sOZD8aczl9BbJg/9vry2DHVxF9vR9iwR93DMVxgOfdks
wGU2rIbfOcBcIxqSdVDckaXIJqW2KV+TyBlmAYJBEtIxv2LCS8K7HAWgm/Xwcmbajber0UH1Spq2
VLIeWGad+TIYjjGX5GPs0WItaFJV5B6SxvSOZ8whvtOYKNeODZ7VQyK+30D8r0L6RtpdDW+dZlhn
pWx6PxPKB324QgmKZJ59l9X/rbqi1SsaszyRGSMJPETqWiKhF7EWxVmGunVjAqg8BR+IAcceKSEP
OZ0SByGUwNAZofMGKjg9MgwQDBtf0iBSwwbjv/sWcC+tp5D6ia3prJuUk9sIfKlTwFXLu2dsCW5D
Y1qNjyHLOqzrfKivcsj0q3KrrS5dgi60V6AUQdWO8mGTXZ0nnftI8J37z1ggAkEj4MkxspuhDnaE
1JFAA+BaIzqV6OF8Js9E5rvIR9I7EP3QbQCq3H715B9or7GCFEnTuYdEd1HDNnwm+UjcwzOUSlH3
pnqM+57MUwGBZJ5+E5hHr2V3r+AZhtOlt2IftUfdV9AIPiMIP+Ry+DAoptI5RQ1fwwkFGHkRQrnA
4Y0uW67u++5D4hZCq/sh4SEZudtAaUo5PVXuvRJtMeIOS/Ks5XcfJhjZ9XNrJ/XP4XjMpjwOw6vN
fBof7SScU38dYknYlwHss2sjE0bwcnbDoewWofzH6o9x7wFuhCzxci+7QtpFDi9A0D7GLDcWfJBX
uIStCAaYVFFh6MoaIPsOY5iqqkCM4oL7jE4WqY2Ns67Aj/R/CQwJaxAQEus3xrPMGnkmiibsMy1f
0kj+BXVO21SQggN8uRD1y+J2gj8cOfw3i89CdhsUsrCNi+TA3jIu/4+q89pSlOvW8BU5BgoInhJV
zAHDCcNQYCYpilf/P9P+9sEeXW1XVylhscJcc74Bqt8b6+NoZmCXio0grFEwxasrhBRGe3Mif1oj
ZfQZv6eSZn16Lb/ygMNCNBI59WiIuWXStG+PmV6Ov5RBk76Zr4qfEXC2xMhkmcwfSwiCnclFs6RR
zuPr7082RD2MazqRPK2ZB2XFljSjrGYyRbFXn08zf351YrShpzG7uLX0lS29R9T2xywJ8j1JUH4q
UTiDR1Yw9IknF/7cRxmYqsckW1wmEdYRsrSYfh7X0PiNudRIbuwzlZhFCc4Hv3oijhARI6IcLPHd
iSOQC91tVcIcid33sgCcxav7zwecYNh/LELE66YjYWdEwk6meInxZQDIfkqAF0AvWCCMg4IPjULn
pw4ACEMGCTJ6ffwsOKvsJh9gvSW8K2jm9bFD2BdIxKH5mFROp/MRiQksqd9WEIbxlU1tjoDhhbnt
Feg9oydRBux6mNYSJaQw/xXKSJSEfjd934lsv1SbZH8iBR0+zPyIUwd9R9C3XzddtFgHo4Mal4MX
SmvgC32NKn6yUQaZgNgfs2KkOEvm6pazK0YE+BfIj7qtOGRM/uVa5N+CTAs7735mgQEirq+d26yG
0Sm/kdkczBMYAdThsI2ExPzbrsvr/6l+38f0b2Z6pHeZx2FvUs4ZF3Z7JZ1e8J4SSskYY5j8RhrW
2xLEsV7GksmXFVUGIhEeI0lUBOQv2NseBSuiQflNys+ID2WR9eUgUvCSiOufizcm2e6/aO7Wl/aR
aHC3yyy+TAvYKCvV7tSVL9pC/iyZO3g2IE7HmX/6z81aruJtlV29h06ljErQwd2jLPBv+M8SxkvA
K6v1vz5PghitCvIvIWgt64RRIT4hEnnqaDbzxr4Ed7IPyV3CBNi6cgsvblfagflFShJXj2+kESRy
BK/1e4cMJ5Y/i3DlGOocVrRl5ApI0xM7/gtq5VpavlwPSf4+9sCWbDjgYfzGo8SXpov/uS9VOwkh
7nup4aEByynaM4lvZdr5kMtb/aslHtPcr5oeyTxmTYb49IgRE5M9+SUeKOE+UzeFQikeyo6Z8S7u
g3VfvATVhQFkmQ2XXjhIz1xRDoQBTtIYVvQJtjalUvWQj/QBtk9Ato/gNXfFOpqmu9cOkmq1afbS
UKpiT3g1S3ZJi69zWyAN+rU+mF5tKB+Res7eVnbg22+GAbyyMjbZ+r1jTcXlkGxdw1IbIBWdq4HM
GDVTik4Ds19RbiBBkYAMvSyK3v4Gh+wbIGaB10vmMNECbKbXAjdnhpcOm+B1hwZTa2Ue0o2CT+d9
fJ9n09aAPjvQZMCN8wFAGJSBz2PEnmgIIH/+bWHMv/PTUCjLMoQbB3Z573Zwa/Rf6Mo1PHWs5V4l
Nm89XhPNr0pAxayDj36k9q5at/NCIM+qUq9DBbNiC3uOX/ELLvXdbTz97zqKMSQpWCxNRweMmnj6
CjR/hsUSUgXsrztWdWiSTppFfxXym+DKqKwQHMJzKbv3K1hzJPR8qEk27aexAG0f6EpzwxlvIMl5
maVHTNRAjBKYrRBNrTsO/P4WNOPG5jpPx7fuZQYze6ysPujukou7uGZh33/cXuXjIigwrqZ5r4aR
An6Y/UAMDUybv1/kJrIQeAM2zo/+ffxeNUDVQ529B63cK/CHr10ko1tNG6Q1bOEaKjnpBEq2VlGi
M2yfMAwUIsstbs9T5uuCcBYUPOaY3n3y3TaXD7fRBwyjA2nIAMcnx2I0Aug8UN1yXA1roI9InqBl
IhqsnwP+RzgOdTuD7/xtM6EzCN/oN5sWj/3D4t/cZbuSjGktCueAqaEZdmJA2iK+BS8jR8/TgttD
KxaA33j4sIIYwPA8SVlRxK6t7/j5EqmG9pIXZZTExYFSJ6ILxYEq7RjePb3MLfol+CUkOsNsW6/y
oOK9M9Df382bdZ80PtyhGidO6Jumq6046+kvmil7tLs4AkVTRpW5LHdPoGcQf+g1ULbmjw21R+Tf
WtShyKsBBmGy4Sl3YF85JzBwd/QxRPe7mt8OEnhtM9whzmGjaT3Y5cREs0JIBrc5QuknSrGNF5Cs
Br2eOk/3CwDrxKIJXRSxu7/OPt8+XhxLJ4wrJvWuEJuqLf3xdDSoY5bCab+s8+3r77WEWghFAscP
0LGGFeEMhmbxDDewD8dfmnh3HxOeLYKObgtxqGDP7m3VSjD02pKbzynOkEHAe8HaX0na6oEeNAkl
gTMqQrnlUq9akMLiFSbIo3C/lIpL672tUxdGO3f82KCE3lifoGwu0p1iOO8YpT8q8m8WuqGkY9CU
YVOLzNFMe7gwnqnHIhpKbd9Y521kQvX1ma3OkCkLZUz9QcRRhhTyzS3s4rAdVvNF+w/EgbZ8TvJZ
DfEUAxUWVD6ze82+mL1DggwaK04w6ozz+Ncj3olIerRGKsh3iy/V9Ic8geguWrr4clEORlr7rNjf
s+u1zsRK1xF714E2hfDvFG1moiDbPpYgP5Omj6JmB7XBKzIfCDqRxuuSu2GOKhULAho5Q9Bf8GTA
hUJ3BxjShNXwox807JQxbtDlutX2BhAfKEVpXY+ix3sKPv4Vy08EssHZ7JP1rbCNh5ugxETm8oiK
4Azd3bdqnzW3RiCBBSwX0d3LFzFgC0QhDgQhku2octUL1f34zZ2+SwDF/DHNXEz3ArFyGv01Je63
0BMjaQRxYnh2ntPrOt+o7M26r0UZIayNuKMVratQrQV3DvdXY009C8C85nyI6tb2DVlXmDGH086Y
vtcA7viNFCFfCOGG7zETWT+dt1dMCeD0A2y3UeQu2NIAU/ggq21ssNfdJzBdV1xNvtJm95WxyIMY
TcDhmZpqYjeHoK6r7ZsxgK44JFcFBZK4+FrGx1HbHvK5OhuCfsTTP2gn5/ZxIvLtMFFODq8fw8lR
sP1OGq/dtRWX50ETDbwzeqcogyhI+iAMhWPhc6CThb/NX6dZFnIXAqln+zwydkiObdP5ZXvZIi+N
PS48I5hFTBiIxnPd9Z5Zgy9zX7Jp2UJsLv6uYM1o2lUBqe4I0qI5Rs+rPaxrK1p9XDgoM2OnUfvP
eU9nU64MJBRWd4SEr+tvqCNqhtgq0mBQHVGky4aoPGR/ytNK5pAZ630bcQdw7UdtBgxlmwTX7w8A
4YlNwG3LMFyRNlzdhvqxaoL4iLZp2Bzr8+KgGn5ri05AzkaP+e4ADMQ4I0vgfCafMfM1fPVJMlep
hbBTBS/MckCKdfclKf62lY/fOHl1owuRGUb9y3Q0qqAMGOozqFNOy34y5gYgYQUPcQiDsF7ukMt5
JIgOQ7HS/17zzO9ALpyd90n8Jo6BoSRTQTFsup+wE9eQtvpay8W0gZb5cudQY8EezcsjzgGMS54H
6tIn/4zebzswLt0v9KRX93sdqtmqjQFmAdeQCk8L4S2WCJAgpXVfM0TqpoNt+AuIiHUlZYC2Qvzc
pRNznzdsLULOHFMN6B4YsloaWze0cDJ5tFDLIvTDroAKZNxy7TqR0eS5QYXnQiC0LQ0O7dZRkADa
QOL9gTMtdqziAEtYcbnZxcVRKCsgrYNUOjE0jkdIses2e/cGjCgyhYlzp1Z5shHvY9EiEmGCKtY4
2EbbglvGXTMhQUmsVnUsFClOtKoAoL6ppD1UsI2DcqdBJoA5W/bN7WOtMe2zVqoWF3cCB4b3RCnr
JqswS17j2IIfjkv5dcg3KdEE0aoP2+oJ/JcmQkqFoLd0U9DU+cFoOmgUv+9OG2FhBNvuzrXZw3zV
/I6rxD8RHeGNPDeAOlPxe0KM9p8Pr3h1O9S3qimb4x7ajYyO6e/MyMJ3dJuVm6v56jaTEf3+q1pn
CB6b3PSqJ7mjD4EljY+2zNtCMCxBi8m6P9FEsbixc0yzovJE0L8wBso2jUmbk417yYXwDZaqd9KJ
ZxsqVInG9N1vIfYKebl2Rf4fEfWWk5Qe92SQ3QKup7tgCDNiNvZb2+yNu4f1ZG4DgAKaeqyfsBb7
zgFwXWkOdMMJ+njsgKeoE7B7OXmBstWbLEjX+LqvU6cG5bFIA2Nzx5wenMTJ47q/9JlFtalnxqZV
4Pcu5q28fjoWh+SRtthnIAe6Bv/E3W7ANKGa2EIa+oaQPj9nFWWdvuoWahjgfQDHfcCOTiFdUtwx
9izHKMSQqGIlfy1N0y0i5/3X2D/HLUhdaEb+afTqHSwgNGYQJKC4OdZ2lMRBSZGT/jPGRDQAikjw
wZLiXTHFk9p6ws4OlWFGgHHrnRGqYUpcF9Q6uiSSkLE42azTJpo7B/Ss3jOSSPDBEhhRSKbjbUYu
CtQoGWSiZe8FluU0yXBEAaDFhqXV54ZJ2WHe10REFkksZhIg3Yg4nDFLkf9qpvxcZV+RWlF8ZfvN
UsxBqf+z6tD5T07GdjMsjh0geihJ5Ah1RBNwCB4eAdTslT8zfH/7yJJIoKMPvr287T20AYo25e2P
9i92LwQPMUZDVg94VOYgrplRA0Xxw8RXGvdT9/Okv9tvNBXJrjGVJ33mpc+yhVBTNSqm+f60fBCx
Yaz2tPFKaD+D7582NtfYZ1cp4jHWfV6woQWAkw2a+ImjPbW/YGvGLHDBNYNe6pyWBJoVDAoYTvTl
C3BlByUSFo6MWgN5ATbliktngw35hIuj29Ef3ZLBoaFXkiIFwPCU0JRo8j1N9vQ3YvrWE8Q2NE+2
S7s227zdE9QQABj44m0gKLXT6aVuiqCjggZUjYxHy7lPmv3GNAJxzlLfGZWIXb52t4obn6mULzAw
4hpI3xOiof9AOIZRHIpmJ4c45HTta6ISUZHeZqu6Y/MhekyYCpwI48IW/PdZOb+33oEZJIczGFGo
VJTqSZSTbEVLep8tWf1AxlHaSykbsX6mK3xyp4IXzdgqfETihVhW+4Oc+C2db6+csUXvF9RZ6Pzd
drdF0ISjOPM1TH8EXjPiH9Yem2XEPHva+1jc9qzECQ4RZMhH50V7TSCj+8o4GghHOSjuqGg+wc4+
rIipv08MoLIWm6sILB7bumioTdtTNt7VhtYngbgBvrdGyVa1E2LbzrxAglp0ouuSphMxJOYNNJLZ
HdZkCpjnUXTjhwZ7TR4Z0yK9it0GXbD+4jHtsOZ0Lg6R4+mv4zDxyTK/4Z2NAIUq+iCABqV3RjJk
mKLVtSxWBpILmtMz9sVRsdvkCME1RNaWQaqglbJLqI3e3rIYYKsC4xtiHVUa1LxG/GtMqHeNqSEy
L5ynCfL26E8pmXVn+kVoEj200WPDoAZtWXR61L/OSOoBUgO0Cu/ZtDHUKRifjbEZvnK7jfocubK3
w1LBFMtATnjwN6YpfBpmtweK10TL1hV6topDhsNeVoVYNW7kvSxx35mvPY+Pc1C2ugWSYObibSAM
b+lHdHbNrTbVAXuyHdOEtWsaxJ3WWWFxoK+f+BaO/V86hzuMwMrytUeRMgouyBKAhJ4QQFc5cVN7
WSEcnC0aB32NXE+SjRCbZ2FAFVzTvAdCogifoZcE67u50ardo7MzASCfl5k2S+6ufh/rnf6rA8A0
4G2PvKdUjvlw0sxF4Y+xSyaA1/oy1ZXgFdktMB8BG8dW82k1FjzS1m1o8vvSlkwv1jiTio3ya2Rc
guLqUpCt0CfU/bTwkfJCnaXy2pjAUFroYL3gN8H5vN304jVRs6SWqxGZOgZkncj6wGin/yN+itMi
GzEFfYtkfoKKyTRC0EKNgh1+KYKBBp7cyKo2otkzHURMcZSAEDqgHkXNDdmr1at7oyDTwGTGyjco
ZXT+ykk9//gkGFX3ZnhnQiqDRc+K9noCeZ2XYhihhu22Vje3DhjUZt5X0MrJ3Nf+hl2Aa0xU1lTk
BNVRQn8fset/wJOsgUM/Bmznc4KqTcETC5IVEek1zNbMY2U/DxqbW//2tU4jbHACebcBzfHQnibh
dZRNWsNriMU6yNnl408ESOs46uuBFpvYxiVoUV+J16FtGyyzzKQL/LvmzTmzwveYzNokDCuZMp9I
AOR+FKvIEXTh3e86i9uCPWwCl/TQCYkKcWqJpgzT0kQJkTm5Q7KagJROpQT31W0Ls3bdcTDwcSnl
o+RGqT/AIebF/H/I2RShCsGKGSh/RtPOlwrQqA04iiKA5hKiON+82feQF4O4wpG1FG4f4wZ1cS4C
2icBwCajViaadtXGjNHYZJ+U4BGbjBAOMEWk+EFer63jRobqMzTeURmjoLWDgr36zJozZMNmL9RT
vqwuMsORBUiXn72KNyGeL8BgCWCPTy5pTuBMzPxVUOuxXw0LunErh6lCVmlagbfK3PRwxnWOoAVE
GyEIUQd24ojU4Likyw9RG76Fb2z54pQHC+14icaDBniWJBbqhcBrlyQpguY2mhu6FRldlhI0bAB8
ZW6z6Zb4EzUkYM/Rl6VHfmUqeugo3thyvAMCNrH4eRFwEs6mDtwWLhtda7pU4Z8YOS2MTZwUcj5p
VBZx1hEWdAgOyGWIjgfjw80pgnxsfohUBRW+RPXOEpt6fENu41L6JDGegL+xdHQgPrRJkO0AgDFL
F49pdO7zlbbGD7D4iLenW/U1/9wH5/ZCf2y/19lFdZrP7oeNrnc6++3dh2Kr6hTgVQGOk3OgaOgR
yaEL2WC9BQeHPcvZFSD32VXU/mNjgPQyxMMbhz1lRSF8hr8baYWz0+6fkK++Q80gH8n/z6imtLB9
t+4z4sUkiPrInPWSAKpEpz27M113eVfWWPItUmXynsKmIwAXYIM8MeNiIX+fyKOhtcTPUZpBqhYF
jNnphDZRfLkNDERkKnGwf6NcMIkIpxFqmJH+RJ7snv+hXEcc1rwu1WIKNR/wsu5ed42xNsXWG3If
JVjkelk330iiczF86h1j0Q1F6dYvm8NGKb9tlK6+7jzXNeAclB9xO0A/FoRyPU/YIrHlIFoPdRkq
nl52r/mRVBkRYJJMTxNqvYT6Oe51ROktpzbtu7pAxDgb8Y5ryg438e8pwvNS18RLwn42+t/OUtLl
X8bQFWDXlAROprspE+AlG5PKYYEjl56W3qkgvLyu8hKdc1J8/z7BJ5FLn2af4HHzKuxKVGS3rsA2
KupGaIYQt74ddknYwbwxNlEml5OrUwdkBeE+4ReRZbq7eJ607y6/4puo8KobPguefOOgOlhyLwS5
7YBXdG8vanwmnP6FEbxCRiiQUqOZKPRDMigcDd03atFMIsRnXA3gjqj/Uf/7yAlLq99n0Y7jix0Q
XwQqVxyQOCF5GhLHtddCP7v28izkFQMTzFfYBeFrua3FzgdxXBJ3D5BPdyeh7X9fOKgkbdZquyL/
peKwgRIUeUSqN5fVoxU+swXhD6mHs9Y9h2zZZNcG2J8iOLvwm8crBhsF0RKGEOSZTq0BJh18IRVJ
0MSOjtcWEDE0HXj5HMhZlDWyjLJBl++L//elsGtnEi26vEbmyHjJOzkfhim88kNzG21N6DL8O9QR
yYiG5lCHh6OwoihTFoMCngIT75ZlyCCvE3+Pb+IvMBFC7r8M0aZFt6XuovhlS2Vb697QnhWsMrIy
rhS5uCCQyRS7UMMKpPAsBW0BMiFpQwWu+st8FJAAWwlgSRhjVHruoDHBHPXXgpbbrtfh26Z2pVu8
UMgVZM6vduutAQAYVoBCTCjeoSA4BRfAXfkCqCFv+aubCpjsX11V2Bikc4EH/ijajGJKr18QgOSq
f8hB4NmAbfYAKAV7w5tmQGd96HqTwwz/ToE2CUaDpLYtrwLPET3pL9QMORD5B/j0dxCoYBBI/3Kw
D0cSfD+YnslEEOD73MLr/Q3ADnVjoFMdis9fxzgwrTVcBsj6tlBAjjVkE0lJOc4GFZnxJ9Vqqf9h
dWJQ30tGhNw8rn+PHr7UkCIc+U6qg1/0aKgRIvpuDnNEevqNbgMBYYpiczpcE1AKFCraADlLaD48
+uqAfyYBAft1MKTIdnQg7bH7BYRIUWIn+FRhfAnnK8VngnRDp3uh6Kz5tx66yIxt6sWi+M4ha076
OdDN5GLoygS8sUjFiylmA25P4Z0QBW7xSeEq3nodZHP5R+nLNQMN9LRpJecDgkTEAviv+tWk0x/r
TKrSXxBoUlMXOtRjcpu0bCnRCyw88mu3DoXEJOV6WJKSFQNQxqYap8diAFZGNtIDjdp5TSq8T5Ko
3S+/WIHdQJ/cZw9es0WxIBpGudrsY3XF32pwH51nZLjBayZd1hL5C6wR/JuKIn3jEPkZv5Lzt/v5
Dj87+JnZD68miDVhb0pV/+sgyA7mv20jjt7VdsIYevK5f7X8Cp3nCwn1y+SxkD9kHkj0p6PbJB2p
3n02FMz7p/Ij8D74r/UVwDvF7zKxZCQbNiohpYN/mlwq+0Uxs7FWQsHcVHCWzt37LzERy5U/jrdj
p+U8KH1GsRlThTi2caV+7RSkmZVQCeXW35AKM5pBzmHS0amKzuR7hYw2/zx7aWvY7hOOVQMuVFAJ
AqHUf+g7nfPdNnKvj4mCb7a0jslfaR1pQGnSBzo6fbMv6vny5zNANQ0uWtKVP/VOpO7fu3RG4UDS
JS3nBt/RjK+o5z+4qhtSnxEF1eKYz96jYlJMMn6CzTOjGQod5LnHhIWJ5MCRaCB+7zosOtI2j8nP
6YI5vNemLEwT1jhaJqlPHkgeA/DsfuMF1Kp277OMGIBsG7fI9DnIFozXx6KzVk9OZ13uSKPx1cRV
DT0WnIG4LPlT7hoH+dM5KPhJJH76dUkP0dkkq/ZiM9RnCScXhK+aSkE2NA2UbKVQ3QYEeKcYnfKn
c5CeCkr56fLKplWjZVP5hkCAyyB5xBcXyrWw4fz3lV97BAWvkmdASPKr9bTsAhz612OJb3oARzzl
BzQz4U8IqJxc2gfSqK31iSy4gM8JB4IGNahDK+Z09Gn8gGcPCA7sXUkvUf4H8/vvL8kPL1MHOqr8
iAgiNc7vktm/gzx6HdDuTFIAvciF1g//DoeB0ofuwYsrHGYvwa9ReGPhwzESyQZUOTnznZ0GyzMC
TqbfAhjZhvaQQPUDEn3a6QeAMDFJfreVHQmHD2Bk+h2L5NjvQMpzkHzdYDg2CX+C9Vix+b5ynDWg
noAoyAEuZ74djwmAxiFRC95atYOtR22LmADJ06l+iJg/HqDqeoTncPlII6dWkFoe33BIlhm+JzdK
lHZVegQt/FdOISf7/XrrfWGO9p8F8ssDdjvB0GM/TVyDo907bndGYleHBiSmPi37RpIAeOBzRlSV
oXHIagFdYQdAr1275HQJJdnofMUKbz3G94kT047BCWeJqeQT2FP3mmviI1X9IxzCwAjRHxYMUq2o
i1qvxoSQCBu7PKTtg7VH3oFAiACD9JSNTd3rObgBQXj2zzvug2+fA04Mb5jY64QTE26PUrPnB2UY
AG4irsIij+zvu+lf30vD8rhPorWXMrzvSDKnIWdnLSDy4vScm/tGQJqj5Lj2piNdYzK/7h4DLhZ8
eX6bZ4MLGPrDO6b3wNuAEubh5Ew8yvPQZx/swhwF7EpOwvPkcmIw6Hy2eeAMvIWLeQx+B+WT5J+J
xfgIsENb1kmD7ajbPFAd5UI53XfNgWDGqZLIvl+7NAHIUZoJ37iHT9NJ7Curygg9Zc4lMZ1ljAGb
uAGNz0aYZrnv1DWjhFsCHg031UBK/NQzt5QYCN5/J2BTP5BfYlf+uw65li3Md5oNsqz8htiYlnj2
9YN6SEYCb9cKT35BrAjEhIgVhBnbZIckDA+MJ0XKJ+YKqShhA8FlvKnfQ8QHzElBgtgWMVdgpfiC
drguMuenBS3yirlXgmDfmFP+kJW/cJKdIPiTEWHEy8fz6XeFSCefWGyfDpbu0kgkyNhxJENORwQd
DYWMgJsDFQhiDA6MmLD0IJJQFhcbcuqXy6776dzDktOCHm/f/Te5bWy84A24yY43j3lf+CIRx7lp
ji29y+bSuYen0aXkzQHXnOFM3MFlGJZc+JU2iIZyHrkJURgyhyQRBZt+50eIbtSAeWiYnCcTXlt9
QSjdIE+QpcenDUd54pQ5yU625byfwJEgkoFF9sEFzWmgPdXVfK7SGFPMIzvbK5zvQdqJ2hK9HSBV
GRfr/O7SuzkeQ4ccHwl+rpAYGua6FKGMMcEPvL8BVXT5/3knWKUnKz10WtK79DbdIx0JOh4/GVDV
pARQtAZjRlPS8289boCP0hovl1Nik4E/s38N2V6cQ0Rcudrw1uPD9Ik1O8vEqQ4tuXn3xJaECJB9
gjalwSFA2ZTpGGQhT2xsUESk2sYdUeTwUwqs4MTwNVs3je6p9Rujv1aURtbb2KQzxRDyGVTjkaRX
11WHIOrRM8Y1sgYwqsdM3eo6Gn7WafjoCTDyNNFwcE+YkiGBtwOoArJFuu64Z0YmjY5g7cMn/QtU
BmPhfNGsPR4TPZV+YTh0B94ZDXnqsPcRxbR5KsI+4CYubKzYWmLXxx7Ne9GJCnZkBKzySzZY3P09
pHsyZjgGAI4hmxkcDROqgi8QpqqFYWXzwMZLehOfkb5BbqW2y1hFswqmIsOLfjC/DV6sXjTBHApM
n4haeq00OpogXrW+0mWZUm0ukIkz4HKuO3Oa7BrzUy+C0G6M0ziNpXfxq2jIdd8KnhS9SlBwgMTn
6AnzXoYKKTH51Wf9xh+BLjRnAB1+nwMjxeyVcresJ8kOl4+eqREjMypx6HJk7mJXeA5PPQxCpRvI
kSMZ9nSSU08AtVwf+cGPB9EopOXoV9JwXAbALbLzN3AN7BU5EMq6zBSo7zHbAtlzS5D+wzePcMgc
RTFVEVaQQAd1OkM05Ai0Xt2nN3MuaSQJ3Z/ymHgGGXMd412eNF0rjSWdL+fu3YoueX0ymTdPudCH
ODCNknD73GW1lvEOdIQQBwrqgSofe7d+Hr+RgzDGbLnzctbyP2vmtzzm6IyNp3fe8R1TFpM4HFaZ
xuRU4kDGeMvFFkxFB7MWdFNaIBQgt0cOEWApa5QYNbz79fR86ba2VJP1uTEHE9kaMMt91k2ZAOgt
3KfQmkDITclBkga/eZz6Qh20A7zDIeDCPnGgz9mCiTQKexv2xHn8r6VgUlE3ZJpgxO9YugWEWax5
D2nXL/Ve8exQeDoYO0oRfM6y0WQiY1WXFpa2rpnBOIAsYWz1je55RwvRUL/1gF+Q97jQjVh5Bm/y
ffzvxRRBz6bjyGrRmTMWCA0YFwLRbE2xkuJJy92aW/CRPkahbO3ekE/lyUsH7szJDzArsVMz5LZo
2B9odK6DgV/zxC+955pTv2T24uisPr9l6rOmY2DBjfmt8wEFuyWAkk4j+QcAf2PEOXAyHTIrrXkw
1TqNLz3uumUwUTLeEiQTUKnoMv9XBw2k1LJTAtqkkP/0yPpyTYrPiJFhyHh840hPzoLWoT1U9qbx
g9LIzeHOsMEsDiQxcvfXoTHoBKIK4QTDVVi5GeCLD3wDPy88FuTILc05tps0OEdj7NJ7SKSAtDDm
eYx3rIzaAz9DxOS8kifGBUkUwLxFuaanDfGF4DFKjZU30mCsIBTynTwAAAFgAvCmKLtSOVRl6JOF
njzByaKiyl7Y513d9rRJb3OcaVLLRrsCzLY578WIPQd4B6wE4Mk9BtZdWfkMybsAiYdZ59Bc0xpv
mR8jfZ0N7rtoyLBnO67OQV/5IqJSAeykGkfrXgYGBu/M+mihKPQBY05mYEy+mAXLgLen+SqLwxvJ
eVx3eNsJ3KPVnHNb0ZJ2Lg6IrfA7c0mO4Du+hsinyApyGfw7AKKSQL4q7qsDo6JybiDQNZ8JnsCK
gQ5c+NYjP8TpOJW4R4RkXufyl/UICkA0JOHHZcAvs+U98n/pKSw+CHvoc+RptuDZEYh5MuPSzLxP
RInkk9Jl33AVnywJ5hYjzfll8Bm3huqx2pxXmJ+SoGLECbZRQMfsuSbfDfVXuyQvRDV1iH09BRo8
XQFnF9s22YQhILCO2w4e/QTYOGWYTo9KT+LpEwhRIHJoYwhzdLw0JCSv1EEKFh8a3GNyDvK+igIE
ekCUitbZhiIFkhgIQu8vNOOT4UnC1lf+FI0fKsP3KCLZjHTLc8D21h1/HL4+gy258SDZfhXQhP1y
uUeUyOUokJ4hB+wfk3+bM9YrmQsAWTQPZ8DdEsuQHqUBqdZQFmCECmm4xOisdAltK2h08hdgKYNd
6DhENLACYpm5RQVK+jVVHhY3UNHkYlg9nsg54uk0ZKbmV+cRgB2WB/lJEkp2h07x7j/X8lhkmmx0
DRa257rlk9jmwcjHwVRJHmps8qhFhZme9vuZ9E28jKc8EX4nD5OQpf97gAyza9ggFdoe0m1IWv07
oqCznv89cjkDs9eckf1i7ZT5mcmc+VSul9ug86ORPSwIjzhIfBownWsozRAN1FNe2kNeVOnhX4ZI
RyBA98BYUGbTnRIjw5tvuuaoAySdYuMMMM6rq7T7Jjo+QNUDoOaTzqCD4NQ1VnsMWcJBxudnQJFB
23W+QVYFJ0ptWBLt1dWHYiRoaJZN4JQwk6blx9X+1lneNYLbPB3e20BJMM6CHttIrGSK/Co6drYB
rII8Ic+8j5DLa3hzsrlGVewPrZY1ui+WAu53QC2JTb/1YHRRu91+AMwPOgiSdNxStZr0cej/eIpg
QIEeWnN6aVu762L3jY1+YoM4ZZkB8wRoGXl4dNfSASVzyrpwmxsgA2J9aGy/U7TtpvWxPn5aXR0F
9l3bEemRq190RXGfaogVLThrx1aB7ODU4DZG3AiIWVIAn7mGKgPwHhtge9KlEzdQ5AczAP16TG3s
7vNyclTEOUU3k8raF12/PxoT28V0aO0vYFVY+BDOIcN2nzEHAmNY5v4ieltR92Pn60Z4XmRiOABT
vFykR+w7vra1UWNQC45U5dQ+8mvjF2Pv1StIHsygG5IruIwaNsx1/gpmF24yRDFzoqWYHKp7LvF5
9irSE3uyXW1AOtSIca+69i/z1/JMiRilPTKmU8kco1vPc7XBATNDp/7Nmcnt8sC3BTDH8evm8nAY
++jGPxrOpQl2+DM3Q3YBIx0R6YneleQx3kf3vra8um9w3FBaKeZhK6x7hobBmO7NPgvmDGoGyLWy
S/07T5kgFtHmOpx9rMv4Ns6XJ1ynPYp8FEmA0nSp/e7M8DOPPjaltBaJ7s2zh00SmS0kCUjtks0m
6YEow3fPU7jseWpq8PaxwCHJhGoZ1nPv+HZFC+6MaScJIK9EbxVQFLAPnFu68nCm+RTF/nZIbm2C
revszQiDTN7qs/77zbl+IHcrFL3mGrc8tEEATuPWwMbajjYkmBHCOPfB+HBsbZltNDIP1yAVgwO8
KGEPTrExcvwF4kcoM6wuUFPxFe4+xyRGCBlT94uEwNlW2hbg8RRXyNolfQ6YAr2nF5GzAW6MdRNs
ckRZdyLOrbVLYkVtM+ml3fbIYW4zp/muFb5QBA/a9H90OUBDeg9wA7LLb2FpzwQv8g0QAPMZecSX
UA9RibNmFagy1hhUgBLDFa3V01jQ3C8GpINL+Js9+yY7O00kbOBEf0mitAGcYKRk6xCbB60wxyDb
zSk3TKAk/jS76p3qmfELuHo5IozBbsMn0BJeykxxYSE+NbtjnTaSAhY5ie8g8vdkxcuhEnJMWoIC
NjXGDIc+ih1uA5bhUd4s+UmZNbgTrc8nuA8AITNkLkak+B5kbFP41h8nJ4fJpZEOpR7a9BoWyw2Z
q1/RvRWTjHpCwqAz4Alrk+cEeGGRYtc5ldxiHdYu/RXONoIvA2PdirVYdCpKU6h1FKpnDSnav8IU
T76wDHN2spWnEJYRxHBEug/oEx4AqmPOFVcraNUuCuU1VmgkgTHGtPaKDA1gf7Fx0A/kysiRsHuS
pQ5m2ppUDRs1oldJ9cuPKRiQvSOzCLHrtyjCZmcjJZUDdgu/mCQjiXQUU/QfRvnW8kwwROx0J1iO
dvNu2jVUl4PgP8aKyx6LbRULrvXoUF/o0CLohxldmLF3RsCScj/S4L0z6KBh5gLFWp0HJFa7KAK6
6U7002hTMW1d0NQetQsmNswkztNq1Qgv8zYiLwFxgUGdiHwp5ehylKAa1yWYWAzHvdcDosQAU74/
2A45847IHF+XHVdUUKr5kPw02OA50PVBB609ZPw6Y0YggpFOPqJ2JqRdJKCt8g/ADQIei2SJVmVi
MQN0kFulJ2MOwy10z7ihOycPiY/mrCYsRUGzMYJpccY09jyipuPFjD+pfbJ7kHQ5xAhmw0AY0AWV
eD7SQw4geBw7v65OQ9HHGTsJKXi4HIRyKEfIYxBFSpbrKXa2QEnv9mPy6fHxBCefjKpKRhHG8PIR
+Eg6fzaB8x9uo5ieCwsAYy8YVASuIfArPtuxVHm5bIRDjXssM6cSssyTs2d1BkQO4LXbDj8LYJym
GbxZRCubjpagm0djMuQ4Dnl+yFtf5zJ5A9jqVwPUKQC+Hr4AKNBJELEbS9j/zPbbJmbnpFWnF4gm
Ih+hemOMUh6Ovr/3x7QLG78v6TRSioaj0tNZUjwtPtkMgREQtOYLuboPmY1sFKw9PV/wzq9DTlFl
74iGnzxNUtCU51WzR8WdujvXJMUhav6Htv0cQCRhpMPFyEGqAsHx2QOydeCtvWROMnCbgx4rIeBu
Y9JZzKS9z4HAh6RW8ESO8QO1gTwXpT6CWm56bEyiv4+nkN649fJpNmejvqJpmRjTPybg52t0x2uJ
hXKHYiZU72Xiozh2/rPQM16158QTbLN9g0TaKNqcqX1W4xPQsT8cNZlGem1MAmfI4pDhl0mETtNy
oOBmPbkPENqUJ5h8F+g2gUAbfqn870yfclRIhUAy6Ewju1ZcM+2YvH6diooGkIzrCMOkHVlpEMpQ
3dX1aUEj8n8QHD44SKda7FkGmGqjPsYy7N6IGQiMZqAagM420DDEinRBPv5Wdk+LVxOVQVFFFb3U
NJTBvyDDMn3Hr34EJNXSF5c/xtjVPYZLVDucF3FibLPrI3wEGAmPUgMnPNwG3ZeBRQa7u3XF3Epx
X/xxRPKPSA7lXabj20Iq0+jKfro+giXvWeSL8XNzosyuICp/uqqoYv2PpjNrUhUJovAvMkJc8ZV9
VUDE5YXQdgH3XfDXz5femLlzZ7rtFqEoqjJPnjyHVjx24W9aMdHOFswdzAleKJzuzHrymRBrUBMw
7uPvUycH2RCwsBvx90Bo04x6bjX9MmdVQhk4oqQS2CkRdIgFZcOHH13Gp4PPivAUmVNua93yFf8y
OR0M1pjd4gQbDvJNbvTchhigPaeFpWJcp6JMhTh9dnHp/d3coJHGW31+siZ9b8AcNwZxsUSRGTnR
2RfxWa0Q0y0R40b/NCvdIvt6KlFu091NOL4aIbJjfHj0UcNGNAePBZycVnnQivakWlt6aVosYRad
EDP66nLtsYa+j6bdyz18MAIrCOrtfth0cckw8rRFgwPMlPRNGpGgw6G3PjCvRU096iLbuREfeb+R
MF/zt2kn1mXDEI0I7s4NfJUIP+BslXHfJxrzINCwEa1R98ouVx3jpRe/TIUfKX3CodPBhBX6nPKJ
bydJitGLEJV6/0Ikoo4Drw6fd/M5Oo5pU8OhzSU+Q1928kYhEM1ZOFeiDsKXgH9PGif0Zw47BlKW
3r+aPQKKJ7SCA8QRFvpjaeWsipS6LRjqnANiL1iO8u3+r0ZGxeG28aG3sOu3EAi3O6AkWRvdAxUM
gvJ+qFCilhJ5F4aUmJqjPwidECoFS+SXfQ3rXlgc+gXXQ4xp+9EDf5zCplm8r83oR0B74tWB3VBd
HJxU2tT28ChfvafwKMnZdvjcks08ISsm8DmJiWAOvUkWcreflAzkXGYkbk3skJ3ojZwykTZnwJ/7
SoWptp+KO5eSdNz3qjf/QwM9eK7gfCO/uR8xPncwzNakJEvqTmmwY62+OgeTINd+Qc9xWdW/6Su+
eB1WJk+hEe+xGPg5IUxfv95oMXUvN0nH6kor/goe47d2Xxd0izWtB8VQbplDsMb2y1b1GVBbRUms
W5qD06RKi7mEXJciLX0MZD7BiSSnzVI9JLquK7K5EqDzY5e1wYH54fnlPAfU20H+f/Fnh/08Y7di
kzuv4aZ1stfwGb1Ht0Vz0iOBVQ36IAngniU+U0SEB0dBl3J4O9PfD1mtMiQqIiQ3+8S4q6sLAJsQ
H+7n5W60n//2PmhyO1/NCKWRjDZ6yzu1DAtvWxY+qHGwDPj4t3uCYPc12eeub51olI9kn+Xa4c8h
fkSbIR7zuhSUKbvyKhFYh22tMgj5MjZvevt2DrVzbBJVA+fVKwsTqgM0CxHcfbJ6yTHhCNBkWMwH
GJAgU/CLY3L68prSJ8w+y+9ehpAjaJTYPxHoq7OdSP/8u6hzVJvESMnVXSnWqEawR45AFEhwmApx
lJWLrfohweonKxNMu1O6gjTOCJqgkXuQ7fgJ2/874OMeQ3gRNEQeHLkc2igpGAhN8JNxu+Uz2euZ
2ATkTIZU9diXjmsiZVYrDvDmo69vu2kSQNA6EHFZEuhC89BOQ5HhhhNi97ZkV7jsFJAzyoRolTL2
V8INcKEuKNjTvKJOyqdU6MBKjCDRs2IBy0bvYE9VPKhNepN0zkRucxENZgohtGzsMvS4gwXwUuR1
QmcCLJTlBrMVv00RCDSVnK42+aiVxCpcVLI6RrKlMnwr9rXhOZWj0o/5k4+7w9SQL25kGnSPcgtu
TKpVbpN3egTWOFb9xGXewTHF243ZB8rAj5h8S5I4JNotIiOoD5Qcv9YBVwPKKJDU7ceSCJeLhGJF
DN/ZsvvSrkq0XjpMHJ9wZSsBTcAhuA+ZnJNs+yeCYQrrw8bfv+973s6B74J5LFt5zg8qg9skh5Ub
jcAjy1DB58PTETIDPSuwQ76kf6chSQi9MYgLULJtmDTMVDuGvbVlbkBA6BFqCc9ByATnQwAN/0nw
QK8Nz5OEZW1LRg+lDvI9mfeXIXa3P4YElCG5XWsSDIMVjyPKnf8xJXgmRZdMhobXVa6kuUW7h/sP
keN1JbnaKSGX8ZWAsnvkl+UUvswAlexBrcnGeGrImn8H/Fps8dAyelBWP8hnfRATalNm44vHEtbo
I2M0mw7H3tlkOlAod02HdAgL2lpjj3qVIOwFU+z8i6dIJbkC+UCkuv7ekvKpQAE89XrYac1vsEsF
CeyKeCUlQmgscmIdT1geyIr8ThKiHKD3kF4FJQ8vWX5E/IsPsQCKIVSLrMNtK7WTfjBwH9C958+P
Thc4TRs03DQAzG6UuPkpZer4QtXbLJPR3upF4DsornZgiustDI+cvx8ABHHe2mE88zFZyYPX6ccV
FS9j7mQfFl9MNQXQWKD+gUiC94DmhRNAr8jthHmwuiBrIA/eyg1DYsE50oitsorziOitmInRBX8E
8juQ3a9/kD573j6QbiqHsJBOCLiRMJVG32kjOVoDEo/KfcSPzeCCvCUiDuY3QCW5Mm+hotEDdgkP
jN3ozoNsESaSIENIITHv8VwQOZwQOIJ3AGRTxgWlBHprqREwQoirKNFpiqzE0yLVdLo+e1d/2l7R
g06AddjcWgBThVXag4ROFmxeElKxNqGXhHUCmVzsB3AQsK3VgZpWb6keomWSFNE3ENxIlkiF51Ci
6QOpff+vsqD9rvyQUoqFQTX9RKhNN6no3FFekmm8T6+AUTQF2LLBkuj5NNVRizVvmZox/89cjoQO
h6H/5G4iEASmykyDNwyjTkx/6i0qTgu8xsmGPzx63KgxCiCjeovaHysVLjrD9yq9j8KnG0IBoPI5
byb9NeLgypp6R7IzMgFWzzzuAmprFY44Zo114j5FeDDupq2kk1z8WdyKpbO9k32OJrcOCOygV+yT
cNexoCBuW+wt0jL6M+yyEComf8XtSF69TbhvKWku+dIcGM+8TFY3G/3MfC5bLGQMh/wLO4jz+OSF
IhsHf9wiLiQ4a+cEYmSYwzfWPs/pboIfKTtfCHa4lnAnN7oYA2EWje4lEmJ8LyGQvB518BgaDI9T
nMswl8AB7LBYtZbQByJSfq2LZGvfhr2N7k0jRqXcJT03DnZ3mBubf//jo+SrpNwj69wPHz9njKAX
IM46YWQf3HECUnID70qzKOZIeHwp04EFI0IK+bCrSIMM4AT6ksEAkG8laJt33M3AHADmrMTrfqJQ
prxY54uBYZIpn3Z1LpgCFfofdUTtgN+sKF7loxP9tMQy7nP6ga1BYeILZ/KRHFjwZFu6Y2qHYpld
A7wzAJWvTFlSV+jt3QbYQZIXBwOKsi7x/B2oadYEiRD0Vyu9bnAme1ftEerrCoC4NDFCpkYAjTWD
MTjoCgSYj6YGl2AaePPdW4sQr+UZLywF3dnLpkM7BJg9MlC0uiLHah3WDyDNWisHWAKeJgUPHZS+
NjJLOzS/fuZ7O+Dk1giBT6+2opfxd+UUyV5d7c2D1vVF3FeUIkFD7EHMPBi2h3ea0qbc2ANsYJFD
bYBhl+EZiCTMXQJVQnieWBwHw6QBvAzMzJdF177nSO+eJnmbpxrzz7ujrukAiE7hrmugPkr0Ss5V
xp0JIxGxJhGSoQXShkkCDQDudKw9JjlhQO6xbyhOHr39MqS5gBpW4CtE9GELDZl3Si6N7nsFkoNB
qbGbPBl++vca5lzF6fapXTPFq/A4KY56AywXCtYkFQyLkJzml+eXkebEaXzjHkzSR0zcuQQXYG9j
GcWOAjvTA0JcGNqcsMSBL+hNm+O2/fk70UOud0S+G+aZWUfRfcqeNG6jDl1JhrNH946CBs8cKDKR
qs9C5LOwsv49IOWZ13HVs0mTyW7iNsDZw6Zt5zO5Ivpb818axXl3m4i7uUGzh+bw2qUozHpm9/dW
awPU3plQZePhj4EeWpMWUfKH2msT5TzQSYSCaH3I6AHT0csYwQ3BuoDeQTYIiB5sI7X9KwJDlNRY
Lh46mHrj7LLOHzZ5xOPPJEQ7+UKZjhOxilEZv+wvq+YlBNnu7I2nX9VGjTslrXcqy9MFUvhiJWnZ
gAINK4LUHDADZDkoZI1Yd9x6b0hN5TztN3U1fSGPMR+A/Rrl5E8efiW5EalMB2Yreg8MHqmXMW1s
KuxvKszqKNbYStIdtua08fjYYXeHV6e35gDtRcut5/gLXmFC4Th2wvoaONKFNDwuhiUZurL4IBTj
ClhQd7gs6irzC8qocFzmNKfhutR0MWIEZ8T5jpXmYhUsTOkJXcQq6aUK8mYYdulXP1HXZSgPAnZ0
zHRJhf0BM0+cdchczytyVlRgzwS5zHLyL54XvHjlafkJ7aIv3Vljo0gPhd4i7ZvbJOpIXP87WbQI
HsacnvGsInznSogkLCWukk+ELfuUMAIb33xvnzZv57Qhoy0PxvlA3elW26TWDBjQvt4mN6a1FJC0
jM/4+pzMr/Nv7qFYaEu6eB49Qm441ZtH+BxfsUKgyMbuiSc0AZqUakWY8UGUkkQYfz4qrbXG73b7
wVmwNbr6J/2POUDTGlgPDWgbZcq85jNw/sUiFEPgRR9aQPjCeoEzuMIa2/SnIIe21GFkm0LdOi4E
WbQfoZwsyTGvnrGvkZMWOezR0Tgjmnqz8aTAnkGOXpofyhZWxYya7jyUqcOuc4q7BBXSydCfdkCI
sG2Qa6bdQV4Dg+f6qK35PC3v8WeCmR5qCA0D0ECl/GsSWCgPm17xM0a+R7OLDjWcBfgQo/1dTGyK
GQ8ov4wvYAORnJ0OLNLg0ohH/AOMOvvyBhtVK/1FV1DPHOCQAu+K1eftKXfvvZu89iGlGyQs5hRr
zvPGEx93azeASTespLWQ7mUOib8Js+NMONzJOksS6ef6nQJBnkCZeR+CQSTbysA50ZFKl/y8QbYl
VIk7CRDKNOR6HIrKD2LslIIarFtvT834rZ6k4vTFg0dyMBLTL8nO26UPo5jThphh8Lx+u+TGkrrc
yfnhWzmLF1i89lyTL5/npKOVWy9fWLYjXBlc1yX1CpRh3J1Pbr3zcYt3BAxfKJRpB1+roOTEPg+d
N+P9SBhQDhpyghUwORibfAggtEK+XgGyID9Iwv07VClpe48AbOdLWwKpeAC3ze2RyBBnkheWCUj4
UHI04aZXxHSqR8KALr38DGGKoVROD3f9PGcE302rtyyZ1+iVw4d/k782j5wpmXpLUPQ3/sHwFAQF
Ybu0qBolvJ1aJPjAL5vvWpKfSxIrGbiQ7yXpzrf/vhOM4JkuLHknFa30lhAVM5QlSe6S66TOwJji
8xs1JZVlGaaFUvAM9rwvR326jCXghqSHDAJjJ793YVAIM21ycEzQ3ZLz/TVAMNzUBSQfh15kg95Y
ZP5LYC+9P/s3MIJfyJFIjiXjl4yzMsgeBRsD5xD8+JOxKwguIb9bOoJ0oLJUGSuCYvI/oiiuRhLq
X1MD5UNiZbHLIbWnzLDErudJle3gIB76/xWXDiU2i0P8Lo0iBh/7QxoE8UU7ibY75FvP9n7nCwzS
2HEyvKBXUEYelE4l8JZX5GQJSXXBHEj1ZchxwNU428oAshD4QTJjUlbilV38yK4qpqz8UNJmKVwU
63+ZZGX0tnKlyGAJTCLQwr/BkMEkw3ZkEslbpCIoA8NH1ADyoBP0nbRORvMG08DkW1oQKjQL+gZd
CLd8WEDXaFNC5Z6tr0SxdLsjFWIoDxpA4Iv+FDNfTN49oAaZPzUPlZHKtR50bZ5Uepe7ZocqFt88
EEk0d1wponD9W/gu0HoYno6e/DacLJyPXx5NEx/sqMiB29mtYV5QCvwOobRjLdsIH2f7jW+Aql93
djtfHlPpV87gqKlxY0zySVMSLD54jRQDvzNiGXj4sJReNAAU0B8PZCR5KOTSPulwX+jMZMWEUML6
Q5nNpNkKxmJ3BIcM0mR+puWqSdRQ60KgEwYy1GJKYhhlGbQwUGKgbIS8Vq9CaPYErr8irXXo/2QI
B3/IkdEq5q+F1AsN2xsMtJHceCkO9nqkT9/pLaZ+lgqE88jkBgLWMAX2Ucej4cRv0IEgGn+knWzh
dAwGaDr2jQUNNin5PnOTZ4kWVoqvLIjrb9N4jn/SYKCEDuXh4Ts6W2xlawxorEtMimSDZTc3+9Fp
Uv+8H7BhPELeIHaCp8k5xxGGlH5jxc4JSAZz5Ax4bXVSQg7VvT9QOrNKqmMXG952+INnjwZyK0/q
9sD87ArfuKz1GzlnW7t1YuVt7+fH9RFNwYiI6X4DB2zMjuvPsl7SBstyMdBrvpZX9nQkFevBrD9j
MhVG3jcYRBRVuKlUpyBV/r7gKWjxILAUsnix7qSzLwsCjZ6GisSD40Mfh5tGfwrv+7D0DKRmeI2o
0T+jZjjqwLwhESQWfgIts4gTvElQjpfujXJB66pt3LSwJCrW94pkgTD8GDyqYzusANlK2UGbA7ND
GmqsoOzMm9DXxyLaTKsg8P+UZD4kl2G0fID965R4iPRhWtY2FI6Xar4oChOoQIS1XuGv8LZaHWJe
lfMiUEa7pmtTri2MxwSxLOynIBzAAPrYSC5KGkwAp8PnwLXgV+YpTdqvQR/uNMZPoVVQuXiPO5tL
fOVceyb/Hsr4QdWAxPEEDMCOqGaygwoCnnv01CHdAAczeAAmiIMVndu4uOAmwU55jdp0RAka2xRM
mEYvxF0BSlkOSf1ztgZugyARdFT/uAzAlywxeKdQmUW5HWxXFrNmxlYieCjQS4AWNDAdBuLcVSBQ
WWrlRVmXWNvR4RX4VNYv1YPX96MdcCIsgrnNSpzl9tPdr0FhB7+3wTX4V22H/iAP4M6RhZN+G5Be
IRbQ94VWEUw3t80YpfJpn0wsXFT2EpZuWSZJqzmIIB+v5W1JgxiLH3yEDJhXbF9kSe5aqkd5WfYw
eXpZgNlxCAhZ5794vHCU7K6yB/S2/dknayAUycYpC/uDZbM2FwKADmY0xZ30T8Ok6MncPiS0b7FI
ArMeZNGnyMn29KU3WZbfxxLNH7nsAl4WJ8d3/x4C6XMVDaCz2WR3+Vockp+VgMdfK0dHkIZq6IZI
hQNjXpYlKBXANp8+otWUf8nsaEh7ZXSrcer0iff/aLc+0nHXMop7SO15B51vxvPW81k/82bYvowA
mW44CH22NPlg4kbGTYUuN6EjAsXRTE5nVE2DEoSsLd0rd6IhxYAd//0Tqiilf3AjGO50ZR511K8Q
i7dVNHT7mAH1ho1ARdJD66dFeFg1LMpSxJ4BVcq5LH3nQPSH7xYcRDYFGvK4A+rmOWL+lwsptoH0
vCGKRrDS9B6eqXhuVaBqamofgojS1ddOsFx3T4gbIQgC5ArOzfTQMaahRFlIpo3sOFyupvnmTsmW
Llv7isebPTYRPL+Yv9N7BDj2QaDCOqsQOkG/2S+IQCk5iHGe4MoU3qTjEeECiTAduf9t67VkxVJb
HuitbHIfg/r+tWV0buBaNI94C2l+o/7/gsZARzkOSl8EdE9jZbTXER9AksKmex48o2gYtxeSPsL/
ek3ubeOEzFxnXnzHWPzlF//2NYmu2L1pivtAnOj2EmZJ49pw+KGaw3eheV11Bu3tl70H5DsHs60G
FBprcB67/kwel4G+v8dVe3Nli8cwl04dtK5a8amDoSdi6ST2NTKSaLoesm5n3S6SEtiovPjsSY+H
xbRSP6WOPFpV+X0w+INTH94EMbBw0E0p0JN48wzBiWOafc0cV7YrJeGLr6juER0nVE0aFYBk8Wap
w0ZAnX3epfEeuMoAKHx66M/qhwWZAJ5MSz07rx5VSihocFXb6evoqaer+5YWr3o8aGNG/tc/Ema0
YJmMn7VfcL+qm1Xd4115ttRnskcvBA0EGWq2EdAmJR89GLdOk0euu+70Zpw/MHr9EVi+2Od67yza
W4Q3DTR2L6MWQwH1/vEd5UrtqLh2s4GWStiTG6i1mrVzY8DeSoWeXoEIKsZpPVCgZ3DPR3xA8XDe
fed2ZfTVFT2Dz2ZEI1ZOztAkMLtDnR0M0Xog2mmrE9FkUAa1ZpR8xvkNzNCibsWP+0A5Xbjqhyl9
az1EWA+L60N16LS4jNQaxQFgHpnZOWIUg6eHxgOP4I5X+w+YDBe/bs13R/Q/ajV4PIMn+k3dv+LW
1hv1sO5XZEc19QdgJ4ikXdiFbdJ8mFZK5Te6SR9K1D2+PCEGnODTqKvbKzh+x828uTg1n8kjIxmD
N7ZnujGOdIjQAIBuJkQx6jr5sn8I+u0sH3wgXk5P0DF6bLncP1qrDteo2ge0Ol6jfuup979R/ljR
aJN/3RZFYFZ4+o3y0XewfBdLuLlPdXJW3QtQEwJI11vMB9AiSyfgd0/d6JZdaWVCqrpvKDWVhnbW
OW9vz6SgvRsK8e6ldVsBhxh8L8b7y/ZZjSsVflNKqyHjWVcXU5Y4Wn0PHu0uBfL7gyPoz/TjfVvZ
/Zb2kMd6SCGLm9PrX6UrD6Ovy6hDriH4xKiiEsROaPfrYbNjia3pSfugAQQ3xW5CQZ52EUdF6kdR
rH6QI6CP5Fodq0N6GIz26AFr071JD9v5b0BqfreaEKO/Q0oz1fw4aRi9gQm1Ra9yo158oAoCBo2b
rAWHhLr44OURQBR/O8Wpxl8KFu2Hz0o4SHabyycEwILdsUL9Jp8Xx5TAReyp9waqkfAd+PoCIwO9
nyvY2wsFHjpQoKqtv304agjh2ESOCBj4gwTfyBSRaKC396oz+179D7AqIQGMJPacz7KPkOgu7NHO
cDfVoHVDmFW/8bzoSKnyDLR65oMmfsV/ocbcwYzhbpYE2M37AshncPWU1VWBlYfFOdFIs9iecWc5
hyAtO4J+BIF7oL5t/7QH9YgPdXwgM6nCxyk7UhltGC8w2h3wCIKcxOvn3D21w/fTOdXG7QGVnq0X
XV51fTt5i8eA0BzIurCfUaczJ90HTChAkl/kAw3Uv+Cl6+3dCt4iu7j66ZOyns7jLwZtOfmZ9UA1
oLA7MDiuINBf8wrmfdwNUbVpNIc3uoTYrbRBbTWLSjxC7+tzAf5LPPzCQsnpNzzkcG6qwcEuVFjI
f1rfxQD5lTb6KbW/U9wGKiDt+N0Iz/eYbKw4BqoKitSBEdOKP6zC1eQDCvFt0JnGQoRC3wvu+ws+
2ZtV7Tht8uXJYr0kRm58h9RtCAZ7rExnGh3A2UhbYUAxcym4sUSf0KiSrI48jWethyts+2J874Zy
CC7QLAoIDw9wT7yyjJKZi+xkPmKHPF7BGCmko/3xnJW39bPy2ezq6/CsrowjY0J6fNvFg1tYsDwU
lM/3cLi9W2tnDNgQ8+MYd44uy01J+fnStVCTYZmuWsQYKtJp9k5sSi6jr8HWSqJP9E/Tm1fuaZtj
RWyzRr1Z0tmUUO44uHsEjY6Q/G8wL4hxuocASOHGnsRCtiMzVdhi23Al2Ae7nQ0dsSQk5w4rp75f
Ix5xQImN8PUkl0eNhVnlngNyMklfKayLdw47IDCGffFzbAfEp4MGAyKlizm+WQRRUJH3dispwuzj
iQo+nRxU3Ve1eHvt5T/rLMvWKJpg3uDp2zheZ9RrkIogmdQoqRz0zYZ7ivubFgS25ooaimu7toaL
Jbsuf6dR3zr4lXukvtelp9B/TcXY6oITtzIqOCH5EyMk/DMVw6xTG0+8YBodNXO8FYcE2bToQQtQ
XekbGVwgit0ErQizxOsYbEyC5BsSLWt/PVsAn5ghfjlGSKWbdKGJFgvvf2lY6UlatZCEVXRdZqwg
YMWVls5oFTMNd5O4EEtnA80l69bksFTmOI58ZTkYGG0Nn28WQItQkPzKUY1gftbmwU5s7VLbHl41
03TddORupsFkuMNddKmh/Hexof1HYjU00LGREQmWdAHVp86EWnHgPrEaAWZWpP1vKzuzrNWI4X20
eA8HEIoT0ic/AtQC87Gu5uv4y47HjAMBrINzi3wpDaVGoZH+85trMYA46/FsQSpEVMqVEHO6Pe1v
I5500j0AVkCDk7SK/pyZtmO5zeGoImyFEkgbZXzR7E2UaCMqbJb79ycMczhbqWbP54GZSqIaAAPC
yyfLEt+oNqNMh8r0MS02sRg2dbIVFiNJsqPWi8SAJCjrg7b+4HAhf676ZDnHNG45jnHTmyDgaWBI
saWrhj9Sfl3IiUu7NA0mWDVs8dT1vFjaLj90Ja9fzprSPW7wP6eo30G3aymiN7nn/d/JHPm9TA6F
LB9vo0/InnFzyVzITXASWSR2ZCcLSUdG6d/mLxFjuFGaRPJl+W/YoikyOSOsJeVs2D1B6vgR/SXa
hqRIc93R7zx5F48BB2D604giJqukH7/Bvugb3FPPDKc8Jxc9CeYMIRQ++bPTptMz1Sqb72ViJOYS
baK3/We2Pc0tDHeg2ymWyt6JxUROABoxWRZFes1XzVz3O4srlIg3zziKM1AjLugF7cRgdAHdih6c
JFyEsxGnjIhQEqkaBsgGE4Fyqk7+zEyQPFesnhJEgTjD0WqxspK/v78k/U2ckY3AGic49ypzIlpJ
2+3VhMhsXihOUehcVIaMMNo8UC1ssAItfSuUuymKJZUrluBtA2dNAAStp48s1CPJXPt0ZMDwGFMC
22vDycHa8tjBrtVmPpMhJsWjRUybOdvxNv5nl3PCeSNeb2WpuOosF74x831nvB07GW01/PFZqiYF
bNhwFobZeu2zMCxkyGQOyfEWC7fSoA8z6JhxWkzNUu5IaUKBtwM7SFyX51IzeYqXczfhVrim55m6
Ld447oJhHPELfJ0yXFaKGC/Hcpn61ojWKY7KEJNyUK1drBayTtBB5l8N359R3JN5KZcUpm6SjLhJ
XGJmxLHjZwBE/CiE28pckqkasni6mmUtQiuVMz7o0bQH3hUEnLTlBrKuYixmybOIL6+Wjk7uEPdg
6jXA1NJILv3ifPoIr1lufC6te7DwdSaqcMcvYhpt5AHqSpRmxfWsb0d0iegAO3BM4nRFVyveizNQ
VCYaYkvG3oWjacSGY8S4u/BsM8vSFPu5SbiwrMRO3MVMLm/B1TFwMh6o9WnYipiFwalVekTFCi9V
/uy04KsHJg7DqWvbPc1O/j0JmyCYB7/9w7VlWbUTPsLd/EHv1/54ElhfgyDgl0UkK7LnDIiZ/G6Z
NlR005aPrDQKC+4tRLQPo+HoaVY6UGEf9U3Mqp9+sjdWTbQdZpUlywTL4mgjT6l1oivvbc3ofpS5
0k6zGYt8CotU7rfsCoynBT9aJos8ox8rcJPCSDa4lEYRr/G6Zg85wUSeebZF05ybJqOKwq1Zoy9G
u1h90aYuRdgLC7DCci9Ps2C9bD+i7CEeZeG6T98fPr+KAQt7xgTytzwPclKy5zlj3XPChraYGfHa
H10h8TU0BF9CWXZS191w7bJQMRNxdOI2yELF3hRBH4Hi8ZSrkUXGHtKCV5mNtn1YdJsI2rCm0Jdu
U08bcBZUHeysEcT+1mis2XJYc7m16U3f3Enf5FQWeEW7rv0w5F7zaTwX5Awam8Rm5/HY6KYe2C63
LknSENmCjOl+Y1/1Vr95+NDjneHEvs8F3o0si3G4xFdZnnQ/dvhKfjBbx9uPNjYWFgeQPWHrNDWd
HeS3+nu6pzsGXlozYgLeKTAZ52TbtmstrIRAVv9LVjw/B6bCvxuU2Dw6tjzupeamAWAjy5ps3hA9
2L6nX56zKIo23ELusYZR1dC0U66No1Fl5PrM4XiydRSdGdkz5nddD/jN9xQHdggg/NVL3U7Y7hgh
nHqR6jETbcqHMvfdVcLvylaY8thp0x9HwZlOzSVeExa4iXGgMM6EIXyQ3fyjh0eXB5g7CBNGuAuR
2zGabhkELautj70Pk8b50HgoawG/0NCjUjfnHYuYK4DCDJIuRrl9nY2IgvXTg4Tc10itlYSqo76D
oOrDRhnB/FjQgrjTX5M3BdExYC1Ab5vQB232jsb0OI9rVlG77XTh+WCt1xVWBNXtAzVjev4MhSLw
GVtimY5dCNEvLOgv0M4LHqGu8wmPCn1beoddZnOdY0P7dUs6yXtPCyUekiyehJ2P4KihaDVWe89I
pf6ws74peO9cCXZsdU7f+gZQol/JARWx6xpa2foOdSqBNVtnuSfb16/HpnTOkaD6lCe9Yl4FUEWj
5o9ifEP2k0ClzfrAr6zhlgZSBjyvq6Cz3TmtZe6dEnp31rm3QFoM+uNCBNha+qqlgy2zqkOmDoBX
qRDtznBQLwogskVzW+kA37at/VxUwejxy27DN9huToez1FPAY5uZlNnYoFG/vSUiOnZImtk5+sHA
KH0VaMYW89fyMTxHjdlgxvvEj5nSBPUE0W6DRceW8UB7rZmpW9WDQf3k05G8cKkOEqiA+9LrTj3u
LiRRxGSf4NxvKLfCKQaghZbX5iBCoEZtjgqZkHbfATRhsjlQUdyN6LiChCrs3B81mrCgTHi9T+Oy
81iyIzCMkRT0rilvC0WkDbGqFng2sMmvlPlH6QhcXOjDO+fHtH0zYGCMNM51tpSSvCPkasBqbMnS
f7U+C1wQ8N3gFETtjE+os8cS7VLxlSN9cXNk0JrmK7tDKqRSisYd9xkYuzvbPeBDnIZvIIC/Kwow
tEnUWnMLYZWOPtzo9tEzWKiYsErIBBcbZI6GJYUSb2crIno9D2j6hqQqsoARQDPEQoiv1JHFvUZi
cnRm0DAmSgwBtQUMMJrbIoKtC5JChfvAmF9Z3/HXlA++UToAvqU6XSbEXvx7SEKJh/jEH0VamhVp
uSsTqV/L3nNMy2TxyqBta90ZNFcgcwkvGQiCHO4teKseAsCD8M9OsIEllSkTPp1B4oeEXVRZ+fqo
zQDVieNQSUBfUcRfMfsLhQ5tkX1WUIGPKf+lqUlGhauGsGkeU2GQv10Cc4IODoJ+DqkIMgDQvnFZ
fTB96GmyaUODqSw12Y/JOtxwyP4I+Z6Bar8yIPfvDOAM4F6GozsTx8GBZBYoptqcEwMErsxIUkDP
oGQzuWqU1Il4FNHBonyJgSiyi9ouOUlHGmUOBrJmQveAnzF5CAD9ITaTYFNOqJjQ8Ky3XGOPDk5R
XjyBgo8otEg947bseIwAn84kp5Yf7Ltm/09+Gd4aaj3MQg8mJ8TutLV9ZIM/6ApGo2PS9fbI7hRW
0BDiUDynCNYmLcolAGctan3QYvA9Ei1XYep+9RnabVxEc8ub7iDOw13S9PARYxDTcvhE3pGaBufB
FGUM5PuKDFzVyyFvoJbBzZZTFASXSiC1Q6YsIkbpb8jgavf5+AbiFSfEffhrc5u5dTLTYFHTrKfM
uEPmPhXduhmk80dWM28l7aH77EY3dzr4Ow2BrGywCeorOUdp/7Xk3TuEGUXuhAgIzZW0Mebrj+kf
3UvNpvPS47MOB5QU/EPehVzIKIvH46dOi4++nbHb0hg0Oi3lAX8Qb6I7S3iLkIchKXWNnGaTnlZ/
N0Xy1jDgoNknq9Z+ATob+vaK3S35AxmZKIr6MRH7OIaMK8k8RHD+iK1gBtaQzYh92NrZ9p01/dJa
RnY7s0LJMH+2fT+j1UXoE0IbYUhs3uUnqi6Jozh5rxBpJT8Yj8cA0yx25MELgTFIhPiHY/8LSVbE
SotZtibcIzYehc54vHXIG8T+XOJBibskl5STg5XHQ0FgMuPlxRd7ZGowcmCRc5W0R8AFSQJGrDoL
a0UmNSILmM0WRLwSplrhKJTAn38Wi1DkQiWS4hCgNUa4IG8czUhqwhEZNVlFTXNrrQNSSApA0kE8
L0nEbAVDDCfePUwq6nx2WI0HcHMgiAFK0JgkvaYaDZj+2UbsXSuBaePtNSw85CPsntmGhiDsE1Q1
nN8/HwIr46AZ/piYgvFytmITK5FZ9ktSGJeFmFVvnj7NxkAeXAohseWuLMmXXNeSlFmgFcSsOSNh
+aqxYnFVIYjTNsMFdMW1c4NqG3YjONJFRjHO8E8UcaGMAPNpk9XhYX7UMQk1mHHjeNS3LN9ziPko
s7Ltav7aIHng1nJaDMOCuEyC2XQht2cmuR3F2WBk7a3VaDbjLMKVBCTcBn5MfG8/ZKRFDuCk0ZrK
XYabxDOPMak0geNMZ3CtwkW0NFZEEe9bjBB8Y2xQVER5lkfC2TKXmU5C5YC0xUJTGYTjcCS0WdNe
5+jTX42u0eFeiVN1ra8hdYgSMDKeetzjkFI85qBgvgbKcYZkBuOXx5sXMPC0GX5OSMw2bYWuWAl6
5TbI9ZUIlzKFWYY5LCEwazCrPS+xzPEWqTOgiHdacgWrlKmHt7xP5d3bxYR3ZtI4MVLCxy2MS4gp
PcRhYlyofifo5MwuUsykBJzqaPZRfLlfRmQuA5jSw13KgmE0IRhetUkMnDKBRaNt10ctODPH9Pnf
y3gQvtba8G0mSHgQVlMSc6/aI3ibwpPED0DfjEDlKEiK/Dkla8LnKAgO2JbPSZ3b5ICK3ggD4tj5
cl5bGEqZQfAC9tSDl3Uzghvkb1prdDyFgC7OEKNPLgH0dCpHfxjyp9KvRzHv7tpUhGjfnH4iYvY+
XhwR/yYNE8EQTRk+vbd3N89OC02SPB2gnaC6KpIiYnsrTHm3gJi5Y5vTB2Y76Q/lJwA9/MfZ0WVd
jCF6gstSMSSLBh3LI9J22PikcqJzD/XztKlWiqNMkRxxJckuaZ6EXUoewrR5asklBFceXTa0AJTe
qu2gKLIAE0E+okWAsIACJ0OFNTCEHeFCSV6zkhCGyI/ZxvzJpB2OVQll3D4THCDOemvRd5BePg4q
oMODB/udbvpuqMTHbT9s27uO2Su0iknAvIxo8IBn23kZl7Z/Ruiq9F4Q8XLr+xk2Yea5Xze9kcvQ
T6lRZyCyp+XXCPtOR4hVxg5GOt0nTtdpY3k/gKN2jVSPnU4oGCOInCFqGkSn0ueJtDCcQ0KiUW6z
95DUrij9WDdMvU90qSuwMcRlB4Ze0TO7wj+DmshUb7pVmneQt+2YZc/a14rwaqB0XP7j6Uy3U8W6
LnxFjEEv/FXp7NvY/GEYkwAiivRw9e+zT43vq5OyUh5jVGDvteaaTQ2cP1VNFwtdSKL6hU7hFX7z
Qo18rZZEpjjF50IjArXHYqcdkRODmUm3UNOge+Z8W9bPiaF/jSLvqiibRp/UjHlJQKrwkEh9U3el
TzuuTF8jgZbBRTypWriJbKr5Ci9BOrS98US30Ub48aOCM7VZbcJZXOccJ7GLiX85XpjmsCqy7pRj
AbxxK0AvmL/ibApYuUA2uCT+4YggJpxhgtOyHsbBDqrOFQLwv78S/SLRzMKlm2c57JqJtzscBCKy
8YCawBkXm5No8ze0fHlFKsSYLIXnAwE9THYWONYA6ERTiEL/+jwn2kZQEcQlD98bAZRQI7fwinGf
QaLMH8zDTw/X3tnsePKuyH3mNLBnB4vGD8ybV08vCoABp9wZTgrS4GPHDxAAAkKZzNB9pE4yg8ol
mMz8qZeZ03ovZMMHw3LL48DRzxhqLLqgsf0QCRK/G3ULUoJDR7VcTHTTzeN5+YZId2ZwF3vN58K0
kJarUV8kxy0fl+pdUuGro7mBhQMct1u1UetvMuCyvTnpI6QCdi1MlOOJqR0YPnGN2F6HoRLLZN9o
3M+drSm2BDGqIRYE9km01RmGiHGVJQcZLRqjJlyJ08/iGR4zvScujesENrE5Dpl4P8j9C5FA2dLM
OH9YO2uvl316iScRSmPVkKEsCn3whbkVLypcjVoFPzqQ0obcMGE48a2qs+/yS4tv32+GYrgnwyv8
bjnROOsYCsGdifmZXMN3CYpDkH02Uu9+M98SjACLHgE3XWLH+/13xHN+GyqCr0G0Kd/Uvd8aXoeY
itIAmIQlimFT/CONfPljzCv9l2mReFBPC1wGXLxwBqjTv/nPgydXIQ3YFdVYk5DxlU55NN4E4fvX
LlGX2bB9whsT++9SDr7hU+JAnQC3RR6Emx6JXjlcv6ly8xp7G6wA5PevBNEpC8vJd9ImTpzcHtJS
s4+C/yNMqSfocI2fDkJrDReE5rLTlElVbLENvBcj0H45YDZeRF7dUgExeFMh17zXOdNG9UDAEZyV
jqnfY0EtX+Y/vJCXsiEHKdfR1cCq0597OAvwi4ahYHo6baNl+rKJ3tng3UiNzMvAsLebP2wPjmdn
+SG+Lq9pWLqFCUdDw2jc7+Vu8tXnXzZz9wBPyILzX9gpvzOhWtWlEPK5/5ZO2vvyijxG648RvkZT
qZxqBn6GIuLcrpftaMy5ElNUXocW/gUOZvIfo2k4mgN8o3ZbG9PYmGiWjyruq4BP10GIhzZOnyOU
I3N2kKcyQWMgjJjhX/8+5KlGyaVMtHSb0Ocysd9UDzJUvER1FR9DF3JoZNLKm03fBaPh3hoEGU7h
KYzOEF5oZHHs+lLQiRVTWi1oizFEkL96OSJpvGIXgLvW31SeBqkl7Gl5BSSVLDmh4v5EIK2Fq/Ii
39c7+tp+HdMav2igX4A6/if2ATufyOFod/KlciWrxnCSyLejS9WgNCiv1eHNluaks+q7QHm3zvf8
DowOYEqQ0UZKTOdkRMPFocuiVl6jYaaC6G9HzaoiQnSYsGz3fxESrn9W0fofAhu9dOEX6L+JNkfB
dNDO9l7ShGMrCrHwq9iP8GSrp/om8R5/4d4QzN6JaZN2Me0VN2vwQzrbWKqO31TMQCZTNAVcmiNG
HUg8pvZN05cpW53m67H/Jp8O/yessxTEBwBdpfeMprRYI5xOUYr8sHpKuaNe+h/1wuy3+SmxCVsp
B0XZVT8mBQ1a/YZMoElxadmcUrQRIYG5Kpk4XM+CRArrp+LICRjObP3Rc2tZi4dFOqzQMb0Zi0ZB
qLqcBSF4wI6PRP+Q+karOjbgZ100Lm3Ug8hjVfRiL3+kHFmMDX39IX3ZXNo4oTEo34ebBEQD08Zp
Pjy/up+U3Z/wuXalWXR5IW8kP2MmBbg3H50+zI87Xza2nfWjool87+XbS9s84zm/FTYaQooI3/ZV
hOoBxia7u4GjPt9AQYAaFrlSeNQ/K1JyWE9f+T+u5r9b+A2qbCE/IFQHvcJzk/kFakhIChsrO+F+
pWzSyk3Zc6H72ZPY9itWdChRJKc1XpaddHMcxdu2XpBZg8oCPtYnn3M7QGZ/Ht/53HpRN6CGH2F3
jhf3uVU9lZybbFaVsBs5N8ku9fD5/8CRAKX6wCW2xHCfMkKr4R9BDmPmP9SzmF+cJkvgI1H5FEB+
gBYMQvW/XFqzXE57wmUy19IObtV4Ns6tglZJF4IReb0DX+gqIb9GZPxV0EZAS7P8Lr+UxVf5lVmI
nzMT/no0b1N2L4ttxYqXhrbo0yBPjzyAZ1CdgdT1COImxlxcvexphbRkK0MW//RDuFyHR3IjLQi2
QAiRoH/OWBYfsQdmF18w9koXMDWK/jRoC6UMlAzMCgaO5av0YdoC8qfC9vN4cAKws1FSmexekBIg
0GkjjokdQLCI6TzRcbNoTHgTr8yNRvMsOg8hHdQIKfyTaHswPLj1gliR5b+JjAHmQJlRbOtaGO7U
M+neQcJvaHNqr2HKLDWI5zM/zteQV+FtmHeqtjEgjQ7lt9hyAEba31ptj0lxr9mKWXgl1kCsqkMT
wdA4phIYmOfAYT0pa3lHzmAbFDcWYaOlUBwTVpcCQ/7h8vPTaBRHsJlJyX6yksLv/K04CZbdgWsv
Q5EnYot9cBbU3mhLdi2xUJTECAbWtsthgVzKYTSYKdp39B9UVsjeAC5RdwIzXShbtfNTuNElrNAw
SzBYYfTNBPz+2ishXmVTJI/pTQXZg+3EUYHB8gynBbGfD6R+FM3Fgp3iQcNhonMa12yASKbACY9Q
rZtTAcQmj0NpnB5HLl4ykKXAPuMx/NFH46Lr40QuLxqOGVz/Cvp2Gpw4nbBdQ6GS6f3RIWpjOFrQ
Rtvxqfj9lJPij0NFn1N9W4EyKUAtBTP/sR8xZUtoI2bQWsOf10pE6lBkdrfP4R07GRCyFUTx1D6S
aJmMnO7li6uIoTCU45ff6Wv9cSftq1Vd5nPknysl71AlHrAmt5e3TNkEL2qJo98wWqNtCzEqrVxs
7FrbGdm+HNFIPIe5xX3L7ge/oaE9P5t5R3aPDDdMPg1h0OG/KORDr8ov1NUTM5d+3o9WKsTZp1/w
Frk2n2YCH5aaodwiLMPSg84i8ztw8MHRhj1gofUUrvZWPiEha/rY82MDthIyA+1W9vGtYocGVFNn
KrEd2Szztcp5RYKBA0/TDpcDQupwJpk+VsjUOESl827h563aZU2qfIrVyrxs8SmYdLvPA4BuYu3l
6NZLbrsxHDTQCSVfS5+uvINKP4rdby/hBTA6cY7aKOrYZMrhaDReuyvkU09r0q/SaA25juWzQu9G
1vRcBxgEE4cZAPFV2NZ1mYsthnAUSl97VlVedc3k1Q5YkbBM4RMxB4d8LhYGVph61SwQbYVfbD5U
lrHbp3MtcTUdom2+SLrAIuTQ+ghta/KZl69Zjy28HXxucOdB3SniHs4DT9TIqaAXDb5G0YHgrR9H
TaDK84FKqJ525qz77sp5FU4inSpMfBZv3QnzbYzaJZ9kykJKcfnK6nVMQaHtG/P6hsDfCiM5HC0f
0/63M4JeaBXRbjerbPB4TeC18w9Bx+h93GKfF0KSjvaA2qFdZgMAOdRr8yvf1JqHGC6DzlTW/3xz
erwXIsBfTBnqQL71b5pbLvYmQWny3UeucuDxGOPQrlbNjK0aRLrCt8C6cT8n4udf49zgWOSVXJpA
/nwoFXuOzqkFEm/bgfi8CV0pgNUVDVwaq8lppYym8gtdgg5HhxxZv8mu8Q8bFLI/ay5qMm36rHyM
EnvVkxWqYeYSRSLA9hyLFkjMqsrUDlCZrTBn85BWSqVNOvjqNV0IIxy5Q7ARZ9fB5TCP6jP1OEh3
+/Qpfmm3WcOfP/CzAa0XhnTrlE2V3BgbFEuJ8QuOPA8/id2WC/aU6q5yMWTy6USSF+FoQMwUjix3
nAllPDO+lQNLYjpcU1Ztle/Cvb2vn9OscB+UNHcKlNdFk6cjonpg32IHlLt2QlbMtdkwwsAE4YRy
65yQ/LAiB3CgsgK58t8CKIAnnoV7XDhAq/XYla+sx/Z9WPSr+rdgzomNMvpoRKf2JP8romUDKXcd
lhBCEUedKloTqhAcE350VEWw9AngLNaazTg+n9I59yhJGWGelM/sod4zey4SbFnOUfQ0xCAoMNja
mBA9PVk+N5Q3o+jbNN2W++M5p72uzaAVh6rXSWsKksqsJm/T5VrGY1e4GunytSDJ28RJjGbyZfyp
2tvh4fLohSJhln8uhT6J0eQW5DGDQUt08L09HRZlvfisihI+GeXjrTF/RIoeBPp7uSpvfFMVh7e0
p44AiRNlCAXrR772FNCMz9IjxUE2mvcDZfF7/siur3qG/pJahqfahTn+SZwOA6siQhRpxpxFe17B
XaJHMb7SEbNVq/Wu0v/kLPaktvMq46dqcFz+HEp+BQefghOBQH5AiiedNUiVDHApdF5et0gt4EWa
vHBlmueq9ElpUTmyL+/1vA79yUbh9Ww/YwMaaZFSUVNjxKyB4ZpG+E1BDA0UNYlOI2qbHIbamhmg
MjV/8ywObU3CYraX858n66iMa3Gb//Iiwj6fFhpk9jSIxP85OotO9ni5/eeLWd6KOJ3ZsnonM5Vd
lrGb1J3K9vgpWoKnoRirxjqKOsdCQPCkCn+nM+tIVBmjQowEAH4xNsXfGj87rjtGWuzmMNB+KmRw
/fQ5ghVL8zBp+8nzl8Uy/O5wTHvN636iwImHpfmlMr9+/mQrZV3dlXW9Mubm4fVX/DXF2FykNxaO
6EVEY7yHo/+mp4MjEqhb4oVP5k760e7GgnPXYDHDB3+KGzpdF+Yr3R3L+FW/adAt/Lx/s68hqIUx
A5S8Vnj6P/c0DRrcSQgbqLROww8X2Z8kMXwPA3Wj7KQbijscVpbSHN3ALb9bGPLDwS3HHJw3PBZr
bDKhhefxkzESBA6ZCfsb1amPz/1op6CGt9fhtbszJKNjzbVxDgCourm5xM4hM6ZlhxulWCbZdrj6
B86MhBViHX1H6E0YRrolEEwsAm8IVDq/sKxD+XuWflRE/zseA9eX1bhmQ/rQJSrfiNikb9xqmVLD
m9o1oFRc0BVbNVQD0Tkhe7I9wwrgBqfs3Fix9lOr5iKZFpFI7XnLgSn7tCTozD/xvl5h2BPh8jPp
rwiQRdBae2O8Ln+JqJFRNTGv2hoEgHElnkcWKK2sLHsR/Mg6l9CAUWbbn+nDZtl2h71xZ3V9bcLB
o3nWYgTrfATjAjd2PLXfjhpNcEiOPGLMTHyYsNaRwDGQb0xBaAcF15fopqmTmLKCcdpF6OtRNFvI
ptComzNbYYQj/UTA6A9CgzWaoAXOkwYRqgJoTudy6T5Tut74PJzGJgsfDg/AA5g8MsEHyCITVtp0
KfHUU5Vwri/p+uqn97Kd68iKvtQD/hkfps+K9x4FSbdPUbzp5J/+vfN1zMJd+m3v1hgiLfJleUrf
PMmUdlPrg6dNvvUk/nhyza5Qb4piX1luXm+sBEouzrwKFzj7VfbdDCS0Th7tl8VOnjwwbVpmS0Oa
25wYXViPO172O3c/9fqdwWY34XJMhoGiApJbd2mf8+jxi05fUh3eNGWJZaE9MwOzIoUDHEPqgbDZ
qrGVjoNHV03WgxULTX+EM9LTG1VOTEmc8OEO7zPb12O0054LLPcaCyjz9drir6fiH9buUtKbI22Z
KX6qz0uml5kvioPoKzK2fTZDQc3S/VRXYNOf+PxkztZMKERwKdDwUTKDlGVtUrIwcKr9SCaFPC5V
KPyzmYmZh5AjTMI/HI2FLYiKTxDAt498kR0AVj4SdKbS/zTxKCTrkutAlCjV4XkBuKlv9Bz48PnV
hv41bybUXuzG0ERoPkCu7QkPYjEknq9+OTS3A0A6FjyM7AHj/wHuWjjm/ofIEW/Fs/HjPIjKmI6c
MoFv+pt0bg5cZXax5HxNIrfJJjbzefLC2VY+4h5V9kXfTb444jLYFujyVS+loKMvjqfg5OmOJxD/
Vfy8nNIKv6UV+C3wEjMmoFWW2l11sP70rwYdWzeHj4MymHP9D/yemobXyy7Lc/BDPBiLaCpb3i2X
KhJDSktC6Hj/D3ZPjAz/bYf0bxjzsYTx0QyLD0JRtlrIT5hsn03QOP6yqHCjmj4aL34eFSTklZO0
2rh6Uo9KyySf67KfQhM4W3+sBNhTP8nepaSPf4TGUnIQLLAbg+rxgcBNYIhULPuXg9QRRTxKNR7F
9s0rg+mCrRyIAS8dZcALJzyy7V6ewu6YYLrJYeajZN/kQ9YmFO+wisCANZgPqCgZS6ILxQggE+pj
mBHk67apLwTvKEDY4Knx8USLPHJMQFR5g7zjFGwCYhTJW7EzIjpSmFHn5h2Ptsr2JLoU8XkJtgMr
dhLuTfLReEPyig5AQUlkujwBGjfD+IOKxNlJl58qS6EV/IOXwivjrbDsAWejXWO7r7jk7u2Lcn/N
ujuSN3Z8QzCGPkNH7IbCD2gWKSrLODZ52NN9kFVCrACPgJsYO1Yhgs5kxVOkGfAmnx+FDHJrgnph
YXSLKl0UkGtIAi59m2wJNtlMAC0yCxXWuBUGVvlEgz/58Y2Al42zDmQfhse9/3IyYQbnGHfNZVrl
g8sF7yn+vhNcNGAUlGRvQXvCy+QxBfPjHuyo3Gx6fE00EKbHlGHz9HNCJ8BQpfPxROVQLZUTpSuT
VwkmvTYOVzh34zynbOJF+ScjJ4N1x8qtLXJVFMLyH/yYr3KXX+qVBiUnu1HGg9E+9jgbG+Bb8YbA
62W+pn/HPQbU3rMCjgc0oA+UHPSs/DLSSpiUU4SirXpM7Es/b34Bdn6jdbq3dvoqXsSH/guSGpGV
0RUvhDnjlUmM1Q8okHiDTH4qv4T/iygrwGKOHooKFzMke5UsEyYdTDDxzJlY68HpHPgtnj19ecm6
mJBz5YY+pn9ehc5lG++FzSti/DNUBFpUF5cipFn0XfQ4THiklc7KitpknvyWjJSkb80aj0jvBlRi
fsElf9VvsM+4IqyvfF/tEZgCooEAhVubTI16VvpoT336V1INMAvzuHR9Mc8TZldCcm27jJmgSiUz
PMQYSRnQHav52/suHeo/oSoK8NDZvpfW5sNUEnzmTFsvrWHYECMCVnl8kjGcg+auAZCJyTw/YAOm
M3seEfnQnai93scSi0fmzl6x6GfGOt0169f+sX4fMUxfFXP5Ev7YWC5fatB2eSxs+/KT4llrfT2s
0qVINHitQWrycMo5A30C+7JFsg0v4abwa/c5b930oG31qdD4MzjDeadhA+Jc6b9eIONoppcUWpjN
DUF7HJizLyE98vcWCQlcK8JPyYsWxowKSbTK5VleN7NoY7ojWvYxu4MLkD5PtsKD+fNb7FGxuSMO
pLLtmPbrWCpjQQYxAA7nsf2lEg/JC3467yer+Li90iWzMeDGqpKpUf1QCAoWJUj2HshFOtU7/ch9
ol/GcX1NjcO+wXbD1gPA0ImJLskto4Pyg/5rFv4Odz579E2o+eaZh78uY3jiPyE1wYKPVibmxk/c
RtgADv2tw0ARWwP8hoa5emFKNFMYk608xUtm1WZ4jWuQ9AI66YekOtyVkNMFREK8J0yJ8X2wbu0t
WanL+BeRYnWnt5njLbEKv3Ar8EerEmu38vj6Li8v2tS7V/LCLslvoJw+1E/5VMMpbJosnl/aEp85
J9t0f/LaWlBZAZ6h6gO0V3+7FMmiMP3DE5F4kYLTrvA+nHTMhzt0ceOBwNvmpF/KS1GMP3cLlOA9
NblgmMKCauVshIBrE1Nw4/CvQ1OR4j6NIA+SCr6SkyujVjgz36BErDPwAuDYAHhPsdyBNMQF4DJa
gtJoYDXxdj6njuGHkNyz52JFjLdvf6xXOa58MGhFvlfo0RFjKRKt8g1XIYOh95aoGBzY7kAWXGcG
/SrqGMhm1Cti2I5x6Sug1IRyIpzMoQC4DHl4VSQZsEhiGgFdXGQE4bg8yaCpAC/BWALVTL3q42RX
nFVah///YPFNoUopxUkZutTu5mHAHBtjpAejaG2Z/uprbWtQwyCGp05mUSROpl98uFQYZlAiUhSz
Pqmgmj/atsC+m4IwaJa5zwxb2cni/sYxTxGGYEwJ6Z5AKkXKAOcNjmDcZkHnjWbqQboBAESpk+uB
2QSoO5PGob6tA/2EvfoLnwsEnYijm81bDyLiQmTi3CYfI5CioGOxYSzauhmcZsPLe+/DshNN2vVn
tHvbQUpkkzlHOlygPpWD1PpOeDEt10b/uObN8T3CaNs4OzZzhdGIOMKAWjiVvE90f4M9VgP+ftXv
G7DWSBRKHfielhuX80JxhmrVWAepZG73umlkBXOJrkK8KOtlee2+Ndg6kpc76UH+xkh/PjDtdB5f
b36PPbHB8gKwstEwrUCM3W5rYiFHwLufr5qbfDan3YwxfIrNUsJVOH4w7RwXnKwGHVHpvXGfANT2
rUDDfdLFeBTy/ycw8R+JAnNvbBXnvWYmiwW5tNJ22LaNcXleVk7kaCh++MyWGmJffPcd0YZadNrY
pge4FBJB1PYzGClYuCSfYxQRNjfDjOTT+jIXK68zhK8RMePDFABGDS3WDr/NTz/jcRQ7Hhcjxum/
6TZjY7fX0hpvagccdFxCeytNwDri+mAuCHpTwgYY7wWADRRciW32TUfx9rV8xiYcPNxiNCvwk6cN
w1rrxT5WzUtjKuNFbnhtDynBwdeSTB4azc/xYzkDEUilMBxlvcCsBQ+aOp61xgmUMmyDR7Sw0lVP
KA3urfIU6NvVCo8RbAwZoJsYoxmU+4F7WudRz/kBufVZOxi5a7jAw+hDYQPnGxMY1iQWalgB3IMR
X+7SkFusF/225VJ5uK/REpHxU5r2BllN2px8jtH3iLgwnkfGwHIRW9cH7ZAFOD7ox2f/pxdH87my
pK9QOTfWNc8OKYO9fis/N89wazXrVj336pnNIIroGIZthlZbHrVjs5uUtiOjSAsXxnNtsXHgiIWb
ZLfEiTx8rmqNKSaaCmhumvP4TE1WGVx3Rh5bRW4G3IkPOo4LPIC5CwZuDzyOEDNHEzrk+K6V00T1
owfRdluarAxnBIxRrvkTNB1Lt2rdfnbN61CL6ShbUUVzlNNQrxR1EypXyxAu3c0htbAECa/6Ujkb
+On91V+YGeNmo7kFa88kksesl6t029D1J6R/6H/mXzYr1smMemEmUkGyZe3hgD6LATfoZbFEy7wC
VV7hDyviB5zGj4L3gnVdDp7zwUsg3SHQHqtuPNfxLCQWYqkHC8VhRugwSPTggi0xn/Ajx7zY8NFY
p0i+gbuF2nSeHKNj61ZOupCuYAvTcMNw1wbStHCpuuNIaTFNt8Wg10STYcHz4SISzvF6dKKbrd7n
Nly0V2w4+eye2P1dDPKQKpfuVkW6BRL4pSBzrPf5B97VIHR5Z0otekzbVXA3jWavtXb6fKC5jDle
avVjJWf9dVLJ4ShWMotxgi9kVW1BvxnGSM1ZE+l2L1dV/IajbDpSRd6P12reG596GIiov2haDhDc
87HbrtI5PVq5+uyIa8I2PVulO+EPD3P/wMR0ke6yL+lO15Oj9EBnsIEWnaxeAdYMG6qJYmOcOd5Q
Jeh9830PGnssl8nMCrJUAFOPPZFU/gilDAqvgdGp2J0eUPo6nyeENl5iApY5o529KxmFDC6FYHKz
IKGh0UaSgCjiq2XiMZzjxXNBWml3Jm9IOAw1P/mF85YGXrR/GB9StxAbiUcQiyfV80rxYvbMWGib
v7OjsctwucRE7fL+hQ0Y70EqOWKYwviviwyq+yNEGyUy7X+iL3ZRrNBW0fy9U2kn/1LeMsgqGC5S
DVi0fEQw5Qd2ftj/yx5nxQiOQEd0wa81Xr3GUMF+2daQ/oDcsftOf4WWDoKlwwyMTwLYXHi/CvIn
Sr/f+53l0KWj4rOJPH4Yzi4OlbAOcLV+BB2bO4g7SY7UnLwwwxW2oolDPgdFotDh4avNdwqRbZfb
8eYIPdXGQ9+HyhcaGnTgQzk5dOMT2u/TYuFcFvBJPc92cMBx2H5EKSpoYvN0ls40bjWf+dkM4VmK
ckij2hAiYiHOxjX4H5kOA/DxNwsh7xrP1on4VxTJ4hOI3QMsNSJlDEy5BUlWsCT56MDORxgR4y5G
V0PaCOLTN39YL+FqCp/vbCnYm8iqtkLAC/UMKVznCLYqEKMLEiukcvx/w72dg9/wmI0UnSpT0bP2
1wKLsMD81efR1T7i0zPvwD5fp9epJJaH6di/waoMi6oF5RyL7gCYUtg/ikkoGxmbF1EV5GcozIT/
bR8ZW4EQVAFifTz2EopalnqIOxBBWPb19wSbzjnfsQhIcPngQ0KIfU8eIJIwIrmf74l4I/qLRgwf
C2o4fAwB9fCOJnEFJr8iJi0vTUx7eUC1r9bYim/lJbSgFetws9GP+jFMp/rxcQcMLS49XqEwhQLs
NEFyw8iF/8GfetViKo7/LjMXY9Gsm7WxkELA1+FAhkVnkkU2bjOfH8EdE9rQf1+NsagLKjKUXv00
PjNH5Y9yALcCzqWTBjYMxTdKA1jFeHLGLdKwRA2qMJDJQcCPzZ7gkMAt30ePZREG1tuTIHqiPODk
pp38d6tb+NA4sr7llrYkfTswSQbEPZnPYwa8NOI5t7hz0tLowEQYfpGVQFpk5nJbRy7SM/KB+Cta
mf++WAW0zDUGwj/A7CTDAa+STbEYMS5WYJLQQFtTbvl6wIplVvNZP82/5rkYfS6QTPkS8UO4NkC7
4jkYNYvfLG4BtNi/WCK5hTZTMb8GUsPTmlSoYpJiaBK5HQta6cLywHwD5qsBisTmhh9XwpxZWKXx
Ixpgej+HJQJDUoDS9cKwgCnEl/r0LdWTYnRcgGX8ly/EadgcDeAD//f1BKyZKsXSyoDn6Y73DWuI
4UBi+f+vV4lkEkfBAmoFbSFAHPgQqzK3sC0Bev77AvHiG2bj9I3hcwYuJr7njUoYKRXSWrBZsPYC
PMe4BwoFuPI/4zx2bL4ReOPdvv/3L1sGX+xTPD+/6J+f5644MGlakXhAqYfx6K2m0RPqueTtvRoP
DG1ATkaMFauJEM2wOf6TzkD+F+toTBsjVtP2S3i59ej8hMDAoIca8V3qi0f89ydzlMQKar0LYhyP
espOMUVv6MSIDEFoX+Kuoa01smsJYp/gooD6/Nb9mjt1TqEFJwRzWT5vdQxQBpzxRdrmDoPXRXF+
rGk/yhVxqZqIZsCrJNSnigXaQNNNHSr0HQKJkqCYIy/uqCpg3a9kV3aBZNwZupnZrJrc0Bvff02c
slkjAsHl/YeM4ESO4ptbYTkPdqGdtBMEJKqkDbKnKyMIbcnSf2/GHjsFuxey5u1nmc6MOWRGlmTN
l8gPo6Fe4wIILV30fkIFY3rqjIBlekA2lmTGes7PC1W3YHyLPxXOwNWalDf2L2iAUMdxU2asrfL5
CkiFaST4LTMlod97/lRBjb880Ttn+Y702zv9Crm0oBcLTTFYFbcpvWXqYDg8Kxl/DITdMSWfXHFF
RXDK1fTveAlRqEQxwdnifwtTv2/xD25U/xS+GnjIaItf9GtSyII5h/0zEM5zHTzXr3W+Ltb2vFjD
DJgJvjIeitowZ85AABLrKxck5VAu4yRJrgZbvwZcZiyq9Uf0zZ8tppYs1qBX6i++xF2M8cqYbx7Q
5R7nx/1x5uBmjnqkYjHh8GPrApj0dJRYfN9eabuv+m98V3+lb/lXwzNZ/n0f8d48KidSoDhyUPRq
Sh17wPA8u76vxonm4ppDlXxv2+UbEqWBF/Vz/cYwX3O191k39pXhEzvB4g+tjdHSgPDyvXxVE5oN
yhFVWcM3haHcwuhBO1A4sGjgu6Yj0XIY0WaoCCCcJq8ZPBNKHz7VeMsqw+hNeDbhW5hMS0gI8bap
seKZxsMJ5Jgoya70Xgagjf0PQyBhMXM43n3zPYCAPezgDbcPPZjqAe8rtTfSJvGFF9nDjx5mdDVU
n+g5cRbyCOTaQWsEY7GILP4C8MKNcinPRCipNoc+xD5Ora2L9uwTLj7RKU32g3K3wGxxK75B+v1c
Dd+yNn20DrkdtiXn+HsfDUdI56l9joyLbXyF+oUvnZGkGZ+L5vxQN9diQzfDqYdYpb7BN3w8boV0
1J5HOTt1w54lPMblMZlWlVDn4m6MnCrGa4YVUZJuNhCaAmeOhmREEwbpMpvUnRgsWOGK4UOhYzAF
9WfHYCQ1XUyI3p9flnNs9rCFhdvFLACYnfvNv/ewjqW1Gi8h1TEoCElQ2sEkZ3jw/mBy5+A9lopf
Qg27zPFcE4KjCpBHWGUgnJ/NjqJqmReLEbwvRGsj1E/4Nqy/hb79sD7j6ONv2/H8R2BNeM9j/SHU
7jQkY6wohfZ5KR57uKz454YtxsrDZOGfGAWtGo/cdeOdcDBJECeI/3p3fBuQ1J8WG0/IEgLGTPRn
AhlW8hl5ZyS56aqrxv6jPKnpvBktWfDeZNt1S7VYpbDOS7rCyavwmtKjVWybqzXM8AGHjlF9fPbx
gdkZNQUEnKIKEm1ZxB4ZKaMde21Lgy+tQtgC2DD+SWc5DTDXoxuBj4Mh8JvLEr5wXDE08djJObS0
TwOUxSwATWYr7qFX09l4EAXYBaE0GWVAlionVYS2ECNQBiI8W+l18MpKr4c9gwYbu03IirwMth88
TRvP6Oe8Nng+EHloivpk2b+9Pp9zf+qzJ4rJVDeV8eeLmfhno9Wom8uUtkS1AqRTyrh4eVPNWPLa
NoTDM6JCasc/xocqu6aoJJIp/fLjwjkkRnbIp0jdfOxMbNzVehz1txG7OnlSJYQjL37l4kxLlCAP
v3lVrbT/0FxxCmqwSPA6hleCFib9rCQcY+Xri5KFIEK054NDDVBCIOoh8ln5qqy/B2nNyc5OLWsX
fVg/2IG1WStf+T0hZ7AcDKgAICABwPX7pF7gHhZ+vjgSOpUJf8XElTESZsz2nckTZ/Gd4g7PckNa
yjSNo7MGTZppFK/+/U8IYfwkN9QiDIewyqN+yGF8QyHN4mXFROnfYAzQjPfDfJ8x3YMxEIeWJUub
5f0J6uuby+fJqBrxE+TcgBcky8GrOFB2vKHQxDf4KgaUVhwWKW3wOGNw0/R7WE28eSud6cC90U7/
Y2pY/sUHRlz0zCxIOEqmzLWkjf7HDIvZFioE7C077StE3ZSvZBWnMt6Q3o+7YkogVMtvN87aGb3z
AfogjISbMP774+VntxEWz/ceeblyT1fZDVppoQpVH4oNWO1iNSLHh1KmE7wrya+mKsbg2S+9EYqc
JZEPdFaEYW7/jRG2NAzAQMBGRoIlp/uQ5jFmtTUh2FSvHpAaNnSxccR2Li/Wr+woLipZ8XWZLEqo
nvrTTzVPs/1Rg7mlT3DFB/189F29LIaFwkmTeg3WUT1DKgPL1yzdpmFVRCThY7hfRKsnkq33ZwMJ
CrigkldQmwX9qNEXrIKy6rWQdkZzpntGBNtTmkFPKsKjNpzSXWUH0ITEYonVKzKv9maF+1dy4/NM
LWwy1Bkc4E955xFaNcMxTSXZzX+kR+ppRsWM7QnXQqJHDUtmDLttYzgcqIewT3NehgO1EUFP15+6
ZGfQ0jfaV8oQFk/aBeJsqjGqUq4yKExoTvoZR60Rp1ccgGZg2C2daRSQFSBBm/KboYcz2hUMDgQq
gfrfwIzr/1fa2DSMy9L/nMp96JgriXpRyG5h8UjomC7Sj/TT7wipXsP9AOoORj/qzlyNNvXcSN3R
Ov55Xj47m1SI967ePX4oQJszknDPOsj7+i7/aKt83x5BPZeibMBXmcSWLgixlWBGKjnQBHonvsQX
wsdAMhIiTlInovShzGR9RGR46b5pHdfQFKIeAQL1Z/tL8wnuBA0OriYNWL0zmgkokgFwQil7fu/A
Yl4XesKULkpk9kFWwJsOZ9cCEuWUdotVCvEWxIVqwSXG6sh2hyEFVXwGWRYbcS5OyLFQeDCSCP9o
hygL8oN15Q2mu+J/NN3VcmPZsgXQL1KEGF7FTBbZLwrJIGbW15+xquPEvd1dxy5btHeuzJkTzq2w
8wa+kN7baatPtyw7+TST8kNjO9kVkSyrrwqVRayw+rCVKvjweONm6xTT9XsnhD2a+xLFb5vT8q7O
Yo7HPd5KkO1Ulk1tKhX3m7Dj3qHyavvQZMRmBGUIplIyG+m/a3kx8kaXlF2hVMvJani1fP739v1O
e4evHQJC4yG9KmDMuAbFRP9RweulPH2VnfPFzDj3xc66Fh3GPQtzazWf/tmLCm0nf6Kfq6GtR/KY
j3dheJe/SC7/YDeBqGBXljwJ3eyEa0m7ZemEDEm9sJgbOLlbr3+YfUTqgfJpZR7vOiMCj+JdijNd
VPFzc2x/PBFiBBSBLAvpm3y2QHGqHd8fOAuufWxBd6UCToliCW9WS01e/wgF0T+PqM3wVU8GYwPJ
4LVs3S9I1eGjUIVQ7xG7YuXNrckhdbFqaVPEArNsCDz89L6iOmNIeyRPIM4Z8VTAMvCOOk9ejVTw
aiSFOF3KD44OiIBkdxh6sivfpej0I6jYPDh2QrAingorKmGQbrCYXF6YJPEKIit6GHv93YwMzr3q
GVsf4wdEaEmFgfGjQAawHA1MMf0Ysp/ggEyVh6I/IxHIwHulPRPPyI+fRpsZ6ZdJ8dr32vBK0y/E
u8Tk8WcClT+Rqa4u5Y1IrUPnFintIugzs/AbPdqyZLh7fx9MsjkJCsXDKG41zlPS2xcpkZVts7V4
PpqP9iO1dF9wYi3T2RUT3dz3o5qu3MvnyoVa91RdtKWlGG1QX4qHdOPYZE+9hwjAnRblVC2Q3tN1
VLPSC5KX+D42H9VldTt8GX5YDHHA2LZoFFrRXrq9rt+ahzFkqgFGrxwMqhQGlRQ6wrQVc/U/AH3p
Crpm8d1Ntk/zRD3bTtRy9TV/J4zy6qVh8Vs9lBEnWuLGxf+uyvvSpbEh4SrNgTXldOnUeHYXs2Ml
25eH9iHOubIbpUt0nIV7K1U7jAOUGPuQ1NhgTl5c1tlLttExRCAmqutapHMUxbdvTrbCgpxcPZW2
laf0FbcFLoNZDRbp/Aj+ih7O8gRfdLIfZL4XzOLildjkMNvM0rys9wOXSMJd7oikCwShlmzTZG1z
6TBXltU/5cTPsL4saYNi1ev8Njmr7JXru3DG5HzJCCxNId88MzWF1Uz9+rdoLts3J/sg2okXU/WU
bnpkF1aSiJZ/uOmruyYLEXp1/Sjo9/gqyOtq3llqfuOqbX/kMlTM8QTSO17vz2qyK0zJnqmRvBZj
Ia5rN3n37A5syWlM1iV1PAByDFWBXZXznGTciFXLFheD5HzB/vtj93NsLzkS/97Hl990791JTeJP
ovXVpZNuLpqJNqbgnWJkvBzH8CQ+I/2ztKg5nDnaIpLAZ3W8ggFZfoCwGyJvHOlaxifnm1OXOGrD
yFrKeKq8jxejf3QuLKOr100x9RmCvHOG6vzKYldO2PcSXeArXc3UbqVz+dA4jN9DHLal7LzCCf9F
PX7uC9FkJZmo3TlXhJVrYd+a5orZFn7srpEpLsrZBmrGF1vca2/392xl4QK8Sooeu5rmm7NH+jjW
JzISeJINE51ly06xmqsdrXdda8lW+msNPvGF5hQAsygvB2p6LSjM72WtTikjRCAENIb/7Zd3tS3f
qQ+P2QWKVoCTo8VsX9NfriscZuvJ3rWJ0Al4RgZkzwvckWzDWuU8WP3mRCaZJDYVwFzvn90VbKac
fhRYQXNRyPXtpGP9xXA7x3OqvyYnR2rnOorZSCPutaaDbd9OtSSxq7Yfn0uX8okbwKIVvxbltZT5
cJ1LyW6yky5mSvtGsngcRVqYagPxIOVl9do+DKx+Nj3j/7WeSuMggIOzHAV8wZpDauC9ehwfzcKJ
9h6JKPsJvSvYHS/hw8D09vQHwPMoH8fRrtDscfQ71c70g+r7Vr6Uw0Nuhuux54XY1Tij8Xi8/GqI
wJruJtpeAExp27CHKiZrz77wNgC+Es+ZQRdhzaKTNFyWIwW7XqzhtfVQEbZNpnj4ilv2B5jp8ju4
/VpFSh6c867O6kctrhp3pKzZNbCcHkibv6Z4M7PVvnSKCp55N47EFZPvYudCd2kOvvR59PT44S8e
JVJeG7FNcUOBaK91L8hW3qZrB2/11C6so+3RilzAF2yl4NKaTqJGFJVzAHxxErex9ru5McxFO4yR
rQpvQOpRbsL+6AVDDriksF98ePIEPLp90XHrAGTVeg9QJWKqhv09wVS+qr3169eyHilHqEI+FrrE
+qosO+BDBaLeKL4nZ2ZCLf5Vba5GZmqjqiXVvoq+PAAmVlTYeaLJWaCaqE5HT9uwuFXhYih1soTV
GBqSXXk1O04SewAaQncl0Xw3dQlwyll8tBws+i7mTEer3YzF9EbryqU+HYoZ6Rm5y1LwLDqm3d3v
lfvs5lBIdu1wM7YmDeKj/TjVTmRc3JGv17WYQ5Bsb+co4KtC5O/ykW28aunygQEH5dtPsoZHoWFE
cnmOSYN9GMdOZi54xOIC3wNqg5Dz/MApQakNog4YmORG3Pgo830a0P9Qbhqpi6ed/oqni1bXVCeP
yrINygnGG40QdxezrFu0p63nRHbOH0qgE39FJ9rcTx5MpQvHFor+o5otXOrnckQww0+kuRweKxD8
Yq67jTtYzxWFCMU/Nfegz3KKzYS+VzAM65GaJW0JILsTUZat3Ru50rSZKd0bMNPu4Xf6eSquWtcx
uspuGO9eO++qjnjdSX/a5DznVjjbYqx5/xH9WttA7oep9rmargmAbJ2E3wVfVCboRdSUXqJ1+864
xWLtdJPfBxoEmz85FO4+K4ru4ztTOjfUDHfPorWqZJsP5//v5RfY98tuz1XuDsqMAzgZRV4zn5TP
nWt3U90ONBKzde9avkiUQQ0opcWpczwvz9NszzS7cNeQvwLW5eYR9maWoDU0pUamz5et+lQGIpLb
dB38O0h3kH4CYosXX8x6LZZldavLJ2Iiv/RrMRrJ19LdjbS2fddE9o9vvPykXvbukvsG1vH+x2ah
bCei6dKtuYH+7FDsMzLla9fK0+f3E5mUCZhMziy5/paDNZvNGs7D2m3wqp9bh6K8Nduz0uYrUkUR
BNWHbetzAA/74Tz56N5tNVnx13Nfkd9F680y8GFFHi9lqveP+0+saQdAzPR3m1nmB3G8hQnOLW8R
654Qi60PVRFnbmbdnxMQ0oZRjCUPPRFbxvyayhJ8+e99ccNLr9HYbz/X3dNshTnsULVlmrl4TtVk
G5VpIrVPeN7CuxwcLyCPfmt6xMfVeVWOoxwAbfuGoL+1mdE785PR4gvLNWKeBVYx3FsCKOIVg7D2
M/kXBh7J0f6XHIqinwiZDiRbyJvZkM2CKQvy0HFT9/oiXrC0KQ2szvPf2kQ7DoXwozpyvGS/VlqG
9pT7ARXBSRgOsiyoVmPkVdvOH8PEQciQm5jFUAo18uZeDhxJRB2E8OCuFgd638tWWZ1khWvYy6AV
nOjuCeyvu7ftXJw8m6e+5Xr+1D+1kj60bPHENCbp2jsUrCcqqT6y6FBOrUNl74pzIJS2xe6S8pZd
WdisWVQoAfglR6bnDWRCgjmqbUzxe6SzvlZdNoTVdwhd0dN1ibnezlxMJEfkKvZphlCV2SjuE7il
AwnOtWaPZdDhhm9GKB/XfSM7QEgYia8eMZNc9CjaFo/QuFH6j129kScs5JbSvysmLxeG7kgNIj6+
/RlGlP6bcp8FmM4P1Tf9Tqq7+4v3Et+ZCcbyMdwG71p6tGrY3647kfbqS41t4J8vB/sOviNTnk0T
6FzNfSW+juNM+36whUAZupCcZBrLya0Psoi2KOmnKGU09GILijYqiPIFt5Qp/PiTrauokAfoIDw9
kasYGIFS6Giid5hJZOgpg6mNzz+gFDxBwpvCNpAG1mx0pOqTnm7lGKjlQTTmlYc509/CIledsjxD
8rj1xE8hvgvzWWV+h3fYv5kj/iO7k5HjzXt/UpJAlpwgpRkWLPbWVpL/hseFwX0V7jJAStg63gre
/YCVYWZ4fkQ0/UWf6DC84zZo0oesHoEFuAbe+nBrABBzb0m3cmMCkd13Aiq2C3eDHLMbQMBgybnH
0HoOd8Ph9OMvYMmbQ92xACDCxuuy+KjLoPh34/i3oZRUwPTHXsiV/21FcRrh17uDxLtFA96DaK4V
dkv6DZ4qq7+Y15hg8hIChY7cUOxcWb2YW8yMYKPctzQj4fX2wn8GEUlwfmvQCBt8/HozxjxbPra2
rWz/MI/V+B+00sNEDdfwKLoNN8CHcQz/Tg1O82z70Fi2ct31oZxsJVuvfm4w/ZJzN0/26bUaFLW5
hdYi1/F5+FhDBGSks/tLD8OxGW8Bky5szyxSiotZBhEIXwKk8zltShb5jg9O3Dg+4t/L2bOnbcsO
nnVhJ62YRr/26p7XAiQkiGIqYNG+5xZarkrKmIRCKTU0/XvtxJqPESt/d+SPy2T5mfxbtdc2NB8v
Y2TnOrl40bK6EuPDcDF7dhM/vhmx8w9wT7a3b1670kH7Oo9s8z3fVTOtaz1+LSz/ss3rGFXihFLB
/0Me4a8m4n3+ZBo6eoxcrMrm9se9Cm5MlVwMsAR38vLTJeYCusVaQD8fFLFDBKVKchWuCEYHBSPc
jrlsP9M9NNzFyf60lxxJOWpxxAQ5Hr7e89g4WO58RIfXH6iLC8M2RqCS68VV6cL2FdfIf9UA9Pte
DxEzWbN4PMCgz/n6Kq+keXGcF3Q7AnBIBPT9OIfmXMjHgxbgHL3YRtgkD+K2VO3U5278/jx/22v9
JY+FWCfVNemcJQEY1maZbq56q3sa06/jICUCbfujBdXuubRik30r0kx+xVuL9vr30ZsupMg/6hwG
cshTpz4+XG6SquKudVL9/Xw7DzndWWTmTf3eSHZOk/THromqNDxN9tUVCXVeGLNRsvHqxDv7VH4F
m2+mXUiG9H3xJgc+o9QEOkuEq0gW3C3hKqKlQGX5oga4ZEs4Ky4WYeko0WqfQyu/OiJs5tPhY5wy
SHPU0cr7ehKibiXFicFVpWfQtmLI3CtxZyDA502aG5gKq1yQsWR71nI9KWDNtATEfW3pNoVnpHly
n8vLymKMqYUjFG3H+1fYOmZXez/PNiV8G2wOTTqX1taQFS/773w5po48IulbaKCeohRHRbj0RSRv
UkXav2skMMcRZI6RIsobjqW5xZQCh1vmAaToh9hgEp7JDerJ0fFnHf7vEw3mx0s4f2KNePpU3A9n
aNcRauWuII94JJXTo7jbxgtMYOXTJv6AWJcJh6wrOzA/LsVj99TTTMkOxZDHAsFj+jZyqFbOe5fb
ceAbgVdP4eHAC8wIVkzI8//y3mhxEhPFxwUOr1ZejU+LWQiElJmuJinn1soJSTsxGokHucQckcgS
GweTJsPln/5NDoO+UlM0U/p3ffMHMuatf+/ailOXNqQJVv95cTFQ9mKm9RhnlU8nBYwFGJxyT8Jz
t0HedW9qIpBwjj8UbA5ZVV7u6Qxip+Tf2rvqpbfrOSnF35o8pJmsij5/vwRJIjlyZACLmWpZE+gJ
HGDOONeEpVAl8r1nDKXMnct3Pjv1JfhmKx9ia3LLb0t/uY8HIVEzUj77orauFmxHgTTHQrR9r2xb
uJA2pVXJbRNLw0IcMpElGDEmTNKNbRADQQ8gDL3bn+JsrIBbfXtftuXA/IjJ/sZaq1yrmNNN9nUF
0UFNfy6l2jvp6ejvdSA9sO32IjM5lbY1ciPuHJgos/9sKO1TWsYfja9TvhcnOtqjnoCcIRC2xzgP
ap3vqmnCXxeIIK/6sxwd3RtBtl+dFr/FSVfmh8I3vMk9Oq3eUVsCLS4MIWDa0uIXIzXPlGo7dnnU
j/NpNV1Y1OM1z7Oa6C3qydrNEPJqntuZYeYrpIqfitS59e9M5TOMKIdvnzsCSUwOECYI+nghuSUj
OvTuhVsPclFU03+/5/H6rsT2PUM1LbA1YdJwWFcwFHk1+nPt0npCevOL5nxZViCH02qs8mJfzmXG
bBkyKJ75FSb5y3cBCM1LMdV/Nw1mgJhVlQ4SuQXi26DcCgzATo5lhsym0bH6Hqfqi5IhvRypPPF2
M6VU5dR8FO8lCgJIbPdaytWfs2eLOipPQJycbKvIfPLit43ILHMuvD4JAmgGWKYoaoTgCwZ44saY
HHwlxngzZAsP8XtZvkWFnOtHpnemxfWJV0DkVDpHi8zsOPqlqmhzd7P9nYi/dHuWXq73Wzguj4n8
ikMjy1VdJ2flCxYWmZRFPKn9NJ+M/GtBww17C3mOx4GNWnqEXcG4bqS1Ma64u131x24OoTGszc9U
6fU0+cXX/SMyV1hvvUclcSwmf089GZzHD/RAlArl1YlNWIJTrQRbbtOjogHKCeTIGIhqgZ/kXGd7
fgnUIJ0uEsL0zyaHTNS2wQtrXsCqUivrcOfGYYRnV39+QydKKxjaGunnVopUuY1z/9vYvexrmTHi
lOs61sSjNyyySKuaUqLFU9+7od4nR/+BGgbHxTUoSO0xtBAcmvDn1ApfvyGr/ekic9/ilnMCbuBA
n5gW2NrXcqS6GCdqmVoIvD0W68fWq54x4C9L28qjfmy+P1MdT1yz+grx6dCSXPtSyP5uSpe+XC24
GW5mAtbFxKhwLG15LK7/MGB7V0CXEL+C9WJF10PpQhFSAmT92oTdacx8yGbN9TeHCseXQHaAUmPH
+C4b3JQUqE20kLJn1D7rLhE5TdMz/tpsy0HQ61psdijKSGzEe5typLwvRKSlMBuHjk8pVHq6lC0k
I917qhKn0s+0YrtxK6AjWv9fmxdI2+dppHfAmm7n8vfadUD6X401YnY8x/KzwfRxvmgtGrchyx6S
iHtDC1+4oZunZTHm1x+fl7KnVzHNXzmWleMEOCdZ1WUMoAqRN86ZXYxFfy4fGSa7mO3da4Mv2zBb
3NToo85j0Ad9G0H+V2Z8/YkNAg+atWzvbMHacdSJtqt6V3zOKfN/NNBwwon443xfCKA0BGApkByr
xDM26RM7utOIIH/VXrRXMwEj+ReL6WQ70tBRC6/7jJVF2czPGEH72o2PX+tUIvRurGuAfQ5Ik1V/
M5MMJ6gsVUYBr2UAOmmVje05S1SVoRTQWo1IohnX2Eb6O5KUc55KPs8ipHYUkHtqZQqnyrR8rQqa
b9+Kdth4cwQKGMOLr0xpR/elEUJJ50ZZftZ3zUNz+nEeX4rbWYrmkGqvcBm8q0DQymxRmK1JvJqR
yuOjveleZzH4XSE9OY/2oxyri8L677Eobhu3z6dTiQFDDBud+wXTvsOmVGMZF0RSz1U5RIeefg+/
2hGeCYlp8Qia2uvFsmLn8pdNMYLfiN+EeXsqaU/IADRcahDzwer7WOVeQBUxRSmuMrE5JKyH19uw
sg3cGgfOKEXNwWWPi4RyZbAK7Ec9Cf6SmzKc3Ei4OKuX4nlV3HCBc5vambpPzgX4qQoRXXH/j9NL
sJu7oO4az8k4Q0AA/DQSqSfeAQqCuPry9kd7U0T14mPuPOS39s8rBhvlAIt9NdTE/aUHkHHj+n8B
nUd2iwXbTnMrAHaZqxFo43RcI62TZZQt3Sd4QJe13TZtCLXEdsQq5W1XtDm8g03UFKhh6ydZ99Dx
0W1maDWzbWb7JkfGaO/Fjsyc5jEfki2LBARavQu6c+ituIoqxVLicv/8EKfCdc0PqtouREO+90wT
7sHZzIy8SJezf4kynzgQw9mpczD+kSpnw9ITf8B6E3KRtZ69NRX9yK3i55QLuI76cGlft01GOzx4
0Miii8m/Gbg8Nf7nkOyKWL5vUmkDtAm8f+4mZ4FJ6iyw1jSmuidpJgAbXsYtiKx3iTqS2WvR4wCH
JIyApn9MR7rW7eo7zEgnaYy+6kYgYF6jVagf91XRmG5OHZfNu95MBfO+Kcse78k+Igr/m07bKdfO
JTE45FJwgP7hqhwmWeleCzgVC/weJFu1B96KKpAcaTgjO77ekZkQ2MWpmz5ci9Nbn/+Keiilcpnq
rxOF6zasaz2sN37HG5ypC5D/K8f+wtFcS26/p8sqqsYKSohbxNloeeo87AhuqbBh9roO8ZbHBKTd
017kGuBtgqSonx5/Nu2EvYLmWayfmf/4apgXd8ABbJ/AJ8II2ivbGbsG1+xxMT8nsCLjJFxa/XML
8BG5VH3yEmDXCYR6qSbbsURYba33OuQYxh9ihG+V1KmVpfy+KU07foGY+FbOlcypltMDYRkWtvRP
nX14cbX4eNUh307ziig/epZlKv/nM1dlWsH8js51GDYSlXeTwcSUev34owc3YNqQa1o1kDkQeUjq
7r2nxVSsdKxuLJJS+ctZxKFlXPFRjPSwW/Lxj/jPVkoNOJ+o4FmwhCE4PW1L53Qtc/uIDSJAZrfz
4VAJ8zSfAvQtDsiS61uvdTVBtcXTGOtaJ33/vsiB1IbVcOMTse+WDBcC4dSl0nKCgviFSmI+YSAg
bp1roBNOfvHZsUyTELVLXJX5vpY2v0f6kfmGFUo1R0mZKyezzUuLgOHMBxVrxExkYjB8EB/maggB
7Cqy0SrvXpsZjkEwHiCTDEqzSTBKsvt5l86RGV7ZC1/19u4kGducc8OsJAFeaogAj5C9iC8JdQrp
wCNj+zH5C0YFoB0TpRdIlzHoqRSR7fws5sBOAxchER7/vHdxw1MDb+o3KrmGrWAsn718RWl5iByF
PeB/US60b18UfW/ZK+lXQIzkNrBbcvdBrRQxRfBhGTTS/Lxa50jhSjzTv1f1GrZ8ge7g4+RSx+WL
vPpcMkkxacCqQbJmPRUprgwtQ5yt4wcjNsHHaGM3xmW6OfHoeak0EPV4cVcVDk45gTBVUQrAfFI8
vVdKZHxmjPbo1x8iuoOFAEOZ7+wsdWXLzGg1EWy4lCgviGuH4qTeulkCnjHpxHuxD3Y2H3xBT9XT
7NF+fW0epSVnxWH8QcBSjqPxaBaSpHIXFoSt/dytux+TX9ey+mcSOXA+rL0SH8ere/DXkplbGTGh
d1BpV5XlpbAYnu2Pb511bsApFcFst20nn4N35isWx4ErcIA1Y1l/UlibwW8PszxhanRf2A0T8+Sz
8FrWTTq58oZM8EINUlota5dte1e/P8rPKG+KzsrIsPji43WnqyZdc/Hiqm5jH/wDyYV21W2qiVSZ
xgDFY8/NUaQvX7nGrX3z+YncYNuPybAvUNW9LgF+KV326fyBgY9o+k0fFXXtXtpmv50UYdV1qz7u
TQ3tsXtYynVhrlbdQrQwajBk5v5Jb/mlI6i8x5rv/bQS5STglbPm3CQH0ZH2U3564NNNn8MAiNNO
YnIa5ON1qFv6+KdE3/HWVzfnoBOdp3nyNlfSM+rUaVu1MlhmXbpFDm47Z5RSpkg6QwGGy59FsrcJ
KS9L6Nf+1cD49LxjyZFyzmlLid+/xudNE7OYcZJ7+ZitnVPfbKbiveRXjuv/rnztlRK2XBa3Y8s4
hJDOO5LfTwCeztk4H+S20eP2xcY3DuqpCpP8SgquLKY+Mt235/3vpBxBPNz2sXH0V+QtM8MAE6+0
mKnm+gfWpt014+9NncP97xXVKL/8fZrCI+XMtbIlvcgvRv/wEUggBwE3OrMNPD4nMydxYA0HyXXD
+IiAv+nenyMgDqzfjitd1sU7ZuYiHAxDt5mbIjVWKl+fi958WidalJcabfuVNC1oJuPpp1p6mgZD
SxQNppmP1gsArL6RbtmJ6p+xi/VFuWPx+oHCyucyemiqIg8Gycs6Z6fUoslPePponZ61q475MrqW
e7t8NTs8yviUAxMZP1oom7FUZdmBwZ6GhGrDpRGcaO3jbl2cKscmc9B6dHQbmTEefdt0Sq8cK+VF
bVdfhtuRtfHGtehqI3+2XTddm22vPRxt+o1FmTNRNtK+XWmdfo6EDOlD8WDMODa8+d6aS7KnCLry
jjVGsC3z6CnEoCd6zll9iAvFBUiduW0qb9HRjg8JGpIjLwMzxfBN/fl66mpdvS7cmdFayZ56/wGo
+2hbeTTVxJlr6vD/Lnbfyf6yaQiI13nUqOdoF25oDUtZh4ZL/bkEh3Twh60f2soqpOj2dar4G4f6
WLdoQASvZ2KjxegZE2ubyJ/K9w0/pVKmlhhAXzMTI+USuNy5fMIoFl+LxrMII4OrV9LDfRPX9zxJ
bks26DP7MNPJ/YfcA+JHro/NjQJJ2ZrRSKNS/tckoQag2NmxaZIA7+Pswxo4C1JPW5IvR9n8dnz7
fnW1BpdbIUdu2FoMc+14l+InRnB+o0ov74arCiASeWc37J5+HzCF6vx8GUdezTeu1au+jURc6IUn
WhiaBRXgbdvYonxS9yZa0X+ujdaBjO3w3q4T2QkKQXEzRgyGgfEUXlVTIfyDJ0ASw8gk0zrEy6uk
TfNd9MW0drayHS/LmVXZPQrbW1VXfRFrZJH7omyEYC80I2zifwci+Hp/23fE8b9CZMBqXYzVz6W4
6JHeYbLjTlvkkVFPdhYSNLFd1InwWnFMhZZWvUnZCocFSSwTHez4VKGdj/Thuz02CPdSope0B9IC
pCrrc7CZPbkDdj3o/xKDiH0W7j+qfWvQstO+Dlh1OlE3UUXv3o9dq19wx2WszYFLS9qmk7Np22uV
7Y9Z1sWq27W3WI8HS0Eyl/CmqWJtXc2OpMB9vpvnXPUUtWL9ZwwNfbYvuQrL67LMtnkkc9lzX3yi
1Zp0giAkPltHuUyXr3RI2USdngkZ6ofkII2cmMVaRusUNL8qQXjepw47LBEeflSIhQQ2c02YLboW
aguNFD0fy1vERvgC1pGZgEGWNhbfoc9zb8AksHuGtlZByESHKw6P1nT5M5PVNn0ClaE/eINp7Ewe
W3Fn5A2yxnyd/ccFP6CtoUrXdZBhNwWknYaIcU86LMTDIyDzUrT8+2GXkxMGgMGx0gtcdpk9SD7Q
EAefWB7IHMmktGe+42qtJi1dv/Aqrbvd92tvvf+6aDh2t7fox2Adts/bge1b9N3xW6LHtucW2Jpt
3/j3i9/8eRBxUEwyDUQaim8/RReeLnuP3k1npKi6LaNKsr730RLombYujEdrJkbPeP2j+5eG1vTn
qV58U112t127j7YvxN5P+4cSv6N0fnmLl9KSEiIl272wJiI+f25xlEbWerkcTYjhrrR+ZoqYpmkY
iLSvaGRso+lR6W2WLUlwtU0/LqkMDzvY3OfT01LkRBxbdSoe+2DmfHbiDDSUjw+lVXvXsKXpZ5q0
p93d7KZx7koXdWBlw+SJP5eDauyq+86rfWw+P++Sfi5t8WeDQz186pbbzVvlhoC2+FrVM1VEm+qx
m5q/beH3hdWu+rVrL6oUDN+3v4Mmt75oX0q5zt+xCAFfmh1iEyUaHR1Ym6ytx4rQNgz1SSdX+U74
txni6kzFJj5rPkm70vBObAvvplHOPA0hjIxX9dvXe5AL06/0ssmrMkXsD6wmw8ilpBjkLLq5wnUW
gIaGoetQCVhl0XruZQ+R+IhJL1tXYHqmoWKqHasuvu7VmF0brDNEQZ2q8f7i49mhDCPHR4FqwyLx
6s7qUqoZ9/1cJ+5de7UPwzMzkPy78RotGsvOu8a/JNdaj1/lLctvVBeTUCpfmt4+L4mP5c5YHJtA
SsxQ9VbSFVRb9QlrGgf5LX4Jbyu8uz38WMBle91O9a+Y9RZ1WDvH9jA5P7aTjX3/WVk5xW/5x7LI
xGW7pTogUy6tndNMSWfOt826hHA5iszu++r21o1ly/fGelq8RapHnjFfkf573Zk7jx+P2j3ztX2U
kfRzZfhNqoFTFIWXoPUEc6gW+iH/5wJ7/eTvNiPnj+hyxNrIK9NAVOLD2EAfxVtj31mcyrH8Ltl4
P7s+o2MlObt/ZO6hNRhEcxwjY6uS//rbW54Mi2J2pA6G0KVpnZY/2UuRbDvP7oUMr9+yf2nArj8W
WZ85HIzqljUS7PHue/5XduSg1TLtWJLg1uKC1ARjYAy1Idy3e5B9Rwyn6RJ5064vrPPfj15rCAvn
+8T1TRaNBNRwXqF5rsyB2qnzALLwrJGPpOvIdaGxhfc9i1/a72DYpSSSKdvSx1vsyaZzjxjqYECM
FxI5fwwqCAvU4toW3t7oUOR6MClFVM291xK7L9iVrWNdufr3EKEkHW5NfAfHe3htdMBNTg9NVdlz
US6It5Zdz+TQDuLtwrnrGSu06sWufRm5RbTpC4vqSCddB2AbrPywLsUp2c+9PmizMey59ZvNZ9vB
9VJb7cZ+rUKVtOJxq0CVE58KsProDekj35Ana891Te9oG+fBdvkuK0KNsXDOZCsgbNUR9jhbtDPX
Ambhunkt7Io7WPcKs/VQTbey0O+9hWiyDqOvIkyCPClNxSYkJhRE37GJKqTeZHfG/pDqkYmU9Tvu
3y1TjiMR9a5/ACxZFJz6rxkoSxP9t/2B86zE1OgY/7l6RUcSSbE3JlPGqF3Y1ZUCl982ZuimcM+P
yYEShXV/gUgSqZ/3pZgAAi+ow+TqsJ2/s+XDcArYXZeUn8eh+RzrenzvpUdz5h2CY312Xcrd/2hs
j9k8RoDRmw6wEUvWsEndJ/HhwxLJxX89Fo+p2vJ7ma3HX5XIVD/qri++bkWWsAeWzZSWhWiuydBm
t61MR8v9AG5fee1GuXLHPcG3k+eqqz8QGm5j8+WnCzhQJDhIr1t31IiCO+78ma2vGovqwj8ahOUj
jIDxWSRbXUbLtjPnTz/veP3vvnI4O2UTjMN5mbKLP/QBphiuFiX/foOj/dSdEg9YXXFz52po6aJ+
2rWEXSdZtEsxw4cZkUYT69115oV/nuFoc5y9QzOhdTgPwmf7vBTvfgbdqWld6gGbgAtoWy6/ZMyi
fvttoYa3XWmn9jJ4p3iG7vRjLOzdl+7LK1cpqiwNUfjn0Ddxlux6/z1oOFERpHhctgGN/EUHcY3c
Mp+jHeVCwQZLD3gjR/N7dWKpaSWcIs/m/hbcFhZV4ihjxJm927XmfTjrk841agnQ+0627H89C2RX
Z+RZekwCk9oz2n4LELC5aVN4uMMp3fpaGPUmVtHzO4PX98o7EqRBFIR7vUI46t2iegLEpf+3H6wl
3craDZwwXaxOw626/wHTPGviaNMqmbeSV+uOtXRgP6HeYsr0MxPjJoja+pyNGh0YYUkzLIBR6ks2
MjpUjN1LfhCi05v5ZuYlAYgH2jNSMJxdENP5cN2bGlBmNQZZpSa8fl0nFADcKuHXe1TUJv4jtk1F
5u67ehvvwOqOtPn/tz70WgDU2vX9EZnYfnqVm9BZUdJkMKB3H/4CuA2Loh4beJB/rZ3v6+4uOCnZ
0I2t+jgGmUnQB6OY1Nfdx4jXLdLV4HYpL7217gMMp1igSFkxLp5DnRHKSsROBTjez8A5WiuEvlX5
dWBkVb8dK4ddCQDANZvpvNfCgruccZrtPwAYn7vhtJvt5nghsvKrXHCOcYGno9XWK3dc/3uWoVoG
JmLnIW7nppYdoHIky5qp0XkQawqP5j6W6m2a9nDlnLRlZGf1WUJSMfmVQLFZVDBqpLtWbFIZGzJQ
guAYeVrLD9el+JpWN177vWK3WlTdpVQiiBIf95NFfMQiTu7EHEGcEdZgQgG53qC2D7JygLTsUDiV
hxnAo7zYWrRCc5K5Zvw3+2y5a8B9Pt/rtZXbShxBbMKhDQ10OMvA+s6NcMJoTBex1mkrNqyybUY6
JuWibX7pXIz37lZZ7MAqV65LT5aUQvIqm3oIZ3t6wtnaBrvGZ3JvThFFzm7KF/DEYm3dEY1B3e8Z
LL/TaW3BpZVNhje3uhCLiUK+DUdcFQ2PGBRbpnGEiRqyA22cuWvFtB3A7h0vAFdGrOUWcDv5TJxy
0igwXU71yPjSToMbFU9BX+PNkDcNjzi3vbchMlct08dyJP31oNxhGto5J6uHL3gHnwIfBfaQq1Ef
r09d9GTyPfPf8/2YbQaNvqP8y9TDfhP6bBsc756GQVOgnpAu6SN5v97z82wld3Ohoom4dAvSjkFW
moxFw+uKcqFrhE3SdVu3DULT3ZB7KBUKwrQeVoHv0mPBXCMyIQtyr6kJfojTFdqtxEZe9rmh9vae
CPRNsD9I4vKXtLyoLOvPZ34kY8I6rX7ExBsiFrbjPQkyTPf9lT1xyYaRtp/Ts10HrtxjDcWVzhLG
AkKCa/1Ggl4igNpbFPKsbLkcqraB9mTVFxufG8cgpXi3QTPLYjf2x1e1Oy3HJItUXzCoQjNTAEcO
jdwuZvbgFTePnRzgC12kuqloDsvrmg9tW75HWZcyEsdEOTcWX7FBSkPMp3p8oiATDvGL/FQ7EBse
WVtgus/3n7mxyfbn9LUZxqpYuZ/bBlPj9juInJwJJcvILcpnPtm9FdMf99LlJ+72TQ6yg2VZB3lr
I8I/RD0yKGB26Rz4SJaAStORJ7l6YbtuMP9g91+74X2wGM2JgKr8MCbp0bOIGzBJ8aJNlK8/Grra
+9vc5ZJvLmbzm4UjQnpb8+viSc72zLEMSX5py/X+9RzztdFxTqblqC1w/91I9S1/gCcdAuf2omUZ
CtqZx38htY83xy9RPLbVt1b47zPazH100j07s5q8i+aBce6yTA/bn9YfFb1kxzX8eXCtasSSpFv8
dmGW1FFXhEpdFAf8ESzEsrRK9uxmcdSb4UNFd5Y79kJdxXR6leKjULmdUnW7C6syh7JZI9EEzh3a
oRt4hmWbo88fQrPgh71+VXEPIuH2VVI+/DYe90wIqlEAJa8OR1wXF2qVDX5nh+hXfMQyQmt5bkZU
1mK8lcgO/8fTfW2ltjVbAH4iWyOHW3JOIio3NtAlCCggKODTn6/g32dNZIESxhxzhKpevXphjKOM
2I2FWQfqTPZ+G0ylRd11ni4BSHWBn0xkYRQmYjOWiHbySGyUWg5LLvH+PeCqxdKV6TCbRR/NgOrv
GDzAPFbzENsHAxqhR8CzslZIY6y1zAFaC1QAxD9l308E1mAAMlcjz3PG0Q04YqYClC1M/JMygIJ7
WYWqsZDZJ2qVyKjPVuXCb7/kf1dNqwkQrlqsbKrp0oM9F5rd+3v2eFHJ9b4fLo279p21erCZfr2e
+QBSIFvH8WIoxbkf9eWLNaGbETbWo4YgTBVkTdBke8GpqzCwQFFLmfXSJiskHkXVpnzHxz/kxtb3
4wv2ei2BgagDsiO+/Pia0sH7lKe7m0jROTZWs9SY1OFgX1t3lgoujArCKO0ckWNLS0O9mtUd7DcM
aoPmPagGqQFtiMcvIrTn8q5hXCLVjl9qMhqqsMGLJpGdtNVYWXNpIzaXH4AFcNcGiJDIDZDJbL/4
tJ+tVJ23Hm4JIR9mp215mq0pI9Laca/BzvnH0yhKVZUVpa1mqzmlN03Z/qa2kK5GLQi0+FKzRH+3
4Xzfj+ofFbBPlyGDLgKcf4XTf4oQ9tLSFBA+pMCpLdFW7aHxMtq9BiOlt6sUUI6pXnAGkOl49oMC
lf9Md5Ebbhcgz8qlsa1u23eRCrDpHJB5F1/l1IV8Gznt4fH1MMkMM4PB6p4CatlmnRSxreV0+CWo
yLXCfWFweNIf/voFDMyhSjW195GgQM8Qzg7pKpdX1q87LMe5gr3PTghvebC8X2xripA+8CcUvSqf
W/sH4srUmHMkWUqS5Uacf0uKUhgAS4KhtcJ4+++3zUVrQu65F4oknh+PAm+Ph4ejUq25Z4kKapCw
PPoQv69nRrgcgk3z2OQOfzZSMz8CIc/urAvH5gUgF7ojcpd+qvF39Tm8Zh+KzYLinfyxkZvZpvxl
v+gXWstyZteOCrAZMSaebNvk87u/sJlXRxXevqKu0GaQk79xCDrRuXn30+Lkhv0cKwcxQMUOPQks
kisSMhp1Oy7a3ewyy/x0GNhXbqnlx/QTzPmtFxZDmcSXNlz+c3Sp5msUFr6xLywvUtOKb5JJZeAM
eZFUH6yoXcx2BFqwONRm1cwOspGDFwTcKycn7Dm4jPyNCHyAZXiXYdY1F9XvPkxnsp1ZRqTVouAu
UHxYyCeY6bHDPe9M+lzQoL5W/ubpxmJEfNg4Vwzw32eLgLNta806WFXEEv+t8dl0au55rvKPWlkU
pj6a4M/OXfe3hYS8HBncvVMzXf+tovXR0N4KMZIDslmMf7YKmnJP1zSeL+FtLqYruNhXqVZI1Yr7
6i/l8AjwAZh5liF2Fdb08nXdJo09vgIukcIGxv0QYUV6wYr7XSl+I+Nux6+Xn+Ta8bPOzZNL/Tmy
pq+ev5sU/xESkO4FqOl4KL5UJMTzc08GT+kWqdnVu/bvqvRAwlaGZfunsZs+ALixtyqHXv7+Z3Ia
XVrqof+U5kcdTTupS3FS9d53C5ohnOsvJKsdURmlkPRQMSmIN3jSsrkwe9kWhcpKXuSQLlWZh/e2
brCRmEcfvY958gE3tnVRSRy16gPWSRN/M0Zt5VN+lJ548wQoqmDd/XCPL3fXP322zp3f8VlUY6AY
V/NQZ7dVznOvq0piWf9j7nzbpFe9DEshCQyqLBuJGhJIRSZpvjTQFFzw40k4NezK7zLCgFDUX+P0
YFP6fcvMVjCiZzoj+OC/ODoIklTCMD3hPJql9OARPsRx2wrCTc7NtJKNhO9q3DtYVgCMDFpoJQEV
i1nuYfv4gpcOsKscdfzpcVn/skXmskj26dIptCQy9cuETdKXVCCsHLnQZSGANyE+6BsW8SQ1NHzL
mM6o0iw7cGtH8Lp97oRHaNKmKwZ8ojpZPmGzw+gA+iaNnT05Fjt5RVW5lIA3n3RVs7W7PkBgnBvO
LeidDHMoRk4XSlqn2IOA1vybfA7+/l3sSqrBjP6dai8/ZYXKM9IURe4E0B84+WTbddOy9Go3bqej
0DYKLKux1ccQbnlUmBmYix0hjcu/+IPZ8zffjzzMNRfNPKZnffVXlrrSHeybu3qyur7f13Y9VJTf
7r75WXt5lHw4/p5k3nbv6wcicvfHDRV03tXMJRawdG1qZF8voq04FdymYinz3cpYxlnIlTPbZVUt
pHt5SXwM3Pt192VAgelMzbm8mAarXnVoGRZcZXGycvx5jTaaIbASSsf7FGuMZOpHTc7H3SiNDNH9
CaT00v1oyHqKBOPlQLRt1xTLMyn3k80z/H7dCOEjifmL6gBPHIO9smuQuB+nxsm2gh2KXdsnuIAG
r62KKJrcqOIc2T9SEg+zvSrYze9HOlOPqXGxS7l68IMB1jn1v5m905/71T80L8rjucbL/IBW09oN
Pxh3pQNmnBylwd6MGy2eVofS/Vly224owt/7bYFaKHP212QfvhsqHrYW+abeTNQOz6kTnuE63WN5
4Fx+KMQzXnSPc4nLDzuETFkfh/LfrlosjD8f1H+Um8B5IZuX6asfv7q/G10LEyUfV3lyxNsuy2PV
X7FkP4bFS4dA/qPOvpyaSVUEDriLyfaiRUSaaNz5MeSxV7XNMXzcJEGHvgG2XHT82oPCgsChWPNq
36KFvewrGzz91WPSFWjfiL7yJvZU8Y7f2LjjA8G1x3XrtGxZPLmLiV2NEbrq/9S/7hXK3ray5GD6
hWyP2xxSgmSnubGW9FYSsWPoTbtjOdlWcXPb2jPo+MCZPZj+KjpYEUFXVRPN84dIcrrtpWt/oQ47
VZY+Vw6/WdFHfsj1b785aaoSfIRIsu3lawAx092bQbKkoWDLLPCSV68JURSBO7Ya4EsxgYWAtM2F
Q/9J2zUhKlmsQfPAggr64PuSEEd9yVWdAF2/0/SnnnngFcDUl3veNzHVNN4vRr106rwyc40s3/p5
p9xQ4fYh2QbQPMDBib/QCfOwMIGIo5BcAXoSDMcs0xUip3rL6Wnbu2Ljidk+zW2sfkk0joQ42w8T
9qP9O/htFiYEz0QePyJBYoNa2wDKK1IEfPvAsn37gkAE8IafiS7W4TAXZsunRegtM1Sm32/Q/ezE
G45veN9x8hUKeWd2DCvnZlQwNcKyuGJWeXRLEsjpqB1Hi3VRyx1q0HgNjqaYQCklp7jkVmAu3PPL
+/dVbAzan9jW12xMxUcqK2W+TRYot4vxR60wUo9VpcQiHU2lAZ5X4s3O6GvzALGEvn13X74nvCpc
JMA9/wMbJmOzSBQQ2vd927AgAY9osa1/H+izD1ewsU/m8O65IMYjBe+uC/o4E99fVpN/NS/VFNY9
1B7YqDgNQTj+2nLRUy620MDGoSimrt1hAoYAIoohOKM8HYB9FjDC9vJRFnwflMo8X5EsFyVBOxFQ
S5WEekigDxLAkGxw/lqXotpirc8RnGes4yLmckNYxQcKQX2QvPU9RmPcpluHl95PwOkCeaILEsxa
Gk6BTUz1i00Iuy3CL3vZYj19aMAxeINr8nLp6IFrCIHACdTPXiX9kT3mxg1ZjUPlmgmSrImojsGm
Hz2ly9YvEiqjyk+2JjY5ChZkT7g3ugSKLy4qRQQlpgN4xTuVcvy5nyTTk3jdtawxfg3GqXcAE5EO
6uckIjrmHQmdy70aRiYyWUi7zLmdfLI845Imu+xmeC6RMByGyNJUKxIAqdh8ktG+qUXMg3gVAwDr
r9DwpaHzQ2ro0PDqwvAnj+Btt0cSnGgcTm1gWU/0jFznRQM8KjJfQStPTE6Z56146Ofo0AOFK+Jk
kCUmIi+n3sGydDXhfq5jBxatOtRHxQkzjZA4V4fKdKdFX0F3vVnakHucWjyE3jV4tF4jk7V8pwGh
3LI3bA9O2DOFm7NVIVvh/j/ORPOSjsiPxqeLJz6RSk0yg3hb35WIiK/U6eE3C7rTEaujNArgr3sg
e8poq5eHzQAFFUqbrklovKSf9bMeXvzCk8TlRkbonU7HqPn0q19bVJjxIF8df5jwtjebKe7WfnKY
CSGlrMkSFTnkh+biLCJ1APuNfLDJuDsQcCcDD7W2pndPX+vI4NXqQx6+gWJjMGLbHEll85DT42Tu
NaVmZFz4y1/f4IWx08LiSJqQu16eNZtKNCHtp2QXupDuEOTVf2bo5XEDAy5+soDoSsDkVY4QAfyY
5VWJkLO7/afsgPD7y3ct3Xc+6UKT1tIqiyLAJNRzfpfb4Tf0F6PI9cyrsXi+/zu3gyq0VH6VNSDx
lyzTV+51CcA/LuqF4Vo5jPXsZbgQqLqDVkmpm+RIh00Ok3PBfzCyp91Ln08D+bJaHqp3Hw/JUJtA
hxbz36fHvvFn0k39keKckB/Ryzv9Lh2YZt3dIH8kd9jEJ4Vu7ArNbD9LnEjw/ICw/1vqjmVrIK3n
RkiU6cJ8RQnhZ3T+aWU+77FT8okeelUwTQmJSFwbSNKmJSoIc12qPoHxQejIZ97NfNN3MxYINBBI
BGBm+F60vkSynhvqtNywMEzVP5BFhDAQyC8EzIrSOBqy0WsYaOtI6SW0PqIIAEr4mWw60nQHhqBV
gxZ+UF+JpPfPbZr4+d7h+XdXFgnP9U9FknByy0tHSja89b41qMQI3G0rYTPJ2yU02N12syMwJ7BY
kRfJU9/tucd4VhDGBMJx0567WdU+ziVwXi54r6rkfK7bhzqll+TOeK5e6PrWfh72aRHidjI1suEu
n+x6GHe5mbWWH/OnWLFqHg14hy1bSSQZMVGZbFHLzGz1ppRN7xv5f7Ia/MyCGGdo7mizilHatknN
ihmi6P0odLSubPp1/vk/keqBIM84Nds0c6R3WobR11uc1Oe/873A1q4pk8DyihsfMeyHO8yxrlx+
Rndixq/N3v+lIz1x9abSz3S5UzWN3X4u1BaXeu65cCyj770M5MZu+imwkLTS+fkx+BzWWOkiV2Aq
95weHl45Sz6glp2fG+meIlndQr9QLF2EB6zJnUSz2P3r7bjrQPt+cbSs4SADm+uqauUv0+w0OUW7
abzUPvOdlHSvo8wWOJUdmnM3OIG4aQWNVu7oaHzU7v7mCyeZO7KcgzL+nP4uc97yD4qUMkrJGSkR
CmcSe6mAnQ8zmgaz7BMfy95RpKksSZQQ/+iX6AZiPIj43yudf9I35WJLXfS24E4r21r1toTjtshd
5/LjY30wALeofWUQKM301a8thuzOI6mvU+37jhbF2+YgYqa6Fcss+SWdDeWXEZaF5Zf3ojTrimdC
MQy1p7s7kZHUv7QcTAVBassFwGUPOVNxatkkq1zMd09/V5LThIeJlV2Bjpzm6G27+u55+VE3ilIF
tAjPgcW00cE2F4LvgfBAz0KZ6E8iLubf5Dim2j6TqfvpfLYHlhU0x4gRczE0+Kc8f5SeiT0Sp0w6
3W6QmDGeEgdz5Q3Y8dlYFCA3B++ZeYtgzaKNGgZhQiJIzdipAR5DqRtffyac8OhZlJPLNStERkt5
lRaLw8Oiiab4Wn5ZZqUVWr6zWPBJL4DVuulx6JkIp6ozFcYNmMfMXiH7oIsLpAj8l6eAJiUmGojG
FpFJMlLugNfKNqUiNSWNauvtX/t+vGM3WD6na6w8jDPgO/eyka5B9xc1M8syBejIRsHD0H0MqlEY
WolcjYErMIuyTjGix+AxMzWLoffRACtLzwCLWdjwOhtc/HQtxY4Qs4KJRY602PdvYMzHlwe/glAs
/TFeED/pmr30r4yjQM8mTpC0il9qC7d3FqB77u1zRIvzlknz0YgIksQbcB7TjV3ha29vpRM2kerk
8whlV9A3vORJ7P76C7YEGDkAcvyhnyfKJtW79YNGJyvT8/XsBIP3I9fHV8Lj4wWoIbY0Bdt+Wozt
+Fih7Yw428nGfRj7g5Ko8LjvMVa2d/rwVLLLiCByajO22GMXUXnJ1RibEtqc0qJNzE4hEtZVMNU2
Y5t+kONevsQudA7SSphFptcvjkbN1x6PVVq7hbqu911gEhednXMxDP+ytNuFf2cYKOtd+7hTrKcm
EA9sJIM7CcOTKusH9g2moXC8uPB3130OIISLJ/liT9r3BwrMLrjXYiF3nGCG7bYOq1xEafIwvdnX
dyHEeA1kW41xdtIhU/OdCHXs5RKI3DvS7Gc4jVnNekjlnZ6KomsVmaiMqs4YhrCWJrvHjpayQ6U6
i//JsSLAgTtIM3cJ/f40iUZ2ADLYO4yhWKSXVYYUwOeuzybPHiCOX5ZAhVTkpAULIvmF79sSDrSf
DpgtQR1Y/jwdebenvA0EKFZcJcpnZJxDkp70T2kJJf3OICGkbKM/x1LRRd4VGocLUewgdK0O4Hoj
42/FHD3dDQsq355PSdh2ZrRVpkuoW9KQJLQT2B56TjdCXQMxEPNOyYMn5GE5Lkx49z5GVMS9W8Tl
TZJL7fYg8C30WST0S2iMpK73HmTyYjio/Kl3VqyL4mYusgc/yktqKkxw1eDEeQoEGeLe44U5IRJN
Tw1vmZFHiKKaeecpuAnkBGp5MWeqPtVNEfC4hEQYmf3XB97pdvdqsHotmZP/v/dRTDGD8fZggRaF
V3G9ZZ/Wya4zsHu4Mfqdh6KfTk4oej/zLGG9sW5a8uJ8xGjcZ95t5iSsxqfJXs0xjaeh/K7dmfe9
lFrWDGbUspIVJdnP4Kb2/Djl4utH+vn7rkt18lUj+Bq+0xml3inCFF+1iD9za0ninZZC/tUdsZZa
prWf2cvl9+1n3Iy9UJZuxQfD0C8SsfU7D3COGlIGlzL6qvRLU7uB87k2YztbjV3n8L10/FUMVTs5
6uOs7ZOx6iJ8F9VPo/B+cGU2482YPcs9oxbiFXEScQouHRM+9W6E6AVDJfHu7nZDvzbSaUy71wYy
TwmbzXvqPf90LtajI/YzH1d8dcFkQ+lIFvbtgxYjlVKpJL3uZ0ZA8dVXhwC1hjqx6MTrN3pH5t0d
A99X7A5Nfo8HtxvT002PLhL9u9fUuxSEnwmzeDNOvBdfE+/GY1LmxfWW/0PGrrjuaemTn1HXFdgP
+suz9H2ha6BzU3rCgh4JoRLF3N9GEx+55sctykDZQAQS0Llh7Uv9ogrSVdUZMek6F1LJugcFlT5M
xKvqhTdKV3Gvu3yCFip3r0cMNJppL7OVhcDvc3AXAPD1i0jFbDetzxAJCiHb67iQP5p3VtG9ho5r
wTtacZCubpLHpoZJEV7TT8sE5gXGZGYMXC+SL/D1Hke4U9ANSoE5w66+futmnOGEhz/jFp6FsxS5
cU3wAq83hKT/v90VY/bf1gB+jolKBte9j4vpIsWSkrHyK06F+Lk+u2bK3V7g3vDgU/3FePXyru/6
aoogU7Xhu7jnax0mBhjKOMkaNGrz9FSRNYsJhQpukr/09ZS3rLG05NZebxfiujBQZ7esyMhzc53d
v3xZdDHSLEaEmDiK5J/7PPpLarj/fgUK7D4ES+6xMHwCzWFaUdeVzb2b7+bdhyt7mETfX64HHAKT
KfkkIef9h8YZ4bgMzuOxo9V01KLpGbnkBBI1hGhvvCufhyaU95M9bd/17MNP+hUL8uzaqwZmEfaa
ZaqSpBvR5ytiNeHNKxAj4390YvIQkCEPnSd8+pYd0OgZLB825eTzvpEeLLvpwf4x/Zwc/JEpolW3
KicHaFZ3nQIzo4wr4kka/Fj+aYSiyIGJla6x5OuLLtBXcFmYc//bbCa/GiH792+9raWebVb7Fc1H
ED/xJfGtZLkgwU26iKTLt+8fahayOpan12y6nj1XC8nOed1KFR5UupSytD63ly/3L1vKo4X7Q0UJ
PAS6itjo74scseoLBOiZI5i+CJF+StJ6wQMop3flk8R07Ie/3t2lep5JNFbZq7mHFNUu9ULXeGFQ
ACwah56hndsOFtai4d2bVNZ1Zf9dLxwoqqgb0F3T4x5v/2R+Sdbsbx4XlADeCzVGTe27oOhyfrJp
fA9ZAJ9pLlU1wephRrQOHZh74XX9rF3V300z1Tmb6qPfSebpo3ymlfnbOmKg1HIdaYIfUo5zQ3Cs
AnR5uLnyrXlRsRVGiCKt2iHZ6mv2t+mmtxXEkZfKx29T2crUW3bdJfCh5BkQegWbLGV31a30e4Ez
RJlSFmBHmxWDv9RLdA6d/HtxtKiSx5Tj9feIqU3/Kv2wRGwtkQc6z4U5LqveZtuAyQPrP7nVklq3
SintK6nx5p0sinhkmiXaKYxXSYA8v7nysWgdUrV8oVb4Ku/Tcuwrq+TD3WcD4yBfRJquYgPJoPx4
WFnBh+vmRcw/37ij+46VT77hqYC+JjqcL50GeWjhT/X3BwyrhG3uDc+tLri+qL4c1XVbqI2aweA6
/DakY3LtsonqwtB5T9x/qGJ2rilJ3Pmrn9C5KutNOTtND5HZCdCdKtlEnWEjmYg10v7LBjHoDrKG
ptsoRhwybWyLq7yqlNgoHCuHdfVE9m35c1cOcmSxNL3wPUDKnWIJ8Bpxsp1iJD/V8bi/LT0hj/ol
svP1wI4pqx70CUNDjlIT9OtYp/c73faH7fSpfcCQ3RRnn9vB5rtxQqGbvOUravEQ5hGhrnwTyFiS
7clNZRG0soLMRFAki2Hlt6UWlwj1d2TEgTtWzZW5R53vWJS76L9abpoDPo/y96tLT8h7YQ2afmHp
YX8d3omqkfWLqDWRDKFAytTSo0uHYu3ls525tJJbObylU+nNbTL561OfLa1Lk7e3t+HbtvJLRb//
SVxglvjt7EvT6If0/ffr5dLYFKWBD9+G76wuguCtWbrculR6y9J7wzgMHurhrrKuJXhjVO5T9QRJ
40zIXVSUAy8Xyh+P31zFarbytm+0ad9fbjjPuY/oUtaYRW1TfgNnlbJ0jLIEr+ONdIx76UGyLKdU
NDRXTTc3d3Qr940kdKWaHKR66oRiE229I1fNVVHg64VqHKt6movpuzAcGqGJmS5NuOP3UWcv6xtl
updINCp5lW3GZUESKd/VJj/luE7thgzfksIyKyqihQgdpAeXY/VuzOrMNvci5oRDaHydqVhdnpIf
g/i+Fz/42tWfxvuqu6HmnVNskYZKOd9EUck+Hx7zz4f5Sy9HMmNAFF0SaBQlp21+VylSlfby+O/n
cfNwapzmpwY152axsuquugo/dAu9tx/KSmy76k95OFQX5/5t8qQMznyq+gA2h5I3uU5acgiz31rg
eaY8FK0355/pobdpVTSKOn5bbX+9JqaJ6XdtV1GduS4MXkuX2lFt56c02V4q5378SdXV0rEWw+1E
I/PlIVt6eorx9FO9UK3+tblkddKyuZjkusvm9RBQbF5aS8aGMuMFKc6tVL0wfZl+TH6fpP0wYuqK
EPiU4cNsVbq/vx9+ld/9vA1f/LwZkO1sqWuixVRL1iLrLlmTQzww9GlKyZMcnDvToGEdqupI+7Co
h6KEB1YRVcPEZzU3/Cx4suihGXVkC+w6yddNM/26nWwnaAIIRB89CRD1NM2br6ZtnlGpABsO5CLm
w5M1YIpYDvhaYon6sbbKYH47Nj7UShfQLEQGph3L3nR7IORpIXUTMC7cBcUcJ0ctaDdFKnD2CDwj
Up5kRlea12JC/XF/HEK36yoD/vFQh9Pjj4gCkruVBQ5wV4joQ4Wj/nQa1d3Woykpas+X5X7S+nMo
I0bOE4gbnPp+qtynAIRj4G3xRu+Mwptj78YkQ9jeljyYqiTW90fkkPmXECRBaFXOLg84A/X5B1Qs
SpxRfkcQkKqAxPCLJBMF5igU+PmqfFbnKnHmyhoBi0lWaprQjOpJFImjwbqg6llAa07Dz2e1D3GQ
xhJtr6nJFI10F3/TiIPzmc6nVphoHUTAwYl3SBqrf8QrQ618Po9fn4XQnZ3OuX16nKCP7cWQsDA/
tT9L3Vib4/DWs4745wPG8bEIZe7mc9+iOdN5v68rlQ5p3QFw9LDhNFVV6kkz5tFIJxHvt+THC5EX
4T5e4v2eI1eoy8an43lef6FgFCbUteU8fyTNOAMfMkfCco5xEoH9IuloWvzMU67b/E9Luomys49l
Vqo8Odo4Uq28Z3FA15Fng7G/QO75mR6G+0j7TM3+0hUid/lHOkY84urZvTBw+diOy5AsNfuZslMJ
qEiZTnTMRHX6AuvAAMEojk+LToqr0o/r13S6W5wAKOhgsCn1qnf1WbGVqCi2XE50KH4Mjr1l46XU
SlZ/mnJ4K73Zs3xtHx09YjjE2S3Lv/eG5fXC4qNV9AB9dbKW7mPkHPuf1aKaCmn03X3UxXMhV3SL
okDgoUsj+qfrw249Fxf7XzChohwgP678+i9T+fe6q74OkJ4cLxUkcHWIN/MPpIX0aO13r5tSp9N5
VttLE0uYxSUYY2nfxFGsbEaXSrJcpmNS5782ySmUcefKsMXSvnKorCZXYn2NTNy7+mjDRJ+iOrHr
fHWBzx5fhJRHc4rKGUnpTe3w8HX/OfS/UUoBxFmhDdCtThgPwSKMI/0Uul/fnfRTCMD9ImwU6jHK
qW9cZ4Pd0lhgyltBJ7uK0RtHPI+r/9VUA6bsEWUtxCfLFdecrt7G73MqAn/0OHhxAyShzJujcZiO
MSsOBnEkUFkJZfOgxVYBh2jJ+dp1Bjwpqvb+ru7ipkrivvKAe+tYteJ+0wp9wV15RcZ6XVva5WX5
lu1P5WLz7SpNaP+xA32WNNiMEfyxthQNNSrv9XgUqzb9NBNmOViMCCON97PvSK8l4r4cRCu3PUfJ
lIsXC8GUnrq4tXn/ETGoePKkbELoE8LKFUCgRYeNFtxXSs1+aMeU2pv05LC5z/ejyC/znqtDAMpx
roW9Y2/XArUXZhnlScg810/lyZNCN+aTsd4f37p51YwXH+1/YZuFlXJmCkkSx5kT1Ca+U+WNFe+/
uITDHAD5vMBa+9x3HwePj48/FUzqwany0v+tEkN3pGq2zeov1fQzwz/f/d8ga+2q52FesYLHx85X
aUB1xbgWNyg9UiZ8jKd/9biPghzx/ysQyvFqKn5XX+VnUCwEBpRfRUhKr0rz7EqzWWtpqXlef5Uv
90V+euMkR6mV7J5pNjK12nhISTHbSkHs4lEUu6Z+Bq7WF37bqRL3L6OCSW8f/6sxPsu54RIYVjpT
xd63cxn1T3I9dav6u+6qSqKiSpulygsgbXis0nYxUw4EDVUIisIdI7GYh2M7jijgxZJ/WNcLVqTb
ehcjIrOqdH6rf+XnO6Gfl4rYe+V/Z/ma0Roa15Ufjf00WyWxVI9llUC4XJ+U1FHTDEgRMPc7gzPF
WYufRIUS1yBdvntP4OzFrH8whMMybRQrahfUMr18Jc+OjPtiJ0sV842Ru5Oi/NQU+fkoDwZItR0c
xOa/f4XKaGTBj601Fs40nD3WyFQ5uK4xpaJcaljTYaRfsPO2tW0tchh3+Hmbq80X3xWWaOZSOf52
P4SAfMKp9sd/LnS+uRytU+nDCcU8U85wpoK8BapQIhvrJwQkLXSPz63SQ+9BInY19bi6dkF0Rbwr
ljTu3fNfuRdlDFvvUvfai8qC+XjrnXUFnITtteuly0gNvVjBE5VsWWJ6JV39He5rucbt51jeVOOV
XlcmdVbJldjwLL+2FjqnOD6o/KlrzyrdMD1/2rdVYFE5lTZWg1gF+FVesZzSedPbxUogBWF9fz6G
Hf6CDv9R4zobPcFlzPoyjmzpW02DZevSODVW1W+6SvbZXFexnkpG8GZZksiyodt/T8o0+XRH/HZZ
2kAtKDOVQZnXRf1iCMeAkUNTjqGz7cTPgdBXaduB3NM+tNr7xDh+65lGBvftZR4LG8GFCrZ5uCiN
IyZVy8cvW6kG4N2FidH2Xf5q5doCoqWH6G88szLRScPttqnE22U0OBaVd0UhDAUL6cPDQ2+WLPd6
8Q3D1OOFWdtalWaxaS4bGbKevd5z51jtPPs3mz1YdGcuv9uzyG/1uViPYR/Tepaszo49775v+Uh1
yb+qsF8NuKtHM8iPlpmdnWia9i1Lq+qDDc9ZC1kZRrGxPX6VaId6anF57j08tJal+/eP2qlxbapW
Pgzf3t/kItRXdUnhIJ/hk32p37eg3MxHBs/VGGOWWYu7hTq7KsUY8esoGRz71K+VNFb/69yu2wi+
O7FxxUKivAXDH5E+/E8iVmYMaitvS6JHyWxs5iucDM7ee8viWXKmagDf9pm7yvup/dU9ecoVDF8g
MZrYH57Uk7huNE/tp3Z70i6UWemXcvtp2Hj/qAxji9rf/z6kGjk4yrmU4eHbyowkHpzcMxkxoh8E
OKaX+Wl+9+xnsLhf3Bfdb3hWB3Oru3pYPsTP8mFxAjorUfyyVnYn99X4zE6lEsriXQUilldBPFMn
cf7TPrQ39V+6zDK9bY/8NcJQhmlbm97vh4tKY8iX5bANOVZX4CA2r+5UVzPWw1D/bYeVuaj+Y6qi
09ZHdHJYPczJ1jUteaC8+9X/WLJ38iMsJQBcWGr//m3m/35L/8JMqhPGeTg+bhSReyAhXj6MDlKh
5wJ6gqNUreyp8sjK9tunb5VVYxONixmlo+OIUN8d3WlGuuQYTHF5ajMLVy/y15iLUJHE1aAJN+yF
Ryv2anlMy/uOatM/vQjVnu3SL8MTdD5iAj+TZC1ea3P2iPgpQ0gANjJzwgD1brJfNaKqjXDDyZ5q
YDQyIJc4YuGNRXcehsxB5evARo+d784p7B6xy7A24gMkcUtV9jG1sGaBAg5BGo28jU6nfLHxD384
t5b+m3l/te5ZzezzT84Xa1+te/rAN8fj9q04SZUVw/qvjbtaCV9FQpMA8B/N5L8gXX3LBosTv4BZ
mdmjnHq+0Q1q5zZf6rtm3BO/niVxDyQQvL/Ui69AXthw8Nr+dMqf+mXxf7xHElZYQ3GZfisSW59y
9XCy4zhVp7nWCRsqxzs40UQJYDdZE6iK/oyeO6lWQRfG3OMAxdxk6zjZ6+1QVTe+ZNs7QQDgJ2Zg
seFPMVfjusZXR7bv1Xjk9wqXO8foxv9Mcc5LaR5+SPje8/lcFrpyXIcyF2rOF0pU/celW3EAMcbZ
9dGNsV/G1biTXc0m1clRjDc8lNj02QXX10VVbB179R3UL5z8yR4h827HDS+Tb8D12zBfD0Yp7oP7
P8MnCnCHzGcQA282clzrGEAYY04o9uzbd8dAkgGnhzPvSNNXqnt08qmq6PvyTX1m7m1aemY4dNH3
Ert8wF8FBeY6NW79G0ZsDLo2TG5Y2ZTBQrEgdS/lp8qkPVyV3xeV4fBmvIfVyqnjeY/HPNJ8KR7y
PK/ObJxvk186GtSrWEzdjWQuUkDuyTbSe7jjWcbkiPQdEXt9G6NcqYG6el90zQylmFkXUHzMJpok
srI9TIQUj2wZ4dfgS8a8S2MD3DnieqIWXIdp0d92DPGYTnEwmQHhrOcYqzGh47TjusEv9Ft0iF41
SqW2GalktKwT6drPjDYGW35Hr0GdxWts+NoIvST2cJFwn6huRxIH0A2oDenPvMexEMU6ImwRgzWG
a1hT2f4BkhQ/R518W2jihZlWeA5ZQ/KMiRq/N5cD6bmtEMXS083UgZ9VVzbvtR1ZJ1S+Hu4q9zbm
/6wU6ghXUDXfaVuHAZdvG4BRorzr3LyEsH3DtbhcGze9OWgGOozFGh2HEJMCQzGqDfkYWJdqf0zi
2aNwo/nx43n4q2e+N9ymToWWJRfeJRFy0uGxrz+/lGaxjdvwHx+Z9fbroBqF+ffDGn+snwa2rDD9
1zYBQls3Z/xcykH8Fdfkghav7qdCoMQqXq4ufzTqszwa/bszq6ha0LGIrSHasC37EKGa60SL3Gau
tvXttsIBwCrG5K2tlINDtrEiX8EZxryNGbmpBJE9HqGJEcbEIG/QJPWjP5z63FnLzmmOm3PwCpAH
45+0cKySccio79weHcos6j4YhNJnPZbRWKVlmHFF6fAaFIEaBHZwQ5iuoMh/qz+pLROBz3qFp6BE
T9OrnQK0iEFwg3qsPvPCBCnJZ5ytH1ILIViEIAAstyMhC/bP6nCb2JZxzvB/z2M1yePPSHp0fA8o
ZFZjDloCe9sR/VjPkWo6AbL9NmNhiDkZgBNpZgPguiLeFpt4Eo3ixoZNJBfxuvZJarZ2hs2UjWXY
GMw3WQST8BMkiZZYN2Kfjnj/dTm7D+c11ufYAVWvimXPF+Pt+JCJ91rMmVUxeUwfr4ufrgsaBsVI
Nh9P8QaQBCoUF78/nl+6eRU0qKf4zPjx8hgrAfgwGOtW3GztChgFbww89lXp9wMPs6OwBJkOE6js
dWNmIV6RsSkbsHabjrFhzOcxNvY+MxAoflV9NK6N53Mvs920tzwrw3VzbwhWd/fXXXdUP1Tq9ZHR
5OlrnXosi1VMu1R3fW+rT87aHdV3My3KVYxQldqBVVekq9H/LMV6oJXRhVP7S8y8uR3wtxaY9M1O
9Zdpf+pt9ih4nOuSusKJG5tWwJQ4gKN6vd55ZJgPVHqPnSTgwRsmOIeYjvu3fSsMM3rxMNViCVDR
T1aYyXHFowE6KkzUp2l3mtSKZW08jn6PER/9sii9MvHGe8V7Y17cQMHxpgZeXJSKfFEXIq5WXEIg
6m2m9mONpBrFdIttxYnGdZnHMIvdzEALMB6YqY8tbu1cte0116uLrGru/kU7pm2sUTJX0SGmT19n
z8ebSr87fKkOw49rA3LCDJsoTPCETA0H8UQWiPE5aT9B89me59JgsK8MMpV89d+/fyMnE4Pn1k5G
QUCm8eQ6ol697KNcB3Y8n6vPvJuvUp2NanBaNuu6m91Kix2YFgfp9brqCiHBXle0wG9DQuJ2FKu/
/qIIcmvrNZa1enJu1XOoUWa1OY3WbTmuFi+LmGUq1rcw6Q62VQuaJeHSlRD33T91SXzUjv3LGlpJ
oeNf4GLxk8UHDMhbBUIUMOkKRBWlpkqLcZBhrx6GN1QzbArIVUwFl/lpIvkk5m4csZn9dxjr5vTE
qww7Mo4W6pWmhCmN1xPgXzZKJ/qMMF9i5gcyR8ClFvM8DIAwYW475c258qYYjXHFT1UMrBgKRWM/
H5GpCPMxwqZPHpsdsUWZJU9PsZbHfDBC8wF4GVwjbYpWxiS2jRlntz1ZyY7rhYtrHHtLoDMLMGfY
v3jfj7FBxLoephQpCvfEE55jQUzyNRgMNosvyvWKaww/VEKLIZ+0rP9ngt0WPwNL1qB9NuZ1Khga
GFV2jtG5SUBOT9MDkY57w4uTspuSxDiSjRM1RTGo+tU8b6DpUhmRSFpz8RtIH7VFa9GK4fHXsOe2
8JG1/lnpEJlflO+F7a4nFWtSsVfsvYgF9nZHie+R+h5b6+2IQSb5lERFoVKs3o4YiDEk7wzR2Hqz
o1xaCmmxlxsUR3cOeqaS1/7aMsbW1eTjzrILjdhKcNtLFNzWo0aj5rZfSFRScvH1tyOJaLEq5waZ
wdnlGBV7v16CDeQ8znPOneOvHUeyHdVK0o2URK5Td6lP7Z6EWNa3NUXvRMG+dSu6/9vC8FPfS/Gi
+NLNt1X9ybcv3dz/EXVm26lqSxh+Iseww+aWHkQU25gbh8YExA7p8enPV7r2ONuYnZUoTmA2Nav+
BgGoWYM0W+9OSQe2IjhjFDsxCb+Bkn3RzRFiwZU9+xb11wigAVZ38mivn0EzHU9uRuM38Ghr0jpk
gJGVGOPgeJmMoZcnO1S6kKSqQB9fbFldZQck+zFZgTvYychqPDQBMfeNehUB0CezJ5qAVL2kvIPa
gU1ITEuQJk13FztLeTmGHhWU1nSen6CPAcs0Xw6kapfVy053Y7N2LnbpsBh78L1KJ50Xfs+TZ03A
5fQ8BQTsEFRt1zhP0JRmFPB2nEbfT0749z2y0clC0BOAuOLJRMAE8H5KXPDSocPqBNDvRflT7xoz
2dxIoLMUIzM1QLuvpgEl8i1tULgK8lnSJJSZ6M1yRSjr2XJEiSMksv48GPo0a3C4QD6XCQrvnHdo
9uJOflajDtMTRxO5LR7RLkTfU/yWsOfgxOXSoeZp50Tio+a9VwOBZcc7aKWZnyE6KNedz+V6gOHm
G03rb0ARO0igybyWY0SDKtr7AkqLxX0DDli+eixKDi/yYQOSaIt8ReQzIIAJbZSYwHWnDuofnDAE
eKd9kGPKsQGNfC63vFXA1WjKsDuQqydxEpqVzKcAnImyZNcm1wOsn/QOPZ2jj8wSeicR0GMvJzuQ
nPbt/8BUvzxQvS8PaDnIaADVXS54vGuQB7ifyGmM2LICzWG/NObzQT/zkILaf7FbmxRFs5Hjdjdy
f7g8mEKf3jI8GOaiCuYDthYtLeDPotrUBiCflFwGRKnA2S6ePu6gyG3Nq8MITaLPvh6YOX0cVD3z
F8KAp9QhDVB7I8pqom7fADHkcjUHyUbIOWP+y1nLecsTNRkuoThlSrty8Xk+IMPLq993mnsCqJ1e
hAiik8zzVYet9AKvHMGgI0NAk99tq8gVk/NAXgHgwViDSPd8/iWR35LWvhDauNqtR6z1MzNdjTbI
0exuBBwgZonb33KBFfC4WhfjBWoaqKWURLTYsbFJEY0+puToRI4C+CQ673AAKnTA8tXobyD43Ap9
okOPKA+6/KkFTY+bBPAFdYE/fsUv4h0dh6wsesq4pO44Pj7cHQf2JOSg/kDFx7KH87Bgv0Ffg6Nv
v5HueD3QJuyE+ACwFSDyQybi0EL1e/yDvAvoZ9pUbEZUJSJ3bL/MRnuBMp6hvGn0CRElKSLdrbKo
aNMJSz1yLggMEpR5hVuQ3QWVY8dTUCBsd9ukI8Fzg5Ijv0fHbQ6ld8cjB+U4ChtUBLjl4u0J3l67
E5TSdBYu2aIO8JYCUqp2jBp4FAUOhxByEkvOjVedudlQUEl3sqWkAzDtYmbD1OG1D0yF7tWJV2Oh
1ovQ3MOPnA2uBAC+cZ2iRIpzrezd2XTllLRgzOMiPApiIBV9Sza5XT0gTmO4y8FfzFmKnTBHFdqD
+gZUeIVNNVtrPndv4YgpmqOroAVTHm10LbHYEqMyNWk5NVPTnTYmVkisQY0QZY2rAy6DSWXgjoJa
fxLccCagJzssKuAEiE2GRmeS4oF6Z+JHNogoFt3jO01GwlLDToi0DrIXuBKz+YhYY55ugldvJka/
S+UIwl5nx4w8Rlffz8vlVc8nzyl8aGvo4zulRUuW4CmR33owx+3bGTlUfo18+Qgwq5kWVjaV6OQ2
zW1gj3hnvauawXkCyF70opYvJPGSOcGa391UJMpas2gumwasEQM2+lz5p40xH0WHhKJmRfpYpvw7
oID7smMPf+hSs5bTnVwoYpB/YwEjLXrmPtF9kGRS7OF2aD8CwswpwqVchNcEuzIkPiY159Ej8D9K
PHJmLc6me4zD6JL6XTRzrf03VUifHAs+PLWN9Ae1cKRHWAJLZGZjLhXwEoIolCaZDqF3W+OvM0IP
+C6oLj44tEc2ygpRHxAXEgMyCUmo1BibPfFo25BV9koTCjXUY+3EamqRjRuqpxGShQPWV7EEqt22
2ePuSNCAFAmWSRJyFPjpEHhhFUK/gsdtlsxRQzoIvtyI2OJnZJ8NLpAZnajYCpcR9gu+3AKVkj1F
G8ZOMZVYD20L5sARonbCWJHpOHX2KP4oszsosBbFMsYhBnGkj5COa/2IzT1sQRN+LOFbzybBA+pN
Uj1DnLOH9EtaT2ILQAlpAyJ2xhT4OPyQZLkmWNO6P1Q0J+F66BNj7UI3x3bQDrk/Hbsw0QMz6XCo
z9d2ZlKe9VINy/lZnxBqNQZ4mKjtXQpAcDva4VQEzid6q3zPMgqjzn32cO/LbHpdVuvOFm/34xMz
vMJCXWv5DFpbpL+2ymS8BTj4VJGDax2L7/0GjypfGOhP9wxWAxk+7KIvkN5Zs20yCBtisHTXKzV0
aWeJ2fh79vtkAYOnSHlNUB9ggy6xlKzK5FcYmSwkLDb8X8IhoLJOPq9XfRHoMbhZ8KZkwWMHg93K
Hj1DZhq9550JTXBrQLqrx3pd8++UJrC68/rCZ12VLAmG8rJkS3IWgs6qv5FEjOTqQrREuPkUC8h+
ABVluZcNKzTzd87kEx9JZBO946VPXjbzOyyqiKuyaLSbNeYbfekFyYml7AS/Pz11WPdZ72UhzOey
IL4zGiRzJUmCHBAbL1hdgDPJsjwWI+KGeC7CJDmq4JJjlkwymJlP9l0awZzFNMyndmQV69DfZCdV
oUQt8Ir36zg61C8RBZUTkrg0I9ErDylpfB6SdEEfTUdUjGFGPPFvGwYT6d8KzaombSR48VAOZquI
BpDsBZEYIHksR5O4AN0xSdWmq+hM7gmqBbGJvErMxDg20coHiEO2i+uJdpIWo9NKpEkU+r4JnMLx
k3iFbPcgMc1xKcIQ/kjD45PMSZLUkv2hjBJ5rWIeZdxyOYkZQ5v1vUd/ORN4fl71LWdXow0vvzzK
P2gM8ZxkaOUVSAjwXcJ2FFN11mTQm28eWE0QLVd95MpWFP1MH3ko6qp8rrxDgjrpDp9gnxAYsaTv
4ItFkqgRcBKHlMZhlMeSihckHyb5bQSm5Ar/2/pK7v6Tx5ANqQRc0jy5412mLTkfaHF+H3IC3HGu
0Sev/0GkjdGHkmy1ZMplm0mob/fpAHJ0BjP9Ri6QtF0+Reomkvr+5H7w+ONiEtSuxtwFuRPypErA
qUnpq72JkMyVCyIXRn4nZ9Td/L91xDsEcJxqspLrARAMeIt8FALKNEDKaX1O43Ol2DOviGCkRdKr
wV713KLn5niAagoVyevpfiK+4p6TPIFi97a6hrSGvBQEd4T5nhqOwL2ujsYDxua0lnuEXTScHECQ
iE4T2yH4cAXKVetQFBPUtNCWIcNJTsmDDQiS7jD+CWFEKELskOiD7Qc1skbCOCKrIWidOcd7AZmi
55xxJzL4VEhKNWTrkc6fbj6/JhhDOWHwx+uheYgT9oa2cBjYMTQUugTkupswoVJesQIZOm8m7Um1
RbEznJ2ps1ZbJPTtcNmDitBzUlYEbELd5rdH7NGlxBGywZLaIgQEgBV3fibcZuvzALa+d66s+twO
A8BBEL/rXliDuncsRRVWBUl4xUiokmwhEQdAk6LAfSqWj+jNE9vV9gKBTzKxitoy92Baj5IHIgDl
1kfm2Uox/kESiPyIAF7xsuL+gERHGAgIv3r8klej0iPJb2ODnKwNKlY/CRQArX31m55tSGULfTcq
CSMq3V1jxeLbY7MNwNOIUXkbaqk9O0rsRvRKUCX9Cr9D+8rYkHX3gfL9GWF9nDx4D2RKshyoJNPB
TrF2lOTLsaWOtJCYoGIdZsafnwQzDOZJf2IaSvCkru+UQnJtx+YBsRlSYTzYdeipCbKZtSU0CKY4
ZTnM4WKGVGYgoZvgSGiW5NIkEQ77nobJ1p38Jg0itqbydQe4x5N3MFViuCTrBysxISCSa+SmBYaI
UAp34uaSLeL/ESgodP20H0FzKpPqrROLEIcFeQc1J3x7LRnD+F2Q+5GDoTBIFWcM5lhmY9wMAKkg
cWjnq543nrxQKTvhcEyoI8MdOoDdIxIiquACNN/Z9JMwCUnYXHjuHrsH6AJ45Nhj3rzMGZgCtQi1
FnBqt2clf3UEc+T+V/0UP8+v9gwhc16tWJAHdYC03jBIDxiWtIJwvofO0XLPJ4UMdcnOCTl0xDDU
+JBgd/oFpXoc9HPrQcQYqS/Ag0Cj1JG3N1OSSiPEYgkaJ3d7oFcmGU0tJbsZOqCzvNciPo68eJtM
9maFkiCebLgGlJMu8oElkrpUhDB+3REOaRenbb7wKoHZu6pJbJCic4ZB5WRex4Jdz986Lpoe3KrC
jq2zGU1bdsepVl30c894/RnImWf42Yy0LiluOMo3/dxFbly7k7MHGHLo/4Tgb3r4V0Gy1NKRVrLh
Q6MmN4pS1Z4gYHbQFUO18SIUM4gEYd2z/WDGDY0rjHneg+gCGj7cRerI0BZ3/OtS4ZehdlB+RkjT
GpyeWCRgP4tKET4T6Cljx8fG5FhiwpppOUB8sHBDtI5HZ6tBY50q3vbGoEbTUNs2JqS4ad1zepPL
pCA3h+iJP5h1gi5BDTyLLRfWCuetoGcR5V2PDXq2JPFqdzjWk4p7yCd0jLyt1onRw06YNRUphb5e
4UoS6ylUpRj+itGumCs1NN35ZXwGrz6HKDPcayH4tHw2qK2ENyJJZVXk7KCUJEbeR+9Ghf+bn02U
IVKieeaRQn8gmNBlJLeeFoaXykM/s4rwXQFuEGKehIpAgfOGVSbYHVovBS8QjHYguIoNUzbQahhB
swiKCKiQB61TH78c5/5Eelvnz3cAfQDOY2wKtUKc69QW/Ze0H/+T9BLJVLKyAq9lrwXnj0GJYAP+
HGiZkUS0FVzIbOQEb2zVRuxjnXOA/hRAdvd1RKKLL2S04mXVnSRDHFIm42tQD6YZuchbUCh+SCZR
8Vt9px668RCjT6U0C5RnQdcq230xew2mw4fddM26NGlzg1cO8zn1Nm4DrA52CIn+kr7gJDjznPPv
SHEaJFgrp75Nu8oWSY0KiazKWCGKr7DQUuQNtSvXglqvqyDUQOoZ5F9sDkZibozbDlfndUQMDDmv
LicVm1WhI/TMb/jqjww+l+O1Ovg5iYngvSW/J2fLD210PfgNmEIUv8EBQJyjDrLXaSSK/YiOId+I
bB1C/T0bs3iONBSpXatf9WFiwUW2ziiXhk5b0ZvfC2X3q4Hm4OMbLUjwSLwXS3Ksj3BXxpq3UjvH
gl0XOlvw1sC1MyO/D3MHj8HUgX3ry8tCLUO+9GI0tTZA3+C3zf9xOmeD3WHQqXfKC7n2Si1E4zhA
i9gUEymx2OrC9rpoHcV5kSN7a9zzdy77ZYhgGVSwAXvrto7pMzbQeUu+yCvzT9qASxHvfkTYRBqv
gXVj1wkQqYAESmrJ4gAooumwp1h3n+Y9hwSGDRgihFo4RAfLjPAhRAYHJ4RcG2IfRoKh1ENKA2+7
5hHVcgUBF5HIeELBQbUWrZCR++BQjN3KfIzmXcy+E0fhptZ2ipgG1irXSb43m3eT2sRWtc3Bx8Aq
4S/QyL3ZJ88HMoeNV7rLwDb1zOhiNjf7ddafCHSjlHgzudT5HX0rXZxsFIk4WavJMrQgthnclTvl
867TWUDLQ0L3Ifw2poseRC0WZIBVFpboXrKspugRMuLgqTGPIMj36Kt0oQerCh5lIQpuyEmXYG5n
PVHmzAJuFbf4gbJuIaQz0uxyhcGuIsA3NtgC0rDqe0BIDc71qo1AIYKU+yqxUkfdA1oW+IGeGFiU
pxwjqJ/RLxcRW9UW55NBJhStNox0eE2C5QYFlYE+RFLN3KOHnYqK8OgXNgcadczNeD7+8hlpwewQ
tvGcUIdtL65gwj2oew3VAXg5Eg9MpugT0KpqgVuFf43Vzmp0KL5DlGZ7Rggk8jf6uQ01PhBHbr5X
35yQKMuzAaLYRsWz0XgxjevDZxojvcweqz5hoXy5iakyf+BdnIQ0md7Cxpz305t/riiNAzX/oZU4
fadDi9PEZYwmJVxHricQncVjoI9hcwJzWtSn8YRdn1UtOpl+hy+n1StcEc9DNFHlsijstmsV2Xd0
VegNY8KBU3nqYHLY9WkIgwgRvV6m8wY8ET+flLE/Iytx2KP5U6DQhcCKXFc+7qU236MDx0SiRUHA
jvzfva++6MXCwiiCfh/vX28UzjpcViKOh7EHlkm5m5TMfTnE/eo2R9qld1nkA2fcWnfh+4wm8W19
JwkfrvJwM3p6gzNhG3c9ivwe2/F8g79dtzvd91fncLZv+Z1wHrOTUrSwP+mJK1fQvW1BppfPXdWs
7+3lKArO2XycB6MGNMzlMMg23ceyc11j/1FEQS9eRO1t0ZldC2f8mjxTPywaZBfmSce/Ul8ZLiou
yxnub+i3CHBKt9vyL+n8zG+LcHYdLXrFV0fZPJTVvfzKSdnfPCX0b8+/PaePC3RrrYx+igfLt3+H
M+WyhSvI5p4PKG4P2vbtKYrglNDbmzR3ipvbDYOIEyWXjVsWhMGzmyd2wVUgMTua9Ep3uLcu8ZTm
3PNg2hqcbthYMgGgXfCcZB07HttYPe//kCLD0bV5GGFijZvJs2Pv27MLOa++172I0TZcfgpQmArh
gqeMYDLamKrRqEtu1siI5OKPUl9l4321KwbNlhkfGXagfsAuUaYmN42IDiEIPou5gShgOr9SDUDe
hjxhjpUXbTzKMBKZD6vDDubqIX6DmCFtiUo3zXT8Xl8InrxMRJ/IHPGpe2tEeozAawNhXO0jN4AG
FBNM5l/6AR9ZYFlYiksTmUPOslggDYK2XXwaDxYvWlGKpBYbQPLr7BCFC/9TkN92+yDc9kFxOAcN
Qll4jpA6f50qyaIP/sAOlsv6JwKR7rDyE8ksbmx36PA7kgjQ2nrYmAYvTzm+zqaCAJufrLq/LJIY
e7LoRiwpzH9qc5IAkLbqo1BPU3NMGThWn6mGPFVKBeQyU0q/NQ6uuJJXc1bRhmkyhJy4eyAJFZXL
Xpt0XP3Aunq0ub0OOYHTnRT+rjNatNN5BrrJRh2aq3N5Hc7VglzIqfLPqV/2RZaem4AaSfqFWJS3
n5LwXYL9CRQHCatAmdezzE+P92XsDT1w+QgQ4jrkUKz9Bb8DcZDcuTyOxD9nptkhHoL72XPV6Mkf
YjP7lQifetmMnrMiaOwj5lwaT+qW0/3sZbQWYTBEgRaDyqD6VrbhRPEUq9Iz70yakAwm1JEJyk/z
x6pcoO1gnj26PcF+wqsqLFZW0WDW4JhlthAnJ9qoNQyIMWssIUQ7+fIyYea+jrHCY1aYU3xNTvFd
ozJ3bgMB8JvSY8ZqSNgA2WWOaae/LWiI4d2N81Wdxho/Zc9Jjp9gZWHtl1Fgx0PDa0o6Uo14+YBV
NEUlpqNdslMCTelMPLS37nS8kFlmDw2dnNubvD+h2464Ip3WujP4wy92PD6GI7Zg1aJFPxz+0jMV
xbjc7PLVUS/Pv6LlP1EiaiPNChHfpEaGFGh8WWR+UyMRk616Y+eB9chjWdaVOni7rjO73k8d7g/q
SwyZUtnkOX50Dkrjd0YWDtXdKbVGykfj+MAkw2dUUUCLw4ZAGHVC/4w6FePyLIZvdO/bS8M9fdCI
elRnxaB8QbxklzvWyN7wmaQtyDZ2f8/fTJg/r+ChYSC+JuakM0J3+053t4CGfz8QtcK2zmi3TWhi
XuXli9vK6DrIH/lECZdknfStVjwdFMGldouhoZSb/fmn08HLiSyIMnsUetJ3Os3P83asnpBT69Ww
NHMqur1JtzvptVXickIQRO7AO0wI6S/uhR41aKyC3rZOlr1JAd6W8II89I3eJU+p44vxyod+Rh19
kk2z6X3Gd3w3+LFaP74RISNLvB1un9/NOl3mM+JEIrx0Npxgzgfxc3YJUtbXWcZxMmt4JGEA6E9B
EZYe7BLrVdNkRvSSzAhm+fT2b/dX/kLf5H9BOkNjO0iXN3dAXcwdHxEj/y6+W1tgNtM24IH29AOj
mQ0ZaSQqrzuKtGSzH3wKnzOp0OItplhlIICGrK58fI8Plz8SRD5dTKZpqwAR2lNgODN5ELTggUd8
wY7zggGQ1l/vzy66thnitgR/dyKIH8IEvtLdK+fm861eFkFnVQQ1xtP7DbEAVhKxeo5dxmm1qBYv
SOSrHNHvRg+5xYnKYAOL8FoRAJQEDDmPhvwPitU9PLvnhDFJQZdXCWkg+AvHH+owqT0s7O47wSGQ
Ua9Xj5SKfHpKTt2DPAHNIHv6mjCvdSmU0VUfCDaKhFu3RlhB3DPyFcVuBLYWgkUUXHCSASB4eb0s
YBzRb/kizU7azSVlGNrkDimZS0GZ0MsRlG+NopDgcAXZLLQK2NWChr1qf8HkJAgcwbtmzH/yc02V
qOsKwU6QvoKgluQ/S/YbiiRI0MQ8Nv6xox6lDihMZZBAMI2BHIGPQ1RAMG9TYEeSMWGzCT2XKhdo
GxDOpTZ/k6rYG5MFEmoTunl8P2slag18d4faHmVpiG01Wk9X7CtwpcZ02WA+5gcWJtQGrw8HKUZG
Bxtpvjud4w0iNVx1KGGMB4S9v1/HPR9/5PVsD8cPm++yyWUC5SBwYiC74ZRwQUvZTCjBoN4ODwtY
JHtJBljKr+7kKMwxANyLRS3sSaURgDwoS7IMSEr/9o4Pgkgxz/Gryqh+Px+fvzdvbZGpoL9MMc/g
S44WkV4xPq+5MTweATNKsyZMHG/xsEns8VGqSM06p7pEJgPONy/O1kw92foWsLVmUCiTIbrRYEze
9STRlmzWV8rJMrazaW8iVnDRD/KCjED2hOlMxvdnOFZMY92BVq2Hx+d3D/DUN+P/V76PtzKWZDQJ
IA5yCymIAEbx+0mczMYeFJDLSO8BwKJZWrG+UMgCW8ddp8JNqvxbOMv97w1USvJz+gcAR08gwS44
M3n8zn+G3Gsi46C7bOCJER+rEUo/emIkRsFEmhj95VNvZk/9iZFVzyooTdaaV7tC56oxM2nej9Jo
BW2z0oVTWRuNLvBMsM45RfWFUOiNBclNgG5AMgG+CY1RgIxIYkO2AQg5Wy0WC6Ezz3vWUyc5dPGG
Uyw7ag0FHfDZmIfCGP5BkMRMjcEy3lRf0aH7Ex/aX9fD4CfdJIf9T3rID+XhtYnswontKNUqJ5qg
kG6PbNTSfwf2nY1VkM1uUPSgR9LWymvIq8FQk38I4429jbDeYK+R7Hiz2MDwygMkujDn7hZyD+9f
CHZQwL0sV/ReKCEaK3E+rdHBmI3aalKrJVEjX4DL2aqzy661EbIYbhtyXvcYu7GrFFeSXdF5ktwH
3r40oyHmTEM4IC1GQo0xo51TVeJnRhHCwFQ9I/le//LtL3gDdQVNKw9B3gpgUND6AjGWew0wlK8T
QiGV+sd/jQqNmEK16/qu5++EyAj7jKyqKrhPz5oLIBTZTL7mO999LDNG4/srpfuQ3diOttnytX6t
rwYJk2k2W2rMWMFZbzkhjDV/t7uqW/DzSEetX9P+SM1m3QjRLXX828fJLzT/KnXSUHwBcAkOUv4v
bRZ45Fu8Q/DSwjXjZf/aCmUOjqQQKQsHXAko/JG62275mJ+5pPBB1P9G+puQZRk7v7h5KSH5+6tb
anteAsqUpPjY7uPEQFYx1a7cXALxnt4ZydcFQAC7A2yOxlr/ph1ucD7H2otpeaTnI/2enkmiNsDI
uvqIyJ38a8+98X6wSGwE0GRkqIlt1pQwa4/6Bdw7MugomeOeiHhhqt+prr5/KIlkUDQttPz9Q2eP
nglJ2iEuPoVW/70QM2vUApI4jGShmDLJ8n1stazbqWW9jK7ZNsnPGQ9o8UNo8UMr9iP/6cmDt8kv
Hk7hPZ2hO3T3Xz06OHpaMCFjWy7iGpcrnX68gREjfSKwuXf0BN/zPW+bq978onFV1Z3LZsiolqUl
jNmLOdjezESDyGujIBOrwHMKVFjIyMKiPe3Rxom152So5wo/ELsD1qH+MCGTzGfKA8YHTElYjls5
JRIv5o/wqcnMA3yPcMgKjcgsj6IRQNVsEel8haq1mBu+D8kZRmpjpxY9nrH0JB0zYWR1J/lv/sto
iDEPUPvbx/Kiw0/VElcoo41q24iU9BeC4B9CUlT/ONWlv51bC2shvKdFS5sf1vf3q/t2BVH13wlS
VqPJBNZcNnIaakavG7vS91puZ8C3Q2z3Nti3msmiY3Q2dA098TMuuVx2xUWT26fcQHrlC4uNh6O4
yeHhvP4uq1ZwWbWBMjHXhJFxj5gewGzrLZhj9TL9KzKDisSNMBaPV7ffX9Q3HKvUM5WlEKkrfidF
EP5+JywPrpsILFSALfAQhSu9xC/EaSXi+74vKNaQ5PihBPHT/okOrW9eME600fK6iTe3Qos3140S
DGZKMAzi/m1yQagKOgjlpmgVNgZyWzi1PP6qvaEs66tWXjW+Dzm9Zn77K38ulV7+jJAzGn2nX4Pv
/TpEkeiBROyyh14PUtlq5QK/xF8JjVsQkl566RjoO73YZFvDgAa02m60GTZ2KclwwhmyYbwwNVu2
CMCMhyIXyxr6tMYKgltnFpzGZIdALYbMeXzEgIJ0eTKnDszuuC+SiozRbqp2I5EaIBxB3G5k7VG/
mPScBqMkrR/sA7TM/RfmgOcg0jsJSWWcyuKN4MCARBk1o4X+C2r2DspjG60Hi+6CQPP0Wr5mem8Z
ooazn4a4Zl8OCoqGiDWeklW+wrtsDuQ2kEIdIbExAw+C2nUD7g3P28XnpLoueglfKXBMIJsmKBQJ
m3Fom4AsRBcbtYi2Ox0EV9BvmfuYkFjUkPGe7P3WPJmm0/PXGCE0orknYgG7doplWBPpr78xI5t4
rO3f0ekurXD3Au2Wsn7leJqwdbDu7osdktpZbjYPozcbTGOvCdKrdiPzFuoJd68duxEkBA4Eb+Or
/EKXKv/CH20IXZyQF0UDkEpUlhoVrdJrYY1SM2eC4/VUT9/SdjVLD69BhHAVLuSJ6PuG4iVTu8BE
P1S1NuihFiEnZRGA3OCArExHtEEF1WYiQAXr/UB6G8mPRh9bO1S6oWKxf9PD+RhSAIuEFVPxig/x
ofm6bmRMbJqvR6rLv1JiBPfiXTzRB8F5lhLw/FdIGZJq7ME2Jd9sUCYBJI+wD6XG1N7bpXv2Sjf6
29svK3QGy8FShsd+KdMpBcKnd9/cGSbyywH8JO/mlYxFp3ZfrI1s7vB8ooe/eagimVJYgnMWgCbx
uCAwHqRx7ivIfwymhdxirK+Q0sVcaSM0ua9oXoEIJRfE1WOaOFQj7QFbUK7W3ipRQ5XElnwXF0A5
aLoqDpjisUEWc9z5ZdEDsytUQcFKSH4cZtVs9SvXQK4AnA0UV8DhXazc/rXQvxBmG1eWUcLcxraM
K8zkM8303Mj0jImoNKKFkPTlX0OqnRL/f/YAL+tnW5nY+Fltc0wZ77PEUFfsI8fpkaTTdkjwXf27
T9Xy7jf6i/Cvg1AB3XGCOv77wUI2bQX5ZvAlBVnqqT1CLYJ6e2TmtOrTpgGhnjzkNKjvy6l4V5Vl
UJbCxpRGbq1f6G4BbBxgBJDapGh2PKvflGKs2gQKgNoKURBH9EWKJfUSsk4Y6gKoEItdrvbgLz7F
p9EfGYjrXMAyAtEW4PbZrnwF01DFI4U2z97P+zze4WkG9Lc6NEi+YpfW18Zf0SkDOS0s4RSec+LJ
RwHE/IpXva8MP7Lca6My2h/xDTVOmS7OXdRSla9wkW1klMgY6f7B77QSr+22XWHhI4U1xD4yPLRQ
iTjUX6GPGBaJVG+4LE1REBtpe0NW3WKrUGq1ChtyvpPZT1uBniYPXgQStARkkKNWJ2+QJ1bVyJw9
t4XdoiKfYYn5mIyRFcMGALxq42Lm7YF2RaxGBGtG1ufxGb1CIW02jwV23at0JbDCUqAqWCAiEgKM
agOWJeEvN/5+nydveP+Fgi8ZCbJsEZVCAIog2QD8M98JKi6ckOrLQL4L/E0w5gLKvvlCcWUaBqAg
3M4a7Idwn9gssL9jrH0iBulKshUgnKb3Sh/+BO4SvD8ouRMF3Q/Dd3DURsWhZfXNGlWHjhHZA7Nj
oGfhKcT4udb3cq1xRJyh96Z1fjod7lCacEyE1LR3HkAUnlMYGwzwR3CBYnMOhFwjGKYx23nhdQs7
XPbi8MoFgCqoMsETCeBusCHPAkYGZzFTQHmfIpZwiWTNI+dh7NlI4kiOCMlw1XOeGCHKQ5YdET/p
MW/jafiWvRM1PNYD0BPyG0w+LBF5ozDD6z5P+fd+nZup+TDkr12EdAbW1UEi8o6jo9xSIJ5WdDqL
yvmHhC9w93IlQH/5STA0QuvMgg8dqVYXiOwD31clUyo7uvd+CdUXufIF1L8+W7IMBHb7PSN+7k3/
fW9y8Nb1O3cgYjiUQGEqUZ4n0hOWvjwFmXMxZpLqogYHqvVbGCYfIhH5ADSnrM5WKGQ1cGShj9EZ
gPKStBA/WeGUCV+Hkr5DcQ+BGl8+QLixw4mU0jF4AR7+4bQIPFgoWqLhDBH5a0OIkJsbhB2OlNRZ
lTpgwoUTVU2pw4tc1DvDlsG1ebKfvkCrETIs5XgSJ0Rt9EdhAArvKgZ8QoWC9wqtRyIA4V6R6eVu
Q/O2pENLwgbYNcJQohYgROZST+ns1Dhy78oaIWpIozdnmzX2xV0bcO/IOprIIAWR9xnD2AL8k0gc
OtS5HNGvkO0ogHHwVwlQktSSXa0s/9LBFa1v9s3y0LJkC1Af+ubajwnJ5YHcheSYRDlQ6KmiJvkR
dpB9mDTyI/4Qz7EVp2fjV8jVk9/L1NKgUgibVd4gPZG4Qu041DwJd0QwRB6ZDZj5oyAiaiLoiRiE
ESKPJYcXeN9lIdxzqJuQbxV1spF9H7CpYCJ7Vsl1iYCbhBDvdU3IoC/VebwZmm9WtwAUBUMKGNTB
awcazn/0Ycl4yT2lt/GQeyRPYbpRRY/oQs9AoTJito6SkGnkjoMVS2cywDMG+xlg90Nj0hGpDu33
l02m+BX/LhZg1oLrTDIt8ujhTla9MzPJrPkFFUff/aSHerZwtNBQfadGhSwHMdEWmle7xolPwNG4
btJhmEvoeAKXjoBTMxOy5l9BO14WAiEPaYZMfDL1dUnKCSNT5kPBs2ek9yoyTJ8HJzqTkxVWOOQw
8mRnQ8lBjMhogqpkiyKijECgAfwJBD9iEUa2fjCHrrNfqmotclkktNKRyvuydQXYESkgcmvYsaPR
L14uzOjTeMkHLR+/n3EHLAWcigRaJByFmyvD+kN3/6QQocefSdzUrkyrT2KKvi5oKok4aq2F2taA
uQX6kiOUe6QlETZbslXbnMhZfKi6ZK7ViQjI0DtEiwZfHJ52pK4xN3gLSjV6m01xY0poEs4LVK8X
sZ9sEsLDPSFdfzacUvUaTjuy71ASrfj6PLBzXVLkmr8WdXCdpFeQg1TIZgjXPtGLwYp4FWHQ91o0
88Gq4VUlNGUqqrF8ddGuijVEA+Ljlcd+pSyURbhWFvnkPD1Pk2MPS1pIESPnskY+aynUw9fxdXz+
do5YqASX4D678cTOjY50I4WfCAttIUjz4QWCfeOX89HGzBaDTX+D6zePfFVgHjbE0E1Q/8JcE+4a
1hk88JFVBd2OyfIbQoTmHRvrsQ8dj/vxmD7WTFPvh3A0PzxEmXw/g0SW1zPbYrbfPBEsgFD6wON2
QDwoyl8LmVw/qjYSQn86Gqcj1ty/YI84ICad7xlTJt0740zkA6VZtzfZQUbYh2jOkEIQ7axZ2z73
faB6Pjt8Mgrr2CinZCfWrrt2jd28r25Fi0EWd5GGkglMgkVeSBcRcbE7EMbxLtRJa72zRXdLtJI4
wPqw3u22oq3ERpN0iMSrtVF4AKLYnY/dTuHtM7uNDtikWO0JhR+6vI/Ee6MGLV2UwQpbVF8lYBrC
z/hozkJERQ5YMKQSnSQeSBvmJvqm5BdEXuu5vQLRrKB0cBBtzWkcUjp1jNMRGRvJ27B9tnLg0ezv
5xn5mv1McjeCVrzgcRbE7DuUVDWA8EX+fhb5ZwwZ3Kd3cTquYnVcNPGdjgXm0cJ0TdAt3x1+SoAm
dldDUIYhu6vJvo1d68vqTQXU2F+2Zx2rY52d+19/1p+Np+z3pxfv7HUL9ez1l621ZHyl+18niT3v
+T2/PUcYmiH7IrXL9kQDCOCP9NSeg0BOjjLU6U/oBQjFPJz+iAjj2cFXmFoqeTmz+3MHkJnp0tgC
/brKZMekbXsB32rNKt3S3Vrj7/FUHtIWSgvTz45lOI02xBpb3zg0YCXVxM7uZttRgkr3yFNKVNFi
BvSeod7BewjsIrrUd5tKZwJLJ0bC3eDVRn9VzfHtyadyleTa1IsebEIDUgkzUPne2xRm9X40tBAh
Mueykm4muUXpYpL3ue3IGL4zZg9znWsHVzscEP6SkxTpQHlKt2pZcmszJ7JvJ54UftXbvI1+W+53
4H/hTGP0+D9bIuNFpFeopVUirlYsqUQyk5mddRqgSveWPXvwNpwLyKp+BMRAHhhtnjU6frWBuP5X
vqmNNsm/Ru8TycoH9IhnFS11O9NqVgZIssmxeIZa7y1CJnpjn/GSkM2WqRWopFGpaPfa1Jokv8U1
JC2HU9J7dUHNlj0Vd5gwx15I/OeLbF+6QOfswDv+JJF2RzqL3AFHFIE/Ob6oxUnWvPS7Osj3A4kC
OzvJzx1aL2fRILWY+jmP1G9RCcPVRXucnqfY7urVSs4lsg+P+W2e+mRQs1Vbb/1J3lIu5uf6hJA0
tJTEvKTm5bT75ouDi4Kj3JaK7zfn4pBBUyzFesJKHPuNeWNL0DD45G4x+DJax61jZPq4WHJmXcRS
s3moHbhTTDGyaRWBv4zRWbEjxg2YY/YoeYAreKtGQpY0JActrxY9Q1du7wPxOQTetGz2MNs4LFNe
MK9GSOYR9Jx+d+W3yMe/G984qKxB/9uXluzE/ftzUn9/zksuIhYzWsttudxC9ujyCikK/i1ZFQkA
tckEDem1oq2ZLO/umgmRv37COJSyv6ZSB5gKs0bEYIQEJA8UdD+1AbEW+KjWgnqxMqP+ygxCU2R6
ZLs4CKTKiDAGKbTN6W/sBFeSM4Gsxzd1w19I2Y/Vo2x8SN2z5MgCIhJJK6ks6vqfTRqHpbktGdv/
8XRezalDSRD+RaqSUH5FEYlobGPzQhkHCYFyhF+/3+HubnEdro1B4YSZnu4ezlWUM0lSWTWJ/6Ic
R/Knw5WA+cVDFDPNTbYYvvM/uII0Adn1yG382U6kurXHHzk2tH3hty6CyMEXFqF3RxiK/Tvgp5vI
vxd7F2Esm8EPNQ4+/1zP1wO5snPPCRokrCRnLyJ1ljA4zHapdw/puhaM2E7i7u4ZL9bawnqyDfOz
yI6lV2ELLtLsG88qBDkblj4czbcueJ4eExbiDw8Jb3hjbfPZhgZ/YlNKIMSXFZ8q5+oLN8hiJ8YC
9oTMbCMUw1dYZYqZIT5OZJ9idvyb2QPzG5CTBwW1j/uHWKbk7zvsbEagGoglkw6/qpO+V838dp/r
K32VLMWHwUNW3XFrjR+Ptbwowi5qkjmdMGDwPf8nL7on4vXvpcTnGVBn5ei7On0Z7LW0SrtlZcII
OrQfsvL3AGOhi5wE6dHnRQxBCr+S8LL2cw33wtMoFSHFcwT8c5ygyiweR/z4RfYunMCFJl/EsqjP
iHJFxZkgmuhExLb/vB4QkvId0f3VU2NhviK8KBTCGQJJRhna101KVWNHr7WP/ps9Z2uuX17Or3i6
AFii8jWF3wbx7PyMJpgvtHrgM8VGKghNG2NfYgNhAKhMuEZI3jfVKRiTYulwB5ZpGehRPKjVAN63
y2ytRgPynoVYTcQNECXQis2koNddAVjId38KkOG/i66sR9If9k31BUreoTpodLBGo/hLi8mzcm5/
YXlT+B5/R1KEiiSjhIfRbLpNS7t0UQIW1WOaFoovM6ABUgbhS2yiNyEjAF8QubtAtUR6X3tIjSM6
yaQLKaQLoyf5wikf9MCl/4fwTbVf//nZPx3tn/EKBCWmixyAQ/PgK7DQbAc0FPWRns5pIxN03+mC
TDNqvqWZo2zEQ92Y+/x9+sjf7b0cIS3e4ckbFVzXNdofdEBWIFAMMPaAVqVPqTxkINSCCjpCIe8S
eJoQzYq8WNiBXDyhX81XEzqJZCdc1lF6EnkSH4uHMcJqu/xi6EHQbCww3LA9y50LUw+RuYiAVuRw
/x7kaQKl4EOIwRB70Viueiq6hOgMcQriPIj52F/gqAEcIGCAyhdZ3tPaek/qQ/ok1DGwdHCCJgHm
GeIhcBthSyCoFcJ2buTi6Uh7ReiXLrWV6P/Q8hj8FpxNWD0PqOoXl6+UKsKX8X/cTEyABw+RzAkk
iL6Sz3RP1L/BQBifDNd/FlIixxVeaTbg0Yas88V2vkUq8t39F+UiECYAHNnGdLLED3a0D74NhKsv
DcycIrSfiJXKH9pOdrCBJr6HOWbEwrLMjCzGuignDh6t2iiktAzmFr0tkpanbU8XiXVBRIXKrkbg
t5ltet889j5BYuXVpEXidcXdkJxyB/SXf8kRrSapJlTLZG2t6GVxfUE1hXYC3vUKbkQeVtvJvxu0
NaZ1GhZ3eErQgco9vdPHGZ1m6plUOyFwYYPMHQUYY/0AEviz0TYBZaL9N93LGruH6pM+99PBwLcV
TzLzQ/1I++i2vRPNgaj8M5A2FTd5gEcw0P3Tqv0TLlsC+7wt9c1tKb6399nidKSaQVMOwE6aDbzn
78ZO2gO80u8BjOyOhTsNVzFXZvsTwIbALEQDjHsApOE89uq8jeT1tLUQjH1Kfge/bmEvyzhdtah3
0t8+bMX3gHfZylyIj9uKTuKftMdgm0nQn4mNpHpuJcKrV2weBXLxq/tHWy/nTW0+Lp400bsSC4J0
r6H5vTkpnTdET2rtfaTpd705wfHzb1p0695L+EswYb81XOKmeXGJ4Bw0t3cFcSOBgXf51KNO9ydi
ostc/uBWGptPEfF0WOayB0Gbmtc+RFtXfMzcevsvVBNWCZReTFqElK9k1kRtBH4kM/s3sa8SCzzz
cLHZlrG2tqj2ig1U1HzJzR2dKyY+sDNg0x4dfT9G1kpo48VfSCxYBbWoBWK2LwGa/3sI03HRuGpL
JYSSiHYNaSilg6G3793yHyosLC+NSDiSCwRTFEhE7eMfyCqQFNbMDd2WyajlNByAQw+oQ3p4NZ0w
qa82/Qppxz+0RvBpBNMNHrkAqXvIWqIAoM7m7cXJX/KXK4/itaJJ1msigFLhgY7I5T5vcSOlcQdd
6gXOI7RrgMM4HSAnKPY1to6QfWoe2SbZlStI0psHlkgYHUVsPPhQCNTwwmf4AnPYCySoZHW08Oaa
E+cSPTZOZO4uC3kL6VHIw3aXpRncQuXt5Kw1/76k/PRp+N26bslXqCox0e/omsN+pSxzJZSltcXC
i5cHLo7wgVfItTKo7QKXUWikRVeJBkWeTTewQ88QV58DXRBvSpzW8bmjYB5B5SDSawCR789WMKId
TLrI/ygQcHdIGI71nxbwP4YVXUIGn9Z4K3VffdA9/kMKb3wYNa1oeQk5qL5F8ZMpRPFC3YuyDA1I
mKdGAOgnjIFHJyaqFRn239fX+o1qoJMSowlo8l/iDaroifqEqI8IE32xwt7/qDbSQnc5AZSKnXFi
MRYPUdxso3RJQx35eGfDUxfCQlVM0Gcq/yaGKu2/XPrHgCIRk/J86pjL7htxRSgj6+KiVOyV4iHO
m/32YxbM2BozCrPic+1d3muPsiMvT/MdsiHILTyEwfk/aJXodyMs0HehmCw3WFfXuY2182P12GRB
t3roTCuJ2gkVtkA3PjU4VYJpBbfqo4fY1FNmE6W2jhjQ3HWs3cJzWTw4VDItBCfPkFSEmoSf6zHs
aTmDMXRIixsKO+pPSWggcQcl30zXxtsjQ84hSNVLKaYFtKj6PKsHyIsJKsAvqA/RSpZg+X/O5OHf
PaTiC2+iJOCY8SzcLD6eMC7PFHQndzUL8pPXfADKiZ/Xf/Ye+jvuHfm7WGRlHDxESUzcJvFIqXxe
XvI1C1y2Ffa1JS5LorAkQgZRGhZGA7hpQMOmXCt8KcRgzeled6QFzDwx5ioa8h/2iUdJLY+ebVrU
UGS3N5c19Q3q0P2fRU9q0Zfa2NmoJxx7Tx1tbdInhpZWFM+f8LoV4DESMLkNGi9CO862zyPKODjR
7vTycgVpwEij4djF/kL1DUQ+m4kKOP9oVnM500HoPuMa3uzgtMvuB7sOLJSfxc+s9MbYAG35ON0X
/JkYptB0KJM7KjQQDkRb5JiLVysddV25lV8eUojYurxiTU0UA9K1nOrfEyXael78Zr/1WfpRt6Pm
J8A9LKE028HBfVvSAa07TFGFJxi16Clq/rKHY+8I5kFiJq+Jm5h20qvk2P8S/hxacFkTUBnNkoYf
tkPfMsPVWKkrGjXnb/2q3OkAzxU0XQSk7uxI40s0M/Ty1t0OV55s/vhVRrqxQp+FiuJNrYfsCSlh
crydTcBpXhP2pe1VND1ESF3F0oNgPzuQWtCNQIL/ZrrJdTk7rRQ0uUjg6IYN7fmgN71XcUhJZKwr
xOTJT6Z5qeadMCDDC5tiMvFI5Qxj3ADNcC+5xURj1G+PFcp92rapjhBAsYuJPtyw9l+0P+HuIPzA
ILCsRQ392L4I6wdMDZai+vhYiMqkMO6ofOnwr+r0dDaL1RjKqF4iEPFaQAFmdCn+9YlDGtTsq80D
giuFhec/s6JlM84g2i96MCRdSKRsFF4QcIkUhGaq+hSP4rP5YVDzD1kKjGBIwDKGN+NXz0NUj0+B
9L15Qi/IzTUWAqFql7cWJcjZViekk2huDiI8/z4s/zEg6SpBw2nceeBOUdkgC8OhR3wV0K35QleV
XxvYznr+RPxWILbCtkw8hGEsWH37DJoJUcm2/J4CJnbWjbvKHj77nCi+/LPapR/Yzsq3qQzKKXDO
jOqjwDoF0snCdtvR+OqZ9pJGU4bWKUTrfGbZ5aMO6V7F407LMJWG94AHbJ5Pyuk355qINj/USbEx
fxBoH0XfQywzhVu9eHs2ABbuk5P+nhyxgLdhS6KDIAmHHsOTSebNJTQiFu3rn1i8CwV5p1N9iO8n
AtdvbSUco2ghG/2vvCV2OnLF44qmRgtI4ILzzIEE2jw4LGGzDs7hAb5KSVMJRI35W6MzOZ9MKha1
q6/QIPORkHTOt0rw2Iklm1tRxKclTf6eN0Kg7cLbUAXvxsiHAEF8iGJRJbvIRomNBSH5DW+iSEnx
kaz8RA0w4lniwmDgTYFpNr5cc7/bI5tFSGzWrHSoF3NBiW4FW9m6rqEtIjCR3N8tYYQxP0CVIZcF
2QI4snzUuMEEzNjs+quTvKon77Eba/cK8mksYRdKQHwgmZuJNlOgTPxknMGzzSlYutPkzbZDFTR4
Vt5cm7JPMD9tbu9oyi9byGzd++3hzGCrIDqKVVyMjrxH+TMB1YFWo4kJrJpGfjCH2+8B10IMQsc5
aolIBYYBsUt+elYQYp3KuyAjV0watmBzhqfCBU725kFfWDrdkVduXgPhLntdIMrQSNLokPZSM/Bg
U7jFu92+JEmQUXg+CWX8gwo1zR+pyzx6dsnb4obBDBL8wsnIZDyd7IoyfYbeGvkWlbxpBgPpanp3
GilXc5s+9PSBVBdSRvqNlaOI66CPE4PdQa/T/dCv70kEJXcC356CG2YkbhP3n8aPMRvn1dn2bLjp
4QQXj7EXwy6SKf4gLk+HLU9Ad0nTUEi/NbWT4UA/spMzyzxd8Qq2k/LqIkod4jxZWJ9covuwymqP
Jpo53Tb2qMVnpd+0zkhVoKdArrX8wrvyO0DXlcKkH1bsPwmFuvR30hb8bdZBggeksWiAvoHXd0oi
soOYPyNG1fXgMoZVHQzyHNfLEbNFhVJ4T93Ymqd11BmrwfazDfVBdfCV+G4ttRl2l+qh5ieHkvLo
DMD7GrOfVLhpUhOnHXioxLvyGggS/hvaAFuBlpPvUp/SFg38Qvj5jN4HzpgQ9Merq3l4O0Jn5O+g
n6N3ws6pxlud56Xm6q5gh4KDB9T/gh7sWyAhnWz+GmlUTZlFFkVa2oC3X5rTU6kXlC5j0eDXYK5K
QNkgWZI5J5gKSax3p9FB/1uxcG8QpEv5ihlkMinpgpBSvh2w62gPI5qBYJKcRwwOkyeUhsFpjjd8
S2DX74xsFEJp1NrD7Y8BpzG+T3gkFeKF89+2HamQSXh2iTT8v4myd8VUTNiQ6i9XWlGZHm5qr09S
yTORHp7Gpf8cdYWNqTB/vjLTXGOB/QE1uCG0FkOc4rwhsDGqcZRtxdoCMh9QgmW1eanT6HJsEaet
6t/bDH+ZbR0w4OrSUQ7JTty/sFx1TfA4KGXYwibGSneb7TlormADSwj/A5qpruT6DcGvNleoGm/Q
6FOY1NkuxjGUZ/45xf1LxsHAr2n1xWK16ytybBWXMNEqUHA1sfZjw8VHhBWGqIJFpPPyhYDg7x+T
03lCQQb4wjpIFDL+MgaYGA4yfwRTpG6UXfqNwXgiDdrzdgmr3B2+RXSHs4MDsP0AzaNoysmwiFqY
BYs1lCyLp1U+9WvznB9J9kQVvUVzT5WlRM7oqda8vs+v77QRxNdUJGrQwv+Kd2tjUosqNh1GNgAx
GKpd4/KIfowtnh6vv/2bsMU9ozzhUHpekBlInx84OMLCFnzyGp2RjcgsVwA7LOZspb2LKsXiqJLI
PjO2uAUcefsmdPkYH2CvFJ9L1Gk37lslJC0auRUHNSd3xH4kBv9YIQCxGQQRpBILC7v2Ddc15PhE
QhMMZ8nFjKFkwJCZPpvV4wAF7fPlth2pnmNiJjRFwpMQP+YFopdlsZ5BfoK1vLRhJRdrM4KBTMmo
X9799OWyvW41v1hft+3CmsXXCyP5NO/AZl7zsJf22CqJtoKQ0gHAOExqFC7eAnuuq84JIrU1VhXz
BY3JLz5s01l0kzq9goHSgU2mSondZBUlOLNtZ8An1RyrD/nn+3dLV7bwFo/bG+YqpscHtCDWgBxX
GTgXNMm1cL7ARKNjpTmPadjOYhoclkuGn31yrmghNAyD1bBNw+vulcXlXOW7atNOZLs4KMXNJqVs
iIkw3gkYXs3t82LHs9DzHInhTOjoDPK7zk25YXMorrwSq1QyC+wNjgwsoYtCL8sNCc4qcTMJ9qqe
VhlvCb9CD9EbMWaL+cA99NRD5b+YM/wNeT5OR1j6C/IF7Qd4WSovNhaDmodEcZo3ElOXu43DTg96
kOPhqBEDy1gFib9SY0S0Mtg4f3rEIoINnr9XYt6mI6CKp/0M+QP5nP7ZkO+eR+98imw2qpu+uP72
UthBbyMMP7TBOXO13/HtxBwOCFZbJOCOLs8RInFOACaYQfrHhAld7XkHOCmIkViPCWAjxc+FUfCB
RRAUH68fNRz2xQbbC5WBiWEETpUNyweUjxy8BRsmF3Ib/mvcgB3xDa0mZyw7cFWYjXXERopZ8Jmz
2F4jGx+PK4hq6p95iWH7a2hz3id1LAJs7DY8bXI2QDYBBnu4LnDnDjXHBSt9wbXjfTtW5faIbyXn
wxNoXT0RUcJaYZ2j3BXYBw2GnuYppFM7TqeF2MOqCWL5WGAzNbCEArfSrAR9Ji4AVB80z6bGhKOC
sGmWDoi5An6uec0eBw5klzArNvhl5MKkQyxEUG74fcN2FFUK5QXdxxiEIcI2hScNBsgVJ8DbH28u
G8mh2DNxOVK4YIHAMAny9qVzVGs4Sw/M0eC/jWtxjbnW5BHkZh73jjYFpGyYh2BmiiLsGt/fbGrt
Yg34yLgORRsci33BSsT4k5xfJg7fySj4j/zSxxzqCiNKDcXlZb/meiA6RVXGCtUHXNUYAhTtEUIF
5w9h+bHOvtMPPCcQTBzZyyOJ+2UysDTvEuFbgqqz3DEaUcFyT0zeKmMFs5klrL38ZDbxLa6EeFGy
e3EHIuR4uhFgTthE15ChzOBH5cuGonnhQ7ScQccJLPU9bFUMQMQdg6XNAaGe819QsJq+9vvv6Zzz
3YCuz9RapC7m2Aji6oThd/FQbLMeYyWNnRsLKDcNcbkrT6tuLyB/nTEONabFNxZmP6QY7Bwg40Ep
hMk3PoIr7fIY4tcIITcsDiznxa6DUJoT51kM+82FAowJ/nuENx5g7xDOsFRkDoCi4R0ghokY4irz
uz4av7C+4gu1jpmzaFcMiKYNMMsAWGRNR7MMfsHUwRIVPuKrkPAl+hyvDyDdz8y3fsW1qY9ccc+M
FdwrsJOB9eRjEE79bnX1tDeCJ4wOYSLOz5AmaedDK3WfM7+veyzC8M6qsOBlpCJF/XwU82deKyw8
lHCiIOLM3sr7ShyxMCdDdvu8WtTbYjEfXrHNeL3GlCW+029uJZMTrElwsZFfI39k9og/QMPLOTD/
qO0gweW13oYtjDbfoJ1ojSmmOH8xEUH8IQAiyGHoXQmzsS6nmHdm3gjrTFhWHhc14cZMe06c7Y4b
wSbKnOtfbhyhDvwHx4oJId7w3/S1/cLA7JrV+ZsNFhMxOpB8sHr1mPr+cmeGHyqE076gr57oe9J8
cgE7JmrlKLLbyuy0PWA39xwG4xZSyYp3I2dHD403aoPcxWVG46NnOiVWDMLDhBe4U+vmBj5imgio
QfPZdUTmIQLi5+FBlaWEQKgBOsAqrTBq6BRhU94haOxwuwgVmkcwPx4wchK0ZNsMBKx7s97Lxw7T
INY9JmUwbLmDkovzyPOr8a7CUIEEAMvXlfGegmmwBOEAPLAU+GfWy0jThtduaDApSvzrzdXNH1lj
OZttTuXessy1lsNP5fd30whMMhHNsD6HgdC54D1RLl92Ut8uZNtJQlAJ5NhEb0W6HvXXRw2IP8LJ
A7yA4jmdNlcL+UM2u+402k7MGPpsHDUy68Y/abmr39JAUaOp45cXqC0POG9DBE1D/5JBUkFDDa9O
3ioK4SXCGg/hY05kfngHc73BaXzgrloLxxczFs42sTmwxgv3mRUKcFj9YhQwBhEyJ2L6P7DA4F4z
kDS8wHKvUVktx3YO3o25+AaIsFMdlkHohaEUG4w2jSYCzVsCiRj7l9O6lZeNkJqTBC4bfDTybx1n
hoUOy1aa3ObhpXCI2CZVvAZmwE+ehNhv4GbQ1hFnwljkJfSzlAL96xaA9XGmSYrt4+KU++qF4lrD
btux6yJaUbGaquvwdP/JuKgdLs7XJpg1UWPHk/JSlsTV9H+7zy3tzU5b1llHNheS6WTrvNldYBpJ
kzCRnBwVwNcOLeSEaG4SDwqjvaoX2Nrln/QUJLd0Cs86zEJNARiUY3ubRgq4RYxxhAEZ2c+Oyaan
LMcyiXOZj5yUbw0y2jY2cZvCTsfByl9AzeADeCtteixHo+48hd3ZpuvB55htu/Nw7s6EcyYeQb8S
qxI5KT62NLwB1/JOn6cOsGq2BSRwkKyp97n6N3YeOIE8cy9diJObxh3ArIiKICjh4Oaqd1HJcoOH
Gg+PSBpXWgL0OR8mWi38aBNvkswNstNqZVLhwEURBgEbji3AP/VD/jPKGEI1Y5AGeTOcSxv61c0i
TCS0ZAUu/FUsSsu5LWe76mPcnb7MV+Vn+pSPGoLvjxaiduTVCw6AsF6fd0F7mpeS/zh5nz2xu8ha
ndNmPV5AWzY2LWfV1+bh3GbB9G7/Pb6QWDloq8aLh1lfiguAq0xOdfNO5+l3lGCludrFz3+al5oA
3nCGmZ9jVdXNT2tN32TxrP64/2i9K5KZidTm4s36DTnZ9ch/W4y69ip1Y+HHgqMxYcjBhFD3hoUa
v74eKV1Pu9ax4IiEDSwUfLq7SO7nAViLhTtTtSsZKNXq7kv30ICIjbkZOLjp6t+k3Jn9Vfdf9CS5
g2XPuxnlxSTEy4P4Tbiq0CLF8jTiwszRvRTEmzoH1cmR0hTzzKRdJ/2Z0dnZxJcMKMMvlLCktBgO
gcWKen1/GHGv/+b3XXmJ8BQbSYABXE+kA4ZnsNY/nGaJHIaamvBLpR2g0EoIzUT5QlM0vD9FIwJg
UvENYRDup8GFoj0dV0gCcdnEVJoPYSwqmK4tZFN8Oj0KchiZQzrdExz+65COxzUpyyL9VtM59sTv
1Q+rNgAAS8P3qli0WKwvBlJge3nEcBRPG/dp6clm3a/ZC1oE+CRcXGiDw8ANgKADwVxKxpbk63Ft
wtoG38NMkcOBAy6zz11uQbM32Uiffki2X+4wYz+qSF9wNYSWIGyOMevFHWiJoet0bijweGiRakRF
lMi1SKhGTn8FEljkXVe0A7tCXpdfVy5FzyFCOHk5mcTQfagKr1GZNYCq6c8MuiA9Ad6xV7Z++6DJ
fHYtuv0RxIkglqzmCkmRU/WJd9lT+IGIZc50xJbJM0R8qmuhciDdQkxVnCd9cXkG6xZ7OAGwMFVi
V2/wAKcZNGVHeuxYKUebo4REDwSQ/8bCIdxXr5HAfBJ2fskjsyVGPuDtoGFNSsOVuEEPtgDLoiIp
g4rsZhkOiisG8ZSRSsYGSo6tNjpJ4kCeWd02rxemR3ha5LuFPmMnQRdN2cYiCkIFh3+WqHkOVEcA
7Zi2DAbgJ3bjcALAckGpzHiWLOpkwbfVdZPurYXp9ZhtIxZBvx9cWctnxKf4LPpcbcaHGqbo8wJC
M1klhBWhs4iD4TC7F9v1m8bbsAEpmpPk89O7ZrBVYI1e+b2IQPKX7BuKE5xRxgWe/0dSzU+8odi3
ahGhov3fPsjTofZQqaC10YKhifexFb8yelc4YtQrzoXTbI91AG6op74Gelf62DJmG5WLR3L82CnY
M8nuoHwTvRPDkASoxWqwaPpG7GPjFy+SEpqRWlsC0XrHmiGAM8wiyOFE7iTShn4HErllSlGW3LHT
fbHHYq8SlhXn0+/qpwEcargcdxDiQTbHTzqQbC8hXlzye2k7pr2QVNACDOcwlKPosZ/QnmXOHce6
BGTHz1/JR08rRjsnbyVz6dvm2y/uYBkDWVjt9jHuU42KJqwq/KDh2VTlHGMvPOHuK8DNqmLLnlPM
E91FCEO+WAeaIcIwLE93Vr9EWmV/FMk7pmNFH1ZDrMLNuMX40p0wvrv+VtdPRB7S+YSzFbbze+xy
Tq8NxRTRnKhoAgy+/HpykqNa1vPb/jlqY8AINA5khLhOjeQNIz4Ouxus0LfLbQ1NpR038v110OOr
xBFhVydCd6aWO3KZZNdI8RZ1FVAsQYYnyMMxh3mPU84EiuVlkkAgQGmOYPdm3EDOaZk0/VvK8dF8
CMMTphJSJ2ymgqrGKNHNU9EuicR1DCfq/+0eRBQIBMdOy4YvsyOztwf/ccDu5AoUNc27TdaTB/dT
WOZb3Vzhz5dbMf4zPWsFzuUqyafu9RaSFoXGF8qMH9ZrVnb9g58X2vKU79t6CwZETw+t8Ew8sKCE
uMZ7Bh+aKvE7CRLrCvjXrfZOmstGJGYw9F7ispszQ1t+cWwaULDGbNMqsk082qSwx08fcNaIGRuX
1wrmohKZ2JO0Z4To2QEHswZx0N1psDrH2Su+MITkP8jtBlZ/3tgvLhhVIxfmko9OgWVpJBcvWgI/
Rt+mjHP6U1GCjEE/b1I80ruA8xwBiGtXgijE5Sww9aN4+H6j/YLtagzOs8ItBppZXR7LG0r+dmOD
HElxCtaMB3FceprtSj8N1q13wDAQsyq8frQ/+XYkUvobLAzYsRko1o8bpoPrbnclzWCL6G7bvnOk
i9P+UIrIcTUmlEOVeLMob68LulItTx+3ZAeULHfRQKx5c072Ct4HzAwkLtLRGuPbNcqU4NZBQ67r
V6H3v3sa0BihJW1YaPeShdCbVZawPCAc7wnkaJ8cq1QtoHPI20cA9urApL7l3oN2bYQ8SvQtwS2/
Y9gYXll6K4oR+Vt1fdVB1pJo/GTNKT/kT/2O+aFz79xMxbHlXh0fFFFaKhoVqx4ZHjwewhkakvzK
UDvdhNSCgvXNnaCo9J59nWNGbHzk28f9bZA3UK0bLITsRffwTuQdQ3CR95nsZM1LpUVFu5UoSvTu
DPLIYqKvvE4ygYEri1gBROYYMlx2ecCH5LKvmq2JGXLqzXSPWtRs5pqzQFkRY05sCcsRX1w2+2yj
IWDaN9YhlTEgci8Xt334dhnL5UZDA2nPC53RvzyFd0hlf4nuKQ1cHGOvC3cpt8ThTMXb1tW2Zuk2
2AMXi4viN/ChrKADH4BXBj8G15thkRnbK0C65OhvPVgy0tKOcvarYZ151omCJBKFHkIXwv0Ql0Qd
x6JF1wbNNj9yCYm42iMTuKyWTF9t5ERi1qJRX+faPO9dosCrzgY9QPULTUiWEba8fa57BsIZBXd+
GAZ9tqBw2LxmH0AAtPfC7Rr19lqxwiLHjLEIVageTp9Oc9liUSeOoZh4vQelTtUpzECzB1fiENB1
HDqKSeUXJXAMnZjVI2Y+2U4b5/Ins5M6CiUMJU7e1ApvvVXaBA18PBwX51Yw/tFZ64cgRNtl8BOg
08zWCvYtwLl+pjt55dnm8k5JtJtPoAm9r1MJQEemu7coYQvr3QyDYGEITZC7nz2zlRLb4csPXh/D
PRresmuQVC5NvO+mX6OBhWd3TigrfBh05L17EArHPyzwQazJ4VnvW5MJOMd2v75FTR8NxFGjOn88
9oa0ztWA3bxBZm34AyjHgHu2W2eQJevXBLEN1c03VGTttz6DyhTKVpAy6vA9ispv3DjsyVPFTjDX
4WgFD3jMHxWVQt1RSX9HJwMHRjA6gnLQCUraU4H45BwN6OHssBe/xQ0EG7TJL4qNgh5FYcQ65cmT
s1UO8IR/BpoNQlp2QIoahjOD3n4PFTgHqjK/49NdaoGa4MHaEhTjf3rtnPHQKXGvrdhZ6RnGIhQV
EKhUx80wB6icsXLsVxmQ/WCsb4R/BxX9RtjP7LDpabA0Ex4EVzbm4QaoqmF4JkxcfyxLpFv+Jcdw
LGH21oeqqYKS9T1JB4/wNOQilniIdzK6U3nd1Jvh0rrjLRyusBqICmSgJC2kGDJa3oANhu2zC2IK
NmDIbPkt2rJ+rdxWFzC4q2dbGP76swEcOFDwlTljOE5hdsDOt91kbUx5tjrT1z2Q0BJT4WC3mXV3
T4KrOjsMRNF5v1HMndGJ6vK9hRYJWIXSaoIjS1hYurfADnU51ou3HHkp7yDHD4l18WU0dtWwa+jl
BcCAjsryCxOXTsRHYTGEhhomilOz4F38GZBiF9+q5WVYN+PKGLaPZHFCRw3GNPozuFgnkBcOwEvA
UAIFO+QpHOuooL1LimW2l00e5lPS1bVgmxNEWa7WhS3BNpog50F5BqHPLLBz10oJVF2yZY26wY2z
JH7HPNUz2linZDX7kjM4N3P9RwPBedE/YaO2NE2mrs76HBffyUZ/HcRSvZo2nQ57tTx3vqSK3gyH
29VH+o8TUzpvkLPVLnn13YHo1STeTP6s/1SWrAhubzmH8dfCpbulXwP6YYpSFwf/vhqiKTjAjb6N
+nI6C39VeCEWBtj+A518GRdS1JGTKoGl+z02zTkXm4if27+ws/ByWp3GeJxinbTdCqWcLYMBuzAr
rNx8NrDgY8iWs8fiVq8KyOCW0yHsQt7XvVykbdGEzRiXRTw0YNz+JQs7wGBaiYyxhCr65PFz/eLR
EeNyPZyqd3M2tx5O1rq3yT8liwHo6aqvL0fKmycgBp1byj20wOL9Bpy1fhvujgSbVfdqA0bzQq4W
E+SEyX/UPo0o/YYaHA2hzJiAZpIXt2pdQAVZKzSCmNxM98YimIijaK1lOxcihASrc+jf2DXz74G2
m/iAWgvzGmIWlG6olZMH6FsyWGjP3ZDKOanhMbfwQqdkjz99XvomaiGkXqT6jA0aABBPs7zC7iic
B3LEWix2vCz1XOYx/dhgV2eNm5HC1K4NVaeDIO1qyOMJbeiRtpav8YmkSMH79fFlUhIyA/XEYkg7
Nw4/NE+BDn5ZHjPcFBEG4dldhVRbJT2gcmlT26XF4+jXtEYAP4RoBKUYH1t6yDHwYe9dfL0O+Exu
njhD5cEqsWnHDiKMKVhKoxI/txa9GQ6o09EJyb598yz44jQRgf6Ve6fGG0yMe72C1Bf6OS50kjsz
aFY30EkAl28q1CqeZPh+chWRu4MlvCXgiOC95G6jg0YmgwjnKOx7c0AyxXZu4DxAi/iaIFqAkffw
ZZLoh1cgqb1DAOGest2C6Nl73fDyu3c6sS4tGt3DLrVDTQ0wD/GCNo6G45NQkWbjqH0h/8e5ns36
whYAq9OnqWAF/agDL13YHcugthzwR2L3qZhOw92f8J7JY0Zqgy7gjuu5lxRw3hx8MkyFiI2yg8c4
kEkNAIiqaEBZ9qO8UgAjEQfUAGsgsRFHwP1fCD7CADrC/XbwwXsQbx8f7KRdu88sP6VcYZTLBCZm
GmI/jQe7bqzkbpNOGz3d1NnMzej+d80fSzMzA/1quqkKQRdT69YHk20LjoMeBZ4BrlHiNUPiq9J8
qcZZeYNdMe4/P+0O3XtISUS+xWQF6Ucy0aWUhC4PKVSlS+rGNPgoKeFQPLjQElOmakeuQ6iDK/+C
PIdi2pEi7WncsbqyMIlBD6JoSaGZQJfit6jZyBGxwadnAn+MpA0rX69HpKWRoIFKSu8MsIr9YEeo
XKD+BuzJ3Tc4CNS7ZaZdVG4VE97t2ABIRpdqVynsePlikgVJ6US22VuBQQpjRxLo8onYrIIJQ1eE
MNmBTPQwqzGO/MXacvqRv/A6ykcBPn53dN2h0gY51Qr6654qTLk2q9fBnuegyfB1WdNeb6zDJ7Ba
CkEvF8zo1mn9CY8VIiljItd8uTw0NWMICxZctBpoox+V6hhHnjBi/nmHBI1ZIswqj1eR9gos1Edo
rNjy73Oo1ln/qquWp7RDsDutrQYVmnZdyS8awF7rdL/3/X1ZfMHHKrjXRBzjze++8JOygY8iaaG9
PPatpycub1waUP04H1ynAQPpb1PMUFgpd9jElBNY/DOnSyKQrjvEqS1mnvh8eu2DHHvVOZdNTm8C
8gN4ZMLp8N5BWLbRnoQA3Y7+eWkwV59r2Isn/jR8UAAY2VEI5h9eThscls7Es+FGo3E1vSuLTRkW
tLKB3FIhb4qr0tfZwyY/pXjfBzp9r+WF2Swq5AtoJKgjgdUjocQ6onIofBEE4jyvojajQxH5H2ci
IgaHtM4GFyvZZn0IuHfaRukBeyG0VkV1TIzOKA3jMg98dXMujQ+X2KIwuSmBI0eXWw3j5wEoQHfM
iYtgf1rV+lHsVG1R0MwBIqKUPU7OfFWX2dKqVeAmGLTqTQGGsCBKdnVMKCfbiebeEwzWNOulIdIy
IXC1ckIkw1oxpvjrdEY0aSfvktaOIZBqikKP/rG1e1Llvr4v26x37RsVIkn70tJL1EhaZJg4LheY
g11bb7Tes86YD1RtOtOk9VS1zKu7XxcJJUUdirKM3aRi394KVT7nRsluqoBj9PSvpFkvwdP9PzSd
15ai2haGn4gxVEDklgwq5lQ3DDMIKIoEffrzLXuf0XtXV1cwENaa859/OMq4b44khbRF5k5Ng36W
PqJbR/TQb+y+ETB3VveYluoB2jT8yogfkbC/2z3y20S+qB24dSmy1S6RpXIyk6MMBXwAEw6XZYI5
YuyVAb8y+8f1Ei79bH/dJR3J9+EzOWZfj8BPog8O8yIfixfB9159SA982o6gUL4+5wd3Fqsjixxx
25AMTgzh88z6rPqsVZhSWw/mszT4B0kTiDuOMmIqD+vu+BUrDD0tsYPM8H5Nzt1ENYkpHexEuqKB
1R76jCy6aLnAr/JJ674avBTbwpym8qhP2cZka5+jcZ3FX1NVuYhG77vN0KfgYFU0BVzsVop8bPZa
f+3+MadGhNm4FtpM9ihIK4GEPdBKm9UwiBN4X/TyKqxWmACImGKnudkVTMmc7r6/q2X/GyRclWYy
I6nwbnSH+aqdk6jY86ioHzXh6Ss4ipTO7ZBXHKNik8exMiZwps0u38/kJk0rBxBmkJn37x8Dszdr
m5d/F6+9vMYHtUSsmZvlsjxR4WfmZ8S2a9xChKlWHCpoq7lj6e8fjJjuczw0+4WFFyLunk/e8TBu
5q++9ZgW86+d1SQwoaGOqRhgzwXp2xsc+w7Nq1OCYeyz1OcA9IfXUxaFTKBQwMXmEXvEI4v026hG
xwibOg5h8NQ8LucS/ry+UYUjYoWTwXNYynNZqQh3GnKw8o+T5VYfGpCVhcd8+cYG5CUU32oEEDBu
iZxSHOnpvO3rCIZ+7urxRsaT5Ynzp/vFRKZPEc8K4vlNF1pYF3sLCDTWMSW/JYfa7ZDkydxAXDb/
fWhxAjdoacpz7hI3wf8iBcCgczC+GIm0y1t7IVxr0gWhBa4o4wXwLun2pNzs2nKR3k5EEeG1TIPE
XYc7UWURLiRH0Jos8ofesAjM+4aLkPl+OFAWkJi6/bF0gDl2+64/Z0biDKcr7nl8MmrzdmITyzD1
IPUVaDrDSgTrPJAq3XnDH8de1qiJhgdS0OycjIJOdxYDrSheIi07uIWmkAKN1u2pfod+hnYipzXV
XICNdPGgnGHJGjaTvhZEpkKQis2HzG0bP8JW3SdohnAqm14B/4SIjB73oc8+MEuvqq/vviAButOj
B+SlG5X3ULxonjrZ+GbfMP6I4B7YCbI1aRRXgLz+8xH04IGQcwlXhKiUZNqVhfDulU96H79CE88u
OJi88bPS/OdnIj1VI0WQJDF2pwv0G0hDb4zNGAmrk+tcndTtJg1ZQRk6IzMjSgADEFulMrDv8qi3
ZmpwHdI6vbc0kkDOga5PqtxlS6YnpF1kg5eGNyKj2RafbuevgUVBMWHHIKmoKWN7MMNFbk1tyOWe
iMF1D/8nZiLAx/QQIJNwsMRYgpig3rk9kZRyZxrWk11GD6KsqcSsv3vf3rXxgGk/5QYUtdQgfeFJ
laRO5AOvPDnL5eKpjyj05ZebIaQrpArIWDDUyFeFfxRD6aiYsl0dWRlRiN530qaY5OfIunvNDns3
KJvFSOR0JhBWiKghQ3z52YMOg93IL6uDVUGP6s/kMFz33UW9vfPwly4dhxS85HXtvEftlulUyeSq
tDkAWKowbaQIodsRaaWMyin8rhiE+yo8ElpQYlrETUFoIUtb5gjOL7wY1frWDgZD3DVn7iP5wOu3
v3KGv6ut6TtAndsUItKcQQDoZHVuD7xHbv4ONAH5jRrEevGqewpYpgGP9DGAasvjcKd0bb7PkSD+
iCCmdEjcSG9enjXN0B0laOYUcD3N5k4dgPUT48WLHWjT5xOrbqhnTxFVzl7DC6yxD7czABuENMgH
YZleg7rPwJq0Zp3R3foOKw5YtOFCoDe+8d8UNRKjCAOgr2Lxp4mlWMTEHDWACCyCIxIB9q6xMmdu
Xhw4PLyExWPOIEHfALwh0KlWPLuKHUwkdIs7bO1jHe6RAx6J6ii3OoBdpKp1/Afsibcdfez8jbgK
Wg7CLCREdFeax8X53EsLZD+621uLsZtJWVUeXudsDLA08G5zed3bvI5KwM1UaRaYV+1zzXKwtAkv
oAqZUfHmyEmRU8BxoyPZSJwGAcwpIHfhux9C7C+RrpnsoNTrMpCCPdjjXo6usoEkU/6lH8IsuH0W
2oYhjaQFrE/dHts+QSf0q3RJTE7Yjz8hcwZ26QLnfBpbxYOcc8+WvcSk8bxenfIeIN5kXtq1+2jf
uVoA/uDYLBlZAVVqxMW2J5bQwV6k16whuHHwHn/RjkYQIvSqXlJlcltyAGWMONncbIqYfi4+SgsN
IIkqm2RKdsgDp+mLRYTGqBZklG6rU+8xxsOpWDl1ml39PIKc4j3XXPCxJUvYj5DowmFuT2lnDGdG
ORQkizKZBsiUGbjY1fhO241C6IoOAIr8u2Mce5J3bA/xhHuDMHFMopnM0UTDdIFe63Hp0UxxgUpX
575B+EH/n6Y25Q3YgZ6bvX0kTLsAZIFyRVgFey89PWmBgF0BOQUKyitmQF9D2BACCBMOykQw35c9
l3BaCiOODRgjNx9BEdAfBtZz/Kt9dJvNhhlSl5wgE0NbKM5iR3QU/HhMKlT0TWnXh2LO/Qy+bojL
FpyUvcbvXzQQEBa9Abw8qmKA5cKVazeNNynsyD4JfpgO8FyzGN/jJSsKsFk87hJ+TNI4/Y2yFFIk
5l8GCdTYG6QjWixqW4QJt6sLKipzzpHFEavkaEhAg3TdTpCGlbAIocIN1tJQPhZbOp47qXUE3xFm
BQ0yYW7dMdQm5IIrw7x0mgHvhMqRixmnGBca+pMYN3zkDmTe/GgGXHec0yKxKjx78FqDaPA1NZ6e
e4R4T2Q6s2SfSHYPPSHLY9wu0AhGf3zQi/FbgRBskjGlvS2Qlo954MqKlw6KD2yvkbEwayQufiHE
BpjS0UzCUybo8+bCp0mgmrMbCgjYjFD0TIUn+YZGC3Gf5D52eIffIQV9jGOnM71lhvSZXH2MnbuX
DIrl7EkBdbcqR+ogAFT0i1Sva0j1oOmp1QUzGXNlpTo5ik5vz0KKPkXecFhux+TfxQO1sK4dSUHG
YXFdoQxBYAL1hIKZxL/PGehWVOVnWAMN4fU4LzAb1P04dh/7tvRZAzH+JVAW31MVVamMO+te0rzb
ewvFq1lxD4MX6N3p8+3gs8jUHkCpj8vz1YNJMQQRg0pBIDzsDmHACIbnJsw8vl5kVWQ9DvVQnSto
b5GCsW5KWywBHpqtbxrFuj+spx4oUM0qh+ECBLV70ENvad0xmO7TOcCJ/IYyZivObV+CJh7jtQob
VDXp+BHXpg7OKfe7V1XeV9sVuqj1mWRLf18UBHAyelYBCym5b0gGZqYYDiTmT4gMfDh1ePOSbXKl
q7Ig3cFn7W3fDRG4wGU1uxWlDdNxwsGANAiXxrqcmRk+SWSBYuaQQwLuuvGhK/vxpcM1NmQmwa6h
ESJfO2xpbD8ufOnBzQJ7436FcfzasVNEIpypdyXiurPPPsNaCm67x9/3ZhYo54CzKmeA7ZHKHMJo
JAGeCHZDbNMvqSiv3PYALA+3m4WL1dJE8NgeFOa7mP+NsilBrt5vvkt+CgUr7pTHwi8SWxjtyE6N
05zkkJsFvkeHfLVRDjSrbBfhagQjAs3WnDEVdrmFzIAa+hMXIPwF1auh2f84FpOX91xp4Gcrdu8r
e0DfPLLYiGrhr/qiFbkGxaH78RMmEDN9zlWKWMViWgcvzcBlQqUa4vq5zupkAkVEP0DIJ6RT4XTK
RvfANnMFc+Xt1GaGJclg3LAKMt7RCNw2Eryn5nrpsXK9Rt83kCSRobBnRRVDqXc7lywtsBXISTf5
Je3jwAbMfCQ/8CaNMfOUPhOmzGmgrrfMVLqNGZ2vYdqZyAgDC8F7fk31bbd0o9TNhGS0k2BogXtl
PmLxzxyO6RfWCkT2lNg+qgVpUROBczOUYoMcFq/kyk7UEGor5eun536Tebt9YRp0SgPqHhyXsR8b
1VDiaxP+hCBlubxEgJXPOgmBy2kHGgLSSBeiyGHVKSZ4eWKQlsBPGHfkoENTKyJmgUKMqPV7MEHv
m+tcRu19pwAxlQuxgJ99uWdggyYM/hL4Lv1Jj3HZlM1lUM9RUBPxNlfqOfB4ZWoQXmjrIEjJNIfQ
MPcYSHKBCa0B9ARtDiD5OSpH4Lglo0Py4znYHdgv08GkE7nPGgu2O7lyVKBLwi84SaeG2Zmb7cvR
oKSZlzB/umS3mdQhQwy3bKTMmvXB56dYIo1hwPCZyJ9xqgkZC32LcxVzub7G6BkqKxdtdSpYIWGE
Et6Lx0COpf4xe2OCaVVX2Yh0N+byyXNe+azEpineAd1/kUKi+ELMrjjP1IkiYCckhutvD9ceBRtB
A48SwD8UHXsFPYRCrfel8MDsAbVltWOrWjMhGVeIzHOrnevzcpcd6qF6qEkWNJOeB5jK1odzKWss
+xIRXKJ0hnCNTAMS9LIBekLUg2ABpvxnzclGFb+LpyCPd58Lh6csTiR9+88xhsr5ECgS1/FZq0G8
go1F39O5PPGRZKuuhwAA0jjrGy97MFWH15dJmPMfsFmD/JOozynAO4LBXx3Q/KhIY56hnl4DdU5l
AlIb7VLM4cjgKWfKhWwS9nCaKRwtaHcxLoW8g2EpFOWbw+tK9o8PPg/0JIkDzIH+w6ixyZbf9leH
fWMnd7t/d7kKbtlIG74P3OooOEtMLzSKi56Ah9A3PyCeUZIQtsW0XADDLFCfxqRq0ufZRXJfNiCV
iqoy9/SjAMnTbHgFT9lyn3NYucb23JH5H8s/gHP1V52550SWbGx0N7r9XJU47kFeyWbz19t4jo9M
Gtp3CMrMFjOoyfZERuZiXQC9Di+V2MbrB/B7zZ0udUkIwaCWcpJlIIJE2G6f4e8UlRhA887SPfGI
NFLisMxhMlZrWgfuR6LbbSqnJrN1da9tkuTMXQZUCQ0ItwlYlRtgK4WRKT0Ohe5ECnnr+JHaLRbI
h45sg/OgrP/DFEyalbq4XQSkorpIIyuGc0yeDHDeeP0YDUbXWbFQ1jSXjPc5y9j0rYn1GN68zwn2
yMeC6JnhlWhRjNxgTZwrDKe8a+O/YTGCAiPwkC0Fpx8AeJg3R7njRlDXoUEetcwCWAqjI7b5XB//
R7OeN+OzQ4iLsreq7Qg9692kdF5AbX5THi9uiBTEj9A6dAdOhtyQVm2RjI+pKxyGYEG5Ys+Hw4gy
ppqX5HE1IalK8CvvNBsQEp1m/PmtrJB+kFV4rHvn264ijtBkDRQVGxDqBqueEcFy/XP1954ibCtD
sESqerQvaKw/Xa+/VkfsPWyNr01nR4h1tqHyKujUaptmkTeEhBKoJYJRRIVkdM4lvwxjyE/Cch0F
0obhOwFm8/eSL8zQOIU0zg+GCvTOHC6M5XfvE/GV/TWldBjvpG3uUdB29vqQ8Zl0oIX57CkooGbt
30t1BH+seossPRZTzYR5Bv0kqf2YZBVkAgPrFlao+uLh1az8/qQ/SZfvsPEx8jGFLYgwkcuXyva6
rAhIHyxRm46+0HzRUq+rUznNAmX44rdvCFTRjCumCeMU+icgPeYiSBQMZIIDT4YP5dbnDtfCRt7h
LwTcA+J/vuMM3Jr9TcXq7mLI4FKWe89lu8+X6bLeQ0cfbIE1SSYH9kyW9ZqrkkKL0Sb1ABk8vMnR
ddoTkSnBy4UyXIcFoZvD17gfogl4HrRdgpmJbI4YEeK+OW3dfHHzlEkfRg+/CTKQE+XJyQ2Zf35V
R4NBhtqFeIDcbAdgZwY5wPrXuCYYHeU+6wL4E95t9zV8KPnlXJdkspD4qIPmDMxWdSjTmF4B5KtG
8aJYtUqgn90zAKRBvwiFSZrxIJ9tudNtzFGZ3x67geTCDrBVgh/8kjUAKwqmNczUON9gPr4c3j2h
fmwD3RQpN7UpbAToY5HRJ+ZRfCK+QH4DIKSMl1/pXLnK8LsTdvZpH6Ei8pWvcZZYBLkzB0CItCIe
weaEJrpKj3QpS0GR6VEhlSYwdnX+5RcXJ1wTXRTsqLGi0+3QWz40v4/f8mARJaQhiffXu1pPCYzU
1Z9OHfQXH3kac2NUqvnMBMEQdg6MCYKLA2pVBcXyNfi0jIVJKrJukUW6ushepxCNzG/XVPGIOvDr
Cg5AsV87KUk1oHeiq8DNbvj8625ShHAa3RkKMnYNzJFQd7Bq4lhc+yKRQzi/ILOBQJmICgILo8K8
HT+ImREyxotoWiz6Z+XcOXeHbE3cnNgZtZHJPOWza2cMScrjO4ZgRWnw2icnTAA4J+oMxJ25rFug
L4UPl1nvyy0csBfkKdOSFU1Sof2icOA00hwCAbxGVx20uBsqRBDUo/uSkEocaOrlFWZkjYtdNs1Q
prDPtFZ8olIkSBZ5Ea58AK24yDTM5PETXTYws+c52VtDdHuoKUKab94XKZpCtsgiLtMFoy9fJWea
gPwJybQcL/PgNRHBiZMvqQg5KJ62oUNkxe70N+XjkGT2c3aLvgx2dKObZIsrMYeNurkVfs0EfmCW
4v70XxNJ9auve+uIdUTM5iHXYwTcwI4fWPAeCjdTA4QEb+xu0JL9wTm8xpaIC5LxRB0lL3FMZGRp
DlcNhBkdSG/MKJgcIWneZTc4E+33nshMloCJIsHUVQV3tH8pgJMi5jXGCwEW5lyqk9uUx+n025lD
an5UlUVNJZFN/+g0xvMxeoGns93K6p+KUS0QcTr85u0Wfb2q7pFHf89K9ScupZZhv3wACgXCjmED
yosB9NZo58u/LgxdV8Og8uYuSEEbBEgdMAanqjIR9p8Z7AfreoTozFL2xSTyYww5DMzRAck+9kEd
Ru5BtD0MN6HTg7EL/u5zNedgO+AP3H8ep4DNUZtzBF2UPDB6weew7MZqnVaX3aT3o/DBAa6N5R1l
o5D2jelVXCM3v9j42UitTBpvVKgRBgVYHXhoK+JJTuwwCwG5SMsMoeFjJQzq50gcPdpBtsA+Gx3U
EVyWFPe+ROQ7UagmhZV35mhehXVVHlK92zrfx+6LB85D4imRQsSL2MQ/BYAbtd4AdwtEC7ggzGPn
NcFex2Q3GIkYnNcWciJgLgXkqD++zrWjhNeRZKi8RBYhojeQ6Zudl4G8FKnq15jEeG8hzpqhOw9U
zntjEwKPCRseoV4HVj6yFBz4OFD4nOV2MkdU7eYeWzhIMS4RmJujdAziaYZbwBJXEA+dDSsjx5eX
w7TRuWMkQFIiCxirwgy7Do5b17otYV6EZCmCPevLjw26zZepMoc1j3CA2WeVApdlIMZA+Pi1opuL
jwQy5haLBfnAYAXngYfZ2V89qIpCsv9BtjzN8SHo+r2r8WKIj5sRcpNMCh5e6wA7qdgMUf+5jY3p
5lY+DuAtrPVR7y9ZU5Hv+iv8RGxp+SHc4TsBZg0KFl6BZKCWlY6vk7aFUFwhXSnD0n2PULNSfLxP
vRWvBkvIwf4xwyqT+1+I/OIpwSqzRjdV575DiMxKO8W40mj9ysahE4870CKPysj8crBJE2c6X9rf
KeZdCHMEhIovPIF2uxy6ptA778mYGjIc9fRhga0hqWDIKOseoPSyRdXUOK1oGF3CTtEtU0Bha2LR
oxEdyOt5o/dUieD6OtK8E7AOQduAOjwCtqIg70IEx9AT307OCoLo7xA0GiAtQXB/52K6kxpBUlLQ
ZSbGscDantjL/lrffFYlv0dEKgQX/7HCagQsDFIYheJA0I7jNypcHIpNkEOuerCWwgEmGxXWYxGF
mPiatU9jidyS1FDMMgRR0copW2nY022hGREsyMKgNk0ZGTI23dS50a3Zrgxk/+iYGaO8IqfwYaGb
aDIZEH9kBxaCvslK79ojXIiL/cU2/HlGRlyM5VgDAjx+WKokCghNO0gLafih/Zwq1bphKstsdfx5
WJg+uvin2VBbZTHHUqx4pE5782sDX9h8gGaINCAGprlLOw/BAgwxBz4amPFOwTvEUC7YGfu0EQyZ
7luIfNKpM3Aeh16ojFU4cw5iLWYxnCQqFwtm9IVzmQ7vi+RPHT1cRIQLTBo4/szUVz1MurQpg/WK
xSteFIsYM7yJesBYzejFlMPJSRMbz+f0feuADshentlTtqtH43Z1RIlK0Z1dBzmLpno/t5Ieu1Hn
erp+mSyqNVrWe+wOoK21ndvu24EBVzXhvcLrNbvdzLYjkcQDHbmFH9EmHkw7vEDIxWt8houkkMXU
o/BtsUiHm6yYj+ckZdYxsIqgmMksp/N20m5TGLaQXcElGTPXONW3k68+pvHq4yhXb2/3VcFU7PrX
cHEL1/6L6t9w6puDPj1hnoHn195dm9xv7AiP2C77dCbFIlH8GDi745e432LEiXCQxh67slhMwQDk
ItRAeQx63JkUdMlFS7E06eCJyb79Ta4jHbJ1l8b2Cfn6wxWEvOHp7+DQGb/wK9sOf87swuZ/gIX/
L/90twuzMLyFjSUcxbum+JZwW4/n4uO/z5v//MZJG/t9Tw5ea/pwXOnFT+S++M3dSHxlp7mj3UgE
IkC5CdGYrwnsHDVbVJmuCEqg25qIjDykvL9UJGH5SgVsRZPeVpjDEdnLFF84mj95FGExTS2c+z3i
ASmSf9bpb759X9/21yW9lP018TXhj3C7x8lj8aHH/Gz7vDQs8sARUr8slorkdJW9+obBq4D9By8k
Q/jXlWCNb9npX0k4PtKHtHk5rOLgeUOsMsBzEcytRqLVtWQNnCBL1skJocAntuJ5utQbS+u6z9KL
OX74TckASz2v2wG+GHf72+7379nFl6HDYoT95YupSQJXfpBAfPPhzhHthmyW0IP35XXpkg3pKcm8
P4kW6qzr9ieDSeJLYxGHEAHx/pdCkI/6E2nMchQzzoPb4KFr8JORsAMDUpYNxV/CXmSRSl2seVVD
wRMi2emofQXLMAtRD8x4N+moJCbcVBab76w8Vsfm+MW397EdcAYRzo0q4amr/lGQY/loAALRw8Ka
//059sHuIYQL2zHjSMvA2omW3L5dd93BohwEeOhhyHBUmEpjzodBlbrWVdIFCCW0dLszfXuvw8+G
yDaKjUZ9IPyHEqEdsGEKEHmHtzKLeJ8wh2LT20HYxUEctcZgh46jYeV5VQjHZG2qQOz8RC7pqG4q
LixK9Ja9urCJoJRnxfAhPJw39UGfq+GbAWtJNUSINMZXuIwR1/TdyIeELYn+6cXlorg4mVn4i/NI
2NmRSRJB78BrFeNAMI6hxGcSn4vvK3c+oJa2kdrQLQFlaaEaUi7lCj8ZYdEWKidhmBH5T80eLOX5
ne5dtLsadQLr95tAiLcjE4b0AKMfVrrZRDwUo2mospio0SkD7UGTzzmnhffvT6cQfP7eySlIt+6d
rowVKChEDpgIwYaKxsea1RNvPt1WiNa7ulf3Mz3S092HGFhh2MceqMA5IXdQZF1xBsUjKMvOiSMY
YgbmtwQxYssOcagOPsceumHkT9z0vGTupNTH4NIVYbwN9klywP02KQk/rBju1LZ6UcgvCEMRltO1
bx6LKE3yi+QS4TxKqquwjgUd9PaQMxZYygaz3hDKtZfZl8XqX0ZDz+sN6/HicsE+1AxiAqBElms+
aXgckXK8uPT4iNicDh2POP+FgynRAh3jsuCR0GH3hn0nt6oJOJTRPySq9x4jrSNpNbbfRFp0jHvw
JCM2DrJAhFDdjBnsHsB9C8CJN4v72OSpeqpQossZtus53sJGPHwRifE9fzurLLPV++o9jo1FavGi
CYWRyVXIJwBExsuMhg+LV/TvKUX8C6QDC4rKF5KerSEZ1WHm2Ykl47Q/cPoesJ77Mlc4Ddjhv9Cr
Ho/SEe9Jthf4sYTiHQart+mtFqQoXG7GIsiPd9vGfseMh9GQ9x3U89Vq4JHh0fhdW0LSbKx4gHsQ
/nJjcY4xgv3778N74NF5/zwB/irDAGPnp1NNPFABjsC3/Vn+Q0UmoAODAIPpsPOa8RpfxN14i8JM
rHZ13b7MJ5+/iPMKAnFOyFKwRcoGp2EoggcSBx9pkX97CzpQKhcXGuZA4DGJxbexlI5t9KZGSsJB
x/udZX6Il2v+C+nwLon1woC6tyHZSTwI71v47Sa/sIKC03mpoQCN4ehwEhKsHTNzwX83Tq64AsCk
OWQfHu9unkR0At7W5tXhZylG+bpneaY3u9kiZOSEq7W40u4czl/aGEDTsAPeY3J2E2dhWg3XbIGb
3yK2L9seLze3AsjgnCT+5/EUTz6/0bDRZe7wA+eYEe/L64WNxneZdP8ufY6pERARPHD24cvY0xv7
KkFnC1B+MLHC4LYQCQvMJUhaEH/QclvwO/C2fhlEgOy/pPyoF4lTuG4NNt2+wQ9yUdpssQUPvhM3
JV5a7NP/9mqRTxmHtvgLxEuknatBuiyMJBciPwYR7uJ49g2b2RoZRCbMWf5CMcO9O9Ldze63zaf+
/k49oBFTKP7os5H4R82jPvz+EasuiHNii96Be43Ygp0WdwbxkdE/eeulBfTtyFgkir8haQlVoNir
8Uvk+SqHNFS/x3RY/BAqAwc43WAWXuFKvlYw8TDul5fdBhEDEy/1eVocqRtns5k21n4PC8dWjrpb
7IkkovDikcEO3JFMONEmDoXLY59NdAd1bjTln2Db1mhAJ1dZAsfSzCmyayvy1L8jlpodchIQJdg4
froKEFk0YvnFB2zz8phCeVr4IjKrhb9G1YqVa+L0sUi4We2sh8GZKG7g3uFVS4r8hjE4mVYPMdB+
uGhn0xl1ryH6XszxwP7oiPXnuHgGA6wthEx8vCxNC/+pJwZfhFTxxuBODZsczNFpHgflM/s+2Mmx
5l9/CwxncINRPaDAlOYcAY+HL+yQ1h48B/MckV2BpQ02Pd0hKRYkQfKT+AJ8yShsCSTMV8yqMWJN
CTFIHs5ZWQorV2QV7JwMefc61ET8MXWOluTe5kW4l03d7VOZc0GGIdYI5l6s623Igd090EzZIiqk
maxYQeChCR/ei4itzILALidXnQXLDr8rVnGLXcF4zbQzyhvuo+q0upq+Ysko/T2ez4T009234++q
Z6UMEGT7Ix6X1fkoeKF/KuTD2L2x1JBTAaoBm4iRxJRy+LG7ER4hvtK6UMCwjBfhgvDMtp1lNWH9
4l8iulW29aDvRMZoZ+4raJ2LS2ALX1D+oZotPQAsmfltfp8/T0y4qI8JkyTxhOwdMmxgIfIGmOEv
R/s+fM/fP8nmGrKL4EU7SplTTvYNR0nmHkRGSmZOmEypW/mi8MZmRsvdWI7gCVK3img58Uegr29j
ehQV6yi7iCxKCNxs0Vz5fBPLOEs4uKbY6nKa2KLYuN9ck0B3O2Hk+DbO5/J4pFIQezlaLSsdy+Hb
OyKO49uiYCmdnk8V0DcAHbossivcJpESDnXqE9qQU63vujWSvxCmh0YTy3z1NamFhIQmCPcoEQGX
LTIS9W40+TB28aeF66O5b6JDIJwysBDBaU/81BhyCZNInrZcpX94NyzSv7dowWEjAQeL/3ENQFuI
PO4KN4B18IsDJc16PobHCpOP9lHGmBScjVyZMTwLYCZeBCZQtDM01T6a8adBpZiPyQikfRfeZOC2
APqCCB1Nr38FFY4rz+NNZ6vPcb0lILjryjMWn/YDo6FL3UKZ65fAhjgZkCjPw2ByE01EIY5qGXf7
gd9+vY96lFLFy9F8dYOSdYF8PnpkQMfSK9YZDqrIiXAshKEJLEEuGoaSwYdknGf/2D6GdccTMfcM
Ba7Pm0Uf+kUH8Fy/0r7RYRR+q5BvL7sdv+nP5dz6SOM3+AmFHBUTY4lq2ww8foMRReV3ZeqM28dM
2JQ7ViA2PbGNIhg3E7ZAscfhoPNaNDL+SnY/9wm7ACsLLOiMJpGt2CILG30rNUCIYldyBiZqbDPb
fhBVtBMRX8QsflKZfVvYpMvGTPPfTtdfN0CO/Huh/A1lIe+AWPH0XsCINiCS18ywQXBfVgoPDT4t
uZhDUl3B/l6WcGeWDVzkeJpor3tgJHbHHczQ8MnGBest/O3lZUV4xVpyGA8CT9x45g8gaWWutVHP
3UJjBfiqjGHf3mqjF2Qd3Hmxdq7MbXeSDzG/D0/rnovqFdIsMjieMeeNZuaM3xGeyuv1iSIbnQdP
ZXQoaJ4cjQYwEXMFfpwfxKc8dawhL4F3533ABvlx3invgLcIuZjHgapgnwi53w1+x+INFquQSyPC
oNQjtbr59FDGm1FIjJb19LQTTsaSQaiGhdKVYgiNHKlLDccH7aMxi1fqVORxQJ4yZ0pYYhp95QR6
kn91KGUwcMImPyKriZyo2/hjfDw0vFPYirwPkVLFz7jkc1i3s7RrvHJz4ZHtQVgNZ6LqiuYXzZpp
/MxJ94kFJBhLIwTt55k/OXGlTCNT5HzEK6wxfqUTGe6XciNZl9N1ItIKr9TaqBT9mWQtrpPC5YHR
NrEDjyP7CkOMV0IVhIXZqhAW2zxB4YpXljqJKJISPhXZCL/PhjcuUWUjMl+hK1qvsSgaqY/s23/R
Iv8qQVHvdYzrlkuc23rCVe2Se2jcxtFcstLJ5W6vPguZnEcqdXIoeg4WMCyyv6rVWXH9R3Y5/O7e
57gweyW8SPf9sCGbPXTUk25FCjZRDMNnZ9oD/u/B87bFbYyDPw9IZZku4vuwNUW8eukkpitE95H3
7yOacFZYMRKjgXa75BlG3m9yw1Izbc2j625K2kTinsRi3fFFSrv8R3fnRPyv0yaeM8Sf+LZ8kOfC
tUIrHDz6XnwhszOE2ofErde4yRtjTXh65vtjpsXsuR0Aama07Bb5hPDHEavQSEwxRP3iyLUdRHu6
VjkiNZQFowKVQ7TR5OZ733PatdTxO1Vwe56VEk8jcI4pmFqzRBIRZ1an/6fjIbpBaa0vERyn0VBQ
1mGuKNPsjTDdU3AJT0YfqBcQj42WLb7lbnvB4hyKO7XnXiGMqeZV9vv1KVkoc5kT8cB0y0oxV7r6
CKGeDMJKs6YNStmJyZ1jHImOycEvzZHtge4+ajznhloJudrEp+oxHcDQFPJtJBu7nj7JkaD5z63I
Aeq6lQ4B1BdzSjiQ42RU2EcAiIBzNbp7XTffosKEApsc+hiFjz7dBYyy3qml58awFSH2lZhGDHKA
a32JkinsLR5Xmzksq/8EFw9yypQCgpLNjLEYQpRXAzRPV0HPSZ/4ofHOmIvBTTAhM5ICRvzTdwhM
aIE2uDWRtb9sd8w94FEBtwp4GNAf/zvYDPUwHUth7dX4A6XjdPwG3XgzFPhlTJlwt181/r21Mqk3
3w+Eg5ieZhLhC67Uu27XxF02BkF9jHHG9gan+0E35xPJODCjwcEvs+ZnqEui6ItBSf6lTzH0W2EC
tRBe/RhxDKOpMGZmDsQAgyRqNlEizIjahZtHJA9QkQBFHmfgRbc1sLQVSdHkwIyFX7UgNz7xzejZ
eTuD/vZN+NbyO+wCzl7hxg/zcTl2/JI3i00+kx/+Ep+K5wZA59/iKPj+v6+QqcoR45tMjsVPiWPU
ihfAF6BT8DlMCb4OioIlfSt81v99DVjnd1SNlsMufv3fv2NmT7/HZNjiQqmIBDOVEvu5un9GIh3W
vc4GeMwbCYFjD+s9dGGQRj505IgpiwlleTBlaGzDuh9wJBChH66Y2EOIdSSqZ05bh/E2ITnMojEs
zs/JCnb01ZDCvjU3XN0cTQ13fjT4fJ6Sv4xvyrgL+uSKN3egEjb95Vy8YOER8KWVUSbAbaTT6EYq
EMQYPgw4CphbSJEZodTblrqbhakPfbahVtkLSD/I5hVJ8JTee0ACCrwtd74GQzWAs6BL9jnAv+5U
MXWZc5eTSwlLIrtbMrKuKesph/nE1x/OLeSX3q7EU05SzV0NAHYf9oD5bJhuX8ycaKYHOcV9L3yo
3v2vXCSYCWJmoTsvqoz7XwfLIJjYrYGBiRx791ndQIGHfgxUhdUG3lWQbxiwmoXX8SQAz3E1oFzy
7pBSHgJaZyvjT4uDHEu7nY3TBStF1prppMTJAzCWMhFbuUB52pgQIIJeyOfkqDP/Mt7j7A8qhxFy
sOzdJrhl/mveGxwBY1OihpSe9U6E3/8tDx41pX05JirgXKK9nvYPHToyyOq0pAuZEgK3SEO7iR2t
kk3whRgQhK3TW6xEiQWodLnMZp63CIMFuQ7eYkG11edGdQdDUAIXHhqlFCJ5JoTwD+3G1iazBMwH
D1kuLOO14vg6Hw/7M4mxMpKmc6ZaBag+onNS3IDrNonurMC2aFRAdAAGVk9HtEdOzwPu4qLbf/w3
GyvSN4bdjOsZpq2bSW7tkUq/nVpE2hic4KoK3sD5j8ypjt3/kXRmS6oqWxT9IiKQRuBVerHv9YUo
q6FRpFMBv/6M3CfOvbutUrdC5sq15hwTlN2k+47rcITT7w/L+gjzKycJw/5d0bIkm8NwH9ENl975
eR1DZqTn+ilC1fDu1yr1rK+c1sPMojvWAUpwHrn9zTxbh94GEhyhAWVw56IS5+7iSMFo/IMM0wVl
jj1GvlNM3ZZPaw2A1ljJOjiYdo5QG87uBMs4E1KyIohIrKcZP392GoZ3HENcl+XGsmCz8bA7wlyx
4n+i/zP0uJ3x6HOnpwQIEDnw2KSo1N7vP2R+Y3XLPY2eK1M81iSO39CwYptpPWqMY4tbzIlnGE2j
Z8RdqVE/UZ556HqPYE8S+rK415sIjncMqok0CsQQNKTO1qJnU1yMNkgBTdLoK5/xHPsEAQ0FnRFD
UDdvwNRXH8NWmbFhOd/zht7Jovs0dNOxBdAPkM+JJDTBwIn4enMrh8XIicFq/X0Ak+Ar89I/1FLp
n4bMibcm3ZXf48w1BvS/m7u8jmcPid0X+c7q0y/BLBxGOngkh7aGYUCvsGkCJUiBEWFDMmDCyQzo
bHrd09bJhxOhnpMPmWQ/DyXkz/DEmlGdLszW4e7uH46cLpBZwRs6F2BRSbMetsVPoR1wV+p/oj6S
XFhDLFOVPEeCAvFJpm9KbB7D57to3dhvBEV5HozJbDJIhaAlkjKs9KQ9lxmro2U/+uUAiQKW9YPt
fJ0ZYTME5ekGpPZMoWUe2X4btPXMcdknkH9ggx5sc6v7ah6Y8bT6q1EQwH3mSEeXuUBfZuPKVN2R
nUE//u3RxCv2k/0C1RVN+36ilhs2aB3cMJ1clDxbCEvKtTOZ4nVE9CAVORTeaKBxV5iTklr25uhw
CtFiUCt8QcSkqXDjtALmwHuFLCQ1RgHKfUnAvwbT71m3Bteswwpn8KjFs422SH1+qcCIBn3DO6ve
vpURTKOESmLVxtTxFlQWrIO8IBYBylOyddlxiHgWpzXImBt1VXPtQlQ9GmxQX3qyez9By0x4GMZ2
9ApP/BSnXzm2I8Up3pNj1oYF+wLSFXAK5ZI5YUd3AVW7hQTkftSrxcBaqfzjhO7259sK0o3+oYHH
DiDTf7CgYAbm+CB9pryH/d6MdyNrxqpO0c7tS+977GOtZq2u/i1Z8EbZQEwYsfDbiRqYs7qbzELS
4MUbRy8Vv36yfWrbtjhJuQ97RmJcR6H4Ybn1sUfq5ezGGxU+iysfyws8zXslH5Oxn+EcAEpchrBH
WY8rrETATAeDT+hjuqzVfLp0ed59+LD7+fjaIBmhN0dLnz6UJ88YBDfwMn7ZMKr1+wJp5L1A9334
ELzy8ocmTL+4ayjxH8OygsHLZArv85xbljkL2dzODb6dMjHm3Pjc/t1Kn6PoZe61NLcwi3fVUbWc
prKfoAkY+Z5RndJUQA+FNr6hyfuLHsEggXHDDzTSfpHckKNKV71imO+r93UH8eOIA4x4FNCOBf6u
CjUBKnuNh3DaXhjEPxIr1YRMCw012v0bMS0OcINrgrJLj/D8qKg1IFxBE8UZJ0U8EDUhqoI3W7H6
hT+rhEXdXtQcjTMvJL7tilHvFqSPDTV9W0B4g5umFHiSnZiw2Jya1gy5iUBBOYpi/sXvwzkdCZ9Q
0aAdo+wIm96rOI2MMPGp9+gT557yvPQqNKC09HVqdw2WoqaaWLCaqOjZFHp4PVT/HwlR/o2vyb2n
dYm52mvhv8bM9WmD7iFvn2/LqYGiNU9C3PovfZgV7UWuL/cyDTOZjYi3Jc/PdT1DXwx/4iWteu1n
pHEXSPjmVIwTcLRUSZ5ro3Nj7c1k/ZDW5vOCZ9mAgXDvsW0XHNzHXCwZO8zCUg9lfRBwoJLNoceq
b3BRjd8M13t/DM1aTVHSjrV1GdOWLkGU1bsq3ut4r3KIyoaJHXuUwfTBd40nWJBRVNrn5D81FhaV
9UvzmmQDFqum2YE+EuFn65Z0VjSv+EMXr/nCaQQ6hcYAUd2AgMihXPLDnX51Htz+wCT/pL8Enwx2
twb3hLWj7GbGxHJ65cis85kRhbf+Sf5IGx2B/+T83yJGpucOYuQOyEZAhzvEKDGmsDFzmyPnNGVh
zWLXes3Hmt8RokqvmiiKSOMQSni25sulI+FAAQImbHmbmP4pJdfvw0RMya3OnkefFhDrw443iDza
68AFNEZpEpPbuSc0OoX8iIc1pLDpYqdSIoXCBpEv/awq7KqA03lzYfPJ3Q8tPpQPcDMwUT8uOgP8
8ZIGmDNksKMhAWihzma7qdWgIuELEF2HdGAICgAro56ps5fRUL5PapSLqv0kC/FQbsbMOgAQ/pq9
jXBaxUkG79a4Kvrivnz8o2cya1dBqnAYRgBT+BzROJXBe6Xw3KoC3vLamySR0JgExqpeb4SejKdo
eeDGCZU+kSiYHtmyHZEMjIDpJEGp/8ywipKpIsxxiHxsuLJeFonE3NeX5nNGWo9m9QFNNjT81xc8
fJI5x356IusV9TUz64gE11XqEeaKoLqlRvdw/DxDxNfVe/r6TPJq0vyQToGojFquCMYfv6IHPh+Z
AO7x92WUxvsEJxHLK93RwQdcQwOcGum+q1gSItwD2eXVnXlDUgK5O/A2oZz/1B8fnSLTcotKfpuq
bpo4xDSckXbfhrOJpD0CP5rQCBaWKhSI+KDvP0lksgR8GVWASLxAS9xtWsvGgjsgdS+4qbVDfQ8M
y79l8wy+com92Tl584vQAxY9p+NeoVaW7fSnZSPfVEhpUABeRp56cog4w/lg2sUBqiDd5PEUXxbs
mBPOonxPduv6Jzj8RX9/wXrLlC5Yr8dupE8O+oQ0zsMpiqLTZc6v5rU758dyEhn8zZy+33q7Tpwg
iLbia4oJfUj+d+JXQKqcqJhEkULf8BGyL1OEUZazzKoTMtsGYQpxbtfO/kF84/XkXB47Gnc9U5xj
TIympdu3o7J4lQ6vTvxHE0/CjI4y1L7PO7ToXMxQP2n4gJpCd9UG5iYzJ9Iq2YIw0AjaZY0W4qtJ
um+fEx5PQksveinSKBpvGpiwgnvlaLVfSYH+DhQivQNYAyXddWT99bHlNi5Qh4f6ygpfx/ZqrfLf
ceV2R0G4DiU/ZQBbMlzu6bhxOw5RtnzM8Xk+5lDXj3KQu+Js0gUd3cnuCq0sEpPVdEpDcUtbcJty
HZAELGbxQ8SXcSAB30/rrjtmWx6n+mUuzq/21Tzj6x7zbJks4eo8fAAz0uT+m2LNvVpOG9yuvKHp
3lwocFJ9ETosmpL62QTCFrAbYS2Z/B2weEUUDFiIGfhK/KN0aErgGX7vdCk5X2I2jhKPV0ZXMYNx
Dsvh7hu5CzxhMkYbUaCr5cs4bBkhu1kbsJ/l81cAGJygPyMUUcfaQtqpq9G5nSqbMjB2Y3Y67tGF
NPus2qm6MwhjbanJjjWYUs4Kosc8hWWMiWYJ9WmZkkeqoP+krbulSTTVDFubpzN1G+9Z8OlE05z7
HuGaX76/k4O+JYtwTk45okjlom/Lvw9aGkJHk4VOHJVOxPNjhkm3plKh2+WTJTc6kSmMShsr1QH2
8KFGgRdePjMRBFkEugi/+TU8QfkekalRbfUreVLFFHY4k6AjHQntHP+gNn3g+5rIK3lVq8BDJw3j
7iU7+AbafYIbHQsScpwn8DFfjGblFVrfuUktNNrAWzmaMyT9I7QyCTbr9oycf4I65/f25O+VsIoE
OV8nP35TRfFuIBhuM17d4X8EnJYkNcyoG9mGVvSLmOvQElO8DJEylPigWRJqvgZz7Y4cbS8izzkw
uPmqBMwN3X1HUsYMDojZO1lkgh81DwQrqMQYiTR01tVFTMqq9lcuHvGk2DwR5NBhiZ7hHAPSX74q
xkCqZcIh07M5VXBLIM0pbD118KyAYicllUNsQ0wrdgxPo4EsN5ij7zNBDiQu9xOMrIlISMcnLfDm
+U6ZaqQnzeSpvrz9Q189YNi9URUrJIllvOiWo9iyLld8soDx/mBBsFZIuxi9be0+oFcMU0oyKVDm
Oe1X+h/+eM4u4L5QrgwTdSsFXENScACgxLeQ6+AzrkGK+VmKSQnoCVLuGVEEUvCTz7i85IW4IEVE
dTeN+b9IGk7JvIRXzFOJR8hDHp1jWfhZPr2nB4WR7N8aYbD4mVMF8wog/w7h3cg1fPPChQu80C//
uulAwvLS2Jpz3GEXc57z2C/+fQBrtvqSAPLC0XgFU21q+o+wmcGjJ6yUoTWZLtDSJ8a1+y3XyA8Z
Qgd6ZF0Bk89hMDKSfohgvan8CwBPR311m7Y+Gk/S7AdkzWoAYcZBpc3vczKZUOESdiUM1SKBvnlg
xoNrQePy4RWAxkFgBeAAwD0gzSLmBSTFJ2IiKXGpibFkMWf/YaXcS5Wbb+t5SdxcHCbTfFnO0yVi
r+hzjJ0+GksYWAhpN1fx6jbnin0G2TxlEV6M0Vll8xe53xz0QRUxstMXCjdJEykhDWIh6TZXkstt
gTYM5O+MZjnTVhKM4Lop4b+57PR1FnI86vlvkuwZ3lp70bX2J6HvThaTjTdZ2BP7OOFPLv6v5mxW
zwnTaEF1oo+AbZgvJi6SbxQKin8unClN73+TYIMBA3/LEwpvjvKvIf7yzu6exuHqPqGFiyMVrUVv
H8/wh7iBp2SMePfJRENvdEF7nIU8XUO/lTHGc0oTY/7MSfz0rUt732iQEfy2E3ow57PAwD9n5/8W
70kV7IUkjlcT3uyVRqu5isRvxMttEGVgO/yhHcogGIkcPRjPZ4mYifeIOHHb2Nyv39gG3oEvlH1C
Pndj0iuqMgmdIrLs+S/KZwYdIJsYwZC2tuDLFvRtubxoQa/1q2hE49LA5Qtd+IgXASU3+goKtMQX
l8Qz0EIezNbCJlI3GB0Z9dGFF18gKr84/AT0lNc3JN9LLjpXOPS8S0gn/Fqu5b0I1al2yea1AG6E
16ecal/SyYLvYJt/FGik9DI8CN6hZl+Wiotcf34Z4Mpo9hXL3oTfX8VX0FV2JZLYOTC6wwI185in
yXivvMFGJY98/yQtX4cb1UeKL+dqnaxTO8aITshzhkp/TFiBSIz/OOkPVlWH5LIVT4XqAesMSXc8
lcigGE/HfwjYOQhDp0CNzsAc5lg/M1ldCHywQsXGC++IRPpk89D+qDp38ZpDLvwQ2pXll8ZfoCfS
Qc5ikOgd5CjklI9OgFExW7BcVivE2wpBazlTGRqAPC0ckpQGGlMGPm3GE4NwdEP0bJ+TV7xg8e9Q
y6Y7dQCaFXs1Tmyn+KoP+K17HGhLibilFqvKmJXl+ylecjyXbVJ0S+7lE+jqRTfAG8QZ2Z8wVbij
UzWDGMo8V2fmvmxZG734ggp0KRJ/YYoQpi7e0pernm66N9cYQtP3cHW2b4hyIP1flHvm2oAR2zCw
FfnhzLLF3Btu3qxfcWJmckvsLv81PGE8zznZPRYWvhv/fYboZPxYP+WVE5EVWgxbKbH2FfMF4BTj
+RBQt72O+XxEGQKsBmMC41n4M3QF+BNi1DtsZEBeHrTjnM9r2TTYQoGt9ZVtyoIjErwHPwfpWtPT
Yu3k3vlRFhmYA+AfouvmjCC8oSPjmmcUdkhz1nK8UtANkwXv2UlbfECw+d0h+5L/tPsUNgUkB6Ax
hCyOyGMMc2P/UlGGGaPw45umzpKh6oBvKO65ounGJPPqtqlWpG/n0lxv5l2/j9FxYHvNIEGCeHw0
IfytUbrX0OeQiMMO3ULQmyXLhHwCJXoJhKc/pvEwMBVF4rdGtogsYftXLBlPMwkGdw1vM6BTtd5u
yRWKUmNhMfbZQ+WmPVF6dNwD8gXdwtOigumgxVwJ5zckIO+2qs+3b1pnSkAKAodvN/Pq5VaejK8D
ojsleO815tBKMI60oN5Ox0c6M3wV4JPj+5/YCE769j4V9e2DIf/Tf8+FOk8IFRWetNwqyPz42eNv
HeDUjKwvGcXxw0+2wFlESUpRSGV59+uI/jGbfHH8QC/aILDgv2EjJAwV2oInBZ5j7tPZWNCm/BLm
CrqtafOt+IR6zmWsPCEgbXQQ7K4laHyEp6G4gkWNEdOuR+HhChTM1z18plzpY+FioopxaExzKuIO
mDxC8C4UjBAuiHwH232f4LTIFrJ9KbDhKNMfzFF3W8MSI/ZoVCbiDr4tssXH6zCxB2/gdKRC7saI
AobIbAQKoSGPinNXtkg20LKKBeAmuhgKSs4MtBoDTbAYq2YEdGkAq4h4qNqiKPM+tCGW9OVhVH2i
nO1ZTCg/EWdR1Vyz4d6+72Uooh5uK05/Hc9PoEW6vHtXEdIIXEQIdqptcamWjyVW6n2FnIaLFhJ3
UT/9uGXXx76HBeYA+EVBCL2zIuiJxIP4yl7e447Holk5IoBM2H6oGnbUHHM1It2j4XWt1eOunmdr
ipAjfIklkUXwAOZkAQCTuaocvY49LA4ZL8YEBVM8vWVQ2fSIyQaoD17xLd2SX/LY0lTKL29Hjqjl
r9XsPuLWpd3fkbwnQ3olxTPMDs/ck9gOd3rrPAj25HKybIX1lRM16jt4viEO+9eh4UzPuqX5ox/+
zCGBMhLv4S+ESJ0JDp26Xcam9Y2B1kdV4tJrcozvT3l+hNhMjG26w3bNwULlKM8KRx9iQUsz5MrD
19MJV9uaOhb71ccbqZSdlzzEa/OHYZbV702NKS5VrkEWPL5jbu57TjdSpDsKh2ihlmldKRgtWXVB
gvAUT0+oZGQOvtD8kMFQxP6rJVvOGzQEjmL1pGOExyv11wrdbApg2lK8MDy9Loc/Y2dwe9Sod+rg
TcY1Zy7+kCcqsHOocynA1DY5AVzloTGqeXgkZ73kSV7VwKOEO8eIpbrccSuj7M3XBqlh1m/7XH2y
KH9Teo+sP308q27aKaLbV6uZM2ogw5icf4tZxRjrhY7MMN+OqWLR7ECp4vuxjaLNGWGyf+GxoyyA
jdkkctCw432eUyghbFFvXFuitldnZbUAmUyUOUe0BIpIsrktmnAMx2QW+8KIy+3EJt1iG0HVVZIj
Elu7DxPeFuBaMY7irvRH0nP+bF0rcccfQmc+JKZU6D6oospJJs/LkV8+E1fuGF//ZjSlX+PREppK
JdHr/ow42RYJCAqo5xTZac79+dttHmed71edrkQmCS6uWcV/1BD1jRLFhEj1niQwSLmfOM3DmUkI
5SaUxOGI1Y5CvdlJ2WZQdw+aN59LkzqnoQOWZHPsuUvz0aQBcByvG3QviLteizt+VLp/6uMySEdN
PwGgvb2MSULlpzg0caBKcdfO+8f5aVy57kj/Is6AkuQ1vd1CCa94PtPjuYn1jxjNaldSJUgKUxiI
Wc36TYR0G+gv3hE/ww6ncVi4b2myATRefdbF3CInukGO8yzYDgma42TwjlRmh7/Njerfws0+5ir3
YVQRvouEEVcZETepspH3fah9PZVV/9O8bd4f2liPs4B/pRHNQwBubUrkOUN95l7jsMXdhF3049Pr
LcZOD/9Ix9hlE8wE0eNRMtsEMh5gCHyMbCBGrRS06rZ7fEn/otmlAQcxWj8kuJYzGeHiwRGU3NoZ
HTrUG3goDAcvk5lHfDtiDwM3DGAk1n3hVyGQTmYexXyByHiIMkTMU2lBiYqXr9+XkONqx5pjUa9g
SU11vIFnM4x57orGGQiG5mIhSpVVqlfQ+Rrqp65AsnQLbnR4h1Pe/WjxbxZTGw+n+DF7d7PPZ/4o
sEylt3L77xRvpphubnxc/6Cupl/RCn63hJlvODUxJ32diYSXKKWyCJ8L5v+USSTRLfg7Vgpd3F2C
fs+Y1WA9DQKGzdULEDQDDoEzQUvK2KCmeXlk0YWNzq1K6628Am0SYAE2QcGoMoENP7hHBUoKuDVO
Hqa3oslZop6igT/JThYLK0sZ3WsEKY+ADyTV6D7aCFLKjk+duTAPTiaVq5cM7h3yf8ajSOmn/JqY
+RFnCMM1WFtegIR9Xbblf0AmPJ/AvVtjohpuYXqN4Wro2qSQuYTWRLkElzzsy1lMjjwmz3eo937M
u8GLwQNwF+oTPY4kInugKmCMJExv8An40Z7OMAJh7z7AiLCwwxPBJ6o5MtEXqS24t7glTBf6HiJY
7NU9qxcnlAFdWM38hz0jX9ybbSOvsgPNCPn+lxxoBORTo6cpkOj0PVPTp3io/t/LR954OrgYjKe0
sTmzWBOmD/+AIiJpehQgGAeBCdKLeFSO3G5xEWcscdLmSI3xGIYPRydSLR2kP3Y9z53dLlzuOCll
qFpYkLg3wSRwSof2eVvft+2ctHFE60KFlDG/ITw4ZRz/uSYXIfrN3D6gxefSXVoA+zhLmxRfLqc4
TOSM+51yXv4KUTAndX4nzut90CJx5y+pJWhZDBMOJnTb8eqr2/4LuYgPY6FAaiwS65/Bbx9BK0gm
vxs4QJPV6khAYEje2eT7WxyFtcmKu5zDpYWFTgV5IZpfxN/wnxBeAxXjyJgg8BFHyPHPeDec70el
4nTLqGzPw4gjtBzW32jqVsYm2+PVtTbvwNg8j2/OxsaCPzrnVPH721w5Z3tjQTchmYuUcfGZirMp
Wi0C5xA2TJO1KJQwAqAZQ3+1pUsBBnCTXJJ1itAIfoQQa4l+Bl/FsGJJiXVfwgvnC0Xa2OhKWjVd
NY620xr5M8+AvLvHs0klVv9Sv/ALzhfLHiBDuwfpSQgeay4s0OesO3SH24YkvA2DhlswLIzAoJ9I
W2Y+CkIE1PN8i+t/b8GAEhQ78YHR+AvMmZCZk7rDWVrouV5zaqMaUPVwAPGm0KK7H5gsaMNOLq+k
Q4wRqouoqvBuzJtlnNB4jJhwltkWZDdzhzoY94GBtRmTGmlDVlDDk1DnyXhXgNDcWWwc7NXZWgYQ
Ce0LCG13khncFoFEih32JQrcOiBIOB9tlT5MVK+qkCSfUtWcWQbgtEzJnwDr8MRzUpWyHYCSpNqP
s+/X55SrX6n61Xe/Kvt0fK73kpnNGwP3qQX88y3Neu3LUMCdg5B4JLzDAk1MHSLZZhPbNcrNDilF
r/Msj+tTCOXPnMQp4lMFdRaNBzjnpE92PXGTmJEA9jxJlmjlc/nE9V3FOElxDieLJOcANbVQy4xf
GMBraQ4hY1Jt2p1sIgOCoWdNsXgH8enjVpti9Viotj6tQ0RcyTnBXyA7rJaTbmb93TfIw9ikcexQ
c4hvui9KJjmrwWEG5nRIzRohF01Wssf+AV/LF/6hwXm8ZuBufkycvnh3ThTq3o37RFmSNbV+YtRD
Yyt8YRj0UCsVjnC2sbXgd7gHuCmwRQEZmfyzQfFMxpRXKoxBHxck2kZYmPIACaOTEuM1uaNADbVZ
cX4ulBlhthigOpJNVbdCqPolR8ortFpsTu9r84FIH5YoEbp5On3jYuLywwzOyWGa7ZDEM7EjH6T1
rY6kmkDVJmOQHGlg4sQCR4yRRcDiSKKZYrg2mFDmHvTohqoWvjBlQReQTcNYE1lIz/qfRU9jxpyB
URAD8jf+EcmvcUMypCnZEeyesHQmwfge6T6QJtdPTMazZGWhD2Bw8+YFrGgAowLHAdw4gJ3gK0nf
RGc2Cuc3lOGLxPmZ09g45s5VtndCpkmDU5DRAG7Risb61UA24wT2D5dmIWxG3jGOOOYPhkOmAZGo
Jw3jAvYncHMvfPZva9JdC6QTCLfDNhhTrPcjR76kHEpAzWLMoSxFSUKNLrk8DmXt8Ii4RA3c++8J
nSI6RtSJFJHSVgYOpNoMvytlVv89T5ihAeQb4iBod/jVp4zjAmRq6SSIDpfCfeLkb+3lJdrtzAt7
Ld28jvQRW4d0meJVLl6TckQx47WVa97m9zwaRm6VBOyY4xegPTeFYls5Eg37wZd43MRGLshj4M5+
0twkK3DwcQ8+L+lnN4Y6B4NhjmqQslaZlMOS0XvrjhmuI556MYp1KJ2rU3F4IDNBi+SiX6aBTico
dTg73s+p6qgzC5g0puKDyiX7o+abtxWS6NBBo+LT4sPjPEDDEpYu6jeqOQbkNp0vPpMMDfdblJTo
RjtMtTriDXtgdS1d/nxQ5kB3LAz4GLupTUXgnPlxM7AzpKi5seLjrokRjs1vaJmLwPh4FONvoKQK
ho8FD85L0J88mp+ovs7YgggwZa5xX6I//WxrzqAsLPnXbbR8xz7/GNkr1GldRRaH5+LSImbqjVAB
H0l2FKC7XbtWiC6mnZpMCIQlcCBOpxrg7s5NMrL4AEJOy/hgUZDgF7wdjNtSHFHroCVrdPLzWZWu
c/FC2uC/Kvc8wPQiqGLkGbbROuMvMLvWED0/kLuhHjhdcYRCc/J6aC4jj1iOySW68AfG5CSGG1hf
/4QLs2MAu9z1AftbHFbL+2ogdpfwuA9jEvJHACg7zPRBQT7fU/Ov7emQTMEAM4EXGD46fwzUKY5V
7sxF8Z4/Yxv2010LX9qWkuNFRhJs5c8sp4Ek7cgkahnn0NbEk/MWGF2uzWxR0DEGIKu4vIP92+9v
+7tnElrZT1UtbHWI4tREhJJq3EK/BjA3dkWMA5bf7BQk7+YpL7xxF1CXyhKwWJvzP+8y56+3FSh0
4x6IDMWDjHKvzaYpyTgYZxCaIB79uAn+egpabDjzB2prBkQW6n2IgUIiiOhuMIIUztg9qPHaMcJ8
cVa0el/rfL36LqwvkJP6+9J+VlrQtjtkby3pKXp1lZC4pnAi7lMl8U0arTgI70Fe+ia3aM8rqXbZ
jcKPm/vpSkkzwcF0k3GfSdgzB5uTsEm6qbV6jXpHuXdU5BBLVsOLAxIx03ZWXypQauIEoUSx9Pc8
brpk2qhfLxg8TFup5r9eeMnI9NZ85jB4eA2OHzyu27wSiGruSHYpr1sW1gIWJ15BW5wcQISQ0qe6
mC86aF58PPQGzojK885BgC1z4UgTMFqc4ZljFpBhNaeF7pBH2shDmdriU7Ecgg9iktJKQqkEvo9x
5wcBCvNn3TZHxFHZ0i8yzDcuFVYjSkXqs4enyq5Vujrmm1kVySvkmx1uH4QXliP/ilMuGHeId3Rz
U3RPDocrDkElQ6HY5tCS5RGBG4pEAtua75CU8AXzl5Q2pG4sW7y5EhN+Bz4l2N+k9CyseHh9acMC
yOBcw55ZEmYajHX7oQTMxXjFtITJnCWhrhEtdscimLzxKsYL5Ma8yJaZlOx5uUj2G6jyATrjqHpx
3nMoJExi456CpMjTvVInrh1zRGpckOUOivN/kBlfwY0YT2htlE4FIq0h/meRazQDJ+DEBCRXRC7c
ly2CHraxBUdM9j2OW/OaOg7ooHzS4/OQTvPPzyDKGXpgQp8ixnvF1Do222FueaLGK/bgc43LjbYb
0jdOGkQf7Z/lqaZGuxOhHL7uEYUb9wVHwwxtMh2WB3Pex8NL8umoALkR5HQCn8xYn1sxUjgwx0SA
l9rd4oNOS3PM0uM8/lGcO4d2EeHKQ9kAXdnHmG4UZRSj42Ww/nAMpFirErdc8Pp6rVXgppkzcC7t
PAbl8rz+o2QzGUPrHtRY2hLkUabfMQnCMCvu9tuEEeoYxI7cgurjGeqMH/PvjvKGYQtSHAXkoIOy
huoEGzZgCBQ3jdDXyOZMk4I6d63xb5ZzSAXjImkI/egM3el4oP9FW6h+l4/jaAw2IMmWStpNZcU4
JK0Hnf8FKE1GolIfwDen0tctfSKoRTWkMmypf98fyzH4x8naWcIlmIrRg1gjtyKOB1VOrK4fHWDQ
9tukBWc9T7FxkuWlftubr81bh1DM90puD0s2iVhdxzCw78eUViqTJ4XFdORL8ZRW126YE/D87yKx
jnRWqUmnw52+6YVsLOYmNKAJ/f1SMcJixKBZnNlU3XHhvlOXNy6FM0v7nz7vLL2UZw6yPQbXr+fa
2pFcRKNzQGeU2m/Wfzr20AKm5ZpL77Prf57MVSFnDEQysVcrVC946zeUQtptOi5XtTKtxxEdpvKD
7Nq5MZ9GJQ+9mukwt1gKvtt5dQ7tNjG64gz7YYhH6nW2SenHxI0nrrGG8sMpZHJUDVE+UBmZ63fr
psqhfI/JRJ0WKsMkqZhnajXtn5II0vj023q4lHglkG+oEvEwJVb3cVAZoYmoYnyN3x943GtToiHo
xWU0jE93PFxsXLi0KPoduoBG4ui0LrHx8XFS3Zk+ZUwzeHQj21sAP6jd6IG0kJfNIGhRCKrf1/y7
vU2lsgD8/fWic1nR3m08me6mSlEyIEPuPfK4EnlvmX9Cw4RY9eZ0Kpy58bWO+iyCdG0/6Cqv8Ugz
Zd4mmDRTn7Mig3yoaT3zi/OAB3PXRvqPaZ9QzUk7FKR+d0QVHWnrJ2GMnCA805UmPyRabATnidf2
/Zr2HuqWi3wZNsmhONz+ehpIFKB05k8FjVmHsEoNbadBozJMoBPgJQHkdwtQSAyPn1S1k69bZiP3
RJrBHQqoOONexPDDnU3GXuHrI6fmKr0FahN+TGSbM9UI9afPu9nQMe6ixlqa5mKsR/Rz6UjKIApR
N5EJh4PdwDLg6RWPiWDY11DPE8oFWr31KM9JERFxiKTLfbxaDig8ICASFA+s2SoDQOzQWHLav2j5
2P9ecwm9eo/U1yz3j2w5fjHO2BFo2/6+o7q5NPRFtMfGYCkvSZ5GV/b24LwZd4IkOZ6/0Mp3NoYJ
5cWVjAkmoPVDQ6pbjUEmthg62IrDFgZd6XVSMH6TNcgqMyPbg24Vdou7Ppfxs5H7KBIUzXylj1zA
uHFGmIughaocCil2vrQfOqUtOzQjY8yybOaM2p7L1nDTI+06lWjPX7E7sIs1sycBVDg3Ye00HllL
MW14euSkGqLAeRP8xf/cunUVFPu0jHj4fvJAi3mf5BELjvVlAv14ESlgJ4xZVWaZzpPbCfYSB42v
+i1Clt94LZlZAMCkYGeTht/PEO4dUWxAxqckkFRqA/wXOdv3O4wlnx6dJoU1m+TgKK/gZrh8YUp5
9dnU1kEC1vVc9G8iTNx65KbMiwfnBlOemXnttHfHQh3BjO7hoKodMVciylv3TrImZLlKT3QrEZXE
v3qfG4NqoGSwsn9YW+7Mb7SvAutxfKhfZ4Uig+46zFFKFCpPyhr8Qi25TnaGPfBX0wULQqaEe4FZ
C55txAT2iRCWoQPh1eCbaZH3fsaS33KGIll4vDJpVb3YRGWMS/f3oXmbtnJ8XfPfbEtm0NU6o8sF
XsJhBxYH0YkoTUHGbJ+/8hWXA39pqJNYthNwppygDcYHtEUmHzwHgD0o69DdnqrTnYdjDWhF+inr
mtDTUWzLgMFsnfg4IsdJxFAZ8wZdbLMGPfl3OxWeH+Tt3O4ox/jwcGazZrDQpwSE4nWgBOaM6KJn
7nShokYjNB5sjanFmIOiy9g6IaEDf9qHQDJ3gN8LtJ7eCa4Pk5QNiHcR8uuKmCbyAhT3UU8Jjc9Q
tHNso34cHBC6bxRrNXhn4tFp+Ga/1le66c5s9d/xvv7LoqUBsZWeU/n7WBYXRSBYe1KtGYd14H5E
mgmVkSY+HMgcxC0SRE0QPXcd+Zs0ZUeLyfPKzI3+4otBIiMGle9mVn8TAasd9yfyZH5NeXPjSORC
63p/HH6r4C1BP48Qg+CKdZyGDSoBBmeAChkg076hK0kzHy9U7MDDpn3YrsFFHq3N40pjHJQ+1gC6
eLy6en/fss/JKIR+wU7z+LxUDhWsHwqMIzWI6Raz5NBFRbTPhw8JTbAEjQX25MTurzgjGYIcTSTt
ezVqrs0xuYzPCa+whH3A6IXhKGdn1DA3Tiqiiq4oR4SoKcenSQ2I8h+RY1SsgTRGGF1ZHZ6sIj/P
iLpblNUvT0XIt8uPw0+3ujcTFhHGGjdkup850zKOla5yt+uRo4NlZWyIQ/5upyDz+Gck+V9vct78
lr8+0v4ODxiwAaQj+J7st5RUYj8UJRotDnZ2CbsK3h4OoFzCdAQZhTLBI5znX3wvK6Y8ZmZgy78W
L5IPhIWMd3EQox7Oks2/uRSpDeAimBWoiGTpEngxQZFvvFnqM2Dsy6eflDYXwxMzBu9q5RTlhog0
3idWckC91OXCzAPDXNjZQpZuZh58NMkvdZTMtlXaQ28bQcKpRbLRYscE5jDhBdNqkY4y4fhsWSIM
iOO2yaEDJBpFPR22v9Fb5AYVl+5XlIeSU9CMYr5xBgS6bVbvHSR/5TbR8MLBE2X6eaaFkLNaEBEK
w42BJ+ce8Y80MNAIOQliWboH3P2CD9ZCXvjRdklGY3WSxcTLTboTrLCj/AMk5IMadGRb3ALIM/0Q
wijtLdrkuJih+/7H0n0tJ5IEUQD9IiLw5hXvhRAgoRcCBMJ7z9fvKc3GzM7K0N3VZTNv3rzZG6kl
piwV8yg/719D4XRJLQ96oV/Ge8Tb4Rk8yFaLmhuWE27DvbGlfbX4SSejVkemmnY2Z64yMQ7pavzG
lakvpfMl92hfue6RUqRwyq2VvrwtgVsz59l5Xs8kQ8Kdo4eyjsz2O49thQ27a0QejoH6LlbiEOfM
PZLO68b52VvNv6M8yhBlT5SPKSq8JHfap0fTuZB6qMD1GQ2S/jzVXK5O+xuZRuoRgjYCDqGtvTMB
0SxWSgoT3QvpWAlxxYnxipWzBDPRjhHWbuVbpIpTvZnXIX+qbQpuH4jBALb2EmGKz1xRONgdjlRY
EtVcDL5Yt41uj5VIM5qoZS7F1aPiljg7d0msyzLqTzyG91XKkloVk3RmO0Hozhp+9XS+c+DEOXdV
Do+iVtYWO4vRlFay46nQTilBT1ZZyij2fvGGt5mrxOakAUpLkjL24HQ5LhUWeYuMe6aQmihmLFJJ
yC6jOBqb5hZgJHnkCdSZVPEI0jqoB/KHcmXZnOjcii6STKBJdK8owgF9Qrc9EHaCekYV7VU2W5pp
mPRSvp8UE19FGZavDE+1JJa1EOvYFy6xoOOacfxaOKuCUXIuiv+92kEhgYmQUZarTuM0Fy0ceFxS
WGV0Gf1F2blIP89WNJISwszah7Dcjvcfy5Zz0JHC8V4T0iCxlJxXg7EDuenvZ3bjZ8BmuH5Jc9MB
KSyojGakEI6Be1ly1VaNOk5ipLohQGe5yLSPKGkWKgXxHA8IQmbKOR81quyubMlviZBKaoXPMN7O
ablAsk8qJGlCSioGs2/VjaX3RKdtX7dPgjvsqktZXMEgw8C6IjtDIS8F3WcoLgcJA1gkECqAWwGd
57IoPVXa/MOBntki4Oy5r9Dm9m9ZGkga0lBKRkqxeDH8m6tESHGJAC/Ulq6e1QUVqVG3mIMSTIbC
GqKZKnGGeFocLAH/27l2AyA+imkKdumAOrYy14qnBn+Sq7NRvLqWiZg1FRS3FJmvh5LYxdUNRlO9
IsrPCgXlmTOz1EFRVdmRhcfbkmDOVcpgKfYDPhLIuH+O7M1cesp7r8IGznor3JSwVARKWgf0eZRX
lLuUYFnzWpN8wpLa5vtNFSti3c5wt4K3XtznCmeqTc54QTgMHLSqYKJviMPsVaJuvJyyAhtD7J80
RiR1WOj+vZCxJIW4gUCsHu5nSlEimpOFJN1gScZPZO2yJCHgdkTiFmQS+1XJTzEOkZJuIiuTpnTu
3mp+klAuw+NbuBQBdZnEhxSH2AQJqNJc/D5oDyk6ZPdzLl+Rfi8OxQ8htVhH6sb1c4vpA8CQyCFd
0Lnj20nsjs+DEw6a3ykiP1ToBchr2W27GEyhFocSN/DYua3sWLx8XL9BH9nxWv6CyaNTHfNWY6ww
76fsoX94WRwwxeblu4B+2GXH0kOchmslnwTz4++LEV412DGbV48uqoyiTGtvJ0eYcMVWVQ5Z+cUF
ThCNoG2xddkgExRVXb+Qh0WgR62EeMteYe9ZSXiB/EkiHU6+pfOc5P42TlXnukB+EP2S9NE7TBc/
ix8kKvlP8C5S6xQVEjZdMoJzKdF8ycu6cO3LTwwVoPw9FNEV4uyPVPxnl6tr7lM0i16NybZZD/AL
ibrs+H5ShXyhBgnBr5OpNr59x/rbn5hMBQJ3nA5Vdp3SMgIks5BauVd9G+USXG2/+awMMLLNzEan
FU0JAyc3zJEmnBDDiik8mAD2n1pulvBpaZgg/c757W5areLR6uWbaNneZLaXSitW2M8O8xcBiok+
vfAbdxvmvioWO6uOB19ZbqqQn6skvzynXcjHHL9RbdKxlLtGTv8UcCqtiI9KAJWlFAzEvkWRp2tL
yGzKoSwk+fRMMcsFQLtjKsw59hD3GkDKTxbnYuwaskMUDImTqod0pMqQEGuP+eSH0XAWOIYKawfB
tshaNwX3sbpmJS6FF+FbE4NoCigQMXVUeJlF1jRl+SfKQ9hOWGUrzXMh1fvsygwga/qzXUmiaazk
x2aKyLdpbJvkFMFglVSobSuV54lttd3/JuvPO9VLQZBXYluJrLf9Xawde9jTrX1JfPwA0jQkPZC5
kXN/9Q7KsBQOyI41ar9DPLJSEa/8/j5GotAjfpn+fZEBDzBAwO/9qypN+HsOr+/Uk99heW1+Lp31
SIj1ei5vbSfZWG0T6WVR4VqxiDpumckOwzAxycUUp9m97d+vrc3bQcTU6pedkOE0EIN4l3XfZ9Od
35+saQm5x+8E65wcxtfjI96/vjPqVE35uH8/PmI9Ev3DWyewrVCrpL9ROeheOrGecrZp+6XYEATt
uZMR2d4DRzoy+0aDG72DWPNRC0VMVbns3N7wgjuv3oL7jADG9JtCBi+9o+JFB/Wvno0MgS71hmLz
coQVI8D1yLVkgZwbsY48ElsSlTqK9wTbCVT5C9Z3qOHMABGGNqiLwu0w81MZkLLpCfM5bQ6d8JBL
9SGTHA8qW1yd3z0+Ch9Lh0HxqatQBKyMLh+Yc1kQdwLHYCcet+ZUxYdF8iFP2V8ZmL+GEuzJihf/
ibyJKSJOHt8PqnA9x7eeGUJRQDfnSqPp+cvab2ffRtXI4NGNEYcSdSwn3qKbYupnPRbWdEhIvTHH
rtngUWrUJslGquw60X56fIRRARIkN7zy3+J3gcqlVbDOXx1M1bsHfjx0LJ5oOtTue0wpjVf2FGzf
Hh+5z+ts88OrzCbzkYkEUNYPxcZrNzpWdpYC/qUXbWU+nUoGnX1hO3Z+Z3ikk/P74VRKNC/TbDpA
kcs9uoL8yGWDA8BuWtbnSuZabbsP5U/RZRHtRA9tqvoMrBSCusPLZ2KSKYs0ZhctYo6bn+Nl+sIp
v+y+rRZ96u9tC+gqWhJeEWrFCgizPVq1geRg+r+nzlahISwDxecX53oQWEt+n3/Xg/OvQy96IkaZ
T/3cvk7F/jrfkNOZb/Ft8rIkp40G06X4JbuoMRiQhEoVYAXLTyzNTE+MNjNMSo+dJGpHIMTy47Wq
XEgoJIuPTroLNdg/m/NDdfO+hYZD/i7l5Pu9mv4cTV4tSi+HGQkVyY6zBfGPWcLughmzyG++loOQ
XRTKZKOG5be/12cepI5bDilgxySzBadknLoCxc6BeXQEUqAy70oZ4/YM+QItMlHzYuRjVFEpRXDx
QjsOzCeOKDVHeVyE1OaiJM1uHy0JBjwkHewkOejFefdhr0mxRd5yP89Fyxajg2zS2b7mpfCd7sXE
NA4wlvKgKloi1ILLkjwUuvkl4T7cTzKd3FCi4Zm3pH707PXhPc6Ua/SztxFI2xTS/e3nejInNNKd
4tiPxi+VgnLkEJBE8vHf7Vihvfaih7Fbu9o8Tr1r+/YW+9z2cfZI/X/GPnOfy0Z8EMVN3rciXbzP
75A6JXzIpZmxbROTx8SRfGQUcyarYCNO/bXvH39Tcg9aTldZ8ouf63fk095Ehl0tDpJPXSL6KJJI
6FzL8a2z+blpv8jwT7J/716mYfN23gqFKAc6WDYyDZAHaluoOs8iQkJhPKPFIAGl2q9u7H1Ft2gx
2QQgIwtM+My0d59p9aKmkgqjnVf71X50o7XVZ3qanEZsIbzJEhmkEEKavT5X6crqw0239LpLUbvy
vY8p/sb8ynxylSOTSyctpXs1XE13w9VQ7cMyX10kkXCHy3SAF+arc+MDgBLgAMknFdVWlsRMHfXY
IJ+LN6B3wwJGNHwsYARgx/BFcnaIFjNCVOd3m72fpWfMly4O0k+8f34/fguC6WUuseds3wkPyCZP
rovxRHn+KC03lWWuNCdJHroX8dw8Zw+pt8dj/7tdTlog10m8EGxM7iBaWN3zCEM3pREzbMNyrIe+
FCH8oMbc1hZZtkFkZ9oSjF+0onPLmr8si0d5iipm5kayog93yhmlaE5QqzCibUTYiKlJjQ2Z5MfW
485P6C0QrpqdpW1uKnhnJVEo8zWbcwizIe4/GlzbMIjkTAd/LH6ifViDzsFBQgw7xIVEUZTyACzs
Vy3Lzux7+kftua5X80bJHJlrQGGwLROp2rEOruC1p5E3yq9e5NNLhSNONyu0JhzZtb/aOFmoqF7a
cPuYrwqvjaryxeeitq+nx2E8+u5ZjvczVV3IX9p09t9QDgXQUhMWkFeQ3qp6R+801HhNjrYmvnUg
j+G0LUjJ/KSN0XFk4gaPWno8ubc3PzyWRf7+fawvELWQuvNpQGOwsJUrifdPB2dHgafyUGQqgJF4
DZsfLi/eFa/3ygQ4TFdfyXGyn1S5Ynh+D2f2rbMaWkeLr8UXf0EXGaVrNz1GDokPHtPRYPV1rB/r
qtgPQTbJbMPIP2rZQXawG967RjjW0z7fxpqvHq6Ibb+XHfBoTh0dfOuofdI7dcqHYXYczIFE0xly
7V67jw+uu+b1LN/FT7i1Ub/1jLuZdJg+plgXyE0zU0VfBu7ENF5yWe3xwSYxWNmBc0glutrmZ91I
9q+W/KVz6zxb6su9nTqp5ml69x6Ln8v08aHQd3ac9S6Ln3DBv144EEWyLvjvCkWGeiarLz2xGyb7
h+lpaLB8wNvOnwRSdJAzOKYyJscFP4n2Lce8t/pxha2oee/6wnnI9BkrLNONtk7DwzA55n3EB/fv
7PjSOXcPwwxvox1eXDjLVhmarGcGbrrilH5cpr6ycV00PTs4fVBKfmeJvcXH+3P+9BEdP5qxJgmg
6b297x4Vn9R94+z4Odv19CCQUZePBt7o2U40scv16vhvkFKN9DhqCW2FSgZsgc7tIzm4TePjWJMh
MXqBP/LxcXpwfifPcOiIDvJwphlZceHb0zQ68LGTGlz3SnSsp5KDOzugc6oxqjI/DNVdL/qbbO8k
1d0Hr57I5qYn+vRsSVUecCozb6xixuz5ffNGfKu/+oW0ivClYI1EkTAFv2PtdSsmHngdbhr3IYd1
eh9GSWYnP7LUHxPvyQ8Q4O73Mhn1Em2V4bybpO9D43on+xzvbBeTzFKtiXyyfGg8qRKD2kpxauB3
gsSUdMrPIv3aIk6M3wj91+adJ0r32FjmwciloFEXVP+vpLyDam5g1IbvruWQQ74aHIuLgVha0PIu
gIgVpix8BlXdS0mqTUXJPFmwfOR8SF3FiiC3HdDnkozav29/ZPUUL/XzUIJpiTa3/9J/f1KhKATJ
MkCk68PPVF1Q1oDL6g/KbitLAvhSDcp88Y6aEmoPpdrCYbnC6TPZSQ59KTEdoartyBWTCfiSUAnU
qXf5vDSI9fVHOL6EEUs48UUhfLxl2ldqXC1nl09XzN+BrS4G9gCbncN0tRuIz+W3lYyjTTHI9GzK
IRc5SBS/sCIomBVDIaJ/39cCnzqwqWMipcCX8m0SuH9BBjyrXlFgPYefSIglDjmqYfMX1Qq2HYIf
GHD1iMPgJU9o0uuhNXce+XD1vBSkHvVnvsO414ezTpsZQBtW6kdv83lQ4IcIHcvFfgRRkEWLo7DL
BwD8T8MIdP4QZ3u/923eLAjbNR7PlWbkeaaPQMGHv084oV+TNXa1hItU+/DJBHG/zKsILJCkwOvH
AGIQgPJYBqNEfj6LvPI+HLAxWWsstYzQQSmr4EuNZHR14b1VF5K7Qf6SQXvGDYfOIh0v30M+b6x6
bBFRmJxb2/fQS6FblTFrJIKdcHjb15/99UNh51RDCzg0rJr+eRaTbx7GBA1HjbIlsWqchTA2RkG6
pOLRxmZd3/k6g7GCWv9++QhS6dc+cCjzqROOfuvSUg/8h/M+t6nnGP+3HZiIuiYivRLhBf0k2Zw/
cgxuQnIGblz8PD5OASjF16JEgzyGYgfqjydD5abk7M0R64tENj/ZkmyXJShW/B7v37/v3cjn7e36
nR47zVrxGUTMkeHfxxTe/s9a6T1nqWbkUyqxwwT12wnn5Fp8rb5YEN30bPWT9n8727O9+vKbRy87
fkydAM4Le/CURE7UET+2Q7E6ZPLcxVioY0hX6IkfxL7FbyVwGPDkKp9GyOlt9uvmHYmQG7UZ4pgs
hvv2eawYKOb4L2s998O8fdhtrKofWYK5r/049ZX7gRXdf0NNvcgX140nGewTYNn3Hf/78nG3Ma9O
b6nTcP+81V9xR83hAvQ9tS+5nzOBscfhaxGbLlKBR7l5NRhLmZusqcnFESqQuCVWJ+c3V7DZ71Pv
GbwVru96BnMV34km87XiuWJ4XklqvzVSWclDd17KjHo5QHyKkFKBDbfdlF7zZuRYZ3ltFV3bVPaU
z3at/bFpmbJJ7rnmJfJOKmefbMTunZwiXHck4kbsWH/NB8wjnM/90oXU6IpxuYXLjxOHIK72znkG
iD+xEZhLqOtog6cUNPCg2kF1nilz48wMaaywIOZijKZH8jK47orPyyB+mUZj5C+e2+ouLcpddnwy
g15S7c7Fe/eK15kF/ARyKpw+MpI+gzmV4UEmMm/Z2Pdoz7t4TO8xtaor8Us5EZiZIKlRbYP1Khew
tz9UnGMJWC0DJlbNrUXrM9PUo2OEfGCbqDAoIbgJqAjjU9p0b3Vppbbl3bnFWlkWd4ic3UfPwXY6
t06jWiJNqyJTvinrsy1jtaKunl4f2VgVeBCwpLSgjmXMnUh92j0CHqgscshkeM6QB4N4uwyqR2Mx
OUzQ4gjRxkMGxw+q0OTRsKz0Imx+RKgh27xMzpSJR8VYuqXKsZ7BWXtuOrt5Ez7UmreWsyB0dvcm
9k5wmdUm2EqDQLrwt+KSi0hF+hjYvpVqJq4VA3Ydv2qPUTGzKKvxGB2msuUXG+MMN5oJl2HKAvFC
uPZ0bRC8FIJkZklP8uh1LiSNLeQx+iY9Zp4zwlg/Ls+e2CeLCjMmlg72V+Q0zMwR0pSiR01AnklU
EsuSvtAUGlXKFQfMmcZEC8FOgDhTt+/kNx/Yy89M/sTTUu4OD6WrnIz95H3ztSEFI6a+lV4v46Hi
38UiimhDTCz/7M+fYpif0XjrnKyP7t3XuZLdYWvAd87T5aHydIZum2f5Pkz9Gw5nWbJkRsK1eIwy
BK9GJlUy5RAg0jT8V1hYu865LSoJ4ud/MOHAyzYEMU9eI+TEGxNtpieWLvklJCtlkyCOyRwV8l8G
O5C+FZxHWApW4/Nsxmu2wUSEamDraYif+EAaxJSTV1FSWiO2lEPFvmIc8qb07/IpnUroLG8yiwfQ
wMFLulW0H7E7BEuRGNidS3KMwV5l3oPezVd3YdEF41ktBdP3lZf4OILRkkslb3EpX8Uhupuh6zEQ
NcFi9Cx7jbXL1B5xpSllA3LPxWCaygBW/k1FzXTpsCvrBVuSF81smtuS5541TRxYtI/1Aunt3QOh
pXJRMn5XVLsuDW2TUM0d5IcQuEJr5mI7mZVxhRLB1JiLp2n87z2EClwiKh7Y5R7jEjOHta92BFBM
PsYOg1RMuySYIo5n6fISJ4I/fP7HqGKb0JVC0zo9tOpZXPzw9va4uhkJyEEDIdmdt5O/93Ay7KbH
9mUa5ofezpTnaN4GGMdR/kiOux0QWE6GfjAoojLuG3ZkkQuFtsyCmX42PjZubyEYHkZRlVWqGH8j
suCKwLEJp7y8dtFGZIpA7t5AaiF8dCl0RY1jzU0PqaWb+7mOXRH58lz/93c1/JtsmnU8mfwFVP6V
WpR/I8EUD66MMc3JmV0WytahoJse2iPwmwGcB1aJcLVL44Fz79V0pKi8EUf13J3t4+GTZqXO1vTd
XxOZ+jxoU1vaFD71onLoMMXIEO16u2l0DBeFVtztsWqrBeP90gvTva1K9hSyYmCesmzb7hLWjYiG
zBdnZ1yzA2zIgz12of9mJxmje3v0Gy/Fx0tUhbBYDtM/PxsU6z04RO7Cu+mFB5Hc7WTKq6EJZ9KD
ZjfTY9cg28eTA7MGJQXK60fD518vCj90LbOwCiCyoMgaIJLA8/Q0NZeswTCnp4bEAj1M3XI33U1X
w+DQDHnVQ91vcE/TMAwG5a854RWoyPPyRnnL/5gj4an2cv6o/rk7en2rT3f6hCZfeubKve1NOM9W
1kHQU/YVsltxMzVrXOFpZtL8lTcSep9GHD9xcITzlkd4l6XRryZWroPr4NKcRooS1GupWqRMGqm5
IeQQSipsKgO5HmJ1oM/fe74xDVUPUsVID4hvutsZkRxz5WThO+ewCVIvLMuyqN85mZ/C8lRaGBUa
x/zbGTIXzNFc25b8oOcySZRlFk12OnXVeY7VdKBpka6LSPv1upop3yvZATt03V/3z3TtwBcFm48z
+szaX4N0knViTzVKEbRSC7E3qi1kldRQQMZaNTNqTQiAqi6hZnRBm9XXuJJjYV6E6sR8BnLxkDAu
CNrEY3KoKcBQxJhm8YHeZeMJApQvxaxiDM5LdyLuKiV/RbuCHLfKVVdTGDtOMufW1NiqWJZ/exZO
EvK5K2E3IEPAu3JQFd44QXm7UmGWEJNtDsfHYj9IRC/lDDmm4qHCuZzlU5WjWna2Z6extmNdpdJU
dd+iI6lg0vGddU7jdXqoKrfTGudKPJvgU9EDwoch+TPvv1wVNINihaH6eV3GgCpFb7Jcqm9keeqX
t7VSrdfvZ383fNVs3AIvoif39r0tX7GMAvvOje7I5+fxn7unYXpwrMeakJM2h3p86CT7t96LwOJD
dVlmaDjH4oNDR/1PkMtquBOtEVUYPJrRVnoQH0juBemHlSQhRywm/evQvHw9K5EpTLyQfpdXlPNf
vC4QN1gV9tX09/EzEjTrRFb9Kwe59izs31cffBF+SuesrBztrx58Cf8mjy6n9Kq4XjvMBoSy5q25
6PC7jn340QwXvJ2d45gX533roI42A/U8fWaeP5vGonBprJRhRpJUudhvz/15Pdk5Ta7SpRQrgs8q
9R4vYn8UEh6bqMfknFSXQ1zM16O0v+c3v+mfSytH3yK/bJ7VwbqMjz2peI8xxpAylglxwOZT1t/d
blFOtVP1+9ehBDJAYGwg43AcMTOF6fctYWkmmVMLjQIbyag7UdobZXdSXZK0um3zESG1tXqLfoTH
laRXFDftWz2l6uT+7VncNu/VHZWtXbUfb6bUQj9DBr7jstTYPsPNOPO0i8tHwRWVF9LEOkt+XISu
xSoE6sQlJoiTy1ni+ySeML7RiKi+3qMfmCfm5QE54jPRXdHnaEYqmfroJ/X7/MoIdqobGpdsI0b2
cxHsEj1FREXmVgjGhmUbQy4XbrS0ejph31HJZzNYT1GU7XISqPKvwXIYF4eob9qujv1mKvGvJJ4E
hcIYx6+YbkZap3Fs/BofnP2D22B5UdNa+KweWRSi3Daob8gQIfVYXFYon5Kw29fvRhkP1L8TWno6
F8+L457toAE8smX8M1H/+COUqWw6cV7NY1tWtPWZHd7LIQnUlXWdF/3QNfhUaDgyZy6pSgy/SV6B
WtJELDBY/lz6FDJSSmgNRFMYDf3zoKODHCgd22Nko8iGIta+KVPZlrt5GN9IEx5kWlDwxmOBtZ4L
ov0QeJvmDuPm7fWJ5XbdFxKTPToa9Pwbg46e6ubjni6kJpCT5LNuk2XhX/uPU0Wq+CJ/+ICzJz7v
M36bfbNC2KAvPivadu7j6Ih78PDRLlqJyeSmoFmq4cmBD4rwCDBgjuMkvR9niU9PPM7m5gU6nPrl
GxgCfhhgYHUvn2e4CYKp0oLSQYVZDOB0UElJHnH5nipmbmUqZX/0IcDCM5m/z1AMUYFg13eQALTJ
HhoNJPAH+gJKkZUrKDQJMImc1nig+CH67aLF3Gf6WnSrcOUaU7qQm6Qmq7/csMxk++6S78wkp8gB
nZcQpxC4+YNTbx1eykgs49Xjqm+/owESUBBeQgzCNspgHSxx/Q4IxPfxPQAH4ARuE7eDMFyIRYBv
P/4FO+4CGZoAc9i9JVOWfO9Uu5fO7VNn3ji8kZGGI5utYIJ1fpL75Ipev09v7rbMFJIzGOos/IFx
hzhBvH/5uH0c3nrrxv37OYPUf/Lf+9vvl+CVFMXKrUmptSKRsJkQ6oVltxSoxkO5sT6MFVV2f7EP
BKlSmRpUAgqBYLKa/5HKEFyvJrX2M4Cv33ZBPSMNb3hrCAxGfnI0crMDQEASD+MjR0ub0y+YRf/+
J72orWGVtrVbMccSEH9QbdM8UsFc3zMf5kW+N204lBZ7wjefKJkLhjlD5SAtlZY5aZ5onR16WrQv
uG+LGqtyeQxmOZtexGWdodQQQHRml2AD2GQEHcsFo/3YTZWjYA3cOTbKDscc6F/Modw48YXmToWs
sABT6jRNj53d4dXhjg4ejtAlUQzmID+b9GiwUise+RiF841N/fjzIgMozX9R4mAqEHObslE5IGXG
NyOKVcXs034WrTdiUnKdGHc+Hh+zMQnVCMZMY2BvKsW2RtDal17wqd2Secni4mW5mH/k6S+xp83Q
E1wfYhRszmiJ9clXYrdzjpJjCZ+36SJYg2zRpLxslK7g1h2GIYIgwHLuJprLBisoOHXufBV4XAhh
JMdxs+/Q0UxNDvh8R3dkBwJA02d78cV+TF2qfOJgS86OdbdfV9nkDNB5Q8E5zllagmbwyhzJ6DDB
Deskxxwc/q3BY3qbVCIUMJFzosJZ0qsoY0hDco7Of67LvsTu59QxOnEftn/eJaJa5FUWWr8linyo
VSicUfOuOiiEqijlX0r8YB/jC3FlfBH8BGSJF0F7r0HK53WpclWNKJa7Nh7ORTfQ32ASHxnJfNeh
wTJPQV74K9rut2iX+67u1dT4o3hUrIj7qQQXP1AxTnPgWOagyE2Rmsr1YZdzoLC0vOxi0Viq2YBZ
zxnvkWvgSqaaz7asYgnjtUczWbpSgs2qf1LSmvRgOScFbfd73x4b99JtmpM9y/FNFqKDzeIPQihz
O74qaUlR/BNO9k0KVZVjsG5sjgJ5jPepBHoQJ8PIb7ZdntBtgwbxj7ZoeVlsKrvr1/bTPvZSKBgp
cbrs3ngp5s6+AvSIK7P4myiCFMxgC2cf4SJYdCpFy77NnstGZ7XummaJeUOLpNsmzu9e1CJ4YjHe
8qlnI3ZTRfsjviu9bpUtYa+kmhd1yMarFvni9owoZZrV97C96MB0HQ51mrcxgbLSlEnzkkIUxTkW
okTp49au6FfCILu3uqs9Hvy+bZSjgqzb+rGdHtz5NtfS/NbkgNt1n5vqayuRtIR3udzUTK/opsou
LYIgt9XFrb7t5ihSmKuRklc08ASx5w17wco0xKwif0mmKMg/mh22gxTO0/R0KcX7++/0gBsLbhnV
zZPLpn/ONrbxllWQPXay6MG9U65mRHPziq2n6Q25WVk1E6OlfZvrfMHapa0ZDWweHHt9CG199TKs
QaWL/nhW0YE5R/+vsFG0XNJtSdNvFYvFAHhtbUyny1kZ6mdKliXdlCsbiwNskWvLnd/0bHVZ5BJC
+shZ11fBMrUh6L/7+CRekHx/mL/22HgRc8tFZreGdHVjalFyMTSYnxrG+FXeHdHmwrvCOuBmjxdy
kyVaypR3PXRZG/DhUrXyUs20KMjflnjjqSMwQYyuXanUAZOItw69RBFYILu4a38xN02+wGlA+Gce
tU0Lt44PngPPXAuglBeF8N8p0OaKWyU5qtqfrgcQx6xgApIxsjF5/VTTyB9wtCA2BUN+DpS0dYM0
t0FyqxgzUS4oMAOZWti+F32V7Ij6IMzFX/9cuGWWRdViTf7G/p6vv/D51nKRdnJL0QZriHVOl5Kh
X4RNHlfwvvhKRt9u87aVO5K+PZVGA/GKfLnGfpBoeri4s/c/SL2sB7xlD5O99NzoFXlbQKWwKedt
UEY00p67qGtIDiA+Zit4ZFFKNUOzYl/7to6T9ndzkL9oJnvQCX+3mwj7zqVnF7Adx8dur9PNNLvj
lNw7Iu2ycOuZVl7nVovzs9R4c1i/aNhnK1nKpadafOCELAEzSrfapfYcz6ucmmrglXlI7Vma00/d
2RhT5SWd1M1QhFbf1AmhNqmblpbVEyHoY3tpBR3bj+bDTy+1Uf1W29N/9lM2x4MkdrA9RnU9PKrL
Uw0dH34b7rGshj9mQfiNPDK39onqpRb2/JpiEP9+s6yO6q9m+L3DKTwdAlYLdzm2/cB7n2r/nkX2
1Xx3p3PotVHdrx4qVoQzLdz50dSIVPlSC6978wZBePPf+2Rla3okapr/YCE30EvcG4aW/mtSaGLG
teH2WbdCOKmm/T/cK+VrXTSeN0aVqG4LktihL8INw1f/7gBfCT15mF5qXsx34ZZ/75quL6bhDhly
16HfwpAkBBNeReqy4c+htrDtN08qIIRLwn1zPpkxNGHI4gWD6ufZetawpn2185DwfbQUXtuzLrpI
J1kENR0SPmwa/WtZeMN/HRyumf+9Lynz8FE63x7wKiJt0a1V/aD0779/PzFSJkB4+TCPwr8bj6Uf
MAjP8mYaMzLTwtdgGY19mAy+HoQuS5V3U7lUJdolXiqrCVn6ten6rRk6MEyPsCnyOGvzBlFe13kN
Auu+CHMtvGmYPV6Fhfsww+AGJrJ3qYSbhU/9XRL+59T9N3Nv+i5RDFedNOGhR29+GR4YxIJfzYym
/N1DY8JPw0j/e56gjXkXdM1Nw3bW3MvWN53QgxQuJFP7VpGHGrrOX3daKaGVx3aYH4+mCf3XmLBe
wvWWtROUoosn8BPbf7Mv/Cq8twkehMACunc0SezhdlejqahG+8ZiatpGo14VBOmY7v57oLnfDNgw
a1Kv7KZh5oZn/5sR/1ZneN8wY/+9r1nJGgzDl62n/QnDGc6VvznY8DQopI+GsRrVrYm/lWDLDK/D
q617p93UOgtPgWqRaw/TSsBNB4TxCbPKTnLg3qw6YVKGUfXj39CF2V9D5FDxA6vU9jWqfIdLjFPo
kTATQ/uDaDyA30XhBlGTKPx77N609N9+Ey2F2xl9WorGQCOI5IQ1x+OuRvLbrrtWdLeXfDRtTCZH
6Abng0B/2CYIwykUctZxYY8JAxb+z5IKC6ER/oTtK7T81iSprnEIQv4YsvCLf20MDJLw62cY53CH
h2EIk8NgPYpP6JUfaMqmszFOYbf891VAu9hu+nxtyYSpH3pyNw3zed+OOhS3XZyrdjhfOg9n3a4T
/px64Rfb7rr79BF01PBDUFqaRf5qwpTbRMMAaHA2raXegrB37O5JibGmTr1wkg1NXne7EBcLv1Pu
BOx2bJ9dhXlc33VWnbX7b7siyu7xsKeG67k+aDudcNG2G/k69baaYHoybb4ZLCjfrJQz0oocl+Iy
UceHZf6ZKgkoTQewHEhUi0XFKBl0bGTBaieZCc9aig4iP6ceh2bXuRHHUw3gABrkNTHunWeJ5qKQ
+dp1cmUURHcs0+J9P1IRyv4K1GbOtejYDIkXLWMqeibAdVPlNEmYspcJL3CHwcnoyCTulO7DxrCp
LqgD/k9VZgqHWATjcuD24jybTuwvTyc6uLdx2iRWSfCzzJ+l7YCVlU7l12Pc1t+ws9vRT0FVAStK
sGN6OA690H28fshuL6TKjPAY43Xr80mynayInrg8m41Jb/Nxnrv2Mt1G2qD7sB7vg935Pf3rEybR
lJ7vILr2gjYDB35UrDBW04ELbuIg2DM4h7IOButGonnsxjONM+2GG1XzZUOG2YXrGauZ698Mg0fP
06/jpPRfWP8YxkrvLoR0giqaTWBrcmbHm06oq5Cth7n0UiZ90UqSbWCYo+FwjHXEUcYi0vlcCU3y
D5cyo4VBJapSOo9JF3WDwhDB5F78V2u9678Nz6pbDS+3ioWiibdrOHeNFJtKJIHRhSlo12d8YtS/
EUg+SZsqjqJBy0IjNZ/otWY4gGijswxF17rEKCIL6gl13+G923M4e94+WEiI618u17l7ylHLAi2o
ILT0b1zBx+uuHj6ny/zIyKnl66DuhOJzrt0HnuMFCQqZr0xU9XKeJuiSK6jlHFOJDfa06+DWvI5j
kbe9xr3UmqK5HuJwYiEyJrQnk62afdbLOd96840uwOk3LPcBf0XdITpC5yIFEY3iM4/A7zzMsR2J
pSZ/kF6rhi+mVDsiNIN+dZTEIaYsj+L5krxRMSKZBeGFojHw7zEbjFAPT1EPGT8lrYuPgkBKrFLb
5H0s43CtjkO0bRK4Vg7YC3srgMvhhtpp+lstGuaB4Z6Rkg1I1Q4z5jJvhGQZDLN1jcfLLw86yHy4
ivnDfHUbX5gyfm/KWG6haZGQ7haPhCb7oqw5OZMzWfr+M6YccLbkdddVYdfRvX/73dN+lLNQDjaZ
TWfbNR5/P8+FuRQ2v6tp+hxsOoew0lh6Xf3svFSEBbuyKGT6hOLf/3bKoK75qE3C4zDW591t++rC
yFfYxBh/X4fe97YbHsSdcLZ5kecg7K6HniQbMTgRs7yNvBR2Ye2IfB3bnrqZ6inWPy55DT1dS69j
Lqavwn3DtU6/v706F/Jgom4X1Zzv0Oiwc0NhPdAGsbEiBotbRf2p30NPBxJ6t4Onf0+a40GRL1Pz
4E53V8p5ULhaGNDVZuRXuM/O/cKzkLI7m95FfPb6d3Qshlqf+xI8HmS+lt3z+DrI8RM3PYItuZ9N
bz/e0hLPve0HuyZ2filXzZbszqVU5/38mW2P2o9vBUpL9N7XZRXBKvHKtbCoiJhWztVM8fITUdAk
xPgwICLlcyNRiymVvv08NiLNSLmo5IktelO7y1FuLdvLrmg3XldXKQlssmdhU8tWgK1lqSjlhN5N
lL++5DoJAZoehQmunqIk5wpxUlpFtinFmy+KoGwcsefKHqGwTFBflQY4ujLNyxbW4du2lqpcSh1q
CsL1y3bujZDPR/Z9PwgvSY/uXqKZr7LP7Sv8Ou2YZUYGWKyaLCXw3LJ4fatyorxkKzCkVCC5VWvx
/raOGVC/oQCiEwIUC2VgVTXWWJTXUFYPL/VS3sE9WLbwKsVRJOvXa7cqN15h8VD3+kX/tLuunMuZ
lsTRxqimWLYYdhmRrpiodJQvKRMaPRfpuNMdDfBt61StUEeoqYNdqh0IxdOwLpX3rW1rXcmU8nPs
uWsrVExZVoQE0ep0xO63DERn0wTTVAUMzLyUiJ6bFPg0ByZOsPKW9Vx72RJDmlfSnYQSQUFWFZVL
P2b/o+m8lhTl1jB8RVahKOGUDCJgDieWWTAQVBCvfj+rZ/81Mz22kiSs9YU3YMDh1BYSNVyEDrYk
H+cXSM42Tn18UwN1nIft6hYOxlqsxbY6Rkx0rI6FDOXPxeQE+5W+/+SfHCEW4crBlv0jRwLTPBRr
D1yb8sOwN1SGWBKPvqPGz7yO24SD4Brd/GXuI/rBx0VA7WZyHX4jZI/Ht/g6TuNilFp970nrDD8G
d547ilcFrD+8DnvhEwiO20er8hshdxldh2XyjmDYJVJYTcrkM3tHcyFmmQ2roMK9x/iNulTDLUTK
Qinc9UK0BJLrsJhU0XNSRN3FI9l1gjYsJvfJZd2EN+D9qzwRW2zDKnok/Dbb3SeP5EJxeLGFMDtB
g5QPbsnfv9l1Qqssn92SenFL0uNjls9+gBuTfHafpNge3xKE2la3hKUKI5+libYqfV0z+axCsCqh
93djL8+o2j1mFdoaKcyjgz7+meKMZ7ti0awus85mO13eFy2srfsivC/En3bV2dwX1HkX2GOe6RGe
74uqsdafVcNCyvS1yhZLZYpnjXNdSHFnjvGU0R33eDWQ3OtCFo720+S66MXq6ICGMU1WhObjmgYd
ptgX3EFwdgeNqI66bvJEdHcw2nrKNAUT/RujrjxWR3QDA0RY+tPkI5Q8BqM2fgfyqLI5W+PBSJqi
TiOPkjaWR03Sjfr+SWCV+cM1xkmHSvjwOwEZ5um0Swt+9nzFUs1E8pFX5yVSvx7OAKYKhFg6gnri
TzcS+GQeNvxwkElgcf7Z4l3Vpli/E8umrME/+zcBn8XnYiktFL+L19lStVmGx44a6VLhUISYrvhE
p4xj3pdiVfEhysMJiwL8YGmxDdWuPJabKXjcIFht35eiw6na8kS3T90JFkW8pYtfWQGqME0pltVN
8UYNQMeSJ0kBzpmNgqqmSMZxCHT1P4S1+El3nz2J93VbrPlvCbG82CQ/BQbbFUcLBpHjEUuxGwG6
Tnms/1sEs3RGLLH6zYUR7HIaPbHpPp2RSbGsWPzNNxEjAasyBFDnA639BLF+mfPlEz45stwQZefZ
zVVAkKzFwNEBii1g2WzbRu2M3YuvgaTy3747/NZbc2AsVyxTF1jBEuwB74ijuUuGeHGZi4MSh4aV
mTAbos0u3hEbY+EGQyEOhJvDE38EElv8ZEMco1j6gcC02LVAMbBD+idAGm7ue6kxgm59sQgbstE2
XAIAjKol+s+ork3QJsLG2xOfVEuGsD0uR3OxOU77mjtxj5agOAqBj0D+nn1+WVhHU5oJYP5gYsKR
W4DGv56Y3LQ1++TQKiSnOTSMrGrxvvXlPbEElHtxiTgH4rU42IcLDPvf6v9fGOx1Z/Jvc2KTV37/
shexL4F4/2+TrCQ+2PqPOfuYiy3h0OFqa07FkgsESP3vgHkfNxFWFyuKT7drrhbr/rfJet8RX0Dg
6b8C83l1xO7EEdIfYKccM2u/9+i7i6MSK4ujqr2c4+T3BAUwAPXYcZqsxhe8zcXnHBgYcj5v2LjY
AjPB3/+Q5Piz9cXRMu2u6XCLN8Qi4m2hOS5ecZ5BcfACbQu2wdsbjMXWApAu3hU7YG0okOLU7sWm
6fpwTOLDf9vZWluumNjWv3eFdrlwJxMq3wLl/ziJrwrCn58C108rXKx8sb+I6P07Ok7Jkia8WOLv
g7/jFHtBA539ES/Q7v55Ja9yl87xNgH276ASHvyIEMRucs7g3wGY2+S7BFuLHjjHmQbiaFO01MUu
xWux/TT48fV+nrBWv7DEvz+XjTgcsQTWCX8bY4m/AxRbEn8yJw3SQKyD6jvY1QAggDhKTjn4IcFG
YD/grjkZfxLuXIk06O5BsTgZ/kKcl+/w7/jp8vImEHUg/mJjNwzdbvzfRQodSgWvENm5BFhY4tOW
BkhRiu0RtvAJnxJIsFMOJSOC41AcNpVxGrp7joo9shqyIX//+BT1oJi9wVn942fcNmJvPzTqxabF
EabEXOybr33j9b+vemGPSNGzF0iLLCdO4CUA7ICCPYv8+yleiSsk5O5fLsYx/N/lnfLEe/vussvB
8lXFm2JB8U+sSOrDEZTuf+8KmgLnTHi1ipfi7f8On/XBP/+9AeeAdVL7thFbIXKFS2PCq4XpIHgT
XBv7BmqYNszoZ/ALaTTf998eoUwiGP+3SyAYfGMbLITYLOZ7oDB4C7qD2BpME0AlII9h+A2sFlAD
jhqYvtyGFyzDOUQOJ8NTRxDq5T2Ij9tXLIJoClgNzg6bYoOfUzoHXPrEghaAw8uEwwJYBBwIr6+6
g5pKiT5X7eDH27aBhCetFopNwqRo/M9tmFH+6vvXwuv2cfJAvC/pXYP24gPoH7yHNx2nivCuuD2E
xH/Br3K1i49RNvxP7TZE1+9XeM/Cy7TgCwPwM0zLsFJHys2tFfcxRjgo/wWlPGxG78YpfwGAf7WO
bmXYIksKdMBt+EoOeAuoArAHaXx+dPtZ0V2bbe9J1kQXuMgDwxnsEfiEwPHl6cQNuW9gZ8GvqOSo
uqMSCXfQw/KkX3C7Y/ds3mqrliwopHoJ9IZuc1hJgJlNtQMYleKAewHahL84GCnJgjnyfJuDYalM
B1wAGUSrwLqDQv1hgwACBdQHBJ/aAo7QBXbSEbpjvL+lw9s4qJYhKwIR5cYmFYigU/yVa/wWQdz9
/QWWAWhCQnP5a8rQjyoQPfZdRvra4Yuy7gNFvMyB7X6pQqgMXTA0dxfKCkvC38zvYplfBxgDvHqE
rnqkM8CFFDAF6FLYnK9X6QxwNW/i+pvcLxZKaZnqDsA+YBG7db5T0Algzfk+AOjp3FddurIC1gHI
opCRJRAADb4S5AqB1Qe/AGEJMmmJeYcFZWIraiFAdgV9IkMHF25q5lSyzV9WkSWxIocD+APsCJ1C
eo2ALQBNxBTKen/ACSD87A+YikBqlOFNNZHZ4sSA7wF508/NavqE4/E1wCQDp0FmDKgbNACGPFhR
Ys7IEbZKTxXTim71Zgr6aN9JdtbHl0QfyyM0t3RIwIc7EsLATtcNZhvqn5UkbCzsJYF5AvDAIxCi
E7wpUJuEbEjF4ckJ4G7gaoXRIiID2A3gRWYqslUAfEGAbDoonSrziJjLQ4FgB9UtzElRq4HCAxeV
xt/+ovqg4H4g3vtOBgoUzBYFadnMD+hV5uCMGyOnyvExU+gZhxbUGhhcsMnrT2O0aNhXQpQZBeVH
7myPiGt/MrsjmbdMvAfJu5SNovXYH2g86Xg/qxs8a7rj5iAyAezgEj14Db8HtAiejCbRbVGvrn4/
ypfaBF+f5DWU3DcK7K2NfnmomfTVDZkEpvR/Cz1oZjgJCE/fQx5RqKCeSYqvjGUfgRfnR4bU+O0Q
LzoczRDa8okN8U2rnUXuNUFBq+bi0Qz2aqqDHYu6WyAsDXS3sSjZBTmQR3ncOIMxZ02afg45GhZ+
Z37dZdEnpDCLj4TxhaMHWhn+PMSnCF0hKUIvJVcRbOOOg99j4MleIYsIf/tufimngn3h5KF4+pvy
Qk7QUMBxfdaPQCXP9OQH5rg1X+cPvjyoekEUT/LlffR0hcsyUjOQJzk48w1yRSgMDOAgoE4BoufY
z7G1MT77QbKN9OQSN/vHtMKKC4QxEopMLMQ8ezmpQZ3OOVBEP2rQVcv2a7d0vaHOEoMehSX8+rHv
Ud7kKKOjKLUa6DnlOH2pjclieL3O9Rm8Eq1r64izdzG7MH7Y++A+DU4ZgzA0qkGYIikIYAqe34B7
F2dkVMONvmqgWvztDfU+CmJWB2d3xvjRbalA8lxWLv/VFJQ4lfsUrQJmCAb8Pdl28B71SebTg7J/
ICrqf2KsmqwH6fht9du8ES3cKDDTiJr7HJfZuXoNGkOn7VBdVNFLQK4oOhspwj4A6VDFQwWFuGiv
DB/H9KhTyQfJCsisgteGHLY+B6EJg/bKc4Kw3vIXQaE94CxIcpjtO1E+Z56+zS/zXiIl92X/WHYM
iYeCcwe0GbSuGGeN2+bDwWRCNQ+KEejTqzDgEbRcwTmtAU6Dflk+YIvybFf7n+ZUOBcCcuuaPOnk
HRNqSEiLZ8yIJpKJg8y/AQl5YJNgp9Rs4bJ/ECw2r1Bs/5RSBwikqghKwr5Hk8mUHGRCq10L4253
SV4945J8z/eSojC3jFmuINGub3MC72TrqOMHQN4iUhxiI5C5azVRhWJVHt+v3p+gBWodXJJbYQHk
RsRwqZ6auJ2pZ+0grTrz76S/6u7egG9oDsJi4IYnb6ZfOukS9AErjgen5+Z94mV+sT5MQqiD5+aA
qiFgeYHfMa7cbzOZIgNiTvij9ABlrF9HXn2AqdKc5HfwDdTEZyjVXyHkgI1GYwZDeaoBtjrKfcnq
Wfr5E+ZhGWrOa/Zd/M5fsn/AJQvce/Dy6/lPykMM0e4WR+aPeR/nx3T98T/UYzQsHNWkPuEvMism
bcj7MfYI0pABhPri4CiPlVCN3iKYdKWYy1jSM4ooo3Dyz99zOktnSoxI8OG9e0aifpEt8vDOgItw
N0iW1kmvtiR8IRyOmIt2pbWUQkuxWkriOQ+GAaT5ivyPBjnJ+NFkg+zCtNcxW4SFyqD48iCaEnfe
gR94xdECgk3Ns71SWRhzvMXj+EHuAq8BXvev4tyqJ2nWXxYTbQXkF6UssL/6z1apyC/a2Tdq/GLe
mXWO2TydfueSi6voTHNBXI65EpSfemGefBf1gnuCG9r/BtR8mvDja8vbAcRRIrvbKQGTif37/jLd
RgUlr2yC20wA4BnLzTFDPZjdU/016vnNKYSZfIMLfTZHPzE7fZb3E09spdla1F3flqoY4JfvqDjT
XnKum3b5mz8XL27YCDM8ulYMIVE36Qy/QAwEaxcpFsh18230UYJP3294qOYPzhBWaBiQaEYXx87N
e355m0jO4AZafyzlhYcqUuogko0PUyv4r5EW6f4FGDFpJOKpgAxq8EdWbwv0y5JykB442NmPIrhm
eAawGPqyYPiMLvDu6QeW3vRpVyNpWLhPV9TPZ8o4xzpoukWu+HA7X0Mhx2Rs551hs6xPyPEyGINq
AQcHu4ne2EJCEmB2szrJc4QO5WWa4i6qeHQ8XEDhxU6jlqmhfZYQ0UC9J7SbwrukpHIYuDSEhlx7
rvb3JEY5VOh6Jo/n7j25re7jav4aqlRS1i1inhla57bOKK6YuQae2VZQuDUzZAehngv8M+MKIpHO
5SmGbznZgr2DbcJZ2bdMVXAaNOIioe+PaZpRYlTFzYdJarnmtuKv4rSznvMKgWi5nXHrcA9MKqP1
/u3j1B+20FGWWEL85iXqIkAU5tRPbQXuxJFTwIP+gPoFjgocPwKxGiIcJIIo7EybFYNnZ/dFSGIp
j6Q4JxQBZeTe0NC0uhE6571En1yCZqROOnZGlenjSEcltfuEeajEkU73UaMcCe+r/roYFjaT6ELu
2IOgmCgrFZGfkJSFZwRDQ/xlNe8lhpnPrHQ+0y+ab8Oe1Tl3zilzKFhlTdw/LwYHBMGECyD2f1E9
sLZ2MeLeyolflYjHtc9IvpSWiH8PpVkOzoqqYbjOjACAXqQHX3qDwFyFUiKj2u4VbmPGkk7mFz9T
Dd7cGFQEdeDmoIghc6JtxzX5xjd0b/oJvFVj19BI5iQNX3Ht3nlqh481zyQsDLSlDBwv+lAjnnYZ
v1G+5GpxWYMaJ73l3UYj0/62PNJAVjk/hHi5M0AtGWMq/+answuVZQJ35snR2+y4A1XMN9+fr0wv
FCMxJndfsYYOhOw+6Dfb+JiNXjQlIUMsgO9NDii/+IMFIVLAg/c+bfePA+c3m5S1kTFfzeCfvCfP
CRxsK43bfXVS9r0hM/N9wwmtRj2k+ZDv5fzVbNXXUqfYPGKiAgdaq4syK+cbhfO++9k/OsP7qLds
ljmiT8pkgGnoWRneYkaFiS4bPZQLUCm+eF+sekcIY3P7aVKIwCFYgkKUyaBJqHYdcLrCl/9DbAT4
nZeNGUaem3rekssahRusr5aKB5+jIqH8mKdYoGcLWs0j5L+A7RUIdzmIvsT1fouQWAOE1tjy74Gp
UcdQ7fBtX0n+9l3sRlAwEvU4XHGCfPOaU9zCWpxyYBH/6PB8IIXxtigdXJ2kwePQR3OfGkn6hWZi
No3ZSwDrY1bcLBlGeBYRSpUSxadexiKPEwVHCl+vEWhqqPtAPL4++i2n/hyeg0OuRNKUB0XH/BTO
M9Z25aRxcdDYvKn04CPrNnN9n63IlADMgjn0sxmOUimt9Qmgieuxtkr7CbMH7lhcyyhnqhC8uINq
6jZ3oP+g33sLGr6Ayq5A1cFez4C7K0AAkfwHU5uC038opP02P+ngfqJmIjzmdAdUQfR0PqPnVAYH
R7AGOlKoe/bX1IQLBMAI30xsxvDZJhV5eZpudChJ4DqC6NfL6YLSIyH4LdrwNeO5TTFlDvvcm0G2
Y6Kub4F2sVmTu5HgghPWt0PZzbw7EHNm+2xy9d6Td1Q6THhonLzWXfcaafh8z8RKXReKUGe01Q2l
ddjz9hAVCJfTT3avL6fZjlBRHoxf6K1xVHRDuoWpjngyHihA5HQRWuhIMwm5C5FKpSIZe9BUpGNV
M2rytUK8GlxUJh/IQiCfAr3ou3hBBLY/Uxn9Bh6k7knDDsG8rQCLMLwhjzXVho3fcwb07bSQ+u6b
u6LlRkDrHx4YCr+WSEOxR3yMuGWsxpEDgioO8H2WYlI7xCt7MHiEdiiU+ZN2kj2sMimOcSfx86q4
xRT6B+pgVuF/zgUwpJ//GKN4Bb7FlN0S/Mz5BxyAscPobG4zFQ18I01+LXv4HHrTx0oeZ1FG90o2
ixH9ZDioaF6Pig1zfol0zIfeSN8Xro4lVJFqqshOOR6g8cXBMbKOfoA31dVjN3jZqGRea6M9I/eo
GyM69wBckI/gShTm4MA3Jn9ZDFYXABWwhOHd9gwZdibC8a1IorTNhc4yMJUuz2zu0o7PzxlO2NcE
RyDjMkMMZyod6XDuGQr7CQ4ImWrQlsr8wcP9IFaI+ToYtMOrsvp384Ek0Mvmq3n5rD4rcTkjzMQd
RG2Fg0GF+c5lUuKxpvqqG544Wy7D3uX4BnUQMjT4TK4wWkd4UFTmx3/MeqtfcAnfwU8MRBQ1ZQ+2
RGNXFoljh+wUMBcqM8262lcDV5QUTkIuEfGSHmJZy3SzTSoPurfDud/1wyqQv2YJjgdtEXC2VBYK
59tHrZpM1XlTsMBvB/7QsjkqALXnzFa6xhzB3Py0McIrp62fAR3yuWBQljKU7U3WfdFkyCm6IcxL
gmZVJ2nIvNeSHEg0Px8HXP42n31hFqSpzfJF6EUSRA6omDJuFdxg5KprIhGR/zF4IFcVDKayMXx5
LRqB5ZRpkIiQP5qXH+UFMequGlXuvDNO/XL1HFa0NKJtwt3hwnVB6J50kJv4w+wJpXvRHeMUMHmc
6H+PSJzw6GxANAWgncw8HuTcfzrj/7zcE2gm+cMXUdu+p4L1gjFptjC50LxRURxE7cO5I/K5z5db
7mba8wTTR9JaRL4hZKLFjbQfoahK7ip7NS4YsHafJvERiogVpDnmrNx67QlVPyiGAyr9+8K9yUfo
Djr6rEYqrbR6KLrwJDr9ESKHjKezNigsqmaIle11P9/jvvBU7Uvpfqj5D5nyB8ljb3XQ1oJAUdj5
skLNkNpX7nS2HmLMTypBjgVGLWwDNj17PTA/gzWsUew/I/GJFxy1rIh0fwy1d/jxKue5erRC0LVs
jcHF6sZ6eFfD+i3qGYXI0Uw95ItJE+oCIrGHFwzOSgWKZn7X41xIIq6pEXSnbZD52rg9o9EMawZb
n2zERcHmEVkKn2AS7UeudQxGrcadO19mc87vbUqyXmwUjypnQsBxFc+VdlBWT4OsVRO87OumoIUz
Jcai6W4TFs5Is+zbbE1dNj/l9OVoEI91hr/HiBybJJqKmJT8XBSw7kMy9jVyyDfkhLBZNn7u/UzD
lb4D1WUEqcmMcLlENapzknwZEhBVEeo4UMfAELTOrktnmBKaRm2UZp+KeJWyguhJ/s5Ifx++oD3O
0rD+lwQCICpMcr2onF0oxPlVoBDnN/sMTdshOo/UTygsO32PKL27IKXdHiB3Xo6k1gvqFJfC7yAi
vnUKtPPmlykVl07Y/NVk5L/hYvMdSQZwLOMdydzRC2n2WG9XLbAmUE6LGuEQ40Npsms8RdTycPRT
PUpjQnRMjAlmeTQ9tJHrSBtecFIhSSDEEoHNdICUOcEOMaTw7tzGYqI04HxqR+VIL5IkmXudmHj5
mlfTbKWcNB5qsn8YoBABTw95+NhAo9SSO/o9oeRTMAv6zt3LibvCy/o1sNNjniAZMtVz83zntHCe
KD31/XZJWHWfD44ESM7TfiIqls56B0bWapFNKOz55OEGRNvkRWU2yfddBnj3tqvA1mEKBWFsfw3K
+LZ6ulswQpRrHEovgUDvJcBSXCnakpKhuYN/aH91SUqR0/tjzCbGt0gH19O6KlvxIurB8RdfBq4f
xWLohPrweQSbRvAEpjcpTfCsHpattubU498OwxL/4r6HxI1dr45fNH0eLljoUFl1g8H4Nwa5AjE3
oWTzoXZDUEUfiTYJYEQXPCQ0Ig93WtBBfV+H7GSgPeqTO3VtakaiJISd8wkhfZMJ4z5pfARcGJYH
1sMpxj2Pmi1Ygz4FwItJXUXz0tTqOZcEfVhLSy4bHCIK3SGgrJelO/C6gJjgydhwpBVqzsy0yXfI
FH/bMIczw2/XekSzX0xn2JbR4cFvbQrPk/p6NaWmre1SujiTrWrBz5EI2iA6cn7Bb8K/WlQzCD8e
LZyS+4zh3pjFr42ONtiGO0aUqokzSe3Rn1k3aw2YW89FMRodVLSotQ2jYfTyLtaU8NUp4Hcgx3Oq
9sWyPfbi+6I+Fzu86xgKXj2Lc1GGFEww/msIA1BEC5hREQJGuAFldQCYeHsSoR5JOdC8qwzpStZu
DM4q988ZQExq8fe3E7WeG7IUOH2BZQAye7UrROfPLaHE1eod5ODlq6Wwu6t/9lUOOnjWHilL1WPp
ZT7nL0/3wJgN1dlHNer1cVivL2eEYj2EPp08rscdt79SDtWCWl111uKvTevWUfZYIZ37HxR23JLH
lRCBiWkMx12E7XqEaMTVGwiWMSqrhFstlF11L1uq0XPF7IIiHLJloAKAS8Ld/tqU6Frzw0bnlIUo
aaRMfLnTbd06N+s5o2WPipUywWCCKUim3RdnQY6MBOVfHHxkym1wRRhhmEoitOjfBzXmXHFxhTb4
G2G5yv/Y8uFFoSHYnvBhZBJiHtDs1xLeJGkPNSc0QyI1hI81BdX4QW/Z73iDGQVg5x60Xrks3De6
MySfPfyI+pEy2UaPWEdqorSPlG/dxrvyyN8j5JLMYkmGVNiNs5NNnNitlPK5dQ1e1LELk4kLeE4D
JXEhbxrQANMCjQomNnQGqBKsdXvZdRmRJdT8uYqz56Qf3rAnAvm+k3jqZqTOpdWnfgBR/xrlYTdQ
Di+cg6cfD3sxmJprnRLb1hzk4Qep79xU6KoMSfdh6+xuIFutKdCs+M3ktNFMopXCxeODGsfPLLA2
/phVR9D1KcDqo3dARwSxO5ui33ZKZM992dFMKm1+7mRjhI6pbb3j7jfoY/ABqf2vzDJIarJvnJTQ
LVufMWRvg2/MBGqka8zhEPZgPubvF3M6Ud9Kp0SPKhoRoNN6sdDsu+FqSHnHyPZv2jh0Y1szO38D
4vLXShWVbCXmaXhBKMT2IZZd1QQFgSjhFETIXrFKSzroAKmAj1HCwYTe30ad2XfdTeT1xanMetzM
uDLM3oyI5xczOlRaL53Sc0in/b1KgEd/8W9A2g5b7zMc+N+kgzyJECVJHWX53eRTpnuvO7qf7vNb
3BsyDTa+TckNSPg0p5wvQHCUCJn/ylgjJBhQvebqicAAEYvrtDvMx8qJLis4RTBQg3F95jGvF5RN
ZZtLY2/n1M1NELsTUefuGV+Uwop9wemaZ86Qm54uC7MwoQ+jQzBYVeHP4gobFOXJ4mEV4t6Ki+MO
OgIx0flzvi0U+8WD9J5vl5cDM8mcKJHK3meBRXPB0IfeGcLfGS1O0XLXRdsD3FmDluRjlM/BOzGh
5Bfw3+hYMmJzWZYYrk5AbtBFBQ9Kra0BkZOO2uTL4KnsZMuPsdEk6QZ2SQUB6IotqB2pJ3r2iAni
Nsut2hhrfUdY4shCyFBMGTFp2t2GHo03FNZXX+6cgVUvmYZU+zuWmBonwJDAcwpJS8yimM7puqte
sX5aiNargbrXh3AoFRrqkaA3qfuGSP9EFxmdu/4cDjAafHFOo/tqvJknaHPTkL8SxHOw8UZ2hCA3
aVYAQcgDRqdDcJbFVwamdL2PEYQkx8woDtRxsX6AITWei/cCli6ouNkN1LLTc3Bkc5UyIKX4/TWA
OhSmB7PP8GJldunI9s9GRAPXWSpitNRAkIDHotGx6jvf2uJxHWIT6eTONWhqh36RQVEyfpMzHWUb
oVlbgy1PJyYsWp4loQiigzZ5Tpu/3qyGsAW3CdMx1ZEZGKOR2zN6fNevUaJpczMLxaTV13Spwtsa
lSwmiS3gbqBeYPU043nH38Gms3QhOR/Qbxf9EcCfEE/D2n6E1PiOMkRM84JVLYpLa3IdEKWnuwbv
16pGONkwoBvlnqHoenrOg1pUEcVAVDsiSiaLr8i2bTpcdMeohf3+ZVTDDumh/3Dkec+TJMPLgiog
/TNTh/iZ8KpHqIssxHiwfprvMRVfsrLrhhYOlW+K8EvSGWJ5t+eQvYo6M7jS16xr9xj1qJdzLvXG
qE9t6ohSGOr1huYoQ1FKxCqOFhYFRXONOM9yuwavIQ9ccnbpBjTkCkoLfTotc+shpnXU6chcbyfu
vGx6eO+BTmFdWGr2jw4moc0NpUHrcRpMnsOeaKuQaNORe0M5EYOWsqLOsEUtZUUFRiYXpvRQIuYh
HH9HtOFkDy0HtFTnWnKNVR5ApleussawBnQJvDFxIBMgpjVpeKm8B0aZxPC6cUJvwiOUAbzak02Z
pjImGDv6StlO6tvMMpRi059TRVJY+tXiawe6pRKtIsFgZ0HjqT4n8fy2kI7ymv3W7kVMlaxlXSxp
ojC4PUekbMMnjDEA2GN9CNkSqR86ruAEjNyTJriRWgxLjyXVTJi4kqOZXE3KXFeDmYG65Wd47ofQ
cFFIRllhzyz1dCsstzi1kdB9oj+3jdQ1//VVQ2647k/7PSYwJDqgywaiOajG1wGsXhwjzc+0c7Mu
q/eGRJ+An4zjE/9l+pLl0evDFJEecjFqluSGNOdQ4/dJ1PHEwsiqwtd+lp2uQbWhAvvn6X4NBuuB
/zuSJDOUxdlGrIGRwZI5jnSEmVINxwgYIdm7Dd/DAp2WKMfgSeAbC69F5gdxoKh1JHR4qaeeDmvG
pIxpj+pbY3XNHv34X6Cb6oRQuyqpiwAf8g/ZFASj0Q1gszvpsfUpBwftVDajEKkzmAeKi37pdIAo
FKCLH5HLBd85Wri6TptA8rczZImYFgRyrfakNVFVG3Nj3SDLO/cd0S0LXxzYX5Vf7+Rz6d8nEJQA
6ltvyf/lwztobM3Bb2HcSbaTz7BhtieVKngq9g3jMZoyB7pwtcHtE6ku7chZZdDgoHHZuZiBbP7O
4hYph/rsYt0Y2HisiGBLB5teuwp+u/T4sUAhC1j+NlYp1xsVagSAP8EubI0B+l5jbclIwMNdzXsU
vcMJ0XxLTHXq7LcLIXMFJeuCPKWNgx289D9KUt99O1LUjZ9h1xmEDPb5hOIrBT0cycl5fv4LjAwI
Cvi7cJleETQ0zAfIMyZXODC9hbJ4gBfjgc1HiBmHzC31HmCLizXMbLAoomIHxc4+XB06mi+/dGp3
YDLk9RxqZ+SMFBgfbtwL4AajgHadbceDFdXg3u6BmLW6zM0D3Zx68TWBbQIym/JcF7fZd4hLwWUj
clDaLicB25sC5DTXiqM4AzKELh4atHSXqAaC1qAFfOC5sV4xvVH3d1a3NjSAaeNwCxNLJPOOqE8S
k7079t2g6gzj7uYhg2YqIUAfGZ2FjodeZETWw+m4eJ8FGh4IC2/JArm+we/wxliNPIh7s7EEd1U8
0wrgGzP7Di8wgMjvyt12jO0VXA6IeApcS7HEz38ijIM8CegUdfqx+wHaouirXXbPsNwV4ffwPpRn
eUo/YwEjCx4PLMbUWyFWgBtmb3fzkCnz6i5no2uEyUkv7B6ACggSP0I+Hv7MvMaMoq/THl8vELkN
YHkQ54ludl11BAab4sgUFR+ASoJVMXoOW6ALLZkjeqDz9/7nvTm7DjTV5PMg/UxNxb+IEbsc6Xum
baCcQlaBi1OayGPPmvVWBrPApdGOb0Dola0KHdXWYKymfp0mTCMWpZz5YGwDEYJHuyIZA6jlZsac
zfsUIURmYve9ytyhRI149YiuhUulbgguYG+spfBK/8SXDm+gP9R5Y9IqaQVYygKSVUPwVdwr3XR8
oM/lgvwSEnL8CHBMFKwXqFm3ieJWDrp6jT2ExoczgVlZcoJ9pInAollintFGiHHETXCkOu9iOuU8
driNlAtUbMO6RsAYH4QN3uZGx5gA90SbArkdYPct3bicMsDXzHjGedbdrgUhsELy64Z3giLY6SSq
HUO3UidF2O9lvxba+D6aypADQjRd/YePOotBjdmGWUh0hz4EIjBkd5DaCOgQukr//EDzgaUjN7vf
DixkPYRWD+Gqpw8Z60BxxjRp3j07n+vQUoftCXGni314hQnytNSAcxNBLFJylKAUUxQaB9PLghiY
ElFmj6l2zi5eu9M/sLhvXo79Dg4BIekcDnXG6RHqZLRl8oO4aL5HFZVUYH8iK5cc5thyVa5uNJo+
o3SjR4/afg9/e67cmK5tfwroi14tCHqeMzpXf8wB0TGjSH7hKrjkb1xz3SDysFuHBh95vgE2pV3R
dqGcsvJKq0tdBYaE3YnuMYj/oxopoS5Gt4eL5PRjBFI6Zkx4jRpXJpwfYF624OMduhQ74Z8yOAxi
ZYPKSGWnwlYa31NyagboK00BUdZ94EYy28Ja9+7cTrL19aGwIwmD79wFPLxmSYv+nzpIJhBdQnKG
ky8mcTRvkNSAKH94U52QvKdOn35ypQ/I356lrhrkSF6QHTzImgpsNBaHngwxeSbBEoQwh2ZGyLgI
sBG9DW6dr48/BQ1qejBc+ueUz1Lgzx0Ad18zEDa7oH1CEl85mDZBilP2lQ7wawrpNABNQrxEZ4KT
+SImpg3axXLBuoe5jZEgqVa9K8OnZq61GDUXCr4xSLGdKCOSJw/OPat76jC+DVGYMTmxVutRCZ8C
I3XJaR4hJJza6o778TeQ/HYt+eoGBqj1nN7GjMtaghGHcZ3QC6OjLGgeJk8I7SaKbjCoBjYXtvTZ
Fdg6rn7zMQejrrFH76KmwCa48HUMdrYcqYjvb4Vk4AMHDWQMoiqkUu7JJCRO//z2s8OdrAcBvLgO
iKnjNFGDxkHn70rHGY7J+rt0ftOOM253Kg8s7cXsqAQvKJF+b9Mbg3jrhPSDP39B8ZP74Br20R4R
zvGdJdBdBHYuQ+QYviazz5czP8B70VD3t81hy0WQ/HQEthw6ZtY3EQbAnxB6sletmcfgnXb4CYwJ
BeeXVSW0ORU4ngUycdTHzAl1DpqOlC6thEp1LRJF6n5Pm3ChH/4oLjNA8jTfAm4IxURAH5iVk3D7
iw490yftANHcvcbvIQjX5TbuYE8FLXZ2mdF1PFBMIobtoCZMDZobgqAKxf0JuSnlsT9kxiehOoaA
o7vpBxK6AbhnkHztGjuNnj7zmnMNX9SxdK+LRSy2AaOSNhuRgOb2KyMjG6KAj219e9ZjkSCbq5ct
mTHZp2DcYuFugXC1myC3V1jsIeTVn3R9NUT5yXr6nfgBq/HrSyPhs+L+uDtRLLUvMbHs/aTQQE7S
GJzOOGV4TmkTJemep7KkRSEFWFwcnitpQu+hP3kQohK/WJjZRRCQGfQxB4bUbTfoFihCy53RCCov
dUIOR/UJiz889HQeNIicIkPdutfZbXdHKQQYT2vQkORKNZi2etf/kXRmW4oiWxh+ItYCFYRbRpmc
5xuXmgqCigIK+PT9RfU6daqquzNNhSBi73//w5SbOliz9GbkL5gfCmpC7CU3iz6Uhw+n/hf0RBJV
cS0Z3BD4RCLVleHA4rEm1drAnRUfGbw0QwwfogHk5IAjRLhItH+f/cvtxIJnc6jBNeB1VMFDBxK0
27O++sL87DsFuXbwJ5C+ah7+q8zPMb4l2a4DA/zoVvfz3x0BV1YPFRlu9BNlkkZMb14cNMvWPcz6
2wrE5cuZwomnbuWguN7w0uddrkHzsCJa39YlRgbpkq1qxwrNdhQ60N5dCVWvLdmwXhyIrPJsOMGw
2CKWDQ0NSBN7T0nHb2voZlVTK93+mahMUrMUcArV1RWcDJyCsBOUVFQtTyY5VHY1vSzDBs6fG6wJ
Ukutx1WCf+131w+4KplXuFoxUhoNArwIQGdGB0HN5YwnYH6kOcqCQxNTQvQrKClyh7WmZajOoJ8s
UHkeWdr05sBugrrDSCWbf4HaAIUawRt6RO/n5HsdnHss4+z0SDNzzispo1SkSRWXFtESZG0+LeFR
Ped3YsyjvgJ6VWPcY0g5Hc7fikuKZpHZtBANFqEpt/wVP2gfHiYua7ZsJ3//1JeAEl5vsiOaHV3x
Nj++x9C+Ju3hD74krXIB9FWvbtj5vx16/qClaO7zjPbOyVTyWo/x6mAjQI+9HNZeT7ABYco0B0/B
0Y3xxMdTowrRjI4Wt89E7a6593EEQLNSR/msDfVdEkPR7gl6gdfbpUwcp9LxN6vKkRL8sHUTzEJo
oMWE8RnN0xFmE0xp7l3UX1UT6Dlf3YERdp9lAQXaWF1X0zeFL+nio0Fj1qf6X571a3RwjTmpprRj
NFDquA6+6Ger1DGCNDxgCEY+DB/Yl5j5380LnpZ45/NIKhv4BMb4eUKPuGTMNlwhh4yac3q9xZQt
InqrmKlhun3g+NQ4mV8FZfSi+ca8ARRpQ8hWc8GyD0PeY/bXcxIR0FEuwNDaMF9BsU3pdj10c9wy
O4+GK32R0o9giRpwe334YB9uJIJGkFBp39gQ2+0ONoQCg46qM2BISFP6HEmxGAe+NkZp1RsGODAc
CIu+vvGQo0ccjtF4AU6FOpjI6OJDxMV8/BsgA/Oo37cD70asIZ4Tg2t/y5NyX/JIQc2KFT/zoFGx
eChAZg8KvnvUE70He2p8iD8dYgwBMNtV0FknPg51iP1eZ0uixHCY+bEHJptkrVDMdJ42hoMNeG8s
VTiYhAmxVNnnQL10aJ+9ERC7w+C2m6URMwpGZuRQP/AbVieCA6/jSoQ3y/Kr08mK1EZjWwn+Bgl2
RBAwQftYPa+0O7q+kk2I1GkL0rdtYBp9B1wQRMuMCm86yyxVEeF8yfHNISS6xMYhFdYDTkOUwnSQ
8Q9usegNQ+Q+wxqrDFJUPYrRu+EebBVpKrL2xfft3BfIe/hT77kKTLcZDqnCXFTa4Mv5MMKfuSF0
yLDK+c9BuXebPRfVHuvS+BHUjfvZIwbpWX8HgYQUnA3LgjlCCEYTZAymrcNiDCF+3dof3EzwGjWQ
WB0Qlss4TDMqZiG//8+scVRMPy/fDZOzzNWI6D4pEKvSEWhWvse+uEUc679Gg8XN15c8BiuNVSR5
Mk6AFviML9nPABCOISHlqkriOnz5gGiVdoH5g6mGzzJISt5Ctu1iskbIxeBjpNvv4ot1dTbhsj1m
6ZlCXUFgvBOLpaMT+9cHUlcggcLaJgmHo/esG0vwJMdYPJm18G/HNA/cuvFaX93A2RLVhtk/U6Ek
+IP8LOmsuh+n3PJ/OMZ0Z1SIWC7gpvL3muak6gAWU21+4RfPsOLm8MDChP4bNhduu8YJ19PnH1eP
dU2wFtSvCragRz70sCSZewqpLuJnyes+XppHwTX7UH1ztFA5vP6M7XBL/TgngswFKx+9ll9IlJWT
Q9D8eN9elJY2Z6u2qjiGHJJKg2fwtEI8h6adkx8f6+Z6j8Tjk60glIy0FUcCSFX7j6FQsNls8xPB
arh1G+5txj3CBpuC9KvFpeHSFQ1PMoxpRgor5pDJhVBnJ4loLnCtTpYAPuvBma4FfFTawf6P+ePu
1PNUptHZlC/vocHISeD3PNcPXDBFq9K40uxwfh6Z9UIxGPc5EN9x9aGb4T+CdfgYYMMJZyRtmM7B
hLeKkmg2fesejgOvxuaHS/ub7jMMWIDS8ayPyonXOnDblA5bT+FDPZjwEoNzvoT1PCDklHA+nEbx
SSQNydRqq6UCWGRctmg4k1bKXmt2xUi1Vdnt3RmDyA+vb2ApQuiFLZpIc18w8RjgnWLf/YRijwIJ
jKWzbwWm2w5KoPdnlJ7UeWrvM5xT+uhrgsbBYQ9FrTpHkTMHHaddYg9fvgHOmO8dHMF9/kvWUpgX
NhKX4uZ3iHsYLHHEUtk8QwqTFDZhtrnVEZfbujMyypi4J0xqfZwNGVOE0jxZ6ctudz/pjN7T8SMq
yaw3nzJvcIi8vmNCScGQwr0WSgzkShI9PsTr2q5r0qWAvWBXzFLbX97txhuGBCjmI8ksODgo92jo
R/WV4Tg9TW9TBvKyWsA7g2EHA5p9YTj97XJUJGSOMajfSm/7XZoc8qVbOQKnai7sVzwfOU9nPAAt
uTEhpPvgmEX1xIkCppLsP5eCh/LHcUXTw04Y4uQpndCENYhXXtwWk/NKm8o75PbT4RKpjOHD7gar
TyYJLhJA8pLudOQKUxwA+yYT3YFdHb1DBmm0MQqzaJx2yBZgb/jkXrGXL4hu/m9jfEhL0teRCJU/
Ybf9ilXqXgpo1XqcqgCgKei4+FiVM/XgYYSXhiFMwuaBwwMzfzx2YCIKamfOcH2LHys41/G9psgL
hufnsu2ZxZGDQdkq52J98G5hG6V/w7PcWVpqFceCMQilPq0Bq6a8W18WMGNC4uJxdWHcKnQcoMdo
9ES2dMokrPbQNh1mmJ9cjWbB1w/2SNYI1mQ9cazCYcDcZXsYVa4BjFXAVdOpAbDzG/dAzPDj+qOs
LAJlQ2d1R7OOiojoNjE/y7FUw94lrt3fBDyuVxKdQ3YtXNw9sNrsc5WJt4A7SBaBbg2ut/ltLJoQ
yS9RNlC1s2/M+S1FcuE+URu94pQM7xhGnPX2BdEgUK1qkruSBOcN7RCXG5g7n8BomSkxrh6YDS9V
4dMQvcU4SQJQtMHxNOLmztTObuf/nNvy4TM7sV6845W81B5Wi2LiMKb+mtChTjT4KXIAlMOFeVlv
/N/HIP9FiCjr1Zjvl9XIlkLa2MBTYL0rdDW+xNaB430uAuxbqLFIjK60GK9+dKf1RouAVw5WE5N8
rWx7V2PLeTAjwBPJKDGHUR3lRwk/mhRHoX8mUdij6cPQABaERQk3BMURWj9Lp/oGopJF6BQhpF5l
AHP1aN/OJFzSzHLU/VFia0cK+cG6BokRwhZXuOgaT2SqhxOyCECRbNfhUEFbhN8Pq4+spJa9CDdc
Di5YfbowTC2Bv271Xlizz9CBU+wIrD4EbwRRgujPXJFydxj/0DE2dsV4AS6W30yTePC0Du4HcI1o
JQdbGivx1Pg10iFnj0ko42mqezQ8ZXRina/y1eSLJfJz0a16K0atFAeczF8KKSdd9E85pyphPRfe
xIQaBYU5yACDVQUQlJkckzSSPqg62R7yGB96Ui549H/MVlCYnfpe42oRPhxjJSSrjQBwChoUpCUs
x8a8KyKsTQU5hgBEXizTTIa2LETK+D8xsIc7SnrEXWgcaiYC8AmeR2b4LQ2eZg76SGgBPu0ULhho
DlD9tR/DwU0ZlvNk8yzTSo6Rf6UWPRHHCfKG75XTqkZWMxxn69vysOXLbhxuHYzgc/8qQ9QYJwxV
mN7yLjHooselvaZ9Ti2WPz8KAo4agCYk8CRSumvG9UxigbJqp4b6D5UUwsPD1mnO/1rvuyomPFdt
/GG/7bxB2Hey8OtlnPPGn+AF3IWk7+a2QCNeMVWFEQ3j5BG7JseJjfZC4uZSJPdsXpdhSrIzrvV8
4BZY05IGtH7DZ7i+I8hCIQ3osoTQj0rJ7kG04Wphg3ObfuiYkJkyYqOJw2zVg6F1rZ0bU2Dshp1G
BDzA6UsVT2UmPEsMj8ReOzv/iAGzqVp8aMesNECgRcfFg0Oxxp8qwR8MqO9zNRYvu27MdlpwJL+s
jjMLd6kEcHldHHMKY1FU4zomTWhxIQ0ui3VF57sWyds04luc2oBfZHbGaSvGLcL1URAMDO7kDot0
DPpZThSO1fgxEkV0zOZHVVlnSJQ8FiqLpmQzWeDdDFGSoyizz9R8Htf9t9LeTu9E41GuMLxbM2Uq
puxvxd8netI7O23mv0WB8RsT+cmO1f+4NELwxj8weaiGYxXPctwiaLMSZ/rwGbZTkCCF3xr79EjS
nT/oUW5aPIU4/5A3A5tCWVLg1EHE4PVZurnkEhI4vYdwvbkRrVXZSj9uEptvfFPTbKtz1pntDBIv
8mOoDV9kVX1oEu0sVy15Cn2O6TqcR3jVcbeV0QqnY5Y4pdZwZh1uf3rKCAUYQX+EencjLZGZiiPZ
d0uKEojI6i7FI2Ol+G1GMANlZubzxUQ62fKooW2Ce+txMObj91oBnxiSzUn4Jg9O/1pgcXWBVuYP
Q2zNd5/xOwDIwLWfCB95/3aA7elbReIm6mF8u6CE4Bx5UN0hbFR8P8GW8C9WbOwXd5XDeHSOoBpD
U/zPhLBPWH0b7vufG0p9Hsxk77BPjvkaLCqF6nbEQZT9ccvBugV6O6yKcMA83aau+22fpc2/E9zb
NCrPfBet26rc3hF5oiHDUI03YvybjcCkRL3ATje0O+ppnPiGdFpxg7ifvhBG7EtcFg7mBpVoaoMc
0ZzsSV2kUf3QrECU3PwW7UTfk34JcDfNNnTTPEwXNXwxRGxxJc6iVrFpBIGX+NngahTqp7dThAi/
qinv4PKiP79Ii1/UcM4VJzkY4DX2iUWZpU6ejOyTGc8A7o7SWdq2yw5mBhsmEnrKHaZ/cFH7/LQ8
ZnTcW1LtLowYJkBjd+duCqtE2GAQdsoEi2KXfZlK/yWbwAp4mtxtNfywqbLTgs2A+4+FNSYYHXeS
76vD9oTdlleELNRFcf1FGDG4GBRi3XdgKN2eoHyAbdYYH6bC5sihyPOgCnkNNnENWUrIzu1nVOCP
IZwziGnllgsxOQ834LLMfb1vuaeslQXuOePUZaC5eE5FUFMRZmDfwvQ3mQsmaurvFYw5IOCNelMd
WmCx4psuHE5O5hl2M4J1V4UytOhls8r3wtcEYzfWsjZj7YGe90O6SOYk/p0gp3tsEHr/Y/3hezDw
QhHtpC6EhyZZ2vzsx6aPZOKD3IYo9cnXNUBDmfn8Mx2hqMJzbrBQIOg19gc/oXxGsONEWx+uSHeO
yfod9qdpXIXFiFS6RT55effVEMEwgC3sWt37be9TNgQ6EP8Q36Of243KOA1ubgM+8Xao3vn9Pfps
ElfyIRvQPg8nE6Ae2qH37DMThoAHu3Cy+E4+B60bgDIecpD+M3sIKkXqa4XJhJVwEmdOrQphOb8e
AMlsNKIZHBlAp1huXuuzETHuycB8rgDZ7Mdsrq/ohks5EhF9RNEDnC2qAs46+rsxKzCQcTd/Te+7
hNKHuzd+Mf68P6Iehls85CLv3ZboLpFzEejKG1MgBzn8pYPtikiCdODe7oVmXIt6y26C2OcegpWB
zauQY1swh2J1W2k7nahUyrUf5wAvElIByUKkhRzJ58fiObzs9jwewWuSMLoE9g5p/s3vVKxk1NIY
lNJp3MTQkcqp21NlwPjhUN6l4gCbJOGTDr9gHXMAy2aFvdOJRxujkN4FHB65jW6WqEj2eagDSIA5
QyvRLDoXKhVOmXTLR0WGwrxBQ5bXE/8FdxFNte86AwTZYS5MXulTsMB4DxxT8HDkVd46RjHKKHAu
ModSYn00C/bGRxViJFWhGrEIAIJDkGKgRUf4cjQ0E97jcsAsorIGRGVJLAbSdrjrSM1gSXbebw6d
qGt5jui54MJ+onRfTb5hDk8FBACkBxIDDBf6BX7mCkL/nAkhJl7NdLiXVs+NCEoCL0SagRafklCL
0PicmDXRSPIiWkMylHglhgySSb1IJcnXq+MeZoRCc3rC5OuHLwf0TvIq6bCgjTQmP+MW0CQ+2cwB
JXfcDE7LWXXh0jJrv9vShjqbSk/BrYbhtmZluqkzFaamnfOz+FOHfgDTlwU80KK2O/8eL6+kKrq5
BmqSm4vir6XFzmxm7z8way4mxMU9xS3TKYklTN0u2HVwMahNM8PNCr8/8Kue25F3SvUslqsJcYB8
KEJNta/DdUdsxQnPtkmHg+gEwhsKYP7Ci0H6bkTQE+/yA5TIpsPQGdKAjmOo2F/7oyTG5iA7pTww
sttMCUNgbLiRJsmRro9hO5nW9WlAujgaMAaTs2b7XB/OMHr3PSjzEPmR0+/RIDQb4EzIXlGxHswQ
v3AtN8YSWcK/oSQlHOjmrF1BCFQw4SN4yNFCbVMsHpNDiFGMVy0Urud9lC+LLW+h7TmEKnFKvxhH
sqzBnf/h1OIyM1gcmq/NYJfRQjPg5BMiqeQQPwPLQN412MYpqz9W/bMyw/pEOQ7PZ8qj13U4a3pC
ZfFFrh8OQsRUGeaP8gZW/mPSX1NbV7ssA+h5/P1WrxWPNAWtdqKqHs74+LzQkFjbFfRYfmmkYLVU
8JbEWPaij9nSoBVWPD+qTV9JsQadm4lBIwpsng5LaB7I5uIy3i0QcRWh4BW9G5UoVeNvy59SOJj/
4s/0FQjJ6/PyWmV7fS6f6j24/o3LwvSOynGq7ukP7vRgNBHXnuTmMJqAtAQFWZoyB2NYMzqE/V2x
gZGm+Klil0S8hMzk2ZVhz3CUX1NOHNTcsBq5JIV52FIQcpEYPtIg8AsZQduJgvp5pXugkyj+jEty
boEqc7OaPqYdNFGmo3NGNm8SVJAaQ9+dpeM6lqb9zAHmOyDUtZgIKjuujbb5TD5LdM9ThRlnekJO
OMbEhqEkNb/+tECPpuxgPTihJ5CD4H4mUnHeD/Gz8A+73ymZYckDeIkmhPyU3788HnrZF0DgAZu1
3rK3eJ/lyfNEr84+ABzM0wJtAsMrejoRD1ZdWPVU4s9dgw3FGgBVHBhBNqWVNc6wXtM/PJkBVeU1
ESkcIwqoCpDsEbftwZHWGRcmY/O+vFdlqAEcN1Nt2fu7n5ShWW+GYxkydjkufPUKS1je0svVNANA
pyVDEnmiRw02KlgZjZ5T/QpsIwaIILtzzgjkjpxxmDyzLGjeOdsYpqF8xMMcU3S6TAASxm+Di3Z5
7mhZAPnhwIBHcIoRD4Yral+Z1Txl6+Gqm6RHlVNwTY2PcdWYhknad3z1WZ3J8PRonRQMBsQFx1yR
Plwh6Hg3P/z1dpiaaKjFwrqJXgO3fyci2qYpz0ub1uBL9wNgBpZxrq/Idu9YRwMvR4pQxw7I3AEY
Yyi/VoFot9yHa/nPKANolWZiuO/vP2fjWDGFReoEKq9EOkc8bfqpWA1Uevt/GtqDECpj/IxaThD9
0NnqnHBLLuTh9pr0C0c6PWnU87iEPXrlE2oTuml2Lw4GSBnHgv0ep5j9+1yygrcFA68HzF7m53Qk
kOr7Y84W/OAWYjNthRiKvUQSu/ftIktmyZ0sMRPlUj7qzXN/O7dot6Pq5fNYZzjkzSRAJSb3+97p
tQL3SbbVEhZaBvFjW18yHnlWHtQ+btHpvWk5YP5up9+U+feNcQAeQkPgSjZrC58OOK+VKIg05FPm
M7F6J43xoswTZ2wgB90J90KhdhOBy8zLxKlNzpjLGYElXYJ+0aagfvOX4Eszrgcp7Xn4m/cWxTYR
HjH1esilXxrX17g+ci7GPAbajseCEzf7p5oDnwBmB43ED48H/yhCNgl9HQh9OLy4L6MJ4HX8nYl+
RztJ/AviIoR6IH/sCqBC/Fcy2sXDAWKKTT74o4TtDPsJCMV9TwJNT5PxOoCfyKG80rIRpNdGd6Xc
7UiCeI241ob1gJnKOB0NF2cpBPi14gzXZW5XAx9tRe/ltdqouvn3AUHJsTYk7dl9coJSdoJrZlN4
2zqneGt+Sfh7jRIi5+Cf8JyhooREMGTaa5XYOpFYCeQlnKxQ9ZJ7rM8OHhweICuxG9C6gsrDwn2H
+gqMHfxzgG9bJzqqFpQHTYvQTdPZt6QZ8BHLOhgwjO+Ea9NXte7kM6L+RTYqxuLg4khMSnBTJiYd
ZmYm8J70te7bHoN8+fjOLAQ7grtCybMTAkEyjwrhyKRmTgMLr7AF+ZbS/w4VnyrNpJ97IPzDARUL
lo/FFP/9sBt+L0Jx4ZkBkFzJTYI2+7MqPBtI0PtY4hcPrG7V+LxogtLCnkHYBHcL13iQBPcQM9a8
CeX1j1/n/plbTl0N3vGbyOOMo/LMxwfHmKNlSCfqnNqrN2UDefLc3kbdGtUYcz2dRs2V42LWzFXh
KognwqrdYDR9KafsadIoH/98go0u2e5NtWupfLcSVrN89lmTd0N4a4OZh0zyIYlxwnDgQQiyoPl5
Eokb6tbYvtfsit01+6vm2c5wCXrYcRfgQ3z7V/U1aVY3KmQ+JiuZ68Akjd/ZSlETzEBU1UWNPLy5
PgQATmtQkUsnxgoGjQrldHOpGL9/fSpxjgRa+gOJCETAwY+Vxuy9/dAl+XDe55MUpgKt49ie6f2N
rRL9C0LiKGe+p3ccIy1d/45ArXLxWenHckd4YXpmALqjuK/mRALeVIRbAgoSmWKUlVA5maKH7xmi
NEX8p94apJ6X69bs9Jjd5X2Xgd0QtR5fzQ5bQFcV8OKr50DEpYqDGg2YWV1qnbhIBkwhlTOJl5SM
mLbRA4ByQsijdTxqtDX0lfhbV8LvlvYfruz2QxgXMkEWPXFQYJYNXqi8oknZLloNDsy/HkaG8OP7
NEodnH1TnBy4xK04Hg3m/Xy2n2vQaOyRGaFvmsp7bdVfMCMY7NstKAgEGh6kbq5jzSWeSR1qMSZb
+9uc0W+NphAet8zsgFEacsu/g2hCkL442NN94fEyQ2Vr/fgN1jdA+v929aywKfrkBXIxDqV0DW9q
1T9VK3Z2uGcHPPWeyMDshMKZRqShVRSjJix48SajU7nRynHu0R3o0FZr+ylqkD4nEtLwwm3L8Dvw
3oXLntTjHe8w4uP45pO3iNR5NOlAqBPhvHdW2tg4Uae40GKkyVjhbTPP4/A0wLtafBShfn+2jJrf
9uvhPJjmYUABQqY5xKkmkoli+S9n2gIqe731LUC0lJVZewpTiv1g8gEb5rzk8Idhg2PeO8bZ7PC2
UR4OZwC6oMJgulyB7FoxXGCUBB+FC+zfLvcNroRQFP69Vw52Nn5+/80Hi9+Vig8v8pkwzSMw4TFP
/Y6UY32erdiNhhEmfeRM01fP7zHylQ0pwf0jIbp0acle36njltsTZhjYlyE8Qeym9HkaM9i4X6hg
/8T+d1b+fizsaTEh/G/SY+B+IxtXUH6VPaXSXo1/EGuQMxjcYrM5/0rUXX0C1mjC9mSMyiY6AlG5
lSeVBcdJnVmPC3wN6AIMqocnthmsAUSLQ99GOhKzyGXPG/ovqGnIndhd7mOZodU1p6yz7/NhUNVW
9cIwU3gdDca9E9VpFvd3KSJtmRaNGnVIH/C7YB2/h9ocD8IXJlrwiMPHafBP3wo1HIqmdoYVM1eD
wfaxHALo1o4Sd6f0Mlw2M/VlsruXLFEUfpPDjBZ4JW3ky2tBCNpREc/Ed1tc+4mTA3qbckDGK9OY
RUeFt/+MQDfBV7yBW8f3PdKRkgw5i3KOSh+vLgoubjli8zdWJXuWx0JbUEF/ztxXINbzjWeBG4tD
O1//vVaIQO8jRgusJePu9fPosH4EPCCAbNpOuKXfInVsrOQ/HgN5/Tg+juAn5ZQkXtIlsHQC7aMv
ZozDYORBceo9SrGBMLhE4gqISHvOqYBWndEqcAWQCoAnR1A8WAnqoyFYl/w4CFqyScCEsTjse1cl
YjujoCA3gtkGIj9WCdFJx2ouKgtIC2ysIHtf4fL5GQ+OMoZv/xDZbMc3Ug1BqVl27O50fSA7PzjC
ZIX9e4f6erBmHjU4imwVyhe8cOUj+S1kmhA2dgMAfJKDkIPp2sk8+6PE/wHEckpExBYAla1IcCdm
zHABi5KwmlNsh9qliTnbHAHowVQnDRJY1WPnhdIpeQRMf8K6XUNM75gy4607MzAsnEMbQaxkG3Ox
YCHJ4BAfwcQPb9gFibgJeVoH+MEDA+E/hO/6d0TrCL9y6G7/hAISWwh+H8R0YLYBdXLoM6dEJ447
6Ql6DJLdJ/y+KrxtYF1Yj5APGHL8Y0kOZT1a0vWNsAS2dB9eNoJIYc6M1Z1F5AQywmySCnwTElXt
vM/zU76eSOaUV2XkANMeSd4QOc0NTpTwHRa28ZfCHp9ZR5ynPqJavm9JmQiRirrd+oYGeoEHf7s5
FxVKDBSzqWLpJjNsxAmJc6JQglDOYGeKinHOZOJpMwJ0SQ/Bagprf/YRhgQsawg7B/v09EnJhZ/D
DJN3jLOSdw+Hc/H+AWFQuPfOKnEconMcrmqcNcIGl6xoMDFiLWJkuKsDNSbFxMV7e+B/YYU6CbL/
ztaetLyiwfgxlOWhYwh4eTNu7AsZ2lM1OXZI5jaOvdKh85CBs/sxHDK2UMlsAOY4wSZiN4XAjSeM
LbgMsbTWfGQZQXlFfsJ7y9bpeEdJPbqJQot19YzYuDAVsvEAs4S2ABOBJQJ5eO/INqAE4OQ2QsDg
MYBYwoWf8kagKzOn0eFHwqRYcE5xXWB42jkiIMTVTKAoBaw1CI0wtoeSnHP5vxgGYf2Nwtmdo7Xz
OkdBIFKbY9gL3NbH6KwhxT4yORU3sgBTNL/WmCRymzbKOn1H6EstocikuiM03HFMP7VdcwqAzG3T
7fOO35e0SFyQ7u/AEpbWqDzYNf3y5dA6crge/vDL/OWQ5zHJI5slaAIJZLnGDFDbY9yjQgdMro/r
d6s5EAEZiyg8RyeMB+x2EYIc+wYOr2hkLM3rT1roagzl7MEcuvfzbtGrbg9kNz3GhxlTO0s5/UJy
XEzNI+OaS1QEVPuBNnsc33ChmTOEJXwpBK2sek+YOP6QF7CpDSwmsuQgMkVjKIx+B8/nlnmBcHcw
mJJhYexiE2ufKOBtb2BOQftgWemBYl4OIx5jMBgonMLo/MTNCof2ellv8JFwMDJyWnMCpkuij3D1
58LeUdugGcQzeC43sayOS3X0YE0BqCfukBtBngqCmaF1mTRoESrM86GMj3h4aVVjNgZLgUgpFgT3
g0412ZenzE5m5LSs0sncN298UY4y6GGdhmYM2GweXAJ2aQTV+GaRlyIzOM+ujQJ/UuVGNR9nUwce
bSyFY9TzOTy6vtnHv9Kw84YAKO/986TXqBesaV4aq1oTI87qmgKPme9gufzxXtjRJWtO85ieEk86
5tbkd86WT/wNGB3axL7+mwxI54HHtb4WI05WtjT0brjZ1EgBiByNMEfznpQ1JYO4V8TPUiaHGA4/
y1bECVBsMu6o0T8sbuv8yCHA+OXrMsG9R8bixkCZaVeANSNONVzP0WGsPl0jd8voKZEIlDFsezjI
Rgb49hC1ZQ4Fbxqq5GDWw6wPRqq6hfNinEUgIOwZOgfEpPDtIDTnnNXw1bAqvf44oaZV7sO/g1xz
Z9v7iYwtmggSoZ7YxJFMd6WjerS2RhbbmK+jFKGwhVV8JbQLpIfvYI58m/eI5uV0fHo02PzrH1Gs
qSOjUiRkrbXpxzSRZ0ZrxusAd04AwcGwwKW5zOXmuRk6kFfrEeWQWBrIvzx4cTTvIaPj9EwwHdzj
Iw1FuftO0i0R6NA38xmDZoVXNPD71yOgAVEMwDVD9SRAO/6pdWbyuHbxawbPWdJSFY7qJ/YrIEkb
kTVPwtGIH3frp9mvULQGbC6UnA5OOOxRj216ZUulFsZvK0x84ygKXfoS4kzkv4YqCArvh5s4xmUP
/03ckZAwiSK6x5a60W12lIObvpzbSqYgjtmvbxIivd+IjozR21qnhdC9vkt/BJew2mODIU6vWR48
rPP4YHrp5I75ARSug/9ZN8d9Ya6MK6c/hKEvg39lNOmssJ4O6aahapOig1vkWRo3WEwyFGQpsg+W
pJlIYzjNOEHASsDO6x8hfK0SUpDjtEf8QEtBWnnD3KoXyqZPopOyeVwgsR98zZ4+AuZYPPYzjK4t
bS5gIuxOP+Y6m64FcfxEkSftACe6jbHDKJ7EpxthGOJEhseLWctwLv6O/VdwEyEKitiiUfqlogvF
uecVEt3GF96cdvOOXXab2YE61kLKF8LGxUeccV99wnnAogg3jy/zzL8zH8SIvOMHGZAg/4SQYyQj
0iqq+B0zGjk/YDEBrNcF4SUH0proSwAGaZb4TH+GBYCHf91LuHY9ouJsYO5xiPh+CzaDR2UItYQh
OqM+YqwGoF4+xjcyaSWLb6j/vZlPLJPM06OB36IE0rFrkAVbB9Ybmhh6e/AWPEvZVDFpsm5+ESEP
TnCf/HmaOWezirnbCBxfov5PAgNt422F/Y75xhAH+0XqNXYtOmPrgS4fSN6j7DpVF2DkBeUZv+Al
JrkgBkM6L13oRpsWS8bGEReOqZX7cjlSV/kFYRcxDnwRc6l89YU6oIwaIhMeWGvcgmEojEbZ9IRv
Q2KiIDJOJAZSVTGcgFYYF6RkQSZXNhXnNFZsDUTGlKweiRIQTp2Pnz8aKvGnASdBJqGhRNP5DTln
+yw5HQNTxmU4AdGcYaCnzkn1CqFwujShfGENZrVijsHWRtF/D3sLnZCjoUmXKULLcHDw3ra2OzXO
Hnwnyo4XFjWHT83ypKfFOmJUh88TQTDjRwwFx4VaxhF4d+fR23Uu3BgMo50lPRZlYh3KPp+FuWJq
xSofluOsciHbYLuCiAlIeCwOJwpiUaIETK4u0lhB61/ZuGPbfmMB1EtzCiwt6rC26M85WjDbjage
Wy4bx0MMdEFsziM+7FBGrnIgTMBPQkRGj9mPRDb4MN7kzvUJhK4RN+uvOflxynMp0UJ8qYlgu5dM
cHSQq8R99W2lDD4Mwil6DSR644aV+3QHN0GLe0Yf9l82U7dvv3uisnfIVkV01KrU1/qcR5E6WkNL
rccNuNcauNjKuVZRGiXrdIlUB+Ydp1+fYoHynyC0OeMHDSH2eA89snYpTe4ZjL9yC4k5dfHhNAa+
gF+Af+hXoGb/XNqRF+Obuh33/dRXbc1JTp1ngFRj6hd8riL5Tp1iC/918s1zC33VBVbU5vTiqdfM
DPLuOr5Ej/HJHX0olkob4YF/O1ILmfkcI7Z/lQ6nqWiDNW/Q4efZh+2xUt/WcN2zxw1zfURQJgbL
zgwKBbJ/fYwxu4VvuiP2+w6zY143ql1cliYJP4Pqp7QVt3Rb9xl97Z7X8vw+o8GsdLlEHPL/F5Jr
3MboWVEl8TksbX3H74R9lOYcpAQ/VSZ5AG/3iGw/86hvg9lvwtSKxx+hdPKw+29EU8k48yR78QoO
4YxcBnsmjAvu8VawjZ9YtVAo2k/eP1DQy8xWkGF31SajedccRF2oAMOX5TAj5EcgIfBoVe0PGwVM
dz5wGUj29unnJgJh+LMwirYybEB6pVE7aTj6lIVCnKT5hv9zsH7Tvv86vx1tD5MkGswzoi+gPNQr
OeyNxP9SWO3SVMJ1L7tINuY6PLW4QjPxxEmSDsF7jHlh97f9tzq0+RtnAzYFyOxD0elLf0M+ggd8
/VuARr/YRW0mTTgTdS4W5b0Nr0kGgnAKwhXApNcTDoJgTcIZik4PNR/L3q02kv8McvezecXvzX2F
+cSQqZt59z4hWXYMuxyKO+ygh7bg3MMrNMHbMGyq0PVVzozXh1y1hSiFWrZlzguphkHxLRZDsxj2
TUV2lGh3hRxZ3/FcWu1CBALxGHNG7WkubASczJgt0VujH+EJ7ZEEaZjhkxtACTiCl4rw7DT5RduE
RTQIIJRYqk+pz9JRxDbOP0vopvmmG/HmECjw3L6vwLxpQQm8QQ2CfY05Sx1bsdHOs9Bo3yzcjawZ
Ey540wCALEWmtwjePiEGilCEm9HTG8zX2YxrwY/ortWIhQ7Y206hp1jYDzjD6I/wcLY7Hp9qhI0F
60ONehbEDFsEKGO5HfxcFLQDV+a2xp2DFdLdi9VIbIHfP9r8ldj3a/wGwE0P7i3O9/0TsArAVSUU
p9QFmPD+YzBhMszZDCB5WwF1wsKz+3PgrGT1HGnmZggoQNlGp3tJAgmjS+oP83w/9v66aR944RdU
bKMEOyIwIo19Pbh+jjia+z//y2gcr5Q9Q1MwFn5BuPhgnQLFJshXSMk7zHcPuzwYMmf4iNHK8ATb
BPxZx9kHs1bdVICTT3wl8sBNP0QoAoe298YlgbggdmngTR4okXsA0gPGU83k1RLyHCA2FHYgdghA
WAw1HOi5NDKOBgMWiH9Dc9icGYrCpX1xzmEziSKWmQCb/m11C/6JAKGBSOOvuclmTDsYCHBo0vS6
tcWTcMp3Kl5ODicbxKjKA0LhpKElQN/lYHuMILWjZxtwQNnsv0/r9B9JZ7akqLKF4SciglH0VkZH
nKcbQ0sFmRQQAZ9+f9k7Tkef2tVVTiSZa/3rHzZcjjGxSZaIoroWM+ElX3kGFW8KxpKLfDPsRCk6
t2aAZBG6l8gkJfbbLvyEayK44+cV9wRclHoE+m5XE/VPdWWCB8o7s2wWAd6KjIfqCZopPFFYe8oI
pr8njdYtL8209n9boDxLW+AgN6Vfw/0AmnVByfhdpO4ZVy8mJ0cuzZhiGRHgm6OIKnf/YiESGM+x
M+tZ0bqwrqqHrpUSCfYXsuyzV7FQofax6pnbMDqg8iCuz4Fu6v+Gf9QFrHLZK/w+3SMVCvcDHazi
cadss6lA+frDR8WEM1hno4GHGcVkgTcaYsKM/sZuvU+Lhq51yOFch7N28vcdvx1+coywzgXMnutI
wzaVzWxt2CBy4fOiQBBeiWNBGuxOJbUar44ai5U0402nzIQgRZM39F28F1rmQqV+zeGRh53VrAjZ
pjCnyYEYu3gTucruO2OwScg5ou12ahwQ+wsjhegmbu4+Wx/ifshSlZf5M+JyIOYut0yRN78ZGyB7
fXj5TJ/zio4TH9rgtf54fNpuumvYWd/WDQURjUB0Y4BkIFXABo6mFP1K6oFdsPrK4YOBbefh/TPB
tcEF0bXFd/FkaTD+PENMq+2S2wqi26GyvFVO7Fdsj5KlMLhm2JKN0YxsWGY2/EyYfAdYeyB41PC+
xBGEP6q0BpG5J2OAzQ+aHUxN8uX7jjOsb24OiputaGwXCYsGVzowDLAL80rQtMiOFeDFvfWowzIA
nfsX3ROdO/lQ6Vq5Cg+SPtJ04rwEy+u1TIMMPT5C8CG5Jha0H8odbaLtjUk2BjJdwAvk11VHzGpE
2P3nJtKLf5z/+JNpPFmGcJfRArtzZm1ESOuJPGw+c7E1mnvYSRce4mTsTV91ylHmUAO/kGrIvHbq
RsrfivXc2u+pCbYZgWsmnBRAqrBE6VOZQy8xRedmEgdEbhNhQME4JgrGeY2hijI9N0Yyszyyn5bF
/MU7TtBc184hnYoKELR/yiiCiLTBJBvurgKxaea4UFBgt77mx39vEEuRwwjUMxQImDQHQYQEmbsm
gyqUmhSC9NoAOy9K8mqWBuirKRHHNa7tT1qDs4d3HG/dQxbnZr4oRNOgxaguDnqQSYgk8Fnn2UnZ
8J5O4vCjGL6jC2S/wgye0vi7wA2CuHRs1oB+mPU7sECIhjrDel+ZTn9d2QvNZ+S3LZaxqx/xHHUy
TkvRmqQjFBlsHcoVKOWIez2fBDYLROvS9uJnQII6pX0KG1RxB4HfrEuvGU6QKiHAAEYoWM/MUebl
KJzQ8I/7ZBmzM25xXedY+U60+eBiUrgPAxx8MQ8aBKAzHpzHZIkPnKRYvz1nf32n9V6X626uuQwE
ZCi2s2jEXDvAq1DcBv9uRdUKJD5mFNnWFQSTbhAwjxbcAywFqovZkZ4T/Oi3zxNG+n4aFB53sOiI
ji/4bSeIfpg74+e/f4Fjva80d1tEak5yxzJ7hT/NpPBoUiUq8uPT4ayARzO/Pn18MYG4vs4qQ/RB
q9C6Vwgmq33r3ON/OmIOgCgQT0W6GYPhF70abEFMAVmi5Bv/JMvY0wnPRDhyTsQjZ1MUSM0C9Ss4
jkH033kBRYvpgAG5e/fdMFQQPgryDm0i4Adl0YadSkdo0h9zxm3qeXtLOfiC3h1aI8Q1/rCUuzu6
kn9VAKUwfMPzkSjTCdd7+9oywuVYK/FR47OQGCsC2i0S3I25A+aw2goAhCuAM4R8nDexNjUer0UM
8rSTAZaxsCh3pAfVYG2YscRrwXD+OLKbzyVvMH6Ono7hc9YjR12jqcc38DtWg+eWgLHPi/g5MQdk
hEuXxmEtH4EAGLsyGI1/tkaFCZcOVDy3+H6NEfXLZoKazMj/BErnd28MNjeDVRQ874M5du+OzAFd
UNDwpsI7BAEAfsiQPN7zhAXQkoHd8v/kR1TLyvCveBf4ZGHvUm85PAI0X86qQieCF1byZ1xaB9Lj
tGBbMpnhDfa5W66lK4oJ8JXqTibBe4pBXbkwgwychl4eFk2OTMQSyijYDrDjc6cGEz9xYYF99ue7
/qhW3T2GOjPiknYebFr6k72yQCB96zHxB+O7fZ72h5HSDWSO2VHB9QaIhC/HBwhRtodspPcka40q
Ch4FVNp23ScLhp/m5INLBMBSXfqL5tJdvkH8p0Eaxe7GbUfxoX/vTt9btayWYY+7V9pLV61xv4G8
rWdQbjumHBynuMXsu221ZJLWsLtUS+Nq7qEFLN8BuBhtizhV3p4Ks+/jRQ4FqdXhy5aOFGAxPhYW
t+YjgVLYHCigARqI78acuD9KcCpH4rN+zpn+BQyhvHsfNZPkSKBepd+4GMCAoaXBa8z6bSgb34iy
Fe6/ZCko+UvD5ziPl6WHz6HX7btJdw2DfFZTckhQ3+u55hvX+h8XuNhyBrCaqUcZboCvSsd8m98l
mLEcHAAm6KkBNDfy6reokWzDqtMsWJBP2Gtg5KsBVKEHd9mTWHH29HU9T28vBnGRAS/bNv4RlLt7
cecCilsMQQAlAlxk+FxgDth9cAePs5sGIXxV3LRLiErmWNxCjIJvLZvUpcf1fKCySjbsmu8Fl9xk
36QqwcnnIIJen5P3Il98N9QrYlAJ4nrjr///FLis5ba6++oW9S8zSrlvS1RlYBwAhaCyjK1B6yCV
0QvEAZXomkUIZiqJVA2tRz9cBiFuIi10oKFJjMixu6Q3SqF6WXvKHtAq2xbbjN1KXDu+Ry78mnz4
oNrGAfdj9Qf1p/K761sfDha6PJRFJkvwmcnXdFZuIabxoezDAB5GUFyeq3LUXGJmYZfvjY8oPrBu
uxNTWoau0oHPGous3Ysx7F++kA7GHh31pONc740xnvYKtu4P0A/spEyXfTZpX8Eli4gKO8Z+3q5H
EVQbVxzA2FkC6b1HELM4Wg03pmXF9oThTYVp9duthq+ttseOG2fwbBSiv1ikHuW0Uy/B0t6iPqYf
gZjMejP2tDTdvQy4N6pEeO5ASucmA9nmlcM1YULcw6DEMQ/weKCDzgd/kNXiRbE3sGqT1uEq251n
YU/w1yB3RSVyFH4OdhB/A7kn7OC+MYev83IYODAiRYDNXgsX9mnhpPMC6YTqhjsX+wAM/psBPT+E
T89VUvaYtsGgu+q3DNyD0cnNnGFF53OIMj2yYHsiadRZVavyinvsobxgokea+whlFiMM9XF+cJZQ
SC3D2oap0sdcQRcgJQxFjN/CuyIomyFSQYytIHURJjTwjM7iUepN7xjvtdPglM6VGYCSYFVDD4At
I5SY3emlc2e1B2ndO3XsX8vf3+8Az20pIM/QuSej37jP3iA87HrM0X5TPHBH7+kgSC6DQP5H+4Kr
BguZanKlcmgdPza2UCzrPQ3VvVi+lvEfHAD50n/km+KSAaGxTFkOhfNk3oaj6z93WLJ+aWzTR3yQ
rgokeqojusCWqBe8b5zsnm3hw4cveDVi9gQwgY6aSgJCJlq3t9VXrQSSDHQqWO1Qk93abbBaZFA6
sBHXoxf9ZMOGis6J99IFWf2RsyZ6tJDBKJ9x74b/tO7PDOhUwedACNr0jHEYEJRTTlkPFeAd/IAh
XEZVWuBZAxb4Su+t6XVv7yvmEh47U9gNYff1GQyD68AXYV1uBhu+0hYo9AkjIdOyESlm6VbnwASD
+dy7BL8b/w2mhtCcgQh6C9gPMPKj4aO8F6xuet3xB1aLq2NJEVRUHoiWja8ge6ybibGIweZGcue/
n9sqHnGvD3QnD70Kph+SSOy8gdEiRy/JzhUSsa5PAKHNHyZdUARTLH4KJAasMm6IChodLAduAkiD
GUAgtV6fnLIhTK2GHpquG0ANLjpcQXoVKESRzdfgVj3WBfRvk4QDC+BmKWNnIESOylRD9wrRhqEl
kA9VNF401CM0DBxGHfw8hkhf5oDZRZamMBd5Aj4qGXYlUJZROxmVDsbMD74/UOwvF7nEEITqwWIO
yKvXmKpoVq9zinj0UrwfcrvM+ZbCr+gdOTH0R8pN/z2DHD/rljxZcuEVM9PjKUxofthcg6oWjw6m
H6rNnTorHswbmZ1j6wecKz/UB7c59MASluqjBG6B7Id/1pOgVezzCkgwbIeDw5OS6Ma2fsZdHbmp
CUbgj8A0Corbj/1m3g2T9d/clNtaVlyps6GIDSLXTGYoSjp2zNiOOAnK2C2Yk6S4iFitIqI4CsSl
PVv+t7C+sEBDGk0WNwFuVp8xcylIn18UN8xiVupJXvHNxhwqpgMbFXLLhzaEMepBn8jAVISCwgXp
VnrqcGnekENvJa4BPONryGQ0/3eJ4Bxx5My4cPmUT7u/ZElQt/DHjBxKrdVvGk5+o3YdL2jpmJE+
h9eQsnsHS/ETNKyh3oXJ1z/G+vF9+07ZQCmEeg+2SDblBmUr+bx/5U1lgMQJw+lm9FGfCu4gyBFs
ZYVpMcYHiqXt83XuqyMmloMJnGaDOMTWis6uHGKX9xoznef3+C7iJSqqSLZNqIpIQ0gt1tD/iaQK
eI5fSQi15B6rCPWpjRbnCUP7ycfHHGitxC7FL4/IAaLTzpz0u36HWUkdl9KG9Gyyh+tVSB0EfcVW
xuyLWDyinu8NK0b1EVO16A/t2kyGulUGnyD6g+WIzAcUFB5mt83GT6itTDBIrQlpNz++wJIwVTj1
ZxImkec5kuTRZ13FD4A2TKogtJwf5Sa/fTfNvDvB544O2IgJw8fS1+bo8yh2MFJFYCetlT9uQUj/
+hbZ5k6/tJsP7sB0dvfy1hJvPc/naqBNuUoQrusVA0IwGQRs/Ut/J5EfpKyk3W/FZP/w5Tpv0wlJ
oi1iB7AHeNmwbJiXaxYa8BJkBbHcWnd7ANsfD16oV7gRInoOJ+frE7XiQqzkBg8axLScNA8dMPrj
9dbdAYm49NAnGbub+9wqxO4p3DiPmsrqVwmPHr0ntBrUzANYmfRUm9D7wXBl8h7dsKZA74a4kAOO
ogw22z/S10eHmmNxd7aHZMfE5cxhyWMUY/pLFyLnjZ/nZtcCdXZ2vvckXDKPH2Dmg2FNYQEasVu+
Lozm+9Bt/hR2RsgxF2zOeBL1gXLQZey3x0zryD2P2doox2M0Bd94C3QeYNrlHiPH6Aa2tqtTW6VB
zYMXggMgZUidGggbjLFen+GXpFkfpv4rLHDYlJDQPXCiA2Zkg97wDSjBzDewz83sbAdj+zwrMFdj
WbhYrj0hsLwuLT/C1stg/Y/dtibc1CLkKuyLVI2OmTo6yu6B5V7kFGICxcZoBuzhbIoYwmQ24k/S
9gg+xPBXXmREX4CAcT/DYqdnN1yKmkYSuWxm5/JCOABU6zlnd3vfsJ/df6bnu4F/ocWwCMaD+TrW
uUdsxAvnZKZceMBhmruCfEdnm4c4QuF1NpKY+6IQofTlBe9KzIIsHOK4lGAP3xE71oNSlsYZNI5k
2gqnR5kuo7ZiiDF/bOuQgqDyjRIISVRdJw4AGKy0Fkz0RrAlWGHTVO7gb4i0ZaPwOV8qeFLAqtyn
f8ifse7je1+X1BE2MXBTsCScaYSDCZ/d82Gs8wMkIyjFMy674oKGKH8/onQEQ/laXfRMmO79gp6D
ROkT26oW9JjL9F0lkMfSH/G7C3PdHlkG1a5aUruY+5+7CwN6lqi2pQnmKczhSEMYkyxygXRPZgYK
gefQbW3NZ0fYMD1nTS2oPjuBMOJghVhypx36px4JqsQgDuwee6tFBPOai1M9nrvK4Zz9TDlAeRuc
p0nfwv6PN0vaL6KkjLJ/nhEp2J8+oYEyE6FY+/ezbOy/Y7M8Y3L6YHlQKHS7dKSScaZuDIoCbvoO
xs801+inBoKpSdZ8SWC8IGjgHNuMNLS724bC64grBlsqOFg6//nyjI6WFpARgWxjUoMksRUSlLY/
RDKKPJJ6TvxEaA32EEKzgVNvm229xd/trgGbgV6471E0EJRvkDhIdbeSHt01XCbLyRwU/aSARyUU
Px8sWMALbvKKPBPjVh6wQKTWgXsjrak7KGKsA58+CK06U8fR0YCVeOM2B2ZsnF3zsyNPOTD3hTM9
7JP8samuvTnrCn5//8KKo7ljKQqvBmyX54n/BkZfczzUp+eS7gJAHb0u+ZQu74fWtYcyHfglHIcY
df7s9IqBUTiT18qYofWyAfaHcTAQDswcPhzUGH7pThlgeT+HRrgHW57hIHb8otzrXan+mMm9Jij/
Ct373ZCUhPsfs5ivkIqguyaJ05Em4VxJmfc1YCsUxsPfzdiYC6J1lXV24e5MN0j1GH49ONPoZrj/
RtzbfLzw1sRWw7r51F5vXN6SVU4ggd9cODCD/Mag5qwTvTxGffsRCU8ATdd0NBCFMFBMz8n20KA1
gnC4PPi1zCt4GaKORHdGb8hOR3DSqXcfuJzfPAAXPcLIDSr+WL5jN0ozhaWVoNk+heUL/2Du6y2H
PqdwdVK3aYADowjIuOqo3NMjCzk+spMBB+PTQTcnhEw4iVEWBSgSxATQEMQmi88tTew+4tIf6l3h
Z4O030UmRm8dkjTwdMOlmc5Ob/sXO1qzSZh8EadoP4lStMN94Q8UV1lQOMmncMVujYEYbQMvxOad
IUta4QacLhJgVMTfTPiCBIR1T23XO/67gUPVxe0uttQb7iK+oXsYzd/g4OPT+hyhaNNtcDDDqTmK
4N7hDGTazG4C0O0Rx928b5Nk+0dqtT/wiHpizJBfDHLszv6PprB5elSI0RWgjPZRv9EClbTMXFzs
xWBgsaNhamx3f8+SmtIzTRFwoTPKHKIFUDzcPjSPsJpo1VHw42KxfIajcs21rshOGyDXy9zfRWYj
v32XyBGmiSfwao98mTrBarqI2Pxbyq4ZkMoPXi6FMIcRu2l1em15X7AkZqrkAT6y2xgzY1numj+y
d1E+GPO6PAzoTpK+O+hIxkMcgdkkbp0IS8NDvDSLISF96Z7AZV7ZGHhg8WLqC6M56GM2R73R9xlw
IpeBwnJBu/AEBYFi0dpw3H80ELxlLhcSTHXIo39Qh/1J1Lt954sT7fjM/JzGf0g+oV3xiZz6w+5j
kar1BrEcKyaOvOYOzBXo8tLBtdpEOHocy56r7PqqTerc6Kzawr58KJz59dKWxkAoOvg2dv3GMnrQ
kZe8m2bTQ9hnPLKRulbJNhq/t1C3jOPvlrgkNNM73ToXRTlcUWOOs/+ac4InV4eo+uzz4Yc1B1UL
lrYDgFAHsEmjg3d4u/zR8HrBkr0cRwzAZ/lctzkx3pPBNqPOYhC+OTMvgaiGCITNfsRn10N7iw3P
V4DB+Y4lgiCT/CPT+pjEW1Q2QalLqJzVAUS9Ny0fiqf/1X/vR6HYvXVLmXNhLYWOBCcfPWhDWuFG
Wb3xrTjoeAov2c3QTHbwMJYh+pP5t94SsPyIsZ5fFdUYeQDQNkAYEMIoIvLW4TlqV/oNF9+B3d0y
yC/sZeCCEFwAfUANmBOy4bFDbiI+wdYtDjxYiQ4OqgwYO89cOWQ86q6+jjvny5X3eqGdsZrWrH5h
fdQ5/C2TqMm1hsnAFStIS7SUZflAvMx/80sKhloIUl0+IX4YEQyZT24J34H5iZ0mPj/KLILab0p0
AOuMa3SGcIlo2Vlw56aGCG5fqPjLc/jGIxOJEmHtMKsw6XWxZKo78QOkvP8zXtZLnyugEULAy9ed
40+40/b5hIuZhMXmBptADejn55cXrtd3jN0oqezszE6GS/CugiR74inyC99uFY8r/cZghhINV0lC
DngDPBztG0hUag2Scc5tpMyaykfLrlb+x+lTKVF3oDZCMBnemo/wgi0pualwcIP5uZ/550eL7MtT
PP+7j/OdownvNiz3rrdidBABVTLHg2zi8P/tzzojJRl3+9LJ972/GC/8yv0xc9R3/Fv+cxLi63tk
hWw/3BsAvVyKTcOUiwovk+fc2p9szW1MxncbLg1IH4gJdEvl8nDre78Lv69ylFC8bMhGlylGZO5R
bvZ5pMze1JpDhYVDV5JhOstsh60t2bO7cX1KDKpBJ1DCNXBy8HjzZHX6pCBmz9GdRRgRv7zrS26t
3WJ+QnLl9yxmcylmX4WIzRV7k5ZPiGij7dE/4knjaGaIs3/JxXm/NTp33diqFY28FksLuVtRcmbZ
KIVgcA0jN66cF+LtcnTOvA8GXck4pI6FqwcC/wrieHs+OxTuZeilGFhV/ouOzWzXZbuW8qOuu0+G
NeS9dtBqZd390UzhZQJVXLLfhxD/Yldeadow/TokhSls0tcvheJZRFtXCKsQVPjJgzq3a51owNYS
xO1BxjD/N+uI7UA50puUBh+a/Ztmc0bplIn06zWMyNwZ1GOm8V99+qnsjvCeN3egXTJypmkNoe19
zl5MBM132GcMuqoQJHx8HkIv5vz+c8LouMSHCeG71/F4yqjutm/i9vQpqGiozqRDHHnfzG12r9aO
wkkC8ln5QIE8M7cNhVtFH2BK4wxNFIa3tTdr3nNcZX+/eZV7g2Kpuc2s3DNYQjogQ9JlxedrPm0z
tGvuLWFzTSOObeXjCUB7wUtlU3O3M8rFgFoVFvAh+DKXEbnHTM0Xajx6JqO+Ov4AeVyE32k3b5A6
7Kj96xPW2X27m0MO5A0WFlXHd0RSCK0bAQANvbV8OWU4Z7rqReIsOuOGzOtn3FO04Ms/+JLUiEF2
166hrzH7hIeHldS076HPxieVHOw2c9NjdMMEj1Y1Oqj4VmeuAsESOd7q+bRaXahx+UgpfQX8jj4e
6HsHsMwrQJnEP6KtVmmWaOfqKbXEeRwqs7C1+95Z8SjtPjjfDQKAtBaMDk04qxueEtggdtLjASam
fKRvSsnfKFUngPUf8oXgpyLlOuikrgpLwbfugO92mfgbg0fNMiCrZI46puPAFRIZHptX5aADlkIH
wSZAHH+r6FQw7s9rTwB5PES8/1TOk1Y7dLgm9CkyRzi7T9+iFxVP0NigkuiS6eywaFQxK+UhflYf
IQb35w5ZOY9EN02XKrPRYqAmOSoNKO0qxmD/WukQK37aVayM4Xjieljw2+gAJF9bd6QhXFgf3G0N
XRfc4z+wzHTKs3HxkdtBrfmN8Cnt5beqWv0GMyDLnBi0fBK9N7ANq86hv/64r4tiy30LeCx8fDl0
aSXpKuElutmORpmmQVFthjzCMVdjKmzR3wKrYry4atd0DTV57fBdblAVQit/j1vo68zGV4Af0Lro
EsztG1YCQJlTHPQ123t+WQyWuMyw/+h2ez1Pq78c5hj5UIAIBw4wznXqLY62M1z0dRFyMmeh06OK
cX9LxgMvhkhUMVatzsPnRM/d3+oV/xu9Qu+jsGYEx7jWdIzVy3SeIH4dAz5OeemuP+36mKXICMXu
ySHUIxGL5wnOktvjal/4q8UR7+zo6wQDg140ohrk2oGi1I46ax76jAvHnARggeUCWZ4rynG0xEGX
brSrXBTb3BbyBeX59yYFH2KCXwx3MKnMPdlCeY3QoATXZt7s0zVpAziT/JfYTgXkrJU+q62/ZIj7
bwXavRkYyKt0M6KhhNZAdV8nkYeaLftg6Q1EmpGxkRbvMfxyug+6ApEx0K3oJCOYd5SJMnmXve25
cOm7oW/+5ZJLt2yWTvaQGX3SDvDcfwaJTeiQsJezaciw3MW6tMIm7wbi0gzbo7ZpapeuQl4Z7+GT
aRtDvGaoScObXHjvLfZmpkPcW+/tMN3sYJkwzA/9sE/74sEYSlEZ0Tmprn4lZGzywiO2bXD+agY2
ipXo5dLV/ngEnINePv2r/vLzFgkX/8CAtZhQIjZLsnitzieBRwj/sAXo9m8GxuN348RMncnYpFmC
TERIXC2cA3yGrGg9BV0joZ/X/cHX6fYyAKzQmgGtDnlq8iDBbRWLhk9e1Vfy59GagkFXMK34SRDu
fzYvDTXuTZ8zE2KaAvtEflAUgr4G2LIcJWwhMGZvwIhJgUwWKqK+0Xn3WSQcYVTYCXAbU1D4UQyF
pLNNzB960tiFFKEyKwJPYMiJxZUY7t35i4l7v3H6EAnQAzI2eTnp086P+H3DhxNC84MmDPTyg/lG
8j6sfJw0qBaH2HHiP6w6OB/J5FDAlsKeimE0vkpE7fH4hQh1ZOQIswUPJrQSOJTzUu4N5qJ82gYj
eWZTXzzf+oDwLniqAUEK0BojqJZ16wFBt5hXobEqANkEBK1daRuLEx0vZmrR8C3ZcNjfscv7Vrk4
6wMAQwq11eLttI17APDNqbNieK4AKs0qpQOHBgzpMUhhOTOExluGxnn2XpcBc/Bu/lwKr0L1Bw/u
RREzTuC90o6JMedPp1WOFyio3B+pSjYuOLJTSvZgyIvQWEXkG67DUzUHQcUMIMKGjWXJYI7cF5sP
PP0jj+XC/OVssvczCuu1wB8dfkseyjZYm2dm7XBMhciCJDLQ9wg/Woe5hqBx1i2fObYCxQkrEOHE
Z/OUIEsg9BnnUGLXsz4r/4MBNjI+SKp0nyBHz6+N61hyikgfyoVfBOsjK1x6f+PpABX/8+nEzgu8
AodJtO10ya65H0ACtZ9MFVQnhuct8AjYPZClZ+rFFOxQeKFbE2lMsWtWssAy5ccAEAbU030v8K4H
moW+KliJ9bEGXYUbSjHUsVmc+JhgnczBIswJX4UTKIIOEKQ36AvbVZDsHgG93ZTKl6AkFEz71zi/
/ZAKQg14amNxqn/c4mu/YBf3wLuKFUYxApQHb49s1bS1v5xskhdOU3jnjIyfawLjaJv4kIDW4phj
UV+cPSgp0XmLX+IouvW6LVNt4VQHvvyWZqaxCt/zgenLDhPoL+dLToNjF2B6Dn1kfqlBUsh1XX13
nLvDz0GdFAv8vyAgTVuXUxZ7lh8KYJTmHKtIuC3c8KjmbHayel/rFjG2Z4tpkuLxuuMDNJsKYLNn
QWPmFv3uJacU7Mt8gEeKLfnAmmT95EMMI6cAKSw9CFJBhjD1miTOi7CyXdSChZp+cn/+804gqQgr
hZZELiG8yE7V6jPFA0tdVZBY59Lhsy5UF+O41537ky0+8WCOesoKRnEeeR9FAEi9nU6F9Phs9AuQ
9IoElUtziW68AATKDBH9cKlMqdnkyxuN2J5YbEpfExbwsVxQ+eU9B9revmLuinVTBO8GZpxdx46K
ZSJmUA5LRGHkYVqCwwJ98r1iQ1CgIJFWcnq2DgswtwvvI9m92v6096bFW4kVWa2ffYdBv4/RhHps
r6jC8I6YvE5KPQ/F9kbKalyMoYOB0rEVap5JAgQyL9IOPPYTGJMlC/RtHUDAu7PDoZf8mGBzI6ML
fZq4Otcv4rDaW9eOSnOGRV9zl9/TrnEYpMk2+4/it9de7Jw3En4E+JkeEQxN2AQr/EsYlS2wd+Zm
wLd6/NnD90q2MFQEvWRcs1OzGVBey/b3CrYGeRHqRnSIqc9xQHZBXpkLRAyfd+dxNWD60jEaHFW1
bfi8fy1eUUwnmd9nBAsMXCzfC3DwH6f5z4WkESFcF2pBVSTldDS9m+/tVFwKBi+2ek8LOw3oyzqG
zX86nw4asIFHSqMrj3semyYTs9RFjAD0TL319LlE7I9P/9NC2notFZhdSOggQ2MJMGNaP3SDp78Z
eV5v6I0ggQuNb+COHGc6va8Q/Vje07pj9sknsxVyPqGY+/3j4ldHwdBPfG4/S0jYn8sN4WkBqVba
NPPhVUEZ9U3+pzvXEU9wx6MLyZGXIlVqYZUqkxzqOlT0AKrEcWBid5Cvi6VgaGrDgqDMTWpYg9sP
Vd1caqFPgTfpe3kfb1VKGyknh4otkimYAn1hyEnBpPGzMabcszFzx6QjP8aU9O1PQyxk9lYtMfTN
9i2t4pkxek2goEM4D+fvaULKlogxzHBCMpIo6D5IZLFpbm7YCJ6Z/tYZcxX06JgPjvKzW6zihYrP
EzUepyW7leooA87hGUyciPkt5x2QujrhDMhVuGJRYkBhYg01I6K9FMwDTyH0nGskDO4k98xmioO/
dGufm7az0X2l5WTfl91z0Uf6tIoJNkZwkDCgL5Eh5dwUDQuRahDXn2HyBUZt3Xcb2gYOqDVLws0o
C7N7SPRPN8IvpfgbbLEi5AgS7l74DdNv3L6poITQR6qQT4mOYQikkFfsvJ4eX/NzzwGOneqG56EE
BqBCdcoXWuoUIbmKbG6AsKYDoUTWhHoB2IpvIO0Hkw1jx0RAcosZvPOJDvvoeMjXQUzDbggRQmA4
CGT5spXFo/Pv1OsmXKdmmMD8hgaLlQJnFuMXtDWxU8MYQqQCwxt5Ei4yhf3rWEpWQTOMOdzb4YtB
h6WW9dMRY5pC5ld9/epjgxi/91rtwtOESEbiy9nCxLKBTcfEHAmdkHx88lF2hyoDiXECFQ2/2YDY
IQI29NpPYUw76bUlRRXdFFCYbJnZqMWG5ypgb94xhzi8BRQQEqrc7OsAf2PhTHxO8h1hhGPgiEGU
HU9vii9UdEs4XRoWKR3AjpRTNTcoTgON84VIvFfFUKlqRXz1z0fH/BKWIkwRYLuyqJBaJieYtJFP
xcJW21EtQ2Ii4AdWGzXFnY2tp7p8uRHNFh3z1+5dmrk8K5B/EA+x5RF++3/kOsq1eG3syXXcGvsW
CYtM9ceIghF/YmPiWm3ZxanRtH01oxzFvg8mP4xN6pb9Tx/BU0TN+8/KlZKPcqXZyvcKiWfZuDw3
9AePAlOwWD0x3MiDYtys6lVzgrPwCcwJbilzY9rb5Ucm3RoODdmY1DJo4mXQ4SpVbeXtdy12j09Q
LAWhVfAsvmssYWbxAR7CB1Xaecch9b0NJu813HFW8wwDWKoSDuRFNe8uuKA4BcSEeq4SFFjTu2ar
Yp7CUsxWA+x5ibckd5SJGYOhcb4oNyKJ7zetkAeGczLHEF41bJ2I+jbJPN708WiudkgSSFbM3XTd
bDWCS6oZXZWbb3RHX5w35o85wHma7+G8sGg4KM/TblEfvuPfSkPw2duIcQAZCyTpfRBentJreFeP
6Hf7N1A9OuAQZSxmsBxHVwLqt6h99h+MHUsRVXoEIu7f+Ot8gzsMH/tsSezjGOmesXLVFz0sP/Kr
vjBWUO3ERtJ3BZ1OZ2S7Z2UTYoXp2n6waqDmwPpkgEI1o4kbN+W3pPlgzm+utJl0AlXldPmHp9MR
I3tCxT4c7Jp1/9qb1IvwqB/4R2DCEPBnmQsvnYT9g3MWpgJmN0zjUBCSa/vX/Q0QGfbXhmcse0Ey
hV8RYPK6TCfSTjlxxzNTZRc5V/br8IGfRcAc4BaIEGDcRdllRxlN8jhZf+5fQd2EvLl6BnBl/jHF
6OH4E1GbU32DmKLYgvyCswVbf0NSsGWQPC6Svh3Gggkbsw7v9V+/R3VzT9aliIE27tnxCyw75tIA
GJRXdZFMNSdcG8fzqtv390xnjMvr7Crb/kSfgsz2aKcQSd6MR3v57V63bvOdMznZQDSEWT5L4VgR
YgFWzinNLbNXjt9VvtIZVIBXi7CB3+MzZhLw3r/3sgSRFtMUkxA0ed+7psv+5D2P8DGt9tG926fL
zz9qurxQ5t3huZCnxaaePjfPkTkjjXFUbPTpeVIc81U5by/RwIKlO9IPUNwBh+GetGA0cJwhQ40+
s8FGnUvTbNIGHTDXgLqU7uMsyJIFRDMAHepq0MJ/eEq0Y5SVQESl812cxbgNxqHxz0UWLzVBL2LS
C2lMF8rtF+RwNgm6kJcrr39L3KnKR4b/NACGaesHLigRtiiEBsI5QYPhxtM84Y0On7cnPcRRhWWz
C2+vzQeKJlhFZOCVm9OcMzd4AlOB1pNOYJIB74sxBig3sCf2YZRWcDwfHC5qLYAgeI8go/w4X6Qd
+d7ARnzb5MX9QQ5lUvPR3UrEIbDucqgtj6iD7GqRiI72VjtxUPFjHI069SwDVpB2YdDP4AowEI0t
5AjTkr4ME4aYSnCESbvowb9ppz6aE6YkytCLHy+4ebQiaAEZXXAm6m7b4uLMwB92mThdOY3fHbzO
IUOx2MSdavSTL6W80evY1xk3x9ikr7gt9I2mBq/EfUOhw2GgdqojJ+0XTtVFZ7IGefX2jlxu4MKg
JLIhd8bGmHTSG6aesAkKbu4b9xjTJd4JPy72HCZQZm6bsDU5waGz4Z6CPJSf4GVRxuCDwQmFD8Gw
4mS/Ufuk+GNyd4fw0lHTpI6peeIMn6S539a7Hg4IHLTcXT+SvbSF2uehEKwpt7ian0tySl/tXJmn
skc1AR4vipjIPddLXXYNQvZItOtN+5skdhSm7rqGkYdjnhobFmbsiY88EmyrHkTx6UBkjThiBtIX
E9DvQyHhiGLx66DG0E70x/TyZ8wq8tQ/a4Kn1bhQ6/DHqMIxk/KKlhZ+uZv+0bBWw/NSAK2sls0Z
wwplD2GX9Oj4NU2CUIFaZUmqt43A2SdiP4GT8B9L57WcOLaF4SdSlQJKt8qBnO0bCmwMQoBQQIGn
P9/uOTUzPW03jYXC3mv96w/YiYLGPEME54JWJJMGPvjvenkdW1yfSiDtA6Or9RsL2n2N/dUDAhYQ
yemG9mhYPgRIV6UfmyEsQRKBhj99bojRH2e8ep8v+FJ7jbl+Kf71kMpS3DKn4tXmq/duGdwQbB3e
oALWVrc9UT3WsNCkuDTHL+bK2dp4T4rLr5TvB3C6ok9wQJG/nietH9d9KAKlgGU+hItwI10o14j9
sgJqkv6QCgELdEhq4Pvphr3G5Vzf5rie9uPnlVNMHuTBfd+E3UJXBE2qQcPBTnNedouiJnPoFrJj
XUcxL8Rb+8MH+lSM5wJsFIBF7GeEWVM+corb3CwSSdm8OEvvG52kZwj8+bWzOkaWnpyduMkPyHFS
CkMGrldmQLAOZzxIWPcxSrzKsVHMMEuzQI7IgWYDHh+wls5E3s5MkB3pVRMbGfqbEDRUxo35LRPp
i0D4wEIGF+Z+qmoJasvmQ+2Cq3eeHsi4yWGLwchHYCPDDefz5OJxKaL8wmAq7l5PrxhpgkIxYC3d
MryG5IdQt10hvUpG25wov4o4t3GBiZrqXX7KHLe56P0rZubw/YE95sA1mW/AJH//sIBdj6/D1J6c
R6wcSbUYzMQmY53B5LFPpG12pgxraThDVftnmEgTXSQgxQIr+Q/0yhP6119pimwhUHjxQg4wBRz2
Iw/NaSwzwwoKLBDHD++12b53T98M2VdZlzj12ixDegDuhzZ8SnJcovyi85d9fQ97TyRUASq3sSAv
RRrRi0PyWdG+vCGJwGTaqFScCXPSeyR5oymuQuUJOBSpJwmpP2SGx5DqhYwaWKJAWnlWUnq98XX9
uLkw6wEz2DwfbjXmwQNDrqAtLzCVw0PXPkFJhX1K+YotXQsBC1VuSYNWdoJlTbwqtRhPq+pjeLps
kKoBDN7WH2IwdbRMTfqoyRQH3pWXWMADuWn2mvv2CmBOemH+AoZTTi9qVr7SH3viCqiJLiAN+B+q
ARBGGZrWAh4lwwViGhFf9MTbRrVUOWAOT812BRdXD9t8hoXwB4fyze0z5kZnEvvX8UL+xtsbztkA
ySWfiZvKcsxRBHALPNp1E3sYF1e2tnymp6MuHia8zWu1rlEO0btvSF+KQAmVHXApJqQqWQXZF4Xm
jJlFdOOGp6TnQ9hSqulouk9yPs0T+QqZ6j2lQh+6uO5o/BbQfB55yr18ueD2BLfR4cikakdVjRcL
WQLoOteCBfvPSz+f68O43Bj2FoQDbBEe80Du95v/lOFNrm0qzxEZtPV8qHw2ns5OnrADKotYgI9L
eTU+VAn7JTSM7uKP2HH/SrEJF/hmP/08EOB7xMCo76cGgZFsgER1NsG/oVGdloGxJ6QIk+dfRqDQ
ZihunynMMSGZ6fYNq+mAWTUbtG2tFGzsWA7gfG3VWfXXBb378Q9mbIZYgLo3agz7MbXiJoEzIVgp
iLBBb9m/qoCiIx8C6g4V3v4gyEK8pohplykVmBz9I3nwXKpvXzpaGYZsqPkwWt5ZGJ1SSJ8o04gg
oM+jstYJ91VwhvQpLHAupWRgP5WOfLvCkpjo+otobDWkyz94xPaRIQej3+EZsKVyNcSOZN7FiKmh
ovExxpMu6DSYNgb0mE8rYEe7E3bSOd0XrSUrAHHvNAwXVjO8KW4e8yrJH9guWYEkXIko5dVfRDH4
2YJAk3Jg0T5gsID+Ha6dbwGgPPFCBmzAqo5gXOJIFVpql1P9EiQ9lmFgRhWxXBt3iM3whKIVxozT
ZJEWhqu091iIM3a+vf9RFE9cbnVF3UHBrGABhPOpyKnDzZkJMO1WwG1iHeJX5cScIeoNE3Y0biRl
TA13RWqCeQPEcwbfWJ96+svN49Lj2lC4qQASZgwPQf1hyvYs3XkvozRyy8MEZoNSTGH5VJijCFlL
jKenupd/ZNBaqIo8wU6FHzZe2m5vpJClCK69J1AtZG3cPrz2NQWdVpmAGY5uBNETfPbtf1hzWfkA
BI82hDOqB4mhOYx/rjEKtLS2nPfKOCFMqSX4RWFfrEpqA93rZva2999xc9QSpYO5QYwAJD9QQDt4
BLYxNxDPnq0PQyksJ7EDAfwwt0PrfqQpR5Dvq0TZlIS1Mt94bptheS+2pcnjwkoGwhPczfD2A6rF
V6wHL4Jon3uxIH3rKdpx6LyzatgSJyufWdEwl4KFOYpGWGdqmIDNG2tBh46rpb5jG2N5rC0iYLDe
ZsDJ2AYxTc5JEiGsTJAaoRh7331lPRKZSyOMkeirDyESTjGSD6oWEfurXsi4cn3+xcbA4pEmkNGv
8+IeMePVNFLtvZEeMJOGgJ0345vqKfcAyN06tj/wt/tiBuWjIkcTYwJ1feg8TUMn4Rkv7PGgOTPV
xjvk6sOEODRLAHijmG8bYnhfW5mcI3WNlMeAjfdA8uUD+Yry6w/ynkrl9onqezk+8AyRLy26P5sA
4AuwIPUQpfQhykSJD03XadltcD9gTnHDgBS2h3/4wI7N9aCDRsMdo/uyNEcUVKuLngiPw0RDnMao
PK6R+WOi9Uyf0FqkMeLL7JnemKPV48YGsiKHVWHUATw7tokpcw+9j6sNw0R1iEgFbZmQp/SCd15r
Atc7DZK4d3RhNPoOgOhojxjXDq5oF09aPELZ8nuALYsUw21ZwZoZQ8pOjWq+wzSMqSADh8haqstC
5hK6RTRa4sRh+Q2Fi3kA4eOGxRwxRpSVwecA92MSilhHuNjwf2Qx/GyKD3qE6HCmhn0iT8BO7Aid
ROconuTGj4IGSeMCAM8Mnj9yFvdvujA6GE9B3aQkUh/cbsBdJC92yZtN9eooeXBBMVjG2QrPehtW
reLrmpM7K2GV9Pm5ju8THHQEpjsQFs3yjLNTNmf4zNDVonURa6w7YptJGba8xaf14Dffcb/DP4SP
itzPl3cZsTns+4jGKelg0RfrDhDSVQxIO0szC2/ZdHSbYMSsvf0esat5YO2fwysiQIyjHt5H4XcI
0RhtwTM1Z9c6aosv6TBpq4UKY4kqxcbGgAk9XFiFcp/Kq2pD9Z488OKaazoO2yX8yiI7VqrlX1Uk
Ohc4K1Toj/BqrUs669GuGc2o4Prw2mK17ps+4m7gQJMKbCRFAICVzvonPMV1xbe1+AYi1kzrS3RY
W/P/J7ziYsj5m11hPTWcFXahw/ylRVo2q6Xf3N5KeA0aSX2jtGFGl7eTy+TQIjLPtZWixaU+1wBE
+THwiZ9LsTvQ4enZjHX/zRZ2rXtvIKVQgfl+m75VkqXKXTGatp9lU6ef7rdBHCCRzdhdIkTrULG1
6GqvtdFsqAh4mH6uX9fH5HV6jNB4RBqj/SKqxCTdj6mhkcCO+HvkXb18IAK2pGwImzawvvodm5Nt
BfdhfLnEhRoIaLz9O7QxlfqDYfYlaoZxrqa85laFrZRSNt1Qhufknou97YL3RMdbc+b9u+qXA2tV
UHexouAWQC0ksIghLOX9Iw/RWBIE1NSuBqZKTU2dRxmLp0HpkyWkUSzpXk93AHe5B4JmMPr2Ph8M
7q6zQoR1g+FrB1FXZnjtq35lJpceYSibOFewJHQbbpIaSDyBh23XRQRmU0ASesugq7eDVvWvkgec
Sy2IhlPPuPk8vl+GALAgKIiyZOZGLybAlLMYNuhFfOsChscj8lAZwVeh3PmIDgi+OoP0MkO8keeC
nzH9VKJRYIpiUfjWN7Kn85HYKBjz9jgD+diRvvQIJdWLN8Q9DVNpxsu9mDozqQdyvt9Eh2oxmfp4
lLgldi2q3+ozs2CS4GGoiCCdQy9Q3VLM4tOBZAxaAhvLCQGZwKCZ9kPa+EG5xlaVQZGBzXPirbhA
GQk/iFNpARhtQcztvRfS6Cs1NkQvj/Yd5g56QLb9zmN7NurYImCOzXeLBBRSH00FFjJVHrZdfAMU
n/fT5xHEsT6wvhCX6+qAPL/q1bGgFsxQMXYdNqFuvmNNY3fFuu2W2GP9h71E1WkyHYO9HY7CFC7t
HVoORHM15kZpVx+iKcy0j8o9QIOKjGLMS4w1j6vA59lPttkFtMqleYEpVbErIoVEq2lh3NZgrEzd
DHAO2INQFRrGCEqewzMcH5AoMxiAxFSChXqQkSlRec5AJvIEj3sl/A/QAuF4Dv4BlckgYA1ezQeU
r/6F4E5WHkLueg8XlGEIKGpqXoDUmhwKRnXotBsXbQwRoi2sDDoaxRWO6CS8bYEir0uq8qH0MImm
ehO8QfSUeLsOzs1wqo9rwBYnU/TlTHVwOvBczgy166Y7KV9bc/zYmmQnsqodHGMymoyW93/wqXLU
tgYrJMf4AwHr/YV/BedKmzgwww1G7V8FXWQK1qkvdHLEFf/WeIej+tevwesRcXMqsV2BqeheiIqg
H8NFfQE/kYQIcipYtP9pIpTlYzwgzD0IlPC6Vdc2BhPwiE79ymYGAiMOci2QKjy3JONGqyDzumT9
4mIxwFhLhmXNwAirLYrSjQB6tgNcB+VEYwhB44rkePPh+Sw5OveigyB78tb6o4zRgbRxKDAEGYMH
gwCE+8HDKx7rNeR/pqfOdqyiUMraF0W5f2hF0EIjuAvuZzp80SPYS3AI7p2OB4eVCoMinlCerC6w
q1DqAg2zcQDra8J09rqvfplPU61p8IoM4ejFsaH0phGC4YOvMIwCypl/kpv390DLPL//SnuR9860
JH1G+nf1Z9L/CaiOyvt1YsgkLDw7H914gef8x+vboKESJWRXWIUXGyiVNSNgkHfUnws8E2h54yLu
xmDU4Nsdk2ew26dfrEGgOrTW+GxRHakT9Ap20v/B2r49GMIhJY2yHmRh0VH9o8JnTsDNjOHQPzgZ
BJo7lv6Z+87eiOkf+e2KwJHpVTgSqn6SZKjA4Q1yxntI0QgVGLL5LxvExTcN78KQGWoEQnGYZDCt
TICrEy4KMuvHV03oQM5ccw56fJ3WgbEGlcGKnGlfNkEnAtxa8lHWXczs4L5QJJ4tzI2d+4SYsqme
oNCAnEjKTGgys7j5GUszHoHAOejyASKAxOagtgDDjBKfJ2lr0qEAIlPE/7W0pkeIwVPIxsWOw2pJ
d1TQJnyLAQF3MqYnRxM6BaeOnhNSwIofXrL//x7SfI2kZNok3NJZj2dDM7/N/+MOotXjN9TQLDYI
OqX9eylvEFuxwgB+Mu3+Hr7yjWjy0XBfhNSw2+JkqaJ8VGb5SfsdoTH+gfqEnFlaIwi6BPkMWsuL
O60nOZvxNN2LS7iP8ou68lsI/CCmQwkiIOoCz+FFxh/cu1W/4iHgRiN7ALvHh/OLuu+E8g+m34cc
7R6HpPtMP422dyHOXV5/4EmAGz9daov6m8t5RdSp0IH7T5iYc3jizZuuEsUDe6yI6Xl9W5fpFXov
F/xs7dSlHR02vKauAoPHkRuIQDrwNOYUVsg7IdKWKaCYguvujaxa5r0UApwuJJd8SIvQS/4S9Fr+
bUG/RBzMsNXQOTg4lhhbUrePGZdma2JlDaIPDiZYsBTdN071HgDiZC1z1vLTh+cIW2L4Pth18iBT
bFJt88wynKGUn342nEf6jJ7kFXRoWThiNkxUHf72N7pwZgPBm30+LbmXPh6sRhh3vIOxY5RFzQmD
cAYwWEEIZYLCNk3N8/JoNHXuDwhh0E0lEsahSjkPDU2HWzcuYh62OX5Ow1J6vlaQwgTjmB4FutRb
TZQqAoilbAbVUEK1Ci7YktozDGJYZk3Cl8sjkk+j3H76VFCbMGOPed7ussevkMnkLZicBI0Ukd1a
YoMHQGZ7hTLMz+GhXsO5KzD60xwciAQrPsMzK8Cze5RQ9h4G/9mnsI8B1S04OMpvASsZM08z7kZB
ieZYCvomrJQxvchzj2QxpjUQ5xgZOlNwsldb9As0qdDbUo1iYtHwWPAVJYbl8G0KAGJQDwjhz/q2
n9p4YkAeYbIHyekkMlRxaBKPDGSsEQf9JZ1GZ8bQ+DdS/WPCAx7ZsUR+D5vbXj8Nwm/qTbbIP5PH
nMF3zooDtuGzZRdspAMYlwBIu/eM55PUyYe8P0gR5eVDDT72Gs4WwKGoiCgXqf9HMHuCEouOfw06
xdTLe7w9TLqu8PAQSeKZn4d3vGEMYCFX+RDSJXI4AcsBKJmpGQ3BXA5RFBho3n9e7If//Fvgd55M
UishUXIsOMLRuv87WEpPDjbPQ5LNbMSHVGeC4vQ4U4WwrUFQE+bU8pDIXczffucpXX8GvSXDWe0+
sz8eW1PD8VB3qgGEzrrzO8arirtuR1H1ElsFFXXTpFc9trB6bIt/BCZIC8akL2JG/8Jz5415jRhy
MKQL+XuQVPk9cITAUgkyn7HVUgtSO744AfxJFrw4reQZX/CFcSmEKZPL/w4BPtjHo5zkBexXwvCE
P7X+scWo368RZBq+A5BJ2aqIRFAPXIPLppzsfz+Pn9PvOP28KcQ33hdyq0npikBRcjkd/MbOgrIT
FTgfjqvdDSEp9hT/bJEwzoCeu0j61w2AMHMtOd/oW3k/zhYcIxB5mhCK9s6Cg+oB0F5f0Y1q2w7y
3FNOiH+7aLhC05oy1lq1OEJ3cUHJvQKu4V2kjn31mtxeEecaJiY/EECXq8tJ52UC1WYQ8QrUSwwP
F94v1CjKBhij4OGQTLFuID8GoJorJwMzG6767wyBmUvtHPIIB/XfKzmLTGeB7zmjoveoQg0ja7ZJ
lMOUH1Q0dH+MtAWhTTBSuWz8ODjAakfojfgYo0sM5QtLiRkX+TmjSECs3DFa4cmE93Hizfh7kHbx
XoPgIWoX8WHuxkwdwszYgZ+coYSAYV8T8h6EfeAMjhYflswrbQOzmLepyHlnlfmG1FzNtFOnr7IF
rYhy4nNRGgn/Ub3e5cQGU0w9X5HMIZ/4hUOHMFOtuLq0ReDi5MryHuyR5CLQYfHmzSrOjelr2Ob9
hGaKimSleaWWwoPByQcCVUAPQ9YY6+plzDKBeSK8ZO2xpvKEf5Nh141RogotZ8lrKNUybkTCYalE
cVzECGiGUR5xSsOGk8L9Ttcq3KvIv17RD5gRNpf7PIG2QyUnMNipSF0hfmiE3znREdREz229l7b3
v/dXHnY26xO2M1NWT4RIJSxSmDwvFg5k6VSQbLgiGII0CWrkCh+AuY1GiwkcBeNz1v9CfbzBo/Iu
wWj6nMi7QeEZ8+CTUZbrjLunV2xC7dlrPRxxwwDaQ5Mao2qK8MdCIF5CsfTKLOJysvjdSeLhtNop
jxVn6gqmJa3tgPRnjGvQEjFVcMyIn40Hpbop3O+R7mXZCiwR9s359gMrlOoWa6W7cC+tMC8sEwke
G43nN/5u+GRqaTtDCW+nurLEKOVKCdg37jukh6y/VRBWOB0GKNCkxjQCKnwqbzhMjMlx9LwysPbo
NM2gvIe4dIaojN4wMe6od/H5lP3HEF+QVH5T3UqC3m1Z+HK1s+oQ37JQGUPDz3wT06Tgs0Z1BKeI
PFR6MrhtjJbcwUr1y3SggvrN1e9i2c5edvRux+1vo0xhhD4z0mGINlgq16kxhOK+zMUqQzJRTena
G0hQfGxoQR/+LNC/PaPrKYD1F2S7L0IT5a2B5yfEEJLukVH+YW7t1bicY9V0mFuCwhJcUnHOrpyD
xD5M3tvbL4sRlgaIFAOOsP+F9VwvMZAxfzLMNZL3B2aVDfW5Dj+nxwbmPAac/YmhzwcLM2wEQ5Po
mwCAg2E1mnRtp3igKlimrV4BKxvaWpjL+D1iARw/XoGCgfQ7vM1smGG4OnjlN+vA6AzBTB+r53oC
XYG/o0DqJF/F8JlGBIok2ooceh8E7KD6knnjoD6zVyGvIRyq+H7jGODhKo/FTMQNvQDQXFt/d8z5
KPcmkBsx6+W2hj0hjALhWXbE/ZAQjj8dP4jlqhYuWPRGl3jEXMx7n80dXRtOBvj+YXqDIvtKAT7P
Cz9fqttB3N+4tjJ2jYD8qKQS3mDDggfqLXa2iLEvhBgWghNSikvcvtNPyvSY+wvkhHr0xOtxTSQV
XNC0Wehp5kYFEwwuS46/IvAJMoOAFUEPGm3+8ZDOYYwj4YwCtsLxUjTMy0qgA3D4RSCjKJNJbMd6
o1zev9BBVYRJcTTh3atiUczDBorlY2Mj2mCc3ajew/KqNQRkMG6Lzc7Jp0b4wdKJPtnrpuzgcsSt
m0cA+Heo2QguBS6CGzEkMF3Q0EYzIh5crEvRreyM+LKg18U6wCeQMeIJE2S/BCbpJ2rQ6v87ZhpY
rhinoN2xxCNRjy6w9Hsokaz8gp/IUkdStrjcDCpZwx8Za90w+QgbA6ICUhwPaK1lj/4SxjM4nEjg
pKrBFpZZMFDuiTeCEcHcgrcr7DHvAcYE9XwJX4xZQLfV4XowCCRWiG3HxJtxLO1ueXDvA4nAmdWD
tblyAyE0xELb+Htgi4vAkhYTIoWZ8MlCtk/KYuC0xh31rsQoHjmHuGv1oIrZKG6BhQWOaPBJooGq
cZBjecusgzUja4LD9mbQtPmYM/KZWOu/Mtg2O+oniskrClVXOR1gTFrOyOcUWscrcwSwsxzttAtN
f8LmaZ+44wZCPQucTKDCcbcs+KRWDP8iWkOgZnXk25Eg1GdJ6Yrn5B6IlBK49wFPO5PgDI9bJss8
wBRhs5jgh/DBeXR7B9J2z3+YVMQXZym+wJzViQHXOLSPg5V5+N4w/Eua2WtGoerTKvsCmGZeg6X3
lbQF7AucuUT8FU7DDpQxzFAzlw7FecSsbM7uaDmbzc2Zfp2xtHEpLRm1Gg4G6z/n+cOdz2nL+Cy0
pBD3WMNs3s50dxAxXHCpmCrdBdtzdvPd9KvydxgX5jg74Skw/ZYwWYYF47RjziqrLogr25vKk28j
/5D9icQjcjplzvI0SXEmi/GgDtRwwGoI8ivCpUeqOb843LjozxzJu3hXv4s2ml+FDw8jcqZtmH3i
DeeV0VuERLg3fPpJs2G8dEhwyQ6aeCR4o8V3/X2Q/Pfx/gl4xrClHOHg/tc3fvf0q3WFQzFh1g3K
NogdPu3Pg2sp1hyebR4Jbu6MZYAbteydctKf1NtUOaSjPsGi72pMgFvA+vPzVZ8opLuQlck7uJoF
1B2BPyvyUv9XQU8+ZmKBGvuUbCx0lCkYoXYkzXx29CxXPH4YQVDbrEVzwvQ5ZSUCcNReTAyiLGxP
5fnwBUpk+xeK3DNwc3/KNm8U0meKbuo6Horn7EV8wKoI4+K7gDTssYtrlzGeNli99z7jxX/VM0Rn
eLb96hHdSDbZod94Tw49sT3YgMGfCSp2yURZ0zrp4+J7tKkR03G8LJeFY+kBGxNbS40XnWtC12Ee
4vZ7Y0PaXjLCS/HNWOUS4lR1YBQbC9MjkECmiSkKJ9ZvlkmqIApJcgYYOv8KB3z0g4x15lgxHNgn
bO7YLavZtE8Bae4fz5jDf20K1jIXsvI3HWeURQKaRUeDY82yiXGCHvNEED7sIjALJPIh65gK16vj
i8unfZ1MU4CB9AFN6TPI+XCXaQF2mhwGSgIMkBEn8OTyKCa3mTSl42rp7qiiR/RVCaQxz2vHKBdT
La2QoAluP4AbY/yoiu4piayBFmLPn9S4d34SnSSp0e9lYi75FKyltEcr4U7u9ESRZ1CC4diGfk5I
fIkd+wV+fPSkNC4Xj4iJ6hxOZcyvUyLOvrLFdUUrH0gs0owWcvz+cWXGOZ2ua4Z3Rsh6Mnkk+aLE
ODyL0ISQTHOfEQNALYeJN8zselKt0Pek0ukddlCl21gLeExCwcZm3/EhVeGYp6fl2YjxCktHHp8A
rxQlhN/xDkSiHqx+/7YFeKO+JefImOP24DJ1xjzXItLsEbK+TcTikxENxBVlncHKJ0Q5n1rk00tL
QPL4GlR8TUxB/JORdEAuIFRqIzbmJoHlbGu4hVwcyNVY7la8LN9Ack7FW7WRRdSfCAXiWCLJ5wC8
EfQGiDqsWpZnkTD4IiHKhiYJe/YwhmFdRWKxq4PLRuUnZKE2fUYfbGfyOI+1xHnuxDE15oLORnD0
MTGEFI1M9T4pGC+xSz4QbIWIbOjwmZLaAb2Yao0Zl0h4IlDQPU7PmWhfdY/IOtaGh4/Mk41T+ACl
tGb0QReUX6zwVBisw8zjnhMdHNwa82RSPpRaMLJ92hBmCTzHMiUUeJ2JbYVIPuqdnzPELPcwpzj3
YIIsAcH8j7NeZskHAaD4Z41ldyhTqP/7DUbQxaSgbGOPWGfOOoCUzLgZTBejJ/btepOxIkA15VI2
KWg3067HN3gGczrggtzLURRMf/Dsg2LkWnMZyYPSCugAsAT7pzNDvxdr9Ag7P+n9Z8AxAfy6RB3h
UhNZomZxteXrvrfQaCxvenhVhEF2zgMFAY0OHRwNVnoR2e+ABwcGQ7ZgHQCWeK6Yk7Ha8lw+qBqp
QEpxupQTBYSAKNhIdvAOItYJWviGDpjbUfLKUiz3uBamLREOnJRiSSHKn2HgBVdg/SGeY3UYQfvw
KAUEpEPnCl3NAKMEiBvjchW+Zu8FOjVGWtSfDxLVBJlTWTdzagEz5X5Csnb9ofpBjUm/okBuV3w0
bLWaVkUMNsDQzbQhuXqwwDo4guIfkYfKjUP5mWGx/mBDBnAVtz8PRgSFnKc9wxTRZKft/dtyKJDe
diSi+Ea3tvBwGrw+bzbZ2M7/6s8rVEzi77DVKTwg8CpU/MZNHp56uqw/LamQOoPFSf39z7k6suaj
mHveOEnw568bCFHGWtdCaQtea43hkJJeiRMO2Tlft20nHGhYcYvf/vv5XXxZUMkT1enD4qvzpA3+
0kRl7GD2fAYff9Gw+mGmz5oPzS8YhYz/FfrE9AGVHIcvLAuSN6OZS8jErtGDCzTAS/za5rAUlfuq
HONwN5Fn70AjmhQFAv6hM7EUHWhqHlPbieeNf5kb++eRWVArx8DvLVI/pKV30JcgazkPqYo7Eihw
6+Lc8mJ0jbQTm2X8qwPz+GQCtZHwyhQUCMoDQdI5BIYQJTvV4rKvZ9r5c7ZOh12xwjFw9kqegpgT
9NMX7sREaS0M7q9Vsbol3MiuFL6mHz/JPCgcHnZpDu5ZgZq+JmQcpWqar7IfOX1OuhRdmNPhArtV
mHDP5LQ7Sb/tl0WH/lyAwXe7cnfTBTh8D9UpCG1s0DCtiLLvw89Wde4JeG+Xps81jKgIBMhhAu7z
m/sG+/Ao+zK5do4U4nvkQOIKSL5aPWYc+oSvqIPEP0aLPZP4zQbY32lcLJqYyx0p7P59k++L7xwJ
MMfbZkMNxReMV7zk4Bz//dEoYC7YEg/JvdXzR2IDrfgzI5i25CxENXObyUNmAYQp9Vzo7nsFxZ9m
flYtj0xqY5vbGZLglEuiq2H5+6a7xo53MTxcGMtEOcQ9r5PqgHEOYAyovLDmYgw/erhmUsFXpMTL
0VTz/+Cd3jeFHWQM3nY1SRKM5Pv0ivnbzT8PPAiDeA8Txm3E5be4/bhlIQJyfYyAMNIWQ6mEY54X
vzw0MSPxvbDvbEMLtwUkywSYbPiS1CQY8NBxnWr6Ae/CgIXSAWKvmUiJVP8N120xLY4wJ1T0oTZ+
YHlEa/uIGOKxtFgfjDHf+M/8CPNApgW/EpsRXrw+5m4gIiwgfRNVXx8x2KVtFADEkRqKlKhxt1Td
DgnuFMsU65c6yqC9Itrlt2ZN+OAC6gx3H9mpsr5j/Io2evPuI9AvmEO5Z1Dpf1O5gKJjJEc/jplF
gkCRqeUnpAeGa8oRKmnPPl5C+YeRsBoUn0nCmtxvngUoBsj3iZcQQ/yD5csT8DqFN1zcULMpBmZQ
KkVEm75m0vJ5QhLNVHImQ6MOLD4/2kLNs7rMO7zIr5ZWuKfXSKr5xujNB0V39XVZ3nGrLPDjoTFH
Muv9vMftQlowrWN/OtnotSkh1aTfv4SZscvQFkKW9Zo/iG7Cmo+W9EI+Y2gciQPtGJeDky+HqOAK
p/d4hHukNsaobsTtjB8y5pdWjPL7I0x3zJ9CDSGnMfUh9W3WMPVeqpiKoWh0Go1BOgakOJhivdxi
JgXpBZ+TvzyPoam2e0hnkAgqvCd8vm4CXmp8yy10Cw9z3yZcPJDPo0LhJzq86R21C6FZ+Z+NeRE/
z8MMNIvUI+jjN/q7C81bF6mmb1x+3/Y2mzQ7DINoqa5EYjav5OKcRdly5roG6Eud9WQPFBF5e/CY
wHb2++3i4iFrpMVa1ad6xwxFobs9s+B86aT97KS1qUF2cNXl6xIxpmpx3uic+zlj1N27KoImrkla
Eb9khIibzs10WD0XfahttU3GjcI60ZKDBLqMy/YWv2aHZW9hJ+axXF1mNlY+jEdiJSjAN9YD+ZoR
syTw+51mwcdCuPxYavvDAt06XicrxM/FEjiKYYPti918k33CEcA2w2iIWYTVnu4UpExF2K/Us57S
8qBx/sDHuAZo3wj4iC8J0Du/zHLmGgfB1kE2YaFEoEghaI6PKEzK3AfmP5gjOPLlfF2BhQXGXJRI
n4hTXvCtwxzeFS+l9JYU/MWC/4Y2yNFFkor4Bz8E1NyMKhBg06VR4EA/Qmd/xe7zzGQeZi3sos/u
MeDUTuYLuZp8l0xudnGulIhM4VIEuFwiG6CmqlEBqbd5A6MdZ4FlS8Q5zHac3XkTRN/WLYXPxHvE
Fe4JHBJxWgiP6dU3FXQ4np5ImmYbFBmEUYQAmFMYtkXj3SEK0opiALFWf7WpCstPuMdRLfyrcEex
smzpr0L4ufJc/sIiGd3xUigRm+T21ybI276VkBD7ySEgZQd8PMLta6pz1Tk7lIKePqF7oRBXY5Ft
ui69y1iOpSNCI8NTlgw94cXh7ELIMdBslGO2N/6EMFhKTySm5LG+YB3EsMntF1j8UI0zQA2gPF9i
wCVhUd+LgwAWjeyNimn3apiVP7xDIG0HM6x/lG91hVBII4iZmn4Nl7pfKFM5xjfS/UGB/NjLMVIo
iqVh3s0ZxJhCuKT7sM59nc2GZNSOP0B8rFDgM1LZA06ENKchFGEsSV+pGr98AkMjeWatsIXmTOhE
ZyBd4V9xyBxLHVhjeQXT2e+TNmkShGHSZsTPRIbGO2mLco+yGNJ6w4fJxrhKefBtjNk4xEXOhSR9
2/Fmhme7dCVknmeuihoqGxurjO1HvM1opk/ycY/rnTGDff5JRjP15zaVGWQmWD+usNBb5Gjkxlqo
h1k8BLcpC3J8X76mUlLMC8+KRqnuyh6qSXapOsbIMSHAI2Yzf7mrv9xZbLHkwaC59EfhNa4xF3ps
W89G4Kr8NN4eOTMLIrXMF/MLJgjsv9Q0LXWczDLcIeCeIQaRViyQ5bbBRg+HXQyd4E3bpEoyNNzm
3AnuMyZ6U7xDnd5w6IVZwKA4RCCfCFSHmWz4HFuL6xotDeMTNYG/QbqAHH7mv083mdqh5cx/gGvd
Hw1/u5ezuVL0YKLgS/MsML/s2HLtsUIAcOFnWzUckdCgr0jZjDtXmRnf4hOUPp4J4SiM0G3/S2nI
pxjA7hGCg8jTeswIokte/BmSOL4ekeOw9SBCUSaU8ZG1dPNVe9irQE2n/Xev6cHZJH+/jB0TrBt9
BsnLg0uKmv9ISx+ljQtgENZ/97ga42UW3OM9ZQqsA3YELKZhYrl8tBU1FtxjiLb0DQC813Uv3MkW
n72pePqs3eszhgWE8aGkwYyJjUx2MKxxV+Rkkq2nY3r8TruUX4lRzGZd2hGfZ/JdE+TZ07CkTQ0/
x2HbOUz64LBoxt9aYCTlESaGI3t8gM7Z3se/v395wO8QI44FhibWdIIAos75TZHQOwYG09wgC2gj
wmd6nB2hhgvHOOihvuwaCfwSnGHBVb5zfM20vRESUs/pxm+KGDoMZhxrac7LXb2r04P/dGlI3L80
y+ytLDy6pAlEJDDuMczKBD/CISBGcXudqj/idIfm4gZBjgdJRxfVsAh1QTkGuf2GY8MD1fgQSNAI
8MhwywVdUJCtLSFSzuJ3cKC0e+8hb/ME1fT1Jfco4ETlX2LoUKwndPvsowCkRXhZMNtjhZNnSsjT
VvndngebtYhcC77iMLZdgJ1m4+N9+Z3H8h6faQ50+NFYzuDazEvktkcp1JP7tPM49qSHJEECM5Ug
JCIED3RF9z8s6cAhhjmLJBJOKFk1SOVHSCoQ8z0PmEsJtZ0RSz7wk0BL9Ol190qtMbDqFzRhH1tT
2LwcaqT+ihRi9atKD2O0fKmyrMmxtYE9WFD8F59S3K4CcBWJhJ/pSaR9s56zn67Pl/CwymNMPY8t
NWrS0Y8Kd4i4/0MnaS6YtbrToxVkX+VPH/MKNjD3/IrgXf8gesVj4yzCrW8nBCnPHQJLJn82w2O3
SZsIVhrgA3tUTurXI+x3h7m0zCe66SBJoIAmJ4btiOjCuObqMLdxns7xq0/MRcldoCRDoNMZUpDy
X+3RBC4KxrcsKlx6bhV8FHwDhmaNAkAIO57b11bdq7SB1o9B/rU3CgYOvx6/x6+pQfKkS/ebe5m3
guEI9Cuvmx2iP1y/DX7w/0g6s+VUtS0MPxFVtAK3CojYR43RGyomhr5HQJ5+f6xd59Q5u1mJApMx
xxx/Z0yvOEOUfXVA+UIqJf0R92kyQeEMTdkRsEBa9bOJnNRNFlnJnMKhOAItybCiz89/39/FTl6k
597OzWWFLzmqsmlwjJQu2UEnymUrBKEjB8duvmnNaWeY4s+BhMF5EMcsztv9dn38o+Jgb54vBesk
un9TPNWakjEwRQQVpEJOlTmWkVvZGX60S33Phj/fT8ItnEhxposIPOAUzLIoz/ToO/+izLX5/Q5I
XT9Dbwr4CDgp+bZygKm4M2xlxeEpo+M5I+Gkic3m59jaW852TbNhp890yTO1TBw755QauHNLE8ON
KyWXKS6Kog9jN9HuUFT8q+0M1a1gQeVQVm62Jrq5nc78uxcxJ2QdYxiOewux8803xjzEFU4ze26l
5ECEm6crbJxA6PZnRlO87myx0H+DzY9x4pi5EE/R5mDe79X8btI1s2usrs/V3HJe/Gy8wQ/5TkjA
SkOwwMRmQz9/nDiktcV4eSsu7g/wjX2AyjLyAqLzovl+u9Xnn06MBzboJqmm52rubF1zZU7BpNn8
6w7q6MDYdXFQmh//OKaspwNBZSfzv78LtGWgj9vL8f4/fkdWtk9Of6bFsGMz28I4xp+Jqx8c1A+L
9wdELNAJGvxvWLqkN01PbroDv+DwFsGRHzVDAwqz99VZd8uZH3ISbPXFoSfInDwMpnP+CjOYgY3i
odv1WmeoP81Tg625kFca/sG0aMCEbGm42d2ipfzLbG3c1ewtLPV0Pdt0Hg0YwYm+S6sYc4qg/9B2
qCJWwbNck46+y9cMuaiJBHJNv36t2+oqWxDEYUFcsMGzVj984pKXYjkhQ9mCUSzfEGtEFh6mzbsl
zlqX8uGfkZ3xbWe3+oFGDqeT/Gryu9CVQX3+9x+8UxqOd+USKfKYbBu046RloBfh/kHeexhgGrCV
F+rkaFG7zAU5BemTWls+GGelXlA2Exy3WOA7dGklJcg4qysuibD3nV6vg22wDB81U7McI1hoZGg1
JzeWBt2P5IRUtngZcayn0fvg36SSzb3Vdupq+k/tkj2DM0xe2j0jtpwLFg/GVJhFbaES8sdtnoKd
sW7Rd/zSaDlbtVdinOfPQz5f/jxn2H3whz7aNdeg19M19Z0bw+riC1Mbbf832vq/GX17cNE//h9o
Gwydp/KpHoInFmFrY1WvkegdoosJJIMTJvYffJD8DwJ5oDxEEtiu/d9kS1nFjOSiY9Gh7/gFkCCx
LcRyY8HtR9yNze1kYKPzfZhzApNMg3h+j/KhHnh6dN1TOisOxfSJzGDYoGE27+DNnjAfYlZMgaFK
wc/mr43DjBvpTKWL9ATONlNki8+BnSPqdKQCU/TB/6YBv0DxYgzP1dLxHYxfPpH/RlsBmAYC6OIn
n9v1/JJY7RKTvel9glpvBUvOLDwCbqmbX+VbyjRiugQu0cRGkiRvLsSweKjIHxmFMM7j36Dp4Q75
v406jfY/uDsGLrbzet2uo0u3hmvHcINBF79yuidXxuUJWdMqHBuwOI5QHBSvwk6w+dSZBYqyUkmX
fuo7oAUobmSVqqhWeMacNpGaAUgAVLjlgycVgjGs+SX1FdBgO6JSgrz+1EPwF+SUE48juggfAKJ2
8ORVe8CjffxLJePRbhlqmh/REzQEwTAA04mfh/FXXwNqD8dVmlh80LpVzSq7GAe+Vr7ggyazohm5
DZNoiD/GoRKjEOKY19yLCk+M9zQikdZJ/FMJz3exgaUuSute+JhRg+XvrLvp0T6Dg51sgQuFYVNz
EQwQHwZFk2Fjtx2N8Jimx5gJZvj7VgCUROE5NuuhgB0/eNoMZeMnqvdUfHTvDfqkvAlB6S89+ogI
U2ZNRSIz0w698Mc6AVTCsQbIB7zGjrbIaFThGRFSOzEqnwYv4KlbTyja6DLPhzkZ3Inzw1X7A+G1
ZBeQITjxM+1aIvUxzM8KtsUWcG8Kd+aJkG8K/SdfcQD3b9D4YVYax+DeRU5w9ItN7kRH4mZVwM0l
1JG3F3JSek6+W1AZKiby1HxK3ESZQtT9hupWzWFRRUfoJuA24Cic1wyU3/NxDUcQRBSVdYBLbTb5
emFM12g7uJsg/eTVjesRzEL3xonPwGdC8FT5RIeQagtSJKshgG45R1M02Wa6wCXMHOp2zUyBj0Wd
XU12KbOYLFuY8ASb+p/RvVtDFUU01arTNXLh/AwAsmwzGYj3PDH/oCnusIY1isIK6D0gCS7wQKm4
7U/wF/RTTONgD7vGSu5serHavFGjc/rDCVmxGSqwdvTdWIGz+StJu3fX+hrykeBAiOFlYR4QSqeu
sKaKS3Bp4kunzwXSScEbWWDDzGOCwWeLxYZodoYuBcfaqUAw1WDSgeCLL8IPYkIZzKEx6YaTMTSL
8P/r/sC+jdjChqGETTFJsmY3wFyuEq6itgU7Z+ACj3iSeAFLIRubMahkvKW4/AxXKyMTpM+h1yQs
QnKYi8wOQXzoyZWYLCzIE3uRvtnZigQAyjCRd51XjwEGDJBLN/Not4stONSLgJtfoNgbZ3NO6jED
OEygQofeuoee/iP+yr+IuLE1yd9uMBnUX8N8+WLMqXNSSZlPN0p9TGrckvLkZ+DENZyhgTQgc5Kr
XJsnL+pQn/gk46YNG6o6D/3Zrfk+w4ZrEhBtMDDCzpt/8gGuapzTwqUIALRq1D7uOWMs01/j78jL
zNPoYzxGd9xMyXAo/RBznjzEcE/dony0V5Jmkd+BokLeZAf+pVi8meKUrFRzx++KjaMKloQe0Ifu
jVZs2qLo4XmYwRNLqN1wjQtXFlx/NePkGbOktNfBj5EtsypYdCwNlqZSUPKpOWq3nZ4xTdaTpzhR
Etzp5ZS/WUSIx5ILJniIzvk7Xg4UdzxXGbngOn/t+Giociwznx7fnX6aWfWWpGPcRT54Z4fCHUqP
P8IyhmbNEuK3VBfa6UVEbHfgpcqFkpTh7iETBM9oDxxxgL9F8PUTsWEFVIj0j3Gb3cCZwQ8aWZq0
5htojwR26pSZuZFw302CFemZb2ODm1GKluSJYIYXVYH4QOxocqQyNZfpf/ghuL+4Who2prcBhoFH
5IMvhouzrfYYS6LpAXz5f5i52Mc+c90rGXSCDSfHCV4Ee8LyaRpN9lsqwgspCjPSCzTnKFm30Q1k
kw9gdE9NgbWtpXi1QZWOQo9/o7hcChc5+a4hifTgGoPHksBCw+ck5YYvwnjyZBKaeqSQTgY301Xg
9gb8eON7yfJka+nz9HnWE4C9DU/Ya/KSMUPVp/r1gFHL3gmpVsCQ4b3sn0iw1BUE1mayM0XTyFsE
W6WCWoIRygsIM7B7DOkeuD6ZWMHRMAbTZWacuTkmLCAi0kmOLHdo7jgjSLbC+A+iGTV/JbnoPaFv
I95M7Fj3KK/YA9IbRs6gLWXxK2bKwxWeqAvwFUKP6wOhpWaCkFcD6Fboac2aUiZxkl7W/1Dx9Aoj
oLCe9Xr2G17NAn6P8Q3UUu8ZuBMQ+8AO8clYlOX7JGtp2noQrNYPBqzjg/XF4jVu7CQp43d4aiHV
Z7hGT4w1iIWnsBHMSe3j/kMyZ03uIaw9KhkLS1ZbcmSj6IAN4bhzADtSsHjQoX4nx4+BYHKAB068
ue4N2h54eewcaOvBEQYJDzR78sgUFyhropjDp2WLecnrMP8Cj4GY/RrO4+OdIPRHSXPlg3UvhNB8
ovHBqeFF2jvrRndBxPmaTKmTo6l7vFFsEEycMYSc15vawe0by0xYH0/Y82OPGzWEAz4QsgoP8iKS
asxD5hLMI96A0PqCFTx1eABvNCr7iSWuXQUJMQzrGDDIgngchG6NuOjOJ8+SXa/t2sloyh4QdDy1
x4CeJbGgCMBHYr2jUsBUkKUmYbmBwWq2TbPjjMMIlgqmA76fck3o8ftkZiEpguf/DONbCGmYH8b2
lW33ffSDE2h7ehpxjuR2oVgqndcTAmOkH0DZ8ZqjPEw/2mrcb192fFoHwwt/YKCTcY9I9AGHCk4p
ZisTrLVlaVBdKsoAB2T++h+jA3HxhMFsoaew+5VOCwyzTz9Vh9s89enJLtB2w4P2JCiykzzrbvH3
OOu2piLtydFQumZX9NdXXa9gIlWf0heRupcBOKpeFeM+R8uuFjSpq5yYilG1hXaJ0/9YNhbUTgwT
iIWSZCs/lJVVsfXiUc1ShBMr79StxDGLZ4iC5kc+dlhPEqtHtl1kC5LDXyDCqYjqIRsBtxUAsLQh
LM7l73uavMPrM5cOb1Dl3pIQuX7i0F/pbMIAmHvOWRBKHLgAjC+YedAFLKHf00tcgDFiTgzKSS02
fX9u8Z4RJpPMNt6zN1HT+Oe0rYLh8ELCSGGmSVqvQ6kJIBH1Z+oHrzf/y+svLUoZjBLoDZfKg6nd
U+XbD7yc7amgoJPGJOOKkiK6YaFWPWAOSEsRnF5vT8JvXsfjNhtuciMj2Xh1EsZI+GfBJNVKnyF2
YWau0LT2S0ThlWFlJvVMpgcvyws7iMNdaJzGXHaLurF9rxtPDUlBLzk5v2GitOZxzGDsJTgNN/zZ
WOZQrGRMbVUslw18Z3zsdDoDQyIZlK8Ux0uLb76avNeCVsH64HwpfYVvQj2lUQLQfhEGorDW00Oa
VQljldhLx2HnN/iF6JHVV389wdA11WMUmUgHmev3LJAUivEbSozULft+xCBV3hZNhIS4Gz6GsefG
D7zU78KbYa3WVvqyxiBY1XFHHb6LbYNzQj9726WcO0oaf5WITSUm9rLaYLPRWUp5ijhPBwpMwt+I
oRrGX2IU4kJ0faPlfosIfvhydVMt3n540hFS5cJFw0G3H+wgfLvmIJGL5FaR4CkMmTvFzdDaTT+D
+0AlQLmceE7MJNS2+RR1Ro/jLsIo24h3eXJ+kaVUSV+irHsaGjcF58Wi2sRhALbNqGLoFxnswThs
V1EgeMGIp0o/XgSTBtaI2l8B9Lamw53hTer7pfvSWPsGg7Fc2gg60moAcSPIPAEktoMnliI6EIKV
jPbvJYleTZSC3Hov4Rt+QoNjL7oeGROPoTuUr43sozLE61BDAJ40MAXky7uHBoRNtVwKbqxlXl0D
7uoErNT7GXGRRcnIcfC/5PqmJ9UmowdKxIccM/uOcBNhFFwlRz3JFuVrq71IVkSaSHKO/43rpR/j
gPzRlKJTtpEVj5dRTb4jXdrFGi1m/ArvgZifpdcLotRJ7QZLXJuo55VlyL4myXi0DF6vXqPGgFrD
xUT4k4ONZxiSs+dpKjYh76PawM0ZPnmCgUSwUCUu0oPRvrBSwu9bl/6ERlgFeskbyDUiDBU+myH7
8mfwjf1vReEtDFYCJ0BFQ6WBkoN6FbJlRO8PsneC14cAmYI3txsJS+wqujhxDenr1fKU8OdMiGQd
zVWtdO6giqeaOK9ZCOFoxvSZjMwuJ7aNV1hH8l2PTHY0xisSLYoh7pIpQPS1EppgrggG76QlVf06
YfQ8iJzDl9rLiwwCb1oNB4B2AXWL2ZBJ3HDF5kl1q9W1zkHByBy06H17fP12dA119KPDLESKGwMD
lYuMTfIvKX9M3G5UlVMxxu61TuPDBovkkhMDnkhBjBoFRDzA4BR12QztVlh640AUjm8Wc1P1YUqM
yYcmRWQtym4lgahCa9WC9CGKxo9RxbgYh8o16dlwio0xogCNBLeOy6XZOEI42+jxLuzuUurlr43R
1l5cf1JwpyOGMIT20J4lzlF9svMx3SaIoOT0LANzBjpEJkLuDHEzctxG2olNk4gfS/WjuKgqjAEv
jJ2J+usMm8Mk+zGwaP7YEl+0wIs+cHDaLxBx/iXXUZgCIFEwC/omRlNRLTFONa1EnZLAQyT2TbvL
Q5cXtEFu4mO2vGvbFUEXgmIDD0IZxffhvSBxWjSAEzHt6V9ToCJ/R5IR/2syT8SsmRlUt6xg9XXL
tLXb6sxmx88p0jyQlDneMi8OmAptlFxyNsHvTKerpI/Jo9NUGSOpOvUxbmDgj0nYndSIqXszvleZ
SOKORJk0O7II1FHA9FfU2cjSRl9nZel1NXPz7t7x/k8F1htVEHFGP2Ol4UiFtSS7/L73d6LikdCI
MtRASornEUu+Fg+8YtTAhKDTmBdtYjdFnpTyOuEQExBvTNCeV0qYcNhia/Xq7u3T+5eWjGtX6UAf
QC4a4Siu5IeKSLwSZUloN5uxfujxlw8ISoWuUcO+sadgamm021mBix4njUZw3zFIKt7ijCq5E+3r
MP6LnLUKnaaC5C4RzhrmUNJFCzYRMWamfufbxLQDF45hvYhnIbSVkEieo6KzVsmPm9Sg6G52AiMy
6HJdhUU1wDRiXL/j/S11x+CtqrXJzAWiJ1SquBw3Jf6LJfOoKob+wgqnjtZ14I0+ubMwe1tj8UJA
ISsetL+sFNezaURGUt2Mqq2EymoWf4nlbhCJa0FqUrFfZMxxU4TRmsSkhsxV6dQQ2zCICDxx0kIC
Ixec9mcPrqc1UM/H4rE0dmrFWE9IjmqHOM+PrDDNbDXOrmb4p8zgtA58C5jNwpY/q3TFTzZD/lvs
Uk5Fs4aD5TOcUpigToysI1IZESoonI7A29ENTn9Y6LLFq92qrTcaO4Zscjm5lNu6qCFivirpMsNP
gyqVSeimhC2ujlVVO3pOvBx3TidjmMWrdqwzCSl33h2yZED6xBGHLTGIsI8ZOZ/hgwL0gFdxpYuu
qIHGYlUgwNVhL+abSxMvKUJdhjrfwCEzTL9eMseYiP5F2obKTo+Y1b93ZR+7EslAxiXFOmzEhkYa
0HDQSmSDsZGYG7Lsq74mEq650COE/fqNEF3DgDY2AH3yc5VszVQ/KknINF+pHXj8fgpaHorLiHeW
Z2Zme2PGW51mP/JM3prmMfGx/+XX6KRsKVW0lelFAzM/vGbD1aC6JpIOBsHawrIef/b+40UvqPAD
kSEcVFOoLLlAqd6lq8of1lJ9QttbzlBuz/CQ8sd+PhrSYdRNRgw4VHdMo3oCkyXYAtJlso4giLxR
cfSZcQB7qZsKDpEs4Uf5nsEakGEGmth6DDHZXSgxUupXDlYnmfdK+EgrhT8XET+GE9w73OgNAh/k
WT5C80yfUtf3fnvWewDI3EuxIY7Kc+Yny8AAZm2ODYy0VjLWbUcPl6Q47ZQ4XTCrapYDHmcdVncB
O/A7sv1r5tAaojZOXbnZxrDG6RB6GVGsv1I4T48tm3KBAVeB9s2ULbH4HUtW44D/TrDWfqvJcBUz
nbA/tlhqGBpKzmjdVqxGYgrFnKewSpLQ6rPfKHbfA/nMtYlzULSsSPnSjFXOYtaYHKGihY3NBBBa
nN8zAsD0ThhfVlW3+BMtW6askcHrq57S+qqy+k3pJAAZEBDQqafAwGCKGuKLP3A506ZlKoXOpIg/
2ShbcWEon/L47EL6tdAbqt9W7NYpaXNBW3KDf+Oj+cLsASReqr50oPU+IpwYVom+idLvVhbs/uWF
5rUxaqbNx7GfEk4nX1C89tUj22nHpoCEkg42ThjqTt7/cJA6bBdiFfdittVa4rVXtWsU4daQaSIz
6nRZdzLbOVGSA9D1uz2nWXPTmVD0GoVW9saC6HIldvl/xyycHkl0ddCYYIbCZ2UeB3H86ok4lHPS
M+kqUXU3ZrkeR2M5yN7bz5cBcG9QkChscGhVMprPADI5lhUMPWiZBoNGARXpkHgyhfMVdZ6mZitj
9ohNEoxwxklFrjzY+1FlvdN8MQxfJnwhRd7ORtQsRHeOF0VVFiO2GZV5y7VpYsO0Lf7u/lSZCGIF
iSlH04xrDgllkUCqxhxvfQjl7K3++CGEKN0mmZOwbaTfOgc+xP+jDL4ic1XCD+GoqPffCgY071WV
MrmsX0iFmHHYz0JkWAznUZtysau1Ug/kiaMRHZKl2g+fWlmT8vQUX6Lz1nELnMp0xpGqfS8TyuC0
+IlrlOx85k29Oh4RvqL+a8vr9liz6t4JjWGvrkJY2ZFp0kYznqVdb1iKYQqhBBukmbEEbkigELwB
f7ittEAqQ6quVjdG6L3j8jzCPnjKOWLRyskC6HB8mI7fxnQe0SfHDaZICezvOFVwf8/g91b6Q1tW
zT6YHbJy5ioZ+MnMbpE1MwcoxpedB4+et6vtlyMIhTirdxpZS0IdHXLiC7qPCpO6usd+y+QdSDV7
BIaA+fhmHhGF4Nvdp9T/yJ1m6ciTKt6lciAkJiEPLyysYsa0kWw2keZA8sWNqGnLmay4Ac/Zf9mz
4auewQZnuxDVhhT6cVXl2DYX4/KNP+EsgwSTfHUjp3FGF9OAufqTIxj4mEAlOZmoxVWNgGVCntYb
Odywx6B09p6GApjfCoabvCB6JPgGk/5mwAClfeoE6AwoH6eOlnPse+qBZwAIzTYdVr0cr6MKLe2k
xn4Llo743Uy5qKzI7VQlX4eJkelFJfJC/liYmWQWU2ewDpEUugUYtCUjlEa+J4z38v44xnjIBY2X
9yop4QAwxjzL1Ys+SyGDvmxtTJ9vcxNz67Qs2Lf00yXThzH49nlzhe5HxRE61zGapuo2Q3R4qW6j
ko+kKTg11MkxgHP7mv2YrPqohCIrtufcGKmL6kH2vVbSvAKRTnUetbfjZ/uofZFpz/kg1WBJjA1m
SKCQ741YfdExiZRgjA61UbtH0kjCnu72ys+0GGOdtE/sK4YQLR2et9hNvaWVqENlxAH2BYNfCcC8
cAob42Edq7ytGWZVNE2CIvAAfaBWJmVtnGCdZEWxxhyZOf0bcksTrvII88fPUYFI1EryrSsTT0vB
Nqe4uFxDdospK/EXsxEIlQFWXiUhbhfJxsAWLeJQSaV/z/CCD+UTmZ+K+eCkUIZrRZw5jOJVUi4r
hC9vEzVcehzK2h0kHGU4XKlE/4rqrkKfJM2+dSgzdP+aEjhdkn6mIlQkjF7GfNUM5VEMnTbW0ODH
qy6qHQaC1UqLvzluxjWoq3aOcJVVsMjeQNFmNY3DUUEYT+St3ESLYJyt0jxzoZ4bwb7m8JiL/c1X
UWgoSuqk08CpArPDaL8D3Jj1qzys1qJGYMP4uusjSuIuFok4M3Fy1/ytKgk2c+nyESfiteb0UoEZ
tJYMLtndzHandU+j2AgaX5+sEd6ckDc+F9YgXFm3Lbu/Ae9CHWOkKS4S6yjQF7D8kjYV7RU4cOEU
oFrZR7bltLisVDy3QaRK8t+DOSYJN7C1DqPYwAW2ZfHm/hr0Be4AsBsOMDwM6lqz9TEGs4xfkBac
tLH32TMzm2a4TNyAmAGelQ+QQ75WyTF+zY+AW+HP/mK+5qoRWLpmcxSm6+KEj6cvpH8Ch9bYziL0
1dYMewev2Cpbpre4FyOlh5SIftkFzcmhMvofEOvAqYM7npSM/WBcjFc8QD2MQhaYCdijd0DXBUo2
BzYMzgzwdGatyPjm+R1y8SIFX0GQOjxMxnxAk9aDA2mLVd6hQA1X8O1CSycX6ieBKICv+LY8VAuw
TT4IWva9ffS3QZtrvQXndi6eGxLU2ALZQmhyLXQkb+ORwY8RNvDxfH1JusMbmwcWvLkt8Iz+Idp6
JM8iXxf0hzCUqShr7V4MDvxdeDqMwqbHoeP4a4VXlnPoo7XsmBlACYpJIpysjqVdkjre2/oBv0Rr
fHzgtggzSD6kkaOuxofvAhwqH92DFBcyMJaQNKjSKOcwH+ehWGiVGe0vgFKUXfTk6qlrAZI46KqT
+QmstB9EuQhNcESyqKH8VnwjV8CBjPYnwjbOT8+Jw4BA6YT09g4ki6Fss3h/lWvmUYtp+DzvHiiV
DwKWEsAbgZe5g2mB3HPfn9Of+QeTo+Q014QCQKQg75Vx7Jxs+rXvPuG6o/UM96Q/LH2GinPfZcGA
MEI0ioGpmZVkALYmiLlDAADfD7cAvVr6wlKAXs0S6B5ChnS1seQb5Qwegy1/kRhFhM0f/BiEQviY
4FFfz4lCha5BprTqo4HfVNC6GSafW2UrKeiuNCBP2vfBpnLVl24L9AzG48kw6X3OG0R+f5to4k47
5oBj4FT7NlhMs7l6WLB93Yalf8XCyoJ5qjT27OgTniG5kPJQ5HB+YzFLK+kI75JhtqPLy7J1hqVM
RwTFESjjI75rlGd0hJENAwjT5pwdclFNJwNkVdlVWHEe5kwiCtjVzWuHnA/Gnp8iHDkMcBci0WA/
wir7NH8ULL3hzIbrfoOgjXOSgRfTmm9m1c5veA+f5HaDlcMhkZ2gY1IS4f/oxk9BtWKb95PCgl4X
PqgVHnuQjFiFj4jXyDVFM4pmwwDdP0KZoQX5LLFXs154kFkvYHeagTmAQYJYEJbLFoYeh16a1C0x
nhD6V4TeFI+Zkz9nTOBv8jrdZoTbrHHX1W/vVWi/jWOxFq9V50g4u6DRqhcBA9obTOF6mv9gQwNt
ssUcDd6lC1XIg+q9UO69spAWl3qbsi/ekj2HF/0cP6UVWr5FtC8LJ9h3WygqDvxsL3E41FXLNyv0
ZG5ou4UDGW/L1vlFligMHgexV77CwDcy5tptPJh7/cDRcI8ZpeP1bqfMxQdKqZ25CWUnIkPi3yhK
GpYVTzs8RFB8d4R8M1zkO7IVLMKlkcz3TDnOoQCxjiV9qBzxoa1a7ufmiPAlVG1gBEYnAXxx0ouV
U2DJVv8Dr9ScWXgRxjvhr158p7YWH4yFsEq9/mFcBN5mKFUZMi7+2WtRIS13G7h/XH7wp2LtzgQv
OWurBtYD8COV9RLb1QoOZW7jbf0s+AFAS+xUVzhlzh4mvcpFPBuqC0AhQFjE/o7n9wJgwxMOveyW
udtsa2Jk4/l3c+Pv5B1Rbqt8wzAq5JjzW8pWeutRbq5pIaaxy5GqTSXuoNlu6VAXMpbOqJwUiIcs
G/EefFR/7Yb6/OjxLy4J7ETqM37n3+KJZKVSn7/34XeziW7BFzY5y/jYHJoNtY6abMWXi8b0lmsH
xKWRw2Lm/xXSfepHmG7+ASqe5MlfxQFzUlD+/XggQnOuL99f78Nglx+YRsKViG7dFgyEnX9n3pAF
fCgBh6Z1Sc98xaka6Z0+j/bqVWbJcEpP5p64RkamIqIk6PxQQUS9apZwYKa7zP548RHhfiZH+Q9F
/hZF3IGpq7IuuYVIVp+0Wev2hPoX1Nb8YARQP5C07Ci5i8eA8R0jFPjCLmnU1vvznS/JV4TYjs9d
ALnbe7loMtGZpItx37taS8znbAmw5h/jTUnxhzsDzZecc2SZ+l97521b/tIYTfAb00GZd7Y9N3dA
XCwtpnhkdR2d8G/nzpLUYrgin26VOAHOgwZ2ZFw7oCDS231JVrhTYZCievqNOERB1VmkNkswR1ML
CPhZON/BTyfzDKN2IxC+vchOqBd55ZbMtQtYDFZhYbhaflB2e6aV1FeqzZL3EknOpAAl2WLLyHcn
bw1ggxXOoOcOX6sDBW2fua9P9XvIcLgqT4xe1uTswDpegYNkbnF5xOd4Zf68jEX0gL2Toa5ht7uA
ewT7GZRsuLm/+V/9WX4IlrFgISz627hAJ7so6EL0SzrCR3+vVWcCQOAALfRv7PuoMGhcyKzl9Q8/
Xl8hWawLxMGEOMW7xKJzTgroJ5/MPUzEs0yknhio+6ll7FL3pa9gjSOvMblFCt4dO8gHATG/uHnY
TFQPs9eC4+gLFFd18WT2IUFsX/ZnuQQ7hEAzGbc5CR0IA/l5RP8KO1rF0PnffsJ8KInwSNv66/aS
PvtV/+Aa5YfMncYd1sGPnVwMquoSs60SkvkzpUAUVrzj++2KjehcILsDEKFweuiEbFrq4vVn/GW7
1tFXxqVwwJR+ihVb0WfCjrXXl8kt3xp7+TZ+kJhz+Qadug0fmC4vJmYlRQJ+IidRHtyyx0zU5Rsv
ebGOoqt9mktYEP+qN5al2UK2eJMIVt+goGXQcvv3/AcY5n+V25pz7fxePJindrjBIxK/03+gtmjm
XrRX+im5+kXsfLr45BOY570RjrxdfQmX9M5LaZ7JSnfk1cTQGi14Qfru/UteJIjXqkTSsGi3Medz
wXpdv8Y96hfI2rXDBmsJx5lrLkluJULJ1m6w774vb3dGlvLK/5Dv+p5ZIhsBkswzSkFm+ni1fFI4
4d+icc7OvAcPti19E5xIUeznLcMw7F3YRIfDmnT0zchbnG4hw3HonP3y4qNuCA7BFzTiebq7yLcM
lnS7bPBz5iHvTHQeEAzlFdhjew/2kq0xqMFv0soEzujzdik/JtV2/qxoDtQ1C3urkvAlLUen+kAE
oy9Er5qnP4PVe/1cxXLC0sy5/518v4ArOK5R4Clv5MdMyxSltR0v0k187yFgVgsoAOI9PVc2v/fr
8l5fuNMQKOH/C8hdhhIZPlm+KJiZECOIUFCYpQ/ODumVtUD14MFq9LBb1LI7uF2T6naacbiBkz06
Lni2+NM5eK9wN3TYeANL+Y2Ix3JkG/NU5Ht/PGIqOvUWyxzT1fagmhdkEMv8rFgRf0hA6V7x60YY
F0RQWDIOsSsxP6wN48zWXVj+Bty/mohpxJBhgF9brw37zskH8V8qt2BP5vY22nDtymd0MCiNq8ry
9wETt7mIg7T7vo7bCDnyb+HQ7MR4ZKCzGDj9QM3i5PTMOH5TI3KXhpo9aFGh7/D0E0MEJUbrpB6j
cSvhhtPbUxOY29LC07xLhHP4PPskVqJ2yDHtJuPdi/rxdrl3C6iiFLafgRrzi4zbw8l2LX9IPxEX
R2Gn7fkb9/HFhL1moRxGOIPPARSdRWHTRVKsaHPkFMnHlJ5HxJxiR+dgGfwCrGheuB4vIslKb2vm
9igiwk2F++pngnCksAc62PhP5Afheex+OAmRM8UWNTu8XtMBhxAaQcNTDKty0SGTdR3vetrlz9dP
Z+c2Nzy0QdfYVC485oT4kHVkXZDl7hh4wepqrw3b6X14xNfWjvkOP2hCS8ljnAaCcjKubDz1k9Tz
XYH4UHZguLAdTa4p84QCQD9/bkDoCEFkpx/inbqLFS+I12BOBL9K8hljBZT7VQDD6XNAmwXcO7YM
wLeFsnylS222xDwDLzWTSTbmWxhSvr0CjuECLZE9aYrTD4ReKifDZs7UXEBGCHOWG45jvLoodmxE
0gKnzslPDrm/jB/bLPlsJhPK20S78v4/AXOkjv21pJ8RiRob/6DAPGUZF3ZPKiKntB8uBd3Twndb
+yKpFa/Ilzq7/zF2WzDPhkCoQZ2NHHmKzSuwlCm8t0Q7bSv3uLA49R+GxevWO1UyqYyeZbSSf/jV
DS0DpNXDkdsoeVhf52DX8lJi7VOUCX85JvvCpstdQHK2BqQa8e5beYYunXm1QoiKSpTjQX6poJOS
SLp9nQmgbO+4yNjNJ8+SRj/YyOwfmCR9+gGx0NFS0hZ0m4M97ooLg8/ujcu0RsOt7hICWqx342oX
FTRkwYC3XxB5QxAhP4+vhrBLnfyFTapX3ia81dHMW3qduHOYWDdro3MDvMAAV1hKnP4623AU/CU8
pqwswuxQYOSHTYCl2Ly9lRWBVJKVPQUYw6l6/2rw0jEvQHd8MH0nPmOeFtYkGdm6CoCcr3BS84+w
R5eSM64f3SbiRLHFsW40VtkH3wdnKPWTVG3mF6mDL9w3DlMOJiXYCEEXYFbGQIFIEk7Z7OzO+w5d
qMQsgFd6cmN3syd+4JvxHP4CwLFVYBnEbCD8DmwIXr/FZ1EwA/yPpDNbUlXbtugXEYGggK/UYAHW
qS+GmiYgKoWUfv1urB1x7j7FXZm5UnHOUfTeugVKSjFfDIMwYjNCXYpGKZnKPQ4ZmA38fhXYGeU3
jTrrdTQ2zhUeGaoPDDoM47YVWPJBs/jYMLL93IUDERA8zeqEwQKJuQdExW+nhRBC5B5DG8JImL/p
qOaJreJzGyAb7CTrPQlSN51wUSKL8dmjovZWsS9i3tabbXZivnpFTORAvbpHJ3XJV73YSQ8jl3m6
jQ8fYQhAfa4HLKZDiMq2vKj7cgHwn2M0p5RiZrskY+hSB+hmOqfaV8yYdcEbHbuQ+pduiC5rBT6G
SWLufGLn6VYr9GylBVOaodoRZT9bMSYZ/BZnEi8MuiZRMiJxTaGIkmD4GODKvKE5/y4P6S5do/h/
zJCdKjHv2vjIkChyiEkascj+xeCdc0pQ5KKquu1imoBOZxmhzgttaHV2BXekmc7ztQqtaLRVKf6f
Vo8oAtZaFoKk1sgm/XkGPZ8iri5ksLN4naRrJQkbOmAmgPxGX+PK6AkKM3mD/ZFV6hEy5TEGaMGz
xQxrbH2lIQFDQQkLJfcEKhfo19QG4EcWPHsCASQZVRIFP0IrNnl3el87/hrAZMLuj2kvCROXbtbC
mhmyU8XbY33evLZI0nJCRvViLR9Ac/u5N3VpA7+bpjRZGgoBuMMruzxMhsRtqbhxcDzt0z3XiRPR
4AohxtqdYjHdsKmloA7rAHso3MaS32xJGUrfJsHF0AxW49RR2Y3vqL8/6w5L5B2hlTqMAVMru2hk
s5mPDUekf57Q07G7NqLXDDUHcBHgiGVtJRzLa+iHRup8OhBdlMlTihnlxAyAp2FgY09gZ+KnXqIF
+OHnYOmu6VtfIFmTFfD7WPV71YyqmbIU3OlUL/IZEkYBI6AfucDecf+qP+lMo0JEZnqGXHkrCAL9
hHYN2ZLFIjwl5JQDPhXuETJfh+sOKBuBELxElubBu/oy1kVaqSJp1WEto905Ry6/OBLhyHn+iTeQ
QvXXAfseffSgtx7H+gTuhZY7GrJd5Dna6rb4R2+YsFZkDif+kJPNaQBjeYFGV/KewfnIw2ZPZrSH
tztT1tGMc/7tfuYsfWEHibUjXsUfNDNjPkXUppuhE+QQGO/6exP0sYvEu4juo2X39s5bXA7kV7oY
UCSmZQbpj6o1IMjSewEqM1RISwulxhX2WmORrDf0nekwn9W2rBOQmiOZxzJVUzEy8djQYCPXmigY
WSzG4QVyhd/3Mmz+MgkrAo7iC/AnpO4Ez9NmbWvJTI7cQdVyRUXgCsUSijrqlNPUkc46x0IdTHwh
czqUPND5OI0M6ty+CBqSsuYFDw0IJAjdXzO/FTZrerjvFpI+PqNettmRMZy77ZARUATMwlhP+gpE
bo4YYFpsUVkhDqCKAbROZgnAHTJ27Pr6emGBRASG601nt3ZBzhB2iy41d4Qxd/kcs6hoxMy0evwP
VKpbtBPWkJ/M5MtObAZ+kZ2vOubKEhpIutZdf9UQ2A6kSeRV6O35AFyzGUvHkgrCYsO0j+z02B4S
ujiGRvl7Xlwbcy9RwoM5sl4XuAA2bXtkco/NaaqV23DgPGfv/dOV77LPa+viWHZH/RxcxX3kxIqe
D9YTqrEYDDx+t/ebLL3vGuMMy2VIYhweHejmxPkiJh3qP6KEf94WyRe0JEjzENmOaCSRwFSX6b7s
Fjgr7tICAwZcN35rAlTq2ev6CevEYfIUMlhl9M/lBK6ZKRm9CN/3p0RIxJjNg+uMepPxarOn8xRU
Jtq8ehG+BYPk4AuNqMo0I6Sv8slyouHMO7P2IuTEh3zdCNbo0iGrA5OxHy2G/tlNGHlxm9O2D7S7
UL5w2BWgVI6TS3d52ekGVhQHV+XJ+8qpybdEVQFHwgKBu61OcMzhE+qNBWanQ59tAWjAesELEbU2
rCpLvIKKYaw1yHhkfL+oShQ6MXJUuSihOdpvj0OaPUTs0YzLvyWuOtCejfVk6bul6imwACbpjlHy
8i063ClTHjVrYDcZBO/FQ1YdS8PFc07j99id7x05Fs91EchQFNnUdz7soGVDn4a/Lt0wB3otOO/r
OzG0iuA9+MTP6PvS8T7+hJOnm7Lo/f4bEKuLggVPZKTpkRnBNIPbzbGgjzSD1a9K6ssphsCI26S1
4XRNBy8p/vAhTgTTCiGHUE76nyngEQQr3Op7AUdQFPRdSFjDJ6jQhsOibjV0A0hCU0dGNy/FrpxO
zQHRpDLP4H+QEaahaXGzznqSHMvsvLbYfRGpl1ovpz+CI4XVDdc6eloScmkGK7vKfWy0EuKwBMUH
vCAInIjlDxseUNeo/LpqNoYKnwKex2Mxe7JlD1EvinzaUSCj+RtsGikLW3a0YHEDKKbFomgCvu4x
CQbrDKrjBQU69gjn/TehdUBld3lvYB1SunGIJr0P6HBABDKFZtLGZ+5F/z+f5j4ILNaR/DM5gWoe
j/U6RSwPPJEjGlkcZxpGgVYneR7duGxz59C9r+olJyUHO+0RAv0cSwQA9gXXAjYvgjSncZCTwfNL
risxdJcIcOP6K85pffj/x2ODyms02Y2mrnCNA9A88GoMhnusVeV52VA4WPFNCK78Yb6EWdAf81Z6
Rw98lMClv/wf/ZpdRnOyF9cJoy/Fyda0FcuE0ZQHNjBArMIimzYFaz9i4xDo736KpAiDJOs89FyU
R0banucoSzrIo7fi4cXQNpsLzfesxkneziqb2xeIBkKuxvn+MJhmisT/yDALHDV3T/NB7oqanhxO
Q1yk0iIez2s2gzmvcR6oPGbt030rFizjcTtAXUe8gQgfYl/o5yUIKMwYmHC+vtyEeAhpxTjnYDi/
Vme421/olKf6s1Neh0YadkzcF/zuuanylxsBaKN9AxZYUZtUZsGaghUdxKeAZmc39ntHWxKuQc4t
jH/2Lfv69Mklv6DOpWL8q8gYCYUp8Q8GughQo733fW3BxqpnB5m8gI1DQjehg9h+DkmN02uxYDE5
lXe5ssAjQp4FcCgsmsLEi5BQAXyuMSerDkrVZzh5rfCOtIsswajM6GChcO3Lu+l11N1H//waBQQ0
ohOQtqAmyG2EHOf+Y2iIP5tQOsagCxKO7sNksuiwyDFxTldpHYxK1knZGm8HID3+M7bQ5ySAAZss
BmJ6w/XNZb96nffv4Dv2cJ2qh35w22AMh+GJiY7IhncCICs5Zq/rYOQUf7AwZk7iM45Cc/pBrjl+
GkmsmYJM7irY2MFCQASFUT1BCgblFaMQzTyGeGxp48fySSMVsls8o9h66TckzGDXIsU41EfOO4zF
kEFqm6KnD8fHxxXvgMLIkmynf0QpzhV2h7EJJpV/3dJ7zc8EIwA+eEXOLJ+lNdbBG8RcbKx82nrz
O7IoW1+P8Ja1WyyUt5Ld0MCpIvYWU9UVn+JwI2LfSO98xfs6hE0PlPHhB02XnOU2nm8sXfTZ0/UN
BjGUAWt0HX0ADcByxUtFWRfLFyog7L10kAVeZFwWGqE2A6C1O0xtVo8oUr91qNGcaRk3RD8f8YW5
RZt2rvjU8r8/c+vDbHVYAXJtfFZIbQlqpt5iFvUPtvpJfsl0vhIACE0bVxu7iTvndSvjZh/K63TJ
24GiR2XjT9gHSMBTjRN3EZQIbjbjFKybJwAR4gBtEURgYaKe1I4ZxsqsDvDbgUIliZe+filh6k8W
inc+0oVQyNADUtPuRleQExga7ponDk71FGwVzvMBvDDPfqaLiUV9TnIUTngOHjZTjCSZAO1q+Fsv
R2OJrngslFnahrzD3QyPq5kukH6ft+oSpgBPhLrGHH6E8jzF0Q/eYVYOlefwVepytO5WdJDzkYNr
e9EH7U2Zf0Z7ZSNMO6NjEJo15gO+S7XhFmDjje/cusokiu6IJwmGtBZdJRTEKQixy93XKQ8mLMHN
t61Js7KwaKnrBS2YRJj39Moe2WzvX86PGX+eI7+H2tYu+Birs23b0cVwz33BETN9YDB05ZNJE09u
GeuoNAQ+wlOCxcwodkGNsi6fd5/DNbLyTd9trw01CzywNOTHZauhluYvxn/2xJx4JyJvdHYtvEVT
zlM4amPdYRHmOcoxP0CfQfzBpHj2YWo8JqSNYOSGtFe83yH3ltrPYQt8mJxY8kGtl0P4TeuRzjKi
quR+bBf8czAmD/kmSvL7PaDtIrOb/S002qBU/SH3G6Ha5FATmsEbQVoMSSfXTzaYnK4vXgw2INfR
rCYD0ia/EdWxfBhevI6FvcdLL1978p52QWLJ5nvDSwenmemzEohMCHh2Hdx/u+nhzEiAjhMTI25V
5nXxxymGK38cuxVViYnAlR+PG06+KkS5+rzK+OXISEl8jh0idnirNOsK3ZYTIXjYw794wZU0JPCJ
EAWuPz7plnrAC0+Eg4ArdPcmktujcet5DbiT7vxmvI8Epww+Pxlk/fQ6bHfKaiNfiVkpTg9z0WJY
7Pk/PAVW8EULBYKbR6lfZCcZVcYM3TyBDxPQNe3iWtK/oojlFlAVBxcRbG0kqrqH9VPTT/19ykhx
4kaKyZSE6ilXnWqTnedTdRHpp5aaWiGV5RQXfDdQmoyRqCy5OzF42/Ui2PKnAubwkqHQ2Gc1Uk0R
d2yHrn2CNjpT3vtxX+0eFbyNEfGIUnE48+9JPV6L2IWe/YwA5Iic8fqUf6s1Mfe9yDp5Kq8UjwIN
8QjgIvBPv6g+PxiemCIQfNOZb9F9gC+9UT6mUxCdDrJ7VF/VuuyDqFjlLLNYXzKMl2djIUW7BlA+
8eL3pp1YiCjooJjAkSSB6G2JWhc78tTiHVBCFJ8ab+bAxadlH5Q6UHQY2KOOtZ4bDv9SD5orvbYD
bVePSYqod8Fji1z9MXWZVLDaU4jn1WtyTEhRMZ4XRsOsyBYMbBp6IylIPhiL8qXqSJvjICVgGqku
yVB3dupRnAshBDEb8pxfrqDuMffqZwyb2E5eqGgMacplwW2LAIqvfEP5ux+7pXhogdNVe1Isp0R9
/0k1InAESUNeTG/xAJ1/GelYpPs4vds5w7kYLcbmXViAhM6cMkSuye0y9JWLD7EooUyPxgSejOgm
9yAqdMD2OCVvZ1NItqOODeWeYphL/mFileecS2YqgCpiz9joMrCgV05cOojpnWTDzIMFFgyiJU5y
f7KMVmwr8T9GPpMwX4QB/kG4RQiaM4ixGF0hnBdnL0G/11iMgOSBKf/Y8QU81/KFbTfBYT0OU1pH
Ym9LJ/OH9l/bhLE9JOT0vz0joMwqOTSwTAxFN1MPSKws8ec8wxflnrIyHtoEPr8yltrcnhLDzOTK
7HDu3nCoMELgB7XRpuIa6TxZsopFUrDUoTor9cwFtvzYnvflJsPquCCEp5UhZmO8XMtdqDa+jBrM
EkOq6lxbRKiDo94TZUwr1PbgB8DXvhjeaOoqjrAuDtJcZd++7ERj3iPneHqpU8cO6mPznqisSHi4
kcTquey9knCsWI0/7d202QBrxH/xw+pllB/GD9FLX9X2Eb09Oe+ZDF2RQnUMl95tQv1OU0VdgAZm
Ks5Hih9LuzLZquLqIW2V52T/+US37oHOcKZkwZSjOE4e7DTdaebi/qcLkYT1GbElxm6OYD5Pye2b
2BQVGtUy83OFMaHRXLEhVi/A3ga6RMRbYKr3AJXWgx9mjo78/CH121B+Jp1VTNaP61h1hbHdMbqw
M/meaICVGZ043dcDdX0CYOelQT1/IcnGDh5Wf18r+hlvsh1aPFuQ9ccsm1MItHTwTnlpQ/EHMMx2
smRC+bYE7+OXvoIs+QlAY1jaI3VjpOuTIsmyFJE5ZRNsS3C3fLpVj9kEh8OEUcoSiUrOh5C7myZG
PhWLW1E52XxAYzo160qIcCVFPgZA9l5DgOppbG15/hYFka8kubvxT842a9f0iE39xEF08Mvj7sgb
+H746z+aKUKd95R15bwX8g0FIkf0AVTQcewj2fWaazrgKOIbtICxL5t8iU7WIq8WM6p6DH5qSBn+
JbeElKghig5nrEGdxx57zHIipdWHD8ABe5ngquT3IrLgBvoOdZmPJfJs8kI6NNYsFM33rlzL/vDC
ZB7galrxscMxRbc3G2KU0LkHzw3PshYCLrmO33aKJ46BnxKmqkUzUxE04rcnYZfs0u3Z5o9AFIfS
rstXgH8oadiTXM721I78dIv0C9XjCqkgu3h7/DB6OKMSgijc4k7JcWxV7ug94GITA1AdG0+GsREn
GDB1XAnkdoucxIOp+arwHe71WvmF7iCvhGVAN1rcKOomaFM4lCZUpkNohwoDd8cECKKnsBz7OPIp
J2YJAQtY1m4AUTzqZPB0yYnXSzBKMAoQ0UHB8MoPGBy6yI/TywM9BQ4+TXcGOZDY4lXFRu2O6E8w
BuTRjFo1XfPuCsbYgilwKn8ZYkd7uG6fDcMYA08Zf5HRFnZ/ttZCukoNSSOju8PYIF+CdX+2EHCw
/Q1/3+ENedoy4nNDC8v1d8k51jroq55BOktA5rnNlTtizVSGYgRkuy1fk2HMw9BXNaDgoryRidrE
FGv1BB67NLYJaFmbeM8v6SlM8GEqbDuVm1dYShfJzxegdNhpqdex9QhJkuRsx8mEP4HKuLGRL4Pr
AxX4nPHmUHViI4xv1HWclLxCtSFe+WwjDdff4RMKuMW+2KTES5G2WiNwVbGp7FJXqeHMf5eRT8Xx
uDbbZ6DBXxuZnz0dPR/jEg0qmZrEsg2PI48nlSeKwQuPI3z6a7+EuctbAjSIbz2rroNDw0880Gyg
RwI6yTXCS36NB2hwuoR2AQ+FEsaesmmBJDBhwvM+9yt4bk23KJ2eSVmX0R/NCfTuvk9Y9szCI+rl
d7yTpdVRQoecEK4GhrZd4LJrXowPG5QFbJnOb56KTqSMSJg9TV7yESvSTei6VVxJO+ltKtTMXnH/
evSTbAMZq3g9cgvc/D9MJgzQwQsoQNGJZC+WGkAnOHAALcOv+CzJWWTS3R0G9GtEszo5PMzheSyv
4EsgJXk9Y9LG7lNntBVmIA1yFjKU12QVD4kS1NUc9dBZHTTLu2iYuT7pLgkD4HNpqhOvXT7C+IY7
dMzDw3uSMZnlmaks+SYB2hEsTaGgNcnqGfGNaEqGo8t/3Ic/m/R6pPGWCzeSbqdB8zFZabCLID6Z
2n5Y+j/t+ou9dcP0ZHJTkSH4MY5+dGaYVwigghdvTJ4nphdPNMj8fF5zzcjeZvDh0SamlQVntZE0
jFm6/PPxedaqTbT/cupU3oRoN1IhQAhevk9D+xt44+HjCv4E6RIrduNx7zfRhnm3QAYRcIDJjRA4
zs87GWY8ScNP6NGbMyvlPRgi8SLRm3jjb1BthNuj8tXb6OPFoi1aH/+8RMsj+XAbetFjAYWjAcHE
OQtHeN9v3K0eo/ASYA/fdVPOed9uIxsj3phqci++N/TRZUxqWcNMOPy0Ftcw7Q09PxlMfMIDDHQ2
EmA+S5thsoiblmMSuOCXMBDVfR56fC4WsRrAfyzKhx2qEc6Y2CY1iK9jKMy/f+3RDdzvTkV4AHyb
p0KB98KJLQUwPFQLDyuPmTodEFbqgq9gn3LRjtMfmnSY8mBacVQWQwIgWYpFt2CHyhpsUDoCSbB5
JjvAecWc6Ua5meYeM7wHaikGw6jna2PycQRGiUuxdwZPyyz/HQJtPc2JZhW2hz1qN+1CbB8Lw18m
ayja/XGHfv+8jzBEsUKXb0yAyJ/lYH8uSaqMThPMGj/nmOBXprMsz2O2TzsyNekpZaY/kPr9x5VR
EKS9815Cvzrr0u3Lyq/Tlo0SAnR2mLbWLJilsKivbc6rPw1KfbQkPxFc1fiXcQVEwmbBkGTSMrS0
mYHkb1A5sOXogggT4/YFb8LYjvqGE2ZWtO7ZzvhAzxNL2nCwFctmNubmI7dn3WUmQocqVNgsMpz+
fQbShf0XIdjOY8tZOZxvtOUTWExsRHm+rm/F++wLbB61UQUs64crv1+mhwjPdITahrtyXYUNay8k
GiXDxTE7O3rvWRzbL4H1x0Y7E6sgeHLtSteNsEgHsliJXo5VU7nUCA8e9GRMyAB0bVHMGiJaNZda
HMjekZKAgcH+s+Lmy3/5DGTSniAtCx1FwsKhDxseyAP+bfImvlbClTw13jthJa8nqTv8YFx2VhqU
+2zHUh7AubCUFTCFQ0Inbn2785+X3uw9GaGGBKdW8hi1IxOT9wzAjBICY83cFjnb+Wc0VB4WQZco
cIWNejs7ldcyyDCAZvuKpaypJhtdWXFimOx6F6QkZ4AC+Kghb2wYMUPtHz5EZ58cepHMB5quTPAZ
AMbVrarmYNLYT3QG+e/1naK/pHNdnr3iXxIT06rMuLEodzs/ik3qtB4RM22QwWsU4KU2G0u8obnT
XyYoZ1MLzj+1WVpnCnw+0H/Sz0W0RyxoxEBYsNJGfGEhF/hsGyu8o7BZwAtYE/zMlXaJlkPB6JFR
99UD3hQEjWgD9c8laPcNEzSV84iwDprToJz3FuAQbqUr9DR+6YSlNFkGfywnVzl+R0dk7zRrfhn2
gNpCd8wIhFEPWy53eyo3j+C1Gw1BZomPzh6mI2MnYlzNh0P1boFMozvnFmddf7u1ZslbxQLKwvjl
+JudsMBLbrCZI+vKmEFjWJOePHsQ7TcgcRdjEBtcxblH/xC21uynNp47xsORNfkp/DLQHOVh4Pbm
GjG+rK6FzZtVtgoai/ehPDA3xikBZspNdmI4vSTzM7EO88rlqg/YY8+1n2YJeuTAuuY8Y7U4NgjC
SRBP/T3ctjKW/o3NtkMIAHsBVJbzYjGlVqSq3iLhZ0P67645ji1tD/2HK5e5XouUDSVExHR9X7qI
uGNbv+udLnlfaPJ4WC7vdbmeYqqcZ2FKUAmzH+Lnlhf2xN2eN5W3tPUormbFDyrR3D4F7Mk/vC4J
e/7HHMj59n3McCHPsDDO2DuPls3fG/NQZGHy0YMqxJkAFYPgNxYsmxOpC64K1GvBB//5q7oy/Lfo
zkSZtXCN60desfLaqo6TPszGp8VZVnsSVur5bfiWW8BJAuNiFK0a9/4J2w4ycgQxSJ0MC8qDU/ut
T2XNfx3bUL8cBX6MrgVfFt1cU9Tz050WfLw6QOxuTVe1x8juHIwDcAe/rDkXVIekQKSLhk7co6t+
hBh5NgKyRQBTM/WYuU+Pd5XPQ6/XDJopuJjCgv7tAK1XJEkOozAB4XUfrFlfYowBgwsiY5XF5sfk
79JpBiRvdfVB7zDVH3ClSZU31h1/gZZCTkHmfTi7sMKRI7KgJ4shkA8RhepjIIuR58SUcinLOoh2
PED1oXDxD+z/JqbkjHFoUfEiwXE047HLLGwLzQ2J4GTT2XzeWiB3trxJ9rPXvroJiantHojPZx0u
cCe61qDe/NdF9DPWL91PYyeXFtulASeKSxqe15by47yym+1nVSxAylBunrdv9/3XhuXMQXsXVgcd
7GzHfBhrlDYxmEc0syvcEgVtLSfaghW/gZ5dmCN3XCV7BZ57JrvKSbAFLBDkpAxKJWJLdm8GTr2B
veEg6y8+fSguTyzgkWfq9D3+9b39erWDFKZymUfn0LxxMzf6GoqK+e/W9jAIAGlyeflcpkY88yED
jl9aqQOuqLBjRhR51V+6LTx/ENDlurB6eeNNg9x90MNDz70n+hfE89cmU5BJUU6Up2ihcrG/Q0jI
YwPPGyFwmPRwAmCoI4lmCHPeTiEWg30b68SUvZhfAwV0C1CacKMs/KREyg0j0m3Poqtkxbt5bYQj
p3k/QzSv/hYP5PTmqLE+LlZsIgCswpVWLUvB4OkhM0MFxxmGUABroy8R7vRBKnAA6q0sauMvCfgm
8hEFEMJQREEJV56doE4AvBg+FrGTHj64nGJnIENTp7hCoz9/H+gidipirs8mMcl9mtPWi1bzqzkf
JIepXa0EMzu0uiEhl7g/Fy1JC37xN17gdjxK7GZa/XNAPBufcDbF/CqHKUd4b5h4pm3mDS6CIZ8X
1ZqGJn3fVjhix2qcZoU+o7zjHvLfhsERaTyojoj22n1msVOh/sPO5Pa+EIgWOT4kADzC91wO8nn/
B8T27+lBlUCBQUiMTZzOfApFbzb9FdeFpTh2cBb0K5J8tLxYYZ44d4LPHn1R+3f+o2dhc4fnioLl
tcQYCrLurcGmMgkmQ2vMBJCqJHyyJUXDaDdXLd7T6FMzO6O3h0ae5k9i1+OLuzgjxJCRLn/jnAQ5
VPf7c25TV6TEy/KJppHpzan95veGlk3Cwh1h1miBLyw9KCA4meYZJYwJll6BshNAdc7iFbKL2RtA
BAbxsR5nNtIOsE1cyCMrzfw68ZTVK5t9x1Y/0YXIqvln5VTwBPX8iH68r+btk2tkTRdOFT5BQ8GD
QLTthGcXb9B7Dbka2CkWSnZetJMNMRWPGxDtx570cuaUCNUZ9HLg4K4V12WzLLgBoCUso+eyWLTc
FCjBZHz9ziMfE53kDCfhL7LLFxNyo/ydzN4m8/8A6RSrCZYS14CagE3HMD4fMPUik7QrOb5b8TKC
m7QvCUN62Hz/id5+ffUqkwY9ABt38JgWTsfgFxEmbG2DpRrLtxdJyemS/SIk4WSB0Am1ChpRfhPM
WHwOh6+j0wAPrK+nNKw6x5PTuIyFWXyCwQV76YJ9TFBD0qxfWSUUPiPUJffbI8SEwox7K97RKzw3
zID5ZXlDX3Ww1oS7Sh7yQMCFoD2Mz4kdzGwtxAftOyL2q6/JX4Gfpq+f4MN7wQOAxvSgmr3GJhe+
hRU3lgOJ02ehIaBtDTFkSDpYLsqluid4bcuNn1JIDaMDk4H9+BZfiChB84zyd1OwlqRYGDGSI+ai
QNGbhKpD4eKLx2YGWxibGI0PEmu2U+F4i67piXokxh6OpwM7/6JDGJexKxuxguEs6U+oFEGVnRcm
pUv/x4MYkalB7kc2K1RdJsfQUJZYpKYsBpgy0P8jK5h97WQvoGQChNTrgYT0VQfupNrRKudNcFGH
4Ricw9lqfbWkKiWC0pWh52Uwi8cyKhlTMOZrgZEp8HlQ7YVHx7ZC5V7+DcXKPYEKiET/YRS11/Ix
IFHjh9sTYzjdLOzAgPQqYkJQDRJxzhyE74daKtCCBGElbc/fq3SJzFmew9pRmFk3JEdp+w9DsIld
bWJ+OpN3GgKRBce8+OltA8VOKNHFGTGuN/PrKAPxtHGpIQnMYSbWM+MsgU4F50DwUc8PuqKHJc3b
ueqgi16zC+bZlPwnrA6kIvpMZAUhLvLa2vLyzB8ecCfqL49XTQGR5zBJOBsAY1R8PdPNkxpuar/8
z6JYsGRmOQLrX3DVwuwCicsyYjaLlF2vr4CpoLben2xJcEKi+kaZTVKBAvVU13C5yJxwitXrs5W0
7H0NNahG4B/btN+SY9r9kz1UI8n1M8vxiVvNkcqW8m3nAOkFbvugmzMZo/Bo5+kW7bYGHgbmajA8
VV+TzS1Z7eZTolTBXlCfWL6hRN2gOuaTfUp28d95o7K8YeJI/mVvPP5IO2VLdmCeYiOyZB0OQA8y
NZtGnWyBMfKqKIxp53ubaTeKQRQfc0SL5w3WgYBWY7Ri5KyYiZd5kt4it+MzsRNMLAA2t8dyutd0
dRB6v1Zsk3fSvXNDNoGXasUieUeE4qCZqgwWYcxc9HzROIrdzqOw3z6oUt9BtFK2wALIH9gGvOYr
mY3qX0zAOvtSmyUr0pWr6n7WuMEpOFAaAelTLEzs1o9Gie5qAP7NjnVRNc+PjUksHAaQ6A997F7Y
9D67KGSAXzeliWVob7KyzYPRNkKjhO8p3TS79vBp7F+4PJvKzPH/9pzfDkr8hAt0L5U6JqcZn8fP
UB4IW8S8NNzcIJxiokENx3daaU7Qsl/pd3zuwXNTj6JrDorWolfnB3KCqUPaGS/9ZMZptioceyu2
7GGRE/rIpPImZBXUoSrRHYDugK0ZAYQ1JxolnkQhPqCdMaZlc/SKGXm30LSma0YLh/iq7kBB3ESO
oUojHYWbwXt5svP9ug4Mu6PqoCjt9rujZKa/CMitfGqgfXsvS7SaaDR+ufapvQBMW8+vnv1WF9hC
U3cae7Sxl+/HBh74+LIg+wxtPdEd33VsU2dSebFSd5X9lBjkR6B58rIPCLrC56b8KDZ/v2XQbKW/
9JJp4Jl1EpXW7ZB/mQXVCqN2fDpbsdOF5HngQH3aLDczTAT+t9Hfx/ZEXnTwIseT35x2R7QAoyLj
Hv8hhbtASTFHtvCTI22dqyRKx1wXQ2EYAHtdjwn9lv7UG5/x+OPR+nTmd46f8gczbcR56iq4Y47D
DYRGR+JtwBaKLHyOMGfMWNJm61INKhPVZxxawWPTHw+SvPKStWcBM+Nfh3R762EsWK9tIXhty6HB
lU4bMnKn4vUr6j0yYww8i4Ef3XojupuH40D3SnYhdXlzRQQBn/61q648k/GH5DET2wv/zA9aGFZX
Bah+N1ykzprLyQEKATLgHPb06jjXAbITZOAAvABdEV+ZKjCYRjn0ACuAAhfU/1XmaaRL4wwP+3bY
Hrx2gIzxxWscXc6rBrVBT6AjGUNZCjrIig0Sz+kmWaJ7bygD6Yl1P20Y35DbaofNZmhoqytTi3Gu
w0QhNIgXhPOa8FCW5KzoC3964FmGu7zjT3HX8KeihfIr4n9yiWUTdoOpaFVeanR6dpKgjYfPwf3H
tjQ7EY4MsLmbORBjlnWrP9DF4n4nAgqaJy7Ks4gP4nxFgsrRVOEGYyoSgFPLJ+ZOnBWb3O+3aci5
NWW2LZHI86VLIloQwJVFtUCAxtAxyDNm7TSI7FfQ7ExNbBhDM34kdoJQk1aPlZNEHYaICql65tJZ
KO2qHh8QbhEAeJ6EEFWiyGO+l+3ofegC1OZv5H673+nZIJ+5bsrFA58LVhKoUFgoWkRHbDMmMwon
tvw1BQ2ReYNQgt3wHQdDi/UTB8Pr5Sujn2KEZbaZ+uoXonvC0m0sYgHhmdMmh/QRecljCOuaTBSy
K0s9yo2HdGYjPOvGZ2skSLNMbGmPuturftniZ6xPUg7Lki3jJIM9mbBB6dvRvprVdaUahRZv4lF6
/cDaeSDqEmTRLD5ueX7/JiUYESjcnykfoixfRAqK1+Rpl18FuWXZkK6NmulzywVMmErFfdsm8qp7
qn8plv4BT0pZ9lTIy+nSySydFF4q76cw97QW+XI7OjDnep8xspf/xPHqN19N6IE+6X38HjJA3syB
31uJKUOexIGIJqRopsx6h4VOJllN/gkaIh3ktDWD7tu5E1d8YUWeAoBvhNm5ByYMdkl63s5fJKyC
aJaZyt8pfa2niqpjC3qP7W/Vz7VB3kjZ9LhlzWmUCCa4XutVlwulyEmEAeOFSZecpNITBe1HWOcj
/NLb8sWwdvJ1x82EclNZT6adJ7wjIBCtuj23m1dB2ChIq2u8TL9j1FhnHF1MkuS3ZqdRfdYniEGi
niQktqZK+kW6zGTsjfG3loJ6IUR8XCZqQPhA7vYJj7S408BcS1JPjlshM/iHLfUS8UAo2Xtkghve
Fh9lO+pVnBCjL/aHvEzt4ZtrSW83pXJJhnWGiKKzbg/FO8GEnziPRnRHv3060sdF9zdtymUanedZ
vUu/iydk9RawyXPyXtZvgsza6WzSZTjTpx9i/JIRjy/b9w5H2qRhstyiOlJZGyo208acFRG4aUVy
sCB38xHCEIl+WhcZtlI/Ya3ej+Yc5qM5/7VqjOYXU8nzKLP/WqqwpqA+IFJ46W/R5gaowjHwPvZZ
XEM5V8P46aLtoKLYKvuCocQXFJ9ehsy7Y/rBWYELrL28YzBmoHF15rnrbM1Fofn1uqTPAdz2MorO
FH7iX/7ncs4SiA0iITmVJf4xYRB8Ln6qWlWaPwFNoGbZ135kvux+M549LZAPeCsx2W4mjuDIl/YX
IwSSiSX0DVBCLnaMzkGgvJeRCJE0hk+WRexvuay3MmND5oe/haeuUJK/LyoTgNuROpbBS3PDJG0J
xxpGkuh/EIUPNB9z6Opip+GbwqhknHyszsOrOXkZAlodIJ6V3Vc2ougMjq2N6NHq/qPpvLYUZdYw
fEWuhUjyVLKiIqbWE5apBRFFVNLV76d69r9mpsc2AEJR9YU3WLWNUrTf+O/o6jX+/cx8MyPtpjbW
/hru4CedVfCZByPKCFs6AKB0+tZn/t7DeNqTLtIUIWgBmALaGIj9gmUN3wLwdwQyZJRA6miKAl8p
AVCCcKWeSlv6vuxjykKKdhGipaiBU+MG6VyzZjTfGT2RfI3gN7MikFwcAAjsVxrFkT3TDmtkUoWI
5hDpZiwAGDzj8oB+DfyC+5RplTyTLNm4ekj399BiwW0GoyPUjJCtoZdD36qZUCUAJNiLngITPwJz
C7a9YcUgTbyhdAPaV8BPcAM8CgFzPFhVC/1+dsT2sZ8gmGHZhw4FLhcNOUQt0THfAuu9IoLLF9u/
LgijsxyNGygGDqhEgammIQP6gTgcqi0adn0TQwhc8XZ88zcpEZayV5p3wneZ4ycGbIAYqC7YQoL1
HDlGkhwAypVDHsxjzg8cT96Zr6MehXfrKuKF4kiiitkgFXOmhjtu10CqSugBEzRFmn0zu+6SqPrF
BowWk5ejHV9ZpARfYVLAOke4DGrzuRhs87E4COTDaMChhU1YTU0c1wIOZzhc1YAEyv4Rgwx9uPo0
m2e2Qe9MWEIQUjWrj0o1CVB1vOPZ93XJ1+O4h4ODIYlZ+wSGTWYLgtybwYdg8HPVgBsfdSEaPybF
J8JFzR0aMwgeDqHJpywvdKy/+CbA6q0zilhPD/X9R8/MSt2uNWDtBP9/JLn+kTMGZ4zX+litsF4x
RCXkAY2APWlMI5025W979enkSTCAAfQmHhYDleIl8lGp/RYDHr7QBDKEPfBSoKfYHizhunbECtRu
EV9YvJHGtPEXuJTkL8RJYMVrB9gFmHWaOAXlIdm5acwsqGyyDvkpEVIDG+/mEPGDd5vQKNNwRaa/
+0BxFbYowBIYuNMO/EQtnuewmcgrIO4CaHqjqCfwbT41gwZoO54eAF/B5QMPu7AJqXD4JN4FOBuw
B46UXYFPGGxl9AaHToI7oeZeue8HggbCkSp079fttJgbicdWNFxwOfb1l7wDxPwl22uwU1C4gmPY
eB0ywksJxDMSJtz2CEeLoUEobDLMnu1CA4BC4TKzs4HTEOoJhOpgUs4lyNAwO3B0SfwCT3U95LAN
jCCgNxPwgPKlwcJBJT4b5NdrBaXF1QoHKGghIXWI6p7V0G5ATr1nDbdpgjDTuJi/3ap26PzzfiQP
W3CAeAlNsqFNiNQ2CCz7Q3znaO67RQ9iDdUSh6fvbxfGg3YZos1gjHp1eEMTorFLlBYKiy0UX3Rj
xhxApWGOHHDkzF1G7YsvDrYOBXuMApmX8AifYZCjhKU+0uEo0QnBsRIpjlPsfGDR37vNML/b0iLb
0CDMReeBlSRlBTKsh4IWJ2gsvBtQXzbbfY/TRbN9+qRAryBtx6SFui82E0ysJnTYz8BukoCfVN0K
quWSY1yUS7unb/64ghjd1Hv67qB0QKoYFCBZfxpbwuQQKNkF9AffdJBiL48djDtIUJM17/2ZuA1A
NHS2LJP9ORrksBjtOAdjAtgxP9I4xQbYWEBm+XnO+kE6oXu86ID5MnqwfC2tz46C/wvFUNuDjndd
Ah58HtWzQsEwddrCJv9NGe6L1zx3SkDWIx2pCBiZPRA3WJLHs2L9ZemYd9NySrmz3dZkQkfUf7xh
OAzLqTxpXOwTYBKyt6A2v96mwyaeks3Nr8fUuqH5AlJ0kbPEr0bcCYxL1qATwmqP0QMG0XXSWQjP
43pEhkZd8XQDIIxniBrUM2hD2mukHVpbGaPZZzeOsRAe8oYr6kD9CTGh2ydXhUQ/S6dAUmY4cCx0
ukuJc9vSE1ap4fUjGY8/sEeUT2K03ER8ilyaBDuEuRk5+hH6C9xj+INxL3KPdtBrMLm8OkOcjlAt
HUsQmr9CQwjSVaaboPCBWRlMjHJ0e1k3ZKlScIHmY6eBUi1tshSOoOIKQeFdEtRLiz1lmkrCRpuu
tpM4oClo5r5wA0z47qykUeMjbxsaY9TibNZBpi26zE+TzitKPHgBWcYYojEQKGacGihEgqwMfrL4
LFLju7qgNIS7oRai1ApNMLfICr1nePdIys7KTxJB9U7DeHmC9zW9z/IQ2RRwk94AjSPV3Z6CK5wN
b+VMY5cpmP7vB4Nr2B02gTnlOwf16pIA8E/nIXU5sRnWIhTVKOh9xskMZiP7bcZ99OEwgaWuB6Wh
QDx28nXK3/ZMnWY+nMKicDsXd2ysqcfoUwwPV3pQWEsfyGa0k3xCwUpD7YP2eUXmeIfSPICLDUHc
5A0vdoHiLorPDmiCp791i0MeGnP2BiJ0Gnt4Aa6pBY0JEo+fLV6HlrIrt7238FTP1uJ+H7jKvFnQ
3MJmBjCkI6ggkeI/WF/IqoWKozZ6rrTRBTsTVuJjtocJhD6DFgLMStegI53rmhrN9jaPMU8SPMrG
puY+FQ6+8RIwBMcFbhdG8Grrd8Rr/QAq1wg1tmke9KYn2KErzLQRt6POSonGRxKGowfaacLgQsRQ
2+Gq6CsQ7m5LqgrwfEifeqPO66MNx926Sy8F6wmNJ/Mz6iAbjGIUD0DMHw2XKtcYkJdNdsT31UK8
8KhpA8m5mZ/j4wibxbBJmLnt6GEz6ol16OQdu0jdf09UK8u1tjkOArh5q6HTSEEplEuof8Hd8J77
CoII7Apiuz0lL2IQfUuj/IOoXePl1CxRM72dkPSqcXe4m59zTq/iDV9snKEsGaO+TAQ3ukFm/f1u
ntHnrDplMFwClVMWQMh0tDlCNdAnrInw/rPbmZ2BOqOHgk0fUkIPtAZGoKvhpnOHtgQirA1HmkfI
h3eYtX0viLES1iIVwvlCcYd6uIrcT6BTV5KgDwUN3gU0T3f9PUqUr4G5+x2PupGLJTx95NJ6gydU
7AbwrtCZZ6HRJoZWAc11alCLtHXgc6UWvcUKLRk6XRAeqREhEjpDg4pQClW+atcNwHMipWL1KfHT
p2IK/viLFLWAFJmvD2JOzLpKhK4NdoFHlfkJGGw3gjMnRJyujMnp7y+VfafF79uXp+oqpyyyTiuH
uViFsXPBagllxRElkR1drCdryx5kA51OWSKXCiT6hQvw1pdycX27cF9lLjhdJY4IyibdZYhpN0Hz
RUU6X2ZLBQyqapVcO9AeS0qgWpQCV/E7Onv+HVUeGBPc0V9L1IhzAXO7X77b21p5T5CXHvhNiEbW
9PNxa5R6aH6M7z81Pm1LmR7ELqf89ztYYjtzM/Etjnp+6w12V64m/WB+QYTX1S20GexPMDiVzphc
cNNH+eaDNhZpmQu+iBKZeXd7O3WnMZ3A/vGHwHFv2F+ZuHrsbnDzcntQ2kgVIzKGLtUQGAqoR91V
qDHiQ7XMKFB9RzKSmvexiiTi10QBl9zZABlmywAYISWUFn958G7t9oZ1m5ODP3zYeDEJdEwiuvV8
jnGadTbC3L0BnGlLA6zQs6+g51AJewMAF+DD/hUXxpHWs4eJTS6KwPhwxDbYpWS+ckszzD72Easy
eKF+hWydo7kV7+QUH5ogOT9W/NZQ1mAFpXHEJpF3x7UdFUgznb0OPP4eHud6I2o/pw9irUjcPLCL
ojdARw5NDueRY9ABntIqsIXAihzXzfO7s+EA8HoMyAncemqqiV13NqkzjTfEoQN0fVo2EtFOIXUG
uU6zGhgScylikgNTAaGZL3EZem6ovoLMUZ3vLxCqAvc6JJt+YJoC5oQ139uBwX5cSvIc52uMPgus
UvJlvVUtZV+cjEXpDClVWCpAKZhqW5VCntki0KiOJKr/pd+gnbW6DrEhIXmyXhwIthdEYEMMNNwO
LQDqwz/V6W2DuoNVBlPV45yQST9lVxz228s1B02bBL/0zmFr8n1MJBjwZVKqUGTcm3rDFao3PFOi
20B9Gqfxzuy1TvtLDJPYgE3fqjN94nh9EmPCMBWV93kFANXSNhpaEznt/myOHNq6hu98GYZ6qJ+Z
Fe6XbFkCNha3Jfck6iFrMn0HnCC6aPQcWEHjX2OT79NxOwWWjTWL+V4TS8IhI7wACQusSVvD/kHr
JN58QYxGA1xfztS03hvYFOPeRJ3HC7JWevCqVQQlVws5kl+6htRdX4j4ahtKNcUqdhO64xOAcGjU
vqYFqi+0TCAAtnug5SlAIvr1oJfBDzZBazZz6N32I+xWmUeHWHTKbP0HPK2VTRTyjQXlGYMh5Cvj
afNj2DI/OypDQ/Cx9O9czabhNreOFNotyKkj1lNTW1CUsBH1sqEtmpqQhhr1Jq05SUZLAZQ4cu6c
1M5xXgTfhQ3ffdmLekADLnQ2ATERImYsXbgUw3XmhrB1kJkFgpQH6kmZOupWuDbRg/zaOMG/MVan
nb/TNn3rGcH6JpQq59+nwBETVGOIRAMdsPauEMgMug23XXtgrDN0GBivw+uQhLew+ZGBZ8wbj6Uz
JeK6EryxgFjYx4Nh6lvs34GmQ7+KJjDKo7D86GVUfhMgYUy5nQHsT4lWzWz/dvkDplz3iKGseIoy
CXNAx7BFWglIDZP9EtxpQq0aCBqrOW29hrJgc67m0A7X3ehyB/k33FDZp5viFkIwd9QtsuDqAqQ0
DTBlOngzqFS2QfRV2hfkmLx8Svej2NZEM2sg4tb1AmBC9PsbuB50nZhQ4QWgkXQEdgt+IHHSxY2A
FFAcLKq7kBOgT0A2Dj6cJHkw+U6Hx7uDzBp9rtol/VO9eoqJhktnYv1ZIjQABvm9AC4LtrTc5XBV
+qvqnHIv7ZiCZx1XqBhhv1OFzar+qwL26RO8COP7XASGYA3yTqYOtRJFxAc5kCiKFWdqmlfJzkjC
dgxVbYMFWHswNEIaJKm8YkV//YGyD0thwC3mbGqGXQqejHWlsAxw6qi27et9tkgXCCUJ2DNFJXTY
uRNQhB/BpkxHP18OW4xh2lJBAW/gNaZ+BCKptmtTR1RqD/yWGK0hWmkchnEI5X6e27IJFgWL+KuX
sAJidufd3adXm/Qavc6avD1RhCv8LlDsek0gOEGQiz7xwwWrZtURp3oMiR5mzQ1CzV1IVi9K1UGA
tjhAQUTujaJi2EN18XF4rYoIXpJ/i6hvsxKTcGyvQWNfV9mq+n07/dmAHh/Rw4VKSkT3qKW/TrUu
NgkYKZNRz0qZsYB2kGObWEQ0gvv+Bjh1FKoF0z8WClkFCTipdca6Owd1nIxIwaplc25ntO4gvJH8
7KkuUfICLIetE/wRigZk5SS1EOBqpFmoAzDgVbiCFllQkroqgk3ZYf58IdIOpKAK4sWbhezjKwcZ
ydndawbayu6NfurRj8x+SQ3T8aUbU+0TTe0F5Yl4owr/JStFwOvqolIyPAymA8y/szHvYFr7OjXi
4QJK+cFRzXoF5UESJ68PPiFKz4+os5tfY07VxJGchHwI5qdkoU4VSgFD71QQvFLD8isEWQaHxn0S
uUVYv6L1iGQUC7rNFBCUyPOYt0nBIntI0DcBDhMBPcaLZQ5JEjuyPLF4gH8LQXkg+vS/7x8KDghO
IAdyomn7bB0oTC3ZDgvy4fGbYUDIq8ya66dik/nQ4EUdtvaGZ4jtd3CFxMYsq2jkjR5jzvcIbS7U
cyURMQ/nj4C6vUWxyUkmFKot+VSA/cS3o5h+f+C3VSppSerXYbtLFetNY6xwAYSClxlkU/BTLego
2UOJADRJeCPGAu1Ha++i7YYRnuzhJd59jpRdib2h50DEgCR4DYB34LYcIh1ihCe6eDbJzkj7QTKq
vcTJWB8uhmDTWT9HKRLIJfkviqAGKeU9dMoQUuKUIVe7fUI+A1VXmVmfRIt9QMsgIeHy75l66eXA
qL4tryDyY6I587bEblUMvn13vDGcRvBVKPSQw5AWUYjM92UP3gDTmxDVoCR3BGSVL7L99wK84l04
beu+mR1JLtRjtlC3vIfqI+UivCprAA+o87yggNe0iAUvnEY/ahQU3nBR4Gc2hIGM646NVgWlAKVw
WLF7oIQFDoDd8rBmFmF5haqF4Rfy3hlluILwBwTGGr5LETv0u18Lbpr39LmAhqeOXqXJrIeoViaZ
R9Zq2NDccv0VEM019S6+QReQfK05QdxxJD3QqqHjUOTPDjmxgDKWNukEKgYYA3JRK7qhVNCsHcI/
yEwecqvVNLdM8hFl9vS+XgJQ8eN8HPFYOjbuN+xvcoA6TgHar+dQXbUoiI7QorWSC+I/yQVF8OMA
gQwKzOOB3ftF4v+Z2ki7KuBXH1aCsVSF1JUsj647fCsaPJIEmGS4hxzifv3GLfbYG87fR9TPBWwG
rOsPyy29GGLlPKK9QcRGaKsjKsROw+7n/Su5w0APz6Qjj7EK3/5u68DDyf7ORaQIuIOWWLTlR4kE
52fUv4/1l3k9I9tNWX+UAy8nre6TyoFubiyCSEK9KyYP8HQAIdTQvQn8f+87ogWmpApht1MMBThA
dw0KMgnEBYShcSlI94mOWKrDRoBtW0RUUfZhDBuGhZonp7FzDMGjRBmTih7onR7ixFeTaieibgqZ
Gfp4MxGB0Uv9q4kS4VHva8Axo9ewBzbYIOuVOXK3ggsUb25fryMwhhbUrYnOvuUMQMxtYPETDjhr
KKseRb8Yl43UpnOb7KgxvaFGJ7BYLHpdGbEBwftJyMOBdUkuqO6+tmR9hKXVbfSCF7mXF7EwAxxe
LeTUP3++s3hqpYeHnx+QJCLIbzfKLzhVcBYvkQ1QCoWIRDvJ1VzqNczDmRk94BogK83wvzlUqP0v
ZZpEsP8rAHUJ6hL8/xzXUxaGI2W0qPRR3KHRkY25SzDkBj5aCGt4jVw0vF6GnMDeIfUbk1nyBcww
Xqk2gLPNm2kCcq7Wt1REUX+x+yYJWWGsIqB/FcK/T4vCHekFQkeAYEhN6YqI5W1IiZA6F/kFQweK
VOFQ2Obve8+CQk0Z1WnC1GV7IXChEkvznvKrdNGNEZdzTP0ZJfC726faSYzep85FfYnYhrIfjRg+
0yzph4UUcKkAqxXVYSLRdpbbCA0VYTqBTiSZwp2MK0ID0lxRTeYykdWlEVeJGRHaJfgiU0fBYWJA
p0ONEGTFSpuROq0V5qZktJYndd80Ihi9zid4hO8Zvi6MwLlCOiMe0oFD8pcEh3zQ6rbU6lz6c3tC
aUIxpHPG9TpZ3pze8cX3udDqi0PwEjDAIC7YzDrcgSz91/GJ2tX06r+tayjiyDs0nHwORSm8cWNR
sOOMbfMFp7Y7vi+DbXMk5XURcN/TjmqO0IwJFEuX3iDMYmZrloZkzhWRKED6apRSPMC/ScqQzbBO
aLo5ffu5ik/V5qZPciTZ9VOCj8UY9jXtCiBnp/Tnuyx0UwZa27nfJSae4Cfotu1l6+3baZhjE3Ar
zGqfvax32MyeYRreZ0M3ng9Aso7gK+W4fo1ASkrnAXKkdN1WFL8gDxhgXOCNFqK+Sosw3cNXvkLC
vIAq1w2HBqQWlsfyGDtfwdVmHnHvG1weh0Qs9q5/83RI5ojRiVKf7F+o4/7AvdH23eQJJBAIHfmf
FOFMj5rWC7MFA4C5S5sVaRTURlgSCK7p47LIETuSAQL+g1rHPF9/LfoXr7WYGUgZHsj1mSvmfJa4
+vISdXLKblzG+7xeU3uD6TF/r9/udXEaAUV2WAJ+ekM0XhyZhtTxk5kyXUzCA5lVAaECWjRU6uic
0AgaFJ6EEKDLkvUmp6ED1xPvpruTc4q4BS00qQjrWSjplJVjLIi9l5mOpuQBe2kKJgJIIipq02pF
bk5RnrRadBoO9ZqgssMSGzgehIfMhoGyuIpT27NL0hCeE4bmuVu72RhS3xxfbBRkeoKPAV0Qu5kh
6MSGu7zc7J6+7qZ+F3Uu5QwI19Hnb/mnoYrpFvaIMJHqNYs5zCOdAGBMfKp7MbjzIAM2wsHfUYQE
EU0+Qev7dnqBUpb8pBWGL9PPkStN2oWAlXeqf2rqQYiJjwhtuggrkmWy1c69xCmO8ZmijqP8qLo1
cD9jzlwxgsHQUxD6ubJHHdqmQ3uJ/vLLAAfU32qIr8HTnL51k1C6PyGBK5AL1ibdFHFZewcBbEl9
M0LOAPzFh4yCK4Ixq0mP9D6POGxmLNHyw+NTM18LgvHvXlk3S33LFQLCzVaxQasItOk9URennEB2
TSaHPcqYSbjc4XEJ4JVG9iL5EQsUCiVRBZju5nzdao5SRHWGJypvrsSCkJbPw58yZBqwoWtKFlMe
VMpBjFWskw6tYQ8tQeiE9EPpM06OfVhhnX8UIH8eA05A8lmMBkUUExgF4jfj8PdzM2CfCEKDQRMj
pp5RJeOR+F93jjTYvMyDawTFEa4EWYIjfsEs9+9dCTSMv0+zhYqESvn7Xbx2hbwIJzxiy+YcEiRP
KbxJvESrn0di8+LFf7tL2LDYrPhA7+9ZPNz4P/N4VqTgIin7+8NpR+QQbsPxSG2B28LhMI+68+/1
3mh+bFZ86zmlZW5aXhbFiMwTb6Pxjj2v+AmDa/MVR1D57Be15AN+bE7jA1adAeKelOfy/Nj9exks
JAbZfJmUBpjKi5V/nWTefz95CVTSmI3Q1PPKMyRY2i8UsHzOmwb8Vdk07CSjtnAbsPzgQgm2DdwD
IEpqmLZkU0Ahje3oGw1QJFAdOlN/P0Fqs+urF49T9vZhJ+IfTUbxhib4AC6hteq1Bw7ME48I01DJ
vZ/Fcx8+mHocLu/9b6P8D084hckc/yrmlFIbzuxFyMFjyDl+RoRi7aEmiuA8UJn6wN5Dm50diZ19
fDYvnop5EjjXv4ev2dXjY/GYH4Rtf5u6h03wmpUV9JrB3/5fM15NH5Y4FuLIJsij1+zfHzx6Z48Q
3YDwip9QkEXs/h6WKx6CTZTdO6+9ZtRsOmieTXAHs8qxPEKqN6jG89ZHyMIaj+8hBskzDnrPs2L3
fCQwePrJI/G/MX7NqCHdzkMKScGQ8h4i+NzUPR69RnsBOaefH4qfnbWXzfkQNQODFRzZA9DQMiVP
lLL5NxAzgQNEeCV+tnYewejk6omvKl6XuKaPEBnuzb93fw+YgPGKKJmK12hV/3uryqZKX7woNsol
ENsXexFb/vek+Jzq0JwR7xBPMQBc8TnxViC1HmerXJUQJbn6Mec7dm9c/dJvN4wGAF88FEOjE+XU
f6+I7Wi/sct1hOFd+vVB+72d+YQttlH64gO3s9iTeCd0K/8eolb9N76IVA73s6DpineJ52K3Phjj
0jd+/31aPDeQGRv/PiCGaOlzVcS72dy/j4pX+QijueR1MGIMVvHb7dwAohGv/vu8eG5A7A6W8Qzw
6n6W+FYGBAZxHGJAijcOuIU5D9wD4nfxTHsQo17cNMZvy/GK+0DcOtjnUT8Xl0EY3pOydQEjGto+
MMfwGT34B1YtrOkOhzrwLnxmyPqIDonkn1E/QLJ89eINnxVKZtF79p7VVCOj66QIC4I+nKl58kUL
ke+/6gfc+0xm4OP4SD8oQ/E++QBWDJDdO/rO5E0ZvvifqUhshqkqnQCk453Ms/2AWSDz5qBjmAQJ
39Ar+EJhR1GP+ZcqnHggJjMxqRHx8od+M/+gRM3Ih+k+fyNceu3MA8FnU4nl81E7+0bkHLwsExXX
UUP3MDHTCTvkF3YBnJyt5oIVR8m7MB+Qb1FvYcICN2oj1om0Ru7VbGTIYfRXgObFLsUf8S525FBA
pDe3lFkPQt0R/UndYd4zNsZGZ4IVm6Pu9vc0m2UlX/37PEIXdcRu/m1HseNN7h2Z5w2OBNUy/tZI
SKBpwR9k5FzI2ixLPAcU4AfUhrAL5ch1T2xA7MM41O4g0DleVEd8Awn8f8//+x5iLZGm4uALDjvn
iMUm/71DvFM8Bma2yXiceeWO6Zvu9Krx2Rgn3diIp4fUuxrERzk34jyTVPxbqD6hOJktCjqKjZKC
/V0IrU5I/l1wFM8pZgGNiZcGlnGYi4v5ZKnhOok3//spcx1jFDpsLoFgNA8oRf6dHRDBgDJj8teQ
c0NO83fKc6+/4syLwSGOXFhRiQMV4+DfuWa00FT/GyJiLRRXRf57Q+WL9VF8AR0amhhI4hXl8Pc7
HXwepBMxDDly3Sk4Ef/eQw7OAid+B2VDMbFPN4I+BCdeDLo+q+xjJzoU2KFsxNbFv8cORS1Son/r
ccPi1nBXfs7XCdocdNe5lekRidt4IrEg/1v3Um5fsSCJV/lATCTEHVb50oHhFahcBvEa/QY2f9+V
Z0r4jLKCxfvfZxCe4SqKA7jznHiNxY1+my+zi7+PncXyip/rv1sOReUdRc+/EyC2q2zkA14wdBZE
wCbeJjMn42DvF6KJIZ4UnyZ64DuLm1bmwD6c1Rjqe8xsJb6vOMvS/zcpDlycAXG2ho64q8VZqhhZ
4t9/Z0fcLuJ6cRktgqOJvq2WKoOaQye+aJZU3kEc3ag47oodp/vAADhzoxETNav7iR4QZ/QNNves
UmSCUncd1Q+LGxs7VOVQz/orgPYb3k14skKEfUZ4GlG8b1aUU+4nBAYAgI+e9ALO/A/K1TjodDJQ
7e0HzCKbTrxP47+hYjIfdasPCEMEVWqED2DObh4FpRLlMMfMhBYCRwjUBo0KSIo1KCFlTQ7QDOxi
V+7E4VJnF8fNy3RU0B9l0B/qyNhI09vuE5ZhSQXoTCD8OcuH20m5aESBKHRBNTg0EA3q6MHbvgva
ZUsZ8f53lE1i4UHRXw0J1dgxNEvC+TMbbjgSyMy7dlpPEcfx0wlnqVsxr4ffWclJhDH6XfDuT8iH
YPdrhzsDi5PdrBjuYKbPVdgeFHHuJJbfM0PuUPJppve1Pqkj5oPkR1nX+972u+htP8vhllRv/oQO
Ua+zxWvdbbUduhfF/PYxyqWcW+/tMLyvk0UOXGLLg9eoI4kdIaVbcLw7Bde5SCMTPsdRywWLBsse
dOcXdL5sUvRJsHqROhtGHVgaJCT3+eKzpNw4Sw/qEur2Ai1OVjeUyZbDmez3Z92sWzx/eht5+Zgg
68EwmXKI23r/mbdrzgSSB1G3ktcsXvcTZ4OqSW4bB044KHCGCNeZ2Jm/g7/RxPgCdYfoD3UvA4gU
8Q2BGRdsVazUubrCs+7YP99CfX6DUD5Pj/gogIkLlWl+6EJlpkWQpyc14mf6kvgbezT6q9wic30u
YuEn9J52egvzcbEks37NDBdk2c97Uu36ZwP9dWoFq8cPTnCobMEATDfSogmNtRLpq+e2v7sFMJyj
OxeXqvJE3MdXu5kMUJ/Joi547JA6WzwX7zVdTVS89leyw5m2lMPbnOJ6QGy5QgJjru2kHWdKPn93
zR8aCTm1qDxiXrJNF19y7uFW9f5qVYwn5AEoMpSeFOoLrPzGChIh358rKGEF/YXeFMecpREg980C
lE6QYlrEGzh2rr79itwc2TU/DiGR0np6TtOFTtCjuHhhRfn4u3hDd8tnSShCMQJapFxm0hTdxlmf
+3abrl/rYl4tX4vHsoICm16MM8LKvO8knVB/WBg/39U9wsJmuEhXN5QjYQXFiMighyHYRgP34UEc
6kfGSq6pRpGcg0tek0RTEiDlpahBfZvqO9hcmZRL1DjyRXup0SERFlMQh0akvpTeyPS1i3Foluq2
t739PBm4yL6HylrMGwdu4Pc+Z9GsltBRfzquXsSHaKf3WV7hQZdiA5+w3bO1elot+6t2b2QWIE2D
t4pwojlzkzIxcE9TlxXTyqVashtGKDMWKTarUgv+CV4ApY4fnpAPzC28xizIbfNAZYW4iPiOiA/y
AmAsKlC0UytTIuVfqgExmQE5OBJTK1vVDsaB7dOlZmcGyotijuD5v1uGKZYpj9fUhwhWqjNTM0tu
242yp10NBPjUuBCi1NweKU7vI+IJ+gr0Vzkf0sGgn8HBbHg/xWDZ57B4p7LuHd8L2szn3rF35Jxw
OKSl9PfBT7AQ8BcF/T+SHh9go5w/Duj5cRLYslSEmaJI9C+fM1HmgdWBmZrNxtzGzLRndmoc2L0o
saPDiavfXzGdiY0uPbVsdsE3ZRd/Eycb41wqTK8wWnJx5tkUT7J/Ht9QXgd9lYstcd5YZfgor3IO
2B09ZQ6QA+DNTMvUM5g1OMscBnsjIsY0mx0+dqiJxseMPnfqGoz2N8QuiNRVlDycLwPi9T2p96Co
zBJLov5eVYJB4iqozktOe/cpy9dVIMNVaxGuLy/9t8W5eg8g3GtAYIKYNsVbvwLMtJszkmNc14+f
v3417iMOXtKcXBlnH8F7yYaT154uQwwbtbH4Qg1E07vXvwf6xzOAEyYLVhUCEb4EMb8a+2VlpvJU
dCfU3R2HTGn7p7tnvslHPva1CpRXWHCYRJey+Dp3zcbUxSm5qBtqcwBmys7JcLQDZVvX5KgDwzMG
shVnGnZ/Nmnri3SlgmcQ3cAED1AdaM1M3g2NdYGm8AVw2ouWXc/vTqB/v/roCxyM7RAFY8w3+hBb
on3c4F51fqyh8KUUUWeDM5irLKH/h5pA8M4tchlUOpjLVwaFzMSL/2wInwOOyaHINMyd/OVUKbjf
L0qIR1Wn1zWHLvLY0hocHjNsLqO7o4TdhFtPwBkHZnOmvt+XQSEK6DcqmVxzW96xaAb93KQ8VqCA
11iJL7y6ioCgOhmtKPxB5oXdwZTP5rNn8F1zR2XPpSRPH/e14DYBfJkmeHDegWkQkNOanKTux2Ze
NV+RSBwAK9KywhWT73goB2Yu+QC9uJ7a7/BtA1oAgJXjpJmNC16cSGMFbKX1hOFoq5BZswWNwA3V
WTAuVs+772iPAhB3EfH6oLAhzz7rEsmW7pysX78Zvc89J5/2rdf+GlNdNMbQnxBuu0YkHel5GabQ
TPP6yES3aILK9uCUet/aj7GF9mlEg15Fy9DtAso4wBDN6+qKiksez+OrXXJvXQC4ugUcroD5YWAm
G7m0ZDAGpARUpZnlzBhDV8VBQwffSBiWpWcoM4hCz8cxbsdp42nNTr6Her7SuPVVNTDq44C785ZM
qm7yvU0F2GhIo2R0VRexgRCvhA7Drtdw4r+Ip3d9sP04uAzc5oZ9My7M6P8ZLwKrpBtVKPt8SDtp
qnUv6m6dU4Rau2708/dzenwWunFCElCSIb+CLoAb3q7bvveoxhlS+XhTxH5dTOoPqE2445r1LABI
of77FjB6IAiDABLVLQfIjShWhnEkqi7FtGaEOc1n3kN1XLhTwgwAzdcrvbs0K0DUJCbHbegW0yEz
Le3dsrRp7/JrfveGd0cfwO+E/z2iiKQG/a3O5LmWKejuJWX8EiiK55SFAfJWFbSzBi4CQlV7/Q2j
lFr/s/VzTNvnLwwLQckNYTxb1AsIeIdbPnI/ow0iyGJq57z6fiZ8+c7IJVIJA5/1ANwXz6qvpT39
7DHy3pP7zw2SecS8DU9s2aE6jvU5JAA8cSFA2hXfB0wOC0UIyBGlvceKTIC5m2nhtUm3MQBuxI3X
t2lJiQzVnInuG9Mn9gEXysoOFPZeF8H8oRQPbpeVglwqH/dfQnbV4xbJPaGtBGsV7g10F0QyjHF/
y/5YQljeCUy+qgVFCdLGldQ16l00H2ozTX/5ayl8P2PSImYN90J12hksNaFqWqJoDeiMfnOGsoyJ
IACLFMOpRY7FUmY6p7Mc0W/TfgW1boAY3pfrLiixPQhMEVgWDFuei0+FMooFt7pA9XlBtMBy+t63
mSvpglEoZvkhWNMDaxVTUIxpkBqIBdjwlPETbBY13Sjfc5Fieaq9adPd0VD8YbnjjF832UzqzOGp
4fg21xrtGGE1jMkEecEJOUwVdFI3L5hxkLnDUmCCFzybQLrTe80SWIxovy3bmoqvMpbdCsQ9xH6g
uy0Zl8tQu/2AgFzgBxxdF0ZN1THxX5N4X+IaDZCDzlfBPYX+ywwSXLlUEVWhzTOjHUSjOhaDAWQf
BtEoUVC6pkwSFr+4buEuB8kAQXvoNxvD7ZZMn57gWgwUjzUVR8PTE8oRHYQTyrrSCDYZ7CnGL4QI
OjtPJARmUn2s5Jutd8uX5nTcoKnNXZZwcstu2zIPv5jCSVQYHYrqSBrDc0NXGjEhXZpUPfdNB54a
jce4wwHlxMmUoD78GmY7Kff3iwrRMYMMSeiV6ujFVOMkoluII9QmRmUHKYXvDhZBn0D4uwciItME
wchDqP4hcG9m/qAdYTJzuS7IQ5gBZE3g4V8fsEwIAxOdFhNwwZhRNSc8Er1m8j0paMi1jhb0QeR4
6KleUJsC+h9d38DCrTRBya1iRjgxYaEzSHbF+97O1U3Rxtiwrz32D1OU1NE4YifFxwRlAh0Qkr8K
r0bItpIGqYTZALYEYyuffsY0w69ueZSXSY68FZr9vI0liPv3IJHJ3K3hDeVEpxbaBehQX1mCTk90
jxOnhsaezp+XvCBuAhxFn++g0fdFhAEMgURZyKTTRwTUzZDPBrtk6J5aa65EQEGABcruVPdJSqQd
N2Lcw0dChlkJBIPGD81BFN7o4he05Y4UWwIwm/DsgR1SUaANETPffRfpHi0Gkrz+FsWDCkj3beQj
fkKu0/SBu3Fg+RqhsR/da46Eee8998A2536jVTegk6Csb8vMlVdcPtD8LUV1OrkIAWJnC36dBMGt
Xja6+qQPyi4ObstS9Rug+jEyyo0HKO3bkwQbS1Jzp/9Y1DHqN0NR14Y/S4MG29e+BSq7Q5yc08zi
17P/R9J5LTmqZFH0i4jAm9eSQyCQl0r9QqgcCCe8+/pZ3ImOO9E9XV2FIMk8Zp+12UKp2TKfLMFL
BKb5L19b0460ldYG//BdLsxrwNn9WsVnyoITTdGMzlx8HnHbmbmlEf+HXz3I/4+JnVILmDW9HMro
KWfLX/aZlTxuOhF8seCl80JE+spctA7vh3AGSZ3gQ3NZWeYiQNd9GyHdU1uGFkeXgc4svflxZ/ji
ltH4L+truquP96exCT9V3KjFb7yH2wfOnKQ44eqFoB3NaLSAhM5K7dy3CuoeVd8af9k0wz7ng9ky
ZMLP8RI+IBKOn8bVIJwm3xBccj6l9e+Ydc+4qbu4fJ9jG/voH8Dc6EI+NIBiLDcaUiNOPZtWYazO
gnG0CowfLV/p9FRBt14hi3TiJqDZzN4L74xCi+qJWO4hskNrp2DM9CsPjigYS4KxQXeYsU3gWLAF
+TRX6aG69K05OzLp860aThlVS3W8AGh0M0RBUu4ZSIkysqwRj9CCM1h1A1qz4iYvPqPPWDgOGrOL
Ay8NdDfKXFgx0EnBzvea/VfOpJC7bo8llOnSoaO9p2R1ro8dJZ/5T6zN7fwnij/EXMfa784gTChw
T9tq3+3LfzW/Rtqz1ld3FilxpN+E+/MCELnCl9uhCZkupRN/1kdrjjSYZzN/00fpZHaHAyuVH8Ju
l/o3lcQeeUdHuYeSPfV6poYuJEvaTr0B6t8NF20nP8H9nmYNXX3KqYTxVjz1W/OjU0h8I7WmqISg
yby1p4RC50ANlKyYihwGGyfys8Sl9UowTnfk0Py0p/izehR80LlKB+2WJqv8FKlPUnB6kNg2P/NP
g4d9qX0qaQ+RyhTzkK56owTTnobzcA5u1OjqU0nVjuTsv3/D3/1Xu1s3fBJuwL49zcn4XOtt/fnC
529FMltRNunpGpAJUn+mVBfcFJTmkcvROctazNvIpyZf4uxD4kZM/+BbU3imMNie5vuaP8zb3Esl
WiTBjR+9T238RuBCA3aGj6+o94bcjeqwTx8yUhyP06c7kBp3l4SLUcAK8ekQ886VKARSl96ffyaP
9sBLz39c7FahO1P9TDwmjgE0q2SU6tw4jx7souZtLs7NlzOcqY373c/8iP/r1kLnRM16gIDH349+
dRh97sCpPVZzUfjC7VJ2Jc8yfpgOnUbQ2epM3OGuzONi+SN/zHehupDTQtV+MO5x0lgR4nP+afxr
amA0hOUZlZDyt8XP3OMSb/FjrmWXrKT8QJ+JyGf9phVU+nOraO4vRVTKE+RYLIILwfH4ZGtrLtFD
nScG8h/xOYcVByZHrM8Cm97yiXiOKJYds37KfyRH005gskD4nG8WdLl9dW72yld7HVzzUW40+4X8
CPbREYovZWp9w/G9Hw66F97ko3wMn8ZZO1tn86hRhSMukr7TnTB/GQ0FvnwROCNPpjW5qPFZn7jE
/EEHM3qMt/bJiOu5dpT9+0naeC+9DhcPxNxr1Ul3FVZGs8ajsWHg0atIqHBF+4kSk8kEIPKRr3qj
OrP4sbYtO8Q6VT+KTngqb2Dqd/EhvfBdKLQn7vtI8Mq4RLqkqge2wFzGKJ+gS6oHxgFnBdYOpeea
DcDWt2j4XIh1HAkgJBf6Svahu6HfnQ7xzvSibbzrnenAiJewlnFAtM7MI0NejLe6AxOJd1He4CPt
4hrJleU7k5kIL96JG0AXd6Ztz8IhcnBwtOf5WnMlYVs7qyPBODLqvQ9O2vbtql6+e/n5dljOI6TD
DvVjeKKpTs2ZNgbQT/wyPQlENoXHFUNsG8nRz7ihbqF825rL3fYV7NwUV1gxK7UyNvVOXmdopc1l
BoBN2zDfuK537XqeHcDemc6t9ZkgcWdSDxcHCYgq6Ux1Vw+dW24weN6KtG+BDNvFOcPR6bUzTuiN
PdGx7OEgHZR9TAemY8nXm/zMZu0oNDLazbQebdlGRwbvokPDQE9k93bon10BHqCeKq/DvYPgQL7a
fMEfRqEBTORrnmo0t81X4yTbZDv9yXt1WyEJV5z3IT5lh9dDuuUng/MGql/WfdQ7YIJ0SUCJM5rJ
HrlXXH6Rb4/oN+ZWosW8Q7SX7nCervw4geg6Y8zV8PGR2SiOgh6OEUgH5CNtnrdjIA1TNsLR8JA4
zX0xRrBburZz4fXFu2Bumeg8aCeAM2vLCwk5NhF3vqb4TFP2TCkWjjlEI7bIfoMQKz+XV+6KVy7b
dUOtVqH1wXG36vbi3Mya273JiW71Pt5Fu7cd7TBNtF9+wi/xOO1r5yjNs0iHCGkzIwtUgnkRPxkR
R3NNwI9rOPCYBQCCNTDGZYnbXLKhngUGcadtTFy6UWygbai2FmVy4EYe1Z1ZOWQXrnEcmJWseC0m
V7Nhx7iYNcKZpue0qVBDzB+dY5Gq9TzZjIi7uQsgbbyZ54kkykv3dAOu0WfgZD72CAxXRQfzaOyF
c3xhEGtaW3Cqi51w7v80coYPqEhMX+nHfJNvVDs9RpAXzsWv/gVQxW0dyv4lqnp7hIOqk+cC6N3l
O92ROCxnmxH5qvBWmXhYA/P5kU8TFC26DJfpYV1Uv7SJg5bsEjTV8q22tLaiTTwBITTazu9TgYZg
vDG0mh4yjA2U9cthiYNVTkgNSKTX6bqzhdPrWrmDnTj9CgeBQ+nyoiM9Ch1IvvQkmYdfaQyHpJ5G
bmb61k7AXT3eYi25NVfhMqXaox2En/LOFL6yldB29is0kXbrACunlUUjEjDgvvbmpQQQxRdO2RXL
usN0j8AhYtNOkYkvyRlYCr3cbtxgV90xxHVBt7FyodMzhN87OfzvgZq7i9dRQqdIulPPXxs21RRa
iJ2rbAomrSfeO/bOTbEanOxi0VzW1m9GjUhKbIWNwziGh+RS3ZKLuhac9iLdipNMYudnO3M32Eyx
Y5cG+8+RbHnBB2HIGrrB8T3LTG0d5YTlSl8SgWu8fznYjhzZIujMcIzu26vyNeOJQ8SUBu0k3KQO
yRVv6jOtgZSN5o2Yda6coZ9ckeAfepA6wYYnR12Yxx4yP6gt9RVLaFst0229evka7hgE5AiQNVZs
PYflfFco/dvGEc9M0DgTar/4Zu6FY7+DKmebbo0OlpKCB3599aJqxmAUCnuavAeOVpYVIGV6VD4O
D3a3myUib06LCWj63HcveYGKFfTQNVvmNj3VO+1oedgOK15805ziJhwb/ivZKFDobmg9MZvHdJ40
J+zZFZHtHjsOsHYI2a78XJBIvr4NscEBUAOZwwmvAsB/wScu9s1HwcOGjbLpkdPvmHlcKCt9LWzE
NbMkMwVQWYkYoheObrdn4S9jD59NBTc4v3gC7SIcR/2hXAAu4o+Fm2zbbfA5oag66MtqpS7Fg76T
f3JXO0kn8RF9Bbv0q7L/c02knj97Gkqkryfeb7AE/WZWk7xcC657jqEHu4AtoyRkc6WNxXZLMxth
gwaxJnPo6aJ3G3bzvB1VJ2ozElsJpwXJ/OuaecM988yDuJ2c8GdwvpEvo02bu9oWGkMaV+zXGEcz
W8xUCc/h0nvJUaEhO4OiErv1inPnRmfDr7CvDLaC//L4BAfjhEbS1x3ZAca0ytf4JK8LdOb1LrJ9
fR27Lb8d8YrKdv235r3kj/fOcNpt5L4P5rrfiliogWrcCpvY1nm+EFRZNMlhXAdrxc/v6V3xoy8G
sFzNYwjJZ1qWAzy+SofpIPqC27rWNnLeiHPdbG+uy22wDw/FjcQLdzkDSjYjE7vkIn9bXuSb5/YT
PirrRj3Xn+KZycDTTGW7SCeEzfPvkH4T4P6QVMV3zSe/pvbNSVN9FV/6wdyCALFfG3yyfrUTj4rS
WuJVPEvy5/xLPYTX9D7/ZXWvvjDFvCfMmbDM7tHZfFCC5LVjJrP1mOdjd7T26oYKOrhzdggcZOCV
LOeL40TdBefoVtDJJGLah8fObVwV3a6Oh6W6Ty6pn/vvS3nB3ckFFtgfjH8JdMJxVx9UV7531/Js
2oT97siGsa8PPXc7csWdafcXlXhAdse7eeI0uxqHmWxl+vVXdBUebJfptbj2dueVe8wUT9Oz8GmE
nHCHC9F+H8KH9CwvEMpulR/74YHOpHFU99Nx/MltY4HQ9xT8sGPyrMxzcWOI60DowzubnqQVQBPb
9EXf+rEu0sG6CPjh1AaY0P4DDO2ZqXi0xefglMuz064FrRtgSvkV/6a/RGb5r8WeBGERUQJ/umLJ
l177e3/Pr+G+8JI9E8JQU4ANLuu9uJvHZPQ1/LN1e5B380uZcwGxXV9iu/IhDC8bv9vkzrjttxBy
bVVbTbf6kh2GW3rCWOxk4aD9+hGc9ISF/DHZYrl6b2hZMHC+7DzQx3ZzHe38aj2iY7h/nWdsC/Yd
R4QB5+pKiHn875KuBaNZIAE6T3WT/Rx5Fr/VFfAh9ILRHe0MorpuU5/zRFd033ySyMk3ottzq+q7
8Uivpm/6f8EpOEXX1769c6N+e5dY5NF+zf+rHWq3vCsH5YAjvNtn3M/WUT1rjz/VPrtpe2WvnEXf
uAx76UCbnX8Se6kXUXmmXG1drJ/4N/oNYIIX1+ganMLzay9oC74xv4Qf5SE91JPGt489YyvPI6DE
2SuLOXtjG3slUfYcg8p+7WgHjS96nbkeG745EYHoz2/pHLRrXIrBf7JT36zvYhtdmPtnSJFCq7QV
1vFO25M4+DHWIuYx38U7CaefyNOEj9YOTgxxbFvyDAKzDQMGIBOotTKdGMwhKaB6c9vdoz2GsP4M
Qslo3WdbySmxgZ95vZMD34RBiXVuv4jAGQpYRo64NJx6N/0VdFcPhsOSY08q1wrbO3YWK51DS1ll
69xhUd2j4+i2d9Qe0N5Nv3SnvbQXfWbQr8gibj0ar/WsCVE36gZsPc8PDMXg5Q4z+qH0ETt09Mwv
XkJbuVHsxvrhzbEif9B04MSmPT9vwXgS7vAScLA+xgQgc3LOZialvcYNNyUwGEr57A6Mkuw7x2CG
zWmX9e516ZfNylhkBMXo7jmPozOZE0mcuU1FjhMOFD8WQYtW3CCwLe64ZhCVQU16q/+NDGAQdBd8
cg0yTMqLnBBbwC12tQLZTehaL7ltHF7bDPtHy3vv+qW67i/1oQFUflJu8q46ybtpJS1aLDNhAKEA
F2HgEziwU3ZYzEib16ZHalMeqWOjtZjPoNALLuHG3PUHCKGb4RjwYOR9xt5mHCVsL8JLs7IcwWEW
yTE2OoIMIILr7NDLH9EJ65E9Ygi/uL0O3U39bHe5j3PraXjmp5Lh08rvOUQoa10KJAVbPfhofA4X
wgZ5nlO1Kb8dTJunj6CCx72Y06OYM/3FEVT51Ynxu/HSHspDfZlubwbECMdYHAflqdq6O3iV0/jq
TnebIwbte8nLV82pXOPZuUptJoud6VYeskdqY+nzU1/kHXS8Z03G1F5ej8bnu6y5Hqf+kZ4DoENm
7lwZMHp9qdmxuo28i9z81LMUVRvPQQdK4s5y3heBn1oeArc+4IS0EJwXBigtn9Vyyp90hYWSTUzi
x6d+x162a/eBK3kpn5XvtmIIyxW2xrZlTlp0yZUWEy/HuNac4JsC5M74HXx+8enLQ34SHJiqTnIo
LyIdAm5uftL+ykvwKVObZK8cl91c5SN9gjzG+MmG8moPSYf15PXMSiGHoUSfugy+rvB9JzfmWWwt
Mt4JIyGVSmx/ba8ZKdg8KZLumcOMSI05y04j49c8mK28htRC4Nj4ATc85kbLbuG99qqbH4GZ20Cy
NYfGhD9Hl7rbb9Vd4Y+7lPsW8aeOvEYksxFt+Z7sRbfh7uAK6tYAcPbpUf3qvOmaO5PXoDz5LeF3
ZUfpjnciUbSESgiUP0Cif1aImmLOh+fcmJIHkbNwqmzFj79SN3UzwhhyYbxpkBO4k5NcoEFdWkKZ
yK+pnx7aLSjiIroIkhcE0koFKSLxjk24smjCqn/RtzERMLtiaawitdvWmb4soN5lZs4wokws4mNc
t4qmfpkL0UobKbbCVDE5+YVZ0xCiwBFPEdLhjw4gc5RkSw1Ou8Lmoyq504VIp+AsmZumvDfhsI6m
37hN1/xEoym2QyMwCwujEkWooBHLaBl9I9KfhIqvkYB7s8g16A93qBMa9Apdo6x7RjFVZfdfZflD
medXZOMeRFi5IYWJAhhLwbMTXw9T+SosiOzcV8yQrRThQYdiB6BtEmybBLpWtE9rGDXKCP0ou9eC
ZwyBHYXqumyod9Phj7rCHXumreNPI76kIiSrfMW8cThUxPX/Bgv6kbTKWIv86Fc4LvWu3+r/uRC1
7UoUd724nGaiIxK/m2FipXrIR0rmuEriZ75oKcer54SHYMR4K3L7QEr6UITeEHjG05upCQMxpP8m
YbZjT58FcyAlFICMa2LkCG+kwDMs7oxtiv8gSTG6y6Y1rXEFSwLzg+4l1fHZGP6bYxYWzw26nMbW
LSO4w+odd5IVorzirIDdvNXmR03T7xJRT8HVUlnB32H66b8ecWmujYFsBOjKCjaQWbkKF52s38CU
yIHjTaqtK6aD39h+0gCSgWyTbw4bwVy3sY+XLEUdufj4HjFwQC5768D0aqssYLzkXxR7MrXYef54
aYAvD9flGg8RXJdrGx1MAAGW1Dxf0uWmjr4MoUMByjkXqEUOuq+DDnwtigDYHQ/+4/UTMrT5eD+a
KzcTgivQbbOj34zrh2cGz+bZAJ+pkGysMyg4mEOCAlhWf80t40CHmIMUf8LmF50Rsi5ka4vix3wq
d17CgN4vpEgqQ42TLV/8lnqLiCVlPjKRFToFblzTgwQtWOMVit13jRzmwAigntxgaiZ012ls05QO
wfkwFrtpThKtGlhftMEG+jYubXmao8qSDjoqc/w3O/MYboJ5NCumzAt5kaY6hDTm4Ycf0Jfy66en
oY3qrbAlw4utfyjwQ+Lnb+zPwYp6kOWtLctLRGpUVT+Ctp5ERBP7XlmZeHkIywbHQIbupUUX/giY
3L98HpQAV4r2b1Sf86eQnumvBeO6pGvtYGs2H7LU2dCy3azf+szzOVD9WqcH+IaQ1exwa2qnHiaN
gNuUaF7h1JsLekaa7Jgg/6GwdfSTlxI0FNdilBrkV+LGMoobL2LkpNMOUecZ7M9QLtAILHqYZ5Ej
FGsJ11WJMq+xQIpU0CQUN/D6FRI0Vn14a/8V+oYXpHHbfhZtbCKmV811dW8Y/tKdNFjCrw2TZcHo
Y+5B3wu2xsvWe1+HpxrZHVMh15RMsHF7pnq0TyaOwcy61ZfkJ1cVk9Rx818hp8N5rX0ihKFfS1Wm
/oyXwxLBANMIJRgL4RbjvyzgHYx7FPpoxkKp6bOf4nD8oeaIXT7Saq9RtM3yRY15B4OCFVCNqyn/
CleRwetLcRSh2yTLyqE0qlCazTigyM6x7FSZEKfGSfo+Qye98NDvma0fN9m5PY9kZOmz3OAQWKyF
k3rpP5lvjVHI4BwXMUL23qiMFJb2lDBh+U2Hr2JSBI3RG8Y7Tf6RERVsFpyeJ2YjxaKeuO2jZV9v
9b2Sua/uPilecC6BB3BvTFbSIoX1dIQ4LsLEW1KOBJJDewAUdQ2SjHuDGRGP+dNgJJDOVbEX+IEq
Q/XcEsv4oGFMz1Kzlka+JIFUJVSlLBTiqxeVfGuLhACZh8Utsc4TGL5tACkFioHuJWze04BYEc4Z
9BLUC9ytCKNpdFihjTailz0Okjpn1ghZM2peXm5ekzblG/y/5a2XMFN+jMpko2PEuxHCj1eRsMkN
yzYdgdpek5l7e5FKol0avNFrVTEE2fhazWhAy/wf1r1lYscBp+x0CmYS+aoPvuuA8Ub85mn8kool
dGpOqUlBm2/B19Q655zlWMi30E2I/4aCaZ+Ufrz8DNnelLj7p/QL4ove4yv7YjGgb5E+/tqv4Im8
2zhjoxZtpUM0I0bnbdfaFgv8OP+p34YzUqunoLYp6UjTWz7KWE9QaqzWgM9CZCUXxrnmvYFuqYGW
mposAi3gl5sXIhFvpIN/VZ7wIPgcf0SWN6Y/fI6P5kwTNvknY6HuWptioz0aj5oJPMOWsgLWDN81
e2a+YrFJ7Nm8nuJSC1avS/B+9PuMp+oP1Sr9HX7zX7BgPPtkwxB/1m6Z0+7sadP8BcYXYJzxLE67
HlIso0ZwO/LhUcDo7T9EmIj6ojB3NfyPbvXSPD7+ZKzS9oH11wDTgiNYBNu9SPJDD+nAQQ+JQb0r
XST2Gm3ZIPKHN/4fAn2GruS/oQ5g+qOj+iI5MbEoukDcbqA5i3DnaEsf4epg05Y4+iWv7RBS22eA
jwjQacauj+F56GFeNO2HGKxiJuG/c8TqCuevtQcuhsiymHwLA1M6Icqdbvf0RXN5WbqjYisISPYc
mRNyyPffG63wU+KNZkd9mu8HAZfyDzE1pw1iHjbznkhmCYIWuRJ0NxbhdFWZmcA4LzvUZO3aofgu
/6iVy8VPo/4K3xwhST5z62bzDeIwolT9j/LZsVQ+ppFbz9hRtIS7JpCRR6bNK1lk15R3rZzA04eg
zUW04sOf3Imw74EjpI6oSVuCI7UOfIPTM0CmpMYMSChksbXkVMrkmsPbtbR0pcaFZ5ibUTsKteWn
SFcDg+0JNrrwItnCQSCTC55AjQpqBEl8jOJTRfBdT4/oBb9vuGW8Eg1esFrI8Tf1ESJj5LeGuEsJ
pwQ4LBKV6I77X9HHULOFwuqLqnQRvwh7mOPXOxF5sHmfYz1DY6i8+dc0Vy4/Q+4hYxEGbyKjlKRG
rlLeOhBxQnITyYbRtJSriUh5XFniax1oW4J7aftOUImaxEXp5mVxbo+LVnkG2LlUprZsQWUHDOXW
RzWbudbjLJgz5X9ZAYc0vGbxdxp/CsXt3esrCZXogO2FclXRcZhsYbG4VDpfwptWRxAwAh97cMMa
wasYWUvvhbDv83Osn8I4Xwud0wjpukjJgmuUX72r0WzPRE7lvFiNFDKGngYaKLl3c8qqfh3kZFjD
p/KZJjvsGKZ6E/eHnGIWvjUmLLThO2UXawAl8uwnLdq8cxoS2pdMjKNFjy6ycDMr4eRAZEzKdfgK
GegI679MFVcaEtuajTnh2Ag1RHNAQkiamcu0EMKjk2IJJ+k9DtaZItoTIVhhres3aSOS2wjjN9GX
ecOq5qhwwOWcoI+goRQPtHAMU1ubJXZoHd7v24TqKQYA8mJYoxqqddkiHcfvWGRk5q1bEJeNZZ9h
ngNrQbNoahTnKbGcouWKqEkkjwmQSKc84z53rPi/v8/6LYT4efl1eoUqXP7vm3ezmwOFaul3NtUM
N2NCNKRCTBY2pkJapPVOwSkf8YIMDEUWTpC5lbpUlb2GKSAmLzKzdjn7a5hfK0P7CDTcGcn9TY34
DP1bxtIIGCFVVun71Ld49zCrzg2BqtGg1G2kfwpH2VBiA6FjFt2wjcNyZB9pMgOf0vU05IsxAZQb
pfaLJKtGcT1ESOMmOAjW6a0bmFbyR1n2pMpyJkK4ouvdkNLidKxRDWH1IXEhnYA8gZs4v/G97PQt
nQOZnkxN71JlMgIKUoC+YWGyOLoQ0EDxF0GUDIr0MSX6thkBMbErcGHc3Pe4annhSkdA5/maaNqG
u6iH7NFgH1S7MsfQm2PajD/L5F6QusxpnJgxjlEynI1OspUBfAMr7ruPptxJDcwIDqqc4C1jjjbP
VymxnNKSmLAXNxNNQDwtOua0lJvJByCPk2dFJtday7di+tIbr54Ql3yVeeQk2kazwFdI4bpRRl9l
c/vvsG0bb2QItQm01RjQ4xE31XgMX1RT5dFJWVR12y7MeQwjN0DSd8QZZfPVFl9mIm17XFY+9Kbd
9+8GHDQGpUP4raghmRb5hIRsxmQ4N00gu+rApXLcZ6t9QwT0Tn475c8EcW8QMkjMn9KIrO0G1Wse
HDW9WbbyMa1tCZnsm5kMLVwqAUMvLgTEMoxJGpkCYvVZlXltBMcs6Pa9v3mEFSCht3qfdOEjm9Gk
L2Ah/2pSmYE1MIuoKo76VP1LOjZCKHIo5vhHQMNSWIJ9CgFHKD806QO8f5QpS17xQJiO6TgsKg7o
wpRQbcGHAwWoQ/tNoMTMBX26iLG1FWazUxSTU0FGO1P0nbx62TGvQ1zJQHKpzwns56nMohVd09qL
bcki/yrJFYOQfJ5YTcv01RA3V0Hm7CkRNRSNF0vJMm4psg/DLogK0JQiLNEhO+hvYROCmDaZYB8m
GJQt+b+mxtj/BJtaTuxAjZ0E6lOsvpeK+U8yZqRDtAjmV5lgT0/h+VbGtsujhfl+asQTvSZuk3du
Z6kvdfCTsv0QbV46bSz2nIjIN85xKIv+Kt1A++kWsnnW+u+MgM58eXUCHwtAk4k48YVWsh1hoobL
sX2tIgK6Cri70TEpJKbELY07vfANDtB2V9Ki7HFD06pVywqw+OfBW7ZLwxboXPOmKMKhR+Cmg+rm
MsLBm3B/UpETszDX82ZV8CENGeVhwZmKvR/S4y4LlgookVdw4NFdm5eFlWKjrevMIP1aN2zhRjPc
plIEY0bIQCmqDAihwcR08j6FiNUG36P4XkoAxTWsPGNVXE+AuJlOQlxBhCKDTmBvyP9V72QpjhbP
8s8akCOUfBGvNnBJFLk9CEpqJEW6fMVPK0Gb3/qqtmsorg9/rJGwMMjevILinDkTbo3lMDGJgF+j
lIwoXL2paldv1MrirUjZcxVfs24BcIeRjzdLbdOaLMBR1QDk3vzyalSbGkbiTURP565VbKLreREq
E8yWoEA2mm6j+isQeCn4ucMtz6iqo0sQc3Hb5JC+2KUm5WkZ/8Rn2H+JlDA4DGTlJHNbB6zsiGGq
n5IUrhbLTcGALwWMcASRi7tC+dP31TnsjY93W7hTanGUD7ZY7UdrPEpUOSmUZbE7to6J0s163VWS
DRP3kcg3UqfVPZNbJyhegwIzPpmI9k10kSEno0rF4BcRppBJyy3aUaLd8i+2pI3FctZ7ppteVDje
IrCY9rvJKee/6631LRrWlz5mKyMTgXIjSBZhvCuHEchRj1K/o5OEYN3SoChLvEnaIpzPEc2bQj/R
KOKECgPDjDHKzMjrn5EkLYXKYxyEe64PPqbL1kRgXt4UFK4q8pJ3DzZfwVJ9w/EroiEdUfO8n3W9
1yRHCbBMSW/AFUP6FjoQRIGYdpG8TxMHQdLDKlLfGy4m5NTnm1Ks4WaJ1nV4f6dswt30lSOPNrji
Xrm9EQ03zRxixiaRK+hhkMpi8JkM7AnxJ0dzCmQriRxLOykyR7W80xjmCBntiREFEzcLzlAfY5TL
Zj4Q/hAs4kBbx5MjlE4YJGuFwKBscY7m/WtZLr0tv/6GCACCclLLws4ovxbMxnPxdfojx+aBU0Nt
qGgoqh9ooAsSoAvpF4VJClhUM7lAU6Q6Ch6ZKTKGVDpSuxaK1VCD/tfMjxdJc+WlxXdXSMdMD+wE
wHmSujLPV+Ml6onIWjQCXZ2tcro5JeEWOuJexFNEgllGwDWMpE+JL0jKRzQyLtGc5rM3TR0pgjoq
ei21seQb4rVCbVUfH5rOaIv+T0IgxpdrNJOI68USdcX0KWAOFr50Z46/EXEW27I9vaanbpiLt3BK
AcilnGomhxhVXz5VnTu65YsWYyns2PnrVErsGqaXjo5mdqvWPJrhv4RlWL2cOUAyqUwl78oW307Y
/7xg931GlkaNO/gepLP8/mlX0/ufBhDWiDjiee66ShvC6reJjH4PEz/WGuEwKygrMDJON4OZoBV5
CpLwKZI41ulXzflkvezsfUphLUfauA16W5e0lTw5lJ7fjAvMB1qWfbVZtNAyfD+KZWHE+wkHtOaF
Fk5cYzc05uAMhMjNEGqXZX0wyWM4lAvip0ytNql6zjt0Z6gjIZIPq2bqNqaJgAIgWG94EiFugtWU
CpBSiPW/mg8+EMoFDOKbIyfj/E4JJF+wC3An6iWTQieJzZStGk1jis8g8zxMirqG/dABUFUd8jIR
L1ntjb6+1vdZgwaJLSiLmDN4hwSQIbFaPacXmDwJVxzweBVDtOpadQqi53sb5sFijJ49AyqNwuxc
c2rLdGs2+E2kBbEbZPiIeD6+zzHiIDtzkDZiAiCHt5BCc1Cihg+LVQPEzAr33KIi2Myx7Xw+GyDX
65LTiEp7wJDLZA2LV4qAjqQt57ytatSUBuINDvyIE5SoIti9AElGst010aKQEMGJLWH0dBpF5adq
rG05+RpRh9CB/MxfjhaDWcbdWVM/TfzpbiHv5OzmTEUioGKl3ESJ6T52jSas1tPry6yxLAyZt+Ud
EUXGVgyKWw1eEsqNY0YI5hzgEcrkEHL10SR3TcVLmoOjz4D8MLuQM27WMEZKw0r7G0CsxiRYQWNb
PZopExEe40tSjn2RLn1U6YHjrjV+2ZLT1z2tsRxNV2UWr2mxUqzlSNSpOZZuyCDVWzqLgRfHTm9i
GwM5Fbut14mlaTJHlD4Nyw/Zh2SkHCy5Vq9W8yahXEfAPi/aNrRQSwYvdFyRvwIN1dIlkva1cKlp
A1cRox49Zb3KjlKI9vV60oL1CK53vkc8SKmOtwYEvJZ96N1mm479ZVGDSxoSX4/hVbLHGMHWFOim
8l4GpPUldEZt8EWDacf+O6wwAGD0PbAcBc8JMbRzEzyh8W3G6ZLsWFa0hcIZ177rOQIoX+89OfZg
0brQku1cMSNhni87frths6nRGvX0v6Ry0RvlrlaexMCdwHjXKaTDVt2zRFibHJuBxrQ0O/noKNZJ
ael3DZ8kTg1ri5ZPbFZLho9WIVvcfMJOAS0OBVI8zgCD934Bz5CO87JuhMf8CAxkncVZt24QjaWW
XrHkENstVWpXVAvm16Dn/MxIbgYRiOq7Gj6E4nMOnOb4/GV4rQbglL6+5nG9bafP70trvjlk53XC
lFByq+SbMCGcff8R+Wh1ujR5ldkik5I4UCjtvkfiWUCeiT+t6CgP6prbl+XmKmv+QoYb5Mqh4kKS
imqMaNmkBM53VcR4OdF4U4geSyqSrEkenVSMCyWD7pKLHzoTkC9EuKI8lyhGXsQO2i1R6IcJMTSB
RqT91vKJzgqBv/ICkDw+xoohs/xW5ajTyK2y8ffFN9Od/5F0XlutK1kU/SKNoVAK9YqzjA02GAMv
GnAA5Zz19T3r9kPfPjcARqqw99orJO1uqikt5LXR4afwBQM5e5Hhqxayd0Ea29+iwV2VMt70HYrt
0f3lobc5huQFdT7HwZz7Swg+OP5U8oPrxgJVbdGUjC7n4LA1ymBf6lz8xks9QGUe/iUpfoQwuShB
ZhqIlBp4kc9L9it4iLzsUQfwK6d1ChnEYXi49Ayd2hsHvkBNF+UggHQ/k6mE5vl6IM1Du6qNnbmk
uDiEHU2+WTrHPJlewIa3QSePFIvr3Fl8T8uxDAT1U/5a1N3mRT2OLP2VRvZk5nj7eiROJC9OWK81
ImzsbD+5GzPXtuCxeXEMinPMBC87kazJODJda0RVBTI5TIJgAEyuA/BK1RaPzmuHB3hesl3hA/43
+gS+yAivDztSvtGHoQDU+oMJAE8VZVi+DsZjzM277aBVCe5VRtmBU0MQGWvrJwDfqIzTOLxkY7GP
EoiLVQaET1KucSol7LBxGTCYY8gVMa+eOFPO9JdSYl9qhiszfVWdvQXgJ8OLgjNYiyyi+diVC2kK
X6h/AK5REycIUkmA4fQHbSjkxebBsumm76i/zFq9kkBysf1MCHnHERPpaAjwvGFJpkN6crSdLM8h
VuaqruFfjC4C/OifCDCvwDc7qiiSGuZWJOiYzc7txK7rjK3N4Hq2e2jNweegYWteMywcvwSBsoWB
a7HN5WfTHmfwcIm77nqOUf7fclAOj8xcjHnD2T6iJy7DD9O4xSaTbE6iBnSRTFa5akGeKTwNXrf7
17k6ab1MWE3xPps4X/Ku1Z5aaAzUwZWiewqSSwB5PRPs/0pj8PAgUuZ0y8XmcSmwgy0feh+hRz+e
PIbLkVtVUnMOMBaWknFfee4q+RPq15BrN3B8j29swIhvrEtTK5UWOIk9cSHDaOFTGha28lK7t4yQ
tBqpaXktGFVylTXOCVG0YWDly5Amn/fRLBhbq5P8Z+aTCszFtZsHjUd7Y+YdixnLAEjJ2a7NM4w7
l33iRadhlsWm8dqPvOHyo6el57VIK1UNpoHcmO1lyW7fa9EamLBS3bC+GQx07stVgk9rsFpIhxZn
oJgemKiDEVPgEled6pHWH0eXEkgpf4vZslMe7YyZfmf5XTA+rseCUSEvm508tNnODn8cigQWc95n
u2vSjtw3u5kVXMf1uujHrRG+6sY5l5fSrjYjs9rA9egxYI1NxtVND4a1txAPW7gjdBmK6jp+jakj
mhLiE2NpHRVcmffbqO6O3sysAbdwzTN9nda4F1eRus/VsnNpuHoPQ8aSdo7BbDxjZEn/m/+0VUw6
Iz4DHQQ5DV65nR1CsGov/f8xGn/xm9FgsL8gWFdrC5JHZXiXSWOox1Cr6BBcGdpGYECuzwG3LxNX
osm3mYRqDNojXPMxjAF1dcIEEQim5ufAFTmWGwXiUdqZfJVRHDmWehr2DjqTvMlifqhCZjD6d6rt
em3acHzT1njluaj7fWmYa7K2weDLDnNOllY2YO7IsnD+VN1ca/ewoEPw9q1xarXs2E29H3jDi6xj
v6oYIpXRjshNFlnmED5tcC6zAVxMnrg7My7MuMBcFxQkA3kjngfOiZHjKhHcSuTZAzgHK/VxNHBv
hncYnRt8YWIL4Yq4EKi7ysqzRROdj2ga06s2YFk+t0+yAmPjLJ97894n8AvIjlpqyhOWkSf+GLll
vMA6/ooKIM8Ew+MM/42vhCtT4yYU8h5wC2pVtxXdD4SNti0PXbPTp0tFDoJQFrOZtzYCvrq2/I6+
zOQJ50xiJnFWVZPazlzZ6uQOAZrE9OcyAhTYhFv6Lq5BNGMwjam86Y61ERGQV8pDCc8UC2PKWIkg
8Lb/zLV/zEbWZnEsQBg7cW1rhpUgHoN20gz4S/pwb1hwD6H1okWsWPZYKyrMrBFMlwbPgvllbJfb
dNFGstIeZedsuTVmdlpjkW3o9bDhtfKaxM4/EiwrIhI8SSqtywnSxOtBPno95iPjgBiNn6sOxmYp
71FY+a6HagqbgxQZaEtMeJZs6hmGGW5bgT6vksJZZ4N7TnsOghlRKxcyL/QtoUN0VW4HmuNuGLZN
+8qzb1wu2o3qXdv5srQvQrn1s68NaENlCN1H20IN6Lv3MsNbE4WA9shMwyNkzngtbX/AJFDiLwRd
u3rrq3NZoqXkLQSJeXI5B2riEpbrmGOeRm0YfQHT8DYF+0vhc2aK6n/EZ5xXG2aEokbcr9gLLd82
/mEpFvOmsWZv5EnPgY/9iHRBCyDZhwhOZ/d7xotdz4bnDE8GLWgxgViIKZTMRhBD/DG2KJkoBjGx
74xInQ3QRUwJZNNi989FzooSr3am/bMrc+9KXfGqojz5KZCGN8P4MKh62NFuBRPnoMXSYf7I6/IY
J2e9rDc6LzdiG9TpmwQvLUcsbjilFyhkTkTUAq7N5hfLvRp8dXOOOJvz5DeGmjsAsENcaa1ulWo/
U/TagWDr4ypHYFLS31KQBvISYLXTlVAZC07Z48Twg1OobL9dFPEQQkzcmOiiVUVHyZlYgkQmDlt8
3wj5jOoVUTmifMElh1Y1ulLEJRx4lFMmxtRDu5rsXeH4HNMjdKoEVpTOQN8ClB4MSIU84kRg4+/W
2N2zhOb4UYIqujPz9xQKovVihOU6GMVWoKmocvfELbWyGOi7xamh29TyC2OcztMgjzSbcFpNmrde
GkKAsAtapubJSN/NBEoJTXYTxhc6sI7Was6Z0kZUcjplVRG/wltw8qubRQfVwgKkjKO+hd21tDCF
sufWIRMCM6B2eAQozT2xCnVSalBNMn/ZqfVnMCnzshAfH+PZhnJYG+sx9S6ViUdCOWESYv/FYJYg
iZp5AwcFOyQNub8ENBFF+OkAGeuAWk2CfLomq61czeGFQ7UleU5VSwvWzG0x7weJkBks2+DS4/N5
NdvHtDV8T+5N95zZxi4K4euHME5g71jExusFNLxz2tJIiaPdNDj3UXh30CfijRY8Z1L43MCbwnVX
LpOeuHf26lWoxYhFRhOSHlAXT6rOMiN5XhyUAK8KqqLPZ/IDIQjTieYhFheFjrLyfOkxj5qz8tB7
xX94UGbuVPlP7Z/I8/wvPhSk0zWcW/PybswK0dj0IY5mFt5mTE5iwfHnDvhS4Hw2vk8SeZAcVg4j
c3p6JylvjdkoCzG07RJJDxIHfr5DVIwgsSXAF2DfBV8Lt7yzK2uyRMBuzADS/txvWwFXsVLt9kv4
+98wDN5VQ7J3oeHFi3iXP+IwJcVfO34nzR1LjajaqLLFnb8TEINheoMjlHYzsDk5oxxs2qJUaQTs
ARKsbQyluh5hOHhDakriEMRnyF1CJ8hpvEozn3fe4wzX2daDNb4Z9fDj1jEsBLxvFEDCoDfrD2TR
J/au1mEAaRjPoOQJmUFTuS0jXt2t/T06GAaPL5qK0Q3XgpC+EpVI9NeRnZGnqEXg6Klpcf3XDX+j
a/9SkU8mMrjw07NpreGL6vIx6dqtSH8Av1Lme02f+gMgRlPBlSqG90nDZEeAK+IItDCWnHDFsE4N
LX8/WPtJQHKs0E92/TZPhpNCLoEqQl50yYHyKDVclRkky+RRimiXEybAD1crK5TMbm3ivfrXVDIe
Sc1VAq1Ty2yGpPhPcXXUHXmHKYn1V5Y8Iw+bGWJmXNwpfdiJDEoloT99MD0wb1xfPY0OfPxT/yyh
hoq0m9UTvukihJscZXVFK2HDpHxXW1s1p9Vy7T1URT12knI8hW106sYW5wfqgigyd01qnBu7S+CN
hJ+wVle2G18Lzz10OP1GDIpgLwZTs4ZisLX+o678tR21huKoBD9j7tyAo1d1W+w9wJ7a8I6L3Pd0
lvlX7KWr1P7gQj8N/WbI3+lbd9noHGrKmqyT+yVnwKl66YdR/o0mvMC629oR4o4QnydP2zChdGKs
ntvvlMrKDvDfqe9ey3Sycje6Y8NlgEIkOhJXss0SfwwGZW1F7nCNPISiQUDGAeV58np9W1C0xRgU
aYiaeXJ995ZCYAUNFxbc1hqap9wlIEJVBkfNdr5d6Euh8E4B+dOTsyoGco+p9lpXbAMURGF3l+SY
ktIoAOHKX5KtBGQFoJTAanzD1c4OTbjiknSwj2zPPqbJs/AaLsDmwSRMboJCuROcP8m+WnjaB8c9
0KB1Sf+k6TMzV/Rb0WawoeBAUh0pwWlKKyhxIz4QeAGV4o+N+GAYuIJpWLx18S6ARbBw67lFe6QY
QVtqNHs3Cn7cxL6M4ZdNZZmOy0HNEqYaglzP9dSkeOebw1GLO78Hddc7+5BxLHiIsPpXJ3O3enuZ
gXnMMsEEjJO5u0x5/z1F73m89ppLM4TbqlllDZJbO3+G1cuLAqRv95qVMb+aTqYutvEi10IjHci7
hmzreNTI+n5zx9s8tk+ZjjLXLDcO/4bGeslY5Gm/lcRkuLMPShmQDJtDrv1OiEnRbpL3NNtMn3jE
Je6aCc5LHYyUSq4b0q64K4aRoRrNgmcnewDsNA38xuC7ue3jcBraaSUDfVdJFOXEjM8CXgG5Q30H
h6DHiiz6k3iz/baBrtqrBJZyiH2lM2O+UoU40HTPee/tYzt+LVOHA9tZ5W9aGGCJZmzqwGFOlhxz
ZHYZcIXtUofNyi+uQi9Gv6QNKhgroOsGNsQzWKP2MOrEr/FSSWHXjCbz6r5q9g7bNwJyYagsQNoY
+QjwzAzqcZRSRtC8A83oJv4wjs9cYYR25la4c9v4/RZI6cfIn+iQQowaO4nXun32FkJxjhnk/yR4
7qFIjMnW4gQV7QKYhgtCAulqiqxNmeiv9kLICredpACbgXygHGjDvA7JclXJPRmzd3npCJZwoxAL
RMO3Q2sDcBnyOyhseEy8leDPLhAEcit7PUXaKwSBTTs/Bl25b6g/y+ZFMO6mAIdeoa1doKuarAxa
Nu5/Ei8hNjL694BXou6fOf319q0tmscG5lWSkAVOCRS3Z3vgQGKCWVTkAdpI4UuHxTHZd3skAl4n
QA39gnkztL2cfJdX4/oBqH3NfLa4Fabc9LDpnWXaSliYI1Cv+l/c2JjzweCHNJowEnDSUyuLo5HF
7IBu092cNj1QV5dCHie6AXMQB5uNZVi7QnxAcBE8sxbfnXL+rXoBjKGeQ4E/KRTaZjKem4EJp1eT
F5VcmpulM8se4X2m9mHJG+IcSW1ytiIzPhZy2mwbPxTGKpEyMHqIGXnZXCUdZGGnvJfDF/efKmZh
ow/xLYVNglMrqYjkQhrQI0PP1wQZZo531EvtsUeD0Ggl9J0Lu8qTZH7qqLWgKJmegbPQu2K7GGjT
9V7l52rhn2635HUz4AGgqulRK4ZsVcRwD3SPI7Ar9gsmbr1HMkLV3QuTgmZwDy10w/pfLP/oTtTQ
jTLWybqnuH/NsnvufnYMkCk/wwj5G3xcQNZY5wvlegjN9zTlQY/59lDqJO/htg0LwYX/mdKyUDk9
FLY4C6DtYV+TeyK8cwSkwKWWU9cpkkZmwSuH2RFnYu2Ne9d1oauivreblb1RMqtZ3y1MuZoaN2LV
bDLQ65v+wJcoWtfM2yr6o2U+pzPWBc2b0HKySCGut6oc7Lv1VAKlWrAXbbs7VzrcxgL8zRoZT1BZ
2etoMr5MPX21W/ZQTGaw/NDIZgp7Yr9HulJXZ9QjI4yhprd5ANKvwBWlr+m4l5X8evYqkXdLpUR7
l4SBuom8IFOIk5cfdCD8wSBc3hjXfdnsimVaQwSP0+E0AWF3wthBbpmK+DkJI5xnehvO8nWsYs4k
RArS2ixF66xGRJoT4rXmy2HvFrrzxUgFtjK7RlooI/LpKiAajXuDArbMzfVgVh99NR1AG6pZUI7W
b+OMowhIgjf7tQOktHQEhyXzMehm3DIx20o3ksQnazxjT2iW9KfOi5QXLTCPif1UipGsy2a3VIhN
or/ETf25us7gYZL6V4NnFNMOY6QEsCmJ8yztFsNPCFPDazUZ3Ajxe0RH4rkEIzbp2aOvNVm8eqgd
ddzvBLjFxGbJU3JN8Z71yqueg8oMFhx8/Vi3BNRAKTx4obOvWLYrb3gHLKbY7uksona6NKnD9m0H
CM3dW1sXcHKS+ToNxWPXgQK6DLpiCSCttQf3W/WzrfHsZffZgXUczGuju9SRQ7wyrRW3Yr7U5BAl
O4aMe6Mor14ebDl/ogWLg6KijIme2gqh3ATfYDTRFBfer0V/7TEU584LYFHbBkPhAm7o2PnWyCot
QV2nZsL2toFpYHd+DVAa00o1NmMJ5pVT4Jsx1APKti6b3ksO8YXZgzOB3UltOxkzTUXOZ+N8qgEq
NGL8WoRtE6fEkp2cOv2c0mkTwcYSi/iskXOiS6dvbwh4m4rPHH1T7Sa3wNCRjBTqKdP/kDCo2MhG
D4RIWCAmqQIqpTvLfTzf6yx7gfAqyf6bLuWs+54DsysmvadatEPnRncnBeytCP6OAFhGWPJCnPV0
PhYhY8YEOHMBlk1ixMcgnpc+0J/GGrO6jPE7LluR07/Z99CDs6XpO41Bg8OxkXJgOdXac0CdKh1V
pJnqPof+b+H1+8pFbZVXLx5eVfphABmMx6cFfwSawcGqDhrjnX7ejdgFh0MPLz3/DKhPPOPdEy3S
U+zLw+6YBSEsHWJN8Big1XMa63syKOwimPTSe12IWcQKXewjI77iOJfHfxWQOzds3nwx5jjqbZts
hfvc4hhpuuTTVfP4kGjOk2FgZLjg8ur9CvkWzxogKLEeLf1TAGZkrxp0IgOJ6W4IM7bQb5D4bmZs
bNmCG7M8MtPsKntd8qN6IkcXjKhg6Xsmln5iJTFBiaZtP5sfo4GvJucqK3ptlzN8DSg9AHtx+qdF
GsoRi8lMf3BgzFDluwwqRnhLIiDKJo73qq93TA4CfGInNBHTpYtTittl0yIocDgWOB4gT3NfA5AJ
3F1Tbf7i2Ky97BGgLksvbTbdmNBvF/oXri0bPwF8anVm1ihDVYWzThyIhbyNBo7XAiu+6F703iFj
bt5C3BurZRPm4V9Szqu2Znu1mOst88WjxhRBeIii5hjK7HW0BdTSEkZrfyopySKKo6kWWzOJt3E9
QzNwwV8j36U2ipNTaucbsSiTYx0a37CbSwcxQ7SxxuJpcDHAiGZm9pBWYTEd2tDneuWvUeX3WBNV
fsYEsoGiThc0YagCg4wBCHt1gACmDm8mSBkPbAhRYJbXdHgBRxrBjXPu/cxACIW2BC+rGu9HfrDg
xoz5OTpZbHkU+TBQagi/TbXG/U5BPgrcVYz4xr4i1puohgxujj7dNLN1haA6UEzCZoauBO6O1s7L
y50eBmSq2NQm47FDj2GYX7VxDIaE4vckhk9W/EMy3SEljxLtgfeZETnvLstVp3KMsDeVFv04GXnZ
yZvgNmN5Vd5DhtA5rbr2OjvnesAmHFp0kZ0nYmYk9vf56S8SD2n+gy3xe10uLBlrM0NIX+b+P+Np
rhcd/O7BljNVLRkp3XAdZueoF0DpFWy3TE+PbQ69Q4YIeYI5+KG4ArfmIANkdhbLX5b61UJc4pwN
C2PD5K200BPtBL9PVdfPrtltSGxcYMAl/RHe9WMDBD14P1iHznBUyrha1/DpahuMUdsWPX2OJNxO
gnapmzomXNZDolJ/qx/InH6nW5vJm496Eu764DuQjFqedTUoxw0m+SvCeheHHOQgB732MmhPGjMV
aD3eeKlIsG+mt7TMN5HHtGWAyzuT5wibJZrRMpfFYWgIj+oqwhpxaLSI4Knls165eyux9m2YfoXQ
z2Z9pUX4qzLw0HneZVSfWrvetvhqenm2LozxEWVOWJIUCF2nHsCg2mbN6HC/TDer+SoZB0fpnwwC
ZKL1lk5iXSsSr5+CTTBz7UyDlCnfauHvkU4b01cmpXmAMBEyFnDxWUxzOt3GhWzMiVCSImhgOJE9
16W9BSVPafBGqlqH69lgRJ4gkR9zgIbxqRsoUdNVwJHfj/AOJRVXd2aBZIMNLwHC2cL1Gbe/mbbs
ahq4EA3lItInSz7Y013k3ZqHZhjGNsvj50IOu0ZgHpqCsVBUGLFyA74KGI22/RHYtD3REzQ9qE+P
nY2GYst3Xeqb9CSO7H7LfzdDM8pxYcow22iZa0IdiCtYg98GgyBxc4e3nmOs6mAuoCuI+LXXxT8T
9SawoRnQIPOMoGYm43EIbotziKZzwhEtrPcUsq9uJ08uj3jQtQNLNknODeoYrfMeFk1bF5AskNRR
rEwQanVqzBwfI4FcAB3q1B6KavYXWK3mHD5W3PomZHSNselQzr6OSbAGkaYgQFRwuXDwR3RjMNWU
n3sRC/zHL6IgU9xcL1DBokvSXzJ5AWnMg4zoYagifqLdaxKZ7Amse3jqXdd3OVY7W7850oZgdOsz
GLnMOWrHBU3/5D4JKDy5ErZ6RRbpzrgMDqkb0S2jW+UEczG9Mir6GWiTceJD3NqgfonRrphoyvl1
dZeqHqWJw8MYJAnGyOW0c0rE0zqIX7zhSUQvFqziCZPbCaFaFuTXDppQldp7zWMYiX8tsoDOBUTb
ClizyH4hpMMh7k04SXh/lf8mhb4TP+ptmHEomo+AwdOyC2AXKYECsobeuhj2n3qlWfLY4YpfrVM+
pB4XW7XaexbvjBCm/U1h/o40wQHFUOZ1+5DWvCw8APEzM43Ou7fYWpmvCe/arqODgsBDDlkDd+gm
2KoyKYuJtqTHVzoHnLuLvUwIcOSlNE8N/Yz5nxJJl/pTD2FNgztT3QPzxYC4bEv2FizIPn8TCn2Z
/bz5DVo8S9NthMDcsN84XfQlgMMU3vsGYdhEL9IynjdwQq8bBlkwW3mYmnMc+g6LhrtT/oTGvG+G
+mSZ6cFR4jiWawifrJq0dbToftm+mXBCVEk7lecgy4kHZWGBIy1YLVe1PEdwyFu+MpcvvNqHsmw2
JnwIu35PQZZSoIN2rF9Lz00eKGP5/AhK0KiZhXhWC8rj+GtdemCvPwpPkdCrfSifvRiSF1Mf1RZV
xn7GUp734zLRbZpvawbLcaqj4Z4t3LQGqipwuIZJcFX+6BYKY65DC1V+N594V1S7Ln08Krslf6xb
Rg0jMh9y6Zs3c9gl4SFlTjninzB/Z/j5EFrG99aKLRXVGrJTMNG7IVzOqXME3jiGeV+wyfUKF8z+
oWHW5fZM2PCtt49muJGfdXxlBFEOwyqBb5mslg/hvrLW2QeEUv6DoATyhIIbDzPz0prYw9I4JNPq
YY6uzXxruhwKIpNc402BfVOTv3im2LniJIAB6vqrzeQe9RZblgEENfKq19otujctQMg+a/+0EXWS
feLmgxN1ipVQi0EKkIvgbGfM6laIi4PyYslk1UqUbpe+KNdc1PQ3GmI18PyKk2ywb3ELDc5GOdiE
KpWPu7Hj4G5+1YKLByV/X/P5tRmk9J+CkBTAZqdAhIGxnyYYMwCU4SI2CXDxYOAXrA0IyvyOpT7H
Ym8A2gkc1fXphn5ZB+7WR3rdctmG3sb0+k/Ikvl/ty5M6RIBBlPfogX62fSOfpD8nk1LIgZYaQhh
PK7I/bafm/HVKiBi8oYtV3v0YFAyQCtAouvxoqoJm5OkpkKtyYDNGBvCWvUsSiDAAgqdYU4o7HZG
D/9yV+IXB7UB6lWPGR5Dtm0xofTKv+v47MAhj3dF/KROGLH0x0rvHrjHIYMjwisxaVu8nwybXrdQ
QQ1obnG09yZerDbqdLs7A3JhvST3oGDAPf6zvHMpXczQueqya6jkjAUSkgTWMLpIK9059BZivs9N
6adjvma1zrNzKOZlXcXQ3hLFz8ZsqQCuCx5zDpUQndUUfapbOTH/JSWxZ9XG4NPq1r8Sc4IWMwE6
pTjm+G9f+WvcXwN45RYG5yEc3orpi8lP30ztaSqoMFh50FHbX40L24t/UxTRYRhvuhgeFqGxEJCn
8q0qfh08MKigibrmDmeAlyffJbcXI9TB2NFjJ+mvy9iEv0/Lr4DLqiOwzoFAzaSKitG5wOEg46Ng
AdfccCWTjqkeWEUrzfFn922AC8UV+AAlsMWtB8Z0jaVVbnxoNU+yOFci2WvF8uxV5QZxLGrCSBYH
3p83e7t2EPvW6pn1qDEhkTAWhgput0qIqViel/jmqWsLopuaiiGL5stCboBC/LEhFhvwiCUa3OD1
kJaIY0KQ9d/R6A/Dn2cCrmnIs3BwY24bmsk+WJxvYzlZQwL9B6GwfHNoTBNm0DWhS91mtqWvLs3e
pMwgmlem4tFTGng3XLU6XRH4Ra9xYclDCUiolprLRdCUpOneI6c7zvCRSsjCaUptPTHpIKaEsgg9
Eb8Y7Nes9XWo3shxeMbtjBobsyNUz8O2Fvegw/a0nM7hhn5gnVHKEcxi4xkx7nLuLteE3UIHLst7
O9719NuGFcZL0+gvmQXUDFIHSWG+sDyHz2mu2Y7KPBnOuDpZzDdD97Yzw6Oao64yK1/Ha5LF7ZGI
1EJWjya4zV9pArnck35LH6o2e4ZAmN5ielOF0cReCqCLVmI3BQQdV0y4G6ady7eiTinQvNOKU9A/
Q0/l6HLcx6qJnwVB3vi42Ebw3dR3d0GKWOLDS6+U8W6riprbRM7/9SxxGKnJKLLIkocr7DC3iChw
IqAXCHWrDLAnqutNKXHI4PCpT/Wv5Ck12Jx7Nr4RwM0O/UVsHG286wpsLIKJhVigO3I/jfJTAPB1
9l6FdfHWkNYfebSBwq0U/gvYjSJLuA9KeJXRXWvGxgn9YBBHzQOEy4jc7U49wGk3Tb6mBGkmrbyW
HHAbpzuR6fxYSedIebAOcDIAAMhDNaN61/l9QAvrGA8H7NcxqlKrjpawTN9YxdH8prxlMgD/0ToZ
WHf0PSJwyo2ecW/TR0ycu8dwmJ+q7GrI5Ihq7sUdqA6Melvo8V+5fJWI0nR4iONyrV0yy4gZCZFV
jZtQW6OvT+9skb+KGRUMGMAs+0E3dh1O6sljbezeMT9Pl32Bnqhba93rZCNR3jUU++kxGz6i/tRO
T275KpiRUWLOwJrBtIFoyoE8Ox6wFbM+qiwej1lVz3be+FbB8GM1cQ0ARVR3x/6Uw0eFKU2I5TEu
2emqjdfsiPFp+sVPY7G20NSidG1BhMbq9QM+bYyRYbzNEFKGj0wORkY4uK5ScYtdKg7MG7Icmcm9
wGV7Kb+mCPTykBMiRUGNWTkDUQ/cF3rHpkKlYICwQHhBaKbSq1hQDM5D/IprsmfwphEQbjsmey3e
2yG6wjbas7A3qkaMhDiUFDyacIm3uIgXV19hF9G3OA6sSTfAiqTPVzBds+ER4iryh5uTbx0MRAeu
Ud5/rv+5DhwU6AEhP9Wj4RrKf5pNDGYXP1jecnbsR/g+JbNUQPzyI6ltv9Wig9BJNwI/q72EwQ0V
RGrtUmb3epbCj8C3tVs7hAHZzGao3GrE6Or4cYJ2LxIcarBSsCq8j5NzQG3Et4YVAaWxpLaD7/BE
LQI7REdmb9orUhCmhC6uPma0UbL8kc1Vzv8k+WohAHBtvReEGUtwMHFVRPp3ZpnQ7aA+mpTfvw3L
l4O5/JX6t+EQMWq7Dy6DwSiVD9B0aTM0nAscArWGgraKbDSxDs7lvO9rg3FrQaDZPoU+rCMuVTMr
zi91jFVqQB10q3Yg4FASFYXSmA/gEHhbU2dJQgDQXkfMBwWVqA3s4U3cDIiG6Bjls4Hxm4v5L3dW
PDyjF7j3zFW9h5lj6MG4zbQ0D+MPGTB79C241U7OtcOdeNw4+Ohip/2SHWYfYUZwIqirfM0qtMEZ
IwIwlZHYcFYizwP/n7FYI8TwrYTjHDphSL5JHRpAsflm5PTNenMzOjNDQHSlfh3jLeQFXKuYzehP
jk6IpvcCvPhQ9ceiKQhatV/iuvVVG28a2fkJ2vt6QcNRwRMl8BfuSX+Kz91ELMh5hsxrYX48Kf5N
uE7H/phwCoecr1hg8XHCR8WIUFBQYD9mOfrb9p4KDKyShbxqpHHBtg6R6EXdNoCmyXqHpD/mL4G9
Tbxx1+hQ/JJgDQzFgJp5/wD/iilOhQ0PRLChbt85S4ro3/Qx1e8XSpQB9qENIiXoNGvT8HtAacvD
2XtWGvV+W4PdNWc1EKAntDBBhc/Km1WAfWWX+7EzCSRiz4vgUeekavMJWS+J5zA9AwAjj0lpwbz1
z56+6Ry9Xelh0Odi1Dc2t9T6drtxKzi/wh48SKTr1tvBFAm7TYRojciuGCXGOm0PtTOf8J7ouMEr
z14hjiV47e5ZzrHqzolNfnQCWvFmkacSBdW5IvsMdQlW9IosOTWwK/wOIsng4nQBqG9y0ppN+qzZ
T21MX+tAxbIF/HCw2GUNM2Fm01jJHeZAzOJDZV45gsgae9O0eNk6k3W0e1gOqdwJcdX/GRIN20TW
xphsCgoqNgRXfMjiHTmldHCblnsSthHuqyCAfQbCcyt4jg4HFXRLHYKBS5eESjlSenE/bE8sX1dj
cVd7wOga07TspV2OEg/PZPRN2GAabUFFOq7mp5pv4/TPSYccknIWBiMedsGLCd5mtSNd4ZfEcm1m
HIB9T9t8cOa40fuMT1bPFI2LHfiqh0uZOMGqhE/psaljpZJdFkzNXmZQRdf5DQPaBcTDJaeIV/y1
AGA8z6ZKVp8pjMo6QdDCDajnPeMd5J8nBfABToekp0OzIXAjNu8zrZqlY8AB9TUsYhCjXy98jgyH
2oFblF5TJj3TKhiXwS0SRPEkP9o4PZh4QRQkN4TcKqaTXWN02FG3q23lvcVYSw+JDRFwc3Afhhu3
OAxWtss79RhVeEPrhjpNVef8qcg/XbmzXNgQ7HWZfAkw/gl4OWpPrYMcprw7hi+tNw77LaAhyqkW
Pw6CkQDMF6YMpv6ZvRrb0D026eM0C1L15i0GErKkUPTEmWsn/rNHyMe/KCUWQkCdp8TzO2eH83aH
wiv7x0Sjsr/Celu9DM4umv8ics3DR89ByXXO/8fRee20rm5R+IksuZfbuMTpCWnATQQscO/dT78/
b+noiKPFgWD/Zc4xR0lxK+TvuBKOV1zEu0aEFiZMd2hd0HI0R3gSzjQcsNWAJkdRh4OTJH/n6h25
vJqsDeY3NNys02T5/4H+5h4ITon6IGfwC4mD4sinQmvwBWKyAlM4QOdGuW5TvOTTP6B3+n1+PFRy
RaMpopKEYsJwxMvu9bdl3Nhuk8UqpBXL5+eiJleCeI8vybckzMsMGLs7AxpYQiU+sMM6Aj5xzpCh
C38gg6Bd2LVKA49X92ULdiFJTIuF9EqnGoqiZwjPnXAcAQrzOmooavwaY2/JjfkC0I28IWTDwoQb
ISCHHNKMLQDojN3vy4mrO5OONllrBVJOJzpNz7r6BRrWhjeWftGh8f7OxGvYnOPs2LefZb8JriFD
rKv4pAmVn+kn81j85e/8L9oxfFMYz/5xV2kUbaWdgc8tBjKrgfYeEwLUXbMtWV88Iukx8+EWjEfp
8SAaqnNiUb3K6r7T8Mk0KbqCDCIu9Dm1BzAz/CFz49bNpEPMi4l0kpeMCnSNnqRBrVE2OPHrtZf2
iAHFBZHMzUvNG2nW1srqBkonDOkUTG/+sO5osuOM/V32wnBM1u0mmN0FhStxEig5j6f4gMIT+UFp
Tk6rokf9KmlC5uGBsM3EQnSGF/daQlA67nI9X/WL0MS4Z4tKLNBdIfJTHLpfmHlWBseCpwfMjEaM
76iLepMWaEyYt1BKKKcKbBADl3weMDDC10HjxwXhDylEM5YWbfbyK4e1EEJAK01YtZl/zGvV1+rh
OIT5QQWFQiFl0brD2Z2S6WMekAhz9lRj5ecs89r4EXSUixGBDthSBz+D2a8pNhLGsjDFx6jwhmxd
cHBBIrFTEAqOzGfBT4vmlzt0Azr4lalsanKfUoH26GdEGQX3yFz6Hf27QgVQgOTVEMUg+seFxt/x
yItnBHBRmQ95Ods7OlB9lQG+zuqLMetWjgE8uUGrhCDb8adjZGRcWzrQkMMm1++60XtygvcgRmEO
rIrcgt7Hhd9CajCLp5rj6Ve4Lx7WUl4FzFNLlElScrao9CWcruZXCA1Kx4iKmTX6bJhrKROm5WSG
Xws9G681jcTLTP+QGahUVf/bFL2DOSUqVR0uK2z/CdvGTkahk4e3jilcUu26flPIv5ElPw0NLB7t
3ouQhhp+2VCfpdemYyuODddX3NNPzWHyZlhErVqfS1UhycYvMq12Dpx+kDE6ol7t9q1MynCwLhsP
OJPBajzisOiIUD9z1/gLMflkVY0OoxlwZyaDmJ7YR6H4BcIzEBvStHGkbF5gSUvEIm5xJrX56v8s
DJc/HjfFBEfcgHxUmogAiWPScnpigZXhG6Pdk0g9Rw17rImw2J/rna7N73nHhidEuu9mZEE7XR+Q
9NPYjxcVTHrO8P3TXqcskJgWz9cFYQqqd0vBwFT1cIBs/0pjFyh/AqMRoVL3NepfBFilv/5pvJFP
hz2XhzMABpESJMKdghlXkn9aiPEMlNnCY+5F+v1P/AwWuIy1YrUelz2i0VJ96rSA6t2KDuN80ieP
waBWXV/iIcBDOt0lDIGl1yVC9I24CtwmhU7fSsR9hMFnEReX6h6k2VavOY0wL1yE3WY5PSM9XWfM
3pvliojSdUjRG1DWMaSEuGAX2Snu76Zx77yAuAPMKIt9RD8MDNZAV43nFb5q9JiMZMTuI2BhvT4C
Lb4Mj274KPtdH31MBdIezS4FZm/o/YyaUDcBETRTBOQ20T61zLWu9ScQEQxfLW1XJPupX4uTsU6t
ZwxQltd4LPaYp0EnQUdasOduuYbA8J2CUmLskGeItmQ0fdVeh5G7IjcyhF8+G9ZZjyoKLuXQpQlO
1iOhcAWappervsIawHrwR9Zzxc6Oy3KjFuahH95KZc3sbZeqcJvlj+Qm4Af0Igwzw1sQ182hf22H
Adl7ZPMgsbjniozifTRpR4HouYHsoy7FN5PT1xRUoMICMEzddkSpVSbRZrlwFXM3s3Kuqr1Y7XuL
agl7NjlA60MpF74XixNIxYCROXv+ImK5+JittZa8hWyPGZfv9BTqrma8TZ8pWKGm3HOIkW17qWXc
gJn4YJ+uHq0reUzYK+Qwg3Hzpp3/wHi+giy9Gr7pkV8wOeYVJI/Xr7KJnnPsjsS9ww2GUf73uhs3
GGL8x+Qa+oVvhQyWORKA+b38rA/asOqw4KZb+eg/mmfzlN/0T2JTIJGI3/FdIVx1BY1b+KFMPzKX
e6L7wDqOXvRksjdR82f2kjqFjgNZ06r6RP89VKzNdnIMrAzk5KdBBdJAcgqhLzJRDnMNmy7ITGFx
raA6IdNcGcYtGorVAFkmPsmM2FsG4S1QU98y5Me4UDaOGI8J+YnaUlWGlYpQO6cFjLstEqoYGYh1
bCuACPUwxJSqAv4Xw4+ZGW+SjBqRhvxe8y0jSeR+J9xmHZo+hLcsrDDExZhM8Dn3YaFF9XrsfUnf
wInDespBdyBrWwROrNi5XQsE6nCzvxyma3x3zIo3CXjmX0+veAs5SJF+o5zUvXdVvPTxnu9J4k1n
2JQ09C4lRhqQjNLt3L7TFDfmgPQpYqBXH1rCb9R3K/mNAnCeuX8OOJsnrKQh/ZfCDM3b+hLBrxGE
S6kisWJmcAwE2cvD1J0g50daubYWMxXsFyOZMVj1HIC0FEU7S/QKg5Sc8pKg9RYOEiXSMOXnWm+O
BfdvVzUOdksQ0JpY9/MXuWdvDOkKocSeY7f8grHL98OvmHqv7rSMB6HJVclubmgDqd4Y4JDRTUMf
cNQRi1U7y5pJ7eiJJiKAYo/ZsIPsjokqQwzeOB6yYP0WPRLYNFG2pP2a/IGuhDYjZHBt1x8deAHD
Pax/w1WDEa8I0S4wXquq1DZKjFNwJaCzO09oj+Tdsu0bTWa6gCQQtKU2VZqageXiSvfkiut2t+0t
ze6znzHNfUmCqdeDMy76Pf3tHAB9lEXv5g1jK4ujJI40pAgYjHe0rqSxLuwwkctejOGKKl4jSIx5
ySVW7hQGnCxCvR9Hl0o8wAulIWUHg02GCbkF+wUPVGCa+NNk6wrFIyrxzcXlsvIGYoLvLwy9bqgu
HYvM6moP3c1q3swZQjROS1KfOMbrlgZ48Ok/hUaUxcITQj0tffErE4JQzQzSBYajrfhh4f0UdOTO
YCmR1j9Z8sjDco1c69Ygpp85OgHPqFnsGERRNsgn+QvoPpJgJ9Pm2a/s5dbYKw7rLsdNBVOpBBQm
TopNBeE3Tg2O4o0h/4bEs2ilP0v7INtopnLQ+C38ZOZVzM/SEUxJpSP9hNjsFpllj3jZdnhCt9BE
RxZMRfz2QmPqCVmL4/3UbITyqFvFYlHkJZAjSsoDo40cOco8JSYnXXlv22k9fqpxd2619CzVjJbC
0u9f6dqc4DOWewSRfgDiombHCVR4qu+L/wx5ACKDVFzORnSoKo1iZAmHkPBklKqm9Xqq1nROyB/u
UNXL/YIVeFr+iUflwkLOEz54+ZtH5pehAAsR9J4Pq4A8UPKx/ayGNPGpkTRHKhrGWMiGtFDBKwyL
lfw6BqBRBlE1xNVaNPCp+p2yjaxW3WAQWdR3Y4DyIdkRdQn8tbbQXVV8V+GbKk12IL61ZXw2SME6
BAGcaqcdF0ofvph5f0RKcZkqMIo8fTPQOSjyUYm7vVpZjFlxK2vqg5olb1Nt7TP2Q2rRl3WuigQS
jcepwCksX0Zb2XdYpNto8Y5QvLCfbMmEosUZZSnTpZoITBnkdSnFB6XbgQup97luPKwrJfkOqYjJ
drvGYmlVCnwS2MlFp3ul2p/r6DgLshvId3wEZItB1gpX0Gn8fD1Scms10dfni6RCYKiOpjQfQ5Eb
jfHmZHyIY7sdpmo7kh4eyfVRkZprEfoRTPq44L4q0EFABxmf3XixUPIEQ2OrPTOwxE21YR1NhpfS
2WdL1LHXQRhN8Y/iByKeTJm0FK5RYhF31EUycBAnNJ07FJavDipGboS5r+XGxaRZZUTIxc83Ztot
R2WV45XN90JoZjK5yrrBFWMLUxYcEUiiUu4h1LARI0zY2o7Yl/vl3GD34m2F2vG7J3fL+AcCWOjH
Dj6XwblhEauHY2J+k6cPCLwjARwjeIeMXceM9A0eNBYBG0xHtTeQMCneQsqzHBNWI5R9MAB00hzJ
MHPwqYCjl5+b1EPOxCBXJAAA8jP0pQ+4bxYiUUjoMLHw9PuG8wTpF8wt/jLf23TLgdpCgTNgajg4
waubkfVI4wdfDNgXTwj0hRTVgq8QMMi5EK/RWsHmm2HtcbaQvNEfuQTS0m8uHVsrhAbjh+1OQc+C
ke+0R8IJMVHi1iOSSvFiDln2/ew0Kjz9gx6dBYR72pZmCmKoeIrKyzQe1fAsk8nEHVHy1n113A7y
Dvp5kq45QKLOGVRHkVwJctUfVmRM4skBxJqy91XDbSTOZuz8bGV6Y8AsaasCuFk4W6oXotI3XAXW
1OBbiNcIL0qc/kqVnX+AnOAl9q1BE4dHMsOhgZ6BgSzhzqk9/KBxrGYaLpJFIc1IO/I+ItiTG84H
ALj8iOUa86/Ma25Lj72WmN8J/kySH4EJdJjatu5/9fm9RWBlEiAprF/YHaFwoyJ0IyZ9aJrww2Z5
oW518r30L/rCD4zuMCOGMf3XFS5Cg9z6rDmkVfgAW9VyCwMkahOy9cF6CXXtd4HsD+o2M44gU/0S
5b1iVrzJFxQYdq5lbCEPJxS1psPvsG6Gg9+3N6OqtWXJT4JbIh8aZZuArNcPVGZxcGTMBSL2Sjf4
qA/gZnMHWnNVcc4D8JhZZZjiUqpf6SXA/ZgKyEwmx9kvfgquXnCiI/4S+tW86cMtGHBEPHNSU4ao
vzqV18joGutrYuDntWUc+JtmcxtjzMimLxB/71QQINOj+pfbNThSOa2CvSStMY4BW6DdCxYCNYoX
exA8JJos77L3oBAyvaMENbBX6DdGs5PJ+JoAZECJdyQTJtgdllDfObH96LfCgTGzw/ERQNUSI8tX
vkkSJ4ubsxZn/E7y69ZvTGciqcd0YGLimRtTwIcuyuH8/6/Fdt+nXmtucrw8GCW6AwNhgaMC1aPD
zDKFpEsTwNiHGzVH74On0LoQT1jJtg10slVf+TLKmgeB0kxHJWrgA8yQTPIb0qHwkkfcBnUqYJjZ
cKzisoVy3VMYSBtvEUH1jY8jxzx7i9QHs+IjzIMMFKPbdt1ehJmom+8hp1yyEYJ10n/n0y5TYLSs
kewwGbaeM4jXJdrpZKki+Rs9UlvXrcKkAU8TCiiYMQzl7JzYE0CI6WiMRGsDNHE1ulGx4S9dkk5f
W+GdwFvllhEjK6NjdUKgTpzTSgdiLc8fqFSr4Imfde3cDITK2yI5CPhikGlg2CxNFdHJVQGjtfwW
eT1GASkWWCiObYXXizBMorXAwpTIb4Mf/QMdLrm0r8UBDYwUoIbWqwNyQhCIzHsl1dhV27giwQFk
qQ9AH6BiZ/Skc4nB0Cr4fVM/mLyFX9O7hM1k9xa0ftJzcu1N5ZG0AKCYBK0r3W0P1kZ8o/uyFHuU
Gdwga5MvdF8KkQG6UzUHuT5I88mSLzjwmiGCcEdjxYiOzECco0F14sTBsKbmJWouPMWF2yHvI+a9
sYslAfEUSbsdsdsC4Eudpn+iWQsUdErucGY95xp3pdPzSDmkyWE2XGbqtvU2oKAH9gFlWZ2ofUva
MFwcUC/PdvfFQSF9wyBKflOCJOMbpvdQ7n4xTZ6UVT3xopffzhgB08aWwSU0SWNNmDg7t/OwMWre
8eWrEMEp+IGgibXD72XuApjX+RoRAsLbbMCkPZyVyckKj1hvvJhlecdFACMK1gT4B7K5CPeFxuY4
ZNtN8ToCp2VFXegHgaI50olfCUYfDxBoIOHsIDmMP+RfEHNVP3O3KFD7BeCvDWOd6ACAhcnCvMHc
PyD+rdjoslcu3DqXL3So1vTXNKIoe7DSAowEN44Aam1JdqcDy7zUMBhyzH8Zq+FLXrgwq7JZF5/U
YUNP4+EtUjLifhh3c11gWM/e3UQozlhq6PolDLSYHTA/80IEyz8ijxh9zCr4tFwuMp8uk5xldojf
MDUDK5Vd2Atw7gRxlSI/8BG5H2LM2yk0x0NgYBfR4p92KFPKcmGCCYikUcYuhn8CqALmMwgD7zFm
D94zUXXm6G2U/7X6lzYy5WcD4iZgNvKmGKA7NN+a9cLsJ/BjSJSV1O1a/ZYhfx3J9ejuEOtrBjvP
9Ke7M4tiwLIEWCrt8lWHmxhazgslL38sbic8Z+5ZA2uIM7sGoiS9Gsglm2x8UhGQOqj/UzfDWTzB
9/xnuJSq/TO6tzsAGETr8MSpajltIUHnMr6WHqpaKHH5dbrzWmASxf/Eh/pl7ZJP4U3fTB/pdTry
PkA4pQBloA2Xh/Ya/0X89ekkF0n3mR6RbzH/RH0FqWR8Lb1muozy9hWMFdWOCXdh4rflQueEHIO1
1bhkIuQ8xs7+jOErQcdd4AoVlyvkmdaK3dI9OmLVX+S9ZrbwLgOSrzRuC+kSav+MK1f2jbkPcozP
7LO7yI/0pl/GHwheqABfl5AYS64Jg0xdchJ98w1hjkrx9A4HFBFkv6Jdw0v4BMFgHW4rXz0E9Ai4
k5t2ZdoaTtL/+/Zz1WOZNZkONkXkmXFyMKyKnBcSqjcSvhmE87//EXLeMEWjc0HyTPA1MjMngkgu
rWthi6UDViQ5ErNujxU5jhU5xW/rxnjZZh5PDCaW+sUz60ZqjhVt+CT6jA+gCDJQUb9IKMHiIwlA
8ksb/6WTeskqG7VVIa1NrEWpWH8MvAsaL6BCrWHer8BB1Atub/M705Hoke1SwgWtrfQHiCP9tW/y
koV3N3542lYDpABU6UvvDMu5Q2s+jeEI1nJYUfLmN4XCldtdX5U3cHCshobHQknmDnKwLET3oHFj
8tLBB/sVyO1N/eM8BlrtOOk4hh5KylTVJljYhEXpVqLPATgs64AvrZ+KcTZ3n7LtjF2C37TpGO9R
eNDlLfYUCRHSFGOzC8TWPfTKjm/c9FhvmORV1Risr8aNJDOBgX0PeA9PEJbMvgsxU3DiM0sK+JV5
OQhYB/bCUuQT/sU3q+PugK7Baezyw7FO4o/FE9L8/7+LI/dzeUP7nsG1p8ijCWSIBTy4fEPOam4c
Xh5wyFJ1QmvC8UX3IPfA0eSTQKkocLKi9jyPe+z7T7VL2MLfy5nuBZADbFYSqutHuhSZbs8Y+bTE
OtCvzsv1pRNstalD5oX43q4S6JNUvXCfvl4YA+OKru940Cwa2DidBRHbFR94andf9c0A5CcyMXTT
f+2e5HiWwXve+joPGaCJCBC0UwmOgbuJKVlEP8MVSJ8FyuNhWQ/zYTFMwr2rt1mLOi9/mRLYoUKe
gMOkUgMlNN1FExasmjth3BXFi9uMvhocxnfeeEGO9WP6Mt6zr1CG4eMIP6m1mf//O1gfEBS6R/gv
+z/lgg8XzS77nQ+SvYkP4SdhxJPZ5h+/FdsNZ0mNhTvKn/GFYBfy/HTUfLTVEPCb40KC+OKv5tSA
5bwu1tpbz8j6ODZuMW/4weLcMZVgedzndoME/tV+hoATeDb6KpFr8xZXB+xx4sRLIt8qNmqAkmFt
LtlPa24rmiUEnC8ZpN5RKAoSn21cpds8XGP8JWAcR8yhwaxgo6SHIoDCu0Oe3xwEgs5bXGfXVnfu
tUOWuMGFuxA6X1JSE26rEP93Txk8HXkq/iGwL4p9rG7CYjP1hzI+qfmbyGFYX5vhVic3ebhh08JN
y2+qYHIt5rhwJzq8jXaiuceBo0jOqDEQBmh8BEgu5r4nq1c/qMhhXyOMz0OAecj40fWnoj9Z/VnT
D91IpoY9feJdXigHo9205DDneL9Al7uI2dYgndJ4a9P9VB2H6NBKRzqXHsjV2NaFL+AYisVGtWva
tSk9RMHjTIEYOWM8H3S3mr40Ed4KilfsU4YhXVvIs/O3rOcpsQvZMdP0pt+zwSlF2vzZtjixgWgb
DFbQUup8ymITZt8pFD0KRAOhbrCrylWP5KZk2zPzJd9aIxBR2UyhV0YMXZkPjTB1mhD/Tymwp3Ib
DX9luc8pvur0x6pHu9N8YCKoDF5ILM48bF7pwYhZ7BTtqAVxoSm8dLz12lGknhk3TWKDX7zofwdS
bxhqkYmIZzDWKIq+F6Jz0Z0zidQ2fIem77w/MBk3Cq8M/YY+dVoD4aKwCYkGwdfHaEEePHglxldE
yjum26R36HhpwE2HpL8OUtyQGGIKthx/xOOHKdjCBuq/Bfm1uQ7WvsakYKsUnli5CSZZ6SOC99sg
cFslPx2+LfG6k9CkOCFZP0R9EfHCeLRax6EvZdv+2DQMszEkPQnFPRn3bbSLOm9m7judRdHmGzGU
hB9YCfb0upkgPLrNeV+vYREqDCtIVOVK5Iz47JOHJvz2VDa1sacAoPAXqUyIgp+gxcGHI6RscKK/
2sAA5JDoIv+cI9Rb2kloDOAZSfKc1sl8Gg3fUt+aEYXeT9AxGep+HwJUHwF2Tipj1FhihslaW4Xi
to/+BZDC4ScB8mP4PY63WnzPEmhu2ChsmvCjgjPVDkcLGTyNUaCsjfArVPZB+12V/16MDXPlISmP
qd1PJLinGDhjGcytzMd/jBegGgykuTsk7OS2UfvGcfvqYVXZY+BjAwklSTfspDyL8hb/lhTLwRsa
JuSeDd7UH7jy9qxkFIWbQNxoDUsHnMXlZim7bVTtQgSuwJY1mUcV1LSsPgYiak/YEqYL+mJNu9RC
iOrLUJlCBeo4BhWeiWs2epXsEteuhaZgcGkIQ/SQcnIchoOGx3dHSAiBBftKOFbmU522KkvNTI6a
cKsi+L2fbHjFvMiCn6v8sJuBzLO5RtJ73cBHgos9bmOmSMukRsW0U+WtVi/4qCTYMj+Rd2N2qJIj
bXwTs+PZ34tiEEwldBv1X/t6WtOpjf3F6FU5RvQukIYVV395aFFRVAI2MfaxqNpBxAgIykCG3Hr2
P7X0tvAAkD80JKtgjXCyDAyb0p2Yrg0LmtuZGhesS9u9QoxmENSu2mvIQqCO7h4igBktkQbStTVp
5r9zDDlyugMsYFfcJcXo8FagQTABw931xfDOsZmsBSf9R7icdbT5j2InKavpKqTnlsZ+WhgpYuOY
0rErDpWx5XWNNHBwseZz2g7MvhAXo20zv2qcmYWNfsBIOxboOfcvnWHfiG8X02U/RcA0IaDycTBI
mPDVtCZkatAZdH6Yn17mcWfWNNsOfISqZ6xSB74u36HRVOpGj28VXmu4ThqCx2ym/2G4zLA91gO7
63bDQKLXJgbbJMqq2MxcOZqT9XhkrnCyKfpd3TMIhzLNpMEO7tjgTHTb+IQv8u2deSuJQ0x2IiHg
4SmxbgHy6/GfJfhsqjy8ptGvPvxKytWKzvrI3Plqim8dvh5yQyrPeWYEhjfEPKLqY579WSpb2eBA
t5F9x1BRh6M+7cNLVDiCeaLN6TQq3e8kumhANKRmxp6gYYUDwQRDtW2DFoekS5nlckNnxedcfM7F
Hz5tkbj4efaqumYMs5oClu92nP9lvA5oUmroq5ydDRy80nvFxzBmGAlcSzuKBx3AG86oOUmgIbQf
6gqOsddaIwiwu9Yzhwq2uOikqOKYuOfBA4zIEnDjK3ficKroNZuax28+g/octR5syWJRoK2XqEUA
enXNJUGwNe6RtW6r7XEQt7HmKpgnBYQy3BNpbbD6mFQSMp5wxTZXI3Fh4RSLOrfAh5URLyX1hFo+
csvpFnNgTJsa/qy857ksilz6D6fFUQCJ2nyaVbgayl8kf2jhzmjWWf8VJT4ivAsHnFyj/HZfYM31
BEmuuWqs9Bydu5dlS2FKpVXyWEMbeWpOmM0MmkEF57/o11MYwbpLAE8VdESdbITxoEV4IhXviEyK
6hRJT6ze0Puu4nbCGxZhiHAPsn0a3ozSE4VdVe9kZtkWMoZZoUqwC+OmKn7KrNCcsMvdw0Rn3M18
O0A3q+z74PwKvDS5i6gtw13Z0zpsJmMfFXsxt6V6RwnU6edx3kulLywps5dT1Txe6dOK3ywKFSX+
CsJLKu41mGOUYV+18RvCBS3TfcI4z4DE52qxK8p2ceoJ4YZ2BMphsStdwFUe/tih99oJ4xqywHK1
oSDG03F544D2pNctt7vp8ROnqIQw6k4WN6rL6VKjiNXcqPXxAhhoQzXghVheZ9FXX/4Z6SaO8CEW
3y3md8b8zhwbjgcMDJmsOcWbjG2R7hHmSfm6f+Fe7BLmBDHT0qgqeeY4td4jHIpnnOGBIrpjyBOs
60+rA1dlsE7CsnruW1bCcyShOvIDDOnsAVoTfhKr9htnR2YJ5KP+TsxnWhDY+WBl627yssUJZgU7
0SJEHgp//4c0C9OtuyC899ZVq37D6DKTGzVucsqdFNGeV1MHmNTZOuR5J0MrwwmL3Yi5TjYzDFRO
azoHIgsnJ1X8GNeB0VWU93p+wzKWaS4BYNBAAhwWt+y14JJ/G9a1Dd5TPGhMX4fbmv1U8z8EUyE3
aRi6HdOYHMsaygIl+qfTcOT3OPiLOHTSFz6UKdgHdsYCOrhpPServLLHCdon2AUdCWwopEB73PHi
ksoLRpnd7DQAwAZxlU8nyI+wClxCHIVhIP7lLbWCTRCujLuJsDAtoHvSG/4kqLYld/7NB66VFUsA
hJITqQeUB/J65fuJqQUnKUiFTJIPogiYbDCWMGwGrDwYAEipDzC4QDMcPEBqTJRZgaboVJOn1i4O
rC9bQ1uZxWdAIUnZMGEBrVHzNdwDEfZe7ciMY6AfMI4QzhM+I8kb58xaMB1dfoOvM6l3JflpeVg6
aoE4RPpwrtFSkxGTrLMWXvEPRRLHDZmokAwxgOVQNlI/SPda+4YIi+BWudwif9EJKmb+qWLI7eoz
ZSERJbjrogvCm98pswNhVsCWgkjWxr7O1oa+I9imTTb4RAjQ+CDpqY4h/EnVJ9uKf8S3EfYaiPYP
rs+CvKaxADDn3lto1hCm4WRzLpLKvDxaLP7ncb14qBO7G9rA2bxgAhl5IWSuwe6LWaRnAUIlfqZX
KKsyFDFHZTbE7AwBpGG/voBoeLWYcANzRNhv8WPQCaq2wlPE+wh+2HvzVI+V3zrtnj3gGjvQtY8a
Pmr97L5h0lhIjJgznbCILnbN08jBsD0dkW7hxL0rG57xT//UNujwpNwulpuIMaRjciavID8RWlko
ft/7k+mlEHn5U2lZmN+wcvBkWyw8l7+/ku2kW0Eoyj4mmZAkGy5VLB1mzeO+0lROQx9imS459SP2
UTwg02iYz5CC/ctvhXNrtYRJodAj/xOXsBVeR6i2IE5sZzztNLfrtkiWJla1ceabMMPQoFFqa0J+
w8URwDZo5k8hm/WTJsWEHQPHQ3WxWMACBX9WkI4edvuD4FfMTpnHkQPLRg9dBCI4RECVBgh9mfvF
gSBZxqpLCw54Yzg40DGJLxccaz4H19cuuc5nOgFTxz3SiXDjudUH4sMPElPLc3voUXk7CAQb/JhT
PD+g2yxPqiafEpZeSbqkLQHI6172Q8QjbN8gsVU/wD0aT9vVfG0mO/nTbi3mFopt/UCxAmRrb9kx
hfgDYAjIErr6H9CQz9JOPtgon8OuccXjsLVSWNR28A1zSwG/HlfqEx3LDJ4GGORogdd/TiYnAVHG
kDL7O8u5PsIggRPAKRC6Nc96r++Kc3ajOYK3DuJm4ne4vIHgjAOj+hPyGOBJ3yMscuB63rsBR+tV
7PNq5nTNURr62iMeV3CRa94x0nXFRtt3h1UMa5C/mKMEUkv3PQqr4ZvfvW8fMwWAl52advnURuy0
n8n7fOC5sZ6igakpfk1sPvofWAfSbzpituW2LclHUF3bv7lFS3adIJuQIkdYkeHymxWQU4Rl5LlA
zWIKCEHmPRe8+VSljqx6g7SmmiEly4AVihLMsluqOx0jI3fmlHXArBKmBfkCzWrsxtCeGMqEDpAX
8BdIFHiUFDqwr9UB4pMdfEWLvyuVHrkm2hVXhzgGrVzOWib2ag2sZ6fY89hQmCEoBe/FlcLWYLlH
Hg2XxQC29hQWrOYZxEThVgAbiL4fiperYB9HEjjEPtDnEgnZSr9g4tDQaq7YQWzZ8A5GdIJeHkJa
Rs4bu9VTvpgEp3yBcIEhgRkj8J5bG7S2epDmO6x0xRdu3JJGDIvY4wTqJre21n2y79/zd+AB/U4l
H/3hf36RKTI47nBYwBWEU7gAC19GzHzBZ6BpjolmYcK0vN/+s9PX7UWEL9M4Ei+I+p00XAABepJr
fsFCLgGRxozZxVKV05Mk4AARzTtcWutRnZpbdwq3PClkHfUFw13ICP2xP8yLXnXVvyX/Kro9JFy8
VsgDm5lsU06hXywow2AjDGg813F6nBAt/GtwliLuA806Mx/I8Yx63iluM1SXqp8wjHYhphUiiSku
Zxgnj5S4CZQ0Iu+QG6HciT0txmISz+uAEodZN0yg2OX8tFpQBMLGsU9BtutEA3IDBjysNl9HTf/L
NoMl/P9RhliWsypqliMJj3IWC1BgfRt+kdoi2xlXhGuFohP0jsnUkfkqcjVeMVF1H1UEXORGCpb1
a3F0RiLJeqflI2MuRBos2ZjQaahX8ST7Fz3reK1QNq10dJR/7WZJxFxImoDZtPfFH+c5pniIYYFX
OQ6VZW7Ah+Fq0SSwS2i0ZIVw40x07F/FEgxOvltjOGFn4z2otbb4iWs3XYF8UFoner5qGwYJhLoI
kcRG6y7mwOzpFdgF3gGcRERO94ZfyB/AuCK2y4k/Fb/LL+4YXdEL06phwcnxWR54y7jJzPLuRVTQ
jIcHo1qvAY6BxBTBpJlKaLrhvX1xSs3MSq3MHq3vWry+kjPaBf3MHA+kdqAiILQR+IlXQKfDYJG/
BaYIItWLsqdfZuO2/8p/C+9Pc4fRMb9a3jIwHl4rUJsv0o3BZTDcu9eRbT4xK6BM47I7QvP9yZnC
feORTybruOO9QeAg4zs5NcypQhbfXteOsFBQr6FrZILFpE3DoYcHR7louiGAF2OX8Mr3zxopmRtM
e4l5X349fnU4oyGH2S2TSH35SDWti+pXsrdQlIM9HIGBa/bwOmN6EJ810ysLTKUdHaIldHWYtGB3
KnJpJ4HkjZsEFpq3vnpK/SNMLjUOJRCUOZA/YIAHHf6GjqauK4lm2MNzSMNp5wI3JOjdCjYypQsa
CgTcGhKTcwnuW7nmR1a+Gc2zmi7LgM4i8wz7AtA5zyIXJDmH6UXO3xir9/mmMlxi2wq8+TAW1DDU
wLsMZMRO4BhfXvvqXWQrwEZ6xleTtstcnnF0L7hMsNqxX7y374LSkTGeyGbBnmOlI3/5keEbrSoW
GKD4JT+9lc84sXnc6bn3hi+eX89Bw6aiqRYWXiHWegI+OH/xI3y89uD4LCN8cwt1J1KI6dBZrfpq
aJ+tcenKFWgNRHsRdq9GkhB81Y9S8zvznCk7WT2+JYMNm4eBcE0qA/y8Arr7a8FOHZGEOxQwweGF
Q77kzxbKjmtB+synlCxo/PwioxdiMKzoMbm/DA0d7k7/j6Tz2nEU3aLwEyEBJt4aDM451g2yq9wk
k0zm6c/HHGnU6pmpYOM/7L32CiCCHGTD3MAktJ7L2PATRwlJD12ttNbMfSgv+/pSqPjSnFTExk3+
I6Xnr7mRQVqMkMZvDpN2ZO6PYyhmFkG4r9ILx5A8uTdYKEDFIH8NCMxbacLiP6X6BHR0qndrs7S4
F+AHS38k6n6Lg3FFo8poHRK5UWzAn4jsyOweWwKsM1CDBtOvgVIL3etPRxOelD+RV1vIkD7br/GT
YYP9DqM/TdsTi13loMQZPARi62Hfwc6g+R15RZ+Cgm/f0iUkDx7zf4R1V6i2srIftGXdEPdtdaTw
CBgxWnkEyW1e+ZsWJNyIf0xunFS4Nd4W1l9BzkGAH+PMq10mjBRG9Fe160GTa41LQ4wU6Icr9LvS
eDXMaXUcvt46LgOGS5MTNnQB+GStEuGtotlre1fK5rB+jPj6QQCPTzkJ6prlXWORyhd90bRomfjv
Gpx0tR+EaQOwkIk9II5tpukkkILz4yfdxP0cP3/VwCbilmHbBquYCXRLOZt9XlW3Fj3IVnMNl/30
jhyqQcMKBKkbj1rGjBNUnzG+jNChB9b082MHuKK0i4zgLn8hMzbJuV9yOKsnzAAGbAk0fESjndgC
CM954RrDBf4SQGVpHx4i93GBj+QxTtE+JvxuI4WOTPfO6hVlZ9TBFSfI3dOqvvqGWzuJPBB44vLu
4YIkkQvRDa7hqOtQpWNMqSqlP5UGUaOxh+rWpZvU2Aj+9hthb3fK+oX0HYlCEXZm8obJkhZdoemN
/uoQXagi1+lnJ1W30FzlmJaQiFWvB5MeQjp04aXU7unYtPj3OBj5QQxGEmTv7O8aXZy8/JSbVF0b
wdLM5hAZJIO49hV2LGa5EnuolnORwyXwr/Un4PJZG91C+2wj4RzIR7gHEyIQhbMIhNQ+hvH1c2yP
EcUdQut6K/W2hgKhlUDNF0Z9yL9OhOwWl1tgB3KKr53yX7NFiKvkqp2jAPMiAu6mOOFTfsJMHeZM
hbyahEUyN0eSIwaGVuKS2C30c8RSSGShnsG/w9hFRV6fLr45uOBPDP8sm6uwUzjPFRYwVCDHM1yZ
xL0OnsZOJ6gAqsmHn+p4DIndHPUSl/5RU1j/VvVlSm2juA2+54acAvw2VnA1yz+E0exdWkYVk+8M
q3e3xiELChy+gGhT1Q0cEiKSGnPRhMfcdAls/5CcSigepS0y/GWYzPJoRn6ImM2jd6Xtk2rlvVM4
epiGMbBmkg+PgMH/Xd2LiH6E84fgAciv8m/N+MFH9ZCAtM9agpwTdZOGa7++EppBFCHGnV9c2Ubn
O8jJXfjBW8n2tFXIIDNbmig1aJGAnwdb0p20h0vrTswfP9poyTKDuF3C61um0h+UIsRIdW1zDccQ
eaj1IcYQUcwZR4oLJ98txZZ0oM2GujICFtBOc2ZU9Uh41UVbQiMFjRUzEySPsT3cZOWE9SdMoI6E
DyBYb6zE+FmIxRuLmoy5FaPhqbjF4VFilIZTI40IglHk5dMecTkzO7pWmsexLqYX8bESYMT8gRkA
5QbTFAvaAu6B1G3sd4hRMeUfikLQ6+1HnTH5cSjTup24pcQqCI8HqhlZTnbpkRFklcR0Qi4ipA2p
8zG5QktEqgdUAdeM5UJ4kLjt/kOevyq/Y6FWS6ACZvcUktRzX8hId9rIL5I2qoDKGeDtYP3Nl+D/
D3BPsgQhFqN8JEQNg+tAY43RB+yY3KKw00vqQTRzUxokSHWdCBkS6TuZLKRl4rNgZVSv2Xh/6/+f
Ygw2MxJOwRyl1cjD4RXYuj6KNXi66Dw46ql2+fig33HB4CQKsRY9BXe6+hL6NZS8CCrtg8NSzWyt
oWGzAw46yWl99j/7aKx8kAbLzexTzHqU9QrafwCaqfjWJUKrR3plhzzUdELAC6hXSMSQ8HHOfQ6V
6WAtCKu5V2wSNxHiYF9AFg2lx2h19rE/LWZxFrUKjiwQ27sCXtO0xEIH1jThDkCGI3Mtg+RGfc3z
4Cw/EAI0UoBJjIRRDmX3GuGfyXNr6BdsENtiMtNj+zvBOXXGpzghLj2yx65F43JEf8ME1WpJ6IKs
QNk3JVDD7V8YMcov49XuAEVQAQGplCHVqSWP7DL6O/yJps3bWzFr/dI3/Ic20IbQ+LSn6oDBmPr8
oHf8px4R44zaJKB9wGvmLb81VBKoeO7nAHRKpfsAGMg7nDmnwoNqnP/kZidkHzLzSHRaQIgmbnTW
f84kdrbgdXDefV5ITYITHDW4auSaNJjsE5kaO8UvSBtOAFC5JsUMVgXmtFxT4WxyazHF0biEdgZE
QriNCvAq8gOHqZ/Os2wYcsEfHSmE1DdQQ1jp/Qa+dga+BlnPpqjmDGNNsT/zl4jXzIPMK+wOxgqw
mC4QJCBD965w39jwOSfxyP6cstUrxBW0epwVHaXkVgH/Y2j3kHCuZmlkTJlmBQR3CLe8DZIhPYvg
DTKUcGmueZWU/WSRIaG4Ij/iDP7A2WAjsyxMLN9gqoFPcuNNlXqW33jMLl9l033DY2BdI6bANu2R
bZod+xI+S+k7/KmCun8tIKoSshwI8shvRZU1Kef05LXsmlD4Qfw0xwxmie/wtRH0oH9MPDAWAIUQ
f/LN16XPRBNN/CcAjMK2q21c1CANW7Tmwjl+aUwxADaYT6Lko+fKZ1jM0eoDFSMuByaDnIDJFx3V
n3JKXPS5ZEhiWoO/E4o0qI7NFEoNHwZEWC3Hv22EVhSOhw+d7cgL0tkZI70F9IJRmAr0R/m0lo/w
ARqqei5NDCJT/M2ctse6bEbOc4Mzjd2oM+QsnI0J1B2cMBgmp5DDZ0QMKROH6SmJ4SwgxmAcCdKL
/s6EPkmdWsxK6HydxWCr2IRjbcaJCr9xUlp9Owd29tqxmeLc4NxhO3pkMPJ/QPtGOiUIFn+qx9zB
wN1DdwMRm9pAsPktOBLEOBzUWxmWPnw0koT+uBCQaE1+il9WQQ8BrQdIsnXNhhLLoKCGZY3pWWpB
+M8l3s6izRw6sgoRNiPi3qV1oAXhxqI7ZRRkhLjR8+Sp0kZ6evevw8Iblhg+mLMJXDwNHftMb4gJ
GvF4pBRRa3fRHH6ugEk7HiCUqRUJ1Y6CZhS0nw8CsE2FEUebpW4lkO+Ff6kjV4twzaWSmsqMlBv8
c/5j7+oYh/HkQWgZMCzFnXQ0X8Y7gaVM9CMxdr+MZykf9Y23RpSwIunjOEDIQ0KOGbIFn5AZOpMA
8Vkc2P4R1RPhV6yZFVdIeaTLbV54avHIpRcxmCBq/+Ee4iV/JJcQLqtsKaCtPjY2KEwssNjBx0UL
dyGbgTc+ATFgC1UMV8k4mKDMm0Z8gpAkQ3bmVHwGvzWdNIx7QgkMBCrWCKigyrmw9XnAHPXoRiCH
BuwEToq/Hg2HPxWuJJNgasWR049PChcDvoDiIKDkwHuhG+fvA9VRNN5KdO8yfHcgnBIKNCKekU0c
vPAMw10pelFQwATGhxBSMYcHk44JgNwvqh8DNznmqRO6sfG8hIMKLkFR3JzwIKeBVgEB8X1g2eXj
oskpWEY62BR8gf2XWeYMbPAMDXsZr3nJbFz+OY4E6EeLrQuMgHEaAv1/VMaMNyu2k2dGGUkzZ6hG
2SFAL7VwlJGoGWhQ/uPSGgIFAxwWu1sxjNo1Ny6BRXWTH9gxRZbx4FSPXgyipGN3Sw7tuzjAly4u
9QbrjRsb6Eudw/lx4YfzxPktEBcmzA3GCh9o4bOKoN0KR/YUUsnR2mPanNN9vO2vkYPRqV0fy0OK
6Zdl3uEJHpNjf/2etav5EjcAuJfWVS7Fj/YQjrzZ7J29qxPyTC8irgIkYMQ5+Iz43XxMPHU+fD4g
/Bh4BupLfqP15URAAUbl114UbPSpqsZQrrEJhm9M5affAFj+qGeUp7ruTt2Z0R3f0P0Fj/4pX5kF
wNTuzthsQ6L5l++LQ71V74C6QkDqiiVv6Zf5oP4vXvaAAqfVW3wp2+Gknro7RJtsK/4LHt+z+AwZ
2uND54BKrICsPofJAsCU5U2FCNUAbPkp/abjeBPcdA6H+t4ygYd8+DB6UoEpvf5joz4B6YZ9dvss
41OLaPasu802edRnfcn2JkUzoeW9E02xaE/NRmQ4EWyii/BIZ8w2lXU0Hzb5oblojrdtLjhSVDBz
IHhQRHMmFVP9MUrFGBOUJ0+fauDyUO8x1VpL6/YJm3QLbOvauKBsPhfz0VxgrMWnYjdcAOKbQ3Gq
jt9Ddkpe3cN7Jv9ARBl0gil+1jounByRwHs1ZP0ZNhV4onFltDhVkQPCBHiwk5d8rFeDim8aSD9e
LQ4Ia/yC+cSAoGWp0YogOp4yx8Cx6LfgKOKAiBZyMqMON//AiA1448A63bTYNW8ftLeGgW6JL5PV
D5Gcqec/+Eu+hgkpQbdTxI+sCO3JHfcLlgh8G1/bQ3FTF8I+WU12eKHSGwAeQAj9Q71JFzLy5kEe
OKKYmEEIhngK5fi/oUyOXQDl/k169K9sl/4ot/BkPkBntG35kmmrL7g1v0H9QU8wdASUAzvUGXw7
AhVyaiVcAjpF5DgPBFWXOJ6Qh4z3qM0VS3XAjCGIpruAQ+bBTeyNZHgLhBPdYccO5xv5dljxjy9l
I2jUdThjF4vQioNBAN4HkeaW5Cujqbz3HvEPBVqCpo3tkVyq2zBX54Rb/PAwq7u0U3+7YMYdLr+l
uTRvL8W7eYUXdaP+CBdhy4aLl8hkhZf+qo/6Clr6UbuOXNZnfZVnYNH0EA50dEYsyoaTnulDc/6e
0IOgVeA8zQ5UYuxEnib1HXyl/pjc+KB5XipHIMflhnqVAlh9T959MWveID7aq/lZUpEWO4WjmSNn
A04PjM+/FV+3ebM0atpBjAry6efO+oPtwqkDOb35Y7+nFK0/MKyeAvPeieX/Nz8dcAgD/poFjTUO
1/4hiWqR4GRkxsCt4IOZdj4BgAj8OV1xaCaXBcaHDSEO6kdIZZawVK2ExvAVc/MDgWoOJkbBP09e
YxEfMIuXMa4dd2ZxN3gRbCzbONePkHn2X//g4B5eoDwawU9ApYqNygXtIMiXgcyReT8SME5d3jS+
KSikRr2nmeOs5EoeNFgHHbb8q5mooUhUxhfNIiBNoGlEQotGEogIwh4T+J4VZKUGYMV4NwSn/MUy
6ObDAnI9ZDp0KqG6jYclhDXMJrPuIGIcABetIvfJcwwBYZPjFRv6BkqR6p/AG+fehR1fWEwGS8z8
TDKleCawxizzH+G2XKz9HWqscAleDQ+VybmOTwhqyyk9FxgiJQJcppamDhWSPz0XLhsRvXFMy4Lk
Cjcii+3WVdQFo4hIkMahLP8XKx7KwQGrxBBrXTjh2MRNQ4DnsYtnckBehgWoB3wPNImHzVVnmY1L
dTze8ZEkag9uK6AVSSicwSiYmN58IKhQuwJLw6xjHu5ApEvrWQcgYtMXw9UjnggRB4ZKZJfxryCm
fAffXVcOP0zHHC2fn7lYVT65fEqnS/2DcZVM1oXBeYzmBvroCFazN5U391DSZm+tyXepEi/Ltwn3
JpW4YCWMjFklIWjmWQ2ZAfWYnmO1DGVPgFhRpKhPcezI798IeVd1FjNKr3CpmRe9PkKphZckcckV
01ACAcPml+4dnbad+xaH4ZdiiNnWb0BRqAEZTgGHzvp/hyYbrHwJ5M7hjzTlIH/U69HyhyP6Xj37
EyRFguw4ujjspQsO4LxMFc0gW425KMqJs8pRXlvPDikEcF44g7DDrzHRMmIvN8Jx03AP+Iiud9Ns
0kOBQxDoVMz03Rlvb5AbbUT5heu7OSSD08DJxNmxho1IcBEvyv7mUNQXZY1zhaXAp8ZqFao1WcsA
uBDiCoU81i2hxv+fblB4TicVCidrjDjqGsZfkPob9PABasQFlnBli53SUoL7XDsU0Ohd/XDraTg8
OOmAaG3ZDs7TNOzPARGER6yQGzFuguAi07lYFZcDuEU9K9IVyT0S7In4XBBIE+PoSWwJsohliRUb
XAdGwbkww0y8a9YKbxjeFI8lkBfh9yE1pBJd/NKeQZS1yrNSbrAFDcWtVrucjFT95lxlIJX8BtSB
8Lw81DQms/Erxl799zZQWbMYW22TYWMBhxq6sAIbqN0EjT0RtgLKg2OkrOBGmuUWzbGOOV63ks95
ZQndVVfdjgRc23R6Ec2GXXN2KHP5pHhQyZeiuaSb4JQYnSpP+KRF+YwB/2BY3ct8Um1/ojl7frKE
AE9fQwRMuiAZQZ/wMvfqIp9YeEOemhcIiuGPKOXUX4jZJt2FfDaM6DfDMZ3Djlj7D+HJD5aB8qXp
52k+hdknQaKw5rioMFBOXBPRbL8Wyk2jkQ2xUYyLDE1scImPBuSFr28eMLzwsBEwZQC89F1H1BsK
M1k6XJXAgEo8x6OVevvlaOGOMKib5wKeagG1+7XpmPsirMFodwrbVPiH0x6obRy/4skJ3Q2gAKso
05kILwTPrh8GWgsEODfGJbhDdWj44LdRl6LJYNz5Rdo0tj3eGn+CsJsDTngxESKWvsXWub8nmDJ+
bZEoK21BAtRn08ghifVTQ+PUbnHxuHryfoDg7heQSP1rKi5NK7b2+5kyXUvW7AJq4cKx5U9ucXv5
tZbRtGeE/aQcRQSyN8YyqneEfwgIWkBIZp+a8cPhVLJZ7eEpXao3LQ+8ZCzOE22RyJAnbH30Z2ZA
5DKwK5QZSLZH5gDw17GGHII6Pdz7wpw2M5Ip+lxpsA0amEjbIIcH5xB+OPBNjGa+jnhn0pfBuN9q
2Q4KVezhGE7ECjBvNU+qW+6tRzIrMNBLRA0G0qDMcKOPP+svkc38svmHOxj4ttvRP/nc8yHO7Mz6
MZplyncw+6loup54w70RYZe2gngBG8ru0/WAWXPi0q7iFBxsMVJhmgec4M2S9pQOP8xB0nChhwsu
S5TtjIMrbRlQR0tQvheiMNVFLDnnNFf0PoSCw45Gk5/TiW8lm/A+X/r5SFssdSuU0fkR6JDFx/2i
7SLNNR1E1JmyNGW77NiNs+gMVegPQfYYFaKj18+WATlhcOZZOPFpHK/TiWeUJ5/yXPCGdSzCxxYw
cM34yO2HKQ7/YMkyER5fqDxA2qPuU5x1JomGJgZLsF63dc7sdmrKAzOzO3cgMcUxtW7DkCRb5R54
PlWO+FN//5R89f2IrkcB3ec0cc22B+FNvzQk0V5mWipUwdx44ka6KrXansB9i0WGzkBHOa6TKVLP
GGcOczBWPhdSJ81l4r9K9HpyHTgfXkUr/xH8g+krGbomlKv6ipR0GUm3ovA5ZzQd9k3hb9Ng5RHz
0CPCp1eaYO8BmVPG+CiCraGqwywTgrkZFy/sUjy8RupKcCfluYu5KLBi6UCiPmNUlsdhwnBFNed5
aVhhHZwxXP3XA7c29PHewGkM0A/PXaIoCibhc3wZSr0I9dhVTDR8rCosjXr91ujoSiMoU168/lbq
PfR2YL1s1cGnGsArO+rtoqPWkqSdgG4lCVZFdhAGkrjrEmFmwSwTTqFTeO0tKRdeD+Cs4g33iV3U
3h3AWaefvkDBox1LVx0GDIMyhb/iH+2tqiGxJ+Lk4Jn5rSb/NBGji/7Rd6HSJbaAZr0pii2+MS1J
0TKStVA+iHtDv2JPJWka7LWKxPNw3gaGO0TdYXwjVUY/q8F8iiTEdk5SAEhOODKL0jHw0sF/bxN2
5jLzzn3JJisntuzBvp8LvbduEVZrsCcD/TGRARjxmDSahQerpF51pbKGXqB0/imjRhua14TKtBBg
gwU3vxtN1Q7VV9wgERkSF/1EiEpJhtKDO7UzPgfV9J0YDmOsZLggSy5p5c5EGOzRlrgZZakQp3s0
/73IaFZixogzP1q6QspBnbPgHX3FWS3WwPLBzB/bydYcmaeKzzLx8V8mtSbhAExzxlwDyEciOkjJ
cDszQnNmGuk8+v41pANnAaQcAeGALiyIb9iW38mct5gmBDjAe1UFPJedRkeDqK9JVVRDSMkSGKKG
GHjARIc86MvnnshAjrp2KmhYerRqpHfhWjVsPzUCVR6KgLt2quaUp9SteH3JHPQBGjfvWsfiIv9c
hAoDUahiOl1CPVHnEckpcXwpTLKZDpAd4TVj4/SRut3XfMSQNAle52XWabshy4xhZu42HQ169dma
fK6E5ZHFhQgMOvDYIINzM8RItnm2AFaiRsLeG+8HajO+uOCaTP98/1xQtWSCuCd+ayHAowrBd7Js
IZfP2OS1Z9+tlwNuq7xMpoBh9A6a7xwqCAF2v1LPKdSvjOpuINoKvNouW91phJURJjYiYcWQHR9G
MuO/cSWnw2/Yeev+07oGSgejjTdZfgl7Nk/Sr/G4a8V3FT60wNh/s4MGR6Lhg+0uxSiIw6ioyF9q
zqfGbE7UtkJjLn18jwMZfJgkaeOjk1tBbLt+mnRbrcIjgOgPeJLRhNsO3k9kVLMv7iwJJ5E4uWtY
s5C+N/0JEhkyLcVvdqiqYZ5TijT1ffwBuvZvnJ+P7ndmPoqy8o0OwzXgCMmMu/5pYX6RPw8wJGAf
E2CA7q1Gm6zx4EgMzYrqh6CabKCtzu8n18mVqCv5VMb3HCit+8GDTY2rva5isYCaCjd3mf0ghMMy
xFu7lqaqv4jSr6NDhPOND0/zmIujzxGNG/v8anIeGQzqCZ61NLxBcAS0+mSUtonuJ9rV9C4xsGLA
6NPz/mLDzSeTbQNjVxt5tUwmHlVK2oBgMkphzkqgtk/iQ4Y0ZWgvQSlbDQMJ4xxBXtW9/JLzKcjc
bIFRMSYwpjq9/BiuJW7hk6k4gUCehHb9rP7ao3wB3qQ6RHYPWAnq0N081BEY+P0NW1Y8GHV07feE
YFL083QeOk0C7fKfeoHml5Imw7xiVei/Ia7UyOn7fU0f3qXJxkByKIYR4VkRbcgkPAYF0QRasc5g
IXXZUueoyRrD7fHdh3nAjOEDC/7r+qRJDjhrqUI1F4OlYqgLI1ilmogzI1732VsAFguQ8QgO0eFA
7SQlpzp+gViIMrYDL0ebS8iAbSDY98ieYrLHheWTfosTbOC2KKNhlPF2sBOGUUd10wByWGDrhYr6
wsaAVEd7/GvCpM852DkYrapDlPU1SXC11MsX46tgxkSPeC0eAvO2GPvC8WsU2CBUsaHdHOjEug7+
sAV3AVsPmnNi8cS1Xyxaz/VeuKaZ8KlmyioExWCUgCNIPuq1Eq6uYml8XTpIMpQmKpYydvF5NjAg
E0ceHL5Mw1WWV+ajBbXUZJsWWz4SCDa4zzPRlDD59h1sFId3886tMtiGp3I9ufr3gJkL7TVWTPQs
fOv7W5NFwMMcm0UYC994QQw37Y4gzpNfEDpwnAzhJbg03TG/NLbIH0AWYTLpxv9edX2MNaGoIf3E
JlMbm9jqJ6LEY1imWIQSwtWzzXdrsFL4jSPTHmRTviWI+63JMAOqkJ5heaA+cXB8RbalPwPQE1Az
vthn8M0vHH8wfFHfdPxkY/pzBROpxkG0yuAdGK7k3Oe2E6zw9PVPOdmg6r9v1UBmYhzBuFdHBJji
YKqiEVQnm4gpB1pas/NOKoBUBcuyT6JF8cVKSUsWeEdOlexe0tembXCnjZ2WPfTf0Tg8ximFEtTE
m28S3PV81XqoHccxk8RsVk+hyVdD74Qe6Wxhcxblf5RWExXwQMWLN4evUErCLqAoyokPN0JC1jKF
Ub3kejlqzeAalJoji95lQinZVcFiAh9TkaAa6NrajKOXGST/gpZmAEF+V21NIZl9vY7cMXU7SRNw
DKZ4pOUESQbdhAHQt8TEuNP3kVGc67q8xOgaPhN0oB8YaejeNHTUBijH+PN0Q9hSTsS5OeshfYZ4
HU7McxsnSDfmKQm0g6Hv5MSfgcuYvHQ/ggE1OQ3COCVHVqPiRVr4TkUv4ykKyi9u7ayEliMxmBWI
rGgEkboEOkJe7D9p+x7PbK/S1pU5l/wfAJ86SpYCDjo9htF5jAWp+Ujhho+RTwIvrJl/VBR0n0tV
YdahF4x6sHOCFEbima3BrfW9NxeVIQhzEe71mOFgMKYyEXglSbT8Pj4p2e2c+T2cAyWBniPMDdqn
oFU2xGQnIxg5vvjS/QYy4Ll2iuGde4CjQoAkEBOd5mYCgX7av4HR4BAO80lgLlMTFkNDfHE2UZFN
BbY62ckpkF50zvkyA2e5liFqHQvMX8q9ZjJK4uV9jOLWCxTkhaZxcBtQTTYBgjIBd1wVPx6hKt06
VMBeYW6XhoYpWGHrjU7QSQYfA3pxJbxFUufNRCAa2gDJzDZK2pE0fxtLVyi9YzZ6kgvrCLuTrLwp
wSPP1rxQ3DtTA7I2IwOAVT9LVhL4eOYZaCsOEefWoCpEn8huYMqwYQT42EBRObLOLnczAARYc3cU
xpF45dmmBPjpTr2F1SL5RMuhVuygRqsgme1wMPU/n4F+CY4zuulwz6y/T/2ffO9/2U1Q6piLAMAS
0AWaiikRM8nYBQuOUCf8fh7ZVn4DGXUvnxTAYquulYvwAkGo/mQOT4YKjGte8YWRFjUmuUiQIblD
1fqWPYGTym1+0m/6rVvnv/2/fsPkmO2rwfVpz/wy+lZ+trQG14PVQ7lSOsnevyPD6M/5sWimxi/I
WLvz7ni2pcdi3/2E1RmIVbpOrp3mDIzQq57RNKP2q3Hv0UpOvVUDwR8iBxb6U2/3YaXe2AxZ9NTi
Syn8SJiCBOnXlhDoVPhORViHqqzn4YPevjv2wOEfANuJDsxiDmeMfedJgUEAwHaDoVbM1UJO8zSC
zli6zfi3zsd0OSEBHG8ceig9bZ9pTSNZgEy4A3esUXWUABEGuKPiUExcozlQwkFy88+sJ0qXREP9
YFJaqTBtPIS59V4qbjnjmgzqk4eY8CMAmOTjJRPiPiBeI/kggGIqxqOHiyvHF2rRQDmbl7z9KcqO
VW1KJ1n9zei+8DWhd0zG6dnAIQ1Z1QDdNKsMLsZv/93VzIylDDfYgNxRdloYYD8fircckmsLJadV
TzGgZ45A7GtujeaBaetAfHsHQhKHxGMK/8YugZoL9Tdpym3JYla6P62hVCLXVgVNZYYh08DrVgMI
m4DoJ23jfqUv1gRM7aTwe+7j8GSY5Svow7PZCOtvxFqUvv3B0/k82ihW3Qw3V6XslxoPBXNz7NIx
mwcEzvBtYiglR8QnwDcp0J74nKATP7h4bGyy25dSpR817eJlw7+cm1sKkVAJ3kELMq4ydd7ibkfJ
xpxLMsZ8Im+mBx73EPaeAhJes+JoZ8ImwU5mREIvkjD5G391YjC+6eCRVUxqJUzXTT5GIivm2ndh
wObUmx8NsW43TkFEBlXJoisoFWnkwuJeqSCT4gpzy0ik5tiY1XGYnEMWflDdWqR8lbBK0mOqLvNu
F3W7AZ6SqjsIYQMH+hhw2veD2N8mHecjXaTJLteWXK7UjiO1B83mewDhvTFXgYJTcTcqEO5t4vw4
ZLVZEy3lHUhWWrwwqBzM/UAtHFhtSkG7DXFxD12TDRJ3bqUdCubP7ei3Dfciz8EkCHwEDZv7mxHR
RxCfLLAGllMkPsynFjAs4MTKwn9R7gq245CFUO6gvvHw452nKu91mwx38g4hu+njTGo2+Xxn+LvB
MTW4TlSLCQ8jfxhL4oN0E+QEzGj4iWAmnLs7IhqgeqTivJ1Y6rJ5frb8lBoBVAYhaY/dmbaeuC3g
/6FEqD8s1HQFCYW2MwmAN7ATmwaM3rw5mCVGiL5PWvqIpvvc7cGsvwsX0C7E+dZFoAjEE2ZarvpV
9TOZfWbkW+KOXe55L1w1YnLUSiozwGdVP8j4/+NwOJnMWwwMFbci3lolq2VK8aOO2fbFcsw/m5wE
RONIhmLCEJhd4IfSrYwGm8OpYtMJwL9vbmRpbuBnO4yylZv+y1AVWoQc7xeZd0X60DfE+uyMgdM0
X6ukcBsHXGeMeicYBy3G9mfu7Tm2XUidUEom1QpxRKPuvuVJmjy/2oYsQxjSdbtJ4C+pWz0kB3bW
9kucP8vRK6IVwfl/K++Rd+8yfxKXbLZM6Eibp1OCGp1i1QC8iVdoqv8o7Tx3TLRRhF7seAMgxSd/
rTBMbTZQoxnvI82FSySm2CRTU9IqeuGqupmmDcQY3aqldh4rO7qEqYG8c/bt8l9SlDBelZKNzKtq
Zskb6jsroGzQyKz9t5g5UIUiyBzwVk5hvzSgfsAviX0g6dT2olWvYFrgQNHBRa7sXd3j2Jl/uiuv
hsQ/DV+9FhmU9hN1VxUqEnTJwPlOLlpxEbI5xP+o2UJwaUxHhfhcnrBsFpLNZ1jDzMPcUdWX/SVH
o6q/BmWeC4+qe0sU4oy9IMHk5Y3rjk+sfnsY5YVz/ONopPARQnMlnLnthmYrF0+RV8DQb9dfGpQr
UDrzBShMEs4ZzEX5wkw3gmAxIEPklAxLwh4QXUJHazC6XRFDLRdrMT9yIw/ppub7MMvN8f34SfMF
frs2bj5f9VIF6/yz094KY3Tc7IRiRi1KRSlScuHyahTPrH8E3T6bOPprJNZ3o1kpQooUcIRRXnnB
ZLvJCdMae/4VLiwE/yYlOx/mujKtg4UcLL47E1rqaEYVzvltUr4wYJXrOyyVfG/9KTF2OUfFXIze
RodH9M3LXkVxZN7Hy25/xhEgARh42eFEd64/bqGTQbduKFkhzqjSb9vNw/IZMkr4zKLCBnyNnLTd
U4b0xUp+929MpXtSRUfxHs6EPHs4MKHV2j06e3iGT0oyWzuT7RhY9FeHj9cSA/6xaXbzs7rmwLDQ
u25UrKGm0h3O6YILQDuod+wsCZTGewvNIsl89RVCFdKsNlslW7yfJr+UBvIyFzaYaGFouOifJU19
cpAv7Njobwx4n6aPCM7OZJ1tNxhrFcfyQMQPuWr9DOfO2k646Jc9fSSjUcRmlYMU7Xvnlfnwwkfe
igUzaB79cu9FMMv4cr7tAveuJXgIWhQUo68LUaGb+Uy2caJiPoGkTpsq2wzWLhpQ1tySSt3Pl3lm
gY1Z3T3J7NbCmQ/qpa0s45W0CnbtHg6gtsg26hzjMPvjxlNhR5jzo2d3UJ6GLg+Vg5a31J07IsdG
qkdO9w7BcsYkiJHJPYZ7hgfZ18muiGqgJ0J/xtvsidHzLpnzzD4LhtlQyFcR5zA6GiCnX1ozJD3Y
/2XT4FH7jjovKbBY1JC9qzP8R0QbVnqiwrZ9RgRYWzLvgPDMc4PuyeNSHRaidC6OxhNnLpwdhSNh
1PISiml/V5f9uVxIlAJEGNMykYnDmHalLboX/iD5mXPDu/LoCpJwyZ5Cx3b67kZKU3qCPTvQfXqw
dSza+sH5kdb5AvNCkWYO7vs0nGvKsthwB2Nrhj0gxB1l26/wjc9mBEb+M3/jq7RXK3uCCauFYxsl
f7UPZ8z1yYR+4rx1YPReHjF1A4zfg3VSK33W9bU7Bb9QRjZMytl945OLnxLF5xS2Cp8yuMbKL6et
BSXnpNojvDj1HQM+keFiVn8vDp2tzKRVOdV/kWUvMXGTzgGOgcuJze50xIM5GmVKc8qsNrbNlU5I
BKt3083x55ma82ivz8NDfRgYRHJgPnlkLDU3mQ9zNi3WADa3FSsW968FnYA/h1EQOf0PNQfmvudk
WVwI97hDTgjuyPvCmXmDkrRQZpjSms5wo/t9UCNvvyfvOvIS3vQnpQvTzI7u5Zv/5sK5WEJcBB/Z
DUdv0W6GBeaClr/I3H4WLZQlnbCKA78l74UZi+Wu/Et+8LJZoD91vL1xbjcS/GfWzCjis1R+VcFY
dRURvf7ZEUVxKJ+sX/X+geSXLeFGhvOQUSXvwNh3r4/DtcxKopFyzVF8at54TStOd4j6O/WuWRh0
LAIHBjN1I8bG0+aEo8yK4e9RuXCf/kc2Sma0N+qKH5K1M3XlX7BreXIdjd+CpJWi0YGsP6yYteKL
AaMPu9hr5xLL/D+SzmxLUSQIw0/kOQoqeMsuyOZG6Y1HSgsRZVNEffr5sufUdE+1ZSFLZmRkxL9Y
bxPqQwDdW8DZKHAA/A0eIbs4Fz89pJ81Vj/tsahCiEeAfOhYw4dip1gsvvbE7mb46FkQDPLeJ10A
PHO3P+ADRVGbb4FqX+AZkPpDX5ZX4PoLKBpd9DvoLDqXB4ShrG5LHcIEB6+YPRBLsGUU2VrsEQR6
8A4M5uOWFsjxz7lFCacx0TgBZeognoLMKmyLt4mwzhtNV7pNi0fw2BJvRz93NwMxxARMbwaaSgaj
WWRCWr8D644yQ+UOAigw+IdrlHqjCLuK42Gr2sSEYHwGKEjwwVJVq/a4RvPAyj/ObGAq/iS4hSqc
BMqAJsZvQpz4EkJL0p7OaJntKQvviQkERLD7AgnLvWEYm+X8RWAZLZ8OXA+T3wl+P9aX5PYBbN5o
BMYbgPPMejvRN8HpjlMVmaE0n8WoYLDC4CBi5bYIIqthTZsXlpEHcNvB93aRu4CKfmfLQyQ6kMmE
ZTkkD0ICewLkLIY3asEI2tMnUo8Axx9b2C8AGC4RnqXzmwcFnWGyzucdABgBK0WaNcOhSYPyyvhj
qhZBYb6Egis7ZFw76eaTnc3fDgMC+9OJgIfKvnWnU4MWrMPegIGcnUcfLbfVHX2DmYAmP9P7/p3S
yek1is+zIKs06cT0hoQFKo7e8BwM5TE7SQs2nSOzXl4QBUapxM03pLetOfqjCm8c1l+73naLAXxr
1s5wXFhjtC56sOLmBLkOfRTQ+mHXn4+NZwLo2obzptlsJ4zMhpgY0UDRftfNJkfXwG29By5N74Ru
DLUJmBL3TbF/yBpqBMtm8QlZzTWB8QXSC+aacFp6LVYz64wAh/o4ZW8XjNEGYZBdtaCCtQRFfl80
FgO5s1Vt4GK9NH+y08NXwMj3EUwG68HEuB2zDSMclFUIi0GxxRsHwezYWeW2ocAdZtGx3aKKbwHT
IL32D+uLYlRX0YYnoP7WW8WvHdgtP/fFMEIW+PexK7cUheyPVVLa4alPf6UwX09iWDBkI9lJdkH2
yMGD9BnoC1Qvq3Woj5kDgIyEaLvrgHxZkzfhYmZeijUJ9mHBAreYsKEG/sPYR4YRtvpMKxbPP+lp
s0BYUJifeIF4FGdY1aUTrdCnrtjFAgvyMrcoT1bsNBZjXC1bHZAkiFQDRYOUvr59CZQlHy2S+IOB
D2Hw+hthb2K+MKHnhvZvrfJhScN+JqqR5DZC8vVthFMBNa7O8hLSJBnKiFlyoE6uIdV2cMApDeeZ
T18ccaW3SkAut+1Hn665zsERSsgE8dsjTCng/fXfEHaqigKp8UTnIca/ge2u840f7OlgWFGypJSl
7GlCxxT7vsvBhgUFMtD87groO7ODoVt6F+s5n4Wo6oScZe4VMYgzwbSCZ0+iRzPYqVNStyXlKAAP
oCIMSiT7GWUjY7Ko/Is+stTN2IX5urn8Ip7pUswXOtiIpbVO6QBAvCK4gAhCZsh26UCQ4b5y5+HX
sLErZefC8gqHILmtyDuPSwkoPhv3gQ5rZtuQPqxHNstXMDXerhSJFTVkTMWjgB1xbgP8uqJpQR8O
pHz3O5WN4swa5NxWBFoYYU+HMQOnCOqA/dZf7gO+tC+huR6A02EnZNBpzYzhKa9E1W0Yjch3o9Z5
u6VXHvPFy/smYFURL6FLpynb4Q9RIvq9BCyAcxRILSRPmSDL0fL1N2ZyM1UExNOiJ/WN4QFBPxLh
9ZUC5IkVNubBYPtEm3q4Ap4GqEHFM0lDCuW5pVnIRmWuBMzTfjPcVsiOUrLW5LTZwAcYEzYDudVN
YuGi+xktqQPfthnUBvAEgECwPA1m50tAfQ3QK8hnIngEHwdZzgw08MtRIf+p5vsNCckCEHWFCMKq
tcXAGbF2PJ8wMCQSFboCnWXz4aTW8H/gsQqxFTiD1nfz3QPBu7kYDqQIRlEEwY/65i0OacOpr1qX
fnodA7quVRM+p2pe90+7NDGTd6Y/gIsSAAszMVqn2uYPMIBJO4+vK4Os0xQDnLFO0sS2yh4Y2So3
hh7mjTwgWAQxus1mbom/WVj1j/Z3iv+Ou6GxwVcN9bItMVfQy2g49tZBMg6aO7Uy/YgcmX48frTt
H4e02Mbof72WG39ApYA+sXkwTifP2ZVawltLLYpIpjmZ7QkNNN37aBvxWXwqr5L5GLWNCB6/hESW
DhJHi0+nXlshdGMDFOI9aKEbJe8B0cQf8Q62onyQpHGem6kzdjD54w4yTXXwV/pG+vdDVFZ4S62j
qqAB5+e1Oxct/j8BdAGoWKclymv/TkGnHMWBAcIY7A34PfEl0Fy8GeQlb6WCYtUvI0cq4DgG5MrC
YB684bo7aDS8mgPta0MFqoaw9d1SFWdwWwGfkp+LBw6wDJ6vzobe7BcAgw3Am9xCWWdmWNwm8SPW
KB0VMP6Ic+UGOVyiLc62BEUmXhHnT6vQBWvIv/6/lspgYeRscecyUbGd36NiaGGs/lfcdVpC+Z3K
sPHc4qS4RUKsDg6dS49uuH4LhqEh1LIq5+C1eziJ6MwiZIHFeASlCfxZXu/ef9SsgA9n0aDyIPBP
XLC/CPJAp2stwHIIfBxvdMughx+M3pPXQ3zLNDW40P0m+YUKicCU/NXj++5+oiSGmTGiU++BCUPy
AuTtYWDXc/FRA/ziC4i2HDtWHIgMaNpqSG39grQHqDIhH6A+nIn7PpYB/cXJ5ir6aXq9UY60Scbf
AOzOFWil+d1Qff+sDySomIYfkR/gPiguDeBXgJFsbmGztqMx+DgVETLfm/ca4W82p8hwOMSMagFL
7NKRUpGdQjvLbZCV+2712swICGhm6BX6bzsyzvjL7hNVxT8Bt2bk5UsE3IM7CjXB5DymFBPSP0b+
AbuC8BGqyDmbn9Zvlx/cyraCf20BprpT8M0sVBEG/WbyB9yO+DLZinvjzM48GORE0VyBkDLZZSSd
E3cKSzVp49mm2ChB6cziAR6t7qQ0gdyBTOqr8HqEKfWlOh7xMEMpRVEQNot8ulLV1u4pZGVAG4i3
DFQTiaspTMbVNS5RZMEMw4HF8YL79HGzww64scpSfl2/Z9sD2rxPsP1BpsJB/RiqM/RA8UBzz9B+
QJPM/9C2cQmNGfIsryiTj1MEigvI6oYajEGEo5CIxQDGWup61M1fs20JXR8noexwiXu41Dmg+Py7
FVgZ1b9PjhUNj6Hi0k9gj09DsV8I37UhlSIIfqzitZq0ORQFLMZK7O3IJL90KWjLX8gVbt9N9l3J
GQbZyKS7aN48IQ1iH4m/VI0lsTvKF5caCxisi+ZltXgMYrn3q+Hi+gbbZ3GRvPkOEG3mfwdRO95d
INQcuLo3n/5AjQuif6f4zWR+UaIDUoOSd2dWnhu2ikCS336FDq/iv3IXVyrhgFv+DN4Ultb506vk
zehTlriINzhUnbCDovEVTbGdvFNKfEZDxRYm2ZLRgIFFKyYPhhJD3ivk5JEH9Z00BZ054hecuRar
Gq5CB5DJUosrCckUGh4TOGJoQCHmAd0ap+AZwsO6OsJdhcUDbqWZf4HMGgBIkeaoj+AxwdiCGy9v
1FcNlrAeBK5Qd6MPD4sBBI1gywJhqeFSIbc80sdYZ+NTwh6FQDQQTDy2QWOyW6Z9YcJp6HBXOU8q
k5yZM+DvnjSajaRMLdH/Av3RM8g0EyKUSSII6opG+n2EWhQGTTo18ouKOoRxyG3YE58RRtIiElAd
Z1Ij2ybRzQDG8kdrAZ1bwGPguEFGgKinMwNRaaBQiA9h5LekRKR2HOBvxNXCxKahiyaMok2HBGz9
CWUnc4rK+Yr6NyJBCPNYUPfpT9WUwSmy+OoPScT7Sg1Ge36NusL5ADELen/6AaQ9BRf2TPAe4BzL
8An0aWaa1U2HfV3C+eXHsvEFVvWB5SaeFDeIMr3SWd3VHICfyQzAgDfI6SzXMOdL69rYCP6A6eUJ
jpGzkLWId0NsZqPA3QMs+MuT526JbiencbHYnUGAviUK1HaJetdDNELQpIlRMJ12cdud7gCfWq97
o5yW2z3PAhpIbmSV9UAMrIRwbVcK+SaIose5kbzrPaZ0cVVc6ud5QSOMhQnNF2j/mpxi0qUcjGIj
7dqUClb4ppaC5c3raz7Ca4xKWpfUZ6yawFtN6TVp3eoeKqj2Ic7vSFD16FoqFt1Hq347CorpYGAI
aMA0dWmrhB8P9v3hoXer0pfnlPR//xcdW7EznRjI7gqgPfwJNNokWI3cTCDET+2QudOdEFmiDbSj
1w59Fj14IgppOEhTOs/F5pcApfXJ2Pp9Ivryh5cQZFj2Evwte8PNFQUUaJohFk6AyBncvF5tak+x
4WzIUx0YEEgUKcUfVSBUhjDOKENQkjbVxSBg2z+ZxagjfTYU17mRPXAY9prgWEY6ZJAFaGbMYsh3
IU2ca0pm6MNw9mwcWbc3TBybCYQuOgBc2n7m23xukDubt1DTc3wFA7yp6AlAen03Jtul6VwwWlNR
DsXlomfVQI5Qsr9W/3f7GVxODPbJJDxU29vVhhBR1xIiVhMQb/jJlUM0NG74qtQI2qGTneG6iBU8
/TJWPBQvKUpRVaLqd9OREPrXlWMKajMSHyyIoAZmMA501ASQSUE7lu+FOggbmJs+HOETYYEHH6p/
9PLI0VVa2YBFyXLk6JCnNDruyvbQ49hskXJPoXyPwV8/dx/QPGP7DDOb7t+jpxMIcdlk2KsyAwbB
qwEKM0gtgk8TqhBlCr6n6tHCdj6I+kLweO2wOqVgSnmCbo96DcDfKWz+GoDqNxaUBFzB/SNkZuBV
UVYHA9f9Kb/FksJHwfL5QK8fhTjKkdqYWlSontv50G82ENQhPWVIJmJ7v8IHgdLjnBrBdCpBhyBp
a92C4gtbu5sFN5dm0/fmw11XM0dVKEmJ+sF1tpYbzJuNPDtLlNcmRDXzjhPSDfNW7LUQIF1XfSyP
QwC54qc5bSydM6dLh1wYoAYKRtToaD692hW8izHiu8hhTfwOhTH2oi9HIoGbwKsESTUO8V0/KDSK
PCWgTjz8/oxq5qjFvjtD4MX6sHsfWR3+fBP/OzIf3LrvkjuZITXbRVIPhCPkNoK9p3RXXbfda4fx
HaCXEaj2XQPAtkZd6eUPbj9MtNctZowPhigzcplVZ1NruZ/xoFfo0wzHyRUtiMsoHV+3eb97s5W+
QV9Bn9rjcg8vbqCQGFf0K8cHe02I7anqzC67Lw2/4h3TTs+wgVg91fj7WUgVfog0CJnr75ZmPqJe
SCgXdvOxB7x/xn7/DWGE8auiopNMRpR/XLzE6mzRAClV1QXYklt4RfFN3iivSJHShxJN3zumVTk0
HrCysF7nJl5YivUhNhRfF4V7VrxpYT/yM5O8mCG4Y42QAiU3Oj/i56pxFY9Kh097NRkk0ubjdzHK
uIvvmj2/N1kUnsQJBR9EVFnqAtTOfYq7Qp6lFk2tyWLmSUQUn6Mk1f6xeWyqWGbav9LqfN/3m2rf
n4kqRXxblSErL8XeJ9C8uA7r1T0WXw3vUpLPmRwm7mG7CLY+/zFWVpSd4yamo9b7Q6JR2OOrbGR0
8Pw2VNIJ9PHHRsbopdqMPBhvq3LVbz6bx158DTd8IfriXlcAL5eD5d1GOGYzjcbz0XKyBHcWYLCC
G1MddqhnEDrLUE7kpNsUHPWxuYXfhOMmfLcaJaNUTkf8LDe/EIK8JhZXcI+7TXcu9qMkowgIqJui
wH6UUvikop1m5zp9JurumRLeE2X5iaYLqqkLdfEagQl6FcXP21LtwS+tpOsaDgc9s9VsjciuJcVS
fJvPfh/H4bYLHoHyA0F8K9ESKdfCH6k7dsfLqSebWnfbfIn/FnK9p8FPf7Sk7WvdB5/gFU4WfdAt
60hedMvXulvCnn1GfdBGXfBaX3dt1CybpXj74GnW0YN3PpZP+kCXHXSP4Vba8s2/v6872ObAfo/D
m1OerrDYcWLeXXfq3/XUc4Y0vNb1Gs/mx1H5KdfQdS+nF/hbugpTVVd+lB/Odnf4U//grjR0KU7i
XPkE9B2W/x9k8FNziIN7d0pYC80SKxZOr+Z0ZSj8yGNQjuBTLifF4rPo6x+HRzBS0YjiuLQtd4+l
vLjtuqDcvdfPsN+UKzmZgJ+STNo/cRE3PvXTdyoIyb+yC2tHZ3FkTLySxu82k4Q2GwPtEb/C16rw
rMZ9Mvro4XwLCvRl8pDoMZBTjf1J+KPQm6LTNPlVfme/z7liPUNuMfIDtFhwAPp5GmzJ3/bVPE3t
fnuL+AGXfz3dIhkw1glIWxlVyxcbvOi2O0xBlGjfteI8V6/oySNoI/p6OMiGT/qHhHRY/c9NHT/C
qbdyyOGiNvoEj5gtV8rMEvOIcVjyp15VjMoWawFKbv2mpW96Y+XzZEo+XuOKOdHsAWs1+8+52c+S
50os9ZveF7Psw7yZpbMUhmsdzlIx1dpQ/E2Qm6U133z+fVjDdFFSZjDMIj5S/EXdjVlMkZ7pcOYV
ZvzEUDgWffLeV1KBUONNTLNzIX5DScXZiqfCP+Tkvp8wt8QfAmCxF65jPLm04WSBEFKXQq1BhJH7
Xk7Wk7Ti9WZPB2MP/U0c8V9wEfSgc3/mo/js7qz8e5u4QfxAgn2T8lH//sHcLhClUFKABoijkixx
diQ96ePcssvj9xRmOTX9gU58YjIXfCxKMDn/63wRY9BeJOeCaqihuUXEgUAsLuG+V1JxmUpSr2Si
SrcR8U1O6M2Jk1W4vu58BUKr5fuO+z/cgF/3SEnTET/gxnHXB8lj3/Mh4lbfuKucPOkqXRNBawao
uj9Hu6/5DgKa7uLMxO+R6aGeuLquboxX3sd/zZk20ZWXgHTwHczCUVIwNAjtfoVyhrqW5tHOvbmL
X5zoonyj7l6p8AgkTIkvgaMXXZ53+kyR6KA7hKHNvPSk8OkuZv4YDWC9/2HjuWjWE1f6Gf+qYbmd
xNC840HcLT6LqdVOx8dpOdz2jdcHIh71AVAiOlSF94jR96p33zXvOGLiupM2l5/x+fIrsAj/nhT3
nGC7Zu2lR18haMzzGSUNgfkef5P5xHuyMqDXM+NYQ8Yp68aGsC1+i/vJVpN7z3MIaVFjbsCa4ovB
X/Hb4ouhCBEszfePM0duiBXlClBBzoBUUrjgYh0UuiTVvohHyUxPqJOtup93XHv0GZfPpOVL3R24
affNO3ml35SH8DgD8HknanSI8pglR5x1vkcsiMGU8X+hDzTQZa6i2ogqemE2aI/QVcpixkQFmh00
KL0ugGhkJLjfSkOCSG6pJksBRnvK+rKQsai7rIvjXQi2T/38OFm1P9m2XlzWmOEd4nxJP1WsEI/t
Ia4BgP6hF/17mY/9ckG36wtzTfv83YN2XRH6sbVagq6rWULKdRG8Fu85xX/7/fMx8RvTHb2f18HN
ubmD+dWfLS7YJSE6/f0tjvX8OX+tXxHjnKUSnZn/pywkdFCpk/T2pVbzXvf1Ec/Lyby//Q7GDuiX
yyAeNosx9jkyBUXynpsHokkQezosSCgCJNS1WeBL2Zw1uDxEI5SMZhY99gmbN+dShJXkwQy674tJ
IDF0324tO9JrTuN1uj6MEJvXECr7hfW1UhB0nkHp928/PUQkvErrnQI8YCejNneZZ/mKPmqXC8Oy
IdJ4lcg7OnAkWGg/2HbXjtTtD9Pg0lNsPyyyq3sfe8SzWsGlRm8pbONTTDMFHv1s0dwidkwV0Bk2
RdPVsECafpFrbIfuFKGBwSWgISYGfd3BZM71MXK/RB1UJQAfGXfsD7DopG/mluqeiFSHIJJI8r7V
/ABtso/et5CkrbJJ6hCvkxDrXWGPS23p0xmcNqAkZA3kQ8yL4At6AEZ4rtfu/WuTD+bIJ19WEEln
SYNB5AIVz1FtFEJz50Pl8Ibq+L8IyAfy7uYmKJ/raeHluQsBuR3sQGhNp1C6idUwYXEUvr0CPjuv
l1+sukf6bBI+erOVIGxplS1NjBF7VUl/NSYyrQp2b+pCuQnUFiA5JBQ41gfnrdv6UHiXWygBbhnA
wDfwcJsU4dfrWkHr+Xzs52hsX3HALk55nLu0CAEXvMkcOcTumh4ipNVurNNM3Bn6wEfOb+RR0OEH
7MD9urW5wVwBkRVyWG41gI1yyH4WWp5q9BGCxphw1Ad8fEv0DC73OCvf89vnNMIFL+/BZkFElnCJ
Qp5bbc8k9EDgdtUF1Z7Wlik5XSgGlGOytivnxWOE2jNSuL9tN5/gU4gM6fNQho1EY+Z6Onxv4Ziu
+PXFZhIA65sD1E88Bx9P/zC4EOgeFM8/aVfvDs0X2FkLCCuPDpKyVy7Uuqn5XG5QW8krIbWOPjPn
2S5gkAoexaxABW8HRpci06AcGP51eM58tpVvmutnRKDLUKK7COwVXB4ROrhvftlZsSlno6AgnAlM
BMlQv68X2JrMKGfyLO46mxDEMduBB6aBSceWQxbyYi5aGyOtUM1fqG31wMPCKt/Q1gMvyRuH06hj
xwOjBmQOjqukHZS6z/jZC4zKe361Op/58bk4TBcxlTd05qWIGtJnR7cOayybXSeFD5qUb3zVD6yD
bDFZ1Ibnxp8iXUTFUZCmQRaAIMcQyfCns8XwvWMCsVw2TNd2Q1mJ52c3OmDJmqKdwN/81gE2iF+7
8m3YT7v7+hdVAxnlFe2t/faGS13MItuoUDqhJoP/AZ1G2QMOmLNtuLM15t9URBjwjGxCBhANVWBg
4BhZdFZ/b4JcwH4DSGx0YIlCGoSxSd/TG0AM2+dICna2wPmtSo8Duh+6vUP9ainLRl/fLJmtFsqf
5I/sxMGOUFezcVcNPvcfOgVwQ6kc3WliBUgvUp56rD7pfWLXZ2h7qM1TzIZUAB5/hCS4M/rY00Ql
cch3cLGEwIz2UNxvF7YSbG58XCgHf42nXb/16WH3zV0sXF/ML8m6xVAIit/8RDVO9MQ+CDLQi8i0
EKYIF81sBVkJdk5GMNpEHU9OucjMJAd6TIJs9NMRmDOCu+hYUH95XOj+GYCaMJWb2iCCgBq+xs4b
CAYLngrc6bYCy8VG+IP+oIXp7qR2J6CVEQWhZzaFUozUH4pNDqN1zULDPlXv7P4MBfzrvD2K+dJT
43LQR/DR3H9xc+ht+sj46GgV3wTEpsMrYjzPIHGB1+wd0JT79nPqx6uOUc7Z34a/IyJEEU7FwLmi
0SCUW9A3at7+1coBfu6pFvXW43x3iS8Sm9GLU4fUVdBdmSE0gK8lvLbKJgJBMarn3cR41nOl87Ck
n+Z/ElEFQtuAYggCOI4KJaKwvwKTx3ryeBkjTH8iku+EhQWYYrfPPWozFJFBfnkCTAqLT0cT5vUE
sXJ3uKbCfn63U6YqNjI6QEcgsP5tl8eoJG5lhwLHqj3lbuNyfixfPD0a+GNOChgLQw8gF2Pz+kNy
bo+mmNSY6hnW8Q96NwkEnS6eHslM06cDkojlBy4Mx/Be7BFYf9ioIHL31jnoa0XAB24tnevWZWB/
7tupOzx3lNKPSB5o7SlbPi1kiOmdgPq6A5j9Z0s6JoBjuIbUI+tOs2C1yM1BtqgPlkzd8mZ2qgkJ
hwnM9sUYEjIt7BJiOO+PM3WFy1zcVRYuSMXMXCIYlIgcFAQU2x9Qcwwc1X2AuMb4QdQojCcCJuQl
Q+p/PzJ7GZ6MV6+KeKDu90x+BbQPjp36DJxSEbafM2hJNGOrt89w6YlpV8jFBil9SomZ/huijyMK
BQxWcERyyoJPvaWavyXzg9h1A3SPSucsmdGViNCqnVKzqR1Uqc7UEQHehsV7bs1Bqaz+YXBRXno7
kwQiLxzCmHt9tSAJXQCsqnS0cMkyxr3JhoWbSvzk8mH+70vwu1DPoRLReaUxP9RCpgl3itIvCyQv
EVsI94VZ+YhRdwJqxgIoPrJyH+A20AEigjBYw9ssFtp+O1ixNAxyq2zt5g1vl5l7o9cq5MdBH3KL
ROIhdnUzK8Qeg+ZhixO0JCBtZM4iGYGXQqBnIZG9lDFGF1XyMBjhkjr7oqDjYeQu6XRugXoBbA8/
o01/d1fzyk7lcqaz+akcVKX2iFMhKZvSHmJt15/aWmzcfI7EHKAkxMB468U+i0Uabdf085O71fpq
2lgLcMsxkwbTai7/3w3CcJEHxbafPWFhU5xqYqR/uZOkBNwjmq4Geq+dUe0Bc3Ln0HVxGCyErIzp
Qq8gqXSrsUMUQa+rXjXTa0g0khHSxtcbINRI526kmZbiUtvY6dVin2hyoDxOYZm+HbJC8G8hdCHr
UbGgCmz1I5srjcmjqsByJ6i/eNws8rwyTCs+ieu8QsI2vw5KhYjkhmQi/eZxvujg8ak78uTkymnp
rPc+W4qQonE7XE4A7ADvSIi3GCOLpJBXBNdqjlKRCLJyWiICAcKQ1+9MyZo9T763OHUETTOdGFM+
PZ7OC+sVsYsMKdZPUrKwlAsnUhB9OfcnMb/GK8m/ho/zN6UG/LJYELM369y92DYM12mU7THO1BFF
Bf0PjUBuk7wI5Gt4yM4UhamPvawacYqLOPVDteRpfOpFvRKXYHC2HR1c+h7780s/AGpGoUK40yNF
CVrnKYRTWEoArsjONwXNDShm3AAPgQ71wT0eOcOxlt5CbgahnqySy2vZs8+83E2p9sOZS0I5vT2S
g4Q4JXn1Y1WPHew8D+hBshmjRI92HsAkYG+Ah0TPf2SJLgisHjQClrVJMwF40sBsHWqKjc00/KaZ
DzLZJDddyLG8f7w8jsQW+kDNHAQrvRzG36bSVeOlv0ob1hoWsto51yHJvM2L86cG2y5Z9R4KgTua
wUr0wdyanslcps0IWKQCG6BlwcP5JFc4jrua3Qa044UcgGRM7KV6GgRFPF6/HOC/Bi0dONQKXHmd
25b5YNPeyC1p4BFK5tIXgNzgvEQahUQPzVMAbuvm+PyBfvXaHTYxllp6+3vfthYB0AFZs2YHs35a
5J3hEN931lcGOE8eseCl4s9imc6HlevF5prCur88Fkj42vYCTQVo+Th92DKkFKRxJ36DvewZdSf8
CdDKRR7hRWVdi8ovijaaGtEpma4hQIEujd6cLpAwUqmWXXYNGBCYyNiIMvcGoIdTiAo/6ioLJJzs
EGEJFRdYnCwJZXoxpgeHNtAw6hRztBwgsAI8ikNGLy8q0bkiHaRLMwBta6kaiL+acnhu39JuZL28
2pNeTnQxZqBves0GEJkAoXw6rXOw8vmUfXp+ZkOV0NdX54pugsDCVXp8erlw5gNQcwL2XL+s0iOr
RYyq9rLFFxyw+QAzuIkyznxTfxZqRE9U4Z4lvHL7S2Z0scB7LgeBYg78YwTOdEyms2hOTa1JA+Nv
DF4B+ezBHIcPKS5zzcNZs/s6bNXhiRd/leltZe1U4ry2x0onT8b7h6Nutl/2xdrP5679bR+pNzjh
qJMZEwPJKmWNgsvbBnBPnxKxdtpf+HPtPlp8A5IKGO8Ac5McH2Kx9qZPS0/3Y8DCHd5hqmnf06yL
5ShLinRMgSaaGYyX3PIOwWfJITtnMh8GigY+JwCu9fPnDix8frp/vwv19LrZdsQmDSgZoqur+8Gg
s7XIjkO90vw8qdIRUCBwOQLnU78c2t10mzWA3TBX3emqTBglILH/byzXSY2ML/sHsNi+AgTRes0M
RJhgpw1MhP/Y8dn3DeFn4gkVfh1IK524RPZrLZ+P9E3vSAG4LjBp4dWp/UfIWV330LHHsOuu2k9m
+Ve/8vhWpXAPeuRtY9Q91O5Jb3Y6uTfM00WvU3IpF40ZY4CEn6GjGNlflgw7q62smeFNkeyfbzuH
20d/MCn7mPvK7yK/T48vLO0m8Up9ImuT6LYpVq89DPQH7KFNdbCgqWP4N4mAtXw0ZU5ICLMVp4MD
uYswC8iv2Vry/7yDDhVxjY/oJ77Zl62yIeKY9O8vQW0WdsSCDCuV/t+u9YAWj9JLyEBmUfZZZtn9
dKzkencekUiQi7zY7tnjKx4VJMnaM6FSiOE1XHkb1eOLYWNUliAqnVFUZykiNhJ/9CW5Q/T1ERe5
CiEMFAnc7Rjtr6u+/ZTzd7VgzOECA64ZJVPK85ifMwhMkD39dO/eqHhhu/ZJ2I+owZ885yHT26X1
9BrMfxDOlA/OPekcmb2O0bsD71JZ6DgzcIGwVAOG97Uibv0NrJysxXu+zNEYOcZ5RsmDBdtwatIk
WrMdioOGan0W2bqjIVC7z+CjNc4PKjoKGHj4BsLQcoDuBjAhYfE28JgfMNYupLdBr9/WFF3soY5H
o/1LzNlVy6H7XN6jVWm3xmABid8mtZldtwAewZeVPqAe1IR1gRTEzTRCn4ha19DsNePVxwyl9mo0
zj3E3wTUNK6RLrDxQ/rRDgTT5c6GQgTS8Lq52GCUZH26UkPFr+ar4G58ktvxQXfZvc/bJRFRr+bu
rpgTCklbLBrzxo4FEzzxKF5elpJF+wNRUgU09ZnyqhqNloWduTkmz4t8DaDcRI9gvnMv5t3YVUbt
d/PeQGNDz+KlCtRV/QFPJ4ULe/q7w5BofV1W0fNIHcgH/C88PVjpGaRHIAkUSBZ/TpeDPXz9nQFa
ENSUOItqbYXAtvE7iE3EYkzzogUDQ5n/AS8McYhdwp2as3PkpG9kqQA/FpQMnJf9BmherZibWMn3
jA/8pu/pRXPZuDpjgu651XYY7Ky/isbaYk6tMhivppr9dV/mLxbA1tvuHYIVDVT3MS92zXwMKeRm
Dr2befhZQFTzk1oo3g1TttuA32QWdUAaNuBXklPyJKBwTTh1GovR5FQGZhTrVwDeQycJQZwlZPTa
fu/x4Giig4ggP+jBjjfW6I1PhDBnxLM3Bll2ZtBjpwj+a9M4h6UUYN9xT2dICYAuuVztGx9H5CcH
2I4DQnpnqUsFLEzY8R+YKXs41H9kfAjDPISOZuBFAST06ZdwMG1GnwncBnCuS30eUOvILKK61f/0
t1l05tQxpypoULxJCIDiGrt1tiP/9RE5NNo9H6rqWVjbTzaamsviotWS5g2hg/ibgV3TD14rNJsp
kYBPYGOGGBg8WQb6/r5yP8mpLGysSuGQE+b925n6Q+8czFHU82GX+OHkQC7GxmRseKg9bbizLhRr
fWb3LJ6w8U2GCdYoGZCX+MoRnv6MPGjllWdqPLpYNSDZXjF/0G/+9mB+nItPCRFIbePcAN7MjNfm
4m4+GphYFqX4HhJcZvKqw9ZDk8ChrOD5iR2B/lhh0XsvfZ75d391XZAy5jgpJLO2QecxBBog2i9z
G29FjL36XpO8NgpQYavdt257BglNLIszI77s32dwwR/HZdbXvdOn29luCu7gas6Mbc9FYFM/WPO9
VBnbjpUjt1iNCU5AsLt0rDAmY8TFSHl38prF+pEagxNr6Jnxom8R2rmONQ8tUMSuZka5GeL0pF9r
QQlpDLgQLmDqlEUCsw8wZD66ostv9AZLFNw9X1nE3gcqKDoHiC5oiLb2ycwYRCeW66fKNOd+AiM2
Lxz24h5SgUxiNv3LPBEJNDnu0x8y52wMabCK4tYUBgHuounF6pCIZif+Fsbza79eRoBJyJaAi7er
5HGhHEiDHBzdbWJYAF4KCiAeqJq8dSUPLFLbLp76Tt5QeELCFMj4ZWYS0/cXr0PtmtCgevgcxMWq
Mm4ugDasHrYyO6awiFQHNJKPF90a9QB7BJ/VGFKDWTUWUGg6Zlq7zTM4Yc4ASli538jb1m3Y+Wmd
pGMWOhAL6iCSPIINzuJ6/XFJZ1bSBdwyZV3/YT7+I+o8l1Tlui18RVaRJPxVsjlr/6G67W6CogQB
4erPs3p/b53atVObEdaac8wRwpH9XiSb8Zp8pZ8HQ1sKx50VKL4w6XLGq6cPSHO9/4xg4QfvZbnD
SyiawR2KYK/H7Nnr0nKzUOLqmHDe0tpizagF0lfDjoB1BeG4QIo/6e52BseKZv1JAyEMiwMc/P5U
LOCCZJg2/K0ulGjQPWH0MhWyGdaJr1KbsxsMgJFTdJPz94G8AUqUnLKK3FZx/fSC6JoiU5lI+/uS
ayyoQ81D5zxJ9zHVnipWAk7nzeBA/CbBHSZQyJbDcCDA56haDr+cOCFw6FRnvYN5y2o5v2+Noz6D
SRVa4QBf7mlDhoPDfuKo61fJxXvTvq1fSzZblJ21LcjGS4LZxiHrtItzrDrdxJ3X7LAPvAHMTOSD
6TZQi4kJ+i0+6xXUu9y+L56u2OleR6oNtNSw6HUfTmwHtvhhhETohaTu4nqMyEY17XquXQ+SIJyT
rTzlJDX9YstBwTzQSVeJ7JsUJjCGm3W5zrbyIqP/ova0Y+Sj7CuqWEPxoLlYP+PcfjhE7MiH6BpB
kMwdIB8sfmH74dP++3I6GwNatgLo6SYSiW/1SHjmbxm0nIywnHemMCVO/MGcjpATttv3kf8/lpEr
H/u9eYYCXm1Y3lQGW5/oMAy/OEa+6IZklsDqE/t1TD/cFkK38FRxu3N7xPMkG60z6HK1X+iTsVcj
EvgsmCLgQ1rDS52gbYfHXxBKPCMVUDqz1Lt3vOFJQrLfTgM371M91vDhPYRw7gu5AFobiItngg8F
27ycwjV/h3A5abMfQj/nkoH7etPp8tZX+bkH2X7SBpCZsejXz0DaEVSDgKaqJsWTETEGBDoL7JmJ
8rT9Ve825etzcsXijLOtnbzDHKalo+yRpUCWH5aImgo2ghC83M7uk+ZSz7Erca2DjFjhKCQ8jyUH
gIBHHXEZxPXcIZvR12wMfaOgtuHmkxbGeRMyOllQ1GE8Xl/ANzAyOZtAe2w7WOtcYewjlYIThbOF
ovuNzQ5akJvh3I8PEq/D53XA0RRKyIsOT7qOcuAVTil5i3/kXg9argBm5nPoa9PCT+xh0zVTtI7o
D7E2o0smvSYK328nnz+OxgfiuwuvJ+1k3J6FJgDDHFsUAaSBBI8TXwdExAG/dc0t4yuuIs83J4Ze
X8aogKopbS6RPlD0rIN2UWL7flL22TKGUHdA4pQ164KUGDoK/xXCulwwW9smO+v0nuVvT90m2RQv
cbckJ9bJp3hATrSVRfCOZ9H4g1iDoQCEt0iXuF4WJBzQHBUNnpAifwZJWoI5BgmelDN/DOw4m0Fi
VOhBZledzRvRNKrzNc4fNA9R65CGOtrev/DXbsBnGMxs40VMILvhNG0ABTjac3pAhqTZBkCRNAy0
PBM1orzlqj7dZNwcRQiaiX+WkzLDYO5ySX9a2eFl9HWCaNhaYqHspD/84G2QZnOAVHxVAg6FMTUR
985ITOJ5hq2y01GG/96ek+5sgEX039pK2TWCIT2hD38hmEVSz7XgUhrdMCIUVvYmSsjKqc+PY7y2
4pU+H3ujo2VMpW8OHjvRFx9LZmzUf/NGUXZq3/mch93mGMkwWHC7dSV5hXbONFQQSwjt2XhmvVx0
m3Hlkx8+HZalNSEbFnyZLQuToWgVuQkCcIi30cetmXKu4rTxqVxqN96/N0hG6W6tJdnx+8uAqePk
/aUFsLG+ozU4Q7wxWe4hbFJbQ5y88F6MTe2+Zvj/zSOXEd7aXNc6A1IkJUcs+gFnFhIXQEUWsDjV
G9kWiajDtAl6+bsA74s4jYsj7QOiWnAtiLRZT8iKYQCKqF7t6m9vQExO5KlHniBRAlj3xMLvOaFB
PFUOCEt1yn8UMAqZvAgH2BAa+TXiSm6neRDNJUIyDlBTU7IQvjsPQIzT1L1CMpWXXOqgDAwqSQN6
Tu6/743GsfLNeeQjPSqOWI1w1FvNZclItk+7OrDGIW55Lfj4Fx5b5QECaSioCOPBTpQAsPTCyT0n
m+AZAxrt8YLDlwgAKKPdZd5WOJwT/QWuOg/HK5rIVzS1iQ1eJqPVXRLoqq/hyetNwPgUO5WOlG9U
bdEs4phh0XOytvCWx9ubunzJn1UhaL5joCJVKPqu+urxOaA1fcK3BGfT7G4+dASEpPQxiGEXKDCQ
ve7Y9hCCsWDNeEqWW9DWm8d0+UDWTAYpZ7zoCYhxkh2IVbSPLiCsBdrDjpEYEmWu4tKDNQZaFYyF
28nAGQCvlg0q0C/annekLnhiuGt8+nnljBfantwd0OZ0YS3fgbzSmQHMO+cV3O38x5iOxMUv+18d
XTfzXJwZJ7mAn1X32F4U77FO1sC7R8mBT8an6VhWjLEQ0J9z7JcmDfzN1GD+zhHfIaWV8YkFRWaS
qlzQDnOa1pfRIUOVDitd0xmtU1wznHVNO95EPssl+1psJ2CSxlStqM8mqPGLW5C2HqcTro6SNtW0
afVpQkFiDl6yHHC22QwfwDQJ+wBDf8+YTIPgVdjxHMDfasGCehCiPHbwChapJE/vxTgC33kikxjW
L8trBd584RSwPkcbEPkwRZf+6m3ELz28DGH+ZHy0PVYJbFOKhdsQPRVq4ch9sV1j9gqMvb1/MhtW
1gQoLVC4phPEcuRLXxGnWhM0I1fEwISeziU0FsKt3sGeUdurH4P3QpHH6jCPVhhQ493JZjLpXfZh
SAXsQITX1tn8tsdjnJAMpKbSTmeIXa6r45p1e8P+isvBbW9QaJ/TA6NuQjund5LNJhXZAiTxeaL6
0AUGbTBW5pB6aOCoFNqaVjFx3qDLbTW/RX6cfSmqk85ZjW5/UsDWAyGhvqkWeB88XQBjWP7VEjII
nj0shS6arzB+OYjz2Ln1KMyoLaHCuy/+hxBmoeE00QiXK8LWCGBDkvhJ/KA2ryCrN9Omdw2v3GtU
E+aOzIBAv448Ssh4ry5BmjCMTxdMIiAu3xgNL8jaOfBNK2u2N1YnKgvlSsVS3cS3oJ2H3DFx149G
7hjPSXWLqLkcBSja48ru7qjoIQI5A3x91YkolxHn4bzKseaNtZn/ljY64CdWEFDmESOi2sWpwvDL
54U2tP3EewzNtXXQv9Er1aJKjrHC/4F8xsKY/iCA34vy47WAUdC7CL2W8s9rw2R0Gn/I8KqJ0LCh
J7nq3RJn+ZyXoGB9+yVjuh2c1CWO89U2bDVqghK6jkjuYzJd/Z2ptBsmJpYsbmSmjLZYOD1OIJ4F
R4ATSV2hczs85yO+XtJ+GfS07P6ONbivfUvJjocU/Tn6WJgM+TltbEaBWAEw2SawcHzi+sbhCspH
oS+aH4g7zOcZfXEpYUbSOToj+RvWFVPeSglpB1k6rm0H4sQZugIPjusZBjzF38BRFW4w+JSzBXyZ
F0D8xu+/LWa5mByiyCFhD/Y4KEW2NUcbs5gge5DZQhqXT0LZSKhu9+Zpp8oOmQR3LgjEFHuusn59
qVs1W0TUZEI8jRwD1RHFXEcxqrHZc62ObyEEjiuPGR3wyUxW19xLMIfHQOrOWEbcJlFycacnp5Yz
/Bobqjn0/NTRvHtR+12Vq7phfbopwthRXiI94HtGfPpZnwmHtzyp8Ti1+aF2Vla3AIXLtPPBYRq/
+uEdv5yRd3ijOy0MYTvR2KNFc4n2P+zdm9OJZeIpuxGc9uhYTjvV7X+YlzMRvD+DtCPH22YKgu1r
kgW9a31wqrZ5YH1g0YA+DNe2fk06wMd4i4vmRg2vt4BdEj8fuCY72DcPlnUW2cRVWbO8Ghs1IFmn
2DG/Gm/RzWHu1AmFVrSnqkQJ9+Itki8+sz6hz0HPZsPN3wsI1rnDhJA5kSiMAuYs9oAki0w1vsTh
pDP8Y6Qtf71mjClw9gutaXNGdhGy8CTwJxzCACPhSMLSynnKq8ca6w5bPbwD6Egj5J0uTqgI0Crs
y24/wpTDxb8eSz4teEOA5/JaUQQX0YydOHkQIQQ+slAJPqYsJppFQUsas/8ErbDRWySDHasnNvrk
a9z7Gr0ttQ4G6Ngpkzbpm+S85Z/CGxKH6exXztEjEp0yGeOV1cANYAI1G2ULRYLBJHZ/7K4Lgsw8
GgHkoN6IqIkxkRv9xKrdcaiiI5lY+kQaz8E873GKCFV4LAnYHN+8YQOVaIwRSseIfYBigh2bQwDj
8YlZIrLzQZBnyh8yli/VkQ1S32XLZx0wenoCppFYfpTdV8TxJZ7HrvBhomN7L/Ho41thaMGYjaWN
LUB7L+8nazl2SkzvKkfD/oD6BDBlKjGqCKMpYevAv0iPrc+cOpBOEgHteBqjoBF6E1Sw2Ck6gjzn
vG6/iP6MwwNw8MCwqzyzTNOlRLpfHXtMgRk5bwwiqchcQsc4+uB6eFnLYYnCj/KrOlG4deCV3wxi
rNJFuTn0NhU2+9aAg6I8H9g54wWXukSIgFh92SeZnuLhgoEJuiUiO3CfYnvH0JtvAeEjR5JjM6F5
eTcus19xHoC6c46IYcbjmAcwrVr8DIBH3m9YQgEoGMDJTV+RteSOinmFzk6ZjkukOKE6jb6413NM
Bbhra/A5uVrW62LrY+68u6gUUMfnXh9cBFrkrubTUfg0/VHYKzYdNb09UvFW9spoNR6zUE0ebJtA
2SSMmAQ/kFKBdcRjNJ9Qxm/RSvJ144qc+Y9fFehMe7QfpZAtYPSHugi2PwLGkYncKiLI1LnrHszk
ByAiMwYM8dDW0ZrRnsQB3dRAGg6YIQWUgfElGH3E+gvFoHRf39AvpHlDgBROKSTjMrDR6EvHwUCz
0OPlw9iU1oT53chn/A8NBBpeI4auRnJpT8xulGxWMiLWguJx5p28Ch9yzBv7PN1TOh+pFxOy6AgH
N81nyrFfYjgmzApHBzOmthJRZCk2ay7MYRPTL4AKn/Eu6Xh2eiFe3DsWyExIk8WRBmMaMBZ4+yk5
GZ+WPFEpdg8Gte4VjGuZzDRX7K57ffusXAVz9jvUIUlYq7MVbeLPkU+on9xDXhEOd8zxiWAUKqsi
jAsXbkd1W8lso3A1DKHBDg3oeOqwJR4AnS9nZyV8RMwNaAthRGyEK5W6FvvIVltJb09vg4a9p6B9
MOqZlAGFaEs5W6kydgZPIm1t6E8GZ1fJTcy6cRROeBlJW1rKYdQdm4EhkrUnUwFLnnaMvxu1lTu2
4B3f6AowXYUAgGswuEGPgx4OIdScPh7379TFaNHElM4Ig5yzp27g+vpER2MMlSh9IOVfz+6ixb8w
4bobCRflgS16zP4IZcIEVsSiPsFCKfEF6RQ6GEQvvmCW3FvxGbU48a3xCX3Az2CjGC85lbBbmesr
AYUllw5YJJ4qNADMBotVwqCj9qgVai2ElYZrIoQ1LQ4QnUW3I7wmZXxq7qx33aKkoIqSn4S0xQbu
UZqxUcGZhgCXIRL/anEAeAzV6gWVOLXmjb6MwaTUvMPrQAvzmgE5Gx8Mm3GM2fg3NDmDtGGjXcLy
tCDmo49RHNlyGyoSyyVU/YYxpcGMxIODwRc2xgLWwi5IdJopjkAwAbEcEAzIXmemk+05qhBxOgNe
OjTCqN8kVXhvHDNZDI2HTHJ4hS2c7Br7PExOvLxePPF8U5CNBwoviPhxnbWTqg6GJkzB3ckOSW3l
vuTKkJ++SaoCIw6IDDAyF7U0jUIdfdNygFDezpEu6yXiTlfVt/Es0vHJE3Fy5PVkTHQm6kMC1FtI
sRu3VxlnnmIy1IsRK9+BgJ/xaEpGOPTZKHieCawR6skWLtEbSpcISTd77Ngm8Nh1/OlQ7WIQs0dz
PGBytm5NXzlKL/dNnhtObijMuULm6JOex8Tw63r+ojvpnWbsks7ShzUNGzZ0DAg2GZGfs2Z2B6p5
i6DmZNOMPRWFKJcxuxWaQo7siVlUtkh6b7wejya/6sXYY4rgSdg1Rosks6U8eGTM7ozVyMVLn/tA
vGeiq3wpUHQ/wKLlAP7cmAHMRNsQP4eVPaXF2zbm+NyjbkeKEch41ATMW3luIyhARZZqFMis68jn
OYYrCA+Y1yHeRXp8n2QBqB4FEBzJ6GK9J2jqNkiwfAyv6umVavXN0O42QzZgwvFKAj0NuzSE4jZ4
D3jwnINMf/KCcOwiIGyFdfaDABVyoKmet8qxzrFcCIex0/xm1kSCfz0BSYichF3PNxnLOXigx8v3
mcTwas7penjvINEhV0TIAA0YiiC9MJ00atpaMJeJ3sK+iybEhzFHgy/MjxeGY22vljBJpWQC06Mq
l5xk/VhD6ijW0YbFyUuX9QdUmdcX0LBPAwRQIMAPdnOWfc4d5hdnwW1eylgfuynFRIh8BZivcfpN
tkfldbPd/IB91Bd0G3UpnfH3JeWoI+8XG4aWGRsAxXObZt9Q+dkRbuqsAhvFQxJXPQ6MC0MGNjcy
13l3SP0sqObD/OE+FOcZKp9VgKxZCUHfZm+8oxA8BZAk9ec2gxrLcvwKRAY77DJjSSLhN4RvipEG
l0RAkxI2z370IaWMJuNVvtd8yVdD7HRjj7rdnKPtxzevQaar+nQeo/SSDd8FGklImmW/wZw1v8/G
iEQgcO5KNmdI4Bis47B1MEj1IepuEh+fn8KbVCmnz2P5a+Z2h/Vha+Pm/Ww/KgyhXoJx6pLIa+EM
O6kXkMeNJ4pyQZ5EyD4GjmQMQ6lxanf1IsW57UP50T6r/bud3PdtZasrmDQ701PdeFuh9D63qzsw
+BRAn6KYFkP3hi9jBm82c5Np5+CJRbFuCG3VnQXlG73wD6wJmBnmmtiQ4cTpKSmzVTs3cEa3iwt0
0NPj0qeCatvuHus8bL+wt9NFMHm6JcaCo0li7JE4d+H7+EH6hureGAdMIeC4yG0nxkz2KUnd15Wc
Ztz3xqdoLp8qdOYYl6EhCRLdg26roE5KnaZ2q3UJr0PG0O81h0VXrR/BF2doTj0tpBcatrW8MeLF
e49ifPw1ZKvYdOrRJHGpRGWBAUeZc+VKxGEYTXZmm1zppwHP1PH9XMxadloBYeqPeaaHVnctWz9t
fVKscZCQ5Nmt9+JE8BvHME522TkjZI0+lfkEUlkSrmbFmghZcFLmil+glQg3sTQzd+zZF/xRkA62
sxtX5XuTT+lnCSedQ16aqV66GW3lrXI1L49T+wWJ959aBtdS64urEGrbq6GDBjNSHi5Qqxs2Z6ww
REOCBXdksyQLhusHJcZ1PKPaCcFIhZA0sVmo1nAqfMt0qQB6kLQXhPtpu1Kqw5sh+eS2fM84Dfb9
glwXmjNk3C3IJIRNLtYvKTTDpye9JzC651/CMtJyXy4pvjPePZsBO4GZ+FAa7MqmJByg6LxYQEmp
dwY65CHIdshmV8luPKHBhfrpJ5X3dTa3DDDBXgV8QEMLOKGJkYkJWBYIACsRLgTQ9bF9hOaIEzYA
wfAFof1h8y36Gm5vnK3itLGlDzaeYs2SM3xB83fodUz8U1PuSFlKmH39AZ3ZpQJC/IFg46gFVKPX
dra94mISAG2uQd8r0OwJ5vf+eJkw+CT73T08PIb4M8BA0NiONzgOZWYaakiGgs+s07/t2e5PuAjp
zu+b7ajyblA9T6M10Sm9Hj68jLGK5ecXGpb292p4mMMoOJHb2p/9UMogEBKKkzKfHbuKTfWYwzS2
adtRon8w6rXguTQnmZ51qS3Hl6zIkTk5jU9hR1mOnmaaExCZeTJMssxWCaAa7UcU3aBt5MzyeurE
J7vmgVHfoULSsetPj8190+K/CdNAsjsmyJw55iRfDaVLxTRoTG2r27Xt9oyIXUKB/7yCOc2Z2LLd
4Tny2spvu249Y+S8sKoaMA8NaH8MvrvZCNfc1dhLtoZXW9hmMtlV/FEQ31zJT6MLNJWIaWnY4Yj9
Q6SnjOcvEsovrfTutyO7s77tZkyHKRVN16TRhwP1FUs4/pP0M42M8LEZH8baZmBDfDLLmTyxwKF9
SReIOvD9il3SRq2sAhP38++mtrUXqIE/jnZqSaLT5+uzgTFKfZIsIgYZnW2+d6qyx0BeGpDjWMsa
5NwMBmV/e14eN7/6pZJ7dSS1JNsMi0P1eH0xP7gzzsQLhjnftaY1g+CLrw7k3gC7RYwImLhdSOsE
D2Kt9TDq3gIaay5DRlwZ1Gn6Lbl3nvsYcT1gdHwZcQj2NQYp2+aBKdoRzh9INOECt5AW8rVNg8eR
ubvkpN9gOMnnGzPgo6ZO74YNMPvcF4ee8Apmv9Mb8asQM69wmd5LBer8bBxq+MiWaD8PYKaUCNlH
obi5C9tkNJ4OO2KjDaYr9QeMEuJpC5fTgRMI2/OfEteljelGq+wXKzIOYAJ/9eHwCUbl8f5w8A5T
rgQ+lXPhNbOxMNRkkg5CKzrRhPgjOz1Xbz+ZkW5FZHO1Nbi+oE9/3C6WOZ2WtQ0TooBdgzIGflJ7
rO1xNTEjgqk8BmDDktacj3uWLlHslNJazalxLJQz5dKqQLXuh2pYVa853THGpG9MCZidvKVVhK+r
BHhZfY/Z5+73oCiWj6fI5eX0RbiWeD0aRonyLBLWLJ8DNmh3rAD7ufrHHcGP90FHRKkdLXF108/q
gDCNvOttL61TrlKC7o6vJwsOPqcUVDn9HX7wBN3a779k4H4XzW6wVzj/8Qp7fqdnzI40xihorpYE
4/Fq6mFo5w8NJUsJLOyNnuu37HEJPa/5GV4tASPVyNFS7P+9RNn0KDLuO3JNwY4Y/KUmub8feryN
zUPSfuaUCMXeNINoTHO5furb+v4BIhjzX9D69yxDya/PiPhorI9U3jU66pjmq+tPnXaU35+SAXfv
frjHq1G7Tbp5HOEegCfafVsNmzYJmmEO9+TJT63uOLTr5+hoKGhWEMjch2Olf0bNVUlgeaCc7b+H
+j3ZJnzu8gF+P3z1+VaTd0qHwMvFgSvPMb+J/C5dayQvkWpjOIyn2b3hY3OW1bHzgmJLiAcAAzGs
b9otrxiQPbhDSsYusVSBWs+lMgBpz/SZMaAmndZgU4oXm4EO4SNbGPDSpiqomMHiYJPIMgIfGpGH
BLFL+GAZwtiK+QluWJALeFIYADjtMCNVn04CSHnpiJUnOqO3k1J8KzhjMlzurwxrY2IQ4URAzyWg
nnQvRAF4MTPtv7MRC38tzHrunT0iYsxyJIBOOTR66D5HbIopumBQAGoRUenwyjHsE2SAjCrUOV+6
CfiZ24xdst4ZeCPsOsYULTvoME8B/Gv0AgYC5AF0Y4gmgMP6l1QlUj4Y3yhvV4CHzKk6e9BtFWck
2S5yMUSo0zkolaoRiTeNBmq3SUU9lDIbdsm0MBg/AI31dtUeBzjVvc2nIoaDI8Q0Bvx2NEXHMCjo
bB0GUpQQkqvrc4LmKmDaZ/hq3AjaqzyjCeYY9JnHHJYqaxwRD+FmYw9Gr9SiYnCp7rPRrI/DMvHx
0cGgmsK/H/2oyiFST2+8IZLL3boAW5jdvlFg5a6H+6Z4HyVz3hvrB2YsUAGymbV9m66GkTTFvPYJ
+JCAMaI1m4yfNsN8sjnIGHmSpdkIHsoAyomqZ0WvQNN6g/PoPYnRUJz3CWFSgrYXDTw1tagPAL3R
5SVsx17B1riTfpgCUsFwR5qoUtTg9x2OFvhXfSwgzYhA9NQXAteBwdCBWKhDvCCIR2eA7UajAODy
MQMqjPv9OCd6YOw/PzK0gTdeiNPhXKwALm5v5Cbb5wLLhhlYJxzOhvAWB4OeFFgUmloXJM8AtWvp
PbXJT8QUlTlE7sXcejCy6RpAm+aLmTUB0UAakHt4A6+KDHma1uUPKwNmlDjO0TGMJsDbfg0KzoEC
jX98NQQzw4G4wAmAiRAx0w6A9towRRftYYMOzAn4wha3oTQWMgbEB+pWiFwrQAUbd9iBgtJAkgvm
Gsietnr8PpiVk/34CAfhWa3gZKavLPb824NFgJ460bMP7SGG6iwEZJdYkJoZDy5qFRatxvD7MQPc
JXEetLGEsmiiOheqoOYHBkgXqFhdMZaB8IqyBzK9A4nUf+FC2GOhHhkfnbRV/g1pLynAJw0iYOrU
aOagz4ASxnPy+ZIDkwAmhQYPZqG/5j5HckcfvVMsNRxo9yaMufls9JxMXsEq2PaMRMzvVLhrxAfm
mC/mNrJ2gUXAaL3KLKAFyG1IMA0JpzkCUrpFHP2OjdrBMoEZ5WgU1mT71tfuFuTL57JkpyBBqljq
v8XL6eOzCqmqezg3aHMxJVVAiTXJYMfgEw8PEZpxfCbzKlFR+uMTOB3YARkwGXjxYqi2irV5jyxD
JvQjNqqQIkWOz/qI6oFIFXyaEA5v9RsiWoB4wd56tV4OR8RgZ+2OgG2ovai0WeQYPlHMYA+BGdSA
XIbqHBdfMHGgxWvGKTV+TsBA//0Q7Kz6bcZMr2h3KmZXmJIVgRQauz63yU2i3QenVNYlo38WTXIn
ThZr8x8lA/TodaIxY/WgT+KVMdxiGhqwNJNZXcneO4SehXM4rvVhfaXtZle4gfacnhBiqIPepJqi
QBL1CPjfJR1ObNa3dbnn98t5iMlotn2gI4QQhzp6g/O19zoy7NJ38cgF3te+6TJsLTDneoBPc4DJ
1ixjXmOD/+P/xz8Q3WDH2Pp6AD2hn/8IeayntZefaD0QXPxnznKIPZRDaNAcc8E0Ytn4Hc0lPImp
xOkJdpoqM1oxLtUpYoTEvj6nXEDrv9gb5pbMK7mw8w9ybaEAcEqzGEAG4rSfYsNB9gmxL0LXC9b6
BEl9BoTucC+UkAhR6eXupYPCEs0/FlET9Go3IivoTVGqkaOKbLlYCe3eLZRptPktfvn//qf6JYqg
Wbm4hWgfeZj4899N/91dFUBB7akkBvw9Sjzyf4+mFeY5//cQfvbvFtUXr3ILVXTMjJm4B8NV/oeA
/H+PVX3VR2AqHvD4+1M8/f//m4W18XhR8TMQJu6l+n+eK40nnlm8k/8eCmYatswpvRxRofhTJqmI
kbaxTnGNVe7XDKksPxIv0HhkHvz9Fn9qJFaIvwt+oT09qba4H+/MFveVDnhtERHIL/Ggf3dtPAkn
r8ZDDe4V7t0FzxM3/v9z/nfnWyhekc/w97pkEPBq/15JpSUu3Hbdrgs3d4y/1yu4Vfw8d7qt+Ftz
cgesmzdDxIdqi7dmwl/5ezb4CqzcjLFC0AvNEbdrDqjL/z5G45Ek76m2uLP4IOLJpEPjEdXG/1Vf
PLW4j3jb//4U9213/+6v+oxXuU/NbeKgFNxLPLe4VTxO3O/fBxCParbiOcTri4/H3XMe9O/F/7uj
eMK/N8lRJV/7IB7cbduVeHrxwH+fXPz03xOLj/LvyAhewKGM2RH+HRFefC1ehiOccShUm1EjB1/c
OBK4i3h+kvL+XkF8SHGDQgHz94+UzwT1iYdjALI2XMUZ9uIhf2+YT9Ftcx6ioXzlbhjHERTx94j/
3uS/DyH+FE+b8roVVLK/pyThlx+Lp/z3Eqkv/vXe883yguLFxK1EFvB9iwMrPqnMKcTZ/d/FIk43
8evv+TE+4LRPQ7b3feEUDvI7fg9bFE0gcKkX81sX+7pvBmaAiBPXMGT0iF2TVQtwlS/Ez9oZg+rv
dmYScqYjB8xOms0K9uqO7/umxskvdfFIYeF5gPAR2IZYCpN9w61y1PZ2/yYf485DYq9fyx5lr1f8
qj2FdwBNAjT24cJVo6orCHpjK+cyTb5vIyDa47079khf4kMDJ4eV9OUjTfTFn3pQfMUegn0PQSLe
9///C+ouDqcpISziw6We4YhfuK3yUuJ/d279d9u/nzDz8nCaB75ibm7VawmJ1fAJt5WitsT4WKFy
WUHbGFM2cHNWLyXz95msizxgya9Lu4JVi4QEcFna84mlFSU8HATrQJBcfpaSrWYEEIRM972s9yVk
2inDnAzqNSTfHfNiNaRDfPgdYy2oaLQ85YSdAZX2YNmyeUIhCqNUn5PDMsBQzEG28s1zmS/qK/a0
purQfZRwT/CyRhi+qxb+YwOrfh+ttGvcCmqZYN4SUP4BtlCVlPeTbl+uRiP0KDTGU/2LLhKhTMOs
klxGE0yawl+WGejj3TFNWS0Y12Etyps2bEilaJtex9F4ArU5ul9aktvZ72mmH7AXqRifBLPRk2NP
ABKSkE9OMrxXseViuEK78fv+eB0ztjHYZxnh9sJZ883ZgjUpdiKb6K/3BQhm7qFixRLhXIxZxrR/
eTcISnhiF+tWWkANR4qjlhwgz3rZXW3TrSe4xBtTA2aQHFIXMBZmeIXxD7RBFVbaz5gz8kE0lEMJ
gdloA3RFrUGbtsFg+3al2wJUMHKB+LwMPrhTAtm/NNOt5+iXp7cQ0DOARE8ISOpVX/K2ASj60skT
ib7x45k1W+YRuZ+QRgguDUOnQXylzG9nDi36NNjlDPHFnJls2ymuFjhUoKoz4Q/lBwiC5FM082Ir
Mc6Ahbrud+a5DqzwfSgW0YmnEDVkeegQW0RQ+GGmh9jELaDFBfncOvTYs1KFpJiV9S7TSb+D2Yt1
DDA7uCQcTAK5AzopIh+jebnAnMLXQm0Tb7/Mtb4nbWTsFUxMFVc8OTloruWUi/6bRrW+YNDdwS3/
6NbxRt52ZziCD2bdIDDilFF/qZEABXoq4cRQhOvrM5N+8UVOXsvhdo6N+QshBOkt9FAFLYVfqTjA
YspDhLHIwgiVPX/DesBMtcuWHSml0I+pbzg1JADIpw0jCpACTg6jwXaB86mUoVh3hHiaae+2w5gM
H9+F1MHigazJPExGQEK8BTQKAHToieWrxG9qSrdC/A2OKRcA/vjn9gNSjPk2nUss6GesltAjYUxG
OFhu08X7q8J1yVqOtrcfMHsaux0WzQL41y+QRql9aYYq2oeny6NpNrDVEq5yekDfxIPRbslTnh/C
usgYa7+YV/Nt8ALMj77A83NqYnAq29pmO+pd0aMx4WDagJVTx2yct3VbiCwYSHsI6OFnF0EN2tF1
C3g96i/IUX8VQ62nKxXYc0O98XVpNv5KsBAZ26DdVLLgJjHXckSSJFNEKGpqtmnLXQrX6LVW5cO/
f/Qm0QrDV9f6PfRNIBS4SHxRFk6cMI5fq4fs9wSnmgC80Aq2/XAus9lbD8eqL9gwBjxWWAyBMo6X
NIsGOhNEtjTnBL8w+GHUQ7SRyVz7knLN+2nnE+oqRkKwehhIYEKO6z/KZ4I/lU8YYglfASSx2GdR
1Nsgb1aDFuBDC3OsTL9Nkg9gOpjtIqKTY8WE5cAXz7epr98b831u33P2s/ys3jdMSqlcNVG28vXf
Gb5RN+ugVwtUBIJLRLo3ggZ93mdXqSXRC8uE2wFGGOnZlsSTra0WNDPdN8Chyu1rpK4aetf4hw9E
dlcgSa5Gg9sKC2ZGjPnIi1gzX5dM+wAgYee4giZZ6akmFXpDfxQHkumh9wBm1VetHLIbdDjdMjKf
DzluXF9cCfKyX7X9lIUU6QmpLrnsqo17V1eqZXNeo0aQ4DkWXF9P4Qcnxq2aV+vz7jFPDcfcx/Ks
axY9pg3QzNn3Rlt1e692MYYR6PZJ0r5wJmpvD1thvTjE2o6FW89mePh1tHXaLitsMnQn7yRzME8D
WOjMeQPVoIOA4zM+4/PjdhFJ564Lbgl7GC5WHfJerqOcEVEZFtoB/xMJTAkV8sDclkTRHUYeOuN4
9lEU8uZcwmKcDvq+KX/4g0DTGNgCWb2178kMbl3ogcRLv2RriqUapwGmsmz8mZ1rJ2GYLNm5Pn/K
aVBqqC3zUrI1Mjp1wBONYaVyg2oeXbgwesFy2zfGXGOetoatzE7F5Ygtmtws7/mCFKAy/iNc3Ea/
+GDcXhpELXBFvH7RDdhjC0caobQH/5HQtI2AFW1hw2BMuIkGMiI3hLUIQM15gjaKxUCtA9LT8mgL
qxHSGttjO/gja/lERGVNXvlMuP+PZ/172cVwE7veGRnFJs51P4PQ3TpAWOVwJiL1CcWq2smvJGwK
3W9Jq1Bz3bHSR6AX+Q69yUhbZSjFNa4haSyt+En23vJicYzQ+skarN4/enCHDKi0vWNU+UrnmJ9j
6DJKagYpNzKHcdd+Z+Wmy7JwnCpe8zNSjS0j6KQREjAgO7WLYfiwtXKVcVro7M8JtIvKLLc6PoFB
lsIlITUDjkEK5YyIyNvxBYj2DLTMgDQpQnVM8GzE5HoMUv3gVe5PpifFEpAtHB+S57qWXSuaDcj/
Sq/MOc4VIVaMaZ9FzFQhnr9pd8G/8hY9u/fu/RF1iNlO5bqbd28yTnBL6I1P5fV/HJ3HcuPIEkW/
CBHwZksC9N6LG4SkpuC9x9fPwWxezGujJmGqsjLvPXfuur9TjELz0YMHN0OwVQqDtlyWKYh/BtyD
yUyDjKq0IjOckI++wGVhteuy8TkCy6sWmAB6gDrcJtmFe1FOCQ5uvk4H90ikulE/xByjgbepJoyj
1J0a+Wm4Jjma2C2qrVk0PAzuKkwZ+ccMWmKLQc1wRt5Vo66W2cAMsUXTdPVdegXUVAoSKxxJpfbw
CbRAjJShEzCbh4oiuWQd8vkA+jpoaAlofCKJz2+WxVVDllW3CBgV9bvDHlMn+tnlq+pDQeBoRMdN
+SnbkhAQDvLxt4JpIsDY2mFox4wQ/urwHNNiY6XRZsQgHjb9oU45/ZtAL6riT/O2IiXRkFaHZPBu
kmAPFflj2YAwROq//DB8aq370HKRB3CpN/k2V8NTrKEt04t4laBoM2FdVYe6MU6WwDfPXEerqqeH
kFIc5komrnqiVBnPlMg8peo2ClQtHofx/C9tcTr7BdMKOA6mvGzjhRbtir5bSPHOFZNXolDA9dWW
20S8D5ZXr25YOI2z2im3hB45XbgE+oBmsmL5P6IYittRydgB0GIo4qavjR9TNbciLbi+i7ZFO/HY
68cQEbhTN4xUaL812bIAXKRJ0TZSEU8hKBrUU4Ornqot1RC/iYZtSYlTd/SwjYbFCdSHK64b3YLo
aB1FwhcsAjk6GVkT/X38IXJHOdA+AsRNCk7zKRdXkMxVa7knPxedfQJDrGCSzyEJJVsR4bhK6lWY
vONSWA+Bx7ATLrlh3Uchvakm/UFCDEY7qOiRiYjHOG8KDyTmooqFU8eNIotXRWDC77nrvMBW8CjK
emVl8k8TkkfUwIUclkmGL06jiRtHx6hD5NDV1FvcdT+zNlGjLCM5tn26WcOf519bYS6nwlLtI3L9
oImUnj1o5o/v2SVaVkD1qDsrvIaIhSx+oT1WRDJqzTvTbw3e1ZG2YS5Ujuz9xr2/DOJho5MEbaIU
Kpp97F41IOeUfnqsrQsjoNnb7seYFmbbBidBM3aRkl3K/BnTPjQ9zrEJAecSyj3DCdWWhEgRx4+X
k4aFsSFNSDePw5cVCP+6kPfMrHdCGX0lXr8eUs6wQgxvWkKfnIEGbJvpaWR57mPaPpYEg4jXaATL
UtP9jirHUDd1BI8tVeY9xYjZZ8SqEs5AGVxjcokRjpbUoRWjQ8/4aRpIlXm/oXAgVeCUeS/NIC4V
EFbQ7129+YsZjoj7HhzT9MS2DKTdxM474BqW4gimuOD9vZImEzTiStDpEitoBrVxkWroBYtNxH6X
ofjIvCvcTZxLQlUdmx7tuYmgByncgOq3y/AgfdMiVXTypnxr1ajyAq/iYFHOhpejmrIoI1b0eob3
he/ETJs1eFnSpqzPEoe8TlsYhr+uhX00ni0DnHa3FSuAKZDRjWOCe4nIHLpj0oBRVemcQGQy5hF6
awqPjoVcppvc9hhwmch68J1cmDmjZPMPGDK4mICnsPqIqWwLQcAZkq8+a7XoN0IlGoKD5bFoK2PW
M29rKG31RtlMq1xvhrs4YgSa6GRX4zDYx8Y7FZuHoA8XbBRCpn/HCjb+0iUlQxaXapx+eRtVQ/me
Ie4Y7xoWNsLIOYux0Cg5VyNQnbLhBvQRGt72LzKak4e8PeR1UuApFM0behZtjukr0EzKWMlSXrG6
I9y4xkuYDVyRtxlob4Z6Woo0/ztq2yWTKDXId32b2G0hLHrDc9Lun4bLOYpcRMAgQbt6gdJZzGVG
q+geAWxN1YV6l3UNo7GAMvTcZMSgiC894mi6qUV0972dRR8/02YRx2u3/GCG8+Oz4qJQ73xQGAnN
jvYzlv7GDIRlaImHijZHiDBEabxVwcPDZrC02N8brr5Ia8GjYB3z/qV6GCI50KrDviPoNQ+Uradq
26CiiWf8KoW8EDm81wxss+6uI/BM/immt1NqRB+s+2JVOGZ5tyZ2rhrDxVg0keLwHSwZy3A63KZl
XS/CTQ9hlqGUSkBElu8EtJVNcylo/6cYAfu/wSQhj9DSNjtEcfZj8Yb5LIqJHp8Ka5e1P6Hkkxf5
U5mgnehyt/E7KoPjWDZIdSTEB7FX/VTyu2rUlSSaqyDfampZQXeNKGQDUDY5lXl5zgz9gG5NxRkq
0vXo0oOILmyWlB9J9pRFI2lbo2HgNZB+pnAYQGaQvEVtEZhlxZjfWOjSuQOvWyNoEqKlKi5NEwtH
IZzGlIGFiQVoQwqARhJ5leAdqRvmmxsFpUBUcRxRNjkRbwApXHnDk9cBQg10YelhNPMOcI26eqcP
77ZcZU5YgF2c8a0XCfb4RR0u3PABoJaNvUCoS61DemLuGDGaVM7cVr8ICCzOORWb8W+V0yYsDRzz
plg4AQ3ykk4V9TNvidIcE5exMC9fwHsRY9CON9Ew5UXBqa0eon/OiY3LRIppRs06ojgedaX5LqXM
0QVlpgyrOC/uqcEQMgwPorVT0CflOBh5IJmj9U6rPSqhfhgELAXlqWYglTbxZhzoOFlrV72pUrHS
5b0vEhW5l0x/rnL+jUvCKE39QbW40DxxayneNq5zx4wGeCIvHXNUdTH5LjIDOB3AXyCtDcwMGAJi
xTFouKXLILvKYU+Y20Nklw8ZAUp8BsMilabh/rXaruV0IWX5SoSzIOq0UhjkmMRRwo5MRieMs11m
Tj2qSU5Q2+Y4cIUtDpx/Vk2WIt2sUmWbkuVdaKFF27M0u+iF2gCJlZEuFW10mjreVjIiOuad1FiC
TESUITkqunB5aqERjk6ZNv1fv0YCJZ3EUH3KGdkmGqzdivFtH6xMDvNtBhRTSjeRFi+6jslSpO5N
k6MiF95SXo0LBNNioSHGRbNdCUFmsx1KKA1of4ZAPxpKBpqguTBnjTuAYUm3NJT5IFprgYNJU/9Z
OdZT9PpeA0eCSN4N2YMxoIvsrxwFzq+9XSr9LoRdWcTSsRUNvHWtgae+ygBeoo7zzE03QOHqhKsV
d1+lBJOMpLRs2LdMwsaokim/u73PDo3UPlaZpPck8CSLQkJk1AyPXiooRyxGmYFprTzBB+1dscen
LieHQtxKnF1b926q51hq8bEwoPI3KtPHcGALrii9jb0aJ2BWxUePg8cH6MGeZTGcht8sdiKncRNZ
J354jXhWvHeEkbtatRIykckqC3pcYMSkamdpnp560cyWaoqppJeBOfmYLqvv6fqL43ge6qsaFVBC
kECa9a8bkbpIRVPHwi7WUP10HNMbrI/I5y3xFQ18+eHOSg/YQD35k7sTLUWq/0mS6YzsEC72HrFH
YRCNHW6M9Dds4kWT71yEcIYJMNq86yGS/jqlPu/PXv5tDcaqpiyKRRUZaxoptlWx2/b1wpf9dSj9
M2kB9v56emq8sWJViDKoti0ES9oTQ7AJ1XuVMixOOagGyrpJCXuQDcgB716tyD+i+Y/rznhSqoPe
Jcis/9GMc9nUS4UhooCIZJTe+iJMHZNHu8Wkx+ljHiGJC9R7kyKTKKr9wDiSuZ/Rr0ISGnzRoU8O
QjhwxPLoyv/y/DcedHQxtFFwALmw1OjxCWFyCoBndohCkgGMeHass1OBGlnaS/zRxL2PGT2dtp+n
UGMRfiWZZbtkfzOoFToIQ9YAatjWQd1W/rLwl5z3Al/cysxB5cZpgmU/CYBZNwNvVRIZ63Kw5k2T
ByTvzc6ziOwjF9elL8kBRsrR1l0WNYrtwZqb+Z86KLuSJgcxfKn3Nk3HogBkCl9UvxaUcZ27HcLo
6TMsgqq8THBMiMbfiBSOhKMYGU0/JTTTTKBbGJxMBuMxMmWUgJ5UOdmfgZi5xbPVV8VWr4dV0f4G
Sra1vIta4ZCQ32VckgCJESQ5a0yFEziOLHRTWSVlyL3vBhydRkT8UypIFt/JPYXGO+17HA5yf0t9
RFL8zYueOtIFoeJh5OVB+KlzSIL/SNfrFtNiHONvsNSTqYpyV2y3QuRvk+D/wyvKYfBUrm2i1+yQ
O+XzgL096CSnb2WMHzXtk/KOcdAd+lOKpTpsnDKL14Zv0UakklWXtAi4YBB+MYCrIqNZyoaU3+7Y
C/262WXuMK9ZzAx1nNcmXXOD/UX9TjJvJ4XWzvLrhefpi7oQl3rS4tOBRdBxch1FDvxKJy803JJx
+ghKRlDxwzKtZ+hFx7DBaOjCqPAakC46y3uJ7t9VHI3WZUpIQyjg1RvrWZczMskj609Tkr+SY9xM
KpY1q2jGk9yjig08104ImrnjZokGJHoTBjwgzI+wUtoquLYkfmGoMyQJcXuJ0hLbriqtpQz+rIl4
0KIFmJbNOcD0krNZqBoqgIGGR/ZdW+uWJqjeXRoEaV7wJ8S5M9I+GZp4WxLF1QcErWDeJ1HSo9Be
0DEJe7Rt/h+TTQMQI6kQjjgwLleo1riUKlu3gp0pcXugW90pUQ8JPVrFRDk+gsyDO+HqDx9jWtdl
66aZOqDZttagsSmB0w0a6lqsIAq8KXpxRc5CQSUNS0faDXCuawNGrPH2E0af+aLgH0SEppZbtcRV
7Yf7kharNPBKetG9ADfHKiPJVE07TQOz5dLgr4ZZj9otn3oEbA7un4TkXLbrbqmMH9Ctal0vYgt/
ioKxanoo5OAzfcG0rhZTeISM3LvjtMBjZk/1cxWRcFfeA07aU0liIJrjUsiK5bDjNmJsd0nhWBJS
Ux1hD4tfNoktUFHygLSZMI+K1J46N1mmw/VrNyjGOkF1arXEqn+1qnGRYTbiyeqRWrc6oPjS2041
PMkXlRqvzQQZBlg7HR0CJ52O2rZAvyAjIR86u2rePSkfgdBTU1dLUYdLETcYgeFTsizRO8I+CU9n
OGnkZAjjxXtPS3s1olIgVQLqTv3WaJG2JSnnGbEFw2c6N/RnWcueWY5w0ApOLGsLXr7IQtZB0bpo
FFIAkIlzwupezOsoU0DRfMmixVCOMYAtl/6S/dZhjx0TY+HTqwnS8MqdctHxRbwtYXOuzJOA8yrV
92YXL298k5Kw+AJCn4DLiOs+IxYriGfiX3eRfhh0WA6cH94VPpvdXcJwFterFLLVzlAeHRg37CPR
xaWrwPsGbBVBPMWSPovx2NEgwjg7RS6gsJxoCdKW38cdCdEEvf2Vowi2qbFeCS/VidAVPSgGG04I
QGzFQ5SsRnXOj72EJ36Tf9YartZvD3Lc9i4+bRabLkiD8nYylNFBFrxlytypVOETEb24INFK+YpP
7jDrEDomzS4Wjp73Epp5luIz/iNpRbew3RXgE/hDiiAsVFU7piwvkbQvzVUirtLyZjJHbcR1wSRK
RquU0cnpGGsN2N6p6T1pL/QABMbj6B6r/BTxR37y4Zri3Ki9pcwF9bK/Pn4/pN8YE8ampEV7p/Ud
rSgnRnrvT0bYRWLz0Jf6KsUEVy7YSIazuBHkR6BvfUaDxMtiH3RhdaQORS5VUMu3bJmcjJMhV0+f
cUO66ryY6j5kxfOSuC9uBwx6+TsrT+qHI3GvLwuSGyh8Q1rsS8INwKQXy246TQvYEo7x/zCSYgeI
g3iJ+h/xAmSWVP5V1A5ic0QlpDKwQno04vSgrKbhjw8I5AsBCQR9+hsg4oK7TNGhLehZWLRqZeyr
gIbJU68wK59l9Tb090baE6mWVznoK3eeNptM2ZQWcs38i5uTq3/9qFEBbBFfS/TmeaOt5SBvSvSs
lbiqlFtbv7L8UHKjqvzAC+FNQb9bn+pP6LeuYYMoYFuB3eKkvwyuKsev8eKNxco7UPg2J5hmQDJb
ZLaL4YJN718C60SfcmzTfcIIw9YRQ3JtZ/66IoYIP+uBWxAgLLX5J8XZFn3aLPxMTkEXwwkPOTsP
1FDUixykM0dCPYF+ecD50jlKyRHFDtcmifUojBt6gVNGbqo5nmlzHlRzCL2kh/0/4gbCX/cfeAuQ
doDJ87+qNZfaJasc/mr4/JYjHHMbPZ8NAIXlilHvPSh2mLQRYo47uowLqqSP/6/cEaIUo/kOZvKF
54yPjfg8Xa66cl6BQddmBmN7yjEENp/aOg8h6oiXQKbFh19iwHlmHhFPMahMVw3aS8WC8SuNqxyG
rEdjlW5JCTEPffqciSGQbJ1h5rmbghTGNb1WSD85BpCaH/YKv1sDSR+OdLLTkTSwpHdHvJ3ZCs8E
akYE9KyKcrESlD1hu4xoAHvB4eLQwP7MSMVVsXsf6Osymqq19QCCitAyeOckhRDAQb3PrJJSriBF
0exmxZlBBpQA3Gioe//3JZnfYTvvr5MH0HtLdvvjTZLm+ukfsZthqSW14iwykcVbjSp+sBmueedm
z0ILcIehPJPKAB37lhuxD2QUp/xrHPPZGGEQTZqcDx9WK5fVPS6unrwgGwUfHfezbxdwnYE8rpg4
jttSnVJ+GaNlkEC/AxpS05WKFxhxloxtcVfWp/DIewY8BJHg+FSn+0EFRY8GgSB2aBORMIq3J0qp
CZ6vfpEOAJr5yogUP9qPy5QACx3Ploagha0HK/Ed29RveEVMuAfJzkPlEB/Aa+tj2d207QGKP4w/
xt6ovpnnUicXK+hhs9KJtdf3E+bUMrhBIOENizB3saLiWH9CRFqF3lc3iRXkNSO0XzLYWIsxRSLC
foJAAIZ3QQoNrU9ahD+TcqiZCTSYsMgJi/FQqTbDOf+J/JxparWT5D2BLyDjtWV4xqPxrcmvrr4q
DbG1s3xYivI8GHfuE3rt9ALTEGmsM/9b4rdFO6ly2AYLO3DJcWWiRt5znGHw0jGuPqJ/6N1DwQn6
2fyav9WtPYM/KC91vGnHOfMtjuhLjyyMUxbfTah/7UWvHVw9aFaKU+GD7LSFTaPYeru8g3qbe59k
l9xYljkVrpSzeSJw+9V+47AqvxE0Gxt3a4h7wIB5Mc8h6si2UWCQs6d++CzCDY0z5tLTdNYWAjtw
SyeJJWru0tnDtCNv+geniPxRbuhyxikKEtLdodnSuUqNeZpu4CfRFWnp0zpYSeiI++AZybkP8CDQ
W/W25Te3K+FstkMGREIZeEn4ZsOi+UKaMPM3WTUHZwnnwX+Y/omDXsRTeIXsNICsAyUFbA1NOfIG
dAAXud9QDKDAQUlR/hS/g7uZ+EbdEk5V5+HP2IThESZSIcxQ/jDjA1mAw4FzsPqCUwlZwGvW6WHT
Fwt0S9+K8Oy7b/OXu5IxI4KE2F+lC4qSiDUYvMIt2BM2RfTdLD2CNwC+xwICD88rbghDlLfJy/1n
MdphB/4nPbzG0Sc7t61vMVWxhxzGb9aUDBUyB90RSTdUHEAY+cM37aiyYwJf2rl5HF76ukzXbO2T
4lnk/vurmI1gnFmf+tCVNv/cW9uA95DOBhoMYWcimhG5Qppx0Bj3MHWAIn5h4Ddk+x7CApN/sDPg
hJ5TUDy+R0TXMEukxdCs5fqrqI7yZAbY6sqhDOcdTsIMET0TFx0XuJ3gZFOUdausajwk+P+6OQpk
9CohGO9mWoz9K2fUqj0m9OpoaHPqvccneulFcfK2zZ2AX/aM+hgx/yYyr7Lp2FEwwBUws4O5xzp4
wnC4Dm/tr3cQAfZBDaJlWVPAzKOVlq0j8B2E11GoIknWlsUG4QCWUu69B4oCs9UsjOcdtwCTH+lw
dp3Q+yRI2sZjzQ6ETOAVYORVngQHQkdgy2BqnZNrxHrD/D7uJoV5nE+RI5T4xAaR/rKMt+YXPZfi
gzi8gewqAD1GCg2QRxEvLJjFsMHOUDYH1lWKFKtYiu2eVZP1kMQPnNvTPwBmiCxMJn9bmt4e04wZ
iMjgzQTVNWG20/iBv2J3B2nHYb+aNRDmyEAW5j4RI/SSOhooBXCtuUoer9Yeuv/JeBsSR5A0YGIx
TwnjpRIpCINFPgb0qz3rG1IUIWT3YKy9ktfdL7V/QfeKFJ16FRNHODom8FXorWgO62nZ0hcds8XA
ltDtnXiWMXYl8k6NFugItDcg0ADoV0y3FSRTB2FTpmWJowy4BnFlgFbvZs9oaUm/JSZ+1ZyX0nqC
qrrHLH7LlBXK3gRDwpidIpAIHdBiFYOSuUZ5jqDmxomfZQw5y8lapudwBWNNRGeE55Fk3i3tdxRa
n/zSyTOFM+U12nX1Rqp33u2p94ts1/kcb+jCkPa0Rg4ZPhh3ZSf/guUtsVYFaEtczAbyB0B0FA1Y
uOjBMI+KtYVa2MMx0eblSlsCLaAOsmhC4opdenCCv9SVvCOqDDcHp4g9AiFcignNp6P2AB3b7Lo1
58xooe6iL5Y9zKa6bw+YZKu98cn+ZXhqiIAsDk2554eWoDRY0ZudStwJlkXEXvTWaQLZfN/6r/vt
4b7O0kvxTwAnexsRC5M3ggILGu+uetF21dA8cjUyuz+MiC+paYqlfLN0W2YKZtJT4qfFf64H9GuT
WMeWcwqyWWa28UP6q3E/NuuiJrZ7OZDhOKGDGQJ3aKf0GXj14kQFTJ/ICwYn+qDEgjpK9cAjGxP0
+sTzJdyrSbE3GWMAYvDhGWXuWBjlFzrP9m/EKfj+ZdvgKr/9R49Np4RhRAXmntx/II7Cp1fbxYtr
vhR/K2pf2jPwNmjRTm7VqCBwaTm8eO/W6CG6S3XGuF+8qwMHNslWJ0gfNqHqq/xWvkFIG5/iVO3S
1dSEsbUfzgfql7REoqYjLX+J6yqd/48jK7EgOyg+mPTMwoeHUaR3HevNSJdtsDNW7R+4KnakvEIS
ALlo4hT53sJ8DZqDdfplCE77rWpO/y3pKG+Dl/LxfltEIHb9bf1hKMXo4uuL4sY4zGcru3XynNxC
zkHKzRIX2i35gXCd3tnY/z9BzKoVNXm1tcpFvQzfMpyAt/cqmOicAhZaXu0L7PR8z4UvV8kHd9o9
ukx75LBkHUTu5p76LUI2BLYQq4EQV94SbyLZOGiGdGtJe5I+HU88uSl8dFBcxo8afMu+Ew1b9vsH
xwIMUyvgd2uf9QX95aY6xQgcN8ZfQhuVx5/zxsX6KA/t0YN3sL0vo6cucDVn/LbkZUlWGnaaB9bW
4YrZWfirTQBGHU3Rr4oO502jNp3+CiKGlpPCdx6vW6yI38CWWnxaC0jXzZUxn7rtEYQx4oPCSWbE
B6UEABSDJE1ufLegEz4UTnsHSvLpORymyjoycEg75Jlx8KA9/Yr/Cdw5AlsYcvLtmV4uzW+L3iTB
6CQYBfG2Rpax8gijG2/M2Jqz55gwN4BrROvigVwqIwobrTQVogpfu5/pj561kcHKb+HP2ag8rg64
Gj7KvbgnTn/E+jSFNsl32g4ctFSyE7sSEIv4FMDd1o/UXaKLyOu1+SGGul43l/g3QXtj/YnSWhaD
leIPdiP9i9K74e3xh7u/WrSOx8lziSwOMd/QXcUKA6dBwEk0F5qTqR5QiHpTMU+IWVfcM43Z87xQ
r+ANONVEOOv5hmyJMAnJkko+bFhKPFUrGbvU5KqjDmdghFBUZHTdnZkHMcgHaDURCbuPGW4FbopP
uDmUdUfG+xUu6TDtucwc6HLZKc7pFYuPxuG8c6ZoL+0wbsGkOM3BRPhcoYaeaS9OxvlXeWSnxjMC
Kgmp3VX+CCAUt+qwGfhbsiP8kF6L1MHDn7oTOCL++IVNcB9q6xudF/3B4WNcd9Iq/ud/Kdy9q2za
KDnrR8+auIj/EVTezuN/ELX0P5oOHCjEt7unle3UxH6r4prZSm6upFn8L//nv+pj+U//5o6Wx/iI
4PsbJpCBoIQGHiZ20iPdf0h7Ue8dlIa44H86Db8dEtboYm3zFUqEP87qMQwrc+nzanA9Vry5X0iQ
aJHQ8fn7R6+GsPIJ5D07R1BNW1Q1yAkcJrWIml8kvQUz8ay+dbbMuXV88Pn0aNVc6PARY/y/JFhy
kK3PNVoAYIXxYkNTB4/PSQfj548GLx8ez1xf6gQtWDhQOGA/07lxG//5a69aTBK8WX9KRrvlNEiH
BaW/vnKx/VPDs6YJjieccvHkawx38Q5zp/x/IYGCv8zOQvLUC6wgos2FT2j6ayvSQUeBxwvudfLm
qQI2d9e2sfDlv9pTH+AQ7aAXShfodzh+YWDhQ/7pzwyBgZOMZxQil2CJudJ/4pvGD4Qamu7MdHi9
W3OEzFMqaL7Fp+ChlWA/Y65u46YNPjjI+xUnexKl9pMWmKwOOlbTYxtvoT+/iK6GhkpSg4CWZ22R
YNTQPWMKxKBwqaKiaK+kbO0M8jMYh5LfSRU2LNN9ZZ7pnUhfen+BO6l9KdjAFlNjdZ0QNwb1ylZA
SMQOK5r+Rs7g3wQC7TE8MMiKbVVZ9trcJ/BlhRBMJa1lTVduUxygLY0fgQbGuzqSN1S0S3Qn4354
ugef1cWAx/MQZdZYdMDBuUZjuKgrm3M6/eIKMA+UbZVO25fP1iGaFlKTyYGM3FTb6+5f+pNMFxEZ
LgxKjvUu7j7IVxfar5hXhpoQ3RHcOGcTfgL4q9BhkYCOMymoL+kVQLVIxcJz5L3ZNxXYashvpwuG
MjfU93E9WXfDjHTQ3+RDWUrhqkYHRs4WrsPogJmX29NDhkK9yCKDi5nHkh6t1ZykYYfeNXAwVmgd
fDwmgLgsuKD0QERyyu66eqAFQMtAXrAY4PtsKEKu8FPhQAhzMubQgOIAZE5CowYMz6fqbwJXoZad
AO5Lexo+NLmp0vtsbfwA+1LXTcRdONJbKQUCPbqTHJ2UbG2au2S4oQdmeBbqy+Ge0isn3JlkhH5t
uLdRvSc6av5JLTUFKhJKqizoIWpU4P5mlICgoa2fVllhkXCmJ1CaMGjQVeiU/rFEMYydkloIiV7S
5VGbIy0efr5E+6bdI0/jCw7dqse6i7F6VXi4f1eTAEZqT4gO3PwbY9XH1U/FO9iAl0EHgUKNLmeK
35hCknYxrCsEzz0xy1/TEaq1k9guLrSIz2W/oMjde2tVBDQA/RkJ5l3G+rlA4syVHJ89Vf6PYM6y
c/Q2T2tmGhg0+a6EZ+KmgrBAex1R3wWADJEA2FOPvyBl0Xoha1ZIKJ5rrN1OReeJ4+1UXRHBTE3x
0h7erzQdYnYNO9tdJNtIuCT3eAv2F6ysS+PgoIuLPAcOjrB8AtCo400udl2OZpVFZWQEFwFPqVyG
GYBlb311JRUzek9Jg2hiIeMNk10cDXRMqEi+YENCfjid9WgpfynPqdThykBUFQ6gdxbonSuf+SYo
j3aSk8/l28jdhHX4aqWfaYOKbMT5YcKV4LxF0xdxofZDn2y6v1fIeCjLNZ54h1hs/qAAIRlK8Ien
k98TPylZNm9JXXFvfUCT2DUrbJbpIsasSBSRTScIHtc4u93AHHHg5B5NJm8nXgQOOZbTL/0ETjGP
bXQk2D0LzKvTVipxIiPCgAKU8bgdbaY/TzFHFnNxMVZeB4cAkzqr4A4EwGSoBaJYfo3P27rh7MiH
k5z8h5O8dHZ+49lTXCDmB6O7g5gxK2ff/uyez3NSmDjQ2PW+nie2bONtOIQXostmULT7ubIJ1k7P
wQ7a87xYK/MDqGn+Sn3x5nfmyCB1cAptmhNca9JevsiUtAkwnVIc5qIt2tDGZjJokuIY2fIq3SOe
mroZ39U/GDLmkTHGKCI32goVp1tELTJZqXjMOBzzjqGJIyfsbinwzs4qh7l73xxCEc4Vw+j/Qx79
T1e9OZVXd8hYeCmM9kQiZSgic6IT/UZhHMc3hUEa6dvkq6HW9dbcMi6wvh+0A/LnCW2J+bYBe17z
phKFPPUjc/owHPrXBus1W0h8oxJsyjsFSbSNRRvtJL9c3Tlj8J8ky7oR4JYl+bMy9oOrJHwhP8iz
FyP9OrnFoFex7BBGNZuydnm0EIZ1x4JRhvdM4XEzo7vLwVX3maMC/4SUO9e/Q9jkJC4we4gv0UpC
IX5Lv3rjI1svE/7MjMKmBxXk/OjMSPfxVboxoco23cfNoVzOBYyW1D+kwHNVkeIxq7rgL8EpxpGd
GJrGBm0QWovsTjNs2gsYmCqYs4SDhiOKv1HjD18XL2zrvz2nG23RP8pLu9Qe5LDQnRP3VrDGMcl2
q2PwuGgHFnwxvdBNU5XrtHlAgkdzWJLvyXDWPOswSDv1iTUA4/zF0jdd+1WEJwa+GXMsRyHzgzb6
v/BCkAEWKVoH/gHdkMMhHxYldQ1srcb/5zIaxaZDkymmpLT6f7QZ1UOLrPqbL9InL5avbErsiP0v
engl76SK7oiSlfqHDNxV4m9YM72pr6U9u/6GehPLOfU+cvscN0n4QMM7C6MjppK0erJzMM6NtuI3
P9PzNuR9svhMKaOz9gmnhGWs/knJv6OxSOyn+LLwDkT1m34PzxNtFOoL1i0v/YmVO/m5vHH0JYcN
fjSdqSejNxfiBLpnIopNfEbAxQD+R+Bffnk6ow4V1rzEcfmcVsWSuk5ZwxcFDTDDh4nuuVFOQAz5
b5eEcQoWvszMRNt2H1npT1MGQGYP4dZnb7yLX7mCk8mmu/0bfAJg2eMFt0DiiCfa85RkKPWJPp7j
VfFCpwHhX98b4PLCWgiOcvaNCNM8mahVtuVWa/4M1GPPyFsx3BApMRCMQaSV1wCh5eQo9UcpXGX5
GecFWAl19itAMI5o/tBXoIdmLvIfTteUaGG+kdsvRLYsaLh7/+UrjC5egNMXl9TIbIsipbpioUk4
xMwFjv3n/z+D5VDGkdoSR2dXPjT0I3H0DsCnb4b5RPraCMxqZuSleFObD2WCC+/OGTHE5xuIJ5M9
x+3WhMSyqRIoHLyzM29+eQ30Z0styQhFRQ2KBe7dFw7Btbz6/Bp4CH+usHoU3zT9jKdSTLuH7v9J
xiZ4U5XL9ZswYzFa5pTqPqCJjomQhEAA5G+mbKUfS/hK4Al1pwhmKvzhQL/Cygyc2t+VeKBlcqVt
q1volBoYus7WqyH5ifXcAxo4m9YVfltbIzTi/R4+jDvQCvA8FQvK7mrPTFNn7wMr/syatzcuRX9j
DR8VLI3iSOOuDZFIIdiaM2BD6wETiQEfaVHyBJHjDUKFTEEtM51gVqrzT8570OPdX1hdyyuTYmou
OojtDy5JTZ2OeB5WDkToRc1faQ78ENq1pg/uXksnsItoOvm447pkIFemXEocrAlXsnNI2+aM2U8Q
7F+Omb+s+QJtmjZdtywY4eTU4/gAAtYnHCjg+eIeEVycYrBx6DTjM1MDDM9rpmO4aVN2kh/kDUSn
g/J6oSzCHMHBfWsOWC5naXfg+EmVwFAX3xfNzoiiqnWnLq374BEzm68EHgGn4IjYYtZG8MH8PcZU
bKSdeuCj8CvyDe3zDvUvBXP/Qzg6JYj/JQqr+Mr+Ei6ww3EDTHSv0+CN+ciTT+oSBkQWpkAwypp1
l+xifAW8DmXGRAvq1ZZJpUgpTtV0rodfmMgJEVnAgCicZahimH76U0+CMuFCczc+8LH6cinQ76OU
zqJt+8MCyU/l6WU46M/jK7abFhQwA2PGNpN3cZTv7XihxCsbNjga1hO+ja/zJeBQDKEC4mWdvHRA
YCCDVkxlONXhQaTK5JT1rzu43iJ0IQTY4zG9oelJzCfPc9KvUMRKYrzg7paUOeS6lJs0OzcjMs+5
utFu0X8kncdy4uoWhZ9IVcphCoggRDQY2xMVuLFyznr6++ncwQnuNiCkP+21V4DFjLb23rwo2egO
sD+gijXkrXaInqlmm6f6mzjTlwIThN1uWb24V54PCgjwBrHep6QbbB2VffsilSljN84dNHAVo2F2
dr40GMUQeBtsoSE3fGk4JbC8T+MPmiiiYKBFG482xI4Yhd4+AwRPHcPHtyScQR/pJrxapou+ZIMZ
CXWhXajuWK3ks2/YFJ0zAo+mFsAIxpN+Lzn8bc0LjWjgx9uoI4aEM75p6b/SewZ48udDhoE3Iud1
aImQDpZ4Et517eTF/WyTJvHkoQCxb7Gf4lp0ZjeEYaFFJx09AbVdHL6tZp/9V8PgV0GzIqfTk8Ae
XM5n1GJl3vq15tCPctieZHiBdNGsdYc/LOZO2VeQ3ipARDqBODJlL85FZUh70ZzZJtZyZheJdMZM
YiJzXbR14H1Ju8DSw0+JsVrR8i7+KtImcKTCfCbvL3F8lwucs7bmXNyCuSD900LrrxCMJZOthm4V
kIg6lxN7eYxvAotnPF60h5qaK0O4DRmdnHjvxyzGMcRGeGulph/zqrkOFj75YnOO0cIn0GZ9K7g2
iFOsUrDVd5DBogBiDOJbIzIsOM6DM/mgJM0Ur6MuXAmWLfFlCyZHXhApxZeBQrkqa2Flhp+JWhyy
oXHqNnRnJlnt0RH1zI3abzokP1PJ7i2eemq3GR/z3e5TJyERpussqc7xHp9EFiJMq3oPOicS2Bpk
p4hJhWmeffYcqPFnVhSNrSpGGEEsAQcm+JQGO3WYhssBcmvXDytNszBtOVv+j+qjNKVVm3zqKdSZ
KINbhNqgDA6ZiX8vk7LQ6QCL2/8YWjxOaZXKGyy+sMeqDCqBiEiXcSup8+jzvI8x6TCqlHe1TGte
KPdFS9IF4JESvFJvXIWUHGPGLmjL2LKnDiStULSVTtjWRrUORO+vsoDLO3eSaW+o5drSZoD2ILO/
+UBwU2QuTU0gaor6mFoYVVeGe4LFmnEe/b+uRjvCDcgNtL1jcRafuaq4ErVVAIamY3BQ3/rp3k53
KyuP0UTbP9iZ8qE9Qgm2Y4iduq+fCoyp/AL/p1aG9No+ykg5KNG90xTHalBrlvIutaS/jGRsSwd5
FrVtB0Pa1CKni4VzWzRnEQdr00ydkdsbdMpFktVr0pnXPBbWFgf5gUZU+WUJ9OpRJcL/4L0KEYGz
Jha2QGmYGXeNytaoTbagAmH1vH5CO6oHchn10+jDMJE/Zq2nDOutModnUlX4m2GTsBbF/s+K0bxC
aW61XZjB3GbQVvnFg5bfVgAH0K+wb9S/M7mC+vJXQjcYCkf3fgI8qazP0X/X1p8qUUBx2GMsV020
TfETK9AsRAgEmjzYyvXdQn+qKDHGbE6togssJ+wqncBLnqmFMQ9ugvlEgMmEp72+TE07klEhjKUz
AOi33rCoBpOoUCLY1Hqne3RpoSpiDO+V3SESQspt/ThT/7soJYRAoJ8HzwI8c9DotONox1RHBWD1
GQd18o2RI/Zd+NEWGI/o+WkifSBV800/lKcqJB0GlSbio0oAfU348MJrNxGciAGgYMgSO/R8gCJl
hs9TusfRwP6ykaxdP9dvpoShmsh3oP0U4EFbgNponbVI2ZialvNXXiylfjY4oWTWB2zujWXa9Efm
ViY+ICJ5+TulCZApAwJnia50tlLFn1lgqtbaml0Diw7IK8NonawM0NiZyYvz/apH8jFhQMDdR9aQ
KtpBkAa7gaqZYdReeohP+vFkoRGF2+wXNH+cXveXgwKEBQNpfvo5kkxMd2SCl3Lcbsu1J534RDJR
YFKfhpiv0d96atRO//GVbjNGii3CMm6qeDcWxOx5GQoGMjWitd/ALglBXeuLpAxEU2A5Uh0EXEjb
ntEb0peCJiFpRNIcDJZjY+odjB5q8bPvt5gwtOF5FD6T9EYDRKObwNQIcRgyYAfB4aAr58OzbXRW
HxxEtZbU2GSTjCleC6hIMbEtBhpRmbBmsmtZyzyD/EUYAnICp6Y/ZHEBMD2H4V/Q03AidbMASevD
PyUugLfhFKfYYLTDKgvkjULfQYw+C6nZakQCeAFrCqFhbKV671ilt5KBhtKSDjtLTKwdWxpaekaS
oud/1swYXcJ2iEfTWMpdgnocsaKPPXu+oUBwhTkXNUdfLbZWSNY9z64II9eYBrRUwCfpSPXP9koJ
lhJaFcOmGa4MT8sL4eZ5qAKxfemwfQRFHw1ImLDxZDyMVSjk6OFoaXGYMqPZEjbtv0wT+tMuxJJl
XAmtzcAMn8m39phO1BQGbQwFO3OYfH+5cBwxa+n38AVNcWuQaN45CCJJsZ5bOXaGIlM/lmSsmM44
bEbtg3MM/hOkH+BL2Sa7SXoZw78YZVqLOth3OhwOwrNOH46lmLC56KPJP/X8RooWSFrVvAuAwdIH
HMXWRZ8N+igbcJSEsiUJ+3zcVMmhad6CesBusoXygLdbAgafXTgqiQY8wm08EIhxFuFLKjilBKBl
c40iHA1vZ3AS6L+N/mgSpBryOiTL/DQX+w04YAkoE0TWoqDoyUEnB7oNA5yPEBa/SoU6xPcxAUXb
8qvpdlQEpzL/ifJGanYD3d6q+yILZK1ybs46kg3oKlos1FnOgi0TwzIBiHXbLl57+FYnkNoBlAvM
QmRb6z4E8L3p1oBGaBFB0R+jDM/NvM6a40m3U3o0ZQvrlEQSyMFGpyPjMpcKR40EFrl350vo/mNo
nWB65+9G9ezUwpIp0dcx3KR5EVf/5nUhb37E2A4oaFkoBR2vdKxwRWYF8HWrHCieBh+aK9NJHi4a
DQ30kvDD5I0RA/UL6lPVz+boX+cJJ3fmpaqSl4FLijnKbmWq25ZjQUVzykQN5SecmagI9GRbsHHM
m1DW6f8dLit95KSBxgrJJYoxGEe27xkf8FGikghytq75YkPICn5bnNTCQIHcnYp01jIE5QUsafqL
YCb6BqD1tgz+DFym5JOlZ7jSM4AV/IcAtYkQgvZOAFWGWe1gy4rKb422brAqUIvGEzmw/XGi1ToF
114wbiU9hhbbFVCHAT7hgnELC1Y6Jzf5onyHHzlEkGXn5pdhJWyFm0IuVbFKaPQxk2aSL62v6tc6
s2v/si4wjWhhEHz0CPjA+XjbkgCzIFgEgk5+Fd/9HdZ1/wbTox9AD1+7SkdzF5yUx/jH+RbLpjlX
+hH+WdgqLAVIL8uCNph8bajthAUyMCYqNH0YLvhFwAK6SM2mhboHDeE8AgI5IDAPdIn6F6M4XkZv
YS18ZDvjH1gWitJF/Als/+hf5j3da+f4o8KSWt/Kr/KRscRsi7u3vAgr9aEs+Kk59Fv1QRoriMWi
IGiAL+RTrD6AktitEeYsMyhP2IHeInelgyIbi1u+eHUr0tfW/g88x4WyB2gjjQzbtNkmPj1mNw14
9ZZejQVNzMt4pa1uS7/5Z3xF1fZb/BtI2HwSMITnY7WnXcg6Ka6oKud23YKkKlrB7Vt5TC/8X2Xw
hftowmteFd5iXprpSuok7IWn2hmd9tmcABtHh/6CE9v1M3x6F+03/yPw5J+PH2L5lra0ZHa0OBbZ
uf9EyycwM+cbnKlcAHg4KXnzxRCruAV2nG1fHbyqlhAh7G4Xb+d2YQ9FFS7V9gVoTo1u7fMLb70x
tqyAyyv08/qdrdoD9+nDeGivFqCWlWj8CFDq/TNnqgsJbjhdRuVHDbGXi9E2Xr8EIqR7x74AA4aV
hWSTfgnth4UU/JIKACLpLTgZ+2mX3yOit3Gm+aYOAJUoe1p3+FIvQhBOgVYKjpXgzB+gQXDVvjmw
AS1Qq/d3ForhA/rAgTYovOIPnKpZ9ojhxh/9GV4ntzrXP0zvGHWS7+FnBTvLwPM8MzlQGRCIWiAj
NsdZVKWisDVIH072irUIDghbl+Lf4KKM3WfhQjlZ2/oz2aEZAfgAb6WPSUcSUTvvQOzZWjyCCb3Q
B3XrlptenHsn2Eir7MQS+qKoZ60movRkkec9XQisHQw06svgUdnAifOXX0wO5jbFq3vwqGG4wcNj
BLKX/iir7CxVDUpSz/EjjihTHpPc8xCLV8zpKkUHmrekuvP8KMgGAgEhmjdYJwgZ0dh4tMfwnKNI
Bf4x18EoriLAf7nqNj0t7jBsNlV31ijJs72IdicqbuOkYRYM3hSv5l1/XiRHAX7mqG4K6ltUT/OS
xDI2C4I9SOg1eihWD8QmlgjzoGH5PjSY2JjH5C50oLQwF91a3MX5RtE/O+IuxFWVgRMmOy+VT6U+
/SNjSCA2OqUIPBrVYRBJGUYHQps70nW4cSFhKifJ1YVzR960CnAPTT+hrgnU50xojhSns6pdG9BT
JmoRg08Ve+//bqDl0nJKhc9UP1Ik42EkLehplRu8Gd5AccJXtnqh+SvOzYlRVW8AdQCzYA3CVSKn
pMcKW18WzUdhOgEuBVAE2j3gGAESpXFEAZim2zZHVbgEkAC/AuBO4ILD5Sro+h4wNs/IXfDv2oCd
qDMF+6be5MkZExbSbLF0lXCPgTPtcxxri4sigr+dJ5NAoO6ijSusKFgmODfAUgcrHfFS27Wk1h0s
1c3OBTQmTGL22nZ2annCXQj+1clmNjOFGElJEswTir3Z/GeRozXsBHqpFXY5U2jngmzDOUw79p8I
zXLwW03Semo93H2KLbydfymHVx/n2gk9EUh3zfl6rMpdCRzkTREpcDisQccQhTVCpgUicR8dZCyS
sQDyv4H60rUHg8wS0eYwEMHHR0lKxZgjs0VNR0uHODfbQudRbThTE0WGkHRskCKNwY+J05CCBeKA
CV90EyHlGPDZVZkmnBSePUxZDIOg5QGnp4ikiN5fqwJInYVhCbSDcTTZTv5FmkQwldvmKiCtk6Zo
wJV+p5hIghFBVjGKbmwKqp5kDBXuFYNq6lFYEHdQgFMK5quSybPhV+Q/LYTWXpHugKakxyfFJxBO
1AloM+nJ6SQ2BGAh+duY+7L0CAsJkdLcKxShB/IwY+MLR6NacgaiqhRH9twgJ4vwqxDY6U9J4wQI
4qEgjDwsOxIOOI7UX3V/xz2kbl+ifwhqW2hsXV/X+tqcTrxfGB3a7qSZGI1cJh7gGB7E4MDfjViR
Dls1vwL+ZuGGXtygbfvgrSlPfA0YxaH3ZUSQK1C7eBj/IXLPIMNhJz1fPe9fNV+1eJriu9heY3Fr
yo4pOaLxFQnP+XqalwkrtGq/IkC9qDwZ3RefzWfQbRuKbS2dyCUy1TVfuGts/rxrQUg2mndT6Ve1
W0xEp5jwNdRDsyUyaH8/OobmhCFGGKZLT2lKDhXFge74IxufVFI3OZy5CiKJzBthmkFlB9qW49VC
0Z4y/9GM+bd5S0+45Lgwm3aDRCudvsX0aEKCB18zGYcnTX+3VbiowEaRfWMWAOnK7BYRPPdW/CnI
6vibhKfkPbNg46u3CXuGuqvGTSThV8nTrzO6K6AffnCI5wFATF3MPwUbRz3XvI4EwuEr9IZG4k68
Z9zTZ+gCNg3+8Ue70yHa/UeqlxFSwuOMH3VVrbpwXhXALMDDR2AyY6QEUEUQcHZLH2Wx9Ujrq4Yd
qPz0MdAnMUNbY6utRvjFOSFefETrDKdCcPDbKjWHM1VaXRlbHKoYOAMukdtadjQeyOCMyVdXkBu9
1YQ1fD7eNSxsTHH49Ti1+Z2hQrX47gg/HLxLCz/CAoiJzAsPJhjfylYXPjFS6TwUPwdFOJWqw/+k
tMjbL0YAj0qgMhfGt9+f2iolh/pEG5CVkKcMo6VvTpr6DMotI5dO8mRewLcEG8Vu355Uw53/zRPU
XKjaPGRexKvZ8Fs6JhdewOM1rJtXsbiwbzvsIkVyFf8bpf//dF7N/3iTkwV7RmfYXU19jYEECDtP
FZsgwL7KmscQ7xqGB6aIzHTh0NGesAHOYbtNDm8+qNsCzZu2JY2iH5xwIAf6xChkXZP9D9DH5KvH
OQf9Rf4eMHnT3QK2GeE7MEFUKsDn7JAO8lvTQ7zV4TWStp0GWLeNW0dvIJ6cUvPfWJ5MxS01V2wZ
wWuLjxLdXrpa0dviRnhrXXUt7mOJO+XAksSg65SbbxH5bIcwIGBZz60XHBSp2jhsVYv6K5tpF7du
jmJnFeuw6hBYiVrKZo/hl2hsLda/IHYM8aTnFwP7kc4ppEtqPmOJfTx78wYJN7TEwOPW5iLBC8S5
SSUFCLocL7cTheKc2Igwmtc+a22R6Bo3rIE1eSZTsQsZUoPTo9hBtZzbYX7nA3WT/ol28bzqsyJh
MprJkbOQSDeXKsEZmsfklwn4BCgJTFJ7kM3Kew0JdasDVMP0D5PlMCuYJ25FKhPho0GmIvqUkDph
wEmVoZbJUIRgpU4ojVpkBkH+VWhP6YWrTT6wKKvPgV6sxtYyDG8Nwp8HDUEGbfVK/hieHNJVVs/5
rTxePpgXhsL8EpVeedS/GVoBL7RulfLU4pNf3Tnx1qNT8I7zm2dfGrV4pj/nb9CGb1Lx9N2Qf5H7
OIQvYXqrVDXGoADyKYREXPEyKa1lLx+K/kuu3ihd5ekWEI9SVA4OjNJjGlwWxjlT1dgySOeUChga
7YlHTf3Y1vfUc70IjoKrCbc0/GOM59IXe10QvliT27hasDqX0z1llZv3PGO0ZqykixOkceri5NHc
Ksx3TUMwlLcTCzp7CjOaD+isrVxcM/8Ovyz+GfojbbMeSDoPQghEX0ziCEe2+NySx9YqG8RVOSzA
PaAuvcJDDCgf4J9FVkUAOi5ikZbcW4XjPCTjEShQghaLPiaBbG+1CowRluU6fOp5he0Cy/F8DOCU
kiZYi2ngfmK4nnTQejbqmB0r8ADDcVrwmCO9wt+n1iZv3QoqtwdNwMvgwQSXlFXPNLw1e6ge4y87
oi8YaFwQaYdv3TpSIUWNrLGYRpBoGYTtXosMotnws7VGrJ8qSAvjtpLh1YaldOkqzD/HR2nsRy5B
jfES4PImGe+dIbANzhEi3OD55S2XJeHBUPEK0zBsA5LNvFuISriXq9+mQpnQwRquMXpT8ZtkMrBr
xJxA8lh0A4tDhs6TYV+ZdG73wPbMHGZHmc8adUiUGR8+/xeZcpmT9xxc+Y5s1kqyjLirydpi7YnM
bW4gopWc+ZZ1nEUKyPN1w7cf9iqkkwjUeIxIe9bpbWNZF/BVhp7AFUxiQk45tT/Yokc+Be7W3qxX
Vt85quNgfOT0ORTXa65itMOmJYnOGtWu4VhueDL8EKhtqVJTBO2PhzFS8kugw1Jq9so42NRLabZp
0XOmmyFdi8lRmP3JHD0+q8nvWLpRRHA6aUGGuB2Tc2PCIdklFrlW5wb2hX4QMa4Xr/yiHm0WQFUQ
cRpXxeAC8R4DzAS7QV5DZoub4utXHMfgy0tQ5R1hoKA2ZuXnPQHmqSAA9GPoFMr8b1wDRVR5iMMB
hRh5/rrQtqpAz477sMPZGNpzpqx82KQNveP7IB07lQS/B9cTpRa5MWvehT8ahFsi3Oi8lodJP1Ro
S/kl3QMIJgvvrEeurEMWdqzhmni2ah3mWMCU0mozu5uhv5NXsXcY2TGqc1Kh1XF6aJXBFd/MBj06
X8k7WM3VbJ1UQ7Hi8vvggyVdQrjD6js2XhmK2Ire6WxMVCdPQoWqGG6uBCIL7KIRKyaEtEyjs1Kf
SR7n0kTvGiknX37IFnucG6Dz8U6jtKoReoZ3LVkZP5q6aumpVzb71Fhva9zl/XOmOqxmLDM6/QpZ
40hEM7fK/rAjxSAzv0DbSkI8foBcABQ0Ox8wiYUubFvZ2Sp/gYG9eA3mKV1q6U+EyJhtMxAtIYLD
hWqfzoICMcbNYIxl7pQ/5An9+HQFx1vjOEfqyLeuPnL/DydNWK3ce86UwHAiKAjPTMxdXyXyOYL8
Cg1wDDmWuG2P68EEQmk8GG4zaQPOKT8U1ndOeBnvOv8iTHjoadM9U14+24Ee/fKXFcYHNX1VC2od
jIDyocUSQvptXbiE5vJI2+h3/nuBNxCxeBBuDAi/+5EhRhWOVh9xeGa4c6CZKFTKDce7HE3heG3j
eWxi+IrrHZJaRJEwDEI2/1VOE7gA/MuxQyyABOFhR78BE0TUHkLPFyof0njlLfiuuvAu4OVG/V/l
3aDmifXclJfoS/t/vGHLYw7OAkKx4shYb1pg8C0DPRjOhnQdAlfExKGOZrPHMD4m5SNXHnn5U0ZH
Tqqt8O66s4XTvbKKpvmCeQy+v6Mbz0CnbmDCQotoKwDbXz89tqMjkW2J3Ws9t7XpXpIPUG144z5g
s7IZ7QLEgt6RKN67c9vF2zSMNkI0K8qwGsu4Ney9EMJoj8DgsFY1omJaLj0uahu9cEV8eXQepcL0
UiEEwAktejpIhCpU0lomVSf4srKf0udIHXy11bmEbiv4zdorkm3ItPHNvaKXuziJ8OHQd3V5HARj
00wCWj8TE2xkmtEuazY5x2tjBe+nxbaH6zUcSXp1RDJ69mTc4G4BwjaZQ/4Q6u0Hy4SV/8XxuusT
DE42beJGyaMozxUiuzS+CuNPVONBJdEDD/HlCGHM4rwiI5fVC6qS2mVB6MSbjjNQ7UhEMXLDw/Hh
k4tFrBKzpjmP8bq08F/9ZSCJsFRqp1F+RP9qBpCAHBZFi2A9ge70eerdVDvP/lepy5vOkzu7asG6
IA9weJTmW8nPoUI0AaaCLmtKKRyQVDPtJp2QgSXX34ybwIB0/+oSp4x/FAATS91PHjF68Hol3P1X
PEpexMNFeN/q2wbzV0w6C7FhMfhlcepQGKGT5MyIFY/qxMQUt8Gv4NNPtN4m/QCREDdcGM64f0dk
HJP6431XKWQsplIONpiisZvQe0W0nlOX9c3iDnIrWEy09phyHsmZF23IxBPtVD0X2r5IeRpwZqx3
7r17coBZ6omY786g5nn4O+S/muj4nrfTAPdM4dalmwT6NOInbWjvGq6pHwFNNTVEvRGCZfvBKpdn
wo21GmPqUe8didDg/iJgtrb/UMOP3vtUg2MIemIezEh3uUQqO7wfgAwDbDFlBE1esOYKS8vRh00P
NSlOj7hNl2gLBytcmYj9Gr/caclhwOKJk6aCk48lWxstkugkd3CaEM2FN7FEmTNwFEbEWK83RXlM
VPGCIWc9AlJkuJLiyt7MSY7g+WaIORKdg6xlvpAfXMGBlFQAVyCDVsGPFgVv3M66qC8TSwAYVUlF
ip/xKYbf6ri3pFuXOSC+1rgNQKhL619Osytj6QrEU2VWX6KxZ60wEorx9N0oCq7f97Hl4Xo/Tc92
/FaCQziYG1/exdEv3zdBiSM230oXcXGQAqtiqULfCRKaCla2jFDX9nQXxHar5McQjXx+Mqq9qCi4
Nk4rXSlOMgClCjmuxRjFoFH0aoTvHp5ejgNiZGSLeRVIpy+B67UGbKBudY9lbkLfpP1UKGar8WWW
P7EHE9z7S4k+HemE6Dr8bxCnBhazmBIy96+sniWHGtoH2vDupS9JPHsmZjWldMqV7z4508aJ5GvW
fJAtPRKpp27a7Fg0X1aw143v0fzW80+O4Wp1tqgAzFeHJ2SwG+MzWSel3C8KSgoJ4pLOtMQsS+e8
qHQ0tP91AXrOeZA/tRrArjgbrOsx3U4N07BGo61UIFhob0rx6fN8K2YgSEmXL0blQT0Lm1RMTxZQ
/nAc+ZYzl1WiXpA/JfPDl/Ahnp3WxY5S9EJjtirswLyNxQ+lLcZsgrIeqv0Qgz85Y38T+veQXnzv
s+v/+aDe8hgt08LVRoq8YmlC50q12Ub128ww6SDe8Jg06GuxEpIOer9tlQcrQp8+4Y3qyqPy9giX
e30TURg2jmaCTcx4pZScZjvZgXYhhG85BfmjuIt8SIkTqQswWAsYcjSxveyRBje8OQLY7qU9EikN
Z0/GYhCfsFlTNw7feL7PsrN2QeeZRquA4C5bj6R1DDsC85AngYmTGBq4YXqO5dNgnDL/t9ZL5lyN
wQoceUTtFJ5LpAl0HdofEqJQwPVfwFh4NHfNLgtt7KwUoFOYb/2wGP7hpxOW0IjXPkHK2BC6cbbC
swbcKes2gkqymJ1RYqiu3LriwH3+1Ly75KM0h4k20wdj8mksG5ooFEx8ScdhO/YnUf8wh0Mmuorv
ihbOTHPmO/g5S9EaMj/9Ady7SDloVNx7zqg2xoGQ0l0hug0gb7Onl8ytwlqMSI0E4zLJRohFd0bF
bf7P+hF3IqMQhxNI8nznN40IhiUNMoj4tFlD0eEN2Pdw/mn+0ULqFyGrUIsYULxLD+EIY8+/zLYD
d9Bw8GQIgR2IOU0vbOdnYav8hSCbyWcQi3oud0SVcLT6NzjNk76R8C4jO+jWvrxHXjLstYuE0dGi
+WzJY4OLRCFs0biBNoiCA5PIJaVSTKoAEo6cv1mKpC31qIgRluwyTvHxGoN9NBfUYNJTcagyRU5X
9X66DpgZIdIcV6L0MSq/YfoNHrCMYmZ9jwB9xL3I622Iv0ZbLZKIV0GsHSsGDcoaaaRPzbXkTW37
I30nvk+PPVhlwJCflQvYj+EUHxdU2Z86S2oRffsoonTi20GdMcouEzI9YYeFnFMEAWAZh6xiM3Ga
TGmCBW6uf0B4nmnpMPIDbIM68RWy7VTaAbpqiDNZLfwzoBpMuofH9CXD7Aeae/DZVRRWeBIeMNib
WOB9hViq4W1NB1Hr8bO+AL/UgU1+jyG1dm3eY+EdZYTnsLyS+6q6nXrJEmdIHEHIbbWHBhMGZ6PA
3NqiJVADmAdOQuPdDy85Fbkavmdr/+ALHKwRms0gnNMdXVjs/QLkK70r/Fhy7XhkGVrvDrmxh6EU
JymhQsfUX2oVaTIy4pSEnMCBRNNXP7iZr3pTcDEDMSjg6C0UdA0VPjoTtbMCogV3K5Be5FbWw3cn
IdYTDZDJVWxixVQdYs4hIRzFDpxU3Gnaj4UxUc+JPX2GsWhr47dlmgiL0lsQlUcVVgu0g5nvh+Bc
a/DHgtxTO/DXTQFJI2xNkoL1dFzRxilG11KhL2OtHf7lPSQrVFhVDarDeqrymWKFEls9ZFgFAAMv
ZiZNI2CCGX7GEYiCPu0D9AoRW7YVSy+9wNYv7b6HikiCEIpVDLyO3+P4L0S0WYOwI0jjq9IDgMJe
wvnD7tYzGBcn+DdFZeN5ZeDDQRINyx2lGN56+FdwQiWXXlxKlI3RLtX/48VSEcAZQBf4hjplDmss
nwecwAArR7L+dpXGuXkl4qqfrslCxq97Sh1ykIhMxJ4e9h+MuWoZkJ5IihArH1ttfcrbncihDH/f
T8I0pIBbAYNxQXizj84fhxp+KOstYAxNXmRQOLkE2o+qCXSNEuyekIJGEACyA9S5PPuJOZO11o5n
txqz3IkyGhPFZdCLDWwwMamcQK0vMcBDnD57PCuK6dBm4repwOvvQTgRfATln9FTFnA+lI17mv0o
uD2WLMdxjZ6rveCk0nPaTWK0mnBQggAZNf3FRMF/2QAa48+L9C/iik3MKubzgFEfUhDVeEapIJz1
7d7Dc7CJ0U6im59zcjmCZQKMj2L48zP5G25Khr+1ZaR7fYI1zDCYKSxqxnlIitF/4Q1PBIpMWCab
pNQT3Yg0/OIDamooXi0JQrGJtpildZpDU7OfCqsD4DdcoUrctqcrAz/GSEKqHLj9QEjcnH+IGWew
cC5oMP6nByfTKEbr7S1Z44JsF2kn9ASI9wrroltu15/BugfQLfiO8Ylk01OAwaiDN+6Aghd8U7Wj
fCXIUD23KEPQJ3FyHNQ1+zkNMRhfPQ9cskmQUw7uLPuj4KPjbjzo0pvn5FW84DXQbuWFsLAhLcO+
JywJa66ZNI91HsqyRXhDaBIQ4LtTuEiIUYjXog2VFME2qe8MpdNMbil+UVtC/ZegrEPYp1+BNbS4
bpSTSLS3zIEC1ham98S1yigRF9QUGgwKxi0mzksl2wrBGpkAbIM2d6GzQ1lJUBcAt3HHqXxkm248
8QAURaxkGPfQ1YQCj1FRs25J8tZtKTl43WHgKJ2vYPZX4BGe4UpzZpAvrG45zggl01XFXHcF4Y7C
Bzb+JF6HkYZ1sQ7AbOGfxiaT1WFrJzunylTMza7WONFbuyntvsqQrurvGitMD6OBllY03gKkUlQa
KWoiecF6jysLWGF5RdQGo0Jr6dTBfBRh93Fggnhf/QreqUc+3cTXmf3p926Hwgf3ZTxcXW4rIpb5
B6xPWYOxwSv3XYhFKWNHGBDcy8OmloggAAEb2+VQ4fRmApqO/bFLjb1mXFPF3wU9TWZD/PS6Eap9
dbVCW6t2VosxyTIlyujCEqviQ0kWrr/XxW03W6csEG9I9arBch7fGrJ4ZT6W44b+C5l1GvbNqsW2
pENbz4OzZVLwRrcCO8bsAiPBdIbg+qv1gKxTqrjZ0CuwMd6HbcVxZ8C7zrxm9SGWtg2ufiOr1IIk
GBNBl7BBaTDVW7M4t+rG5w/p0nQ76NITsu1V/5yxho9in3PPxEXzDzYIhpr5tKFjrFMlov1alPPc
RbW0SrxNqexrZV0qa7NZhyORZLukOxe4vSgcUlqiRqhNG3naWKzlMPkAjGau/b3lfOBlT5KsE31T
RbsCF2ufqTChv5dX2uxNs/MxNRVWbF9FirsIyISPIEMm7VqN643uhRcV8f/UC5uxJFVqXHr6fVAO
7GmG4n/6Nea3QB+0A0pYvpltAPLW8auPcCaCXFXdNJqc42isGl3ZcFhg3RLnRODyMLJsm8yNwDyG
qrCyjMjVakSLENoCkhnw5ECvVkjXhugBljKzxo8ih3ylsjShKJaJDdr5g7+ecAcR7nLnRuIH5U0W
HPvmkwCYyDuBoSKYjo1jPn0bnBWNzIB6y/6fHscEWuwlxPxKfOAGn+ckWBza4rNOt361LaR8KVHW
1hjJ0+ypmgsMihD4h+MS5tfLED8xqTtyKqOaFDT9Eak2yRltcDPC29A+S9IQ1YMh34mIzrEqgAGS
pp/5eNExS9YN64Tj7a7yFEfXIaXnYLgaSl7BfI9JcIEeU5hXHY8nS9vKdEUGMcGzuDsHuJzpWD3z
4XF7yuTXiKugdG4MBFRY5ohOM7cWQVhAlrIXbmBUZoL+M2EkFq6a7pfDQCTCEMrJgNSQjrKIqaBw
6tOEzYovVZ67UoET/jkeHAi/TBkKaVCwJP/VJRfb2MI8dtLGoOEb8ymKhsN8YIcIc0yZ8KP2NxKP
rQSMhXvwhjwITQ+Y9lCLmOM0X0BZMOIqGmzxux8pwIKuFpaGQnQ7+5rPxcwxZ0KCtJPenMx5b3hZ
0DCb/3F0HsuNK9kW/SJEwJup6J1ISSQlcYKQKyDhfSbw9XfhDl706+oqVYkCMo/Ze+34kzSqcDj2
ihHb/+LDl6lgNjCdyj8Kt7G+2S0kqfFJGpuwfUQtS9GRf9K/Vp7MguqQU1GeK/M1D81dPGKD6oOD
35+QbE3oRlA6ZtGjpbWeBaIOs425gEr1bJfyHc4jc89InvQQSBmT3FwsA7ryIOFFQGTXw0AnnIMS
UXpU+61aRuplvkHRO9tAiORpRE5b05VajLr5GzXMkwmVCmm3CJeyGPX+/x0lK01RIl7nHIpLPMwY
0kIGlmkCaMpQt7QcPnVhvTk1UR+mWg5BRdIQSxRoQ5F6V1TRQo3c1HuJdbBnV+mDLi4q42KqaReb
FlBCYsYKGzIftmcy0hVDw3TqdojsF26Iyh+MxQAtwLVZcuHwAaTtz9GFt4mtlJ1iFldfAllvoFfL
dio4Z4EjoR/wu4Iknhpi+hzctjCmflFI4rYc8nr5snH1T4uuBXd4hNNEgxblC0KA+o/BJDmHHY9d
fobUMCMtoRXCQi7KdcuX1B14gPyWob4LNGMiypGiEyI5R/vZlPCFgZ8av46FZtc6NeMpDbiO2qMb
fRUJi68iQJxMO8FeB5Ho/LRLApD/qA0Af9jmkUwj+j86xOmVdYVoP8IBA8ykODDAIBnpWkr7ZKgQ
FNeqqRFDtwvN4jyKqAXmmxITv8b/OfGhRpkRmOzV+vSrcAJSGotLq3MSTsDgbB2lDSf4LCCzf4X7
3ZkveruNWFpop346EMlmm390TXnK3P7Vao9z8xCExzK+edwRDlPXGhxrUqMepfHTBDJo8hbug7ia
6Zriv3IPgw+cgaUNBRVX+ZM/XWrnp5+e3WA75NuUPr8hKHgQqwwlHYlA6tHav4H+khafI8MJfQTn
5YeM5K4F20WLbU1H4E3D+VeGJ9bvXyD9PXLNcjb2OK6WZvroqnuTEu/zluk7LV+Kdqev3WgfOm9D
jT7hKeMwDDZ6j9u6RoXEV61+GBSP/tfAWAlhPgIT2FRKPbXjRQdh2HmfMUwhdWfMBRsx6y7El+XT
BcgW31vbbNx5FvKNiJ0SAoDM4Bw6Y6PzU4RDiL9tF3ifPlWSIUkX8YNlEmrPIVdDZyLuDWKEAQnv
PEgFLspq/NGSq1W/Yw+n1pz0TdICQySZ9tASqpDcOvaQfvxa5+uKxFeVbamWWgsLs4MoDGaWH7FU
HBejhWeU4raz6akD3G47Td7TGOn70D7ttB7WGt08hHkKuIE6TFkYAPDtNyN2YcW572Fmyr977nxC
INAzfDbsKVN+tY5BNyTxqqZSn0JaHk6y4eyiySaixQzukzIfCbwqUC53X354lokA0d9HvESprBiW
YAUtwxeRfzNAEYZ/nltEwVAuNrlh5YnuXw3BoQdaULXpXlOU0cGzY+CovWi0jY2+8ZKTGAVT4JSG
ZttfI2s5pcS5s7pWZK22n8RO1mDvAE8o4p4NxrjNgbt8sOexCNz2RartXW9jZp9MYfmBB8zBg+Dd
h5ADuxqIv1xlbMetexU+RzwT8UpLVqGBqmittNc4uFf5K1OAIt627k6GtLqUIuaFQfBksAtY8eQF
lEf5JVDgmU+e4FnZU8KI5p0Nc4xItGN9yinPs4bgv9x4cjXieWd1gvmx20lOlPhgInfC4LrtKFMG
Jj5+Oyw0lv0u6Q9t8sVAmzRVQkAkC7Vz311EdvUABpXNuwNYhdj6gqgP1DEgy5KT8lCksJxM+9UI
kjP6NhnXwHKqDgBD+fTafJcSrJh+ZeVb35187JvE3WXYspfS21fZxgQFxkurr1J4UmcAraGGpeBg
WBuzTvjRfjjjjTlJHh8afcVvc9qfkNufY9khLeXZClDqkpTI0CQJUFmYp5HZJ4M9k5XTV9H/jNF3
RfAUKZTZuXPfDH2X8bJ2iAvaSK4mdDoiu4XhV2+g53w2ky9fvGryxopvPLTjW8pR50FdbF7krI92
gbzys7sClO1tdtz7qfrru33ZXPXprWIdEWfkViIY9A9Z89OaZE2b4Wky7GVj+Ie2yvaiM3ew4bcO
rZEXvRnW2/8+TE7e+BT24ed73vuvDvPAkfIUkKshDmPLPGQXgTQfOZpb91em8j7xlAbcuiVxP5rg
Mxqso0uf58zwP8rjrMav2yV72584S5xrVc7dQ45uFFmqo6MNpAdhNMOFUrUBXvWgOvZWg/AqizZ+
DdymstnJFPc8L/eOaB6ybNlT0QZQxAbQfWsLR7yZ7iphPAYPM0yGLjHsEABl7qFM0fdTtP2vrQo3
Qqzs6T3I7zUukQQfuNF8OzoZZmwVYCHDLsuz6DX31JoovGtuCuDQ11r4SI/BorjTcyiORnFommhl
OKDmfCN8U3MYSthIpvLOm2Gnf02YnYbeZNUUbLvQPOVdgNUE91HOAxtO/zTdQOjGTQwVATPezqrh
1ZJCGoblsdWsZQ3a2Bvx7c70Naan1sQkMj6zpjKvE8eF6d398jFhOevQ2Rcaq3bXA/Mdr/L5uhTy
WXX1McjUsXSCdB1ww9ohaGPT7rdt+sxIx2vwPvNH8LFWONb+RlgT2Yel4xgiohCuxrxvG9mxoyXT
1b8copYjzmyk4KgO5lcHkKcujVf26+ump1hAxTUZN4EO1YB4okLatXEZhukijH+66MRu3MeX4UL8
85kYNAjcEHKhUv5/Q8BWzKq2jmuendZ/HqMIr3r8KQJmEtboOUs/51eyDJ5bl5+8ssCBblKJmN7r
FFSw+tMJtRyRmGZsMp8a94n36MZflH9Ma//HbfbnkmWA2CKr1U3v3UdQ1tY3NTZntwi20xjb4Ga0
Hx80J9UVnEzmbkE//KiRfYOOasogK6ekd5kC90tz1DEKnZMlqSuYQTK/i8529yCPgkgey57zs6xF
LrZj8hfVzkrT4o2aMqLe2ucaCG8xEmJl72zm8WZzy2EFY0AeuXNaWrlJL7nVjx3O8RKh/5IfSD2c
RWEuqL1D0oWDkbhSgij3Tf+Wj0hWzew+kMsn6jVCM6vXjlPjLhrNv5rGsMn04Tv3QE4KQA65AzC2
HHmW26j/kuwAHYVJrwvsVzPG/E3XryvWdil/jgzj0OWLmuecsjk7ps2zKumxyVp3cSWU1ppjur/3
/auTvo6I8oOHBbwT0jzeAVDXMH95pH1vXzqAJCRDmKFah6b+VkkfyFu3DOLvsAm50R2QkfvBgW1T
YyvznNNQMD/yfx2wEKplJswuM9Ugr/DXunxK64w+sszAhWU5gMLowwie8+EUWViwg2PWsQefCVOn
kKtwqj+ZzT35ZX7Q0RVVTEfqiMKA1yko3W8rsg5QUAizbsHA44+djiX/EdU6kE39VDTcXlPRvKN9
3RsBdPYKLxu+Cz7lE0kvbzV3YzqWh/kxKYEpJeNdJxYzwW9YIx9pe4l1Xc9ZnECo9yGmzWuAlBFz
gm2zr5lKACGIyS976j3eas+ooDRR6w4WMS6+82PNq97hWRjB0fdwLaVR/NwAyTMS9WZKYz9W0SMu
0dC1xiJvhq2hfASV1qrsTFT0zXrM7hUu1rxJ60Xdhc+VWXwQ94uRWp5c8defcqUjHJVM+epxFY9z
wecdXNltXYgtKWbO0KdO3niau6onvhmFAix8qdDR2HqzyzRz0aDZV/iZ3aKEhWQaxi1ktplB/Z1K
PBtpT26jmG1CHVjiaCFgKswRKB3uNkvNqVHGczXS9FXfkjAcoIQovNRvlnob3xmOTkxE5PiskSpL
wuCCcXd/MxSYVAs/+9pv6LskkkfvtdXMtVdOW7x97HazdVu2LzarVK8K9qChJV3yZCOdFJg3TqH4
9dxz5pxFspdMFTsjOCRY7hMSg2I1LY0I9ivoiioe5sDbc4iPb+JRseepdawt89pc5g3hmu1LpfpN
oaYXPUT1qmFsY1hAKgogc2bIWubcDGdlEgk7DO77gDteBu5JNdV2qLFogRWUTG8bMrL8OFsrnNeg
+GTzZcf4tkmormNo/IG+N832UGoF5jDerLw6eZaPRCEZAQrpaLzlym7+l8hEPvueikOjgjPIwq6T
WCzSzzi7AvwYMWFnzQyTpM7A4ECnaRMl7x2kkW5LU6zL14HMHMtAIcFkzUBRUXl/YZZSmeibTGZ7
I94Urfmts8thUm+zCMP45oVfei7fPI0tDLlbl1TI/dD9v7FlONaFhxydb2pcewaF0gXwgW8iAAFm
qmhlSZLPy8NkExCXTMXB6H0eScZGoMIqRyFl90GndWg/kf1CGw5EjjsXHjgJh8imSIWpIGRnn2bU
rTqW8OBRAm1XJJ+W++VPbDQ1p/nVEF1N+Im0XN7LjkcbNk8ZAWjJKiopQxBPqQFi0S6d84fJ/iuU
cGAiLDMT0oVK7ssRW2Le8o0BHCSiIvM7AAic3XG4Yw189QLgMD6y/qlbvmacZU4O2S1jYmfo+Abr
MDu2akBC/cjbZh3NN56hJtI046fGeB86pEYS8387MXDvWJ0QPYYIhoADe2UZWNYwDBc5KUMFU6Iy
vQZGto3s/m3Oc01RulR+9C8sXmPDYI9vHxzHPAS63Kfky83G9jxN/1W8MUltbjvzu1HuLzBZN/y1
KzTXRE2PTNz7fuAPNLzbxi7KhkNhWEzYTPtoxEdjYLSdY+ZE1Ns37GWUSf6LhAEZnt1BfE4Ni2HF
2rbup7cuao917x5H8dKGw6HlqU718Jk76s3wplsUB6SIQzZObDKtaStp4yyTuCSNpQmcx3kabvcj
+TDGi+mzZOU9FLNnh9JYMg/WcGHNKu3KpfFiwVFaEDtEinQBPhfCmQ6KB9O0fQrPGqhdi7hT3yeQ
4jtWONgu0/Qigltf3jTSNvycfGcdNSNBo9pKyOmtEGozwT5xlH2HX7KSBe87utRiQyTlYIZ8Lu9t
2G3SXCG0ZNFif5oc5nlXbG3uIxedGR+ZYniU+nSi19Faj+Kjr6Z97TBFWzsZzMh42iiYzwE+rT78
SIkHQ4oNPWcTDt9C9ecRr7QI33qCcSc02pAUUE+x38PRAnoPTbyBopMyj4vsWqSvcgOhfvYYqdeo
+RrdiztsI2MJWIgEd9yNVfzsMPrpmDuRp9PgtmGoSC2x6Ji7lOgRVsFPDb6SYRNkG32FfC7Kds0v
4gfmfnLYesUuJUoSKXDPDJFILbrPJ4y+RDrADmEdJZ85lhH1WeqHgGiFIXviEQ/4kUqrBL0RH/N0
QlaLuchD7JalFNqFDi9jLloT2vrzVK+uvXNxiy/Lwhqx6dVOGa+cf1hM6+RfI1lN7lJ+kvGsckS7
Zatthsc8QOlaeQfceSMQmDR+TXLyhS8pahX6e907BhaAZtNe9JA/DeyvEasjUq7JyOG/9ZhAQolC
rLf+GtSfPcDXjjVW4v0Z/Xsx7Ikvj5PzpPDFWhsXcRKvLQIh0l15igUrzrxZN229EEa06Yp+G/oJ
5Vjwkzsa+7+a86rZAdlh+kLHqAfjOov6DyLm9vWgvzlV+1fCMMhyvdqo2vw1Sv9DA+EWKWNrjHLX
xLz+R0+gLp8jqFLcYOGusZGyMvRbGumVHZZSwKM8woP8+qkJfjQoMlXTAFllMTvrvLPhRXecD8la
ElIUrPHp3HuHvr4g6U/cs4SqBY7Ge03AdpMrTBpq95oTh9ddpM26VV1nF22wps1oclxnPEwL32U7
gZEX2MHWEmtYHu743KEiRDuFOTnaQjnFm1fZ27xewx1jY8WmHUvgWJ1l/DDDcxRsfSxXKaL4Lnx3
L90lgHxFQmi/4OKMKB7g0vxF4pm1cBWSlrOZBwhq5dB4ZKfSWOrRUjcRjZR3hLBuimd/VZq/DUz2
IfszjE0bvXpwnEOuhvzQDx/SBRcDgbF+zq2lMg6FtgWhLsVGYyRaHOq1+cO4gf6vto5BfW/pPB0C
Fi0W5x1CJEbNNJBfU7NoxnJjIqYGtO3Q8KIbIXsKPNlH3S1p1qErmHc+hPpHvzhg2Vl5ohbEC+R6
O8JDRAW/n/ZjXYQLx7hGdrsW3rT1GiLRsNvAKtA4kSEi/iN+tXkvsZ3g2mYybSzJyVTakQITKZ0d
LeNXG4yeQNm3ADd4ZVhfvTsv5S/xrq/jjcMAuc9j/BlYet3JJbmgXczO+YdXHACY1KQHQRaAyR0j
cFmIX5mti0O7SVjSbYxNv3M/+s9uOvHLzo0OrfGe/GgZFeQqP3UMBwk5iG6EchbfaD+DvXKW4qMg
GsVFFA6Idd2lWzygrrGUnxAwY1DKT2rcacbKA1f3LtuzbAF1mHLTYlWOWL8l0LEGm//dOSGPQbi1
UPco3kqb7Wy6mRzsxOhjxPiCzq88cd7CdIHcgAwCnKFn7FvuJRh4dfpDbTWyDEMdF/dP6tqcg1fj
kV7CH/xNFUUyEg2LluePFW0rP1seKQg1ROOVB/GZMT1+QnLJI4HCby2iVd+u0mTW1PPU44qBxpv0
R+0fyMzGB0mEM8j65TbgmJRPHtw1Gga5HNhr9muAuy4bVgIWmFWCdwCBuGNYjJDHDsFvbirjKpnt
Gnzov+6VOAUufowhTx4kKLqj/h29Jv84HEPAsQXJvapajQnN7nNsn6vkA8YUO3/8b667rTCQOJV/
8FKP3Q8eD7T3vWWvLaaSRYJMWX4XOdDlRdXDkwZemnerOEYkOj9yhHYCYTIBFVJT9eXCa39T51aN
5Y6zierpLUh5EdBCVlT+Pb80WfusBZfhI1BKoISaYhmmztoHB4fCW+DbAoSx8qhd8hqXgrSIGcTW
bpLvlQZMG7hAcpR1jv8kCFaLzGOqFbvMR9tozx9sXm1GlAyzztffWRqkVRpRi8uafSuiDYapvMd9
s87cl76RS1FdedyG4m3wWeJ3E46X1wLaQKN2+kh80Vlz+DE58O8AKDAYAYES9HsLOPb4VdZHDdJR
tiARqfhioJaLvZGfEGS6wly4zc3jAIhrFsXge4mWtZvgkhnwoblTO8JlDH+ZJNZWo/VLxyslH82r
SyoGie31KiUQAPoiNjibH7vOjln/QfNg1pdYq97UOAcfY6go2p2cXIT1ICfdu57dW/Gr4UaiuswG
/QAOdSIzRfuOK4kIiisaVbdR6NeZc+Layd2gWytzF7cwry7CjtGJoXwD0cA6Pz1n5iVvnucaW8xK
QEA6A6+ly5iVdb/HctsjiNF0AVuOf0XxOHka2D2XcpgYUr7hIlLe08myjiNxJEkMoIiq3mPn1CG9
a6dHgvHKieLznHHcILZjxrY8VRiYfMws+VAuBoJ0Up/0Odgz7ptG3egiogs8te9zeYLbtrfSbr1c
q9rf6dMqQgrsmhSNnOdNEyxZYIfmNTZgmuQPDb52VCVvyqreSOCpTKibddCuikx7600iLYvsue9e
YxztQXLze4GdnWUTeVwDZz6OkBZvpNFV6wYaECvsVP6afb/luwcqQ7if/4rgp/YYDdWMu50EEZ9x
WZdhyRjV+R0D52/oBc+Roy/1EAGCZ8ecXDpENZyilhhJz6FQKxEQjfmfb58iboi6+EVC2R4imC7u
gwoZXu44fDeIvOAfJFqzRb7MgDl/yrDvyD9k5e5wQNr0pKO1Qf511gr/ECc80GXnbkvEVEnKguSf
osQEh51vZTYtBFa6MGcIhdHW4DV3yEihQnm6FmShzfo03wBlDhE2eDJZZTEn+8QovzE6iVuReqZG
GCKg28D/M/fuMIcyM5emE25a2IB1f/SYw/COPxpLnKqU0As8DnHarAb1M40GigGHsBJqCy1Y+o2z
GABhVJDX+Ojg50JHcd6mKjoDRPbKvR3dBzGtLAROffKwO5wCCoPbX13vgtI/pDADQuI5og75PYaS
DuTCLIPT42jV0CvksoLOg5FnnO2JW4a3g5xYLoQM3G1UbMMiVB8iYLbChdrJcKWjPjFMD2kOG3rG
LG320ycHi2111r0jv/ZsNmxPFktJL67XLeLvyWHwPywE6+GeTtqbpVZds2YypFN2G6wyC5LcSi4a
juv8MLFKtp5ti1wJOFYPq2L0xt7fcLA7GUSymvbKtD/1gHk1ojBQPctUFD9DcxiJvMOGVUDKk4wy
nOkn18nd1Z1dLVnARSTkRlvm/BtEtWP+WTSvHeKTlIJbZyNMrvlaQynMxFxzfz2rXvN47j1sGlEx
YLZnaDOuJqD65KVW4K75RVRsJvNFwyQW+qpKcxMGRAv6DwEl0HffcpOwMqgJgNAW0A2RCY+7jt2f
hohOlGrFO8R9UBxJlx06hbCSaMm9hzzQd1F1Ykyd4c1BuvCNhkvly4ffeepcsjAYWYuXmSAy8+Rq
DxEBR+JIHkVLHnl7m3RaQASrGfZSAuRMqsCOCQSoEloU6zJn9eYJ4+IqB3M1rFlZsMG5ewktFS5o
EHQQkPd8b0hccxaCbSSAC/UE+UIvbxC7rjxj2MWIR1EBev2tD+l1+p1XVISNM/rUpw191VLAl5sV
e7MOIYSqBXKD369ma/S4DWcjq+Eu+pYF5FnH063NYtBir4jNniipENoWXE4xmEBIj238zrYwQ2YA
H2MTM7al+UISe5km5Hmds3B441nfO4inZu5bgZjB1mnibMLh2W/6fgEJ+CXR8hWHAr5EFhoGiouJ
LMKk7551C9eptouq9ZB/9AGbIP3BT3zWNaTikur358pCZ40auiBkqkcWLAt/m9LQ8eVa1M6h/pER
VH4ifyRbArHydEiCI94GCyAUzNyk/ZfmNNGnYFbVoUrA3tfUB1zyPVZMZpXhXw6hmP+gHBV0gQz7
YkZxEWLSIP2n6I5b9II+34OHv2/h6j7D85hF7SNHltwlGMQya2viz1TDLWEFVqXlFphM3rN2YgJM
fw9+fBqfBkqvyLvx0+CfLm19y+9wxW3EfoF+hU7Ijpu14wCMBmpousz21kZHieeOmzx81Ha602Jc
X+LbKP6MqX3WbG8RoxYxPV7RtF2PFKelbIh8fWTaxakuNS9L6/wL9HSpVRsLdJiLHGtCa1YMv8p9
aAkBvYKRULYJhmmbd9C2yJ/QucBNdzzNFMIJSHFkVreOerJzoeGzGFMyPpzWQews8D5LJ7togw+K
qc64EMgWSiscwC6xo3H+OpHL20Tem5XdYPkceuSAwHnagD1VF5FwC0Y05a1Mo838O+f36FFx+dam
vTxZBPogbhxYVPnmldeuc4lx5wtXAH1xLToeVlv7EpVfNRmuJQoKToNysFnJD6sdxHvJWvOiELLB
MXWj68C5ErGZlYihTlWXHlBALoJYLabp3eXwnmmQsSYXp9k67YGM8xAfzaVA5984yYAsf84K3vav
KlBmIuVBWuZWDNr3/L2SGcQcXg+pe99xNJyYVOJoqD8Y6QXx/CHku4pqCkXP/EdnhAfgNSM2j5lN
mJD0XiZZHIKQZr/1jkxL2TnYT48COh1AUzu8w4lI0pd1ZdzwsYzNrqvvcflPlAnK261mPgq7WZq8
6/ObGl54cW3xz5rPKH5gGNZnAi8OOnnLok94fLjERmiac9B7/I/o646PohbuYmL7G+PlqXLsRT8M
XEk1vmnhrnWcRQEkmsShgCtupJ9CFx266ygJV1XZ/glJY+P8MxOWpKWSjw6lkO2Uvznj6hAdoMsG
16FTC3pIHpHcjqX+3Brtcx+2e6GNhxrLRdt9jSgs9OELS4hLQ85/QZClGDvzsPTCO1rMLiOL+S/1
yNi2B5kwPZzE2vno8N0bVGsmco62/Iuw7vpz0Uasjj63Xrz7KUiiF6aitadtMBQweddZV8UX4H4b
r5wR/dO+se+Ryi5pxmgg+sDawLWNg8KZfjtCoaDkjT1hftZJyho6ZXw20BbHHhjd7Ci9aG8n9Sv2
B3QQDRDg7D3Xxo1KMuZNw1JLZom+2lYWruwkP8QpUhGT5MAouscdhccO6eeD5C5Bynr9JxgQAi06
GFBRvA7rSRppzyVe9iZ1CV0IacFz8Z5MQJWy79Jtlsp+dusEL4vcthm2UmbEQ6q/sJO/e/1LU40w
UCw0g6uOQ29ALCw4Opz6UTWzeK3l/pmtHDEpTUxINepUYs40pHlp9jElj8xGZtu8JHTwUcc7ejfG
X80C2EKCOx2JHwsk2n9N8BknAbdfvLQG1NLC21CDcbEdOgcuVAAWgFqoKdKdHmLXMCCgjGzfzOjU
Fo++spYVSwekaESN+Fi06+6zQoTuTs3Ow6fjpcsAGk3ufaUcOMowORf0a+2Gb2blMBdsVwAXAB2w
YAFnonCkynEzormuUgv0s7O2HgU3VTK2wLxWATpiLv0wJTevLg8ui9Qwqbdeqx17oY4xeOoiOZcJ
InYmAGFJCFBHqd4wGWoeRBnr1lwYwjX4i7lbtc+eODBUy6G4F4SZUfXMqzKguB/RuC0Q/UWIgkSa
X60I7Jz6HPv0lHafDTKremaOpObJbb2VZKVhqL+SXdtck7VEqGusExw72PgMfgXCGdpvSoMQ2Tt/
0cS8jGd5vp20i6U/7BgDbo35qf+XcFd7ds6zvS/FfSyIyZBLc9gMHrMR64FKdMP0IfUvhRccLHn3
CWBwHHmKyWUdCzwu/j/T2+WSaQjQkJY9mDXAuQmTj6ySjygI39B/eXMDFlQBOa6Bexn5Cbt0bD4Q
xjC2Dny+DX8Np9g9h5xQR9OLNTcVo3Uo2Cj7sXO37IxFiVj3AEM7F5x/mxBbTFgh5xg7D+CcTJQc
x90avIeD5i6Lyb6UqcmurmWHy1o2SsvnGKN2J5c6s4m6IpXIxIV0VcmpxL6faXQ64Z/JMVCJXeRS
rIvuOivzifHOWHab8y5AsbUaP9FY4qDMMHzmJ91m7V+9sAMesH021J9lEl0T3poyxkoBS94fKYJt
tnyrqsbOpegV8ghMn8XFj4i8+jf3l8bMnf1TUyxwHuhHlRDzlhdLPvNW+0lQjzb4kHytoBV6xNWf
hxiL4BadmJfgMwQtFtLWaOR1OeJvMlgauJc074+orAfjS8X22i3VTsyV7R9i8hpbvbTbTdO4Lf5w
F4n93hkuggty/v4HdpNGcu0jVvt7meOBnn4Nfk5BwI+dPX7nhWdVkzmWvfTcGylCr4gRuRFcJJtP
N7prXnVU4NA4bheN+9LgUjEaCqSw2WNKDfuTmXgL2Bzzm2WTMUQhufK0ap1zLTesf7sCNWupbUrU
7ZwjtBszNxbfYGo+AuSovktbpDYdVnmKQibDXdqBFa4OfVYiVbnPrwq8QfiGk3tuzmgPEJyIlbTy
tTFpbNl2jRe+sBxem8MpJC7HqjeyxBzoPsUGVSZ1XdC8lKwpM11RpN09VOARwFreKBI3MM0zlBEM
UU7TvKu1UWOwvZ/fw5zDhRkXkm0XlHr4EWTeW0hyGf+jKFYG84eyio5RXRHDYG8yxAc5+/CZ/Uc6
FVNXRX1j6CwjC49NJQRt2R1MkZ8Vveno0ttLhC4rC0VUWu7dvF4kAUllDI5sn5IABUmZnmNkF2wq
kefx6WWrmtWHVSIp1a4asxhP1Kc6EQdH8PEj5aEVCqtbLm/QV2x5DsTdzCWi403MqpUQi8nfjRpC
CRWJo4k2Y7h0RsdViZlSc0eU7qj9HLFL+HICpXLnEs/8At4diMFmYuTsJgmAixiLBEsSTn4+NKMV
0DPWtXGav+Wmm8/FJglvc5gJJTlFm+Q946PbzyeidONtQPtpaFfPrY88NZH+8FO17CPir3gJSigE
JV6Shi1K2PxrWGC77U0Ub277U/BPtJFmRyNBnfMpHfv1a4iigeqQoclLk2lriwGpnh5m7Hc/fwf0
8W6GgpquzAiqQ0i2RO7FYFgEIQvh1mQ5nFc3jlMemdZEQY1wkdzydqnmmPNmWqlWX1X8xX7N/6+a
F027IcBZlG15mp/s2A6WvfGwYV1NpY0kKjiVDa5YDM/UCZoYjpaNJaIp1ZKOExRCJxBB8WiaxOzg
GhPM5zqtf+WR+f9zsvk1tNOJ6bHRuluQnicp7zq1zTBRQ44u+l2e74F33Lf22rAfAYPKb0uGB7+s
TpF5EoxkMqZfnsq3oncAU4RHHwfGLoA2WWjJx7SbBI650t5azm8TAwk6mFje8gIW1mj5B7OUhM6d
p46ZXeMRRcO/zZ+wlyQ452oWoi7HoaFveomC564xXKnjjkcEVE3SD5c+Fc8JCxHe9cimGp3PAoew
CYVWPeW2nB+uqsWeyR+UyV+n1CrJeLJx7nksQrmpJoIAlfiWrtj50MvIZ5rITC8bBtIZrVLe2ntt
bDY6swiLXJfa8bEkA9soICSb4liDdPKh53SsgzQM+oQpGWO4E8w4WhN850Pg+hpZ6wBBXGtDvSWW
Lsj/Ko01H2Pv8DfPv6LA3Fk4bzI6YizUfjxuZcdUj7GlZ4CzLvcGBA/FXrFW/aoQbB+MPyd7aHKt
Zf1WUL5UarqMEsVmfmFzfNAxlmA2bYetjs98NI6mv9NK1ozjbr61e/p2NpseCq1cN+B1IiKmk4Mq
2Y5EHeuPjsF+m1HOK/0Y8ucECU423gFj4gmPn7Gki/DY2OVHPzuFPRIdAAgGbfuehHieKgZn89d1
yv4gcAUOc3hRWO9NqS4ljEq7IyMkM39cXjn+3QNZAfMLUCT5u2hvrVIXZ3TPeS4OeIi0jjh3zrRa
YH+vZ5tEHJ1mHkENtJZrA7BgvLeiE98hJ3rdPmJ0VXQcAnlrmO3nv2vAAs8GJ2S8X2RfMY9HNPnr
+aerOUxjLICQ1om53aKh+PIoj4P008Xn6MuzjxVE0RYOM0TXbd74jQF/riSXYj485s8j0X8bWO4N
fk6NaqCO3g0+QlSC7UNnOW1xJvL+jRrpYzyE83v7/w3Ia6nR+3Gj1JH9BABG4Ni7UGcVobO3AiZw
2SQu3hhSJZIaoc5Ty3VIjcRO7l0Fc0w3TxqqUWQcBR3CfMAP3pumn/ga8z9o1HnSnEdHLm78pYmG
ch7Wr7Wdip0eETSx6QC6Tjg60YUTsiDWKIawE8hpRkOhL4x5Oppm9R9L57HcPJIu0SdCBLzZiiTo
KcpQboOQ9FPwQMEVzNPPqb43YmYWPZKaBihU5Zd5kpC8ysJwNAGcwcgATsy4nzmC2CevxQbOhBoN
b6/qH4InPcUYCsMvjO0XyIT6eM7zbY46EIEXYIcR0s+oTyq7mD3i8gCJAupPMYF850rpPT9GVSBt
9pqz02j3G1T6f9D3PVOIDnUKAYoPER/IRcqPjp5ZuMjsNbs9zZvyHQL3KzukrnrBJQWLzWBf+hFZ
PInXNTZ8PGVv7LXi4sJ7mOajasfo9o58QNKnH0r+uHebcaBxzfp9FyNMM/o5YTXsmKui2FhrDhz8
xwDE4exSlo9nU9DLSe8NlRAbThMRy+UP8Wfrnd1ixiu1dvqI0eKTGlT8nm4dkk2l/ygaFbxe724W
htBlmxIHKFfzH/zKLn1pIR6AbrAx+pjgcYDA59rJnrvTwAYpxWSdJGCLPcGfYBFke8PGwrerbckR
Q6NDK3b7V192p2mZUHfZ1ZHksZLoPWHy6pgZ7sqb204UezKf7+5IfIb1acBLopllGfkU6n7ttb+i
fGkkeeFIAseayOdjFcK0XbIYcawqwVahwAmOrsvJpoK5AclEWQ3XsSOeeHo43xVJ8oVJHyWKI85r
G4NuzwjSGoiovaFoMGFe945PXISDFA8Fwg6ypY4U1dplaDWtgOBXv3Np7ZO6cR7OEvJoizTzf5Ep
zR1ugT3viclcivFPmslTX3RhgVCd9RN6PvvuuXmP0a18V67H0DGebB2CmP0ATdIhpZZC7q+HbTrB
X50YtOwSDTkzhdqWbX1hA1CaYBbgc7GG0wwW1TLa0G1fS0Op6nRm7ZE1NKLULcEeVVUA1sLfpuaC
iX+HOlERw1Afk4mxM+IkagSfMehall4aN7yk2CyZzZ5hoKeN0wwLGMqBaKZdhEdzHKoXvWEqACmt
J7/2znfhiRj4ClMsqpGVEyrgBsyIFxQ7RGasozelFGeAtwL57OBc92d9Vww31FBeXeFrl6xfduoS
WGon7CHoxFN6Nqr2iNKSjMUmh9YHzrDF5bxgVK+NdNcL2HrordiVUW5oVxD7xMPLQ7iRS25xq9NU
5S/CE5fJgJ9sdfK/IJjKmyXpQvL+qCEaRGhTvOqjOyTYSxkxtIR2qvZe8agszA9SDgIYihYVm0kA
5bF2nskOKLlTEVFzKu44U1AatK/yjAQUPiRxKtiKzTBsFVjvYFtGCFdPp0gmQzeaj6WFjwmXttTB
SNUMkWI69TymagsrtVymDZ9Vyj8yMvntZyM20z22b3QIlHFK7UaI3TWjGkR24Pn1vKmLgxLeXb59
zFUBxy0UejWxMwZEBP/c2z4NE7iXofHrN74ey757FRBv7aS2/Fz368UfVub45INsoEfDMzBo6Na5
D177dmFTdC7U797d8bzEE0UfRoiEW+TGV2bsuUI1VDwdKbt0yc/bFwcHSd0cMtWWi0ze8Fjy2ekq
MIU2WKFOUhXtu89AXdyV1laT6yrze6fq9vjqmCD4zPwRvczsq124SMcSM86h7Jl61JxroetzNY7G
UZHgLPxHhKMXSlBIZI7c+Igz3U0btowPFnZdegsYgs/W39fN2+juUv+75h7TIVbWvJX46kPgSDbE
8sUJU0ZefOncEEnOYFLeokTfutWwnlh2tPamwBlafm6p9Iv4Gx4hCb0MJUuEPW1xeFJ9jdSGdb8W
2d5Ejfb1SQV48YASQc6hm4nV8icjbHzlWh87CgPng8nmS6ni6hb2qo0umlBnds0hl8SDb+HBNKGK
r3gq6gnLa5HslgT7QkCs8042BsFcpcoRMW4lOi6pw4EsslUSB/kq3OUwFN9tm+7Qw9O5JbjGwBcw
MeEUzfz0mMgUIljNawNfTd0+mWiMnOkbXFquNEMUdBf913JeR3jaPIs5MLnrhU223HTaoc9Iy5nb
DuZMNDEXzW8JpXB9E4c1IXbofjHcYzl8z/2y93edRLHG3+Kg42njeBLjzcdDgT9xAIbgwehv0vZj
SDnnivFiMchIAdJY7AHLGizuuJwth4mNhz7foTdQgu7d2DwtAshVGpyi6WkxwblzR0qM8kwiWs5A
sK1Rh01gZj62AIpXrW5jcLJxuSPriTzhXmO+3IirTczXC34cvsDEVXza4phoVPKo0S2pycC2QzVy
s3ziNbeIWiKfzy6uGbP0B9VAQh+3rdMAAuLEuMHb6ubLwsPEbLPPgDdd+feIyafPIDGhXSaWjOa0
4cQxjVVuZ/jI3qiKVfvECic4AAxFyYMLPDPUVmtODxQZIP5nIOcZaibxLaGZHNkdmFt7XrDV9dM1
yV9MGAfI3zNMRPPGYt63W2ZlG26GNG8OTfoB41MDGJRo+oEJl5NMUJvRHqlh4RGsnpeLxdl7FKHt
M9XTzj5iNxOvrECVQanVqyObywghRk3VApauCmcXX4KxNJgL5k0ToS8lXEbVEXrBQ1zdOvepRnvy
aEFpddy3y1PkX+L6Suw65qwUnPrAg486rpv+Oeb051GLg/FGizapttDpx61rjNahjgK8jeKoZqJd
J66tKgogcY440zGhXJ587Rrlw23MaPOEMFwVhNzqrez3tCEDNKje1IKY41cdyLpFsPty7iE14bJI
eTbVtmC4xNFYdGLVg9QpyYXyvIvTu+o8Mqeb+ti6+aYzGlR5X9jqwjS3HhUxpvRIAwjEweyQDQSt
Y5ZaGn9kSDdnW94S7HvwUNhb4JXnoOzHCUAraFHER+ICDhrtN/p1AopO9rpi6WVlJLPPpI8Z4hdw
Hi/TNigYy0AbJCglbIP8VY0hN5BWK622ecKUnwaMxbTOANa4mvNdkJ8ndp41rTFO0lz1Qd81U7AZ
vYKqTOZnTN3taVjbkJ8jPFda8A6uxVSx0RLCXU1ekWcoswNzZaQ4yrGTqgi4lPcp5jrnIlbuvurL
SNiNJMCtGA3VC0ytHfAe9j9zYOD8Yhg7TcRlYShat4wrLIfrqFY7eR/EV0L8WXt06MhVa6nVoHnB
eUDgtD2scK8SLxqSnoLKVk25GjNETqE9dE621phW99EW1muKm23gLJ9j6y1n3M5YSdqrzL6d9hy9
ec/27/waDR+t9jI5Rx48KQ5Vj++iMp2VxTZYrcNGvDxGXkYxTnmp8fXYzmtXQ1LbJ4i5DcqLHt+d
/2adGK5GTInfXXrQc6ZxGTcx7gDOeo1xlZiYF5Qkk4+i8fPtHFOuVvbmdz1zsr+PqCPcM8Kk6ab6
7uGXLSZ5AbIV4mxxBY1UUJH/IJhKiP2/xwxeOJQd9kMpWch8CdUG1xuKV0PTnxouGgMwmsmDYtIU
wTPEAt1Q4lMc4rT+djAytvyqlZcc3bRNrjcm5IBNbNztGMa9wyRaGPIbLXkrMJq47G01lp1lBlIQ
22EbIZkHOPRZTdR2Cj5FZ1pH353I4MT12uQ4zBYPc02MkVCjCrhlTvwyUeXQ1iKMeYwY9rXpdzV1
pxN8lpyD9EuvveUQSADGKyFmn/lXz323x9BjU5lsW4I07r7uXwhVT9SpSaA9W09cS2y7CkGxy5Kn
SDw6Om3fJ1bjmUqnW9FcM/NspGcQtKl10tPntv3NvKMBTD1hw+EHpL65B4b+YcJxDgMS9wGpEa18
IcY9x5e2hLW1NTs6oG4WO1jf+9XjYwdTJoovi3YZvWddfmQEwo1Hw31A4H8wY+y4zwgpLHUfQjxn
4rTMZDwOA8Yq796UXORoE5Xz5PfTcSxVhGTXFtS9Lawtv75+qTh/DEm8nakINWoOBExkjQo7Np92
94r5CWvDR9m8ErZPeSVp8+lmz2XzSS7R54A86Wd8btiVERZSf0Oeb6mvXn0JeCzpbr0Omr/Ifgsi
/8Hp/lX1pgTnkzEsqFjUHYCcfYZIMoAAIJ0b0909LnsHokqP4w4xeSMZLFILsFoYtMmZ1Fx9zbWt
zGAfb4ADz8TvTaBWXKyYETkKcWrn4h3px84lDRvLF2tEm+0SHUTgSwz/GK2NJ6++W+q7D8I+5tWf
taaAvAkUMbqi2dSAgvWN+ctANY+PCT7rJDgGGEMhkZJCgPscrAY/eZg528GoQrKInbsa9sw73Nts
Q3imVqR90lVjn3I+Ml1/HwzwVcCNuOPLg0/QvsFL7els8dABmp6Tv8aoonns+SIXLLiRzzaGbY7E
lGrzKdOXV3+UWEyKl7J9Surtkh9Gvtp7zc8Z0ArOY/1IiBH6XuPulIe7CPvlMW7O8FxpDPCxj/zw
Lvv+p+EzqtnIdBikcYmSBGGwyEYIJ/Ge4aX2PuCw1kOWxho4EkbmZj0tmImAa38lw4+nvUsF/AIc
nXxDNCBASB5K+0NjTLWDN8abWvuGKEHcEkYQWhZ7NWa3p/jJeOU4Z/20R+cMeqS7xtUKVbELnr38
bkxPXf3UxuKtIt48Y9hZnM+cBRLpM6ERFC8mhxD80RUHOYrJQtvjPTaXSivfjHdqNKl0W7s56xmn
omKY9/YggGs9pgE7lpXtYCLp1p2yrtJbN0tqX5eL4M1yIKM0JSpPjYQAfaWK3vLCgN2everPfcmb
NP1T1PFcSfcJZXlcVBQ6UTeGEAruwC2eKTyH/uXlVHEGz35NJUz8Z/pvJjdCmxE/AoLgkamg/bqX
d8nfj49MCnwJKIhH7kbGTwWxeiHCtJQPwvkQOudc81/q7ZyRauiGYZ86pVNORuFTQYR+RwqRR7LJ
Obe5Feat07b6ggXA+vWGb8veVqrQZrgOMI4hX3zN6bGlTNP4tKL3Eb5Gj7DlLxcds1GV7iPxahUv
qdzyxnANYgB2DKinzXEyuk1w7vqt3ey67LQ4H7WrhabVPUinW5Vk4FWEmex/u+xbK9hyWpF6oNR7
rLcZRmTzzHO2ms1DNPEEaXTa4DL4HGY/3UtrNbm0Y9sxkMzl0oPcXZWBZFtcxiz/YA4ksbZJXE1K
5hpz4KOlwIITCkejPP6qcm4GMB26O762KTaF0gTXyzlnvE4SNoBGB3FlXuwUJHya7vMh32YAZvrp
lRcRdvhmBnl3YcqZRfssPAr5EIALkf9ZlY+XsAQV2UwIoygRPFmSeUbAatOXyqx+3cBYG1iiPIym
jsdYfKQqt7cSLMGReeIw+FgJNlXjPTIODdS1KsahiOxTcxEitmIdYOO5zyyK0rplo4/+Rh1Ia7jk
6qWRozr1hn2MODpx8HFrR1ERA0xAE/OmCcA7xy92LlH5xKYO6G5f4Nxi54ya47MFM5L/mIYinLzx
K2dkxFyKckGDGd4DOY1dplW7wiy/OlpEBv+X4lU4OyapcI51usd5gibGkd4cn0PmghxmAf6ou12L
ilmUxs6n9MtE15bwRL414v2JcmF+VtqyN2Y2fWuPiFWOuyAipaWAMWZ8w1OL8S0hDcEjp7C2uuFv
Ktsh3oETyhpQaJqYR0MhTUw6bCLp+Yp95EQmJGYEaW3Sh32UGm8+MdOKkaXOFVEFCdvr4pGY/0vc
Tu9G5Z3ahueHCD4qDctPUURUPY3baeZpm7tIyhlZQvJYTH2u3Uwix/kuy9HnQ0k8rlaIusY0hqPn
9vTpIGsTz9uOi0fCoQT1PIjbpPkPNvmmLyfZIflkoKE0nUJAMrvIeaojKrohwcYzA8u/JcLoZrYc
y/VkNbg719rIfPlP3uqBHg5NfgSdcB7wRqRMiXJRdCrwFxpGqYMY9Lax62OXj58sbX5Fi7rXkpmM
2eCDzcpPdXLNLQtG4NR+9Waza/XZYP65IGsy+lqXOUc7zoLkSGqeEEkQcKbSwaI6VsqAn2SHO6rd
kjLrWtVPFHxF9JOUsPnagLs5Pbs8vma9Yz+KuleP8kkrJdjYiHA6j+yqwcZSzEjREfuJJKZgfoGp
PM64V7OUbCuSLdF+QdZOK1YL2YMMOAeQhXue6s8ZTe9jioRBes1iy9gbyaXp+febHDd8MqRzXBxh
eP455XLwMtrvjDG1GW5D943AT0mHaJTTfg0FEKMmuE7TQgZCCxLmwYw9Z0IrmSoKt21rrSdM3pmy
jJFBeZuXX/1d1iz4Ij33K5PRj5l/k/LmalmcfzkiXF/Or42zrOzl5LCTb/AF549yfI1wCdWfls+w
LNVYSG0a0RBIQKBMS/44UAfhw2rIZ7ZHWK00iOyORbJYu/cYtYQTIol0NWm+POrBvkjo7Taam1E/
TxiGl/vgnelXJWsDnfDQeIeSMEo/YVTxvsbiSSskt33KjrxhdOesS7yUPTpZlnBLa+nFwm/p5fIc
+Mpkypur8DxJ6H3OvO8oPWqrdU5ILebfmJLZ8dM1I8WdmYHFY22iJIjWaUQK2wCUb9wAoOb0GPjp
cXSDtTbv4cC5QfKofgwTQAOZdE4JpfWcn3GDsCVSE5qSghngmmxvq63JFAgUrI/s6zO6HqXYpfLV
n46xv68qcMrGPjPAtJtXzEVPXaY/RqTjuNBsZ3wfVddrhr6Kdcmp/3tU63Ch43/YUhgLCU7TnOjR
4S2Y2CMTmA8XNcL2ycwatDf0YKvyu97Vf9oAApp0QOPL18EDzAd5z5PUtrgrIi24XwCt4s+RvAEU
p52RPtWGvVU5uHFdV3S2ONnVjhGcm9yDxwkhCPtfjj5i90x8N2nQb6rWfHaYuJF5mNjMzHboxeK4
tECcXToHiECP5dvsTMe5JY+0OAFfr3ury63VcwQBPPQqlau/9sUJxTLMFeoBXRdWVkcVSpM8ufPn
wJc8M45MGcIwRf1vMhF5nMxGJJlnS/830/sbiXD5U+4Wym72kXtVh2U8XBsD5tBSUY/GCstTn7XU
SnLyiTeLJlx9JIjJ5TG8e1ZySIFIUAMvmmojqtfesk+4GLe4R3A1gjPlo6e8kDvEwFbPLpsbTunh
nGVoMcd4HXFOtWL0oSpKL0SF5AMH1TAARTn04qcwLwV+vsifw4W7oHGcTS/dI/ri3HDgF5a3T3L2
NXEGlS7YKHE3KLjQiRwqPTltTyTq0Y5mY4A8Absw24rhojFZrJ+14inrNSonARLzbDRcI+z9bh/4
Bu8nX6uPwUUtL5oDJYiAgJkdptNes3f0fZHQlP4ucN+s3riAiGs1pGw8X6oznLkA50wzqTnpE+Yo
DjUUU1U5XAO+9TFHatLcY0p31rGr3YDBQL6nV4Xiq5iZoEU0LPuy4kuOP5XZZwMKN66MN6u4B8g4
uqCjAN6SGSz7TFBYh049fUUY+6J2OphyuBhED+H9bwI0c0YJEA44vq99cGqZjtAZc0FnKSJrkx5Y
cl+zFCGvzJwVj/ao21niL8bJGORDs5Zu/xaU+qnDFGCjHgYTED4zE1hUz5jm9HijzvT1DMGvGbdx
K1dKXJiTeTMMwaUtTLSukcASJ0ELOygufBydeoOzaCy1FyOFWTb4Wv/M/5M6PZ1/8scXEC6cWj/Z
7St388bSCPPJCCpLlqRnuCUy4bA1AksHUZf0glqIYaf76buLSpkbbM9NvnYRaFuXHMmD6xBdQ/vJ
0fZcWCa5rdW0443daiyYUVK1GGpVuTU8jMlmaHOl0hjwkeWU61oSaQhCK9pyR9EJXEp8INXKhLlJ
PmdtUE2c81vxv6xFYCjROJHVHJTUHPKv6BHeCz87+FXyOS5A31hevEVcM9MCBsngIH9siQxb4h6U
AVm8gadgNbXUCSOnsE1BV450gyECZg6j/UflymvKwrwI85BUKv3R7+KhOIx2SqOiownuCmSBiQ1H
75WkW/Gl2E6en1xbP7QLLeo+BK60UH6giiF0YbT+xmjfElWo6vs+ZSmO90ZhqzyMAxUWYsZP4aCA
iL95IC8YQe2K5+ASF2VYN5ytp57iZdoUXV6kX47PUy73lfRuZdNey4EdQuqA26vWC9aolEmzJsjG
H0cmppImAZFxUegO4rSdhGUxcPHW6avjpXu6Tdaadacb/JrhnRryArgZIRpI0jQliIYJvjz4OShz
7caavks6znpN9e5X3s2yg9fAdgl2a5T6zqcZA65r9BCxIDBGLu0efeiA2g8084UFBy5C1IYpBiJO
H+r7aUmSDUi9CsMIanwmGWUu7UvgUOM4fKjUGv0gdWs+YjNRPeARL0Np2JomJSBi54bGmbUQMcOA
bJ97+0/RzZ5w1ez64jvXyj3K7Iywqd01gEXBcPYYC+O+wcGkEJ0/wboBzW14zdr1IDgU3MLAYcku
u91fYZHYwEZn4DVc2JGnEUeVtxGzXopdq8bCPikDOD4G0d5ijsotrRs1TvUJMkOnb9/AeOlbXQm8
IJ9N/10mNffJecHaMJAe1hnYzdlwnTky/vdlMLUeHaAEwE3y6Ietr/0xaAdw5OwRb1l2iEBCs1/e
8jZmbWaszHXNoNr5ihySnmiyfrKa2qsIiAVwXa+K7IPDizd/jiZPGpwH7DW0vH8vAJFH5qMup1MV
1IdK1M9+IbYGI+yS19QTMKLMl1HSNSZ4mGHvxB5ro+4qB2P35+EXIAbFTV3uO/yYbTxe52NRTvsg
mL+bULBtNZQawUJo0qagNHp2ejgsjL2k+0CNssowX+KNAyM4Rs9QgYWq0J9t4kPJhHKdg8/h4Dzy
3TAw3lcjX5bwICRxFG7AAUh4md8dGR0x8+nz260AqmxteuOk/kbksWDG+jP79Aoq1+CsByQUWOwF
a4qf//m9vbXaQzVsxazfBk6kWoA7nGSmwcDcXTt+e1ChLRbGBTcmY/x/bj+Esv2S98xmIgBfPyHN
ANtwZucZDcxO4nPNnpl/+8YsVw1DrdyJPhcHTFnARzc5nFvMUNhnHNW3hm1Uw7FAocpo0EocwbSS
61IZzpHiCxB4PY6JDtSCRiDfteQGVw6qAvZQbgavIqfw1Tn3MmB4d3D4VEpvecZOkZhRWCxWGJt2
mPrxY6mYAFhQJrNfg4kxGYS3C0+Rq0lFR/Vep9VzwGelUP6usx8k3K7pdWZKq/N6zQGxDALqWOZ7
K73HQkHdIUfL1RJvvcrB+sr50iiOKUlUKRGNINCcYgVd0X9s0AipIwg1IaewF4rq/AX/ZAFC0LH6
o7r+B3YmprEhsuqxMWMqwnAU19yW7T95UnmcFw4lDATA5HY4F0k/ZIcO8mnA+GuaGc4zi6kOGjec
zSaWAEdLcHyGmIQVWMPMTPILKw04L1mdA9an+VRF6y47zgNob0DNzXimpgoKmTsd5jp0h3MJpJqY
l5wz/2ESJJkTCL9OQwsdUxYmPsNKkPVgn9qzs5+wsxEFEHMYBdvJJvnHmvXbGudccy5xQ+aMhTJw
vItbMXmEvgR7smQUBzmX3PaSk6OLCNEuzfwsSmZ20TYGhlVxykudFmt1y7HIYGiV++M/gzFf7DIW
83VKXcVLxLhvLAWrGCAeEk22kFy7F7UIeOjW+Uhj8vIy9RCvHC93VpOH+hxjU8yWL/EdLMVrDj66
qoyrwLeo9YAxoPqk6TnOWFOFtrPGm0FWMAvG9eCg3fJZZ8A0chbK2XjLWmM7ivYaxOcYQ2t+6Fj5
+uhKYYSgSrkTtKZyeVU9WWjBbmUKB4ZkcvyCAUNr1bIbjWzXcfWob6uKuuuA/uUughk10wbgxnbM
jmX25W3hu16o7Z7YphXTlzqU4FeYl72Qz4PXQnXV71RhuWtTQw4RBbQguMsTXDV32RlopJqpnyTF
Rwt2CqvX4IPgEiryfZvxFBFbBF8TkKo1ZcyRq21nxlASaTtMuWpL8daXLIZZa722OdDkvhVXVLRf
2wEkOARKE43yNYovmS+VATy7xj1zdfBzIBeAWTHk2PDkBRPUI6CjI+iPea9BT2Ff6NC0rsXxWzZW
L82cXbuIEgLwQYeh3ebNeBzy6IVTydFCHmlm7ZQJ6kYYIfd9H3JSJ03PWl1vGvrFW7O9BHV200DA
mpPahugW3mm6qWVPpXuZ/zFz40WpugmsQXA76vPS8+3CRjJRB2suYustb8vfuU73BsJG58O6qc8V
IlzSLgikkuzQuDdaC3deKw/GvBD1Y7NSamTGHJ5b/VLsRaDQUdOGA7CV/vgZv9kF1jFv8ZGMlIPN
XlgGfbj4Z51XT5+THgfrlqxrLikB9yWsDfCVMWVMrI/sBeRNC5j6te1z06xTWhrUob/wvGOflwe3
jq5ON29d92veIUhsXfKNM08vHh9Gkh5hi2PL/otZG207PWt+ozxlqykK0KkcNE6kEs4VDXW/kjIG
D0e9kVFsMepPEuhEA1c3T9B6pumiue+so0BaltB1+DVvG3kEdV2wWUqQrIN+LRrjQ3Byq62O8XPN
Rt7vOFI2FhejCXZ7kNlr0yOryZqhEAWxOGayxDv5M9gcMxnf3AbKq50ByC2R9U00GCLsXFQgWTMM
q639MmdiZmKaPI1gI+H99tT15JEWFoUqxWovAwiVwgAMy9Ify+pqOvc5Yshc8hrKYvzUergqNM3p
fnPMo/Y0yJJaENa4OefZXW5N9rw55z4XBsCwOK+FGzx2lNY38/jrGjacxlTuF6d87D226cRgpv4j
y1itggUhn42jIw1r1b/BmlnFPrxhjv5gki9JAn9q3i++vqITkcwj9h+6QtXun0eeptsvS91SRMuo
iOFc62lQDZaExxh1likPgLrVSBd196AWbxiAXmsXV2O9tWiHeRg64zXhiJ7/CzwKGOaFiVLs/OVE
8LUgI0nv+Q8AB9S6TsQmUkkeQ2n0OuuimzT4NklNQv+KCHVrkX/UNMgw2ciB1enOi8mPZtbwaGr8
hQwAT4e3YJDLE25AEHu9+Wcb+ZEwjQTsFrxoi0jAnE/bwuUX58z5A/NjbJKcp3q3NOuaJ8qDtBuG
Bp577jX756LLAkFAkBH09eo6wzAo66Zn68MDeMmPjR5adfuXW+xDFJdxHMZbVgBeUXhWFyOASESY
SXkeiXkMhfxUiwRyAvE90sqkaB3Gv/6TI8TByAEDpTA63McGn4sGJ9L15j0f4LolJlCWduhT9Nf1
JcTgd2903+blt4ZxOnjBW+M8GpXaF8fBXzLozE/afpXzX7v36RX1dgRfttnYnku86TllhJoVHSjC
pi2wZ7/r+dquEBB3tfRQzQct044dIkjZgCOf2mMwYNTNW6bFMAnYeTtl9uaSLViG7leOYiXtbG0r
I3g6fQ4pwcy0oXs85zt6L2AIWZWgGXw82svvFGTvkdGgGsBLNgYm/fhVqznEFblZDGtXzGhQM3uS
qYa/gU2VBze1TZtBPQtylAee0DTuqazWAuYkYlSgwwobZ2+/LLdh2NhBR/z0iqLlLIeloRk6z7aG
7V5SvDCJ7A6DaC86bCcygmmJBNbPOOpga0wWCf1o1/oVXX4OVmJwzAH+Hvo8qiDbDg4FQ9eAn559
EjaHpXiLAVTPPoPFJo9JR/AYMek/6OVzFpePi00Ty9QPDykrMxDClQzgxhII0dnEu8/5GLPktmO/
cThf5T1lYc0AiwgjVmC8R4H7Akf3QhFRe6kq8zhXyeNcv7rgJcF4s6HbKGfXHPUvsEdtco1/BYq8
3uzYsLF5DzaqBQrMKnAKsBGtdtFyHpcBdsSZ/Uyjj8gWHRAehbuHkVy3GWB/NX5pu4e0x2/himQn
6wrEVJ7suhEUHKMj3Ylc1tjVVDvXaeA9+U6EU6jjHcwWCjd3CSoESgR7o6r+WShLtSl95/ByA6EC
FGbWiQktFN0J7wMt1mHTaTBjDEpOPmaXL5w9xGtBTcTgt6vASjPEFvuYTcG5ICe9JOK7oE1Mq+mE
8QPWzUm2IKfxkOTV4+Ryk5vT/JR2BKcKPCmk/vDs5IcKuWRfJftJd/8Sx8bk0KPm9/xE3mdynQ7w
qnFgDCn3YtYwM8jenOZb097VFs7PbwKifGvbB5MEEndzjArWGCMr3M+SpfRMKzITtBXRP5e/We6/
1/Q6HQPAmK0HoBOE58ARGe9Zt9ZVw2dO30plMjGUXMC1l/82DWcMnNVk63IfTazQeN3g2CyLIkTx
MQFUHGkNHPXfNhiOjE7gfBB+MH2571zhr4vMM0Lifdlm0HqoduY1cud9qdvbjOPxkL1o9juhh6r7
bvwhJCBThlacYRvxT7mYr4xpWGA0BUXCjjVnxwQkKWZ//R9brlvDHrpLrMdSgT+1u++X2xivWjOx
ZUgFSCf0pIqyjKzNwy4yv5jD88EXG7feN2QJqywMYAvyZRckEfQzSWOjx8E0npVHtwQIYt6a9K8C
s4Bl8aSkwSV6VaVMwoE5AsBC5Zqql7DAgud2ThhAgLD0+cGtzbOHCk/Lr0voap6pY5YwDDm9PTky
v8YFYxsH1ANRElm+YwfcRfU+Qalkk5Qcauf//5cX6dc0eLATXZeBikeQdm0OwegxSgRt/zDRRmGN
3cZT9hysNqSWLGWwY6/ZfU/t8EwlKkoDT1R3hOgOFmBAQiKIteAZcl0A8BcQfJigM5QqjqR6xdgA
mazSw8l/RoSlNI2WlxIfYBkfR/L47x6mz0HQXc1z3lluRXpOgBRMDPazEV8Y2XPyegaOeHSwkdTm
VK1d6Hy21fymc+iZeBkwVpjWeqhlyBBzl/TaxXX7P7PWCNriUkxAU7HQFtt6poL+0WHIr9zdfI+d
TZfRs8u0FFlnbM5Two93EXY61HpLNZuMu9LyKlwPlIBBntBtCESed4AN8CFlR7Ws95uSGq6jX80t
XqfmMmi08yqEdC+/5wJcAfjyACji5L3VBFYepMluzqpiFL5cqTOESmH+wuwg7pH316npjjrBcdPQ
Hofhw2uuGzWVYa0dYroNj1YgefZWe79KT4nebUaGsdatxgwp8rcYW6ICZRkICNWQYotJsWySo0z5
BUIA0bWW6WvgzOduxgrF2Y5j9nhZvsoUYaOeh2AddMG2zYjWkxZjziSTzy7Y1SCGH9rW/BN43p3F
+mThtAxFw/tqrkCmKThxDgtCgdvD95FlzjzWp/lXco3MCyWB2gAZcaiUH91f+zADGA88TeLYCgSr
opL3sWxxHWUrnaAyYhshK07XPrOyXSk4S6ezA/hpTrg249B160eaUPfjAOEgrWSHFMlrTap1wbcd
SbRLN+JVk1f8NJFmVrqJd22AoOd51P0ZBPqr2XtoSzaG2iHGUaOrDpTauCYeZJ6p0ej59ahrax6N
zjmWzXxxsEaPYERz68YM5Zq2r/8j6byWG1eyLPpFGQFvXovei5RIqfSCkFQivEfCfX2vvP3Q0zMT
95ZKJJB5zN5rD3FxZWB4Bmz9Nvt6uOxAJjI95H517FWhk0FV+VSN9khokh99xNRSsBz5+ueImG+P
wCNGwYPN9iuovI52RsM1GY5H3y6GfZuvk4nj7Kw7lDq5ebLsDXAstJgebw5+rgjlJe+Ew5w50M/a
fJADChxeoFjfNTmWArRXaosnKEY701zrvkOyWI5pUN8IKDZtkNyqpHmK3Liwz9uRk4RdbFU1w0eb
ke3L9+zQ2pd5trEQPQb9hqnfRsXWxdW6jCAGxsRA6Czee38B+HWVeFh6QpSSJhP+4VLS2U5B852l
ZHsK55QFjNWjPa6LbhHjSg3Yy7Y/AuuNAeIBU1eDdUzjmzNpLuqSbFTdGs4ZuJEJNsIK8hD8jhZl
W8xiuPaHZmeIiztYOnZ4rvNGZ6YJpNgKEU967NcmBkd9vO7IIioUad+FnlBPS2A0MMXIu9X1o6d3
n2RooIxA9TQXGHsMuN3Mm3CDM0E8Zs14H5AkJMe2TIkpeK8DlwEJrOP8Wlt3VquQcOkvXDAZ6tdT
ta9qAqOYpCHn06LvZUTa6B/M1YTRHk3XP5YkdlcIrJlFDmfyKxdfgwYnFwUrLQwJM9eOkXQO+ibU
/vVDzhJ2k8Tbut1k6W/mriPT/yB2j+HUaiyxzTPlHdLXwLPOAux4D7VaXdk590kHWVoPTjncKEoF
FmwFDgOPHwG+u7hKVq/FxMSxWav+GLq2nxyymO8/feSgsk06R1MSimzmVLrBH6slQefqhh6kOxpd
tpj5tGh97Xus7yJ67u14elOpBTDmpPab47+eA23ZxQw9kPBWB0QSvP6YyYhlTtbOXPbMR6M/es6X
3WbGt4X/lZKRQ9PM2RBm9F+46I0/DfA/HvNwpTFgQOdnoMX4DaFnoGDLWagafpysVroAd9a7OEWL
WK6tACxbP9dbxBgrVytMmJw6M8j60rOwY2JyHyr/02ujbQRQSsIAFbBxOg5l/uoJXAZguC6sUYfk
JeIuKc14IReO+jYh3aj8s2mSV4SPsTECuS8w82NTNYfVf+/iiJI6gE2dUBhWNinm1snwk636QJue
dbJ5T1FsOozxCFRznF+1j8b3b6bM/Nu76pEQCwF41eiEWbPo1kp3YaM0w23gwReYhFoOEk5ZLPCn
IYBJhtwM7pzvb9UdGk3dsSPM2U4jB3Jgcu0TFkVdO/+0pSRHkGy9ptc36usTPomi/UavVLpbZ6CL
q9hfYVRnJ5lyEpeUdGWF1rmPGX9nS1o4f7jG2oZnpOPBHygQTE6Xwrh64waLNKadNDkb1m/jtmcd
SWjkv4RYczkAElL9glNDCAtLuSaGaUkJJec9IuxPnq2hv9pM4xzFq2neEeR2xBdmjEWymh1nSAyD
gX1MIG9inT0UGYuuZVV6NBKrVKUuGtiRMkqFchFILJZcVajqKZRxSzHxuDfAcW3bPFY+TXyeUTJv
eH74+T9VAkSbGkbo1wLVZcEwOeKbUBNLN131BTNQKjh+lZx+B5dbzzqIXgu+0ZVXWyssBBbTawi3
MKMbYQLotYvY+S24PmO3WDdtCJmcG6HjIxftGibaEj9fAqymrJf+cDdYCFMNMUpemgWnVb0e6mSd
WaA7oMHXKiuTwB7KA4E5PjVPGteGmu5pg60WJmhS6P8ZJNXxASEUw+UnEzh/Ms8in/4K2DaZ6F/5
equI8QdJia2JcnGv5clVLShdGAmI/+fpc+rQtHIzM/rXTOZn04m/lYiuE4sh0xCf45CdJop1jxiw
llhPRPoUxA0U3SLAt1X/N6/H9SLIlJR+faAuICHyBrCa9mSZZ0eXgUEx7Sb2A8B4De/ZWvmyn6l/
7PEj1fxzoidHPN/cBsVLlTHN0B33rFXuS9c+vI7FaCupYRvbWPed/dUW/ueAZ8R1pm3DMT952Z9I
++Q3nTX5HuL3zsHPwfJUS21MmVnHYqR0f4L6LRYwQltjYJtQg7zTrJYB9XB29JoJrnzP/XxJTC14
blzKWfIDvcPvvHrFkAQZtqHjC5HenojzeRuP9bqe4xLRXYX9eIItxnf0F6IM7uOI7XULcK9i3wmI
tRvaXdQe4wo4VjmvBtCa9qINX6IqoCy6RmmDxBnzH3dsFExbNTbpYaZEKwKAc4gRJbj8MfsJkxS+
LX+cNUMFzD/MKf8Qs31oNfdKXd4YSPjawDp10j44o1jmP4XlX6ALA3x/emJvesz7EfS7NIYg3l28
ADTmWoveecYVZI/yXRqE38614ucHPmso2wRB1LFCpJwcyUKfR1KYcirqud4Z9sxM0iaR0oNj1mDQ
edBjvkxV8uJFuK/C6KDr1TvKg6Z6+Crmt8Hk69Kn++IoKritRUUE8LNBrW1ShE4RZqaY356rwfMQ
ix3K4lQQjsXceBFM64Su2iXKRTAmyPaZhqCMV6BCgcK55rH/QoOO/EruZAnGiSqJCBtO06i03j2w
ctsxQ+In5PCBA4sSy9mHOsWL/jUXpNeSdaN2/+hEdYI1bY9vs/l1OKzRZME9o35oqk3uYEngCo2a
EwuQoIApC9uaf4CzTlF1Wu1XVEw49FvLtYmqg96ZGUpG0Ej+we1Xv7pA4evyGlgO9GrW0dB2SSXD
uMLq5AqakL70iAQ41JBWd1uwCD6qOVQW6DDvncbeAcXllEIzNBN5b12G75WvLYUSECRQIJXuNAUc
nbJ55UXsmQfI6LNBJl7aD8E5lHbsY3v9qnXZvjGAKFP+FvyVB5u9/b5XCXZboFIr04wPwi7PTUMK
oo+ZI7mndI9NA3yCe7Af/GsI+qRkaKC6RLpBHlJ89inB2vxxPhl7QXfqp13cbkftUslPjFSwNMHF
0On6XLfKvJLLD5/rvWmmm8P/6cavGZmsYvrq8OkSUfTmBWIxx+FWOfn2EoO6fOV4NJCHhnRFwfRr
dg+kGQbHDKOkRVQHSys4pfZRs0mxWM3RrRhVFeIx8oh6nlROJsJMnZM5khMEEqS8qm9obnjcGCoR
hxWDnCbeYMyZ6m8NcU+dO9861cBoEBXZ3f3oCUduiFFrAa3mPZ2IAbxHCrDx0s4+CQT7hO+o39Th
dxJhxiPajLteGWNRO/DIP01ErNEtZKzFXeLbrIH6T4K3XPHaQ3Hmh6U8YhbGh4zy2Me4I35Nq1+N
yaNwv8AUoI71iDRmxYkc0OwMFbNOdAQhQdzaaFOrBVe06pQdJsvcgha3mv/SUvNN37La4zlbuFLd
FAYngr32sCUlXF/NzHngwo6p/E3p6IvZlcu251bkFy6/TCLwfLLTg60l10EHZGIlzI8OJ0RZaWzY
I+pBw6IF6Dihw7VV5zp7juEnmeG1YF1Ub0+HASn+OzBSrdx3wzRWE/Iti7fYqZ33RhUnnelDH+LZ
SgZvHzk8IIFDcVYrvjMotyGKXh2n1xEfEY/qgi9sfnJtMJYeHWcsvFVVN9A3XXOPClWQm6kB94nH
+WZW1Q0vY+Q6zy7RlxYXTNyGCc7r7p/7WZdcN/OX03xoCb1ppMWXemK0UjNydZovg3NYHxiuiqnE
q+uYl1A232FpXoew/YV2/GpZLovyorqnOg38P6akSO65kqw9kUVnFwqKFo9bCi+GXyeDNaoTPP35
y3ZC0DNQfRDDDVvpbjLJr9C+Vu+Fua2ypTRfvPCmDs6+hoNL2jBVaBySx4x0tBz8ZZlg/smXjjkv
k2LgaJ1BvBr3QHIzJRKzaXT2EOcQGB4hK5zxB3oDvBcrOebexW6OjvuleSMqNxxTCzguRKhO9Bx8
dPHeMDJl96aKgKlr7MW81UR3KCN6NPbhx1YjKk+g802gh8htyo+ht8Z4slLCy7TtVOZPxh+a4nIi
09DIIaFKHxZngZ3PzGrSw2ZoRB5LOX0Ue5SCnGsQiwm6Uq8gnqKNlfgrAJz5MdF9UtGKzYAunIOP
jaluskiuWMeQC8qEXq9ucZPgWBDbPmk2xKIuhKR9Jyq3qAgAD17V7zlY8zrkzgp8ceqqBLpRcOx1
n880QuPYYeTG9+nBzF7ZiX+twmZjyOREbPuPqL6jmGAWR8U/zrs8CW+tcxyjizGRBI0MWcMOA5Lx
I8t5bW0fDjgTBlhE5MnFkvZyeETyK4UnPyUPk01r7m0a6PeEvwE6BVUJqNqd9kywSL2gtpvpQ0Yh
d7GZXuAmrOa0eLVhK4GoL6+tX1/dFuUAn7lbD2vPztYyRtSmW0RABGAw7Cr9kn1ET8+EaERA7wbv
dtytyqQFpudfoyg7gfqay4d6ExiDn/2MRYJ1s5hfyMA/MHb4TKNxW8/yemYtF/Cna5LVW0sr/ZWg
0i2TlW8gaR8Q8CiFfkxkQWOuHFyhU8v4p8btAPmobJaZeG+9YKvp87LCi5QnyscJnVRDjdSZ+5D3
P0UFVooOOjM5sc4j8rW1+n/3OWcc7q0OGlcxR5tEmiQ660fcswtW5aRJV1NHse9fi7Z657PCayCW
tA20viSLsoQXw6X9W1W4DPtwZ08+VDXOSK3GHvLJoYz2aBV42SVqEaw6ML7tRSIs4FSpplFp5EfW
Y8AJOW4j96r5xuv/f/kxh77NX7VNxI7BEydpM+OKpMTyvtRvbRLw3Pz3no8uQMNwghE1vKQS6LYp
OFL++wVdfoRfPKyY0m3AeN9qex/QpYElqiJeMgE104CHtvHUcQh0of5HtAkTzBQ+LEOqIdm7UEkM
zt34rJ4A9bcUfBzM+fyWQBo7wGPSXdXHHNoYx9aat7GCdJ8DxrdUYM5crgf0peqHz1mPbQPXisVe
Onynac2tgGwcjDHhbcrTE8sCXM30aGGzotsL2+ySBk/L7F/0ols4MxD9nleuObPAXEacHNxx/HPs
9AryyCGa6ANR4U+J3DwgHth/6vZpsMOTFgwX5OxGvy0cCxNluGGrSFaQj9zL5RZ2cRfG2pwtMO4R
toM2WcVTmkO/rQaIrkmvBt5pfDHk0nahdZklyh9l5J4q84RqaPSuvXzkyK7M8WDiy41owwbT3w3s
X0XxCbAV/Wp2qNCF6ESKa0yUJ/qikTyTSnfFf59U0p2rIluH3LzEkTf6F79n1ZM8we7gG3Rvpcs7
209m+DjdPqQhtqiq2fOfFBswKtO9GbGPyeqNJrCsgMRL1mIR8YqjiIdU5mGLze9MqhThY2s+VTnF
XZ8JQPGD0lbsh/qaaOW9HdwXMpHBASpSNmHzo1utcrbOk0kh80gtiiphErDi/WLa3AN4QdHRLMJx
7yf0PwyNSt04upSyzOmHyHh0yB1qz31JGTeqNynyAg4z9t8oBLPstSnYE1QzE4hqbXI+1NFXSWn9
BlqgGTnCcBX1qJYoYwv9KiMNr+NtMp8G8xmLmEdsn9QoXcq/rFFZoJes715Cay/XAxT2pmO0TiiO
y1fd+fbBKjJ2n0D6BlaMhrtxOm0fNt3OSeV58E9Na20mrYVI0H/pVr6V3b+xRYQnxkPNuajXSPir
J9jRLY8e0aAE8cEOmnBQWXxvI5loLSmWMaLsJF0ULiWQ8SXR2eK141+gPwkDZgvJil0NimBcwngo
yEmsScTQcVWLc60xve6f81zRnccELowvKg7UdZhkMrSu5HwLpbcxs/49dnl3oXI3V42laRG9M27g
sxnG/VictQI4enfQ5q+xd0CuYcClIDDcRzJjfrONnd8/OCIajdyk7q9UPCH36lIFTeE+VgdFAlmU
vlxg4+J9avhLcgeuYG/vMlyC6gXMiGmJu/bbl8j2OTjK8EtHwMgvqf5rTMmkme9qdoCVC/IUwocY
NMBTwLPOUHdXFlm0CB2Gp8XYeWiaU0gGSzihBcghbVcEjNsIzlVQ/EpTpKc8RTZ9A3WxdP1qV0aM
zEpn5VivhCHuigvCpG3s2ohwqJH5XOP8a4fthk412ErxwLDlz/FNYw9rMuxJNOQ+c7lLZxZ1KHJz
vHjZS4KatWfEbaLRAm1buJ+STPoy/m1P6in2WQJA1auTme6hDHmwvpDJLXlRW+8eeILY54c0RqUS
37A0bJ2z+jFF/3CK5DT4nPwaMLc4ONt8Kim+W86nxrwHsBdm6muSAWAGNe4/L84BofB4zNd2YsyQ
jGWJFtY4iZg6PtXGt9QlmDPlB3hx/NuFNYwtZSVQg1qUf1diuqtyL6eXWYuItlpgKdBSvMkMn/lk
klasy007ej+iBMMzwN7inrUcgrimkzOnNx/JB9Jf/31qCbHpxUeZ+R+Tofdc4ovJE68V108tx3UZ
wv0lC4ghXVzbD92dUHfT3cKNE0V1tjuYU0Z5IMKOcvdTUswx1FF1JN3kQlsDXOfgmVY5ht+Quy1j
FT7SKXqNzlYHYwO3oleyXcsIf5L/qjD9qAArhGG/isMLw8g8vupokrWuvWcWnqGk4uvJcrFm8c7X
hrwlmb8pY2n/Axpalx4s0qrdnHxEtfy1HFRkmVv8zbX6Jy+LaAF9Yeci+2hhjlX0ICNqGMZbo4Rj
F7u/TUWGYKXiSmOAKLREqmAOkZ/WPx55y90wElhLCw+ZbYAumBkUl5P72iUN9KnwIyrE4o9BNTtG
8moPtLt+SqgrEvUDcV6GC1ApixKduYeLkCZomeZtjVrfx85LCHC1XlH7HUJyIRghZtzP8ZsC6puJ
/R407U/uaIwBxTfzb48hK9VOAp1RgphDiKveNmSnvdvtnaY8V1WzHeJwl5oHak7VG5masy4IAPf/
TV+Be4DDWctjWr57wYPlbWo81cQiwoij4nsRnd1RHAA4ic213Z87H0GJWb4TCKtSHBGxloe6Tpl2
ZgGVbHRqie7o3b1GMN/CI9siemV9W8zHwrmrs1LPq1XJXWJniCRgGqlmzgB18QwhoQIFqsdXHFDK
MT1vHXuCyAXiFtCvc1cfeerThE8kK8//LI2J90y7636qf46rGeWk522d+Z3jt6DhTaJPbDoIpLDd
P3T++Ih7UJbVvmboq9RZQ8BwxOyXrce72YX4BWxJymryp3/NWYbEQ9Gg+jPgWROYLfVFcymV2XgG
Xec5cpnh//TQU9QmQ5QCyrU8k1LLEYY2x/cPTrhrNATQ+TVwem7D37x4evqb5Zws+dqAfTYI1hAm
FGYc0LN9N+G1ToHHWpEix3wpppvJrqJs7lZJ1p4cb1LOx9FDIuLoXxYroZSUwdjrz6CWw3OQ5DfC
3Yh47JgRjWrbbOHUI1sQ42TAfrD4bUWyn1HqDTZ6IQN6ypzz+TIKiXHU56ZQkIs/WkD0zJ5BFbMO
P0TVAQbGYF4NMSvz9KNffFqy/5ONGN/7U1WC1dDZFGaoIaAwkSHETZ2A816NNpAAz7wyiU4Qt+GR
mNtuZ0wzQDybb2x8HwKCQUo04KzNVtGYLq3mrvHCteLZ8/xWxMDpxj1aggVjdDNFyi/F/xQVq/JL
Q5lAbp3FmSZHcB6Tz7ZJjZy7VRtvewRFKWImszCvmL4JdjAtYqMnkuR6hnJsxwqHHQSPjPbJTpEw
G11BhyOYW5dZ5+/QcbgPV3XgN0V4mIzy5uo0spbuXbxpr4/6FzLl1eTKQ0ixYyDqVqVLd6Im6eb6
MRvfvSQtJgnwUWenuAvYZxsrlq24CinRazSI9UMBbAqED+qOIlluGgOTQlbq5OcMq9G396Qxv8mm
+PYsWirdOLj4MNpAX0w9BCo2wWReU22Aqs1utAR7PUg2ofDRCuBV1NiP0axTJzTlQ9LzW3sqqW6q
wd8l16oj7ksTJJVwejXnZiVqOgThcrwh4i+DzaydJshjDBj6ZkGZIdn+zR7ug2YDcNIpv21K8gbI
Y2jGey+Es11sGyIVUOmT8wRNsvSHi9vlB2O8xvWjF9c44gxr9xbPmPrIqzKinkRTV9SkYpgLgqe0
qH33U9VbC3n1Ylb3pbbOKwIF5/vE7S6EvrT9OxslnGDaImwgWtLfuwRnzM5B7a/HmMKM396BFcK+
QdUmIV+2rIIVZKiwEIcJ7/lkYX+dGXgW2XCIrWxvJC3+YSNgv8LnUSLrL2PxyCjAG/wBHmrDZiTX
LAM9xFJ/67TwdI2QbVbv1LjXR+Q0s8U4pEp7fVXlTOg60i2JeRjAd7MUZbqg4hxC6iLmDkRPqYQy
65zRwvjFrDbszI/SsxjSpTeCteQ3iIc9zSgDZ6fHDiVuuQPfKHRQxoJW25U+SnqH34ID5jZ2CdRa
BSDPiA60Wgj1UfkS0qL98QvFjC6YafTM9wANDvz6piP+pfEjrbq3NmKkAIaDwOBGlixTUiZ/mPO1
9MR2jecZIjFn6LCWNprNkIwwG1/RQD/iUBmU6FiDQO4T9PPR1uLJ8xq+DjBkA7DtgYLdlHgsgy1H
gSJ1EWej6dwsPgx0g9hFg5SPlY/AwsVKxYO/FVj2Gjf7CCD2/9EFO5II1dUxzlKsZ/ZR+k92Iivd
qNbCy4xFaf3kFjAdBjzfU37DLSs7NpLXxm+3+VuDuzznwQCJ6RDK58uZMEluBJPbpO5IxCrzN+zy
ZZP9qI1abN2xTdYOIR58m9A0nGFP6B64r31MipHQZ9VmMx7Zm8/hyOG7jteZbsM8696imSZ5fDc+
0mDnBMgKBYcS2yyuGSxui1Bi3+TkIHCAOUC3QmxwwS4HFJdAdPW+eg00tGsnTqq/YnZaYtko12PH
oFFfyp65l3Y1XDiYwr7aHh9sbQBwsVosu+aazztElmSWHh5o3Ax/xxneRpxi9Q+//vs2EbBSb2U6
U5aTRdelArKSND/TjRC/aC1cr1qTbc98MH+vmyEDu2pvEBu7a/csixo2IkpuQK2A4K5mIija2426
rTOCl73uQMEwWUKFzNbDMxtvIc8a/TSoVCA007ERN34z1Qp3BIB33ca7GSEgYq1YA2SM/RbWZYiF
Y4G0ZD9C10GrcQnUyqhfCzQaNda0kUGIU+yMlgwUfzm6YhmPz975W2P5kIIqF2NuALZ3oAjDql7p
J7W8DMRwiJAQaf3T8hCpf5YdRnDtxHGpnmnVOGS0rn0AAN+6e8yps6tFj6fajfAUVJ8tjk41GukT
ZLxsMVQ4n6C5TEAhaIb+1yYr3CzfEsd/CcovT+KBihug+XCLMBzOLkHGuruv1FXTaQsncQl8PkIu
xiYBD4ZcjeGnneQhonAnqQOZOcyREaZmbccbTJerTD7rwq+3FjxriS2hHbaubpVkL1EZTwG6ncqb
o0ViRuzWNMyVphfgigD0EIJfjS69IMJx2lRYwdiQRfNXI0fqRO8ao7mKUhTkJvP+TGBck8l8LuSz
nKmkSsR6UX8ZdNgxgJEsvmrUC3H5pumHzN5YvY/nl2Db0zz+xm70YwT+MkyYHAt2pKAQTgAzX6P4
bx14chngdZZl9zYecvbx+spnwEAvmTvboco+jNwmnY6yNVobMZuBecQ/KOZbbQR7P6Ayht4FhCTr
zVtctHtnfEMiG+TRibj5CPwhwhrUifOfX5wKG5OPTxAuh5wxSd4EDQAEVViXv+glKZHddS/TnwjF
X/rmBOPB0bMj4Zin2bVfxNkTwaPE7FMgNWWmvsxPWYWFYo+wXKNJBcsaljcKCQWMS9y9ThUiiZfh
PynmApc4aSZ97j4CliC1ZwoQGYlySziLu3NDHtRoa1fBTmu9zexa2xAnIYIzjPm8B4DZEE+z91/n
mEQ1J3l6ObV8z8MvuTixhEX+mwbEaFCjE61c6mADoqdNXJJVlC+xFe/GjI1fYB+zMD16s3FsmvgF
kxyPVDrgcOvJo4wAAAUJRwTlJLAr4Amc9CHvHh7+hNA3NpuGtrXI6nKwyXNImOSJRmj6tIKbJM2y
T8y20/AXGaWzSavxVrshbpCep636UuWBQGk2CU6/j6wM0blxAjWg9IAngv8CCzxFkbVDGR6NPnsm
BpeIe8tmW/SUJYhuQgPVbChbbeflxd+UrkYwE5ndYutOjFhDyKR5gUIlxjwAEz4OeXD4WmkpsCK9
aYxigib4TMOdwyNpltuohIDdZCBzW2Y3MrmHPg07XNW+n5fzNJ47m2mPksQOFSVmzGBBr3JcEPHC
rue/evyWpciQ5y9gENP4q0fVkxRELHFc4vgjKGNyntUw+84UhVMvqp9kbHd9M7HEXoTc/g18pN7a
dCL/bNQwXKPQkhllIlnGnDKN6XyEI+Y7pCgLy5oxaEdJdhheiGrL8GAH2cIO+fKmFjWoI68cauh5
2t491WX/XijsBTOb0j/5COJKMPQllZfUOG+y+Bo1m8g5wWeBOj2TJMrrTE/PJoa0xgW7ho8+CdcR
AFJd4IV8GtQBzhjvGl6dPibYKUv3kV6dVcAL+TIVc1PpegxQoi0V5M1t7B/OlDm23gLeXoJZOLbu
ORXqbGurzn+Kalzb1XRKe+PSItUb7j67AibYrvjV3Hy3LOghwhERIpJdNqTcYb0AcToOpzb/2xQN
Q8QcCVHLpjqZgMG+uuzaiKB4Mypwsi3R9Vh6xSL35CltWmg2WbTM3ZRIhz2StQSjDRLS3G9uCbWV
G69N69IbXJDBoujcXc1kOQ6N5R9zdo+1wZEHyzQCCs24MzUxVnaEoaG4wMA54woqrbNPnFaTaT+6
9oW6IGFC14DcsUZ0OqhnL0JaOL36bZ1jrtNM+070zJeQPFFw4Fy2bdyMKbtTw7jI7oBIS9ZX5nip
/y/O5Upxu/T0vUzMjQtbZZEm7b7xwDlykrGxS94Z6a1tYa+s2btEJn4WVXtqHXaIHvR2Vn+PyJGS
F5taIiCkUoTtVfhUoBVuGHS6/r8+xt7uemvpgVvvecOR1bkMMevB31XDiS9Gms4fVT33iNsNcaId
RHGHkC+wcSviM1Oi8yyHg8zOgCAr5ZXqHk26IzExMg+Gk1EkXEOXi9bAJnFPHlq30WKMX3hRQBfr
yrbtX3Epqzu0MbmmGBpt6tLZjowUw7DdDw7dtOrMqJRRffX+ISqyhX+rMayqqe7M21rxsy22CqKG
QJZ554gquongLofBehD1AoUbkYltfAyj9opDD1UBmG5Rd4sBhNo0lmSTw4rC01pIbPg89VRWoSNO
PaN0bUugF9+Av5g1QhbYxZu8ptlQb4BDncb0J33NHYQALN6X7A9yuL7eC4KliSs24UVNwGopuG7O
0rwyXOpW1lyu779j8Njb07HERUcmG6cv0ClGNVyMdjjT2WHSmqcbgmlcW8mf1MAa7NNkgZCMkQMs
0pEhDIgxcCl/9VTDqRa98iDXUcV5Wep3yjA1OExV3ZpQ8DdjdsTCsWuoIhpGUm5dLCnO6Chq2Zw6
l7kCu4eIfYSgP7O6eEfqQuYz5KUudAt9UYkcnAyaHNFfg/igZ+EBJw8SG29rB2y0hbXyIEkVxa4q
MFTvbHNXmd4zMHG1QQ8SbrMTTocudSKCrEYrWnC+Zh0OtsndZmX2QP98yjVcIXrc/6u6mfFHbuiL
xLaJCi5ek56bsLkia3VMR52weYvDwJYns3tqIVnm/DFxQalMj/l3NAHIL3rBiKoGu5FYDzuosK/B
1q5ZDbDUWDcxr7agFmoqrJym110VrbpM+rV65nhkVh6loCrX/PGnk+Nx6FlKPHseC9CfdKa46iet
FEt4MxWV0sZ3mydxWO8z0LwAdYUFlCXuZpbK1d+4JzPrhPzkD2y1Mc/f+TiWLDTwwYRV+oq5Ii5X
CWVhQpGdovNx03LpIZQdZXAVxHN/Zi5jAkbskh1StnT4YDJaFkl4eMbsGKRWlVWrmkmXKlME8K6c
d1TqTyJC8VIv8tHcqoFNovLC6ofC8jq8wEEFwFFePBS3FfPjVPB5Ex1ZMsdiQVHQLY0M5fx7QZy5
KGwVYAoXAE0lnXjNeMbiEVlafseatL5UA5IxQxabsM/2tmky7bmGAWl1CVp83mvHB9YW9jvLeFFN
UIk1iYIXfV7DSPCuSmqkneogUX8Nrtj0GETIYALIQDlOGHY7LaNV+7eJkoOsXeIECZSYv4qOnivS
XvnVdipjyjDhwni7HMFCljIrY2XtsWTwL5WWrzhlETgJV9tK8hki6oS6po8flkmXHZRAGu0pwjao
NQv+UR42n4jnoSpY0OBGa7K1N4svE2KO7bYbW+NQopUsOFalfHQZBLUqftEcb5lP3zN+goQ3pKBx
KKdfZTRHSxuNdCFEtbhogivwGsq2g9DV8dbCQJboPXvJp8X9CSA+JFESsTDWiyw1mBsTkkGboD4h
T7Zb4b3prHLYjw5Q/YiGveduf+nLZhG3inuoLVUv02v90ocX4TuQJ9CDK73OgNwXIDhdACABBlil
RRyL+8GJ7PF7q7d6qkNA8NAhjRfL4A6Qj4KW1Yj1S518F9iJbY0PqP+QlVx2+Z4vZQ7eDa65CiCf
P71Syw240MrPlI2D/u7iE1K9snpcGYKEosH4WeTrtiQplD6yjDGIwLrn9F/wbFGDkwe/nzi7FSKt
ZgigW+Y7Y/zfkB1LZf2q9UxkNFgviEuONbTnWFva3wxdc8gnxD2tPhrf4oJIYDLq7qY34YMWXzbA
0RCF7nlrjMR+EFzaJzCloVvSzRnoRGpS1Md6X0rs1HOw0MO/UGZXBogdJ/jkoo/d8ugLbRkWBij4
7ts0VEYx7BKbDyDUlFkCyS4Styqt2FkMVFDWwjaVbf4ZsKqc+TvlvMvqexmRocxELPMQI45FLtz2
xYbmgW7f3lk4jLXLUGv7gOW775sbs0YvrLp6nQpoSoFGZ890sM8jzowBzYGO/Uq4xn/w9UIH2uob
X7prrZGsv/BjVxnfgmvqq0J1qHI6ZhhQrDk6+o3gHYeqak1bRmeLISquVR99tMhwo9gKXxSKI9de
Qn34N4LM6fWtyXLTc1njjRG5vueUyzIewZXWnvo9LT7Iym6WDkeTO/42SHk0Ls8m1wlorLi6ALY0
54Gv2IZtOY+krE7M9Tmc1UNCCaEeVHCP+IBZBCIyAKpmxE8aS4dn02M1FScHxjBAzYEL/RndbVuD
kqTwtbRP9dAHMOHMlK0x48NiU4lTIN7JwdhA/CFR3Fvqstx75A+E5cBLwWhJox9m/M1YABXPf8dg
FzbIh7DUmxDZhnJZdjh5MoYPEmALdnqobilmDF/vlyww8/vgw7AqKHoI12zJv4qBHtvcVseC8xKj
DBsxTB04NCDYqmBTHTefKmA6EA3qzR/4YFTrwjXRO/yvLJ/6Nl4H2bRNwZiqB15jIFUgFMQBU2Hh
S2PQ9N5yRrQiuPsY8eHcgdVbd1+A5XiNKgYbQfQ/ls5rO3FsCcNPpLWUwy0IEIhgjMG0b7Qc2so5
6+nPt3vO9ExPB4yFwt5V9af4ErZ3BhEoV4gILvhWNm321KTfoxRtNcLaSoy0YHOwwcJKLTewubad
rpwV1tGhhnbJ3G/Q2pvZ9JA+SHNUg7uRXjMzhqDdd6CHLTBWx5wTFk2+Qc0Ms6Ld4bj1MmtAbsue
VJQLliY9lCv4ru+LZsF+3BUMOUVYqs7GrqTDlmwNgVJ343gSC1qmaftMPCw7RauPs97tVPXKvwUL
S9WehD16dCnI2Si1yuOmC0vYfOuQlEe8lzyAG6h3bKJ9S0JDlJ31NDrYDAbs1toXxouR9vt5GuEw
4LWo/kbwYtX+WCtg+Yx8HIKiBiJgqkl+FWn2KjZXrUWKu2muaoMQQXLb0nDL0UylwgmS+WzGTwQR
2yCV18YWT+1MwbBekXoQC6lUb+NwzhDD1A7DsQijL+Sl/kByxuQOuGNUrfojUhGKwdnWWuV2Eid7
GPABZcflTh+GO8EegEgllj8yY4cmKG6pfRlmyCykzfdA57+iUmOFjSA/w9B30my7dJMram2bpC6l
qjaoCdeBcTPYt5EiJNZVDDGTsl53UY689Q7HI26gMtEa20R9wxVimdafoniI0OdO1fgIAPyoCdr2
0HUsttZD9AFj87DCDy2pvAUKhhXVLpHDDSYkMZxUMk/hw+aAivZ6gEOL7NEkXaHQVArm96xOGNHk
mxanSlFviI/T2zkdJeYSMcJoeMka1vMG0GlY4hHJqiMsHNn1UbmwXzsaHRBWQqDABNaJlePfW6Ht
qyYSVHJ501YYOzC8iAzb1wbnOj1GmgC3rYGKzKH3hGGJUB50FMBGSvs4Ywy+yQC7Yjw0IC0K1UyP
+U0fgBgAfE+exf0O4o+pD7ZMJAti6BAzg8wV0lQ6NpnBc6hKHJxnC3oE5rwtdFjWG85Q3edYvra+
xNyOe81FQCeWLDzmPOT7EAIwglYGZz9MdNpPhP0IVaUF2/fo1hcCBeLSyO9aADKnDcMJgrqwIYmC
p05KZGZQ/C2fluE71XekFW6imntVhpsPLK7L3ZFLVwrSjC5vKP1hG2PXSWYivGyu94D60TDwqpm2
4lLwUEW6SkuxnK1gxtKnNo7FgHURdWSvnaT8GrMct9mrzr6nt2woTOybiEa0x1yC9ao5rZ3wCnAb
oL4c/Em7GNolhgpMt7kym9k1FeabpIBfYBasjbnf5lNBbDSqIuF394qxTFf+plXhjfOb7FCvU56I
DV0MVcWi2ThEn9rVk/kaU7Z6PjBy4+fCEr+Ymcm1//6In1t+01HxGzg/R9T0/Ticy/o+5qx9jS0f
TaXFVBqKKAvraBincGa9dkZzO0ak5YhFpvd7PoVRIm9EMLkMLxiysLzCc7bwNBly9lhBNs0TpFWp
wpyqKWGTx8d4tL+y5lb2OQYw1anFSxwbCwYvva9bDRstiLmKfkmeIUvFr1H9UynXmg2sg/ywoFCG
G4nHkTjTsn4QBVrJyArCYWxDPIkwqpwXeVNbxjFsU2y9kUzERPPMFHHQc51a2Bc+Mlz7g7Zi3KT0
L1jnrDp721qIXKyOaFRz36PyNqYZnIUObrwjHgIAXAXOeKMR2Yz/2E0RzKeWSd546pCqM/LFf3KQ
GSw56zFE13CKsNjRmEkg4phhBcBUn3pz50yiDqIqhBYyIJSamKD27Ex5phyLDzGjt8sZBBQXOfVi
hulBvs/LISy/whbAnmkZGHlDElYqNmeesRGy5oTQC4mSFaBngrBfsq+qsoaRlVCww5UKEHVnPGrI
l2KZYhVimXOurHFXOHjh6tk1m4xbjtvjqJdv+rjGVEvUjIHYfMF7SyL+Irsi8mNfm/lGdiQPZKTY
qvNBh+xptfEHo1PHCNh/rt24C/ISb5tzZ+KobfHRnKx5N4fsGY/du9L1xyQtXmNsqfBTsv4VAk1Y
7KelPvSJs6+tiCOsYbOoyyOB5Q1KBBO6GJEvJajhzH0hKn6prc8KEck9MRIiq8pCMVL2mocVdZeQ
f1eFD0EsMRt8v6PqvVSw/sIVbFBabQOjK4EZ2E2v05B5OV7L/Vj6pIUe8ehAdM94DwmF+dFhhqP/
NeHNFn9CsAmtzd1AkTc9tn5da3lW5XzJ5n0Ag+OhhBehksv4Ie5TiQgNoov47KX1KVqFpSDAi1iI
1sUab1Og+k4Ce0dQoCP9MaW/kWy85H9lnCpkZsmF9onHVg7zIv8ZRXAwLBIyZ5tPZSbd0rqVo3lW
RxtXHpNrmp4w64QM9omd2daajigxwh81n12jJ1vsnDNsgdewiUVGE1KOvwNYSQJAqdNis64vYFZd
l1Mj0p7p1V6q+z8ySirjxE40LkFDsGjHGJfpwpjQlDvzJSWhMOkwwzDG0zBxp+IgYm0E/m6Sid1T
x1Zx4YvipSUik4VQowTL1rh6umpe7hA6wsZuWnDRf9HY9Rpv8b3ejCKCQu4uQS2hwuuVfZZrv2aN
Cjkx8TTBqhEjN1uYxCgLhhwMGua93JV7sq1gWqfYSYfqqSR/tCU0J+MTwro2O+XR4C2nmeU6s7J1
g3S9hDIWdjz8ZsG5DTNC2fl+EfdlK+FGmfOH0KtLZWLWDNY/BGy+hAqw+LFF5OwLhXLPE0bvpiLm
0WaPoS3iIozCINkA1qqWQ5rD99T9lqzpwPhn2ElerWcX8XmTOfTG4qsOy2sljaeqtnZzHX+V5fSq
54XXM2yxKNjK8S2vPvF1jyk7um05/pnzryVm7JAM32PyYjnGC97rqxHcYFZbQsCTSzMLm5k5w5ag
umQNNFtj/JPXtHgt16bDbg/7NPR+rXUyQaNYicH2Cvu8yNUpwXorK7jQXWS5TFnIsqEaTqB2w9KT
EseGQP5Qa9K6DWl8BgDxmoSqSyZchrQLOEncYaN1KEPnR80UP0w0vKpg4GXyO5YHZ+4awPB1l7fb
Kmd2qAM2RPY+TmTfQtvTNZcsCQBiZpQNqHjCaDym1B0t4EHAjLFFt1nGx4xQafy27oO5m+qSGkdM
SOLXMt23tA2A8bla38x5JyZWE9+9tWwhGiu8Ml5uHUAyPgrv8zxwZyBpRguAT5sWgx6YwzEZ+etQ
90tUVPECll5pu4TJk8SqQQHzLr68YTxmVqYnmukqM1FjFbglV7s+KA9qYb3LdnO1A/IfCzY/VOm6
cwhtCPM14V7j3WCXZtZTsRHKTIbsZnxTlfQo2OaL6pFxBvPLmyNavb6GyzXCIVi6ZNVhY2HtKXLW
nYV9hUVD5aDhcyAqdPLfksG8CCwTVWuSLdjfOXhCaqz/ya9hiSSYUqKF7ZbnLLW7uTC2vdz7kDNe
E9zRVvWkgEr81VNB+VcHxDS/SmT9VQQ5uNWBlCMGwNqeYHBkmdcaeb54emR2fuaJsk029d+q3rQT
zO+UKBiFOwqayEtI2k7TzbAPAPi5uK2ukiXSvIWao6xGqbla3G4hJU1N4nRROX6Qmme5hl/WbUMi
W+28OzVL74/Vxua6pPi3cqpWTDO70ESmQc6X0KLkfh5xtYF+wNA8CzUBQnvcbuCyGf1zmbuzWmuE
Osd/gvB3TkSkCZV+F7/pKgk+ucmCJek6OFQIa1a5l9C+M234kbLgpW00lmfnSWcFVa9vyhex67RA
sJTuUIaCGpg3gNReMXZ0pP6BEzD8higB65AXXDEkaNkB3ehWDAhzG/9XJt4sTvCyK1IjxAxcDFV7
PjGVczmp6EmwkggRVyVbLHpWEkUhEW3OJJ/S+FesvQ0mQCOPuA5FLhu3NPeRYGnJyrjJq/JsCImH
kpiHxX61e/ibOMfleBAY+E5EZSfwxPRWyikGklgfvoY5MVi7PP6t4AR0JamkeLno+U0MnQTpitO6
Sbt2k8qGr7SnvktdGdZfYe6jCpewWc04s/q1g3JaKrQ2dtuxxCbIqsLWcO1S23caTfuA8KknPiSU
4u9czTzw2plldozQV2jeSAWlVdMDotOpDxk0FkLDSCgc49RQNY88Yb8g9/TJzN+Wa6jWv31W7dVA
XB3rHJgmVnQ4uMsdi3h2mEZ8mvXkY2mvoqmD3OmQn1DPm6bFOIrPOXO3BlZLBmy1zSzgiMZw0abD
9vy16LQGdDgaY6O+ydivSuCdJghe8Mxca1QHUuoMh4BnLwqhtaFqLEvGbl1fkNmDQZ4GxN6WWIKQ
smszd6AjsWbyGvhPjCr6BCk+fgoZ11Y3STIS8AQowDBcC+7YWrnms+Ips7pdNHL8GtdCSx2CGjIH
f0YddlVYoFLkp+ialXJrdBebkfugSzxZD0VuPESBUGfnW0ZsSqBrW0H1a7iuYu6hqTHbFpu+/Svs
0hXjCoRzEstQbUC/XYUfjq2dLHKnJNLbBbtHbjDpll17J4+fFo1QDV8zVvFzj+9lHwKXO+pKc1ID
RLtkwE96cKF+O9KCiWPjDr3e0ngPLyXZiHpymiTN/zdNYsxmSYPsamXzUtkdcRCVX2gxc/XRIDbn
EOGiO1o/3kQ+W6WPf0wjhzX8K+YiSUjKImI20d2KmxEbvfUoMVYaUrJorrX6p1rOsBVFwZOxj7Ad
1Mz9O1v14OMFJU4hUvPayt29ZOiedc42FMw38sSo/2NQ6dmJv6HwE3x9FZOnmWh7jZiQoVdOsXBG
InVIkRdPjR5mDA0N5uCkQoXGN+CTGUiwJ3704PjSRb+qpzhD6QrcNJ2hJzPD2Q/OL4nbZi5/FrJ6
W7hdyjPsWr/uVL/EMS2jrkiK5hDSW7fMxwJuSvEpk4KB5SR52xgua4F6WYtFopK8DsZ7tUT7aLDX
rAcNRFSdDoMRMzkP+L4mWAC0voeRNRaq++xtMavdUgzEFQjJTXMwqTUlY5+gjBfuvUZF3WxkB9kM
PwdWd4ZmdUKRivBRAUwxMMPv8Yno5ujYy3SP0wq/zYSBdJE1+xFAnNvmfVjKj2DA6LhsKlfVQYro
zoq/NTE6jQ3w+jcLYO2zX3YFk7fxSlblemzH84SxtU3jU+OorLFf6jhiaLCQofXHS/ja4G2rpvYm
5QyoPAeMH0G3GaIUUk0VAr1KfSR5dJHG5lthzKnn4KZm+cza+G4SW1Kq3V0f0Geb43Gomp8gXA5x
L8I6luRczDf9YNrWWzdVNzXmmo31AkJOa9wCe1jbRLPPWfmRjYI5s3GSwVl1JisIAXj7suyI16L5
kIWLVHEFEr04jXxaFDK4MaqVWrR/NcosB0S4s88tDRV6N2wiYySdpBgmc7sCsqskZ9sQrytaD2uK
9nK5vAYyfgXJdM4d+VjFzqcT07VcU/kt0A/VdLbzfXQ3GSWsCSRdz6tbtDq7P5KHTff68cMMhR/G
yr+uD577cNOVu91uX3er/WX79tauth8n/+n/+D/ZmlDN/bj6uf163s/Po9w8rldvXh1uoQvnfL2t
V5fT6elfH/5PvvIZOazSle/61ytI6M73H753BaJfWavT8ym+65NyffV88tpy9fFx2b+9vr1t97i1
raPV7XY4HNbuI19dfR/R2Iqc0c3P9eTLa5zr+PH0xWEn+4e2Eq/C5NZl+PMERl/hw7fyycdwfQ/M
dPV78w7Nau156+ejX6fa9NomXp9Cn9OGh3vq+Er/eZrXvIu1ctvN88kHNlbPed255s59du7z5Oar
LX/u8o/n88KTz6coV0/3xCfm5+eJL+ArTu6/Y3N5O5e/d5/ia8WveY1bHPlC3ptzlO3F0fOVHDAy
j9WDs8Dr+SNfvJQjOPHrkzg63pV/xe+glq45EF5C9Lf4e/cpzt5J/Jb/8TrX5e2xON3wif7/3rxA
nGbeh6soDpCvOfG2D45bHDHHder5zOKqDBztv3f8+O8T881KfoiD5G/okHenwRWvEZ/n+eGfxPf8
4KeSs87Z4Aj5+ePfm7F1r/lE0/bfB+NDlyuuHb8R54bLx2E6K974yZkUZ5rj0jgNru9w2Up3zT9X
94cf3uPn4fvuz5UbSJxk33/2a9fjA53EQYtT8+/EiTN3EpdAHIQ4Vr65O7lMUTmwD3AurgMDMnFy
xaHyn8P1xh5lTwu2PpGws/oQJ4FfQzFZ8QfiZRwjf8B/4ufTv1eVnPFiz4v4BW7IWIdN7SbuvhT9
py+lAyTUV8bWpnIyMxN3imntCvN+EaRajdGxDrSzoRpejweORRVHFtK1zigs220tMnOYdMsF1Nis
+4ORD0OSSfYrHNGW98p6VaX3piBdo/oZl01VnBggr6YjttcYYPnhzbQ0jJXvXf2itN0qwHjZMv00
lFbjvtbNYwaFwCTmy9ZYCahgJBjhEpuvbLee3JnbBdzT+onr2usMs2OaX6SwuDqUJxc5y7wkg8w3
vzt51EArZVYUGKiuOypP7bE0Uuz2poQfxcDx/xiY9OctI6t+uBtjvU+d8m8E4B/B15wZjzUp+ZMB
YjZh4yzKdegYMeHzDa/tOzys2LnqKb8Fibkf83mXJRTgE8EwyVSdRsW3W93Xp4FTJiOP8Belc4VI
bsFmaIZPNkhvhrEfnlR68UOIMJDEb8TuPtvajpZCR+mlkihREBtW0epkfq87VztCdqjBhAmbQGgn
CXrKdZ3pGx5e/XyvJXkvxs1GjIO2/SfEWLuP3jCSEvN9IUtshAOXDTHHcJ40KAKjRloDOeduOR9F
YpyVcQJuyQ8TXRPO93mJr7TocBt1rxf21iyWb2JoVGd2iw5Hlpi9LcN1WWxiCnVe/xk11rf4negR
xI5fRylJ34Ae2E0AAXfym1xXX0lNqu0oQSBq/7TFRLOteEypUBtg0BidcihleRVsy9ibl92A4VKx
jc23Ci2ZVQPuU9IkpEcwEBQAty2QjJjxfzkmf6psO2P1Fr3o/YL4DsAg4fqHMy+x2KDjJLyXAuKk
0AC4giGLxT6M68n+xDYTJZDgK8eHabiWKdseKD2eOcwn+FKZ0fRYMoOsWr+EbJCrHwOAvSgmJFtD
xmhhYNpu2zl7k7piV5iqF9e/IQSxlIih3yzucTukwsRULs8mRqTwK9fkM9hi+p0ybbfxPlN27XyP
E6CL8pUpfLW8W3bxyrdyekbE1eyr/wruHB16WH8nrfkCI3zJboIm2hOy0/ZkNS+FTIikttdt/SVD
Hijny4bSaebmRPgFg6k2cG3tr/Xyocu7Ft6KIySnsPo0+5jhfWkud+yoXLlD48fHK6hTx+WQqvm2
QDZW25D67OVPjgJNn3c1DM1QLvdivFBBgMCLdtMpJIZTxJCyRAfS/oXf8VXGhwYOGvxtN9etdYuT
i3gY1BT0KnxMJpbhg2pdkmk6NGM0033Nq1w1DrnqYXeD9QePYgBrWbvSR4qGUzL4TIviCX7MMlfE
AIkBCul8b0E9nNJe2s1xvmkqHKvKhfxbJvA9fiNgbAIx62L1ayHkyMwWulOl2sy0vgZGioMNhxsD
GpL48NeFRoUxwZh5TkJNVpaHVMeeK7PyKxfiJLJFJsYzRchwyMTEYb4t5NOPHhHmDklYNEJALYPx
Ey8Upn+n/sASg3FNgifCR4uSFus0R6OflT3yxuljmqK46Qw3834vVaVHhDNGzOGnOlXgdhHcWLQc
Q3UqWuZE/SVMv9ua5BWPpLTI9GfFJIu2IMr7JRwp+Yw/RQfvmqp34CEvNQD2/mWQul1YhC8kYUTx
8tolGssH628pw1og9wpBrJQa25a+qiPwq1Kdjc3GYCfjJjK39cyMnhQipBM2VjDg3duU//c8CA3+
R8IHiLLRJQoSZqWNpZNDYOSaUR6Gb841Y9qDk9VTjmNiKD+c7Na2TG9xsw1RoAmfgnk/zIovHGHb
vZlpL59NZHm1VrwCUQmQE2inu3Xq4PWsf6nxHhG1NXDj9Ywy4uo68X2hW+fNnqVuynZx9IGKxB2Z
lxqAeksdbpeCMNVh2bfZxzjOzyap31TV3MQq3aYxkpbbYai9cUwAaDl0baITtRHxR00HSIJCEaP2
aXGLp2/uCph7WeLa2uvSN9t2hEVCB9fqE27Y5qGTMc2zNmraknp7r1hOoIEkzaOcnVWLTLlkEmPO
82nR2Ljs6lqVOtcLtxSvSmD0U+HTGoaDditJnUodT2P/s6XyELGGLI70g2rmPmMdFOMGPbX0TmrP
GAPPEGczjLhum75jQkWuidIA8HZo78cdlL9bkeJknWj4npvxZQS3lMrAZ4LllWzqTY8KHvFrou4x
rt6KAUiZ9i9wCsmhXrC1HO5is0rIrYpKLH3NdivgIrZGxro9aQmBgM8mB+E8jxi266rZugocEJgB
3N4hA1YLv0HRZQR7EbpulYdswWmfRVptZpRLiChAbB0sNw3CAgKmJZ3gWiuzDzJDipfu94oiRBwH
Cz+2EjN2BNGYb2B5nGrGySgRtJB2iB3cBktGvxjMjdSa6xZNIyQtQbEwY0wEDyYZQyRurtnpWCPB
/kJnm2M8LZuNH80wYYezSrFOPkNBFEul4dgON7WGWAWi4LQ4j3Tn1PnJa3oBrSJeT2RvlXs1D7aa
aZ9TlhgD9x0l/KixJGirI60k/sD0rFl1tAOIKzbcJBV3XJJ95jFeG2IFFKtBJX/PGZLenCFwmeMu
DKkeXZ7MtUZI5cZqdAry31j+UHCgNGUvmQGPNHvtVCfIfFDud7OJreck70CaN7CZdzYnUi4Y3ldQ
0vAIU05L2rqGrGIwyNihf5BY7OJ2wqZFs+xgCQx9GZoAaoaViW0821ccANCRDSXN4amGbTLU2CZA
PggLdi0b+B1CHluX4OZLzbKVGUmOtoWV93tPTrbCg63xPbpUgTgDhgYamVwmtTtoHI8qspJgziw6
ellMktD4sbXjOszUH/r4l7Y4Lgag64U8AJF+J7aPUodRyL6RLIPL7efgdy8uuWbXx0IfXGF3F5J+
UljU1yYEQKFUQrsB9V/qtLWKbNZIYX9QQmaPAVt+0FpQoY+5Gk6CyCN29qi4o6dNgEfF8LJu7oWK
CMpxZaknE97Cd+XjnxSBGynT633HaYW58yCsDM6Y9pckJmmS/9RQGTKMVZZgmw/3QLlOZHIHOjJ3
pOCt8EGitR5HWE4yVAHFDUSzzlmMZRhA819YEgjwCE7W5F2pZWuTgDay1bQ2cg1uHhHmVcDvxClt
pdalV+ZXDeNdxLNF+0EkSVzhV7S3Wiyesxp4yxlWukQWMt8oavtNGvii5KQw0HsMWqdiy1EbcAIL
WK9mFxHvHV1aFUc46qVwxEmLcywoFA3mP8gIaW1g6qQVAt8XE0vCTgEps7SLrGvsX3AGRjrdWdtr
pbOJWaElCnfkRoS3AAtwWwyKr1OaltlryKKo3VNwLlPVdh18EXZINba3Ax528oQIAvfL6rNRU188
WoJyUwHfohzWcLhgLBJfTRU6g4S4iN3k39NNwGUS0otYzCwW9TbI6s7QP1toZ1L40WDFrzFVUM7d
PK715rvETXgAwzSqF2wE5fIDGTM4IisDIX5snsLTMkne6wFApychKVBeiejECk8G2NkwB5rVv+h2
FIWc2zTehZlxVC9OivyJ5ktnKpUmDI8l6RjgBBZAZJxBWYlrPmjq4qvxfwt5S0gI8z7gAFOHsUje
LE+/GWxYOBizJCD/9wTifZ7JL/jnGwZ0xPAmh7gpdw5xHH/oAnaxfiYcYV8m8qZUFzQMzNiV38WK
rkWBLWf8NqYPePDrFol6GBmXSbtzEW06n3yH1cJagljVmT0j+79TOAKDHJvsZJAWYZcG97AQO+ob
WYpwGZoheyw7wyH8JNW2sjy/zj07Yp/m/lgrL8b40uVHJfxs1QTnyuI8V+MTEhWOAuZBS5S3xCZt
KELeRIQshl+SutGFTDhx1UPcQLEJTub8qSz6hj1+E6g0tNVtVONtUUheBz7Qk9gUNsc6AbvDzQcR
7Qjzve8cL1XRopcmHjbqylIrhHXogw1mi7CoMbsKUYaq+T2jSF8wF5rJYkrJZbHZQUUtRI9WaPhN
zrsywYg9715TyaangclnYL0aUI4meJvACMiccZUlsa9wImHzUqEwuSfAFek5OgGc8JiQh5t8/kmo
WGf9ghB4s+AvK8VrlW5mFe0GsHFCR4L+wzF+6iljNDmi40QWyHY1GGwCsrN1pK9Sg93OCc+ndyqD
3eDkzAJ36Uxa8TqVu0cw7SOcIPJ/iSrLV0E8ZPzCF6kLzmFKvQXDQ4WAsYcRb8M23Laf3VLwDNzU
hXqA6CctQLANzwwEvAFM6fO9MgDDRT4PiM+jenKKEo6JBFqNYe/wDPuvJH5gkgzWY4MRd0cpPqaS
yK7WfCsGOjGYV4kCqkyJUjyQVIeLq8+TG3UZTFj4OdyOOMwlhBmEFO/DeBu0s5nQnOjDUcumPYSY
a5eGh3aoX6DVEnrVViXJCzLtYIdA92LB/Bkg85h6BdzWnCINhp6JFH3mFmUXlwGxNU8hJbxZDroc
77g/0HKGbtuqnmS+YCXOChqNOMVIfyY4CWhJwNCiBrnOJa/ztc4ePsYOlVCzDRG/CGtCCC/krNoR
QnxhVofbZQM51UCfMtaehLdzMMI7jK+K8T1MZ7jjev4sEsVLG+MdwQOsyepk9fvFJKgPrgvr6W7B
YyIqZK+hFG3xtlRhHQYQ18OKnRzUw6xfxra6N6SaF1jPlpRw1vjbk36VReVer5JbCjlQgruZf+Ce
xrhfPVB1P3Ob9AZjQ1g27SHziSE/j4XzzHncikOdE+YmlW9sHRD4HA0OGdNHZzORLjUAS+HPP+bJ
ZZzh2WP1Dmw1rqdJeQ9OTtkfbBuNFZ0qmGdiEQWRkH39ZWensshPpChve/Z7NRURXwP8TGWl5Be5
Knh81ddw9rRFZSd6KNN3rVwKdFIZDl6dBr7OnZ+G5SbKx5UOqz6pIbMBaeajsultbV9iWWN2vjHj
q9z0l95CMjLdS2ybl3K8zNYEsQI1/pT8GbBDKCFsKf3OrOY/Mf7Ai36yO/0W8z5Dq261ZVzb1EhY
fKxHszirkbFRp0PNA5G1tGTDJZy8ePwk1xQUAMpGP34Qwb5ZEkYwZsYAquietnHV8Y2yyBBtqrd5
+iIOsm5Ya1lJe0ZXUr6OOZOliSRn0nR3kLIv6ur9ojHYhzvJiMXiWILqkYTmNifSpszRERFrLU3Y
f0o0b9dy/g6Gbw3DDR1mBhk5cNP+3a6FRBuM2gg1RTydCnqciGXHauH6UKKn+P50FvYvRUpP0jGF
K6Js25TjsSpgXpLyBb2rqdkmuxzdDJBkbKLBUzhfsIQHhlqjcTDNA5asliqMFyGJGtvOgM4HB87G
pFSK0Chbo9suLxmhOk2lujq8bAOqCDJmbP1xxRj2BPoCDRNGlcS3QSE3qmmBSPACMyZEz14hE3kc
fiycnLpNWJxZ/xdnLTdEcsylvq1HsqzmYqd7EEh4PkE0SmgDEtshUv3eRr5kpgTHopZtll3by6ce
vpc8fk8sPiEGxwnch6tTXuN03CoKdB80mE2cXkPemHXBqc7B+N1TTQzY8UafLRZCxI8nerQPZ2kF
LL2ZK2etRwVZFXi3Gfgi4PdYDiC+4Y/Jc9UpX1XBejzCvecG1SQW3xRIrDXWFdhnYhk3ICXcNEZG
mYIGfpmFvslm0ijqNrhDdXZF1/2y1M65ldO7YvfYuy5fQYwBcCmtp+TF1CB8heXayfCvu8vJCURx
FdL24Orfitq6Jewam2MFzoWCO4fNsGQEWMnk56LgC4G9V5+hD6j1jdmMW4LHPPZNa6VDvO7Shz6H
e92kUaQ9Sp4zOrQ4Y1A3EKmCAVs+xS578CVJ6l1oGBfNfFWzd/jx3IWW26iEN+NZGUXhpgRKFMa8
3OaQX14qi2FfvCulJwbQdAurQuVRmN1U/nGIre4WfGqzL8yGMWl9IQMp0po7a88c1CCmHQmMGgln
5rNC0WraNbo+zU0bcPE2+S1N1c1bgcdPL0id7hFdZWhkZBXRiuW3GZvkhNOQe00YuhMWJZrQI7MJ
y5sJOVSTwzWmPYjor50YHIxzSCDkKlKKXSRMaFFjQmQSQCyRmMNfbtuZUa7THFQ5IirGwkkyfYdc
kWieCRg6X4fmrWPgaLS9N2TknC0kzhKUjdfDumJJbaUC407mDCaWoPhJ1bVf2+1mnuiUM5UgEtrZ
sKanBqbjRiK7pKK7I7rarCd6HAYOuKYl9NN9/mPhquiE2m7JME1c8CiyD2HEc2F96LSONkQbbudL
bct4eDk7u+s8ybIIQJ4fmv6Q20/TXjivwUFtlRs6FreD7gNLprY/yN3Evq9je8E/m78BsGtz0k/2
VclMe1iPb7hCg5cPMF2Y5as77aAFZ5vCglxt+vZwR6O7i1gMBpKNU07okP7tQ9olrBlipd+3rS5G
O66IKQBq2MqYTqumvTNGv7I8KULom/ocYgrLoJL+5qhrusy6Ocu0C5x23Rv6S8X4FCu560iFD2iJ
fMGyqjNG+g5zttTueF99DZV0LUfO60IQkQKJuphtXANhNziq10ch0+nrnL85sf2iwV0Axg+xx4of
NGaB+tCXmLKHJkk39uIAuyVHT5jgKhVxj6GBJ7S0P45QT0Y2xgqG+BLk16m+FHDPg1nCEGy62NKw
FcybkVE2Mg9cCCQaEtRPVL8yyLgOoSnIYR4Edb43IVoOFENQfdLBwTlgfCiSfERhlcysntEtTduD
kSiMewUPRd/Dzs/RwKb5Z5jiYz6o7pDaW10z9tjZptuirQ/aQD5btSaLbIXSiPDHlyB+16TF1RyI
jXCIYawCSnC9hft/j/nototQweBhNFlHCPP1bInFYlfLI/83Dkqeb/XuqOHBJ5LpgzY56sx2WHW0
Y0pW92ir9xLPb4D4FS6f3xOT6BlJTg8KTY+8HsE0Z2P2uwmjm94mJYKChtju7Tx0nmU4vqOMGEZR
95A5zGwWvWmBLULdyhujTA445uwzUr+HWDlo2tnGzyeDSaQv00ah4i6c0zC86d0t1y8jymemBsGp
TQ8N5R5FoLK1ohfwFgUVaXsk8nXArtr5rTIJjGe7TPsa9wkze1YT4tyvNP+xKyCA+Aw9XyyeNhyf
jDQV658jLE7SzLGhO6o5/tqp/Wq20SVSL+SmKW4ayoxqzdMiMmBiDH93JuycOsW/CHKO7sp9tyHs
Y2UaJ1hD/KKrhv9xdB7LjVtREP0iVCGHLUkQzKSYpQ2KQ1HIOePrfeCNXa4ZKwIv9O0+TeFUvit1
D1Nrw/oDR58FudBJ4leH0U7qVauT1yCvWIH37bXGdtNrRAdVpgLoB3SNxxXHnrko3PLPWo9EeQYm
DUMarCHE+oiPfGqRH6l/VfHimtcaAy9wBVStcu0nZNz89kfjtAOMT4mc7OIJA7WeVHKh3caDuwxq
fwEEhZwpeUtQoUPAg2WetVB5T0WERs7RcZJZNcS5IH5WOr9xLlzxDisuAhRbJ3Qs3//Cyk0yj1FV
ch4RWtKRVAR3R7DEs/7VBS5ILckGzkrzpwEqRltZ0UkYzGMqDNPzgFOEArNOnRe6wXiAkFo280lt
oeDhY5iLFnOkYKENT6D3+XmM/izUtbbbKnF+zRDXpI5KEJYNgKgMItRmQxYHOok655bE9n0sPVL/
Cb4krG9R2FzEWiMFO2yjijJybBi1/kyxwWWSj8WEKJDY1xcmhY+ywccUmpusvVqQFVsxcRLp2SDL
IsIGHmJ1nDpJGO3jON53+PcFT9yFMogabak0GmdZZYXlayAnOWQk0DglCIxg+u4YMvMszX4ls4Z2
hfCmCnjvCca5P/ithYdeXwojvr4yeMk0lqRsOBUH/wJhsQAOQRxEZLGqc6xGMf1LJDwSDH1m1S/K
MrkUpmtLQwNOjPG4RCYR6zaNV3bIQ+4J+T54uolGZvJWiyaS6D8xoh6m+phaCcZqB4JklnunUMYr
1wknJrrRsOsktuT4mVWHgpjIaNR2KyoiE5ruKrYvC4EXUOfkGO/maQYpsI1PaF3LgjuUUnCxjuKv
dkQGlDgMYoWkNgq3Jed/hE7P3VRoODQoYXQ8a1xfq5rDq3KPimoN5ZdfKK0PMUfVIFOuqd6sXLqa
kdMoZtTNTwORyrMqIkP+VUMJD1FJaj3ajU89hZeHQHgE+/edqhHmcOBgzA31zpaHxClMPNsdarXo
s1TtwjTaeR2cjM7F8CpwIiZY3+Y0bu8k/08J/rLoTMEf8O2MKWNB8Is9YoA5UZR25KcO775dFxjB
pJovAEOm4/or+lQFcw3pAAVCirHLELUwtNAhSb8gsb+RzAKi0z+ZY6vYbWqa6E2uDy7D3HZ8Wilc
mN9qrB2jI7NGIDICb9dtG8h4Fbk3igBorySmFj5ApajpyZWETZwKp1r9y4pwRy+z7QXE1Txx2zb4
OiGrWUNv0/R14dq7bBV3LSnClyAWpyi7+CbRkDCiuDo+J0K384nOxRllSBwDgjwj9YdWhl4WW/rM
p3dKW0nmssQ3qVrM2Na9vxSNfBXrOK54IBXW3RxKe9D/U007SXfpGF3Ggs61QfyJVImwnAqqCpM+
897Y9kt+0QPDCgPZx0qSlSCI+yA7pVBuJQ1fQrfVG4QKVyAmj/cKxLMvifOR952BREysYrrBdGQL
GPIM7RvYykIj22rSHNUQIYFvZYnHWl9FLcaP6tySwBAyrMMdDkZDhS2i/sDF2AbhHs6HLav+WabV
oYmpgYvqTVv7q5HWDKuuWEkxCRCm7sVhV7fGlzJ+UveoFe2y4VUw7wHlNWAKnJ4BcpRChPVGunVA
5vYKFI98C8l3obnKT11z4dfzOx4iCnQSKt/amFz1XnKlXRy491SIoIRIRO6OWIeTYOfCoRCyR+26
c08DAIUJ1UjXRfVE/nPzBr4q53lm8ez0Rc2DKdHrNP6rQQXJ7kd0NyKx667u+SVCE9UkOtuEmSwt
VR9znMeTrTTetm7kZ8CTnIoey0DG+1+xS8nFXI8jFDB/UdDGR90dZ8JZy8kRQiSGbaMb9xo+UBmM
iVmgKIOw8dOJ50GSkdNh1n3F4tVgLW84E7KWw8OdCd2bWlRmpOYpTQ1uBvw2FOYsEQ1N47Zl76jS
tzBPGd/+HxR4lEp44bC0EK1s5+Os70rXQQMm0yrPquC7Mg95fDKxGWr7BEuKCNRFaLs5Kyn4Egw5
3Rq+nW2pyGXGC9cID9bS72TadtxNQ0O4gXFEZ84hd4e6v2nQ/moKtDP6CdPWXHdswSqshWYnkUFo
gi0kjE3NUhWApyBegj8Uw2e5IW5Ch3r0TsV6oQFJsZrejkoqaAxjESNAdkwjqDSM4PhH+G9VeFDV
tGdSRwPEzTYA/qd5eR/iZK004J4gLBceZV/ptQ0HG2vjZBktDRjuKul9ugecIoh2vrcSy37XF/VR
Daulp7ykPqHQ8KAG11A9J2AXC0CPco9IBXcF6dCdGt67A1Nb/os/2U135VA9DeJXkFLlMpDiVqxZ
jttkLij6Vpe582avOr73GiATtlu//zedDML4XvNo+zdmikn2LI11g7SPKi2pZ8v89BIlTN9wNWet
36Kb42onQ2KdAv1ZN09OtDDmE4g+t7bfmYqEeMgohfIjU/Y2mTuCQGFnE6mTohfL/xf3hK/djxFD
PqN7T4zXcs8qaAVLvzlIbGD63qOJteXxLNg2EkwtUX5yq9Mot0u3qG19AAJga1yVZCzM4alroEEo
0NR2GnapROHuxjweqiqWCIY3vWbrBGR5sLcTb034kpp86YKYVeJyaWC5UN3lkFVAv5u5y50i4aW3
fBOt42OWCImYOzWWyLQ65/klx2DgEVmmot4U91oZYEnvQM9NF00etohvgEFr+cNSzoKeZIhnPp+b
LJGMPpJquDW/zdhl4qralmWyrZKXzK+Sx02dQ2XmLWilnGXFqY+/A9Q5k7FTeev0dYBBwQzpvVL8
mTs8egbZUO4boiXtq8BhbQDyhASj1k/ZWol9x1ROZBLEQZT6L43vUlHERdezRIybvoeQjh26ZDUp
uM8KBKB7UTnSKgFahr4SC3Lzw4juQ/MxOWumIlmcoztiWRlGjg0oqf07kZyeJg4UCBQq9jR2iApS
PV3TilhDZNhk6bXDO9B+8ubR+L91+U3Z3yxGAkpZfZKG0t3wHhhrdKm2IbPecxcYdmNiLIiVgOs6
C1AM8u4o0mYH9l9bazp3jEp9Tj29RrGKml018P01FHSwwOAfyMrDEK0qOJTEu2ELkdxh1l9AB6JW
Kv32200QHwLhzaDFav2thySsEFXu0CuzPJ6HuNxIiW97ZIMROligWmtDQpeW3+2QQt2j7sIAgivT
sqkbJyslcEyKhL2sNzgWRoQMqMAQjQ/V5iNn557nqzN/M/EEth2qepgy3uYlCrCwyzoWpismMklR
p5wYjyn6jBr9BJG/KEnNK0ReTZhAeLiJSxJLjjir10xPwhFXN/ifbJviVoDdDPPZXLsB75e8N9OD
H3sLWhRXGqDwUuCsQhVBxhZHsgBAXFmsxQ4MvDx6C+5favwFMcOfksJITrL67Dz0k2ngjxbUccXr
jGc5BA7IiEVsxct83QzBspd/6ZnnzAaK8dryzund4EDIRa4IFv7w8ST2ERpBGvjxHVkZC+ZEt+N4
yabqzeQwsJPIYD6KYdfcetan9Uj4y+HSCKivxvuGmRm4e00MNTaDg96jlmiLUVcPckapSWnscrrC
ImFK0mKNkN21pu7So8tsbWRPBw5QEbx28QfJ5O+afiPKO5Jns0x7TLY9oa0cKl3N5MkBHBkFRmSK
qCL4Dbboe+K/xfhHwgtQ2ypYVyvjWSHb5bUbw/MdVfvltNpzX+jupkDwy8SeTvMNN2OufkCCCJ5x
CgZ+qSPOwOBRGGZO76wcKOy2f56AAQXzhjgu4npbd4g/SLw8yjyZrsVKOxEpmT9iJkm5c0jo5CUe
T6wQk7mEbuBPhK9pHHei+uUVNzk+6d5vna8T7vq9tp16NU31TaxukZjtLskZF1IwUOj4/LDzEnST
06vW3jI8QXwcEYu8pdOyEWxUbFoSR7NKuuvVl6fsBu8tYW1BAtx1A7NDU7Zzqs0bFVV1U1CAVqot
xcf/EvINlUhlY7UvEtdpW+kzGBq+SwP1Of/LlexST9fF2LczxuupAq8/lg+a8meQgxE8ggYMsFOE
4lrCsNTME9/ijMBSBqMrHU6TzDPkB4N+dJPTVtkezP7LJQps5GRKMZomcDdj9btOyqX8b+AQUFZg
uNLAaSsOtggsOsmVDF0Yjc8DKuJNNpfSgyGVCkud2HZTc7ulqCyTxqWKw2tM9kbRPydYqGjczaLh
FLUxyqWKe02G6EQBHZkpGaUyt8mrUUOxLgJmu3jrkMfl+CxAexQnQpgDObTrp4zAjwxyZghOPJgF
CUIKUqSas8mwCfJ1bcZfAriu6TJYZ2+BVZNPJbbVSh2ecY7FUT9UPDeRjmvkpnaxI/n9tBHQC3+X
8mLbeuaRI+rWE5RDERPXRDuStJoOL1gQFCiR6mM0p2qs1vp30gYLscXVzESb+jhMYL9jjolEKZaS
CWgNTnkO4TQBLUaj4Ya3/lS6Jj0I/c1SyNgtyiCdk9XEFwA6llODksLOge9bUSyGuRQZKFQhujJD
pXo2FaRF6ZCZ6UR9rzH5SZcws8gL4lvmBbUuzVSuk4KdDUOAz7lni360a5lEGZmLv5eiOHyHARh0
pC+F9E84V3pzgrosZf+aKYbdYtDQwCEzXTKZTbn89Lq+tZn486gm9A8UtFaHGiu01DVrMbGWGtcM
P/Kekgx6DTjT/3HRs+myOnPkGTgXFvqXxYzAAkCkpm/X7E8VT3k0oYjlm6VfKAWcJcO8kelUT0Pq
0fm86Z9Mt2ogwpA3ZhCTZ4X/1qAWlsmfZ/1FU+IaWUSBsFZSz2kxJhaj/mvsmarKlOaBEgzTp179
TDpgMoL3lt6dWFwskG86G8f0u8kxA4pFtIDM/eXjroyFf/EUWJQuvNlzSy/Jzg3bhkbb6eDjImDD
l3d0gXJX8dHl/TpRNrKkHDijChrDbtbwRPkph6WkBmyQV3HqNetlxouAJ7mTqY2TGfuQeF+KGKa8
eu3q87c9rHsS3TwlCe0geva8lVoQLYf0PqonXy8WJnaRHqaorAMV4oTUXkSNnPvBGJ+10fLFebaK
qh819yJjtRwco68WepP+//Mv6KiI4xbVZ+Hzpborq+Hjw44B2auIGGbZ0rg1l16/MBDgoN/SBZFg
mZ8HCBCe7K7M2Fq6brIwyfFq0pUVPMOhMD6oh2LiP66ELl8aWHEG/xW2uy7Cu8U+MtV/5iBXTRJG
G/RSiVGLwaao8YgH7dacYpF4PGYq7NWCY1BpPqoG2kSfOEKCDKnvC2HP2djFwTlUJynKlnXqL3Pj
5akoXy1HXCD5JEoVNuWSH5+lPHJNgAkjrkRllSBD+qJjEZfl23KBcebZOY/Bl/SfRgdyjp/GgoDH
nW6KmxJ8mhsDid98NaTDUiR2KyTJq6te3v8jw35WoWwHVPlWEJ4AG12pF01xeSrfCBa0ww/4DPgZ
TbPjiAFO5eaPsTb3eFzWdDGw8HYrmS+yR0ZCmIz1do1HQO1saokuLU5MWSNKLHH7TbynEKyN1l37
wiPGOoCBKEehbVhZpQm5oHBskod1MnqOlTDkeknQElp+ijjpFuKoXNUg2YoaSnW7i+JxU3gmVlyn
CLVfE+NO1wHIUdzGmseopzOtFo4pcqtQMIn1QTlLyszwx3Vavtise3FGuTwWDgGLFPtakR7bCsgD
6bYbo32pGJyou8csThpdgn6s2a18r/BklOEhrzFjivDSGIbkWnqWfDCH1bqj1UcTqd5ROb5Lv10L
MxGbrFgj52cLF5+bCimrrnawzeam+r80AUsHqQ6RCUI3M5vI24f9s69N3uDv0f0k8nfYb+WBdh3p
hwMDDd50CYuxneV3NiHeZA6gwj88+pTNVDhVngnvWNiRGuP5S18JB780/mtY03LzoFgny4RLY5lL
3h2ncOtZO3E1qKYMmz/y/Z2bLV38QUZNKK5xH731rkJm8flfMvykKcQMzIG474Tq4DG7tLQ1pOiZ
x4mJqiiv+qEi+3scSnAEOrnpatujTkxiwwAEFT5r5EgCc/aGKIKXbjA96gxjp/NhE/YLmWqHhobK
d9WUjDc40TScX4OpSS8Kip3bc3kFC0XiXTgVYWlydTtiC8mx63p0P7OQdEHpaBJ+JNOUNiPDAxUD
ZpCDMswvEb4wKFKkNXdy+3HTbJFj0Gh7Vm/CgLj105UwEGt9euaha9uFwoEuShSbwxOtEzOfab7C
5+ySu9sR3VH2cfkuMOgx32bOlOxLdUUWgx8tblq4Gv0CWPQ8Qe8SBa5uLrCOMT0YCBX/T+VgmxXW
JtRaSlp3Mm3Z/l9qqqu+jg+CVZ2Evj4mljGPcCtW1Axq5T/wwUuawCNjPDY40aQCbkVZblU/sqGu
bIdoWE2c1YposJEkTlfjDJtXXJw9wTu2NeN5TJtAGQWFc3dbXXJgODTHjk29CSjA7BKOeN1WpNgw
zD9B0X0bmXylyaAjKYutbEt9HOP5W4ijzrv6U8P4rOokrgu+jZ9HkMW5leBV4kITrIcW2SkcVl6E
47H7SlnHhUPXiAvIDI7VQfhBKfYIVPoYnwPiCQVUsE7RMXV+MU53Gm5CjSNIN6wDmCfC6k9jfioZ
AWOjnBE8DwVKS6biN5IcOT9RLIV//yzCLGc65efUUk8dMA3cFmzOPPj+0ZB4VIklEc+oAzy91Veb
GpdqAuJJqJ4SnlQ5Hs6ZOoAEkRxNYJ/V3CuSFkDcZF+IXy6yJZZ8g3FM4+HFYcAwuZsjjQT2AHht
z9ebGQ0Q241swtWKy+7RZhbHGvwrLT0f6XCkXJc7UYscHhLaV5LNlEGGi+jK1jq8lk14jYNyG4fi
cpBQ6zh+RcUIrFA4yN54jSgkGUXMauOBF48XLvVb4AKMZ8t32EJG47ox4TTSdJP15mqAIqdidUot
6g4wkOjsSpkD30WoD7Bqx29dOYxx5MixvAjDpT7ekjJaRGjXgrDPTFpGzYOKdxH9VHH/WpIEJieI
cXAYukWsGlyMqD6tNdsSNqn74YWlFmOGS6yE7IbVK6+zndq+muhZ1k9NvrAsu6XG8BH/qfiUdeMQ
JG9IdHZXsLj7NzW8W/C5rCqaT5cScxgX+KUUTohGhvdFmC7iBGN80JiHoCnXk4NKR60IfawohrUW
MBgyItuMGTig5MY9fBrhzsOox4GEXhJSR4bMqMgcM0Ei0/2Za/ecqy/89nmVlHYm7OJWmvE1t/JH
FW+GRo1aF72wFyDYfbLsj/A8IVd2tHxboQJU8b5SAYMn4qeWpH8YGVIWa6sDAxudIt1bFLg1tGLC
+Zibajrp87SIY9stlZwhZ2D7Bb8bTwJglm1bixpEiz0fWMYIlcJM27PCs17i3yvmsab+07BUx7p+
yPvolNXuRZjm/Ca5YS0JKIsI2OlriCZUnVJ3KmZ7idNl52dLWpYPioeY267c/P87WcfQAi2zw4vI
Nqi6HWUwzHeCvau6f4FgOGowIsAN0S2qcBP78SpVyTtqn6SJ5gbb1NgyhUcIMyx6DShPbWgITwY6
JvCiJ09VyOxirA8p7ntU1gGAQ6LdIGG56FZSfBrcfxHMZIMJmcfigUVgzO8lGwgHbkDLaLWm/wrC
pVYdfSj2GkpAgqrR7TQDsQ6Xaaz2S53xCQkg9D0XXT0lZiY5g6DDh6EfryL1J6bDjbIB/6snbI13
QL94RMO0kJ6m/hYxniAIL+fmhhn/XuQ5F5l6mPw6RcaTiTbuufQGmrsMUU/xfnmAJCWNBhRdp2FA
ZkZANj41kAZzeR0ZZeCMPidEaNbKZDXndMfjandj+F2K8otriTQrdOpHcGkv1VI+Ex6f9FzGP9w7
zNzn1IoPqEFg1dK1HwyH5J79A6Qbq+d+CQF/EQgnsewuVabsk54HL6/YhvNsl4TDUQUACgqAPser
Ijzo7xWS79b7xVfbQEGvV3nCaD10TOFbMY88vAPYcbpoZHNbitDAEKE5WejejnOPXxAlx09m1CE+
/o1k3fLkbDUFvwGuwu5GCA9Nb61C3iTZ4iWPdzE3AiJWdB2Q6h9J0CALgjai/pkwItinCNJoY3Hm
BwJmvgkBpOqfkrxCfxW4P7L5FUF6JzDAuIspEwkxsNMdrJmwfwzAccpTj8tEpFlsYgJKBOVMF3et
wWjKsJgUQkVSRAQzHF2+S20d+maswHnji5JVSj/5gYIRNMcfd2TdJgqL3xHE9aypDpp/okG3IP6u
o0pIQPvMZag+B2vTJNVObCXegHEeDPjH4Q5hgdItogglbkqGz2Q0TWRnA+d+zOCczlk/vQAMuJi8
cR6RPQgijso5wI12ebwS+Q0ozU3rvXoScac3dToAI2xNz3b1LrD5A+uEa8U3FIBlSmh3kWjXwo7n
jdWOuYokgwqxalsrT6QKqtFlVPuLXpX2dw7ZPV57Bat410zDcbtqNwnqllkID4stu3RZ8VvyI8Oy
R2hWK5p/3Ns0HNHi0YkZYngws4dGunuKvAY1dSGUpnp3pX97I/U5nHNTgco4smMN4Se3wwkm9Fg7
lWhZEqszlebq1hgTmPRlgCN9aiQsAyBmuPBpV0ivXqL/MHWQSSehd+y7+j0Ajh4LGBtocHh+4EwB
/zEX0VDyyql23NLtibtGzbYd1l/3ZelvTMLJoyrOhfzM6nvLASKJmmVRxcDPuRO7oCz9aGEgOte6
z9vKi1Wf8g6XzEho4c/Qcric1jwAkG0cvQSvE1EigZAMaIhKgVGE5Tsn3gPuAvwVMn5uWxpnRWfg
jlwMNz18tBRXZzI1AHgF4iMMYadnEw74DYEL9alHSF89e6NX3XJaL8ZNnlzVAU8rSn83nDr10VBL
wg+2HgNHgCBMrQntqHT9ZMK27CjI9fm8SbFMJ9f/M4RHLS5jdDCsMwODGKu5BPVZUW+ZuesCUJo+
FhYOGEF7RSsSor/K7MGONXMdCG8X/vq8ySo1x15jq9l3L9iJ9NCwQIuPArU6JzSCkKa056BpnQQq
cKwkZ8PXVgojOqvZuOIKNoU3fCvxTsOMZVbxSpU7ZszRD3+Ga96xgA+tpmDQBMyIEXib8K4Hn5J9
umI0qjb3FKNWs1PLG+2EIkO1vLjEnjzToYubpc29cX5qlqe3087OpU3Ryez9YBB44kPbJ3PB9ro4
fxg/zqJ5PDtD01icYV/PfP41W66ZlPNH1/WD5st5P18eT+RLF046c8b5+XuO4+He2zvKhWx14QRr
9WSe4JTyv/QAC2dw8OZ4bNf9XJ894NHNpq9mZ18uw2y27vkYfNBTsXg8vuvZp5+dHHX2Orw2h/kw
O5xn62C2Pp3fpxM++dlsvpk7J2d2SGf2db3+7OabGV9GPgMx8dr8bYbZ6usy/9tMn9Tks1h7QpU2
u/GMDzp94g87q40BeRU4kSPY03fIt712+Md7Z8+1+cGdHV7hbHOTAPY9wgeDkB5KamgDdu7JFHX3
3P/m8TW0fW1+hcneM0RbYK0KMBwa/XRfyljprNUom7cppRCNhONQxRNscIhbehzYWijz1yjbI/sX
6wIvzrNMfzvdotCJWVkhIboxjAzHImN0ha5jAkilFlw1OQNAmSAIB4wWwKo1D4VLmB4C/E0SDXQK
xCxL4jv1nySMWbaBiwIKYRwXp4fKEJgTqlej6LalhFIg02Ap+gPXYe6tsNlsLq2jFN/IzW8z3JEM
dwcMe7Eob7oevoDnzUtqLyxg9nFpEgGjMEMtyYBRe9mp/TuoN6EuLkQ2hUZ7c4YEMkaAgq2hPfTA
9sScYUqz9ijoan0subUjZ+yYNFeZsXiO0R2lfgoNWdgpSushWN1CXDZsQe7IIQXJFDdy12KgAJUw
SseyPteDi6yeLLir7VyyRoV0t8Rr/Nf2P0X4U4U/lOf5gTpvyqfZzHZD+FNYryj9FvEw5tWpJgsN
fJ+7z6XIaE/6kpKVFnwN0sWULr5xhd8iC2/Rv5vpzRBvgXnX5YfvfXMR4icbmt9F8dOjLzR72t5i
79uQXlnzTYF1yVBd+3LxPlfeJ2Lco/4yQKaOUgqYFXPU/aTFyXOd3P/0/qfpTnq9Fpi4KzJDnMqD
wMT9270J/ldbL0cM9cmoTQdIDnhAnUwHBG0VrruMU+T/BFDLMcH/pNIp5cBgjJcYZH5K0DCh/ACp
ZFBsutuwWBu36tKPe+QlHsG1VdjGz3AbN82ytHF3f12hyclfVA0rQEljhhpXyXDi9Jo3eFm/Zahs
mtNQ89rPOac2F1a9Bv9rtsT+tJBse/AXcwYwhB1Ap9rbrV7OcTUKF6iqLuRIDCebtryAYK+KXwtX
nZxyBX6b2Tu74ltSyMyvtZSglhNGthd9q/2v73/aEE8xkIONH/5SbQQKOw7PGUH+8mz5rHofuf3L
ozdfi9B/UVtnMUoOv93/YzoI9XPtmO+SV7vG/RZwnuArsmCMnNtd9kpeAYPvI3MW1xE3Ddf9NfPn
df1B43poa/OG+gbH4iatjV8Ef47w6PXbL+MXWbPmcLTGpY0JG7cTzbCc85mvPXR2XrfcpwftD56D
vnVfvABuQunbjCwL4vm+3XP9wL7c1XNS9uOH/yKN1E4NiRymZ9WpdWRcBsklpuJjTa9mauv0Si79
zyD9k/F8Bb/xz2Buku6EhA0pizjJr6j/GPCxMZ6Ms9Q8KskxGvccAjEPGu6Z0eHEXjO/2+yVjQvv
0hYvTJRM6n3YYdpCLjbkXVqH/WUs75zUOix33TEuDq686BMq5r8TYTNwkAKGgn0Ra4T/DNWvPHmI
+rsu37L+7oprwzfLSc97RT6YQVxLnLjt6CG026Z5sQszB9AcQTmLG4m1AkfRJ5BfdbjoLQ6ayEpz
6g57+R9D35JBRgUo455aN11/jkTbtScSdF9dO+3K4Cao0EUQrODL2dgOGOwI9QZ9KCT2k01uwrad
C/6rKd7iX1MccmoBw4eXHRhUS+WTE613rCllWcXNHrinznjgOEwC8Dktn7GxLm8kfpdZNU+d/kaZ
1oIXg2Xdo/zyT/zBUIGCPcNPUS6kdcWUkbj7LH9mmPIoJq3nMhczEp8ifT3z4OC9pLeBv54N3aWt
Z4trd7RW3MFHzU6YetWTyPFrm8mywAtzABJrrhLuY2seiAiEWQWEZCdxVgVWUq84cmW/450blPaX
0cyZOdKrEg91NQsqCkdhUQDXWsAT+eXGFv0a2RbUcb7W6PYpaozrxqYyNuOwaYxNqz40WVwyBChS
4nglMRRW2Uh71qy5AizAgsuIjHNhq+D684WdKOzBqnOY/Veq8qEz8Mcmt9FnuWbZ16GRNlglcg5t
Gf4FHaxF2XEPzBvhIGx8FXx/m8wwDVytXkdL2HvNITI5+gPU4HbCoaAqkTxfsdotc2x2cYCqeBWR
XnNqHQQCHnnEJKbpFiQ3jnXtgatI7ALyI/MpvLBiLKzhIcQYGf3RqbFRtHm9Egew517IkG9jEJ6Q
rVs7sSHxVUKibVMmuT1/DgiS4TTEMQ7FvzplWT6BLNnqwbSnwHrdRUCnZjeC1B0WlnITmk/RX0fD
oilnwHzrzdgA3wb6hxGt8oGRXAszlzh+0jGIzq+1WFzrrvjkZei8I+FFtHhVGUdgIBV39Vg4EQHW
iOQM7l7BLq53J0H94cSXwvBTOeIaBeIY2TwFbV1LoZ89jJBlxdr04bWlkr4kY691IzolDa4R4DIu
D7l4YjipBFwNi22mgbTLiB/3UnYhxfUPk2VfAJMgXKQ2WPlBFhPmShAClWIDP2VhlIDL0LsZZWN+
WtRMQ0IRsxVZfplRlNTNfJ1EAfVECO+SxSAxNyVCLVzV3Z2mAVH7Rihe1sCT5VbdlLQhF1F1Ujz3
ArPWD2AiJBHDRkYJuc+bgaVyyFaC9daY6xOGyMmOCCnVtRHwW+lkZM/WHDEPcIcMs3WfXBtSFKB4
n8WtVeuDnEdLNaeoJvSmEnlM82DDIZyAPCa46r9y6WDwvZpICYbrlAAsPLJqteukbruOfXPV46Ie
S0aHRO3V38y6MIfAUBjUu57SSGp55i6Lh0u1nKaqjhJ2jOBsfsiMkHTvjFBDrmFGOqD+iRfGsDSu
hZHCK1kOAyezG6N5UA86cIoCjZrMDIdCtkfEtJuM+jTNYbmeqGJC8wDm/7vB0T1Q/5IIoj7HpUTH
oHLFYs3laSYRhcXo0btwE94ZC6mKQzCgttJEdqrQxFqDNZoKXSwLeKzuBUWPVtXsBkoUw+E37pjC
RVK1Aziaqfrdb6DOdfQINclhmHpNW2GZZRiK6UPz85WVhQTFm5PLhofmJK3HjC7XZArwuT+1ic8J
b5kX/gmtAtIUHd90iU92SNPPlFNxyKpUZjzt/QbbOSSEmgXGuKRgA2TmBCJTuMQ6J2O4FDjoysk5
73sb3QmPSIxswYfRGQuzOGMMTlY5eqlfe0sFB0ZakWJvFJzs+jbXZ8QIFmRb0DvcxrUFXtuMJo3+
X1+/AwCIQ7jLmL/oMPoN6phaezJyGMOPoSdU2lhz04PJ8tTwuoTTkZCwQNb+UmCK/PFP1Rcht1zZ
qzBe/eiT2FEmiwFiOlACd+/BgJQoXz2G+SuYHAOYS0RzGWs55jrex/RqDgC5ZAz6oyP/Fha9Ifep
PF7zlkaEy7r7lJI875vJWM/c2tpgnMOv7YSECQwspyDe027VZiddaibBYzF4dNf1GBcqdVbQdWWQ
k6qkncAbnMW7XP1JaqIawzMy/uXmgFNy5XtgnAaZ0mBq6+QnOM+FxIQAWIQzMEerMxGyr2f3fK6i
C29WVR/C/FTFLxOgSkwJW53w+lczSWrXFXVxHt7POjoHrCgaV3rmMU1C4A9RKRIooEU6quJybrBo
RCoeWZLS0X3MuISnndOP060QQfxjRNs6uGNwSgklyQPcDURGv9mk2Dvl6im071bZKAR7JQYhqJcY
3026YE4ulgoRz3ujbfwSVG1wJeuzbutrp7KV6DgvjcmBS647xmN06UFh48+1q/9IOq+m1pE1iv4i
VbWy9IpzxoCN4UUFHFCOrfzr7+q5jzM1dcbHlrq/sPfaLJsYJjnmeyIgBUACiWfo44yE+NqNW4PT
totOvvUq1Xhrm89kAhFR498r12e2A9pOf6CdP/mkjDPqNyF7tP7HYB6IOhvdYo98Zme7vI8TNSgT
Iow8B9N1nn3ob64/LYQRw9jGKSbRR9twivD/5v26QbjaE+01tZcYvbzjddyCcHnbpUDwIsWNeik5
TtG1df6G+YqIdaVyZyhpM1/BdnciqnhFNd5/kOPAWMm/tQh6ZmLtb9JM22TuCVYJCvdLwyTpKR9Q
ANgWMpGLRycpNU6Mwdi6HnNhl11tYfzTSp7hIV+6NvJ0Bj12ifYCbWFDblpRQfLBizv1t0Glj1TO
S1A892V0zF2UpXW3cH3icHIf66F8KlBsTJQ2ehjfXRdhsr+JWOtKGHkN4bB2wc3TaThAKyaNY7Dp
Kn8jhy80nk+IIppu0TbiVsTsG1o6dqdeGX5AKaUu7G7loZ+WPMoBNk1lLdBDG508E8S90pgHEK+C
ZF3Y9rK2X3Wfd5CdyRxUaw8Bw4Sd2UkIQ8qLXTs8ylEeGgR9c7W1zQD5DDsfh0mTC9osKvfqiK9I
BSUErGHJgWHIt85aj+x/5xt7K34x5TEojjOLF++FgEyUWUcN1+qTy+9t5DsEhH2HFO0yhcc+31sj
ugtwJeUXmOaVyyigRWMWo45WYgWuHYAu5Jcj2kVqP/gsBox45XT20cZSo6JWTK/nrsw2VW4cIDFd
J1MjOWThUdkazUMT7a1Lm9tI6ABFzFNSYlRSfMGCGtS4dW21iknFSD3yrZNXDPoqlxdCibXXkcvn
IwU4b++on0zbPA8mCwjjo4vtk8SNiDZzWZwa9VSDihyu+AywvCOT8jdO39wSr7wKtlNBdJZMOwi1
DAafzlBthH6cGHWTv46xYvrZByuKlA9D3KUUZAOMA6VNu4WBxLyt2uLgZb7NTZWrGwKAHeL0rqt3
HoMRUxC70jIk9pdN4Vx6FACS+tgmvMRGwo6PnRxdRKrak4ApZPEsuzTURA353GJJ/q+I87MICwJo
mAu3Sb1WpOrZRB4nCETvfpC0LGV0S4KVFMUuVY82umMjN9Z29AihfaDIMamR1Ji5j/unOl7nxaN0
bhQJEa4JB5vSrhMadr6LwWql9/RDy756chB7TgCkgJIlMF+OE2t9oqnwEVEOt1zV+Paa/psMWi22
tpKdR8yLF7Y7D+VqmaJALXv6KvzjTOvjDBVL/uxgwVFHq+lXGF9PGZBem1D5bL759l5SjjAA72FV
NPLI9NoR4kD6L99pF984n0mpeaQ2P0G40WLjRViqRJzWrfVQhzjau3GGbzbvWSWo93aEv5sI/6ps
DwJ1XsxxZ3fyEHTJ8+zqf6riDlIPKAbT7H1MMArhviwUGIDmnbYYUHMkhoar4q5jqSPMIixeSope
q2b4tEACC6+bxX/ENKY6e6AxTFQhbXrA4Ur3xdqyeAYysvQhtrkHcpOH4c6ojbAGjupfHV2K7r4a
mKpDHjgVv4xI+ynMX0zvU7c+bR7fHjjXpIBiEu1m8qbSaoPBwuc8LuiDMnlROigdXU/BLkTnnXFt
duDnAq6d/cGdFAbXkQq9Myj9HdBu6L/xkeGM9OZqU5OHWrUQ8rUn28NJLM9+9pYQE85Gfun15Hjb
l5Egnf9UMTGaRY/pmrVHyQJYgDrRReKbwpV0V0WmnmpV9WRjTC7QneE5vQsMuTetPqYFbmwtWhaB
fUoz8nzhSHpUtykiTS8Sq6Y1oTd9ZTqixtcwPIT9GblNPLHOJnu99Pb+RIvVvWjp69CBO2SkVx70
Qe6pZmb9k9sz4SjS6vAbjX1O2WZOLCLDnzC4h8777CIgzxBmKih5vMyzO3P+huRp1gng81Rhlcor
o2mIhq86jI05XAtLY9kO04rgK497WVv1Gcp3PV3LBLMS7HA5KN6IxxNFvthVonRIzG8+576L/igA
nX6kPAelxNpymHBpxi3HA/N2zd9DSgB5xwvRfKZO82v3ye8QzBuX2VLfMm4kMsR9M2x8bPHDJFRd
LXXKFv0455avE3fkp8a+jsQl6nUGT1TDLD0zV/uE/q9CzFKhKBwo65D8YrdwYHLKFvzIpbcqpHXU
O5m71tvgaPItTHVxj9Nmj5aNROGnvJ/OLniGAhfxgMnLdlHm1sdcqdgjamkQcQXAK3OHTgFx/CVL
3xL7kKS081q2ckyiGYvim+zCVWt13PiI1kquJ/dSkjWo3UT0HaI2wQVIkao740FpLEs4bBGEAkgl
tFHM0rhLDiqVtKBZ8BgLTMNZWS5SydjXjBcmo2k0YsiUEdsuiWatNRodTLTaJ9s2d4Ysc+bSkoTy
uF6yIG9xxoNsPqm8TKLoIVAVtxrPXO78Zj3WFyz74UBxpXIC26/GMfY2XWDsGLsEYFDF5onzKcoR
nOIfSXLApbV1dHt7hfgT9VC1FIFzMHWoGtOtpG/VeKHphD7QtKxyhZgB00Y7ZVG0Nih/04hKmPa9
bY/Z+Gn8oNe3qmsef4H/qi9j/uOi8+JmrvOXoBvwHS01ekuC7nugHnWPRqx8jGy1BpbHYf1O646w
4BgVP644FbzNrri68iee/qpx1ZMm4dgFug7s0c4i6Vdjs62NL9aPYfvloKWRKS7ZmSV7uEr6bIPP
pejCDcLkyoasMKQLA4Gxy1Ga4G2tpxYLM0IA5/GfcJet8JAPf5KBYGfuou7RJX9+xAsC7PfBL5zJ
LdNd3kimZayOiJCMWcUlDOcNsqyPKDqNKHg3o4Q83BMthgvqQ7fLl5oEGXMm9AklkCTFIvKpC7aF
gmDguTZKBpLOpxW9geKo5mdSBTDBMsjUMcfxwpFY5WssL+ZFRUMW6tNPzByCNf2iGRq+EqoXchZS
1toC2ROKjbT9Ut4Uifha1YFIydXKPS1wHjIe6K+CpUrlkSfO8NzQMmqwbFNLZDdDdswPXkEnHeiM
zwL/o9K58fcF2l+HYqDJuZh7fFHavBFpurRRXhX/FEsilz8iEE8Rp7J4xgINuIXLGNxSYDCiRrwT
xosK4r9iwRHnuBkCd+HML7X7Gs7zR+SOh5C3IE+2JQQZm5JmOLnCRTTZUu9pHjnbE5QkXuCxY3Dq
uO/zsGWKo0JEFoB92W28p6APExfDCdFS7yB4D7kW3QeBE9azwdRl+VYMNKqmZVBIlesawIxsUBqC
UkYBp2F1S4Hm2Vl5cGuiFeoIBWz8EhV3EdxoldPg0y2f89A/euKfxRQknQ+tTVRDKt8YRyxMRJs5
sLkIqr4/QHxhTY+jUhmZdRHua6Zso2qZZxxUyMmDllYpkWjy0RoCJqVMyQHLM2Vr3AdhtGF8owOv
4Jrp9W9h9oTmBNBdQK0iYI+Gw+DkkBe3pKSSgf6cw8vA4Vhy3LrtwqUyQUi4SSRFfT6ylmm+K8vZ
iJC9ddx8JNByBOV9VVNKTYdhfgeTswqpAtmZxSFJYmyaUpX6i8RAhSPa+xquHmfBEvBGwu9EjENb
gLmp0TCaD0lnqtVYdwbWktG5cNc8aItOgy3kP88k1U7PnmKd9JCESu5LzmbEMbNOCgfQjDFgP50y
Dyurc2Z6h7kyXoZ4rrDkoPwhK0vT0muj+xdN7X2i+b1QIaIl/5FE8t0J7yVsH0U4XYLJWmtdtkB7
vZxL+zAA5/O6YadLl69q12UscRwA4Bl7cAxGg8kQoTvNzHr1AA91bNJ0oFD+jFw0TGg1WtvbD918
jYg3lvE+yfJNWLLthdn3nLF57DXzkxUhaSHoztR3Y3CTlD3T5fic01OUaMpKh9hX38XTFe6yCSkB
ForIWhKMdc6AqT618i9vhyWutw0pFbvUfE3xlxIEZdFLCfV9JZtwQgCePxjN2urQppxumB3IvoAB
xe4zTjd27m48KqrSYC9aPOky5DdnZn0fMzKsiU0PAbbGY7quAqIHsvxge7BaTWyilkQtZaCFjpij
6B8NGdOkxY7jMWweun4qtFeLt7vwhpXWDEcN2/LEgE8Ry2rkpIZRH1L916FFrV0q1+I8sjQMOSUs
zB8tsSmdUZ/tCehufZ/b76l/qwivzH/5a0czPOrFnF6t6I9hMrZyi3QKcmyr7lkgVR7GM6gtUvVY
UJgu4NAEFC9GXY0vbTBXFgO3QONriLkvIcD2s0sVKXBTkwBPvKCRh8+W/gobEf2EEVITUhBleGaI
dLw2LOb6/kE0rgFspXEuar9qpAVV3bvPjVyIu4c/TePsIpQyM1HfgF2IimfB/NHt75TnKbE2ovh0
+W0M+2ZzSsmYZ1hlIGFoqBYRB5EZvDfaa8Fmjcm6aoNwxpzHe+Rb/2rot0MJVTNMso1JxgfCEOna
2wTPZa1/IS5ypUfJlr1GAdsoaO35Hq1hs9hh46ahbEHxtj+DdmqqYaOzQWG3fdbE6wx9pqmYYxYY
uQ1r68e7xpyQ4d60QOxA7F3ygEIoRVfBPtJmuMR2c6BIspO/odSIyWw48jwiYes9RP4NT6DHLDPy
9V0KWsrrs2vAPqFQvwoHUc+ysifT3iEg2zxrFrndICUnF3sZprCE+DDmxYJaRo2Upfykgjy2GDfi
2TpEMFQFpuo+GdltDafpLtycuK1MfaP8F8FaXTV+DnidHibwVu4EWQdDm4y0fYebzMFqLNCshPw2
ALWYgu6a5DPqwLJSvrIGWNkpWAQ1auF3mVmkpeGWhqcnr7b9o/hnB2EtbZ3aOnAfwwBMjg3j0Hi4
ZNwlAoFlIjTWIu9NPNF9omSYcAeyfRqAGTWczOlcHKp6uqT99GrU0ZZlwtovxmvB4ZBJJPHbnLF6
5F0i79qHYsmKv6XcxpuPn83dNwi3n5z6noM9BzOAabZa1pp/9ucG90PM9eAdkPoQMEZASwAIqhoP
mq6xr2tXnvkRD9ovWfDEksm3HLVo5wA9QaPucuykw80cDrPfLIoAtz7on0BzAWwAbeRlHH2XQ4W4
UM5t+IgaBzYxZfCexL3Tg2VvCaBJlIYM66QmwQZHTzX6UszXKvvbN0o6NCxz5Z87jOsBOzE2ddkc
/dfJvql+3DTujjc8dQi8Bs9EovzIGLZ7+d0zeRsoFiZJt8cijR7MIUosEsWF3Q5tAUrkpZLcIwQY
mKMj2+jOFJMVljePlErlcotZNTcj06SQXx7Dapi9F4zGql3Api6JAYZTjhPHtzOYdynvgz94T2m7
I+qr04mdfWvscZuoyvPcI8Os6pPbXuGvtz1kmkXsrZxw26H7dpBQ0YI7yd1Chp3ycxKmoBCUGZUZ
E2zytEDP8twY0zqIdhkUq+qvnX7RHROJnFFy2H61sVFjxfVfIn6VKhe84KoyIhSIyaofHG5Uvojx
zDx6FnLZe8ZaZNZ6DN+QUS/9ttvXrljEDAmdpGFmOJwtJPZ03d2XNdys/RB6BCwHb1iSn0KuBIfW
fBp32CM0lGtq6JNnXNDYsHJuhUr6O1oiMgOYI7PPUj6enHNPqdti88XmtJ4AE/FPBp0GKYXr0J/X
dQWsQqs3JkWvoQENLVf9mOwLV2Mk1CoW63MBEs6/99XMBCrbMGmuKCC5ivABt9F1YgktIOUR/amX
7fPYrLPyH7jjRUr/wPX8AisSwoF9bBhCVCUmwPxZY0weU4AylVub8J664KQL5CnQpxAdBBVGeYf0
i/5txIrD3bkFCbLLmYwl1rSxMMjl5k/pA7uNN4VzmvKP1oS0Ss8n5LTid3yqme+137P2MGX8LGxI
/Qw98NnJJnzMSBjisFkOmwEaR9LvrfDkZgIpbrMRWERS8pDSFFWzOJk1GFoZMD2r2Ig04tsi4JE1
0LW2yy+eSiwSZYd2xntAoc3Bl8QjXaqoTxOZY6i7mQYWL3auPWcNKbr8xFQv5OcqRMm6A8aMguwU
TcpdTmMLVsnQL3KAEGsh8GQgRXlZMLkGmnhQtmzG5kuTUqgERROH61FH+KIRLW/A7Ej2/vhcIcGg
R0JKiEwSeVYk/6NVNr15rcxkXcfDGsMNMjbEtBn2a3LnBHIf/RzNOuOxj+lX7SDMDkE9a8N4WJl5
eNJT+TJgw54tUCtDxEgWy+WTloiXWMY8fPM2pvPxinY5AKKs8ecWG19Cp7YYANq/I0sqtnDYrJZI
Chcha2MXRRH7CY27gOEj2s6SPsJJ/3Bxrj20nTre8xAFjMWXadmKmdzuzIK/T6a/1bjHU1Q8Qx2f
DDZAEph2NaGR8r6VBJ0cVJMmzx38s+W+o5BWk3RsPOCd1jwsAqeVw33Qy55Z+yMt/mWospFxrQZk
Tf8CIhGU0OxhZURrWOyq2EiZzGQl04mhelZkBZvrY0L7peXiRCzpMkuD/VD9m6LwGKIRGpwE2P+f
b14TxCas/9Guv9jUMxpB39yTbf3C0nmhIExFMyzUcrnUzEWdYgkEZUWwWuBDVm3WzBJnB5dq+1J0
5C+N3Pjc87rDGcViTE1v9URfz3zJfXdXg1wXbLWqbQJ9aW9mZ9ommF0auBAWeKIS7lgC/ypQMgXW
pd0L01oBsgdeAH4KUp6hwDXhAlsrduEZFmF1LOniGyJJiNGohzskK0ZpMrhGXBNYxV1goAwFTLII
gvjWjQhuDGfPBCgzkJmVSxEzNIEVKHGaS+diJw45rbjdxWs8zDufXVPDxBlc+ezGl256dczfCBWO
DcajCdq1vve17JOQikVfogphYlr+G1Egl+QBBYlGVUxJqtGLE80iJnPRU4pG90whMnLiLynup2DF
oG3EwoTConA+mn5a6dovFJelJSamJ1y62mszJ5sSI5oPyjt9p2EqtZbNzY6HBQlo0t078kY22MHj
iFHuBi8Q60zYGAl2LvJxoxbmZ1euO0KURc/Ihx4/u3cWonYeSlm9VPQECo0UTKQikm/W0eJGaAwp
NNFy0Xi0yFjPFTMnNdDLjRzqAFm6tFdVcW253zsKTIzobsAAXc1++E27M5fAVLZLlPGKIKLkTb1L
BcMLhdfMU44A8cMVzgcAXoXvcFBMhZTPlLHbJNScaxXvZjggf3Ac2J7pieVKUB1lGbM26jcR3kQ4
Ztq16hjgVyvl5Sbi6EmnqGz7fUrZgVe/DFhiMb0kgYAf3940nP1hXG01fYPxZklnjiSmohqpnwjC
9oPqiUkiBfcIeAtwErY9HU9rmHDlTvGiQwPqlRc8gowPLMR7wRytrRGB1npmfjkIqlFIJ5mhJFPv
mmMtvbHYAE3h/edPmD9D40iliGhKnLKOq5spG5Uum8nvuYb6axF2hcS9mI8ljGeP9lyGfyLnDW9e
+u5PIDEoDW0fU2yONOp6xRHoGXsNY0OaHGAXz8g3S5SmytiX+J96eCDrfK3RlNakLSL3ofJS7uQY
abGe03bkR4XqCAyXQbwqiIoVswGsHvB96O6Xls+MTfwFyfDyATR3YTPg0Vy04wgBpYvhBC1i4EQs
UUdiYI8RKyMTbgVispTf0uPTyPKznN7Vr2lmZ1r8haIhSL3bjqa5Y/bB5rNmweLY5DxwzLG5ENkd
K9YAJcGTPy0JJtA2PNDVXA3kORAS+exz8dfiPUigyXPNz/5KXSWsAoz8k7Fdwd+Gv9xSdYhtUC10
A8u3X6OmKOXKLf6Z4Yfg6OAblpA8ravtryGehg6WqxA9etRvkBClPjMCxFWx/+kXv5Ln1tDVfs3f
SlpLTgJe3BAgBU8FKyP+eMbxWLBb8ePCXg5fDHpndu8eP5M63GwKi8781XgUcMHBRtQ3/WyCx1ww
291lRDHyatEhsRIcOe4LXjZL6AvpeCvBwnIikgwpQJcz7fYBoox/rr9SxQqwrqcRJHBIm1iTkeG3
GzMan3X7CveTt5fpwxwdR5Y9LBHWg/XTIgtl/5ajxfP9s2ZqGx6VkK/WYi4pMRCqusdroxW0+Xew
YIuRVbEWVBcp09eqNng4P0wqEx2kW6lIUIiEZWI+9950UnNwETNbmqY7Aw5ccmgydGNZF9EBLaxu
MmYHRR4yXAOzc+wxH4wcAMx9AufVJELLxnhYw+nUbHmIYeUaHvWZW+a7dFoXOa8zS/EnYZSX3BC3
2ugR4LhcIuVmHKaPMCMAVY3ya53YeKCQEXXUhC6rbgVQD5oewYtvhvlyCIqzliP/tKZ1L5fSf+he
unFwn6fIcwYLl2zFQAbeLXrnEsGQ0mICmeX1rq2rH5O75jEVjWk506ugHEf6tEFEnUEzMK7NQPft
wK/18Sw0OfZKijmdmmzuyXYjiiLWee8o4PAc43zKMsU0QQJA4cJ2U80mOdAaD6mPzgq12k9OsB+F
vusk8dNFhXCt2ZEOTvtuMHMkSDjN8r1bIo8kOLVV2TY966ru2kf4ul0WeG3+f9hHDOyDV6Ngd6EF
ySUZHg0YtEn/HHtj6/XeWqv8N4mZTnvHsQ9ph3PH408et7Z26zz2VqJ4J9PcoWCv7NuI7jIn8Ytm
+SIBzHUbHZhgF3RMMH4VoIrDk4H43OZrZyDPa2B6YtXt0a7iG2TExjS+DB21bE6pBJGRrXKKdYJN
tfsdge2XLrkw1BgNQAhJueQmJxhmF7tn2ZwU+OGCj7Ltnur6bxqX0uUrYL5sDeGegehbMDRrheYh
wB2ckU1xoqkBu8GrR/7bMXbfE+bbPK6jqJd1bG3+Axxo7SkKsVSZ2FV/B34OUU+7mRWnJ5qH1b+g
ix/TYGHjekrg88pjRyqwYbBzLbqzBmCvZqI85QejoZc6Vlq1roHN1MOlp/TAn/fouBgclNgeQQQF
7h7WlFunAQRne0ffKP6LkFPTBRqBomf2mHzMPS2j9h47fIG0hsrKyP5P1joZwT9u8hJBXhgAcYen
SXtXhIoa1aGi5vQuAk0ES84y4tnuXIRCRMnAHgF2IllOtjlsHhoQ1t2y+jPZoPvfJrWkTlvbNI+E
7jfsIhhoM6xDeIdesEisuxZqjNHCxckeE/ylvCSaCU4OZ5X2PpHi7kSnysMXTQhVQS0eVYzv8GOR
T4Emk2nJSOXMqf2fIgSw9yxQwKbodddxRJ4i1tgIx8hw1O1PF3X9aNzQdIDa5Y/s2VmB+3XZsjSx
fRtYUM+jqf5yzK31vbQ69oETE3V12gA269ABaAc7+HFC5ypGbSMYIKcPQ8mr+W+zvEGTpG8a7ctk
f516BL1FbH07DGDFIxDvlkWNClGv8uwVbskMVUWSM2BiY2PxAhcyWkci+NCEu2mERY4eubx00nxU
GNEs7KytlcuDKaVq0ONL0pI43mVnn5cChCm0y88YpcOAmiSNHp2krqrOTeqvLPCXM3g7i1tgQnLT
GX9auq2dl3jgu8LXobBnQucKmeHhd0iHa8hR0dATS6Vv63b8rekvw8HcsqxtmehQiI4myy8mBax2
KQUWuv8epfOqoI2OUTn0Q7Au3isNNVfxjMgLcySCnNwBk2A3b2HG1WqbabaAeToztIaVxx5W6u1q
yuR3m/uXkVl3mlsviLPqVewQ2GzzkQeFuGo8kGztqYuLc26Zl5KFhBT6suKzJ5jJ0qQncuNZ74Kj
oRTADsglr6cfEVDVRxfcxLcDuLttgaYk2jbG3tYjo3EwnNSmsR7iT6+ROCFWuavB5ueL0UipYSmE
6XVVxYizit4gxxDJuGhegC4z/uJ7jeRZVm/qW8k6giE0dkOhcPZwOECMYX5ycu5He1eygiAIbOcK
8Yxh5Ws0O7p5a+v4/r4gitwry3Xck9QXBd+aWa+QWwzoT3zdhhnBWC2or6pE8UmTcupgk6JOUquO
/37EfDiPPWGUYXUQob3Z6On0kQSohItnt9W32pyvzMJ8k7SZWsBKAFxBi6jDITUAIek1d29Q39m5
/c0BsvaSTTyTKM95jvX6Q7QP1xfkvdjnIQpPRoClsij3uaC9FiHD4WjVYpfQ2xF12XDTJFuW9Fyw
lzWoidj/0g/m1Lm3Ai5qETpw6VVjvpfpzn1UGhcsRBaRvRS4nv38AWkQ8tfcYJ02Z+qrR2niteVP
mrmwaxCMeWtumgE4IGSHUWNE5UKD+LQbZIgmVZPPWkTaWxnubWQOLldIeu/ob+lNyAsjTyABOJT1
EUW+vjT7ST3GCEUaRX0IIWI9VyybB7pliO3YcYv1rA3IuRGx2WBxYFgH5sIR1L3TrcIrVOuEBXVs
qplh23w7XIFpGCzy9BaYeDJVb41OWFjALdkZNVPw0uZwOSnIDIaDdZHA6IScJAeWZLCwxvRropZy
fG+FJS+CIq45Hr0NYZUoMUIeO22gfaMfTrF6Id1EQRqBKKkg6UQodzQeVlM/hRLTdPDbhICECkyK
J9cCA4jZwHZxOo8ZmJGw/+sbtRW6FSrYqphp35OVWvyoYQrhZoyOf1QAWgrRIKDgJlwhtw9ZddUN
k5LRha0F0efaQoNKPPIgRiYEmbbY0Wes+2w+tbAhaKZ2I8S3kl9mznQwKuOWUT3f5dqmw7HsixWg
TaTQtQkY8LhLjn2v7e20/DD98hmZ50IpLq2wfQvTZ1vRGkF1xPFGgmMrIwT09tkc74aUsBBfB//m
Nszor/qLXPr6m1L/Vx62BtxqLOqWLTJ6QaJRgX225RZyvYN0O4QA6LQwdRcKQpPr66zHdt8iVPeC
E0WYkTffotApISwiHpF0myVektxYwRX7KjF8u5X5ljX0RRSpmd8v0kGjoYNk7lPlgna0rpIUvIm0
NRREstmWDavaudvOzbmFL2gVpGNu9SxFk98c0NuRlfFh0HYmwV02l1glBtv6EhN9AESjyIyDyhiz
0aFqzqFPW7q5fJfjTDNBryUCDy8pgtiO21HnX5PsFPNrR8+hAxE6z/5CphVtjPNp+HKmdwV3c+td
zcEyS2/p+tyuobaN+EH1/8wiySmvfOgVaPb9aF8iLnaSbpWM0akozmDt926qjm6O+KaP1cd5LghW
ILD2LKZi3w28t4x5eI+IIXJXre0C5cPE5xPclphQKWnyM5aT0wDk2KIHMrw3u0/h0XTMUMZLWDWs
jQDiIrOzgms2G1t2AmawNShLXcAIg+g+yiJZh6+6a6wl5g83vacKVu6wbzezSyKI3DG2rDspg1m9
uOy+m8b85zOpAXrpJW+1DLcWS+HZmq+WH0IPKjc9SJgi/7Ac/RAMKJ/h1AFlpCZgPqQtTXYoUdQx
IUF/lP8VfXlJ8vxbZmiceVzTTL4Uubs1FOGOPMne2OGFXIOWYsHtlNcqBR7qtiei+Zb4YcyY5M2J
7eDDksgKTIBOnW7dqtYEkfFAMAd7B4ecWHZxvngXsbH2Y7RdUvMeHavnavbe3Br5ynMEV8hJfhX4
V3fIKJNF+et2iP39rrnoFVkpyDJiYb8oUhkZM/TQTKq0dRN9tMOImDgiwOM2Ge813Q0fx03eXA29
Z/vonO8KERYjapAYEXpwG7L3P+hGuIafpg81g0k0xBr1I1QXb4LpIYS7w9sMny/XHdaqJivgksaH
3Vz4LzbuSGCLVB78TwiSSEPqQ0wwgcAPZDjI9cm6a/rfyqTr9eK3KHn15kfA9F8HFz+MOyByTyxZ
kRhJssN0BNAzshT+7KJgIIluLUTHXuhXPyTsIDvSCZNNu+zM4G7RSf23yYlZGhEQF+EU04icxEya
aPz2NZKDstmhBwb8A1HFfpc6Um0KMIj/5H28Z/HWgnVrcSr6yP9hCHPuq1/vyMkim7tQlFGQzQNF
sogQUTTy3mQ4XtjZla89u7ZAtfT7gCZ8ZldYjVtgZFr12YR/ATTQtk3fMv6mtmBaIPKt70C2SO1j
qN1C93MgGQJn01KHzcR2gM2/+eo4SOZ+1J/MZ2rI94qjh5i23ngHyQKW4myK/94IGzcGJolmlMeh
c64W7BjU4UTK4TqPPJIrYXQkaJdSHcPng1/sqYeKTrrDLW6b95C541MumCgiYEoC5hlxcUzra4ma
y/W456huml9ULbbHF0CK5czTPunlG2kNV3scUUWIipTGjpk9oZ5u/LAJ82V6aRJEYns8CZgyB/c7
ztnWNBNr2pR6AnzoFH/PbNjaXKCVhShPsrVPk2vT++IWKrM103vboQ4efzMke7l3DIxPD9oWu5U8
OfY1qU0gFc0PI9vTq3rkSRfeYoCY8So4gqrsxacxDPO1qhmteitBwWJCjZthV+NYKzvgtPiUp3xf
+3cOFbO/ifGhDwRFOXDo5Mo32P7qvyHXoQTAw5rRRKJaejPrL2ShtHdRy3CxXCdjs3HR1XrMtnLG
rYFXbfTR3OlBDAoaby1Foe29C+IeGoO0jnD5E+o2QwmqPp91BzP4PEyJjWyuE+FAdmf9G/jMxs9k
mQc4wMyznqKvnti9hKdxvMv2IYtPo/A2cf0VIpSaZYYgwflXhAzrnHS4Qv1cmFl/yaPyNLcRYKtL
l4ZvTYxMXjPCv7lNDpUKpDTi8M3ocT34QOCMyPoineeUzt4Gxj4H28SL86yRkqQNFNOgnREzYG9r
SSiMHGrDBJAbgjxGCL1Oki/MDmsRa79qHp7Fa2l55H0fpsn7zy5WIdAzNB+7Qr+SNgv4OXOIaIvi
t9Id350GEfD7NH2U0R77myJ+OZ9mwLSvtMtjxeAKDeVZ52EycJQNwngKKf2JvVxk+jXt9vSIDfpl
SlISMwGq59/URahoXkk+2JI1ENGielZxDvi+KvfKKuLQ6JywofEYq3QTtB9tOy/1NmczAciOoZEg
T8p2PyrtWWneUwnXnVH69FqjjCl8Nvgjv3lTbJ1KkfA/8voTCmTVMJzNCe7VrJ3pzjg9vpjjtPMm
jUsOtW84qkx7Gd8Y7aXsmgPzcTYpzSq0CLObp31vvMQiw7yMXUq6jzBnaWYoVFDBFHp+TYmTc0iI
L33BHpdlz+StjcB+SdLyoZB+vf/JLLSIMV5l+oG6/iXU7zmKLUFEi47PLHXlha+swFIcalBaOqRx
ucM/UG1HHoY2fePPFyiXwsMuYvBkjFgoUyXOAIEa5tXyzeW+Y28yvZf4ZwLAvFmn0kiWs3ELerF0
nfxNDQBUXug4M75bBDsEDjODkpl/nZuvLds2A0Wix9YlQe1qU+BkTQMUw17U9cNI8FFc1b4XvMFT
67K78dfqs+f8/8YBcB6S9gEvJuIELj9qAXyWWO/5oFublhdYrMKXLw3dYk0Jp1anT02dDaZG4m6U
+/oLTvjCy77rAv10cWIjSpxRoshPu1hv2Gzbeyr3NRuqgBdJLxJ8Zgz3AiIBDY9BsaoSmCKFPTvo
L49HpWfGER7tIcR626xjzz/rMyH3AqOStgwZV3pzthrYbrS/Pqeigs4DSzF4W31RIycDwIIYO6Sq
k9qGifrJpsHEBLlhok1nRJiEdjN7dKLu/zg6r93GlSyKfhEB5vBq5SxZltMLYbtt5lQki+Hr76oL
DDCDmUFftURWnbD32sk9RELUhv1tIAkjHWDpUTgwHcTq0t/ntFTJouo27R3+ismvynbMsBFgzOrZ
20fKPOKmp4HJkkDLUxc1mJPmYvSe/4Qgcm9iBEJE5GAK7t81OwDA2OVceJNYakoRMgzFb12Qf9dJ
ayUbEF4w/qy0W9Zxd7Mt2oy0ja9QZagHGjoqBhmc3uwfJUQ3Jp+MdgCUYg32/HyDV6bywP90jEBx
1sbeLa7wgrXDnkShCL2EwPpiy607c2kV6IQS88+x+eq7fnoh+ZbRhgZSy0JYjO7wKZJIDYx2HU8l
RDHp0Awx7/cZAi7a94F6qL2qiT4L7BGNmnsjWIrEL3sx0jVilJ3QgdIIRuP+EsbXGtgD2lV4OfZm
OgrzIp2tXT+GnnVZsMEEEEUsIFVLZe8mjQchoS4jiIrCQ28ZKflkKFpbhzscKK2VinuR1FxmZA8T
PoldmZq3f57scZmwPMl07dqHrPmS5JrUpwEvtDU0x7gYj0kF8qMuQW2xL605mN0bDzS/pnNKmAdH
tuSGJ7kXs18w8xV3Ji0JF15hPHfmeJWxgg+lGfQ4OiUkYiVVggFWHV4QzAHsrn1xNdL5wxu19yLa
GsPAiNgcFmbXEJMenGI3eHPs1yndZEzdiiRcDvFId23H/wquWf9jzJCFQDVeCpskSSb/Nlzcyp7f
5QQlgZJGvPeMEF4LUoprn6ePFfeYXA38Ss2Iujj/Ud9/xHrGMx5tlKB6sDY9rkxsDSUnTR23p95x
f0Z2DCau1yld6yL/GVICJfwMZ/c60sHiWNWzRzSDhNBdjIQgsD7LR8KrV5HD9/fo6+bm4PzlgsqT
5BwQKzE5Py2C6lw+j3r0Li1iEFggQ13y9xm3SQ0U3lxu030N09wrwqWVi78Czko6gwl8CagFNd5E
+3dEg8QcFDVfigoIvRvzFsXsjMutblOL4Xxum+qCGHwTsahh2bosKuuum2/tBB3GIOC0+jPrLeq7
HvGOgmpK1gY+Vmtz11NmWMldtbtjZm+R8HvtH/HyT0BfEnOfoNU35BFgbyj4p0E79L99gbn9Oyoo
ThkoB5I8DbD6Y5TfRt06u7V5D92ZcULyUtbYEDtYm13xzyXoHHofxpuYHGsIDpI4m4IdhbcxlDEo
x70ykhITIq9lunYr+nSbBXKX5swHUWB0g3vGi7YcZ3ZgPdBBOtkkAvKJ4YqqejpV2isr3rjcsbkz
q80Q8Vm03ybeFSwZ/eKlDE2w/tWpC26eEBh7oD5TV2mAHCf2H1a5Kj33HtZQ/cJ5+hAp8hLP2seO
MgiTl4HU+zEIJgGNYLktlr4TbRzTI+hzQgXp/TMksNbg3ugXB9w2rFElXCsJmPCWrvinMTRTVCk2
Lp60V0qw4vAJRv0cxwf+WSTj2uue4Qijn4C/7qR7By3VfiSqGulxfehvRfOwKgJjcEOa9AbM4U1j
R5RsRfHcgpj0sxDNE3pntGRt118kiyJvEhhTPyZ5MUcIn2AkZgSNB2BbZJKLTYweuP2XE5VAU04Y
BApapHx3PaOGIVTDASMApfvaxXie8nPPkk25O01dAgXkFxw/PeqZWEkq/BoZPkkCpCk8FZ63znEF
5IH2FUflJm2cRxSil+95oNAjxoylOk8uXYQPfZN9tEW8C9jo2iOZQ1DSS1pQxC9dbC28bhsY6ToN
BD0e9Lr2nYxQnPCCtQcZevTIMd5zVCJkHBu6sZ7GfINxxfF4S3knk49BA7DrNce5Kq6FU8OvLvWr
iM13O/2XmRHxD/z2OkDjWoMmWH/m/Z9XHFwNQy0O5NwGwxMGm0Dw3jRHG1V3lCCvnAekhzmAN5SF
HYUYVXc8/gy4TUUTHISbs82DJtsufH5Ku78HMfqhoaVewbRifAYaXFFygoh0XdR8x7O+0UfyxSZz
iRAEAUK3y+mw5Ex3jrEMUeGF5nc2CMptaR3ese2UAxSjhBWhj0ZPrcg9teTUXsM03820bzzijKGh
z6a7hEQ/E2RJj2uowXfKXORf1PSrnmWA1SgEHh5U3Ohu+G0zPASWgj8lWywQFD1J4RwsGH0lLuDw
Le7Ld9x2Ie07frQesTWL42EVajsHiz6ZsAhcL4VuHwzt1GQ/rY58rDnmXBupbyz52YIGJycz4naA
Wc9UQhs5htOjrhtb20VeyTBUWt855u1kYOVHHFcATvDc+zwwZKQksEolftxUxktEiQx/PXQt5B5w
Dztj8xw21JOWZZ/rqUBIDud965Yk51o2u00kf7BRSKLRXXGCBrVKw4TaazyPPf/n8Hdk6W+r05nx
PBky2vicAuEFjpie46n5ygMyESP7mmKMpF44Kg2DPnPF9VjaEdEAuKaSqAyxcvT4uWMCE1nBX+UV
S+msJ30dtu+lC1KHAanB6LlAZWaMDuIlXGZOu+ITAwLwjq7C8tUnOzyV2GKZtbgMCxgj0BvEBwOJ
F6t5yU9Uua8WIS+BTxHsHec4v6Xl37G/s1CSr55y8Mm9sugmqbYjv+w0+sk/t2X80WfatgdJ22x8
iea267cRUpqJ0IaMzzpP1Uk2ybJyAG+xxQjoIfPyn4OXYcy7Y801PZbOF34vgSWJ2wUBgHrygXgw
NzbR2ekozc3tBHmLwTKvFFjC8k3lK1QCC8YArS7GXkMnIN8lwlf+bUbwE+DETSiJMtDhsBCwiHDs
3VPNXs7Myd2fel5oArq0WFGr1xiwoE2Z9yrcFyrbGd+CwPyB7bpYagX8ovmLLAdHYF60t9Lmjgd9
5MO34y3qnMv/0FkMOP5FPbZoWof83QIo5dEM2krZ7i+rkWOVzsm5dAgSAN6CqIjjjyL463o0rmRd
i58yIY77haUBEsSzIInPhcRDItHUxesAtiiTANBZPwklcU8IgW9i7RcEEPiKixWmeA95/opJJcg+
abgNpozks/or82+uONZhu0taerhk2kRp8+m42jOTT2Qw3r6Pqk0dxWupIy1GAIJomLi0RRVmmIRI
GnKo/9qeSOM3pgDKbaOH8cKQf2CzVW2ARNj2vjclHldZYggEP/At3JK8C9qlNcZkgpngvxHFKKYV
WID/jbyzRWPtkceZYHowxwFiKjGF2W/1MIKbHJAaL9AFUyegQGmqe+2ukEwaLbHQI7F05mtP7q79
R4b9YF6UfddhuDfXE4puDpPqkHUstMgCLrJlgWdZeoJU9k9turc2obzsmsji7A5ahD8UJMS2qv/y
NF8mImKuaW+CcFz1qUE4NAhtJtsZ6t/a25betuMvS8jwc2QN7Pd2TPi86F/qX7SkfehGsXGSdiHd
Y92T0Fu8dckhYFHgWqeU87Krqjcym4eQxAxOWlO7GzSVSk8Q6ulmNuf/R7v4fuPoYCq8Bmronpcv
2ugWqahfWPZb4szaH8f7CTtcusZWFzHqRajGRCX6U0TWDcEGYbCDW4zAxPthIEr4KtgxLCQVJZmA
oK4b9VfB01XzsINVMM4WH4arpSsv+bFslLJVfaqZ8N75ZpG7UAIhz3ifbJziTULa81lxdkW/n/2f
ZJYHU62/WZe14DUsHfgwmmaflY6mYa+D5eKjebLGbF+OMybeYVeOvJ928WcE7afLPkwtB2ZluoTu
Bc4dTWRs4cAH6Q4iB+m1jcq5MneT+5yK16SFF07GDI409UwWWbtE5LdGybQEaUw1SElZdetwfPf9
0xQzM2NsHgfW1vJZp7nYY2GE2ANGspLpLj7+3Lv1CNb9AkurHad7xNbrlvPVQiumzTDTuuzuT/Ae
xpSNjcmyDUVTdVSNXM7rGB1EIT7pVbZdaL74PsQovwI+mkIB+Qpl/xnazi5q7L0W2a84QuGi/LXB
RqJN1NVQ9ltxlFIQEbUOxsMN75Z7ADgW6/IwYfGdm+7D5x6sRX7oSRAMQ+vhYEfL/qHMY4IdrJpK
p/iM0x8RRDcAiCwHdDK4R4mzLtnKIPlhevuKgv+v6Y1j1enbAdVoGcBUCMtiXYlxTXan9BmbOogH
ZPQrR/xHSYQdoe/XWfLjWtgGhqpAdbYsCT/L0Fg2LVTPctUy8FDbrS4+TeCEbd6OAmtDYCcbEEnU
2+i+UvBFbkDizRdEEA1xRpU+G31BsQksCCIIj3a+rBAop9hyLORclgJHhoDSajRfnKr1kdP/pudE
POhH2/we53c9qleOzw4HjbaGtjerwLKQyFKYcjVB9nNBHkz+DsS+p07rBCaSh+QMJ29AxtjAx/SA
kMTlb4qzIjl7TbMXEwi76g1usz/QsDvr0oIeVXvWWRT2xhCAK3uEUkzWRnSdYKEWjfWvlXxtDInS
4WFIbdPAwuvnaEEzhVlqERafEv9JHHKu14tgz/OZspXO4/6mw0vVU8j1LE0nluDZwxcWfAe2H+Ow
zmuNsTlAYqKwxklb5O0OYRDYEKzVKky1Y4lPba5nLwqW2edfrgaJlBmZXhxHdCJoHcD0pIG1ynW8
8E3GQqAgH0wNJOJDjq1NzyWNDnZgZAvMjOcctU7y5yD7c+H/OWRhjGb/ZCtrfoOPAX+Sibipfi0q
d+8QqNOgi3IpT5mILtyepT5xDbkymjBhZAxO4L0szzMkFFC4EvpGTkKyg/raZvMPynNRwCnK9U85
PYzSX9bkcu4znyURMrqCCIrka6y6j5x/bCRTdLTZpQox1OT9s+6Op9wiqaPfe1r1GlX93mnqdUXq
KOrDXU6ewgz6x4yxcjbU8LAIc5h8OJ8tII86Ol3rt2t6hqDFLqaF7LwMXuHMb6Wg3dauUicnjzKL
C/UrEKNTUl82xVslv20avn3MfUmHmJGJUu8brnWs0/NhlpvQ3Eh3FYhNAgvJIOAS4oqJ2ORDynPK
alejh/Csh7p0I1gTDi83TFU8bRRO3yIr1nV89JFXA/SrD6H2JtyfEPJveQgQ/6K6h51Gr7mx9z7z
QhM0mYsOeWLgUNR/SXENmASUrIaADJHj2HpLTApocrAKl69opBcm6LaJXRE4ttZcjyxi8RLk2a2T
j9E5Oe1b2Givo+muKwaZms9QNl8PDDoKziZND4cnnZWuYiQkX+y/tfCkMzuLi/5g+c1Bw2dOZ5KQ
6RN0bynzE03zjloX7sSA/T6UvHMSgshTQGmVsbkcYQaqPXvStIiXaRdRcM/CWhV9fQ/xucGV8oYV
+wp7HDcjugGyXZld4ReACVUwOWeO2E0LJzy7HU5HbCtD7BCrmLF/7xeDV6KDpvozjp3AcK4EzAFY
Nxm9OaW7I1t2VTqojvu2patF308ogUv7QMwX0g77Sft0AFgiqbqn7t2gjeW+SD5bCzQp6jhp7Anu
zArAAwdpztg2jHLtewn70UdHfLvu3gfdwxhFKAs/dsgTZZco6JgnuTg0bLRGFTZkcDgF4ye00n0C
UcYkbOSr6btPd7pb3Kh6fUuIEzTD4eAM+TapAHAT8MsMz2bavs+CPzLPWW0a25LMCqfCH26H+zSc
nyqPQYEI7G0OmW5MaW0a/xpQomHRoCIxSnfLM1H5+J8CnE6NBrMKdR24QQ/Jh8X4hySeMUWMAFYN
LZJHFGaJpYdrqEXpx2u3bWJJ/7bjwSk9kLhkMKgocsZoCHQSBt64ZAu25bKYHyEvSxm7+8A5aQPg
gZtXn7voPY8N+hVrLWPzybhZVJzMg/e2I5joVSvLqK8xjwWU67XdepIOzV2qZ6eY0K8Rh26SkoTG
T4IQFySQwVXP+j+rU4QIjebLgLlCYi35eI0R723EXxIZGcqHAbJR5Yln2ind34+NsQsILk24HFz0
6DZxDxrN17pWKxXDPtiB87/y3rdQPMzHnJWk42zUsgMQX5+ekSlZxa/B8lwYEIu25gBfN12P2bvF
SMhj3x4ReTLJnRwvuUJJobVuftqGGoiZSv6sJBJm/CypHBjmVoFcJW1zKlq2l+RJtPk3ClLaTbVp
VNqQ7NoNhJbb7P6Ul0cdAxBNBWQvx/7oOKtmUe5I9Fnp6MOHL5P8eRdiV0y+j751zN/Cw7MScwvx
QqThjrc5QgZNbCAs5VM2qvRtnF0ltaH/iKiXBF2sgzvdFIg51pzdjGBIMWBsY3O3WIO3LlDd6zAP
qnn4M1yKashC1LiVjoWYFXjFK50xjDPkdlYwH4Igq3phqoVR0z0Hqc5zvCp8fSOy5pxqFlIEsaxb
/ZTBIOrEMZIR4To55vVxB/7lSY+eM93caj2yCFPS0CKBcZhMeJPxp/vykni8Q1r8ADsduo9quGg0
4WhQsPR4QE11UjP8Zx2xo+WTRvMzcu8Erb/3G7xg1lmHRxFbKm4bBj67g7LIr6PWrQMjuklaACMe
1MHksI+pL7VdHz03P5icYEmoHVvPXbutOBcsFq3p0+F0NdCeRT1A5gpDotlZ/cLwBh6kibZn5jBv
e9xwzT0QAsujO+88xPwDbJTR6LY+oh0CWv3bkKRfRaZNTzErxcry0f3FMI5s+nYzS18910cej70/
q1e0EIw/Pe2LaNlXre83k2DnziFhAQA2jwbzQaLtDb0+CWG/xFyTRnQuEo81LboMkbyY4B6C1l1Z
pHG7eGzyEbTzb1wibcXdroe/udXtEeEdJTMRDYWrMncnFMt2k12HePpWL0g50AJCXyqDL4I7Chau
045V8SnlLmqQ6PoB8Yaldtjp1fdg3ZpuWg4DXe64SYpuM7qvAr11JuFZV2RxImxpxc7Vg6PH3Cym
FbWUYjAvbi05gAbrDzrVoHr3s9cCUbxlXxIotDr6AHzMa2FbGNAE0l3et74YnyecgxtSddDfJzw+
lnVPKm9RyxBHOz5O77d1GWpNXA1IbfvqOjj+pkunFeldCXv8zj4ODFYkjtehEhu3gjkAtK4egF+Q
jV0i6VPe0JZSyHWYksl7Q9dfBNBWrlPPHzM1zPe/A9gBbXq1yndhfnMj3Wbfeoz9X8clNRoPfX4f
0xpHgL5iI+bE5sbNrN04XEfEDYHJOJE4TLauO+xijKVXQu8BxIFOs0wmhJiPCgaADUGIXFq6KjVK
GjEWzy0/Uv0MIGFRB8qthfsRnn3c8QHZ3vNWR01wqoEdJclfiCIMjujCYw9FblfLzc4mNLYRdK9q
O1+UGLcL2MbtTDc74kRECIITSiOgqrB9rKp0VEdv/m3YF09as45wVTomutdfrXjBP/fkJ6+/bhot
kfmv0ATzJDscBmzNefmvDZtGEbw1yY8G0CO+q1LVxSECEN7TrHUBg3jyj+Cy64rxJqDanOJfmVfx
xZKUJlMGfu1LBGTDATmEyjz1Z179/m70LFTMguu+YSyKoaaZN+TRbeMWaJLk+iiPzAGnNwxiOHzx
U5uQ6OJgWWUjUKYXJf1JvZvr6tuqrc7SJuWczW4b2MgqGYU0lEiCCif40503RxuXXXnT3Hyre9iB
zK2OxnzCuj1G3tLjLhgtKAXDR+wm56ZkE2B61aYh6knglFO/cRpPsJnOjE/ZNAcJWeLTuEI9uJDo
EON7T9YjM1UbblzHitZESo3WcagRRGDTQEGWxjG6pXkd+HLj1e5z3/qbNkGMGH/YDItSvgsbInnB
a4+wVM2X5k4skSQStPLqsi0r/g++OaqVkEBBFbIAz+Wrzp1gA9/TI4RQCF/ykI/NGFUN/Xrc+Rlb
JBMFSpbv6tcGGbmJ63lMaby0b1njkUJw7uNTsPtDk4tV4pCqzPpZ5M8N+Zi0DBff5X/ulVE7WFmU
RjUuhIRdRVOgshbzU/jtER8xAc/s31mZTe6q7uoXMbjbORZrPyFhG33VZERkcUCuhT1ZoPAhWJfy
sFrrKI3CjqbXO4b+vTBgqt4r2nocixMOTU5WwG0G5e1I5ZHpv0N2DHmusdYy31Vhos6DzJ8H4WaT
/Euih1a/VhbB3ZDeuA5Nfp+yqlYIptYFCJzImHcUF+rFXDGhYifpHv3h0HEYnKiF/Mj8VyTHQTJA
YXhkxOLisa8sY8YCJBygI35qFzqAvK7mzB7mrUtEdemhacLQT3rTssvekwjiQPyifIxD+mxBk81f
kDag10q/BCqvxkeQjpN2YkUmCfB1EM/DvGlpV5EU4BxgSEo3XlLu+1AyEtNXgV5m9Uj1n7a+jVi8
UVEtrMHdZYK5Jv/ZbIw3JeYNqWdkOIBaS1cwAH3sZv705sTbvPyq2rdg9NeZAoJzYMaXMH23GB7k
yV9jxewQWGsgK9CYQs8tfLL2lhv5C1tx7jp5kE39a0TTbshbDitdHPVuZBfjHEKLSAKPpadHOoyt
/0aDygjEwD9xL5z5FwkKEwLksPqYEGwNFm1nxMozr1+duVvHHbVvui2b81D69NXvZaCjYfphLIGI
uVeQ0doDf2a4d8W8TSZ2fmfT6NgDymtVi31tyZPnuVvn046qvdptVbW/KwugIpFCM180bcs4HAIx
zkps8jhfDMQHNoP/FESI0FCLNuaqolyaxDalKHKYEiAR+qH9WloKOC6ZbOVCxQj9/6VrEfDvNP0g
hXOLQX47hlgwDZcrwmbQwZaflBiKitEkTBkXxZEXFGKGoOSDEFfCT0FQUwdy08zetXEJ8kUlBIq8
nJnzmOLsjLRTheotnLqhX0St3QJbc5pupWvRuTF5n+u2B7GDvK0l5UOfRoAT3cWjKZ8Dk1yo/Bmv
WwqDzcgZn7/EIC/bYg/jcwsB69KH1r+kaN5TrdjUId/TuGtuPZJNXYe6KkHehs+2PxH4EJCnYLKp
tk3s0n7uR0T/iltoib0KwYBdRa4s4dXzrUT6nklnMacvinRiaUSFMV1LcudT78hG8PFaOvh+yNrJ
SV31h+Bd/fcl46M8+PPz/KAXHitBkmkQ3QcaCVQQ5gNk4f1Oqfw9MN46bVJC1f3UW+up+NGG11Db
aqBXgozvDzsaRYU2nCel6DXCiy7cvySjSzDyN1nbmyLIDr2Fxb9Ra07YbAlTlD5feUG21Zy1+ESc
1ASbHiSjVcFaK48yvaFgNVjZUnagMUEIgh7DLWC/NNOydd5wDKVVuZudca3KnMwEQa2VP7KJtt34
ydWss8MpG9ay0ryKHBx/U+0FZiIPgqfPSWUcI5yL+rQLQDVoENolOuHG3OYEpporGuSnNnhlyeGh
q9Rm/qzOO7VYJ2Y/QK6OCwVHd5EYZIkU8JBThKjdZhBYMPWTHZ/s5F7l8mTSFw7DqY7Pth8+8/xp
UkV4rMr6N4dtHHckEtn81R84XUI2OUF7HykcjfCtAe81JvHNmoiaZ6pv54wHfOfa5b9MsShkjJc5
m85gf3oHXI+HU4/sMCo3K/ytINR6b3mbbUboZmQgEi+E4wx3U6NvXgf95pIFLMgnbQHdsSQF32zg
7nAqsXJjd4FqHd9SesGc+YTtW7zljrnvSvbj83HgicSoufV00JeAVPP2XVLuVTDoJDfVBCDTcpLt
kFibIg7XITtghyymjvyneHTR16DzwHVuYaRqACw458pFZIcOpR7JcKgOMToGi0mVhcaHyrYmeIvS
Z85jbn8qigmaR/Ka8ifkMccyWLx20yrd78zcNEE0zwHDzisasK57px4OlDMjOqBwMo2r2iRI5w9T
rz5516xmPa2ZB3XUx/LMPZc5wZIcvxk+uBuI7ZhwjqC49xi9pgwx8Bon6d1Ci9ldDQ01l4OcRTcB
I13j7M/C9ccDxYSG3834hKy3bvEdF7gQVZfY8l65HUbDwds1cbAmA37rUWhAMoQ3ZaOirWqbQQ8j
mgLvhR0/522xq21tUwbDVfVt/EGQy+Hl9TukmGQSfJa0vIoE2B+ZQ2KQWfmSWHXrN0D5hqNnibeM
9BkYSep2gzwnMv+KJlUJpFfQtDYB1O0QF1wfhLd0IGqGvfswr/mXb/1OWH6TtKCqpW2wiCEutz38
4YA0FYhOCud5Nevvqs44pMyDRu6ji622TF4QaPHN9nPN6ILQqqa9dBiVHXRE3XsauMfc6YEPhDuN
I4O9fct1wwTXb0wiOuQ2ISA8IuLgjylfPP8U4pFxyUeo8i0DDuJLM/yUingzWQzOqkU7Daug25ZQ
I0K8wvlXZ6UHbhelg+fWyKw9u0678fEPIzlv9wKjaeOH61jyABQE+KxnHp3eDY9ZRURoJcs7e6O8
HT5EjyjZCA7claxQlVUdtipb2zxEzESKWkb3yooz6j7HnPycMTjEEXP9RO6DTF5mdBFZ+wDJiKqG
QSJEndpOYI0h5RwxYPi3ruoOvVHtzBaj3tCREOfvp85gXTcyUv9x9dM4n4V850k8t1V1yujTUZVO
42XOvkZCWbxwfrFs9GxufJNvnqGU3M6bqAla89G1M4mMEKM8CQpgsxGEuiN6YlvP2hzpBEVfzxr/
E+gII5jCtK45LFvJx/IxHvb/YM9OKcFAb9ZXNjf4FNMFC5ymu3bNg5s5/z8w8jzr70psn05gK28G
3Je20tFIc+G7eKpek/TCWj6clcta+2L7j//v/0c2/UW2tE20eesP9skw4jPupOWM+EGfsAxtsERR
TfNBqBcsbWef+1VMkQSeNUWEnJ9yERFi+l11ySNyGP0k5SnKkr++oiFTE8DIZdRCfhHhIj29oVv5
zILPkU9V1Lh04ScXC3rWfSbi6AZcrtHv4BRbkAhbyDwdwUk02GxbdSQ1HmPHmHOCMY36uPe6aAFm
E5Q8EQmcnhNaCEQ/JVrMAG2QqovnnsHf9DtNZGGkX55+CRoEwO4Xkw/lhEf0sraH34FVpcdmsOIt
sHkjTPh5LsE6LunglekfS9ychhufWOI0PrKTXw3WfGuyw0wYPal2DORBA6LcJgobmUIWoyY2APgE
zHznY49+2mfeqSGHSWqQmd45LF5Y9CR42ZuG0ox0dxoPwVc0jmw8Va54iemPpTluW7Ihak6x9xCJ
Zx0ZkGLAOnDP1fG6JqQXfZQRjoekZMczvNMTdsjecutkackGhnTXwWiJmrXt8MKYztF0yhfP0rlB
0QQbeyPe1bQeImcZS1bBWVc7NuaSFZ9tqJgK1KThMm8NsLYkucpYIxytQ/3kdFdBZIYxZUs/7Rds
cddqWWrJcOtFzS5PmAi102buoYr123RiplTS2iGeRWVccn4GAEkcvB3jKuseiRZsBV+gILZTAInl
Z/SK35Q6t7Z20rmAJX7Kiwjne40GCvo2TlvCr1w+YTJ9zZESe7Wcx4ZnbRLhLETZvtcUjXPXH8M8
xyxMpi57Hjd4t6S3zJCPNXaxKuK/MaXyMaHgumDSoxfgPXDCliFlSNi9KI+GLl/c4lLR+Vdts/RB
t2cRtAN766cMz3O57RkamVCdXYayVJZwSTyY9w/QQUlNHCn+bhiZwQInPPUUmDv6Rp5kCzYFkQJP
zsCcy2czLNg+OPsI3E5CI1HPbNArYg/Q7COFtfkxFVLc6BFiGimrjhHV3h/wMacsCDhDPJPk2iFw
Opr+o9cgafF5/CVyvtyJ3xARqYpE0vFMPZTtLsI0IF7cUbJq0feIdxlnf3ZCbMOPphenHCl7Qu6q
bozMmvu1Ke11WBlv/WQtgvkh6YznoD10sXuYs35DkOOXnfO+4ytTWH4eVEY2K43JOru3Md+KuT7l
BsuzTUzHOIoJLEMEVA+RVgKWAS9bCvTbSchRRNYNAEhfWbp+s7sbprD6qWcphUpYtgg3zQYp1qsX
XlIGQJSd6n1uz2iucG4ybrhbXrvR3frcDwooQ3SjtLb0+vh0YBm53v9DtNbZ1OV3JSjJLALVJxU1
HOrAvYOj7XEMYZcrX/zxGM5fmcP6xb4K0jhylpkdXgZpcEopU6Ivd4OTgLWadmTKpZbzBN4eFS0j
A/BEiEj6/NeMP0Y/v/CHjfGj7qgAMGPBmGZZfGcRiA6c9T5Xl9ajkdLSN61DXC/btVtm9zTVeGG+
Grokw0AZd3Xh+NhIBAWpVCBH2eEIH1XcYxxJ2vjnla+FyYoYL7TPHFoZWihDemfrGxyEZb1kpbLu
R0ax/U7a4xPLnLTFREXUoY6poOfPE9XRMt4dnHtKZ0RVgvU0pl5pg27pgD8fqCrHiYdWkqcx/nRA
0fSiO+jAFm1C3HPgr8PMik8FSCecB2s/GpaEoPAWSBQVmsSw2K2qwV9VAV9yR587hEe12UpQm/ig
gAaSUvAocsTrGnYG0p8eemCAe+jAylofIYEVg/1a50Cp9PbCSV5SsmLBXOhleEwrZ5NE3T6yp425
KIqGab8b7DyLEICqf4FCvg69aqfPxfPIpVmzNE8xJKjfwGXEKep+lfPmVOK5YGOXF6o2BS6Sp4Sh
DJivbulmmDlgcvegmT37X+hV2Z9NMZ5GJqcwyb//o+dVfXEIxt3cX5IW51G06nnUI+thEwwlwpj1
b/7/vTHUu8jDUuSQsMT1CH3CgDY7T2yRmFm5HnJ+BmkTIcbzXF+RimBqfeFpaIerJcEqlL1Jv2Cc
U5MXGauuE8lnmC8UswZ2FkE83cOBNFA71sOP/8UIdwwwmBSMVfpPhi/Qj1BcT0wpgPS50B7B8SMg
o+lkkqb2Gt6Ybrr+czDh0R0MSWs75at6qjbIS/HruTdTP0Nhn/q3CfrfaEYcAVyh4cYv3jMQEhZf
W0KcVIKX3IFtCR0or+HXo3ZUJj97R9qFTwpP3XJx/aI2nNi/6g7De9LzPEm4LWFplrVKOky5XX7L
6+alTq+J9BjFvHogExv2uCXT/pEjY+r/3OB70CBkIztukvTN7u6ETqj7lBMIstaqVgRAp/it5maX
WqzLqVJS5n5Ce6dNQdaEn7tJWVDo6LPk2qWRjfCHQQ49a8094wEZS8DiOqJezpXSLi9FReKnc5xw
MifxBn5RZSZnkJv76Mfo0RGxEGvYtwBHa0xuGK71hkT5SesOaR1fe8HOlnSUXTqxwPL0tT++sySS
oQV/y3rSY8FtDBm3KXB3HIXl7lvwMu6z3/8IgfaPbPKSur1C2KJDWiJ+Ks/Wlr2TGAylqDczR2Sd
dDsXQkVgmxfWEZVKcqpHTmKm79CrlXAo/tf6PmcgsqOKl5HIK40ZDM0Nu19vAoSPO8st4MX514K2
JuXnrMVH7pSHlibXbeUhmYnFw27Bu7VJSnDl4PRCVHBzsQh6Z0PcFPPsaq3F0ab2T501Q3yl+UYY
LLoaWskzWvQVe1C6oaYg9zg651zK5pRTniMccBYxSq6ScO+pG285eDbE5w6EgByuy+g+ezxsMzTI
GkEZWwMoDiOKJTrSiL8g5u1QSQz+4+i8ehtH0ij6iwgwh1crUNmWbTm9ELZbJlnMqRh+/ZwaYIFZ
9Ox2tyWy6gv3nkviPULpAYpf7yq2KpJS5lhDtSuiN4t3MGGY2pru1bOz1cRsqcqIS2TbrlYF5hdN
/lrJOFpeH7SFMEkYKTJ4JtN1q3b+gfae9VgcAdD6POCdMhyw5Fcv9Bh371hjs5YnjPO3jy6m/xPX
+DhmxieYJynrgFBxQmNR6xwAcnpNkzb/f86ZGADqnK62O7A4pmFCpYZa1eGIbJeevu9k5AOxissu
WU74HzcDXBBwznAbcE5oDnVEzVXZ42Sd9p0heSaURYkFVqPvdcm4xUP5+GdAL2ZNLKN0B+95E8uP
tHyunWsT8ckZVzv5UnzhEq1Ad1N7GW94oeRuvG3aorsJOKqStV7f2JWRYs9IjAQBZ3gZGasG3q+O
JZkxntf9KIwZYiWI7ZSlN0d/7nGFBRB0WOHkdbeyVdBQwB0pzK0PzLxjeDBXYFvKQ9HiP/LQMwch
oCOPpI4F7uuIejrXfu263g6Szc5lNK1NTbVGuhPLflbA9R8AnG1C2CKxSPhUQbVgfk3QW/I7BLsm
/ajsF3biFtlKNqo3zfSgkiYP3sEqF9ZrzFoXsfOwfPJy+iyAsd0wvzknkGwW89lNvgoKGivwzmZb
bh3vOVFjTdI0YX+RIlbHMIQ+pqzG64d/UH7DSIi7N4vf18UovUTnUX6NBtNLHgAdkISWhNUI3MK3
UAigoRs+okl78Jx7j2qdhcpZrQkbJrcRcgZs0r/KGDrVHwsPp8ZOFGoRE0McQpTO9SDWA27doeGy
Z2tTGFd3CVPP2atThpaBwnHkUccIRJaEmo2oqbhRnwpE8vSITps826pjQ3Gat5eRDUCQJBhHgm2Z
5LtRIMIiGDMa/2XiEXcP5gfqk4SQEgkljmPBvI+zhvaNTmFELlAjLpn00AnM41IWF8j+mGFfrHJe
aTyVo85qmWap9aA31G8p29spK64TmoWM2ZWPXHfy7i3JhdHEdpZgbqSeVfUk/FuNIMk2DtjM0+Sc
lX3YcVuN1Lzckf/Xu/iMH1AKe82xRDbTkNRaT6e5ZxJnfTGmybjPInwElg25jzK2Hpcbg0LDOrU8
sZN7j+q3sX0api+XayNH1a5h7zMRO1ok6eUTeV8vboyEOn9dWOm0/SUnnNGsdBKsiBxoL5T8KWPq
Ae5UW//EhDXU1U9vXYKxJhceZrH85vUzSpYCzM2mXbGHTjA3GtH273PxAT60s8hlD2dmRHnfPKbW
AmmQCnCXAU3rjOfIe6k4tFXnS2kWFR99icPBT8LA+Bp1/7SMZE8lW3fBWKt/5Jm7SiTBqcQLRmco
AbH9jxwZwjA+emYvDROJwe/CgI2ggWDLcKDCzh1ZO1PYuFuHXRKgTmmcje7ishiZE1J/qOMCEp9m
zDr5Vg1fWqNHw+gCt2EaW7Rb48jhy+Gp2IgFEScBDSOzWYWQKsH+UlaVzMS9Mn7UffNkqdwwkVy4
Ebyt0+wc+b9eaYqw9ddkSLpmyuqWQZyz0/hgigh0gMZrC5RtQg+ghAKan3KSPPbOiZWQAZfOOXVY
1NhGDODxObz5z8y0OVBhwtz1LE9hgRVPEz7JFnXTjC7KmXqWU7+T0neDou29o0+NsKbCw6ihRInC
4AkjdzYmk8jRRkIYdwg3nGZ4thoalknbUwoKj7EKgwL82LKYTwXO0tox39OeyYnzlZnUK8SaNWn8
0+bRLtZ+oh7AJsqkzuAUqeD4Nyc39sOamrS4I2yyaNTnyQiBSK4kPaSTHRNvLzkiiEhZGP/A4+F+
wjFDWmQAeq8tj6k2gSLn28z/UnZ6o2WcJOi2EZ9jBmU4676BOIDYxo8SfbbpD/7qVTHka5cCC+/2
g6T7DMzHYcRHx/yhGfGNv1eMIzqWTTmuPZ2OPiJ7smI8nzZrfmgHo3VdYJzAOeSH/IFp/hHLaqcT
j4gSELctBx7CYLTQm5Th74hBIHK+TIMxJhzzJNIfRf7WIWuk/1wLbOkZMsu0SFhUdw96+8qa1c6B
IYEryY0PSs8GJWXbGFcNLDsSllXeZ29wQZ+NmYhiQNX4UGgLB2Q/xrNwcXnyORkS/s6C5ZmrvuC1
SToeSo42n+8AiaybvyYum0LrFhFiZGQ9ApWFjVhwmqNua5POTU0f6DsWDGvbrtYJHL623yw+vztP
YUsTESzAN1A3SH9Yj7iByFGg2VEiSWeVMyaq5b37GHwJAYo0j6zYQN5ZpRYJ6OhywlLZLOkI4Kqh
C08SsIbxsEW4z+ljbGyrJ4pxOSvch5Q4gEFI4lfugakHQYcVSLFeX4KJxuzVqiK+D4Ayk7UZzGCv
vtoaRgGK/K3LXSunp4TDPZr2ifTh2lwDxHFwE4gXG6rvxfZ2rf0Ip1Boy7pYmHqfzNFY4ZthXEIU
IBvsPH9VF3bOeCY194xWHnTGZ4DXUcMxdCu/XaXriqND6qTYw2lSBSCkNHskQRA1EkGOxdGg5+y9
vYdQNWDRPM83HHEd12evKZHB3iWKugHfHmsNx6Wi+sK2nxDcKZ0/yoRuPugk6TRAXhys8+VXC9O7
ZWs9aBsP/MuCZqnlSejAv02pfB5nThhisrSYcx1QV4etrXdBw5YEsdCck+KilpKue8KWw+qxte8G
PkZsOzbzPMbYcXVccCCzzdXuvIYj6hYWNytzaU8Kk5KTZ9BN6AR7aR5KFJ66KoDnHJ8KD07Q4Imt
qLLBSpEhMsl1DENEzvWDBug81Rha6O+tjxG7iYAgof9X6lqlJ2RRJy9FXO2J47aK5UHxM2eO43xA
AIR92EoPw4Jz0RmOfvFqNc4RLyAy+GHTpPTCM8Nh9I/WgOQDzKaws4OckvdSTlTH0bqiGEoaQs7m
lwp7VZDCWqbthzlzxyD1MBZvBhrzWGf3Rd6VcmGIAp8sjN7Bp9IgPpzTePwygXVNQfc/ma0t8dlN
jAsbWAxQ5Gqk26haFSgsuHXEQBoYi2pNZ4BNBwvGq2KBJptQ997gK/H0YIwDkt2xerQg+uJqZdXy
bQNVBQWTu3yjLFc1MweN3B8WrBITi62O96xOCDUu3yS4YR3XLmfXdmrcEBADQbTHxsiQbk8kApMb
o1NNYUZEdVESnmcZNC7Dc5sBKQAFwNqYTXkC6vmjRi4oIBN7kppLUJIb3XJKnJcCa5hEXQrtDvzZ
rR+HP79On2r3XWOH50CdcAgTWnJry4FV25jGIEbymgi2zFUWHPjvvN4v7Jfosj9EXB4sqlGr/5b6
uQhwC+MIApfJOAfqPZhHodWgZc5ZzLD1ptx9H970Ng9NOHCYp/NHMtzbBIO2/2YPqlwX5x5JZQrD
PsFoZNcaipebwI9POMnex5ovlEGK9XLDHDI98fNzVhGQC8Z6ZkwDci710SLScBGBPjO7jpO3ZmyO
dmuGSZq95YPFiAcJB8cebHZ4vFvB+7CMfF+5R7vBJ4iKC4rr1qoQJvDrmV69WDLbGkPw1Hne40X4
vFZG8VaNUFuyrcaRgOAqI6S1bUn0qOKVXW45TgMDzSJ2x675StKcHLBrKXZ2t0cx4QK2da/JYw4d
StU+KIpUUHZn9SsDfywE9odST7fTUHMzvxmcXv2c7pP+i/jguZ0vVTGgR2S5uwBm6Ng+FtkeiKtb
BmFvvlWM90t8fSqDWtqKIEFHONhr86lEYT9rX7nVrgfDvJQCWjTXsIJvg1v4NxrNoXG/yvTJ1xnc
UrOw/fJsbKLgeVEWecccKfjgfEfqTwAJBbppFYG+KIL8zWPJpioyzXnzjH81KIXKiQi/lkojRzsK
NKXjXQIezCdzcsuEZGtj3RmYnxCvJ1rwV+fajhyNjfc6DuOhTPzzAFdPGizv5/9pO2DjVqD1V3rv
hpCHjMDeF372biy4vonbqPliU786x/rIltgDPc47MTZr07IuE143s053BiKXWpy0knFOvJlN2k3K
XcOqtuRWTTgtElI4NOQFac1A0DFCMV0Lm+LIPRcMn6Bf8uBnbJ5bGjnYqQi+BLq4iYdPG9JP16nP
3pLuc7vHTuQ/eDornzJM5NUooSXa+xgODK+QR3xwxKzfNGCyWY9RY6x6QAeeZDIdv8UJ9ES3WWct
Cgj8biP7EA1/rba41Hm4NGEUNXz96NHplqeV1Hrethu6jaAL4bN9BiJ7HfKPpKDJbmZyIsgC3Vjz
YcScwoyzNjENDBdP5jsNgFbaXgXMFNPOwt6Fdpiyg2X2SCn+bsaXsQ8uS9uGevPZZ+2DmRSfenxx
VTG8XE0K1NqzNgvDEmhZdN4lI0GljQD1Mt6bSj7aeDhcCK7TcNQKasOYDUTxSaxD5l1qLz6ZIG0A
9BTNydNfZvpBW8OBgDqKiI/B0cIAqPgwWkiiqFBA9pUiLKqPzMWbLEkp/HKX5tnxHk3xXi7oq6hD
Deo10ey4ZWlUjbNPWZOk6YGQWQYTmD9nGBbAEsqC1QdntIEwctBOQ0qjjDJTgpABmDoruYFfr107
35Ie91DWmL+5LbkDfBRSCCNh2eB5BbBUl7/xxBz2eYbczgcQTX96ZB4GKFfBaB/jxt900timOLrY
boSG8ZYnSMiD/Bkk/EyEpdUs504n80GClSR8bhY+Nv7t7JeXmNhfc2LD4d8GL/8ULMp07Hxz0r12
dn8kxu8B4Nx2xCGbArFSpMlWf0z1uwvwxoYMAO6aqgRYCkoqCpRFXgfotnklvnXwAZ2PdijHZsW4
n9pcdfH+YoclKwXWWuvROQ+Rg2ixOy4eEX5D/7tYzaePW71cCNBptxoG5oXH0oq8PWiDNMBCMHE0
crymbxnDxYLRfdMLtfIF7U+1DUqT6kXnL9oxbETUwBsAmQynJcF4rEqR67IrFePZN3GQUmzZfI4o
GLZ+Uod+XT/7xaUv0Co4j3n8z80wwSXu63GU3WWy1GCQWFB8Ydg29w1F6Ih/mysOwtTWQtRT2tme
vTs0QCd0DTLtk7eYUYU54R8yP2cSFQA+cRMTSdmMUCTD4Z89UWghu1xUTi9IoAGwAk0JI21duSsM
OPnEWP0Map+F973ycJDkzIEs1sEMgGDY0U4yoPekx4PFCZnvM05nba6psD91sTwVHFyR+90yVNlW
ZvnaMf5EUWks7rNbfMvuTzCH7Mw7YcH5AOlboK/ttpU2X1L/LWFz4HTPyg5iTZhz0VD0MrqIGNiU
aa84o7sntxqZziOC5vRJanrtcVPiLCJwYZUVLJfLQh5E8e1CtPYh51ioGuLyM2968hWg30jG52cB
KYS5WW0c3dg6Rm12wsBAT4RAh02a0wBd2flat3fhlaf7LtgG7YxaiJeWcdxoQngc0ZUujkE+oX1Y
GhnmC5N3A6Y9tB70sKuKYL38d+BSShC294Ja5J85/TjiEmA/oH19dKoYDil9MNVNFl91q+aD5Qxk
Wd7Vu6XYMjeHYGseJKFUtfPcy7CjwEdzzlAqe2DejltsNO1DArQRsE+Yog9TgzON4hiJrAfds1yn
sBjlhEbN4iXdL7yJ1khECF6dEbH6gurUNuFqga9ZcD9g7F0oyyzaM3eR6MGa0KiuzfRrYsS1cMd4
6XfHpWpAGSJB0sMyHUcbe9mzqqFqx12XgTttzwPZJH71h1zPRIONhq0cdoE+7NJ52LcMmccyBCNt
gqNX5sPoCOcnMqxwjmAnjZgtkvyQMx9DorlwRoBaKHP6H4ZVLLyUFrgxryLFickpgVIQOglKa/cn
Xz6q7CVBmezJsy//ShBomQXL3EEgZdxBfAje8FQHDqIfBGWKhjdDN76z+MPBElrKQxP/TXDF/W75
0W3YHGzI/X7cKmxUgM38MM31i2P+NMCn2iAUFvIKRvGIyOJnNQEPonNtPSX0M/hSAlovsWQr/DlP
BoCJ3rgXBd8os0iRXViVlel3KYmT4Evv3I/E/eEcWTHSdFAGdkwD/yV2CwZO8RCC6T2Y5adenDNm
iIAMWtUHd88xg2/mZGsTPIDa0rQRc365sWNUjzz4nnFCKkrpuZNkRBSu/e5j6yr4Az0Fjc6xBpW0
JkTwIgHl5DbgBqB+ZV1nU50YzJn4EmK+pURNk3kp0xy7NuWg674yzUKTM5gHh6WGsRJc7Zblftod
AMsAS0EVMqIThvMZEZDFo8FmiF+u4C92+tlCyG/aVqgPLCx1FJs3XyybaHjl/1ZysmczObgfcCwA
tmG3KEAz5A+W58AtjVN63vTeoI8YsKzH/rh1rPvk/ZFzSeXDC9e332wSCyTSNp2uVQWnyQDML1gZ
G+OLDbfhYTz4+nWenk9mRSUOSm5tG6x2dyLjB3Oit0Es28T/JkP7we6x088YthoVcbFZXGedY/Fy
ZyhYs3uaBvtxrlAds7cmdH4irBfcHwIPJvIoY6JDqeubxjDCXh++WPM/6ewYp/KeQkuNweqWCVrv
qniRdbMxInkiXaz1nzw6ClvylzclN8i803EKoxpQNIVm5dvpZmzdsDHVKntA4ReENcE5DnWaUePx
9a1Qc0ewH29sQTbT4JLDZO+U6l1av/3EvADCTsTW16D+yvlqS4s7CtAIvH8xI+Rx5R5/5IPUsGBO
v3DdgOrnv7VdM3NlTc/4tacKYtATZQTwuDrTdT3YG8D0me0zdhn3MeJnxTEevXHnVOwTXkYoHl6C
I5l1XwDv1YuTi4r3iKnHRWOFFiOnrmA0Mz82/YRVdvReGsrawBGbrlp4Gd5GOHzSim5dJUnoYq7D
P53hq23+fF5R3kKUOe6wgwIRAI6P9UtBnp4Nx61Dd5zlE6JFxn/ojzMWNTaLwE4nf9Hgi9KBulRN
2CaIgqyT5FiglBTegrYSLmsHHHvu0CrkG7yrKxIp9wUrvHQgZNKJ8qMvmFS6CL1GHKjPaRMcKh0N
b5Ei69HHB40ECAYKuokJoQ57tFf9xAYEWoyHeUcYfmiX7aZnjsKkWiTxZpnOmUv0EqecScgG94SH
C80d6Z+wmIOCnlorHKGVFVq9NofsU4uDD24uuq1atVxsDI6Z41EFaeX1OpSmC9raCbsSaYDglDCV
obYlBV4hC3J2AUFv3hR7Lg7sTaLjSXHKM2MAcN5UwPZG78+R9saOdAux6zhlXog20k83XfLi0QPK
Jdo5SfIXl+bZpPFMnLAZBxIQ0DrEAPEiE/E6EUaOSlGMtT1M/chqnnok0ghimBvO0aoP1gF8+mwQ
qywQWAh/q45FqfC3saf4QYDjmP5YhNV3Abh07HnfMUom1jcWfNpgtEKEdKE0UF8z/W11xQVejl0E
6g9iHT137stjG1+xmTIUDOq/pFfrYJJlxatj6Js08m4WbrjGqq8VmzgrICUsLTbVcppm8b38rxVf
0J6RqYEHo9Pi79lZPjufqB817LW+BRGI6nT1EnmeDG40f+sj3Wn/R+BFIefFu517X9brWOVvmtY9
ulBU1nOZHfzMO2tu9acl4w+RpOeOKXPf7j1yDs0yXfc9iPHWXRe1deo1E51gvNO8jK1gtu4BG9YA
YjO3wAe0VN5u4ABwYEFqXv9sUsCxKHcdE9J8E5P3Md1H0YFd9pE5/5PJhwZuYcoHZF/1oXS51DhW
7Ix/gjW0DHHA69qXz8q/7bLJ7kFB8dQojtMYxbs8g5zEWrpgJ9F2J0YDWgfuNVqVM2gKTs3hUFAV
qbWlJW+KFmAiFEHc9eCcY14XpeGIYUxaxK+wArMgF/mUPOqcaoiQnofysFjmu9UC0cMuQl4N1vG3
jPd2ySrm8Ri89bQOMS8zGiLqVZnuWhRzZReOuXcOgvLgMBAI2sc+411j9GhCC3VQQQbazhNvVZSu
O5ZHaac2dWvHYsQx7CEckNmWvqY21FLUmIWN3DpGzNmuWqbDXv8rE349stInMQH5pBtmjy452ary
y3CCjR+j2mSz3wTp2ZraY2HvmoZnWW2uWfYsEY8qIaBzjbumXWcsE+dFf5/7ZSezN0/XQ+GzjbMe
pia62NmjZN7tSPc8j83ZHt9VUkPOwi+Zlp8oFu8pZ5UghNQGqpIfhB2RII0Q1B4uHHS0v725K/1j
UEjcvuSR2N6VzCa1gTtqJYM4O/umCX+QDVnUC1VNratBX3Kcaw9BWvtjW+UxqUZGbv0u7aejWdx6
1z8qrKAWceot5n6M6bQDZCRMEqeiP/j4COIGqOAcQtwml42CdcBH8iDhyaW/uWlwcovyOODJsTqw
wOMnLdW5TORGOuULU6btgDezXYqXqVzu4iqAp0UD35GOJXr03Ue7pwopHefZiGvq58DYEBn8JTzt
I5o/dM0FVtbh0PazQwq/O8ApUqb0DNXW8JxjWf/mXF4+iqFznt0F0qpiZMAx7TJmpTY3PicNfotH
ttZzdE9PJr3TgpFuMj4Nrf8nspnsPt7cmtoT900We0er6k+mNL/lkjJja5iVtARfaB5QpqBgI+bx
qpKhXjCjYVuNXMvw49fUG55oWmB4GvItM4urW/GKME+kAS6Pwpl3/aUQMgzwzFZkcBlELUcgSgfG
kl7srrr2rI/sLzOAMCoxdN4bFqlRDq0OxQdbR0tD8id2RZns+ulctpT7GWO/MbTKbD04TJbTnCRr
uba6bD2Vxlb6bANoH9h5r5rEvdjS/YG08AqzxRbAsvVAWhc4NpuRXO2EASg+BDREU5ustOLquM09
x3VfaXttzD57t0aNi7nB8A5xwwc5kfzgme/JAltYzDsvtdm1BZ8Kl6Nly78cyJ0ASGvWNL0VcWCh
lfnbgK5XatXRpWlZAJO6ffRZAx/gGkODmu3mEYb3wCCQjZ3bY1nj89ckA8HxpzCDdWGBkcmwsUpC
U0R59tx7lW207o/l6isJqeuk5mUQF9SY0KIMTe4rPuUlIkJVwWYxEXXlISiafxoUq0mm13wCDNTu
bBRi/cTcKwekUEy3ClcSyi7MOYcan2Ti+gdGmURIvjSZR/+z0WyKHh8n7UuKrB9k2TFyEVjWNlA1
pMwKs2EjGWU3LpCNFuWLaKCwu1yEX2S9oRCn46xpXfVHI/M37bScAyQCTn23mfjA9A9sQGpeclZK
oRLkX5Rb19ZfvnN0Xmkxz6Ev6hf+xdfEc/ElEbEQ27NO01utTXuYbpvJXd7NNF/XJsos0V6Yyosy
9LKrAgmJnkQ63AAs4FxUOFY/4Eu8VEkeyq6+mzxarH8e3TFYy14wkqAIN/3hpJ6zvKPhxEtfm7wa
8TD+FjiiPEkW8RIz/WZNFCevuTXca1GERYxtu8s3OU2lUsBVTLqHkTEXPbJf1S9W7x+HWWOoyaas
bjVWHsvjsK6W8pVxyWHSajjevoeBJT1GefY8+PaGUAo9ZS6bW8+hU7/YLY2Ow/KNZkPWYKbigCLh
eaD68yL3PrYgLex6H1jJlQ3hkVmyRrhVYV91ib5xP8g9vLtUY3OMmumuIiqsHeo/3Ou6Pb2Xcfrq
qw5hguusK9szi+s5sEBM+JQdq56ssQM//W8E5gfKqB7asW4eMOaDVg31McZ1VwAAwJj7aiEYlNhy
YSavnHTjY6AOuB6tEq12l6z6hieXSIw8EzsD1baKyZDIqNMoOZKBcMNpslKATkODtd4K5Rt8SGmN
VWL7+CnZOAvWT4WPnK6vnuZIw73c7gkCQ6cwoFgkPKU9YmN4iav5pC+XzLb5u0jW2YlXr3RC8lY9
Us0JPkrLccGDamkMIsx21+UNIh8XHLYVPZmCpPE8H97xumwzn2mzeNU2BJmxob2M6YRIiHju7OZ2
ocX7pCP5Se380xuzzWTjutIfvZhXmN1xJJx9hzJcDiZSp+rYg+k0Rv9YlcHNxLcinK+x0g94EHPF
yWIkry0oZnjznNikFmL/q+sn2H7xykrw/JraUTr5sR3cs2CL6yboWAJ3G5kDawJ4+UX/kRLFBQtI
Muafp7uEs5E8oobNDbnetwMGpTBhjGqUdyezIOuX+9bqn1xh7n0ST1GCPZgu1hMboE/J7PucDVyF
6kf3mmnj1tcs1Fa9MtV1nFiURTFbe+JWXGMXZH9ehw25aFDxWRwdKo4KsTKhOUF3MTNvM41sBG0M
J/UnCqfHYHAJKOJBycCFsoTqUu2RCwMcJHtQJu+i/pMeiJ1nw2ANVCORJw1FDuxUlm4zz8ZPAFPG
wwaAkdbgf9/AdGEQIej0DB2V46pDqGJhHH6Q8BC1of+RdDUD2ZEpw68M9owG/jYHmONx3kl35bb4
4C1+EdfDPm8Ye8NSzObpH8NAavC0e5C9y4bCqS8zu2mp9sngKua2XjV+CcJ3CY0xIEHXk6tEb577
JPE3ElUHa1d4UfQF9hM8rkKOG48RdoKOgudEb5znMYA8A+pFS1b+gI18mRAs4DRIXG7222ThmsJ2
oqc9S2KGLdrwbLLukvqPx1xsxnY68AYtwSvZBAulVX0JvObdYvG2rgQqAcuHEMEbjUA7b78zT1NI
qQDXgR3tSq4kwg6br5yIW9sqaAiKIz52TP/M4VFaLULfctSc4pyBV/AM+9FlS9JQG6rXOO2Ll3Gx
WcLohw6fSj91zDj4POkeI2zBNqz3bqxCeyIaz0TH0bOdLPnZMstbibQ9Nvh5LP2glcRm5yji9Ia1
m/NqwH9Mylsm69VQ+Ku+XiWACyIo1KwP1waFPOB+oHIKda2xy3oYoGbgPV/cR83RPsrM3kohdt0A
r0l+IYJZR47/myGAsjU9VJlMee1dja4M/fQsWkqcRMLzxBPAZSHsW0uubk0VVpAOZbmcudBhN/V4
E4v1v06rqzRysnDXSqKZWNxP/oDjx3gF3HA3auPq286FKIy1JrK/YUGm036bHsOH3GE1Ou2tAol5
7a6RG65k++WLkuwQZlUtArfq3tkTH2YFsS6EFvSg3uVumWgVBSmm4HstsRHkDhBJO270eHxu5LRD
D9mI/MVEIWr0xiZXfGtj3FusknH4cwKBQqB4Nkb7Iec4NaWxrx3C2xgLSW2LH31cRVoBlEBMxAzS
HdGTNnwZboo9lyFSMCD1qpbp4Py5Q1i1r0lbviQIUly+z4zAy9EgtqltOChubQ6glR/ep0WJBJNy
PZzY7SEH+M6m57iK9r7DzccYcFcUFSqsSzXf1d8sE59uK57QqgFMoytnd6A/YjSGvUYMPNlzCVu3
gHS51LS30LDXxDqs3RHlggs0Ap/1fTUE/MyhhhCRYfiDU3HeL+HGMa7oaXcz8hJgpcwG18AXthyT
9dFHLLXEfBIByVDzJ3ugMOX7rxDtVwVlMqPEptVvRvfWLdgJ+ML8Bv5p0IRynl4KeO5sR+eHlLZO
4zy2KSd7cUc38zCisohm/ZAzAk8m6hxn24n6gfDPhDUEh6sYbqpKxyK+KqhTenvcmOThTCaAD2Qt
Qg8L82uqD9P4FevWocrjM+UT9QozTpfAgBjt5bnn2+yLAR0XfjzkPF6KYpNribu2Ny6LBDyI0Cty
wSUjcwCL27bnlPd8MFt6n69+DHOOnFnNWVz1Vweii8YdV1m0dll+FeQ46uNV+x48DnKWM0N3YLq0
bym6uA9y7SSCAXk6EqBbTznEp1kChSd9IGlISYrfGgeKSsfpyJbM1MNqfh3qZ4oDi4tu2TQYkUj4
ThGz973Ox+EdHfB5rRAfFFswN/p9X5wnJO8srOolLONpQ1zZ0Nsb3Hbu8Bxfi4wnhYWXyRlqfjr2
WfZ3nWF69tPD2G9TREb8xjbxUMaRZ3RqbuCiGKykq5wruo6/NeseF4ey/JqtT+/DtDuWCPgvJ3je
Xu88IIk6GAPlDqBL4Mye94swcmoefeoQU+6tmO5NvaZj+yX0aaPuws5wL6QJ7+JsuvX1AZD/Lzv8
Nw2yqK52Ft3QvQ29cWtME+2ltxdI8t2xO2kOxNaXvJC/JmvlLE13lkFBxjk30nQFw79kfga319v7
vFPg/+FkGw5R7Gj7qYML/7cACmymMVMABkKoJ97pldCVDOUu438I34jTWV8oRHmJ6NbDpQIjwbwW
81p2EPpTypQv8ZfPEXPryNq6TMo3d6Hr5/Kn+O7Fsi6TqNk4Qf80kKczYFcvA99l7EV8IjxzWyA4
SXmdpp4Rxxjvu+Q5G66GxkDSaYlk0zQEuvaxbXBZiuU40JGXiopHxSj7s0WHVrU2ZOTsMGsAKjZG
1b4wbaKjdmiTEA+0SEQ4nKucFB8kJI2/POY8PfKADy2YH5XJRB0HCf/OZEAGhK0h4H1y+WF0fsmo
Q/Uo9f1NGVAoIbMnR2W/5tbG6K5ieJnVOqFG2BM/MixZtfT4tP/7WF2m7fjb5PkjSrLXLFIb5QKx
Czc5pISgvXvOfDZ0lGgMXDB06512Yra9NUjb5WCYsbHNcnrwAqJHPIExblq1k60iB654ism6YJ7T
EuzNlefGNQwOktfoK4t4OGnZhQNiWwf1LorWUwWitIBHL/LsvdBVEY0BE75Tkr83OvSOAWfVsCD6
7PHSY7dAIe/cfP0yWtWa35ZlsTiMeXkbmHOCmp/+yb7Yg+0h+cAkGVK3dF6UAnkR/jPvX479SR1l
bvtJWwb4ndKMHplrS4oNRmX21Oj3fWMfddCK73Z8zlOMkvmykZn24lSPDh/GIBC3ameOZVN3Ce0m
PBf9uuS3bZyS3jdegSMGqfs1J0aoM88Szqs6G3v7Uw3YtLziD0ZYl26W+JoETwvnlUm3BUvJzOkq
O2xDAy1T+ifqezIWG73utjR1q6a2QLwp5BI7EzN7h8S3Lia+X1RV8zHIOldlSpGaC7TOm8IluWEA
RSEBvAxey5iZ+8a/kxzYrfjC8U8RrCixBtc36RUbpd4waSXipz7AhuMlUMQBnloZOnMiBDX/PlvO
NogPbv4VFddmoc2CSKcjATb2cogwsvCDBzihRbFp7zGI45EDB4Jv6uwHeuJFkF0An0avQyEQwbr7
xKbF5RTDlpbHx55gQCiLTQzpFm8faPPoXuIJT6hi1Vyr4+8Ho+GwJOYxiBkIyVu1t6o73cuIUMf7
p+4p5cqWT7YKE/IIAhvvOR+IV9nMKxHccX833r6tuXT4nKmGgieHW7gvDxnDmvo8wf6fllU2jEgT
sabUzC2zqye4ZXHRQGWtvzXuR3XB2SmsoXxGip9feXY0bA5eunzhK8dRGm205I9YNkhQ7WF0/6z/
SDqv7UaVLAw/EWsBIt4ShHKwLAfdsGy3TUbk9PTz1ZnVZ6a73Q4SFFV7//sPyw/JJnKPDA7v5ChK
NlN+DZOHuIgpNSr9E/00wD+GCW1+AfQFGVnusHwmKl6WsSqv1iv536ihy6cMrGWdAU6FnHSP9+YO
C7MzsTtozskS8hP1qJUck9PR4PF7tojRmuctlJvTUJYkzIGH3OmocWK20HqS39tDioI6VWLU0yYz
i/lrCV/n4RqW+U5ZrYBs2akLzIEgJKtHo7/OK7pMJiwlmNHSCmtrCacT5rmA6VhsCQSIvgLzuji5
Ss3dzFgNSSDlO5Vlj0+EXv5wZ/QWszO6lvZqwqXnB7BnVuF3W94U2O6iZI/U4wzDIbJ/VVsL0hFW
xvhoo9sz2prLvVhO5dC7KbpblsJgz/6ScPKGFziVfmkb6Ll3Rqr4Yb6LYjj66nmuRwgJPfcN2tVk
sUytB3QtAqfCcKIVKXx2lHMPutbDx35ir95fw+qocg4s+bLr5vqc2epmsngOlGLH4GIrPZsHAvyr
opivT2J7HTg3x0jXTzFNQvxSr6wXknahp6gbud32dU8Pex2yy2Bh9LjJ5U98o8yX4kiFw3D5qP07
vDN5OiRbyOnJITkInD5Iguo7RiPgZIHpp++B7U5XTfyzC3r/UgSSHz2eAXn13yTqBsTfHDFTLs+J
n3rTnrmL7PCdMXB0ul0FpPIbMCq/c1K6xpYO2Fnx98F5cZzPnZ9c4Cu4g+McGsf3+eiBGGjH75xL
YO+Q6sM4ceqtvjMtlzDdD7IkVrv+EHMUH1a7+WNcwxvidUFbPUFS9eQ19hxO5f/8aOfcgUPuYMu4
W1zL6d4sxzpPLsFIge0HmHHwWn9/xD8dhp3kSj4KPVTZzufnwecKkDLjxevf38bHhtZRtz+f9zsb
8CZ2Tpn7eyGX1znUBxoGF0Mll3d8ljysyt3bLvwwAzuAING9mYHsfY4HmO/o0bbjAVvH8tQf2HX0
XUkqopOfph2v9nPxT1/1gafcWQIaVQenBS5UcmBOCE55/WHsw0e4eO/LBvM9HPTA153gJdqlHq4N
/3IWItMr/PkQL+vu6+viHB+Dd3zUzvllcoKD5ZjB4u9uzPadnf91clNnd+eSB8Hl4GAH455O6eYu
e6fiwnDYaZz7l+xBG3ZJ2mHc/AW73gvPiPedxVf8+x03tQBr0l+savb3G1Roh5QPr3LZ+ncQEL0q
2FSB9k1mURC+F2t8s4v1BILspz6uBOsqqO7ROlrHdxQQ76YXrVNgR8/8HN+Tdew/b9ka2wS+b+6H
e4hgrrVhK/4iS9ftz/TtTroH+k2d2w69ET90dycNmKbuH8obh/AZF/J6oL7/zc71L3etFx0zG6d0
R8feIp7c9N/tPj7CR2s3/YYhrBu94xno4tUQhH56//sr3et+v0f94WDj49SbmkmmEx+tE4jIuCcS
Yw3psArmzTW6EZu07t+hcbokDLlvx+5MI+d0Hkigo+1ZMbv5O97xWIP281C68rf6zXDJLXfzNt9k
sNF3M1Fazg4Czzrd1P/i/WC743Y+SDtpFyZMT5x4rx5AB5h7r7+GF4iX6/413mjr+lJfsk9jXVTO
yiVQbV09qKYlbjULDorCy8xNrE6h077mL2Kh0r0eVKdzKx6uIVA3iz9uZQ+wfBO5uzvomjeev75I
HL3IHhb7F8DQdfMSUvUuzmy+UOIiUeLQxbSELpi/Jp/Yo2K8tWAFnrL/d6T5WqvNDOwiio/Iog4y
Nmm5DYFaCqkMxHmyMEIQyNEqpmJ6Yux4pjpm6G4T9AfmQQQso22ZxyEtPd3OSePD8Pl5nDL1WMDV
Ff2xmX/jj3KcLZBBJSXcWPDualdtOy70XsNDwLKvsjQGesyI55bfwWO3eWB7kbe5xiydyD19kZ/r
4yi/Q23q3G7ZWfxr6PcOgmzH29zcz+Dw6fq3m5cGt79bi5/CpblasF1IVndwJziSHOTh6jHvx31+
DF3cSp1/+7/bJnVYlPuN5f8bnRjSLMR084uTP32w8gNouvJe3uODNO5juKCucmRVA45chpeKnD1y
L5/O+4FtMvBvm6vlbvBLwRyWaCZAFadeA+nxTHeO49w2nun93Xe7J5sCJCQIhK/6m4S+ks9BwGy+
JIkPGYyHI930W1A+vOdgaop1021nodt0l7flLbVdJhH8t7xNb5NfnuKN4vv9P8UHsGMloH1R3qJP
m2fxq/vCTMP64Mssb/VV47rnqTG1OGeo+E+zmTw7MICwTdLep3vp7yIi51tiulnHYglKhNp8Jf8E
apNX+7jaL+EJvk1k/uicqKW5T2YsiZznK8mBELRf45fK2X193fp5jSEWY2QGDCEqtIhzBsmAuwTD
TobSuC335XsSZIHmwWZxQu+Fz7gX7rAZnPVvEvxCZhE9oC/OITbTDRlJDvIttlo2eGt8NfNjvU3s
NVXRgWPEkdefXwiff1a+yv5t7niP6gFpznrxmy8SBL3+8EXP7otdFSKPQxn3mp70HecToU+B8bFw
PvQHfNlcZSd+mLV9f+8ZRr6z1x/ezSPwtmO+DM6POKrGD3ilHooaD2/f0/QSv0NCCX5f4GQ5HPTu
eFT4PfUCcsDXHEbZOnbYIu872fM/J7f39OBz8D8/Jx5+8T/FP4FubqUdCLh754WKnRKLTHa15mA7
37L/XV5AeLeLB4l1XW0/KKF9k82LaLYg3b699axn7disn36zxl3pWHmVdy1dVHOceEMgHpt885Vu
vrhK91vqs4WJn5H6/mfvnXaF2KgdlhBncrE9kNPAH1ZB63W+cW4F1E5+gSs9Oh93zDe44C6SaYdG
86b7P8ZB90lIO0XHGMuki3VAWACC7kMKkygkkIS63DQun/+DDwyXb3IXTnpIG4f//7/BR8zg607C
pPMFC9l5XnBjZHMU4XTtlg/CTtogMvcK73ZlssLjGwcCxXMGrpv7jwmY//GG64gHuSqo/cpbzrTv
HrRlDg44Al6MyG7LJueFL6NTBjkHwvgtjplxk7CVyN/xIzmz8+/LXeoPD7HxUkEz68ec1N6QxnIS
5Up4g+R96vzogkhl22+5U0Q7OI0rjlLxvdBCkD61R1XsSNw+CMLrt+Q9dHdfGrkph8XX1ji6svuL
y61tuqALirW8oWuHfv/fKxQHX+5i+u9CvLnkQQ8RC92OSyDk3WZ3i++hK722++e77W3ESc4lp9gR
h2t1hBoT5L/hybz0DizbbRzonuXSpu7RDrv2QbwivHRo4sS+CWro8jo34qPSOvzKnH9YUzg4za+/
Ocv83x/So50LSTvcb/nWURqqr/Q9br4v94xSDhaWvARBHPUX/dTt7VPhUomdIx+99xVBomduCp+4
jxMoyktzES6W63+RN+6PxJ048ADOjaecK29Y01Q6OL35dM+e7sy7FQsf0aw/bqAqKfxDeYDp9d+9
4/QPRAWw/4hflzU8Gh6EjzfT22/+qCFiH+Wfl5wjD7YEt4Gr6f3xzPtv4kn6QHvtSAeeE5tqoXfg
QezjAw503rhrPF6HwitqvHYnUG/HPoifY27bDSxXNzv/jdyJHa/H353umw332EMx8/VF+dWwA8Wb
3Vfj3q49P4Ngyq251tfdKzY+6/mt2SprnbWIhJfrTgyoi0HVtvc7T7vyyro1rwDgy4m+Og8kdTut
zRtHkCtxxyyebAZ1h85D63wNr/ErDke+fhZP/7LGBuHDCIwge+vWtT9e56tyy2CIbus9AKoc4FD9
6J1/VxYIT/tx+Gx3aM/A0532XR7/QAhqn5hD1i/1lO7t8ariIZH4xaoM0h2NLawtl6Zxg/bAT27Y
5q7NS8hyig/KjVjCY/8+fue/9bfeeeHJviTnmEeU1XexvXhXrA0sHw34WQeqqw3rmNrNeoFCrwNI
gw+5436m/JI3TE817KvU9fBrfRuVR17SPuqdJmiC6vf6Z3sWC4LBDzrDf/h4Bd1aDsbr0zf8+WU5
67d2v1Iyvgt7YlSjcB237ZzstUr7tmrCQEZobMH4kkBPpxaaUl7iHZSVIkZFLpCtSS/hzz2CTHVb
YbInCGwoR+GKUIh1a5ivT3w2L3PKeVTd+ubS4p5lDo7qj7voxM1G9/qK+rElt+O1y/Hzgv2mkqT1
UjwLnqibZTKc4hbwNHsUu9zN4yMW5x72wvzCUMHFuc1D7uT+XMrNSqNtw3qz8yUHthC/CDp0iQLj
OcuO4WdyTAK0UPx80d9lv/HteY/upP5U79olYucugpX33XIIbTUncDA3dicaRtz2PNGCvdBXAUK6
hFR40PYO3zCOeRX8Ruxpp4DOBMw+QwSUlAk+xJIXw9W+pm2xwdekfpl5VCfe8/IJJcw3jqFvb/UL
4d9OstlylLuXQHMug2N4zSYKzDuHpRt6PeJtp35RDgLVA6Ng1Ig3R+LopKiQqS35EMfhIQnjUf29
zFScUbBEwOwUMdrchsiqCljHQOBfU32tQDrIrt0n9Xs1Hs3hyTSufBcVrW5YXjvUJDRq77GRXrFP
CtrKWNt4DoXNdJDSfUjsi5n6IzQXJsTfq6rZS7AjY0T+aEodkwSNJ0Br7UtGB1dFDnr6tieMEY11
kYP6pO1fY+JqTtfO36y+uQmUL+92sno30h0O24gFjvV4zOo3NblmJU4cjJ4o9Y/PUPFGGvfxnpNI
2mGQQvS2noCNE8UVUnPCISAbo0pB8yA9GTncnxiPA+G778o4R7lzs2yelW/IqBkwwn0LR7b7Aj0t
Rm4r3jesSlXv1mZRU3V36yfAlJ4/VoBubbKDxkNGjvAzeizPTyxxnFCpwRuB9mGBTSctPix841n9
DYm3Gz14SzKZ03K9bJlno1dF6/7QnvpG4NO8/57RPDBZJWXA+ODpxaN5m+zqVef927VxyKxd/bxq
o8JBBjBWQxvXQM962LLqqnqXYm0/oHFbatvrV+p5lfxaKgzy7wp3P1UMV2TKSEUA2lN3L1Tc5KL0
ajC/C5nZd1Bhl3Sbjb+aeh1MplH5NdEfQJK6/Adray1mvfP402c989iHaiErqI92ctSTycmq+zKt
tgZpLWosXZ4qdjIPZqexYGHB5RryIqiVFBnUw7QAYjetbBHbgFeWlHpSZ7w9cc6rkPAnEOZyyKYt
KqY5zTe8/lWNqqqTDzO+pBOKN+3zyc1PGMrmPQEXAirlSjKEEnOuwuzw78UVhlPEvqQRdBr70rlj
jjk8MBxfLNBp8DLA4Tn97I5jxXQqGOsfA7/VcZO2sBgWVA+AJvX9SXP2bEhcCqlal+Wl1TMCrjge
lEuoThBns12DRzuu4Nq9VAhDAt7syv7ctIBUBN+h9Qy4XVw2bnWsP0Aj5yGDojNs+zjoS4bUBOjY
mgz8pgUSzZ8pHkMl2ZQtfC5soPS+8p+kMUyL5EH+cid7JKKv2OOqv4F3/tbiyEjmw3ZbKXeJpG3U
WCnKYhmLsJVkUupFkeytKoD0/rdUkbHYv2gonB4HmWfyKIsr9juQWKEP1NJ7R3qFeDp766INz9MY
I9kEFe/y3K9X04+Cyf9iksFC+ao+hsl87RN5g8WE06pvTdsRYUa/mc+4tzfY8NSAx9O5SGc0Ylcv
HRBSCcjR+KyKt8GUL3m6VTEYiJOtwJRxqwC037UIX9rinoxYk8YP5oWgipIQU8sFxvLKq8UZkjEL
lyr7zcIjERPur4QhCAhyBIJYNr9TCbc3WW5iwKVB6tUtOGA5GtkjC8LOI59p7H9wbz2xz61kCNxl
sGoW6T8i0qhJJF/Q8Vic65aabVu4xlBS03qhcZ3VjejO55oHdMZSqi9MN8bdXQyjIB+0xDww/OoW
LPQog3RYDZCRRLyugIHFPmrEGIIaL1HxmKPc49WKGS+0Gzt5kjtXuRoNWtKIpDjMnTjB4HOEJlA0
yfMd5g6TKZ8L6TNJVrt0xbxqNIFzCg5jWL6YdW3HFgueTn4rmyvzYLl+a6KbRCw0qKbRQkTfmf21
KK4LpjCUHisKOZHwze8dNK8U+CH64qEVM18iDxjv7dsZk99yNyTMZtroICuEeu+kBiNsY0ai2qVu
O0m+qv0++3flXg0KQ7Wp8aP+Zk4YSMEQadB+sKdUxt1AGxyukE/QO4CbQJ5xZLO7TAYaRiXyeX/w
vEbeh+FJEAZsfWexUjPCNutScexBO4fYWKiG9RePTN3q3DEZhiQqx1hORdHE0z3EmxQqjDovgXlR
GnzwNdOVcZ6XxldxFjzbhfVKuQ7AmMSQldFHZUPs6tglTIyrTfav9Cn5RR6CHD8S+WHWMT4yISoG
tio7dce+fQWx18EbISphkHNUVp9LtvhsQYrBaITBXE1+IFYKGVPyVIYz3rF863adMgICMgiNMxMp
Jano6dPdbK68IfuXR+8yVg02jC5NwWRInQ6dsCSxmSm2f1ozsw1dmSvh5ukVQAA8GKW88luk26uW
bWfiqcj2lmki2b1yPMwxni3yT5g8jwnH4QoG6IT7tIqEcczmjZh2FA1G5hg5liYkGGgAWQZHliC7
d1IJz03PkhmyyVey3Bcs2K4n0SSCkWQFnZJdOeU5u2t3SOKPPEVOmbyJpb4QhxQvVFwEf8fLRk0f
GrMog6l5pz0i884Q6/+TyzsCNzcn0WdZsehQ9iW7hanKsiI+h61bTLkmNYMOjyQILzcjsdbNfBUz
2RoMZH5maFdjV1QjYXcvI3IGvqr4d+zfJO0UedwL7lEEv6M/DnzeNhm3Y+rnJVsuRPR/XVy6E8aU
Q/yHlUAN/qyQzgB8qeCb8Zm3D+NUVe2hXiVHWc43Nix9dzUd8UBsnzgCcOSGEx0BpoPpvWuxp+iP
dVL9R6ETG+uIfTgEPkEaGULqpOwujp5V1+EYzSAZ0m0vfWKIQmUi+C9QWeQq92fcI6SSVJLkRWFV
Ed/GIxsK9k6cMeMVfJlAWh0UypoVM1Y8p7hHhNXBM+gfrDW3Ivx4LlFlL91f271NxKegM3T+o44s
6blR7hlVVxZRHcG0hKegannACBZBIubBxIcX3H3MCC04fYkOfALDLYd21mZwRdpx/98jX+7ENibe
j6pQGhk/DSOpjKFV2IBy5ozXOeUFVAlj5JTM3NKhOhUmc8buWkKigsk9AaGbP6LGS9JjQhkqy24z
goPDGZBxE4VFFIL5hBiiL5TEnRKIykPpg6kjB8EQemm+lFU9YVD5lLvfRCc8W2/PaNfz7jZdI+TC
UY4dsvF8KzT9k3SDoFTuTANZZj0xNop6fzLip3yxlF+xbqXmO8RrDhKIyaK2KPwUon9Ctq4Ycyb1
pYOOUqMws08pYHmDyAF+akPrT7UyZvAkqMZiGc5p91fOC9pYYz2wEKb4OzIpzsNbie9WuaJ5IToi
UdrTc2GTq3fPCeo+c86aAlVm7U9qEShm8gEloU8rb6X+qLPtD9RyBTyoAjLbQr3aaexOLUg4UkBJ
P2PufjBmVBcJti/pcNdrgknUeNux7+Rs3pLWMYXg6E0M9ZpgZmL8tjOTOM6PZqDM0e1DPkUf88jk
g8nXonkGX2nMSNIsRob6cOj6fIv8WjKli9Esd+rnFis4lU1lwP1FTS/GpApRJzZcMB6PYhE9x6tI
/szIqPqPiWJ7WBCSNvR/niTlQy5dajV2DZgXNTLb2TilJiQMVMXjMvoVG3SPxSPWDWwfnFF7E05c
NEIhYquuNJjhjyrSCR27spj7Hn4iKtOqDyC/0yNoJjUe+ze5le18rbqN3YvAKPQB0XFQgQWSafdE
qhDLlI8z1pUw4DXdRMGLiPvFNEqIBfitpHIgmCRLuvwwrqyNyZshSlg5AEAkKLHjRm2HjPIfmmkF
FtblEDKvfcMQ0I6HmzFKkA+zQBSolPTEItwEHS3K2SXFN8Gib5DwWbvFbA02nVEXloFohQR5IcFH
aTJoUmE6zHHAeLbuCVTKQOJnMnGh5COdClOQvG0ak7Gzk41LP1LkUu3mUulp1jZMTlkqPlKqbEoa
eMieJFxnzoSKEANMq/1dQQCJ0EmSLkMJDx1L0o7FrF7wf5GB/COehKoORJfWYtX4XGV+FQfLUr6X
ZgUz9iwuHtt3NWApygYLYUDwBnv220WBm8aYo5s/k8Yfeb5LojQG6VUeab1QMY6P1YKJjLqPl19M
gxB0HdnIrOouaM2oNLwIwfuqkSAjs99SBOEG6vNJjflTTCNECMmjuznabcbAjOW4KgBwas64lvKU
oxfea2r8dqlBvmURUClhW0wm3rLaklb8KYXqcaVCU850KMclcRvoneoZ5LDNWpzDlNU5tcFH4t7E
CGkzSNWlYVojKISxxSoMsx/hMkLZdiG/B1K1ihjivrTwGhLCeiggp2uvSsRoaMhoPwVjDkzFiTl4
MxyqCFap6UFgsMS9TKL1r4oGfCZDfpKuY7az4bx3+NKUMX5RpN1WyGzjYT3OhqcV/Uu/gIT15Q3t
HRxkaOfw21MCmiuUchwce11eXlRMxWWmDFJZbZLmn2z2ntjMDVnbd5jP5NEjXeS7Njw6zErRmK+t
0qCbYiK8mtdN3dLT82d6bzmnp7O1D0VHM2brax4vO2etHZ9zgHGlifB9GIlmafpgKZi4jMtyrNVi
1zYcNMu1tUFThQiL0MQQa5O81B1ksGurO6QN2EV/rdmdYS2Q1mA0CoYk91lnsAvKLOd3xGNEKXjP
dpNyfyLtV23EQ9/AZE2wQOM463H1vgve1aI0N0hnpklQR3ed5tVajVGVJVivFHl+0HuGAPpqb8Af
MXoxharLIFUySoeYsW17+a/lGIKRZYTzi/Y8t0KKxdyu7UAcYjmgvbLjrZaQkJGrBOAC2qvXNH8k
GY6iEMqgbSyUsnZFZAFEHP7IuqIOGpBNrdYa0dcrNuG2kL/6Kn611YuF0rOuf6N83orufOmp+Foi
GjJVvSddd9A16LdhkNoJhEQTG9qrAjVgIDHQEBEPKnYn3yydGZhiYWA9rg1kugZGRX+iJxFEwP5J
WE8RzBait9en/ZGTc0xl42Hmg3MVG6lOyQCn5qk4z1AUTRwJ44XAhRlsToMlinyJe5ePCw894CVR
BLqV+dFx2VQd4gO0VG0WoyEz43OboxUjgEA0R4KHuwoj1yjTixn6NZ4rjb444mAdkmKrlN3JiKHq
DcbZjou/Lu98cdOFbEMp2eHYJImTsa3cNQlLeyIwfAai5LTyYoPqINWFeyMTYiMEbs/rjb2E3+Ic
7+HNR/W9nhSYSakZ6OM/ET8XP7ekRQQlOSzkvmOSpJ2lVbFtVXmjiZod2UQSvRfJ/1lDHc58MApx
m/BXS+mZzYQru2caxXbJsW7ld0FZknqczkWuEJxomuoFCs+wwpECQgUe7mzfSG8Z/Cr4b00jxZT2
m+SBuADi2giCdlmQWD0+11aFcxuj3joqr7FJgBNUY0Mh3IvoZgxnwRMojam2GcKL0mvVjwfLzLac
ExecPsL+0MMqxqsNm6x3S5Ff2e/ZH2HoL5sSibBlrY4Zh43CULnB8IRLrFJKA0XHnAFtE4iCWqMX
EnETdXFfhqMocMF8JvXXVDBsg2gVAi4sIpECnH7cqRbDbOnR0KqX0U40+AmVKidLQeM8DjgPUZev
cNWL0HumqBPj5ksZ+q1JlWGj8FkSZPZ4y9N8Ibf0/i3gNkRySCubt8nlfXZEGhvYN1F7Fqx085v7
ICh5KOR2z4giqGY/id7EQykORcrvBr+FxeKk7Mp3Qa9SlJ645ZfSmlGJsGAaqHiQLXmw8Fjn+9qy
du4NOGFP3ZPoExWEQygBXQ2egiG9LIa6nbnZvUjbDgtoGHpKT0zFV7Pi2JcSHrCam7eAkzUloXOU
g/cw+0qYCIy3KlnedOJK1JEDAP8Qak5Q82scHTOVr8OTUS0ODTBt9Jg0cbSm63R4o6QZV2Soyk84
8Ado6YL8mUH1ahQo+a1BojahAMlRdD7owrXlJFBMZbonrwbZhVM+eB0yV1GiiMabbwCDcIr+ougu
kDGZ/Vugj0JzppH68qzPabqzke0DNnADLUQVso259loAQ/kOhFV0uHF4kPClWGz9A0BGmtkwVe6G
mYxHHSJnMl7G/nmDpyBuF9SzmX2Cv+XMwUWxI7NdFSw/0et2Zb6fIpKV3gUgIZdX5hkMKVT4EDmd
a1plPpijYGjqmfYytsqGks2YOC4HBLfoHkgogtw+jBe99puGG34cqPySHrUEa1H6D52F7ThJxxT3
+2GaXcmsT+Y8bQhFwnEATgW2bor+m4cPtYgZ/WvvxQRYGsVnoKwX0S4uxU60mUKQSqKzI16prn+q
PQiyfALhHSgv2DZxg/0VEKDKNmiXONxogwhNXI5F9qfLNOk9VJmu2SNc98QloUQ9Zk8Kr5KAK07a
KK1PKnmnWF0AjQhrk5robU163ovuUKmT1wjGSFzsSISkzJO81ezwsK6Ghy2PvoF8vFTPEY25gYPu
IvahVYQIEZqX6anSZznRNQlQyiJTU7namMayHmgoaRCdsaVYN7z/Xnr3qMKUG53tBXhHi5QwPCo5
UsQmnOnoSJeD2gJ3SZywMFrgyh+BlroVmStxfFaGQOMuk9eAKvI4R38d/L4mxSs+xbYJNYeQCSzT
70jT2xDxzCeZJKkM8r/qFs/gw7yDEN94caynJT60stta39ShYocU/YHAD3L0G3PDlCkkQ2JVBHL3
0L81BNNcUF/p+4CATTbb3xF+oQAlRC+erPrd2AyHyVS9/4TNmnqkfGjocW0+JUNFpFtPxjawwhvi
IDW4SOLPuRK9r5AaV+DSNghJUmrrRZOxnhqwLkn2ooNnkZaUIBMZ4R3YtrVc2TQ7DpKebn5BgtwA
OYqqwV6Oz62REjqRAuflvkRtPDXvKCiEakluCfTYCbxVqIsspi6y+jEC+g0HS7um9Mw6PDJjy+Sj
S/xOvunZOTNRJVhQuDSAEvOktvew/lMzZOMYW5S7hNJVfKHICmSe3jAo5yMDu7gZmhhe7jjspw7m
Q/SH4Pe/81hv/8ZSfiv650eCptDIxu8W57CFJkFss5Zo4OT2B283AYvG1LBCF2yjlKbDGCfGu8+r
FEFPeoIfcQ10eP3lmF9UxfILufbguNwFX9q2+nXR/9lRxHCBBZrJ22qW8cy07sx5wIODRgfZhEtM
YdBF7zUm/AoBRY0+7AVk/wTTG0O2zy7tXkiE3SykPDH2H5tj3PQcFHjQG3BrOepF+NNzp8mPZaJ7
cBMWZ67AJZkYUi0QbuCnKhbNueyKGihte09FdCawN5tzv6iIA8lER/oa4/hXa/K/J5TmYS63aq/g
cUHZtGB0Pf0C9U4dEYbMmRBPsKd01l00KoTHr0Wjlaj5RpyOEXsE9iaYW/YRJOZoo8qIamoGPAov
qdqtQA7SgeMBEBJEFds0TCVXCPwpUnleGKcgOgAtXagrUAttagMdBn9OmQ1ILRb0PKqcx+IANzAB
6SvsCesLG9RY5cc5TTbiBUw85gJeEweO2HFBfBmuVVi8mBgIW9Uea2kQJsRtYUrxiGFxAS08o4K1
D3DVMTj9TRMmcebeIChtHHIcPjmFq9WHFX/V+kGGx8JkR9ZQOKTtZUgYuiNJxilkV1r6m9KXryNZ
Hz0T9TREvD8m64g6/YhkzGcA01IeK5Ih6gpBYw+Zs8lwiNuEuw56zHKfufcm9brBiTisEoyjA53p
0lAnDJVtTxBhxNEX/n/DFiWTyWOlErYoKv1hBRpv6o7AoLJnhuVgRQIx10NjXCqjun6VOah1+yk7
XcVKKNMCjhOcPxvXTQvcp8XmoF15UStGqPQnFtZIBJ0OpHgsxnOT2qUPOWT5zpafCiIbiGGYld6q
h/9b4Q0I04xkzB4g1yDjM6ktXkz134ku/i1SvSee7q05X5KCVEzAuTEMwsHa6obMdG6jY0MsU2yX
DHaZHjatcUR4hfKv73epsRalywQHkTcnyasDzGcMeCYEFVRcOW33Cr2JXq3gVjxRGOIPovU4D/JD
4gqR4F/8VG8J5gYEmUNXZPNfkHEZRNA/iWUa4Aaa5FuG2bwuSk4BLpHah/Q74FgTVi4WCQtVCxKP
yT1qRamo75qF1gpFMkrb7j2S4G+VmxDdO9IVNBbJeUa6NKnW65RXnwqnxUyMAfzgHjtVUyftl04r
PQvMc1CZDYQ0pqpM5OEvuJGo/3KZSaReHO3w6fddtmEfn7LZlSOYgO1xArpropngafHspKB0xQEN
iSNeQKJDRpruWn6oCs7fe5+si7n8iKbwqkI+KmBph8pRrp+bRWIqO+1jbfopJ57p7NcKV/g8oMTP
icpWtIO4gHp1nZE7tmLfBQxWc/of22KwLzpTSPGYR4KsolhhDG3fRmSS8wBgixFHPTT/cv1zlqCa
1mSIbnhvc/dhLSfRONWEkgihkLxCAAZ5XlFvDaTnMv+Jnz0rFBEcJ+eoUuGs2C0oVBJokj9Cg0yF
xKOhkvPIqKx4wmGjSlzpf4gkFuyUh+aog7lNPbpS45+tMvQwyJXkRXHYgwYbySVuYQI8GsrCUH1o
tCsqAdITVEN2y6hPbxKH16L+MDwmfdr26T8+iQl5oXOrwTZCmYHQWX5OuyxMvoonjXpTTR5PgRjB
M99DojG7oq5KQkyEPmueJpBy0X5r6kVl3tB34x5dmhfSq9kcHagehbJWNLVCmigKDQYuyoKtHyk5
JfEAxJeQkDYWBEM8H7wJpvheEXIw4oELRdye0rP4/mVl4lQ3MApBqp1SvDbVbZgB6thSMLYRx7QR
Bb31r57ZHOFNsdlOBLNRJMvC4LsJOvWIxxc0dNbYGL/pUFwN/EDbVboRIUa9QqDucLQJiwGpS01M
UCr2a83GmBOycbx76jjILb81WlwrfmciNM7HprLoOx4M3JRwIb3lqwBGE7CBQFBSSORVwaiQO1Tb
ER6EgdgXQXVcIQl/TB1UaizJO7zwOGQR7tbslYP0ORkPoS987tqRMKPhP33NAlRtVWvCIgMhG+Xo
jzkJ1PZchnsxoRSSZYHnz+XEmOy/eyVUOIzKI8iBMTC71e8WlqW4mA10/HgnD2diUkS0EHSdCas3
0CiGLBpDtoUNu7D3EbQXHE6cxgBAz35tSBIxqmM6Cwzp+7NRP2bl1jYfDd6csUk6DmZcJStNrxGX
UvzLK+aJA9oXjoSwqz1Jg8gSPez4LyMKjcuiJGfANikkuP7GqVxWu2d7li/SKmiy24AJIxhBfXqy
Q4niLXvKjDJPHfdyxCtNAiC+s2hQzTNvYnKWpD/a6j3X/sfSeSy3bmRh+IlQhdzAViSYKYmSqLRB
KRG5kePTz9fXsxl7fG0FEuw+548PfNk2+dEMZpNL1/+1tEGY3UMCD9j23p1f+CAuf3L54UXw80tv
v8EqyPyi5e9hfxbTiX60dlI9kk+S0Cctz88xUEzemMdKS2iwqX+noVg5+bfh8qiPJ12VbC/UW3V3
FYOuD0erDUxaYD3KveTHHbU9xZYFEFrlfpnLN404F6UTyEOqWpf0XsezQ7RIsalHxLdy+MmJ2Sga
3G1Y7912U6XxQ0XIjp38OS0zEfUgTVIdRZd/afpZ3/CkZxUp1IR86V5xDNOR1OFlbzvTQU7Xwoe7
o9TeRnWMwEKe01oEvhZveDws8S5FslYTvkPSXFI+GZzHmrPXllvrvvSTDbh5DaezbVXrvjEuNmU4
GfdFCc1PCLoODzKRh5TAKgvwBkWkF5S0FDoKD1V/VcxUBSg6IaacIcZo7x0dGh3YvA1ZHtTnv2e2
tojBG+YFrg8oyPaOUwOE6tq0BTZ3/k9u1ccyYcgLnQ+L7KA5QkJNu8idpKrwRYYdmbNh+1tg7bUa
/xg6M9fojMJGMrxvwI7QsKQuIlnBsw37XGqHkgNnQaSZOAFApLmQFRNqq9rAOMGEhxnKbXuY14nu
KF/hGvoNtIw4gGFTO1BzeoEZmcVW9wAxIHjyBYQZI6Gyp6ZEY5DKtrddMDim7vQ5J6EVyS86rtxl
KQNLlNGLflI8jprSrbx5QjA0l7vRao5ZoEb1rLqMOJCT+U2M46lJwsAzRsLHkotxMJJiOxU0uLbF
gxEjnWb/gzjYpp19UU5xxS9M0SWpa5wtjnY/M5ZalbFFcUNRjQs6nIbRhRsWBMJPXU5q1SLN7QMh
o8jAkK815BZcdLCoiBZ5yRDZsQ62+cy7ZVNm+0xWpRdUgMW+Y5MQyRmPlMPm2VT7gBqhc0AF1oOc
yVINBp43nbUajFmjz5zyjyW2vxgeC/rCLHfvktkWRUclBqIVS/HI8Kwj1HZpGmudeATBjVgJRHYh
LS5yLX1kcfGHmPDGCDZ65DHFMmfcTeCPifFQ4mmeqBIcmUxG5yy4g5rxz+CdVKycBVdnYmgk3px8
gxB1vuD0onR9HcV/+YTNTfwpvJyh15u2ylKs03rWmB/FiEuAxvIJAKgmlp/Irkg76yneBP89rUl5
JSAXg7VCF9VB21vr0nHgN/zHirSYnt8rjO5DML6YUrGMC8J1saYz5iXOtE1l/ZXPHy7MObAAUyc1
79lfb1nvteG+kWZkEurbK9v/6G0dlDSKvXJHvHLK7VgcYphfxUpnTJj2CPtTvqo3R2TLS83Mm9T7
WL41EzZuBfZwofhWTjEL0hV+1AX6mQqUPWNit7i7Rk5Bh2Odm1E9USRbaMVAVl4W2NOyN5mG9MXb
WcMTqjZEMDG0CYIVHby7t1B3V+lB+PFukNY2Co1tpi44EE2Ea3R2YRTuGrEPe5PJsWAFqxayl5rh
sUvGZ9D/oMaOTnknov/i36lZd8fGefNDc6+jdCE1k4AQIuXMn4EXlZQERCwmCqLOdTYju/rMkKKi
XVDoqQ+8t9gbAy1HA9V+qUkUbS1qHpGqdcRhKBkXphhBhHEirk1HeFqadY9VOV9bg4Mm/uSLq0VF
SeWKuTmJ8r4eKPTYFMTZqFvJis4Wg5ZC+MLRxOrdbCRw6cpr5ZudlQfPouf7WM7TmaVPaetseW4W
j9odrzsOgUMz5D/zM/UOwDEKCueVXIIIG4j26LF11GrRU7w26YUtvRScg7Vm3rluYI7e2tX+JHh2
u8hzlnjnxSz2W+n7v0AkAUvGxPjvjjs7JDKUdJSz0g9wQzF9A06LlNJTZkT/bwZ/KTjNFS9DpFkx
wvxk751PjgfwtBV/WNWyzsCDCcO8s+jWBv74b0zh2uZvjJsiGhfthbKkBjnY5F2GAWXRliu2h3Rv
FT7F2AEg4pDtEsv3YapgfO2Nbgo2ymlvG3zs6kNGXJ2ydIukI7qOUYIkNlHTsjzSK+z3f1nGUhX5
gZw+Z2gaIfAJ1PfR76L1fwv1gQWPssDOkwCrLuWMmlD/GO2f0JKXighyi8Rkv052CqMqKIbrrHw9
xziEUQAmvsPm5XavaRGCL6b+c95/UwUdJJiBY3IZPAISphLl8ELlVoWuPQHc4vWTXOZj4R5zqD9w
knDclOQLhiefhMSyDh/1SZ7dXdtuyXjhf/lz3SKkvfE95eoHsEQA65W/c8enFxtR25R0CfGXbZu+
4CdSfVBsIfz/JiGx+UpIc814rXG/TRqQdsW9BMUYyEpFF/k8i9NUbXiqu9F4dKOjU5m3WaTHrrPf
+t+Se5tflGomj4GjO08Yp8D79eFWMwLM+JXIlV8lOi49TPDU2tAgDG8rqLCa/RxgWciXTs8CCzR0
oSWo9ZwXtXAbvJI1Zc8aurpW/7PZAGVEVn3p/kHdNmyGkmwQir8RwZAODZqb44O3VMhadRUub/gr
WrNU+0OMkCJr81MGuikhHwZ6rUQEi6U/kbe6W+40G6NOX5NWGG3ceqPC4/1F0jY2bTKUCp3LgBR5
6LiWwNVYBdhDxlacSzbcgrvJ8lfq9UTni9xNkO4o8zsXsWriv7jAvJyz6qWHaF1ij2Aqbkg8XQw3
/FAaKpyx8tGH/vBrKEIGIZBSlLQHpSMp6kMUftjOZ4+MQsE+nv1FF4yegJLz7+bE6YbDxq8m1GyM
Cdz8/LLEXG9hWklhGAmdYDN0PzlQOf+neau+NOcoOA8+1jxQ0Bh0TxOXgU/Bo6bdwmUDmAZE+0VR
egAclNLTnT0j/qVldlww4PmKVacl1Tkv6Or4afltEOTdqS/dUFPMt7PRK1QOjdTyDOfgZv2jXqbB
kr6So/dvl6Lvrf/kRQnrwzzj+OA0h7a/Y3r0fogB3VhI1gTIOLrKte4X27hEuKrtrGqDqPvO0dnr
UHy5e/W9M6KF+PdXEBjqNSE5FrzEh5P1CghKvExaJctdlSgwS3eeTdN1N21d4KRtI/eZCtV+24n3
IuxoIYPxF+D8Gg1QTrYfeOZIx2B2pI3rYAGf17kC90zu90lLsVQX+KKaYhf61mdF3mzIc2QTLuQC
6bg2xgOv3fjdaWw88sLIh4YmVuLvIUCrHpLG1V1naiCYmQbvnwR+JUbiCnVvw7a2MDSnjvj0F8Y6
hISLiTUA12hDbKAotfslnh84o/ae2pWc6hexM2Z6+JFoBsiKiaqN+/pfuImuW2vNG56XkE3AQV4c
k1GStXs9zt7vS5yJuRq2AHKppnAIFXL0dcL7CXCgxLSV98eNYFoxBRfDsU8ASZ3qLYU9o+R3vRya
pdnQF7lyvWnt8zOZs3dKve57aRsVJX9XjIwugPg015DMR9A68cpjecfY+P9LirwqSooPEz1e9gAT
mDHzQkjYxCLINwvfAao9frTfMH1sovvFQRxK6ywiRA68nZyfavMvgodP3CdjHKme2tQd8I//VcTY
xI7qNSdQwUVwz4svBd3YO3YPwu54C4d7+pJ3tmZvh0q8ghGxkjpwmdjnLEwXBkKEL6YujKHGo5Tv
7Z9rPyONSWAewTsXog+bBx0mqaInDhHJqtJMFO53Y8WvOZGxXH9GDrY6jhBdd7bemD9wW7o8q8Qj
Gd6nRrAG5Nlm8EtgT/0njtF3gy+lDSV3obVuzPsWhbfzgI7Tc5p7OdGmTZj9LpvAuUw/KNFKZ3D1
oCD/tHvxrm4enY4AOW/nLeeBRxDtuV2vSuKlnC3ETgtnQADgSvYdbmMQep6sDhVGQepSyHY5sCN3
+h/im+Q6gZtxwxbtp1rgJAQXIDcE38omWCY1oYBN9E0rdONLIrHpE9N2VhSPbhl3+lyBi+E7abvA
zmAUqGsq0MkNBJREX7pF4P8mesoYFVm5oe8Qkig9qnRhYaKDnX+qhwMBvb0ArxbbEDPUR26fEb4a
eHJK68WgXKZAwdUgwiF8l6AtWtJIlMs/u7zYd2MZKKJAMDupmJwSJj7t0lMXVeeR+oLUi6kRdNZJ
naO6jTCVx+a4HnzBTsSBDeejxPNFYe6ehYHXOTZpXqwfvchZFyj/6Ry0ZkrsTPJ58Nz43c0PLy3t
a2w8cNFe0xVIh11e8/bg+dMzNWlfmUTE2LgaH6zMDJBsPtWy3JsMQ40P9jiYyBbPag13GXEtOoRS
o9qMZY9Z6KDYuSS7uPypKnuoU3MX2u1za817JbH3ZcZOZz96ptpGM4urL9lpnv2esIXA3hyp9PxQ
4yYPrpInl4a/riVFZTInn8YO9/OoP3m9BeBevemA5JMIh5Vhv6TRJu/F1UQ9wtnQL89Dzie6KpbD
5MBjwn0zPT0oaXCbkewZB64+7lG4EaeiQHKMOxBZEmnvPAAd8PYQqZt1m6y2N72dPrbZ1OGbJzRq
DM+lq9zMlvmrxcVT1IBTj4yPMUuJurALJPE5PqOZbYOEpngvm9tS0UAxa5bHnl9dGV0B4fn0zODf
CxajOtUP/pjtqgIjMZtTShzB8pTRulfGpIeiqIqSER0EL6o30RxbP7cm4R18xBZEko091ztLxDTy
1YHdnikSmmipQrhJUZmwaIZJtezIQVY5Vs0aAwHsoHEOX/0a3DXBvp/k3vtAX7y1FKeBxS+t5ocS
cHsFIx6n3pp7wyJnVuaYJSkc1TF1LCCaapIgenRjE15WmiOyZYAdxL2y1J56sNGCkUiwuMQdhky2
YxhHyzBO5lkqpYRPPHV348Vm0h82XglXVRKpOtEgb+WvlTEf0CY0cjm5NkVKvLApFFY5KiE5U4GX
ClJsol1cYiY84vj2shjw8s9vP4dcqAMC1oEgN2ahlkODWaGeWe5Tk3TNQ4rmIG3SZ91LX7D3SrHJ
mwQ1q0LE0TVAElepRzj1cjbyGOvLsu86HxEF+X5K6kAHlWYWAXb4kO5y3yQArK0eVZgNGzizXN+d
Mzy97tOILq1I27fFqg5ejNE8ctptPiwkRBISdoosxW9ZW18FOtHgkXnRc+he0wFmJHq1uZn1LBZ3
MC0PI0Ks2zR/NgK9DhfLW4H9PzFKxN8LDVhtf29q9AUBKLg5hZMk2ZNNQHBTpJfvkf+Qzg9OJ7NN
ZxxCSkcs8VL3068bUYJA+1zBMDZh+OrqcGf7r4636We0zSGGDgalEIloNBoEhG4beg0s0mkzxsFo
wpJs5eADSzKtXMc7apj7iaqRUIdK5j0XKfsfqjl5G10CGmelr7svBgOmGEKL51xp6n24H6IodxlF
OkN3yhzjxJi/gENpHhg/dBz0EQMqw34DTcIT4/NZU2nHSUH9dBTdtV6OTEzWNvZOulvKGCxTqXGr
59BnCJ4adJ6YQnJmjc5El0vQLcYC/unAbtr8tY5gBD7VfXQfcZh6CBp7/2TYV6FzwMFoCfZwxwQh
psfi3Ogeqvv2QM6bIriJPgMToYaMBdA2R/7r8onJghKDoKR/zOZ9GWEsGpXy/pYOy/eYkr/Tk9oD
QJly4nhh8111IdUx/l87Fr9j2JHdfFL4AcF9u56jvffbL8NoP3rD/bEq0iQNWQDkoo8yicvvsmUd
nVwXEdTibRtMmyY17zw6Exti8yL7WAmLFe7OoLyK+wuIsXIwMvOQdLRSycPFbFBNUByV/I+8wk6O
r0PiXLnt5vAZSSrCaF4t45xV4tSTSQE+7of9qw1OKv2XMk4eimb5TyZR6btBWIe6cQ4IDdcaPyjA
0IshrCdcTVm3lbG5ZYczF2yiLkgi8YWeEzSPJJH2fNTDjHaGUgRZ265ACwi47HD6hPa5mqvA7G/9
jhV8ge812vnVLxfq3PNAfWYbuzjYrMc5nLJFy7JbcQAr+QJ2zkEFQLoPrp0cO0zA7nThyiDaGgsU
RqzYP/ilfb9RVA3CZRqS+cTphA42DMh2vAs1b09q8bcEgVQSO/cKtp4iq6ABiMw67BBMHGSp7xsQ
0Nnz10axSwRbUS8eOjbtBdqjAO3GxeWOkk4Zpg5ImbQ7RDPvv3FQQSwlJ9nAtkRd5uNydXvxOOrj
yp2K3w59Qtdd2+Jc+WdBtfDQ7mdqdmIdEkSsSJ4OKo0KSj6ZUXaGdVWa+ArVV1MP56Ux9fXkU+tB
EMwiP2ao+dD6wyjYzFcN4qR6yPAtpAUKWVxUAt0exizL+cUEPUO46xldL5T/RCnWswHYf7CEamA7
OogdhGNSy+P8kI14UcYn7HtLsuHvqFjG4Im6yaaJzVnqbdTuiVCjo837ScWFt58Bu2guHLmItUaq
79q3jslnzIYT4cesX35WomUw14kcH73wtSGhjeS1kU04rF9kUl10tz7qnnX0R47lSNqfNP7tRYbU
PuyCxgzzlVvEH65M9qaeUDw4MN2pexuTGAgSChBzRCmQObzdxgSOIaD/kJ1KYgb0d6BtbLff00En
OkVC36QOVTAOa45z9yB03ilejJDo8GwP9w0T6XXy0aoFUUizfrWQbciFZAFAmIgvKkKagChYa0N0
xeMEnGEd9DHrUadmX2bGrUIDHUSo6LAMB25BUdRy1sbPnOdRE5dJv7LQkO6HP4vjh8HUTGd1uFCY
xCba/GktwnuHLYBVCifCbAwRLD9yf6QuPTR0PLkntuTC3Fpqb3JzfOV0uy4I14evIc2f4KoDC1sX
rMsdcYBB2s6nBeHxAKsD4gvjhYWB87yYH0YueMdCsgB/DdQBpBhylCts3pYlCFgA7U8BK7FLYAAs
10ZMtkzyMFjPBVMtFbo6A61VHkLMMRqNsKiR7DI59R3xBziO7Nj8bp3uNrnFQWRUSDpeOjBhrGhx
RtTfLkqF6p516MaMaI7c2aTcwbVlkntbdyfqp87OLccFbXgsGhO1wf61gnzMMaKG/07Az4UPKH2x
69aJTmmeYrZ+b8P0xU2hI5HOhfKT3/GxYEnsKq53RMShd6lINZoXQp5yNu8kU6TNKqfoAHyIuB6s
DA6OqCF/tieLlHTiv5Uked4tSFeyiSHO4XJEOHLIID3ryv9c2r8SH7HunEckew5nnau5W0VtG3mz
d2FRBpwsQ1me9FXmTh9t90W+5jrt/bVups9LR3o+KdQNOq4eY0qVEvRKuPy9rpOlWhIn5BNvReZV
Fj1nSpsK6tDWs1JPVRq6dMCAiTf3FmGEKamgS5GnRQegFB1Vq7k8l+6rwQPcGnAdowCmIT4qN+lS
S6ZnDvSCUGs1jjnIs8BJlC9xRCmsBDpN/jTm70my8WZSE2UVWLp7D2Yw404lOxf1toOetpF88J2/
DE+RuqnRJKyqJFwjllUgT2RFuz6XAc1MEN3e1fGGE+7FO3yjDxlfdpwI8HW430LsKkhB0gbt4Ewr
xXmBzkpbez3WF2e5RvE/mIfL8m5BD1XIz4iCc76BUtY7zquewOp8KuDJQN7PGw9gq5ooJhQ4Effn
MFOPBNU3nkP5GqF8Ug9FVdDcQ5ZOWezRHKOBqrGL68RBK+0n4ChRAU1vEXAFNwjmUzrAWIhDRoMV
CqMiz8/eSEkUacrDzEzYEzSQU3dZYqGs2AircecTdziM9zOChp2oJVjhhArlXIRwGaJbs7r65Pmh
OPXMU1Kf0pgQJwIt4dq+lTVzeA31v1h+puyDFmyJ1Fb96JEdGlWH0aL8SaXIr/SK1Ci6VQw8Czir
UvdWYzlo1kwKM90W+UE05IakTKfLjDtppaW/FjODPjU/dcfxjY93csoXSUP0jOJMrFNa19IZQXX4
HMX0PMyADOmACL+/12GXWvMjISlKfQ6Xue3Q/X8aJMkN+cqMUzZb+9UjLJqH/qGd69/e79apeE6J
Is308djJaK/ky3QdBAY/tQZLrKGX43XPDULCxovmXunTQY30UeeWsRMzUxfODEaBbuIynhuuB7Iv
JDcCcADywo185PWM3a+sdTZ1THjGQOBZNr1jSAaWNgLd0zZ+jWAoPuTAouP0Qt4v0fYoe3jI6IRG
ZgzM58/3egWM4I8fcQjuQB2mlqQrOuSCsqp3cuASH5xvYvZpUKbBHvOkgzKNzZ/Daz+BGyDRcMFc
BoHNhw9lHbWPkWDaigMF8TgUkYLeFDlwN6m25DIU0XfFBwNRLGUQw0zW9rZMMKhXZOgjZ/LcfeF1
QdYd1L1W2dXBQPRMbwnel53O4E/bbmfkT635D8RU25HRcdQhskdv2XwqkNKw0HUwBtofGNq98c+P
njCoeu2zN/ocwmcGmRrNq8Z82/J54UPADsSeIMfLuAxvnGoLDxySToqXbm7BGfc5C7I6aMjh1ADe
dUEzCvOqD/yUjJ/C+TAahKN67N8NqXasCXuwyYeZvAcFQis1OT9FRvdniGJrsG5ziMRhfhL4kqmu
7+LXzrEuCkudnG+qml6WRl+5xlVS58mPZYHoi/4cLl8JB3xNhF/pEadD8arJJqOufXUODjkYuEAn
qIaxiviWyft1ZHOMc/tdH/X1OFylduVTomWY5aKDetM47Qr7zHCKoDvk29txdIQ0EoLRurPNgFpN
kiNEfl/oKvK+g64tXMBnXjj+i35ptuon/feTVCTjpC9QMPmwt2kU5zGHJJCav+Ep93wbin86UbSW
lTv1D/CdJCRhLSPbXrgjAIQhjeLFV+VI1fbuMJx1o/tu0tPQBoZ5Iop3pR+MWGyaNOQjx+e6j4N0
uIvutWzYJMsqL7x9U350dvSRDVeKwWpE3pq2qXK4e/ErHJLz0306vakbr7yPSNed5uNstEG1PC7G
rWqDJOk+LBSfKIZW/MkLaDVXyEdBnSGpQByIdkstYskia23tbYUKS/kuAy9HlbSxmkOdvhXIyR2f
luze2cXkxIixgn9qz/NhxEuXlY+u99wt2Bv0NphiRG6d/bSQrxtlu44YqDI/u2Z7oMjiM4S+NLmr
9BkrkjNvXFRTuom0Uj0o2n4y8YDd1yUlnP6+Cp+TxnxG159xLNMdNsKCDkwJmFaWg++fmpDkt9A5
mmi6J4UNZ/ukrHauQ0ylRkQgT7W3DJtW9Adt5vuzXwJIazr5x/gh6AntjZsrvvWa1GWJkJd7LqGr
dJqUFiO8IzmBSRSbBFSnzwmhI6Gae8jA7ZBFV8iwmn2xdgLBcs8fz2F2kuhWHOjmxnoRTAs9kjJt
MeGFduqb1wPJW9NnhzBE9hhzSTb3Y/Dh3zhctQJrIy3fhKHwM5L0ASFquRRRgoDZ3q32z3hVauNZ
pJJkLyDgrBy2bqKvvd780RKs48YtROpJ++Nd5v+VNJLcev/WJUSg0hdKmsncUQu0nRqyfqifhI+z
zl6zy2kkibyb+kpq6wqBDcBrAfmM8lW0mID6rdO9zpiIUAhxMRVrq6nWU7syGXxQHysbCs1P9OAd
BDeROYYHp+m2Q58FC1RIJvu1m5EjlDY8jvtG5Ss85rh1AVaVwM3Ca1/rrynq+FrBGZEIrCLa6+ZC
XEq30fZsetTRrIkNeYzgaO3COo6gyHn57VQIoZKPqvKGlTYfvImpo5Ufii1LkppH8iPrw12Hg6Zw
uosb14ozPE14nOPRwupI2pTyw6G8CDPtW33apVu+2Gb73MxMksStkRKh5PournPZkU6OHDymILha
AFiWEPUgE95Xlwpo9oTZHqsxSmVsqbi0wvY7KmIyH24GAl9e6pzyKfzCOX7xPR5yFSmgFlCo/AL9
hbT/YSNNTC9FvwFeU5BaS5YI2Lu15+TmFog0D2j9UsQ05iyf80vtvip9fDOF15VWRo8znI+pB8Ql
vMqO3a7rDmFr9et5jk4ystdDClJjE1nGu81YBIJYmeRGQ5tRmb6etepSO9QdloRzAHrFPxPlffi0
GEI5BCbzWWsKFF8EKxIMNWblT+vrj1XHSyQQD+FK7w1rn+ebbCg/Itt6KySUqkcoCxdX1AbCJHLQ
JXq6JxuWwRr9fBNejd5lSGCQWpb9kMlL0xc7s8+fdNvaUwUMYXWjzuopmfo3QOu1lYgNBa4ISu1V
Q1i4hIi3qy5oUarbxre7rJmcotLY1pa/62L8BAsDLXImj90e2ea/smaytAh6kvROXEtItS5fkIht
+3avmYeO5cnLrg0qDMkEMOisFeijeP86sMVI0TiE7uiv5c/k+zstvJ8lVg6eOB5V3n4fiZMN+J9N
6cbaFkjp27ZGV/HZZtm7j5dXYpz0xbvmmqi4uO5Lu/6YaKTVHIYzW1ox+rvhCLj44E7Oy0yH+G+C
80jJsUlkuENqc8Ugfph8wlIKHP/Dx8VC4sZVx96R+tcG/tNPNg33vH4LNedYlZvMoiTYuDrkGnuk
xU9jspeS2obytS0ITGurVT4E2EHroniv2/4N3cBgvsbWwuAPG1u9gHCbYnkep3bvFQb4FfxKWZy7
qEVCQeIhYiWuc8/WkbYtCBO7zZi+D2P2sNDtq+nGyWb9aTC/ZrztHvp/IszMZS3GZ/kno69B4wQ5
8w7Ie/62JdMeMnXcqqXehjtEKqLfRhw9gL4Y3pOQ7Lac/F+wI332cPAJoPv+ng8I+9pWBz3qFGtK
P/LI50WjbFYXD3NBVfa2i4iAdCgI1mKuzGPFzpvZ2tXyH7B8dz4LNejynTmh5jS9TxlCVhX3asFe
SDkeN312y5p+M8304+o4ZLZxh7vIz8+Ogr2r7WgK5LUX4U7UvOxbIc59i6rmCcjYcuBt2JczL6T8
9o0aDm5WY5d6R0vltiLAGpCYWlW6jtH4kl+FWK3Y9T7OPc/ZG+jKzPKEJjipesIvvjGgQ/AlKwK9
TMCGePise+c6JmsFFTD66KjFTBSY0DNlP78YRr6xqHGPNXq2IRN0BujawJSA/AWELV/WU3dz+Q6M
p6J7lUhLa7RETZc/9UPHwhNUKFR4YLLyYYiqxynSn13i4qE0NBj6xXvEO9/N4zprJyzfcmfrMCCp
7T0nXhokfNrb5DNkrLFLMwgLkspNuesXF7UD1zhJ8jW/AwZiroJIEizloU7W3/nY9F19tkDvSoxb
jr41HEJq8EDgAluWdRlR7cf1FoXK0lprDEsWZCFlJzXUaeVtNS88a/wDCp49EyyIQIsDpGlD0MC4
HQGzqsAezlCFuHuJWL6NMSyNd/NUUsvyDhoGmVYD4RVssWn+1yLPmlNGekYs2tcEm2h3xkkYgSuB
zvJaSp5v59IMCY/KHLTetfxxyzNgDVPKozXXwSkl68skaLl1xTt2DeH7gTbUuCouHhXUfkLD5GPr
mChnSbuw/v2ZTTIP/PNAB5H65QdSN/XkqKBaTqNmpxdffM+qL4mKJGbC6H/b/IvOAzleNQrlQvJT
uaj1EHJVH7dx5N131nRJFmhePV3bzOBqr56cQ27txwIi4luznUfmrRSo75+92NCeNH1Z6brYtA1k
uB6hJUg3NnEekbZ1BWeszPJNVdxGrves/Zin8Qko57WUsPa0yyHwS1HbDnzmqF8Zo8dyJDGV1blm
EIsOSVRegN/c9Fg0xoHho2+jp9h1vh0Td0eNMajisWoKBzzPqQUG0vQknApKvIQk0QI+k59WmdNL
p6pFn/DAKuxAAxAATxnoNM6wPWUMHnRssYx8W3XFL+fvp2LeqLw4XxxV/s+cVQxbJbpbeA8+Ruqv
ArYQPdG5R1eQO/fW9OLRSYQQaRQ0U1/d5Vv0fkC+T8kLZCZVUJfyPSHAwE9fh8L6UdoaN/lA9QSh
0xU/3mxepnMPmWbzaVO+rFmUXF9xtO6Jblb0S82Zx4E2b3mQOfpq+T3E9d50OLjbt2QhnI0vliQP
lobCQy+pVBB//KMWsIe/8B+l1fCkOAQkzfdtcwVuRU1l3Cc1R6mKnKmmJxfBE3PoyEo158fCGfDw
Z3tdFFbg2ffNROpjqZ3KzNks9bMqGdIX3hjAuVF+gQGY0DXVCM0zPQyCpgZs1xbU1EQ0e4o5vrXh
Jm6yvzFENu24MilH5+bdq5Ns0OVG53ZFaYyJJ1+eNK1GPY98gQ+9RXBgX8F4NeW9iUA1seJDOLtf
vZaeND5ypSRhiDRWMC1NyrXb002HitA1kE4N9cEiSidzmq2BBiBOSgQ5qBORFlXW1pQUkqczZuHb
KIp/FzaomlpCVf3ZmPDksB968GOFIhM0qlygNm30VbpZH6Y42jsjE46shi8XcEtwiCbMiVqlrzOu
qTb5YEqNCJJUazrn74jGzyYhmv5g+wbDzVaOVkmxagqCHLsaMJpttQGoohmhnLDXondlmp4T2oav
/l8IG2OMBAtNF9Z4VMeUkVGlzsFR41L6U4d+1aPf8KoeL8IE22CcCjHsfTcGDozIFAZSKxekV7K5
etLA8JPGLUZhcZdhfLAxQUDRwBWV3RAU1bJRQjYAGx9QnW8Io6Ek7pP4m8z6OopHc8xIAABB2oOk
4Z1ERNVH9pm7Ub28pQsPTEOd0/CJnMHwY7n2c3sdVTuLPBbgcb38VEY5kDcWKMgj5R327sLwQmDY
P6Fv21041h0pdqrfbooeRFIffMsKuuTAr1AW+dausFWx+BIkQ8aTtgY/btEas76ubKz1YQmrL8IF
d5k+BCMBFoL+cUcke3vuNwl3My9/ZHxAvAZYSIjnGq6eg1nSTd9NlbcP7wMAWZnjasRB5tP97obo
Mwz8qibpE9PH3IfHrNCDLCJOCKDdQrXBIM2WxYfpPzjIuboD8Qd1p4bT8dqCyXXjfHCjnspa9HUv
XJnq+aXmrYg+lQNxseKXLLEfIvN+aliTgL/IfQkra62X9JWV5zZCgy0igkzsfA/8hX0mir/8Ybh3
+bGJu0zIlyK6LsEnDWA24XKIE8SFESBjon5zcfELd9cDXM8G3ME/aIlq796Jt3wyJR+CqgBm4peh
RRb6klFZ2HutuE3k48g58AZHDxyzbzdP8DEHovHQ9aZ46K1hM7DK4l5zAsfRH8m9i6P+JW0jdHc5
0Xx/LbGWfvkZm0prpSwBoBza5JJJFJ/Vv1Zi1VKH36IVn27xlPVnc5/N2pl9wefw8/rhBFRGU0KB
WGrYMJu0Q8w9eU0msWb4aRHLsvQX0dGI+o0FCjUtKDFJROES3VKXfiXFCRVFir3PFLSUYoSLbzlw
rego2cNz4S+CsJrPdsH0mW/hpZj533wCr7QhPDb84ehSDjUSN4GuWvg06QGr5iVJbxRd6FUwaM3C
46rhVzZLxL/D+4CwOx+TN90Fuep7wklG8V2EzSYKEV3wWFoYWly1QLvkRdFT1bAKjpxVOqU5Sz48
pblYw5EcRumfQ+NY9bge/ZOPZrLl/S10sgHIPwEt8tYax2ptareI9zNprW8yA+78/3F0XkutK1sU
/SJVKYdXW7bkjA02mBcVbEA5Z339GX2qbjh3X9gYhe7Va805pr5sujp9XXQhnK4J3bNOZlBgsm8O
RFHR9g6PIjdJ8lDOrnqSC4blt82g0PMXLjPVFg+o10vpZ9nSjZS64Los2d0JtE1am2dWkQKJmWNX
rl2pCA7Ynqmj4+ovmUXT/7ewf1UWmCRvdARs8EKK6TbzULZ46gsCnHRMoVK1l2dCjfa6Ao7D1DC4
xyeUXyQYodG2ssh12ndqKsRRvMEQ65Xul5Ua5B1C+AaNIk1pXhEPiWM61qKWQ/CN8HadZcWOPdCS
1ItNBKSOxwSRH91c1Mx5c89BHUwqOwqfIY/gimZIAdRtIM6oHYg1dMYOOcbUgf08bJXgYwkOjr5P
GaiOlsG6dh7VXzKJMyD2gU4Vt8ay1XKmtjGNzNGL6FIXUcP0R/cKOmuWHiOjPKs0jsWea+Y812ip
qwJijSKaOBNCbaXctE5ErQXJ8S7aROAiXFuJDjqn+VLCZ8oscipC32boq1lPtbV/RAVK2bfQtYya
4xInu3lS0Y3fZQSxJqcmLfB0bAh0Z0pd/aaQdZg1TRX9J03ZqPiouzhyxeV0+JgJ/dWOcVirqbjF
0ZyMPZIvFPZ0EaRi0zJAnRXOzoIKZJgPgUsVmMCJ1Y6yvepeNUE9ERhQy23scMs/CrOQluD7EcIo
t/3L2g/uZ7qA+i45AirK8D7N/7Lsapjq4f+KLmhOlJBiQJgQ6EU5DltoF0T7sRophJ40ocTHjfh3
Gf4q5l5CMBRkNAErOql3HgFWB9l46SbrFAYOBIo9fzxMNy1WmHUGfpyLgxiF5pzIzIGZA1n3fCIt
pnS2pnkfO08Ml8Tn7iMiZ1vuGK7tJXRZcDFMY3bBJYT+B6PKkAMNJuFSwpg1a48C9VdYIE9payx1
DdbHKTv1THJCIOnq3inkd7UL6Ic3mxIglaIQGtMYdPKc9cKUh6dKmAYydOkLOYAZO0A78WUmEG+0
QrHdbMdMXVXVRaAGUziF/CKma5XvuSLwPTnizB1eBsfgqCLdKJoPXMi535S//IqzNREkohC0zKmJ
gZDZZnt5YV6beaN0yBSTPPNpHzAPEe010WaLKXu0udy1xUdHXg1bt9jqheyBoPi1qFRsjEhgr4cG
lQuArkHGLQv4iYYJpXCP0oiyC24dPedZiFnSXyTocX81F2R38MShhkwm1K3McIHwuTUkkDytr1oz
+DgENV7jqVyOeqWc8K354laIMl/LtLsRWjcAD4gR6iPaI/hfxV2WFbwivHfN74zeSZjHml9+ppFC
4yLjfvoFLyj23Cq6zhwCRV0/z4j/6HuGd+TsXAmqN5TfEyDTGl2r+NDjMH4hHBdQmXGQjpQbIq5v
0OBTa9tIUrA0fAqDG2oJ0UW0BINuYQ0YJ19AOaQ/DOt6We5LZP+JcBPTQ55KLyzuZoFQlZUq+a11
/SlICmX/h1uAgQRe+OTBIBS9OUUYD3EOWJ0+A39kik2VOUK5WXLNC2zxst6HnoNShKo8OufsZxkr
YlOG0J7sdT9BykweLkJWIIx3RC1q8Tc32jGEnvlVG8ZWlhgLpXSH2/2UIXpAEKaD8F9m0tub9qXg
CNSyVlE+CI/BNKbn1LgIuT2rXmnssGaUw4N7IIS8moRGsLpMoogqVOWosGJpKMUWZl0UEmPJWZmS
mAoPqC57ZwSn/389T4451QTVY1bLMW6K1SDhM6T323PaX+DLGgbdHX3XmVexnBb0CQDgFa+NneD/
M/YK1yMS0jpDfjZq/TeqqleWwVtfMUZftI2uYD8UpVh0bTMiLBzmT+Cm+GRsVGVO08eAskBzqRm9
worWc93CjTa3vXZqCgYy5S+zpUK3Lkl6s1rauuGjkd4CLo2C4DemDTwDyY0feHwQW2Bo0Es0oMHG
5FXC7LfiDA15g60H9UJAzc8sjlvTe7rlx4p0rfKXiSFsRtE9zeZJMZzv0OEhP2VI7FYoZtcZuOGO
sE3LcLu8Y0hGLnAqsyuP16KjvnPbeVwbTJmZ5ZnWNeuQdkWGAL1a3tx7bViRTHjjISW/iCccG3oI
Szg0PaMyviTMJrVTnwlslUpUatE6jBjxiUcyESnjOEq4Uk2LszbOdp1wlTV8rtJp3D+UwK74vHBi
fiWwPOySNQ3aLg6+m17gXux2k/UOzV2eSSRN7LBD3O9m0UiInlHHwbuJydIh3n75p4h2ppyIkQTT
CzUJfyqlO08pQS7lV8akPF7YxsHQ1M2d8lA8V9WzZ/jTIRYxWEahnUngGWnrkF5/svQP2+nWQfxA
sm7H9dvU1+4EsyMwIMHUtClF+d9ew+kqWeVuQpQGAgFFmEFInc4TG6HFO0UqrR+nnIl3yII9Po9t
b1uXKKzfK63ZzeqEuQaMSrq1NHU90DeWRh1vvDfi83PyF5UWLGoAxHYcSrloMWf0oHXpElF5ZXT6
mBf0GyluPqRZvemW8pqmiLtVHRCozqx8kCbEyrVrqrS4eV1bBnT4oP6NjbLpsuCtMRxQTs66Aq3B
/v3oALsQDhjWnpNi9MgMEIQDXV6ftA2Ox0yykN+0+1xFVU6NoebVzhGimS/kDjhkyf0apI39NyS3
0RxWJcMVQ8HcEyDlYw6yKeOAbWYb149QPVkAlpZQ3jfdQQ3ZaS4VG37O4Gjkcuuoyv4iJrddSF4t
KpfOvqmnrLmiGOIL5hYpDArEoOrea/K8nV2jes607GVEjrIi+pqsL6QstuMp4WQP9WNrTOM+aUef
NNBjzjqQwc/uOBvInXkcWJ3zJf52JN6EfmrQUZPykpbfqQQZINEIxArHj06eTvMQb9gQCqxi1Ic+
h1ZOAxo+xxFnTR4e5y6k0d4e6vpsLmAD8n9qvWxUnJ9SY3+IhcD67GkNGIYCv5EdeCJ4nQfVt0kR
YHG3yC8PGP46OWie6hEJZOz8NWS7tEfkLZ/t/2t9rGngd0Y6tfOmM1gaRbt7rBIPBIlwLvRhtl36
D9BK4ukJChyPzoqmmEZMbGbZ2yqeXyTjpEbSQeutUwBjY2h9JcrI6qrL11A9BLrhleOhafn+ir2U
hgocwd4i2BObh5Dhdg1+xBlve+LM3hj1h77VrrRbRRuyjC4SHHtOOtQ6THhh5uOVY+oa3u9qTpgr
DrdRxbrWe00LZF1S9qY2nCktsfaa37Zz7G/OSK65wWgoajE/A6UMseVdBl5cIXdNkLDUyH27TN5m
4VmeMwZE9iXHbcEPV2oH24PqTRmHOdrT0b/bhyyrwAVwAEf7uMLUPh2Fn79L5P3cV3/OQPhz236U
EvZiIauiENTbCNQvZEBRaw7eNJrbuWuPmj2QVbGLOfMKrIJIkWWG/9nm07qb1UOoMt3UZxeG47MF
4WEhVCntX9vvmQIOeJCbYo/b0eDxFRq/KtW2vfqwJhTWzS3MtFfHynfCMlTytDQSxS1dmMl5y1s0
YnQfQXIdhKROFNBLH1xj5dfQaPhGOEKlXwUhY/cXoDwo0CzY6rvZcaIuHPlVt9JDZ+4rMGvWWeof
Zo8Zf9OV7nStjyHTT2Caa2NTXEJ6Nge53feeCaxslRwd5I6IqB+aH3PH+2sCtdp6K9IPazOSAz/4
KZnppBUNLqC/nhYPAFWmGy4jVQ79HVKldqW7HFjLdKvh7mldMj6KFyKtcZVCM9aH11Z5nZ/WJt7Z
8c3I9ozJZiID6Mq5QIiYB+FScGBm7JEb6xX0Cp7AVbAT7mc0Jy3y8p2jXhVchjtUaQf7T/6rgRz2
Xq/sksBb3lLPvkge77G2190W+KW8Ck9GcxAzIMm3w32E9MB1SGqlJQ5AEfhw9Cj+ojNMG3T2SCGX
W9Pe4h3HLUZglT93Lm7TkkeAaCsyeUosEJvoPERXcLkhAZ8E83Akg87hzi+FtW9sPNuruj7UcNOV
t4oeFpqOfgUWpUV0yzQj8CrtBRmNTLak4XIb6CteWsx5iK9l3+72i/pEU0BkKS0Xnb7BunI2zT2+
pONW+WUAa26j8EIUpzRhQsJqZkpeOOCcecJBg6bLZwXtiR7vs1HO+oMUIKwpsG4LmocX4oO19A3E
BIGmOEXy60hA8So9h2c6VsRUFVv9s9DWaKJTH+UEn62sjvze3G3M4am0X7iu9g5SiZYyIKTyXDF/
11aDr9G3XWjgXyX8RfpWAElZ4/GcYh2wCO1DjRXBdybTmiLPRZxUnJE4IYnhcFXvtOyd7MwcOA7Z
dDxXVvWuv+m1mxpr3Y2+4RqRAMdD59zQoyTTMeieRe2BABHhR8KrQv25bUfqMY+ukRkjlqERBL+S
2tw3h6uDSmHgWObyzinVJmJK61d0UxiZU4yFbv2hHbJn74GlGyWE46sRfbubXrt3Ha+nj6QCUyUH
1G3EKZ52Fo/5Z7NLnlTzFEEZc5EDhjP12UH0vvT/UAkAbvzUf1Iv3MtP5i+4yjArUKjG6parx/CH
Hz/SjwXw4ua23zYnR0KGg5hiawbr8nvqV8pTgy3J0H6kltrQPpVVv2DV+mbzGESMzfiqbiveZJ5Q
8qL4KcHolfbD3PHyd4WPOEDiSDi8IRAZbIxjzEfeJBSkuB3w7nMjmchwXo5Ic+z/JbmrAA7cKrd8
H/pT44rz+3Z549OiBWppOX05ivhD9GeHYJcAyKcsIbKRHXTPMU7zhWQgX8PGexPvCyoVXXwJF5On
Hc1s8cSRygNYg3b44kJLVB/ajs+gkSkg1CLbBXIIv6sXl1tD2cDTaLRLUGyDeGNsKvu1+GMIU6S+
oezBdaGWMcnaYrN06Qst5krb88YGP8XFYXzK1cu3wV7l6sxP+PbjUzMQbK/n8aowwTwkAWDGLe9N
3D95vsUkVz1oh+JnoLmi7G38YrTqKX/AU5ouyepeeE1azEWHnMTlGHEnvqXX+qgHe30ePBBNqVhv
TOMlTM9TiYYP/PE2Dv1kOBfx1vqmZcWw4KDF1BNwaD/m6DFUr7l2gwJlMZMIiNfK2nONCHJ6QV1Y
zK7xqVjnBsNBSVP2JZxfKCnbrTydF8bE5MnSheU342nLUGy7nKl1VCjMuzcgShkXZhvb8ug86iWn
5RsNdueE8iHUN418zeeXbLoE0lURB2a4YNotHN9H7SZZr/Lwyn9WpPXA1Onvo33hPIjgID6W1j0Y
3qvykShv9CtxSxL/yPALQgkis/7Oh8AiPLr9Aq+F3R7HwT2VODzC0O4HMj4ehLpBzGGhWiz2vTW+
G7YS3vOZV34z6i+p+prmt4Wpk+Zq+OvNq80TNm8gZpDfHEDYTygB9xPVLKHSS7If/rQ9m1p7ZB+x
Nvkpvw3UNqEXeHXqOv0jLmn/ftTTR2Q9UV9UXA7u7yvaKYafhe7Z5iZU31VWZHnLFcukI3vRsLFf
eTeN9sCJkUG0eJsTFUPkSjuU0d4ut7SoLeUOfihmjDJ/x56l7oidwHurJuKrKcWCHS8mEIYfbdvK
sCpd4bo6xKfFq1kMddfaGh87L2cBVLwVJxwKE3A2QXBpvpj7a/t223zzYvM3pSA2IhCIngwBgQ2X
8wlY18tvrW6bctfxjAeuWqwtfd9VXpx406Fl2nFSnC2TQRXFtkTsihtfc+I/yDHeoXaDZxqm32oq
uyymM/mtNRURFO/wYmifWf9bSmKVDe1Hp3x57bRvE1b9ZfyBRpQuHkwt7IXsKepv4WwHn5/J+9xC
9fNgdDPrpe/LiutU++ids2H5QYnX+DAOOo712JPfF0biJFP0GGlX1aZiBSxX5pst7Vj6tcI3i214
gi45u/8MwKh3fvr4kn/0zW74I/ae2IsIrA8ek8C3URSTwbUyfFSUD478kPLecsKUqxN1By3GglAD
yHu+sh8tnyJD8QYoDCDoFrdK17jbv4HsFBflbYSSg7EWpNI29Ck7Yt84sHaZdD/9oTtUA7P47YzT
SQEJvo+Lr+AtSq/FOyZAPhAYPgky1Fm5Ze8Syq+AFicaIb8G7o244MGTHvbP2DP0z6HwS+cvMpG3
r7pyvxC9hf2tXr1p1xo8UvTLyX9o1xD3w3il/qD1tX9mlP0oMP3ond+NVzNVXOdE4xYfLMwuZRtK
O+YMXNjZ51LC1pE/sJuw5wJAQrZzMjZYUjEigsS8twX8p7Xcb/psrb+h8l6F6opOemZvGdD24i7i
dzxpPJMaRBIF8zQSr/WFFYRpl8OMiYQiQiBgOTPk3nR7Q96nRGFLRzwfzIGQVNIkoKIrJYtWNOea
44QHQ+ySbH5wpJClZIY3lf50qJN/E7HxytoefGRo0IgcZcN6nCYPUgmMF+TagQHKxgfCm2xHhu28
hhQiV9aP7I+NLHG24WcOc85eJU+KmVOws3UXknLsJh+IpoundRmx9r51HPxWCxFmyJLZy2ibjj7V
YcE0bDIuzLr5qfaLLfky78y8T2hpMnT4Ln6anXVpJl7ULZE7nXEmdnqtnrtd0W9kPF4IFgHxiTlC
nB4yHS8dEwLXCNakTzB1h2Rf2Fc0/TNC/d5lV7SVQw/NaTUwoir9fN5TmwJnpTTtXzqffSmHlJ26
PBMT/XUMHNviO7AfA9zJ70nDjkILB5UwWUggtVxkdBxlEy7xu01mOXXfbvCgX2PCQPh3Y3Cg/1/m
Vt9dDy98xRJi9Vs2b2M6xoBBNhXLiu6WJ6PimModMYsbQXgyUSyVy76fmUTOudG2H6GArtn4fyiB
OelRmcerilb/l/xstxR5M4mJimv/sP61/YWZR7AnakvyeaOM0tf57dbDLvb4CPRPaqhlHg87Iw6+
1dqT70WHqPTU9qrS8pXPFIPN1zM6F9/LqsaX61vNG+QQt+M1x1CKgIU5bL2i6ZfTS30S3NrQMqK/
sQ5UyN+8jh5qeMLl5jc/2ZsbhncWiG5mQYSurdm2nUseeuwZo7HJ8ZtEp6hFjIhf+4UK6CDLJ4n3
iBNeY/ugDZRuX9uuugbMUz/R1nD0rl65auWKiAhxjxBM+pwQEBqNtLp58d3hGJ7n+tX4Ef1hjmzI
BdWj8lPGFx0U8V/2ZLYL/J/H6GyW9+XQe/E+pL20Kt65jF7+1Vqu/Vc8SQn6mW78YvmRFWDZc/hh
xfzuv5h22RxJydgEsetZ+pZVPPHUyaO+DX3rwv5y0J+yzfHG0C4R/lIClVoYMH5J2hH4B3pKh0jz
tU/1Ge4rYOB7GCgy3XYfPRInAAZ1ALnUTW5vuuCNp6vCIkpNMxCw9iznj95+8A/EzKek8ZR3BS0/
XrnuoqQfhvJlcTLusTfgDtWQXu4rEsY/EJY6UMgszK/74t28xD/KHp5vontUVewigbmRfimVdX+R
mWj5SCnkTZF7FQ8Jk9lSbNGcAVjzagRX57649wpuNAL9oJRQYyO6ZLkFy2ttRx4UmIwE2H0N41H7
DMI7MzCcFVEJIugxF/fClyK+4sDZpvie6cUhrw+ok1jc1P5E8OAMuOagzdzgU5Veg582fozxA02H
u5R7LrSefmfq1xI+owpz59lRvhrrOqhfbIBzckBXkLQH/nDU3rvwGXCQv6UQggiuw7K7Y2eMDryv
WGVzmhiEZOO1oqYJopdmug3cMcIy0G2/2cq7cIubKNk4MTFe8qGNRN0XVGwNw8Im+soenM2qaK01
x6r70quTlG0a+srBlmCSrMXtu7GDC1Yb/PXV22jt8oZIzJX2AE0xHQeJoJRVgOzL2A9U8OV92HZc
AHwkwIUahFwpdN5K6z8CyVJQOnXbUTl0yz+AKkLKaaJrLKvPqTszMevxGJMXZKFkll7oCBUM0EV3
2t6hSReDXb4JkThmSaiXNGgjHFkShPj41NJPleQ3MSIBrZhPBN++N+m+nPGoVDyUn6jR1vRaOJNi
H2nWYgqW4qhxQDnndOJBkzKEnHmB+CcmC/hdek7iwioXn0vcssUjxc+EaUcwDwY72Y9U+GKCyvQQ
g5AYRkg0AcR/3XUwdCECdWF8jx1nzYwX7h/mIHClqOvIm7VFEqyA1gI7nekA6CgmBfmKqawFA1/n
vDakftPHNyZ2woSGhpjfjTYdPwuqiSZbKF6YXQykAWd7tt+iR0chTAiz1xtstfz0yWPQKOyrdCMM
/CSkViGHydO1HrgDjjjh6mR4BVoFOfBbhVcHOL2tfi7Jk1qOMGj5wSCZX6nB8Rw/pP6sxM+c7nrB
vuAgHePTyvLLP8t+H4I3LrOT/9bZjb0MmTjiR0ySoj+W0DlG1EyDbQHAytjM5m/tOQAIf6MD6o/e
uFW99hnncHlL+iPus260XAVNtqpeuQWNeU1S4vuYmZZq5bUpWUw0wgp8GzWpBvIwZevaIa6G0iep
/orsPOu7oURXbSsn1Gpe3xlUttZKwzDDBdWYjk2YSWTi7ZBiQRZKPvUcyXhMmtHd6f8mBsvG4KBs
IrMP06QSHG4jS6UA3oRLRaSvs4s4kKM6U3l55Na5Z4mOJYVDZBN7QNJMgY/Drzjkl6wMwU6wIDKo
qpQ7kARWrP/t90p+IneZblnYgpid4GPaf8KOzN7iIIcBQWmP8PDuUkgcErUJDwfOxRF7yi+NUsaF
DByxf+kSTXG6eCGtD2kzjJ+mob6kbABzpm7E5FfOGA5y2OVcqBNnWDja/79+2Tj3hdgdxTn//3/Z
u4KbaxE0qOUud1EntSgx9nnn2rDERwVZYLDOUCFpNZ4txDWUY0IoHl95bmoKXfUiuMtmf7U52slf
WE0t6l/LukY8fTyjQjiI2T/osenh+Qqzx8zQakHmGG/U4IQ2BeUad0DCJDQnxqMhnnCxcsZvvD2T
ueP3/n80xwyLayFUBDgdBi41j1dftz6OB3xk3A1XGIlJPKylEe0+orporWLHG/5gvQhhKyln66oe
z0K21xJ4yndhy/dEsqaYSAlJO/JwsqwmdNB5eQiFSBodNeAjXId0iOSGLcfZ16O+i1BOdM7fUNwi
PPZl8+pM078xWm4hgqhKHajGFEYy5j43w62COkOiUu1K/VqQ2GJOwl9EBWMXp9Do3CiJt4yUE5q2
E2IwBg/nwepfK7AwQgeqIC6qF/lfSoO3CFWo+uhoIrN/Fb5YXWVSgpwRaTMXgiGc+O1EgqlF3Vf9
irxfGxw9Cr1VJcdHoRAU4/ASWregc1iY6aXUS7O7NeUfFildFfFwIaI3uye4WDYRnMexW+TquucD
T4w4MfQuKVzsKoFnRdr6x9IkX2PCxCa0ezIKGC3PHIUwH3C6zQmGze5mV7+0cfOOY/e9jbRDiABp
lPKDnlsfYXTkBtYB6EIAmzS9pYMkgdAVCVtTs87INTA7dD+AfwqeJ2aEQkbQNJonkEgxdXDwW4Km
TNUSgjDyX940TQx4GZjZtuxphrJ1LHznErUA6aCdvRMCOjBI4wwjg2VdhWJkfFqolkTcsJA/2DDI
Dfgb8OE/K4LaCKJxceL4UdG/LDilyxmpjRqAkr6O4XJWlwrfXpOjWEv3TTp+mWDnZgY5nCoY6ZiF
vNP/34AmTOAp2tyMNiOZFBerZzPIG5x6La2ZIbg6EeLP8tdGe5ck8bUQeWO2GMeOgYXNO+VBQNeA
zsUpw4uKlCJjmy3CT5kx6oybJkI2PZj2Viw3Au8i91Q48jUpi4tabIVKCHmRkMsn1LtIJNltTV5m
QRBQ6MRBvsk7i/yg2i3uavBMTSGfI0tZ7Mci0aAkGy5zmjOrUEwcjLgbFcRUSAjbFC5LwIQ6AO3N
Gx9yVEsNkJrCxEq2cnuP2W1Gsl03zZS/CvfR/4BVuVrjeke/0RMlw1AcnlWXnzJD9oVIIrTmneAZ
SfXR5isWLgw3h0JoUWjU8slLufifO9XFhR+NuOERj8T6uI9fi/ILfyhGJ0bV4okXPgJVYqIdTwwa
YIHgqRFe9q4Jfmop/G743zmHO1PH6Zu+aTxcHXMnXmRQOqn5Z8nVU6VpWI6biRAMoScbFGVncBka
k0QUm2ZwW7pFHf6OyFUaBGLiycoxrWSsAbXTeoT1VHHvae1rVXzoyb9GOuhYxqvhz0aOIqF2RYdK
LrCM+YNNP6LCEc8N4sZLPFB0g5NW6pouiOYJ8kgd/wlCgPQwxMSdLxQ8dRwDKgILzWpwQaoY47U9
Ly/njGtSWQyFmBUZw1ZmHi4oH2x/NkEH/6vW7KshQE3ozGAIGPplQNUmvkabHA/56ZQj64I2i/wF
35W4fzw/FSZ+TdW2KCULwp/DqTtE08lxki+hK6a/Pt9jhCBsks4OsU5HlIaAKAz170hnQecVs0se
BKeh6eA7ZnDUAU6odcz0G7TmdJUdpHnBbkSoiiGfbxMrE1oLscjxKUrzLiBCKqNB1n3qPUofijVJ
Uz419Yrp3Q2Nggky6WjXYCoEj8DotnZjbYUESZA5R4RHgjhkaMymWdtxyiKzDnHhSoLKjJDjpTc8
A1S7iuG57q1d6gzqCms+OKMSXxTg2Bod7MzrZUwpf4j8aEnKOzGRCx6R/KXXvxVt3hjGSz2yfmnv
I/2qKhbOoUfGHMWhHS5l87bNJH8aviLTfouXwVsGXJg5+WBth8wkz3EfkfKVmuvBCqmTA8YJ40kf
cuhozkrv5xNENSRcSNbm0B3TLfAIcOgYeJiHoVqg9pFjIgAFVIjpaEjOjhQEXxpT0kaWCPKKoRfK
+Yszy1fsIwybiaxRULDiJygTck/ye8RQMhYLeUR8yHs8j4ecCzA55TbLHgYPcN7/6bliYbPU1szs
dBjyDJnz3viswcdTv7Z4BYWrheCjoIEROMpHEdRuZ6aN7bLZ5qwyMbb8aQAzvMDMJ+vZWI7GxC82
7JOuWzfUpTXPHOg21yzoh9J+C/MQBZy+iT66BN86R3ZI8EZQH5v+kCHop6S25fbIPJkBA29uSgCE
2eWvHax7RGrNTYx5dWCOVkZDefmd2JgG1FzWGGJSql5EtaLFqW+yPavVbZJooBSAGgvSODGjGbvU
JswdqVmYMZBgQjwhcqq69Eeizb000D1w/kJb8StjPFrgXjJLfpkA3C00xSqgzILqUhgT9UzghuG/
YUpeeV1CZjeom4l24cjwq7T3QcOOt/Q78h6YmSsjLAWp3SCeY1UFSZrIzkapAZvOIh8ZyeEcs9sk
6ktlNWcOHcxEg2WvBm+6wjaEZcXLGf5mZfm75JWwJa7McmTrbNuN0d7l5bdCeWnq02cO0ZkGa/8i
2FHGXL52tNuS5Yj4EZc8AEgVGwHgCGGBNK0O9ojV3ql1C+YKDfNAcd0MtfhUh+KnjOzDTFZjoXI8
SncQ9a5KxBAznd5qqGt2Cz8WmLtAMoNaCi10T1y3hGuGFUdJFNqHgN0sYmjQ6yVUt13aXzjYiTNX
xtQg5NyFqmctzj9JnZ3Ct4FbVilXuZ6PUHFE6iY+hTV7AheV1jm61WnhSCeGXdKhUJ8VZ/elirfC
/KaQQNinEpEBtZekVON0GeLlDJ91E74FSnIKTW3fKHQXcwIjoJrG5vhPwIp7+Wsau6OcLLSolwiu
KRzCboJPoTDAMGqHETWuvPCjGXHO682riEq0mp9k/sqTIuTrce8tNR7zBAULHtdxlN6FbFMsZazk
8U8cmi//KwnZpnRLPtasCo2gfYzyLR6ZgrVN9mvP1snOh1vemge96/MVyIhYPlatdDC0/jLqoCey
UPE1h06sLfvyEBLZQXHkTL4SmyeRKCYpVOkdiqZw+s6r9tar6aHq7JeoEB2aedMTuKJOLHpaG5xz
cI+pmjLf6eC01SAUHk0c/yvhW09OTKpU/VBz9iq24TYFbp4CxW8L5atq4S4tanZBnUWKk12d5fZg
Yd4a5QVbnX2v7E3YRuhcKCao0VryKIjFCC9RJmPelINLFI1HKrOdwfLRhYJLmZ3N+cfp8CSp2a6g
5xq11bnvU2RK412b5kuwSMj+2IEm6T3vdqPenwUSQhhUlDH/SGN3UIArMqCLY/OMke6Ihn+vDRN6
e321HrkQBkZ0dBbTWlxOodvMWX8lrIR24dZIdjQICGqlbtKfliYlu1SWzDBKAC6mSO5nHf89ogl8
PDVJIwJPKw2KzyEPmKYuA5ZSK0w/3TVWDdpPn8tofJkdNVwWXtJ+IExL8ijgRgMPLeVCpm3lWvVz
rfiQk46ni4N41ZFJRBNndg5DH5wj3F0C1lMBz8gprEnjWkD8mHGyXQDEDjqAGF2CStBgdHP+etH9
V+9NH9AQBjxsTsRtJj/DMW2Wh1T9tnVwUHJnbceURWVwkCFRS226F4fmjBFHlxiuGUh+iFdqifX/
STaJ/JqRMWSwMIiSvCXBY6jDgyU8HxzmBqowclv3HPN6N5+mbVmDH9KmX/41TONaaeXTPDHL4QSh
CtMFeRQaFzZUcDY6+sEk2yKpMAqZ8qPLZX9K6epVC8lE5MQ6jIhKBtWs9WUsvNe3WssulqrAJ63P
NmExU4dlVANvNeavchJvCL7GfFHJb/X8DBMkXxkDErg1Hd5XVa62TfioVVKjeSCsnIihkUxPk+cz
R2Y136uJc4tmfuZ6stMGYMvVwNaxXIzA+Cd3DHnUw+TbiKmCqH0ajfmTJdWm48WQSgeTrXET7SsT
vRHax04QLfXs/10IcoRjPqitBoJGK+SREL5LnnLxrb99qP2jqWVZBXcMR2fNBeOsWS3LQWHU37To
DszPXj3XS79JKFs6WomqBMcwgt2t3KRigQ483YqYGEGJerwM26sZzu+Nxkm1sit6hOp2tobtWHfv
1kwqnto2TJKYYuh+jLZa1iw0r8AqiO1xvNQhaNcQaZ6N5psOpsQC7kcPP4fRQc9YRRI+c1GFWkgy
U97jDmuK0GRjb4rK/FPEmBBiK73ILe11weYoy/EuROCSOm9oZVnAFFUVBGThRqzvZWLgq/pENDvJ
15Qgz4h8SL5mJ4pJsc8a1K5CYSUyI8Rflw3GNQKQlqK5JkMYjHmawv35LbHICXg6wrs1pxondF7b
XoLFCpvVUl8CmlIkR//fVpDl14lg7E2TC99G4mUMq5gGEvQ3ndL3PiMSDt1PZGmgyNv/Wb5DSZue
M4JYsNRl8ewuf2kiuEH9xso0pBm7rp4eE7XKUsKZHn9nUKazgosmBWygd8FL2fWfqT360kQ3L742
WkMUUxWdUzacSgtdBt8Zb1gDrci0b5oeHIe6v5nQiMucs8KiHJy2OuYY141qecsl61exencs410S
A+QkZ0VwcROKmwrsUEKvKVcppov21mX62SnepaG6DsCNsJbTxCzJ1zFt+5hnCf3sFEFXTqummhnh
EMntENrb4loCDhliVK5eBDc4r+JdbNeHJAs2USPCrjGME9qGPLWj+4GrONCU4xjOr23CgW2Y9nL0
VRK2ZC2nFkPuSi0EN6LdD+WjE92yoXTHDpVM/20w5s3M4l9uOP/RdF5LcWtdu74iVSmH0251TjTQ
YDhRYS9QzllXv5/B/+2ilu1lQ7damnPMEd6wKh1zY6PT4/XbtmX03FfPaqD9yvtNdnMoHRwZlPjW
UcQVQDD0wHxEYbeeuY9a8dO3AM5z2NECVG4B6DsrnTEpROGTqervCqBukZYq9cJvQJp0ySYxGW9g
3oRBJvq53V3aZeStkfQagcHOJkcVCC2TJrQDgbFlBoWZlkBeNfOb9nkPzbdXj7lWnZeCNlOgrTP9
J0JvGNvuRpVaB93a9Na6a1RBLl7h7suR/mY2fU29t23qEhj2hCZF9q5l8QHBRnApsNoylzQlidFz
7IwOWBw7TUGgMsy+UDv2jGIzeuTgJtp95acxZEe0xVYRyltyZSPNNBTlN4ouN7B5GpfuDIdkZ7nN
fzACdoRFrBZs275WVT+vwB/e9TL7M0qbBrp+0ZLR0/dtST3DJX31NCXyJ/RUB7yHIvy9XPzujfQp
oPESldgvz9ol1gK/bP+zcIsRtrHb0/5PTnNhvASx9BcxxzB6DEaaU6V7HygPUALRqO3wL23D3Rg/
ZZH144woH2mMXukP5A5a8e1L3kRIu6WX2AGyDN41YhYR46uiVd1BnfsvoMxbhFxfPNdEZnXcByMZ
EnYY8iyWobxhb/SkLApKbseG9jOZr8cDznqAP01665lNAsBtwC4FxzEk81kelPWxjhgpUnZN0/6J
ZG4JDTo0QXkSd6wgWDnze5fhsTRkzwsdPkZI6n8iNd706PJV4ZOUclRQQoWAS3FMR+gZDjuTdoBU
eAWHuU7pGkDD8/ThnC3RO3aD28z60ZrXBd2gzDIvk5Vc7Dn5uwQIONPmsy32u2rvxEBX9E9t+8UO
q3fkfd/kxQu69AIYLkaPCNJsszgkgaqE6QpCj7lBiwUK+FG+JQNR6aC7Cr0u5ZCTG6BvFA4MxVPP
8+QcAUBESv/P8rKvqLZPadL9HQnPMUPuJXwrEV6FB+yLG9aMZo1X4bQKR2AMTjktPDmw0xSxMejT
4IypULQczRADir+5narg3UI4EAj3jcX9wpQ50O1LVrqA23zNKQ4ZLrSLh+TsVFi7oStves/3ZMca
g+c6vqdIrxBe3LB+jSvlmMXquqZnHpGSDhiuTv1R9lwFrKaNgm14FJMYunohYrotJtpWtqEUbIbg
JoK6ASzqiHSx4+inVUvbx3iP4cTmbzHQaIIBhVHkvU4mczC+NaY2Sij00uxQZuEbQmEvcaR9S5oR
Dh0Aj6cAS8zEC5CLsveQFECSCn8aEB/S0xZMMMEfEzOQX6FpVGtYBtCmGC8tWYkCJw2OK22Q05I3
V2ZI9DMNUPQQKFshWo+0pVqY4GjOFBc1eWPWqWYnE2n2Diwbq5ZePs6LN4EPx4DNLRqv7BahiNMS
wTQCbD+ENDgQ9PfN9iHxSa7LK6MPyJigP9uKChhgSI3yggkzBu3PRWY8bwP4sXJxj8iw2KG9rWkM
dfFXFzIfYpEaEyB7wtYU6HtTVz7VaX4jNkoOlUzzGeYQ64FpRf0BSn0tRHLmbx0TaG4wqH6GJZpa
icY9JhJC9HMH7ey21r6Pv0sN6aW8CqGsxaei/LCn/GYq3kUtomcX86Ro3hIZWe8DvIZ+t6D4o9f/
6bm5h+HUZNvODXlTc2+gfhi1td87aLePyX3sfuC0i2/2lPw1OVEY0yKag/YclqS7Yuw+J4iWNQel
aL3Mn1NgYtJWXBkiQCjBggQuFUQszgk8Emji/d7LgvGXjtI06J4Lk4j18rcujm0jroIc7DNgrpnW
ELIrQPeDUY7d1S99EXj9mL4twQc9RRm3ShfQYYRTEkU4cH1vQcOW1CImMUdq5YiQrYTYfkJnjQkl
7dumVF9lKbEwdOobpA18K8eYux7OnfVN02NA71l2P5zaREePnYcYFXgJu6doRhQZKdJZR6CXBpDE
M+EqNtghtwmjolw5R/O1XW5FC/zAxjqM3GWFdM+cjtfC+cLnF7qFPk3nhORIBihiVTOkuwlMrrS0
bNgDfFp0O/aDaQLoJxKIPSyfsEcvGEG8cXgwREyrn4HZshA6uK8sNYHFczc5bflXBEZlkCqrZ2Ti
NjEb5mpHvLCdz8E2N7F5lRFSZKM2E12hYt2nHmOxP1aRMxHe/d73EIYccZOXRc53Y+oXUXKN+nvH
IL+E22HQMYAGCMk+xhELfkyGW3JMEO+Ne9OL1R/6YDZiUjgX8FRRyZKIAGchHsQUVAbEoRttabUI
JWxCWaJsP3moHbpKwjQ0AHYR+tH9YmBdM9kdsBY0n6rqXR9fTToJtP6cSQzASIeZnuVB9lFCFOww
QxCDL5IaW/tevJKc4D87bY58J2oDkQWsyyNgaQs9R4N2FL4VVbtnSIr13atgM2WdyWS9gc4Y0jyy
oGx0408KUr87spChHMrn1No790pOrwaavYoOIS1alEytON5JoVx3X/KIkuSrAX0tbelk6a5h7l2Y
2Fpzs91Yxg6lD/ayjguxdGKc5i0GuSizBl4Lxaz/T14xI+PAI2ASd+yYFvXlTwBhSQJmh1S4/xY7
r+oP1zTS9NS7TzEVmUtjB7FbchehFyV5eONey9QkaUtIGb9d+VH5N2HjkkflHfRqXIPa9H7UsNy1
7iPDr8f4pt7ioSRKdV1OKJM46c9Y3+3aryYyQrqAbnIlEMNNUlA74P402XNHd5lZ/VTZzPQMXw7x
MIyVtTT2Zdr6u6W5bbTBeIa8R+WYpEsXabwbpn0VcWo7dS8yGjVjganIlEz0AE+dVmF5Ktxq8Kfq
AtdqvPMaE/rxQD8Z3IJCcBK6AOLZdbddxgDGHzhCRB0ZznMLa8XCkMT63bZt/V2jxyeSV5wz6Jtw
XPERbDhxs1+nb2S0TPiRIwsoLpaHnBMiraooj6QcEdPmHGQOIXAH0AQirB+hMidCp63NaTwiOp69
uGDYI4QGwZYxkCN7kLGHLAiFilcsr2FQUt+FW8/Tb0LA8bj8FmB8GldHXHNx6vRQYdeeEyZOMkuh
hUCepFGxDGseFjMBOn4ASthTqMed3LE5jW0ihbBYFtAU2Jog/YbxSRt+frO5ZToj+dSE5J3Qghrk
9tD3CkU7iNdiHs+9Am7CiNLkTHIpPtPNeszu4Xj0unPIKbdScxwWuBkL6irjbhh+V5XO4NALKDmh
7fP63viA9zuUP+zesPpy6alZeD1qQBD2HcoeDIN24lTHBfCGZf7Ds5Egz5g+Qa8yflMoUUe6eAbC
iosqbeBIv8chQT0XvR/21XEewBczVrXpUCfDJ9NY7xu91jw7f4kgvcgbc9Wl/R+qxhPUOdaltMCG
hFZbNPqdfW/IxbH6kFCCxqPySX8NwSUyJFo/Jk42aF4xXagvAiAoUbFoMdEQsiMc8QWTIgc7iBsL
mBmS3C8AxQGcn1BJ8fMmHCMEAFwE2tZOR5QDhVoI6OVGPiWRmnvEJmF41ebawS52kgJH1wDUH6Ri
VuFoXIjkA1KU5psm3HHFV0Rjh9rfvSPEMSqk9HDBjsDzyAsqZhu0SuajPINvLfwA4NOBAjRUYfiD
R9AAx/FdVnq3zC+rGW4YrZKN7hYQn0OvXjSm7SFb1RJgDfBlORFI0Oh08zZFtCN/dAEhLC6PAuZk
uwHVoqFup428LZwJGvYmhe9ACFYUoT/fBvJUyUdrcCN2+1MA6ate9PwqZ8HsQPY/qjTsSDZzyipa
PjT6CDUkZnwo9rE1yq+peecP7oSIL7QazpQhePDpu46aHR0KJCHzzVR8kWGxhU2SBRn4prTa+BvO
8gXVhgnmPv8oYrjiUYexMG8r4KXWvkvLELVrbrmqctHFETE3Mr6aiaqGSaZG04zLkqbTVYfopsGh
RP6iQDIU9dt9Rl+AcTSYpwTZBUedNhOwAMSjNjF5vXzOIYR5VWnP4jmw0IXxgJwi1s7CaW6ASiIQ
KfIT6FlKu4hiCg0VlqdQ7tlBAsdCjowLkrySb5SxbOge+H4x+2QLeEBf0vxrbOjHjMUxDOlOY19U
DKiBJ0cTn+FGY8TRgXvm/lH9ehN7jgdoU/DmfwpPgmZFT3YIAwyamOIFPogpHoLg2ETQATU1dDoU
RtSSzefuzMaQnUT7B11UiecFK44MvIbt2sVXCaAE4fCzw3wQOfIlvJJuQ6DnzRMeaFXQ8QVogS5o
zDSX+83WYQ4g084ZEkuoP4GIY0fW6afJCQgcTiN55eApy9knFwFhhy2W3uKc9uVoO71+dWFYixbW
rD5ZFijnU8HCRXQDqRHE5/hQfADdvVR1Sj7zlYWCCWP1OsWFQ6K1nnSwYxkYiRDUgZt0OxO1K+Tu
5PPGIN9GNz5ASF9DMuVjupxSnXQaK1+6s24K9+udo4y9VaEsGgG7Y6FSCRyn/YLfx/yN/hMTALAt
nYvn6CYmtUBxQ1m+elA78rTlEh3scaacSMEHJKHxuD0WbCrAYiHfTzyk8hEZEklm1ak5zeA2Evu7
n3r8pc4ET8nUJNHD3UsbAJAML/LzDnTbEK0cgXzMGZQmTDrC+KfFV0YKCqyVWmQvJZEYwumfoyR7
PqI8ds76DmgB0eQ9ITKUkHPJVcAlEe5tDIU5lTHfwnVZDm8zgU/MCmdpEsYIW8ik4gjJVUXLd2dg
ZIaCmbRPu8/ZureUKW56GpR+FbDzKQPkCpO835MBRu3v+U9s/l9EJVH0M0aLErnZMQYyhhAlMXdw
fxCf8Fg7WKJmP5LPEuVAJnLG8pboyYt9DfFVgoxkMQAMoeCRKWLvitY1sd2EwwGlT28fWJZz/hHV
KbEUyt5e+yR3Svq7FL48XAIDJyP65dDbgVzRpHM8X24R4be9IzbuoWPgMm+D4MeeJdo4lehGoCqn
hcPDoK8uT+L3icC1JA/m+XoiutV076nzLkWP1HlkIuSUclKQtJDFd6QOVDDk99JpU2FZGVp4RvSG
ewBqgGO/jGuhadq5cne8blviejIKeAnZDGHgji3MEVIeC+3nCHylEOy1PD8gBPSrUmaM8xr+Pbbj
R5lDV0dDZ5RsvzVIb9AeSBnMoQZqm/dgfDA/n5t/SFmx7hrEZPUsoFLbdjWHyvyn0m8Ob9reuuig
lm/FcqU/GVJcloB52U18ILQ00phEkzk+K1GhpcDj1+vpZv2SSIguACkbqG4R/pZe1p0871VvHAzo
m536I4lRg9TeFOpoN5e7CsS/MiFGir6rZHS1JuIb0rHAsD0QN3YY8HgCrG1KDelzzsNdqkRZqBYR
sIBGAcpMa16EUl8mkms647dAcHPysDRUXkurufL0WZNh9+n84zmjuY7IKnzqAr8IJN4ayJuvVYTe
36ZnRMn+AIhB5CK1IgOjZGApSprPDDn8ZC5LZkWbZIqAEoA5MixGwP2PHvr2CzZkBwKITVef6EDI
VAZcIfB1+CRN4ESkiUFQRIC6cS4ce44OpnTHt5E9FTS9JVhxlGrZcpMjSR4cx6Rh5DsI71LJLfjm
SeohZ1x/pLblZ3lBEn2E2Ne5ACLREzHdYsf1sjMsGjWzhk+0jTdDvRVcQGeL2TDJThzYWzIbwcP+
WnGk+j6h5GB7imk6N6ELYW9BbMOUyMazAj1sQun8ajlHAqDWHiz7uR2fne2MBhPhAo0WQQiicAcs
bCXzD8uY0BW4UxWIjkqvzj6JHbUF0c3yHj0+ZfKhawdA4lWyaBUkQ8H2tuxvwrqooPBGoK2431LN
WsGHRHCLhitntmLHFzIKAsWI0wiJM12jZv5Zav2Ji57unvteNxB+0hXPbQFMDwZIziDjCDGCow/9
FT6jhA6t3qUjvdDRF79c9Jb6maWAng6XUmvIj7ChwQBHzc3uE5x78HO9ABEhHHEY/TbejQnoAwdo
SDlN/tcH37RqaKQrpG2wXlRSeGyU9bBHUfYuRT5Btc6zPSsiE9AkRyUazIiCrnQ0ZAkXfJuOqKp8
q5g8LMizAvWhiQuijDuRMhSVQzzRvzq4hGhNk+hJAUsay5EU9JcytR98vJQevKE/EK7lHgb8hIOn
rCzfUtvTd5IiOU9+sc5UIdlPhkirZjCOzWA5+tRM7He7YtTtSPGvr2ZgMt2b5GBBiK5CgW8Bxe+O
9A6MnMD+ZFYgaHJG2JX5k+Oi0eVb+m8OnTm8i9aOl11jKplK6iaI3+rdAbws2apUCVw9oZuXmWJq
7Q75NeklsPganQCAGBrHJmBCKbbIiyzliaWP8AYnZUNK33OsmbspPQLtZTmwMKjXOIKAUMh5XAjE
odWRPhE1oanbiehnTc8WN0XrI0LYDEBmZuc7Ugvql079GzMCddrfHKoz6TlatMMBe4fSxxZvOfVC
VSUAqym8D6CvRuB8YIO7UeAqFx4xngPoQaGC/cmB51Uw05o/Ikbzu3YmxBdLxkMJZMAINDzNLBY4
nxdlh1UGJol6gBOdZs0CyMAIyX2ZXEdvJv0WbhEnM/mubQmfQYLzwH4bUVaQClmqSsSSyiNrQXce
SooUTH8hHSw5ocpxX5ovZGd2cJD9gOpFShIOPpcgKZkvOskACv/VTKXlGKQRzaHGZfQRLUv9wnP9
X04jVZ5GccFqIyJDOqG/YVgXo73QDpT7ymePgg8JqYfSEKTrnUYQh6+BWEv2hNUQQ9OZrqNGfTbi
i4VIUmQwgKofnccZirpk1QkYi4VMHGbP8/YF+hm/pQaY7PZTh4zP3V9wovEsMLHLr2w8gJ0IAwQc
VhCKQfMl/XSQQA9iprHMIKX0K3l+rB+FG2ehl02PSTtG0USlycIDOy9IbS7XsOkQjvnaKO61R7eJ
KomPJpwEcgK6d5aFIjvpeeV0pwKbqQ7OofNNUWwb90ChRUDf3rQN5PT0g40+YA8GkI4dGQnRFJyu
5AgslZiqub63sbcmw5YZA99BD5AFTUrDCcLZIUUEMH2pRirzgv4jWENSIDYAzRMJDVKJJpvGQjz6
IU5zBEwcnhws3ZkBkPNlUiCwbtTpwetKE4ii1mVFL/pOwIwjjcG2hilFCqYQ1ub21lh79v88uj7p
EXtJwHtdP/lwKsgRIX5w5yXhL5nDgNzBYJbP0jPY4x6I/I3EPnlU8C44rxr72ayeIvRYZnpMwafJ
hWkMKnMTxqj7UGBm9cm3LF9uE4MCdNFxD7EJDZR2/0ur5ny/GBCSHxJS6ESbFwffds5e/U75Jhkv
Wnhki4RPWhLcEqSjWflsHIPCGVkAIkqBVhP3jHpLbibRWo719FFBYS5pSKSRQICj6hvJYp48dnx1
8RzBYgFGxObnSMHLVSoQRPzWK9b+CAQBf16aM35vv8+wowvzgFOftIk4OkkDqLB4Wrw7A0NYVfDB
oMcOxcGdjoNyat1zhZR8ftFd0u/wk8Tek6F+jU8fPKEm/KN39D3xbU8CZPNma6t54TFtqx1uN1ZX
Mur6WJCtAZgE7WWTQzKPMtiwHRy3R+48OXaMcewlVKm1HXcdNOTynHlYivABwGWGdbNWY7RizX3X
9H4Va387pLIQC8PAoi3Xlc14lnUNarzdhQw5YJg4oG3ERduKPzT1OcGyQge5w4E46c5rFb8vLOWm
Qxbe2g4hUqEwCGMqbisyL0XrbhznqHAwjRpbqr3jf0zWXWv3hq6DsXwrqCinaQQeuJQFK/ShdEJe
C3Y7s6QRg/A8ngGsX6qenn4DaJig6enaaRY9UGPwHe8B7sFFkm5CjalB16y/V+KfMoKFJZcNIA3G
vQbm9P8SOAXMXhhxClZntHo15rMOSI1k2z/ETNSxv/PR20w2HTEysLG0thUmBzTbTIEnhaqkjV3n
3C1oHZ5uonXzGREWDfSEf40b4XuxsCp6WX3Ly4HyG8FLpWF8oxyuQTTpyWeUH5yI2j37DOdi1Ynu
opzcOAZbKBXmfHT9MXtQfA0mTGgSGNegOC8ACcPB/K6kxQqiHxvWrIK1C/UE2MsqoJ2fgoCLCCgG
Vh1jOHyzD1VRvqWOMiCkLMjwMc6kOKCfzzkpN9iFaDvm2DaaKEa0n3FhPSu4F4imQm99q/jMiwl7
OKCWC5Y9SNEA13e9+c8O/VbOn2U49fNLX8wYr/b7tlAQ60jw5L3Ti9XbAZIDVATkXEBIf06gxFKQ
zCA9dxVNSOmiZKDpUkwPQygcivqcZ/FL10x+2OX7iM5Dppl7Z+yumYu0hFW9sg4Yf9Io31HMaaVL
3XvRNACQag/G6zA27nGJ2Aoq+GHqPECdtceHr9dtBiaKGET3IHcwKKQnvJDJD3F+cZCzLFz6X5UJ
jFdFaYdsFTNqhZjqMoNyoQiZL7B/8BVx8Tqh19lgIOcIwd5uX8MS2fn6aayH7QxTQYYk3vSpVu4f
lyjupT94faCEDGeUB5gq8KWR6y91E6zNT9rRs8o2moHpWX9XVTpFuGoEBIRWa1/FUhsR/l0OotsD
UAVSHBAPzTGLFiqAXbN9/fWVymfkQxy0oai4nWivup/gx1fEC0F6LxbKA0S2yGJMjH/ZIaF74QCO
LagJsk/BV6YZhH5OyYYTEIhIPOHCmJwFnBrhO2V+9AkOyDn+ZzHzxp6GEQfOhDHE2Lq3xBnRRwnW
Ff6btrAdcFmHdHDLkPANa9EMu4PQdiJ3k4EeHCg/uxo4a3qXAWAP5F2nZrMtb6PTMhHpdTR/AVeC
BwfIhwR9aHenRCh1PDtFWkM4e1oh2H31u8+anaIFHx73ezpWVvM319K9waldo21hA+EC77HPyD2T
9ocdRW7E0/fQ2G9RsI3IxJub4plX0+lfkq0GLa/PUUuoMvNlIozVOFtCI5PrrC3g+WRcJS1GlhUR
p8PByOPkKdpLR+TEpoBQWMbOyWSf0VBK09e0eS/nb6PA8Hi5N63xqtXkjjpE3uFzloK60T7cgJ4f
UE60PFMP8oC7VfQPfV72mvER05BqVQSged+R2lbZddl45c6NTPwlJsUQeZAtPgwkPRrS1SU5WGcC
KOzCtT2V5+UHqziAofGuNUuEaJAQE+Mbg2oiCWlzJ4jwAFwKPpbsRwY22acxXXRmsdmsr53p1uTw
ViGqcXwurfkcyeSMkpNMNQuLk0XnNMdxt2yGAynrbmHHERCmUd/aprM1kmzDKy6DBaoAUAlPODcB
TzXMBcEcT8a2WYZjT1gocdELic9UAE7trWoDDSc4cC71Q6B7QKx5Zd0YNwJrmgBMhfmyQSr6SaAD
2x7FEodNZKBD6mEXSmBI0fPN0mxXRqSZTXKU/A0hQckzK9QXGAOvDZjYQOB3HekHpUU0JB8e7aqY
CB80WCnowRZTDD8YTl6Ugd2oj2QNRUuVWUevVM1E0mG7YPYw0HyPE0AvCN5M4wdEzhCGgo2Kba7c
SPlrb3jqsY1JELMZLOtbxzCUxhfWQL5EnTTBpVh3rqCz0NX65LQC+FTuYhRdNLZDBDS8lQQ/OODL
vmsUPIdaSFn2igWtIkIDIyfVcR7BZRU5BeW1ClDxcFWex70Kq40ETkaEBWjuAji4UtnEbNAxy0dR
sQZmjRayvYXrOLVrhSZjFM1rqbSqb8EiKtmR0tGl+qqIRwwYN5QUg5FsVLv1CWO4gu4L9e8C8gnJ
99UC9Bsx8g1S5xy9d9JDwQjHjA7xLFXb5S6lWoCsy3HGV8QjZAgUoKwZSWY3Cjg561haKapzCxDk
AiSkVXMJbsBY2rzAbwLlwuqnN36ISeTjhoYr9QynAY4pv4f1rBwKgPnuEIgUstmAhMp9FS59O7yL
oYulaLuQ5nDt5EeblrDYTNd1jl0x1RwBsAUiFtFuGWXupBJg40KEZlQ1ueidvlUB06EJAqeeysdy
tiVTQY30acZZgElAE+S7SIOe3TNtg2MB3Ssg4Nro62U0iFryBpmqEzywlxJL8RLwgXAAgY8OPf3U
i+DJUy7Zzv4o2ouORZHRxa/mgFT8X+09dPVDvpDxA9QW+E/ESaFj6fuL+hqCLcd6aiHqxVayRmUv
cOQ0RcYH8dNexxDTsI8zTQ/9hknwa76om/ZsLaZfwQx28QAvWFYlHTgkDL/iwHpfhBJSkokFTCvI
VVBOFCv6kTGeHTqnXEcfbrlysgGoRLSMPC20uW00UQpcM1W6hRmdGykpq+S3NdoxB1HQY8Vrurbo
FFEwTaBW2PO+3mXXJSmYvk2oxKPLSxtHAZ9RtcFbjFBsjE+BQ09ZVgyjd5MIRmqqVt7WoPFlecm+
BGxAqpFFqW+VUo9bGTztalczVWhAs0/1va93LVYudpS+BQn+ZDqXNse0dBlaglouteCci6IMW2PB
r7tdskPY1Iec92wR+yHP85bqsCy41AdfVXfuKP5Nzv4hcbc1c0bSpWk2QEvghAHggMx0oPQ0IG3Y
Sv1obBUILQjUafAztkpbha8h5pYqM2qaRZWto66e7LZ/SS021r8igeCNrS25v7vE+wEq+sIGCQxs
Gs1vk0FuqTBUAMw8GMEhMpjszTdDKQ+CuogJtqmF8AWo9DBEhnAiNf+M1R+7R3eABe6QQobQhO8h
O8d7cpY/AkLObZhkpbUDhIwQCaQQUn/aBeJ4KpGIjQ6kdPTj/7pAPbQmRxL/AL2usrYZWWRgM4gI
H7XxPeYfJV0fMEwXCR+0acoM211an4RDtW5PRgHoiRqd215/1e6M8RY7MbqroP49rFljcmtO62mi
GTzR7OA+jrDIU5Kse7PBYZx8Cr4e4RrUSEHiK5drwkmUgzqoYX9iE1miW83K6CJfoM/jtgWolNPt
thzyWaQxytsy4epIXHWhF6OtxNnBnRKa0SAeHaTUVLvycARwJ3GDGjQl0x51BvCThz4FAtzIvZL/
xDsZSgY089386soHLt4SE2EJ0kxuPZfN8qGJnKAXZYSc60qE1tLWiHCZcpHu2jTJCxJIgfcs6WMi
cIL+00gRj2cpCZ4+c5qBTNHcSsbopN+GNq0ZJZZYDEJXn0zoWuWIIu9D+rsjqwXQWaAqG52cg8BA
a1sB/du3PO70R8l4wGPxPuNuHTKB/r3H9F4ChCJNRJ7geNEkHbd0ucQxa6RzOzDmwjPUj7R37E9n
CzfCeUs5OY5oEPYrFeEoGStK9Da8iOXmYevL4JeoGgevoUcTiB41UmmIvnUdD6Ok5RFsRgvyP13v
8j5gm2RpB/l4hmX9zWdn6wLiD4hKAYZL9DHk+Vqov41coop4amQWp1aQSW2i3YI4OcVQpXOmhIEH
XP5YRgPSHSbkByzueeTUnQ0qhGrbr3UT9O1yUamFlOQjC+4ZiVdaPQznxewM36kBkzoYywkUq/ls
q22U8Drpp+pe1IW4T8IyQ/SQpEIMoySq5+gOuiS59M2pywZpaMbWjjpPtzeChImsV5un2qvfNSWS
bv1zmuey6bYmEpBl9DYOdyXQj0IWD3Dp6nUGxQ6TIZWHDUZ9gXdJWjypj1ix/xm08VLPW4MSP5O3
hfjhpVAeYLYM4mc4nWjfCgPnpUQjvRpJ6b4nzqcKCyFv2gbzvlPf6MzHA30ti54NTGmwIpi2FihX
QikOSJgCzud2/E8PWJ+XiGyRn4F7Y4FrQwh9sPda7dfBsO8B2gafCzgSAXVUZcSoJYUgmx7UGlpM
Hvmy8NM7LTfZ2DbeXkzmsq+e0lM30PXm3CMekdwXBpkxTKmQQs1ElImxKKHeTugBmheJAHKtRAly
LK+1t03+0EcaAGROExQXARAZCuqnyLRauIjqwd5bhpemZGSW/9HACcimoLcMZNnXvPjMZUnFIdQY
SSzl92Gi+sBYbbwsVrGqfWdC82jAmwZtoOphixnr3ea+0xuSgjsFtZNxWksRQ/63ygH6tRVS1D3z
zCrfozLgLx7mqg9qRnAupgJ8itlb2WzyjKtGM+7PqNPxZBQVM0Qbqv7c9f22NsE38zZBMZ/rJLpZ
84d4Ds3aeIB22TOGEuqrZ9e3RbUuDjPnERlPqp16IRW0eDPM4jaQsHcZmyhyMS3PXtElZmrLIxJ7
4Kkm4ehQGMaB42+RoDXE7aXH903VvRZWAUmj4f5JA9QcP6Pip6VXEOnZHiXpFT8X0tGTPWAt2lNl
xzfde0bxB/mGyTimurkZB/XRViAGpvRkNIgRQZkRVQsHiKmSvKRE11nTN9zNokTxlCMlg2ozIBgW
g1+w416yN5AHCGf4An4V9CbluQ/cpLrNI5pluNZre0SK3vov96f/al6VP/lz9Vp+hVfnNnir8Qji
+hwd2mN7pEl9wLtoE+zivXsMds0h3Ntr7CZW9fqw40++t3X26R4R/3MF4GplnOXpH9tLdite8nv/
KF7Sz+ylBHb6l6/34aak6wIdjhflXX1478o7peWDFu4j+QMyeniqPtw3/rC8Tq+QU57Gq4Io13Xk
K6DpeUVtcTs8ISMKlWlNBrxb9iGAoIWv7KW+aKfkNu2HU3TjVt2Z4F6QgCvvyS14Co+Qpk5Q7C50
t9AbvzknpFiO4Mi2iItutB2SKsdgH2wRE0esKTsVe/Wg7eJDuw136e6b0dqF1uFTCL8IUMK6xLfh
6mywTDpg9rhND6QF5xWbwee1wl2z704IJvNDLpJUG9qka7SeTokfbv5ZO8qkCz/lI3j8VbwhqbBW
1uEl2pbrePWH8LX29v0akSbfPM4bY6tvLDQJs//++odt5mP7uE13zmbhghk0hYdlV5zQhlJWHMVP
7sG7Atn/SwMU+kz3N/iY/k7v0cv0jqZg+agfy3v8mbxo7xyad+xGeRy39AhdE2uBLcT3vXfK9yZu
JN425cmG+3GDvOA+3qMUde7OUKHKq3ssV/NG5arIrg7DYTr01+kg325u8n3OS8wX45QeyaJYK6hz
cM8ZH93GS3/J7/nR2pvf8n3LYTm43yp/W92ghJyK2+SuGIXndyQ9WK6XHN2JVb5XL/Kw6MmjkobQ
O8qce9KVHeOiIxhZnmJycw9AA3bLqb7EPGhWAWzmFW7YJ/vAgziB0zikPJSYRyOCHQe+fGhqa22H
xtWGncQzNHZorB21Y3LNrvRdiqt3HM+Uxef2UFxjqE6r7GocjSMSwkf134IKaX7GM/NMjn+A/RSv
tB2mgX9Sb7Xs2Ix0TPYtLzpuyQYgARzCg8EqG6nZVsh+IsKFySkvlR/4dccb8zyzn5hvQweO/5NX
q7i46YjJ9blHa25bHsqDtysPxhFLk7PFtcjf1AcVGhlGTwfviDEzHh6b5cvYcCx/JHtlhyHgFmPD
te7rvrGm3bWet+gg/H4Zuxb27aH7YU4ZfY1/ECFa8Yn9/NXipXNe3DhW2WreLkdkeX8vTC56/Bcf
YBIhj/Mz8lo0CqFpAvH85HOlB4KkCNUdUz7v711Jz+l54nahI7pFkm3ZQYn+1F9w1PSn55BhP3rk
1kZ7RhBTe56f1KfmZB7+0Z4NV6vkr+t763/KOt09Q9S5mk/f9oGza/087ae9+6Ss811+OfxtV7d5
88ff/qHqWuGAypdCnGLbr/J1uqbVcKCSYp+hV7Qy2WcILvqR713RQVqTAB+KE9JsK4qjC/+3Ss+Q
fNhQMvBdMe9bYzN6Gj+8r4F/7H1s4vlWzAX43WbP0/9dFfxJ/oaIwy2w+X30web7iFn5xRVp4hU8
Ir4gpa+1I8Xfgdp3W60+3NXmuL6ih8qNT58wyl4nK3s/Hhhk8yL4b/vhE4IXa4OHyFT3ikMvL0MD
Re4zZyEasG/TxtuBxpOvN6ptn+/kC47HRuE/eSUWAP+pv0uASSTvw+z8yojJp4RYa7w28L/LfECO
ayU/SzuL30NYy75zwFlg/YD3ucLVeR3743t647VX7paW3zo6IvHMFzPIFS2u87Ru/X9MPZ7f7RUf
6+MLbYYVCJJ1fwp9OpGH0M/4P/xQVgzc+PXx9ch5pZ9+la7+441wtuCt0dzlRdGLWIc+8iRr9TSf
5pXnj1yR/Cxv/PsdTK+4XHkdqC1+tUt9Wny8+o/8s9z28qCttZ/mK1ihM8ouoR3PvZI/X88FV2wd
YautZMN8yVOkXv99f9B8vAdNAL6l+Uqu07pY/XvHiJAvuSp9r3M9/3cV+q8qO+8Gy2NtbOQF5J6S
68YreSv2HDcZTRIe17RB0cgf+Qpuwa33e9+9uawpDoU7FHneTR6rrCXAnTuTK6LbcviX/7HPjL0O
7+/4fPBJtHV7CHhb3FJ5r4Z3JMnYIAKN1fz2gVnaaWH10i9gvWv72/bvCfjZ+n5Hy3t/unyKmOVf
2nneFnfs/xD5Q99+266CN/dteY3Wt9fD82H3fs7Pw4bewja4KXfjKOEBvTW+ZDGb2y/9/PWlbbiz
1ep8fl726Jev4KpyRpWfmY8lDVKsTMh8+XO77on0aGjzO/Ijm2Sb3OTXjF9B2fA39bq6ZdtkW7zI
K2Rb/vYGGd7HRc6XE4Ix7YYGKr/+P5LOaztxJAjDT6RzlMOtENGAwRgw3OgQFUFZSHr6/Xp2veOx
PSao1V1dXfUH3MH4M8x4BfFbXjEVrwJKnseJR8Ecn4TsteyVhApwUiwWh1UMH3sE5YMC3Thh1UPE
81DqHYOWmYoPsokxhahJd2Q3RaMUeXmJRyE0QJBAqOvfd86/MFHzFGzYU4Z3NqCmX4zeE6yLR58f
mGrum3chnq7YRyiQK+7/V8BV8QjiFuuIVwsn4aSV3XCH5Ljn/JAJ8maivYh3+sYk3sibz8lE+n5c
nfo76ncbIqDvuYSlB6nWT4u3Qe0eaThtid5rMYN8ZhvAJi9ef4gy4gNlgCXyK8yyjye2DNuFosFH
6O5f3no2fa8v9Wi/fy/29SgdX0QQExFc3GnWBzc3dD/uPR1xhuAj8FhVl2zOBPj+fyIsxNK+f9zd
4oK+FfOyWMILd7Nl4xHwCZHmjr1xvvkZ3F/aWHS05mdcctyHMd4gz8vHif+Pm82G69nwo5M8uZQu
McOchaxoESc+/7+Fz79wsShFUHm7x9S9AU6fQT5lnr9GnJb2L3JChuY4nbrz+WOjezfi0I0zEYsJ
42EigVjz4jsgalwjig/Tmu/Y4sDZjfyZ6YYH9Xu8rDwR18UavIk427o8j4j17MyszBchTjyptJJW
bBMjsSd0I2eFiAnllH/RWUQXyj2/9bgbFR7OWCNAYovCqzxrxWY4yhglUIt88AZb15wf192Y6wZR
u7Me73E7bad4Wn79f6tEINSX8ZcxGhjli86uYSzwb/63xdo7EpGI7Ttjz6JzwRscFiK35PS/Q6Ad
1tRSvM96/PmDdc/RhtFrx8dl6k65OvEYENNMDHniTMUWFd2H8UWkEsqYG+FM+SRiHkZJPFAEgYSd
6//RAY78TelQd2/VxFwaYzN02arJ4FBr7lDupTP8YGWwwiffK2/7tZW8507ytiN/DJaaW+uPyebm
d3V1+LK+/w6HLf8daMa75qoad3/vJRx6pHvRRXpqE3tKi4Ovw00/Zi4NnsxfPj88S+4KQQv+8axN
vnVCG1RxlxTMBcbl4mDxHaxbj/rksxmLY452o/XNvwMmrsafEZBQr+YDzgKfte/uBtp/Ib6TF/5K
PIU8clyJp+/m0ezqTCK3cq8ABxZXxY0WiotIMaFLnIqgGbrvyWvR7Ml8v/gpvxu5Iu0XcxT7TFTq
H7q3OR6XJ7Ffis3mciIF4GaxLYlAmv8QzD3/6/Rv+snzW+ExQ0Dt/IiJLl6KyMIIt0z9EDcF8VMm
/5Te5+YRMRPRScJ2h4TpBbDHVVCLVZkszusL5Xb9C2MBK161EO5H0rievUausy6/XqObMWY2iGVQ
sb9QE2Na85k5+2KmVJ6zEtNcrJ33TN3VfEWj51fipburyLLEThNPJtf5Clb6BlFftu3my2fTxy+O
77KZ4ZpnCn17vNXHKK95jD8HHOTTZwyjuIp/sXkl0jvQHyxnxKrGyZmuACNvTgNcSqgLe/QrPKwU
+IOHEx/OLPfMfbWQvrBM9WQQYaN4SvV0bI+lJQh0L5sNG7AAI3uM+Mna8OzR66taOLNsxs9G6NGv
/HX6L30QMxJlf263yB+vdJD5ELfbmClu+c13/2+nJJbG1/f3uectSLPaK5k6OFx54TJc5nwXLs3V
Z5R7dHc8cHYTe8vcG7eev8WbfCmem833SrTgNoo5QWa6t1bV34bCCZvSj9huflzTC9xsFU+iRcHJ
pvuC9fzFDtC6P7XrnqALupf1Yv12jalJltgtdEJRNOp+9F9Y+mhCc+/XYuIEbPRu58EihqLihr9i
DQBZGb+X+RJXJK4BRstYBHh7ne6xenSbWXEl8E5FUhV54aKf4Stxcjb8i3vIxtUi9yArsW4QU/DM
qVgd5ZzFJ7lXa0Jz5N+4KZioQNtaFGJieGKvjlhDEo+QR8FPsrannCFHHcMh/igTHBLGKSt74G8G
aP3/33B2mSbyqPm3NimgXFib/1ZtxYD2o3xJnLjZq/qP3PG+fc4Wi/1pvd8Ho+cdQWn2LfoIrrHT
XGmGlqjnzKSZ5jozZYcGxyhZh/d0Q02UV0UyDCQdp1/6vVifz7BWGynLbs5nzz4kX+gi/GrLYf75
6ea4b87tS3c3R1RbXJGRANpn33e+Kq5SmzUrEfPEz0S+IvIgkdGA9vv3M5HviDGpVsVIYVya6VXz
+vX39y/b189jw2YD4IJ9IppLZ2t7XNdj1wIoR/JoGRORSSJPTDrfz8MvenbZSWSc/+f2rxMSC2Px
m+mPNgJwsxG/aoyyjexR2OIrDofj/EeB0+tiyTiBPDqJf6CPeNFGHBzEWUWdtGOZ44HsfZbdQWQV
4gTJ02VushGK8v/Sz9cmXie/+Dx90xghq41+2zHZfu6ux+/8rgDJvrwAd9ycbTtWZXATUw3UR5Gd
QvUUV9fKnto7EVCiZfhEdH3afwdzXf9RqcDK6cjehQfpXBHsD2xuzZ/5jYJRQ/PTgrsITtl1mHmE
DbiP9AWFqouLrCaW5fw2hj4xlMoGmqbHP4Wo65ujYm9d6U+g+XVQb/FB23bP5Ff+657tIdoYHB6o
aeDWSj9adUOUguBxReO+8opJgflVOgqMUfIn6W7Gi+4ryUMQqTnmJqoqSPaCUJKpK6TvHGkO2ihU
3fPgPcsNY96Bdns5FY5XmN6n05Qasj1M4Araw7aJU7KkYNj0QArj+PWVvta1bR76rPw1zQ6BBIrh
uWN9GTSfQnS8O3OdOMZaTgpke6KVReXckdGo+2AuogPIbVguLXY2JZVxKtEaKIcaRsfH11ZwhJZV
Kxq5jwQsv+jY9EirV/UFconAHSVS60nou/hJMg/a4WDllCNToc1d1giE05gc0nXe0TNpKSU7bDqU
UgXgRVyW5ndfScdep0P+eP1kw9N6IcZsncMY2dL4oMAPM+lp1gC97Vdzth2VO4QOa4UbT4eE1bAy
gz8rDtZJcYha4SEVQpjfRuB/TEACoD2rgpPNS0czc8rz2jiLljQPABt5ELKxj/SwkX/N1OKatXRm
EaNOac90oiVECZ62MY6oJm0WKTFRxllZdb4xy1Pfsl1S2hWABNoWOTRGsMKi/SSQEQjSCMzD3KTu
TnVZoumQhLRY+5/SVMeajIsPzIsZwvCN8qzS3sM2FkizWeYn38q3KQ08gJdBtAW5aOiqW6lkWWEq
+GxUh7mxgLPjA6AXpITV2JparbJPoewicYoyIgTdD4zRyAaea/xw30J6t2/eA80gWHP9MYZYDpW3
hRGOflH612YTxai81PTRmOImOSheicdUGuflpPDa2vZoX/Xla4ZCFiA4BP/kDEl+jglZPA8DzMA1
6gAsrRSob49JWhQ2blWtMn35UnaafgAiiWoRKKVviZcWjZV/fWUafGnE/M9fo95EF81n4SeoKUJn
zUtaGzBFYmUU8/qgL6BkWsrVxAmyC0eiG59q/7fLY+HB1GAioNFRqCN9F75y1Oe7mZWTZgOZgJuX
xwimwS7Ymkbn2f65RplDoDoUmIUDthppDBZbKyeiB1Jpgzd08TTpylmbKGOufSgBt1bwBXUcK0aW
uEp8mgH/MM1fNFrpsMAFYXWiyDcRHA2B3sNoHZGlVeNgOE/j+039Pqkwqg4GVBLhyr+EoL1UnDrj
UGC1KOAQOQDNIDtopgHgghiL/gvQNxsmH01BgfPRgK75YL5eDcSUFe6Za9rFoXh3BfZfVOpUDIjJ
RNhp/3x7StvnTQ9IwJWKoto0UABUC+J1uXr36dS2fmQznwnmOUNfIbKIdvOIJTJRLRULrYNqM+OC
sz6k30B5UvMhmPqh/Ow+xgxcsBLswC7h0XwOQXUbL2q+mHRrFSn8q535KZlsHvzIWb8063hCNw8t
3gFQCwqCrmrdVbtYJ9JDtHlR/YEE5QCzg1ZV0v1PLwJ7KTqrisZxK/oZbNh1uQEQDFImBJEP6pSZ
h89ijUR2vkVxElsucm4IXH7bzTTwRCbGcCpQc6XQ71YTrxV8lnjzg4QaAs0p+Wxk7TbdqNVnokxM
zCYc9hCabgZzv2akJLp35IWJKswWDwgwfcZ+fQXXK4EiUTR/1bzjPThlZ9gK1TGQCJPoI3lRT/ub
wAxadYM5OxrtT8Qv8Fx6qJBBYgmc8tIw/kTDERapEEYw9H2FlJxoqHXGXig5A7aaiF5Y2G5g4Yxo
x6G06EFMdJStZJTzin6IHepeCtRaIIG03v5K8Z7+fFwfWi3wkI0Z0ex+3+QPcvYxyXy3sgAzvYnU
tJoqGAN5DhgLnolCDm1QJgQrKOaSBtWojMcoYAItX0XhrMd8rQpwHhJGOKAjXGTl3sf3ET+Z4Sc8
OOf4EF4SSm8X+xZf1Ft4iJ9sscVf/lRv2PL9lc8CYsaufqKDUF/0W8eL3mC23KPTcMBU+fj5Y5py
nH5yEo6MsXpLuHGZOzzTC25CCC+Yt/rJtH1fACmqN/WvhMbzl/LS/a2/4UH2kE/5MT0Gj/qaHz8b
nis9EMjMnf3bUa1y42N+pXoT8jtgXvW7dEC2Xj4JCBfLXwaFBrjRVa7xX/UjHT/77Iw4bXO2jgVL
MveKh9BfcYtzR9crvhfnCKoELOtpQqsODMzIOVbnbqc+9UvziB4v7rBbX41re1f3w2+zrc68TLGv
aCUk5G8a2nKcWqjEdaBqR58egayx+ZmBrXyjBJJPZOzqVcCbs7Kc8sgS51tz+urmaj5JkU1twOsv
UGHCqavMZ2qC5T3LYtIB5Q0X0Ht4lNLC+EKefiINnt8vREDjf+aUOs7SW/fV5vAiPRMPRi9CNp4C
cktT2ausJWZ30F1UUOqj9JC0s+rGqsI9pmgBtDGLPPumYbE90G9FDc21oF/cxBTusS1B6WIEV5mo
G9xU8nAq9es+82Tq49lfA+mIDXPPJ+TMWoZemsKkA1bDTlW0X0Pn5TXA87GF7Jw8+nAoMelrjjAb
Szjwq0Aw5kq2NmiZ4a9wYTsMsLdgRbDAsy/eoR4Kwbtko/+RcAqMsoASeHsN2J7bPYqNwY621Cjo
JvfsHpzyzhsObEvBCTdJ5ZAwG/GZ738DJiU/Np7O83UHI4B/8DU/N7/KT341f1/n/ju8yH/6zb4x
nZmIdFg+zci/kd5i13KjJgRyST59Ns3f5y+4v8/NNXygwzX2b0UE4NcLL+aNlJE3qT0HUV9GaBTH
ceFoGdwp/DLG0T2rx6RSh+LeUrmRtjzMv2mHavc+p3/aLvc4lVzhr3bfjHe/ax/dw/nVDvat+s0f
3beyi8+v43DTbsFhwO0K1fB9+WOL66CqcGh+m2//2O4/O5Syqekxyc/1OaUo8mJl9jf/phzyh3bq
t/Uj4B2wP/FSt5aTJxf75NyEMNY2v9RP7fC51rfiafwCcHwAwI8f9bbf5RDRT3wn3Xl6yRo7Jwkz
MMrbLzd8yGg/Pttv55gB0sELTm08OH/n+o9HSafyAXAESIt5HB7vh8xbfiMPfn2f7WvC8AZ3+ZtR
+iUlr7bDr3H070CHtyhmg104ND/4X73BnX6/jwNtduCVbn8yf8MLgQnhhZvGXWWI30dce+Af9jcC
FfabV//O/bqFl/6mnpRrv/n8vs/kdRBwqONdEroZR7DW58+v/ac9o1N9YdYckyOKYu+HiqsFMGtG
yz8rK2yE6+2wN4/WaThp1OEemHJyQ7obFYy/4MDQ1X/Kqf/tLs2veiMAMysq4t6dV2mu1j25Jkce
F9AH4itAPycjdlP8b+72rX1+vtNz/IgfzU6/YZfIOUTaCwbqd0xg5Y5sm13/S9q5Ma8p+w1sG1e9
wtnCFuaoHnmmajYAZDui99bvoNmlZ+5+fM4fvK/kOFDikoIxN7r7du7idR9cYnJNkVUfVZuByy4v
tZj+vzivsgjKH17vKuHPxDR68JATv99RcUXMdxccYT8NOxb5oLndSfu1YSaz4A4+exyrqrgiK9tt
kmN0rfRVdmTCNNc4GcdMI75kl2F6XAGfVNfPVtt1m+yqnRiX/JE/evHzlIEQnSZ+QwZ0yaPDR/E0
D/JevWg3ZRd+RukfjJLk6V+sE1ORJ8QQIxn512rzog/1crVT/XHzv55SBhuQ6sYspx9mMqUcTns0
SLsHESp8NDI4Cvd11XZp5CLFeK9YrU/rlxnNvAZSDn3CtX5TxrYXS+Vk/fK4xHbRPRAXnByt39fR
yRnk5Nh962ftzn1QTi9xhylaB67BOr8z58gCsd05NhsRk7SnSaDx/xRiQXTLH2+oPSdk6YA+/8FS
fVmeedZ2KMOnyEyz4VECiec1ufaFCwF9Y9z4BsQHepEsXb7m1vK1dLPJGfju74M4yLX/KZ7cmP4Z
IGzBJbPngvsmBkIJ+OsvgC6lDOLAmHO4c/tcqqdtfpWtK0BXpGYu6ZjDF6gMDa56wFXRfsaRJzRK
ARxRKbtJf+FNvvCc8kU5Zgg41CSmbniy2OON8efC0yin+JEc+ULSYfS68iEPp+AZPf8JUSaiwfSs
RLIu3j+fuVEg0a0bdF7eE68U33E2+/eeUSKL2H/Aa8Oo2uipV4def0HsnuHic/PUHDe4BJc31wua
kyo3oxDgnYnZ1Ti4dDcYsNEzJAz76AqNKwEyReQF6WA0CKZIMuhnA9jeHlYDO7OXHaybdXNuDF9c
esrNP0cXvg4xqQDqxUvyfnfc9iFeFs93NR4Ilv65vYXV2KJz8qfsrN/2xEQtPXmthDfD54lWqn72
/a8e+SIbna1wgajp56nKPwYFo+SrwPPTxwZY+gooeCkTChilgWUDxdp0G/IKxhH5cmhEnTbvnZ/P
B62iTcvNJ0d1vHL2vgaP97W8ksDl1/dVPX1O8ZFg2R0JieautDy0uJ705olM+o39zaY1LiIVp3PS
f+4DpZMeRQyEcEEVokyBH82IpAtJVfJAghmPqbojOzOJnI5ryzBSmSCrT+4xT1lAfHYwGGlGWuNa
/E9dFGI/o8o65J/hJaJUh3LyNrOAiYkVRrHi31K5KwTua0GDMAQyLO5o9tR2r2Nxra7qVdnbR8kc
1dvXqdn0Ow7o5ULC5XHbbrtzobjao5E8tOwberzdSaWML7IalyyUWvFrVIMxpurB2ayRkVcUQlgb
YQ2B/0TLOL9igBMmnHLdH2skvYq6NNOVImSciQ0ZyqoEL2oEtd7PgmIscZoQSnT1u9q8Ja7rK4Qn
UzeI2Ig7/KjkR16ARQvV3wAKMUBWarA5zCS195zC2QrSxscibSelqNPxKzORnx+8jHz9TWEqMXAC
x1kZ4x91KZc65fIs8nr1oXMWywWHpNwCHwSoj24OSF7xTm62ki9DBxYDZ9GoqyaFOXdkAsIrHbbq
sC4RKZExXHltogrvNWtakqVApanfOz9o3BZQjoyHqp6eamSTWrAS+RRXqb1Dea0sMNUm+Gm9q9NM
xs1hY5T0NAzlRt1CwlsPHjXyGJ0011E7oqyCTj68BxCe0EFlp56BikuaS0tFGpnZaNcXwySUqSXH
FsdaVK+wBZw7ECwHa1P3qwwmQj+kY7XbAOntSwDn3GpAmTo32kB7YqrEg1e+nnFbTgWxqou0VaHV
84LOW9IJrlYXrKA/uZQeEKNSvKj5lUjoBIVMUNfA+hocgpx+9nkH4xp7VrjCcEKEZkhAJ03aUU5A
ztSL5WEmAcLXaVYj4IEf2mdfwm9EXFMMCCTugaqCgfTu21j27RIhfeoZU4USh0DmQ/EspVEfBTMU
yMY1Is8CYQlOGzcKDsR7PQdzha5mVNauLy1h3jqdOVGYKa/a0EeCIKXpQiERI4JVoXcI9St3XWnH
BU/TqVCyYJFTy0LRKapW/1h+BXpWejnnnWVsul1OPfm9TQ0UOMtpyd6ECwyi8WNxupQgZVgy52Ig
VYBhQ6G/U+Iyz4kF7WehMfI+6tmuKEq0L+IZ6mmtvEhDMNqKPfHxr5K0YKJhl65L4be6+0RnqcCU
GFEwA8R3T1MNGHzXodvN9qCa3+QSAnEPoa7PFXpB6uRDIk+14E2KrxqYnFJeMJDkb+KcwtFPKlFz
A7VvdghVibpCH14B4MraWVS+gCdju1cNZx06WggFhFL2IvwWPNRq4ZfoJNFpgt9qqKuEQe0UoWxP
1SkvkYxwpsxKFI4+Ywv6ogx/rIGB8VbzBcQWqdRnnbMxKNKAEoNFkiIb06OF1afsES1TNp0KZy6h
+Y922Bye1xD3c7l5vGp+GQb6Ws+xLaY/PwQPVkhY3kx/VQ1rIRdoUNGhmtQMzaR9yV51TMwEybx0
1iEFLllCfhaKN7WOQCbzKjndchaSfz8KaXGvokPxgGdYOz2CZ/4XGO83xeDQZucM6/yiazDkq7uF
9W+GRunAwQh7KCrVHBqpqQg4PDUEDcHmAI8zM+9+KhX4M1aeaf2Dz7VgwwZGNe0rfSH4FTYlzwBJ
TDn+aYdTHu5sifZa1a79o6O16GYOyJMFXz5PQLlpGvTGkltZMDnL5rdAbcCy9C8nR5iKoh4miUE3
qvF5biU6bizyTwjL97WLwPGn2Wvsa84IdtTlo3t1QVtLSU4MwrjV4Bx2ybV9FbOsnPU9WE/TWYjq
hq2tQw2h/YY+GoT5EKiqIY0F46BPhmUUUdhNbIq748zErTeZqdVF4mGDlkEI138yFXvqcFE2QK3y
9ChYCmFNtWvrUFaR8mFf9tGv38qjEAkOu7+YnfdGZ6KhooOTHIuvjS4FUV+FFvxWFlJ3z4y1Zq9N
9S9LMBqIF0iBptzfCD2Snj03Lvt10+deDvRO5nbrJmxPzf2IjROeyKunHEuOXVp04qRtXRVY0Mj3
MBk1uE6hITUVFbQ3pP+0oifiMwff1JUFgzn2flB6kIlGCQTpomF5g3btyG4XINYjh2p2HfxRcVSz
n7i/K/1ZMJ/KuEKLk6hM9LOmPltHZtRfHxMgiu0vjbRFup0C5PAeZ0IYFf8fEUJtv1urUIrzZKG8
pnpwc6L3qEBM18plVwvsEYjjLJqiTkbN8jVscnTRrGDlV/aIq+ZMjddARIuoXiGzARew8kGDo0WL
EIVP98pA1UPXi5lOUVvvDNRy3TocvosEFXTsu50Xi/CspGh9XARwWunwYpLgz74vgh9jIjcZ6RZu
eQupnHbDXW0sipeUcz4/gqYmJocBWzUyqmWjf2A0FD+o+iMPU95EUdRS6Z0WQAzgdLEUoXPA0EC4
pazf0wDF+Ewbd1YhrDNeKmA0Dv8UkWNmGjx8FQx9X4m5QKmd+R2I53uvYlRoSr2bmjTXerZ2Qk5C
+8a0rC+ppI7N/NayWZ4n6AyR++S+YHxnsCvTms51SjnullYUuhtkqGhORNB9mCQKVI8aq/LG/gmr
WxiQ1KVzRXnNUE3IpJWSb8qSmXdH/3TRyjngnIKjDzyKpHWQLPcKBCBlXV4gyYLQAIQp+isZddF3
RulSf0Fw5OIJQRIyTTBqfWrhg4q+zXtlAdqqzKmqQpqGWUx2g2QjEw+pQDD0ab3IDCBI1uxjfkHg
kaRZb0MUfhRsoXApw4n9/pEbMEwYyVQf921akI/mgu7/VnqvyfbqoBzU1PgR3FOVo4KaoYP3m5Mz
R/Y8omfkD0K7b+w465TkHccCSNecBXEzcOCoIHskPyyNO8P+iYjkG9O6EjdklM3DG6YCrb0N3/eE
s6VoEyCNU7+2gb+LHNsNC2Z+OmE/JUSrxVQLL5+kGyOqUen0ofW5E1Bmh07VbZm9UbfPjhB2C5QA
6IvRdnlBAmWzgAw6Ugs0MHQ2QIxTKX0jykGEC5JFDN0ZapiTf+YOgmgq4s+cdWJFWfr5PVa6hykd
mWdDuYoHthpuzhsfy3fPRqjRt2z6c6Qu2qCdZEk+1TBlaT8I0+l3xgtIP/VmKpQ6+B/9WMj5t9PC
oUKVI3BwQa+8FtYHTgGC7m+ygXavs2/pd9HcEgRh0VARpHER7SrkSvDQaRpQHDAHlAF2R5WuauVF
Ow+ImvxMfHuh9aDhaFpx9RkzOVYOBuiiFs0nwZTj6YWmJxJgzrmmfo22vYw+q/mVJku1XuqIqVpf
DjCGFPJzH3FbZ6nqmUiEKLritfm3HJEBJliokHVpCCUgeWga9cHQKd6+evZYxzAXTRh/h1Q7u1aC
DQYRlklkkhgGRK5AkNqL+Nd+kwH05Uyz53J9Rin9jSd2htRyt8U5V7VCSBqu5H0avIkuWYUnmH0J
ZQtu4rryd2UV/ZZC0wNuCs1IOgbJG1jb4AvFXMM4pTRd2Qy4/ynRMe6m1WvFEWCgz2qU5wA/tzec
IzabV5J7loFcA20uOy0ENYTIZ3EA6gfax+cX2hWox0/EQaBMaOwEKDrGq+ZlQ1uoN4IVZxWbD0db
8rtX+SDOkhu+c/xdTgTEhGZSXXC+auxrowPlddgwQJwpKdRXBEcwsakKjH+22YCTSo74y0qGQh3B
m34PgkJ+tgNmOSy8GJGQggCmKSSDUEWLSNpUzgC95NiE43gtK+aukrApUTIvCOOtEWu/9dBPLP2D
eGY1FfRjwRTvPuakfX/GQkJAMNpE46MNf/UI66k9iHpWmeC2vBWT482bFs/jY55NGGNFtYu+u+xH
UN7QHqNwGka0W8OtaM3SruN0wS8P1GNVY06P1WrrZUTNEa0Y0SgV/Tn506LjlOZrLXlNBRMu65G/
MdihYLlWCpWEbttlCmpyzjRu9jWHwQjQIFJ0GT0Ki6UEQ0hk6bDQRDf+lS5bJZpEwVfTLBo6fXKl
eKynSqM1+TIWOfLVEZUD1da8KXbdMrqfQdGMyyG/hc1FUXQhQzEaemhFGOfqa4x7XiKq5OQiwJgR
BhEJiLASCBJ7jG7kq/XXgtTjh4DyFKRnKHPDdxP2nkwvsXGij1jtrPgbLShGybeK9Zso9v5B18JN
zIdBa6OhVoSIHCPN/SXKUVrma0z+ehoW8timGANu7T2J5d8Og6yAPWBSQCxAEsFGGPiFnBlK3ITa
4YXYIQLtOZnXniQclXY//2sQVXXencc7EAw+vTjHMpY1bApNNfP9dKI86ZKp2TZlT221fA5xVnRe
xW8Ubb5zlO93Rt2h6ZFMA52dTsVY28jR4xTusKvkSNjoZAu0uMWh/UObWtDHEYNIaeoKl8nAvhd3
sf7Ylk2EWtl8/Hxc+ZxqdLBMlNHacwn/vo9twek0oMfJ0UUh36NgooNYH/jNZME2TA1/LzRJarw9
OeyRYLzQ+ZMoUomWZY9YUWrwU44ipDEhMtJs7miCtgHb/XAxZP2eZ2sx7wMO6qEFlLjGGBhxKRoc
Vn8atN9Pn6xSba4iKyNrHTvPNMnQxh7+EhJdwXlDtR95wItKL9Wf8KQf6pVKyMmvCpdiC2YJiBO+
kJIRWw4ZaQTzi3Nr6YvscI+rOEPRKs+APIxg1Sao1FDgQXUBOXNLX1sKtqf2Iv6AFly//G/c4VDs
sW0kW6F8RNhCirShiqhn1HsbPzaO2yKBYYRYdG/8XCIurhxWYXemDgGlWlEer6yYfXA64SAWUpUQ
8ioG51pkNz+6udCq2BUlD+HtizqKoD2WqiTom4qje4k15q6QT+EBbkOXE8xOJWWFIgDcEcKdZ8It
qRwqdQm9ZkcODpVkQc0GPdhgn7ZUyqsaQf350JSK+7FCGin0TXj7Ph5M0guZLIpJMhGw/wDNbutZ
bSHYkjG3WnC3FFeFGJutop2BWKm6lz5mTYxx9oFIUvN+JuyROtPNKS345KZ2gr04kRd6um+irN4z
SyV4/+NXnk0a3nIuROg44Rsczak+TDUFRMIgWOOEPLLxVsMsNNdSFB3hieNaqRaNx3JSK20dUEDJ
HGMi2NLqnjqMD3DJYMTVaEuz3uMvUWuyz/rLWpMnJISLBgv0dJgYc0Hsp9dLoQqasNmhhmKcwN/0
qFHwsoLaXdbXtCK5HwdEYyrf8nv7Ty4jGJXUohrzrFK+RXZS0ziDmfwUbZeEwxDU4mLoxrYxrH0W
JDUuZplIBMRoC5kIv384zcopJC/TspVDdSCjvMCJGmkCLK6E7HG+HciLmCKvTahRMQmfxKUWPY/P
8BYztvkqNHqmle+B5iGxrkogSxwlUbyP3sBQMwo9qFTBEp/VVN2I+uK5xNETyB3twgHatE/SGuMZ
9aGH2qPKhCIxjAwSJZUi2COVNgSYjwTZeCqQHp1pT8MkmRZ6uBMaGsOil7XvIVYmbx98KpI19asH
ZCCe8ylonaSvAzznRoNgQiC20WkjB2S3jkEkYWlmq6zpfq/izizOuZW2j4ivQbAQ0AyJ0ieJAFT1
FnUqxC85DTvIv7HXiHjtlxRdyEfvFb/7MvKpeMH8U8+sEtZhYl2Fl6AsfdUvpruEINt7+gGFHWTf
fQiWkcrBB48xg4AaJ0+BO5NC32tL5/ud6xP08r1Axy9+DzClAdKO/S7uMIgNoO0u1qWF6inOJ0Kf
B+VqCbia8Xn/4enkRkgjRInyLc5aCe4XwGsUxDCQ4voHNhvg+SMw8KrjXwvbIUmZh9D0HXmmG8jW
GqMw+2rf5dQGOUH7dyicUQhXT40h6FTNBBEUB8Y0vYLcMseyDmsxe80rKnPi7GQ7sSfmvtI10/q7
SfyxSGCDN5t7fU7y1uNiwpc1B6AjNoJ/ptIkOQrYGssMFkGL7/tGRcCnsOZM2YSjQ4TglviJQKg0
9l3kPaqqAgbyxxHH3C6gaIadq4Y2XGBdDRVuVzcfjIv/22qlGCUh3mmiQRMviD5vECypQYxJPaEr
UDbI4SFdjRYUhOGSzEbs7GRagtGf+9rBySywGm+vq6IJkVBssCGyAXkI+kzZ5gkwE8bSD+8oJE8K
S54BoqlbodtAbGvkfcoGzIXEZEharc6RDBCJHUcdwlZfs3++SshCxbbQ9ujEFqr9BfpnSLZND840
skcp7mVCwQ4hO8sGBRLO/smM9A+0CtPAFiLxYGg0m3QLswWOOLKcTYXwVFumnFy4jg0oGuHSaWL2
EKPwVrVUbg3q70LRoR3rRUghl0prX2DBiO4QUhY9tvciIcz2dd7ga2ThZ8IKtbwGY6D3aytyM8ay
jlFX/Ve1FMdoAdhB2rH+NmXYeqV/KU19Is7nvKn/pTRaJAzxJLA5fSsf1LFCXJYvAxVlgW5ieYEB
tJpwiUaw8sJekVmm+9JX6/TY4KSzJHkEybrGapngQFG06ayJpMcLKYyXJTljveRICqrGqJ9qQ4iq
vXfkk5fQ5kNyhqInmCfCC2VXVt1IbadVT1PBKKlc2jZ4ejEZllLLSAAyHRqUy0jFDEyCWOmt0NZk
g5VKa+uI3t4nGDvphLPSv+IEBe1/lvXFFyCimsq3gqOR1b6+UY2k1oh2m11uAdZ5AjyG7hh88krP
F8Eso8qUsi6h3eOPIqRfRM5toHlAH29gQHOWc9EvWODUCCgjCieNQsY+APstdt4s3JaO6FrbYqGX
gMagh5PUlSUCSwQjn7bpSxhmjcQpEW3TRG9QlEJ34ksccdlBFrx0hXgN0Rvpv4ijMGdAnalh5888
oykwrIGaaVQpBdrtHVS/Qt9H3G9xBhW6JXW9RbKS3UAA5MRhhkMtEDwfKAwBhwqGzTRlwmdUL9IY
DT8gnQTQQpGx1rMm4oIpnoCqEglp8EQmRaitCEHoiGdnmsX/8XReS42syRZ+oooob27lLSBAGN1U
AC3Ke19PP1+yT5yb2dMNDVLpN5krl1HUTRCuZGzgQrfJm1VeHRx3n1hk/Bk9twhdlqDuPA0tqq9J
+l59sV/o2y0Vsw/mYoyjGQ4rxc3qifYqUUZShmVfBJXJq21AuwQA0QP8ACuIHngizfSekkcv5j3i
G1Abz/iV0zJ48Fxx37PvVJ7y2iMIat1Q77BwEpF+7YUZFDEsF3mGGOU/AP5AmDlOPl7Ug5jjTkq2
Yx1muJVqxg1zDMJtyN11n0gwXwY41kkKkev3J7w8fJiimtdw6HJvFRht60vXfy+4ljygua7SAUOY
weXwGKoz7yTu5x12ZYPb4t+gVIeeE1034LWZO3ZhJmAbRlTmvqS0L34qSfwJ+tMclXvHbC7F6Gxp
wf4M8bSQGc4WBzNFtehhNnKljYBJJqMXQRjVjDgEaJdS4ZoT7h6MCMXKRNocigt7qjZ4PiSIphPr
1POAa5AVznYFIy4XLqtrhKze1dxR+rPOCa3Y4A8jVrtiT1hF4dIjIxYqnB0RDVsF4ufLWxCLNZZx
nelrOehM81M3DuOMHi+79dJoZIcGeFccu9h/O6A7hfB1Zr8TTbqbarj+qmt/Prt8hlKI1XiO9soF
x8ORUUFh5LuevMa2Rj9IQgF81CCoJeaEz42V2MeojrP214X3KP4mHF+VzpGvdxfMao7iMBStbQmw
GHAxGw7iFFGxgAgy2ogvmViNRCW4qn2VKqgkFQ4bXvBISjSx/ZrXFItFGJ2x9w84DDyAaNMHU8KM
YVLfIpzUeyPf9+F64M07ifpIEPeKfgljjIAjMQvanW/jok+61HjzZ3cjXzcB+3JN35oJcTls8DTs
Nx39eczF6iR0JnUKWIE7tLGLgVL/TkeOnREfmYTuv8t5s1NyV5TsrDm0oMrCo8fKMxV3PAWg8aJw
0HsLM0eJpN+yLNsKcNeP0/IvXgOsz9SLLe9MbO3KHk9ObI5Ca9xqjLI4m8gwuEhlMYPDFgUUfouj
6BDpGzmGZJqZMBjRy9eyBeMt6VFY/hbvVsobM7rLzseZeJ3ArGoDD681nP6fbb6Ra1WBw4tFDuku
F2Co0bU2lXej1sQZ9cq17DReSv0aYl2MXxtQfIeRpzA0/4ZMNv2H7mwa/x41XCgGkXvw84s0//5b
4lZ90MHNWjM4iEVeg92pn6o7DrXvmobf9GDKlQwQNj4kisQj7nxTE8NoA9yKP/BZjE/s6pY2S/DN
vMcd7msAAu4p75g9im+axhCxJyxLx6AtJwgxERx6hv+nnWurXceA1hjJ6mNL6c5hT9c7QH8G1sfx
CZpnCN6Wmfo1Z0IwYZA4kalekE9WFMMDZPq4azdcuQmzP8ND1Ww9px1whvdYzpZA/aY4F7cHD9pI
a+OeanHqGPgT+9m64iikB1h16kEY8O5A3M9I/4x2l5jwfOiQAWAjplBZ0AvhC87UdmNHdyuRybdt
rSyyJLrqqts0K7m9UgnprejkwdjpoBur2ST1PiGhASO+rdzdOREs3G3xuzJi3ELLMBXIIykuhtS5
VDp7giKUZjrEa0T1X4v2dSbXVTPdlYZ/mtVdmwp/6hwdMDaj1dljuwUUj9gSCeKiwXaOtXwHv4Cx
h8THsI+FPu/TKOiUswYYDWJpd4/FHkboDr78MfHl7JoKgoLfDQsDjjotIZk60sIFPnYSaXT9G08D
TFXuZ6FXn5X2xtBl5xbeAw+TgnQ06SJCZxsEzrrw3VXF0u41ngkjwMQslhOPb8ajHQVFPT9388cg
0r8pXwUZyawy0YRSzZvVpmIN8Zpi1+OMr7QnmRx01DfcAXZ5F+eqiuKAdTf3v0X9i5UgVzQwe2pw
lLdckI85lW1T9Cv2czR4sq3HgTKpfChR4GQWcYDcYHKC+qN1lKYtZWpVu3vDVQhQtPcGOy1BNKnt
DW/fGPEW77xe5YSB7zoaXCaGv8h47BZqnQhwImyPUlWo5AW3VIEz3RiFoaLpu5aTQwwEA1thvAKV
ArL3ZFNfIrEbhlfFhN5M0cOxh8xDXpXcGqHOvIARG2/RppJPmBuJC1WIixRdHiujD4lTM/eDka0G
J79ARFJQCGTjswOTQfjfrYqL0EE+7ZqGKU/Ts8uglNm6XLVBiGXYXmUC2HZcTzjYl1BxeV8wj2GI
++PesRtUKuk+o5lGQbDBNWyr35rWwo/xjcOPGkmRSS6zIPZWSGljttaXlajrgVNJL9sn1/o0GSdm
DF21nTw6n7uyQupCHNlfxzPcpn7eS5MpY3ICggyThophj8S/SHCi4mPngT+kKBfka7EZnU3FlAxG
kuVjhNuKu82tj8lHOteYe98g3W4+82gM1pMJ2RP71Qw4vGJ05pYsdLxjinOvYEUxM8WwYL0DbObn
QXHBvsZtHyDIZI+IkVtKINwgxyV2cg1BwwE9bheg7pzdJZZduyTA5gXrZZ3BKsveIF7DaZtHIraZ
ZoLlJy7RM/qDA0g3GmfHMbamWr74H33wGA0W5ovtU0fpKqcBhbBX34f4moJJ9nBlQyq83LGWbqZu
PfrqEu4MzycocJnS662k62r9dOJSlAlH+6ZCYFNKQK3Auzn0RD2YV0HN8Whk4boBBDP87OJA7Ulf
uqI5yu1cMjRse1DAgQFbwe1j3CWshqNFbmi7QnNI6ABCMQ/GhGglWjBGSUmicLFwNsA7j2rRVrdU
ppF169x4ZeKtJ95iI/ipmljfIUx1HX2LjIQj/1/jYb7DIdWZn1rdv3u9yvyqx9QPDz+hmabOk2lU
R6t1kbGA2Dua2MrR8uTNMq3Sc+G460TFtkKJLim3chBce85b2xm+PUrgabIgohdnAUOoEBAzFZO3
FENlF8DbqBbiW8ttGVALpD0mUB7UDxOVn3UBFq2dcelCSQGdCcz7lKIEjIoNBF0FYh5JvwPgpuT6
uSXsVRTCk0dMOMEOMDD4YGSq0EH37cOSUTEUrtpsX6C9qBppUvq72n52Oac0fdmcoUpk6CTCitoj
8nSW6imkP6zQ+WkMBup4JsgtxODurFmPkOaitfj8SaaB0hCwqEMF+R6nbOkyyQ3oSTxoNuRTI6lk
QkeqEvUkL2nMyYFQbyVDXAm0nY1f2aO16u5lgQhjy8R8j2lFJv7/TFkA4toguQTe59ivrXoETQLW
RTbDpyk9UibdOzM6qakC2E98GUNriCJ3QDRGz5Ihgg5OOG11dwvya+ftO2oIzPSpI6iuRzjzEa8A
81uMjcO3jt7KUH/5ObVoEqs/5Di9GCw/4B1OucFfqSqqSuUGO2GA7TSNvBz2Wpg0W4/WmzFAhmiR
KCzetskBYNFlkRQ2ENYBBWgrVYSSwWukWazIe0RMJKeuyBAHfC7yk6PdlUb9Y4I4XLgVV5QMbzwG
liUHlbhoOrJyAHPt6k0FaQzNe+8VKwPmw+jSXNIyGP5jOSCtF0ynesNkGYgJz2gqfqkuQGmQKhI6
C5iIufaC2WNzcwbnwLVOoOLYG7Stb6oZA/DC3qMRDSixomnLzT7216lB8gzVWSUePGuAFojqLMn1
/LNa5lzh8o80zDrs3yTAgf23g+WrhL8BpMEac/omxxx/vsMDkY2AJzmAJYOIHn+7urY28bBv2+g0
mp9e/TOHyNerS1uCFGW/gkzjmrgj2XtlpuW2htGaUxnS1Dk0wGDbojkD0hRYS7sLVFlVxaYcoVxw
0VfM0QfZSmpDU0uRyYVkO8chYwAEll/hE5+R/SKECz4Nhjk03GRMLQB1Gazw00HKUmjTYoIdBT8R
BnMBSlvAHPmAfM4tINsGe1ZwDtGsueRETDukYltA7hrj5bJHFmO8CBkkdY1zaOOdO7rtRsgLBg15
VFkItpZTu5+bfwYHQP/FTpONjE3wOmnf2n+jyiAdPqOZ7piFGWLdSStrG6CFHGkeFxQ9rNDQWvyy
u5EMEhrrsWIww3+THghf8Z+JRNBT5snDuIvYLh5tMvw808Zgn4ELWJ0YR0ONi6E18OOKcJ9g34Cx
GNwlzWFVO2sJkjLgv9mCtDM4SNGnMeuW+BcCWqROFydRG1roVmGmYNPBx7S3pT88qZ12aKFRjTA8
plY/yZDdhHglMCKbIyKro69kquXY5gdPXbJHSN3oMNlU4y3JG2S4TT34F+ry6VZqERXNtWOSLhe4
WqtonLMdW7UkE1r2oYxOarVbjETnzMBEI05FbbMLRA3tBu8xqrkozElc+dIUh3Iu4krAK1FluC9n
hEsX6YNgy5rQGEC1bfjDph1V0vRI7TmEWMiVSgzjhnvJ7la6u3MxA4GULb368DFBX9djquiR8quT
WF/ptwRtjm9iltx0OM1C5CzDna0kWyGYSKkkrDhB0+SUc/YGtKjph4iYaKZYMn/lsduMMUYAB+YV
xclUz0Xv/KJXhcsOYGRFZ0XawOioOa9TmB1M4HsI0Kk0XrD32AjuTPpeck2F8sDIRffLh8G69j7b
HOFzxldlyF2gzTBK4xvM/3nqmRf6C0WfdmlyZ5uLjamkRjGbk49cZNFxORxEwBooiB3tfx7wRQB6
RiUnhJA5etN4c/JDIS3mqLAGDPSqipSeYB1xAujaL9ittKC2x8nGThmg0/DG/4Kq4F/bcMERKTbT
n7MjuVgzcxyA7xT4S8ChGCt3yiFKAll2eDuv5Yep/blKsxtB3vGE8yEtJdrxZVidi/INVFAScqDH
5FZ4kBkEOOCA2su2V9L4ys7hDZK5IoknTdtDnsU8fw9NC0pJjo65xPHHRzhYjte09z7hVZBOkq0z
Td2GBCbo5bQyAQIMZ1jJHJSGIcWkXrIXceoGrQf2oDODPocGjXQYjLD3XntwlffWJ7RudbPHXTOe
u/7RNo4wNHuoBOMl845Wfk5diJy7FClbjhptp6lnDmhlulXVGb4q0bWmvQvqc2MzBdxYnKlCLDyo
xGJ1hNYkJ9dgSPFRG59GeRxO+JxRUJXJOpy2Plisyz0sl40L+2nyU/yt+f9TcnSd7Fhn6l71DKa+
D6alce8ZH7KOUw/5iJ48NWj2Nd5wZ5gbldSRGE1Myi0fmaii+2zhqcNaTc/DqDxXU78ywLx8CMJ6
9wtsIA0jJbBQOzTkUjw4yN7tU/Av5uQfVBYPhFB83kpY03Nw6ozp2RB7vz01cM+cse6Ko5fHWAb0
kBG0x66F4Bvor45PtLFio58JyF/lBtEmaIR6221SoYG5D8r0FBTaGjLEo9/azyMdQhyFL8UiNm0M
K1prJ70H4UK+YT3K9TOayWND3WTF1l4BazIQ8AtFV42RcSjVTWFcMVrhbhwKEoSNrZdgbTivsLbe
cvO1RXIsPXK6KkkTyeHtuNPeZlDYHcMc20iyDuMmgeuX4+dKQ2dQetvmYwvlpsY7vCMWXk2xS+ua
t1yf1qMf7S2YfLUFYWC8F/FjWXdrg2CD/4Y73CtR9JjF2dmm/RxgOMshx8gRpMKDDV20EbNQLLHC
aZeZXHRD9SXTSOgmQhBHyz8hf8n8YZcN+VZcE0aPWhOReBkYe+jtcrWnBVojE0sNzvJAv3SOu4pi
el5vO8Pmh85Hm5MfWvepqQnG3Lc2SSXoI3B4lkAYRN4JRn3+Ww+WmbXV3kjOQPW+/SYBFXVnHYVr
CeyplODr0z+hCsY8Z5BASdwQ6NQOtvJ5M/NnyxPztRzy+kvubKkwZmU6yxiAwyIsF8MYPUNQElba
rBevIyQfsdelfJDJvIBVoH4ZvxDVM3uJ4RR0AcGuZLDoRWetwWA++FWJLO6UnYwn+adaGi8OtmNh
0j0teRVQSpl5siSSYZ2ABYyEo/ylMgEysQktuDVNg2tII5oRbmoVhpQ6FYw0RTWRT6XQOhzrMwGL
jEKDWolqEKEdvR68LFtbo38X+X2IN/B0FF6G1I1cMMLSbov5IMqOGLk3vOiINU+Nw1OW/pDiQqJ0
m+KvgZchW8/21AxWkH1kMoErQn4o2w0Ued/Eb58tSjgHkxXhsaFIn3GFwIpaKEY5RGoLIECmUMyD
+2J6myg5vXrjNN+cb7P10erJJpWWE/TXI//H0X4G8lQnGhyfFnfQd7RxchRK18/p3M3TurYvaIUt
4zpBYwEbsj24BCN01osFMR/n/YWx8cw3xnpCKJ4AHakWa8pE4rYC+7s3erCfrxYAmBUL8ptSBMdI
dw5yxUG16HT1IKP0mP1QT83BHsrdmF6g0kIGDNUbJv5eoS8iJ1vRWAgf+iBN3Dwfcrx6wFiZlqqM
6PLoV5ILELs7oMEsKUsmKWl0ianMqKKKtt0WCiJj7ktYPJ1KsBOcbJQ1Wzmjsu63wQuixhuAWT9h
f+6VUFHqYsqYyMFjHNZsxbjw5pFCmL3Ww7tG9MJ/faG0kELdsCkTDUBNf7r3uIdA0qQBMsFwR1pF
s1wmHLq84yjpnmzn3Ds2TgreujX/vD2kxpLxoPAwoHZ2CcCB9zfZ5hXILaBAxKhKKiGWVwIKoSA5
YD3TQOQ4HuQXUdLIi422OfimcEQ66CU+1AaGtVXlbYhj3eBDITc6VERVf/exAQ/UnWt/wHLO0fjD
Q4j6B85J4JAc8mM/OTwsIgeznmPjLairw98E0xoPyhDt8s7aTJTFGRmDHWaIw0XLCV1c+RQhAomC
e64EsGdzZvxRQiXEJiYPCDhSJeOwtEi/Cr9nbaeU/maEWWdwHbGU0wMbY+Lu4VDBxQAyg6wUTr7U
foAlprKdZK/kxmuOwUzLmWe61E9RscV51cVNkfLHAIVw+OxpdDK6wlR1j3x2jN/4mXmr7fgPq12o
thJiCfpUJVt2g6xDaVt6GKYDNFJcbBbMRayKumefO+mWzafCvJAYsYCA56GmuaRvVpLpOUk1Ur28
9sc317VqrWH+rhpyKXg/zKv41eKWL7RGp5yAe2gheQ2cAibiEtEBSZ0jnhz48lND2D6FlmEw2Mx3
jKjCkiy+kNuTecFgwQd+yaJ/gQXsyJwnPnsItOz5eTZQ+2PHLTlApce3drmxNLNPoTFL4okP+iJY
zMY3YVmJzIUb1DjT90DlO0qMIo0kJ7U0ue70Uhl8rgzllSfO3xDFv7XVSA93lE/qucD9hatILwQH
y8aTR36WlGv8JeR94KCJ4Tylp8wlCkC7wIuPwoVI6G0a2nxZZZziKTizB+IGd1exqI3L4MBiSyZe
MHZkqKwcqrkowFpMeckaWBpFBQ4ob/Pg8unxz1zIQTnyfwEbOIjYdfwv5FyZKMhnxZ8covQKmj+n
22ktVMT6Lq0va7Cyeyz0W7g2xOJ55yHsURReCs9fRqbxTm/rDNUjprP0GFybYk//1w1N7h/hSMzX
AdH+qDbJgIaqLE99CEwH2qJnrzxL27sKBB4YayX56ap1ZaxT48MkV0n6TR/9iXT4NYQRGrQ/GZpm
HOL52jFVLUE9kRGF41kuQgO6GrM4+EMAvXJR2kBtsfXJl2UvMTQxMXXMXO6woXjS5miZT2g89atg
M7yRFpPx+A0avEjACrZYvoNu3WwNHPJzWGt8CzkZcLe4mgUXSWmgZfv69EGJzVBUvYnwoKcbkJdO
eTMglOe8MppubWKwZTXrmkpqGo2/o8vj3xcmLNoRMCM7wDx7kM+VQ1Ln8pK2XoCjekokwevZJ7ye
JLAkfw0Zh2NrllxlWMFE+0egR7JN59jYiPyOvpTruNBowxmG6ZgGj1eZsErqEZJsNx8ROY3nCNC5
AOOCtKUQI295wZmHpfBGpZoK/G9/Gok0aY5xcmnRl7KgCROiueXKJ0VDgBl7fprpIvkUy857ZI7t
2eWx1dGK/kfHbDk7+t1oPAJ1ZCa6Ww4/oSBUyBVsL7mxNTQnOAXxv7JF2YHHgOzycoT8zX+Fmyf6
xqJEPcC/Bs1cxtC+pbzy9OZkZlSJzVHVnBt6LRcqfc7JL4ysBBwEY2c2cgHCVYnd2D7mpwt3kONS
WNssQHf2PvvhTKFT9fkTjaPf8iEcWv1Q6oeuPTTtAb/FGffz9mDkx/c6xiPQfKQ99sv8GarHwGVe
Jzx7HCFxY0GeJ5SZ3u338NwIM2RzoeHXgS+gWDaF9khSaQJV3PTesullAsnN69+aHphyZIAHM0Po
NHDJmh5M5YfhpwuyhIYXq5q1UPshdTG/6X4kq9e/ElPYD5kM9MWwJ7oYM9MrOBrgtNqkbziSkZRA
zzJftQqPh3Fvf8NBhVEaGSdGL0yHkaDftQpPRSpscbhJoQbJx1lbUISIqYZFk8IucVTMJ11Ep5Bx
JgSlbCyXKTlxVMTQAe73y5l4F1AeMieAnCkfIV5LLKZPRsLOA/rX9yXXmtlgSBpHxBrt8E5xIHFY
1dGhhAOO+OTSKmWLUSvl67z9HoAGbfsu+ESbHkoGPwKkg7+QtF1HqPPxRI/22bRT/WUdQA4l3HvB
PPSNn9c5+3cNJqa3x6EL0o6xVmP7RC8sRlPCCWhxhCoaaINes1ZqJn0MFA2PkKAacoa5bTL8tgcM
SrkNDRJWMCtxg6eGgkOIZ8O1M+eN3cSIOt/EvcmKUXny+pLyKAgDhb/gqcR+wfON22C79PyHzLnr
5UdFO1P7J4V3aG/CHOnvKrWOnVutRntF8vAow36NpOLTMMF1YaxARcJFL1ZGwiCjNF6CUvalQirH
llNTgP+YwS1lINpZGTOOs/dD6Vxwmvv+WXmL/F2FSjIJtwwFBHrs2jN8lEVVrgfurP7Ld+YHyrkk
dH58a+81xg5OBJSOxcCAzWDWO1xBkFKcgEmL0Sg/OVO9dNjEMNfhLgn2A9FjqKkWh4rHdpdSTH4R
edOclnb93GmfQtnskaJtqmZfVav4ZsMvtcdTmTJdKdynsQBuivBr6IFwza3aEWYf3RWvwYTM0W8t
yEXBujIz44jI7DkO7Q9yyi9jXB0qmQG80wJOqJgCLAjKlObbQ7dQuA1VJxd6u8wTpDcYbsmw1zca
4uUgZ1PH5IuanDpvPDj9tg3eYvOkBF9IHnd8bIMXQw/4rdNnE/1Rtx+Gc8Ncx54/ZmYJGDdtok7d
UBowCU4V7ZFGWRq6Fkkz5RgRUJw5nEJLy+OUZ9EZGLJMt+GxK9JHvSoeAVzH9pdDtVG7vRWTFfJg
fQwPev3gprD/XjEDI1NtJ6x1aWLmQT1PRMUTlA21CxAjGjcORM9QPYB4WMmr8BhNqoqBpuqMFK0D
wFfgSK0tcHf8fgC/BaCKsBmRzS4/hzYCJLXhoukQ4Uecky3HpjQ3LdZAjLroZkdE6xBy9nqwi+NX
5s7cmu3ZW+jjlVxzKCGvDdVYbjyRYcfIZGkxAJ2zUxNjMTInqzx+rAHVxFKL2T0aIdwP42GTmhE4
/38TspkcmkqBkJK0uxrhXBJmm0Z9qHGO8XFpbUGXF6ZN7X2EFkgy3IUJUx1tHPtWAWkHO/YO4zqY
LJzgnQLldRXDsQfL6rc2x4lKPbcIsBt199RjHFL80WiWLoLP6lAWZ8NFNsghgxmkvq513JJuFrJC
VocIyFvu+jkal0n6wFR2MTI8a/YjqYg9ZXgKIqKOcKkJzXTT4TvrhvVws6fPqjv19rxp0bX742cH
qh+2D4rWoxs6EwqhkMwc7bBLUsYvmz3NEVS28BpWOo0JWPwUb/PmiD4H6P0CL7ZtyID7jAvGu+FT
53/QUvj03AIJWlP5IjNfkyEiW2JhmWtzNFeYDQZMwme8WD8V0KYmebFbfZlj/FI2tEFQ9gnWgWKY
rfrEW/t28gBA6Qz5h8uMRXfrg1BrfNdbESfs+Z+6ggFyGT1TuQr6WJKBBAZa21uu51I9TS6USTzx
eD0RDRfwcKofeHK59/U3XaNq1YK71WOd+ZihQa+PJdx3reUIZryVwy8eXeNR6SsMDkQcmT1IOa4Z
+PwwPJTxfDLscnBdleuwhXxUwTEkKScFLqbJF5KdCQCXq/1KM7udrPGhHvdFc/NdtknAVZrmqHbh
B3dYCwMDacGb4AAuU4OmNo8h1ipJ/mLG5dECZZI2h1+RWJ9xYt4ESmhl6GFOlDzKcnZhquEQM1Cg
+TflX4Rae2qh3sq4173q+rTxHKK1lqqPxHJ6mLvPFtlSmdUHiDa1cTICe1dIrjgcepHfgZFARrMG
JHGQGixcS5tzZsowHFuvOoFx57GDwClwV+wB1ByuNckYs0hpRsKGqwEz9AsoLVdRSVtlahpzxuTL
zZk7Nr8VICDAxEwGX5egjIr3gjRAUlooOfWhEW7EC1EV5AGko9Dg687De4goQYqVEhLbmLxzs/Lo
GpEajTcr9NclaWH8cN0ArnwKtBXE0D+NLswd1UP2oJ9tYHtB+5HtaS7TUmyS0BXF1V5WSKLfbPQk
NlogiHVCi1CuLgVf3in7b9HiuqF6chj7yNSey8nGEVKnClGgvkaos+R3wJbi/KwK3MSt4UVRqvWY
YXPv2WL3kBugMiCNMguFz8/AVZTrEC0Xis01iIWAgmdAamEGnr6a6qJqL01l7fW8Fx8K1yLVD0Xy
nzlpRjYUn73jRevaQj+mkYNGaaz5IjbCa6CyWtDU2xwnp4zeXWLXoRRFNJ0SOBqhklegiqgQaTyt
Y4LIJ2+jCnYf4JCC/ug4OtsQUdsY+X16lulvwxaoQp4xcmBcFKHJU/+ZOrw/HHAS7DYwIFNIX07z
atfRYINoMrGAXlNRGpWX0iBj8kT1ZXm7uT0mHiU9TplIF5ofNvmi8Xtx3LT950LJuVJgfQAKq9Fv
Htzm8c5UcOzelBKbTvWKPURW+SSokZsXrhUD5tHYMfDZeYq6Ms1163yYJu6vvOoEm3XzoZJS0ppo
R3YIoJjhPikxvSy+wbwjG/YIvA36elakWtxcWFqNsxmki77C5Zmbe1oBsjAUbvBKGRHvYF8TbJWL
tCvMc2x0bTqkEb7XsHECGmIp5WsV5W9+y8wvFYKcV7xMeb7ssRxNNsH0zlcg1oecCn+gKCMaX61w
Uoix7rlDZOD8JfI+8q7CLBGwKmBoaXI2jgGgGl0llahgBgb8IWpDDSLpX3aZGlESJSvqLSO68D3U
JQsJES0YQsKCw5NChgIYCFO2kvWo5dMjx9PCA6ASikrBnaqg2aKO1PQC3IBJLL5gbGxZMmMQvNlI
8diSZgJrzXwlLJMk+4tdwDOzXgPwnbn50jDNpUxzR33jgEj5wlbkG7psowApOrHO9Ue4+vDsVs0y
0/NjzezNZwoi71F+Bq00cy4TQ58R+kxkn6ACadzlcXKP4ZfIt7qiX1NgWMF+8plqVsqT/LXfustc
NTaivaDczeglm5Fey+XxABRzofShs5KiQ+idwsEUKoCSXXL3Ljzb1G+PGZIpF15NYH321lvI+/ZB
O/inMoWCywHzsCoA83kozeSs0c5GiAAw9NgJ8TzBIGIgakvFCJ0FrFGYefw61DLGgHEGR6PPSuYW
d7FsCd4z5yM2YCQ3d+GKTRaybyY9j2BtNhzCTDuPjOKrEZtyuugg6X5UYztmDC1SOG9cbtDrJoyW
R+c+dwebVw2VcM2tqOQ3in9nfnfRJ0zXsOSYmt7nTN21uIhoyL5Qc5T5BD/kYpcP6EpkosZ8lGMv
DR6E4uzVl4yjSAAZW21Pg40VEugtk7jk2hnO0mG9ZBSilnNI2dmI6wMweAMCk+m/jbjMF/ucqWV3
tAJv1+ebgFGM9YtkUGQe9UUEqgTDN/m81vqtqOCVz5TDNTMvWXhhgJ4TNBSt3VMLh9x/0tEt10er
p4uhcq8FNGbkCh+PsUL6N8Y3a3rzUaMc+86MLax3WO0IpdsaTQIOFmT3QDDwjC032YDHD+W4axyz
+dP3IbGdh/xHWPYylZ+AZWBTIr/E+c3cRwW9an7tcd8pAExPhOoSrxXrDz1nLpU+kQnVvJaE3LYk
2/DY+NNGyTY8zyqi1lbJCOrBbu2Roa/88F8unxjeG2mFlQLFpn7h6dcQsX3YGDOe413+K6TwAiwm
kyTAVtt60bBvRvtUaYxtAdAzDuiwGld6gIS2mFaxYrxpMQOqZGmbT88m0JxajI9WySiatxzEu87F
egG/CwD/RuWaJaZOExPX8Lk0z9LG08LLsgDZYni31QYclOiDuSudfpnGr2H6AbcB8Qf8y1C4UvWF
DgblTQiBJs0aNJsCTLFvfZOz5+rE6oKdMtfT2oPHBVrNZoSE9elC3h8OmpltodU7ya/OoglgiV/8
4pTljBPFIJl5BGCGOewRNge0Gzns6/JVQDDuqKXI8bVYRZpA7u0duEE6fDoHJLAlwvP0O6QnuhbJ
kz488zpdOB0mb4KhMlgc3wc3O6/f7ZqkWAN/kLbA0XjjdahgrGQD0GcewmplAlFMsNJ0pvwFa1cH
P1P0JwX3ZAKRDYj4xDxzKkDcAKusElQIhrXG5GAXqgTokHDIkDRWeLfPKqW0TdNc4jtZsMBG954H
x6HsEEGqws4qafqNexggT4HJ1Z59Jh4OyxQr3wTdWtH+s2D/ckggcRIbY2qj//8w4O/V3jlLBbxV
IxkABSs2MUg61uswSAHFdPZkrZ+c2pVdr0O56IwzaCIDFD4irXs3WyiwXFlevlFJzAPnTcrfBMhA
o1JBL2Nw8TjiPMKhicWzkAejMHxEaytMw5ILo2ZYSZYtiz7uqfwA7KgA4a+xj8fuIBR71K3tGdLq
VLmLvmY9FYua5T/ARAcvxU2B1ySHon4OGhTfXn0YEBEL3J/hbmso5HAwSWm0NUU8Z6hLi180OLeg
u8rq5xzeg1JbS98M4SptfPeFoXZWbxFAoqgiF6xmMgWbinXkEl7rvNqYFboInHTK7pJZbkuYxjws
ZVYyqZdOpzCJ19DZFTV/6kgMHK27PJqYGGzidubpMGETySFUq28CBEO7E82zDOT5PBuiiWHj8rHK
X/JpAIZJR9BRxBPOCBoQWLBTGgx1qVYvFmHPQFO5RhoE3NBxaXSgbIwch6OpZHufqOwSCnKjo/Zj
7spLTJl1a9G33kUbYRmE2DjZ5wDn6tIRSwoa6yZ9Zs+NYNA8dj6zMSFoSrnDCRFpVMDoBZ4Ks4q7
JZbPT6icJH8aswPwaAue7Az3vkPlfPXnL7Y8qCwWdQfxC/CZXM+Fd4ldxOYpVmQ42ECJhOQCJiCQ
lJS5TBLRETa0wHbGZu06fOGSgdkj5ozEZrpdsktFHw6JQeWhNiGxncM/Xp3mXNE+78wYo6LiV9om
jgmWEI3HMsnofLEzqNXViJIUOEdm7wz4QgoxYX6z2nrWFAzyvkPdi3lNuY24mKjzi7pcFdlvkk97
iE90GEtXwfSBIqAWj4C3jom6O3/p8cUcw4VvxksHdNvTV5Z/KBV0Fm8lydWMsoC5MViOvk24XI0L
cQ4Tp+wU5PQCwTWaTmqRv7AoWj5GYAP8IlleN5OxoPShoXBFfyZ6igkST4lzuEUkDNuFL2ZFfI0L
bUezHtOBuwahueyuoiW2Gz+sEckkB679KRiATXgs2ptKQYUFW7EYvmwqpUGbti7Ow0Bws4kcD8iL
UzRXnlwOKDvfN2C+rJPaPAE30dYHF2mFXdQGvIdAXZdMNkBfqpn5Ou4bhv/pW1Q+8VvJMNEW6DdB
ermxUUnBd2dwzIkYCJniaoZgPPz13M7fZZHhqQGjkos6G+JzBSUeAgGKXOqFCDs3FZ4610TKBg8g
Ambyi5IsW3NUe9FDXnJxUDG1xhVAD+6akAJnCHxDE/9xnXEeWwk6HRGmOjenGm14pQ7ou46Zmjza
Yt6PY0i5DRkohiAxNr70ZtJsXQM0Sr2R382Yyc4eTI65STqyRN+lP84MYs1LEci6Vgn1bU6sJvl4
VG1Yi/LTvAvvNh+UE9uJttYH7RXGL0AztJBM38c0jjpRdxzSWA2tg6DbIGQQYrHAIWzD0cm2g1k/
yDfJtpHlF6BNzJL7/0mGAooihQQPtaE2Z4xGvHEbkIPlIRRl5EMqhzdwOwG+TqSDmLhrp1gsjriT
og4tcO5uIP0b1VZz69OAtwA6Y2iLkIjFqYIyZMnXitR715vyNI003kT3dKR+O9nGSwgDovKxnK3F
rovCvd6lYCQVRJTfbLBW0qvCsYE/9GCFsGS1r8hvsTbbBskaS6h5+mcgtYPr59Q4wX42PejtuSmQ
JoaSet+tSqxMJyYtw7kn70KzUiLgCf7VsUKcSAPLp2fYLnh2YdpZF++KTkVAqQWgxSRVmuS//ppi
CJSZfq3CcQTkLaNo0gHdcdDa1eTjQIkMPG7rINl44B3wx1X73IbCjCa4vCp/MmqdEdSyUwk0tKVo
71Zapx//x9J5LTWSJWH4iSqivLmVtyABohvdVAAN5b2vp98vtXOxMbMzPSBVHZP5u4yDa0uWQgAd
LJI6he1rtCuFc9fBOI2Msodydd5D6k2EgwzqQO1V1Vvzz2i9wmJY1M2OthZ9fZZcytwTBP45RsqM
BQs2t+Zmhe2hh9ckHATJo1JFbxLTIdxk2xJzPvM2YDJEHsbVt0rseKe6EItuRJRMhLYZ5dxbXnKJ
G8C14cbV8gtTQJDC43kg7DS7uAXDTi75doaOGKyOpqo/jqW3cXH+jiRb2x/IMWbD4LzVt4U2kJJj
wGDgbZ9islKzq2mKYwvVvbFtkcEWtr+zrGlnZDri512hfOHLmIx/Asy4IfFfwb1nLEQeGRufnW2R
SZUjMqgzjBcMpugL62ASOQjkQamQZJ8xx6CakEyS3qmRfIp1+u1c9xjtVqHi5qLAj8/VIW+OtZ4i
ZRX9c4J5lFt1SgBHkh9jgEPzNnay66CBYA0m0tJ8fSHWCkQjI9OwjOtsope0BlKaYJph9EG8OVfr
+lyW5/ccEYkbD2sxEAgNi6ekRjsC7UkDJTpt6Ej8fYDzUg2MlI958AzLg/zT8csjGDmUy8iKTtEG
+Izkpr6S0w5yHF+11n9m4Wc+Y1xi7MwWCeh+SuNdTxSAyAOKwrlKq8o3ly1dgVGFPDfMZscqIcUt
XtfktgA84nS6MbtbCX+K3juOWbdQDNQ3yWqwyJmidk9USEkASvBtIujuuLsMsUuwnIRx1BLKjJIO
ZGwmjEXGSshzX0a5NMcyzIHCYP8hFBC+477x8MT9jsm8tlo6P/pd6vBB2fuYcLMPv12jI88J855e
4bFZw47+KqUOjzsilSDInLVtYNA/+9SvUzKSTnXTjFeb2EyChlpO6jb+UShqdWU+SqCNpLXykROH
yYFklnbXtGAuzg2gJND3CElTFd4WEstf669ybkMlW3B/kgyAvWX2yZrozxKLx3nWuLeIkAwpikfY
zwTxcsgpQPuPdiQj4NBBiylpLrZ/h2k1EYTJaTKmv0JkKOYZ2EfpfgEd+ANuqr44UNzIucSK4Nig
8ZTL7r+RxaegfRFGSxAS+RGTDg4jhD7AqGiGYnTgcOuyiR2xTINHg4qABQmOJjE8MNXCgbfoVPC8
UDWN9l18I1nFiXBG9RIR8YI2gP8k6Y2d9Fkxt1Rr3Y3grHMUd/2mRxFiW9+hsqbekJctB1jCsKH0
qmxG513m98yY1CRJQz4cFFqvbXvRjfDjeOigQgEzSfO7B6OqGR+wZj1KznMIXY9xqod/hCvqDgmX
8NQdvORadXchHJDWyY3s5ptUofemgqDKwMaN+J3aoKGayZHcUC60mJ37X+Dvo0O9mAO1ufAa+FmS
9mmYPxyQe1RYNeUsfh0FDJBqISqKjWC7DtbmEcrFEMtMwy/8cbg8R+sSMdMpx0PYVNFG07XlvFHo
/blCH4C9mAiz9ttUkbJqvwKwdByzA00IdpSQiBcR8FtvKcsBSbJC9BDZGdsJY7OquAcxtgvXW1N3
k45p0tV6ZFg70Lk1/9lKL/S9zUCOAGdQ6q00MHlWXQyjXkXAc9iWc6pP0d9MnoHVG7sggK6AUAbR
RfjMReA6IsIwvVtpENTk/wLO2rG3BlwUMWFEZTvMorhnaAudnvHKWYM34YoBVy2MRTIz/nxQL9RA
N8/2V46vnyFuukTdGZQZKTYXiTYbMMAikFfrD4A3cqTwJhKuHOYgJgHkTPTdFhsV9DZqwFFj72xb
BgAQyiX63L6/StkZdZ9Yhv/rG6Ej4kjFtsmNlb/T2AOklH/pQXIOmNkFd/P3dJn8C/R9stuSW2Yb
BGsx/K6E1mq0He1+72aEQMEM62uhliSXQDarFul4+GA1w/bZ4Zyq4uSc9KCuif/PEYzeOasAEmkC
qcK5PFDZULxOFcFPQG8ZvYJX0cIm8JGfgshLuzj7YjVgRGCW/cjIMSdFNWwPR/m94rsq22njRieb
OpySDsWTGHvxX0Nfq9NdquEa3q671gMsFEihODDS8o9DciKKGpPzOgNQbQbkKTQN8zKT04BymeJu
IGRKgA39VrCvcIYgrZGFMABbMiS0O88Z3hyP4U0cf+R85Eq80Wpvo9btoW/RhjXKLs3pjRHoWDPq
RgRwutKfcprUCPxthDPPlOg57ryVTjngGd+O8R212Qvyn1HFQn82qXbpn4WAJWKC7r6OGMnJ9aeS
dRSYZAqSrhCaG/HGoIndt7G7qTs4GopD32OkFikACs2m3N3KSJq38SM4kQzhGlRkV+WbUFBIxJde
sFVJElFyjupYO83F3mlR1if5aU6tg+QaCaBHHynUHJV+qeK1ZVOGNGNN+T5a5kYiXdLgxQ/zvVZ+
3BlAoPiPpwddMec/JpddUmzEXiPCG4nFfZxqbJanub4QJMDaq8bylcBVCbwSRz+R3wiBDAXRBkYW
BL+ijcMfK6JJJfudoSCp29U0IvAe1Q3yTqbRmNZLhMPY5AqRaozW2fJuekqqNFPhWCe4T2L0pXOK
BmoudzEeZ2Go4RbQTB4m+45s76GRlIFQYw0dTr8zgskqnDUlp/3jDOTv+2p6pkIAz8kIKwYiAFRE
jjBbT75qYnrEAaDeJy3YIWkb42KNcuZxurnnQKWoR8VIU/FQwFGpziSC4lhDRk0ntwZ1E4ukCLg9
DiL0Y5FjL11wN3ngGay2l6wDyHRv3JnpMxWWhDV6KqwDgaYIZSL2zChDePAt0V4idgYE4adKISaL
FYSAA0k6KjHVSlWB7qUu1zGausGF5kTdnfHNQj5pJy82/Oibo1n+nKlODALKJH34Z4SUMhjq+hok
37obbvTinbLOpl6lveNpZONWbj6OXiATV79LIBEpMTQMQs4DVclqolkCnJKPB3qvxOQV9b+BTc3D
TcGpMWZoCt1ihbCB+ktYpZrcrdIaTo+ijt3LFYgefWKooUi9/Um9yVYb2mNREobLMEraxzo/EHbG
b2RoRgiNy3MGNhcWzaBJ5II0uag72jc/7sgblpak0odd4v3FdBDq/UYMehhYbHhenJFIYySMjb94
P3JTgMnhI/Rb5+zDuebx1kAElVsRNnvm247jqfOxBPDsA2/cCO/Mt6kpVkIAQUN0T1xAnY+MCZ4N
GTG5b+ChHPLtr8tXGf+k5LbQmoIRWtxNyacP/66jWQjyk4HcXP68FCiU4Q6UqVTktlRP3buwTXaf
Iw5CLS+dZupewupz4v3gzxQDs2w3FkYeVYTkSP4ALiQQpOSX+jhEzJuRMDOPziGMjiqWBpxe1JiB
cQJlriwG7fhW/WRr5Y7IwkcrYAXwMYlCi/JTe/GpIWwyU7AiI5AgHl1qB69VFsg4Yy/ak131EUBk
J0yOKbFuEEk/oknhPsFkwaMJCNpdRj3COXXNjRT5+YZuqTceOGhcrBoL6zsJP4gptCnd9zPiCOum
gqCIajw9gA0bzioo4rULlCAXs3ACSAJFVS1SWeQsT/jLyGFIGZhn0K1zRiJczEUjyOrL6rOvpms5
XvAqb6r8jGpr46ENUj/VMCIZ4RuGvE/vwUSfaED/oHKeeTLgUNQgHlgx3zhwGdFM1I/M2RMtrMD4
FiwlJ6fUlDD2AgVWsy3JOh3BDrF0x9lBg/FXCnUrgjvD/tU/Peo/0RoOSNsfKh0Ntt4wttKH8MDV
0lxFsCby82vjppEtWKVoqurwlBhPTgATgCKohwfUb6nTriJCA1nfdlI/B4SAwCkejflJ6+VWjM5+
/1LqlyxEYkYYyYTZos3WXRw9J/R/EvCA8dXFCMKI0PqvYU0HaE5WKH7mipLOIsvA1q/gYLn6YpYT
io9wU1YHH5KvqRoEJ4fcae5D0BBvTsZfdkfS51KcwJHK+wzI8nDRlooSwmrOJuuSO1iJrW2eMWSW
K6xkqxF9iha8xsbnVjsveAmjtfjMKAS4MEOTwavezSHRWyi2R3wiYmD8R3LxR8QD4EETztBHSVTo
G27K3MHXxoCkqPhR2xecZcbY7iqNZbkGaA8O9C0q6h53Jdwh9g4uARb0zIn+T0z3EkpK9JC0kWR3
rjWz4tXUp8zv9zUWKBwJlAKU8BxkpJ4ykiSwnivtisptyP2jG9ypQqWXRKmOVqGqbx5MQ61++PZF
g5AuGuxBC9xyM/2npn5GZUQCmwqEf3AryOjw3FFU9UQj5Ln/uFrkrhLD94D5FsiE+Y7it1Mgj/nh
DvXuPFNixulWnBqdhDf7x0LKSxuI+yW379wlo7pmBgXjAND0QxJzL7dMFVJNYxXjKbXbpdfe+MDS
BI2q+YWyIYN6EdFJE+u7LCWEzMFr/klnJip/YAM5nNSG/DXcTRR7MeMi3PBNQn7Zcmn909fEYGDD
jg9SzkHks5V19R8Pnw3tUizmwafm/QiaOrOfYT5kTUy19RkW6s6i64NMyHA6Dp6x/Iq0cgNBvZak
DiFlpQZ0SaRJpCVH3kyLz0eDX4S1AphWnWatzj5CPt5nxJE13JBSZJb5zL9Mo/di1vYJZWJS4DIZ
CCgNPntSG6vsnR1Ja5chWOKPgw9N3dpHxcye4EvSRpU2YR7VgeOH9QmmIRcBGcIhVbms5xjZ2aBt
QcElsFBu8ADjGN4g91yX+t5sbsDeFeNeOS+E2ctdBG8lZgTuZz9Rjr5GTBWpXnH2WaAFsQkKEGi5
cUYSVWBgwo5ewcTuuJZLhc0qACAmcshQfrlHp5K+4Lc7OGh0LTXZlLWxaDlkzfIaaIyqku546qgL
uEu4aQT0dB+b3GRmk8xRrp4Q2kvtKf1UhUWhLclbMLqVyYzQhLWStRHdwLqebuL75x41KNIGQk4p
Uxrrx4X3BQYRV7RL9RrCaVBfzTGyEXsvxEvA+c/egVsyeg5B1sJ8pnAU7UDM9WeNDC7kwuPylp+P
lCQd76Gq7UeNEAqgBFfsTIyaLZL8wyBDW8iNCmUewjYuPDEpmcx2RvMmIaD8IsIpN2qwfgTHqWcl
Mcl4RxEpq3CqziUP+TGlhrAe8QZma2hFBodwn1ZcFyiog6s3MxANXU2vAZARC3NWc/cieHaLJyOL
851PMhpIBRUclBN1lQ68qe5YjyjIJPxhIWywqG0nCXWO+Yf8O0GxaxumE2WNMIx6QF5jiQ6F+wuY
vQziJyzBPvd9b3Lkf3BuuxRhkLA+XgAkF1eeqw96rI3Xof1Fc8quI7ucmJ2MSoJnp+HxFf9U1NvL
EqYGSHwtcr2mgc2P3qUOF1kTphPJkRNENKUH4SHKllabq0HnqiQa8STMV0JqTZk89ovkuaBE4oBg
J9cYXNzge/jIbVLIOLOFDsClspIsFgFjfHoRWaF8bRYmKyslJ0Brja2F1LdHhic9J7t2ZB16G4GN
0TBR5w1ILNP+DP+xivP9UH4FJiyP/ztS9vJ7W2/tAbnVGHiIwh3CveIMTKq5RESGcugMTCbMglW2
Va0LHfXyo3c9tOT4+UtM08QhcTno4acc0gq8GfsAmI6VNrPEAsSSMiuYqSwUJbKuewXmBYzUbM5i
ehjsLXV15ZEFvrCgjpESEmCvbhjzkQ171X+HcQVEMxaUe0z64d0TfXpSJc//6qUvEU5WZacWa6MM
LmIXVoZ+MaAtE/5uLSW7A+q+c795tAzvWY/isaDmsWndK637TbiWumEfHQY/wqp4meJLWxMjzyQr
IrWB+s2lkZA1tUJJMXI00appIK4VWcGutwiLYI2gWNa2YTPbG9yQm3Ssp0/ZmkX6gvVZuhmOHwgM
xLJnURLoCHepfKIK0+1R5nJn/8C3FhNK6YLxcbiL/BEOcAt4oaHqAw4rgpXVGbu+Pxsk1og9LQDn
YpsLXCzxYVpaP5JSPGrKmIFiCrpJONJgHFZy3nGKK/HNdI6N/aZrWFJIEkVVQJkmjHeGfwOS3wMt
C16Qlt8cSo4R3VKLySDN3oo6o24WYWmFLnmcur1c5iNomxj3E36C7vrnGoVt4TB5gbZZW4t0SsYq
tsxdWuX6ivqWee9NtfODp6bWydGB9mLoCl1GgAqjF6tQRQaXcG42xpfwXWoHJdqqiUG6BIkmMAWC
P1Pyix4uvLIHOMqkrmemFxb/HCjhe7iQQuF3q0rfmMzRKLllKR9mCoZe56B+oPXMhdlLzS217lAC
vgC8iP/CfxoxgdMscrxRwKEvL0FcxHgAWiE9OpduF4xL0axIJpiB8JnTK1w5+LdGlVe/DZnWWXqP
C0TIMzASgc217De2kc6BA1XUkQIGipWymLh/ARht1V/zZaSa4y9yk9QTKq3kB3jaBdblWM24c1Pw
VdU6O4QuyefSUcgwwoW7kBdpci9rPXBOey41CM99H//IupO+qb7SidFuh+kWjklujgzhkzTVUUC0
EAbEaf1IAAaCDphxbqqrwN9E4aKeDuU4nSelPEblweTlCCtvur8tI17UiHiiUNkPlUWsUEseQLO1
qYEnnShyhI1gCxBnVJkMQQNVcON1zjiQWKeFyH4RPAwgvD68jkUZbaN3YzRxHgKDKDcQWHllMUyy
hbSVa59RSoIBN215kmvnrUWaglLpcYkD7LtArUAigHBe2p+8xl6GNBAWK7AoKWvdXw1zSUXwiYQO
BAFlG8uoRldjC4qeMvIhFFAr0/Qt2sq9UClE4gqAywvodfguusrvcFTuMZBVUGRHg+JXWHvuFelO
FYP0TtJKM2wILTL47pbzI1sSa2aVyQ0Eqneo1ktCRywkURJ5YPOtHxwGDYcEfwl0CnqW0TaLpQJ5
B086h5CucBfE47ZFg8QrlC0RugYw7SlOieopiDGYOTihc8EXQgLEWJrUBaCUdPIsJlAFRJZyMxGd
wD8lQKnjsytoK0tybOHcl3XYrm/+qoYWVA3CRtxLCeQM3oAgdWLHmONVvmpNjYV2R1QxlktgCNXs
hEBZuc9UQIJKRhGR12i8OGer/pU4KmzHDoOPV4qXMpmCqQkIwIFaAab5kDFXbyFGepRi3GvCKPI/
YpOXAguy0epoXgtAwGUyo4BzyIKnktQxmijsqprkUSRLoiynclRVwnGQTdN+80bAWEASPB6eZLWN
wHSUVyYQddVHG55BjbxM4A6gNeGCHHY/UOlZarN4OEg2gcad1QMzgelJzTS09FTFY+trExNlSlL6
OMRheKx42iHkEjhKYIGmZk4AX0yoE0o3/JcgPxFHU+iQoFbWZ/nm6KjcuFwbaOEmT/nD9lT5fjHI
K1kN67x6cdp32iWbUxXPUGOWDIx6n2bvr/9hMKDDYGPZRrQ2KoZHKPmVRteNHrAXMoC9w7oKumor
HX2C6ml01uI6ctnisgSlBc/96ETr5LnDTrgO3ifZ00s7nRBwE7xQ7KSkfciirKvUgp7xnKZ/RRJs
TvmpRjBmB3JCJogK9JuYTHQwDAVekpcnICLTLypGU8ZNABhfbrrqKm3WgGOr6eFz4eHpX/KJOVqr
qF3zHwFw6O0b6BkSJvwI4gfxnWcwSpcCSzwzFolM3Va391yhlOYlt6D21x7+sSA481T7h1JZaCmN
PwsHV6kYc5CGxWpzSiaAaL7QqO5hg9kEvEiBiyD1AuQx6NUBRUb8RaRYMsXpLPcCy0iqFodGO0zC
M7nGrnagJJTbm3G72AtpoK1ae5KOuTU5aqhd1YG7i9kjKAzbiDfMOq2fE7oLPqHw67K1UQ+CxEhG
pKSTBTjihZOwUwv3xE+mFBtBjyXmv/kZUFGIP6OytMebk02izurNqNMjpbxKlkTC4+ZgqkbSpymB
dR3C4oPwGMdlAgpavprOhUREk26uPbmdtuMfSFJRGx1qfVxKgcK2NMKnvoq2XUgkPfhtSGyv4VZH
TiFdHbmMjIOpngb9SeG1Os2/vD0qMBgGaVNIPZkznldvXbtP1H/KAMccoWX7HKaLj9ExLL+c/NkL
jxPzhfPkufJOrCASWe9lyEh3/ckk+TL7V9q/jvfc1ScwT59DtM0IB2B9ZRZZonW2nyrroDFaiI6v
6Ch7WZIJcmpwmS1KY4KfbWwpy4GOJSuCZ/QItBCkyDJcBg/3dhoivA7XmAKY5jIhqXF8CieCWckC
ehCp1MtydHcYsECfFWA2pnYI5atuH6ftiNST4MX5LDfP2DULEV0N3nvBXOMy2wfOuyx/HqQULmLE
dumQMVnDLnP+iv+K7yLZCRQAIXppQIEa/flk3wZ+IL8S1JnzReF6wrjGScUvzpERwpDnB43RKukB
FtUnQb5rcaQQtCFIngfRCPYn2W5KBgbdoxGpr3DKHRoOfoUTfzo4ublHBQLlcmvRmyBPkK6WE1X0
OMKDyTYnU4BJP9mFFo5uzMZcg/JHI9DUu+UIOASWyuZznKBt5cyXQ7pJQXmVS4bkPeFQUbyT3FaG
R/Tp9COzEWUfaiBbAbCbQB5wzMinYDlZ5lX7KXo9EVyb3ac46yROl7c2oxypwa2aVOUg3SJjA0nm
AuYsFB5Ca+8B9M8cvwPdKOjK6DvpAkXnJw+F1SGg2Ew1SPVBDhUGGrgR0S8KQyg2DjkABaMGP1A+
0Bg/gsWlX9KhzQPMHb3KNeog9kH80hCkieVsfCQy0ruElHEwF0ofv6pRvpdvFfhgNVBcQJog+ZoU
kwVULoYtVgIysAa3jSj8fOwu3LtG9COriDpGN786j6BIdZUrEPuzyDt0qkv3r6hbRzQaL8ZbS9a6
tU3BxoZjaXD4as9ueDWJ4B8wyq7Zn8SAVPNBKRBQ4YIAv0EO3Ecf5AYNpKOwH6D4AhqjpOyWyoQG
IWLc5ZZfUZJKAoMmuj4NFWo5b32GF4myBL8O36HhqkfcV3s0r+NWZXKTkuyz4G4iReS7QB6O7auX
PPNRh/hHdcEQgJZMUqdTv6BMgUOK9OcG9x0kk6QdQTEAjXZcCH6tv0jZxkojqQix53nA5s25g7Ea
aSx/UGigJmOYZW8eNJ/LTfmRplzqYDsmVbeE1I/XosgV3p89Eirh2eaORQIQUV2ydSsgJXnZGKYm
U1uXqr8JrY08eQ19uhy7XI1BAsbHHwSSEKYAYplz0aEEZjIOJb9slBK2Sa/fes9dirqn9X5TUrfZ
DMDUZ+m/wgy4AWg/9rfzMCx639tULqlgvAufCkG0cfBbfPUSIaTQOjnHPgodInXluphY8Ta5BAn0
ihe/mQW5t6iF/J4gSXo0oBx0orRFg9ctBkoXnzl75opMUDV9ewyfqJAjc19OXKByVonbVcIiyZ9A
L91a+iJ44T2XKuwFiv354yGUVa68FcI3zhYPjYtMshwGSEzJP8Dcw/3J+cHiN1BRJbq294uYCSLq
gkvJh+jjCu1alqMgpkTdI7pozzWl00hujZDFpj/teI2kuqv9b9ZN1049hL2GJFxfxXLYImdOzId2
MKLsN8lDcLEBkFRcX2kwE5EVQrk9Ai1MkHxh6jASYj84gI7LhhMoxsBf0l8flQozHQR0mmFq4f9C
NGgyL0mScnMn3NQsC+LCKhaxyy6rX9kC2XA7j3xjeRxi6etrff/QiMJRsJFh8Dlz4hExPpcy3h1n
xRxwh+w09FWNdmHCxN6msaFL1QCHaaRk78PV5fXKJSphQKZYt1f0l/NQr00KLMpKR2em1/sMgtRi
F5HijjTQoHlq4MTkdwcmxhnHxPyPCEEhufRZhIxOfoS1GF9cH9hOpXlkQ6LHfm8T+mFTI38a/RUl
ZTTvJoI0UdiY/wImkyR77TapXyWncvFLWaeRUwNbxIZwyj+ZViKHZfDzgXZQ1jlrn26BM9fKPhlP
xW2EMsmdCD/laVS/btEudBoq7iqKNRoD3TvPfbb+mL1+Zzt4T3Vqv+QtQQMdjW+497WSU4/I/unD
LC9694WmH90T8iMgd9mGrCFZs5qk7ZMkRFbD9MqvV+x3QH+RQPHAmOTA5lnaKEh1gFQUdlyPssrF
9ZVuue3EOzEetfp7RC3x2MOxKBKEu2BNYsKQtrKiYLcQQHYk5jxMGNw7irWH25J5RjbtlzbXrz1H
k2pai4q9IDKm/9pwMXdJbde4Pl3MifNfZIsUaCGODTchn+9fZRHZFDF8kWoKuS0qSpAJtwYw1M/h
kYgPPiiNRuswvBe42ESaz9UZAOJI4yjZCkZ8BvLUDEm4JS0HHGjQXiTeDhwOt0FOmDANHKfdtRqJ
TECcw+hHJnNDoXLJUm2jJ9hTM8JPKH9Sx13gow2rddAzP/q5i56AI2WerDBott5uwg6Ysdx1WG66
beZ/2+g8DTzPh0mjkb4yukbjAPfDZcMU3wQzExQ/yb4Mio+OqYU6LeM2lfBHSWBwiLslKy2ZL3H/
1cUALvoTUgyGPMG4jDgz5ifvFuEFQf0qtKrEig9Lfoc3WrtS4hfIIcD6CFhXcVFZK4a+ssYo/QOF
21RGVkmv/v/Tnri+RQB0RQUkFRrn87Dhfge4vzStu6iJzIiElJ5nUtG/4mFkkkn9xKxsaB2kID0D
+H4cKPZKOFVaBIMGTvg3iHbh1GqSZR5rgF04PQRXS6X6S0bByPkfwMPMHK0OvCPZG/rw3dTPbvyV
8mmJrdijCfIpSOscZk/f64i739qQASPLgfOPmB/gtcV4SRmZJm9ihZK/i3pYuVmMFBKkL3aCmhlv
JSZV2RQgidRLOexbzyWPfFAlVrrysqPIOhs2BTUmIrXzPDX7eejEiKXJ2mQolFaiyOVjkiYtqBHh
SMSbZEi8ubwQdSDIE4a4Ne86tZMoyYNtaTHRErV6RQx3tS61s6xXkakqcXcZ2J9cmCIT4TImVRpb
FP3BPzBCb9pW2Gnm9k7ZkCpPtJdK9uIm5MqDqgKNYZ9oQLg8aP2qYIzRIvzS/Lc4VFbozmNzl/dP
4fiOzYhTHqwxsviV2nn6Bx8zq9jMKZaGXRxyFePP3mTdTg3Xfoj3/J2hgEb3yynDXjezV8OKFrhv
IuI0bdy+a3V4JUMmyJadgxKMkDmu+3Bi5G+10t+UUUpjxoPu2SjoMSJT39EJ5lnM+yGoK/7ueloh
8hmy5skE/EuqN7/eZVQGpJNEf1JGZmH8pQ8roDm41Byh35KLz/E0Zl/x9FEETHn0jjxJCZBiBg0R
gVJbMtZeZJ7yaTjR2JpcT/x/HupRAw0VD3d/zmje8h59FxWoUPLBzYKTRtXKbc1yATcPADv4O85R
qnT04fwegeYIxaBg5pCV9Rxb5zZAh0JGE5IgjkwAyQTRLWp99lcKj2UrHS0zg5pttPtLE9E20X3a
NogW7YwddMnywCij0u/OUGRy9kY2qmVcd/a+IYqS8puDku4ExgSlh0jPuDhF+8lv41Mw/noDT8bg
IgB3GmiIPs7Xptl3p+DqkCogGtKBdA5HtDiSSMDxLx5jA3SGS0nHxGZSbNkLLiZuZgCwGRuNad19
4+7EW817QQquIUPO7z4J53mJ/V5rV6TMVPFrjuXeAewPs2PFeMqo7+Bx83NfXZmmJZKlxv9T1vnC
MW/COYJ8D8zGzQlf4XsDZKE/lklu4N6S5wVi0yQHQ6daoxRE+pkx0YgiXETI7ZxB5ZL5uS38P2wE
xJglZH2k/1XTp5ELXEXOn6wH9Ah8QeqCuuoWtvOXK0n7tvF1u/s2BOLbkh2UNlsT+0a21gPqfzTV
hyJo8dLjiESGOvYKUrlLGAbi1JCG5z/HGW3moFQkYm0TxG/hofzuG4o7HNwni3ce+YwkwajRbfku
BlgbtZkULTT/klRmYgui1AQsZrXwEeUJSA2+cVjbcp/SF4T9Pen9zYBIhmpCztHACY7gIcjj8xCh
JDgbGyQMWpLEqCaxl0RYsjlf4tJiShhB3dCa1BRMd2AF54DTor0V9jJ33KWJ81zDr0GAMCN8eTnU
RcQzRFi+Mc7D/xKt9U3+t5SIWBzxxlEthInLmj91sEJReiEOhQZL9GB6+6yhw2g7hk1vw/nVH6RY
4MQRTJjjPkWC7YUnLX8TrpT7EkOrTdAli7QQmEAtm7MKdxU97EZbH84O7ER6HzadRf1OBSrKKbqF
xr7244GEMlX9lJo8gThT/tG9p/QWPncVRlzUJNFvkz8RH0IlxLuFt1H7bxuo2GZ6GvCumZO8dzLQ
VjFY6Un7Z4U0kPcIfxZeBZIIj947Ghry+TRQUYcPybbnWCBXZQggeEJcA+BN4W9dcp8yX4COV+5a
SiXoTS0C64z1VYokwzMPcO79cBcGNYL3V4mfhogXBNNGmPwgf4cEPT/NXPTeoQ5VHcYeocKjsfLt
F8y1oo4A9AT6BYHwwVhEsC6U2thkW1Hn8XqlamrLr4bZ5xGB7Mqf0XwPMIRdYmYiSxYWT1YmGwld
xbtsil8aBjRrtBRqrKxC/a8GCy6Z3+E8rETlxHA6ZjgUzqmkpa/bP3RV9DHSZsmHnKZfm5y83CrI
B0Nj8kGlMrpQs+x8E6qmjVTI4fxM5yX+YM0Yt4K1FXa2qeZvvAibdjBo9kJyoMCNSfbRJaJvvNFo
8MkA/zhmRH8rpQSWwY6qpGV2tstzow/nIMijJ6VnVMV+9J/b4BsBWmH9SnVthX+16vjAka0brmS0
FIAdBOY0lzzQsHYPi5LkePmufX9V1fI0K9OlDNxF4Wd75gHuBRUryUSuLNSfGgLAL3vslq27yxBO
9Mq2+p1q1F8stqSYnoPZOsbuoTGPiQFIjqjEsc4uyuT+pabiGl3iFm1m1ZySRkf3ufVUyYelnJy3
rhbCkZJOObgLzwn2tJr6HyZCr/I8AsKgJR3ey5g2mqND3nDfTl9FrG+ttrlweNgkOAyEYXAv6kZw
KjGoI4nd2FxWhffHp8u3CP3EA+yTV2Za6tLRnK1DGfi3KX4g/BqrOJeocNgvmGUl0cUt/zSasSHs
YRdiH43oMJDpF1q/wReYq0htsQcinPR49ZT8WKPq4lpSNXiksrtkLiORPiG1xtRDEFcJLWzxQqAw
0V/gUVvIQFJO6258YTroplCw+M4SH9YV9Yqhs8Q7FVu7YUwA9xZWj/gGuGxfB7Ohi1eJPVDfRLmU
Ne7BKqG/2K8JjTrX7r5qSQroHNAb7gd/H7fFYQ5choDgPbTWlhZdiB1cI4rBU1gzLGTeN8mrI+19
DEQJw5FW47M+fpVkTIBYPBl8fXJbc6jOotOXLXbC85T+hmW3cBpMPsW7h7I11+NN3/2dCFZoW8QC
l3LiJJ/3FZ0tH05QMSkoEl4mfjKPmRzU2vjfyYEx12CYwGQLI5B0KVS33nsCEGSb96SG3vfnJ7e6
IPdcWkAWQTduOpBYofwTjiZNR6vQXxGZx5W9cBzm6BSSG4bggcU7UoAQOswgSI9mIEfnVhzn9Ncs
SXAlktUFQZvLCxpkalNP5cF5O1W/ZdoB+Mkn+Rrls6XNG8nXZgh3MUZ/oNI4NpuEifADFZUJKTHm
L/wOUMyYY5h+Fn2H3Ou6S84Akp75XDw6sXQyjyRq7yjIwEMViFbYZFTG6HCkUIbpod5gFVgZXW9g
UYZeQxh64DD6C0hkyHcmvFkM0zFvhAnGeOvF81/W3zT26HvJx8OZKmruQl/N+oFWgvHB81Mh8VVP
qslkKUSODi5K0mdJR6lYrcJzqaR3SEtKehopXD9x/C+g4neB/Qvd2c6mj1n6U6GxTDkRrKrcdnSc
fKvEbRH+3yeHHjhCfOTuqLws5orxFCyG8IbTh4bQqW4/K2dYFpEv+hY2m4DeKUClxRaQZCGEDElD
M0Rx4IB7NUX+kWsp8w4Z9crn5sDkcREndDMZ9UTO3NbmoHSYW/2ogDx8teO+Gn51Ek+9TCXGi1Gg
Jh0mw8fKf9XUyKVHP00YPbJNl/F345bgasHwhlF9sn13m8bOBohH8nPH/qxEMQGsh47JOf1JxDbD
Rj9UroFMU9/ifplacmbiU2brsoNJlhonYwOX4w1If7n3QqKhGfpbXgVwULgF0tPQoppYga/7HJci
2ZMhkFn8ojd7njjPkTtYjuEZE1PRjYxriP7oNe1B81cdmQED/OMBdLok4RBtzQAT0NWVkr+bk/Nc
gdbIoCaZiatbXJJkCoiZI6vyhTlmS3VkiuRDVy4/gqWI2wqlZ0ThPXc9itsN5BBh7ovsjemRiPMA
YHkKMic1/ZwcAoFyJrmRIsYQPxm3o0fBWiv+2qa1rc17mb/XZfU86sNJy4bNbNwBS+TayAn8HOSo
INiwM521FaXHB9ZDzinam5j/3FcxqmyGrFnIhEIxLMiWYuelRC91rn/xNZQcV+QvSNpIRxMCmMJn
JqsMtRvAxJx8gXOgOeisH4gOV7vF8JM2ENfoKns1fi0D4GpPJvCo0Lee6dEmoL4o3h2S9dXOOFEu
SXDrPF5RlGeuv5TpIlbOVYnQwOJS1G4un2ngGIlm5a3U9E2T92srBipisFzAF7Pp3ep5eFHRcQxE
VQ0Av4hIgazZHHy8KsbW6UfvOXnwenmKRYVfgWNSRriUokXz7QbaCfvTAtXxptG+NP3XHSR9MdjO
mU9Ne7MSZDCTI8OWmZyETOowgnPF3ptnWpeSzD17pKC33E1G46gCLKCwjnVzV4Xqe0W84RB+dqDE
s8nFGuL0hnIoQuqKcs37GiaAHhO1mqFsHvn2DF109V+Mx2qULZ2pXYj2berPpcvwO+1DBoC6k7Eq
u2g9k52cNBoBo1SyZLg6lU4hd7fa/LnBlUhQuoyGMagNY6QNlmJvM/fUU0XbSP80MFZ91E8iW9VR
oGggfW1LNkEldpfglNoHv7YA6Z4luRvkRwYDLEl61Yf8OmUoj+ezCCD5J5KrO4RfamytZaxMBBM+
AAMbQnU2y0AqD/LGsZmu8gzdyNVWfihJh1NbXRD1+CTGIm78H0vntdS42qzhK1KVcjjFOWITB5+o
WICVc9bV76f976OptWYAI32h++031MO9BPXAmTnAJI65HG0iWGHLeJbjPYeQTieCPJIv1sOzHFkh
/KGJuQ/nU4O7g2RHSosd6Ug5WJ7ccWfL+RcS+WA9++p/RKvvJo5hJNJgVNbLFEM/KvEpNQqO2uRZ
N/rjS28+xx5+GA4jCzX/r08MXOio9ikj//epkdnNZfrWDlwWpph3P0zEOb36YpewqzLt6FNvJEmA
BBRxGcOVEltIIwleMXh4yrCKhCKilERCcD7BjPOZEcPBcvn0Lv/A7QDdrr2XwWypt7BbAJq6+iaX
UFgrR9UGCwNLCIIVBAAz4RRgrubay6DuCJPtl0N28ab5Xb5d2kd7Iy3u7th9praxnLKfyvkkK5pu
8trnzMcDKmogvRJXCUuH/Md4lUZlmuTdQv3X1BMXu47ctAKZ0r3iTaVXF0uvka+UuGCN6VgqdyJB
ipJpENOd8zrkEAQhSPOfpN8PLv48cP0z21ma7sef3blEEGhPCpZgvR5tzIr8COWMv34L7a6n0SvH
o3N+3KScYmAbFb1G67SbDh9YMkTodIjuSK7ccvKPfLHTZDyg49aN0Zech0O1zbpdzEpntcnUvDpR
pKCERcwQUr+KzGdgcUmaPMtiFdkIJ+MN9JtI4RZsSdtx1h4OyXrLqJQgnTsWJxgfYOGGX4xD3cPk
DTAFHyo1gN2t8bLh4SnuxeVm4S+MiR2JOC7DrdxtbiAw8J7DBAVl9yXO8wqJtxOsS4mp4gVLzSSx
uKAPrHVMWZYsrDlHwGoF8gCg1tj2ZiJhpU/yrVTcdNfUyZMZXML0OSjhqTvf/Ja0Zy1E1co0t/iL
2cCA/NLuePHnA1VWm2FnADJHqflwHWACpt+5MMxJ+eV1wWeUuA1Z+5JSiR93QBLyVXKCgTmpHpzo
UnOt2RWbDWvlhaeuPSqJBugSDhPZF8K7oSWykmybqOaTXESECRRjDpj0POG91Ieffm1vHWFahXcJ
l7Ns7cKhKjuWxW4zaYYkLsuq4JrS6GU9CDI8DRlBOTqvLmPpfkc281KuMYPKC5yFFUummHhV8sGp
NgP9ws0lx5IgbWjrPcg88C/tWIePcbL8Zpv4/UefbMX/Hu8iy2SiuWKIvKLKIg/ihjwTrUzZ2psh
QqA6lVuKwQJYaDD6lQrWUnXb5usxXAfl4BWqSPioQYMKuXJwI/4YBzpMZKizdRGfUUucTLhcBtWH
l0RLt9F3PQJ/Vob8VMtrrh5038D5lbCnPMA3aKZBtGudoPd7IKcv9GZvflGgWNpCNYJUOXgWcY/D
kW+SISOu2/exN3fKOG8NJ91WDFkNFncXRT2ozsWsXkK1+cSAAv7rSSFssAIrwp0EIlXuXSvUAaWJ
R0U+L43hbnv62sCeBxn6sR1/S9p7/p2sDQ2GPmwrSGCS0wF6ZXHji5QgQwOAEnYEkmAp8aEMxVs1
A+xYgopTtbq4nGpu+tnbMeafLHcT+a7EmoqBCDAcGOmKQSQbTiCjCSYsc7qITcySQejDqJ/iv+wu
sLOo5ZDB9KFLK4k4oLiY7OqkzL/UxP7wWCq1mX7nKAPbvl8W8UEjzkcHlUyZw6ZAejbV2iQcV4pg
eeaqg8PtXk4RVrEwwQTnIB9Ulocup2p1neIPMfvRe52hDqaSBHMmhKTa63KiB6d+YMPIehVpENWQ
N+FmrP0KbJY8aM63zvAR396TuD8+ji1QeW0eL67uPUlyo0Wf1oRSZZZbaGwqtg8gIQV9VmuUOxOn
22psNxKD2rbg18mwI9njTgTq/9yFy4yW6qXyWzKnhx+DDosSKALfq+sTYuLHpuZA47K1unfKCRFO
4WXLhDNbhHSEZYyOvTxJNyL2/zajSVYKiTIlxLHyGjW3uvJ3YYjuuWsXTfdT2zgI9/06KD4t9Afi
6QZQw9Tahtig4lsljoOSe22bzV55ThV35cUxTiI5E03nGW2XXKx8iaR/T42DOd207FE6+DzzmGc+
aZDdegiIDiL5fFVArPFhaQrtIOltDOs9IL2W4viUgZnLGhJNi9jMGVu7xfHyLSy2MrwQ4HbGr6+p
OePifUMNWsNphW4nvESAcO7cOKT59/+KXtsaMjwaPHE0AmLgC2QYgxoUghdgIm6KGJsbaEVx6Z/H
h8JDSIXkNxjihjjeGH9E3sZlNpQGCwNjo5hWl0O8xUhHdNZcrIyMKI2+R853AHTovLhyhCA2efuf
QlJQpbxJcpwNlOpwVgy6iAlO6CycCmbf3dNimePitLusbRhQ5ghv+A8MmUErcxEyAEU9AVDCRdSD
8YtejxOKGwgjReLhTAeBGrgxyS3jPybLQlnzOUydK+UTT6VPPtUWztJbbzZnPi1EWgHsNWYXdeKj
fEA0qFyERC3UI7LOgk1OWMsTPkpf/kfAQQja+CBHQatr1pN66YsDfCmcqWbuF0Y82PTlKUQRyGjN
l0gWOKOlF26RFnHbGA5JsCrWah8iyDFaJtzxh3AIAAOFJjKRtYmfPrMOaSM1+pS45YYv96TTCik9
iN8wm49ATjr8O6Z4eOkbjoQaNuB5ws14pvWZ1a14SLgOxroUZEBztblvVTB7Ol5SIcThT0oEtjK6
qRN/5LV+ENhDAwadctiEjf5Snkf12Yd+ISh4CbW/ZpRnJ8p/tCDOHB6H6k9KcBE+dXZxblZtRs5k
D63RF7xAEu3eJb6i1sTwoAbOUGtGooA3chs0wJFOOcNOYQgOGbtECRBEyJlPTfIc9s8p6H/iDiQR
lCuA1b0MGVplK78PXWZdTx8M/zchqgmfrlbg0jGXIC3GaiT/CiUwjj5GPkWO2ewMNpLlDN5x66Zi
J30TeWvWrwfG0D6GALDjJvr7KO2odz573ThXaEHFqecxzcEWVtK3H9GAEaxYVjM8safqzVY9zH+/
bMjOqWPv6FVQQ0mgm1/1GHnaS7xFIdwqq1akFeOINU6+iIxPBgpMV5dOqDHJmC4Z278IC6BK2GZh
yVHLPuTeAeOtyuOQ0uYOlBc4tbF/xmYd41knAWUT5gM+9ZOUfGbl40RXYekEize+RAXxIJq1MB0s
z+koFU1djZD85PmJ6DJrsQqlhuiaeOnAueZaC1zcZa4KXJ8p8F+yqrlmjwnMNTeMXafdPdoUiVCY
YdjEuEszpi/ga2lXrzh687BOoKP5AjhPxKV64aas4GSnxzrSjtyuNebedgpF68JgFYTnhx3mDG+u
fhxz55xiP4SlIaWTBw5pqgQZF8ZGb6d95zB+zYW5AfFWXfUKU5aHN6uL+WM1jmuXkVgL7NhbxjJl
2uB194j0MhHghstu+hRxmSxDGUhPxMXOtnV1wnjpIqIzZqmifxt2T8PPbdx/jEtoYwRHkapNFipz
wQc/kImRdAFAxWCN+Vpcpb3gPhd33CpWjO9QB0m1k9DjelCGfBiIzaSuhnGvNzj90vP2u64PsHSE
wm8h3Ax+tAoKkZqtm7F67apuB0XLYjtYUDLUjERKC65/uI6i/cyj9Jsuf3o4QIKRdeWTbR29oLpS
+5PwyrQk4pruO0yTEcCmRnN2yFWP4+CgYWUBhrKecJKQAhxlnm18xMlugj6aIOqUg27WsGyfjhK1
prTxTsG3cQAqhtfukTfK0qut9tkkAI9KkuogBKqjvStie8uguwNUDJ01yBdVLmj4XmpjigxfvIlK
rORZZyDLuUK+E3fsyG0aQ+gpAWK5dLiEHBmzGZcO503mekn8rnJszq33XKl4eBnjoksYsWbFnfbq
OhX2krsLzlxvYUOjPnKoCyPLIXahxSmwXfNgrtBVKH92AJfG+EKCCwWowm16KtTPOp+pe+Bh6E/Q
KIhCXRkR5qEkXzxgTTZ3o+DNB40LGHwciWYA7g4n/a0j19diNemYHfcK2YZceH1/JHTmTOWIJmip
jcoyieqNGBFnVXkOmLeIaNMD1cfJeOvBPSXK9cn6cQ3SWUKXzqzcGml/MeJ4QVTnGiOLxQhsots3
f4b6BBT/ikRvmVFRFXj2l3snPlsTLro+vDHCYlry035xO2WxvSMm0lPSxWUgee/04onIBwtuDuYY
Kr8PyKNIWYXqCECOSsthrYLtcx3erQkPOeQEwhGQ4kZGNRy5gmdBdnGumuFsBivG3CddO8L/ZVVl
DYzAF6inA742VvGatK9l/zKYL6kXLXmZM0UP0PqY/SJZ2ugUR+rEcNS0EWh7j7bWkTyZv1h4gPMJ
TKtFfR5/GDOCMOTmpbmWYrLp/AWd3hh+zjlqcZWGy6OL1daJ4mMEc1bjDP+EDsr5TUSNeYkRXfk+
gXRkrfUZjdyoTMRjfT3mzJnbp0j7boks4L7FOAa6rz8cgeQWRkuSLpO1FiGOiU667401jc1EYU7v
01ZIb0EzBKtw/P5fgmUi7EBsIjaac07ShQ1zhMGxab5b/S1QQeLqv/raxzWhb8UxdYjUxHlZh2FY
0eG3OG/MOMLXWM9InQ4SR9k/EQNK6oXOpDMooM4Vyk6IAiMmJ0T/QZIs3qEEy42YTO4yN2Br9AW8
mITBCeWYfk1L67fGdVmJBn6XYtkRdtSpLQzsSShmIKqimjFaNDus40EyEOov09RXVMe5xkqDMRUm
y7mFSe10y5xlzAaTr2nJJR6uLl0HTrKLiAYHhY2KvEYnkhjJAgaXavWnG+miDX1G+3jb+T7g8RX3
LY4jb6nov0w82SUhu6nBU+nZZQxe2PFC/FZN/cqckL/FObSMjhYCNpCKGJUOixt5Ua6ik2QJ+vVv
4p49RE0mG1PPoTNk30L4rpihWJjoWDiXtXm07FFdEhBAudlyy3PKe+khUPVFh7phHKBZdZvYVFcA
9kE87RzGQwWgG9ET2PF3QbGEwRu6L3mI0mraNCOqnBxqz3suA4b4O/eHbdqzdMCB2AxGY63b+S3m
6OgKcx1gLwyBUsp/nLer4SCeDx5ITpOl21oJDiobekTLWA3NLmF2lSvfMMjxit8KfYs5hlXAkoiC
LQVtDS0q5uXj9UL8c7EK1AOjv9h6QRD5MwM70KSSYtWTitz8hSNWGrTFoT8QFMu26eTIpzj2WVJM
MPYuF4/jPs/V+0y0W91Ai5r2zNE3alosmVPocCojFPjQ4bpv+lWXkWMMC6UzPXlxeIS461IpyXuA
Vzi3+wzX1AivWwePXxfwpf2Wg8bQ5iVYu7hwlAMU9nrfFe46lDz0zNuH2cml4DGh/2QBNXNQOTyJ
U+dsIPFjpusW3gNYKOp3B+Aum+NdCH+mxmZBsHVhcPfVc8koZchhJ/3JALXkvYipegY0mOFcL73Z
qEMcUeG90/LGUDuwLM/hSBRpgD/m3wBXaCyUTTKOSxPD/E6VidxYsHHKjTRcGZB/vBfUZ6QJcakq
olUvclf9xCYXuwUtuqvpyePz1I27YP9SnMhL8MX7DOy2AOCq0Os2nEplhOfutKj9EXXSHj6ydN+V
iVsTSq1sRHKYXssAu1IHci5jAWoGpb62zoYWN8OvVsUaP0jBK699Szl9B0/AVjLiDDym1Q0Z7rEF
YQh5FPKNYU2EFvJnvBq8cclJJ8eIClHFMSYKgn2d6suwZlIOnAnGpw/xOiapdMpulVMsE5uBK783
PCNFP2T9dMypC3xuF1FpS604hfWn32QvbZgcBMRgnxcdHs8Oza80y1NxcE3y7gfnGoUamH+HcQ7j
Ui4XybYT798ync7AtSafODXyfx4C0dy59fbbWCQLhOdcCMA3rHhCS5Cs7kcYW1HIpL55wtOk0Qgz
/Fa4FHE9SzEw1KG20RPV0YuGPVZTfgC5mnKfhfnCrj44WaThCfgnNhEvBfMRkLVxJT2Wqp7anp/J
suMvcoQEOH2VCNc4gGSOCGcAuIsNndFYpx3sEx4GdE8H7l/dwp5sHpQiQXh0aLI2cZDRi+yGiEyN
DosN28IQZsBvGVtnL7eO/cjUHwzDi9YciTKBmJzfcXo36C2MgCoC/wcUF7WHUA+0huXbpfUtwbg0
mtqdYPLEKUhiKMe12kcXL/yb0diw1YxK+GRh9l0SCfvgthGdXZ0UAgy4Vzn+Cak/tsBdrZg7lh/8
XlwLnaCqw2tXnmZvBO0Cq8EohyQH8IWCs1IHcfWgWkKKZW2HSMrn6W18B6nbmNZvOxD7Yn6H7j9N
U556NnrC7Zo5HoanFgJ02LEZ1qVldqKJAXdsq2CNpkroyNZ8LSgCtYZAK7DXKMQTzyBvKET4BpiZ
ki2SIatXbyX5F0MPo+hUUYbrzl+Hjl08nUbxbj8V7n8hX8BWM0iMtPxsE1o3QSvcX6PpdnrRkdSG
13BXrQetIbrH3oZFeBEnLR6C9OFFrm5V5liK3+Pol10TBi10N1ZHB6YoECNgrxOB5FrY2uOH7ViX
toWdzJTLzA4WFgVz2cKnMm9VgjkIiWy7wJYk02KHbw2lkJSKBmP0ASZmTTQVUScD0sAMKZIxAa7a
f6QFYyU9gWTetGk6+FSKKoImaRyYdQ3VVaEQFwChRuJa5+0X2LbBEcofbq2QPktY2WD+lHG5E6C7
Kaw3M8Ifl9F15Xp49p7KbpUSm6y2t4zhYE01rLofs7FT2f1dPCzFO2Mw2xXABUgIrmvC4nERVDnJ
X2ff2OPdjOgE9I0bytQwK5S/t8kgoCoIAGx6f4LujmiPUbGYbcoAQKPrGqx3TjfF+Z7FCm4gOz0q
MOyfj5EJx6BZzTqbENMvQPEcj64+HRZp+qfb5iOeueCgtwf3ZepgxniXFIW46nELETkm9Qkk3tl3
UAtgWU19jHsGe8oWGDRj9kEXzSHOwjAxu7WwyaUdAxKv9GrnIB7s1R0XRYPzW3KxyQAouJ87RlZW
to5uhXUOAM8YZgMpcvOGbNSidtdyecXOKaawBNYDt/4ucTriPcf8NBYe/AVZbSXGSmV3c1Fd9W6D
kR+MDGqhXNX2CZGRSULf5zegr3+5h9eHTYOPr72M0dj0bXFvGeTa/MM6jo+6/x2w0/xLF32H7e8w
3Us4HqFOy1+GO3cCtrB/WcfLHvqZmFnIOFfA2hqatwPbwLXcsyTU15RDVftWlNLjtOZzEv8kBjFR
07MLety58XlC2s6IIaKmMrnIrK/H9oBHVVGIWJhZRuRGQXsgxIvvTtEAcSCJtPUA00aEahOpZ7VC
ZccF6cIZ90xKEDhlybsB+qLNMZMuJHYQroU0WTMlaVR9g3cQc1G8Ba3mhXkM72zAxCMB1K2d7jWw
udr4QHM9H7X02yKNALLDpIoTeevdotqHhgh/pzxLalZX/5c4pAwMT1C/mcuHWcxUNjxBNI7jsyxa
x744pvPdxgx/6mI/kCZUEB8pqceYAqofnn4XquUARcYv13HobHWwhMyoV8Al8lg87yg9rsraSCgD
7YKSpiHrd0IlRuOrZy3nLRa6w753g6NsfKX+a+hJq/TZGe2tZ3WvEQyNSGvPhOwu2hg/9YkzJ/Dg
EWn4/LGwcs25aBNimncnhTaC3oIH58AIsgmtKWJE++AyjvdH5RIQOKfFF0ch96M++NE1CD1kGRfX
PmRTerYda6FzGY20osKJ6MqfWI2J72w2c9k8+7OBhRGkU3s1xNeGXwrLUHphQTWQ/OkDYR1OQOs1
hxtnCg+c+EvpFxVg9nQ+W7SvGMBb+PA5A6NPmPVFY6xwgFoLuYFzw1anQ2nr214Lj3paHsSaY1ax
rghxPlSarfws+Xup4OQG51KlVlJRTkulH4f/zUp2mgjmGBLY9TwMIXTUlr5Jnd+521saGapyML7O
M5FjLhLb0mTeCL+mUxYdzK5a8x7bVrYXPkxiHlLBthrDY5cc9OCVHrj2oB0LYIxJUrSeIxcxO4S1
5tYl/QfLwiHn3I+HG9w3BH/ZqncMTBWUZyAPEFWp7okIF8P8kbZGRXwpqEEGRwaNKIrRzH7HFBo9
/apEaIpMENG+T6qmiQvF56hBIGOSpyH44Dso5LUa6KaxWBjn6eRk+sJp+rMZZfAOUJbTmmNWWTFO
VI0bFWHtV4t/lh1DigTbgdem6iDgvGff6zfYptgNEjK33DBsc4BIqBOYplHcj+gG5P8/8lGqfc5C
hCcMmdqiMwrpROqdbrqHdjSujFbkHAB38PE5HBpcZOqrM160V4uEBRXX+hGiD6uLmjHvPxgkl1O5
UtqcOu/F4qQEGJf6nyHSMrD/A/PpGQ1gJxCRLleoPhfkdwwNOGOYqQDKKXOxNLC3JabiyYAB0vrM
q6Ori06kqHTAwXkzaN268Thbl+IMZmJlJSbPmY7Qq90LNYG4gBqkc8L/waOeRyuTlCp0Lhl7SIPE
9G8BRiRjM6c51MnbYy6UUP/yCKkZgxGdA16cF7wXuDZIgkZYETML1OkhxbdSyGoyMmdlkIMUU0oq
gtNxR6Mucknw7Mwr5NWNUtG8usw5IOrbROOwyI33BFWpDIkinil9yKIPvrsGX4ngm7pvxiWJZiLO
kHDASEsrqiZ+N6VbzAkZPwwZOh0/NigTCNdgSWLFiSVA6f1rmZqG6FKEw5BjV5uwSMQXVxlPsme4
tsTHn2ABh1M8Npg6wFyz1Rth1qL3nQxoSva75mMhzb/GwOXgUwB2JOcM35Abqdk4moVh53D9Fsxu
3NljpFG/CmHOY4WkXYy9WXLJiUL3pGd79FJ8RmnvQ0gFH5K6nRNxWiOtt5Z+8cGF+ECoOmJGkaLH
k/ieHrEAlWhmIUDwU2cj3cXaR8noSmzjudlklCzMGBkD9n29LyT7I7/JTFHQ2xn5nPAJIhZdxBH9
4CZrfAk4DlO2T3kLzDFs62tC2SjYKKzbKT/LsUDjaeFJqNX7Znwrwi1HDGcsc+UE+y5CdHvrnSNH
WNhgY+PIUKIGraXYMbJv6TDD4t2LP/LaXDkmS5nhATlbKjQ0rsU+YAjQ7kvn26vyS463QBObT52d
YMUPs4Zihj6BClnafcZTqkEv95zqPe78omIWc2uPnyRWpLQJakLw4LwR8QMEcqYXFbuOit4PyDRB
NpRkZEB42KrmzlKMlFko4ghtAYzM8z8jMxH4aOjFYC5aXwJ2G4oDAy+HJYhLg7ruscpyGEq4GZME
zEKkurCNPbJQxWhfowIXluis+xtoBLCP3mQ64GCCJQOGOfFIvoRzg52GyjtO1ty/zXQFnUBSKB5Z
M/ypzPDXI8IRNzv4CibaPTaKrEq0/YIOCwws1f9wyv1zzAABFHQz4NAkQ3c5y1kkwiuT/6WLXRWH
8aimFykVndk/jrgNIxUeiAIqt2RePgvCCcrBY0iqDw46yQ2Jm91QHMhfoe9UWVjSEoqLRm16q36w
sez6ixnEsAjhy4IEjjZaNesvQB8Q4S04xpgP0F1j9OfAaw2iu1KwxKipW8vYUctRe9JYxERtG70o
ynQVcLxl+qxh/j1gMjEdFP0Dt5fngAkssimKc5aX3ChC+uZ8txmLNO03jEd4AQpJL2Z+5wSXHrGM
+zVntgKBUgiR2HI43Ulp9lnUPXN7QzwouesyjJA5t7ClcYIb8xHWMRQjid5i0bdMUUMQq66nJ0Pj
JL9/ou0jJqetA01ljpa1OZFb2xA9iEqo+HDDAkoQbKTOBaeupDvF3jIg341CAUhDXgcfilXSlXu8
xZDo4r5n3pi51dwD8j5wUqQsEB0Mn4v/SmeYRta4sBtsFj3EbuFdwVgR7m0MIOIxYQnDb6/49sWj
FiJC5vx4PUR0BjIDktM5by/CmiuCcuU5LW4J7jrHHuQuNP06e6fz21IMimsMpWsdW0di+rgOZ73b
gJs7PIkZfhJPZ+IzlRmCExaoxrYy0Av60x8liZQYvQObnGdnbZDAM6V7+Lg0J8bTPNIUrWSp/SjT
B5zuhQtbhUAtjlo72FrdhXXPPqAPst4DzgLYmwIhzd2I6y33bntnaXnIliAlgbvzgzzgXXGRTpGn
6eZbDu2CZhjTFrHT4Es4DkUdQV3IsHbrZ5wUOCIywtZfnQqe8pCSe2Kh+kSYwQVJL6wTItQdI6Ya
tTAnLzP9A/5NTyZzlDZ5F8JXeIJzuSqNnuHEt1n74s/NyvdNdD8YrevvAACQpfraOmD6AT2jIjCI
cAMz4ujB0s4ip4G90t2FclG2tAIydqCzhbYMUSjVEnAYbIBwk+bhUjgxXWOdznSwOna5LI1HYBGN
uhvjwISsn9QD6U9xC8DXCMtVRjLVO5e+kDH5ZDnsMk2hWJQ8MYwLkmvNouUlm9j4z7a6KyyDOpyp
2ztWWrBKVlEUrjVEL7XuLXiFGttRRifMYyzNw+jsCs/cwHSTvLW6/6viQ+k/D8pnAMO6/wKhk2pG
xhLS4UoFQDspvyE9IqTmIviWA2GAFwVbiMUu53g7l98PVh7IjY0UzroBWnEfUmMUdBFs0kYjsr1Z
yXioqU/Mqh6FodxsNa0TQxqYd3QoQo0fEfOZCRwt5ug9QDUjOmlpWE8olIporc3/5KLEzI0PFUJ+
htQpoElMisyM32GbXhT+IHYi1fYt1oKMLzhjDTdgUNFs1fRslVfwNp/B5pAtarz+EN7aCuE2H3Ax
Fy54dz2R+iC8mRNca0LRzrH7L7I/85ZZMz0wD2GGU5GhWJ3Ht4zpBW+RebpcO1hi+MPbqPFODkq0
8/6rR9xjxcuWA856k7eh9wrlqoGpIZOXOVin4vwdpXzyp+a9pKA35BUhddAw5sb6XIAaBkcaNGxM
HgQjj4bXPP8tsdwXsQRWNUUdcED2cpPACvBLgI70CnkWPl+DC98cEz8oMNskMXcWBslTK4MoCc0T
HYSGDYNwuQEeZdOK969At6g52fmdTX3ZYW9kQDZiqtK1Ky3V1pBQejX+EUTW6dSdjOknlQSe9jJ0
sJqzbzwTN4bRPxCWdE7fDIhKzIxCvIJzzI2jtRJ8ylkc4lnaZO9FZy8SDsuqQNSixSQA/M0B7qU3
mVCC40V9jM3gexq+GfVdNeAO8Qp4SJAwZEvJX3cjwaF2hxDhXQ5XjunVEChfwsQQuci4L2pivIQc
m1RfPYIEyCmjg51DzWQYb9yM38ZfTQb/tsU7BSYaQNDshygnyLwqLYgF3YN9TwVbBBT6zDJDvb2N
Sgi7hfvTHl8LuDR6uY+TDXcMCx3I63HWjr2z7kYg1l2JrZg9AulH58GITmlgrFLhnXdgVuz+ARyY
8TkkDPh34v9T3lTq5r6OUF2VO05523NgG/P+bBJr4b7i0zH3dDAlog1o3y+A89wr1rhVrW3KThpn
aGdDidrBpqigK7bfS8qsurMW8eA+OSn8AsSY8vvO9n+FztnuvE1o39HdQehtWPGTf2YwuDR7ON4d
fv1i8Yy5kQnriEnc0GsLhn8i5EjcF7vdSqNSFVc/SXbtEKFuONaQ8kn28JL8q4YfGBvUB1zvft6i
ORieilpjjIpSGOaUU9gfOozvyEGLRE3WviiWsjbnnyZTmVYyvGzuKcCjho4SvUBT59Dgo6XKzgL5
d9qbikdv3N3aWL1RGLTTKRn7pRUy3y52fd+Lz6h9BUHPzFNRtSs9qi5zofdIvClMeDDUlx75RqXH
2p1OPr7BCZC5S75YMN880qXLS1n0HM7g2sa1Rs3sqs9pB4VEgQTG+Tzvi2akmHhRUBO5vr7AaKsO
//UV3J1oXKpoPrAR8pgqRulx8kFG5jN1+0qLzKvpmdtwvPotNYcRKW+KcaEMwbHY+wrG/F/QHqqy
e3Z9Y18mm0Yn9xQtUxCRNYBlQZKjfsP/jC7c5K3lqbFo1T9u5oA0FQ+epIy1pj56CeE+DMY2DdJD
OmRrnkTdgLFCGrBa8uowhRIMXyqNwIzJnDrX5X9gBImpfmf4m6nzvO7RtgAxrjsLDzIbhy2ut14m
KgyCuAQYNW4cSPmdlaOCoK0l/CBhBmc2h4Q8DlkuUWAtZ1yKG+YUhafthsB4Ju9ybuGB8HI5/Dei
Roya/J/W70g32dsE6gkpk9bRgVwYBP+cHJ94WqBq7tZt3Z/rVMuw6vSxZHbWJZNWld++6J1TBGJa
Y+IS0fuK5Y6BfQdHpac8dY15jKhAJ2a6s9YDyxM/VdrDl9h5cCCsK9/cxsFv0sDwqjrzOJqvKVWv
B6FLRThSpfWzygTBDZuMUU/6DFim57TMhYf3mU3uHiQFWoDMLnddpZ5Uv/z1JmdPTXtoO7Q0S2Lt
8IlLF8Fxigm8Onjx8BS5sAJ1/93FdzdHl6nNHhPFft266lHX9U82jBvS7cfza9b258ANTkEBGX/q
7XOXopWxKI+0hcF31HE2UvHHUYPxI+sZiKjLPlZ+TEtHnKp9zHX/NnKkpN1dui7Ry3K1t4lxNzt1
zesPvLsPgKOZyoudDherRVbMNpobdwV8g5FRcBnM2VjWlbKOgDoo6v4y/Agc/Ru0GMVN377U9j9t
3hJX7Nd3DO6fhM/rdsmLgBeNrz4XYFLWeIfuTJKR+Vzl/bZr051Dq+ExkqXAUREjzRb+P0BuGfW2
rWyLXuWbzP/67kO3eMaMrZjV2KMOIsFKQ1kS32U4OnJXSaXQuKS2GOdm7hdFoWFBLTEvt9o+zZyd
qX0btDtD2npkMaNR5DIcZdSfgT5+GJKhxdLRlWIfli0nILIsLGfqVwdKrHbzskckc/vZ8pIV/2CL
yRSIrmoP7z0HiZkzZefQG/AFfuBQA9bbIApY9Kq0jDTj+rgZ0mgd83+5PEfwUtuFkXTMM+U/y69e
oDbK9GCV4BOmxcVOhNJFuNdZOiMotF4dU/PbLaGTGt+dsZ61n948KaySAdAv/LLB/jCSsSZ/Ncze
0cJNdyq+Kc85TxMcXcMxPgSYb1PJyBCmMtJj5f1CRQdeDmhS6wW0qM7T2WloZeDpSknAzAvyfcRW
+n+eewX2Z3DOJ5O/KJJglZsT24GAmZqfM1kWIYqkb0NURDoktaXOEAla8r4YMLZgwKFCgsOSGode
7WWujCVzI9+jLh+bY1qOZw8wZ0CJ5HjEqu8itrlXNlhsOjElGFDD3KAhw6QNfSfmL0uu50Ab9kGv
7Tz3b4w/yAwr4LhYuXmUanMgHC4KPin6cucnBJGLUW35iY6UdYJXDbOH7AA2TxeVS49dLdx0rfaf
c+6TibUsCixpkbPUobrgYumv6BcARF2MFDXzzeCyiulkKLYYT/kMwvthILU5kNBs6FkhNsmMdRHJ
Z2etfUlhc2MybuPaYgnBd4zWwbXqj/V4yLhlQ+tOioOKa3dGlgS9mDGN5KZyzJMio4xQXdpqMygG
akCeAENri8JXO1TeOkwPSPM8WLJ0/cbWGn+EWZwWePHtqgpGV+fhDPTNDY8SlSfI0Wo1NJm0vIpz
58OViJcjLgYqcLBFyKQMAiVLB3+3RRpcs+kSKJCyDOWiUD7Wof6co7YQod8MmIBkVtS9A8iQCONn
9SR4g9UGz3HVHQ0oHR1XPZ5VxH+NIPkh36pp0lfVQ/BTJrhG35Enjh582iACTSHtgZHWXb+D3Vc9
jRQ0Fe5n45J2a8o4YOpRuZujthOY2OSjFwweEA9REtOGos+ciw0+WrwtIE8vEqJMDPVk2NoxnGxR
Go0FjA3wmZZGH3MN3qgMhWToBb7pEojxLNzcpouZ3YpDNBqfDQhyBpKE1oiDo8OpW8hXRH1TiEr7
nQJUtnxMWx3fhMTOsWjq+Y4WI+UwC610hyQsnMfjaH/JxNzuun09lO9Shz/w3888p8ysDXVlw7ul
teoYBTsU75TI4HIA+Xg7CLUkV9qT4KsAajpOZw68B+QRxDWKsItNXNGc8BHt7BuUVpYTBDdcETOH
gRhxORAY08hbj0wYamhBKjkBZa9JR4IVhxtNn7lpI0nsloLjAOe02RvVpPjHwvJYamT8wCaBj5QU
3MNwlKrf3gFCBZ+FHCEmSY3x7qJVBolB36MYJvGTIEzc4ZaE8AiUguXWGFG3BlfV/Sj/6wGpwNx5
L3JxD/CKUjBjoa8KRAbY6OI3Q6vGHS4CIPHUofsLtWtIWDxipDDAvgnoCgEYpZ3Ab80Y0r9Q8VV7
jx7LwFttVP9s2mNLAZGbr6+je4TB0GSHmPmpEArg4fnGaxjH64w+bFIiQRQfeJTxgvU7HaaMZSF5
8CMcXPNgdGJuiE15yMDOu+cJSWwEXAcnQ4EX1X8B9quDxdiQzxfFq6B8lTWTtngi/crFBOtp4kF6
2nuK45JcosWdDwaXFUg/HB4dvFgOCg1HLE6Cs7xsnyBWECFsZqSV+B/pDhyWs6ZZq4y5opj0JY0z
V7/S9NbmHRLL/H8knddu69YShp+IAHu5tSSqW7Zsud0Qbpu9dz59vnEuDhIgOTu2RK4181dOt9l5
Q3ZTUMSAaG/XWwoE5M0ASAFAMKrxSDDvyuQkFPTZuqKuT5dHx772DBxQabxSKZ4R6kAVrNomNMls
0X9N3ER1K5urVeMC9Sq/5gEQEE5IzXGLf4j0ig4cqTvpaMRCnb22JCRNKBx+GIS4dUnUANSzrve7
SvuSUs2Zpa9egDKXO02i9hB4sr0JxADeIPYUkZ4pTbIDLfxxlbe5hLSCK1G8XZL6CHDsTr0j3mpj
J+afhSlmP0PTFKOUchFGOoiKCR+ARBH/UtKJD+gs1sZabqTOuJa4GplG5PTTsrOMBESx+qMB5t/c
cALoIeGsAEdajZvIaM6mgtspZXu1xA8qkzlMGUegCwEoll9WUkj/EDIKh2wOvQJM1iPgnWe/SXce
GYqi0HfSccduD0ov/iZWK5ChZfyJre+cYrwZ5JKqBbd9NQnDEGmMA52wmOtE/1mMq0ikVFADtIDA
JgVKOVzrZOjMSYMCveVlAc+tqZngs0wR4TGVu5Qu2+4ao0EWvo4Fn6+4tkRhJCw5ayZ/ECs1iFNJ
Mq+270DCVOqJ8774nsxuXZMolW5E80r0l9VdGUpD49PMPkYT7p8FUBoUs1sF99Qg07D3ek6nXrzu
7OccE55uDXwI32ni4Itj5MtrEpkO5J2sxyrx62gzJ8SXLL4zxOgjMak3031vFHsRcywk3+QOP6FC
5RCIZyQeTQ5ntqhVLqOM8ovPSYByGMm/wCIWF9qTOEdYg0zHpd3rWxKMUrHKwPpYnXY2b3aF3Yqg
uzqtUUERT5gSeXno0Z0v9XlGprMUOq5/cLIg2KkYK8QxKfqNwqCyhCJeTg2SafjEcIK9NeBhi05I
JLYcA7kaVWxkgGPMETg2cwhTea4brsrmQarJS8SEonS8Dxzj1DxHnbKHuxu5qt3R2sk7aVc3ndtk
yQ2aBPblfBjvbTKdcnIhUfR1i4NDAFaEL1YD3/jr/cRiYU+/U/2LJiJuCbaBi2I2kj/VaCiwxAxR
MO+Mw2dWv7cUYiMCQuJiM1joxKi5EGrkiAILt46k8h2EqwoQEfJsqTR8ihOYYTChVM9Oh3WRQBoT
GhDlV4c0i1xkz8qDNr26bcVD5sDeHWT2wMO1hgaZonVrPwuV2b10EI0u+TWm55E1zgzVkQZkiRmO
BDERp7jZ2iYZQORSvEoCzErWgnzDfErRpGwrRE8MnKj17mTuifG3nphx57o8TRRftRwJvE8O0so5
uDGptTAjo6MSZ4Xul2gCL22vS8hQxHEEi49oVfBPG9RI7y1qcg4hD/Ec08IJUKvwG5SsekIC9dve
6o8cThG+2Sr6HUvMtt3B451NQXCYRso5O/JYJLiOhIWzs0/D/TR5KeWD4xgXXqnLWPta9wTtKwij
Nmp3k35HitZAMA0t0g1pUIt1ZVZG6TfxYxBbmvTnui3fteiKJCQKhls6XzIys8K5OyFBLtOt1QdH
I+DFWud6wVzBGeDxZO8VTz0wXaR0wfA0i4MMl726MkYeTE/8BY8xncJB0/nB2L4MTcMuRHlKdVAx
OUASmc58n/TdYSrGo3DD+m0Jsh0+Ie4WXn6ROWKAzonEEUlTSF2SEn+kEC8SBroYw0HP6ega0alW
8+9sDaSN03ydGL6nhFTxEf7AFh91wcZW/R75UGRphLri3CERwA4oRE0zZrH2fs7UPYovyH/S5tDs
IqOrCTfmF9I7fGAqhq0PYza3HnC3FPZFVntqDRflGjYDcAIEtbjkVnVZ+7lLMgugpq2d8hjg0dhX
+HG8lPYBFd4CLZCHI8P+WJZ5JXpPjr4Sbho6RDPL52kC1Awhy0cb+rFbIUijgYkmDAX1vuU8WkOz
5VgwGURGlYp499hHb6KIiZP8GIUvU/BcGtUulQjJ4NfigpI8BzIti46Md9llIw447E/llJ0W7QL/
ObgrD0jU0Wg0DTlNw5WYJesJzeX4klZftjauDTRHOoYXeVfMsN4siOUXK9qmXkBZJBQZb2NOZEjO
AjNBIXsAKHrlKzmXRO8XNk6ltU6CcOxzvgJBj9yItXUNT9O852bU+vuFjJLM113gDZf6UTowMJUD
opYyhvb+gEXHy/ptyk2IjWATJuODcNU5uTFS1VBMvc9bWyYQzmjbupeZ1DSpaspIFin1TciXt1C0
J204xMxoDarEFj8BFC4ER/lisYp4WbChh6SYWQJxFHE9aIRlAC9p47GXFcVKV3WEeoN1fTJ1VPYs
y84j4xHjKQcNVTUOiHMCjNh+9yTQj3z04PMNbScUoXGC620KwgMBvXCKlkcxmXKJY9I/h5g5Eovx
zjAOirPzZv9PpQGj1xM+TE9eRveEM62Ix1ml6UuS1Os2Nvbz4vg6kYcBz5R8axkyP7f51ZVNXwZ3
MgP1abyhT5fkLAJeFYX4M+zFnHqkotTj80BXAxevA6hpqScEbZ95ExzFqNouxT8toxiakNggvIYp
cqysO/KbovjSSzI61bXAJQazeFh9eojbHBKPcPuFsqO5j4oJTUtyEnlGGPfRoQmRfDO0/q0fTXQh
xAWitM3s57FvV4te3ms1dggOM8fQNvnbVH9NubbJiBUaOufKrCppVksx+Fp4E7fB4vyyknQu/X2u
B9C+E1V7a0O+W+295CFBWbhs0SicZEQiSG2txv2Bt36VJ9ShkkdN+iCAjR4jluE30dh4Mhok5LOc
2R8qxTokQBmS5mOl/5bxppK7XPY/zeA+NFxXxPx1rQJ4SrFV8eSE3km+M4/LYiCOSvIhrKb/EXOL
SQlLv1eonHPuh4SZMztEzrN2z0WSpGhWOENhPYOWup0b9PiERRp1m+jL/+SBzXpKXu35jahTGPZd
C7jDSCVDO+trQyWsnIYcWTrpEDCmDvUlCBoz1T4Xxniq9fKjCbmPz3/xnWF9LUiLbVOs1CLw1cv4
sUug0DnZGm3L9EHKIpc7yM+lm15aYNHUpu0AX7SLhCRCMiLfkpeNvjjLoa2Y3Qs+P7kx8J9HmraB
hSZHHkVzdLLGAwcueWWB7w2mry7J19RMKAANclZgbGOKkPChF0czsFap8VxhiLKteZexcY/k9EsW
lBG+cLtze8dEsJFsONY3W6LoWc409KAKk3SugzepO5vJFqG0SZ7RvxYtpAeCEu0Slypm/WYoyCx4
5Uq+1m0WnovqpYjgJdickLwZJD1JBTIXMKuOoT84IPw8YVLz7U7hVdX7Iwglmh2ZK9jBP7nawXzk
BRGQDj/MyHsHMdhhv+1V8yAvZBQmvkHwVseUlKCmgh/Nwdh6SyOR71dHf12Ajrs7ainTtKMz9nsa
HmzF90qbs2UkAWZVRL7SPnt678P24HbFzD0kN38E/fyLAmJ0QOwhKQVEiRpKeDKTkpTzbC8i6o4M
RY62yMbfzeNE5spWG7NjRFBtk86vZXeeqSMzOaKQTmc86WqX7/7y0cB3SmBxycsOIFA6SNa838hV
rCr/pK9H/LAOiUWCr/YDcTTQ7wQzS1RESrRUND04LDxSj4HrBpn3UUQh9m9CpzRVUoTKVf/kdHdB
ewTjIHrFiSoAHxR7NRmf46rhBu6y+EKvBvCbk25px/nYud4z6omq+8novKtYSNln4oLPxJbAscCj
kaTdy96uI0pTlfCrDRDO+d67QyF9DVfLU8XRg5KXK7Lp1xYfxRh7H80CIdMbG9P4idIdNwgNpoek
fhEHyUhAsKpGe7aq1sYUDOZQt9h0q4uYJWXLGSBtobK7WvsWm7XBconiQ9wgS4r6iHbJHw3BHIly
cWJgzOh9iXMTthIIYIbvGnaxq2wUHEzFspnUGTaaig9EKC5xG0dldi9MUn8Z9ktqPI3Z2SDqTQR2
FCR23bpVPWY9HSHDQGRAlK0Xnuqsi0CCNZKV5Lf5EH86sCqzHvu5+q8QsaCI40EFF/QZc4lWFeRC
Un+iiZcSEWOSXnm5zMI9t9Xki6Rba2uYZb5yLvI5mr70xd3b3q0BA+c6iwjNp8ss1ZRTuK7Sb2CR
itmz3yxcqB3CkXI/W9nOqrzPgi5Q9SD+JSX4qvtvWaFVQp8LchuMG216ln6cyVJvdYafHMVFxahP
Tl4BHARnW2fjRpumS6ynBysDa59/9DG4NN65L8xdY/ZnPNdJuyLXlGxhazs2wQ9WkDDRnkLeR89x
8V06z9nJQPOp2fWxszyKJL+o8Y1t5aiPQP8BchR88TbBSRnKCmll6eLocWCBA+H9C5CLoP56tjLU
ZSReRrJhaWAxxTodhqNQYsqug5sfQfMBjQatR24M1jVyFtNhSStEwfs141JoPrP4xzT6fUSQwWJt
OuXiKb9tAHxtsUcyujIRSZJvYm6675wPQSErF91qYyNbBZIM60tb1e+iVRsHlPRDx82OfNZ7F8EH
Eq5htI5ol3YRYGTMRDre5GWOIuNMBoRqQuozeUUMlj3gB9oKkewagBGqtiLobnjF6QNedIsaSYua
8FVqXeU7gfc5sCuKEqAu5k1nQutTQM44xD36UgVP0u7QdRStiHzxps1Qb73z0sNlufDR4I4pMjZr
Sm/w/OeYwCWED1U6Eu1w1cmVBuholOLceSlG8njN/MGNshTEbzFxWODpqqVtlUpdm3W9rbOrzn6D
8lHLix15dZ2iHMnYJj+qE7kjAxT5EyKmBEuy85AyGHJIty6TQ1icq7qh4xh2o/vqGyji6E4hYjPE
phDyBw7xriU9a9ZpYq+nl9AonwT7HvnHna4dVDDFitK0Zth30IDko2bPWMRfGZY9ThCTA0EOJdkW
2H/FUMncDZg6oSQqNB2kkiYRWXaxt1nFKUfiA4hCt0eClnEsvJ0SzYg/gDCqN6cMSIGAQpA83OGa
9BTrjTdPfzPJzqH+zKawsy32jWet+4SIM0laGjcFMjtNK/Ca2IeEKYjDlGegWXC3gmVXpNg4Q3ou
lpCP8qOO2PiRAzT191gNjNy8pkCOLrpqhB5aZK/Uksg4xs0IDBQ+tIwPbsC6o7O6u1KiJe7jUBrM
PC5fKI46XiCzrxDt24kna6neu4Zs7WVTWMbdaGUPYgysFctny0GpgEoFa00CVvUmy0XTjvcqXqtp
pPWRkADD2o/tj9yw3DXcFyRncnSJyod5fk5JeZyhKphIgI1HD9FuxNHFaaKTjDkpd0aFQb0kSJ9e
TccOfc/Y2/F375zq+LP5tIPHPPhye53IrfpOHXpCFSPfQyvsN5koUrlIjeo8hBTC1LQG/kRRQc4z
ArD212E0TaJkIz9ald08PpPWQDQY9ugT6E2BPemh6zhmwM/Fa1byw5FIJjDItFj3Fs4JDd8DzZ7M
PMhQJEKBuiaRLAKEGry58/gJXqDXooPkw+daszheRXkGf692BKU7B0xItUJdMKFFVJ1Fn2lyz71L
rVxI/NBNtXV/+DIRYjL+1LsTmvYcSRIvV8yMUjdbjZ9mRrcxcfHxY0T9p5cV/qgoftIMG0bNHGXv
MN+q4kmrHiLnyPhBQ6Bw+eC7YUlyFXd/BGnX0UO2jBXma2WXIhwE1xTMXcDSWZxKRPvmx9DjgwQ6
74l9onshRHDGf0PcUywGO9d+ciHgemBW9dw+JygjXA3Y16RLIXq0Aetzqu0mfpEUeQXvE2NBqSto
Bn8A72iMMftiK3Elf2JTZU3mEiFRaic2z0fXvfXRtwzr7EGY3VAZkmgrbgmiCxEdDul4mcefItCA
xF7NYRXQ3MgiZAYGZzTKf7KgYI4KkGdEhSjQ5xi32EvWVAjVc1qkkKSqmqQHhCnXdO5xoUnYB5G7
NGpya5ItjsWOD65zhjuFSPam/JXw7dF1/YpUDoSCEZnKaAtRIxk2t6ADVcYjvply0kG5ssEt0tnb
iYhD+rNAKp3eWWtEb4GaEkcIlsa0BgU5M4qk4ZcbE5iMu8w8L8KCUx3eWpgR2qvY0wgcJ5RyiSAx
fBGno28UFBkxOEBRUG0Fuzei4q50q6PaPUoqBH/QHzrDJqhwm4kiW5iHCP+j9UwCxl7GOz5dKWDt
7EfIAoDAGfFUg6IMCpkX1yRugLdY7Lcc3jpVFlr7W0y2H2KexrDWE/jmcYS2zUkSGLLtjEwJLR16
8BeU1KSLKqm7T1ExobgP9R3PLAJ9cCaonmHu7+kcZR2svfOMTEOAN6L6mLXk2bESLkCieEYbAj7c
wAlS5tIC4ss3az3GCI8Gpnbt6hEE2VnqvYQkafPx73qkHcPD15lV/0SuN9K56omfny4jEtY1+OqW
F2gm85mWFl6Rkikx4BOT9MKKyD7bHlCE/B8vvHCZ0A1WfWbBswJ52NYR5+W5cZ51Q5NFRHJxLPVL
y6BRpfoYRJuuu9p+FhND2ln+QBUgb4EPZCdnVcCQRhkI+gCUiwZBLbikfFndLEc9NTkx3TyjdqPi
GOzXHWZG4SZcvNvK8jmywIY5AmYLQA45PyIMfgJby7adwXvK1VjeUgX5t0EuUvEvy6NXsiRUx1nH
7bxhxYXgYGjQ/1UVepe+/aNVIDgnolLy6MDPRGl1BFvmAc6aeS3ZErqewAz99el5dnHXeYnfWikV
BzPCFXwGucbHbz3R+MajfOWPkFCNxl2bLIU5nSaM7DKFiA6ROK7Y4mgrzmzaIR84A0gHCIb3Muss
ImjKh2KMcNghqooyItMoLQpGP0NPyeVVIwImyDBD2B0yHHailkwVf+qLi5C/kaMdFWe5XwiIz8t2
VS5PSTRtrJmoX9+ZAn5S5X62p7V4NRc1uM6YRIuufF8maBocqLCrEuMi+ThOMfJxKx/y15znK576
39RQyYMKPrWy+9eQFl5z/Q5uxTgAJUP+BacHGmN73ocVMxcBZOJccuPqwSSIsV68vUUOkD2kt7mt
fDMYKNVSr7ZuvQmuZOIIl3BWxBWojDulf3SHlzpLHvPmYg9/AkTH6N8SErd6m5zZjhB15y4zh01X
UUhStUcvdo86WgWzOdXg4aj8KAsJVk1H3vgUbyObLkrzfTBH7sl/anhfK8Aq84YjCWpz3yT/QvOm
z99hVD8aRY9TgxJ2eOrRMzY6ea0conyDWQ4tVEdbnE2wzyObU15BNbfUfvToHjqy7M2eDtgAsAcv
ZoBahQZL6t4OPGQO7Hlh7ZQp84sFgqO1duQFtAjuehZoScMtEm9d9dPaZjKItRfLSF87az5yHa/T
FvQnOJd8XToYSP4xTvNDW0IGkwg/3MFMOMvaqkBEAwwvhNhw1yTbBl9y+jrrp3K5R+N3lycf6fRE
aCc3Fdrok97upvaHhQtEg5VcNyPKrvlf/d7rsHiNSLHuS4u25lxfdhoHVNWabGVkJ1BZCwyHjRv2
zzsWMO1Q+XP+LOZR9CPeSiUarPNtUgXWSx/u5A2X1dyFGdWM96kbfXeBAbBpOmM2C5RNk98kDECz
t9xp5MhMm1S3n1rk0iEBqhWXrov71NtxLqvupfUoygRMQUbrErL4b4kvaPgVJD5MnQB+BrDhKm0p
CiLEdEDoRPBRs5/JodIAHcKE5FAOrihG8qJGHyH0I7kcR4NyoU6P74j1cMxDnfmdTEKYVHW+pB3p
dEWy05Y9ReOpgmCeAUPbOcF9Gh45KQIOKXkr65BbbuV1hG2tXD4unBIFa1TCpS1G7hcXpUzg8Uns
Y2ZMrbyiU6OSBFZ78FUQbbNafLXcNcleZ+9H4aayldQB6alrC1nhMia3wrbODM93PPVrZUZbXGUb
cl9At5TdOD01JVppvccckD1NBtGGkxoTRxLurTw8dZgO2gbrYoGyoflu3AFUu940ZKhUYJTiJZOQ
A+kGnvlc611DIpjlV9W7A0Cm4sBF7nNVkC2oKrcat6HlbnQbVZIfU4HnDpuZI4ju9FrdmMMZ1QOT
xi1TvaM7modR+9CZu2oguaE3fRKSeuVU02MgM6+JN8kAIWfAWDtWQb7ZgzsRGq2kjwqusiVTqf7z
7sJPOmqQ0TWlfpSct2RpcbIhjqDwatw36BRRbqLcuFTZ3gZ0W8I351C1xB8MmMJdmEnaqWBhQm8A
yJO0G4XQNNAtVCEE9oEvnN3wOe6vkcmw0p1M87kmXOmry0/85kN50jqOEWWXZ9iJUTVQOx+8evG1
B/Bjyggi0tDSW0YxlJ6TLgfIvAL9C8J/LiE6uBRQ8ql+bfPLbzsdnhnJBjTH7JKXZW3ve26YpXjV
oHvD3yCjyNTW1n3w7OZc+ePOINW353mzdNrmIcXDTQ0W6i2PGYbdsgBWZFQtIINspd7MdigOmyC1
jsvkbSCHI2IwJQ86ZVxlRIENVdX4Izdruow+x5hoMrF07YYKox0KABZ/cs499ai3D8Te0vImLUiI
adkRzUA5Gp1CRS1zYGSSzPZq4DNCJLauzVUcQgexVFqbRFFFcLL1QMOBbVyCX8MMlSyUBRnB00jD
Y09qTTkSA0b6mLIKVRMB1Qw+Vu5UE3/r3nTPDcO7c6piHkTGlviuaIkDCV4G8rdEozImwOFD7+fl
p+w5Y5UTEPJep8esfdURRcwIVaonJJ0+DGiO9FXCokogJ3XUVpWGBpwNO8X5kvBoxDuL3A+TNV6Y
iyl6T4xnvQdwQCsitXA94RkZUEOAVDHGZC2m1BQ1cEpSVOUd9RJ9BtcjFzXZgSOG/238wALIfolF
YqbxIaNheocWqSr1HSEoYu4u5tfGOGG9iGB5cKhp1ja1V/ltAlMJuueuOmHG7AwfdR3jIdgjSVZP
9fDaF+oqp1mGgVzpX0knzpkGZPEWdANDPcLOon5Q9eIUx+8cuZeosK9453h7yfOl09anNINYMxOW
zNmP4wLL06y1LNupdGc5aKJkijZiRP+tsc0ElPbBJDvj23OI4/EuXjn7dGAcVPuD9B27hfUo/uV1
/bJQ3myGyZNdfVv1lYQwtknQ7vleM6FTJim69G0H0aT6wPnaxb+9kwOoHlr2iHFbBwPqIk7JmP9I
vJ4s+6Qwbvwlzbk/bZXsTIyXGRcQWUJnnFVxfrqfrHe7XcfROqXBcHoyEuBa1HAoVnic5uifxhfz
YF3NCxwdEtnWeDD7lWEz2MC3P+XsuTWSRCQN5wjEgCdFkh7lbweFS2lj9MudQObmgPRcJWqENYdV
Z5BvEJuteTYGF7TWItj8JSS8Dguexc9x0IyLUy9ACJj4mBOdTfD3fv5qkBI5MTaZ+fJnI+Sh8LhE
9KXybY7gBvfqVLlEc4GluZtY24loNVPNLcKnllKIsuJHxxHQPS04/a36KHFjpC1NiFxmxWEBJ2GJ
lSyMeOcGo94OKmb3JrzYzCL2gM8Mx4l8vXbOjGYGWyhu4iGpbQeTaO4Xw9sQqeNi106YDNFgv/Zd
dGxz6HwJgNWy/iHUjrm3b+GAKGy0cKZKuIwpRBwio7xafkPPIQpw1zTbxt6qy2NtPPaWzjFDdJnz
0dfdnhVI5b+EL6hb4Ibsx2B+bwgJ8FQXnyysa7928H8r5pkt3THTHb+1YvHzmL991uMn4srlMEFs
5SgP8l2H5WvOcCJv+Z8Clk+AVUmWaRH3C08l+UiuIwks5O9FH1YN11/1z0KhJJlLYDNGwLoAxDuL
DW6sh2fisnxUJ/uRdkBxaWvtY26qa4OIuY66lMbjrMf9dg++lj1iyPOoha4dDoC7fnmpIbkt5iFy
mFOGMyAu2f0BAsWvgsKNrPAGQcLAwpG9W3iF6RRzH4psT8AFw19uUbA0ggw7/BOYDQRmiRxpaDcw
AKBfonNq+RZDJ71TrG38WBllNL6TdWugiMIE655cnLDsrzhjlHudiB0k3y01gmj6EHNN/deksPTB
34XTZTLXHYIiwxD7FUmVFY5AI/3IYTpVoF4LE2uxnbngkdmLYgKfZldaL636gd0hyyhNwe/F9MvP
BIXN2VhJgr+uEiLwa/b3SUvcIb0P8bVq903xPerMMBsQj2bZd15IuuiZDTe3r26Ws4YQhrt1iSRA
jdOEOyrrq+l9Vq9D8NI0N0IN53IHIzN799PwmqEghgSE2SZMr2cQC4aTwhMqxb40KtXVWuMzILoC
aQLq+QbCtcH34eiYKHzagMW7rqbG+U9axTQQQCQdU+S1HoWjHFUwT0v0Am/XCfp51z2Gz02wydvN
aDyMpQWsr69Hxg9oc6v/JCpNJrEMAp/9vajuK+XBbvbsY8uMWIngiRKq0lXI9WyQYXX3FkinSjIS
Y0f6gwjDTcJHI3nzuqseNuuYnBEKHUO06MRN7CbKNxV3wv+E92Mkg3UrV5pUtcgTLuyPvNlOc2+P
fgvjkB0JJ3KAHr11gIKLiQPype7GZ3aGVZNIrTjGA4p5vQdimayhOwj9bDvtyzwb/Nck6kW7sgqo
b4CbSPzKsV0HNYeJdp209MHJl9/ae0Th9vhnRW/TvShiQ9qtozZmhW0OZnRa8O0OoB1lek71j4rC
TV5dkEg9OqvegFrj7CTkH8U7TrrI244E+Bsk7axmWMM5Ni7p20KdCF6NTTdT/0FYwZaCIyshr+yA
bwPUHfoHWQqZUxqJM3K+NcZW4GTBN8VbXz7GHQVj9THBpgfyykkI5jGxvC28g4KKQ15JClLEEWwH
mt8SKS7EXbOlJ6aYnxOj3VU1MZUNDCy0ONiKgcoQHgx/Ku9mztyX+t5H+kx0StJKmNtmAZ/SKZ+K
NAeEm4Yj+z62JvKHgoueSRdQv+ly0KFCu3DJrGy32nRu5N11ETiZ52vE7w3ZLqCk2+B8sixyJnER
p9sCdk41AzgoZd63IzlyKlw5+UekiQnzzYwh6v84DIDecXarG9q/PiL7xU73ISNgih6jcdUNHcgK
ShTqQt7c3uL2SfY28ZV6mF8T81/a/bZcTUa+kwGwCpXP3rIvBXBkPiMJLN94EwOF595AzqjSXrhN
oX3sfV2m++LcJpeuu+hg/Lng2/WlI5aYWDnF6I81wPGID7ACPxCOB2C4Hu7sYdjJTJSm/wz2rIZb
M6lYxhMC4XW78fWGTEt2DkY/h46mnAB/nFE9N2c3f5uciRSaWwXQU3kCoCTfIkb9xVq1MtPgS53b
c9U4Pol0dowA7ymnOXifFZ/pbBNv/yoypJkq6r+7lGu9czCYjp9uxEXcghMRcM4uO5b6nvKWjgSP
cPsXRDt8aMgdRws7n/JOWS5CPgkoPCiE6JEWi7btWiP80DCWj0OzDtKavHhSU1j2IzAUd06+qHm4
xExiE0mDRJnS0EmwkPhLJC6xKhlFhfVJCJi3q6OH5Th8osEgO1kPQULKFIIOpJukVj0rBAwEv8H8
ldqPbnRyuK/Yhoneatz6ojQqDbba9kDCujPhpehUwiNUmN7uKHFgGSSiolQXi1YkXb9Dk9niTQ7f
4QzK7DEdaINAk1B9VPmlsL7n9jSQzGfk17Q9GuVpYfJGTkGyFQ/lV/6vLIkDe7K+S9u9s0GEWdHu
pk2Eb14nMeQd7UtqbXKFvMaN3d9ZVLJ45HTsAAUTFTo6/N0v7XEenjOINQlK09pPMQFUiuErkQnA
cO+iRox58lzurGy0kI7jseDFPv2cQ3RSIbxWc3H4hXsPO/Ijywa6R4gE2oqJ37Xja26bGzPn5UtW
+mBtQu65LN0UHurEWqRSEcrpsxa/VpwqUMdL7/kwHeiJ+f42+mCzA4gCSUlf4oH2ukNJF3sT30cW
SEHLY8thhUmN1rEr/+/aPjdDxzd64u+cehc5+5i78kMT8U9OQTPRBoTE38Xdkb8xEoWKsovuEyg5
+oPwg0H1rGl3OjpEpOnS+GfbhzrcTt3VDJgROm/jcEnLtFOk24CpBBxfsqblA2T9glhkrBE1QGyb
Ow5lXUKEkn9/We4pyXLpuG6cK7k74+PY0YrUblQiBQBOGFTs/ANDxToOMNTheK5AUwDnFfTEOS63
DlWzM+zKn7CnSwi4PiQ2p8ZJhb2BnOAhZOdXgl3bTpvRpkQBJLMaKBzNcE0L40NgurUZgYOm+eKY
xxq4w29jmgw2vTseI7PdjR3Mar2zlNeowag3HljrdqFDcH84E5OuHoKIomYyvCtr41pfM3BJI1Is
IIERJtGbN5SPOMsWUJfr/DHt9lP30y0DD4mvGMOqXk4K8SZd3JMz3ftW5uGyKQ65QkOTURzJ1RG3
CgGapCbtpH9I0vErnXmpu6Ed2hqVdjGJpQHt2XPcth2JNf3WZieB7u3az5JAzru6DS8Bu0L0KRC5
DP5A43h5C7bROp33BFGflvBotMNqTPU7x0W0fm8X1aMxTjutPicl9zhqnYChvcPY/ie8AnPgmf3z
Egz+nHJK58Z9GhyRYLNeE/+7LYu7iMoWuLma8E9to8iDMPD5fJnMRc1E5m7/5tYnk8bO+sHo3uKv
srmk6otb1Ouy+ODBkRsxFnITare234y4xESRb8B0DLQwqGgQeqf4WvjtqBU/YpLQU/YmmrTG2kNy
8jrpREyh9elWYaBdBitnV6sYWz+SKvXn5QGjIJJR+uI99d2Y+5Vkk6m4Rr1QB/hmdpGmyBvPo7s8
6QDoaK1IT3wkirSdceVQkgW5AjEjpB9ECU2MZfmZdh9zKKRJy9lATDyu8U8CJveLEvk1IKzyWLXf
VOGw+tPcXRN45OHnyPF+34f8dHr1pKr4BS5dFTFzh/ROdWtLo38DQZsotUP2Q4kEk7FGa2+zpR6S
6FFsQtp0GzTiWFBoMFWJ/g0RGoEKTJaMU9bI7nFvuDkZIGJGENc8s/swXNB0LcWXy2GLIZyQ3h6N
pvE86Hd5+DYSgf6FXcvTUXK9hO3uGij2qubFCCy8XOZR1+4h5FlxqBpm8hyhpVBdJap1LMgWS0oG
7xe1TXh8RQY1cqs6a2dAT+pwwF0MjU8hOARu6gPPJij4AhuNfz+/xR5NkLN3gSAG/NZRGAk3RRwD
SusKCgu8UDxrEHtJQMMm6RNAc1WDyHWk0wScSCLM6q59hLoscvKKCDjBctm2B/G2ovzBxBroWwnQ
k849giVsIrdIAZBAWNbQIfynNDcoSjFv5XWCz5tKB96iUuX4IWswBD1Wq+bNYhcgc52F9pjrh5g9
uQeNaSyNnkpUv5Z2UjzjgjSPHoGE8iYpCzX4oJvyMQqIr65/onavOM21mDET5XN0Jf/RbFHxoi+n
Rnm0UEmVGxuuiki9nqg8CvWGdvD1mTIJezgbPHo4Oui4DmMCuIl8bJnMQgSJHu90PfR7w0zILctX
lV6vv/Thyr+3yiv6USxk9I9WcdTKB1GZgxyKFyo/ppCZ4adlNZuo4wty0B7Y/XfXIGRwSOMpXRJ0
CsxSYMYQI4zGhf3Q4lOKGJ8U+FIlvMbk87NKdXK+GuxD1BMQCLZza9dXmCuxilwG5kOV1S7gsFd1
ynBoQCUlwKQIfKrHa0JVdlRqRNYpJEER0UTBa+PqO8vENhJlflz7xDAsDzGp4poDkRVaK+6J1eQO
5EvdN6rFzUEsO1F7RbtxvXdG35taSSNz/1JM1m4OaMnWMZ7FqMv43nI6H2I23arGQHmXaf+YsDgM
/bhLiK9Dkdf+DkQ4WtqLJ4iecVwWrs/ZPGTlFaHnxF8iPCs5wxjBfGvNAxltHnUhqGoas1kVcwJx
RKpBphQKPrH9MQkdwKlEGMSdjuGWBLIYzMuzwp2Wt5e0RidOEVKOFCu20EGG1cqsX3IY3omlQVGX
tVYjYEo4i/jZmMcdLEP8H9qJyh9UEyqKjLL7gpzcGf2G3Rmoc9MybAO/dO4hMdSXkDdH0rHniigc
lgpRWQTlJxE447TJQREq70AKA9sEMe9IisdmTfDDuiRMhX8HSlQ8FmiI27zc1CY9S+aNqHAv9H6I
ceLf+I+n81iOW0mi6BchAt5s2d6STbKbZoNoOnjv8fXvpBYvYkbSjESyARSqMm9ewyYptkRI5BUI
6qg5AqloG3SwMkvnfzPFrYtmOUJ+S+Zx0XQBlsbYUWOdIvjnUJkr1YUQhj2rR02rglPI+D/u721w
0rLgauEjmuM42hogAh6RFNi/AO4Ij2OO/uIUI3horxYfIpN5g1qscsyySw0j8lVrca6V42qq4yU1
Uh4865VL0nm5LJimp9Epx5iiZ8iOxLoD7wLJRz0/Yzup8oAlAVBkMCSYxIj2BsNdtxG9HR+R0ZR4
7sECjyBQD2JoyZHrurS/5siEF3Jk+JYaM1QYBpp4xsmm68HHZp4IzKHOxI+9jsyXYID0qPs0LNsB
sbcqd09cysSvGvosB1LNAKzqEOphUQSRvwT3/g5wpNIqEmqG7EEMSZHCiMEdCyBHAwO/YGweG+NR
uC3ogiYCSOEPdFG3Mv2PInrzyJ7p609CC0n4QtuhfmJ+ZGJBABlLqTLSmZiZ0LOniKRS6tz2TVAs
u4IPETQPBubs0jjYAFtENXTUPgZ7h/0i+qgpuFjjpuVNZoPNketRphrBXxk8RhFsifgfhzTmre1p
dYO+gayPNq0PvilypclkZzKdk5jvINGOQaZps/38Rrf06DRQGPA0bxBNx2iXQHQjjPiR77ZGxmCH
kUayd51/s3HfbZAZV2v0mgGtHaYCg+stmxifS55ABFQirJHMbw+dYa5ZUeItpIYbtrqifQXAUJho
dWawVYF7FLApI+M59ZLkQqxewHk+HkslfIkZgczoSRC7ht5NDixh37Nf6M3ZwI5BKTUsklhNLseP
PwC9EXkAtGbB1w+dDnYBWVAAy5CRxKGIa0jgZJtUAWxjYnlvMfYPdJhYGNGqkHKKbDzDyk8KT4hF
nksx2XG24mKYTvt7aFdbKAFTHzw40GjK/pXn3tOXDXwbDi5tJqrinAY9KAP59eWlx5qnA+bH44ms
71y7pOyxk3LX9AspAqn6EiqwxGC7dhvdP1XhIdR3Tv/Xz8ipx4fE6V5C21h1SbPXYpzanv+ByiMo
DHei5DZmxUTsG1QfBGLZkGMwuaejn+NuLYFVAncwZWAKVWAQkjHTsLl6XE1541DjE9OGiUFnkvIi
1EZdQxY8P6bBM9YreCExl7ArHCUVDzsf+HnxDTF+FuSXlCNf9lyTjAheOGwJkdy0N08Ype3dW82z
x0ayDIG0hmoAGP3gY5XIDGMH2syk3oSOR4T3XlVmcUqqgag1GkLNe/dMGhyFdAsL0I5Sw4fmMo0W
XtrpW1cD+UyvuYX7AfYYUY+zA5g84vx/kcKA1K3Glt0+VW7EaV2IlnEPeRKLeQTpkRQgbD9lOy3F
zrqyLzUm8M784IkMkXC4lIbXrmHpMVpKsx8uP5/hiEJFIl9ZsfdRNW20g2Xusu5UeNd0/lTIGvQ/
ptAmV8he1t2b5w3riOo2dX5T57Mcn0Dl8FzswKeT5Mc6jMvMx4XppGCOmjDN4HRrsFezSDHxTBS1
IfAqCqWbVb+L82vCIFkdtkQPwkrkIGDDUvuTDn26rgt8uPAYtq0n2AA9M5IyyNEHDPhUNeSqv0mk
On8TkkoZjtrWtJ89NYSzcrWcE/Mxyhfk9ER8mr8etRLpwMuhad5aclUi4nimptkEWKDnWF1ZVDWE
qL/KW93l/qby2GRMZH5YX/tfirbWceNDlaQfJ9VeODg/mnBwhdY1wJwm5oAi5FQ29qbzn+Vr4eVB
UJvyfOXxwnus0ZY5BJdX1L+8FHyoTox0QypJ9cLgIMXKtoNbvABQvRTeB64QM5NZgrgAzGuE+xGL
WpsENSTyIsc/bQaopQyR7VW7gXaIWawgPMjEfdAEkg7oeuxmMZgp/g4U+NWFxtuV7vPAdllbH1Z7
RyPH2iqhsYUEwoj5K1zedaGbvJaf0kN4EzlShJLGZ7qTRaucMgGyUQ+itQ+9L9sPjnWDbIgHwVVg
KSa8goy5mdulewgp4A4w0Jhy2lQasiNj5i8WskQLQmhQeHv4GptyAg4XelOA2g3aqCorsEkXug7t
83iYPMhHoJtg9TqcRyLKKwpDBWQU7kVJGSvU3jrfJBFuTHiGN/Di8R2CNgM9YHCe3Wo5ARy5drT0
nvh53t02v/gg4oiIvdUUfVk4PGFlyJOxqZNEM4JgXQw9+a3FwNQFqlKnbEutoADZIo9Ia2fJXFeV
dKO1Xa4GeGgDoLwy5i+zXr9ETE2btFrjVUL9+uopiFs7xvndTXKEJCvEBf+gc2Tw6KHiyAi1EUI8
dVEHx1lvnYXv1c9190mBIXM+hn9l9ifxKJa6kYWv8RW8idmd3UXOfV3fZuWIEpWWldUsyKhF/vKc
M+RPL7qXMFtQ64P0y5yn+nNcpxRynFDjtdZfTPsS2Rk6vjWUoU1nlyjIaVYyZvQpRp2w1lIC6vYM
74EQ6X4EJRYTOEG2BVZHGwBtg0IJdJLY4Np/gwaRMUUFVRv1fQe2KwCCAZ1nsvB/UvTTAMsHq8vW
wBWDmcEwQorQHCg4ykmLdfhAb/QAlC0ooHBLln0CxknulEu9Lh+lm45/R9o0+rZHOVEld6M4YlED
W3NgxQUEHfh1AQIU7gr8gmWhoNkqkMWKLTUM967KNkhMxQ6Bqojnz//HeNYFa1KoVdjTVQNptbMU
UkPUgJ8wmuHQRNPhcf7KuEmQ1k6lkWIxFnjj+dwGWv9VUD1Tv22w/cFuAiuuGVP3C6+gbR6D9kI4
gjTXhBkvcpBcHr8oD5IU9wzgvp/23r1qtyJaYiR1n+/GLfgIfvp79uP9zXfY3drNuU2v02t/ma+o
GL/m3+h9ePHf/Df3bb4OL/q3+1p+6R/gFKdFf7t3j+OV+29/0fGrX/QOUfhAOt6X/2ZcS4aPoH/g
2CSXfNIKwKN32c2/xLfio/9wn+FPvRJy8z38zS/5b/nZYlOz9N+C7/FKjXhl5hQ/yEdU4M9fqMX4
SdxJf2l/6cv6hL3pZtiClp2cXcp/u223tfh1OphfBCUFD/WndSeCYe1+zeDaofzHfWqMpeI5TAjf
qwQgonrmtkKT2CsrZ0Vft4o2pI9s2pfulK6xevsdD3BWTs5J+ZTiG8swOqpv/wihcpGsslW8RGC0
wMZpa+8eoo33TOF1THfgIsdxbe6NbXEqt7TiD8OaILpHYufOxVF/sZ+w6VwXG2czHYkrPKNRO1hb
Z93vkufkjEjyHK2bLcqXDeyWBfHzh+wU7J3n4lhvaYQ+EWIuPprl0/PTseMTvNkPhKFglcdRtGiW
8RmD2nN6xrZnU+ysvbJBfoM89cHbOHtMMTfdMTyoy2lXL/SH4qneQIhbV8d+Ze0hPSynJbYDO/UI
Z+k5eqp28QNuySTrQTzNz9NSXybLYq3T7G7bhdKsLYYwM4V3gnkDAh8gV525VJq2tJQQh3mTG/VN
Db9G0eeMS6dSoR35D5XsPOHB5SUgS9TCFsAws5Xuv/r2yTDBZRTloaIln3yepbtAaAOnZ+YoqsoV
0MhMeq4TTdt+AvhkTjsgapujfNV6rESKBjyfXeW3gy3hR0B/LMaZUx7PQz/4cKJvQCr+zFmIy0Wn
kjvKweHtqukX6JfTLWWXD1H/icp0hmyodAxynZUYUFASKRm2wWQTY/OJt95fZcBuYs98cJlWFWb+
NFZOuCyC9Id4zSoHlmwz2AujRuUefYFEPKTYDBlC57Ltc67REzPuRUv1IHKCwm8fS2fYwZWHfwCM
B+TrewinYVCP8wmFI7DMQWWnwKd91bcq+yiTNvVHmlu+p433BMo+2PN5x+Adyx/YMTobeoSSgqii
KqI8WaX6u2cP9P22jP5jRBFjt/e1C5XKgw29ysJDOtWfGvNSEGNRI9shI6fhvArJqmzMT0FcOOtx
BVtK0Hv27FHnFnilgwLAdOxV4Ms6Q75AZTOiF2s3BrIqBnNdrzBQRxfTYeBh/9vhDJQKHLdsao2L
E6+FRRfihN4MXllaeztduGBzBRT9+df6NQzCqtJ9PV1FVgnUaWH+wdOsUmBx1O7dQo1vJi810V3c
owAILmjst1p3X8wsJ+3z2e0hYpAUBlj3oBoQj+qLicd4W+SPkaojQUtXAQrkwvlumMZVyVkz7i2g
meoxrQyvfkOqaQjTPvtjqiyChWYcX9nHEdIuFdoU0pofghArj++kA4se9gyYMVL8Z3eSwh4t4P/S
HNnmn+O6gA4vOeF59noCqMegq++vgP24iplUtUClOeVliYmxfMrm1KiVuIS/xCBJaELoKA3AEwtA
QhdiERUYoSUKlNjZwF4dEnuIt/ZkLsviwPK+jv67RqUk0IC0P7618+itwKhzQn675qUItrOGcbxC
Nqf3R/2owpwOcLIukXFFZr6DI0WlqahfHGKKa2FDcEdWz8vgLJxWAZnD4Ko79+n43GH+KM1xdskJ
FmyxfIiDvQhPUEfoOk6sCbByHh+5Ck7IikSvMoFBEk5bkqsAwPaOaMKcGzeWSw+kDmg/EQaEzNrN
37h5KiOFgg4mHeVUyFdiRJ6bWCMyylX/TOCIPFBOuHRJXHDfjAujKM7MrbTiJopY0Q1r5DVPGwch
TeM+zYyukEi09snUynVHFyKHr6IZiIOJnAbmxAmX5CYlu0hCIE2PEySfYCOadfJAxEysLYigxP15
XJYugO0DxCw0oai6E9AdZTSIIGzWXm3t3Wah0BEbzbNoyFz6BAR7K8fEN+SSmF9+t6lBls2rw0GJ
RMb6HHMDpUK8LdRz22Ijlm9qHHtw1xK/ZlyxBtQjtBOOtjE1eEzphVdJZS8qQU9GXBS5gUXClLHb
5uixLWmNMXJ0TTDc4M/rqXs78raRTaV4zNorC1FOySa+10q43TwZF96039xmVFFZUC1c9gfTpOx0
sz1qJ5arj2YKb9ADbG0gaoLwJMmF1AD2iwqsZWLkOrR7VmtWbwNl3bDSg1uXvgvqZqYALyVBeJBO
Zuhy5D6U3CjZS2TuC/+CGR+PFFKULD2bZU4Nzx4dS4YB9bRMYnBPwsxqpSvbeTqXTohSlvQiDMN1
U7miQcanSdlN0Cn07CmkVVSgvtGhhL2+IyT1GIy4cxcr7kaK23tbIvbsLkmWXOqAiYGjMdQkMbUz
2WB3JXVZDnVvwrViO6fje+53D5U3U4GnyWV080+YAoChiCNV9Tuv60f6aqwx0QZVJpQO4m+BhvB2
D3B9EmOEUClv8GfKucPvFiIjAy3osrlTk/OWsg5QZd+1/m9MlbXP+wWJBn7avqEQ0fWLg+eHCjjU
4w87NzWjWpc3zMOCx/51RrIe3rS4hImvLeYYYSjZ3HaGYAhSTasl+95kr0vHpUhfRorJhvycwX7K
4SANbk6ULDcwbC5efpMtWASFhT6u2ph6DA+iBDyIbnRGcGWjVuzoJa2hPPTIrXvGZRjUNGO1MMb8
k1vJyK15QxWUDld5D/hTNzlw/vYyMk0JB2zbp15jGKVJnVJ+MXHblKH9HMJKLqf006W1E7vfTgWi
gYzI9pKBI0HuCixctxi4ah1EOXenGTXRWtCDQLos/qU/5Thgr2iPYhwoB3KSsSnWGRawNek8S4yf
p/GXFhPl6Ube9cxiWAtBJ5y1TRaUCWQ2Xs8KTVFaMRiA6BiKp3gBZy91sL9rNnqSrnoB9GnDGJyq
gALznY9iAppIyz44RF4x5i95l8Qmr4AYjveMsqyT377BJwd2TpKbuICmr0UEszgG+s/l+LIZUZt8
h2oozrGTbt0c2Iyde8hKOedmOKyQAfmeFUouzlDsoNej+yGgIgRpvB1IAq1WbAzqGmdsTA5OtXYX
i7IExu/QUlbFKzY/y7vii2Rgm58pP7wIM6NuRGWpKEdhd+qqfuRFlKvNhSHJC9miFtTSn3G+eNBg
SlRnmc22wg2osqOf3AO2+Jiww9QC77rOA3OrCTM6v3gYOutBD2DyRrfJUNY2YBYHW4SbX2T/yinO
0S43TSIPSgX9W/uYSEESNSsDrJ8GMVSVlfH0r35Ks73NZHlEfGXwvEWDNdLF9eyw2oV2n+AyFT0J
f0qTmo4MfbUArCY8xGtSDztrejTnZhlsQr56TL/7ZKk2l8hzV01DkYSWSAzX3WUPHUchiBoz12zv
0QnkNRHHLUwyx9/Kw+TEc7AOE92YQzQKcclNdJhjBCwGFuYFHAocC5nSteQjxpvMr/9IFjQjzKcs
hpfY1le2tazn9pjihiA9NyWVqr5aMel60zWzERNHBn1wumOwvm5a95TR2020eqq9Cw0k7RN7qdH7
sPZACaNJNv1Q7VayWtSkW9VluaFr8w4lcS4xNWIgWc1IdYWxykCkg4HLfXFu3khkIi+b3KyZL5Tf
Exayg8Q18uBP3vjOdU6nLlYjt3EW+G8fMTBTO25bq6Cl4P4Ud2f0AMThrky8tRgPIV9cFpSLSHmA
fX3rO3C3mhEdapqCYUDZDyaq0RQAd8s6gj6IBquH+oZUklzjiqmIH9wBrYCiTR0jTD9fexxHzTgt
5L1lFrmVN2mGNpXBog1gV+a4DQZG/Joq/Ytj+0fxr8uDO0DAtdJhl+GbACTH49LsYzH9M9NZxWxW
GvRpP33M4ObyQgce9P4CGtwtBNTHo4UB53JWgQUpjWT7WbgWSxfrkuEqlUqMRAVwSlaBQuDNldPa
IcMKvYXCVM2vdwVjFUbUFee95I6aV/acpxHDAM25lcyRyXBah8ww5hR3U2btuTEyemTXA13Q6gs4
SQI02s3PJWZoMsJR9KOPjKILyEyr6scsEPqecqktgmbAld9TM1sqIFuYU6CMJIMR4J/jAknnHfs5
OdQVg1D0XU/AaUaooMkozrVeHX9DMtuacJQ5TdZ1Vxycun1EtuZs0t2kkwupPyKZ9/QzNK8ogLmV
jo+wYT0+FX0f+6o0h9COYdit8N3EY6v221OH0W0ach0DJRwtlRN3h6ZDdvxMNt4tI/Wz6X706ZFE
viJ/8UachNjmuBKijbbZvNXnnVj+/YvFBRjC4Lmit4QFN6AHQPFmSv5HFz3wEwvKQmgFzCSi6maL
ywzA6titJocu1wAnlSIvfVZLLhRbfKDECtb7pGD6O+TPNV6MpTs/BsP74L35aXOCDZUGdJfBo5lu
SD8hdBxJPnBChirYA0e8IzWJe449GCMSdYUESkgQdF45HHoLDLACibKZAWAkJw5rUoFpQGL+AmKM
nG7AQ0xWQhoL9CdGxM8wTy0DCqELMOqzSVFjCf+jYsCXcNM3A9qcUBzUDGvhyEGG41dfKbqrPFfX
o/HnMV3p/VY+nPS1NjQbo0LB77lb3txKu/MrP1iHbO/iB8wz4iQnO5k8FIfhCjxlzK9E083Fd4aD
owVKQL5RrKZY/yB+oX+bkchqHyNMfMJOYuKxJYwwaMFnqui9ONBjYv/9YzsY9zjHCDOkMVQwKAPu
4ubAqfBZG6D5ZXPKMaXlTqjqnf6VKWXmvSlGtOkQoWiwj7ybANPStiQc9NW87COLYCSOSRQAnjdu
omC6oCHYoVFowo8OqzK7RhdD8BjKt2T+kS+dobmYOIUABNXw3upgOE6wzkFTnWAipMs6VNq1jg9e
brxkk7Jpvb+MyIEE9rlBxY/1phPnB3dcGVq/9hkoDbW28/WIGSwUXkzJGTyChCrsntl6wM5sPGp1
95BedWPLjYU1AojeIthtYAHZQw+XMljpgXI0suZGQxPGN/GB9eMSHYNBxa6WUJle6vqqUrx60Xwu
PPUnmhJY7bDK4KMSgX6oFO+FZYMQ9kPO0aAnRys+O8OFPbBUjjHlWlbDzPzMW+Ces4bYCiv1RUwE
uNa8d1NxYj2W1PXQZizLZ85Hrj226bT05vxV28jzMM43emNrgsENf8P4XTVYgmKLkscH41EWd12/
qyXZ0K2+cL23FPJ4kfzJAmnKYNXCnixHiIP5vdOuWECsm5lnvbdd/1R/IyRLzIvB/jmNDPywA9XC
e8yM2uwnGOu4Uub30vaWgac8eERL4p//lKBjBSdKLG/TNv3GJjihYvOZoYMlDBg0EUH6yjrX211j
9gdHzc+IRuR7qx1mTx6xvT3Hm4k3BCKC+F4wryjNP7ePUBsDHkAdxDfL8nXUeRW8vW5dMLQK7fDQ
ej/Dv5NhKf6PWWFuNI2HLFAylAgovKm4bTNsT2IPos0eT4cy2Mv5E3vBrrGIJ2uag1P+idWdmlRY
9wtkG8BQcUioeJoHl9UEuOgxk2p9SCIu8TbRwoVxVDwz1kof/1XtzBrhiCI5Ejho4dZA2niEq7W3
bqfHjCmHmRzdBCaWisAbNaCCjwIKTlWHi0splCLsttGPdix/1/bQIkH9D8+99dF70F96HQFPiDSh
WFFQub7PhnbuIJCrg8qclBawGddaxsbnzhsTE2ln3hnFeeAYmQDousi46BFbs97Qa9BcxjP8um7l
GbTXTYjJImIAOEGKvnE6xM5YFOA+ZVfIv7phkY+ELVBrWhUOeomOjlh7iF2ATsDmImW/jxc1+V8y
/6SwdaUOLEjyoRPQrxasCkyCU/Wapsk+Mp7tAfa8Cqf0N2tcot2rVWhaT171YsWUKam6JFrJ7V8n
R197tD9JmL6nXYfxz62iIVE4TeQjJbDLCx2V/1tbo18P9WwzeMgP8NrT7I9Wr3AdHpGroTNaJmZ4
iNhJ1RB7ldl8NP1fMYDKkmaVQNfwMmAX/NASYznO7cNkKzscynuEfUP4M/Jbywy8IUs3hyAPKzOl
JoJBxrg71IgTC8mneQ/0H4fbWlscZj3eU2NHC41vY01Ja0wLjC4IJDc46BwYx9LJ2nAFwSgyRHQB
urGBnD/MWBhfqI670vRX3ATi+SsKrzA9Ie4V66mrdgES6Ayd01zS6BnzNnzrK5Li7WQ75Y9Tx+R/
ssFFvVOCjWGP/dXcL7OMUtsP3qcyhLUen4f86nOqQXBbjvlt7jCjq9l4kwJwQPQ69bMwnlOvIWGy
XDP+tqH6dea4rH3tYLgkR/fJah7aa5PDHWliZsB/uHoUJvPvBuCAZZLr1mLGyUmP7fPQykyQq0Pl
3L82wffsW6sohSTTYjfKEsvMdzbWrNIe6G/6ezwqi6RcW8F4jkdcQsz8MvY/MwnrjPBKJk1Esohp
ulgZ0GalJWwyHYe/Cc2nFW1V6JiT8Zzjo112D7b3a0xfAhng/iCfogr1BYac32Z5CalbADNqbD/V
BgaXd4ZnODcavgWfmCeJDccEA9SmnRtruKMh2DO8lYZ1ZNCszjN2BT2Ub2XTRahOGW+w/daQyKw9
VXdkODv8B41uevwInXcHACSLfmDC5GLENejY3DKio771k2A5+8UViA8LFnicKzIOFSDeLlEPNLd9
1RykoA05QzwjWJtPac3xCplJ2jf59JnUKHqHEkJ7xkSIHJAcvfqeayt746zwEJlJGezcvdGssJ+3
r9TkOwcal4bFa1JRJdrtQnPztWAgXmQ+5r29El9JwVEj5leu2B3hTg4fUTiLHiWyQ/2bM30MBvy/
NtI60hgvoyQ/5bRRVdszsWYWXvk7zBdGAjmsp4jxK2EQDWBDM2Pa5o/L1nDuQbP2QVZbAJ0iXk75
0aoZRELoo+z6Z1ECoskjW1FVgDeR5cqdLu6yvc4wtOjwHUAsx9jzSAH1FwHNkDzPiflEAVgX8Hh1
LHjVXV7dAMhMnqMVJsskfxyfmxijO2h4KoV4w4Bhqt2jjrN/nL4m5B1DjSUBLwzTn9rNiScBETWa
IwgQNmJazq/Zll1pwpu15cdUkAcHJqMlhUH4OGPkM+ii+KA9iM4eDSzJARmAkMdMHJPEbDpUExbc
1LUjKQJMLGsVKIEGsJCDHz5H5hSfCb7JNLoC17qhEzF+1dKFxqo0VxaGlj2aESeJub2fUjX/ON0O
ZLZytlkMoN1ig9S0GwXQ2lCapQ7nTwsgwHBrGg9nmLDfWsT8AM0KZtJo7Q5Nb6Wf/fLdwxIQ4rPN
mNQGD7GwQwzRqhWIMsgmXUhnJnWgTpeYInzhI0aM9fMeSh+ACHgJ3xT41AAn0iCnqicLyCJ1xbt9
gdiceNhnr2WSHO2FUu2tVHvcisVwxawO1Jn2jYEImthuF0MZoS8LbPokAOQac2UdV33FvlEDkpVy
UGK+kW1HLxEsycrTn/UOHTFVPDAzEuNn6esZoqwadcSzTgUKQ/LhM/YfnK3r5OhOV1mHe0bCy4jr
CVApBIh6VTjVG56YTI/ClSiVEy/bWPOwrnSgeUYZqUsYC3cAyKFiLOpEJ0m/EAeDLgD14wWV4l2q
c3yDFAgeZQE6yW6S2Y/Qydr61/CHY5NaGyjpa6mFLUhqKecRxCXOr0Vj0ta7zU+Xxeu0djczTgb9
4G7keZRsaWauAa8hA6Xi8Jl2RJW2io+9W90q7+z6Tz6DoQmaAeZujGV2BdYzpT9v7AA+lXvLrQIi
KkDtnK+y4FtHIgMpxKXqoTEVk/Iu0NAZnfDwixxcffttb02YxGHl2wJP8iODlcswu2zvuBzSoCCY
WoebgdCmUtGWPX5XXoK5df83wHigEm+j5mJ6/jIywj2abVUhNEv3YYE+pgo8NbBUTdcPQUR6CM4q
mn7Qa8oTTJDmAAQTXgO5j2nFUCfc5jym0b0AzHu2WOrCUODNb1BkUh1l3UZ6fRPEyb52HX5+/zpg
vBZWmYExdHGWBSZMtgq6iQJ2LxOI+hRXiCqdkYAsDBuoYOZaRft20qcP/LSryOXc+7M9KgU4vjrZ
XpaxHFBZ+5QwDWQNOhCfbBrtVIcwgwrhkfFNEUBmfbto5plLwmNvTrayOmRsxmxKC6his2KZJr8g
OaISiHxY3dqnLHLImY1xzbQPqDn/erx4LyDTv1IRlGrQsTso4vUQG7toLt5Kc5tgkqjRC5DNkUGH
vDYAWTT+tIFUve14998FzbPpT/+9xnX0kprG2nenJ0uljlNZAww9GPiU8yeaXZiSGy6h6w303ByC
mo7Zi7bIUTm9RL75GWDIpzMyTgmwQ99p8Uz7k0emho6mS0P8nOh/YFT18CegM1RiCFFq6CJhZkQF
Wgy3h0Zp+vAwPR6Y5/v5QGCgt4ygQWZk7kwvdXsBKwA+3pCzQsUVQMdq/ZdsCFcjkmilH+8VCGo5
hGuxipThrEArbUFNa5RsFTg/8ZxxI9lJnWfgH/Vk45tZDMVjAILpduDLkKVyTm+HIoLsC4ZK/MhG
XP8jfH4oP5F4wtsAg01wMzYiyLWmAtJFfsKb36IrbU8y4ywBCqG6gKKLXSS4tFspK84IWWvcTjsk
PgCeWkZ6rbEb7e4hmDH1h6yvf6ZTupr94KU0wmNTopst/lyu34/VY9XOC2XKnsaMyQHsSL180l2G
v3vD8D6kipt09xFi/alHUcrWvpGtfeTosChvu/gXr1tCrj9t9Ol1n6+lfgFCX3QoU23sXLV6q8OC
HoDs3KHajM5vCUjDOm9jLK5LewvFOXJWQdDhh/uJNRT7EMdpAM5k6wumJuvIv3eR+RDF8ZOg/F72
V3bXSqOVLkmLtz5cOFBEjEXVFldWKI1YL1cYeqI2baxjC3fA2Vdw7bFmgn09L2HrbVuaibDNGC++
NvE3Jd6cu+sGxEXD1seCeALAO5aIXKUob6QAELaPhfNQR7BJURWnDmkQFRpyS3wxCne6VGxIDrul
C/THIWyz+PyE9cO56PSVcE05Rqcye7Lib6A8x70FTABhwCorCD4//JR8aA56cOUUFAdUBw/oSw5P
qWNr0v8qjBUG5RP3ep5M6OU71Cqg+TNG++QrOgPkpgy3SmZoLj+1IiEqtFCEUcv7Sfdmu+aTy14I
5EbDxHcYaaOxvZ9cXEF3rfYnKBdvgqQKyKMh+8A4u2h3+2baVnBxmD2Vc8geg5UZ/gi2uw2ycje6
/sZGoIJaxMlPgp3T0ld0tCll4zweeudXG5geFiQDcvXCVQip7YaeC/vTedGGmDHD/CDYpF/NK7pd
qbnk37Ri/EgiA5+Gfh0qlvv/MLKZrtwG6p0pCE7E0j9R1kqFK3UEOyIPK56vNi9S3R6myPkIWAmM
baVx7DlvpJrvAWCqoKN6eZeBQlrMDyBauPz8U10M+7T+dSFte/qriXtnA7QdJVdOIVNvAJaSJTWe
OG8a1i0kXGaAP+ZevFA9xZw9us/JzPxMinuOCsagXmpuHRzL1FeFGVaP4FsK3vprpNqggrOyDXNO
dJjMdCgqhxH5FyOQmbjghA/XALknfr5NK2Xrqx1wCfTg/othuZR9LVOJfz37LSipUKiRpVSXr6V/
0fQWGaa7kRFQxyInt0GKeYNpjQdF5vfYl09SLUhfhQEG7d8/H01fPxK99h1Qv2g6DgtwsIa44a/I
D2KrGbtoTe1POwIILzsZfP0houIF9+k5eP5ZUBsng+Jf6ffIDgAAcKeoroZ7AeMhzgWqTmI9uf6z
7Gqd1aC/qJdCBpUlRI3CNlr+qvaA9fpxZlAGwWdkksqu50Gx0yLc06SRkbEevnZth+SMp8EFy1Ah
TjDQqy+tAb5E8UbVHZn2zqDomxKdO4QQnReXoQRucsCy0DYBhwvtknBK0AFQSMYvhvBYwWk+NIJA
GPejvJkHKPrKJs4JhaVTCq4Kh6rU8TqXxHi6RUkzXHs3XkKIERoDPsLyONhc+CgN3U1GgZcScsv7
aQ/ls5+fR2DaCW4/N1Buml3+5djy5HQfHklfUAHw2fuEzcqPGLEvCtRin3KxQ+NtNfiryRStJYoq
+FOda2YchvRbhsOFWgslaB5/ZTkqBSWzCfUQsSDGqjw0aIkMja8Zk7yERU4eH4kY0ludLERj0cCN
4TFwNOXMJvx+QHVH4EN20TAg4QQsqGHbSjKUN1WM06ISckw9u7xv2nBrMIklfmyAfOUp13IGPsfT
ZTWCZBD/RHuXQN6o5MA4SkkF+JYlv3G7p35gIc0M48aT56f3wKd75Hzh8lJ4puyOOMlyaE0xxVfB
DJYYcPTUZYYHjsTFawcOQIeEtmKk82PMbSGbmqud00EOCBDGNXhEssMkDOunjoUS3accRUDz2UQu
fvyAuAA0Mkw2w7PNgTJFycOzApjk0l3wGbk2G4IEUMK9BBssefh4AnIoEQauXmQdC2IDjSZklmIM
v03xLC+5eHz3LaIv5s6SKoU+W7Y0hdLTcq0nHdNqAgPFyVveJt1figtijlDUUJM9my4YPKuCt22I
g2XB5Nt7DdRPjqDg1ATjg8e90TpYMzrDI2+DN2wFJ5/NqJVBR7kkrcNEikQVRdEwBTF2xfnNUp46
D0qcw377KDNzcNKlwuBw5sH4wSGhCM7dXycxH+InmaAj5pqBswNSKbCxC24eQi2lv5GVyuCL8EXE
tlI4oSZR2n4V0MAT00PD0Ogk6AIYmT6Gi5tm2DDP4Bw0Ygy+uN+oTHASC0DkmV9xE/mrUgZ47qM3
feO+Xf2l4bPIghhWy4SqyjE2eQug8E7BtBZOlAuZR3du0mJoRD5bqrkbDd532m/xX8f/1HWShZ2p
Ky9IjqO+w0UIrlWA8+PcQ9CkVIEXHSOB7cJ43cFZdueBNPsL+7Y8TgaQGr2WcIFClP+O847zHX0n
p2yA+Wg5O88WwYCDs8BRPj7LfZkM/VwmKm4zFyyF+VXMWNvBJx1HWyH2djEFUEf7qfVA3JjhjhaM
Tg4una25YqF3n62nHdleeIi8YbmVb5tyElIUT7Bt84Uj7TNCb9i3/CvVo9vlijReedB0OvgkUp+Y
3ksxY9tkMBrxUrWY1tQt2wiWT4zswTGiXw1r0ylmNEV1Q/pqCe32L2zOUmM2wS5v3pBfdRk8T/Mi
pT7fMiiF0YwzxWcO2cDZ+8aR9S4qhqHnDCTdHfEV6gJHdp3sz4hQMsMK9/48M104I4+aH84Bmk6U
IFWzNpprF5inrkVdsGEB1eT2KDhi2TNLJr9jHSFXZ3Kcqs6T7CghrFiYXSZvJ1PSUjEg6qPVwwUJ
5rqFU0LIDocz9X8snddSHFsSRb+oIsqbV2ja4EGAJF4qkATlve+vn7W58zQjXUlA9amTmdulUwcH
Y5OGQQIRHgnGnKyn0PLNtZSjlREffLtYK3RKh9bY+ay3A9xFi3YdmfmzXvf5a/CyQ1sBU7MuBAU4
MimU/jFt4Nmd702Ww9reqt/1kKtyR7MECpnMM4qyuL5aqCoJnD/ifIpZxgJKrLw9HscOwFDlB+kP
upAZeo12RV0XX4Wh0kSoNVOs+RUXLgv3ECS+oQejT1jJspQaj48Fko8Wjq+EHlJ9TpKM7PYgTpea
ICI27qZbjWYMyxWSCQk4hL2s7ulEOk9jwzBcfwtqBS/6xMRAlLprcXSJHeju+L6UrswPGKbD9YTi
hwc8uwdBgTxc3WZn73pDJ8BnNqMjKF26DJATVRv65nA+pXC0dXHe8xTdE1s6jmdIfYGEEyRYmvUv
Gg6Grdy1Di8HEASYB9qU870Bmyc9ASPu6D9NRsa95+6E3mBZJS1N+0lLtFUDV2/KJ0sTfPa4xu13
9cdjZV0ynPprRR8ILjtenmOnvOSNIPSAfb6UWAegj7jIgGWWDTtrE+BxtAs9QfWJa18Oy5dv2QdB
SMgSVpyKQexelUjydeKly4TbX8irOKeIPs33EYv3dkDIYuPPlCrGxYBS8bbgnaFYFdC+DEhc4xYu
cUF4/N8A2fgtNHAplwHv8oyJvD0f2My2lF8LCOQE3DEcYza4E4ZekQJIb6L3u0ZFU9tv6AZNsMvh
KWYS0c3BvZp3zNtCdTryNdjSTTX1pvBupinrqpIQ3CsUPlKD2WQHn51LWfoMBbVj9kBVHFJFkvr1
jORjzP/y7Lk81cgBIk4FpKCNOeRZFwp+IUFkgAf5giIFoAyxSvBeQurmumv46sUUMm19zBVsDYQM
oLK4e5fN6qJ+9RGICHXcH1ChtYfDWOsmuOTYC6/G5DKiP5CZDMS4eXTSvcGuXV3ZJXg52CwJuGcu
BYMnZNFNAF4IxVJxjcuffBz6ugHv9YTWFOGI1GDD+NT2r2WLxgjNao6VVX9zMn5XjVJI3xtieBGQ
8U/1hBRI+Cw9isFiCzy4ZNCFaFwK09z1PoIKQIv0mrzIIeGHWbDV46+kigRetwtgAFcrenZrnnjQ
7CFgmb/YAAwYr/7Anm4xme6y0LwnZM9KTkVxMhJ57ljLQpwZl2Ll7l2e7+I3l0PU3shYS+zbAec0
2MB/lIBVL9hxPxPjaBG0qU00OW9vpvEPrqhEVzUV1TWTtIssm6dlR3gzdaeDGFGHQ+fHRobMFP6x
jJ+UTgZgnx7OIbGhWfeduf4k2qECCbOy42Zwxf9buLFSTj4njp9eIzwR4nTimpjd6HWgHzWq9A60
TYRJ8TYhgCGWjuMAL7fW7H/xkZr+YdvTJVjztyCrkHrB/RT4XvGq0VUvG6EuJAEgxjCsruJGQ6kD
zYh5LWn3HDFEyxKqeIF34MwhTtAxbpc7NaT8akYwYcwnDM8ooBHiuDXJ9xVmu0t6y5pg3ho6l0aI
ZAriTfXWh2N6mmCIbMgBthpWXwVNHybPinEbIFXyJwrEM5rpWrg9UxZWUdusjlYOu1bLSADzdB0Y
n+ew+H6hBuD5kk5qI0ieQwLXCw1w4RnPIxDtQlYt9gc8Xxn5NSiBDHz9MyYGKes5tx4VZqnv65Vd
MNWzz41d0p7zdb7DQIpPtsvvJKl3mL9i9pv87Mi3O+fkU+BPy9+YVydiXeDir/jSyXDX0DY1xs7j
EUvDqbsO3gVpuh6tvvZyBpNEgnSG8FruGiKm4FVORJjgDy0VF4ZTh3LdgjdJAIey/4JWhzfRZSwT
cE83Ej52Oe00uUg+5on6hx9FWsxObUMwVgR3LZYDc4TY41sDhKck0TUyD1FH3exKsvBci3WQKIbT
35IXny5Hgio0VEx3TAKUO8ZnAf0gAgxZACCCl4L8pa2Kg9HHJxX8ODwy61jLehs/jhuTedJ/BPZw
ahi06uilyL0rg7Sg8xSwgC64aIFxmUvpr9SzVPNMtKEJTe8eoXxS/sDYZ49ZjcyAMNxJR3XhT5Lm
HB77qPhzhnQGCaBlP68Ba9422FSEuxTYfcwu0LmAeIgIQWnMmaGJoQfvoo0ePvYqJuhhP0a8Du7r
tszXCTbM2WDTDbt2dmde4xYaAvnUOEynwenvRY9NYPNQuParhnxz4YKUBo6Logjpg5dfTd6xkc68
RRe+LqTJnWvo7+TYF/4+3ONLu5v86ou4lE+dHJWmxFzucp/xqwsd6mNZX675/Mc002NUBAcHsIlT
SX4YrU3NdAyHWmlw9GPggdTUmNUbmJPtD+4A1prswCHsipC8850HApvwQUmtZzZnst9ywqbvpS6M
AMWEgjhooktCnlwDZiMcbgTY6f2hgzy0we/zUh6T9G/XogjozpobNBZjwyHOCUcjHy0Xtc+ZVnNu
tq6LiA0muLwukvdpJa0bc3kGnoTW/cFbxo8lKYA0V/aFvVKjGFWpAbT26EONaf1dMWfXIw0lV6yK
50qBjsaQ9SagUcBQyOo5xxxGttEBeK/ll9WM9zN6QM4okpdfXDQU+oArLEeH03E4JpqjJbL2ehSh
jLaZu3Pmq4YOxN1CDGlQCVMy7sfUf0o63AqFq73Ke8+bX1yWc3n19EjgyImeWBDS4I2gl8h085JN
po8+2vnRpS/gltdgyWehhgN00C2zn3TfPbJEvkoU5bvMmv/lXrKbQp9ghPxiDFlQhkqC8I44ZkE1
8z4Fr3yWSLma3Vucsje8dBg9Nm+6Hxc4Ef6VxQhu1GsLivWd+Lr2Mb6MnIaNMjvdFzUAJ6wQ5Aa4
HeTX38J6Bm6HogaLTo/jeNcUxHcg7rd4rvOrvAQLHom6JAq4L39NREsRWo0WmKVFa3iV1ttjFP8O
qR7+9luI0BxNgKwOIZns4ptSIHWUlcS7D+zQeaHDz8Mf1na0btiOY82HJnZOyWQQwWb+Wbv8qoIh
Cxj6loXwdf7zdk1qd9Xkt3XA2zTfuWxkijhGrFhrsF1XT98QBYY6bDlgGibbDkDxXPe6oBsKQrQz
CaRjfxDZUHFkqomfxYyRqn0UyZP0clAzpNP2D4T/W/27w83A2Mp6XII6QgtTLwFqRX4xLfSWMss0
H3H1hVidwsAv1Zg4tAoVFFkKBbX2N8lE8SsaxhgEgvn0W8xZbHQ5usIPy2Q9l/vVsFijW/ZFgq9v
/G+maGhk6JtNlo5RGKcGriO9Edb4fflR01brki5GKAHDtZBLMCpNe8yf6PCmc4nBtqNZYuFZHrNO
M2FZDpszAUCE+xK5TdoJjvZsTS6a4FGXp7gmu2XbDh+aGw+HhX5CaJNv5Ee/WS5iuLdSYvf+hSGj
7yDA2V7vw2KQltuZHnpsYsvwJtOsuAijBtDDwcbxdvd9BzhPK+EzAXMCEJoBeY2YF8x55ALhk2qD
94xHAH6UTnA1MN8mqWChwB83P8Xb3vEL9pU+uul470FrAG/k+UexVTdZiWo4JLVuuEsDtF6M1Dm8
JdAYFRmJBiUIHKXDUdcsT673d5FTuXtlsplJPgjxGORtes0LQM88wKsDHwlYG8pnkQGauila6NI9
L0SvdNDbUpQhidzEpWj1D4vJwMmbfRTUTx6hJ8iQzeEwghNHuMydWpL5j0maJQp9g6gYO8f8FmDR
QWOhgWekw6B1qsFvKJTbkvArXP7VM6OSmQNg2zNSUNYm509YN55ngI6Ga7Jt5j/6X955zbSCn1zc
B2oWCmrnQA3kZYUw69PXSUEO5MpQkqrVexYpMhXFUVwVd6+fl7uxdYju4Dkk7hu90ltkxVdjcM0j
4/o0N+SccIJn93qz2dULArF9ipLUbLyywmAl4Tf0pkvb+miy3xI5pwMuJSjlEke39Wi3WNrAVPgs
sg7YBYMtfn+mTzWSvLTpGO05CxxcI/1Lj5/mz2p3GzYmDRHZXea/2cWQX5GvyBJKNnHUu4R78xt/
iHaMdAkyEQ0H8lVTXfieiRODZidgmmHUBdIJuaR0Mr2wuNrcYi8QP6BjpPEQKzirmwJ5crztQXMZ
HwgTyGViPWryHZpxFxKFuIRvDbJ2YIgdJMSlNA4pTRBww8JmB/19K2cvOPdK2/y0WAo/Q0Gdaa3W
MqKiOhezCZc+LDsbTyA/zgBI5r233XVs4uwHzr504uTNBcCdSCD1jfrVCG2YY8KhcN7xbVoWAFVj
nmh/5o40LvM0zAHBWjZqKDJfWYlOJvqz7kC0zj64hprQjV7NL6fDcE4PtuRkwZtwQKc0cREABXN+
M0YeE5WGJt3kbePjhPmZQMnW7g45NlNnUmuPcrzf+LkzpI8DRNyMtZN+V9gz6J93fjV4DXJEDpTe
4JUdk9H8W6CDeooxu/eINhYVH9rvrIC9rDcQEx6VjpY5hHshssvwMBH0z4AIkySWldQMiF9u/hB7
EsjJDMbQEFcVU39WUvLiaXtyxuxW6KcAYPrbfGw000qUzWZiKe3o3NFRUWzR8Le4CNUr8BpWxvlW
kpx4eK/hUBS4xIxZ0TtzNSXM7oiOrLPqXfYb8Tcz6jfDTqtSrgfAcfUw1jI/OKQERfQKJttewU5t
nm0yfJX8Tr/YcGF/+7Tb6/VnMLf5AGmjNU7mVo1ckQWiCOk2fLEMCD4yx4w2Tz+NSoldTMeCmdpA
ymAn0clZ//kULqy/wOe0b5XPopP2X5HPaqCFsOl7GpGhCnafiZ82g2t2dT6wFIqmIC6OTgNCkBFs
Xtxu/fBrC5jOZ3JY2nC9Wcwn4PyNYHOe91itvxreKHdZrhrvPuMQe1z3gImlcZhpd1sPXBf+HPBS
FtEJp8eXJkXeRpknAveJsQ7DSbayp4/Tzc/Is7g/I2QFPJnKh7EmvxwANYKrECDmvEr0sQ4bFYh0
BdqRfP0ST0fLGC9PQXKvJ7sgEOfjyTnbtfEqeX8O8Aiog85Ic44OOBlEsfXkoUvzwNVTSn5Cyf/O
rTLnHdElwjl0piKa0fh+nBcsDQSgswKxs1MUL73zQ+QmT9jCrsv5EBBIB8mu54Pv/PNxFrccQt0h
rM8RgDUGNHzk86g/IjtEDPjMNmYuNd4dKCrwQHdhh2TyHuDWrL0TAwFvWrl8InQG6MXfP5Psj8+W
OXexyMIPstM310DB9Lbx3k7Ky7bMnqhbA/crOjYuU7No0EvbDy2X/sqBDYroQv0jZVonrN+y+xq/
viYeaAOBZLxWGf+lpB2sk3fsTZccJg1njvp9k91h4JR8iwWdk94GfgCRuUlps383eKE17/BYxKFz
IS3aGV+N5a+IEcLHgu6yCw1ot3sbm01Db54AMEnEExDBDJLy+e1MZtzpIyYbPuM5fuXqHIgPw4Qx
mqhXHXI+3fxnPTsYCZkTwRdo0GLOU00jyCF8lRPUyerTGanYlXiCOGckTj/rlBVaUBPZpyAGeYz0
BaePsEN1A99Oq4zfh7G35+nZToxtCAsInX+f/xH0xNQtnIAkkXTu71byoomM5TORPETQrvOpwbWd
3xr3K9/4k/a8ZxJvE+8qZfyoeKchFOYIu6vXPHucucL9iJWD/zSmd+OxrM571dr6bt3e5ZUmlfo9
p8NgeViLJvCcEUlBPcZC7kzNhxBE3ggN38i2fVA5cvaMV0HL2cIaMRwgUb8PeAviaAWSPQfHc39+
5khhbgQfPvunmZ+PiBQdL9MMdsw63owSqHhaQEjKImZ7YMw//iZU1EFiUUXLgUONtrTFRStaiVGY
foR4thn4+j9qmghVl206073AGFWPENGlgLXGsB5RskjXRO8t/hE0aXHiC1HXsNhe9xUQLdbSSpc3
S//GngjQyQQEXqlCgAT5nxqmBKRFplmGcxPJHPIPVj+QWH0FptKT5ctXiP1X4/xuZwyG1B5RRA34
UI8MU9b6IczuuF8pv2kGNm4pp+5a/Q6Cg4yiAxfXMDHaNibw9SLnTsopZmISRwgNTQcev8fZrLGJ
wf8EfnUAVfCosDzM739eOFPrHML0kP8XHsOAB011U4INdCRNTAR60SaFsb3jdWc6IDq0Lqf2srPu
8HMMWXHrNP1NvBFHvtwVWG+N6hTYp1IGh+G40eKEn7pHKpBiNuLuYvxAoikjnD0d+iDORUq6Pr0Q
+zpZ0mPspH50cFYZQ3US/li1oPXkjFZADhENK3hjz5XHqaHAC3gbq/CoSoLv4Jtf5Cela5YjgbXZ
bILgI8vZiGTEB3J1RIXxk9hr8oN2d6HL8dfzdcAfEnoZgcyk/8GvHQUYD9dW99fMQmVn7ofJfjcd
mBZugm0l8wmQRQ2abVr3xqTEgtaGXmF4nImutgkcbJIbquyVsG76Iq5/6W/G5SsYH9uiODQEO1Fo
RJToPIR8t6x8a+NEF81KVkD2nhGOMcYjCuEMyBFRImBHfj3O3YF3i56ThtlEzjg7+GWzE2uRTmLM
/c3eM9YQDC1TMiwIMJrwUL41wWaSLm/9kU0CyNxeWDmAkwL/2oRodIBw/C54uLorMlkAVwEabV77
4UGIHzDYhkxAxk4IOM1C0mXnLAThoaDDhWlz12E3pt7PKXrqUCmE0w3tkh4wSW4gzDRsBXsAC24L
3mKBywF24L6u/xF7zIL7g0t5A+gcVvSetAvs0kJQyOTHwEPqL29wBWt3TinAfEl+K5uSRzqVjmyk
ihcxzg8JiSHDm8+XBA5iXMdpO2mlqjJZY3O5CjKLaJinDdM5OHKUno8u6AclsSWARB9R75kHk0gM
niEf2uIgjWJBnZ5qxJtKmk1JW/H6G1Muk00181SLLzX1JVeh07u/pUkBkm08tPeh8ym6hg+v/MJQ
m/LnWTfAk/Q/ob41RDmc51dIAclkviGZ+DceaL74a7hO3ynGvZ4FtJq6bgp4pEtuePXYnkif6iGC
7ePHInvr0q8KDARMEzjRBXqmTfMa4teyr5B4x7V/W8f+zqAHjex3USfF+ijgfNtcdou/5Rb7MMD9
WHWSclKmbxksC9BhAz7hncP+U1qT4nwXmsnRHfObDnyGz5yTZTDYk7+xD3lHyUNZi8d4MPZG4t/i
02MpPCsdXudz+7eKv4KYbhHSDEbNqw/n4XMBjzWi20YO0fRLGByCqRFf6dCHLN/8HZ+9o/gIiz2o
OcpLIi894hrhn/TSW/goZ8AA6Zd3lUS8gOP9mh6/i4L1FeT3G11aMfCBvqpcfo967jW/4iFfJgGK
YaxE8qaSJXtjIhDrUATKJLsAOZ5/+wFk16UUKeWX/s0BV8K8oisjYM4SPaniwmkq6NAOjvekBzp7
9mU1eUeC9J5YW0iU5R2tzgZqrY5uzc1LnKikC5J9yTIu4sRavHb8nZDz26XVZYw3tHRu8/U70QLg
0fKmq6Ik0JKyPRMPovm9Y6cSObMR7dYa4BC42lgFqzKiZttoWYASvepd5QbwRNu45QPVdj/0B8d8
b4B3gjfFj5jNm72R0gvAQPeExtym/HK798ZL6hkfzH09hIABRekQcUui6wUC5xofkescjOGqpV7x
ceBxtUvSQrlPqbfm8CzeIVr6I6pkMb6lle0sw4JI/FHm5g8phEDXk1dN+v/lyUBr+A/woh3SqPw8
yrkPEWm4KSoi1PEWgofxGoAzos0xwEhoyIXKqirrt6Ip4TAxB9mHdCx3U0fCH/od732CEqrmN41t
FY1iGT8QQIk4m4h8/L8fmr+k/ZbNn/5ttmGLqLAiZRz6bR/k30dUmqlai3bQ2z4HibiHJGKT80YO
JYAwaH5L7dI1RySIzz2AlGNNsdIxzxHUfFApEtUubie/t4yblm0iQ9f8nNtYaSA+UkWPAl6YWKzq
fW9XN+18rc+Pvo1FZmA6LlyPsKyzubJt5wmtqWAW3vY+XPa5hbkcqEVGEHfBdlXgoeRYVaihJwsM
0yb/KsDpNu5n8kjEvq11chODPM5wMdP8oXtBM2GPgD4YJ5rVC6bE9J+XsefYBRy/7eI9D1RdH4Vl
6n6EwUuZmicWQBFXyVDH32ASYKpSHlZfnA/q8ETOkQba0mkje6yy9kGfOalbMlT0PDOxsPybYf/E
U9YMbbRs7lnSZ4Pw4aDnqqPmbCjCi0/aW45vMrrPhERiquj3XNq2G7005MUSfiIgSuOlCYjP1Y8O
wwoeUb95EHDf4iQDhMC/c9b5FBW/IxZfNPzAaEKkmpDSER7QMDHhDDvAogrUpWPM8Nh6Qq9ThLws
CSAT+ZOg4VF8RpcIsMWRL5P3hYeIcDqbnjIuN+qxSrUEgKqPJZwAvIPPlUtrrvoLyoXDlJyxbzkB
96iV/JxJhw9di6ymjYxJewdAZ+bbI93H7D6RmCemOZxvG4qqDyhWuUj77fFD0GgyIFb4EJetQF6p
0NvzLQ9VmQUsW1ic7qdDgoMab5pk6Etax0GYLKkA3BRrT7RtxeOI2vGTlG0uhL8Yt0Iy5Or8zbHv
9PbA40kMkXCIrda9AdEc4hfuP6NcHpFwgBJYyfyqJoE5S6jLQiQWhoO9Ggoawcl39ud/hoG+u4P0
9z70wYsSFIJhkVbRND95xW3IgIZmkSlHAzH/zY+zXylzkKiZqQF9Me4MuFu4VCllOSnHlJ3AAwL1
aQQ34psmUYfobofeqU66Qw/H1UNQ+tzQPoCEiDaMRchS8yuRXpj8UhbI5UA2XgcLPqcPUgN6ZvDM
jTjTFgnv4TvLy3eqKmK9ZosfNIJZ3L3Bd4xVBB83l/ZV57Az4S4bz1dnLH6yhAgjVe5VOHaPECki
vrJvc7R1E3nrN6zXAVbj3whAYsFsdRshTOV6/RYC59X12lf7DDnrYo5Pjkv8V7SQ3QHm2B8myIOu
J+T/yefYhaRIzPGzHpqAglp0VXmmE4p3MbD7MLLlMYLrpHFKyUaoqmWHCQ3jN4p9wBvUWQhcjZ1D
IdRtRn8mUw+JBergHa4es6G81F8gpropFgRDMnrjJ9sZgOReM2NgTrBOHpBPJomrVxUBBPes8JMs
eKHfICANcJSZkxBsptouIBac5le3jlNzRzMf9DT97nq0/ea28asbvSvcs+rNNQOUxfC7Y+6IFnJE
sGNnKIm6nC2klPD6dULdxc7LPSiKgCelsXATZDArXLKALKjM+Lnp+gkhiMzqSkoMgiiMjjNS/vo/
gcdf9thhkAMkQlrSCRPCxNWDgBBAQOKl0J0fVmPaRXdn8Ehdyt/evcRne2N+o0vsDBBGt5Nk7OVx
PMAW9EPJlQOGKAECSHECX99XxZ7HoGaHnPZTlDToWAB1iNczv7FfozGuB7O+kz44uehYYBtZRBgY
4aka3acEyHSuf5XJbcu6AL997tZj994NrA+Hx88scwcWvXOsEgX5k0VBrgcOo0kNnlpzL7hKcIi5
9seFkP3GfzGH5DGj5x7XP7qkLG67Nv/TL3e2R4ALu9GHg2KQEhvtlDw9srFw/cFg2mhVIdU7dnCa
Sb5zVsDWVxoHo3vwkXgN7VuYdHvzaHcoIMfrxkLNfuQkUQc2LKf0KBkiC+YtPyFSaJiuRoMt4P25
uGvkfOI2SRb3PgwzZkMqD1sDdyYHPu+Gv56tga2rXoJ0vu+J113t5N5nR5Pfg1R9ehjN6xIT22bx
u4VC0xGs74l4mIOj66EYsNMntZoU7H7sfxRYSzry0lz7ooadZKnZ9qoK6dLmrT4HvEr3fXeib1g5
6ORU2U/Q9Je+HV0EwNZB234mdnfDN7BDZsdKsOcQhO37SDRX/Jzf5c59bWvkvwzZUlQwk7Och/II
d3lGDFeTrZ79YTrgiYabe78wyqohlcK8T7haWCWe1/VDEay74reZoY2LyYg41dDELR1iPizM5zTK
6990hNLpm0vNqDqiQs+McWIzXnkUacsXiaP2pEI94kKBuXJ5XtLPVXAMDReIVYL1WE+8EmFPMCFd
+oYbhorWhJ/LVN+cKUXZ+Zc11dmF+c8s3BvTeexYet/X/pUZhSep0i22EAhyskxZ53Amf/fCLMvI
39X/6hZG/sNkT6ejqBL0RqC4H7hDs5I2gm1NkkcNHgGgWD94FNQAtCKI3uDkkuS7e9X1XozzYYrs
KyfD8gQ1UVXGhbkRS9WggmqBk6bjEr8yeojeIPuHTd8f85r9PzeRAMYRoINZJSn6Iw0ow5/T0dik
93xwAohigDlzZt0TjVx7kHDNzImLa3aDfzc2n7j6Av6BziP0zV/rV2JHvjUBgKgs6VEyybkpD605
ASbBcJkSfn9TMs5TYJCSNjzZ7LYwI+OHridjA/ps5+hH54bzReblV9LRoApKNeIDrwUgJQz3hDcQ
vg6Na/d6PHCn1mC/o2KTxhH4U9YIL34v6aCJI+fMzeGMgMgO/+kiHIboVmCMkCputxXcPbEJgaen
9rFYkN7PjOm3/QNXGKeyYU3XmBAPwRO1UR7Q3kmw4uQRrha2dNd4b1HQvPEtFkQoJF/H1SUl3Jsf
GcDhxBbsG3X6pDfqjBe7RBvI5JGBxofc74qm8ax/SXyVFe5LDuiyjmz2sGGVrcvARwuI0GV7N93y
Gk5T1i+Xx9KJBiHoK38jOeEtt78sy97PVfHSBvZV8RPEGRjciX4AX8bEKzCS6O7zyLa+iDhWWTVd
lcDdYDgOuiYFSlOQ9XYgI6EJ8xEkEkZ1KruBBTa/PD87BOSCFS/UXzWMCzPftzbnkAcph9R4jkCl
UuDcqNzuFH3qMqIPIAg9i0Q5dEvYnjriLqmvlY/H41eJF6NmqK9XLSZgUz1Fp6mDq0lrHZr8J5Tj
jWUU93ljoWyaY/q/4HFa5lo2XbS+HAmUpRtkU53dKrVCwjjKnoYV+Nka+4YmCd321DE3aQkyci6l
GKYlpygmcXZtGseUK07Dcp/6LOmmaMCcxa+wUqzd+GTLsIjJpCdxYnvFfTF57ZHT903vJBGSyfNr
j+FTRs4Ahkr/kEUvF3q4GMzDsnVHoAMUVuf6uQEnQ85mgwULY+2IDhf8OAQWDXlDcEz4JDCsTqsf
Dp+vSySoNI0k9dPukbdPs9UZWKzU16AB0cTVfnGjd4QZAmAsoXegcwNmFbFX+NGjCpfx2BAQYuJs
5GW1dGa5dRgEDeGfwz0d5q3TOke11mq4NEmLcESEpscofGtywZkBg4rzDOmk7QbjB51a5cWXrHRn
mGHsoo89ZzfJgt/Huvb8TzF+ig88o1vRCQ/QnRI5pL4q4/oYFvaacMNWW3ctoZsLKzlhxZTRgPZX
3z9Dj6I2wfv0yaZ0+wEBQd9+TS50zpAGKaHbRK9eQv4QRQXp+lASQ3SOp7vV+DRzole43PrJekN9
s5fnO1yLfUKXq3IECcbmy59F4ZPUAXi8Yt2aI0ImuhdoTiFVIptpxaQ8uEomQoC/fNf/haRPeDff
AlgCsVARJPMyEyex/TKnFaHPu4htMZtm/JKyJYReJwORlsR/JSEigv6kIWE1+X3U8VHytIFE2ciZ
XDERpUIkmoPN1ItigXtGWOs00ez7D6vPWhLvDuZ4CCB+2a0ER0hZKQBQUIUL0kNdY4DawM+qeWJ8
xqJnOhYYfCx5f8gewKD6wRxtNhgLpdw373wm/on8UDkXDPcLh8LZu54gfaWeAtYXIanxD58SMlEW
EyPe99mwBMIcY1ea2Xl3Jzvbf/L5kL138LS8SRNPNIJbYAlE7T1U3k8J+7ixmKzUR8GFrLTSy9Jr
PGTZ7A3kCqOlM8Qn8WMWjtVs7k4THiM+jMlCMwdYDlPJcvkzkPuZewRKhR8XiYFC40y7/a03Ywrc
HbZXbgsKa8pPZ6BBxffReuVfz9+eMLELfXbNf2xBJZ8E/QxVmvMAh9knRGbzyGMP6/xh2OaTYBcd
9q5MT9252Jt2QGTmcjC4ZmVbWVmwkzK0s0bjmCXlVVFNR4NX3QGd7e8StyY442pMLeRTvH0zbC2m
zpMxFer0/ni9/R4O5UM3+BZYBbM03i1+NudOPkl6Rd6AENWT4azHfl0gB5mueCNdqVf884EoBMdi
G7jm/7F9CGdc8ERytbn3c/PTneBtffYTLlHPb1/z+rwnJ/xGdz1LtMUnDM6TUgU2077m+lAnNfJT
J0XyjIbKwOK+M5A0COzDIiKZY4r5CclftyK0M6kBKiuohEUCx8THAIaIxs5xLrp0KpBMMSVRn0sW
O1cuKnpQH4WyyhXZbg7hpISc+tZvi0k0aAksQT/tt2C+/ps6NBw46pTkbuzzM2uYjB8UQ4waan0C
F1sfJIIR3UPRZliZc7rd1ooItnZ2+nvCTKIY3PwMmdJcxvXzgCR29vvdlj/24xOkSbCGLxPObRMt
Liratx4Awy7sHzPPeQiI7SqOBGdjGt0gqdBXsjNltu/t+B49iaTIehslMS0gByuCcJqjVxdXRfTE
VsELDlbo7+j+B7R1PoXLofD2E2Urbu7ZpmVOaOII4EW7sAUjwZDo0L2N1eBclTmLEZnN0eRfN/Cp
q/sjyaBqmezF8apzJiaqQjjyyuPIuUhlSNflVUX0OpXNLbUtoE7hXiRbBO+6pfljEobohq4CthsZ
AXnYgxvf+BaDhyAq6qdTPXl/aqdHDP1co5ClqVFbMGY5Clc2lII3ZhGGHeAb+3XiXxLBNHU9GRB3
4vfTHoUf4rDiyy7+GPN4PRNK1xveP64jPDOoWxLnTPg0zVdy4fyNYmS+3bct2OC1Ut5qzXcqcD0o
WNhFMRAhHZ46IhyE8rqIIcwNUoIFnjCjYPGjZd+2sA4ou77pFbo0H0/1DFqzZRZT/nCFJyF38KmG
+KPwygDrqB46/acFcdOU9fsGlrcALmvgHzFfBdCcNigrkTVkR9zk0Y+kvUuqlVixO2l4VeKSXtpo
gY8FbWLIKBBBiTesnE+R17AL2n5tGjKE4dpRWiNDQfmAfvXBU5yqu/5sHeOYR6xjjbqDzyfkUE+H
It/z3RXudmLW8FNpJZMHak9NBiCrDcFhvQsiFYlUCHDIgJRO1Q3mBcvjGyUArLIOoFdh8bSRJddF
LFm6BPHRwD6V7K4mWJRZtPWOvfsewCLXlOO+jK4jOBkLJIIsI5YqY7Sz4tuOGUsN2oBPw7ZPS+Le
beG4Cxg3tsz72dgbNGAAR1E4J0k1QnQC7OVllu+QBwz+E7uY4dHTy6RsSPr+XA7SJIwOnsdgL3Yn
XOznc0V8cvDXc0NSq2jQl2IflkdG9xi0ZJLmj7selnxHM5DmH6MdE/YxAJbhM2CG900cJjwjmg0V
dcXPlaBfruvf98svf/orjRQQNwAo6kA54RfswSXoNUdR8LczgD6ED9kw/vSz9S3brpvLMRyOhdBO
rn3tmXWGx3yz6Yic+9R8TuPfwHQRNVt0TM8RxeLJB657IYaQUcFoXdIO/Dm768Lhzgs/zUoeSHxR
zvpKPtUxm3BK8FCi4YFeqhnWU4Bib1+PlGEAPBtBwOzd+sPfij0uTgIkxGKDNgfB4QuMKAs23l7v
VBpuiD8Giiik53fDN0FCQCcPxIFIALEFXwXitwIKmpt653beiUlUDyrZvtbtBcRWkJlA1haXkQME
QTA/G9IPjAXniu1ivDpD57wLz+3NP1VOi5ARmsgtzijSeljlz4/z2n9J1mc1zwzMPShMc77Jkwfx
V25b3wbQc2rmxFadGWJ6AlyWmXC9+hh3ZKkQZejzapqnyP7tGvt2+tWy23feB56zdxE8iF9zsUXT
EAlscBLs1253ahkaiU8/pwz3gF7C0QSBZ6hY1PPXBNKuJZoX74GNlM3o388mZk4omY5bo0qep2lD
JgW/aLMzYvucPCxmCAs4TSAc304Q8s+4Z0XWW2/QeWo19BVU8HI0rZibGlJxkH3IFifcEsj0nCyQ
0y3Xv7M7gz5h7vS7jREKBSqZHViASQGyE/NpCwHDsycfbTveIvqiHAEEaooLBxtggKh1G5B+9LK2
WTjK6QM0OfXPkld5kOp06hrFmZjgPJD7oGkIQEmTBxtUG49oPuJk/8J9dWf55mUcktcC6gL2Dt8Y
5i9BU+xkBmXTPCSw4g4gVOnBASuYnuMSKoSTAKjOCGEi/riEq119BAr9PcR3W9/TiWLnuMhNdqnO
f0ZDZJsSNPlCtC1+gAPZvMyJ3ch74zpjMWpMLn00zTdWW90CnOw9HJ9Z81r3y6XgJAk36OLP7k9P
qBIkXUApkK/NTIsDP/uQ9Lc9QOnmLpdnL70Pu5fvf44BvPKZDrtdTkotudpAFjw0VbPY18a/L6Uo
jfF2a3XvM61MLHcgL6QmBI3jsU4PbaJd2yShmNrO4BEdwpQUxF9tuaGzoFAxNnRLd4xhy6vpS1oA
9elok7D/AFxcVdU/hNKqbhy+WKHdgBWlFz4TS3aN+/u7icljVn/bu4TReMQvRZsQQLAkyALybTzM
rL/sjBcH+VJmIy3Hv8s6RW46nz8k47FADaCLS2PvGd9ezBRTX1U9wYQIYljBqHoSjBReLI53or82
SaTLw+I2bm0M13cRxKzOsZA1ziQfaojpJ/LM439+SWyLTfs3W3YmWZ+ATSh3vsMWcvIHAojw/Dty
Fxybn1oxyC56MjpxOvgujRDH0h/ljBXbTYH8OCqvw+XXoGC8ubmZIeAsmyWwznc5vIw5HyXTRDUR
rSkrGUIs36DpNT+tARQTWKHw88ux/pMhK2eZH8dC3IL2Ww6GeatmRyC8AEdUFjYafHEKud8ekQU/
EWl6HzbWD9/9WINh59NWFmc2I/rTrtrip8VYJkjdape7041LOtqGXcFL/3Ud7VpCTK2tHgop0bOv
Ojfe/Y+l89ptHMui6BcRYA6vVo6WZEsOL4TbdjHnzK+fdYwBGpgZYNrlksh7T9h77b8IDTx+IkT1
e6td1IZzYPB998Z6xZ5tD5CTy6ePKFRAwfIQ6FUPVeOfvMc1nhYW/BbogdJptm7wKQssR/Y8M5Z4
XEPiovM75L4Jl4X/0pNsIHVDNc7bKK7OIEL2yiVutH3MaUpcAFK8U8Mj4bsZeQ3as1N+ge57HUaf
VutZj5+LKiU+o7V/nJwiUGQfLYlhhWpuvP5kYLVQLmzG9w7bHGmNRUKqY6iRs0a+UAotka6FHsQs
OhE7cTe93r4qJPDw3MjCbSBUYajtw0SsakmfG80/PTOIQSHK3WB3VFM9DVc2U2xB5DdF0evwSgDI
ZbbWU19Fk9C+Ds1//H9kBsbnqPyJzztkF1d5jefsvxyi358hMyBEieO8n5It0nwC/JxN3AlWyF2Z
wUenZhvZBNaj/S1r7BiHU1paZx1yaWn7TEGWaRWKQWPdqxWJiC3gpXRrTWiWcFNMfX9wY67UFJ8J
L4RTv/d28CtL+LRCv0b9K0TmEl30SDxvkL9Uc3lrv9lGKkTWdH1JtEp+wT3wnITQrHBBUs0zpASG
5AYbdXpmZrX29fJG6aA38JX6RT+SoN7i4OQwYIbzf4BPMp+rCKCdR8glD7l0mayiivqfyEEFTdAp
Kwf9EF6LQzNGrxP3u8ZOfvKTS/ud9d6uLV7/yNrZLEl8YEOshHOTLZsKpTkBkfzS8MGPcbCascag
a/gTn5vP4R20EKux7tTTcqvBe2SvQ45hdww35agtZTjFlwebeI4zRlfGXgq2zrCX0uthWeLOrNeC
HSPeTrWpFLjzmVnwYLD182lQYxWixNDeZQ6kByfLit8nOHJ9i8TXLDbtbN9E3WDBKprJB6N8wOcY
c0vg5yNJBEombQCbCQVVs0bFEzriNfCWdsFS6SPhFTFJRWYxI4+kYUwrsRAMeIupFJx8V9p4VvXP
BCklPfPG0dJzCjDaLRAqJJT7H3HlrvKpJNXNY1XC3UndwNZEKgsaOI1u0qMgHUWpgDmLeQfmFAvo
TOHxF1VJPwBADrUGepSbwtr2v3JV24ZMSKoAvQ75QPwUj1FBoz5YMAD/R4LDq1aRNEKXUv3n1CT0
cPmyQWrbTZT8N1K2W8U5R8avpem2mvNDDkHFBP3PRD8e7uo8nhoMoBYsNT9X0ZDvdFqSzJdBkYw7
Z91ggmkf1Hi+OuzGMGaikKBvibAU5T3+b2sh5UrvKHc3KrcjKMDRVt99haGwAR3IMHPe7pDo0BBb
nE/J1by676GC+Wx2HvKjmAxkAd4qmMQ+e25AOUhczGn4Voyh2YYC/eRWbt0lK0GkeexuoVxwkSH3
k4/UZ/YpY+NWx7UD64K378+9ODDXCncpYyy7JDhZeTHb8MNNMQyUp2RE3b3z6HpibaVa4c7qsqPr
u+cmyC9gtZdSDakaw+YIVLPX+3A5ge70mCdgH8+/E8FqDbe/bc4Htavuc5V/wOFroXoOVL1iHTT8
8Kebmveq2tdd9gIULMNJqnWM5MvIXkDg0IeSo9AVVUePwbG2Iyx+Rv4jeEcNIbr+V8tvg1k5yo1g
86WJ7SLRihcvx7Dbat0yTTk44r01aH95GCFHgesqJ53xFB9igqQ9ZjPVhtFW6qM+aZB1J8tU4le8
rY7lywlCjFPxVn4Dh+5Qz2Dj0QqHzMI5dJ8T/AsUzTvHyBGVo4gypr0AJcPQQN578WU9ZdOJsQ5j
ToBV3dzK314i06Yxu1QTNnxR6AjygAXJ4AfLgDGOlo2A25YZFwcbh2Dyn7h8VtSSkCMxDLr4ZfLu
G/I12w3Gh9P0XeQ5ciX3CRcvfya404XnfLmBtk7iP7uRFHoNarDI+AggbDHG9hKiFte+A6ozwHdT
k9oR3ICmrZvwhFrPB9fJJSXZiz4NmjD6KGEYtvo+afUs1qYWxqjWULY5W0uFxmar8Xtfl28BQDsG
YQfXRjwg7wiv39qlnxehbcoFqfFIKkgobKg6pY5A5C3oSGdwIf2Fzl7Lr9Uc3CbkQIVI7hDuuEG/
LURHzpCpJhNMu/r8uN5Xz1N5i0L3xZmgTGBylHNDjsVSFk+Vq3/LvyGTg84MtwqXBmvhkM+3iJRH
il2f7NNYSnwK4XR4Ml11K7+PTXhRGH0o9YuorR08XRyQEzFzvYcH9w9IVUbaT0GpEyruKziS0Ur/
aJqyoB9Gilbq08ZMd5odHPH0Nr2yTDANioGvM06R7axdzTBhVA9Plc0GRuFHRAYb7GlVO9QMv4hA
3krNOcXzT+oSXpiZX6raLeuEIbLNyI0dSUY1GvinVP8eoq3WquRbRStvJM20zBe9chg1coGalZLv
UtL5WCT4pCIFMDqCTaI5LwnaNicw13WX7OfML2ldAj6q8NDgEYmHX7Vvtgyqkb2WYXUVBluXf+gy
7ZvNnU2jqlXKmsmRqrm3KgMyiUHJKX8l30dCRiBJgfGr7xKXEQ7eS1rOB7u31kkxbeO8Whus8Sbl
L5FWoGsqw9ssLpcSMO6wg7f4knRL2fGcxZQuop8FargwCbPSDcgqqplgAHeWfSB+7WxrOPDzQ3JW
C1dfo1O6T/TceVhdAjQ+fo/d2JcVE52Lccs0LBkwvosSXbnzIKJr35btY7QY/IO+rILpXBWU0ijO
cGtV33oDpt0ux18Z1nA9xhyudgpZmUkWt6PQR2P91FYQQod31R2XIytUPfoSH7Zp3VnCl3D5uhnd
Lx+O1qcLNWvJ8kIojf+HI2lUJ28BSHwROdwtFuimtnIvukqus5Ue2CT+gUAcaCpVFTxTKt76Upg0
xrrDtGuDZ1bwF9RKuI0hIpIsUD2UqYevhZKCzdZAbUp2wK7lCZTbwMntZSrDnN76DDSsdQyaC/PO
+bpW6G4mtW0hUGOMDHP9dfTz3zS0d2p2Mib74Ycle6HZ2EKj22FeC9oDpuFFN6xdfpUieQ7V5FyZ
X7lCXpV9kdyfKSb+19A5yDMi0mcdphqzY7lFIp6RqfMPRkrzYR0qzhVTzb9k5yHYT07oftQ2otaT
QaSYystWh9311JfxJk6ZMrQTq6Bq2g6ojFP7YzY2sf0a1r/2Om25LZhGleYzc81hzDd5Oe0cxz30
hrEeveFYjt1P2Dx6jaTu6YoRZvI1TptAFkMKXWjpToxE0q1UA13uXMpt8+2+RK/hLfjxWB1xBL+R
zFsdGk4H8eG2lvktaXa17l0756ehwJaTWgcSiEZLPpE8fzQmCzgkjQSB+RWhKs6ho5mL0fnp1tG3
zfWEftVS17jwlmM9rL364gOTsLqj6qgP6bshypYu2gVvN2TRrjxrEP7Uta3/a0qoYk99dZR5VD+8
DnNM7r25brszaeVt/Ayey2AnLv5hMQ2V9D6j7sGaAEpVvNWdvWHZPxa4u4VBShGImIGFpnFkUsoF
XVj/9PLZt2+iGAhK45IR0qTYxkfCl4Vmj6sUSsHR0d/1sjojwv6T+3BWlf9ElDbGvCdgCoU15BjM
EGO+Buds9oRH8ZV29NfWJBxSJrugw561bNp6TGEmjeCoSHvJla1lkwsoz9RQl5sXv7uQpsK+sAsZ
KszKWbWOc5zsxXANEwDyQ4iI0UPUx+OS1/MrFSlo7aMaOftO5WPAu4P2sNL958HjIiwWhZUTwoIt
YKygOVr6RghuNN0ihcuHjnBICux6PDfDb4JADPUbFnHWTODJIQbW+mFo8mM28vShHZQrdrjKepvt
jRTPdbJS9fEY52ResOHz6RLs9gVCywrDpPxJ8qRTgYP8dhl2Ncy98wZa2eeYxs/oRddl5P/H51zm
2X7wX8H6r0MX6y0egRGbW9OSBsIxnl0FfTAqvPx2BBd/JNYl25agbpgXFAalfgMbm9+XTNtsjFl+
I+HAaZOCekEyoEXxc4K10B+76wxnQPRBc1t8q/1L6cy/c/GQzzcykkOSxhvNpf9gSFLWpzoXQA+f
OI0UTa+AgZupBPJCmcBrwslipx6omfADpKaKLUMwsp4HlrTOTsRyjMSMxIwhA8ODpA1oKG13XC6Y
ZeNPhwVvTRz01o2HfcxtQ7LJjJfCo2ZEsXtORm6dEb6Wvx7D+L1tXtFHMEcf7GBR+fjTbPvdZnAh
d79OeSLRahTNsgLL2lVBps3YthFL6v/MpN5Pdbs07G6DAaSQkos/XEwKEhzpexy0ATBA03gdLZLS
Ij4A2sYBYcWEGNZzh60sejn6Y+Zv3BbAOlbGaEEKdM/8z1kpWPVenNxEHs0ar6JrofBBUNFyXhjN
uWfvrOrdWcUYIswNA9VT1hEmuZsh8ry2LQIgegMoA+CfccKg6rna9aMcL8LNMKkoUjBvXh19MZan
b41+fO8ney8f9VddXSod4/O0nuBo8ckGhx6dBoGN+I5NAp/m8CYYq7/xEPGbYxKgv/lLIhD7ceeJ
dHrABcuXRFHL3cxRWVemvB4Fh5mS8jaNVyd5j/O3lvtMsgAQt5o/GNfgKPy6w/SIsS8VLtUvdP+W
ik9REdRBtdH+pre4N+QhzPJPj3DrkKtQgJ2jdRcMH6xOysvYZntF2iil5roGapkiuNCQ6eJWQjNl
iPeHKbacuhSrGOHXnfUY7WRfsnmXbUXBELpnDhyROje7B79ihtD8ihl5HuePiBEUOoHGNA/RsDXj
S0LhbNtAwpNLnmjLzveecEpRhl6FXWM00WUMkhffYFKLyMeN6LWnmxXWK7cpeD4hSrDALrmDxNhd
V+CuGqT9zoUIPSavYAzy+uBSj/llgiEIIXrxH4hqcGR8S+6qG1y+bUTUoMwQtbhpt/CR8DdspnVv
pQEq6kKcXfOwmoCJ8PaZEQ50ZrUzxkZlaJeJkhzmAlYr9GADXxfPqO2s+uw0EX745AzJt0qpbGKr
BlI9Wi0Wy4HaZzzWiEiEi9KgHmYoDeJB540GDLEdkk+TYCQ/bO4986WQB0fwlAyDGerx3MYb4I1C
iDCzm/DCERsoFJqjX33Z5ITCmhAoIHjEIy9YT4C6XuQsXNwNFjrXx6+HFrbQwIb371FmnDAd7H26
8iBGeEaGd1q9MbG+O1p11wfz6tNUwtZ5Hh0crhHp39KNJv1d1d6rQYNHF5SveWcem/BXZ6ahWtWT
oZS7xoFjL9LXql2h7v+vads3jytgSqPnaMR0YCWcpTrxWAEC7OQBk5MYvO46Njw23YgnuXkMYbUd
PQ4GiOR0ullcrxUF34H1lnfZRcdfSGppefRbQBJEr5LBdDQANxEQ/qSPSB15O/lU+SjLao86fsnK
rC634NvH1D6MMfNFNUexX+lXvpD8yWABxrrDgkZdsckUS6GIq9RY32flRSbGY7fXyLrAyDfwdBWY
12SsHgXmJcj83wEZoN2aSPxEJaW0fGwED0x3L7AIeEBLWW9M4jxZnYAHcTDsJusuQqeSt8lLg6Jb
+ObCUUx8kyjBXTt8+KBag7vMkzJmqcLicy1iiIhQTxlZZSUSqNh4sidICx0EWWadSlksA7dB3d0Q
FdH7L7pXGgtDmw9GWB1wSN/N7rmYih3vujE+NPfTLe/OOHChu9gQ9tZ/UXrOqEe7uvkuiZ7T46We
VatkOAlGLgWPO1CPKr3G2tMLsSWCHjd2AGkorIx17vFd2bW3/TNYM0zXLJNRD4uhNFialRuvQpa1
4VqPCEfj9HKW3Tx+G039rCnkPlbcEZ4578MRALvpMF6Nko3o6liCBNW7EkU7i0E+y1D0h3cfuFZJ
Wq4fIIWy5lfUUs9TVBzGlBfZqvfIqFt8tPQcC1N7K1rr3PXjTfyElvUDN/Ywl9NLk+Z/mlqkQTN1
fKlky3myduQV/ZcqkCoilVWUPiuLrm4vXk6d0pF72KMOBmbBBpFtCrOAUZu+qGlXLBevgYoD136f
GLWVI0Nx0B9mR+1TMvSbl0E5bQMp3q0Asmaz4F3Y8mc76qRBzGgOGQ0a3Eej9DjgsO+DvRFzKk3A
2kcxKe7AAiDnrF+y+uxgbUPQxLjG+60jHJxJds0m47sL6H2oe2afWCrUIBGhAaI9beL/kEifxThp
Gt5N1DVA8xcuWqgGC8CcIqxbqf68M73xYLGiNZL2PpNS9zcck/UhW1g/mPMnrTjLSV4Xb+KPchm5
4JUb0UFPaMt8PdjP68bwnofqHz9ijdE/ZKHApY0EefIzym13P9PXOTr5q86zq1G2+pRMBvPsIWM/
qjQbvGwAdtT2swHk3FYGzYK1HFRii9TvsiT1aTzXZcyzTTFm0nxGN18Y2qICKqLs2MKgKJxknden
P+IGhiTFotJRw+MwGMeW/giCE/4S0DzdmYLoOkGmp9hbVLjjoCrFwmZRtGOCUCOM0eogp0gDDXqm
SBSCTUlh++RYAXhDb1fBL2yzkSSwaWFl/tukO+t8DHfIc/raOBKp5g8aMwgWlsUXUVKz9iRmuwKx
AQKQOi93JA4nNOa6venTaNUHHBbrIr7FHAbj4EKv1/+USpUm7D/l2Y1VHXdlzsDVZrTdX8QuNca0
VY0P7jfFfOG+9vQbQGRHGP1gnQTu0GEHTKOQlGuZp/HVca23DJ3Rti0zz7s2fczIC5mD9uezoU33
cAuzgIYvboKgc9X6XcNXymDChjwaUV6JFk3X/INM8tmMxOyzdecnt9xNM7hUzWynLeUK3WFlE0rr
F91e9Ex/xFeeiQyZBEJ4g6EzJ72SXD000BUZYiYs+tTGFh9FZDigDZYniAsN7IlUGZQ98qo4zAt5
a3pEOM0fiersQ+OIrXwN1887ijsva/2zMM01f34ETCNlb5eBE8PjPtno3LhWnYGQQGa5As0AS7dm
vSIDdAtF/VQWZzsP9pGGLSdjlkZvZqnaokJMK6+YD3GmDbHvxYhR8OVprDwrHTs9P3JghZTUHIA8
zWKEGSx0N1568lA6WDhJXK186inBnFEntqR4wcSFwFb8wijcI5DT8oFZTNiknE5b65AH74IZyJGE
s8Ty0XbGMuVIAsguTr4sCPmNNf2WI+wKKijJhJy0/U/9ZrI1zrTf3LO3hVUdjJzhuMZMrub8UUEY
sDgunHJbch4HbMJqeroOASg5j4Azg92Et0ehTBsy/xhAmfUyguu5/Ors7rJ8StyDaAcyhkO0oXL2
JMwOQmtcSVBX52wiRlgtg9GZ5zgfopvB/lKZXpQ0Q07LdKC4JrB2SK9pgtWI0qmZmMjfQjaeEyH0
qUSjassg/ELSb3RMvHHdOJW+6CxoTd2E3y652KSa9wYhdCs1jJ7i+tRNJ9XFityesMX21l+jwQP+
N72ciKBvzEVTv0UDAj37M8G9VSnt+j1lgNTzHIUU1y2ZjywBN8rwLyAKi69DUZ5bFe+jtzMj/dll
8jZicrBqThF+gGmbWxsUQIJaPdP2Ks+TUQYLZTKWSeFhSoRlNISLMftMAmc7AfZo4k3NJL/voGxi
SOIUdqpoW+XGI4d5T/vsscaH/7Z0nXKvJcOqoTB7sjpzNU7Fs2UgCNYpbgbCgJzn0mfa8sk+WRuz
des+RNUHnI8+RTWn09g2S2bhRA9wIjHcLDvcL0i3zGBZMlNFNO7N6cHWmZcqRG5KbdoaS0spLpPp
rOWraFsqHkBNXXlyPrP8GeHurCVrg/eiUjY1GcJOdobew36tikqCb6jli38VyoKKwrrGguIgchqY
Oms98DsbExarCAbkTfYZh8tMf9VqSn9QBskrP6OObtm2J96KNziZ78XsPacxabRMG+vf3DWhofFg
ReQ0kAcV018VfcqDjY222kyev9LKYGfh6DXJfFbRiSjqhr6N1cxbxakv8fYRRIe91WAL2MeIE4kD
GzkIm/o8Q7af13FILt/MdPHXpeAR8ztPsjNFxP9927L+0fCNMGBLRNPAVsrKn/n7tupvHn1VZFVZ
TBcofBQkzeSzumxU5d/q/V1EFQpEbdawNQNf3NjpdRj/IevbOUx/h+aAFzHp8OqytiYNo2TJFXzO
zbUYqucJNcTMRMblC4tZ5HOZpL2sgM2dOs4bDfliEjwaHNkloyWUMmIUndRTgbIQkpX4cHT0iDrK
Ocx+w/w62O+Rg0QLGaim/GhGf8ygm2NC7eGGycgGBrCcyCLaDAZCnGnyRSA20ufWo7dHEcrQVD3G
yIGD6hIPYgTlltPjdlsav6pfkY2IwTfkzQyr6cyNoOofSkTzGfTdqxK3jFMnxswa7xG4zpY7hNWF
NN+qVy079yF86oLJtbgWFCY3dEJdRgS2/SugCZ/9R8HWLmCFLE7qsARXSkeF/sx+jbDDjTFRyXG5
h832Nc43vbwTK9qjZDeeHCSg/ngvgmTRhNrFAMAt7gm350Kw5+/Cu7XGndx1Efu6hD5YeOy7kBUj
nty5JSrVX/cQrrrZ+08t4x+CMPZBtuIfUcu59MhVOaCFPMvLGIwvUp3EX9XAJw3LSVhqo0qqMfRz
f0QDCxcAXQ8iEOZbmxqtIYtozqSFVHw5WCpQGq2NkZM+RuAFDtqpAC3zhxirDG7kLPga0+vE7CCD
+Y4qL0KWxdsftRyjHOZ83zoJy5UBC5Q713biZaxQpqFx1dnecpwLj8ijL2A6t0KlUKsXJXd4Dwih
4tqcLSTEcAhBc8qfDXbzy7b4BnL7QCTZUe2SftnT8kZ9uHS6mZ6UMnEcgGdo1grMxNlCxtWSwWOZ
6JDnz4GzsDYgfs7mpiquAfWPD58lQfYWuodY4aGgcs0KF9tVvXVh09coR7OiWheDcuXfQMftREC1
ov/gMDmwp/Tx1k3LlHeyZuCpwMw2OMZHl9VVi7ybnZh9aup7zLy5RhQhr2Mg5pnPkV30RGpp3eG/
zFZUVLhugN+Ky6L7F07Iv4N9zcXPsCbW7Z2C3GGesaEm3sbqEOpST04OqbnzBIkc2fNTVHRnp2zO
ruWdvQjwHao6DZFOx9dTy/rTeCZvjF6ytk9BSIVV0dSzQem1/5zYWiK5WmNy0CHcNlOyUX17Fdkq
xxQ21KlLXwI9PEZ6fEORgA8v649pR2ggqFe+wISICGxaLu0nsaW5GizS/ObK3z55eMEeBURmMR7a
Rn6znlACRgRoY1ywsYWg82eRglfC6x91Ry1Dpql/12GHcXKPcvKshuqaO+0jM2NGasZrNgADSnPm
/szwy+ZWfJgmuMAu3uZh952TtudrvJ8OJQUZa9bTNHSQ1LD+6vl+cL0Pqrcpg5rSR4/Ycg9mPWeA
0N1D2DSHONLWmmHvCBjRGfIyGGif8jECjgh4Dx/noBRLj8WOA5jaa9L93P8zmKU26rsGHEfVdgEl
pfOpTAlCi4zkn2dW5HXKBRRizUDCZBGCSm7Wzh9QdKBcYx/RxRIKQMEBvhw12joUhRN4GsS05YCX
5ZxSQni4rt0R4SeU8Zq0EQVnh5/fU1jRdbjvZh8f6paS0WZwAxWgN/GG4Ry0fPb6Dlo61tegf4HY
MyImUEx21ay6wopTgKSyewBcPWMsSuJirG7kJWAxIH213MAJByRPfIDMpgj2LqMldwBNM5sLDV8W
4pVFMjVgHL+UFh+Y/emNn6FzdXm7NdBEsbdM0gDOztUuQ7SCxms/lATQoYSosVU7aXgtHGfDKLvN
zEVKkLXLhVt37Z3rjOHk6O26INpzbbb6I7CTgwaqDxHgHCXrv2+aHSgxRVCtSFZUrsphblH0efue
nht11Bg/YkZoDaPIGJhcD8AWFASlj1QFDQN6zzz9fdT8mMLfTtqLiwwHxcayMPB1ZhK2/Uf8l9dl
guUaEyHLSdDV0T1jg5WMLbvYvVG2F2tqVraFzrDYt8MmVJIXGsmYJwcGLhqIVc8xlsD2RLNunqx0
DdEMCiRjGWdTgpVzgk8vTI+EESn2du6dXgLHJP1LHswAvUkDBSum9qUHd9ObWnPWKZm+hwTyMqMy
TWMGBH7qnYkhNlGlNhOfBq/oaEyvDTrSoTOuU6qZTyblrpqzUaDvHVjqTpuSxiH0T5hMqQF4NGd7
G8FpgWU5hRv0tFX0Bu/fZiorr7q2z6jhM1bdNRG4K17mgleyoKFAFQNa0DkYh3BaWZ8guNskNJ8C
X2p7ouXj+m9RjuLehgague2j744ZgTzLumV9GifckHmebTIxA+lz24HcMVCEgtqxUQKb1FYqr28c
cmtTMgzWfZ5i76nmiQagnxURo01idRFuPGwD2LCjcVOzpTSpUUakiQmkgcH+aArlYNPeqCRopeMb
zplFqMAVK3w41eds+OLrq+sNo7ugRMWKgsBINxhWMzwlI2lfXo/b5pMFoyg/i7Oc/lMBJ+akNjfe
16h6m5jEZbpYfLA+lBnhmHfT3rQbtAm4fP4ZzC50uNUXPlVHDfhWYbCOp3C8lzY3sPsL+5lAgwD8
2Ry+ARru1X1dg6yw5+VQfkiWuszW7egRxgSOjhy4VOm3Ys4vKPkZ5BF2x3XH0onfmt9zoGTwuNXG
EdyJRynMJAwbDJ96/prM5Tfd+BqfBPN5HZU53yPKzGIf8anxC6bRCTWiCWbOHPIny7zTMwMV4A64
SfQ7/BO0DS2IV4qcp1p9GMO1Z4XezeuhhIfFKDV88BjJPspX2aiJFwMtNu4bZu38hwuUhg/Ko2Lj
6fKK9pXalTKppwRSHTqzDIwnfYoX/qvsq9ygvL0u8mJpgnStWQ2AuxxjXrZt/Bq627EMV/wgct73
AFcWekMilWLg5Zz2GVqNnGzBaa6PfCUoYFWXx2q27shhENFOT+C/Gh58VvoMwKb6qIZIYLt/fJhW
HKw1871Fj+jQeXF/aQo0ocD+exQr7xOiR8fXxHTOY4hngpfIKb/pwFP1OHDGey12tneOjroK0Ol/
iHvTrlkjNosZMasZEMSeslhlkh++zszkOUo7+sLMv8b4LzpqMtbC6XAkXndXUW3EfKJ92UJqc9by
WQQa5x7ddDOc5pHARcyy+NJT9EbUcUlLiL1gebEe7JvAhOq8sGlhUgaH03/lcGCmt5BvmyEbda1n
vjvhiMV6Jy+dEjUcv0SjdNa5HcGp8+mHlFbF9KtirmzMdZcq676moNagzQV32ZMHpbJOOiJiZjZO
GHNLhMb8lQpWdz1X08RVFBPvbsX7Wt940H3N54B9KZ9t5jUbWu+WUX49bHtgSrwCtvIrz3PJmJkr
kBaWv9QAUIxHahjQSa5GVE2eyy1ontr+y+gp3mSOikqLd8gvvjjoXQWLF/44NV2RZRBI20Znyp9I
SUS9BvjDUje8eFZ5i+lS+Y5ZoIAF8hjdVPHPiMaz4r9q9DoxNSNdMFjhiGX7qR3/jaxK1XcPbzga
hURedAdKmqTClOG1s9HXhic9s3a6fWY2SgmznZtmY1sfZObsEbRS6Z6s/BRnFpcbX0gqyj4Oh8ks
tzryNMAry7z+NXlrXMmO6hB/DeOyGv5NQAwqaerz9rVGSJPO0XZGyskQgk1TFcCXwfVNJeWV+D0w
TXrWJ08Gj0QAsikyF/xF5U/L6H7UmUWAtqlpFSy2GDKCqUfoEwyI+BKa6IwCYS2FbceOhgOI/lNy
9ioM6GVzwKp4SBjMjA7mfTRrpnh5+YYMtVshx5b3AXkVSoPM2LuioA7+RX289Fg0yl8ztPyVTfkj
v0wN7Q2ZFbItub+L0TyLVi8riKO17Z2m4mdKHj6lkbwCNLeNbayIDyxIj0JUuor5ePg7Doyn9MQ6
dmietIGocwvAPx/WXQW0qsXnwLzH0XXEuzLsuvGVf3zUk3A9VjFyzbw7NgpGYi6gjMks1vNllk4r
FFgCRCgpGRCSSWWn+da6bC4j0yWTbpT2HifExDs8+iDpQ3ReBLW3A4LPAhhOv43T8eC7LFDnq2mV
X4rxE1jOKkTCn4moV/3F5agD29F6zLT9AJmVtaTdnOMeGVIQONoy7qZHFxzsiBOGVKda8W9WNr/J
BEUyDSt6qk7V/stLeGizTqlk9KcxD28WBYCTEDFV4gjIOxZJ9tEG4WDZ7TmLvC/sgxMiBT1GCZ0q
WLQs+h2cSiNybWVqt16QIjCBpRfPyibBd1WC2DRjguTq7NHU1cmXMVeuZJ8GpoC0elFq/TNGhlQB
ZTZKfRuLeGIErYXKKr/2/qs+24+MjYje3GvE/PQoEgVrEtzhs9cbskfJEoBRsEwHYeWtZWriMCHu
YoIdI2xS70bLulppT7znyCevCkdvEuxCOsapal8msrkziGaJLXTAFRo4xJbuGs0tnM416YOA3VrK
s7FxiKCwYH3/GRblaWMGRiYqnb6SbfALSRkhUzcw3CuQuU6OqYa/zpN8OxV6MiM0lqkOADzqd4mZ
E9sXfurvfcX3U2TMxBghdO5Py4BSzrShuapowmn47AI1U0lgDEkL+Lxy54tTNR77c6f+zuM14qLQ
o7c66vcajOYEA/aMTkSffw0AcfGmnQClcLn+nYfynJr6n0iLGo+mNWHSAk0TCDh9Oo6vf1V6q7ro
yGu6cpAE0kxI2lT8j1BJMToSjsIABpo8aaSiJ6VXgqbob0O6VJmz5kh1CC4L/6QgVxmV5coxx5yP
TasAqbc3pjMPP+wMrhau9ywgjkry6vOz+V5yehoyRQDRWCM/nK+Ngtxc+fGql9mAVE6HXS/kpmCm
9tSzH0J3Vfb2w4oeVeTRnGAq6JwdB1bN1oTyPKrI9OXOzgp725H4bHg4sDDRzzD52WBk3PwjwgCO
ZX2gAnWhMT81uv9RKiLm4A1LV3j2iVuPfBq4ad6m/KC8wGXTHbAcLdTaee/AVDGN0Ni9sfc2uDaI
vkKIuXfVHKUdTQ/49qDMvlvyMsjPUQ1Sc5NhO7Kmjrh/DCsl11pZtShXCOg+lESmRN61nkxJJvmo
69PcbMvkLu2KdCWsxGy0qNzzoMfGlcvpOHcYURV1N3oV/IF450gTV3zaRv5eGmQwcfcFZr/0AflN
cbfxii/c2JuULZbpNgsLugI1vKtN63kqAPtzI7vMHjnrAb5yIGoJapRiVzoXCZFmz1x2yVYJtobI
WADPIu5hZcVLbJ+UIRENlLTxHtKuQNsgLFZRTmmcV133yPQrSXNy06RSJdB42gihOcmLnorKT7ct
73GIOgDTIdL/M1eAdKc89BN84kYlZdO/OJOxOGjq2tLWlWW/V8GtgICVypCh3Kg5i0VOp9p/t7DK
2wwKXAZSMdfVxII/8djtMdYem0+rhMNNO5iQ+6JyIQbsaXT0FFm8L/mk/lrA6DxCTOuC20zjYfFf
vemo1IDvWP6Fz3GJ5qwkKYs5lRW2R5V9e9h9jbgde4KCWKGQENtsFKs45Ij2M48omg0DnBGVdhAB
QY4OqEqC9KG3qJaQ8ikYN3S9+9cy68j5rV2nfdLrcZ26zYViQ6bgJVnHnIIwYPacSy8Jdha2EOC2
diMdatFUbNsxHrBY0gkHAM+LNaTgnm5Jhw5cY8/aY6Fgg2dWRWdi856Tc07lBfh1Ss4Uz/rI1ot9
sJF94WUQycDTgBkQCmCDFztxuPUtDntDdPrXjJxd1zV2rBMQcYJXuDLRyz3/RHOrZOmS//Ch1DOI
V1mcjGnKgHI+9IF+KdCkMc0eCm9TZ5x03VW28o4+3RJtbZcWzD//fySd13LbSBaGnwhVyOFWzFFi
kGTpBkVZEnIOjcbTz9eeqq2dnZ2xLZJg9zl/hKIu1qSJbSwEEYCyKv2QAYwqtjqZbimqtNCg2sr5
qYaYywAZtt6VH0k1rbwiRMj61HHXK8xfnHTK5SqAabUm460LkPS1G+JKuHjt91Cls5h9siibnwrE
pkAop8NNRjREqD+38MZ3u2h42vqz48iVNtY7kSzN9iOYPaKZ+FbniY3mXM47NY/QQmPLbUiCLcu0
upFiAopgCfSKoS37QXXPhlh4IZyEeyUa94nTOu4cVcvkMkjzF/VAtAZl17DR7Tefo1L5dTn5QBgf
cluu6tRnGn+kxbhmqQTHEOjL1NSdo1HPFRVWWjylYG40pLdIPsjbxeWcS49Mfj7Yk/oOqp+eNYfz
ICHyIuRNoCMiJ4MReUm8GtkIKmmoKdiG2RklbxYLjcU9Zzl36mQ2Nw7eqD6jc6YJVNmDRmaFoiBj
r90ooYr6CmVKsPjDm8DKAYBXfer1o2CfYnQj2YU/La32aijk1vekXNj4dNUvDblbQGOQe5bJsAv5
YWM4VnNIbz3qe/ULFJjikqrxpCOLb4hRVAsL94ya9ka+8CA+sAsm85t/aYGAcjXscGo+xSnfPhqG
8pzGtid1QKhDx8IOQtJn6PEzIGEBwJj1R+mzVxGF4Qf5WpkpGVATjQecpdT3xL8hwph+e5J+rZkI
I3YK2keCp6p9haYfsdXmZUlNQbos+3jJh0Q2NdEmcN/JJW4g5cyNmnPniFgcviy5uJjYoyszXBuI
pCekqmoXUrdLl+ynWMODxIxRnCl4RBsN1/3Gcq2gtMB4FR6OA52Pqd7PeXZg2TQYktSy+e9vgS1b
3EkN2u5uZyllLZMWAqtXoeGDBk6Kg68GD6KsqBTrrQ0flIWtqxfyqK4zTTRLpljHJvClU1YodEyD
G93Ibz6PUNmuXl6HrN6i7Pz0TP8Q+cFbLBCazrOPxLVGEToe1Fef4CXMlsaqrKn36JOl5+LNsiou
mMlm4nBPuU+cRwAvbJrjK6Fsr10O6Al7AahQKPOJG+bzggXmUEr4v2IRYByuOX/YWqliFibuTQF+
YZEqFazM0lgyWp+J6lGRZOlU7KzaxnVWtSs3Ti8hA/kqMAHBJXjWmBPHHxctA/10kwHiSdl+6H+1
wburGVDH2myN/WuSpXdjtkgVBRiVPZlpGb8hC99jUByaZjKR9fq1qpPfonmu4QCtgP9vxm6QWu36
WMQVJ69jnK3Gey3CjLzi8Kmm3LuSvEf5iym6H3SwKzxr96ohgyhZm5xEqS2uUVsela0oa94SUI+o
e40CAyAqPXpIABCHrBOFV3lfpodKAO634d1RW2jkDTuVIsNwNiAUyCmwiksSNJtLdNZai0pcGJSq
XXKgPzG30xSaRy8IuBG088yXaKh42FjoEIhqwt/j0g+KTVJTSMK167u7aRyYyqIXH4hfgVEzdcSW
l72og8yj0MLNkdRXNNVtlBFhCN4dDCUI2lALnYaKCIHyR2fnqN4j1O484gHBoRz1CDoHOqP1vcNO
NCJlsSX8MOuLY3FwouNFtzHhgJ8uQsVfET8xBtF2Tv+3gKszcSyAVPt0Q+4cGJKuBCbyF80k2qIV
Y3Xo6gSbDye4CB9GZ7C1hadC8vkdKvwTDPYo6FWJks/L4TNs6V2Qb1r5ZnC2MFPRtP4k+erNXBc4
IS5FR+AQ7cNIryovQlhlXnjX0Xh7xs7gXGkYnlWGVQjwSBhQNsRkJYmTYkgIYjKggGlWSDZmd7Z2
Ck0Qpoks1Vxy1vNt3QoW05kL0ScWmT2VNYWodqwDp5AVOOzoPJrGm7q2FZnFP60ik8v0ouqIaqAV
CyDBMM0z6L7enDrzHOTRgaSeJesBboCFWpqn6Z7QiJnAEZhvCs/PQwN75i/zBwGsCSOFznYWatMT
h97PMC1T11jOzskDsWk5rRxzRR8IY5BEpVdaqAeJp06oHNZAwFvcczWA6Mw3msOK41/jx/pXZFw9
PPs6glrhBhjst7AgUsUDN1APMFUTBXNnJwWqGPpdem0J/BvgHx6p0hSf3JgGJ2fCkNckV7vgwxPv
uYemc+bza3FQIRvHFtglD66uxEOAhQSDTrfoJtjBBdKrWt9O1j0uf+wwJ3ZltQFPag3upL2bCAI8
nvs4XA51gjJkp3DBydkrqfhzXoa3Gg9WYlENbb7WyXuPraKHUucsq83bPHDy8+xO+T+I35fRDqdu
2/N+DJxUP7pI13rM0+WMxNqVj4gjPvEBRtVCCKcsU58vUPPp2yfOeyamRP8kPYNvBaWac1Bue0L7
8cYhSISbOnlUAfPbYBIE1BxVothHyyQajmyj8DC9fTPwog1weGqHyo29OVHYpxAvljc214jEyN5H
IM64o4RsIYdNw9ISBPcm44KvfsHS28bdNvb0Dwr1eHLb6c2zMc5XT1zuaoJR15aGaC0zLBqK0PIJ
VCGYyJxw7czxMYq5g/7U0JJkZJGIlEyQpgdyTCHqAKj5Sjma9Q7F8tdJ9H7dRQe/w1wS8lrqwATr
9Y6OkaE/LndJvx06bZfPpfnUQCAa3Sv37FiKnZJVBoz6Y8xYy52rVc9G+Az5tqiumonDKn7I8uwx
SYSt90Ik9qm07oMbrlqE6tULXkKO13Y/0V5WwdxyzBNr7yvPtIdsI3QdQGtzBxTTs4GPWUFfBLFA
3QtAWN0s62Gb085kZesGSbwU7sokEKNhsIBc0xg1c6bmfHSpb9QuqfR4njwm6tGC8WATDRK+nWwu
9snInWNB3gBySIr8TrAmiKMWHj5QM9qUqHH4kEZ+aiYfB/Sbagb0KCC3I8LeoqEK0z6Pc/3CZbSL
GHMt/DpGLZ+FUScKfEYV79lED6enxileIpns60GCJbffA/epnC7t5FyaaDg4iA4oUiIVkACzFOlU
T/VAZW7Gom2XWUPuSqvfR1ZbfE5BGv1mFmUClbOhVYEwhx/i35+ldvfTae8DjmYWVpDMmtFU0kPi
UCss8RoM7XOmJwQ5OtssjN8DkdxCqR1rF5ct1vnaoouSrAtsaYg1XgraiMIqfs4DQddUcxubkSKN
Zi179n9NJGQY+ssp//ad8dtK64dwy72jlx9l0mwHd9oL3jV7Tt76rnrLAx2DmqnqktS7iOPdy1zk
2dop8rVvrSaPCBLYxUqtyNGcowRDfMrkVdHvooaNEKBrDgXLpSrVsDZNy0Vif+mCZxEKGF2eWirU
Z/orTfeZpPhD/GllJnloM53JxFfgoZvRs/OrCCNiEw4LjRB7vb9b44xnqHM2BTsxE7oVntRNWH5U
Vq5YOYedT0d2ZaMI0o7teJmqcZO2rOkkQ1nM0kVJydULMkj18KrxvRv6c+XuNSqBAUJR3l9xBYJ2
mIgnLXRJ2jys0h47t+/re7ec1o2n/Z0rI1vGVrLSJp1jtmItJ3ZyXbT7GY0XtHJOoAVOIC5fEDYz
5gHliZms4pl3U+2NUf4sdWT5bXxj9YQNrbmMiogyWcbXNKsI24yWRrDKI+eZLM8/ZkdUU2Bz2RG1
ghcb2jkwN52bobGhe0Hz9nws0hxhZrEuWj2dkALio8oec2JMhFl9iZaijpJlyS8+7dDAJOun9ESx
qzofuv3vLyWqpIzaM1TNzHAvUiR7Y5BXYppPs3AetY4asPWgFogD8QzvTr4JYMPBT2YKQ6tNN91A
zJyUGA8OWP2BXR5r953fUYt/M4Jq26y7pIiFRsd5TTlrSscj3UDJ5k86zve2R5k/ZRtpIz2ePkgY
E/Lbz6ylHuNVbdy7kbpHFvufIMaePjn/BF6TWa4iWAvWztFI8JqUrBxWvbTl60R+fBKxyyGKLMtx
bUr7NlfWn5ACDqpangsaixYTmUDfYfNXXrqEKknnK6SzsjQhEyjvPOAhjbiOnponTF9c5U8dLOmh
RekeuNmy8cMrig1GOnrclWQIuAwkFT7ALHcGmjBmD1Y5Oy6WekZgtQ1eKH2CMOyztHaGVX/2LI2F
7WJeV43DLlpheyDL1FzNhJpZ5LOObsbRW9cfEStSh3HE0OAU0zu9zqDWWKtBYXJSJoin1jxnh2gT
jIQkDbLfkgEowqY+m0EdGbkJyVQJZzU7fFok7AFAjS2q1KJdRajhCnYloySaq912Oa/C8B9ROa5U
Ipg7IfwHHMFOx7fDHYjSnr4tYJ7cDTdSUS4PvHVqaFY9wDC7CohgWEI9/zkaZH6PWM4NxOvFL4Ni
V/DZ20tNe+tw+BD4jjYHCZCjXIMrn3Mh5P/uNYrYkBwwndB9Y1P4tJjkRrAEVvItSm0izAGdEm41
T89eUGFAGB4Tzix7wtDCN4AoFgzX6HGSZhnwbBAiS+PKuRHx2nAxqoBYc6fVWorfBhad5x8r58J3
fsP2gueQ/Iu2E2sPTIDm9XwG9hkIKPU+fX7PaV4087SHsF9YPqsxNsGUxT5hami0y9STvqT+Ue+8
2N2IMrPHf88BaGx0nFMc1xA4ueKKbZRMmRkeQowGBeGbevwwyKyTQPvUCKsCelSpXNlcYml5lml8
4Gc6jy1xVOZYbDureHN5IRk9mLZzLRv9x0PpKCK0I9n8pTstac7RzUSiSIrfNssokaOTQkNabEQM
4AGNY7uUByiii9XRLcSQ46pBzq2hVYlJMiO3CZHA9BjDVUDUjBYbG+Vbbv3+6gu0+pn6bFHhVy3e
t6WVxy8YGK9UG2MxoHeSDyyt0T0Itm9EZlb/FfDH81AhyYGtN7DKZO8RqSCtXV9nW25a0kIYGRWl
1bN5EY65HMe/Ppp4xs8sws2ySdltNaphpUFTHe+kAm4Ut+hOSqt7C4wYbUKAQWjYVJ2zU2lxacJh
clSTc+u1ayTFX7Zn0OsLFIDdzKHvAWowQZyYM90ZJdhpfibJjhFjm6FFQ7NfVeREwR78gy3Zovha
b22blNdkk+EPEfTbxFAB3QSilsKHs+XM2JnscO8YDZUhauXV17n+MKeU8CcTe+KV1EeECWAKfIA5
rLCYMfT7bEUEuOf9Nuvn97h8LeSelx7aJK9Tx1tUzlHlc8cmW9HK1PvX0XxrKVbpW/HU/umtgJEt
WtiZuDjexShxM9ckXrk5VsqOFwU0NTMVIz3ex2FBVW989BrC2Rwz3cxu/Z7kVzNsV8IleiITMAju
isoPHvrM09ZRRUxgbN1k+KqHPlbmSnFdes0XCca+cv2FjF2w8k8AySaoPruhI7jABUAUjvgqNffo
DDNbrlfj8ae2pASEmcE5AEVQjjEGwfaV5XqeAd+0Xv3mwS7t5m97xt6MVHTTjfaqUnHQPNqEWFcB
zSXkyAVheFZ/nXoAXxYJPyh/s7C8e/xgFl2+QdFfghT0Q2sDrvd02hppwErJsFx82SZfmJrPFl1J
1y2HKD+Ovb+vSfuwGOW16m9WmqtECRbnSdubXfI7DxZBD+4mE/bKmvlqm/2qPUxI4IlgfhYWsT1F
8mZwIrkwMEGc3hzTHTi9HLk1nDTGdud9jZCrgzMjnUO3k9VLPmQnk6h+waGCkPGgIhFJyrMqs0xt
gh1TMHC7YHEuxadXVh9h8hpLFkwMuASYxOG3Ilq540igza527oMAOJ+hBtFM+Gk0ZmeDz4yyApxi
ICLPNXHQCnNruICzQdvAznx5nGwKZs804Eq6AEvQsno0lwYuLx7R+A+HB8GnDB4mnCgLpoicU0M8
NUWKf4pZySjbBFMuvl/MhWGT00pVq6adKe84ln/nEL0hoSB5TVBx+NP6YKsk9sRZugcrK0Fq8cMc
1ApiM00hFjJ4dsCoXqQFlihvaAzbFYeSqJ7QQxOaTGZKdfAxNI0TafiYLCqUtYEzL23U3NUUrejk
9Ry4a6xXldN9lThQdQ5ngFC2IrsQK6VmHSxBSmW+6xxCJ7/m+sFKq1VomTrvNU/mO/ofkzNjZn61
0ukS8b+NUTBPGpDE57bBztA9sb1PZodFEC85s3bBoGDzUWqAZLhT9b2sxS5XP7C2SXKCxngQuSl9
BXv8O/uxoCrTumXhbCfNBcd2D9iu/wW/2tZIgKj43I6SG2LkDYvhXW5R8z2EEqiBAEMMNX87qAbN
TMkjxIBMqstYZZugAUmMQ4YEG8G9fvPZCeFH0Nn0I/oWK1yTTfM/kdvPl0k7VyozTROoRrpanivN
fZk7+TFr9guecIiQpoftQutSckEmSE7ZJ6d67VMo6znavfbLGyhJqpe30Al3xXxVUWnYQBhVySFy
sMWU+XiOOAv1ET6B2pmUBTUx7wFqnj6nDcPCeRHFr/kU3zobd1a8tEx21NQJgfVIzyJ3jwXMIPd6
A/W3ZJQoeR8npE9F9kqG5TyeZLqd9Wqp+i2AxZK82v5bgTkginfe5MUIdw3ogqcVpigDe+drhvQL
UFpDHUANDRC4BlMyQ1/xFaX30ftSyUM2gosSszR+jK2r9u7ZOOQTllZ05l1/VmGtku2zMJ33vg5X
opDoToiLwUYqnL0ZzZueW78BpoUQUVuaYcKxmtNaaVRH0/mjrr0RJFaKYufj0mLVZY31vUeYEv8N
5GxbxvtQ+bt6wAE7TT9zGF2sCGjKza1FBC098lbjgNmYrvFFQQoVuyvHBCG0M2cRVfFX7RJzybuk
9o9geJ8IH8vNgcyYvw+1nfRYUmY8056xV46mWeJenF487cWps1VURktX0k/FjTpmDweUn/DxJy+/
F5JgJ2bMNKt5nopj4GfvMXc9ViKE5PoyCcHAiD6pxvbIYoAonuZOqBhAKA2MpQkNrEDReYAh7M72
39nYKEGZyTxMDiJmNwYCCSQOZMlIuXSskccpOpi6+IJyV/Q5wXpV8s7fGBYB+4xvYAxW8JO1N7gc
JH2MVW2xcppsH2TuRV3Hgq+jzelsDzr5D2+U4oJPwbt6TBPK/zhkmEvgIbhlp+EcCEibKVQydcdh
vMcV7bApKvuK7MTKDdEcj+XRlt7BH4O3flI5L0S5q5ssyr1/Ahie4FXEnaCTkVkhbXAJPNV35Bf9
4zTaZumR8+RMVzfatEN096t2iyd50SFVovGr5JcEP/5IvScBTuYJFW1vbxgOavNreK1ozoybeMkc
VCxqFJGxsJjCf2JHCQpDImf7nVehIYuYJrv6Y7KJVWhZCnsSuEAQnxjJXu0CcxGqzVgfUfIfja66
+jWbhzGA0nLgZAtn0DeTd/ThP+uk4suiNTTikUYVUmeFYMcVNsB6tK4mcv9Qbz31w3gKPe6ypGG2
f6R6v0jkF4R4GxtYkoONesrMMQRI026T3hDkZqve4GGphALm7NAxQ0who7kRpTuVeRBpaKHg0N0p
pLEi6WEb3+cwXUoWUYe9vkqIyMSnwhU2ZBWRwQLZVE+1urjRBH3qpLfKCBALOGYgC5Bh/3PkdASW
hzsH6C2zflUit7DbPRivK8XZENTqyBslNC0DpBkbJ1DjlfrB9ck5atZwd6viQyWOFCrJi71Uh0jv
Ycj4MSH9vaomiRnFMWA8liVa47JrOiQvllI7FqxOoWDUgO2oHeOziLy9LMcXXXvA/BFHmooNayY/
M9rXAYkhmHsIk9kZzrbEqKa7u5LqW0ACX9/YTVSjeZ9eZJRtLT09Dhbil3F6DpEf+FwTcwHbGybm
OTShVMduUxAyDmodfuvlBJ1bzC9W3tyb6S22rkUY4iIn7QxbHFEUR79zDtDxUU4eXHtrwNfjtiAt
oNiIbl3icw7biW39WqQ3zTwM1GxC4KFVRjoRZj5Hxa8em+vIp3xpclei60gX8MdXD8SyJ+/Ojixu
Pw7cbGLbHkKCryBTmM0t135PgqtJikqO37rScYzweE1tRiFqzSPskR4nxaVC5RTH8q89urhRh1Hl
Gqs3w7ai79YgKz9y1yRWriUVFRNa5srq/0RzsE7qEoNtsSxZ9tTnkWHJKTuorZ4RICbGMUtQwazK
FBiw5AfAd//cscyl05Up3BSUppoKe3bgMnVdicmmY8YuMViPmKwUi8rvGL7IqE1VUcJE1bP3OZz4
2VDRjTCccfZypXAkeinxxkAlM2q12IdPq00qIDX/ZTSbldakx9QLdkqtkUUEqSTbSvincNaeE8BM
5LfKP0iAVD2Kc6GfO5OV15UhnYX2tp6qv03d3TvSN4zhGDvBc8oiVvblTbOcP0ZgRGuNe0K6Y046
FgTrNBbM3HO/i7zqM5Lyz5hNl6C0WaNzFgyt/2qCbJM1aDN7ijZ8KWlKSjBqTR3GoCGty3U4FqBf
Hut91BAK4bRsvzqzp+uRyqOGkZo/2tMgbuVsvBu/A7M6WVlVuG7d4tmpXS5FrT6ytt/RzmvK4pTh
d2TRiEix7IxPZvKfMPZerKSmtgFsOui+NBxdaZsewyj4RDie7GaTaWVK9aOsHUoe/VOTylUYYm30
Y7w5XWveegJVNvZ0CHr4y9DlAE4DrCVTW4ZHXLdsnElLIjZ+VlGJF43XXotXzaYCeGzyc9cYpGDp
oBkc9rRyAWd5wKKmf4wtEFgIzpR+ItzIy26i7tcHA+MC1ef0M4y8v+nggQ85Z/R0Z0hW0e647lub
6Tuz+pUpeTDbOd1XPYEmnNedTYU9f9g0ETdP0Vpi/Xid9qklNQNYkm8z3UCIswj7gBhhCr9IFBpY
L03jrfTr44AynqtsRdDlygvquweXak9ktqDdHo1in8tk7fI7+Hpz7vyQW3ZinDDlvacXV4UK9PAl
uG+p+hsJw2v3VT4jPEjiQ+WNxrKcKSfqpR8vKwIRHbJL5B/1zkzIzg1n2hEP8tJ0+kErg4t6dXTN
b0brkXGaUzqJmYIdSPW3ZrFYhUawTmtKLb2Bx+GEq9/RvJDjFZPzbHwBEc00zaZVvc605qWXmXEa
0D+YzKsajgPdTi65DdZCFEA4Qm5Ih5mudA7J3K5GdvsI3kkN4NSqtgHjKTswiXobQaYAi76EY9EX
Fh7IKvW+JhHtwrhiNgiPLbGT1NOayzEqPoFqlpJ/0U7aby3rKSbWCDbpvSX+7LMuyrtRBZfYLmjV
C4hOsYZNP0XLLirgXFE3mQjEu5KQ46iK/so6JTgU0bKe+weSOx8zI23eK9dk0n8QxUbmV2auHbeC
bbWQ19bVt4xn5egfb0WLlbdhtXZIgg9GuW00eWnrorhKyZ2asn4RGnF16ySHsuUKeG2sax7Qu0T8
Uex4H8Tz8N3Dt5xZizzm9PXH/lYN3jMRldUy9HtyYTjzOutH1PPOixGbN60/rgwl6xE5XUwMFrN0
0T0bG5/3KvTydWUXl9kllUUmKWIgYItwRveh8l7a0l2LNl71hZ4RZBzyTzB4DTmyUSNHlSb94xDX
gtIY2AdLEtyebAE2C4wa27Zqfp2xI9Aw05Zd+ClsBYbZREA0w7Ks052TOpdRZ+x0GmbJmum4Jm63
+CCIFcd/vMrH4kjr5Hcy44IzGhNkuPpI5hc/Zc2cUToGkGH2ApbpffTzzyycVlGmbRuw7LhXrhed
2HUsQ+VHLds19VdbRyQ1zlaF4x76DN5PE2m2sPihBa/N7/jei31j+aVKJLuQLDhi9GZDy39qn/gf
nzfL95Bg8QF4EPpJV/1xxw7/CCLn5TTUd0xXS5vrtrElokN3G7uq7Eo+BNamilY0kOa0cteWDStg
kevkEDSMrsnHSa33lG34o7ufde0w0oAwFT89AuenWmeLt1rsr5I2N6+hrK5OV60DHoETSNVHsxo1
g7dMqooT9M1ChDbfQmLYUPe6KcAlHTd+2UP/xruyAj9G4Tjeqj92SkJKQF5g5q91+1pb0IS1dH6a
NL23hbVWeciJsNemqJmh/fcszPZpjQOIzsBbZWDEBXBm4kAOfua6u4xtobMsFPfAQDJez/016IuV
IQj902ldgtE4IsxFlD02ZKixzw6dsx1jB0U1U39Y3V3W4KdA78h5fnXd4WJi0JDPlk9Pq5GDQ6LW
7kXxHNoZ0jPMhSotV6J4yHCzcYDRiELDNeGUCOxi0hgSwno4sVJmyNgg9SykJxBLoXEisHwJDKmH
PfzPAo+mx2U9TRxR3D5nEwzn7EdXk8nmHGAg4cL1fElXapA8tT7cTD1X57AmPLyQy6ArDm2+NCtq
g0r48BE9O0E4hnbqONArWpnniTF9aSMxqBHpT9EOLxZOoBgBFglTQppbj7qZGuItNSUSWmgmcB4B
D9BgREvRwjXdp/pHaC4r1h6bXb4/dfCk05vDAONZLa0rRyeINmQr286m/glA3GLkoYlDqJg3Hxwk
1cmvQxUtQRPkZCgM1SADrYBRUDptdR35GrYiDskjI/mu848EbaEVAJJzZ4LmUEON9nM/vBiOs2yy
peU8tyG4DWPVjEyHb4yE3eFj9KtHLN1Dye5WBfQAxXvdeFcnNSn5K9sAe69I+h2f6FMlCfU4ZTE+
bW7C4CS0Xw/YomSenYf6ik5uoTuPJPqsGas6K3hSdxR7z2gaT7NhLNnVa/BSnQvZwtA3hFv0WKtK
/IbNXsU+58on5whUObgWxNuUVGivr0a3c4ubNInK/dCMwyhIb1qECEXbZT8vU5gkBGreVzu+xkzQ
Pgg55UWRhnBDx/1mvbk5whvnTvIaMYvceIkT4Lr8RXqSx3er/U0N9TAgQ67EotyYqGxJ9F2OlJ/W
5a7AO0CS07LrphWYO7GvT2y9yuXSmZCgxoUWHlpCMcFF17qATNCW/Gud1e1CHoM4PQ9ECHXIHMp8
1XavKc8J9cALXHZ2+y6/9ID4tOY21O9hS7E5A/pQcjbHV/WNJ0VDJAeTl3od6C6kjG30LwXvUdaQ
BLm1AeqQqPi6dZxxAgX1ykT3J7GEA9vXfJudlRY72ENSQpsI4uBpCQxCI/daSYGG8Q4T43JpxGO0
Und06u9cfEB9eRTlbhDf7JJqGyBAD69SAq24qUhySr9Y61ZteQaXUklh7P82qm7EZLwDn0piozeb
g0BQ6Wc/1kATVUuX5bDB9ROV1apExQO6EUhSm7vP2t2HKWAIQGGqqYFCz18Ry0bdSa106lZQ64TV
53c7eDTRXxdzQwB8nNGRghZcxUdCYNXilOHsr1VmQn9SfTIFouKEB2AQOv7ni+66WOZ4CS6UIGMX
enxkJAVJqfQx5Dk6Y3FS2kzOyvFN8vOqUPi6PugagxonOXCWb5rLU66DGR+Jsqw/GgoCPjPnQPKS
TxAnx7LguRZb5Ja5C2qIAHBnwXN6CBMbcnSnb7v449IgzNSRQikCk3IiFIG5brRuP/qMwg3zQaAd
3XyZiUfBzJYTkwjBSXBCGX7MB4Goxp339k9Rr3m00nGhXiY8hr9zMD1yruavdgglY7H+DZsSu1MY
vd/xorZ4NAc29+6t9ygYy/f0rTVsGsj4eG7m+UjEV0d2IEfZ+AnTs3BtCxXUtYBysLcN5mFGK/Fc
lqBwvPHObaIZmhHHN7sFgArcLTg+X73U2H+o6J5BcBvXFwXiayYMS7cCxSU+3S39hTE9G9wOkmCS
Y9k/sJY+1Vji7CfT/Wvr7r7hOX0O+do/eaQsz1GCMRhluv7tKiSBz0xYv4o4RFmNdr/ZwoFJwuST
+lY4nwH5xwUYNVIP6i3uqYE5HaUuoIKis0qVm2OtZL8o68OMYVXLtzEwm4uN2ELAD04xzvtOuxPl
71AJl8J5Eky5MQdUWUPCf/V/JsZ18ylTeqL0lUurw2DcNi397LbxPKuNw3sVBMM1bfA6edFF75HC
SdR3ro5E1kbUw63vFMXOtPoDcrnYjk8ym7Z5WhDi7vxRs6fWJoCeVN+I/przYTu8xpAn0qt/efG6
Ma+VbNiODxqeX/Fq82OUJGtKBqkYrZq6FSqfRC3xyDXaGPyH0s1EVgPvy5yIyB7krUVMlAJ5e+Na
ieHVd5o+Cyj2s4m22Rw36hDhDEpJrCWzRp8ujvmYeOkW8L8htKfZggzvD7WWbD0nf+dYzVQmCxYR
fhX3EfQVA/1T/iV54gs8ZSPGtIOXchHYhKsKEDPGd4hxkkqm7Sh+RoILstdYC08tgoQ6b14Dq/rn
mIgJh01WrvzTki4Uescyv0DTc/fYidzk+fisahyyNynwHo0f8VpjYe6jiJASl+wZwE8wru5U18Mm
nMKFwnos86GgbUAGpaerlXNGZSUhlBGC8Oyfrnkod1BnoWNpMDD432iQ/hkPUcUpAWMBdwcvrSVL
QWJbJy8AnQh/+dop3bUq6UnASjofCIiHHRYiU8tpd3UZN7LB+hwDa9tzo5TVO+TJk0mS97QimsAu
VM+EybKciF3mOQTPkr1j/w3Ns3xJ3/36if/0dI8UHJe03nkW2lULd1DB0XUmRnzkpqkVw4GqD0VV
f8FLygpUkysUWzsBNt0h6e+mVOnjRU2RaDOv9eFk4rjqvX1FfEzo8VygnM2mD7BWPsrAXoMC8HRV
FqFSIDZx8xYXsE60csFj8nLpYgGyt5cOT7Mxf6LzBn817PnY+W8hGatmtBLyXJri4nrlqvSZ+bSK
TNsnmV/H5F1ab0gC8Pc4bUDmS/uSO1t6UV3vpfWHVQcHqNurPjox3OCf5Uj8/922g1ei6zaoBFGB
kiM4CYH0OoWFtlZ8nrGH0V48jFARoFtK3rkw4TDei/q7KVB7XBQnp74Ku1hN2O1LdmiuSXOoCY/s
rQVHocgohte/vBxPxypHslWclENUXZ+dH6+ITBzqkvSkg3rGgyo42EwzGaF77fQVjXe7N206i2BJ
EYmij9ZJncETnbTN2lO2cfnFapWRFK82eBXa+P+ft3Gg4W3OxSp+GZtnezQXOsLGuCG5ON52FMw0
jUDIFV4QJDcVaYruT+UFxJLZ1svk+95SjNSe4mUu+p32hdWwbxOif+dDTRmXZG+ZPCZzXWxqt3kU
hvFm2tMX8VZPg94t2/rNby8K5lRXuqhOpHmSM0hKTnJVBgsL5s1M36vi0ClvvpbqL2bZP3MaOc3b
BFz8D4zFjcR8EE8Bgw6ZvBhzK9ECWP6dnEcKGxKr3oFYkm8Jzi0rIsua7rvM6g8vovozg2nV6UPD
FKyUEjYnElptUukOkiy81hX4j9e9MV2jsL0Lk3VJ3nDGj70P+6Cqsf+EyTewvu+hqmn9aFg2OFUT
8hWbeXyGSN15fbTu3F2Kiy3Lnqv8bnJ9BQVrDGA0WShGot1LTvx0/ujHz9wDnP8x4q3TvBfmLRPw
xi15XeUda5VHP0zJE6FYGIYqhQn1ojr0xK2EywbsfPoBSCsldURcMIqB9aLvgfhDDJxvSR+zwlN0
Z73/x9J57TaOZVH0iwiQl/lVokRlS7IthxfCdtvMOfPrZ93CADPo7uoul0TecM4+OzgJ1OyI8jP3
bt38nrrjJUHddUG+36Gv55BOziburvLJzzDgfae59zjj8q/ME5ZBp/JoubgPc7YWl3FmIEEOL97C
hX5XBVrGYZfySXWMJgHoXHQOpCacU6ynM1Bo2QD37P/YxLgBU5TpEWTl0Rz47eWbBJTkPVQx8M8s
cXAbeycNWrQD23spiW0tCXXz5USEX8umeS+ruW6AKQffamzRIscdNg0wT3EWn419nv4g2hCoCprg
ZXDbvdFj4oH0j03M2UIRh4Boa3ezjFMm+Xev0XU5lXLE/99qP3vHPRn0yjBz6gpbs4fFuBZOZ6Zv
wvzaLYifludaUfZcXgdgEQk5bJV+2XWQqFQHeckk3pwxJIYEkeN8ixn6zCNbjls7xUELjY8DkSms
H3OYPFw1P8ZFukN0D3enBepK1zaJjhMpvloPFxf6xoLgNgBHbFpclASspZLg4ghDKuJxKBol78qx
P0nrcZtNEH7hxcPIpnUMqWPEahRX7WNR4m4He4/+gc6HCCESWwMVjR9DVfQomtWh43bWG2vnIvui
OzSMVwZzkl4ffRH421gHjSRB/VJyzeGESuJV3x5Dd28ejH0lGyEgsu6Vxztij0QvJNWcLf64jn4K
lAM/LRu/Epq5HiEZ474Cd/7+bjoqR2S/DZM7upwdAMEjZBvlzMIbFz0nA5gEhJxEImBF4xzhTSIT
PqcRj6Wueg5b3FckDL3QpVXZOTcuBpOwxS2hhIRAPX6BowvbG97HZmgeEASMiqa6fFsI/9N3TTuw
4nrua4yzIc3IZrMmpgN6gNUP62QpsAn9VnOOZkIVnPi1yZ/N+jQu35gch50f0AtmKPQ5DHGiQNOF
ByNcrkhW2Jz8EJgb5c3kSu01YnVGchvw7BLtdGjsrW2FN9LTYMDrfgefn24WoitdntDeJIrjxBCV
GawQdIWeKC2Hba5i5Tcue8slljw8dtluzPKPUH3DjjIhTYpPXWJjh9lthdv7uEgB29MMPl9Cg6V0
ofdN79hr+Iya3xqbUKDY8O38MDW5L9xiH1pkNJBuYd9l/gU+Zbgjzp25N9dzEx0NqPxrxkLbCsbO
6EUhoXMB6SNcxpE7vxS8Pi3Bwk9Vp62e4THsl3g+5O70b+UO+YRNafGskxyJF6DrZ1EBTI+pB76U
Vhye02jDEGtfppyKrjHs7Mg8zLXX/iQVOfPcsdjTiWaTQd5I3bM5eGTJQRsSBF2mT8OGZDA1/dJw
x1PB1KiTJy3YWliAWHVzLfv3jnobUxlRI023qlAWSe+JlkMAmLwhIB2hCbe6/gLFtc7AVlmSGu4L
sXbNg/piq50vmHzE8zHp7y2k5tn0nHy5LaV6sv/aoUfUQ6eIXX+3YQi2DhuTUVD1qj/kJJxVx15n
iANkjSd3/x4NtGWaoPLAS7RCt45gbwywpC0F3pWMCjnE3X+HuK7fTew7qbbxMN42yQVnYQulw1nw
K0jXok/053oVnwRpdxMz8ZGehkkqDQsqI64oapipRQ8xxN7sEbziBs/4yIbw12LL16d2XQVEIqKh
AyTE7GDghqaEgQIt2kuTiLWAdNEX95m8TwlEwA/34xCXwnXWXxLYue1EjQWIPHwseA1gOSDVF72O
MtOvKKpkzW6r7ha14QwMEOM3USCd6W5I03aSlRCzXR2Pendw403gwqJwEncH4d3oPGkiW3GdgUzF
A90cHJ9Z+ZNYCOY828Tx++kE2ZgfaDI2GDZBZG4y+mwqGexAIK8vPab1RIUC2KAPp+LRwfyaBS4E
1XJt/qaEDSTsgZGJZ4xOFqoAaRZQ5txa3zn4OKLsx2IFAYo32sVapStIBU2thMmc/BHCVQTUX+VX
1fkEWMWXZxMY2a0rVUokPIWWXwnMMNBgjqLB38emUsxbu4XsPGAxBY7YdVh2urMn7bpEgrgSw+HU
fYCYQYwZ3WOO2oSeSYXSC1VubTMJUgEl5Kri7mCc/QjTT54zp7rCLKba5JxmUQ8dr+w24Zjfe9s+
zfUAZQCXNnRHRbRr0GhhjSyvP5kLLj9pQxVOONfGdYgCsokyJErB3hWzgTVedHY5jVvDlxhayMeC
s1UA+YR0tSWEXJbTiKiXgz+EI5BPhHZq2MkPpLFHKybwLSxB2TUEgAkmrLV/sCW9UgnrWC048Zpx
w5GX6g+s3cGfJpgIBmJpR93KDrIFdcFuwFO6K07+RP+ZqbvDlVKq+dbVV1MdR2aqKjh3QzKFgjiO
EHl0hPo+1J+Cdj6Z8s6h7aDCHmC8EmWCvdxZ6xDpZ4CWFPFddx71s8EmRF/Lk9DxidfNdCs0FLna
XwdcpEUVQ2l8jpRPgpY7cSvIRgCH4fNwxcZQa5AyBTQV5trSFE/+BB6IqAGTV/CAaDY0869W9za+
KLKbA6hitkP1Pt3BQRqyH+pp8KOIsQpbhWHfKm/dVZoxroBuZsOcyX8FLS2VvgsptCOzE/JZcMK3
2EGb2za4N/bGNu6xCwTO+P8zrbRynTM0immldZmUsTpF7XdVXluRP1xmqauu/TG0kzMhdTSUkMG3
Cy71YCaC68NT4XJxochQmuDUonWEnf+nFUdsSjHmMbFmuFraitGdLWaoMT5sdVCp7fyfi5WUYMux
TproXbjUzP1OcUd6dAf1WHjoA3svzPkqOtIVQcdLkpDAwpnpZKFyQUKTCb/5U+Cfgao9tS6Y1yW0
xU5eAJA4UhpSCzSXxkzB/2u8tUB2fdx5rr1gEv5pHdLpK3bfKhc1IFO95jm2Gz8PxH4oLknGInDL
28w4lu6jj/DsxuW9guVOj4j/GWwFD7MMegZYmRqiRvrxiqkdBv7zjLaedgdFXHtNiVxBThUQFdfs
AsazHEAlm28M/IWhBzFwgEbBf8yUcFbkSg4wRIvWYJMCc4ZIr44aNTRAh8uRilHGuiuYR7uvbvwm
p2wC2mbFZIq5H7shxlq5oy+AuBj+dJgeA7TLptPsDq22C/QD5g2r8lwHj9o52VF9ldAtZDA1RC7L
ugZn1FF1BN1LSjCOXW1dSvVwwj9qG84HiCU0U2Xd053UkI25u4FRiMEhH27MvsE45aHOK9+o8X8x
ik+VgUVGebAZ9rDDLs0eK10P7G4DZ8Kr+TDMmTbKKjzyAlfAjZtlDwy4R5R50D19h1e/p6yodJFl
OBwrq+FJvOJfMA3r7fDC2gvzQ/8l/lhALRZKF+6Q2deu2Vn7DyruNrxDZtxl++DMi/Exofe7beBH
6+WtPqOIuGHvejR37Tn3EfP/NpgHsotAZffT3jy1n8pb/cnYH7OFVbsfzgg31sw9X5wP8z4/Wc/i
uX+HFh+7bAhIfz6hFbNxJe6gmImihFbj6QB7v2AgRox7CVo4D4FIV62V/Jhofjseg/hULhb+MQEX
OuVz8STGZ2nmaIXA0zQhXEQK1alNl6ValMHOhY6Ha/LDBtCay5dwfObnBdkHugGStNLIIxo6y39r
7U9v7gZtZcJ0ZQUlIX/Hsbx/t66pX3vMcPAJXek34wldkQdH2MNW3WNC4LXvMEz+szfWPtpCltgw
1/WgvKzghm0Ivj071+ptkaD8rUbLrEcf4Yjv5LaMsJrZkulhVh5gOtPzl6RC2beCsLIMa+ORfbSX
6mq8DtZGw2Z9PpY59OtdREBVAUfcAxkzBeQJD4EoqqzRNwkBf4TBSRu3uHFDKCogR3jl6rteR17h
IWdfYW2/wtRtFRJKSDNK17Xib6YW72+vx5WLZwdrDfB+y0oxY240v7yzwA7dtb7Mj+wlubo/hN2F
WCGKVf8FjVPfWxdmcYxD8idxHHyqn+qTLwpt3VbQutD5wtpIXtXv4lDdzN/qU3znHjv7O7pZF3Yd
PDoJfOK7hq2VJA5CCcOmhj3hueXeLPduubOxASV9KmT+TjW11i+GF+51vz0xCqhx8NmG4bEKb7BV
F9JbchxlYVLtE2vb5tui9GMd3QUtlYf7UZud2vAyVMdBfQqUc22c1BZi8F4TfkWybnZyqJ+pNkkf
i/xC27fdbpYnn4TB8Yr5o1S1XH/O18g0t9oZUBsdjUKB061x0mfgCShZQ35ayPRaxf/BaaFVNt7V
Uxl63Q0L8N/+zbq4O+qn5Un9VO/2yf5PIvtPxne8bKMFyxAI3jRaDcMzYNWo2Y+QcaC066RBmhkv
fjUc+1f7O/6kH2JA+Y4YkoKe9CqsYT5JU7qKKxJ+bz5SWI272YPt3G5hL25aj+BGVDp7JKIDPsCc
z1iaftXTkZDnPUEam9d5+/ZFke694xQJhLJBY60ebQAqeLc+FpHxyllBZdHXWLJeWJjqw/prXqEF
3i3lK3iv98UdYi9kG+QeG/1W3yp0vS1eYydYJo/xHD7qj4FGfYuoEfnb1aYySlbRLvXtP6iJng7q
89b71d4kIGZT7toDnmF/CzbglKp6YHyWl+gcuBvjM9ikoFsbSqx++GP0vXY2EckqUXK1IugUGiU5
KjvYajJPT2qwCk5hQlS3oDAZ4x2TKWyP3CCdUPsxY0OhsCo4P4Cb2jDaI9OduaGyETPAlVR+jKhW
3Qf0YBwOJeQkb6F6+MliqhrM0us6lJW+bVI9zHSfz+O8d817sPhGxKjNfC6W5zZ5GqaXjLzyFjez
IKMEGy9zu2sYDVbbobvSZGPLSqOKQFkC1e1RmreX15GTn8UAr5GSqjjq9ofsgFpw6fEvbY1DMLmn
lIBv6jE9afdFd7eRVwIeSySn+AINpIqNJkxMX2Z149j1PaIkUYvS457GD0OYkT8PEDu/g/itEW9C
fHVIrGHJAA+sIrAkzPC3Kqo9adnnWiRWMfgFYp+MGCPoX1UyW0lLo8xU3UPc+VZUYf+O8YHjMzBH
rCugbVGEK33qweIBbOdPbWv1LEtk6fJMedlTyQ46sRTE7bRMkunH2vqN/466E9TkSDsW9zcpaeeo
kBd35X710BO7E2Rn92rz/c0rWbT48GAOy6ARdcyqAZ7q2ZA9bmFVcqsRAVfgILoniH/K/5NNgt0w
LbsGyY8cJshaMU//6xlRIbBWgLt1QvKC546LCLOKdu/G8Tm/Tsh1Ja0xqsB3ov80ZcfcBThzM7SC
9Ka/DAEFOLYGZI5/5XrAQ0oP1zMppTwlpqFKzzwLgILjckI7F6Y4n/LC8C2Ze4gume/QycjWBBYl
RVs9Y3oPZzczPDabQ2wTGT2MCdA0JEfD6YkVYe9nqLjwIsQMk8JWheYV1wqrF8o+5gAuvCkwnSmi
0InvVid5sGfG0pE8cRXCMZCCMoaASi1q9UpGnHBwp7QOcqbhkcHUMHuwTRnvkO6JnLA7PIbPbvhu
wK0OxblaLhaqjXQiYFh51VRtLwPIALlJB7Y820q2Am57UF4EKfbGuhd74I5lWHi2oLVvNiLkwXJ3
bvdPMVmjficYhK8ytlAL0l8AvLH1cEFZAdOJ6mvpmG/io5Y81Wf5qELjrfumm4MYoDML7SrmM/jU
WBjsKH8BYxo6QhrMhrSKV2BqF4erdGAUbq2tgQQAumUWByxiGgqiBzk9Otrfe0eXYgYMznB3SiAe
sTPYHwBQCaJ9Cy+74i5HQNN8n9pwB/I62H/coqNAoDvwW42fhFfY56SDqKuueamG2C8vJWiFmXwJ
7R2dJ97XSHLJ5FbMp55HbBm3FvtNqX0iLmRG1uK6mCPS3FE/E/S+E3b7HDLMgEI+/4Tgtnny7spp
IKzjTa7fRqjs4XMIkxeYvnmMXD9V1hOFfalM38l+/sl5wmJj4MyNjBVqBmhaGCboWkGms++WHI0x
2hvzU5z/p71oDcS1vU5Yb3pWAKjV2fGxr2mta9Y/Z+DcEJalwZtJMAVFq77GTUbYPSPcVXm3eE+Y
PaxSYM+hZKkPE+OmYzLSdwqgXxL/OJ4SdjPd6EAhPEMzyKc9/hAZrZbcj7Ka1lmahl/CuzJLhokN
NCXMoOPy0PTNM6lmxxnBr70oRxicntQB5n2ykf+sS3PXz6nZzuwAdzCfHOj6TfmHo0uWFBRPYNlo
kR5ow8D0vkl9WEUAETVFKiPDhdSv5DgXMRNlHACLjzZ4Q1AUhE+lgZ1L/T1qKHmrbq0pyhVWHyZo
KlS45TSbYGRwZ+MNTiJ9DasAQQu4U5RyYEb4KOT3AZ3EdGR7SXgUYT/zEpxYIGNYULybQzwzJ1Qh
r0w3uON8XI6BBnC/MD8LFldGLkS6n5PT4F46PKp7/S9m2BuoZLgb3ykIhKbEPhbSQ7/taLV0TKAN
jDb0Co/BxN42hrkG7ufUIXiPEXF4gfSykeFCDkKesiRwhZchkQVsp4gCNaJLV9BQMCJbUpqt6rlN
VT6ywjq9QAlg/Ih9bnGcuFaJsQJcWlJeG8A/W3NhRQb8VVjYn4R3Wj4mnlbDtD+bTnAxODxU+gF5
MJm45ck0uX8JiuJLceAKWdHe4ceOMywx/GDaRfcW7Ajrhu9qLluhAqDU1YqP64Y3tSMLdz/2CspS
4G+t+hIWA3xeV8wENt5FMSC/8Vr16pbwQx++ihzOy3M2AjcfUHNzM1k0YADzs/PFNEMAmWvxLSbR
K/qSL5AhlQNQZULMJMp2xjdYRE+d3d4X3jcFUwvjumgXr4jv0lOIcHLnJ124eM4J+VVEgva6LbNH
STlWDm0C4a4b8WclO+6PlM+0xf+4dY5mX27agXZ3/szx33cFIS1i44y956Stb+kkB4T/XHL1+bvh
W8j2tYi2YctU29R5weBy3PASKA/GS0ihlkEmGZviKLVD5lLsRofphOabzAUz5i2ha/NqkuMS/0mD
RvMHfzzMVeklAYjsCNcrQelHFVX1GmYPoV/j6XCzdXM9EoCeaxPDxo+x+09bClz6YCm7QE0gs9Rf
WGStWqbXOiWJQiBMI+pdvihnHNaTGtM4junuAJ7yjx7UTweNiDyuET675oAz76zpfWmsJ0uQpcVu
I3kkXIWUj6U97Rr0XhLFGx1Gr9W2LXICIr4MzpqMSTLW0xOvOrawKu7IQiESHEEG5Lsn5TJWr1iW
cb/i46EfTAh/gozOoDTXRWL8s6+rKK4lH7VK3+Sf3fMVEoBLdXgTC0Ep+logz4RFptYp+SrkO/fO
rqroEsF1RkErU0aQu5871KAYsxnUjpELHzJ9NjdOHnpLb3g2PK/UQQYB5ztLxq3epuR15xu3iF7i
a1dj/IsRB8bglfOweaLl9Bj7iHAhTOYgJ0EHBMqXViTSSCtLkVmoBgqNL1fbCljH9chCJVTLmMEY
4LuasVjxQ/mE8WqBGG1DB84NQrQieLzzK3/yOZl7hCdfQfMLhtGH1qtikcZRFriOhX4VfqoiYn5A
kCN6jnxq8PGtDkKjUsc1Zgyp/S+d+pvZn7XzGM1vMkuQiHSe5b5WuDQpVnSB9OWSfOryXnqmp2Rt
YAm8xckmYAzTqSoHcbS1gu86/1koeYz8WUgjrOZ3njDc4ivGnKQFIAoqOz9kOElkAUpTqqa5umYG
4FTEI8WR91Wu+joFCJ7PyoRvW0XKV5L+ajMjWVxLg5nCjsdGKOIKxmiK1zvMuxZ9CmLdvsJpAoxI
A6qXrS4IXbQYm9C4OernMP8RPL9Vu4JgDLomvOfkGgeJhMqqk2CvVxkq/3uHy6yl/DSa8prQ2laY
ESGqOCy0iOTljNV/bBtMHwVMq5Bj8mE49RaUlivZNcEucOQfa4EInbl5ecsJvjPtsyic28AdYubi
GlO6aMXZiShlrVcho3ilYgdVVSrKvQVdl3XHXsXBIaD2NN2tig0D9meeYre7OqKJha3jAEBM9tOI
HNZqfu2xQW6Hw2pQ/DQbYkdQ7sNz1q0dVPyLnPzV8b03U88mxtYoGUxZ2SZ2RvYaGZghHgkS2kn9
KW7IMpK0HkwIuqTDH5HCfNobtU4HA+dewyTvU/ozMcJxXQHyh9sREum+OqRU3XA/CQfgwlrXfl7d
M2SzPIAFNLyGACNJG5RbGonlCtno0GVC9x4v+kFFz5V1PaddsFvIf0qCzwIl9oSucJCOYnCmUmTW
qtY/NwxWNeM9QXvAsyd3jaNnGpjohtYTHhk5Fzq9Bo4pkM8PSI3ZezZvkaktt7qVgHiCAgrdgvmn
YQ5FhRBCy4CAgFV4geMR5BwZZlJGtwnKPpVvoJGqKg5tP17bXCEnhjB085zzqluGG/mXBYYQwxtK
lvHUcZhFgQoZymUQMnDYUQXC0pDjK3LP0a3HeGTwC/JEcg8ZuW7yq6stgaR03l9p+uUgvcTEbtRN
hubcRGyVwYaJMOz4Wmp0h6Gx6N2Wj5CGHJXThGocx6rkm1RvaheMimzdgxBmUi/TScqDyCAbb5kq
3n14YNC2todHwimNut4pLV/TORzxq7WinWuAKTrbCm9+S03fWzq6pvluQVTg6rVkjCx/NvfzMHwF
auW37hfzVSqmMSzQxn8TUJrDPYztz9n8L1YicC+oPjNpXoBCU0HwFBWQsVbncRUDl/W961VdhXsg
v85w2E7Ay/8GPOlb2Fsz44uekx8loDJJ+mm/04tsZ9fzrhATpP7MT2FU2FX0i/vNYN9s5zPu72kH
C3rwTL0+y2uCDcirU2vE53xLDUlFAMsTRtlcfZkq3ocmo0aw83pocbgu1/KiKtk4BUHP05wdFUAG
HqIrqbGEyTOfcQaMYx8JPlFA3275hpCtJiOspLaQBxdLUjPG65z3Xp58x1x3kH8bDYcpyIBt+xF2
nIBu+zTlgD/JYW7Jl0ofYXyTxFK5TdSQ2Tl/HzIC42SyWSe8q95QEYSedfALCo7UZHwdvBIK7mPU
tCGrLkXaZLY2Fv40fVlzEBUZaEUB3xvzAnpdCyGSQAyUzOKEwRpnH7/W+lLHxQxLngFFbz1z8Y8w
0J7sBgWH2lws3fQbZ6s30UUEyp45UANTW3LuZV77+HAYjM31XwCy2cU4jDTaPoAEaDOqT8RWW3pS
lGjlIdEy4t5o6beoLsZ0l3GNGCGquuFz4sKte0CSSpt1E89eNbRbnVBhkXBXmmIvqT7kTJKARmw1
ZkPvGDVcBNwoVfktyB1v4jsAj7TagvfNqw75gXJf9AZuuiRrG8HfSDfY5dFnpmJOysQQcvyUR9uB
w43ry2GgpOJvNyCPwh8Mw1zmepM9oB0SQCzYCrQINPh3lGpwGAm92gyO9hRxhAGFV8zLbJBB7ssA
NSWe/vQGQeVQy24w98QajJmMEZ1mWoW0TzcVQ4qGIZk5MbAA6yqsb1DKJF9PnIxFjrlOce+sN+Mt
4bQTFPMhKK+aEhc6BvsSSSpr/jtjiNMKc43JNj3Wv69sjJgxWLRrVYIxCFVsSlaCWRwipqKZ/tAD
fMkIAZExK8QtDtGhwEwlQgKLFkQV1MLIbljMS81MHEy3UZ1jnJv4hCnxUwSeH+CIB1lcvPalfaPz
y0lvQ8qHE/m0cKYs5pObKPhGJT9DFr6dyi65xwX48DipHypN9BQUELygwJfp0crVA/5kFdvs3yUT
hkwMQDa8kMoX6SvnAhM3XSoK8Anu+3uBIyUhaf+2hdwiEWAJBWzC7o/EoYHAKVl6sl6RDNNGPcjm
oMsi6gsnO47NO8IEuKj/iRYz14YOES+RU2ATJKehqW4tWsn8EI7KJquhTlgbQp2xIChpndsznNpJ
kHGn46sCjwazEAebZfgwOFz7bcWsXxksIK0GYCkyh2dCCI59DgRVFYLtYlQvqfkzKgyVs6aj3k4W
T5n3lCgfRlOfw5A0d7y29QSwIsQqlcJA3GSdxSOWF4YeKAiv3yLb2Qf1zXL+cjrhnrAQJtXjjIpK
XFP7M6esYuMh1iJBqK78ifCEznipIStYZXnljm2BpVm9mtvt0KfvJQV3Wj7qlNCXArfalPX1xIQ1
QeMK2f9EYe80fmmfgR8rBIhcApz0gzEAddGeKciBcGej5gqmTgIcTi986UfKj13snuRkMlNsBpD4
yeajgRqT2Y1FYDkB2mV2y63XkNGQDjZHnYZt0ynACCGGbiMPyUqNtzKZT8dyaKimqxmf5ffCj2Kf
VsbeGMddmJewQS9ZyL0HtzqHx0VmxWaibLZCIjoZiYRQeZkYkywsJ486qGj6yOlOKEhbOyJ+BXi7
oXfAAwtW/djYazRcYC9kBzq0EVR0KWSrwlBINaen4dACJKjyY07J17rJu8lwTnKOI2l1h7nBxAZ3
8uSqUpTiQKVlDzXZkWoYo8rpJFOEPVvlTwrXROUSxo4bDF05nrWQKRJm5WST7wbtUzI5iczCsIHZ
38Q8UUFzB70Qvpf2GWKrBDV1L599IgWGqGFq9ysWwMFat4ZSZ7Jq0JccUPv0hIqE0xO4d2tUx7hT
f7J8gDv6MHBV5qzkEPBEH5P4gev6v9BPYhJJSWXK546YspYQbotD2zkMBYa1WzzZQga7i3/HF4cJ
7jfrIg+OVbsv1d1gHwzrOlQNFkK/aTV4+KuALFt4AW+zmalaF+4yHDGkjxSNntJe+Z87BN7YF8cG
FInzUpJfQ2TvOMSm6MBY/TEtgoV5DI0USPlqeMhDOAFWxb6opacNak5gdAGET6gxl5vOAZNQtqLC
nKBHWdVPinebgnAOfUX/bEHsmzk/QpttjZa6+qrLG0tddiILbHysjfboVSriiAeCQ+35JBMnoCUM
DPRq09OSaF3lml81A0rBljP4knMEUx9Ib5y5RGXAUCHHEDwgKYYgdH6HTcnzNyzfEMcAZ9xtOOpw
psjYBmdk8Wd80cJiSoIjyWCTfEPDUDk3l0HgVENnk2EteOtEIMURYyG/U8g1NdyVNTyyDIyOQfeA
HfFJaxKeMUlg8Evg1Ij4b1JpzHlclmyODOjkREUojGXlQmXRpJLTgmAJ1FAwJoA5Kc9OWcoyJlEB
NPhgCrKiuN1/ZHAJouAle8KDY2weinWQqgQIOfJ2Mx2mX/BPy8UfbOxasSWspgc6gC2ls8QI+aju
BBsbWwxID2xAheV3FxZcO5hI2cJ6EwZOihATEqITGehwMRcJ4wsn9hZcgMB2g2FDUBLlXrBQcUR3
N7/hYcXWXCVmgwEV5A+Y3roob11zDH3KGYOMLtDEnsne+J60yLV00rtJ0Il5egFHguv3OdRr9qpA
Xi6VcF2d+0kAg6fAuD7+J03Dh4IIXZwHq8WXZjGJ1ZGBRzvA7nDjwJMNUou8yZXejGTvgURXnbId
h2KtY3qWgUh05R+iQvk4Gd2cS4ujAMCnobJ2QC+LdZx2RxXLugUICuCOg0OiKtah7/E4n/FVbAw8
kBlXAsOpXfskb0d5TGbUiNn0WlC2JGCuNsUN71NYy6abvqvxT2rAYPbYgH3SRirKNSnw8gQS90UY
mwncjOYbPcPifAocbVwqxqB3/GYZ9qCTzhvnxC6av6lyO4WmwoQZA3VVGmYY58X5ViZUeQUJMGbG
ibYFNOj0L2n6xGXr2aGQYQ/bktMywRNi+mMf8d5C3Tk1oHpt1RxSmtiCo6vjCwWtvkXvOQIVGOIc
U8lFdy7wVxZ9y2YG85TfUT4GWcD1sGmpZyXMklZwzOCpyG1N9SYZ8JnZboa5fgo1gwMEegJ4WNNs
CxazzfEYgTOQC8K5QkU8B9ii09IPYOrNrzDYQbD7EUeCOcq+oQ+3iQZmxCuPy99yUXDpUrDPY2I8
lFT/JvRkU0bXgamBLyEVkttOYJzJA6ybczSgqod3MJFzchxAgFL3jQQl6CvLtpscXxnguSnyT3Mp
Q/mLQ/e61IylAyy0pwvibC8V5A9M7jFF21uL5pJRjDrcfDISlLaJR6SOLTKtb8rRqEDJx0LR1J55
9HwE15APLUQxRRPvyXq9jsZ7ElVnI/yOgviIBRhP3zyZBKP/Q1dofQPtKmzYsXKs1mJEQwAdc9SA
j2YGX5L3E8Yvfaxu6fWl3mgADqJqGXnQbb2bcaoLZOrqRxggLHMTX7FHTJHClRK/yQxdnHezaOQg
VnBuRWnI9cowU7Liyyz5d5HRp8svJ6Wtk7I85zLHoWcKhfmkTus/7RcE0zMMYK0bCYbJV/OCUDh/
lnez7MjcL/imqJCeY/BEwUXAQSv9I+gukWSdF/JZLAQK8kGh9B0hX+dUfWFekJ0LKjlVz9LOSiXy
zMbFQfUd+hl+6MA51H1W5pfs8+SdlZi6z+R0YervwGbKq18by4muN9FTTzu1OTjSQic+RzMzwdzZ
upl1maWWmMNAR7OU0NMgz51z+7VKRjgT0msU535aIQa5o9gB42ZdvTdrXFEcbI07FlobnjLxsdSY
B0G+myjY8w7mdI1NvqRXackOMBIxUUEgj7sC39xaJXwoov2Wm+7K1OzXuv+UH1/2cgGF85SjD6XF
GmNSTksdNezddini4nE7T6ovd66JtN45dhTwuAM+w7dAeginuChPQh83ZXbp6JtH7E7VXBqLIgXM
Jrx82u51zgpaOzxTSPeaEHthNJQsr4n4LDS47OAyWemgTh2QPFKfQdCJrnEkpVgfsg3/V+0ad+wu
/Bw4yOr1dVUBm6szV5zicVLG7kMe/y7gWVS5K23m/8UN42jOgS990fe6SgRu4+l1vVOV+FVkztkc
s+M8TxzCYCriMc+LZ0F+skDLpcUIrvOMAlOvLGk7AJ7NkoRzmAu6WM/M6/HWxrDo1ECak1BcUrs3
qZHlqOwMjCvEg+mupYiDcOivqcBtgPJh5Ey05FhdZ5Lbk2zcsu/nFVityO8BLxATEVnGNsGH0Zf/
LhG7Nl54/sSGP8bI5fIncphZC0UZ56OFDt8sfpbkpSv2Ipue4m7eSPalk782CG2k/Y86mI8SNk26
NRmtJri2jvS5JdcUsRkTiDWbViom8KOKOLdlt5nY2WlG4N0yyDVZZvKKai1ZZedekv6xTyuB1+NA
sf6gq5D1BVdVDbxhGkSWIn42bSbXhDSiTaQKFGVwianM5DNQbFk9kaWAC5/igpKtjO57GsSG8FtZ
DZkwA0aFe9bu/bCBgQZn3IQzoX4KnC4qXfntwu4QRCNoefy9xFg3M2y11Se5b/qi3jJxSwTGMRbp
o0zk5YeTV7skCctLn8UyQJ2WjvsSg1tmFwFvCjD7FAhmnaOMZcPlCeh1cUlcBP4EqbTA9TSTmVkP
0um8tXi51LVzBkyke9mSXyxJiVKoX/o25n69QCxNRhWnUGP1GxuJdBio9HXM/Ikid2dZxLXsBs4x
1FUd/3kEZ9hSdxbygIlVEpnpnjn/wqesRtphMoWG4drDkXGTc8UjLFz866dyj9pV6rGQfvIJ7WFn
6GTAstUkG6E7FYj0zpiQHHVYsS7+5NKQABtwH9QGx+Tg3ZBS7Vbl6uY5IsFNsg630K887Yns4fdT
f3G5jEbNFOYXn+MMFFfDYClNUE8BP7XcTMxfaMV75L5LOVLdwgutfzAQuaQ40znk0Org8xnt1DgK
EPzg4ITadYDfoLoQMG0n3upApkrChcJR7K4NTYY9cg92n2k2HcLuI6Inc6txLU/vof6VfHVQK3lX
xDWVd9bEOythU2A7+BwqpMRo2ywAOIwkgzL9k/qgWC9wPiDd5JxClsc9hAKXkLTor+0SQHCOTgSq
8m6LlZNbnmWJoDQpo+MHSB/Fj6xxdX03oCjB6MWwdyqMEZZ3lbQIYdiqMxP/7os7Cx98RSnPrpne
Q4ckM+IkTSl0kNUDl4InhwI95ZrDF2J8Eqik16VQbCnUIqXcq1DlZf2SD+2OfcjwhwMvCz13k4b/
WQNwj1rdSGY3UOk1IZ7DGkGnlJ4QJMZiwiHtsyw1AD78gs+GlnhG/yHp5vIWgGoVVTsLX6SSrk9+
agfoMMJboMXPJuIUZr1w196jqvDMAYMtjFtRFrAIJULjYoul/Y+k81puHEmi6BchAt68kvA08oZ6
Qcg04S3hiK/fU7MxMdM9LTVFAoWqzJvXiKOXfwsiwfLC4O4Rdzc2H3XzRTuFkIGj62yCpooZ+7Jd
xDxeYfebNsfVR0hdCw0BlqiyBmvClTTIV2MCVxjuN11sC63ewHweuvGUbA8cOSI6UFsJokIpcTNp
IO8Jmt4sVCckTVgc6NIaqVQ7ctbDgW4DBtpA4Fa3HXCUfBrrGvOEBX6JlXy0svZ1S5yrZY2d237m
bPNUAqItMtgot88BMSnKfkztwzSRAGK4qost+UMJ2jwfhpYOCzJN/bweeiotwQpwgLmV0XqX+LAG
2J+DWm03SHpcooXVs+Vnw3emYgwOlDntFQ1/KecnVQhumnt3TeUXoeQS1x0SY5Fd54zQUqJRC+Xm
Ki21CwhGpqDAR02OIV4Fx2p9bGiiOA9ddpyX/+ZLTvFfx5AWNLYFfvWU0wBHUFLErjdNSWBrDga4
FqoY9BeDJ1DMtmXoy5kmfi+keYPNvceQEtsBvQC4cv6yl2mp3MzCHej2g5z1iQu1pbInXtvKmeAS
rJWCKqrJiafDBnIcVuwOzJPQIQIEy+ACW//DNgfxkePXKRGBDFCNLFCW96Ubj//fNuob7h/FhF4H
bT/mCwbu2c3bxkKyYNCJqo5jztEIWFhDMeBwqDKXTHc3OCCMNu1Gd5dxdA1p81cieSwGUzIOvB1f
WxJgifkXrz7oHPgZk85ZocK9U8duHZpJm+7haxntEHFzBtbsEGwhIpaLMY2HNnEzOKPizgtoOMEq
W+uxk+KwFINaW8VxCaPTWVX3eXYe0KVaHP05vRTz94WQ3GHEGYKTCUpG3Kg+/rlQi6dYn2ykH8XB
Gl50IrJVhpCVngWi+Er50oTuWcyEhAGHRCcOoxH2kYPl4t0FX9rNxs90w8RInkCkbDVi3CZO9VRz
DiCSt8w6YKix9ON+JI9S4HBixkTPROtVAF0sUh4jMdJKyUOVSyP934LgdBdFpACPhHGkPU1xpgaN
wb51G58WdfZuCv22NsbC0l7M/kABlwUye99FzGhW/f/H+gpxRtKvnC0qUmgDO50U3Z4IHEOoWINt
5ou12+yEfBS2gJt20BXnUzTLk/HDtm7euCtUINQkSGneyfXtBa/JXxFfJkhG8ivRfksFgez2hsPZ
tn4wnZE34HZetrFYMuTm+fck8xau+82yCIADM/lLiSyds93ANKNZPlUyXYz+IatNFFHYE9DClwYg
yFaFADk9H0cBk9CgCNfr+mX2rWv/1FW6bxg/bxYhjICgbfu2aCZdRqd8WUjmthVt3EJpxCLXfH1S
OEnwrWFHWyAp50sd66nu0QXcx0fR3Y818Jcd5pBg7M4CVYdD0d/8TM7PzKRsFj0N4qItrk7Aws2H
oSO333aBxBiX+hv7Iw8D5LqmITuwXRF27kf6fjyx9lliHugRvNX+WsvpoGioRXEiwIcYMzT44VcD
qn2ZQSXTsIPofwwKBbiHmaa64kOa8B57iceIpv3OfI4NTwKoabd5d8NNgfzhXTtXh+xmRxPgIHFH
Dbl8jV2/QnptJiVckIQ3jPucG4FLrnGDGZ0ENUwY3HPRVBCfwQoa8Zuw2vWQGdBcbm8W53hyj3kK
V0aXKXxYbkQrK0eqS2wr26ICbmU0y3hIALcq8gPG43CKe8l0NeAJlSlBW7wQv4bh+PrfOcFuuNFg
p0hSMxaEbGKbcT+XxT2CnurXFmnIbFfsRB3Tl5sjP1Ybhoo67HgDasgYdCgGKz9PK2igtNwwCrDT
YGZn8SxhZwoExPhZAvYZwF8gJc73507IX21KLM55S1JdU5uPWwVFz8DbEtXcBDfWJjoxTYz9NFt+
x+hmRou2OtPDjRFfLkveSu7nyODJUtTXWbkIBGHqCt9kKjI5CiqhL3FisMzZLxHTPiW15rKK3njk
pvJD6j5BK24m1N+++7tpTzY1jVSQ42UN1COcnOgUqdchSYmmHhmWKDrEMu3Z/7nX4kzjFwzymcgd
NIzD0hl5B+o2LkmWNm5eRs0dBRBI0tAZrDgF2pnwHDEwrm07SmqSR0xECSazL5qKAna0xdmwQW5o
sYlO5j5QnAHvF378SLiO3fh2fX+zmcayTmvwNocACE7fWie/+9vSHgqcR1BrVjIuaH5u/Uot4hjn
MYX3+l/oDu9eQJY2Q/j/xqLcG7HHsoSmBXnIhjTi/igZSqikx4QSXpRhQ/nlIPzCfn35WPUNSSIU
58mJMrrI9rzAKsfvf8MkxACnu+Gxn2CAW1ndYXQu+BeEt66kdc/AN/pN/WgFNKfI57TCZ8BsWH9f
iRY63dkAyS4AfO0Rkx9aKXnBJkl18Z3F9qiMheyPGyekvpyb9wQjoxwZqvYu9iXm334mgf6LQpy2
ofvgd8P6r5ywkXRwRjbG8wrRwpBtdDrzkzT9GSuGSQrcFRFZAy+q0D802CN68ydnnoGlLTWBiX2Q
TsJ8dwXKHLs2KsG/ciIrWnyaq+RrY3ZSktxu4YUoIZUWwk+yGk+3Lsod89AyPRfwSoUYU1juYKfu
zQxZWIoSqpGOdB4RtZkoNCnJRVHUQOrjRZv9ZfGG+bz2yUEHKRhmKk7hdw33uHgRVfegZLv/HuUy
HJ03OBZ+xqS/sAQISI3vKxCy/itzy9tB6dlGwOlrukr1Nj4M2fbA4NakwKEKkeEe14QM9MzIYknR
MBBhRGM1pw5O+n2z2GdqALeYYoOpq5gFMSWZ8UApMNszNE8Y0QlAAgrHWYaegF3YRjMi1UhV1TQW
nrg8Nzz5cJUzjl5JRnRsxrC2+HMO3zZtXxT1xsk9BiCIdKM6nybXvsWohk3bKaGpKd8TvRAUd1gT
Ld1c/d88aIGL3hOOxBCbVaw6q6ebZKnlXk4PUCv3l7pMSZN+hxkwr2S6IL3OnwpxR7ODuBsKoO4I
uT6ZoAbWR1HhMvycpYlMhPcRfFostZtDA/1YiD2X5k5u/6XPMN2FYwsZ4Q/0nGuKA8McKDw9c36k
qfcGsNdxwV8N6TaqVfNtxbUQkK6q3pYNOyBSuce7n3BA2Dxg8kEPVJxecVGilluY0DxBWPQI6tzh
6dZeDd6WKF8WJhAiukBA0UmxfdSk0LLVqMp/Isvesr28OSZENzfaHGVDH8sKpXHBUer47bKKlsoA
xKUHp4yneBW1trgYfYNrwWCH4rVTuGdK9yEqYVkbPDHwkKgAAwi6wvZcowXMssob0cKuz+mIThgH
p//ObeOt5CkUcTnDD1uireiRcMNegQ64RkMx+vD/gdMK7bzAkN1mwxfg/spWOHkS7ZUoSvhOLPST
g5U+3NKfUgbDQ/RtvA6teCvFj27hGEPVdZsNVGe8re1NaOHFkAj82xyVAMsYkB4xHhKlumaQYJJ2
0Fp+dNT5HA8HwRERB2jZGwfsyiZsjMXiNEE6pmDaArYTYdChMZ65M+YrQG7td2N4N0AJRQM9yX+T
A4WqSCiOGLy1r5wODi/KQs/af6b2i/dVLf8Mq74D9hKPgziGxdjhtm0hDSwsdM7RZJRYsdNBAAKs
nobZodjkV80IFUGs4bDDu0YYnenyfE5aBmKgsgr08yz5Fk9/CjAlyOtUdnemL7l292sZlNBiOlXX
n21vHAUSnJYJ3phryMR/WuzjnV5ph/miUTwk7RNBUe1q4jbbR1X+PA/tES6ru9H0ToYUSDX7MSwI
sFYO0n7GQocN417mMRY3aA11dvNk59BzT7IWzahTxSDiZtASdC2dNRnbUH7SibHTvMf/D9SFK77N
cFpTbHMoTGVAbXTMLtNpkP/XhFl1g3MLi3O1670lYwINqbhgDGnwaRVrEqTDLE0DzHIE0lRyXPIG
UTgJ/GGdUAHUB92A3qIzUQVuVlTr0dyscG39rf+UMRZmBIG4oMaVruaS59BkHCwRJG1B9lOBXcI3
QUwjBjIO8mxtZY5Gsn2cf5o+mRhIDD0h9fEadBMv7bGMyGl4RLc079iAcKP9kV4Z3ZE+xtgH+y/p
Bd3cq/3pID0Ldf+p2N8O7N7VCYbWm/4zv9WH9WG8WC+9c6bml+19cRkMr/4uktOGONtHXuVgAbB/
IPOcqKMMSjGcIxxwzMNUxjhrgR9rMVMPDad5kpHaw20LYW5uFXZ3HIaIJncGEjBWDjqb3TYSVHeQ
32VUG5D/30kaurUPWGKt39WZonx8UO6/XBsICFUXVpCzQ7iO9RcDOeoGx8FgHDQUESn5JrHuQT9g
ni9nkfWDgvu1P01PSjgeNrh7oVo+KlRQ3AsI/HpoMwPSX/ru2Dc/m0rH8ajxkILIwc590ai12/XU
pGgJzixauo8M40Fnr25PY3bkDS3TQ0Ux+w7aJzLcds/zQQtIXGPP3EPAwBOFoKj6BL0YzMDnT+pl
r1FIs2vu+yJAB9XhU1H5NLZ3Qg12SUcifCyVbr76CiJz2V80jEhwOPIg3JnDq3X32omQ+oP1djeo
GrzuJ0dfWFhwQ1ATKj7MnAYTVYLdcMssXMMFxKbNh4FnXvomakP9i3YrRVuJgQ0Ore+2HN6AP+Yd
ebinKjkYMsYs5z4hpwFPhLOvQfxg6lO89vPiWvqDrYPeEvrhkofavo3br36PW7aRAZpkzuNlPOhv
2YtE/yV8d/aUq/d0D3+pIFbaW/9kxX65fRAM2eJH5urEBsVE9bxj3nBrPLxwGHwzIEPP3JM1x+TL
rR4Aji5FAgcF/+C5+sJdGasa9Zu3Yw6RqRBcCkaBrmhi2MHAolwZfg++DXy1U7SonU/cZPF76rM/
aEG06HcQ2nfwnPZkR0ieS7Sdu/6o4JG9nwKGRmlgfU2oVzNoSbabZp7tJx8E/bU+B3objk8Yp/Lg
CUtJqDmhEuPyoJVB1f815x4U4OZLlqtsYT1xV77zGj15ABl1YFgLo9g6pNuHyqyBtirj5ZUzzEhD
DXBsWpJv074zvSQToQKt+2hnuv3fFiV+GVFCwc6gZQOmVNDpuxjTTEdedCGJ5ZysBzs50fCTAXsL
cWupHXbRwx1llDKypI1fM3UHyPQTZNnpWD3f/lDREmGARgd3E0R2e5mH9awQz0BJuW9+MnbxqKvD
O8+Hm37Sx1J1BbdQe50O22t9JgHwT9PdIq7wzQcWxlWxJXLzlEtxIXlFGTLkm4L5sRQSF/UeoFmZ
ap/K2fzsMWOHozaql4oDt96XbFY7BfJ9zORn5A0wHeWabvQnsVm8ZdfqiiGUc12DIp6gv+zyFwMr
VQbIXmNCrMQCAQOBiGnvdjtil0c4NlOsc/N+J8jKd857OJ0SDpnkRgXLK3U0p4IM2NfiBe3LG0fo
sVV2FDt7Rw6X7QO5Vus3J0aBpESAbm//VhjG3OtoedZcePadq6R8IxsC9YFwbTBbGJX4zE71xSZv
wibbo2OQ0rcTwP2K+OssWAiSkR/k1BZg/PA+/2R00Kag/jTPoiGkkRfARYrEAH8GGUSFX3J8RjVW
sIDEFP3fkpzvDWENJmb5YNslL8AIomVAOIC3SMOz7cRrl2JV1nrMLXCs8FBnItR8TOFS3W0pgtXy
g9lLgK1cJ38I5Og2OSdRcKMe7ErBdFrJVhDNoT7dH1LyDNYl6itcxbC6latQyrEGSNEAWqjMb5Kw
ohGVtsCSRSlCLAFefGjeqZ6EaWg3Pq+Q4qr+MS+eu1IPwN5EFXu3+iesGCKtXmC3r5BXaK0U4BMD
cFzDdjqdbw+k73rixUSJnnJcgsrpojVsTrIJ/yibMTsNmhqXyTKQlY+iisVkTF0zX3STolAea8zO
y0/xbfwJYlcPuNBhSlFzCAgrdVk2ziazNkeOVir8EZUYPLOWrmnu1VBUYVXefIlPw23S55/bvXrF
WyE5mUGXeY3zhtQXl/6CM/ABJIjryM9JOoxu37PHnsoQmJFjUQ5BgXoWa/RKW1HNmHfvygPByKnf
wSPyHPbZbgcZF7+RivkcVXj3ZCsua1objs3wvOH8gnJpZ8XOG37oALgjCZG+csiD/ET9DhdxFZa3
+y22Hb7L/rlFw3txvkUKNfhCCO8wfWv2GevXyYIa41UJjftLTftR4mf17y6kRembdftexzczfdPd
BEa5eVwINcWdmt6JnpJT90SsYHT/ZfxhvOP9Os7wQyIpKNHjl0cYGljQGQrMHVYs4UP+CtWy3s6r
xYj0Y4AjCM52yImaAt/czYeyCAwPdOds0uWXEYFzOR6CRAK8MKkhZCYLeQjLC+PD5nozwyHx8Eut
WLmvwmJmc3M644IrtMc9ZQwXzDOCPCa5Vxy6W1xTwAPQqbgwueP4vBRHHOxXQjPhaRm+apCSEqSP
Go4F+H2BssLkOmdhf2TK4iAvJrhoMGH4hAncJT3YoAgdsBV51AAarxC07Kglmo8mcfC5qphFFeaB
B315o7AygY+uyYMy+HCY+SAoxdT6q+8fwOkt7JrvbD2ow56WCwuWhIySqEGUFlTJLpsWdvnv5QVm
GtmVaYRuz9yRvJZHTFbM5dCoBNeTnit9Y8GPHR9jGPUVz1ax3NsQ+dAHLFJwWmIs0FXJ/r14bqdY
3fyOoDCgEIR4EKPu+yTHAAzG8bh31N+y0MM75m3YberceclGF4Yhn3GGhI8VCMHn5bF2nuYq3Lp3
hDeoH5oRqJu8tHl6ykgckYcIHJPqlbabTwlFoUIPCUc5GNPVt0Xu1N04oMu3ZolQpWuRDS5TD7Y8
h/rDwdKGeoCJ7Q3RsS2hqhLTfMZ59Kj0ddjV2ve409jyOSRkDP8TyuDtSSlHV/B0aO/WocGGB88N
Go4CvoYREh7+J9MWYBWwX4f5XaDY9oJHl/lmGhwgM56nlF3lO/RubCvjgrrShBsKx0THe8AypwO+
DejI/QUzo378LJcmEKKJlp8hVAy2iRdNjnfcedEygmcJSUA+Myfd0axX+AjawdEqllkR6QMmyY9y
AT8KLPaGatUCQ7ChaWfPggpwz5o9/P6cne4OmpMuSlToLwt5gUAx0A+gGGHHs2CWwZi8FTgflQ1A
72QDDH3XBEGYQgIhPMqTY0cZ1w25m7B3CoILOKOEtbNdHB1AMuG2Wa5Yp9bqH+jb+8xI5yb/0/HU
2JhkQDV/W6zxQ77fnrBSTMbmK7kDMBcSWncGDmPs8AJGrUeSVX0LgkCFF4QgDoFgFPcV43YpYoAe
CQUWzZrg5PDyRq0867QPw8BTo7TjqXWSGJm3aT9XXfFSQoJIZYssRI6WesY6XWglVnxWmYE+93UT
LDV8Z5WxqzoGlda6W3qH8qbiTGsdBTVet/IDWdpuzaayISHKS1otWfe52dWmRGVZUpU89MDAkKtu
S/1uGO0pVZVfqenDVL/5FoZMRJCGwpY96VvG6HA5c8IvsRYx0iHU8O4UXHUdLQaHa9l+qxSuBNLJ
ueWTP/sf6URMQRdHCAIs3r8Cfvelme5a1OfepMOoFbgkdQhM8t7kxIWWN7asqYfOqcBJ0oOx+mxy
J9Y61MsId+R2PmtCsskTJ+bJUtGjXvQFmIt7aW1e2258LYzucGfT59O02GJo0CUgiOM1MFlMU/6S
LFiQAbQMfSDjmLZ1yBBa4uOICWZbF75AJrHVs4CeDtKH+b4Cx6iBBumPFMUXpP2PeNW1bzcMqnc6
G/d/1UhcvWgkhhLT5UkfpUH6HqDatULVtUQaSYON6J9OdEB65/NXyJmbHsbb4X5RCyhGHjsefiSM
EH3x+fHEWMgtcCdqchxnkIh1PgFUOqMZlJiMinkXC326uu8r74aQNTAgpl42Msd9nM+Z6c54lh9w
K6Lmkm+xqLxQe6EcDGG4S1Kch6Ps2th2QG8Fy/pC403WffpEGnxTnfrSu5MU/1td1qPTPbAjUPmv
faxrh2LkSQmV+rRUvxpsAd/sjmPzySyH8vi27teXuykO8A4bQ2g45DrsKjWk61ORGpUH60z9UCfh
yu0ixyFaIBha83cmEdJHZLyxLq5a0/jfKFJahtWNhxcOQ6SHuT9uNbPMR6D7nam8EHy/z4XLVTbu
zQE6IS6TXf+Zb88WtrDK5EOQgv/SVtj9wNC+NUxdsXRR8aAgHBnkYT9L2a5zThPLwrDYBcH5CLCN
HISGj4IjrmP0bUmvI7aDEqWRLvYEvPsGYtKW36x/UtDPqfVf27J01heFpkhoRvwRF30wXFpOd7AC
HRPosLyHg+wyOtteM/p7hK2vAO8afkoe0VvMVqr6bVqe9f3g4GRlpj5AgUHfEErMNK0HFKHD/Mlu
iKcV25e8BtTZdMUUBdvDgLD9FtXySQBn4w8kpVv1YraPOCOCONe4ZzcoIjO0GL7KLJZD6Xs1KMT0
8iU/45SUh2UMOVkUF1TFHlsCuRU2ufK4GZq7+dH8psXPceN7YHJfnwc07c+WZz8qIZ8uvYcRVRBX
h3XpaNE2/4M0mhZB9gPlcGqP2/hhLI92i8L6r3swPiAWHRpfC60PNrFQcQnrDdXv8qB70+yOJJs7
lMi7mW33jQzyCN5jPIVL3EVJgF1C8ngL7ZPOOUlx4qbhCmEjcyW//qkimAdETB0tDbtNzz4R7lKn
T9ktNBOPGGow38xbNUZMO5uwT6BwJCzYJGS7Jda0PUpKLi2fntYjxOX3qL2Sb45/sw/jnOypWHb2
Q4FmAlLZvvgzdIp4UqFdQuLBWE44ybBFyJjt7JcR7tbOdF6Iy4QUyAXGAogZhHDkLN74EqBQS97e
H8Jol6wpSl8lPS/p52D98skxiJP776k+Fxl+x9NniuJ1tygnm8YzwRgjKLRd9SfcLVYogEA/zH9/
so/7RYLcfQVwGcJmC5ejdiLSKHe85Y1gqgQqK1aWO9MKJsXXe5dHEO8vzMzItGGQ3e9qzkqkPtqR
ENVMP66q+GTs5Pzw4dIDiVLwxBbXp/GSU8pEaFdJMb9LTwDkFS4eFNuPXEKgTz70hgzwYBQe5uhN
uzckjHb5SpjjBKZFt+XIfzfRXO2Mfyai2TBJHyukJv+qz4JhDUYdMQvAsYNURa+L8XFAM6J/VygS
iNUCtIwqJ8LPRK0C8tsQMGMDh6wd1VnmJYGJCBrbMWG8hBz8Uq4MLC+kCaqN4M2X4F1oqinFwxyV
TGTGN+4sCN6fjCcmttLASfkePzmskw8qNSa8ISio69viQM4PMs3T8aWiUNlzrft7cLe9hAvpnJLP
OcC4DzcWICqJkQUUrl3C8gLdi8G02KEoe9tI9QFX+l3zk4RAVzVRZTukhHEJmZyeATstfMKEYySl
sw0mjj8P78HNEtHHwFNCUuJggAUVreF42BM8HstyxG1aj9ArYd3rrH+GKrHjwzn9Xa9WoD0x3UTU
CkhSCzOU7G+IMlyBgjlkfh9Xx6oVN40uV46nzO8hd1+4j/cmkgMkS0Po/EqhySTyJP3ikIDdE1ab
AT8yyYnP8fIYO/iCQFTA8FacbSs4KJglkMhC1kjExQWUijXngX0oR/AN3wazV0CGndiMrnpMzBkU
Bil1pRCnIAoM/p+lBxbT0qzueajQQpAE1hyzP9YD/Xd3ZP6RXQAa6dj4UOORhTkRqGS5Dd6nCGx3
i3ZhFYPUg27p14n2g55Go3dwe2bjuw2T+5QigKr+Z0o/2+FdUYEsefjIPH2Dolk4AZcLAzrNV5g8
OdQqOwrVO8QK2tmQMpOgUBpHYtRjzhHbOTfSCey1u7nNhbeYAqRfKXzYc7YMXSS7Ep6MD+OfAa+y
9lmjaXfgLSAclZkABcDBbXsQdifjka1qGo8cKAvpj0TDfvO6kuFBIINXL8f1Bm3i0PZ/9vY1SDGr
fhgjJE45BpOw+781rghoUaRybzuWEmseIcqFZ2St/eV7HE7VMbN/WmzeoO5UL9BIWAKSL55fni4U
4xdNYnFTkoLkPNndGYJ4ehY7WOap13v3zneyo95jHdu3fm/G3DRYMNO3/M2yUL9ZXcVfCjkQkPWr
ZO148EKav3Sl2txj7A9spECVwcJx4fEa4+ZYwHytrxZN2N3q0AifzKeuf1rQjo1e88iN6IYTnznN
TqoaZ6+pwU2Q8SQ+qcMfzmvzJ/htgyBFx4ZjN0yfxi1anR99+il7KIIOEDFIbWhteLS8arlvqwfp
3EMSpWs62synPI3JDOjqF8ae2ZWShS66sGhua9Vn5uE08B3DyVdZpkRPvDbZRQGMCxSSIvYwpkr9
CDXmF2KG9D0kjL0ieDDHycc8J3nInm+vLe4wMUxldp1Th1NoS+RlSM/yA6pLSfUwHqoP8/WGvfVz
cyCqAxyb+ESaNkzuTaI3OK+2CArW73x4rkFZdnVIg8iA5wTkCaUD4oveMKijagtRuPXLS2sHDdR3
rygiZAqQDmCteFkZ230EHRuBWXpCy7dCuL60cMoZ+M3fSKgy3U//yWWAop28H9Z1tChIgPZ1g7UM
5GEMJ6299uSgQmPqy5PWnwy2sfJo8EygzZ7wLQxN7JbQV7xgW0x5pXty6WdXUmtQjk0S8yWfehkq
DfAdmhVvjclwiPvCBS7oT2Uw3xmV0BjvYZm4bInf7JvblaaTgmY4aLFwlwjZIsfETcLxGxgUU0Ut
lt7VmwdalCs4pu9MX77AjcEuo+6PEow1JPYOCNe+qD0ucxkk0DVDcqjYs5Pf9jf9kwJGFOX2CJLN
x1xjR2zGsHRxteGXDBMp83Cjxrt5EHD5ZAjcCc7kjRHDjMC43zM0/EnFu0+mcCgI//NYHAXHqEU0
XLwS7YqidK98wfWnqG/RmO/VC3AQX7qrLriE9CSLw0J5FjU+rBw3+8ijMsLe8V1NgzunBHa/v7o/
X7G5iTRPRQbYuBs1/HzM//opBtbq5H166WKdPo/DC/kyQ438+Xj/BGvNL7zMXH3IzLpIrvqq4eLH
jMy6uDv18HQWpktcjvKYB/YAlnuuGR+Brr4m+CmynVEWnkgxgdTVFhEBv5wo9OwO6pgxGC+zb95p
0AKYQPJ1orliVPTT/XYxe0kbsrGwf/C3pb/uXx9SMPF1MyBtgB3hpGC2vyt/qgL3XaiHrsJ6pWKJ
cyXiELfpZ/jrgEaswAovvr0QSZNYubmUDTjzwpZ616rYDKk2in8qhPNiX8RQj+04/TP+aW98G0Rv
HDRhA39UV274hcg3XXcxGIiWV/2AyYfpS1EVC1YLI0SOcefd9NM/9XX47hGGoiwN33AsibRL/8Ci
4/jwgGwOWMBZeytgXMBVZd1zyTQ5GpjzxQkGV195QPrgOw/sHLKob/wE+VV+BRDMo/mLATg9zMdG
X/lYQZIgvCZIrtqjFAF3dCcnUpB8Q2IOuVY4ggF9s0rtOfC4IdD6tu/8M4W2ToMDzyG8B8Zl/t7i
7KOO0j8du5z9HP+3WZhpnIo+cncz/eZ2ynKXI+Vf8ldgFhCUvIUAAgSGgJ7UvBTZE9N8tIRKoKrH
9hXEAB1a/o8JTsbweg+sJuAfwA5X5AW8QB+RDN8J+vKI1w0JqwMjq6g+rqKtCKCjMOu5zOEWrNdb
NAd0KpF6mYmAoCzl6e1Z4LDlkhDVbvvLshU81bD7xxxAPeQI82mFZdwG9gJyQ3ZFt0U5q8TKFeAP
18/t7ilXdurFBz/sHUAitgkeM3U9bNe28tGkLVT9ywtD4rkMIR4hlsH7kwcYQ3Gl8/QlVA5cnfwf
TvbGIY3lS4mxOMG1BAXGG3stqZgue84a5sEMlV/YC+fxGEoJRGTIo9gtHWd84cLhu8SAnWNxEo+8
qYqqN/ll42A8NbUPuGzpDgmtCEU+R4Ze/2b0qGETr9QVgCeYVe9wteE5pjigcF3d6cg1SX6dPCKL
vozW7D8AV2qv3TdMbs1z3olaNAjE3Q/Ud7douWzDboLwdffZE/IIwHm7zt9QlxhGZiTrsnEw5dhi
cGAGnhiDEFnE+BvdHLA5SqUVbgcmczwqbDhYZjOQBLhjp4NuE6uJayM/hy1seRrm2alHKVWfs4sj
hMIBRbPxQlY3wx+m6lOC0xuLmWKd7SH96X/sE9UIVoCIOp2d8XDnPPUoOmRsl6/59bOkivDGk+6b
oXxYQsIJVOgN3kBdx2sauMXtMCx6VT7Xywof44vGbxpYkTtA3PmNHzOVESVgykhYJkTaBXC1G9wf
8KDDcsQEUnBX+8f5Zcuilcm/83ceqVW9Utisbo8EIcabgWnNM24svxyPJza7AaYYQKLP2+QHLDwx
9IJ0UQhoyCSnfajg32+76pL9if7nzwSRf61YD1d+isMioFgI4XrFxvv6xVASgypGHoee+4wi4D9H
3vyPk33ho15X7ginzpVkG+PGVbAnn0lWC2Mq3rDM6PyxPDSYcPW0r/vBXwmSq6mXFTOacOFmPYcM
N90lw4ALbtReiJVZAlIgv5bH6kN6TyNIjA6cDMCN3fQ6MRIaDwurGkkK4rd0n95c2x/QvQcq2xBO
3n8sA9wDEG/AMo6tIL8YVyoS4yqAT2yn3TXk+AsJ6qJypV+PLVoBQdCPHQ9aC9Hj3FMhLNxxnBIf
C0L1Xl/WMtq+cSG2JFTYEWMDDRVO95BfBoj6sYHgG+3D7xuzlL7en+cm4Ny//d4v9dH+xRb2ZngO
aUpwgi8a+DU5JKgJqB7y4DZ6KMlFqYCKGo2CS1kRrfE9eZtTv1ce5dfmRJxYxmnByFOsYw+s9LzG
I3Oc87zT4Jabqgvv5Y6K9cHRAggMbJzt20pevAelHfPt/2YrTHd2uNNpEk3b60kv3e6QESC7uffq
I382n1QiNplaUPozoL3tYelLq2jmRni5l/6T17/5U3EMnsuT/mjiTMUIjOWpBCX8l7tA7fVffYg6
NZjQf+OSjT/hKwZeX9QjIwjB6xnmQ0E7+sAW1cihOKWxH6NSw0xZfkROW80+eBYXirkoA4399kyI
QJdhT7Wzzs43rzOwK7lK7DxZAB2Sh0oZEjQDts/7K0zdNoJpB8/epqCjL48ZHi/kz5M1u+xrFwYl
p/Uk/CG9ZPxk91/xgkHkwFhwT4U8U5RCrRPDO9JHylzMkbAhMxbCHTFI2Ouft1TUzc6+u0Pj3zco
G7jwzKgZm4r6if3SgtJz1d6pcLAZ92xUglHmbf96DA46D/mOScSjJOxKyQIZeHeTl0wfG5R3Y/kn
28wLAGptvXUlRsDK/U3+MUgrmYikOynlv6SDfPuv0C7Uuw78ZsmDH5DVOma0HRYhnHcP8v3AfFth
xPrYfNdU8jh7n+Bwx7h2s/S/GXJ5ra94XCznCYnrcTnWrzcXHH0neYlLit5+8fto8jsvB1PZtRyO
9RGr+WovfxqB+lAemSZGCEkhDSo/20fqRbuPmc+KX9IDT372lLu4mrqjJ17z/DbsPjgg+ef58QKt
xE12wD97bUdZy69XtDE7k2/Dx4c/nMLpIMHNkBjlFc+6j2oiqP3N6yNcm4PVu0VSXD/CzIjuR1rI
XSCdoPA/JP4jtZxbh+nu8cPkwQ9xg9zffcqTADq3R9UClQfwY/97UfZ2yFbnH6vd47j77y1l8foP
AwL7sPCIC37m+5LvHBTKn/CU9ubu++0Wde+/jx/nZh8nHiRx/kXkeqDrZgkNe+YZD/ln+wf9ApB2
/Vbo3Rb7Vz/eI+3N/pF/8Eq2lt20Pa8Ic/MdLNkm0H4XD13G1fpU/MmjxOIOUDPSzCXQuI9POonA
TvS2x+biQnLlnlv3dlnZCldP2U+RE1DpBRe0qncfia1LZMoBFyG0UITTFg9Ype7NPVz03eu6+/39
UPYUtowg8Q0L4EWE9w+mLA1Y1ukeYksCR2IfPzV79qedvPvm6KEyYv55vrv27nzcPTf5/2g6r+02
liOKftGsNTm8gsgZIAlRfJlFUuTknOfrvYu2H2zfK0sUMKG7uuqcfcg9XDL3ClaMvL+mMziUFdkw
i/HpL0/Tyd1ydF7lxG2hMlzgyOO/2aZZzhjuWxpzfuK/AK/tWlAsBjFpCzxxGNjhnHYHe+UdNWNp
weTC8LAYaPauOL3Zz9qAl5QEozV3Q+UIsqdN+DQtyKMBnA3fwAuPyYEUl7qhgMBI/cTIbEYzxcTy
w7qUb8azty2XKNWeiuf6lXKA9DDCmxCYhy/JO4MdKIQrmMgHa2ev9JOyxa8Lb4Jy7dt+ne72a01U
BLEXPTyIw7jsj/2Ro8Oaiek63JGOcFDWyEcQ7G1+MK/4i09GAmxNaAfJMHgiJPJ5QENZnH+CtfON
9ZmBVPGj3wOi1ygPbO8MUXfBT4HjMiysv+6f9lTRJEM0TQHIV35nmOD9S5ylviFG4Wt6BkMa/MTU
sUfS11mmc8p3BFv64i3EIUutcfK/SBoZnv7V+vNP/5MxWn7WmwMcxLuGEZwD/CL/mdA2kE7CUoVd
f21lK87clYJ5cQGgP+nfnO+0WXN4MJsdk2Z9TXAfRatUsdzzVdT/4SBa0Qq7J+4qUaUbQVMhrzbF
N3TP9g/qcnpnkKTfqGOtfYddYCXQPwY3BLKuEcO4xHShwKJjuSgXqHGeyp8Ji7kp8Coj2Vb1Evdv
+hMdQ6ojjgyUV3Tcm5V36qHRNvysFYN08gHwBTN55XSr3Fx3E7bHUvnT1+uuf47yv/GZGh6yScLS
cKIZcrVO7Q9LI3tVxINbP9GibJEa0EYeX3Rn6T7I2ziJu6GUzyJAf7YIkMmvYXNWZWawJiCGNB2M
5raTPiM0XYka0flDtEN2Dg7FZmDpaqZDdGGsve430VriralQGUMhgGLXgEQdrOhe85nogtIl8QhD
4dJvmQas+Df+Ux6g20BCvCIqKz/zg71jcI/hiH87lAf7n3bWzvqL+q84KWf76u7U65c33yNZIzk9
HZuLni+sV0KWrkWSfnHKs94NutvFRToA/4K3MlliBaTOSQJcbDBoVjievBs9oAIJDZSMneUtu7V/
4f21IbBsmGaxi3IeyLBhZEuAKEy07qQEEgpCn89eD18J4B6aGwjuOIJL3AeJnpRPH1wsw6cnuI/P
If+np9+wPEgCGtUehiQcP8TyzLjaSKzwFulHQ0cHFZxBQxgR9QIn+yrGv8vqwah4Qe50R98BWJVJ
Z2KDc5pSjSy/3NjDxa+8HYo9JEzhOcnX7IoeQa3dRndfUW4U5oqR60R/BTKnxnd4YihmdMhHVyar
Awtwsoq8m+u9G/XZVT6bf2z+cbFBmG16GxO8vg5H97knONX7cEnY3A30NRhWAvZ6w/ZPWw/3qbVe
DfYK/R25MMeAkpczCXXTIrQXX3xjC64tcGV8fkv2CZdX8ZE/nH1/n46mvZ8OdHR5b8Aq9UT0LTmU
IfllKM38gqZRcOuufKbpBYm0SmTz0mkvZYnonQYEoPTmTkVJj4/hpBRlw1I0LrgyRfd66GMOGZDO
3GedUBukNE3OaFDjAOoZMIAjnrrBm66RP5CLqq09L9lizfawG4ldFH/zvoPsI44eITx1SbossRlr
vbHOnTcrDF4VjwwKxgyeH+y8MRUlw0DlqJOXWtgd9MaJFFw8tINFUprPEJYdB00DXjrqbkq6MfkV
65tMH0MsXmQCUO6TpxuvjaIBAgzbpgL4gES+HY5T93e2Txo3Ou6OIgyzs26RMPkGBICXGpk2RQwi
TVfNn3R691VD99DcJOj1dZSLJdJxi6kxzBQ/JbKUirHeCawu4heNYMYGtKzKcJeb+vqhKeyivrcG
qRahvvWI+GigfTRRRqcR73G7zWIMRpTcXq2umiF5LcovwdiklfEcaqRwIZ2BVhJOIcRgBHg43o14
JwBR0Is7XTMOXUwjkKxcfydWXoWOUTzTuaNgo8RS0r24GYxxR8CB5Ymx92h5jNttSQBu4p+KElRg
uVXM86x/YCYTe607lc9GxN5qIQR1DiJ/JZAR+CYEWuXsjqQKsxikgHCnVwL0pvJPrz9m0tBx4ISg
FUaQm6ZyaFgafbrkfPMG45UVf4JLWw8lTzYKFiV5dBw+huKLSwkjR+HO8Yd/OaLAl7dixMzNP4G5
G9EyeNxEu2T4QxvO7AHKABibeTZxUyCBEHyg15KtipunveLA+xDlRkHkJfLqNER2xICJEYCC8hsR
ELl7XkLW3EhDl3IfZmXbrPQMDAstA/iEUUqwUbwKQHEBanniaiE7EuKMY3nb3K82QW/8U/hKsRct
DfxHiSFqls8egQFt7mh4EXjLiIFFgV3vOd2l5sA7kY8UNfVFC4YbuMxhRN+mbjwIcpTt0BtzBEms
tDybyWfBDCIJTVQuNn6xO3Z8DfU3fDdMF3iEA+snZxctVH010rpTY4JW6uQ41PrF8gqqeZgIVR5t
lBEKBv3mjNDND1dHJxrQe/EAYmPxncK7kAlbYA2cH3OcDENN/JrTL0zjDvMIwpmgacEpNNEGU1VL
XcXn1tneUGBx0YFYpA1aYotPEsBtHz9EyCKUXWQ1JGdsG3wgwiQULHPOdMdND4jxa9FYsn0ZNJzk
CSiU65yBGUUVn2BUT7CjxRhpeSNnGooJIq0Ue3uMpoz3Xm9eAaT4PHtpyrYJLUKwJ6nrPtQeI6C8
hzxHNfs0hB/BgIGbnmDMeAhPEt2997GCxIAedVAilsaoxhQIwsOg0AXS/jTXBp8SONhg+qygESn+
txN/sUeACJzwIakkcSqt+YS8tBhcpIrOsrNeRdwK/JBHiln3SqlOIz0BiCjpc2YdOffGxi6cnFNA
kyVRn2Z7U1fKWiFYkLcUfZlhOqu5/3D4BVhEJbUS/sAhYEQKf3XYFMCkgsxfmVL8mFjBcGSQgBx5
y77Zm2R1qOETdkLsxAtuoXhZGgY5+LYdL8GUfYMBLn6pPLfXtlOhieKhNj4HozkagPxyihxbuYYs
fEXhH/ljOpaJlilUEdqAboKtwg7HV6/JTOKg63GU4+Q6xLRAbcitFhkrhKoGlExqsACJFgHbnwPW
HKbUCODgegQmR3r9wZdNWMra9jXABjtR403VG9A5DEI2LJkA6QZxkGgBWBEwILWwqewc+COPpfYO
TNfGIiKAugoBLg4xuAQoBNsyeg3bGCjtczWkp5L48XHutnn+Dg3J5/TKH6boRROql0iCaWOpHpCw
ADmNLwuHA2iM20SUFa2yytkJMapDwY1YzcYqG/TuU9Kpr8ASSm5P0as8wB8Z17gseRJg38FLYG0o
WV4dJtUNoM0Ae/+YtsBqTnxr+BKizR5LrOlkkDqU6YYDgO1vRMcfOW029ghb4gWiFrEhW2ZxD0zz
KRN3xcSC39cbaJLi/Hdo2mU6tc8U7XR+lEh1uHYu3pe6uM0VByI9vnT+faxF9GQIUM+RFw8WEHfq
FximoXYyGwqgtaaq+zZn+IToVCP91uDJzCtkKTYAGTbHGhm8h1m+1x2C7QFxFv8q+55ntGBwcwkB
j4bN5L7nZvkmGGpE9XSrY/zRfn1DyNkqFDGUEibwhv9tLqpJn5h+I4QU6OFMiigGFBXEuI4w1cJ1
5lXrAPVHfRTP5hijb8nCuzViiomJGcauj3mmYDWHBYPr2sRNj/WJe6HHINq9RTsgeIaBX6LOIMim
KfiJM7NROixsBk1wr0dkWrR7yl6Uk8HSYPzHxW0w8gSwiAQ2J0/u7/+OtxZRDP5PEHAx4raMkWYh
gBiHbd7kOA7jaZLBJxQuQS2p6SsATGFGss6l5RtpVysknSmZfiTMMtcn3KHhiJVBkmCREhV5HQdr
0Uq2mD/zKGVT3chNEhmrIJ90N123DQl2kP4VdMToZCUqi02+LoCyy9TQvmjysiYOWSYy9EOIHG01
ZbqyHbssjwp2MmFW5CjDdIGqQE/hj020RnR/rWO8RNWpp9mHrrEzgkhfinqyAgxsYcvLldfBZ0LS
0lqb6JtbRHXbPLIgDboJzonSPXmB+dowGNCYb7KNYv3ra6aiRIFtmECv044Q5m7pqcax4UCq6QyH
rB3a0F8URv0NrgdHpgQm1NHeyb2PNCmw/hFqgViABYJWNweogAlmSpSnDtjMolYT4oKLC15IokSI
mmIV/KMiEu1LfefFnzClsfCvPXgoFb9V6LIjkPocW2E8A34mjkzR1GPohBv8f20DAePAhlXOLHKk
6UlJmCFRDkYenO7CiaBQTkwy2RWE8MZeKoYL8LwjdZPufVjQEgV0BXDQHWijnmdU1M576n0m6A57
4KSiI2aRkBoTCtCxqosdk88UL1dA/7vyDLS+HBXSUzhG8oixJxB6gj0TRY7omZnBujdKM49t0ffQ
MDHq5iK2Q3bsg/YGgE82OkhBAsD6VXsm6b6jt+OyFZMP0LvKwUGoAPVjk7bzabA+A/0Yo+0OENL0
hxJmlWHcoTk0NMUFyeflnzESTMN7KCVIp/gj0bDS3YGylECscJJ6HIYezUH5R1AY1SeVVkPQAKrQ
gXRdSqkJq4rJqIlVLLlm2DLi5JAhlVPwGPjcklZyfEOutNbh3mr3xcRu3T2mcuFQbscUXVUhY236
nSx9Q+Ajxy1/eRKyBXQedSmWXysnkcJjdOvv+oegZMFsFg6xihFaO+OaEVghOReFP+9bdNCJSkFe
UNIxPOyZ9dLt6f9wdclxkBSLZqIcADVKSjI65bkaSOiCdTYjHkWLU7rfLsAe2KOMycL2CjJfUJcx
KbOgosT1S/0MlmcBMLKxvoU6qpjOSzrWuyFttjHPgIIupiN7rIE4hix+MDjk8oCOxetkXAo2FCQ8
iQvZD0mjuKlrOeuh7GDS1NHhI+4pRbggSyd/h4BOmEvS3qYYnO16PSxnB/McJRehaXAYmUG8zvNX
BHaQB2pMwo2a8Xk5CJexzj/v4/INwHfLJ4jznYsm77eiElij8zGo3W1iE1OojwtAIipWYe6YiVxY
aZhiEd87ty50Ny++9WrN+/GZsOA40TEizMYYtL+NWYMrV9BnJDvPPKeUHRM+2OYyVCM8CVAHJCrX
mKIC8lPefKwyRcnAqjYRV3O6aaJtBvwe+lRGTdkk9sGK2o1EUej2sBlNZ+3IXhKNgCG1aFdSjGPB
DrBFC9jFU9BwVYSdmmz20YESAG/1s45ItO/RDRAE4psGO3ZwmZStg1kYR6eZNZ9D1W1pG7Gv8Ezy
iqcQWap83AmC3RiGg9Sapavvi9D5G48jX/Apc0Ag4jkXJuB/dwDRqw+clNNAFdYG+nCN4SGDWN5Z
d+diZ0Oami3hT6y5Pr1bbYjx/v++xDiowvLf+tl6bO4O01Sirl2c+u2EF2jCJBqfA1N9Ad+Wkv1l
NicbtY0ah6QWNrz0Ni/Gex75R4EYYmu/1mlYQNRozpXRrujKWcBWYn3aQ+C6qqF3SrAXW010Z31B
0eNQ+EgigqzTKcu2Xt0cHbkcm55KyoLiBvtqsHgjAAF71U8T0qYoCM1WieDRRyKROXT2SJnqPjzH
iWA8P4rR2SSc/VUGxoJeCnlAzLqkiUaSs6AQBQ+Ts63DWxBE+tDT6UE4wuoqVJO+o1vHnMVG6aAV
W68wDlL9AKc0QU5oRXPJ6m+oFKybEkPjgiwfIDxWIf0m6rux2vi9fQasQIpZTpskvCegp6UxMRaE
anoDxiCYlvguunEfZ6wBjn/wGD9hIGHINp79tFxyvXpJrtaBJEx0pOAUEHv0BPBu2WfxTu0OfWAv
XVn1IYzmt1HFqMMUsGtpObc3toNqyNYQj3CO+fA2ADpvYSYKX43SEi0T2df8NOJ/0LR7Os9N/V3H
P0Hw2s90ThHdoZopsDkWCoMfrq4D8JOKh79iuyLxvQEfDyd020yvc9AdCvNE1UBx7i76F19UupyN
i/jkZOyrlI1Z8RF3r/p4FstGThVrwfQXoKJSoaEom43kF80QboWdiZuOyoT3AROS4bCyhLj9QBL7
p5b88pQNP3ySHyokdU2Jbk3nPHxyy1gOPdj98mbKpjUFW5baJvffPBQXDQTAmRooQn7YorqJ1ArA
acaVna4cpOMxvenOdLORfDc0J42tKZ5pL7/FFedd38ZW6jNHpUEEj2urm/1aJxVep71gzP6qJp7W
9C0qumZpkkVlKxsJnLCKckVpKlBo9qyWJpoACl0w+aN023Br1jCH7Vj5q470LfndurmtTdr3rEyq
q3A1s+GtplsTKvqpRdjvTWj6d7rhXxJ+SlwYJ40OkDwEDHOqtkRCdokm1GO0QCaEZMA4gRmD6DQQ
eweoCHn5e6QWOtbBcczZMX5Sf7rSlwfkvACcFrWvyXQP1ZJzE+wlakv7YjVM2uT0SH2Qh/RuaE/g
FB2hApYdXKvVrGKLJ/hbIjeBlZb1PweDYo+Dd/7vSd6mPcC3o1zrTHvnJMYJpMEUo2fhyOnVCUJx
/N+AO4PY3UYc5L28ugikygxx1aXZXxk+mpqOnIShDw0Ms+KVip9jocMRcBJ00Mc4UTtF8FJqAMKZ
X06PiLJ9sr/51BYPpnSq0vFlalm3kS+h4ZmMo4kFIk3opoJYym4F2uyKQXMAxciNDy3yy6Sa31Ns
AX6zl1ajoBdiGOtZZF6iMrsN8FassnpHwOF7XxymNhbqUZ/QID1T7w3uSp6DFynHQRCNROckfCas
qMduQGkWH8ZawVlKwHV/9xgK+d3O5m0trOpcTQx/FNpTjjJtRgN71qhcqt68V8i7a5txcL+XF7dv
/WOnKOsGZZwAFlsgvSGy6nXjMwLbaDOJ7ULLsrfRAIffIwOG+U1ELVJh4saQOO2lnTChvUXhWxaH
lrIUhAebr3R6qLrqLl8OeGfmcjynRBRUgCvH+ai41HJUmNLBhqKt+P5SulnULJw8yK+1LZjglOkq
ru9BpzvlfCcK6Uj6yfvtx2zDS0jz+Lfk6r8Ewi3MEXYF2kfKyosxzTDmRpbkntviIfVOTRaS1tu7
AVVrP9D7kFeB6E7ZGEcRMtkT7KGVP2MvO/Vkant+/mAdEWprCP/ND5etBXafmgl7K6sEow0cbiB8
1iwuMazigC48TWkXXJgXT4cUlQ87g4AxZsI7FHRuiRG/y+aU1HiBcDBTatKhJiIBS+zEGGzu/1bK
IRAr7ZD/HW0Te1K7Y/Mc6YrYNZxjMOSM1yt2WqPTWCmk0jTJ4VZWYWvtQA48lAop0WTerTa4VIlH
9/UmAB8fQghz/Oe2gDyATT3KR9JBjKtPu0LALrzLWvEe2c5+GrqXtiKTlpJYlqxm6JhQMduLtWBf
JttYSQm55WFv6D64qnZuB7reST4dy4o8DUCUwnNkE8lpfW/ZJjgv9S4cgooTC+1k8YrTUiaejJkP
Xs2L73D+hX81+e3OR55o1XiK6cCUnCt6ev5gpfK5pc3bPwISawpIUFPqbqb64ockyicgojOfd3no
vLVmcQKgYtznA64vCjF0NGn+x6PCMzJiiXGksRZ57gT9GJ1DsygxbbaMR4Di7RUD9CJtd924F2q5
xZfBsz3Y+XFWmnNnfIBvzcnmIIKYzlGYP4oIeGDzMtBEFWYoZXjPBE783ICAMhF/5adiz6kNAnob
D5sjv4s4SH2ECzr/BcdII/C5NIYXhbNrWmxGtnVGyi55Q5xNmHe41P6SEBQT4mORZOU+erqaHidn
C5UIDLwkw69c93e/yan0viUbVf4MObOQd7xee7FL3uUYORRue8WOLpU/q08pALpQzZgl4BWNkx4C
Cc1Byk63YNaLqrEOER2litmQtqbdMoJmmp5zjInK0TB3NHWJHsYg/jq0n7/hCsMsvlhW75jP00vt
DkXKhjs86uwcdrmtRazN29IocMg/J8LVQTmpmr7qIv3URftRAwbtfA8lYT/jhfg9leZ5RvIdfQ86
3EIgAphU8Fa1FsYCxgCFSqpgUV91dXordPWkm/m7SfjhHI47AGmIlokB+0oQH7moL4XJZlocAzsM
5uQbQQuOJhYyH4bJzLXO7BgUgvuWWgpdKuQinKjbSgPrwJjdUcHMdXiJ3sYk4/X+LcdoAXSBeap9
d2kzUpnRKZqJjItQdHmPFl9EinUAZgAkI/I/f1EC0L4yFncimUPv6OJbFEh3u9caZljci7NJmGdJ
8AwHxJoJRxV9GM6t8+mYtRZpF+mWc+chNknMScGa5zTiWY/ot1h8AJ/4ilAr13ptHeHJV+OD5rfD
G2rkmFtVovw4jHXluaFE41G2YBmXjNIT4zF2BFYJedbazmMDZO3Vrv8U0d307iHDO+2TtvtfTit0
CH0ihFsPhjlJeHF3K3ORPnh7dmYTSWFAsK7VU17BqAsbfNxQBExKMjlxJgMaQPAGHTM6hfO4oFXV
Id3RDVBueoYyQG/fGN7I69gwKe305KAp1EPcAAcukXg9swBnYJQhnK9p6dYlxLUtYxmduXlZ8lfb
mC8FT2s/T/T5o1WC6DyneSZ4swqpvNwQw6Z5gl0eEIzpNjkj4PJJKhIaUvKizfNe6RoSzjygZeS9
s955myjuxOb8XvB17ShZBZpgGXrOTelNdbNDK+2lUT92vr3x3WY7cKaPx35dEikXAnlJ0R/S322o
qT2TlxlHJ4+Zw7vaEtEB2R3QqoOfimtarvmzIYk/cKMai0Ec6pibM3zgXZbdsnNBdetPY0xh9RtP
0RFNGO5b2lwNnedZV7cxfedBp0yh00InV43srUJbEVzMVFho0vBThPPOUZjdlNiDszm8KDU6B9YJ
6Tu2bbI00JRWGfyJGRe7DO4s9g+OzquMbnpBV3CidrM5VKQOBtzCeZJFxlKzF0EKdorxMUT9M5vJ
qJ798ls2zJJDcV+6PwnVW/fiq8USYOrz76JAYSfXz6ZLr1OqO+VrTYgAwytGOHH26SFHYXuN3E3Z
+Ns+/hfHHpBfgEoIMd30LeSjCRUt9LE9ZoOc+tntSCLmKqChjGEilDjXLqRj8C5CdzOqB01+JkW8
wPyKR+lfwqSyWE36lVJs5/7aFNEJRPZT1H0VXbulPlkrv+j5J0MYTtOnh5nFBZDAuUbab/Kc+1y7
yHcujpu+aKO77yowy3i9WxdfCt2CmISm2GX2H/ZXF11KlDoC0adrigWPNmQHXoR8hYiCCwbxVFQv
pfo9Tc5KaCUClNWJu4qAF3KgOwhYcwDAHdvaqgfI6vvuWbK+cebSGr3K55JrO+lgRljMLD3ahRH7
asDxfu7A6+Bm9O5RUV5TjCFgVoLhS1o7tXtlOZJuqUQ2crbuAM5jhmPDZkv0A38d9mtiuBczhStH
08LAuMXLReSVxPKVGjG+BLsluBzmhyqIeEpB3Ro3cnLM6ctQLnY4PUNicmSHsHJ8CArn5WY16+jo
yo+JFDiVOdfIptt6yHGiW2gDNu3AHRNgLgwFocWAcbPbA3lHOyEQVDkzXT69CnuR1bPFwTNLV5qP
HcIShQbQMHFgaANBRfFaeFaYUHlUY0RBzLZWemMdsmI465wFhpmoJS3cFYrybvNiymVX1WAFPU18
+Yy2P/uITJa22/fmtKmZGSil8mg9cxHEnYQjdU1+NXGA0UuIGrQDwiomR0C/mb6+YFmliJCb4tjj
mnWYJLJF7ySvpvRCU/UaNXuNRVeK0qL+8fuV6s0b7kYZZee0z1eTj1xiIiHGhl+kXeUrTC0KZ05U
gh7WgOgDW+68eh0wgWVqbimQ1DlloU9Jfo/yH3LXWjXdpEnNqwcZ4EP3LuX07nA6GULWfGVNvTs4
31AzysQgrwZRyjefPJoDUqdoyPH8yArGEuRpNy6qjWU1cJku1O6ONjwpDI1uXnQuBqRL+UX6COQ9
Hn0EQq09UzBiz023AEkXTvI9OTuPsYA8bmawxdsfepzf78wG2MR4nyfmqEhFioAQuIoN4TWtv+l+
8TCVDC1V0up7CV1/r0f0d0yYWCdJgmqpxlsdYROaNZNCtCe7oAR1hSap+Z4nfVcg5AVuSR0St+PK
DLplD1wPmcBu7D7IhSeIwX9tlOpO+LOCEVGRZAcuUWBEDISneO8zELZa+1672kWhbzuhkBrts+S4
l0ym7fStxC6v8Jn97NbxXeOYLK7yj85xM3SCleHb61Inv5fpoBvwCEXkjoS7gChhWVFGR99TQ/KC
LRonOfIq0Q0Kt4aX7RL6UkmN1JxZNaf2ylI+bQOPHnxotXgPsJNWPaHs5pYUsG0dbOXjOMFHCMCN
Qojpo7lqO2Q5Jk9ph0sLYgDHF3lJI567HpelOewlJ52flrC3f9FRsXrkivFvgk0yuk/kiGBLWw4G
pgbHRXrEoIWoEYXHgjdV844mYw0NvyxR0xiE4kvs01JHJsBmy37GQW00yl2fn+0acIGiHpJa2wvz
mTiXlRU2MUNTJIX0DEOKaTo49T0yDlMUsU2qa0qThOZCU6ESaB8JLC1p57icFJCDMn8hposaSl6d
WXNe3LZCJFdz4H0xw+Y7auMXf8jvCmAdIIDpwPQOqYmlP7EEzn22TgiQc4yJVZhEVZ71NqjX8tFh
kq1QuxxnaOwR1tbaJG3VISUA5NQcYizSoXREH4xcYJNIBRkz29fCLyksNASF01D9fjqpsA2v3waz
t3T0WLYhFaeLvnWAmPDAu7TMNZhOmRLSJG9pRuDeyW6q/xjRP4US9GiS56eduB/DuSvg0Rb23uUK
5Ob7ZLJko19KzRYAefFGyzWc9yYjAdEnmVqK3VC99gkrApW05lKKRerRUMojwOQEBjofP9wLN3iY
qj3Q952l7XlCOJb3xkcvqXTX8Vm+ApNC3h/q8IUOasyMeo4t78lsnyO12FmsgMjUcrZHt0JwpvQo
34iuUBTYFxOLtEnU6KxW2aJngcqDW+H8i+wfWRm1alhKSeA69Wbyso3qAzUH1KKxjqCPrIYaXmPA
QvJjc0MmjQIcifop8v7ACSiYR2Vk0/Ck298iMQosIiLVfBvF9Yp55XeFczZi9UAbsZdVRD4V3Vd2
JkVHhOqz7bvNZdT3Q5pudJW+scM3HDm7Rs+aTWE6QPWh6DAqBhXWW4bAJ9XfMetig5yMKzBjHPkz
g/JTq5zGquQPuAjdSYR+yaGX+iAxe+e7zbcqkSSd5CJke6VA34o4g0Y3QkDKQmbyFj0sDJuK/WbT
6VOqem223A7CmShdC1jr2rb3bgNizNwf8Mojq4T8r+0Ut2YmeWbFtvwHM75bq7rHimN3D7hrCOnQ
U3fW44M9hfspB806aj5dOgJMRNOePBxLXwuYu+WS1yXCHMxZbVJC6QvVVZHP6H5AoPFc129jFz39
dVNlZWcWIK2taQOZ4Gzp2/62RAciQqFafALRgwZ808RHE8OREUQ7uLQIaF418r5mQmv2QWZcDX4C
iTvZRNVa/jZkpPZC/MPkwfb+xLzwdOzAmmCwJjFYbryuw7/NlSviGT8O/5pJcNKmacszbwKHmp0e
jzvvjxEcCEnnPElS27AVvKxBXeBTfBeoLBP9XV4kUolUsVXhQowbXuyOS4ygJ4SbU9cwBTiI0J1i
7VIoEYJUO/ZoE80m3Ll0gJqQqbBHe0vujskSlpjGOg3eqxA3UElWNLBLubNKW+2Z2EUuIlSNeYNm
g+PsiNJWCaZlg4yai+KKM/Efd1PFNBYwDKO/QlgQDeXm0RExkNN8z6j4vIj4w5j3hIiRVQxjsfLd
VREMj04BXu+cWuh8nCOqIaEUptoEUBuEtw6hCptuxI0vTef38ec5kJOcPBwTyTRkZ84GhKos5vS0
Z1a3NJOJWRq9qeKiFNdpFFg9PtEpGuEclswdKkovD7CtpLEHXxxL0fww88Abq0/nlOWsBdeuzDnK
HGvRKupf2YIsxjseM8bKxqSi/NSqICfG77nTVra3c+jt+lD6ItrfBcOhip0yN3mVQvrQ9dIG6p9V
sFQCzhRyNsTXPzGJqpiIEL2lBdWOpWbZyM+uZMlb1CxdOvKRkLXBKqK9T2ObDd8iFuazmPDpAqlF
yDNO54Hwdc7oBYzk8od0jHSy9pn5M3qIP8gAmywb8jiGbpjXcs7X6cpLs7NzaZyU017FP6mh8ne8
bVoBc3UdrM2I/eheqerK7Es5dGsBkPvqYRBIoszvUlHJCbqBMcYQou39lUfHS8h/tWnRq3lXGBPO
QbCPmlNknPtKOcroVNRyFlnk/kGHQCVqJDOOttR0FcEdCpkP6sli7Bm3lzgAzdSsTMd74iuo5Kky
v70nCOsjmAjmTwMxohdSjkVYpzwbIDf0s0l/RNp/UwpcBi8RxVIbS+WIqJa/XgIARbMjKkc6K2uJ
Uo04eZnuvBK1Ws9Aw+DwTmDqOkZzSMfSMFpkQSX+b+pH+2AnewcoFkNG+uHXuLbgVq0gLwaUY1I0
Ou9tHK/L6Tc0AKkPqOWJKeLGheKPVK5hEArvSlN2NK2ne1+84sVtx33PYSTaGJBEvG5HoEE3f0bd
Vc92E6AkZUfXy7X2aAEc+8hvTepDhRo/ojNwL2KAHySDEeHyCiEuDTCJX6t+TR4pR0iTEV5GvjMO
gWuKy729Tiqc/GOAr3c6U+oTXNU0p+kF4QYHcPoTlCFN8FoDSp+4FQcaPta4rXKRW1U12/KF5m5c
P3LZFvxnZo78kB5QBpaIaif292kT4D7lgZ9WiBmsCiPYqVQuAqko//Yp7tO93ULwOLXBUbO2/Hc9
bDhZMscLzH3niuTUt88aFcHSsy4OwTXdOaPONjfgCywesIaTq/EnM+EGHjgw+Oq6RuHerTP7WDuE
Ahz4guouxtHJyHMEWxKj8rCI0POVlm14cF7bCSih4Zy8ptmZR4f1daZbHqDjUJi0RKi1mVAr5bKL
mBPUm8hbJ8WB2JOnwB2eZWmosXqwJUirjGXWR9zl1PcEaZYfWBzXfkXFUcOpbzxl7Ol6AARJhmAS
6WrNN4nGaI2bgpO+sxBIRidbfyTJOeKV1qEXhCS4KVLIJd3RiG9DmiNZyk+em63GPwZRCYYKq/Zc
Z4PM70QoylG3GpQnje2nmrOtPOSx6wAMrnbZ+GL270aOWjt0PmY7OjeM22uSj016CLyxWhGuhXzt
UDFLYPlUJ2s1z/+WDgsGM/fI8g5KyDkW8n4YpduUf2SqdjVFvacDbGmfE37cRFpQRCXq5sEmhWWf
kUadTWw5pQVOMUZhR60UUDXbrb3tUfXgOxLYNvIQkRpYGISGynxLOkIUWQUTrPGyXCTMF1kvBdhf
h9u+YGbMUXmGb2VykmhUwhn4Oa7B9FUa0gZbPneaPyh8O5BxLUF8HoPuML5HBG2NNKAsNJQD7BCJ
TQoyqLOG5Hz0oAcfKRO3REGcxVhVsrisE6WpTheDlpiKCMTGFquhyU2ca2wo654WLYPBS6n/IU2T
gQOTOIZXupZh+UGLzUsg2iVX/xJyq4k72GTxFalzk37yiVKgY7K6eGF69LRx4+M0pukiz4wIZPqi
dhdHx5kOfles9WT85zTuvtQiqM/jq+GpK4OL0HT2HqEYUnDF/qQI3lbtfVaVJ7W+O1wbUUAH3Bel
qI616NFj5n36v2Tap9hqSB2mWUH91jOfHuCVeoQijBaPPf5H99kCoIpIRBKyzYgOBO4El5/XgD9L
i/3vj4MsmJoduSzqk8yzg+otk7gu/V6ikUXQC6Fdg8skKLwk+RnceBMxiUkBQj5kTS54eVwNOy+d
AcRUjU8XhnmBiVs9KY0LEviB1hSTapNkaIlC1pqbRxi8EvCeTA9aMQ7xPMOHQ4jh7FN4dHcf+wbD
tJlmAjBqIyg3gQrRCrMNnW7NdlntIBSGFsqscl9N6t7nXUst/StCe8JQQG6+Y9hvnhU/6zliY77W
r+7L/Scfj8NaXT5CWgU1RY7XxMR1TajwzH9ogZVJ+0K7GHYtPlvmRYLITtFYi57KJZ7V6N9F5kZS
ae0iPOOxKuioROzzFswbkx/U0A0bkmcwcZz8iZmwGdSMN4X89ukzNaQlg/RpHD4z3KSWBdyoyA9+
D8EAZx/6KfIHTL61xWtER0JNqBLZInMGMsWo/KYyipreFvbxmN5VpVrnCIFiKzows+2nO1LNdczW
btT1wQ/rQ4S4oHLwXuScNPwPWjkKUpzZpkNNNUlcCN7TGOUWm9/MLs3A6j8knddu3NgSRb+IAHN4
VWd1kLqV9UJYssWcDjO/flZpgAGucWFL3eQJVbt2aMY3a/7CRjQqcVQCZxNinceUZ/x1tjO3VU9y
+fgmI9MBcoihYd+kP/pBdmr5mOVyU8y1uNTh6KdIPh8cJoYCMrk500Lg75G0rRaTpMheW+lTG8EK
JlMIKLzWjJ+CAb9T1lvIEaeadIM+GtdsFuFNc/Lm2fj0+/wDC9UjjOg+eGb42jegRAjv9cXGY7PC
QMN9IIRoVUPgoGR3JywaHOW/6PSsDUZqTXNq4a8SuKKC+VsCmzSDsCkNG4yiwUTHWIRziusIMDbD
xRPiCx8TA/rq2X+dw2LvR8sB+Oxbb6tnk0NbTFsrkBep3t3nqA2Re/2o7mXs/QvMhjuveLOQ+Fst
gXTLfDBqj1X6IvF+HiXPMKfbCIsghH/QwoSsSi8nTHR5RDZH7jgyRKumd/wjBQs39DM9hiTNvzla
/08G+CFm/r7G6BMeuZRCCYooyOgPjsT7YqVh5gqGigdHYucr7RAinlEwl6j0KpzUwjrhnsHlzgt2
NI303qGcPNVFLiITCqGcqzUFJqkd/ZK9LgAnToBPGm4MicufQRMj09nkyHSY0wyU/wn7ucLyz0zU
QXMZsM7nwIKwMCD7ne8bw9w7oQ9t6Nv6ZTscF1TT98LIWgKu1axyMcSPPws/2AnBdcD4s1uYNmT1
TwKXW7MvfYkmcPgnt5/L4qw7GwzG2OhYOwAqj0X03LJDrRQq4HBvju3WgDbRT/cSyWXRcBnCjkkI
5tAAuESgohnvPURYZsi8O0onQokTTtOWn8Z/WTjtW0udvWHZ9wmcFdMkYxFZJlnPRRK9d8W/ZlEb
s1kOswX07JjdC1UWnSTe5+jlPQHgufb0HGrWSDvKvUZ1JrSaiBI9Fqze61cenieLYCE3JCnyInUe
lP3NeswbXHkDkCmZFAUYDPOQuZtBcf/Z3L+/1pRacVpYbQpgyevxaoLT0ifHipGdLFAv10+JD/3d
qJ3rNHqvjTZfp5BsuvyPLGiNiAn0P/zUs3TVHHXGjHHQUO/n6LVuoKpx+pbC4l91Qbsb5fplbQQW
ifITAmF8qsfiZngXGQh0Pylnl9BYihYJMXAQwTfexD//YSnYH4lZ7/mryTwx+MfbwoJe5EMUhwQG
2PJbfHFhJIkL6ztdh4RCt/33oD+Fr12xU+gDG84JfAOmwieDDENvSvOMqWtMC6RnyI5Jfp0OZYoI
kvNurPT1lNWbcTiEz1hJwzGLbr9DvPCRQ5vEWbjnXnOZLfHQq+69ID4rD0LB7KEp9Y7z2P34pZFv
Rz/kpwTa1jZ6BmCksEz+/A1YuQmm/plHNkOHzq1iU2d4O+jJowPo1vl/GfYMXf4oT5xB/+ySrcOD
NxafcSPMUKrwgKaa67ZoyXboXXff+cM6bt6T/pJCf2mt6MGEhU99b+FV0xC5MVCdqJjMlYpBbrDp
yz+L57P2fTixQJs71vy5+c25QLyDoW2cPBgj9KfyGLv4mPCO4E3LPKOgaqU3XS4RwgKX/rfX//nT
m6vMTdSeJXrM6DFpsb27EvmmRdzK3uR1wCu1pp/Krjaqw2ljvtKOYbyI30+vv7CxW0jzEDzNRWF+
SlBLlT+1OH6Y7dV0QqIu3sz8NRuecva/oi6Qgkm4MkQNfvSmSdy6zmt7MEDyjAobBac/M4sT/YgB
yO3AA/LWRuh8cUHpDBcDuajwULVjYYFI4igtpeQ8Bc39DJvVhxVZUPpQSxtcqFqYneHc1cwm0Ll5
YE++uspwJLfxcZ9vHAG0TB6cCpbCOgizT7BlCZSzCkLTGeXL8WwUDJdBQs3veWmOVmKSmPZULRUe
o9QBJe4fhDahpe5OnjmdFSJRYWC1MGqHm8VTn1BshC0G1XCZgDxNUBDmXgEmTqKhacw3CiT5CuOt
wPCEZpiDWRGERoka1H9riZyB+uQ8uA0WqvHfxqtQisALhYUz/5O5hE1HuoBhZsG0xqf73OgLpLBi
Y5R/SUAGZafwatRXbs5XqX+dIDs0UES0SoffhxQFELoe4FJxlY7UmLabYCnhRh9ENXwvyU+dTr8s
ymx4TQCJ1JjdzPKo4yUE9JRoIBvFH2PAliAkA6kZN/Iu46Z5iBak3nXKXeNZAwcw2ZcZXpNT1+Al
g8xxcQ96hVeBZdYHZ0qeOr9+BHXmPhLetgQ8uWASZkfpkkEcNlLqOLnNrCjeVT2mInRUnVvCOFxW
1TQR0YLzWt+XP4NLixj4TwFIiFePsKr8QZ2mnnBJDK7McttT4uQzrichYkf9IaD/Qa8hBaRpILxJ
erpy81iM5bG2kiNTPxwkzeAZcul9omHPukRbn2g2wdjciLifLsyuKk0po+S4H9H8DWjyWnz+lUbg
uBe8wmy5jrjg6RpmQKrvXmQylIzprWyNH92voIVO39ocHLJ4IBpZIx7HMY7A3l/YvxMAAdLUWCMc
az5xoUFUZ35tI5khe5DKtRDNNksux0Jnme77WuMyHqi5nNPg+hT03D5oWmSinRQd/gq0kuXwlXYQ
I7tqm3npgzhf9950isX5h/RpB0OCEqDduUZjeJTbe+FRV71DKkP4R5gzMEvo3IVzFjfmOXrXUWzp
VAwEfEHGc3CFL8t/8XAJin5to6eEaaPX5lpnRjimxqEY84sCAmkknDwJhFZVuYxMRtxs5NRDUW5G
F6m2OED6gXgShkksiBEsTFEb+NRnlgH7MXhDIY9vOUNq4/TLtUKUvSztxY5Ed1oe2ww0U0fSFoFG
NW2Ci0iF2RjJb8+LX21qE2efaujtu4G+taHdngZrl8zN38I3n/pa33sFXhqo31E1oVYc9o3dby0c
KVs+pIRVGTmMo2K8VJqYq0JoCAUymGxUmc8uQViyL2MIPlqXs3ZeJnjFbHGvV1Kqx/WTH+NCw5k4
1Y+tzinT6OuQ44iYX89d7tvhiA5VkbdXpul3busHpPBhPFxnkghnx4AOlXp7r7ReB+ri0Xwp+/FQ
QCk26Bocel2yzJgODzhhzi6KZWwkQBZQtczA8jV8YX16qNed9RRGeH1Rfiwj4AKyv+kabRzNuQ6a
vW6wquXAlZhEoUlJ2TfiIGPg8saJMfX1oceyVMIVB3TKngcFxwjgwXbZrU1wC5EBIBeZHZH5Pd4U
FuWJD5EW8SqhuWOGMbQ55tia4hyDNqGK47MNM8Spn+bQ/uTM564b6EllVl/7C/CDi/GVe09Jjadq
fR1TEJv2i7kQmgXiYhIiC0SNQ4nVohpIZ8xbR8yqGJgi4R//gLO6VkCafIbGDw9hRiEkltT5jmQG
G5m56IZSxkASPkgupxRIsboYmC/yJxHy2uFF41QwwB0bCeuJ+ezbqeYr3TuYqogExs1eGeXzElOs
K8Z6O7s67JsrYlYp4swE+6XsTjCVPH0X3lKEfKEOqcQq7zeuJR5Rs1WXAFQTQFTzQdnyfiusj5m7
x3+oYKzWOLRJYGhD5SVRtxmd6tKN0Jf/hc294AEdNh2O95DHKEyMu3zAhlTH+/+1hUCL78gwn3am
l25y+4/HO2q7FytFaB3sfDCfEkAmwNRcGFhNqJ7M9k7TvoiHgNU+D2/CT1163HSPE6CDr/RjXpuo
0vgMRahBnwuOTly96ggr0YuGYPLttI3FyAqeHE/VpdnLerrL5jRl14k70w4g9oa4DwtNVGgaTJ/K
tayWXzEVGgRJpi14yzoaFMcvOUabra0gQ+XuuvAsIEcws5fB+FQwCkm+Wy3QgI0WuiajSdMlvJbB
QzNfLfNlRuA5T8yRuuEPqRT4TP9TmOskw2cYlvuARt2xX0S1FkQPLjzHxqZqdFAlBQ0Z2YVKqUIi
ONkH4txPdLYyABJZEtuE0au8lQVunAn8pjKfvFa0qNYESaWVpIOzwyOjMafYjig1NClvyiswodEw
7udRBD5BATRWDVdhd+QjxHp5N/ovar6SoO6Z4x0MqiKr1jla2fYMPRdHxG9AwLU8OfKN7834Gz3g
2onwVeSHCTWvxQzVw57bDG6h72/Mb+Tx95MGKw0U9JdI6SbvlnB6+Jq/ZH7kvFY1760IT1l2PNAq
zwNOlwHvBCFv+qcagZjB11IH1QGuhNQTs/VSn3Upd5EqY4rvcqVPe52tVNcttv+ERlA458GuB9TX
hPmhvgrlXWstXQ8Q42d3YQSX7iWWSAhHZVjTRep7Zt7cYCUWAgSF5PgtJz+L6PNobp1uUyw4azzH
za7xNgbd0TyA9at9ZGcHHCaMUEpbXkk+H2KE/u00/O1C82TDrNeW5FTrwSlkrlgZLs5q54z36NLl
Tm1/yzHdpJKI26ekKE46nF0CH6UQDpvky0Iv2DMEFE2UzoTZYmAn2h2HgbRvQ6kmE7IMDG45xh0j
HOJxPAeNdTJdXnNhrzMJcjy2ow+olB5F4qD5/lfXKO5RZCYKek4R7N3GBTenkucMl1Rj8feggWeO
BIPNB6jVcxQkC4Y3DkpzsODKlxXZD9MtLMhnDOqDC62EPVc5y0e8eJuuLveZPryN3BVxDVU3DfCM
NI70mBvuplL/kkU4cpaz1y311cP7Vf9mUApAZeuggZBzhoYopwgjAR9si37bc8wWIXW7MU2XdgIN
cvByYpMLhaoCLD3YsPtaXdt3TNYHHZWv537WBb89vo7TNUCGVqT1GcWHioCW879+QsYQJVVfdVsr
HTGLWUiR5zG7/aYeUNtSBuXgFZX+t8H4itSMoMRYNC/OLH4auqsPR0PO1QG5hUfqLCJ90SR0GlEj
+L5Zlv2QegBJw7Pgr27uHhuXcEpMvYYw3Zgpfw25HOk57Gi+r2BqokTMhq2RkN0Lc6tCEVWTPmeJ
zxGUKROAvMXGKoOVO0AVtPubkE3lzo9wpCSQci6H1WiFx6ksEdm5TMBoHQBe5B2GnOEytR26GYIU
+I6OdmigTLcegh4toHHolfUT+Wo9h8nedzJyNxTpomCTjAVwFSiQBFeeWiulzj2/XqTcMfqravon
9IKYKWJlDWuHY21SODUPR6b0AJFtc8BfprS3BhgnGTNOcxQ8MEXVDtoIJ4Ppp4L/PMEBXXpG6Rla
iHzrWc+FB/xSoW6jatNHdkCCPc+Cn0Nx8yLz0aPImNInzCw2etk8wbqCk8CJxBUjZYis6poMhipp
1sN8Noxy6wAE8etl7CW1JbblWHmuZ23VqPilxj7SkTxc8jMSvPgju13LB+2pkmfaVyGdwmU8DP0j
LoTEE6FxgbCG5MEo1a7P8YgP4d7NWbqZp7cQmxyeHaTS1C0/J5O+BawOasUqhVmw9LAffPM0qOg6
UDqPurE1R0hdGNvkLBcdXxXf78y1apzViLAprTuCvxnyg13TRyJGwrWXgBVfQoZAXEYHg3RBgQjj
GbKzCV8RzeUuVh5OSDrDfWJUwurRxkPaiLdoHoGRMIc2e8ig43AyMW3xMpyf4M+WGalBHjtfaeNH
ZY3bNGXO+Tn30FX6i0IhAK6Bshf6Zg8WGE0XwXFoO8u2/h58aJFxrv3J/PEguyaCsTJgg1z5/Uvg
mdsgxnC7PyeD+zBDqAxLIjecLTTSi0mAst68LzAWqEmoPlSc7rW62mewdUFAkm2QvBV6v68Aoluo
EAkFqAO/LQlscUlrNTxGOfs4tKELmFZx1LEipffQ+0fMeNMjx9rYvZskFkbNSlZIkH1P/Zps5NNE
XVzE5j7UUBclyXMYtHvYR/d2j84OQ/GyIzjAMrcWejLLg1aRM6qK4LszosQoqXCQZouYUivZYOk3
9BypvpiwdkV1DvBIEoLzHMEnZdtOP2b0gvmLMndFixVmXTEswViMRy2tFFd35+YHC36wI+EMyz9Z
ITEIRM1JX9mHoXMAPyxIN+4pb05e/s35iTZSfoewHFjeaX8xEmePq4cKTemwKRSeh/Gxg+NWsx+k
hE2YXfv5dJCSMXQcdJWeeerM+hwNzVOed9xkJVgnvpRGun5c9GvTE0pZXW02EVzoePiMsufcmL7d
CkYKXs7qDWwpgkGq59YTMVUssqHNXxr2YAknwMJtFk4EBqIZ/pWAR/QrbmE+LqrfKGW8hCWaQGTb
EOQRIfmxvdaaZT+P10hYZRwMjvVeLS68O+86YxeLYQKzL+CaU5veesLWDIwNMGUVxHCYrE1hEzTm
ftjlY0jM6cwk3vbOg8ViY900QOXWMmLKZ6x7MgfMdniWM7kAE+31L0hyyK9+/gZh+15PCFFDwDeM
vRiLUaEv5vCCtOTC17WhBtV1s2/TF6uL3xsX6iITKvM62XjkJ9G9zQmigHA1GI2VEzwCSUN2Aomm
2wGe4bZdGucTDh3ue3FfPMq2FKjV7YaP1Ma3iieLrtXCu0QHsafbUsuwy1z90oOLGIYO5XCLg5qV
1rvC/UIXfEfbF9M4wH5AOpdOOlxwgK97lCz/H7ZuzWIHfMJjhoab0jikV0/sdYkRTQsU62EywJGL
uLu6icLTj+DNNSBNMSYkcpLV8GSWTvxTfczOJzx+kqMK+2MOcUwuN+pPnQOuboJtHf61jN1Yo3Ni
cqq7L6V+DX3ngNLhWZ+HHV13UVbMat5ByANA6yzwHgD40OKeTdzd2lB/WyKXCpaAxuZt9G3Cjv21
xGnbyt94lX2MHQYksCHHc4ha/S4dnnof9rVzg1aht3K3ynUnmyLJcOr4m5EDYiH2kDOSUdP/HWC6
QLDDGVIbPjL7DyMQeZBh+qoWwk1p68mCM0rYtx16QWxDQ6TCvmp2MGyofLH2oLac2CIyZNJxK5Hl
JdA/LCr8cjTYh/BMrDeYR3AJXkMaAN2rnim9hYpjRAPpHPtYBYcaj3Mw64hhZ9FspQioF3g7NN8N
jku5Tmw21/moY6DKQDchh9YtcaSsbqOdrOfWEL8RGiInaHYqwrvSB3dKWxerG+sstW/DCvawGbH5
yfx2UYSUcEGlLMU6SKo1HB6EVvtX86b9giQzTquNMEILgNS63QeheTAWjYgMaoNwuTm2vW887U2u
wgxGk7TnOTFEajyGCrQtxpOPiXEdrMd8WpkG1OD8izKSBf+L8RufS+/uRc+a9Dkyoug1Jx9QRJpc
erzwgBoTXLvqirWjMUFiXRecsw72BSohsqE99dV3NgPHywHpddOqb4sLJz20txhVohTP8hlJCz8p
aic5RxQ2mjQzbTvQQmsMAan7AcGkwQ0gLf0evgX+IB2YTmbQIEAdlSO4ckg34M0hotI5P/USqgEg
qMUd0ejEiuX0Bxoexq8Tn523jaffTzyQ3MHvTSwIiO60IggQyRmRQJDDW825d5my5fCWApe+LDI+
IwtrG/hvss08BYlmumgYcFYRSZUyu2n+2L5+idzPuRyPcg+Xs4e6WcQqDE5nwi+KXS3HjEleRPnZ
0ZpySqUIO41k2lAOglzT4Em50b5YHlJ1QBK5EQai8FgRDQxhYaSEiCsFBPeZTN8PVPSKbgMN7o75
lzMxmLxArw+Ibw08+JgU4VlONLe/p96RWV2nuiNuDNDGmnZ8xZHEnN/M6TkK+yfbIbeiKx69Ljhi
Uhe+jWKkAuCQWhBsfbaGIlINqOZFLuUmI6qUUFBcJVs6Y+Z6z4DuDQw+sSGT6X6kH7lnZR+hvqus
9E553rZ1HSJHphU/ZqOZ4bUI7Ts/JgwmxuiAfxhBhs7gAAdtQJIA7ErHPwEicm12I73D6N749ikX
mlv/mHAJ9YXQCH8ng6UUlMvIFXUq5vEAVD3uQXkI2uRpKxGm1yjzqIYWSudw744X6X9RClQEsWfP
Jqzpjh8yd29dc8IbfcRTbXoVSzcFzhJAsAnVt5XcyBjzIK238KsLEl7wpQtuY/hKjtw6ZaMIYdMY
tXM5kZonrSNTxpCJQUW+Xo4tRsAcc6g96Wq2C+BMUuXvNt+5NIOLaHIsxsdy9Ld6dSP8kMvNPsi2
iHL9yEfMwc9jxFAjngYmV4yqGBrRA7rhzcm5uGYcQPSdwUjpzizNJyOLtn1R4VYYX4QK7kNLozlE
eMD7a5/lvjcCNKz1uJ3c4VzGalca2ksLrjyShGTGEOKusmJ1jdEpGrRhIPqd3yunipTK4TTdm4xl
ITpdpcpBCyQrm8t8N2cT6e5vWU3GuURck9gR1jdtsp+yhaxEKLg+rIdoVi9imDP6sO34l7pDVjaE
KHSO8ZI/O+Bxo+NiDJ/i7ovmHzDWwCCO3j9STBraeCbkL7vmyjoRJKEH3dmyZv+uj/W1MsGrUWHD
NZbOEA7qotytwtVc3vyS8SSHT6lLTKsUjyN0HaL9kSWcFV/s77TdBcu0xfUJHUyEjLsF05H7WU5n
odknUy6hH5Be2XAwQMlLomRboIZk1cn2S4Ta9ontKMpAwfCA9lcOU5C6/hn0zyZ1zrlRU2V/QDAX
VEOh1KRAoEsZVxbNYzr+CaF2w9+NcGjpvqwWy7UfV/RfUHZK4QHii1LAOBWbx4xsB9Q0aBB68H8H
tFYlbK7lQKg1yGMyMOHwiucBNEVX8cNSv5ka3AMUudIPOXr+xL6KDQNRMDUjvYrgnj5PJEe2Rxx7
MZqbpgw2VvSutKdUVE4U9Xlc7DriOfynbnnT0lNqnfQkpESgCmS2hOfHuhSV0GKcDcwiyBfWUFr7
Fft51xfl316P8C5ZoJZafv0950wUY++9x5yQ2p1t6d81IfuyK8e1FhKT4cHcGZV28WaR52FxhFnV
yKWZZI9wQx9bgohVZXMNmyixbER5A1OVmDOswSaU2qC7ef6wiRLcI+D82gzkGu8pZ7RpLKj7OCZg
Hz6PiYv91QJ98tyCW7b+IxqRNTUEjhe32dA/bNKZQhytEs4XWVnM7eUv+vB1oK7wv7ji+XSneYqn
ET4OHqMcbkh3/pCBvtFYd2Kx6YWHjvDokExfrqmoZUrKyxmo/nyKU3PQGJm+WjOqVkbtGaNeFxcp
3plFM+Ir4xrRUIeTrA5AmAC9s5NuJxQlKV9UW452D2McuLLg0JiJSXYIyG30A7zmTZeMrwFcrrLA
uPsNNihqpxS/AsZViCTcg9vjRg8VF0RHSO0qS1n9evKRtz1BcPieAfKvcs4yr9H3WB6sRG/OYGVV
a85HzJmdcHabJcEt/riBGY/mLoevQMAT/W1lnqyq2ut1+9dNx4MJ4UkxyQzKnwJkqumddaric+xb
F9Bmtm5rvrpx/DCj03Pq+JMj4gCFSY6jONUvyWMyEC7GvGHYdMgN2dCGTR4Xpfoc/2kM7xpH1b6h
24LXied5TTfZZz6XbUUURPv+614wvDs5nIaB/IFWJ427d9HivUttK4V8YG+s5jy0xmWkfSn9fyan
f8zqZmK1QWfjXn4hkmBaGQlTcDgOYHo8VFMpJHV3wAee9VqD3eZwjVC2IAdf4SXVBxqBDdPdWPpM
6sN3t3xbKL4sdL0uhrYwxpo8BNu3AXCNAS6ztg1rDrTx2mKSm1Q3BqOUGtEfvWWmYVXN1YlJnlW7
cMZS6MiAvgimg+GTh85ZnNC2psgKelQ/5Gr1u2LeWQ4LyNB35ty++tVgk+nMAKJRbBhaRaxcEAlV
1bgvBng2CVS8ZXktkLiK9EvesIDl8EkX7aNw0pfMh1gOG1+qlyB6dCHCNT9DdIGgjfUF2bAT4Ss2
OgiHFNiohUeX3wRiMm9AF6nuvi0z/H8vv43myFgddEzfyyfv+uGxIK60bxRZJdZpxC5oLJfnmVId
ysqbN27bYX5oNESlPk5+KE2jfF+387u/uGvDbLYu8KZj/4uxl2xfGxLjnepB9mtZoevkCNVwhTPn
4mC4zXbmAvVgPLI5xzjct81jPw9ALt5OapQuMU8zTmUhCcQegyDlU0LCzQg6HtBCnZnfekxlvBD9
pPYUQaCegsNAeiUp63v+qLUEvJNh5cPfOBncITU5or3xySVTkglc6hg+1xwkzAlRFEwYM7oYBcxg
OjMy4qx6q4bv1oDxSuA9O31u4s+x+dHa8QZBlUHiCj4/fBWoMQ2h7Fgj80NnUkG4PKN+Ew9YDbjp
LqS2pBP6m/fud5j++Kjj9a6+LDFkyYDkl9D7sTrsH9sALaLlIRcFTNXj97IkOHnyyDh6cfBQHOLs
IvqhlBeaMLQZQMrNs83RH/BAJ6DvkNlWPky7uqhxo36oPQ0np26muQHKo79BWIuH1G0pIoanXkCx
xootuXT7xT9aWfvHicYH4MQdJ3E/gJS46QNMJA5IjNiYvLinAPshikpKH4ii1PDKKN9j5+BCm7ED
/QGr1pOIVbVWoXCkUO87DN299L3q4q0fgGmqv/qMN97iDBwYdvGHoac7AAI01XyO4+C+h/qAxlB3
pqekhuahvHVbz++dHt7wKiXRiK6AVOHpIWY4MjM/CKEXL0zn6yU/T9a8VXX8rptc/+nPlLcoruFT
oBZ8rzHES5mYp5xpblmdToz07+shv0Wu+52iWakMxAyh59/6uXqYR7GVeIiTMlzFjf3UOybVH8Ts
3HyqGLG0BWV4zdJqCf4o3X8iw8u46TzIsHXWvOku3XVVzJu4eAvncidkIPBs+IgZoffqgEIItYr6
njv8v4hcMJAO4UCdOemzWJfU1ryrcJmPcFtp0vEm6hXHnImShvsGdlqP9FtVcSAqi8UgumlVEqML
WKA82kuclJjrgiTkcOU8C+4qbZdbhEd9cNZN9GeYviWRPffe+W9y3dtciG3CfO+q4UbBSSvjvxuw
Ng0DJ1Rc6lH0AHEmTNxnVOIWfHAAUwLm+82w+FQKxKdqBJBG7moa2mPqH+suPNcW7nAYslmMpXQc
yVNcFIci/2l4lmIm1zNJGqEl0GCGX05Bf4X1lJ/NG73BpbMgxjAjrj0zH9wWk9fR8PclTnEN3Z1D
PazIQrGicmVE0WuZF0fTJkCVTnEg0h5X+Hgm09hwt5neUphlXxNiDoYUhDxrqY7xZBSd7FrbLxYx
WwbDzCSnWdcu1RjQrK/jBYswcVbKp03n2fdqUJ8UMRB54rWXmA9Wbv7Y5FegU9wqCkH5e7/+eG53
kAh5L6NgxPKhU/BHyJyCz12VJjNF+EbU2HbvckKYKK1cm5FesMfSftW6lKs8hbGDblXWV6NfzmEz
bZcZUxMCKzwmebTdLXUCGUypc60+mtJ59WZj77XNs9A1zSL45yPNNZpHnSPBGD7jrLsNA5ldurUF
WGXvukywsRUlEstMoLUMh8jFHxdF/jpHsdbO5ODBw1cc4VH4OevIYnROT7gfSdAcOyMkAaqHgBvm
w2kV6dM2YlGbSXjvsR8Zrrog6EldvshTKLTus/fsMz4DbfeY6WTvON0qrw3KP8c9uXOwDXPr3XO0
u9EoL3CKmYvDbWu9a8c39s0Yb6hxldTzZ6POS8wEMp0vJSV3OMBfsTHHgRxf9/lj4M17fZ5Q/Ywr
uFH38aJ9xmZ6sPFEg4H+HJBi0A4hDbdCBJEHT/KClj8K15RlgM0azQ7FKjcZSkA0OIQHGsMx1NNn
La7/4gaB86t1dYUNoIP2Tn9L/12RU2Ha6Wc45E9105061z0VhFWmKLIx8KKnJkoPi/vqQzGXw+Tl
4vVEaRj+l6naH3tBjeT7bxVsY4ro7/6UMzrUCRhLJnOXVO5b26N7DBDtqKX5CU11Uwo0jjEZcF8C
DK8gfI2ae0ymYz5xei+Kubxu3+E4eHQpfKwGoKxT72k1XUvPpz7pdkOz9bQG5Jff7pKSC4SznVvs
9srkNLneo13dg7Cs+wFxXLSkxyzu9xGNwjp1PypT3Qcd7RvMgc5eLKj52CxBAY4J54BLG2HqJT5D
HAi7QCN3RRsxi7+akLOGR5VFV2bDIMepdUz6dls13k4l6a5r9cc2Lneq8tcWUXFjfm/rndjWalDm
ZKUGvAGz8JCSQUzRDKzkxAClxTVhjDwaJx4xZtd5T+JqPG0N/Gg4w3+6BKep9GSG0ecivKQYilvm
YRXuQkRzm+QCxzTVuvpubu3DHkEmmqKIwFCwdySX2Csy48i6h8Bm5OYDC41wBoZsF1DFFQmCBGds
4e15H3TqOJWiIPb0Aus1ZrYAdryD6cDEEkcljOka3CrJr09ta59AGh/s7o3J4jpqmy/y50J3OuVh
Qa7qXOGKnecbA33Jbhklo647lgx0+oIR6kz+V2fAB8B6P5/1q9WcQq249QGmQBqD5zkhSqX1YHu6
8c6Ma3LOxfrcmf1dbkW7Du11NjOiitqdXsODImMwatSlNN+TNP+oIXzDbH9IGxaY/f9es0v3sbQr
bJT7C0az07LqQy7GiZY7m06wniCsZw+YiXiEGybmoxxAgAAPDYb1Zu9eTeb4NC3dzjEePOxCrV2Q
7z1UU8aeH4t97yvIMyrEdj0E6BYwb9dUtUk7HdBOgVgbzOC17YIZhpcwN4oP81A3a4bcoJUL05Hu
TqlsPXf6cULdEET+j+1luxyvOV3DhdKHZWvN2NmGzWFBDrmKFCVdDdsNcsxFKxR51Cb+Inmw8hr4
84s/bhuMygvyCFsdg+BS1W9+ZR5Q1w8ZwTruusR/04jaKwkUR2zwt7pCZIsirUQTnMNbpotm+LGj
jdKYlY90PWVi70wFGIdkUC3Xyag+EthrNjSaJcMkO9/p+K6IHMoPrlWDS4jlrBPVvmlzvS0cMAk9
Xdk2m+2tjAxqeSPalV22jdjAlXI33PuTe3IGpDkjtau/d1l0UQ0ETRKtx72ezmuRgQnZSg7oOr6W
ZBfChndobUyQeQ0QZOrhrBG6GOL1rcr8KL+4m19mWFoe6wepG3wvGgqAstBhEMieGDC17J2XgHFB
AWI+Ne2jvCkmS8LPkYgStHyIi0qaV9/0DrVrH/0asnKAHfzKxxkV2RCE4R/XXxAr6AcjgHxTdAuG
8SSoONFjFg2rgWxc/pHDu4JyBGg0sdQ0aFVy6QyBOsaFdktJSzQa/YL/5Dd/a5zt53ixSAooryMI
jp7jtVKfIZdvXD5WpYxTGjf/7FbfO319VYZF0O18wpA/YbKGyYhIyZOb/P9ake8vswHVwXReQ3bO
yJqSh5f2EEeZpCZM8xNTYrdnGlyOJW5Y6d0ZYdNhmp8sELrgiIaZDzbDX1887n3uL0u71NiT9Nco
iwnIyjZyH2XNfaNdy9giXSt9aPR/Ofm8Uhxa+kG+eDTk904XnzUuMwueHZwssPaIvkSqqwGYN+Rw
G3XCqSpIustWfmg+5RxQXI8BkKCO53le5Oe0OkyAauKOroBMHYMoQ4h0Up7Ecy8mRtBiXg2gPx2h
aFOVVDi0e85gYwzuZqe0512TMXFyjVcbAgAcy1rYBtiaFIAAE8eWsyoXOIUALMIpjp3uxaQFCGI8
jcmqyZksLcuZ9JlTOTAIV4wCZu7viPLLJpXS6IE0MBtsoNijhtGK5Tue1LxpbQLQkmFbdl8Nm12f
8+/RwsPSdb5BCw8BsXC9/tpXKPLM+TgjCObhvqFGX9fdcEzb/GaP1WeLxDiyjHXajP9xdB7LsSJb
FP0iIhIPU5X3Tn5CSLoSJN67r++VPXnx+oZMqQqSY/Zee1NZiIGFKfbqZR6VZ1uN0AW3kVHYr01p
7EJEHDAG15nUtklNw4jrM2b7FPC8cBj7yefMY7Tl6+ekd1k+eWhw+/XcNnya4Vfhf/Y4rBySwTSX
yxhikTVSqWbZ+1AWFzGwzLC536bqucm1XcYn2IK/FAd3AKfZaQd95KyQGH5KdjJOzcgJMFXflVfF
k0WqVunnJs3pfxmuwhghtrSEy6HeKFEw4bAYglf/Uih4ildtmyQZ6UZwJF0J0vNJURDUAwsMcNVM
51iVVu++AZpUlZEOi9inoMg+qDcjDc1qmWeC8Zx2apmDVq2G7r5Zs9V9dNo+jnBcl/5mzstrlRZH
BPWZBo7zrPi3Tm/gpdM3bfKWu+aGm4JndlyVh8yMjn6kLTrwC0/iqINaphQ85ikewmL+jGqqeKfb
etGmNs1kqQqQOJG802Cj40p/MrNm19oxcmWpGKyc5/M1YXAYMbczDA9HPYTXqmKRQl0JFDudd040
X/NXJfDsFQKR+33T9IfOitcVb1pGS5m6Qp36ADCu+FACGuooPnX/cpgnqm4LExVd4cIUJvaO8CkQ
7LsyCnaAHOrSW3e5v0R7ASqb+RERwmP+YbQdJI/0e6rrrWj7dTp/qUNRfWWc2N9RK260IEpH7gTm
wRaXQA4fI49Km2jkqlhpsM6AVmxxAaoXYCIg0kt9LaimqfN/IhNt+sYuNlb9Eblr3iz+d8gR9zv+
i0jcRzbMu9TNLmMUUg4wulRT6bT4ycfL1BZvqKd4ppb3yNcPJuL1DMQk14EF31JvC+K6MIGj2RgK
5lNjSlyfAoJxqfB1jE1BncBQGhuXWKDq5tjuj9alC3UXe2y09ZBgEX6bIfMTO//YkEe9LH4b1riD
4Xxl+ewuhGs/NEkU2ujX51EGzVPBu6PPrQpnuBhR/WvWJGlwQg0zeYWB2EjrS+2YNCwzfh3u41Si
qoo4N+V1KEj303WMYpqF4r1gsOVK+59dM0DXGPRNKXZK22b1H0CWcsgaAzVsmfukxVMAiEobgqMw
stci0rZpbD961sTCmkCKsOSLKWsKqOS0DFHV7H0hbgMeQjPQVrbFbnsqKSnRb4rM2btVjGqbYUXm
BOt4/IgsOExt9aIYC7GNsaypy0+nwmatByz+GFTXIDAqj9AME46q2SBNAv8GdVjaCJ4YQvtDulHb
VZAf6q9HE+XzPeRoV+FnGLgTlhr7KkwlFGPRzzqhKlImqmjeLHsLsp7phEnamf7djzeK4fhJAcXw
rS4z5x/vfhvMHBTtTTDqwUfbGbjOECpVyR9318XPMgI4kRVuCYmqeFDbqWRcyU/owx46Y3McsMeb
kU491XQ71yINnED3UP8ru/7MlmGRa9HDytzTrGurJPH/ZE46uXup+PPnQO6KwHu2dO04N8z7arRG
srnpPoJo/hg9y3+k2ylKikaEDMIKNsAS1EwXZ2+hUalE8fLdT2xYjXA9WosPvo/e1D9mRXsK+r98
0iCF8N15Ca5aS5CEuKD+8NBSdVF/36LU/UhzC/XkxGwjbaKSmpSOxXOanSTRo9eRUQeZiTpU+xod
0p4T/8vr5q3XE2GlD/EuwjbDoz5xGdyIbylSse8i/28Y0pg6uD9y4/0VbgFeM1B0odGiepuKr8bj
AJ6TK4jgf6EzH7p0vsyWWy7Sud5ZMRDRrIYP6DhfhaMPC6OsQeL9RfBHkFOnqj7EgpLxfR5LAWsA
ql5nn77Qt2YUHruoO6B5yaZtofUPE9fJdO5vhHMlcXyzQpdRNyOK4TgYPyI2Vnz6QCA9+tzqzZ5e
nQkK7FjFS67mtwBAuTN85ccGzFvYfwKi/N/PAwaJt42U1BdcJJIbCNaLQxFYxcGLzvk9NexmkRmO
9atPrkxd/J+aGd1CPGxlQVWR/Bap+FBfxsvUpA8CJ6N0b66Bx4yNJXK68iw86m24CWhwW0nSVY+G
k4nLRh1DEEI3UeOuLD1f5pWN1zTd8CHvTczDOWuhRMDj9MgcbBlK8rAAowNTe474UcipXYMAQ1ov
e0jhgzarBHS2DMRnrqOjcPNzP9DFEAI+S4voWwuD2kfs+ntTviTiZmG2WdZkSyrTvmiZ7Osgh8Nr
MFdsAIkAKZkm+yxGSbvIadBziC8Yx4vZZO1OUkzLZJ13FzOnMDT8DCW29ebuo2PSenBFqLspjFjO
KoBpQ2MSNXCOh88QYDFY1lDg79d+jNTbWbChTG1Vli29Otxudt8Y3Sqq74J1pPuvC2HiN+kTjOXG
3QeocAn7Vex+ogfaP99lz4CpNDzbhFwjiSMIGJl+eJD1MzNsdo8Jay/MR9xxTRGin8o3IxSWiWU+
4UuEqfT1zm1YpWJESRFZexFBSTdlDJiiE9UxZeVbadGj05fbw8G33C8UEj67F9Jsurk/6VEJH4qw
7vExzYKws8PEf6BpHh8UuEu4uJyD48DYo99pPt2FFmzyHrMf5tAxBd0cYFNihhBnwCnBo9SRv9Nz
7mNymOnlB3ZlAbWUd0TXI1xlov7D00ajhzrci9YyjXYGC8qAWIOlLNznhmOQ2WuXZ9teNCrbyi24
xiOKBsYwoZ1hl2gW6gYaJFOHYQXTGjxLY73Rnzvjw6rwroLI4HmFXuWgpxCweCyh1A0wL/JprWvz
livgBQYKLyTmgJNjgnrvIDL22J5xzhdRszCbbxtknEYZNe3H4p7COSp/cUPRfdHMOMgEy3brDf3N
7rSNk2AYosOy6eZDQfYFDcELMzuU79AaqvI9dwiLT0pifdrHzEYpd57x7EEXjrDPhXtdfy+Ga2ok
p6GfQS4SoDGPR/ZLKaaT0mpeQi880jnjjyhXndl9mIPzGofTNhp7OsmDJ/k0cn9b2fMBvWZRqLAs
kKk9pwh5uOz51irRZXIvM/sU1qUgrRPT+ZIJo4LRftMaVp0EAj2BN+IJC6i8qsNDyGXSBUwJTBDP
pXODeLsoOl0AUvcu7NQYebrHKZfvhMMM0fBl5Ok6NRkVpPO6ag9jSTmctKc+oCnjRymrUqpRnfi3
1GHM4pjopjNn3XnPU1Ci8vsoIpwGTckPeI+y7zh7xChGaNwWUVSTSIf2rU22tVk8CwdJN+0gcmPE
AOMvOrGQwhRdaoN+orM6/P24jaKzg/YQuYJdHwbuEIVa1V4xNNqY6DlaWpChTvTk/+nNi2SrbmgG
U9L2QoOI+DDdNkawMh2xqpDGZI254ECP2cFUpMjLBno9oRuWQ8BNsoqIvPFGNDH5c3ybfH2lKLaO
WtT/i2xqMyCBp9J9jFzSDfkVsFsXsUC/AceCZkLJAnTRrYQr7zK04Kogwue/mbSnrn1XYr7/xe7+
FcIkp2ExHxU/jAEDtKaWEk/bxBzdym04WGdLcuUsVcHOI88bbehqNHzzUejeSrA+8gzUETaBGgPE
hhD+t+b985gGlJHzgukJscB47MKOXTK9vXC3XES5do5ZHhXuCq96E4vPuPxx9PZsYrYro5Odqziw
jgEXURrJox1/mggNdxC5FIQvY1osh1oem/q9Vv+cQmTjEis7jJeZDmOMkIltVsbMRMzuwJ3zG3Af
VozqhtE6GgNctrk52lWICAtseESQyuhBVTFO5iBXGvfxOCDXgOcC0lqgqUuqd9u+evzaCO7ZCPXO
4/mtTiif/UUUhAgaP9NzDw98ZjVB0LCXYXp9Mt66etOSPKQyI9sKf6R/Mv23kk1wV2ZYNQQQ12Fj
2x99Pq1NAzSZ81sagMBj1L/FTQ6tvhwkI1mYmpKLwSUgN2PRHF9aU2zDYe3YF5zSS23vcer01Wut
tWvdJdA8vtv6u+AeT/tLO3gb0VP/sUqz2RRgAz9Zjg5yHfFCilytXSb+KTP7I3ZiPZcfDpetnRP9
5+qPrHd3Wq/4idU9JZC59b1d348eB3pw0wcfeHG/D0se3AjazAbSg/8xyerblWIHY49nOFas+cMl
D4f3RQ6Hmo00Ylo1tMCCwMmfO8kJTuhe1bXci9gKxpUexmutmbctd5/Jqoy11h0nLkNGCopsYEKn
v5L3sAjHt9Yvf3k0ujPPA0x2MYzzP2O0dqbhH92OR13XwlJILjjgXm2ywzSl3p7ee0ilon8BO2rU
4MCyl9x2H0nL5zk21PemjhJbcvwjGGqVs1AQIV5mp6p0DgKrzv9FOHny5rAT6anCMMn87lUfmo+R
/C6UUWse+gu9pUMzeN0J1GqL9ceCKdZuzLiMw/JDNTsjMc4S4JpfYNYchi912xVlcfL4mPv6lRXi
vuWOHKbzxHeVqfsg1wRTgcqei62bGvrVIMvVL7RcdPwq8Hv8suq3qce43lffcP7LM7NzifU+ugCG
NfJbR1ixKJwrcWrPLCs0U9sLMX5mxB+h+WU18j5Zu0FH8DUcWPwjCSd6ENIOE2M22PAoJj5/pFEj
5WNOXm6+hdRks6HE1a7slA0xkFG4I6uiRS9e7IcS6MhT5eyZ6aO+WmM+OZvsUFG/mNxn2AqdEEfJ
XvO5Ohh1Ny0r217tJp1bbPPwH/qLloNcpKCJFQSf7fzTwMPPTw6Gux+nvRvuBxN3AEJ+93vAQqI0
iR732uQPm1xDuxaPqwErQ/AG5e7JJH4r5x3ssNEYQlwGLGQwSxVGp/EsdonpcbQD2vXauzV4zeW9
98pdHJ4Nk5wg/6yzXmVbke4MZk159jGaSJka7dWJu1sDB6ya5kNoQzbKk2CZduYmFdbB51o3DMJ+
VFPFSrEPoq2wnC/XIc07iZMHMyCAuOXAQcdTzaktcNcdcQXrbEaGjkowLvgwa7KIoBOp6oTlKBEi
CvYmEaTYvLtcKgA6K3asPE6Akavibhm7JZk88YG5LlVLtU8Jag6wIvJjMN/JV8P7mEyzBPuF3kgR
BCir3C5FS+6UDKvQX7UF5rihx2gJ26fUH17ZbSI+YYVTV8d27GsaYtocNH66YYTUR88+peOTzw/A
qikGJkpEKMe1/x5U1ZVJH3/PPsQjaVMWQ/NkWh1sPXBFce5uB5K8W2iv+AWZlcb3KrpqhFEG84HL
N0YANBEsgK5N+VMsOj82mBdPVSOGv8FR1FHuxpFx4nxRRXXUBTvaFVflEY4WlgJm+z24jvlXdSdt
KIGSkunnLG3GCX50TDloJyclsTJg/WN+lymJFxaTAKbjfDy9r1Fl+eQwCMRxl1Jqp8KFi0lyWE6F
wLGaEK+bI7JjQSmzb8vbVB7WDOXq619R/vFk1nTB1g8bY4ErrKx3vjODjXSGfTWGW8kxmNZU4C6O
78FzFyanPi9R3RkOVUEhHbTR/5OaWu0rjo31GJs/5sD6kX1ByPshUwtbbAar+jOxUCRUQKIjoKLS
WidJvXacb/W5GZxZskFfjod1I1pa14rfEM23CpeQkuelyRrbj7pQdDScuh09ikkBxJlZOCFKwFWr
WZ8wyme2odUhiYuHN9/t4UuXxbKZAP8XdyNFED010Gj3ar6Al/epbZKr5Gfy8DmJCG1GHvPpc90G
7TMJAPyIlK6A2f8ipmpGYAXLAgqi/BSM9MOpW4e+A4mjWXtU5XNyaKOB9mffy1czAnTMP+qatzMY
tKjnqSqwUBmJjo0g456ca5kIWkINLFCXU3VwXAIQrfceIXKGZo5VFWYlMfxE6vFo00bwSnvxq9Gg
FvKiJXB7Cu/i85kxyILBz37d+x3Df1OAo8IugZFXmzZsFrF2B56ArMXE1fHGGVtzPXtOtuMPJWlg
Bfhk6VCpRUi/sj6/2pG1C/z4PVaBLyC/+/mDIWSPicIsVFYuglIxPM9WTefff9ltuRMYdHu65fGj
H7OVQX5mYWHob3CMmUgh/4XSgZ/AKpPjKCwJEhNnYEK7jI9BhyLEsSnV4gogR5X6uPKaqzIfOVjM
mwomvNEegQCXXsV0kTMmQ3+lJlXsz7hZbX+fSfh6dn8f2a8J+89PrW0hzSu37bPwkRlJErH78OEY
Ifp48AwGJY96EHKKLNrmjPXy1I3iuQ0xUvoH9Rml088Un1It2WiIubrOOHkiuiu1nOI3iWpajqL8
6cIEdAuNJ0oVT4CXY0RcJw/fq7b2kBAezfJEzNFRCoFYlsHpbB3T1rv60T5JyLI25h3mCWr7PDmU
YCxsPkZ2Fke5TP0QXx/aSEoAk4f5IhmityD0CA6WmFi7o+NZp67Vjrg111PZYJKF0tMjKIxsupkK
p9G8anWXww+BXN9j2eweGmc9LdUW0wtuxwXEjrVKzWmRdMaEXaFosoL/6Ra7LK1uvfVWYVWZZ8nr
Pnl0SC7LvTT5jRqUcAA0ldOxPUXA9iHYkZ/IBf8NUIcopLzc8DiYdNLMqNsIVR6UuJT6XXMmQiPZ
LYdUQ8vZ33Zi5YxLhJaavehZrG1KjZPIxjXmYgkYawxbErmF/ZTW4dqeP/WceDx0YIwIvS1Rlkeb
pwYNIKuGZpWb+w7cJBKcYnj68+fk7tDWTBo7xfY0OPXGQ5Rsle7ODjHtH9zya8654qd5DeIb5yr/
iNryBxWbHi/ceWlSV4b70GHcxeNf/rmNqx7Y57L7zDBmx+lZw+ZMzAPKoYdCCvhWcpIz9PtMIBbF
YmJNh95HymVFJz9i+RYRZoNdscYVjraBleNnxOfmu8CEHPKiRx0lEwvqqnlPuP5Bd9/98LMPzYPX
TRz0zT7gS5PiLwJ2Y+Qoz1iM4jcJKWQTHRkXczyCbEtMS+NkL42A+kt7dAXQE2b6sWHs+Kx5dF0I
bqG5ZBxUesw6dgOiDgWR8HjCI4y1KBTpckKy1dlxsD612ANlnwUxZ4724oh5l+R0FjS8PGkPAjSX
wWqqlwUCS3/rGcMOWOXSaOmP+2PDtpKVL9hQxC3xdJ9LFIOh/2Vz2JVC2+DKx6HJAziN/8B4mDmH
qgNDL0YWrt4cobs7R9PJoLNWot4UGqLQjud7QYB53K2HmODYbD/X6PSlMtZi0GH3uFjo+Isjz7rU
OApGHGr5nHLe0KejqOj1+jTh9Q+7+tLbXIiSjLJ8TyeJ6JwhOPWkZR1H311pDPjm/q6vrCCmxGFF
l1sbDYmTSs9lZgvyM+FpjhWEzjlL5W2YMVNz3ncSLHztr9w4fB4Cfeu7BCln/UXdaBYL8q6ivleD
rIP1lhBhndTzZfK8l9Zlu5BCcGfUYxK7SLm/AH2A7AXPXQcx6Z6PDP14Gvs0boa57Xg4Vd4/k4lA
hh1nGI3VMFdrD0VqxvUjOoNpBdu4l37qD2maI12L17Pakmf9kTRXRm8NTF5R7fzolrkjYVp0Zhh6
aKOYvl495LkuM8A5xtHfjSEhBvRgenT3x/ijSz9lhP0mwz2GQ571qRdyoTGUsHERD5MDbfCchCEi
47x7ph4JnmKUEXUn11H6lrkuOaMgvos4wOGdqwDkBLGOyzwixvwA7TG1821eVcnKQD6nVyFzVFyk
3bgOAtKHlcZbWxVBv3Ttd9tzV3Delhn5NbkV7hLLJWuGref4V/lkzIr8MExJByJXo+fAl55AzQF3
KXJCSuj0dDs4p1WxqG2AChwL2nUor4Y4hWKbRCfR4qV/yr6ZOAc+Xd/S6Da0O+a4YAwg8Jei2aRb
I4ZryTc4zbrVH+5Eq0Fb3q+oJVRqQEwFGtQYE+5h+27xa3M+VL4bYSYPvv3U3c3qmd1njDEG7tw/
94srruVwm18Mnf80PhOjPXA0HsTOypJTQAdpUh+bJG8osnxHlZc3zsqpyO2BiMCsSd/I4RgbARnA
R71yVlZ6aOpgjbS60JFRcAIHN+mD5XIV1BABHSMExmwaa8s+PeRY5fTxOUDvhpkdsBCa3+S1S8lf
wjaLxrZeC3zBdvQLOt7mjuqRlwdoaKBZiumjin7t7uyWq1ojsBO36lPwa4LR402bYMbKM+Ilpkwa
OolhFV/0Qn+ktX8QdPaTRuKJ338x6sTsDZ6HM0kUrC9G7WCYB5TFdCkx2URw2S0bUaiP+x9UlQNV
8qpV5t0YxV9FmzVcNAYAdi3vFL6pqa97mkevomesSAnQe7RVbjtvtQqsk/yUlnXRY2vlN9Yx4QRC
BPUZNR0xJBaaiX1UEvJG8rT6P2m5t1kTBVfsFhy3/TKFZK3mIhIvrRXsOWN3o0eAQdoa/qIt4rVX
kj9mpYvMsva9+Q2y9SUL537Ze8iIuhKu/aidbQ4PI9b/eoxoHIKpmsdDDi7vLK/5VlP+suF50iRR
ltCxHWROkXslMsrBTRwTlbZHdF4HyTFEOh4peVOYLFwiHzA3YPrJ8VNqR3xtJITH+Ppx8yidNS/b
sqJHaKdkxcFI03QLa02sX8bkawQFEyMlEmlL/AbVmIUhHSFiCHfJJ5Sg+Y2y4TVEUyAs0CFZpFLv
YkYQBLPioXWfc9sEkiqhN7m32sOY3hXbPGOIinK7nDU2dN37ANInYNmBkOzXT5pDyfWUjecwT7Yo
Yd5CGayNvthV0I/JPH3GNA7T1imJ/27e0aPlvL6s5b4piPwGacN/Uu1CUu12iNfJuSUFnQnrotWJ
UkIHCBS/Y6ACtt9/CASgU/uakjrsI76pwYK0CNYXs+ZfUanfZ6dFn/QwmQMYAsGERCyIzoHpbDmz
xTefm7n4SBDPeMWGG0nrN5m5qe1/aZj9KN4wISYzyJEoat7Q7iSl/Ci64VqwPpCxxOsYXFvot+iQ
kV6FrLmgVKNA5Vk22fwzZ3OTDs9uWz57c7HOIvIe6Dfiodj2w5/rH5xObBhabD1k1qO3NlaJ/e7I
tR3+TWh88D+wbSMDliTTJi72gSy3ibKAYQ7p3OJzkrDiM/08EYBUh9W2xYLRQDFo5pk1BP12w21l
08Fg9gOBMH9YHYkh1bhLZQY5siOBBOmMxcUfImwqj60dHJlgOX4M0TiYTm0r/l+euDHxaNB7nOkv
KIJnwZh3DILnnAevJ+5FyMvGg0QmlQ5emkUw6TYsrqvPcroZiJiH6UC7trI8uZRxvBzrkSkDwnFp
DzslXA9nixEjBWaBGNGn6MMIcUgSYKJMFwrxwZwhGAMkdAF6xRgDwWBVhxGpbZq4x8KJt3muryrW
BpS4t6gq1pcYeZvtnlC9Yj5fZUSHVT1Aul5u3Gl6SWptm7e8QRFDAW6Yfxqipqb1doFgQyPN1x41
Oi7Bv0qp5khv1H3w/AH+PDLik+ynLkGzOjYiNr25Rm4Cegwz0WBiU7xBejKzf4T/sgN77+z0BNQK
3hk7/ITSg8efLxxWKuCdIPd66SNlFIJUYumDYajBG6dtsLRd1LhRzx5zIK2wf9ERiHU5ZbSjqRVl
BUxkAl+19rP4YkzBJpW5wUbWtRbWoDFI/bLpD9qeWC6Z4CCZ4u8gCp49Ul3KKcT7gkKmiBAN6DcU
DpwHrens8GYs/SlityoDhGcY5ihXev2PfTQVBk9qifoDHq7NFRQxFECag0819cGOqcRttmZw/FRE
IVP5fc0UT95VcLWmu/gGXfhAiFbS8NWrbyEPKQz0YKoAWlXsbefY3gvLfZ9qG8nkvI1pEmdomva0
iAN0lpVAhqAcd941Qc1IVPXWFgBWcmTcpH0iW6LPATnIbz5g3tv6VEMAdoBPdKO+Bt2MlKw+ukFw
jR2TbhNVfWgxuMFwQjNMgcugICZEoms4KlCxG1F2aLJ287/FD3OoxZNktPS1LLKHzSPIyIKzzpAU
Y2GVuQSn8OdaevKM0u1/dlkwmJsueNUl2WDM2BnIchpPA68CizsVCKwJ/jw86wOj8EIDBYlovawS
Aqo7yDqc/CiGdsJ+luN2oCcX0w0S3dHr7SsKkVXeYXPOyNatz5D7v8KU686Kd7IrWThPFyJ3Nw69
dp9gxEEYxkc6sdgIwT5FlQ3D461joOLDdoAK76YLV0tfgbAs2MAymVCvL+Ysorz3W64XDvgkPqST
Bd+XNTTLpbRP106cb01eitSIopj0U8oNZTTNwe+0m6W9+fx5sLIzM3mRId2LMV9in9sHJVWRcokT
8R2sDIpFCK1H0OUf2YjNUm/fc9B+ZCfnrgb0AossxFU1LMaYxUm3jwe5sQPc+srMChi21PDq9/pT
NdBwhBYBitPPUH2ZJKCBMyRVxFzbqjLdTRmL5x363xrJomWtNb7frFYluJUKKMbgfIzz72Rb+yyE
wnb3LdYaIYwWF1a3HHYabu3ONbfYBLPSRG403PBbL2v/swn0VxfDUx4l28aEuP9T+e1rTnPf56ww
bO1/T3015ioWgxUgXTpYCAWLddi4RXvLsqEkSMhE4Cc8w9nwcPgt2I512sNh7akeKy7qF5cz3wYJ
NXlEiAzl0SGgV2Rke6uPmbew+DR7FuyT+RI0ybnzmL1aA7/Mmi5twjDeunpVzXPzp4qsa2L8AzCI
H5ZKPt+wxHD2IxbHsYoO6cxZSrNvtmiL1NQ9ocVhVxCWzQegxs2ENtJ1kUJ62Z6dBMqf3PjGDwk7
VM/QIePXzkZKaSXGhV2Iwm3Fm+uz0SkJ1JXtP1JNNV4YMIlG7rX6wYwH9JuCwAxAlOuXmbG85nxU
lf1E1ftdqamg2a/bibuMZr+yYFtafkUwYPEcMstre5yVbnqbRbdmLo5/3UQ75XOJWmkJL799M7th
WwzOOVCuJcdo7oh9a6SFvnZ1Qw1ZUDB8zPrM3C+AezzzwlPtVXPTl2CgzJujfVV410ELXtRfUTN6
EhmanWenWLcUQ43t/BGFiEMvNXel/aqzZFQEdH7FDy92pfBBHdGm/fQnbfNjghdt1oRgs4AtJT43
DMV16B0zzdn5drXWJAMxXFkGgzq7ebMoTaO2u7A37AJC6cozsO+JfSJqYcavv6I8g1Apw306fJgI
omzmODZLJmWndS3kUJ6DBZZzO3n1k3ibsWRU8y8dTb5NE+sKlHt8hjzkYmMLiJdh2tDt1K9Byxez
ihm8W0TK3f8D8Qox7tYp2cFwq58ETehb1RFGa5F28GEbBImTPWARpW77W4cmSsuhkADf8nP3Xnrx
ox4aXIXzYs6jXYccaKO1w1a1QGMU/aFRY8ojlvTYp6gmr49IIqsMr6aeX1LBFI3qiU+BMYUz7OaC
6YoJvbNiI6I5/maSyDBrFkf0OIhxdHbJXTD/7youZLsYA66YwJxeMSOuHFgI6mCXHPRuOT2aXt+P
TMaJhlyGJWGeybBX1+7/g0KW5wGTKV0QT9ZiivfXdtevfPEN5ipCHg2Afvb9k3pkOhRATIR73WFH
4hF/46P6vTU+4hBXOHecZ2ut0wnMTEYyLaOPgNFW1jy7poEqDxtsRx8wtZly1lDG/FSpyqjE9jtX
vIfGyAgNB6lkWCMSsHJuTWeYJu+dMJlTtLdJYpiViMiQ9ofdSIAGrevJCL564e27dHpI3/hCzfnr
EdYrmOqpqZCfEGBZFf8mH9n8TJQWaWoAnze+R25To70xGnv0eoN7kCbR8VkHCs7QGZmjZVr3ds52
VZLfQtj/A/Wn7IzH5KJmrXjIXUzKdZ3Gj+Gz3ruLAkWOiyqrCKqjwpAUOqcwkXLUWGpvp/TmNde1
TrsY8CU6OrYexaTU0aAi++GI4oyTuHDBHsI57hLkSgi8FCzG4YIn+a+AoHAuxxTgIgoKsXZq72wW
/XmmNVEbccj7O08yh6tY6s8aDjm0RaaGAkK7MipaajYpHBgXTPsZFaGd6ofeEDyaVe6cr1YZRJJJ
hK4s0RA6ECvjulvfwNNoF3dnbHbFVJ4aMo1Hi6/y0V6UzottuqcS/1FzCjS++MV39Oukpzu9+Q3Y
yWZV/GUCrcWN3k9v6DWheCEVawpvrQgSmZ5sk4p4XXY1+nslw2fufmKolMSf6qogycYl852UuHmE
UV6/JjNhBlF3pGkvQn0bs7qqo3V+NOsCFCBueSF3QlaEFb95KVJy1vf+00zbHzPgtpPiOU++wual
KYNzgYcKFTRSsszZ6rC0DfhCzZRexIi5wFm6Y3byZvueo11wJ2BMmHBQri8GE1xfy6Ii02+Il1Ym
2jB2bSYog54F1f89EVLUGmqP2kGZGvpgwOU2Smy6dbJRq/qHSe7S672DQ5RgCEO502nIWK0p4Z9a
oVv6gPilXgYkv4/AxVglhC0vw2BXys8cKn2phmvRGO8QuixNC1hkz+QBBIBpBytPu7MlqFmeAMLz
HP85rN/y2d7MPCEdILhV29GjOVufwKSmq15RG6+dgAcYwmM2A2pgO2ivnoGYv0UjqqGVxbYQXTpE
+x7P6ZgbWur2Tl1QqUuv3HqbxEXP9hcNObCWDh0rYj+e/iYS9zB8wZK2VesFTckEHplkh5WAVFOZ
5prEEMmu0OPZoIr0ilz7jufh0HzUzv/QxR1AaUg0p8y7+e1lZENbZAHp8fUmxm0UAyXudtDzn6JE
XG3q2HwCQGlEnxF17Zx0Str7xKLHnpCLZEufDUnBAC6hBwucAR0aC5GtAAofvNaTsUIvwNpS2q8+
6JSOiG1NPPEPtfVe0OUMzNmVJsEau5e/rCLL0kgwBRH48IRE7M/n6ctUMNkGItsUHqWFRHWhpf5u
LPS7GvIWVLbAZzlkUxay8myzjPv/D9AXdViclBQg5oZoyniJ+nnJNjjj8QMmm2z4nYM/hd4z0piN
IMlDXcB4Wd0qbvqliwnBQ3YWgk63xVWnvPlyDwlL6QARbi39/gKBnTeyrV8VYEUpAgsOPIRZmPFY
3gKTYq6h5Mu0cxERY87pf4pP2hGraOwtD65s9ddRPHmFODlhe6qb5hgwDJjNYC/LeWPK1542BozE
upig3U73NqW3tyZUIdo27j9aEf9NiAKGbSXzlRCIW/LSXcwIVDs8giGNbaVHDLJmHzXzzL0+Hhk/
C/ekp9Oz5+WfKpoage+uCQHQsKIwjU/bI9MqYxw7pEgktnG0ZwOwKGLu39TfT8b8HDCQ0OOMYRzm
XP5WvUG9GrxDPVy6nK+9GyDy4iFLXIwbLXon2yt8n1r8QyPfzTFcNcTAIeWpwYCqjv+0oT5Jt933
HHXAHHUadWUDS6rwkKdnJ9AW0v/hQlkChlwPFCGMHReAJSDsU42yPUzD+KmZLuhDVNcSMHadKkir
qH8s9zSOX4NTbtQjw9MfSj3C3cB56JHR2g/D2lPXbocQyl2NxrN69VEQrbWK/Z2xDSfSA9vsbaQl
+4+j89pOnFmi8BNpLeVwS0YkA8bY3GgZm1HOWU8/X/vinH/GYxuQWt1Vu3YQj5+gEvVELXK2eTTh
iYTsFQ7sOCZAlmU0k4Ycwr0P8UJrHznVn86cjEmbYFhLNFm6tBgxbNDxMygP5lBtmtpbYI3JeYGI
cDUqqP0Y1Ay1eSwH5BpsY5bWXjk48FDST76cvutMR4quPV2NWHoXBDIjQiKAgTSMLh/mha02GOlQ
CXLwroQAMlQtercetqD3YVCFxGXBaaMsmsh7OdKF00vuszUDxIBdt3Z+JFEw0nXW3slhHywiaecQ
nL3ERx3Zh7rCK2HOIHsSX48WCbq+nCOyxSDLqn/CZqMPbKoItsWBHAuvc/BQU5L3BY90GLl5rkBD
lVc8TArYexBam9r+5QCYCT6PAUseARAls4NOB95TpH/pnbkahmYnvD+qnbiqdi79ItBdlxGM8BD7
wTADRgWJbfDrlSC3zPDs2tqeMMLayO1vFDibDuNNo6l/GwU8I1XCAyHz61hxrqFJ/AsDB6xoUiyp
UUV38vCDLPQN6ei7+PMwokSeVCQ3lL8mbF8ga7TNOkTOuuyeDW4sfjV8Zgr5BWSpyXyWCcSbt80b
vPkZzAmmOZ+j+ainFD+c8Jkn8bZN04MzAAajVXYD+FjCPlMu1QkDPJx34UcgYQloI8Hqw3KbB+XB
xhbNp1DX0YiFNEV6Yj4tcXRrSJuRIJLq2HbTYlLR6KdYYCKaKhREL3V7N6TgoCJ4ipG6VribVaxo
iJ57YQJIzRiAxW6Eef/0RawSuXOi5I3kjdjU2jj4kEHI+w7WFB6nZvePxv5qhuZPnI9zIgbXRja+
qw6p4S+D3aAWbkODRECnEx4LIzn6ooGuhjNDGwIyh3snwRPS7LckrY+VYpBkzoQK155z6YFVTM3e
RMirNtVb0Bk7Ve068svNORanUd4sECsxqyXjIpOupJrgC983FI3eIsKqctYFHTI9TfBmSSxJi7dM
LuG0ECua9UecLVv9kMFyImpqrqL3a9p83sBNKFvM0lBzCT/h1GEf6Z8g6CapeI1lnMiJWE61thzg
kxeqcW4G7dn+hthu+CB5KYdxGzrMsyR5TRdysJxkVxTTPJBHEnjQbWCBVtbVNo7V9yR8b4g9Ccq5
oBOMg6qj9cDXI1a7tU4bp0J4GxGvRKOEjU+5DrtwL8MIgUb6MyTNvPCDdy/qsS1CbIN1ABv1t1R+
V7UDmRFduReeIUJjpPuK5aOjuiaTs9ECFjVgHNc1s3tccTJZX+TYDEyl9AyJejHMeOnMJVk7BHW6
SMp23/bnIH4v7VfuF0yWm0Xm0POQcl4ZMh622bKFqw0Pw7C+HFyckA9ZB3AnCaPPPHgbyh+5PlM6
SLqBJbK0EgcMQ5s1pjTsC2DHobnr2eMl/ds2cI0Eu0jHz77Pt41SXiTl4CmknRbVWnbgruxU/Dt1
VC3SFPyqvrXomYngirgRNFi1I+oGK6oIyCaXmW3aG8/AUYhrP0AngsMliLIYf61Q64SMhD1HE03J
SqHfHjEMizTyAuw0PPr+n/sqbKhpZ9EbCgJOat60sCOBAdOoEu5KgImwz/PdxfJCl9VdB1PJxIoQ
Cg0s+bwM7mOCJoKBLSeZkRvfgljWl/YsrbxjEJ+sqFwrYlOmTUbFlhfFhnIb9y997+Al1naANMxF
xEGHMVbF6qDjWwTUlHmqPwzcg2dRSovlyG8SaA77qCwNu9Lv93h648R3htKI0IHRHGVt2+obtYTF
5QAGUCIoMJoioLuU1LeowcyF2idDfTFM3c17CPAcxmUgOZQeGvR7bW5U9yTDPcyHLt6eI2gTCq6R
E1FYin/phAwkcwGwR7RKIPHE4sy7gvXtZ4g6DKwJ441Dc54l+fsEQWEczW0R7x0oMjXcRUt+2r/l
mOxr/ChVpl5FOC7E2x8xV7PzS1wlwH+QpQlPSCFUGxiqEge1hdHkY1sZW9nOykY8QjiV/8oF5mE9
7tzGJWyFSBP7vtOQYIPNjsDsUcWGH+eStwS2nz4YB17eZLIR0JG0tbbN2hRCDBWvGSunlEnl+ICD
SBfNcm+GrynE6q/C1V6AsCabNX03gW7BulVhtWEloHrymZ4zwh4YObYrIMdaMjcJBZJoaqwCX+iB
SAkU/7VPookBLwGORKeXIM7jzWa91b5CJTJdB/y2DrVu/Zs6Xizz5VVOf2JR49d2uI1R70s9lHNI
GaOSf08wYwdV2gusDYEcJGlYXMpDqutTgzUa7wnuhTD1YFgsB654Qrvs1wYuTcMM9lPh0gEgWKfB
xmdgxLnTdg0WhlwkywTyRuZIOxjHuKKQVYn/P9Bfw7SWaayAJQQxyx7IfQQg9HGWqto3GRv9kJGc
5FO4dfMI4/XufPMHwVLTXHGwNCgHGY/DtUO3kPXdKmaDtNm8hZRDZzhcD+VKbBsVC1nkAZTQu8SB
xr2Vm0UCUSKhylEYuvuW/4n3mdsgN/Mwbw4xHWlMkgP6cd867K0Fs04e4HC6sZhNSV+L+cqIkR+0
1aWdJ9A12Zo6hzxYfVHYGyV5+JP8d1WdAu9CJjIK4xuHuaKEE3I4Xq3cYAH2WwqfsEhWQRgvJygq
qvGPsfBO9AoC0BFtUaPhvcz+WfjteewOmEttIG6tTBsJGsRQogpNlgtEbENa9nrCxNsQ1A0xdLPb
Yt0BHpgmZiletuomoKuIZWe7jajxc7yMGEhZMHJytd00kMemaZgXQ4u7mjwX3ixe3s3JVjuBvgWZ
9J5GVGPyqqUkbhMqpKwV8W2oSEy7Wgdlep0anBUMDOajYu+k+0G5KiVPjE5hDkW/l5MPIQKifQPz
X0CGnw/Vb4ZBT6CmpwbPwcE5BqkBk+LDLpH/Avt42BZgtFWH7L/FrST0T1bqTSDZiwE/O/78rMAS
W4/wZEq/lJ2oJMsqjndKjIOJrMCjj3bFhETXdCcdX0wyFMyaYFxcbNUVnk6OrC5F4KvCKTHWlNec
I38MdhoC0J95YVDr8GqU1Wb0I6cOnQ5ae+MygOzjyrPNCrAvBCrCrK2RWAlDbF57aE1amPwoxr+W
Vi8qpavEwadGiBCGQ2UaCOOJR2Lo4GNP3ox3Md8SGGpiVUsB5FsTJgW0FUMCjMNUBI/5jzgHzkwo
rLggMkjNgOpK1ZmxMPnMM2NZaNpsML+UIFiLYz7J5acjyhlwXIeJZao+ErO9iTM0hYQL33FZpOPb
aAELljM/tukqhV0LgsbYzDZjcZwi2ngxRhHT+6IKdiVJ33XVXXUELmLU0Izx2oTNGY68DiMeC9kS
FXcXYTIA4b1DvCUGBlouQwU2cFXAbH7ATlbpTunkfMv+SvPfxMcs2mBb5uGB+EEzSHZiCpPAWhrB
OTK2f1HVGCZWk0Jv7laCden1ayWSDrVabyBUzhS7gnqlH4QvnbA/9iqQXbqlFAV5H5ylxLhpfrK3
83+9ERyLEOoCVuXizSYkcLFfi/daZUTdUKIXEXyJGkM956wZ2i3BfcgK9A+LybVVQPAXrT4MHmV6
Efn7NxxL0IoPnXUW+66A4vwq/RR+wSMqHVPAucwMIvgrghMBS09n+F7tarYqQbAQd0KA2jwXxNxC
XgwWVDJqra6trlkEHl17M0Aj0NVjAzGs8DHOgIogi/P7LEHt0THHhIeXK65ozpKMGg5f4VFqdpST
c8QJvm26aMREm2cMKRvEhzRUV2stFjxmyTM9bg8eIyibM7LKyo+OiQpFYdPcxD40UPbWFsFW6DoY
HQe4VpAqvCy5DQnDKYm373M+9PzQiDSaXmghE61mZM9WR/WHkzRuunDGE/9ZsKVN6jFIEDFYWAED
GpWyx3gASzF/5TjFd6WWUPDLY6I+RExtGEDsl/PVwCgmgLuCwshGXCgA3RToRlgCONzqwCs+S0NZ
C1Ky2PN0UFyZxVuByAWZzskHGof/IkPxNms3XdYxiKzddsJyuEIDGd+xdL0LnZOSYVKWYZ0Uv0Qx
LM4qg4J+5KZiU3PKiopfTuPCdxQ/4ggUNHVmI3Ihr+nCi5CT/6eVvjVLWgaphpuI2HuUU9lJqwap
C3zyna0ad5toFq/ZObY9z1Pp2caosNhBIAUfco6SqAopSe99M+ymIWEIC3wEGDGlPKxM2j3eRtz9
UsckEeZkwaIzmLiDlYgBeI1YjbdfTn/aCVeAOFmVbDwdEOHSmsRH29xr0/mVQAaj5Ip6KPG4zCFr
1OlB877ExD2iQPLZDA0V6XTrfILdbDMLJiBk/gnOYKtTckEAK+zwIIoeSzcWpyYddn6kLYWDrtFB
SrGJ2ORl/RpfMtqCsPrCRIdZeuNqhBth1ipmU7I8Ek/8tOp1o99b7x5riotoxZEcjvLkFmfjTNa1
Y0OwOfEz8HEmIrKGfT+gYqGLhFaBF8C4NuAhDUFzcISnevBbMmaJEJXp7DopmosT420xS8dnEm3J
LYsZPibqUeZ9quNyQFafNx27kLTqTX8vQv/asT/5HkgzWH4DCb5tl7IwlyJmpQjYOYBIqzBdaROg
Q/Q9FdkWhm0YSeA0+gH1+gHm+kzIj7K6Bcy3/yG9HaZgIQLHRlDtVhvPRW4vbc/eMiJ0NaR4NHct
I4kyTl20FctSI6ZighJoC+YZVExvkY0JILB15MliTX/7JYkj75knQzHrL8ytPYQ65mh+MJzBz1Ui
Bw28y8pAaNWVaMFyHnVCJcB4xVDKoEPvqHw6BlITT6+oeBxMvVIqIUoyQnnjZRygGWVk49Eb6jDd
IV1PsSvqTfGTOBYdcsxSaAuhZ6XvJRPqiWdPSSUm7h8xKjsCIVvg6BGLa/gHLQd4YEIDCTYxTWOi
fhbQefo6XSsoKlAGLAX1IarsX3+nG/kSU4N5gdEDno3oBvBOA7YQzPuAVRQG6VUVpmsaI22Fm9MM
wRfsj0+lrC6iBm87dZcEwcqktxMnIUM4+nCWJ2Fg9Xs27cpJh6oFksbPZ9BPTzLecTz1ghImSAri
ZlmwFIyLDzdU1GY+G3SWFquAPEZH0WHuKysdgri48LGpsYX8NbFDCNFp1F0uoEnBXYZMRtNkH1i/
uNatPKPBxQ0qsi3Ne0qvNCU5iia76FyIEjUijCai7xn0LXsuvsvTphAQWThuxBsTD2biI1n3LTLx
hB8dBeS01m2b+mNC7xIZ8GIiPMo49f/y7HEzhwSTYgItPhRghNNlK2QA8cRgKSJ4utVf6aBtFHn6
GMrhmJbjRgFhFNWOyoBQjJW1+Lv5FQSClNGkHDGDx5JrMVH355C7coDeNuesG3Bl68SGAjTcm4jG
S1cyCeU5pNS7YliMC9hGcBSVMXOpZ9oKRkVDuG4SaG5gsCfRp4wQvUq0pOK+iJpMp8QSBz/JUOLV
ZmmeYe9DjIWvroW4uWXwPI35D0diw1uWaaEH5nA5C1VaeJZ2EDs5eHXc4uYN9UKROYw6FxOlJRPB
Tgl3w+ijW35aA0VGqm+q8JTRI8XShXNZGJikMKmYW8QOqgN/3zH3MKbkpJdAE4aQMf4LIYt4w8ff
Pl0aF8Z/KzU3iSW/gXcumwRVU7hRLcbzE/J4KPtCqcbmC5CE3Q2zYf27HSz4uETRiqFrshc4eVhD
liFuQvL7t3hF/8WQFrZPRqHjBfa3hWwEJp+H8A1G2gBfXgysBOg88tsTCjcHk87xpsMwJpChihsc
eedhk2HK3YAC+nPxbgSM3hrtzQFkVtVx76AXrWxB5UeAytFEqCZqCI3iWUwqUklaGSPzcM6bFHkj
Q5KEoTcnfek8ZBLLMLraAn8vIoUcuKfQa1vGfdAIBRIGOhq3Xnytgr7G6SlbTB0ECahDBskd0uTP
hKQJ3t46gbw44scRNofReiVGzvJx5h6jslS0Xbii4JgDluQzMeXmBVRLlfWPMB/Iw0wuMGm2KmNp
UHsEdP5Cli2aTQfet2hLhZB1lJRVVQGZmOHbMJLYMHnrvyG1yfKMtC8VZ+mJHSkJjM+Qgk6vzkFB
GAI6mFVkXAOIRdces2oI9Zijnnx8jZQclQwr1OHAFANo4mrmQfujy7DAVZOqBr8wfJGakpvPAhZy
Jg1uD+688x7as+jgcozCBCAF14Md50NBymUzSOoz81IasBJIR/eTeG3JHbOXTYuQsFP0s4B2HUDJ
P7l2v9EIDBB4q2BWaNRBIQaZZaKfkhyGQXpmpaIN5QTciqpoyEE0hZA/72JXFF7BZCG6IWW7fcm5
qwEfis7ah0/pofUVeCUUjRWJyGu/8RtqpIVkB39M0KruPjUGsWLeKFb7YDJJoR4RaBsFi5E+Ud6R
NhBs8Zuaa7G87eFCt5W5yv3yKEekYZXBMfLFSANfGBT4RUB1rb1X/mdAoRFW3rUjeq6EQTVljwZ4
GZac7l0VbB0mFn1D2Mgw9TvBFxRbvyU3xA8//7gs/hWLyQXaLsiq7ezvHrDJRKN9rCrYsxWaEYWh
lMdnVUl9pmwIfzur+Af7Z9EO9NdBMbf3hfQpWoehJ1oKs5dA7dwmnbA4enbeCHmr/kcsIzUZKcmc
i1oOygX9T2zvYCkpz5jo4T0mwCTqHTT2CNumgAYfM+TBJcLr4DQbrAcF9CSiHkTT0I32pjbiZQru
iph2KXZy+HvPlCpHoj+ENDa2o9vUVB9p/1Kmve0EG4ua0W7eUyjOI6EtIUKMEXMe1lPdIxGsqnMZ
ATizN7T6Dx4htI/hC53Gn/SVTFYmVTND9qA2fWf1EbGc4JrSzYXW0bAhpDJPV74TqHWJJ11yS2Xz
17dEPPT8nDZGS1EDmFaEWO8m2/5RfJAJn6N0aQDBiue3htIt2IVDgqXKmGGXWcO4xGhWav9RPFRQ
RMkoyDBT0nlKNQmvg3lvQdnjuBCqpUxR1w67TV79Y8q3bBs4MwBJOZM1hh64C5IdjkcI8PO3aKsb
tiqP1itjAAU1ZmXbu1xetirWxbr+V2iIGkjQqwVIF5BAWEHHEDwp0aQJNZ8APD2uvUaalSK9038y
uwp3UWv/VXvix8UQEXBhJCkZB2ysECipaGTH+kd1cOeGbRtEI8BRuiwKdK0NM1EgYOj2x5jhhhdM
a0j+G68ezgHAdAzSKgo1NcAHWq6CcG6D+qR68GYivkLN7qjTOrA5R7M8+0j69k00oaJmwkPdiNqN
bEYfY2a/lfhAWNp0q+O1J5QGqJgnS/sUJDx9utGxirPOtrdl8uCKrtoOwRHVjJ5Ea+uu9rRnOBX5
/lfbPCNYnYL0KST1fwsUzABKCa7qqzQSF+MsLpNCXYytDiOqrF6Jyi/mDpnMdxsf8QZIiQCTc8V2
PXgPqjfc/yjuWYtAJufZwty2ag9pS0QtJ9pk26QiymRfRUz3zF1ObSfuEYfzlPVXbPKfeVd/K1mx
DWKgYXHkynTdGn+eJkKF8IBnBG5AI7UDf25hIiUO9Ub/Kplt+6qOuXi+J3vxzUrdsoYUGMFX0GAp
jBwtVZgfM+yfmLXLErGA41/rhexrJCOsk5mkLapL23FERHjksFvBqp24KB30K4E+imMnsEJkQ+U1
giqq0ZN0nPUpOSVSE6JGKvBssPjFFJ1iMLap6GyxuetDSHMieJw0yG2sqr9jp71ZRnaNgnwjWd5n
l/fzQRVo4Rdu5Ps+mc6Fg7BITrWzXcX0pegkSAPocXeccZwEeeHilLBKIJ0RwOaOWrYbI/s0JsGy
Mq9OiPhAEFSJSSRVm+FBaKyFZUgW8LEDb1EUr16ZcKhDMUYhKT6YoDRnCUrlTygfe9FTW9WrIwJb
ARVqxh/x0PmmzgzfPnplfm7q8hiq2dJsi/2Q0RO1F1kV2H3Hko2xTU5dwkcoUX0k7QINwcTlj4Uc
dh+Y2S5E+GxYqCeB8gn/FwLIQU+yHiG/fvbZ1tnFUuA7lXHGGOK5lcPDiqExEreHfmOfQDoz9Ww9
2RGWxxL83K1WFGv61pmHVZej8jDmEkPJHo4GQbtUv1IDCTqChsNEpUVhESPOo7/GvCUqloKNI+LM
nfpgs5PYwE4Zcx+LdrQu7B+xBwtGa8l8DfwXyZqCaRYuLRmdptO6WTYR5BSsCgkTA8IDdDxosEdo
mmmtpJ8J/EXxagVxfdJDXA1dLhdjjtJSbbYJWAcTuWVGFI70VsNZzZwAy6pqjenUvWLLEdWgyZW1
nYceq5vRBv+0yovgvfQpmbdKdSzwVy4oIcF2/LhY146yFgyBsgIQCkh8JWJejRcJUJf4kvCBqL2J
ihOlCDhBGZ8K4RwDZGcN9Ph1kJ7hxjQZ90LGQ6LS8ovjfIxkR2YcEKGo7QtzqXhszYSyrxvA77I0
f/PI2BhYicS69J0jCsOtBQU3e1aF9lyo3g3PzRVvM4Iiowh+F3QUtvxfLyq3OhTTAYfgJoDQzgZB
ssWWeI7VgFlVBhNXHSDSIlbpOVDte1QYS7+wBIhqL/Wyxg7RyNzKzldadxqYBrd1v0OrBpa4Kkqm
QOOQxvM+HeDC4NoEXD2EGw3BBD2hGLV1zIp7dlE8v5fwivCYhPcj4awPdca12Nt8CWly23PHyA3M
fFKnpb3gL4QM0DIz3PZdA/eZId+QvbUSjobRJKqQreiYMRURs1e1TFxhViTkITasFo0DxjDF2Umj
GFaIQ8bAvaZegwgm7MkECvC7xhJnhGpAeYJnDeYoyVHQn8pMwupUf8vin9Qo4Md0biypp7CEbEgo
3UXVgN5hNkXMJ2wYZQGuS4ydbO53IdpZ2+b51n4RgrupN+FT0pHD3PpvqSP/VoFPYho6KOIS3q3G
rmYJEnwPrdQl8ZiqAj80ke92Dp4hYkaRwsw1ZMSMCSMV6BFzib9SCmFNE4aMPVsy32tbo/3TlJdZ
/aHrRNbUq4mMzKRnJeLL1WYazzxPArFky8lO3MzHCynoDgxJx6lv5oYWbqvBWbacRglHWj3+y2hF
g8FJMROtV2rRzNte4T5077pPHeCbNyx81lFPfhPgCVwYKkL9S+NI1HAlEVIqaqEUHDeKwaMNy80r
/P146Cl2F5QMqxG9UopXCSvethnlKhWADEBw3nJidrFF15W5/uRwnKg42RZbxuqKbzz8uv700dJj
v3EIFAuEEkydz7VHMDLytEx6e83jGI9L1l0MghlzQcNlV2J7pKsn0W+qQq/Xb9WMQEoJvxZm6IJH
ImbWJg9fMGJNA6UAQT+iLcItFeRw1a2s8+soSBxjoUM1JHInFymXYbQMCm+FpxqxnjobR9bHTDbQ
bamMrOX03VEYkhhOfYnz4BaNZy2IIcBX2xRKB83dAP6kApbPsCPA10GD1iqLtJ9uW4ftWZEwi0eG
Kt4nlgz/fNoSJxgWihACVGAwDOfrqH1DRYV9HozqLmN2BdxrtLsh7zYCVJ06/1LIJYzsBAJ7twEe
Ww9lgx5rXAftiQNgoTCXs5jiAZ4FzMmKXJpFrGoV9oylI9kJezBmsiAwYTN4xdboD7Gn7vraPI/o
HTOj2KTNbgLrrvBSwiYVf3wL9qay83J1M/QEpAcvgj1Y+lb7EQ4MEAc9WlTkqs9KrgNC3ToCt3e2
7GOkDaQMrqki9ehUo3oop+5eAfeJ/oxZ0RgYmyw++ki9u0I9MA5ZBv64rkrv4Y/OLsv8s63V1w7N
fEBYs1RAZOi9ryps1hM4VR0lzzRByg8BNOzoqoeJ2JVcPYuB9+AnjzJW9iXzVQOAxR+aQ2Rrv57G
aLeJP7qExg+HAphyOHZ113pSz6IZrBXShwcz2JgK2E40bhCpir1UivTFRpfTfwpHrTgUeq4TXKtz
VZCh2/WcTfAhCOaz5afo44OcnTep3u2oPMe+sWnp6DsTTBFilEcTaEIbiVchHgUAgJXVwYuASBxZ
jrADUyb7DNvICADT2SKsQuZl+C/xgRbMiD6F8Qpjem4qc6MpieocUeNNyD8ynHUrXV6n6MVL3FcG
gismb2sYAQso2BaczZ6FLp8rCAezsIvNUE7XlPfW1ozgUQNN2MWYufPXGFNFvOHasmeePirhY8qm
a1esmlsIW6LS1L3fyodGA6lEmywp5pH5nzLLaUst9kBreLf06xDFZ9U+k7RwNXjG1e5tCPKPLHxF
IMySgddr/68b19CXd1Zb7y0fzsO6sUnOXLXDhwUmULpYqysOAq2jZ7smNnPQp0vXeZ/KBVNyfqOf
nWOIITC06B/1NbpsdlfDXOnjXvX3XG8QWlT/ekFvDwlo2+ZuGX8ljE1mx7ybZd9QSoJdzJR/7i/6
c/PAv4VhMxTmX0VEDJG+cjKKPcm3aFVnfYuh4BLSUPdN5MRIhiqHBtnuaELJ3aiWlFLlh/bu6IsU
Ef8B/LOFS2wctY6Phmb+wv6FHxzDYlJpHWNhe2h05v5nHs/JGe8Z0cJaA0l8U59Yq9EG0ySVPL0Q
VYoFn42ExdQDIJg3BNPAGVJ3dnmqGdX9IzQEnRIujKRPYTsyPbDL1Iwj5aqbxW+xctH8UxyBATG1
XDu4qYPhQv1BccjE31yDsVftQvju9n+XH/Wah20zSFfhChoDp05GqTAlpK9hNBWvh/FM3ioCXmEV
yXLFtVWR/iU8A4pJei55jdNeN07M+aLQ1atmGfb/EEHDX9HgfYL482l6E/ORbQY5mxoJW8n7yN4J
rWQj+NVQZNH1gZM/RU/B+IvtkwssptZI03hfs/BEqjn2Z/J78CiYEfRzVGsKSbg/Bin3JuYPUHuI
ZphlNxP/RchZu/Q3/6LhoDFSgYI59Shvi4Xyau+YEPAjbQDoOK8efUMI+UxMENfe03dmMAL0bMZq
gARAM0YuvBeueE2nIFGXQTs/guEifvCcU+EPB0rBwJGG7qMie2BNMbfN3P6u/EKf5JDs2gWGHayi
DN3UI3sRDUCp3oIsYvJATGPhhnigXYAnwnA1apuAgQYbEWyXmSSJOoUgobMwuMJnYKcBxJ/gP3aX
FHZ7PCcrmyouX7bFgtRFcumE/Yw/q5/Dy7vnX3w8LCnBkLniGJHxiWzmlkuHiQjGx0QpeAvvCGuk
ITsGSwvaN544OFnxnKk99oT+lTC7c3GjKFph93vODlj2rMJTdfCW+q7dLI7BJpsnN/3Oz9Ynmfj5
rb6pN9mZmmKbMz25EpH7kO+g/L42Qy8Tf9Vc9X9EiGwLt95ry+RGStBtOHINS8gXtz+yxkx9Sm/R
zZtPy+KcnPNNv3H6+fi0uDMbFV/0pwc/lze84MaF8RyrON6AxmPyBrmWr/E9PDd03CQsoBb1iacn
eptcSkVcAhhOd6zXhxe9TncQn5Z7yP2FmUKXg5kREAx+OhuslU/2Jb0iED0YbnaMXt4TBejcWWB1
rt+51t6F21K9eB5wzusuOAp1Lz4gOxQSPhDmdwwxWOREEdxrN71mF/vJW/Pu01tytv4FZzy3t6zc
8okBif5U79xxrn/xqgiqmuEjqrxFZ1Zq9hp3XB3v3h2IBr14T54MVoZ4+6/62p/kJ4vc5DPzrq/t
qbnBKNx06/xk7tDC77xlvopPmYuebknTuyxX4n9cny1DBXr9V3GQFtw1vkHfxStniyH5dlj9Kst2
hz5zBQy6JfpyyWDWHdYVSwCVCTWw88ajDCH0LuxTTvJenel7eYOruessgiWNpos92AnO5hLgYUma
mAvcu2HLX2Fw+Daso0u7kxeFmz3kFcUqj2y5IZlnWa2DY4bbTLQc1+MGcyX+K+2Mt+YF9nlJF0Cw
i3IL7Lfq1t0hZ0HCNXhrt8mR71/zvDyyg3rXf8pduaK328L1WQRnbTnevYs3N5fFejjoe6Qdm+qg
b7K1vgku1do/hafmoO94eIlHpwG84ZpCZwXL7o0zZWOfEheI4dzvsqV/ooS8lKds/mssqgMfhVXD
HnKy3uoTL/VmIc8/dAf2s7fihnb83N/1O+cHnhnohG7F2Ylm2VreNDf5OR2KB3rAnb5LzvzIbLyr
9/haPPwrYx+epPaNleZ8mDs2OJSpCE2e3Xd9LdbePFpzBG60Zc1n7Ph1ya1Yc703JBLOgwthrScG
oi7X89Hf6924LjfEMK8xUFi1++JYuD4/5Z1Acl39jF7kKznkO2ev7rKbfZTe0qvEUuBpEcuzeAXn
oZwVB06GDoL8jKc92ipf7Ymnq7+XJz5/8jLvAPNiqbIYX7gf8LfcBiyeN+zekNZeypIOlg2FWZRr
7siq2/gn+Mt8THWn3se7ecebcIfz9WlYJ4dxSzz1LlgG7MxkbsgsuRL1CE+tfje2FXcZMt6SdbFr
n+Sv3+QdWpZT9eIi/z2fYgDzItFz1XAr8JfkxVkwaD1vvDflYO+6I+Puub2S1pPrsHSqQ7BXrtl+
PNtPjtMlKXEXid2ctDO35HgywAwe/RXBjzzvDslZ3pAVxGIXt6NY5/fwjobsiBgIqQjHH//P3iLG
SB/yzPhis+XI/KDgkO9AOuzUMEAi3HhBQ8F0v/1uHtyqx/TSvvIrvoYfbAZsfN6dlFljlr8rr+YG
u029wEvdNSKMa4ajEUU/e8q8eERueSLy+Mvg0NyZF+eLbSrGT0bcEEiphEqRdFg2oAnMceB4sNdh
pDvTvjBR+yjv5Onc8gubCqUIu2SDCJrafda+ke9k3NLrsLYv3cHesGEVt5a5XXRIr8qJ0kSP5qw/
ovMeyr/u0Z0Zv6ZPZMfpnJvisnrVe3duXjFnFqRGLPGKxYsqiDMZv/fHuDU+2EZ7eFbE2/HQBTNF
n0UP4CD27sgdqFVIF6df3pXX7sUqAO7nr8nEoxJhiipM12qo1mtiutjXi8/0wnHm36kf2fDLVXvS
vljBmMlB7je+i29W5TBwnjkf6JPhf2KWfTHfWcDKKzuPMNvEcal9DevphbqetPoIog4ONUcV/v6R
USNWdDJf5aE/Sdy+T8RLHzHUvWh+BjvnPXDleSK+mFcPr1RmNwlc727+WB889/lJ41Ri0x3vsrPg
VfHNM/QZRQaXkF2capGTiwUKOYzDg5VBalJ/xU6a5aTdist4Tb7xTeHIgLTHIculoLy+p9fyd3wP
F8qX9RV/pmKVD9/+D03aWTnkp+jQE287zPCo4rdWL7IseRKoAmjomoONKoDPfHJ++UcOSxixzIKo
QXArwX72zCWrr0iXOFvnUrTgovP6/DaVsvrBxtbcyl+WGYl0XK72qhy4nbT/0r5+sgHeWHvek7VG
9jbfXD14BZuMsXNzY+1yn/Ir/2K5OJe3i8S1jxSyLhJXAgAsV96T47isZnT3X87R4jCBDud2B5pv
OpTTR8IBka7GHRvcrlnbc7QVC1KSl8aWmmUb3Jw3rqX8RCOGwfiWlRG8FftsGfFglycV63z+MWWX
rV7hD8uEixw9mpf+ZLejzjM3EZtKfqXMGP8uNN9CKUrcoWtv+m198j8T9nd0amdxenMJUgTe/T04
A9lt4uu4FeCt2Ic4jHfjtTgQ0039+agpo9jZDsWLF8fvG0AV6FmsDE53biv3gVIibmbZWb1Huwbd
7ty+UNYUj+5SvYZ4WTz49v5KxaKzo2yoWcQCoYR5UZnmDfe/u9nP4sUSKx4UNeEqXxXsHOoueLDb
Hpojp/kLPMjm6vFNxsunFvli0+kOGoXqXN+XEmWXAFuubOP1lXvGx+fCww/lZdmiqE+luXZTvqU3
5HDb/ySd2bKiShBFv4gIBxB8ZRYFB8TpxVAPiiiKoExff1f1jejoPu1RhKqsHHfu3D5dDY1ecF20
29NLls+1Yg4nr79b2IYvA/ZB3IHnkibfLYlb3IaEtp2ZuoBXYt8cksPtwgmR4Rqjh/OF74dHVoYc
ecRjtMvm2rl3/kavmHVW9jwwlgV+H/ajWo3OZTja1udqKSTMw6uJZZyHX5h4Rfx0XzHODuqA89nF
SCIo+21v222qgAsQEPwWKIf8gNMFYnGVr2hyw+Pmf0wM14nAKr4MTkCONe/nmXGPK816jmdMdGG2
rTbve3dnvCxWHZyl+JYoh4qvrVlA/ESYfXmc1+nr3+aMRGJTo1cg7XuzlDDJ72JGGcWyr4YfyJP1
dFmtvgFqIoYqDK4+Q6JhjnZMSt4b7gRh+Z2hl8IbbuizB7onDipxCB5nOeeQi/3hbcDMQzj6CHBQ
2PSZ6pDpqA4cJsWVrrNA3vYO9HFFoI2fBnw1fm99n8vbkUsXPZnM33q4gOdr9g2wCN3mM3sGXyHh
/Uha15P6L6Ucc9c/W2Iw7pETxtqKM0x8x1ad84YAzTgyg2ksVk+JMSYw2DYH5a+A1OlDD7E+vEJL
qqwrhnVQF4uJa4BQPmNitt6an75My6WgSWxKsGUh+L01h4RAtvcVEbiy77lsxYNjNEL3NX46fYe3
kMaVA2Sn23bWbnOwsmhs/7UcHhKXJvOoxq2T7XpGinBO+o94hjqXKe2B9FnQkln3cLx/T2F6thtH
tm/z76zG/Xg5T4PuZxdbYJNEWmazzIZ0NK7x0rrFLywizmu+pNOwWlYeqvlcGHdzZN+4wntOABFn
c2UP+sT5nUUUSioBW1tF+Os4iixqsZMgeiWKgGf63J3y1Xd5n7dn+KEjDDd6AZeBbflGRHLlFqYz
nIoL0VsTjc6sPsceTTCMf3/Ya7ae84AOaamfQWRBNwwu+g/QO4yAS0pIzIGZKATPCtgLEfEIEcXA
EDpThubsH7A+jMWAkw+qRdHTy9hO6pwsAKD4Sn9csIKkf/4VHIW6oQGCFA9X0bafENE79GOFhda2
iHwjorEjDBdg2IS5QhRE9uGj80DNBknBmcCLaWJ5li95uMeu8TGULjLXBO22i7k4j3/bFQdijeqA
9uHZITgi5LrtwE4Az11D6B/xTfDr8Nx/+H61WHHGPBx4lad+XHprVC5zFRgVkvBtgGaXqFeiXShH
6INj2r2YP0rpnOwc9X4yMMz2JmiEk5BBsYTmBa1ROqVLXtE0ro82VTGbECzhStBrSpWtr2s7XkgZ
IUgnvnmEwbQwjiRZYLIACsIizZl+02nWGGhE7gJ9GcI6Vk4gN8xoZM/Ju1jsQ3fgnqi70jxM9e0R
HKfs1xrLxpBEHeUgvgK/caQzl5R00n3H//KOhg5Cvy98CDouuLBGTrtuTt+N5srnR8hHsSWfMFvX
U9l9EhHUIWZoDqjRH25G5zu7MYcij/N03NJXOdynvG8YMYJ0y6KyMdr2Pu8OHHMWEj0Ddw1dQOUf
HxDb8Lh0qI90ylyMST9mBudMWXYn9Nu5WL3nr1ib0nWDB/gkCC7dH9f+TJ8uHsmU5MqN5M5j18OV
H+gof9Vn9sf0Ny+R9wBoCz4CDkxMULaXhEM1jCXM8RvHDj24/dhVAK4WBxWdTvDgIWFoIlrRRlQR
0ImY/tV9o/7l8fNwPPd9aGGqAGwFLiqSeSaLJHTlVls9cVPQvFEVVDHYL6+3Lg6fkGOhAcSF1s58
hMWJMPfcBMWB16YYVqwUOaoF2TO+vR9x6MqzvK3XmJ8oWY5W6mk0fQrZJKZzUWPwpusNnhJ2pA2/
h94s29O59owBEhJV4WNzfjG6xO1dXB3KStyjGBL5N4YxLCKo4hs56c0TAIxe/6ErYvwWwMRC9fb9
B4us7sWRxlX4WO1ksNPmndU4+J/Bb127aVQEtAREmp2QGXibYNQW4zWj2pd4An4SjxfatPBxuYny
uVW+rTdLpvWaMSkLuDLt/n644EDYPTf1bqFQbl9bnePsXl8RMRXnKsrjYZi49EMEWCRgz4muzioY
zXGm/qVoHhcEnimV6AVhOWkBuIw3worNmgOLySE4ngkMyIKieijlYHeVzX0PKODUEQ++9/W8CiBU
ib7E16NtSQSbr/iqJhC//syFCNKf7+JDhF8yVtKaK1ojH7eMIOOL03efPHlgZsYeaBaJKh8dkl2f
a8aPSnTrkIiGQ+uUbzvctwzeul134AYu5NNCwlOWLTO/vjgoAZM13A95RTrVhFtEQPwJ+3/tFiHu
YWtERN87V9F7ji+y1FYsRYVAk+0gRxUS489ZMDxrodQQMw4WP7CvbDA/k+EioBOpA2KuKd5LyLaQ
3o5+k3paz/kR+8iB086fsIsQKC6G/Ig1rJzBuTjwpWhffoePxrtR19oWAeVQ7wrchUN+4LvYZHEq
iR8+IT4VhqSJWUxkDrvxEqqINMbhd0YNv5b3Hy8hXZhVHEy26YzUoY7/f3YIXLFtnDdW41bTginO
HsoDI9f3uT9pLwScSSRhteKrwJwRbf0zBDQ3g3Y80pQXU4DAyoBPVKo5QowS7VA/qDzOLtbinzyB
cxvM6vUHw499uOCY9n2hymuXZi3IrRZwn28ezEX1kLGhYvIkt8Ii4MtyM5OEUmBo3RbDk12+hIBt
oos2CmSOm2SBbhd055R6DHoT/Xg6nsu/45R7hXb+0J75OKaQoJoppWWIleGS2D51c7uwntVBHJsf
5OzUVwwVhrYHfFM2NpodbnnbnodpApxerAr0N5iUKhA3SPdfwO3+SHLJYhPIArAnGvstDjc0UgdO
S5+6M64m4gOVAMnpv2KJxZC37QR5PoCvWZIDxTRjtPihyW22jYt2UR9n4+VRREIQCBwQwCuZCAQD
ZN04vtG1hekl8CeTT17qoET9eBihxKH4QX+KiVC8+hAn8ng0RQ6j0TUNWhL83ObQO/MKN9XLTcK6
4uGQ0G6aCfIw/IFroU8PnY1PjmFm7icivyKixJyS4y4hnxb+IoeckF+Bye2Mr6tBAA44tDSHfDle
LGAFnqOwqBpq/wpD1KaYwyRm2qX2I1mwx0cIZyh4jK28cflvO6Rb24Yho5ZMmh3YWG6Fu+fYIo6I
vxrjHUFBgmOD7w9SDDgGC3o3YTOuM5sWwboySvIVlzeGGx8Eg/1vY29cEIAgbNk3IF3GgKjqawxz
G28Bl3fE1iGd6DwoClP2QZwkCL1wPQAtI2kYTSW+/7OYvIX6i0xp4U2xHLCFRRiB/OKPyNwKi8nc
LVaOQ8VtoxHQohh/kXLFD+tMFH3A7ZMdYZdB42HF/9k9OrCB3xNH9xvYuNhASMDFcqN22TMuTcxE
DkaIENGirIcsA4hWdaMimR3pbUagmAqpT6AjxgubDJeNyVPoJy+aOScrcGZBYDizcBZ6lrN3jaXn
WK5leFbgWp5nhCJWPxK1RJ0R1Xrkzayrl+jePnD2PT06RYaX6lF08vin0D3rZHiuZQVBcAoMLwiX
lhF5Vqh7YcCn3JlnzBJ963m1bp3CrVHop1moB1Qe9PDqBN7yFAbB0phd3aUXeKF3xQMNXcMK3ath
GaGV6EvX0/TQMHgrz6MblriZkxtxY9fANdzlaWl5Lnl982YyhUwn92gE1k+PoBPULa6xDyP44/T9
H2Kg8+Eld83fihEtW931vKXFdxrGyZiASNHda1jrvPAww5fu8Qcx4OWBfgLgZS4RQD2ceq347zII
Xc+9ej9TfCQMrHDKzfNNnne3xV0GV9e7mWF09bzQipZBEIXhNUz1MMLa6IFxDSPvJBbX8V6G9xd5
UWFEAH71iIUmSjVD3sAicntW4DGCOejx6FcmZOhPI2zFe3jERL/yW9ezDBbJ9PjLmHlLI9JP7oY1
jVh6z33Y3HNguOIOveCo58bfX6b/XVM2CrtGfgk7vERQZWIxUr8iyVOH2bwf91A0Dgq2WKIf/6+H
EKAy/7RB3ho6v5BME707IumNuzMA+rLrQ5MluG5GSYNuZgqTJQ/nzAdRyp02oCIOVV8f2kVgTAOY
S+Gg7HHUVMqESbnL3wrQNqxUCaC92MBM5ILi0bv3gdlIR/pwlLcJvf/xuWlYRb6k/yUo8JkkVNwG
sBTB10LKWxqbWVe6Zfa2XuNu2gkTj3r4fWr73n87PdBuq2ML//uNdhdgOJBe2KJz7pND1Vf8tfTF
9+g/AJ/9K3++6NEfyzTidj/7p9z9pC5dUKdpvpbyGgx2ZhF5vI508zBCcHQcG+orbFue4V57Yzo6
hlVBA1diSK3CCMiKBgTnPmQ+5dfJx7lRDZewWwf5tHNSDvLD/c04xXrYMpQb4DikHhgX2vZKiL4q
KMi4K5u9QE0pKFgNmqyB9cWOD27AqJtvmCWUDEfep89k6pfV/tZjAIXNcRFf4v3ewUIawf4URPvA
CyIj2AYDfR9pBqTu/IaQBw+WMaR0gDLG0ejUKbN9qZkfB3QF2GpGstvCB6RTodTVE0EzlPnU4kTK
5k4MjGS9TKB9JeMnF89VCzJfb05w9+H+nQBvMy2bX9W7gs6ijtmq8q4nchXqtaTTmwHbA/25Is9A
tbGgS5QWpJHFY+PHKR8RK+XGiI59HfgHDzdiu/qwAxpYknFj4rQQsdWivkonIgQHMk2cdyCTFuAW
OROxYtoaWLNeCXoTrIkhkfIi7lpTog8IwCAxPY032ayycEO9ev6ZMRPK+24ym/oE1Yr7QrZ7DIZr
tyVhMulIGAmOUKSIaE6D9YynY+6Cq1zp1Hvq3+t9DzCaNrW7w6xvhwx3e1EZnQ7oFxKHDFY6Kgjm
Z6xDksQ8EV3e9wOJgUjBkIPzN1gXV2lJm9UP4h5a4YCMkLHhfNLzjb+F3w0Z4VEU2LENT+GM8QS4
Ac8lse+x0r+bxlNbAmU6ClfvRX/zWXDLcgUml4Zaxi28gafCqCUbfA4AH20WCX1zXBHOZOCd5IU3
igMKdXXzPn4WMUToBPrfIV0+w321bgt19SOQXCTzZjv0vvhOm85RrcHiF2GxJ3DSLJJV78JUOjjh
0Rt45l30dOkRNSYMKPEegDv1IcRDKFj3eyImKk3FH9C94N/nfFrSlSV1z1mPpHCyqSevgMFm3jfo
rb+r4w7hedGrycIcvsv+hpATm9dYd7M39ZqIGlJULhoigI9N1GyDV7A7qzWZ6mAVUTspF/f10Hut
7mvZxAGz20lhvc3cH1qwV9KQmgayDfWdA+7CofxLigkooQ2x5+QEDtcYmVE2icrJ2Bta9YRQcSqt
5Amdvrt8pbnFQfIoZV7yFSmRE1SV8v4+GZlH+x4l82QOoNi4U3uRJu1MXo8pQlESYub5rtnkK3n2
YN717j6rd7fFB6ZGHTK5IwyoVB4bh5lys3z1WZDNXtMNN3+d2hmQmsWQgDBbH2m6podJ+KLg/wII
C3lSwpg7FxCwxr/6TIaI+lGxIQJg3sXXyx4UR3EtD4zy9Rm/O5csqMHhE/q6ladaknH66nfnE90n
qiNCr8Sm8WV1v9wWNOJZkLh7A7cK5Gk7Gdk4QlxkQE4d0K1zm0jei98cA/ID73USNX7uUAI2PjOZ
kPa2T1y+ProdtJnIG2gL2MPYBnmaOuTefCmA2ngPesFTrJ8N/td8hqNFGanGx4YTczp0GAThpYHI
tYHACBNS4j+KnYw69zmq1PK+EbHL17/P8o3kvGcjuzcb+4+9vBjNy9lt9gN+gJFfvrbj4OvRruKP
TG1W20NPOrxnojaQWGMPgkCfJLNTbHMXmioy8GnwNqXlzYFEhnr4wCTbYXab3u5D1bW3G/samioA
y2QWgbTkLiddAJrO5O1Wz4brGk8MsIIl+bTGUMSIM4cFN34zicd/T+42M4oQGHSmM3I5vsgo1Wo8
RWTy9GFSKfmYSigeqTE/ssEUXhRqM2KoEFgjh8Y7yMsNsP4a7ZmcZlq9KeoPhJrCw0Q70BshJUKd
8h6yzYT5TO+inwLYXGfAyJL0BNhIZNpO9Trbo9yZJIiOQIOmN7sSw+XMrtN7l2wPv/7jgoolz08S
z06hCdHVK1+A32u+poPdOMN315lIyedRv83LzP6aE0NAqICTP7lAPnZfJySNSa6/9Q9MWdcx1Z9U
R+lVmlnS5lRYBeQ4qPbShKrlzdAU1DWjo8gyxRU4rsxGc1ELJYfGJVCT7QTP5bbDEikbbfuKUpIM
6DzOkRI/MQrABhcnoUJpUsPxJhsjsoC8yNWYN9Wd5C00HiJLm9B+ZjwkZqXC4C9qa3QDfFSSkNBO
6Ro8anq2JgYkh57dxYYkq+dV8VTvtu6vmHcbEosNYVndHS8w+SibPhnSci1fqNoz95bGJxrbRHFO
iUdn8g3Y/acLkqWxRIH9ex5Hr2kXdJTZ+16xKnymSv3x7HwMc1NtRmY7K1ZPLHCrP7C0fyxDb03a
9F9ZBz3fm/U31XUw03ZaCPBl+lvzZiIYV7YHu/6GRkmy3gdETQwWI7n3nsNWHxCf3kGmeA0TRIx8
kwfYZgUKm122aDbKpp6D9C+CYtMnztyJouGKQgPDJg6PfbYeXr+nI3CTjnCM0xSOLuXisftQ6xxe
HyI5UZ8/CwHZ3PA+Bv9c6ZgL+r7BN77nn6HZwrzFehhYStSABrrhcxbYoXLb+Qkeq0j8KA5z1XzZ
Jsc2eTj96TtqjKererXZrl9BMv2uOPYeKRSxawTUz2WxvF2Gi2f8degY+CNnCWSgno2dN+cNDO+c
HIhTOSkh89tsqaRNCdQ+C5nley9+U0oQm8r5TFI3ObwXyYG0D3QZ6zepN2nSOwPunDHEzRov6UBb
PgNSTjadLWE9+4JGgGRTl82bxQQoU10NJh2VhbExXpKlMFsqo6PJl1ooZsdQTQoIa2kC9xBK9DGB
u8LsbR8TaRkNUBiNcXR7NkggexQky3JOBhLxoeTWt0j2rdoJCZyni2wMZhVWH+77+ccGSgEQhh1G
0adXkk7ueFIQBf4wLXDt23TTL6rNKxovj24RvCzIZO2jy8QmXu8HNJIucXvcbvX+A5/pSs7LIglp
fWZ82zyN0mDMWI85KTHkIajc0fy9oJw6z9bcQUf+TbM/+8+EkRIepSvGluwGl3bGMSSJHgExAGsA
SIj0x1m6suL9KDm8vPEyY+U1Eq2Py00hJUNqA4br6wDiB1pXN1iy937EhvUG5N2qAA+U8GTNP2g2
omukvxwYpA/IHuMSd+AQ4Q7LTUwezCg9Kihk3eHpbnWQfndmR411iQkcf+lJUnD+HhN5p/rHsLlC
tfFZNxY8vDhwtLz+5vfLl8ItW0FWjYnpwN87yNPM70rd4G6SGCBXp5z6ESeCVPqPREHE8ga9Gafk
Rh2HxCBDo0gM/nPbwYSQFaLy1sFXh1XBdOJ5Mwm21IfYZhvV+o88Te/iHkUxgigqBfTa1LQ6+RXs
tf9KMF1EGZOkK6mTPyoQ1DMQYFFk2KZAUD6dyS2TKSJAw8ND45J5+HwslSG4tYtOLATqlAQdioF8
kf9ZD86oexJaQ5q3yduB+pYMeYvnRsqMrAhZv77+rWH4tiqQaA+Txq0Bnbyg8i7UMZFnIHqAWamJ
Ae7k07gOOywJ3iruC9kZ8DQoGN7/LUSSJD+IVNyFpSE8JH/I6oiDGxy3QG549ShSde9Q3ZCRqw7U
i0RyM6BYCnhmS8IJ9C17+3+yiCSJANwyN0PQP1iUI0nykIImIGwGNl4zEQkoBfBapJoAY5FfY1/w
5Zk2BTm3ZmW1TXiQgP9TrQeLRAmHUdd3o6otEKXSSCcaKSLSaORiyAryxV1tkQujSCtogWiUQ7kC
dO2LohTjtIT4sWtgKKjMshas9JQogfyPfK7nA5e0GE+C5TmSItQg+6ZpBjZp5gGKDA+MUiQgQQAj
FtwBbj7r+CAvSP74gKSJLCBgAYqDIxESAE7lv2ToCYVIU4LIKA7Kle9CAAQGCAQrpXBRHyRdkM0Z
U7ig7inqLDjQVLmArohcpjida94PtOSK7fuOBHqol1sjpCxjXJkonsH5yilDpbye1FMAV9qvoPxT
Y8SGPFdRW92JbNY/VC15Na5yJzOGKYVZ2atDiR4HWfwfO6wKWAP1ME4vQpqTafz7bt4hj0gZB0md
w6ccySvSEbRy0Esuyvw8OnIMoJJMNntBCo+N4PsA7Aw3WOzHhV9w02TyWBBswDi1+BiuBeX4RE9X
jNoFJknnNUl55iIduG2WCdlk17qDRtUGp5GqjM8yytvqAGiIz9H+z4L7bLeozSVTjre0oPyOqnrM
e9R4BxRmmuANPyRpeK4pSqS8GakXYFkQDIoA1OH3fKnf8DJB2/0CEp78ILtK0pXa0Dml+Mm9Iqs8
HB0DHGseDmesT+XXqA4cot/AEPeqmAx95TJPDMKbGaFmxVhU5Ogj0ohdzClS9uMNwR2VdxL9hHtk
tJEsFTWwJfomdwDCh1/TbkfSPj9lb5cpuQ+wlIJzywBDcZMEKOsITv0FRaaB1ixpXf0ZEK6gHNl/
ouMQV2t0xoci9fAlfylqYnwLz/xbkOMXIR8bJHQItQagZSSlSbvzzMghiSNOLmlTtBZ/U5Em24ky
yuE1piJ8PH/2yD62huQuEiMwG3BqmZXziimEqJt8w4Bcgd0S4BygcTS58TeqJya8YyAe9uAA3JK2
BDXO4AJDPVIvBlStTW87gV/EV6Ik8bggJNXyeOZ7qCRqtnDsAXM7QsfI2yZQTxr/jhBGpJUnY4IA
S2nikYuSDccKZp8NXXYxqfY7fUFQJODg8z76kAT+XCwNeo3RxRSlZHEFUe5HSDnYBySWRatD/gWw
nh9kkYiPOpw9kjrlnJIkplEYiuizGJKZQF2Q+/3NCw89ityqMevGOcACNRFXJAnDRgsddFBiThlf
SFLPKbdAAPFR2RGTC3ksrIa0CYPBbC9Nl/5yn5kFOFfE0HEbojq5GNuHkIAlmz0WKdM7DSJJ97Yj
40SNZI7Tlse3naSY35ib1Kb1pIrbyXGLdvjGPPV911vj/7FAwdjjGXIPaAW+7tDiIFG6e4QcFr4D
fQPchiLHl0qZG3zWuJrMp5wqqLq4ICcvRIuIdnhi3w6ivMTJfJuaOwofC5ZTnlI0ilhBERtTxGB5
EcvPunKAhxKTUukkDmYxKFsdqImckS8hAcKoCFNaBeOY7yri70oR8KDUO07zAzkSFgm3AyaSxQM/
FTN/YD+GUSfKO3dRKqIjvRbVCGKP7IJ+xgfhy6l+CQmnyLpnc1CvvPO24xk42+wr8VSobXlf+cdj
Kly+L0IQ3scfzCoWQ83t+8Bi+Nkgp1vLyIFfkeECEje2mRTCzohWCAQKGCbYmpx5A/SvC0vA0BZR
YXm7HY1qrcP0m5qBHZDCMmxFM78BNj+DxwL1SOpKoU+KgfKi3jdu1jQyFDSvFJ4Cq3mx+EI995l+
U1+9e0zx7hqXEcJJ62LMSlIhN16Bm9P+0ZCX+QAuqPNUB66KgD12SSMsEKUvenhobqOYRJ3pO2a+
GiQQZnZhemy/MUlAMYqB1BWFF5KJPBC5PUWzMJxlz8SWfH2EnGoNTYHN4WmJiiTdOZwA1kkxmUNY
07r1FF4d8SjKMoUCJrWx/wL08q8Kg63HkGKhsfLQO9OTwhc9K7NMYc9icie8LKJwRXkKf/Fh93/M
SBClN+S/udkihcaajoV9pNSjMuhAMTF/mBtRoVEczhnIadSWRhcG/TsDpqlawhgFgGzQmZRl0qco
5bCtlPJoGaJVSrgJA4s0jIbqqy3Gs4GXpRsJNAPrgHcwtvsNiMPp52hTYUVrpA1ctxaSPn5Mlc7R
CHlfYEcd7TFrfrPn06zg+6ztcuTQGfIiA1ZYbWrjCfAplBK5eVHaom+IqXyNSVb0xjR6TWe1RccJ
9SXqUQJ0xm2xeNwWddyaHmz0MgW5xuKjNde7MVEd2ItJwN/dDcJngYfB/VMUpiI60KfjajMpEaHO
Log1Lw84JzsMkoZBoaOSViUuQI0ZJYNbAmUYJGLsIg0EzAQQwsf2eOCzeQaxaJ3Tah7rw/4nCI/7
bFwWTPxN2xktIVTAaAZCDrHcJNRKB0Cvyln5dycooKpdU1GkjAYsaFz7qBr2WjgxnK0pR/SIoFEL
oC4+hB/CRo0etxhpXss0r2YDhlY2tJQI8zN8ONKDnmSzDbUzBb9X50jVBJdboh+u9W5j+4dFffoP
AO+59fgtftr6KMNmP6kah8blUrOV10y9T0djExK2180Fyyow0EzFUBaj4/SmOBJ5liyHDtRs5KCV
52n8KLakHGgXHr/t+k4bOBRpokVH+s57MmjL28fKKOaGdTpPQEHpuTb7tTMpdfJ8NpRc1givU5o8
6cdonZy4a7SggF5mPjY6UWBWmtMFgh+eMauDFpWovwB73xO1eLZ+MXBxS25YxXUhqvzk2OzjL7hX
wVMAS/FPcOyGMW8APgtkezk4v2ISiYRHERYQcyq0JcDDf0EJfOvcH1cBGF8cSKfg4YPrKg58npiF
ACkFpga+4AlMgrbffxgKlAg4gsYHhogrcsfZ7CJu/Xb5bBNQqzRPSf87HKN/0J/BuT43sXaWUqsv
ICFYjv+xQWXYUahEOW/VGu+bLOQeC0GvzuJ5AFUd0dnR09/cPiEGjiQXzsJ6+zzIAgciDYEuKBFt
c9xOjidyxtrxRv6XwCiJvgd8t0289owNRQgexgP0wfY9F5g/918PwytC+5MeBXdFUXme0uwqut14
dGJD7Aa/5TmfYF4ID/GwiRaAnmEZHuJnwORpbhMcEOvhzhE0yOLxxS0wqYjWgBBcIfqEO+fyLCbh
Fh+W9uVZWErCBp6HEPgDoeyEcjLAN3ZbVPEJvnIRmMBAI73t8g7xrCVgcYowusCKeTbavyNEG6LO
RKPFloPtda33GUa9bPd9XD4jZHlS0iPwmHJ1rBr9CekB4BSDSkbAzIXL24/e4dMv+SEu59wfT4m1
LiLBEYCywGmnmMj0LeG2VkRvsFWTMCWuBNnAGAb8HVw/nFiUOR/DH/lShTOB1nMVfNVPSKmQ9yJR
WH9WC2OJWUfeqiXxwxlkLQ40+plNpiGzn7h9DBeyO7AB0Jyxg6COz6ClsVoEMIJWQLiK7BEoESaJ
4FYDLiQ6J1Ig5KUzoDPpeBwMLMK6p4AqY+/AQ+DisLrfCGNQtQ5m/EvP04Q8x+hAgyPYpIrYZ0y1
X79de05JCwIZu9akTRuWakz4GGp/NjTG8YZn4H23NXoe//3mR0uIGBghhst3NZVFDJTxY5zWn0hE
khSgGbYHBFEfwHspM/7CJOkpAQEcJfa9ss20XmYME+w3Xg+MtHm0QOD+4PukxlfdOKOLJJf0kYYR
HZ5Go0M+qCicSQx2gpru3SF3xMiQV756u596UDVmgV+OEmOTJhWlnTHFIRjdAHwOzYoZRVNOK+HD
fWzzN50lPyZ6vc0hZzI1B2L+uMHk5PeRUNer0sVP8R/trEmdehBp6fpWXW/JHpWYldMEJl0Ic6fy
D746pqoHowCWNplBEM3s+LPHLxoTOJyQYxao4teE9/WGk0KdwVfQQtOE1Py0/Wc46VfLh7pkQT4f
p7tvyu48lheqNDlmECGtxrSatKua2KRa9lVrRL0S54gx97A8QOdngtp+CbDkjWCo01GP5GI4dWIc
E/IE90rBgGsaS5t6yYHqUiulwJYY5WZMepA+vgXzhL2BfwSthbwCiYQBQm7NjN5MVC1rBdcSUN7U
YnIT15UTux66leQCFx+QGbx52IhODF6aFjdX5QZVvsRhs/upMxi6aoqPR6e9UTK4Ca40OCDS6WO8
bp5nOoc/it+ktCzZGYPKawulQyMiBqTG9SASJMWEYKGq0doczCpC2Md7Ts6IbKM0GU1vc7qZVr0t
1rLwP3N5Ji3ouCNdzG+qmLtnra7//H/OAMeQcycOM2fN/S160yrGfcHPxqp+5vxuQDxFuIUqAEP/
ps5AiA2cbokPLWYdKFh+2E9EKI4fVt298eY9x7ejd2+Gz/KNCJVv8F0V0KNYeDA4XzgB7RZzRA2Q
TxBvYomAOPEFRNVbvlJckawUTjLwJqJL+nwioSlSdItVQ7uVURoxUw3WMoqsQNAMtDraaxiPY0wX
MRZFdtKX43hAcmfPt1IvwX2579SNaEJWhYfGq9mLyQ4Cp4OO+uUCYSWcSMriI6GPCHB5bsCdWEAc
eocmXPLOIj/2f9SJVPAyKaeDaMtzIdET+oM0FjWqJVtAdzT+8A9CHlSPhU4lyJAYRKlzCaAOlFPw
QFcjuu9odBPZb15Ch4ugipI3z4CSp2h5FvDELQZLGBGScmwLMUnMetMS6YguIZ9Z3HP6eaIB8aFO
BppHBHno/aapV25Tej5g8Nsn/tOpp4wHWKV+s5BX9IinBHyaECKwjwIyGGMZ+RFDRboRDqAzC43B
v4f3kEZNUws+pdGeewK1uwRR6OYgiQWG9xW/59Ke71YXjznSBXxYQObJqE7JXfs4FOO/wVRacLOE
mhgx9ihqt6pHYtAFqut86A8Q9hggGI2FNRUgij7LlBw9UyVBl/62KY1bFCUOSEexRNi5M/Kco+3o
LFIv5ErD45QcmS/9UbQIr7zCgrM5bI26+LkIEgtP7MTm8ANTlZb8nuYYF+SCeOBvjM/lvSj4Q/bH
cWmi3vbrPw+sZX3m+DLQiPUGv1+6uYN+2OcURkFVTGkniF6R+Ehvy5Vpv0EzKES+Cy16zSpb9tvl
8dQgIegM2cRKJDg1oGdqnRzM0ehNxaNo9hCamjkbkhz6e+VvuEfiWXKWZvvbcvBoiEx9qFMX2irB
34I6QE8sxgWqgKg5mgSj2byk7TUzVfPnclAm+EsROQSjBj6Vc+9a0JtqK5r93XJau0/25ukz8Mh7
kmsAY+0/bOJClxkiAuBLFYIh89YTsb/TiIzz7P/O+KufsxwMJz8LeKepGQA79cRXKVIkTjnd3GyV
9mCKl+4oIH6xtJXE9bH5aCSvdpWFqVLjHUxpZp3fwrGJ9FoJXWfMmqQ3IjOZs81CJlZKf4go4lAL
MUiyWpkJaHPKESUZwqcgkQBAbROn0e3BuPjJ3xhs7tiEwnb68vH+apcrOZDM0YhLT5h7DyHonWgr
fp5yTVKIKFLp7xmjUo8rNgI9iBbHqUKN4FfjwKBShCP3Mx8QbFU23g+OHJ6aBECe3DFI3PlxO4ya
AxmmhSTAZst6Rq0/SFfdYaCHX7p9FcpCjWhRoaTFieeA0qxGzX6JOqK23FCGBroVVv6LFFLuUVem
ukwDOWDlrz84g18WnAqEmfi99ZljhRCjAhGy+z/3Sxb4AlwuNAKNPXhl2AYHCvcp7xBHqKSvTbSD
8QcJwTFBSGjvnENcRKrGUff8AhuIASKiQAngw5DNoPMH7+3fQRe+LjZmWsToMhIiNMhycFdA333u
hmtyQ9goac/6pYcmJg8wOhN4EcrjfaFiAdXyxXiJMqgAZcG6f000CzaYMIrz0KLK6ZVlZf4dCdxl
9gA1UsBDQTa0Fq4IG4O8TgG7I34knrEDvFv88XlOPEvcZo79kASaWJqUpBBkPdSA//mZwssT/FuJ
B8gVoScSAZHOPaQxNCMuDh7URTwGP3Bhnh19gWcuaA8Y4W6oqYOzip+LAOCttkfRgQkfpIJVr6xh
6rS47WArIBE5oMCfMR1TuO0UevgFrjL3zzMyjeImph6KNDy/xaJxRZQ/V8RoyND24ZFQ96FAQWcJ
hRleR9QWaGP+RzNHdFwh+YtjQPN8hI/BpXim9MDSYka5TwreRB/1VngF9FgBBKZqgubaku1AMPhe
vFmiR9qexO0hTxgZQCUiU9gKX1lkIGn7wuHGSH1zW22dkoQHiWCGxnZeSe/HaDMqXchZ4YS1tR9y
ApF//BToXvKsmN87XcaO+pxmynz4Y3Yu5D1BQpt3ftIIYbQlFLeSHEiSq8jhUZmTX+g3S+l4lX5+
NVpo7V89mufS5h+RvTUqw4bpsfWyq/2O3E7OYOfJR4YRhtnHdq/5o2bBDxqEto/pkDF4NM5Qaxzi
zJgdDRPvmdrtpLvIhVtEPVVN3gTcYYVxfTSbhBm0A2hV8vc5gVa96lkeuRiEW7m1Au39OC4RnGMy
BEo+ZaseuS6TSgfoxCAHsh1PN+iPmSKhM/ukfjBsziQTU6qUGhbalj0XcXYJxTEZD763juF8ed4m
nCCC+R4QhI7ZP9DT9461XUs36C6/zoPCXwZMcPiDjQ/qJRl+4vQC5zdIYu8ObACyAypTg9Ooz0F8
wwrKAHCO0YTxlHCHEyncBm6TQVJtZD0myiDOVqZOpfldMwpgLJBCFIyfdaqCs2kP4FUgqllpkp2R
O98oUCRBOv4DvEXK+UGz4u8NP/MIePbIe10SpgRQeuUsHd2cc7VKJP66T/kHyHb5dsdxcaIsj09b
Bj1wKQPjka1U2S9fs8H4r8usWxs08GFo8+900P/rbrryPXXF7Am19ACdouhwarZfrxjZEo1CrU+K
afkfSXe13EizBAH4iRQhhttBoSXTGm4Upl+MFj/9+dondtfhtaXRTEN1QWaWbVmU1V3aUTi1tsZ0
2pXM22pqzVp2K6Krpdby/d/iVWHinFriF8G9KPOzieq6yLUl3F1CRh0dc34Z8Nb0t9lfuwXH/+Xp
OK9qyaWP0zGS7Blfvm6P9bm07pqkpqxdOVkcpvF1llWrbYHT8kpiv1OuDa7s5UJCmfY01YhrCKoK
grHFv+X0pzy7xq11pkC7qeXMUH0p/SnOq7a5s/XJW3leScaqLNPu6tYXuheWEBm7bnGWBSWkevu4
f7zO9Up2sUu1W5bq0VRp0y42n0p/vOvGURVwLsKtcUhJ4Y3nw8JoNsOWmfRvzb4F0ijDwUMxah2s
TOTwLUqD9Vg9v9uXM4cbGUNtsH0NxmxFgWbbDXkExaxSwE1Y9iv7MZYvo3aPos+KNX975LQlGarV
jmpTuMK176bni16wXwzPauBUZDAm1CH8BOP50LPo2chr+XlRyxmsq1NUrHAekMtRT+Nzt6gIg+EN
xvV3N8hy+gRqY81q0Ga5ITMF+nHCBrmeXNOsNpxpGocEKzTwl4Z7s89UyrqbUz6MO1CDZVY0hSwG
Djmtp4sC5S5VkavwP0h2yh7Sv5QROAeKcCiLH8LozGodmeLN8kn+fiMvKsLjYtKOkNm2qOUXPW25
V9uQO+uI8ov17qra2RNGDJnNbWbY1n+ZDslZYYu3XZ7lLVt6IdLti6/7Ru4oH/9OPQt+euWjUNg8
MfA0weaoDwut34n98BTKgBMcFiuvXKGPBQp9+GlNzYVUH7hz/QYnOJQQocjXtonVkoVNt9pdffUa
soHTb7mYSWNwvlU7a53j5+SHqo6O1r8gHlAfVBscz8vbJFuc7xbHjn7TtcJdsRzvMcHro3FjFlfN
SnP8Nl/++730rqv7A6HHx4Wg/lh2xhGyay/f2cZl6ZWFPx7vVtdvO86+4jznUuZV2ljnSooSc3u6
ttqHwuNxQsgqPcw7YEIir/msLaByxs6BJK+9y6Q3aTdl9PUrDBS6sqT15e1Y69Q4KWoPpcH1q7Lu
XgPfyMavk//vy682OrNSvDGkaY1giVVMR1qxqF2mnIUHDx8ikyCpsxpqpf7H4iBeZZ641NdWxtkJ
6bO3+TkAH3sT8rLTwGA0kwWJ4ekopPF7CibIeboIJOVP7ogwDdgq/7WALk6keba+dqc5j13k1HzZ
118ucBibBjbg6SCZRuGoSDH1+VK/xlzcbwa8SgOgmdmGLKYJ3dB43J1Ge/27QE3khHurTeeyGGly
+sz5bB4efxtDtWOd4z4AZIo0za4KZmABvCIEBaEl54XrXAmxzrn+XliIKRGzf6q3bxoAuj7qxHi/
mofkAHUyae+D7qqfqjPHk5A+rZ8CCWYsKw3BeFHjEJjrFFraq0bO3vabh13j3UY91/Omw/J8oMQc
syrVT8nQ+TDhiy6fb7/vyoy45ApYpx+SeHy+nkNw27aNhGeNQe2QaZWpPDCfyt4M5qETAFOyS/f1
Ea9OqNR6m97zyNlDizZFQVsVEGL0phWhqTSERCaX/DYPIYHOhry1Ty6KxMFfou/yfFE5xIOAuNzc
b5LzpqYrAizdenBZ9krzn91yeKx3GhVmkmCRTCIu8KS7VxCv2fOrJ9W3iROrUDimp2penz+UQIpA
OzZ62VwRITU56NcKAvOWu1IsLseHXa/xn+QYhcHtG3y35MaSGt/eItmmjfMTTFRHBnzzsGWtpOqH
HCxCGbZG5Tf4iZOgmdgYTVaS6de3dasUWfB0wYNTNtiMJZmgBX9W42z/g1Z3fN9Cwc2ymozmKbni
CTf1r9wUnnd8roCy5/vuJZSyHR2osTV+mtvo33Ra9qsX2OZNvr18jKs/9WW2qqW18n1Lbew472sx
VLq9Q1+eNBvdvM6OL9D41zVntw3Jul214ZpugcsNSI1WDmbNAajyDnszOeS8SQ6xOB8eTyM1sHXh
Hw3GqthqCqQEeqU/bmkbUfxdfNUWvWp9oK3bdiApYPqOrfv5rj9/n+mRdZIDHijzsdvr03A/cc3P
SXnR3W1etyrOoYntbDj+LHS4sZb+gbdamv1X/VSerA9Pdlyl8G+zrev9wVzO/tNQSt+U58Vm4Fd7
KAiNAXG6FSC3HD39jUKOpxtKeO82MWGpea+MNCFLIdPQXYkf9C8AqzsmkMzkq9r7SKT9cbfFsuBu
wW+uRl02On4cB6ZSHbyvmEz+yFfYPYGLXY42GTZQ3N3HK9j2R1XRDIc3we0lv625H/cC3nAcdcfR
28c6ugscIp7I3SR+fkRXevPpq6T0sQI+hmt/Ot1bYAi4ifg4oAw0Y6MlFQhihA268TbGOMH7Hfe6
8XOcHtJ01LpP01beP8X7VAgA6EqjS/1SwQ477MLiqc+L6w/kuHB0PDvUYeRe+WF5E0d88Uq35g0O
uZIqVlMSErH2xi/duBJvkm7to9i/pDHQJE5YPZsaA4YDQpHj4SrxBy7I+Qn4UeWVtsMHEkHs2T5U
FaIPf+ftu6J4/pa2fnywMmo0e+16QTf9/2ViGMRVYtwlZtJnli76WKbk56KSqwV2HGZcjBrWCa9o
byA+cQMiFfPOJd/6FW0PNx6uDBqKtonB7c8e8JIXH6TF/AErJ0RjmNPuh4Lk49+IwsRvvMuS8Jkb
D7ZMH4FVwvDsDdu1cxxtqHqIu7DP9jGS22MJ46QcddVNY4IWc5iFSZw/QhaEB/ogJRAdkaLLSbHv
Nct2EREsQV/edS6pTnHRM04LdKhuptbHuVNBkqnEllpYeSh0vbiUht9V0jt26ileU+qpZpC2YIZ3
fpVKIITPaHRLqZ/hxxuGKaDs6g14IkVxeeLTv07b26i/TTU/APcusCQCqU4BYGaNob6H8QrTHPCq
0uaerWamNsS1ZJPtoPj5+dG9t3QtzJ9jN2QdZlauEquHXraBwGtxePSuGdU+5WnahhYo3C/6hx6t
ihj0M5adiiwmnydW9Tk6vOYEi+WPfkl8cGjNlgK3wu3h6fn6mxRXAdwIF7v9qHv+VVKUocPQ6VW/
Ty+b/L3z/l6Ihp+E4pNq/O7sTyEyk8+noe8ZxOjpAfLNrr0mF/jjjU1YNti6NKeB+VhDtNxGd/2X
0ehrVO+sYl1io2YyTiaRt/nHpUp++lE92SV6hkUc7Whn7ASefnLNIKHjt/DjY/Jy68p0xLD596e0
kdvPNlmEfBStbe3H/gfwtKQVTHNSjPGFEr23oksyvCSXpBEVY415KCVd42NarUUqzcNTpuqc/qZ7
X/Hm44r3wg5TZKTAJ8MmTSCVh+AV5f+oFEy+lw+/T7QdR8dRyQ3oso6M0T7qHBeFVu3ROdbIcges
sA46KzMeYHoGTXjRNVdj+xhZoVjSWR1K7ibfq87en4sEInLDh+jBiDyPO5VkFnU6jji3v4myQmSQ
W5EJcGD6d0313UlJi/v+koQnvCUtM3L5e9Z3/IDo0m95RyWrZM3uNd13tFvW/asV7e72nY2rAh/6
F66qOVw6zi/JtnPq76yYLPy47Dluyb7j2l4IBRDLSyRuOybhYm5empFxDgy4YvL8bK7N8T4qxaz0
h9w2yDaKAOuNA1SJpw/6Q/rhOIKQ8CInVDDsWUMGD4Eu8+L0kn6Us2l7gTWmcR5cQrfxX6t7Sxsy
dGxpNfvt7At3x45D4mkLlH5mqM99Eo2j9TQ/vxw/GyNz9YK9vIXdgsLWcDDd3bLqMb/993uMa2qP
j6t4tI2sHrc+S1oJrt9/0PkrvBBZ1X+t+yMF8mN0/ip3ym8Co3SajN48K3t4kKS9/GzfKb9JVmvk
MirFX/I3g6oDKRaGb4ImCnH0Wj2h7l/X5FhJkpmAHKwHxtRNaGSK8fDiz2nyCcUSn/MrLsjg9/4E
cwKBq5zc5Fkk18GiN42nsWxaPPoxl9sMYyL+jT/RJeOFWbcsohG7+wGbV46etUimGdbFUYoW8Zfu
v9HoFL2sMV577NYd+XQAlEBsDqepQ8Ph69hj8cuGf54i0Tr04g/cTudVKXZ+Kbc6Kwu5Mk0cplOS
L2d40tJz/wUNeR73OH/ROgHAcUvuLdrTDCTHku6zQ6aCnlZzudyu/Ixt5cHj/6ZuknDg/dqkP+Lz
hpUDM5TjwXSnE+jLcJokz+ra8ak76eRfwXj+ZqfoYRI9rTQbjB6Gu2j4rpxsbb4PJ+Eht2n/49nV
Tvlz20F+94zeG6Px3p3iu64cSdL/YHXe0mWUH7Ph8Knz3ukMMqjv0XS9eJ5sqxqSIuuVBrXB7eEo
K8tfPGR11j05IyfLqE+q1UdZDwZuEl2iLHvtnbJrfEoOMu2w3dk+AfvMjvH+75n/hR/W2I/fVBa9
Fn2fkoGXw2+/7tKjAapF5UGwTP4X9V5p2caAbVGwOoLCyOuSc02DVtp0C9OZyKxlMx7zsBGVvo5p
IzqyUG5tFw1IlnckfOJFZwhzzeCzfkpnURNhopwdPHLUeapk+iXf/f6rd+tdPeApTWTFtJxePxpZ
KTkMLanh8P39KdjvzOh+crX//lyih3wdfSBUBwciuAOPTucESzscttdOfFfo1rNu2NYoOBbKB6H+
5JSW7O/oc51ZrJNGdL273p3zuiVf61cgLCOsXWzHMMPxdejIGZYfb7nW9sMjntpIrqsPr+DXrWfk
XSa3f7sP/yk//malvPV8uS/lXErZGx0Y7/NS962f9qOaO418g++Yev70TQUgIsiKvBFGI13evb29
FfLgUd51fzsgVDjnpXT5cHf3d+7fOcGrVvsldbHGoJ6dnxC7uG2F/GqfAI1Hv/3aYPdFU+MVpMK2
riZfwoHqND4jRNajl0vsBqPfL5pGw8p7M/gmQX3zkqPaStvW/+UvFnscAZ9H2/b0E/3xzhBP0oef
r376Az5MEaPduCuknVv0BE8WPV0i4lN5IdWCc5A/MFv9a9a/fM4ce+Nc9Xh6t8sX3ewpnKCUH2FO
oqd18v65slDbq7t6t9kNR93xv3G+iTbRQMFcNMpe3+5lPqTuyk74S/TUO2SbFC8qOQ3idml4jud9
qfmgstwt28JtYWS/Fv37V4t61ELR0bub9D6cSQNrMHt/f9d6p110YszaQ21qowdGMV7FuYlMXl6+
dmg9OU9EGfZ19JLn4nbz20yin46cfXvXPY3Uf+LPVm/YaF/vOoXIt5Xk89KRuouH4/tqfkpeX8v3
q+j19fW9yld4yL/ywnNQn65H6fW17/Nqg3r08zPrfIXpGa33UW5+ysOXbXqKR9VkdIpfvk7dKF9G
/a+ZuXwpPyqqJbN+P3+xu1I6FenLoTsa9b09KuV5/jWL+7+Wqhv+evnNeHLhvjWNj/jcswSiMG32
+KNcxtIgCAx3yTl2H8ucuZMC5TS6f2QuqT6kj91tnFAoeI4X2T3b9JZC1EcWYIDps8q8+ecKruxk
tOsDsM+xBu+bj8t/04/y1+W/5tcCSaj5OvnGTbysHpUANqsY06z6uv1XfC0MqLP1iYdn+1TKfajE
zrOCWoiDV/Vz+TNaOGb+zKLhYNhjujJC9tFrNhhmnSgb9ftW70XQwrV6hRTs9POfU9S4a8SRbDJ3
S+NMZKzCYPlvx6/4O+ZmRyBQoMdMA+/rJKlO0pZyofCT5N59rRZVh5POuF1L1/7Vk8CM1Q85LqSU
PBIIVN6vdnJdxLIutdnOuLf4uojUwYxkPZoBTu1rDSwJYOlP7EMcT6ftp/UDNRsYEHyGVbbnBMxG
YdRa94371v0CGFpeswtPAQdwfyllBzXLfW8JzNIIeJSj4wmG6r8zFpPVU8KkiSrfkxfCgFDj0tE4
EiQWtkCeyfWiztCZXIbAOodLpm9k2Qi+lB9qo/kgFHB/e6XR6W2qo6p8Y7u0Txts8RXwKt6pf25f
atIeVp+WhLv30vpjrLE36GHhDVYOdVhpUd6MorTTr0hyb26NqCZQyETDAnhQmVUu9EN6u5nIcSBq
yrrLh7J4oEuxBLxiFCwZZWixk0hssB2EHoSKsfQutrki3SgUYpt3jaSBfTzttkbXT7XU38/GN2Hv
h1/EEPFFp3pf/G9PMIFAWiFbrx2AHNwr1uSlrLcPJsZhwttAxai8TKRZGrQE/m2KAYmGlCFHsO2W
q9zl0+iwmFm64URXsAGiuF1Smd7lUvlz/r29dPytT1tJSXsK8IztWmdJ+ZfF9Wej02Ol6rTQ/fIS
65nX2QQ92B0FiENyblI2WP0rHx4bMABzvYU25c/aRd5OAmO6+Zxc/6sT5TkNTxOqe0oYt+h3+VyT
hdsh8zeT+jSXk5jrDXdAPoUqxPjOF6uMuzcpQLl2yvPncossYadOpoCs6phaZchkKy3KqIMJq4Oc
j8LYw6NMuRT4ZDmA64MfXNXaxZk0fbLZJTsNpN8mx85h2oF2nmo1/iPXKU9O56Iw7ZZF67oZpMhJ
VegsWa18W22GKuU5JCCnUu3yBfW6NPAYClH1Argb4/t9tnrCb7o+kd7RFBVD+Si/mrviAad3uUqB
64/jPIBt/oQVZhsolrhSjGdcY1sUXxkq7Q+CgT232aZzEAaFenlJHFKp1sp/k5HduP2P5jHe7fYW
DAtq8P6/62tLveyfqL63QRNfPq9eNtAGk8fSjALK7amk3AAyUF0NtuDzW4Lr++fK5hbNm/1LkXsv
opv3dFZK17NvVSHADoDxde1uqi3Krmv5Xwo62fb3csvr10sVLqBj0046yjLjX1pzenpqwy37X31U
/Cls+iqNILvXmvbwvdYIhCNUrV9qoE4e6LR79kyKHNvtR4v2wWXwCO4iqRky48rK0HZnFKG4Nuop
rO2Pw4Lk9zZ1KYAoxWE8AzlPxdxPM4zuNZfUmpN7fy4qgbe01BsnoTSN7MUXv3Zbp/ZqWiWLvlgN
ykoSteGxWUrpsi++FAT2Cyb6cboYSVDvwoWSYm2gDxH+2hMcrdGZGuJNnU2qdnTxsJasF5VnG0y5
4Lh4uk0epdfHlXbFi1WJLGJpunz7czu1a4WH9eXpSg8GRs0wnxZc0zYvX/A0kCVWoUe0OD3PrOP1
jvP9TIGQKtfia3pu6w/j8sqlijOGbTIcL56Agqb58l5lYNdSKqJ/mqvh++2ilUGraCT7V91fDlSC
zzC78ojHkSLTgXBGdf84vj3UqsmUmN6kXXgzd1YajQaBSDJ73J7fdnzHgZtaQtKsMh2IfCRzMRXh
QEOoA8LuXL5b838Ta/lwNwYEuFUe4R+ry4FaA5DOqvjJailJ41xd/nk4T035ffMgqT/NrxedmXCP
5qOWFsjutUrStPy8p6uiTjHNW/tjqsnEcnFXnr4tWvSfm2lt3sMNrUy+J/OhJDfxdSvCnBfVFC86
e066Y0H8i7YeIFTV038y/RUaPOIcQ1h4aJWyMTCO5B0Y6EovQT2KlMLW5d5CsFod7pb31tI0bYwg
q6ofYTQPiTIf8HRv/nMu9LbKi+39CbqoqnPFg8pG69I1HGxG6KSk/mgy82Ig+nRk/EGuF0+gD+qw
y/vCGfF78nMp/EyGFu1+/k9VA34rV8UDLFmZwx+3BtRA4b/60fKoJwL4k9oQWtZ5AfBqvs7U/942
XLTm/Wb9Oik9eHS0znGYLrXXcQ0M90GWWR0OExZLbFp9bHR80g6crNJpVR4pVSj867z31kKfJKPm
xFG0yU11d54fX9Qari+lK2jZOp9tacZP3FjowNIxbUdYTMXlQrtYSj3jhX0bLwbN0rO2wl5zu7z9
Vj9OxdfNUSMbaJnOiXWyOQ0bdJ5VWKb60tZAhJEVwS16nri0/CSYcYK+uq0fAvg5p6q0Pd1bo9PK
KTCIjxNwouFffYMlLr6sB6bGxUB0KPfuQFhP64f6HUi3qVblUTeFzPVYYRfaxWhIpxE+AVwJbgFA
Z7X1ZNVeNe4o93aGfxYackHA1t5O9xWbv0hMVsOuoHWuOCbT5wQFPg26hGeVUqKvbNV7WMnz+/LD
sfwM4lIo9UqT7mXS3Z7vYc+4y7qOPjINbtHAB0h78aVqENAPGYA/0pAxgJ9GNQh2x+ZwfP6oi16t
9jV7n/BWtt0SewwGvhqo6J83bfVloweu5ZAu99ToFevhQfTTWjiDTIIiss3PygLUO9S3NaUrTlDy
Wx+ECrUGQgp6FKfD8moydIrWaNzAp4HXFyBGDO98o/QfpghcdVMEjzr0am9H9TF7GN217yYARXT5
Yi8mdfeSTHbpuEhDMCCVTpJjECC1gcGyubgs4zUsRbJXAuK5NVIOSHH3AiitAYfyHGslWSHSVaec
Iwl1fYUfmF+7x2pnOaYfJOgDW5U0LLS1xoPgV8g1HKdmfztQ7d6rsrrRFpxGZ7ntzzSykaFSqqOr
Lj76AVpFKpiqoZOKRsnRu+bcsfOtyRs3dtM+6OTc6CIK6JiBrHfVIlATtjbAEdgoa2+dwFitp10n
D/a0oYN0Yo0C5AplXX4GuLWWuDG9HQHY9Q+ACDuHoK/VCUd3gm1dOKWBygoebozt474XQibrVE3n
o5QtVq/2xlGVyFnG5VS89yzr0PgLZETj9MQF6s3M+HA8kLmBMaA4tjTMoZ5+nSCByazfPai12j0t
s4QvstdPbUf2q3fddvlGsG8lydg/ELLlVoBLgWI+3jlU7ZS5Ujo4k5usaorX89mOlsOid1KRQg2R
0Sin52tfsXO56DEOnhcOq1x/N/vX+RDEgTmaa7ZjUjmYG1yPTvl4hylwXA1KMvYyGlAOzT6XDK4K
aHBJ3AS8J2CQqkq9kt/HYagyQ/SQxPB121V73DYVQ7tmYz39T4M4rCrABDbKMWXUmxCTPnE7VbrR
6P7vtsLpYjotE9jkc1ibEfKWgTV7u+0fTZVmvjKvqrdnbWW3FZXQ1KPbEOqXNsvhb/B3UFBuHpKj
9Nd6C/B/qr/c/JqPCfrzUo53tqZB10ILjKFw1sBMQVA0QKoZKmxPMAHlnc/TgJadD4yvFzjY4ZN4
XQ210QDpbkoMvm8eQaht7s2jCm3jR2hVPmfoZKwsWtv1N8djA5x9xrveib8v6ErooApCwae841H5
pun8ccdA+ApfjhVJ0Wa0/H3G58UJJOiMbsnkFUYbaA35bhjBP1kGr1K/WHydy7GxWg2tjIaUB0v6
1QiNCg1f7zb4/b7JxuKndefyKwWaaSkvSNeEwHFJwDyXwsJdpzW4fus01iUroTLhNsSHnCpoeJhc
XEith2XIme3+eNDoz7miAQwD2Af3bUNaoYILD16vdRDVzufsKjPBvT+nre1Dpf5SDg2pkkmFqx+0
PBW3GenAVRHuLvLaj48zt5cmx72NyFLfQxon1qVPgCPgFPJpsRhpIihv/8oruTdHjCi30LtUQbj1
Eg0szbHOg7OfyrTr2FnUllp5qO0hx5DO9hX/sFnr4N1dz5oMq8a8zGptLMRD/XGpGebf7Gl8utkr
3VHOQbyX9vwN2mMkEtSK4ZBMWK1Of4TTizn810RjT8pOAomyjy69ofp2fVJBhzK3in/HoXWctbja
54wcUp75s8dAMeD7rvAqHpBl2/aFajgsE+dIJdu2FEDB1HzY+dvjLR5N4rHWL0qzHiPiFjpgePLA
VCcVSCKho+dXaC4/oWwadBD4bU4vmNwQzl/abodYePkv6r+p0y3zxTjDIVgQOm12y7uuxU/sAeJj
fr+pdU67j822fcNA2rYRpwLFspyVpeasQv5dJfPRavjbWdsFTrO2D8TmxBRHXZ3sAvMdr5yrVW50
Uc+bLYaCfIeOR8i0tY0iQCnCVMTOAqpFDp997/a51bF4pYCA6KrARhEuDuvVut4Ch0UlZE67wKjW
k309wRZWMm5Msm1R6u/4N0mkC7wQIaqMrQS7XGnXnDvccYkO4hJfNq7PE1KUX5ybres9AVkkdGmb
UuhL410B+1UfOMauxzuzsah17BTue/33RXQ6aXYb0zYmKu1lMCnuDSXvoEqLdG1jG0HPuvoyawCk
f/z7wwCMyS4xbLfrUwlvgaJHq4/8Oa8wWvHheg9aad3yqi61uyYzLQI1xrgZGL3SNKRFRAbOMP3g
dl3HtkkFGfEW0aBQ0GFyWh1jt4YL5W3sBb/+xjfKFq+B/ZbANAXVlE3nLD8rUgAAjBuog87mwCQ/
PVtdATBQTFa1j8eK82hwrOegsvP2uUzPCUyjpfU4juom/o+FKYw4Y9hGu/q7s8NZg5MZyKbAw1kZ
DC0g6NqGw5piEzBiMXNVizdP9J7+1jOyKNBjz8nuLIF4AvPDmiaHgESDzmvgdm+VFjI1iUpgbeJW
2GbEqCxe2AXpKCH4oXJvdx6/m73ZIwWgs0n44xBhr/D3prP2/JYHJ1HQzxUtBjL37HwHnFP//P8J
7AZn4wyZlxoMRQZ2mlA/WKICIoDYSR62GJOYpPUoRdOsEIh5fpO5aY+f1p/jJ4L+abPzoziXTvLj
6/6ars/JdRkvm/FZGfAa/7Zs7qQEpFNKbtO4v/1vv0rnAKvXdKF2M1z1lcWQZPzhyLwuGsnKLwFi
XusyShLJK3WNZfj/KfvtMtjZvk+e+F4/dbkWiTNpNX/By0BjG4/eefma/Dt8Nfq3kVjolmtMKaxy
YigK6sp1io+Tnmzm9pbCwmwvSWtq8YUi2mlKQSUlOlQ7J/smOZOs1Mjy4mtjGpfmnUMjkfaUQOjW
ySXwEhuIYtKb9XI2kWZ6rL2AALfXyhwlFc9lhqysGDH+N/ds66T+73xXD9/X/y3fzg/Aciyqaqve
3SqNtY+dXkK/36A9RGzoKKy2IYVirdSbkckGVTZ/tidiJFUj2f7M/siE3RYju1iadDi7uK1KEhNp
iICGByC6djmZwafixzLz7Ict9cL7Asw+5ZU/5295D3pZ73EzoJiXAHFQtahGfA+NpTVK7rKe4ggN
iR2xm3rOyrsQf3EcWu8V3lgUIjgMWuDMN4ZO8dKg6Kh3GG3bwH82tRNqZd0hgbPLFwRUXcbTWfMd
DIjOq91dZM2AClQTj+TdGYEUYV6X+Mn6afVlvZbLDwVHxHVAZq5Z0H3xaUeno5VedAmxRrgom9gs
M8SN5b9wuFrrzaC3Y/tVAEtvQX0GNJQL56zfxugTBAy0IB1fvkUZ9eX94tDj8XGyG9qVcE1VKscx
nCH3XvwiVzarOAW6S52IxFTbpDXPbxsa4dWhNMlWJgf+6agZhXMVq/tBMMD1B5SUbrgWLa5yKbtA
GgY452mVgO8W6FnV6MYces1tV3hifkybSIdbeCOBgByul5Pz+/pk9liP0nQamHtOfoda4wc4jJlg
rIBeceP4wo4kx9ANEUOjODlCpnPyqFWXQwpxfn8JvRkFCdfqhyvz6bh642o7yP8CSkp9O1XQ56+X
/86h3ffX/NKhLbU59uoyY2QtGME/xr/W8vpBOkOu/822Hauyaflec9A6i7B56AW3nYwCBPzsD73t
BB7M25flv8054xUdm++Wi3cSgmBy1jMtJ9Nzs0u8YmP/XHhW4UDb6CBkrZa+Fl+lH9oGZMZ3+3S/
yyyxTf0ZSnIx4UTHdcrkkyBLbhOQi4r3usyFA+bNiSL7WfmotYTt+r9SxdX5JaFKaF/VD20iC0yc
d4HN6Sp6+lfbESBPrwQlYTmdWavsMBtcVi+lG8cuaBbiAvy22ss1b6NdWadkE3UVaZajxrYHt1o9
tCcImysMy6L48G3ZyAyZI8j5H/C7m07h3CFGdZ70T2fuHfqD7aZlrqWIa1froPrt4E21qizEvooX
eEhOhXsxY/hpK5Plg1te8q4EJF7uq4gOAZHjV169CoY5/pxGiVHQ38mtD3c+YWasNvuN8JqtIHUN
sWdWp7NuY9IRYDnD7c/ZF29UQ3Wzqwd7DOB43LbC4bHYdjj/O4Dgcq3DeQmvBaEqJATbaZFws+hC
0BZZ1u8sPabKT1ZOkG1WBXEMrmmbLsT60j7sQwc4/iKfwZItpzuNwy4/u0m/dW47veXfrVQ+Vmsq
Jkh/dSTWP5UP81NaNehjWCTRUVf0W5cRIld0OA3rrax4C/vkBtup4a4oWPahcg0ZLP4wtLc0LDSi
b/w2nP8E4XTzWaSnabsma4bHknPBOchBk0TvuENoZOCBat6x7RgjK9YkYR5SKZlWesSgDrgkh2k3
bFBpIU8CIK8+O7yWP908m2P7BH+RT+Ec5v3Tj1JbD7uxw9UymPwUKHRW14MD6weutlCt0qvKbV7A
OILqmjE2ShLu1+s/O9E320rPTYqpBBUu61IcdhGLGw6jK4t77LEXbLcBsdw4ckfJwEunBHCO/ZGZ
SbMS/IHFN9czEFYQTHxzDEDKDRWhQBxKDksiF++nZUpWba6FZyWH44ZjJNTPMygeOhy6DcIEBeyL
czdlmM+/ubW/r+Srb91Pro/FaSpOOH7zNDkxntjnQuYV/nonaboGQdnsApHWtPe1eOxXtqAZ1AH5
5UTadthHUHH68pRzetbVFQcoK3NPW/FsRtfU6OjCBu4v+5OeaylN5EshnR/7JKJH5z9bMFVK7lht
hU2O33G9ZfJ4rcbrbZ3Wiu3q1A5NeHKFck5rhhr17s3/ZuOOjVyB1qIjxwJQ0tbwvdGDFWEklisM
CvcYL4BDVqFkUZh3lE2v1+zcpBTO2R78OvVJl/oh9FmTP9X2XndXnkLn+VShkxtdVOMjAKe4txJa
mrFB/DcPNodM23+X1nYLydO8Wma+/N44KLtd6GpXuXYdnosu957dPVGUctOGpVIhySI7er/SkhRC
GM6BTik/paKyUktLxTYpGqqtvJ3COt9U4+ux64N4RGpVHsiFpvAaCho00Tcoau4nnbXaraXDM2js
1OfHqFbqfNyaSXWaXxQBCO21xD1565ZyqVajII36m5XLoffCep3Uni0ka1CQyYs1qcvKYF3J9+sg
VcalJfFNdudwSekoOvKvmjeSpdk9tH787FxJWXUxgoCxdunwmqGN+i0s0y8i5k53Knn0/k6X4OZP
FSvxMffxBN6TQydCrbUdEGKi0rbnyc7fJZ1+uRGbESNfDOrvEZeWZDnv+bdK8s+Zc771az+amk3C
aUB5vtnD4+DIc8QlHarNd8Z3kfGQmywC5XfLrFpLyVubyhsO1ileljrhWCi2JycU0qheUEZKwIvH
WODityvQl/WmanJbjaRDprd7G8592kxitzrX+pZBQ44PKb12KYcfx9viyxZ05/w/KNWtJiIoHD66
PMHVCDqZISA4tM/fBrgGO1dMTN3qN/GE+l/AA8thd2evPPllQHcfIfEy5XLyn0vMA0JqmnP+CEXc
5rIVxsp5JiFjaRX76uAhDP3aDZeTYVhjJOF9cpnsblyfytZlxs7emR8ySZLzob37Tdaltp0rXGnQ
ZFIv1zZ+k+8PGVobmNW8majCXlu5mVK/ZFGK07Cpx8fu79PuyVL0C1mlvaVU6Vr/HGHTuW0mFup1
mu5vMgh/rrEYoOWBmYO09jEmq3VJDrO4SQt6nR5KnSlm8rFfB0Xa4a1+r77OeFjNaEbgWbK4dWlz
G6yZejEp4jqr5Amu4FKvsV7s10qCweC/rJcMQlUGS6Yf++/j8s6BCI9EpeuQFdaaujssV4oz/eLh
6YpHA81EAXuT0vqzq00F6wJKW5ziU2XzVrK1x2ZJSIwcu2HkKvmukoSFvEmtaJNu78mcjIGMCinv
gm2ztqD6GYjDjQXJNRig6QSCLYd/fV5Osko5rzbbDZKZFwS29t7mraWHSve3MaPT22W4W/8tmO4D
fNRlpj2AXo65Il5rkzsXzIIlIuiTQeFf/f5ZXbuC5pedXHJHBfZqdIDsWKMJCe7FU0ZLEKozL/t1
MfmrtmeUidkZXseTTjTqD5PQ0ub8zU+fQqFBzquEzPJTJdfdgZW1JmwyA7A/PwA81S27wHxMipPR
9JrsoYPdotyMrgv59PDMDsicOSDF0NIF+mCA7DldlHiJ1QRfJKQWpYDIftQTQS4VLFxUD+ajCUo7
BnSDIYjmvbP2iYsiZ3IJg15WRwfKrsbbvztyWExmybiVUwYrr7LaRzBegJG4OGoEs9y4m1YAEua/
TE9rYGtP9LEMeJzVG30zdy8EWl1GGtFsWRNla4aNI3uYdflFWtPJufF0Q85t2glSXg9STz6lzpDv
4/oqvjTD2B92scNF541xS6sFo+t0ZIsgFOQo6MBxkCl42Sh27r7//ycSEVVmbeuZHlhj9rf9TPlx
RVOVVEVEMfsXbaY6p/lreYZ7ln6jOdf0w0PbiU417ree2r4svlVeLj6W1ioZyf+/WqUzPZVqEW/a
FB/3QXO1ZmdUsmpDaQyHCjuB4LbGPbJsxUS4whFx/nMxKs9eH9z7ShgiiuTbjsdxL0W6m86C8Hae
AIWx9SkJDj+pXwuI3od4c9MJmQz9fZrR2hY6to26BKAh0fjvdum47gFmX6+ifSogLNbCC6w/EiAs
p+vIYTY+uDIWqoXM5Iivf5+4+fVbtqinNrGDb7vsOLuwnQ2JZWHxWGIXYH+CT6Mwfl2KkVuZ0Ukg
4XEtp5WMb8u5oZp2G/DFTtPOfv8R3CrO4y4rEwk6C+W0Yv2tdeaV3ozftm1Xyj20Q8/FN+ailURg
uF8COieOiTY8pWbP8KP6bPgat+z3EPwV1kX0Ml5l9uHqa/+gPYb9Or91rYmy7h4/fB6OAk9MfmjX
xe6W9WZNUHhEQr5fLtP/EXVnTW1syxKAf5EiNA+vBjR0qzUgBIYXwthszfOsX3+/4jzcOCdsb4NF
D2vVqsrMyoKDQaKJfu8tL7FabRl8WQNHP+4mH+p3u1XC4SmbpFipjGpKe//sp0yqmnvujJu+3Kr6
lx9gmG7wE0uJcfCSLpGw+0s1z5H7Q+Pxnslb7C9whjxRXWBHSojZ5Ml3G9suJBPpsDU7q39I9/nf
Ab9d2/lqS08eTBD2hiLIXzXGxis4Dr3N87bLgWvR3Ey69fIfTJBs3Isg1joo9r0r6T2MEh8N4Q/1
gn7sS3uvuGVUonJGE5KNr15Xf0kjfWj5qAU5RWaqzK8onhp1SwtQK13HaABz10ll+r1n6IKxYjbR
3XWlhe6GPW2DrxUTrABT9STXY4wc7xFwKsE6kPE2hHNX9WuKSvi6Su+gglaG8SOuwDlSF6JaAopM
4R2/0JpqNgsC0sjw+BwYC7oMyaT0P3GR+PA+1FJ2PmkWA2WCiGpWK6aeqdAneCjZYHaf86a3Q6em
1uX+qQKeNyubdDIQ1WZ/DYNUcVYCYLAOwTb6isH+3pFxnQwUpfmz05O9Udg93JpTmdIP5scmPLfo
wB4NJGisnlZTRhb5ziIr4PoR8RlAUEF8+OdDAj+svdl6M8NAt5wWyJp+AZeaoRVbG7KnCactLx3k
Wo3k5JQOgGvxezusarpnFpqyJu8Um5WWDviHxpPqhS179VFOF99oJ4OilFZOznpbSEFCAZ01p62T
DSUcxWoLvuV7AJr8+nOPjvibMqlmxr1AGwPaf5wnIzLZNV6ETh99ElMoaty93OISZdO8PTP65tYs
DbX/diVss9+eVjkVAhas8q8Zyqt2S5ZtQZAbkwGjfwzIgXhqEogkqSsldGLarM5IfxBo4TcKUmtc
1yRyRxXnddFvmXcWto8NCnXvVb8caIWjtEw4EwzCbvHdT5UoRQGyH5glifOALTuhl6Leo3fNeimo
JVUsmuvy66CBY90sSJDyT+KjYHqqRLpTnXYlnZXrr5IjEHLWgHO2fEkC/Xl7LZbHSI319d0DVEXD
xkvf9fanHp4/jcSqDNODSkewui5aovGt0qm+adlH5CGjEB4iiCzJ4Vivm/+rcvT6l6VW7Y+NBLGK
Cn/SqU3DENeOYRcp65ANrsD/HOYrQ8trdUF8yXMENEC475KN7ugEEUjVJ7sm7KuB6Vyh8DjHZuU7
z1kDeK7x/O8+kSaqXlbXZukPWEdqa1lb9QStU8pQVWFXBBAlZTTOCGuDRtrReG7Z0QYv9DgSNP6U
bm3Tl5l3Cp3bEC95pHaeLdkoNZ0IJre8aPMI4uUaudLhn3G6jlnUQLHlLHb8R2UsXVVacMg5P0Ts
rT+XP1tWuz1pcYiexeSuWqWW3ka0FXatV0HDQuC6yqxEE6VvhD9VmyG6uz+5kXO1WVCLmdxq8sn9
yfns57ufOggOKrBs2fKS+MNnS/liaNNG2bx/tDc3k1Zh+rDXKbR8yGUHWkbMlb4i2tTy4zkBbifO
Vv6fliUEKfCLadgcS5c9SGfgFHTuTcnYP2NTsz31Y+X2qJ1Vo+0IlV3ae1fW9JgJSTEZsWBR5Zn4
KM+8HV88ud3pqd5o55KF2qMknzkqRbeR2hS7Qbq2171qA4L/4CExH3GRRc03frKLQgVvhyb1qLQU
BEo831LoyM1q+3+OO7XC9SbyIvwSQzLELgly0drlWHKMAk+15Hs8klKFpqEzNYGh+HjhaLOEP/xa
v+LL1PuHQVQWskAm3H/H1c8WoBTOdmy68cKWE4om/geDpeTqq1+b8SL7pLUMQbSkAZSoRLNLHEbo
QGz3KfcoWwk85WY3ypZb3qulJ521eErIWCfzZ6QNHifkU87iDRyXKThm08fyA6VFf1AZFNe/sG3t
KU9zkW8KKLPqk1prX3/crT5UmqCLtbrZCY/Ey3/dpzCCxGLAh4ttSNvzNDOZpbaj+V7ndYFH0ogL
Wvw9tyQ8xrUUu5PR4nVi0tqv2Z8G1KAzF7C4+5C1fAmo1WrmsADGYQmIjeDF9gdrRjqMO9waiQhI
hKLZOOZR9JGBHzv9fOB2KNve0Dqzw3MPZt5+WGubSzQQSznNjjXiKU4GrdB9f4eTEkiO6EBKB8Ej
BsHp8oT8CHyDc8EoHsUd89Sk8CoZU0PFf1l251e/zJ+1Zwvh3ZtmxNf5c/3v6oWeeNmbH5pC87I5
7W1MMOpf89nGjKFVV2iw2rav6/Zi3Oi1qp2SMUTr3cM23791D6aNpD7cKK3jsnM6DuV+cR1rcZ8C
Kqm2Pe88UvSONe2giSHou4rTLcZ56ExtPHApt8GfZ8arQWumhWxvV7/EwfDuDNR0ya8u8ZXJ4NR1
Y725Oooom/BVB65ulxOVeh7Jo+myLbmZt3VNFtqiVtHglenjvFcbvv+c07ksN7TrRYlG4sv48576
/+pfLtWLxp3UHmeDOHAJGYqw6vaKbW5fGN2Hd3O8hsXvU8f6h57EycILTMPx0JrOd6kZ76+xhWLf
qTXtd1Vf1bWUXaZ4/AHunlxaZZRaU6HYWz/7qBchsXp6KP/es/I6etieq47ot3l/NdwN5/1CuovR
Ua9xWX6oTHHbUwJu9NdNYQRt9r2GYxRjdvKAkP2PoSUmVFFdzbP5d4U8ie+1Hpdqe5pW244SY3Sg
Zr3p87RXH+X7pedcLyR32fa1cNdQ68ENWdd97YzWLnalHXTatY15a+seNNAIlGY1laCZzzvcJhzM
S4/3j3smw6BGm2f88yyVhx1cAimbFTlqOp9a987lz5w79st0MOs1Rpd8a6V5C8OacBTtbjRwXSpJ
qXMlK32vbhJOVrNbyIhDtDKuvZ82bdTMNaG3+vxMKYiqz5zesiLt2ne1t+PhO+IgYpBrth1ze+Sh
hv9e9CdA/m9kD4HTcphPl8PztSOCLhbNehtHAqtmUCJkGgU5JpZLrtPwGTCuqnhoKdV+zubGd7iu
c5/J+0fkLk3Neg7U1/NQvLt1YH7e8gaUOq09Vvt8g5a9S6ex627UXXDYSaoDK5d8tgXBQR7A3t5i
o7Ny5/Z7aZJKvS1Rq1pSixfLEqry+qmm6c236eKlPlLQzqPgbwym505hMOndu5feRRBSig3L2Sqt
DVgbppMRT53S4JBOh1wn3L1BX/GeyOSvJl7BiMA7hOZd7SLPjUpWH1AJtikzstpQbmicOjXwLRyD
neImFMUwwlz8lkxG5edpN1/34ia98vNxrp0i1y71N6+znit4/nz2iFnlXOvd0D4vnmrv4jHNNJf1
wWQk3ezXe6far8pgyldOZeFuZ30K6OHmz7V7d0D3T7dfl+SUlBuPua4bBE6jpl9WvVXv2t0OVu1T
NvnY8mAcbYb37qa3leXuHupEx8mpgGpDVD6wyxrOuDRxBv4ZZVXOFpuk8m+2SS77dDLrsyYKn+rn
z2mTj/Xq/pg/pMdzuKKR8xlhnZ0wvoQTpsXxZv5RfpBCTYdcfz/yXwR1BIufvXoPjXtK241B9dQr
nPr5VXZHGa0zFKpibKLND5xHaonWI1UXyr952FiKIkb/mO2zCO78uMgTHdSbkapzV4+B5jZlUkwR
gE4ZhgLTjsm/fxFhzrkdgr6NIypWW37Kpp5QspBY9tdDWrFqm+2E0NJW0JdTa5cVUzU4puoXE+pK
CGzYjPEsLIwt8z1kmEg4icpz0zGdZtFfjC6bji8V01mtJWIjHomzzD0Q76DG2M5kM6qrhJRtCcKH
8AbJs1+m+1JUhMKe7O9rylcCcV3nPElm6gL0R+3aDF6YnGQOecTx/jb0zU6BulsFMKgoMX6QCewi
NlJS51eDDfTWmHf1qditSm/da7W96nsShhWMtS5k2HaR5+cjbp1z5rBDvBuuXm1PbIPyV5EppbIS
ocUanKIvT0jp2Nw9ufNQpH0Uv4rBbx3t9nxwr6YNDpdDz30zqqZK6EWfCgB5T8C97eqcKKVERas+
NVC+lkie5eVOrkM9IbU5jB7EIAaRYSBZFj1ccbprHvoKCa9DvPXkRIvYizlelHHWUcsQ6g3LIRuU
KahshG+DBiN040gawxzhB2y76RBREYBTj5YPogorPOM5ec6gPutZsusviAbenKhnjjrMkfLkle2N
DeeOwPB99/fFza34hj5S7yMB4lnU3Ji1dzT/j71Q/VEiWbTT94kTUAOVYS/57rpXNyNUe9s9mctM
E4+OlrwcRtBnjRau3/reZ2eDM5Z46F9xgYuRCk/1vsYeZsuxGSYW/qaiwYtDRFREq/dCFvMsZ4OY
7nh+VT8+QazV4ipIVPqhn387TbpYTbnP29xC0h9S1dNSTdVLlrRiR3a8UjW6KCGyZnqaMAkf7xYk
/maZmUrVPsPYWvX+wpTGP/s/m5eGWyt2FYZHOdK/m+mNDUMsFy/Fv3fiBAl9nUELF4rYREzLIQu5
wa6pj+/04MbjHW46ljGWMP7w99zr0ZfBovUJMYfmHxZyperFwWBuV2upbPNHQr9b5/5nNfist12Y
0/p52ZOrRM7+vO1JlGWh816x8DjtTQaLxrjRunSnvepgR8iEnh6ylUpLvWU6e7lGS9+i6yrJ96wK
mwrpZN2fe3V2Gp+uIvIPPy4rZAeuEw1aTZnIbttZD6EcsbjuH1ikyGc8PRcTk0s8fflJUWYYmZRk
UD7gZHs51h9P3W1v9bJzYPGpO0r3Vrssz43gkvIYfJvSlW+6m/Hqe1lLinqITAYc1gcTc/3OiWGD
wGANiOmsa/7vtAcXqP/elxIpNPCr12hrmRa4deQyfdXotXkrXRMKLCiUOJRPYw4RGmV28t5tsW0y
n2fqdSm5OjEyyaVMC5jLFNc0h+qTkQQvEMkp+A9sFrmZNOeWVJxF7DGhRBQiH/Mh5QABmgF6k+5q
JJSdv9fXzjkGMXiY2yQ/eRVyV6sXKJ80O1WynvQcctJqLi9fud13rpYiF7R15o7dYqkLIF7ksu1B
0VxrN3TeFVoT5OTR3E5vhKP357fWQr14LNB1E+6of3ol1Sf90yGN9h22W+TJ5cetiTK95djBs83i
oBQPQu4JNZi1V39h7KAhm1JqQqWbN2fx1D0d29eW56GUJNP1omvF1rrQkRabi4Tccgb5FGokyAgB
Z9EK/slZ/TmKj8WjL3GH4sP5SNb3P40b+YnwLaeFuwMbrh3Enva8f6dTTNrFQFVuv0QltehOOWpG
HQfd5u5vTtY47xc7tGDTqvyCr2p3lzYEOZm1yZ+LRPfUrc6dP9lGLJlku6yQzoaFdDIs9a52njl+
gX2gBzsK9CgFeCF37r9rpYfpQG11eK1nRVlOOGKlcojqc7QTsJ3n+sqN2vCjQqd+MEGXjXq/2l+X
W1NfkdrEq2DAzabXkfKibF28iDVzgVi8oUxYOStyBuAYKuzBiqdDEbI2yHXPvy/FZKmZFn+Ub167
pd+N/rp7+a/Rv+r9HJh80clnOfwZFuv93r12N3+mL/WsOqxOsuqxOx0cVo/b/eNmkaxI7fA7/VMy
e733d9OHdaF7bN6xEGk1a3TrKtR2TqNH+55P91rsTBow3+/JZLDnkgtZF1Iu8bGYppn2mMqg9i6P
ryADxmfGyOuO5P6zxzS/NtC+sc02X5X30nu51yCI6/IVfiFVpXeasIDu1d5zbQuOzGE+3qXTbqO9
Yna8UrG3VqlP8xQkekyFfWXDhViSxic51Wg7kYHV2kvNptqCnj+Hlb4Ua9qtZpf9Q61bEuHbu7dc
1+RvLo7FXllr0O3R7xu22pZ7sTfvluCC/Vy7+MyyvRIjla7dStxKrutdHvm1A+o+cSnd+VgepXPk
031tzFTsSc4qdlR20v/D4sWEDjb7rBYvb5+9tW6sqVBhC0GSs6kZum8sGLdj00ocPYSunKnjCFS8
jaR/G0DjSd4ZGU9uoNWOCyJweLgL5f16aPlHEr7pTDWEvYcBs22nvaPP3lSOAF/jZu1/M0LvmI0k
lKD3xyD+9XBcb5qmJde2GX1IPi2mcEuyuN1Ns4q5hqS9I6IaaPxMR9IvqN4yoQc7t2jory2ZR4Tr
fjk9HFoO03LbePpP2uKrgj+vBwq6lNYPb2XnekS/a2v2V9SS5snN4eHxowYAVp9jfJPyZPFb9kYd
BPOVhnymUYQ7GHZNucN4OZPgSR1Jk8K9nk66nLrH/XTECd92AItuRqcYlaXmjZ6GuNfj4btW2KE/
pWrUWPsJQFJ1NmshChfnlEjLhxHO3biDz0alcoI93pW/VjM9H1T5pda91gPMFWK657TFTxWadWb7
cP5T1Hle2/5iAXB/4P+gB03a/HsKFp9jT5q1x4nYSaggAenecn3F9bqYrfPGEs4M8/51I944PQH5
zEJHOKC6apQFtGW/Ua6u9nJ4VN+jw0v3p4te/BO7tM7hlga4k6DI67Pny4xMsV+ctDi/mdFd/TSN
5mkxfboSry6bFCtF3kS++lK9jqbTrL7Llr3tneryOprJl6uNP8VjMvUXVVM8J6fWdd9sZJvD02XC
VDPbF5LSEoHwcGL9RAJw6hpvVJoMT4UBKIbrHLZBplFYPdb/7nL9fGHgkD8+e1Mt7WYhL8eJGELD
e1pZllGWaxNUBB95sq50DKl6c+lhR8yb/U8SHQ7jGn88O6fJLdnM+yWphubYr7kpKhxiIcc8lXuG
O+pknJU7w9OXypHcd/OVe1eqPedqTya7bAzcMSNH0Hkvvl0Hy/Hhazuu/bu9qcZ3b7pe3xf9jbNu
Oy51Jn2zL5RGRiz36s91Ap2RCnDJj94VLClEwi16qsvqWcvQUXeXsLHKbEkdR/PhdnxlebrKZvdu
NPhAIfoMPOvdsubKxN65OhnLshzbFf23TY4R1FMDSaKugVmLXUYgt63y9qKe7ZQUthAb2P2fOqf2
e4ZDhrq0wrAdgyGpUOh8+gTkp8yIfbyttltHvdtIzovO9c8p5k/dugjfS5+eV2WONhk7VIM7Af5s
OnMgwoPGRSelk9nM99F6CMzDlyAkgnJyrat+lEOzNmPon0PHuR65+WYURppmdFba8hze5nbxPUqk
srAR+FC4FkXyW/doplfzyXiJ7/ph3K/w0CckvO1G9xhLWvmWb047QOfqm12ebYc7qM9ilO/aCvtn
2JMO+pg2S/VTB9iAm/qCxPljn6AeeMhVVQ6IdXSwH0BfSrw3kk0Ot7ME40Z9d42Koz1diZCqU+0H
azXcraPkw6olqiCfdVUyChKilquLGFNORR3+jrd3JEPkV1Q5sBCjmrWaXpvQL9jLbrD6a/NuawyG
/RvJs7gW2SysyJ/QL3Unkj+khSwQmU/FYpjKe/ntcrqUda9VfMcslgPJdJRdUVwZLZ7o7HdbHqxb
UlUug4MmGqJnaiDTjtnkr8cfdXUT3Lts39ntMjCISaXLdrVd7N4ztIFYxs3upio49xAjgZspWPMN
uu8ysVJHuRVaAsTjEay2+VebyGUuLDSbq3dTx/y7+psFJArVUwDfiSn2QxE2ihkhpSUcYCyS7AwF
LnehcT/Tm3OgeQKD7rqmYHSYfNSb5U9VIX2tHI7kWaNjS91R7B5OTyVVhuEprUKpJQwbrC2NUO93
J++3zrTUOvzbJ6pOSKiStgnZpiTJV5+qXtLOS4rzYQ4jMAi0LpVWGeF6lpM3+vPjrE0TfSz+3vXJ
JmN5KW7l2+l2qONK5Ve4ZHpJHBkoKp15QT6NeOaPFqNVn25WrUwtSp7NchfywI5iwSxj5SQ2YIX0
2aaH/PoLQxAzetrtUMFHVa1QtbvVizGrNN6uRzs2yVeetv4+qvxFgoMWz4+NmPHBmPZj/V3+2iyn
ktnteHf9zxCv3Sj/dtab7J3jjU/9ZRRqwVYFsZ5Ob4nW83kmem7Ihsfn8cFZRuQNE5yh9cKLvINA
OLeAJjZYgfOCV+D4JPwEEODss0CvSs3GdwDWpScHvwfcn3VLQ0g5R5PA8pbPucuj6mqaKlnJPRaX
FhXfTk3pVUbPCIFHfZlpWom1S4KmZOnjay4R5srjtQnHn2r0kuflIYsKtcR4E3W+BuosulIzEmaz
QDadGElhH2bQHDpll2bZ96/3VtD2P/VhNXIaTyJgk+24KNkEXp3BhaadAThcyD4jBzYZfto+fA5B
vmp1DzA98yqrtjdSkm2y6Qco7i9HrnWuFWDXFN3KW5GYZgN6EQj/qs5m+LBS6dyM0MPbHjRjov+m
T7tGu4jU3b2QRX1WvmnAz8tk9w99eZz83omMuQQnBI04VP7V7v3ysrmuNLfF4bnSXC34S5Vezqfu
/UmbADe5rjM6V3tcbweNdVo6PvOmMcU9zwIx6EGyySdNPzCN6Z2J91PBN2yRBGRYnfquc/zvWmne
9tCgJ3X3qt4qaASTAtDKas/81Bj5dP/kOPHwuW+uFb978SG9kPeGLEgrTlB+dc92S3PtQDxrlXia
/Ftr9rk/3BX3DzSeq78+S++vPBU0cIWc6byamScp4pQH031ne/hdvX6oC8rF/j131WFih/C3mR2u
v9bj6rJh9tLLmS0Fwhc0tcpq+vchM58QW7nxTttG+E//ty0119Kworq8XGGSfGyX2djXoGfb9aK5
LZyby5O8X/lbLH2UuZPrrz6xJyB8X46nQ53yH5P+SiZMR1+qd/GYxYOpMMjizY7k5OGinf8Yc5KG
63FZiyQj56GNJQNRPeajW21jSyKIAWR2T8ffrfqmGpn/CEFWYmUWRaylsmWEuKPFtoQ3jogJUUcA
cVO017nSm3NYy2xsfetXgeBoxTtBFS7lN+dnAPKxTW5xzv8Pr0+Ow3BE2SbQL3BMjFEyXSRdoJ3m
2LH189JpsBw6K7wKkS3gRhiIyNcAEg3OLaoqosF896TWEeE3A1KI/SrBm9xS+MXx9YQMUxrlTKAP
DH6wqTxpg8I63atpAzO+fb0WE3wZ9mTe2/45cprFj3YckCmDH1nElOo9GPc4PqYpgRLf021rtXZS
CByR859bTpOyaLFPJrUWdMHc3T8S1PmzIn7zsn7WVdHIu5lTmSnggoyBchW/mwosdtRucEYwFLu0
p+wKV9rYI9ykdIr3D5vt1rl1HLO75uqTVrx9fUXgqKdmtuq1d+vIDlOqFsmXqoEIZzksvrEfVi+u
zfWa9eenfkObHkToYZdCFuaW3GPjpfhc7h2KbaW4Vok3Ulgkv3pxb4QPwva50Gl0VbK3TbItpJX5
0x2dMOurRtWCwQSo6KSwckEL4DpN9ibc2Ci7VbY2Tm696F3e9Etf7wBw6Q/ID1QO6RTLh4sR+NqD
c+pOE5OWsKXBeESaGNljNDfKjzA9BdKOliM/AjGYa/68GsDcprAIxyibKUHx1g0P2qmsgnpC5NKM
kZD/hWCtWYNhxOsphkRh26v/NsGNeH2S+hCI4yE/mD9TeDuhE0O75d7SAkvb8OBQFp6zpawN5IT0
lWBY4ZP++Zqgp5TH2aRKwsDwKCvVVL8XtlQDW/E4JeoPc5qR/Nu0J13xtxAXyPuE84jAhz46OdFH
RONtwQa/WbR4irFmNBH3kKP7HoVzQPaWehU2pISst2Wb+2xuQmFJ/xUMPZcCNj1Bifh8iOqYTVX4
jEGIhH7GNKgIvA1LQC4f/dn8sXXS9WALMvqNCVnxO3jhM0WXFHdvFzRC66KGmtrI+sTh7Onyw9ud
Nhh9rj80qaxG2v4DUb1C0oDhAFyxsl36cxKCRcr4SwR3HILf4Z88xxxp+KGy6rv6qN1/+Dul9zzh
f5eybihy0Iunm4qOHzprkchQbeCepx2l0vFX4zUGx2rPNMDWzN6//qvyp/Bd+6b6MhWdtPH7/CHb
FhskFsgXyfopzlYdamyQUAhcVXBZPN4NY49pbkqnXDorjWPRAQd+Fh5i9AgiKEXj4K+8auj2JrBF
1AvQ+yzA8lEaE/9ss+P4CDTwVTMY4yKhbHTmNH/y+LL+U20wXzEYQf5UTn+i6Eqrm2NeuYEoTzAf
0Pc46JmmoiyMQJZg17vbMaMmURmWQBMPdh/nv+yE5SXbfvsoQzly8b1Lpzp4Cc2QYYwSoAF95fYj
GG0pEWQ8nXHj5UYrra+z+g4EezPaqzJ+Ghnv0oClb6JQyMUrEJ1Xfc+OPOxqx2iau0a6oAv9wVv9
UZtIDxamAkBOTDqri6Oa4bygeytSuZUKqNxmoBz4YGX1CIiHylGB1QV0sAyUa4BoA8TlOpNDujOO
C93L8sTJNVqNJtXWfuyJiAlbjwEJsiDVenPk7MfVr0X/+r3yjlzsSIMyCMgRNXYYSTP5hMl1XLyE
T2O2I08PMXJP1ujT+e+Mcj8zALwp1WBzMjAeZzgnBYCp8/EdQOAmo+CWHdI9oJQfeY5as+BFzrPF
CG+8kMlFHXP+Vq+n+3Hcr5OUb4YkTZEK5AHcprZ32Qt5OJqGtnbP5gtIbf1avb560GIdgsXksSUa
5Yqye1Cy0XbM/tpg3589/yDzMP2lYk8o24duJXLLxW8VcIBdaMQkUjWXQjEUaaGE8pecHffErzrD
XP4cv/Mh1clQMkaY4hwAe8TFRy3o9CQKPT54FrAO/phO/eiLjUDs+LAK4VMEZj7WaW2K3dVTsLcs
fYSULkSb0pBFITGemIfbX45nIxmU1SZkH6gLPVRGM589IMJI0iCzjX8ewL53hPSrqz2SMjrHbfSo
5FAxTVhvgLeyy2H+MojSwhsVD4qqGYTLdsPD4cnTCPVsWhTXTYigGg48X6rws7O50KReHeDcrDxd
OkpNKLeGlR8ZaGuqRlUjxvm8uDZh73z+GQGhfYKer39FCi6qb7vwGG+M2Y25FQNPxnV42589FmOl
cg+K4lGeOuS/RDehyoqileeKdak2+vJPXIieen1c/E+yxb0rF7daktEyUWXtAovzFn5OGCVESHrU
pLD9v1SZMEtaaZYl/iU61MwwvMogZzbJLzYQh7Rq/Jz5ybw8wrespsngyftej7Xa+ouGCmgPB3/m
zIYT5HCl/bXvl71IIm7aoOTAgII3T5CYFmFQ+vZuSyCWW6dEu07eTRfaXO66x/F8aIeblyY2XdtW
H+ZvWFS8RVlinQ6veF+LwOldjPnSfq/O3gXdhQPbbtwJ/iKoWxYoM7io30AJ5Wix3I+9wbVyv5g6
X+kviMWjk2Fv+QFvPW0Of3oL2qHgGCqRph/+GmI01sxUcL5FC2K2qniuK7M8wEqj8ludZY1zpxB+
SbGTpo6SMYME2bAbn/T3DAzGU84mll+ktU7MeCh9raExuOe7sejtx2W+Lry44gfk09O9q0Ia7jGz
NLs/UmQKqVkCfDjVk+3HabQUI2d1ZzhWsHNdfy0/2Av5YM9+0mcXNjHDKAF+uYXodtQlWVVpnsf2
4PrjePU0bYYdmEY7Vl9EUJ7br8KqQhqT/Q1J1pG5GZnPeIntM+LBERM5Qe2MISwzIm8HZTF6HaEf
k02orp2h4qPWngcJuDOXlhYyXExlTxJSEBptQf1HhxCy2tWlB1quUza6Y2rH22VA3Sbe5CkqA/ES
ZE161RSjBlAVionLFuneob9dMBewnYIK1/qoHVksg/+AhRw4R9tb7KInNOXSNuED9SfY4nqqac3M
cEuAoJSSoECGvmyV/jRehbD4j6DHoCjT/AOqCeUoL7PzKQdvnbI+KeaTGnNKgJnp+jGgkPNQXS6Z
XzeLXW00gf9RMDm1BroIDgPUwE4RVmvtjX5qF0pN+JAEccb2+5yUZ0/X3pVrSep7dEa9MOP+jK8J
N1RVJfnbunkLJG8LadysHWW7nTtTfNizNkWYjIC5LOM4F9FOMtcQPB2Sxeuq/rD4k1ua+T5Yv1zp
hFzWJm0UHnf/lbVvZKdZp9RfXtJS4Vdes0NSzqrZvNY5ky4my993EuDy1yk511r3/mWIapp1ZiyS
ixqhkvMaG/fv1uDC9XhddxunDi85dOM5lDCX03fh2F+RK6JUemiYQw0P/xCGcVpQOYF0Gi+fzyHk
KTzxEi0aTlzqrMeGrvOwMqLz5ziIUYAU7Y/SpEM6D41V3/Cu2jVhdsUwbMPm68D0sYcI+Xz2Tez7
+GEzQ+ZVvn4Apj+zDFvKEn1dunnrRvr748pVsh+/JmQqJrpyFGyzCZHNWKuhlVRlnJtmf5EjkAjs
MyeJMkYWJQGU7CoLZFosQ5/4BdyYsnA4h69+spx6Fvw0AeCbd0abyvWOTrQLidYJlrfobfLPsxpw
tMeGS/nLbQeTVDGVpc0QavH/Ch75+ZJ4eu0sF5ZESTtasrp7m0MSDHy5m3z2tMx2BY/lbuq90/Pw
ANyOtGC6fLVPtbZrzbb/zmNeC4Cec82UeiFtPaS/UhHLXIBiIxkWVshBcHIqtvdDWKe852M3qhgA
WsHwC1MWZV+LOk2RvPAKwAr6KqIbV0eHVNCE9UW2eVsUnlZp+Xmegzj8Ohoam1YYBOZeNqmBwZU1
ZC+GPJafK++1dxxriZrzNPD68YN4RC0TSgRnG5oOGZAbzL+9/sq7P4y14cvG54vXxqarhnC/AdHd
TS9iorUbT8RfWEFl0as7pz2HHGhUuMuFueWOkuP4Xbi+lAHeyI6oogxqvcVgTDHzZzLoVCe8nm6x
sV7NWJMFg4+z+jlinMbm3Z2NrUOiP+gOx54DwijOh/UvdlzLj/33SnbtcPB9sXg4feTfPpfDE7u1
CJyC+nz6nz+6x+nH5cthwG5uxPL3e8Jfzw/6JnepfjmuwV2yDQHuh6e/6QxqBsIxVe51tK1r4IW1
B158adJHhWK3NJaLEYT8dV7rlWDNH/1/mGgZDdyrd/jsXCdk1tTYHbIQPYlrZsnQia72z9r9yTnH
4PIrfPVAP+a5MtYYqcG8ByjcjxlPBXls4hOuGtV/fuI41qc4aNSedqoA5Wfu138qPiXNanSs9Jbs
PFSf2J2CeeS59GRS4BchVL17uv3zSIqpMkJOHO9hnwFyHddc2lR4dub/ZESORG8gMF2noKUmrdsl
lVOQNpAcvyrORz4CSkmByYiR8c7XgiJaDzI0clQ7Z85nCO4uBPS24mxkA8G7tkr/1YhDkR4J8wzT
rWpmmpS034T8avkhZ78nfAIWJ63/yV4GkjltNGT8HDgNViDjQim9Zrvcyx7gRNiGaV2NgKkBLG2o
ic639+mtXZvRZUpRqYEYS5Ca/ORBSU2fkHq4Z8tsMWQXdn6sTQW7eu98UfrV3ulIazxWh0sJJj3i
Nye5qB1i7fRhFRIFVgbSAaxzIGD7zDFdlS58WJe6OiI1d2oDv2/JJWq7Xmlulm3xYHiit8BYVoEB
skunH3yWGtScyLTKpisVU7F4EcVG08HUV8Cex5INngeaPRvd2617+vrsKcq3kx9LvMtqaDz3op5c
gTJZ/U3zSjktBXsmbnium265l6NRKnXKvU/DPqbsTBJ1Lr9KpoEV4siH47cphvNbAnm0C/RksfWz
SAr+7zZMTTBUUOEjU5Inic3C1mIkgd/i+aS2kXepQ1SgQYvhktcf9S8bheODEO79pSf2E1lUJNcQ
d/2UxPoA76Dnc0v2QZtrF92/j8Pa625UTwt6zfMv1S9MRbUs8bR4iIUWT8vv29vy9Dgdz8f27zar
DMKQ8d15knu3T4AtIdwMtcfeHOoQyhXuLcAsGZN8aNG7qe7Zd0i++jJlgnTldgngtODOMVTNcGOl
AJR8hu2+NKn85ZqBorEv/JmBxaEVBfVBHeOtkINx07Bbx0IO1+9oyFe1YHaAcHA6HbG6vOqNTiOp
GLuyxt9DDOOPPf3YhVIyOUZj8qkL9NWhomSvZIV5ap2c54PSuz3LnIxyI8rEz2q2kUJry+KCmwDx
0aH5l3Gx62w6HDtnPrrxAYw0qr/Kx6fCa4U8jbVTLBMZt9R9G0PjKwMHKUaFyx30osEZRCfNVdZ6
+uQuEs0r1eOLYqj0rXe5vmEK0/lcMEh5nNfS6fNnX8/X9HH/Srs4OT5tpk8FAppCVv5NOnT+s/i3
pzZDff1IEGaP+x7m/v4hk0TvSfrXDqYNlHHanVwea1osdLUVO/nejijt2gWbrWtdycdGvX02uRpY
5uEypZRA10lwbwmTRtFHAeO8YEktIThzoru9hvST1zn/KE56POE2+1a90rK8uR+66fDDdbCxBBR5
WnQUkQ4rdQnAvOMUrmf7AlZp/zpyUIc1YRWMyRGrirHk8TIA6/nQ2S0BECtbI2DEuWXKHPyJ1Iae
gwvlTzfvstG9zrS6cw+edMQDiBU9Ic82V84h0492F3oU4YHACVyvLD9P+EpyGQYu2mDriQ2iZ5mO
kQhdRrnKN1cDzYK6INqXDisL/VIpt2etfSqnLCD/TbNGtNlD84cvdyE95FJ8vMgmNEPSAuWvJYot
2kulzOT4Bjwpif96JIUKx9YxU2y7pruANFxnux+MGCcRKhpmd3G4Q6ASVqWKI6fDdswYM5hqomF6
F8Vfnkx0bG3ip+wUHi4eHzGlKI4RAf7NrOOTB6xyUGwtUncvgp4nndVItnCq/hBel8yPUZ7uPa+R
n+A6rAHGW3u38qGekwvQMkMbzSwl54r1zRVOLNEITdbLS/De/cw/uyr/b1wyGpwoTl2XaYscnH4O
78c9PeidewtN9U0UcOrhlXXWlJ4uIy5ad9FTmKrRMOu6CaKj2tJmSG+Cy9KgmaBkEYRsTvuYtj39
gmuEuUgQI1Ghp6pkxefLqnMXBPK/cmuOo9YU+3tGBb+taK/HcUzUUT2kuU6t3BPOBCd6j0m/eBrk
zqAHaSgT2w2XQev9RxRcjiCWWo9CrWWTr7Y4MrKAzPOvY4uk0SZqRuXjTbc4ctWeVsTPUz1DjgfM
yjHKY4s4arnQNlOnW9qCmydJ4az63rXpKUBrBrJplx0JZvq1+tp4FP73xAM7sPJ5qIxVPlrS1UWc
EpRGyL5pcIw8lewYg3hF/fUQcoRP9Gs84+ZldGPYd0qRr8paPKvc4+q0ZtpYbbE7Wi/j5bg1x4bN
wMpI7ix4eWn67qjKAyuQVjlPyFDZ960ya9q+rExYXgY2RZ3hrU7+io5UTynHA5+sErNndVpWtFJ6
EJQegaAHiBcfequgpb1pIZhkVjL2g1eFQGP3I+In0KjxMOCj0lII5rswEo+bIHWyJkO+/LP/Q8kP
ePxGwuuzUuTikTVU69GutGmv8NzeinTt2hZfiEx2PFISHQTWXOnbir52HI/AIFZFQ/eOViBp3Wc+
RRM9tFNwofsOl8eOd8fWNKqatjBx0CXwo3j3Ku1BD6HAyF1+AAeoZsTZ1QBa5XmyKtgAEXfYiIam
X2eBq/Zj0eIbj3uRQqIh+qAJpRLze2rTEEeHO7AfPGsLGpRuQ/ml7CC2YZ2JsjTGwm/EpmrbduXc
OsKerRbFluv3voEAAin3vflPd2ulre/aG/kfoxN1izIOkMTrQaYvoQCxa/l5Bp7J5kLGI4cRQVy9
gB3Ejz1wNwT9kgGUBJg94bi2A7cB6IjsS4MkO0mNDGYYOzbsmLEl7pu8axEngCRr3VDiHwmPfydQ
bQWyAFIAEah2O3ETSU5wUit5QlLjaQWP1l2x6eAa1Bxr88Sk9pi2EBB0dDMW27Jb98h9IsgMP0gg
hLQGaG2KlcZ44eb/SLqvpcS2KAqgX0QVObyeQFZExfRCqa3knPn6HhtvexXxcMIOK685DUloY+0Z
aBQFyyDqlFCIjjEkd/4sxm3pUtWiOOoTQniUryf2rOHkzsWZ6cqlxY2EejSTPAGJKwvzMJfZBW7L
iDFG5ACEdwFsMm5yN7w7GyQsOfGcaZrxYtWDDlAnOssdBcJSZT82Tw5q2qsETBG8lrCSsgDl1CGo
K4ju/p4gBdiMKiOytYBpwD8DasZGPR6ZKOLabAaBPNqQBXhDGCE2DajXwlvl1/Ecbmly/hHRPxRV
OAfghxCo571T2WqkwADX6iw1kmPanpV7qjMCbi5QRwAzIPOO9wEAjSuhuFoziofjFqAWnjRZi0qY
3flaUSLIp8DSXCxDEirdr3/gAFAjx5Kee+QKox+Y+Jcv6NOXr7UK0yQjSFnXQ4Eem3Asfm7LD9MP
oYSAlPDkzgyIRrOpuhaQKW1jtOV8a8EXXWBAqH2CGDB8uZx++cELsQcgggLar7dWDJSuQtgDKtb9
5l8tbJELjWu8usu/ZZ+clvq2YZScCV/DVdTMVZh+r3THnV4OLNMpCpdaXTaJbRt4OwpNfgrXkIsO
EZvar52exWb+7jEkd3kJMCVW9UXRSobdHkCEG3aYrtkx6Z5p6cm6tP/A8VzyBFsd+L/IqMaR6qu4
C9C2/Q8QbdiOkPOq1b4p4j0HNmueNEdQ9EYc9fIV3IROMGdewTEq41zkv/iHdioTAqOwohNmNLdp
B8p41uNEssd4lqtFnyUEh3O/eiQkfMT77h+sMZPuLKbprq9MiWi2bawUzxgLHUUj8pqpyogH8Myc
cRciAPKN+dMvyvsg/UctVtaYqGGnAQm2+8oPM/B+3BC3DdrW5QDJO3NA+US6PkM1UJn8A3p/xivj
Uxyy2X0ZRilhdY7Ys3AMxso8ub3mWe0ODhJhnRrg0AZhpNf/+mMdryq6jGBcAH93nFHlAe+E0rDx
jPEmDp+nHyIQS9lYRmjwKDe7J7ICl71jwWc4qLYKVmpoShu+zLTDje1XNZUE2+VGg056U9hfZvR6
frZRFF0BhK4MX1gNnka8gHlW1p4G1h7EaUCND4l2pROZGJwkBTrST3Cqg63bTetk5zzQLgv9c2Mt
9Ozr1aV+jNSiHELvdqOVZB/rhwtBq/zrjN9bLsl2eZ+7OUR57VmzqGeAHufiw+KNHzaDOHBFS9A9
zJWNA4MthsLTKeMIG+cRDFq9UkmvKt3T0aReWHWDYX5sHcTzyx+GRWPICXtR7qxZpj8ht0eAQUGl
mD1mPVlEdCns6ktdW9RahiliiemwH4gjbr1ctShSKuqDXkHaqtSirUitWX30ZC6HKbOEuPNIVPM0
ZWMKsgduF4/4W+4Ma8/2IpntxPrPOFpn/f5B4HlyJpJdT0rSd5cv4Sw63EYPOCxP1qPtfpGbpvWK
wTsYDNXFZGLHis0IdTjpvM9B4EyCRKyJkOjV2IIa6plmIQ5ZYU1mveHxYT0gk0h42z5E6UVmRLQu
X2Tw8Q5CuEIk92iVB7/G3yUcBWXvIBG3asfU+pCnD37OZIpZxTJq6bPhAAhrZr9kj635jBLSxCXF
bmwfz2QEsIgblPHsxVbiPwlUHrYNw24Hr5nhh3vYrWw1o2wZkobLQw9xN+GCuMHDux2Z6DGkfiEo
KNS5i/qi+IxMBXh1dD0kAXIm2GD2kHmY1QXuN/jYFQ7Gxa5CK4fCvhE+Egmy/11t/zNN8fH+5HXd
kTlTsvjyCmZXMmr0ZpbDFIV9GGy4yZNsBx9xFXO72+TNNA3U1GpKVs3aUr/wEoK8MqQiUvoA4usx
RB8/ijO2t+xW/bz4mh573uVk5L/6pc1AC934I8Eb3yEpQctbBVtqOpRqsGfoa+oOh/L94WG0jJGO
Z5Ljuk7/ybkCfYotxPXHKiG2feTUUfQhZaNMtthVr3cp38E94mYPtw0vCuydZxiqqyeR3eWdhWU/
WpGhvDffDBmz+Mos/PkTW/ZyMKnujx+0qKVVXbbI1j4d6ZYdOWvYtCY+0wouz/4j1Cj/XAeg6J7k
HmXgNRhd6X+V+6uYqqV+IEtB7E2yTZ1T7Un5VoGi7aeXU9dALq83gzV6HBwUT1IHKJFJOO/GAWnk
fL4xcsnE9cww8WmTeI/ZD0045LxLgwC6AMCl7+lljbZ9ta4M5c/t46m3zX9g19OFuVcNKFaazIZ9
yZ5DOQ3P1xTat6nYq/LSLjWAG1iXVg6UPLGKaSGpB6ZD0LUWjIhA9AtCAfiW+1QAu0a4dnqyXSff
wjDr++ukv3+cBl4uupZwvnzNarjomHTuB+H2Znkn2rntwzfRqZBLlYjEMlXt0KtlwjWjPyin1F4z
TDEUCTQvB5ftk36c2T46FVERZ7Ftpry7zatei2GMKoZuPUVSxFnyHFjF/MPazX9Jwxora5U9/ceN
lc45qAPafv1j/+5UtWj4oRBnHQL7fGfKsQGIH146UwwbeKiOgGj6jBbzdmpKktgOIM3nqoUH649t
f1HXEzFQBi0eRH5IEYSEofToQFBEsJMaFwC190/kuT8yLhO2/yX7HRIcDK69+l5BsvmHJbMOkmz2
hFXMqUJ4W9gnbpcV0/G8Z++sLRMNoVm89wZIWZiE9LGd9QomZ6mg+0kOAFzL8DugFypuBr2i9etz
9BDrN6zCZ7gvb5J97V6AFp7qO36IqBKv00PSgE0xVhBxaT3lu6enA7IzS99KaU/WCUNCffZXKKuR
gSBW8AGx67bAtkjhVXJV5vQuyaEj73J53GaauWnjfO5rDljhaX2v5O7y17rq0drL+mN5tzxy0TQn
xctMYz+lz6P8JbC8bGbCwKKlmiBorVHtuTTdi0R0N4VPNGjlA5ZADClDdIIyL0wLxl72ir1Ls9GI
szO4rBkak/d87fmsloYhQ7tdj01jC1E7RPfP/5Ca1IebBnOwelLgWW0Lz5QG01DFDgkRFCjACb2Q
Qp4KH8fx9pGb0AZO8DbtiPfXNoPs6ff6I8hmryxQmfDcVuWtvMEzgTAswBd6gOgtQrB5UpMOqvoM
NajUGH9cQQ+Sv6FFsbxpuGWyEStIKGzJvVyVTTckywQJcyyM6aVR+ydhNl1/ou4qQl1lx+W+vL0C
Vc5ZuXYlOS7d4lvuvvqARxJ+b4SlofyFZkd2ZXy82xbvJfwWpYb8X+nYQlN2yQ80cyFqskCG1b4I
+Ai8ZywntTi/qKorVwXno0Lp/lIY8BRILiwMO52FAiZMXsb6Gmx9m/m9/zhOW8VQnUPVzDePAcLS
jYe90bhOO1toJojXdBipB0XpVGxNhy+H6zd49xpgK5jm59M7fcXngzLkBajQateGY7YKQQoyzEuv
J2OrcYUvCBLsKsxYvLxkEHNSs8gOgQ2CAeMTogG4Vh42eUVeT7vKR/lYxyW4wHtZTa9HVEDTwH1W
qOkL7lP/wQE6n5LNVGz+2t3U+iXWBOWUexyx96/Cj3j5Jj9zJYsWmEG6zrUpQ4eYnlekcIV5GZxi
Js1i1qMRRbrQUR46VaPHRRt1BWxAmXENa6UneHbcp1O5IeWNh0/YX3/QVmEZ00RwfcneOr3bQwII
1JLTrrQQHlMWlPISR5xPVu2bWfVEu9Cq1qENKPyxVsDrCG3P+8Fz8NkgDZL6Fi3sHqCQi1W/Iumu
zGBZL5y+IA0qGZqd6oo7AI164ooLKo4UlPgJfE4p7X0jI6EKzz/EFGN02mdcGRkBQXk9tfxiANWO
A3bBKSXhrI5pn4oW07fuQ7mr/SPRqhBIrIPlQX95PxV4gAQScN7BLYNk/kEVNf2gDJj42l4sa00i
8fLHD5+gqQIXG6lOvDB0uVZMNxqQMg6EMxSeF9oaf3hcHDOCvXZsAsCn9hXfZI4Sv9JGYZztXxyf
hk0nVPbRgRjFpu28+gEXTuXJyDAymkjHFgbZNuUpBE1loSvUE7sl438YXx6UO0Ktm3p9NfXhl116
6gndOVuk7e1pETKGpUbmgY/osvMBI44hy9QJDxki0bjPLlvAoi1FsoM1DRAwLaLgHekJdFD+lds2
nLx7KbzDDRks42wTr2vI11CXwlRWxZXBahbT68+ifsgmJ63rId2jDfZu256nTFyBxMm3upCQsoiE
MXYtKlagBKThqgcnMAQchcTEbZUESbdCMg+tRLMQaLGZWTh8PX8Sq1zQhMEfH4eIIJdLufmTJToN
Bo4l56aoSc01bcjfmWCbCR5V4v1H6WwZZEnCV0ZWygWm3/ZiuhrEwJUSYlHlBRjoXs1KgE2CcJ5C
pNokbUbp5fkaWj4A2xYGlU9lY7WXy1PtZd9fBpwYtR6Tcbf6JTc8Xj/ueiKStVxdoZia+q9Srm6V
IMnTrlmaNnQ5FxPmglG2ljjxiujrFhND/GAD9QUjqgoiCs2m5aglLxMcieKrgAPNPU0BOIrGSUc1
+Dp8Cw3XinQezme73e41Q2T3ltIQg9LDNYoOXwf1xUgn8nV9vu3rTzYAyGu/V+GXDjw2JrjWNd1+
iImG+eTzQOUDUiZQfWJaR6Haob1tcOkOhRii4QIg2qmRefl6bPmvUW+NohYO88fn1mOEyBiPNALn
hyjqRgi90ZZG7Xa7eYricdRcxngh42ZiYfwGUt0najz67T+tY69+AyXuODCYp+3mE/b5pyamk3Ek
lToYXFQrmaxs9NQWsfHu4MmBmBj982a4b5XaaRgh2APebD49zertp3Bo86k5EK5kPkzT31/xvHCu
9tPtYzii/d0n4qffgaPdye8lAiOZvX5vZs/q4Uc898vX6lXdAzhNeJyCqCGwBf/PeDM5QxzKJmvx
HzOl+xn2iPFTeZPmRYytRuEjcJ9IyHokVIVXJP8DyWyW4A+A3mlp6U4b8H7Eb3tKPqDaEpOYkICS
NwI6vIBqcuJesky/1QJuHsXwJ4X0+CEonfEg1/Od513C94FcIGR62yKQNfPXLoUkdtYL1dLcT74l
CTCLfpnLCtfr73oxAs+SdI6aGq2hvNXlR7I5/2A/HpBKl6/pIPOOVQuT0KWD+40U7OF/YlxwWLg1
P/nXbFXWnjUoTQRuUm+RPL99Pfs2ZNuG5DTmQDyGy3HTX3xSrCI4JUqk/RlKFY+6KWYRjHoxck0l
nfyr4KZugTZL2OqzTdz2TntJqPEORYaAKKdRAfzDUDjjm7FyaJbvM60t86wk6B/lNb7NP0Zvx59b
CFfNHfCOHsslG/IIgKz3IWh6HQR4HPUDFxQpTZ6dxjGN8olcwCybDPjE8oEsWizUB+qOIuJ5les+
iRXHbv1oW3P3TOwBbgKgnLX6MuXE+SnZLxI/b4vmV4FzmSQxMZFXklbz3Vhfk0K91doFh6+jbMIT
AeRTa2+jucqTJhcW7pon1b5p/jSzfsgp8NPM2qmnzFqkljMkjBokbGIwQ/IBxrBwlOgLhpgrlgY1
3yJLfOXXfb/wM/ouCZqSkAqpv48fXKEfNZkipsK1IUKtU4lkHh2hsG3tuJM0Z5JNNs/TIL8zLO14
C5r00KjtP7azNgSYOzONh48x2Jm8Lf5NH8tvu+ficy64GfN4r86weG4HVnIN6pW0oA0GySnSFlbn
5MSd3HXWZZlKNHfNSU9Q4kKRE5VG9BS8Y3l+M1H7YbgxsIrZZIHM/VuAei/5sagHKDjNlNsPG0zY
D0uUptULMz/KCHpiZJh/j8/EF7UhkyHscMYShT4GpYMEFx/xC4bokNaV/jnXa3KR5wDxCfHad9IU
iClA/QAyceNVAw8yrtwvlb2e0y0bS2PPWcyqIZ2GU+o0bAWAzGFjCgwj1mupER1OunPA+t9O7hbv
gdxH4fcNi33xrm41wwMqUuIBGHx/n/tkhaOL0t4DSzpgwi+k6RDcIdcMoPXZfAB695nQyv4JTEWI
YSuYEyoKOGCTQqIlBI1Btta4JJVf2HYZOHI4A9j2Rx04gYUBeolOO5CQmWrsnXIh1tmOl66wSJA8
6A4aN+ElguG4aPLkq59gQdbt2dXuVXhar8EWcdWpxSjGvocrdpaoXDue+5J7nC/02QhtfCdlhPxY
XuKrrAZZbT7Y6PxzLL3SiMK1JUE8XoC0klYz0UahUy9CuFG0tV9dLw3qJ4xGOLagfVqiPnfzgEQR
r9JtUjjpr8uJlwoL7SrxRmH7lwI7RCnt8v3yrZwizWVowXcQRtBida/KAJGLsmcRlJJiEh6tZLSE
jOarcwqyJTtsnmwMjXerllKAlSyRKOdqgnBXreNAc11pEe3tE5YvlSxiWxF96lRdB/CGuvqogl5r
27qcErAh29awm4FLVKBzrvGxvatXn6uMJROuVPUrNxJDrx+ZL3wrEIrwNoPM6RBw2EOZAvlx/ZiJ
cvtkcg2srJUx1sm9GvzmrNA8rdrHfXK5JBsW1IGJlEzOlxC9totJtmXIAdhBiJ3FX4UpgDGZDOE1
XU7Z5ukVz9Xi5iiv+e6CuTdKQzxW6gTFrIDpiYIQ0AInuvWUNGG1Y35t3vf98mO2UWCxWc9KJ0uv
yimAPdEvNJhaWfjmtej0vH0ERiTeJ5U9jsrcAt9fiUmmyhwHuT4O+mxwDrDfduX2I1Q0qKMbTN5t
l9xn9pkbSaHpPTFVUFJh496A6gnCECMU+hnYZdu2kvzF9/7jRC5/XPh8aAfl74Dr2qqT5fNcEhUY
n6omeIqKLh4W/8BO85FsLltp/lgY5H7i4RcBaesWPsnUQ0/PgPOFOgRlidBUxVC/jOx80Cx/Xe9q
L4EAZS2fe/3hjvtkTqCpZZsB7foHXfHdM+0bQXNoIrZbFQwDgt3t+8b5PJi8kQRLMRRDCxu8WD9/
2r/nBmW9qC+nvwCMTl2FNQpmdlrCcXhdue+5KBDaK5bgrszedw/HtaIkIT5Oy7ZPQ43+Ld43TxeQ
SkpF8BT+zu/Vg4gEAHmAh8taPXEXeqA4zshFbqIDtVNB7v/SnT1sHtb3+e6ws/+cPxIiUKYX0flz
/VlVziOz1PgE3fs1qxe/+FfbxkK0QCRbPeMGoqPG6tCQvqhnQRMJV7KitdJ7EUScbNuNgVQ8kwXP
4Ajw+wWB5oCZFiggKXhqy5o0ZjVlvYCCqYxlQG8SXnKAabQuQoqPNYF9A+2OpjCkkHVMBQbehwxE
YdPxIX9n9cptBjP+GlB2xUncQ74acTl91EpzMrdEn9AXlMjxEbOCo3RAuSfTZaYAQF/GcKXCIa7k
xn25A19O79wif5CHYbvToM6kqAtEgHuRsHMed4Suwne9wq7gvt0CiW7R0Vv//FisKeoIrIE//N2k
W9LT5xGc19j7WOVH5Vd6LnaU97ikd/zJPfkeCn5kPBQDjuo+rjDMjTp4ueiwBF14Xnnyji8AATSt
q7gtM+LZgEE7g6kp7OujU/hV06zncWanIu/dmzPrV/WOU/nynI73puMdTCVpLXWkyXfmkmmpT96c
9O96f7NuvZpBf/OrcnrwOA51N+6yfO2IgnsAb3rgcHOQfdjNyFGYtrdL+j7ONq73HtBtOIfTGwTA
D+F+nMyB58RkOIEv9wyzbCvctk+c428puZopCXPNBxqHj/usj1gA3vmrzHULYehu4xmeYFTXKWDa
/pabz/r6u1lrwhQaKA+OzqEa2oV82lnD1r7Np4uEoVWt24NPIu5qcG5363Je/x3qBnyNzoHdLAyV
RBGqQmB7N1RhcxRG+1T3jOhyzJ2zGypT49RuIBx/m0rf3djfVRxjFD2IXxWcOa0v+BY+8jezPugW
zXUYbLYrwaNRzi+XQuCUgO4F8iJc4BpQdb0Yd/IhZGcPmXO7eRHSCi5jqflyLs+j/Mcg/i3Eq8YH
07MIH4Kh7Xk8lasaSuaLFeOF4hhj5+TO4O69gGfIUAE4SCLPFoEd529QVAw5EnSAgppAaBzOAhZM
bdU1TOnfsw5PdQBlXrtD1xbW+DbOBtyONfVuBLOuhSGKewSpHRc+vaVF2i+u9aDDKlm8D4i/lk7f
xQOip9rv7h8iyXW0esfldltwo2/dIvvPXPDsLck1uz3Aes/CpQaLUTJ727zjOEGcJTzQOJw7RSmL
FZ0BoSvgbmXVZZIpyqWs/rZwhYzfihct5JrSaJtVn0C+4G5ScSIHnQtznX0221ZxaIzjrO8fqZrd
c+WXTbb4t/onJCmppLdFEWngvBDjqdKAgfuEsRbKBfn6+4GzU8OMN0thtLorXfrA+0OhVGL/Lbao
EbXY1A/7ljpTjdGFPpawsGlJs4PkEqFl89KIoJQAso9ks3LNinL0UXh+wQ1Sc79KvY/5wIVKA+av
lvrpKvUJ5H/VPSKHsDEX+2ZlVx/BnsngmUvh5V1RI4xT8Op4uA7j1GxUKjC1cE7JASUlSMyw2DGX
FeJatjURoApmq4LZ+ho5zz5l4ZZLejhSsE2Qx1fA/UPdbP2sPD6w9KxGnfytX36Ho0tPIaSR4s9l
2APblP/e1YfPGybVNkLixux4tPQA6Q93gIZT5D9avBXiq2Yt7eqHBQ+5uczc57wep8zlsnwqstTa
72aPkLU9O7ZmR4jUiFrqqFhBxYOaOOyaU82YHnDUQPNUPCPrDGdj7R7aOFNH19fTQRNs+1BrLVEk
BDjfdIZRbBXlC/F2EytjOAMaH8uTJuuSMs9kDI7iVRFB9/A0/Jp9rd/KOq/myXaESoV9q04YpDuQ
v/iYi/a9Q2Nc8udoC+P+89zJl/ODZb6AUPl+wk0sL7Rzbt+Kw4/afrDW8HN5En/oUn135fvRy8rA
jFE6x+tcoqgs8nVEoMC2xmd7FNfrL7/39ZkMvWkSpi4gaIgqjBPrXkFEUQZbE1xLQlRrZWyKq7Xn
MWM2k83B7drlH6uHqVaHf6PvbDm5DnRp5e+30WchZZJ2KglgXSGft+qg+HF+E8Te4c1Li2MVY/Hq
t7LHKsFbTEpSSbkk69a+JyyZcbLaxKtHJSBZZLSWxkuuJKfQWGooQxD7PiWQMr3LjmuXnCxh1vfr
+Pty35NNwdPDgRaSwgPAb8YVbwMI2cWtr31vXUgzXyN6/+O7+u8KxINerBCH8XKqYAfUhoUYX04g
lhtjMpJ1rK5FWouhRY4L5khGdpZJ5nXVr3VGEPFezkn9LlfXTqSFnSeN+qOSXBbpXqimqk4hqi3f
swspcx2J0SU+LRqjSlLIJWWQyb8LBJtUWve6S6/fp220wb9HG4zD5wCO7RzfHw62bzWxn1yyrTkZ
gyuATo41ZgkGnuInzd9KeDgrSv1X7ewlqS3rOsQyZIpUj3g9TErlF9Jj+2NrdE3E7rNTxnR8Zu8/
l5R01hI12ZoEdp3SOipuo7eTa7u1c+nxUqpnM+lK/bTi2qRaVXaUgEkUDoqwEKdVACPIj2tWNL6j
pLxsrHeJKTEWjN3o6PthkWz4r9Vk+e9j+VB8qU0iC7nwNrQCtqpwoMhEk3Oy+Jx9Vr7X/7ZBGYp3
JJyw7Kpe0hdiVgQDV3X+WX7aOA4RzcqNNLdqC4CggB/4mhSj7Ki9LzTN10Fw+5qs5ExR3YucfK3p
zWiKN1SjzP1ppMwqzuSEp9qVQqt6iqsa4wZVEbvPw0dZz9hW9Ui0/FeoaxgrScRJct0dSfrerC2K
dD/mwlPrhSR8vVuciz3lnNaic/fYnQQXpF5UCsHOx5dsLSBw/gWN2D/WTxePWt8gRjhGH+6zf+0c
+otwy9X3qnRfNorW0zjXmH4ef0/54NJf3iI22i8+EKwyQwri7lBEvhaV1PBxtxg8IMaqET639XsZ
uZzwNBgSzJXRcB6t4KagoPsc4Uj7Lf5WUWA8rx63D/9K9WpbeGufqkx7PidKG+NR89id/4NFapPk
47F3IFlE6kWi8E5OW3Iz/xJ+YSd4Y9IcA7d2JKkcZ1PVoenXnQ7nuLDwwaKPHVuMCifYPh2rkSB+
ChQ0vShEiCvNQhJObCE41zUB051CcqgrAWxmosNH0TF5dAK3ewCrHh0+xVHrBF+uXmxnSfJ0l05b
kxccb/7xlsfxW2DGTvZJKdom4R+mhy5hslqko99CtK1vk2l8ihGOxoUIsKCSnPg0T/TMNtVBPlgO
xJpI7t3kdVvP1Hec8qQaN7MjgVN9O3EtqbUsFR/ONPfJwU9Ez9J+fhQiv8zj0ZdmxyJwvLhfiJQ6
RpumrT9sTnhUggqwPTNR9VHp0295KPdF5D2OM81LsTEr9nxSbiQTWyi9cSoRCcT5FuaeCYL0ppIq
bbadAvWYL5mIJjWpdPvh2UKNSgEiMa8aKB6KwJMkMWCZ5PPUvdwIO1lQ+aYSso76zwb5XX2FxeCf
MFMhDSQTApscVL719tKYnppK0ss8zKoWb4EhTKR613/kjz7QMxA22rLWSXDUhY+EGY862hL2jX5x
9lBRpE0gYtySeeNXCxjpRbX8CURE5aPfDMqhnBq+eC+Tb1s1TidZF/C3ekvxmI9BPBXi2SUdb8Xk
4uV3bh9nkDXmkkvl6VBOhp9FhuswrRRM6uj3fJZCr5cXnWlRN979Yva0TzpAEjP7uAYibtKdXtA5
pUvfh3ebCmLnzuxTAGexUGHSyFT1uQ9GhXZ+E1fy1L4wOh8m3u6SC5KKzxqrK82/5GNQ7LGYbEuJ
guUtRwNr7CG8NWxPH9DFCF+lU/nkhuyKBQ+KpHlsLR/GD6vPt5onekC69a0KMKp8Y8+9PyfbLjGQ
eSpe4mOgdDc4taftJMiLYwKA+cUa6h/SY3JMwityFe9bBJE4JmASrFxJ6Y0+jCpvWXeTBxX0mXUm
wZV6NlZzUvu+1ufPx+TurjChZUfLpBhv7rPlyJ7PilZ1R81qm+ZozGrx7rMW2b7xORk/4BZ8CzcI
Weg3/DZv7e2WSzxuzd+CEmpf4pva9uMlXBsVTWy3fdNxnfN7Nc0+AjGJw//wx8DhFLwKrzN1xBgp
tqiht8MO0pqK7cmu+fv1wPT0sU2zrJImn1Wo5HC0YzYr0gfHU1PhY+Ez4YrXnu5CUJtxVWaGAElL
USk6AWqMx+DIon1Ce4YNGva6q3cOsdqW25YthZ9t0oCUuMTwGh5GuU65pStmUHQCtFor0Ylomlx+
uDhjL4etUXvW5oc3t0317fVa/D1MwNOk4rrvx0jOPjrUpek6TIu62pSU6RbpwWnI8Pu49FokJxCL
OEjfhO1ZEvwvNM4xGGttQRGuNJ0XEe8zGQ1U2T0co+ujXMdjELFcWuffGLlY5jxGvreMM14s/Fvu
I6ZIvBZOdDfh1ufq9DzDJJ32VnczoLbtibtUD/G6kb91K3uZluQgJe81w643hqv8mh8Q51QaWZvi
MYuwePu/1B3H01O0al9bpHxiZFUMEOrFeNYMIht0QauYBkUAfsK7QWwfn70XC7JoyRNttuSwyzt6
a+Vf0o03g5axUWiQz8XEksvV9dcznDmYL5n32vf0GXKC3XGth7VPPSX77r6LGjzd8FPjWu/C8vDu
xYJdWPOrl8r3jnsXZVld3rvYM+Enjr5CDI84vN7P69n2Ptn9BpnDHMt9XyzprKV7rs9e6ACgUEn1
7uAFMXOKD+3qXWWbjlvsL25Gr3gXFMo+EcmweC5BgbR36fptOFilY0v8b5VahiKm3+PuLj2wXt9o
CAq0UXraAp2K2NWQ0InQTH32yVi4r7YNyUt5Ex+HhmX9fAmmg/qJBEjtnEVFPFzY60LN3WXX57+d
L81gRWPVW7bWvia6aNldvVzs0mqfAoxPv+dk3XJxfylsk90mPll9Ljc+xrW3C2trFREjR74bK6HW
8PYOF1V7dT+73ycj2YE3F8Z5Zl+7l9tABsmQN1HbVt5PVuPVGJ+7Js9CWfiDzVr1IxgQCJQVMUfF
dhANw/71LfcWBj7gwFvAL4y0rm0HUPdjZNjDUGaa8zdIvB/T7rm+fzu+eVCHE4Ejj7D5zfbLPlkd
hKmpQbI2A1q37WspGyKovSJSLo1C1OHaVJ7y/ev3atYsmd7xc8EtbPCWZMNquYrBOmF4liBDj+7W
4qpCsI9zqyisEUZmvO0Spr1w53+y9O9nphdW1HES6XFzoDUYzUjQpNrndxgo6yW1nqymFSMjiMtT
fHtOawYWrrmD5nDgQRFBYa2c+uH2b48QreaWkjf9//cvyKxtPThXU4sm+xik3lUZa1wTsGMbxrvX
U+cAiJtd3hHyFqovPBQALEAKF9hnZwRLHvV054pTYCWH1Z6u6lXu7OEYwCHGle52CIPqfGrTytVF
axb+P+R+ij3S6G5OkSSzrmWRlJ8UQ7pesmLXx4gw0jFR3qtGVk7M1uwGHRoP3+TmQh6RBSLe2he5
bEP/e1Xk+zVJLn5yOR5HapWROt95EkrCYAQz7HSbhhpTVTF7BB/R5sSZ+208DcamOXcctlbv2bRJ
GGcq5O4mthvDwY7inJuMQi8smH1idxlgqyqcKGgsmQoCw6yMxz5+NBXLbr4R3t/9yhp1BTIcx7Xd
hpVmBufdIBXCXQW7MmiUfcK4+CA4yJTh3d5xduTofvZZ+rbDvsvtDZP04rzb5NwL8/enKe2zohl8
Zv1aOJN7+9o9WXP1auNMIJWKLg0CABiUfc7Ty8ZSlb7X9FdENUonHT9UKPsMDO2wFzyZQ4PKXdwz
uh6DaZ0R7GrlCN9KE3y/f3NCm4Qf3BRQW4FSkvtiEk6TfUcBc3P6qsa0CUspwgYRlT6KkVp1c4mG
j2rJm/1rvAFFkOVvxvoCUs6ShO6qy3CKa41MI5iLVlcrLOJzUiS9Km+Ll2y7ZEnvmckC5zGc9lQN
s/UQVN32fvtp4bXE+Gkphc1xzcVmrVWXLmoEbYaoK5lQPRKizRxFKi/t9jQNt+Fsxrn2KhCTvJ7e
5M7mPnpK4Cae8GjIm0Y71cgW5jkef85aG5m4yerzaG+XSa4/d8aOf1uEnRqm6GYrmF0e49uJlbQv
xsvnZd4E5WMdE3+CbPwvyLjLyzDYg8uHarv6G/TVuZtNjwueiXbLf5UjcY0tzxzQc1B848N9sArN
AZvlBaJvvGrTi9yXfW/T53k1WAMmaco2YDsn9HT9epu04P4QmMnpcdGuVM2e4EyiYyHNRZefxces
DyQwujaJcKfZxRNzPfaaI+Y3r+Kp25UQSNa9Db2/rOP3a6/rldewGnSyJIDdkoNus7YSRdZF5pFp
0M41w+9aY+LVB8vViTYuGwycYLkWeXHhYiHYZGIevWdqwoozMKTc6sPTeAqfuV200MwyT/h3kyhc
KVWLLPyb1ECIsTzYnj/F8HcdSWGiw3V3/edlOCRcbcavGytBMBDjGHqEtxTb6RPyIhgcwQ4JYxTM
j/DTQulwOztiTo4IPinV+c6JZIcEdxPlrtfjuO7xFiobvLlUSdvKkDIZx0+afz8vE72h0b51Drp3
9ri3/TivpLtWASI9vArvhMkrNC93mr/irbsL5ks4LuhQK2f8fErnz+GwQ6OY7ls2+zWufAf9EtTJ
3/fLr2CNzxFxN61To0fCsty2tj6qRYUgGD8E3Xl6OXanD7k8JZrpQdUhdW4GTCXKvV1CDElcyI4z
DYe03Fh2ZxlW0U2wJMcDOVNs1yvIiSPqmxxrixq9ju/mpCbU8H64IQZvUDY3YzwolpLNDOwxrmTr
m8Du0CSW+4WeXlkHBbNbRJT8rm7jFQM6SGz3VO9k+y/85OD84uL6N0qY9J2lqpzlHZ4n8DG6wg9f
tdYoOTSHaQ2ixtBpzlBpQYmRCto0Lp3DK7i/aDxQMV31V0mkL5G3WIeD9oVQJzKHA7jbR/ggQDrI
qqvmcRJRGr+cInVkTRVkJ075RLPJiXZhLvF7haRb85ukwqXmH3CvuAK4A8kMfhYCOjgk4UHFfrnY
qoOoruq3239lUkis757X0ee4sw21hyGuT+YFo30YqaUiMKtJtSXD0w7W87J+jY4dQcyEx+0OZ3X1
QE29glpRtg0P8+zpgloIjsaUIyXKahfZA42/tZwRGTu1V51Vp6Q4q/ApR+ZCQdCqznkjSBuaP8HK
GiMDh4AB9n+zxBSJb7SDgXhQAri5fFRELTMTZRpo31RjoeZOM6pDCmTpJCnEuRcwWs4ahPKNrlB1
T0eauCBYkIVMIzXoxLlUeMdxYMfVTW6e8DOo/cg3Z0ipKJtB6DQJtQahpG+UiDOqcsQT9HNpGnzE
akntoUrTH5SajXH4DWMANTXcH//Kh7qFFRacuGKy+MrWkjzbzIorKtGLc60wMxxDkYeb3YOctL1m
TLcLTztBGl4IDdjAQsJOf6LGRabDIWNoWRta+s+ZC+N87rEOnsXJwzQXy4kUKevLp4dK+hqHtux/
O9gTRYU9wcyns2rNYGyEdV5rihdFU5s4WAtocjeU2vVpldaaJYcw7RPmAytkL5BtPhkTu+3t4lYf
A5iLEf66LsTXb5vyjQKHPK3mJ822gxGM6o4FxpMZ3V+CvRxs0Ww8LaVblwT8d1VLY3XorGjP/5HL
Eeb2m9Rb1w+N4LNFh7t5ErR87XXRntZVBclbR4XX4NZdO6N0ruOjvmpc8h0YYF/a4u6oDz/LkrHx
ojFO/At+41gZVz04jNMn7/z9cn49BycSltrNf7TCRVhlsIKqeg2fVIH+wKd0TFBli7uRxg+OwntQ
Z6N+OD4cc3y92KGt6zSmzBfYefbNDIqX5Noc18PVZCPd0Cg9dpzPPlq4Rd9/hslKIL6jVxqH5DyY
LjRM8J2vnVlf4HDZCw75PKG8Ojho+0FhFSiCdQ9+BZ2YeQ02RIHDWtaUxC8l3LMTmluY5vJ5Nda8
lpPEo5AHd0t5ytFAZ7NNo5wMq/HivtyuNkLQhTWGYXAm/qFfXJiG9fYdbIowV9kY2wnTbdg/Ec3B
3wqmBcMz7OxdCIUz5dhDU4Gr9jHhHMF2g5JevVv8XuIi1rhifXWxknY0+PdO+HLehaMVzT7HQQe0
gqF7iOXG7nJvW2cevZx7Q3LulPhssEJXv+NukMKQ0xx26Vu6rVxrldoNZHtY0jfSoSCZQ6SEixB2
VgiZrEGg+GHp3/1tojwAuSCYtAwzOt4EU7A22hp6OhtCMPaiRGEIogRLffQSijjslgNFUB64/bDv
TmFrBnWy4jIGH4bsGWiw7BZAY9tO4bq15+r9rnOz5V28YPfynifEYRiyQu/qDUmID2TMFJZbsHqc
Sp2LJ3LioIfCXcMtfArH7OvZ++AISogV78IDSGeFUQtuouL/hRvJ9v+k/Nbu/wv48BGMzeTFLUYz
UilAXZdZSOyRNONKtn8XwB5JMb+NbikSgmTTcu9N6mA4yM+TYj/488MPBJT29AGBdXx+Kw3b6+7i
k7d74BKDj7nPjZNLurovbqwuQXjWxX+izqxJUW2Jwr/ICAEVeYXNIM6z1othaQmoiKIg+Ovvl3ac
uHH6dNfggLDJnblyrZUtjNrtMe2D9s6+Gezs9dM+bwT5Zh4cuUTZuy/0VSEAeNRnXTp56aRskSDq
rZXgizdiASnHHvwb7OeblcgPrkeNukBSnmoh/7dWkoEC39JrJCuAu70vSOvB0RyTluf+3uuwdmsX
EyS2SYY44W1PWlLWACDVAczb5LRKZSZQ+EoK7ZS9FdtWidN3FkQu+zcu0kRKpIBoKfD0+0DTQR4A
h2qJboJIb2y7Ixr2ZwzxGNr6LwGI1LsfKcxQaSsSodjid65IQH0SB/fqILGQJKEz+0hhyLUuWDsD
0L4McIN9f0TX0GkNtbkUh1yJ3RB0BK0qdyhpO1CR3Jdyv1LE7eX84GJEjS8QEjUfd2uD+xdQiPFd
dJvkwR9PHk7+drK4ZQgUnCZm1UIvBBQjHgi2RZoHvIoDKPEajNr+eNmeq/wASnm7nRNNrFJxDvkl
F4aX5LID/EqtkUNn5EVq3hmYhEoEeKTtfbz65hsbgbSuzGwnYHuSDQLkQLEfPVeGwVOf4C/ef+gD
MweoXeVo+RhdvgC9CKMZT4GbvPh4uykIBO8aduSt7gPpsQleKrmfbF/YwxKkGFJOSJLXubLLPBks
zjLv+MN0JT+zxubhMpJMNid674HDOL7HyqKyFXCY8wjyV/WIrCQMLFbL+1d2kFdbkHPHUogYijlN
xjcFFkzx+wAwwycpMdRoujodzo4US9JOAiZ0Kzx6fugVBAkSJnrbLNsokPaPNpA0OV9IU0piOERI
hniTnYNJx0r/OFXqXEmUHyPuhRn5/yAN3rMuLU/6b2TqozToUN2qDLBWNkqpUxKXBrtjWmRqGhuM
7BoXcrfbWH4FOgYyitCpT6GCGJwsX3W3r3UFBRafkJA9Mswcg7oJa/o3xdVZNrXdlr7/WfGFiv7u
5D3sfK3tbS3wbTrcNai06HPBg6R8ei9/OWUpRVF6pahr9ynX1w8KONnGuXkTh8YB0vmZnPAW6YbK
Y1jlNncpl0cPpQS4gVS8FBmPYBMSdRl5aN9QPdwdzPS5aysi5CRZ498/6boCoktGrgPAqsc6/sNB
29GBkWLfIr1pgaYRH6cSnyV9B6okfNJCNr6NrW/GvIBqdBTUnhAOvCaD4rgreXN5qnxV8BtB76RT
1iBcyCMeLkZIitQLlw06+Y4xb/Ol9OCsR/CUWM+uId199pw32e1bde58Ilr/xNifc8bn+m6Am0K2
Uvadp2vOLyctUql06vqAW0vZGv5tDDChOAp22gElUQkuqkn983bTPTDJ2cHEFG9Cp1bMcLaNE8PW
P047JI2wW+OHgu8M7pE4xvTjWxB1YZI6D6q9JSoWpnEc6shFqUhvGhCkY1tDxngIZuJ+Qm26Y1zM
NHEaS5ILABQogyETz6bxSh+nG4B6Zf7sAhmGYlfcUzzu0/KequSeA1fj0c55BSWe51pOm3lqACKs
afvpAYs4j81DfUY0eWxjZDCIZKKxaMEE1g/I0UXlmRy3fmQeu2PyEs3xLeAetG/rTq95/tcVgID1
a0BcntBRsK2Rvk3Pysod5rdhPOLo86uN3w29CuiWoUAo7VAKGwSXvfdgX7mf/aOXo51PtmKSxLhW
Sga41ei80I/s1sgL7pB6Kb368ATw1GNfl9oNEoN9A1lcWqw7nBx2VIAIpjOFgSwVnLV9r5vcTrgq
4JmCTymAhT+/+/MTsj+6kGwGpzO7R20nKqj+oAzBrD0dIVWju0lU5J0ueDiIyAfrXw/6gxBesRC2
l6c9UyxwWUFLh/SKZN8+ncSTEKpukHmn2l5KVTYPps+eJaKZcM7xWgqB9fxU2EdZRA96iFL4oof0
jePqM79TsPSPTA0b3/bm6MkGDXR1wDiPpcCymePk4zRp+tyDA1YiwFiIGRQ1VMX5IxaU1FQFgNHK
POEEIBQ7E/ou5/hDnRbB7KU2pLxqM68v538mcInOFdrYuA6wIfLkgOv5bo1iGD8Lce5nDicVqkBv
lM58h5fVFHYOydidvekKcCHxuz4VKz3MezQoQaXIe4mPgoWUi//QHAIe+IsgTtLV/6+n/61DQWYk
334vH471K7QLagAJUQBA/ILYSbB6EOEvAXuca45pfXDJiQN2NUnXnE65NLI4mB6IYwGXCTeCug+9
+vUTUfPn9gf7ZtwDuREL1hUkyH+fp+t9rsEeM0EBlCFZ+B1bm8p3+Yr71v/AHelBG2Ta0p5tciI3
8FMxXmz0HMArM7jFAc0ABGUlE1BsfK+UxlcIIGkfzwwmt9QxxTny8g1cQTtd5DDAqNdzeCiTbMF1
4WEwoNR5lC1APtthBtObyelyxwtMCXlwwMbjyKFFC3666o7lew4yvDWHtRct0h5SH3ZdT99kMQdx
ezjRZMe0Gq6/GSLUOM8q94lcgG6X+9rrXstD4eppHPjg0XtDThAFHvOgR7vDW1coTJTLECSeDesV
IQcNfEwJrrN0kRw/IMsUsGG5urMD2NdR1OJx6YJDYn0iF1WvFdWCgAB8xNpDt7SH1EVy7T0tW+MK
2Xhc89l2EPwICS11sMgeZ80JBzGywGkhP+Go8NtRnSOjBLeMHMkAkEvbnJk50Qo64LIMUEmAqffh
34wuQ23n3H/17atvQk1ROvU5uCRSbpboMva6vci9kwRMsoTiwjGZXaJwI9jxLghee3gTvbmv9PFt
ZYQViC+ndQVZDpA3MMAjcqQ/GYiMxCmgd+wH/t0FGCqxhmBNu5DcwTXK0XMBjFj94vwhNwy/Rmcl
Nx4cqW0EQzRyUDgdZfllk/yDCzlO0MAqTIazi0m2zeiM8Hpya2rDx+SJyd+LxAR2fLWKOszXgaAp
hwHDgCV5DlCTcUcGMFchLHLmWa9wRViNUOG92nu5rYM1tXycV4jtXf7LBs1DOxpG8Azt+0rfyNqN
FtjgEItZtb7AS+lgsGb4jKo3yBFA5nFa9cyl4ct3iD28j98ZEIB+rrY+T29IThJnF9BLrexkEK9f
FDD2AdrwFILcCgtAZS4rNtnKkw3nZTfntWYXh9fOlfaOMeQVAwHiSxwXjGln/vHZltgEHwfpaH+P
IERr4LMqXqTYzi2g5ecQ9mQHs3hIfne4ek3w/bv7GVUIqd40rtmauKwwenkJ9CqKsZ1OPZYtK3Ei
Dl+2IlNC6i2AF+N02BabPcTzi3osD7kHCX3FQB5Z8qbwP9k5S/7VODwGfaLE4n5mz4Q/6fLUeXtY
htLQuLATOdf+BeCIWOd0BnHqNlZyDE82PI5icOWJ692DcQnc33JY0lmXTZnPbTrFJj891Sfn6sl9
357u5vVBLm5B7kPS0AJq5FaXnAAbjAnzTSUIyJMZ4MpWwD3iSHLx4eRqJBsAaXjPoxXk4j97YDBe
DfuXn0L2CJtzdDw2M5y+OIek2tb4scpWnTCndBFKh6Af2P7w8Y0QOjZ9N2nHWD/JAKYBp+TbKOlJ
LKqc4sUSQkJN25h/EM9I+CTCPQclgeS2L4kVYPPqTmwGputJGwxSSuPAxkH5QX4NPZWq4UXJ1HQK
agOqGzpgUiVJFUIrjYgu4KoWshI3kKG5CS4L1u5JpmiVbtdOFsx2GTyJlgQheJtYfSzSRZfP0LVb
B7kDOps3WCRCrEkxuM5AJ2kzNbldX/CZ4H7LLY0hi4dfWg63CeW2qPXXd46bwTko3HP/Lrsje19C
KcrAPSlIXfrEqqHeQfGLeNmFdetg6eFg3/xNFqnhghJbJzCr+k+6KaTmPxBEphcoGghkOc2yw+UT
oSgIQB5R4SLy6AG78JEFIK4JCvIvApKIs4dYmMza4lw2hSov2x6zg0iD6MGGzQAt77yg3QTjiQto
BJa3w5dYDtRSgkU38XQnWeEj7mjo8GqgES9b28Z/Fh+EOcPtbwLPWt4ygI13+uBaRGMMgj4Pfvet
HtJ1qabxJ+A9hwmuAphcUFVzFNh+YfEiPwZqD7L+qxDkU9BnPtawkkqS1Fy609Jip7twoLmokZPX
ofTvgODP34O4DQtGnXM2pOCQSuTaywePFR3MDUZKnmymD5aeBqVFYqJ89+w9DPaua4AzMWFVZ/m3
vO/Oy3pkdJpgzwH4No+xQo3TyT7Xi5y9BHQdCS/c8T6XFWm0Tlb0Hks3GVKoJIikPIyR/f5L0jcX
Vpz8rujx7nsgUBZYPAM93TCnddDk5H/vmHyFYqiHqJlRaCxVArBOnvBWcodwQxJEDk251V1SgcU2
Yk7x6Ur97Zz3vAwCyb0EGajaFWxr534ycWtE7Um4IEBvJGFvm44xlAc9VLGpYmKB9UOrPOmRA/oH
wgahuDPHGR1k3/9QWxMdADmJYi37vZHXkXgU9RJu5yu1Eff6i0D2sl2JlUS0YTr47ti3FY14T9qi
xhQeXIrJh3M7SeBpRUTGOzCoW7A3FAd+8o3ixrDt+sQED5Io6b7E24eaTO7c17ww5gbkn8eUxhc7
MDGbHJ0Xk4DfHtL3tz9TJp3xy+b2FQi9ibxXPfi5PLkMmRjKvgMvfcTPFw2km9GQn9uJvxsQBQOI
S7SwgXZhQ9EBlXJ7R1lNPoCz26+UN9c1NqUocdYWpYJd9c9zUOThcwhrCaS4gGkNpHxD1MM9hHFF
HxYzuDRgMFkH/9F2jNyKrih0pxiEWDqRFVUoaHDiGv020u4m4HGzsh9TtPxpgM/XAFgM2EDudu/X
DOR15Xtyn17TzckAZ/QUwUqoXyN+J7+Xvrq0IMmDJ5I0c7r6F4CKTtj2ntzZ0ou98xWpDi1Tcn4o
zsLhaYErfJEQoAh+C7AvL+ifJaDT18Vzi94pLhUcAcJxkH1oyZJxJ+HHTsLrWCITzdhvzBLEnPPJ
CQQvF3Ja5kvjiSElFK3ulX2hFw0lK7s4bVhneMcBRhiM9qAUCaNpwyXtZI+V37Kz90Vle16/307+
C5/TtK+Z5GJc/feEa8munbLy8C8aScf+2mcKL1/LCkDRTEW5G8gOTIkcDfjrvdF8vEEHMDxd+kJy
Z7VYQlHOSmkajtx7shewbNz7fneQW/W1v81QJ5Pzk5bptrmi/aRQhrW5ltRDUt5IqRM5SI9VNolf
JLC10hMYfoQa+TXDeV0CMWFzSl3L7km+RmjGHRB1P4+4MoibHyLxrMn0Sgyx+THzdMfyustRxFZT
9zDBkMwR+fyNwhGzDaKP/IscDEPeqbh1BvyFpRv8VjTqbAOQY8eEITTspLX0xBCtM/XIoa5lCqfz
deMT12MVu+xUU5Sq/Ex22yfXSVUol1A7jpnyPeyUXuK9HpiyoNxM2Ll06j7ZXaWszpf02zBEQGrL
bwviFpmsAXgkAzfEFoHNAokmz5a3R5HJXYE0G4eZJbvBj+xXCdsm043U/Y8XpE3KV06FVpjX04MP
/Ez6qMTPUOCjndhAf/cx6XKy3bJd9GUTlq0YJjESJCeL2KERmpb2XnqTkoNDirfzFZPbVppkyLcZ
G7xnnh691gZNqoNzl3AdG0PJoiTafr7IyxklCFKn3qMX09Rnx2B07hP9gP0cSEBGGx6eya0jqrw3
tPWxNS3dtFdvEIveeaHOBrbaqMsC40WURCl5edadva839SYqwYbJzbArkWXHUoO/UvL/Nx1yc5k5
XwMGpRRc0YIJOs62JPJTVwHFOtbUAA8hf8k4Moq4AVlMWq0z+jgwQdi0D5dezGzZeXvKd2wLvPX/
g/ibfDE5D15u/g3Tr/CpCLJjSTDJBLnnBuA/4Emwgk8S2LNNwsxVMmN8XDZWZb/CW8mMFK5e7FWQ
CjKVmG7TEM5nfvez1ix7hRSlBS6uLVozeFFTlbLJwjNlyYP+AvAVfGHfuToWze/T3VobKFKpvgZ4
hzidYwEaAP2mBPajinNLAqkdLYVC2jne+yldk10QDcmTYu+2ruj7/yZ+iRIEP0aAzhS3XWWikHHj
MXMOwSt9Bvxivae6KvX1CV4juFsRjju9DFzwDEnVxO/TxWFA5etGTejg8mwt942ZIjTZhltUgKvW
rAzqstdm5igTiJhq94Y3CbIM+EbAb7FWdaxOnSYQArAywdQp6Js/sPdw2iC5oKtDxuXInmE/H+wD
8iX/fTeLL8uGTQUqL3sE/zpVP2JDkjiqrBRwbMeh8MG4VJS+s513QIQ1A9D59vaJ1EFK1Nt5D4Up
xi5AtgUs59fjioUCSU5ACgsWMhUra4gpW5Tob3IbWu8sQAr/UwvYI53867vHgUyl1ZWgNwaWJDjh
1/3rilXNDSW5Y4Ouef1Nsumi0F8vuL1lfI3kRqAnrum3NpItcGMR+zoZgQASPzaf1VISpIwJ5nQ1
JdOmnL355yVNFwkxZYeAcBH7nUThH3oBPgNUAqshfoTy0vD3uQ1etulLhibZdYLlADGEO3NNJD5I
yEVqIHPZJFutkRhKiCEb50AIrZLHKcvHuEdmcOpEVGBNVS01EgrRbQINoXvkGTKyXbIpchRusm95
xPtLKkcKPUX+/u+QKqgGkALEgegbk8j0+C5V8jcz4Zho/4JjCCEiIPK4jNyY3BlH2fHqAamkcDnS
LacURQYfTSbx4UnApGgsUnHlaRlcw+fPjs2nfTkQwsX1c0o47eAkTPYp57YZkGq//rog/sRI1P1f
dJGQmc5ZR6iPdQ+ncaTuSDGxGsXQGFIE1pkMPhdokkFsXxfwi8LiJIdb6nAiiKwcPx5VV1B76CFA
Ebj985eYw+C+fXWzcarYcXBTFBBtOUduT43A8cvug5k3MCFbkYCDXG4GeEqQFhlIp0/M5tKAElFf
ysMM2du6faw6ecibl0Xb6TRA7yamLLbcdhiufXWNJVrP4thpIZKwrXjKFLWo6WFF8Ibf/XIvNCG5
sEB1a8xhVuzPjUsPrUjyFWW+Oh5clMsG2ArFeLTpyJrDGw1vTEZtsCnpuPzAEL2rHVECn1EadVyl
AntsyKSqTZcpcdLEBR3NARY2qFk/7mf5HCNAgYHB7HiYrJffatxmEHFmBF3uV9YBRPk3ylbxC8PZ
owQt6jj4oOOHwABG4BjWMvsR5BBiZe52S1sDNl90PJKHrEWN7HZaq8YJDS7PaHL3MMeAsAD9APwC
j27UfaSH9GW7LoZjGPWKcx7N0Tg8/8VT3LpwmqtwNMRAj0mHF79aNthX2XEJEUAfhyqeZ7TDSOm3
OZBPjpjEOzd77ZYXo/ZEMQIZjUSTpHZzOZorxLMFHmP5MoXkFGG2gYzRRggET+YpPqHSKyVBcZ80
ThDWi4e+1QhiDKNxm0MRE6NQFIleMkrIxg8VnJ3E6cLpooWL/PiDaBM6SJM+VFPVumeQG9I2anpR
5nabwf2DbVtAF5H59S03gY9CTdHG7lAZsDMaXoeMH1eNO/rtoAMkcMOR1UXsyXuLdANawNln5Bvz
RmIOFE/Jklh9ZwYeTDSMZlD52dEL77jutPV3mzfWV3ZssPfCTzpehldLh7Xm1lx/Aj24LQgEmR5i
SgrvSl2xyrV8I0e46z2wKqiXeeq9mwGznjCzXDV2jKxwNrBsdu6DfsUdaz2vPNxv0A+0OdLXuTU/
05KyAnNhDjjWfFOYUMyb5xA30IdKY6pac35ldV+CDGHwoAmXyBzclTVHOcOZKHJ4EOdhLaebqWn9
68Cc186Lu4xcaGzSyBsbh+vC7AYpK4664fAaQPpN98jRdpPP2AouIFi/JZvZkcbapDXMUEd7SaZg
ERy6w9awnrYXiM1+3uxOJa2R28gquQBOzIwoUn+oN783Vh3DepZBiDVHP7g7YW3Pw4CoxNl3+eub
u4ZzqYhDghMJ9HK5JMtd5uFy74wcxx1V7ih0Rx9nNBptRyMSbJ4zd5z5km+cUegE09W031fHKb3+
I3+ObzvoT6dKBero8FcQqKkKg2nANw7f0qqZBsH8BPIy5YeOGnpquFL9wlZH5Sgn8DwvtYcKSV3h
rApHQcLo89r9rsuLnh36jgFv0N/8qKFaraCVFE5wsY+r/nFFP/LI6/BamDrwtkIKnB4tjmJ6DOTJ
asULTfvHvhwWZnHBRnGgy0CVngpWfNkXavJRTdnupjwGCzr5YtoHVnH6p+CkTokK5hxlg3+CwDnN
aRGdlpwSzizRm310mWK1t+S3N+c4D+g8gUPBfvQwT3ZTxUO/29spdk9k6ATd0n/5DmEZk7o5BmGy
Bchzp0J5wIcIsZ3k9vK/sBqnQp2bCs9xPudqzXnft81JdzgBKxXwmu8A3An3unAv+/EoROPm8LrS
LguUM3FtWyCT0XbrbjXHdbfbynVIPdzBYOA2FbseAX7EhbXZ1cmr7/aIA3YlF5FMZLR1XXv7HPB0
F+C5UPb2ymY8oLnRste27/s2Xnzb7c3mD+nGi4e5Bbm2j0eH7X67IoKZvuzBUw3cyh2wxpx9bi85
5XNsDU+77j79ieCu+o2WM24PysX1yEDRoJ24486+Whiv4LbrlYsuX+fHN5FAqmWyuFefzujlhxAb
7gbmaEfCCUz9D5r++ORgpJGM/uhnS3rvH9PO2Gk7QBfrWsMKfVFHJ+2XruevIBCVtCJq8mkAvhQ7
Brvxo4Ugoehv2D6D20j3Pu6zd4Geti9XRhdTynRBGTJGAzFuRe7zUB8kp4MMltndebHRppcBzSQp
I5obhPvUuFemf5QgJYfnhnTQ0hbGsNmrt+ff5pZAfzWnKLl8JOrjZElY9Wgr+R+S5jGIU9g96N5l
8TR4zZh6NlLtZCV+5gKdaasdjYa9EaZ0n2KGUne8bp8qNEgn74E1/YS1R/uBjtJjYD1qGkww9r1o
Qn7KBPHbqJomA+qtMSUUkwBOyXI3j0ftsKkzPy74mP0mihHqrHeBfZhdUEqcUsxkY/WJnbX1cyZ1
6jOPZ9LY57R6SfHYjgl5AICZsprIji/+jfkvAAh39wmT1sDYFIGn4otDQT+Kpu1V/rR/NPxGup5J
OQNZjLLqJo4PZaoKgmhma3tdV+W+Qdv7YO4bIW7HdFK6EDUhAueKNmrRxqZUdVvuB8DV8otYpfii
8WdhcQWfdEdSv/D0yM1B1GjDkbAcsQDBXhFDvQJuAuIiwDS2c/gnQG9HMo0zdDJNHGJIWLD5RV4M
SwuiEL0KKqoSpsA589t70gMMMsjbalhUUNZbtLbjZd5S2HTSj3Gbk4+v+UyQOrUWDWeY97uLi+Ob
y5c9mfg5A6WcvOsleI9Cc4hQtNvWb4xAnrqBzIwkDFoeHmaF/a4c6hazFZiITHVfXy6oUDI6DOVo
x6ZatyninEpHLd2zmrMnzd75h94chlOgDsNoaY4Ab/qvLGzPni1VZN5Hc0pqMUmSfnhei4F80Mqb
qjo+c6ccv/1d5aSYTCbzV+62aGriY0MO1IO3f8aRBp6cAqxqkTVRZlE2kr23nC4qcbpxL2wM/HYN
DSqF9Dz+0PGm6WE51eJFMf8HnNdhCKDm1pwtml5ntaO+1mAc4QbIAmBSh2PSYxNnIrx81Y12w9uT
nEddD++bqlKmcnumrrrgMm3XZJqehWEDTF27RliyMoP85RiJkr8RNLtdKqHHGPVFp8Z1mGKI6WuT
DPnDNAl5+esY0J9zUZObzy9DfaIfm/Nqdl13OE4yp7k2AwXbBTk+vZaK51X/scTYIZ63IDvqXs5p
6QzbYBlt1cIJ79671ExB8nfYuoKh/3XpesH4if7K80Jb3xgi8VstRMa3iY/NVHVym7zqwdFfbW65
IQ9Ih51tadIde2Z2TPILNmWqNuwsGKGZ/UD4M7ihLnpDGcRi22697fvveU2zjuITIvtKgGhIhTRd
qMLAWmNovnKbQPTWvWeJtYpLvNKYleQgygIgMHOv0/A+DDWPKOL9qPba9LphpIXZoWMomrltCwMI
TPnI6ILL3WsXXkVSD/JND5Pmd2Y3piZFLb3YTeG1kWFQfNH3pYIddRbvbXx6HCxooado0Zgmkw4T
UPMl3QcdPJQyi9T16pKVn2vSZQc/6NIckf5jrnR5KHG30d6/t6bboslZuBHV4/69eE7eYzBBEvWP
p+1jKh9qELYGy0kSV2oTbvIS3wzvRY7I8tCxH+o96cl2vLsRPsD3H5OsMaRsMWu7uvnXj4vTzOfm
V5egqJk5cnwUBEkSwktQv/ysHr03Ve496VCjQCdhzz0dp5PCb+aK7VfSd7GsbyIFqzlkr5q9kKYM
3psGrVUMTq4KpLuDC2sEuds7f1SGETwGbaS/pYqubpfeAXZaxF6MachAmYvY8h5cmJbXRnYbqY6o
Sj6UIh/7erxvAbEv7VFKzKSz0WPVvO7u48yFVc938MTqFjDxvTh/ZrfzojoDslMqMNeo7O3K3hv7
WWLfR52Z1HdDvz806NdGQUMPdoVrmN6rVp1EtTNXy9zX+9Bt+M1yajmfLLz/GkzYWL76xHU6+xH2
IDvnzDWEkd8IupqXvae4bOwow4et1po3e3Bvxx41jY5xCBYIE9wSrUy1vnjO3QiuXc9Ke7yFefcT
cC5LGbiEwGE/K26dBAZl5u3gk+ouEa8xeq2vv/GqNW775qk5uM208LF4zToyM23Y9Sokmsti/jzu
2B3pD+fOB/B4AJ2g04XkLT5hmObi4Ur1jJnnOWWkBYlPa1OMH/BVJvfIa38kwpvhuc9NdF9hQrSD
DUG35+lBFLHaFPbuo+oni/zJTs0Y6vFjYwA3vgdI2EIdyknXrvHtwydvgK3RffVxLosvSsmOpp0w
1mQo4Omz6m4gC0wQr031sQU55IVPz4qjwZyohK+xf77cx0JbUSMC0+VPDIrql7s71ECF2IStcOdM
GN2JyT2WKehZTZvWNUMkB2WIw2pjCTZ6cK/75qE73wWwAkId19L5LbgFzU13bv60xuzJ9+AM437R
YZiBnHO3iXHETt1a4zMclrfd61JbYL26LH+ff5fwPr/Ob8bedKPl882u0nC5Uq0EZxrchzCr/i6C
ltI52QPYA1AMXqkbN4eX2ktRTkIlwKnIxIPWNmAl0OrKSIq4ZTAf7QGzUB5j6GqwEbXVFQAmCyiq
777V4i+Z29C1z38PmkeiX73/YSXxmr7RfNjvp+rS6QHYA5zrOtolAOCliN8/F1iYmWRGd8dYxhSN
Jr4NlPrdlxtbjs5FKsV59X0swXgqFSNWWHWunoVTns5IQaaWuxczuObeh+7d1f3gQtd9KGuZLB9L
rVieww7ZWL/MGY1W5JtG6mo/aZvtBbUibW0XHDgD6DX8xrD4duSko0J4Gj7qta6RI52dxLQQWprN
zf1NEjUi9NRXyMy1V15C/jZS/2qqcxcYtWcOxdGqAvkyVYtZ782wwm757neDhg+6FXuYHlOEIwKF
lLLvuM3BbgBTBQsfZtrQOmcsKIQnOnvl+1gM2rtTuXoM73QOIdksMvqmvDhug5A74UpTtmNuxamF
Q0kboe3c014M9x4ZU785phnUWHY2LwZ67WafIxROPIUqMpXYgZWP4uYKgybmuso88QKnpLdPTW1A
K9AY4iicbexKG/1OqA+7NLKPJr8Br0X1gXSHVPKBLsdkchPmsWYoKdkf2EuOJT87KWh0ZMfWqLED
wavOcKRauspn2Rx4LP8J5mIBTHlGdxumuZ7a5sScNEg2HfIxwJNOZJu9VR83WttDJpIukz/BdXEC
ariNUYPK4tW/DKtgBgd4TO8wpuf198ABLfgVheIvxPznqBoUq7cbH4fDzL72Sk+Y2j0YJnSrbTHG
qN10dOtFun/vCRNbKKfnXrR/uimsn6vSyZ3I65g9scMs7+lV9AsX4OHq48+iYcx7srsCN9OxVK3e
oqPWyCRhiWjB2/vbwQcTniO0etiD7PxwMKLxZ0LLykWbPGHGcFCjezv7R6E6IGBVZ9YHTXxIGi8F
Xd3t+l4NVRdxfw9HN/qN197JsH/IBH0YhIhXpKV57dFD8lL/jOQAugPNyb8nHUsECwgaNj9XT0dO
/8Mh8ewE0dLFx68hYBn0UILxbJ1iPQPKbPmkIQoyPuSRjrOJvSH579t9DaDOuInHqNT+a8AcHB95
dnh6gqCiiUfpRljic/aHEZ4+Tx/jUfc2fp2nBR6nnOl5zmdk5Ezk3jzUsB3FN9i+vOZd2ip/FZBQ
AbjCeCPQrsTPaXpmTIgPc0Jr09Z+35ofTa08MDMKj432spE5QAah/G5MKASYMP4LmPUbN66DhMy/
RATRpKPkXHZ/hv/nVvYBg2UarH+QzoDoKHhBdlyYabRQPVLub4vWzKGIjzkj9qKkXfyD/tgdRO4B
7N0fba9u7ObOddiHqBye6P/5uU9CHAihBP2OdPgE0u6DhqvTDjCehiZYASIkr6EAbmL3uGSfAbcQ
OeGZlt7ZHU1PzT4zU1kGfVkfWD7ZZ79/J2IYk7PPpRo+qL1xMgVJuEud7ix3+PG76zhw0WHbkJ6u
PhXfnJv/K0wUjaGwgnwsQR34TSTyfDppq1FN2s7Np2JmTdGYDPVR2QXcOlPfSjVgX2KCj7atwN/P
Asi00d8w/+vn9sesSGYIMJRtANTxo7lXe0suygRuHav0jASRHhDeiug+MXaMUrfFeNz2ljHD4wS2
CkxYy9+xeCGI+a3FbnAZRm7D2dbevU/TekEcizImbOFL6eyOr+D+a86Sv+jBsCLbYpdS9O0hDtBn
druT/BeV85KEhI0OU5ELbALozpDAljd6gZxfmrEw6msXEqqifgm0vggG2n3UAfNkeh1nf2BykISQ
X2c/z2UxfEzrYTXPpot4o1En7CZEEzqjbQcwQYZ4fPsC3d/8B6405AZko12M7H0dYQvMA+hhDxe4
GXyZ8b5WFBTsww/fRIMOSx69aWBRSMPWH8RLjRHtjQEzeGetUfr76DPCrk9rsH1szvRZPQPhjNax
BchFMF+eW/CYY4Dhd4+JQaRrD5sNtJ7rNEAJpF9LUixDoR+39+RNJnP+Wr/0igsarBAHGCmLoTyk
BJbzx34cX9cefpQXeo4zhp4EGNRAjrCF1kYsZY/7+0vc3+7u12hv8/BpTJj/VKaHS31qYXjdfXPK
MN28h7ua1UFj/gJkXbXRAhEWdazIQlBMC0wPGE/63nEIQ7gl2QBwuzgwkzxDNhViorTPdMY6pLGN
yyfz5/32JHuNSlKbZb0mZeAkx/pG684/zYuXpT83dpBGfMV2a7J7ApWUjA1nkiTWNQbVyqfcFrRj
162mXf3RN9j9Vn8a3MWf7mfAxTHpZ5vip49PYpN0EcCDtP5QgBMk03Nfg3iQBlHcv3z6cRPMQ5FY
YA5L4wQL+AzdtMFoUO+VMm/Sy2I/BeDFth0yD63R2K86Xvt0y/yi5WRPJCweHpnYRgJ+0PfGgFKn
BHBpFZSQijjVHbvuBheTBvoTa3C6oa4WTSn0TM0nMy04K3popW69G77jWQseGsQE7m/ovIVNzhLF
6olM5EC18nLPeziN0JLSbu+2OgM+wEeGyIRLxkafs/3rPZ07YPX04IOSx4GwxdrWbPqagCQMHQsi
unvQN1DakSD9dIlhcGFOJE2dwXvbXWij9vB8av8kCQ3nXRCvHg0c5J0X1ALy6TfeeHj3uXcwGhRC
+8uBvfEMqEe7irY7Ih0YT5nC/qQJq4xmc9sxF+1JYjCh3PmcXaBzvQZ+UPHZf6wNXD3OPhN1blir
doAC7e6GzJucnqIPWK/CGmJKwG/TMtB85FZlvkA6OdRQjG8QnQCUfTY43rxR0FGSoz/cF/sb8mFj
LirAVbzoDpOCQQ5um+2Tjh/mT3gNjvRZNLqRPyP1BCUQyYk4LdKmoUR74XEY3l6MG3JSzB9Nj13p
gxCiu3rCaup65EO6wY6lNCiE6DFNhE8yF4jbNk085BPYq0eUfiCry8/qNTLQOlHrakzKfgSfyS/W
IGutRfuad/1mBNCYIjCdIH//Je8ZmUn3J+3rs8YCSqHHmPo5h8wxNmfmsUDLtsYKRkdUhw58QLuI
cF2zSVP2YLP36j2vqt5J7Flckaio3W27Az29V2MaVnQNHzgzNKYtBNxNLuVVQ7748LLtExY6UOXF
CiLNcs0EbVk8Tz6QP9/rCv/Q6ySBlx7rRnCu8v4uAzrU1taquaBh7e73QtFBkjH/IGoX+jSI9BKG
iQLJgPFjuMQcfnQOnkf4aXAApfudee9xOVvy85T+7MVjn9Qce7BOnIlfOn7i+D5Wgw5UghepymQy
Gaxd1x3tIZLKQ5el//FN//yC63UdN56qfZt1bj0Mva2/XWdlPPc55p3aAHYSBWTmMtulbu/b1ZaJ
k76OoKw9vViTa8WAdk9HiF8HOTPhmVRAYTt/WWHn0b9b4YUxO8fr4IFj/dUth/j10cds474FyvXx
8QPG2lpiMsqdDtMynM6d5qCiS9rGrOPiUszwQ6zQmYrVRlocOQkcnHYAbklvlzY6rvo8ACIQ/SDy
ZuPP+GuDoUHSxW1F/x9H57WjOLdE4Sey5GxzC46YHBtuEHTAESecePr5PNKvPnM6EMz23lWrVgDa
p1Zgiu6OFQOHMLQh5DHwQZ7MjsF0nJEaOs7ZWwZE42+iGmMrpvSAabRnpjOOwvcvcpuKMRiVK507
7JY8O9UT83pz+sahlV3gN6PGLK1w8IgSorcD2WGcShY8AekmBmA8Jn0ZRFIKg+8YFWsFSUjjvsPv
+b4PxxfL3oetgoMNLwkeb1zpcLKhMm7s+ofsR0nyJ59x1qwzCo7A6Gme+3u/yi5sn7R6Lb6diDH5
6pteuwvHieaM9pk/osqAFv902U0Z9WJ78IQoRGHG0BrtIdyl2o8Am3CNyV08gbHwfcNFZ9RdW4Di
/Pf8oXFlZ2ZHTk1LpTgsAh2st3Ze0vLZ4mc6pTWnR09XGvAzrIl7k82iagmwzXdFvGx2rw9d/iSc
6V/VHaQ7u6ApSYH7UOA+oeb6H9FPmwWPp77nl4G+VA8qSHq1V2ggJnx++lk63pzqXF9GrQxggDkL
M9I4gJEKkCJCrEj/mIMrKH/Jz2TO1X+/nerp8KIncwB1bh+ADuDptxf9ksTi8gJi0sM/BAvifbtu
r5NTvSFx4cZWuYa3ymSj4wakahlXC5minJh4DhEbmvk0ctNhi7cBdsQ4WVCwEb02LZbvo07Hsr7t
anKa9y9yxN5LcgbfTH5RvS1raLb/E9X6flRlNeOk2sdaG2yekgOsht2lxF2N8TVG778YWq4+drm5
kxMKLDDy4IbzWK/na/X8mhunMABqYeGMnAtOkdeWYAaIb7/R9+S3VxzlN/kKmVCIdvmTDpzdz8aD
CABO8IEwc89/QIRIPSBz4X2qVp2FadZrJ8zbVbtVTs0i37D3QouE9vkDIQHQQjlxeNN1hy9L+YMG
kbczA5OPN1bZs7hcqZyy8rSHhgNPfKRXwvMEdaePZ5XlhxY/8VsQOewHig/ppFqO3ESadfh0iP76
Y8+E5AO0t5oYFqHmmV36GtlY4qaANYDtSrOoyhPrlGeuWNbgGRUDL5r9igfizmjcZoFSiLkR6AHt
bU1cM3qhzJqk+ycOmrfaDsOlzMEyaJjoLvlhpI2/CUmpz4Ou9oCwXi/7iaXJ0/10R82weCiJdCiK
AV7J0yWqU6wslZz4z4pVKr7J/Bzf8RvYIgNlZXManz1sdjxsyJC+wS3fzSpLGNZCBYx/SPk+QhA8
jwfQxiO/84Ei9VUb3oDvTeLVgwOh7r+o4m1YEXYldNBovzJbqxcQ/vhhKmwoaHhQ82kpWvAaphLy
XYxhwlkhujcRrWSJKzmjCuj+bDQUsZQJWAjARcPDA2w0tnBzlrXZ7bVo+4X5Woj8iF0Jugr0/MYT
O3eiuNS5/F8h85qbh1Jy5EMjA4DfCodemUHcrsIZ0FcJy670+8gXS0u51ik/8WCP2GkVFKM3HNvN
yzyk2lJUrRTinDYbJ5AYjcGmQ5qOTRFDS4yj8IiC+uxhQ6wxCWG0Ca//BdDgRlobaIHsF15jfT7p
8n2SQOhp+HYV4yqS+t6LDy+pQIKnvh1Fm6OA0WGRxGzRbf3XhN9NN9OxLqcBHgD4g/ctkHD9oZjC
9ABlZrLN4J7twzUjqRDa7Jqr6yFqHr03BIw+nku14CRHEcuJCg4MlzqmIt6+N8yr1M1zq2C7VP4+
l0yMsaG5f5Yj5+lzlMZv0GCxMU7mz5/iDiOf4eJC/84oekZvOI6bCW0wxkBwmgjSW7Am01XvPr+L
K8ElDLsmHhgBMmc8HfxwaeBMAZ3o/Fct1YB4QeYInH8cq5wtxTxU3NeOXRw8F/vIv2pOOVZn0/ZN
stSoS1VTt1TXhhzU6V5ChgjNrtrpCECe049EXbYOsS/AZcq0xzBdQr5I24T/QyfVex09IruWG0Lz
gmOn+EY3v8FMRjXBYAYkLP7G4Yjg6zpy+Gsepmsdj4zncfODGExYJjg9MzzYix/sX8ZkpJzQ6eGn
p0SLHSWcs3eJ2BF+9JWsuwS6ovEsMLAF7UdBOsFZImBXfwKvEFJycwfATBw+2bBRo+Oo/fbEia9x
qLEpmdgA0W2QE/u5QllqTZukWdIj98Q0Kfrmpvr960E1QelBHWGoI/eQdu8zwSh3TKWokMP8D8Tg
2W5wNNE1p3M2Odhf2OxzpvEMeNejVOQg5ZuIETt0EmC9vAXGxNCASeVyEaO8GAV8Rhvymn4YtTEj
QqRm+qGefwwXNk0PlAJxFquT2KtoXhmbAFhQ9tAOKNfKeZ7VnQHa5wxwyp1P6afQBd+uURMlNC3j
mc6gj0wlvJPZoVHodvMsn2cFUQTME9kprbzZyDdS5Yigp0OFK2tpFOg3TtefhLPKSUmHus1Hx8za
Fap1FQU8Ko8nMqbAcQFrIYYdNyIhccpBLNS75eMteEZM5WZRBSsqxblDLK7YbMQznyxR6lAlobmB
QMR46I4rgfWgFuPKKkw7x4uffPViTkqWzEKoSUSegxTE2jiZlvrD7TlGxguxS+x41Y+h4SzDYhkz
nMZ8D4C7v/BamGVXS5msVZ/Q6Z7he7oKJ/abdaoeM93lpuAPOdhZubT1AxKwZXvkf7hVWFkVc+r+
/3ev1J38WorraOdk1A0w3T9zRRljdcZ/YwPGPyQwE6fuVuR0ABzwlUObr6xIolPIF4FGyInNMm35
T7RF/dSqc7iWYn5FPMkvlJy5hNZEs3FZAd7D/6BoQgKBYAG4hl+lY2bVcSKz5LiPORGzca6jUl59
pivyQhjwMdcrJHbaWSx5DP7qzGHtcRPkrWsINmu/h32LRpiR3xC0RlA1C0o8JqA1zmmZyqWzJp81
pxoHJ7lQde0z8EFLrIBv1n5K/pm2g1igfTx6Yv6hmvBav1DzalS0WFoUrHjydGyE/PKKCfHQeA3Y
LrM6fjgw0sZA/oz8r2EobVgcX6G8jWGH41WJLWDqcGRxcCAFgl9Rc4Jkdvv/Uc1w2sObzag2IRpy
7wkup8HQuRw5nEPg9HwVqpVZu7AEmQkrA8xol/uWq84FVpibtTNuuThZCWKgRMGbE65f0L+x2D/C
9ElfiQL3xlKyx3si92AQ0jVjNd49QN/HfTZ3Chnq3xQUCiiFyEX+UX8sFniOOpzxxRpn71CzItlO
ZYdbm3TakGEE0kOOItUSmDayDbL8JcbMM1Ro5Oa+sgfnE+HO/KYAOQSvP+zqTZvnrs8yxiW51ZyH
B08LRRQ0doB8DQfzgxn3NP3tpuMIaJi/f7tHQSJk7nFnjK9cAEab8utso6Vs/7G5Ei+HGM6EgkLw
uhCA6bKo4Ydj3tyRiz5Tz+BwqGFZ0iWb05h+yWPBHCUuFvQHYkfhkChNpHr9eCWrBnEkVGuYHtyr
cOMv9OSxTvc+TqbG6GoozZULIRjclwlWRbonhwO15zAn0x2FPuFopuqLNQuenQc/1CVMUq4eLxWN
h/qgX+No4WtD5G7htIVDlR2JlsIZcpYhHEI6tcyHetbP3Oomf/6cSdj0IMw6fygpj7SURIsChdUs
HhA1lMyJJR33cW9HFRZdzuf3do5wd+RNf2m/3K0QgF+9nX1/YFPOudeiL1YP1S1bftXbzZ76+Isy
vKeQFqGAN3v6S3by9ipwcGFRBdTMyV7h1EfPh0MfqTjjjjLRR9Itr2nkXZ25unwDGK3HIQhGABkE
ss365IHNki7Vypp9dYWry75Tr3mMakKFt+UrWWD8cbdPmWZNThryq//HO6P/H2q4X8i0t7OK1vi2
kH61ckqZ3l8JhKR3yL7L0hIX7S4BNP2JPci2AHbsXrx6rgAHGxlrJEiqnVMMy/JSECdwc2E9M11i
S2r0X/A3hcntBbiIEJryYPxB/RHmpkcMMNiehFhyNva7CyOaA2eYmN5w13HEMemCmcOORXtFXhel
x9hZaCcSdBg23jKH1rNFAIFYx7SaHwaYEBwUO8Lu/w63ga2QfTCFeJsRLDUFO6TrJQaJroSHKy9N
ZAEsjqXcfwD2han0JCCzqcO77y6i74ZT3I25VLxKcrRBdKEPXyTdeV5SkFaIxONTsvnSD+Xj++h+
oDrJ/6OypI/Lqx77RFy69vRcGZMLpoC6DcRJQBQXk4AshUYc+cTEgs/d7t7MTuUxme/OxPGL4TmX
D/K37jCWpS+CT5167xUFLy0xl4BuCQS22o0gJ5Jt2u7aetGhw5CrVvA0GHQTWkmXTm8Fg0U7sffD
H2fbR/oFnyGD/KExeoZ3wnaIHwovBtcLeB275IfGls6LtlwlQggS0sfu78+IAhn2YbHi0EDDwJwZ
lf8n4DrzoDw6SZwaDL8Ng/bsB+E+LxXbQxP5hTrLxHP9I6vUCtva+METYsOz8rKEOYcWZHikZzgq
/CD/6u9Vg2NB/c0VMGuvBqlQLhkeYcX61gf04B/XXGBoYLB5WDcHqrBtPnAeAWRCiK3ZN9m66bum
OjDLL4t12yyM/C+Ska1rKFUKPGBBA1j0L5dDbDz3as9k8Cns6RALcU2qJ/4PIXixvQqp8j72oO/e
WGxIS5kjTTkI+n86H0Jbv6LGYdgT213QnqAD0bd1lSXSdFCAV1hz0vWwFSDhyy9quYQeo34TZy4u
0bb3CEzmSUXMc4CRQHjb9NCqOcWgL7wCucQqehU+JqVbw79nLIxIp5gZ6wklVTGTJa7w0/SzHTpn
iy2YGbwyon4EL3g95ihNUBU7zKj+a9DGfXafKfdamuVCZCfx+raGFJb7/KtacGisJn6UHBLVo/qX
d+o2bbHP7uN7x6gQYZfoviCnh5vSVuf9VwH/DBoRhxjoigv0S88y2MJeXpHztp4gp5kla2GRumQx
rlo7PnWL97L2CP11KO5RTWLWNLZaxIkbCF613fjv3I+PiUO9AFk3dT9LhI7ToNpypoFfiNe2mLis
aOM6jXyT3Q1NzqhET2E4Wcf/oV+c0HXNFC3eku1H9zJhKgX9kNAgY865WJkLWfW1TawhieYkFvwJ
p3L25KVRqFfHMb4Tf/09NQ5b86cIRI+BOT8ivSMci3RAAg1PLlYUNjF+GyjIoJ7+C+G84cDhoJI0
7XXE/a4PB8hzUT9KoCBzyZ89RCsRkzqUtjUTQTC8dgGDZln0HnsUe8M8Z0uG+YAoYKWqPZn3ILKQ
rwzJf+qnItprUExTxCM3THVflnhzyWisab3lHP4GLYy2VklUiR1BIQsIoJsJ56n6g4g1JEeILvnH
iatVI+5rwB/8wstF/ysyBlapcYutWLoTpnYivTIau07xhEv8pOyHxSJlQGbMg09xuczkLZC9QqWs
4MhgSRALdL9tA4OIOzwF/ZqAEPIRnxY+8D1DDOzvkECWW3j+N4M63MlPn2Y6MJ1kaNTtm3DWfXzz
tWFUMGyBFYaliRTpIZGhttymc6T2R2K4rurfB+Iec5HO0sylBnVrWbVBojrqFnrDbTKrxyoB+jUs
CPIdDgaAUz9VISvgVZYzrdWX9ZOcO0KPLAoJUFbJUfyP8P1BFchAgfyIZtPQVuZkSc9lqnRNCiR1
dUPAQZ0xQDxTfgHmSnTJ9BtI+dBhcXBMq1/Dp0SaXJguZA5RQcyZR+URYxLpY2cHBj7Qc8+c5NLT
kY5gzqBInCcbGL/dN5xAODtweERLAsYUJ1d2UrX/FfwP+EXm69cUex9cyawX9LhLeOyCmJ6jnr4Z
X/p5QPPV0cWgNaMgOHD2vJcaRRh/zorakth0UDG2JJWeL5rPUG4HuLdg6zSRvW8ovWxMrOy3LSwp
idlB2Thh96VBidyeVy7f2AL+C4TpXA0CcAsDrPe3TTZCjIOLen5SSO7jZa2MNHZo6pcVlTJGg4mz
WsxmqIS5E2+rCXyJDtvf0fpXcCgrm4DBq8Cp26+HXf6Hisb4Uv/y3WtDXNHMRyphuzs/YVrSW1hX
L3Pk9fI5vjKxfV+0S1IHPT11gU+ssjKLvZLdO9o546KIAfwUYTyirdCNXUY/hmoNDx35mDyjMmvy
JTNh3ftMZsrp9mW4yKYnf9RHz9dS+p8m+cabMgI1m4Jzy9AQVyBpOj5Z0YKpnvxNBF2NageiNN4I
iUPBTgrtUvc4EqODAIjMLBDB5nfXBB2YdmKynNfUDwII688H9BSMPpHOvfK/6fs03xLN0njovcwA
ARir5r0KdwLOD4sc+yrRL2+cNja4pGyMmCB4tKlAQopph1Rzrhceqh+Ko0wgu0X16Ihpb5uAxCR9
JUp2tIbXZo/8SNy97dSLd8DTcCCd0H4d88dnjwUo0XrrZi1YyRmvN+dmK7oduzWtwhSK9Kw7pd/c
9UyGF1BnOcN2yV37LiGqb7Pz+7sk9RGZIQLIhca8aprea0qWbuJK8HQd3BwggVQuYOfl6TugutjN
+8pc+IOpbn4NDqwcELHKMyPLvyrf12je3TYlA0OE9Z+dRjKPX92lOYBZhBPzSd8+0dGPBPVf8fLU
FwpDwgPUvHR6FCdOcgZOyhjRI0TylHm3p6WGghuoh8mWQiIJmPqDMq/eX8lK/hMwAU0fxGLNcmAV
hm9Y1FGlQl1aq4aPEvl9ig6qZJUbEPPJXHSkcKb9jSmBjE/aJR+lfrtkhOEiCuunHkcEfmndLCvm
cfTTeHAzGJnSaD1hWEP/CpSLceDkxmfkoDILhJxFy4IOEybbWQDhMMm7x98z32u/UbY0TJsh1YAY
VIU7/75Xp/RefkN96KfvoCHiygKkRfJAn2+LDiS10e2LmukkfgnzFIG6CyKnIOCmh03xvvj47Z0C
tfzp7+pt3X0xNS6xgoCxoYn4BUXYey0YmFRoxAMhdKSdSagu7a+Cu8aI/sNwNpGvk+Syp72W/c8c
CcUXEDllCvOV1jZGDXSCte7HCXFd2AyLArTfHPe0qXF9bvIFHn0c4wHkrIrCc00swSL/4hP8oBC1
xEsKsYC2Bb5DvDcoSbbxI/4zLeAngIyEBYxHRBhP6+XEgBGhYjnCxL7iDVQ4Wf3yx87bpTWEp3Ki
TfyD0Fk66rk+p5LzdJL1e0uZ+bKzNSIFijpce3bYgSgznER+xv6fmsp9M5DonPwbyzHDgp5XQrxE
YEtzZl56xBhP/gDsxI+OCpuubS74IOovhCLEqKM5vxsuV7vg3XUuwg2k2xN93hLq8T7BmH2tICAc
1DWoyYXhGmvT4hLKJKPM4KbGwQtRMsuWrXD08CFg74DfIJA16SjoS3/Cj8f8H1wCrBxI+xYFk1tg
lO4Yj75RN7y2p4vqJt6/Pzdbig86sDLwAIYR/QxZANTiEGbIrV2auLdliotT9KhX7GCLWsLLzyk9
yeLr8p0G/MWM8zMNhUsH/CB+PRE6DvHqE9ED0Snk1gPzeyt35W7UVAovS2YTwfu835nyqo5crsDr
nNw8vBr5PBMILMWyuqevvd7ShLlPcU/1MStW9UYkxEy0I/UI+lXuk25T6z5Upw7/LNHDJAArSkYf
yRUlShH7jAKgTDRfo3gGtsmY0cekgMkITAw8q/S1JLoaTiuQ+VGBpHDMbNikClxxRPL13KSAex5A
hl5/IEEfQBQvY5F2tf36+Iq5otQObzZEe+EILelBK1oGXL9xCUM0OiHtxYHPrXcKkVWHcivNq0By
B2wIVrFTum8AkeNtqXwp67K3oLcl0QL/FhiS1NXblOiKwX2LrORpun529ity6l99BpebAgNGvLAz
oJ4ythODFr4eReVV7EmNanMPz20r2tESLjH48FFJ8FR4kcD6ia1sW/6GLHW46kPhoO7o9BlPKDJQ
EILSXCRb3e8fw2/OvFaD8DF7yccSAYksBSrwendgX4TVHmLNtn0la7ZH9YdIVeLlEiu/amM4Vo3I
t/Xy5bDRKdcBe41FBkMdwvl4L0e9a+wkxRerdhUpzkewNCYNc4OTyrtBoXdwDgfsQhjIfHwd7ier
D4SxN8Yelvmdcl7OhW33ZczMjTFhH8qWGTwTYEq3fUQMxV3xmATm6AU6hQMhQo9mEUdL8RdKT0cg
ucejmeyG3bRtHQkqLMV2xfdU04pr6wlNZKORPXfAz5uZCjAWTDsU4vsWnj1k+AoKBhsGbpohthD9
fGiWSDLC8szEp+beLn1KpRtENs5f6oFCcicYcvHqNeimM15KtzFj21iFf7DMSOkNUxBixklIsJjw
jZNsIw06sNH98AgVYjM36TEyHfBAc2Kbu+K30Xz5Ac6cZk9EFyftrpQ7UAtFcVIzSIA2nisKQiqB
ngqX3hmmr2JVL9wIbwENOv01LVB2GHS0IfCPKKld9hORuHT0IggMUWDBBpU2qPDfV0Ykk1NzwLYR
xMnrANGBEzfUyMUyXWobJl6qpfRuOjcOIQQ7aq1kQ+g3NFNaS9kGJyjc205+FFfxDPRIpzBQKqM1
hBQKjAgSXj9A3for0C3eDtRZLyvDChItUuQAhNOXUThDNtyx0uBhMOPO9wbMznWsBEPtImEZM4zB
PwDNg9aN1un29QuOljMTv04WSPhHgxlj8cZ5446x1jjVmJD0a6WGXfEshS0/6iDZg/NDHz/TOvYb
EMy3O7jJgxORORNm3euYoCifY0mYg57G3JbwH9BFUWNgvYPODFunKVCpfk7obbHv98bWJFzuAVoR
08fdkhrThND7EBxtpE2Bhd52ErR4n6qYUjMf85+n0ACNDxcTOT5P0APcwQG6skLieSeSigpzzaah
iAg+G+fkk5nE1o/WAVl8i5vGkmMcWhSLjvvF1o6sAaB9ysx8Mzkx4+bSgrklSPJsJVkByr4xpTen
qjBTZEKxXdxgwXUNl7H3cJj8Af3TdVDoarmbOdRkW/B94uyTdhQwZpi/QH4DccLCDqhPgwlk454H
gES7IkrIQX0ZJQCKdayT2ukKKtwIDGH6285o1sUFxp0yps1TSg9YEu022bO8mcHp83hrcoqtEfmH
4/UG7Rw8JEgwg79Y4DQc47Fyet85zesFOB54H58GnMD42u2ZgMOCt9DkR3gnLLpt/w1rDSGPJOND
Hz0Ew+2wymTAKTn1XN+eYo6FZX9ENqhdNIjELZX/drIAR29GOjv+yn4djDcoPCNEwoi59in2oVZ9
0jYMMIBx2CTOEp5vXr0vPZT0ILvpETuJef0gigMY2VU1t2Rl/AI+G5wKxwhClYzTz/f7yGKyTBRM
0HdJ1bDfzPuOiTh6CaiRA7sDG19cn+gRqyVIafSlr5ltQGZwIQMYnGURfwhgrkOHB3a3dEe9ucJ/
1Sh6ATctd7QxdHvDwxPCH1yJKkbb3UN9KBe8SnpYLCPlKcHeg7++OU/07Nt6D/584zHBnzGLYCoF
4Q/+g0vVmnLcuTSvqxQs47ngmuzZNaK1wQ2drCfWm0EorUJVoTtrLTgjEhZcBU4ZvpBsaGUhb3JR
n4ikdR+0FmVYirIf8C2yQdIgFd2+zIBPs9xLR+bmkQOCH+EYkXuwTtNiwXWJr8KhFXYMdUFn9Ad1
kb7iXkrgmP4+QXjoqtdy6YLA856qzhvOQ2nfJMArZ/YunBL15P9SWjmaJrHoQI0eCHjVLRvc01cI
lzY0X6vCE+bhcniQnVqukzWPTkGOMIbT+ydMbG6fZt+onoKY9hcu5uy29LQ3dPF6TpKaXR+gpXGX
G34ZoM2gfION6KeYSsz6ZXy9BRC05srcdJhk6LvBqz0EA9T4tHW3BzE7P8wTWJVLoP2f1+xuhFjx
KccmwN8EugrsW+WSWHedXo1B6S49suZPlBcEXk+jDQsmdPEstFjqCw6/NbSpl4DYnLrhF1uSAxD1
VNi8bOia+GuJAa+PBeBwZ00YtSVH8E28IYEh/OzmErZOOZ/8z1t/9xQayOOuBpQo2VVAirfzcd58
YkoIApz71V+1w2Jni7euk1ykCew0XhMLh3CB96WgPXfkWfrAj82GT6rg7UXVaMsclp5pV9HxLVvJ
KfSbLGixklTcxLjIxVm+Bc/wIr1248S4pRc/NTdrnGgQQsMJlW5DJjXoMV0GyQLTGbY/LAbwxnpO
2VIS1X/u8dV5zakUiSF3hZ/ng89jDuWP+3cCRrNHBuUVLqQ9NqRo9qcBP2+xuIAtZd/I+V5CuGiO
woPNIWea9/3xTOp6VA/aIl9p+z81OXAr44nFpC5b0v4hQ+RuxXppcHPZbiIniy7cBJCdb2Su13sJ
Jjv0/1/dmPfyV6mveRURkq0GvqGloGr8ioF1uEGwYcJWeP25QIrVj0Cs98k6JYjCnfjYgsVIQRlQ
uDi1QIh+dVgyGoASfMiapwH6A69/U2lrbnNot8yXxZDZ2AYgfZS45RD12l15QykSslkfwqBYlSNo
gRvdkfO/Y1YTbhgXdM28Tb2GZaYhwpGv+Vp+jF7hjOtHwgOTCXPiQw4sS0+699LycwKth0MdZuNW
LZpzCNqi91yn3ZbrzSHLwKPcjHf9QsNpH1Y1EhJP2wm7mPMM63Iff2PiB/EKiqZvPP8X3fo1qjdH
1jTNn+K9MPtxbpy7lHGz0WnLoVKOQIhLlHdImCCLrooAIXv6R1v6+mNzOz7d5vc5LJslH+IICBN1
itUc+DmH/rQduzku9ggwCKe6Y15KAI+yKhjl0VUBkqE54rzHi/yI2AB5AYIOFoALmXvFaQj8kyyk
YAIZZc2jzSNX/t5lhRNDGJlJu/6MPMfWKVe5ZTb9AabZV73S7437/K3Wu/CE1B/bQ7zH7QFu4jn+
Yr+dgqdt8q0yEntyzvQ/DJ2uEwiMskstBXcTbnpQjXpTJhEklvE5c+Td+/mK+01d4MwWAeUwPxM2
ZekyB1UDWpPRC+JGjNWbdx3elXuzrlakSl/grJuQsSxGGVzlcdug6Ct+63V1xL78kTm9+8ENgazl
oHnoA560bEPNRmoWSvVdsBawbyFUjimniKzUYcA7eDFaJuNLq63oRVBxvBBqKIiACt2i5TS/MMOq
yfSp98xQoXXPb7uWctVrfNGJDI95vTIHRjCDigQmStMzhWdy5rUdI6vd1ofOaUrcBRRbPTOkxnxy
Dq9MEOApPQ+kI/KNmWwNwswM7vEdl+lVaFOXwwDGc3LXBqw1mqB8SXemrGjhlx9i46gpD2gLGT83
ju4XMM4fAzaSKObW8MPiYk4ffwMghNcCW4Vxt4q2JcQXBh65spYBqzTL0NyP96JiuyosTrSprNMe
k00YiSEeGSUFN34UaOPtVvNyyjjMZ4RVgstDMbYtBVZR2Uz6lqnx6DopozU/hwzqDQDEC/E4oSh2
S0IIkfMU9ohE2NijlYhVDNb1C3XsLFxLnGuoOKcCvcC36pdw8g17ArGzkO8SrUyeQKF03njmcCZr
aw0DcFCiwWWNxz8fn+3uhokYiA7pfepm9Mtp9097QO2erLn5MMAsnJyp3/FpzIZ8NmjWe1Pt0x+T
0cWV7HbeHq8d9TP8sWhW8gDUStBKPlCnMWqAOo17JcQ6wkPE+vhACzKEfsLYCVM4Nq3ti459loK3
fbc81Y/p6ttG2UZYeoB+ydtydTv1iw6RcLJQESf91bGf/MWMC239l3GG3Vxe4JEU1wtwjtdf+Fmm
yKk6V/dVyH78wrfxV5NaUTqf3E70RaGsxQ587g98zFghUZLg7nPAaEuGaOz2rV0Xx1CfS43zCqQd
Us0OTY95MZXVjUWH5jl23n7pIrxmvhMaawnm9NuJ8CYdJl/FAR1DOgQRpbQZmKfiwGyi/i13k3yq
gOuUU9GvgoZi2gOuQ5L6ZKBgI/GnS4u21bDIZSddZ8+/jq6cqDlO1NzX4Iss+YGJgx45nTSmnS9x
dVFOaUQOcKJ/5jx9KDrx24+Q5tffIvMFfFoZpcJxbV30ft9Iu+vebZho1MyUaFCxgwU7x430N869
/Fd5ZIPLJ65Jdv9G5YIzBOcFbh3boZy+ceMgQI+aFQocqCBeieEC5wz5JDJBRhEH2ANUumNhV5uW
fZ4ZMF4B0JM1R4BReXlVvKAZPn7bdlddG5A8+7lP1pxllcfhq1LgcSuqRwlkPAXwW3I7NYktj9x7
t4PZETnNkQTt+qo9omPtwKQMI1ybZo08Xrt6mW+FN7gMo6MCzCPdfSaeGi27zFOeQbdKweCDfBei
0pq/982KpVf9aEy5U89hWJluJjJqpClSRpHRLkTr5ukYQE28HdKA6N7ZkUHGKXz5yLAOOPbsep3/
fhTtDzjgMwq00BFW+eBWlKDmIktXb/iHcMUqKkhAQhQ648XEw5nbkKMRticTofFN80siwQP6qp34
EhGq4GM2MjnFCdesmHLXojcI+D3sFuUjNxGjXogYnRd/R+DCnOAEnILQYwg7OYgNpKMpPgd82JGt
IxzK6KkgprTOCLWgLSfxkymYHTerVF82vyYFOhtdD7s11F0B+g/zVwKi6sBoNq89WNJrPaGGVD3d
XIxbRjmfnEsekEggNCyM4CG0zYEKm3I0A2n3JT31erT5ZU+FPVouMmwrSt3Kb1AargKY311cmhse
lZ/KfvOyDQYmQMvAxQbotZsjZ6T4JP8cW+C/D5GMDNI2kr7LoWDTEV65Xvmxg1dXBx3J2Iz2wmlo
XjmQsyNreM57qZlhhQyrgQGgKk4/Z5GJHuN2UlcbrGIuXAugtbbw39ibvtdxYb0fUrp9A3eSBBqj
pfmJOd9118cjhXfLBvrCz1H1KEnI4WCwk3/Fe/bIsvM5GgRhdnhWC3a9nn3J3MhEppcb7Mq6U4PO
/fBaRPr0RhreQucWwBgBewUrP4ZffZAdb1S2ps0hPQlagu8wjafK5ohWFgUG82D43CqjDGLGPpPi
KQC5Dvh63P4DCR8eRjYTu95VsF2ejtljfjurcJnANoCdqllJ3JicGWa+aOKNqaKeWnNU0AHgcpNu
+XYUzjl4kF1ACsP0gcmDw/IxywWfwFNe80QCFNfN86Tl5KFd/RaSWGLB15E8jTOVaCfGRv76/aOB
ASwGDLvHlf4GzygRcz5AvLCAoBJZh0hfSDVU8eUrvU7ydMxxOeYYqNvMq5fdPamn8aXbEc0msGXu
ypW0qA7FRVtoAR8ySSe+wdXFkA74+WdS28n99Z4nkkvsGzNt5PC4xyae0DsKiTQCVb62HiNSKsad
Rv9Tj+zb4DnPTFviz0T/1bhGW07/9DqZG81F4uwH5QI1pQCTKLOYLeJHIU8VhNUnGUUB1IlvmToT
RSBhYzglayhZZsbXexHjrc4oJgJAmWI1x4ed8WMuBDUtUoV2Wp5UZkpsJhpqDl7Oo6Pgusj3CgPQ
YFiqRwMk5t7dmxXvdpHvIpy34cRQcbIE1DEBQL+dO/nQTu4ySEGW7Jv5CyNAY5/39OSw49ieP5tw
cpcYtAxTBemkJekemYe9cH1FR0HZ6fnGzNwOtiNqDPW5rKOX06Tz4Q5jCsAd94vvLnVGR3b+4wmn
ANgv54aYGpBq/4JF26yfSaB39Fpe5orP3/qoUsdPnPj1FbPjbLlfMnYIymUEr2i0e8+8P7ONbGxe
UMM+QYXFTMYateR7G4LkQlDcckjEoRt1tKDzhPEsIAfRlGh9aixhpm+YLwwiqJS4JzDPhpm9GHK7
PUjZVdN3Ysf7dSN40e95qpwqnAlZfDAkvwsYqTtOv2rx5lG03TBnnFlaA+qf0jHavVH6ZAvd7FtE
8ekPiERIVo/Oso4TBi7ZcJ5fxAB7Jd6FdGDU0Ivi+4ncD5BRg52VWtrNgYsQ8umyowmLBLlIsRXI
f6AyeT1d7WnfWCU9iqDk+oGI92lw9de+DWQo6nv3lA8v061uIFoEVwDUsm6WxAGtyi9DdRgJMRw9
GZCHfqp1up4cP3/SqcQjg0y+xJtQqQ2ucG0mbg4uhiCXbFCZMdDAHiHDEaF9LL4/GJ9nF7wiiuaQ
4WUE6NR43fDQOrf6eg1O0APQoT7SFxNtUaJUNfYTOCGUX+9d0x2fzS7lglfbSvuR5bmAU8QN6Ypl
LsXKyaX58PGzekHiZcobn8bGES55/NnA3Yg0R0Q5lZDQSbQzYAo8rIwSUDjhZMPhqNUuax6jVyvS
4VhSYnCCLM1DfKqutKK93Uss6X8kndeSqtoWhp+IKoKkWwUEc271xrK1BQVEgqSn399cu07XPmv1
6kZmHnOMP5wSJmW3brmFEoxwD5Of4qrrNNUhJ9n9UlYDZQ706AOuAv5VBb54zN5AdBmnvvUo4fz2
Hps2cPf9xT5mrEObeis1duqfII6FOqr7/kxzttaX932dCggmw+ihLqsDeaV2DqfWuJUB+XckBgO4
7v/0soyIy7bHEa4Mgm88rWWPA0xhvLnBQN0Px9zYkvcoRdg0EgHY11yoI2vCtopiLRf8bPpOZuzl
EVAJsRnIEsrwHQr/h9eRDTFxNpyBsbPLQiwWfwqg1Zsvu4kbryMc4/aFMdbgWzT77x/ueIWFhozJ
peJUi8ibaCRZh5MLCUPQSqAuQsGxz7CJHxNIvRDGlDdKvajAdGIgkM9jWAWgDwOUa1WHfJcLCaQB
h+o855WyT5/zBHU+JcBYU//jPmZlLsKjyazyXgGOSm4L3CWWiLJJZxA+T0jeRilhCNaBKBx5Mth0
wI7IHlAIlUAUAvAgY7jWfN3Hm9m3VnYPlAL1JAT5CNnchpwtpX3qhkDrPw5VRoR4SWf+K7Iy5z/i
ZIbMNyTm+r0gRIDdkaviMlnN1Ilyy9k8E2x1QnKVKGM5IACxDLDGzQPLT7SxLzPKh4sBcsik5Dw0
Y3ZIbpH5syfvhTmJA2WcU5XHq8h+aA/ydUdz4gJKOyS4cRVOxCDsOtALWenrnIbdFL5HRWlWHYcp
qO1xnHp6NH9yd1bGQKQGu9cSL4jJexmPrSWplrE2QSWapwAb5NTuAdIQfc/gi7wR9RjMBuHU/DzA
zEOb0d7jz3cWycs83vefVZqcyZ1Qv4HnGCmBiVjRc34Jp2W/rVuHooiG6syL0I77mzQfqIjQut2T
C/RORZhoTupYbxxeUc+mGG6R8eP2j3gYZDFk9fgC9YGmESl+QI283vvAYbBpdqAHM4GO7EFjLAc3
LJwAgKpDiV2J9N+dFCJMO/mWYiTTHA2sDmAqb9lHsplC3Y6cNdCJ56m8h6BMwGiyQSHilzqUa8ld
wD+DKADsFKVjPiih0fD3Nil7P55psMkIXFeknT5wkWy0xQQalfe0zxRCBkdWL+DgSnIRS6SWh7rX
iLypKDLgsYKMSy/Y+SQrKUPAE7Th64PfkJmYQDR9Csh1cXhRUeSeSlKdJ3ZLeWstP1eSaHwD9ml7
tY7xyjSdtxxgWtJhZ9iRbwG8YD8AKLM90wYFRx7049C16z1SYJXsk1PpP1wtPB2n6lU2N3/TeY2D
t6c9SqiC2gwSBEDcT7Mn1QVVMQRSWY9yYCXaKKSCl474MAndk1p0AEDQ9gpkIuYehRk4Oc7Z+5EH
VIHuT9G7DvS9+gEYhdQZx3Z/+ICtQMLzOeJAKCOh5pjkIxSUItiDP90y3CUbZX6Z9gcqKWwWV25a
zANU1dpXAMHVxq8nHONHRj7YnBszeZXuP0gs/lxOGup8gxPbOBXbmTXhHlAu0k04vQQRR/0v20i/
+RzgIiO8BAivc1jz2pps+zLeRZtowdS/9kLoAsw2tQDygqTk8TNDVOI7+0yoyeyYOW/u7WwRIIke
dDdfNBNGCX2FKiWdg6oA1EiAVwq0jpyNXuTiaCX5U/4AmwSVrgfeRgxJzixgNkcOFfwLKUdrBFaC
pKxnn2OsdammPfK7AG0+hT4BHcfb5AhbUuwCXkqunVv/0zGoU1xIVIyMy9UO58LCCTvRxKMnU+r9
9Pzp80smSl1CcHwvjQqyJMlS8elh6VdfE6OqfgxrfwFSATwtamLetXcfoTfBKAqgH3GXNHljYIZE
NyIAIB48aNpjYXmoB1REiMK4XP7Yk89VH5OLAUhXOgUOdF+QrMtoXY9z6KYUvfwCuRbAn1MgYyS2
QXW/NgUgimLSs2oeyDDQT1jTjRQOhTmqSz5rYWoF1RRpJ/c5FsoeyOOMG99c4U5KgVCoROlB+itP
9UN/bf4pg5YebZ+kY3AarrANmA3d0+J03aO426DbG26Lv559iDTOeCr/4gc5EVIiX/JopIfLncx5
UvxwEHxfqJ2NIttLMZKiegJ3PvJrLKRyN49dqvtzHE187FTGT0Bdxgn+y0wA00QBaKOt+KwVOU5q
c9A6kjNV1csvJGNWJfvLe6NfUUhZCBl+v5k8N8WqhFJwN8Zfqh9ouVw2nw/gn3wJIP8M4k7CZFxw
g82DiX+KJkTKmRgDcgL/dgNSJQOcB3DLIDveezVVeMFYF7VN5OUg9l4g9nptQgFlyCEgwwMVAHGF
iyxop9ZBVo5MNz4tKfguNjt13IZrM/5p6rGq++TNW1zu1CFTTZ3BAIBu0KNLDJ3BpFgWQB+0kZkw
PZkIelHewfDbqCBXs4H5q02o+wJoh76gskXwETW+EOMIdXFAHCTygahg8d4vSaSkHphMapFAG6+o
VEK2SDZxuGCat9dG9szWR/5m0qhYFKbKgm2btKR9xOOlzcaEW93uq7kZlrNE8Kwv4szrRNRka9h1
AasRspS2Rj3+A/grnfRYKikBLIse6A4YZSUZV/UsUxacUJCfSOZQrTbaFS9Oc2vi+coLLwEIScD8
5mPRyYuE5FhCWrhNfC17UJ3OIwQ81kk0r2KfhMIrBb4jCPeciahQXpDNSUcVKipcJ3GkW0iIB1qC
tQFf4ANoP3U4vS5AYm9wNNh2dHIJpFwLfUcZXEcauBiFT4q3e/NQCa0MgB3+ghCKoYf0oNW/9bV8
usD/7Tbgey8SF9W8CckaAQUHd5TiYwDZAO85afw0KZ+6GtxVqpdEFNS4/qHIbRxkcAIrUHSfdMSE
NnQ+L4EGCK3IGBlI3BD1kLYlh1wCnl0nyYK/ggJBpQ88oAbIYV+U+w9gLDwJYygsysaWDvX71yYn
Ozdg+VqiIA5AS0f5dS9iZw1qwHdaPf2GzKBO7axKktEoevo2KrRczCtD1Dl7DHDgMvXET3U8/ubu
59xJ7yNlJVsJ8tgaXYbbsRWmvmTP6u50CWeKSdtl9kxoC40177nUahR8zXzWR5iG/Gm4Q8vWOa9G
7dMfVLsKjQ+DJd55EsQMzCWl0+W31IOo9TO6osFOdyJh4G3+tMYipDCUtD7NflMXeZEgbmAvJKsi
vr9wR+jH0Kxs7oVV9tsgRAZ8gi/z68QQKxOg8WVPROpbP29ROI8RU23cmEfiPEllCVVBOI7d3EbP
owZO92y9nIunoSwMycnINbX5tEhX31zhaldOntI653dNurs3KeMl2LU4z+8PaxdMcDGPmqXElIBR
SqpG1z7M2Gmu7zvQ+vhPRWJRTnPjKiULfiYtJgaSwWkHEYeQGXhVajg6AoyMRxgw6nIXDZ8fPzOW
YDwF0iFZ6fiGA1kZ+E26rhIEsV1AylIYUHuBNyeRGwWYQgO3g3pRnPk5eqHqLA7Of7KbqEO8gDjA
mWrnkNWYPDG+7Fzi6UlbOZqN29YwvxWyjxRHVWqSPxFFLhObELZXMhiTD+68AOc43GLQyrhechFp
VhAfrWIMbxMmnc20WTzf8+j5iEFodMTQYAS0kPpxwdUZ1iBbV3bskE3VvDKf5LID6uVpzT94Lf6E
7arrDu/v+dk1I2h3SnyX60VcjltyfBaJlwGfY3BT/nipsvkY29gIumal0oM5mS0aFTPoOnlOiUQD
GUY0o0noqCdV3WRvQv/Opy+68AztyqRpAB/k+KTiU8Qxf5NkZWK2oBCR2Q0KzasAl6jcznrqGORw
+tPL9Nhdvv0BlWrBkeNZlu6zs/Qk9lUL0awXXK6wBsq1j1/ypABI0WfWqoMCp6hH2iGTmwohlb3t
WaIek8lX2ahoUoiIC9ZeQ6XcsIANhi9H0AczuhrYlu4X39iTpVFGIECgpn020pPQGR5MsnrXyxji
VYpl7thu2oMkUxIoC//bSl7eHyCSJD2etQaZEIEJa9MFEDHqs+wToCsTecK7IfIK/xHWYj9uthx4
tKv/Y6yet/jG3bujtIdKs7FlCdNqfgq9mQ8BAjHTx1FlRxTfdSAS3MxJA+Y+kJJqDXgG/kqteYAV
lRbG+iovySKRanRBDoXmOMMR1nAUzUNux2Y9WR9HbwG9k+gCEgKNzwWBooKFABVFeqnxJGNRLvnh
RmI/EfAj8Yp49/FnUv/JknUozFfETsNHAZ6CNA1sirMOtR8oMNQXaKekY4j00yEBxFb67wWf6gYQ
iNp4T81Ncu/yo/wRlfLwUnb4SkE268Hlx25cquwaIDBwtiwq4EA4XuY+w8pLg1uzKHyROgqhrRI9
k+1hPY8ggOJfBgIg1Vx+pWfLRBuIJXXuMakOqQ/NRY+34qtIF1RG+WzeJaLY3CzpT54BIYHfhoAJ
XK5rFqCz6JBIpsA+rs42d+7QqRLo0dwKp++IV6Xt/O1Nvo0LPjgxBOT+vUCVe+05X35ianfRDApp
/t4h9Edv01W8fmku4aSicsAXnS8ZW57OCNE4KKcfPO7/0U21VrBXL8bSMtBDEW8lURVCT7Nw2dKf
N9pUCZoq3EymCeOTsm1GpHwYPAaB37W1KVNHPLZfM750CcOpJIK5DuGVI7M684/sQSop7HVMvei7
ZQSpTYOYbM/0GPNSI51P3/JPPIsTrHt5FoyRP7wezswsLOVAHPBO/DcrJsDo4uPzSPBSESsTjXTq
CKxDs46PFGa4h5DQ59GEIBH0ShoP756CjLA7AXDggWtiQ2ZGcxho5g+Tggna2i7LhtdraKAd/jzf
O3FsAKG6AMU8x0c+GtUkdhvQ/hkAPADv/KcCCmTAPrzGR0Zd+OHsmSzavp13g9+mGul/3a7YDGY8
x0QUmYkhZKpFlZ0nEWJABO0gau5QvTmR+bpzjbIJi+5AvL12XlEZZj88PY+IP8F5NbzvErgVcFF5
ZsEC4CIlyKrEe8rBfjQ7IhXyKkcoSekOwxsM0AlNW4e4sz+D9OMl0hMMTi7gpNC5n0sL05ySGIaf
Sz4WUgWxMdA00t+9y81+xgdIgAE5b9FtYmu9Y1cfjc1HeucBBLn2AaAZWYV7eENuC9QMSPt8VW+A
qkBjLgR4RJB1yWUKAF4XxCcQ+XADJ/Gx22V30RHmKLrM4NVB/C2AMJE4IOKKb6Ckzu25w27pzdsR
m6FOhZQ0pahFvRH01dBrK8/+E5Ehrb8CVWSHfiOL7Mo7bn3onKvcwTUHIMvliHy7DtK2WLPGu21/
Rh8BTWtahA5mfCpXjNa2uQPf4e+ElsT13B3KO1jbfyNXrhTwl99ZvoIu0m2zE2AcLorIcOHftA+P
zZIxex6LDQNBTwnlR8vpAg1p5fyk/3Gc/qmz9NThPcSqYJpdfsQ5fmMls050J9t+l6g/wKKa4sVl
iV2THYIuRBoxvdFauiZ/e9VGZjcW8IvkSVj+jzkLmtFAvwQ6MvzozmmC7za+8az+6bPDdQAzhuZf
f4aOxHFI59I13BYYOtrWn7/L8o4cfCGscgSUM11xYemvjGK9+JL8uRHE8pIsdGZ/vbGsCYuNuOUr
nsvtYfWaNjsmDTRe2s1yYAoAO+3PwsLQFFuJ+cc2vgbdOyBeXQ/YyGnYxWOX5Rv5CcwR9Gd6rzgX
E+sHmg1Q4toxiLPoKLE55KcI/YdtfeZcbzE/GunkpBdMrJBFAAemXtA6OvyPDqH70b2rp5zs0LGg
3Vcb3reBtH8Rpz1jRqu5KR2/d0AzRJAc7cP4SPxIA1oEKPb5iW7idwh6u635J2juR35T3sk7cevY
oZu7eU2rDQPCWtauwrWc3mamsr+JA9Opz0BBeRGDwidwMK5yX7ciF8s0ricygm0vMQzcLfX988Yz
eAME1Zno3zvkbfuAxBu7CPvJCfo0yUSQBTOFUA22aLmCZybveH65w9ru+W/cwY1Ra7ixnaozJl59
ZQrc+dh/FP6Gg+rK5Zcn8y2yIrHhFhMaV29YV89bc2f96pgTUu9bFrIQH/h/W6JNMubuzY61QrJZ
DD7tYF7Qe+kMJTkmC9cpqG8wEaSH6uWrZsdOyyz9Il0Cwg4y/HBgjEuYNBv46Vzk+ZX8xO7F3OBt
S80VygUUR4kKhglIV0g6wGqE3FLAW33v9FpVHehpOlYuxxeyZwSDTBUsss/0S72RwHYiPx+DgUCA
HvSaQ6abhtLc712w7NXAJmhhG+foCGOPk5wtnC8+kcGJtDl7BKsezQJ4+LIqgkimES/6ec21KzvC
iwehVMaSIZ/A95knvAc9ymwwr6xM7YAqLZoKTqoJUl8HUkr2uDJXzYY/c883IqIjZCY8/Upwyod1
aAzhsmM5zY6tmyFjq+mCbNW/t/Z3Ju6zZHORqif1zz386UgAS7mrxgFfA90VDgy8B1JE1GRhzyOu
zXRC75MqtbauBjuEW7LU4xrPpodik00pgnws9WpoVZTbEIm/HN/1hr/yk8mC3K8GfjNyQWZDeSDt
fTk+T+9FeBIZCXVcXMNVSE4Alb/hyzoBJjXD44UEe4TPCdTFa39govImF93tDY8XJo9M5oOkQwYT
HzRo5QojgMaBSkZ+uOCFOUy4k+L5xbXsX1oNx4eZAnWHwc+GEPBwhCd/S54vs4IQtQhqNojGkDjI
GEqKaqYPSQPUIBJ+/BpKmmnikWl8vcmmJT77Bk6LyEJNOPIJJqo16e9FLfsvyH6kulFMTYXJBsL0
fIoAMAIbxM8mAHFmrBLbk49VzJY4WCUVCmujyjP2hTTWlvoyO9g25f8Bdjvk1rkkv9F/4sAE8FQR
xps+/2xFows6e+tolqVOObmMAE4WaARhsb2LV9rD7REOc0jwhuy1DzrjvSCSYdukBGyvkCu1AX7/
ATsPt0TSljcop1rmoQX9HAQmQD82DODlH6dExA93X/KNaNw+JB3yHsGRg0QOKd/CGrkks4GIklht
H/w/RYKwAsg6NNfto36Ye2uVz5/kKukRDHEGNx1Pwlq/2k9yt8hcoXIvTfQ1EMTcFjncLHT7zygH
lMZVivo7OpAk53FZZ9vjBKa/2FCp4f/AE9IXnTGTemrOY2P1wmud0v8f7H9EG6jjOuE/11BwCfA3
FhHpQHVoFmTiM+cDKvUddO9Z8tsB9SOVg5TbYGKwRu8GBhOAbqsVvV+OQL5QZP8iDTDJcAACepHO
QP9QOxolOyEf/wl6T6ZS7M2Xwe6vHQa7YDOe9UMPMU/8q5Xh7zL28eHzMY13bBLtjjrKEViHvzfL
XLVHnEKZyx0SHR2A/JhEGGIt7/dWpeAqDw6LYTJE0rsfeei2unANSGsq2Gpnc1w6RiuWlOnW7Kvi
saQeR6+75oV+PQt9zevcItA8AP/XGn2KYbppZ+km3RQBoZpfBMlK/LlzASpogK2PX6ndqCiJ7RDA
X/X8lrS01m/GBQUUagSAAZw2gAvjvKf1BH8YUXxMnHgTrcIpqId8YxwKw20x9BZy3shsjoy/dPJt
R98/bEQA7iITgiH7C46RTxbFzrZsoznbPURNwhzu0ye2peJK3j5aCFXCh7F8PxAtvuSOGrqIK0XX
y5J1aevHbIaRDaQpDWZDAqYNCOOcdct0HNhCNRnRpphys+KUzFSKMqWrPShTfWj5qrsD3LtM8QMa
AJGbfk/xzJ4DXW+CzyRZyz+4WUCEQD8pqwKE08AmQBpgH6aqDrULxgubIdsjWib2I9tRf0nIylIT
mVEEI16l5gB2aGWgtcjGRwBMXpFa+INm8fXGXJZ6B7lBgn4KbHhKs0NGY6oGJMTK14aKnIo4NNno
AxEPoFz6q0tB8G7rKxnbiEODGDpywOr3V8pBiKvzX0JJpNFA87OFyj9opr6LVbd7wQ6uR7ju1OEO
lwlsBbDTCXdEsJoSEIRFTnGAFnopg4JIjGhNOVAve94pfpGyp6amifXOjk3Wms/pr+zEbO5kNjk2
+C9bN9otWnmjGp5Tt6Jqyl0gG1Nhk6hC4q1Qk/sKaA9v+3/iuKvHWeVTaKpI0ENbpYb4FDIA1DTZ
35XrW9+xvZf1kdQxnWzgGjlrMfKCl0sNHuDxm3KMQ0aa7ufKQaTDU0j8cnzxrGpD5Bx/aa9XLa65
iKzVphmSg35e0NkWY/YOPc5FBGdJ+eIxRB+To+eTCgUeM3AImCZUGxli9MmI9lshRFOSVr+2V64y
/Kx94LgmA8zrksln0KjeXewxYQr3NT4454dJ3KceWeSvdWPaIJoTk2XmUBWZmH+DlVugDTI3uysu
9yKdMPdVz2gyn6vkf0YFIxdAjGf/O44tEzAQxqzcmvofSVsb+oMYYQBEgIITCp8UEz5T+llwYyz/
w6Gb/0HtMfMFIOeSIAAkOQDPF7l0ba1+j2bpcdeKYdvLS+rB3C5IbFG0fG2YwUoyKa7agUM7AhES
sxyoj8VBSp2alDjObvQOAZQGYML7FnMmaGeJu4P9QAffaa2jLm1BRvCaMrhD3U0pnUmA+B8iKmA1
e6SecjvI73EyK2TomaidSvsOgaEdhAoYBDmu02+y6k9X0SZEfu3nIcvgDpasElGH/v5m0JAuxVr5
/qbhVLZ/TbQfLouEFndD9UYSBiGmJdUiXMbvFZX+XFTm7AIr2kNj/2aDkSn7iK5rOHtWE6vdFtUs
SzwN03LAWjhwEccoPkUvCStpOL3y8mkJeaN9DyOJqcaEMGDriadk0lL+TgA98NOy7tqfRZifLqWf
AyNt94LUXqLf66QlCjbOC7I48D2W/POexnvakq6eCrUo6mOOoszNzwrFYGqRFGdzMSNBqCcUTQI0
XmPL5+GIQ0gXFxb2haCIAskYQdjXBnV9OOvoOyPsxBW6I8raUNGlvxnlgSnoIctBAR74HClrquNd
6RMdiWJtvbfn1feawNKCEWYj9ZkfIuuYgoT+J+OHNFLYks4RNXKh9WqQgCedf4OJI0vgWqdfVL2t
EXgGYPpq+yPM49/ZFKlYfPtUgIboJX/zuZayC8Z+1e4J0qLmSok7D8cysVQcoIlrFGgoLEt7/3rj
d8m0Jg6VoarM0hXqScATIAP2m//ZgCxx2cVRNUJbxqMieeCiyXIm0EL8j9mbMn5sEZRKHf0hS7BB
YGowLajoEx0SL+Z0JDPotYGelpd+qs3iz6lH7gT5/c+q43i1gviDoB7/JqqxHwFEMKFRVyqYOdzC
KFo4auqxIwLmaOWA/TNEH5rhBcrzCtLnBqVqLVyr3VQn6JQmH0jVCgiMAlgJ8AqOBzM/UIxGKuBb
+pQorBuFPmptQBriEuvKYdvsowUbPU7jM7THYGYiCSyWIeR9+BOU578T1Dp7eU5Fi+cSXVLMN2Nf
dKC8WjT5+nOtryl1YQ6a1i+mlpjjqfX7IcgnRMPbhvObSQo3SyI0ah0wHjYYFus3LYNK+inj2Vs7
ISlsXJYcN+8F6SImzhc5BjqRLN9U7Rc9Fbfkx+zRuqFzgTW5H3Max/vk+6ugbPIdg/1AlEqRgxcK
oSnUV7r30iNCYnUezk2Umx6nDxhCUHv/MB1Mb4bvfTX+aaFQE7tyrIqqPOem1SOjPyquJK3/AU6+
sOEcAu2I2J/liBo/+fIJp6sJteWyJezmS6IfyH7zASXiYQBNioe1BcuK6gTOfDvmBQidBX+l+fGu
PgDFEKVqIVkMkozfREq7MTbUZvm29dygRcne0nPqRY5xzGeAH0JC7lLgHvMyaEpfQOowq2PW0YMx
0p6kKoTKBRAM7iKWDdZsxksSjVN95FKiZFPCgXiXHD6H91WD5Cb7ADKApKjHcPc+pLPBTT2yC6lH
Amw6CKGWp8DVEGknyQQ+HFrCD2KaDGlw68Yn8TjhVUZiLoT8MQEb8gFzzF0EOOg12hQikk829YFX
ZheggwEoELCLFUWczVXDHtNYmsnLMLcJqprCKehXC+lzrgC0J1IxdxSHT33IcEAtfZaWGDgcZwCp
wdle8IJ8gUJBBgNDxMEtxijGYsEjFv1Irryt2k6Zm9RcuQzy9C8n6Rdx53lIsNGhmjuiLsz70WjB
Gy7EbYrv81mMHL06OF6WkHpxSyUWO75AH8F8RHv9O6KneTx4i/5Bt7LBwP1AWOvfrzAITOFuizMc
g8iko7KrYcCBKn4pJEh4Dt3CdKb5TDPcSDfw3/gWH91xXQMsxIvy8dGGll6WdEe4Mo6MOGgivs3o
80EMLi/MUNBDfAyD929Ws0fRRJ0KCm/EZkXPa6fwzs5kHa0j0m/0LAgE4kmgAUCaOA2rA79MCwEH
cY2NdbeFAM2gca3kNdHrufGh/79epFAPG4nx70Ccobbt0HWAPvk948iZMDgy1KCEOFS4hoYrbuL2
gz1Ff8BvoVxvCjQCqVlN9vku13MmgSLgMCziiEvIItmUu0JIBkC+QK7cutFq1kNxZcIQ76EeRLvB
PNHZdCwdSE+w6uhSZgKDwsfTcF6adSBGgSqhMWULYpA5Vpg7jHxKR/5jgbO7sXzpovpR697AFIPz
BN11pCcjYpRH/+BySbgZ+/xc9HbtNURIsO1CgH1kC/wYQ8arP9upfORHjBu9R6+HK+bbC+jXVV+z
mngE76izryfD+I5NAFPywJktf1lM7At0Y6+urVt4Z0RpR3IV429MM+LvZEj3ApTiM7+dxxWE7fFS
+CD4UHHjlkKKgTTCyxqBcmMuwKM8cnO21+8rD3res3aMMvcGx+J/NxTmBfJGyH6D/rslV7FsD/SL
2Cgg55H/IkW+Lg4Ggkkg0EhuAEYTmQXz4ja3iul2y9VZJcaK164O+oMXjhZvwBUpqd8hcD3eqnoU
j+Rgrq2leuQllAernpPYEE3lY96lJ6bsA+lb/DI7+KOHOFteJNQ/xqJBCZyWIRDN9yETMjZ4zrC2
KeFzhvHVHaVz9eAn6G7e7XVtHzyTnEri0fesSb75OcCluizl42XLoRUpY1OZgHhqbgVdMmrMgKse
f2xwLwaGPHvRKd5gK52BhgLZktutzEQCWW76xDF8Z3AjsOE9zDUtLR4doe0iQgSOWx8awFE2VUs2
CoaBbYz90LDGZBpqLpCCEi/bLJbR56HeigPWO7Sl75Z1Q2mBkBDvt+X7wAWygO0n8RIN9rKz9w9M
D2Fv1m84FQ88CoNUsExsHfAUv+N/bwEGkcSGJOxzINnJN66pxMDqTVnnLMZqLOTZ2AjKWcrpgto7
Y8d3sQ40KGYcmiNTxVjyozpTqpl+2IN1MHYjNGUKaA+kvoaWsPdBtoc/Dr5rC4egB6UncD8zXIGo
8/JxzETghdWDf4wOJIEKMesIZVCDpOukczxwQ7HhjnGQtXGuo3oKzbcbKeOPq3UBpLUQ12s+/En+
TCL9xQHuItTP07mLA9PDfJa/ljftGfCs8oa5gBsTqF3cz0NBbbkbSYfkZ1iQI22glzkQ/SFedyN5
m1xG+pknV4aj3lEeuhBcwaoFikxOOnQafjbBtxHVFumQ3zCxJsTRARmAtqC/ha6aXCFdgHMD8H4B
wKwfLI14As9Rm+c2bKphTKDHOXFuu4A0UWbDrUPMZUlbARtq4wt5JTqhW1YCAAlvgRkSquiMLswO
PuIIyWhTXAb0NUZLJKEw46StKA6BiEyu4ocLIZIVEfS3HjUcIHz22Sj8vCClCCVo3OK13Th0mnnW
Xz6T+pIHRusJmyW+QEqSkVxL1yfTogF6DatvsGUwm4HLjKOVTA7euEaagPflF4uUVZ6iUZgxpUB2
OagP8dT4Mkn04/viCrh07Gl4eehD1g9+e80XIVYvNYMKlS5WFPQpJjBpp1l+ewJrgDEMtrPssKoY
5Uc0096Fxx95dFwiyzrW0PPoRAuhRQKfbs2RTeVyga2kDgyPXiKtVng8XKHaj7sB/Ejqbqg7svjY
wgpXZ9G6LOCeiu4X6Cd9AbxpKLJ3+hrdMGMWSxTuRswLWw0AZn+ySW0SwGPNS614KJ+MO/jCkeHE
KKr6EjewXXZ7Erriah5I5xdhwd7Y9us3GUKfRivrr41rewWKFGGmt4/2JG+HrufYxtdncJbvMLzL
E3MLWXomDQ1Adg2Z29ynXyTNs685MxWrKwDEa/v6hr0B+JmJ1wE2GEUHG58k8pCg+5D3aj3MC1su
XR35EcrqotXIlPF93LFoOa9gQVneZgrCNyjkOx3Gsx/3o+OmymxvVjETldQN687wEdm8ANZf4Y5N
JdZ2ccBIER99BrDNWdHlwNXgMizVXYooI+lJYauMCM+IrOVXQmLbGbBXKi6WsHRoyM+s6BT5nmIG
Gq1SkmzMIGuBolW/kFfa3D6r6I+wAHHvfC9Ih1GFgaNAJjTy7Cl5xjWUyHDeCBGiwR1tKujTH3uK
Czxf+ppX61MhKEtvIGXGBUxHDH340gJa/AJ4mJH+HSuwOr8er8B/cSV9ooS5bFBVMtboo5PG/QJ1
Q4AMQTYE50esXRO9XGpA4YbH2uB7RwwfSd8vSiMZqusCwc8Ubjc0vU6D5qQ+p9Z90Ew0ZH+ohcA9
wOq49i8fgE8/EFHhAuR7Fc1uOE04o0ukZwjAhiW8JjL/64FTsidcPKainYxTbVNRl4JFi85c7jAs
vUxmxkESDXBuBc6yEG3V1IDXSPkZZvJgnMhD/bnMoR6Qh/F6eGbYc0T0G+SEVobmh7O2+8afg0eg
fGc7Ugb52mNCJ/gZ3hXgDRx7YPydcPjkfy17L7UefjTyGI1uRZCApckX85MB8vHTrnKsO8YnyGXF
cMuBX2oB72Az/7ljvoPBa/weBMCzil+zc+T3rIMBoZDvcnP8m8GfaT6iVNxprSfpkrUMX60WTtJR
yYV7ZzxXPAw7keaFt5DXwXaA264NZSyEIddenE/FaQBA0NE3FdRf1OowkEY1kwQZapyZQ2JdiO4h
QSUhG4zYOg7FwzCckIED1M36LrEeFvoN9EePEoMW8C+msLEjY/uewlsdIkX+h0X1gGs3xEhq5wgu
XvyE/LPlMOAh7qjhvYWIz2Xy9LK8rwm6nSBLdBe/l2WeYg55W8AVSf87yPawu6FuMp87pgbr4QWn
kRBCMNSZLEzMC7CIUy4FMEkyE9+bvwFFgBNc/wGmMoPVs51AUgHYgJdZ5cj1+in5SQUHk49Ac1Jw
qeCiFKMao1kV0LanotoF1wtJF8qskCWh0FODx3ALx1aqyS6j8/xjRGki+oisXbTm1DvvAiU54zB4
YT43AivPL/L4JvO0wVjpNg0WApF3gSuMjqkuPH+fNO6Hb/MgnHLoiMEp+WlJve+YfckUx9N6i74f
mx70YrZdjMK7f6sIEbOa2bqxcMGmYbbz/jFwi6dE3QQtupF0/Og9GIfYx7+OUFF+2DlnOI1/vn+q
NsRMngn03qJpsbc39DO/+5KmT2ZIiUiaw+BcVubio4xqzTdMVx44A8aVL6DQJ2vFcOn6pMs8VfGs
kyptUBH81B7+NWgJPKmiSfBQNno+jiB2YX8jTW0FAk6NflKDsI/T/tAzZTPnlEixKvhDY05nPrQz
HcdjOu8E4QtWaoRc6R/8YyYVOA/QneugGWyhqWqZ/84CyJxmgjGgEwl49bz67SFV/+nMPDRN8TCe
RkiLovSkAMsa8W+K2InO4dOvd+q++UM1EjHDL+pY+/KPFw27CYKJb1LV9gkh0qjlYix4Ui+wWb7B
PWV2gTo//EorXZ3lj5gL3k69Qgfms14UPLkJgHNyIa1D2wLEK1SkuCgJAme8uSC24Fw697WjUlMs
5b8cEb1zM4+Ruh1+Vigk0C2wsMGCmG6zZ35XqCQOTny++QtxH2jGLUVt9vRZJeSs90pJHQebGhTn
N91f5WsbdO5KzJ1nBsjgi9NehDgFOyglMrojR9EGwBiUUwMkk6/gjnG1MAOlGDvtZ21Qb7VPcK52
OvhjxAFRzdyyEUIUdboFFOpsj2bfT2Nw0RhJP71DHYnVrGSka5xUXAiH7DwTldrWHnK1xLZhTIDg
lqPBij1dh/qFUKc2Ra8B5x4Mj7Hc+H1vs8X3zGT8wLEcdnsUptb1L3sgYx0qU85VfcG0ZPkNTq9B
kH32Jcw2HKLQTAx9NqiuFX9lIim/FCp/MQHmWkfwKhjd2dPvcX4D1zyN92hZsikYkxg1RRZINisH
wxTcHjDR7beHBu62YOBAtoFAWnGqqVhM/duaEI5/3pj7dXMXFO9wWP1YKyGvqI9i1YMGzZjRjHN+
1pyaa/QOYzCRiBFs4ILcAjeKp/vcVFATAcqhq41plSC64wwiU4AeklKNJ9qMzD6IpFOxNYLk8J19
A3KgXB04KBWRHluGkl+ig3QZxXu1WUsDbnP83mf5zQVBlkdGSN8D7ADA7g7qOQWxxuTcW5iKW03s
MxVT1IJ8tpoWzBSMPQaYeM2m9DJTA2sHT977LHnDz/Z5LhHpYMm8/aYdi8OGHRObrH87ApsGO+K7
naEXir7I6/v3/rhIZFBrxcGKzTxVPAnHZGx/TlRlzTRgeX8uWBA6keajpci2WFSLpP77tmOofuEf
RujMTXaNGqWJeThhsjdMBUQlgcUJMUy3/IPkAMDjWu3af1IMSkz0LURLP4gvLGQQhYBlh5cxnqJB
e2/G1vWIGzP4L9wSqSaNCZZH1bJgkf4l2xo38lNG/fKc7TM0HISiEGcC6EpgL+C5R7TvCQtC2Uvm
esCyH2cfr72LM0JsiThqeFiQejI59MngPrinc+VX/+323X803VdzKskSBOBfRATevIrBMxghhMQL
cZAQHuHdr79fa+NGbJw9uxJmZrq7qrIys8bC4mvyfcPCcllZaCivPdnOumOfzdFp/jFKvU9PMdOR
TOt3uAflJjYRiFCJWWBnTt6x4Dr529T7aWDFdKwNAlRttXjfvY9K1WXzxLt8yu+/u4z90N40U4Qd
uf7+9+lWzkzP9UcvrRmIESE/Dv3311w92T19YTNZD8ZddtYzgyBraONvyTbhzKJv6EAdNpG6RvLe
xaOy+aGpuND1NFW9OvfLSVONJCEvYhx9PvfMfpdmPr1cGByXWtmUAvY3un1OlrUEmg3pqDCbx4ys
yHhXSkKWN+m6YLbPetxE9DzSwmqiF0vt6rtDLd2TjEwMlP+t52/1y7A0Oncv2DZx9tMPkV+HAogp
IpUs5LJ+C8TSl60kfLz/PGt9vZ7fUu0caC8VXwfrQLl+ebwfG9cG84HSK60x9ef9RV7GxHSTKC/7
2xmHk9Y208QwyBk8pB9qLz5fZOaj/PsWka1rUN66ddYCCbWKmvBX7GQWu2ptpuoq9jZ/cEmi/wfs
F9TdIVfWUpNNjxbBCxxaXaEFfrVMqzd9p3XzXJDC3u4vfCEFGHdjJHuQA0j6k0apnyOZwFZijak3
fSbR318c/pvpLjlciqXNwvBxjZfD1cnskmq+96z5Qg/WdmXzthfTBNEIpnh0GkKzsly0tJ8v5VQ/
NZag71rWc5qd+jU+XaKQ0ET3ev6zUP+todAuuCf7YlptCaOClzN9B/2QzL9NJ9Ok3ZNSqWmXjw9p
jnl9T3z3sGOWlca8wuY1v4wmDZCV4wXUyTTn0TmVl025uV7/9ScZ5d4f/L1P0dP5nG+lOnI7jqqX
T2mjTEwFWzs06YbVAa3nzyfWEL1wdHzNd1df6eHl4/ftAUfcsAI/dw5Bi0RbzC4tFcbZGMJh+MO1
WlTZsbmjkLmfKlxXoucnw/Ujljlma6G/fUt/aBefviGt/HmmOZPRw4wltNgK2z9hd2xMwd8Uinnz
lGgdm+telip3fKwxoiRhwzw782x7mXeTo21vwimmcf+bfcfcLtHQmQ8cU5yhomakxfkvX0+PtIMr
mUaCjopzQdA6IkZgH24/cff+TLjTt2pqdt7UtMgsIgBnol8A2irAuiRyBZwvJ6blX6zOMf95xtCr
f3kfLOS/L43meelNgOOwKt4gZd8zb1ZUgv1OpcSDRQrE0tGoMzOa7oER7ELRm5cBQJ9/Tz5MMpql
eruPGwylqxUfGydMPM6FAKMzA5YNt+TJ2BmxcJh8y2mZ39q5d9qk1BBF3e3Hzl2Z58CJftOBm/5+
FGI19tGqknLWC3GCU+vjTZv1MkCLgFhCrPY/ktd1A1q7LCekNqDq/Q9Rqt2jgDeepVfC8wEM718z
/34bmxb77GCUE6RsRq8gZ2R+jr8t8AoayVso36Pth2PGSEx4LCC2eh1mp/t19XFuf+T7j0d5LvGi
7GttuxqrR0BfESJkbzDhfj8PDdlsL9/5L7DjLDUMgSOdWvUZvKZJlWjpXjzD3twZO4Y8fC4qZA4P
Ij9SpjLo3L367T0sBoxFzyUh15yR+6MmvK4/0QCy0MTaru9GJltHhiuJuvF1RXXETbpbJsA54oPO
3OnxFpUlFRcVulr7caG9/OH1Z8rqpnKv5KuHxq17HaZ69B+RHVXTByynSUIfDCTh2JVF664gkUMz
PycNHZZQin98jdLsajbGspuvm1rFiB+vsja4/fkRjkombZFntDABPUNEymLdmDpPK3UIVF2rWdWT
L19p1wiOkPXlUBdMgVbm0s1P7UIDplDlqDYCU796a91Ge12Gj2xtnZSzh1nI+XMLn90J2M+27h1S
H3NEKJRY3C7+1B64xiZIkWEM9DvG20EY40UJsGLHH5x2n7Ni9RnzbGihRC0/Jx/4ogOyw20P7ITT
y63sUDl0aT7vpkkdayY0lx7aF466MEcRU9QF2Ta/6XLm8DL/MJhIRsCLcSRfej99m4F8+Dyk0H7N
ozIL9jBYcqG6TRfjTf9aMD82KFq8+8ONWIUpa4+cWcPt7CgjUSFKsT1mSTO7063VorH9LNZ115GW
aQTYn5Y+V2PBdT3gdOv/Z9sT1pSudhwGJhxZfJoIMDv1btGlXaxmXizpbrG66AhwTc2jVsEgzuMH
X6LatWaUas2YMZ0lHL9+epQMswxfVrNlxDPFOxEEmltj/2NShGlvPFmv1TMf0UPv/O9cSZXtPt4f
zXPspiZHpgEheVbYGI11YsmQS3w8jC+wXg38NgKNT8eoFKKPMN9dRmCUbyhzsWvsBD7hFyq3oQaP
YOFsCaSnhV/2mnirt7cloGXmYle+gbN4duTvVfh58oy4xpnhqu5+5LONKPFJLVvJ5Vu7zqKVbR/H
VqYaA/+XKc/HonXuYEPky5vxoVqsJufty+8HEYz1umrNv6xyS5LNSz6sgWucMs5H20p+9VYwfSMI
LIbO1eFSpjfdDUsLDPGLyeSY4PrcrdvLYBH/AB66E3E9OCjriYxSy/qmfxzPv1DRn0PSqDnwb3Se
HQbzoNDA/E2G3v2+vx2YFvnfrGSffmzmWJKipyGZG7UJP/jefiWap3apf3NgHjupH32/yxmDpJz/
0uibfFwZtt6qycGxoh3rFNTNAXuH/gAHAVLuQM7yuJx290MnUME0m74LTQfitSI2JlbN9a0+b6Y6
iXH7DvcMAKoK6fGR/2DHaoDMddvELBDa+gldlpfFmH0UCfWJRzAq4pg4YXBo/FoeTPyj7Tecp5aI
9Cb6y/dEK9ED+jiVJ+1nByBaKRoL+Gik3jXDUv+yrUWF3WAb37d66Jr6hubf48kw0oQcKypXXXb4
5USf2fSumYxWHZ1DohI1p5ED0oZ+akRxPulhKlc279pwdAw5DvFDq9LiXYwtgrTZ0Y6xlsM4Wna3
gxOnHvh/+TYyH6ZsxhY9wBoTYhE/6r82a/FoZmi6tfbsl73LW7Y9v9Xu704+s7MDT//2tv3GvjNo
+8e9Lfzga2AaY4IJnGhMmm6q19AmzP3cGqWZVkk73HGmMvVifaWxZAbu/WngWhnRyFgzPyz0Tx+5
ON9dNuZvyapISrWvS9pf/bsWAjuRSBQzGAPh0C6N9SGu5dAtdPPnjaNBC38G8VrPqA/v4uHyVNch
uE1i3b5kitwtANbXR3mpe9aGJDYzUzBKqaILHd91RH5rmVZqdKJ0hRS6m7my4pj13Lwi+QI3bqqH
sXtdW41kvRoz7wKzb/wZsLQ+hVs5/7aUjN37DJbfgIbdc4WBRTk74p1TPWnu7V8ygXVRYt1gveer
y7fLIFFLxOSZVRMOjMZY9nb/RECa44jpc+34xfsyQnD6Nz83PeweQkWHI51zRx+RxfvH+Vy9DczF
GpmyVdOimcwj9mx8K4E8CRpt/pU0CFqVp8a1lu84bs+1Yycxj++dRzs/kHm20eroKJrIOtFjqox9
Q+IPzLXAVFj/udaX8YsqXGUmEVUofsi32Gx0T2vfz1ZtuE8Z8OTNb+d+8tVVndPUP7nZGxpgedVx
lv/4rqY1lBflRZRuYJz/aBToM57at7aG+PKtqL00qcO0S7E20Bjg/nyV8Qx1PADKm9HyWlnH8z5D
xrmMxcC46eJa1fQqMwfKvDix44IiFArg4L91z4WyXKwmmr8k2rm3Yjn9cossAd/GTzkRHPsnsrC4
SMwOQRqTxjnyvXeUaAsMUaG7ak+G5+jIKWJiFuhxtotLdWyusmEINncgj58G987x9U9wNpdufWyC
EC5cLlwIof/4Gm4vykH4ROILZztCxqIT8jRcmRT/3P0PsVO6Po9XI9ka+5J0Y56u7usMW8pSgfLC
nZt0Ea4TMb5/r9S813L/dmJYWKsafAaXG8uz/GZRX9+XS72l89xeudvK+aA0KnaodOk5OpTzq/Zz
MBHSdk1alDSDV1rJ8q1xqG4MsOKEEjGs5pWuPm9eTRcwCLmf6HIWcMFmd7ypeDBVlm95+y0R6wQz
zWlRPqBV9C/F8rpzQnOlXV+8oi4Uq9Kd8LpCTx7YS0RNg1b88NLIDd1hgTS6NCwu5x2tjQvdtplx
xTdz/o4xbu9uL8L/DQIQiAy2+McuIbqXH9/hO9NT0aS2iERzsKdhYXbv0O5ceKxI7kgfcGxz8+qu
SZf5aFjDbazIzDtDakx3Y+QaJ59XJPzIDU+DS0+98Hl7+081c8uWMVZPFCCBhnxP186ZZurHFKWo
1Mz94HTOv8XBU9rcjCbbEWcRdgUqzS3CauthN/XM3nVZh7R2ONAhr5kdqNIKAswUf9Hr37bPP8AI
SxGJMJFrWQe5IsCqfvgoDc+VHHl/ZDBc9fSZ1s+qgDsBGeNT/9LP/7u3U5iZVetHKWkQuCSVh3Nj
YwT55U1e0knM5uwe4S67emKmT6li7mUmZeCk2vFVoR3w6cIrXXYfxgbcOsUMwUwvcQrO+4vqsQVh
n1Rro6+AY6l7U4XqvR6AlhMfkkU30NnJHTp4EPHKnENKHp491Ev9O8fzAKjZR5l/qfdTr1iV1ke5
3qSsVxXda+r/3t3eCDtDjTQRtgpN0aJYPZBYbrvzfeM0kHHuY6ntaoZM/VIi7UBDnUeGsU4t77/9
2S1OyptHM//bMOZiP77OTHg4Wxa3hiLAS5dKLVPeG5nGPk5P0yN5khFk8XpK33SLz6a0Gk6CpGlz
8PLVvaNlXsiHI+fni0XDdKL8mwri518Vdrz+EoWpmeiUbt/3VJ1kiM4KJXwC2O3Z0glvNCpxZe9u
ZoWeLUjBFc1dDh9rIL4hdXLJaD/LnmTpp4H5BQ2Ko+c7maNEuvDbzr/6lWX3PBOigy2AJvacL2ko
/vQcYzpvDpFF/RV0bfIo5UuiXexINFqXnvMXr+qpls9Ijo5xyCYTvUmHGsWtMGJgYwI8W4hxvuhb
EsDnS9X8aNlVyOdHxdG6EC/pCA3KY2IfruD+cg0jtPlCVY1oV/L4ijI1N6uwqP8mo9QwSAnDzEKh
AiugvI/3MzDAprletGmud2Mz472L/5WWRta2ChlOFLFRXX+K9f+qkuzLbryUeGt59qEEaWkPoX4X
sa+3/DQsuj3pPr5E9XY+uKk0jLdzlcJ+elFL+6jw/mX3ePGy7ubVkyMGGs9vfh6LZ03VpHVDQt/Z
dy5vD1Gz1Hw4FIKuyybpOuuzU0vCeGavP/+Sg9FrRctSlbbHt3vN5crPz3DQr2JTTCymW5VFX2Px
igy264TFehoYRC6qhOf6sjLJJTxd4SFo7S16xUV4ygTQjtNJuVTPd/Id0wSaVH/hYeW715+S4zoV
H+PjzJys1XhdDRHrUL20EchK/ecPTzLKDTvwt40c2LzY4YVrm744ITqZQWk7XRrZ9k7m5iM5rMx7
XunAoWFyxckGVhuvFkxLvDOE8W8Blm+Tg/XwfevmZvO760ij9buX0R5zT/LTZ792a58mwbmDXYSR
hd4+bEXlnTvF9oOkfbqyfl17goO5Bb2oZFupOFWq2Nw0A3Rz70qtd6nfXCloeNa6p/wJ5y+EZlc3
ZgzN3035bZ2cXawjbBVPXhL6HCxfC130q8hAt7F7G+5crscUW42Sik0j6DHdqG/G1me65fKl7LRw
BiN6wPLNlgfvILjOktNQ5oyz06Pimwr0/d455ZuJ3nnmEgJgpeY0KtEHpae26j6vuAwD3ZuTjxIw
eZB3Ohgkbe8bhmCcT+U+TgFyo1X9oYzU05CSyZu7NLDnmKNyoekGFS7d5WCu9sxz9g9F/DXOj9y1
ZKmvjGWVnrg1ssDy3NUiTyyCmcnD9yBohTt+FS3gYtUcmcw7rjwU60+/nW4xinFEQZFqf1s3PXVy
WfsWGy/Gcr4FI5htmmZMWoYVWB0qx77+hNNVc7e6xeyr+A6GdFyKoZ48OAL+AIxQzqvs/clpoRqg
AZ8JvpPUU0Us4aWnKMFkr0fyccEtl1yfGqt60nYzbEfKOiX2gT202Lu159+p4HBmMu6D4nN+bGaG
ArOa4m+KmmEn5HUe01NGY+ggZv43kSQ5M5ehYtVaDEL5fUdozfzI6nHBEUlxZws/j3bm3c4VitmM
gc6DN+CWsHucXHTOYehfWBMT0aV/ne3GLjE9dbeeQ8Vzsbr8uokTAEkwmzdRjiQd2idjnqPj2Jfj
xJIZKseJtgmdTQUERViivPb9xiQRdNW8GJ5jaCBo8h4rl8fbL888CIY/qGWpXf2VQYE0ZftFjSrV
uLz5NCoV8SFlaBBR/vejncDOBQf2Sv1zZVI/LhDozNmK1j2XE0JiUv0ipWmrR2ke3KlDL/cPaIIz
o2v1tX/dfitYDQiRoLuA29scsvUndMVqNxqievpefwIN3UW7ZCIuXLnO6fq0gVd+nIrnVrtuf3y9
V57cqmSsFpvJfAfy1Z1IVeit4kQvZM2CdNIwctFZ1f1deifgZqKQCQIe96cUMuH40lQj1tcfk9bv
pb79vCujS9L4yJ9Bha/a4I8GCA32DM5gF2RBZdtkvzxMytf2Mcq80OB0DWPKtpzGyy+ydO2OHqNy
W5YY2SMpVR5hXsLym8YEh625kuCsP3bNvVoU/nLvhIpi3f7LsWRVK0mYyaTyHwaFdXsxouxuLbuc
TRwkSZ+8MxImpGimwnSlTrEJkuFf+ZK4xvE2eMiFRNt73Wmx+k5SWKf/4jtZrP4SVcn03IwDj3xw
cAvn7fZR6ucZ3SMOK2Ec2XJApFE0zK/zLujbFqn6uuff95/AeG0vv7dB/40MGT++Vp21lfzuwYZM
MwjXwGgdp29bxpbtIe30qODqRkmUQ6rKC8BwcFtuF4fQ5XFCAXrFTjZTO27KGEIYlGi9JGgSplJ9
MU6q4DDeHB+ddAvKCtw+yruFS+7766rALzXnuFeftEi8dLYQ+Q0W++MxLyqsGhUW23WbHpbSt9B0
xcv2uXn6unyhPJqmNwCIoEBewygRzmD7QvT48tfbVw3xc13F50LGxpH7QXQ3dsPS7vzOEqtyqZP8
lITOYx2S9Ww1kIOybDUWso+bkOikUpUseel38hOzI/sm5LgJS7ySwbItdaxvw0FnxQ9CqVPSmVUX
SQ9BpNIs7DgJgQudOdwcUTJDeVRmJmHhpgJR/1p/WM3BHgFaFYMRD7eqA9FpCMBXXcfOy/1sb114
T7e57wRmkZoqH2f56brreA2fFyWnZ33OeDOWA2Qn0WEfHWOh0OkKb4xJ1ScaDN/8y2yHw+f2i66e
X0v/2JfYOZtOjuhbxecuu+u9/Zr/hTEKHf4DSuNYg725ALZgRnyFD7o++sxmwDI1ODZm4TiYIAge
CA92GVv7umlsBuEhruLexUA8r4HkPWvHvqzvqZFkDk7jMICfZafpKfj9GMsE3cUDwVww6WHuc4zX
IctuQXKPSuNw0xj2UeZT+fvUx2D5Be3NzFiA5BusWSRBXnMdHjc1+XKSmRdkEo4348gyuLGuriqx
l19+9vxzcJmbDzqeX1rwhdZmPF9V92MD0jhnsVIbJXLKbslrJO3c+ReB/Yex1a1UA0Afk21Y+rwc
BoWe5+J/jHfN65jbUundsZJupT3sw8C4+c9QoVLnTD40HhDfuJGHhKd9ejv1lubxKQzqy/igRro2
w5lMKeSsKzQzXsZaz5iHOKcFs2CUWePQE5u4Y9BscJIMu5BE0ci2VOzI28eTXb3UM7psUk60V4J4
l/g7ObXVLAV/DbHpIQUBMoRy4IEKMgh6d6VSCJomqXweX1lcuNh5V7uCpvPPMWLeTSfL866FbCyM
0vHe+n9Sp7Liiki/Sh7CwrSuH3WOL90VCi58AfZfvbX5zgwTfW4F9cOnDpkT0PfAvGpZd3MRkeNH
bHq7PH3+dZ2pE1QvbTels9KiZ6cRvn/eXD02EPt6cRPbU/73Bc5zSldkVEx1LLsiFlXkyeVbxdFJ
I7FfyHf2Y40AKZiU5jp08Dqs/jDs/Ogkr000fWVQiwS3iMPdIF9efg14BeK5NSGgvQxVE3BQIaie
WdWZ2ySsRmOdP9zsEswr5B9WFeJkyr3aNZ8AJe3rUKCV3gUNUM9YIbfWke+yP3GL98He4t4JNX7p
z6zOnhGrw/nrloIqN/VDVcAsZ94cHj1DwWrUNU5dJYcY0vMd/Tpg9CjX4Pvi7oTj8vJ9ewPfNe//
dBa6Fv3vAA2079yRC0/Vo/s+R0Deh+awjJ5K4i6LHyeA59kJsrAQoB7B7yHR3PYeiCsf503z+WMK
mTX397ScBSAXFkT98+u5Q4xJzETtI+44UDn3/jCY6D1/KBQSx6ozOiLHHq7bRzRmP5J6lq/m0M6H
QsQYONA+vnoAvQKBNXHjy3yQnio0GqHUqIBsIX3kW3EQNKC3x9nbCB1bdFy+zXOEg2RTxCfUJjml
KI04uRa5xI8DHyEciHUMhPD8F2ylrysOFVz8u/5MBiRnwmwI0aVHIzlIv2FPhOF2jL05hU4fn/ww
iMgDHGBCcN2x7hyQO6BTzg5hEKcjdj+TZRrdN3u8FnriuNZwK+QW+kjBNqIScKhSByneuOQoVGYX
v3ACeXYvP17W+UMLSvVd+96e9B8/l8qlqawLlfFeKArNkPpK6XEJyFz4p/nJ5D1Kf0HnEmOj4Hf1
AychaYuvKXGoe8fQRLr19x+T2SLOKsN72+5xLIVP6QPpnuFMylW3PWVW+gOxdVU20lH3qdTUAXQc
lpqXN64Ovd/WGbxoMM6+XBxubk1xsf3EVBxluPeDbF9Oo8WMyZz2dGFX9t+Jc+RPq2gAUEPxMbQG
pa27a7JSM4iM7y+ViH1z6wbozqnuB2yYjrEN2nVKiBaUuDMmZsAK+ZX9mIaL+2okPjSx6a/7z6Jg
bwN1/awdzttJZ56tHXgc4dDu/JfTbjYnLXopGtc7myARd3R4gDTS5IjzgSKoe45W7evnepSHOoIp
9uqjY3zYN3/2uc5p3T0MUvGlJ9nLEEynKCAJu+A07/MMJEUaGyx9znF2GgqnaWrRhPwNw4YCYGj6
3wb3+DqejI59F3PlyxbPHT4zGU22BcvgxzmA2RRH+anod+znhufX5ef5H0+sjlT70n60U3A6g2JA
wY2k6Xcv6ca2TQV6a4McIs0N131+XQ03s2jr0AK5XAYSgOwUpOGQfr0YDsIHVR48HyiNQ7RWjMXZ
lhbzsa/9v/4o/Nt+ZdRkCQ6hdzOFc6bCYeZy9iurW9k0yjQCWrKow6rSU6a0xfA8su2VtOprPz4u
mtmpNCQcnlIPfKaCkuhlOc28ZDvZUgTOBeyEhufGGCPZSCIAGcuQ9Eh+jrNz6A3mTMpEWNh1dv9s
VmoNYi7TH3oAjIClBNAl0dO48oxw01ZgX2lM8qXO1QSHViReVK43hX0+ODlmp3qfYlO2Ne/uxDld
pH31OJNQSozW+3rmUUtP56FBJFILH/qV7pn0BloA/xtomP4eKL7Dt5qMToP8FE7jhBQRd83JaGsR
M4t7VWFcBr8DmRFhxPDW1Uv0KAzRdvEZTTQmazr9z32LjQ+VtnoV4stD+B79fvKYLbGdaAsEbMYD
AH39t6lrZ/ZKHmS2nptNrs2wtMYBddr0hS6pzHpSfW46UKm7lAs/a/ulOAohVLgXAgKcDj9sbRkh
S4fe1Hu3t506sWWRhPRpOxDzp55nVsPsZLqrduzQ3Q+1h1qqFT4F4i2gmtL71JCfVJcfuaH40Q4C
5cb+lUEDIlCxu3USonKMT+0AaYCgTT4CPEl1oqVBhzN4/eDRbpZM+uMjNe/dBLkIleXJMV9dQilG
7+Yv828DJtJOHAPCK7cGjG49ALa8WkamdK76rPQK/26ZqPB++Lx0d3Gqke9MOvBCdV3mrdRO6xV9
ag1Zmh5vtuUK9bT/YnrS3esr61FYrEwqYi0GRU0jWz/U0XBav9DCgAD9GmPPbeMrMUw2DHkxrDw0
VxOLBk/TychaWPyhgwHi5IUGsVkhqpVlqWppSagtdx3bEpdUyHG8EyBADaIYYSokKBF4a9CeQCUV
/he8jl2jEXe2QBria5YBprOLfZU4uMVtAOotbOITf7zLYDfL9X5H64FTc2AKejX5eDlWM72djsg+
xhWxi1y89D+zqtkddqGejhxyy3w0Ze5AIHyhpSXeeSe/7j3Xt/srld8++NSzbj53GFzwpziUd/+Q
tS5fN7JEEwAfNmP+I/11fk+3J63HqIhW/spKSPyx4jPRKlPzZB+qj3nrGdwPgouGcaFMEpzQeYb0
GeMgQ4SajJgVrcoPnmOIlM+oQNLwjBA5imLqoi5xg+fgt6hLNHkdDTL9LcjWfT3Wfh9zMyUaKCOT
hME5gSKSHhlhrNXEqi1dvRcrK5seE9RhMi5M3vE8gOP+eewjFsLJW08a5Smn/hGyBheN/25IrDSs
cICv5aNDe/22ek1/bd6XdHbdxauEtfRDKZr/ev5MviC3nYR5mRxTSv39O+ixflEpHF8L/+41PIW/
9IgHHN1AaHvJk3FVuhKBCy54m9KXpcK7PEVLl0PT5l0C4vYTJQJUm6UhEKKMcBsnZnqdfMzRHuuT
rlXq604+IOgQT5Yz6Wbo8xKuXxo4GiY6nINoPtE//zy+dj+nL4xVvv8hasur59/uUkO7S1RFgKor
ZK+QCbZg3srEOPmj9sQiFpwfh9rcrlec9gR7VvC0GG0dss5TGxMMWvqBjkIToLABLcBLCNVGASxY
z093TZmsFN5ol9cbaoMMD10YqluZtBdT11FnQvNOPpvDxdP1PYK2fftwlgdA+P4JCdKi4duEyCVz
jBKtNTFQeTUs1W/lW+Ucae+10TFOzfV08nqMA5Rn2nUHlKnYCrdf01DvvvmoGszCJStTyXuAl7w2
Gz7Rqi/fnvdyP5c3WWxFgTIpE+8KFRJneWv4GqVe6NRUESi7wtO6m50Wp17lcB8zu+6sR6GQbBxy
2s+/rUI3NfCC+L6uLc14I01ViCQLL6uhSn4/TIcYuNPEumsUWMV/tQSUNsaZEkQFwLHoep1tb1X/
56wzsTbtUpcp2brCtY6189AmwIXZz8Bh6xpM97ivPsIU8ezotI8MZ970/YawnFQNzyY8q9Lav5ET
Sh2OmyYJ903YqohLSWghelKE9/Xf8SWUM4P2ps4x5V1KvB2KXOkp6oh5xOuuE/QyMqN8fm55r1uh
KcDaWsBTryvCDA6MSt+PlHJN75W6NSZI94arzEo9ige8czN9VYbyICCt7G196/m7smyPbgL9EbFm
8iPNL6dzGKKuDDaMBqYzx55pLYqVPPcuA1Rocw3WNbfw79IUMQE+BhCrSf+4TH+Q6XG86gM7pgWT
sAbrgWt0v8Ea1xnOky98MdccFc5fEuVjjsvAyyYXLsdbHGeha7xfR+F2u7QUhAFKp/b5A5q9OPy2
e/V3za7hGq/yHdCLhMDRrPGEQEm8C4wvvoR29fQ+LzPV5pG9aa7uvPWcg59uwnnMn/yUiILxJRwR
XZMr4EcBQWh87D94a0Ig9mNhWVUcfDzPYygEIHgkBpz7mVlxetJnUrKyIxTPfdQlX7OyseOO/eIo
o9s+2PRVluPiSEIgmN+6cJzLG681M3pDy1cfSXagegypoq65g6qhMX+SUl6OFWhEAFBAbuVbedEL
Oy7sDD2y0KF5NiddGajPliLJ+iQZ6a+A7yVen/ai+bqSwj/WAMzxwPsIlPdPstzVlpCHrZryu79W
+qp3fVtoT90q285vp9R9fuXjU/M393K+QITqxf7q3ir2/yanaccXuonuJF7p3EtWRMnDFLcBrnLr
26tH/VXt/qevW1k186N0G5F/eBkU/h3noeU1AHgJN78kRLf6ZFk9y81WVeChtLU4TcHEbEXbx/T1
WchDK8ZE7Kubfl6THtYs73H318I+/uLBXMF7iPmeEBTVQyUoZ/vUcKNV2cx3/Ti07vpaazJNwTE7
nScieZPtrwZohpzfOnKo+LXs9D70P3RR2F77cxMSLNBZgMLCXS+OQFGyil8csGGAOVHqMpU9Y26f
wvs1tJvT0Jl1F9IUHZtyELH+fK+A1jQQBrtQYtwoti6tsCCWl9aiv+1aQZd5+zzzQUAUG2DxeAPW
OQG2XeH0ntNRcpN2d33z0FD9vVXnnKHRaOwl6MjMaadPFbttXrMf32fuhh9P0hXlPqzAynZX9viI
Wq4WbvKmhCukQWVqzNyMqzQEjYq0K1pw5Q5Yy7g4DTAaJp5cxy0KSYVyafkhlZJHK5Akj9fX1JAv
NKbgLI/bCqJ7jvnC4s8SCaPX3jsa0odvFFAN1mS2vDdvfVFToEk99DKYSiIsf8q5r0h3lqYBJW+y
cg5c+WBCxrSKd5JQ+vutxZNhbXYKjZ7ET4CWgxlboNhxgHks/4V01dK2n57BHku++u8onwBdG+QZ
3FAgDXjG/o4ugVexgFEUkZya7JBK+hn8Nh6V/RGmSoHaLi5enzbBtrbmmYSioSsjB2hnP9Lgumyl
nV21GS/qCxQVvmNswMCMktPx5Cm9AClAbPth4u02erQSWOwM4U4h80Wtq3PLeU3ilEznp9YaOZUE
FBcCqR5e/HrfD5VhIYJKyaWRcsbQdXdqylakYSLDsvrbve0pMsrzLwbb/z1cK9XReP6vVLsauVWq
oGvHz2sMAQbH21OJsowoGeys19rvQ7mjlCsMGFkH1tzyGxYQnSrnsHVZavkC6L/HWVpr0cvBtNGp
rbPUKX6s0Kqfg6LAHCI8m9hP5PPuaXDtr3uPSaw5EwZD6GwI/JT38B6uWdI6hM/mrn7vO/MWSp05
FzHdVM3TOA8UO76GRtRHqRAtv5mfhCEsaFuMJZbtPcvO8e8HTfeTCSleEXYm0HvVz49CegBFa+I6
7+N5NdnaDQs9d13oDQC34r2q7wS6kL6OHOx/UU0yBMCzDougeb3vT1RCXXzLL/HkaPrCbs7kLD6f
60bpxxf5PD7qiXcaeQOmz0HicSPBIchI1O7QXdhVItaHCY0bevg1hkFgFmSCkECpsxByXx6jW2il
phV/ukV3ldFf935cHIIIF7i90hIE/4vmO5wKZPCIVBcSoEIv2yl2fn4CLEmkWlc7QgBC6vUc5HBg
jLH9I5Ut3jzZ9hLzspusKZpQkLcBseJy8Sql3+bGuOtLEV/TUd2hk0776Z/vHPA383ISXEomlb7k
iHwfERYnKjGUrLkbG3cXh5UbQEeFtuNEq0fCEdqvpwJon1tqbJqBQBuYOsUqRf0IRr8C+detm1Vr
osu8xGBSPnewLoLe/wU4mDYLPRjHCEvS4HKq/ahs62yGJMXIO44FBweyaKZXQpqbu04T07oc3jzo
sGKufXPFNAtDtyOzqWfddEejepNdWWP1OufYDWmNA/6y7zz/8YVuMw5UvILE6jwordJSkxAAmWwj
spa6VF7cA75ZbIL4FLfIoK1c94bspvsEvznG0IflZyLKbKqnCuqZ3ue1VpJr6VC0cIC7yXfijXog
CE1SNeKaON/PdK98CoamemZWepT3iEqrAq4LqCORi5Gyj6Dg2JIi/BxYrDSLWlij27F80Kwjzr9U
CrIMdnmQnNffUaJ1UoeWGAqVbzqx1HeTyAgTAj6/Yn1lGoVPeeXzWvkmIwzo//Va2QwzVOvz+n1V
e4zww9cYI0M/Kn0WPimtUS30pQwFMTpar+lkEKXhjC8QmQXpKVmu27oO3INFP2wtiV9i1QIXpisL
y98tER5gzkrk5OuZzvYeGlktZkAG9/6l1F4pLzwgrxGyN4T17DOSbfqMCxtduay8OOG7+TH6x62c
+K2Ghe0Xk4oOcV8Uhvg4n27lCaVJsbIcLDRIgUBIHb0i34zKf6grzjdSgi829qU361byapp3ZZdG
DFnIwFbxb8Dj9R1Ww/3QIdtdxHenGbaNJKOfNoVas0wC21Xd9Ay2QZgfYIQNs9i5iZfN0LHiagPH
pNgJzaP1uTXp+KHEHPenFYQBvzoh15p8pVwIbe0jYHPZddP1OwpZbB0PapKtnYIoIQqfWtnEMutF
HHBNpTuQ9ozfPoAYnGfQnq5bUoqMTJpYV8XOyWlKRL4uL8ZAvA1f9LanmruVf27TPYlZVf6+VrCM
VLezXX8+8PjnYkfsblGyjD0R76xW2cwsAN1NvcdWcqqj1s1uP1ZxqbdBOtKa6cJkkUS92u1YhPsP
LwoPgolDeEfcolK0Gd5O5eL6TZUVmGNWdB85za0Wh8C6N5MlQgOzDu0ZTDqB6Xo6t/JkghMFgHJB
MAswWnqquJVjKz1k+6M/UNR//Hcp/kT0Gu3G6ZGqDd6pXbRX2g3gE+H5yJAWobH0W/2Vm3jEtBc6
LhIhFYIK6D7TYWk7sJbRqWsCgD6IH6e5H5sFOn4E2CLoxDxZi9SFWJj+tJqtg/PQKajECPjnkJhK
kTXBUJ6GLozjLzQ7Sz2WplMA6jZsPiT3Gu3FQ2JNTGdH7EPmSrz1ByFBkRYzR2uWOYZpfKnq5VDb
DH9993NIAQ7uBpxUK2VVfloZUFTVdq6sQlQ+PqirlK+r8PvPRH3uMnjXDBaztMFQvldBythUV2KZ
6bmfOw7yBDcGxe/fy4sdx4O1JxlJ9Py+7yflcAOh7slUZTfUprtszFKS21aNZrNaqZBo+FeceQOd
rcgdlUcGbRsN87yePrV8Tvo3crmym/D7tKEGR7o2XKCOFoalgGhoSeLrYKLZwahVkyjz2y7uGlav
B7gc1G2Snh8X5vWw99Sj+8jLglzHj8M74D3dpo6bsFa9ylETToy/J7a/1f9KdofH7lZH3hDzVRa7
HHP9l/0DrgLmGfAQPqerjiVPVPVsdcr82ThfIlXAdtu3J3Zjk7uEj/86WuuB27CSldPI7CEFSNl/
kLRX+Ebl7cDcpv3svm97t+tMEl1a1GEF1lh+qnxg3x/GYqn6bm4bKm2oCrR6ruVil2SnmplrOF6i
SR0DQXsHfWunoqRK+qX0yuroXP8l+gx/IE/jezmLP0/cgOygcE309AhE946cWD9k0jdLO5q/mi8i
EkkQltVVvMJVjTbRuVfs5/tPltPX3qNyq+S611NF3Zbvl+ps12LLa/n8H0v3tZxKskQB9IuIwJtX
vPcIoRdikMF7z9ffVZwbo9DoSHR3dZm0O3c6nVzEAZBTaPrKl+FahrT4HfhdpUimc4biLp1C8Ck4
vMBNZ+kHQIFf4ZNluiIhzWvnn/dE8oCry1n+qWL2zc9W4BIiZ9HMdVEDQLiAFgZh7ThHftgbpUVX
m8z2SYT4Klb4NuIKcdH6XJ1R9qiISW4HUban8iwNJxaqmz7ev+XEzU4QZu1MMaDIF91zSdLE2UjX
L93VrrzYK9nWTLWcq+aooR0Uop6EedbyJTSlYf8BNHCZkjP4K/044ANxJPVWTYlrCdqQ4Oa3qLUY
LOnrxOfJzdVXtecN/EgtEiBYIrIYAUO+0mg3V4111LD2TkpSZMvhsiOh+1+2oJdaRzpKVpRgTDY8
mNjgnN76yi8CZuuqzuDV+87A5kk5NJKKDNbNVGut3yYObJ69/FY5Eq1vGZR4emnKNvxapJ75eACp
Wa9tZ0uQj27QB4O9FK2MJ2b7kP4N1wJ0RVoKW6rckk111eY4mddpY1UCxvqSnIi17gOVDOmXvpCM
HXCgxrZ67WeqG3ztV2mEqUIbsM8HslQAtIF2euz8yfVWCDB0xLx/c8gZgLlSHJ7UZ3CJP6Byd/XF
pmK+7xzR0a6S7G8qh9aqEmlSXtnCuX4tQQ2yng6jbMm/CuePdX/ZkEb7CHlUDUF5LnIrcGbZcbTx
6mYdrf55dh/fG9P+ovJxKkbtrPk5X3wWnpUMFiFRyatfk8a1sG0f5fOHflXaIuaP7Wdp3sj+pcCF
8VjBuLUuP7vOxSTTioOXwrsvTB86ViokbF8RjULOTTSb3nzHfzflhePmcZui6c2ImP0G68sNU7g2
rqXsKBRsKBtC3rFvZ3us506mk0XVJWEi8Ev6pYvRrwUqrGtp+pvp7IHUPi/fMSxIC2mRVKK4nknB
hc0PEYjmrKRxSPP85+Z99QWFVLAgFPi35MnmHHYhqZbeqMV1P/6xlMCTGytEBoxAc3Yqbqvn/rz/
QB0XMnNyp7lBrqM1eDFdyiEBDpMEYxdd6eqIpKw874RE7yAgOQRRQ6Fnkgi056+lB3Ik1ydI3IeK
9DztwOAWpuoqfAxoWNHh1p6lUpT/VpnRvYJP0u/u5azkytnfayug+eM13ALd+KV8Gyb/BIvEn0re
KYR3p/0lvR8evSJhnu1LMcgdpgvrGLaiGAariMxwgpfpfHvd9mOy+9QNs5mUwijKYeR8LDG8OJ3B
du/Bq9ETB1o4kQ9SKwTNdQTb9B4qQmxGkIDRfJzrkBj0p1Aqc/z0IwddQQzznxa8FmD1G/Bf8Nmh
LzYSgn07iipR3dj3tp3TCAFPYQdyXaEGguP+nJFNGi+662oGNYZeqBpnarmF3KIYGUx7eEzs0yeK
ZimGJYT9cPkqPYEPl4V5f9teDBMKyng6AEN6/f5tLhiqAru/H17F3dAzUrZSw2rcYU2hEi616H/X
dDkBF+j5YLU/5/7ibpun/zxoty0cX0pJS6Zj95MLPIv5a3+ZKe+6GVfwg7+vrUxVg/JKriqhrlnA
5Sdit+iMDTLLCdb6IBDTZDHdqWgrRL5vmDIa2X0FI7rirfa5deHZ1x9aFbzKic6xNG/rx/5o6oDZ
i470vTtVAglL76mD972yTuX3beogUEZhvCwuVAk9RBhTnfhfZJDsOTjVx6IxrS+60Sz/af+XFaz5
yakK6027y1/8Jnc1i+24JIUeC9g3dFSsX2FImCblNGs0sGKcf1/pymYw73EWUCHtOscvcaZOZJwE
0WvamptuAhfrqbijcfq77gM+Z2jW9RkHfs1V/HEFr/DhV7Fr5QLTkaKB9Fu14T1TdEjnLUYgbrtr
PjK7dTFedpKjE4RRvLiaRJRoosLuHkmlAQoZJdLavjFhGFvIz5VsFs7tqJq0bvJjFS3H/1vwz4rI
0q24gMercOzP0h/3/7YCtQWz/yqjnVlD/GuAJTe4xG1dDltiuPg5QBv/xS3T8NTdKp6R2BwjRBFF
6cx/H32Z6G/43tDNpQsirL17W4wKdaWo1Oajy1wVs2dSykXfIWuLOByuk+/zo4zrlHp5fp8/Y+1N
I5koXh0gxuNsPrIUo0W8tBpkGIL3wmW87D3pBhht4cCREWT/s1zpj1t39f2qbev6fJTnpfK6/hDl
rGzKOTWHne29uhjkluW7Rpqa7vV2R0KC8TGcy6cxFCaJm11+6x6/cpzRVfkOSeL2ypR/L4OMYKiK
IEyV2SZen8a1lZgtiq/q/uv+ZY7tsvpzXXlU565g7YJs7Al1I0x5NCvs3w8d40n+3rrJbT363wLG
OaojVvPws5/nN5NzkB/2aTrdWGlzVty/IHJLxzZBmvnet+PoFJr7fky53pBCaacasVlibHgZ4Yql
nepJmyLh9nXsoR9Jflx7e7w+c23uh3FZlMo214z+Tvk2o2WmgGnqcSncv26DbX2BzxJHvog1x1d+
tPKErAJmQrgDYr+ubGSL5rWHIqQpD7mwH21CIxUuj1iyJnYwiMXFQJFi114aZo9VTIeBqY9WYJ69
SfuaXK1xuptTIfGoZwcyqycE6z0lXIUMfKG0fD/Xx7cGx/udaUF4Qct9R1p8OoWs/60VdSiYE54U
lPZYZYUK/AwKEK2qxzOaoWOqPS8tW0/UNKf8sYZYtqlNt2rLTQHM+fG3vJTEz6HGFA4nqwm9huzl
CSoYEm31o/frPF6Z3pHcF+5ymX39T6uoIEFXEuVNZ6mH9PglaCbMOY5MG/Ov6+ja2vNdho9F8/4V
HaHQsZ/k0+Wwuzti6PfBGQL0xUSxq64+BG6Xw4e07JuKLTuUr+KZ8Mi4rN1honqr3ZqrYboy7wch
vihoj9eO1zRfGWS+zsV5E9NrgSFbvNb3f9sosZnqZn5iGvBKAOSTvUgakqu69GN7JcbSTWgGgAOO
KkvPVFLvVxxrvgh/4hrTVi04QodfgIDnmD93mtf4qCFkwqmAThVwWdQ535tRrsjREt0RJgYx57Yt
xQTHcx4AlzAjuZpNVDYWTfMLBia8BfczWFgoyL+nrVSytMYJjr35IxYr3mSxXbB/w4uC/e1pb7h9
Xwpx85kdXXL5Zy/dmv/3oM7n2/zpJ/lxqjEdkHIgjQalJD5IuOLt+9mL9y6S7cMH0oNcczES0WjN
+0TS+WPV3bcv3fgos68lH9i48itMCbF8+jc3fmTz99/niFw8dS5CiQPF5jxHtbfj15jizNUOk/go
FWqlca/tETTpBk6NcL9YaeGqrFrlLhKj+rxBCfWJ7Dtu6Co9FcfjHDR6GSuOmruvbW91DAY1OqXL
urU6VrLAWN3broYF73ArOy5MpOp+X0ibihuLB/0t27Cg66xHGsFGwmN0b926U+0luo9i8uPevz68
QOJQzI23PVXW9alYPBy1oPhoUdhWd4sKPX0bUrKn4XrpXrUpfoBFYSchcS5Fn6VUDnusVinFtZB4
qrwafj4w2GaR+hb9yce2cpKOAEpusBMk+JdK5sqh6Cw/Mp2T+n2tmvL3v+szn2HvrdgDp/xqUYwv
CjnBS72f3G1RdLcL8497p6HEonhGY5zKL/TT2hYv10IcXduqeZ63/rkqa4Ybj/A2ivrMpgzkv7kW
ks/C/i+5HMc6yU3FDt8qataQ8C/Zm+NnUV+0LLFlWcHRkMKwMRdyYNmZYn7ncDBtKNpPfWjZ/iqr
y1eCkPnb/yS0IiqCjj9rp/58Wcok0DS/EWRi++sm7qVNQyGI99Eg5vNUig8f4FeZYeLSfcYaadWc
qmWHrJZiVmJkhDERF9Edij+/Bwq4q9vdquhPRsrqXc/N0Es5uDmh3E/6CH5x9bfjbW+Hiz4SAPii
TX85JJyQTq/V727KIRvRVuSf7pw+wKa2P0cYMEUSyyGSbcCg3QfoCeP3X3pF9M9Rg58zhpmwwGkU
Eb6b9uHRPFoyYwlJvhmJBey+5CS0SX7ucAKF8pJQFyET/2Y6Onwxq8ULoEo6wo+JCcvUDGZDvmcz
Wor0KHP77/AZb6Eq3HL3D7EuI+D4MdXadMB8vCAB0U6oMo/X1x+a8OW/YIqbqVzlUSME22dHMfmR
/G/6caybuEj+Lr7yq4o+FEdgzfhddRYFxAylTHM+24jf5G+TXDOGSmAuJ3DDZNlejERbLGu8ces9
m/NoO1dflZRxVjGBtJfKxTdVRVDya/2TdE7okbHuvv4LfExyXErt7vh6AS3q0a/YsbpRRSLqHVdX
LFRayBCTtreO1qnCCY3UmZiprjA/fS9Jt69trHJ1ZjrqeYYpDkIKcIGYYwpWk61oL+k6FuVXspc5
KShRpCIuLHwx2k3rjWTP/c/14Ep569K+fastuvsQXr98n76TXznlt1fEzHp3FBZKxHs78nGU5qpk
SsLbNvVPpAFqCsFXcAQ9aP4s5dDOiBJ9L8fxdk7dsQBLHT9k5VlMNiEfQFGBDS6iv5pf4VYArP2J
/ATgSaYk0o9WlGe4WpQep2Jr2nOgIkF9lEMnjj9zwrO8s6JTnddntjJvx3v+fJF8v96L+w/+3Ivq
/LyXWNHkcfov+3c8Mz0RWZ6Wi5bQVry2/8x9oUCgVCWzJE2i8k+r/vJHC6i5jnZN/bcOgEfJDsrY
1vbzknGNhjrFXH/XwAo+J6ZajMP7xNELfLn9RD96IEIBtKtIxPDD+avyIXzT6cHuT/+XXmARWDfX
0isxHZXkTgPvwHIIFRrvvHqBag6/7/c/uuv0UKTD2ORnd/1TPxcadK2HWlIs3h1HgGQ/NrEqEBBh
2pxf4L1QUJkw5Uoaluwa+88VFsJQVqWXUE8UQS4e1VBSw1wwXIEVsGdJk3NDnP34klfm64T0giLb
ebIayTaPHaYLfLLvoQwD+uJuboR/EL7oKvmoqp9VwnYHoFxi3TFO/cBYQDCHcpjyxXLHJNQLrcau
gYQ/e1V/dHKCjmz/4ms1eGDwytQyo82f2UnJ1qCg2PHRKzuO3767bYb84KsauPj7oeZR78UwVQrE
Luv6SpzpzYKfkW52CFVTVjItBOVYkTcar6HvgVFcPwZo66SZdxLRiyJo9mdcHEqNYz79efq4/OVa
ViDSu/1h/LaoKU7dz1Nqo70USV4Vlq1DQ4c+dHzbSryW2pT2Td0nLvwu+K5XkIdQAXBqhqKGDTaL
QtiV9Il4o3vj9mC8ri/UOWBMxKJLhyCxVDhffsVVZUEyTijpdVCmeixJMkgZTDet5wyIEHZ+cAf+
eA7jcJz6RnJtkgUocv2oHy34CiXuAZmbg2O8NyPb4qN0kmdWP6zgRvOaWwA+rmHtcvnjLa8fQ1zT
Co2ZdM8Nhf//KXDrHwxMdEwI7gVEcO6q7GkwuwDo1BO/MRmGaXwSWqe9DOURQMZJlj0dxtD2CV5k
2G0y7aDkYnU6w8dIpW0+rQeIyggeuj6hRWnqh+ZJUCHc4zFoGMGud/c9tGBfdwaCzHIkxBU/I+Tj
1mOqMj2KDa6FaO/ViYGmwdPklMqPHpN7jwx01Ld/UZAkx7wDEk8ULmKN1LIRbx8QWX7CnN4YMEjC
sKgovGUijCPnyuuKiJHRoIFinu5/MpnnpfupfPukOGQUn6IZqvbUN94bT/nXzyjEbqpMohB+myNw
YONlcxGw98YZMwanYVpCvzdtMVdOQUIyNfw73AGZUurzLnKVw3LwbHvi4/vOW09rEZDSlxgZGLBs
ccEc0QFQfwugCFCpZOlyqmZHuc78P5857nRFUxJWZlFsH1/RZHl/+F4wM+EMREvFq3Ngv4UH8ASG
K8zs6mHTyXLqmm/4F8vkbn8mCmeU/nwcWMMtK0QMtizKlkwXN5/rv1eMwVTwtXIrOOZ0MbEbpjAw
YJf/XFITX8+D8FK8RROJErvhcVtKs3wv89J5isavdN1ikovmxumeUC7Tef5xTH165O5UXf891uX4
15mYQ+L/mYOHORa1TItcClbv6ng+80e+xrYWPTUXseJ+WfM9wnibF8/xDhGfUUL0wJ2cv7FAFuXE
z01l6qoQ+xELHR4iEHz5GxZx4ZF0e5MsrhHUKzscX+Hmkdvmig8WN35aLW4nKzwaO01E8rdvscnE
mlc92AmcabPQOUzrqf1w/2fY4Q2npVWytN/CGJcO39Nc6ai8ZV58HIsxbQGktTQuoI4TpY0hU4ia
HjAmSsmvyyNE0mODu4xgLr8F2/zywWPp8Mn4zI5u38uP5Nc0Oow+q7fvzPIrcyx60OFzyRw3JZlC
IgaBXY8cq+hIImWzY8uuwWTYQbbiM7+7VA7f7AAGgbXZoSn4ci7WgoqTSyKYmrFE8TEBMxEiuJYf
k+V4E7HVq4/J7VjdcpCUFxt509DW49fAH5eZYeoH5OGw7V925tVU7z694z2jZ2kxFy1eduje8evm
j6d+OieLWQ7369x25amH+Mu1fI0WthmGZWGrHllARu0OiHRbzzssQLpPf90S3ei+NJc8KMX7ySgT
oXZA8g+ucc5bk/B9X4KHtmzzg+5pfqil1Zk1RS+7ObW283xjs7LTwNZh3uQRS3sQa7kFFs44A1qe
KWeXAUP3GpAd+1T9IMEouShWg3XokNeVdrsoC75ujZZSVp3/5dfT3x13C3jj5TbsR4Bcr3DCcCx/
jX4Z/VMcsaktH27lAmP0mivspekhIRPv3yb+cRVm3Zf+7S/VOXzM3a7gMbbdGbLCJCTyRup6Ns0C
S5QAgbgE0akuoW1P+xyECcgoOicBsVQY0Bqxz9kU7A8lWzl9bLw/B+Aw/S/UnpizzLUU+7FUEA8G
mPjZbXXd+fLjZXKbLGckaYJXXY2CtYLu6B0A7IK/XsD9WnNrJuR6toGgEt9alI3hGR159fi2Nt/X
L5oA5g3qOC0AUVwmP6l7PTZx1BIJAnIo/x8lq81c6TWIf70GUFl+Z3TxVm4ZXB3L56nTeCe2K3v3
zaey1GaSBTI7Jivx1ny2uwCiOblC+bQplbJoJbqRRnhBl9Ys+X52WlUyzel/sZ+L5byIlaMORU6N
BUS3WF5+aa0J7bWVbU/jtcV7N2R+Uj8/T/LEWwjdya6GxWenu8NRCHYCyqNU6uHhLOQQqCktE9Vi
IlVYoiq4+3IMxYgVLxSuM1jdRJdNfpAtmJkyu9x7mZmIlIMS2TGQp9fN6Hle8mVqr4uyJQ91G5ue
zGMx2afIurELetb1s+/9TU0kocGwzgdKKmorBNus+UjeMt/wqvZTP5SqkyBJEhUQBStBPZf7kYGW
3TbnAEmnZPEu2S34D96yq8Yo4j0sze6mSLzIG4l1jRdALtNdT+EX1SLTbOytt0hEwQ8Fg2l+m+85
Q6bZKvr3YuSlPSIMFVP/j3nLRCph10q5Chh6pfjAX8LYMGK/0+Iy8C5iw+RYuyBT4RHRkkk6j7ke
cBlMCZEZlBAKIiS+5YUiP/uZRxszDrBVY5EGUS5FJqv6HF9HrJv42QI8zHbk0r5u79ltR38Xu5FP
t/S+YpOz9scoUIFhg6EBEKSqlhW2aaUm22nRl3baZhPCemb8sZ99ruhQhLpat+nTEkuoUCs/BuFK
QPBYbFOILzxS3cfUK4X59xsDFuvrrrAyPisB3wevwOo/VvBX1m8TosCk5H7gGLw7dAuotTy/rvUj
bi4EQvTUUBliZ4VlstnQTwqyyaZswVH0dx55o/7RXN6G5tV6uXz+KiZWpQQXQt7twa/rJTWD4Wl6
D1NGQrQWIyWIF10ViL50/ZHs3jMhb9oGinyY6xAvu/KjhcxAANQOqRgT16n6ZjIf+rbDK3R3AhDz
AUwQ/EEGFihWe/A5M3Rp8Vxd8xWu5eOxcouVrVWcvJzXDfGwB5spMgG9gNvtAdlh6ss88ZvzAXjw
KqakKyQYEgNhOEdJqEPcT8hNmZ5d8cbzZEEn0L+QSLotYM54zeYgCI868BBCe+uteHEX7n+PlU5I
G1fFzE+iG5Lk6bZBPPf1063kz2iBuIxusvi9JAabUbCcbZC9kG/JkIC5LqcvE2BrZDJNo7Y746Rx
gHO9u4e/bgrGvUT2/7uouPo9zhx74A0jPW9a13Q94XjO6z4U7qsYZC5FFOkDc6g2v6za0fh/c20o
nIYbJk2B78P8NzFH6M1JwaRwgHKYD1Knr+hKX5RL5x7/7xapRu69DCaP/X8Z8eYoSX8R9gK72t+6
y73WnfXTvGoTG3c80rjcq5AUuXn94a1EMbGqHNJCj9yoDKqr3K11W31MF5NtYrRJjTO31vYq8o4w
82N97R7HAS6z7OgGeri1bJvksRI9Vrap1k7KOVs29+TH9twoCkspJW0Ti7dJ7CcZLTk4tOnj0vp4
dZ79oI5mxB5Zr8yUtF7CRBYS3WVWuT2Iws+SMTH9Xf+d62w2lS65Klz7D8glPCX9AWDTXs8U+/r/
q+veuaEVtLfWs0wTgqua6NqZJ9lPJJK72osCJvyoW2JOGNd2vpXiGrYMIs1DDEhTjrIv6Rrcp3Nc
JIR5+ob65X7gfJL9XawcGZIMTrCdAAzaF5txCvkr5+PY6fbzJVm07xwJz8hM/GIOjxAyPWGTkKc2
s7ubM9Aipnk/2V/dSkSnG54bEXG2EGy2v0EJyTpH16kxVuN26AM0EsUUYk97nJF6+4gilRBBQkVA
0VtK5WYca/kJHWyUtxO/j2QAJ7knEFw6AJFMD/g5/KZHRu8/yb6DKKLt+/4YymBcSqweLaaGpcXr
q2jXwgvFIlU7+JUk8LXtJW5SwSyuJ1aN2N5q8dQQWUi9jBxEH89pI0SSxkpC7ZnAJhlQSVMgD0ns
+ffpS02P2pNcGZAgZuHTaC5zSzxaFqEMs9ELcJFo4xoD/yPeY93lLPWT+fGW2X5k6IV0xmhkZ4lQ
c6FgsQh7LPanFgfehy+5qCLcktZO9y1ykE+TYJ7UMqGuOzJ07nYt3mGy8VLUW38KN1T+WUzUZqpL
A1i389isJrp3TR5maXSHrFsW5rQdm7iLNSIhkuk6UNYh1MgaUYAOqB3GlMDnVF0f0F8UVQAXxzJN
9YA6ebUC0gpMB/ZEwYsqXsUFEhAKa0UGS4ve5is9jv2SMvuKcsjATxCodWIfAcKM/CvNAZRw/C8a
L6LGRR+k0O7Sx1dzF84urtrK0lWNcl6Fg3jtkvQBMI42m1M0PMXr8opo+f7mPzB0+CCTjg281QqM
YdHNKerOKoSKtZ7qXlbVTJHJTsOWM7CagSlz2hIOBKzF85dhQPt/Kd6O3GSSE53jHyBGO9li+mXL
apc7Anuh8B0+IhdgtNSCcl9Bp/nk3H3gjTj93ip3qZIA2cmyRChs0OxuoKdkINW5J/t3IX/KqMDg
A4HY/ljQjUBe+AUCJTW0KLwgDgSp6kf1yGrTPWzCcOLJK467ltJrOKdUByQDRuReWfnE61sEkYuZ
qWVbwAMCuMVNQ4IpQLhRLUJFKKPpZf2XVGN3o3bbqyYHNdl6fOcgCHRm2XS31VTVw0REBSaLmeq0
Lha4+oFW7h6BRbZSEF5BGR4wTf1eUlqpYg+cBZzm0STG4DRqqQ5gcW9jwoM1AD3F3I7VVs27MOm6
egWi6uVq5sYpzbbi3GwB+e6tls3KSZ/79woMQvovWch9r+C8UGYBb0PaKL6A11exC3Ij4PC8S2jX
7lAQ8NmTIGyoUaIlSB7pTQT38uKj677ugPkdsOChFcVr1yQwJda653r8i2MxHzMaz/XlmMPxmOAw
tBeS/S1Ue2QYouiJLpNlRxgwFKjCbZB8l31TYnO4nCV5z/njjHW5BcqODCm7x0SYe5wRSQ5nfVr6
ExNKttlMxxnRbHw+I/yTxjoAGhkwsiGmvy9e3wN2dJSgwR8GWDNik6AmSOwtCpk3eUTOnC5a+2cx
3k4Mw18ohCCQUVEtZ/Pigf+4b9jW8PkIedKlD+5KYggxZg2xIWCpBMkj9JkG0G6gu6qxDjEQ7Ux3
0VMihTdSNA11LZO2FnYuPGZ50VpueqkuA2LbWI8pPsL5n4I5Z3qM2FwxMQminL5nVc7SlAzBzYZX
9P4qUqaGM6IfyGrSQ9w0V4QNH4fXLxG0iCD22scQ3+aRKktfy7YNk3COdFY0Oyb/l+0TV+tUa6WL
s9LjPPCqM4rSmGfIYGM5PEHwgPT6m1b6hiRCIqLPD5EhmVAE+9OAuDat57H/H1Yf6L67hkeAZUNd
eYaVWIM8OgZYqSml8mBnXWhYxKmnJC2FxlhOJDygCybclVGMfj2UfMCyMgym8hjTUiQo6aDcWMR0
UnayH6OtfVtLvl+THdaV4dujFIfR2A85QqbLZGPPEb3sOMMX2wOj39Kn+Pb1UXTnOWBEmL4giE1k
BMDnHX9WuxaMOPd9l8lnAjqahSoiDa6uAUGs4WXdt3ueLVrZviGbetrOtHvKXBMqtAfCzOH+KhPr
09IVcYdZptMMMBcrr0ZsvO7iPnSQXH6d0SD0fOJWZTn881ie49ObymE+WAe/grEzLbIWaPzrDMw3
Qp8HVPbAE70OMK/VDYktiAvoQvWHsITUybnhoDIKppf2c+azZ9lZM47m1mKw9y0UG6KPZX+hA1v7
bbDYQ2KE1P1B8qRoEUO8VTSARYoECCJ4FShPSIetfmVq8sLuNAZJ7KI9IGo18j+qX2bNWkyYB2ZN
bQLsvsqA2fnJ5zLFuR/mGALdAO/OkOUBChqfKdHw82uFcDb/ZByeC9ddzUPN1C4wce6RIQDNKHhV
IXtr5QjPV7GXqdkLsa5T9G95UQtjriMSgs4NG8yzURffJTrKti2FJl93HptzybIWUxxoWMcv7lms
JmAQEGamUR0zyzHzs6jsRul2TnojBPUo96VC50hz27hN6HqbostOD7vY42OC6+8kU/UZ8m+JULaI
O8THucMQvuAL7eDOiA2viquRq1T1rpIqRP65VmoigvMg3lYBtVbwMLgDisCrdHl3kUwz2Av/fNgu
2B9KTBGL1LISwiP3IE4dFtmwXDcsrq5EqwrPPUhG87+VQmdqCVF3eUU99SZdG7OnyiIVCGZUDWRL
NoddIuieUayzGy1amZ9ABGXOlNBEqtdGWFpm7O6/63gFhS3tHi8FwlJXjx43nQqDVxhGqHBpWXYw
fSo8lUe6L7D4oLDLi9/Vr6R3Uzh62d7VsvWk9k8j3WaO5ahhcPKLiQL4P1w3EHiAmh/At0mvO4vj
LQcDkcpyoHx8tp2RODafRlVctp+kLTzHZAruyNMm420tpIL6fEQmkcnulyA29cuA64WhV51AjA0W
XLXKXJs+gYHIMMAbiex1QDD270E+20sSIeqqQOzaYAsqPzzy1FInPh/YWedx8PjVtDQJndyE1UYB
mfdB6DVx54As+EcBsG9pzSRnjzhXcZKbWKXX6iO4lWGoQUlB0I6hG1x7K50YQskqgHtwgLeWLbeq
cI/8NlZL9qUqHHDiQVnqwD1NRqAg3wUFLbKivQgVQMf62hABhNeLs86rfhY5RV3bdBLeuJuZEE1s
NrshxGu0z1AQ5ozuy8FXwE1Msk5W64aRi6E4vQzPQ0C82Ls+6uIkKkKmth+EtYKrstr3L9OP7aa3
yjaJGHZ9MlH1HWoVomY9OKQwvJx+TWlcCW+kYQ7jr37YqbKuRCs/lwgyj7l5VQ0B6DCwksOnC4hy
g1g59agHWaaAxUlyc88/hO9knQ+42toaroqFUDLic1wMDghlJFhEkSRpPm0TxAjg4YDZfh/2JkX2
O1c+ULTNvJqrFFeoMwx68birCR04Q9FE1chsa+8fITzRKBgFveQC+KRblcq2E8zcOYVh8zwzxXHX
CEGJuHLrzVP7T5tM0k38IRG0EwnMKUrfP85qACSedyzX8mkhZIGOI/yJU+S1fP/3DunU1zJZM9em
JMR7WH6EuSCG9jSKLF7FzL4sqLKKly3p7N/FJof6FlUyADdlT40SHLFMfvWsUGxUZwqDxKpyHe9v
em8SHEGXhro36m8zS+sV5Z9qwvcFE+vYE7yLdclT2RNBiwD4ryrpuOCKuiMEhgydQ9HcbH5d4kIK
hEL1Cw6N5TYtNpjCWjNl+lLzapATyx9T8EgMTL+1is2rx2UYI92aoU3MujejX+lD2OP6Jt5wpig6
dw2VJprmRaq7irVWjmOhKC/PtvOiz+/E6vusoAzTDAYkMo6reivzJSNsqDFJglC9dY+PsvYQO97g
VvmfTUWkoJ8rnhuYgQ0JzgvIa5Ut0RfvGh+auE1qr3Es0Cm0+rvGw2JEVCRsRgQSs8GSEDYa2Pgh
TF3g3gt8hdYpMq/jmEaFkImFSuPLvWfarFc294aqOAgbqjhcTjnfd/ohnesb9WmkockN8jnb1xZn
lyWBMTy0ZdHtH0MP+ntig/iXSZ8mqlbRs63TYsRQOvxGMYEMQGBIGkVT62vbMnhrI6YDqC/HINh+
v5ujjkahtZUErDFH5tXNs24dnDuzS8fjN/m7joNNLrJvouyx8Urp4cibBBs8LI0im/eRCcYOhppb
0MAc/sW9ZAFUCy3UOLrMI5xBsyQw95ZtdtZ+7G3EstTg2jYwiG9b1xpuk1WDFDOcoye3rOHcMGxJ
u1vLVuOQTFxBDBupNyZK6FCmShDk70o7b/6m1OKr9/8ZcwKJy3AHhoVlCyfY9pi43ihDAd2zYnjU
8bs2Mqw1FPrIAUfIKGgyPM6EaY6z60x460TB2UfS7Ieg24lN+onREfDp12RNubBqYpTZJiKYoehr
B4ryzKOAsId1LIV7ii1JqLzFFvEbNuWdqXSfGd1eLdZKAdrRxtSqLlu6j1UjjjLJIhFrZ0mWh65k
WMXwpoldPGc5/ZZCaHg+4HAHQ7+UUq+s/kzxHKe+F/BLYkEQfg/SLh+dCYer/FJ8tVa437CjgmMw
DvyLhxGj2cnycANk+tvkzpO4zx2wNM9u9YKIQlTfWc3NL1PAIJ3yC9vRIYCjijTYyNdxmGeuPPPg
nnfyWXJ+w2j2HqbtXwCW3LG4RvGuI61YtzCRTO1FHZ3RLgVnELaxLXYa+VFzJeo3XQ+2McGmtowW
sPHd8p4LzenI9cQtUPPQ2cbsrqI7ocpWaS3robEY7j+Opel/D7y7q/5DD7BV7xJaeuKCGFIN0dzQ
zvVi9peyV2eJALIxVDdycfZlkpZvxY4/jC6j0F2nBGpwcWIxoK0+nGXUPALVNpS4960UUSCFV5+3
qufayP3NQO5WC+aa6X3r1gQxwf6Cf1gE23evQWC6YJYCOJVJFo6IneHE+kUQb+vSTm2NWeSY+2J2
6iXnCMvRMVPiJR+TTjBalwB7YMgxfpvdlo/88ET22XKITnbTEKa63s2MnJ+hXMhE30urrwCdwwn1
cuALrrfHySwn30ZGglGaTyeZQ9Au4X6rkhKslh1GZlmioCP/nx4hUO/8eqd4Qg0kF8EY0WxoNO0b
jfcNhoLylXUFE5eDZg+gNx9HZ+pC6Wko3Ycn2DlaZgczgO8YZBZNsW/u5n9rBoyuTsh/gOfIOedf
yEs5eSjz1WMNLDmYPpF82GchO8/AliKQ1DOVFGpo12BXWbq7oBIrYUbneSEBAyI6hOvogZzgBs1G
A3RQZalvFdxbDxe/oYzV9Gb7q2Bvhn3CgWIZcsHxgWabtJ2dJ4UmMs3cfVsydm3wSt4y0ISbDCOI
OPBlhZH+aIqdLdvuSX6Hwu4ae9p9cyx/QzuIPtBvao1UcNKYsdL22dzdJrSnORFbGntMUCS9w6IK
ucz08i+3Y1L48iCy0oEP2icRyjH/CYNQCuzhdmgsOQg78LfoUC1+3VbIwa6Z7SQjTBnfOtLF/9dB
oZa0d9bb1mX0UKR0aax6qJW8jLc6z1KZJg1GgiwD38Mb5kMghsn+Etm8hnrkMMPumDqMvAWWyKxc
l9NEGOGGQwEQiI7CEVJgruZI5WmcXyMUxrgd7N5VzeyZLvUU6foU74YwNPXh5flFurAl+XrEqmaU
nIFM3lGVt1GVbOqm0k3r9umOi7nHWdv3Ldtp5JXNtPHPj6UwjZJQkFLZ/C1b2neoLQcjTNKvpJEp
pAbpBPqc/CKnvUTkVhPD5FGoDTccEmcfDo412KXam3XFMEkSO4alSIs546QS08cxNx3LUKQJVk6U
yyUn8yBaLBhKH4wOPZXTYvsH1Q4XLegfDAAc8TWfMT3x2eGu5N4D53pqiqAlZ+yHlqm8/DqVNlOw
quQmcIu6kuVLRcQDBsy29a6kL1uaiQl349H7qo97V/Foy3UxhnfJLzlmyf/5afdkzX5crT+YZF7V
Gf53lHw/4EUOKcgQHLB5vK1h7/cohT8zt5rX3nYiXS/mb2balItjoE6ZDwwkTDCnDI7bOutC4hGs
AHV9BH2R9rsGpxmHmR2eTtdZMVYzvL9y37dL6xY2lWCLA+9QhpZIaJ3otnLy3FgwdMK0mUha0kS6
mM3nDHggvvA4uoYal4wZI+7Cf3Qs2MYucv7NmOWiKTlrDdDgf1edlAYnQ1PAdec6M0gkXsV3BIZX
HFgnzEKQXiGypC/oW+q/LT0XRYqEqQdbJFIKIb5h/pOdHg32Kh5ooJsRWfY+wuaCRDgRUuthsK6V
7u/L68Fz7DojU2mtm+XIGpl8D3QttYFrqj/15gzV94STlmEqyTvrzqvbiykyfMwo99+qyGuaHNuZ
cxVSqsXNL5WRWqkPDSv7e8BhdBixSN7p1d2IYY0kpmMJPPKgWtRmH11+sYxlusre0bt1MRT4dLLP
5goLrOT7sEaYZcMvWleBq1ff9lwFsoSgs0PKUqs6A0Yzu6vxQ8kJ+iW4/VY+Eyxd3VYOTWeTyRkQ
g/h/3wctlHq+QdpenfU92Y0MKNcNLgdSucubbUCzUIZkqGj3W1rU9dhT3qbFbkRtiah0GQl37AxQ
kYqnjcYBnkf7ptjcriXmYRCV3sZCm497J0LMqPlQAyZknChfuwuHUyOCZ5PGj6OewsZyCp1e50Vc
BQPHsTcvC0sriAhbeqXMMfw/kN2qZ+bMdpMNfWqiyoMfldfXa6Qe+e5wpXQr3YaiFTWbjcA6YTqp
b9gVdYp0tJpQWVE9yh6TENxWmC23+6Um/IUG+PaLay07xobBCE1XceeGcC3nSjpIJhFBITvVMBc9
j9bTQ5u+QIixD5EvIbFpaBl3TsvNeD6NZjVnETEIgoZqw2IunjPtZwvR2T/yhtD5KSlsKbPVe6IM
iKGluvWih6r0TrCO0236W+kAnqQUX8c5Vub5r94cJPwnEOLM3R6rdw+iXWIi9BB+N0FRw77QOOcx
iu6FK5ZIFperfga+7CmaUktuv+CqDwH0WLv9j6UzW1JU2cLwExnBjNzKjPOsdWOUWgKKIoMgPP35
sveJ6NOnu7btgEnmWv/6B2xUoSF+HFVmfhCHSfoXv6ZqtxmkUXrRntN0OC3lEK+oj2BB55cMpqbp
ZEoUN3YxAImDpjAcP0q3bua0hOrbs6ofqNxcALa81yBgFQEl9oMV+EHMyn6Yx+575iRhh7vD+2RR
somxk3Nii1+VrYBBsCIpgGSbTy926xr7ejYvhoXch0AT5EpuAcSjLuDB4vhhfceh2NvaKUdRLqKb
OGfZCYHMhv/1qgztXXow9k3aDX7nm+Mk/bcLiAP0nz6Zg+bfCclWih8RhQl97B/7DzXj/Y/TjB2a
W/mV/rtHRbWDuwaIH5sSvjDDUc3I8MieVWNdhpXDaUURhR+3uI+oxPHCCx6IgOenFXfxW+RNvn5y
KPwEi7CX/XfWsYS4U8VurwW0KuwY3M/8/v47rcSZS1nAI6bKuVl9yxHUZqYTDyyJSP9tuYvr+5hj
T3TfPJi6C+Vi4WGMjq0zmWP1lH70nwsI9aaohtkqwOFmYoRy4mTJfG47qg9aJGq0HLOZ+7TaM8AE
axuBRLPBcvvxAfmrOBd46LKzPC52+VMTrjtEMc2OR9OcRHIS4DEg8UH+HfL0jOylfJds4txu4sj1
T6UvDBPxzFnwtWcPIH2uCEjilgeRrEQzhKoMM3466BezhecYTkSxtyaDjXllxkU2A6c1aUQYKbPf
78V86ynCP1jPbJZPrODweQqqIQRcYjE8/iCdMUKhUnlteWeN4ond6+R8FY8gUpbrV/hUPloPn35K
QhDREtUG9Yzf4LGN+cKQ4gP5RIS13acVnxuTFxnmu0skGSaczUzZ8yLDc4OnJ/8M67/SZ+aFAdk4
i3BBmLMppOI+x8oXf7p8zgvhzZvqAT9V/4i3OmLsP4Vdb8zjxfeGdyuShDdDzHkfIXmwGxjuUOPj
a/PbhU/quCg9QsQnChyf1l/4zrt2XWJvgIW1gEP5qrjSWkCqwnAkC+s6ESLb/JDCGLHXQQH4Yp4v
YpYwHoWcssF8Vb0R5U3M5O6xINE2vaIhYI1hLeBq8yPaDGsJUx0pOamN5e6905d1VLqk3v4zqidx
nqRZB4O6mY6FOHKKG9ay6YZ/l05OvMYxP7xjRqVEdwmXyBp+fMWevP1+R3hA2wiOgA/BPGkp+HK5
1zCXPbM6WGsDkuXR77DoYKiJkR0DMfyKYCrlHrMOmEc42FHOdefUobkm1SdhJ+dW1vY9n3E40t4O
Got/RiZ81rcwyE4hK1xfGH8tazblJiL45PrtMXux28ZWv05GSs0MR8AzT0PTx23DPAF2HuwqFaon
02I43YiDEYmzKxIYVq9e0Ip/6ovyo5eutpSWHyi7WGtQfO8EwTlSMLlQUOhnjvJ1swOmCozpIzlb
fVExNMYZHU1KXg7US52WDUKZNzDRz3owG9WZRuoN2QgwZpkUDAFMkGt/FnHz95XGBVqNMriHRuZo
/dSC9zM8m5xWid9+ucsRxyVu/d40td+9FvpwmruVNa50bEpQ/ANTx5H+7AXgUyTvEX0Ile+gmZYJ
2KPpSiSpYxfHvAMGyqBCvvCBnzxXuUX4Ww3FQlnzUYg476rVEMhegyptN895HvTlXDXc+7CwO2sM
k70Vu1Z1e3wnLTQm20jmjbYYUIqQnuim0lI1wqGM/SAmTtYqI3FCRr65/g6ZXMKw54NC84Qaa0pj
puVwcy0Tu7GKL+R4Kp6O+aLT46DtyCeBBjyCk3nKvyOpc0wsLbCxWPLpLQgOD5mbq/Se1h7Kb4cH
VAIDg4ZPmyo9vcBdBjQKC65xeQr6tdmxN1wKjDqnyus6lLmxOu+esIWbAWIAtOhfNHwUkxzJWKBI
yzdvEW52q/6YeLNzMnPwWd/FACsAOBQm7P72tcs/Hozh5/2gZa6SOf0HjvYzeIMTwIzm7+X8e1JH
SmGOdGOr3aMWXQ0KPxnfPRgHpiDYQoKGHx3vOaRXkML71IcPVoHTcROtkIe/8LYTrGGIBvGZ3xpZ
4Bn6la8S7YYKd27E2I6NteUSMHK2nI+J5/fddAk1RpcLuaD64Cu/Y9XXtcO151Lyk5hmiVElPAF6
bhbk4zHNmoBHMJ2BMFQNvUez4ydSvZCbDeSjGPveemZ+gsfHK5t1DUcpdxnW8flmvBqvAxW3oXlu
lv0RXuECuitMdXXDm0Y1UPM+VziEvUcw3+QrL2FNYCXzJgfWyrxaE6a7vHMI6Fon3oP04uVGxeem
9+g9rvLi85ia7Kd1y+aygcVsqGFC/GexBuSh8n7FgdyE4MpMf0FlKY7FpAMOMYW07EHXe+4ZKD7r
WQLxzxR0xuHqJY/FxJTOWbB3AXRjstNC/gyLmncJ0wOKY+2kbJ4AbtQ/FHJQPWDOIfOiPIzFjIim
O9kyn+soEuHk38VsBx7ktwnS+wb0iZ/IaBB62K8LPURow1Tqmsr/iG/01HsDv/1O8LZ53Ra6KIwI
hsdqwLXP8ZiIBc8bwUEbIQmAcsQ9CEueC4sahzWQAFbTWX02MFSgf3+P2DjehTjjzWxdEWyORPZK
OJ6f//NOucasCr59VbDO3Rw09+vz6gP1n+ZQMC1wuiHtSogHmqPgqKsjmQQiBAC8VuewMCEUEzKz
aJN5DqbH6pNsLGTqo/URz8cr8PTowa0r15RxfDKSZs+zlniQGs+65PHmH3v+O8MoR71C7Y/3TTpO
z6xdcRlMwWKU9Ch/43t55jhZKUpQaT5LBUI4Q6aNNuugKPEndFABL8fRYZ0CNZRWXBrW+WlFZcS3
/dnzZDBT/ns77/jK9JCPkoFrrvgeOXR4zgc4MhcIKmIxlswN/8830iYejEmegj2IIjA/UzuVr18W
g9E5NSuMhn/FWu5TQs7Y6pA2+APSg40VdwCfFCqFrTedO0w3WRNW2o/K9gpZLe4hYq8AZqrvhFcS
dxMWbWhqGCgJ2rILuYSnZQfhOWEGs7YZtbFYWUj5nuvC9/GCEwNSioqAuw7AsAl4T3DP0BJQ8qGM
4DZg6r5R8eTX/L4R1L8eXB/iv8OXzvKAuMJDGaEB79INsjQhNpbQRnVBH2bVieOYEDI1QCFw46M9
X6F4gbv7/fptsc8Qz1RnOBxie21VwW42wBK4KStBPgDuk7IDkFNP+YxDK5sIVqMM0sl1hmALEstU
QW/E0I9feM+9EkBf5H4xRmjwh4Ieom8BkIaH8mP3Pe0+1KVmRO1Fdcqv/k8D38ezmLQXIZqw613l
UFkR7vEcXe/ur+TpSwCTdem/XM0rwjTUlwUBKN2YL8reKgjHdgK2EJy+LMS8yS7QXyFfOXQRbj/8
pBp9g88WX18X3t3HZd8a4cPs4H/um6On+wrpfL4X4KJfiX9NrIRvjQ50pZ60a7y3xT+pPRp8lx0l
ll2uOuzLbPTYsRGgHmFD1Hy22u/LRimTAiODQ+VA0gLrkMDd/jMgX2L8OgMCn5E2TNOPYCm0fIYq
VCM4OTlo0xbdEuqcn96SMP1FMre7QyKEnZhHDB+xquhGj8ZGNMa2AHmcojNLQh2uJCOBcU0AIvPF
l5Ow/DqfCaKQ8+yUGw4YmjkeFDlqvxneBtn7Lb5Six4NeiXC9JWQD5lQf8apvKLw/YIcIfLaUOCV
l7aZDfUQU/Wuub1bP77RhneT+3uCmICeKFeCdxNSsEMcoqRDLz9BDLGT0T3Bw2VZPfZSNXnILhMU
ZhFlhYDPnKQK/E8HulQscR1+OojSx+eGUnFZ6B5apTuMBzXUn3MOmqE+xgy8RVTy0Yngi3Bj1NXZ
e3C9N/g/vi8VZqrKTJfXtBjqLn9HH/ZdSltAN9C7ivCFphnLz1XFFAyPdsIL8gD3U06T4Xfypclh
Dyh8Trn3Y3cnnWPJFjGQBFnigxEC9tekrcW4vsHsP3BCKH3A16zCSXxhowfk8AremlvhdDhgX+N4
cukFkSsQRU0KxHsfC0sztqxyre6AzXTRhviCkdOF9Xf9xtGEOopz/DEbEjmD5IgkyNJLLTJE7BSj
N7bEGy+Ld1Jl7bma6BMRUn361Tudtf1ZkZ++gb+rqH4BZ7+N8xaSX6bneo9XxhIWUvMYoyf6tNdH
t3vsnaEMex4S8+GkpbaK+0KBXU9S/eBxlXq9kXhFx00on7UW7C8/f+oQw2VZ9QaZj7D6hOSJLMvW
ZxhRUK1bGnpFOi68lYEvXyu2kQv/WxHwwElMScd7f2EpkNmSEpZ0w7zBfKsYEckpPb4RTycZm4v8
hgeO1IVwVk6CZ/WgM4cnPNfUnYUtjSsmfz2ipED+wS2BhvxU/SFFgSlmPMPq9iFkrkPkuq57D20p
ZZeKXU7eTTL7PRAD9q75A4/Lq/GbA/TdRbSlHxUDiHRT49OKzPYCrfnRXzLp9jUnA2Oi9ZTqP2g6
2vfA45UkLQAEZ45g1Lcy/02zKZtn8ZkZOIHoiodEhSKDzVPVFgp+Ti0Vq5mdk5Qz+buREg9AAx0W
JSVbck8zC2SY8hAxCVu8818rXWi5C1eVqdhdfK6N+gmJDAf3bOXfgeEW+o+Ol7OSkAL3Ego/HB+E
I/lQoaljPNIVEYlF7zSqoZtz3j0IyLCEAwzfaUpJEqnmLz0SFSKiV7jfTFUMPXrFbMieRj6NqGIN
NUggiGr7JGdwqkOPfCIKSH3K0VLby1MA2a4ey+hBYbgMXpMPyy5Pjg/MxCV9ipqs+l4e6vZJRw/p
oB5kbqdzwA2QpOM4lCg4YZ5WjT4bwNYhnuWxVNvo3SC75gnUQUJEzxVVTPPdZLzv8rukQBWwMNyg
imwICZaEk5+Od41BkwjSCz/lGjghp50Cti/EsL9lrsMWx0VSrCWPqGhzBjNtyKWMarwd6olRuSXJ
wZBdnxNYjheyGrhNTxWhDYLRgW5aOn/rSP8cES/DpURbeycCByGzvCxxalC0KAE3WFYcECTnsMdf
4vesKUI2KiYqJAOqMTbw39Hw5FfvUGXAS7nIns+w5Ip8+AMvl7EQpV5gnaITaEMDM0ZUA4N2jWyJ
JxK6zRmMfCSsBjk8WIhjd80moUk+TiyShK2Yf5Ij1KDP67eKdHPePoITxpRXDRfCVXkxaL86AgtG
3H0dMR8IbWLwSblGgepImCPtH2xCSEXoKKNXY1e0+i843YbfY8RmBq91Mf1ikSx7Gn5TgM0l301L
Qks/e5WoMSier1yd+OU+cMji0kCvxwW/wPPe+lVT0MZJXxwsWbAiWKwf7Yd7imGn/gtkCNLOUXP6
Od0ekcaY2/1IW1xqkism14j/sFODnefqB4TiVJTl5PFThq/D85fSjatx+jPYqRmK2e3s+XsqiN4N
5Y2q/j2DmPsMlYBkD38+FIDYS1I1UVS76owbJb9YHNIwxshE5tUQpzFYdPvnsUL1l+GSYDeE/Oi2
sR1+dhTgxVg+cvy9k7XyDjj8JHWCoyUUOLwoY9e8VD+in7i1ODmM2/EA7x3IgqAftDtsdbx5LZI3
OO4oK2CT7wJPDjz+UOCYYfteDNZvP3/azZQi8lmuv3M+3pIjNKXy7GzeOh4s7aglWNrPrBDE/bWj
S4AsrQw3aE0oepvkohjIC0zG9sqMAhJj4PQ+h6+tEQHn6ewtb3OCpa9o4R4zmEetusWyn7/K85cy
yWRPEC7gaeWc3WPkryb6+wMXDlC1Z1UPAosNiDqH/dVEstBhuScaWeM0Ya9Dz0zXUDH5ruZDDW7V
hROsoe3v8Twvkb4OQu2xHDZc8legNgzQX0GMb0/c/uWsZTiFDKcojZR9Szhw62t1hPaHKREI7ryp
3XSXnwuM6oDUiQjtdWBIJhGFf9qCn3eEIVQBBUZNghMw5YRDU8ICVESJQwpG7q8zblTEJGkQu1Zv
m2FNtdZssUFKOfntz32PsyNvNHb7o5iKnNSt1UeERXydF0rrM4g2kGh7JQ1dd5kI/CDl/jN/+x2O
d3px0fMrH7VZgcB3KPFZ9gP3tbSOGDNhiSnjjzFpCOHBFeXAbRT78tMRgRPQkbneqzsJD2Rsom3M
uW0QeHtkSsgpKkqkCBjxQNS9PG8moQ9TYyf5kEancT9qcUjigN69Fy/hYez0DVNOlAycrukt7m1u
9WHmNvolW5Tz+1U/07eVRvBGBYIVE/O4RXGaGHSRCh0a1DgpYpiWDcL3tkS6C31opAvSYrd+kK0F
WeQtFE/c6iWIj+aAhpPJhcdo7NK6dsSQLVPd03RPPnCe1yrYG72Ve7+q2J71F+k3LoT93mBCEAkl
5pS7xlgblx67tBA7BYYX9sNr8WyBcSmihkY89YMr0gJI0psz1yLRqnSFos0gTUyEAYEVMrkYSGL6
SLGFVLvag9RafK4xWtehnZHjHfAvJN+IsPl7Y+uVoq+pXFGJha+rwMfQlWCwc6DDVyXM5MU81Pih
e6ZCzdS9TC+/oYkyaEqGXuIrQIUjeU03B6BT9OdCnVvfmbp+/GYLfAawpWg7oZDnD9worwPbmEIB
7ivnRF9h5W8pDjtSMvSByEATGhSybdQ/YXcwev694xMPtFjTrGtzdo6ngcVpc6QjTSAt1M2xxQ8N
dgFQqdQsFLYUmkDV9BPoCVTZ3FtMFYHimEhXgOb9iiFPmYn5fYNLlerTq+F05LSM7klV+ce64yBH
9qQtFWzVUn4EVK5y1DN+GSae2Dk9y6D3xj3A79FtjtoBOYM0W2/ir+ptfWsH9n0cL5ptNXkRIBJp
m36bTwAopSqgAmxaRyLYmc66+c3ZU4nCbOBz2t/C1nE5uQ62+QJkO5mRhjjevgPFEs1fhZhphiXN
ac77VP/uFbsCJ6m8tLixlqxCQeyZMT/Ur8RWcEoz9NDwTOFdY6bpKgD5TG8Ih9glASunhPOEWdAc
/Wn994kMT1uSBomQCaYTc5/fIjTOTGSoJco/Vr0KBpQfCG0xhoz5pIChGN1+HQcNmN+1O78D07dy
smZl4D4x7zJDKkil+BLjFp3aSa55uhWdMlw+4xPMBygBulv0ozSyHj/PbTwuptnTZkQwz1fGUSdi
guU7lZnV/ZTUD6TBYQGhOtlZi563WnFiPAzf8+ZSGKOenWSSMXs7lJXdLPJdtcSGLbumhd0E5Qa3
CRiXIEeqbVBoIkX6nLmXiyU+VYF6UJ2e7fB2x1XDi+ORQIDnXUi4ACBeRwoCaaz0wFh6XAdcDTQ8
ASEfUXPAEAbtYQgNHrbeVGY48QnzAQGJk/Y17rHpArvA4AWf1ls3w+lNkaba7TklSC/KhgGWr3ri
JAeabPiNG1O17zC2MLSbsfDqjdEFcWDNcP6rObxQ9Nbsp847xBxk0wm9GXUqlpRPIhRxuIKvRgak
x3WSM+GwIO2LTRHgtuYRNn54L8A/YB7ttUN6eW2Z8JSCXCex4q7d9MNwdQVMNDgWISx5ha3S5NwA
9MEhgPm9fTrcsXQDCQGJxRpmJS2rObUJ59UTkxssiyFI/tQ7cDIGuZGhjwEZ9LA/DJyM9h3TY0Rj
QiqROkPLt670nuV8CHFAmSonV44dwyuC+mASD5rZecseiYtaYncTJpR8sfVEDkx5hFCyGWEn+c8X
zb+TPDlOBPndwdwzzeaAXqCSiuC+QJn1sKQAp017W7tRw3yWnx1msE/UrGDo1R6BjE9dZ67Y//nc
+Aj/YBhoeh+RDYkB7CeqRkPmoRX7FZZzdg0FjBhmVhEKdtStQNqMsL+Wj1Mfd13hYoWI1QtA1rP0
SKxdNehXsdNsKRGE2wmBgKBBSnj3MBF8/1D1DP3h91zhR1XJ0SdIAm0GRKLv9YO8LnaKC1BvF1u8
gE/hgzcxlaJ2OM6O6c44AmlxgJA8/8vxVx1w2/zMOth3O5OawMNG1WdBQc3jAIBPhiqEEpd+7rS9
bwCXWIVPyiaV8nN08p/cmpz81gjDGPDaSCCCVHvAa7TsOOrUk2fU/oNoZQ5K5n33T/To3c+yumXI
5bozY7BFDGuAglWot9BG4O8mfBShn78OfevBpkdGvi5gALTTwUz1qCXiFb+pXjzVL3juYJTv8tlf
6yR8efU7qlbyIgslBsdR1QkLIeyT+y1LtT5YF+7dZC7Bzu1HD7c+Jx9vMPsyKxvJ7CTxFDcm4VeT
LvNZv2ea/ve5GUeiZGhqfCpBCmcMyb+L07RkWsWaPC0wu2das+92z+lzTLWJm8+cly3GFrQK1t68
xrufYfeH8SSs6m6VVXM8WBPXdPCUdXECYdrl0bTr4yaItzg14Uw10UIMjEG2vH4uuRh/SWtWG4Vq
UbCaT9tkQZwKvZz/mmuRKDgIWiLOgIVrenQeQAI7shTC5/KxVyfvT4idJGayM2XXLvmqpumOb0z6
wbX1NU3gl45wLBGpPUJ6P9Iv3ciclJPui0rbLrnNxpixTGhtmcK7usfmxi2S/ubrE+ep8DS2ZsnT
BlMG7+deV2ZdQG3PRaMXlW64vQN4rAgoyV0cHRwQnBYjdhRbkIfGWGYPfyr85hlZmvSY4zZ6SNAZ
R+wLLCJ1XZ1ZQm6+gyJhXeWddu6FNPgPvrCT34g+w/M1n6JKbFAJPaHq4Q22atCLBihGfVyRmEza
6NkHsiBQGgiNgY+M6I1mbbiFf1iGKmTpkNnd/Yp50Rd/Q2Z5OJ7BzrA1w8HaFpMVJSotP5EW9X3F
bvz54M/Fx05zv4jkcfWyk7Ua+zRpLHicNb/cImm5fhTnulkanyuuJXF7fVO7MGTMIBPqsz6fFOZS
rmnnR1aYPg8tLsCwuyqNuf+C0EFuCazOiW00I0s/SJmwqnuk7qd0ML2Tb9TZRNlTVJqlN/BNaoIz
IDNEOc4kdRjgUYjtlVw43x+oJoQejb8LbcncgKJHJ1rZ48sEHYuhn3n6hHMRGFRd4y2LJSN4KnjB
Sd4SeFRPrDEW1s/z98JQ9LET1j6HwQLodsPs8H2f3AchUwTlHp1+H6zn1OaVcali7AK/hToS/FEt
l6wDo2O26bPD4TJtyY4ojKidVGVX04TWxbQ5UGzikI09aoakKQV9wmHY+Rq0EJiUAo+LUQIJqGFz
ln64+Hk/Lfbdnsw66Wew6CGDOLoi2HMyEFkPvdBH8v5Yo5jhksT3kJFDmsyteVqA7wIk4RkwKuHD
bJ6uAgVQmSuqDYzZBGbiF+9Jv2Hrfs1Vz8R5lwgv3TNuluYWK/XcXypyz6E6jerS6fArlsfPyJpl
VMYU7J5Y96s47LeN4fSAij+ZSvaoYzCm4hbXFvUiu1qwV/GLXA2hOSaOxTJDy9sH3cVUp49T9K5m
ZeLpmW+eVWx7N3Xi4CvJ73RpDbnPQycbzFtyoWEjXVsOe7sn8VF6ueCY2JifIvyXca81QFEFKoFX
bZ7a1S8xHVSZ7kCECFgA3Zdix46SabALRKGDWT9w181Yki4yWPeHd+a9YDAc4hmRHDgUNlxUh1Jt
Eq9ojoaE+vY2JvpPUgkY4xC0RnLGje3LwDyTTeaXv8tlQP1U9IFKmlm8H27pZExHWdJqxr8U8HjS
ZRM827on51USYgPKVzycspRiXjrpvPqQ7iheBuBvt3sZfLDoWfOPZDb8R0TDwS8MyCxs0OaS4cgy
m0kLiGh/lHl8o+PkpBJ+bcO10y2Z19OV8JjPa6ZI+EkxoWNtUNSxU+vDeVFNjKnyk+5p5hL8WVAl
QwqDJlIK2zcek6jC7dTYKkiOQ4bSJS6Amm9IrniK4J85QHlhcUImyD0OskLEt23MYzJNpifTw3fk
iuncgCwVWD2AH08QWpcdS+h/jXSjJxcQATYXYRHHhLPVI0tMjl8fyMdeicRGnTGLBVffo5Fh42AO
NZgojDXxXMPTiTEDTPnlF85B4jNyA0+JgxgN8YQZHpMucDteDLVnIbtfzDhoLWEhAl2XtKY8mceY
/HnGCoRTn5KECTJKDpMxzDan3FHDapxNTdSiODMeUC8PrsZq4N0nHKjGtgh4LfWI0lIVJiNUccyO
+4XOIAfTspeX1khm9SuwErhhcRY6/9a+UroxTQvlI92fOmc3ylB5nd93IA5hLsR0izd5Z8nBwcAC
BMvbPGjHODOt4zksfb4gND7Asb9Mch9n9UhVxecFiSjKvaT7Jv9mpS8Shmbmv5E1BFZsg5qp6Ega
8axwOowV7wGdwbg9w/NmyodwCmncfQrY8ekukG0wyDlhMffP34jhNGgsAA8c4AdBVN/ZR7iSIEEV
lLa0nzR8DZ/CHZ7jA9YigeI8F6YvctuhqI64O1fDCbiID+N8qvvArbClAFuUfeNrHgNNztCw/MWs
k7TCeidHaUgUNYC5TbC9zUTDGYRmSNqqpwgjZ44bzCcS4HNOtqdws5nq8y7qot47TZ/Yb2JJPXnO
asT7UJy87Y21cSvxU0Kv638Cw60dgPJ9zaN1cQRMrLUGJWSHzyN25DbBWgbWyxO8P4bwOnBSXXKO
L/BHftO8qna+ef2StVnuUqhTzHfGpGOGrXPHRsItFmR6mhFd6cii+TTtPb254Je/p7zpsES5hmff
MbNxxFxSFzEixDhmLM101hlnB0OKvbmRVmNOAG5vDvlZHYLqjkxq5foAs5fgFji/IUxPx1zHs3iV
TSQ/ADvlk4krVE5yfkiZ1t2ShelJLjwaD9KPO+xGdbghemAkuSxG6i9G4dRiip/yGhpbOJ2Dm84G
ssM+hvfPgdKNbU69nJbpqvd2NyyrQubY9o0qgsJh85HCwSWOPdhFocQwNB9DxkApfHfZ4nwsVzUP
R2WqxE398/bb89BlAR1am8IBIpnitKMdIC3RNKPae+zilbYsJwwDReU31v6gV7jwtlxBWlwkvlGN
1DXBxCRvvMNHPyLUwRnMcIwlPdGOd7g29lfuZ/odWq4VjRVlq3qF64THiizKKvzrhEMBOFCJtghZ
BZyD5wg0G+xcmtFGsB11fh5gehPiTXWHuT5m5J48fMH0/GIHDtkvZTv80/B8agPiO2GUChSJsZgT
YwlNZhAOPS8KAJvkWRh2zQsWEphEf4PHNtW/89I1y1Ht/sUj0HDna4v4yAN05hmTUNknkjd6QMXb
GQEiki3AU+lnAQnoNGCeblcbxXktEZQg7l4Y2wE8sJ/3JF3REiwAs/8lu8RjOs0ltsxzxccos198
xHFx2p6m+e4p5Da44oouYxTvcjH2hTR67ewXKQKK3U/aVTHTz1hzeo2TTfCnrBI7vqlXCU0YjBxe
SBgeAlyXB4Ubj0uZ2UIaDnWPDRMK5v2nFSI9yJWoD7g22U/tw1Y5YwZIougbqZWnPabQClrgYzS+
uFBii0H5QX+J8g509d8Fa2z5plzuqM8Y/PGRt/clGnBCr0DB2fvQgo/ZYRzuIKIFsaxxCOhgOI9x
1TTmyf7IGSWQEMZoQAZxAJW2/GMwjKrvNc18sDc6vNsw4K0Jvix8VcBZO1tIrrQdYpe8ewRy7dZU
SCY8ZKIjf/JoALMb/f3bfokUk3gFZsdJbYKq90cIWVNtigBHcbrbcyY75lg9y3sceCfDW26Msk11
w4q1454qQ9MjYYVKmwKK5qubfU9oPUncHuW/1e8JA9rW4VaY5b/6hUIEI9rBmtuwvLCnfaLTdsDE
0uU07nzqQnK490J44EOe8KGpwuhlYBRkYXnIQv2iRKflyf9uvhP8woLmLELVVM/wXxO+1vflC68I
OJiDboorURDPBvNsQrFOT9C8Jjw9Z7BwTxHBC8gd0Icgy4BbhwfH9skr02KMTy65DMvTD/KqM6Tt
+/K1zJY00MSu2tBqXHo1Rk+9Bzoc6aGw7WHuGQzW1EjAy4P190KrKBhKIFoY6XqG6bw3oFLDLKIu
Gy51wNI1KLtMttvJxQlXmg2VkEojH3MROATAsNfApfAFLmRXPG6AAEzCFmbCQQ7IBp80DlhogkNy
Hz+0gFBfcWdD4prelykWxChEiY2jvxsE6mf+8JKIQSusYZ3xaQAVXRo3f/q2g8jnfc5vv2w42Qzc
gnsOCrJg5ryrPQu7CCr3uXvMqK88xR8uOxfyqsssx82ncsDcCJJHesMTFbrKvtFtPgKHPZqOVmix
uNObj2OM1d/cY1qLAHCvBB2FBQ/TVkOXWwoXDqYBWP6wZU1fF7p7vid5zlTJ8IvfLnrS6rCzKiP9
oFfuYG2txZUd1dOWDa1dolgmIdMBEXh7JIthDX1Mrjj9Lj5uaz+ZVMhzWiLMOllNHVGdImoLf/cB
7B3BMJNDyf8erHnnanbqqmPNZW3wX7EhxTBhDWQdyEdrU0OD5yuSBE0KIesHAS1g2dNhALkjEdEp
b739+/RejLWh//XzJJQP4ELT14LOB/6y/YQpaj8Q3wXVvN5+WBU/71WyUnWOcfmXKz/6LtVlHvbk
7I6gCbjq4h6x8xPaDCI0mMJ+B4yFaLW2QvXYHznuT+wA4viLV1Bhp3mQ7vp1MUaARwHlGq46N8hM
ovTHy0hb0jripIySVvjqMfVgMjW9T2iirTWO+7PYea5ffoEli7C6xXLrEwy8bgn+TuvbOIOD6mlE
WsxxXIGu6X3cjNWem4woPuOOLSoJwLnmZcQoxKbS2MkhIk4bcGz6e8NNEzUAmCnwMIz/C1DpVMaM
tQtyr91gKr2nPODUAWJjcLVTDz0dCt/BGAbLkT4xW6aX3rKhOGFWwnkRe7WdRP/CioHsSUrbHpnT
+3hLjOCrI6gAI3ixU3I/4MbBIh7BbyItpHNPfrOWSBPrPbpFAa2sNd+6FCAptccizCZZyGYRPMeg
YteO2GtMb7boYbMRh5uEedqWulsfNTes/VHRSGdSF7ZgJMDBzlZoiv44r6hMhJ/H+/DYpyQjfBcF
kNCOVEgaPuH2rZSiycHU9fgmR++DSKHbcwHHJGAQ4OCm3ocD/bPXHU41/3WFR3gFPIFX6UMGcanZ
qPyAnjEVOabOLA+Fl4tgjs0KZnHj0w8NHyfmWrZG9P7a1MBrbDjl9mkxvCdRrZk0jU3vT/eXcvNK
T4cALoZRvwy826l8LqLXQsP3fm6Ozv0Y5NxpLu/JMPo6T4D2fMZzB5KPjYSdL+9H6wCJPXo55QKC
0IvwKJUcKgtLURg70DDfjokqxU8DeGOHcsIovQxPt2oHWWscux38OWBFQIXth9l5tTPAWAmWqXwJ
+c3IOmRHwyY3DIMkog+/AUExIkbmG1T+M1CD75iG/hgHj9nJzyPN7X7L8OvhXZ0KyMOYMtgZw43i
ni+d56483MNKRIlZa5b0CX1TNiXJHRew543TdM3I7bGTItlLA/g4gWWrVC3NSIRPGzeTEJtyznj/
VocPWjqOOPKiFV/zX5vnTova38bJ3cajtuQamPuTn9j6OZnz1h9/J4cIHe+Au7LwgCxwhNPnsjdX
qf5c04U0aH/BrEbtNv+6d4q8+WverE87QyQJclJ74BqflXWQduWmT9xq10xUT3yOg3Jr4yVpTSnU
LhdzOmG4ozPI9NU5jb98gBei3aC2TxVXnuTLnqwnKUwnTyIeOk+av8evMxSC00I+63tNRIYll6ok
RK7a5uj0fuTA8mKsXmBbjxVuGOIkZL/2oM9hQI5R+R2URbg0Y1tEUz7yiKAAoXwdcU+FyBOQcLIs
r8M/kzm8Aawh/X439ck/AVz0iOdG4NWUCJ8vtpKuMYQ97mq3/DSjmhu4LfNf2hriSj52+cSzmlwQ
UDb3TVjejpCjjy8ZY4FpX/4z0+/v244flAwS8ZxgdO1bc2aqYKLFrs+8ePb45bRmL1SJMuGJnw5P
Ca/vv7Lk+SsSPABj3gvNJ9fAf/yWEwbdqvwvylWK8qfzaXEMbO+hfopy2Td8nbHEzsgXsgpih9bQ
pqAhHIJcko9/WsLHulBFcasL9/4DO7AAkBmMLImJKQ/9BUyp7dwXn+5QEl7CIhypl+HyTYLCj75m
QvyNAfxGHKr5LQsVYStoHbRds6iWMQ0WWphxGpRhy9rrPQwLQsVHluQQNIa9h3nE46XC4g0KoQYL
nlkdJs/MYd74bwtyMr7ub3Z8XBOhz11AC6Hinxh/0/pY4jWHp0m3Kqltih1oj1zDECJ0zwaNYHd7
Ilji9BYs4LEqSriWVnOuzFLNk3Cd5OIKEjYvpG4IrsG/UBIkMxrz/H8kndmSolgQhp+ICPblVtnF
fffGKK0SBEQUEfHp5zs9ETM9Md3VVYqQJ/PPfxn1RAXsKFO1xDARsl4CoGBegatV4jTdhqgWmFog
FELQAmOgZYP7y4mKtTRTOEBGDZlYkOpjGg2FVlkeEr99f+EICqcwH79h289oIVkB/HKWMeKSUgqj
HPzgBCIRQINavOHZChPa/xnR4N7gDTTOTWisQAlagcRg9YHnMBtMIJkP6MrRdaFE/Pv2WgTtEyc1
XySl1uCE2KsKD9EXJzwzE3bGPOCPE/0nqEEjbM7wOC627/9lBJbwHzA9ZcrqfMQVoSWATP7eqws0
FWgQQLPEW0Aw7rj0Jtovl4hRhC21DqmE4Ce6D6ZF3PaAZFCf65PiAl4uB488ptl6YReOJSgLxvdK
5ZLpswruyJ1q3C/AS27Tx6ofgeQAA8BS6Qbv5C5o1UQKn9pQDVnWKML5z1px7V57SkwfYG4GJYtq
4N/22NFw2Z5RlgAcYU+w/Y5LSj49/EGLFc/6qQ+PlnVbQ7V/JmTyBUw14WdmRQy6zQo5rX+cc4dO
++Axg56oeQLGH3G0NXdmTiwK9OkjYs/QR+D09BkkGd4W+bJZFIdScj/bq/xPMGqvIWuiQpjo9dAo
mEJfCcQKB97KksvSL2DofTgm6RaHuIJWe2XXHWryBg8WGny2UUigwRLIBdPYTpFfVa8UNvgU1JES
fkfO4rl9bQmOGRE/TpQPoZ2vD05vxGwSgLInPYNUL4gxjclzRDJsLDj9zI2K+3V+rvkWz1AaH5Y/
4g7TJxCSHt9xtqr9Z2gVg8WB/FMdHdKIZ+Tr8BgZQ6jIDBaIlgad2+5ExwJ3FzkV2xMhm+cTam7R
6/aTO+xtuwEHEj74J2NWHXLWivpYOpNvgd8UUyptfUqwdjGr8IyBRUSqJ2s9etqEe5oplyEfvgdN
CLXoekLtDYuBR4CGpZHFKNSgvNmwUra5yYTfexPaoPwDBBjw8DvUQJqLsociwX74dlF+qQWoC6Dc
oOcFpH3vBRkESg1uUtz/7Ay4U9E5Cz/kFnQCeJMVmksUMi1YF/dz3RqScAbJhCOs+7jsrfjnG1kn
wxdl3BqyTv90MRUBB30Y83y/h3nAapgJ7saOBZvLM7YGmHJacOWZjOA42f6j89uEVJpyIafeI1Kx
vSY0aiCHtLXJCxYc8ME3LLCMM5B5HjEATk+3zc0rxngRxaImAY6A89CT3v0P9jTBHQCQ4NliLiyT
Eh5iYswSXcBazDryIovf9wBmTJST/AWTJszm1m8dWLEsHPVecNvwy0F8gDeeGjSBtLg7LpuT9JT/
SSu8MWZgC6CfYJ6TLHApGrcTA1SjC2UTB9z7LMe44V2+ENdB7oaEOLtaYk2pC6mP8hnlCJPWDuyH
RR4Q6dwuIxgWEjaLJ+qmcpa/wyOEuPuwhfFDblYZlAz13Cu51/LiwjLp1OjrX/thC9fgPSYis/Bs
8gv8DrVZ+F20gcl+ip08yYPE7KFKQz09wo4AOm65ZmM17X7yyF58urBPtPg9t7o9JBR0CqijF1Vi
zNqtKixOgWPhIxGCqCTtH7K2SnaL1m3mr5l0ahx44pyf0HzjAji0+lN5wtP3WlLFJk/JZuTryJZf
a5MiFztSrNgEKIxcC2rfc8QuK+1c+l7aEdiFIF1VHjzKOYCMPWxmAizpaEnnvIDmJBCuOrmfiGZm
N8lxnBPvWiTqHNdgOnX+Pl0idzxOqdONf/wsnu2q1TB3CtNWAOztFsYOimn0tV+BccvQ8WPF8Xkj
S9oj5H9AzLV0wZpHrSKVrQL6FMrjQ1+LZWA26dDV/pNrc1bzuIEHfCAljIFpCA6EsCHqAxcX5VGH
Qf/FsTz9pBbDtzl4LLFIDdgHscV/nhGOHTnvOKzI2xmlq2b1/cNWgRntBGFHGSPCtEO0D59N4ZOG
udRiM+xxqTp9vhwPOAzD5AKnSXuXBfrb549ADXGzz3Mimgc1dz+gAqAk6J7wSmJSBObY4RmiLsRd
wIMIXsFpk1ONuK3FsQrHECRobLjOrtnw3j4+rLbRN6l3j9bn292mGbf6lAfN2IMOOPe1Cf8oFbSJ
FHeAOwqrWX2d1RQL3gem7Ahv+nbWGOMmX93kE5hHls8QtT1zQiSDCv0E8Ls2IV/gjhnB/adlUrD1
KfWN5AcF5xRhfOGiBb7Si07zfoASSfer+WvdnMiGwV4whwfsVR4RWGQQYhmphvr5dhtywEzVObXl
F1i8cI3g6z1WytKB/sN9Ru/zFYAPw3qseYj72XDR3a6k6LlGhxVLz4iRYkQqDlf58gdFHPldmMIq
AfxJKEaxHTMUJSSdT+2Yuen8Xt4nn8cYbWsjeWrGvgKaz5D9fPEFNA/vzJ4Y8/dDBkiuHpOn3k6o
3FxxDe1TxKeFLTEmUNi3oIunoDz/apjqlOAl6xuqJ4R4TfYp2t0Jfb+qhfZjC1/xeDJfkbKu1nem
cCYOV4rTfeaJvZvFzrWhnRleZ1WMDqccIqvL193Shp7Hg8Lq4bjQfX2HhgpExb1yaHo4YxHzCFF4
VB5SoPtsZo/zMX5LbXQ8l9DqhMVyYuzLHbjjJPMevNUQkLScg8MJeRbwreGTkCO8w4X/N47kEXFa
14uFjXcfZHszYIVIxKgCtIsGh279aOGs/Ukk0o5fPq4nXr5Pf8iCKrEgNbZvDoQY/YZ35Xb3wENY
dilLO6inJQJGABTob+w2aaISQdD386W54gNTp5Dt3BJnT9Aew61rV+ZenhCSSvHq91eMQX7SOM3d
+jisaANPVxpHmrbPkMeqQUAHaajy1MolLrM6BhRfQNL8XGZB3e5KEh7fHBeenO6ex7VeE8k9TY8T
47O0mPTVOcNGZoUPJYbiXhvDegcPGapd7/HHVC1KII/bdXr7lUMn6TqX+uR3RFIGxoxnbK1MH53L
kDAmmFjeKLsaMucI2ryhDuBGVkvY4f9gwong3ix1ih1u59IZ9jYYHMoJzu9pNscnYQnN6rV6Thts
WyNAzI56RbzZtEDjsNCghNNE0hxMvhNtfjSgDAyck0wDMC5CFtQQx+wNLgWXjqzOkQIyiDDljwlQ
PBZU5o2g7bLbSso0aC/ZCgL/2phUm2pj/hrIQqbHUN+Xs3LPPLRwIDRC2p5oPApbCQ7jvt1X0Hwn
LxxHruG3Ryg/fxrR9RqaWXTX4zqd6SaJjusnJe5VA/TZj01hu3XmteXyVnnksZYAn3gLB/aNE2r7
Cd+jNwwAZfSIpfMrkaZ5dN0oJAuCdD59VtU8n59n9P6MvvpvKm2f9JKZlhTSNv18B09WaintVfom
3jNBwd4rezsPlefuCDJHINhr95JNFtnTBsF+X/0e8+XXWkO/YDMmOXzi0ZHz6PUgHdYzq80oB8oX
CVnNAglDegugkFFoOwofovGrZ2sBwnvjGeu3mf5aV5/JBsD4K82ldE0oVl8Ht/ZXI8BBgsMyqug5
exlir7WxpZ0kIbubaqBbCG/w4lWLMcxg1O3F6yJlk/7jEWBHkCeb9EoR0WZg9Mrxr9On2OWhyn1S
f72mI7yAzZDMwDa0z84G9gqViEUIkmR7AgELup46oO51E2MKcKDHpX9ltrRosrDCp+oLM0eP5hKQ
tYfjyWhC5ic+inRMQL+Uez5V+NY0JzTb9IzQdjkhQYPRqzMt0a5hSwipI2oAq0m7nNnhh0cZ1gin
yrKqfRyohNA1aSfWthCrk6pbPWPzGLx+svlTQkHYfjEPHNxCeHOQgkT8NR0joPEabyhrccXh+EC7
92EOvPvM0hD/nI7TgjaNzgYxQBPTyVKdNfcJ5xDY2T0GKwbe69buErTSKuZj4F0S2zsXpatsrsBP
gGs9FedpsS8KGQX43sh/6Z2hvXQFvSSXHxZnN3n8PSPBf4YOIcb1W3hlxqL6IlW5edyUMGveVmh3
7o4NZylhtoh6HX6RGFHki9BTPE7FcQbeAZzSYkoxokG0YxNvbUzIoE8zZmJEtAW4QAIK3pgNAR1W
2a7YNOABlNYfqCgIMjrUnSwE9wgWMNbv5QDxv3phv/Edgti3GytEO6FGxzCNi7sHSyW1RnWR1J/R
84mLuVcSdkRoPQc0jeqhPIaibP9A13/vgKhZDMM6g15GZ2+faJfovrtty4xDtViSKTh6XI5rcJzi
hzC3LapVyO3TNsTkWrCa2SI8zym+KeBm7y3mQr2wE2CpTrAiPn7r50kLqxn1CMjCWeGwhqMJ8l9Q
jBt0FCZIFeJl+Z5iy/4PpHURhCxvAB8QpGCPZfunyzR00yPgAHaAPXld7ENHt1OeCPl+Nb9PGaiw
3yKZcJYLK1pEGdo+O4BhXH9qMF/mAMb+c5kQYsUPb7EdjJ1IjDDYAWBcpC5F2MonIBwJa2oGDe78
ui4DTNgBc6TZA+CVM45Bn0lXD7j9aB/pwY7FjmGa4CIVMQDM6qH6mr2UUQd/sw6YIEEauAcxB3r1
Aa//CfvqHwRS8ZzBGKixK/DK66i2sOIlyuqT1AgAu0dwx6sZtmAa91hQ4Dals3sN0dlBOoHjqBGC
o7skl4Q4viII1YHtrycKDY1z9/6lQ4MpB+cEZeMdtwCsWdGUnljMsVO9bXn27dcM3gxfjVaJLkxK
2EwAQ2Cai3XDnbiViX4hI4i/z3CHcOYfTx5/6p4VzFaYLv4ylrGmPh5xbfDV2u1XxI/CbTCh/X09
zbNZKggNffg63DTX3p2VCW4PygDfoJCfF3T/ZBElXhcoEOLv3j7whAq3gN6HbpEuFCKnK/I2h93h
jqvQ75uDiPl0gcb857vVKMwJ04IECykiCK3YcjKYbC3HWNvO0PJgRSpRONgYMdKAnh2HlLH6wwMs
NmRwjbZ3xWV3MuPQ/83XUIL4bumW5JW1en7GYDQvPNrhn399rlMxxU2M+zudPH19C3K+vy/UNY2R
+yvmaiuAIsDs8Qi5vDS0njnD7DZuBOW35shvEXByzj+2xan4uW6MFRtWWgjKCILDsLvc5w+eyX5I
yrlyvh+BhkIimCnMOKw0N2KihvVtKDMQ7IWkZKtBL0lREV3BbVtSS6bII24dTulkdwtldOfdxpU2
7f7A6dGkAU7sy2W1Jw8K0xKRYdLO86WGpGdWb7WwnRBvDCR+j4tJE5Qna8xPKs9XPK4W3aZOWIlg
Awplsh9+C/+N9o8fJXlPJBb7TXu67aGc8ExYK7Bmbt30xH2BtKEZFT/dnFsoNVmHhADTqjy6xtKX
VTYXoHPVBQN2sSHOj/8eD8quN/2aYrNoF6U9uH6GJgmDSzOhXB4p6mGz1vcnZ/KJHyAxSen2P+Xe
wVDT7/8K3CHhvUxrGA/9kGMo0aF8527lvpPjwUZKPDBO8qbcHefNj+A6o1ORycAul40EFxC1ghnT
h9zi2hrkQDRnCIvl8oMCcmBKgewfIZS7cHDgYcGSJLk+ZNX+eCP8Qh2NiT8DHAqKJLsdio/bG75k
h9BoM1wUeT/wewvv6+Bk9DEHsfDSfSwtydPPdwRdKqeCi/+9aYN6PGG77w2IpOjTUZmxzsJt3Fe2
72L43DeTwhmKNfbNvS2UBymjg3Zjb1qI8++Bxo62AdYN61n7oW9r/aomc2D63nJSOocPkNY61d16
8xpVPluoz2v0WF//LT2OBscJc66rdH59jJBjqmt0lS1V/s/AVOnIucpj0BZR+yOhl7LDAtc6CJvG
Boxh+zWxD+ECPuamvm+uVH1B+C3fbPdaVB7tgtG+bgPgJs5De7wpHoxWkCCgo0FWo/yap3IN2JJ+
oyuJRe13ymFA6u31h+YnT3ZmLDQXM4kljLopfoD74TjyR5CEy32NtIvB68FYN/ysHPxwhKpwOOyA
OoLpdZ7jvPN3I43rdB+XKlOSTy74mBvqehv1TJ96fGW1bruPH4jluysCDxwkPlR+tzI3zcuHbKus
Drc/Cx1NMWa6+IKbWIevuCKsW0G39a0eIrDGIM6Y4mMGfIUEG6FcnBEJfaDxYoPOxHifyfeRASE7
3x/3BlDXfWPhtAc/fZWfHRLSIIWzH9kZVswVQ7IvdhxAEQz4zF4ZBNM9JQPqgebTWpPZBhf3Maqj
MiribxbgGgqRaHlbvP3HNo8U1zhBLf0hUZigWjT1q3IMNo4VWOXWf9gIcmN6NFl3c0Tj9WDpNqOJ
qJug1oGVFmnj9/cNKh1YzRvVFvweVrQfQY1kKCz+2Z/0CzIRIJJA34J3u++D7gI7lhJ3YemAJli1
fSiLbj5Hb/GG4BjDE8Rlh1/uQ0bU7x9K+K5cXSEfQFYRHlmkQAzuM3I1/6Sg0n3rkE/KU39W+eOt
NH9aA6sYmmTlwVRiuAs5WtqRNqV0cGLCLa4SKLTwYUbwgGK2Pu8zlTjsDe+t4MeGzxFPIepWr/hG
xq6FAQWZjbUEGl0Nf3cM1EcmYgxsDIZvFe4t5B0B17tt0nhUBgy37ofnub0U0JNWzMFIUoOvMsln
CBvTQJTdf4umMps8JmoMlKpzDGLEJj5UDIWmhQDG32R8C+BC8/vZ6zf/JQWaSyv2CtC7S0bzxDr6
LM9oPdk6UbReaFqGyinfSTDpNeqEkJqYF/wVyt3dGbI3tPcvxj+a5dFLh5e9ln9e3616QQpQfIcs
uQzMWP95lmuAVf2Q+bPwJOhc0Ez+zDZ8KkN89Ja27VJ8j43P6MzFuNk7JmIHwyahm4TyhOnLNDuY
HjgZpGBIPTR1DDP7tAsfC9XC5eJAM8naTfKdGZCItYfbVv0Bp2aBkrBXlj0JiP8OLx+/nj8tNOPr
iGsDA4pSf8T8X/YpKbqnge0K9Tq8AJkKS3g5UgQi3KFYm/EdJdg4/wWwfp4L9uTqUGNfleQr1VPJ
Rvg9fseMSt9fhxhxO2CypiMEJU23okXXRJpwS7u00segFp+zsWLGqucY5GVjc5wuOHegciME6D1n
xXvIOW7xK551McTK4UskyjA2sO5nwPqmMe6OZERcOajOZH5iPzLoRswUWXj0jhc0PUyKyrjq/fdL
nCxABmBH/RGPArFJy9Y4C0zUA3wloCZMcsaGNgSJqaCqlS6KNVio/CRev4nCAxOct1cBFLCFY2Xo
QejAX2z1msOylKMmzv9ktP5je03zxisGJbbcohedxAkv2isszvQCkTx7RzekE2CxZ45r+cC3Y+VH
rtoHL6v0kwBNpfYAWK4ZUWiqQxbWP9qPslR0IR+jKLMW2nSQHHA6ENZHbUx3O4Ky3J/UMYe8xBP/
Ymib56SspzEbK/oGJJaY2rEnrIk5t8RGERZw9vjh4VKNGFuVN2vpgXmCjUSZwM0JNzMwT/732rOP
+Azue3lrT66+uXjG+JrDEi0m5R9bga/4fDznTae0gTACK6Dy6bVVa06C7T2PZXgL1wCgDteCJ977
CGa3nxlNGt8DTjPdoMb9NKu2GPHyYgZfCkpUkEg6eM1phK0EPoz/PCtCuwWJN0u0PekwNBgzTIMw
/IX+ze0FxbMYGiJhi0+VlLJ/PuK31tO3Np7bYd5E3K4UWcZF4Eq4/mNb90GTSv/VeLDwrW77pAHv
iPLDxAgUkMTiKX6W4xqpmi/7pHniOehZY2GzgGeFIGgP2SaNTmUEiDnRfllJ4g4MH2hWejIP2/B1
gUtUDZQOJcYWqG/Xzg34ES6Ajw1bADXiMB2xlpm9oi+2APrgu62gemLtybm96u8jWUx0iG+YCyZY
I2BAuECKJGYmUrCjyo5gxibZgfmuxAZwp44zJ2ipyPi3YSDwGqJTdsFIFfA7AwoeHOF0oplhSWCg
GiP10OkC4UqwhZn0B0eKncwDq+Iay16/vldu83O/8K6yGe0EhxNMD/g4W6CGjyOqGqJ7Th0u9B+E
RCx7kVBj+ho1fxx1LqgcF99kxvKwwHlFGf5xoLNtrKQB2g2apwYK4wEmDxwG6fyGqTBitUuCIKGm
3LfHAb/F6UvpRNrSPYac0XAnIZRONNSwVKLUMz8HmZrUfGlS8BSbKk3IXsbkNDz6nLD9c4GSv4qO
zPisrG8/tZ+fenYbS2fH7ceIDW7MGhiPo/fOnouNXYd/MB8/bo5M/D0znKBbwF+4fj0uITg+/Hrb
XjH6CQQY8c4eD2holMxRK5j5WLmyL8d+T9D/nltcTg3Md+sQP29dC8ELtDakAqmxjPQQq08skLBc
QMnQETLZrkEV8G4EEnpfz6pxYK7jNbHP1PsEf9NC5q0Ja/g35G0zRuUus9gxgv7oarbHcLfE+bSx
/4ErnceERYPLFzEXIozv2XRp3hMmCqvcgMPTiQ0IlvT+KsbQQ+mg7+47Dnm8iEEepiIMVyfNMpKF
//qol9AtM95T1PhWDtQmv1G9hsJgoHcCb8dgWCXN4e2/mMXLb9y1o0aaZ6N8gm76SHH5CuUSQ7xO
D/mewr+EOt1QEQFvoAMkt+jvM1gM/Gj6XD0R2K0/W4YLdSl9o3ZVPXxjYxwqlPT3Uf4jfby7hBGg
25yZPefgTjm0wLII06GxEqtU1I4zihIZzhpaEj6DmJsEohm42UgKCv1ciwfEVaHCQ9aIylE2weXV
/wyZXt7DevJdXIWpVtRCbk+eB2cPsQJK2iynRUucgwF4D7VpfFx9hp0rXWS/m/X+x9t3S4xM/Afe
CO4rgK33SHABAHMZvjyWTREnGSnDxMChRISHB7emiDOm0Y7pZYFQ664NeYtV5VlANtM7CIEaKqjC
9zp6a/pyEmc80EV9dpyhmgx1WqhABz9jn7XQ5t9sZc6wauGySdxD5GD84buiJXccQAfpQWZ+0Ykq
/D1O1f0RzqzXg14HnK3clUAJ2DQ8UMJhMiM2AT0b3elzoy9NhMFLB5YB8q/r+A2ZXA9qgHhYRJdi
xyKOK3urhXe9wZdI7DQIuuxHffKCzZT+ZJt+1iKbeg/4Vd+9kajgfrqC6DeWRm0ouxmEPMTiMG0A
TLYo+RrQTNt9H716gog2enlYENlnBWvh9Qs7POhiDVb86+fmIcTpBRjUBm7NieNS8RVWFEmPhTnH
AdcrMVdpVJah9WdhSWACBwmSwm3L89JBsJu9LjJLy8zr4a4C1LJ1gQW/df6KXyz5VVeH+IJB8Wue
HUCQleHtxAbUhhNHy4iSD4542YQow4oLp2+ZqGPmDXCe9xq0MeZcR15eQFbFfA/Q4QcCMhgONL/t
F1rOkK0NVbig5WAsx4JvxcnHgqO6J9wik34kLxg4qnWhIEOCWiPgRo61g+4fMZyLeM4kkYESgTI/
MNylG8Xgx79G5YR9asc4148UKQAwRHqyx3vlu4THLYY71oGcSBUMYXT46UScklcvswkrjT9DjKDS
VWEHjR1kt0CFLI4PMiZh9urIVksKNDkwmoE5u/05Px+QLxi8OkjtxFZGHzbR7/Ar0HgL7jKDDac8
PCEcK4YWAKkxkNXBNeqnLBTvu2b2jY9TQjV/iPe+yEmNFB4q5tNVDvgplM6kSQMdh4tY9r9CivNG
qLD6KLEK8SS5QQE9m/X44RezcgOsIp4RJh68mcDpEceuOoR8iXVIZ+2Zb2c9fGd+nHYf32R5AjDe
z75g6iYkDVenF4eusCytgQyWMXc+A/O3kAK+0k6oTbeE54SeE8YYx8apw9AemQmcSDW87bJi3MEM
FweoJ0rZpXm50FtAC57cTZv8oq4gF5TcCTWfXmJeJx8svvBs1JYVtlx60OwtfSx3pMCPqzounE0N
SeGphcG7GV37QH+HysmuFhX9nlThik5WbEV+reNJ9sp6TWziJ2nne/hIw+/nrGS+nJ8eKZEA2Cis
eoS5/j1HvjpzbjjM4QnEHnFdZ76+p8N6wRLxKSHG+whMia48kFDMkYtBjn3183xNSgwA+FDppGiE
0uFtV29rSFPAPI6fWWMVtKMh+WCvgZdQ2bR+8PnVs2VqDHxL9TQ7fmBylF+Dax2IjSKEegy/Yw1T
F2YKfaiJxyfRtKB/hg3NCiw1eZ5bAxO3fm2GgL0xhg4iJl7UNeLXDro13Cx51dM0MgeQwtfxI4Yf
cARor2Yoa54DkZyPuI2sJpH6UMawy2JBvVPNUINzfrbfQ+s2sh+u+hqqT+96H3DHWPPy4qyVD7kM
8ZFNTBMreNEGxrhA6nGN+IZ9t3zRtCux8e/7w7YC3eKOMbGdQPkI/fysQXcaaRPpgCbg78l80g8y
y32czWdYXm5wGs7lffTqp1Y1IX8nG0rCB9iHUMHXAbvTCltDByYvBMldu7sqAr7VdL9FFgdNsR98
4+flvlJi5+/19VLMLWPQ8AFK6A3nBm3mvxJrT4WRvxobmEIik9ywmcaqjN/r/Dd8JAMfYDpL6GIU
r0FLZ1WErKelfpiymAqOoCgOKuaA0+fDRrIdvirPqTFR6WYS3SPEzZkxxzF29uoH2OnVRZj/1P20
rgJn/kJI1k9N0gSc8eeSM4R/I3PaZLwPr+69vomxUFSBFTKi5ydXVl+8+rMzty4qczko1OHeRM68
whcR5TLBsgBpoCW9xzehvyv9NvMsCAHGrw2TVRpLh+ttWIXZxLp5qeoaPevj4NqPJGgNsA8IDcWR
m14fBwpEXxxL//pRGjSWFQKSnjOKEGjOhsRh7C9xvYD5jDsGvpXgPcie1UQGu6NOowVDSIDUTU2c
2x7fbzigah4yhRXsla+JhXKE2wI+KsspblaH28LHcUh/sxgaktkQMFVk4EDok4cGQXDIJ2/hp5lS
jAFyQG44k/jK6rqBlIpzDxG9KrD4SF9kuOMxW7O8v20hisWyEMyA4oCIs3QEwZHnyIgFJ3POMUYm
M0M9VLZI00SvyuqLBd5bcisacRQoiWMHNzRhTeL0Mxsq/j8KM+59tNSYOL3oz8t8oyBUot/8Lpx8
AhuE2QpD3qUAjrF1APlB/4s9TxsaKKPwumNsNBf93TW1kAaVQE/ADXYg7z/2JCr4/iOQJ0BBNlsb
WKKAtZ66+e4QL2ML9S8Km7wd1kwqzP5R/cPIAKkW2zojMoPGYwUoL+TJ3RpgfsKFBZoRmbE7Akw+
8WcPRZQ4+54cgLEtB/oBR8I3kD1+6QeuULm237P3gdUDJfp090mVWJDDFRu/rFeO0yxmr5knLGwh
4HCFWbz0tAfatPrDKxiS1htngIvujPAyy7HHXjzKcVvHzAcModBNWdHA56SvxfgTAqlJii6LPRX/
IwDfHXYaRvCM4Wb1KJPgMEHCBftGNLwnNY6evho7q3KezVFZsHAT/hxMIoQLL+y1sTQ5xi6371Cu
6d09LMmbDR1ZIDvIeJjVzLm06hosLCBRQvOdvAS6k8eskEmag5DFAj2ii8pQayBMKSAeQ4ZgLG1G
bIU8PWYeBM7/++ylEQtkZn1InGAHYFL2gQ4OGWblYlbGxoTcmQD2zz9W3j2EYMZkJB+4DUgkxcZC
2rOY4zJ+ZzRAvCnmXAs9B/0k40HWwWXBDXSKgwO4F1wpwABmSes3R4XOa6k9PnUWFmx9uYtutUse
IO0P/nAYm7GSI5MBVBexF6Tnl6se7tsrDC96IgQ88jYbf3fd3Fww4qTTZ9Ant6kFl/H+DOoYGwhC
zYFdooaMn7mxYqn8nGPRyaP1Pisz5j7as3pNlA1CpGIKAEEoxugdWPubj7vRmV3cjsco+k5FrPep
TPSFE3Y6REMNjbkIGTmearE+IGy79LoQ06CxSoT6zeURxwOlD2HmJIDhJO4mpUh+f3tsvK9otAYd
azz+UrN9+tCjtj0qwdD4vQsZozZ7BqTc//Ev8LHMBo0dNnEo5RiP4hEXGGvVDfHA2GSC4D5GuAM/
zVmz7UZZjVqvR/bEAM2GUYkeYlcI/NZoIcxaa+Wsri5gL2063Ori5LjWDNtweQ7CX+/YDHFrEqYE
vGR57QnfZ2i0CFz5chbj/Mo7BpNio9aceMlAQ6BS62puoSGvvTedKEpehBcwjorFE1d0KkrSB6Dm
TR7C55b4+S338ON03wJDCSQt1Fnce+YFWTSr62wtP8VivySnsDkOwYVSn2slT16k1v27/QQk5t+n
1ykX7N2tGPgWxDeGxQkci0AaqPswmYCBALyddtxwc42xnSXJyUwYTMS+VmSSO0IGBX/kEWi4WjO9
p79wCmFe8x7vrxHsCQB5Xkd3IqKcJ9L4pWrl3arDdrXjBesB3Dx6XNvao+tn2D/eQzPMqwViOoCB
Nl+ZLAqJ34OtIsE8/gQOXlXYbpZjO1/xDUG+NVLhuKICS5BoVlKcUhx2+XTawip3zV8/1gG3KNL8
JvNzOBuwHonEeEMvcNulMuu2NkATzSAfNlMDt7ICCCiuxOSNKOK1BvgdK/aGC8hpx8aV1Q7PrPSc
ctLwpc80zPoY7NQqvJpUS95h4XarYzsizhIQ9rluptwrZsjJ+2Jw+rm9humSCsFHl0MQXEOxh4xw
DfqF8wvyWq8V+Gq/DO07CWDwNqLA4pBiw93jRzNv6QdA8HonIJHpc8w2nZ8HufcFHfP19/HkqX4W
M+KR0DSfboV5+BPXm1Zx+xyScEQuCzdXMf0Ez3W9kFfWjEsHLIbYa3P7uCwgUSaWBziVnCvsUkDD
3mVIlWjwANnBV+Gn2eHDp23KWMy55q4Hzy+DWmBTA05waNCviHaJwh7V8zIgfzFFfkq8DODuFIiJ
jClWCfBakzyASQlZAIPqibIkHoqhawJ22yIjWdYYlA7es0ykqIOhsVbGLbcJWbBCOcH3FYwcEJyn
rGbAYBQzSGe5chSu/gk9hT/iid/GiBPdPkwDpvble0yB8rUI435zDBJ2q0Y9hiv/7MAAliHC0Tqi
NlRcGEEwPSAr3pilcHd7zo3bsGMsp1oDGzB4ppEKoYZOYNb/qJfj/OlbyC6cPXw6bNh0DIcD+B2O
BFER/gx8yzbovHRTz0mlQLO2UoO0F6x25Mu8ox9BDYpT9m4xJQU5HE3qw21BNNFKRmAz/ERwXG5v
TFjF8SovQKO/+EdzXvB3/K/fBuVSGxUT3buGzZw5MULL6qmf8ONi9iFkmmpAkxn1/wSwnKNcwy6E
nWlzTJ9hBjIWLVkfngTLekmsEOefsmfns85wKHVWJhsCiLUIx6RtF7QKiQac9Cqh5OlUH+vz6+ZI
277DtUboWCHyA2DuisndY+CPyIGfIBBAGnugU2MQgbGP7wqrOzTf9dW745XMor7HdFyPOYBpghDp
+rrHet3cC4PGo8uqH8QbV7fX5AFQ59ezo3sPcEAAiqcQoDnZVX6FtqNeIpsPZbbuBvCvC7iJ8+WV
GwILVh82n7JrG19JNMCpX7yI7NcC25wOq4z7hK7ufX4GPIKUo+yPTIvj2vk1T8CaJOBS9XjRzI/f
HTuhKql9x5djnYXHfXGNDf9xaS6dhMhbQ6vanVqdXHgc4FgyI+QMnbE9ZXv2WUBnm9Nm67SfmMAt
gf6kmR5kEc0yO4SljHoP+JY9J8sy81Ic8Bhgx8aZBHzi3ydAx1jM/+IhPaHEGtFnyn2Rz7qJPb6e
zAD3khHJhGPkZbmKsze2H7zYdEQrCo8BH+on4PPk/QS1weV8yOkHAd757bZEnblIbPCNx08JGoQI
AqVJpEPj4aFVhDD0yHzyIWheaT3oBzyUnZywYLd0j0b6C1bmsiaF7c0/NTygY9hBJYba/vrXS6dh
DbUODs6SM94UaY9o4rfV2XDl1hcmDT49hfaCIrxtsFmAs0eWAhjcEvoznwRbYtxDEH1QNgltXXeh
BZF3C6sPEhH3HCXawLOGAwKn8S1xnGEqyiSXtQlQ082vJ5oufNfpS2045roLWoQLaAWq1HrqnPXM
TQUU9eSRIsAX4uaGJL5wdr0oYRLrmxPVpIaHRtIdxA2MinuxhOHIyP54aOSFPYee9Iu/+Qd0/pSp
PmcKAT78AE55emlZxY5xQs9yVdeE2mDpi6JAEK7IN+w22Go/aozwBuQ2cShwD9L1ZWNjxm/R+hMW
yifwZKpsYtYUcxwC3/nkc2Umb0aZPnnmE3o+kTmGDehxpB3/+Gjz9SNf0U+Se8Du52Jyp1zbGTqv
Op+h+bcxCc9oX69TfPlt+ANf8GV6UYLPZPn0yKfNM6AHlogGjThRmNwn1xX7/UkT8S86Y6alsYSo
nHCACTpcxOUIYXyFvb+zsgP55zvSRtx2xQ/+TbSleO6Cx11dmoU8UUHLzMFGVNhFnnTFHPX+GimS
hHJpnE6B26TgOuu3qH+ofXxX+vCIqeyG6UiKlZLxa824P4X4kMF4gLsERyLGPMTagpj1SWuOGRkY
Hk6ktUPVzP8j6cyWVUW2KPpFRghK4yt9D4r9i2GzVbABEUX9+hp5KirujVO7jluFJHOtuWbzRwmu
QrbzMeIZ+ZgdukxacwYI0F/Fu/G+x+rIPWMcAMETrwuoe/hVVAvyCaoc6HGwopSr10z2pLjK1bC/
qwN5+Y6vf0WG4hBJuIe6nOdkWuQsBw5VTjPZ0aExDs0KYNe9pD0XAhgMCod+h5TdPyryR05xys77
IQIi68jmAmP1h4tXKOUfZ7CHeUSYEFK7zeQRyseCKoJZB22djJgOIVIfktLq88fd/44HU4ZP8w3X
9IgVGyMfIILxtTc5v1L5sejvMJhFUs4iyYmNuiCzWJyY8MJH+/ucPPqc16GvG0QV48IIKHFCYCI2
AEzdb5hFRgSBKJj7OdDrkfmv2uUmKb0BQwdKvVxd0w8tihW5vgHkh9G8SV5PLkV7hAwMIYgMSvub
17EIeOwRMVq7M/xHzC35imyAqveeEHDFpAC5igng3Dm3KWRsC4UpWxi5ezjDviKknWaDIu0HUYf/
2EUt7kq4DZtYHPjoTcccHM5q/1yh3/cVAHlTXTKbwZ/ibtKXFOk1KNd8ITN4MyUFT6D64XhC200t
R3eWcVAaMAWSJfS7pArlMVKjVB9TiWeYLoR1jOd/iO8Riga8e51rAKfPgUviHmGBORgOihyAtJlp
GYF3Q+wyRpa+UImhbF2sBbalXXobgykwzTnrgOny+OGP/j6zfPt2RZgKWDoGLF7DL5ITdi5A4QXW
rwauBGArX2swPx3wGMMp5uWx6msU50+P01+4ZND65oMcpyO43k7PEwduykRQdcuMyKNxB0cDPpH1
gYF+S55PantIF/CocQhinbRTDZPzpFyqsAlNvJQiDPdQ7M55G0CCsfDvKN2z+8kgake9CHHfL4ND
Q6Jt3I2BhAyeki3+SHR7kDqXunt4YWtHj9DBHsWEGeMAdmautSs5VcjTCuoI3YY76CPFDjb208MI
LfjEZJJ22AZTYLdovrCcP6P7iPDj5E4DtGMdvOEOPuEuoptFaoYkJjn7G6xwuVZmN30nfaFx1Jgz
8LP270Rz2Fj36Id5AkDduG8R7uBASfLhy4xH/vlvwPCY7+vIMTmydJ1UDptxLz/ROQIm8CRqaJSQ
GxGSWsaNg70B5yrWchMpunlgl3x0OMpHICJcBiQLtpShBsMtxtuY4AwsdHSB5EGhZ1wNDC1mobja
CNoJ9fb+G0shQ6gQmnObVqZuLV7WpMnvuCO6FJzkatmn8GpdYkxKCkjOlLR2653sW0BdU/soB4ik
Yk6Q4eeJBy4iXOLbOJ8Rl0QAA8yNg8pjxkG8kS4s1laaSI1iItLLh2GRi2sDOY6YHjbfcorVyTSV
wgt6uvt045K9hjPFZoEbvA09P8HsyaXrsTTCe54GK//k0BehHLDbWTMGycIwQCiqRz4YvDPWQ9Sc
ZumXGc0VDjoZVsYGkRbxc9c6woLrzlqBj15my3McSPM3xtaEFpL38wzIhM3gEGCZ+gjx88Gq97S6
rXJ8qSCIx59a8MY4pkdY0XkcySdDs5kl2C+fFTDvcXcBP8Co5DEPB8FVxEVB21ETONOWgu3HZv8K
a2s8sJkJhZQgtnUXxzip8eH2FwRINbGbMKUAWZ8QxTT8ocvgGtqdc05Wj0U5Kxz2EpsGFo/8Mu7v
ThYrK8X0DstzPOjGSOUcDS5tz7+O0SoTAs02hlkc2eccN1NhidELVR7aFsk+xeNcCPx5OKAKmOCi
VIN9bvIrIZaZdYHV6rbDcpqqCX+4Ory5m4wOw5D2rS/byFpokhIkl5C3MM3w4ICyPltfgZ+H8H0B
6bj4w4eQi/DihuDKuL2vlIjX9Vd3+mWICTnSdcGJbCN4l8WkP2+iB9uAMhLGQk+7Q1p2nb6SOr87
pVP/WObAskGNu4ruIk4gIgSvBuIt8D04/hz+jg61I2EFR48j4lseDcxrvE32DjcR/T8SkRHn+hs+
Cz4hN/fmnhh/L1RaOt14e9+swe2Wkj6l8nfuGVsVJrPygUnaxtJcjhZrBDUdg4h6Wo15eGqA3iV8
zKjvg68TcAqxxwe27+9vUb0lf3P9NgtfGpdzHbmUCRLIRNovjzhXVMbqB/xIToihJSPzewADTOqk
n+rWKb5384E1cBCAMwkLagcm5Y9gPBOP8+Cxlaxq0k0UKFKCpQnp9ku16I0aGJzmbUJUYY6gzC2C
UThawORFpoJwG2teMEILrvPuNkZIq69ea6S2D4z8iK9xzlYxlsn/Xd/zKrjDytMcxVMWdcq18140
iAycNTaKvi+5/dogWjj4g9vaM8S6IchmgVQBr5CHu1tDYj2FA6tz/3mCyIZqKlF/XuOqwqe9O2dH
WNn1lpqD211hQxTl9o7Cq+NizOGxOF6rTcSMY2iN4qdTRN/sFCkTPcONNe3iwu7BkVjXuCrcwQu8
VDWflQuXTz8yCLuwO60+0Rdm7Bb6LCYbUY/ELBC9u03VORB2xsSCAmdIS4E0COWiUx40D96x2UxP
FF8IcL/uF9mPTWtIN8mRdnbRxfhaBDISI9dJ4QKm+nETwHIFjCKbjQJUSYUjxnvfEn4Nqvoy1oxo
HS6IoUGFI9Gb0QxasodbUrjgl3LnHj5NVJKqiUv7GRrSwLklN1vczeSOgtWg5UeMR3Ar7SO3DI6M
cJNG6A31UfBd6fVL3VOuDviBHAwEOKQzr0D6x94KJxOL/4Bdnx32F71s8XjQPuP1tWVGecJ7u4Da
gu2AA01oFEIU94kf4GGktcj3QNHWeVlAOXj+9WgSgBKdERfPa5i7zzZDq0wrbNcq9xNWAbZ0Yona
KPS9ESj4gvHlvl4VEz6p4nQXtjIT0NTGkM0DE4ovoRTJ8JOUSEjkqQQ4wyRrCNclprkVFgYXzgIE
bSgV4SuXhw638yq8Q6RijwhTNoj8xDQreU5Yap/ozRZxGzeYtq76RxmxtXBJF+iMHl8j0AtG/Ggb
uGL8GSCHuQrMI/71hT8LnMh/sIL0hfbKUvCBI1wpe4YeyOplS7rFJ0LkYsG73cdMCXAijOlRJcpf
6L9UwaWN1EROpAPqYRDqDpsiDgpgSvuyUGMWj5KT3wX+UEyeACV9G1/llOkB4MzDXM/F6XTAqdzn
fym+BSyJxfmvPz67BXs///wyDV8ATtzB/rsd/p1C3W3hX+E2w0TORO4f/qbqB5oIczFnWLNlHEQK
OTIlgXZn/QTvNCyYivGuiQY8bpV5sZvVkJPJ0dlIsBtbv/N77kJxTfBZt2GKs5ezsdLAfowaFAE+
0g4l/Xvawx5Tx6pO5wx4WrznZDTRqU5yogv3ePNMTuFZ5k6+5pj383t4rQNNgoUPRkJ2ZnB2GGA7
dfrx9AP7LioT+xw/Azh4E+bJFu2YPYSsj3QmYl/544ggiW3xeQnXiWQzharA50et6eEybiFggY/k
lPzQe1NQoUHNoKWdOD368dV6TITGhRNoQPhPyJr1GxtGMDTk+PF3zgug0HTDbIkNhW34J9nX3Y98
RfzkWzbB0rnNGlRxnT1AX+UzccmHMxyF3Lc42KaEB9PVxrDRrekTXfP67oiDwq0yDln74wnfdm7w
hQcC8YI0fcP+GJq4u71IxAv7M4jTXveH1scEEcOt7tAcsH8xYAxTJn4dhZNJEeUQ+3uGowSyW9pG
dAlO4LRvkyoQqRkvgnSYcsI9eAxlwZHl2SnrVD3y2YC2cJ7T8ifX/2lD7YYveUmgvCiMpqGpMB21
tRR/9GeAVoBbxE7WWQ8wOXgkl7XoAQdEDx5/e5jL8Jg3gZhU4iy27Y97fDeYZ8gvX+Zw/NkzAmUE
iGkhB31R+MxXpfS9pEwXApH28EiuvrbnE+JuPVheFfvDpAEfxzGgJHbaD80q5hp4XjE/+4wlXFE6
jzKMSqnHKN4JePBH3ts6hUhqmShg7uv3UFJ415QV9iTvlnoN6ZzmE7jwhbOJwzgYDePrr3dj/rwG
VFbjCmnsPYMwevZPuqBXI7+7bcXmTdYQtQBW+uJ7IbO+2Rj0cTl6+9EeiiTXic8LUei3fOqkB9CY
8VJKC6WhpJpi1YQ5iT7GHgn8nMi+LQpBZsuCJ80/HDS6mNGcaIHABO/Y97AtwVloA8zMqEUE6soi
gWoUsxT6CQjUBoIVsHaBAByF/JWAS5ogTDOwXWA4Tvlyss80OOhQsOn5N93G60SDhZmK+MqH90t/
6QO6wwsymghYxLX5THKup2xAJ03GD6xxEPYVYzy2LlAKIC7sfxaAM4xXqN6ZdMmQ40AvZbsSRvAQ
qZpJGTbjS0qBqrYGCSy3lKbJ6Sgo0IQoeH2eBFoB/E104WhFpwXMkD08oSusduDhzo/Ejv9BD4vf
0LOEXKyO8RTBvrWXtXEdaz6h9m9PT5j+MrPkwwAGT2ioCKbRk2oBPijsoSD2g20rgnX6sQqvezoC
nsQToUN2aXRz1T2P6ExanP/gTDF4DRi7TNAH0lLStEUfVjv8eHW14eGdXBLV5br1g3IKUOo/E9AL
6+myEwHh3dbvReF9Jyea7qfX2Zw1G2M4e8XsYlm5VEI1OHnWE6mbjMEoLSbmct84hFWeSivVRtfc
mx42Mexi+3egHVgUVi+9RzgA2sCP/fVrhziiGw+DErweHj887GntCHM/xLBuSnAjgwhO53ve5nzi
7QezTn8UdheERZx5k8FSSGv9ikHEEZeFnjOgwj85353wPBUAuJYRrZWC6qDBW7GqOKhEljACx9rG
DwdhIwcNYHvOdL77IF28AB+G6gTs8gtbmZQk4VDwsEE94f225lxMlReDKdNoho7I2IAApBXjVqhv
EHQpkhDuRp1qyTGjgMUXLBf06+GOeXeONsQVyy5gy9lpTxcTJVoaCKXC90SEWmNBLmwsh0ED0YDR
p1fseMt2P3QZbd8Rp0Kxxq2SE3cCToqTOYuTZOfNBFuZndhyBlNiGomMxWKb7/XLR1Rs6LHVWbN/
M6lbfHAfYA2FjwXavxNfG/wFaFFYkMviySsZxAygaJksIPyKhHUII7MXXD5eXiy0A9+2F70FmxT4
F9ugA5PhaRUip5Un8CAWKAKYr6A44A8gvUzocbDE2AY1Ia5PK3zV+emIE4fUbuwvCZVSxF3hsdRU
+zcwvvwWJkV9wtzsE4lw/yb9PAog0HyGFRjm5uaPpu9+CKr6W2GUznx1sz27sCTOMYJsOeHtmEAy
e1S4gDAxGqKlsAnv/k1yMBuDntEXnw19wPU95gowXeX+QU4cFe5lxzAfcgF/i9hOdgaxfBbia4M+
Y9h5NxEB0CfzlGP6hehBXAVeQnLOhOEorPiENQcS7aGoP7u8zWDDuLe0CRRlpsy7QV2+STbbA2DJ
DzHoJxoqAaVTtaCnJtuKZ1wMAB4uhvPnGQQDBp/ENqOa6EyMnCDoVAsgVr4leZzg2NxS3KPQ1Iaf
FY5p7J18E16zQcZZThmg8GlIN7qLVPJbCH39bQ8hjPjgnqCgYoaAcdqChcQTAimF1Tqa8loG3nzX
3fk+4SPAHPn3V/A5yjAV4cMoK66aPvl6QrTFiJZX4ZYMdQc7VwyeBhlg+iPEzub8BzUcD+V2KAyR
MPIJn+wFm+S8xpo0wnKOEV5nVt5toU+01SXHDaSy4FQ8EaYK62+BBcGLnyo+IwZnxl00+FVIOli0
1Hg9R2yNE3B2avcW3jhcGRg/LyZ0AtPglgAlA5XEAi9U7ccCUgNkh9JF5kCJP4OgUy02yX0GbTcY
ML784D/fmS8JERxA+22nJ98dACke/gcd7ssGDy5OB9z5+e+MBhDTDDJ9wrAcMyZ3sII5xP8dIOqA
nIGbMi9FXE1At8gTYADOTWS1cLvJQ+e17PDDSU0z0WHphhFu1g1S7sAP23+uK9kTPEIwnkVYOLrk
bwj4xiRph9qGG9Y7EA4PM5YyIeQGaBkjShB37wtASc4lz3H6pQGkEg9xzwf1BsFm5A8CBJVnQsFN
9pU46UAaYUbw/BB4OKutF160b2vIvq5gEEtLbUNiARuEpM4VprO7u7f8vGZfgKfBT5AKfDI2Ly7l
Y4ewQr97YpoZ8ut41cWhqGZSj7vsjCVTRr8D8yg1Eedkz9OoJWEPOwUusoOMLyEGMCTQgJxiwymy
ZB2m3+W455/IMN6xKFYYTEQ8VszmEdDCc/rH29GZzr2CR6j5RT6AOChGceZ1yecAHoeoBNsL5gfu
KshG4U6ZAhZFh873Fl0VkXv3WDx0C34nyww7US51igxAtCqw1HgEsAjP8KGqOH4bptmMo4Cn8Gth
aElLz16vRchnSCFYXfjstaVYLw8mxibpTQH5BTTXm57hNSjZL4cT4yGeQLG60iyJfxX2Wy4no8/M
zWW7ytUFxN6JyJA7ByRV4IfJGIRNdpgoCCFrcHJ1co3JouR59GGHeURilmOeUvz7GFx7j90rFNgf
lQ/exqb52rXuxcFS0mLblDIez6XCwcsgHydGMphFDaP4jwUs35n4ewI6hqYEmCjjWGwVGAt+4hai
Eo8+D10U/iyG0iY0CdH7L8H00CoEAjKHex8utg0tYhdwDMHiPjlzTkl7eZ7lWPDYUIbA1Ps2yBob
OFvGZ8XlhdBDGOXbeUIoYjrMghA+/a+QfZ/Ng5NOQbr1cFCEYBPQxn1ruNTTj93hYwev+ikb5eTM
EeriTFyGWgB44SF1ioFIhwYzAvyKL2zNyPNXuEPyPInwdzGVoTiyBxYDWirP0ZTFzYTBuCYDuwbv
xECABx8WASumtxKRFTgTYNQJxdZ76YTXOLJ3XvNIQbvAHniDd9qIjYzXDBiJfgJ2VOqSkQVqWhwR
1rsajktMVCH28SEW/ZD4vZwKHnajteW9vNPuCM8LhSDu6eyLwwD6r6XP8BIBN8Y+BV4VszBsLeB6
nYM7RpiXVPeua+YsOtsCs112zv6ucIZh+Qcbyr5ZHOUzAkrd5+7r/ftmTFHgY6GGVvbQfFoj+JKC
gI2Qy8MgPIyZR91SxIGmCrpNZAOctIwDg1FvjYvv+r5+r28gJsZ3Ua7h3pdrSCdnYOBgiIkz+/Bz
x2c42+cQw5ZZE3Pp8dWaCmPrK1FVsDpIjiWbkmQbgYPtPvSJX+SEwq2+mH/SlkA65j9LeXILrzB9
U9xOu6B/3AjAuoOHbmDoxt7pvMmMgMJJ/CYdL7UXVqeA2/8MXNGHa5GcjA4oiQNAIRyDA+qRHoiW
HhPpSdL2wGdGw0RhhSYa32zqIfu+R0Tn10u2MvIpqQaDHgzWXqQdXtCQapcyhWk1NQrHN+EpHLSF
RNPUZ16fMR1HWUl4ABaGULZw3GD1DK0PHMC3j8HHv5NWGJIyvf2DgXoOWsj/xUo74jS2lXezLiJa
xO+Ni+w3JxcnpepzkY86Of6aZnAPmj8GcjxeV8yuee4mncc2Y+R9lwLJiCkMI6ZqzNoq61ia4grl
zFeBFxD/4baPoSxlEllL3It+GIoJCQUP47SMpf1HjfRhS2AbYrWc9tBWOOksVhfLmwgUhmi1CZWP
Z+SA15q52Q+dmgjcEHrjBpLP7u4yJmBCQbkN98e8MVpkzfGok31XGYtRwhkxH1qLMhkcv3v0dYwS
hSn6LbsmRCNl8pJB5S2TGXZ0fHBSAjh1Sj71hvXLTgSAGB1LD8kmJtlfnkX6cGYpJA4bD+duN4w1
eGvg/8sc52Bfj2lXcYe0ofCG/eiWsTqvAWS9LXgfLiUe9nqWeLyc2oXFY5EN63B2FcheLjnX9WIG
1hb1K6fSgjcK37PaPVTHl/E1jiJuhwEFbg8UWDNYDTZbPr2d1aUDchR4aubSvgsOhXVsLIzKhL1z
OZ0jsuGrNGyquTZHXBdU2cjFyhtbzhJ5hdn+iZt1zh6Jjr56wnYIDZVBR3hzGJ9yFtRCSOJd3Tnz
fZOC11YpWso1s2m4YSnnMxv3+pW+OUQ25ifFTEm3vzt0HjbybPudDZg0RnOOI44s1VM552BoqRPK
ryXeddPOnm+S+Xl6I4hOzJiq8QYj7iJscsBYafdenIH/8ODyKx5GlLTgzm/zFjzIVFzQCrIV4jBe
jHFkhQxLsCFpai0+atZj3cVl2un2Y3a1SH58ASZgHIpLNnZmgNMtMXSXCcYQT0K0AUkIhmegve7l
X0j1Aq8k6bN8/GONAezqgr3V/5rV8YDm0Tw0ZPABc7bwTJUclKBewkpBy0sqgAfbLS6Omz9OFHY9
4A272Aqb5r28VtHTTyi8sDygG1lBwyqXlGAVM7uvSJbSk253pbjEVp9a8WnXETwhIjwGB62jb6tP
QWFxN0KyotbnMc4MNPcUOgOfNUmVIZBOKKmOgtieYBt40b0Q/DOnAdGZeYGtwgn/x7JXpvKkdxAg
D4fyR6JKh3dM8TnwSeTr921EmU/GnBO2cuAH9t/10KNOjDqnDTYEJBkIuScYhXg/yIRBO+mm2rzy
kZgtmIKrbBAvRC0BkSxMZguHaCfxQJxtGisTKGonjO7jbtHtyvX1Dy8+obVqyPuF17h7hN34s3qE
bPwtZ2+mWoy/aICS/dueNX9IF2mRP4iyyQAgEYtTzj7dbXGU0riP2HauUzG4/e2FTjlV9lhrbjEz
pTvrhRhUTJv9mJMYc6iEBtBq4QjTTjP3GkQ/50C4bfz7Owev8MYjXqX9XY858792wSIYCYcJ/8eg
AtpgNLKw87n7tEyBr5DxMpms+0eo/qJ21KiUiD4IhpDEvjY9BrtLMGIDoQbHF9PFTMvtTCxjRTy5
sOvKpVx8e7LjzAaahxzQqNvragzR7RcS55RJGNxOYJozxPLm4GlcEI4hJnRMEIEcN5l+aAFBAfp2
UgheALOQacnGXbJSWW8LutVBCjfPf5k5EyI4FhgLs3kKMfSI0UBnCwXxNWLhP+etz+4hEA0Rn4QB
YBcwfjmyJlqyfIVB/XOCrhWbNPOU1JxW4/fyccTvQP8SrDQ0H5gmjwbmD7t8KAgfC9f17wbDQ8YH
3+QMFsCpkQ783mGUVT2zjSXKefNtFytl+8joIbzKkkPa0+yZ6UuKCjF1MZQtRnNbNmqY+EjW4eLG
9aTzIenFUCuc7xlDzaH39HWPU2h0EOZGmMoC/S7FRbDYr71qNziw2/5SzOkk4q/v7pO2J2/tjXc3
ZpItRt5lDJXGKjCRYRNmGuyL28m/YNYt6MIF74/zGv8NKI9NERwGaCaDIUdRt1BWdFoS0TEU+sgz
hWcX+VlTmuInck24/YJkIzM8OjErw5IDVxq2T814rZAJWXXy9ZmfOPTMeM4zc2CjgZI9lY73+SdA
FdQGkot0VEFYBzlVZCeVW3VJNgrLKb1uR4KTC8fEPgxdy7mkmwkGd4C6lMY2OeSTxsS16sQHjnTn
socvhUvA1bzN+2JqQJoUZGOHutwUD+lwOUP652sQY/h4oh6jnkcYzPh22RnfKWjkEqPIkHk7/nN3
ZvB0dDhUnCPVppbcXubXKT5UmC6RU8Bv4Kt885efFxySUjq+Bk3SsgZL2uifM4C3QA3vgAfwvCu+
DdMnxC+as4Zu3xLckrd1CdGBLgBDGBF2TC1+aS+/UJjEmxm7BXmDo33HrfuyGs8RmGIPlkMTkZh5
YhIF9RgSCd+QM1iI61P+6hco7Btwg0k/JuvWPk8hObDl82ExqGORMrn2a9i0HGC9PQaTzGuybs4I
AE88KSqS2oc7zn4LdYc5bJlfXGGRNO7+BijaAQPMmNILRiOVI7wHXL5NMYHq7csV85zFA2LHZ8/D
42LneRmfaHCocUXqgRge43IgpkiLDxel5xxBdqhLiBFLSHG0NzAIUI2M9VhLxQiVIYCHwoJ95kwO
svCFJCbk5wh4VLzz0K2n/SMEltNksOfvwTRmHXM2gIFyXw3aHDyR2X8ZQiK5M5YUc9EJtO+R3t0z
EBTGIzjHjODoY9xnvRUe/VxRsZroe5uEDokXFpMXaUffoNMEA/UVjHLsU02xsobEf9QgTDBAI91t
IBpxgR9OOzuEbdSywlpefgI5ohIA6mTB9aGtCiwbewqXTg0aDdoa/ltntz66KLdPHcJ9DV4gwtCL
OCxbgkVEVzfKP7CaBHcQixDYSRTvsEH+lZ9MX2VEbX4Rgltw7zEcSsSY1oRSIx+lPRcqKsIXwd1c
KEYEb9ZjKmBVB5tywkbw4SWDSnBdBrRb0DjPbOAiLI+EIYP5iZYz3E1YJSpXb6mTkXelakG1sIVs
a5A3ZY6YvCsOM8MAcW+dYURBaUDgQyps4vu5bsGBUybfg3podpzzf0rShLcZWovwMiaIGoTThvNw
cy/xAC85LJpm9xQXrzdCZPPH3D/+l9XDNcfL2JKWXw4fHgNyOEX+xqfFRcsEP5em96zBzhazej3A
p+IC5+gy7uJ7ysBRZwzGIJygFox58p9XuAyXb2PGTQXuFU0kxntQhlK0HnHdGqe4Q0DNTDO42SSE
HRmt4MP+wKqTUZHd/5gyllxjfY49rYr9xbGXFhTV+LvIsIpOVE+0vDyO0H57hiz7/UTjTjbRPZq/
UICD/FE/NvA2RfMALm5j/hzKsAGALSKJccXvzfY9wEvCLHIdHPq9UjKA7vOfylFP7G0kMLregbsI
3ejnY8e6gBKueFUCOyAtl9+5mNwxhHhwawVF40ntYkJhQ42qEZls3ybUUvBYpoOozX7ibOxTKkfF
/AUHK6M7bPfg7gCylH9Y8I7bi4NcgR9BlNySY8He07FWCcYzOeT12Q+P+1F+R9xD3tcTRhA2onAH
YP7RcSJSP+1oFlHnDnDx5H0YNMlxd05vIUleqZIC89ODjpD9o4aClkT7x+Jkd0XQ5PEpmGHdws1W
/wgpBxHUyxb7jmXl0Yx6wCRAbFRP6tDvZRdkEaojR2qIxwbQD4cCj/uCyNEZvw/3yfizQgDkEWc5
vcOMgjfqjmmqQKgoedHbTFjmQ7O0pvUUTq+yfDAKxLi8BGVb6vNqcrOhOCNMEK6cRCLpMZXOAB7c
QxSl/D8JHpfFubRvVQAWDuoOp/yK8hEwioP3WO9fSIGh52zlNQGxNx9yW05BlQCY9df05jr2JDcG
Krd/rlxgQRXhxTnCVSDDEtLtK2TctBitGG8xnab6ggoMHo3BJ+DlMHkG1NSAfwAuzeQcABTwgoFh
44Obf8zKf891Mms9TFXtcsJpyRDTobcMbg4JGBgayxQpV3ihhfPYwdamKs2a2Q27AsGVo+ijGigg
jCoWEjwLMyPzQdgeMx1wJ8arYLgzxWJI6xBnFknLYsKREOKRuVS5Ry9j2Xk9ayggFY2KXItOigsw
KwGTwVfA1a8wsNNCJ/EQcjpMuukwd40KTPQEfrmPG0y4IXQTC+BS9Wl058gait0gJdHeyoVz7Sio
DnekcQArANRw1ctYnfxE1+cS39BnoLS7LKodwSgYMnLeCs0WgHjcBQphoXh9qeQxsX1wiMJU/EQS
bJFRovqkH7hXmtJEhvZPziwhDcruQ2DEDNqDj390JH+IbRKZULR5Ky25/ZVI5djomt0AGhazGe++
Q67ehtTRsF4k7+V+dgUG+aBgUOOquF6cncfsHbaeNIHFbH5LI4U8FBacGRpkhMJ+h5yl8Odi9sjP
gk2Mr42aybhmyo6Ny7074kjS6aCr+dXvgtP8s284CSi6MafcBM3qSzt2mt+XatzD+IHZFz39XA5A
fqyXCLdn/+6hQ4drimUwtmPUhh9jpBsbVtcaP290Q6Xik9++6yWQ9iggHNV/zd4Lth560tuX8gwx
H81ab0drhdEiHJGh/bMghoDpBhwEnx3BirGa6RiFMjn2hizW8RDINO6hFxDFUv9iP9ca3RUWA0Bk
ux4Fw8CTeYxoh4N/u/PNfLjSTu5h8GReQ8pzg8wRl/2eQEnJrhdcO/EDmWdV7YxLXMy+K7wG7JfV
TzfTE1UCi0qDc3KLZbDa1ZWhANLAyrlXHlSzVGIOQJ/Bve7MN2qhxfntnMa0H3+fRb37eJtVX7Mv
QuUoHFFwQG88OStBZwFuvdq7gaCnkmq9kDiNtRi/CJw8pzKEs6+DEcTT+u5V6+moKQ2ye/deTuU/
ooFbextHzhvSodMeG140chdtKCUkKv3jCDO7AOG5Bp8Z/pKZZDcmoBLhfuCMAvwhs9rVQ9k6HRgS
ZcUBs0rjtFJ0s5i2DPh/3mP/DnprcKGo5yrj3ljea+TEIcLfX3zeLJYao/o6an6e1/amNSW38qFu
7Ic56u8xZhcy70HlqkTVvr/HZwUVIDQwV5r83I/5cr6Z7KMadPq1gd+7zPDjZ0g345xuIh0oF4MO
CfmDo8XXsLGHOf/1NCtRfoSX9dmSsAQzrttNiruLiMtxL74SDAR76GfcE57qaUPGBlepUuxHpLmP
6UA3IRaA9H+xCNO+cNrICTPPKPNh4p5NFQgHSgqprExNHpCcbW7K6C6cHOq7x/s2cCGCa87kmz7b
WrzpJuK+X0NMp4yssYe9xZ/wtq7Tm9vuRtt+ejPf3mU25FZj8dBwPIFHYPnM9aEk18DLNQ6xo4Th
wdkcQuf7miVZXc4GltGQAIrf8lE5zdB9AZnaN3ewYI3dcxE7Vs0GrVHFWtL3L6xrOK752WGwt/y5
J/4Zps9Ve8Ql0WSqNn1BOgs+cyl4ORgKhhrbMIUudTv2eJBcZQAktoEZfkXCmQFp4xVnNsZYxwIJ
wsPXHQolF5wZZFRNTxmBGRbLk+ESZQ2fLIF1lcLGXr9DPrZ1Dy/RJkfv+Rv/gvex8dQpPm1+fzmK
20AnU7jwbvYn5EFUI0LgzaffLfErtODyM5sCJjFWev7GtSjHiuTFjBzKOCLf1+px8ro3DCkIlIiK
0h56bJJVfhY/6T5uZdarSzBgoLwD1TVfFM+D6DUmyTREcgepER81YpfGP0NBUDS7uVw7DsKx3qFp
xHX/4taLt/kLYAfONhGTrwABk9XMEO4we+eAsxM1B+cxNBQsgH0cNJ6Om/XFGsDmGBoIVL+W4NmS
aP8OcNVgidGbFv4FJBytG8oezVRVT4Nfu/r0helIH/4VMMrHrR8ut3u0CYuXpdT8wXz8Aek9VBPr
JfiBeZ3Ldj09s5VRYDLkFc6ISc/w2b3Yy/DT4oeQ8XzdBWO0rlMVAp6avRnn05zDXD3PPzapIxYs
M7K1zRMAfqbE6GOLrMTMFA70cPVeSPCge8wfzeFfg6WEKajIVG+YGX+879mTIKzzUC64kiME+thR
yGYXS2RQfFYSNqZD44wAFVnPB7N8/FYcJRxScFCez2ROckyh+pa2U1VTfVn6y0JA+v2rQVUfzvev
IUSeSESRmIfN/11LN9CLt13cpMrTOoOY7xXWMvOqq1WRYNSa1clo8ycLBPpQ+nsKF/D+Voog4hY3
4wE0QbHpvrPhHKLXM74yxk7UrfzkhzfvDmS3veEoMebVCqZLnuZoxIJOv6QYoBz+Z1yHBqKWLTJ2
4WNpA0gqQuyBGSkeyfUjhi8GnQ3eFIp8cFRpWq7odoY2lTWUv5/x8dAtePrf0IazTpvyMPGlJaTy
JJpaOKhVfLlYhBnWCFchiuMIiUU9rT/740JfFa5qkfnsUYFXMfLP6oX8gUdBX1WzanZh6Y4mbJYQ
I51RY0YnnvKPqdktMGXl6CuYhdz6Yn1z+6s2/IQ9u1zwCMk+t1www4cGRsg3SnBSLPLvHpsoUMh9
q5GsfvbeSSIFanoPBdP/5eiwCCen2QVJXFYetfUANEaI1Mwv0xoDSrC0MSfY+7xRXV5x7fZIFYsL
Wgy2GwEMMZNLsZ6Av2VoYznVRvZrpU85onZ3B106ESGqxfFcDY0RWeU4JEA8dDEy9CWDqXVC0aIb
GuYKMXajb7oLF11yQMgoAeUDHGKJbMuK+Bdy8mIURcDYjEeIioQrClKII+0O3jL11+nvW4rKg7Nf
pmhe4e7FXxlNVL/xWpzQH/zm4UyKBJ+xMAjuYak8RvZTI1LRUUrnxTkFWkENcWICv2wGhAD+W2kT
+QhQ8LCQtGNRhFscdnwmr6Wp1lJ8N05ewUV5ewArikR1w27jHc/uZkvCHzA+n5m9cApWa6FWDhQ0
CDz0oA8gYb5qDuc/2M+b6IK6gY/GtJY+AzK9w+qaXUwtHs0KF7PYBUpgXewXl9lpvMlYTJyU4cbi
D7LPqdm1FqcUR09/X86bI5WCenF6M37WHnmUDVEguQ9LCmZfL1H3b8iupz8uVOMp9igerfv7z3Gz
L3G0xUStIhyEY7mCuLPEkPs6Z5Pf9hm8FDWlBcaZvc7YTJi9Au4Lqc0vB6ci/48oyotwCaYC6cLe
oRn+H6DbICdDQvmx71f39xs/G/t3+eudpvLQ1LkV/D8V9hml/X3bOX2/gWAD1oBa0de+yBOwy8v6
+W8ijfsQ10g5htwBqIdrMOtz5A5s9JYxDYnZJDUnF0FuHDI2Rcz2mSkBlQDVlltMhykTbOcNkRSW
6rFiNqpZT0tNiUjCSiJUQScHFBk6HsX9BUQNGGEAAUdklKA8EGwQCUMQVYQzDfNV+CQYtBHYhJEj
Ww9RiL0IbkqKqYeA3ZBw2N+wceWwW9R/ZPSIKcGdJol5rWBd4AWPxgyuIsqZJuhZUqYziUIOSGvr
f71L+lxIkAt2NGn/kXRmS6oiWxh+IiNQQPCWGRTEebgh1FJwQkEmffr+cnecPh0dtXdVKULmyn8k
GxVgGp0MogzEJnj5OD8TRxgMwxY5iZdz7EcQFcC1cO5hokGJh6gFgY9kUCFGLjLLtv0I057QY+lz
FckQCZIIhGqrOAJz8q4QcUGYfrhRuBQcpgwq4dBjNkOcysocRUTvjyhJxLISDCQnShRSsLmUVWzQ
F4Fh6UjOjD6HM1Y0yP+j/At6HAD9e2nzzstZHfP/v1YGDEby7EvMkbplKgRsHfoHV7LeKYWSDjDx
FeRZtrSfeUNSJTmjoeC7KxIT/uD82sR4IQ8blz8R1tBCWRliXQN3kyd95GBoUA98uCRC0LBIghow
5eTD50xK2o/Ea+O5pH9pkipMPz8U/bRRXh6HawxdCRbujM64qXk0g2qWz8t54QOx5xFWWC0QS91w
m/qvSd9NFjnClultfl3q25Ihb3/3IZZVN780do/ZtLQxPbq/4DeTfOWP9DAy0SEZsM0hOEC2yxCB
q302QovtcebIj/pEJqGKSeK7HSJFWRSTwfT3Nj8j43vCFxu+x1qozUo7HyvWfcIzkPoFKafc/UQW
ZsQQ7dCXV14D57lJYbUk9xchTlsUwEGiefnXkh7GDy8vV1+fDP1B/Bjf23FFpL+hE2zC9s2WSUD4
apR7xVndjDY9MYFD8mw+PhMenAbOSkK9WosxDT3D5f/fa9UnjoVf8GFyyD5354tUG1UuIHJvPbSq
TRKzrSEqfZ2vKl2UdFOyhAmoj/k0sfjLIQeuvuoyP8dNatRskOOagxkKPiE24lBLKS2plUO0fyj5
VvdV5VVY9cl/M5ujOr+HI6xiWphFvH/UJVM5wvY0XFwnFCPwTerXesKosSE0HF2YaBfPsCBK1Br6
3x02JN0QaCJ43ux37NmP4zXMj8OJhkVIFsGC769XcAwEiUY2B3IZ31f6pPHkzY0kF+z6GP8o7iUR
K2RvajZ6Y3/OT3beOeHcQJXj97S+/5unxt/w2wGbmcoqg+Vm7Nt/2fbGv+ObsE8K6qBS9/hazF6U
riDtIWhJn8mgJXSD+DhhTOpj1VL+dH/E0MPuhjRzKbMBuK/T1UWiZ+q7huhWxeL4wPjR35TMbsBP
5Lo6HyDPF+lsmJEYkm/OD1DQyqfZFOPWRsdt2aPc82qTysvhaJbuf55GOIAB09z9gXWBaLFvzR4+
XX3YSvoWhLNw55S+Am76CjSAnL4R9/YkMp7peeKl7Ti9N0eFSx9VQbtFnBONDk2Ay+rLKZDtBh6I
xrNb9EQtQSAdHCDgAdPIbrDAYHq8ug2JpvmlwIdJkx3aDpZeJNogHiwGFVnkVspQjsSXx5WJlvf6
b7JsxIE/z/3uyCGhX43FlR5GckGuMPeoJ8bX0laHLoMvcyh3gs4cy85NUAJiexqujUv/jyhRE4Wl
+91+HCKWL48Ld3ghZpsMRqo0NJwotITEHeJAdo902QtHD4uzrPTXxgOYSII4x218BU1rJ4VFZB5P
Do3ASOa9OX441jiXzRicYbjTxV2YI1qx+JDQWgU8AimrCKZaPsej9PfasosT9PpziWZsr+srfRmN
ryceZytFsfghDE31Po/JP8aDRlzDPCH6OJZIheXkL6rslWBwqP76xC6KFd94Twdn5k3pZea6uKK0
vALA8HNQQm64u5RYb932ZnXHxGe2UElc7Ln1jmjOwVJZcgp+HG/HwdC+upnwCXJG4Crz6tVNifcJ
07zz84mQk9tIya0+LADPAadYDDG1GK64cTTFLJkM8eAAmMphs6RrjMG58XNu5UMftnAH8dLhw8Z6
dhgRcTK5vmwxtqXjHyfXq63Ss1AHOcHPKCYBzTlyorMbWJhW+EdwK3Rd/Oz6AI3z42uMFhcsjl8H
AC8BmqZuGgc0uaCz4gKllhG6RRou/SOs7v0lcRp4MyDM3piyKxv7eL2WUTiSIIj0jV0bU4QvCxtA
MlNHxnM4TkI4Y/QRfbidwhP0Y3pqfeIHHEJHnoxMdeKg4rt76DXi0uvjKJIOQ8FQgWFtlbBEKY6+
fXOXRdKJ+tdAD0R34Cr4rf70bQ3+mfo4YZLccPweGbDwb7BjHlWkuoOIgHpcBYUJFYEwByGypISI
xsGLu2qwqRFqwIjrJLH++wfqlq9goXkpTlW5hBn+2o2iL/CPw/IjCSbjgzA98ANP4OKIAng/Kkos
bTciUj8NkuG5H2tgOwiRKEMwpQEVHZM0RSxCg7kNuATR+XeNCFP0NUBp4np5fCNYUuICJxWhAxno
FOktA1jWbKyCWD2SGkuPJ83aQ1qxi2SExNI4K3E/kWwwV/KFpp2YZP00el4U7FZAOgRyh7Dt2hTK
CzKosKGXRmJkA1fgKMb9IrhArIhwlf/T81gbRoZ8Gs5ImMc8ROQbAhd1y7mCrpkaBdpoUW4hMzQ8
bdkZrJhGMVStN6wixRGVcW0n+KcNlRcmWsCm6lZFggqWOUP0IvweOoxkGuVbZiyLAL7Zl8Izjp7g
ilEfEyqkGlFGCFUmoJ+sNnwE6xsck1Ar/qwbDGZvwQOLdUd4XHPspz/vfJ+cb7g82hV9spQxYsad
cTTPoFgREB04Gm9U5POQN4Y2Hq45i0S4tNBiIFWedmLp7iYILDh2oO/g0ghzPaeKO2gzzyqmpKew
afW31aQ+tPasJKoKnQFuBJnO6gcKEVbOoGd2cxDJKRZdR7ngfOk7Mj0+HQcfPch2GmZsmI/TE6pW
wroKKwpzSSAPiZM4p0OyO3Gq9L3je6LPvjZmUKs4PxyI59kHqyBoaTbNMHiPCaiH+esl1jOET8aJ
2qh4dF/CTeelvuIP4/xIjQaa0Y8vzMyDJSgsSGvbGuwQ6oeC4fpjE0YCAhnLYX0Cfwvf9JpyE9Pe
zX77JLKMjCUg6PO7dW7QHIzilNUPCVESAMOVQwSOcjLcOcm/XIhE2ibvyu4F+JUvOinqyvDbs0en
3knmgalExQjrzb0WfHsDuUbQsd1/OADrGXpmJJi818MN0dXHoVNmACmrc7fj0Q3KciaWJ1Kdf+bo
VLJaZ7QQhGVm4RSt5EnxGiPzaVDmkSTVs0UPhSEKKdAbSTefhQc3aad5D1zN/KlwvoqiGBwxrFyj
Ft+x2ScDU4Nltcl/b3mYzJ5CVYY9AEODJmR/snh+qnbcPl2sX/2+lct/n36QtxuaA/YQWA1qxG3D
kR8u7jNayAlFz9atdkmTGvUtPH7pYMkyqnP618zbN3owlT7EOTk5w85hx8pNjgFG4YO7wwRBcpP6
i25FJLzw3sVL3CK8yTDtDWwBFqcu+xp73BCaGZbu6V9XuMRLZVpT8kemD4GMhESSLrwX+5luDGxM
QXCxoBMq8wuO7PdK5/e/2AZA+jZP1WKaAXisjLO0GCx1P5t+B6w91P4BDXCMiI5F+Fopf6rdd3uh
67I0BcyHHAw5SHR2LyAftpiQmc1z0/nJz5QTuGycUVcP9fwfnNBF+Jw5u+tme2BTY0XcirFi6I4Q
acBdzLox6jQM32AVglVA187Qu6GcUjgui2z5+a1AGppsjLeQYQsTn4Y4dkmvM/+pXNh3eguu8g15
B0Gb6rSwiViCiv856VzCwo0jUTDR/JXegtZ0kmPD5/o7a0YBCVoDr/93H3g3pAiP5Wg6DKR1iwAA
cgtIiTWeJ4FAF1QF0TfkXWlb+HrM0xrIE4OB/XMTH6yl5KXbnxCXNThaa+fIH55QV9kUfOvpsr6y
YFF8IgqkMob43fBQLYcEZnwsaZ1x4r3aH53G0M+BB4q/gK2cf5e0nc6pHnuTLLlGLCUdqspuD292
coG7tEQ9hIavYs1+rcoFqWyEdjPlzBCTHMExE0RGoeb1eFYLeAW76Njl+dbvQSW1DK8DSExULfFx
X3VLzexPlIqisBoKLaXY/obfaFIEmOMboH/juW87E+6IqLUa32+DIgHEiDCTPxaDYpZiiQLywyjM
MWX3MtuzTkgpIgH74RCWEDELYUrXYNGRx2CpS4CvlkJu3beOXD+Mr9zbnQnCj4KAs8ExX7CYApQ4
o/kzQDlQTcVnQkTo17qTTI5XAuZgYNFjxYDDO0fMcEWlwFxEVglHXaya8ZBOcZYP3SoT7HQkARst
Ycbzpy5S7NqH9z1QBSK+hIr0YzFdab9x+VcfqoGFTb+Yk7lAEocwXYtPMbU5AhkHtJYusPtmAEqE
Xhu+2C4xN4BO9Ri0zLwMtdP3UpBOhJRwm1s/C8QC+7cQ98OHc+orMANu/sAQZhnIVxPmIU5uJEMU
WfpsDvP7Eab2/Fy0/4SWzblnPZD+QBnz57f4Yw+RHwqVBJYv0IrhMABnEtGccd8fACRLJuDKB4dI
SgSX2KcGxO81nYujypPGRAHbtF1N0ov0hoQmV/jhpjrODjJuvJQ4pnyOF6y3lEh5w0aGLO/vuiHo
bkLi3DJZEe1J8hZT8LznB/3AU/8glB2ic7YSDxR4DzE5Vh8d9QqpmQs+6iazyhl570nHw/lwbiIL
sZJFqmGFm5RBbqi4PQIZ4CQZpe7kLuObgQUnXc8fET7NVs/ctIFRc6QNQkC8FPpRRP3SQ+P8bMCr
jrMSMz63VcXoQhnmtvawR1gQ1FWL8qjpk3bbnZoTphj/eqH4KyQ0gDT8HlY4C1sV7pmewQtQ0I5S
QUParWaQfinIGD4kbUn3JWmEn2N5E5nBNTfghtVbxflHOsEsJXluS4Hg5OP2Nz8CPm7OcI39/QcE
h/99rBzy6ZtsHZlPH+R0AFxsFWs45KkyK33nY3Ixd1d6UDiVMI/oAQvFcE1HJP1zH26fkadl7h1A
n+XuZ4DW13Nq1g7SAYo6HQ/sHw1/xRow/sHMTX8VsGdc2XmkucQ7c1d+15xRP6wiQgMnYmSRk4Q3
e2CR0JVyKiVWhyJgPg9UX/bVhizynzanZKZ3FzfrmEGDU1B9Bk7vjh/FOEeSgeywsHQACthiUpOO
HO/TWTaNoQ2Xr+VgW1hnkrYdAidkAP0XJyQOb+KVnRijLxx3AXOoMTAlhvAd4xmbWuKL6MbfGKRG
i97oPbm3uWMX6UxQe1dqQt1i9Qw+NPfhR2SzSejQ+SLqyN08NVHlklYMzlgjwEisgtNtjG3llE/2
c7SU2LImpLXARBZuGrzIgLLwgCKr7u+IKOVqRBQ/OjmZc9ASYNUAPmjqKsSNmJ5jtmanJKbrPom8
T4A6eAHj4XH4qE1t+rEJgyKWFOUH2neyjm7ucGRnyBzvF4R41hEXlquihlgBR+g+vZVu47/Ma5g5
5Km7A/O+B951tal8Qgy3FMV3urBQIDLmRCIkyXnQRHcrRTvSkZRzjRD5GtyWgWRd/oRVAtGzkwdI
Wo6kjrn5jBgNHCUodPmewbie1stqnqZWB8vduTVvk1V5Ivf9x8gsIYMSA+AOFSurVDCEUZech/cm
Tc0BDHQkCy2JeMAg0FcSCC07A5s/KBFxP/2xvk4N9x53hxEyN+5Ar796I2iZfv7qZR0rY3EQC+TD
Z9og5w1BucsVXLyHq2SucyKIawsk6kBpTEzXywrG2SR7YIKvDGjr/D1WYRWBUd531ziLrhMSCJfX
P4jPSNe998sulhpODODTEbTtvBc84+vufeDHf4yP35AWHRPwtYyw00N3k8UQ0fXxeFqk44JU1hYJ
YocyegL0u4SL2zgA6CIpTBByiVqU4VgVwQR4ruLyEWhSCEn4s0fAIMTorFVQzNT5LN/z7ieSnWXU
O0TkbMiwmzUhgYkU/PB2GwKRgFiYYhb4U/La8lTFYrXFtl8TmwNt/aZv0+xlhLajmR1M1LPWGem2
9uEZGruw6GqxOjNlKTkhh45VIrFTNKmV87mkFDPZH2GKxrRPwUqNzxAnLg4zqJ/ESjA/cXjYdivC
pJ9vvyNYtPMJ9UuBlpmQmWt6Zv9cqx6/MarsAx4zi8h6k+BvMIyOOD/+5mDT8kzjjpnyqvkld7QW
/JKhqCBKiFjrmT2qXSTriR79MADJWdfLAmrRef0cvot9xejO9wE9YsT4PewvjkLe+3ufnvRjMi5y
ETw4OrdLfcPrvZ6+/vfpaOjDSfNVzCEbLyjpHGX2pMVM9Jl+lxWdZplLx3mhubIJHYDh5csJHMj4
9CWqvZAsCZrez+dcQXHTke083DxB+pyE9gRGwBm3USyk0ykZYYrT+rL5nHwmatCiv1ZOnUl/hrW6
EQeFV7QGPJXDwfROUsMscZhuuat2la1sZTdHkvQYGpxveB31to/1C8IfRvSQnEbih3UXfaG5hOs5
BzhTptBle/o6r4GhGM/wlC5B9j7bxr4Zq+jrPC53n0hsifXkoE+lU31S96kIf6tb4+3l48R7f2lL
UpBen7QZ2LaE52rSh5dEXmHKMznsz+7IXslSsKCJ10DO+dcoL4DrT9pYsUkPrTZ2H5dRSMMHCWNH
gGImNW4p2pbJ9TjKMMBwaz2Q8sKKVnRvu5I/WtXYNhtvoJocPhsbfFLNsV4goWAGpjMouoYJaAm8
MO5nplz2hcocKcHvaz02LHlPuoo9hSA3riIagCxCHUPKj2jZ4JtasvWcO/DdnPA2nsS3WX7tJwLL
wpSWfGDlkPhXQ8I22qFp0ce9ANUgz2FvRv9FodqvWF4PvZLJ0OD5ZK3o8QDPNTACQvnWPVdzm4Da
VqNyb/unRX1WgCLPWNHRjL4LfQdNs2AibH66KUCYh2h/JrIAf3m5ufZYCwSR95gRhBldY/QcH5Ty
GZ1XJQ/fVjbl1WCMCxTDpLAyUyi3q4mo5R2fpTE+bRIEUNKtevDHu2rV2z1W+Rl7lOC4cGUGGBc8
MgdYe4NshdISIj5mtCLdOcyY0lJq8kZWs6uc+5oUxvuMF4iYFV0m7GFxvLHuEU0w8kXaOCGonu58
uQp4JzEUMhAeiap075Y+J4cPuspm1iSElxMn1UyEeDDfVV0w2hHz3PN5kvG7QvJg0XR1cidSK1Km
yAlw0KHR2F96ENmIshYtDzTMETLQlPjbFywtJU+83mpLL8CCGcztuYs/nv0JgB9iga9NbgfltixS
yHeWjH5WvoUqJrCmDkjHIHEPX6Fw7Emz27Li/ZCWt8L4IvoQYc1XNQRgz1cI40+R7l6GHlsKadPj
PKS/HDdvFuLep+0clgt3moYueMRlESwgka+sjcUG95CHz98DrzFWqdXOkEASWQAruXzZ+r54m+B8
3dSifXaNbo8/QPcO9ImuG8f6EpIXA89CWPzRiPOAzoZUaYAziMhLaG90zWBAofRl/vqdfiesBWQk
JvvxRTZnOKfA2lRE9zrafMnla38ksk6JY4zE8YApd0ji0s2tnGaLWDefZJM3BxHipakBRQGC9d3d
y1bitgjF1yqxWSLz+7eD+jWg0Hm9Nso7lNAXEgrj/oIBF9DMa8cdLlucxZiZwPHs9EATuXlhNqb0
FRnnNNkDgoiIlcqZIU/DUMZbCEgKIt8EyFUMNvch9fL3Q5aE1KogSYa1/ZoIE3vNouP8W1gpXX7g
yiL6JslPP6aW0pa5LVhqUprrrFodlygLmMoHb0qNLf5JP3Nyia4XSTMpShncLyWTDqlTidfTLz1O
NcKHDgdbMNqrJqjujxAX9FcEe3GYBaei9YKsLwTelAzqqA1MttcBwDzgFQxOJ7qQ6BfTqNtV+UAQ
jC3bCUcEDK22ctLcekI29VIGdycWH2s9O3Pl6h7htTlc0stPcHEP0Pk6IxdYRmwMGlRhbuxyDxEZ
lmK2Ip8LzAPzDoUeilyFzWPFK8O/Rk41pREkC7zoc8nDzL5vJRFyGwDHUDX0nDBpOTem5x4jmx5R
MImGGE8N97WQBX8Ie+QWKeyQZgBLN/dXY8k5yCVHntNfJ8C395KKBbSNrPEuWcsh8UqKZv7hPgSc
hUcF5p51huWAFT8QWwxDThnbPWg8ICXQibFPqb59IdLWPHncrsjVNj8RhanA0YC0nGSZfYHNuKef
FCiSr+92ik04fY/UixvpTaI2DQczMP6XArEDHLuAxVjUeyKAJN+W2/oL1Q3lZPAJd80YEJkgKZw0
kwY5hkjpQAbRG1eAvmS1YuPl5RBS9XQfn4AGm/YWfL7m9YYDuOC9jOwOAqnh9Ibwe4BSprBkHIqv
ccZzjKncVS0NTOVqk5TpdsCi/uMmghQALuwqKu2d7kHKB19nVXuLA0OzuWgtzKsk59J17+ruWixm
F81ayXxGybgeX8jLNZVxRGGErUTQAegHqPcF4EtR91J9BRJOvs8xw7iNbL2HZZY1lbwTzh8tec20
oqDDfIgNaIBOZocmrtnrG+U4srKQV/b7w1/HAfm3+3eExNz9A4t+RsIsQ/23CAbLJ3eErCtyxnGa
IFdQSGvwCpBNkvJYlcg14hj3DbopfKuLmxrHX4/IBTABAWeCdd2j8BGD+8E61hFAjQdRTZ8cYiyq
B9flAhUbAY0kHYwfR0L9nKfH+ZDUc7SQvV8EXvJZZzH2DnDHu4Qk1yWCSwZvA54p/WE/UBQHSggv
Q58aJXwLf8SPCJnGFR9qcnwuunM5KxZ48NC2AdCK0pnUAtb1iD2Z8jiEBSciVK5LCv7GXF9uqJ5s
k6LFPQU+yyWoD5wtaC0HCSZwwO0cIlL894RoqEu2Q5Q0xCfNounjJBM6bDCc67j7G6wJ7yecqADE
GrPd4YYAB2Z34VQo8Vyy5mchrNExW+EGIBz3GzzXOOvinp/vaTMbaxPGasguX0ir2J9W8omwJSwe
LPbNluWfQ1rmc0jhEkvBs6DIB8aCfc30yVdeqls0cNshgrvCxU0S827oYxBC9y+hdne3wkYBtA9U
IgKRc647ZBeTAWvuzWGcisgRM5H2rbS54mt7xZdTwTmWR4S0+M4eU2wob7dDEYLirvKokiXMjEcS
LJ2p6OFAU1lSqLL18tIkzVLwLJ1u1H3sEvfFmYUez/v+lbtS322KMH1HFXXK+MBZbWpRLcOjLCJ2
oc1E8JcStSyNEFVYAq+LER91F+v7rRRIUtgVISbaOf6vx05j6bQyC3ECqmUO+TC8C34ClE4Zd5PP
ejS9Me/O8N4hg9OIws5sTugbDngSZ0nJyeZYpU3dE35yMCUHAzK+NjInmOs1wk3wPXOHSzysNUY9
vouQwhaJ1dVaw97x/OvAQ4yMNgcWcy62am16/IQ4G+g4Mn3ygMcEgFtPlyAzi8jkCXUMZzT00RNd
PKpOeB4vc5DMp6hiO//XgBx6j7hPWubIfR7uKB2JaP46PYj7fMw7f+PIYuuEi4Mu4D59mNiRgG1g
uOkSYW9oLZVJ+Gsq/PdT0ACgXW1rNeypPJ9QkExjXTbnecYaBV2gwiEgj03sbqtrJnusOuWbEjz0
XIWvmYH8wYJwcv06mM5Lxe5rPoQEsQpt6Txbi1+uLUjgPfHjOjzBGKpIY4THq1xEF32LzRoqg+fr
9wkwnac/jsZW+wtHhNKSCsmiw3qPwEA2R1iANDbYYMgi+bHhOxiCRqAfCEAD/rxWHHIqWpWCSMEu
QgT+dqNY7F8NpeR24ZFmYYuXSQRoS3oFe0ChGiwWyao6YdGhyA3q4blGFYuRvwKegals85gR5X65
pfP+VJpBqnRwt0ML29Q7te9kApdzqk01s6IdcCt3kbxs4Ukwqo0s/E59DJUAVJMHNNpwX51AKDkO
Ehq4wPTE+nrHyVA7pBw9CcwwswlCvDm4Cljpv0Q72peQR4QP6jQZyp+Lxr3QEu1ikd5xLxry9lqS
CH7fSFF/igEbiFdojj+rBpFiPmkZYXFeCW0YBpAJA/zIo/oDfcNIREcwRz9IQtfd5MwGT6VJigsI
hROJFgWm9nTDi6cbrCAHazCjulSEvpAZJBkkKqE006nAuZF+hbeG6yT4aD4lh5ShLh7goNwCYV55
rx5xTvDjIkw62Yu09gG/z6LOqHLE6kZKSDkKpD1oqLxU4fAY4cP6CIawowsDz9kwapmmeW1kfyJ4
9/nNvVhkPL4uwmaXrUjFUZfNdUxT3nWdn0pLCfJJTnBc42xlPhTWYsZ/HkLGAVs4vTUjW/6YWJKQ
8HkxnUZ4DZiukCrizGPjZ6JRt+j1OFuQM8Rz/hzjT2sZQBmtibxlFsocLYLWtUFKUYZ+cWeRSzl9
uE9eoigtA7HIjhzbDIxRJKO9+06fIUieivWiH//iIjGZSrqe2+0acmwn7OXlc8qX3qxrtJWQD/an
LdELyPSSEYBkM4yfSKrgxuLjLFtjXJFsgYj1ZQEi892cdfi46FHTriI0Ib+OwYAfWAiIIjnej0NS
UTCacJIBRxtOOIDxM7ioolod/afydulp0hk99DUlJ/eNIlFhKm7Q58sSSS2Nf9ed+h4OofT+xZdl
bkoMDIEtOuRGQUN4x9ovuq9+IjKPNUTAe+QqkXAu7DzcWWJ/VWNCEGatR3Tba6xH7L2stHjP/99z
+/HL7hwR6MfybkKEj2DEINdDoicBJ3E88MDs6HVDycg7GPnEL/HVDT68xKTIQDnSdUtTOwwr9QZq
xDl04LE8hrpx0Dozo6YYytGS7Zz4SeEF4L2xPuFSw5zppfRL4dHlFgiAW1jhb7jnvstXTAMnUf70
NTNacxpzHhx9+ZzJP6KShDJj7lCPwZ/56C3M9yJTBVHBkDgdHOhkSJSsVgIAQCX6PKbOYEMkE0ZG
2A6DKg0HXRFnfjosBsQIKGOixtBFefJCnLzfq5TSEKvpAmKnCL3bfRnni82PsD6iKOwDMA4hvEjF
fyjcsNvR+sxzvMsuGFSmiiMfEkPaUjJd2u/xaKVCK/CfIDawoyYoU0TcuCt8FAfF+2LOc7HlcXpA
XeQPuTwkS9AKz66m0xiSEdtH7g8VW8BieaChP7I7e3N3JyTiH/8VjXPO4OzzXoF3ZDKBMY/zO3zs
G5cYHOLyizEhXPCQnP54j5budfs3UL+KcyB8nwsYKsC4espIdru7t4HDTk+oGHFzIW5P1pCAMxA+
LPDLIaaJLFCO+Zm/g6AFIEOEYXHdKvw1xFkRb7dhYXmfmFUFoc1ZZouQ5ABTr4fQ2l55eky6qUg7
pniO4etfyw8My3y0pDECLz1G+4xKHxb+kaegKvfy7W/XEUf2PvE0uzT+RfxuJCbIvnC8o+7tLXPI
pfsGw+FYpCvwVIhBmDzX7eeg8EExLGZLxf3LQxFYxqZ0gnHmKIZcmOwAHj+SAcIBfUXpWprBa225
myz6AInsaG0qwDB/w9i//bdf5CReidghknI+C9lUA32EpgKQuxfo0PPbkZsN3FdDTpAK/PQCbZm2
dLYzVYZfNOiU1XHTastbePliGpNALvNZt1ImCIpssMIJpq2OI8LpvqzWZIDhN7vNMcLyeX+Qvg4d
YRWiPRfLLzIFA3PNIwA/htuQSJAMi+kVy+y4Jl1FGTfh568Pjt0um/17pgMCb6g9h/mJ48Z7FYgt
ZVYkRkmIJmlbEQ9PSODNVPDVHj9Oux1lZrVuJx+a52DgHh7k/6LjBs0N3StHJuAaWRo6zWoENKgk
+rAeAAVtBoBlfDisyAzGQj4EeUOKB+po1lRxgid+kmMf3u4Z/nGv87/rd0wRmrO82tgaKLTNLNWY
SQYRYuVsIdL/6EYwCRxGk3zh2EjtBIEmgwNnOxudJMn3PaPmW0mmQFtqZgFNSiS+cCeALjBjXNfN
KeXMj0Mas+1AWFOYaJ9rwBRCd5i70gGYpMM98+J8k/3BLDLZPT7+aGQUhzqCb0+YpuEb+a75XSbt
TBZh6IOPA3kGbV4+zXT8jh8xydj73/j4JeZApjjuaRVC6MbrvkocSV4IybGGkjMj+jfYCclusgXB
R68CLS24QrbwP/hhrYolKzGaBtY8t267ChxQeH1/funflogafkT9PJAlQJU7vwkncgLW7J//2jfY
jdwa26rGVn2EzD8p2NcIdh9CXpHhQNxBDMTzBPTSdropppcKUULqcRJj479DRT+o7nrZgrckdnV8
pBp4mh7+zerivNPSM/EmJCq6plyLd6x5nCftpoDsY3v7zr7me9nfJuH1kMWpkEfpAbzke9dAB5CA
sUmw6ViEIJvJEmYvwxkTXF0ZKMwXWghpEIxO2Z9y4dQm5LaJX3EUemPtfSye7pekSNoTOAi5D0tF
FJZP04C/FGNwxZ4n/Lo3vvIjYxOByG/DHeEIBVs2Ra7F2z8lrtMKZTQB7EJaDVeozbFqDDhKLtGW
kqSM6eaYzAbmXAcpZ4A+wK+k2IpZQ5wPxqMXqRAol4QmrY/ahaa66M1VAX6Pels+L05dfeu2uAYU
XZBkxVdurADzAueJAFT4XEiogJQV14X2B0fbUBwOFEmiDt60jqi4jpGVDO3EhUt3aUWla+c5R7KA
4kOyOSfySeFS26tecSet6o7by9om9uOF2UCOCRfDAVOET1KxWlKiCI/E4Dt90cFLRAqM/W/7r+62
5MTMrYn0pi5MHZd4NEI3QkixHhBcMhERw/btbxjc51jmxNxW/amTzyykFYlMSQF0MMI0cPuNBQXA
etgbawvClLjIHv0/3ojRgUhtG/Mj0AIRetPr+DHFdyEqMnxUKuQ2Y6WzKdDAgpiZ5L6wbxFCKWI4
SC4ccZDvI3NHvzS5ev3JnZdFBULzN9rePVR30JS4nLTp4KJu0UO1PFXk25LYJAW0bkTVlOfm7+2X
9BIS2IKGQzLXDIMMXKDLgFjoPziC69aQcA0PHpz4hw5coeGRGoYMyXs0WxDcCxAPwiEFzsFrY+Mh
v5BtEb5PSCdtVEZJgNzkGegxj6qxxyFuq07h/u6owvsQyuRlmwxEvnIYnuGw6ewJGxRSlCK9kYuC
vjzPSOirze1nkZyLOv/8PPciIfj3WJczWHQSTVkqUGL8KetminyX07T3DBAjc+uQKh6gU3ZbV/Zw
j8Nhf9zPHAhz043b8E1IBUashqeScgV2GltctI5KeNzrXzt36lVvg4KFpSHqb0enZvJEXohvSzWO
9Qw4EShiycOLaGQqpKApkvk5JxzUl1jQBtRRzFq633jyEwufweR7EsQ/XXSk2qTszcdKMirMuDfm
NVoorjPecYpkkGaacjPkBwHUIhmacsXwPho5XgcC/5vNMK422vx2HPj89LgXkktiAgrjU0D5RX9b
2AB9CHcxEoZwgPprjEpI3Gf9yTV4nUn1fwrhjc0VfLnvBcr8xyIN7m7JjEIXMhoCJX5uUWi5On+0
6eVAALq1SUFWjUqnL+HMZ2ETGYfdZJXGFJom08c8Je1fml59zYVKauwmSD4Wi8l7g7N2+jgJJLUN
2JWJVyGZ4N/ylC2GMSTutAHXXnaYg79okeDzULjNST5AnTckrwHpOEvfy1Rqi5aWz0yyH0vSiqAh
OeNkT3IERuMXnmTEs9iajJaECJ7vxzRzTsAyTmHd/RjBlYuYwtTmjGcGLTFLzseuZrNo+QBoZuX+
hsb/tWBgJfjcXI569pvpsw9WYCWLLsDJZidxEX4RUOjgNSycJNsKOapQr9VutqviO4YFidMtN/X5
54kmydOHtlwjXd59rAm27t9dEkPMJTJqjnspYgqWbYElUh2DCY//kcbQi/BdkvdAB+pC84jFZ91j
K+4s+ofMzms5fpyHFuhxcBtPCBrAUt6LTski1nBMzuJRWDsjZOw43ICWmFOct0FEUCgdUxKjHjba
SEh7afp1DshxfBwul0kyLQ9aFpIjhfYqSlDCkYVIKS68PIYPZit+1wNHo/HZfjGVGyUxbtvHJRPJ
1+OPkyxVxnVB+ZaX9vS+vC98pPJMdXHl2VHizUtW/M7DH44vQ7LK2XNRBqRHWY81zGzicXXWvyDx
vrRPXWPNxmAIMfohTqJzk+Wb2Mkj2xDGjwpi6mf1YKt3eLmxEOD2x2UkHiSkR63xY8BGfIkIi1hH
xMi1ldIj8nUVYp6poUGZU1sdha7VuEDMw3KDlpqVDvPV3WowRcuOQtPFyGk5M7PbYj/eyLyQ/ZeY
elzoewnxA40cdRfeZVEHU+H4eo5/RPtjanbUxE/yDY7jURP08c4hYKzocES32ZhVK5OZeGCj0qVp
NzyjYOzriMas4hreENDhW6BGmJQz3VO0cQo+SHPY53TrTVHkqWXIaEW4kgKwgTS4DMVKpZ4IGmOE
WrPC35aAkQzlwNws+4h2dTiY0bTHJnH1H8p8OOMU4AznyPrjBxrsavZ0SJOdERLbnGFW2QWJWb9B
slYDJxNxtHQwehWmPDaIkxxzoASxNzEXIpjro5ABZJNPzfY9Kbf/cu7Y7WHu3tv0Iseoco3C3YsB
DEcPEVyoPmdooNhP/P7xM6t8XjFRf5Hm/DgRQ62R1MVGfw8TH/6OzkUQ1w5XBISeFn88zkfMPD9i
GJM9KFiVEvGqzCn426ZMcWN1mp+oZzvWx6qmNsPCMTn5EtLJe7iLMk7it2WNzUg0GYMy4IIg1Tm1
R1AxbiOGvCOwAjWRBLKTgsr8velznJIX7YwIralEqiDpPxnbRPAqjRvB83jhuPnmdIdDJH9FfyRM
NxHAvfg6HfA20RTN0IIfXnH2NBAH9mIOYxz/CQha9eLHrEVvN3CZjJiIUbb/Q8VysraIdJoDfb4V
mw9TZN3CdJCMA1hndg43AGlOfoVVCqMCKxsJH/vR1SqZEuHHe1A3QPaE6K1Umn/E2f8/lu5rOZEk
CwPwExGBN7fYwjsJIW4ISQgrvOfp98uejZid7eluYaqyMs/5z29OjVMN4yWwJQ+aP9k+TVMBRYkK
TOrM5FpZt/BRhQHcSyKsIJ78xYJ91fkrNc6pT+7IuGGgemUihM5o4XApbvK543+c6f7D5cJ4gVda
TQN4OTF1ZExWyjeHKvlrwDnhPBBHk/d7tBVeCR2viuNOP0BG5kV7pKTD6OT8qu0Ggd8SLAdtULUn
U8TmrvaiknDGAGCmg+T3k1NlkIzgIvQLv9vuX3v37m49nGwYAfVML3h8PivZ0m54//VcFXN6yipF
yCg3xP2SqnrqZRtItKvi2FwbVgfpUU1mB7F6vnOMjupB6Oy9NE830x/3YEBaHvX7ElSKme/JFbVy
adY87QvSoSdfI+7UCBmLhPghRMNQ4qqMs+/HjYcKcgHMbU0ojm32CmPbtU2syeVg/GsDiyPbqQ9L
j8YDk663qhGKNeO9S+NHaVrZMic7v18Edr5q98kjVRYU3FVJXNm49M/tzaOkJsAQj42vHVZ+xblA
MOBHFnqJw/glwFr9a4IxvvESyvDJeTnnC5UjorwDJM7SIOn5bN8igkeFQK6262x7zzcmKKWc4LLY
KDPIDdQN+WDyFW3faQJvTRU4KrawKyZewc/LZEL7LyiTZunKGU6pXOie0faeoUeVxLbC7j6akm6j
aeN2qdw4FukM4+YrX8dOtuF52nQeLQnNHa3pLGnXknNby1WTv5feNjpOhIQ0/t7uPq3s71py5B2f
QsPO0WZXWeOoYS9x5j1X/SJ9f38tas9NtDQ+2+I1D5KcipBwEH5kL8JrdbZBclUOzPdS7tjfbsua
6KvILnbZ69ZNdtKrFNrqfO2cqSa0ZzS9Q5urwUTm3jQPWu8/n6+ocKklTmPObXCCXHQWZMcs81UX
0wXx33kAzhX/ThkbCG3fQrPK/q2jNttN7prHV5R5Gbawkdl1c+fG6zQOUwV7uhHFtcTvFnKfXEc7
3MZ4LYHC9uiw93aDJB55tnEuezecmiTLtv3HmW/3nbwy1dwOUW5XRuyYKPUTK2bzIXGjjx7gW3Ve
gicATAr9Y/1cXzf30C/kj3fMhOGzluw8upp9w3MgpcOkd2rcgvePwX8kJZcfwYilGFiJC/6HuU9d
FczgF9g1nm2qIX3W7qEuwGcIYNOxeRk/xvvRCanEXANEn0bkoPqKDQtDaYflOTpTGdzetgD+Ncl/
s+x8PTsWSmEIZkG3FoNgMGtasq6/qnE/wv2pprOVA2qqE4X5FY1uFFCOVPdRNg83nQ5ORMaL0TGi
TqqG8j1T7e66W9KWy/gyDsMxSFyhF4gHpw7srLzocpuOnsadiR6U+b/pmtiAVI8WX0ZS2FMQhDxa
3LSB2wNoqGomVpOvVXEFOX8tvg37AGt5T97O8C38XuCJSIesHD4zHGTzqeAE1dhUCs1F83o23FtV
0PIV38fytJ6KTtwpvk9diUYMumY7l3bluKR+aqYiM+BKlkTvUs6M9/LWlDPtRfEtQR2yRNGoZky+
tH2XoUxMBwNnUDPVfyqP7Nx2nG2c6gCKSIT9B4euicbuMT611r1d725xj7Mjpj1B+WjeMm5TgxAg
ioPsnepXb8sCkpnpU1b2niMMdyGMZieyyTVMaKSLz9c2Xx4rjfqyd/8iCm28frAcVnNbfo7Dd666
/ic0JCf73X8zwOORL3vB/OjMquCp0/lQ17glb8laQZDQvzFFL/B0Lf5X6T5ihFKSfIrCOk/LpBIG
1N2LljDWzw+u39cPobqP4g4ZJNnJtoMBsNSEQCs+VY+87JxWHGRZj6taKHEaqeEetLoWRMWrrpfo
TZ2PqdI8WH0eysR1wkT7YQ0F422GeFgjnFRDi150TmCYWdmJ0mK4B51I1AOB6/rW5Umw9c2FBJbz
tn77xDNGk1AeJSeL0c2UhtjTmj2B3e6+9HG46R50D3y/wRmVHNP3QIQXIIH/PNwiL7URl0tSyUyi
sn0AWDsxy3YyKiVniqlFqhxrLuuxYZJbZ/59M3/2R+m2+Uq2skadXvdf5sPBvP+vNAdjYm1wQEuV
d1iJVfQwdzDdGMdrBAOBAyM+zLCx6naFO5wEf3HK9u3hPx1mpKx5WU1j9b95QNR7Z7adIXQv79gz
t8cAD6m4h5Buhx1zqxo8t+79LN9M3m+1eCfFfXeeoSp6KXUkekThdA6EhDVwxBzaBOxRTtKyhFmE
hz2rbFFX1DN1UEmIMkkOpr+uXCVRvdShi8tPBTcmKgu9uo2S218Jb99AA35vc/2nZAhf2Hi18le7
FoXTjpq32lr9MD+ipzDILKu7TBCNxsu3kNeMP0akOKJ8eQvTSYC2wz/p+oBzeN0iSRQnD89VoPbb
aALp7J+3djwC+scjxnptpkTGcK5+PTjYOiWqN3SRcH2Erdcf0LWL8Z9N9MCoPqSojTBfTAzeZdNr
xHBtaooZ06hN+c/cJx5dh0lxGaYZA3tOcO3lN0JGETPxzP0b75t/Wsg3yb8hWcsgnBOiZyOY9GMZ
hkjtFTtKqjR7/FHc04V1OVkklEWnVIKXIYCEYeNmcm0nit941Vd2u5akhGt/FAoDSvvGqqioZres
X7d5QY+RipL9xZe0uAAkSWOQtJtUH54r8zsGwj0KDOgLyt1snjSJwnpij41SgxwVPp35UhhDYa15
XpY1OWSr+stYePHlQF7E639v6fnVFt8qjI+dRTNup6NvRIxY/gAUZ5f6dXDp3gDCrKrV2p8pOpfA
4GNpC2pcNIk9xK5yt0pEq0aiuYWa+SqK9HTQOltkjgkRoLFSWL1428UA2ZwY2OaaD0UcrhG0rTA4
VDbGpybrQatXind36xIK7q1BK1f83dRu36t2vn6uQaYQhx+hvuON8HEkV7enR5vfLCFpvh4Ivgqg
9rTHLuFvuO+/nL/wRtD9vYKLlm9QXP3NFKL7RfHUJc/6CkrYw5C1mX33VX2Nk33TlYHBi4CYdyN6
j+bud90OSXPrX7tQszDD/zlLFky244PtBzmThBqbzcV1NjNyrQtR6MMWFQi1nqhtiB7jP5ANiVCp
nliNmrp98PyNFf8s/6XnP93nzUtflm6IaS3u37vmnbUJMQp9FdVzl8S4lYJ8vpy9JqjdENee7RuO
m5vTFMdwcDAsx6NFGSuApW9uFuaO+VpwKabkZjW8LtE6wwmvzTAitcXQOKClHAQ0hanqBO28v2kU
vnVVGFoyj3yJwix4G2V8V4vdNuPUgEQ6NAS0HFqr8m1fNcTO4y/kxP9M381tFXzVMHluBwYp38vy
2AxreHi/f+OcNTBXJS++BLZphoNXZCNTHO2rOuFnxEk2nBa4ou9YKoNlPbDH2ggpxDhKH0l2maov
0wrRGMEKdesQ8Tc337uf0BqYi71N1R7hJqD2Va7dsPADlRQO7G43cnYsd7RjxO7PecFl5vGyqa3b
K8ihieBkglHols89+au4WKcxrycgjKZjE10QJ0RJC5dA24LXT2v6yUJPzkoIPMAiTE5UiDZGx+CH
ijBTv2DrpcIEPuGz5o10Y6XXr9mnZAJkkbHwdG3qkkux56HMe8Bzcaub6cw38wON9bNNfdyhv+KI
YR0vNyUhpdw8Jv9YtvzzHYE/WRTuAO564Nrhrx56r+Km9p2cP3kDnuyhPn+sKh3jNUwNF9+jQ0AC
9x1h2d/0GcWJO8sEKW+kot6zQyguH7SDh94msNXi/6ZBTMSRYR/VxcAFbCUb+xF5Ue/R41b+g2F2
ot9L1g6KoJOhseDjUG4i/bIQsY5wjROorXb104w4xV47Tw5UxhBEgEYtFgXIu2xB4jP5Sy+BB/bp
WGBp99ADwx5HrBo4ZivNZSI4R+s6HSJx7lxXfDVbFhGmp9GDTSrL1pwp4pzasPT7lgLRZ1qXGRu5
VXGxKApOzTX/kqVJviZfc5wZGibI7PEPUlB3OyoMF7saYFlx5wU6hJdfAQXRlqrJOQq+sY0wXNXe
R4WweyTU3OL/gquAAqVwR2pV8ssiINY9AGQ9vPq/VXU7gXZdf/+6+Xra3IFvHBADBWDw9xNkpSGJ
JAZpQUEtZz/2wz1jXlIani1VpNx020yj7WLVlTRtv/vP3b9x/e43cH7JQNgnEi6a7DKaNW0oZ4fP
6hqRr5NRIPG1geVWcf4bl0q8CxYkC0nXd03+cbbQbG/RfnW2LeoN3kp32DHyJDbdeDs747yyDo+S
1EzLCH2K5e52aOqf/0iWxWHwnjGWBwkseGGcjcqXmG6LTr4GupAHdioLv+2unRT9AISoHof8o8Em
4ZGye3KYUv0HNvz9wwj7Z3YgiZknTYioCeSPkfB4ZXmX+OCytKoiIG/AZQjFRcp9OKXRJoJoLYXK
lddGYOLXFp2RfcjZHmu/KvqxIYo+PmwM9LKyCQE/xXoAHjmtFhrbt2Nv7+zf0xyRqNpMa/hzVf0l
ykAoPMNQuNDCD24sqHarWCsGLRRFOzRR1WbP1sKKodA1lDLuW79dbd5hL6bb95SF5ax0yoyXpenI
tKMumeNU7JoLvm3FUrhKDVciN1wMCt3M0Gi/NB5NB1MVddwnkS4TqyPN4Iilig21hubp2nTlrD3b
uWCqfMX2bPti56XuiBFlyBjohfwiNbzNXo6emfaHyMpyLhjkQbEsczSCHrhzE8W5uZPmh+4cHuB7
swuvog3VhHHUx4mgB0nUV1IQ4v2HMpK813fLQDdu5fGxuW4XZle5FK9uehBCohSyRmNaUXHk7+JG
VUPe/RrNp51zJGEKLyenp1M89HQi+UGc3lDuyJuUmEvn7KIC6Pkgwv1/BYl+JGbYYk/1gJxO3sRq
pMUMsunYmmUHF9T7KIusniGh3FZPtaynri3YRIX57l/JqBXrbNrbNtSlzKWFKw+34fJ78LreDI+R
s9j+fP/Yd59NnOZ1kecUeTSezXJCuqK3COBbQSZJ8NcPJ8VNZMwzou5thqd7TnujY5lcJ0+PcoLp
iw7N2r/qS5K8SwvdU7nvOZ3n3OJdbZb1BEz+arvGX9A3otCuRS879lAGxM3caosuzUdF9mi5n7b2
mG4ZlE1gMnptVCzZg6T2pW1p/3v6OBJpKP/4r1zKb107q4xMtyE5YcBMcm6QVJmYiwxCGtNNJ64I
xkplHRAYAerqSupz+cB+eL79NbDNixtnjwHjYZbR7Fue8YFEAPEKUXZOjNwPBUnGy7ioTQke/xqz
c+fYeQUSXIS4AmTGnCztHgJFGQNuqtg/Sblz3XwpmFjnAiyePCJa/JvN9gKGOJrwDCjtBwi/bydd
UBJhIZAupUQzsd5X5tmm1LmINnEKu933LhNpTJVsmylCFIzFE+UUN4Po1rObh8u4gPceL55vlYBT
WQFEv/io6eAKGDgJ/dao7/Mt37UXeHoqrUr7MjmS/PQTo2Fh9hSdMn0vmGOeWkDx4rMYf0u9B1Hh
9Ld/6ItVx+yHEj/JZSgXUC3G9xHc6zoyPA8U8b9G3Nlcuzdzbm60rIcYkuwIQ2CJAfIQL51VWLCz
UgKGJHjk/7yHwlJvLMrTd2u/equFhK5nbWuw4/2pLvXaWNsONcqWcXbCjwMt7g4aOPsbag2yfA8Q
K3RcVu42yFM8dNxxeGkUkhqx6l0yHWi5Ga797n0UHs5HuTm7SOFS0GHEm5cDWHSPD0xqPRygoUA5
g98LfwvYBxYfOZJSrENFHie6Q2qzO79MenoqNd6Bf7Xkx4xOzxaEDFyahVIrkJJwi6O58XQFtiOl
/h3Dq0aysuzHbNXqu8q9no0i5xnZsI5YfSSkq5z8BvnInwrsT3G8lWllpBWvofTnFNEHnBxguIkI
JpE0j9qNP6YDvZWpr393RrWVzChovdK1xFjsJNxMHni+bc8zyyiJGKQ51fMjGcjf6NtZ1u98j6Dz
5oDvpG9X7TZgIVfcmNI4yLMC6L6nlZCAmuOJqc3Mlg58EBvOkNZrngmWmzUpugDcnEpW4oxM+Doz
wO0MOtpbTyT3aQRmmK7l2+AmBjLkPbHMIFVN9xF2tzPc2+CxSfWPQhuvhVIsNFWr6NGyDi0U2+wt
en6cRMNrL6/A+NKtj7XFSPHYC5yrZ9enWJZu0E72FIge5UVtGkxNQBCmgdWUUzTetG+2l/+sAs/j
PaZjkFzNHe7HW+k8Q+qubbuboUsB6Th+xwfXhtgnwwIDBYTofE0ecnKwcARNO2h62y70v5Zn5jB9
z6OlyZHRls5f5cNn/P3v5ygnyiCFrBq4ZayhE/nErJIUmaofwbl4Q5Xc2zn6R9pF7PuTHB9CNFbD
GPjBftd6t48H9Ob9XF+INroWkaoBCwzbWGwnx7x+Let057PAHxS64NkdQgPDAmxsdeKutx799TO8
vUr/yJqy/vrvK3BsGzsN7TZK95N2usa2+H7sXc7FaZO0HI3i4vX21RgC3sFzMNqOzvMEpWSalXdg
cO6LbiULYGUQVskoHZ6rzKdKRo6xALbdW3Lr2PiHifAHlbnoMQ/pB7MliB4lXhI3XclfCa4XejGI
VJSh4qrGQ25LqiW2e+AsXr34b3K9uxXv+RIbhosSjKA4U02ZiKsAQ2MWTlQATH0RPSUx6hg6AuPi
SmUjAZgNguUn06snjo+iWDf5r2OTTBOdenaJtX4ESkQ8tRl5Q34BjW3EpiZ+5sCSwc3I0SdEzOdW
DXKDVzH3vqn57yFmRD3/yepGckFwFbmx/53O/r6Z9Gvi6696+AQXW1K8Zjp2MP24t7VK+ty/Yp2i
Kkwk2lukk5wG4/y1GXxj9kexj+u7zrVQek7MKSfPXzBBZ3EsvplClLhDfUwFFSwqSCjVY5vDc/Qz
DWTtBhuFcr7+IgdTzDS3EexHxgvbhgjrKSIZaebLhcq2RdNS+NY2veNkddk3hV0sIWWWbCmYY4FO
2T4v3y5jop7WCxQaVt7zW/FkXwPKp8hqdpA6+5LAVtzB3pb7wNu246oF3J4KjQVEX2ekh4Rwtk5m
cfZTLdGUL/qldmob3A1JxwW55QGlJnPw+/xg++2w/3SlEH6uo5Vvy1wJBkQhBZmDUKBzHt6+l9Vv
z9KudywyQBEbqPwSCMcfdXb/uvRSAigCuSgLdn98hoSsA0OWp06/mRZxobkJR1Iz5ShOcvHYAgmW
M11S97vwo2h6FNPRXB8CA9DhDJ3X40crdNiGC49NOW7PxKi9tRfA0VMN2IZUHWKSQs5RSFy7Nl9M
nYCW/mdEIcC1MAOh1jSzs9nkrzotnz4ynbeA6KFNGGCwVAEpC8yjU7aIrxV+QWAH/jxOVeoXvS52
WbgFAnvraUZzj+pk2zHHrkx9uamE0UuiaQpN6hl+8q/bHZ2bmlcCxn+2ZvCaVJfYNdsfrd9lGqWx
/O84HLGAnlNMlymn60EDjHM4wabXjQUGl0aytmhky9hJ+GQiwMV+BgO5OOwqK0uh5fN11tVtu9sM
AG7BLN9cN+ci+DrRqbvCE57i6Qp7P4d/mNacseG0WD+mTB63cATlyrIhVfxU08FWO2mTju7zOJNx
z6y1tDbdCe73oqm6rGVcsnDXtrhOYjjfqe2+Luz+T6xGUhA3T27/BCI6+vLcO9LkEPnO6ZfCORBY
fbXqvimVubTVAwlmNheejw6tuzrgHMl3SfWGKaMqV8Rbw5eNBml0SP0bngsc9Ura58kDXy6t55eM
Vp8CBN21QTUfXjsOG31j4VKvhmw+2yWK04Ueibld9RUt+tnPy8eN09Kixr+8uiynZEbIUZC0PEh8
3H9z0b4hQQWFY7gWKnCfpJqX7iugGN5bG63RnyrR2cOtuyH4vb4ZAB8rHAox0bKf2zaBbOlMpXau
bYNN6/ujuXp/caUNdmGVdB1yqR0q/32zQEABb+IQc8Omuexl/CDuD57uO+v5YiraKZwf5zJ7uPXn
35kjWalwKhe6+f7t59Vl0gjWrgTl86KzGEFLIR2oJLBHQMfubRHFZOc+queRUQw0hB7BkukzRuF2
El4GBuZINxzWn4T9Yfe26pzqoWG8yHlhE8QI/dLdl6ZVHIkKQdrnqbsc8nH5ZSvz/Yp6z/IvP9ko
U+G60V8yTF925Qi0N/oBLl3lQnCXYS4LeSkeQT2lfCvsgaxamnvgyJh+1TWVTINxKpuL828T2Kma
JXn7DjkHgcUYIklu0bp7ZHQTBe+vc/ECqkh93Dsp73GwoDziJstnjZxcRxMF0L30Lyc9zDAEWmBm
BcQZscy9+6YbbErFEdXT39aW3T3zWI9sQ2PBow61bzXBDeVvbxNHDDt14bBnTVhCPozyxbax4ap1
L2eYxa4Ya2XLu4/rJ7QiNSjES4XOShVmmM+M5sV7MCsnNYAYCHLULR+L1oO3bk1wjtf/zgTnbPy8
ezmNDIbLO3jjbIjgGxJQwkpwvrFCO8wRq96WAzlfn4X3QKg6V3dRiGvJl9P1Rd1cvv+z/V3ZoJih
9XKVTPtZDeQ0g9bir6Vf1D9V/jjaI9n6LWKDGlCOgU5cca88oqsozGN95njm/qvJacjvd5yp+uLR
7nvV/6viHvd8wwXzxcv3SVdm00O2iXKlG+8uERHBEl/U8xXkgbMeAPrWsojoN8Db/A1OdrrlWlgO
zmnW7/lZWj+tBUlgRl4anouLoKHT92sQYmhaz48Gyl9rgUwW5XvLYUj/yJVYckfJMW13fTFErjGl
ZiF+qMQYoJOrUJrFl2VBIl/MUlrLc3CbeRj7f4GN8j/JwE1LV27PUhyHc7Y1iWNYfi+ed6XEs/zs
vQYnQbqk4FOBtcVsGM1ejrXtvpXzMF2rqXwVOCZ58lcS0aJf4LbTfd2qG3if0NnJalFKsTA/l9gq
P042194Gya5VODbYPOYltv2RVojditaZ91y2trh3p9KhimKoHlzW25nN51Fm+uSk7HkgsmcomddV
bqd2CSqfsBPhlSZWGPHVODJQN2OgXr/274NrP/2+Hi90TxzKJ0hni+Z6nGptoy2FEg1NO2lzNLIY
TFel/CjO32Jw1iIRdP8rvWJlTp6w7Ul2FEsWk+9PdE4iQHTHVXmB2Pe2N3F4456beKPgTGli+5x1
Q2eLqYBXq1i7SQ8rLp7lA/q+gWgwrMuuQnRGbJwbt1PVRMt4u/jz++bD7sqiMG51r78APl6iAjAF
/vEsF1jcpsp+1Pvi4PYYcp16ibdE64gLZusY/H0eeoVqcnTgZx6gUiXaIJ4vXy+8UWq32/hv+X04
l/3OU+TI27UwTlyirLqYG9WXt1CgDJC0z+n+guGXmpoPhpdVUubLKc44/sikEobBRtfrZ94eqKO3
WnrEOGpGwWACj0F9+O9Vkg978gVx71xOvyrJkbfcwXNT34rZ2IeNR4Eq4fBQPYkkCKaYaCcZBIAB
iYNh1Kq82pW9YJ7VEW8y5gWNxL+Xx4LhvqgaqQc9diiu68vPR31JJsicceBidM6d/SC+KklQKXF8
RP7z2dZMLGwj9JqOobyqNEAAmwGEvccAVHX40PqkuN83eCBKth094BOqHIAIEtPhE9H6vS3AVfU4
NeJ3ncdm7OfBceDKHz5VXPmyl90nQnakEcQs+Qo+yOdBip+sgD8c/pJreDHc2BeV++PJuOAN9sXJ
ZrBobprurWmbBiBlWOsqEur5Q/BjddxWS2oDkMGjvCCZVTlrXzuTFAWXWpPJPDRwgZvl2zJxxOAv
1BKJ3l3xn8+XpKm4LkdXg1cqJbek021pkgJYe4oqk3+Wjg87/qP1HE0FdGa0wr1ACbHJKxvWPZL8
8B9hnpVjkhxmJ46HZKU65rlYGrfHQU+ebkwSXvLJsCjJfB2BSJ78xvYiqdQrIi9dd2Z30d8sXPdF
7frlO/j/tG8S7/hEPmZhWXnJAY9V5Pkl88FI8Znq+3dsfIx3r6+K+8gp+r4d5ufpZTsdq+yuDWWd
ovCI/MrQdba81dgI6LQ8UrFn8H/LxdqXTMXcYEku9VBUzNf4hNd4lFiW3Sc9W35OX+P5meqB0brl
lK7wDCuvZRDIMMSMteVy1pNG8nqCzSCoCAYA8D21GoGc+3Qvn7+8GuvH16YVPo8QKWUi1bWa0gji
bfd2/+dwUPjhrtvguldNSNhTex3eLNSOex0bb3l7/Sz5aefKR05gb5krh41Q6K9713jd6n/QTqxK
hPT7L/oYTqpnhqXT4p34kQQkJMte6veR3/HjqWvJBzuIvntbzrYDV8Io5Pwq+Wu+IgoXN9J8fznt
YsBsO4GQPyPUWMUj5DCTdg9j8vOPjaUWA0C2LfsuT21sphouDTukRK2A+q2fqY/z/cSYQ/PX4lE2
gPG9Y7koN23vEU2v8MLcONblq+N85YgLW0XAJTz0qB86yoj9aLL9Ch4K+MtMHsTpjvBjDoXa6Voj
GEHAeSZqqUsjGZwSeK/PjyNXLfOzOlf3ozgkBNXdjrispP6qujVNiaEac4SnsIt2joJcZlDHJVMQ
q+Fy5StOiiWnrV3UvP0fyaMG/FqDI8SE4BDxgwC8bCpI5XPmwH/BBZsbua+zGMgbm5/ydVxWBSSx
+9b18B6GuaK+L7V0psip4l4Ybo5+vLvKVPVt/jSJRmX09ERyjE58tvaf4U1P5Yvrcy8v990bLcM/
et3foualKP29BZ7c1AuSNWPO4zf+MxQm40/ue3h3y0czw02DvxYprcRDmd4N9yNGCY3QRED/9LS3
/WhBXcADm8KaSatglfTg5HuzFly9Yybhl+ta7+WFR458wNpC5GXVkGzd0oNE8jf+qqcpvn+8l28H
OnGhsq/6xpDx3oy/2jfQgRhl5mCrekEEjCyLQnHhJ/7sVljTdT1DADg66X5iGOx9/swwVu6DD86Q
hBTXuBEvWa/qlSbZmmPrOPIJDVJI6QLnZvF1xLfVnqHXoZGyDpj+0rnDLfNm4My0oiCwPdZt2eU1
N2CMt9pf7fD+1047zpidQJ0xUoJi6aW9mdZ0upUuaKy+n0u6JEsz/OHNxISjdmk3nsV+esIJZg+A
TTJ9YLCktuC2EmKo70YVrO5+su/Lto75GMmN7SPQbKS3LofE98WDZtlFGK9GhSj4HodhEkGqYdwg
XNexjtAqgrkTEfWPzdQQnFNmkooifYeeP+yIhPX7uQsUtlwD7+KeldLyajLhXWCuy1YfV1Z7tXtL
+1bhm41XXWOs+muIMuQKf9N1YbMkTdG0YHrvg4YfR6o3ejBbZwcPR+PZDs58tM3ePq9NQ8j8AP2v
NS2xmxwndR4KepdGedQIbCBI+H2E/NfKtifp0Z1k40VvxQKB0Ebflq8PrmioAcVwTFiGTgPyscq2
LQChc4hilQuIS6lzNqFhOYA/YrdpspWqo7cFDYfp/L14gCRpm7qHaizoOW2L9y8ngQ3JRmAv9bhe
s00PxiZRu6QrV9LfWMuSP0kPTlczufoe1Q23IV1d5Hj0erylTtRPKXECpTPYjq3C2Po8T3vtdWrG
Ucev+FYklHKVHWTQLNjsFpDCqb6+NsvBKChahgDCExP4o2/1nfpZfGVhUJ/oYmCDfJ/4jaNr6C1t
dsV0Z1U2g+GPbetlYy+RBYFI66oJqPpI61VAsS1QVrqlrfzwvPZ8McIjCAKw68emWwDBpAcWLYwS
pQMcXeghaFsxdX8EAknX5rO0sVLiJ6BZQ4JgcUg7dASyM8f1vshUaL6uvYbbjyvC0z/2heeHPQZ7
eZ5Mpuvnzoqq5t7eQww3A3xv2qzFYM30/sA1BioIF3uONoN9p7ryF2JdlqDv5ofV7eUffQreiUnH
eOJ4DX4pH7lZchD65ZWBEmqdzNY7s/te4J91EG/eggD0gUcO+86b0B5+EjPobBirFSL6hvYORzU1
Xhg2t1QN506qHJCRG69htz8cSfWjY5IveXnBOajyfLcxCMvm9t9OvaUnr5/DOM3t/zwnzP/JTnLy
5z6y/3chPpr3SWmTrcUez57dgWc/J2Ew5vAgUtpC3Vf4P2hdvZtppxEkNeP+w2Na2XwFGq12vBUD
5INsPaL7QWAtSDUvw+Pl3mDKPTp8uGrZwdNsLRAfZzvgHcfWEq9GM5XgYLcwdcb/pUKIzRb6cEYb
LKYyfLeLi69pnykxz14SuzZ5tAZdc23qzCO29G3bgvsGVwoBBERjGtfv8GuCRsSPgB9sGn8kBxit
AXdBLklXUFU8gwJC/epoGBRs1fwerkUy4AuaUCoZ/afEbqmFcAmxdxAr8dqP5q25IpKEJYQfAaXM
7mLzMhUxG5lU6fas5nafy6tcwENpu/6A6OfXjQROyb38OPRvi8qRRcsxWp8bPLWQmqgHjKReywFj
mjW7kme/gAiVKxbAyMdqOhcMRLIPCVTyAPsrBswHDPzNR0LmUXAUiUlE/d43cysmNSLnCKirmFbl
b0skCnn2tXhljJbb38/NPFc43zAkc7+OG/k6lp0VTpbV93RXPl2wPTIIhbXNMMsgZLRnt3swSs5/
/E2ezf03H7Xo0d1+EPgwx9NOlKGPexg/WmAVRzbPy7h7+Y1/xD92zFQCkew8DFyC2GyD9xDoQCGR
OiBBCbusLRvtlE8voqUno4KA8Jn8vgfj6kBkelSzjTGqJqoqWRXBQcY4dCPULV+PVb6pGruYn8Zu
Pn2EIqsmnisTqylg0HXyDe/XWK2KvwcN4+4NpAAK0ZIz0wLEXMlCMongTmEROZfeluhDaSP/fXvH
c7Wz5cMC20Dyax5rt26umm+EpoHNC9umYy58b9DYqZXpmrZ1UgCm6h990gOTNwzzRsHqa13DJ/t7
u7FjOrWaKPNmxiu2DmZDCHNvIawlb8x8qZkF0YBEmw8PexQqheLjlxEfEgJ2nnW4wZJzzNW3kfSj
9PuuF7TxCK3y+5aUPJd6Ltr2tRwWKgp45drfffK+6d5/t40NBN32tBrcO2mg51ytD56+DK5zW7dR
b75USIymXNkeiAmCbbrHU/ANKxQar2x0z0mpaTEOTP9VNuvGg17z1N2AZRCQGrm3gof1jtqSd3te
eM1KAN7l0kER5y7jvYnm0sQViIYTn2JzvnYwBxUAn2wjstoSG+avzxMW2QZKXsfq7Caf6IblG8lN
rJf5vH7fP1ZD1rh83jYftCf74dwkuxyS4vhd2UGXLWeFeXXCbN+Gc+FF4BYwlzrUFVOcJZQk7cAW
2En6eEXf2873IFCLv/HetYxBN4B8zq1/FdEElx2mgdCyqLSP81tVGR6eIwgU736KlEAZTVdUr8E3
QA029WDxYUQbDmp8tdK9r/8hhvvRuFhTtptx+imbRFOS9+0YYGiABE580IgijwVRSSPzk+vm4CzT
EePPmt0oFz7FpoMji2tFN/akFsq/p2b5cwclhOXKkK0maKR7eb/f6KMCJWVZv43V98ued9q9bQa7
Gd+b2gsnjkfCQF1vF09vfdWuKZTBiwJIvxZsszK+ENND4/9gp5R9d8bmWt422dmVZsTOJOL4gKO7
ALNHNQYVyzIILt37DIMMxfDrflz7x5gQ2XU8V5Vv523FUd1k7FM590xRrIrOkY9SykEk0cgYe3JO
V4+P7vSLymSToMjJ2XopQBHuzUKDSw4Zlrn7Cpd/9f03PvxQjRwZYio8DqXXJ42XU9wTT4HAvuT2
6SZ2bF9S5jVJAc6PtTCXmz6einBQUOjxn3j1iDAIlT/Q71Kza46z0ObjcJeRbn6zbx7GCumTeuw7
dq2sTLOC6R3N34UJ0iy+Gd8xPN7W/uNqsi5ynZzJssWn/0Za4je/fMeIQ/kJtu2n2l90rT/f3lm2
NlfD5QOAVeYKs+TRcq6tc5V1NloHAKXxevXYupEQvU51bYtOSqGVBSnkZHoZKlMTRrcfLUVAGCwW
mw2HgBGR/chCLV1HBUYKq3/UwHUPwMNf4RY9zMumI1kXtI6nVTWRilb7wKgxbmAOHyslId91bcR+
lKj+9U7dY2fa92cf7OA3jX3/yTMyO3l1c57ITXG2VZiFAB30ZwOJrdECZifJMIS1qVcwzS2nIm47
P6l+DKU5LezaUJCCoXEyy4hDFrf/HqzD592gArRu8mH/TdbEPjAPAGWAGaistNGFn+vX3+z4FZ/r
2RI/yTtK4oqAKxmvpyEvSSqedcYEE9UTbDBP5KIUPhffgedcHy53JmkDnUMdMj/EW9tDT5iNdpzq
StWEV74t68+Te4c7jmShe8xUdfiqvj/TM9uhPk8H7wF49ZLTj6DbAp9un5Okv3Sq733pzi7ZOhRs
qQ75Hx1a4Vh3vv/xXOOIIfVal0IDDumYhiN+NTqVy44G61R7lMDr8yaT9ARlJfDs2mFpvouJLg0P
GIOK+8Ce1p30C9qd5MCGVvu6jGSMFPvnRmb46M6/xNbUw1k1u7SzDBrQQkIXeXdYPmsWPNMoHK1q
YLPa1CqLLFgOdRDv2WHovziVKNQiFWBqyH6kinvXDkzC2JBKtHMw9ULaDyPWdesx5kVXGIb7Owb7
rDrrOgZHEHyMj9oWxXDFuqiHqTt/BYhcoExjdzbTkDko7c8qUj5ioFBmlizit8vQZN9BSNXDbNji
tZ+W0cb5IGGM88ha9rGDAuk28ROWHYXY+n3bHKbHX/eiCr2V7tt58p0MxnUQd+Tbq39zqH9JM+k5
1Ck9t3Oue1xZ6pcfbYRRkSGOeZ8u4gsDpkaBhTMwDoXfJQKNGkRUY6v3h7mArdehZZuv9Le9fT3V
GFLVnarP/hXSiu6LGCgs66ncxTisHNp98+2GzNv6s+1RiMS5lTm3I5GOzhrIAre4v1rhDSk60eXp
20YoLeOsIpjGi7PXMFOfT4NoZvv9MJCcJPsJZ8DOfaMmw+TqbkaZQtHixeAO813CvtdY6aGwTPfb
SGT9fGmO1FH2IR8sibej4+jvbTGQr6NrnsfnIdfqhRyxj5D7sak2iKG4I+ruSym44Qo0KwfCrYCs
iCV+lV+CBZLsJxs88pzeQUCiKH53/FR2SVyCW0siVDUrkzVlyheo/rlOsIMJ3Z6iMdDjLDU+Be1Q
q5wrgTCXMYu2PDqpXfFayzXvnUUUkLj5cZ7sx4LnLA8pu32sH6hNz/LqI0+TAEo2Bz5WT1gDxg8r
/aWPT1+85zLtWIjVlU8zwEjx8gW2wjp5Rrv+32RV1X1vEZVlHDalBFWgl4PdW64ahyEH8kpembKu
p8bP0Z3wjSiHs56YNbSdFjLlW4wKmK0IdlBYKDyRiHyNXSDPAAuIcTIARw5iAiBzkyhojf4RrZrz
YPvb/wKolNAbXuNU938k3ddSKksUBuAnogqQeAtDBpEgIjeUygYlSBAFfPrzLU95wt6KE3p6ulf4
Q569yVYXXP6Xj3HuAtK+/8OZbPOX8q66Rb3854B+FyuL1Z/w1iqZQEN5qKzakXRYGnT18OulgTe2
in4mFw4AXXb4BWNz0OOsUW9v7MeIqoCyimYZQXtIX2ehW4OoG9KcX6PL+Dq7jNe1gVZ9DcRNuSIy
X4H2kbxfZpTrhSh1+KlZQ4WiBxii/It4XM2oEfjOyeBlA2ukmqi8ry09dPGVhZ5wcnPD0S/HFldA
2ZEY+kkGTMU6ogZAftgOdXmx67QYIJPWDn04WFGQ5RWLjligrWTusMuUKnblhJ5mv/EoqGvUKR3r
uV5Ny/39djxZFrQVF3k5I5QGccIY6zQSryJZbbZ6uUgFf5PX/T9iRK6OfECQJOkACvFiKPTm/n3W
chToFj3onHVrAjhlRoTNYGmwbkUaoX2GakB/Qq8lVQFeLHdgfylnEsj56eIOI7IjM8HwT1Ncv9MU
SZrZF4nn18QP+mAAHfowwzIE5pmyGBxo5J70hAbzVqZ56WkcPthZJBWwfrQpO/+3S0B9k2t33frT
ERIbv0uLgGC2ya79Pgrch5cYdzIayoB9dofiKLvcDK8jQFh9clmteygMT0oenhgRA0hLle8OZX4U
VZuhSsgNvm3ztMbricxe+x97jtw9PNRHvfjglaClXtm1z91XRna1SRAUQSCRO3DgF/MGzCfOSBDE
vojD/oiR6vSARba04mtHw5xuzxADCoPV8HUmSJNSbe6DX0ta0mTbLoI7xh61spkdcTwQRZ9Z0aUw
QXVHvAMhPiteXuPhBpUi4ne1wlgjhFdBFfl7NsGqzDVoiwkwD639i8XJAYJgFqrrX8Ni8wwnWH24
G7TOD5Zhge896sFIN/Ibe2zeDgUjLOzGRweutvk9OFaRFF6nCqSqhmywVYQ+k08Y46q6gdD5KWYu
EA4hBhk+ACIM1ucoA38VyYwnc7KR3mrR2vlws4FkIvHU+3hdtxFiehajrLE4VmbKH3b6VYg9pLAr
3lvpdrm/n+zuNVtSb1yBlLYG56p1uYHuGWJpliu0KM16lDh1Y70uzAoN0oou1sf9ZpJtG8A8xn3q
LdWHX1dujAUHjbW1l+V2D/XNICWL2RG/UJO/3z4cntFljDCBh1DV3r/iYPSu9UF7tAeYZcb0lm0E
ZHkhmgdtgQrfo4zK6h/fW1/Kkt7bS6fchYkG7VFUo2NmARE+tF8towB/KJ/KPrsXz3+XAKJ+dk3L
HqRST4RPQh8GrR9r6iEMeZQn7jy6rCbaLoQuCGCyCNQQojeVDYFSWK09BJn6aGP3G5SZieK+ZTev
5tj57QvrBfHqWMLi6DJ81vLTbzOCWg7hj2PvodQvKudQmJDVuH+mUdqFAOG4brazZN/bzb4K1cID
oMkwOxKcJ0QX26laUfO4UXwsJOMSNbHvoXlkSQHEUDAqkOnjLdYd61c3CwEhCmqBjWF1TxYLD0QU
XBfLBvxwE7mkWKg8ChZnlogVq165+auib+jkKe7ylrJfRrV03ojQmgt4bdt93Tc+rn+z6airuYF8
io97xxvslduwAM35eF/d1i1U6eC/VdbH2qxz5Pd5RRdjWhdP77d5fFT12bSDRw0DTkWumxkBsUB1
ZWLN9zxiEZE3D3AIx2WFLbWWaUyAgLPltsmnBV65I5y9NrW+nogLp8YGHZKsuvN6tq//UEXHnKPS
eQuYfk3I9tncU/0iY094daQMQZ+ejw5gZTN4DazXJ6jvoRVM55LVnQJWQ8363NLYftgZCK3mB62B
xLbKWWJfE0QwUsv1KGCdE6BG+wdvhVIDmMh1iXO8mb3XY++798WZ832sEr88t0SXoZ7fR0ICeMrK
s1+3gBt2UktGY9/+VLDDlKWUCLzwmOlcTGbtDe8OqYzAI5NEDpOubDhQHgQd44iJBH9htSsi47Tw
Q5emVxzpFy0w8tWgX5hN0DvGi7ydqhlaLrkZWwhVv7u3A5QqaGwPhUM5iN7w74jMoXom/jJ/t89p
/BGH9b02kGzXDOVm8ieEkhoZc1mQbjUmWEghwCtaN36mX0sLaX9dRjMTYxjuTOMX2Oyjsnw8TV5E
hBlLaeFRrn4bzB9zFq8HInEP9JTV6MBqRfACLjIPH9hsU9rYc7EhaQo4bcXI3m9fL1a7tmfmxtSk
pOWOgfNxRWc78mKvlyX0btO8UQVqzM6KnW8yq+LUimXFsx+aiH+L8B09ySyy/7M4rF8CCggoOll2
hKN9DWEa4cOwqHSrugDfA6yDhitE8s3LLxDq69DaSxKavd8RYo7wptxFYVyKC69vrono2VKNJDiV
WjaTS4MDcehD7LwvgFReNV1SAoLWJRpz7ddUdSzXs37iGU8kiTmKorsXY2yhG1hqJTDKxh89SmIr
KzfNRFTs6dfNgWwL5fqh1Z8T1bJSiIUOgkAyGjo8hAxiPr78jE3x+tcANspGbEb2od+wU6o/enfi
GcK2fxm3PqQ36VTLKSutJj/uT6zNCcJe2bUXZRtHJ2QUIdli52d9F8bYZJbb1vckGKERF85V+3hr
v6EHYHhDLh661hORN/KEbh0tG/te5W6kON/5Bfr7aGscBXU4+8Dlh/O50QMEM52re34XT+t0Zfv6
0yksciPOUc1c6/AKH0VCKWtXTU46wcu5XOBtfascDCxRuFXjxFi71Mrfn21RAsZ+DmDfQnp+nQOM
Nz66+fvLw+3h0Amwor4nh6w8j4QagOPb2D5gV/1om3DjUuDU5qbTkczMfX6o5drY0UvL99IP+WFp
cX46PMF3CRwJSjeztOLvrMNq7cCtd3BeINz31+pbofWDdW6lpgFHz/jf7TnH557P915H8uF6rZXD
Pr4CD9Yt13IPXyCI205mcB3klAMJV3QsrJ1PYndchR+LtczscqFOlxoC6UoW+WJWMy7q1i91Add+
BWzghKWED+97/XcIruhtyNfmi/Iw403pOCSFvlPTsEuV4vURLYEtwHHbfhqc05tlLE8FudKzMkog
49avH48c8DyKFcU0ZRSI61b6ga5aZmDQ6eMZ49Hn8mSZ7xWS0yuFWA6smysv8vpdtpbOJ/v3FpGr
7GO5cznWP+mYCIagq8Aq3p9p2ty9aU+CtCooD27WvvJ9SuhcBpsTjb2V8I1tjo0N2vnucQsvsyFC
d6cIJp7XI1H0gW66P9GMywzdme5SkwJiAT7wLPHR1/N01wFHTyD0PpfpfmaQbTlacq2uWcsuf5aX
KfBh5wLUx3ryx2Z2ONT4wQMTdVePSvPX4QVd5rXwsAaKfPzI1k+6OXjbu95drnX5TnLZuqhtNyt+
VXP8zEz5bS33L3cFFi2okCM34rMRL4KH7GW1ba7VSyiuqer741nxklgzLY5S5YRKRliPXBKoeq5J
wymVlC61Iy27S730Q5RUeH+tpp6uJFNLD6dT7Zqt/jB+9w6DAy9BQe9DV6PEJNC+CJtJic8qQErs
9fxagqJ9yD3n1voh7NsIUV+Hq8qt59lsmutFOHiMtEXbPUpwDt7JjYv3rOOMQ2lceHhgNFfLvJaH
xft87aPrGjlWr7a1r0FxQ0G3V/wRgbyL4EocldurXYUeKEpwEY0Z6K14rqFr723lh84WZTLQUrB4
5x+iIv18zmJ0AAjDFbl18j+IGPvhuxb+b+20gBrbPny/7Ic8QsV1r6DPre3zD+zNkcgT/KNGvzho
SYN0q4KvfK4w8GGtggtK8bVYgsDdQor2+2CrvcdPFtrka1m4kjn36QZY0sfw99QrT29gIuVgx8K0
FJarQwd0SqADC6NkDGFUnH6n+19MQwU138WOmvkce5bY6Gqay7aLx/HhNKAInCPPfoN76/tm7rf/
W3gjoPpLHfE0Fvl9jm/b9vmrdQAmLjYheC7fwsfTW/7c/uCNx2EjQEAHJu69MjTGJ7XlLupLQXQn
CtIWAf9926badsfNuaurRwxP9viZfkhnx1nL7ury6AepXA1UpyjWKT2uzwR6xczuQlaZC3mmn2gC
nurn3GJ9eU8KO2xu3/EJ/2jIglrzwso03lPt9bxPIOpyfEsD856zk7zacpEclHRLgUk+4xHM89Ps
/AF2JaMP7w39eVydh9d523F86OoGwMGEohYWAfFRMQHJ/ULwT/f9cGreESZxRCU09SDswSuFAnE3
ddV8/64vHqrZWq1A1a/X7SPHae3B/ikE3fT8bWSeF0MWRIBG+C0FBcziNlnZ+oG9ctrjX7X33l0/
FVJoVCsqhcrbsDcNjYk77ceCnR9sxHFEWa94RFVdY/HyG8bJVBnGr+lQfNveso0Oj64ptQ3lxemF
66G6xLx65RKqI/M1AdBBMMr3r28wL4WB/oPg700DfNX8GeWbGrP73jzJ35eSQ+32VgnhtHOTaV1v
ZfE51PKDlyC2Y3xon9a+YQetcHeEPb8ekXn/FbxZGhCbzn5FhPE4uEtVbz1DmbsmXpv0pnUEKgC2
+66mD/d38/4ObwR+7u2wfoyq8upFVoIttUMznf4QRICMpOEDa8PtKIti842lEE7BrlIYgesg9ou/
GZ0nguooc9faLRklshzSkurDE09Apzy6YwIlEUxaVUV1oKnV0iCz/dIfs51JLIybGtXOyro/e2/N
zrSXIEgGlk/ZgoRWr8vv8kYTPqxezvhzQAmhrx/MqfE8gVzWVSV4+8h/lf0aGasRO6EoEMoGkzva
ax+qxGpUKwrtK2XYvFr1fDDvRXPAClG9Po2pTKO3zYdtqrBEITjadxZqlevGywkwSKm3iQZNL0Yv
tLsdbASr21YU4wjj2oIEXe4QajVp9KMpv6r9dMbhtuwsGuMIRaWeDogZp0gqPiLzAxiKRvkx2iSf
NVQ5oAX1oSz68l9BDaarOD0rAbE5QkTaTTKAVh9tOJqvBqy4ISErRCPs81EA09A8onKoovpGoR4i
RsWMjCU9AgCX4ATL4pR16pNQfhLXS+ONgXLKWe1ILQkchLae43co7NZvjwWSWfNQf8tGfE1eI88l
a/Zr59HpxQzDSj22PspPRTCq3PSnHs02Fb9HLmsXVjtXvS0q3ncPJRv4E0tjBc2K+y1/Iw6q4Jo2
9H06NxALYgTkDssgIrdBOke3+gIyk9UzWLey1deTSnAgoLTjVa6Lye/bVYoGkV6xPpFQsvmrsyn1
CyjloTt25apTnzKw4ig1ymS7ahBsAzxEPhA6W9UOtmYVjDVgtLK8mLlyGF0jede6PkWfUoxioKWa
lG0r5rEWDzqNkj/GdrE2F0opvDfzXbJbMoWPyhUCpHx/WM8+bv2i7ZXB39cwE1UiJtKFBDSCttbI
GuGx54+tM7HK5TdUCC0YBjTrZna30Dw51rllP71zrHxj87Inmf4xO2/YcP1LuwGwAxhhTXrGhexx
P1oSqM83QblGoKztTgWG3eGWPWxdj9E6mC5WT3p5maSEZiAIXM4/mtktbSIKbZ5D/Z1yphRfJt44
v6VnQRL7uM/3D9Nyk0ZDMzaI11MSnbSjLnlbP/ntd/Qr8SIhO/2AH1prhK6eqJMxOlSnn1lkoTHO
26qlmWiyaryPWINx/zvpe8VkZ8Sx8lPKXF0+NDlMkWkKwt1iqtPGzE+t0xSCcXvIotP+7AefBfqL
9dMquT4rqFNo+m7+Lm6IfIyOPTrsRmUdR8ze74JnJl5gPP3zpgTXulK754wlfwnu26FxfmRBycP4
dYcJl21qt/4d82OnPncudN3WfNdMf91/fy8+EPS+W/O7xu9nff3R+R2V0VAzeiOmsPLuSA4M0/5Z
7fgbxTQIqSxWFE3QZ7tNepjpGx7+N0xCXj/uZhnzS1xYvz6Y3dea+/ilJcHc1HtJhai9Gf3+oxxM
f4vkAEcZBmFHejpfnfMagSe8cY5PqQ5b7ftvfmBq0Y13ZVg53KGWATjRexiWLUEK/q0CQQrNXTuA
u8NdQaEzRBbIt8+37P0JvijTP7zl0E1zQzl13wc0q/e1nHcNtEZJo2cUoVoaZJOCZFvEReye3uAo
AQmAOFE8JrqFx2Xec22ADCzKDHcfDvCLrun12uzbEkNvd7/8ratflPF8FE/pylhf9r1fDAxGSa18
rVjLUkAAMGuKBzqherLWKq58PBZt+k8pHllWDRh+7YvhEbSqeR386R//qC2O0XkWN+kc+7+HQ+0b
PUo8f8aOej7RBkWAyj6kbfO11KSQEAknBv7xjx7gwPnQVE4NgPnTqNzR51nmR386Xpq9q15hPLbN
h0A6N8KBoO1QGWsbLKNCalO2q56fSnhzBJF7hL7qQktdA7pKWgPf1b+VVOH2jwDyC8ckoS531N/I
c0mAJ9HmnrdLOjSqM4s9bViTx/IxPo0/ATY+iFnPxAEAdSZ6W9GRX6SEm1c0vuOmKStfqrhmuUao
FE62DyWWjVLusa2H4F4z/6ykHuU5hQA9BbcRgFyFsGilqHyHBWBWFWj1pPk2YIlxUr7w/EuP8158
d1/7mKzUpruvAegtV4cz20ngGT96qfs+Lr/MdJ5kH+ZKDOWhSAQz6lqs3A1z45DwokJ9HaRNaMUx
iZ7ZcUzSo1xLvmwT/Wd2yOgRzxrZf3OC3UE2srlv2ql7/EhdrORnsepgMdxRSNaRMeLzVrH6j5x8
1YPdN66k4rb1y/CrUWyC0D1Gd+HTvqp+SUTD02OrdlmyQ9CQmLdyDyn1UikNUJrrTUlmf5OLbOev
vkhHqW9jm+TxNoO+D5ja5l04VFm7/0xe9RKJ9G7aaah8ZW8kvnF2YmoTTPtqMHK7QCit1FfDoUOH
FpyL9hrNWBeYZYPoR0+rwfe/qHvK2wbkar0I51fJphzk+dAxPt9f7cPy+y07vjF0oG8r4mx88aut
Xx7O62p2fHefwf3pbEdZfZqn7KYhtzuPtgyP9r01kZBs67xATIKzRdWRQSn0pifIN0CP1EpO4y0B
TSkRCbDx+mEDjcsjL/Ln90SU+Tn+/WrCIkhWitPDufY5/vylAWArWw1BF2S62TDpPIsR+wWl0XQr
s2oo57+Ps+T1DH+b+CtudmHVW5ElWQWsvjSAdC9izasGQtLbSY5LK8ld//PYE+szi1ON/P6Ngpai
8tv8391zgRd09crWlcY62AFs3O5l/1Lsn6dCmPcxrsB+KWSXtRy6Sug5oMtJxI/JfFb6aO2x0Knn
voWUoGKWei9kIJGqAZSD6BW1Hcutp3aceQMg3mzaoNZ3fXBG7Qptu9gywjKullklZ/q0rZNEYwKo
KERvsxmOkAJ7vAU0L4w6n5qZ4qNtXJ4yL8J3l2YrkXuBHWGkFtCPnOBcoP7pbnl9+z03fMsNhFso
+niZTIdr21tg3c+qRvpzvyzC7ilUWwuwH1zH1Chu8RAIHerGCKhPdb50hUd7nC31bzTp326tTE5S
uR3eXMgpVeeVd5It3VprIjfu5U1Q4fg24tW8lqWtBS31mN/3BGzFu9q8XNvuxyzyTgzssjPx22Z5
N8pehfq53vwlPxJ9XejY/iTluzjo/tb0B4f8XSX2NGGJsM4FfK+bxU3djUFd/5wbHkZxVDwmlLY5
WfqJR++qCsd6KddxA8q1fvVukT8T7CzM7ICEbm+f7XlZmsF+PREvig/Yfx3e6j68+a5fTn8xjNph
ebi/Jeszf77oqvxQaFyHtvgenC9IAgDHv/vBgVsd73WEuveKirGDpfLdHSSC8OZY3wNMQqtdHwp3
jWM5yYxofltz5zL/ZKPuwyCbOBWzxXb5VCvBF2S6AqzzB5ifste3NTDfzlE8+xTdXu23ZVattXf+
Zfl2/ty7eVdLJ7Kgw0+lksZ2ulGpWX3X53fhP5gv1IqlJQ++FumxCA/uifTa+8nGR4DcsHYDlU/2
up80AveJ1nmmNTmBGspjv4HH8wq1qXA0aVhU7xeZ51CdCdilInltchQ6a0xp+P/aN+5ETrCNd630
UHl+L4qAL9MPpQPoJ7ehvugwWvDC8HcBlkisOQmp+tAN3lQ6E3ifuLqCgxUlbPNqigCpLC5wdfrs
twaszSwA6Ht174JHVCu2FsAT1DLAHaAyBEXFcYbV3Z6EnbOOSaETBiAVCFQZ5mGiJLG9G0avxlpw
Ic78GpeCc+10ARy/M8EjvD+4EFr1HQZDqwqmRWDVUoQTrs+RBiiwx9UtlIkfjsL14jif6Ibe0QwE
QnKreyO8V53/eVbn7ovmhakd1nclA805s5Yd5iHuZLhOGJfo0iLucbCC6rjUoqdgEuX+MPIrdykP
FWqgcvOA0w1DRpa+7KYy+Q5jyHgeMZpxRrPIkP5lK9XJ7q8hZIh8JL5QOpw845lEoyjS0fiu7Zva
ikYi1J5R0MZyd+8kRwRwfIgLtYRTe2dOAqjk4fvu5d245O6LySCGTl0o7rWZu497iykRGBgo4Eaq
HhMovpsLMbTs0Lir5tSp18APW8Nq8+riqzm4NIXtvkgQxcmB1o0oGSdnODYXcUmpjuc1JF5gpI6E
tcg7gMisdFbjNwfSgLjaBc/QymJdXcTB3h9NHSaERvBYm8QT/X2OX1tgqzSBGNEpTPbnd7nt7mnz
5M8PuWH8IjAOhYY4RyD1+dJXziCSjhC/X/BLcaOZ0MqQGf/NWFhzosmm6sRwmhz7J6EwflyLuPGh
sii3Bny/qoMBX0xvXr41oFxtrF3ovjYRXHsWhhFWJ7+Iy3WqPVcxykZGd+AlK9xH7hk/ijGTVlUv
leVgAepqZmRahiwQCfPq0rtl+EnHaDCbBYWh6gESRTJx0FMSsyDvo4tLc8BgqDNZhDpyPEBfo7iV
uDsNpb/rmeYrnaPa+xjSpZXt5XppLg4wEO0j8AUI6540Snqom6/TFNOUDxifuQCe62k2Mq1eKPab
poNFtVnN1MhfLV5Gj0wQm7qrSfbpVmkOBhQytLgrEw9tuUgycMkveu29znIAzRa1tEXkw++1RxWR
6j3/6pd2e9QEBlgBiQEBgrQQl6g2mx01sumuItH2Za4NmtXHF+td8lt7abYZMqMnOZBeIR08ZvDe
4JM99lJV4JgstPH5PVUsCvSHB6MR2XDHXm4bXsB5zUDfVSbNe/dQu39sj5Z+3z9LZguwHaluXKdp
4/09JROLppcu2VlF0o1Ox82OPKzmIOgd8UEwEx/1NPJG3StencYAFAiEJhNRV32qT7hq6k5TN+Em
pAGLo5nQv6osjIn3b6C8ACggOZssjHhF+STm4V1l6u2apCERfuqdKeUFem6hIOPZY5/3dwpmrqrn
r51p0qPDfXOzNfAuqZHyQ+AZPfIoTviflAIvzNVE8+W7Nr0mvWmvF9xbsAVoroAeTTs/SWc6u9R6
8SEf+aP7wnNrzvP9BPHqzcpPr9A1je9zLBuLRfOxmdAlPCfeJ6dPerx1Kj31FEbYenNx8h6hvL6r
igEsSsg3FWwf1x0ghF7Pg5p2XMmsN/6fxjzrqaf0ong6LTWmM0frdTyq0WLQ+SV4AljiydaTWa/f
f6/6GaxiktR7yaRXH9c1vo1enHc6m/V6MQQ+H0VclpyWxf3fq7CtjgYXunBTwXfVG9nx3k9v2tq7
isqQwYpL9S0XaTKhUMYfjRnUcb3Tm/TeK8nAZ380yDuDSeKRgQTH7yR/1xvK5fsKTFDHBUyLSdLv
9+smRbEycbKFM3cmvWTWr8M11e1SsVcmuDm9eJrZqgc79elpZwIrZzOONcOLbmVd9yzjSoTVPZM4
hSfq4IG7VrMYx2xFDdOWtYM1C0M5mon/Wf164l88XBO5897ZMvlaXhSnisnPxUGRZpQ9fxeT9U+g
AS0FNp269cf3Y8NR3YbwOoQiT5yfDtr98sMBNKxosK0IlMXhyklIPTMsSODVHPMvxqid6ul7618Q
aPCeNM/vY/MRZrAsT3UXtOQRfvAYQtONhtvfS0Rg7v7jVcRRwq+2iHsLa++PXx2cTxYg8AQYJDny
5gam8W0pWRxf/1+B9yHCHPLc7pMaWOwiPEhkQs2SJ0d26+459spM+M7TNQ4NE8zSRmakgJZMPj3y
LKxZIP5lUhCKGYSUvz1QTHSux7so3nrNU8LYalOP3QHHY7X55iLGhbJFb+LhxSTJNXaxFlwf0sPJ
4m98raFnt95ciDUUR1yMQNFWEbdMF9Mwe2KO1lmpgmfi2cTP7lqfirO27LuWQCMeb/4hPlB8/nz8
fvIs18b9bk3L6GMUzqNw9ZbPVf+TZ6q7b7w/rvzsorAfi+rFyIWZjXPfO0qPZyVCjenRKasaWXUG
9K2a+VGKTA0l9vatESqbe0EjNy6lCFhI1eIwJ4j3AcZJjyNwxKHYrp4MK5sbxPe0eYzW2WJFFki5
vOjfUHGCyYahIHJdKc2sboEcDb/0d7yV+Gj8N/YsdWQjJDAT5BFkrRYoSBAK9XcRfyJU/QsRMBvx
JVOYdOlXKqnmc6eIjnqppJ4/kmUa9L6z0/XtrLF6D40dVfH2un3Tajg80qw9PN6gKxnptE+N0Nm3
70CXr0m2x1weCB5baljmq+Gl2JfqKtRd+dvsm+qWsRmBvA6jLcOl1TI83nd84HNt/9lDHg2+mlT7
YGc1ZJ4jlIx4xpWpSWtm8PW4OeVy2/bMloPYN2zsEdxlZ+n7rzZETRcRXGG3ndKHMLp12KTQ90pW
ikKHbiByDNuHz9keQjEfhIlQnzGEl4gtaHLX3y3V3qQ31mmfOiS/IwGXJe7zzUXHiG7CZRmiZHxs
Zp7z6nw5UTVbk1fiLN5sbzWU4bcNKi439cxl2zTKNk8NrlRwizxMXH6sA74/UNYzwcJFgbUEaD5A
nRYfdIgp+WmX5voBGZmceu9tB+mEcHB/bTdeXp4woHo4KB1vQcs40BYHMM6MJhCpsYWm6E5nGwHM
p5duEv4Syr2EEHI7H+EJnHEdPL8R2+7G+xUT6Ld/rqfqpzohpiGpO+XlAMlk823BhwUvlNtt8fE+
DOIxWbsebuKBQf7vJWku050Uu+5Y0tK2KrMgsijhrBVvlQiqv16L3hcdn3XjGBdu/SOuj9ilw20l
W0TqYQuvxquvG2EJjEBQKh07RG9KgBOVkw1GzJ+IN2OJnFjLKgt6wg4J+ecMMfQMzTsEGUUaHBVE
rzGXFoYLaD1m2iIiylhxIjiL/SFmGXMM6yFBwqZ4lVAbwcXW8SmuuDSkuxt/iMN+vVJxCxjrn8JP
HE8mtUiN88/lhZ8++aijPVk5i8/iqmeynP/YLQOXq3h/hgo1OLB3hrOn+WLFcn1/G87fwZ/cNzxt
yOyKWzN5EX4kFuEVsXsSxPfizfAi4wNYsaC4vRfNmGSmChj3pi4ak2xa/vP2EuskgU7bQKxd1vhY
PD3CZGUGUidwmZShU88HQAb7kSUuGPmuKj73f0QeOZDZ3vI383tOJLk0LFpBSsNg11KLSW4eenxR
4g0oebpjkgcs1GWZDH7ysCmhcVIy9a0P3IHtAEBtkMYi+er/NM6+dv0QyKOyxBA8VFV3SXXpjXdH
qaT8HIP3pS3HiMT4BbE45c9xaENaWbpt/UHtyv5HoiNadwH/PpJcs117VnyrPbF0He/De/mry8Gv
XmynkxK1UX0T0gOHBuEj4WbzRSzNOYQR8k/tXPsCnviqf9V/G8fkrhG23tv7Ijmq9/uy/9611Z5F
2jGo1lzBW6y9hHxdMFFKkPRQMV2jJ6+wCrFftSgtoZ1dnwJpLYwDqIrUXfiH6Y+qXBO04zluaz+N
i7pLGzRfBqGCFQs7NQGdQqu+ipknugiHkPnfTzDRxVba6Xa8eHtTXhKaU99P76YBjQakhpcVl48I
9Ykv94oPqfFaH+4IOUvhkptAofb1N6b2MTmQPXGtCK+9vOuESJtFoNjdyKTFJtQJTrU1uNut8vNW
HKnIqYGNS/g2cgFildo6h2pa/SZA6edn2cRCmq63GfXu7DDVldOIFAWYZcFdNJ2FpuWKqJsFQHvq
Z3EHX5GH4is0UbircuBtdbBXc3CK2MBWEFpxWUGz86OIimJ72BrlJXZfPA7fiMUk0o/UGI/0u17+
aNw9ePs9IGnZX98y/jyZBJi9KtRwVdCDlKGVvgQfxZFg5Ucby0okForUNkK5VL0zyFcgJL9rQlxF
vdhkYouJHhkfgBpNjS66bsce8lWbdAYm4nOji1Pyv5gBammPGvJgMel81TyniZA4qhPXBzSRjrQ3
ygOiRuCDRjbClViQYkdNjXP3HQGCaghLIL1zkEhONHCgvV6qUm+tKq3xcFcdtoZj8Tt0aw8QSKIR
i9vk7I4lQZE4e4+dw21YFNSYgIgjaPvsniUb9dlM3DyTtkynHQWZSSSPkXsUemd4zYjwYwm3mC5H
txjx6kLZwk1ItqSsdk2f/0mSWb2/qriYPdOBVr9O2zBUlPr91mw2nVol5VC9g78A5sFI7KutFmih
GVd5VZJXseBBw9U2k+CbVeuv4zHUR6fFIw9YlINHzBeAa1S0ikRMMuVy7eKC/kA+gMbXuRCDfjpi
vdX6qQwZMs4kaDN9LopUOCLptoPMXvtjUMraWCusLtKa5qD+eyBadekGtLXHS0kC3A6z2+W99l/j
GsP1QR9kRjNF8pXYB2P7HtiR1A+Wg/eGznkw2IQgLdeD+90QFcu36hOzIvqvof8dsy2iwng48dXp
JMX2S3U0ShZRtpMTia/DjQwIHrtork93gIbY67L04in6FY8wPijxMmNltJKwEK6NqDKS1b+UdGZQ
DjQjGDVWZF1BsDpW+sYr9KV2BiTy0X3FBXpuUM+zr0qLj3YrmU179X5/NktXJVJ+Fu+rS4BldutZ
+G9E0WqO/hX6StDuNGPHMGy1PFHa+ut5nK/PPsD/4nSsqp3kFIPxDXl9gjc+VuRoKagIgmSUef9m
aKTtURkkX2GjKYVFkrpY9CIK94FCCBrPkaO5Hd9LGIoQ5lHUwUQNNsKCT/bQ+4vJ338iVYntLZaF
cJyx5z3/X7eLhCzy2IiHVXq8BOc3K4K1M8Os8jYMxmQIv0qOxsq+cRV2dtWzb8sQrf77kA+JPXI+
ZIkp8SgMiz7jTY6KGH5yhBFBUcCctBg7HIe3SIHiBBa2dnxFCUvt9M51XPtR7oraXezpmkxDQUSy
S4syouz3jtM/iOuPty5i389GBIzKLAPpmT1g/S8uLiKhOHEUkpVhhSLCib/c1TISJ4gUSTD0IOKJ
tfHSXAqtY8AirZWeio2ClVKqmp5WWvXeKGTHYhxgkP8XZTXfphggnCAw9uJ0g8VgGRf2/1cU+Er3
xb/0SnASZynzFvh0P7FXSfGC9xu5sT0gLTOK2OtvJTah/4+/rMxRrxSpDiOgVypnaVDMewC4a0Kt
RPgo5iTg0Vqo+RQt9at+uXU0XA/hduKxQAn9/9ydb/dU7mLtqU8rjrsPPYxb4zA9iWzdGFbG68ES
1H3n/f4X+hm0/PP/ceOXoORJIbW/fpQzSz9WwlnfLDKYLQ2jClpcYHH/P+y6JoPP6a/CmcoVxmxk
53+Tx76x+jtkilQgCZmWAp2aLp18wdPz//FpLKOZ5/1TxJrUhp6R2YVtUdI2BNxubdhl7edWzOOY
hIOIPz3PR3n5nTrWU6RFoluVVNEeHrJOxmF6fZjgmbtB8zmq5T/spiILixdmwSr0dV5bfrMOKUu4
cmLcCOIjjuIJxodxBEn2uJR2iCkPShSph4sYOjIZKbEQLBk4TvWvZqK1sHm1LZe7HJygJN7XE/nB
Q5kuw+3PirYMEhHvThPLMirIzZz8PhoDsY/HzPTV4BaGoftPMPm3d4vnZDler/3f7OIgW50ADjo8
M7kixJcoUDgtN48g1VNfVb5fBb+mdvKXSkUK1T5IuNYD/1cnFWEJtaWK8QORaiv21DU92f/nbop4
onxBBV/YFG/b4EsKUHy+NFe0ghx2bspFWLcewPXDYLjDFnn8YVyFoipFZz2Xr9fYpxfLpdzI2JEn
SYK0FaaO9k1H0XvkTCMKEx42cx2WMK4mbG9XjFBilsX6Em9uEDzjkfiinZOsI2GQkTPg5Trxl3eP
Tj1ZevymFVA5ySMzXeu31/WmdqFdmq1n92Rd6j/Yf5tO9qP+oyqUb3wyib60TvvqmgUrKakb/kkj
s6mV9s1zDlyVqrRL7GeqwPnlVJe5LbpI/dh6lHrJhJojKpji1a8kbwagAD9/PF9fDsPDb+V7RFT/
gT1891Qr9NeTwyRdTzXKjU33ZTk6TbYvudHP8lZP9YoNYin3GdHxXTU1yKGrLdP1TL5Ou7ANrNy+
TT/sj61Mm1v7msgbJGmXc3euXLnkanOt3eWR/MKoPKMx1Vm15qMi37PfxvtEON18/m2QqE0N8u11
7VZ5iV9ubRhLV39f9s8luGBlzXKj2Lgl+o/1U/XYB9psriA2G+UibMpP9VZP179a20l2+kuXbvCz
SzJUcqbFdmrwicpNCgWg+f57Xvm8PyMIfDbPtW902e6l+91NDQIqWP9Gw/ipZvmlhzltvnGunanc
dr9aqwdm9yCu2fotweZvRf6R7ZxgzJ8AxQGCKxwcdXOxKA4QKe1Ds9T/qh9qudEHwpb3mbPtrvtb
y1WO02PC2b1d6q9fLvVr7VL/itQmf0m24cKSFOrZ+rHLFXexTwbzQaYcoanMKt09vUQkKrDswqVA
GbaAkt+JJK7HCs8BoLz4SrXlLW2wSmiyJ5CpCvDA9c3cXxyqYtm76i4hyy6VDcGsCO6pN5PtoqEG
6neF6VALp4Hi3elSBrjPtYu0jbpQNlr08c7Wts38S7a7br53bpyaYvXaAqn+7VyjvHU8VjM9z9E7
iOp38/PRi8Do9LuzPCgtB+yQcalFQlXEaxbFQwQzjlEoVVBOUeDG4hTqxbppbyshCBGd4Wc+RfdV
r3KYMlpgoOXnvTL3IfLi7Tndla/KZwljnjb5FdkT+Szku9u5WQTNC2+oquttmCIKJzYTbBHJNQw7
yewBYHLd2z6u+sGGWtcYytTSqE7048mJUDVK3yi2/E5X90WCXhQt2+/jXOOArE1XThq8buc6u8mP
lV42L21r7+v69HWE6BH7nkir61avMIyIbdMoKGHtlXiKMDMF5AFmnKE9tnVqAjYKQ7FOiXIEy5Fp
fdJyuSmDImY2srxIz1B5LurUyiFGljwqGucmZNq/2WQzfYcd6WSbP41Ss1AvN4gyVvd+KFdm4aQY
WD8Mjv1c59gPaDGg8SDWxaXoK/ovYp3w17HCWublG00exu7xV6V4K/wDllR7KtVKw/+11Z7UTlW1
5q9W8d/nE8woVEYMEPbfcMXXKYiQyFWAbmJVqDlPdpLpXfHARbZhM0qgUbQS2u8sK8fb8ZyGAa2x
UmMFn8UH6P6XMQSoO82yUBWyr7R3jEy3s2xT5aG3HUS9yoy7v3uYRNMWqlD17zwtjqBMaCKNqSJ2
AUJCnHNCZJMIUNuftSceIBrq8RCxoVt5PreuTyZoK92ordPhCl44Gg19QW9Cd++RKOM6mJfCPOYN
l9YviZcnChA70Old5wbiRK9P5T9U7X7r4XTl/eW4giHB3QvyN7l0A46crVgKpodN667282+bq5wf
WSM/3xgItM/VElNCrgn5B7w9CiSjrIr1Rs3uhmSaq0roSPy/J45R4txB/qB9e1r9R9KZbSmKLWH4
iVxLZrllBkUUZ29caio4iyPy9P1F9Tqnu6sqs0wU9t4Rf/wDg3fYitD3wU7hm7+hGUGKljqWgQiD
nx/EfPSRjP6/qG0x+gG8/f0vJ1R6rRlBrX8MaoSqV2E3ySwsIwTtDnmfeK85Q8zHGBNOLEs2WBBC
9MDZGzN12+/0ivg47dUOtLxcZOnqAi71ObsNjd4Bhft3aq7vowoFhKOgDALLXXQ8Go4DQiIEH5Cz
X26C0/2ghR2bJGRCuQ1irXtx2ff72KUOG9AAZiqeyLogvdWx9aG7x6saYqCwquTfIBrs441b5XJ/
JcA3fKc462DSlD3+BehBc+o9sMw36Uvf6YwAKmdDEHHROMfFCw8IXu6Wd/aG+H+c8FxER45VEm/K
tV0ubQLfrMcP2yAl88t+jDMpqNEY2y12Tfahl/fBN7oNPxB2eIb84zx+ACE9cUoxOcdIsQTeD2qW
LJf7iuUX1rxEgijGKRXJ43e2MQihEKEv8zrJYWuOrgMcIcbGhl1NdVtb1dcI+TDjVbCryd0ewIOD
9cA/KjU41Y+kHjwC6E/s3DizYerYPWyE9vpFFSvR9CXe6Et+vBjYwTsPXz3xqjq58RyFAj5BKAMC
1FslEYu4sTALI56YfVrPf4nESxPoFmMnNMe7wMfiLDaH9eI0s8eAlGUnvKy1rYah+ytuzVMIOs6t
hm7Hp0dDSwIdijUov+Y7IDeRfqKkeKW4hRspShg6ILqpreg+z7Eyf0mfhBlae4h4tEMaiMx9Tbie
996rJ+aFMhqWb4SR7C0xuMKjF6RcrEyYwjO9PsfTPYRtpxU+B0TDsZ0WA6hgQ1SCP2A8zsz4knUY
jlB6kAVUkHKrQ6cHpxwUI+pNDiU2CnYatPHgbh9a+ZQicHJefsWHjnwJK750YUwNgTkH1Z/ePW3t
vT7Xg34nuAL9rXA0bAaPLZveZarzA1vUg4cpRP9zr9pzUn9jO1GmnejDnIDMMDpjgA1QmjUjrAOd
yGlNxnl8ptdk4ZOlLnHJNNgcrmYfaO1CFfp3pyPDdFYYTBDKsERBS4HyFXwgYsj2Vei8yoS25xHW
PiVFtK7dei8aAdszxsBQbHeSFOj64cFtByrpgCL2xmB3vBoCK1cdh3gJJI7Yj9RoNdACU5mbAWbS
fMjH9MFHYs1BFtzv+AZxgaBBmnsSWNjYjlyqxdZozCGvMU4DJCWUDNEq4+ouF9fCxuhCrKGZQjG7
gey7rsVAbGy4n8mdwl5chDDJ4yQlWDFq/6Tljx/MZLSYRGmIbJANrey3Z9G+8XQgl8T9wDldIVfE
AnVWcU4hlRa7DRSc3gWYEh0jqgP4IymUDshJwo85246K8yZu9wKUMYwnGgvzqw58EBPhzIUFcQs1
SD6xsdHhQd99yYclA+Hur16yT/VIJmDZoJzotyfvUL8Fn0OAxK8MjI2G+cjvQ7RAs3nX4XNykBhz
FMEGPOjHSN09c/J3r0hpEzvgx/2oQ3J1rbGJrGVVXkfjLjMGpryx4QoKDRlsObqAsHASkYxwzjaU
OCRJEDQINCO+RfB5u+9U5HzUBYATBoC0xVSNTw+jdkR9AyTjxL2g0aDiwLPAZ3VSmL6H77RKz9kX
5dAVEa7K4rVRaH8Vv2YgSgxbjYMJgnlMh1Ws7YjWiF/ZKkkrJqU4KjAxZveBv3TpqvlD7eHS1unL
KrLGHIfDFgzx0BhLP09l+++t/CPXkODoaESJgZ7PVMSwEaMNxoc4S6AgbG1/a3SRwYo0V2wqUB2z
OT5DfALQhJkIdQ7LkgSJS2ouBBhEhBog3cOhFQ/HEc4rHn95i8due/3K4JzpoF3E0qC/OXEimDHE
xGgR2vkh/CRbmy0PifMrIrjvFDaMHcqk2uH38utLZNNleJHDjaoIEdLgmn26q4EV1RIn8U2PmZY/
IXEXPnsEXq+I4J/YqlGR8vCQS3FIdkdvowUU6FOJmRe9+2V/dCOffYdN5rIXrkEJ67ocmyhpbFkl
1JxBCyvkov+HCxqKGkn0xbMJIxoOiEwXB4CT3xJvGfjAve/EwsxE3SOPEuFxVKWfqMmt1GTBfkD7
D+5ReMfv9Z01gGwWZ7gmUmYSO9PgZYyfqb7HJ62DPdiJgkbjIeHXyQld3ocMitMumzOGJGeEJoPI
LP/cIfvqOqudTMxXT5TdnKtGQGBNHDAmD7EmieqoA+QCuVuCNgl6KVDgG4xW+VyQJgpt/RAhlI+V
WQvOtVuFDww5UZu3/LG407Qhq58m/AQj29TOhmcOC2pponBuxXIDuHkvDHDU6SH/wckOg7vZlcv+
cDCLVdZ5jiJHMCWGSRmHD/ukHozwkOhMiIRFGMEp6TAKqdmkVkseUaRB4p4hNu2r4fPitTFG89F9
ZyLgYCPjoyDAib9IU8u7uwyNSIuqHaoMgC729W8yhJjFUAcEqaenCp5pwh+1R1931AlQqcOVE+eY
B1Cu+OrsGqie7E56aDuYBJBRIvvXYPtx6VA9xHwe5VF/1UMEh6h8e2C7CeMxzxE+W9RClYe3r3t2
di349HjOujtcCR2JET+4urM9ublJxcCh2+cRj9jGU8tF2P5wvsEhXm1/48ugcU+9pl+El7RIexDZ
5jgST5XQRM05ewcnbMFbIbz6h9/sL2NabvQk34HVt/qUcZJfgoy71W9jLYS3HEYCLUkbCowIzMwv
UgB4ki1jykGCaVCaV4jxqTQYUcabIhT55eY5bTk7JbfyDDw7ZHaQ8H5jHuAuiAb5LQ1bcMu1cvXr
1I2nMwtT3Dq3UzCV5RmnBo1NCoL9c/jqNXOehQ3/MElpLy7hmfnDrc8f2EgWGkzY/rklROqu6VE0
bu689u9GuVl38PHSIrbL6WZHxsEYm0pfLLdvYRtLnF1FbCVrCrkk1ygJjPB1eXqkZpp9CJMpuJgD
ScJaH9sACLaoC4yZunvnKFZIwuhoiYJ9bO9JN/Wc/hCL7tmhxnjWec8ICV+L1CSbYxv4HFI9VAaC
1nuA7wx1sFBhOvev9IHsSErCs88Hyz+rsFxgdTkjMkjUER6NlHtK0TWQ1htYQIVkSzOBwF2CXVwA
fsaOa3b0yM42SnTk+0n/wI0HHje0QqFbrMKf1MSMZwoerbE0nJvsDEuPghim3g05BkuML2UMTpZI
2yt3mW42KxmsdCEL+Tj8X/pklbCpBlV4xBv1gtb2xC60y5lLjWtnt2NxZ7x+nGNaT8kC+VBQW40R
iIympnSfNMh/QOi4ddBTZWiT0azQ6FLWt5wNWlT8Rnje5SkfcJVU6VwRoIozHiOjwILyxLjn5o7H
KEJFVYPDQKRwrIvX4HLDRKtFHR/mef5xBvL4lfhautvt9pfZHIKd3qDnyJhDdgQKgcYLluMYT2Hr
4RY93JoJiWYfx/me4plBC595qMcr795tjz6Y8Ngcwrw9pCePqMSRyb1HrJJ798UMCR0J4NbYHB/3
BORgpkDAt5wRNpNNR1s+sfwogyXswT2vgdP97LCzCUdkGs6WSpgDN6KPSIMTmcEXNAKy2F7QYGjx
Drj2yJjGhq/PodYgo4ZhBHrDXobfisUHcHCW51h8Jr4Hdw4izwd2PHFXLX/Ry2sn3mAkhD+oiich
lRQlEpMrvF5xsUJK5l4mLZ/kyb3RJ7uMxSh3oQmL9NNFs5U0/dv87rdj/BuANRmJ9K3cjFt9jkbE
EYlKVvWOsggfZtvVD+mzQwZPcKCcuvpHYsYA4VaOVoTiJcjZRphD6dMl0yc9pyYkpYYS4ioZhaSy
4wvwhowMtIh75fo27RxjBPzEdbSF4N+todMYPufi4wO8iSgSc/jPKhU/lx++PrGB4yPx4rwUN2qP
feq9ldTgKkpNhxYop2VNc7Y1Ebq4H0gp7Cu81C/48I2/4IUZnQRLJCzVNrXmLbMKfparbfFc3eM5
c7FHl6/XvvWv9hqog9wIpPnVFz2PeyrS1fXv3cSPR/xr4mJ9/AXaPf0SM4H2Gy/NQw+EiVspwhsk
KRcwt5eNbhPnji5fwWKX4vdxza7XjC+WFiOwytMZwJQTTJmpgk39nzY1PfSxEhY1AQB9QttxLXLL
CmlROswWh50lYAaajJ/l1iQUP3z+j8zFrH0FvVxtrYtLeO9kmICf7RR1yXWO76LRSXW9+/l0NWX2
scInriHPQ6xSgpEjBjh09ZS7Y30RwQy+ptemVjc9S3U5eC+HcXWNVuuODRxjYJTx6X4WV0o/ID5G
Qw9KZvQp4QWnNOrHY6o/qfxuPi+n5hWI5EyLL5snnnd4rqh9+wM5veaI4YBqBzUMJzHrhdrEKypg
IqrMa0zaOhzmqL157ADdTqQLKu7XIxx+fV0rvkbwlPOLmXyHExXk9prUu9MIud7kmq5m6G2yR3rx
Ol3EzMtLx4GYApECNock8ooMUfjIE8y9wQzhqgLowZU/3X0KctTzwtF6gpnpGwphqmuaGmoL7m9n
5T+xx4GuBl7oKftWqoDC2Z5oa5l9sHli/IDNF05cTAe4OHYvcrKiD5FemMGFe1CkoWmhDm51JY32
RAtsTt7QiKAV4cXI2d/r1gHPMsdHQqcU6b2jf8NXMkVwll2gnDFj2hRCdR3xgeWGq9O86mKb9o51
W9Jc6S1spi8EGW/OKeSTCttJ/hxIevxIPlNYHPSWNIZInFShVyzNpI5PUtJRUYL0EX/S5unxvjcP
xJljTbhv+HXCRxnIDGh2Uv8NNYR4uOo4/bd3iDujNntTXHA8Ma64Jgw85pcx+iiGRcJtkbDbMvoI
8P4S9hzctzroRNUAvs7iOTsyy6evBXEzJxDlpvBAkwldLYh221G9C60P87Ir1h4EeQEBIzHz27Mb
iHI5qkb3wj21vfvy5HHbRy+yXYGfrKR+e5W+bnB1JFUP78fSsWD8M3F+s4EzcXj1L/Fx/eyt5vjo
DIsvqRiOPb1Of7CXE+Dw/DJ+TXX8Tl7+kUNyvCobh0HLs/QqCAfkmJCm0T25nQUeYGExPgzOOcrt
qINBuorRyyt6emtBZI+TE+jxafCkIJke+wwljNLlA2M6E7fuPpMOu48U94fk89D7JFqKU1C5ae3K
fWtipZ0ev73Orl1TgmrDsn/MG1LAgIA/zg3RPEYOFfNd75gz1qjiMwZ4aDU/bjMt86q3YgOgLhwc
I9xUomaywtgDShWgKDHOxUIN7tPjmtHP1VcdO2z2bWDPEklLKx7dcbhuUm39GuoRd7occofeMwtb
O0BMM12lf2pX/ChXOwb2PHh7UMhtMaW99b7dBf7LLFYNMAGesqOxjPgVDB2oPL/SndT+H4RPMdNv
BYk8Ft4tRn3h7inIgs4IABYJWjyineQaLhmgx+rRresQQW7who363ZTpb1PuoPXRqGKjMIDSzSL+
dm8zxsgPSkzhEgvjjMdooYNkeACL4BRw+Mz+9eOzgBjs00kUwQl8mHkBnhmcFN9EIBpm5Igw2cHp
5CavecdHPMnS9Z4DGrhhv8D4ZMT9A3M+DSRElns8K8M2EX800dBU2aQRsA1gJJbEj0jmNKBxQYnP
Bjsq+str9oPYwqSWse1rAfQVUIv9o37p+N/tFZAvphtwugUqbhZN1gqQ/5spBw7g13VKBIV/nr5x
TKwoEKgcBmxlJJRfAj3Q9ix1XAkG754ZTFQIFYBYZlQmYjlb9poB+kumRsip1xT7SE++tPEmeA6z
Tt9ODuPH+tcz/vHmdB6GNptQEaCfhzfImHjPoPhHRziWacf04C00ZLAUQvaQK3k/59+3e4jbHMtQ
dytXmU4Es/gsvnBW4y+8TeQ4Q+Ss2FJoIEjEtABRNKS3cpwj1roTOEqqDfE2tzaj2jpE7giMh17H
E9taHmoarz81BDSoZWcRivkfvyEPKYF6D06JjPWxtXvWWNA0qLO6X6DZ1JjxWlOAwU/O+5k1qeTE
CDiubFsoBxtK5yFW+9ATGJlkOP0XpmOIv78Bhe3Xe/XfsTYhQClDh8BM5SEa2706g1lZAO6VUm3o
X3BjHH/u4nfDWRN1omu+6r5Hb1CD7I8ifi5gDL50yVKINAgbSRI44iOEeTmh5ox2LeIeJUatNJgC
6VPw7R5xfE8POEnn1uHisf3cMsqelu1gam5jbUGIDWHyb2sOaIzx0BdLJoy8b5LD9/ijNrOi56Ta
CVY/e+K4ZuDJIMpYx/wres2wCC2CaWKD5gTd9YCdhswTZNuvMZeDOw4MZEKbezTF9EgNgSgkVtYb
XuG7qIfkXIa4WVEAE8ACpHN/USCfwtIbAypgyEk7PTml5p8EAOPZSE943NDn3QCJu1hneUaKX9zg
MLS7nd0rRvq/plYj/8bDvvGS4HO6NHDGA/ynlMXF0iVKkT4J4EDC6kjAsXDFvzHqHlYQwm6TAmQw
w2afBEDMvNEh/5EuyV/7jO9joAAiRCUJRNCmJYUh0yyTe7u2t+L7e1ti5LT4kuCNLCjEAJbUVPHP
xz4N6EnFOrBkhDxlZKqTKvNOmy6WusgAGNz+m3i+BJ28islGB8TS3GEEOr1jTk8BcgG+aFCkQbh4
QOA4/0tBttkUt8jVaUYP2PRtj1MdyMrKYdx324xrX5K1wIOwCs+LM5vY9D18jAV9sYJbfumPQWMG
RaIhLGYyvMCSw3Te2vC8IBRkgE4bqLYwiJngu90aUT1RGOBxPvUiFls+VRJjUVFd4wVFEqpIRzTA
Z5ozDYtemfl9/XKh7ovovnimh+EpxcwgEbod5DIfq4FTzed56t4H7Sm+T/S1VNc2vDqsBM6dWKW8
gj2MnTRisxtadTzJ2INLeqzMjOzpjzUj8j2gULgw7btb7NU+G+Zhow0ouqbcF4pwCv1ybMC+uEPE
gv+P+pfqqGk5BnqOiYQvoEGG/5+2/qh1arYFBp4wV3liKeoQQxAf9SRXNH0+oFT+/WiVqONkRdE1
BBDzYZC8Jm1OBfGdgq0L45WUBmKTsgchVSfMRIuphueq9BW9K7W4ijadRQd9x9tU4ZJTbSDkvg1I
2wB7YJBTPmKoI1jyMY1ji6XeB4haLSHlMtHChNqcNDhQ8PS8NjWxCsACucwBpNaE2osjyfKZ6BTT
M0hDPRpihJoQo6DtaoMWl4wLGyRDggVoEU8+REFxDOc8w9Kc5rJAKFPNVnSa9P6Ke4SA1m0N3sRX
f2N15hYDO5Gpwv3kv3ZNxcN43z1S0HkdLtSh8WzLv6anK2cfKS8olTCg6sLyphQ+XGhD2O1pZ1D6
rV/xJwN4GBkWKTngodXwQNTZXcwENMLkPovfUEECUrqI+1mGLLgX2jiOuBumrTQyuKTCeEJWPPxC
nIVK8nDg7X5sul/mfbivcYPqed2Z8GyXrrF5ZdDCeJKouePnHttpST95/AnG2HJpkoETSLLCbaiO
7Hz7Diy/PTB7v+w3+AZKsspmjN4OuBZhktEF1zrPrjQkYT1j5ytSQ42R5MdGMsPtkQ7/SCLvkl9W
H/9y7GJuwviM9h3jAufDWT5TAan6j41JjNYCU0PKtjNpeExQn7pzSe8z+TOsSZBozNSY4SRuxd3H
5gkzeqPlM32ON8oWEs/W5rAeqHDpIKFGAA6946asQlxZmDB88Okc4e4MxQ625kAJ238lxfHmEOLr
6bxp0cW2g3xbbFPMgT7AaKJbJTcQ19+iZIfCEnUIZrFlqWZVWFFE4/rx8wF4BINjn8dovI7MwSkE
CoJXgXIzUzrON9fX4gxSEvn84OnEwwp7SCy+I2pstzVvUWiRItdbTcBj+4owLlAvD28/1sDV+02+
TCqYv0iLqkGDAEjultsmrgkC7tV/xEI8JLZhgR9IKIeEIFcaE5wvC/85KF9RlbxG+DWqMN6Gn82Z
AZPu3GdnRRKWSV4ILiAY8ldNTwkPuOOYAxP2Tu+2/YCLYcnbV/F6rtJXdoqYePvEgfQldJcI8efw
5h5SNW76KsHX22Zz2h0DZqakwwLPRPrCzl+Af5/CsfFHDrl71PU8rSG3F9BpgzXL8rB81g4jH0Ax
heQmIJ8TpyDhcZ+xHLVAt4sv3uJ/RgD4BkKQW13wjBzGdvaY85107FaGpXT/1GUeivXuEOQDwjVD
KURn7BSHKb30g22C/0F9aeF8h1cL64p7UmL9AU0F+9ebHOWY1sdMs7BTOQabry/lDz7ihInh/C9M
Fjt774spFRZeJUiMHtvTXljG3Cng+oRvl0g/8E+kmp3Ba9bqq0dgJIYPc5VB7OiZKgg35WS6Z501
RCH0BJx7Hara5OqdR/eMKQP5WwyXre4Pvvtvv0r0CQh6z54TSJzi8JffM0XsX0Vu928yVWY8zAfO
1Ii1x1nEFoFx2b7xjIi3wjQh+vQK3GVOifXvyEd8l0pZrA/t7YmJ4HsiP9Fo41NT7KTleoMtLMzB
IV3FfIicUhhEg4zrhvvo8q6jb0gID7MdbnnvCb/r6nP9jsKOHX58c/Tems5nLaQzBqjrN6S6T15G
v2ChTDFsG7+hcyMe2b8YXAAAgHH8YTj7G7C+WespD5XRIQH4n7U0OfTYuQ7Po09k5WILdMYVcSdG
vEI/a7D1PqVf1tppUiyph4AcKXKcNxd+3+hfQt85X7mTGuiecN5LBiZA5cRJQtZ+YgSvuyzdhqBn
tjzGYxUvhosbcxGVEPr7ph0baGFMrov4PlzNPXyfFtfoOrvNf8HB/czOUC+AcWFi/AafmTj21kDV
7ndybveI7WgeSTm/seVpYYuJG/m/xNaDZuI/hasme/AC9sX1D/yRMR7u9N+1QiO7oo4Mzn9vmy9V
gIx/fBHqxZe/3uBYyyYe8W8SafHTOb98/pCwXIJ9DexJsEGdYhT6ePmkEz/GVb/q4E/d/2CdC+2J
YfPAIJYXsdRB5rYkIT+vPnm/+INCv3ivtUPeUZO74dvvsH4M7V8AG0O/dTkvzgy9G+xnPGWV/W5d
/vyD1cAjNUyMBq1u2e5bb7cu/d8eGPKytjO8YzjPkdaJdcAKtWqJfUdn+YYTAHeIbqBL20WnUe1V
aFfeiaxIblvACYgooWSufugDUTZisvoONeh2RveCI/AjYvOycq2hc+d5J7pNwSa7INWpLwA8wGnO
UIWFfF4wt9pVk8/mwRgERxXH7FmMOVyrry3tyTcwSXUH3FXZjYc6djGZcUysie3bMrURYsl5+iSF
nQkjjv1z3L7eC77AwXXGQJr9pcb3yLvdewbqauAQflixZBWZV5oIxW1DdqxdA5kLYqfJk694d80h
XN2U0D+P+0JWtqklhPoaFH4AUe7bdL6sJRxoaR4entJKuRMFz1npt7QeAdDcKfPrvSCUgry+EpsH
g3xoCDSPpn9eZe/7gIrKVjxjlaxYjSw/BlO6b0CKPJNlGzOrI1/gBr2KUdkqsWl1JKxK/fl0i+Ty
lqijSv/dcakdqKv4XsL62NEgzZzdZg5gTjiOvLTKrsGFkPYEmAtNlrzUiw8uq9P1Pf0WXR8a2xP+
4oy4SZygCOFZOFw8Lg94HvchJjl8N76CtO5KSEVDbBcgbYEBE6+xwr4ww8HunQD3giNT9nKh9qjB
HeSYYPrzbSKNXBd89oD6WfSl997jY0rG08M/7YHYVtC8lIRUqdcjorLE+k+1XGxb26iVjO6VSHVE
uhD/p+RNqdCliHU7LL8r7AmBIr0nkysILqqLSLba/xL+lJ/CtQKsECU3pvhFijyn137uCaQCkbUc
WOjNaJXyPi25EFwPVzcfc44R5beaUvfeBU/0j1q/JE33511EA2G8mG5dTikl6k/xIYwrhvvUIu3r
aC/cbp2b4hrG4HIal2XUZrZN+bCrzuNKm6gbqM4F8tn07LfHgBrj9vYUm/AySldJamht69v4M1VV
oTEDj9nq4jMtDB8kocyBsa65NVWmj379dF79e3Ic2rtiAYQbraDVk9bEABbFa4Q5GwOSe8BkiIoY
JOuArpH/5qgxA1SO8bOn+DfvnByXMs6Fv4gV0DHdT46iNbB7U3dyBbKD5z65kU+Cy8WLV775jHYF
bVEFc+j0zxicJ7/Nnbkv+Bc0x5OzUOeG20FRWYzucKKAwhWMd1oRnJlYfB+BYFFww4/GTwvr0HtU
hOy8vCA0KXXfwZjtjB4ws1C+HEg+AjdHfTK4b1sS94BaH4gU0up5TqEMVAbvaWKnEAcR4Yg69uSM
Vk70oUJjC6MBCVgf7f2cJYy77EQPlLQK5DffkT5rg3qjmRuDwaDu4JlAt+OhPEPUioxZ0FRH6KQF
s6LbjMYp6SyZd/8jWTSc/SpUM5ADpuLDd9IOD9PVkp8FivgdAlBRjtJFSQeFF2iR//ybM6oB0PSQ
Up68KQznsI+FtkcU2KhGN8G1YLIobsSXcck7wVQm7xvJw/nD4ChZrWs0rFMr403ZUHv1oazY7VNi
EaYIxjloQOKIZAdxfwX33oN1A6eSB5/OgEgzSJBcOYcwDBz82pqwJhKXSHbiVTqexUTzBp+hSFpY
vju/AX6CLA0s5DYKb7SVEUtfuqTEMVnSslK6WrI98mZwXkUAW2vSvLPHVpIPgd8PI2tBU/pZYDrD
Qc7whQ2EH5y8xHIB2hqwyZzgUEJCOsPVkpRxHh6McWEvMdfAeEgoavuVj8EdnN4Rkh+GQM7f4sIb
T5+eigiVmg1EsdXdm9HJay3MPv8eQotLX198MHi8YZxgkdsFGB9gee4WI2jlYHrkf8tZlkv+Ih8e
uyRYYWcOdZuJAMxEuKutrEqMrjK+5c34G1ZgXcDJcdOjUSN/jh4hsLfaO5T9mKUIzLhvQLCqi2OP
VTge14gMxQaT+5ZsCA1mXF3aUKYRhAvBcVECC2tvC0DAf9+TleK/jRAIQNERNL83bB6/KxYPHZ/k
RLXLROGOowY36BqfbvEHRucj/KiBqcc6k9BDAKhPj/8oo7fqg+hXJ7fAzHWyAp4h0KiTtE6+OXss
D/MK0vSoIj2IICVyg3Y3TsRVsEJuCaRzxanZVbCYvATvP+Uctsd24drTVbeM7LDqaeGFfAG/ASam
yTAcLfxg+35AmuGtRk8eu0lB7XifPoN34f/mIJwaDSppM5X7A9pWmX3oUDnKvkDYlUeewi0mgHvl
HHMzuF0YYBmgamMKFIDWBNfyvO6/wvuEtwdKThyY++tx97qQVfCBAMSYcI44Uq0auD60xHlpxNty
lQmri91yqISryAQsA2rdX6dfG6VC7ddhK2TUyYFHYwjC968iPkyo8a2caepYRxFx2dHIXqNTr5UC
3156KoSWB/UPmQoLI7lPkWPHEFc2q94r+WWXudanK4tfSWstTpe0RV/Ykxsjv0Ym3e4CMnYXltw1
+m0r7xDO1KBmOK+FdoqwOvwTTjUftlf7iZgWi6uBSGWno87o4xZjI2kJpz0RxHjKQwLrn/C+VNt9
0odrBkxo7jkTpS43eMIkEMHCzf3NUNaIABETCqfoONAfuKLJyodjifJYBHz7svvmeQxpd/DgB0pu
X6Huf7jpdXocfsJfbO8YT+3UTmAzdu+2h7dZM/gOcZqAeconyLA5A+hvBxPiyIEKO8tm8I8pKh5Y
FUyJH0AXEjkZ0Lb7jNjg4XcAzK871EZEc4B7g4sxHIBoiQaRdYgrCp4SXoL53wSbO3RwZP+i70fW
7sP45az5RmAvpENH9r7cAcwlIoaUaRfOAljBIF9U02YgVrQkhCN0Rx1u5pDohSnEk1Ii5V/x+99Q
T3EtzA6z33DYWtrD6/oythI7saYnkjK5EJwnAjJRgVYG5Kzl9zlatkNwwCyK5GczZ0rGowrRno4N
umQdQaXi2KbRPHTxV+IgIHQFKj6DzlfA0Kd3JAxKlAUMsDFJVXQfYwt2KcCHz4id0FCoUcADDTtR
oaGR3UiFxY5ymTbZfc0t/yGGeGzxhXYh/o3xdp0qjArEokzsRqrRNTGhRJposV585MihRjDtor/z
xPIehNOBs7XDv7PUKCJM/Q7bm7pwR8CQHBNE6cpdPCaqU7sMmVrMCWXg8EEMB6MKEznGMrTVPXPe
INnzbgGEx5zdiUme9kOlg71CeowP+wJWOiMuOTPfHf4GrtyWC58fo0tonJNWoKavLTvBGpIs+Ws7
0rRIwMY0k8rUgCwo5cqbU5qRhlAqRUSLV4e4AA3O88OeT/hLYbR9zN8+ZS+938+5rcsxt+KD/EH+
x2ZrTtT8Mnst5NJHwGZwC/iGzvKftgX9DCO5L/WDypgUMS9AdSc85CCzMu0BRnOMpIqf8cWrYAXg
b0h8wdaOir4+pPTljgPx/AEnE3EJj7YKa1Jfb4jIDu5gF9O2ggDn2jmgy7qPzf0GA1ouo6/H8A3h
aWSbuRYztQajf6aPPx1+ZgXpxsgvKUvaKwNIhHZ+/ecNXNPBvvFEuW7b+ZHDlrkhU2/Adhow/DiO
KeWUPf7ODmhKNewKtYzvB+i7ZqD/4KNU/RBYJQen6a48SHWJ1FZmaMHQq2FYiiX6BZ7UaQmDEsyW
ihZDQghZDVzMy1dAMOLSyxiHuAH6X/j+tG/25jSsJkectmdHglJgQgq5/51jOopHMngH0lCIWZAE
p4cMkTCLUuwClIw28fXlC23XQo9rL1hZWnwIiAtu/WFo4v1BP3hiXzVj4FcEbWeoZC32wSei1mJk
DFrxfWfRtPVa8+PLfZNiCzMI5gN2D/3TDECfuqTok0HQcDgjlZjrKIowwBEqPCc5IaoVm0VzRs3C
kwNG/fWpgDp7EtyHRDpnZ9K3zgwGMFEcAR3sodMN+bTZmRiF6GHRh95Qkh5IYAj0tWsMvogr2Wd+
7N3RQ8GuGq/Cms0AsTsqVmzM+OJWJXmsgLJGQE09e0WONdEhUr0B9JJT2NppOZbHuADTGq0p5fB5
gwZNogtSFO4brji3KUHlQATnAZFlURVigxipMJ3Z3nxclaN3vtoTt3RyMXJF7ij2oLgsPHqkJcZF
pK91UCHoszA6RT8gFle1EFwHVa70Ousv0cpIuNAHteZFJLl/Rq+Ndh+HQWLNoZzgBSmm6GYuNoYt
qM7C9KCDQtNfdWuK6IpqWMFCOzkyQpILQ+8Qbopl5WhAW+5tQig7fwcbA9CF5BWtgpoNko8qPfVr
nj6sceHS0lnihG30sKcWg2o+A3yZw9WgNeJO/cjlZEND2e6/CD9aitEoSZhIW1OOnOCzRImY08k1
Axqt0+YDMSxrL40RO7D6wHedjYE8k0MOTlL3gFovQ40fUw2PbY/Yx+Q+ac84HRkDUN8TNsfw7MgR
WbPdIIlHe/akTU4xiKUrwJ1oYy65diDkYckbZGdHysE1iuk5Q3+ofRFxvQQViHSczZy0r54JPCWY
MbyosXBTgYxAr+gYpAg/PFmdFiHlLYy2T/Bh4cVyhyQFQkKmGaY46InIm4GyzMBxJanXwpanqure
EgquyAqMrlAXj94N3nUntgMGa2RpHqnKocMPT1CvSx+jOjRQVsYGl1Bxknh83R5DXVaa9IkEcKFS
MftIu1Hy/hDuP1rOkJRaD3oB9i3QN5WBljGmGuMD317yCfzgH9R4WfOBjWwsTQOOPowlf7jx25gF
i+G8qBf0ZYddn5i1M/G8aBOxVmDNYrIL74agVXwv9zP4u8wcackqjiB08uL7RiiH30mZxxljSAHM
txYINuyEiXFNCYDZCMOhEXeXhp7IBgwlDjlebvTpSMI8bdTxEa2ofYxZMR1HuxMARCefGZnbPaZt
uAig+lN7WCGL/w11nYtGcs7skx2s7TJgw4DvyULnfT7mBCHgKbD/Me26o22WJ0onatIcatkjeGKf
V/wT54PyKyLahxzxJJ/512UsFxLIDpPIiJnbdbG0hS+NGvMG7WN03YrfnNXTTa+ew7ODsrNnw1Zs
2b3ekAK3Z4zhi64101nqBanBSpcIJHbm65hoI/woPgMj0ASVZsh79pVu4dOhYeCAOHPHcww56dmF
NIWt2XHypWUl/RSFeXt2ngDddmucp37RY3Kmx4cXsueAlzty7WGpQjeJ8WMs9uVCmcdsw4dkBwbG
MmbAxQaAmlrcKzDjihVSWo0ZOJk9k88813MhhhCUPajjJxqaEclk+QEBHfI2RFaIxHp096OSywou
ExQZxBMaQT2mHcpqL+tAfL0y0Dr1qX/EF919jKq0ZnWSQsWee9FJVzYpss5Byz+E138xIzCrGmfT
5o+Tp0s4wFKJOJ9ekQZ9eMMAm3Or3m4uw506Jlaq3x4QBtCesrX4etjm7bOX+vQuvsGUkFGO6uO9
rMC6t/rXrsQE3P2aFdl2qSTqQAzjOR+Tgj18FdisPOKeU0iiMKlXgTG0mPv/8GuqE2p3/zRsADgL
rOdVOMOAnF2Od2IRNscNhvJdfaAzqwYebxTfpF/2UygSoo5IlfktB0MFquf89mzWWdRmD305bQrp
9EVTDcf/4Kt/5Y9jylNhBzMjAdub1+iTAotQxLHhawDh/BBe+sV8jfECYrrowSynQeZNieJ3Rsf+
K+lI92aBCgPxJXC6oAtOODVBQfpPr0jP4KFetW2Gjws932NvhTalMo/x8JetovaAr/MOb3xnQc0K
84T0+OGTdgan8vQU9F6RLhd465kZPVg7tiy3tTP8diYJduaIK4xhXHz/Zew9SldlOWzbI3LqztMi
bo9WozYgKJFY2Rmufv8EkMmnbAyPiCVR1eOIzSY9LquZxgiY0Wbl8Wp8QlA2fgN9dOnZQ1pBouDn
rUmhudbdBT9Daw/9RmU2zc5D8FRkTFXv8EfpB+WXBC0eif9ouq/mRLIlCMC/iAi8eYWm8UYIIUYv
BEKDR3j76+93ZuPuzs7MSgjanK5TlZWZtYzxmUkL2sleYG5gA8fX2b1f+sr3jumyX4ufPHQ6PrkY
N5bflQL1LM7RZZ6drWpZoIWCNQePrVxwp7BcSsv4no2SCaCu+S2tw320NnrZxnU6NLPh9t07xf10
ctM+qT7Tcca4gQXKCqn9ppZ7/CS2b1dkPbtetnEttg/pqjzsEga3raHflpbxFE0SnHsnXc3PIT6t
wuRPmHVwrl3REtOxuQOLR6OEUaV/Dld6lK+LSuEMsq7ctWcf5Wfobw5P79dDvNQ065S+Hw3NDIDV
sQJOYXEscLYLPdo9DTjy6Nm6f5/+HszbLcXDQ0/XVJ3cUq7FN4RvQbq9a17/Pr6t4rcgNDBVMfLc
dk6tbLlvxALMXb9u+777uLRS3UUnG53jUzXb+K2vGlfQnLZu+fP2mai2HxhGx/4WHLKPCcz77Lep
p+JUdTLD67tj6DlKZPX3yzYqfCQ+ssNgRVCUUptpRXRXWWmr7GVYv+USqPNcyQ1Ca3vT1j01PcED
+SlDR6w/rxXrpe5vSkgwmyJPcqXHvexlVNbvv+9b2RYNZDU5Ss8lbcXmBmX98i5i0BMbO3v7LmGF
3z5P/iwqPqNVZ/f35taA015Y5DAH6UcYTPWrIT+JkmZwaIY/e7mzReyhPsfm72nE3jgP/9CS8NHo
aMs/Was17pxLpGSNklEU3WcvNeD2ZjN4At4eTY9w+znOCTtWSxf7P0ZoqixqOLuNfG/RWM5397IR
uspg9PXlE0IjU//WPkl1C2apZLobwULEKOYqEIyrqvLu+E0TvqJT0Bqgi9XvgURkhHVOA6O6f1Se
m1rqM4UUcCmf/62l5LKZmUT3q0mCxK/RaVM5Pyrre5y+Vw+4KLLCN4vude9v3625BPbqIdZiOT8a
K/MnCa0ejeTfE2NAQzlWzf1L6dl4nAyzsjpZRJwgWb3TvZt+mEfUOgPZ9sfY/5xI/R/mLpcTRaBT
OeEucbVgaqeyec+vDKYrrx7VhXmefy/3WunzlK7sX39yk8bqd3S6lndPVLvyyurGAGZ31988ownR
k15rnvS6koQuLCrb3/j5lYluP/tDxUflJki51SUGHpWZzXUR78XkReWybB0ZKSW+fffMsurUnawq
qXTF6xOX6glKZdjgNHNp5HYfJ0wIY0PIsAhohmYir7G9b03EtKOthfIzWc2co8PPwuiwMJQjwaeM
W4K+BI7rjaHV/tQv8sXgqpiMr4EgQiG31wvpixwkdTsLpGb+YXGUcbTd5whSjfRgbNOqur5WV4Wy
Q9W63Jqetqpu9ON+9ru6OYqviwFcrX0x8rXDz5Pbu9YiqEPreGOd1C9iLViqf4ACDUu/0VpDANwt
+kqD/5wwQXOVTLp+Wfa2cLR822O1Nyzz2bj3bQWlLw3kBcb2tZweHygS5rlneYOsmW1ntvaz+mRZ
vaVrBz1o0KrOXamWY9eF47eqPLGC2UFL3rLV4LSiNjI7zZ0rJ3uA4XQjIfDsJNO7j5fJmexJzpUC
Avm+ksxihGQGVrymb08cPJQMl4ge3ynWhN9hjOjbQ4JgrqbZsWSAD6PztFhEguYhVZEasO64l09k
59guoECp7LZz72jy/91Tm0FIOn9vlULtMD0PFz+2FztosQcuzNRS6+akXugcgpKKciT5nvrKLxA1
wpM8yDbCzkwC/G3XSv4pdEu8lBp5BMA9Wznl6nT5fZzpt78E9U6ui9RTs11sW+k+8DLVfVnWw1XN
3OwvmZVSP9nLOxjwK4oba8Ni/ZkuZ/WZdUT7WqHPFSwHA/1mfkl13z90bybX9RO1ZR0qNz7vKuv6
tqvjA2XfNrWdrnqVyYaT8QsAdFerztFYC7ou5Y2UY7Y+mZ60/U6+G9hzjoshDIpjSHCNfeNz4p3e
M8ap1Fea+yuxqvSGQ1tN/F0VzKA9Gdx0jJajO6bOlUxRX187hLVPdB2Abrl5yY6+89kQiGwg0iVb
Y9iuuAzFOPmXXlYdgtBeO3DF/Tn11r3V2/HrYX/7a+hf7rN0iCab6qpJMhaJEVdZATFPHzLe3vj7
PA/jmEjwfoofZw9bFaKUrfDi4BVQGE/QtObYp+gmpoTaKjueg8vwaMqMieqtCWUjQw11oD6bGa54
TJ3Vu0Q4X8A6Y7JGAZ6urlo0J/eRPnB+bnBOnDTks1g+TOICTBD3PhAGOQqUl+fGysx6qtVFJZsA
FFS4Y2RbuQcyRevXzctEq/H1ffKdsz4f1cImShbLuX3FJM/iN7dRPMU1ktvmfd1EVDt/HtGlgiNr
7s8rV0kcvhjJ2VR+7RSN59YE2F7gJunGQmpH2dEE/4TQbIYEUnk1f08hmzx4+kaH6jk2jbiSjUqd
Y1sOlmpm31/IZXY09eqpbW577fhx/9J+v0S6k9Fpfhh5XrfdZdebbNkpvWpGwTYSA4w4W0XuO4lg
p14KQEExAeZCciu9Q7BqDDvzhYqW1U0+VepstKbRHRE5Y4WR7vZk1Vjdo0Shdp1U4YEGk5ZmLyGv
u5/i02nchqLNeEcHocSoJYjoz73TQGPhxZWobahKnNaGxE4N5WMqSpyamgbzYpCCx45uTWS9qR1r
l97hj3DuV+lW0+0vpMvMM3LjCTsa/BP89ibGwzpMqBulENjP3Mze9LKv0IFTWX/slg2w43IbL2QI
zyqOY1HWVlnQxWo9LqpXlfSzs/rMn8Kch3U2Wu/j9JPf9WnBd0zP50zeitw45Fn2DMDoWdxBuyiW
tx/K7uXfI7rL92/H/Y7yiWhfBBEzBitEGQERd/1ZNQR1cqhovmMXKnOJzyVq66o32W5QQ7u7Q0T4
kyZ6lmrhHCUqGUOi3J10vDjq5NKyHPf1lccnLGYd7cCCNHTxXrmx+9GwmrTuhHMUDqfK6w9kuUCL
roj5fL2vmVZnZue5epbuCwJ8NpogG//OMj90BaZpIo7tWH1jKyCFFKM1UBwKeDOqOD6z20ARo1S6
VQ6levZlbJO5fNVcYbDb1deI/2kD58smUqHqTZO4IuvBYtvQnwv36BE9VHtE2OTTunzc8jheTV/y
OmPWtv1NC00t+8EcgdXjqrO6D07D0/ZjMwjzggVQLXzZ6S72Vj4peRucH9Ex1dgy072VT0rKWy1D
W4D1s6zZYR3cyzzIc/TM/lmg+pxJxWyNpgBG62178xvhvu0HiDuHS71A86TcOMfkgNgi1yk1oP01
dW6sf2zlZsRvligN1Ueqv4fgto9sQLIMFDwfSQ8dWeSeSf9c0eATh2LI8scxGdRAkDdwZvrKQF3Y
Z7xD7Nt3tz9ale0c9rb6uJ7VN9ApbBIQp5j0lKDugy3YDlU8P/ezoc500uduBiRVGocXT+avthHG
npyIr6YGMccsMyZYL5j3jOyz/Tl2k8hr4XM9xoq+cqhVGRhFB+9sJJi5pRcotsx75zq7lLtBGGdM
Pz0Nf+bxZjCOA6DxcHWHSWPEkt5+N9h3z1gyWwRIwOyAEVrTIHrHm4oR3rHGvFAAmfw7mMDC3Dvs
FGwyM760qY6bmEgDV8Z3is0Mh5aAK2b8bDjUcKF8N7zLYnAerQZCtHoPpd+s0lzQw4ZPhGzET5ID
I7fKYBYHGk4Cjzd8qAMOHgWbAdwh/CUVp+e+6mYkq4tWNhiuGqixn96Nj+hmE/gald1gM8jE19F1
lHH3wvGFH1sNcuP9NDcOV4MbBhzPfXSCh+FpyEmlW1Tcx47p3xcFESPIWX0oULvHbvjs9vpn3d+b
wh3iaG0/3Yb7GQ5s19118Qq4hHHgaFNTT/PNPIMf/fr5Htk3AQ92wtl5OHl6aRcAJ9+PhDGpVkkF
xx5/ZEIPwLbHetENZwfRdyuz8+tv9UJ44VELHkDhj3DVLdfhQ3MkfMiuu/EvrNlXQq+Bo8WP//oP
lEvIuFejJEPmNSKIe9P/XvGAPV28XXjH9L/PDz8bFhpuZfM83TulIGsH2RNJGBAZppNcTLQM5lQu
FE5DE6LTPE6xPCtfZ+zTsJT9G2xjOdLC5FPjTRejKji/GWXefnDaetAeyQPClYAISW/DCjA0RTzw
GbAj31j23X/ffkVBTe5C8YHZ+dSThll0cDum4aKFw80t/cbxTY8rOWfoEmXGiwGhQjjl8JP2qS7j
u9Ae8BWqp9g5WFldXL5CcBBwpWkMvZshjGFj+/f0LOon9Mb/TsRtdqqHBjD4wHBgMUBEp4TxY0Mv
CuSKSY1yv4EoLvL3s8D5MMrOB7pYpkkPMWabvM69+tLY9ie1U6PkuQ3XyZ+j4CucrDj6f/9luRCx
22sUfK+Da2bHvk/DC3HSMAT/+2A/xmc4nE2OQZE4ICNg2xXGwVxH4Sb9d6Oc5mrgyVj+mdRKTuG3
4aY5/HkAuf+7i4EuqBQyV75YCw97uAeI2eqGRnji3McpD7hmuHw+veBN/unCgiuSJ469Dy/p44ih
jwuT6PnYmGWZdoomYEAxsNMcaBKqTnAWndqTt4K//TsSF7TkDcOZ/ve2OiJDdOTRgVPWiSriycqD
8/ALgfj/D0e4tUm9qM10YS18hauILijHe1KopHRz4IqeAYp4F+4Vh08Nt1tsafte+9L4CgdOJ101
Rzis6/Cda7X4lq39G74xzDZXgxByv76KNaZPcq1HO8EI2UVxUovupBPs/lgjapIYp1ZFo3Y4nJsR
NstMlL88BIg6VmQhzI0YBftaTgnNfCcXkPOtsROhlYS45Kw0DEc6qHT9IdLna6VALwq+OVQhsNkw
SChEBLHY8sL37dxiBPwg1A9DcbSF0JlDOMcZ73499DACJ3rT+v66j0JPI2v6opXLJctKERwfbLXz
vpDU3fryG76DZpBjCR/hcB0+xS4OVwIjojUOK+HuCeCE/TJvyJ6zqNN5uIemb36FjkhG8+rbTQgz
j8bcOPzO4C7xHj7G3Qmy4w5/6NjaAbhp0ZkW6cPYWY9yjdHYGbDTLg9duf+O8opa/uXHhgaCP8pD
/fmyCx8e7ZvLsLOQvixM6/m/exq+8dtA9i6U42+yjtg/6Ohl9g7BkJgDBF/q0ciZhRUWVsUTG1l+
F2YiPR2aAw5+6UFTVo7Lj3K59vlb5tEQPvVc9dvXt7qr1QATlv/FNWfHgL5IPTrmB85QPLxxydXN
N8fmGPkcTITwLPty6Pt1Wh0vMfrS3R97SFxhRkEtT00gm4RjydY6rXAzzeBy4OGmHhrjzLgTnuJw
EF7976qGYUw+MAq+zqN/H09q0/CBRc/vfxfkK465LQxq7T/tz9qg8Z33CGT92Lr/1RssnF6tfKvU
/p1M8LTIV3QpvcDNRf8LS8I/e+E+RMIcsx8mNP6+/AkLyyPpAoRXem7E9LhDTiRkdM5zZlfh+0l9
AzX0ppqxJ6XMcL8r5ZRzra/96DEuzBCxkbi04BAG2HVdagZsJykQbuPi25e2UBqGyFMn/3bMxVRN
u+lFjXNTUWpbbgZouOFHe5vpbpRuCu4m7o5XrY1JCJB9rAHbD+6YADU+ep2HizXbW/ats5Ccg1UN
RL/PRYY2uzsSiwPXi0N8+CGDh+WJiIox+kBNoNu+jKbrYZzjBEd7JMu3kwg7zr8l+ARpc7rZabOu
2aiPn6b92iE9CE6MD/fD9Oo7EiH7n1Fw2WPR3392AcNB/zATi82nZT6qHd7LzNRV+LhE/W93hj6H
KMspj/7OosiF/SlsXwkvWwz0Kd+/E71DYw0BaXNwap7cjMQsMwv9s9ApWrcx48g1NNXfz8h5tzDv
lBr6zaYgY8C2+Dh4M5oJs36+MmqpnTzo1uPRUU7Oj6P9NEpwCwikEFeQuLH5MsRyyJAx5KSWynro
smT54ku4iFTCp4YGKB6anA10ZW093vLR5GdRg0k8K3n2A9PMID98IfbvxwuMHl2FxwA3LNYH+Wbd
01vOMwBT+ZT2/P0PrW5nPX8Miv6vl7ZwoWFlqG4lpcM9qeZnoSRGvU/FwbuwA+500wk/t+wmNtVC
qrJv/koYZC3T0mdo+QBUdzpA63cFQwRiwVBU5bYzAzgSJ6dPuBJEXmGSusfPBcox/mW+UrSnZmQk
MMf0B0GLZhrBJmTob5qA7VRJTydKlVUoTApkBLfa9ifxbME7G8QHvz9kNnjo4Dy9d1H1VZXFvl4x
lx4p2itWLu1SDQJe+VbS7WdTNSf4GUk+lz8qGLVLdiRnkZfTTM8f6WgdvpwKuoMTSu9YNRzeke/m
iCfvmnDewptbK77kNYoFMns1mjxoN/0demiUxvrzuOFNHwtvMJUCEBroxhRQBcCZoq6+7760yKnJ
HQ2C6uRNjs5fZoA1n4ppd4OI4jmiYLjzeiCQ2fbvI25L09KYnAJdgooqOf9FyKCpYLHRXWxgHeU1
v64A4uzPcWYWDDNhMakx21YZyKu6S1TtdWs+VKSG8o8rd15cWZ8gASvNZDSSrefImj97gs5It2ns
3WDbUprl57tuYnYxvAQ4xS9UVwiTJzwxqwHwqDSTh/z3+dvYOUjGkDEyQeLCr2RMkrEe4h456uXp
7dS4M5bGsEp2bgZqqVmppTTk5zKMfDmZb/n9vqkX8XyKFYa40LjH+/Nfd2Y/yuRUI5U7Dur21b0h
pQxBEulUTaKUvAzSr3oi3d5NqaJP/+xhTroWSDvmQkxJrK8p88yj1zNOnDieV8WDg8NF21QwzfM1
3151U8VaDoOLmr1Ntwvh8CunX61RqMVfbHjUX1lWZq6cHz5J2GKGsM/wrRycOtl52ZzGBdqp8QWU
Od42SswX2CqgqcwT70JIfLBfH1EpLvFtbDhWDidrghm47OARkI6GwJGcB/eLn+B0G4a0MKWbkqVn
SFQR8uU6hdZqcIuDfZuCJcx+Zt9rzie9/dOubxZsXRk+5BfQ0lZDQQoyX6/KvaMoRRe7fyFUL/na
Zh7UqZdKHlPwNUOfyxKhcvlrCOkhl2Gzw8kzCM3PVcHMR6JArIeJMXFac/LlIfgdMmZ6MeYpvCPP
iLTOel8E+lQgQq94pxw8tDcjeNUmTFoPOvJfUCJOdBLBi8oY612MNEYH06A9wrSvnedHflyHYj3J
Q1n+zoDvFs9P5XcDptil4EcjXs2PMVVZUEmHcyy1r3V8r/j7Owf6ol1hEIyqp5BcD0fBqlJ6ShgR
+In1PFNXspE64lQMwUGMusW4kkbR8k4cpUPvbz8tvh2r8yQjyGsbd9PrH7Enj/Dl0JBVi8KEQ9gJ
kK9K8HfbxjCP6G+o1FZ1dnf0Pa/Ws7trFmH2/WA/VqhucjQ/hUog0R6jv8GNkcNZe9MM5mhLluKs
w4nE9h8YRJFaiYoNfUqzX8M98hWqgVVl9tKMuDRh+vUcvDJXPcGlonvtN6KIpDljqVOeeXzibO/x
rEy0ILQI8374Uk82VrV041QvGpnuzf65GL4dO8lrtCSRI3maXVWySGtjvalXOQ/C5BLXP3Yvw4Ry
WEy8JCMdJwjWc5pYRonx9kcVeRqCsUxSoMmC7Zx+SukwFH117J+nsJ9VFSokPl5HhfFCbfnSqgpR
VGiYHLrJc6w8ppAXRNWXlgxX8nU/MUuNk3PLjoNhkLbTbzFEABtfzvXJ71zNaq2vOWBjvAg6Qz2q
2UVfOFE9UagcR0ma80J9u6jl3X7ov3WfqQgjp1MkBv739XR6yL5n8RJJ4yJmoEG5jHT19//x3GDF
YoZHdrOLBAocK69MnmL6oCAYYtPApEmtdIr8Hp51s+1OdTv5ArUY2+bfO5cSIMfK6RleiVRZ8IJn
WTAAmXpG4IJAUs8kIugpPb9umsdXw/x1L1jpEKPjbOLcpSaZ8hdOU8lUc8smI/PzAKrijXr1hJ1o
tlpKtU14OicYxAxWm+ZTLmDA9tdCIODsk2dUEwQIIaBFJ/J1rtxWOMP3jc5I9PpZfW9JN1U90H3B
Aevo+I3In+6aB/ez7qz0FgyzCYMRapcB+5DyMYD1O+af1UPz0cl+g2pTSE18dRwUt1q+MpwuPHI6
ZFPczf4SIm/oZKNFGfxgpbke6jwQD5ebeduppitzdWbdnBfS1dvPlX4R9bS6Hxx+iMxuHCHOddWK
ba9xP0kF481Ahc/7rohDMqm1ioOTwTwBDQhu515AYcgrqmoXuaGxoInxPcvEKxkp9rX4mZWXKrvV
i98hg82V5wy8VS4S3zbqdTnkbIme+k8aBw/ATgLljuSdo59Sn87jyRzdwJvMMNc4AeJGv1pdlc07
VDrXPypYKST9yL46XsfsKxVk5GZIR3maFuYFqAfXzvVjRQNKUi2YsyhRUwjHCnc1mbouWLV/a7/z
AORDk3iHSMSUeWfeIQ1JzOP9LjPyPQJ28fRIhH0ebfuhrkTx4quP6SQHXeHisDQv+5batv9iv5Gp
2zlQB2+KJ3T18nu+/vTHsqG8TVcyMsxHPf0ngH3JaQHABx2L8m93LiQENdGrna2S/b4n/T/dWzVN
QKVPEGXlgIu6NgN+06b5G1963KKHYEaFp4mjuoldzCy8XkT5a/ULax+7yXuT/XOUKQ4Qx1Rj2+C6
r94vdkyj/DYfp7OsIlwjxBebu2lKTaj7xRgDuAlyi++meXN+kY46xmD++1K7H0frH1hv/RFlZrn3
bO0HR4h59kVNdQI7eNBsDQG8uFbD9JbNe5jVBodBC101t1RWhIgMdwyGu7GmSDYX0808/bVMKD8L
qlZTEVMPTEE6riHoiFV4uZl7lneJznXJPHlufKN7Eva4JBihUA7F9K57R1MtNgnluWiOc7NFlwaI
RjStZdHbj/YjudSqu5unGNUXWM8tBrK4Uu/tPJy07IMFqXkQ1BP/RNykK8YLWMJhvgrv2xoa/88j
lopluPdnrFnO43O0MhDeNTgknLv75s5N3/wGYaVkSKa3G9z/bnuW1zpOa51/b3uZ+o0iH1b6OxRb
eddIDrjL7qd76qsHSQr3fH2yqRJFuPZNLxHESCPfLU6uLrhwUib1ciGSM+kA4T7iCarqqLb/ZcQZ
jky76iVkGLQSKR3/8otRF6XQ7W9QsdV/Oz/Skl7O/LoASQQCWuAVTxjg6XbJ7iSH8PKVDeJ7HeOi
Ec1ikAmYiy6llr5TOphHUG/u5rtTfJwnDYu81sMQAV5dTfF03QgVLbZpqvUlv7lTo7Q0x/JvSLTr
bFU959fdXD8duWU5hV1z4aN5wfNywKm2V9kkGPcJos3cz/FQRXS8t8J0wNc6un9PukssW0MUzVql
QdCRWjDm4sXEiY5+eDLI4YV/jQj+y/NdxBjz9yPMlbDasGg7Kzx0wv9ayUS5MAczzJI7l18XvMDV
VjIEnu6vWJDfWJrw6YiPBCa2TTx+D7DoysW48rbpEbm0R2y3y5NmGMxGCSRzWcRG4eQ7v8b8bRsF
BWyy+fP7cTiWJ4Pd93PA1JZYwVsRHM0RMoTNaGTz6GbUSPU0pxjbDrTNlDcpOpp/+2yrryJTWf9c
jeEoo9AOTrcOtVzlA/nmM+GkzsZ1pczLWsXTBDv1f94qpBTL7vTtkTL3noAJi/uh8ujhVYse4nSG
OFG+bN8PDtFqkOmqzNXnBcQEGQZa8HV0hqkFP5fJVx6mS1hQSfeX6n5At7C5Jaq4I3FOOmFeeWCP
b+q7UKPWRCMDSpC6g5tzopeaaZOQQkrW6Wan4bkrzo2Ry8SKoLRu6z93atyE3/o1+vxL6NVRPrKL
9ayygl68MUHo37Upilwa4IMNZcJqxPIVux6sHmUcZIJy82D8BcdKUy8UP/nmVxrvEsVS1DkMoScg
i++eYKB1IF70GHLjyQr8KJ5ug7Ijghc0S8EsbTOdvP02JE6hRQHynQdMN6UfZJQj2Qu5n3rY/Ez2
bLYw+9mCxXs3HYfNmNE8XmsAVPmrRx/LMO9x5Flh0FKeJuN1t0BZhv+cZfcvulVCMs1kuv37E9Ly
W6hkLm1DKet7FWKTBYwtCl4aOMcMm3QsHHdjxUmUjLIw3kyDZbWUtBWEGNmm5lAVdpBq/cbHQa6+
sjYvjWMlDlYPrkBERKxxdfpJlhg2YING98757dC/dsEMn2GlLXvsvV2gtV0sE5/fzh9oZsE19+Ft
lu+LDww14pgQIO3O0MKvMO/Dcj6M728nmSpkAe+gd/u+0eVDbawPPChSYHnM4e+28yQlpmRtFhVB
YWQowyUiyOhOE+6GZ8rzY2PNFyI4N+XQ5sWHzdyCDbWnU0Tvs82Dw05gAXs4XVLSKvQMleW78aHy
k61hyivedhEKgHYYwLlSrLznzAswq40oqEhWcYt+Rhos3pE012aeY24fRnbc5zBcAGWxqcRfdFvN
ZLmVVptBCxd1ZhlWG7yAOa2627p7NHYDGMOr4Vk9xDwFWo1gNqbRQjMH2QTfV3qgKTv1q3VXoixj
llLW8aJuzQ13bDiQ33a8kiUCUplvGOjoLexr6cFlfGhrswpWIbOwYmO2EKAjrNda4O97MMrfAJ34
Tfyr/MDJ9BdzPFtssEAtMzEF7XaYYHFtMQTyXF/a4EcBTgcdSVlPuDr5EmbLBj70F0GO1aK8nYdP
00dj1nZ1W4KND37K+e++eaG9wCWGabQL1Nr4H1iZRHLrqiE9DbO8mrk/KCPDxbgYs6J4J/3u7j4T
4tKxmmeNVHuNC0r0nJUP5AMXPsvcDHn5OIQADIaM9TwAFbWvIIeAk/TUrv/yLrwtPuTBGO/87Z2k
T+t4Da3VEmzdqxOgcxhTaIhMBJy0HELpDmlkrcVJ7jRNVT2FHmMdaRw3eiT7uiV7eXt65aOvhPfU
LjtLyHqomR/jnTKGc5chRnLQsFh/TZHIEgIkm1zJQ0NPs3SQsnsrykhAEHja5uIk50/YTShNuj/L
ZshuD7poa/mwLrPoF90kTKl40c2Be+bpugC791xMrT9Tk7EoEg3Oos3MXyn++8q8pWCL95yLQ646
SIwl/lsYgLx82/V276e3Ih6f/ATVKPuWmqW2BJRRLitACRV0PfND++oynBOATSng2MHyBcmMUW8X
1zZEC0x0Hm1e1VSp5hSQBxKEHPyHmPqAWsIyCNpl80WewU/iGkbhzH+rrWLNEXECcRk0/fXBJrU0
+AbfJshB/BR/w0l58WfxZx/NAzqdLYQ6VWjahg570APd9M2gCbGNwlwOnHkW9xmdl/HaLt+yI09T
Y0VpyYrZdFm3SUo08ke2AzNkkATS87TNeB5y02dzNX1of8FKKuqjTBBvRNBb3jxra4opUvdlSz3M
7gtpY/lPVuFBrvqNMK2VISlpAJ9FE/ndsvpjJ7GZn99uHuTrB7ImfC3dvIsg9IXNkD8IEbOQvebN
3A7jnTga9IMvfRiNznG5+p5qhHmkD2If9mwNl6Ug9ywAhWD1AmdiVrBjbCsfaSCdsWq0yEiINQYT
Zo/N/TX4atgu7Y0gROYplkz5qyBjXthekc6CR11GqV0d4PZlo+E+9PQhIbFSzxJHkhKj4JZhK/wd
4ijUk9X8VGGEL8cQkI99wEjMxcCNfpR72DzchDimJMUt2V2HI1CVegqM5jjnH3wrzSIJImC645qG
IBigP2mirem+l94PjXCpHvxTEhUUJvawlU1jRjzB8yVZVTdX+gOPx80P3afOidxdvZKvTWomBtlP
72VDvLIwH24uYcNeDCwVKiRyjE0Vxobmpu38qojHMvt26XPdA4s6QwyrqvnsrAY0JXQVwB7cCXvQ
nMo13lWG+smPaIgSvqn8lbhUSjO8lCFSki49IyjgpBVTm08rh7UHdeGZAJ8VwxXZTA/XWqI8JHDk
kbEKvpoW7mevhCHNq+QanAYTncTsjLAXkgZP/gT/9bvwbqF7yM4jAHm1MBgqUHeGATOVry5H7Po3
g1vv0bInNuzMg29ojYo1LNJ7LVTRep0hbv89VTPNgarNZJK1PoQV75wK3dXXHlU6Pg9wHGIt+nKB
Q7wtZtc9s7wOF0Hbj8XNX5xCDZrz15c9rbJopupA0d6r1S8FdqXvakKXN2+X71T5b6r292HnChxx
PO7PQz3fCCJM20gXiMNhk0aJScq1mWuMg4WGabwhrQn3RNAS2xphb/8J0uZwLTTBIJDLP2E2xK7b
M0VwZ6rV93O+NO7jV5ZZ+s6bJnK0edlGu4fhufI3z4uxn/i20XUGUo7W8+PRsGQ/Tv1MW3ttLSDj
uPDDwzVbIOpPBnfZkxtjXGI25jtziF4922PgdcQpuq8QnZSFlTO+zr7WQwoKqZJevUcGjdKERaeL
WBOM2bSOZ3p57KSXtZC2nbAa+C6k3q8wF7F2zrm5/LMJtA1XOOwEpd7P+3V4soEwwoD1qDZlX4PM
v48nCRaFgpzRjF1c5Nqhjw8QK4bulR/UyTIyBGaJMuHHwr5E9WS0rn+MRLpduS4XLr8ltTBuMFEe
Tv/m0SChIojoK3iPwBl5NV51ibrTzXxufz1H/P/9S3jcevX+lV2hoITa76KrTpvcRK2VDvNQglz/
A4m6neOWzSZY/VF6N8BKbbbtP7VCkrL9FRYVLoFDtCmqH+NJR2NHRSilMo8Zz6Rn21b/rPpvV8wY
U7PBot75T6F5nATf6OF85Wy5F82SiGXK4cpfud7bP5mzattbhGbqalsvLCO/r3SRxEGho2glGapy
662qmVYwc1vGCLhDe8YhYJ8ZpZeFgnOOuSSuru/lxDd22vjxR8MHXGw16W8cXPVmEccEI2GM8hGu
j5nk+UHqXcfHvORQAROdHkT2Z7h38elz0SQWQ7nJqFXgJlaR9MJw5+r6ZxtNmsEbKuHfiU4gIRe+
BAO76DBPkMjRAEpI64nv61sBx2S/rCw+l5dIK1iSZJgsYWAnXDXavIR0Ki69n4Y8ZhlytH4byv1s
1f5wkZnBG8GGThLsjdKfE3UG15H5XV8Qzdys2FnJedPoRM3Ji16RqJp3TBiyxWsTPtKEPKqK4J7u
fabYCPuxghey741U9s/5YspUkut8ZlK/sSCsHIfnSXlrpuTBnNgM3J743yyd1rrKjiDaD83vW2Gz
B4Isl8941yhhnmtcyojlWiJJOkL4OLUX0oFnsKB5mjiozMErQevdUSfLU6/Kxv3o6tXaxWOcwpi5
lgssZla3TsiwqHG+ee+e5xhQg0NMhIe/QoPmwQ2bwdIg0W2QzkSb5r557GTp2ldv28+jQvBejNhj
Abo1Rgzye5SkH1dGA8eG9pGayl7l8tDfwZ9cQ63pOD9bRZdZaPH4L5LqZ2v01+1SIxSyJZYv19ae
XawNYdE97cs/V+ReHinDa+U9pWgrvG+m5kB471VcCD3s4odYcVIFBu/qJApZNdlysToKmnU7N7y2
Nr1DUHKxnDfXljF5dB1nvFFGdyVn7oKfkyGZStW8o9C5qByiqptauv8NzemVWnhF4AX7vuFxK9Ne
QLebuUqkm9OqYbHTJDJsPNkmDhft0/frO6RH5o4WOc/RQQmBxZDFVC+oLktCTJ4EK+is+rq3VvUE
3HDVddioVTYw984SVSNUjh8y6/I/PeaiW3rf1jZ9U1mJYTMzGzHTA97li/6psuyEUZHZGsPdTJTA
FIDP0ycFE6fCDKsRUxXLoXZ/A6g18q3b6GInR9n6gahwfS0qW6D7s3QM463LcAs9ubdroOk/QvSq
FWbLkMYFIiEqQh7EGVi/AMLN972elAZ/JXVF+fkwcW5jRNzGtucjUKyRmom/RB9lNV8tPbjNwh0x
el6FiSkLqrE9yQbkXD0xSduDtzCkJ4gUyBgsoQwDEs4a0/xbYTZiL19xacLzadF6voIFiplq7F3U
MnuC++lj3T6P7tNMazJNsLlYCj+piZGYi2iaeePaJD+EnMPBPLbPmEfQlx7Gtq0xsV7U9Dg5/lwY
TJ5Ml7HumzSt/Er05yZV0UNrVh8WE45fLs9Kpmb5ltZoYnyDf0HEo6u7FhBeLRAPgxeEVgf+hBQs
vamrC6SFJcMI0+XXcShx1jrgvwfkyYydVPqt0H7AXakplnrGBgb/joq9K5EGZRkzmTQE7N4qseRI
l5NjyEo1Fzb9SfnWLEiciMHTBrba4MJemaif5zuALvRHuU0GNWKXFN2cCx43uD4P9UCgrR/sYi9b
zap6GoYKWP9+x5sayBLIxR4HylVzdCtgSrC4igUNcqd4a+BaYp/i1puLKpOa9BatY5fOedtX0KTx
O/jakFIOfoebqbyARJLju+qxt23m49WknGyv4mWz9NfvbVR+sgjOmpKoMGGNnfQHizsnGGlP5ca/
3A6jgkShOA/pmH0Utc4aNhJZNq7y9MBfje0r1hfad6qDMMp2H1vjt+6q91B1cpKZX/+lCLsODoXB
Ke/5N97ox4gLxHRVz3x6BkfZDZ4GQb3rE9rHXPB+Z3bRXStRB9tHieGzRlRwmdSferDd7G/TsI5C
e/XoFZPNk/TgnRWdbeAxIHX4XUcLSSWgg1syeoE9a9dSzK4eHMcncerYMCbjvhyeEqy7CtXLjfKg
+lj3t8/a/nPZ3JrimOizQhpswJniM9MX5n61l4BqFO4WYN/SD2g4h9lhjMcRG7wgXEpn4CSOPsa0
eM6Tbx4xNwS6wkTLVRUJuJcEjt2kj8oo7D7L7FLlXnatTfwqSXISMzl9czJS6sixg0NbAT5Emm9S
MSQxgMcBnyFXrD1mp3iUHSjpdNhC04CO/HM/iTJ/Hv3DeDUVTVI9fTUzUjRfFuW72MrDvoiZpuLj
JLDSfaye2aUV48Rw1zoQnQdeIDuRFbFWdx9ef91HmWFh19vKc539+mvxnlkz7+SuFfT+C2uaGcNu
dJktF/W3zW1EE1P6YYBvM6jd2Pl3ts2VilEihZco3Rwl3mlQxp53LigTKH/2ywK9XKJLIoxFSPwx
Y6Fp7MqEJtvaEYHSX0JfHa++kai//kw+3H3H2RD+vgrGCT/fXEmbdEl1mVTOEGRhZOJvtbAP4EVE
AcfQSjBo+RQVD5XzXFaf66XeGZNYqXOWHCy402VsisSpejh0Jrcv9oSrbO1B76xvQEN94Pli4VWu
OlTXesJjqRmluzd22VeH6u/sYmhAf/O5M/5N8vWgDnKBj/XrxW/PQrwEfMxSdLGfYRKw6Zbty5/S
xZhLC/RF9v69YaQGu/50bVcAVXTBP/mvHDbYnzXHVrO44Wx0+eY6F2MeBImf42fuDysMrWgY3KPJ
+uyyqF+y/yPpvpYTWYIggH4REfiBV7wXIEBCL4QQEt57vv6e3hux16x2gWGmu7oqKyuzs7rXD9hW
y8rpWU3S7SY+BTstPuKk16rb7mRquqYPmyg8m7vytksl7KLZhM+B00rgfF+hxfqWj4qLWvaN0apu
yvIbCWJw/diYNKVvV5m8yYIWNSIyyFh4caNN0SGg/DUznGk4jTadZDNLAc4ZIx2TdljjVy3yd4IV
5IGqHjcpSgqS5235pm0gxPctDwfbcrTm0ctcLld0XmeJ/i0at/YEXbt6OROB09Vef8src71UPQBj
f/vuU2of3ECGzP6cHxVLI0tVoZqUHKpgmkF6Y9d76lKuWkHQ+OeOfqU0QdzblPKNjPA8u88mb8nK
pHlr74bpfmoQexey3J6DPsql4hZY/IEYguj0t/878nAEfixrycAj/tOTVCkEPgktr47CIP9pAkvu
Rh5f61ezXm+peBzPK9fmpizRubQkpldU7GB6CqRrPH2DnXm3h3+y1A9T7zLTd2pslTgnkSisWecV
4qIu/06IjVduyBtCdGXfTQyz+rLiY7JH+Kt1oFeWKj+A1AY6W/M8oxANNH0ekUaSbRfsWtoV33Hg
HeHU6oPDQ8thLS2nEkdupYVjhdsMSE/k6ucsVjmCoVaOw2eXr3qcrgQpQcwgJhK9YybMd+XsnbYN
t0MNA2nEppv/URM6YfG/1CxOseartelKho5ak0FpejG+OuRIHlaFR1QsctlFSWzW3PW3oQ6VjvvZ
duP/kWB2tJIOyYACQQIdff4ta9F1334bG23sB535mJoksjXG4qi9muXciyTPAmcsZfiVcj1djS6B
skXAoxwJ1YY3QIBYQ+VrVAKP/wvXrD5NcGoV3B3myEkMkTb5ahTVyIwNVCVWI47/QnUc3DEBHH8y
KtCUc+VjWYpVeYsV0lBrs3M40hpcbWdZhrAyVXIz9aS/Kq/vBe+DpHTw/PdkuB7GNnIUZThuNWTW
o2xj2cQ88CaFOaK2RC+LaqbCNS+ShZZW1CuX4qL/LJEJ0z3cFEb7gJwFHHkub1LLKf+u1WusnAKl
sVhNF305QHNON8upjQiYoRlz/PNSQDgsJFuaIhg5m0zznDuLWcJ5HzIilEQUKxW3P0NnRP9R3LFV
lott8nWgm7ngwEUHdaHhhGxXo1ydrnNgBPT5dxoIDm9LifvSVL+SeRSq19ISGDPvHTsGuuAfjezv
5p3q+4epTw9H4ALDHItTU2Ra1sTPq4f32wfbMNrnNJDPjB0fzTsyYegGOa4opD/g/ycWsZnu6jcq
0cNK916hygxWPvGmGj4q/k0gwNeG888uaVoRFlfsPf2HGOwTh4mSJGr32d60rJB07/bv9wEn//Yo
kuSISFrWqeHC++uUw+jbHZvX6bkWan6ZP5Ti2cHXNUDovB7KWcg5+Sq2kHTt+yGzhxy8XfD3iIc2
JLiEhFS9Gl1zIwnG4gnN0ynpxOl9vKc7k2EaLhNVQztYx2msEzLO1461SyVoZGUv/cwbxNFRwo+d
a05cfVlYchoPOL4DYxS701AOS4JgDJzuBlG+FhoadTGLJpRp4Pxk4TKiZgrYtqVh1d+Cu5bLtuK8
mIQdonu5rz1krCH3jJUe33EKUWY8Fc00AP/kPmiaPHbRm1u00t82A0goPsW1jyfTC5jb8pfm+w8z
vuJLWgYoPY9ScOxje97Hc0rCdgPCvRlsJeeBGk7Zs4zAZ+HP7f4wxWVUjq+IpmX5QLfo7sqfVXBb
nrYnGfPDLHqXmDYhJ6nSxAlEJ92/V9DsdM/GFCJyf9i6AhqeexOFciRe/CVaKLrmVb6X36uupymp
5ucmlmxqZMLNx9bBRHklf3/X3ZrEQJqbCWGJlNpj3tz2DqlynviCTN1IZa6UXIbJ5SMClC6U4EzP
ZlE/54uLXXErw7+ZJFOQDm8ft3ghMY2nSXdAWa4v97ioaLrNA6nsGOvavzhguXNrR4URVHBv5pya
k9X7DSlu7XW5TTkDUCeVxCD13pK4NYO1ngxpV8xsW8/+RXPGyPN9UUld69ldw7zoWEKdqhN/5STv
b97GmRmx1MKj+hjRdaBt+Me5it1T8PzOagDGG2SDJ0WtwrZxNxgnnRCDsEFwybG6/UiMZYOxlsSi
c0rrRQWb4SeFqGeRUnym477JctLtdMfkc+N/MDR0fRzl65FhWcektDVg9w4I6m/BNFRKG1KI5YjR
il7mV0Aye6uabEFAd758HkeS6MfnyKeIYEK507KgLtt8r/oBhckVRyhJaA62Uglfalf1089VATB+
01NZMyYKtMhDJRNGOJ9/gtK8j6olUT+PePBUr07wc+Ospw4V6OCD3Jv2hLPB1DopNL5fYvx65CVh
Xl0W7Ax6X35bIr6Imgu+OTMTcLfVFagOrDJe7L0Qza617fu+znLK3T020/3X7N7IvFnA6443e/Yy
b6fHey4Kdi1sgbAUsaGs7rdjIFPPc/C5MNaZfwufbLoGGKF8fhZjP6uZGeeqp/m+0tBtIPAFrkq2
GkyRk6jc5mVCu3s71CN17bx22Iyxy6xq0AYtlTNRpZ9T+TdqZliAP0gxUqjS2smUktXbZ975H/y8
B20wYCIRqHuvd+VZW5adgSz3XCQIJfFDFRASEnqYf+eR5EJwbLigY00WH4137ThrdiI0wzlv2+ll
DJVeOWVKBsx3sobv/Jk2l8ftrMcZpDAaQ+7h6vqtJsPC1NGRz63QMA0uBtrzdkQMXe2yBi7pKcpk
7I90BcqqelLGOz6fhY1ySCJczmzfLvpUSrAjq1Jd0XwpxZq+szxWr8bREIJdqDENtTW7w2slda/O
c5UznzAcmWBXlJSBhxP8Ly8TzNSPCoDxMlH01cyP5zpC6M3g94BHZS5PfxjUXEg5rw9lIE4v1g2q
12cDYXqo2a8ntcYJbllPPn9urD/up+LNm5W9SWxGVDZHYBVoV8kPzo2DbB6oSws0XrtOFaabKgpk
J9ZGB6WbuZTRprrpDgX1hTIztNZPXFI1EjTvPevJUKFdNzMel/PQBhXcig/a6teK4xEZmBzYTb/W
mMI7pePsJCDBK6qvt/pxgnhaAIH4GtvpKw021A2obGLVUMhgYaQry0xzEnUW2do5qrib2csssxus
bu8iz21Se9gt8cLhVt/TB0JOcGxp/o79LHPrvTiJa7TR3YIh7EvX2jINbzz97n5Xv2QdopnJ9TMM
QrxaGYrHdLrd6OIaj29mWHEfqHgVo6icSFT+NtSwiMDrNxcf/OBvZdzUw/ACd2lMOmRaxx68Mg0k
sE+Uc8f3+KG8SH+kdt+L2J83990osnF/uxeTyVqabfwS8FRQ8D0XldU8LN4n9xpVNMmldEnJvycD
kascwLW0ViZ4Rn6cUEEIOMvqdmp0f61LsW/t7z/bTFqtcobd5ebl1SQx3ibNAExvFKK2k1s9G2ue
nScKE92kqERI4AQssd1kW6pu3QfxdF6gfu+HISLIOS14UiOaMqHtWsPLL4784PG2nOZbUHDIVFRw
r5NghDysIluyuObl81ssXRlrV3iE+ffkbWjGsJzJoM0TMdpW9kfySH/bJxj6WTkBb6G9wuvhWVFm
ZdcNQfIwad/orZ3Yrv4rAuWB2dr23N9fh/FHmT1rIlXepyvrVzuRexMSUmpwtDxyG5PhJlYROEx7
pbMlwOeiYhPmtNj2g+W2SkjYBJMxuWumyfyWX0YHr3h9N4NDvHf+4QFYs2zXGOhQ6iBIL/K1A0Sn
ZaPzgOo4mxi53iTBSuYsTUuUkBaaIIN5xeDYun/qarOqFLW+5JBNkzqyC5hgqCESqKqiWJDur8jj
Dq4jpCHHUUqd9hMXT5AgznRQy65oc24oWfML5bo2yWeGQad8RzErBPXW6P6YftiI8/KCTTBrNc8c
uHr7FuMT8++EYP6eTFcy0XA9gkrqkMrAfQ57X5Xo6tLYEp8jtxGrXHdNH50lzbsYOuW1LLbP8iZV
zB/riXUlvazvJ2X/c7xRX4j34u7qP5Ncahz7eHVzqbLGTUVB4yMuxByX9XN88EwJPs1DrJpefV7i
zev9B06x12AuJC/dONORdJurgpb7vmTTB4UMFMPq0mF4fb5lNyWfTg3kZLaXvE3qvi6mL2DBEqTp
vqwvEq3spgwfum9KEtizfhHxyctsnaytSINnen6bX3wlRYto9Nw17LdFVD5eK7d8P5UqZYeJbG35
9+SRM8p+3SPCQBVrSVjxOrHmkm/vPqlTHz6zw+NEF+7eOE0aZC/OwXQI6qbOWgdFEpzPkIEy/OBh
AxYNdTvE0J+k24sqLPgnO3SDPqOoqk+T+lH/CprlvUr5Nsb8OYii54a0uegO1QxRtW6fzhsc3fe4
gMA67W7M1VksF1+ZoiXI7nOjgCkCYQ5pDdN7b4VRdC5nUb0n/Vg33Tzhs4UG2oWag+hazI+fheKK
L8tYLT8ZBgnt6GCNC1NyjC/VTqBNeuR/OTBZLRC1aHakZP7LkgJg0Tr86FyAq2wy8itkftffX5cA
cB6la3vautwLyl95CT+10f4KRZC1nf6U4OlYckTFaiK7T8B3moFgQqu0j3ipxMtLtYP97ZooitTK
QNuztPX9nGTUubNlUzWyI8dJFeG1TqwT+UIX5W4ZFle5EZwqNqGW7bRkajrpZzvwHKc8uKaygDF+
Lf/gBFShr00zPuJlKQztHJvEMlVm848naqgp2apXHZtUdqgW32xnAI47xD/maRUV4iZMB6mus2Ep
k/iY/Dr84qLcjtwZcKtsXOBY6zmDXYVYvRg+1GW+sLicKOsv5UCtTJtehTm9xWdp7gTqgFgqvvOk
E3X300NpOYKjpgZO68s4ajm9JAM6mLt0d6OPfSicVmRSRst9454nHFVy9CdmjhHXE6tEsWoOQ718
neY6h6h8zRtbNPYZMDz3yaloIYvuz14KswQ99jp6jaOBQ/WFFF6/jfNX9isVWX26fRkv2vkZqC9s
R2y5bhSvZHaVfC33tS+vP57900+qHthM8caW88raQjHN8rn7kao87rRrFoxIHSYru0Gqsagws45a
tmxIULDugmJY4wIlQGK5Vp7wRsNZ1GLRRill/IHyDbWJ6VgF2K0cDBaVzbIDX37EqvndcPeoRtvv
67WSXISbd6Ghvar6H5+1/INLZ7+g6h7gbezBYLTjci3XxUgqYRUPE934l+2duDV3kmhTKZKTY8lR
cSZbLyVwfZ5fUhehmAMl0t4yMb2upI41EYPht0fyWJW3zINyFdlCurMJ8yohDXo7fPqOl2Mp/rUK
FvedHLswpEaS8dgSF6uZSGysyhCcEDdtQy/uY+w+S9a7u7GdroZSHzflLsnoOugJ6rVOVhU3cJys
qc9MaSh8QOJo/LR3xFMJPTTW3UT5MexFJUtrgn6PGo1rnXi/+3dIOWVg/aWsCt1C1lgDD0+vSNxj
5osgQSIl6tZoSonrZMYFt3LDQO2sDPzaAkL1rmDnUflhDGDdu5E6Hk5SdXv7Pr1jLd3KTznHMGUu
/gBACwbecXtxcCQ9OHyMLaLZjsuAJrCulC7evPBefO9hK896ppv1qYLsOPtSigEi6pUZUOHww72T
lbE7l+7MP3jzlKPupLzljss0doCh2/zLE0DO6hl2VrdyfvYH46oFXq8+/7P42f7E6dL77oVWSayW
7PNU12Lu5+POlh3ZOiqLkI5cZUs+zkAdqBcIPkAJp6W8r3jf3Q/AjDBwdggf/2HJbN1UD5TTQrKd
H1CCRlanK3WpBC9oq3/acwW9v15vUhyFKmZdaELaarSKvRAufYfIxQCe18LoTu3Ald6LKqEwegRt
vxMMwBZFl8wN3QDLc8Zt3vPKQ4WLwtiju2/etensmFlmQIZpO9X/6xtf+TkplKOKRTI5y+lFiZ2y
vOMwTYzPTYjgqp3rx3Ge6haRVZiv8Z/upTHsuwLlgutq+wXy6kZ1vp0DNg2o0bTJg5Hw1kkUYZSY
Pe+9uvl7Y4EvfPpVwU3DKGFcckm6gSg7o55cx2xiW5PfKTMQ+5IGUoVIhhIMIsExzVCfp95fbxKw
ye+ipW7L1y4/HM1DUg81p7nRd6KqTw31FmaPt9euGI3z45i+mYWa7sRmomm6bX35onZONEDt72h+
dK4+nfn00AIEr4nEHFhmByl/Xabv79tc0YWFjQ7Hegp9oGKtFNOzm4UdUbbC9b87+dk6MfSc/RJQ
YRmLVdn9orCskovcKYdA3+dOkjWP6OoR0810mNCOMn4f8vNCdAdRViQxjMIdAQKh2jvs59Jy+rqU
5Me2doY65a24+1TN8vkhsk5Qeqq54/zgQLoAwbJxzhO3jg1k86+Mb1R0sHhSmS6Vct3ud0kIDua2
7kZ4e3roHRcd7y9aEo4PBlD7YuPPWE7Z10uMj81ApU0xHVoYJ9t+ZLrP/uMt3ksfiulIqY9ksk8Q
tL5fK2YMVUD1/TQ/ztSZ/lCGT5JSLYbN8mH7Gft5WwFdXK2vt/pV+Jync4IjcVElNVhOE8vmmcJ/
rpOZRQT+PnPnzk07jbKskKnO/bjuavmZuSfstLbHeQqrd3GrpWbpbf2CB7PsLqf7SXF/rHqYXieg
TMpcoTqgz2YKF2u8v1bacoZJcUOABaqSKLrfCUz1cRa/rzJ/E0C3wJIlczMfouayAtPUP62Hgcd0
wZRcVCSnPu6BIuQ6T4xfbQHanx4QdXi0X/tRQsMXWzlyTdPXS4wz8A3Z2mkXziMNTs/C3Ft8V1u0
9x9CXoQOPw8FkOI8OynaVE45AHx3riUNr6pN+i4tJ7y17zbekGZf0JMHFLfElMzAJj5+9BgtQQ+K
OfTz2UXBtB5JaRNdqCzT96p2b173WU6RHVJQb+aigtvK+p3bTP3/lY6WAU5ajuLcEmjtmP0bITK2
rr3b4DIz2ZrkH0Fu4wEDbmXeqd0Uv3alX9LyUS2Be9E6YRWMCEHp3jf2FN23f1oR6BRAqn/8+VRt
W0uOYPbA+GwPfh/I0vCsHXa7ycNaGJ0y5t753DeXH1JdCjQNsg/fQR7r0aKMhlZE7GjZMYYk5GPN
QFQI1diWLVebxu1GSe9HXcX0P7+S7xyziDC5vXzVDoaV8JvbqryXGQrDyFRcG6a5VYwtEnAxZFFN
uyj37UyXfpw+ncvxr1gLxNmcT2OVRVsP7oetoTi55VVP0VEhjg0S0JOiPChLfIB6jNsxkGxuFxTt
FLmI9yOZU0oXW15vptN2/QiHwTU0ZJPtFLAmX892HmNb7tgUbYQL73NtcsHYDaP6hArIyqh2NMO7
AAjkOcNM+pdhjLEclVp51pe51anAvns0YEF29jPTyC+r0a7YWwTsDBtgD1i4DP1u0j8ND79SDwuv
P/l9NqhEKY00dO6BB8VrRX0A/T9zhBexFAj/oCKnm2/AMfNfE5SVH/81HKY81l0GPay37b0YCPOb
zTlS9LM4Y34kmtnRleMRxwa0pNO78ehT9za7E28j8h59rJu4z0EM7tqHSXPumRiLPnce79dH+flN
k2VXuv9GlcPYhLQ5iBoMfKPVXqMPgfEEBnyEAet7O172YgqagWAPpb19Hh0/UV3m8mXCt3B5h4d3
77+ZGsofb/o+R0N/7ZVcBMwucegtzTu/uvDqhZ6JMSo+0hrn5n8v1WVoSGuUapIkhJfJLpyUTic4
wOZThBf4ZKXhZ1s6/hKb2ECCIA1+vGXbMK75dC+tCa4QZ9N1+06CZKvBaDbZlsTjJ+i8UN8bxr/T
SBfokcmSeXv8Hm0vvQv19XKux+ObmeFC1kwEcmAGjQTw7XIN0uaG6S8noniyC5BfeotgIReCxqbe
n32d9kwI3l+gk/4FvSqge80d13VmkFqGKKKrWfRpUhwSwlXi0Ez0KXBz2cjc0DAZjWJ/msSWbR17
KDSg4WjVIhdxiWqGb+VcCpBz34lio2cRuNGWtRkeUeh03jaVlAkmKmiGHgY6qad5lRSG6GFKEgqh
LZU/14wq+MrapijZ2hhe/TKoP6/m1g2YOqP6ybwtvfkk1kNgBF8269SvbXfYECcTnibeLxMKCPqo
kFwupZn9mzAU0Ob3vPa2EUIkRnxHXgsI369uSlxunbCz6lrRz787AOvTOHjix4UCY55/8CIt//th
pPuCCXkjHr5qreftHSm0tX5d6sec+vEPqgXdsFeAX4mzSkbynvuCnDzVtgLptkyMlOXzQ1Httz5e
crQobkfrUexSjWcKS1x5zxAunCpuV3WOli4wfe6vE71biBt44NRnscxwLucThheuJ3qb7Dqr1u3H
YqWCej63crtRUulw6O0TjTUyoNbWtZrPqxLrGtxAdZ8BBpKOet97QxNqXopvSg7kdoDB05VcoodO
Z4LOWyZXtVQ0hNvsNG6edQ90UX/xWFNfrxpKqrkoqtErOL68y6r2AqIqNn8syhTkb1nQB0gYrCXl
cixRGgWxGah4FRyJ2w/1laaHGeYJxp2HVEgUz6WomihmvsmKJmtgMjXB+QPsa+yiF2OlGGIvOqAh
EALZizF5OQtnYuT7n5r9MFd/4UCaovv0gKOfYPE7LyfRenR6D9xjbIIwIDZvhmGn9F9o7a7GFs15
V0oxmEF6KEao0ti7QDRB//W57NCfDFo7xsfKHFBDnqONUzVMFBSQDoFNLVPgtp2fpkoLthgltOJS
nlLxtrqpXGQG2GOod7lCtphC4lz38hHR5vP44Xiv5yiG4NUJVt1HL/m+seHZVJj7Leb7l0P5kKsw
Sahf/tildtet+SD9BonXMWxyvKmT809N969GnOkeQzbwPrLyx73/mB2cLuyJv869ay9GFNT5j2ka
L6d3ZaMg5XvngCS6eI+O1bxyASYvyadt8Wqyi57e+yvDbcyq3Igu3gP1yjBtmCg9R1Py/Nx6SpdB
XmdZ+DK/6T+NDCN0XhNEsA0qPMu2b8ox4Gda3+sSBd+F9mt3//sgePX+HB4b174sV/nQfPmm8cLy
Vd0xBnoUVz+Z5pVmeqpy/6Y75AQPqvmGk1A7taV05LeW8UuZEKcqsOw/ubmv6tE5EHbQ9sjZ5Opb
XQ4XcCVRUz4b+l7QJtglkcdLi0w5A0071fEIY1gACNo9WBkRG5IU9CuO+XcxFSlECWbE6lUHqwZq
DvRAN6Z4ftWM69MkuFR3z4ruzJYWPCS7gF1LFzmET5QPkI8hQagnIVsfw2rhnwMttQlKYbf8v12K
04FZ/hN4O+8WdKoIKE1uq2uCUomGLvUl3Z9H+gDnBqBKaHIe2ZuodAuMgGMpUl7F2BG3kqFpdfvE
C3hEdUjFcpSs+lwNLsm4V0yeNfAqhE/Rl6E5Efjiufac/LQY1hK8IFFnJn8Sj3Rlc6pBJ1jmCmSj
BdEs858a/DZt+jOhi3ZRWBbvQKds/SqwYyOag+GUpzK7wsU/onM1Q1RebesOSmQfMg7l11Zg29ZV
QHvlMCkWDbF7Q3miRpM3S4ef0UD2fHBCalmZSH6WXuPbeL0O8O4t1V1nGhiNWSe//rm67tS8npra
Ewod2lhTyMB6WZmAC8Edm2F+VV7w7pr8Ahsc3g9PQ62otoQSHisTUz+xurNxd607gcVA3wrueQk5
S1HfOblrPJM1jLRYC0SSPFT94daJTu5u1YvuQII/YJ5ED4qxJRVeCDBzpqhmE0WTFJXgmFL5aIbE
KfFSfE7T/XifeZ+UMlBa/Xp10lHJvmK7hTlk4jkcpm43Kcic+JEqov9a4vHkQHwHnKiheQBpm8hL
we1qXe3B2LFkjVFhswqg2jnGGCeqMLW5U2xCbaUq0b8lfi/JWSX10FbjN1KFT13MREMeb6WJEujG
FSBAaK979RJVA1tDHUSoJ5D0FC+AHull8ljJz4cxTFaTj84P7ODEOLFsnRKjBLJkVuLUkw2VSDCl
6sph9xRiBWuNsU11963zrtYkJCxqXaLvPezgXN1E5flFL0MDFaJ4qvQITkusQt58goWoaDOTiht9
wDgNDmpB9+ROJ0mYThoXLEnFvPjcoCiw4OI89nFeuFqV9/mSkgpEioE40KKDysRasrLYLJp5d9uz
Pq9sGVktK2k0GnAkdAxV/1MagHkUlUGer/ECafYeYNXUeP/hjS2Y9cdaPzKgULKlwO4HUR2nuVMT
7HpbVbepmsVweDRWWnczEK6cf/sxxyMH/5yOUryAfLvRcFF9giQyRse7pmY+/2xC8h/OvIEeKfXl
3pqGJieE+n1jDqe52f1tUtynR9VzuakFScap4weSUF3ND2IzUdmKjK49OSjbNx31jPZBgAKogVNj
ZEm3L+1ZcrhjtsIj0XKQyTtDCrKt7g69XcAri/mUnCjQkefW1rMbHuEsOWklFl/nJx2gMDW0+1TJ
pLqcBOcF5X7iXVTSUPG+r2PJo1lp7cxskOW5E0P0059OftyfmPv17LH5clgcaPiU9QQyTSlPOq2H
5mY3rXOEylG6J/HJX6oWs2B13s3O6co2Xo33Dp+3Y/1Ggn5Zd226cDa3RYPmXZl8C0HRoqOPcN01
hKzsUX8PEFOR/viCIlo67N+afofgKc0+l8+NxaUqAtDwf9aPWsAuQs/FQRx3t3a1uc6scfVXNzTL
lUjzwu131wZjvIiWBOEB6MKiJCFPkVFI0Qt7O+hvREVvecg3FiLplzEFZS2VCOkP2eamFFKLf/un
+ZYdipLZYfZr40pIv8NEnt354yu3gogTmU/ICpY9qwXiHi2aNlniYnxZJ1OCKVivDIE4meJVYB9m
QvbBnLDkECLJ2bZBw2X9yPuSAHIpqA7FpkLBrKbcdE3OgH+9EGCRLW+nP/qZRXMXq2au5dhS06xq
S1qsmWw5vewtF5VTTGHcDxtTeRw2Q/EyxslRVzxLNvL/IJcdYYMAmjd7+X/RL00Ei89WXi8q8HOX
Hf9SLxEBO4srZX0J5izLkj5Y5hzXrC+u940sbqPO9SyYs8aatGrFNImcOXG6Z0zeYRnHcwdSf9w3
4F+pcZpe6ccMtBNM1x1q678ka3ShAdNGqVpSFLydLdpyGkGsna8rNto5guTDRQ87oJ4f++80ACgF
iVr5XPr26fXMv2e+aOzfdu2Tr6MBEuue2qFaOjeZgVTc20vlCD7BIfplNYmHFuYmpTSofdru9Cmu
5dn+HWpQVuyNECuVQQGaEETNbBd2bzcKDGHecoKK9X74PZNji1W2HxFjPkfqB7qaRYFom8XwOXMw
M3maKL1R/f8+sQ2LqXG5gRFq+1j+ppqvaV7yVVn9rGkQnD4Y4zSzbEHu4xc8z9JNlC9TgkPgeEvk
VqEcRGSyblyY4BkXQBOd8uSmYvzylvtWReeZIKVah+6lmxxtzWCZgyIDadx6XlUYTsAjizIu0ca7
wH5bl4oH9LYHDhPLiAWyqbLpIs+k+cobuPxOb6lCXbm1Lq/WRfI8L3fGFz83tRUqQUxE/6wbWpj5
wnTxrsWqrDEYHTy1SpeaZk3pUCEMV0mXcC3MEJ0MfKopQf3G/+rrzg4AROY7SENyLcRdCnqpFMd0
qs9/6NdOUJo+X2tirut7ib0AhlFLGMu3whG0L2lImdMyhYps4JkJGSbAvxxdqbrzP4CoZjDcynGs
qdatTn730+2HH4T+49u+Ovfkd5qi20IPzGScqKlSawQpaSmiJr9SvJNMFRjHBnnhqSS9MDgW1+3N
9Gd86hQ3hXo9UVtVuF1cS3OMit/5b268wL7FqbwZUkM9GOVGQR0KcTnz+ZSO/t31fALP7CsMCZ9C
akFhSJFKQpHtYr6Gtc0OMBQt2w7dTZXy0bDx59NAxtvyW1jA99bw/KHoU1UrLUdenM83Qu6wKRz/
TCL9TGAuCj/VD7JPVQktXU33oAp+L2vTFD1POQSTBrKRBgGJAmfbXwso5SSEBQkQ3AMGuXKmIqeo
uW5Bd0Xfs3b+Og+pZBDgNIXzqEtdeyzpaqT0fUU1cktOYyz3UTqQqwbXk4dNt5tHZMPxsyqovyw5
7PT2g+CsXuvAjGO8qb8VI4FE0ErfJk0pFj/lutYPMs3ajqjtvQaWFikwrAvitGzb5fMU9wrTF7OX
QDDb/zk1Y5XsMMmNcmmQdsdJg7aiJAzRFkYUfxauBGM88Ld90TGuHVFIDs/VNU2tNx3Yf3IS03Vv
O0yvjHbH3ykbojayEUQ34el5QD0EjRYuekVvKh/6rXNzK/dCOleig/PibbLhCZw3fm/KPwjzT8A/
P3cPhf8eujP6+csSJXNLzsMPgBTivSIp8ayseNZcq/G8NlYAKhCkV5l+4GDYFSAH4zYOhUk5dmgr
K/w/KCHxI428fe5HCAJW/6EtQkFEf3JfS4NpI5Dr5AvO8Y+Ehiy3safa2a8D+ky25rA7o2w01v/0
q16fKiIVi8Q72YGGOW0+T7lqPqoGEqTod27EUmXe1c9lXcXDpEke8qMAUROpVPoGaigScGs3wZUm
k3caLqVQAkUZLhpkZvQBBntl2Imm8qRxmAm4//R40Eyg4IqLFhoKSVl+DBDQctD4VW+SV7BRK1GX
8nWd7gVbS3hr4BfkDMMtZ6kyinvrgCxI2bS7GeDGE48PYmzL8kPK17h0X7Vp0IFpBe0E79XKl/Y1
Liwf4T3vDWmKFYQEQIwlnACr91jfWOMHxKySrSYGmFJOBOyY+vE7KIrdmWCcZhHfwNL+72ZhL1sX
6OVn+gsbYjlyQ/boaQYDA46y+3mCEe9VBYZ2Y+ZdE/mA+5Fs22tiVzh7+8mve2/hUM7gjRXWEhcF
D0if8uSzlJlJhyU5mlLekczxt3YD/BJdQ8YQgEhIJSKTV26n+pqKnhDo5iUMlHs8gJ3YNfNEUS4M
O0a687myvo2RIqcJ4UaT+e7+3DRyyR8d0ORnTNI1EigfyPrfdGxbPiI1Qw5UXy3/tvlSOt/cfuTw
xLu3sS+RmJku+tejWrEMGuDCaY3DBuKV1OyWKT5TdcWUmk+OK6PU/V9fK/N9IzMb7dJYl8Xn1Thl
4l/LzMuWkG0UBAB8mF1PdV/YdSqCqLw/N3VMZPm+4208STcCletL6qg7AtPW7wkJQrYvb9F50YRa
YTf271MQetRCj/E80u35h6mpeCB38RMsr4wzCsQS4WFspsiR68t8FbZP/Twb3QhDx9XJR5Dp9HKC
suGdIU7B1fLTtZYkYPMGOD2m4eq+51r3ZPl5LL8QVdH+LJ335Ku5I2UwWN8K+eo3pLQ0f1/0mI37
a0FtyUX+2iD8b3vxP+SqgWxpNeBH2YdqUnwqbfVHdvQ/JPzGaMGIvoEbp4rwOP91VO81Z/ddoN6p
424VR57GeJeyWXX4rINe3qKur7CeKljOprPOH+ePlJG1q1i1mqVaxBCb6OlBCYcAZsD9pMiOPiIH
HZrVZsLPaBptOc90RbxqeuWBdu0/BhFQVuKO7ZozkvBGIFqBex8xxxATFqUzVvVIFDNWVLyQHTZR
c2gB8UaiMFY58GL+fSKBK5b/ax6BO26f4hUk5upQ2xvNgJNeG88eiiHAMoVifm/K/vEUBflEvKKT
qlkjD+D7bRc/C22j5ji8EvZvsjTMw8Hm+PG7N7gIDTLe3+YinxXzFPam+uHcwh2UJuSX8IVAl5At
q1Vji2aC2kG8IsXOdHOKHzjb4PHm3u8Zfvs7tU37Rlmpn7jo3ITWXQFJ0+1VPUIUrcBXrLBM1RSY
1ojUxFQKVSOLNDF0/kXhyaG+4lDME2VdSGOh8Q6Sz2kOXQXoJ7p6y/8KMlwTA6/jBbpMLNa7/UN6
E++XbC1N7KKmvrti/aQCCIDZIUk93Au3x+cpJhokzRapLfChRDUEpmsZmUH/1XWpTHHsXETGBpwi
wpz5Zb7nuwY0GTWN3RF4kfbG48eZApaSUgBNE4gsj/J61bjZ3zIT1Yompe8dlbFUdYFFMx31WWpw
+iGqqjKeY9/XwUaYQzrK001509tVNUhrR50q4CsBQew3lBNtNLcUkFptUHdseFxI3Tu9ZcJ5bdm6
RnN9Q4SWNMarq5uJH4fM1TCmqeb8S5bipUNxV320TbGZwiDzKSunCLQjx8SsjXdNVIkItE2o8j//
wtBGLGY4fP2t2AoCZQak9dSgXt+EoIOOiRQnVYk+/zYmrDEU/HAxJF80cw/5tKNRAP8/EPNqK47Z
oRBBzlFmqvtDiKoruN6iumBmtHkUtbbT1BjXJaj0BF3SvHFLLPhv2kyxAO9bjHAXFSvYIzfMEnU5
ZWgQAQDkY7+HdcVq9wDzs0V7naqHmkxfEIas1DiU19ME3GCw/hAPUoEdEOKuNvVjHJNFhoHBvxMv
7Xil4aojJK0wNSwaeAYZ71rwjvlZYB51RHnr5iplhrlQ3iAY45SdpoTJxrx4rB8xv1fUwnYg/Mau
cZgXb4/iIeMiSkmWfXuT+oY29tPAzhZDwFyO82DYAWo+VGLoWJpZ5Q0ba1LzCpla/vP5F5wd7ptu
zPr7il4tWPuhkiRwdIShJ7uXLaT8EkxmU9P8x/1LjnWbFIhwaDcB/ZIG7ZJr5wBJAoKAJImO1b0H
kSskakwCj1+vINh8qycM3UB4kfwNqUnBolJ8V4Uoi1NByfIvTD3cS/KpzKp1yNXvtLAm1Neomiv4
F6sWlG4f45YndZSpzTlbk+zCWSTA4vv9qq3TTX9yLl80UR9v4FmUYecrfA1OiamrwEcriX+dfi4/
SRBPeHqfXnHXLVqEtgqvtOOuoyeUr0EHqhr4i7bEVmFW11ZTifRACgZwIKhDuIjsDJS2nW6n9t78
Y4LyCqbD7QCmgryat1hdZf76136OyzfJ8izfWKlPzsXD1613Rjgp33dBTiC5LiYVADRLrPGbfEev
QI5j4uODZW6F7nDaNATDhsFrsPrBy16NUfXfgO6hZ+liQbFFMPRb/MM4kBosM5ZtAAnsg3stOSVa
oN0N/Tt9vn6yuyaGAPMi2jdMIsvxbOExmFANfGOlwI548Z5irks+bnakEpM2qVNJ0MU/hQ6qssLO
VZm2oASyK9GePoNBHGNgNuP75KMGJ/Br//4Y5ruP8e5n92kg7S1ICx3et5QVVUC+oUTUFTnyKYNh
Nm6cFutv05+UKDGllbCOuAQJyJ/Tz31Vu6Yrl/9IOqslV64liH5RRzTDq5hpBCO9dIwGmpn76732
cdxjX4c9ILX2LsjKzPpmfTq9APfrB0oACKWGz8GEyVb2Hp/eAywTXl+yJX732R6uM8gthCqqEqop
eJn1k5pO6pZat7HclZCtB9vc8QRJyFEPHsWPoAJoayBIQur4AYZXsm37TPLhGvJyKAzpcVVnVjBb
wlbxrVFMwuaScMoDb3cQohcLwCTk3GQRiFcpbDliMRWk4BVdGmCtBmEigCqQTg/tp9uWe2jsA/9A
JcObQRCwtV/WhLOFYdOJqgt+DIU4kpIU3HAFrCmdyGXA9PAMxqcY4qHABOpbodSbCzIbbKE5JxcJ
1gD1qMTdzz0DDtDERitrZQiFGvooHY0LjZZEOUJFZojd7w+9n1zDZ/xDGYE2Die8I1wVVN9PBkyA
F0iLBtaCQMZZMG0X3aegB4vhoPTGFfKXgRNnhm2xEJspaBDGslUP9R/zavts77E3gJNDmWeIuYF1
9ekZS+TM1UXs1yK7INjGRgUUgtV0axTxQNIowH/NbMGrVFbNLWQo/kvrTDSkUXQWPXYsjCOvqE3/
OU6wtu2MtQsDbEioYpBV4/SBcDc7MWZmCJUw7vyEEGtn5TRi1zqoXrgJlT9m7Bw/uniy0PitmzMh
ysEmeVhT0qiH/B9bpViAkjKrgdZOeu9ytkluInRF6A9Lesg57YHhXChcR8gd/QIBA18PwgpACWxu
7So+WLRVnErBMSTGe+zrDie2ujK1I3WAYC9usBRwv3g5/F4DowWKCPnioW3F4519ioIsxVnKthpF
0c9wNl9w28FKc2NaRXvqeSJVuBwhIz6DB6cWCSA/gbERV4AURr1kBSD+qJyaDXWcfGiDLS9PPbCu
c1cIjrZxAu7HReysYU5NQX/CiyicLdbhmjTv7MwD1Upu7TLsuDnyFC/kbiwEwCEF3VNGOwU6mO/i
nqc5ieppA74GXUQgwOV3cGfckmOUVy8JHepr2zYrExI9zEGuqOCjAaJqV9BLwT32qJxwrMHpBdxN
Ypg/56UxJoIJ90O1RyuStiuH3bkYziLmFkOAUBHtF19P9I1/oxm8Q04MSvPPYYY/mbnHUnNJFiGS
wCwQa6isq7XGjAczhFifSMrWszaBmONPDbjm/bTGYjL6aWYqW3O1zThHQEo5Y8+7M1GBecGW+3aC
7YseiaEbXRXWMx3yKmrQLS/URtfQL+WLtBWNO2Op5J6iEYBswkQT3nyy7cwZfRNCIXoeQJ7GEryB
pUnRtFCyHWIs12XOtkIbENDCrChmRdgiC+szo3z5CMQhUcPFo3dDWfUbMTViijfD+AZK2zY9A4FG
M6A0B7p1JsyARMuG4QzFMIoVwWFRDea6C7dZcGwqSlFBheaEUnnKgl5JyPHYKkmXVbw4swRBeKH1
N8U3+PkHOzywQ8neZBonOJjdDtY9/x1bk08DzQveM4BLFNlXwTvc8YzGbOE8UTHbANsfvCj+RB/1
PtzKO1xjlqIsgxbIvIw2nbJVpq+mcdbXdbgEH372w7LPd4E8K479S93lhx6oPpmOc3/ebHmdIZ0W
/SRzl0V0VXBluNgGZ3RqAfr8hFsLo/U1RlY4XiEJ5ltrDA4yNM/2HMybc3KgdJ6QnOba2T+w3/5u
LPtNM+vn6K6PLnJD2mC8hJYWPtKgM8I5QpqZ7wxLJMD+u0o0PCvTjbR2TsaaZPWNw3WFSrm7oaM/
Hd8FnpIGVbbwg/vnQuf/0BIsAkCuCMNtcxp4UINY4kM7R54Fq8K8+EjCwJTbP1PIwmcbNkzCW+gU
oJeshby2V3akik03mAhAXETyUblT7VmsUGOQuJWZ/1mnIKA4Km4SdPbsnGQoP9LfYrL5wawDxBMv
OwaSRxo/YgzBF9PEh4XJyLI6x2wgLt/tO/Cmyavah0cbovVB5gge7J3MBOjZgj/PuGUWOu6NNQ32
EQgeOxqA5H6pIb+EyT8Zx1pB4fBJ3+gOnKnDLs622eBux7sFrCvA676KL4hyvjGHVtSQq47AZ9kR
zwmaSdpKFlyxKoUKOdn6KMppXi2eN4YbzYZGPHpDy/xX7I70bt/AXAwIAix3eEeUnvFCTHvFOjBa
Yy+Y+lfh2IbM4CqIbgxkGSVcx135k3kTh3KWxWAecpd+0vXYRh9tssoFGDG8Qoz4pvuBetSy+QpD
JWSo/Q4/CpaRHAeIv2cHEItPcBEtzDf+Tk/yNHPHDI4uOCvJjcUGOAYIEQ9in0O6xwD4Yl70iw/p
sZ4R3/U9wP/IwmM+YQcR8SxAmXKha+e3gGHGLJVH2cMHJxz6GN4BlFXLDAPL7BbyIkayez/t0Lwt
ytVwFEeZ4LwvRjSiCi55rxTFHhOISf2uqfbNKX6ZAYafWNnJ6ClYU4QppoORHz9wkx8TKsxdcZHv
0mejnwtnGnkQ26RvRZ31gDlm96VzpCnMeZ4M0cc1y5mYmtDXAwSKMX33z6S1R+JdTKFuUS8y58NP
Eg0iZT/+FaRh3LkpI5Wz5+1Ngvcnug8BMQju1wgiaS9Jyt4wpy2nxFaBPe0l0JpZXlinTfvk8Vb7
BTdSDzlSE1j6NCX2r8sW22qDjUyrQkeny9aEfGZFKrP3GkfEvVk7nrdrnAnI4KkQo9lMRAsH+4J0
YianngMO3+EFKhi8adLAh/i7+6semMcmjzt6k+Ctvvg2hp40w+nnMCAyQY+1dX7CX8ZxEE9JSMoP
TurenD0/T5HYHowPH/AbM6hiMRqvEtJ9kK7I0aO589sz+Q4CNd9HDMHaD/AAhjXJ34v2vC5GhYAN
Qzl1v4AnM5ZBEzUscidhvbfuDArjT/I+jfXlnq2I+PUCrJJvd3DIQ6b4UUtLAV31+BGDZkJUgbqy
1a6CjfkkFWsnJnIAtu8/Mk43UYk61BJY1pGoLxWptn6SIcBE46U/ry/dTiU41fhPhXNp9kN9h2wB
oPkFr+gWzRzEfCZOaqB4y5v0SicfwOF/8gXob4p2EFU26CY88pqeB8Nrm7ZnONNX9BSuVPwkS76u
hszLGDv4E7yIC8guJZh5896oHSym983WX5JHoeT0fLTJlrYHeQV2r/UCDgRhB3eEOVAmGSwBLaCI
BgIKMXJAC1lu+xMfKxwdaQcrvdviFNjsqh0w1AQL+4u0+2Gr+1ReH/yNivz71s1u0ppAhL0U48wF
ZR+mG+yNmrEq6FB/EiAQ6lDhTe8kZlaVyHdrS8GI9AIP7UNNn4jqj4NxgFXBU5VY2oJoBaL6j8gv
Pxx/MIx8ib/71p2wwwNGpJgkQFZ80zCwzQEI05+cQ6S7GBahYFFXOQaNbI/aiD0L+vknnJyFVkSo
db461Ifel3B3H1mnSu3+zZZKlRk4tszs4cLC6rPGbtxmjnXAoxBxfnBHKLZksjMr0ep8RLN4Ps6p
vl6s0aH6wU0qWfwhWwwm+2q5hySlYvxOAkJStmP6ies7E7xorv95235WiXZhJs/f/gze6Vo7L/F6
gVUsfTvCuRpWNGuMjMkHdjUm7aCzGz8KtqnADaWFgg+N/lRe/YGhQ1zC6Att4uonm7MvB7dE2FVI
cZftN1IcPm0KMmen7uFCWB94UXcz7MPBTvEaYvg7v8tY6DMVBSedrhnh2y/v8vY2INd/zVf4w3zx
PG7fFVNmhkbzipcYsUJA7HVJDuBRtOLm2mMUEl0gykarfu1su1u4GHkkcyjHwoUWjO0ifseIVbH4
H5u0VkU0ScEfVkwvRywwkl9BtobNf40O6r8NU8GFKRTMOxiRTAUZlzJFcgIkAAJag5aG18sLrgXY
62LFz/oE8XTonmmYO4zDmAUU6DB71jdNQAL5npGijHljtdGu2tNDwPjVPv2bmIdzvqVrugd9QK2w
4+SBDHhHZJPregFquXI3QM5Q1xHw3BhrUt9Dbg73sFJRF1Ol0NmwzoIpLouFycmf9v6VbMigp3y3
HRfUDuVMwQFzo8zLJUzNGdkYxBI+xxpPcqxmWTyHpx2N2OUO1wWJFnc7ukP5ZQkqpS9P3sZmV7SO
8p8H1E43grCbK4EWIgTKwjRkxtwfZ3gUl+I+8T24GTD3vOObdYbDpiMbjecRxZJFkJ4T8Rpsxqh6
7Slw9j549Y8RaHoHrGC/pEWxdfEbNXhLMCJWNQh4xC6XfkHndey5MNWcs8Es21+reMW5eNt5eHd4
d6E3r68+itF4gju1ObP2uNVinY12Y/G2/+j65+XDfQabHHq8vflnbIWIFbmHtqPOWBRcAujs31Bf
2LQxLl6QaZ9sYGIUs+B0oQT5wBWNaChv4ieTNnxHnAVInfEYwIRAoCYBjz5Y+Sf0R7u9IlA8RmE7
Djcr6/VZfARpudqYj1PIfbOqmLJjhJmAMyqesDRr13RGX4WUYOsuuqe371fV3now0SYe2K/X1bu5
lBUvPKeWyVu+ANawnLpgSGBCo6Ann5onNZ/oTxW23qOCv4VW8eYCwX8Y7/Los3vBmrrmRDLmpjjk
U+x1PsXE3V7DHS2+BF5oTl7NXRiMoxvhxn4TCcR+VJxyD4LtA3tFRAbsQ6IvYNnMmmnfAWtfGVpQ
DKLoJEOgKBH0NfTxn/2nhy6Q5cD+EzIkmKqJultasByC/XyMaCkNGI7CIoXex1AGu3sYD0L0K1/E
QqMIa2DSDLxtJtmYfszQkDF+qDaEmB4XORx8ObqoIjdnUoVwliInrYs5fRsmknx6+RQ2GEmA7ZDM
0b9lmy+G+XDB+RLLafVsLrFlgQltY+rPjo459mMaAkVkkghfan4ac5kVK7Wm2/Pw4LTq7GjQ1qVQ
uw8so2AORn6p0D0RFpdIF+c/GL1A5qo2Kn8V3EbvrqzVs3x3RCiaAWXQKAxn5YhYHgbQ4idfpst7
/Ym/4aUBxjEofyhJ2VEFUgg27iGb/BSbF3pU4PaUhLrXrlQ//0aQKoMCzLgUxJqIrYjn3YElCiw9
Qpol/BawW6UqMufaj7VmpgLEA2toad4IUcGDFLzkE4z+XG3PjBFVmLbGIxuAFtsT1DM3fApnFFDE
PWEbhCJd1PjKSQxsQWpRgI1POHioJkEvEWQhxgR2sXa0hzTCmHWcSPq0i2ADzi79hloVLvk9CtSj
vbSlRc/n8b5Bmovq9sEKIAEC8nNyXgfiTcGmXRVv/UAli08+7/Khi3F4whwDABfjXkT27/oT0sVe
qBmNE1AcZQQ2ir8tFiOP8Yc1YSjuWfDxizSS8gnB4gPJKpOmi//bPeKldZWENBQryCXzJxwWFCRk
xhW2Kw+Dl60IhiNdgk91GIhcl0Ki5Nml8HuwOSHBX4otoXx8An3CnIQFQnwDBBT0DFgxF2I4d0+I
94/8Whr5YkUVjCIXgIbaEzE5Kzfzmf8bHKnCDtiPL3Jcm2SLeUt9030qCPhyW7aR0Atzyqh8Zk9p
Oaz1bbhpVhYLhEgADHOw+oImyUybigciDyMeLAKCCX2KzT5iDNFYrEoDybrQDxRMC4LpN52Bfyru
SN/IH//8miDAsirYu7EdzT5j7hMvvM0JO7evnt15rJA5kkGxrs1uYN/r+uShCBCriOD1/mZnWFUr
i9wETtFw4V+ATyytMx7Nrd8yfV4O+2z6C3A8tabONNhkS/ocvOOsSXAbAREv8ds8QaGvMtqYaayi
C5hUN5dH3E36aiqxc4s1TyEDjABmCbrEaXZJr+U6RNPlCAuy5su1ZhEDGlfopWC/s8esuVNk4N5x
TGPsozJj4a+TBzgK2aDYsL32ihsIBGTkMChSCucANELzmlur4i8RNvDOB77GkBpbEcSIOCROSOlk
LCibmNzS9NQLGO+EGkLKsMKqgrAAslKiRg0B29nr9b+CmAGHyGrZG3k0KkBwXcqabfagtH9yknK2
B5p7+N8iMYIrPb27v5NfcHedHSiNeqAqxWfUmrAtnQkRDE7ItNvgz4XzvP+EvyrusQJ4S0MxHtUL
nNsPGgvqkQT7USwC6GPE9IWIlzzob+hOLSa9OIkISwAoYqC8Qj8Jbxc2AgULB52Qu/4DJGJisMq/
gQJWOEQ8MUA9lmRdMgExzpyBX+Kliq9C9KbvooDnOgsThAv/hmnp+AQvVS8EbWS5Fm6U+HlcmUkz
IUWWavyzY6Wlqt7WKWRDt3akKkXyF71NaJl0+fI07RcwamFtO6xtRjVOdAglQVnjD04HAKlMbYFZ
ufmEIf6AACEPZLgHFWT8gK1J08FV/LXn7N+R1vaF8ATID8BWLrqzBckA62V7Ccf1377GJUaxrIso
v2f8J4SmoIcGZB/07pQ6NlMIf4/dPAij8LPwlw1rJNd0ksHbntsX0PmbdF1BV79YEDwtfLSx7CMc
AMowb8E2fRVFaIvBS9fpXsQJ5ggQ/okbgXVGJjmkOBPO0MoCN2s/BCGTqg7bHfpH+j6C43iSVsjZ
f8QpYUBOpwfxjEHEk5IxdS+cC1ooZMvg3vTugp+vdzv70AiRM+JqZof/ThgN47CVTpIwU8V/iJkq
v5NRin2oGJr8EN+NNbyLAwAfsYhIyOOlbIXlyITPuNZMRH6Y+Es/7sE9gJUL4HMN2YnjdwJzDt78
O1bTeeL1Y8nBwJ/XyacJuQU/juKhgXusgYH31ZsmUCGcG1eFZ1G95S0bFRd4Ny/oA7faX31wJ+PG
hsuULJwTWwHADznr+G4d1Vm3xlp5+yFDGYW8Ob8FJ2yTfuNNR50hagHA3S/75XzgEs+uBxm/cDHh
QoQwVR4RJv1EvvyUCb1PtKLKOUZL/RlMPulayHfwpbCUAYNjlz2LFUGtWCGHmRZGq/mxZ5ucOQVD
0RbGCsEBoSymGAFPPgibI1a/Hqgkb2KBWLpODvmJum6B3RdLMyB7ao/wIz3CQp/Tqyx7CPFP5VLN
NMqpdbKrFgHOms6bYXBf0/0EWxaWKfAbfLGXgQpG/mOwxOthiEKUZlc1f8ct9d+4jwkdeBpmp8LO
QuwHpPv9wgQPA0CgF+OE1J3p3Dy/wRFjeMCRY28PKN+JyS2jngSoz6WABaCDmDdvfpO9csimxtZB
TzNjezoUS7iUPdOtQDjoUcTk3/R3FBc0zeMJOoBhgmzbdF8L0RZTpxKqOHrfbCsQzGDBgBX2fBYP
Jub3+5MYeEK+sHLui10dYpWSQX6KLsVdEJDhCSzwApukwGtfXzCWxK9keEams9acXJ1NqZWFeTZu
BsaUggTSAmQJehS6Jwha6cq8EBfJ1Zxwenn9gJAIsJ4FsYAAELVKOARiZsEQJ+MhcdylHUULiI8J
Bws0oGN+rWliOARngHNNLIZbxNeJcQZusic4BDuQmnTvv6h4n9qTUfE8wTI4vQlbaINiEmSfmAQp
QfvJoFqrEWYRzsog0CFyhq8FKQY1fc/xAtApmQkmZIijmE6ByT7gYDHuhi8Nhyne9MvuOuwqqvOJ
xfZaEuGzfVlfKtUBCRBpV7lzhoXkiA3tolnSL6zrEBuK/HrOwsAP7ZOjQwqciTTtLtnnoc6yA9kU
zH3ERHbcgQUzDF55Z+eQU6VNQPlXyT7a0Nls5fsIwRKKCr+dZl2YjdSfFYQRMFgW4SL6hDMRTIq/
GQRKfwdC1otwTASkwiKKs7kRy7DkjykXQU0dZiiOiOkM6THkMAK6QhMrgxMfDnnROLkXVhQcQJBI
ethqH3Q8g9bqgXpODJjCLcy5qt/xlHhi/EELQxnW06TqDwZiBDflRLtACG4whsN8BT+9Cx9tyFM/
RfEeIxk+USA6MDvwRs4AQzNDMPbgLkFos7kyfDUJgCALlURi4BzOWcaC2QX2Ftu6ZUg1x7lymu9T
VmutLJaxITbjy+QFo2x0AL0+6+wrzhZScOeHIMmhAFbZNZztqA05LoZQEmDLQyAMb5iOM+m7ivEP
jDri7iVvoCZATAwhyUBU4L+T5bFyaRb44UCH8RMMENwbt0J9UVO62hHaFDGY56A927OerksKQrqA
rL9bXUGFspPtdkPNg5LkgxNlgXO6zV8kR3N3cBG1+J869oCNPSFLS0F6AKz1nYsS42gty3S08d7U
eihj+76oKfwFfes3AU6xnYeiUaXH5lckjbhVcEHKdq6m2PSZPWhnZitLUycgabo2j5Ps5DoUz2WJ
2Wwbr10LS4toCA591K+jyJkYST91bLmYtJW+1Q15gAkCKcnCgr81F62fbEK5uun2OJfi5liyz5Kh
ttt364CjM1a/vroNymAayuGiGsd9SvejpsOl6kyG3Il0NoJbVX0nps7M/qBY0Vqq0kMLHBPJNpsW
nHncMsmWw3nF1ojSZNz520g2Oy046Va9NYHm2xHRG3Ltng8iy5G21myp9FoknKXx7eTR1Yc0V4XR
t6/WCAt1oDQnuSRRtHSNgsLUKM+ZI+8aqae7VCplw50UMiUs6qSDk7DEajxqGjWp4v0qQ/NXe8O2
RXQFN9Jz+0esVuswocIKj4FrwYUsnW1umcBWxt7Vip2cvXIp25QBgAf+HmVuM7lEMLNNGhZA0XgE
4zmtxJlO8KLEJrxnEa2rQSdNlEcRUk2rKgwsjBorkoeO7+0gn83sFLDwtWbKltkTOWguZpvsgnpn
j6QnLeAmO1ykOqXh8qNpIW1NA3qGAk4Hm8aPWrhu1Wwwx1nP8sME2AybXDV11wHx0SKPBk8lC7c8
dLUDvTcMYVbhtujzAQq6sZ96roe0gkUDsBhce9KmmHRp2KE6syBI9k1pLsTvDlNW0XSLUPrNZKrw
mvmKu8hcKD05UsqHnZ18/M+/q07sUPcx08dTGQaSF4AxZN7NMcOV3sT7RHLmkgGlYFx0KoDb3UVp
DjqBP0NcPUoFJ06reckyRDYNtZ1DDVQUk8zr9h13uY5RqnY3J7I/xZ3p8ALqg6+ykFZptXKGdB4E
UEK0cWbXbKlN40NsDZP60x/LSyyxCqfzZlkFrNNh11wBwAWYkPXDUVKRxdjtd892usjJcZYZCw8Q
p2kZYH9oSaozjZamarFsTXVh6QA+NrvAG1opf9Z1rGNrGAOa+SLkpogzELc7fSBQVTgkm+3MC9lw
NuqrIG6evWvy7VV7aEJpV9c2UyxnpSpBvJRrrLWt8OjjsKVE2lsrFWQpSr/zXR0YsPKYayjeVDc4
Ol787kr8MUqzPAQZizIaqaBS8FduEjMHJ9P5ZtMtbYd3rZcsm5CcZdAFV0MLfsvEmg65erZrrLIT
M7jUPqPAsjrZJWMKlgikYXLUWVripN3LMjE7Vz0I5RGemO22FkaZxdulOQyrfpZSioZYbtAX68ms
49pWOUPQ7TNX4dJav7ru8MyecsscffxoEwhv+tmwt1G0sPMZTKCAXdPD2o92ikmzPBxUamU3o7RI
N04FVBTq32jdPOzagiNzJHvEn+yEnRlMa36AXy9s/ccyt9E1clYpjLSYybYOghmzH+AvN74DClyK
J6v+bOuNzdYm+4YBSQiAaX0BKGvupfd+ONRSu0dUqeOuH/z0/lpKNqO2sVgTwWYKDiP/lA0fZo+u
j+6nGx+8ASNi1dQh72+ZfOBX866kbu0mC4N11GQDxsDj3PjrTPZH6UK/CUMiS86FdvM9EjqwVntL
4rUJsYexXxauWtWcOqAhOFxg8ZgLK825pbPQaOwoE5ctxnPDoYrWRfP2mY6SRsy5rx208jMNb4Rc
Vd1j0G8qmwE0o9gp6iLFsMk+dqBbDlxwo1gP6tVQd1x0w7kN1qePjRfIjz43lHtesetspMGlUpXf
EBOIeZX21Yh2upm1UEEIb/a5C54m26GSRZUh9NtB9Ky3erbh64f8Yzxl1tMHRZFxKwVqNj+T7IeH
zkcW2szT93F+07HFtq5nGvxwo0cffOSNhnLNxmmMn3JKioWqX4d4XZVfZvMt0odZUzBHjKSF25NO
xV4yJcKbpWR41D5K+8/zUBdvKXGiHJNS/GehPm470ScGDMT7TRrddWtfYk/AwIru2l47+U+IoZRP
hYPjXwylhm+hhUrHZav+tUxCmRzyIaiEbBGiodTxo+T2W7J/uUX8zCqYj96ZM+Gyz0vZKNmWn+93
GFB8pEBOzSnBLipcUggECsYU6pEPgjPQeh8WL0j9cLuQspcMvGGyWgyvsVrF5boBle5/OYVR/U4h
kJrBb+TeK/OEE4ByS7tfzX+21TJkT/KwzL176O+C7snfowzJwqL7Nx5pPZ2seDSbu4OQzdZk8bRU
XByNGQw88jpHUlBt0MnoW/EOO/fBAw8kWK+HYLi29T71D2F0DLpVaj3HjG29/GiIME+5+i3gO4Ud
LI+CRhM7V4pfe9xXkDyGlenuZJWOe9k68yRfG9qhdC9EzQDA1z92WS/8SgLnYPNRs9jH3fKBcW1G
0lqsXvP6UmDPXrD8HJ9RbE5pv8+9eYpKpsbygjfBYVXVRZBv5W4mQeUHKNA5HIG6yryHla19c+9E
tzB/+tqlyb5V9RwFdMZGRPOty6BE8ZmDirYaxTm6JHpXTT2V0Ae9cUMONrJVaNr85ImZ7froS9eu
rlovHRUbA79elTYXPjGvoshKlBF2Cuzk2noUTfRdEx6Vr0Ffp/XLyS9xAatpq+MtUpDc58S5MVwG
5UPVblwWAhAAmjYuuMLEPwbfvDcCgJI9RRS08rNqblMgQlhWMPSLGZFQHpeoHcTjKw8sjhq+9D/4
6mh7aL5QltThwdBPapeKwFKmC2sroReIvgL4t47kTBM1wZOYqaHHWh/5s9UWEq9J/ajVHRa6iKSJ
GbHHGiydJWTYC+jr1txBTEiLPV0xyd0dV9Q4engqQRwBIUBVQnYLr5v41CJSLTwsR7pl1mnQ1TXm
6tyYZh3cGzprP3+a400Jzc3g/PrEmB4mn9zp26QItrER3/rOwxqTIg91mIhsanclxaRdOwthLoq/
GgWZdWrJTzlNXo4d/0QNu1EGd9zluQz8hpFxoOzrtCNFhuUpLTV8m/L44EkeNar/2dsxkTtCbtG0
1l4i/gZmOk8Duij436Y7vNUATWSLfB+agAVIXzovjfrMRFOpdi3+FianByGya6A9bmYlaTJy/wxA
id6dZU0NkhOycK80PrsYSIetAc4Y0WMa0jSv0pHStMHrB7uDKLoOabGRtfarLuxlUnJNVVh1EM1L
g13cUj+RHCzF+h8lwul9REbiY7/S/hbNSVSNhkr52isMjxhOuSa5jBQh0b8N9iQwXhp5mxPjKS7a
mBahlnJpqZIN3kfcdLOMSnLEUMHmxDcOYJ6NuswHxAWoKOu5MwY7p28PNquLanxkh50V/UohFZMJ
173o0CXRrRTavLBIeHRtesv/53PK6tHeWzy/AvMunMF5MJUEz9yERTNGjDf4fXKqLA0lfmYca607
4YGmmSNvEZPBJAFkCQMJU4Qa6TmCPVTd7Lysk3vFsNi2E4DpQzrCEvZ+6/pmgqrlnw0qqDh7ivck
b3Wmdwy/8lafdIxCw+aQBkifMvJFxpKK0BIXRDyGwPoOAMa7Dq5Gi/kodyEDb1OCHwqjuSJjoa4g
vHPjg7g4UtAdbenuIDcpC3/jwSGOdGyGE36nhLYZXmPlUJR6RMWPIr7wWU/4+oCclsjFXLH6iSpR
qbJKgg+v7QGt86XsEUZ/CkPmcI7btrgWvGqlAggIzk4bMhZHnQXbJybyudrGC0H/eLZS9mgbby1Z
ASV0sQuR4uRCV8IwtEFzBNeJG79WwZIzh8mfJVxWWHXiZ+vYKw+6z/RCrohTPtut/Gg7EH5EaRIM
DLFbWskcc9fEOfhRv0rbjQtYJnqaXiE3R+HK9MdpEwiOEq8GhVJSsJhdMalMec5aXcBdls5JLL1a
z8UvDz8CQqzR9x+Fqv5p1ItWzLzPy2fi9xTQigsCZnvLMTPqi3BByKuLz0Q+O27ABpEK9heTXlWa
+hLNiykv/AGAI8x0mOzSox0oBLox35quvUm1fIVRfZXFF7dSb0bONNlJAH7Uj4hAK66Ul8KCRjcm
85BJ6GUEs8pkFt/bFBG1e+udHmRCxc7qrGXwQ1NvZdbVfmBREyUzthR4wPkaa5jkndYUAHdA1EqA
TZyDfthG1yhbz1bywX9HIoGXTzI9fiSjesxhsrvcRV3W9l7A5DBQOdZeAhbiatjkGfK73A/+K1fx
Bk5YnJJc5IDBmMWEJsNehYes+SYxIYUhUjqLyrOJavnUUmcj8yyTF+I2tckx0b9ah32oUXuwSlgO
Ghb6NZeM7Y3gBrWLDWFVzlLVWsq8qZrGxakTZ4JUKsjqA5L8Nh9gWoKZqq6J5yRKm7C7yhQvhtse
2yr04DSmWFLp7CrywrcTFpCG/HKuSsNd6+mXNEP6cGQubufjTISrilC4jDfJyFcyVyBlLwc9UQCj
NwcIiHVskwwwJQeZNFYO4BNwMYpolnlTB0ECDQArBLitqCMjXHRKPPDt/jamDBsiVdmqfb4vCeCt
ydq0cpy+Yt8/+rxb+1d0j53NPc6qRcoEqa4/Uw4SmVMfvaXi3bPMpkpnho6+rKUyjqxPR+8XNYi2
Kxjx7gevlDCCYoDSI8Z2sE7/enSagVUsu5yhrN1vhiqOMJZpr0mDlIqPVuU+KYNNnVgBWAmQpbEi
+sKq+snNAR1BDwGIZLIE3CxdD3u1zL45Kr17o6k0PTUSnCHBIsF+j4699uBdmCXqh+4cS6A2CTJ6
AIjUZ2NaoP7YKs7Uy66768VSb0mcobL3M+fL0qDhJDJ1K7VDG+MjoW4NA4y6tx69T9c6YPbO6gNA
NLdj6Riig9ZlJAfYoriY1egaZ2feZfhfdPKbbm1Ai6QX6aMspg0Ls038v9Z2qG0Vvzq7/OKuSs4R
8QYA5uIkOgsiMDjrPhW2Ubu8bCnEQ1aiSXJIi+xNK/h33fgdR3DwUugYkIIS8EFzeAcB9Ii8mROJ
eZ8St1YJODYlx1epbiXAAlV8YyWLzhg3fm9ja4eRDwNifdQ+A4s2Kj9ozkEajlF2DLKjOxxyea+G
u6beSIxOjYWsnlzIghZqM7Jlo/b7NsaMMO9WrgkDLYft+mfHcOZqqiY2ajTjd2OxPBpBip/PLIuV
6IR3UuJQfUToCShUBTYWGERZ0pGHdo+ViWqycas7RoK9vU7akj5ixDfeXijSWfOleVNTRoxnhaxE
ElACZaMaKOmRvZKuiU2aW15Lzf0Ic3dZtQ7UyPCzqWmzOSR9k3A52GhbVwgQ1h3rDXN6rTGQ5pbE
drG/tNrQSxstOz+2brP2zgp2G+MR4U38BwqE49NK6g9p5U27mGSpB0uFHiHMWGtlcYVdAwyZvXvM
hE2KICdpUG+ffOUOJOmP4zowMHiK2IzFjgx0hWzqy+1zrbjTQk0XDc/SVYZlDNQTUCuoIQI07dyo
3W6g9FeMn8FlpQsLGuroJde3URdxaNszt6sGphltvLfItm2gX8xMWRukjKY9KME56qH4qtveZWhi
0NH0L1lb5sQOUqmrXmusW6UwhVJGotKhlpOoZFtdUI/qA4RwhTa8WJd8p7khOrTc8rKDOXEKXfYu
gGqJPG2yYysJT1yOzrfQLDBasaxdKlfLzsdupJIupQrdDXlNXKgf/tMG6q6LYAmJdxeMoqCkEXKi
CjzJ3A9cbvExBGhlTAQ4l5LOTPzMPGpmBjscWzRTDbZJWi3vcbuLdIb4VCpSk6wyALNEk9jUkGjV
yVEgZgMwFdQYbcT7U/NlNUQzjQYNamymYCRBB1BF4XdowBc+1+6sp4qlmtVC1uim5bGu0QPdtaq7
hhkD4spl/4OHSqVMr6kiI0Pu1K3jSfNeLzeg7Jrk/yr2eMlNZ5E19j2q6s3Yt9NBMn8Tq76Ggcqm
DyyU1Pxs5dVK14yN7wu8rlbTqVIdq3qEUYYHgD+C9Q+p/kQOX9VOudea+reO7546TVrUtPFKKoKJ
MzQzikaVjTKdvkscIFXj4ZcvufmLa6hQFN7dfzSd13KjyhaGn4gqMs2tlSXLliznG8r22IQGGmjy
05+PXXVu9tTMnrECHdb61x9QD2bQqpd3aZNkM7vGeYHt9BA8pUDsNh+aNKTInbbojaOBo55duVT2
reGfPLPZCG4Ss2OsJc9isO+wozNrwrBavHbo5UM8+7p5wlX7bZJvc0HJqH9lAB085AaYHtvcPPZm
v86nk8+CsswHkaZrful8GOqBT9F3bMZx89+NmPbIhleih09la47Wn//KZqjkyzNvXILkx2qV2d56
ac3qAd+kET2+c5RddD86HN0ZThxjiS1/gi6m6faNsn5QbzkGUsS+hMecP0TMYSBx9JK7Eakd1h89
Qabonf6DS3iLjlFvnYlPZWZHsUxzGDmLmrLaU8elyrApg0o32Vj9ntpjabD5SpbTpIlgNaOvSqxx
nyGgLYjpBoJpgwZgZJPgTZKN34ltf81ZfijMzzAmRFKLPb3AJvHyf0u/IoOYddAc/aVAMifzvXLt
FKtZEKgoOTgdLa4PkuyqH6sZj7Ziv4CmxAOIdMwM3OAGZo9tnfBbRu4dYJXRZU9Vj4Q2tXa92EX6
aULQOJnWI/o2iKCPboC8E+zRDqqXKvful4rHx6CvsyIAnxD/QSRyWTRdLL++9K5FW+38d9ub/bcZ
vBokxjZOv1d9eO8WsO1zSKw80xqMX2D61Q3Mbtz4yU7huVCYzfh3u5qrjKen3H6XBX+Cm80Imkc5
ROv4yaWD0Vpev93f/KMp5Kc2AjjKffft9MZb7ssRIzID14asvqsBV0NZMqqukufJQg4aGzNkwHRC
yll71zYb1IZOObqrKoZCI8at7AQ9WECgnFSZ+si196Ds8LsYce0JIogZpuEho/S6QxKV9ZqatogX
usA1rVEuxmLjaGMVtGBNMfIsSCicwKqC3QnwOSN3qhRyEy4jl+YlY2I5/9jBS00ZR5u7FoM+pb79
lA2o330DSx1sdV333NS8Ox2hH+ZJZbMiz36sn7XJODIxTp375Y3PLLLlu/LeDDNnJjK9D920D83m
qtP5W1XNqvFpE8qcag94TZAR2m6aCAU2wesTVvD6p87+XFnsJpZqSVucBD2Z7kRfRvluOSoT6yGD
i7GAUjn3mlWWu9B3V7kMrl6if5V2bw5tuEAYZKf2X+Myg5/TvapNuOhdsm+aGK7XaKAUQYYhJSvf
liddMIJwgnLjDe+FhBDlhfOrbc8/paMTjmTzZBi2vFNOgqAcIrCVvrSkjuqHNKSAEQ0xKuVbPEu5
MjIfFkxK2rJHTLS9TgeSP7L+XjLNSe3kWSfWobMU3j0xCe7ITQz/nzSzbJFJlZON3XHOOzW12IZT
urOd/HlOhhcvUtm2K7Kb4/u3KInvLTU9JL1GWtVA1VVWRnQSZgS6+fSDrF5XOQZqNrigmxZrPQxb
LyE4fPCyD5We5z7At7s3b7Xl1Ks2qBZfbKcItlVPRlE5cH54mll4gwfUeJl7zD9AWp1U72ODDBfm
hH0Hfi+T+lgPib9qxorgiknsm+LTMkW19yHoaAKvxgqTaIZxK6eZmyPy+hjU34qNQ9ShZqmSkxcn
N9Oo7tt4hhiRcIPW+bSdUgfmACFHbVZ2W+YLhyb0m12V9pe+dMTd1IfXviRpLdeoB2r0JXosqd0A
cca+PMXWbN5Ct/3U3nRKw/YpdsSwpYh6dMv2PsqMeU1sbFwav7ZhPM/vmTgIZmT8UrZHi9EYEn3j
Nskjf2L+/7/8VtGf8EdVe8zFYfkNLgFhmcGNd9mlXgwfPMTT1z5ahecdPau3b0GUA+BX3YPKliFp
T7vetD9jQedlllCFjZQ4zqzoIlxr1b3pnWTGvDiuKKucxqNyBv5wK/+JKs5dFejt/HkX92o369on
Rsgb70aUWbb7FdlQervsHYlQilVbXr4Y8GATIECxLy2Ca0mzU6O5HipeqhgOA3NHD/qJMqFDCrwd
Uhr7cdqKPD97EY4Wk7eVwzTd9V7krpoKmtoQXjroe3WBxbDPpiiHtySTWOpESCQTYKSUcrI0jXPs
2M9DhFOBU5d/HOzbwKGTD2vIXprGRMkv2pxO+k9GHD5Uds6Le89FNT2LUY1rSyCpqG0MCVL6TvU7
NECGZuLuhR+eB411SBVplx4VmSiURQ7px4BQQn6GDYRMC1uY1bGacWMezPxQedFlss2DVVEPVWP9
oNxZY62bQEX1V25KL6oYIS4HidO/VrnN+MnFe5p2RUvzt8/NTVhQTXaSk7uiMpzqj8EYP/Kw/jEc
zLtmfKZL6nKl+flaffpKn9N6Usjt1L+hTTdqxrgihLRpoG/2uGGznENoZjwVefbaF+Li1sVnnkMT
1O9GaD3MGe6FI8ywirl8V7X3oVk+J67Ej1OvQ4yzKj5oB6+1KA6GDV/ewa3Nh7+bViGDNUIH8mDv
ytRb+1l10VV/8n3/3hitVQmVo7W2bqpPU88V02QCb8aGCUbybivz15w+pwp5x8Dc2ej3dcrGjUbq
D2frjvRMvIFVO6hjITTEAeMlLKNTHjCYj7DsKJFVFfbBdKptp9WuEd1VDRLkvL8FVSMP+B07PNqx
oX7zRsLZBr5jj9mtX8mvdk7fCoM7qkvwCYur6+zEt2E5BvpUf7kl95Hh30fVazY7AI/xOfKXFh0I
gqWhPsrg2yuzizvgoMy30ofWdzSDnY/Uz2a4FJ/BRvf5U6V7cWebE7PJ/EGnyG0EOHsfPvrGGN8N
TfdsMRJM5fSU+lhydGfR+LsiMrdujzLXzxGrphatjuVeWN5BRfjvJHHMy8CAsmsy+9+mIDbQ2gXZ
Z9a0FHIlQwMzQgnj1MajgWtlnbRX1jlc3aTYgWYfWBWuBv1zHdpilT31qgBajEnypCcuFsvEwPge
pb31huHZ4FwOPbEpBKohNmNshT8+nzoy1UsXqkOf1uYqtADgUxMzrKm8dAObOp4+utz9Wb4fbqWH
AvKBzAbqsPqnVR1AdAGPVsy7Oq4uzK7v8xL/Hat8SiZc/BJzh/8h0HuQXk0kVLq4b53o5If1rknx
iquiCBEasb4tHWCc28AYfAOiKu5NrGR1SJ6krK4OtpBloY5yZn4R6GtWuX8RLDRb4leuc+9amFB9
bC91KKuie9eZnj3cXi3wKQhpVWQ+i3SUu0p+2k1E55ZbMC0I5JkCOBid8SiC7iBkShHaoE1j2xYN
K3z5t1kzHIRjPeL8OHrqva2b73lAYBNmjBLaZDxJlqYIe3z8xLsW4b6pbEgQqfOuI+NZS4hcnDFl
hlWmiB8bMA5pVusqCTdRHV5jNXw6YfgcuPhKxK642DPONIbFqZe9xNH8sKxkt2E+aBl30ehj9s0p
kWcLwhZiaDvu+6K17sZR/MqugqNSeSxAzmdv04n00a2CB5XHL4lByd9Ny5dbwvYs1ceYB995PR5T
Hq7oeKDV8Cf8kyMQ/+emvynd4mzAPoy9BOEu3Zhwt577HSZ0Ld63IRTaywQxmS1uWbAcZuBzht+u
Yr4N1Xj2qpbTR5jDui2glAMOPmEqw5xgGRVlH9xpR8vCgj+k14WlpMi0ns9pEz52kcJ2bSNsdR1a
6H/eQJ9SVbe0b1+C0cb4q3eObUhiAQnYqQFQGdX1uOp7B4wQMN7HpSToPwna6GsE07jni7/AwX8H
1D4IafthnWgLYMSomYaIhjQA03lI/WUBSpJ2SyBoW5NN5d5blJJ9GmKzl4cvLtRrCtrNXHITGDPk
TzZcbtYfPPJ+pVL5Clzy2TnmoXFhyVvu1vYW8kD/KGNAp3g8GUH/WkwUCpxBvl3dg2V6cMVMO30U
oXyb4h6mF0lvgXEeW6642O33SRnj/zLZF8ldlWbWZopCwg4G/EoaC+9VSPS265LSIXGYqT8Lr34b
0vrSTPB+YqPG/BILPK6q8q7yy90QDNsyjGBG+hv6XpyVaDSbXNHPbGKJM4qCw2yxZ8eEC2n8qzlA
y+SntsObV09fYWtB2rCeydqGKujsClEvQljA/8kYMUUqgjcnBCAsZfrbT+aj3VnkGmJZ1G8iW7Pf
YvprLm5OaLjT/aSeKwYIUWejom8nol/Hg4amJkoc5bTrXeAp2sxY5k4+SvykpaSLJaPPZg5mdsx2
iTJgKPQkLZi/Lb6HfXp2a3899kZEUSSe6nFGIi1XckTZoksX3C/8rRoGfjOEE/yKtfC+5qSF6uih
NohpQQceagKfagiTzwHrp2rCUVEFTBVSRu+k+4i2ewVHK5kP32TMgC2M7S9Xu3AikcjVyYPNuPKu
LGwbp/xN4Ezdrof/JxmR9tN8iWMY5f+9cbN6CFUNTAevkNSlrEB4PJGs7fv73vyFdzJJBpqGDTOj
Rvxi6ZQwD6qulP3V1/XaUNZbo8X9rM2dUUDTbNy1lepd68idUWXkhXjjfvLtVWXb770Obt7c0Hx5
VJG0bXH57hgWhFEmenp2dm1oH5zwaUiY6NvreExvfhZeowgeacsbGPAzCCU+5jnWWK79V7YfA1YH
zHb2GUZRXEgU1MOhSbI/by4+UtPFwR3duvdvNqxt4UzfYSOe1ND90AWsLBQdecw2SnzApVrcRqu7
TBKGc1R0v4pHWBj5zgntf3HGrEQhAYWk+KPC8TUJcXmson2egeIu0s6ZylumOW4q/bGezHVu+TSq
1iGsk03TgVXS+UCyyr5nE09MfZ83wVHZPvYf8w9TjZeopozINXQ/M4F8BaG7bdBiEB1Kb7eyJcOr
ohJ/Y4sJDMuPRnpNu3jfd95HKNkSkYP4/OTblDsKewgKz9mkLqarJkfZ3hhyQY8jtR/hynULlpLd
4gh0pU1ZOS4IHG1o+yGcc5/ka9v3VoVPdBCZY9z1OI3UnIAp2MNMobNwQ8VvRw+dEbphMWHskofB
UIdQRfjEwUSz+g/4PLBpOsFoyzhG1zjjYQtEibbiQzE/r/BidBY4N161ODvisrf8wAAYruNgdHJ8
huDmt31N8MUXPKa4/Md0a5e1oLr8D6VwZ7VLEGKglOK3FvFK1mTB4JOWQUanmI0svGmxwTWumTWv
rUyvZ54T00H8asmRh37gBC4OsmR1z9Zqbt7dbF919u7EzsKbIEWEj79hhrYPUNWaJOhZtxm67BDa
f5jCO8xhu/aFF4wH/j4fJeTAFgNe2Vb7RFXy4Mf6FJfLzdFh7gR/kiphKijY3ysTRbz60eJNWs0K
OtvjBFnVQETZMEfPYGNq5q1G8ZGLx3C80LrfSf4hJSq4onsXvznA+waG9pm9jMrHbVGkd6pmInLv
x0CGfHqt/+aM2/E3br7bEMkAok3d2iStIQIgZd3ir3GX+uq3SdBJQjJMKRFr7uQI/G352m04WuA5
a67bAVguXfKS+UHLU+mozUu48KqHF4duSfHyNZdPhfjTgEM4z8YZ6Dyez4P3ngjmLiUjBcwgOly2
K7vdiGxgkG2uHGkflidD0YCaJ3HRTrW/MW9TIkMuC72uLA0Iiciblm8q9I1CMJIUmWHT3ZJi3A8p
kVxcLCDGonM22bMThxusnkEcQq0fc2/eKk1Mx7JysxR7GNg7zCQij+HENJf79JUnsx6rCUvAbsSk
AvHRsmPrrrnZy7jCKyIeoE8h2g545iJW7IiH8iGUVQbT016+tbRoGGYodK/kL5Wlg8bRJizdLspb
oZn6YOIVJi8AwgfDDXY1f0kFxnNTZ+fR4sO2r07aHeMZE7oqeq9K8+Qh4AhcTD+cCTUnnVEQwK+q
WvO1SZ7yOD8yWX+IsHz3w34XxcNnLeTe4MH6Ovwevf7Js7pdNlPHyaLfWPqjxNOpTZqDS8fQKPcP
SHNXlLtoiI/Uo3ENFmeYLjtOWm+l7R06z7zFS1c2xjdBkzhgvTEFADFs/jqZt7WkflMjuCb8Kagn
1wZpAHlNHK3DKN4suXDjui97yfvDvNO11KtryOFuOdItRtKtTfQUWeHmbg7d+7a00Q3OJn45aLE7
CiVcrqrsMjZk2zk2+sUIxYMTHnMpT7YioCYARAiL/Ic8BqjOnONTeU57VnWBOH8Jcyqfh9J/Wn7I
7PA9lhTaeOoMvJ/lyjMp20OHMLayY4oAaELKLOpziefpZCYPsm6P/jhTqGGNYpjOqsIWyrPz76hL
9znYgFIloUNmeOg0TJOkgueEkqCBVBpEafrfR5n4xhbKgutf6rE6dmRAVa6O9/17mDCUXr4pqp2f
umxuQ4QUm3cwuajry+wD/7UkYBIVQY6J8awrLPTKsXnTwXxrq6uY8XEPZ/xxNEeLNIqt6KcTR220
cA0BJ/ej1b+4NicUj0F16cmp620lYEsnjQEdh+vR6Kz7OVePhe1tI2wVCyAKEWp0HA0kdK/eYAam
gtbeLThpZfYXg29A+Bq21ECXlw47nXAfBi4TOjxKg/mhbgcekYf/G5VtEaiHvMhvuNzaTfat63Rj
IS+M0ua9xdbbavELL5zowQBSnxNiemUgzZ1yvRVVZCNKQssrmkYva15HRnpVvBvVfABCI0Vvrj+A
Zc6W5hQa7EeLjmUp6cuAeRmrPKnMD058k1gNBwpNOc932nPeaktdJ0CEsPyIR1KSImzN0+4rieyL
GpF55Qy0IlHcIxTT8jVWpywnCTfNH+wEkBtpKCjtMxyk18r5DYbu6Ay9tUokVG5Q5byYHhRUY5vz
RHcgXrFonwteLbLRsRasmbrDry/scLrNMG5svd90Lu6ZNoFvFd4u6On+88lavWdh8TZo3E2tNnjs
kwil1K1p8w87STDktDhf+5cG3eowtS9d19MjERO/7IdFmxJid0Wyj8yrU1Dor3TAu8I0n/WAjNEC
1xO0QXVc9zDl+zUPOA+bZ6+n8usKgSEZ/b5r4xGVNBc/Y5O0s1muCuCDAO9Hg/H/qnNijHesHqwO
PmUleXBTzzJIhvqc033PKX3M4G1SwHy/r76acpkC9UCEKq1eFqMdKPHABO45ZfQ+z95+wPo5bDsG
kDPqnN7Pv6c8uWRJgL0JBHzOVPN34WG4x9zo4RXG3DM6ZuRCn9e4DLTsfHq1oc63wUtiK0J2JJaB
WJLaffjjSeiFeq7ewomDvZ4PdsXFUXj2R5m3KMlnEM3ImPAWoiTA91K0jyY3jcoSxpjoA0AnYys+
VgtXvMWKLnOuYYkQscSOpSseTSN6aE18xFAn4SKZcEcXA36AaX6MmuKU95V/J4gPHJtyIwO2dgF5
iCYgXwkC3DqTUZibMhJ/D3vmHnOKinwskTk18M7DfDhI3R8y559dzeDDM7Jmr0c4ZLWbQQqupdgG
MfL1WcOlFxz76VhSSWAmmHs0aJ0QH6qCLMY2Yiq0bwwKhUlWPRrf8C8PselvK56aR1LThD/UiG8t
94wU2HW15r4W4Veovb0H2RHUkDTx8IUZLE5Kk3Nh2f8NdbUkxHA1pjVuP46FPs0feQaI0sriMZ+g
yYUoDEVIGJT1tNSQZSn2rSMgBtk7z3MprVw8QKLgoW0gCUpR3ExncJdp4p+MYRAESBgpxNI8hS8l
X/ptryMFf3+BBZt921bEegNJ3E0hzDb8Ur36M4R96TNFnIz4XVnJue/qj958zezeWQV++BfMI6og
WCZi3IgES7okmZhWuJfG2EVWdG6cGsNjKuhqeZjyijgvVvqB1o4VgPVn1CGt0uo7jz47d0m+6O1X
yHRPTRXwmmpJGdMfiV1fs7TcYfziVN17Yi1qMkGhacF/LU0wjZbdWnLNpSG0VoVdE7fTmIunxkdL
KJznuJ92hGyHrXue/P5vtAGuZ0zDliPd6q8Nl3KRxziEmbuOqnoMQtJ7Y6hrcAiCbp3SukdB9mpP
2O7YtMNdok9hhT30rA+TuRnJn0hYS0nZ/bm5JgENFUXhHmPuqRZVsKKHkmNydqXFYUKV7af/epqZ
GZ6s7vxDQjUdNNlTDb4G4kTMmFWuQ2rJ7NDb0aVMxn3uzsyywr+WWVYL49ei2vTNDvUEKEdS1x+u
ka1lAwQe1BT8hTy7GhKiWTcKE3n3EVSF3WFozJPBoOZqWvWe9yZa998E2WJysIT0IA5wZyMJ2XPX
XhXUFyfGRisQD4Vhr8upfNGh9dSJ+Udp48XHWxQNhnbyzzSaz3XJ+sVS2qDbl4K020qsl+9i+bU3
pnuheqh7pN8GX0OBRw9btkAjGOT+LcH2IgqiX2/ycfzPL8u4FHbUay/xsTPSrV/+cJttiqRdGyVS
yp9MNcfIwaQelLVs49s4vydY+3YjGTcoi2Kc1+ryWUI09CPGgk6BW5EeNiNXbgWv0mjjHWA31io1
eUgwByHkll3+2NO2Tg0eDKmz8zPv3bI0iFa+HnqMMkXUnALMWPqpXKVcAJaOv2MK15JQce1/2HaA
t191kjUmd/I9MzCyiYOd5fYbZqoMlca967uki+KNkiaAsWKvDH0qpuavYG+mQqyn0tkUhjxP0r/C
E35yvHmXo+Qz4IwLqqER6bemva16Ewh1JKRGuFwjPt6cZnep+5AhYfFYsqXLptjC38TRKDAepuDm
Jzk9XyHQGKC9LqM9Wkc/dJeQHuAe5vlba7Ke/Rc3lL9CwvAv2W2mSdIgH5Bv05xhz4ugvA0tdVyH
+tl6k5XzMuYSSrVlXaYe4oz9yHDjYAn3PnCdGQrSuHFddU6MY64Y+ruuDU+WE9vkwoTwvKkgJabm
i8yj915AQpWSeGEsB2RRbRnF3NWO8cC4emuZKDOj8isc1fNoECI0R89QoQ99hFBSJm+6EKSSVR8Q
mS9CIGhBVYVQMmiDk+vgJoOsOeqqY+8w++287rHuCaCO8Obu+8VjBF6uCsjAg2FlkFXF3ZShp++s
7qclsAtHbV0DiVng+Zh1s3R/q6G7SVltEx/mZ4o9uBk13VowepEJmUgh4kk64EEiJ7Dnyzj6G6Zv
MWzHYO0VDC8D8xwN/W3go7Vht7Ur9S8qnI0JqMqNJPCKT0cbGxF8Imum14rbednxdeV+J5BDJI4Y
ppvehtr99mr4bNGwpJROI51iQ3MZaLAuQ6dvgcArjIJqZFu1XEkxRSZiyrPixDQLfbZQW45zu4I0
Fpc7BW+wSe9zDvKwzp7cOLz6SfVrVe6dHarLYk43t5+xT8EyTHT9pJdJA7VqGIO297neMcx9M8cR
RQJyH8jvZF+yC46G7kJ44uLEb1ZhvWiydfhSKcoqutUolSAyEHpiih8GE9F2cpydaKrtWEe7NrcP
thgPSuNZSLPnte1hKmOY0aVi4m3fzVSlc2jvOyPaxpZxDAQpz07GpU7k9F8UDOs5ZHPxY60Rs83B
Z/Dj0xD0lXeYwpu4qvy2VOXcO/h2ZfahdJ3HJrAJ9ABUcdyfeAihPtWcRu39GMr7ZkIxDfG2aP4M
TpYZeD7oBPzB8RAgqFn4ZiraT+bXv3OqkifHmShOdPyn8Y2rEci0KM2Np4j6lvEqKiQpL9Xs/eVR
c2wQAgIpMwUfqNUSAltrBHbs/dEkYlBUJF1k7dm1wss0vDqBflIMDBSabB0OXP0FHkYp9UY5jkgT
Ome3ILN98Jk24qHh3A1zZ29B1lyhsEuDYDXWDgaR2ddUwj/ikO3hqCst8dQ1w11j457TzRtIqJsZ
aA26GDjpgi7mlnoOJL75QXBhpd3DfL6f63wpGk5jMO5cDq8iwS9bWOdxgODV6IrL5y8GLsBceTml
fRjkLdhrJMtVS2svDWrgmbKBosBI/qEp66BykFZgcT7g057U3hPmTajPugL5G6C3pNJIw+IAWA2v
nhWVwqMIXkUFRS8n36J/1pm7dZn1hsFBujPWmNGzYTtfboPwxlDrKNdbFycuv0xWZRm/m9aLE2ev
btj9WDFmXcE/3y1xnfDnZj2L6DXWhFBZYbmrHUEDwrQj99C9lyZgLbjaQVUAIF12GnLAkdQ/cfau
JlqUba9mvfbQF3dpieOFUEcl+AmqxHnUNCGlAlvV7cxBFdj0jckaBX40s1Fi46Qt8G1fILzTw7+u
mUOS/8y3qSn+Ep8csdl4b9MSaHwuWGckIelmXDtwejiTUgNlpf+l4w/yA9NkcQC+E5b/XpOL7ZlY
TXVei8lyArvHqQ5Bkr2SZBO1CHFbH2gKsKQZyMeTCEvU6MKcYFCSzul5MPUtcrN43eOYIojyqdD5
BdYMLpv6LA4PC+YAnVHaYgjkdXgBKqBkJzJujHY3vsZ/OCBvTDfAR+O4SA6+fGFdYmndGXH/OUdy
VaXNCp3U1PkkLfjXIYR0JbghDaS367IONxM60LKXz4ZjfHBVbmY5FGsoLAxp/fZaSN9G1XoMguaq
EuzSUhwFfefL4vIcQ3e4i9LHESnKMu/bJhKfGi12nsUEXJnEZUGDNpKBsX2PeUBeYJipWjwNnDu3
KT/rOLqEToCW+psujrsqviwVYtWK76b/qLwOG3gyYwoXmtPCrcOFAHWpIm8OI+iyXY3RyESbkKEf
W+JkqeAR9Fs2AE6TdEVhRPxNmOB7k1KNO+2jZ22l9znR6GrMJOjx71r1FSJScUP0KyHGaSgVvtlz
oOCT2LoTAzDVrhrFwNZ961G08oBU+FzrEYXyw+TFWzAT/pGv2k2OGVfpvvGt6QQfOcD0qt/j4z0E
WMP3ePWfrOzij/cAnHdi4BYyv5k8E2QVFfNWQ34ugmOb7jvUhQPXlotmwb1Duegu3kSXztmnI9cC
Qy7jZ7K+KlwHGNByr5tPuQQtgqOFeM87pxHJJG9JvKdKnjh2cQiB4kr/xykV4MA10GNFH5S2RDmZ
CJnZ0uMzX9mwmPHsrV8Vb4ZbKynXVozbjI/Fcju8BrAoxEk/FnR14t7nTvThLn+V/UakSBE/rPIr
IB4veM5ejGRfyhO4fEvuCrT0NfZI0Sduu1irenjLAtoPW1QrmI0RgOEiXUF0JLfdW4/7GNY8LFwC
bhJChrfVu+nt5pye/M7MgJyCTWD+wnayu4u9WLGhWfhn9bySelIAMqLE7GLtXargnmdl8uGT6Akz
C1q4uNkZ/sUYd6PFRARjO3xdhg9qgPAfFAubYswMjto744vu6Qns4t6ZKyKsipWHgTz40tUO8Ghe
OSQKZMgQ7rLntkWlxclvbPL2iD1HgHgdtDC5VyRwGOv+JRsOdXHfyHjDCqkwmB9oaH87zIDEOz0c
54vxnOLkz8kDGdS7ceR2EwmQD3g4JHm3tagQv3FQ0iYyJ7QjMD2Bqo65d2l+g+wkCJit70cX+iOa
1C+61ty5ZR0LH9PyffOi7H0Z8fIb3IoMrMC2CUaMuJaQZJ1hTQerDxf+Cq5Kv2kXQFCQrnI7Ovx9
XAPDD9xmRXod+NahT38XN/UY/hro2l6iAu7SdvpmocWCnnBjd68wPnAFJc2gc/cF6TQ5iO/Jw4ln
2kIOKK/dG0RhiMXyvXt2q8fFZaL6x+MsmlsuNszOlx9G4mV39eXZrHa47iJ5app7YjJw6ed1QKls
m0LhTc9PyfBYj69dd3G6R1/CL8S63IACh1z8Onpvhc30QN03yXHiKTNycaH8bqG76G/EbplX383J
r5pe0ZSa9pP4LuyXQCL436TiJ/fX/gNJz9MVp6qpPPTjmQXQ1cficfpuu3OAhMSFN0aZQOl1V19A
ZhGgcAHF2F9jDPgPFTBlI6DApLecqwOuGprUg5UV7MW1t2I4ZAy8AOswBMSaJQrInQBMfpF48ULJ
iE5wt9GnZ8FKG/iHrNh5YD1Je8S3xo8uhrriaT4g0EUOEhRPsUB79ZAQu5ACe7uHvHxiG8w1egN2
uuk9RpxyY/Vi+Rd7/G0YXg9cltS4iFzMOwk5FufucyA2FC8dGO+p+oSKyGxix2qFSwgo0qFT+bKn
jfmZDUxbT7BEvHLLBKX8Nx+weiJnDW1Eue4RAZKLBFdndja4AxH14EVPDmKzI8cW8gZLnlDtVunD
OpEwJQ5lxsTM5qt8s4p7KHWeesH3Mlpjy+WOG/IbMs/eIvNioWgmhaHNXQfrFjAsW08G/eN1RPqd
0bHtGbvylZNYwkVJdB7ru013Nb1xc8ZYAqZ0luxqhnstiMMSPgbhzr1W3SEcd6ZihLBLBmTsQHxX
7HB6uSGHBQv+f8W+vbQsxO9es5YxHCxXtVgjYzVuxLTgAUjFEn4tuPMTeAiGChDz8gfQ/6g6MhPj
tOCNyeBcqL1iiWCbXBMp+zM1hEEAQUMeLv7B918N1SrH0G6S8x6HSlIfMTCwIcy2v2byyP/HKyfC
MYVU9nZnApRTms68L8zf5gb+HLZd7H55B4bdXj3Ms+ozOePqbfB23E8p2DXPNUXnsEEHBhNjibOv
lw4Hoghq6v+RdF69sapXGP5FSNQBboc2vY/H9g3ydqH3zq/Pw4kUJUqyj/eYgY+13jrdVFQjnVe8
0ZijXiaTpifbxFa0YkeOTdL6yvJZxFjMXxJiiV3Q3gNKvInNQ09GGUXxK6EBJsuJt/F44Ws3CIe3
h31Mto7kmCppI/v5lxi8qNzxIqIkE0iSzkzi/1bqWQi/fQ7zkvAFWXTgC8li41vEBolNGcuAhlQV
r/qaKsqxt3HD0KvpCds5WRInScAiCZ8EblQjKy98zP4uFnYVNacV2o2/Zrrxq3DpI/6UotgIKeeU
nKsfdszxgfUTd9TwJVN/ke5a9ZC2zP49Ib+09LnDrdcc4pWXBEtTetE7gt2xmRhidsyz1RvfLG8L
HNBYbmtMkI2LsUd7C4Yn8ADSAxQw47DLcyyUuJDoDLPDLWAScY4K8luFU4AvMyQO2WjR9VBsKD6p
c+FO0T/ufxRyNWQX8WpxOezgA7mInasEt3S1gfqktSMqdsDRbbVm5z2p7yIDjPxEm+aN2rb8iXhm
4U3pe4e10rlwa9KJSMAwwjORe3rYUuPjzWei57UzwGMv2Yhc+OZ4xSCCRWk048nvO8pgOsCbpQWM
JmzeOFO54ekiT924zqFjEm/iOwVJqc6Un0TscXaMG2ZLIQZ/NqNxb+k3s4m6otxtF0ebACsuA7Az
u+Z7HDloqen8+qbtBrSspXiENL7Enl4cIYl5oZR8nk8QhJFDCYT4tfKCASGxp5Iqri1v4ibgtwN8
us/1dUV5OI0tG+HHsHhzk6hmbjmKVx4iJBGF7HVJypog21ERIAvm89Mi1tLd1i83GbjqDOMXeByi
vHKWmi39U5WcZt9seMbpl5O8+kMgH6W35F3MyB/uuVo8chkpV04bbMyDmnrdagdeR65jbqDugz7n
kSRU9olquzxyZNfgmrbJFkk419q4UeMjcVsQeMisGKE3wt/Hq5yeQKIqCYYkqV7cYdqmsoGKGUws
NpnZygFuKD2A5siQODe0DfREm24WbOn2chRUr/cJi/vhymmUHbLzndNBQbAkbhYE31a+WwIrXf9P
ajcV2xRB2AmpYVsbceCKzYvKo1NJquFPREMUQAVTq+xk6V74l9NpLx/5o2Dosfgyuht/XXUV1NUa
ioevJiyvxEiQuVeQWE0nwoLU+a3BLEdWM6R8ij1Nwo+gRf8m0auSe88lF74Dgb9G29FBDhoNG9Ku
nrrxG6POQ9az+hSQXNMexfugOWuxE7xWn6F4MSg/+wveNLRc5b1fMsVJ9LzIPDyg/fjItplvMw+H
D2BrlDWEdRDpTEqh+UNSp3jS12S0gle1mLToy/Wk0AE5AZDx6Y23UTchAyjiK3RH8c+U9qr/EWvE
ZLldTRougr/zeGqPRN6R9sX5o27Yu5EwqfuRbqz0pBKGRIzkQTYv7yEeM5nubHOn3ymqq3srCNZx
w7UnzTsiYw569Ohz2gg3lahdRzGwpWCmojD8BBI3INbqDgj5ZyI/QdinezZt44vCWtseEgAmUzhO
4jZZaeCgFQKvvxYQ0mjAq6ptoL0LLeSN3C2a1Ueq/WuNYZ/KP9z/AxtA1X6FMmso3G6DHYboI2D4
xJuiR9WeRvNtFVMXoxKlsBl7DNAyKmLUo+w+DSe39oHTRGa4pj/dtMNn3B9x96yoOSGGGWS/IslK
5C1Usrt2KFnc+TPdNNmnHNqYTsU9DuPsm86NC5UYWBAdgt6gG0pP//B1l/y4YiIq4MDIxIfLbKGD
/Nj6hiV9d7t4gVtxh28T4t+Xvj3tIu+He5I+EWLA1i1TDd2WG3+8hTDqSvCtoYE6/iF+WvkP/6RH
HsM66xM4DroJDvg/ztPSnrAX0vIefgM0Fpg4hu0cbnnGEWuO5CGoe19yaCrqNvKEBRZMiHbFnNnc
9vESeQyYgs7b7lUmQHbAuAuDAnJUO+KGKFTALNlbgcRdRyKJOtwZG/T3ufIby78YF0tyqgnWG3ft
cPS5d6lFQvNcbfE5GmihNG8otiX7D2t7cYuLQxIconvb2t2eP2rwScxfyuiEA5OCkN+Ke/TdSyTD
vCQSn33m0SsRBZnTe0+CDPULgQAbtfHqgPoD5jfSb9Cwr4PstzUJe0LtSDFpLlNJpT3CXfpb/sY7
zOnSXfQ0Xt4y+kjzX8F0lRCEOXxmxJ11NgeU3jxm9y1rDiRw9peMO90kXLQ/Fr/aq1JclO6xceWX
G73ytTKc/l8/oXmy5Ad0peZIzb640q6ymCUOqf8IErvfYzwJRi8pD4aOHeCfCfCPpAcKmGoWUqhU
z0yPsnzPPBjIfD5EnLi0c5r76Ejzm7+FjGNQZ+xYWRWXRlt5az1yheqFcbYpbkiDUEhT3JNBFpD4
bHrdbTgWpKwOktsx+CdOTfYhgTOYihXHP5gkM2mIcnBEUnbB7a8yXs4jPPmNsL1/I2PeQdpAo68D
zWZCm0BVdaeNr5l0R8Kf2hFQZ09c2HtE1wp1J51t0vIZlDv2YlL1nrqXvtXavi7v3RJchdiYly7r
uTC+lUkI+nyW9iOb4cx2W1FJP3yo5a3s63WGta8FLggwKErdmtSA+teoaOrs1cNn3qPH8TO7YvMS
yBnteSQJOxWpp4kDEhcvJuxmGy/WqG1fnnu28lHUyLIf4DGQF9OkZHbjblQOYZTTYJrtEpTmwozq
iqFWSDAeseiTf8bgynxdb2vSCiX5QBpcRqIiELt5l6ezjAweEUgxQEWgudqWy9tYcEcVi/qBSJl1
azILwWuuUjyDpPNMBBDQkm4KByU6rFYY+3EXVz4qfa9hX2JXYcxD+5K6dbNlstLQNVfwxIsbIT5o
xhdPgBEvJXzQcGHqEueVhqT280YZv7P2y+hlTHqnKqDsXNDWExIlAyLSMIihZCSreMsSyhfM5FuR
QEHEK6ECa1M/s1/RLIMgYqzXOm0SA02KMGlrmbREyGQL0pe4a9ogxc/VZ18deQMEfu8V5EOZzB2D
qK7RfKswLb1JmvakIORZFZsIDiVGm5ILTBHCO5O+Ee9G/5vEjosfUJFo5kBlmHPm2gqkL15lMtOc
pl4Y2HJA2AHmKnnlQFAQ06SBGkSJ7pMGmIRDLLrQeqeJ+ySAPsE+kuRkM5+AuRj4wIaUIdquEPrV
wKtSfqiY3A2wmBm/fEwptGXiXSywVwrDroc5Evc5ipUXVmnz0eSbpYYv/yJnV0evkF3McMMfxYEK
FHuhRZAwGlpUqanqJCdGrmtLX9rkTFujtuCp2Xtb5Y7/hUwh+nHrPeG3INUpYxBKdQsUsXiL/trK
NuStWhAOdCqorFNtzvFitZupzmFqhULedTtV8SKZI1/4M8KPqF1OSEYiwvGHU/kMn5Se+JMTXzTq
gIOX+tZkpE7vq9IzH+AhIW/dYSPOh8o4JkysJb1zm0h51sG294DXBcxmb/mVNoMKwFR2OxFrKZpY
rLZuBlDO2dMe2m/9I9Xd/qjph/q3LhFdIPq0mjcetCHfkWJQ+tuQkpfVo9qHREwnxFq5uByJuBxg
Sf+CP27w+VkbF4pCGeUaTXdmmBFgRLZi/UDYbnU3pWN9G7bB+7wYKZ0e3zwJXFdqygZ0QQ/CU5eR
nTCO8UTEe6q8DONBWFL1EmD+ygNyQsLczfBWhEdZPFb1mxJ4GOwN+dEYRLW5GlAO4JhyR/7Dq4mN
dOC4mIkCXsOBsUKlDMLJLtWf1HI0HAcG4xE4+8ZXiEfAoeLF2ZcubHm5zB8CeVYgBgF7qLCf7wa5
5+Y6mhwS4P1f2rMVut0lS2Cho54Dsc1HNH2b3bFtz8wZClW9ACDJmwzgQEvdckGWOrY5YyD+Zkpg
OyxQAPTqpdUPgwDrzqgpv4MZAixm0dZEhbWM79N+qRpjSVA/EX83r2EB/ChcvVawF8qxWVJ9i38D
7qpxdcjfhQ2p/O2GxmEARngHhhBqkBgn5farER9S+Ea6b0EmHTG75LZ0LlsMbTtB8tLPpXqLkTIo
JVGHtkQ32hDh5P8hCcs0HLN+Ij6hn5fqUJSSo8UtXX6D+vM/AIiUyLQFO33n9Vp8ZdVpNIhd+9Sk
m+Kz0W5iNsFeoeW6aQ/6Oa+ui4FeQGetIsz3+8+WcT/iMW6kLz/iuQIgGaxGxGyOK/JBjrsW79Xp
puBS1CLomQw/sAbApyG6ICNbhPFoovOkG+wwKOMSqpnUS5StrF4PHQKJF4dECTZNXpEkNqT4ofZl
kh4kSlRQaFWvdnHKA9joFPjJ866FgEiTfwsfwThpi/wZsoLphpSJClztMrG1m6p3FjIjmm9XjPBx
lWxKUPum1o85VxQ/kyd3I+00+nqovEQ7TvDPSYDyoM+sxNStnC+Cog4EmrzfiMe6QQkE6hmtMbdO
7AJwAnKZkmuQjzT8tKhNF4RpvhUA7wVnTFeHVo1zxNTI1Nmg1WZzRTg9ElGh3IXuA+yfv1VetBX5
aKVEM6waOEwrzjarjYIGLwC94mVNDhHRMLjMN6gbFq7MIJTb4opKI08BIh18/EXosapP8lcXPSaD
LBirmzdiCT1Ev0pz4MFIyjsTMDi1ZvIGEj5M4cbUCi3Aus92C1crs2NxBlf1uE5B87IYMS9fJxyd
/KxkMp62WvbdquTrH1b6R51/EXaGqMQinrk03nqZCg9d4GsBVhy3dfnsClA0nVXCI5gady/vvBu4
EcGacA/E2oUYvSLxX9GPDtWh+IfWBWWItIllR1DPBmiMzKN88wP4jFFWpBSHGP8A2RCdF9jCwNWS
Mx9Q/2kKmkSSkBXPGqbtzBdp8zFxNUAHBPkVaEngmxmRya7r6R1MgA6FqfTmj+FVJzYYPv1nGrCp
T8+Lh4oobM84J6G2zeDeD84SRgbwRiAcOA9ptuT38G/QDDe2QopfRf1Ud8eyv4bqCZk8FbYseHhr
tP7YHisgIg6hhUBFI8fBSQQE9D14kZWQkLHayKlTobK70n8A1j3JQBWIXSRLjM6r+t7P70tqJjav
I3guvyBBRTEoZxTa3UT2PykIinYxyWrDwMxtUDauTnwSrN06uPMSL6ttSzzF6rBqT5yb8ESRvguK
91JENOOiXu7BuSOCLl2qOpLgSFMFiet/YXUEPNB+6mM7PzBJNxPIgD1tSBX7XXwwwY3nlV4KwFR8
brwKs2mTyvucqgjlXeV3yzDP4knp/R12AYzMrU5bj6P0r0iwOELbYaPq9JbCDsyzztMChU+ZKY8I
oRdKGtjEq9GmZmc0DSxPVRG5WvmEuMoJv7wFkUt3rEyN6pK3Y+psjaHvAtdqwq1VCKcKc2cJ0avK
XZhrLrSOQRek0ck8yMyP6j1Tn/GnQH6wT7m0uKMJpbdmtvjKHaHIiJzBvbKARn8zSCiuTrbUaFsr
h/kM1SVc0voTKHLVbhr1S5m5qdQ9/8UPGMRoC9B56B9Y8kvxyRgn4WalMEuG879N5XWA/84cVXhO
d5Q3ldsGiKl5FXCwLf1OBZ0ex6S5iaSfwips59+pIob7JqKLrNb5bxntETPO7KvHNNoZkOuEQ9BQ
u9zazUeDyOqKKLWVPsfum6jdQ64/msCT6aYcbitzXaF8BhR0iYoVyTRBr7VWuFTSMUOea3Kh3gvF
yacHW6jM+dcudQjGVQkcon9z8YJYLsteRfWmF+cSzBRf7i0F0adHg9jg5rSiOJvbgudD2PHFTcTK
3hCyZS+GPoD8hha2wBHkQzM+QW+uaXpW1V2fHNr4Od5JdRD7h4GE3aAyJT73+rESd/q0L740CeXA
0jhMsgPO0vYQLo4T+bejakV1RAHCbOOX5CjdOs0NTEt5r4pLqR7yejuBz1I8G3hm4padx7CHhYBJ
gXRdEqinbM+zh2tZtPUPkeboLzTMeHZooyVOdd288fMoagXBScl5YZEgugUGYtWSGo/whHAeIlQD
7He0fXLydSCmTcI6czckonCJ7V/y41pj3HRk/CXys9EiSwl2tfA3VfxYYhHmW8d0GsDq+tW84SUL
/dQwaY7KSeO+j/g5cVYffVXyeLim9kIMDs9xSoKdSfUMxTEFLPG4lvmm0ul9HCyfOg8DnUb3Cz3T
9huJ415SaWiBjopQONIyvDiyQlIfBWNRZBAX3P9BWMuQXQPtB8MvxteXAPriw4nMoJ5BfA6mQ3pU
1FeovnLwgrzqnGpZFRUFWpk2kP9eFa0fO20Gcg1AB39mII8I7Eij+lJDfROjbMBkSXjYiBIF4ZbK
WA8k20bitklYeuIIEcU1D+BzAzL5YZvJPuQ+EgH7Wb6h9ZSvYD5M5kddEsGm2T4FhvJTjc4S/oSb
0JdWMP5o1AQMGazoNeEJnoDzgLAzc6cFhScVAvDmfWw+4any0eTGuTGOD3xEvXwO/HneZ+uC9lIO
vLCY12J61WNq7Fm822FwNlCCEkFsoFkEQSpBAXBNmruy5hQ1BMPVKcNUEjtiNWmN3o2QUrdEqIqn
/k/Mz2PmFZwRChqag6j/lF8z8xPS8vbaUGQSsp4WHzMcIU0Rki18xojA/WaX0ATyG6A0z98J3Qnd
SXRnZO+Y6N5IeCq/Fo4Qa1OwFWkT146g/iEjGaZ8PKXrTmBoZUvg88mqNbS0ho5/zOwA9AQfxQ8q
nYI/qkCAoigNrygaF9606CcHw+LcK5V9MLpJT3DysV7tK7vIz73mdtXZx3vpn6vmPalI8kX5IxIn
4TZA+nl+T0Iv1Btnbr4lvtHuwsq2LM4L5CI4NcB/y8flVZ649OcVv0mCPPScXoR6w2VoWDHegGpo
7DXka5u6WlRarfa34mokpPS3BtokNxxPmbjBBgtbioeuI4iGJ9CFipGTI8QWlT6wSiNffYAIL80R
JnxK8VPhIAnb9y632/lNF08VhgVAFz7eJ5qM/EdB9LiSr1VuSwlnkDX9tNSQEVIE2Z4HH1qe8Q/+
EycSlTldOflVitwVb6CRQaBFROO8wrIT6YQEh1bC71+c0e/RAMLlbd4HJd1PsKPkVYOi+vA40l/E
/dEBEehRB1yAor4XNwOHdASzpl6adPZ4D7exQ5X7EFdWxpjGoKBHJ4OdHl/8CODIdGCUHoOIgiyW
eo48/4IVlUcUyvo6VIiAbgZcjWjQpptePHOe+Jh5oz2Hx8gU1oL/p/I2T8R/nF9UGOx5KKqZzQcm
hOJ7jLWIzmico0cwRgRuDLSy/SvRR/bFk082R6dl5vbZ6iokfRt0d1R2kP7F2E92CO+2q8B/jOqF
ZfhUCr+SjiA+fpMwPXDCMRyzIg/M8QrP2yCQAyNy5x1J2oHvVSxDIlSJiVLYDADvJS1QzEJkPiL8
A0xhbGzX8e+kfEUrwmtVZpj8CBNiAKSFdJZtUdwoxQ1IVSA9WvVG5UIRDkGH8y7+TcmZYtVHRS7b
4YWurgF4yjyCORDoPkJfJI5E0FKwTd4zRBvoZu2iOjbfK+3wwoqrYRPMrz2qJUaObPgFRwr+aZFd
vqt/hCXOLmq51SeLpYGoA7AusDvSoidX0t+QS/gkEi78F+lc53RHrtVhqbgn4sQmyUdBSoSSnLMR
okl78HlNr6zgYJBDL1l9MIP6c0hZzk4dBMoS9bcCEKtQsYFxcWX4cdQiDTvY9WNFi857DxNhnoix
OS7E5ii78XPgzgKW3bVwtyRoZhuVUYXJYnVszwaSIeiXI53ih0Rb9+W2b7ckOgj6RjPPS1rOA2tZ
/GFQUVm507wN/kqO7NNiy9yuzFNTWbRNUbdTfSjvs0sK3hAcWwmZ84m7iIq7rDuEoJy/KjMe2SPq
q1MJfg4IE1yPkd33HpZoHmvxrfuMdgEf986q1mOT7qgdp7aqPbBLrlui2mb/GBQn49OgX53eFVTB
KyzjORh/+8RUwKov5A/Thx4VfKdK21MBajWCoUYIR9m4/V9ehdBTI1oawDyRY4fFHD3qdKLaDvAN
uRzNMgi3uYQv5ib2G2Zlf7BhjIHnGGVT2ij7bwCPPABVwIkLdjfs3tVriEcj1P9VwoVVOa2OhP/I
xGl3v3X2xbHDhLAvuel/FoxqtBDUQFZQ0ES72TsmJbwsqGVxGgr+7S37w0dYQTzS6fWpbFXVk0Pq
wyLDTlH2FApqsg8Rn2zs78bVBm8dyqMPKbqAlBQb9PjtQNjleqpeEwcBi1WgHfXqE39GVrEXCmuj
Y7gj+FTqjskQ4zJCKOGN3TGvkS+wkfPSb5DbYQtpVIoSwFSFLeZgriTBA33I68WTzT0OVoom6LNk
AzLzw8ISTIGVw1pgYPDYiVhvAsYbsf0zH4j6OXRGNHXG24oPrPCjBjxJIESwPzi9kivnTa8fZEQM
G+WLlkjkfdqzikvGlh1PTb/lqWczonAeHiK3aovAgA0k54ZBhoB/0+mTUz4e09+ZEASwxQ6dBVET
22Ym9fBUE56c2QaFXQKPJwjmMUFfpgW2eR7k3fS3pG7Nm9VRUui6MnkHp/hsfPQ01CNfBzWyMn8/
gZ+Nwo+psCh4nDnDS33JkZNowZpaS1G/Zvoj6dypeMvafwB2Rr6PxE12i/JdS/pn8MacamKQKM4G
EQK8AiNPU50KzYKFxA5og3CWFas8FSEIgbxAiSzOQv4vMhjIlZd4qSN1hPVlh4qBlDhsJvO6AEjz
zo+t/NuXCHsG0tLrHZgYOoq/NDkQyj6oH2n3njUuQUOBuE2BCBp1h0R9qDrezVY0sgEDbh/QVaDc
Jcs6oIewd0lBzIZTQFmMzRKm2eLStJ0N/3Tfru8a0BiozSG8rT4QPRjBDv4Ep/W6vOkOeExh+cEm
bl4jk6U2HUz/ISpA7kxlyN18bg2P+hqSaSDwaT6v2DznDlsrGR5S0Lux/DNc+ZqDf9QvaukH4OzU
nAat2WvDLhsP+oDSblV/+BLxw4fIIHXPFGwtp2xrm7JqRoZrgDuseJ+gaZujS/VqNuH8jgjdbZSN
wUso4VvFjYyol2gqQiV81aP0D/E2/MGpZn4GVIUyC2W3Cj/81acBGu5bKnZXVNP+H5BRErkiKa31
Raw+kPIMcORgU/J+/CAvUcx/gO4ayj+IA+d0P2WIEKqTeSVv1ofO1DfkqpjTZyjcsRomyTm4M/YP
JMjY/a9MrO2iP9ggWmNUQxy8ulKgXtsjfYzL+BhZNXa36uq3tzpBJC6kdqMTx+pN8242QK2kcy9b
IflH4EjJSWd64uNTvP7hizZ5X4mKvuoCjxs7iXyPYBLVtZ48+n9nBeWMq8gXnQDdAqX/Hlst36xx
GQaAGRLXvRLT90XFcXPV+1Nq02UaCgw9xL977ephph4u09k44U3PrKa+yPFfle4HpNZRcSshXGv/
g/wMUv0CzrvZLqLN+JKp7PayQ+dvzBCFbs0DjsjMGjeYFgdaNAhQx4VHtDWOen7wrJ7Nep9wt1N5
kHg8dI+o20NJkanZXUPNU2g9ozDhnwoFVhAkRPfvXikxY53a+LZgsi8P33np9PEDtdZfyM72M6F3
oTqKqqaBEnB4pKB7tOVLGw9BuJulf+SCV8FWx/wCOBQdSpqAdJJQDcJFuT4ZBGTmgEeJgQN6OqAk
xmpp+Buum6F70GDpRkX/Ra6EAEG/k5RnRUyQZWxv2o0pvkauCetC4opNg4BBm5+yEzlsOCbsdqvm
d3KBrYOcPEfJyy5iRog3dkr2RsaLzFV2CE3RvDe2bG56w45vq2+5PE7DXpu6tZ+fOcZz/u4w9wJz
m/LY5g7yTMxbXxUAUHETFN7D6I2JQdmkP1JmtTiDtMtQukoMzbhJz+E5QyKw1giH+fU3NDctvlQY
VXtsiISejoPvKR3BK9cMqTZSmcSSzH+1v+2yyOKa8vSn84GoTZSfBhGPJCHOn4K2Ud/YAO41PPBt
LFxl+394Pqtdc/WvZHFdF146MaX7735xJYtAx6udvknmqfcvffqLFzWA2LsbHCRKfQsgRyNwim59
oEADsQ7SkumshraP1TNz0Chk836Mf07QmKl8JbYl7HBf7+v2wkOAJ9J4ix+p/DY0rnkTm49SIuKQ
PMkL7Zr07Ta3YbUH0O/goFfdRgcEds4+TN/NoJyXtcXp6D0f1zX2YJTf5dtIpvVqrbXoMkV+VUG1
Vitr+gCgaZJDIiyB2FPi1iCBw05/5u0Fe1V5MDGqsd4TUFF7Q7zXyNG++bxmSPi6jbvvxOqLLe8o
U1/z0fX4YTLnpJXHFCmm3vxirOz5oo5S9Q9aPP9qAEohLFj76lv9VhyAPV9YMvTVo5AoJGL6gLuF
vK8O2NPK2CVpDUSHDYSsj/cBsgYkOyTZx5sDW71qwx6ZE+xN+D48Q4PuAs6sdaAfNGCHwlEg+hxx
YKs7YJWgN05sMOHaPL3yFpn2OmhB1ikDfPaqJ3LT9tt2cnvjC/AhNhxU21A9LIAVy1zjBDpU/3k4
dR4gQ5AfQmyYyo2rbhk7MbODyGJ47fnn7WJZpBzzIPp7qnphd1BZcvw13Vkk8PKfqXhk7RKv1G9o
dzCwP6xnu3xM9beBXgtrVeHF/T6WXtVIpO4BC76/zfeD8jbfhC+Wf5ESq3DTki++GwWeTswgcCVO
h8p9cEyAr2wn8bt22toQt2gTjZ7lnF85pRSaiL81DRIVr1zdLrd0yud7BMLc3Cj+kuVuWuEvehK+
H0Y3mOwsUS2w9jg+MJZ38gbdRD4cIXM0xvzlBemLXBkaHlTjFVV3I3VGt222bb9rlF2cf66wnRsI
eyqQQ2PrTxsNvktGd0ykGw7tBgzwa6AcSPKoRFw6JqxO2uX6lgTphIvUqZ8pWA1Qf4VgtLDxQa3z
8lZjLNAZohbRCt9SeDA+V/kv8La8nBsIdwt8JvxOBb0rMF1Iyzp6gAqa/Az6pY8N3+lcXgnylLGg
lI9CuLhzt8dOpWqIauHE7rMzf/nwxYSg03VLLgSkHbZA+iroK5Vjeh43YnoMwz8g9pX+YFOlZ4I0
upF6mPyGwgoCphYImLc6JFak4suNNaOOiAJwfdBN4NXFrvGcaL0R3qPim8wyfdgzziODyx2ioQWB
Bj2677ZEomW07DiMqYHhdINT8dLFCg2rHnHHVfVTijD1OlkIt92hLYbbF7d0M0bRO11y1XBEQe4u
DkOKR4Lmt+MjMvOM8MrYjo5E0LJC6OkzF+9JXxAfaUvvRA+o19Em8r3UPDNz1dwpkT2AEv0FFXVB
3T+jOrXb8EdSfzBBcqoiAG7qAyJHVCe9jmob5qP4CEqQzt1Yb8f3ojsU5QXhtaT8CpObnJKMGeai
P0D8roVEySbE30b94+8JQ0f5Np7Dy0d8SSU2ZoQ9arZzpHyuvLrzdMXiKqw4FzBduceVp1IddPLh
oyLxWiOniu2aFHVFftGIuKa3iMx6mZ0VW8w4PCC3RPNBV8GK0SyyFQ4X+lOpDWS7o3RMP+Po7ag3
ATndzN0RXlT4b+Bv+/3VL3ZASNl9DmjPIT3B7ZMt1L8kHtsv82/le0LulSPQCTlt2n3RSa92yLEZ
kgP0EM1eH7wZLq4hBaohqxynN4AH2LXpSdyTomyPnwmp3NA9O7g7Yt4RP+TAPDeDp6zzAtxm9aFh
7qYpBLVybVO9rv7kzNW8MyfpXnH/bHS0JiDVuhcquyHYh6gg1H0671I4pdYOie3qnbG/pt0RGhVq
Fs3EdCASS0UPJ4s3UJPakp4mwZ3NtZhfXYTpzKlcqs25YuK7SOJ1Bc1p46+sMjdK3OC+IqJUxHEJ
n2Lasu7C0lbIfjDolE4Dv1SgUA4k0+L4iAm+uaN6CzbINOhJneIN9X2FcvWvHAQ8zRVgky7Ars8b
rJAj2pjoLJ/mi38ClBmNAyCsBGXvVzu+AtQfyeqnIYPooRvUyoxfOj30/jNS6OlQD5hQTOxrTDrI
a9emLR0HmFuCOARnJV5IJak9nrTip6/e6iVsvnY/nIZrOsHvpa8oeerglQgkfbdDY0A0jqXv1MNX
J363mH34uZ+r/3wjRK9wux/iyYt32FQo20wTL30OZBwtQPuif1viJScwX1ojbvoHxbysmtpHTx4B
BW9kLeuLBgSyLWNs57A+Bl+cdR2o9tYILdXTviVCKTYILuZv7HfibboRoEEsOMFurwjS/CM4c+PE
FLdne0z+B52C44/xg/Tza/Q3fwPRFMwfy7Bvte8IEd0Gpbxx4hvArAto/McHwqSFD9ujmMW/tgft
YO5Vi2xWHjXwnxS1ZuMq76BjoKlDeQn2I+nRBDESVKAeFKbNL0rJUPphOFoPpPeuYXbb2lbe9bN0
9z8ZWqALkIQwz4iX/KeX1/wL4mR4Q1c3W/ElvxgE+hDt9Yhwry58ZdS4QeCSSqxE4FhWdi0Fq2Ul
A/+m6FS1x1cCz4S+ewuDHS78mYagc/l3a/hRWLjAyD4MkGEgXBLQkMc66vtIq6jF0FU8YuymCCaL
tX4sHSoYz8RhtCFBYdZ0iiObFhoruSUr4I314txcV8CkBl00EBvxDwMvetMVccyBpdE9yLvmORTW
/M/4ED9opGTPPoGzdJelzmwdXHOapXlnJ4/oUVrhMT3mV+mKqI+Jxut+0tP03cBxApx8EgrDHYgH
mYRnUhK1g0FOuIomidhNqs/NGxxG84B3/QEhbH7o5Fnrp4Fn4kA8D0SHM7+1S2mhllsifWwf1ZYa
4ArbCOTIghyVaBE/UTBx0yKSgOJnsVmif9dlalfmOjvoExjzOvsB2ZWOEzmNS9ahJfzRqYGHjAeV
9wefbJEuTtMODc0K0PIV5yT/2A0nGNR5QqPNJhnX2VNB2oN4Hs0DmgsGjXeJ/AWgYbIFv9kxyjMx
DuHKMYioxkh0SwoE/JwCdK3ZUk1Yn6PdAdnxkCzEGqnN7Kw6Vbpg7FZgEj8PsYEyhli7Nbma1jv3
GJlLw014BUtDtQ26L5to7VxeC6hQy9XGQEbD3/RFY738QUq3EB8mEf7TrWBaU3eISGexpMrhYpO1
mcsQp/AkVi7x9iU42qYEQSQ3cnlAixo2c0ciF1fkjnAVoW0PM4CHzeo6VyfFw02tqnT46xFUrY7M
PHq9mQ20uKz326q7BdI2nPaLYEk4griQKYuovJ9P2XyGmqNgYQxvTCqIrCVCew6gmfoHo2Dt6sVl
JkScPyPbdeOOVEwKzoDAnsu7kjBGbXtGusyVCMRJNxEDBPscHhBoYQCW1tX0vZY7TbDPOCk4zfyF
FcZ9h4oL6YI5OGK7xXLaM0hgckisgIZbnC0LfIFVN4XE2tb+EZBR4AUme3XopYoNVlqanon642vp
d5tcYorWCLSLfLmh9Gw5NJGVL5IW8GPA7cbR+d4HO86dydhKkgcTFrFsRDTecx3X3OSS1RkfyNT4
m2zSSuT5hqRno/8qX2HJcVMdSunM7Z7alC7yUfmpGWhQcomBwg4EJzCziZEjMpxY3HYiT299fJEN
4BQ+PInbkHO99lbsB+MHwu4Ux0KyZZbAxI6qfKb3Aca1qF7MexFnE6Rfsfr8Q8yvfRoEdKTYTTNL
wZOiyk9ED7zrlexW/YuRR9kMfqMhIf2n1+oJqCO0Z5NucdZbO80P8f9IOo/lxrUrin4RqpDDlARA
gjmJInuCkigJOWd+vReeB3bZZb9uiQTuPWHvtUlmUT4IuYTK0GmIUFHC46LDO7/K+rsufWg/wk/g
4wEtvkM8HxqgXOEh44TEZ8CduYVbHBcfuDfgFkJwC8SPQiP/knFutEz+pZZbmY7QLId94z8E07P0
SxQ82venQFbpzicDDs/XLHK8WMKxyNY0GwB508hhbP9O/vV8da1UHQwdpWj2g2aN6hzsLrrCAGoQ
JFAvqPhFWqb3zH1ajMAjzRVJs2CIyG6qYU5OzYWdgVR7Fdera7IPZKgOrDq0CTG0TA6Ij+jLQhiN
xya5Gscm5k/Jfi0MFjxfLPzZ7YkFCIM/1jNhvSJDht6TIyKB37F4+ORNOBWnZIR19f3omZvXAQf0
POeziJkRLgQz3SiWRbhP1ifasJjVC+NLOnRyj7RHMwtXOENzW6AhtNNrpR70Fn8pDGaV4YKKwfYj
JvAB4+RWxhiDD8DnNBDsdzcyNLrKtL7ERqWsd1gUboXpM/9BXlCk3CzKMxAZeBQUFhJ0nfJkVCyY
uBYJDn2vkUgp2mWgA+Jn5wbxn226L48N7gnTwdDM32QOHvl4+N2/TPY/MHPCPcUA3qfe1qyF9MC0
fUDhAhRxxgmgZ4F0axuw/99YqAkEnMfzDAjlU2muDTBq/jGtbkr+9BEks4bgbpYMAXr9jnV3VHAU
N/RnDoLnJj/lnq6hFuQMVv5AY3BwyQiHaZWB6IsnKo9QvSiAeLs1r7D1VTKniNFAFHt8iEa7j3iV
BEXa43TvsaxUDHK1aMu2i7BcqfhAMfCDZVqICZK1LXkLv3DxHm8yC/nOl0mVOgzmmTYx+2beSBYz
DWKNrlrZ7cUltchsb6oplFdhdcNvISi2wh5yWGiewadGBUD6DxfIUciurKKpE/X3ztTuPjeqarM0
ZMydchewvMQWhZlbbS/oFaVgvS71U0zgr472CxXpmUzPXt4Y0s2iDqsIsXVHcJ3Ili+zB4/RqtJA
CjxrNVwt5NVTjOL0rM6uitEDFBTsQmOl/4Iu8c8xxUmcHwnVrootRioR65XMzmlhUJ6Ih2DdIPWe
u2zuQoNpggLwKLqn8UlkgTE3Dd++4hE/3YBWK8PfWrgb6nWi1f0YkIrjXvqnkpm2hPbjEfrQr9mw
1Oy6ZhXVMd2Rkg11AzN4zh896NggECSRo2RF93mqLxKN7rFG67tV6iGrQQRZBWeipnVkny0J0DKU
xwuwf9Bzt3wWZ8BqYNdLqYpIEbWapN1M1lMvAtDKg8mDZS0LIj7eryx/GJzF5Jdb3puHEllCIV98
vDQxylk6FRh6E9BzILjepK2RNjcazbFnlmewaBOiPBKPIcJ223f2CnSvHJ+Ym63BtnB0ttc++S3K
YfaKDootVH8SIiQjt7UUvYrTN8htMJq6dbYJUmIt0J1hM4dLyoCueNUEnsY7QYSWJ6JIFviPG7E/
tzptFZCQr90YfxJlCcCO4JzMod8pGfIu2mTTCa5EouWwewfk6ywJvugNrjl2Uth4tFOGIj0WthUh
N4+El64IMKR7xeiOzUGQvdopKvCzCBwXxW4SqBgYLHiMDppvST0wgMBoM2JAmKg/cLFhcpgW72Td
gtP0BBsOS5Xc+ILx4cnfab5BhFcQ++KH7pAi2WFhavekS3xZ5LJmPJ3EUuL5U/Ep5rs3ckCsSFdd
vhXZhkVwvlNcX3CqZKPgAOCEz6mKDuw1vjTYgm31KBWiEFZ58qFjVxS9EkAXFmSJHppR/2gDDMD7
mkPafzK6EECLRfMaNr8hZPIZ9eCQuoln869kirvLvuQLYccYbQXAWWiLwGPF/97k4oi/ozJbSwGe
GcELmTZCOz4eiTdEE37Rq1biN7Am1E1ds01S1Ec9/2dE6Xko7zN0MrOKhsRVZxgZUOJyCnOQ2DjN
hPSQVSaMfJulZOpG0sk4D/KPjKBrB8uk9RE6MvbcMS8Xf3KWSdl2er11bknUZ3/DNVPus/ANxkDh
pCWrt4+639UHRtjh2+NpUsFxaGuBX0lEORZ+W7Lbo/Ar+6Nl7RhJ8KLYJpbUPx47pKqoIZH4FQsK
9WHkoV4y/W4amk3cRkzlF+j7GqcwPIoQ7DQY29CjUF4RAfLONh06EaaU79AlpDhcw7fAbveJJqFP
X9UpJKVJvSv3MjhmzaquT19cuT04LPE8uaq18B/h+1n5fEcM+T44Tx0UEdpGbT1GBTyFEqIUmd8K
m49gV5xJLLvMksmZM1ocjZ9h+jK7rU7u99Gy+S0q063WkIfwZsi4PVHp2GDu0LkhxI7XIK+WAksE
rADsFgEANre+2uN76cFLbADSQRcZljKDEE3+wVRAHDQ3VffEFa79zDtVeFTDB9dMNSs6GJbpGt8z
3fFJSF29YznL3hHGwzm6Y4m+N/IGSb/JdIj6wOlQILd5vk1w3qQCq1NbLHlBkl/Je5+IL6syqnxe
GXJuSBeeugPTWjQ7DHEJn/h396ut0Z9rBLUSfAwGOgujvDBt1Dv3j7cnEU4I/bTphHWXkQevVFdd
538vr0rHFXExftDSsriDJOIrH3PYHDgLNdiVZ54ODvN3tbZQdqD3HkRIUas3/hKHhVFFyBoHg8A2
kTZlVuwceFQ2xCViLXBU5L7rlCVt5lQD5pgHbgd0iYxV25jYT1t7qfJmrM6Rf5C037bbKBjSyW3K
nE7cZPfqkpZQgJeDTDO8Cs1jIGJU/plPjj5hhuPbxo9cbEr24sm3ieglQUSo9Z5K3iNbl34PHJHJ
PNtJ3/Gl7ynYxepWST/hGzfI1M5yeiNmis005YEHWhvBKIvE6cqqSW5vjJ8m3lBVW79/sTKjFP80
dBfaSnuAAWj89ixdZP04zVUsZGCfnNPpI+Viza8mDaL+Q+I0t8owgLsotoP/hdfhVZF+h0gG1fNx
esRfIpaZn6zaNEda5rs8uahh041YriW0ztB2t290cuEuMzImC+twutX/UAOzanRadMjsGbT0G1gC
akg0CLrp9iOn2lGJftTpFZ7pYN7JT1qBmeMqI8bMEbAfyG46nqXOnkktt/e4L7iAhW+dXVHtEtYK
vURcF8ytGbBS1y7rTbPTsK/SWV1zDd3S0qzOlZtd4bSF+ik7xkzUuyVWS1bPpKwiWFkERy7/YWvx
K/5SyTDF47uiDWMq6ZuYP0DPglhalRdkGFAJ4uYYQLeDGcQgL8zuPtvkQ/zBld0zdWcSgNi6RhLD
HgSO8J1q1UEL0mEbXFpvUpSvRrDivos1UvBQRFXHgBEnzaq8Ea7aC81Sh15gpTPqQdmjpkhhL8Yx
uAfq3qrXHfkZGwAgJAzhxP0yrI3FFrP57jC/hw6K3bHaCyDy38K/jFdH4xkZXiWCIYsDnb9UtRWU
Iyjqnijf57QEV3QUf6+8XWaFu2bY6fWuf+COb5DTnmc5qSvJDCr6nd7sBDrtu/bKbcwAmBJwllCC
hSdaIt4Ezihh7gqZp7oMeYixIpDo/dlg+87godoxHxGrCTanSK250NxgQ9dv2lm/5nnh253xraQ0
2QYcEz6fCqflyHJXVB/BX0snVzE6uSOBooOCr4RNs7Dr3JNVu01ZAu9j1dPlq957tADlKifQxzq2
PqQdFwM8eakKVl6ik74Mwt0W0yEIlow+4gWLNFv/YqSGXASpC9YxyW0W3eXtafza0CfYefz9Y10j
vCiL/bNx9PcRTOo/eYOUhH8pr/w0HfiN02t8zT7Yjcx6EAJsltlv9GEc0C/v4m99N7ykM3mM45nf
29H/qnu5U17+P/4swlqOOYXkQb5U2+pTuHWzSCHc4zn6HDGjuG9hYXiGp53ez9l8C16Af4JjmfyP
BUMZf5/86f/m6QfH5VL7oarnhnJ13CZ/5jneUVfw8WFqFAsCmL2BECJWzNw76+RR2nUIyOGIjxO1
Kytf6msmnvqhZSuUMAtka1IupnRvV2xSeUvoJsp/yHcISSpcvLQIoQgsw/Q2a2Y3/A/4OwwvGHeZ
uZFzKl52ejKEiF2Xwh0rXZH4MmstbaLQ0bIfs2VXaniszJV4b7FpzwLO6SVG0kU5HeERjNeY1PNu
1ck27E6LNYh+3H4MW6pbPcWMN0+eIEyYkyfvsRGYfAjShslsNhNQQLTZQANQkbf8xhv/H3nFxC2U
PCNMsj0S61LNTsdnBdb2y4CzyoTOZm1fQ6FMnZrxHvrO98PXz+EEwoF0nPISWevGdwfSNCIUWks+
Rq//SD7Lx51vMjfWD7ol6uYzGvZI9SxbPWBcOwbVJf5Bbh6bAWstJPQrzEcD/WB/JlipSB4Qb/DC
z8JOLJLh7+xrCVXRKfpDC2Oik785eyb1KA3PYQv0p1M9jsiSo8nTdALyuL3QT/Lpy72b6qR1LVMq
htlRAgJNHH5AEZr+k68xm3ie/W2N9UUHEYYKzn/WoeLQMzIridzwX13uiuzML3dO+BWJMqN+CZsv
3IDkryX6atK8Ci3mMDMpCo79zwm/J8K1wtGOsXI36Zyzy3+0KJshlOa1L5a5vMuMkKIVSxr2EoaI
G1D8fmtYaKksK8ZR8ngfE4SWAcUwdKl6UzzpQMyHsswdbuZZuonfzq8/Q5SZ6DtKroUnHiBtukEC
yHh9ZOgM7wqaFhsYEc83TmSWrTX+Uv3YKg8r8cr+QqboJ/CciA5qzwshPQMMZsMnaGckegYf4Tt5
+cjldwlIyUV1ou9Zh7v8JbI/jm2KDP5xeGLY7IrFtLTWQjfjmGaUx8L+MZ5dBHOCUCWvAHtiy7Ss
KIdtkSVFpO0VorsAyuvvb1z5swz1xLPbjgf0SLM+7h4kBAR/oXpDk/RMqBXjDX8IvBRk6wOafDi5
A6d4el7/IdeCjcMoscFp639ibWJHKfx2EbHIzzc2IqqQ8XeI3QRLzIqnmCBM/DTkG9Qb6xQju+Uz
Hnw7531sruKWEoVfPEqP3fhneLOuW51JDc+6/TdMv2NS2y3Jc6Irvl/pClVwCm01AQEu0UMBvSU6
GBZc+Os74Yaml+ZAE/j5GwK2h4Ov73Fi6Zc8OvFSpqvsqE73qdmqbIawZzG356kbPPU7s1knmKUt
b6EdaUc8c/V7Ywwwtda1pfDub8LzGaRHqGxpzFQ88tzS/l1Cse9fLIM5yvwxb6rcQzfHuycVX/ww
ClivynnXsOW7VSirm8wVkWlMXFMxCivgj/IL0QVA+4JtCQ+p1bMKISuH6sLFPs45hYuCUSarm4Du
xOYwtqITw0deQIBw8o5fPl9JNEW/SMJ4VvNfXbyp/kmSAB9z7cN3x53MQTlGB52JznpaQTZFBblI
jwCxlgFtHtWsfPVZaWgrZhNueEof3bYDMIiG/dozcXKaO467tX+AE+tYC67gtXJtCsxJ7BwwGx6l
zUf+oR7ANejZbFIrXiWkDVv9IVuGccyzGxaG8yy/VJwMa3yj4hqDM3wIyIE2TzePYgkGozihisV6
Rnwm7Jpd5V6rbDFHmrkxMqV/2RZv3OCE8UZlUbnliUTphkIc/MFS/+7MTUcQaLJNXIpXHgrGgJZX
hduc1yNneqYdzWrDw5poRxk9W7wSuIpZbxrEv4yHQLYQeH0pJe7MXQNqKWUQ5XXWylihsrKoZuLM
LrjE6aBZ5S0IDOYTQmIrhvNXBun/VbXeEM4DQTrVo6FvJ/7LoP4IHJ7p9I9EguxhLCl1pVnnhJ9m
zyzQlNxoCSQWrMx7GRie+mpuk7y0hrXM3VWvlNAbfgKSL3yYVhdTh69z6ZBcmbUXMaZD21PuSb2X
XdEOmdkRmMShuaw/+FD5coqnAaphEbV2bJ1mOix7Z97l+Kpw4DA2KVbsF4xNxrKpPI7mMtFfhMMy
tFlZE4CKJZ0u29r2RjLUe6kD5KIwWgoHIgCV1bOqmIIo54SW9N7npwoUgBHT+pHoyhSQ/tKR40v5
djDIdcllvMuP8DPaUJygr4O20i1qVMPL7MNk2YVFG4fMDVEWFbWL+Ksi3oB2cNzG5hUZSpvabFY9
eRuQQWpH+qZDXvGPwf77z9JoKbAE4lR/ojL3PflpLYVf8YUIgUUIbnkT8tZS1p2YeyI6kA9CqNpA
gQGkw0LCP2/vqoAoVIIFPolWSbaMPngySBXAFEzHjMGtQwF/i79l4VJme3MWiqnyFtjZni28TurS
RnzEd3E6ZUJvdxG6lT3F/cSHQCxS4/hAf4BILjACHjpp0V3zg/9qgi9h8qDZtChkbeUzfzIr5Ppt
tnTeY+0AeUrddtpWaOXLrWV5erqRP1KM3Zf6ZvAgNP5VMRHaRBRXC42tkH9qnv5Rdc3wO1xP45Vm
lIYdVdwNKZ44ERZTnN9OuSUvvaC59lEnvfcteQYizZyUn1qe3GxfM233H3HwL6KMZL+XH1NKPtYI
lOPIRhc1AMGvbsUiGY9qgIEPc41T0lS1B/1UftKoQsmSv1IEB4lTXIDIo7c8tg11uLWF/GPe0ZE4
hDTY7LmJswi9+F+/73BKujM0B9bDJ7zhOTiEKQ+1TO8ix7dSZms2dpwETQY9JBObXfA3kVRu/ULI
py8JSURhUIY3lQ/CxSK24stMz+U1fuQzYCyiYUMAjXHdXFiWHYsX6v9or5lMFchnA+TDLW8h53eH
aY2H1yQmxsMwyY8HAiPxkjXvuWF81eOG4gG/orUdX8Ss+VwXWOEKr1j9sklC1un6VCpb9nhIVF6Q
Zi1tJ45OxOeskytEPRFUjl053dxNsAIvnOIz/bDYX9ROnroBPz5qi3jliytcG0iP4k2h2AkiTf8R
PTt5OVNNSV9VGBMCUjfWsfELQYbEnoX8gyEEKOle2TPtgd9SsNmbEx5QIoIGdfsbckFxBbLEcLRL
c6H1V93qkq2Gk8YIB5AU1S7m871wrxUqQjYI2/oTdxgpwBZfLy6GZxYzzaaDBlMgnOuRKcFewIzB
V8T07iAfV+jTpwJXKX0vss3MG/B5IhIuXCS2swgCcdyC2d2K8kZZ+9FND57q8IP0mS0ZDDT1jBOU
p4VmcuamBejiHQyl2B/opicMZs231lxadgSFYxygsmFygfwqOXm3HdeaM/CRbKtdTLTSpfkdDjGf
3bYEVrsQ9ryZGcWe75EjsotZdqMrTrGjaMyT9w1qrRFF2A7267jRPgMi9jirnsPf+wo3mYNwNcxW
ynR2QBMBAtHnkDCARNV1+1YOKQNLYoO5PdGYUl5Pl0z6Ym1GD8y89ZL9I+ypkBSaECe8puPPkF1S
gIdskmU3YOHV6sdaWv6W6+kHGZC0WqEV5ioF9r1H5cXum7V3s6ocOOXeuJiMe/ZPmfF88r+AlZFP
NYiPo/vzfwu29/mjxiYItdX8APJR7qCWvMIV7kSEAbjomBsgKRj3LK7f6YEzm52C9KRBx43Twtu3
cx1oDFUOPVaD0ONHiI4MjPbFR+ripFAtZx6wm/uytWfgvKckpz7EQT0eaVJ52iwJbphHSKxU7CAa
QnomvU5eU8vsK2OF/B5n7jH07tmhUzcd8t7laKcvo1nesCf50DIxnjqQj3xGMR8hr3ouzFKRpTzs
ENQAyoIFyyrQWIOVYzdEOAw0TpvNPQ9g/uH/xCzklUP0EX/3zem9Imh1VphIm0oC2oFI1wHsPoO9
SgLj2Pg4nBfkKjtFS+/NSSdGy5e0OSVMAjrEKkRfC9Eakk71DV2IQTIrk0n/QFrN6bpAmZzgrd1W
yiFA135J9nnpqKe36SaDA5Bc4tGxsN7VWYGG21NAWFT3UVzLbm3SohxJXgoStzXwKo4qXwysQ84C
QHqPQX41qMBiixhFTnsi2Z+FrSmpnRl/dU6zck/Q4DeNHWpPSV75DGCkU1LfCGObBU7x+yMOXIWJ
zSub3PjeoPbcUQwg563P8m4qHyGuZNMV3qtyTl4B8WRZjyayJQcoW+XVd3HGHC17AWY8D4weAPQ0
ebu0pdV/Ia1Ngu+SKGSybSqQrAckz0JEMPV5oHDk3oDuiXMAvmG2UhunjPZV44Erh1ednydbV39U
zQnLA3txfF8f8S8WJQw1hK0Mq/YfOvQQCeuMjvQ/aVvGEtYJHeKCcw2C+LhBEd/tECHKlMFXjUlW
TrtKS1UddOpK3gsDxzRa+dawucOjwB5/8aKAzq4uVbVBsJUgh2dvoHO/w07wRqYrNAxsS3t2uLNo
GJIjBMVac9/o35A3GOtygaolQr+51EW73oQO1lgd8xk/JVsT5FVbnBltuO6Dz6E7iVsE8eMZA1u8
l4Vtl52r0ku1z3Y6R8kxq0BekxH1nmHHN4ahY/AI6SXH6g6rRUEQ+6JCwkiqYXCaa4jkdgDssEJC
LXce436WGwKb5wBiX3pATY0Fj0AjnSKDvTiubb56a5mHwMOTZdaAac3OwrSiA+XqcAjqYWfU3HwF
Y8Ivw0gWdWV9Gu9oBKk6bz0l2nBNlRuXKei2ZdSv+614pcDb0C2HGB76HZKrcU9gVbhBEf5Vi/+C
1ptd43PXwLD1LbvWiFHb9pcCe4SPiOP2M3Az2GEephuGoDALKnTjNtvMZWfBrbJj9Ej08zjWZoMn
NXb4F3Hfja7UvngNrhIVTT2rla4xq59c6YGEYFNhYEaHQ+CRtdTyT+ba6OquAtr3DBLCcOn8Vdh/
pyiEGaPKEeRGYoMQ/uaHmumwAQJiJaAwFdxI2MBoiCePH4O3IRcgT21FBboUeBm7bz5y2TMMwFRH
+tleuMoqsnNq+3+JOwDbvrU6NNSY14OqztVAgNhvY/XWd4Q+Nl6Srxprl22szx72nz1w8BHlfPbr
nWWsazJNbXbxQ33XUOkk1e9b5Kqrjl2DNJ2CVt4lCLRy5RLraxo5MUZurnrlL5ZSvVpl3P0q6Ziw
UKGs8PnDfNDi1RtPk0vgq4ueZmWWQNIgiWJBjE4dnnEsan91ZMfJjua1HLciZFqs0ZVteclwQkIG
QaZ9VPKmaF4d40D5GfQwZSKbT9DsYH1BXLcWsfgwx92aKRIKZVKMTgOXbBlAdaNm9+CP1aBJEjf/
P0qWLCgGNZ4w4y7gs0zb8oGiHjNl/X6QD7i0nrzPwRWtMDMB9FywQIySNFC0zXjHZlfUuJNyOEVu
ru+wG2Jgw8tFv6XbZDJMgCdlTudHnlwwbKL26tpLb3r520259hmfCMgEm+X4nXHMMCNIrNTDIxLV
7N0ElrnpukMToXHGyOWPv+JykuVVhNWIrY2zb4tnOc3LzzeyUHRh09IwV9KM4CAf7YI1PUMQy+YU
DXQPEXDxNtYGxFu1uLezbpFjCKwlgGI4Js0BfR0il70/PkTEedQN8ncbPbMBzJS6lDRvuOBZLVsv
jTA0s9BJum+8oXKyFlFbZdW9QL/WaNjmYnaAXwm62uiSSgD0mBne3tTDgbJB/EJuMrMKOFUIvpM1
66QKsycwkmrP4LWTn1P2JzEzixnwQmUzG3mZVx4pvcQbPdW5/sWxC4L+ignYyIkFRGNI1W5SWsRt
zuuxR3cwRJ+aZCvsHIoXURJLvAOoq2uXb61Aj/ACgIl1oPo0xS9BNr1qVm6wbanU1cx4YgPil5ho
cBfxsFAa1z6c0IQahP8OtgJzQnvsZ4cTNQ5MFpE6a2zRx3D8zBF87QE7uUI3FyLTNAJl9SMf6nFV
9+fxaZI0NIDMis+hmS9H5RN4VlsACCs/iZwq+yueS1wHHNHoHDSIx/RSBjwWNOojcjYfZR3OMP7q
FSDfgRUwg8TMurJWx2Sp/mI4TvYEiFiupBE7Xzlh9uiE35SdBZ0N1ddTYbOPBZo/YmD8aiK5/qoQ
uHxEOm/c3wgbXeITR5Cl3q0hdDK+W2tyDRqeQcntiO9YmkfcHep4SCHUO49oNi8yn86A0pueoZGq
h+p0SMmLXgvm95jsmnsMfwldo5crf0l5NwNUqXP4JIxjnsohSNc6IpCEvyDGq2SUO5lghtENTW/0
NwPHch5YB2KclrF8hy+gZgglkQCtjsW0l+/MOIL9m95mQBkgnpqB3212Y0AvZOU0wewPBYYXkU6K
wRax/nweRNjqQIkxCxJIY4aBTlUBTQH8J9Zqso3j3wZ/MpdHexB+6uiFuGj15huTeSoa9R9exQDo
VZQ+xnzni4AzZgGozNCErIaQY3sL6JC/7pM1Mr6uMj6YPFv8s+8nKFWczrl/YZ9noK9VeXTQr1fJ
H6CEN4AhoKY/pf6byyc99LLuX0i22S+xDbggT4SREM9kbZgDmSj4eRoGe0RdQfk9rIr+zNVcKFcV
BQ+U/uq3Su7YUMUcuiKfybNfgP4GFSCsqg6N7VHu90H10U2EDfxFTuTEOiM1BKcjMyiWYEvcdgvi
KcfomH/6P4GwLkA3mTcTJKnT6mcAHQZO+REePLfvK91iOdyqTyndj5+8ueohwkB+NcgxWdWi3c6j
AQnOzwETNNccl6G6MYIDWgSTsgOsTeyDiUT94ejhFcVR/r5rpa1tFe04rg1tXzyi94GiiD38m6aK
xYQzu0V4xptrh8kC9FawLCmQtBXFgZwz5kf4oCySv6agmPyaKAoAn42zqfgy9bQ4y1koT/XRqGti
D0T5O2f8JxsFjzZugTe4GFp/yVOYTPZnlAhx/YWauaQvRkJ/UIeXppzM/p9mHIut1p2Dbx6GLKZ9
hMIIaIRrsB1uXEEM+UltoV+6S8JM30YHhmVXG67tg70ogVEjsYObKP6c0LxHH36zG4rDpNu1G66s
iDVvuAu3/QHCLY5FNqTY+lkMArSYiVsM+6n8lLtgLqtdpL+SXQANaYEW4KmFjHg+EvD4p8jDpSiQ
7LQWmegdw3tWnrN5bYfKCoHwF8PlUiY/jEu84bm9ykwfvlBZjqBGLgwACicnwBz29q0eznlxyVge
cqTQv4Uf8kXRPdaYIxpcXqOT2EHxswUYRXZhuHKy4muM4n2VeCBJgDBn0hoBT8GF/4fyH0eKCA3i
KSi7Mnc7thALzaGrDm5zaWt3pyJzTwHUis3Qb6UcPSTJI+64GH6LdPvmbmaD6hiYo7AwQM5Zos8n
5iPwmn/Hb9Vahk9CLnJQNeDksPTuCUvo0uvwxzz7a9p90cRnJi2mQ71GfUTQ68CvFf7TL5T5X8o1
fzBjwQKRXSBPv3GdQ3dkWP0ia4zlMxtCF9FMz/KPbWEancQJDjo7XYn4hA90+zKY7ewQafYMKM08
3wM8VyJEZTS1VrQDDQU6rXWt7whiaDYEneFVoZHFlmK8QhMZwwX5eXG3gksdEiGBy71HdYh4/xNJ
braQ7hXLfRijn/5VW1U3zuqN/h+ErTMW7TMX9jCqSNZNEIJe2Yf6TvwP9RN2LZQfDLF+uzMiarTt
1T0er6zIm/bCkEc9s5eu3b/Bd5GXBMfIpg2A0Y6ev6rRGVBTwK4mLbFbaZBr0Qjll8psOCt2419T
3aTyjvKZNkye3IrLOahu7YThAUE+8r6fGoqCLtADC3gj19mSmceKUulY6/OgOgMdt2YnIjmavpto
8DqnfFmh5qkyOQ4OgaeHkZdLFjcSJmVVdUEcAgHBsQIPjdtEJWsDgV/lPyN05X0KgIAT/6d/SpJw
0gmiC3G6GmeOfN5wC14cFl5oMpy82o1KX4vvU3JGNdpml5hTs1NXyKIVPmw/I6OIqlprsdZiMGX6
lexnsksen1gubgf5o48PbeHG9JPCK0WHD4VxULw4fs2YGRCLqF1GOG1aBFzalZ4KvQXEWRN1yL7T
/2GoV0fydnABrc1/AyHQi2ZdDfdMm2eA0jX+YGKekKPMCNy6VekZ7p5K2V0UgmshAbSgBfVsqtB1
TMuy2P3B48S40nDHkGgCeYSl1ripUFRO/tI4tYyHEVbllxa1HpXrOJcVje5KCtTXo4L4o7hosBrj
/lkJ27H8YimV6P901ZPzB5a2HnVOX31k+r8I4bPIb5+8AGfVw36orx1AIzxwefST0Fm9v6FUhTDR
+oAKDKSncXqPq3KAF4kERXICWyW8RmKXvhJGLpMZSKXt62TFQifs8RlVxZw0kmhe/96o446lUnI2
dngGjij+xJp90SxR4deyxo3VHAmQExWvM89yf8rZxLuq7PEp5x+ChwxI/G5ItQEuTKDWemiAFcDh
YA58hIOjsgfwyxlGgd+HnSqZaNwB8a/GD96GfzqPoYbrBSfNXsYELTBx4f8w8E+B2wqFP1buBLYg
UlApJIVfbpYgerY4OtnvYbwgVHShiY9UhFPD9Kz4Mi1pJQIAPJIwkvHz0vtEDG7TG10rzTEbTbaX
8ncHJJj5ghTzd087IukEyktNz+85QGF7DP6QdckdySOAq4E60eh/N/6zpx2FAZT+hnrkdSxAilrY
VSn4gs+kgZ9F+LTdsmQuht6x0ug6QqEFmSiKL7N941RhdvGl6Z8iCsyzhdNFdsIUijbT9fwBu5Ac
E9xW07l609Izv5CsXY8KTkZDjWatbmn6GrjtYLAFWxqwOcGOIJ2mNvAxxn9xyTo+28pYIh8jKiMZ
dVI5Bf9K6jSG/6wXY+MgaLfofc+GlT9tx+gst45Es+NEtwZ2ycTYAKFlAFEp/+aHMwPZ6bPEsdBL
M556QzUxWkLRT3l7R5mUTysJoGjnjMBJ8EBjsey5vleAmRJmwrT4V2tCsjAvi+fAqegQXIv4GRqu
rzrWb7wnUeIt/uINrC38MWvyITDuVp/QhvN/PmtavoGliUbSH44AONjAZ4eCkbFL/1JlKyG+19op
VBls6lnpoL1VP1NrXji2lKIc1+jRo/4APZmAsPx9jlVpPSWpx/pPj1NkSDdmYKH5QBrKO8ljdzxU
hQi+ibGpga6P7iDQgP8mVy7MGrc6vuu6txVxrVMs4nMNkPiciuZc4hCe7v53zaZVggSND+Fo2FYL
0Ah62dxQgBkAAdjFXvEFW4vZ3blZ1zzmAVdjwFJZHgRetKU0QFX8EszJ9XGqqUtR4R0xtr72q7Qv
VQcJ94VRAxBkFW1lxPqnHD7PImN5uSYtsIqRxa+ZKOkMJTbjhNESxj9s3r2WnvgKJQmqyYTJirEK
TF3PFE+m8suwVATJgrncyjdSto0R6d503CtMf9G79cRgMG4itWfBBiRjCbSkmJ/4bAjo5j9QPx3Q
HGXePDhLL3e0FMGOXabp/6eKtBxCSH3yXFgTxLXKeM1otA00cfDxXPgKmbzfSvbJJCZqH4wZWuAT
SwvMgaOSqWjBoxPI7tq86fS9COe8qDo1DVTCgCBmnisNxAQofxXnTf1G6gVp1JcZgKJ6xoCasYXZ
t/JZYnnOl6CNb1reXRQhpPpDRzawrE0RL3/icshWSbtCtmuIZ6UmMdUZ8xXiDosW3k92H/HAOJoO
+rNUHugB45qjr8eBACeNvQuidWa/0Rnhjm59i2wD6PPYzfV658iUoUg106v44k3/s8SVjDYLZ+Is
S19NgUNWoDPqdof5X1mUf8FpJtVZS1mi6nsUwcnU1rK2Lkuo3S55HwqWqgnbikB+AccL7+SV+Zjq
z+PY3FHuSG/DPQJ+PQR+Arx4mUPzokW1dXOt6zzZgvMM3/8sYPk4nvmSLdBWaNgkOxqvPlyNftgN
OKbdct4DJY7G+BVzY2ozrfsLDyKOk3RT3fBo9b/JkSYcZUk67hm7vvFN/o+k89pSFYui6BcxBpJ5
VZI5a1kvjLICSM4CX9+T24/dfW+XpXjODmvNxfw2yV0eEM5lQlH3THUr7r/XViBHXvMCf4WeOQA3
NR5U7cPXPb5rvD2RgbLrqPt2eoCXS7qLbDMwTqTViz/RhuA/rQqbRnSuIcISgsbSl3npgTvihRNM
ZuILXHAOzIM/VUiruGKfPTvOgq1fW2aKlB+r8Gunxh8iyRXMhcLCk7m92K2w6gxdYf4ctoyNOgK1
STGHFVr7N/n5GtBxPl+vI1QRMbnJtZuukiBagFd47chL7ZYGi0OZwa3TbcbQ7ZH/jsbJbz6BWw2J
F/IOdPtRWLRXFUPZdLkxwTt+Byh7yhdKN+0w44qcnB/3F+tJzNYSvbtoh5ieJc+stmxWbwRGz3hU
FwxsWQ+jTpMdqZ/vhxvBP0TkIkp6cslQ2ur9fXQUhgJd4PrSZbBrqOAL4cN3E3SG0SP1MiQpGjSQ
jp4U1ZmT/IghaZUS6P9NDo3iThKs9MjMixIQIWelJ2rzJJpcvCNfJxmgIpI4/2DMLmp4RXZEjrg+
5Q8JIXCph4ht/qFy7CJRvtfb+JdWou72M2NVcwDBhEEG8Asxg9ZpQ9IKfOJVpS/GzB4Dp1r9+QnX
DYUtX+A5wBmkcMq3oPNI3l/yrsAS1MJEAu6zK177Iveyzgn3ZFm8Z6zSbwAQlIffLavZc8rJoob6
fOkLXu0nOqJZsAycft/8pEApX+d3jQxVzxmYhkdkFN1VWlPH1XSZhkMfOTqiOyhL2GKEGcA2XIfJ
PqPoOAZHJVrrow93cJu66RV2j9a7wChOd30LZ8IH9AjB7ozBnMwufA+Lbpgb5wx1lC3chNAniZaY
EuFD0I4lRa7M7JXJXj0lyj6V6Ka3Oy7qOpr75zCzSr51mhMwpFqF/uJdXF8llcgC4Ex/6uqFhiqW
cuNs0leM34O4YGeGfAyH1vCHxKB4xHhhDTax27o71ujhIJYnX1p7lE8pueA9QmFEZix/p9oVASiD
mEFdsOQfOsJLWN7mSKenF8d8zr+V1zdjkYr7xphXxUrWtgm8KzLVGVsuFHiyYJuA93crRvBsizsH
kkzBOoSHvBMehfStP0lCCc1VYNPKvqHRxsyoPAJn+6O2hB56ZH2JbOaLgTnRDO5kXL0HRNGcgMkB
FgyelrF7nakxENjgxfFC7nqG8na0qNcywAFCryZQ2hE/xB8ZBeMjE1H5jWg+nuZ7Ke2YHYvag8UQ
9KZLHZ/j8jtJYb7QZ2QO8At2nIBiLGlYlgNLZMwOZLXK9AZHI/OoIllstE+SDM7iR20hbFPEG7oO
Di8WHpxYdupj1tv9q15sqXT7R1ahcBMdRNyAycEtdo1rJG7G2JOhJDuMWCOy8S6aB5Dw8yDA0z77
1QkD2AF3+mXsGSku9RXv6YgNcxci3iJx7s1SDiUTOouD0AAw+4gbO9tJH8j44fPPDsQlSPnPONx5
BlrAUxPHP5ypc+prMIQ4D4a/14ntbfAvlUsaP3Hmw/ckfGoZ0h4Q5+q8QTDicLPCPxbTItUXB8wm
cESg/zjynqHdLFg9Qo+YDBBhZE8jevh7AlJxEihmnNuM5Fjr082/AZswvKvKz4nOJ76/WcosCcoN
uF39d+r60EDL2VeN8hI054Wthi0h/IuMmBmci806PiriOiVWFA7Or3YIuxuXUUTFUZSujJ+3h0M4
3U52PKD1hR9b3xP/OMNPasXoYNg5vOgvZbLgbbJugqxxBhWIfzPYOkosBpWv6zAgRaKWehQ6ezIL
/1MCbPqhViz2nd4z7VzevgB+9r8alWbnVAP2EicXsBiuxMbqPLAuvxmkQRb+VK84inzjT8BDaLKR
+lbk7xFvK5dSbFxn2c+ofmjoMrph/55Z0ejNjmqfeSP0b3aAmnCMIcs3LUwCvj2k+sSkAP8gj1ZX
s+7nLXKVZStTu2QItEkOfUhnXVxpTImEEfS9/SY3kOvbR3kh+5sxZwGROaGEpU38a2dWkh/Mz9kx
YA81zLXhkJt7Of6TtOfAkyrukY67wcUPrIIELrgMiyWPPoCUP3g6v0TU6J/BcTqsfjMLyQgMY8hH
mIgLVvxobhR6bFIsCo6FVYb6szwnjNE0NjjRPeY3Jqwt87RgNSBduWMiwwlE5sOSKoUwvo2x5NcP
geedxnSZvj4lDq/9DDaALb5c0mDJqnfBQWE1ItohzLZpbOVXxqF0GQt0ENFrLyxKiDHx4kK40ztc
YTZuXZMs0dE18ifUqIYotQCr+MoI58oy2AYKFNRL0Tl5/9BnV4m+W89pqv6ye64cktBpUGn0oDxX
1Z2FAik3Tsau6rUkmNnYIM3BOZ/tG2FjyNP7XjZ7wcfsu9DOOsLUUy78YSPsvfCeRmDDetkZID1C
At91J81jhqLdaccU1ov3rjkVs2OlOIPmZZNkoBKvQcVOzSLoid6RSXbkxsqd4VZupUzDjy/QoVzE
a8aflMiKtEDPOAW/wtvRbaHZBgis5SvTItCkueECX1bZ1Zzl0mEaVKhrcF1Oz16dzibCaV247QeD
zC/Rgg4j2ZKFBlB51vC2bJ7U83tcJN/4r2dgxGDUNTaqG30t3Hi8hCNNJVT/SaBfetJJJEpGtcwb
wravdlNu2FGr+plfu4m9ANX4tNPHMXuZ9RdYNS0TYvK32H/NsxtfV2K0WrZ0EP4YmC6bm2K4xstm
O9XYrDKtqnGSU7hj8mroaO4dHUPlMvtUICKyFTpmV67AoiZYGF0lx/6AghNvC/kVGPVf3BLQs9yv
HErAHrG/Ghxx5oXiYsB4TG/2d0SC+h7s7KNTSgsUShG6BD5Hnr4U/hADkKcmMqVD9MgUaI7mlt43
11nAUldQtuKBTJbv6lJBaPigmvb6Q/9BmI3isl5ktE4CUmmrl4pwMnRMLeDLbCt/mcUhxxgJ483h
I5sL62mAvQeSydYck+qHvpReDlYCvWNDtwxtsOkqxQYE8RXJDfpfvQkYUmW/vL6c9ZrNRq5x3zjt
+SDxuzUWF4skWgj2yetqju8NjTR/bAhpTbEKDyf6l5W01TU2Ug/yPBtXdqsEnv0hgrhGa+pkV+aG
MrJeizffbpfVjqwD3bBVmrh2yfqFeu2PN1DiQCKFFjIMGSHzvvPkyGVUEQArREa24BS5F260KEEz
en5+h0ra9HyfkOchGN502cK8IGnXngguhBVWy1z5bU5EeV5U69Yf2Hqq5/edDLHTJMcH1MJLYwHJ
+yyjauEseDkJZoLWA6porpLFCHuEgWT3rdmmeSrBkOxRnFDotmtocgx3gJaHMyIByZpri5VKaFsY
HYTlBFruthpK+qKjX/kImAq2SMF4ktCuaQge2z18VCn9UCYUHhyXeKfwwKVbEJ3S+7d64+U6Vmj/
FUqi6UhhY6TDk1X3CjlyfA65R3FB5dweosjAFTNpSK2y3VUxSzXKHmO6UKvrEO1NKtjZ0ySyBMp2
tSDgm/XbK9gM4FgYGTBaafq3zayMMV6jnPlDkyx+jhItXgMuuZFY8EukQ6fek3DFlA1fRRcfkmDR
NRM/6xHGPyh4ZiNNIC8QJV9pOqpKTiC/bgEUr5yd8ho0en3PmAvxG61b5sHwkPiRk7Lb/MzV5fj6
TbFH8FvmPaBjho6zBU7mi0b7B0Oz2aqF05kbEHs4reBHYVuSoToeJdzRyXH23oLqJWIbFQDCGk1G
ZE0e8QJHx9CsA2P15kkGgvoC6LbHTpw66yI/o4lqoAigiyVNkfe97A74MevZT8pGnQ0qqg8sL9T8
B72zkyMwb3UlZ+vqFB0r7UCjoU6mkmorzvtPmb3/IRJs8TLMaQvvoDLKYT7jUahMu+12mBnYHPH1
mEv7SYPPdCmww1/1DUV1lQ4//HembDpWhwFr3VMhfZjLyfKbI18nCHtMEhmIV7+9G+L7pWAmT6az
uh25XXn2GYi3ogKrzFPKSLJ/sARrzwWC5O9ohimZIYDkDsVebSakv4/2xfxBEdQPnvYNXmMNEtzD
ahf9klEFqyxwyMcuYPAoyPltPoF2+SIL6SupSFN/wk9hIYj6KdhF9Y3LgkNTKsk+QYcKIzg8hTFi
eTB514BgEf3RzeYTSwXW14B8eGHDmeO64ZqnC5DdsvJC4U6NhDU/nxQFVBfxPTBd+X3N+q+Y0C6E
AuLgSAj6MW8zymRYxEHbgQhwk52c79oEh7+FxOiLmcUVyYnijHb1JVBR6+A+u8EehYOpfnQTKyk+
10gPjowNqK9SyonxSOdfAlY71O0+bR5GdGiexZ1bpJTR46prBH/N7CJOxvdPOcQ4TU2KxME17WC+
pDBg91n+Suint6qyxDAetItHC8xhvsOGgCqedfbMbSSvxSMQebzu3FLWw53tgtnatG2BpVqcI177
U02/RdNDYlcKcGTYOxzU+eImwUJxTJlmXdJDcbxhXVP0lVSuoChtxlOAUBYEJXZO5AyomcPv5IpO
Zvuq3YHfrLVlOEb+vN1gUMolBI3pucA09ib/RCJhRHDQxbKRVMA/AX6jlb3qM7tj3r0N9e34DK0w
ALAwl6Gj2wnJpIv3pbNf3V3NDnTrn2igjHoFh144oi3ozLvcE3V5am5cbZq8xP0brYIlSSD+2R9x
FrzBmZIyxtwMq4TMJu1aAHZ/0f4L7qFZGeVSrTf6FoWdoK47tCI06xUjRRdfl957se+M8RoxMTcS
WG9pFw+nnt2XNwHWBce4pvojVd3cdBr1LL+X6GnqCg7/Yzpjk1vqvLWlwH1vGdcp4V33l6gVVQKb
Iifrl76+QsM/2wo9v4mNF6f22HE0KMbBXjFCAcuzNtNVHjzf3SrCgyccZ9dscWtc/06t8YpP/95p
1FVvnVGkS9iasSNbA5BfRO2yZQ/utLJNVvUWrfK08wBnFFhIMhsA2LHX+/bLdI01XymWZEeYMfUS
GwAHZdrapDYCDIS+fhQ+SV2lg+eBBmC+7QtgYKcOqc+38Q0zgMQpTfEMrwBTKsOkdHyoR+wP1wlb
mxdFQT1nXCxV+0RxisKtynMs7yQIfbguqU8bBoI6mcULUQQE6IyYpnWnSdaMDc3cIX8s6mFrkRJq
4Yg5eNd1wdQe6x4PX3hl1DEZdn5l/J4z1NDUrhn7NODRylZpfo3xObAZi9dtzb9ZrOoDEr1atqIV
mwbDG+G+zmmMsWXKy0C/oORRSSCVD9mM8YXTgmIDbfnCiUXuMQEMKI7/xVT3rHDZafeL5iQkHico
GKhs8lLk73soMi6ad7Y4uSBrNCujDQRuTA4d4/cWPcucE1bn5Hv95JmnKruovRC7G4E8AnbVr1Om
YKAk3BlMGcWqpDueLjwzvMQpf2/PfuIfcJ77nbT2F8HIk6vTRxyAa/kDhk6tL0RuU2o3R82P6p5Q
IgRVgfdZ52eN+Sz0HoAzRPSKuQeRtVpobosCSCOCcZ7zOnBOjIz+HexfNFHMTcx3T0tPrtMBcz/Q
HRbPt/GbApKQPVU9EaqnEs7MQB1szy3edbxm8gg4hfgqdeYeeILBpx/jl+Yv1H+05iWbzvRHjp0I
WTet6xureXFnXdpCtrmT89MhOZsinCaCLEUwN5GmP6bt35YLsJ0gsBiz3kf+xiLCWRevc4x+MDWu
GcEVwo2SyZB5YiiCpGI1Unby3XMtSXFJe3xZYrNQnvojY3S07whoHr5xXAmvH74FKM8KRxMuLCBF
Bo7xi49h1bkAmsev9Ac8o8pQXUo3Ebg2JpEuMCmuR0jWiqPNn9lzNvWBsIgBvszZYGW3yfiWPEdm
V0SGJE8MtcjKEHNJisfyfZvDTV8GrIfU6WOWLwwpX7ixfNPuaSvYa0t2vyMS3Sx21S7+CCwkK9D8
s2WsXIY/0EQQd6hR9TlbeFSsgUV8yGQjBHxSYFqV+XHS1XBQyco2l5jijcUmWBC+5rClE6zXM3Fr
gIaCx6H5Ee5CHysgr20hAp/79YmthtrdYDGKbXYFlCzh28v9tVrt2f6aykG76u9zX1qCcqpyjo09
YkZFPs4+WB0BUTVE9IpOcJNg1+y0v+6n3UboZrodM+a2cejUcfOs9QVDmBRjuG+uGqw9HpcGQ4Kq
Xo++5VOhaTEI2COyG0bWKVohs+e5YJ5WsdaJThFzZLFFfb0LkPNzyRGT0fpWCpD1de8YwFcBrLT4
T2ZuYJfsgQRwV0SKZYQ7oRIcDjGnu6zwJWewxxuIVEzmOkbQjt/wKQofGOmq4UOP7AgR+EvxAFzC
HZqtJZgoyoG4mJgDrfvVhW+tWrPwlw9vPnwAy1S/Ofq/g46FENMaScPZFyGGekuQJYFK+fQP4RGw
C3ZEVMvSG/1S8VWFK5MBA4UlJb5xbPqL8BDDR0Odrq0alhowQQS2ItNqMflo8NuG0rrAsBz3t9DO
XH0s9ll/ycwNfld+wrR0GfOT7z98Kl0KVqU7AA0twhXJctV1xE2tsa7ClcquHp5TgohE3dUQBALK
qp4+rwFhY0nQFN8+rEpQYQ21pISAJBc3HYsmX9/mOrV3c62x6PjYYAC5ZkR4R1DQm1uXuDL0peZS
vPTlACufBayyUcJnNXwZGfodY/02vSS7Z3x1AmIMPgRYfMParJ0W8ZSonWb9l8RlrxjP/HUaBVsd
PRZdNRN7HticOgedfZb/Sf1ZgFKERpilGwQ6eFAGc5jK63EexZ+17q0am4dMze33Q6TExt5DJBfE
nwzPGrOQmJzBK+MTWgsW/mjl0i1tnip8ZP2JkQPPCGMk4/VtPGLDRjmAXm8M90mCmgP5lbw0TzO+
/ObiRRtsvw+Rv56RhI7J437CigfA8czHRO1TO9oZTDaK8AuoyyMiQxLE/IeGnrhl9bymDhb8RffM
F/6FpUTsIlQiW8ggj5X2Hc8C7kwO/C9oUBTXNU2FdJEqK7j0Nnbtxu3efFzzN9LAec8jb1H0sgpl
oaxYJB/08rJHi/HkX9Lg6p7ooHxEvOVvo69MWpXSRk+JERV7bu1jrBMKOPttqmdg7iUZ08tF4O2s
CWl6HyPJZppG0YpmbxGdRAw3lJSxY8ZzmPSo0nl1jGS1F0evJS2l80ZTbD5Fgf4f5ORIht0WOjAa
M81fkwRDh8ETRiHHL8jvh8c2IGRmeP4QDczzaW54dTwGWwxFJoO8lLRE0tfB+Gq2iPmP0PSfjkT3
pfJ21C8ktKhLcMCtXj+GuANsgvxckj1IktCj7fSPSUVABkXlNSpTlRVkJ37TKcznH9hqLa0rIGw/
AuQl0NKig9HlmHuTPoTzast0JPaUo8RsheX0rzI4lEThTk0tFbjaUl9ptcvfw/pB5oRH04+kFq64
na7R7yBtWMBmrgAgLuE6ZI4E2wDrzE/icsask8RLjPWLmutuEndJeAPBNB99R4m9eFOV4AkxoDnn
mH8d5gD6o1QgojO16NMHLS7UMBgz1ngeaKbmbbodr3Thf5iADmzqeR8NrHMQvetP8e3kmmuiMkvN
43DH87zwgtqF9LEVFPvNiLCK4asu0lsNc4fRETBlFE/hStCn3OQc4Q/yAIwIKgMuEhXTboGng+JI
e6oTmMNkNWE6xLF0TM2NVcC4JrAWLDzI1l6x2hVa9vZTZc0oga67nGqcRUqZWlwTcOnKMrwqGGGI
XcHRwuRloCx1dcXB+ICPkfZsY5AyxURmIZLVsCl2PVXtqQ7o+Ghyww0XOkOQqS+PV+LCgGb1tlRa
O74K6c5go3GFLUPxUIBm1IACf5OGVhCz1MorCiCWgyGjIXTwxKSkyAn6ZS07Zv54kWsWtE75hARt
LsWT/oEUHmWVFeA99uSLzlhwcWwpgHbikytAKxAfEaRHQnWHO/7CDCoJ/ozQ0cI7om5tmkAZvEIK
t5ReZsWKNYS3M7NGijAvamz+YwyJVLCldoNuoDoqAiHC9zyYz57KFZVXgrCmc3zCixrKZjuTvK51
wmgvxbf36DZ0xKk1+8ZUMX4Y1feY78t+LxOxNO9JiJQWrx2wXMotUMdQ3Jbijc07WcBfFj6HADLN
E48FTP+KVskD4KgQykS90dNzcs9XCDYyZ0TW/2aLgYXhkP6xEKal5Is5nMSCEZhZP8TmisSZyBq0
NP2iINUY68C8VAn6sGfVnlaH/4Wcb4g8LLQDWXZ4e6wy8hgAIoikEuZ7yxQOoQSWEq5YLl/zBMdl
X2EacjMCW12+3/6JMVTveAbLKFIzFdu/MpuIIe38JBnpB5Zwqde4Y8nZBPcuz99kSAovxpeowRAB
UxhzOZdr+GLv1XtV9ecqANM+WX8g099eiBig/pP+YKE415KVAlSR0YITfLX5nVA4BLAR0rv+p6bW
kb6YVyIWgUtidLcZvZh+TH6nFLqjVK+BEfI5Q2CI+RZo9ZrfSnjdBukaqlbB/UvtShKv/j7SbQpA
WZGHoRzwONpkRhKcmkG7KruVplwHdDLw4N/t2aitgfwfj2TGYjtjOWkb9YE3bVjzNajvYBQkbKis
m3EuplumUy9lgdgXzew63KLh3OAeZR+J/BDujU4osq3fDM+TntoJw85EN+BHNwk5NPPsWGxLx/zV
RgfNRfilzSH9L5PZEh7h5B2knHGQ0W646uVFcVOPMsgwC+nOsEECBhKAfBZaqUW1hbu5ZebDHAUN
GpoM0B4mSYyoXJELWDShQWBVzH/k7hkrBOzxRcJTC8lrhfqS+SksSf6Ro6Zci6rrL9p1vRZo3xAu
Kw6mZGos+sLCGX/bEpQS0e1z5plNY8V3pIIEqY84Nk8CdFErK79SbTmKn1Lr8oNSzeX/H9H9IChD
3JDvKUZxHxlXhnoWSp4XUVqIVRal/T4G7DvmJL0bG/laQEzdBPqpoxTwp9FRyiaFkQT2TiXa1N0a
JADjaJjMvjgFCZaSR+2X+B6EIuGSbaHLsGzAPLsCFmyQWOyVmDU+h3zFjkQ9V8URQW95pwGm1m/w
5gvzbFt8jtv0u+DUnW0ZdYkkUf7NrjxDwIXOf/QNaMWpMsfRA1TAHJ2le6m66V3bwt15kb2HIhwy
FYc1KYvjkTe0iGwyyd4c+umHsCybNfMbzI8aiOWKzSO0Ptt8JOhCXJOGlwkHg1LKZ1XgkUd9b7E2
yVBVNxL1k9fsCmMNCsjiYy+ZjkZ0WKglZqM+V1PcWAfGhyE5mbbpbwqSaDij63ShbHBmCxf4nvhl
ohif7KRvohFCSzONrFBUjuYCGoC5EJlyvgDjTFrhilIA8jl9fUWWS9iyXCKXWeYBAcYqWGlzCVjP
k4ADWmXPtDDFVKYiYZNdlQ14IX346ZV/fgcdA7EKtgcglE7bTVq4cwr84rVSsRr+wY4wuC64VKgK
BrJXKeSFlS24EIQmXxU2V3hJnCVbs7VouHIkCMVXBpuEmCg73Er3iFHRXn0zkfnIZd4NdRpqIeHh
utAOorSIZUsrj0nIsniBvi6fBmhrycsfKdS7eiunZ73nbx149jgO3yUkfhTaXJr8spx6sJ7z5JiR
TUstoD8WjDD6h+ipxTXa4koZCotjmireZF7y3knrhD6vvI76ZvZ+jAoSrRtBEJzITEde8UXaFR/a
iuRgrbcpmyR5Cy3T+DQZrTbuoD1CjIE06tyUa+yhlcvWndi5/gNn32vclsM+MvYN7nyNEGPWPO2w
ZMWOthraJoOmg5w8W3kpgreRnv/u/r5dog3DAbiFowAMp9NQ+tD5sDskE7oMN4NMFK8ILQoRfi/P
VzRfrPYg2yyYuv0jn8x3u0IDH8FyBmM9xVLgsPgp0r1MgOgWJ+TfSKTACiGJKvOJzaBI4KUAhowg
+8oxatxnXM8s6EhMwdtAnPA12MnJpkArhspSp0jZ8tQX5eebAfuk61AJXfkkEw/zWW8d4BXkzEIp
xj0siTG5ouTxpEvDRjcZCFjeGLDYlDCUr3J7GdBrIEFgxsEtSUFEbHK7r8orl22cMhTi7ADUTnsf
075PapOqd4Q+wKGP4Oqzl0HdaSt+7/bJu0LMssbwBAVyQJjnSgTNgx4FhwJbBBTNjN8Lhx9mHvrJ
Beub64pblKef5U/4yTH2ihyGF+bBZ0of8HeQKi0rgKw4cRhwLCa64Vy/QY4cWD1Z4Vo9crwl5YEP
zSvYRhfODDkC1mlijhiiMZxHWbSeiWtFu1DL9x9FD93BpYtOcKh/aM2BA/D1vsp0rw5YrnLYmD90
3aVKvBPvIpK4cwZsac2x33yyRVwKPxg06NIZ+0JvTIdPOhiNyWm9IucHEYciuiNTuJiynRlFp5zE
YZnn62aDaEZnHJ3zEvPLbGYFxY6k0Vn6aWBYtPCg6BHESTqRwalfCyrG8HVNhbuADXRawOBN1J4C
ZU9/50fE2OS+EtUOaGQWhCS36bdc7EUkiF/UdIwssS5wV83WPlgEk7q7YeZzfofnEbhopLtCe1Yk
Ko+1grSTAgdpONsRPHyH9Nd4z2u0fTU7IZApas/UnDvaxuqErFoeTyrIh8Q1MjIGT5lfeWVRM2f9
8XmcRBga+jbLWN0wvGaeFrGa4mOYI2AINTcQXWRAAlBMwn9+RSCEt9dXlSHLwwkdLWXYBMPupTNv
otIwLJ07DExj8FlFmD/nNMNm5hV0J9jD9EXQrJis70BiTpo+MkqGper2f2FLSt88mj9gxcyxgKeh
LQ47mtb+L99o30WIO+bWD+uAlIakmpwpvA61Avq/UD+ywG3K7ShwsKG19fluzxUmY3K0UWbQXo5R
6GaNrXLIzZDrkhekvq5Uox0KD0H61fWnGX5l6J288cJEdAw+mWL2DF7b3Tt2R/PYxmsMaZjFxspN
EcqhF5ap7/hOcBnqYBEmadN5MIZFwL+7VuZjYAIUec2fmro1ptgr0ADwNAkDrpnVKGSTuWbjxNFO
Z2qs6bZGKDMlW0usyfvbzbMrOXcob6QA0SVmzmYtGMd+7TPDg94sdICF5kg9CunK0AtUA3txI/1K
sqWCgsHXNk2cQeResw0yOoRutAHoEGK7n9T5tBoIqOfimRw3FkyYGXUmPb6HoH9kOzmt/ZUJQFEN
GzH/UgZXWvLTZhR7MzaYTCSX7J2v4w7lYL1ehrijnOan6JDBrtret8TiB5ddjJblXP9R4SuUGLdX
vu6m+h/xB7gbaV9wxsVzuiV0gAT9xYEHIyDfvjgvMo9f2Hi5ZA1qSEJsje95uhC1VSd+BOAFMgxF
dqiuB6rURv4iILMClQggU7767Jpl45QJVjm4XMP0zNtQskFeSyQBFBfN/9RYvfribYD1+za+tN4Z
UwY53w1kjPRilt+z9joY7svEEwtOrP4gZ1zV8ZozEp0wnkwaBmIfWdW9lk3zq5m3OnaZTw52+yd+
GvW8eB/HfWc99ftsXQf9PqKiuWvYJcFuJsc0WNW057L4VUe7xNHyTXImNwiRM5aUdjfrb3m7nzQ6
EWs/5cHnxnMiBqv8GjozhY9hUx8FLpPggNeGVo+a+DLcGtS4BRlQLfcRKz0ixAz+Gt+L7j6EV6Gf
QlZeS3bdL4aZAgygvT4tqSOkoCFhDl81ocQ0Sm/NkcVnp7oMVwVytNQl2sYA6n2za0pCS3cJ6jo1
fCj9sSLMN19wVvX3UjdZkOHA8xJ1mSqgydzUlYLVS7srwZ8WH4wHyvTKlu+olphZQRbFG4x465rL
lKmc/xq0sP1AJyFPFW+6CpOrHK6TDm9ackEHVbI+4bUABsk+q2pfTLHHcDf3TUj3ijQ5bhwR1Ge3
ybnViQ7wV35sxb+/sjcrPowaWfEcg2KPAbpwIubktSfjH9fZg7TdtUAZRzMh6EszfTTGXs4/4yfS
E91AW7/Qw0PV78RhUROrt5NI1qn2jf5DnjCj97L8hv/BbR2RCrmeINLp+q18lMU3QUI5bIjuu+7J
zGY4kqgg5A/BDuH8b+2fxmgVoZBuTBJQ1/BViEqsnhWUGeUcVW4ck0bKJWqJwR9nb3ysXTITdNNT
6R7l1YtqGmEP5R3SF7bkln5Fzc+TWfChVszyg8kk6hrlYRDJ5FrNkDbWT0j5XKPzYtzFxKcBY/hm
SJPmuzJkxS66VXQdJLcXN2RPaswrXocQiqPkhPFeVYF/sdbcGksgb+UcEUmqHIz8s682SL/+kG5G
DHYS7YPJ3ktYfverF5YDErJ8MmwWUDuQsOSbBn1utCNgUudGC5cJxrtq1eClVHdYNxNyOBHQROU2
arysv0f1FqJDiDtEnfNvCq23CqLCKpuWevzBLEv4lML5y1SGHvRekfk2O+rxZGOwCjIOIDpzycdi
w9ybgXoKO1XdZy4FcGezi0NfgncmoMo9SKxJOXhp0VRA38g5LIJ7hXgSW6FmyF2ko2+nZBDwj2oZ
AK/BIA5zI1u8K0ZpC5N9MeyzuDXnLEM4JF4Xxi7VlgIypP9VRDyZTms4TXuhwg1mxEWXlgE962Us
qo9XvVHqX7/7lnGTMdUk6gzrlJAyuSW4miyVyE3itYGb78WOJfphRcImY1vTa05CGjyGKx84+LI9
hwiJIUAKXstyq06301/rmRA8E35Tieusnu3qdlUFRyb8ODCAZ/j+CgdhoziMlLMCjMd0FcO36UgM
aBf6uBzGHXmATFQ+SN8R8rVBMMO4l/+ICnxflPpCNB5qZmooJmBXNB868aG0i0AsC2n9NlYqg1PW
hpDtmB8UHruj9ExvxPhBju0kxpIE6aX7nOH+72dgZ7lACYldZCKRB66O6hOfpXHxcVrTqyMwZo0U
HoNiSeEtnTCztvEEOVxgzVa3XX7S233JRmuE3tXyOcbpll0IFm2l/Zspd/IB4nNpHhVgxcUv4RQJ
1sVA3fbd//8/xA59/SABhmSXPgNKfzJnPwHTtxRjqRYdjdTrXm5EeNLyMxA2av7Jyq9nCEM4E8V5
SQ4IySBhzJmJgGjS2a8FYTmiEqS0pj7AVJg3ByRSOjOfhIfhpzNsn3NeFW7Afgv13HaHPMnsjFwg
6ZQDUHrM8mfMoKwsPthW078anxKQhRJeC1QYttw8zVK471mC+WuKv9Gi4EXnqi5l4rfCJfwLsUd2
RgQkGqJGK3Hwr0vqljsJ5brv4T4zVXDSX9Fn+BkOLrNU/mQuQ9agzA7x+qYlK3/kFTx1KVpTXnre
Ht7dd6Mc3s1uRJUBW6yHiATBF7LQktb7zSwqB8GMFA0s4vjXAVqMw88XlLA5Dey6E4nDOMW904Bp
CkK2GGQbSicNEnWj72LjN1Tn9GR6smRuUMjo01xNfo7oj1qmLCpbDg3ZG36NLljyLvChS2BF36UN
dmo70DdXEhc4NUTf/OSzzo6hIypA1Q81LVYDm+GnFr7krzrbTsxSQ//DnF9Njfv17f3pVqw4KZ0Q
gBZiDXemaHGo6w89uGYTr23VML3vPwW+arNSneviH34RS0JnslGF5fTwvwlZdnAzxtpWJqsCUwGu
l/czCZb8uaPI7QZN1lPCBR9Mawumwz4vRuZfHbNyy+mlN1t/XOas3XVYN3asnpM3MV7mpmJ+ArN0
cJnhop5INlnrvpnRGktRXhXplWl0D3EehNkh1q1K/QboQpBReicmtbd6hBshS0YHBAau9JTiOIK7
0Ub3/zg6syZVsXDb/iIi6JtXRUCxb1LdL0RmaoKANNLz62tQETfOPVGnam/ThLW+Zs4x49cxgZNn
nSiWX5JLbZw0l0papcNWxxAU/DM0PH80RAuCT9/2G6bB5/DO/srgOtn0pmgDwfQ4eXvfStYfEHZ0
HjkxF8IpgvwhakRAGF4Qbfp1ztBm8CONIcIiur+2SrD6VBKVuhuLexLlGZ/KiLMBP6a28f5uswv+
gfGF9OrQFocPsGllK74Z34HVZU7WzYlcpQNP13m3FkUCHdSjme/fBMgoR4bR7MhLZRe+k9VkamDv
ltRgCXKVjERishgHAgqw2YjG1H7R/K1tGhKJFpQLrX7MM7fX8UPMS6p0Dr9wgWN+h8riwyoJEgdh
6KgIiWNA79G0jr4tzQTVC08fdgzUgQ0yedwH66jdBPpZB+fDmLI9GK8vXMYv+6/6EL6JpkUlJ5DT
FoQqLfyWGV2jLTn30cPC0MtRMiH4sA1Gz/R18a2qUezOG4+5NnhFgk4ovqLzKD8V8atB38xaC0//
kljEpPjVweuFDB1aJ+NvyuHWTQiytrHxaWToQtDlMNzYeGgMoQQGsG+OgLP59fIipT7Arf34kP/l
2Zfgh9hVarSxjU+kgiEi0pkxiHhPEF5y3UebDpK9DD9T7MbNpqYma7bCPiqcE6MN+cqNpMMnOUFJ
MQIaoLk2s6WTINpfHDFmiafdhpYtIvcUi1siz3WS8LDOkxtbPKzuNDD/tGgFQP0sGW3n2mrETV7P
R5LZ6q1kLBirIPeIgbGoWCwyyAjqJno247okAB6TMyFagQ2nR8YktmbmZW5HfV4qCy5ccBKo5e03
8N3+CFcZWxDD/dHYauEJGG/Sfo0v1H4YWRyGI69fdMbDSYQ6KLqgdoirEqqVJNHl3wSPrzPinh1x
8AQLyCxKh4poF5PBEH8hWklAv2CNRZqMmAjFAMuucJfNA7x6yGVT5u4Culrk7nAyWYUdeoQ4VJLv
YDuMG/OSssGXd+ZxEI/psMlc3FMQrpZwPtlrqh7zJJ22EtYRCuMabzDiJOpVlpryL+Q6+L10CVCy
+X4wRoQuL3FveFCugJXT1MHdbh2sjcKKbBe3P9RU3/PPF+61fffgi278EpkCCArtV9DWnIVYXprW
FufJtlmM5jRzI/OUTfJB/tfvoCRGU4YTyCw/vaC4fXM7JLZK+wYtxyRTzfwfp75uv/HX89uGc3Ii
fHSPGTi8YZhTTyzsKtQYeB037APr9MRUfxW9fFYkAeAecAPiFMvFoI1uDNIDLSfRDJsRHTcwwV8S
u/VtiiIKj8jZlM+Bqx96DZ3/raVCfH31YLd6t9Xs+kOKIHKclox57lD03FSmJSNzksIdKmpez9zB
CFQkbmEsFFjgRNUjmwDWrNRz0r6g2izHE++FFV4ifc1hAruSPvFNn33/sKVSTjLK7AyMpJc4bFPH
2tYVt3cI4SHONnJ6DNorlnZW8P2CZgLL0SH6eXojYgK/3F59qsGVdK3c+Qh8ugOCK6RA5QJVSIlA
QzykMnnoC2zzDDvf2lJ6PV48Xiyp1f+R1maEbgmYBeqRLOMux8eskcrzj0i/f4JteST6seYVxokn
wsAVhXb08sjT7YCBFI76U194y5iuRto03uzJBdiyjxwgb79rP7587A1XJZ7++RuJ2aRx/ojzvmZC
MTfCVZz62dMArwOD+AK3MHQ4GXuByRrL/mrGekKZv77h0ZvWFgEZOZlFj6/QLX2vuwLOuUkrAokB
zwDmg3EO0QFhx9yP9nKGr594ET4jXg/bMn10yWyjUq8uHUK3m59P4vIOMxo0bPbwRPFw9qD2J+2W
pOfH5IxAI/dK19wHcEzFjc7+bvXXsvTIZ/R76S2YZ4pjeorhZyv+lvLjUzBRW51U3uJ5YY/7146H
7b0b26u6wXAgYbPAtGKWi/67IplunP0RsUvU4kS3706AJJd8xywX8mLB1L3xpL18AGumDouOmA7G
zX0EhttNdswyZtwj/zMiUVAxAhavpEIy/qShQNVsEM1LhWfnGF6e7x/Vx3Yye58Hx1rtte+J8E8k
ImPkwoZSmCB9X8gVpKj5a/oNuTmK8PT+Zha65SUAWQBMMJ6t+80jXoAkYqROXBzZDxARGcB2Tvje
sQsAdRUuhvyLko2Fq2BDkRTRkKFnJWCDVFF+c/Zk46cvO+N0gIlz5llLgr2MSIyFEiOGSZ2+YJcK
mJLnkSaAzS5s4FJHADHnjND7R6OtoLcxk/eqt08DYCzfP9Myl7Egi3tbuCObIk8vdSN1hf7Z+DjV
sjI3IUpOg1zL1Yf9HFwcNOAdlCSyN5gXb8WWk9wxsQUZ+2QvmbbgRr2tffcI1DiZ2OFHDnnuvFmC
Q7SxHO/YCerdEwuIoG85qA0wiYdJ00l7WHJ/1wlDrnP6bMFhmQ49Jh/XYlCdvvAK+/CBCGWP3p5S
7FPGod9QOipG7bPJ0UF1iJJD2q2mQ3qZG1CJ4dTM0mqZnjtri6wb6k9meRE9fLGPH33tGeP2paxq
9ZGGvslR9dlNJJmZZDps4gxH8vUvzn0IaUQsUoFg0uuc8RpNmMB23fy93m62NG4NqXLMY02vjWHF
2MjsaoN4Z7seV40XPCOGfuqcFcz4WaSM+JAp6gt1Hh6jhtuHL/DPwgSElLncBCyEakcWl+o3OrCd
IFwKKtOCIwqrGgF+OLtd3bUR4mNCSs+Yr3oEStWWwROiDTf6lQCO0mrNotYV2bGBe0y8Fwg4C/nF
FsSvFX5nCq5XQn1mOuqXP6YnBXJ4CjjOBnapbJepMurXVnhntkS5qLJC91lWg/gz7hwvrCd4EoMN
4O0JC0SwOdffjfBajNXsX/klQ+MawOk6EKWq76JlPasQ4xTZSW+/v0thHdTHtFoQMAnRVyWMOeOV
XUrIo47jC5YPo/RtiZFbPYmxX16sYZ2Ua2nYSEcG5yzXbmxyYjz67VfBBifnTKpgNLvgdqR4g9tP
Me8NlDMUYLv09mJWNqvQYQDbY7tCQhIl+r/Wb68FTm2i8EhzE1k1z4feZRx6FgzoXbY28tTMuSK7
YFNQ8y0s0A9vAQAsuTQV3UmB16giWOskQxUG+gIsUkYhoaDux/+eYQ0dFa/w6S8sXK8H1NBScgd/
1X9cZqpQ2zaNw2q+Rp0sfL1LfrlX5cMnn2k/onKqnvEJDdz7kqO4LrzEWrQ6i08GwavsHMornlR+
h2XhmB1pq5eCg0vxLAqNcUXVRaSEJ/dLIzjjRxyTmxkv6nKVmPtRhfDFUuXjMsZrtXVYOlW3AeaM
pQAH/Iv6u19VtY2XW8R1w0jo2Aq77osoZBkZn8Rcjw4tT1YR3segdqZGgMueHD+ViC56zDXuccFJ
uHjxJiDhah8SdYS0UHJWPr8JML70ZpKyERteiEyBYD1u8pCwaNokzVyam6hxAZ0LH5oehB0hOcWu
fLACR9YOFXUqFfEWDxUsUOJ4kd/NPj9xshGjPQMWHe3Z3gLlejQCH1lgKpB8+2nee6lyGVrNzGFV
9kukOnQhJhkan/AfNL+9ml41thM93MIzIzTG5DFkPOVqKiekfkG+Nu+8HRHlGvwWRXINXPs1kqvg
NwzZ1/F0d7yJbDBK9Ai0DN8Sev+VwBSq+63/St0jd7JADPnVMN/CmHr8AOcvz/RY6NQm52I/154c
7/082GF17S5Se8GAFCH4iggEr8CQMekbCNed9aZjEI3305YLYnD1fUOpZ0p+W/u5ehrzpUaZ6b2f
iSQs6r61qbtjeyj+9TwvrwVjdtFCF4LZ2B7Q+6Rrpk6qQcAVcqOONcWYP3tsKsma40kLEBzsRITs
IITICE6/teA29DcVujZsWFhX7Nn3y8mKc5HVvfj6Au2Hi2BgDEmgDQ2Gvh4BMabscz/Nn9B+9cig
xJ8c3CsB4/zs2bx501Ix2jCOn3qrgj3F+ckDom3N4RZaqIEoY0pC1Gtfw1831QXhn9Hs2RKpeB9B
l+p/uXAyynOLSsMp3jeFz4JnEQrC4v0MWMNmnnqf9GI92jaWdwEcqnID5EEwDvxekQCI0s1i9K8T
HoO4SV1W5SUovsk/E5N9o89j3my+rhucuPAwwNer/QYuuXbNTkuec4Z3G/6jItlJ8iKfCopwBRhj
YK9WfbbaLZd6BF06k0v1MXCuSm4iHfLia0qZ9MpvxsYYnFRLdDTuLolxBgNZUtEI+h4I9hM3pCfm
v2Vy1dkoDX/hcXQG/oj+X2EuAceFcJujAScjnpLBZzMExw9CLi/neIORDtU+ISFBFBZJ+dCCBBH8
IqGJ+Oi/UITT5BIgZLPYqqRYUMBrK9jiAaHkXz09ziitKcXbnj8NWcOW8gkTAEOYAPBGRM0IHZ6t
BnIlLlkC7Wi76m1wVMfjOyxJzboLSHonaG7/QCbNZNFKfpLu66XuepZsgBDwkfCvDJyVIgEGa5G2
ReMgQ0MKUhsucUmNndOppmzcIh4TRaYik1lw1DvUjpwkzE1oBKVLj9Qy9jOQ8eE9JqGQ5CEdL+Zd
lb9LOt8YDP1qXIl2sqyZQhCzZNdHGgXKELJXEwcyfBdD+ULvskJHinpi1rj9cpiLh4pDCwAvYPrW
Q2wxLGT3M+ypNHhQqPLf30OH7S2guR8pcB2Vb6YNWa7x576onlnGb3PSHrIPwbWTqvMqCiXn7I0J
gFASPb7X9SmuzP5IJ5XLIgPsi4EpKE61AvYXqxvpbv1vzO8SlVUIRBBYiZuLx1r465DW5rD6EDAc
u5/ipZGeMi8nucJGIyKJW5q9IWunG/6NgqlBdpzo/bjLz/yGS5Ssafg0Opgg8VZfpC25pDPQloMI
tEu31ddZpiAZdvQ3/UI5RRyyDCl035Dnw/BDdYoK79U+Zesusc4E0fRZB8+J6+apR/29tx5RXNg6
WkbqhD420HAspziv4KxX3GC4VaWSzRCGeyRcJXVejTKHZtNAnhsbDinsyJehra6b0DZ3jARwrecO
MyR2LWkNznEeo7mnWmRYh+MYaCMblzH5tWKmkt2SsZsvRHu7sNBZLN4IFCh8RGLCXqicPlNk+PxF
5II6N2/JPnzPo+0IdERc1vy+A599lHjEWDCqW4rZKyMxI0D+5vH5IHtB2veCHUvWZinQsVc7tiqo
4xudRbRN6OQvlxDEdVz1UTS/1ovPV4y/42h96ObnvA6dRu7XXAk3WB2xpHPttscEQQw+OGfAE4/Q
8z1/fw6vPR0Ts3p9TBfVg5kuyfS4Bo8qNQcrJev0BgvoqZjMDLoCVznrC9QZpuEMg5eDAeCnLBAX
7NB3sePIC+9z0OaYRAOWKABxovTRSAvL5P2eoDkgyMreL5lsISLIOWKwyaDSO/UsZhfmDbUT9zQD
RLTJPBhjvkEzTDwD8Qcen6ebVjTokkG39f+AfGM1D550eBa1WDqnEFDNOwbT/EoUKQuYxmab5AUK
ZxanxiecAipn4CPBTr1kW9S95kbdbCf7mLTHcm6BU6EL2zXEEIBXcVFQuehXipDBU17NFixPSVxe
ZfztOwxrlXoE45QqS+kfDvw3B1n0w8XWxaSg2ekPO3bJvLJ+GT6HHIkDsh3Q/xmaLzu7VhN/KNly
0HzyXXPkth3Pnwq7qBv68jxY1/2v/NrCXd9CUGQThdLu2ktf0Zm6aBII36IlSFi9uIItCbKnxYNp
zmSdbYkfY2crXRUTQ7c07+GLAM8cq8h31WwKhi0WxqSam3OmGQTCv1lfQyGz4R9p4tqwnLaZ5xUU
+zlmtTxwkGODP2bURHABK9psTYMoOCQFb7t/FZIYjgl1w1pb0P+J/O0owDGXJBscpohIrd7GAx4B
ZXf7L828NbSUQ7HhfWvbH6Mm9xx/GtHIPJSJh3cA+0LbXfhbmqNlnSxCO+qNDLSlhbrJnxgDmyvR
Ryd/OcjyVPOxE+j4O1VjKXYY/RYCupJfI53yYij08GN0II8lXo+ZoG/6BgvnWcF3WM1+sTPA6WPc
ZLw9au8pEfW1Ng0gLpaPL01bKAR6YMaj7hgotV8G7uBroiLQdQQ8p3/Vnmd/sDl3FwXrpDnZGwPi
MGENokVetV/1e4W6igeWCUcHbYe2ffb60SP0gLNJ7I/1BFo1zzQyCHpR6USzFvG+vIP9oFIZ7zAy
fUbXSJbVnhkUZhfRhToQbxnHMQzlwNCYXAneFMoxHHnumW6ztd/TLzMUAb84zacx0AI3QbfBwHso
eAz5d3SQpR82kc8DAYdd+zUYB1QgOrsrLOwRTI8DuWGQBucTBJPiTyUrAHm1tYdsT3usRL9azoB+
msymFz7WgGaF8sDGJE+v/1p0ys6iLC+wIDKY+lLRWysrFL3BvLtW7RY5d9A80igGOb6BFYm6uPPD
+N5GUCT95OOKya5t8SLu8BCOSARNCKfdn9XNPFY8c0I2O9KJKXqyTZPep0kz83ZO84iZC8qkRX7v
+82LlHZUdt1XBpQaq2VAtUc6ADQhY/myzoyufZg/DJJ4d04Tc6hxJHnLIc+j3UBLYSIPRmtBwzqg
cK3csvnSUD0g433bpTCRqhmDREskshQS05CpmdesrbJ9IK+is0KyggMTJw5Xo7w17tod5nG9lbec
pTBVDka/yq+5z0tE/CiLcKTXKqQCaR6vlC/SLmQvm7PgzHWW/dEORdgcXStbuSl3vdvY0h3DCJsL
60EtE28APCVbJVyRS1FVJ1G+YA0hOBnCJcsGtPWVcSq1f6K8tOKFAAWGCS27IlYUOkqbnz7+Ka9M
8VhjAnToXaJki+eH4J3LiMn422CXO9PuAduBzkPN3hM6zMwwPjMiubKOxKIzk4Fv2CgCu88um9gO
PVqMH77Y8poAZsHEgYrPiXDXxLHPvqTH8E9VRBxOuoEiGq1O5HbGc+XOar01CjbHDMPJRKTdlQjp
pvnkR+VpZx07lSWYKrp8qco/0fRR7ILxyNxSJaZQTHr5HqcNBssaujNGBo2TPrGI8MpUPksy5EJ6
5U1xVrxGw4r6TbszeycLh2FaAAvFZV2pMXgFUCq2fwy5gXOWzFRPgGw/mxNClvQUjXhD8QE48q9c
Exe9RyYnJnPmTrSgMhOQEOY/iqzJfwIigUmvVTgKyHkUENPygTFYEICVdaXYZUJoiT5hzsyXB40Q
OAcurewxjme7Fg5eA8NDdsU/8RgRr8L9uGXfhlmXNdc6sMgcWKA7Vliq29P/381p9cmbBsNM7LQJ
j9Agi27eurwl2Ojo/Fbvk8T4ttkrDan2bBDmAAnxOonav7E9c88KJMbDNEA5iEapQ7EGQs/W0O10
9FUtgm+cGu9rfa9teKQTinLeJZ6O2Yli9+MX2r4YbmmIOAU70D0DC/dZqBw+WCttjAPPkYUBF4n1
zHAXAFFFycuPvp326ydrZbgJodRk2OxY/H8iL1uRy+RLC6Lh66/XTeRVw45z1YRnRlMk+LGAI/A5
ZEse9LQ/B9TwbE+ybhnKF0a8qr5B32/Udyp9BPDTyaEu+as0MmCYTiIR4LWqW4+VHssc6He/DNEb
vBBQsYeH1XqpsOwRgpQbasgI1xNp2gRD++IVTVfiNGxRhq+CkWB9MYdHwhO5CBHwx3f1OhIWluLx
IB0DP5D+k1IrpqMbUhCzxfdrZIhpg2F/QVIkfabKA92NXmAdjBKhC8szLFfPPFyb2kSLBdXyHv5Q
EPA0mkwKVcTWWuO8UavFCh0XaaSi6mfoQlOoqKMJ0Z7tm/T6ExN1UQl3o/rXvWFPkPTq8kSSbvqG
tctueZkJXyqzsCY9f/rzq/D03JrJ/d4sV0EEUENnw+tVCKLfijonWqbNP06dQOoFZqvv0037VPgs
I9ExpGRBRfkYJWs5pik9UckHltLSLRHtWooJDaY0ipaFBSTSf+/E4F5a7bIpbs0pscuTDJ4QsW+J
fzRBeG/W/JOH/qHKGXBZXNFKJyouRHZLkP25jIRwhQAhG84FUv+EyyN5lAMPKPZBnjiRYSRetiKq
ZjpDrChY67UvxXtAFXZkrfN0Z329EIHDNuo3GGAjeWk88/oq9MiBUC4M2kVH0pCzUpZgVLbTCcIV
3SePt/79Cv9pFklKp3Tqv82V7uct79hw7zFCYqZ0ZF9DN64gd+aj81C8qtlFRMn1wbxdyBZTcnKq
wfbpTc3QhGEI7LgMQ22uLqTU15mWJVFFO034QMARfMO9yLundGQK8/IZcbcWWB1N/0kwGfYqzIP4
/0R+9jLfFNYcUBQqoC0EjtO0ATYX48YSuK6HTW5uZP41efxLi7kMtrTFV2D0vIb8pAVAioT4gEA5
Dc2VjVEUWmgZuLdFVgeqQDPBXbIsjgHBICFc+AUNRoAFYgQIRdBiF18S0iTHfTsP968bninFxIcA
L45de/sj9Zfo+GYQugQ0YbpwION8FX7+DdR630Hol+Fena5bxZ7Cucotun0N63qL0fsdcAGsNOTE
4qaL3HEBdQzWGxvNf1xhffVsEi5mzqwakKHJq8psQ3ZpddIAt3XPO8o/H2oZahpu77kCxlg76jug
rlEG5xanfb2oGEGJ6T8AKjm8Wcitsh0KF2XgjEgupGuQG3jGYoU0ThRs5fWxAz9sSJH7pTl4FWAM
iNWr+w0Vn/zumByI6E7A2PELzPNDQexBjyM10w4f+HAUYHNNQIPDCazLePcfEpJAE+AMHM4QnygG
Y6xSOZgIR+TUJHJ5xSdCtJ1scTZ5kYNpmRgt3fTMXUnPAQbF4L1Zhc+2ezTNvQQoSiGDWA9MgeW2
bI49ngowwrLdf00yWaZBNvZrhTlzQNBBdR2RIkCFtrN5Oqyyf29t2n8DJNOMqZCKmh3HNqiB8fmr
/TEnfLNQHhyVRtb8kf9NDtpsl5dT+gsKRSgNArtXZjXhploq3+C9MJRLR4s8epkEXM4BxrpYChGo
sPpiUcGlQEu8kH+Q2shbDQ8C55Z4EGtjhugEu0g9GTNk61d0eMZiNDanmKHvAHx5Fh3AYkxDHVuu
/7hTNBw3NpWcRfsx1x7843IRL17Kt3rVngjJ0n8v5yP5L7QknCr07kw8jTPmYP6X/tlpXudhTSmt
fb3ONQddBaGunN51SMy8XG1ZkZ10FeQRRRy5zfQdL4xEk3wC71S8SaxDG/6x1lAp/2KfOEYUFp7x
zU1Nb48dC+MhFdUr2rBVGRYfhbOXpYF1MvTlDQUV1iKe49piIE2Hx2lHQENMI0PJbiCpddVzxcHl
025cpcDR1ur3izwbBPAzTt55z3uY0IswoRPgxKiOBBaOsRoIdAuBPf78pcrmHW1C7NRrIhuzWvTE
EEIf9AL5Crgga8lA8t/JWf1cC3YE6UYPJ+niIH/nIumUjBt4u2A1hZ7UHZJT291fw5c8AJa337/q
uqQMyh+RJ5osByZhOkkc6oPmCgBzbPZs+CGTffaauGvE3mlJLrKDseeDsffxB9pl457KnnzTvUBz
U3NdnjjPwx3EnR9UvrEN6YSYhunx+eV/5J75o6kr9B+UwTPz8hkm2DpTXHQUFN5cCM5UR7EonNFM
iytySW72GzpGv0LkRw9jfMHRMnOeVOh7C/WH3QFgK+NP+jNJhGR42x9xP5cLjnK84JuE1xGlAk6c
YYVN5823bZyxPgEOGYapL/7ToPpVnnZCq8x57PFYoA4EwJphAw6BRZ94Ukn9eeTSL1dyo7F/YWoZ
70Q/yr6ifipa+QnwVEVc/BTlfOFHgmFd2Ot0HLj1lkKwNHGjY0bdCjY/AmKa7qfulvxSDgmbwW4e
9fQPMVLipSiyp08VH6WQPN4jgEtw3/x3tpEusQe/esJ2vSZ7oc4aFzuFvK2EdcrpvPl/qcbDTD1V
8lxMoVm4aniozLfbaH7PFhZsE4nZtx4HlotFsg0d4wsHO+qGuXjs5sgKaW3CL+IL3sqO2QvNgL7l
/4LxkrigM2ItGtx+/g5hTAOdjWC50A3jKjMwNrlTSpy5y4DtstdR2Z8Mv5CWOez0cU0rQGdMlEt8
IbfUMxiwMyFlhWimN33L8q1n0kPZ2rn03GFBtbNqY2ZwIB0CnrkFlPPwljIp7F53ugjwLC1LqOFY
Vnh+T4F8aQFzdTxBwXcO94iaGFyfeO5a13hOee0MpGWy9fjgTBw7pIfhU8D68jYOerWtdLy5+yQ4
iIiM/iGtR2HNvpSOwERSum2pgJmNcjsyK/RoSOhwER6FbOjoiA3wUzSDW9ZcZlmvRLaT6OoAePiS
th3MFebGREXNyuyjJn8PlcoyU6/AwY2Hsnu/lsB8Cesxz6gw8QxMK9Z9N/tT9ljOmItDvctIL+CA
ZkgqkYBL96jVO0jDnUdgEYAUI3HgFsqw506fasFRjuK3+vgnOAftLtQ3JMi/MUiYW96xCvgvnR7C
5KP0f0vzEtdZ4lZwNF9bTtThyPBj2vOiLxP2H9Me2CBvgDPLn/UHgiLJFTPuU5ZY3QPbsYFK544e
gqlBckWMQ/iJI0pbyhzhzovWZF6Y/xK79/5hyw0IAyHRmeZF/vj5+zYMaLzjM4m96vuG1423jDuj
QW+PFFygBZ7VjZeMS5CaUJlPg7gO+PLaBWYEgzkmxiUuyJvw+RcgZqiSg1i4Bb63foVGlhH2gY+A
KBjyIHG93EPOZ8M/xRm5oonIf142d6R+DMc1ik9oF+FscpinR5QQzK3xrAXcPs1eRQnCvC/d8Bvl
NYVGZdEvCZ6qnxEwMXwB1cKRx28TfWjjgepQOUy7L1x/Uuf27H7vSG4YgdP32Zd7twTlj+r45XDK
VJB64vY8uRwGF6wiU4xq8tzFz2zyO3MdhksGsPTx/D8+INPqF6uLecFoc/n32gEpq3zwk6iWtT3Z
jEg80stk12VDgw0zFxDKYd5GpDVDhckgB0ij5HDMuDy2r+oKEKjzdY/nLJ1b+8onXLfXefbS5zQ0
kBytPcCpRIfeebTFyDUrKKPH5kpHUyRfwB67Rp556JY1u0LrgjvZYGYXH6qCDl8kaZEKF1i4ExxQ
6LV4lXZYCWZ4Yut0gSh/1dFdPJD48d3dP7xSTOVCBgNZYzc/U3dIiNuNTn/FMJPY1uHKmT7xHRPm
BpQDz3bDEXRS2ECjkxHjM6BXToXAxNQDtfWBEDpa8bn5epnpYGIl0gfRhCtGbv7eIOhEwJ4x8VmA
w/Nq/rp/Af+y8OAZ5EAZ2U2xFGGJS2VUkXC+RqSJRZpSmBffiSHYF6SFkcLE1clGAtftg/fOiDyl
W5mLC9IcTk/u3fB9zmPsqxSJq/e4fggpa1naR34oJC/stppV55XUn8TdI3KfYw7WmL7iOEJ42t1R
voyKj4227B8WeJ9tcoKvqSVbJPko+Xgdi03ilMx7vpm3SM3OSnxkPCXMJhN9AekQns0VnDMG4bwv
nQBzWnliPYaaN0UV7qqgvy+IMbjE/NiVCBouLg0S+Q/OidIVkr3ZfXW0aUbzjxBSyqNgS5ePxkdf
4GNL8r0GrWJDeRSEEgXM2eJ9Ytj+MdDJ8IKZSPtXgumb1ZJNjrDkVODzV1e6USuAz4EszedpTFCN
85XzN6YuUzQh/OM5TqQLuanvB7dkTnO7VQw3613jTa6UN7i8xVhjkeB9JvS4LO/w8uDiYgM57Rs4
gBR9z/wN5Tlk2aE+vBFValhLnvzzJtv0OMWsOQHBxXRMKXft9Ao31pT1QtNHt4ZS10GSwGRW4r9C
tMY69Rc5wEY0nIrJPCm4LJlmgL6ZDnCWggfJ20f6epQ/fJzuRxP+ONBoYJHosfqlEbTNG0zf/mCs
WsREIMhmYua11tNgVGwzdlhiwiBMxvgdFvF6JMEewir0fZnIPk5GrA6ashLPH3fsXCTbCtV8v4ku
oLeVZUsxf+ZRldVdHtxNfl1DcOaUTeKV1q0qNgacOWNxxKadKeAUuwMluqAvFKQuCYXt3FpX6kZD
dw03OSftKkgOXDJAYYroOfBgZvPkxGteQM3666ftXH6kWdSZvaFxD2+KsAXMN7ng0Wgmv1M0Mixh
vD3vH50hKZ1AT/rrc7o5sbLmmwwFh83nprZCaoMmb8AgNCNyAifShZ+jZM9/531l/4rcGDGX6BtI
AYBLsfAhTFGcE2iar3IIe+TkAtbv8LFKI81IFd/HzkPoyFnhFwgkP9dE8BPcooRycuJ/EhYl3TMt
1tPAHRkfh7v6ndF+Cj2mcey3qgDfw6NDvGfSJkWeB5OXaS4Pe/h2VePfNN7OwrPxLRXHyjyU1Taf
pEDtQvlLkTw4jHCltYaW9act1tmF/C6J0VPzI+OUTL5ycADsUucVkEyGJu13XV2ooRgZJjeJbQBM
ZXxl0w+16KiTCDl0eZ17tp4VRCM9XwXyUlMmp6f5ccSumWm/Ib1KN8xllzl3RTIB4ctOwKPyx79B
LBnqroNiQau4qKAkdvEa7myN7phGjC4JJ5chP0xYwSnZDbEFNWNVCCn4hs0rMux0I35ORHsF6q7D
BOUI+VpJIJMystKJCvyx+jvEXJIM1R2nFn9Knb9nmo4EzVjBJAhwcneb5H0uAJ8Sl6QVyEagS5go
o9Y6ChWc24+SdZLY/w3Z7QWlFNwDX+Owbj9s0oCSUBNH41yCmmDaovEHOAi6gqougAuxvcGvP3xc
gLWgWeYr5kMi3kwgSuUqRyLW2pW1vMYj1IdZps8GSibUA/wgvBisZ4l44qE3Fmhz635ZQuR+uSWG
+9JOOAo627RIgtuKEWv2rfJ8MBnmgOQCbQ+dvHyxISeQhOj5FR52qjAGMQeA0m+E+S2paDM1crXV
RFj6/i1QBViLCv3jcOR0M0ZKG0SJf7wPdCNOuimkdV6sQkLP/IJ+q1jl4+8E047utJHNsoW08P/9
huklOuT6pvrwt4entqBVgQ2zlZQrbZ6BLT2Y7idCSMAvEmGmnML+ObKBf8AYiNUtbBDAA3Xntc8x
OlFOkUwWfy5THnK8QjMQlf96dZspJ0bfFk5eTq0dBIEYDjcWTn2FYeKtLrtmWxarLFm8qKS9aa3j
0cOzP6o8CU4+ogIYIeba+goIu09svuHGsrlyAsHPNFvVXdCgmQJKCVURGp2LLv5wxmJKqMQz94Ls
ox/GIsi5OqUhalsKAoLz0g1XQzA5MbhDKK95Y+kYnlPW9swacQbb0gNtFYAccB8KyR8S0Q7zptpj
6W+XGaxqtIkzKKDMk1h5YKVh6HWLFoeI8IEZ/Nm5ucjzK1dQvHlnt/qZD8+kXBUsGpgco0G/IiYA
7Qg3Vm8d9lkGElaM/lxrOBwgITXTt7hJF8M1NYEG3hUT/pOfI74yD63sN+MR2K8vq8v6c8HbRI3L
4CZx68ukTKdbrPAK3/GzFCHb5imWKJtX1ArmAcqHnGiA/qZPr27F6+sk+snIBEr3iuEMSiHDO7yJ
2A+H44M/OsGYSIVCEtXAEpQ+ve5d6yzAx6Jn67jv26dYXxmsjYiUomfym6OtplVVvslcI7+NYxXb
xnMi+ztU+5ylyusXQz2LGHyBTOU/34A/mxWrPW108RV6fLHY4VykJUi/OnxGBNLw3Giz3MJM4w6m
VyK/Ygaks5lfFfzyhnpemDcBEdUsxcC2SnBq+YP5vzWjAtUwDUGbl2PtrebOxtQ0Nvg+9fFHTQ78
FDFZdhN7Drhge9SyNeJjE40YvNec0F1cMfOBRMhvLk7DAAI4zy7YESrGHYicHT3gjVpUhstHxIGa
/UYXiqUTdhmyafiI/+hS5cKu8qWentmrinuG0hWMVeh8VgzuwI6wGMbOH/VHPngab7zhNCoW3m2A
cw80/D8ga7SQZNBijmADwlDGZ1fFgDl7e/xsonDnv0WUz/VZZLZgzuNgmzHdAVFF/BSk//YoLXhS
VcL73EbxPkwm0umrYwiMbu8TsoVbjcL6uubGKLC0MppWF6244ytP6iubtEhnQ3EWSoP9wtTqj4h5
PPQYdbOGq22QLLglQkxwjWEWbSc2OGe3QIzUNogpXHmUfdD9pV90/MbtUvmPpPNabhXLwvATUUUO
twIJCeXkdENZ9jE5Z55+PnpqruZU92lbgr3X+uOW02bcac8KHCulvuSp0zySfrEWV+9gKCwoYLX1
Uxt2OMBdzF6YqjmPso3dujNoerTpMWk60T1HKJjPbo8oklRZsE2EdEAKxNlT6nCUkn8QesO+rbkF
keMxJ4vnlL6X9JsHCPHbIjCGVP3XTkfer1beQXHyVUC7VAzVfvuete99shdhYrJjoZ2ZB+pokZgQ
vnCexotOYRxMAwxHZwAmfpaK2z2k7+Gs8pegRtr0J7k+VlRGrJk25Z3+g+LgRPMDAhRsfPNbaAFy
+PdOtZt5D/YfKwSBkIO39s8jXkCSg8kZ7D6wP3fCOewPSDn9Hw56oXoC8tUZJ59XjLRvuenIChiu
a3Eb/fKys99RonXPzp3KaIGZd8kdbjEZqTBpBLM3O58kREY7eLYKEQqVHqhNE8tlCdPinZjZ/LjM
9DAvLK8ZSaM7EklpviDJmAQJlerLLaI5UyQA4Log4IAZrDYsiflxksCU519iPNulaCOzvqi9GH5T
4wKfwGwE2tbwt62s4gZmKPDMhfTwDEe8F+wCwNCVjbomvHVkcHOnh+R0Mh1yRFJsA/W76BAchjaR
U4GLFyLUdCtmBw+eklf0Tym/efy4x9myTAl1nKOq4yr47de9aUszgnd0DEfkU7zU8rhhRjU/igdj
api7Lcsb/Y/UNCL5uus/YrONgQ8jpzeQv1+qbmtJHrajCrKdWRkAnJA2J24OhvyYtSW7JWNPYGW4
FNCz0yWAzQwcsVsRXK5RN+KEw9McN2ST8onnS1bpliQ3csl6GZ/kjkF1XNfNq7O8weG1Qz1o8pFZ
tlFcWINmHoOPHBDp2vUrn/JknhMTt7TkTON7W+4X6VK67q/ljXQSX3+Vb6REFe2xyzbEsPYdwcWo
35eCw/Rb+kprMNyV/1vhaSIncSRMh8wSZEfzrZy2WU3b5K/hFgcGJ+0kAkUamxF1Xs1jtxYhBLHw
VOSKrlv6LFNWJqr8loy+juXN3EbzZp7Wxc9IvaIGm8zlYaOCwk0jZEi+HCxrDtw9KmsLiRW9vxRN
oVEmZKh+K8ST9gdHw+gVoki7N9bK+lNGBJCIepjf8CYu8C6S4GINUD9qy0KPKKCXSBshs9aWFtXR
uiLEkS98WlPyGL7QpjLWJ4ZLEBHcBalWNT1AOKEXgIPnpQGKxIDKwwAoSKyMscZiOXMKDevYsK1f
lJ38gYGFWuISXKvIEMgoQcrPjT7if1/8KTkxGX996+JQ8rEKcMQsR/8+onmaSyjdwG4x+Bf8sNDR
BGd+zPHq2i8RP/uWQCEYODLRcamFd7LW2thJoxMFtxThwqSkPfexZk+iY2gnLh4p/cYxj0CGG7q/
howsofMMLsR7CS73rfgark2GNAdPxoKF8alkxZGBw/gD3wLWIkKYSx29RDuumXmi1nbYEibCk5BP
rNKnlb0SvFrEbY28x/BZi5yF/NFyRG+3Xa5Hste1bRt4fFQ9yRKgu2RxOsh7UJgQQ0DdUojFkNf9
fSIh2eYPIA1JI6WxZFh5BIU1ncvFmBKuHlEet7kanyjhVHFbzGuIUr5eUUKN9AZ1VNXQlmRjuHzz
NCrmkFlkSEANu3DUWr9jLedqirinZ1eu3/LhFNW29EFlF7xo+4smliR69Oy9aCOahxBWtHU9QMKY
Di3RGQzNB04QU/8IZkTQZ8I8rZjEdBYwEp6GH4WoX6NxU+GH5ysUuMQHlHPAgzMwzqycdOmbedOU
vtXwXGE2MB8zURcgyooMKjWSJyxjVECTmWTc3fNtSTML/xUFkJ/2FceECBxN4gZ6ldMqw9vAuxYE
yxBIma9ioOfCw819BOtdVs8/VqToTlT0cvMo0ofBDsoiGcTweSyTtUzEFlBBqiCU7TnYqT8Y1IdP
lnD6Y4j0f/O3DSP3Q3kb49+CtVEnKboaeQWZCqfrUntOifmZluYsOJSzx79HWJg0XdvkElXbKL8m
0edQbOcocmoiMTT/LaZVatoPvPPAwb7Ds93hE2XKQ4wlMzWTJbdGfGPpF4swNXQVPKGSfs81miXQ
vuHDIXrOPJTJHluXUX4jL6sMN4tRxaSPLOEL6dA1nqsGE9rkJcKnBfMsBX8a4JVOl9cXIQnjH7nW
oEZ1f05hX1K4/hBFZaA9G/IEihHJDADDAieaNM8kjp8vbDigH4ARC0odvvvGlRvbbTKbgMHc46BD
UVYdpn3uRmdyeCICCVIv+A0u+HUw4y6cfMU59I6IJHVbwtDWAzrnDW8r00i1ERd1GXRxuYuDHV1J
7eI6hiuCOMjwUbnE3zCE36eBI+y9J9mIuXQBcupTxFlx4ZdDgiCTf/HQhjO5e1ujczBfAqkXNvY/
cHFiNPgvjem6TNDdAS3gGDdFr6A8G2xiaRtIFjacSo5NCeZSwSXt6TBuzkxhWNKfDTnbS5r6M9z+
J9ue+cs6UsSZxw9l7s6K1/8J0VJ1asxflIMjvtPhpG0CCr7RDBEQASTavJp3lWoCEKgDEdTzf2pj
2soQ3tgwdxd/j/1ccKo90DulGTW5EjZ3g4JUGo8Bq95u2gXNjn5cA00twz/wllCS91w7Apl2bn2c
v1nq432WXU2YpWqTEGQ8Lg197ZOGjvg6hp5HlUxxmFAx2wBxSHtb/XMIDrJPpjImboiHNvIqEHPO
tL+C55vW4h2bWrERsO3Smmznb8ytvM//genVC49mchz0KzzqH7+vap2He3pFFmHdiGpBQCb7O1X6
WWCwTbrkLXzTEUlgnx5hgF4Kys0bnEN4ZVNlA4RoB1rsHOyzvAcCtllWM95nyggC4nD4chsPyb7i
NQf2EL/elcs7waMVVEg0KGMlMlnp8BfWk8eIQrQHrW2GPbpKRDdbRW3qTzftk0u1sP3StxJuaZ00
PKJsR8MFQVyUbwS2nPU2sZvhwpWnZg9e1gIx6BaQxDS3kurV10b8oeGNOB/aEmXKL/V3+DKs7u2W
az0rd9qMk5zp/AaG2T36mRYNljVCNdC/DFuo7Iev/aq9hxouQcbiGxxj/+WQTNo2GPiPkq6+Cepr
90v8Npasf2xMWKjHdWzS4Y2f0uXc5Obf644Fq6n/NFRmN5tlBKnsuvqrHsa1bDbZA23tYO3AYTeA
2+YpF9xI2RkXrJhmiQsFBVKgvnRMELui2g3EylCymIEbc0e/x3yGmssrwqmkvuQ9R9QS3ahzOdL5
3SEukM2bjLje/JHTRQ+0IonAVyiQy1ef/g9TtvojGlvcHUQhJUfhlgFBNYh+Thy/iHvs8C2ATA3W
3YCslKyCLaoXxIwDJRYb9cGSc8hxd1kO7A1YPNjvoLv50fglD0kIgbkhfKINKAe5VYOAQ33JTkTx
KhNWu/TuaMGGJkzQe19wkg9fO0vhTiJRkHWcWnM8HItkoD+U5k+0FTOv/m2owXUKdGHKLQo3pDeo
7amQvmES6uFT9sFzIcSwoDqLaJydXlyJKgpEDxEoCbJZ6SSbO7t7vLHYLZPm03hLeq/qvE8x3bTM
WtVN1I8F1NYKhEud3/qbRTfVhk+pPAagNnbyMM0Vy0YInrHozuQtksB8IsPMjioM7tfc60yPu1zt
vIDEEX54myRnl9yYlJ9b3euiExZ3VTyU6a7xgehgwnftxEa64lFfZYjHCSUjiQ7Qmly+tRDZPqJR
VX2xLDV3CHCgI8zJPNXEwJ4pAEp+wAySz/ykfkz10YiIW/PKUye9F0jN5iFdxbjZ0SOvlfJfPi9O
NrpKpXWDuTUNibB4Ps2X1CNpGKhVcgw0ZtMTIzfO+x7No7ojoJ1Z9GzSo7dLiSP9jph6QunNCveI
KVCj8VFsqsc4nPlXuET1XXr0S2/KrnLxYU1eEx7yFFXmtv7ywkW4re6Wwqrcif4QkIi32ukdCgv2
dCTjm11pwx1yfMQVeZZf90p9qumDiJYlRnCt4kTaUfES/vJ4C5IDiAtUL/ofmfqRY/5m7KBNjm89
ZyAn9ZcbGiIoOUVnGKBoOMWAe4A2HOI6m+oB5IJ3gzCVpSsbrqhCe2ArO/4mtOE+YaSE9uZ7NG3i
jZ/Yt68IkcBZ50sOl4XZO75wh4P3WQ/qe8xb5NBDIQFsF/MBJh0Z3XxkayxVfiIkNvDHxyJ8tRSW
RKNjgitxXE3T2+RvkHirwree2f2JA2lDuetzGTKEP/T0pWHH2ifAbGiwAa5ru6vWFpMSIdbMbuhI
uRst4S1iOZLX/BLpcMvmdwZsaLtYe4fJCbdY6fw94kVbk925uoyoxgwkCttUdmPc5kwE4mkqiHPh
dwVJ6BZ0GoW/yPZlE10rMI2FXxw2fMHWpaZ6hru/7D8Jurcu92169SqdvrYDPyTOGm3NEZV8UMWg
JZeBYBZcKx2xZv+QooFHo9IZgj2t7cQcVzuxAmuiYRQxHc4NCzlwkh24fWpPfpcLD2g9guMjFl1d
VhsLR5YT+Z9tsCUhgTGG/4GGUOlyicEOHYk4gUK4huZlQPADIF8wA2Re8yCdpqAcZHBmi+XNa8qz
4t9L4yM2mjXtIPGSR/cuqn/a8BSKZc5YSk7/Er93WkyUSXXVeL8htrVKASU9dcO+Gu8RKzUZ1WuZ
WtCkB1dTvDm8zsG54xVg30fmmf3EzEhShjSSXLXew0DFbyLRc0a/J5NQ/sW3SU6BwlMDlkuQZILP
C4laWNgBpwyKf+kCIZgaOx07az94VbWEYZGeXGPNZFW0YJ2yc0YgtGYsn3Zff5ugXuiF+ZxASkbh
TS+3pULVRrSlkjPi6sNHRF4emZjMNjo+wX/Csrpg5MPwBExevWvdESiSdBSULDLHXO3V5c3ST237
pkOwRd1O5vYV7Dh71c9CeXFB3SLVnVHBqsQD7JiofESIjfVjSEer+IP1ZZJ9aysCswdmzzbl4kaN
xRrbvVOP1/YHrLUWTSLWn6US9w5agIVZ/CrCA6MUgS+s+DO+BgyEq/zUC5cusyXiqByyeQEHKTAf
MKwjhylxbMqHNPoH/QFIGG/FguY44aUbWG9j9hbVlsVl6hUDupDeIjJg+o+cQ1Jvd8yQ6EC+pWOR
PUZyX+kPgp9LhTWyThyFKD/GnQ4WGu6DYI8qlFEeA5jmieo56S/k9xO9Ho7XGBLImj/g+1s7LNbT
SywcbBW4KsojubKwUfEjRu5I+QM/zLp8JJWNZPJIvhfMdx6fsoLyJxQepFdz228H1AXjqqGOD7kE
6szrMnf+WtMFLQ8Tf1/tJsth/w6J9S34bjYWeI7HYh4bO/8Eq+yvaX43H8mLgOlPgexqLB050VcA
maphI2XIZJKhn7gfNe7DGkD9IwIWg0iAy9afeeyqN8IX7kXmcuCS0RUV62SLhTV5LrXLwScpopMF
72usKFMhFTXj4V13pFID0CpbffAwPg39duiPkXYJCDrItIuSe3lP4NmPzJbSItFo6TIlvz6DBkBD
x/xzlGc32s+HZnRAGDVSwjdlu8YrN38QdoMyHsjiXAD6/uhuaONi+BSqu/8Il5w4u7LOpnwwBW9m
b0PC4jXps3wDw8HWXBMnS5tr9J6Et4ZzA+PVdjmNXaJY/feaI5uc3vkxqJB+/Bony6fqy65r51xW
1yxzeukSkPuwBOXzsWfNHXcY8J2XvSFd9GevZ0EDSWofQfgJAVjaTPCcqsDtqBkwkK2EMzGY1ngv
Y5hSm7QdWT3mwlavoNlOefy2iAEOv7F/Lgmnz9yUWs78RInGyPu4RgFI7qRCIAX2rCvxX/0BSYCB
HPs5sLjdZxxChIgle2F840RlgW72I/sb9jYtvc6c5IhWV/1LKpzoah5n61c5NO7wtMzN8C9ZC8gx
iUyDGP2AVRLlLUkpBKyI9gdRvTgKqFSlwiSQPwwmn31XkX6xaq6hRHRvt3xgN3qaFXRHBIpOmI9s
qblG23IT/gi1K+WEPW+G4NqWK7IhpU37yu8lbeYIADZc+tVavaoRXyVw7KUAsHlgZiPc05nfwZQT
+/yqM7trbzOVZVQybUjHoM6gslGa4nfoXIKt0RWINDETXLoCXfeV6/CtE6PhqrFrCj8hqGD7rqi7
Sn1P/gVwaV/annBfPC9rCeQS6Ome4d/FYaU+5ekxKS7uNGfiLiNSG0UnsaPPnKYgy63IvlovyQ6G
Iw+O3LymeTvTAzfXH+0Hegkl+lpiGQp1o4oe1s/8h8CzQFtwKKYeJisUuIB+sHbaChEioZfKRjkQ
vncv/vF0Noobfgz/un6LWoT/34vMvLtAB+CELQsituutQZEc0z5HAKtntotNCJfuKFM9w/5FkzL6
2+pN5MlmmJzOKgSXuZyjuBbNXZuxLNwVkWTvlwqWOdJrHA/o1emBWP2LIOYxi/ubCtgQK4zvqIon
c6sQ+0dDhk0oVg33cOolYk02GsQD7G1sT/6vJn2nEo7qNTr3Dh2b4raIkJJ9Lb3Ce9SCQWEM5PB1
zHu1wSvM7Ticf3gljvRJ4cmNz4RYz1tyJAjiwWm8GDCJekl5hV2EdCoBBAflYfEzoAPWPVUAKPie
fWJCDBoDBqwmHCubPEUIUlLLtEp/Wn/V+hvE71qIDe6kdR+xtavnU2khHrFN8J7UHeV7bO8tqnTY
7AgBQ+f8gYPLGHCr0YHArhNfq+GXICvRs6Aqnby9Z//06Ef91HcEVOP8TZEcLX1bHIPvFrLHdlPd
kOgWCBAIe1ifwzsbpEGlqhPQ9uu2BMo72j6/p/F5fEVcs+ppzD+KcdXD1RBCqB7qnV/8G+Srj06W
pptmQw0d6S5E7LYHw/fSXcZ30XN3Amyiad7P2BAUpxhufbTWC9fH3Pu7j06w9Lb0bGVWQ+3AIbhk
HL2Hh0jb4S1ERu/v6VpR37Lm0T1q1MxohRz9FT8relT46QvhUhB3N3+LbzWPRiByZSXBmRzkMDyY
oVcQLaLsiX7Ogo2ggvV+ZnynDQmaDVmV0zMnjb4MMF/sMKNgZdl2Fdo0ihiXAmykRXXrwnlD+iYn
HdWXjNmHLKvu/3lU4Oo9dPomxOKP9RRNI2paff4x04cakM7R4BnapCm1E++yY/YuohSwplK/ZPfI
Qn+AVwmvquLRHUqzJ666hdykgSizY1gOBr0avkA9Nw7+EaAH48/6k/RNELo1UPKw6xm/5onViUyj
TYP418C+nveIzX9S7SHNrjBsxXdAFKBALFyVep5JQ0U2RKsBomY98RbR+wiCQq0efXHYySHJaOAO
JJY0Ul3zT59nnQAl4yZFzsDbrIf/OEtbLBesCKhfKI2nmetWi5de++nWrMc/2kf6IEHFU7vz4CLf
pHCQ+NQ3hSNEpQeMFdJVPoJ4Z06Y0n9JKDDQtsE5LLdJx4LF2d7QYwWSLFN5MngG4FFZPCON9OU9
lclAiCTnjkzMzEyJ9k98ICtc5tH6Xu2ZFkCTlkrlypnLKzSvyfaFVYVwdPUcsr5COWSFl6xa1DGI
R4ftsiD9JuaJn+LbRLXCn+g2ODtxdnF+pjc0svUta9KRk7R0lXyj3pawNzpaIAXs5pIIjHmoVHrM
AutvStEzqtFtyhrtghAvW+338qMAdCxwahwGw5WolT8l4Rp+d/SENwkVyI7yMNqSyKkDW8MFB6RU
nqW/utzrmKuZh6nPFFFgjbR+0YkO4mUa84pTNX4RIBkLBANA914QgPoO4tme00neVMETD5rsb5Lh
AhEV0LunAlYSUthZbijxmW15bEo43SdDfoFSIdHJuNlQT/bVlYjbsXLEMhCN72rfORs3+wrDbsae
8pTTM2RBr9Bq6RjDeaGuxV/KdHrk6S2H+NPfG9rGtBBJn6OR8k4g8p0ikfz+k1DsMSOYWmvRnY8N
qgn1DVRTkeGoT7+CAZUA7veTivXJJjUhR5LFP0RSM2tbRmshnBNQCLGFNYU+8Jeb/sqTpF0L8V9/
AqQtQtcA7BGXFiRZY2RaSmLh/sGPqTNG0IjmADTBstlJGGnVt+JBOQxjtAXrshKbK1AH+oZcfVD6
G7XbBXwnKvJtcrTgEYprDEDQ2ziemg2eWRgv0zGFB7lpsf/X0VmOycCKLwmrn/nZQPh0y0X8GJh7
kSJHbwLaQMbbolvyTGnpdE30o08VvgTIDOM2wGuBV8nSXcpFYw8erNtCgAjmPyReU/iIiQchErD+
mv1tI74krKki6Z6RE7yq7QQ3AzZP+wWZeBDMvvFgN/bHw3wZ5s+yv0vCP9ySCFVrCiGBvZOz32y1
J1g0pjtWadzCCPuT6NGkx6Q9kSEnQzSBqobzJcSR4LbznqSylIprqqyOzdEX+ahemXIqtIsFVbwY
mC6ycmqCrdh9yv1aMh5+sSnJNtZMUAGQ06eCJIbrGGo3RBtIE4eAE8Eh2QuJKmSmQ7zbjXo1nwE2
7n/V+NW2f3P/S3AZ3QcvmUkx4M3pCR9q4UnQIe2j4N8ofITCXiU/j6xPLkDylSi95QvaRGhiwQ3V
Zx2iYQD0ospVbX6qDts07b3UAUcngurrl9VhtIejYye3yZaLUiID7Ejv+EmoBNFJdGlfIwu9VJx7
NAHx98KAtduKHp43GZHvRyWRPYqOx1ghR5fCN3g+WfyOdGpUiLPV1/kRrWWkudq4lbfRdANBMDgf
u+7S+LgRnyCsaC1IyvDoryGkMCJfnhkBxN3ELlxsWuGHr1dgRA+fZI9a3RW20I+ucG+z8h45W10i
Z3Cr4XeVkh/hk0Sd8ZKderQpTOo+UAIRtoS7uw1RW1/KQMbFvyk4cvyuazJ3/H3xiiX2Mc3B7qsg
dQqVE/EuMLMsdjyV7DUxRMRRdvNFWKHvpN98vALx4jSwas7tV0GbjOqM/h8gAFHZAKRycWrYERjY
4T0xoIGDoycikhYXNSIfQcBBzg/JhkRTQGjDw+HaPfn5iGtBZTvhcZ8ot7FFfE1Ey4cP02MGV4Gf
IZH7rYl/bAEenC68RQHqIMorhmBHct5u3OroRMiYdKxjBySE+oj78NXfZvYVW/4lc6pfJbgC9rpx
bouLaO5wPfg0/cL22eJT9mhdAb8kZJmTJ/EE39OsJ7seTj6J13KPv5e9kxGZ+rw1ezM14QSKQD2/
16pbbkOckPAGuqcUO6W/QCJmPGcsK9NVilzQWn7jwVYJ6OMQaV0Eg4T5LFg1k9OxA8QfkOT8hmiX
1riXEXybIYmIwGWAhkP8oCV7wlil7MIjyioL0rNmv6oITuYBQqK7ZXiflTU2q+SMXRI3HtoM61Hy
5eIQSsc1/vtydSAdhIkdkNPtP1HTwahx2Ihb3cLeDnFs28Gu+vAbNxH35XuGS4OXfMfgMSKOmHbV
HoHFatjPfMLQVQQ1kJOF5Enm0AzsYs8I6xdr2VNCiJcbMgKcEmN3btCTHZhCAA7Q9b4YzZDINc6f
qR9NOd903J0EbEg7WEL+dmbA744JbmYh0Jbz12Sg3zeUwF/i/K30CWtk/yXmJ10VOxGvd3BsYwL3
Volwrg4Jn9rxEiB/RODDMHrhyxEGcp2wcW/B/dgFGaN56My/hJ0OrnlPeOY6NJHN0EyLUa5i+sAd
cmy4A60DLuzm6gOU/ZbVOZpsqSKgB33lqaDdK6JmiwoC4osAZSYkGpupZxzxCK2LJEQzuxiuynp2
/g8ZNp30VuEPIYCSEFoSlNYWWTsfVbCVUbpvxOjQ04U9IesAEdey3wAYmzzFadrM1076RQxGYF26
JJZvUGwqTym5IEoZOo/rDXVSW9mITZgs99pTmYHRgCJmJOdHBe+SSZcuGof4YlGTjbAH3TiHHamf
F/OhXZPCjihciSjgGS7lcqjW62o3e2xHE8cCMWz5lqB4gkzRV28qXAnnHC/phqB7aBmmxIvOs0uk
yAI03joRSZkTGPC/ZH6+ScthcSO1hibgyqE4QVlq7az3mLrZoqWYu3jk8VXTvDD7yP4tfS4lq5Nb
vlletmEtKGuYJ+q6QCN3TO5UfZuMRjwkEVXFC1VsYu84/0VYtZ1qUeqCgzF6DPquKa4+D8CLzu4t
5kb0ayIM67zIVfgYM+J/8pW8TSCi3sevvvoXV6cUTWHInjZVRAGhlF9CABMURogZyK+SHJ0w7mvH
yFeic5vKR4jASiRTIcfvoq71/FFLUP6viS2zQK055m/WgGbfiQp7pGVIWi83C2pUgm/fjRMlQSTt
8bmbj3JaC0cWX0RPeNe0jiHD99SGSxphbzbjASiVtYzg3SAUkD8KpUc1nlKqcIZD+07byDw7ZBke
waoWcTbFzDShAD0Z60S5lQjQJRDLtUr3rwgpv+H0MCIyARDMk1AxeDM+okFwiR85d9auaT28wHxf
NSWFwZonSeZYMqFayZdZBSijJuFlePr4Xud7BSeF9C+sfnjOenLu19Y1uWQ/RYU53kRAxsPJ1FRO
GCHvVkQExwnDw+ilwxdXf9dCUtxqcm/lPz985um9iL6Uk7/hIG9fGiktQnk36Nyyq49UQmK50kS7
JTZ6lT2NUxbeNRg8iti0XYy6iAvzwjjB8UzqKMBG+2/WsJldx/guQHNMTvuKgcj8+NS0Zx1Xufji
dYReGQn2/ZKmPW21afLlo/whn0zYYSG6Ix0vo239TDRXElxsXCXp+ub3UN/08TV+Igktln0QXBMp
oIHKOOs3CtfoCnHvxA1HMMj8xSpEbSc8mqqspw+8jp8VC0oGPuWwXXRHcC0ctVfl3qPs1/cdkFdO
nui6vc/TW8d8ijEiT5Yo24qNXNvlsp1ukmtE/SGuu9/0XWKppmbe1nkAyd1Awe7p1U2RTpH2mPCU
z0B5NzbyXkKRzZjtsdKJ+TqMn9Tf8vUHaxFssds4tLbya+q5F8XbmrfT4MlDF0FaS7JaE1gQH/SN
uLIJij2zZkXqVyhsLesfjgTSbBdfbuGl2tIz2EcH1bzjkKl2fWdXzWuuERgSZwuO4QTvTeZYW4PO
pnLr71WTrO9NZdwU5YoaD3yo95oAE5AdHfnigFDFn4X3H5oTFh4FMUuxVYiyHl36CmB0oZwGljJg
HdYw8vwWGQBJwjho/loAj5/AzkguwlAHxEWbTADtmNCS3d4McqIQQPSrFkxjlQDBkx5YXWVo3eRW
1AeZayNcSx80+6ULn+cIk4sbY2BsqyjGvBo9dTlb384YaNO/BmiVzxJ00rKLr2jNA0dsbMRH5KCT
RjGAhVjZYg0cjv277t8imG0ESybYEC599wyCjYjepj9CWYUQChjBxB23A8Q0+X0XOCn1EkyxI15q
3IBXjUcI54Dwzwxo63xM8kalWaH+rsjFhNribtPXkvoRRzsDrmqskJtF1BKsSWUInqOPWaMFeF53
lExGHNkioAbVwQKiSH+jsP+Z87BSxGAzKbSUxpB8VPU8VZXqlZfKJFUjgFK2mwr+7WRqe9kziXgj
XFp0IiK9C3REQrNPvJGDGR4ichSn4hI1rzoUPrBYbXiK8hTo2UJ+4ILS5+9C99cDtmcqFQ+8nalD
Z+iZTmAe+7KjR5rBMJSgEj+1bFob/lMhbR6dL6Xu2ZNQZvmvbNAOEHpYL+RsRXXERmOe22PTwYbR
Iaf+asNPMnvze+cS8C498ssEn87FCXo1u52b3kukTFxktQuyHGkrrT7W1nagIqjcyPUzvfdbEaRf
c0b5qTSQ4oTmDEeV+EvyoPBNgyiD4HAcgO08uZe4aiTySS8SyLO/TjhbSGCJ1wXU+E4AxU1hGCAe
qWW+xd2fUb2L0n6m9avg5Wo4Ulxe7FxylZF2KZLnnyNHUmCHZLXjxbeb8qilbtpeKqI+DP0ayMyc
FmMNfwHQ11mN9gS0mRJR8EswFPJRe/6ZUc66LenOt9TyAEp9gBFqL7SLjCL1V9QZHvgSPyfWIH1d
G5thPFVo+5nsCZFmMB/bZ0viGe3OzhD8TvELdW17D1CPkFF6i43PITrJLYVXlPIR+PyvRMEQbOv3
fiVbb7X8nQngSMghMaWLB5OY+y8y6rC9RYoT8JlDClmbypYp2BR4+Q40RYJwD3Szw6rU9MnBFdTV
ezvdUvzi/IQ1TeuULDyCNfJDZo+GyTltd1PNlYypNCr/UjQ4+u+cECWkO4a4uJUTwhLx68ZY+epH
KJ2WQixaHe+FQojXG+RrQWccz0nfrQPpi4YWBRq9c7TD5EKfaasPTpnzRJ03CmwoegRH0+oNTxKR
j155DslsjR/5F1wlLOXiHa3mT7XcA/kGxV8RQ78ClQzfidB7ykZCWyP/yfaRzCf5s+fOb2gGJIRs
HPdCv7pUP13nEhaNA7TbkG+44/mo7tIyvZoKySHQE8mVHYi3H0qmgoe2UyCHDf2BJJLmxisgHazf
pNFzhKQTYKXf227X+YzWOgO8jMGIY3WFKCz8IVuUSLdZIL8UMW0cOH8Cz8HAZJVKuImFVVx9RQr7
aY6Mhcw1sEHzX8fuRE+xCWcPpfHPsDz2PVne0upUqk4ItFohkbmgYkc88jcS8kIc271BJzT3G84p
7jBhrfrbiykAYQg/sfqlglcECMLQ3qLbnBHOjqWKasXf/jCKLnejeSzyg47kwqaN7ZHFzhg9Lg1H
Vpx8hO0/kXPSjF7a0rfA0PUhNuZv0B0NiqHhnDKghm50c9XVH9Za/W1x042HjvMjDGhJAD+8LHwU
GlRKe6rJK3S67k/N7I3tvhvtqRFRKQBdJjUZI7nTCTxHNLuM/SZku5qRoFVEp5KXOTMOGXdR+qsa
zZHmY0SO0fDVLfE4+4DHIbf2mgKGHQaOoj8E4FkduoljuIkO460iHTD86ptL01/V/tHICA2BgJHM
ZHQrML/EjBsEJrCSDnTd3iwYMIg4+UBxGrQLB3IQ72f1vJyqXXzKKdAxvlOiyDXWbfmSQ8oO8gnJ
asYeU7d/JQu5D/+JVhYI8qgh0hiu5qfJIkrPZMZInxYefInpgx/vdHAKMUU0Hni6sCV5laWjnEnK
RI79ZaG8ng619TAg1EwBhQC+kVumAu3uZADxmeZRGCDssgMF0MNIv+VnhNxCzt+T/O6z9nRLcGYU
c+O5Gs6tXLA7XP3dqcQBAoU1OrkxHrV5HxnvAXsU4I78JY5IaD4CrJW6C+thWcFmXPIZ4BX9a1YS
tHswesIJTlq5q5pnEP3l/Z4GQv9aidtp+tJ8zyI1KHQj9TqKpFccUthIil5Y1xcRuddSaNMeK4Uy
STl3cpqDCiKt3jnPYPE4TEVsqJuw21nqISdbJq1IRuc7QhSRsyk/U/UpRiy6Kz35EfX3qfyukt94
uOj6KTBOY3ao0t0In4c4joRnU3LpORiTQyd7KPSaGw0BzXYaHH7GnixlsC/r2VQ2SXbGvBHoDP3L
5KP+prx8zr2AG5utZdhHGYIWQohli7OYqpND94yyk86Qwa8wchF0BzPd9VgeYjbbjyK6DADkPKjE
dnZ83YixD8khaD/MatsSZ62uQ1o8f6JjS0ECWa3QjeJFoQgoxOayq8LvcnhmD/WHVbaC86Y9CCkT
0y/ClxrJ1Hm6E1qaQkTS7+675ddCRP92F4P/0Nu8/PGxQAXzp4PlCkdwp5ZhznCnJbAMsPFAPAIa
3RbuEF8OOj1tZ0h0Bx0GtBkzRSTXsViPXwbdhe19ug/VuaeQkju8+2hR+TUKN8YfWn/1MUgXaYhI
ig0xujhl5qXBR9DhFCn/xcqj/B9H57XbOrZl0S8iwCiSr2JWjrblF8LhWAxizvz6Giygu1F9C/cc
WyL3XmHOMbNrnXuRTDALayLwjuFDI5Im94fRzd+64tFB0bq3pUthDKfuST0t2zImoF5ElepL6T76
Fq85E+ireBVQIDMORJDQbmQdcf7a/Ipefp95wwdyuFXjCWgxd6GxyU5YU/SMCaeHGF8X91K+FRt/
dYwbh3WAfp6I/mI/Sk/woGcDDEeKg7yFpSDg0Vy5oREgPAe/NvAujVv9b664uZ9esnJHZqC37BfM
F7jCJOeIujOh1SdanYmxAUrMH5CB4kdL+MK4jRA2IIRjUMY5hygXr3pka91O6l9r6Y44iF1dx1gO
lUouEOuMdxbtpfgRHhMQrS9OqL90JPuzh90oLPLZXCeOBCOiT5tWnAqiMTBadfjaX9n1MYCDMXwt
w9CBmyD/Gjptray2g2INLVLl1J1OZnwsgA7jKQcqqjeH+VIUR6E8lDhZBFfRkLNC3vxr9At64s1Q
LjlYs7CgfnoyknMf578BRCpE6naXYxdDZUxOO9G4d6zcUS/uWig8TUgGOi5CFf+LJ49XNGLQVfqu
tAAv4BtgA6FE+xQ3Ei7Ng8YeHaEG84a/TP+FmoYPKiKmtnjTdIti00RmeIoyr5a8FjPTe9oemROh
pT4PPzP9OOIgxjC01+3kUKyL+KKPKHoIfTZB1FPk55C4rfp5c0he4lHkAZoezLUKxnfn/p6kBwgj
Elp8EocE9o/8C09utw3xEAmS1XuPqbv2nu17gYitPk7GvomQQV1rUHn1y6vQzlQU1WX9ly4auewu
Z58grpEcQEpPg5hFzSWsyRYKVdVdMQmJoHkzwZfOzXwYniTRX1FY4/aifGq6YMTOTabEom6Lib5q
3FT36+wfEwDsauB+P+OUtn9dPZB189SX/2jjsvQjBlrC5OoK7QsdPpGNFdopzgzKgtVOB0f1V5K2
zJ2seTKKae4BEIbvpvbOOs7MvUaxhdW2nT2weaw7gaEJypbOQFl9xGYgNQsBEoUtBw9HVe2ru4XP
8WZgG2Bytq2+62HD0Bl9I8YIo6VpQ7XgMW5ivDldFxzStH/FXJGIeQ+sWMQjaQahSbqYu0pd1dyj
gQY8jUsLE6mRsoCgFNFAlOCpUS8d6CLTN1SHf0CWFe7ZBlY1xyirX2e8yOa6+FHzr7o5TN06moOU
+WDIR0zU0qvbjSTNyvsxPqe/3S6VToj2niBrKwIy7hX29592L5BVx6rlwdgXTN74MMdT3to1HUBe
7Pp+z3/YoY0Q90sGkuxpUHKTiwrvjyFef6Sb5mWi6dXrM8jRbFvNZO4uSTLJR8vvEDl9vn5WoNCG
L+04MrvFXHxvqLcTytOTwiXB1ENhgmY44w2FS5qi498grO/qd6BRjO/gaM+Cm2D+NhDzboZ33uwn
zllxK0m2PKL+cgQZLBeQGwmByEJzb1uE/046uMKDtVr9iY0S5WMsnDKGgmSvErITX1D5p8GLrq8D
i2LpO+lkLGZzQEKECeL1IrEsIrhPR6lBdie+epaeShoMaNkpraXrJG0YSKO0UwQ7vogZoQlYdglL
WnB4OWY/fcchiyi8o4hvbeA86gFQ93xtf2LzAIN0oD2U6fBP8mcJIKg5j9M16eh3+WwvBVy0dmN2
1ip3qDiAFIrFxcB+s4Ynm5onPkd+h2F2mOwxb3gGIQtPUp6ANFCrodp4DruEON0zYcjDl0qHCnUt
9bqc3X5AXaAy1hX2oiRbxhvFEzPYF3HRldMZDoj/4vU7DlwFdlbBNC8MjRRUtBIHAYMlDPQXu/+r
YrjVpZd3A33/qnZDwiSSOxEW1DnxH4MoxDsA4g718XV8fprQVhTYaOye0Sash6/ylkN4r6En8UcO
ghNuxv4jee2mtxcng3ntYRz/sGaK1cEW2Cstcoh52SfpUAbwRku46tfyHuv1shtl1UPMytOrm1uU
wr/2dfNYGFsTvUrFxBk1FfYWFi6GdBblx8g7osE1Zu+Kd0S3C/YzycLCYoHPstPCBClfngxlysPI
eBoUBuyC5EaZwYEJel3j0+bImS9wwTMPADyCqWbmbHCJIReVz5TRIQloBCvC7V2h2oLviAabZwoD
/+vlFNcF0t2iw3Pbcs+yi6a4+Zv+5Il12XQVJ/7OtY7YFiUVlVO1olnpLV60QPmV8b3AW6p7fyrs
st9PDMd1fTfRIxufzbf522xS+daEJ6yNGfkN2KcWT9VN+h4ZXKvgiYAlVVDGOjsc+PCPjI4qxSWQ
rdgXFHEmy37MosM9LkAYRxflZ24YeTVgX1mSGp4u/TVzUA7vShXkLwoF+VdQnJEJWCzC8l3aQSTv
2uilnatKnNlsMZR4iVvOqhH51FFOzjW2lFfU0R5SHtFvecyROoZ4WRQQrCiHiNSjAJoE5grso3P+
BZdwBSeRNXYhf6Ww+ZV3f8Pv3602vG6o4hO2Y1mznfOZ3doN6LAsgrsB5ey1Z24G2ZJ70s8WQE23
pDfI6X7Rupv/0Igwk2thKjgNwbEMUsrNFShD+Xp72tearRU/Y7dMyi5QbJjdvvQd9kyYRfy9w/sK
wypfmQMznz06NKD/OYNT/wtGAYVFjuSvB5NIpt9AiDNzFBAkh7bgTtqySydAMGYsR7odKE+bWMcO
ecCMNWzJ4QNehQ6xxxaxUJh/2juTQiicgBkm8wHoiNcoyHijDmRVYiqpPWCw4mvfoJzFQJAG5U5j
SI2360azhxCe2ENrvss+11ROrehR2/CP/acgsHRYvz5xPuC7RizFZYcrkH6JBclhfMTY9xzo3Zf5
04DOTL8H21jYIt1lYI00HFEK5SL01S5Inx7vckp3e3yeeoY73Om2esxeFv4a818L+sPWH6DUhv6N
dbVu7M1TuWK08DEtK15h+9JIHCQCj3prLx44+thB7XXmjXj8xn9ZcqxW+/zMdCZ9XZYnkqIxsZt3
TAc+rkHz9BY6InaVd1wl5paYYgmqlIBciqrajQKEwMKWsxxsVI7LyInHLY+LztzVgaDHEj70MuoH
DrP+hJAPL0qrIyC3Vbp9/DNjhBwPjrtbH8w/Ml07big7rv3BPMKniVUr8Y3tK1qeDSbxM2Qumzii
df4BMrExT69+YYeXqZswpEl4zj8EHCC6PWUbHfRwbQ/KJyy4ubhjY+OYm6b9Ar6SrhkLqi6RuEQx
NhiU17zw4QVEPxRy9MMqRrLkH/IizF4hR+ulk79CMF8Dgd3QYrOa2Cvl3kGA+W4oq/RkCx+pipj2
DQ+R4J4Zrdm2V9i+4WtN0rc3TYWomPxE/XFgaFGvpLWMgj9JfiW5Rz5uxRFeEERh7OsTdBJiAT7h
SX4iP8tnWGBa7u1Iu3VYzU0XgrX+LwtqopLdGPpCgs8NshCnAJnNeD4V7CtsIitipjuN8+qI/GHE
ugnJOjtCmFO2GkyUFNR0RhO+ki5p49UUFAPO1OxnwhzSNjB9og9CHZpuu6ij4z3I49XqOIiIz18e
ChyDo0kBJ4PsILKa6EsnG6Nj6bJlCRef1PYjAy8SnjQIQSxa2xUyb9U1YltCPXOEFcBhHyNStuQh
aP6pvMj29KFUqG98jeqMcm7pInSqrXtW0DQdssRJPU38Zo02q2Q6OdLyOtnxP8ZiL/uB2Jh1q1Zu
q1s+fQodzrVwV3jqieAQqwNLAfw/H4MuiG8Ce6jfkh+HJQ3wvPsUdNW5nQKiPjzAe8v4ERqIhW9B
w+3zf04dnIaDuTEv8RrDEAtR3i6iRuu7yo7gHkEmnt14GcpuW9gT27zYKozHgcT323Tlv74BwmqK
R6OUtZ72x0vR9gwC2nct+q1ZeBmov6DYcZcx8eAboZMemQIvmiPcEgS2s/KSHlh8iNnQoDAv5hcE
HLDp1MgVyLHT9qhhRJ91feMPACYgcJ3FAhsGjUu1hFJdCl1+S0Ni0jLu44SCHQqvNrfwqhmidOxw
H3O8xaoffgL/nkQ0kZT/dy1rXZxzqvL5LJ2YB1o9qcNuBQbQjKDcusVWZvLpg6bhAZXopg86IiGG
zQTKWLG6LxPIN4dw0P1cUGx0WUQXo8iBe8fQsmdr/LskM3DaTMVGGFkaK0ELd78duKrR1GYQN1ON
wMLuD4ISC9kKlbDoqGBYpnGnzt+mEKzKyGI4igmQfdP/dzcBSyz8gjbZSi3odd7BHvcnWBppaRCI
skewZPxfTZuwuq0euYXmEdyEgCQi9TeIt/V77MVOf9qqixAzVXx9RE4L6/IHrGKXMAeWsFmz4FQ/
qfH18Yz3iCOb1d1M4FnyBpgo5iUn/GH0EFXtGAbAxZISrskXPHGkOYy+ehqUW1VfNRNNHHdN9j2s
z6AWahQ/hfuEvgBKSUh+WKDl+QUUlSzdIzTDykGd2Oi1dDzgGsiDE9fjwrXpMJAdONpb7cRt20k6
2A8yH3lKyOZtT8b8DaqCuwlP7vBOXd89JArn/o2759kdeAxblN8T8icFc47pTSw0aa211WT1wt+0
Yh4T/lXTDpsn+9ClTSnIzoUDwYEp+xKKhUMUbWoUrtnrjB0rL2YQ6PsVpMzezQzdCvnWuKkF7dTy
6MrN9nlMngxL6Rskt+OQUDEbU7cixiuJoQ2tZDyjkuu6A9c/HF0oSmayxak2kb8nLArLYZEIaIzq
hK0YHZDbrJ6fMF4WfkXDhYni5f/LmBkwLFlh8LI/cSPVjm7zaCHyeur7RK24e9cNFYPmtTiuAMYC
BF+OY7SnhbGuP5lNInbiPxh/c9TXiPxxoLtnMyBcnOcWpAyyJVwi5weq59eb6B7GQ7mXKZWYYX/i
vUp2AlpQW93hHgTaeBp5zDx8aFQ40A3xnCZ7Zi2D8F7mFo7Eca9YOhABwNP0eQNZV3Coum9+ApHZ
FRAxJ/6Vo0vEQlbfFi2lLCLlJ3el3V74uflqi8C0ZUabDgz1JfnWoWSKlzCtO78nKx5lieBZGvaK
WTmygNdBFdjm31UQktEyQBJDD+C7aZtMxijHfs1sMSsvYoP0Pu+R5DeAxumGEOBhIi8dFMAB6aDe
+OCDTSgBkUCC58SovYpczoGTqiwt37RYRDLKRrLC2UFISwQICGDht2bbMWVgFCzjAkYDjAPVmegZ
FenH7IqINSvQ9p1jZtjwEYEYgYJeKCDIYGFJ9dEvPA6dHRnGgG9eNVaKxqJGUbT3iM9f1c8xt2LF
WKd30teZrLaFRgHnXGKn1TN1bfF58WwBL70ktLjwpekDGytK0VKfQuCWbIKl13dDVt1J0k4Ex9CK
myV/MhJ0K+UUYrF8Bt0xAwC48RlQY5tPDAuZRJywvyCnYIlWOeNh95WdhA2ZHcYxfVKkAJwFmofU
9PlHDF1nk4JUd8cq3NIdvfbETpCzzAci5HfE7pG3yvz4G4yo8MjjtxdSCmvG+4Q1rto15UaaN1Ow
4nQhLp6DFuBb6ZqpYzTbiG/XcIX4VIvUNTFTVnT3KGoywlGygLeaRf1KPzdM8qh9MVjRrxNHz8pX
J7LUGq5PevA7xfiA0f8mjawc6N2ZsPrMcpMtFamebJ63DC8zqQQofZD7TMSvkKTB20N+k3qJ+ndm
fWi5Q/bs5M4vNI1t955j+PJW64OmE3zlv+BF7rrN4u5cueymaFQH+UuET+TzecJhq7bYM5/pvUHG
YHUk8NCyVZ89ZL7svBTWyBe5LVE/3fmx+YC+V3gmWZKV2Akc+MMo65f1F08AKpxhTY/LZ1/+g651
qQ/Um7SSWrC68CHAEGUagzbyiVwBpha/Ff1EtMe9graNpyy/y6tNnW71r/imHUyrcu/+6pvsNSZp
aWwlv2wdf2ceQ1Y8J9jUnIFLnQ/2ZjEJ4Y63omG/Sq0JTf+/Ij8j945ptP1W4wd/kRh0LhmAQql4
xddlEs+d6TCRm9qDhHEQ/cuWSfi8R90nlg6dhxbdddFFjNiJbq3v5AuHKRpF/K9QmbkX5ju2npEN
TE8SG1PS5+s4uVoC14KlmXGRD4YVfilHNXNCEq5GifP5L7uyC4wR90ZHQL/UheiUQgpghniTg1Ob
iWycWcpf+aKXmZlNLM6fZ7vrXqB1yJG1GwBwZ6LUaQ6f+aFKAmr4ipUWPCmGFrN6Zn6ffvcPvn3D
m8M7toNmY4jW6vVRskT2+jNQ7N0QMgRYKNDGtl1onzzfg2VD/cAi2W0QqWfo93y+Kx5gHt0EZSJB
R2i2lXfmhIQ90I+CaKYCfYh4UNt7cYwAMJhbRkhcOsfy7dmvSc66Tq5R2/j1Bz/7BsaOapNhIfMA
mosQHfRB+J3yrdzeTeKBfAjAqQ0WT0D8iqeUUl93Qke4cXQQ7rVctRpBtyIUE/SQ+WFZyvkg4mrj
lIHbYksaPNvDfBWRKKIStnEn4+1L35N9HcGrle80ZDNJBcz5Wt6VD4SgJXJlkoZ97WzW7iJCza+E
qSzWwcTL3tGt8zDXIFsdPnF+C17qCOHyAtVgmo7iaYl1VzerwQUS/hzAPHjKI8Kuv86+BOmTEToK
VzQagAO4m5fUT4zdn1zOXys+0bUOlt4uT8uwMUEfL9CqFi70mle4SVY7s/Yz7onab3hd+BpYSSYH
WqcOGSrdYg63BLE8Q9cgRgOWn/vPlYjNyETh4Bf51thPBMg6oQgcWs1c8tARCasB4mrpWL8syCe8
uH3yA9H1OaLjOiv/uBLbMxmHResD0lAWitoFihQesU06u9mPVrokMowLDARyGBBkBMSIa0qUIK7S
+x2hhKTBM22CC3VmXCCqQXSXOXW4oSnGmV0KB9OLTdqpoOuZKjlwSgcfC/8L0QimuYJ/Dbhu+D+d
g7+ZnD4lZZ3iwscUE7dE6cc08Y4SyuKL3r/OSfnFFU5xY0t/Kp0QuBC6lFMHuBmcKlKyhqBTR9rj
REj+wayFVJgTx8Fqsb0Nr118QrPI+ltljnE3cYq47CUZEesHqsrVafRZwkL+ws8HgPapORX6emgL
EylrDhl15knak2wfr/XPidECLxYkOzY2lcU8hhlWYzM03SjvbNmppy02g+qyEMS2GuQwadj0eoTe
JSgBNDcrtoxMWdqGDP+i/eoLQ1ohOqIB9Al7tZuCYF0dsUC14NWIQl3qamxFya0r8Hh9IXURNwx2
wkNsW9kVGEhGSSk69Lqobhh2wZ5oAjpauq91LgWliOhxqXTmbCO8/GHaqgjOg3CFexaTIOG23FXE
f7FygKwFJ+sp2Mjq3to/nex1aBw9uANiYFhldd1+OtYIojUHFBdhNuC9JIaZ52gDsiaIgnCPeZRH
jhpAvoDDzQ8wnWC+3bt3Cuj0mAFnn/p1j61c/OXrx2ajkH/02hBB95KOvK+gwih8aSBv3W8KQ+Oi
e8xpZx7tzJIrW3Le8R2fVKRMGkMsDotV7mMNplhINuABqjc1wr7oM4poXUDhkIaZ6eb45LuIE4wK
BQ7OnB4wycvNtVPs8oKMLGWeQvbnc/6mV5JOcuVOQNzQyargTLYojdgjM8N9KhtNAg7TcJdLbNPd
Qt1TbkkIllpb4YQ1kSLaBIigr6ndpNo/31cHzlSKogKhGIxVROYUlLRtT+OgC+7rA6kRZYwKPV5a
R7/trRcCPPNMzEgRxE1KsD0itzZQeYv4Yw/5MUeruhr95IgqK28t3ceE6VbyeWVwsvgSpUYVaMN7
zzCFDAzdfYpnHH+sAeSN+ql+4qHWA1Yd8fBjmI5QfoyDx4gP1HLp9P3tyUX9EBG/ZQG6ftP0Xrei
+MdVYuvX1242jtIvjRPT6HzD8ZTqnzlCAJYlhCWoGE16ac2fnSc/wg0YL3YPzDiQBhiJ4vkU5Vtr
Xga//aelOCbWK1aiBFqcnxpzNnD3TL4cFVUAk0tNwEeIE9FhKI65BkBep1OzOiLTJJL8AjiQwFyr
x7PfUotMtyrgh91TcbDb93UvPhVsL5FbQRQgxpTPhPxQXLCIGrboHtJxARBViStuh7OuOqYZ6Nim
qODTr2w4tuUaDfchFn2VBpSbqAudiKL0Gtbu8KZ9zJgpP5TuxpqJHxtmMEMHwXwr9L3y9MEFw48q
sRBTtk/uM/Ep48m2U2seKXd1RqQtrYd/2DsFp0A5y/800Cf41Oh7iewIh58nBqYM+sQydbXVjWKQ
23VOv5q3sT5L1Z6jo5wPgrA44Dt9S96QQJY7q8EqgkrKWnqrE9jqCkeM7HwukYORW4mdBAQiUupi
Z4449s/KgfV2GzJWsHEDO8rOCJ3mjR0KPYLNCD3T0a9aIZkJmJU93JARbiu49R5mQpXCYdsxUdor
4o8w7nLsdur6G1N7fmoN/9m4wxcm2WE4ysXlyTjD1n6AwTd/rUH8NXefXYa3vKMjYuLuyZsl2M4G
f6jjui448sjhZJ8xw4U7IfPR9JvxoMv/KZt9PGMwOdTdgXij5z82irVvDF5eb+sG7jRFiN+HjzkP
aHYEBvUZcXnGDp1GA0MBFKP+0argIiBO4PthdQmGWb4l/O7Urm+RzPqU+Q7uPJp3h8XlvV5ZLaXG
vvrORC9kUJ6c0EWU1cl8o/+l6aG5J67gfzbixlxCulEep1a5LxmzFryXw0LqH7YofQlTAhhrdRcg
AcRMIeTZtgsbAP0NzFq4ahiCZt5HeyCwBT7M/5FMC8sdJFB9yyoyJoKoOc/p57iT7JvOEg2tNIMx
OknFPprYKXjkQeWLPi9HxCVur+7hXuVvpYTCta/9ho1b7hYQLrI1BKQxmirWAbRNi54Pgzhldqjv
239c79ovIeF5vA3v+NGf/Pe3GmpF1WWFzhFhsViR0dmnPtmkX4hClWYrjT86OsALyrIBHuST3FkX
rSi2MGHdGE6JMN0NQbwubKTnbjhIdlNZwx9mZsgTbe2EJF1SVrOGn1yl3kg4DcpfA2UnMkrTer5R
JOJjCrT8I+q27Ayjj5RjD3rSUeCZb/2QqzEUj3J8nTlV1U2FxQiJvqUgFNqwMyxf1ED7OPYrS72X
nY/AV9KcbvRjZo3MKPptVV6YUu/bn/wBoyCNAkHzm+gJhArx0xh9tsIG4fRyEPdHXNe83itnaVWQ
TFiIaweiD5k871cWgrLSDKKOhue3ayhMAx4M0E8FWMXMmZuA6t9JaJ6wXs5bJeMzlJffM72QaShh
+vP5+XTNAZo/YpK+xRfEUR01617hLwCVnh2r4o2OuSEk7kFgE7ENKJT+QixvPyvxPNcOhWHhilyv
l3bPqbCkrGWyJ+o2YFEOwHB2cKu8PjgS5k/u5dcHAAtAv3yTmaXjpVL+ZEag6KZsTidmMEe+OoWV
T3OZardcsm4RlmM1JtxsPlZvTKtAbLDK1uNdk2yUX/Wi7yLSsPv1/ANBY9YDpqLo8sof9lz0HXwZ
mSeRf/6JIbNf8Ok55t5WWXxlQ4bmYd7ltGvhChvbReKzNy/G/Fid8/zIrQmUjLdT8NE6D15vHF/T
4cUB8dscTAhDXsFjy5YDZ5KlYy2JrEHdDwAKzOiQTX7EWLWBYStnSP5Z6iKh/qOZHg2Ek4KnMTMt
flYIjvUHndQTmeDSx9v8X5gIcXIkrIjbP3SgwRCYIN6ZDzJ9eYW+GN9ywBTHAZcvfI1j3OH2367a
N3Ld5l9ad1P3wi/mG+Wd1oJSv1A+lXDZ3ZmMg4XVmwYgz/zHiIflH423/mhIhqX1e90ZcTM26Suf
iPPij+uMAyq51yzW72DYTBtilhbQbqXmuzjtZTZMebzLsdepR+jdLc+jSeS5iKmLf5Vxn2bLMBSH
Mt6+WuV4pAXWF6c6htabwj81Ofy3J1IDXL5ji/6fdPIMiXLE1I0Jc8YnVvGKAaN/NoxcHiXpeBh2
48hO+GOLMAsagIOVgcYo/Gd0fyYI9fGtU49t/zAfz9LXqAFjXLZSRDyLU3Q+a7yYrQ/ag+YySzvQ
XzKbCSIzibQRP6gFKBuZv+n/F48TxhlpttVHiyk6QtcUOeVbL22IzIBMJCo7wMeV/M1E8nkEks9W
jsljzV7ITA+0VmZ/G8bLyNRYuAEThIDWnlmdC1ze2kmlMKaweS2hOSBoAaLHEl2iCSqYvG1/RLi4
mAwxk7dAtF8bgH1qugOQNKbeyliXl0QglBMgnoWvb/4ia6gM8s8rnmHsMIB0neK3YKA/2vUhBHW0
LDcLFzRnMuw1Cv5D+oG0LLtilQ/hgM6eGjvN7SQ3gRF6BI+q9NLr+g3TGEPil9fh3Xsof115K8RT
J3GmYHgUFqL6V45uBQk2sKmeGqJEtLs0YBoiuneeBFHYEqZGXBHNLy6X4m8PzUDZCEdkzjn93uue
a1xSqwRmKrY2741ieKj+qEGbN8YMPZSuLKe3czpA1DK52rTwnmR8Py8AWUFZLQEDv5Wv8MlZbEPM
CjECRnKtI2zHFmxQXg9VvC6G/pc1gR+mOK9zS18/+535cgnAi+wUE1rebijgkdNSa/FMDJFLA8ma
p/YMBvlwBoWVS7EKTBgcIRU0Ogyx2kiqvYxxmE6zlTwA0ULPqL5KnIFckvawvqbdge2QDMupj/Du
fOjJbvnBZsvEWwdOEErzg1pOyXYAiOAYF07/4Eo39jU1FSySizHs+EHS/i8p7tSmyxKmghPpgUyj
veejE27EIdMKE4mi/2KJYkVD1tQMXTj8BzYvROJsQN9wGLv28WkE5c9KIh2X6eM6lP2ZeYi0xeGe
3GP0Q79yCnlv+1zGxs/NL8KhGrsfwVWFzKDhX7R/ugxEQnBNFlseJqsTQdTL4JA6HwX7o/jW8GJE
PxTDQAIJKhkwPqTUm//UbQjAlHGDtzQMaHb2xXePX26RzoOTbtqT6M3jgWhZZlkiNBuoMxZzQ/OE
3Zsm5TJt+f9yywfAH+N/PVD+EMEXYQZRP0qdj/XO5UoaGua+Oj2BAaYbNh9yewCwvKN8Fh74fck0
7tlNH/L4r3Kb3/SkZDZZV+G9bmki76O4p0BBnzD8ft2R4fcLYJPX3TywUkXfJdsoFenziWtBiISf
Gj803PJZOIS4sQYfaQrapeq9vMOJGJBJA99DiNe6eK/o/RK3hmYEJZSa4wpstjvRJYJcZ1zHOoPd
mbmO8H8640l/nXLSnzEgYkXBNx6+Ge4kEZm65MFCF8zObBINCGpRoJo8g6TduqZP78Sg3c1/WHdN
1DHs05BeAetiOEVD6JsE82Bp0Kz2mNuQfflp6QbszqejnC4K9x35QXB0DJdXNvpknca199Q3sKZz
W/mJuSTd7Ds8lMvYtmH+fqs/EnTFv4IelB9wwZmIZOTEku/LAzSAzCARmRm78/9fkwyA+T3SKZ7a
lhhWhTWLdnptqtpJYbaBlAQf9DpnlBrQOyi1mLANDr8mcCV24+VZRjbD9S8vBl5tSNcKHlcDbyMc
HNNK94IlB+LxkZ7gH2ImWsCs6/Z1EG84nIV/xY8swI1ngLHLsT96uCCwh3G2tMxcAnCiG17Ghnqd
TbcWgDcO34EKr6h5RkfCG1kcEXpTma6lkEXD3oDAeU1ZYgF3P4THH3ISCa21Sf+m5mDtaUP1RwbM
x6o4hF3slOaT30cHUCLaA78n60WEfF/N7/xWUjcY2FlueEL681N0kYSCEYd3ZekvnJkcZ/v8k2ll
f4coyba+fPntpTHg+pBIfF9agCcQMwqgD7wI6RslBfyLEYMAG3s+v0WPwZoo2qA4ALcDlJzXtnBM
9TsfP7SMVYJPUYEOekkprHz101Sdqtiu7suUkQXB68wXO7NfpiUVjg1GNzdNrhPkjs7BrzFuNazm
BFv55gcIT8k4asGL1nYPPiE6Rf+PFkB8CoB6Yx/svNHiVxINxPkupAiEd2N0EBZxqi3uq01WeuaT
ZbwNYky0QxvHDh1Jx+0EBwhe3uJkcgfMRAmp2CUpn9tkoAfYauaXVH1MFtEIaOvf+vmEqAzhRES9
vOQ86tUHeObVHaNorh6EW43mSKGihAKYxPdhmfP7vA6RcGmK94ig2R75ljUbjDySJduG1owMG8Rr
wq6NPbbpwKtoNfm9plO5Q8AnmEeDGRtDry9jU2ZW1V0SJsE7ySRZ6DamSGx2nchKhXF6vaQLIL9L
Yl5TyNLJ4llo5c5HjphxRhnOdL9VG1w6kvEz77oVERkBDHkDOQDju72QPV47kTplsgaLlCSkr6/W
a+DOZQ5/XxQzxHXClpmRx1cna3ue2iFghSB/AGcsDQd4EUNWzmHlV3/iZ6KdY08r+iCZB78yz5xV
U+X1yjtrCt4i4lDX3LFIOTAV3ldqkKpe1v8SiATOg14eF5cybyOQ2usKiZrbKFuFYfeRDuMXzJ7W
bCbmZuldaxy0jK1d3hLRfX62ND13lcHgXYY1q3wrBB289sk1A2jGWETbxl8leilX4Lt4boTohq8+
Ub8kMPDVVgbAiyDdxrmV//yv0GHO3W91Xouz5msNhmS/mYr16g0hnxFfn+UuPcNomnKPqZn41keQ
ZPtt/Toaw0N7AlfweuEO4oTGXw5ADMDqTjYEA73XcFollDiIJyyDRJOMkJnyVzRZFrDfEQ/cB7rV
gu84YO8Xodl0gp+dxdVVJQMvDJCTIvOkzJXHD/OQX9nowXpy5mBiETKlviwGR1jI6us9ZHbQOQUT
a8jKb09oE0UALhyC4jfsABZnmS8BtcKWAP2nv8hnviPxMv3NJBsjv3ufZ7ruGllEE4wGnQ2Fwc0U
rCn1Mv8Ji3Mh6TVWcZciNwx49GRy33j8AXgwKHrpzJaJS5ncQg/YN6cBU1AOPGzvDEFm9JXWQoGM
jt0jpk7brNC8AJiOGGcSE5ECbVgL/HuRJv+u0A/nbvmgqz1EQBEOYvyhsmgu/HQz/auvBNMzfkn9
gcm2YitUCKvUrq8NOI4PtbvkAS0q0p3WRySJ82cUXFAiVGwc9bjJ1gojld2kQF3nDqa2Qn3ljMu6
SXJZz9iDFoQoCfcGtMmIsZRsxUvwmi17DStS3uc1JoNTydOKgha7VUvEY+gRS7LhWGHO2XnQYmVu
+5Rrk1hrSVyDM/F13WeEMPBhEk/AdoO3fv+tmL7GGlU7MKnqFd9IbM90tGpzazlr5XVNm8Iq5A1J
DDY7Rg8MKdiGl+/gtgEL8Bg8AWLin01OoccwQ0Y9oLjzdy1sMe7B9sO8rfZ+X27wnxqTh0FzDIN8
iaTc5MJmDzVuPJmcHTiaDU/KCMgM2B0xLXTDTRqfx+toguo/Rytv7LYqrK9TdMS2es5f5xc+2xMq
oMlOYndY+Sn9t6lbo4wsLPQhDAmHV0viA5MS6iBnFQy9IyChM5+7bHD6Bq3+dmSIm3QBz6WtV8dC
4/OKgL8wROd/V+Du2/mtrpwnj/y+BRMtMrhGlrkYj0K/QsC/nbP9rYk2EvQkRn5W+GC4UXxCJERi
EO567E2nDo35SFI8UwPCoBm8MNiwIO5R7ckO2DhmMutqH5HNq1FiYRsPbiY7O+EiR29cMuKAxpVH
u3eD2W/+CShtKgoDBtz9IQEix8VJQw5X80blyYTKUUbELJ8z1gLhPUwdHVpPth/+ccKt4OB8m/K3
eJ8DplRRs18ZlH9rGfXVHVYgo6iTuaYHaq0R6/i3rFl1aiVMvpG1+Qir4DsvIel4PLC2w8+bprM+
4zxkewl/LPWKc1e5I2s1xskai4RnbhtfM2N5H81Pvc32hMy4ibF5Thv1roRBMRwJV+fZTAkxRiHC
rvY5Mb4y4P18yJwkAucAUXH4hhjnZgTh6jrO7V6HOLRPkvwgSpxaDO52Y8PsWP1t5E0kbGKkDLV5
fJZvCQ9FU5ye6cL4XzmwjSSQSsdUutApmdquAyErc2OALAKfmhJc5lTTXajLtZC5ONlV2QtfTGQE
enDqp3hc6ltxoodTLV08DcI1ChHQBKxyEKZ3xEPb4j9Gk8pOp7BLVv9e9VFiudfQItj/cXReu41j
WxD9IgLM4VUiqZxlWdYL4cicM7++FxuYi5nbg+mWJeqcHapWVSPqJb6jOgQS8VUXvxbkbm/bU29J
J8APYf9GpmFkPPSLDCwLv9U6xqcD/oJzwGmLa0zQWPJhmXel3xeoW1j8cWm15W4a+TfDWxKPCNRQ
ctj85oL1KUZr8JYweAd0JFgbuKqOMbAOop60rWawQ0LNBP0V26BwE8nD+htAftN7S4vNvdvxU2fj
tf3AryVvsSsB0s2uwmOCe17Bf0TjtOzhcdBGtahMlnxPZ5ItssHpWShrVg9/5KgWMQNEsrvnsyPh
uRcwNcGJgoF+wasQBjeVwWH/WzN6Txi2ecEWvG2R7HnbJW2vavcodKTsQybEgd/rc8AvpZL8tGSn
M1FnEbG8T0k4ClZ99RPgqB/HkjKEh4qRv4JjlgeURS8Ax3CXRkBPeCrFZVUfrO457al/9C3K9E67
muWXyKxqXIBwxTc7SO8gOlln5aA2wllVhlECc/CVZYTc7surzto847Du1yNi6kL4SDIe825nHTmY
/BWe3k58G9hNwGjVVhyvMj8t3oGLEC8loG4rARVCcRrgJPGALxh6Bj/CIvkoBDShDIYdrORMtST8
Zx+bxNU/9A9rsocbcwcXdShBHjiEFHTJy47cqcbVe3YWLCVgo5rQ1Zk9FSxGaT7IKiz3ePxj/F4I
5W0GVUwvdWEh7SuwitS+cLPMfR+usYjgw/cP0sS5vS9QdbeXNrIryB2kRmJsQ6K4HMqlsurP1AMV
qtx3/lgYhaLD7i3EA+Vimq31Iwv1VToduYYrZ7pIgwMXqcWONELo9IBP2ykiIt722/jqYhD9hPbp
Tu+fyBZidvQf96b+5uNsOOlRdKykq2VRcD+0bIdkO/qELeGJx0jZSrRJvC6T/DVW8+Nm4GUGLq+l
PsUEkLBm0w5B54qc2EV1kxV72OrmahxvBNeY5kmYLmL4FhzValOHn1b9XWSYVY/1nN5UrdYj2ZML
/4M9zXL6zV4EWcnqmkKzrvnp2OU4JPIE9NCUo4wZ5nU/xmWMLuki4GaLMVwCp1yk+gvUMBlO1Sq8
9RlU7FV66sYLywSSbeqbNOC/xBK/3vJb6YR97SPtUnfsqvg5AkeDwxJD5z7UjOhll1aZwUZPv0L7
yuBJwkO7qzon69dMLqJtoJEHA5BOwyaazuFUwxtlPRYna6sMSEFf/DPWhAR7p6XQrnB7jJSIzwG0
xV9XftcyC5uNHx7T4aP5Igxtr7zK8daRfFN/Tw/6WgZMyBs2BvPfPwtdQWZTpM/SCZZIl4FHwIPS
emJx6X0VHF/ZVmsJIu/siuDFB2MR7C7EgwwMaERcDWjGtTfmy7RX8967yPbMISc2BOkuVZjIfJvV
x+hx3+Ju2OYCeHumllnmQW5eN2bBNJ1py1MCS5vPPPRe3UPax3hBVCXKQpSms7ysR0VMa0JU1iee
S6UFuTfulgn5EflufIaMOEyQL7pcI6k4KkCH8eAKQICkce1hIJQw3JbW1rTatZ69VVxolvhW5Vv2
Nq5xVcOHCV6OIdcBt2c5T386p41X/kyjxrzAPaB8mcVuRDW24eSqJSqNi1Edkm5bMVJGIabDnl/y
8I/TsjZREiRotJBN/+W5QWaYuDC+2t8cXgaYtAIf1HnIDilGc84D+cSA3v9VBaxGnIio71sIguWw
Hn6m0Cnrn8zEysKCysYgP/xY048Y3uoDF7AFENNYhpwl+XyaUp+s6o3yOcXA7pINiqu4PsQM+XEh
igCGjaeJmwgMVhW9dzrq5AVoAA70CP0PVVFFFtyJZEzkDpiQpdkCfdLoG6bGWCgQhzR+zEBlGVY5
GfrGDDobmv41gnUSvFxzYy0r9pf6ZTLfewkKjJsZ9h5SutTsJ4pudnd1/urCg+r7KzH+7DtmC9hR
UayfU2q1UoBettCwxhC6NJEFUN+766ifrP6ktHu/WzlSDKIhc+ScX2sZpPKSRqdkGEEhVEd7S8Mr
GLOcjRZKuh7AUrIU9WcAy3gubS4TlYeiJB+cHDnC82iz6kOnXCx4Vfw7GgZhfI2c/MGjpdtkPNbY
HcstJptLCVs85aY87kadCqwlXuer0rEMkyMdNV/860jaFg4eYVD7k8t8xc4kHSzQk2pV16/9+F7I
mAud6DPWv3A7E6cwiJdybhyUZQbfiKs9hci9wqiBXSvsLiUVazc6QfpX4YfQaoUL4xogtCqo9mqP
bjlcgcjkW9j+ZhZz20NVPFqmhVp6VsNXhkcVDVbGBtcfVtPI33TpUP3vIBVi4ejsd8ryMdpoL4kS
NBD7osfEZt9gChiZeOXgGyXXOLI1KQEiIXdQMYTgo+/HgSL9VjDya+9YFkp7uIgNHe1CDKi6yx8k
qyE0yBAAKQN8/ZTWW38zJsuQQcRRFt2wPMjceSJ2+G0s7U0UHMqKMqPhm0rN+bLehNzxrB8MtSaK
W4LxqI4LNCVHGsSIN7xafNcuEJ6SneOwTxD9zalf9HHAI+P+opWu0cFOItKaOwNnNc4KLEXACyEy
2/V3tlOzvUEYKbQ7LyXKa6ODa4WxuUzE1be3RzUAr8S0ucTifmNBAfzF7M+fXQDhDHelsB70i9D+
JuXNEHn6qltcblBLdvlZw/dH3mSNIpiSpESSQpKC6DZY6Kod+N+yIAZnpXecG2fvg/Bh6KfegwaH
Jgt8YGHehMMc54vOfaV+U420n9EjG08Fbz9RY3rmgkft/TWwIiE5BAhSvHuNBZikD3zqn6yjJTc/
UnCw9hT9Q8VZBTOGNmlDF6Ndy+LPjQJHF1dkuPe21D1L2AjzgB09mTPO2CuJ4qoTtpb5Vg6vCMun
ck/FDd5P4KoGmQ1oqyRzxWbXgkcgvMH7yWxvJbkYYXE2Zzw4Tdi5g/pjKXsfxsyjDf+grUj6oT80
d/RfKUV4mLw3wWesbFvhqGm/9acaIQyXV/HV0H5KvjRltwRou+yLYy5X7lAqS6G8exxoI1unBBKo
R6EzhnSCBadIh5qqxcdIGCJfM0rl17jUqrvJcVFxi9Vb0TsbxGR6pHu8PFSuuKl1hlD4ZG0L2tgp
Hd7CYzadfX0RC7c2Y1H/GzM1SuBqaolbixuL+4VeRiONYaQzEec6i9eseJ9x8g59tkmj5TC+s9YY
wEisIWSXBIqYOAV1koAdZWKjKlDnVdpirOg+ThWm8r9ZLBpY17J1AcumxiVbZb+JQ7zEHseg/51/
AYrkJkh32o+BOHhb+b/sys+Im/tLhotDCs8hx9DAKPkN9VzssnfAPNiPZA7a6XeSA419Qw1oRfAd
kzuDz5kLeBlY0zPAbfm6alwVUXcyQDhVqzq9Z5BCw89kbWB4Ch8ynH4CahbK/HJhyGrJUvlG1FmT
kQu5v7c1ldLFMRtmWs0V2om3IobI89mFIGn3T8a4Q0eGaSWXL7F/UScuMXMhiA8F7pKf2wNTv2qT
Vc9qOivf4XQS2hXxuFH37HSnmIEamzq1YGgjOfeOorjhse7Mt779nB9ORqXeA6mf45MIsFFc1nJJ
9WzCN2Fw8wiHcwVc653NONpfqFnDvvjRNCIqzQNAeD17J9E1ltbAw0yWSLa89I/+1drlpGLQQvif
5qtcV/aAqFS8pFdz22ymPfiEteHG22aR7xEMHry1ueeIPJn28A70a1diTWf0rayZd9qieFT4AHFw
b3R9PRW7mlxhWlof2M811dcKctd07FxMWOzytYsEYicAQa1SEiCxWvQPTiCdNnheLu8ZSlTjT4id
8darzDjZDDqUrjaTRZsicynfYrJir3Vtm3OczaNhFQk/I76PIQGH3YqnFWuoByTIJ+30Ofp2+5E+
6WRHt3qYFjofgvQWuCx111w4hX+wkvkShA89Y+a471nI9JcRD+Be0w7UDtq0OLfQ2u1GconpzDCo
sJOZF7V0XjbPPi2cMYuxUIJ/sNTpnfJhNA6iI8lAs7jQP4RfgCi+gGzebg+NuYhkp2bGgFxwdFVz
hQITHMSUbryzOdhDBM5ir1UbiWn/k5SMCImntmTxr33PQ53xr3xEPePFc4LimLXdwlonB8VRT/Bi
wcoiiLpzM/lLRPCLgpXKwiaarF/8sWBFri1fJYkK89LA4EfhA+ltmV6aBk42vkK72ZgXVQOb4Dkk
fH8ZOg/uHxuYa84gMKiQfixHBlJf5gffSp9WK3KH99D7yYpt7G+Y5ZUvDyjBmYap4LdCVQnNStsF
HBO4dGPlA+KAzswZlPyCOIj/8/CHrb5ylo5H457uiMCDpAcqgb/grr0gIR2tGyAspO2Wra/6r8qE
pODgJcpuTIbwWWb+uRFOlfmtuT7ypsYp9Z3iBoD3XFJWRO3WImZsvkAztT5zUdvrNv5r2g1fCJh4
izEvWL9a96PaDOygrC65rU5FsfarK3avOme6sbT0LQo2+tTwzXPP8gbFKqLksn7Cx5rwLDO8bNaM
jd+UA48fnWc0MsKlYAb1HTqqcxbLaxp9teKNcrRAmYrYfdZm77jPOCt3dLF12gITPEvMqvbV2ipW
Y3sAY5CZbvQ1XDaLYQezrscfqJAFBOLwKOHo6+od8F98nxHZehD6AVB4tvRFFc4knDEHw7dpNzU7
+FQEAdQsSKnEoUltkZuvJETdTnqc7hZ96ZPFEpWhsSPXhmSMk7HrQfchGcLWz11M2f9Q0jeETfn0
AegMCNdhqA44ioG+IUOspG8xpBGkkwdKI8LEkI5kCN4FFHEFV6pTCXiC3W4TpW+eQOlpYgxLTz3v
j/8/I3nQ/oj3kLQ3DThIh2SMmTulAirULVAB33LKbfKtSusYiZYxC7WskNenohnx0LBvseJp/Bi8
43LAI7BhHqLYVnyKL8p7+8uSh+/h/JZsEcNkRAJico4537xnc+MRnvAZtOma54eb3acSxNPGEwoz
CKUJb3uh7lXU0TAF+itTSH7zoaLZZidKs9fu2SBcefH8nohRAvGWXmW6XV6jiIw6ckkkaSvGWXi4
p31ToiWFPGq4UX1Iq18Pwxp4efE0lcQFOwFTN62nMLEr45Smu7H86xlXCOM718VAQvZElA9jxZhV
dUGSzyK+cgF0SB35iHCaoFpiQb2xZiqLvquIyUF4cMlabWF8aypjJgCqQu8M5T3/VIiX1XhPAGA/
w+4z4tSsp2xB1AXHLq2QhcLR+7RuQDJGxFGtyVUrWWufJkSBsJT/UV3EirYsxmPvUHSmzINcsipE
A7v6taqrYwPK3WR2rOMCKNdFY3v1QO9FnyY5edgvDGGeK7uz4dLDnhV+xPG9MWf2N/1cjpAEX6bS
UYV0qwmIa+j0PSZNWhrmjXsJfZ1NksCT/Gf/RpxZgI2NWTOJRtDRFtGI1ZxhVfEMEGJF1h+GWeGu
nQ20Mv4W7YDqf2TwATkPCM7gF/n+d7S/B0Pja8u0krU++JruFAbnnEmn8oz6vWm+uual4RGFBhH+
9goiw0sOUxIrYHToIKl2u1Y/TaaD/61psEL+4WOMxB3mKOYvuGIxzgIzKJV1ATqQkO/szVROUfjA
5Ap+sJKIdFoxJK7uHsclegNcN0RWKp+WuuKbHrD/Vm7FLQb2iWz/WFWnTv9M2ttEXkSEBpVemZG1
1ayHuw85kvjTi6IuA3Jr8JmYIPrCl2zsxQ5S16bClgqkjrOC+TkvU/aZiJwjQtfhpPJZaZldlTzm
vqsXRxMuPRe+CPLoIwDfDhgjXY7BgW0sOxF5Dg+yGcU9GtSjwt5i6t6D2mBQjmF2GxZXg9WqeWaM
PtxjwJgZStiiAiJJSWlaIFkXfUOkJJpJ9HseKGLR8eTnUCCk2gOpbxSEUvw66OWC7rJZJMpGk5mp
4LjfAJWsGMZ0Rx2+abZUXhCMyn0YEo29a+u1wvPdho5snXCCPuE7TdKd/mNAmyExeuq+Y+zr7Y9H
xRH/MmpMYXcQ6SepG0C2Wv1uJSBv6PRIbRxw6+KuDCxXV3DWdZu42A/oS4piPlvL1WBdar9cexpR
ia8xvDX0/X38i4DUYDV4vGfJXZ69RDDh4VeyBFPVi8yAPtHwd1sU+cIpij77gr0Oh3DRrJMRlHUt
b2rqi6L4MOJiyVEBqIzBS4/Hq0UTZRnfWSICLWbWLOh/naHzsc6IuNfUbhXSaISAisTo9wJcLPSh
Pvw3aql50dP1JPKYPPqP+b4eOMLgi3oLUhcQbJbWuxZ+qfI6IXRx1twJro1dS1oxTMMQlN2RzVZn
+BKcHbSZbGAd5dsKVoV/TBkPpKzveNQXAnjHAzpLhE0GzXa0IQ2IqtJRaocVVt0yfFuq2HR9fNpO
wliSSs/V9jCBcWCQBCeufLi7PcT99FfJHR/8eA1YgzUmwGUgotopZTWss8nvHZGURTB3rTOyXkuX
cTOvdxn1tftHof1B6IlYlCAJSuI337+Y8x6H6QHdFkEwnCo5IKbyoDMI7xjmaiacI7SLtZPGIJMQ
3CPwA4047EKGneMflcyhdUxkIl5+jvHU9OXspyPVJp2JR51Lvg8b5seICL5xcEkgFa/zozrMKggK
xl3/B3BTzH8GvgXmF+9Ww3hQoHEyuRI71I86w2fDp5yaYxlURqiALsaB8G1G4RUZPVSfOd0J2lAI
UJlLCktIPERKQ65KybLMuAbAV9Ez9hSjQMVfibIqq3uU3VSU4xgVNIex5WTsKuOY31qEm7g0CAZV
szWvXZRISaLcZgEAHoXh6H8xLGvwfsG4aYhmrIzMwy+vZ1XeYc5xUfiOAHaeuSqEHBxbcdkj001u
+KP8bBfh9caD0Z+7Hi/UUhKP3T3yvmtxTcMaKZA6uWVU89iMbjHsorBdjMmWnCU9mdcePvNTgXwf
a8SGpfdOnf5onosCW9yV5C+M/bcmUS3g1iVBV3sJ/d07IhjqjVeY3i1OUplCHnzY/zHVNCwHAgkI
PtLOpKfjlfbSdRNhGF6FyUEebQOlm+P/JRsfuXBRrau9O5AYvzRwyYMvHlILlcu71T882A3vsn+i
+OB8ZnTD0ohWIm1tGT0KXUQ/kGrx2WUXKb6O5EGcYvE05ruOmBYcI9jYYfidDKo2VNKp2zN2OhBB
NqwS/iQSDQynKMmNW4IwBhaNDoPwUo1t04r/BGLuUNti95W27IOOjbLvyjutfceFHb+X7T6Eaidf
WqZxKoxS1KxdwZXoHSbqAWmCgo4hSnp6IXDW+ha0twSpwroB28EjW2+MZ8TnRSc6MgRggMf3s89/
aI1FOb7o8J5aBJSQ9/ISPLVKgpg/z4EkbZsgchEKlGx8eAPLDe6AK8JDVcZgFIGRZfirpskjYLqv
W9q2RKTLo2Jt/Pgk1rhMQtBvOO8m9kyyhMbF6fy5radj6h0VVUIxfKi7Jv4ZDomDlA25qWQ9G3YH
MqGcTkmWl06Sd89/i7AgEvZeswoNaj6+o0F5DFlcWCgxMJsxo1/J/5myAhG1s5WJ2sNGkilZf+Nw
VYNTwt2SfUbIknYhiAy5JYjlEkXyLMAVzoi+iFsnyhVvngnG513iR+soatTkAAmC6HUxumO0t/gl
Aepsd8A7Xv3WjLMOFdNsKz77JdxbAAZezjep2jZQ20zZlsRXyiLSfMuAfjjVuDbw+JQbH6mG9wk1
tESRdEj47tdsGGb4UW5cGccK+TGSVsRBEl8PuSNk41Eg0RP+JnkuSwh7gwXDcsFvby1yMNNmJEzY
B/D3/i1B1kfhw+W5Ah9FxyjYDUgd60F0W0V8B+aTsrxRxCjjlrixYEHyKtky/mMw1poFW2NLX2HY
AuoWagaO1ZfhNhS0iO0418cda+VYdAh/RGfcWkfLOgjUSnyYGT3q2fwsy08EJmzTBSIrGcJMDoYt
xpLtIbP7F4dExhxO5YCt3RfPgMY9eTXSAwlPhTtpp/J3IsaH3UZJ8hQhByd5uOvTxa/J757cnHX5
oAZsdhBYlUezcg2aHQ0h8VzomgysvEAm2gy8kDrjZXgcxT80A9AagU1MDk/iCPgJ1fhVsjZ8a+t4
q/O6aJ90DV1zCCzG41ceaG08cRXx8+SHEptFZDeBy5qz9x4ig9WsXKfY9aXXJB6rs+Lq0qvgGFSx
uI58bV1KLCH6kIZz78+WpTeWzAmKnQL4F2IMfuzgxzA3lGNC8kLmlcdbT3EZXjL1kVvYUZnDCE+p
MfkxbHLCrcBCQ3pjtXgNENEtOuOQuYr+YJ9Mgi53voKAPf3lP1OYImHvDz4a4UOXiGoCGPXZ95sJ
izNI6OwjrZ7MigVE5Ub/mNCHSArUmPCvQp9i8EnNQhSRDXvZkXvtxlB65fGeVOYyM98iejSAeTF4
iGlW6BpfGJaeOiY01yAPCRCXM6rvA37+8OxTymMclZaBtuuYL0DNEifH1Jj3taM9pPB8nwx6I/8c
kaCdaD9s4I3pL4k+cuGhGEx8lEMu04bJKMk/GoObNrDnj97EiI/bVprOnkw2KeO0+IflM/um2H+q
FrfqQcWOzhOHxKVGT/5GkE76PposHXVxk2hrn/nQQAKiIOyI71K+FlqzKxQ02HuzfujtF0+UGqOR
Qz4HdZ2JoowH+xqKO5ZIdXC2SIXzq42mshaGg0rg9uxtqu8Kon+mT4h7kFvE+nfMRpcgN/xz7CBa
/7sfz3XDIlUTl+2HgDSYbAYkgXpnlxgs8NhUUHheSnxvyfJBsoljmOqlVNGinphgY+7Rschy4UfX
CE4E/Q8ySB+esVi7kbdRk63GijmfV9rEJRJK9EmjLooH8pAna4uxFBhaMkepcu9DVnrCry7Dn0Fb
d2SFtUvoY8BHCJqc87KJ1kSETyzhQS6wUJK7Rf4r/MyMTSyaA1wFiKYG/mlCbkjhROmV8eoC4bMv
613riH8WQMtB4ZvKgyLonQMPmpqTAy6gRJvVNu9Vd+GbzmwWV6QOwrVApFACCEMN0jokKpQLO94p
pcNnvUs7ShD5fRiuPtbCFiXmkii2CqIDa6X0qoA7LMQvETtNZV6Cwu609FqAjRSbGuY+FrC+WJ2C
7NCCqE28jwzKJ6uH4mapa49u7d0iSmEpNk/ylCScHRcY1uSUkhpuf6s2GSdw49HAbyhgmy8eCowv
Ik6SJbOkmu8WYyC+cxYJaUDM+QAMLCLePmvfBzVx6PxVhhAy3X8r4u5bC0BRNAp9j+9myZe97xhS
E0Zgt9j4FWp7nzSViZK+gocg68BOu4uBzUMb3fmvKTpQaCYUHfzNZATXxK8iJa+b9sjvLimRGN47
YiSnAe9mzcoJOt3gP0mZU7dcc4MxNZwNxxfBwg93KEPfFQpCkjx1g4gyI+DYWPrvRWlwKAHoRDTd
5kczXVz0kjuFL28BVZcpgYA73PoRX7qyAnxpopekGxekHwPVOSZOFglU0BQbZG1OY7ZMDO99hKFn
oUw0ELfhQDfM5CNSma3/BZrTaDo3yqjsKeErIh1FoEeC/JD5vwOqq565Yxbhpo3aQz/5G1E41wxB
4mL3//xbFQp7Tr6JfcebaTzz4jhTW+fgMCb/pnioYUWEJI8Qlo2XhsJIY5a1bYlXNjdkFOtMTPQV
dxvShFfYgvarH8EZ76OM03FES9c4ElLGxDuNyTsJ5pjheJpHVkgYJ0mj1jaIp6rws0xuAvtc/uz0
yJLJZ8zBYsCu2uVXmu046wEqQ6Cuv6npwvwnrFxoo8HP/IgkjaMYa0/5YCBVe6wZyeIZeJUbCWEn
+gZUTATkYay4e8WuFd6LezW9c69Zt+ZZ43jB3P1/bxDnu8M80OYB/8EdWbMFEm3RemyYe/owpZnH
hteuush/JLAn1YV7nrVIMrwXG3GrYbkrbCwXj2CevqdnomsmcwO+JFQu0Q9nyZ6cbRXyVrJT1urW
y44mEku4uFvNPwvEfICNN239ce9OMc10DfDCm06K9wVdCoawsSv0X7K/mUmZmzbfVR9JsZ2j15lp
imu2KCOTLhDxzANC9DuYhHb8D137cY7XvYgHk3QXRpzDbqjW/rRRCFkgHOzprejOE3ScRP2FbuLj
hE3ZSlK4uijs93R/5EAgx/fVuyDbAt7FhdQeo2zDygl/Pp3ikpF4fvFXxRoJYgi6yC24qE2Yhvo7
vVNxYrEnV7xKMHZnI4CWvRm4Xt4NqEGsIeNZsTUmP3X5V0AYy3F/3LBz6hXzOqerNmi41GSd5B98
YsgnJW/VlQ4aYnpQ2ED23OZelLW3cnFl8iSIKalIlH0b3EOIi+BzRhu2fjTshc/9buPAYlHBaDWc
XbcL7Mls8Bmjz92tItoDDg3O6vikOvSt6h+J7dNTg2+4LuW7xFknnjh8fQqGfXwh5Kk59XwlALLH
rH7c9GrkJ0jD/Vu5MgqHtXMRHA2UGt9Zu8J0rmUn7JLZgD2NGPtT8Ja/i5Y9h5frrKpBiwYH9Gqw
CeJ1If9Ve6oS+m7eTR3ZUWGH24DhJyqOJQOUYwn4FniuP7vCc3BWNsFXtR2zhQJEXW3Ui/oqvsVq
12FrwiY1QIpZjdeYXp3bnNWX5k7wVM/sNbidtD3fmIzU6JXmreZhyIanWyIZiLEjQzU6DwQZ8DlQ
SXnZuSrv3F4Mn/lMGNn4K/+KPHolfhouHVNSrHNioTacZdiR6zneKFk1e778BjiLimxqBm70iJGb
YWSjCqqesoGHtmRI++R3TNnMmWtcvQofJ4Kl0snqlQU1ployObsz3GfSZBMNq2yLfbCpR77J7Fet
dTWnAXfzArv6GY/BB82kiKKfgRdULeJg9PZkhsv0gDc0wedKkvouox8hAykeFgfrKWerIt7T+Sn4
7poWc2SHNSe+RcojCfcV0IYBEYW5Rn2GVeWi3bWNKL/Vw6nf7sZtwPMXrJhmgZOb73SZsE1nhCf8
ifM/PjSi7XfgkJ17LTrsmwRrRXBHTlLSmodT8fFbbuv8IR/qL9p2aGQUWx/er7IYvhmc4HJkxmhA
0UPazgzAlZfeyodIHbKGB9Bx05twKVVrmB2C+akT4ExFV2565mWpA4FrOg3jERiifwLozJtFqBAq
kIS9Hkc7ssWGKp+JCXm3cwlRP+p8hf2F8FRGMPEvggm2nD/xb3lIPFe4jvmbIDnaLh43uX/vfhIK
fYcfEOpzYV6bO0WH4Az1oX+TRJsormu3TRZfzVqSENigP2IrDWoZaDtbMFLGWPQVT9xPBqR83vSP
6Qv1/w50DIA/goH/kMcNrloA4HCmU3zFUM/1rjM+X2reuaKpZSLyQhehaEwcdnG65uYSngiG+9ly
rgD2wffjVCCpyGZg+MYl07meBbQc1e1BXpnp6im4wGT1V+mkn8xzJ5+QU4ddi7cFOc00Lbh1TGzG
Uy9BGacl4NGZIxbnq4E5o7oOC5czmMUG9vy6+mHixrWmqfjdTxap7iqvdMba2sGZsFdWpnw3Iust
mt6rffo5IMMwNqN+JyKAZye7MvdFGdpvMza6A9ZL1Ev7fGAWtjLkfYF6iEMdxBXmL6ZUaDI6u1cu
88p8OvMRVDX3i8EnXK0V8y2E6a2vPe/dyu/D4P4Qs0V89MLaqNkWyAbdq1if82sxR3jVBxRipXDt
RKYw9Gr4uQgqyY/pUf0vdeBC5k+Zp222CYRvvRmPEY0ETxAjmXtcnllvKOv8F00dZg/w4h89g4GC
LSnUngs1NaAJGyJmrKyQ0UWxOzNlNNfqYa8tkZaxZfxDuX6bjVrFurzCo+F0Nq6Mx83X9E1QJeNW
rFzTyvvzges44rQBTd6lV1jiOulzW3pBTsAYA/MEVe1o7QKXsdGn/qlYbvWDYrrgq3PJeN0IExvH
F+dIOVpftHM1bELOZWFPHtJwQlYcm//RFjxqw7o6IQYofwkxlv4LV4lq5IfEjpGdkCboH5NMAofu
MGAAoWtr8GkA3a+IurC6T4EoJ7BYdmF9EOr1QNOrmvtZL0pTFzr50rUgm+AKkoJjONo19SBL94wS
59wXfwMBV+VHo4BrzFc68TEAHowtwS/EyIh7fj6mqcTblABnF5qx4DZE4t/dDGtZfOXDMrX2FP6G
oXAqbUXTjlD95POonAF2PyvUb5Z4NuKXRHhAsOrYuzcbWvGUTpFPOCEuQdZ3HfaQDe2W1duBgV/w
px0c3p+EV5kjo3QZrknzgekSsPvyHZj1yjpwQUpARG9fzT7Evf7Qgj24nHqNqy8GOD7Y4gx40f88
HeRCvaFzS4GeOFOzQV5JWiLukx0aeqba7EIC4UQ/NxAbXpN+/JnjO2DaZ4GAS1mTc54o1V1ULsUG
mLNyz7wTlbeF0CnfSRV5Yvmp4PbpWHZ/TyHPPHOPgLU9FoWaDiyQECT1iCwMW0dgZcr3yOKxrfj+
wu1gDunrIu8Gon5AdHMdsYraVThxr3A0jI7cY9vvoQokRI7xx8ymrxZde8MMk4hKJfjUe9tg268X
y+rJA1oSjMqDF5QHz7qR5zMVHxwHk3ZtjC8NdyI/WYIZCtb1hAbeWlGfOjArjUXDVcyg5dsg5XMT
KuOqn5+G6oPpB9PzsdghM2ei0cabalZJ4Z4hrWEPHIj5M6+aS7VooWUwR663Ze0y5/y0lB9Tusvj
CWIP+15WZUve6PQ6azgEph7pn148NOugRftgcrEYcZMEQKOoKTWXr46AInIgeCmYKwVaC6oKkd6M
XqB22IvK42vAMm8dxpHRc/SWzlmZ+g/y1q6DZgjgA6Lng0ONZQuIBKzuFEcw3//UlchBnWa/lG/z
idm2S5m3evtiQq5c0trVh7eqfuKhGJ7BdKT5pmAljbp4hNOmq1FwHNSVxE6/j2/owurya4qZqDYH
U3nRplXFYTIPA0Bga9Ews5ICE5KjDvKIvQ8FLyueSCUWzvqMi29B/c71nZg/1OxnaqSFGN/Eeh8V
91H8iKJ9If0q+lf9B3xmwBjZfkqesJeL5k2HkYdoVcQcEFCQy+kfHJEc6Tt6mclCqPzIAWPXAIpR
1/PJ8Q2u+t2AC6bkM+LJknj2Bn/VMrxj3T6ovxxqCl/R5zDsGv2aMMyD+dR7x5qK/TvjeonxexSb
pmU8gvxK+zazX+HWY63hZaSUUc+RAabELDuOkIKq35O3DVObLZXe7HPSx33kHj4qlvjTY0WAmq7L
QE2UrNDpBJscWUJyG5m1RRvqNl56xoCLe6hLGUUBSANKH1x7nnPlu+EzGBl8Nu16bkRtE8cKVQrr
GyOCqx+vc//Cb8P2MWXP4A2vMHr3sl1HLIdM7ChVmAYYeWHAhhgvOcWtdGJSWNEITv7XIB4nZuPN
/NxpxlfDK4xpU+kty/QvU36oIjjnpewjKi9NXzgmijLZuNGc29RJiwBdbiEBWaswCWd/8JJMQ1y+
0JfNRpT+CiaC0lHZM/DGQwRcTNnQc0SAsY1TG6Cqq8H00S8hecd4f6hXwembkqBmwh0fSlKM4r+O
qSeyBbbeIJ8p/9A0kFnpkxUnVSv4VP5vqMMStBvs9hmaOkCEysECjnNWADuM6Tv7+frbYvXotdd8
cqSmXoVRZ/vYZHhWApF82VGfK7l0RHszUheCWX0bR16yAdO3IzVujWITI2FK+BpJoYQ2rMMdlsN/
HJ3XkupYm0SfSBHy5hY5hIfC1o2iijrIIZA3PH0vdcTM9Pwz3aerQNr7M5kr6bjI9mUQZK6TwsdX
Fk8b043eHkR2szqHPIKM0bI/1p1/d01eY0Kx/mZ3FKHvZsCVA2xGnj+E+aax1tTBlSu0pY36UlkX
NTEsxToHwhbjIN7XsZ2gJI+xUw8iQ83XNmXpRkRHwHitTy7hJ0ilXbrjq/4Ak4lqxTNxnKaQEiRi
AqNwt45oYMBJDjI4EmjgkopN5qQhSWiZNunACnvWLOindGTUIMxQFTKUQwYuXHs5EEK03c2CXWX7
2UKNesm6C7tn/CYFAHgHlZH0PhoVqHRobktKcEVaWQwyX2zZwvfZCKN5wUbSUjEIvHZ6wwjzBwiP
4Il4s5EO5v9GrJR1GmCeWhEpoN0FVkxScpLrlUwIaIuhtHOeeDI6Lgb3szI8pnQiTGiuM86Fzk6k
ijBiX1yEn3VXzTsvZ0HKtMJi+xXy24Q82GCAmpIikLKa9DcayGuONhXsaILiKf7sNGw5JfvcTSvA
uolclTaaxlGxtlL/pd0bhl5ldWYQ8aE9gxtISg3bBAPyEeRPccvvq4++pNp0xhIjKSsa3SnLjuu5
WQkMIk1ATefXZ/MqwPmeXvQLH2+4Zp8AFDwFIn+WVDpizJTnR7U2EuKbgWlVioNSpaVmH2W83l57
PieYE8jDISFPj2u0xhNq3qf7+cSHilaLx3b2IeQG5gnz9RYxWmzzq/UkULWEPljm9v2oaySY1rp2
q2JfMDAqEYw1JS8jTm1Zw4bes8GpyAsEEEPzRtSG8n7+GSKVhIwoEzNbZuv68cm0IJV5YU1ibYK3
NDV+lJdPkw/8nOS/XTF/UTDlMO/EVdj/9gg86NKuwOPeGyQZoKPeS5BSVgJNKbGHtnSUa1Y8uvdN
lo+oYJPhJKuoOimTsV4C2KIjqckLtPw4+i0ERnF8Z52BeoFzCy+Cxunf0R+p2rV53wYEJEq1F4Uv
pj5KtAEmWXtMqXoW0tK9ArqjLU3xlrw3YGQYH8Pe3L3UO/QyBZx/ctEcmeLiotQANdHtAekLGSCi
srB6ThcZamTuR9lXAgy616qgQzdWp+G2RKs0yBSQKrEs7XEQ+zNjSR2ybfEdw2Auz3h51OeOXQfV
YQYtW/ulBP+I/yqo73BhENKQc4qM367RCuzStZVACCaL7z6QOibzZDf8jhXsqJDMN20sl1r0I1pf
CjDWlqtRRsGUURq/4p/egPjAO8At2mpYLmGAvUYWDAQev88ZCgETqfyTucTQK/jlaPX5tQb+c51H
Xse/7fn0uuIoRaiWsRMRmBVDWv40ljMxuUj2AVeGYEHUrrmBgQEIUjNl2I6bkB33Kw4J0bPpNuRM
Zd97LKKJZQP4RiwWFmccB/mLF31Q7ETHbNXjIcncHgtHBd+FdbPAXcGslm0e75MhSytYkJA7Gd9V
5K2guK0o4It3jWRmViuG+6bogEE2YO/puL0QQ2NGJ+AELQYNUk8BWqA2hx03MNGuVgLlgwNvlQpU
oEbPcHy3aMqJqec/8YB8NgyueDQwKkwaPEYkg3agRqZJtvRtKFGsWV2F+BaHQpgygr1KwyXHgdVT
00HABOWncrIWr1MPzFjfF8w+Ru5oWV99ZJnQPQO3rWaHDUkHX6pN4BQgcnKi6ur3Fb5REc8+DG/G
/F9FDbiW680Tfg2befwIJeQng8W9p81qya+bX7XQmIY+BJzpSnKoKVwG9QEcj7VXuhMxBlDTlM9F
HaLCw8rz/JLBMxxISuI7YNeolIFCpjbL1BdPMSS2HCuCuIeuJliLHvMIuvCMrpGVqos3oOE0MuV9
AXhfTj58ZW5fQMKLufQ5LZho/ExNIgPdhGLE8FvuFp7JArnrvLNw/Mt3FM5VuOhIkQHcwCK8P7e+
dS2scN4ngW6CsGQkzX9z2EgUFh7r//IyzotyNv6mQwADe5IDTqlsMx3oS064L/i9rda6An90p6+A
TFdsgJtbjqdUSWl6yBNKRAgMMCugKLqRaSEvcbS/5sYpaBjMn9r3rrJ+pvOSKxHlBL3r88rLhyXY
WmKnBnqkgrYGiiuEf0iRKlBDfc099z6Cdv3UV1D4opTYH+P8ilHspRtj8MmE61PswLO+PUmMTCvq
rDHGLXSkudA5rK1xN5RX4423bGGkkNSsxZul1wCsN0YxxQeFwieTjsNrO3QXKjxDZrSoCZ4RNutE
tuZSi/d7LacXCHiMQPA4f4p1AyshrzPkOVeTr3mQ4TdLD1KREQCt4nDd8vo0XKYdaHKF1pctA8r/
LwUB6f+dFHstZGOmPrl66CGYcuqfxENgq+YfRjRM4SW/MuZyatkJx4JACyT6Y46R7aoV644tfcwC
TpDOuYBThjvRYCPEELuW6DHBvxZ2xsqPvZ47xaSVPNBdhq+DXQFle9nSnNEkf4ZlGFeklkDvwv1Z
TvVFtNAo7qb2T2oWnROO2AY3NammCaCeWjkWrCKITqc3f6LAHU46nQ8TlczYvfcIY3Ml9TWa4Sp4
7koZdI2POb1gz2uaeCD9HLLhU/+Lw22k7DkNTINOl6OufhhfZBqA9mlcVDAOINBl5pW/TzpezJ+M
nRMIADpSXgU9aXIokkPLAIbxn14+IiiTxTnnSiv/htZ/CxeVToE1igjSM61wEVGrRE5FV2JRr/gf
OkTgkWyl8ILwc8kPkxc6FAMtxvjHuC/id8LizamLoHIS7XJQ3yiECc9TiZgmhLWZJ2KQvZZPYhuB
laecK1xKs5RbUIL/jduOIWUKJofwBObk+PxWnIndirPjJz6yT2GFsxiErYgQHUYx1E6POU2b3RPA
pcS3cn5fSa2rq3Np2mp7mlpxJbPN5yLSPX654dQER4gBDZE/YEaa+UucROQzWBEQkgIN3orGbPYr
o+tepKsKK4aLifjIIIQpFo2aLiBf5YIqQSkDnyQoliUjQeJMwiDExOqqmlAn9/zRushq7Q/hbNJO
quc8p6wNqexRF5Dv8idHR4NRochQHEisk+oBa0FaYVsQdgLzEek5T5n4nAL9B8U2m51QbGlCIMAN
J41/kG59uv0+3z1Ov4wmckTrQZ+vR2scTPqbKRCmsHrePtutnjOIQXBLGAIYJuzyxI2U6Ll9cQl6
SyAbeobLmGULD8TnGDp6vBNvA4JRdigfzyDcJLbbgjjcZcX4SIRRLowzqy5mIaJdkxkcEimWdLm+
ZMPy5GYn2WFl4vg1iZlwa6wafE/Sxrqi7aaEfB6fJEDwqLxqzre/mNCZMdzAjGjIQW+Cki3RvP8m
a6CxLU91oXZSz5E8z/ayyL0h/6ZNS+YS6/50PdZnrV43ufckE55qFVvsK2B3wd8L6A9/Ygs8m+EB
sjPuj+HB3KpnqZwOeNA8eVLhcOxROnGm6CjMea4dhnGu5Dx3KonUtjEBvO14vAzPVbkJffTo+Q/b
E6JpoIWzOkb1slHOjTRHpfXk6b2gWRhUV9+jivr8AcsPh/PApm8r3BWy43mDYJlURClsUHIiutcY
FDwDrbzxrveDjav1tcxau/fKJxNLY/2e4qxBjpQ+0IF0XLES5E9Ac8mjXH/cabBPaVbj/M3GdbRo
3LvmFz9auOEfnygh5VKB+ZvV/5qUdGh7NK+C+kBQnP4k5aa6IerG3Yd9gjAwHU07a45rR2bGhQ2x
/8oOTbaq31/PPy7Q9+ETPJ1tvpdC5w06GUjMBFSR7ecRDRITmlLzSK2kEpIp32avMGj3gDsqdS6j
glGPVf4tldtOvET8UzmkF82l7q44w6lxMUH7hvnLnEFIMUktRWlPntEH6+OLBoibnT6Nlr+Xj2xf
gEUwKmzgaYjNt6hcgd3IzNBAOfO4rxR8XZPzIvtTimBEdvKCeIZGcHrzKmXSYUNbAMCb7CtIJWCy
6WI7F7ZCwL+tvHNAs5JkpVRKaxQUMbWu8RtRnzyEbdseet7LBs/B9TWF4rS2+QlYJkxaRGJWCFse
3xOSeofkJBQp52HcgtRkn0hHEAvrEJsaRhHgf++bdc3YvCI7D9aViCj9T7gDm0GZE61Lt2be8QDQ
xeUt4u10lHs3TpM+MPVP+1peynjLAVdUnd1ztkfVmTWWTrOq+wCvdK7oxmWffE/D0xl/B/1owlSf
VAJujOqMbogRAcKtp8fNE82Na7hvLCTTCCK4hVOM1uNc7r/jglcI2D7stx+FjBAxeGk4W6wTe1hd
Rjh97WD2c8zg7GxVznrlnzAsOYRooWmOmd+86iDV79R5BVQYI9yii27diucwowaWuUKBw6CrS2N0
fysmWxL0g8m5iqOcbpwbLJOCEQU9syKQw26HfsQHHU0ByRVsEV9uBsjdInEdU3t7CX3bXDjiqRDm
Yweg/rsIOL+s+WeJY2n8l7hsdN5riT3Q22aSqP0k+xGVdWOLFuGyjih/69nEBMphM31bDPGXEGTT
nTwE2YA8rZ0DZJK6jTzwgIHq4EW3y893FS27FWJphARORM3oLMP9N46W/lxzIob+VvL6hemSaEOb
Yc11r93CWIwR0LE8mdPJZwh+5EVlBRnpH9ycbrYsT42xR1QTDpx7a0QU83ey0W+8TKFn+LgCBwmL
cUr49XJ0KqZ8I6ktDpFFTyJP2dtBJJm08KPE/mvJ6fEA2jKit5OIZsArayywn/OyMyWg0M3ae6We
rWV+ypmyLnAa7WT1hsOPGemiljA9Oux6pzBY5RFHSwl9+icQe7a1eE/+mB7TGNED8Ee78dtl7nXD
qDI+evUIoK4SV2J9z9/Pedn03oB6l8LgJe06VpSJ+D2Yv53Qrkb5Zkyoh22VnXIpUEUFVT89/1d6
TW9lNc5YSQMlQz3psQGWpb0Qrqku3tJEPRtCFoiHd0sHOe6z98UsVxDciRH6qdrFezwxYkOO4Zt+
+/xShEX+XLD1km/6SOKHdojErRaumZ/gKWIVh0UjlaEB+YZSzQaaYQFjnYV7AFpH4RXW0byBZ7Si
m4J10ngFHcGUz/P47/3NmDqPL83wLzb8Wv5WkzmE+ZDs7PS5TYZbwfdYekm/wqXlx9gkLHZfgqsR
Ly/84EjWvHFTaw792mPAxdtvlTfR8tY8p9E2D4Px1+wQg8bEvQWNKoFFQD0ULxNcY4mNLRfdJipU
KpMOAxz0X87WlrF87uGXUfMv+HFPavbimMynbSXnf2r+od9pNwUixVYi8Y76f/MCegMzQ9vFxsJ4
HtVsJxq76qtsmENi60OkxW0NDS6bR4TvjpZjmPcWFVeCyY9jdaoKe74XPv6QUkPjJmVnNudvwJbW
QIMY3C37QW0yvS35KcfC00pW1Mr3x06ON7X2YaCKdx2uCOkzzIdf5Va28RNnLJJe6WEa27dzXlBf
d8DsRjtGOuKV/APQjp+NivGrRyGMeGLUHJr9xA4fIDyYi7VPH0Fm9E+fFlst37Vpn0FFPTMVfcwx
ZSx8rZU9xegrWNbRXh+/P/qhYnQzyLhvF+IZkNj8NRfLfY/JmWQx4geeXwXIhx3eGdSDsAER9KuL
fPPKWFqTOlvYv9CLsCGdIkCZ3VGpsUt5Wew2LKFpXdID8hrRQt2GdgbJQYUBDEHFG13o0ysATh6l
exqf4KijaaMl+J8AsHm90aPNwekss8KrfjtiavVF1SzBg2UqI6uOqHc73JNQQ1CWcMhENglMYR11
HzN0Z74oNwNZCeA/s30hEPlAjaAQLGqfprXERbNjsrkkl6kQImgmHA6y/S3EjOiuRTb5Qd2pXUI9
5iBHCdvkpw9+mexvet2Y473cp7AWtIPMK64JiyJdMf/jA4+/UgAkMygHcGIT53WmRg69yP3gFobL
Ef9E2So9o/pjGXELsb2dwDRpOapYGKF+1DhyoP812HnpzP4N7AH5+/yMnZTqJdpCGXdm/UNLj8Es
vxCp9Pl7vL1Nxbc/2bSVh+yYv6jcka3PF/WiU12VYY84kWSlc1ivKDRoPZ3Qg+xRAGiG6AT5AfUK
OsIJChBEcwrdXIVNvsz33cfRxMWHTjk9DOxG6f08ddhQr7xdFrR+Fi/07pivU5JaR9sw7j1qC9Vm
u2uVR6k6Cnf5M+8ZZwnGNpqGdYhVjFm1hpj4kn39ro5ezD6NXtr6V9kIhv9VbCIRTpEUAV6KTFeb
TDJ1BupuwiHkCABVW+V9hJRCh1mcdRfuSWbHvvxN0RwS+tZ/S0v5prl+tECAj7DKs55uirTV41EX
FT8c7ONzW19jef3mRluZxAuvYZvkAclCIJncF5vuSb+E1FKnxum2IOCAQTtBRJoGCAA4WhYlIIiE
EDYoyhRW15N+kMsLAwdDW8Dh0f51NK4IaiWur2nKRW8RoQIEQceUhjCNaMIDuOWmf7s0nk073ezp
axWenhyOxuRDO/bvDeLqmjtraZRQSxhzkJZ0Rtz13WIMYM7pVcMZqwryMbamq4/kMxBT3GpON4OW
no+VDor3/n2uwPF3UdB1SzKT4r1CfPseeMFzYSm2zimK7iml782IBHCZdg2J84v+yLYuRP0yhj8p
vpD7mGVIWeogK7KeqLbtDwM/jKshXCsMCm/fxGZuXHuYuuKO5daLQmdWYJecpQ6uupyZEPIGAt9/
piuVLY20EMV1NK8MPw59q/5fzKYv9eIOfpPUtcivFfz0DpEkLGg7xo5sjJkpUGy+IQVgSyx2xL+8
WBDCYQ07KjZEAi8XAeLUsW90v6nnuYn7CJ3XxHgwuYdmnQf3dh0XK3woe2e9bb6S5zIsPDSaSnrA
ZkmTVBEriT3xf7Va/5NnAdQ4WB8wWs8v4j6etav7n6Per1lUFOeRwzAZfthd6hiMUI6I3SGRghAE
nPJgLkeTJjWom1DhoZlwleUUV8Ec7oh2GzkUMjShgSH8oKekg6tuXAbWxLeFxAOBcCvwXCCDlcqz
grobzp7veyRURfVdXVCRCyynGcpE46mroUfb+ajZ/bc6sIZ1AZ1MmkIW1YPy0Ke1tRlU4bZoFzpn
MYWjlPwUfBdP/cBY37pahNIYWjCWHo79OpuHZ8hqCLhUJCwLlmdc+YAGc/PNWYu9h++VfpG3hZMg
9ThcixSTORZAZREuGFUFlniAMFt17NmW6ikk3vjXUgMQp5qXzEdpXtS3VvdiWFs/Y31iL4mt+43V
iJKMge2Wxyd1grrwEpeKNXv7vPomg2KISBtm9jnXSok/Gh0+uhg2cX5L71Yt1Ehx+fzrTVduB8Wt
v1v9EhOkXDOHNvUJAVCqM43c+AyrhFcfNHQitNe0QXW+wNE1Feo160OEROYcSBbVqg2nbOIOtzgB
pcKLlHVZGHaPkALBuq5jtvIwQb10ZpzY6X6B3dlijFwTmCfGDJvJN4Cs7q+HdwnDQet8KiFKhZwh
R3qF3VD+6/+tP56Sb9lFI6Vjj5pWfj+eSlSCAykAHgvLYEp8btM/Qd8K2cQyUWgcQgFu1bpPGfJh
gkcuAR9vV29+g9YpflgqgsUjKTot700LNf5m8hVPxjcJTlcRswFcgu/AMRN+yU2CI6ZDj+uyCZiW
EZPAhVpCfv+lX5q2GIAO2PrD4iklfYDCf5nQwHcu8Eh1Wh5MkWLo12lVjv2y4I89MhPUH08iiaBo
wc1nLMZUgSW/yxYX7a4KUgYY4HvR+h82EJDcuY19ikeRv3IX5XZtsNNwTH3HZCDf43FGApkGiAoY
65MNoZFsjNoPPDrkuQmegXmHPAv9POBT2Q0BMqnJWQ9q2mnLkykEw2UkRKFlBl/vtJuIVvbtRV8G
J0FoLOSVqv5NFvDPhcAq4r469JYUbCftRJFg2OYRhf+zvlTveaTOWMeOOAHxEdK7LUovXjyMW1It
M6b0qrHpqTn5meEoN7D/jlXsEyVjNNe+A8O84EtOeQzBaYzzKgHUQZTVhikU5wsaNsazV/TcrEHw
+BK2C69kSQ6r1q5L8YTcJ2eCLpNDNGNr95cNhyZZKeRD4S1kQVwtQ2AqZKrA4gS7hdoR7tA+eciw
NWuU809wFkv2qXF5o4DjmWbYJSkHtfsZOfJY5y5oQAtrnc/wA5VTx9aZ+Eppi02MUYY+2QMKmdUN
u5UHu1yofbz0sss2FHSIeqMeMPFLgmxEDCQjTgbTj9fgs0XY1JG56YHEAU55GXbFNcrxDzp9eUZU
ZQweu9+dcMsc6yzGoDeZLD9IJjBdFZPCWiAsPoFjwxat0+9We0Ujz7DDfG7Kxa/1v2AGzChiROFg
tYE4uEN/0dmkUf2xWEWiuYAB3MIb0s9Pj4M8/wWErf97Vi7zkBnxGoz+eFtBjeU/+gljJLRbuBMs
9jovkZc9088ZSBt4qoyqJUZACqvx53dNSOzTJnqMaDpCmDm5zEdPJUALjC8z+aHpZF+f06rtoWfM
NDLjaEsIE1taQXgaGarz/wWr/YMWFokTmIGnn5LEh8aiRZjJj0HODRzFcpqnMiBoiRMWD+E3Vx5z
GJTNKwpXgkI/kwqU8hXgo2teZa8NKHkW1o34IL6w8CfHZs/G9Mxg37PWNwgRdOL90nCEOaOLjD+b
1S0+MRiCBLwAT8LPSlYbOLwGL4mrAGmRmcdOdyswiZY5AEhsl58MbkRzryt+VcY14mMaGTOV5bEy
EEB4qBRQQ2CLpEli3co4lZ+UPwlDQaziB/Kx4zI5rJx37yAJwKmTcLOxGzY85uVnLEZsuKafjMBU
JkesTTBO4HsPH92xCboVi5V/SOyoWJB3juf+rHgVd0RpV3+fFduO8aGgcEdpxF7oDqEGbj+4pmku
hLIN6WyMvaZmz4uO8glsQnD5TYaSfHAP8PwLBQNUO9aDnYPaVIYNI9s445GPrRSifGIPF09qq2tx
wzKYTeeTVr13sBzwc4bF9Bkx6+cJELYcW1uuNCasXFWwOgTgGrRikotwcIsXrkVztKNYJuzHJJ7U
rvcE4rjjD9sF6hZqMhQ5vaPQQky/BRlDqk5sovsiZ4jKAFvjgkCeY47zymagR1l0nhTPeOE9Dry5
GdCPwJqLepsVzkQR2eJfa/k7wglN+KHMqDxsPiUP3cHcI6GS+X7oIgHRsklZtd/aRfrFZz8JM4tL
JM9wSkmEofJvQxp7ay54Wfe178F+JI6wcVPk6JS3LYIPNl92RIjcjVEy4xk+cD6Q6gs7AcnC7LER
/cBq0GdooPikS4b2TIN5XR7RfIT9LM37NTbBe7Vrdv13y89myxjrKWhwdeBwI22LCxOHKhA/Uq4a
fHJL3hrc9cgGdephNHz5F+0vw4Jiy/CbTRpDSGGEC0Xk5IwzW7CRUeQMtyHTqgSocBuIG33693NH
Y0EmHxuFO7uN4xO3V4PKAaq63eyIDWCYwaPhQWqxSV70yhkkDWAKLHOTh3mql/kWar+H0OqsL6b3
gJdGAWkyvQFWxhwPeaPT/3vvFQ8NiNdz4rXTd1q7vIFEuVPcXaneY76PR3ybnAzHmo5mWszYrxsC
7ZEt09QE86UjLcPB4HH2EE335tNgonCQ+XbQsNKFatSls+aLUp4T6h8FHV9vVR5lye+NGVjS+o/9
LViCKRT1YK51fIHcKOisam8ynfAYghiAjvWirYP1DRBnTk2MqVZzuXKbxmXaTH7ii0PF/eaRZR3O
UUDPzo+YIuRGSDUzQfvxw013A/tXTgOCs2AjIhKFJwpGgkpRZtzKp4pEN3ywXtqVDw4GfMTFDp9h
eEaqyYyJtAAF+y0xs5zsYGuxzBIUOPKD0p7SmByxFlPH42hpYXXN1DMuFmbm+V75RRqnQV6aokpY
JNigCFDfC4mHsGQaBanTJ2dUtoC6NQ30yq1ZkRKON85YHDOjUMCOsQ6sHEJ2+9Q2N2R/qbirQRPg
iMiAFbvtKygt7wWloXAxVvNiw/uipY3IIKKmiVz6RFTTbKDZ4jA1nY4NjAP/ErSYiVcjPX6zWeBT
cSfdEJIMtA8obkhoTYDbodrpnDWbxOA9t3Yi26xg3xJkbTikLPvCl7n/eNf8TK4b1/qbsTIPPoDx
EqASZyFnDyL1/Fve5qssh8LqmOiKYYxNq0WbCCleeD5nXJpcnBZDb45duk8uYwTSP1TbzQ7vxjTn
p9F9sNAfz5Kz5XsDV8nwbfxDbqMx1jgQ1cBmhw810m3GXrx2IrQDaNWYpzWbvdA9GWfcOAkzXXio
PeICBn8cSbzL1N4hT5gnH3ICsmbpiSz6NJn99X/42EliNSmw/4U/9J2UF+Gev9J2c7dwkWIbZYVh
3Y0rGhW3vSoIIvB+Mp8iehQjGwZuXlAk6/xUAggBFtLTU/Ip3D6Fww9RcroJedtJh0LRYLVuLDmm
6DI45Y/mTGx/tEvza2yaeQDGISSdCXkNRTGBrYQgD7b1yyKyuLFN+TBIgeU0VTe2MU+n2JQYieP0
dIHLsw0SppiVzrjmsy8VceWtXrI3/oLn6XTrmuXUnJrjIq/FRe1a8+GmcxSzcaWeeSGexwQJZopr
1lb+tO3o5n6KywHUFFkP3/gfxXN4ti4MT9V/ygrUNdzHeXs2ZmuWFTwiCbvp2fNP/dbulsebJ54I
TQqQoeP609fZ/48N38aL4fA0PUDux8FD3weCCGjOHnEgaRmz7BxtxAXrmjpY0xqL/998QOKic43o
wOYo5yjj8xQQtTBhQX+SzpFq8V/oLqYEwRDFil+pLl6yKUYwgnaIY6Z2EUJbhOMB7BznnAXJZ87d
jDJCJzu3X6Jy6YhSxy9bI8HntZiu2quBKJAlMmWCo4BLZWFNSBhgN8g+YB6zYxH+SE/BjSy0m8Of
ybrL/4BUsSlpMIPigaMShp2Jt5yPKD6+VlyAvrNsbuPovN8OMpY32qejvn5zlMPplahV4EbYNM9o
Y6N/VW0zzIbpgSuy1UjmswsuC81JORTIJg/GM0awVbTQd+RgrtAvzSVQiJ9lsySyacdWPio5YPBz
CTSas3IjnkIeDe6qtbHx+1v8M2lQZyPe2o3Mo/STfE+SFfh7Z5IxcWlImmfew4nZql046Sc/GNlU
WLZs8R8nXiXxV85e9Qx8iCE/nkjwaPATFlifM3nZbZp/MQ3JI2zsHHvcQrxqe61evk8kC7mTFmnb
bug0T+m9P7B8rVLacbvYRkv5DJVBpO6i+mKV+GiVZbUdNyRLLcELwAbEP8Ui6w1vEksHRwJRHyaR
gLT2W4lohyLwMHBOzXF6NbzywAvE88ZnwJifWQ//M96tOaeZv8Q52kQ7+qHghkzRMUt8NPdxL39X
ngj+dzFcaZ+u0ZmEBbIh0CYZx+gi9bM9reL4y1qY6K2Erfm5urx3jAzLwkn/cTpDQWViHI3sgkWC
FLl9Wb0BGLi/OjcPbaYSKxyrX8k8/qNKwU7MKU7pgMSPyR6pX+FJ+tIwNIloMhtfPEUbvhuUMDEn
Nk4QRn0MTQHX8rNzpnFRUgazhopvjAD5aPXWqTMHxAaPOdKOmXbhDIUXuG22LOu85gI0wnJFLz1o
2NJnZuMka2vzIc6mn0JNC9584n0uMTNZCtZ6wgYfZqhJhTN5WEjDEiZApN6yR2b5Cc4ionVA4YvA
/uWib5nGG9h7UctyuxzrS45WY7pm0Ip9TVSxNUHdf5yM5Y/iSU6za47ytF1jqEWVizw+PFHD8XFx
3VNwl/4xOgxOeeafGK7joQqkeemXCx5Vhv4QqXbFrjsyx6FkALE6lStAPbiu0FybTsHUCRlAh/Te
YecveVPZRecQPI8aGmeyCXDvoBcBdjP51hTePygP64D3Qr1RSABdlg7oBzbhvL1TfqYUXBAJZ82h
2ef3YVMi3GAwBtkS2cVsWDBtG2ctChUdy/hsgeprRH4N5wrXALceSxpEKFSqX6ef9FAy5KLgeRic
ROB10dwFOjzVMpmtssCCBM0J8oRKJW00yEs+lgzCf9HX/L73+NL+cQykPLWwbDZVMDgZMD7kewMz
3bN+Hh/hWlrhOuQu0xfs0xflml0KTqQ3UszvCUaL4ioD9JB2eAUh4ox0zYwIyIAAEMA1xr3N3Bgt
M+V1OXJF80m1V5YWMiyqxAWjiEmRO3JsV8NEPvEqYc2gBbhIfgDuWO6HFWmkPl+hhADJQcGBfmPK
hkAgpf+ATYG+g0ecpD+B/A0nifYKpiXzl/+dMU+1Fhu8HDR9lUb5n7WY3f2mmZpYh96xUv+qFDQ+
ZnzoTVn3ww9fQgjhVUCAxpwxwmzIV10cVShhjPYwJaFo17FdUNjxiUjeugl9KtgV999+YqXuBTB/
DDSzgySuimTVYU/Dd0K0ARFG/9PEqGqoerh6lteUAcGthwibzkbR5ShJ0d0wNRsc+f1AI1kdOWE+
JLfKbv4ivxfS+Z0fXgksZ5/+i+OpR9W/e9tAwvv9ClqFJfc0rUZCznaOcW5TrdEy0ueSlPxd8PVw
IYIt/RBJ4gILRo4PcVinSpdfmxpSSX3RAuWPLTAZ3qLsS/xWQjtvwu/WAvBUEdTuIAlBYcvzoS7I
1Y0uxui9/soNK+b4DuN8mJlB4sZfAHad6m7WOyP0ANk5FBNEaerPdUGAEkGoWjTBKLBlwCdBtjpr
U4x6aH5qIsh/hJi5eXaFhav34MODiL9R2g1YU6lonCe1StGxTZ0j3rRNbS/y/CjNTe9QKeo8/crW
dD+SNpvr3CJhsytNw85JkEXZ1p8Nafka9g2flVbt3vP3D4OKKoNuw3RbxabjiRJeymV9Kdh6U218
lCWtuPAFX1hYPX09tMnPg/6AH850JlLAdK6P7aPtHpV4HV4e3VHya/YjUBkvk1DVb0lo7z+VryEQ
WrbaGtxf6go3+3Uq4kX6rZPo1MytlzuE18Twu3W6kPq91mP+ZrtTJX/xcIwZNO8jlos69uLhwVAv
8oRh8e6ZI5ruhCCrcHteqtEv2HiDdHgxuyFukJR6VoKveW4wTBkPBuXDx+ARAJTNasKS/oZi9sgI
D4mPT7hGRNLbIWb5DOjqbEltCOeKB53YIU/V9h/p693sTHVNHtXnhrZEYwFL1EdEDihkbRaXfIF8
3LFf8mWWuApE5PFbaVqvsOVfE2mnjoGcLszSI7UyXg27ksMycPgbN3HA1H9q9j4Ukr9/0hc6TYvk
nVV0AcEGq0T+5kdSOFnwLKGFCe2IwRciGwxlpApqPiT5N8kPqqMG5pFurDNnxNFwDMH+eyuetlT/
aYhca3/SmbROonGW2M8ven3WEFw2UBgixPbhImXq89BmKo5DpKYSSigf8XhUEI4wrcq4eXExgzvU
QY6Rj8UCgFHvnhU1l2WJHXJO9DWBrQ1Jsh/Y4vYU16jDPW5w2SJycVh6CivjWM/LuTjvjyMZEyG/
ym/1rc4rjGgz9TAgFfsdD3Qy0Tc75cuHKSe77f247rm5rK8OGvksPzNoqJhvg1U/8gYxiJHP4cQC
LaHJ4u+EhfNxpMYZUUBjJv1eI3nii1Q92jCsIxyKGlo7OKi/tIsf0Oj0hP00AqOP5oR6raiHKZgT
4GApYlAPXW6DdDHBizKXlUAi0ADjjzAvoAci/ZpQ+8Qq2CldtmojKOZX4enjmcjfTlc6EhJThsSd
9yzRXLi55iuda0Dfgd2L/4Iv3hlYkjWHgdSDY6fvVBMByzx9bT+Ch+BI0+9MJnK+t9aDb02nSuFY
HAWU/A8l6ElrhdI/izbmZF6a+udYhBvjSInHKZDInlL6kemCzgB2wFH3froMhJGTAAXsaFgLF0UF
hS0/CB3H/+VzjMrOWuJwnmN2OQh3nBvIrYrGBl8Ra6Rjr2Rj9+x3g7FGlZEni6GxfwuPw56V0qDj
X512upnGPY7P3UUlw17nPcxpOkdmMhDZuRLc1nKtJY7Z8rmkVC/HhaEvZO63HrWTTdjak58C1BCh
Ti1btM7hqebCzhTsiT5IyiblZSL2wyl0n7GNzGgjCkC+dDxNjOpQJRO8mzm4TaacRTKx33NwWhQq
AX82qSyfcaUT5Kxts37d09wR0mB5NMoRWR/9WtZ3rLf4P/Cf5KknG36TPniPC4nF27gCRmrRK4s0
N+wP21NhzgI+xsHmLmCWUvDD2vDJgF+A1pi+iY7x5OIDCkWdk4CXomjikv9Fg/qF/IWJqUym7ccx
3lhvPX7MJ0RmfnXZA4XwUudtP/9cqC3DgHuGiTvdMk0EA3OqfQbKQAD4jacPgO7e1pBXluTaQQcD
DDoNV/hhym9qqWnFb3d4meiG0E2KDhFfQA5by37embXQLfEVYuH7j6Tz2m0dS6LoFxFgDq8Sk7Is
yXJ4IRyumXPm189iDzBA3+7xtS3p8FTVrh2wJOQF6f942cxROvtZuiQI1pQslZXlJgP+oyDfAblw
bQSnAXHgFnsweTDv6xNHesN2g7+xF2N0/DEt6/Qn68CeIGzOuk+FNB35uuTSYqX/6LQJRfog4pFj
ufA0bpKfoiaiBYwICfCOrhQujlnhsOpPb2HmkOC3vCCDOHkd24/inaMpdIcAwHB9NrLYCen9METD
vg+kFyWYwBjG8opTJH0vMaq9bU33HNgu7Ai4nDxfJY8Yt02NRZ5D5g67yQAqXLxCe8w/tOPo6Er1
hRxP5lrIopi6BF7B0TthRnN2MVEnPVMhrcjFQINxaV1Ftj6eb5hpQVzELbdz+X20CiE6ssl1XBLb
7yBCt0J8Zi44bhvvbBxU9M8Ku/b0G5EiswfiU17Tapq1aYDMpmdu3k+9n30mspuc0jslaNFgBF1C
iR3yHcgW+QySFGYyMsX/eoMmDhAVfjyX0hvB7dLoyMQD2FbpLel5Cpnof6dhl40vhYSYw+9IB8Fl
N/PywIkDZExuCBBd8S4zOLt9sjeOB+mrqb5YyGbJM0Euh1Q22LA62+YNVBT8/LbNuDOx+mRBrfg6
D3nP97TDt/S7GXaGem6nIym1MppHg1XBlmGRVNtvna11HL4XdobZ4VZAjcKTtEP9AsIX7HBZT34w
ba5fe+IjyX8/AkIAb93Z6h81tqLIxtTToagfouRBVyIpEUc0mABYP2TLcacKDooGPuKVOgk7g+Y1
ABbCWPM/SmKouHQqzPj1TQH2e9b/eVJgdIG4YlVuEvHKxhEmXoB14DYdjgMl63O4Wu/8lNnE32g1
HS7w0o4ctYAu4yAEWZcPZKKgkBNP0FcCZn1TdytpHZ4nkgE57A/8zoNxZ5CqCieUXpdOC3Avd2WQ
/2g3JXA1d+kn5btr1vuoPamvKS6HIiLKLZKlEE3OFzNaRKph6CrczOGeK6euXLj06UWAZNttK+jc
1RGcgoc4GiF8YJO+BhdCl8cEsRcdVnIJ/m0s6bD+oTer90Z4ZNsfh7sw3EHqyu686ln2WrLjphe8
+nBo+ienTjt7zJhbMKH1VZuGHbMmFFAzSvWJPpsGcl0hPU0HXS8w2ZI4hHyXb7Lsl7KPRxmtkV4c
mNQ1BaK3Ex/KydE1O4AtfeEXhG/XKHiIuzDQLdPtGLgNhzzcYsB3xd3BuQcupDss3O/0xqgG94K+
Buk3c37Kfld1jMaPOxzcSTx2qf2QtkDNIb4ypj6Lnyl05q35qaHwQBswkwqNmBCYxLqMygd81Rn0
EHBF8xc6Sfu08hZRXfrmfFk6v7oq7yyOdVY1HJO/6gdH+ehiNI8Jw4IOLJkLYEU3qbC56Uhoa+7w
fkP2iZXNXZ+nB4tHlIX7N5ML5ZArCxHDE/35yluEVU2W3+JB9AOo8Ur50Vjf2M8krRf0dv/Zr7GI
Pt8NPq2cHYC5lsSNU3ja38dldSEEvCCP2LAr40aEJZ47s3GwFpdjQxRl3Nyq7DaEn3H9peXv4vio
KFLXCyrSXHqfkx+4v7h/8nFHCrmSUEPrPXcqFBFYyJ10niUoDx8WoEQxHWWswZnd0OKfJdg8qIPP
VYRVzhmrK2Sw7nDJWY5H5m11oKa5epm0I39EAYHx/6R/CdPfjOv8MP3VuE3LPXyYg2QAEbsaBqfa
I87RfvBbrEZvXfNo8aJA6SreG713K0iqOsawUEYN9dKH/wblSx4fWfEe9QejIFKaTQsfTPyiDe8J
2pBhL9bHKbZhnyluFR6U4b03D4tBOQUzGGDEDcW4kcSfWL4Q7qxaVwoKRDZz+IYz2jd/RDGE1jXk
qCXmKUz2ouSb9RVG45gRfXTBX3fGTp7tkijACD1DXRL7I1yWMX43xxs5boG0gxKpQ07HVGanSyfQ
KZxsRS6BK1JRyHT7zPK4xjmytOW698QwvlLtEY0xhAHirm7oiYTRNajybMpSf1VK/0BbloKXxjxB
bKIsZ6tjHW2S5gOe5W6VfVHvebQITCjy9xaHXQdPNuzZUw82SbVXiLn0ouKFdLly9gIkfVf0KctR
qPad9WjwBr73sgtJguYB7sxUvM80NAduxfrWl544fIyv4Y03Q+0+2QiKAEKoBOgbpj1Pq2g8M+Ow
+Cwal0OWuJCSSnwFUqcGl/Y7GXswLxxPxAXL8ZNxnGAQfYt1I60s/20h4rS7SPNNQoPsoRNNx7uJ
n2io3ufEq+tXRMZ3Oqh6WJe9tEO0fulwEuILSZBl+0sKOy0s7UuJacHiutxPIjvW+aDwZIOfM6Ir
2Nx9hoMDM8iI3FK1gUdo4OiKUa+XPRRttqYbXLQ8HOV441eJfXTU9AvnDVtToNl68BuoLd01qZx2
8JMAVgfiMKcC6Buoo+/YmtoxIUvdOWzeA/VWSCdEMrNxC/FpdE04SinRGMS933vpniS7iDOUojcj
N7TdxpgHZXao/+T9ntVWRy+NTe8LXDQt26eyXYXv2VP4IukB6voM1daqFTbLPJuWLQfw0pDjBE4Z
ku0JQ5cMh6s125LpgmjFqIjyjJbYHm+gUbGxdvFro8jWxZiljSp/BiFmB1tC/krEffJhZr9ExnnX
v6n/Jdf36YEzTP0By5FOiOly/T5MRwosSad+iT4lPsXZmbpEGg4zGNtBET/jQ2o5pwgLndBDdMXH
gynlkLnmDPRIzQI285GiD80p+RVXPy+xusJoBKSDLsMujYENlfgaHek3dF3codT7GxIX7jquZ8PY
g7LDzaSZ5XGPtwVmaBPqtNvIO7ONP1MsDkF88XFJCGf8zwFobZdv9csJvC70EUuhooR/xjhTXeE9
DTj62BVRCWTcsLstKn9ah16I156SuNG6CWdh7lOVNBPjFVddc3zq0achp07SW7D2nk8zDT4bG/US
FLf4k3kImh0OP+M/sC7YLC3tz4a6o6EQQpHcbKPUFVYPsKPCxbuBN9fc07OIS3K+ryeHe+ubthd4
frJ7VpNQ5SRzhyiBe5qmAhrDz2Tug9kzVf5lxYtxFS0uOHXzUj74Avi7ec4hRxaOqGYfN2egMloZ
DbcSTCrZIrOVnGxD2E/le8moyYbHm5NnI/tgbev90ly5/2gPoF9Dg6SDBhcW8ydIOjeEQbHmA1Ax
OxP/oLcOHSxeTA82F253F/k7QBOiTd7nBSlYA3MLMYbuLgJ5cJnlB+kZP70rRR2kYoi/EDSRYAmI
F8Jjjf2m3s8n4UdUVXbmJ6yO0eVhIMRG/DxZq/uxvtVcdpEt9onYyRY2Db1YOCvzBfNkazdXLGH8
Dgc5vMd8Lf/E2wKaG+YrjAeQP1JivTECTfBk6Xbw7S5E7pDdy5tev7CZrtUXOJ5y/Td3Lh81nPkY
epIXGuvOn7cOjJwMOJkTKfoChxzuVUF19Nj2YJxcgGrrMvQjMv1s4zslRWObXMyvANO4NVCtpa8k
CXuD2Vtbn43Kz4w9YXgMKrgEM93gKciLU1eLCDRsvIWyvEdspWl+dCmbM60unAJp8Nx68SRb/pIW
grHX18ZWOT4QAzTt8mL/OKHvtIJXvi0DD7ZpdBeMRywH4OVQrYgZYiBr/UUDs/AYXOg0hWqXL4Bw
O2LPuRMNbnTyKYGtNsiq4NUBOaOfBdOFw8vsR1fSXFUd5J7wP4L2toKMRyygxyrgNJ/8lrh/rrW5
2wJgSDFJGWthQxJYEhbLRuWjUDbJMX5lX7blo5wzJ518lQwWR3ub7kz4NcBCue1IKtPsB56pJDdn
h5kwWqJpHWl0sR9DLpVbB26Cpd4zUbMchpTLNVBtVdm9lUAI8C+cWTlYqPXYMrAxd3gLZX1l2MIO
tkj9DhlSs+kPvjOPOaVjN4H3QKVEdRvDmHBKBdjxoH7w+FCSZ5RN8GjwxlCPfGII9MT+ohI1wHxB
jLhKgrwjhn4b+qbhsEqPfXRRKukojf6ZpVsqKESba5yuvQKaP5ZU+GzJ8kedvRniNWKtLmA0tQ/Q
k1LTmaMBSqJdrrhqb3PpqZVrsstMyXpxASogXNQ8MHQIo8u0TeQq8/nKv4HNu+xb7cwdRMwLmtkG
XDZzNHNfWkeM3kekKR1kghElY7/usIflyQfU0qoFKDwVtlgNiZsqo+qy/Gb9Wwoq3cO3VF8ZcGRk
hkzdlJ/uHbJ/+L4AxqdU2YEd64SGtxreW/TVAcADQidV+hQ48i1rIAHhRA3szWMoMySp4TvCKXJa
gr496LSLCdBfSt+q7ObyaNL8R/wHsfrqjE/0PYX1EpdHtDFhfQtpQX7z+F9K8JC0Jh0kgHIqAtBX
sTmLwxHXihjK15lRHx4035VDvGeCCDzzD8nftX9KUIm6o/4384Egpjax+4XQgnqW/Q278Q2+1Tlk
RaKnBjs+yEjoEBiw7hJcdJc4uxHBAaq9hv/ZbEwQgDDMJLPlDmDuEpgPlq8EnS50VxVx19NLltya
zmms1yw7Dvq6GuHiUEmZla8z7r/5eSW1Q8XC5L5y8d/JPM386gGvxOFlwYRE3ZH90liPMfnJtGbL
9T9ZD6q9oBNHqfjY5tavTfCRTi+Gbmxo9wFI2vqYpjCR6IX3A9NfDWfiNcZgImJMjQ6hvCOQjOsw
7W/UDnlP8gUNUHSI5oNEeg6LP+hdibVbD+lop8Y7ITlV89GIb0G+b+UT7pkIrnXlhRAwqo71Yya7
IgNR2DEaw2qoc37JSy0/cuy8e5DAk8inzCRoPinoZeUBOOJ4aaSPoT8XGGWOMC/p+V7Tz8QuT5Rc
wbKFAqMoLP/eupXi8S+iVV7Xwgqd2s6UfSN15dNMg1P48/ivys9N/ToKh1F51fILxKFi3jUhLTZX
e3Yqhoslf2rLXuntCBk3Pif5vcl2KpGA6Q5L1GJx2t8KB2OiqVlVbZTx1dgvCPjPPRc8gTTQvwy/
17DUpuS8Saat/Fkwa1FHIDxQtuWueUo0TVxS+LGPtqW5/H+EC0ccJOtVRsiPC8iZn2qYdrDcMZC0
GixwGi+t/C7/CRqvxsBj8azZk2u8uu1ppDD6tpLbUX0zu6sEVHjogFxp5eUDhOXwUuESLTvB6lu2
6UyHDRp4OZt3SXZbgzxf3H52yYrywYff9qNb5idAbgFeNj6srpX86AH2wp4x7GTFT6Deg66ljoXX
Og0CUkMH/l7zWRPbVmJg6+iVbTDMe0u4LlhgyuJBdena3Is1v/7VTJDLkwVvOGhRFT6M8t+Wd7FA
RACOMHPlBaCeBQvJ1M1gFQhQfyGa4325j6pnLdnBmJzj0RdwV0aHzsSA5ffodr1tfTCjFdBJeDJh
FQ0k+lox1pdSP5wFQix+jJ6tPrzyUiCgpT6rbqO7ccX0h54moDInoav1Rx3dBppuoX6m2SXkwoDJ
UqzSeuWcAIkdZfUwQDrICRWrcQt1MehPu79F/WkB9fDQ+m0B8fQEsy42AgV6qaSH/QQSI/UfrDFb
MO7hUMo/xfySpM+SAtg+Jc5VDDhfhtjssZRpILGgHkoxnMjGXYE/0HBPWxyTHCRmWuqLMhSC08Kn
bDb7WCRGvdd9TWAGdaTqUIATYMjzadRuz/JEn7FrE/ygxfHKmbt7aJG4cl7iH336SfNTO2DY6VV4
CSNVltVTLhzE5q6Ih6XfsSuD9c5KJPKm9Hux/knmVy0cRS9IIKe6fXfqkelCJAONI+Jn4bQOdMgv
q35qyj7lHCLRSuPK2dCCWZOswghZodV8kZvvcvkksw8hg37K+lO1Ri6rV7HY96Qyd/JbHhFm/JwI
vu7+ImK5WJOxXRMMMn9Ym3xOwS2Z9lFxGzH3lBG2vMSsqhDATJ71yx3BUQTevRvcg+Npxu2ZqedS
pTb/QWbf6yjlMUvPmcrgsg+LnRL4i+gaqxph7s9GchDTR4hmWfUL2O/Vnu8Xqv4s4jABV2I/UTPR
UBBMhjoBHF/weYzixqsiLhwvsrCa2saYSYzODAeJbnhbfZLStACKBMN+zGnl0H+1lsKAkG0XAgJL
WFsDfdT8KNqrDD9ISV4GeEBN9jJ9r0lpQchuUb1Iy7EUcf7XIStG/2rmfSDsARu3/aL9k4E+WqgZ
3V5uYYt/DNXHyJhWitB2YtyG2MclLHQS/FgE9TFHB7nBWw86anigP17echlNZ/SlSmcBnYrpW9kb
cnq+eoBchnupxB9nytZcXGhXDazkxPphtbduZxl/c7CSe7450Vs9dw1ONJ4dPdG1nScg1dekd9EP
d1LHILmOue2jwZ+enlh5WOGjSu8mpbsfj1wbcWhHor+EBJ6Q1Q3yIECUSi518JGF9/kty/cjWj5h
eZ9bXhcoDoDfbtQuw/QSpRjj9V+z6poL8JhThDvsSPAlA6JWQjJmD6ww0+k6RP9i8gM9BLQmpeo1
V/1KO7fyV6OcFYhA8XkiNjmhTvg8jAl2gGgIquJWspyBz1KaL/Pw76DDb23vi3SY1V0U/wbZu8Au
27dSqrWnsxEwPkP+Xhl9iPVbwX6MgB0QGLfBenz0S7TQy0+V75sVmx0xz7hmhAnWngZ4oK6PfYkT
vbidoNZAlAToxpfHF1UgVBv3pRAT8OIoKDZO6qQTDZLbqh7e8mL/T7HIQ9q8hAP4KX4RhAE6xqoK
j/7m0Y2aZ1VBtAjhfEJzjVS4zVzpIytgdskrdR4yU0NzgVq1uM3FDnMXVp3pU+D3YEhjTUTxj3mq
GxLJWb9epnMSnnJEe3oDSan3quRfU/zg61wTC01oN2Thr4VOrML/6k1UXrmQ1e7eKN6U/A7jo4E3
Zj276lh8ttJVXq9PfNRFY6j2kU6jshoc1edJ2RvDsSJarXhJxg9teS+lr2S4D/V70J5DZcdSWoj8
RHwo2j3PEU9w00QpO8eHiDFIdWnRMO7KzjORJtPExzZPcBefcY2Iz6DTeGOaNXDYdwRVOuze5u7R
DN9Z+meZ1T+Ty6xE14nJ5p86B16gdtsJ+EJiUiJrBGorzCe4NESuz+OdnE42gAzoxG1YCu8p/W2B
eWcHFBC+KvSZk/wulAgfonIrVkysq2dXJtl6e27JzcpY0hoRbpGs6FwmEnyM0wiN5ou6Jl86rPMG
rqP02SYHy1odGkwNjYTbZugC9l316BEaT9Kfln21sBNayBC4jYUKTTXiwf5p1JajskUY8BgYKE4B
M400mmz1gSDB+49CusubfYuJQ3euZzs2XQUEyHqs32OZs2OJ3UD5XZhwU2o6Ceuq6wcg+4RFNRBu
eeqHfyU7Y8/Suc+f03jXC95hIskqwt/wuo9VaC6eaBF0dYyLU5i+9MIRv8BxcRiZuMrK6joDEwjp
txZASzKOQvzTBwES1mITGUzvmxD329EPqOatrH2npIWr+Xs3zDAdaNoEWMQmEx1SslSKYEHBoKWL
miGqk+kSXwmoqwD1dB3K1kj5qSBdz2T7wHOIQqxMoxfusnyCGYEGW4yOnfKuqyy3cHEVEarl7BZz
gHMmtoYZmHclnhBpgMn18ldOOEWFEkk9jWshG3eq5swj9ZG1WkuAmUJjhLSAK21ORuYImCVGce/L
jwrajQVyEuiAAvG9jD4J7yF78kq2mJIdCpwrmIaYDRkwlOxPDX6ylZTR/ql4dlXsvPPfWfkT1V91
TreChr89R89EAt3cJanbDEws/XoHRUxXLAIGRmvIGJaOJ4e4jizvE+rmmdZQsKqtxo/uc+LRYNdD
FZAZlKxo9V56ayoUlqAEcuen2tfEXJur3+N9ZMVbLF9aw99TOBiQL2tBhZQPXC1NWO4U26rCygnS
e81OquNnyfq/BJ1h86es+jA6Lai3GoLyiZkt+a6Xb1EC8uNK0bJnQJq7dCMWkUGgVV2Nvm2P4d42
1lQvRSI0w4BcWIxncGJxN1HWGfSSInOXYGd5AspmDDQrvzdP0C8geQP0AFTHLj4mZJ4nxVPOSBLE
oxpNWuIv/7LmluJQ69L3JYeU/gAmi/hBq74rScG6ZoorsoaohCc3gU3+SIMFcXWKL1nkx9CdrTVD
U4OMuyyeDPUP6RmrrYr4hIIV3HOZ5j0tfb2XK0f5hcpReY03UdZV0425tgzk6f1yHNC9sRBP8Sl6
gfqvLJtyNyGxt4NvVXb6IcI+Cwy5X1fF0Z4NbAh7MbWRJNI7VqBywzniAzc3TYT/IEjieFLgtHTa
WxkSA6ttqgU63FuOy2/cH6wKEh9SfwTORpqyKmAUy5neVFLDRjtRFX/W8UXodFhQn38QspkrcGjA
lhR/QZ4bV8jtibB4TFOtFy41WbsohWrPmbKfUqxuxHij5Qjq4n3Xo3CghDUIITUwZtTVzVHE6x0+
oe4GCUk+F53fVzCuHQYxbkugF/g6Rapo4HtCtZQs+G2My/kq4/7Dd7kx4dQhnhMiL+9RjEm/KRwf
40txcBhqZCbtdHUi47CHRPFErAIAMrALGT+ms3HDWNI5Qs/BjwBXK7uK9wE8RXMJdiJ9megnBKr5
nKQtc6EmGAczjGmaGPdVkntfMcXrqLPNtAuFxzhcBX4XVfuiwY9lFn2JN2YP8W2ii69uCgcDq9Kl
/Apug3xAN1SyTNwR0rzZk+wVLm8VCWofo8VKRoHEwI5JY3LkojYdLlhIYWZ4CqQ9JCP2sphTsOJP
XopPvBc8UAf9RKaMF53i+/zQntITT5ud5YnuxD8VRnlbEnekuOrCaUCRR2bdagOLFnuL1CT8wIpB
btf7KoQN0fklal4WKPwZ/A7CJowjhgSoetiFbMSHiogM+dQvCBb0yvmuvwvoD/lt+dj6xBUDV5vs
ofQavB8RP+4m7UHS6kJvDGmHboCmTKCnzQ38N3/VYkcLr2TfGj74A1E3N6V0TdifA9luPEsw/0Oy
0U8qO4lhpyB4x2ACUj0sQOGZQSCRrKeJPU4bXRgacUVL9pnxvXR7bA3zJ1xOrX4XkcmA5KR4N1H1
0uEv7qEbKJoXrckp/RXD0ZXcPuJjtFoX7YhrK2dbPJsyXSu6rIquzNN2KP0Hlp4YArPAESvsb5Br
dLLoGBAWDAl1OgXoUid7/JYmCrtJkbLin+ifYTgBDzcXSsbtryCGLiJSul45l/FPqRBUsGGAQYpD
W6lyMWhXpg5lLRTWB8MRqhGFGESkDStdYavRUvxNJGOU7sGKbX3kVXpQ23RQrY7URWhj+K5wA0YQ
+AsZJtxfBXUHUvjCldhCkow/8vRSspCM+LQ3f/h8ebz7fDqxOx56VgtSuCNKs0uexb+Wk9zbNbHL
JQ5TUH9axp4eZpYR/YWcTu5Cxn3NsxoQDfmgC6bbcNNOgHSF1LOjq7Hn4c7cNaeZ3j2Ghie0s43L
C0wDniV8Mu1iD4TR89yLMAsT7ogAJwlZwyhrYUuyeEp65a3SJu+JKsQ4jt9qzu6SH7B8fO0VRP3M
+s+U50zRXbDFrRojf2b8sDPxe8RYK/ibZhvvU6avEB2qxzqxgSBE9R5RuG6laVdMK05jKlu5sTte
P7rswMGbRMCNgZqG+ohdleq0IasrPD/tiIeocSPBqRb8OrYtuByifJVfJEPZBm8rdhk5Kx4JlbWA
PSA4giWI1SXlJyV4CetVFj+03uunbpa2/t2/A4CCrya5V8b4EmMr6qB0AZMAPreYAkiI+sCCh1Uf
nvBi/5h6NrTs0yji2A+8EOFEfce/t4OzHTraCw9PmDO8sdi9jNGtTUzS6tYGFCLbKi1rvrR0lxEw
YsK4+9F9LmCJ6uEmgj8pyBqovtM7hPdG+A21z1q5dB9BeGlJFirINv/JklfpxygfAMBGc2CkyDtb
ceszSy1JxhaW7Dl4bzCrV+YJWibMvpERoVqU/3qMOtDE0kisEr2GNvlbYq+FVp41JVTOyAXLitSN
QQwYYVXS9qUvKa7oKdymdJmj6OLU0rZiL0NGnm/4agjjGnmMpmuyQAm2LURW5rAb2F9vugPgluni
4B2SUEz4HnqiBRcz1gDblbE9wenfhD/8NqsOEBINVggA6LDWeIQBWMP1/ZC1fV45pephYk1IY8nG
zmWMKCIu7y3dI6YAfJfOWxlciQuzpgZhJ5BoaxAPRpJwBuq7hdtFwVRQS7MMGzzGYGH/VSybXt1y
K/MHjpKJQBukHHCFMRWePnWL+D5QAGQ49CW4mMO3w+aSh+SNVo2vhVAaIfWJNx1fjg6cOXgnffHK
5LfyThHMf/H0RoWIgB0eGpJVREUFtClbIXINQ8TVtYEDu8k/InwFYzv/wI1W+8ecRz9mPfW3DO0Z
rcmf/N+PiFqEmtgYbjXNHVU+IWoTmt5N9SX9gY12BJjJthVtW2Lf9ngeBhie5VseHoPlIupgnE/h
7KAyDh06vA4lsOZSuC0eyJY0GHtmJKbJDG2FqDyqHv/D4W1HKvBR5eZ/wNT7nTt7hDqNoeNP/ktN
6n/5NXAL4qfwMhe0zMi8cyef3VbZ4rNE/9l8VYLTs35EV3uUtPcOewXEU1DEDRsbac0gSMsZr9K5
yXnWIIvZ9ApcCD0oCuyaR/whI+SBVp4fYvzzkcaxsYlcuNjmsK1RtMJPm1ZPp/l3QGuHLSfLzHWk
tpc/5gOBkWLEHoK1vCcjfYtYdnlMAR1m3JE3LvDWNoDANQGD8rYUtlyTdJ4BmkOszmlvpk0JlxjR
Ljse9oK4luA8KbsaSmkJPjYAm80xJ6aOcsT8rUC+Uj1gEOydS3Zr9+qVQ4p1q3kAbA3JP2jiYIMb
L7w6gl6wCpVhS/iB6U2Lj8Vi3NiVgSOgiyYtpNznGAFtdUBX4KBVTbQFeacTKo90/AZmKKyU+R7o
UzGDwTiPEQA/U2XPaU9/uVg4S1gDcyOCXBbb0ZfPpWOwma8A6rfTlrqovwG1JLwsXii6udEpYWCc
ONdVYQOahBg9xTbm7lzawImkd9JPLyaSWvC9U4CQJ2f16U6FbVF7+OZ4lS6umh5JZ+eopnRJWHay
PCVBEnXyGdD2CAqNJ5FtqqwxYHBvTPEYA2UoKW/AM2xtfpSWHubmDiqjgUP+xmzqfeOQY+DL1k2C
kWBH/UqdlbGRPnNV0KxAijcDFNB2Bfc1dabEyyXmoW3kEJhiQfvnnoBq4vJpgjb07VUVX7gXxeQt
U56rjCvkMKDZOc4xjTIWd0Jz0jBjQfSFz0LDHmC1JwytdROMYRGMRZR/hCiSQLYHGLHuJsJoytFA
CQARq34MInFshJpsHtn82zqLfDoDOMXMm/8swFkJAtSzmLku7kLDy2SYfC++eMrhumPaY22hDDBs
aNF2IZ1ChbtmFxZd11bGx0q2C5am1iZi0Y4fhfJMLY8TzxyH2TdzFnKuxR/+AKIHC1CI/SpHZDN9
Rf4c2ULgzFDwkUZBjOV6IxIASTRCUPAa5RgKe9T/+ODt+CyJi3VpO7UO21FKXj25kfpelNeouqcD
a4CH8jkaiJsc5MDDIUlwbQLSfkMkmimRB74ttp9s3Ib27T/2GSFd8ASg/qvDTeza3Rz8+1YpeLiR
s8vlNMAD2kMtHlHgswWvbJBA9OQ/q3MDLxbkSAFvgIqxheMZrEaBaM9teHxrsAh2tiPEr1ORH00W
4Rt4J/gMQTymzq5UASehW/hEdx+/Ls0Jy4jO3ChobDbxv2Y6Zt+omyF0R3cBk2W6B8nhnMGQxmlh
5UvXswflHdo4EY58GTZACP3ZIDDoI5+AhKXukjf5J5O+OvBEXKh647wGc/AiQvQcJVOW02UnjfrZ
u/9Xk+aSS7IyIV94ZCE14RFsX/lJDVjUTVq3AJkNJo8T8Tgc9cUhiwoDSEjHq7kMK7uaCrSRHj0t
FBMXBjdcLKs5VoT4Bk8BAhlI6KMoRdsBLSv3JUeqdxERJyRFklvCe4JtCAtWjvm0Y7FK0GjEw7Uu
WGEqzJM9f+Lrxo9BtwrAsRV3cGApz2wurJfoDrkpTGyx3lXC1Wi/erIqLxpJ7+3RgLfcoRGUcFHQ
fk3SoUgLliAFW4biVfBmBfmFESeChKH9ZRUcJa9FgCGlnlw8tOyf2eJJiLcjAp3BbyfXsg6sXShW
1JkaB5Zu1wsMDBH88JwnCRtZOX7VlxqzXIkv+M+HikqkqO9Dd8ubXYfWuvZThChYyYVsEejFB18j
/EBQ90LlqdJvIhzV8KtvfEU2N1X/VT/6Bo87oCNY35uCizTk7M30x0v4N07/eo2MrsssO02LaJB9
n/YOqkcQpY9ze7KzQIFdnZRZwrhU66tIOzuIbtN40YTzjNcf/GSTRkT2KG6l/FxwQFS4fffw5nFo
ycZDWNrxl6bfEvENJkyETrc7Vtp7wRsn2TWsTjzUHpr1VROghxVKupMgsUwvA8exxdxl8UxXVI91
czK7GoUT7cn0VQ2Yd+P8RgEwHfGjfolHNNjqmwrZaDhVlXVAC6SWpyQhOPCi6fZyYx8iF1zPI3Ie
CB+IkTCvq0niHAg9YaA8mOTR5UF9KEqKDFditPDXVPwquEXoJupTF77UDQ/DjzQYtGiAXU/aZDH9
NJmKdLZlhWoiR/0ViYMh0KTl33BMAhXIVz3lfcTLLRnY6kfo3OsvKzvNxCsWe4Mcby6kqv6RxWul
4ysjv2gRPZx4SBFrRa8tOK4DtS9Pj1gi9PZClgQ88UR0VLzcsYTDY1/YN3R+GPSDwY3lRVBdKqhO
tEE+7PIaQYGjrcYxLO7B65TyrcfoAvL1tsTAAjn6aFwMeKo0N9FUsQo7zFXktslrvUbw1Kx6KdpI
ocIDJTZgjGYRKil7RTlR5dcFTV4c+eCL3AvqACj0JhPsO7OVAT2GrMIVBhbaD/vhv6GHgTkhl/1j
ZgvnCHh8NYsfopvg54xHEVOhxEGhmxYXPqvarYTbIl38SY3xl62xJTn30VsqSORx3c3kEMMtC1i1
3IrmpsCoejMQTOIuULGpDh3QSN0CMFyDBiFLfATlBewK3xIm3ODbyN8ama6NzzU6qDOyUw7sbXCO
8k+34FzO57WZIM9RCrHGv2R4B9XXePCw1+jg1v5nW85whS2Z6TXsyhr98CFl+25+Nd3qpDPnm6x5
juJy9BdUXjHsB8QzzQAcF73rE9y8Co+hEnjWl2FO9iYBgAGQ6mekeEUobcsrtOYIyiJDCTQjSqr1
1014l+SbAudBadzpBlHf/NIQuvh0uxd9eKfVCTbVbW59dcHHSfnrtV9hvtTxKzda7hU2nl34ACOY
tU0khqsBBh1aQ0c/vLaIW6b2Oxtfg/o0uxyH4ivH547ObYHhzungNyy9cdcO+zDZxMxZIv1Oj5/N
eFuAnrWcHIlHTn85U6QlCd58v1PTbYA+QwbzGjS7gfBLhuHEPALhchpZb6Al0uhZAhyV3kX87xPW
ozmYHU4+hwB3V+bbOdik2JUl/OhyF6Xe33xgNZqu620Ne5JNAgAa828QFKJ5X/zL+MsmrI9m4sqp
X2EZWAyC4SWdjzOKgExl0sdhgJNGvB9sX2X0mp8DbQ2cG4wOrBILAfdbwZ/Sm35N7MsQILHhP8nr
1gBvDCCfZiUxmN1B1eBm0jtzsS4RPYiNPDGA8clOjRX80Xqzgm1PAvJ01e7V78Ag5XT7xvEgRJGq
vEZokpASv8iv+lN9QiJNXcOPCGE8/INBq7nQBfe+Jb819akpH+B0zS/mLDXeBoA93Yl7jpJ71TA3
85bFHq/avrhxZNk282ZszDP3d34P/Oi7YCu66fxQuUs14dakssGPIz/qfTWM8qqjwAb7kgYH+WSw
2NgI9E2vKKsvmbu6XHSIEnHLADLHRkpcbQ7+R9J57TiKbWH4iZDI4dYBnHOsG2S7ykQDJsPTz0eP
NDo6p890V3UZ9l7rjwQwL1AqLGEUtYYgivVXW7dCO+oQp3UtPZkXig9ATHgO2LzNeO9O8SQJ2bL+
7FwCLKg/EFYfTN8LLjeeQ/UEcavoS5CxIudI8TfsGYV41WQCkjkexKnATzxbQaSDivB+snwna0qX
/F/xigFVawY8RPARgZXbjzq3ym3Ik9W9CjQpQ/UdozsaqEfgnlCy+D+ewWqgjgoVHLipnWqmypYD
dBuJo0mROXJ9Ju5VlhQe4V8Tq29M381Iv1cFhdymI7skRX/OrJwNuOQkmGJ680l7CAG3hy88ZD0I
qFEtuxu7igNCUpee4wopAjBglSv+eK3AtTlGupgd0bxX6k51D4Z/agQnVNmX1ZGVTTgOqRwWtojM
gSC8icmQwF5PHNimAN0ZYbM5U06Ax755E/mkuT/B24/tHlMZmZocmZQFxBNbqnmBpx9/G5V/5KE0
hDYuj2WHNhSAv0EYi7blQmTk2pvMiquImtu8Bbd0Up7LitmdsKYovlUZEbAIieextbWGW3+SvL5T
lZw6zPtbxearldnRV+Yxf+UThd58m/HY89bVu32xoZBovj5hzUKqjZHfOuiYkKyWHZxsxgKeVz+1
2EjOqCepXZ+MzJ2rT5kOC+FAetkUgwaKVgEL6pUL1PAdi/mAlzGFkqfYjxt8QU7t3VenzVW7uwOq
I37wKa1KCd5+tOf0Eck7MluHh+QpT62RHQ8Rrt+Nh5mEKLfg6UfDZP4XJjMdgQG+AlR78t2d/OVX
ncAh20B+RxTVCFNMGR7Qkod8DwLqwFe0wZGI66OdMakqjKSRuZmY0+IZ4EjY1wfWIOAFsML+r6Gc
nhcKl2Y5mpHRD/M9JdYpbIZsM1A6BhqWj8Sm8xjiDNm7Gy2qKT9I8SdsnTa4hM2+schXNkf+D7kD
4QjNVnNiF7ZOdQiOghsbnEogd+uHED9GOpoaR9qPrrMv3wLr3Rg85RwDo3BtYqewexHSx8T8yngc
ct5iSpyNS+xrVyRtpXrkvvdBrsjrkvD086jo6vwo3BFApGgReUTIz4pcB1TYAiZuxsmL84NsbSJZ
Aw4IdVNxhKOaqqeY7nLOcnRVnByky0lzoHHj4BZb4bts7jLfEqjai0O0sSjWdiZAggivCdICkwek
nO7ioyNuuSobDm59jDxXmDbV6MxmaR6t8bbFO4VoSlj1GOSjtaxOFHGkXGvRjrWLD/4N/fhCOt6g
nbcbZQHyPKf3wdryIsD/VaNTYiOBnYtHRSa2YSNYNurwaIqDoyTzwdxTxoAr09enIsABGqGU6slx
DCDkeb8+azB+QClaWVvyZTTj3DMXkvDY2kaO04GvuRRAjp14HfPIJbASs47o4mn1VBnI03rnk1YL
q9HiJCHNR8wWuvSUpFu8D4SJCSOoxZtQpe/oVyHwYLzAav6nVjl/5R8z4qdy6BlWgWjWgOZAkQzM
tZ2cedDM4Zcj20SpK43CNHRghYEHMbvc/aVGYQxYP4cuql2ezZmGLQEX7G/e0btN/9I89+dGvumF
DdEhMRKWKSv4EYSBJTz6VZsxl4oMHD2tyJphKT6TX/GqTqpxaE1Y9zHfhdQi0LT1A0OYcAdCEoCg
xAO4ZnUyR9Ps4icz0DooGDexCesagCoCOWPcRleSAAIeRss758LcTbHzndNkLg0ASOwwZzQuKn27
gysMSWhb9GxN3m+GQF8/x/4YJLAVneJGXZ/8RIxFRzFyBs541C3dXtKvIonu5lL58i1MaHrFy3yE
hFQud7M7gloZ+2R09opZtAqopxrLd1MZmXcekRbbDBeXSF8j4nBuhhmdxHg16IMRp2tzh8yCDqPO
7sfsFv1WxAgMLDOJ5vyZY30Oac2GMTx1UwSxvbjSir2yyhDgs5JzlQ0g/Rjams7WA/q++rvTLHNE
7BHCkvjl4bmIthlmU54DcovPVe6E3UKYMCmhVRoUarylzNRHC+8mRyNwWLwGC/93uX3alYYon/fP
0d/SxK4OoXTg2VffHcMIKgpc7B1GFEbNMc9Ei4+OAZNpQnUIq42diDbRYbPv1KNKc4n712g7EVfW
MZZ+0e8IA95AXVUq29KTkD5k2pL2wP6Ohf1TbT/K8VutA/NRuDPg0u9khU8Z2Zn627mLb79Z6TdI
QkSbXw2dxQC4sXu0FwGLkfM5lVvkTs1n8X9CPSk646EboB8TzlTP+dPQxHn4LVbantUB65AxSUGp
ks0GM+JElginm8efa4/ZlzhmgXZp3A0o1PYyeWx2Jm29CjoEtJo4c+LfYmJsJ+BFDYP1cMDxqTv5
4tGIV0Z8VWtHpbr3uJFzghr9DlYlnqc6od36tMH3++jQhXYk7vj7znql5q8YPcRUReXP/8PZRb+L
NjdARBX/bdFY0X04WUggiPcWw2v37D43GVkiqe9Dlla2qKMNZ34B4u1xl6TAZ0fIiw4qUqKUt10o
9elrnur0UWnbrzqrgRHIGf0RmjvwLbsCMo/sXDH0oDOo4j2kZ6ScwQ1RCI6tFo+rTJDaoGNKySNs
7wR5bcHV8A8jmG4hW7AAcHVijAguCu0PS8x09+H7hseHLIxoZjhp/kwNt/FPADeoEvyAwr5c+ms8
RF9yxRiVhbfJL37aafPQXlgiHb6oPBQtjGPvbU2aZ4ZnbJxK0DxAf/jN6nmwLd2L1qyN72gBVMyR
TsOZPecJq5EKGAti0rz1K59GL3kZamyjEOjuXVzqBWkRk2SQI1d4hgaAltsQoacoPb5LgVZJ7lq6
oTh2Yf+QO/8LIlHRwreMudEmo+foptT3wr1bJ0EHC6VWYNyviGegIIJJErCKXZuxhjI4pnRlhvsw
pKSNNBql/UvqXRjejSWtCu5aUTcBjvgOVyBrNwMfI1cDoUdBlgl2he6vmzXFkbFWoS4VdbU1FidA
0oKJRnBSOsRTDgmVyTo2V1wS2ACi7Vhe5j967Vg407tVYIdTeVYcpSkG1p165xCpugVXujAOHHgw
WNopZi+hofcMud0Y9PQ12PK6oZiEiLxBOw4eBi5/IYYg2qCc4LtptEcqruJ62oXkVYKeJg+Z1K9V
g+MmXmY/+SDtsikjuyotHP3wFxim/35Sxac8/DMastvosl2K/t0UX5nHx/rqyFSTWMl3bn4s21Mn
0B7L+nbqK07RveIfkx/hHv9VIYfmd2wePumiEPENk/6MlW/hD2/Nu3lG6MbPx5JMeuGvh+8Fv1Ia
LvhuHLf3gKc8//OZHtfWDl+DNamuWgrwi2T9zNOhl8C3yplkA5hoQDEvORft6vMs8iFSk5W9jf4+
BvEL+kj1He2zMBglBdlp2dj+4t5kdDFQHW+sjzHuxBdki+8f67X4jH9q4YKfn+VT21Z5T+SoYyK8
yDmBge2hQgH8gScxvvNFR0r+U4gHwbqoza/LqTTkY47xYAtz8I3ogG9G+dfcHcrT77liFB6SilHh
BMaCUS1I8K28s3qt1DMd7nYx+ASAPvalOP5WM7APc2Q4jwZZ+jjflzL+8EkrTiVH4D5dR0SlUZ9B
07jBj23bQBh1C0jOoqKubMpUC7KfvOpyYoWb9AiWBQgXjllpja1LBeqF5cmC35x6DxIR/hYYtByU
c78KWQVOZKNLos+SZkwQ7Rr7D/JyopCdAok0ZC2EqzbFfauNCuvE3qYKtIuN3tZcgQBlHt9odPA1
2q9vkDmzAPashJ+mXMPBmQNMsq2apdRMzBEONG9ft+d8g3hPdhqZnpXkJ0TspEuYib4EOHYQFuAP
5Vz2Ni10fFHue3WPkyiFmv+8SjN0gLVScqnj8mW+AkzUCFMkttARjPevz66BQsoF+9CzhbhMhAsI
W2GgVCNYbstyy/oEL9ONOLODSWTuffWaQ/t+1R9ma0rVz9WCuu4eRWOyNeM3MbQk9mHkfGYGKBr+
S/KNDrU7+/h2WJ2Kac3HNNIShD2KBUXwS4+xO2MLTQguitQfapdHKeYAmMAfZdstvpJDbALFuRRe
08lOEH2JB4KkAPRtVEVhG4mvYT32pK162QaYOq7EB2C/FHU+MlQwCWKav9CJrkjRwBbm/H44CEhA
nyJX7oQhD8UziUt0KdsJD2K6ZHSmzgqbF6sY7dntcmY4so/KadzM83olriIgIVU8BuZicMfwis90
be3y/1t3hSxC7150K9QpdMNKwQvpbDeL4ag/tvaH5AiSw1uqyqVQIfwJcnF0aAByFTDcto7k7/DP
5ksQwgjQhsSr1idHyz+XTL6zfDS13hIA+WcVaM8OQ25wIsx8loRLFnwGEpDIXWut2u7OARsI52DH
lFUDhaQvzB1Ekah2021iqq2MWZ68pXeckMZezAPjNwz2KlHftAH9FNc+WBoCJgUiZ255OlXJQlyg
i8iEq2jMaKJBOkDY3DR+evyDl/LVEbktnDuXAp41smaPjMHq+TFekLlqiJeSUfpNRv4UUTvRGuJT
0tZqtHHvifwwWKZ8al7mDZ4WOoSsLWm4yaw0Rtns091oUsPI/fOdOCq+gNZCdr3oDzIx4VQgkoxI
euAlu5jpFjqdNgNy0/oZHAJgwk4PNv2X2hi6P+LiiJ/bsmYGhLZRnkRQH0KAMFLnZ63/+2gsovoR
LxkpFTpjL1kW1cLgnaILrhlq6mLdQaeMqUvGxNe4b6E7mMaKHClvj2Dzu0Y9xWBocis6OTSBP76E
7iwatDPFrnnTFUUSBoTnlg55of4VLiFgTbH1HDji3rdbj8lI3CsISnKdiBrjrvR3ZV/A1WxhJsfd
NSTGylugUeL4qbxHnb0V+U7CFg+uO6p2LTlWAHnxb4UNk5tEv6CtjCEscRp9V7myNFmQ9OvA3R0L
jcoEoCQ0qeYyiEm1dVcuA0RV0OW3ZghU1ZXBAUj4JGBu21JE+DDtT4Vz/JZkCGoxriKhfhtvoFxK
S7V5eeBsQlZs1eeWyDDkCixQ/BLCxfZHyFlHV5W4iTeA3i2+dcRDtL3YQM6o3tuRryzp81afyd8H
+Y1le4GD5yug64ZgIsUZ9LpYcPn3cNbECOSSSS/NwKkF/YgUL0AB8LEDBqfuu/52SzM6N92RW2Io
LqaYsp0G5RJWHeSslvmfY9Sk8UY01gIfm/kbeKiuCblrpE3ZzvkqqJnlHvk9eprth2Rj4dhN2mzX
o1C3vr8I3C3Gk+isFwTwwmsS65L+Fj1v3UY2OCPTjNDmTaoe5PQnCIDt2YMpuZUXUT7zc9viQ1a5
7ON3SItQsvE/8MvXoNt0wdOpGqdMJ5r0rDUnb5Fj6D8f3EskG5S+XRGhAIMlLOFaMHKDxfQSoQO/
oLB4EUiNHAKUhsRnvHalsWbjck1SsKMpO1cmPGowmByIgcPRjgDrLRgLpJejYPYFsC+nHpIRbrTv
Hfe93O+7dk27BDnp7e0jzyw+GGa/j7qHKKWtjd6XFFdvspeLX6FyaGEAdrPNOwYO4Or0p/gu5Sls
bm+imGFTpUQKkgsynmOT+rf8RCQz4aObWyMvCqqdE+WiIK6Rq0dEXtNUGzL/2pxlZNR4o0vIjBe+
AtQsQwQ+g2tPwVV+NnZcSI0/igmUG6fNVBTAMaE4R4cvcwS7GQp90DN9DOyKT+WKb4PtqaSHBkyX
GF2ImRG26LEc2yHFrflexNuPnzq705ZWK3d0/hBQBd6ZxlZd2owddqVP4/CqVTuP8jy4/apfKgUN
bBH23HzNRFcUM+rnRvvo+cu5hWZQ2jU52+6b2z9xNHCJkeCTC4Uqa2Vgw1tEyWNgcXWIEKL0p4hp
+mDRqdtvB6pP+ugUXS/CIeJAYJk5+lkXWQwIVoj+lEvDW0YUQApchNNiVscT3GtL01hL0izOVlW1
4GeGj9Sq9/4PAidtER/Sxva+zmeLyEnNHLFd9fUxAWyCgfns4oBq6YURTHzlr7eBpUkgNVy0+pOK
sg1GAowcKV9zRvUONTEf2QmUhUe41LsZyJR4YkSLNnEEbYlARevBxokWkMtDHR4qYSeiPhIhNerP
T9xfLZu2Z2zGglOhV5FXPAcCX9hd98IjRjDWBGvTQOxBjDK+mXsI3SM5FalV8qLVpqJyihi/zq3n
KCQUUTbu9j8J+mY0FQSAlIQ6TZTI1l6qOHOVxdBSi6ZCpyJsiHuipucLjb6KHGC3HiC1v5Jm8tE3
xELlojvKPdoe8k0g3/riqLinCFsjCiFjxeDVVOTmkTjn6IFj+psU5oGZksuQDtEefc8stgZ9VkGX
AB83sXwz6Mk2cyIBEdi0gb9lHK+Jhxoex+4lWPggR42CeWLcklrdoFcZt0uKnv4GUlT+M9O1UP8U
ry8qRetYGLN6YZD5Lb3lk+kvPwl3u6B8iI6dBSoU1RV5ozh/eWvh7zPvinm1KvJ1Xz9DZJ83oZsG
1lPVDqq7iKtz/qYdCezHmjNzyRyZtKmP4kewQ7er7NMVv5rlF6bECocj6SH7hmFZn5Qjh586mPJM
/c7NZhlXB4jQFRxam15UWCFiNcqVxNaDUkgbGZ8lPhcGbuY6TO5jrvFLIR0kxSn3HmUUOR+Z+ZKy
XS45gIO6aOtkrvGbQChRm+TB2iX8aUhx4fHiAj8SbYweTG/hq5S7aKCqd6tpUexbb58L4iB5wrJS
0RxlLFvA4oD4grYfUySSRqtSv9XZDl0vrV7oODHSmRmWIuhuy2lLHm8DFIUFncTnktbQUbGiGY1I
B3+s0T7UIBrC3xZSaULmDAkYjKnnMH3r7iIhpcVubrWy17ciWH89iapxKc11m8lMkxaq5ST9lhvb
924miSQGiv1FZa1d78G4n57a+txk64a57PNmD+wEDsydSHWrdM6WPryzYHtoF6rsJL6EbmxFs0Je
aQsXSfvnp7Ce32ow1SKxJhKhHQXFjEE/LB8pcTLFIVBX5PaW4jw8DK1ANNOL1yQ5arotINIVt1VE
fN3d9Db8T9bXhnD7Md+E0B6gu1xrTYRPxt28q4JVBQ+L9RgfROFukTrF/TzwHCNxyodJJyyRisy7
iMHzYwhhwqP82QgR2+CAcvExUrIiENSkE8e7TlSbFW4aI4E/K+QampvOJq2KrqaRMlVEhzm1VJyC
XZ61uGBiPKS+HXvTeJ2Pm22fOkT7Q7PQPDlGUFcwmEAtJuHVwhksEI0yMat1QVopP41B8oY/DcH8
IGVFGiM7VbaXCJqZoe9HHoGkI5nFNCyiT7EZZdGmxlDzqfOhCK8FxeKAHz57o9iQVF5ro0U3AW6Q
rwET+i/aDKyvOXov1lAzZJ+YpfO4fYQ8fn7/o1EB2F5bZe8S5V5FlCMdNAYCcK95Xa661xD9EM2R
jibwPQh9KnH73Zv3r9bhpF5mELwtWjdSHhA1boTiWZWLGv1pPpWzU6cehIbQKWL2vmtT/0xg6w0c
92jHPO+h1jyKnUeAXOXIgIlS26NDHa94o4OT2dlpMS+UN8lLAkv7F8kqni+CqSpxF0PvfUlV+SBI
Ckj5a2JWd/PppQS2n6rKCVHTtyKRrLvvcEhDRA/liqBDIhFlB/oCuc0yhCveQ8ku9eXDMwKul586
7fCNVg36sMzFtnhCLqZQWcG0w5tjPePvJi1vhTzR2Rm+FdV07Znn1TTAzxm+7f7S6hhiqARbWNlf
wdSgvGN0Jw0ySI+1rGQMsNJlxlUjPSKK425I5gxzHG6UN+goWlZgAf7BlshmIb78QfQ76GPcdum+
hL1rwUuikRAGtc+g/CX7gnkefGEodRusvrx2kFDJRUUExLcH2GeN2gsp7J+dEc0HMrEAAZmg/wUj
Bfi6ZgfzijKZWzy4s19yGiy8HZISXjSWPn5jfajm1h8OEmQXvEP8Tb6n9uLtCrKv8HknlEBDzPY/
bnwG6EBXUCHukbvPLDDwX45LAXnGDCpC+b5lxMbKlyKyw4d84sB99l8eGhQrKMgUls0FqK/JdKUo
+88uo1d9cueK4PnTA/7KEbNtuiI9O7nouMbQlVCVOa0MBFU7plCGk4zVmJ8itbn8eZRzOqGykN6I
pIPaslEx45NcKMQwfqxz1g8rWUP9XGMNKt8WQzQmgQiN+yqqHIvOaPId++8r3KC5xjXw4esM0hTj
KThttqlWdcNdw5bKb1QGxe2lI54USMTL5+GFD1BYl9bGSP5csCaqBEJ5jwLo6x90Ek2uUs7tamMi
Np6cLWhkUFTzULCcNJUw4V0RQNDbqRyeXzJASJXv3XyuoPskVgxdkOGg8611unX/euI/1kyW1ujK
H8d4CuUXrkqfspJ1D9cTbnS6juXLZ+4xQW5XK3gMz7kKeUydBPQtiutx8Dsy+jUI5I2zl+epnJr8
uIDrZsPjSBIIZ4m5zZnQv+YsU/aysI43ARHOvG5MD1QfyvwlI2xy8qR+MFYPLHlG2hcPYXpCQS7j
KXfIP3jwdvMNZg9ORHAxY/ZFS/0KcU7yr9IfgB7vDiEm9FupfEpj5DnlZfijE9oR1WwvnEfcRd9J
ZUcnBMtWgUj01goMBHZLrZlKOKm7COal5CTcm5j2ZXJ64KCn8cPj41Mr5oI1gmmEBqoI6hzP+Md8
fTVcLPyUOSPjK6Fyyp3riAd/OkUmLauHUlxraCGQF6kW6Tm7FonRSP6ePMuZeic6cky41x9JWWdT
5mBK0CZC0CKx57kd4JVMmAUCum9sk8I+6K45Bwbnzds/dJ2NUoudOTLR1Yw4bS0DoE+5MArD5NUO
kwKNcVTBDIFwBLPtqGJhSfnpwef0glQUmg34FL3srhCkkfFN1vERwqrrlmj7fSZodmpUs8oiilaS
sGF23LBy/n5OFo+t3xicTyimJL61jAGIw0hzVP/MZFV5Dj6AUD0NqRXZ2yz2NGHXTut18yxdhhzU
7TRBVDDgGZwWbnPtSChqslPULgcZNy92SegXiYnu2hd2DUrmlHjq9K4yvwTar3tMaG2cYzniUfim
W5F/gZrs+sIgmDl4qfC34lWs2xk+dT4lRm73IGMY5TLKp/Efmgj8J9yYdbPvhXg68+AaEkpV+HEt
SLJAUJ+1JKKv0qdCBLsMTrF2p0INyHTsOm5NcGGWnlCdpMIE3hX3Jtpuk6ENHkJfkwGBv5tbnX+B
2iAzmOGdMlAhjSvOv6ck3poltmTLW2BuSYQ52ZaacBhqcY+Wypg9Iajn89nP+It4RCsUvC0TWnA6
9YbtxQDdnfCd+sbO6Ab3Sdq9RcuuSLKstkBejDDZEmdI7DQjGqul3RBmMIJcxKwaQvfU3T4x8YBj
1om3qThZEvySIFX/DjnJvLbirwAsBo9qzmSLdkZzWSLKEwQyA964PAU2ILs1JjSEDA4hPGTiVCz/
Aq5TjFjYiIgqEuyv6Uj7BIh9kqFQXw2P1uF753j/mI5KazTSFn3iU0ptqzgNBrU4oRkk2qjAs/Sz
dVPFuuKEKnx0b8M7nwroVWgF6/km3cVHf/bSIuN3sLn10kSbAwzAz7D91lPLqheIa7FxfBA2lURI
crsFhw+vaZ/uAnNeyntJWjDnue6c6ppwkn/BJmgeupK7ScFMTAk67z1So5GqC/i8mMNGX+0wVVj4
xLaaye1R+75QHumlozhgFU5ACFp3TAntCUNkPdovm4f1rvD1cXuR0EP2Y7CT8USI5tMk6QZuZDCU
bYcDUtz1TBhK/VA7A8XDnPEtRgffp+S8rr/CYjBOf4xDoFNkMwyqHUwsNotO3IjFTEhxHyy4QWp5
+MP0QYCcuta4KZ1VyxVUJ0vMwhqQgHiqSgcM0sxOKO5V5S9LnH7/bZYJsxb2PRdFItcMJsx4puco
+rRpASzaTbS3ku2G2R4c15xISGyBIrmrTRH3w0/u+BjBw89S8OYygaO2lB6jknTScLyZdtWiQPnN
OU+aXTHJLi2ZBr3VTHzaU+lZw6fD2Rkg88S3U9gtytXiZgIzsVv65abXT9+beqRXHSUw4Exz4jLP
KkQeQ6XvFpeOlk2jZTYPKPiZsM/5cIsYDkb8snDIud92Rr4yAYmYa3QfpGzd2My8Oqwh6fck3jkf
Ph8BCV3enn2TV2sHqMvo8MECugFqwHaHFovlyJbrZSzfi0mT3ziv/ctU+2HBR7nNWgWwOcqwghEn
gK1J+x08TYCos+winU3K3FYNhiMbJU+/KY7NEmeb6tvWCQioWvS/gvaiXCsAeBZmE2lHaQRCF83a
RhgKOJyXLesbvQeMfSxRRCPa8jzBfLxCCvzZky2Hqde96vQVU1YyhMnfkRytVSfkRluX9QyIhvYS
jwxJQqfY8yeM2SnLyg1TikV0EkEZ+lNfcoCKjaPO4IvKPXJz0dH2gjPQ5yzwxj2gd/f1SDYgGigp
ygBN8qjklmsm2RBBYhR3CYitGlsnj/i7FKs5AAEJijZJeondLbElVtS86g41jD5ALlKZP+E3e2EK
EHEXUOewnlPcM6pXcXIXhZ1PJMaU3JKzgPB7KS9xlKqYjrccJCXg79AqhRBmjO8ibSdDg8rkA7+o
jVtxWTeDVRv2X/hz64sWOqm+FkWuK5Kjjgp5fhrdQ+lKEWYVABJmvQb/WkcNYXH0gIFMaOgvo6AM
z1ZZ0p/cXkpIOynp7JoawBbmt8c7J3MUJjjj/TxcuN7T65cpIiTvTpSUZSwFMJvGekp03OCT0+3i
1K14rEhI6Vbs6gKvWQZYhVEJKBPxisJ9yhgZo8u5GB8U7NpJxqNTchx2dIE01kz3llq5EkRH/wVS
oRd2m4O2LjR5HVNU3duCg+AZybDvj3OckquWGEEQWbL0OJeKSTcpPIQyY7YF0wLIhv1h0+MDZJVL
/1CHl+C1zOOb+PlH0GO9QzJXojUYB3PWWFn9pYTGB79N5nNWgs/KffkfVGDElk8wr4v6tCIETCv5
CPC32hwHveJUnPPQsC0xUCmHaEklODlJ0ry/5BuPXUznXKhklufsL6Sw3G/DeR5BQErr/OIGPwLL
9+4THCKmYa89xsUBFxKoBNZVbe91GyHd0coTwVzbODb4a+EaOfRp49TdA0nDv3mQtjq2x+HoIkWl
WwfCsxdIRh4U4fShVsjvcv8kxg3svO2XF0Xdk/kWM32odgX7ZODliekRLJuDj8O8xzKPAYeopBw0
RSFTybS22JRS2C4mpyziKMGvzK8Sq8KIzTtSWExaX7uRf912F0F1jeKrdsDdyx8QHrfFH9mJlr1F
9bAQxzUy5BFNPuzJIUp/gCvYa6z/6o+ICCQTRwS+hOUGV14+0LzLklYnCNIhne3qur8cmhJQgM8Z
y+JccIxyunPof7HlICD/kixcqK9Pv0uDs/8MBx/Hkvsx64niIoh+0iXQE2eBay+FUdfGyFqNDcVe
gkoA96hkRa65taDeZppOTjTLNOyeW8JGwiEl3UsNlyUiQ9IFkSxITL9b0UTlaR18AkhwMhXN6YPu
nI/T4JPObVlBzTF0HoAF63ORHzM/eMW7BcIjr/GGGDMNzigqFsyp33IWs02rXMkskeyrcrNBNBCQ
2X2Soo3VkNU5B8mXmrXXMXEl83ZIPCFr2vNwRfAl/fcgHbY4SnWsi/q2M9Z+/Ft7Vz/hs/w+CmPt
8lZkh1JvMA2t+CM1UjKjJWbxNDqj0nCTWyq+kOdJ5jRln2GIpuJbINBAfkokutLh0V3M4qqgASXL
VzX3LSnjvbxMUROQ8gTBhZAnbkHx4KX9Wh016sxl1PuSDeCyiScEMQlszl5oq1+nqgGA4ptrnhTy
ZpVyC/HaMcHzezWkBh2uCHB65SFSG8A8EUA000ejS8+wvQ8UAuIeT3rF3cmHo++/j96bi1SYwcGT
p0KKiIUmx+/vJh5TtTi17T2jPqPCCX0UJFvlz22Aa/lZybiDU2gHL5tlRI5JHWlMhI2pZ4W/QQeg
q6DpbpGCd9rDJ2WROFHkRPw33cOcI980lMSNuBKzuYhsC7EVR0CinZjv2QUBCQQF3oBBXXqZ5bws
f2Nr2VCnbP4FMvNjy/W6gwQY0kN//AwVjt0dfWnbuLywxhRkx02pndi3f+gnrc6JjWEVXAQdUgdz
1wVToAdxBZQCeAHwGfdr1PVMtRfvBYEpOHgLAeHJWT8FvsME5BeH5A0LBPOgrkSbw0MvFiSrgWkR
z2oL9JMlpNqaVcm4TxFoDG+eunMVIKv7gMfezKHv9M94qI0w8xWHADZ0QKE4b4B92HLJjm73CQHP
33NPQIB3dblzOhjKmK4Aj1hYFpai+CK85+L4a+CjA/ESw9WccHGR7eYeXS7SlXrrs6cCApfekyke
CgUjvL5mxZz5mBE4i9GgmcS90bONimvsytHgGy8HxK/aIR2VvhMXmg3XgyQ7mnuMPIaCuUgIMzqR
GW5vUJ9TlI0SC8FHvfA/wyZvTEJpTUCC+T1FqFXah3gDWM8RFxoYVPFuzei51pIJuJPonRvtYpne
wldDp32k5Mmr0MfmhId40l9qnemRwCWmPtJcGm59y+EadpFb15/5l9jkd7qrTmUq2bgHkMsRUvdu
02dG5Ok08oh0pRmdQW6c3vXoYeiE0vvLZTwdDnkk6lWgLlVkDTIHkcjbPhcmCOjF39hdhRiBlXyn
KkSdyeYkIpSvOAV1SzkBTRBgoTESrhxxWPclNegE/jjiZwgo8gFORD2ShmfPJDdh0veQEgPyWzQ3
/rP0bn7zwEnt5jNDvUnEHzacEKU/dcytzK9X/vlr4VeZ+z5p2WyVyF7bJ0a4Op3V9W+Chhx/RhLv
C86PWwPHPpJuJAzsNJRpE9umMGdbhaDRE4WFRhqiKVATKv06QMKlXL4KaUoTlzrq8FlV8yS3PWVV
uhv3ZWAkrm78dMmDAYZVnCiYIpBtyrGGiMyzsPu4eGfagxijcp1rGjpdql+57pKNR75HQ8RWsU+V
HT+A2MbKs5OY1ftz/tl8dn22kZtbnxxBzFzkN7yQoXKCFh7jvAZIE1lZWtxs1ndXVLfgY3vxj5Ki
oGf8IBWQfwP4s5Udy7oJwlGsyXQgawE1zi7gpZVwjwJhhjqWGULxCDEH5sJzZXQ/xNoAqw+ZAa0K
RTXLousH5TLHCxo2/GXdtiEDJv0tIdlygo2+9BCso4Lwridx/fLNcICKPjXRd9ipvU3trz/+tJHf
LgQPMyrbiTo6Ynlxm41YTnG3NyuCG2Al8zNlaRZyRXLv0VsAx/DOURlEdK94gUN1tUtJ1uy7EY89
rlVcnleR2Ds0TzMXYbc3JL4KDUdLfh26z4+XyO5moXbsuwxEkRNyqaAG5pyR0cFphGzRN1eQojvE
U3afNR5zE68GnhbauvV98FnwbpM/8xHBLh6BTEz0DFwSKmIXWhAOpy8QtbBN2RKJTWJvtG7kkeNs
isdIUiGHaUjL58KxlFequXGJBeTF2LoX4mxGEgugK+1NtHMoRkD6WGaY5P/j6DyWG0eCIPpFiCA8
cCVhSNB7UheERpRgCU+4r9+HvU1M7GooEN1dXZX5knU8Qm33GG3PpEuVP2MJhTuouPms4ltm2Jh5
4Kg/v+Lwyr+CCfQxJaQkxlpUbmN1RK5VsgygCRGFAu2tEfYGPoFch58iHbJwl+J1SimnjZIMxY7Y
FVTuU7scLn9nosDR0Rxymf7cBjztmNJbkLncDLJ6NeJIolY0kUBzXZIxddS897R8KI0TEF6kjp1M
47f0cV3gKNrTf06wHzD+2OPswlyoS3tz15AEDjSVzj6RLKVXgiH6ktt1iMeKvlFl6aZrKkhfDxHh
MCU0nIfIVK+agmZnLlYdXkXDQaEq+C9iBIdobzT8en1vp94HidW9/qxwYxkHEQR6cuWyCrm84c+D
MIeUdIL/gr8fD7kToqfHe0kHSrymZuhINftTsKwm0U67jX8F7Ly4y8mFayEFMus1iLQgSIjqfvey
tBMWuYAsdMCpuErabVmjNOkZWwEgNDa36fxu1jWqS6JmUVJHYkDazj5xOs6kAPpWsRSAZ0GDZbev
5rd7/vSR7SW71qWp2QX/gDKgveZF0NbBJYYRQZG6vbftd75iPQUIhLStTrFWIPSMd378PAdgpglq
YQxtpj/lnutCqD2rYA9QmUpw+O2RI7s+HLdOtmLCT8FGgVeZ2rDUFJ165Tjq+TqM2W7qJ0N5oLG3
fhteKD8QvY6d7f9rx6efkjrgmFQrchTYiuYSd1DjbJ5XxprLUKNeUMT+zVDs8J6Yc8gF8ezLp5VP
azcrf5FVNkdaKHc9XFWxuAj6HdBIIT8LpCSMt282gw1dqIFEIIZxtWMesZCK5QJsVrgkFtCLNUvB
+/9KuMMlz1lkfcolde3/c4Xpf6jNpWis9e+yXftrnREoXprUe9fLCo6M9VOuotqmAMed0uUOTn3+
EPFNyovwm05/RwopyVLcKmd3DvDhwj8A5sVE/qPxEHkY6Cmr30FCM8Z0gk5kfAxHCJxEye9kc8G0
GcRTLTxz0t2ucu/O8Hhny6l7KdA2xglmZ3Ti7rP3ET/CcB8Q/NV3v2RmBatuYsz/Y9wo3SW+5fhV
fuBsLNm66D8GUm/PJtLvuvT/ZelSHuyCMUNnQWcnA0eHLpR9UXp8vALqLoV1QTJjia2/PAd85wXX
9Db7yczNh4ZgqTfMPf8pI0A3/M9O324hDw/rbvzxxX95/6qo9QVpoWS625kXg0QFZWLTS/9igUYT
/5jl1zj5cx5YsyBc6P+Jn955OZEiPn7VgnkoMDjXb9ZlsZLp7PuG90alVMimHc3Qn62lEFBORi+h
DrgKcHia8r/KKzptE8jCpjkW0M8rIBgjYuqVCB/R0G4dYOmEDlWCJEsVlw1N3NqY5igmIxNlnoGA
MnmNp2rRnPweKrpUyHn6y2+7Cbv28Sko5+/4JGgPpnLdZpLpkGVvZbSBaZcumZGoS+TcKby29vPD
c56PVIIfYwlzN3ipAPRL8VCUN63YQqLBmMQtiGuzVb+dmZOr/4Zqqc625CkXVGFsSjj1VwjYAre3
KdmZqKIsrB1aVmBThOzMNBZlb65/mWSAsU10EsHOO3xdPB/e7H15qCQaqGv0EjhI3ndx8S2xGkTh
LLZf8bp80U5GDzSSfQHAzy9JcNi2FUckwTuYyhKY4XFK+Ff5x2Igmq25MSv7sDJhWk/W36Fe11xS
hh4/PcIzlPjMH/3i0fbfBMoKhDssQ/ixc+jAgz8tr/5mQJs4AetJw22mI9NUMZy9NO3XV24G8elc
P6YGRBHQlqGP41Nv5Cxlf6rjAn54zISmK58NKZsRw0Vuv+TpICulp9CilVH0PXeHGpFyX/4m/ipe
e6Xuyp+vWUU889TjphzgaCqGlclLk3/OTOV05ch/NHIS+pB+SX/nq9D+oqrmYoX4kmtKwg+sGTin
iD4D5sAHjebhqD4hDzEdV03f+fAXLadkqz5LFI6aE+ZIzgiwQUhOemEC6S+/fNDOGf5VNdRF8Epa
QE8JeiPGIyCr/6oZVD1PGEEkT5wSGqeVglde+6PGhZka8ZzTDI4NMHYsegLCQB5h8z29vHWcusVp
rNmHV8WJ3n99G3qCLbm0s59F4eFNj6SVcQPTVPFQ+APJzkurEfce8i0yOMHF638fqCYQyD586TOA
TtP7hvIAHDNLwgBWlO2y02L6QdHC89eCek5Tq2QMIfRs4bw2B1naRkRRqUvq/zf7q/lbGAdeSQlQ
wVuoUNK4erhMPS5bqnrhPtBxJnLocQYpa1Qh587wGmWtze4dRk9SmgIK6uxuyl7zvoWFSDiTMKen
g7OTkXsZnxrMgqjmmyVNAbVfRSrheru43fj8Muik33vBeNDIa+Lf7nOXpJOYNDReDiKvt4HGEo+Y
ZpXIbzejzyJtlmDBkGcWiN1SseX33MYUrVQwhryJMyv5yTVyQXmtl1y+MTiZdPzRZ1sJ0FyfRjry
PtqKfkqWSXSaUU/TesXWhzbyX+VPpew6b90kYD6rbnjHZu28pnSSPq7BSzQNCAP0Yi3jZHrz8sYI
aS0ogacDe1JPKq951gXMkMBmxpkT+7vgoNOOLkUKgG+GvlK/JjECB7Ai/w3lpey4B+nMJ8TCjop2
oRHg8dFw8aMG4mwe7uIMQpCfA0GNkKH8eSAGtCRe0FGgqcPgOu/XM4QxKNsS9acn2qVEQ80tQzTP
LT0580MB9CFAIqSfKqEq/Kqlm4YGvujY3D1GNdP0Vy9+Imag6vtXqb2Whzv6d4MTkW7WgIlThM80
yK8MLhEINOXUAgbzQUYDCKG7HOv5uqn+SW/mnLyh4c+oX2KR7Lhbg26/MGjnOgaNKqcmwil3pAII
EZ08iek9Zmg3ilFRE+ZdnlN/XeG1o/VIhBlJNuNKpyP5lK7Bb9Miu6jXhUoyYcdXriDcweyGIE2S
viKGDKx+YUYD3h7DTc4hThKG6DuRcZci8niO2OTKEnkxLlpmRxjDrOj9rWY/8lbWnXYZOtFxHH7N
4RUSvUtAw3ewGn74ShFqBb9Ru8dPJJywAARX4b1Ehjbj4XywfROYzMbC00DDv2kxlYadVev9buQB
iPpZqfYf/7XqiZdBHb4UC0wm9vBCLNMUzC5q1RryYwSU7EPd3N1kKE104YOAETmoJ006v5N/3Ru8
Fz5hOwUn1W8afFZznTkMwJ6WzAgsBtVZJwN5bQgnmaMXN2j+neRkZhF9yNKQ6Aej3Gnm7+AiZluU
urJxJMKO/F/iIAcIlaRFQovzFMkhk5DCmBdIrdDt7RSuUax1iekSU0w+G2LLr+R3Cum9C+1u1tPp
ZVk9mJ0Orqos+9jBuW32HPPDbTZ4hIVyr2LKGMEYoo0TELwCwMqehdxIS68GA4ZxoWUAeqNtphe2
nzPsn7O3Z/J3gW9I4ynUyKfM4Gl2N4BPgu1bigpHDaHl5G9WBgY6xj2iS0Jz3Ywu4XgyNS/k4uc/
B/RcgAN6RwN2NdA3ngLdQIuR96DBqtXgo3XnxDylyhcjGdqnPRsLRS6TkfInWkHS84ujQQc2RLs4
AdssUfM0yDnMZHf0XZj4vNXToPK43Dujsll3VvJLJ74i3ab7j5PdF9ld2G5y642SJw02RHcOcxr7
vfNGYw/qA03Z7DqI+HIsvaVJ65UrVHCi56IA/koET54tDzlJOH8juB4EJDRuPKE8HJCDyQtUGOa5
7M8Z8So6dieWtchtjcXC/AJRBloea4Y7AlnTJgkhoY3BcUhqd1ZQNIYHM6DyXkQc2fmbLjh2m5pj
UL/kNW6g9uVvOvbxRbQd/X6hQd16Ty5jCjROfAkND3kHNWFXE//tX6Vx26P0wi8Qt5/FSN6NE/Jl
X0vLCGw/i3Eh5U6Y/bWw3TqEPrpKkVARFD2u3gUyFbhH1Pp2QVWmoRMRM+QUf3J+i28R0JRQI4Vh
MdF4eMYZKmIkWdxHK2JikNs0qZ2yZw3c28QL6zHYGJU94uDPL74gzxOBJPAKwwj1b89lRJyx7fqE
luHw6nWHZ5HiwC17OPbZQWDXzSJaQpRDVQS9rWKIFY2rAO2zBn5H5YKEr6pvIQrS+ojLhKA0WiAo
qOV7VD762XNy0iBGkw9yDi3sS00zCCdUbz3StnEOI4uEFjopsXGplkWzwxNmJlvjU8P/3L/11Bvk
e0N11Pjr4BrFh0+3OAkRMrvu2EpX+lfRleE/+poo/lFBVoftX21AE8NO6Fv0NUra9gRWKhFNeZTt
I/0fdWsSNwgwKCEmkr+m64JHwxA3XJFL6dxMAe/RAVRMf09crtURY2E31kjMc0W5cEKmJA2jlXqd
yt/8w+mdRUOX8v1QJiMk9ax25dPlxo215vvcqGvG8NTww6FTOXm51IUdqidmbVc5f0AVMKv7QDMn
/04xqAKmkJ0hsWqa9726baRlKFgJYSrz5JdEyVa7xOEWNOl6YNCOPKE/ou2+14c0BARFhACB19b4
W+/V745a45besDdj0bSGR6iuiQ/L2X5Zimg7k3mLPmVrjtv35sl1eh6fmNrQyYZC59hI3mu+TMrS
xUc/GmzgxCr0JKpfPwzlTRHwnPMJYzuSMk/BlIIueXI23iUU6P74Mg0afS27g+58uodpUvJWIZkB
8oKaGYmg+LZzLG90oAXiHDeoJ/qbXKyJclD2vIPEmzUed0v0JemJgXg7ruLmNCRfiIEK38acTYr3
jk0OV9pDkheCblFScGM8d2cu58MZwiQhp5S36lbrvLhy5W1zyz8cAlOGBctxsGMCCab1ZaOmKMkq
XYhHdg7OOJQYcI04cWGREUIJSGvTsCPwYbfIdzUuRSrGooeP8Nbu/pFVQ0SSCYWH9vaIgpsdwEYk
IX/NeEhI3iKntHomhii6QsnDbGXswyWTmsXU31pKyl8wycFLfjegWuIdfbUIfo9cdguaWgQYfvX+
HJvJS8T0kd366ZvOiLDxsoCfeUOBaIzMNeFB2Iq/pM+EbKEovdkTRUtvE6/L9jUu/NKKv7naxdNY
tvdMxQkEhuZcjHZEGNBuBiSjL5nl473RRa+uvZz0oHTJiCQ/a9jCuSVsRVv2ymmD33EEhlSYkwY+
4uvb8PBVijGEDoQmDY6NsJ6usoBLweE/gW5pM5FGCVL1NjEpYbo2Y1u8DdWW4Q1RILxGwmK8ImUt
Z2fh7bIku4nhO9Z7PBCgupV12G1CLs5kYc7m+Z4Nzytir2I2yfZpBB8kFSI9UWastIaWlYDFwGLo
yj13PyxRG6BO0NSV0K98/5hGXlidGF0QVSAxBYnoObnFToSR3hOXm+hIBtPlIc65RSxkRhSIOsQc
yI8D7bl63wp5G4urgtzGt421HwrZHqMVbi6CqJTHrH4wXo5UsGDQHdl/Ubt2LwKxFJwIyzJbgj/J
3GKLFzL8StmXwHzjfZGcZDaRSeuYnKt5fTbjl38P6MZF8INjWkEiGP2MOqnSwSHD0gp8cqCnfrO4
K2lpPNXZ1yhug8NIXYp24XRA7jrbVEiWWC4rlcuCT9EOipVmY0JeJTYxeD7IS8kggpRYXdLdk8OW
HguKxTBZiv6hfkAllHhxzb0eDadaJYjmR9Yt85g/uidzEYlIWmpBGEQ/yGRyGnS1G/7V76f4rkj7
IJp1XmKx+sZIgNHg/yulwndURicGYpBh0aDHf+KXKu0nn223iIV1zjh4B9bFQRqYPMdtgwmF3ZnQ
P27xTNUnvqEVMARI3OSHzpQGZY+iUzm/uQWeqam5sMsjEwwE545o1wk0azdvF7TdLuYWTiRZATJC
boawTq0tfSK0eOP9g0RP46Ov6PiE8Jxn6/pJkdRkL3AIx9Zudsa/Mr0slCX8DW4/MIkXZQo8ExmO
Vj9IfpY22ZHuZ3WsX1OzoiNYGy/TgXVnHkVCek7+o5eOCIIhItOu5BrKiqi2JKefyUNifNNCeqJ5
hBAabLV+kb5uUb3hYKUP1iDvwAVDxZ/spoYZ3nx9O1SuZMDDpdmbUspKW8hWZOv00tqHHSGWqpMy
si2Gkp8ZzHF7l/1fRzj7e8JoOhgJCT5zWzRfCsufu7VKp1Zze84GXNiJ/en54jq748yht+sXXlR6
LYjFlIEvIzACsotTomLmXQEY/mh7Y0CSwN2Jwa2RmcydiU8gkuw3ZOhEw4Bj8XNnmWoZx6QrI9LJ
/ePHyBfZexe895V6nME0UK85OXrbbh8cYsnjqTLpw8JV0gLT/zBXRj1HGNRThxdVP6rMpNCQSu44
RcFdJmGd09Gqj4Ho3ZQashSmXworeOoMa6fZ3pubsbYbEPgi7X5/5TQIUs3RmAyV0bcuHYHFprvB
/0bWEk1KVnOFNAezC518zDbKr6w/VMmbGSulPPIe87siyBj2Jvmo8/SfhFiwuk+9GMNu8Ii9MlJ1
bGk/+9F+qpv5F1YLus6ARPgAKmnB6kpFBUS/gxyHGD70sAKeFEde9NOtOGsQ65jMuov6m4YXfjoz
8goveFW39q9HFsPXg33gp0No/k3JyGW8/uIHfQjzDKx4TT18YMxFb/ckkRHOUFi2seMpmHebJf33
9o0DntwgKIFePeL7IKUEE2nSLCcB7Z5qgFE2an1yVfw186jiVqs2XVdie3C5/6vRMyLF1tfslDoz
TV++xRqQuGrb5n/NLftG+FblvxU3cXWABZ1jY8L64yBdh8veuQwf8l8MZiUwn3mzxv+FPoJ+IZ+3
dia51EM/ih4V8vuFCA6kE6lJ3Oy5p0vRl34E/kLM8mfZwcsJHEK7ajjBdIrY87IE15G5ImYx7vXF
VD1jpjFd/5FgpORNpwfVCzaOYGbQ1MvtsEDYhSxhVeNCcg3zWwNIQUuDZC0sZvk3ihWG0bppj9Qd
OdffuTyVCsTTyIgyXsqTGtJHUF16n37+K//j9xkO2R+2A8p/UMYflHCb9pcor/ocPbRm6h62zMkY
h/0VxctgheOIvM4KckBc6aV+ST+Rec3hSEwSndBKrrxXsOVyjy28P97TeXHiuKXi4swY8fyfy6cw
gmFaquRDEprQQWadXo9kg+xUO4e3mCAPEgdtDMu1XerXZMOw09bW2VfKE1vBFNUJbXDJfMHww9WB
ASx0y7Db96VjgrsYvglvUMk0TGWQe9ht0ShSMxeL6v2TVB7OZByJoO+XxqddNCZ9yivxWQT28uBD
S/c6LDzlospdIgXRs0Wv6JIJdvun1A8EpN0DJK569PfpCVXmSj7wra5JbjqgzaLNJCZYam1cBpH/
zXHCN9N4EXYayDX/E4pJEs6vRkfKpPf+hTLcrnmrT9IeWZBCD3dc0pVXaWP29OUnIL+MGu4bJcLn
gi8O9yoxkmJHxV/ReHpwYuM4gBKfgHbV/oXjirSGhm/6vSqWwwuEj34sN6jRUYSsZivjUoBSezWe
cQ6/2X7G7tp81xcazeONgT/zI7aXNTaITrTodnA5nFi9BDdw1cf8W7kZvvoPnbKF/yrhGnJ7/6KJ
pf8BJMHZBTJ5218zW/f4Sxk95nAW/94XjHgTl95FvsbImrNe+Po86LKlVOsaVxAIepGVK4ckZoBI
NhSmUqtdNnfC273MP6r/5H8xpSgaXZNRLf2gg58ZrnzKdfsnnT9Nt7VZeWypXvu29G3GUGidklVA
dR2hzDz1R+nQxa62+cGDyPYI736hPZVVtKItjOfFFpetykECKbLB3MYQQrS1l7DISNJbcCs6JsRz
gDrAOmK9/RP4S8a+KL07OvnOHWvBjOxwm3feKn4FV95xadFtZU9euceWKK3JAP3FAe/RCeUp22/0
J8qaQ3W0SJx4WzbxBUyOmOT1dm1Vd3MLkJR6Eagk/qQ16/Cz553Z1D+qnbfLbM5vR4L9CukhZAYx
X9scSGhgPa5EDwbR6KlUFg7dF7fothBniCSwqLU3w9vp9sjhIKO4k66LD1Tht73RytsOd71D1T/8
K44UvTvYFcyTU/0g91To8/Gm/2EG4sJQIG+glP7VgLB+lai+C/RRO8aY9bCmq/y5IHDDgP+TSluV
hhWv9nd2GnVAstc8WEOvoq8dp6tqZqPY6cmM7GtEnQ+xP44SBiAy2/xjwVUsHrZaCNXedyrgaxsF
MxQySr2+qYzwZntJ+KYFpP8UkFh6hgW5eorNc64D/xgogKoTrTvq+UzGblB+DRO6hRt/Y50mQ4Qd
77GU91TxP7AmWX46JVLP1WTyvk3hCEfWjR8SyuyMbrJCAA0WdoEVESSXO9qEC0jOG+d2jch3JXhY
fcAzEd0jr1RaoRAouAVaoUQXbhmk3knGjrQUoHLMl8sQK0+3LKIldzn2QE4uJmnbxKPtRwuJjkPF
dsE1APzFNAQLlzRikSCDgDnN1mWDw8ltwE6/sQdwLdwQiA4ZgJwDMrqQQikr8mybwYUnIqs7Sq4+
nLRtEBusFMUrSYCIs0lFBlZv6P/azDaP5szlnq9peGzoiGIDX/pP2l4Sj0suXYEmRj7Vuay8Wjmk
8RHKHefhx9ESJw/t8iJt6og79oaLZPw10nqF86mfuZQgLICAVX52jWETMcOsw/CtDiHkMIKOwnrq
4fsP+lfBV66ugmAjDnQvldGOQzIquDJJdoERxGBib7R/MkugussJ4uXZo8wfpbIfmF0A51NqzEjz
/mtDUTiskj0YaPoFFybhHarfMyqHQNggAPz4T2BkmuoWV+lfPdwE9aDdMUdsWoYJsEaRmUoOoRMS
rO0RjAkyxIihCi8Umo9xCbsTf+4EPpgcDUFkiVhfeWQiGPp5fKSP3rcXXDBDji97ykeOo1VwYQ42
++cT7u70vzMc5EvABIpDBYckrQLvfVCRCLPUDU6kAf7wohLXk4wRKznnAG5Fh06SGGxpFw6h25yS
B/Kenzy5S8i79EXXf8nBFdDgG5p3sKgbD1NkeyS0QRDX3MKYtGhIEG+8wzSoF+zvJiwAb/zlt+B+
k2KYX2g2Pbap/t1X6SY6+Yqj+w5+K2ncgKDlzwOlKrIULE1zdFaIByvrO54/YdjofPB9SdswlE/V
Dz1dwMKIjdCr0ODPaD6tOgC+6F7CvZRaY8NcAlfrKU52YEN7HQTwTW/tmhyZbRj+duEzDX9FLEdY
Tq54TAfwnNopZHHmGxhYfExSqUky7YH/Wo2+4ripUSVY0GYNzWLDm90ZzZ07UrtDu9hpSzmdovQU
zUOJUubwCLzqty5o/u21cR01S1V9sD4yUJKQaocNt3YSKcz9AKaNQPfmkMP96eFqcu7AS7I0VwRM
820yggZZuNDxC34jHqo97UTDi+jn53gwrpxXVEzodd4Oa3TwTOTWaAsAxep8C9i1FuOBCXj5zBh8
tRbqA7FZ5Iya50QoLNmDF2BwmG3xYf6xj5vYAAwX64uEuzLj/HXKYter7D4QFSq7sKSdRnQBTdAN
xKAYSwJoh2QeAeAkJwFFzQ6YKVcrfYPTKrhzR6mnzzCLz7OOuCLEggitic7DEKMvGLBEENwSW+XY
+m4xxOeMVMvLgOrD9xp9+UhX6o8RAqlev2+SepS+erx7OsALbGWk1k02el4RM7uKLXfU5cB4mzDl
QCQL5aw+gwF98iL6w/oIhDpTuQQ4GZlmz5axBd8vEIxDRazJGcUTpaHvlqevYNcPu4BuD33iedjA
CgbsieGBxhX2J8yDX+OeYphtN96RZKLhHj63qdMO5yg8qsaqY8BuYJKyWmGpbyorZlfAdpMsK+tN
ZQrYW6OpqF2r7DoKpxLRB/ukjZJoRqXhQKqXW5dnxksB9sv0GlyRx4GaQoYzwNUktdonfR9yEbFF
kDBPKGhvNahtF2hJKn3VLdGjlHdK/OGv/vavZHSUNlNRzlzD1WmyYlT8k9j3lZ/+QaAO2pSMl9FV
+JktiiHiSpcSZ7WjM30gs02B4DeH1fmnp4uCpr9t7qUIhgSKSkg8u87FZF7xLsJrpRzouKnRVLRy
/Lb+fjbbKrizPsWLqRrBisQ0JAtAAj/jRfuTSH1RHVGGmkFvDscl93vHF3O4PnY+u4gCKPvRbqZp
Q3RhveiYDmgi5F4co1u3jKPGil1sIdc5wT+IvDvCg9NHSSOnBi/d/ea/723yxYUbQJeMmBBdHhqD
2fH9LV7e8D5faP1JAaVlxJ2cjkUZzCPA1C59OrruNrIvYzG8BrS0PqoDW10rAVlcrqI/DALgPwSb
Va8U28dFTDdS5ormPMb0jc8GS8Yvoyu2s9FpUV/xPpyMYJuRV8/bKpD8Rm/eGkpINdFGWAZMYNTw
2tLkaxn2sMxE0GBu4NVTiwE1+5T60W++eEHlTX0NUY1dkf4+a9NjJkQ22rJa+1OFHNixBRJ2Jdg5
SrrD2yvOqaXAJCbFAjENYLTgUJ7K04fBfogsFuCLFT+lkhP7FhDBtNP9K1Ht2Hlp4aZePKzD1q2/
1UeioZ1YBv7u/S2hf/1hbyZeAD/NXBZo+G3lPcsRzQfNgfnnL78hCcxWmvfedckKXQMxOubPTCHd
dQHk2qTN6M14ggfNLfJ976R0iOwpXQYzzJz9lvx6Tmi4bg3fsb/t0XsvFJaM4gKqx9mvuCwYWx4c
8yemw1Dgvoch/TM+gm+mKCqcsUVLY4kf9YhoQhPLYQc7fd9gBRa+plqg5z9W/xF6QRgHR2m3roTE
eyu4U4vUnmGTxcgVxYuy+ylIpSrBvWQlomrDjpRHH0fw47JbJAOQQ+fOWMOhdyRxxa4/0IuOOftM
amQLle3T/7yCfmrF1esSE3Es0KjNPTUBUi+v3iyfzMXbvjccJtoI6WdrmYbMxFTbmwhxngwCkxFw
57bWnYZHG6G7DO/i470Ta7dosRLA4DmFgEVCJNsv8pVNGeDhqv4cUBOUwzI4KyBkaLOcSFhHmKjL
EEt37P61fgbrFr5qeTlSguEL7ZYU77Iwp+fO/hr/GwGJKt+wJ2DnCQRYM4BmaZuO8FJX2rBsxkON
G79apLEtZct3ehQu0LYjMjGZKRGakS85iC2SVwp0ZkuJEnBUCy5lrkz4HBmLmngddNxkVy0AOqge
kuGnFNZkuwd84LkgoGvH5bZWY5yu9ucMNtFiL6fEBdwIE5s/+9GK3MgwtHW+2Bcj6DzaQLLBuHIN
Ws7+Rfok7Ub4LNJ8C5Sq/mxEosXyHQmI2jHk0OUGIXp8+4I8VWIvf0CODFGF+Qe30os0zgcc/T+v
mI9AP4TEUryOc+x6vZVyanI3QDBV/DSBV5JVf4xbm8/FE6QfTfuV46GrYL+jS+E8JXDx70wRey8Z
NbNLD9TkbgjAc1JEzQFZZh5dvWPVcnC6bzJxodbFrrifHfH8oCM1X8Ky2UTRVjsS4UjR1i6laqMQ
yQUA5K+BYniKkfUQR4p6Q70YtvJx4iu5lgb6UPft4EvYsXLgpq0kqnIslIBhEPjjLdlWZKAydtpF
DAbmVrGRYGes9AsL46rrB4r80rTGmLa4283XfJzwxUbZSQ7PFE0NHrvFmDsjLOy/5jLAtQUufEZW
iTCE1Gmnd8FryYfCYhOofsYOKnu4QXk8Q0va4CRwg5OKta87EXiBylRyZ9zTngpdF5HnjoyoIu9y
2Rl4hL86xIMoVx66yGljoXUbHEbHqWL70XKIjw1zUStAS6BGYESd7vgpbYyf2UPXV9IRECdjKGRn
MmkEx8/sEuhWJiApmDcqxsFzKhwBnmLa7AMb4/a+ht1ZnVv1bh4kJgwxO4xkrNlsCHQY5utedBqA
TUw33qT1NCgPci+5D29bYKrBG1mYK7bKxGdqwy4/x86N47nDUwT5w/a/0CyfWzTQUXHnphDi7bLH
AztGG1gAxAmRM2dOS/uSoe1c9wF24DBnZsisaVs9OjqCe55hSvk6f28ht0BGZbdUPlf+zQrO0kLp
/g20OVYalrsvWUQ9Mucv2A6TaKX26xiWGB5u8l4b8kVcnTRl1GVwMmjoUjgkn40y0CihQhyX1Hz8
FdMjY06WzVUTPWql7Ri58oqhcTAvR8t8SluM2J/1J7KhFu76PVloJifudMHAYJcCoPoeBlS/SCHQ
hjjyz+c4bCtoNivE4Ywz8KNTZGyocAG8iesSyqyndZf2vRUpnyOrOGB664oDXDl/+853qOor8Cln
/8DC1zMoyvTbLXV2Csw1YVmwJRpk7cFa+5WSXUVL+xK3D+T0s/hlkm8pbU2JtgIzxTfVi/z4AH3C
7hZYaM+xP0H9/APx2P+LkwtnkbzWyK2a8JErKHQ+F05p0ocjlOClzlS7wqM5MFIFglHGljzu1GmY
0jw+6AGTCfQHctmEoIDFHvA9sVB8sxnOuZByV2r03ewva2u347UXDq1vEDuhL01QsKkPtpBPpvyy
2ZeC/eYtVoHyT8L1TRsLUN1bRmIl7xZzFtCqpO3mxS4EQlaKoA+yxoqrS7RjvFMtE/6b6IMABk//
7O3GEV0df1tZ5pmbkt7ePzO3wTdQRV/GNpptJSNZTisEkWI3lnYr/iW8bGPBlpP+DqAheSHkL16Z
UToH42kMUSeJdBc8pCQpebGwSg+ZwJRwts6pOPX+YOr4l0DdNMHLT4igwW0hoKqqzpEg2zMQYRTS
t3cbbGqtsOC76u2x7Ygi24zPsKW1Q85r4H3YK7v29ZZXs9m3OLsh5WUwg3IZ6BuPi0a17xlvF52M
hDYxO6SN20DfCdpdqkkrsost1IIrM3Pwd7QSn0KOz7UcWSk3p/fMcGalk6OamRnnCIBcCG1I/Mv4
YhU0RJHR4HqWLJXFU1JBee+v6cvNDBJKJqTrnPja5jfQjzFQXu44CxGlC0g1NBLjoWpOunlgbKxI
C8DwEJ+MkuQAGAx21Vs0RN8OFUJLCwweQq4KB4Ic/G0KV61FMEn/0HCj9zlHYPOBsnIIq6XBdFay
83DVK9exxI3YflbpQDWLLqJxxuzSmY9R4W2mtaQhJ5A+2XnsgB9qKP98lFhVvulZvzU+koJMB4wn
cuPlXbuOGJpM12/0cCFlvpiIiN6AlRcjfkKKVtOws9p3P8GWXXwVpOe+GRaKmvy9ufrkCVsKuhtJ
TJwAFY52nGFUrsUpMbvhpQtQHApnwQ//svKoN71jlJM1FZqKhJeONnOsoG4lliN7mgDocBpl+rL+
RI4xy3hbfHL51LmolTdBklZR1VrpI05D5538tfmx0r/NIDgI4K/eRkw/K0du17GcCQhCAgqfRTB3
hszgVUF5q8Gz2I//N44fqs9E8rP1VQkeththS72Yn6dJVzU5At6loyLfUxFFUo7ZjsjRVKSa0Q2r
V7mpv4nWIDr6TVZOvlJ4a3NxkhPciZ2UaC6nvVf/o9ngK1w4c4tMi3T7R3tNPybobbKNBAbQyDz6
V6A3heCVcrYQdorVTageEacHt0tT8IT98Jdoj8lFPaDjB2jVEDVEHV7z2N8wAg1hUxCM1hew49Jf
vdqLyC2iQxc8w208w0EpLQPFiQKARlyqNAksN5gUpXNaVJTqRV7pmTPG/3JObENgkkUKskigV3RT
qWd7qGMazc2WFNcsGbxifKgcYAJsB5YNYWgcvOGWCTRiF2auvfBbJolbyOpcnUXw6eYR8V7xrZuZ
/MshQ6Qn3LX/SDqv5cS1LYp+kaqUwysISSByMDYvKgdaQgHl+PV36NzqPscuNxhQ2HutuWZQ8Vgh
MsUWSAgVNdJn5Iu+L/JvTVsK/UnP1sMB0h2m2ewZPVwG9dgOv73Gy3wonYi86DOCoCOp+xpj+voS
MUvqgCdNkCMl3AgtmUEC7vHxXkzwr89mAhrSIxKKpVUxG+/SOfcR+lBzRb37xlG9e5/r/kMvYQeU
0IzUyCULgijkxIQeDhaImkmnnE1PZdKzedshafPZyYCoC1+LfhxI9n0z6Pu1PZEbxBfPDvv5NmKl
6Z642TsvJrsjVCkb5g4+3vSTAVu3wHd+Qw77e6vrp0G5xzdTQ7SHmjH6Uvp19t7l4x9uFWhFRHmN
nbNhbOGbyPqm2pVszMZRTPB7YO8ldouLB4YcjQ/8jtPcKcPqdtLPBFaCvu5Q8APJMnPBNpdU6hMF
HC6w+AffjTWIyNTtuNng2vuhg++KspOOHfv8fjqCNEykwUjU79ThjclIXvEy/IeAebKTKq1emRvR
CHbjXhkpmrCvBiVEWQ9FZyJBwW5Cz7rCxg0BbCJanokDwPKNNR6mvCU+RdAvYd9h+Yt8XnttY3Bn
Uii6D8GJIdvANZC3Ip/JRFf4MXYOfN6dCHQQrYvfNtlVxofxWhnS8z3jiwpezFivq+MhokRgNa1o
lQDqin1o+MaMB7XnpDyK+Enlbju5wftHxPGCRKg1pRayu54NMNrNJqPWCNDEM+CF44E7ZA5beCPa
KNbYrCDcTJcQU+Kp9gp8HBRQZ3gyFNHdItmn8KAhfuP7MlKXATS04UB2GkPDFGt4IDqL+E+fwk84
EPZJASw0rjYxuvwcWoQWugcNfnhILzKDmITI/1ToNiEsG1NiRgHg4wTZyFAMN2mowaQEigBqSRi5
1WdFrk5dORO84zrfi90tbTaZwQgD7JoQPJEjr7LMJjVuA5SCpPRYsIxrDV2aDJGJsRkAjKUjEt9E
NZSgffEXbKToR8fcjwISCgbaTB2Vp4FPzeBXuFhWNTN35uuSSl7T+68zb1EAjQ1+gWjth4k6bJNz
UcFZru/FZUx84JLys8E90knJ2KJqwZQYt4fQm/o/4V07Kfdh0JZuSHBDxAiZRRxAgwtox7i+/0hn
V9j2mML99pEStta2Cx8duT/iADtpqZlzlDO4b7g3N/nZmC2FhAvyLEblLTYdL+5GqFMitwX+g0cD
FFlVr+Zgh9Cxziq8greM5QUbsgeOJTe/6q07VPKPhWZEPQm6CwICTUHyFZGLxY8hoDbkXlULRikK
kGhMAD1uF2zJjXhu4kNnsHqqWEJix4Zr7fgLp5obyNpKP4r483pm+Huu1OuU+XzWhKXy/Q2Hmryu
QkY8zDQA9AxST4p/6YccrdW0BT69Tto6M0QEPksB8wicQkT1AleNuVZYU6Mlf3K/gk5s1NB3rkXs
JerKiu85rEhcL6lRgmkRoXGAMKWvZkeMkLa+mC30Y91rWXU3AyGqLXgw+72jwZyYXE1zc0iYHUYm
1Uov91K7iQoEl+dC2MTKhzzfxB0qAjZ3raWjk646FhJlk7vNeGRxwoZ+gmYSMLRWz7l0C4o7owwj
HSjtYO0LrLg1Qm3rGUU3/b2PZeyAH2/zJy8/anhYwXzS8qci2xGupu12NqgadiBcCvS9BNlG4pIY
zejbgMJubeH6TcKXliwlSH9v7NLp209v5wVQhH6l4gw2xkNo/HRw6pRxFhCD7BrKdgDAnCOuIJoX
nWMqcHdppD/06F+Zutb0DBI/tXDs33PLkSZY1V+mcYw7gMQexQqFwUEfTppfy+sQel1ny+3BkG8D
/hjmE6hhRWPBJTOt1dUoecqWJc9U/PzUw65R4mV/K7r923w0WFzoNoel3OsQfbZAaNJjFC56d66x
SRkS9JkocJDEPwxmDli1pp4suYRXv20oywy04bCaCwR78AAzBnt5jc33LVPcMEK+QWCBq27GichX
aR4gZG/XGv1yuFkYXm9AMNEcOG9xT/cFVgucZ3KToJkIDrpyVQBv2doOKm5OynR5V1d56TS4p0s7
7jnGaNLdwDdlSWf6D8Fx/dqp0U4fb239W1gMmzYyXeeQGORAbUJYrf8M44dk6JdwHH4NGCZ4jGJx
CM0VBrgKNnpTQxTZ59ceF2lrwdTt1ZxJI+saJngAbB+GdJTbMzINjmUkb3ugrXkhLtAemPCa/QAW
uYnzLQQdJiqOVW8M1llsJ96rDAIUo9FyWgn1OtFtSp8isBU7DRbNgWgBdd7Az4/gRLSlV3vdAehv
hQUSdp9+ejgjejZWubXVcCszfCXdhjTRq5gUD/Yv9oax+UUQLqYbpNcFwtTyLGTOoEp2imoX/384
3X4T2Vn5F12TgIaNBjYULsx8FLzMdhQecxKJc2XDGbVLEJ0iIsQ+IjoDD3hSnR4DXI4e80WaZDc/
DUzjVvStWxY2AaJStCw/VIDbzx0VG9LzgawsOLs5HeChhQSn/AvoHqX6U2WYNiDX7ZoNJkirFxSS
oiUklOZ/Sf/eTHs6WIHlNagcEZUa/oxQqeazo6DcQWRBAGjSfvXKBUKOCX2BaRac/by/VtohJvUF
QMiXc0T21cViUWS2d9O2KQAtu1FhLRVrXY8iziyrqlq91Z8iOEG58wR5IXy2Z0NcSPBq2nmpDRE/
QUE+ZSvqcWlxYDNE1ycC2rcbbpXw2mEcdYF2t0LxQ0RyA0bpoSIqlsK9d8cPbB9kOz6q/4C7yyrB
ZOwfJ7ggC47rgT+ZdhIWJCmtOfavxhFe3+U+0a5Z9CkFPzJcbSqEgJNM+UDWq+n5Q/kVmp/abJoy
WnaxRlEUr/F/X4lMzdagNUPtMf1TlwPNP4BG6TG4GEBtMh0WOPrEo/p2ZVqxo079iYranq4snipS
ZehNcrtoqkOqILUGvNmaIstvMvsj+9Ua1T67FG8ZNhrd8bhgh3ISa2kYHiqmHhJYtmGwMVU7oVkT
+LLgPo8gHX0SZyvsH1yVueJi5/FObsMVtVr5aM+AR58Nv/SMWfAB3WOIQ5+5zk2bsS0dR2p5RF5u
8TX4TKNvLsZOuGXDzRxv72v9kQpIEgAzuW4C/HzxzaWrSx6UEdimhblPZVL2OKtFEOiQuyA79ttp
RT9f4tQcnwUDMHBXWXOcY/ynVScg93frk6EqKpvMI3cI+g6KnwuSrcQHroyPAqZt8qo7RMbO/MZR
kSFaodgN9IEFQkbNCf4NNnewcCm0Z1m98Lf/1TIaB/r9kWv7M8MUb5KORlfagOvcA9GKdUyRj0NA
Zq6dtkQc+GPpkNE4cS1SHGnT3pS/yN9+c0EzvqU6DeqfInQTdicIEiOe4lQhlktZV2N7WucbWEtQ
JNNkCyzdfxRAbKQVuQ9fTe4VgFGgOZXyLwopEiY8bOdZ6QDXRdFgrHkttnl2vwfBfq/rZpvsFf0X
K7KFOgMGvCIWDwpszBI/SI1x7Hulu3gh1J9BkrGI+uzNLAIhht4BhLcoIaSaLFAvDr4rYrlnSEoO
LkSLY3y3Hz+05KGxljOeO0VOTQSC8NEyI/UGVI8w/STHkj0CS4bKzbn3rY8qPTHdfoz5+b/5HrKw
5FRcugyAnebttTGCtSrvRmSszWvONwpg6aFgFB/1BMaKahIB2SdWEWLm533jsiJ1kJvoV1/LPj0q
IpZ1//r+q7KuOrh3bPerEnCnO1frTvswxEsgIgM+5jOSrn1EGoXThVQJHfuThrUNkITkAO1nalCG
OuZGm5d5MOsFNokUwDF+RdB+aITPsA6ATqvQL658TfATMW3FL4kJj1xxaUabjp3eepCupsJBdYWR
OxfNk2s+G4xH7HyPxBWo2mYxY+pYYbe8pWRgJrW0PoON/k1QK/GsEqjoF1J3CZcoTzBZH3fswxP+
2g3urAoV7TKEhZUg3BZ+3t3G7H7C5qNG1TzHLv805iLcmLkDREopBiQ1TXdmu6UyUAXZMfCpysgd
zRgvPDmSfq5DB0lPpn7J3bY4qjjHJvhlVMYfRi8SV7KumxiEMWt7rwqYSNZj3ns8FQHytSGWImrX
lDZd5kjGb8spHA1/92Aux0lzuZ3r5M4Rnzc9/cmarTLxIPPzLdqatp7NMMW/VvXfME5SQpUMJ4Ij
EloK85u1ApnZuAyQ9liBibEH2FmFjwIqBtoEu4cchjRZWJo2BNi0dyQPF85UBuA7tSlbc7CmTK8n
nE6gmVbVhrSIqkWnwnqbZ/ApkZg7ASGZn/n0kAtCPg6BfJUMA7eJQ/jaDVCmsIAScDTCMRGqklBd
dVxuikOHxie8Tup2vqBkECDq33E+syFYGePfjwMwqVGi28A6TKa7p3dnFGmyh+CT5I8f81UN6J/R
FfwbJAJDon5JvEsWFb4Gde1mxvcqeVjMY8B1Mpx7mAIxon0RL4XKJt/3AqU6ovDyq4DcmDzUCS/b
Rfyn/8uIK5ouOnx2PXkGBOJ8NcKJslz8nrhdwrSyw/wCkKUbFLk8JcR5vcW9+taY6ywmaRZoTTKw
38armSnYd3ICoS5Baa198Bf/IM2MYXLhCkVQ9Jv8w98KTNLI1vpf33QLSdlx81UF4klv6P6S4Iz+
Vkk+RwFbOrzz/V6ZowRhymg7qbzoL3I3l0FwHomRedGegMnom4k8v9bOxw2i2Y4lHRRHYd9OU1jn
j/AhpeS49Stq7gnRc2EnJ8oLgGe5vHXcU8nwRarw/BRqfgx3jKMOXYYs6Vdtt7NlmPbBD0g+1tF5
y6RSonyAnpHdxPna1pqLTnxXIu/a7vzyZDZlRs5O8FqKicuEd3m4KtikozRfsk9TiWbJHff86GJ+
s3BHod/INkgptuS392d0bMmGsrMdLcLrbT8UXEMWGSSgf6buK84n8ywRGTfLd4InweRQdbGa08Mx
BCEeAqIo3hfMBzA8J058qROtg98GvRig36lwZgaAUGxKEXE/dKb1TE7gRmLMNrlFy7hr17ATGdCf
Kzz9TLtDiIydJ12NZDmly0rwhQmrlXyF4qqdvuYEyRt8mSj+tpJtOiKoOMVfLSnC5yQikgThNPhG
i9veI3vb5nTt1jQLXPENfhTmJpB3Uu+8onVHEQIkSNyDtGeHDaZrJRGjcJ+IG1h29PHhR4Y5sT4s
FXiU+qF0WTNLqPWy4sef4UyltUkn2r30iw5gkTULkXTjEIIo9x9gtRquTfwojd+ECzcTaNwjXu5S
nvBcGk4WoX2K926PAoo72m8KUWzqWK90Nv11i9ooRE2y5OavrLWmSDS4W/mbSiKhIcSkekLMhXsJ
uSRfVkRDsdI+34QHJOuSCdfu5VXVTieAttuE7bax1rsdsmA7k3bBLgEd/mRVZTbn0CQU6+ivmMgX
c+JmrVNivQGbxH8DVuzC8a3Ae7WnljQccFC40ptUP5uGTdkVzwVFm6/Gp0bSYvZpCT7FFYyZd4mO
AOYGM71BtBC0uB3c1QQNEA32P3PDfhSJF1P06nKrBG6Ie0k7by7t+B2gBBL2EzEbtcNMWHJRUEqj
n0s71bAT9M/jKlGuEQUxU5h70GCuRlf3QSfCYle84CFu9OqWpSuIJmLp6+9LWp8M8ycRLvI8VcEf
N+d3MslWNkNyDiHYlteWGEEZwjrlLCiLiRdjwroLpbw/xJgbOe9iLbSXHDKy/vq0Jp8zX+GqkxF2
wRXeGGj9yoMAe2P+xTX78Qv7NyuizTHbH129QtkBVIr+qG0tsmuX+UbWj0SvtRAqE9tovBAvDV3h
8C9jc/NKnlFom8Kq/jAQZab3SSQ+CzNzmHukp2gbnQ4VM8tVQkLJZ037GLGqTzaeh/1tTC/JnkJN
UFeiBCDN2qkh86MbBLYLKOLmzin4tgwvTUjtZSBSlcoytXj97tZNGGHCVAUbTy8VNtp0XKS9SWgT
JadItl0jE/SHwyNJeGTxScdxFf1Fr5aCDf6Q8UkNEiDENvKvur+V1GbCPIYZLqpVL1NClw2CNuLX
mSYxF1YtxR7FXyiu+TjZDO+KCTQCFnSGkAJqFioVZZuUsPPYXA3cOgo88OQr41c1AtHuyEfFrUWG
/Zc/S5y3OgSTFSmpQ7nT3812qlXE6cw2IBKTm5TURDjPI2Gue2MCWMZmu1w+hE9oP+ZPAahETVl0
eGNDVa5XllytmpBPjxYFdrIkAzoRYjQQ7f3Gw9ViI5uxRj43Q3Qh+o7pxaqU5SbApOffC+8k/M0s
ZMbJvNYx8VbRGYThdS6VzMXLfT0rqoFkhT0zlFMdgG6tUl8CTGk6N3zkTuFPHxTL+bbue5IBKGy7
s4kxPWg5FRkDbejD0MRXcfUVSusSgCS4JzFjHBvKEIFuCQggnlCoWAFJivxUyq4McbKQ9oB92XDq
VeDZRfQrd2cQUINRqkPyU/oXR3bar1l/ubFyGmnu+RB3RHgVxtK4G3t1LcEXDh8Dmop6aSTntPPL
lHw7ks8VhqKH4oZfcuHLwNHjrcNDsXS4ducBBR6gMDYLJgk4I8OqcbX3ro0+xe4hEow8m2yScGel
6zCmU19pry+igwPuEcxUaxvvZPBnKp0e5kRqYACg/4sNRAxL/D3eOWkHwuX1upjqdUSUbiHBWBv1
KSn9ANmj8axHnKqOjXRUQB0hT2LXB7+sXBWMznvoG7yhggyAmpSkER1Yh2eFD8Y2TX407BvLY6Zt
oqaVl1rkVBYZJm1ULcMYDFqSRAP9JELrn1d9HCccJlnVvRJOjTZeOhpH4VCWx3a8hZL3GrDKWtFN
qjR1XxoA/JpFtKFhktYZ9JRgcmH3CUoCjRXjCBESuC+W6DlA7R8szSwf7Y8p7ao/tpIYOBh6MBMc
r6D204Rd+w1FqNzTsNeQ4O8kkam4tJxA1MLBFvXPIFtNTizsQNTSr0DYY4wn/6ssty5w5WACA0EL
hEPewI6cHAN3PfSH2qpRP2ZCA/dXgU8iwaYATc7gAIZSzESMOyzlGX6DMNNMg6VYE676AHSwmZTP
svmZa/SlEZ0p/Tq7/aCsSj2OfL4bFA8/CYC9fFiEVJMDLfbbVbNLp25b7iudOUrP2z2Zz/akj99s
cyXdVsHJr64ZeQfz0btamoe5yXgzYFaitMilvyh09N/6K3FT+2WtBPY3bfs2/ugladQyT5/QUhw6
GL+vb5OkkmnJ8gnWJTHW4Z2bvprds/rjIMGGwV960Q4vTzE9sJUi3FtcaT8mzFOphNhDobiOj8Dv
QGyI35mmwCJay1hZdgqxrFBvOPfjd5E5urgzyX5hDsKZHwYCFWpPDE842h6DzaD/CwRY/yv+lsCI
rLtWHzmRsKN8HrPw3uv+hDgX/Q3lt3GoccKHdsLNZJcnlrTVIYCxd0Z8MHMrNUwSRXoEEav8dY1W
GM0I2XDtDJ6I60HGH2LR4CPMWoced7Tw65NP824Poqj8DRB7JiiTTLjZr8bhJtVeXh4lOO15/Ufz
JVg/HS2BxFZZypgR+GDLDbZtvsVaGhDkk6zZjh8AAgI0/XTNjQJ5wWdzUNGwVfUaWB7QE+yVzzMi
Du5uLOYGBwW5662HFmhe5OosyjhZhXhz949ucJi6pqjf1ZVReYN4nG3T0GKO4PBsMF61jDekkk/9
RcY8Hq8LovKehG5UEZ8KuRqZW+Msz1Vy58XY2vh64eTAWDVscN8UGfH3mCYfXsRrIgc2q0vxRIWs
6nh/cbH6gOo1d4t4lylhDqVxEOJ+WxNyzgzYrUek+w4zawHhwPRJ1BceRKSDoBpiG0J+NrqJdhje
Z0NbnmhIGlssAG6W6MD5O+LnvREXNUrwB/TDRy6es0N8CqHCRsxa0VeLJFhBjxbVQxVyd52jyCMX
3ktIz17q9+HRvU4YwSeNr5d3Gx+DZ/0zkBr4jxaPCiTdNjaptUtCeGs2MUdYJ4x6i+c/0f8b/Ruy
kRIJ81NhVnxjF2bAs8RVfvU1iy+jFZoI9r4GuLj3sPLbxjl+6c77Nyd48f+6rN0G7elsdptg/+0Z
XxBRsAE0IMbpGeNQen1c7hkNQy4XQBSJXeCVQBoN5toolHEl5zCVtD8ggOEViUiXr5aQZ5wQMyeu
F9IQ3Agjjg8p/ps0kkqgJ9hSvZlUBDKrvPXVF60i8QANjsb8Eob9hNtnSA0Ggh1JbyP95Kfu9v8F
nPZ4st1HBr9W4EF5arUZwqOawcUFl0cyV/4V2n4UIdkPJzwM8+nMEI9NPsfHDvmlH9DaeTVaIlhq
hIWIwpdobOLkGAv/IHQMfzzNUvcwxC89OaEq/uc2U37w4TE+jD5yqQadYLFtnizYjEsSN94sLYxb
pCM6lxujzWZOrHbVn+HG0JSmWUIspbiNQCZqtZ10xtjpNaEfIOcEMkO6D6anyJDtQdmvOQcTMUZv
hGiNZmZpuuWyFDofet+Qc9797MJbL5Ov1y/TsT16zH15zHFeJOVSO7b4kL/m5KXkOKzQectnqLyY
F4zn7Iebprm9yrVBINtH/6udUjK6gP6QtGPkb2U+LEY43wOR9B0fltk/VQOOkuNHhpKCeCSqjX/a
xBggXJqTk6EKiLdwGwj0eP3CanwdhhqTaDAmEjVsIqs7V/1Viyt8iVVw0IAiYXj4rTKrdGr1YK1h
5KxrjzwboEu6LRakDdUdZ9QY5oC+UIOf5ggV1jlLfAYwC4PGhjHAMHvUq/9JgIUVonzA7Ybpv7Qi
R8MkIhYrOOQG7WS/6FSp0Yip+IYBYWCKxAB/WJqxM+IKvyIbjn7eRnkc/k74GuZewaUon3tmo4Tf
MCkFZNonM08VhtqAKF4yNme2/sdrpZjOi5wmY1wap5GUNWs54qun0OxLOJXLXCPqRrbWeXrL/8Rt
xJZ2BRBS7VlYaoEzCncGwvkXH5SXodoiG8MoHOgg38wk69k5H2cUaIDAT9iqL/A6qQnQzjcVZFsE
L/8mnLKbbdaQyDiHxWM31MIPs4gME1qH48WtSKyL1BzVhuHY+c1gQfUEljFc91iTXpKNR3Ruutls
6wKpba3jiHIQcPuE24XWrt8mu4gipV443TGRNgYUjM/mj10YBLrwcFOphvPAhYDRYokSu4tXNJcM
IyLojhjdQcZYiMnWLFezm5K0Ap9kA1Wg71aE5Szks5JshQ097E+OT0GiQesmddwOId8TpTRtiWAq
32uJpRGHkTmaBBXKoB7DhEE5altBBsUFlCtwTZkQTUPOwzCIlv39bzJv2Uj4kM1fyNTpi4w8YTHz
dyvoYNm8v6U7ynrWJGjcb6jp4sfberZoLGCpUbwaBKRjn01HHLHCKnf9xq+hmRBTGBFQbXCu3ETK
by9h57JK8amtY0ZiYCr4/4o3dnurXXc1gcvFrQkNDu8u7gmuRdD4oiSHZoWxcwddYCi2JbvEDDWb
899QGlFyImFheUS7KnKBhIL9ArAE8Hhhf1Pjfguzx4D8yzhfnX7HllMUXMf6XqXY+NT3lmFrMQsC
8CnnamYJ0jfB9EMASg+Chc3ErPoCB5+2cnfsEO8p/bXtnlVsMClkGiJ+mtLspLVJ8FBlXbYK/MdW
LX4VsAtLy0G5GCGVK9IPMbjGwCRV8leF90z8wFndCtelni9lZtbgaiHwTHo1J4ZCf6aIx4cjJuck
+JVrN7MeA/U9F0NVbuPwPvKdguPzCy3HqdW+Szwe2vjrXZyDyjWTg8ULCdbWAuXXW79zY3Ej6isW
spjMDNk8S912IAdAvGfVl8GoFKgFli2eMG9mKiPVzRj8CLKbEMQK76LVPqZu24HtBOxMAb0CZrgJ
XzBBv3e9SdbHQRhOGSkQDTFW3TEtULskv+xdJto47T/vjixEZY0V2phc85QJaT3jfbEbCviJOXkp
kU31Nd5NvomB+smbeOErZJIMwDlWXs8ofmIMWXDrv9JDO3zEJANx6kb5xyi22CJP2DYouJio2S7j
MjDePy2FfImhiBzCIws7/IpOQXowUUJh0NGV27G5G4qfwc+b/gWY1rFDVwbW5ekR2wyjx66VQyHg
CPR+ZA7eLSvVez8Kvq/cxq1cHFVYtl3ye+H7F25uz1bko0dWPQv/F84BruiJ95mzT7C2I/MP8o94
hyyl30UPZTU/FL3iWe1kH1WiSE7PbJDPJG0Tb2RPJuKEb+bHQN5+P2Qv3rwfop841ZP3soHDzb/Q
xzuF+36w1fJq8Wp46neE9i7+w57+wwPc7MK78EQfDSk/Uflvfuz/Hy/zLyBZ84JP7ZDyqoX7/38X
PXKDeEXRQ+Xqa+qCj0pUD8/n66qZn58QiEBa9QZXRy/iqbmTbnCf/uGRs4wFV2JwKBDflfTs3JTn
oMt02U1dXK7ePBLaCHX9reN4ql666VENeiXf5k71QEPh8PvwozbvnKvm1LgSzwbBc+b3kK7m95A7
TDL46ZvvhycHffSAhEVOgbCuqNrupMpKGwzR8ISeTYIw8kIm353RxyJkR9PuxcUy+JFuusBn7wbO
ZfWMN71vrY21ZaMQLRaA5gjRlxhOeLduFyPflp6Zg6CS44K/yHuTbuZ3/N68PhsXUT+Igcv/Xr/v
TX95/ZpOe+EY5I7uda557zi68/HuOHZLaGXLygUe4OPIc5mdbkAG2NOrzfuUUxnSf2GmZJt31CRu
fWBWzSOxCV9mXG+ZTedJb/+gSO/OHMv5eHCwLhAgnBs1pUOHvMC/FtlGf1C+Y7SgTumYTuQpq8gL
QBsctiHrX7+dPmIv4o+xibxyrW2oZ3jomi/EKQvu/OPXV/ddrpErexD+v00KLO+NHRjhdGvmEO/V
mwsl3RXcCyNfmY6Ta4JJyE6A/Elbv+89wcbdk5xjInjOE0UmdgU0nbbyoXFwyz9+OH80V3q2lwJP
fk4I4VEeMPlmeMo+h0X0ORrhb7p5bziEK9AmbsMELy3Vkz2cLuYHI3+AcMTQ9hD+qv584ez4QbOr
D4wzOMGqx5VcXvIDD+Wum79yS29GTIl9/IyYcbEkcWlWOwRXDloNP1n8u8iL+37YULoTpckfm/n/
k6uOm3LDW2p23Q5POK9j6aMtUAsbv65TteP+DBgbmfxqvmIwH58QNSaX1yU6FbfsQAfFGyWP8YIV
k13tkkt2iUMkZPmBm2uXnhIe0uzmd1rsRF/0l1BFTsklPmVQxTn3o/s6vA7IyK0j0Yo5YA6A2iU8
FDy+9YX1e/e6CEcLTZh/ed+KXXjRuhURbcbiBcv0KKwRnaKpSXe9H5ytY11s/pMIaUfjaO5DpNE5
bA8URn54gO1+tBji7XggDeRR35t77Wgd4511PBlr46gJEIY1aFUuRH/4pvze4GyeWx8RVXSLb7Bi
7nm9DHgW9GF8os5QaoNV/kPH5sM+5fHmvobNiEybb88hLT2XTbxDwr0LeDVhiwZN4R1ovLlZS/Tf
T2s/oX1UvGhX+8oXVgE8oybCbG4uIS7zhqp+IWyj3fyu19gbwY1etz5v9Vj68W7+ELj9E4W2KO94
tJ/h461IHfzvpRRYL3v2SQw9duylycuJdxwOPq3dLvxLvDTQ9tgN7iHYvt/pMjjSLVDFJjjTASLp
vQXnmq3sZp5huRrvpX5GRK19CVfU6vf2v9frf943tjvhC+eM2SueWcytlZbjT3unFZoPk4WLu297
p/TG9bg31imndj6lDDlhOfJOtWO6s9bYZzwLUEQk2AfhGB7mn3mtzxnml+zfu/LlhPOlIhzna4ZE
BQwnL1LxPXtmjTSrTY+eWL3jttWAPMtUP2ucIvBhIPsGmw+X2+edaQ6tXAuPM8JPXqDTrVMIZaFu
v8M/wQRviAGrDwNjwLrFsC/mnqTTC8fGjl5YTKjgFT+t/rDk2pYYImQRMZiDuNAYFr9GAioHk9FS
sFL6HhtC1dHgfRa30UKl3xzgS4u6nRPtGqpfvXRNQx+9EcM9k7w/B+v4RNm+/iTdQU7XYcugsdjg
CesS+Vba9zh9NhSxUBq52RcYBG7kYoXIGuKLE5/Kye9RAGi7ovru4XKrDQPl3pPqcdMwlB6DayrH
SNxVhJqHt2itOPCoM/vqGpHwZwq2gKdbdtE+yEvKsBjl7BODamyp/RIsv5QpRTGHAyyl21tztO6k
pMTDxbAZclwnQMLTrnFGzVjUmkuNvQzZ5u0SIgOgi0mIhOSkr+PUu1U8K/RKwG1l0VW/2LSV+/Qz
S9YTMrjUFr5q6kV8ikju7Q+vdDdYf1pbIJNnzBG7o4QtCe7HHVZ2jC3BbKAZcFn2JKeZbg1/tEHI
Vfmt5byb2/AtZ4+I+Aon0iHuMhFUMjihOmsHDhklFtPK3qSZCTxWr4D4UCATBMYA1cpGkZcfkPPK
N+YbzQ2M2PjukxtR7zmgE6lbSFriG1LMgvlIAkstwN+JbMymIo/rkCPQvjEcUWKPRJnsV4i0laoy
YIUjmHGMFAi1xitfEAD52vfDL5c4p4xUDwmposgnKtfBdIO8L1krjJ7S+iAYRIx/1Yww0D4SXcDA
tnP4UNEfHvNut0PBwAIt+o1OpbnCWiTdRS70ATQDy3xvwQmcbJiCvce43xf+kZWIPKi2uewX41rW
3egB1EO5a+XfuJWgmWWAhEpvdHVg1aE9yHTnb4pmtHX9Gle9PjkQZD92+xJFRqkf3jcup+tcX/mi
wwFmmn8RD8JzOsnX3zQmxw6pJEZVBJZXwZ7NmwVJW5cFfBtHfehvO/fDS+NOg/1eUX3e+2HFnRiD
b2JC5JKgQtd01H5fjENoFxb1pidgYZk+kcpi68ioCYM7XIkhju8UCuAO0zI8KAijhE+C72d/1OH0
7dQj9rKVh2sYBpsUM7janJAj4K53w/W6A9l0ahCHBQWZvBbYVpIVy53UrRBkFBRjNAwMFjjMZEVS
2kLh4D2AWFDl3nBUwPMQK2bO+gJzCKfa43BabufwZWqRy9sf+2UX4Atpv8gOW0Ah+oSJCTVt8X6i
7+E4NjmyfEp/Isx/GjgK41mun8rgZB/W7+sfnCCcEs7ZGQgNdgyC/WXweGOEGNoJQbaaH34A1wsH
xv60ylvwPSAVUfG4iSfJD80T1xPKCSBPpG4IdoYjqslPTE+u6Zd6A8r+KQ9NuiZCApCGXkbfFZpd
i2fWAi+BJ5kcxxQJDMa7NuQ9He9PFnDdWKzHi3gHS3u00cE/FQvCyzBQ3EXn/bAvD3lhC8YK9FbV
OGfc1/kKd/d2QUFDWguWg114KTN63y+2V190Z0cKcx2+VxSHs14VBtIp8i/BPrlnhPegsbnQ9qyO
LhIg+fraYiN/Fa/AF2W1oUwKyeGTHS7TBl+xgtgNaZng1Umqr0dADeOuv013yg9vDRHKV3bAGxj3
RBSLOWXKjSsK8ehc4FALBz9aT6b2mnaRukcft7l1Qj9sRa+FDMRcRfQa02bod7LlkCXYzRvXDjSq
FzA5X1MGPimYkRnDNdD6HRe6xymdN9zCJVOGSfyXBP5mcgPYSIaIHcdHD1YlA2niGbNPUkuuZ94i
HSiDq+VrF+5iJhsUzvN9Vy/fywKszs5cOu4W/0jUxU/hp/0fSee53CibbeErUhVZ8FdklKNl/6Fk
tw0Cgcjp6ufhm1NTZ3radtuGN+y99grXurUWJ9Ue/kJHs3Cs7rAFMSVUbSwIKLturdhYHSFLt/+p
e/RC3/KhcRduWhyBbnASjKaPZQCgFQJtQQaLoBzfPgl3IS3iV9g0N3IQtfsixfcZ+ebkGH/jaxNP
tNCwfOYY5/A+V1sh3j7C+nTR/coz6hXpKN0Dn1lXxDIimM2zEWqNc+VsEy2EH0BhqU+vRt5XOngU
x5jSTxari0DtXGFqu1jpICMr4Uv9xAVnrvJULniv2OrKvsaAeFV+042MpGSxIoHAZEtZl98NYqPn
7v3330ABTXD8i5IfKRLtXUZuB1Uw8CiND0hvaFF8XIvIZyMidBcEt4sDNbHme4qRMU4kmDqB72yo
//B0irm2Fivi45CKzSpT1J+6M0UeUG4GFaw3KVLRaXFqIMmqei8r+IHYVsVXn21HeT8y4oBp8j3i
tGBigibCuwEhBsjuV0IxJ4w9f+QZHmyrDUMC4FsKLKooErzzlhgR63kujoBp3RfmRtCUidUbGkcy
vAg7QhYxaUOqD8T85rd7Ovy7GD4gii8VP6S96ey+dfhPC2TEAulNylgcdDh6AL6RMXG4VelcnXet
NfJk4EDA3UxmH4TnmQ4Brcu6Oy2ZSIkwo1dIasLCi4mpw2Ot9ygimbRj+MOcBM26boC0EdCDw+kc
bQqnU9JW8SV5Y6dnU/U2iZuJdiI6SKXIPSaaVYcSDUiX2by3cmnBH8YDIMC/oPV4lG8dVpIdxv//
uWfIl+KWQuj9TUPAR1g1VeEQYzDb8joCE3qR52eGHyy3WfMBRLaJuiCBqpjM9r1MiXrV5YBU4OMY
QN9MgcznB9N+At9hl2H1wYhzOZtxGQl+SAyHHAmO6zcnBTMF6elwrHKg1h5dgvTBI5t0ciogWXiq
boPnpg3hyy72rQNHUAdERJ9ck1ddBgyByJnvaHtw2qaNocoiDoeLNNFtDYU2anhAei3Zk1Pci2ht
7HzLz9p3Tts55TKYbWPHTbYMpNwXPuYkyTkpS30kgy2mt1djUamomA1jXtg5HMLGIWp3GAehcnxh
TeYlLadiWro53At3jD4ZyqByeO/Fblthf92vmKGivkIHgtc7jwJFAfYbEN47HzsHjnT+zOMWm32Y
B7KMes9iKpZwNxmEUaHcZGpiFuIajSJeHwMuPnRNTOzfmyoKIgVW5YkbtfNpNzqci5pDTnpk509c
r0wDcaWgQMflQrKRrbLosh+FPnT8ad4Pgfo9M9hPGA2E7d8z/sypRCu61XpWBfC3cQpNHSfHuQV5
FRhDBQkaidITZ6vdeVzFYKzt/5QiAOOkQOa56ZulIMIGVf0cZi1eGJJdTIFBbDulSn7Sqo+nfFX5
t5vuU+4+mxROwUZ5HVtt+wYTzb9Vug6Ffn3RfwoC4ejdrhkvMiZjWLbFQYwfFV4Z9HeLtZ5e0CxP
8KZl+/32684RX2uAThA70ozrmqqRURWsGkz7jh1h1y9YPVvGRRxUjJNQLVfZ9xNPDtIQLsWjZviz
UbAdpTrmcK0hFTBCI9IrFuxnjq3eul9YmU5sCAUcrENYVviMbPvvtF0tU0gqRwE7Lu6eFQbFanWg
w3wz9wkRwiSO8QlYyvlBy41dlax8pN2uWpAW4oUGn+LVr318zfFAcoUnzHwrx9adKyvzMLHmzKVI
KYOmPTWCN7zQoK76p8PROzeIqKGSPdboJ2LShxm744jXHUoskDG8suGuSNgzWWCN+AwT3iak+6dC
LYgbnoUnAOc7tYib4J+Gppfys7cMrCxJtFVRcqIdxq33VIKvgc6i/Pis1jiqMgFJRu5PG99YRkxM
gMCByAXtzP4yXphXw49ND4RhlfV2GTz/8dEsgzFr6+IKZWdye+Irb+pUb3grMgt5U+nBAHmQp+q0
F4G5FZ4ZC7tcPBLdyjhq/mUVQ1gvQnadNjGDR8lrs2gv99quH7EHwydO6OgokA6OrOgJL71YAuQ4
P8GLBZzo8DqfvVdCzOtEnOh/i9UGo00OCutC0KSVn6jHNwR5RHvVrdaEYK8M+ws2eb81zA8qT6bh
VI5m6tXuFwk2gHZrLOepo7DpJOQ5VtwnoXeY6t3CO+W3GvC5uO2ZkKWhuuogCw3meFa4eb3uWo6B
rwXg/6BYaB284gmHKrDyQtrT7YWUE9HLtkKCRaVbwMnG00xCbMztF3la8pOEn83TySI/ZNKzFYHO
heicSPBB5xQOB9EaarSR6FPqsSO2bPHMHLEogQzMEFWoAGiVMCfdwvKXChQ3MVgXTBpHwMLn8AE5
wRqGE3LwVrFxds+hNRAGwiV0jUUCWCtc9F8w5DdoZtN/M97V0tpgKNZtFrqleM0v+yrHmrIlywQ/
KUtBGk+Pe8VkNXJ1q5Z3blLYPZYRuYChVaVgu7g2BFM+LQk2YHyEkJZ2ABqVpTeeoALNe7W4I8Oo
EvfJOrrTBL1OY2NP8AB1pirsNYTAvtYiP1rFJ9JSqXdlqrz70hQO+fclD10kLljCdEynUE1QBZ2I
Rt62QNmn+gaTDYrHiN4Hfs5pWlxRHk5MRHbSy0VJQ3ziPYOR6onfhV3pfseLbLDM+Fhph9qll2A8
7TGzwb7intxIG7Hkb6x9+MDSxppwM815Ah/TbjGngXkRsVjM2xRfwFLIwgAgdvtt6F9yb6O66rF/
rnZP2WKxq/S46Gbf1qnFpA7Hj5V053azCLayk1lYq8o+fSA+Hi40JDRcJoowTuzv8ILKUlracvS5
BE3b8/9qihZSNIYAMa54GjRL37/Qzp9gLkvoqeqH0iHtsTE6Jg9PDfIb4KB7bs17CYvfizUWgbkC
rqZEWTzIdnM55+71RmFM3Nhk1xvTVzFYDJo5PckKVmearVmTKjY5Et58Vqk25pXygRYO23RbfkCP
ksMzjQTZXWRYkMQurerNc6NbhwIf4kAz3DYz6aZeppUA008jab3zT0FTOLw3uBM013xL3zdP3jhZ
rjPMNq42EH3flvT9QpHg0f/vonn+uXrtUar8w3aXITOPCncF9vlxKOxh+HluEIL3ViGCjP8cMGfh
EInXhZitnnglLp7r93dahx7l3/BwY34h4XkDtnANPM0Peqf64+oFyu/MgCQWmMJtnY0cDvXLSrXf
GGsCuVPMSP5wZTcGaSve/wjN6tl61Wi/bgRd2eNs2Mz/QUwUm7XhVoEUbxi9rTCe3/CEGDNch60R
ICtU/5Tv0F44y9IC/jvW/Y6rikOXa527WJ2AnmOcM4zZH0osTgOgC5GeD5SDnua32PIwCD/I3tMb
kJhuyqDHOXcl+Mtd+gUIuB181so3LpfbHtbGqqZk9mjdVwI+GOiwt1m2q1+2c1nNJG16OAdd0fUd
NP2uPQ74j3KSs5PssFgrg0VcDDYTJlQm4V/ockfznBntcO8YquV56eznhofNEp9m+aKCn2tr+LMV
E+HsFvv1MxCwjZ4Cbbsog/RvZLj1904/YcwfQav6wwunarSkDmPZhVfF/nFQTrlzyfAwar++1FVz
vt9RFmhfpGZGtlXcUeY+8NwQ3EFcMS30whKExMJDEc+mvcCcnl/SL5g63FMqNQi7++W+n1a5L9fw
jyGjpxHkIgexO6xdzPwKhuYFpC6KuWp4Bq2mWJqJOm/HhxwDzPkGPxqdKTL6Sx0cm2b7K9l+/DHr
0wA619XTjsnvxD3fSRiQueLsxzhuoag2spUf8r2smGi21lBWoQ5YFZ3VRmOUGbnE7HGELWSTE61+
TKh+B0tJsVnA2sWF3oZPp5C7SB2eImZ2q/IBo3tpfCOdEJ2SmcmILzdKbXolc1bTXcZfEEm1m5XE
tQ5J1Gye1tITNyycKUCUl52GDcS+rl3XJ6h/GIIUG3TaIo4rznNNtlcCn6j4fr9ttHoEFCAD3cgL
i4hhyNxwCsRLbkEgNQhwzldO+eVy6sMCeWOWsWauX+IkYYpYsDKPw/9O9VJSgJTZ/CpuV9JV/DbQ
k4gfEdMx+9aeQSeIJeqP9Vqz3wg9IF6+Cn+rZ8U/bYL/ZdZXptr9SZrpURYiU0jx71P87/WvVj7R
q6UnbJoiCBcMrpIVU11oyeSVaWaVmbgdCTbEZSikyssfGh9Cbd840CuXtV9E0K3vpW5h/IjVBAMe
ImK9tPpFvvNP+Vi39nwT1H4Pf3ax5wu4zGmMDkm95VVOG+QnsBn4zrNd1qfcmlAcBxRcxH9goouk
Amo4jbMZeUjTyFvmReBR+jmsngOMAjM2kzuHytZXBvM+uuDia9GbQkv0csSLZnM2ioDq57XHjWLx
kQZR6oYJ+Wzf/Yk85Hj23kU50uyjQP9808p+juKasxEWKXatpr6fdLxVEOmYhh0FcF3ENfqekTpq
yiYLE3S8m92J3/yUHbUHUZuB2zNpfPP5TLchfpTfbzZpK24ObHTDjpHgVaQuW0oirCJKDPXpExpD
YhMAhAWSTtk6Y/KZW/JtI7iQ5VEevwYKjZcj8zsYkLjjxzhRPVRYnKOHzVH0WtjI4qA0tDs5rQkV
DKCIonSGf7DPDL/CMb5MMKGziGfHqameJRP4fNhz6Jr5uuMjR20y0FqY7Rpi3PJTJV6NjOfFik4x
KTYtAuC3b3TbLCSKey1TzRcg/yRWvH2BJuf5mdXnMDRxQ1vXFxhZoJ2R+lvzbCf7TQYlLMrmDugO
6SAGGqWumANTBlyOV7aw0m3uMxYu6MsmKs80ct1P0/Lb76RT3iJXYVr8tkTBmXvA2dp2xVAfATZT
FA3axEoW72rhPNGfY97Gm2au4RTTcc79zOKvDObhuXm5A9ocozzlIaApftgWsWgi4/fnWeKlLB8K
bqH6qSC8Xl6N+Ve8ljD8hI42PZRxDZaEl8pKwQgGUeB8tUCz+VvAzCrNOb+G2IBcckfUNQAk3QMT
R2PB0OARrh7Vgqvb8GHwAQzMl399qQ0fJkq4glS6mcoDU+QOOf9fsQuKXRleMRbHoxRmW7FrKGWa
ADI516zU3rNoZ44XbrHG1HSSaubUkvzUsO1KM6mpd78NmY7xl1Zs8UfGT1/up2JdN35MaGxDTodi
eIE4XVkzA0JyUgeGryt9L22IPDPY4Hdy2URwWfPtlZzTZrDLdg3Zrw2d3LBLiRxOnsm/fNjq4mm6
xjHtNekf0n1cEr93avNjz2NazHMcOgxoNsBSrxfRiwwCoI600SaTeJB+t8C9kV63hEYIg5v8qiH2
EwEtvPjDgFmJNi8Y/RzKx0UctIlTnpupY9RqEYIk0WWJYLzD66fuEUAFcX2tMoqLBN0Sp6Tdjr8T
tJ83nMP8W/4lNaAmphOdL5QU9VcrfJXRqzYP7OIFt9XCIkVxet2eKppG3KGmoFGRYuM1MKeTW1DN
yn7GEKG5QMpa0iBYAD8QMPH14TC9AtteI2Gz6Lcd4t8UnkUNOSFxpGwGjsmkNm6vcfvgD6B/bkfp
Aq+hwJ1upXwsKAdkB9Tre5BR3f++GWfn9RXkyCgc+GEv+NK/xFUngy+hSMuPLw5nXMdJLZD4slLz
MUJSNZNNECo+sDk8X34b/u2ZB3Ja/FKuUFPaZYlhFPRG0PHkZekaKhuPG4PMmTcSYahX+fNPwP8C
6dFyC9cDsPklO1G7nuIgQmbAfQBpKaw/SrQ6x/grtrHSYDSUWhXxZ8Bwx5kJ/WY3YvjBL//ZvDB5
4Arj7scVhjF+bGzKhLwHq3Pfh3b2bwqH30U6j+654OJAjAMFZEEAYcfLBIAR6EzP71TH3bbGUh0q
M1E4hh0uIKyhCC2DTH00pHepPhk5LAf5993v4M08f2p9y0s1mRNSxUfVvsR9e+l2NxhyMCMI7l1T
yUKUaQhzgUadHVphk+uHDBocJ/sqwzyE+Je6JZFFWUErxf+0tiLid5LT8kWs+6Ac7TrGhAvDoPPI
2qFhxN/bA1CAd9kcIWvzMHjIpb4N5jr1ZRfHjqUuOyW4eWlDuWCvFX4tmfBZdMhoWAD+kjBf7+HH
/DMGcrbdOdnYLIRAg4sV4YGKZcRrX0Lcy7fhx5IlMZ/ei9bKLMIqWD1vKj4ij0kwxbceZsJZHlDh
cDqdyMFqJvf8khl04G2IAAH3ZxAz2Ge4L0EiUR9KakaVTeh6A3BFRjmCC+6uyWVczebbsyU5dMXC
EXGvpoaTbKKKOBmU75g8OTV4eZmwSUNnuKrZzzUf/G4L9ZoVw1fFq+v7wqbk0M52M3ysYcmJF8xe
YftgQNC7qj1tyVH5JY8JEhCcvV/OoGr/PgAY0E1HGrxUjkoSVDARq7bAT+gg3i4z6UG/94oZ02W3
G+6/z9RwDU4Mcxm8xQP4lvw33oE/EDUtbGOrDQ7MVAazLXPtv3Ij/HCnQYP9GxoG0VdhWEcKC2UR
8natwwBDbB6KbesJU0CbJk82xdwWozv/9oRnDpcGeeKwsLltH4QPxchShb3MJccEAmcO1A+XZ+gS
PC5FO0HzlcbT4NKCppBkaaPOGpVN3mFzS5flk9mKx/2BaHAk8ZRCuDYHAO0wGLPP+h9xRmQaMDDa
09TxHXe5tgI1gpq7/BMQYnvxmoE1f7MBNoeAQxAFzo0k2DA0gbM9aqd2M6K75Xvy1+n1pVuxYRoo
t/mFiUe4VU8y0YrXB0+Wz0hrSxW3PFlItTOBALD7X5xbowJubmq44OMJTF+7tOhuoRITCr184Dy5
pYoASJ9NUmE7QrQF7mUSOZr9LLSnGwsYQKAYwFxAwXnzPmcj4uOvUXcwYzxqVO4Z3Zo53eiD55pl
MmVthhW5lhjAGDce32TzMfLs/ir8fbFyG00CJJ+SRVZGRFa8cOAPLcTBxXaMLSG2FNmczOEPOwEy
fFpCL2WzJ8GuttvyAjVjQejjYHVY1sSW/qPcCe7AponUrtnt2Zpj0KjUwi1/IFGsn3YiGlPJ6rj3
YX2TPIV6BOhhtkTB6nX+EM8cXQR52swCePKteAj/+xsePeJavpeOCdXCbm7ziwgfanGAiN3caNLJ
MKsvA1YUjGihrx2XF5wMtu0/lXiBkPUhwYyHDoZcc9oXoCauPu1K4YCjpvbex6gKrDcWLzttYJJp
5qeYZS+7r4aEEBvNLYOMXb/xYPFgtuQJ3PjlP8lwGSC7ZGAur8tdp1+i4ur3lNCQcrGsdaPVcgcS
CdsTTRK3yGPhRxaDiyH6R3IhD8ACnt7LNxY0S2TYdVtwbQWq6n+zgi9VtySLsIjpi6SdcA++iYYX
ZiQ5jMhJODRnpzfY6FaNDs+BjE4dRcbK5Dxbm8GTxLHwJ/xUNzn108lBRQNWBRLBUZV+QggS3eT0
bgioRIWNBmg1XZst44/4dUBEJI+XnmS74sRBKg9btlFEuP0LTZcNftYeyHzSHHAAE+4lmPrbCdfw
KMhOIfTCLWSHs5PZBOUyuM0q1z4ZVAK1jz5nkYkKsUV+NmM8Mz3/3B1fRGViqwg/R7yPql8wfWbO
2Gz1D6oEjmNGJ8vZJJWskUVuJxNZjGwuzdHvyk8krQ7JrgYkJOFppb+4V2FNdIztUXoS7kY5Vfuj
RZzywg3PmHMh6swu4brcqzN9waKP3zHshBr4k723lMTRnffR+zxa9Gcc64WfF85EtgoeDj7T6hDw
m8FxHECO5wYp8VoU5rTOglCA/swtosWu0kLW96hpUJoejdeBLLmpcFoFfm6wgOCor9IF8vTvQkA2
jOcr1UW8BnfAV3XhyYeK1VCtmQ0ACU7+EEAY1lqT0ZhypzdYqNj0HSO/PxAG9foAwWN3vv0do4f6
8K6CiDr+Zw4eye12P2Q7skS6zloOVv/aTI/6X4LtLWWlWj7kclPJxUrrmcj1iaOso8WlTPfF8sCF
xVukwp8HJB15d6hmYS4C3FoxXGXKICJzqCt5OjLuSyxbhmRTEGJy6Pb5EQNzTbKzwntDi2a+Bo90
kf2wKFQV1yoPUvkoWMlynr6NOoiMZYxH2OOL2Gdxc/0zaCaa+sb9Dewkc6mFC7Qg5dKNSqtqrjr8
uqXZCEEh2BnQ3VJ2hAu5MQKtDNgqWU4mdy81BIzUmOYWwQhidQV9DExVSh2m54RKxRYJdhdyJdEY
oTb16UYqRjD06FguESzGxJM7ASeH6jAPUe/FgxNIxmZwJ8ufzy7AiDeCS5hbPe0MBJzsKCAWtpsj
iD7bO1ADvg/H51d073DlO0K3RMlmicSd6V8oUfTmLKFivr4MmfqTMPPgTWmtHyhm2hIoN968VGZo
pv6BeGhwxX5Pk8GvnugfIRb9wlmMfYE7H9GL6M1ZwFx/6h/HnJr6T5wtdRgQeHFfOIglh3O8wuGE
cK0fenEkavoFpIHFar1B6H1pX338CmcNvHgmukEH4hi1BPBQAfg6KDxU1/PIHw0QK1zCmtWMLmzI
s7Q2fjXneeEuiQ5g4G/vTF5iu3nD9bo1M44I60jVdjQrFM71HhrrpjLVa33gbD4sobXT1SAauM9E
g2J5nrgmqUmJe5Msu2LsiPyaIYZrALvOC4F7sPykOvjvJYfrhuivyAlwiPl8nXTKjEFzCO6kmoBY
vfyjaXy9PPYMkcfIYN5rkiv1e0PCDFFDyHD+ZiNO4h9W+cPOhnXzh8EZsLGN7YXgcrJwmbx9UuH4
DLggKKjzm0Rux46W/MllzoW7iUCWd6ODLTDxL6m0gt3ocRNjkcX03QV31++iTjaXbUPYIj+2trWf
CR87JhVX1UUMKDNHt9BbffJoW39yG8J2gVVeVlYRwkUvQgwcYiJ+LjgAM8ecH2qYT3o54JSDmRhl
JpV3i/bgxIKDCQF7Cm4kVOrab0OXQgTrHISLq+LINsilOVr3GpmcTUi9/SsKjF12MFzQAZdaQnB4
cVRAvkzdNc/OJIvoKfVKcwd0QKIh9gORDzOfUpSW6AlkDJZggLGt8AxYUZmIW24ayp7Fy0u5eG/j
mc/oXDSepP3EcJUrbkhtLvXpSlH1ttZTo/ghFnlPeQ2znDaZtG4G2w3dTbZ/qageTOkDie/3e6/R
MJVzC4IYzac/VNZB1UNoHraUOPzvibky+OnSFH+xAV2TG1Z6tH64KdJl6IFBE8QAk3EKlfyW4S0R
yExQDSBmqv8Ogkv2Y0Qfzx8QW7DhudWr98JynknnSAl1cnu2qKswlBFWY1nyCHkOCXwWTKvRFcLD
magN+G9iKdOYktBTOHeALBnL9UsyJU8KUmloa4qCgAqGnShQ+dZYfXsNDRqPmh2QrHjqAAyw9Wor
XhuwqD5TAWK9eqt4d8wkFZ4ojWn6D5kYZrwLAKFwtUvEkiDscVNjkgdSIm24OAt9HUMzYRJZ/7Mp
VxcwFNwdTpiL/cJdUNZudjJbJNjxhVj4dW4hIYRyU8wGMpvsTiTfCNr6EJKAJzgQSRd3pYNSjv+g
2Kao+y8ZvWh2Mca9OG2LAWz1eYXHb3Y4OwhNUNwy6J6i+VmQpbG0XiL1xLQq/VmctiQ4DJSuuBUj
vLNXoPZc3XiAYEQGsldF26qWnX46lFiXllg1Cb+aFebXKLbgRhpIJo9t2PhRj9NOgaHfa3VibDXc
iWwUEZLsPwcNw5ZAyWC9MX/J34cF6zbUKIURZSCk1iWMYUanSvBSussuZIKMaXnEFI5RMKxy1uuI
dBzDLcYld4mJj3GZVphEkDq4z+A1JlB++eEquQ4y/doToXclNrdKoNdlw3nCBGAIEtFdquth3D99
DM2wxg3qYsvTahoHdNJ/5xi899az5Ts6CBo5EM/pPwGVZus2jIIwSH5PBGg6C/TGTBSo/E0sJ2jJ
J8YOjVQ5KvPQkri3P0HaaC0qmKXAJPYWkvWDDpFX0FENGuG5+Itv437EbIFczYJeFCGqSn7QdrKZ
hyDCy9ITb354nZl68ljqTZp+UVClbOn4SKU/AZ9GuGZgOZL/HYgHz9c6TkdU1W+gviG6V/2jlPmc
QzxBi3277wgg9retPWNeiADMKbYLvXgQskut2aWxwMIWd4npQ7SXELUWBGUVTDAoRxv0ZmApGrkd
ifLBVa3fP2u85wSsb1hWs/tZ7r4z+ZCxeWXhK89ef4rxLTCEmcIz3jH4I4B7F79668anwW7ki0QA
6ZiwA3t+UdWMldGrdCLIJjBwdfR0qYHQc4/551+nJYFXS1LJ3S48RHBOW9Xmy/UFemPcf15fiRoF
BtRY2qtkdjygPsAlOIf+Kc2DWzuChZnVmdfUePWAJy+LG0TCrMRW+r0Oebe13+BCkA/ZpmYKxtKl
/Tkr4xwbB1Jii3YKf5+qjrhlSbTaVlyVym/FJcpS0sVbIQX18FGkZ5ZXeNZiwiZaA7vt92pive9z
YpGW87XG9XWRVgruUgiJn5e0xZx8JY6m9AN+zb2GHRguWNwnf9VjifX2LoOk8NwYf4Ab+Zd4038g
IqeVlT/elzJcPS/Se993QSoeDLz6sRxoD2Nr908rFG3hMiqIhALFqS32RHsv0vtbPo3PdcbYqlps
xjuBkSQmVjpiy6+whENA6NjwoaGgenXXQY/MEoKXKl76e86SHardUtVX3V+RBoxS0/5Mofay2n27
iWg1FNx+Mct4NPYCOAYMFiEleYVYBWnrEXNteO/FVsx/Qcwnf0GIAQX0Kj0SW1id3tjpG7fwtX4S
d3YZG7/QDugHJhwTMHavHP1nqQM2grkisyz9cTnLkofeEroPVTwObLhUpPNuNo2tgzdA9rVQrbbX
Cn+JDY2XvvrRKcu+8tdZBzcparI0vebWDpj+XHAj1aG0Hdv4wK7PRy6M1h05B1sGth3ubThgPyu/
gnuXEmE7M92WtJBeiut9un3V6/dr8BXRGUAq9G2TsOTRxg7Sw7AZNZUfL9Ctg5pshVeOxzGh1ydV
PVa5V0ksRMmrKy901HIN6xlidU4t3ot/Lb1LRIxrG26b6t8zu44c9h11gM1AX7WTiEwkN9HXI8NL
5ZYzH1UdWfCeNbYHnvDTvQ+kQ5fcx1aPR4p+LcezXl6mxA/nqeY2z/xnsnvhjRJwhlWZ2+xGbU+6
8iI8hLUrflX2XDRvXicgmRf5RisGLUO7WCXdN7VNzo9QzLkTFGoQ3gbxCFnw7SxvxOBaRW91S8Za
U24a2D2nnBKAURIzKAKTGf9b2ehQ3/dzRHMQ456UxhmBl7+GZinFVv3K/1IDy1hHvmXLH96j4P8U
EEwpS3GcoVcVM1vlmBS3kYEOuL1P9XeJwZ/yM9Z3WjEuv5dEr0bXXm569Z+0/OYOy4KRYW9S7iT1
RO5a7WKIaRa7isxNyRIfk34otRmCeqTav3f4MyNNlJQEX28G5JKInJC6uLSFtHz6qQOrGcmUO4Ch
6Yw2BspMvuGz2gOAyVuBajT2HhzTjEQWAfZTuZ3+Sx2YV/ImZO9xNKWN3ckO0mr5/ZgGHwLXYnlH
CIfbjr4uQhgyCJbyv7j8G+pv4CCGIhN7fsTKnUrTSD/w0zCxR1xuq9SLyfSB6Q8KSer2sjwB5qVR
ckyKfwZJMRnMq+HcOsuWdI/nIw7PHDAARgmZvtz8kYD+7SZxCUfxowIbx0umm75qNKbNN10rNVqx
+IVVlvQnHb+O3h2Wh4Y28MkZyQwjNL4Q79N7z9USwtsZeVsgdViVGGiRLjHB+ArUyaVjlS9ABUOE
AcR57A5Uwbq6j6hPmoui/i51kL0G2rBB74251usYAonIkJuemElkJEMsvHLYvKd5ICtjbMc8Hruv
dvck2bEEQ0BiSQiMvsOFKF9u6vqQlS5ZfYw+KTUkB1WuuhN6uFcVlp5vj4HBS99IBZ0aY7R/ckOD
6WPUPBLdjLGQZvbyXj8Wu4I5dIprNzlllKTM4aDluLLdwVDWP4t2//qCigkRqVnswrXC3CdZZ8Tq
PpnBQkR5rmVfkvaYs/SVWdzXCW0fydXQGTbP5LikN5uDftYjs+76m56qjECZbfm9UT602HlKF3px
qV4bFmTi0oe42zaHDuLkgiP+q6+/8yHoCKKJ15U1D4HKI+ja24GhTE6DkpJriaMdlm127WGTIXh6
SDoE0ZHwuqFIT/kGr4TVgKnp6KpIttBn6O2uyk5a/yO1O3i14xay9YD7KUcr5RV0AWdp/aMN5lie
xWJxsMAHEIpFzegWcNGXsR/HqZnT4ifDxHpW4JQzpVoJfQ0ybuL0ov1ywf0EOPOWVCAnwanIbAt4
7mS6bUMmmKM7NWRuzrGj85gUjOjpMsdtnF7/JBsZftwOSIyMIpAdXk/5rcgUuq6Muora3xVlHBC9
+HmtnI5QPuSA0YK6+J9hcROomFwb5KhCp8VzdBVDhTGzbxaP4IqRXYdM73B64z7FgYL34DI1rhEx
TryFXUewB0ZhkIHNJnX0HfsApQQ69XXEaM6KHN54EhBk2g7f+Crni/17tVXJ6LyUJX78/GhD52kn
/KVlcUPwoALZZr30YX5n/JoqIzOUKio/WvoT5/t1Wn/LOiD/ycDBRDguMkgvLKJk85KJnj1IAc8J
IxOvh1+FZz9+asfw/RtfKIXrmVecY0ZUpI6afA11z3DPAjAjn4XZi9pdFiyD4oilopmmgaY67QM6
iXQETBM8EusILGOg80HGj/Cy5HP7F4Z2QTnBNgD+AkOcoLOE3qC7XeVp25rpp+jipTxmdoTMTBtK
Gw2Qi2yRaDS+qjshT0arDYeHRClSFODH51BgP9qAKDZh8rPaefaPMfmAshQrt4TM27+FsSddpUSv
279nmY1AN7Vtxt1LAGKb9rPk2OkgijXBTUbvNjCoLbYL6dbXmy9ydrb1ibOgz6iqcVNHAjv5Y3Gb
4wJ74rX6R+fE5O7RdlTlET5g6NU5/rqgh4xXIMnH5sT3UVQOTXOkEMVubHSIp9olyyvkfyZfb7bQ
Qd8aWJgV0zmlGrAxX/taJBuiVLSEaem6fflfZf9QCNOU4JTG7H503e+gztaJASVlyxrsi50kfmrU
mzxqug/GfMaODVBxnDuTNc12h3P2CE5qI4kg065+GPdO3uD/SJ4a5W6MRT/OeYP2a0wHnOFxks/d
xb+OXvujaEdTPatvECIbS0adQTxo8vN67xy2dVKS9wOb3hKQWNAqwoJ/QpxT0H8C+7mLc/qIblpv
3bcx0Qpktu0FN8ExF7TygFMVT/z9XmMCXpp6QGrESFAeqYVVt15+eksQY9F5vyFmRJjJbwv0yOxF
NnXy/nx7dNb1+ikFfdCPbMx1gz9OGnDGe7O9zHxmTZ+Gj8NIhEE0+mOMJPLIOyrPYwZs2yIWYi/b
Kkv8h6RajQVI56V8Jy8HfN9FSNKOlnJabPBKwRlOnHPUMh/uGLcBuSvKTjnVI33BWkfMY4+RQ0gH
ziYsX2xHCdobGlw66UwwTyJtL5L1lQbcECUX+VLVgY7/7yMNI6uTdrDD+qBU7hJg/s+7Y1JtoDy5
67YcH26jsU5hQ2nFWRTJTfwolS/Omqm7FJrXLFyj2U6E5CbG0lf6TY+kxC9xEQudJWP1JDvxqtBx
Yky7vBCCRcQg7iwhiIl8Iim3x6EgvxnI3rN/I4zPrAbvp/CcCA9S7i3YkyjA9OHbv/pAtQrpYxH+
1ujlEGS8Fi5eB2NMxQoI6SiSrey6jdyAM3A9g2YZFBYW0coQwVjOLMmWjC5oS3YF/TnzJqq7Xv94
91ZZkTrB9J7mjkFm9m9oKZg/jPCr5E4SNS/34ZrjAM8p/D+Ozms5dWyLol+kKuXwCgJEzgb8ojI2
RzlnfX0PddWtOt19jzEIae+91ppzTPnG//Jn6F7wXcbKQ/OBqR60AtRWdRxGtnebEnoQNFw9VxrT
hNCixTHOCIy3Mszzdj4eIxqiDOxO/akgHpN2DZMXHMvDQiomEqSUn4VmLYcYro51gqfccsSp8Jjr
GI24Q6NNcHAHhnVfkr7zLl550Nr/lwOfRaQ/qiIZloC3kZ7uGsfSd2QyyRwF50wApFM00alsWDLe
MfNIGiePNXmIkBBQSaIbj1feDzpoFIs8KRGuFgflgi9QaM8EtkDorEtzLg/rSUg4F3aG0pBatC3r
jYXwPv4HTJ9gvwiZZocmxVJWsnDyCyJmKUgLjjXNKiuXMSUrd7TNToOU1icIoplHtCZHp7wNZCNF
TsdOvayEHetXHX5H6DtdeudQwNCvxuTF8N0H95yzBGZXf8dJYRSW/mnag6DL9ws2XM0eBlgxt3k4
HJqtSS5OuiP/CEgYiglhF3Y86kpzI6IDz2kFHEI9WVc9ceCUIsGUqiMBnlJ5BC/mJmvJAJQ/kwko
WBvKLBsWfbvmoSDEq39B1a7tggYheysXsMp/c8gS2m+lk7rkZBPmcaNS18oMFmhBuTtVJUSUowVs
44gJmR4TlBA9Uw5rVvKT5SQuz4Xwn+ok70Jj/rgwngrJ1PEs+NdiaTBoZOGKIof+pf1jpkmB9y4e
JRDeb/2b8/M2bI5+z0jjq7b2429vsbetSzDEOW5z3QmVQxE8SoxsCsw7bFS1SFg0S6CE+6e9NZvR
v7vapnKYF/t3y714Oc3PZdX9NTyco4UQo1x2AgoQwB0ee3H0JuAOczNNqYGW8pizMOHVVVXH+mu8
F6CnXn7GkS2inK8ujW4n/wp9oR8EJnrlGooZYVO4LyWFkzWCvA2mT7TTPG281iz9DdofjeKE1FFO
J2K77OihnTVabxyMgh9kkjWOODSeRC803iKhSTUwtUtvBNRJeGSDuT6Sp6fO8JUlxBHDn751NP2X
UbCvzbUoriA1Zum2r7XZU3Cxkln9mlzPji7h1Kt9tLBoIKubKys/ayjQpV+y6Kv67ZqHVjwM6SfR
zVnCFIvCTIXUArbRo3ba+qzgpgOKoK2c2tqMMSLE+Foot3YKlmCOlWFROg7hum82grnqhy2psoUL
2gAl0oT1VdimtVnXGvOK5AqPMLrp/Jh9+uDOs2v5OygOyB3/jPpJlLOZbFXuAoXCZMUyPMQby9r3
LJz5pB6v3m7iGMNBKtaT/R+5NbcQe7zIfkyiDlEQxHlE+coDAGW9le5pleew50Fnkcj/DHJl819f
YDYqsP4dps3yyXNT62/iSwQq4/CUW864I4GJq9CQhqK9I7qfg3Q2mFHq/NE+BGk2/HNFxp77MjgR
+ziU6IQTx8ts7zJIaKGJHYh1OvkSiSALH0FMr/2rlKcOXSEhL9u8oTIXrAejdrhBCbHaB2F8KxTB
NkyxXKcHcG7Uk5QvlPDWvg2XMK+/VuC4vwobp71pGMSlSTxoMmJ5ef1P1jMD3sUGWPSinffNinPK
eMiRnFD4m+CGDYbz8DdrYqN5ftxp2JQdrSnNWl+y17Yj0Gm6j+Z2HKBapQ7a5ezEKUKmL6ZAOuJr
5FAmE8/bL0YGmhltMUsidHPenzLDhvIt10sPEBTCttH7LgJHYt4esfOTrmp8lF1JOAQGS3hODRw6
uNBCmDvcGMrv3jfvNcdPBYathiW4hMlVfBHNCFpcjroDWrmFj0HIty5q/M+lkU16FFHug14vJbUl
q+lt6nS9mEe5TBTmLFkosTdBodvj1SLq3UI7IdDTm95zkVAUc+AJt/SyBXyg7NIPJqo5h58jKg0B
Oh+UUYNIt4qq1RnezNNUfH8sFsNbPfvRTka564bXceeTgHCIwYkod0E9+hSEeJiWHjt+WuxV+umi
uGki/hjfmFRLTvkkz7ewKuEOb3PscXjnq0ukrPLoWIFeMO4tVMJVbDqK9aP0jLRxwKJNC1aMBaKK
Nv5cyDYN0sdWhkoMOjddDYtsyO2qoDXpoRapOVQrtxhLl0nnosn+2JAy3oJAR0ePaO5ccKSa9AzT
0g7hBMh/UxX8O2KEJed6uqGgtci7IPvqsCHFgK1H+B9psRq6ndGx5iWzyEf+PdhV065JOyEysD8G
Gsu/8ExwXekBO8CMEDBGXdWxRvyWSneBLLzGMdxfur2cI40l/4Gc814Qt5IJ+ziFT+gDbzWjbWAq
wF/6QxMygux+e6IWE5S30QhPSwcop+GqU8QDgagHbmTOza2TVFxcAfxuXB77XD+0/D0LIEic6oQ5
GSjNQ5E8CPoOcgLCw+UztMZCL8l9GpS7WifA0SlEsng5ZsbDRDmltrSRpJJ5Fs14f7xLjfxIRfyg
kFRGY2eyWDERofFQLHR3q7UvU1n3AhR5ubiEfv2Iy+8sD77DbDft6T0llz+h4E3krTjKLMEgK49Q
vi4rscb+DXyTrun+lhKC1FbJbq4K/FzkxOaho0BIbEGM11D0x5F67imyE2LN9VS5qG6IelCtkdGb
0ktooosW/I6AXRLrFWSj3fD3EjQTudk/GvzSPOYKq16DhcmADxM1JznK7EI9yoZ/Jh1cms4eA0oF
89U3LkE85rGtcD4xGs0Ni8/xIdZkUQ31xht2Q/fnx6yTonkLzPKfgH7UCutHEPcHEaMdAISoH7ei
62LZ0O+OUKtb3+rph+e4Pj9Sap4z8R3LMSGOmFoSYZeRWmxBShmG4tPwrml/dCqybneBsViMNcYo
SDtJH3UVZgNJdjKpshtT3BVjcvOusaweyfDsaTTpmyzQ7NQ11xIGLu5drCp8X6QsoAjipCLILSNw
dxP1f3hskaTLAuD7sDpFaXKaroyuFheRNFWRxaNp/7k+Taox8nPeAUspK8bwS9rIJ21pfrveQsEJ
YhYPP06ubnhTI+bfFKkU7kNaLgqP1ZzYKEG5JhPMa2BUTIa7+w8qVy7gMqZhIKLo4/LH9VGrYOaU
2U/iyvPSXGhSdsHHLqJwa2ILYxRoDV6+UEoM2azhJQN2iSa4Wuy88Mix1hC0tYOX1GhjW8sJt2Aq
27vKyfCpsR+Dhs6OktcD3oYDnQYjRRupdZ4DekDJ2D0JPOXNNMpPVjNS5f2OVJ8GrbU8ajdyh1i7
/6tJBgz6v+Y9IKbm41S4DzVw+3+VZtCrIOIzJaOFt8tClQtTTCx4HMp3xRmpQFWQ96pIu1YkWRYH
BjAccWCi5JUAIec6wtuec9cwfUIahdU2ot/t4dUX6Y9418Ei5IeUJoDlfO6xc+fuJefv6y42Mjp8
qYccFIKJJH2l0SLtz3H+Y+ntDnAUd+CMFxARvz1lfr6UOTa0/yYiLhVyMUDGMc9VgM+IeT0waI+W
wJNT4WA2/79sNNoDzz/sSZoRr4E7Ae5umv3w3wQMGy63XAGFgFcIxWEh+68pOLfk87sF00QwvVoD
vcFa8v/4OZJKLCO8wJTyS/wlEtKxOYYy9u1jEcIdFN+myTTbg5UGo1b/9r9F7r+WjyelFz6BD9PD
Uq5i+09vDtM33TEmTUO6h9W3gTaWcDOPQA1FPWiWSMSItjj3PMe1CLtcQOLbTJrIs54np6H9By/X
93CoiQMhJQiTmPgXlL5yipOlIoUGNynfecTAaLolBPXQd+YqRyzqxQvBruVlHHIwUBwRv9D0aUPv
mtGcFxD6olk2z9zJKi9SRoh58KaQYk3Ok13zlXN9W4gpKkwX1WKFn276MuvnVf/lVQDH7Lur3Ivx
Nxp+ZeUnzoBn2R6t51rw7YlkwtVOQayG5d0b/uKIhteUc1zzcSt5oVkoA8Jtzxvlzqx17on+1iBY
DZO3PjbLMt+Vn/yTNSnK4hsWkBwuiUndM/b0xr3N6IUbOqlAD3h/rpRyviHVkM/MR0VSFeV2KlNy
CfL0y3ILd9LwZigWk9Ija0c1uuFRz7OIn/6oyFwU/hEkN/cPt0zaTf1jGO3L/KNrmC6pY/ktAuus
Fa742SGFD2MGdslVKmnNYGj0iEGlHeltdMB9YX8xefjcCX8RDSspzO2R1aCPfhsqUCBWWgfx6oM1
P5PpCvczA8F2VeHuhaWtdCJ12jxO3p7B5D5HL4cnBTNOLBTwf0XHzfKVOfzi7S+jr8gTEKpmp6n9
b/AV5P6nRtenZRcYIRU3MAicLxGOoUiruo+BKGg8wHcwHBF1UO8TJc1tI+WEyo39DhLNNEvES250
TLQe/NZuG/xPph7UtRJ+uXzqho8VGWQyxHOTOxHcjYQDG1o3ocwRZSMjh63EVSn7WxmdNJq+768c
iJaIlxIxR0uM96ztnFR8ZgwAKAVSfkqJtIVbsNswMHOhIPukx17F7lPrJy2vFlkFtYmnUcW+9g1K
pSNQM462W4nXrUo6MN2iZVvxrvm3bp6nNcJqyAxpVBY9y3Yi0lujrUBEhe+tQ39TIUQwgyV3sgsB
Q6F3x80LyE3tOqLpmFc2JZh5JiUAqtoIUxbpbL32iFJ9y/VMk7fRA8rTHjpXima8we+J8FV+gRKH
+pBkawmIOc32yKQfxsv1MzkszmPPVFazgY6LGYmPKwKEESCF4Z87/Oruy+O9VD6MZ4YPp/gzgiq8
Kp0DlWNa9uiEkr2ErEjrgLTJNMHXUCLSwNvE1XfBneLznOd8tGRfkhwG/LBsWVQxP7eMl0J87sw8
Orqy1iIP1ZNeb6kr5uR398WqwEbIt6dW1xoMl6DsJf9jwL6LEQ54xJWmz7rbK90LhldNxGpTMzvj
T5mrJk6WoDQD0nxXm9HB5rv5oss0gXxHwCU5bpdOX+o9qeLVeDcNf1XxE4pJevFEPxr6j8RVoW5X
/M9AknJ78sv7VNNtDWaroIc4QPm41NA9pnuywMRgqXFrCujCwxp/9dwIInSdCx1daHkXH4pvrSXt
oAGo4WKExY80bFIJnfeCLCvgutn2i1fqGRxatCIwYbPdbc8VTfkSXOnEIIuwx5xzbpUKTEVGO8Hl
m41COow1liVUNWmAo79sVhVKlLDAEg1JgBR4uDlBOlOqbwjD2QC9BXL+XS3RAas/Eb6EnhDAhjKx
QPfO9wdvej4o9UYISgJeUAT1H5f3EuqPAsGRSRsB/aKnr2F9DecgewbqPXBfZe8I2YXl3YRrIi8r
HR9csDTN0jZQSQjcDWJBB29Lf5uHCj6WwcsPwWtkPa6rb4UVSJwy2qP+00GLyFOaAZ1HYYk4cvqu
GP/J9FkHOzOm/hDyYoTmf6P0rNPxWuJczuiMq3zwAGtlh8B02BH0nu4r0t/hFZBpnQXqws2crkSc
lEqzNjHmMnqzjBiNkdUYoCPP6b78eHB4LCQdwNpL3wHLEx3EArcxschUKVQTFVpKQvKQ4I6Ytrn2
nXDDhDV4OzMj3sAF0crNgekg47aZrEzSm4DKeaKzrQafiKATuUdS7eMJCpcupTsPGtJVUXiV/gYK
tdQcEw3VF9Cl4UvkQvbEKaVcLs5pK5EHCq5KB8bKQqHAUG3O6L57T9RcrlPMKFfiCJU1410k2yAH
IBFNnGY6TJ5C+iIYlI6nD8k5ywUC6PIDtgdzE19SmkhHFPA9ctiwHexShstCk1VKKEQdiBRGuQLp
OI9ZFqSLihFHJ32nBFPDsFGrv9sPOzHoQh2FIstm/8J21bITdjQMExhFgWjsI3SZZbS0PA9BPacp
NH90aOIQwPhWfwsGc/wl93vlKVsZY0SQWrOOaXIdqSeDfRdUf/WAWoicXNx2TNEYgY4aSXH1US7K
hcd4v877Y8vIxNMQ6UrMxAqsTgeFpxJcTWQB4MaRkiEHEYoRLcVwdt2RvPaWGQJDb7NF5U85uWlw
lhmJSus83/QpNigEJvlAUw22QM0U0UmuJn8aXJ9cf3SgCWmMKAPzSe7wIKFvxTOaQOdmy9PRB/Rq
9StYYFlKCV8KlFM6FSjg+baC+lFauyR7whPXSx3FY7gd+QrohCyixLCN8m5yW3fGsC5FcemJmYMj
Tou/hGEDa0knsnHyIKbxV4W3JRTcTUBSlMabav11QBhkfw+IOcn5rlnWkqUx3EJG5/hi1Ghv0oms
FThaXBSFjynAnZjY0boFgwWO86QYdSc2STBBo4vc4ZxnBXuNtvj0rQaMHRXCx3htodcdhUoJwSee
uFGzrbJaCD4T9vyCGyxo+AgasRjmrC92iNjxJI6fcDHGkCA5NJLW/EV1imo6nKn1wy2oAMhIj3Bx
9gxucvkZibv+HhrdzI2OJtcbmySS/4lu2gODFtfhQoBCo7CljP6/IHqxAcGM/xPySxl+mrHbcvtz
1QagfyZB498yPnqGkRX9YzQzVvwlkcCH0mHw0H6nZwP6HddDuwo0tbpTyPCgFju7Sm4QjrgWvJrH
j8rqHR+pAGu0BNAoCjeXBbbdD8JNaZAJxScLGBLZu92hMDdcB2T5rfz0zRPQcr6JwN8FI6N7gQMc
je4w+c24MZR+IXq4k8sfLBBy9Op89Me4hE3GaKhn0wTZKTwBffyXiV99Sp+v3MTKM26/ZevbgzFj
nob86fUj5pCTzutjJs7AFYAI8v2HEVwLFITxgGoloWHLXInQGlAgDeZjTbt19Tkc74l4Df1bYqGA
9r7C7OHpToVZsf4z86cx2YUJtIqYwUoCnQPxQ86HDi+7/mvEj4b01hXeqvoW6TjR/6jLVWd83Nyk
irprwVPqOPE+CvPP1L7M4tjR2C6rv7r6E9unbPwF8CTHe95dVPj27Y6eM5I1WTZsETpXmiH9GO6e
eSnqc84wXLYBYiNayfG8VGdKwFkhkLF4xKlXTEmIt364V1SF41cVXnIh55z+k1R7RJlK/YsGsXCh
gJ2Mjh7MTfJusnGRu24Wm/iQ+3dGGoasMSVW33q1uqPwNtAeFWSpWfgTClwtDZEQsHtZX/JL56+k
7F+S+UdP+7IMc3bKabzXDeIjD9fYgtPlQpYxZcwyuL8drbr8KPh7OUIjUdys/DQJrvrJQVbymVN/
xegTOZMc3QuEkHCbujuHdRc5myXxVezCyUePRYtOTa0t9Y5M71dAl7oO1zXSx0EGMlJy0mIHZRsf
rjn5ioN7L2rHZ1ZY7qsi26guSCRdJDqCxcF0EKoyyEBsJdEbPmBZfMRgVepLLW9U5cO/tx4pN6gB
G44U7b8a9kTZkZtZbzSCmLoac2j2l2BwGTdV9+jC75AOu1S98/yv1KOl64urJtdITLvwWgWpnOOj
Nbadh23xYdBpF3Hwo0VCcIUUHdOgeyyBJ9JflOgNRtwKEd3BHC1UiC1AqS4qs7pMWuj4SfL8K5Ze
4zRgQdabSCxE4RXlcBJ+e2vQf10xp1fsCcuy2lFr+AnT9hJmJ9h4d5NLNwTFNLlmdX3JPJd7+59M
Hs3IRTqX2jMzHEVEtcJSJJ2xjEHujf+JGuAibSvLXxmPZZkgrl/0NGnlDTI+zJwh6wRS04SwwlBe
UUMMhhO0NGi3SK0H2Iem+dPAoVTomool9h0T6PhdsTC9MNstlH+oRDnXzXFTFPwAk0O+JCSbZrk2
NBpO3pSR8aBIjMtfafz23UPcKeyCVFn5CX++FzAaV9mryHDUZ7tXH8hspxDuwI+EvL+keprMF01P
xKrIkaFfVsa7KTsyZ++hHx1HknH9aBNCkxECBKYZ88WdlW0zy2l4tHjXlKM8tNfSXcimt7WGdUAn
yrhlc2AhaU+HmUgxGQGyQvT7j0TZIhI6yBA970nWmpMMS7tzq8aoTI1fEwZri+jz2F4QQuKRQF1f
pzbxPmh7WH5cUFfubOP6pACRcMEt8WU19HEW+lN+jv9Q14nPEHTKsMDoCl0TDyQhKVB0RDwRswFF
HA5z0ZbQv3F0Ta+GsGirpQ9r/Gue/OI0KjUbnmPkvqJl8+b4ZjAMa5c0JKjli2KBi73u5yAHl/nc
s+e0c3RtJURfTf3Q9FNHo6HbD/GNIzynXKrMgZp/zO8qxYZEd2y0LRp3KmiOAmdf3p8jSGsQpCeG
nxw1jDqoa+mbOFXm1CGpo5xm24UmOIZFoIHQE6yCV2muIE3m/EZNVKyQryBbokEzRGeBlna2Fujp
xP6fHaJHZneKXHTO97R9GQDNkT/5L6gYGsV4peJNz5zq3eMTErU9787AhgTbeTM1ryi8iKYfaMrQ
dPFoqwb0/2RutAg7SiNsK/r+fX6X/L+OQyrBPWp4FOkrOHGB5DFEP3dz03VJ/cQpk3rK7Pod+cOz
kN0ZULnGiXLYAChUILVx5q27c4hEOwNXEm6RfITdS6Zt1D3M7jMwDcKBDJ4RozmFtoH/aoL6oTr+
abI1VxvjN6A06Bx7hVpMryR7rH6w5RXMzHyFyihea8Hegtozsr0D6S9XfJWNR1rNkkblXCIOJRNn
kvrq0RqV58F/awWbSbQ7aOWyuAGWNDgyl2IzgSb4FRl8JO+WGHBo0yWmFAljkLKUOaRl7lKyKJ7x
n4zBxk2fWOCxWnYTlsFk0Mz1GG5W8KFBy+wBVg0ANHcHexztdig5xDROQZLy20cWR93jMJ3W3F+/
tsc/FcFk06fLDDUFtk1OScwDmCM0JoYKYc1ZrqmwKl4RLfbpvDKWyhUyOeIBVjTMckuPzNRVeBs2
6iqsFts6+O7ktYfUsVly07lM/6jFSfrDWUlENJ0FLVxZN8oFKxiWIO/ponfrqZOIBjOMFiUNKRX/
hn4Zw5NJBy/Faiu6IGO5nfNeXFbobx7ueMna03SKj+nX+ed0KkNiayAL8lB4O4FbVx+xp0bgRQJb
T+gx9bfWXIjIHtuY1L9waUSoIY6M6iDBDhsyfzgmT6Mdjr19P1cnEgXHXsIbgOtMutGN0K/z+JBw
TDYJuZ+OxpXWEGVvm3mK0GavAsGFAS6WnPG1ibfYlJjS55Km8wZAWVBRCazMORXluJWrs4twhCkR
QFdXX4eYLQrSGPu7zFIMPiW2WIfR+hOCAlqcgvCfhSqSVhENQ5RADR2YN1Z0pOe1sBDLc4s6j43B
eMKuZE1nxhggEynIlsW2v4rcY6y8uoEIP8zKbKRkhiPY4Dr7xOS6JyXlOFfOZpaxrO7YWh8BrDcB
FIs9Rnu1erk9qyKgXnOpQ61kHIxPIMM9swM+V3FDwBaeRxxFMgyI+DeR5sdbt57v/C/EApc6YBZy
bmjphY5abzhF+D+F+ps0+8L8qhAWPeABukuRyvzJw5w6NI9baOOt4rjRgeow1AMKJVRLh/Kt+a9q
v+bqIDCE2pzScZ2BRIzyudWdTLrwh3w7yo6Okqxf8QFxATWtI/9BWGGZgJOMIm6BYZLxkWavaXt7
FCmsL3MYw/DlX0V5FTYiHugtl5lWFMFIV1G/wT5JmcpydNB+SONYMWlmTUD/t+qbNfWpdC8PZbri
CMQRGHckjf3dZH8RibQPnTh4QFEe4FeYGObw5ZHc5l0bhkHBWlojKKbOvtPnltRNh0EwO4ItZUna
IKD324tEv1S04RiZ1grGgEq/VV521tnVSOSh+SM4jPRVOCZE7DXGcfTgowxbd0rStdmGPO/U69PN
hHJbgVQ+iW5QKTWz3cHTf31z3vzqdOyPZjuF0ISTuhisCIp9bVxzpCS9h/IKNd2Jv7mpoAPyGOFr
xALksPyCt9UvjPFYRVjHwZFq/h97hv/NRkfUCDzafEOHORw2wI9pjfbeGl0kGzwPMi3ka6av4eHB
0+3rCcUs3mC468heNmgHuZOWunHmtIMhWouR+G9xdZv0AgZMhDcGOitfuKAiQiOKyquK96nyUCW6
MXalHmPM6fG5pyeo9+gJ2ARoojc2CQZZ7lgn9G0hYZ0OrUYq7YjuTV1/eyBNhK8hX3e3bpeTeHUd
sG8x13G3PuY1W5YgZC5oyo4qbNmZ+WZSZCchwFkyvmCg0dU9yYBpQLzQ22aAQOWaLyvtiB5bW/X5
pcVJAEEdLOOJDzegZVzRS0+OlI8cRAfG4JuaUDq7/KLDVc6DL5lu0p68AmGNvZLNm0Wa6oh4vnCS
ZKdn6SeVz9I8O6UbiWl5Mmcwh0NwLh3TZ9px7chl4r0AAjjADmQG9AO1E30FGPpCuysIFrYolhEM
6SMU2hmYW+Yv9D50+YINQkJmh16euqtEp824fANFla5PaPC8bzlCAWjhFANtkS/GOhlr1HHSX4s/
Hg9BsQwItgxWA6SF8GgIDlIbt1i1H3pXZc5I6dsnHAtty0iZfEVHdaD9Mh2PnKo+jHu9XXlsyLWt
yAdTxGtEiPIiic/dNvSdv86iq8idSt3eHJJ8Y2qrCpNU1APam0XHgt5I1Z0K1vGaJY0+cEQeD7RV
dKKK0JPJeiS5I+6OMTBEAcwjchqW9tRcePW2YVZwbPeBe+7+BmjrPzkTv+Wu/YdOhsUVW3nslN9n
Yc0bsoSzAK6jJbd5yuRjZtPA3ba1ubq1XMZ86MQ5fUNd7ohgINQLRRxc8Xnzbvcjjl6SdrS19AcP
HJUTbMLO1tHDr6CWwwBHYLFEaZSuFJoNxEVuTEYFFoJBrDT0Hm19oeBmorp0GM+4C46i06l1e24c
4TXuiUqoiID1IWiNBLhPPf6J/FSPGzgTHPHibbarMGGBPY1s2Lo3huRL5E2Mceb9K/rR2N7z9SQo
5Oy3h7dNZo3+Xa4rNJAr8VJtexUTR58sfnCfKRGzt2q7xey5NP5SwpAw0aLHsCClrVQyo0dyAowT
TPKxdSztgZt8iptCR7FHdYccKltANtDWLcb5dsGiUhYcA1HI8GxBH5B/mQDPBh7ouf9jPmOSNqZ0
AhJdmOmAReFsANmetFkkM/ZdD9HSF1sZIllDaBOdE3PgkjFfVlaeDdu9PHOJ+TvstT3E9GgDE3/y
0WBHP3XvCTEKlZUXiQD8O3/a1EuETkDddcfc0nPHpAvS7xa8p/5fm9jeHCCMB2xchUBC+yjaTr2F
kfxzEn3tYclEGKxCe5eY6sAzRnvNeZQ2sCXBwOcBHwsQcTMHvCGagCjkntzU/nVqh4MygjSUdvTh
fPrg5GKpzxqro7GuaMNjYcIZEp/JKIQ5ThdIpINg/YOAZ0WOhmB2AplyrzeHDhBGNbyNZn8f4/d0
YYPwRaM2Wlmv+I50lR0vPA3FlRxg7UTmg4iphmW5uFukchoB+Pklzp0J7iKHO0mfzIjWJ1j2xwYK
wxIRSyP9yCrsyBdJtGwV4pwKQ3TpUc9FfVOT7+l/434p5AsEeTY8H3fwTt1pohNNxxzrIDH1m6v4
3Rlvzzroc+IS9eOhs0CCGmsOvhqQpIuJ4QZWzhJJJz0r65XvqRrfiCYGBXOOf0KwCO3GXcT1Gm0O
iik4pHqw1sqNIl17/7fLFyQQVCIno6X/jWJGTvb1maOPuS1D7PQP5q6NS1QABlgIJdq/Ov8MwxJg
XhagbHdq1y6I2N5a4z0gl2CKUrsP74CIqIRnAb9peS55fvatnTlCi4iW5IZwURjoAyAQneQnRF2G
H6ylOFa58Y0TeQXMD0VyzdlX8h1lACoTQbdZOZG+MMxDGPivfxLpwD52gGtyxeo6K9cIfCR6D1Qj
TiYSTbrV5L8ow3PFghEnl2Ggv2oTwUyZiCo9i85ec0rACHIOHYQtXw4DkJTt0M037G+kWdXKlcU0
Sp71sFK8DeFTjOJGs3kyjW4IwqQ9XwFzp9wBpiWBZatKtll6rEyQhh6I1wrX1KQw6DmSC8CLSDKa
RoE1+wNzvjT6zYxvD/tWkJypKAtmTCxIavjyuaCkB7OM450iF4W8Cm8ZXNWHNG64N9cRSyoLJjWZ
+JTEZxAwdIdnY2BPJCqnHMFIaI/YdzjGU2OiX5cCBuMoItwWLy0Y24enHKdik++o4lFQ1951mg+X
CGXJZiopNblIefglhdvQ+7i8Ag24BhMGx04Rq59WfrcIeUCzTcUIOigMXz6zvpgMF9IcYuJZy2vM
eNAn4Kf/Iy5IsEtGoaoTCJDxcfxQo6Fo6GBGquuaWAzSDoS1pPJDrF7EE3vqj4RfLjG+E+YDHXgG
Kn+1fPSEVsmUSIGk41GYCeIRPDOVHIJ3ht1Rc8im/BuM0+Ghke+sW+RTEBC2LtCyN9tpzJ+1n0G6
F/xTQmhqTY0M6RKlut2GvyW7Ys9eKKyZOUtu74jWTcnpSlMHagep/ubJ5bQUkc/UB58B7uvUm2/Q
j1gLGV3ab1avzCtsHP1SXbUXhOiN6QQ35pKILYnWxa22kKhEAcgzQJinv6jnFVpL2rL85U5TFnyz
NF9aIAwclBhdrGSoYQ3AEJD5OqoP7hAOPz4F0A9BQD7Gao7VcF5/uM/VHY1jvl+YUXgUurPgWNeM
WGt0HfPhZ3zi/PCxbjJEIE2qXhpHzkVf/emKP57bd90/I/8obuCBY+JjM1QPLkFH+dJdIDXUXSIG
EA2sK0dzL5MCiEWNznt4Spm+q7QQ6DNVnLYWDQ/0C6zYuvhj92wPST09RIr/NdJRaReM51sdER86
5s1UuG6t9NKbOwyoTMZ5Lqd9SYDQZ71aj9KIE+rcHGxpConHIhz+L+fhxm2IMmYoyGJyQZT6ze/n
LGwaG+s0rNwzxPdu0V2so1a/BMc3nfEqnRDmEfiAUyvc3K2vFrf4JsQ3sWVRUvOSK3Lwt6Q0uAtr
dche3PKasWI+z8wwn/ZLSKpr/aaqdr7Q4QN063jSvZXBCvU9nJHVV3hXkAyKBCAW0RJX9ZFVGzG7
+TBu1TEUSOk0kMT876yDicX5gc1LX5C1QUT2wXuoKmnkDsqv9ps6GPKckM1sL3OQUVXVlenMHBzg
HQxWdyUXsF0Y1bF49/l3QeC24tAtMIhv6VetvNXBiqo/FgUkNy2+1RXekezBofzgQp5nDZ2L/yC7
M02wWFlufEbmKHa6NrY+MKNF9aXNlOu0ak0hDPT1iofFoYqW2yQfIh6mG3+ZCqJDqo5kkjCYkRYS
N4SbL3zN7sdnkYNznzUFonebtQ2a9xz/0alZU+ggsl1kzD1t6EZphqZwThmJ25cankY7P+ORTrma
5078ME/RIbtItIsu2J8d5aM/OSxf5IN/h3W98O/xDtLkHQOWcaKTBSGyhXYA7VlajatTPgXF2TB0
f0fsvjjWHkGwgU7fGav4C5/CnoZP8sgpTMHptj/1hcqZrWKlWbs0ejDasDbhlpNTaixaO7gwGQ3z
WeDwloxbQwfrhC43XY92ssG7kG/UdE6z9IT3Djd6/PyifVg+ZXBQs4ibwDvKydpnzUPW4XHczjqc
mrMBuiXrHF0t4OdOBbzymCG/zjgnbAldAlQ/cP5bVTcwwsx0jY0zHbuUfk7yg3tVxpn6EqiH5sYd
6BOi69Du9xNfF/YPxBbGEXK/pTnqLsRvnvuxcjr5la7dj0K/ol0LwYoeHYSlucszOCek1Cd6DoGF
dlJuXs1xJJo83+J3Bke0WYJf2w8fDQrign4f+dGjQ11te9tq/6H/j4y3Bv5+k0EXH2k4NvMtBjOO
yZm6R9j7H0ln1twolgXhX0SE2AS8SgjQvlqy/EJYJZlVLGLn1893e6JrajqqXTaCy73nZObJ7AHn
7uk3k0TYI2L/xSDGVoeJvzP7S5XReHSAxIghOhOK0ii9kHVE00gLGJH82sdXC+lF7nRgT2/TjdcI
aAxH+UlxY5t9qBA2fbmdgtOzEycx4h57kh9krMyma2gejYp/1pFMyghdsGrbQyBs3qEiNt0upbIh
FA0ghI3/OSEyjB79rMnekNmNupKNf921uk5XMJwydi8x703QRlCydmg+PpJT5oVTKBUU7k8bM3SH
HYlGN6CnwVz+4I4jvzKcbSGYmTnCQ/AnQNi4MtV9VB/keitN8AeXf6eTRcnPr1C2gf1PSjexLgx7
IKuwbJRFJRKd3FFOFkuWNjABzpcBqtvugj5eCp9aR7ugo9XzO6dGJ+N3vM0NDFiIRiWMF0S5oFwb
1jn5eoB5jHP/SGzaBRKWvDHRxKjNXrcQrO+SGRHIdA4KYku6iOn4GAIEIt3F8Mt5JK1pahO01T5D
qiVY27ypdw3dcYboqyZ5jU0ZMW1+8+Vf1KtBRFz5nVQecPQseCVCVAi2bRw4MT9nDVWxrraEUwsB
Nt7kYNpiF8mR0mqkrbLHG9oupT9DX0pTWT4KRH+yyB3swgLk/TVNv2vA0xIHwmpdB38ROAiW65JQ
UGKe1NOsffC8IQ0nNXD30/f/vT1I48CWqNFSVDwF7hiZluyaASvYCWZnA/6TlNvRVhtfPXu9xLi1
/w2qqBuD+26+sfApOrya/XPV0Gb354q25tP+qgw/vhmRoLVUgPEAgj8OCBI8VmHdpPoaMdr7sBDj
9DNELGW4km61Bx5zk3YjCptg1Wz7GzSvDg9+jp123b0q12C48YG/xbq4lV/TV/WSdvU6vhX+4uOZ
h/z4XrG1Y7n1StZvr10rh8lZ/zF+rCPxLtspJO/c34C7pmvNxlLkPJ1PD/2qXk9JNdAY7Du263St
HsFErS0Gmv+6pfYIztwIbj45EjYijfSrPoa/Af6eQgZUbPt2yx/1M7BPhhoo4HVpiVQoWugCKe/W
ABHK5CZnZ3/OHK21DxhlJ+adWFCCjfdTrBqogxlodmrb1v7Y3J9IZ2jvMf2l/cJuZYGtVCFSdcnD
cYLUEdYV4TiXrxNPf/J01PbcPBDa4MOnOFK+05g6+SrXwaMm4Nc+EvpVCEdJPKarRTr7JegUo+gv
RUEYspgQfTpxIBFwzkFrjqwBCOMN66Dj4IjKrHB7tC0d0/odA72K09Y2GE0zV/FqwtrqiWxGn9d7
tsNyAHOF6d/EkphoDh7Nez05miduSLH9U9YYW5Ap3IQuqE7qrlEVfVP5VyHwyZxXaPzCmB1WvTlD
kRtUdIMQ3gEq4XpJn4oeLbk0tNoQIW4snTPqK+7gjYMSWz/8AaLsAATEmGQ3oB3/94kxZySlWtzq
9MgmqS+yKSjnCtDeSte89MU/hqoN8vZCBtpRfYwxcffMxQa4m+HzDEXq8PMirqT3kgf6X7AcRKMo
LsP5fq25Q0EmAy8tSoQQjftWzOCsJrZIKRkXINtlvoRhG3RogDnjnEbBBPowmVNCgPLXRxYMSJd8
f4OD6HN5GUQiHZj32WO4HycD5Yd2GUaHGRmVWj5dfCS30lcU+h9ZDETXxoZLfbeHQfivYbtMvxGi
w4/CfQxICn/Rbq1c6FZVgzmZak2n0SCIikASW06bZe9y43ABYqQC4yCyo1BzEfhpzoy7Yq11BhWT
hYIsc1iGq5wdZS055CGhcUw83wWx+UDYyAh/xRwip5TGxFHdHhNwjZ5L0U5i6plK9R60Bx8hLWoz
8C8Tj3Dlt06uFmly05/65aM1bRbmKQqYRkXV8ptBllEegCUzC5zrQJlOp7lEqAX0DliWNAuEqsw/
gQGP0c7Mlpq2DNkiGzIDdUZ3FmTeovKiSgciems/YfyPXGDyYFpOr29wXKiyie5SaIhgICpcTE5h
35LYGzHwwFhgJMFtPHF7K8ovKXhFeB0W/QXokMDMD30fbY9Mc4TCePxn6YcS4x5tmUT3FBPCFHWr
yS5tGvIii69o06gL8+rMST52FxjPuPxC4g/BqFHD0HsWWM35V02lR6l5SmexKXNyhcmBxQM0zueY
dle1Zai2/ZP47tFNgjZV+bcpJ2MHj8op51oqFsUctE6HBDlEqleNuBST6bW1qM3HlrQpooOeOmlC
BkDoQUw/5Mh46WggBamvO+sutKWeZ4Bo7eDHCdwmzUzhAEIxLoGeF4trOj1MO/yqX2l+igEKUQ5P
kWnXOvGu/ZxcyHjOGr+BmBs22mhIRGFTTpDOtBrhjrHnQaCqNO1iQjMVLLVI1MekWdJfDjd4vVyx
5oiUFXg4oBd68IZLRLifvacbSZ+IXD/Uu9mWQHJCvISM9o2UuKPvBI9tJWxu+jl4n8FywCUdXRRC
ZLTqo4mQgv8V9NYNnR7TRJm4qMiw4ylYdIZuDAIahaENtxxi4D6m3TFiyJMAh7H4HSkbVHTgEv+f
coBrCPl8Qm5JqizYMd5cdY78nruuTQ2eKCOcxKln4LaYSGP+bfL+CWdOnKow76s83oa4mJct3sRz
YjVzD5JAsCDdMUBh+74iqhyJyUT1LsFycq+SkTA3JCMWYj5yDsPyFFioAV3lhik/8Q7UpJ/+rmO0
328FP609BLH9H8WvwtzRLAAXqRztkymWvwvt0Yo7AXOeXCKc9jV5WI7hyzdWnxf1QpYcpqBSdyN6
ZmVgfygbcK+XUOWCB+LUIvSH/vuYj9cClkyFWB7LCuwKP2cVu10uW+OVKSmVCk7PYsW6YqTAQjfc
dAqo1c2UoMHg4fpjmx6Sb6Mm6/qZQBR1Hgiz0R1lkCFyFxuedzgEwkgfGma6TfVd8waujuwIux0U
g4YVLTUToKlZWeTMlhd4NIJ3lsD31pZU6gxDafDuSvHSL0g5yuXmxgRKpS216Q8NGdYsw3Rh4lEB
6fV2iUqlr8U3adxHF3ybDGy788P7yjQiFhED8207I6Y5PGGZpokKgTnjjf6V/vBalaEjeZq6Uug1
d8CmJpNeFvYXSIPXRvHVTE59fwRwwr/78RHKWtY+vsHm55ZQdiWIDNBmy0QCfL5gr4nUeSHQC+ST
yX9FsWAlzw7Woo9iVzI3KIZuA+92hOC2J3OE+LRW34WhJ+IFaRUmvEDsKhWOmAUY3TADX6JxkDGZ
TJkqCKlxUxeHr5vJw5JBi/m5YXEK0e0q+HAqSHyZs48I0ZD6y2A5OLWahwi9cT5cLezSPmIMX233
AcnYCH7MjFhyZHbBDZ9++h0YLUYiIR17YqAJlXPevTOSW2JNb81wFUSKgKxCbA0+CyGTNgTX70ex
l1GdwvCFBFjWPdsSBmQJO3WdUL6jWdXakAmSCAU2tp0wLBaWSYidcO1fc36b02MgXLiZ0pyGl4Hi
g0HQsuoXHBbV8E8qfgJ4VBXvIjbE75IeHEU7AcpQUpEDZSc21zdINczfymTVkhQ4bhK0wJ8FeYz4
+lZv1PBuB+rR1bc+fVqyJ0m7IZEWQbhJqlsl2NHuNw5dSTtBVHCFHWEheAMhn4SkaWNsRvZMVlgU
Q+AkENXFkqnbatenKLH2b0mE6ZJfj8Zjhy3hQNrX0UDrI0wWPGTt0h/gJqctypcYxjw6+c0Jjb8a
LcxjUONc66QDu54T/V7xGWhiTPyBhpm/gmbTtn22iclbzZZxskumW0oNHKko5HPPIt4nXAjLBPIN
W0+F2zQWekwzD2/NSN9bWmcq1C1iHhYWBB66fjlZ0H/wkTqNneoEGMbsJQm00Kt4GnEROTshVUq1
sjAuwsuvxDHcUdJtPX7HfHUC7IilEm/Y554pywpAlpO/I3AWk7+TGAGPl6pyNbHSUbfg1BHnQXmu
2msd/WMOdlKceR/TlvkVOi0PXxpBSzCr1xMK49YZOvm1IeYg4dJboiNV6cizBmCTmuN0sKc7TRhS
4fJz6VjUmxpCU3NB5KyltNTv0uY9nqgdKQIYk68yDm9jESeP8cBfH1VEl4ldeiXFuP7DKkpdPMUm
HiBQtda1czi6+F/n8j/A0YYDkGrI35HdgwERoz6kXmH8P5fPgB+UKmCwD356y0C+zNybzbxhVCxD
+Zu9M0gubMgky1KCmeQ44EZ+4XjjQKzzzdgiEZ5bS1DKL166cUHYEaqXdvYZF4Q3DIzIaN0GE0Ls
8T8nLKEIZ5BYRYwh5ba54zjT3svyRjHT6KhPZDwoCgzMapM0ppfg68GwJFYu+qvqjMIfRkHxwnSt
WB41Im9DgGZ24fvfA3sAr8sWpi/2kj8WOo8Q2LG9Qo5Zz9C6qvEOcuJzRoTXYVWMuwwofr4K4Du9
KPfUbt4Q0fqVMPCK3+fM17dEp4FWchZDSAdnRrpKKOdIPiG8mjCNottAbfDtNZQaX0eXn+k3+hO6
KKkmJaL6YU8ZmRSh1QXZL7ZUA5zQ9Df0+nJra5g0NUjwmT5iYknXEMEwn1oj2rCe4DIVboyc+v1F
eSjV2oRJRvQI47yk4+AHcxadPoSw2dqPDUn0aTw9QocX2ChpGVfOlvBbeHc0oD+YazCFn99qhr6D
YtV9zgGQhnZa9eZVPeTmhVe51g++cbSarZXhrXdXm22D4dlDw6PtBgFmkcIo4O8/ClmqZ5TXVDyj
Xd4aZjGqeTj5Tl25piMjVtCrbuFRUWBkJGTS+D7hegQvEX5+jOe0PkxhvVBPeDjJrwuqyIyhCp/m
e7rTn1jdiUzo+OLDMPHkp1dfxyonDR3scqIbHhHPZwi3HLVPFg10SOxi+usWMqQNqWSFOvE0kJ90
WHFEA1VxUiBuF3vlZ4FrNWkGqbyNngBAv0rEqRyyQmC4ui2eQMT/Rpgp1p6fOmTENnh3UifsqoYh
9aVfrycPfOaD/ViKKGuqik0G4S/GuRTRLFxRqoG+xEjcXDWi77ZDPKXDuYQzMdkXOA4dcH6ocGt+
L9QvKGjq724txTv0yFfQZrhyNLL4FlDSmesSfUqK9sMesCQ+SbSJrrGkFcSaAyBU3GSqYfyfpjke
PlcMM3iybO9yu9bxsGX8AS8JjptFIeA/nAlW7VNJ8J7oqT5h1LJdivK93BrBrxmEcz34hYSctIh2
rqK5jdgnCLAlqFWNDlLSz0d1p/kbE0lxd22oR6RuZYaO2ixTQIUez3SSi5JDx3SyDiUsaRiqgJDD
zzYtdjGol5DfAYkZOUNhIgTh4+LUP5Da9ULKKieYOSyayKYU6uCQPPyVJqqHlmPkEW6Q5w9IUdsX
ABhp2sv3x3UpRdZUTTi4vd1qsCnSaMjLhx6wvxBmcu7m/b/vzjoH8goQkhOKgMA/vVpky7oq6c6d
cKNMjzBNg0KWhkZeDG54CL/cnM3hLrwDzPrPaBZGqds+JhVWe2R7kGJSwHcdTcOApT+Pa3aljIvO
fx/3D39H8wfbUX2BtxKb1Odl4kCz7K9kIPz2O3ycVMTys2wzIffMfoMBlSAQQlWrZg9s7evuyHlC
2Wv0mPzxkGl9JAA4fPm0zxqzsq69huyF789teB+ZkEyoSiVUq3F+gjaddIjpQf8sA0t+t3hpMJZ7
5FEFdcfIHkVTwabxdsPNuVky2zjY1rhU1I2B8BQDD1RFmNkB2ja3SOQZvBHziNwk6rFxxuRY80AU
LD81nQhhgIG5vn6Pq3LFyiLuKfmDQ6Zfo7frqX9QP0Fh/ZnjQvoOTtVfjBsPHVLrqM+epB6ZvQAb
S1CubXOjU4trWzuO30PiAQtPZeLdXGG3iCJIvhWS05CJiWFxvQLaGXELQOWa15ChMq9EKKaDZg07
xXHaL7CbM6yt1dHaQxb4TeboaH1TbI7Q4WJBg3X2OVJ+Y2MzRv/iFgMcwoVxXonQNbE/v38C+VJD
arJgrOA0sVBmbjEEpFEdlbOZ7QqsnsMFFxNRy+TWOVOuqYJ5IW6K2HMiObIYKcGEzDzLGYafnQ13
qEYbQ37l+rc5YNuyyicXKiYLoql//0bcrJ57XPDq1iHv+5S5LAZW3Ol/8epon5vqUI1bvHqwQtE/
+w+W0eHV/1UIe2yPg3GvEMyr0T/kOdJ9Wt5GAhD7I4olBugwHmhQExbS03rK6P5S5p5Bla2TMnHx
qXpjCo99FcGHu7L9tSSsKM8QA6aLDD769bmTsJXN12hca47ypnH0ZgvMDTWGjEX6jvE/Qzk8Y560
tjCoBFkmHcb74NKdX0ZzG0v1fJ3ntvREHUL0IFWTcaEfReeV3Xt4npNReZhdz33gCNBKBiMvFMDC
ZiKJUbvgd13hdWn7IFVI1+dMC+tY2ZinN6N4DWy9O6HDmywM4ydiWpqQz4uszAp8IkIOi1whXXDn
d8QUbmRH+6vwYkT8op/GBBHoB3NlcmF8nwOw+Y0DtwWmvJOmabo5uURUhfh4MhM0KpQ10eL9mfKz
wTsi5KmQaBCifo8vHYUEiDvX+3GgHdJ/tXX8nB8siWW1wBDzaSzj4wRElc/ndxus/sz6IGXOJNxP
pyzjZQUupUnfGIPh02lYXyO0iMm8JW7fiFEa5f6+olee+BiZrFC7mepgmzIu6f1M3/tGR6w8CDds
wUqoAgLsF7ofQz356mSesfq6CSNL9SUMcqJ3fsQzVArmZH0+YcUM4/uXDGt6ITuFXh1sxl8SBBcD
uKVbdT6Cex+VP7IFbV92JFAFVCO4CQQONnBGhehw0T3giFQssRtCmmqkzh+CW/GzsE1rnZFUlStY
HTGo1f8oKeZnlLjWdoLNrYI2FpPud4Al0FfTYdkmOfVwAK7unUinEEcABpMurWmTZQrUkpKTjxNi
etb60zncTImQoFbOVmw+8hrnfnAxdA4VFQE8UJeQus4IomWXAMRj5nSTX4VVHjJkE4BAtZh8CF+b
ybGVN1KveBoBuR/5pR1p19NFeykfTbOzlhSJI1HIvrJUgy9jQsreocQoJh3AZYFPgg5L2MYLpX80
vpN86mhUoeg7GDEScqmuP2lJ4Mn5Fs3PdNGgWA9dpbkygYLpGgQjLVmPT2Ty3X3W2fvkZ3bbXD71
XTQROAegI6omXxofJEq+zcmXH5U0mey4RFoPu0gK7AbPn4C3Jm4voSIg1ss43VQUeYqHCe54j2AC
c+YslvQksnIOm3sYrNjnzMJlcFMmZwi/rPcJnHRIvt/+mh4AE88w3nEUhu2SQxCRKqdwAC1GmHeP
usbBAudT2xXBwrJgjxR1aWSboN8YfICERJSrJC2PaYuXtwe/5NNVQkOjIgoQpHsFfQvYc40ai1No
eU76Temv6TbCdsGxh51RTI2ILRdaOn1ecQibV/irAMVSAYC5Mz94bKwadUkDhCGtqbn8fPxpfLhP
BJecqmxRWJYDAkIi0sVrrkpuOwOqmRfC0ZucTFgzzHpsONE76EJ4ItRe0xWXm3Fld473uPMQuAqh
SrnwMw+Il+5gQoc23eSai+SJ4j9m32N/yLwKcRwWI/4fvAieORFXqi65TUDiQLyh4qB2ZSCLTQgI
kf6SSlw/DA9GUDZTyiKKV37RpzVbWd11PILQyUFJWYIVomEXeaCCjyiTqereF0Mja95Qiqmx/OGO
AuZwtwcIvmpNt2mRCtQL38+YEyDwkALhdAFZg6E09p/6vblp5EQPNvwlvSVQbkKpetN9T4iFG2Rg
SwZkyoxwpGWDWRcaH6JKcGzV3ETf5vrWaC8wSJNorw2nRNtz37mG/DHJV7SlabLDjwzxCT8A0Bf4
WPvgwkWtef5wLShOCaxF2oHq1pgxsyZ5GGF+QBpzr+9XpKIPeCU3tjBx1t1AW5ZsIMLZMDAdLOp4
q3FY7OW12rscrugLCSuibgLxgbHAoZWTRmvhvO2cg8ACEFwmdD4sC4hGdnh0uDTGOKj0G+4kyMvE
X/PsEYeU05/EutOut/GuhXF/8uF4DzjrWDZcJVoUvgrtexGsGLxgIGmyg3bfS8g/yAv5PrICYVnp
U2rNps+jNVNO8r8pJCpD9ewZkqtnGwPRjN9eQe153wzfa1svjYExzmoONcZj5XWT7z2mFsOJ3w0U
HQ/rCYoCnUzLRoPDXeG5IcTkd+tp549gD35gPfOHepCebyhpLC7jBe0vsAdTMbF6brKlWNwPesjp
yXi2KByRn0hPHgCVrXQBOgDaEj+OF9KApKP5vITbhtAy9TWs47lxEb3XE/kUd5J19X5064noAhnH
U3b1v3yN7zPA1Fp5zBO04uhgmdABculEAylL4AhXHrFw56yZwJoYDYYvlFhC5pV+B1Jhs4mwcIE4
EIwxFf6C36rwlzQW1a2IcUddtzJ5q25GZJ9xxwKYpvowQULq26ZfH3UJoIrNwmPZQdOFEqKxhWR+
GFrco1pO4xqODrQbKlyZ1Ha8VThtcZ6zpRBXXb4/pTnaHjqLu6hSmgXeljQ9msEL7VEaTkAnTmnx
pdIVBqhmC1pfGR5cZ2mSFzLJvAkfpaSceZNIKIGF8f5b3aXCxta8G6LZ4avTSENgg9E0Ap2YzVgY
II0KTqdoBIaCaf6WsgimqFDofpAeWFirM/rkTpgeGPRo3ond9y7B4QX8jR4zsci6VBAfinWHvQIF
kFldBsR+Jv0FFoAcwqr23SyFfDWCvUGskLWI4CNIR62cofoTFVYTIXg60eur0okpqWkGqsPg1QJ+
pUJFQEmWO0XgsYs+KYW08O4DldTajQN+aGjeX7J6BkBk1+h5xIEnyWuQ7KmJ3EJIrhnvUDGZ0JkN
W9HFiW6ehQuo1JK2OKc/FmqS1mPyAqCKAQETu+LIGdH8aIy+bSAhuQTh3tRi3/gvHlyICTY4sWGP
JzU7sUVwAewbEtQYrB2NP2UZvS0IGa96txx0LAEXXB5oDmYkALnILPluElOE8WKCRA/ouSSamZgU
TH+PlDNIibgBbBP4oXOdHFtpLrq9sGPA9JBLaz5j8HGZNuRbpYPLSAeJJPCeVrDiE7E6PynuoOhZ
vF7jDF8kTESGaPG/Mo3WXD9ouMXBrekuciw+MHeNaoTvFZsLc/pDMjc1PGdfIws3LTZjPHiQ8HF3
uGggqLcpNJw0h6gzoZj4tMN0xXQib/x/72/z4BL4uqhev5FaKiRRii2Jv8xjgVXjh/GBQFlp0dDo
M9A5+DZ3jp/KSWnEHLHYP4oNRHw9PWjuAMQy98F66hb0qDEhMjGQNqa57sR0cl98ITcie0EccpMT
NJ6+nXHTujk2XlC2zLRYNTaVrjCZwg8DQRpmSq3Dt+aD0qY2/y0VQBBGMakreTRjvIMpZhXxAfjo
zPWwltAaiSkSPm5z4JnygDhPeIWH8cSMDvo7vIi4AF/bS93FZAIL5Hpy4vvwsQ3ES6y9dstN5TPz
CcCKsfbjzWGMTmjwGfG6crSxE0AKczACwbNnpVsAP4TH/B0uGsU9nyHtPDwXGGXhRoJ/8RTIDRN/
DkBQLFQJIogiWtxjZGQSJz0tBO8V7BZqDead3kSPEb2J5108V7mV3HMm7F68dHwHkEz+IzOBaCqZ
78HXZfJoHsYd6ZeO2WK1Zo1yyxBdyrnT8iomNmuRew1SztplOYmPzVQZM6uc5KCYL961EH2OqPkW
SDnpo0xflGTNAyuSsKdcdjs4EZ1HmLrYQkOcyq/iBcOON7ktThisqmCI8YL5grIHSWV/1w9sYekX
buy5g5SYXzA6CYuIuTW2ACgMCHo6Njy/OGpQLaCZwveD2oEPjaTvQQlGBchlAJ+Au0oS3Tsk84LH
1MYHfEF4KylRuHcsaG4zKgU+qMJiNWHscCtiRtLGNAe1t3R/MyJarFjSoPas5JZlQsGHvSmHBP+C
6z/3lAGZj0tPXGqMeosVSpw1t4nnwl8Eu8Ski+8TEmbNNgNn3Xnca1TdIFofXnTmnhlr69BasvQ8
n3oRFxm8XKBqADRwzpLnuAGxOFjg+R7IB+ZQ1VDRHrBvYbMt8YoxVqWyYImnyHV5YYvViIWLuWDA
Cv6Da0R/wSgHT4ggUFYt6sTMJSFghNwOPTS+WMRxiZgJjWyYwZJPiMoZ81koE0SbeJ/0CfuKKHQY
JOFR/Lev2kSSjOamKDal5mnNTkytFhuLYo11Om606dYYVkBpfEJ+FjIINXZrTN6bvaGdzTcOrBe1
Ax88E/zNUBayewXGGdn9VyPZiikg7PrFsMZwo3LmqvjcE83DXssg2zRc9SoJeoVx+MD6NvqyUVi8
c5TysSpwO3hcWNxORGjg88MWw+QAWuJusiHOmsU46nZKyLa+JFA87AnDYOBRZJsYWJOE3puSDyKx
8MxkD12LkILfSfBsrQWGCx+D4R5cIpHPzzm663Feg9O28+FDgzErkHlns19IPwIOecknyJfQNMBt
QicsibLU3ffnyMAhQVrFdQy2hM61pJoZ3iR1iMDJ346pQHHxTfo5gmoLWnfZujWHJlwSEwpiDCO/
kKSD3YSGKoXJY3nVa06IpbuGIMn2mXdG1L1pnAh5KEz+bDpbYN6HAoS7Op/sG+hDYoViBUDQVqpF
ZXjpjCc3qxxgKpnAvCmAWPeliPHFWephJWDONuwadvEXWfsEz4dwAaAqk9Q1rkho2xeevpgs3Rub
zz/kwHOEQAsGGm3ZJXebAB4m7YheEuHEM/afNQkMdj/7Vy8+v+UlOUjItxmxxgjqD1U3Ezuw1DGg
CAqThu531iPHRYNOKAJS4n/pTl5BiMo0y9R7cw23yxSvnfmbTG9Gu5werYkJwizw7phd5ko980Yd
sMaX5FA+zUf2xfT9sXRW/mwTLaWX8YVFAMw3FX7qoD9JYdM+XvXdOJWTLNs5N/nz68HqeoPL7NSM
fZz7cZPJTsZw8/A7wKvi1W93jQtbsEbUnOyZYHlTaT95joggcHFhrUgraYXdC04TLBE+x2/C5DKD
66BEM2P7RtjFcEti7355XPpRPQ62ukh/xM5OQDLpjT/ZlmiHeeha9vO8imeLHetqn1++mAUGuVgz
bmPrh+kuPNbk3Esrg3/ka7gztrhP7N8HxSFa9NiEzGp9ViQh/gz/9CM5hgdlTYwQGwa0JjmiPHXr
9T6rXyxpmXmuHbHUe2xKf40/ESrtADlBu5mOoCpwtDl+KSTzQJHNGFvi7FwxfjD7NWf3dLa4bTr7
64yf1+wofEfRbW2nu/L22Z535kwEgxbX4BCAdTqJIx0i1IdEj39Lq/yOP4V8Jf4KPk56pt/F9/sP
RmI2p9MlBotSnI6EMTeGExgGpG6yOTbyByIfbuIHtyMqiEt2Mh/Vuf4aeJPc9ouUksnDunfcYtN7
77GY276FEQNtlegNoByW6KeW1oWRf34V3C5CpiHJKOIZmR6Fah/8hPFNCs4JXBcnGb/+8xVEZdgc
cse68hPX1ATwNOViulC208VwxPwfTpI+4vkkTJKEA8KecS77Rpe2/rykpZjk+KJkRMqGhDB/kGz2
ah58kPB4BhHjNGEEqxYuE+C9RCkGV+Dd4Bdxuf9ifo8OFBG8ChgduRH5sSw7+vrtN+5/DqNfLpo3
rGlKurGZEBkZrrnt95KXryHwBHt3AyNAgYk2I/NAXMkysbyJO9mNvFi/II/RX3CViTExztG1/tZ+
9CdXQk8E5FoSmkfLREPO9+EPIbl/mNtDXcwf514rdMLW3XoC3XcPUIrmwZlv3MXRfeqB82/q4f2g
TKJcoUsiSyi/yQe0lfiNMc0HBGrYlAXMYsDvgShQM3BKciT48DvHZvlZ1V/SgT5J1A6X/gCxVNEm
X9Ql7z9rQxXNmXiWnPnwAAoPCzePmxXDLs2yL1YGDRe6kC8szh4If3F2k+44ddw/oGrgbQiNRFFB
t0mJvq6d6Tb6A2OG+UeFAUmuo3RA0Dvn575lbOQX/M5l0gkCrkwG/HqY1pyb1UxlCRvMAvxFbFm4
bGCzwfApbiL4/71dMqfMrXHGtb78izcwJIYT3Vhh4oFRYv//p7F4d8oW8YDL/Na8mnGc/1IcEc82
84/ETc3hSux6id/4r3nsFvFB3WDCsoRVW9YeNT3EOWHu/Zrk0+I5XlQPt3En2RJl5rR7f6WC3/6+
T81JflRf1nrcgKQskivZEeZxwPfoz/8zvAKDoVsozcH479phcp8y0/lgcMGVqEomds81DavS7Sjm
Xs2L3hN1PekoCWYAD3TP3Va7Qnyf47O+9sd5vnqj+HwkRyfbV1A6GO7g3sFryDphkPzaMV7D1PKM
ryIa2rp12+JensoT87ZznG6P5ao8Gbd8Ja+TL0bNYic6Zg42P6f02V3jg+E8Iq+6phfZke3yB7ud
U7Q2Hu8t4/UHUK9DcX57byzrZ+VRRcsOTXJ+HwG/0MGerWDmH7hn1atiZwVTqmfBUb5VX8OrfwQ/
Oo/FmL2CbYHrArNByCnPHQ5EPWWobaBj8mSv2LfP6RVeYUTA3s/KFzCqdEqO+Rb91UpbpM/2Ej9l
G7cwf1XN9dv7mIl7VG0N8g30b/+o/mOyc+rm14x5L7ffpJfkhDXVevrbm3gsMv85z5hup/WvaJFR
+cAzok6jRicFbM3vMF4wkvmI9P23Vq4GOH94ykh2tXb9eJjo3+Wwh/3UFrVtQgJqTkHAEVmZhBBY
jCLyEr+MGs8qb2ruKmlTfRw89d7yveB0REU6HIbJMTZwIgJQcxpzRwZXXBxhoUYD/pTINjsYqDrd
aPQi/AE/G8bOUEeBcTfQZQwO/sIWMEcJqyzP2DAMQbaZX/EGqpGkmt5C7YuJyQydDrh3mSHkwlV+
pmw1Is1CFwSpNIAZpTXKKF4rdj78zRpeUeqfmf4NyYfIQhabMd+XrzZ3pccAfvBxeA/RcNE1YLyJ
CtZA9QiUzF4Yg1GtiUJaYL8EkoRkZoZcGK4AKk1skRMAHY6aAKEeyivxYnfswvxkoECGhlGKfosN
2GtuxVeyD4/m7v3IvofT51/yl33DUqIaYacsPZnBbAww6FoAfFCB4pjLyP3Jfynb6NEx3hEvaJZF
R4RWnzican3FJGOGNHKGVGLGDjtne+Z1A9q2G1z4s+U73YJWgUBmMvZS5G66k+FUyGuwXMBblDDy
ugSZyU6wMZ3pMGvINB/SYR+0f6n5a8DiWmb0yAN8L+lnjGNY74HgR6IA0Pqjfqe97TdAwIO8ABSP
UTa/l+Ij4HrciYnAlK4epKx0I7AvD+AbDBtgECIfifIA0MeWUB+Y6+WnyfwlQHmNbApSH2Y8Ax4m
S6AQjYLQ4HPk0cxh23EiZyoUY0ufniZrz8dMCMJC0zYyzcg3sQELAG+BNiAgwPhMTGhaj4Ywv3Fe
Wxt0qAKbm0MDdBEBoXMO8qll9zGx8w7Yr4AbwE1M541DLduQ8KBHkQTRs0T10jR/WXYSau8I7Ay/
SCThrDXMoUgRsIz50L5QsenSSUmOISpWEFtISXrSk7Ybn9OTtByZPVDW//1DLGWJo0C8Ysz/FGP/
WK3FP9JGYui84RV49BqDFCh1t29nIPC2+u6+i2t0aM7xD+vP/0VCJXrhG00FDp68BHN5AT55A9dk
XJyQckLumkGo06obxQvjgGAr/azyOHS5VXhw0+wBoDDDkFxrulCTKGsORrf1cDtZKJvJuvL6RpDs
Bj3H3T/lZ0ObWfSACgTasio8BP0x2XaiagIg6JgwyMI/+rLEQPvqFsDVzAkeATiIkCJcVM1spgCS
mmSg4zhht1j46dzYaodirbpIWDdEV1BKU/bjCfB+pl5PhG4J2S26EM3EcGCB65nWO2bt0teUbE07
fWUczXO2IxrRs1zNTuYtp0C0iTYt1f/bTp5wcJzYyW/3N9kBrFP+f1bBpUWQUy3N9WSd4TNBVPgO
KozTf6k52AKpK39erVoXakUUftou3GCEs2ucxklv4y7apL8hgmQ6cE5/qGIbXRc61xUuE4SP+1iy
gl4TcPdjbuUlbhB7Iix2gYOhwy7cmieK91NDYFl4sTx/R9O7wgrAGVdimKL/GR5k75lf0S97VskF
W6tsh+8OrjUCF4H0Yc7F4QHH6wAhDsrTw8RrlnQezE3+Cw7kiJxVRvfYxYIzKVMHXBBToviQ/98U
j0YCsBYDmxfdSP1bHKkT50Q1OKPbLZNzzrVCTv4yGc/s5ccDZJxb/BefAvgCJpfcMDm68rv7xhej
JovWn83bk/dBnkq/7t8oYt1qNXLSvnfTLTEvjmJjrZLbhA8v0g2dhR0d8j1zQpQwvHSesTNRisCD
nvOHfLA2qdu7n1VxDI/U2vlafvKO8r1Z8mgr4dRwSkfUvfkfSWe2nSq2heEncgzpRG6l7+01uXFE
TRRsQBoBn76+tWucnKra2YkiLBZz/vNvSkp6BiTOa9vQI/8gfnZan1aPtt4p0nsAzGvXqzwAkqWA
k2M5OAQa5SlV+LQSkWzEBXIjTBNY70f9zOXix6QvCACkgh8ZElGvL9nKh2WGGTu8C8QzTLaKnT6X
6RuaeNgdltSKGMXL3sWCVOtdOItTSoqrM7Ggx+P7x305uMZqhNHG1ZZpNe6bKToBHlRsRWD7u6vd
2vAoE8Pi6WqTfbR8eQa2qo2JZZJYebwwOZspyYkiZUGgLfGY+5rmJ2Sy6nDLXzG/vZutmS3L6HP6
pMPyztoA8behCJ4m7sG9++p3kZsa7tGY1JovekioqziZDFwnPb1GuY8trp/7BLtwLJ0X0AIHGp+o
dHFvsGuYjtjzhRLzMthzSzjUyd0d4fg/y3+6PYE/N6t0Nf8eZdggsWCJBZ3juHVf3j1aMmvi3rH/
/cl9zCo9RhMzmtzZYE7hfswmw4wJhuHBx8wN5FHaqvamNps0xGRuw3TiykFjsQ9C4BiCiVvbZ/Lu
zYVscsgWGvz4TA6qixAmRCgaAHnwp3t0JbNQczLvsCgwZ0KecSyDJhl7aKe9cTB2t5wvTqqcUC9Z
bZjt1KVINyuse1CaU8yXbhYyYGu81Cxcm3xlpS5ezP/O8ne/b/zXEojJQTgfqS7aMK865+croZvG
/hKSOA9tYtf4mKBV/n3eQoY+4cIqHbu4iS78CQErA6yoj7o/pESP5OnkTo8NMWisadB6aIzEuCIA
CZQsPno3E24GB4SnFiFW1H+oGWzGhmA6pfeyqC/XU7cLemdsY+/5ews4CD5+wzZR/gJe6v44uf11
f9f51TdOIw9RNmuu8jNPCS/BK75beYqTmfmOGGZi4iZgUnbyu2tE2Pi7WoI8y5KDnCUCFG9hyOYo
1uunQSb+5BSXfuvevm+BbDIdcXWnd9oAdHhJl2wXdmsCzM9ggtoEZM+UKAtL5+2VxHYTpUPfFx6C
Ksq2+siByCVd3OJnhImHxj5U24M5OlXn+m6r+AOBVWAHiWWil4XI/ezXBkKMFr7PZZotwDK99+qe
PlwMztBGIpy1s6RIenFm7IPbuRIfFh8nt+TYB74DDOxeKUCBabFFB6PfMaAKqvXzPMTsEaacIP1i
DjHTV62N4Vv6+BZe7rNyzZqbM9mgKlliHot9DujD8crlgGL+sJTT5K/NzGpi37+eayO9u8K7vg6h
Uc0hUqDppksKJIclOif2jx0u7s3J7OWKw/pE0vq9YpjYpPe3eWMPoWHEwZFcTFCEjbJ7JRT7+Zpn
Pe5mDyAB2SV2huLVxm6Ohd/49EvKlMAHEtPwZJzRvc6nPl3JmMJyUSTXff4lcaIhkgWt+55XazTJ
3r9FlVyWUpQtqPaWt2XTukyWZRdEOy0ACKYxHrsQjNLHjgC0cAguSxS7f3ccTH9eCdF7rOo7vtrc
V9Cu4pfXLR5EF6LgXWQpljeIntlvOn6R5AxH99udRmeuuq9tH9Ho6WlLEAtbyMiny/58yd94CSP9
hPfiQr3fSiesP55raa9yD8GE4Tp89ev86+CWPpNYkvAmf5CyxDZDZg2KCbAK755K2Bmc1Q3K75Zm
kFPQfr8SIX+c30JkXMFhIbJ6yblbYnmt2r038V9uPr/7koUJq3lwKYbtg5+vQBUdeLjy39uf/ih7
Kf1DSMNKfyWPBAk8VopLAou3bFY28WZJA8vrYU5dKPk2qerm2O3n08V9za4xh6rarGlKYPcwCZiR
n7gdEyw+y8+fqIuvFo0yX89V7U62gBAn5rntBHGodT/X2+KvDVQeEb3T2bBaPhQd9KTWlTswwZ7Q
/YTQe6wyGoJiixuuCyEuuCSwILiA08UUli7W3qdu0c+h7MB7aL6q07D8S3gcBDRYFCuOBhRQuKVI
t3ZVEbHLlkOmq8ZoUd5W+2ExiqR5y5M788bbSwJuQQf1PoEM0GTRngoF2d2agKU37guFD+Q0Eat9
4YEDGhZ0C/2MQV00gXvPLT3CvRGPiWovreiFEIYbaAvNG9QV3LBo9vBwMg4+oFY2/oExiwEI7RmQ
i+HVQSjN4YKOFy1JT407KUkjIE12nBDDibIXjouCIw/TGUBje6u0IqCaxUUdIX1B3HuSGwYFD5WP
jRMnb141LloHOjb2GDwziQL7AgYDziLM6nWki+KVAPn4Eyw2+FKEA7Nb09/xBOl2sMDC7JhvLs5r
9fwG5WIkSp8CMET3kf+iqKdQMHk2En4dWjy95ji2IIEhKXlPpoC04sPyaWoWPBSCBTElJixOYN+n
DTI5+7vOFpj28HQFrNsxPwdI/ODt5eG1aEn+Z0VRYDY+RC9TTYpd5vS/gRplKeX3htwtBzKxVWyt
YWEpaSlyfZM2mPC9EoOqxmGO6o7NSXwWvheMUghOuM7OlbmTzEek2buL3wfjGRuMqcawKsz3/up3
O+2Eve5JT8t16efz5ovV8kf1lHKg+QLEzK9Q/d5SaA+7fNMePcWHZD0flvoXKytg8IVnFRJiYe/F
bsj+pax56I1Wlz/+dfiGGNran/3l55KkCmamUNZpcj/U0eDW8Or3+WVWzG2g5nxJjfyvKYdIweg0
nwtXntKRsShim8bL0P1L250xfy7IGaaUHrkaJc4b6Myahtew9T9b2qDVBDRz6o0i4nk95F03G8D9
vaG3YSyIHIAhockMNr5ZJP2ljZi40QlP4DOumL3Orr8IPqgWBmphkD/EfheLtdzn8z/NQnxvvjwW
qmX4zB9f3iTJzb/OZwJg/tFMjyK6td3ozOpsVUqrNhSTz2tEUqhpjXcl2jBSD1mdVGIp6GVJ8sPh
SEv1jAE98RvW1luyBnBOxB7VZ8t5zmUbCo1dA95tOfWeim7CzhwwSkjFycAzDc8UKsvr+sEmxv4y
xSAwwfbA1jla1CYuGzwehpwk+gVEchvFK9kGp8EzhWT4XGW2eOrWP6O9xrOXx8he2RdJm9QL3VOD
8VbzMNFO+1VVW60ct4tuk33Dg8UefAMVHBOR23fJPBJ7XuZrHE2Phyn6iNkY1VhYbGqe4EzOLv7Q
m3ptdReHaO6byKqzMIUCQMJUZD/55rbequ51PVmwoGGggM5D2Zy13CEFVkatV3tiWHOIP/ub7Pa0
CsklwRKOM6XPmflFFZsl9BqvsCmh9nlE3DDsvdzOQHKBIEQDkEc4QrhVxKPLy+hRuEdc8fK9c13D
tnYfWx2PmEj9roPKQcCd9FRSenTZAaZLc3iQRQtrU4Bb1UlbQT4cKMkpI/zbcRSJdXH1QXWC0XxC
8gkYyowsPJOPb0uAOx8M5PBtufxpa4j73Kow5nh/njWDDS7LmuR6cR/3ThGyfscJj1AzQ1i+yiN2
HjeziAr7oumiflQgKU8C4KFZyGOP5TJascGToVA5atIF6oIS3b5GB/Zr8VikCgruVPWGd9sRZ80U
wbr9iMLy/QXgNaaVNCzFL9lMYECywAf6oswRJxcxaH/KeEllDa+LtDg6mcZVo5E7YSvCsR9n19b7
qZZ3DCP6+bCgAGdosCatNLwLszo+IUWCXUbXc0ldO8HcHQe7iUtKKWeoPhLFRwfxnBvHm01evHV1
eFxEzYrMmDtz7u8hVqxPePi6bbpYwxNzBnILPIvx/S6HKyGZKoY+pQVRadjwTQ+z9rRgyny8bPIj
LhtxswbkXim4v6nCVwNm3goz3X4sKrGCh1lhXlcqoyHQYHcyV6AfqDM8IhJscNypj6Wk0OdQDWOO
syw2xSILsbnke6AklARGOBBAlZs3QHfUErST3J011mCEa+FowIhixj2mQ7u4umMErCcI9ES3GHuF
53OdqJub1/h0VGuKD3DJbPvYPviTZClhG9d4PAqcnLrqwoZGhTVsIVjSPukzNG7YRzDSRvQyq44N
1HIoHbR5GO/o9lRhMj7TmHdsihPcRFdbXn5xH2v3B48geIxZK7NfjL8KlyiXJYWR84rlLWzhmEdz
CnXNUQ6zOs42sKBhuWxbR54by9ciCyY4ZhmmRAQKgsoSRxRL0YjLREzp3DxQf84qbVONXwTwv1+u
5QCaq42O0D/4BS1ESyvB+MekLFup84udO9TbduHiWsvY4uBrNswTp/nnhnILPmHjfULcMT0RNQxG
25tXw9E+sAZmT6TbzI/IncHnDbAf/n5pDYUJYn/7zr756VKipjKvtGwgGoSV/D5+b3EZQgulaPxE
8lbeDj/U9mGeFjET7Pi6ujFU6JA7pZLnf6giKw4A/ZTzcCWAR1PiDcEDCX57LIxQ8mo3X/WIVxeS
RRfwQ3RMu61/yvXlR431NbACU1g4DvliQdaVKwri2wz2pAkE7ki7zy4LbosX22lfr3jp+vf2/Uzv
q2JD4YhYlUUKN49FKtVmA7+Kp0Wqe5Ot+tMlvHvIEDNgclsmyHVs/KesS/BYVqvxRtrxatD7axk/
Bs9gEsGjE73H1FGmi5a7A+YQtGbMY2N6DkiEh22/VmAEoparzOkEOTJkTCs/+FfFGm/pCvqVtNYx
WmE/ItqjthpQSYV0AdYhRnfRbanTOShI9Gf8lPwxy/WN6T8jZZ59GC5RH5Fg8yfTcV2811KcOtqZ
uYqCOE/67Tt52k1CoEU/9j73oG6JeXHVBr4Nw2JXRqSBHIt2S2VWOmTmA0r5Q46HZx9MjYCMxW0z
PsR3sP8WcGdidwol93P+9i8erRBt/dTHDpFtWDVpcQzmEMk7uniMktyW+ZV2tej3k6efhTVGHTOe
OtPgts0JpM59WMvmJ6r8W3IIHh629Mw/fz88jlm2N5cIH0ZVdISHF8W9U60fS4ypmnmd1D+4koOn
gOVI+49T+g/74cEdch9Qi0w6tQ1OyniCLh9u8Tuw5ZBloLkfKt7da1FWdt+GXO/PkR3gtpG86+m6
Z/y201Hn7KrQSFge19VoWR0Z2a2zeLQcJdfUSOT5JRJ98y1mt6JTLLAt8AuyCnk4W1XKJ/DaX/3I
cIwJXrPLFtwUcER+GY4RMX7f4cZqHNhVZuTivGGBM3JlsgrF3tOGs9zZNXHSVwibNrO1h2G/xvDm
zIqYUAACHJep+vbFcvi+7mnVsNjhYjUPh1b38sGqw2OJFYBhZJZBa50p+/oHRf3X8+vmTbHRzKwe
JckTpiu0cvtpuLRetCLcVHdM4Ud29c/u7FH8dpLL92nj1A7zbFO6Wu+LS/otY7N3s5eUrbLnLwtm
3rjzWmpwtx7eIRADONpJ0tl7znrxi8lB9vPCmJgMDZcB5ALvnKVxorHKaYanJpzs6YHxr4te6d66
E9WBJKXa6oICliZXDM7lxSTWVsYKKxV2Mlq+h9t2FuFr1L1UuodvtE0YO34otGVGLlEvR69BqMkv
Eu4RJnUE6Bhf13Wb9KtmfkNENnIQ3HUPW5Os/jRacTjPK6IBvL3IrUGwwxDaHhNnn/tAb6hkAYlp
52EQmzqJT6RpgwcO5qfGSmb2Vm3iwx9M3Ik94T+erjRgJW8xixMJcbmf5aSPQuh36odtFOuscia0
FFsaQZTxFaCxMQMu2HLawBrAuIbB7uEWDXY5OPciLeQA8SazOb0J+lFw+di4tGp5VOYbQulvtVNA
KEKGVDkfPj9Y5NTNZJQW0YMbC+XUDfFXarwW1ScxPvP3IWbS2YMI8fNGfHmGNWcCP0caItXuwBUq
XNjM+hmOK2f68aYynjS/Y3nRk1EcXBGNP1bSIX0fUpnjOiRqs+z/vfyo8jl6MmgGh4sKZMKp4WGr
Y2bcYvjgEL1d92kz8QwgMclCEsj5l2q7JD9HiRi3Drk/GMmnXL+a5eS9Obw37+mmuK+qO+Qq51P5
j4YePpWF9M9nafaZuBW0fUley4gJbCy7z6i2K5CJyrsab6uVvirdM55pg2XzM5Vr2ugQHSImzWNC
c7TQkKKLwWZ0PLQ/D3ndDqmmnC+X+Dkg7DyWwFnj6UqdrjhPwDv07rc/pquMePXe0YkRqm2FDW/b
Bc/WPHzT9nNvqH/3sxJx93U/EArQGCMXRQ+mmwRx3nQ2dhcn3+Yp3LmUyiE9YKA8/5uccCNOXo5K
TyzH44QiE0CIcJP+Zd3rQALmnmAg5N9U54AhMMOBAyvcx0yQ9UMvj/ySNSVPLBkN64P7YsyGOv1B
ovhUeAv4BrfbSgbezyJ+FAFk2aAKwzjZxfrjDVrNQhw5Gvs8g6Cbc628Zxc+y7gqY4VSGXO+iXWD
tZYHXDcpzTtgN5CBC3uCjQgyIxO+Lk5TbtqM3oxfenm5amOJwom5u/o1nL7Ctor0HqMn96BgMZR0
zSbLV0iXNYzViDZQGCqKaTJ5JtBXEIbTD3fRfeLpmLk8/AzdCKHTJURT4stnn1WDIzgxuAiViSAv
7BH5ULIPq6dvbRnrjJGP3IsJtPr9wXMD3e8YoSTGXA6lubA47wWUoj8iBqd8Xai97ox9zE8L4Rqa
t8k3US9rioVeGxtHDYYE3ZycXjEKYpoLdQg5r/6FXRc0lWsWvkndExwnS+L92afx7LrCyJkbnRBk
kneCVuOTYQPhImhAxXVHs8xjf2xeUSIAcWYMoskZFt8snl7/VSoJ7mTYYzH95QWQB+aASA29+n5k
MNgNh4YponEegaTni649EL7bWZ92fVBildgUtEOkobL9MV4HBjEsnXd7C+sThpxPYzmiCgRwo99P
btlaB4BFoIUU5ULvWrro8y5Cn5Y0z40mJy3KV0FF9rgQesbn5knqqw8eNdGz9Uv80FWH68FUQu7R
Ozn3xkX6Sz7Zp/WV1pvIftMFEm89Qb1qAxWTayWUdUjisDaLeEn++Hr4vNgURQgWc9KqatdyF2XI
8P5dyqkByU5c/6nicoC0nH3mlpz31sOTuWFOUjJ4R5JhK50rND6tR/MOkSjbvb96msSSGeHIYWsF
v4BfntuX1Wh92zE+B526Ksmhnh94yPNaWQiNgLkCKNfzxFqjseWQgMvoRUdj2MhQr8m9tKBWcFRC
d4L47tIxhRVrBwoWg3kOIhM6NdzOxZnnADgyFIRwDmiY61wQoPh9fgzfBNTsYm1ieVFRglpTfN+g
JOEjmcd8jLyNc3V+z0KW7VVefR6obMmTw5tBElImbp5dMSwbdT5k69EIWn34lEK0T4gjs6ffNxYz
/ZZHdS1t8Ap4TB0dd1RcWQo29BnjUSbe18IZda6GnXw00R1wPJb4CDhobMIDuKPBz1zOxyjUVxoj
VHyWo2peu8qOVCzK3ay1HKoNiCV4Y8DcOg445oMJBc9ABcnMPYHy0NjCTkDVhICN0aEQcoEa4AlM
JzksD/BMmmfEwSJ040ZTHj/DLX4UgZGFSoZqyIJtgoXfQ/HQMV7453T7qVPuGigSfDAwRhkLpxzm
mAl7QpNX0EDwyQhzJC91ipd8z/WhpHvg7zJieiSuJcw5TjgvJr2+c+IMavRnfdQIazzBzEBhCQuj
Qz13dYRij/EL3HfIAPJKbX8R52kKN4bg8fHukCOKOoRhIb3X/DfvBpPtCTVgBEURlSTf08+sQdgw
zdvT2xiF3kFJi/bvjVDocd8Lsejw3r4EtDo64x3ML/EzmDwg+GmJvUBjQUH+sa7qjINr8H94L+p8
DTGDv6re/pvif9TGQ8MsESZWLnSK6Cs50bg3V5egewr7c656fvgrmmT0wAzZm/ZRrcUSOx6m/lOM
wW1EPgd2JxEqAA8l4GQVLxc55UR1ORBOCCsLCg4cRuiBlxTbW1Q1GKVT0k63KqZdKFIvgZyv5c/x
DR8EewYioEhV0WXwgSXvA1yM5B0GCcySobQ5HQ09bI5bIsl0DkpTNKofJEIKbgY2Ejs+NhKuD2sV
/dV03WEOePH44Q4fHNQTLIpJgC7n/bZLSCJ1SBgKL25czg3mr58jjBkQFQQXIJvo8eAkQnOR+ygb
Hw9cjRHxnGiYMNOFj4OwELUThq0QJjEi0vhZ7lSSZgDiYEDopD9jLGtj68MsXBISsoij4Dsgmw/M
ViYBrmtNvr1hRHxbv0fLD8bIfYBWBnwbA3p0FmNcfNH4O5WatGqqS/hSzTHzJQCtgxOehwq+24yr
JHr9EFd2FAe4TrylkMs3frkk0qDsmigejBTWAi45SP85NShw2h0yASFmhMNwj9/g2ugU8jkvgKwG
KVEB8xZDQQSWeMeht2YE2C1KxoiF8jNq0iuOOOMjFxMxFF/TlxB35RcSkeDxwdDA6ZFzDFKDk+VK
n+exgjqTrFY5JNU1KhfPmPXAxtrA+WzF3owcF9gL3Tm8JHxXhPZR/tHhJIzgZ5qcNuxtX9RwKL0k
1EXcbymoNJReeEAQnTrxF0hn+I3i/QeriJy66Wt3JZu9E2otmDjjt4O2At0OR6kzqkDPirrtnyyT
/0ZzzO3You56+khz/qc6scxwz86q1VVZ3d9fCOnYHCFFcY0hXylSWHaLETekoZksWTHKYH4BHgdN
GEXzEzNNGHAR10iYMHVntXUeOyobhNCMtXOI6H4OLaqZl29KEb9AyMe2OXJRGLKJwMZ6vATbisXG
HcCifr5jlm1WhxcNY74AAS/32BSzKtinSqoDCUKOYPdhyR9wzReVkWDUUc1xMUG8eLY8MXhBkhJw
K3BvEfmA7Agb0KnDjSjMfRBZZSH/fOahjqa3+u6GEysUvjS7AaS00TNSKYoQ+CHD+2rDx46dumOk
/U8nxuflHVhSXBSV0b46U6lMobxiQsKU63c4jtaX7Wur0svQVYCZMqthIg+sizEY/A/IabtH2m/a
FdMBRNTnNqApkBdoXFPl9HZ4fd6Opctzmjq270LqZBxDHjgzQfjjWYZje5ZAToPuR/j7Gy0HE3n0
/IBE8JlrAgTZURy5COTjHSJI497RBBcpYRmLziMubkmsB7Ts3jnEdCQf5xuaFTaidIBxx1AHsc+S
dccjiXKf9bXhs3PDQKEBYq2PTPZRPBlfyKFYZYKdhsctMKT2v8qLrQOHOAvGC4QuiOeQ3ToPnJzR
3d1XqDYqjmh+855+sSWAaYFyieUPuhGqzBn1M37VEBXB0Q8bTGbEs1O864wZlkvpxywMVhK3GVYh
RNTNsG7A4qu9pfDEhMXOjsGIXe1xVhyEw9DhNxc2E84HrjBTW0NcgAmUsNbHkmkM94LxIdvG03/D
ym6TO25hAC63NTI1DICRyg2oKd8+IlDl7Qs2o8PnUuFS4iNboF5AvpCHRN81YF65U6fa5oGNKWRD
5EP4XqONivNvmOFq1J4LBvQrgm5YMcPL5pLBxuKGZvt7eVo6IbYjNDBTejA7YHxPQg1IR5AxZB4H
zPeyB5HPsIOjgTjKKuTxg8XADVUiRRBlN1foyMyQvQIP66m4HtmKlYvATQueJxqyalb/Ka2YBJfz
fjWQ2SdwPyb8DhObK0Hls2rPPC/iV3jkvItImBWgcoTEcsK/Fv6sdppCI4buT/oupEfiuy5cnPum
JkuPsg3XDEgpT6eBD4dNWr+kzP+klVP80exhh3MgUORl0haCLACwfFT7si286wb7F3dYd+krzVac
EeMsRsq3Hw4I8IHDVoHLAVJQ4wxwqGJeAJMdSMF0WoIsxHoiqw7sj+i5m0N7SNdDLVpdEOAIXjAH
OVqzx7ExdCDjBGNDQiltJGzXBZVZfaSKYthLJgbzljttEUHs+O0b0TVGWLl5hAfS9BxctGh3nyd1
AVqXPOd3kuhge1wWI4S16Cs/loNozoF1x2KGpcq2pa+RHUDSJSuGglc64F+x1lt/gbhCJacKvi97
FmMEjqUMIM2ynfC44HYi+SzbI2Sp1+9tiQk/apBsfjv3Nhwp8jQk5iVTGwt275NOltluzJB9fU0P
5cxY9iFtg8sUbQtbxCHCJ3nDsGmiImHzZbSEYZCG6RnTZBsexJ5zBrrDdAD+EK2QOQ6gZ0CUKpiN
d8yNuqCF70RkwGwUlEClIGqr2xd9jd2Q88W05rI7bGhR4XfeQJbZ5ODVLbhvMQjeKOkoVM6fFN7A
5hpxpX+po9D0c9O2xxdZZKXNHkwRCJmuK92Wopd430iM4QYWDoN+XiW+bA+byfdEw0h91iDd6eca
fNLvHuDLGhMkUtnsnShKltNNS6jPapQyHQH37IIbQzRKwzVm7avnnn24P2mpdHp/qckQdiEBVnHN
mIgpEIoeJGhMhQRWguMZ5wLWFUqr7Ttq1tV6+Lv6BxOLkLVGsDqG4u5LzLO41jSLEBp/RIbB1lhP
kyyVj69UijtcBnR/ssSny9Ev3LgmHcIofSSgMySFbz97aX9dd8Fn3mMXAHuTyeoAa61ylJOyRxX3
R4/K7A+WnNh8r78SUpLSxS0RpukzxmwUhtx0xnaYIhWEHwkq/n1ZaVgFimUFPV3+bk7KKV9rK0IT
/EkyQPch2i1WkxvoO9MF7ut8pq3QdvpMX6ezIdbYm8ls8cQM8CKEMliH0IBl9C56Kkg62LfsGQlN
fu5fY7vycUSKejwGZy8CYai0AXuqteIArmCpxKxvDGJkYruwu6X0AH7/VYTM+k51IOMj+Yy4XFd+
v/5rt/n5HQlOmQZXjYyAoE2h1i25Tq6UUmlYgDGr8vv5Wx8fu2FRhNcYb/MIRgwzWWX/WHYJRkP3
Ux/hDJpeYGogftGZP+rCpIi1M4mHZbGTk8OP+GDLaTJdcp0c1F+OYkLwB4t9eZ8za4TnxGQDfzC5
m9Dy6cA+X+VeZVgAHAwB9uNJsCyJyvrrdXeCouyonel0oH+8cSXJHB59KKOx8CMjA+JDtZWdl1/9
wF69J8gpUaYZ+BKpMCWWiJN/eZIeEihLDs+zNuSm9gaRYCwvx+7HgWmGIb763S3GCzIwBhfpNnSm
Km5i1bvSTBZhxTBXdQWRDzUN5KQnV7D0tVW/P8RFgkb0m5LBElNbqHhzkpVtdqYlOUEN9EZuqHEg
ByJiYxqzyTJxRdmxx3wefujURUryibIEUhIsOJKrU3lx2cIQDIAZL5lZbO/RHT4fgA5t9AVWgWCx
YqkpN7jIjR1j0QPWURiJ0O4C6Z4eNFviijTEEud+u+mYH+PJc8Ufiku2LLZGBNnGfaTXEOUwPFYy
Mq2r97E1kxIGQi9YGOTKzEEzCCf27lIiBVR9QMwzVOO2NH+ekOH6Q9AFNbdJTp7XcoQbR7HDs2mf
+/VfsdVXpTF77ynwsx9VEB5TKPk28WsRY2Kf/0U1VNF/x7Nk8DmiqNu2ZEexD03iGnmE4Mfl3F/b
LHn9DUvtS/IRj8cVo5acEDmCNTnZJ+zKuNPTyw44TY6hrKQ8WICyhz8UPNBVgeUhO9VbBEPQvjvL
gFPaWQDq8OPGOJQjSZkmIBABhGsMOKtfkjztMRP/yu/hXL7Zzvvo4WlMKBvv4VbENcg++K/HqMLL
3Nq5RBeXyWjY727fY1sNxCXELMS7LPqw9D6uUN9KwfR0WU9W/XISaQkUav/hzuDj2zwDLcMtrAYV
aO33NuwxS6hXxz4eBju3oQDjcjOERYxFFYE+98j7BJBlBKUr+QwOe52Wwskd/pT9i5lI9lPDdJgE
74gSwGQYi4rY7qyX/0Q10pnxEbrijOhxlxDCcqsVyYi0RZBY7mCR++AV8HGHWbGfRgyY54eoBEyg
dwR5kJz3kXmwGNhTgKGWhxCWVohBGR+3RO54DMWmeKyXUC3V39fiKc06w+7u9gOfkaepv82JYd7Z
Cr/yrwec7sysiZBmdS/RlHWFO2El4pclY3IXdazFq43x+m1qlUzSMRM8sTR0JZKfLoUb0yCYJc0o
Nu6Ogn3onGVAF2DmB9g1blEDOAgrI3/0Wmi61xWhXmN3bncPCwUOCC8Dy4ep/uPw1kyeRIa89dE9
TPweD0sDwect9gwy2NiqJuhy35pUzlhaZJqTc/GZXtwCZhsl767aTINKObqBfvLig41+65JMFjzv
iWGglIItR4bzggHOoIUfzN9q+8O+rY6/SKKojd2tXj6myQ0i08SjngKeR8A5HbuA4NqqHS+QX2kH
AQ/nDU20O2aR5XtdmY/fJ5DVerwZwfl+CisuWj7aegquhyxK3tFcQjRr+MWqR9KxI541xHsnrpYG
N8R65NO5VoGMx/UsDwb8wIBTDIsKZ6Hs1YAkO+FabhW9yexQCzu3TZh/Tv94qgLmPaNmr6exkWY/
d27o+/k+Pyygcf9MvqlymOHAC6bfEJsgU0Hu4aW+fyWaDNPAFilxVMaQA6b+tUfN6jJxkj+4RBEZ
RjIlelJUSu5kYkl1wBDgZePhREwsiPfk4Y8NplweStXsCgiKubhFwAW1IMjYeEkC65phVU0FDJmR
MqMLmUFMe5tnDRShsW7ilF78URV3fxr1P4VuZzH1uqPaZw5JYBuTO91lNEblA5OHCZhcbm837/VX
KuaUKcqFkGnvAnmOB2C2fTappEdEPAAT0KfTDo7O4Cu4X/Sw/m7pg/IRL55/aBy2WrTLMxVffd6T
EcLg5KOACSBvUj3T4uMzFMGi9I1D7BvLCgLGrCntMtYV8ZM5VQ2JXYH1iM0pHNLP/FZHFN5gvyCS
GIwhXn0zklgDHbEfXyGjhjRvjB+Q3ejePw4QRIVY3hGekeh4Acw+p/H3Y0ftQVOBZotyUTQVyPOL
Wf5aQBdel2sG7FEhCK/3sx6Wqz6czHEWh9QAxwZFKvrIgnigKV60M4WnZctdgQcx2LyYH17ZTnSL
kRUs02lcdaHBMy0H7vSR76GneyEm7CmD9JMMweGAkpS5EBYUXvViH4cQhsbi4WtNDOzPY4+0DZpK
8Ri7iNmdynL5bpheGTPmh5wTihw0gxQQqrAWZP6DIvrxsKdvi79nevYavIfsYbHKLEGDIo2K+R2y
tBQFdzKsKm0GPFesTWgoXGPsZNgdnak7+M33xKt0H+PRxoD3pfkw4C/4MME9sXRcJjShcoRdSqJo
QmYXeTsSWhuH0BK+jOeauUdDlwRkilOZKjy1sXcHMKGUAdb7H95nivMi2gfnvTaW1XgEXA0yQ9mp
zlA3gxBAVqWOH7BVHp0p68EsYBIi5tf/xw5slt353Qm90f2fhhnMEHQZYPDDiS7t0SS69+4zmzP4
YRrEX6EBByC+5WuwI9EcKF6loJ0JBfyo+PT+ADRgrwBPeOEBPdetg/0kEFtW01AKKyPxhdyYda87
+KiCNfM6YGfcDOBpH5I8GFI8ffAgIIexZCNPxK4NvOKah01u43lJ3YfpCxrKwxJQS+8WWNLgOcTC
FYL6HZMCKj7gXhAuAbTzLKJdp1sC6sIGCezjY9E3gzCBQGGHw3FzcPURIz9wVnBknHE4L+C4kDaB
ti74dWMHhTjnX3c0WnN6ALlBsPh7gbYyCwEc+Ye9gLZic3hTPGBcAEiMqPpbIiJRgHdzLGRMjgay
IGk3BBQ+jnwqSRf2UFMSGGZPanEAT6Oc8U8+PL54OFCtUCUC8Wary8uuj623YGNA4Q7Sx0mD4ow+
cNSJ6E08lV5HIEqaWyRkQOj8JR+CL6AhflasDjxakbI9N6yR+wbIZ4Mgn1XyjXdQ/os+6nG8Qm82
fA8vKnBMjJYIhRYB3Ty2IU+R+0kYGwWVJOT12AE3v2NSL3MacQ4JYfw1pnk5yB54OzxsAfwDc4AB
wSzmHomR6aV5XHvUXPg/oHkFrmlnDRIHVMuW8YWjAxYY7pQtB/cL+o1DrKXqwljrAj2DAhJgVuXW
CAseQsa0bM3xchL/Ey0o59uR03MUYhjk/hDChHkQZ5yhA8fEF2tGbFtADMhFcLVaEAvBzz1/xaH9
XhfFSgI1hjkFpxazo1/O1z9fBvlIg9cKKTB+fHNtbnwxsYtoSHbaHJBpTurYBsook0Qfv0wW3ejc
HTHmEaeKaphaZ3Wzqh5OhzAqAiordv1XHpcuI+uwnd9JoaD1e8c9+sQGX1LSKkmjPo3Xuddsi0he
Ewqyu0QYdwlB4yxzD9EELeKLrALLQDJV2LD+Uh7SiMI7i2b7TT1HBTtdVPvDhtGvshoWOubikM1X
PNjtfi6hVunQ/vqsAxp9grx34tRvit1nDh5wg2L6ChllR7d1vhwswQvHHC2go/u6HeldAbNYLPr6
yqtJ/F+nQyowKwC03iunkQeOA1F0Bbg6709UMXAXpbTgLYddkbbzywnr/ZScBuGKxiQyuC+44P+R
dF/LiW1LFkC/iAi8ecV7YQQIXgghJLz3fP0Zq07Eje7qvlUC7b1M5sxpKrfGYSQkhRUpJC1WjGzK
6Wjlgg4KlEdy3OWDco43mDgpS6XnpzWW9bQA0W+ZKSLKX/g7lb7GuxzTKKgwNDcotcvBrcEHGTc8
SH3GCx/9flWOrDiwgzuPUcb/Rlito5Phrd+qic7FpEJRT8lZNfkeL+axYYyMTWfHK0kkXSNL54sF
Wz6rjhJzjr01w0W074svlA2iCuIKjUn7VE81FEKByblonOpMC2Cr+ekYfW/fp22691ce+xylGV9J
UbEYbnTpXDFYMZKoJ4sM4ID5vNrUW8fJrcYb6DsDtr7UdtP8e3hGNqUmyDQdUfqnUCDhcCwLGER8
PPDWDEqLBubdS2VRyhV2FR4mzHjwvUnrlvPlXPlbF9uwLESPGt7RIrfp70hUDt19/85ul7sWx/hn
/oq+/xNRJvu24wOzYxStSzH+lKKY4lWdV5DH96Uks5JLXpVNq/PGbUL5OhePTPTjxVOkdM/WXhIa
ORTk+pg8ZySfdxWXyB2sdPWNN7uSKjf1NKbyAaXlv6DJipCw46oiXjERLRu5Y1TsadFxN+UWIZcR
HMWrht873WKipqIhiOflGWagEM/5Q6gt3w4tqukFpziJZI+8c9Gpm+a5mv00Y1qyCnxWQMbuvH83
SSNt4MHkSxZR6zEiITG1OKX80Rm9KsO7q5B9dxV/2xOpFDgnxvhWPwZRMfDCvmb8x3stiEKMvO6t
SM1pv/99D5bL+qkB7zVidyc9Il/PDyOHVJ82lsxExKwQ4OAUEmyAK8oW5ijV5JY8M9dU/EDGAzSj
p15tWicwDEdY4UKVBJhK7BzTo3j/icSzWn2Q2YInj31cA7+tiU8OlWF8gzSNg7nJ0uWx7rpH3dZ+
qZAKbl4QenWTHY/BePhgaPcILgXcaqOEMW1/5Aa6GwG1TdHY9pmTSY0NZi2Rz+Cb+elad/eersAb
syeettawkwLGo2RZV/yA9QD4epM/dsqNDw81mWpwd7iWdljfHQM2P4ZkV6aCyc6/8QalQ+UyY1WP
ARBugEU1w2fdNLrmgp1ne/6vjpDCR7B3c5+daWK7dLgVoSAf2ZLfnEkSD1FZqYt+uh2rKca6/Bfi
bRvMwMwFSBasyadJihTNTIzDbP3lwGQlN3bYuOSwMDgFUf+Ml611y1JgMlo2ma0GZTlQ2gghPlm1
cz/ncu4zzezZodHNfq1AwNlBzgm99S71CA2aKKgkbjy7i8JiFDflOUGnpKwM3oPEmG9CAZtJZOtR
1MjIJXauPyfXVq7jDakx6Dxb03aus2B3+WnsK+TXLsBe66dLbsE29cq3zupPwjzEShofoOZEJq0w
2QWtlc/PR4uLzu7IAD8cZpVsNL/6AK2FH5mZ/3t/4X3zF/iN95T3qbFBtjfqItxWVAiw/0UZf09l
YopOVnXi7efeUNnEOkq/eJvvEEoeo+PA9J9nxmk/ZBDu2JYKEaosSyMEPBvm7n89aj/Qg77Qwfxf
IHiJ/+BT03gTZNSFj2T1HnClgVv0Vp2y7S+YH3i9YPjya2RUVnImV6+t7raF5dg8+GVsNetO3Ux3
0Tp8qIqghXyslTm/+wpHiNmRuUM5PjrW99+5IfOoalOBVj4X+rvyuhuny8FUs2zHnEcm1xuvIceG
yj34EO0LQ4UrrFY9VNoV+w6D0nCNClm9Nc4DxZixXl6SaavrTp2BzUPJxSiOnjKU3/nFTL2bsWTP
vWRj2TU0fzQWzL662dmhL+/b72kDKFwoklSwHJ9aJGDPshblRfKoUWkB459j5ixRCgvVPuMVg+tC
WoM9oD9XZXvck2SIzfPDIM6PfGZOpsJFZPUNJFXG56rvsY2jBxzYSyyf073lvZQtxDqh5GmwSwtx
E6FKRfKq2UDVZddLFyCQKeo7nHdTCn0vkaVkx/GyHojt0n7lzUERi/vC8K6wmbqpO2NI5auP4ra1
/liWFGXVxFxUhrMi7rc0MBcVnRq+Zr6nu0/bZKCqSTLNWqRss0JYjt3BpUF0i5fBgyb4TuZqkQ4v
gX1+kFQ4HStip8zK+pwajPX4XzyT+baH0JhyPv1IYp2ZXeaqjnooMggb9o2l5uirqfmx65arJnQU
zdq6HGiCrXnkvIX11jGZV2A/FND5t2dU2l3bSvjNbKNhqd1GaSosu1UJ5Yb8hXl7xR/rrtC2MpYD
MfSDztz1Helk210H3G0XGiETYr4Dugg1VC38/dtcLU3HluvkOv7XW5zvb3SE8T6JfgJXDX7H8YwT
aUAUy96vQ6XBW4xVmPSaUBNHzDzmL2UHli8eq7mMMle/oPFM5c/t1Ri55v6rnvLU/00NHHK5+RrP
UYQy/TGA+FSIOUsjndPHvvQ2/0Pzn9ifnCxw4krX8rH5BR0x1/nIBL8Tuyl/7z1JJD+vAPpj5ZVv
MO2pMp9t5TCMm7wba+Z3yBGD1cdp7lANk7NQ9L6/r21upXxee/FuvAvShTQHLdIBVpHrn6HWB1IQ
94vvakJjDEbVCjiaDiit/sVOGd9KYHWyJcbehuuRYV1ytP/lHLMovBpcrk9VfCPHpRbyWIw3TGjq
XJ/zfGmXLURHJWz+TvyNapeZmyvgWbUP64/tsvoaocgsDIbzm/7zlJfD+lIhvrgFZtwODf6/n2YB
NkLDXwnGudNinOhEnsoMo/VWtHfC1bvpoiZ4dBq4uHgS49Zb+TATd5WKNfjpONI1lIHWo1pgrMNO
8zN2nmSnDSN56eMojv8fWpUYIl2F/ftdRIxGB8EH2Sgy7QW7VN9NoMTH38r28hMTRJfOImFBz0wz
xzAutf9megtOulz7MpUsof3lw2U8LWXBIlpCF+dUGpsxJHIU6f2ht2JV86hqiWPBwV53Zl/5PA7N
YCKSYCQYvd8FE+CJoQFavleTp5HiJy41TRJrXHQwb1WvwV+CuJz763jZrp8WX8byvL1JyYoaaPtk
Mfb4NJYYn13hd6e65RajbYw3PPfropAqwtKG9wX/0+DC6l8uN51/jXTe7PcAQgioqdQr9+lfkvll
7xKvH/5ANX6tSDk4d8QGkVc+V5GEuJVYnccPa8cGvt4DZQIZzL71mfFGchYParM6TI/hnnlZhhsD
BobCVj92A1+EabDYmmzv2trMFeDx4vFcGKR+L7X3N2D09SnF4fq9+MwMOs/elFXNPltcf9++GHBl
0Zt13Yu/BB+cn00ParjshFkpBSfIBkU3XXxnxfGZWb0aev/amqcG59lHf3WRiiVuqX0dPlDI83Bh
2oH7svRINyLb8rVmgky3nijTZL/q02dY10rgwB5Rz/0bscQww7hYy45N6bmhIJIPzNoD1qF94bmW
LiRBK12w7qs/TRSeg0zHUES7+MvL9NlyEWL6oJYuf6+Vzar0nly7gdt2+/1Xu+DchyFxAdEusQjJ
Zye2qS0XGVd9HrNMhDBoUgtGM8soj/NmrrIZR7iR4vqV9r/YMRgTh+s31i+cyvEbU1f5kqFp/bj8
OUg271Lm+EF9yJM/V4z31Asb3Kn+4VzRrZ/rU2G9wQgegcepX8bymR4/DnOpZQkKj5Dcir/Q3F8r
UErEEFaobho6k0pqzGGXoXOWy/WmoIp5Xj6UGGE5TFVM2by631O6pItAqoVw2FZqIOk1Nzwn89fJ
yyxJBMy2xlAox1RFr54tRwECCeMm04AIecWyAP19ZmrZAYTtMHL2uvTQVRX32y9E+dRCM1jXe+2Z
R6dLggJCoXXgdx0S3I9LU5U8g1x2wDYh9/8XR/R/tMdEjpwJe2u5MSp9Cg2Mf/uyWUKRbElyFSOr
3a2jUL0sxyE93acydzAggPR9AkSQKAO2heaJ8YPlOkJP2pMvg6Q31A9T2HsRKRW+hbsXlbf7snJP
CenWkpenvYVkKi6PHQbIr8d8uw56QgaOJ7A319nRO3hzN1jH3BkOl7OnfpYu4oJk179Geot7J5xj
fKRnieVPmDws6ik+JSryS98gAfA2l9QYNXc8ZErJVCsRORWqG4QjV9CRyMY49roregVndIT8sX44
FeFmv1bFbsQ6EU3eEDj6t/58vfKJT/Co0h41KOOHxQTqVZQkThZH0RW7kR8dLuJ5I6ObVu6Qq6Tv
eX22slZvGFdm2SQJjGvtYEjWcv6A8gkx/ILG1iKQAlIIT9tWEMg3BgWyN80GtkVzofTECcUtG2MR
F3H7fe/5d0o7fJIr4fW98B44SDW0WpnEuvPG4Is1khPpmJSwuWADHY68WIFAQgM7JcI9NLk779bl
ZYLnuYwK9iRF2w6x+3ivnnkmtXILmdwlXm9mqOsghshzgKBrVxbFUM4SxcyzcFcf/a7hmqZOmUIg
eaMf3z6ozGXCbbfF47PmsL8D5Rj5PIpXokJqvVQ+bvpj8DnYfl1IhmlYqZehgZQNh3xSw/pgwif5
Np+/KxK+HIlhMgT1jRSdIK5yfhYLT7tjjEOatP0i7Djk3+/CmSwPjKgrJK/F7UOdcjsmO8rk9KZL
eO9eefVoPzKhW0DqJySP4HflH/fQxjhd9iblhzaRU2ys4w74qt7IEREtPtItfmd3GYn4PxpVCYqL
wlUQDvPg0O0GG0KypomGWqN9B2HtSuD63JyF+SQ7YsTESN+zftxB2giKKiJRZt7giYsnC1uElSX0
Zj13pAeYX42j+TauzNYUd8H5U4Ip/c0ugHLKxNBG8wXoPJYS4+g9ytmzYZWwisi2uu2KUwcaJBQk
KOYG2UoWDPECzgbC2QFzw1QfL/JX9u1vqO4g27kiwDvu786AY6mxdWORzS8NB/i6cxs8Z2aut3bk
Z/GdmK9/F/8MtpCpwsL5xylOfKxOhcSXS269K+8mcjJhUlftiGLWUSfe7klXTXtRMjAjwngrqbqU
aM9l8fWH5qUXcyP6J4Af81asrUK8GsefyPRtQwlUe44iammlK4U4BYnJ0+TVgE4fgs9fqOIsDRoF
A7Jc0+sPSoBjKT7jP4eoAaRH5UxqaW5FVzVsXfzQAdOXZQuG/wNqKa6VuCxZgDkExRLewPHHJ2qD
1GGhZ9GUfMbwj76V1atMPQHGcxvk4yqEytJdMr7/G5XoPxXNQUL2fZ46/Yld87AjM97494oH1W8q
jnYfMiSOykf0/l1hTWVjWN2O03fCdP/eY/iMhsUCbDvrww0f/j/JqqPCASd7+Zvq0xTYAnIMZUgD
twgQnIPOE90DQ6TasvF8htpPNRbKWsU659vfAx+aDZdtptqrfGLwjlXWhB391C8WS6pDxWegdObO
CeO9o2GI0i1nJ5vhOY4veJ6s1dAjEqfnj+92qarYE74wK+qPkOdoyweNQHbkR79+9l31F7p/aW0a
Or78JL/2p0KmG20Yn3lRDiUb59U8mbjpIlLcVfIPHdpkkSikv2CRLiS9lQKTCX20uBrH+TEE4m0G
spEprLwOGpyeRjjc/1bAdVFc/AkTuOoSGSjLk5Pj4SjHsFWe6y+PdZWlfRuVo5ORcc6h8PyTiJmY
cdpVDRllqbHxzsOxDWf9Y2YaoXs71UzJOZzShh3WVbPZXHR4iHxNzQOTyRbNw1myaPYTIpg1yKHo
z9TxDpfsJnwTlVnOj6HaL8PUFKjBFnu4Z4MZNihRTXQCiiJmSetzFaCSzI70m0GKir7pIGJ2ost+
6VD2dccUlsh4GUgL+elXdGaV63AlDr6buTv7S3kr+nltpi0c4KZkPvXtVwGFZIYX7Q4GwG1IVr3O
VpEkHk82oNpGeybCOQcdj1iVjicwPelDTG1QfVPZYnZbPp8KOQUl8t9Lte6/N88XqxFFbB3fuxoj
4b5APpKQ91jP+ziJWy3eUAK8g4TI6uL0H5aAFZCibknXXYHnZf1qAJMoJy3pUC+ei+u/5bIQX5SO
zhBXRE6yeP490ObmkH1y49j88KegnGwnV3khX4/PV23bnpoWz7Yiid78A6bXQqpCoFFC0/s7/gTe
5L3yljeZT//s66rCfzj++ccv2k7PEsPxvprtn2pqlofW5Fx5D46sjrnWYBsyS43nk3EKAy/sOnBt
reMiesIi1+/ckLNIrLF3/2HTh+9oN9NBZautWDR9vhpWmHaVdLW4aka+H51Hzk9Z/BgMNDd/5x+H
3aEKlnnNtr+nTH5be5czXxtDkmH8b/9p6tGnjh0laniHiWD7WInPjq3M+Do2YYa7xHhfWzar5MeT
v8rk0iMDv+QzP8hZj0r6G0EJSSz5Pa3cUHBrNyXkomggnbnZxbG+E52KzHLE9g0ryMf+YzlTtIfS
h54mEURTwcYyA+47jEAzv+ve+y/5pevONaFSWRuoYxA6WXePXYf2g9+xGUThPtl1UGSdkcN/GbD7
rme/+sxNKDKPbffzahwphpbiH9aYnWT6Cx49uX/Td9fdTCs6O/9SIbHJ/wmLLpW/iwj3a2GLvRos
cRuBhIb+kUQWXM1Os+nvdBCujoxzyNnA5vTdF7uFFki21riMokUphB1uEd87gGE+2b0bKalIHS+B
Mv3qoi9N3S8aM3m6Nfrgt5wFfMB3Nb4apXiD6trVJNg/D14E7VSy40zaCzuNJgFcI6sGTgO4h0hg
keR30w7SQeLVTvAEkKYQrZ+i0rha55Ns2IZ2RNGstcHYVhzjgzsKw8mbbr/J1GPssgzBOsH7Ccxd
oyask/yVIjWqv8LXY4jMF+1e6lrpmng6o5fy0iBt2cFM4iHmVo/0s5P0ZDVLD5QPb76Zi59d+dJ8
/73cPqJWH/jyuf4uUsqxJeQrwkqPXdsog6ssCPUjMj+zilu36Eoqb7RChoVgm8l9sm7YblPhBuIo
Bn1df2G+ywMxVnlNVVzMrTsHVPm7rl97t+YVWfjELSj2g0Q0eM1wGJvChVdWTCVQIF+9Nzcdv3oU
2zHbVqe4KSINVlUGcMaWYrnieBbwpJ87KWDMr3vt4RH8hnyzzcegL7aHvymZt3Q05Qk4ZxLdlSYY
NEy5w0xDzfYlnjHvGfVVFFhUvE+gunZAfseiwIw0pZsDmqior8BAEalxdh//ojJmWWFaYdZLF5D7
3NaWhIB+xk2t6m7W/AE/XjWVnALyossxrW8ZVmmPsiwpBDZ0XeJhFN5I/PKGt5Ees2gbSQ4vqZWp
4aORgLKgK7/6LP/jeV+bTPZS5Y7WPYy42E6ie60Fw2s0B+qJRy/rhHR0nEbqVuBzTgv5lTJCZkRU
SmOPZuusZZuO53R3Pb5Eayqm6dMdW1rMVkPPp0oBwB0mdQ+ktweQDl1Pl/JnKyuGIOtPfhS5UuiA
FCqTl/AX6SAO63wyW1C4ZAfb39WTNE2v4EjWIoGPgcgIkCgM8JcIO5p8ZPDGKhdthm0Wz+dwYvVT
pXQ1yu9zzrf6Y+XVuq8Y6BntTYMugGWHh7rg1BScGfLXHxwpB5JNot8BM8V+b5+3mZmD2pSXFmYB
ekB6djFzNCuAbOl7HsxSnPfOOhs82n2q25KFNNtydVKmE/vNfF8HDmP3yI3Db9O1fjbUJULlku3k
mwvnEpUFBIDMSrTJQQ5Kb5mcyg31qomLX7WTcCce844xV++r6fSweD4Sn6wLxUGs+lncgrRPF4oe
nmyaa53Hkm6sPZCd6Pa8wMDx6k8hF8HXffe7u9HibzV8czt7jQREhPl15dWN/nkmJksYuoXNONrc
dqXgWKRAyPfH9Fvlm54dmdOwcboEVe7yl87JHATMdGbfcClPM6CNgjTS45GBOyuOzCytzlgU3sci
NX79/RkZJZKowo/hI2iW8N7f4ULISX5/BWrawkA484+f09bNIXc8yv/P9XUkepxMTehrJ/cZnwjq
VS4yULefF+VjXT+ok7CntT+Z+dYyasFyaOrNHDz3rbntjvSmtL9UY5EWb64r09m3DlTuJTlk+76s
bD+9w/Wy5Bg/M9wPTtRhdnOrQTWJnISHE+aeaBfjTOQB7MXAf+dFZxb4K3VTh9151A0ynSeg4pO1
cpvB+EA0VSuPiAQdMnWpR5r0tYrTVSPZIynLoYi5jZNtVX6opT3jDGlUxOit8ainTtX7qaiC97m7
EIhov5BarUan2T2wNFyUMh2V4T5IzJSGk4V6pEkV/3Q/WSCk8mhLjgVOua+Kw/apKKTz+V/N/pv4
9Gmk89fydNU1tHjgHO4+THtTBVDR8yOeRnMOXHtbUVnktCMt+DobhrbX17pJN0sz4Zn64oyDpqT4
glI8P3RaGits1eOduUmRz5p5IW3zAlx5tzAnkHIlj/qOZfC7E3w5mf6rWvZJh+brLrVWpvbwXjm3
XEejd4r3cTDcDQfbeN1dsj5ksLD5M8bEw/19f7huTtVtRSve802oYDxUJhd7dXJQi7if9W945zTP
Qen8KMz9hT3TZ4PEaSnOFTLM/DxND/dNVON0XrfXD+kS5AxQrsu6njuX7o++dyi+Xoh2HBVMxi+H
xw/sVN/QHzXGS0KqtfSOntbXu4KRkW4sj130VXP9DPrzrbvatvDQoOhm1ySS/gAxOCQUmtVFuvv/
yaBnzIk0Wj9bl36EA9W/JxxtnxMMBfrXH6L19brjuYd4WJrORH9+nf5dXD0hgFgJrrLK2qaZoOLT
ziTqKsqX1wX+gmbmzz3+3ufy+dF/bOhv9oPnu0J+V36sJgy0Iu1Fcw/Q6C1/p9+Kzmk3l7PFGTWz
JoL9vfPBB0OeFOvrdHN1H6YHL7EK2dY++5FrUkAiVaEeZe/5gwtk4nxU2qF+sYERPA13oNMV3ZkV
M1W4v0u5UwGuuu45td+hE3y7dLWt2eo9XJ0m7U82Eu8gdgpPFmbTi/Ycb7fZgm0FvA3xcBEMqJTy
6+oOdfIXPEoyRgnzvNanlDfHJUeX2o3HwbdpHMyD9OfWeSZU5/c1FpV+YrWrvK7NjIEFhFM+2qI5
nVmd3vr11k2WLo8i4doteHBL4ZnlOtPvabSEM3DGgV+WGUrkTEvSeUFXb9AH39xsOI1iRpXvgv8c
b/z5itSt+0NPzNoLIrZoPveEorXNruC8OrY0+ObuvIcl3jST3zQeyJQQb5rg/aPG/N6/i1azcPj4
+JmFxRCKF+L//rMM3kPlJFJ4IdHSpZp6HevLsJRe3fQEwNHxFjfOLfIUnn0uPsXekp2XlPNOEiWM
yhp6TVal94u0FPKYMritsIGotjlhbBCW07ZC23wnk89rVE5Qp7RbOAz0NRHuCDsLbPI+oEW4XJ1s
YuFSn1hsK+y+Dih686GAAGzq8h3QuY/4q7TOVZ4/+69H99VzHBh/lo7D4590ghMjncnlE9SOwDZ4
dgR1pE41ZVQ6//jzlFzd57uxDDIg1s+5utWYs9hrn2bAPRX0IVZfZj/gfvFu6lU+8JRn8vCTHbw7
EGVFXvxWoHfzEC/Lon940Cbj6SbEzBYSKovSaWRQveBXquGCwFP4aQ6tPchhspz7ebXhWNr2cDSh
C4pDyqGi7fq7uZ+6pyW81pfaszZG81jvc6juJ/fhoiNovXr2u38L1rJ5cFiuPy4mpG0LHhrsMbNH
14uqvWJ5uBR6tFFZrL/ED0SV+xfkREifrKbepftQf6eaQRzuDc6VU2dvNYvUDUpEAy7b7s1eDZms
YYzHwelWiPQf+jAGIpCpTH4K296oSYJ8Vo3DWSL5z0dSlT/x1kAZWtP4LJqqZm+V1O911drtCpv5
YdOMF01kKtxu/0FxyltOCtnCa1+8fZs68UPyW+lYdZ2daSaPnONimDIWCHGI5WfFxHuEwIwlkhLg
c/Nx7sx3pxFAT9SCmey7bK78Jp1Nl2OuRegs9uaprIVJsALUAK078LOEMwZ2qLKS4LL4p5LOOfKj
69oZJ8QsHnrmKgup7JjyzdsJGltEiEsHmxCKUwmZqfsYKuB0QqYzUtl2hdi/Y/i/1SmvkDeDr+rU
3EW75FiJ9JabisN0R0XcfWcLZ8W8KCcT+le0GDgQ2dbue4EF0kvE8x7KZd11mECAGUDsIz2Y/fYJ
dVdd0qknJH9vZwA+wDD7D2kebqUQrX2vXnasn9mSmbTuq/eFDzBghvPHG9kRvzgKX3QIeP062TbZ
sC+nbiaWrwbc7/xOkG1DgPPi3r6NJJq/YoOlEapSPV1Xbm4O1WO2uegH4sCxnuSKd/JrZNOT7VPa
a+GcK236PhLbF+sCN2Vd8EHBJsAYKSK70HugqLkV53jWSeQsXceGFoch6rEOrVYM5RIKo8KaSkp3
IyU0SLjfm8r6Vbmae2Li3h5/6eVYlud528Zx2A6S0LM6FD43t2oPockwO3OxA84zKNVRfKEV80JP
xWA6FZABm9MwyOjo3ROaug6MLxNeVeTjXpYUuQz4HXr19z5SDVkri3oSQ0PTi3wcizXeqFe6RbBQ
vAQ1iDzr3VQEwhsnlnvlGbUXBrIWY/Gv3HZ4/GWtYyEBXdDcV6wUX4PcsrN54BHcsfBqx1hjQctN
mI0ruu2mX1wfOaxc+qd7Bx6I0CaPNrdWHoGpfnOLbDEltC+G3mF+cMVHMYOzKsk0eKfIjXcLYpIi
taUqz0dVvGbsILgry0D2x7pbvefr0u3auCQIkp7zhfLYpRJC+7a/RNHTXdUrx20PZgJIdLcPWGBs
WcVlOTzK62dJz7I07Y1+WkGyndXYmH6ZMRuGZ/mWC+4tkmiseLNPWO9AF4iZ+9xUHMIwXJ4uS5HB
wmr9pWhBTK0Zvt4ByWM6usxTe36pgTaD3YYXt66LTyKcPiv4Fvnjj3tt/xPvyellMAK0e25+spn6
4VrI5L6mWUTlXrqRrMaTzVS2syJX+TlGhKTsB6e4KXbNFSPBzRneUfuoiZWCjGY2x7rf0yEWXY+o
8TKFS0Mv7yaBbu2ixe1EEO9TJbIZJ76n04+sxj0ZjF9Cfpy9t8FLTuBm1LCqHoxHISgmCg+GAqc6
Sg4eDRMPBEt832Np+/jkvn3HvngW9tNhZpWxd4sOp0ekYPFLHGF2tAruPrF9GTCbwk991Y/H8iMi
vqjswIlgve5r6Vs8H6F/iPbe97AN6A2MEYWWHhkruQLK622D/LSq6jnF6opUBSe4TPGP68zPmW+r
TfzrePbag/BfsWoExi1/WaTaMWaLdrk/ddWbunBXZXZdPUaAqEEtsOqDMFgHPaWou5RJhxxUV4OO
9vnnLcPKsdB4DlLvAmXFCLHTla7iNd5VyOwq7PjAUCQMzF/vtcy9Zak4S42hz5vhevWbeJj3VDfR
YlQiSAiILi40Q2lc+lU7GnScSnAGHaQWmUU18gwhzQ4i4+LTshxjDWRMogYPxe0/WQtQJZQI9zDF
OLksIiEVBlN9CX/TGRlzkNIwXMixsMoF6uP92V4EjRFd1GJdXfiTJatOk17+SHxw/ngnA3+D2fad
jiEfbxoyoidg/bksn53gcIAfkStm27E5Y/ql4t6hknt+eal0FE6y56/LYDmIThiymNgl741EPRBm
GMSBsN7QxXQPPjL9RTtA1fVvEhQwhXBla5VX5WPLtktPEtn85NzcNC7T3r4KP77OVunCgtvliDsv
jeGp9LkfZ76YUUNtduAsgq0KbmLoxoYI5bYYyAw6Gya23fuXqvaf3ssjkWtwbz5rZZZQ977WcmjU
it1qLKPyZ4lvVsoXTqwf2y+FpUu/w3Ih2838LHIsW4/jRPPV2vPw3H4cXYkVXwybunGZAB3Pyk//
s5P6svbPvC2jrcSlton0NfI0Zc8vMu1MVV0gA26JL8jjfTVh7Wpr/YP/0QNQEKQ+XxrmRN6cYdXU
VCfj9kdTS8111QAmlifTXqyDKsHhsH/pptf0zwUGyXWK1cPZCDP/3uU/uSNGM4Yk1K3WiFQBMifn
9ClchAFtKWq0EahTZrf/CDKkQvex+W99yam6tJwfvhG2tRRslrKpSvJijJMJZPVLCEhMzJMyD24t
FUz3+nF2/Z4qS0T51voLq3nzvRiK2kGp0VZxS69deMtGUi0Gwys7Ip+IKG2K106s+ADpx/Op8uk7
WReoLlbmVd82PXDhgKvKnI5vMdv/xGombNFAzckODEFbhpm7b0809zHtiibu24SbHths953EgqPi
r13Lj6n1ok7nFWFeCNuxSI5NIsIg8Wu8c3WJL3049Ob7XdYtr2tWxrlJKvso2fPv8p13+sf16/zV
Aofvf/j2AQCcJI86HVf38Sx9Wci5Kp1JwLXiFZXp/WvPXHzJ7xgcSQrf2j1aPI1NO6P5F/k29aeV
cAu/JD+FLnO9zsPWHeb6Bq/TrtZA2R4g2wIoefUucQ7lzJnjRp8sgXeSrWh3WQMhV0w/EU3lxnCL
gDiwsqYVmZxewY8x8ZmiJ28ckhUlm5vlMHIwzAVworRrnCJfAUwOJEyZZPYfKRJsMF3aNU58v7i0
FywTfggvaaP2/As4DuxAJcX+DJzoMLFshMHmWwhgDwV3WVEh8wHKBZ+t1PxQfVj8+9opWTGJCtNd
HwSDDCKlIFl06CDK0tIAcOeOFYGh5OKqa2YnmVqQPWF3ZOYaSddU5PPJqzpErBfTGrX+/mkSVgFq
MvF4GGvxoXG8wzMupdyPHQdcj3rbBcQ+Reu2ycgHnrgtY1EBl32I8gis7pYN95BBxRtC+yg6SI/z
a6SQzRYIGmJzkUgG+ObVEIqxKQauCtPDWCfeg5fsZhpX9hkYqjo7MQKOtH/esZX77PTMx4e4ZVw2
6dVTTOc2w9DWizEUdax5bmpb5jlqweAtt+xOPx6dZ/fxKY+Ko8pmGC3sruXD0K45/NFOlO9f5iZr
cHB32TqVMb07x3baXpuwjGDv4rYBu13q01+wHhJMG9DXSVlmqt3pYFdfm2CkZcM8y+aG774Vem7q
VrUUHgXJoUsUzNYGwTgXXBs5ql/vixKVsKyjAIBBHgPdsUJicRguv441t268sv7k50YfEyscvh4P
nsZQ3UjokF69+/jSOM28QmcEIRHwC0+m+xT/YmAoH7IhmZ39agsTKzP2DkMuF1nVswSxZBGc/dOK
Ho0AUVeQx+T2jZa1GBfcD0/eJzIk52LzArA75Xd/6e6mupQUtGh4+WfpV7uwNPlruGIEGHkqjk2D
Il9HHBQ6LvgqZNGz0gjv1gzN9g2EcTJCL72X6/xRcAQK8G0UuOvgRi2j/z7oRrVR1r9G3pGsPjP0
G/grVMfBfNTHWYh8nzRzLaaI2DrB48aV6Gdw+8RVPDUYVVmfWObz9ACgwH3R9csI2pFO2Vfh5umj
fAZiX0ALTH83M9xwZCKH9Kma7aU664oTOFfTPEzbF4wCq9Oh6B6Dls/SluJlNG0jtFuic90dS4xd
fojeD99YhXhAVBcGQXqidqyDgbY6jwIBlRfYcqyWafslsj1I0qKoTrFl15Wnz9zOUAiz+NjX9pAa
S234iazJyRNR41bFOYIJGUqRBqYmSGx7HWyOp8a6I67N1mWJp3VVeYO+ZFEmaaZyw1Bb62ppNINT
X+HUGN4aSgLQMSeHDoJX2QlV0l1F7iXdyvzWGPpVfDWZ8w4vS5LCYlk/VgACdTBLcmacZnej3Bmj
cdTD3jiM0GmHueIhSUiO8RKCC/q5Z4Wi5EGmKWJRuZ4NflqQ5sh4BfocrhdlIHvtCQduPQ8FjdMQ
ZLodSEasK4SfwhgvX6/ybn7r/PninqpeYUDW1Hr0YRuvH3HzYYkj9XRvRqCnUJywu5iShYJ3TQNu
+dgvSd6It8eh475BLXwKtmEPLRm5qBzB6TbmN5t7jEzm/fiwfpHv2Gw0cMWev7iNyaqK+BakivsW
VQQmVVcJnmf+V8v8pRvbVia0AJF+qg8Xry/JIFEpeXhRKLAxYjn7Qk1Mdbj/+VreH0ICfFk1RzG9
6j3nuS/xGUzua+8Pem8EqJUE4uqdy5wxsXcEnMqroIrHudn2vfjclk9MKbZlxgYVSopkT/L1sRTT
bE4GuZpzHqmYT8wuxymh4CohxlV8cx+z4POPvG9TuJZfq5rz0bnj5qm8CwNgmjnVaYxMVBI6s3Oe
qi3Mh64VDh1mc5wX8Cp0Gs41RUvXZnWmODkIGiKu0o5Zp+W9sZ4dGqqjZTzM2Vnu3jMVvD+Z3/4n
pZn5AayMBGloew09EnaJ0IZLdXVrD3TN5yz5VTUl1kXmOPm8cEDVEmMubnnJfK64wXWexvAmi6Do
JGlYrKAtBAoQJJg9LK4N58dwUXyPF4nae4yahbSuyukN8cltMXRJFFmxYLPNzJ7I1DRZg9fo2joO
wiLLvy78wxowB6cDdtdp5Ife7y3bHP8soArr4Iw5/OdSeX3W/71WvQbuq+LRYXV91WPvL9zKHMuG
Y82V+hzrLhb9awsBZ8su+PeO5V1+gcy9F9f959bOotQ8laIGle5mnQ3FuUoR/Zsu2XiL7hyFPdn3
iy+7pn8L5lDJip/tz69bG0SxZsqmZwpR7NJoM5053AM9xOPLdDLz8GK2lWm2HDTYAH0PhKAW0bwU
nTk7B8vuWQqD+b5o746H5yss/B2Ousop13uBNndOiS/tKyEFpS3527GMl4Fck+o4vobZ9tCgwRd5
Pj4RyYZpqvVrA7p8a8gx8PqOJYStOk69KGsuLTiGhQGidPZYTLwryJ+asEjx8igzEoyVX3BAEpkr
ld+2dMjUyS6iqmKGSoJLOTQyhpztW/XdLjxobHdDq1uRIoYyMPjwAQwiNSASKdDQajgDLjb3zuLV
PNh2mbMZX6Y+2L/CzZFef6bJ4DyGiPFips4nTYtMtmDVQT1eFd968Ix+TXmfplt7JNH4IGBAqdYQ
1dd8A7TsSyUx6G7tw7Zr7DEAka0EQ+nDn3WHsn/3egQLjw4Q5X4rPuUZr+aUvIu/wV4eGYl5Hxyy
eVQcrimN62sYn36CFFfpUvagOOMYIyGsEoy40g00vPOEZKu2Ht5f1MTvPzR8D0SJBpRwhznCcp3+
o5GwTIoDF1aGnYXNgqcdTgbHUlGfS/Wl2sk0sTq+4yPv7ZqRX+OCWZeGgAwAQhmd8U8T6lAcP8eq
HzeCR5yleTiV+n676YibRyHevw4lRjAAtfT0O8YS/oWrGijmz9T5yKuDeCveViHbxNdKFMl4UYbq
IBqurExWUH5XlEYEKJgNxw4C3SqareZ+mummS8+xuaNqFpmaaPPUWED7MKMKmbQ5rxoqHPeRhjs8
jFyblOzJdmaOjxt63wP3r2sl3gyJnLDebrQHwbhi9DHCtFgN0jOFZV19Em3HcOIqKMDVbEstOCV1
WwEYC6c/hVCWReQdBRC0k/o6qWif2UFSCrlkiBi0dc0uCM+3uFKeAufIPPkiSIeU+yivAW/tyXku
Gdqb/1g6s+1EtS0MPxFj0AjILa00il0M8YaRmBIURUFA9OnPt7LPOPvUrp1KRdq15vzn37QZ0xtM
Bzwt7Xxuy16F+kHxnIivYZoS9lErSgJl+apW2FlK0AX6SBbRz8T7hI2n8nEcHhR3nG8Yq2EfMhw6
V9hZsX0UO76npZRU6RWmiFypltjIV5eklaIGUTvFA9SfxgPc2BXiryKgPBa73it2HF+I3zGbZspp
SxjtCdexSviSTCZp83P7kdeo1VMiBhvHeNnGZTYVRBA+fCWOWads7EVOIUmZ8gqY7Ycn5hxU+Oo4
MtQKyIDYFX0KbTvORbrPTnZrD5jOYGjIQKN1KSM3Ux5BTlhFZRlLPg+NV31igYkkuNbJ4dQ3w0FL
sZy6HpndvFNGO3io0cFy8ZUQ1P5Po8vsGO8jMf8FmKBYHpcNAKbDnkpRh/KcWUUD9/Xm85AqS0Se
n2NKtIRiExrw8PAVurwXUE1yjBZh9lAKw9xloDQJJgwX6TdHCi3cKejmsLjbAmwZeKnUqQiMeDDh
edvvLtOtoMZvijJMSL7pwc+YtNBNNmxin+MWcoS0mTwSVCYqgScAtaAPzLJ4Ts4J+/QKwK6dVTxp
jwqz1lBWt3oDUtH6El54OOpvzqCEttISWk9tTVKIyJ0vvi9tiFJ0DoHkiBCG92HDk/K0FnlAJ18b
h0INpNRK6dPhKg0v/0Wb/GoOIuYDMeadCjlpb+kL4s1DgTf7CG9VqE9DeMei82diCWcZV1cwHP/8
JUteQYRyFXY6Uos1Pjr4B8GYK9dKlRhmnJ+c9pLeMIXAbGAGtwRJA8PBmaanpP4A+TO6YvbSdMm8
efjTI0N6a5LkwY0tBxEWEUX6EUpEYRB7PgNkOZ/WFjZFO5aDkuWOUnQ+puKleEU6xRTT3XYhjxhP
EoPhYr6JZY8ciOgNJbiqkbRRI2bsXIc2kV4+102bzmqCy1ABwYQbcUyEg0c+HQkuHleNPExZCV41
hTk4hX/d6Zojw+MhuyHfXPD5exMe4Kq6e5sm130XgpPA74CytUJxwEVnNb3CvGnmU+y9CG17fVb0
hVd5powx5mfiYj9jLKuU9wIbrAemhlhfcRp1AEnk3OI8g/9UoBKEyTyOCSlZxwWFDh2KY3WRGCTq
4nHlEwlThGYhr7qMqWDdrlAgdgTFnPP0tFAtvMl/7xWRC3GXTPJNs2iTaZCvclIhnZeywqnxImq6
F80rD8Q9ZIDGiBFrHkAgOlB0jDhxZX++WS1FM4FvqAqfkbE/JwC9k6g/vvtAOphTbBUc4+McUBXe
QGKS9xKdoZi+smioC+Jik5PIg7yAuKdPFLM86C8e0Gm9GA6X8RObKbJaEH8i/5kR/sw2MWxa5Jb8
Bme+DYdjjGsGkvg6QIg9wEAFK0DB1Pk62pSQRJEbTAAxQfdKKyWRQxhind8QBPFsisrCA3ssoGXq
DiOodxHBGQJVoVsC00EtZZp4A4MC1XmUo1BCxbACFmL3AszbYIBFbYiWwpnUcde6LA/nzvu5KvOJ
EvzASvnBmmfBzE/ssxWm3ZTWTj5dFEfuD884nnfnZc0myd1Bg0vIdAiKhp0TlQ0Xmy0cqNeKsJpg
xAUJe/Seu7cv8kq4ej4EW64S7GTpLw5D22AuJ0iQphUORJKT/nxjBMrzQibFM+bhM6Z427qDi5IC
KgZD8TXwLbk5G6gfjQsxDxkKn0M+kilCbrBTxAarnWlteK5ghpCqYGNwMSEh1iHdCEd0u6YK/8Re
uXKvrGC9f/8Ehm2C+otpLkFWnXFsT4h0YlkLNPKGJHRWJ0e3Qg0dx9XnO+4D1o5/MbLDg38/UYeH
g+qSnCpFZ2ne0CqML//RraFTEaPAQUGxQnGDBwiwXB+ATXBLx4x8oLv27/QtFR6mLGrE+3wGI25w
xQT8YHA9ZpBWz2TFjJ8E00hLfhRJg4QTwyJX7TJT4mugk1wMTffhwCH/qsxQg6SBNABL7Vj/nDiT
HWv0z+Or9Sw+zXt9le7BWF4+21sk14kK83G3vjM95UFCOodLF2SJaIilb9J609vSiMmEBL3b5ilO
27r9+tXHNZxMt3QZlLiH7vNg4AWE8/fKAniJOjZ/sOkmUqb7nmzjfAx7NSyfwQVDrCbtL2EF2P2Y
TyDNueRTrivDb6uP1zh1+7enTY4t78w4+fdmIK5imxkZrN1vNjfVdDvMeIHfmPGVPc284JJxEUrv
DQ30doOHB6iVe2ft+Mg/MfySTJSft90U2xOueQ8j+FciNPMUFAsyx247BNx3Ev6AttpZsWMe88I+
jDm7dHioX2JLgWPZgS7hU8eUZsL8FZyWikSkOLV+oWyvL0zksO3cGVcRMoQ86CmvrmVqFgA1a8Q5
FrILaGYEoOf2c33fPCrvOeei1DrHvKLooeKBgPEklrA4hQya30/BuIOydqEa2jziOsMTbLKnpHhP
vPpANQvKg1ELbTSv0Vt1RyslRCif+DgFdmZ4KubA0AD4NRv9EEBKMUkxg40pFO5sMlREJWdBbUgA
jszT7WjGDPT7wUYwxRce9Mghok4lDRFA6bPtmLC4lzLALxSd6xNTmWcVkSRE+CWFrgVwf0r+OFs0
16UUqXWMK1trfpDuTvvN6wtCffWANW9XTMoC3Qzg7MALLcVulX+cMY5r2RxnPNeakiCn6kR5Vf5j
9D6ZxIjUOFr0HP1fbJc++Z28cW4LOnXXwyyiNDoJPRB4ITJKbRoAPE7zBRs9yIMg0jK44f7omc86
xBJBLhOZoVGJt6cm1C7FAjQdDyJzhvyV1ORidMAEizW8nH5nMSJa1Kr7M7gpbIuYvdBhJ96PbgrT
VT4yMYAKlwB86I2bz0Vt9bsdliSiE1HY4V2o8l3szoSx/ETPGZCvHkLw1O0jsnbWdkvQbYcvJVUs
O66TGIcmli/7nDwJjRX4sISDAzhPN/nF6IB1m2INyU46uo97bB2EjzJSpiakVgeJLVy6eGw52s3v
xYEoI7hhMjRD5NiCbeACZ8VPkFo66hhFjoYAP/cEbwi0EqwXzGd7Aw60X+eoxnKAxEqbkZi7G1zu
owyYFfGmNd9pueRipC/PSnkPbruUgNfaBiDHghyHRwDJnRHsiLlGaoWn4QHnuh82ixnovfdVYimC
WNI7svDzjahgRW/2ihmORsDmlLmXbLI32UVgCBFP2nuU8vHpW/zK5szOzZyDj/9Rtidxp7yHg/NQ
yVG3KbHaW2omzQ/HIi5/i3V62Q4ujyxzpD9P18GaP/DvZf8PoDKeZ1z/yZ5mYM7nXT1mDxd3zGIi
ufBld2LC00rnZst3R6/8wd1RlnjT1c5YxeK6mHY8uLERPHQf24m4WMRjJg5SfBcH44pToOxlrbyg
rBb7+2/+kf+TaLxeFB149b7s9B6mTG7y1U781S6jnfqVObTG47T5RD6K3wimFUg4wNbog5FEO3Kn
oEny/lLkUD2A0g50DGZqbm62OATqZvEvjocjvIT8nqO9JJO7YyJb4jTnnFXAZs00y/6d7k+oG2y6
xNf8eQqZamHb6gwE4cbyaSvmu+zgi/uTjG500OFY+/dDm2lUAxwSC2U6PGbZacEAlHMuaVlwHyHj
MTFp2nh0LY15D5cfQ+90zlJEjhw+T6ns8AUDG1l7C0bIn/Mv/plGgIM8OBgeZZSaXAlI5RwfUBUl
FraIya4/sg6pV3cLPs6k8kjmutceWCEqTg1v40yUoPV7QfmXPSOS57C7gePI4y/eAqAiGmjMTACF
xPvw98//fyPAbeBSxDPUQjQF9siJYrBkrDocxacC0MURaOBtgjtPgQX4gKM+lV8d8sL/FDYjAmyH
MbpnAOb8nhPYE//dEe7fDQrGiuOEmnKANq2hmywCM4/i644698v8Pd7/qbPjh+QSBwCu5EZP+4OX
guL53/uLq3+A8AGK7fITuaf5NZAjI4ipJmIgF/8ZMYTJPd39jcsP66vaeKhJvW8mXQGQEynFnBPX
kSeTYcoeyPb4/5M2w5ihMNdk6hzx5oHRSwqbzbPS+sLG6p5lO7KSQJp5/sWZlWGbcV3fvhh625RK
zgwOFnZMHXEogL6AGTTq8LdwRDpaGJ6ZIkxtNdn/sgPxDqwb1Tl+ABYttRC2ElR7BM1MUeZ07Osz
VEku98BgiifzFe1WALcHIG1gFy68zgVAcMnoo/MBF3T/9M1L+IxYLZn2MklkZ+xDYGZ40pQHQkzE
EqId1KebqlE6FhiFOVSkbx9Jxo6pmbg9l1C8ZOLE+B3xQxmvzn+vH384Cf7+kMKUd4t3jPeHr153
O7YHFkO2FFbDH64X3RGxpXgN80yShAsPNGjs7cM+xVuyKSiA92Y8QhuAD4e2LgazZ6Wlk/4WY95T
kPxLDtMvbQY3dF6yucBJgEdiszZP7dHWCTfm19m+4AfdeGduzhTCREgVhG0c7/ZyEqUPqLBLkrg9
/+akzfwZSBNn2KIVqNCEgU19pvkyvYAq2IqLaxLaOwMGK48oeGIRUEiOCUtRINKJydzUoLrm9raA
7u6iQKPeZq266554VTW//CIptUefxhfPyNqob6is+BPytnfKgYxMWr90Ev2wVZzWqZSm2PizjfUO
94vigJWf9ZMhOGNfgMTgffm6Ml2f8Nli1Tzj7tL5sDB4EsU9Krg9M5FazFLGQLSHPcBXxRL2K0e/
rEV8hS9cHqKK4PZZG5am+3vx343l+e18YjSBmcSq+itWaB4ihSdTHMXfzY+ZhBEhzn+IHwRQDB7R
E3UnuhhD3kIsZw5u1xnrru4+Hf2aGIO7gsNihNCIzHQCH+vAvvCMCBCEpssxiiX4umPPZthelHNs
R+gD+Hx9kzFq7xlbcFJkDj76D0gaxf9P3fjb+xgYwi+Hk/KIgMZ4hjOOlb2HvUw8cqhZyVwn1BiW
nXNiilp5hBi3nb3EV3s72gEScCd3g2tArqltsUPyNLU8XJZT2EuKAv5fx7cguOeuX9hkG8vzlq+p
31di7AaKmPbq/0ifDx6yT33xDr6WjLrmp9X1QdQvZTPlECUQlQhJnTluvLkoSVjQQTiqm1fBIJmU
qwZtBB+PcCYlQ5tJ6/7O7CDG3JsMHd6YwSXSgvRqCBssnxLqnjDtd7hd7CZY1VNeA84f4fxtxc/W
M2SzxssjmHSHsi+20pggUiIo9wBPLPxPQQ/VaNtCvlnJLjzL1hBz20YNQX9wrT4RA7JA0Scn+Y54
aXHdKihiFadiPz+61PTJ3vL4XNjJ4+G6O50cPtiHjiG2rr/TwzZvO7riXU/Bj1IKQ3/y3jf9GhX8
aZF1LA1QkExHxlTq4+XMoDml9B1sEmL29bQnWFxQJ9mzkZUKdH49ot1R0sEVAbCuhsO9S2GBKBG6
PjjY7t4FEJWBb1Bzl8gr6Ij/FRJqLgddoEymMd4UnkTmDI0LNIwjdS4I7HXBMyNE6R3ZymjCfyR0
8MQR/COFeM2h0+KdRgFLbMtfXbzy9fa8FKiM6YJHUew9vJxVllb1ReBIxrt3Sdg6MAvHDCmU0stS
RevsgrmdeKfQQhbWJ70sTvorbWtuW8adVJgUnMhgUfpdyY4K9JRqvIOWRUR2oJS+BBHy43lHpgO4
RfQ4ceBO+0Mn4TZOt9F9RL+6ty+xj0pr/wIH+EO1EHI6Oa4gc8xsZqeosE/RY97A3cJgQSMsc4Z1
KnqosKZXIpR1YdRHknpVoGXexgxV7Q5UQQCrf37LVFKeiBNgc+dKD+wsQEMhtCV44RzwvQ9IfFVv
MU6SHg/60EU0MCAUKVAtOjtI7XBoiI3yKMx3NPRsCqwesc7SwS7CRRPriZAnwf/BYheexF/xnRyv
P4xVNUSfUWXEMUjnBSoHrY28pDt5KAEoiWln8Tvbif+AgfI2zvaLxlYAHvj5qAx74ufIY0nKMaLE
Nrwsu20xUx1YTRecZaBs7EZ3dM3chvh3XSAyYiskhfboz/HapOdIKpOIielLFGfAJGxpgskCn8B+
vZ3++3lyTJ8Ffvi99QdAQfzyQe+w5lRKDwbR6GJKjmJI97fzKy85izWlEiFU2eiPGQwjAr2p60En
rlV4oZcikpkG+W2ntXtbmZYPklHShznPf+e05v6WzkDSBFTpWDWy63pIJKgibecBMYHxsZPkK0BH
DPgJa75vH9/VmnXJva3LggAFsMzp8YUgpoQW/tFMienGQBwb0lZAMbkS8JZqUgSa++JlGRILzpNX
OnM6XwYZ7KTD7IQLBOnXzXzCnnvyZARmPmiuXcECS7Wc03C3Y23nFRmn4u90+Ku4PZ6nAK5gTsvT
mhyJHS/6U/2i8qHk9Pd5QJ9SXGZ7I7oAkuGPZE/ViMq36zJwNuh3QAzsVxIP0USrZwhZeKG4lFiY
VVXUMzzhqfQZt5PGzPvHVAW83nBJsb0dySlkKP9QgOG5UK5uU7BfEgTHtKuii8/fIche9ES1eHV8
KSXsQA2ub0fphTgPlBUdpUpodsQWr4gIbJ16gPXuNQXkO7K9/8JbhbAjije2bWlDsx4L2zV6staF
Y3dk05t+ULah+pwyZRnwkjlxJANmeQflADZirJ4UoCFWcy9pWYcCfV5RAKOSWbFsTIJxGvTHl5Pl
e6NbI3HOGbYTr7CQslQ+ivDl41UNNHM2ghwvhwQQjyFFtTAC9diIUCkKB0EP1NIYDt10LySmPnwh
IFVCPfkNBkvkZ9Ox4rEUXEB1TJDcAfYjRnWyc/vB3BAl9mTNENbD6B45c+lStih+se7a1RxOUDZd
kV19nlkzCBg4+AqeNDsDAkQ8EH/J6Fni0yjGbFI8HFRWOCO4JNNVRaFtHkB7MlTMQmGLwFkhkrfZ
ciqK7ildRFwE69AWF7RIx7ZqxkN0+QUV8KHeyc5zzezESTkljxHD2y5QmF3dvZWx78q7THQ9+R2X
woSObc/broCie8yO8jG1NvPGyyAE9reFolE1m1k/kooZijLu7Z/WE3jk1ezOgZiHy3J62TyAdP4c
9v2JN6TGxIaGdsN6Ek7X7A6/mRVlCW16K085WN5iluACRCtWrn+ILDCiviashM12jlHDJOyYyLP7
VyvrR7HTYZlHj4XqvI73pPimO2zpEtgW2LZmRtw97PbDWAjiqGbvyoTMlU4YVhhMv0STcj32Yg+B
Qlsc1T0hywyo1rwCNJ8bMue9HX9CDVXhpTzY8yf5GZg6vHBQIeKcVxDiNn7C7HNnqBhMtrJmsto3
izfmD6IApYCvWLMZWlC4Qh2j6XOGInk420nNnjR7Y/P09khtcxrM1FzjCMbjk4AIuScFPFq9P2Gz
MNv28hBQ8OpIlpvDC+QkITpyP7wqWA/sU429DsfZ8MkvymwCX4+ZV+2Q9BF3GHbNqFc/+o9iNSAL
GaP8azIG+fI0F8uPmTvDaw043Xycohf8JyBsMsYxz0FoIdtbuLZhv8/hnBrB9eXqLHma26yLSXT+
slhiKBJJAef8T17Pm+fficxJJExv39C6ua73B+2DDsnYwDVXVNoLSqlc+mRAdgcGqLe47Af7131x
fvtvOLCwl9AhozX51iCW8BUgWis4aRErLAAjkXZq9OKJb6/7W8ve8t8PvEJeZedEjaYWGWu4kKW5
+oHIF7xKQj4Y5mTz/LbM2UCtCfPmasTMUt8ZN5G+jckEmfCspUofWFZuA3sTDQ9P8h6yfzF2eCBd
/CZ9h7WGgTz8wGb7w7bGIK5g2fiCkMHYgpiY50ZPhylNM3s1W3x/pAnP5n2nEqX6KteW5FNMMqfS
FDjYSO6LNT+fzdZklC71jkmcl8I8JVMbR1Pt+Qp1JKRRLeJ5Wl2W92bb4EZxx7qgIr6HxCXlYD4i
0Dwi51RE+1IBSyS67qjnVtvVXktBKustu0UcXpL68Foz3M69lj4fCvfsXGCyUC0uaA54BlHdCfyN
3cAKKd7emQp5inqYPoZFGamss+UJlmcj8WgOKxi8AYreRELhzII270UTAkeZ2r8MdwxyBdpYogS+
+BZmq2qEB3jCsKfwVUfLA+wc7gHyREMUeSh884CvkafEReECBWd6d3n2irsvpN3MWfbQXued24Ot
FD5uhFkhHFJPpe1WGyCTGVCBWwAUrK1YixkcV6jceyy1IDkX6/oXwbTTUr/FIyHSsNmvsiA4t6SZ
gcZOiKjEcGxzCyaGc7LHH2mRAzzBjIGZEFONF8rssdNKt1lYGQsHjKHjDZus3OYdQJ1/xYHNyR47
PaOiAxWiamFy0OwYOtMWoJOTCWWUNtC6JiKbywi4X6gSUyhWhQe2zrxJjXQbxumsrzFPv+5EEghc
MPgCr0iibNWh1aEBAaN6uka9GNV/zAC96ibWJjTcbIRvCy934lYI2WHRP4jdkrQQbp6e1oSoIaKn
B9SFwwl53Hw+QV9jCvaKUlEigMgTA1e3O1jj4pI0pxDQ/55dj/yZUE0jxpN8akio5AbvxHkK9iKR
Ef1bnT57pAQA6SYoDfvbsUtYEgUvmMoYKP8T9c3Z5Z6l+teu+ISlwBH0Js+24HYA1bTm9wnqFJBk
cby7tZLoW1KCIP4RX6ZtRqgLckBGn4BNEjgqBKuriym+aXtdGK/jw67u+YmDFaksga1PSp0GB+bP
JhtjNx6rbgeBXNOBwkSUzFJdsWvv6IzLkD+FCSGv2Qv0znkg+8Pwdw6KDYHPhnJe1UsGBuhu6PxP
ve8SlIAgLmGaMUXJyOLcClidtYA5DMorVEwmwRS8HCFWCGM6ATKy4nFpXROY1EpPzzJZGx7mczgE
ePoW1UD2R54AG5l+UDgU3T+U4Fwi1QeeuxAbiJk2NsE4jEX18p0opHi9iGakKdNZJvT0gSUADL0P
+UJnRx00unNqawXwnF1eVFaUp/WX/MHKLPaU88llSeGpxWmGlWxaE8cB2cxvt6ywECmXRsBsazpn
wMQu9o0cBeKoq7Fiz1g/3wSyAtZk+DwGDMJb292r0ZzoRG8e+xhDNciXUBZfvUoJTn3lkZTDsF4n
NZK/oG94RGFUsZZznOyKwu3O5nm+M+XiKaSZoeegJ8yKGVtCeMOJ7+G+dTjztwXNgn9WPqEQ0BEx
6aA05p+rFgQqDk36Fx/8S9c+DZ50nMwlEYYUjPvglrsogxL9TisG3gTU9CLs0SzdaQRg8LDv7ZyJ
eIb+w5mX20Z0VyhFgI/c205TE4ssyueRIW+mpERbetddsWguIJKk9qyyweeRfUS4YmAPjH0B5bKo
BScE1KoApoov7+5D/PYfRzYh1b2uTTQZU2ESxDqbSgBnVVjB+1XFiJLjlKY/JvVSkzaXmQQ+jQcy
Swv+NH0gSuMz1Ljae1GrDsyHeqHzkb0bMn+NQAsTmhbXUa6Z7dy4WXWMf8gGlfOr5T0sQ6tigBio
L6xLnwKe9ECpxP1ImRo2DJfQJ/v0/gzLDWZ/JmFZ/O8c5ngusAFiRTQuUvpaxCyjOOupJd7j+6GH
q3gnEolBoRoArjEcBGrn5tKfwWBNX+vOfxGvx2tx89LuS2lmmKzpqkM4lCS7XCjKJgPHYrutfBTk
Tpl0Inp3uK2ae2CyhCkJZnxCpKxSk4okLhTwlwxrTzpd4QsLmFcceX1hNhUiIOu1uheyxycYF49l
wLrTwcj+a0Vokml4VMzwfnlP4RqgpWPVim8IICC/GzOz3vL24zYBgIXhB8fPWzmhwWN8BC2PnwiD
/oyGn/bjtWRZ5TqcdFKn45+rt6YWTcq3O0Cot9aPL/LKG/+9KNuNMXjW1M/DZBpaBWWYnT9D9d8z
4Kc0nh5fqq+0OGP46kx3o0wCkeO/ExLHB8yEgvLrttZ86bWZY8jT/SqWb30a/7BD1Adaa5514DAw
2S3GP4LuwlB13UueeRhpGnc82BTcR6M58DYztOUWA+oZASaK1oZStqGzYStihDMdvuVXmmPZNC+B
z/DleySWGVC5ce2v1ZzUIpxu18fcma2Q1ZAn7YjwmQe+UeKCwq7bxRKm1NB9Tt4TGRHvLrSOQfO6
MA8eVXhdUM+xXvQaiXIchY09GQymhWTZLDf0DdOQqStrBeUCnATaCo4cC7X547LBtGib7y8hcAd9
FPIlUAg41aWz2rOjQaGrv5jmFrC94OS1PLlP+at1U7ZEqF6xATskqsR7jWmsfA0e58+zkFehpWTk
pqXpJY9Okwzsw7Tn8DBwFQfrpe8oUCB8tkK3D5zEDJgP9JnRQ/4iAJtpmD/f5XOVnFN2XPY23voz
XqysLsZM24D48l6BU6dXevXfLUKQjDmTMCq5OykimtX+zFqF2oaZrAjQRIYPn5DaxZNR/bOTc2+u
ClEo/qC4kJjw0U5lKSnND/oaZMXxX0YRvnC3Ff+U5N3ATNljLMhJGTDYqt0T5RgzZ/YoEyM4kEJd
/1FYcsV+xchVN+i5PfxRyNZjeovT+wMDWrGLr0TmbX58h/On127fLFukVRKGhvsJ4iia0HPIDuYV
R6WEHeGLqRWLe+ttKQKtGS5tn2kvB9YM9PzMugqGTmIfrmkPDGo9wkNKbV2dN3xF3rOXSrBMpT+r
Tbw8efneGeNL18osGojRnQaD2+KnaqYQU77liLtBL86nPiM1YDENbp66J1o69wh4hY12gWBtsWdd
I9EHTZfFCty1vLv9c3v/pavg5QCPvOPVMRGZMV1aIGWd2vXmTgzpF23sY7JpqsAuXtt2GtWPoAJF
QHF+wzcV8PqGiu1FpyIjT+6mP5a+Nu7XUDyqEmO35gH9GvkkAOWk/s2xMctO+fI6ptfzimH3U6YV
nLGLuflzf29DKDea08L+uvgvmHGEDZ6SEsHlXCnXF0I1lx0ip/s9pYtWxg27SINkXv1ibUWgeQea
RG57Vm0Fm9gjz1vBoiZR95kbdGLUjf0bAimxmvQnvFBvh8YCIer4xGvsAUoMb85aQFW7K8mQQQcC
gazvqU5RJGsYFn0pExzbIwNgHO4Sr3IR59fIovyVvLqL5i1Xz4Qc+KauvX5nI+7MACKu/vc+GwJ6
IYiZC5wBmaA2xNQ1j/rvC8a1gk0zuDQEr2gSyNDDQKkvDiAel5F3wAWyMW3QGH38fO5IVPxuURIN
BMpgCwxmCMhrSwyQoJtMHOkAzA7VT3i2ibDGK132CFkJC5SXzwpHet+Q8cyoEZQT8dIzCwiaI6HV
LCAeKxQsseQkeZWR3dbDsmdyAr9jwafL77BRvt6QDaAdQr655Uuj+2YqjCKFEX1xW4idkqxIPCD4
Gc3+iRrpg7ckuGe42BmR9vve5PBqNGwNr83JuSiYJW2x9TBgp9YJCir0ymcCAm68NEyZMYvYvRPN
/ZPDTbmVhLFq/vOb6d25D+V/BbjOklEDsZysfnRD5xCdpjif604DodPTex5doGJNz5tSTZiDnnkB
ZIAUcJC5KqzkOQodaiqqBgXXidQCLAJsDe5313h6lzsD2CGCJXX5bUZR6U0xnqpxlTHjYQKd271Q
PFcYVf2Y5/SMPqCHU9C43Iv6V3n7PZnnYPtsgJN/1C1Tddt1jatMTmJuQ72lAjLECD+Yus1wPKVy
Pj7oAUys7Mr1gJNo79WnO0gi/ZiqXx3KFlXZUqEogIyXBO5Bo8eWgl32IZ8zcmdfhiHNXv6Eq6x2
3/Lpc/oEM8PFhIHdDZdAHDbgECqTQwFu270WJ+pdSP/vsGxW2kmaTbDMKb6nLIeCt8j9usMN93Ne
o/6Vtnyeuj21NwgdU0IOOjwQCAxywQTgLBZyWKmrebOAoAfuvT//9jsmrJMCcAaldXpHPjf18Uew
tieu/ysZ8Y87dOekU9ESaf9kzg4rv4rqsSJDyfp830GWbthCdZiEcBodUJsJSCAyp2Q4YECcFHv9
iVq4v8dQTZippqC157PYp9U91RQ+JfRKB/X45Dr/nqZwlYibPXH3KPS0nVqwUUuj97qfXDwAtM2N
ioPLJ51cgQRYdn5b5sqK2UP/8IfOG+CRI9QKtZGuM9QLqlnzIKOLYGzxegIqTFeivdCRVU08bUon
AvaZp3Wdds1cuDUpG8nHcvp6CsFBG6jzewETzN+Mu95ZS4Y4hKfnc21l9CrUUTKz5cHN6AxK3J4u
7pCxAxcm1Qf1PgWDNJZxLYUTU5nhs2asRusZwuC5M16GoWb6JbXVi7/d6Q5ahGbYYVhcU2w/xnM6
fr1ZXq/yh4VnKf6b/dNyHmAEpx9BvdGWVYGenO15xIa23OX9zhD6r7g7xRiLT4BBpu3ojVhJwOfr
IFPn1QJGFXG8OnrmZ9LBfOBbTbYZwYXWfrVWdl7GgyQ26P/dE6mfMGai7qXMhR5CvBblmTyHjqzS
R3xQfyZmdt+Wm/w3/21wGXjfPR3HfIrmUgzgQPlQlEAYwZDiY1Q9YBvDqdtP1Doj9BR0RMR0Tuhq
mBo/zpt+knSr9gPzCnQgOyFJaI516UFfZnpAj/nqNRvoeTq7XmYydPGRIUUfdXhEtWM8gWJoEwd8
qz6ZH/NeUpS17tucmczo6n8na6HB5r39wgwffba7LoMoNMETQujlmRCgCYseekxdfAdcJdo90VIV
y8NS3T2aH7VN+npZKZGk/L5eAIwOSAYnRuC9kK88lo0VY0nY9VulmzdClutPUDO05L8kPAQ85ncW
nLsUDPCS6UKrOrkqrEvFw6d370kwuN2xkKKmMF4/VKePfOK273I2tWLZ9FUGkWg3zg+fO1LhUVGa
FnKRM8ddVSvJWiNPhT5nY/6QjAWD9UnAHZVm4xQUtcaG3Ln+JzI7BcOZaVsJQw9pbD0jeUf9pgBF
M8rdgE+ifRk6Ps6/11yYi6MqrwDzb6UmDPJJ8DToJ16ntAOtOz70p4+KpwMFW0AAKP0n58+D+Kud
Fvqb2BLLtWQcJPAoXPMLPtM1xyu85saERFSlBqpJb5cMY38UXDincERsoFD0SqQVDj4vb93hEcVJ
gYJPepAEG1TN5qLEeQVB2Uz0LkWnTTZvzygS8ngRsIgTIyz7T8ydp1j/z/vHTr1u6FXw5QlzNUaO
8Tov3vIazvJgeCoG66DSCEM1Tjrhhe7xT6Dzfj7txzc1Qv0IVada9Dt+X9QbWd7zMNKwsI5eLj4J
x88j0z2obm/4zmRWY02vx7cO+lhzcmMqGkZMSBpLFkwFzcKZZ4y+PGISY20YhIBz1Qmk1T3mPcLO
cDjUNIjyStmYonvgD+VIp5O3MMljupJKuDKibr/QGeSgSPm/9iBif1pfqHbIaftQNupqMn8FhF21
wC8SCCR5CLPXSt+ePk8/k4W2VefiW8EEojeQwQeF13R+T0SpzYZyz1hQkY2WYQHjqs1oT6EvEoMc
GfMygX+EeYQ1k2Z9xMSH+SSCcJXZDoaRMZqljco3cob74TAeMAjdEDoZmUb4QutU7F4cDlAnH86v
pg/GNH9vHhFmmlGLhAgpAwiXTAAG/6mFT3w2YivRflVsj6+xgm3uk5ojltc4hzCbhZ7JYEld32bG
mqc4tpBXr4FTiHysfjgmH3+bs/2Iy3k5NxYib5RUpoSRvWjBraQjeq4RMqe1ttRDPTQJnCumvgbh
SiBdQsYgxRT1jBu1UJqhKyuDXwyvyDb80rcj30Yfjohkr2zgUSU1gMt5KdI5XxEk491pVm+NqFoA
wyAlmBffAj4W8687wfb3X5wpSdV8Z7Bft204JbR+pJNgSiqlhDYtx/AZ1MzvrR9iL3GCwuG8X1ez
MelwO75sBRUBfsHbKWZI+kFxmf0NgNOCuoB3XsVwuMQ2pNlhKbB9HGnQqEaQiq3MlDZa2sgRU/Iu
oZ+9J6BebQJMu6HJBN/lqOAV4YtMKjRFqZVWkDWgeh95JogTZ/4YwXKoMx6piIBr7iT9gXAVgaw5
Yk8wFc7LZWhu7omyxF0KWRMj0PxLr2nHrHU1fHWePMykCc77/oPy3EB+jVHs1bNW07QK5fQaKlER
npJ3UCRGKkUP/htoKH3MyxSJVizNQYaS+6LB/rxcSHPxndLHKzXw4HHGNQ6X3o2yYMZwKhhXF8wh
wkloLm4f1/l1Xsz1uTmXUJsFA59CNkmIPVqcJ5PQSIqwz268p5EeaZGEztbTo2pZLdvv8XgNEVFt
i+Vpa0IR3N7CXsyC7Sosv1/YWqZGek201RhVYUenfHhmp3BkvkqxmIzReXfZnUJ9pQcMAPm/sSl3
RVIk1sf5KKePTJvX8SVW9g+/o99YPDUO/0K17l1ifGwXdJ0f4ywP29ia3xKJ/9/+R9KZLamKbVH0
i4hA6V+R3g7bVF8IU1NABZFGwK+vwam452adqsxUpNl7rblmM/vcUkZvwJ7n94zzta1vvOy/c1eg
hucHvoFMRzPrJv1hfKlvFZKW1QORq9kfnvvyhiBoFm9TSuB9tGEm7yQLCR+ZfRcYc+GUzeRlw3Rx
KW9G7mj1dVOOdrQSN+LyizfnCwBr3V/bsDlyqhNyutfSIppJeAkNx8uushiHY1//dw2/qxHnRZtX
l5dhVk7sj5dfXpHz0NnsePkUvuE6mo1D/Vp4SNzXov+mLMGMaY2hrF9Me0SV0P+EhbZQ7BSkI52m
nnRgYE8xhtJny9pLEbso/XRdzwQcawaLmJIcW7/AIIMpR+3DmXOUmWxHOnKkLpTnQ5AvPby0hUPp
IU0a+R3GHmiDcW6Yw7efi4DWBt34CBLNe/5CVRt8fj9TajWRjxY50VX3o2M2j3xhLSy4s1E/cYdy
j+K3uhHW3bTzsn/33GsnLB54qjFpnmd/wjoKHzummp8fTXc+U6gbPwBwncewMmVeGp/iYDR9/aWr
Dq2t/0Xi8Jo8djrubYBTc16F35+nu/q35nC+v533hnJGpci78U2d9Hcz8tUj0Bc8N2FtrHH45M7/
wBsSFuq/v49+0LUFHR5BUwnK2WOuLT7YE7QU8KYGCswrhAifSdxNbca8HoZ9vjSX/Rjlz93BncyK
tz3AeviMTZVJ8aGb/Iw8bIPxjmY2kDlR0J4jyDIwgP/RgfSgt1N+oAzfC31F6/+hf9gPG1s28NTS
dR6+z9mCltjY5OyK2qbaoytg+o4kZp5yESQvCgwHV7RA8YaPO5xrYfGZlj9EkIjHtyVvmgPmGBJo
J0ark/YY5r8ijNkwcrgrbdViBPsccrkxeiDEEQBUXjW3dF1sO/89eWAFFU/i1T/2HXilqQJ8vW22
vidrSWtKG3DHs4buE67CLr2RUcLG+4RdkN7YwRavn4q1brDXwZklWgjHeCn+lu54Wm10Qhjey88c
M+vNeNp6498cmbo4lacCi4xCaMLLeWyQnPjjucpGDKgXcLczSJOWMRBq7VdsDrGXh2pAQwQn5hyv
EUssGG1kiyf0tOf2fYZ81bF0AULFC15jJSIwPDB7fe8HEIpfWtBH9Di7YoY8TD0gmDJUZiWnXAK4
n32n3wFOwikUs1lpoCJFQe4PYknmh8xjDkVtRy5HM5ADoaGUM6xsrfceGHROd1r41um+LXwqcdSG
AYAnQh52K1hQkVlsoWLygq58q/YQwnBngoDQ7hBERi68Gl4TeMZhVjxBksBudCeTYnjX/oawtr+B
vsKcp83GUA46K0D+pqE9u6X7u79vcavgM0PdQHbSm6cPEzwwEgAGFgT85ujyZgMI+L184Ds2NzZG
V0W+b2YeQlOSlUzpt5/T48MMqLenku04cmGwQQCzIAszmYnXkLS+Dn/jVNI1LwZAYkjLY0TEiDiM
5hwSE/8ZVHdTWGpLdlKUbDdOOCPU9EwB8PT5AicMniQcMF6aMS1TE/k2GJazFQ1M2GaviAssv+DF
2lCi6lmzHzlMTbQL27vFpYPQjM35ELkBIgttaiG/J/Av6H9XKA1T77UWzDmwJIHjFPjDz0HT5LNM
ICE0+660CMkbVL+YYuGUxWx2D/IHWsBTRzMTDEZZN7o62jbAF7AsbJIspsdzKXMIno54qYFHx0zu
2u/RMlZw5PrhcEElfa4iQB26BF5Iu1Bd5H6FNT/oyfcwqM/rWbZ4DARWIFKkeg4o3yBqQT5Q2Ye5
sHwt+HRniArDanDWlvlMugzshfHEEc8Difs7I0ntOr8jFcY7rR5oQfuK8d5MckSWljliI0b4atAQ
IaK7ustnHogZ5FZAxhAO8iQPoZ3z39FXddYvQ7Q7NwLTRAZiA1CIcvLDW3DAiTwUT5w2UDo5IAZA
59LOcyitEdNJhLKq295oOewv0+Xl4OzMiQWd2YNiAa5/EVigDB9+n1mXV0A6RxmwOIDUsKNDAJjB
xhkdLKqfDDZIOWhra4sIb3w5YhuWTUbtzq0GOXLgNH8uMgMEulWAaujNOMdYSVhsX4vHoiA2BbwK
22dm2sxcXE6Wemv2yRUgHpCQiWjARJDbktsZch+jToV3u+E+Okz0eCZ7Xg9uHc9O78QLpbJ5Oasg
jstpzAMmPXis4E+PY8F4RZEn+txPUrqjvl9BowRRGm69B75y3BdwgreAb8NJcqIbWy5QPX5msITh
T0yNKeN+bN3JLaiwEGx5PlimXqZFA8QZ/0Dl+tBNNZhPwZBQB2M7unRmmSWviJszL+tqB0Ajgs8p
6AhByDvTinYDSQ7yCJsJ13AJGNsxfdh3yNuI3pyiTuE0fpyHhjSLjD+GqmgeIYadeODagSFzGEPZ
4GMoXxaQ4TUGcdOU7h8HnuyHoO3kz1Bn6vqLDdO0ItjKS/CpsRTqBcEjOddKFFLZ+aQs7V7K/BOY
e6J7PPiG28zSUIWbdTsKrLw81bPeasIdEW2CzyahQjn6Z2lSAikO4rLn34ttB21KNi0tC00r90k+
AzwDZgYi1pbcY4NrlX0HJ5LMKaZWVOyM31gZsSO6PUllH0glOGLhyyn/ovicRHgA7nBonaQEtxKf
5hQr+Augu1heWWdyl3BT1AK8oEXn7kmTs3aj6D2WKjP8r31fR+aIibqZq47sIFJe9NZ7qwUimCRK
odiJD1+GrWAufwm3/fDH+CvLCcQUs9nCW8OkmzNhMnSMTJs3ORK21dnaTYH2avUzhbtyFzMoMAuo
tPiimh+cFyyZoBGgdjc+jq2mAnaYNCHGUdigcEcygIc/yahqVVlRH6YTgfibeQPX2TVAWrx4O8I0
49Ly7/k+z6xoidV2tl20UH6+5kVe1vYbM5TMgnGBZbJA2C9mLzF2NZo1usYWNjJcmrVyxZ8GZ5Kf
iIEUChgIfngolj5P65S/SYZ5OOjzQ/t7y5zhI2o9jvQTkBGGlEv17ZegeaACLNKT91Z01AtW+pTj
+H378bVWOd3sLKCak3tAdC2NJg8dMwcV72/2jgNtljwAyn2A6hkX+Xa/VEOKO2O6/JUnj/UowVGP
CVNOC7BnL2GnZZcWPeWS+8RrdJvqc/6QVTMflFr6tLvxBPWnOIzxKW3PGFOznqqwEOxPRe/VwRb/
LS8KRo1M/NQxVKS+dkZEg7N6Ax0XwJjvQUvGRpE1FNgjUqrtZAQoUirQBV7a9BmmXgIrgQYsnr61
aYY8GZ6UglOBz7Z+c9QAJ0a2OASFNlQ2wnEpxKx2IeJB5xLeBeUD0wZ7kEdiegGBGT4lKDBZephu
nJuXrSWunCOOr+QtxGv1Da/dS1L7TWk0HrE6V88AGBseJ9AuNBHa4vtRGbNnZevvOMz6XSzNU09h
gUSq8DHc96JBa59gG/er/330QCHbZT9wpfABYLcs+YJyfCB9jvca+1MypGOsQInyOERbX0T+vGO2
BEBde58Z1Q3AMzAWvrbo/CG8bJEVjPEFQbljPbfafQ0ldOQVj3N/LpV9gX9+81kXfqZb2FZIzr+3
RZRgpeN5fl8z5otQRrX7F453rN4E5AG9Ba9mDXwOBVl3mQAxnObwsAzoKreOQ0xTl52C2nGSxZAs
3uvi+I2sBreb0bphfaWZWbX4h9+dDwu/9lg+AgQEGF9b+I9MqISogSFLVp1HeKFUWM96wnAFLtob
22aej0+AlahjFH4LfWiQppOaSXxfDVNo2eyi9+yT2v1rk+fOd9sklCbV9rEua75E7uBWQBzLtT8z
+H/IQSUFn8cMwmvsclMh2WBBZq4WzQkihoslIh2iUv0CFcylGsrCrOwuvYZrEdNqzEcChGMgyK3/
fbvf35THHoH14i//ychAfVnRy4kf4X38K3TXMd9U8ap0MCqN7qbCwBV+CnZJIzuNN5hG0GyVwqTt
cPLZE1A4sDt721EfaF44UoD57Tvx3vdLTnfIxt48pnX9k6RHJGf6m91tqYnrAvMi048sobClzOwF
5inXvENHmNN8fQDBBbsfOSNtNW5XurRJMMJUwtGI5SAhL4LfaD0VG2yvcrkMr7kuY6vPqJWL05GS
RVrDjtcoRYakE1IkN8PYV8dPfQKWjq/MHV/J+6RWEJTCK7E1aXn/6Vhgj/pVPOLVPq+ZezGugixr
LLKP//6sutzL0n322b6idYH/DA0Uanr+UD4qgYp3ROcqtrgZevjIMTCDQH8ytFvZvP6B/p5Cx/rF
NgGaLs1i8cuX8kdbGIt0Pj4qEDnM/lhzF84UIi462zgLT6jjkxLGzcvSymk5BV9VFvFcMixtjRB/
rS34/1oO619j3QumLJnFtJjyUsPPaQs5jHdq+Pnhdt1Uf89l5UoQhblE2FTM6+nHU33OfDrnpb1y
2qCI6a1i+mXUIZgVl33xxprqWE5Vv/TGaDB/ay+dD+8QAUhIbjZrHHhufuUoNkgQsEPt8apTOOHB
Yx45MAr5Lv9jgfBfl8J7/qpwk0vvC5/ZIX7FxVgvSP1GtjumxmzTwQDLjIIIJs6susT+AKFkh8Ib
EJJy+P9UWtx/UsEEQkGSAX0EN1f8Zqw7C6RkN5ekdHJ4gwiEWH4Zn8BLZNPFX18O+XhfHIxo2LCb
QSTHR2gdnlOLME5fWsd/hmEJZO7ixfaxs8Gn31XFqZrPmnbS4/B332ryPFdOSY0lBIyFxkno66md
7+6YUCYsuD/+WLPbztXqkEkzWJ3uyJFnVAu9xQMLY2PJSjVbTzGbtVL818jspVi5PXs75paCRoff
zYLaoRrz6LkCxWHujkCSKJ3gjmJfyXP9hWsRVm/d6/VoI/eDoZrI5RXT6eizi9lq2NfsNWtcbIt4
JCDLhtcFP6+HxPX3msWvo0HYh2L+YSMyS/aSmwrsoGBf+sMJ/gJSMgv6yKQzn+bmO0lAuarW/FJD
WPqFvBKjvBiKGYrOLDSw9oZr8gqFltIu1JfSTQo6m6OyuCDtgblIfvspoG8UplnD3p7k+wpKFzsV
qi+zIz9jvLqf63bnElLAJLLC+tJif9/xD7FcEfKxeY+tnyeskNJXzRnf0jeTOnPX6E7hOxIQiyBm
bH1vxw8MdFJNYvcn2+bGphqgp2v5hSE/H3LFNO+1LUVfgZRi3k3TBf1bTUJDsz4CXpBhWa/7p9OA
AXfj7YMX/Ho6k4iVUlKDsOdwPAw/Ju73ti1yVzzo5uNjhgpGc/G2xbVksgOMNaOLQNmhyKZruGFH
P9+TMttDGxi+fYkuxzAOzZAIK1u+GDIPB+c6780Jk0mzvj18o1+y+FF9aRQ0wmgr4TCHIMb8Bov7
PkZwFdSlM5mUpRkgVjIZBC4Le4I8orp8gm6yFTunkcLip5zKqMz/dAvK348Cf2KS/JASMdRYBg2p
pRCJ9tOG5GfdFkC6AVNoCrAE77ezMB/TCeD25HP57OK1kIt5lR2RB4Q8MPCtXBmA946b/nJUTh4c
vhUT0ARlDOj0gdDX/gbNIYPRPu+IbWUJQ+7vzPr2R3EllwnaCyXIJMIDni3gw5OYucZurLltyCMt
SKdcnms2ACb1/OlD64lIdf94r2r74TckXOEladJyUaeU/iWAumM3hwneLauWkp4Bl1vcuPmVeYzF
hXn/zbjd/5Q1cNbLuEnqNsbm1pWqP56+wovdDp9NqB1mVruNA0wbUwf2nFttbqjWB0p4SU+pudKJ
cAVzNNp+XTxSvTZ1cex3TFabwDXg7/oFFakZ6HhSa76qLz9Y7QGX6xTW2cgKanw1VizpY+QT+eQ9
2m8Jmsmu4QcxEiQHcngaP/54j7st7BVt8sCZQ5QWVeMLJ+Gv9JpmyDXM8PFCZXfR2OTvJ24+LbKp
RFvLwB4bUhmPbAd5s5q9YejAf2jctFgZqOyA7XcxHAql+xVJj01GGiEqaOthPhAKoUP6x52Hwfyq
Eygpn3QehH4OLu3jkLUy1LOzVE7ZoWxYjqPemMjNY51+iY5mtlGe2v6gRNOaDuYN5TFWWNSWD1Rj
LwYU+siRX472BVb63J7pUcs9uER3Oh9yhY8kZFLgCvzxStn/eIZ+zGmPX44I2drpNXvUzZAcC2s5
Uf/91gjfTuLPEa/rxxRUmem8d4d76eljzXmjojG24suBhqEKf6P2L/+E/NFgr9W0t091OZamxTL/
zlLEA0Z61N87Ca9wui8chRito0CGJAOm9zDVNEAWk+PKx8faPTeJ6iszzD5kWILQ+WsX4l1rl1f4
ZrgP5OFAiOBQRLD57i9LvP6zfN11qxl0Onjun9o3kV2mgn/Smx7UryXvvifEO+quWhqIzdB2BjUu
eOOxNU4wFrYS1SFhpTt/5G02xhuYmMRRjzccG7KO+KD23jrz1vdSglpDnjCpzB3OSD1hxW2o9O6I
+cyKlBiSjxYQocynPiUFp1CtMGMa/dzlxkTc6p+gZDEoJyHzZuZkNmPaeEGoV6TYga57dKqSMVH+
Wu6B0aKvvT98mhIym8w72T7oghELmoBK0ewOtaI9jpuVoB5V013KSajn5q90QlH0TJzRomj2crPK
AGuQEWHWcTmjVmY1aacK4aojy9U/U3YD+09gmhPZOlaKqCInf1ychv6PGvzuPDqTxKcdNS/0Nk8F
WGa3vQNPUESV6bL4NTTnT8OsvLa6xsF860Vsl80MnVk4d/1kSwR9wRGnQeK8Feu5xPJKmFAFT9G5
Wy+AcuYJHsMEphaJw5zNjpl5xW4dwDvawjAlVowaJJ2l/LMOKgdilR05PExMwsb+l2+RWdyyKJgF
BR0lBMzCV4KETF9V7XwUWW3hcASaShNG/KpgfcicaOZqCHnotUvQiKD873YIQQcZ+2QtbwTZkZiE
vS7p0xFOlcW+fn9dmtjmL0zb+B7PsY4xacGipY6vErt68JixTIxW0qo9lLf7ujSsiq22nuUUO2g/
UIddIUBQCGk9pVmuWQ96N3lbk1tJMSkX6Pip7VLrO2PwsuZpRvPc/lGnN7KFfGwHi0Hf13U4tMGe
8dNQXeV2JIdaQjMGdewRvQJ1K2kt7Gexpg3gTCQSIRh300ltCmbEO90EoN6m1JkbawrwdMUYp4LS
r0Ln8tR9jNpkgN3dHMuM/n4VPoHKYBQguTzS6NVCIPbYACVuKSxp5AsO3kZW8jTn07c5twbWgeL8
koNBx0YXBpfwjYJlbWULaM8V/DOnPw9+h9R6uNizNqCrg0D4nr7SqeHgT0Bb3ZyKDb07JFDlADe6
Hs3geBr0JXbN1vock9YIb9nS20nuZO2QCYRJ0UnMUUNS1gOX0+7zFpSnKa7T3SZCI/Q9oay+jweX
hbtyFZhs61a0b79umdEe5euxBvMliAIFMLuX35SbrAhgCcyVejiNo0yetrKCdAInrnz7fodIz/Q8
dvQefhokPzQwmLBqn6mMWibFFGw2EtzssxNwuAKMzf++LJsPAtES5ZoxE2dh4KeejdPJs28Bbtef
4WqBazGRbBdqMeVkf2Qyw/kM3peCKxgzXqzDPyZd3ebhISb9jBas1uLmlXn346CXBrICCHzv9aBw
qlOW/X7F3+YsOU+uQi6GuGONogBLAW4IHkKoyaKdvUPQ9ayma3wGGOrJELOofu5MpQk3qTA2XKIT
5fn//N6X0lQ+Z2uFcYGxjON5USHoUS6pSubwOL/CRFLvgYYkKv7soO2Pcza2wcQ3v9MGUip+czok
NqtKwqR83f6km1I8kINE0ngre+9lcr+ORI4UQI4IKwnPz/VDOXUfO5a9WvBqCHFhKVyhz8S0ACL1
/ctJ7jawv4hG0kSxTELLy5iOoO3fWoUbRw7f5bS4GJGP1rSrgooClJwENZsy/h8Pq0Qg+Q1TFmwZ
/gXgZL6yVVpXUPdPHTYjNe1d2z/gW9V/T+MBeQd0mK23oNlx85o8IIcNSUO2DRmWoolGEAHWfapj
1Ah2gUPMNl80j1meeeW837bMwWjk9HOCpFE1yWTbNipiwSF06vUD85/XLomrqZfkr0QEZcBq9Zm9
DD5vRwVqho4WjsTVK9nRMXZVsFjbYeTCdI8QDdFlWoMLLExdhcbL0zArtoSf/IojKVaZUPWA9mu/
gF9Y/vIfmDH18VYmjw9kj6WumMMLQkc0km4ivgBYESC/3AIa1kwmek/s/d69U2fw1FHz/Y0TVwun
Y7w5O1CjsbuHWEpS9X0lWF7iEgkKoOoLv5jWeFB1XEzTMGXAWQFKDDTCka/P0QwNy8Eci5JHEMeT
zy/z3h+tmqanfPOwmWx1W7TISB5zZdYgaGWHniABJNzmNQ7IwKuUQ9yytJNRwWP3M7rCCBNh8hHp
zEQSlIs7/QEUxrgeHhJu7p5CQ1n8AD9r2qxIguZtY/Q7RkuLUTskUOTzlFKYDdmv3omW0r6DYIoS
hdtEGRiFiNe4cVDBEFwLpC7dw/5XTR2RabfsJQy8ufdvDAjgVukPsvQCvQjRZmOt8GEQBftQO2Tp
JAM5R7vPDLM6f8UQbExQLvf7jifzPRGWqJnwe5xRVo4HrxtAJvB1KZ+l7V4ISf804Fm0QX53JVhb
oonldWFM6JvnRvhENfUFgNFNqXfTyCF+9UI2MuvPHjYjKM37b2wreKSQNcx9sYCiJl3LzoFJEI29
aBFhFzRvNruXMvus1V88mwg1Z8Sw4Bo81pghLN64CYCTtzNEPOS24lZPFINXsLSNfqvo+GnnGN1r
SSC180oLNIY45EZ9PHiYiCsh44zCgZcnmriuwqDJybHT7Y7NbWQX3eSDPp24NR+n9xaklIdIAoCf
xC9PopSNPXzunwl8Oa8Z1CX/wgkImcX4HyXhR5zWxA+JDof3QSwA8QDT3StiZkj9cAQ5a8ZVXRM1
0ed+8/v+Du8pHFss4wnQ/GOzlBqrRdS46PbPdCLhU5i7mGZaFGhMFd7b9ocUa3yqZdJ26sN4jm03
XCHDExl8PeGkZ7YEp6GZ353CIRx2ge3KHhOYDJ+m2i+3mLG8FmrPpNWgmFUDPTAOED9QtbPREWaw
f26jFeSQC/MTda5ttS2nALfKEvFz6cOxQhO1QP5AEeq/54mTk/yx4P7myny273W9NXiDdb5las3y
fh7orSDRXHpuMxrrf/4C/Z58lnQIE2LIK98QN1q4Zu6qnTKtViW5aetuUzCzWINzzMZsHA+v9utt
cXwe8yM/uWrWwk+3Ge8gik2bRRG+1pn3CVMzC/odBnN/fN2NidmZ6Yz3tvoeuBxU97tNyBjCLIhj
p545FcduU2+Z+x5KNrhFtO9PFd5D4MX8ABTo1Lof6y0Idb/Xbxy4MvsiwsQ/YR0htTqwX3EyQWGp
wkj2eDhI/wI4G+9ztXqfIKKsuunr1OzqkJcsrpwgnJpHoN7bcosrhqPxDvARAMwxC8mv3bY9f1hZ
h4T1OhxhY6NA+YjXb1jTKBmQJqbr0h94OMlFZHRn1Vt5X2/F8/MYDUf3GHlj1awWdajMHqIdv6cG
pAZ8whQHwvVjzRfWUg5Fv+l//xxuYfN8rpxEfFPO1RlvJLTRW5pFVjmqIZFrTYHFVWOJOFKO4eMx
vA12YVfhxyDReIfLUr6pmYfZyi+Fbca8BI/GXyp2/qmH2UyfktbAAwV7nEeMuEP29/jyDkvSbVl8
6r/XpiWwYqGj9byRLYqbPyhUQh0Be5FSgmphwoBoWgb95g6VZpFQbaxUukoOFbuFoNvLh1Fvfm/J
GmTn3M4EN5n2xIz3m2h652/xMQvTazN77gd+iwhP6+tGM2Ve2uC+FKwgATUmFJPRT/uaxAFWLGv9
qh6xSdV+Gjjv46HnwPpxqMgTs3pjkGM/L7i39KcHaTqDnRW3CvsUk3ERkTo2hDDzmCeNKgiejGy4
zz8G48dq//CkH/3lYMLAqzOOev8ly2ZOp4kCHXX6k3+he/p9Bf1fcxoPWr9hsb4xJ2E8jalBwUCc
boIJoTyBnsVQAH5Jd30HyXEQ6iDw5efZTGsseb7miV2TwfKXcVvlV+pgL8Hohl0I1kDKns9uju8A
yCDFKQQe9gRsDQxThevL1JXQ8tZ6sJQMhGOPqgLzT1bNBkkM4wCmkGSNQhjtUORgVj7Bf4D/wtdv
jFGIhS6dr9UTj6NQN2zUXyyg/Po3nTFUhqebZTaCmOw759cZ1ZJFjf4MCSaWPOmPcJXCfq1Agcxn
H2iw6CXwmEpddSPMR2vIYyAwyV729W20VRYZ6t3B3VAdDP7w9rhDD0FFeoEikQhz+gFWGch7qIJA
MfFLHZt8ekbeMByYWHMO2CNLOCH/1H1MKgdP4AuGMSuYbXZilwt1PIOsqMEFSs0x3mxmd2OOCgZZ
cqe+CcQzPzegGX6mONeV89jG19d2Ue8LcM21eqhC420qbLa899no0amY6gUwFwS0avBDtUDJkq9f
XYxd8hPN9Jk0j3kjpKq36pCcpVV/GV/o9d4sNZf2UtykJ2lANHftJRHn/QGot63sF0UmlpVAVQi2
zC42mWGsjd37UB2K24NBJJs4rEoOOaX0KSYgiESftBcaHxEpJZ8H7a9igr4/b8/b2zBlWlFo96fq
wD/SmbKIfGmY/5HHjdR3UBPC0rNLL/KAIPn9x5iT84Y2qczphbcw4phEiOF38V1JJz0GBib1ZR7N
tIUGATPxKrIoEGz+EAeFX9kVwSnsnTdtJDc4t/IgT0XMpSoD9fbdD1o39iM6goqQaBgwcGegM5SE
lgx6TbQ/78j+1C5quIZB7L+dFxl+lUxw19PJmGgmmK1Gb1q0J1pOm3SeEUSqZI0lHrIWaDv8ZhXZ
pFTyBjGKGwA96L0IzPCyAj/FsZ0akdYPKyqwdQpVmhWqXjQaPPd79hWW19f6jh+sHAy7K5cWWpeA
bckwn0OwQ6wRpDL+Ff80njkUgBATeF0+EzAvausW67h2wyOl72rI3SjKgsf6edWZjZ+zvXrCFZBD
Uju7PCRQjlgW70Q1omP3OXxGa2xDCDLJ6MLDkjKnOKT75jWF1oUhIg4SPOR3bnZgZOy+nxOe/DG3
8pZP84WHcg9UTGzJNgKdZIpeTyCIU8boJZ4mQxQHAgqVOBVh+ENxKTZOhEsmaRDg6JzUeTUlp6Re
yR6kBZT6jhHiioqghO39BAeGiQGsq/Tc778++aG0XkxbK5ft9Guq54wh7U4gvAbuXLGFMTfMmGkl
LtliONM3pM48xNB08BOic2BtPdAnIDTPZ9Ue7pawSW/FBQmgdz+8TuIfVUL4OA/ng4oWIs0Y0Yt2
4Bp9rqS0ItS8VoYd7bF1G836U0liZhkOnHCoAOIeNt2E1bQlCgSQjVzMM90g/Sw3PtcGAvo2XXAt
OalDFAFNCZyKW3qO3g7DyblsP07f3/cOI3RIHdsedvNwq/BpIMFRcIXyjpKkPMpnBf0iPA1YWh/A
1uDF/QTij2fCExE0fCOnJrU+G9ybwRmfOIcDeY2oo2CMDPd4YQyi5+Lw3fA31luMetH4coOkN33X
BD09zoOxIdCmfw81/B9ewethsc0Y0yL8stNy4inyWTFwhPiatDfsKoPDgugx/6/O8o1j5txy/JwR
bkJKPLAC/g6li0/ERkLXpwN5w0blEcU4GuuTC4EU1bmetftTsxdvzy0R3AcKP8o8hubCJbnimIc6
IyF+RIch2/7FHmKXJU9WdRsdeLPkytUGz+Eqc4tjlTPGIZokJbym/2VLNDq8kH8hE5TxfDzcV/rB
vYzTxkMNHQ84BBLIqPToMwcv9hvfuUOS+sfow6yfzRhnHh56VKGocMAZ6Jy/F0oxDi32OzqxZF+y
0dPDk3fKeJm+B2OVCFItNB48qyjIDYi6nsiDMjIZub9biz84vQyu8P84KBwHnDNWKZ4tnDRQnDPQ
ISMTfTerKY8uRgMo3oZ0epTamA38f0WHR5xTy+dmU2GDNv41enA1+XyDxCu+4ZuRX1h+uej8AB3n
C1+XdFBn88PcHCK7s+wIkv2J7RI1soaGdIK3S0IfAcYFJ53RAnC1ZNFqQczlnuEwaqju/XB7cTDI
E3hlOhdygGiMDiy7j8cGMXmDXQRrrjGUAqwRNRsE2Q4uFHAMV3BfKFHigraa8svmhb0REGzkofeg
t8ux4dGOWgNYBLVqgYTpSzxFS77otnQqHU4zTkq44UTntL4REQ+gDchSAY2g7erH/rhbY0d912+Z
Qk4ZwiiAX33+QlVkv8doOZHWZdUC90sFRU427fLlwM79+lLv3OOpRiyNOB8ryEpd4Dgot0BaEDgH
gXRLDVeEz37TI7uVZnsQhF6dZvDs1/H3JL8J2FuyhA4sP3Euu+BNmPL+4aowKmIm/ruk8jDNJCZF
r/F1gYa5/9AZDQ0tvplT1gbF9EeX9766UWxwj1HK897qocsIKkOvkJrKcCXZ0JYKkhtsJO9+buwq
fJac9hmggZcwHskfJ3lgM+b3HaZAS2TmrP3yK8Rt71N5FOQzkUyTlZoz1bLHGZaYAa9pDNE6Mhpy
SJeoesmnGPWOBP9TnzDXueFicPcHTiI2J+cSZmALtZDjIF4F/6oWFt1rz7P1fm6MKChwo+rScxcS
/zwkPg5Bd8qRvJJxNEFNdceNdA6aoklWFSgYqWK6e/cAIfUSedZSw/m/mBCysyzFER4zaKai1MOp
YIiVIY58TFi2hR1EYgzEUz1wHhCpgbyeTgeZEH8ICJZQmmENE4ozkLXQrO9Zdfn4tJQI85Owrjza
aWwoKm9F2F5xXDVn4bEDEX5NV+PHj2Ba4z2IFC+bg8kXoOA8svZcfATkIzCDp+/AhKaCcr99+uxU
E9YK4LgEQ4lyPIuFn6/uj0WfpQ9+Nj/8aGYHbnyIn/sTW43uZmCwD69HAIcMH79uAdPD4jbGSXU/
aISdlvWRfReKEJyx96qHDWvVm9gGHJMfOO2qOZTYM+zdTcktRB0P1s2lgkN7n1GZweiGZoRt7gxJ
JgBbV9ktWdebpdbw5G/yUTJZDjv5CZvYTwHb8Rnut9S2Cs5546AsIB447FvcRyIcAiEode/aMoJE
DIqNL0lymArhYVxakPRWhg6MNnxqW6V6It0I8fSwnFBaUJshMVdPA5D5cAZnqQmNoqVBTBncQfdc
J+6kj8MX6fC9sLiKxg8NDOtyUg2r4RK8kkf/cVPnneYis2NJ+UihpsxoBr3UmY621Bjrp+9QPZCN
6qc/nLbtB/YB5rbgN8mSdVk/VXfcCggoR+XOkbm9XSEuRbRHBPFoM2WNpNDC9hZniOKioNejBOEm
xJVCn/PMRamvCU50YsWgeYc1nGG2JNsw0jtqPfYWCQ6GT68kNCzkEYL3LQ961C+/1QF3efzXMCjp
uh9k05zVh+jzfPNoU2s8OxIWoBQzNeJUEISied0lXifws05cQjyU9lw76hLkzpyCA2UuVdmg52ZF
xX4TDgvf7sPiQG4Wizl1ITcN9SlrP01O7XbIDKEYQ61AJ9AhukE12fdDTBqfAVwMa/23uH0he8ix
9rRxNU9kK/t53CfE9fBNvEIw9EBuRoD4q3FaMahw2SKyAOcD9hrYvlzUFfMCFlFI3D1ixwUjj4HO
6HMbwT+MXCjsAEL0pKytEDw1y6gCCe0kO8nr1uQBpSROBYQShMwkZJzEMUHugMtmSukySxr/dYX1
xf+K+FDmQLi1Qf5kyxWRUuDIBpsM5idcNQb+JcUsfMbkUAtWLLrfwvqgoen8Ego7miHKYdWmHcG+
xyC/ddKItpoFKje6MBiQDkbf+VJlaAU8gQabJXem8Z/8oTsm84uVccBgYkiItZf82oYtMw9fjsyD
gm4EJ9bMqxCRPGxK1TUutxASzUZnUojo+RevG6wztUsVDPaStQ9wc7fGR7KgeFLx8RCW0PtH0EhA
eA54MEC4lCBkinvGT80CVua38rFpfeS2VPKw9FBEwwyy8FAQkwTjCmvNRr9lV95o2V2oTv+tGc0Z
yHMo64fP0C4YfdnPvXYzFuA0DS8FZkwyyX88ndmSqswShZ/ICBAVuWUUZ8Wh9YbQbkUQGQRBfPrz
lfxnR7DZNBZFUWNW5sqVf0KYtRjgxG6XXJzAoQZyKT7Ax540E36T8I9oOth49exTeJYBuKOOeI1k
m+xjo6oncgwEoymYvph4BHpVmBD3IG10THj7ZGzFxYg+wMh+ETN29do2L1OBm8uFkGSE/v/a7PwP
a6oFJxOYFWB4mL6LI2Lx8yxtZBj3VgTowp77OwA87e+H9uvvAN5aT8YhG8+xekKXzmIATe7AJGTh
SAZK0h+nP8r46b1iC+akJ+FHB9bgpHZMaqw4qVTd/Y2Q6wBkbWgM330NdEx5s6jALi9Ul0QweheG
fLYZPYAF2ANC0AnxLKr85sqq4n+1BmFh9xos7NP8swCof9swqT0ZXtZj5bMXje3nlyibeqPtCMjH
7gRmEdj9cQX6JfA5CpEeZhFkeuXXJ0ohbY4rgeaxBJQEcEEAwakhIeC94KUgNDhSC8wJyAwcGCMt
hDGumCLag2vkRyGhYRowIUDmAf76d3TH6oI9JPSMjc7B1o4JA0MUZyROzgiYzId4lBzZcyLmIbYi
gaYgUr5bBkY9KhMO7nCfsYvfAsQ6juLiOFyL2+2PSI6pJR0RdTigeMCDmeHIW+pvTF2GAztC1P6Q
YIQO0NvwzKwNyQSqIt7ENcIlF0xglI4LNi1CEia7WjiKMbm3PAlccJCxf6HAzMZsCBhKHDQLew5E
e863TGwRuOY+PZs7sN60NcbNyp4QPhOkGFsP1FfMTggl+RjD1bfyqFAuOBB2mVh5BzxV9H4O8mKV
Z6ltaGuU2RBxI8el+nFHQzAEyZz9DO8Sa+lVxsNsw1pfQnz4ulK+Y+9KDnQkeOWxxuGy8s2JC9qG
NuPM1/NdvJwL2oKDC6oYuZnWYS9Ai1ATHIXwBKGys1ocQE2J3EQeALuFKPAtAmXhgiUE/Rel53v5
trYauHicALnO2NqAkKMDTW9OM0GXVc2Fp+a3amgNPoqN3X9lg//ptcVS5RUn1jRUDUil1CABu3Uc
QGYNM8VX/QWIDrUXwib0GLQWxecj+r/UMiPhoYsoGcTA0ctflik6IH4koivSA/i7rYA3q9i3Sia0
AL9RXA66LxWPMQUmH36GHnmH2wnIsUhf0RmjXMf88qamNqr5OOM7b5WIS1hkoLyG5UjYWBCu4Wni
AokBr5DX0M6/kYkJeIWxR5r0t3Gu8wcZcSYdF+IaHS/+obh10HWJ1AyUmfkbhfm+2pa5nuEXBlD6
+wZSc82Z7MkL0w5ISe5I+3oknQOiD+ypFuL18uKnmOuwChFkAiYDSxo9x29nOJLYEQonfATyOfFX
VtoY8B8eFLp8QLaqR59ZiIY8siAN2KFRSpYoCvyrv9MAvioEEYCM6tLM8U/6odNJK6aozzIV3Hwo
DvC0g/dhR2s8LcJsUys1ENRZtLmfaigwdW36LBZYokKvv2OS1XahYsp4g+DJIAHFuBL9eCkI47rz
srIwvcGH6oZmZxpCvzK8ws1BAEngzrTXNZoK3ZDVOD3rgc8vvAQhzQ7Ix4ZP9h66CPfFGApMrJY3
QpJCTRLPermDpe59IUQ8yrCNdojgOd9HuHsSnezpUGe9OeGMPssoIPak8T7coA/AYAaFEyG7sC5c
7qB5xsWCXG49EuMQlCOnHjS3moUez8sHzKwdaZJUI1gJangGwVgSBxWyTkigh6uXpXlECpgzsaSn
IQgHt/PD1qAHc4KHNOUM8PDEY45Vli3zUduwz3VDFMkTROybi7zfWTzwBKuE5x7T/cAXkqOiukT6
ZDYGrogfHjuNLhGPqA82WdESWRwe/vt9hHepkeUryIBRAjIGUfQPYIsVyAgYj1AssYkrIpfwfJiq
hvqmMQBqs+F4Gz04ik93B5cF33DS7RPfOVwdAVUoo/sMdNj+gY8ywH+3pHPpJQFkUfgbdxxbbl5T
obtnKs6skz+9R44V31fvnYISGOTC5o1Dml2dPujCYfnS3+PM2iAsgV3uLsFNdma/Olhnio0LjmQz
hg75/F654c0JZyXc/j2wslZ0VrGkkxyDpgaug5CTYrVFPT2k5QMRIAYd64NgvHgTdAMTgw7zZm2/
BWTRueH1eKjI+rmQtu+78XJKD8QilJf4kVI9cHjsYF16gv/fhMS01fBJMKQ3htuxCAM4fS7CCwb7
of7ZP71+H2jg4JB37eJl3u+YvRERUO5Hi/xlDiLHd6vBGDMPGFPQgt+wJiHhwHkYiTRwK4IDXRIv
dxA/YVgkpk8MAz7LOvRQgrHhAwSW+QJCMkWPM1u5W7e70x0NES2wDBGytjCgMD7DTDIGxT253a24
XhE10z+hFnkS0x6/LehhwJa8oazDXovXHjhakAk4WBBG5XMjrKkNRCuXJy9CzWdAT+YDDLjRpqO4
fShSBwZuEBCtKuo4rRbUxJ3hJ08ETRYfkZnc4TwQL7YruEceKwF8hINrT+hiVK3pSOrPiK3aAVPt
ROObZj3KfTp5AqGJnM/dkXoj+bUg2ve73rxp6B5aB1sByIxXM/H6sE2ZH6bKSVGNVHkr31dR34G5
SK7sCr9tgrjH80Sd3d8zoqCMis6kxrUmWgaFRyAMvSJQeGctx6sCw+0Kh32JNdB49hd8EOjOIJpg
gUWVt4YA35bPw8rFXhsvNCoHEH5gRT4LBFqOjtF46RJPvuzS2yeruCbclRHcRYDqG0wPhwLAf3Bf
fOB1JsbXEJWpZocd7Pgu4d/j+zwsJ0m6jgfLuHafg2UNPfqoNBmkmV09fm7Klv2Jht2Y5WSSn8QM
m6+GY4SIHAOyh5/P64bCe4psez9yiohxWAJs0wGAdQwVf0e29oHXKbwO8Z2J5eyGc+UHdlp56BTV
lo0fOz3Vg28GDXlFPO3F8L1r3FrBhiOgEIGB6XTHHpVOme4bsdsD215O/nboF29v9op9Bb0qiESm
mPcKgnbgRIRIYQVF94OiMReRV2s4zpb0jrdR02mqedMFB6p37pvs6aRvA7sFzss7fLSu7PvIyeUf
KhcUSJBBcX5dNTgWAJO75R4DSnMEw/EmxE7Tn5ePlXSpd+hhhytBbhbBGPFh8xqI4KOqLq2r7k7J
Vu96D4/P+6d8211/KnjB4FypxwP8Wxnr53RoJzjVVpMHGLHbLjxr7/5JkSbDRFs+6qmEdU5NrA4j
C46tHqTgveUgP6Sf4Swx5ANgt6qGRzfB1XFzH6DtjIlTaDesetDXqMJaUUFNjd0Y5idgwYEIs570
5ohBJygNcDkYZBbLQIJ7OsUgZvZ7ykLy19kIHA0UGiVRNVmOoT4oMou+DzBK2yh/Mb5Sf3LfCJRR
IBuDaidEjzMS3Kejx7Pm3EXHBi905QaAPmVLhUl+/VH20tAG7wUa+pUIRRq/P4Ox1nEhWvU1s6qs
LqYVZdEB5hM5xC2gFwCZPwSv5UNd5bLRx3sIpouPCewESilYnIbsSvHnMu6hDaBNiSwu4j5detVf
Zv1l1JsTsvsFzb88CTqTwjf5LhVxsjtJujZ9vwM/SG6FGVCZVZ7ChUuUxM4hhoh6UoPklITIiYje
R/F7vYLsYwWaYi/HW/+NxkQUjwyb0RMjk3G7ZJiKkENd2ZD01QpsiJXCh5waudcT0RhWyUOPRvNo
csPA77tDTJAJcmRgyizRdjN5hHY3s25jFf+0Zgo+ClgOg5bx2SMEcQ9bHOFNJneci15EsRz3xZw+
I0heT9LjcXePBXkLdubtJLHZcZ7I8kxUVokiyIE8hjBYPzUIO4T3HT7FkxTTRcEuEjMcLmYvG9z3
GvTfBMeWwKx+OyqTp1WnI5SZi2Zys7zwh8zDX+UyPFdHaUOw2moNdG5Ze4033H+2kp6tZH5EkATd
kGPTR1bBseB7/b5Eq+oy2CfHapZtTWxmsCW/cWfG6RfJwlVBLmyV7WvxXBGSNfwJfv1z7b0dSDg6
5nuGDwVsFzJOp8cQEq7uqdxVO2mOVemAuNlHI47Et0ec5X+aF9GUM7dfwKDQ839vijuRgwTLRQeZ
EDRSrTfMU1TBW6Rs73CTC5HgC0riJ5Hse4eLrIt1L1g8Zw/N5ieSAf5Cr88Ff3IRYcIEysQSj1T9
zYE7DKO7XW7Z9NuYmpNj+wMpeD1llfa38VBeI4M4cIkahC7/Kf5Ax/cAaXwP7aII/2j18vr7wHKP
2h6pBJoJmpa9GhpI0PcAXbDSb5quPpfMeB0cytMH+UbwX8LTwxRyiI/5EsdoVD4hCR8LBeqf+x9C
UMTGiemdRsXf9/Iwg1+A87EyGXUaB42Fo+0+RxCj6kU98crXH12L0rFJwE+bYgRoV79bg7baqT2q
jrqinjlYqmqPXu5SP/wkUHre3X46w7N/7m8lgY238gVyyOrlseZs43lpDTx/BPH+ql40yOhgWnTh
f95JPO1YnoIfdhLA/UZ3O/VY4IbvffsmXsBuQxhZmPXAqjBlgl75XnzwhwVqwwSOe+rl/psf+FO7
PH75dKqt8SguB+Xj2TKzOXM8LxHW3Oz4xFbPLPjNgA/PD1QGTXLK/4pNvCYLjhzMNPu47QCL6I9y
ZGi0/etbFF7/+FVOJKM9PrhXLu5/n8B+EAvIjYjeZFOR8Xfb9fpLZtoCw09wFjOdpCPz048pGxf0
7yEUZEQLj2esVkANrxiWXPikJq8RdUCS21btoe6pL5gaUmQkvKvKu6onA0NCL/fBkzHrs377sG7g
CjC0BjgZPpE3mnwsDVw1dRqAKB85P6kGlHkmNnM0jI0PsJGalY0Opg912lS7B/sDPEMeDA2TllhK
pjSBu4b1ZpUdh/OXarNhpPhsRhl9twuAmO+H8Alc8DlsFxuPEaAt2URS8H/fyXe0idpBQp8iNQf3
ucNjDLW2eShSWyntr3HX7u3lWW/KI4xX6p+UTJ9ch16AtES/FPeouOTS/hpqoqXpIvzWds92HFP2
djTzJ5nzK+9irFJeehhnHm/PJOPX9kXk/l8+E4JJT15Ldvvf0reJOLfPNKP7AgoK/iA5HZUiiGt2
zXkwhRNgFh3LLfdfzJwYIdEUQgJkF0sQYe+d4IZg5d4NNpF33/ZXnTHyxhR1xhzabuDct6OYfL2h
r1eCLuJ5TI6ioRjGx/A3/KHvHtVTs2FpkBHFrGyuAuS7Zno9TdaAYmBrYn9hPjAA/AyJNABjz3kY
6M2oY9IqN2rBWd229ZlGZCc93GdbsWtlLLHvuZTr50XbsPbfUYrAR4EK4gLKlP5L43FuW57JQTT+
/xupbcsSf5Dv8KUmGLXt8OUn6p1s2kr6XEjSNi5zKmOqHRi0BX9299GxeTpe3jvldwzG44cXjQKC
Te7KmZKeKOJgomyZrZgrk8vgKK1SPDcwe7EXMQIDO+rij9UBDT+0VExr9ntJ90UA4Mw30MKUmNK0
RWi7D4ySHn/TyJAJ0k/oSLQrU0zj9ab3M4+xHKF7ko78T/W1dUHCNh8u+DAOLoR156u6oTzVlhNd
kErjHq99svk98xc1cbcfHi/oghw7irkMtpGXLo0eC/LgJYjE7YijqikjN3mMMyVjVaLKunQoNm4g
odCaLcBQ8wSt+hIIGRQpe3DYowpdjd2FNIPqyTcB4QtQjqGkylWh3GyrhAsszijriBKApi7CiQ2v
JhVb1n8V1qakhbrH3KpXlC27oPiD8BjKfCv1Ygivbg4y3XD9WcIkakZOaaNGXHQ2/Z8PenShJX67
6RweA6yCqlf9hKOeBXmbLYJ3QcC0QX2ieeFJ2YRrYDOgA/s/fW+w7RB5G90jFN4/xQmNP/o0lHgo
IlShx0Q3gUoS1Vr3Wikm1gziTJjhSSLKRTYdQDKTE09L2iXLx3w4Q+xNLj0RdJwc4LJnYzE5kx8H
2g11MjyiuGNrAgIA7aSS6XfLBzuAE8rqgeaO/YAJba0LEqdV8PFmhG3KJPAg2N4W3AYqkeKr3RXF
IqIR6H3WI9Ab7PzRKAp2nv/UqJQcNXxEw6CwFICN3hgl9QEjKRhoiOmA7bIp/aqhqXyOMIdpVDQH
umcuPuihAc9/W5C9N52RroLczjU3FUVfdTKRuu3wbeclRXsw0XLBVM79rFz8u24vOHOfxlYOvkUi
rnhAHG2nh2T/tn2NoNj8TgLtmS5/u0C+SfCeuXJQl3+ai5ZTiQAo6LGA1ceYyg1u0YXpPhEDglFG
j/3mz3BqL9o+zhjkXSTTzP6BRZJnXmd/zn/tAGgveOLfBc/xahbSWeDJkcN9xnh8ZDC0T5AjFyTh
fGV649mExEDRvxPe3UPzOdijj4tm2QtKc4K7Z0dqkHSUjRmO8ogXfBWl5MHvzTf5heIx6FlIeAUp
UJeEHiXnEfSgkfifgzzaDEhEUqYDztznzIzQ1gcjvL3P8Ca9dmD38l1LELufTuZkqKzEG8iCC472
eV6OBMUchFMF2UU45X3vkAsXrBaKldusPKRjm3RJLu1K1T4/uo3f6uRjNSgcX8VvZ0EwcGOlmdex
F7E+KQfFVWC4TSb93O2bBOU9Z9voCF6Og7rlTENyUCyxbKSwlIm3cvb4dmqLK4rJb5y5Jh2puWZN
4U/OpOFPznwyd/gIvkbc56O/j7QJ2kyoD35qc/uXCTfB7bXf2n5V+ydZcUGytkA8SM5k2z7Ir2I7
860zXsSvvJ2Lzney5s+2JDzSloc/OXi8PVObXJO/WOG+N9ts2zJzbtOXtUU7kIA7JOYmheFMR3s6
tzG3+Jm/KQqv4UxDtYICz7Dgk5qitAUlJbm0z/Mrf/K4+PWbA4mFePE9kxXXotygqM40BBL3d/d2
zT0e4MA/CjGYF5OOvDjzJ2t/+1ns+aIVUCCSLjKn/aS2GMKs8C0Yf7Yl4U8epcyUp30v2fwrCVmQ
PffJ5GbFK3lo8QcHBSUvjvbbyK4tsYe8w632IW6RgXj6+xJeheGBX7lgVWP/2haHh3k5j7TfQwIe
/AxF+bkgMecb3yNq75sR2VF4ao/P5U57kzNPklF78a+Y7QW5t8l4JdkhgZGSCy85cocMo1Uzenjt
+9psKSsHT5GgN+mOSMTfErIbLtp4W3+bjWsOkeP3oATcb0bZ7N8tMqAInn/mNzJua5dnUo+s2mpo
38q917coJOTgJs+JNzKx8ZSPDDEVQiSJ/p3br2m/gCmExz7ssL7VqwHJoTMycUCR+70jiU2WuPH9
8ub7Lt5CqvqbijOP8lJuipJ+/yQ9N/+dQ+B838y4yQaO++2z5E17ttcNxGTf++TQfkX3nJqKA5Ri
c/hYOJ8S6KYKmPSIw+g8sl31JKSFjxldIFcwaISSyfG8+6hVbTDfAbEKe/Yrn4E37+mdLUr6GjO/
ye79AUjGQFJGjsSNZsOkR/2TdVtITGifbxNSnra0/4pNj+cmJaTOqLlhF+Zx0TjUH88KAb1tDz6J
H/gM6hy1X1vz3CQ7zqTh8LsW1/wUKBbvo7ZRFMgxHnTftvh2FHLg3WQNMEI8w/P83BXIJZ3Koy/Q
IJy50/tetLm3ryG7thF4lmoWZ8Raxk+JixtJeClnkrQNzZ88wd4Y+ZIsucmvHFxw5E+Ll3BBet4Z
Ef0O+4e4x0NUINoMislz/+XxbVbSesFvmxn3QxbGQCR4LdrCG0KURT4D7S+81MRncEe78ALe9EJF
Kf7XLlg0+SnWRG1TTO3CE7SSduExDv5qy0bh+URSvP54AY/Wf5SLFGT4vWT71Ra0jxqGpGgAdl22
ZlRe/Uc2L5Get3K0WWsXciEv9cItSliIVNpFu5AT/HW1yIT31X8UhxSca1FqfuL577fwFwnaYnDN
p/ALF98Pa7//v1LNuyb3yf9bFH7nL0pNB32f0Nvs+tv08GBzg3UGifjm9FF9E7AWJK/eexgKDJzV
WBvYge/2L/6kArNRjlL068B4CWRkJ/PBw7h13QJVz9tEEdN7CJ1FlFoFfPdDQlgJ98dHaErCFHYn
SPy8kxt43YaWHM4KUHJwfZvBAZqcK38loVEsVUDUiKTsQjGeaTCczZPHWAIRVJhoo2rI9mAMTZ2o
O3vBsg/s4GZWCQRwbj34rcPTjZjXyrQHxf59Gq9fvl7i14NTBshJDdOCHi4jXBSQ0q/3jx3lS+iE
unCzJNYTeBQbCeg3YexBdl91VpADfIjnu1LGtY1gAyPK3e1Avv/7GUu2FJgl3PG/8Gc/XegGOhDm
j1FaRrg9xZ6CPwW7o3TxUEeyvMIRpp4+KqMPTqx36Y+jUXnKX47vqQ2McWZFHJsKR9lZCknbIp+q
gFaJT/0w7/B1z2W0f91VP12qswyk5W+2htQwfTkQ00SEtQZPgX8TBA19mFU6WwlUM19ADFBiYHkh
3RxNwKljdOZhDzPgfTXYhA7s0aw0drLAF895CZ+r1IbL2VLWPZPiTOQVXponXJMf5qscQxT00nRB
wMJ+7jD46ybGvPYUZ9lfCcILnQO+DP0293FHeRh39jo/ECKN4uPLo5Ge4/DnPSAGjCEqsbr6C/x8
SPqxntJI3vWKUfqwb7DE/vXHt3WCSfjnjerRDhSYIKxwKSqPRfcEBxIsiwVMKVPFwZMIFx5cfLpg
ZxgDDlC5rlM4Kg57627lAsmAonpzt+Xx8FcGUbtOn1a6QdE2XDQ/CWAZvNlgjMG3Y3qDMe8qr/h2
bQUVBC/THAJC0t+NZMxy1xtVkGQb7xNsS3E89hcxFA9z5QQ/IwxL6aEHcJayuB7q8rEE1oyY6MBw
nzbMGC4mSwt79JYRez8U05cLKDW1Me+choB9fukUqUsRTjBGoTRcN2a8Gg71EhssNl779vhO7cf+
Vj75v8wBmWoQdQN9rsnQIx7EDSAKlDe41BkZvtaMroH9hGGF4fyAvQT/aZORXM25lyhjxo6GIreC
MMXuqCaWoXrDsIS3JCIuRerEaxk0IF7nrHhdHK5ggJjkN4tBIoOPwRw/Uh1qo0DjRCrNATXTGRoh
WqWBLvtz6rlnq8TuXucF+scO3nME7b2SVLl2e1Z8rZeSRmBfvcacdi0eBiMaZL4jnwY/ijPEit64
QvEEjS8HnF7gZflT8HhS5bys/oHSKXc7Dh4cREV+GR98XsaDRXSmwvtEsBMDt2KvbPogfDHLxPPU
fQPJeDlwR2HzKDGSTgdgZ28Q1OrRWu7bZCt6WGwPhi4ds9zxwYxNLKPqSl3xH1w47PRdONUQEqzc
tGDAX0ZMrYNFYz9cyWSypQsw5Au+AiepTYF+TKGpM1CwG/Lk4BPeMFgyv9/MZx8u0dx9uTXDHQcN
BploihI3Wd5LrKOb0YMNmHB7gROG61viVIzohnBCDhOMBLuArCNqyHh54zbRWzaH5IriPaNmgvFr
hgenZj9RobwsRgy7PRi6TgU+j+BKxoQ3aAwGDy+f4larGC90enh++RjZdLzd1GOvazBl+F3Cu5hS
cYj3jxrcN/EMustimy1622L+gUrxJ59NcUYzlFGCsPKYKSbRz68pVm6UEEfalag2JmjfeIHUagb5
RmMHuQpwoPaANaJlRq+37p+60yoWW4j3kZ4sI5ktcPNPPcQ+dGb+HGMTUBuMJInTPaPl+m0+Nlw7
Eg0CtLBvy8fKIupCF6W10Z1GY4SSav10ij/5Wi80Gk0WmrAA3smRcnnOUM2h2MYlY1ksy3W6HO61
wEhW1YrVmpWKGoL0rNxBtFoSDpkmQZckOzn+alc4ZIPODBdHajIeQWMLXkJxqEDcCB9udJIW3cXQ
80shCSaRAReKJm/9DRSXZrrAUv+Ep9BQXGKn6LjruCWetQtJmCi6E7o8RsAx0QbtIY6N4ovUMYS1
0To8DJ6ie8Xzt1OiAC6YGVbJPATCf1bBWxA40EqO1JS0R3bs5DiyGYWXkFmX5TR1mAagWGu7n4av
ClYLTbbZjLEBVxEEcahgd45x9oISMfyVpvRRjD1HdOZ2/1Q5r8ndHEyabNzDSayeDeEGGPk+qPvR
/Sdbh5VTLMN4+vgT6zBW0LliUdic8FNi3D5XzPrDSe1qu56dm6UDN1kHwMs0q60HUSQH8BcraOHM
B8GxlE0x8de3I+3BxMZ6z1KoQPDMpyK2MJe9d13c30DhG9l8YOcL5tPGU08DxILnLJn7/naIe6Qp
rF2YYlmLPDwwRdwNfzKcgKlFqnr1jD4OKOAFEAtWxZ9VzR8bZsIQZ6yh24GICoIO2CFwVILza8+Q
fCwRDnoxiAenmPqBU/SJ3+HjZQ8LFYx+eAwSPKpwuRMCJEkvCVEJKUEqpkzY2OpiJL2cg0TdKCzx
xha40eS6iued1Q3NGww2hi/jSuDKsccDnQHm57F/W0vKNSNKzK6XHj7gBz6LGKeDAvZAfJk33f7a
Hza6WkzV40cyahgFgUZDtc06jN8xFAp2DjilOxlCswm/YeMqqnlaejUAf4j8lk8iNyUCKUY80nUs
1hm/yxJ3TS4FKFC7c+3iS2oBmob62QJPIcI12f45GiWnx7SeHrq/T/2grbDv25hqRkyBuDMITmVE
ZdrZ65tAvmyEAHowrZUHzrRrD/SLMp6u55D2FeGaKWgI0HOpgagHGNX77TuNiZlAf5ldvKadU7Lr
2ksvv5nkvL4y2vvwM8PYDQwyRkKSiYkCmynkxzBDfmb9U4R4MSZCgs0qBbTD30sEcIxH2apav9zH
BnP8qFs5sEQO9AO+xgs6zaIm/qNF01eGMr6pmBdMglkiHgiv4gJWGBZn1n+duXy5vJ1zk1Kw8B3w
ahD8nL81/J7AyyDdo/ag6NJWv9pOsFmHLj4MPwAUeBj/YrYjBgFqyhMTHlAydgUmTrA4Rvxpjrhk
7UQuKcz++GMMPJY5mC5MZE/WM8ByFgUwk1OIS5rJBI+J9ZBZXXz5xljx7Hwq5lJIri2GhrPNbWII
uwgqc0yOK5kM+waLqwGJqF3bGSOt48KlYhCkTY91tsGNiYEVNWPtobWijxOwZaZBVPjeDfbxGEEC
hJ0LQ4fd7N9z1mwMQ8DOFtGJOY4FN/8FpadrMyaEv4+VjYt96WyD5W2CKpYSPtdo1BqvnkQrQxpp
ZrTyrcR44c5S3p2r0PpZgaducK9tUM8mIC2ZibTNa5KemxGa0WJeg60ejXpsj1z5IFAqxCf7E6YQ
/PQMDTJfk1xkCjHHyapLSOOlCJVhBDZq020zScD1didodbaDSW7jXIypIb744NsjzAw4clify6c2
PBz3toCHZ+X2c2DsT5OjCpmUg340mfnwe51DtKhuPNbgFwlgsn8atZirxsVVm0pn9cAXOoGpYve/
W7XHKJj2EXrTv9uE2RDl+YF55vejgcIZwYVSgJ42Pyd5ly6DP1gFFSM4JHNY5t5mNe8TQ3esOdk8
XCIe5W5jfvBjeCzZITlP0az8iKP4pp5W+E7DfYL4pRhSZybhHtyxHr1pMITKlTC9NCNTf7lDrkw+
RHc2ItggGsw7hNsaICk8n7+sC5JdZfMC57pynOz6sYfIhjM+CaA0LfDhA/jtAtDP/j5w4rPE2low
AxKSM2E6D+IO9G3uxrSuNEv8eXM/Drq7JNsFgZNkc6MPvOQZe1FnWTc4iXeWSo9Izc1CAcrJWC6q
/kiBg2SYEPwTgGd5ZxCUCLLNIusjdkslO7VrQY740YY4JnxyKAibJ9484w9hl+QxkyL05/5oCP4/
nT+SQyQfQmakfJb/5KYyMEsEaR5otFMkoWgIWL7hfyzHCCkpjhr4HZZOelsjcXGRByd2U4iIz/v4
4c8y2XlmO1mbd5v5G7rjz2emyOMu1p+mGGt3GLnsN76mkK6a0rLHXveWzstiTfRHjHDpBr4pXXHK
p10QDwZqkuDmTzKWN0Vbdr3sgVls+3negYEeO3hc9rKV2ps8caL0l5m8GuCXwSRRIiorADXuAEH0
Ap97+cCn1sTB/Gj7J9r0FKAZw4Nv+QD3ecPZyS6tOx1473HP1wz48XoLlW0CDAcvOAKGTEIJDmtV
EeLDBIYFENOTDdzd63op9EXqTF5ps/onub5qj33tHcDzYISISKUEiKR2Ne56GIKZhVlaBjC8qMAm
9c4RYRs+hs6RWz1Z34OrFeE8D80PmwZE/ryArVqwOiBhQqnK3gtehminCjY+/Il/keqLH7h3O0cW
bTZnFd4VLKOIQMi7CwiVp0il8iravX6RIJVZcQjEHHalWNAgFj+sGlFk6JKH2OrjgMGuADdmBL/G
7gVii/zJDN6IuCwfmbs6+EyhslOMO75sFbhMcJZ4C0CeAP+Z3jk9fqRvdXOreek1Q3hKHnwRrUDG
XHAbdtRmEVMA7HHHG/VTG+q2sCs8zUxIx37kI/S+6rbr8Q0+Avs11XQoU+vcLQKzIX87Dt1I1Wtc
OkqjYQJ5EhMpxqENfRo8TLB0DawbKALiXJQm8bGggeWd2lbd8hSMFikQL/fxk8tsKAQ5dRM6cNVl
qq7hsu5RaTQIaiKwjOjJIJGaEr8pE/ylrwN3nnCEH0oCJ/ZMeZ3FpvTnS3apUjdgNtFPGfyWh0Cd
6WzRWTrg9jV7E0/RGLqhgx+fXsGoWJhO4ErLoXl3wq3P/z2zbykwUvy+Y/ONcAId1r5zGkw78EvK
JpS4bErgeIaGOu0Tr5WIBYKM+tEzO4rTl4wH5FLVStbMBPrVRnBY+kStDsevbWz3Jy907Wjyt4qq
J+cGDQWyJgAqCG0cpB8Vbr85eVBTzwa2QYJp2nlkPVNiOOuJTxc2IQvPSzQaZnaz4ZUNe2ZK3BD4
mlL89oxHZL15854nnoCG7RcmOwD9EGSh8frrbV5U3praoIbUdbkPLtKBJJeaqBh0uO7hSYQQH444
SKKNBqamDjByPGqN4Yb2g982mQz++FNOTSqYsitwfUImhKpj0/trS/pEgwDQoG/4fePuoPqarGll
Mst8HPONkkIS+i3axBhd8S13Y0x45+hjBrPPusJZ83w7A4OngDmkq4dgps2Di/8nz+lPnzlTPCHh
Bn8+IGsMb+7NxIls+ku4OrYTh2jf+xsgI0C7XuqX5wTe9mbpo1Tq6ZehS6w48z67gEX4yazM6pkX
2NFht0AKPECGufWnDQi1Q8eCzKc8B5e8oz8nDcswnPhvp3g7oOt9f6RCgYkjK9yeEAr9dTMdXH0X
FS5hyTC0GiEBwV4wbGz6rJvZuDzzf1IYmWxoqYn6CoxuiH80toGjvJcn4Ogj770vMcaiRUT/0xkF
42D1Ic/Axa0Os9MIMhJ4SyNITVPnPk5sePVm5aJhj8KHEsbkD5IGKDWbK54kKhyMwnEETgcifcZ/
wIDLhYjzmdLzPynhC/Sa78IZJDL7gH8HUxm5EaP6dkBzQ5R0N8KhKJ5vhiNmWO2nb9dO5fVHMfjr
PbhKviHDyuj1DuEMVnVH3TJTypIhZXqcgvy3aHqHkARNTVwfe7iRDt3l4K9BjQ3+ORJ0+nIIXa/g
T4/lLa+GJb8/Fzhkrqm9g7qGabTck4UGdb6/9IndZg4OPjHvyj2R26AGum/xiECthMV/q6n6Y1ZN
bkMRCW4IS31B7cNnDzm/SA+b5SRACL4bn30YGOnM/UxYqhegZlfpNlzFi8j7TF6z/oTG+I075i1k
FsIztdp00Vgsiu4h1GARSwl3NzQHt3W4fOO0eTv4y4pIc4NluafahirUSVt5lG8/52BFRyDu3MU/
3GfBsZgVsLalq2QBZd1MmShw0sIG+3Lgokj75rDP3mSED2Vve49dvE0qImRAL2dmNgxpElEbWAFh
TTfjXzFxdEbDZbUfLAUNmTyBqkoFgIBQfWiOEeInnXuU2MFKnUPhY6NU7c/luW8zjhM4JSHwF8Q9
cH+6uJWuJQBjk3IsLUmnrgdgds4Q5k76E0KWQyNzAUU/gm73ZhLqbyvD+393s+tUUGuDGSdIQEAM
LD0gSCOZrjXBF87A77mMG/oCNMYdnbQzhfhah3aMDDcJkQXSHxGvsHtQ1p3MYV5I9sD5iR2wV+Y9
gjk+J0zvhMTei9cEkHplBBRIJm9YhwQzFHEIlnQVUe5FfWAWYvJX5zhyTCT3hs7CJbTEBB7pt07w
v4kArNBSIUOdOmj+REhFqdaJ/gc7PI303ocrefT5IGTRiwaR+ZipjIdFfYHEdiXg8eXkko1EvEUK
M4O8lRiHA2JXdmZ9QnB27WhegCsbLJKdNrvN+448TuEk+4wfU9+LdoWtHX24lDo7pl58ya7J90s+
RNlUZre9MsvgFxYBHaNzNqFumERfB2X+gaN1KXki4AKahhEJ5/15vKd2YcZaK3OBxEYv49uQZtmi
egg84E+pqf+RdGbLiTNLEH4iRUig9Ra07wgwxjfEYGwhVrEjnn6+wjHnnzPjAamX6urq6qxMpmY9
k6HUKhacGR1mskrJC+TN1KkoebjOKIdBlzEX7cMrzN81v4si4iLaowfZhKKgakNQdMv3iAuKQR9/
FiVL1Mnl4/BFTVC0zCljBzIVvAI8QEZzDiyFhlV4XSImOtpO+7Z/nbXL85Ltr+ZoGdbm0KhQlpAZ
Yo/HguH5NtHtuJNGBiezqqcPgo8cBYmSbCDAA3qh4jjoLfFd8mS1iz/vzXsEFWU7W0zOf+1ZqXNo
obHVGRsnuP5SbAdrvIoHaD38zWLlVHx4P7DL3gODZQUltOueXHR3ow3xRSiPuEaFp0auo7IqFEMO
s2sCTblO3JTRj/A+205RnGy+xM/MlPy65JkzM2qmxMh0+87ywMdjRjU+357jxGMJNlCl/GEHYxdr
l7j3K3Ul3E0oOdsFX+MXLWqXbLIMAoapsm0ykYuQGa/YAGWgjOppyf55COtUhfYIXgEuakcQZhBC
5+zo6F1oIy3oFaZQeqlIvqLbVUD0HDrTXXKPRa2UjHHRH+njQ6gWypTY6R5r6Hu8+NYWBQ9SsYTq
yLFSelqQFrwOjewa9wooji+fXJyQUq3d1z7ovskjIyCwx8gRbjWg4iUIJHK2x9wV2Vyo8CS9GKxJ
7Y6Un/UvZoLTX6Tn0EIPVKls2FoziIhDRCXRECHqIbxDZJYEKLcpqKsg//pPQqtvAuyTvO0V0Noe
DNFMjl7i2fkdEQSkTQhzkCvBIUzg/s+uoYb/EMcH5SnOfTtqibfEbZ2TvjiPtBchNJIQvjDDTJwI
tyzKJ5Pp5Hb04tYFqm8RIalZlhTf4GIWPrVyAQmFf3pk5GygYT95JRZ1iAnb4T7bjGU3siOnosrl
55XQNYp7xq1P8VAOQev4xGpACpWGUchXKVUdkyVDpOUF4eM+tD6PuSENxAvgGcJ97fXG9/hFhvuQ
Q5eTKnGfi5eTz4XoOd55pAAKO2lHegJhcaAqQ8HNtFlTLHK72rKT5usAmFwvp3LSN3OKRDLQkuRo
SV+cMxCdcTtVZ10I5jWqC7syq13Wj15zlZPczJlAhYrk83w91Uh2k19Vw2sG1gNmYRIIyTl7JAcU
iMc1r7NKSrjKNVLw+shEV9sJe+hJa6VZ3RISEyDbIvIOFZQz4SaW9sFmS15DKXeZEh2mj9lD0sbb
yxAR6krH42YOLSIJUaOyOOiF0DVzj3LwNjHEwOGdfIEz4pTERVh+Culbhu7ox2IkhNoUzcGkiZLd
4ssaK8kptPNHckouCTmXG7RCA7M6Lc2cEtLH0IHdO+uzLwElovSDwg2KU4DA8m6HyjRtyHBdkrU5
dCJQfQl3LKD3jAcZT6vcTHcZaPTZopKmbjK+0M0aMD1wHfhmKJdFZBSZPCWzmJQN6tiocicmd0Ob
8PlTj+WZJnCISA1qzuPcLqgxkNBokdeFmfNaaO58Oye/RU1NH+LMLqFstYCwN6YUtYv1US87hhqi
3EZk5+D1mKLeTAa4LkTq7pZ0IXrf0WOpJtuxGvbeI6cnR59xDG9RsxJj4TthG4OC8yGWji6JVl5o
Bzzo5Ra6V7dbeHCEhGq++HmWWnTZU1NsTZ7zPYrgwFpl8OzqwvQ9NMiYQ+63otvsQCoKlb3bzK4A
N66nVxzXY4ha+AT4pG0JQHBBSgskryjxrbm2rcnY8TdQX4Q/pBczpaRrRS9TfMh4eY+JRd+WzMgB
u91yP5oZPyrD6URm/oKEbnt0KQWzyLhbpV05YRdQNw5WtJ5ppbXSov1sPzstqfpiSZh5MwbIyKux
vjl/znYx9yvjljsGfnn9n128jh+JiJyfZsYc844YyYX0M5TU3z3oe33vFul+yyXGGW4sm81ynytj
hSJoyOFT+BRYbIvKKtc6ZqEmbQb9Fc9B6Ru76RKZrPO0za6BnmxkzY6VkmEBE6qVXfBAPr5FXRxp
218l6XHCyNesiEsCiviyJGsoC9zmZ0ZEHcImY8EqVLMdlyfaeUluCcDLmvLviNZOF7mSGhF1pfki
pyAge8xYzDQCwy2dUlDRUyM6JXr1OLp6hQVs3N2UtmBFszWfS8wKjFCqRS8MQEkviV3VBas2s6sj
owP/aepM/h7P93IMm5IdijVuS1kWFK1tl+vMWkHwcxmyBi/JZfYk5FrRDWvOD+zKgoaCJUaqc2Jj
/B3DbOa3hGVKHmilrPgKur/8YNbLtQiK8vKRPGZ/fWXhCdJahuO0BEK7/uFLlxn5ev5bT+W7S1n9
QHRlMYhTueFmphBSVnaFI5pusj4vdian2ZpJMjFrs9pkuEoecOEryvwwlcaRxE1g3J9QOS9DXLvG
Y7DhXxb4uBspU/wgzY1cZkRJKQ3Az8z6pbSdUpX5DndZj1H3HFFiFqs8AG2zkmCdeRXfqaQnkcqM
Ntkx6RfrlL8nDCqtOYEZF3/In6iKwYbwkPlrLn+SRS6DzKuZzHpMQxKn5IqR9QP6fH6g9LcDx6pE
64G8VGxOnFsXnD462ER6ozYFeG2ywg9pDT8bgieFEmK9EbQfMt9sHw4HweTB0xS38WUX2BYqOIjL
FllGPdkX8nh6GZ4SmCmOTNSTckDGClsKxbCwRVnPmF4A/+FE3B+iKvCxP+I91TzSzkd4wBE1PAof
l9nhI+p7lCPF1PqxY7BrYCrljV2AC2pYZA5UDp59vBLuH7p/Hk5lM19tGSX+hgddZwquoB854SNW
QmBqroajuPGae6CxcvFSSRe3acdC26Qb5mY3pbwoAbuT6HhVhZ9RujIyuLP1mhKxo5QoqEB6RRx6
sPN2GcU8F5Yu6fBDZrD9MdY43PcEMpiyEy3ie+T4GqS2kNJXQrR+9h282SWuP/7U0y+/8IAcQ1xd
qVMEjZViD+tsQa/IL7OrQyP8D6mWsonuMc3wwSNEXSwC7gZbZ0NtQZM7BTsunJQHNCd7cZ13SErb
vLquDOaSy1AqybEJLIWzPFlKKenze4kZMpT5Lm8mx9QKECSLaqKdIzLipBvidXIAGn0N2qwL6zFI
Gop1OmS5bwnXE/VYbJhaUIATj/SSKpnc/BvlMbERhD+GTok3j1xZdvimEH67kYQBJPmjfdTGci/h
MEbKuIYTEjdGnB1zQBjJcx5UWF7xqbwy3aeXyKT87Z6pPMpJ2eZDnDuelbWPdrpSQFsf69ni3y3t
ueITFxX3Qbf0nOPTp1IsonJbIvvEZnQMz+jbk/yAv/uQ7j8OqVYYk2N4wtdIOy3WhRN1bJzUmeJk
c63U5n3WqPjeXnVKWNKy1B9C+yFuhAUHfG+G32YlGqUVsXnPeTsXRMl6RFmOFbuQ3io+tzv4dSqD
IS9iAA8EacysS7mpK+WBxAw4Gv5BQhuydh74Gx9NILYYUPexvqSu9MyI2L7mreGqE2rhO5f4wC0U
NiLmku850dt5gHrkLyyZUDwm+gmUojdIIOvxLoI3KLwQBYCeCTlo84kuoAa8i9eR/AMA9pAuihXe
iAi5LDpz14RrihR/z7mJn0oJgRKJC+iF5pJ7Ul7LVy5iZEZ0Ry4SJ0Uv8c7h28uF9K0L//Dwxop9
HPU+fAMe24ko45PNnGCk77FygjV7o5hU39N5LFEdTPcKswOtQILZAnPFEq4/XFqx68kvxX9IgHrD
yfxtDw9Wn3SewjJarjAifyD7Lrz/nIM9NsyIMog6MCAXfrLkGO4+aTpULnyT7SU8++vowM7bi6GC
7bu6d5hfodrvuLXgXglPQv1KB7EZk3rE49F3GfV1fD8Sem9wsPZyF2+5WZaRQUA3eBR9prP5ltGQ
OXRICLxisudkBJg99ERiI3pz1olrkGkQMxDr/2ufCh8JneO4HQFll3FVIvmPT7jyVZwnXeZqkYlq
v8/CwZBQoXEi/lGDhouGgLJmenoOFH4dvC4UQ9/QFvZ6xlNaJcNydEkph+sRTC2sNGJlyryRFEQ2
A7OOBCrPRihzgnuJ19nba9MQ6lceCbrn/hHlRjihg378gviGqITbOt+KmPuZlGcoPIbILMJnPnD+
YjmjbikBDa7WJ1ZjOk2y2/I42aUd+eQ60wlreEYPN8iVlm8BJSaUYhToreJr0clL6l+EjIMLpimr
R7rDPsffKE/pwhMRGoXGvsM4GcQNbCMJl7LsZWQoGAc8LARG736SF5KXUVa38QDvBNJfLFnGV34K
CCQUhNYJ4nmZG8acuSBGCK9z9evsq18SqEISyvqQBvCvdFeiRfm+7IPyc0jSuFglqMSo36+jzUyN
TJ8Y9dlvfjt6Q9eM4YmNApf1vRF/D39jqsZnbqV4B0CbOfsbz9tiPn8rnWFkpzv+Iq/m8xEZjSP3
5v24z+WqjjdhWkAPRlogClYXtDhR8WRopQdEUJFEtFcagnsjhRgBqJE+K4G4IolP3m7c2+HzFf5G
HOS33xrtI/D8647DbbmGqXcYj1ifEspKF6fCQL4X5tuudZwjfW5/WrZcJeqBQsEIFF+WMM43vJtD
WbfyjL/dQ5Y7XYUBJgRMLs6NYTdh4/bEMnCyvs7P8B80/b2BMpLIj8fnr50nViNTxbsYERYR6/WW
QDS0zu4Q+NFR6A5YWuV7LjZs9SZnGMJBjCGXuZNV+x7n9SA8/0A7ji3JtkgzEs60YlKgfKJ6JsPo
YvXgaTG1PlJkzD7nX6qqEqJqiStZdYxzRzhjLkEUfwF/UGUTlRUh2w9HysiEXBN411DaU9IeFhDe
VbY+vihRNc4OB/teoxZRDvCi/G2kEgXKuuEoT6NluOWBMpKy7+/vzCGDRvQLZj2kaJSJ5555yMmL
50YsO3maNF28ibm8cVp8e5VwyG72QBqKvsqUKzgTGXOVUa6XRJGYufhe2WpOYgwGvZZTxwMuHF7V
ZnKOktZJm6SF65gt4fd8lHothpv1B1SWX+K4ZObUEHCqnPIJU8GJEEqzctofWVOcC1m3luw4xPs0
V8ZFnhg+LnBZPBIeuY53z2H7cxYz6jiR8kzGUT7GViAWJ90iNsZCxEqogtkCI6bBnGd+OMLyG80V
Y5LGWpGU2ZG7RvhGTlhEte+I1iBul/MA8fgm4xykeXyL2JJkoiubvPwDhiVGICclbIoSHPwN48j/
aEnHh8VmZZiZCQ7tNJzJwObsxRAL4HSWP6ge/mHvky1UKSWyfRCKSbswUD7D8QNWXvEzLBhBczBg
RCR8TGyFVzJ30nOGSU5IcnigJI0tXDpX++RbeIMMLzaoRE1BgM5dlDJct++N4c+OZGR4YUTNZZ//
e/tkWXcy3rLHMvQ8SA6dHHugC4akRwyWBZHQOGaH+01Zeu/DC05ZDjLUI75zOzJJ5Fbwj38NlfBC
hoA1wy8Mdh1L+5l0eRdzKYX50H7yBh67v3AMY6UQDvKMkr40Rd260mDCVG7SM7pL7ynfZ0QYE3r6
CB0c8I5DG5QCkYBhmAv+ZccsMs5rThHvbfbwHqOFR9jKq8OrKVwpNIUlJ3PJQP85BgKSgJoeGsq7
sXHt6MvnqdPip2x8uC5Z12JJ/BTfIRvL32kJy6fxNOFthfcfFsvXlR1abF8G+C8wort+N5EFxyi+
940TDkqWtzjZI+e03ScqUxhwx4Ucr5RIBmSRDLh4L1mA0pm/3UT2fgcyrwFTZnOkksaJaTCkWAd/
wSRkZReYkXSQ91AkYg8oMOLMZAUX9glsUSQa2GxY9zwBh6STYJIFSgCEd5ZmOvz0HbEwBe+cB+Zg
ESeLV1KJNeToJLNNeo0zMyMqsyamh11J/CauVsIEWR80Qjwh/y7OizX+NtdbiDGJ2+ivSC3RAZwf
XyW6xQUy0eK25OgsHcetGUMSduIIiDNwH5xQ+A8j4O0cy3EsNFf6S0z6Ptb8OX5plzzXXkDmxQ5E
BMe2slje2VbQ36L0hEWGtWOPGYUmfysNT7kii+FCmg3LzdvuZc3Kk95Gl/Q4gIqvk2aKm/xzBNjM
X38bfyzbFduZLKUbSn3vqXmf9cXcMWIO8GIh5MnEydJrNlRp/Xu54bLksIXjZw2woSWk2sQn8PHr
mo2LNx4oBBabxOc/5LDyjpowPFlOYhT8nwSwsu9KavSAWiNvYYrfuxfVVnSfTUzmnUo/1scPknpw
ZvCJtysB5yNnnOX5PY32Ug8JqRg5ctQYiawKWsqIwZ7B+uI7svDE5ctAStDwHrXDz58F339k1+U8
6O4IaiSekwhsE8uxiMurCCYIeLzWUXcJgFiPgJGWbLx7RIR0yF4gniNHjW2dszO37Ua4asbks4lT
mB+psxa+AyW5bz9IZcI/eJzJBkwG+gdM38+hifUZ2I6pM8Hf4FYR1UCSkbUDOB1udJcM3talrOID
2i3OUqn6/B6Nbgv3EO/hLomZQyBLD4ty8fiqS8xhlOvBh3KHCwxwXc/tf/wrUf92IsKz1vnccucU
vD4oxXF3VEmN6/bzOvyksmpbl4tbsPlnFi3409T5Ua34YscLJCYoyDvCM7n+gZcAps3BetpOz2Qo
oDcfcz0UmLPHmCIK6l6OaFeJ5vQ53rq3WT+ClQqW32lLwIwGTqihdXP2r/82gyl7J25iQTzj6qP1
N1xfLH1oeIfQNOVXHyQNUPfhJsEEwTRFpzmg2m4FQZDiLjyGh3Ov6CAULRcFXV8OQ+UajnGKOqi2
AuBNMcwphUFdoBE3Ej3PbdLjJH0cU2nSAwsxh2QGmGeGpk4HEJcNsvE/F9XUVj3XWcVkN12Iex7D
mLM1ZAp2QP3vGjjr8AC+jrDi3/6fnV3nGvfcgQR8VGWG6ldvtCtvU7A6PwuXO/lmdLl73ReXb2A1
qx2IRnVYoJMBF+wHlZJoLPuvb3jQX4CwT0CVPJ7GHDSe8g1zcAv2CkjgytaBZAAH+zhE7dq9/CqD
Fc/4Gi2CE3K8FC5CeACOvVA+N2V7du9Xr9uG3EJ8QSmBfNxOCRmsLkDVAo1FVD2coQNY6pWZU2Nl
TGyIo/B7hNkri8LIz17eW6NDPziBckDy5imiUxeIiRohglC5oo4QCzChBB+akNNSbrDzjK0P/wDw
1ae3O3hT0EWbwXbgriM42aEGN9waMi7wQRAlPJDIKR5Gog7Bjg0eAQxiwM9h9weiCOxABEi2vHjG
QSrs5bcBaxAxA9HAMLipe3nWIMtqxESH7ef6SUR44DBN6saMR7sfUqHhJtAXaEIMbpDGIbhMfgbE
KtoLc35bQEmvx63p9z+m3AMgxT3YTSFgvEAJOTkHZiuUZaSe70Ly2ofvC8FO3a85446cCauVokwq
4K1BsxtRNAAIFRz2KVXdZ27O7l+Q51ZGcPio0w7YPkqQ5JyG9Nr2mzGb1K43JkPdCsFtpw7ro2ue
fAMAJhjifuQ2s4ONmvlwY3kbzT/CaPF9HTMdZoDOJiHYFF4BEgWIQ4GBfsBAGSCCdfltcljYmVd0
eeC60OI+axOeUnczejz88S745QLn2hcVJFg1LsADT+4BIVR0E9L970EYy/e7wPxtKvsL0kyo3Wo4
vnhrfgIovdxylZKza3A4P/9IHJFtNu6HMxH/T7qGkBhCOmi5liCQMaE9NUDCHv38dOpAzTToROPe
XZjZJxrgktTxKZ8DHsHVPvfSXG9/3ckaPWKUQa3Vszh8n5LDdFH18t2U05gx5zUcn1SoKwlqvyzU
fg8+7HRk9l/GsJnxIxjYWETZWREpIoCaTvG6hXsKdoAaohZNj1r/GDxu7s4I9R4CsgGGl11EdO+Y
tz0XIZhtW2rfTfcFx+piRGGz3N7IuVBOHKx8DrpsAIDJwa8WG6cAoHP5V8ARf6p6Q3wCQFeoOeD0
DBXVRYwCPQ80ythSlclt2QZksPdbMNe16wKLs2greFNOVNNeO2QaofX+xAcU7fdB8Xuja8qQKmgE
kC53Gq8bPkRfA9R/O7y7qOC8oJI9g7pUhCv4uNQiPTMpoRxD1r+JErgTW2rDgm3nMeMRHPrBGVav
AycNdYZmhhCAtFdXYZ2KXhAPNl37S2fV5e0ndJwQHOZK8UTFiStAVFHXtugAXZuc7tN76nDQGC3v
c1rQbjxjvMEaKVYy0PK0GGhURLBiFGTM7I6QVIzQUC9olo9+0W9KKMC/GiswT4hfwkTqbcdr6MDZ
bVuhu4D8wvJvXlMPbh7r32lyRt6gqpbqhs2GUrGOCElxJcYH8TckL58QH2q+8ATDpvMsetybdckv
RCeltnJp+Gv8gvI8uYIZ9BajDnZbPE3wHKx5e6XGCRom5eLoPgFB2IWtBmDJhoZ/ew6WIJFVoG4N
BGJoJt7qEQzEWwcJ6G1e52h84Q97FCU5SCjCJwuNTAvFLpfZ6NlEGaTnSPP5dxBdQjVjnvkjml+o
rGgo/0wZS4LhS7Jn6/M5McHMXL7GEM3cReoWJk7996RF61UbndMNzPifyZXNYIKVyJV3M6v9eDcF
y/8s0Z64xUoqkT/g/BHOxAmbwlidUFtnYITvxvA7OLZ7wSZ9H30JmuVQxlGMYGwT94ioJIpdxwTi
7wCTD0ieBbX3iPviWK6K5WJDspU1XEH3aBGr/+xfiI6h5qz3Lr76kB5/D+k1leTvId3+iuZdioIM
f+niHmkmfkSxW3aL16nkaySPJhnXG+rGCumkNXnJXbpDnA/eICFCbiCYJAnaxfhc+YLkmrpYvBX0
QUhAAG4ZWSKSm9japDkkj83YGNPZ6x5uUf3smyP8ASpEPmiOTUz2CAEf5NLcX23O9cUrfIpoL2CM
s/dgAEGvU7NJNTlzXdXV85NZK+5IK/v2LuhU7wYqdVBrHlyhF24E24Ey4W7/tXGV9gZ31OkyPkP8
6j5QhJjCMjlyL+TFQqTaYdePnnTNDC0Ea53M9Bx3hLLDofNPRvJwSr9ZD4tuEz/J0Jx8vQ2I2kg3
nGGJHPIq4puhrHBt2NahWQHs5jDVuRdJLDn9cQuRzN1bAKgs0HNNFt9KYAOH+QaywTHMu3wQW8x3
kxreo2C0usiBxgx73zolhYDIferKQdqSNNUeXi+3BucJfEyb+WEiUQRiBrEMkb8xPYqBiFTsIXIt
6E+kV4AK2c710VWeUN89mewDq1I55KjD7hkfAOhBXNTFYAxv2cUYa8v9dO0fh0h2nHR8n3f8vp8r
UMRAs6ih3A7rnr/XKR7zoVLe294GLF+oss66yUFxrdZte9X6metDh1QxF802kut6fFUKyvUosctR
QG0qh0jqK1N/z4a3zy8HEJGD9ffh5B7JK6PbjiwUIGSkOdrIHiWI9Ojxniwf90y/VypCUCM1PP3h
Jvo1PcLYNDCIkM6jznIj45Rpn1BFE6ihy4rc2DkzXnm7mNZHT0vVTDWHdZuCWSSgUwYj9lGq614j
/ep3wGUumXEe2UibsHHF6OW2qwVHqmOlzSbFuThzIBb54c0l0xDCaGn7AKH2M/50a4LCR3MlO3N9
EF39+yfcr3GtZYiXpmad6a9wMzEkEE3Wk/rgyURNuF5NDCfa2u7nfaJsq74dfiVmm/d+CRf6k/Y0
URUvO+PyzcG6882gQFXgWjOG+2DtPqmuvA6eMCT9XIKLVZoU/VXW7fN0Ku/pCxoaypDtZa2Sq0YZ
au1TcWIH9x42Hm9KRAuoLNMmzxveCmC9Z52CS7bdrZrzEKllDnC7gU8dIVVL3eDa/1iv/8EPkqtD
VKfun014wNbm6/Hm23yyt8Dc9CQiI+xoQb3DQvbP4Mr24iMYt4h9fdgkOzewlmcwZ9vgQR2GEi+C
LxFEhM/YbZ3pIl5uPvUP+98X79VjNlBY/1+hj2OyvxaHvCCUbV3q1b5fGpHvSf9yY3ZTsxduZ6yE
RkOKR17cpsj1YPx+oqsE0jCui+qBGSwuSzSNQBEblR7g7VXuauL9LxeEhxLt5k1EBCAqk14BdfJh
vv1o63+71Bk/2PqJfJ8OzVCgLga9TGXtGNk3Da7+fsXUbD6dxiUWRWNn4STKZEcgyCFUo3QIFrhl
Lz8c4AwvjkDxbMD37rMHA2C4QzCCsjZqjurso/lnjJfcOaNGF5/MAcK7iUIOCwtOtqhfQsxF7cB4
r3sLH1B9iSKZqg+ak2/dh+YxOB1cnXI0JwLSjcIZVOzo0z7YykjLsZ1wUOr/2jEiYPjQnb/sh3cq
Y4Pr2quRa5frK85KJhV17cBzOP8NV1z9QYrgHql9MxNl93Vgu4QhQCk0IKMl4+lcPq/HAjJgr4Gf
RDlHN4Kw53HwuX+Fzf3ffecfIOV+FZA+vzjDA7uisp9z3jcVH1BoeJklhxJUarhJu7w8IpeHOUhI
Jlw9w1q+UMyMOvOzaYYmCvCcciw7eHTe5uyiYnVIrYKJFuuF1NOHOk57+qpg35uZv++YQrY9lu/x
WRzt8RZKwh7cz81Hb6QTk8H49yH6Vg706lDScVJ6FSplkTNb/accv8Ca7PPi8Mmx8RKfzxGyeC77
cV3ZgXldPjCsRQdrC17A73nPMSzhu4Cqi6H+g3cpYLRTUI46KhT/BLoAHdthITJt1inijHSmku7s
qh53x9H5E5lRDnmnvddRW+VfvMNncwCwtbqF56YkilrB4oyBdTDyMeKLX72XPS8RAraozYPwuqR9
DZvcRFahfYulkqMo1pE+csZOcUgXI5Nb3ZsHjCOwCqTgPp+f+ujya3ErTnIx238Y/HSXioD4Jj1/
cuBDF8HiWE/i6lMJ9S97ynFCG3OpnqnBJbanAicjd5c64QNdXPbB+xxyyGWvus+5/66OoDqOYOkA
VIFXOCY38obc06hVq4i0i0Tl7K+ADREq18r9Um4DatQJcLSVmfe5Iu/PBWdjcV1ulA5BDb9PgBdN
lBR4FuscnNk/udFHe7ZAhbD+RS6Liy2OIbHKNbwx4VZxArQwfY3PPjToyavcz+5zh1Dk8N3MdD7x
mivvR26B8xirhjTHkdtlJ4UEM6ag0AEdFCcEO7E6Itreot+SdbxAun2JubQSxEsqPTTclZI+QXbo
ObnOyd+4yB22VvboojNhBpWU33TAAXqllaeQ3m9nOrBjOkvcxi1A5IDk2QPce835MyAouPcVMlTg
BcoT90aUefIOXlxZKVe9eFwZUwYlJwRlvN5a8oCkjkuih6VZAWqZ96NeBcKIs5iSMAZkOJ1Ur7g9
F9imSSVPtAe+QFaBk9h+Zov/3M7k5mK7BKMJwpN8FGzh5L0qneJD0EScc42JWmnofwTE8IyCSp8V
PwGHRJy3AWUhgSBYGWyR0/4VcTOo3rtY7NHO4BgNtEIrVFQp402KRaU3ZkwhD6wCWCGz8BhhK11g
XwZuH0QBUIGGFjXgudS8XgqkcI83J3sDw6v0YCVANGVlkaS8K5z/5VYJJBHDqpWcYybG6uzTC23O
XFT75avsM/onrla5hEWtL+KKnlkLSRPIBXOvYshyjPRugEIkbuR2snqWasU5lSzLFtOj6zJCKoPx
wiaPiTUh3AbWADBMzzHkQC59mBVmxppsl7SN/ENi5pvpaUlul5vESCA8AsU8oXbMZQ94PxI1YDwJ
JqYCBZMq4P1SYF2Kv+YnxyWQ25zVwaJjBSgp8+ys1IqJiIwVh31S1WJXTNys4SQP7AD0XX/1QgUl
aZaI9mJ8rsVg9MGE0VfBgmol8jAhBrgiHSKWu86ec468XClzaSDvXvUqQH8nbqzUA12mHTNB9xlY
DaMoGViwnacZfPYyAWAKZ09K4KLTEvCbXADRS1I4XJMSvYN8ZsifsNAPxQ6b2XPOGgV3KTgnwnu9
ciZGS8aIxmOUlbMSEns88lwgI7B7MCyvOTMPopTV/Jw7qVgxcbXcNcmhZ4+NtHLXyrNL6GcQr5DM
T+e+Dep0Y3KvpLZKxVfz/qQfcXrPWW8kgDkQH/yOsXw7wZE1fn33NtjyLWaTATYg6q7jWwyk4zq3
UkF07Ig2gEu/BiSAsBKxUqrTWGMHClRH5Mpgke3lbCi4wAlLGW/JYm4YPr3CxsALsShJLJFwAc2H
cQrv5ynkQE7CqyVhMqmX79XFh0ih8bsJwo+ZnwgS8EJeIn2ve8bkIR844sL0CvQsWRWF8x7/Klhu
YGrMl9bybfqJ14HWdDFkxQLcE2EbG//4oESajbiumgpVz1JLdUqnB9B9e6eYU7ALn9RH0a7QkL9O
9uE+5ARONhwc+iXX0EPmU1fw9hQs8Auf6KsFyDcqJw8g4akgKI5AKzpUeO4gWHeAiRefXFSlNvQE
R7eNtX9ObAULnwo1gGiP4BUq2SWyfRBLmVnoxR0kPVEOtXKJurLTKwjB8Bq3sLiEdtRPWp9tGbIN
Dqto7LDrfQtIqSMzgpW+13UkE07mCXWJmIqt4p7A58TFXLagHIgisUmTUW9GmU9plsc3IJ8Sn+i+
bKQEY0MJ2CukMCWm0Os4fIUaqjHZMds/B7y7OI1qsp8hp5R71PuHjHV+AAGZv1L9n+MjvmdCJxZx
yPgh5B6Tb+4yiyP4I9hog7ZAinFG4HYjduPp2+l6vCuIuWPtXeBAaUFlUs6PaBZKMHOzbChdo+Zl
KeWDPaqbKHq4IknK/XBYR4bXo3zNoRbuHjq51O2Qb2b0pbTDyhT01bfQtbziOgIo5xukm9xH+RpJ
WYNaNoEZUZd3TzZFwxB1U93ruy+yBfsKRvQc6ORInHmdbyacpIgdEewhCoXIllsSLk6w1pzKmeRF
NWwPUbe4/0VlEebA2SvU+P0VLiJKpKItMC6KOTbjdryPSflQ4XAIt2nN+6+JlETsiuN0G1v+rtxQ
StT6D7RitiGhakzOHEPujeq8JckggWMvJoe3zZ3PO4b4yDffyszBx4SXDC4sKpDSJuR6QL5PtQSw
yi1Fb1IMaYSSJ0i2eJnQ8a3Q4BcFc+TdqeMaHcb70WWKPBpTUn9RfBQfs8O4H+5jKcE9F6TwHxmA
r/AS8LBRI8fkil6GfJuiui9GZVc0IykMpExlxDFvvN969dcJggD3GW6KU3b8QjWQWUaACQ5qps/w
rvGO6rZ+ZVDtAfV/yIxQu9bNtYoiLsrHrjMrv4aU3VG/dnoMFqEaGVWTNdNmus0orWLD1OCwcikp
bL3zrM4e1PwkrJDJizJLdVVnlBnXGZ9rSQWXVBXb3nqsUUBaaOEepVm6x9K4Uh9jVU/No+rUyinN
tTCl8+y6VKr77Mj8UP84pizSLCmzpK1SJ+bkxKkBheANpUd1oMDokFOQhEWEJj+xUzPq8dCrRQEa
S4ym7GaL1W4pRXdGtv7Qdm5LHUufai6cyGu2iBYRJX4rtWTVU9NXUyV1Xq7RYMqklI1Ctpoen6mr
61dUdpaXbB8/sn1oUJDzQ0EZjiJ8xi3OTarrvynPb9LNzDoPWRrinXrUxb0CCuZSFSCayb8ZuZRK
UaJIjdaUEp+aGh7KpYrn6B7bRR0tgEHtlh0ppOy59ungiVoyDLaRQX0XCecdzr48h/0KB6hH+uQQ
bpaviorBm0eBTmnkvZJSJiqGz5TT1skCnTDkB7kKoUSjqbbUQHM2jDeMAPkRUgeNqxPdO/N157L/
LlSPjcYZON+qR3anvKCWASu7O+p64aMffYDlw/9QB+9uJEkWcucVDgE8rrOY/Y/SFW3Qe7rOsnM8
+8ekxF5LrFN8ObjFcv1p80p/03fhrNLIdMYdR7e0dobGJyw7tsUhm0Ng1E5O1pCkGZgMUuiz6ydx
MMreLtlZWJSouaDf0BlsvMYl2Lkt2fGApNQk1QZcpZKarLmZAkMBzBTogTnWcIthTRXOxm9O0WuL
WLBPbQ8X3wi8SP0E4RwBhkCSpBZBQNMmwQQB3jogkpD4i0CeCgjQRISd1BwArMsfo27U+3qMlMRK
iSZJ0XI7DpRZAFqAGB4zZOVAgEu2Va6OhSJcnkt+ikiX7CqnFYL1UsDvUh8DJDjcfK1jIERHlztu
tIWeMRgzAdg8haSU0pweyHagDMSbLUpElQSnvRxlCCknIc5gp+91rs5OzNlnM+xZxPOEakAeSqmY
WGevkngihFjlF+F3Doj9go3502Bjls35rQBKjlb7JuvTgoK2CpEF5cD2TtqSMoc+gvnkCEQuwhpL
OciNuxpy90f5cRf0Rhw1yQtya4Ol2XGTOCx2NpnkEuzx5I5/ql6p+WH5XdYWl0B84SttV+Ix+4mW
HMVfJijhgaB2xvaI+4DJM7V8i513uyHtOuK64kzt4yVh0ZPrN5W+a3CD0FFnU93V6gGjVZvu/M12
cuRCmzV43Y16j/kVPYLFfNdGilY9yNHCxvKlnOe3HUflzyeXnbZULwNOcuKFkr+gcsAy1zUHIhi4
WjXXH1PT7NzaHGwv/u20siCW20/rZrQ4ePtdeF8ktOr4yKCXeLB9o0lHRTnFnjuCMzibMMd1aMHq
QMrp5bGB1+AjDDR6B2RXoAioAdAjPdyBT+gIDuNad1UOBdRofpmRlpjpGuofbo8Oww1dQubsBLoT
sUl1qbReZ5b/STqv5caRJIp+ESLgzSth6a3sC0NSS/De4+v3YDamZ2K6W6QooFCVefOaBa4huMyv
ueyK/JDAwuIAiV/Q4mL5gzCEGNMiiJhsjK9cqhDPUIvRYn4c01NS7/JPjhWOJBNOgdvEbrpsDCr+
OvQQeA/n5wdi68RGtJpBF6juPQT501L7sfbWangV+pbslgbcwDf1hSpjwXoE9POXyZb5V16Rawdh
5k8AyzYXmJQyeffNWSAbh9VuYiztQXTUXy4RKcwEpjLG636XF+u3u5ZnEiQKBmk0S3DvuEN3+e35
tqjY19rMRvlDQD/yn5ZwB3DeJwGrg4F4KQUMho3QJzaV0PQhYq7qrTgkYxfGs7hCgSxPwFD1UUC6
yIEXkj5BKraxM9PLA+iZkU6MtyBX3LDb0FM6bKAw8bAJM9jWX1drA75qA3jcdiZ+jqx4/58xPWDI
CSrHkQN4L2jAnttROj5bPndji+PtKYMaPqhfmuLI5hseBbJivG/ptMOBJT2QYHjCpQYTsWPsP53q
owU2sgzwgGNPCcTKgSCMFJHlBTwgkv+8YDSkaE/iq1l12wiaD67I9073k+igmxcy7Ptr/zuAadlT
QoR09jNc1NfoQ/9bzRZItJbeinty56CAc8BBg5kV49hreaTMAmZPcYDxSVnk2Pmr14xigShZQtlY
459EvFsbpIH9stH28Hc/9cnfMp7tVD+mtrmRgji8WbOTDyQ3eA0muwfTTr+5VvWCHkK/AYvxi00q
rsD6HPI+2RrpLGk6gRboIT/DE64OYHSA23xvxlxW7QwhVnV+Z2ErxqnUOALpcBgrTk463sbCmYhD
USFuBdU3dhVrYUb864NYxG/4SOvgmeJhCIhH5EHDKLfugsawx384POMEXfLHkk1zSSpa/E1DBU+B
p0AEkqA1ajFmIOvyUflm7Wu4BtJ5duekd2q4RMtuyPZT5uOgPDJfv+T4HhJIu2yeqJSZUPlYACN9
WuFAHq3OZgiv6/glKUyBwVZ6AijtaHBNy7GwSOXU711Z28XxuS53bOh16WjRRnfhADCAEk8gZbRV
dKq0qxqTn0Dlhb071vdOwGrJACNZ7nAvQPjJzVasgHHGNNhPGAlfBJNDRnkSu0euLjcPj9JuO2B3
2OyExLMsKIUvgzP9EH9BvEZNMDUnNLKEv+hf809+TYOEiTSejrsZh9/pNAMUjVhPbItL/9U8YAas
CDP5TF89dXSBtPUYSn7FG+BnWni5DN13a77Wv1SXfKjbMjgCeGdzkP+NhAbOx4kUEE5CDtMP6aSA
Fv439WfXILfdHM7ltNWTX4NI7mibz070/LGw1Ct8Zq0MccCuuek8ufWp5bBYNrpO3+yGhhdWPs1E
8ehUO2zsdfwNJwqIN+eKA+64CiPw37hwrGgNFFf/eC0XjcklyewCVhfyhtFKvboIOS0zg38ktibw
hdLt1AasURBk9hoGCu2R8hNwhABcADydKgb/ydCfS+TzDoA7VIEkoz90Yc4/saZrrqSsyskbBB0u
NB8aGP2/2GZ8tHjCaoP6xxHMbQ3HDyFbd+B1QnU00M2zJfy0f8g/VM1LmLh9MQuNts1P/jfPPCVO
sXhN5zbiKYMYwDfHlXXaMwLoXTE88mlmfnb8O7AMxsNVPMfScXzeFwCh8Uua38LmVeXAFRQ7awM1
2cr6eyluRSLayz0DmjnblVhGdy7TMyZI1eDL0Ozba4Q2ZXHrfFdmgcYyD2U6aDJ6vWUbAyfrFBPO
88p6yL+aQ/vKfafdoy6tZNcoMQjAIrBtb4DqyUzXYAvFxwip5mly3lyfTF67g/Vjfo3K3iSXRqX4
rlgioqd/FP+iRww14hR+Wp1Hw0EpLl4mMnpIJcRr19zQwBzw0ZPeqm7PChWHIJe8WnWxeejP0fId
lwfLfCQW03s7mrxJxpFhk/1Jt3I1VxVrGxZfPm6wZjGlPaGhjR2ZQUaV9lb7443zSzrQ8oOrMeex
m4lMRUAkylMhPyAQxDyAtWhbI7VMj8at/k0Ne0htmXecbCXxJNNrGYmaB9Lsm8Mwv2fv/V92iRWv
Ti/TY5q9ErNv7Llk0xcwmuPmbiS4RFg/tRd0O5ijyu02K/CGGiqHOntEFEJ3uzjjTUeld1Fx/2Sb
PqyBwg0kIOO5iUYv3besDRxk9U1Z+QZemhgs4F8G1QCC5x58B26hxenyknsGFUeN4L6X4EUWpTcl
r8oTGEk0rtU7S1XiLmd3YoEO8X+53WTXTvMh/+xPlrK+b6/sqIGMYqtC0mAUAf/jkz77kpExiLNb
6g3jI4MAaG6KzzR8Cc8Mv0ZUWK1vxdhbUMiSwStcjA8Esai2r6LJQc0jyzSt0TBpjUjsciqg5emA
skCtdha15IrnwYlU233YvqXpFdaL3H3l1QnmFPNHprYZqvg0GJvNPwyldkL1F2fYIzK1T1DlSYNP
jleObFF8F9LXCKMo5T7ON20duq1VV5DDGZ4PU3jPyeeiQMf2vMXmt8VJJAmybIBhVEB420ezseng
wBzjxFsxvB9QNhUb/ruKgz3eqX8qQNtj0i70NaYSgKs+i1/GTvkbez4WwQdsqGPwRhwjqf2Fd6n+
VIYgrf0I61SNLo5Y9d06U2Ll1OHHK0mgBZ0HNcx/lZKaB5ASktDNWjd7N0XbatyQPVjuX4ufQQXY
Q/sm7gn9jGg7cE8jAI+v0uUV82LGP8tscPKDT4yD4KZr1lwTRxJhQDflI7xPoz3Id779LEK08CrF
aYQ9e3ZN8PI6MXKfh/aF+TWnCVZ4kV7pG8qkcxa5FW/fulPjpPWf0LokgxMBhWuo6JSVEzNghsaT
cxN4liAgOrrhUJ1lvYvJED5XknxO2PUxV4V9K9omvGKTAOW1amh0SlRP/GUNdowszhSQM96cVyZY
se7xEBI0BVrLl49Y7bjyaxgRvE2hoW3/DT+F7oSCXZof7S4ajrpx5xPyvq3PY4j5EWMfvHgSdzxr
nG/qRoCaDBGkePTkXDHmrh2SsALrnaIFukglOh3WFJ/DD1co620xRM9n/OMxWchigMdOKiG0pcYp
cCiPd9v8hlofdVcT2jOucbRya6xgxlgXlh0AKta0uRPhLL6N0yC71J98Mqb7nH/kAnk5xIwE1mOw
pJ+djCYpPfCwMxH/bzOQVDh4xLGT34WBdHGhZh5vBFhzeVmW/K7/IsG5wW5jmzyUPSVn9TfgFgv8
kr5KjxwxLrnsqlOZ2EIfMsvDwb7eSbpbiJ7x/E47NtArptX1suFuNB/8bMZ0R2ycH7Qf2bDnvyjy
Ya5S6WEaMHj1q06n+ZNC8bS1wPyHr2C8b/sj3AKO4id5CuISaPp3h0Yc4F623iLltkCLlG0SuelI
OMrx0Si2WYwF6E4rj6mJK7sLeVTPrqqsbCyCbaVwpw+T2yUQXMtdr3y15kevkvKokcb9WB9o6waj
cNRilxqsMV+t+ULe+/5ZujCE4olzrMvszIIzYhdAQx8M0CHeDuN+ij+1s4I7I7wOx1zgaccMqWuH
Sc/zVqXOs3K19tyrPsAK9KCopwt//jIEfl4572fcYjq398uXCafZSbLBQ2N7vWZBOroKI463iq7w
w+ScxFLLckbjmqgbMSbF1C8UJCP9N9IRHvHXrt2W+DjJhyT01zadQR6kZdxPtSTQzxlAmOYShIsW
jP4hypBsy/vcqb7q2avS1QoeHWvv4caamxt6LCN15mXffBI6LGLlbeCkDQ9QsiB6VLjHmZ5I02+F
AQ/vs/1in7HoyhhsKMqJscnc/4sw/7H+qvyr/F4AqKKfbngUw3Xot4yWuWBVjSPxNhQuKTWymQTY
i7aHBoi0p5d0ZEQZwpcoXHQ+p+xbwzt8Md2DYmL0PkN+6K46e52C0zlfSm2gwBTIn/c5uw/Gt6Le
RPPUzZfa2k9EpOO4GX7o1X25wDGWa8/CaRL/zvN0GM7KHrppS0S7SUC29Y6VgJ9c68ppiRBWj2bh
8OkHHvFu5QZOP8mBdoRi8vmH+AaC80nG0QNP7+/qM7GcHJx/IGxYfIuAydZnZlO6OpvmEQ5NqHlC
E2TWi8C0OCWze2ZLKr/ohsdPqnMeivjLoPC+DWtgJKovsyczw61NgvsYeHpMofRDk/hk6FaaQxPD
V8XlFa4obiZz5OnyuR4ZItLC566+bKmgBsNXYl8yXERPzG6emEKK9KObp7ZfzgkyF0HCzjl0eKPX
9NFsZK+6TQgJh5PJFEl9azDiWW7YoFSGnf32HbBA7RuDS8sb1hRrAvnkQfv8kPvLEr8i6WM4N/ky
/HzVYQYk1c4iOTQTS+rRUvHtpWT/lF4Y+DLqQetC3BpZILAQy+9B2oSQ8eq9pF6gkEvZlxYf2mT9
KRTpYC4vMSIL6NM5xxhOIO/iZ/j3rPfs6b1B1QXLrUn20nCMgK6AkoBQc6I4tYEf48J3E+p3GVp2
/gdrdKQMiv6T87TJ2W6pSBjeY0v0nzyKnRxpJC0oVCGZi7Yfa7ZIGD5Mzx5leAA/TAiGwNoZ/3mE
Y4ttwVINyMogYiAxvCJz5+hghauhgO73yRmq/WC6HPdMmaV6m79Cf4/w7mcYm7qi7q6ZMvgRGw6x
K/kPX23qEONOydX0lL/2jGwi9hngR7vlpWeNMyOCuFEfO0T5RI8qG9XEzfyNDy8Ufjm/5RdWYFi8
oCEUMLP8NEw7AmBL19LBSt2U1YL2TXPwHE9rRx426fvA6ONTYDSp76rJh8WNV1AfHqLPRfgt0j0G
OApO2R1cJTgvQfxRyL4I2qraamoPPc2nk0xIKDLZJ+RHEKD9hkEC+qrs23Kbvq9u3nj6bzSQwRuq
Oc40XFIEpzQRtuzV5bjE7+0TCv7qpqz7OvMV1fRLi8lc3l/RBy1HUwZC24yLUy83Etg/87OKZlC3
iaLOXBNkDVh5vOaw9rABxajTYqN1xuRRSA5HrpG4KHp7BfjPG4gI+W24Gh/PLxDEgsNkRH7jZ8Zh
0aAtvliYMPJo0/RP8JVxYuqDbgjAY9kAxv3QbqrEp5ZgATC1N0/Y3UfzDuAc4fEPRX9a70b5hati
rlTQd8jWboY0O7Qxtb83rw2aJos6jveL39o9eiRiPZLLkLrVC5+08qUjxug1lSKIckovmY50nbsn
rn7UW+lJYxb4Ipdb6iPrtx9sKdqm6U3G2fzYVmwkBMDobj36Rn8b1UPLYPQEzdfPMcGtqr+S3+P8
2m1DRTuNo0bLybIUvqb+RiD6ExpKu9EHz+xPERYPlqssPljFYK9J40D5IbPfGlyPSvfpN82hFx1S
f8g+GCjvUDAg8sQhsYQP5o7Zh2z8M/S7UhL4DUEcQme0742zle3IWZZMGlCyWdpvVrbSfvJEIj+j
IKJN6bZPAY1H9J6bDhVho3/Pxb6JDzTEaBCs8d5DoYHIbPrQuCn581ejC6gVRmAhrLRJgP8se0g4
5N3jl46+g3JW+9AhpRRk5oRwjCirqQmokJ/HcXKRReSI62g6/VADmnstI68CaoXWabgzn/WefqlH
42P4BYkUb3zTMsCjaYWqehcKwpPjEe7XgFDh2vVHtgqp8AZqc2VLEWICXwv/5nzbSu6iOlPpzcZV
AxJ7ipwNgHbCKuB7qX5bCB0MGyAJv6NIe2FlYzsGb72wwaCyI8XSs1sCWZo3Mj1z8wm1nsAGVXhE
3Wdt7iTZE9oXFQas5RaVrWtfNSMfHEHZ+UieIWH3nfitzg/pbYk1Ff5M2THgv8XsDpvS2sUStqOX
VN8K5mqvrldOLnyX/whbIVyqb7fL62q1nl6aDRYsq8SqpG7pAjVyF5ETO/Rz6zsF0/klwTqKtizx
hDgqsqSgf8TBEm7Dd/155O1Mis36Xi3Q4G9Ff1izoKZ9L560/lDlO3KwjPoUBUX7aiY3NScwG4cL
p7Bsk3glZiHFW94eTcsX8RmZ91J/o38Sdklz+urDvdmjcPnO1Af9Bftegii+/CBuh+SfpKCgPwvd
jQCaSNyqvV1U8BzM73TeD3SZkAn75CZgtip8G4VLRM/EC75UTsOoolv/qb5khszIiWR8vYHRItfQ
+USrtzl7t7icBjD7uN9VhHw3niR9hA/1R0i2S7bLNZccJeHCRo3rNVZCz7uV7loh23w8ySmQycKC
i95cM8uW34dXjXc36XB7O8KzkNZ8ts5Se5u0fS3T7caf+RrFEwLEethpZ+1p6b34gMV2kbxFC7YR
t6x/wRpc/KcyJ1Ac8Q6yJsxbzo0m8kSaccHDexsnZvIr+sQFacPymHWmOLkFu4AgjWCaSJjDk/Y7
ae2s9gdtN3WnoQiyZNeJX2q81xTmwgD4I2olT72EKRlaRxPeHJA6u9Zndg/Du0Y0lMSUuXJqkJri
XMmnEVgWC81Nk+zM7mNaB6Ewt3PNkZN96quP7o8ysvtSTC4RjdHOIhY73v5o6IzzrRBCg92Yg92/
YzgfspjoYlGngLzRytLmP0z9+2ntWvE1iZFv++p9Fr3UX4Dmiy2cc1l+xR8dT/4f8kDi+ICJNH9n
3KyXaYcLujS76ez1mSe3u2rV5eJVSTgPQQVEZh1wOCcNjFssEF/4quC6m+KT8M7/GE+XoKE6uvH3
yt9YnCMUXHhAlsmpIcQETaO1zw3Xshz+IseazXwAQ3GPI/UsQvGvfZO9UDvpwoZ5gSC5IocxUjmM
ynmCJ46XYP63WRDEfGu0+JU78KHRlzCO4Ol4l65RdaqrB90w2Eq7SX/TlxnoCS6RvCMGpAPET9Kg
H99K6gbIwMZWlF5hc8TPQDsZw2eK8ZBxkKuXQvoWhT+oIBlsvMHN7ew7DlerbvUDJE3ubL4La066
4QtqgMzBxsDPwnBr1B2pKy3fPaSqyAlHu5YPeLLz8kftEVXPALNwMQhSMFlNVsnPneo4EYKYbQ1t
CDmgxk5nmoP0ibpbspXU7wNKwogSGW4PaRiaM4UAaMjHqPJAIQJGs8juOe2llEMCC0RUtq1G4LKD
DUyFV9wou4vs9YGElCvckudDiTPia0TnOv0yWIqGM5PiWPfhsNHSENyFZbdkl/p5mK4Lon5hvyCq
nV7L4ULBO02bsAdC/ZXGrYIMPTtFDYLWH3YOUnY0spZkl/+/96BIVJfQX3W/MryGBDvRoX5pnQgu
QHsha8Sqb2q31bCtBghUydsJ00P/Pl4m9ntY1NKRrB6+jGC6xrSL0dF/ks4zq49y9rB2N8+W4PYN
JSUCcq8M/TFlqump35Q3qO6E+ovaKrHhxI+IBY+ShakFVGsm7qs6trFnVGLhiwCj0QoqoIjmVsZE
etC0tU6MiekI1WAUI+fZXNl3uWly82CjjemNOQ5Tss6U14mmjXDy6EQmIAExKW3CqfvL262BcnCM
bk/tB5pGlG+TvwHKdIrbCzKj3sve22ULUWACRhPWhn1tFPBJKBi0Ue+wMprBrSFg1C5mARYmWPFW
5QJTgZmvtDLgSSJENh/cDBohEwzST4RfEaYVsxhoRabLWlIx7WrsjKSvtQDtADcSmvmgK28L0pKR
Ek59kxPyRR3AKBYC4dMjlfVPZjhhuxM+TRyDGYhtrV9ZJj4JQvsGYfBENuCX+W4inFzuHHXyN6Mq
5Y78I3unhkRcHadYEDAsn1xp9pfMD5MPVQtYSZnmNKJbmteK9rmzuYTdbXrh56bRxaafIzU+09SM
wRrFdkoQ3B+odTmV/jhdFHQXiQ12raqrvDlqLhzdUUZmVkBnUvZb+Z+gX7n83I6KhsVekS5mRFTX
LznF78eieMWNPoU0RsTW4bIek51lCyJecQE7GyFsAuUZVlSFJ1DJXMTIJ00o/xFrl1KABCdBfRiY
01T7fAJZRljUW34zvhBdJ+nvo3Xu5ddE/qgsXNf794nW2oC+BCSA7y7YRhMkkdd1Jz12s+elQKgE
k7hwsA3GWL8ifYAwCnRamsdKD8lHYfhRcu+V7VT58YMCIm6u5DhYjUcsB3CFQAB98ilKa1DDlDAm
6RDbrfkT7gTRLgSW9BvsyBh0OCPw9Oi7Mu40kkNbPGwg9bnuEybE9EmIReseSjXeHCTV4/zEoLj6
0yVkxDdBeszQnGuvfN5UwgpauyTyIFolSB04Y3EOG5amK8MwnC5l/KrGfjadn4bfaSRkQJhmwo8T
MWTQJgmkGw53Pk/VcuOckj5po5+kVjT5ZsFDSvBjxK9Y1khc1s3BiLdFTmZG0NbbCF0HOhzaRh/+
4VG5kpNWvT7v2mdNMKa2DouF1z72OdNHHACwRlwx5w2JK8Ofhh9g9wW7dmO9KjDrERVW3hMfKtgw
5oaSXF1zsBGEZWscOs4QNMCizVSWNuTJ7NNy9PTYAQYn+3hg+rBfJuK4Dlpxw1uh+VXfiPx8tP96
xZlexUN71vfT2lehn8bGjc0+JfXJTs/ym/pG7u6MrdPyB+/CQg4ur7UhwjPGqimuf+OWnbvB8vSL
x2Hf8uf/5e+akHp48n2OBWnFddfAtUbkyZFwf/jkbwnEZn8HdkvYAGxoxZCX98t9lT0W76BTQHCQ
rsuA2PtT+k33PV0sCMYo0t7YbyIU54mbn6srLqtHJqbJW5YeQIfRUdPqrfA8Vy1eaUmC7jMtLMnF
M2x5putlGB8sWNyRBOegsQNRyksn/RNFsHWKa/QmaKorvDakl9ZyTMuVRT9/g5AEuC+e0OwMpp+9
8y36aqdshx96CewYFgtcwG0QulCKhMmdmbd+mJleqisXCWGgtbxPidvukNcBNmuMYCiGrgDMyvvz
GBIXlyPclLa8Www6Pnqcr1LFbD9+KTIbSAwfntildZk68BN8QObmkA28X3oySDLYyhoPndMi9kuP
qLqt8lgh/OJh7u36K/2C2EOfQzNCW6Q+nQGaRr144A6gTwykmU2bVz4QVxBoBnAu9zAOAFNmKgyh
KFQ9NnTsRR46pTfGHagfrutbMqBdbPwF4JgjPCqdvkIUO0nO1ASsRH39DM9fuv2+DFYMhUoBXgyC
EzA/CysLCiVsYBg1InAyAhR3E9NXrKc7GDtOhN8x8AXDXE8gp1R2zWit1ZhlsProVYureZPOY0Hx
BIGtpAY9EBz0gspi2COJV+4KaDkC+OQg/olfnWyLa77M7vnC0uq6jxYpU3+MF4dPrikevsJQqpCH
s0AKCAJwlX44rcBG+G7Eq36R0bf8sjvT88EbZ0RBJcV05G9eVm5MLaJHla89WyGCzupNGq6YPUrw
jfwB3ta0ExyOr56n4ofelNHIiumVN7CL8P0JS2sAU8cXy15Lpv9ch4fnEYkSRwAta55ccUGKrJtC
E/ctXuMT3zmSHPAeBb6OxHwfC/LhWOpHyixxWA9AeAzURWhH+3bPz5NqPsrPf2HuM5Ad9IArns42
hwE0BUuzR/KqoTzseZYZv7XLTcDDQQ+4xcu0l7+Ks/RgYsdYAncKRhQr5CJ5PA+YeejrwlwBJlh7
+J0+kLowtQINiCseJjrQO+8P+JFV6+M0owmaA3P8h4HAop4AfeqP8twSg/SNqimbvYZnAxX/LWs5
VNwnMg+w6CQMZvWsKl8QC9H+GP9wUjBfivk0Sh/M6ucbV6KyXhPzUAwfRnwaGasmDqpzM72W6GVV
P8JXUMXBiTCWMxBaTGlALf6jzG/vamQzV31CJ2OwJviqgh6O47LfSJ35o3KDimP2O0N1FIRNCEvQ
ERKQhfdxgv9AaMiCYYnKcwrRTsprtxMiRxgZfkZIWRp2pQtI7BLeQf278E9KL5V2SkgmVu+UpF1P
pBvLy7B4DrES0HfK9NDN6/O5zzEbeFIJnnOiG2B7mRvql4DFz5b3+XThT0UHCD2r53WiMQ0OIjbk
1iAZGm8qjOwMt6Nr66hdyluon6lIZgQd1vrh5dgTUp/xxsC8kfWy3DrTVXS7Aw0G1wgHQq21o2w+
ovSkPntSQfdCGKQrpox1t9MCr1c7IGbACmY1JaJl/lSJfns2i2h6ZCDP6l1J9nKzZuHyegbHdBng
1YkTsjwE1LzS+GjXuFue42hJbA6eKHMWDX+GCjrGITJap2NZ1R2F+Vcq3TTxvealRnnLWF1L9K8L
cXshOFD67uy+vddqsCRgWeF26h21DOb5VR8uC3Cgccnza4qXQPo6TLQm8GdhZJPSAEGmpi16U0kf
Jk4H93wl0IRA005mdh2iwIxCIGG6R1JlCVM5UvHNNcEzPovHwh4yP1aKZ8beswqq9MQE2dDejOE8
yftesDGY6f+hX8DW6Lh2OSNTbNxP2XBBWdP+v0OTyqQPmEUrPWoO38JZEIgwwa2v3mvhjvtjpT69
Cq4FXXeekh/mZFAmF9ISNA//laJ/hG8GGDJVFJYMBdwU4EgYMMwJkCYNv+pNsV4NGMdGi88OUgsQ
LO4Az4UtUkcnGCTxwKR77q/KLZ6O2hgATyUmg4TxWIxBNXzIZDnceCSa5b0sdTsL7yY/x0gV4vGs
KDiS7YWeDJ+V7jQi7IZdTNRjvVbEl0y9R7I3wdD4jL3spYn/GZcGLA5wm5XVUUyYZI/wkOJCkF5N
48o2yVub9VsW/XbjI/mU1TMsQbZh1C7CY0hcNh6wme8nM5/tqHnS86ytFFdQhPkylFc0tgyCEZQC
FrauuFvK9UQLX+Ub/L74G30887d6j3wRmxw0g6hXr6p4REdqLaeasPCT+MIstf8S4dg83VUzjteE
FaCxe0SHkmnxOymMzDJ6yTW4c80LNucOUZ08+8zBGI36YrYTIKYs27H5bsmeYwxCpddwcd6y/jjH
5x4WaGO4HOr6cuQsKClBitUDViy2DIw4AOiM1CvGHhH8KSS6JVKRQ1ntr7W+6xBEv2Mjgicc3Rwt
sXxKaTsid90r28MEDwsyaFG+FNNuZsunduxkT0FZ1TlIXbDxKSen4Axfg4B9gNIZYDNlVrnRIhp5
FFns2PIxN68USZF6gpGhzFBU7NcC8h27fsl0eTMJAXXdU7CTdE+7FhkuwDznZs35YOBkMVyM6KOC
T4FgH0rnbFuPKTmJNTnBuHSRA7017lITcKIwTpZ1D/BXvcK8oWCLTwo9LK5S+Rbi55MspepQDafY
WA1Moner2MKQSZhr5/8VDQ7fFVEXlQs/Ovyq2cUyhVsePQNa1bj2+aGhOkKlA0WhQ137tPGVMohh
J1gvTh+teIZHgsJa/DTbU7nAefTZcp/ja5lem/KwDkdr52k48CulMugq+Hz+PHFIeSnDkohh8ZcE
/VIm8qX5ps4bcx82F9ysCjI9rocL5gV2S1rusoXYMC5B/3yTuYhaRVogBiDkLuHMlTm14ELOmDWc
fjZ6fwhlf8Jilsjf5w42KrQzrpL06MetClUz9ybKphIrcxO9G7nVLWowOLuFvCqJBgIBRUaE4T7T
wS4Yww86gA0hekE/neF+QHJVzXujyhvpBzbmQORzi20T0mCaG4HMlxujelV8UPxSCCPN52xW1Yqk
VbxaymMfoiQz0Da0X+P0Ga5jfviq6d0ipB7Ht/S+GIH8h4ZfjRg5F0L2m6K2zl6r5FdtuOGfMzuV
aD0pv2/8miWKwrCCBgOEXrl67Svs7NkTIo+MMoWZOmdHh4O8ypRBRMgcwfRLXuF35CsuGLKqAo3h
UOnRGUzGIXphwYMnTJPPUGyMzwoGHobbqKemuFGTVSufgH4O4KCJbKakdEaZwrOE2ZoCgwknPG11
EVQ4Rh2VkemHmB0ng2UMZICvOVVdIMew/oY/a/sXATCsrzTomOb+MhWK3xiy1yB966MPkebWGjiU
2kMrWnapUBdhDhpSdF3K5m2lInE8zNHHMnBLvIg0Yu24MM4WiluYkYZouk/5ZeRA4wBn5+0d5qOz
eWWMq+qfSXpJa7eCnGd6GUVIXLsNznReAY8+9RFTgJXgQ8fhb+JpADPTSvxp/TqkuRr7BEclQrRx
y8Y7N/e03JbGLomCCelFPf0L8cn5nkMIqsPxjyM+x/CeELXxWEMEntZ3hy+f2iYSvOEPqgTnfIff
0zRuS6I+V4dN/bNrP8v/XFOy/DvWjw2DxWodURXjsdTOzOp4D4Xur9LtdvCYBNb5sVde+LELeY8F
X0VZZDZvnFVGsh97HMyhB5KrUTlAhfK3kfhcD3qYVt2OylcybvlYwngdzENTHRZIEsZu1KiS8N+R
bgxHEULMvjofnj3g7ls2XY3xGuoGshfor+EfRq+ATiTQ6MuPERIx/bGWU8RwI7iBB5Q69fNDBLlY
plW0sp2tRzKB3O5LTFjQQLJ1PR1+xgkRBXITbKmr1FOqiWkjV5uxisTHq7FmELgX87OgUj4qnEpt
hJEdultivyNGh+JwmWoGluBWBV4ivSATsA6bXSMLfYTYGf617T1ffnLeaR5/1em1ILeGV8XWteLY
XiugHYseTjQ9QM6GG8E6Nz7F54dGSYdGda2o0r3EYKfr6ViDKA6sKGBEPOtHrtp/Rjfu8PL8Xr4s
XP585ZfRQeo+rUc3BlOM+UkVgMlW5LVP9rMMUi9cDtr4Ma2e5eVZtohrshXZkyoPIxdMqnlJV1Q7
/XvMr1MUlFUALCBjqUfGgS0vzp2UYBiVlqd/3xnS322R6eBXTpsOVWqAxsucupRu2fXKu4KDbFpS
rKk3Z2MXIgOWA6fCkHL1i/owmTi5OWRqAlBxqhxo0vx8v/xRaEwug0ppWi25WHDwgbVzq6BZYDUU
lacz/VFTAPDinTBv1klQMiFJeALzLT1zQm/bXEQsMv7NW3H08uJIOhJ1OOfer4qtg86xBMbugJYD
cuDkY4Nkx8KDWjRxqT3ZFXKvh/cu51cpCubNbmiFzS4CFvmb0y8JMxtkw6azNC9K8yIh8wrvbEdg
KoN6GhGMSWPAaFKhqM13MtM5ZiXQsYo90zIQIogeRH+TYQtbviPAscL4jfH+liZDxMeWHCq4leOP
XrBDn5Pmq2HQi4yHpz9xOp1OBHRM47G9dPQOyQkqyJxA0KP5DiZOeNhQJmUxNH0+CabdWOhprGIa
R+OUcO40qcMvgEtgneF3OAL49CVWvYeUvaekexZlN7sqIzGEr1N1A1hdKNTK4ipkjBfJH/WrK5CO
h51kUN4XGvrMBetqsPessEat/OwTlulLe1+/dP39GnPwf/PsDI/w8Zw7/OOt/65vs5p5rq8DGOVP
imvm5g7Aaua2d4BeF/qHp9mQ822Zf0uHkEhelLj//6fzV8N2GXyXkWb7WBQsz8tDvA23a47Z+t+U
363/H2+XXbPmJhi+tsuxsy3Xfw/Kf7b1+bbmHwnLc20nY2dv+YxJvxhv4rpyk/gM68+Y/o+k89pS
VIui6A9dxxBBwFeiYA5lemFoGVAUMJD8+jt39ajb1X0rGOBwOGfvtebyoI1S5hKnmbjV/gFwKe0J
fPVFKgj3ekrlpw+WPreI/C/OihXFW3lKCQK8wF+/YFB8bC6BMfr6CoF5XdKe4edzQBKGXM7BIqWb
x0Yi6QEM4GKDFuJ37XLfo8woL70+d31e7jAePwJadXD9gbuLwOQzFqg/sp3Be/L0nlMWhHxj3HFw
/ngKt+Yp979k+wQ4SrnSRejxpM1cBNQUOERgWHjnFOPDLKCbQyYIced9eIUcla+reR0o8kBM4IRd
x/eAZXQVCrr/HkT+A+zYa5gGNxSZHCAIuEE+e/lAe73eBAVDcA9ucMskZwI7XkCRScAOwHi57wDA
Exxsxed/owdhHIECT8ByD4/qG5EMp+YZRtwuZShwRqjqFzTM+tXkPc0pNrryeikGePXqOdU8+s5Z
wE2+zVmUP0lwI4eRk0/CL5bofuFJ9gKl4ymbNZvNQUgTCbsy7VNf9Z+BHC7VZYXL6X5xKpqQZUjA
m5MVL7s5T3EQoLNMgLGzES4xfkIyD+S8NUyuDAMGcwOFGEMW0wGjQkD69NhBQ8cILhg9X1yQ/M1N
hPdIQdNr+HVut0SEQVgI5ep5oWPkCngyzlGgcL6zQL/bDyIdS3zXrdXFL8kzvBBJkAWEgXQZYQ8O
Q9vJ59qwAEX98u4BnSg9xOXNOQHLF2hr0uP9lEALrDuC8ghkxOLXn5XUaB9Qv1mOkO1gAKuWz2Ba
Aqw5VZ9sCOZpNobDyNdx4qNV/CgDUJ4UW4BVg+3H6bUgI5DDyVXKEOTkQb99EDtwozj8N+CwcjAb
gGPtg8udc31jb+AogUmBMNJ2ETMzXNjuhTljX7jfbBYgFTYodPVNi6mh95ejwFd9CA7D4nw5xNhO
d4y0XVlbz4U2ZG5wMVRxWUvogcwRNE3/5g0KP8wR6Na4MMGh/l1fgrxrkwHUi/adsDrHAZk83Poc
VCDBBYN8h+8JLQ93JAg9VIOY06EWyVA3fY1ibh4YG7FWyFebswaVL8VZj0PdpeHkYqjHgNgv+QG5
Nngm/jCN0iKsQlYcrEw5LUyNkLvh2wuquukjlOI1ywwg7lUSTnjulKMgDxz5n2Xkt8UjlwedMw/r
Ad/jpb2C9gpnjg5vS+PFXMaan/8dxzT4QPyT7Bd5D3iD/qiBXi+Q+Zc5C0JVyuWrn6nx5kP6syEv
Tt4fj0kKihyCOy86Bf8iAJg2/3cP4N5q4XsPzBZwmx7KoTB+/x5fDgQjRMaICmqqJNsZ1pLTTqAm
pq0RnptsLMdIjh9rG1Ya7MPlVUe+QAo//K4cREwAwzZYOEook78j713nz33OsJWvyQPc+FveCv2n
v7NDKgZzsNflx+X8yIuRYCA4jBIrI1Fqpv/hTQEdO/Oqh7xLAUrAOmR/T+5KtCeC5OrH7JhJlTLh
AQn8sL2TYIJorzIS5QP3ORNYi5/g2oKhCFSRFhApmRwUGUA8NV+ltshM0YDB+UMqytUS0r2QXA9J
0pEHAtguLmY+YLDIZcYGiDQDKMl4rv4GuVx5km8gPyAfyJdY6dNiQfByFCJPPLzQhZTkmEAgT7dh
TJoRfCMwRi0iSf4ipf6erQcTRF40Rf2xkHf4Dv/PUKMkwSssuL7+XnM0kkcTqzGPwLq8DxtSXrOE
ylBU4UCIK/sBEwiSEpydJ48noKcnOCiJlxMqEvM+/8+t6yGiLSHJiClbwlckkYz5EuWzTP14Lv59
mb0ZlywCUoVIc/keYmSGP5D5PzO3vF0OIpehMSH9hFOdo5Vnb/03aBk3xb4cUp162Fe4npGfWbVj
AgSRQWUyNF6M7Vegc8pRPnBDYFhAoOTdXc6dHaVC6DD4zGUc0LuSTJ9oD7Xl+KT+hB+CAyX8GXhX
Em8k0m8O3L/Tx6noHv/M6gSXCNWes3WUoyxHjMeH63mVllZ3cvsbG3L9y8uXWUXezN8Rl7P2h6FC
ct6G5ykfN+YgBha+3vDvtCK5D4Wi9DeU/KY3pRR1OVPQBClE5UQw/Ci8e7T9/L/T1ghxVS5YIozw
4f1NGhRfP0O9Yc5gMggufaaREgqpXEeCMhXuRifsTeQQpzCe/r1KXie3Xq547vOfIVhjufDINPNR
38wr/4GUvgst4+4towCiSnANe57hyRUqT9MJI9hdD8eg1MklwVCVdyPo0DbUU94g7cnibzLircqT
yiDMuBQYQZyPRp5c5jydUyqPKKcRIsyTKU5nktHE+U7OGK+KvTyvO+f4yn0jx/0WMy/JS0UoM4ZO
+/eeZD7PhzTHrnypE5bKy73VA2UiXKu2Dx/t7+KUi0aGgnx+/cbQru4cHybCAOtm0PUQ7f6dRbaf
2fgVlEMciXyFf+Rg74AQhvL+L2Ph7jDWhpQ+JOVNwFny/iTBpxOCUIWwyEhMh9+NvEb5WcTtHBle
N4JxpsJOSGgX04hMR6yApECKNoQjx9vl/PIlhlcV5r8qByzat/3ohBTTPVJJGDL9/P1wHnCdyGu7
9LtcGky2nmB/ep7qyHtpu3LJtN1qTBdvSmdnrjpQHVndCDCQDhC4PmiyclB1DqbcVnDwyJGWY/k3
88l80ep3du/QENgR478A3NZjbpG4I5XZ4s5AkJN34akELwNHF/TLAw4N4c88uVyzMvg+w2/wgpzz
6f+7cXchByWERwvO4O1fQ+R00/sEWk//qk/rgdp/+ilx6M/ZW8oXjkGPcJGgbcCGHjvfK7IHvN8Q
821yvLstp2EBY1dMZTHu6/hjpw4UUuxirp7JbfppUf1LF0Xtt0jqWRitgdrzFLQbky/yqD6VoKjd
h9r5RPX/wNhsa+43UGIKZsEzVJ0ic++qgEYPeIJwGXl3ip4LVASsLqECZG4Ce3EbpeASh29qGImt
I3j3Xi2nXS+zHf7eZzXvafZ3WF8dTInVqaHu/ZPlXoCMA6S1G4PIf0FStJKwjLxIAZ2TcYdkbzGE
d9OMzVVFFdoG23SlkmoZD1ujgum2V1hdsXR8jjQQroSmwFpFIwstkhR4BI1Btf/Ak6Q422X11uz1
cxcHf4m3KvJNfkB6e+l79B4rxUbBZ4S3XLuHWgFguh60U/9RO5tspSIWBtG0N8zgriIqg0hD6WyM
TeyljEEbpDSGrOrCwMojWkIWVo6RFiqbLnWtctjdQH+mnlL/RP67Z4qXOKdk+7VHu8Y1WBhu+I3L
jF/Sw2z+VuABtGhkMi0ASYwwDCkj2rtmwhTKfIdlC6yD8PZpvDgGAEFq1Tr7fNjCPQtenfLbJGvc
Whmhy/IgDcUFLjSumd6ihLz5HiqdoRa5db6s7K8eWVh8oZZvuka/Zzm8IqbBr3MlgMrFlqv7lT5I
9sVZ/SUTweFSZoLyaaPXm/KC+wOaZUZQn7gq+AwhWUEOqmMELnxDc/NhvIyyKY2PG2Gh1HLpqcGt
Zhd2cTW/BK/4nvNrr43eUFr2W51jyVYXzlSIOKDskQmibcoHBVWvBy3V2Bts57LnIf1tYbumThVf
kCeTcFuF3eWLNwm97InUhGnq7rc+5OrWWBauDlFiokXoOcTlQqHszl7cAuZFTX2eyjFqD8wgAKsy
nHxI0rQd/HsD9yjU79cg+pxRCnDzNqI+RFRuoXkxKgqve8z1IYTiYqYG4l4C0XzjgnKh16jHXjxl
SQKQTqiJVbJRwMLQE0AeUwLJ9ZC/0OhOZm3sDDzhZVuXNJHRZplI1mE454gxkOzStf46+fWXQlx3
+i1G0LReg4Juh5UdELZF9kcBH2N2QyUdlorXKbyYnIUusQLPdbdcUm423hNDI1PDe1RHemJX2OiI
gGLctoiZFjTpER0IbYeuCwwXnGhNTsNnz/4sG37fbA/tznUyQx6JOI3tqwrXn/UNDogv9g8eijZi
ckW26VRWWbr6nFjizziy85Lcaah+AKtp85UsFlLe4JMoHNBCOHupGOeoPqiTWqyN8BGTvwzwiRIy
mzC2GWr/3TPshMYU1XFz3vkeHJ6J11CnsnyKLydKOM9DUUw5jOsuUdVrakxwbgyX6iuxUmixnz55
ONGcpCOqsXwDCwfFWVabNBtV2ZZCxkEmopCL3UpsZvPpeTZTojNqBAIAm79Ne59WMorPmxPNu2VA
VTbTJne/u737t9vgSMu7evrn+Ac9wWxmkoNANda50DDm1c3wCvVubu9DNgiPwrPyUzlvWNXY4wEL
wvN2Hx37enkiMfymD26tlvO5nBoyV9MnKpncvvD+02p2o+0WJ4hiP25Plmyw+dUrHbOSn8CM8IGC
WJaWAUrjTpCqwg29pJODHwilSgzr4XX74OcMW8+fV0JVLNVmSTM83/3eq3CLhCQhvDvZi4wN3YTl
gJmJSm9JObkD7vf1APuo3iIam6urx060U53eBhrgnKVvhCboQqKz+Z23EQ20kyXKgnhGxTni4a4U
RROH1nT0IjUxq+0PMxB8osQ5UtBto1GM1Ae3qzCepY9Dngzowu6PVOw+lem/P4P2mqQc7eEnCxOR
cadP5b/rE8rQkr2HSY8ocTsH6W2OL1DHXiyo+mhjiFhBoJssFN5EzoYdDYi8F2S3z8VKf4wGb23P
jzFnpNn8dbq0uZ8YCGTDZ2yRCMT3U2vFATlK5fdD2BYaS2rI3FyfPN0lDwbZhK65ItXFdLSoWaZc
Pws0vLF1vn39xhpQYk1/FBwJH9bJVNTL7GvdXILJWja/PkvdAeplMoIsiv9X7DhUXlnn6mPMFqvn
BGFylw474BAyVSunnBfr780xsRbC/dvoB4qYep/mFWwA00U9gSTAICIrk75Hm1I/KsAYKg3bpu+M
JqrOLn09uMAyue8w3xlhs6aR0LsQvoRnp3gyqpyZUi9L6jI0QIxdwS6gWReILDBgRjn+g58Pry+v
gvTOvTju0wgjvvDV3ny/bzssjJCq8kPbd+iK9woQSiDP6VdUTMtDiryIntM2YRDc6m+TKnfVq6Qc
5z8kBviPBTikhAn7tn90LBVbo2J9ERqiwvDbmGfd9/BqorzBybehq4tCzR5oa00L6MvQl27nrlIE
Fyq6o0QwMCh4H98hXtObJSexbGbfkYLnM0TPbL77JY6NaSb6USmhNhiirXys4zWJwstSZ7Yqx+pP
bNmGThMZccLsRq8mtpRRl+E2v0TW3drjz7OyEqFhn2NhhI/j6+JVxGRZ0WvEIefmQNMIpMmGun36
cLCnh08yOCMHbSchM/3H1aaXSiU8oZgfFB69dg91Mnc8K98buxzjxU/Bo7SstDuKhr30tyLtAQ0Y
hm/7tUIAq/rMzzfbDBC8YmiwteM37Gwu05TafUanW+PIOApXS7HInBemLbs1A14SwJpQ4LdHg+X9
EDPXMwdOKRT+qkTSL5lmbg1zkNVZ9HbKF+bMvXYR4uHZ4Bwgmioo37TwcnWH1fSGRgBIH1sXOdav
3SCfMY3jXXZXVFq9AZYy2q8v+0za3C9liS+cUhQFkDoh7CoOeRzoSatwB7mE7KSa1Rd3lpdDAay9
0lX/qhHPYCzYGj0BsdBjftFM9eNmo2wZ75GNaEWxxyW3Yfe95LqGWGAMb6zCSeXKHcZHRi307TMc
Izr0H4f4C2Z6sCRbro4e7SAPtqqrvmStpJrBaENsSob9HQtJW9QNITCuz/DjTEZsML7edYwqoX5s
aTofYz/P9h3Up8YwgbDKLvPbL3vhscow9c9mWOuR/KmjCnFmZNf06r7Dz8+AJhKTlqQEHtUp0zeg
9xz5JWsWypLxEAW08lmVuw8yrpjQehMe7pzlyLM16EvsDW+CVBMXjdnxht1yUTSrOgadIkKgOg7L
3Pv80M5j7iy7Y2l2sWOIZcbi4TTI6yBLBt8tz76lTIs4JlkQi+Y0XCuTBEODBgLBCrmxIuR7IZXB
LdzeFFfH9BJHfxM1TdqxOFWpYQtZidou7k2QSqwZNGSz3Qo1irGIYd4QN4cuPgUa5afdMbNRTD2K
pRC9DIgD1ssK38GzY9X2tvo1fuKnrzvUbbn6N3TlJw9aEWSAIw5BIW6E14bWkk0BGRsrKyuAZnp4
qc/JB3dvorp5BzxzAWZkHv3Wrhtqv4+792hZ85NJEhl7QRZOvjK+ZEs4FCYnGj2YVQ1vY+MWvp3C
+b7nl+Xwc76jtsBSdO6Ywdc2Ylv99lmd0/EBu0JHZYqbrFpWpV3v7q8hXYX2JoJl4T22DxYElLPi
MsjWz4EY8ZFOTds0DW5I5gHrikuExQZ2P/T+xCcyIVwraf6EnQPaARqEKHQzJcwR0oCgXN42aTr6
HjpYLn5iuzuEnW/ODBxHhEW4X3JGnGyvUul5eQB2DEGpVSBSFEt74uMG3SQJQcxTuY2aurudobgW
erw5I12gF7CSZrO13tib8PmeGx9bXTo/3CeqICdjTfL3yEfB5mA/nlDiUYLgtUZTCXvRbNzPpmsB
rzfPoIpAVVDiEEEqd4nOw9qi7aYKjoVC8i2Z2E0QxdRpUl7/IFuRp4ZoGR/UEQoWGU8s3Vwa9ffT
mSdtBumpjcJfwBgxETCINglO23Jj3lNYw6vYdfjcHjRWMjGVA0ICuYBbckP/UllyHsvtcJtQvnFb
KGqGNObuLq1FNx4rdn+rm2hBmAA/Y2Y4vQO3gEJRyI0fo608ZnEwZOT3psWkxcwE08DK0CyxSxp+
UV2xRw+TJe1L+rZT7NQtnRy8csYQENPRatEcELMGyTIJ8tTF89Bd3dhK09IBljHLdw02V/E+GP5z
+p7cQjR06KQ/u3dhFdMSoTC5LIKkhE6NleyIbncqaqHPIZ72jD5cJPgVJQU5igmA+29LPVokSVDS
KUqGOFJbKBi/CFSQ0W1qJ1/WvT5iIiQVYdlhu6z+6rPNF9R//ul/PXPHHoHrz6H5TCT2/UcbFIk4
ZKgkS9GLbIZ92vI+HSvF4Vmt3n68/Zj9KFk/nqtexDEbJN8J7ZQHi2hsMz6glS8wO3RVnR24xl49
7hp+7lAkmaPdxFUucbHXA9ZFnB6/FbmNDwcejkaA2pZ2bnEAmlCxnPMlfIzRRDiDgdMmUCZo6tUc
sUvGOvrAvui7JZeIZhKlRLv2spVJtF08xHTia78mVLQmiNeNynIkrNddAyYT0YMTkhK+Xs74UFa4
lG+5a7IM7tjXXXrozh7L6/b7tTlVTxqJezQA40Ddcee7uLeFcahOqJLUUddto9gHTkRUjR40zdjQ
HXQ5hREo3PzI8UB+BAwrdTHN45jD4Nc2+tl3jKVEQy+8f26fE5YOTLJpNFduICngjNl3ZRCqCD96
lESG6hRyBpPoa2fie0JPyMbgVr+ZW1Gs0wtqbVO/SJasnhn10uqP+yKBecw6h+HqxeK1Yp/pIEdB
hdPWSN8FR4Rfe43G5ZFbqWUuVJodK0yf4v1C1/h2K5EBO/nXFfTPtJv6TxhRnq6tLoBRFGccsvE8
cnCRfauNe23G3VkSu1dtqHZGl6lQNYjJfver2/yD7Ue17TVvvKG88PHN357f3D30kzFpd8toY4TY
YLguDaTQ1Ac37SV5NwOUvgV5QjgGkHGy6YZ5zp44HsZ4ZYgliSf1BE+3aNBgZEFUonrx+s3c1iCT
2LUNDH2wrsg+QPU97EGxN3EwckeJ522QEAB16BDeVMjq2KjdO6P0GQz46hrxMZ6NxuEQi4qAzCsk
8NrYhEKJOgPtUXsOiQnhdxx+TohA7jv2OUitelP4DJiZILzqdkl8BUWtA0IKgh1TcB9fuxhetwjk
qcyIxB27/xN3YsOmkC+ilQ1i0OuoI6Yg/wiC/cGNL5MPGx7A03NaC5SBhsk8etGN6y0AuT+6Yamz
6qN+AljteQu17szsTHiMnLmc2Jvj3xSrTnrcUFTcV9jU+gg/eRvxrqTv6OmzB4U8n0r2VwJnPh7a
j9NlcWZ2xYewxEdBriOI0ai3QDj54AQBBmUJobK2g3/SVnymeIhDt2kdGNKB7QNmx3DQcbjizICZ
zvzFwcm1E7ZwKHPZqP0Y+w+RgpY+KQhimWKVejDzfq0MRaetOYWX9vUgZW3IrmutLedfaJqID6+W
LP6t+FypFrXN6Igxjf808JyA/yssTV8i5ygXzdU5m3EWZwk0stfduQRsjxUsi9FB0KOm044HLXO6
ece7SlmbxQKde1VhbRlBGUFt9GrCT2+IugYxVKePTYxijo0BEJfSkjUUGVzOa8V0oLN20OnVbbqA
MBNkfH1ZkhTKNIPahQ6PNYTfrqcwCt0FwdLVQHPev/eDBqj25qaF117kbj17FuLHq4aRatcVS43Y
cKKno7Ife57jOfk7gBmteG8qQwWLAeWVyr6zRdbddpBt2q9+5Tzh3BdbvJs0fE6UaQon72f68Jm4
GJMvZD4hptAXtxdAZlMFwn1bK/jKar89NWxWxXk/UsedKlRMD5Z19pgwYUXDsj81aJ4nRy2yvjY6
GCxdOXdrhBEsj9RRjc2EKq8HVmaK2r4IHr+8YY+9gel0WG54AIgdar1uqtPsvzrXDXLY/te62tu2
VxzZMDMR6ZRVAhC0SOj+FA8YDHYUAkw28ixL2c2hknQpsPHdoPK6jeU+J9Xg46uUjyb1KJ41SLWY
13WPK0omLc0uUetOP3b/vZANELd+1xyYIo52OxqLag+7F7JK1BcAjY667KY/J3Aj1dNtrIvXWDNK
hJqlEHuxJi7YrUe1r7jvgFwaLBRi3bUS/N5hOcrDxasOFLbh6xpwuZ/uHs+wR3wNq3LmDpKGaec5
Z7AjU3ZspktYMONoDSkG2RSuMrhtn8GZbtnSIUmhCsnhIS79uSCh1k39iiddEw8Jb6LPzAfy43T3
K6T4rFWn1y76P+dGhX50ZWuW+KbESTjgVm4z9NDrK6sGpLM2Ibw/n5+XnfzeoPr559S/jeBB8Hjv
fvyDFQLzKwHvNosxJA7Q4zpor/3n8qofsyl3BXRMh9R/gyRCPTG4bB5Fny0ej9dxVdDwggEt1tdk
wqbg4mFtILVhjf2VmSzzblUf0aimTaL5GWUjsgXNwey07YJDsqmsQ/ObPdCfrDNEqeQM7mDuEFtE
LkIv7DnsdjLtJ3zjveRNcVl3PPwX3S17lFm6Y6mMQGBhbM9ievWoUREXDDQBKElKk757BnKcT5Ch
5WFI1UwT1QVmIDx3u4rYHIS5acjM2rl7xiOMRQvRQwVovw8c0gZ1ike9dZHl4at2nwsqfpRVo/HV
w0LbWAu4F9jR8dnQUgmRBR9QLPAjQAGQsZM0lWN1i9kbMDHZn18k4dy/OfN0VZM12vZjwz7Ty9Z4
OrjG7z+U+RA8WBmHcoBTJ1mwKb1655vPnb89z0jk7uEf8jGvY1+2M4iS1RL2W5dCYcBih840HrYL
+j3fY3Hv0hCk3EApDKOBYuP7vXrcAuiLCs3wymKTojFLufuJJ+SdEcpnPxPbIWOIrhicyXEMDyHx
GUqsraghNlyXsdvp9yCT47lBMfPuw2BXl2xabnj9+ziKKC7dsFuOeLxH01fwF8eEDS87oxvrH0IE
vCJs0wymAJX6d7HSxT+Ui3fI2zA3oQRrHIRJzntaLFpog533gOSQ/vcXOkx4j39fjvN24YwCF9Mf
g7yZNsyJEw4bTmm9T/af1LQQZj1IL6QgL1yqCzxQrxwzCDGbP0fmBo2R6prcP/TG+/78d2lXvZ75
ikumc93p2YZt8tl0gNzbCIC5Nf37c7VhtP59hw6O/RmwoIWsfx3l6xY3DLvlJn6C3kirHZjyAwDU
Y2T4B4mhEWUBV3VPyJtsj6jrIc4he24oH9cV5Si39mriQwu3JOHvM6RcF1wGl0EHfUwx4/pyRFB1
obHjsqLjo+FD8eTzl47kvz/Slfz3UQ+Bro7//YT8VORf8cL58k+FbqLi1U42Loe18xhn4xrUnRnW
juSHkpjJZ1h2lvzt4SrgH4bFQt95OcoEwsWoYovHnpTHbFYi+fproeZBwf/I40vvvNpf+jwh6Z2r
bK56n2XbBXzsara+Yp9H/02zKQbRVYQC7YEG5/ONjzuSA8pcVMCtU8s9KQciMWy6uA7+O5tbNrcL
Cnx06N7WbmKGlBUsxWGjip6Bw+BVHMPXkH0Ie5kShJEdp7OKE8KqC2LRN6wDHJNklLzv/hUyfIjs
lUIvTb1sfsudh6RZqH318O36JHJSJrdZgnCea+726EgZA2vcpPYHxRubAzR+2rrd1w+dQeJQlLbh
/Fise/jzglZ69ymPI1tHQWpzZ+X3muBjM1UiY0LwtoCGCVDC2IpMUor5lKq8fwJIUVwSt82NNF/d
9nVjNR7Uba9w1tNTCQwFaaLd42N6gmfDscJRZ0uDluRFzmgUklVqyx/aQYNq1CVtMHGNAc1cGro6
Xz90vbd1YBXkXmaUwH5o6f7ki2yWAr0vF4SBSEqzN0ncw3ICpMkrZldrwr8msX2YlKiLRBYnPfHn
XMahNKcjX776dfA/OhpPLhmKGFU5x9TaLAQQf6fta51Op9/1r1xNJFDbEA7sE9Al+8Jh5nrmcD94
R/KNhEvwdLem1DD40C3eupyHmpMvP0bPhaEg54c8aOuguQcWBxZ1GD4KoPf/Pih/g0WXoSxDu3Ix
kzv/VBwliX75kGiAv6GOwJifo3M9YG+J/RBMliOjnbg7F2Y+Y/3fNSDXgYTgfZzvb+nJJft0qWWR
EY5YcIMPmIA/4cADTLMBgdtsmOx7YP6ptiK/4sL7d71+AqRve+b8eT7FLjtPpy+uj/t0JIKuEmpv
OZR/vYLH+INgg2BjFBEih4lG5qg7MflsjlREGerk86vttF26QdbQ6bPmb8+onmObxiCsEvSzYu5/
Ba1fEUu07fdKxHhyLGQK+Dc3UE9W6wHoQspFhFtGzAKmny7lUG0ae5BZo8PbPsAxsS6DrjeZHA5k
+JxizizNUI7zUu0vl297EtD8+Tutd2uNWd4ZskXmzOHTY81osp3MmWwxl1l7brNwZ3UqWv8+RPbZ
cXSkrC0/QqR6HzeOEfbOLd8IS5d71LJ2XytZ9spHB6Wk5t0RiTYOKzhPIay95qdqGTzhc/ZaGIPX
JP4V8YTqpM7NkyEFmQZuwf0AIiFgD8AkbQba9t9kzecRQHorkIHFcpSPAxOgT3WQjLaAVlETdpA/
9fqiHWr7WNURquizwjVnbBMIY0XVwhyJxsiNp7UjH2D6mJHhh9LOl/n6OnjMCSHpIh2EOL+PfyK3
68Q48BsifW7D7oL061WHeInLHrEOletStZMVT802LEcrjObfNibxtFg95hQ7eovLnn7FrDjjnhvy
Je6z8N2ZYNvwnu3bJt8U4YoCmz6+gI0eUE/Rxn2CsgcdImLs8goe2FnBDyWP2JfZnLb3d/Eq+k3u
k9idk2rQcw3kn6YN/BKpApoekPfAWO6s2tBBUDcV2k7Furj/xSkqyP8O0mtoMWsa7lRA5m34L1Zz
vCL+CR49wgoIgOQXnMy/TZ4/bQQpNjFSDyoS90HHpBRCM9uBvjKu+9e7p72c/B6yDSL/YkN14crE
t3ovG2DupRUzGI9gqpLtS7eUlblJ5+M2522pUz+AQ+pSM7gic6+cuOW2VRuQOS494uZpLtEMufA2
PP6hGPaT8gxFGvoIjBeGESW56b+wmxNsJmMcU1WZa0t1HhcrNQcq5pi/XV/+5cE4YZli61zxzuHR
f3ITKlkX2cmAF0Yg8MPqzhUBVFUswI8tEDVTfdhekIpD0lFvdM0sft422VAe72fKDuT6EFiU2E8Y
voCZwDbWw1bbnpd4q0AnAKwBcszil/pOyNavDX2WXfDog1q+5A6jO2x7q8tRQdbBGrHNWqQTKHPO
UWW13BiqEK8QaMUT2wL3U3UdsQubYGcDyi/KECoI9EtWyN/UDTpBcM7EoKB12bcOnOWnD6PF6c47
R5Pz9Jtt3ptsoy3ev/EaDB7j7Ng5podmGy0/65gUq/qwTGbGOp+8Fp0f/YTNEOkQsqPO/rZJUDb2
32OEVDRxxq8lOip0Yx2bI+zJgiRfMrS5n1z7xPFcbbnBPMZM0Od70EWMMVGCB2qvJfG16N+ypx2j
2rCIMd8Q8YK0LNvjSGTh3dbYpIwSar+gakhGNE/U2Fsv12AEUO1lflMOX7rail1x7cSTx66DVi+d
co2u1A6NsZGWgbgmGIbWJqlgPQ9Z1HWXnDjCBStxLM674jdiEYB+BJTVZd/5+E8UPuzNYzvBVt8C
JgnL047eTmP4n7b/rlEVOQmnMLdhsbRW8RtpYr/T4ooZRLhyBL/OiLJuEd1xyJF2ihRH89q/7R7I
NegMgAzwVWGp8aqeH/V+ehgjUt9oTZ/qMN23HigUMB96NamMrDYpIiDTPjcb4jOW9EdhsJ24fKnC
Y2KNWbCDyqtaztUYXFLJIfh9UGO5Pk4VGRgJqPaeTEP3bcGVmlhkmNn5IJeOasA06kB3DTrkrCXD
j3vFNEZDwm2djJ8XNTFCKVRrCRAbNScUEkTRsw6hpDG1uGbG7JbMX4BtATK/x/kxnyJs26AxJHSY
jaAiDSsEySA2oJg6mJr5BeWXgnWDtXb53SSp391Uvkoy3ZVWpjGDMeZCmi56djH/LCvSJJKgtcmP
LElY30uwRIn8OyKt7E7/3I2CDoIIlmKUCSpkmsWOfzU/tFZZ52iowbR9MTcGvcMbpC7G4iHwc5Au
VPbYCNUBiNvOIc+pei8MyXI0iOSE9DUCqYVzFQ9WTd+spO5vdwbA8SAXwWuvUZvR953GwEopwWOZ
ZWWBQoNuLOa9MyUKVPcsI1vLHGmb9VjlrB6Yk0lpxlu5b4U9SsaQRdl7dB261HTygbSag/ahWhgM
cXoYFHPcKxHIm+sS2/SQojUlU/WULXpPFHgQsOCj07GLZ98TG3mm1DcoQxQGPBKoFP6bJYfO6LOB
mkJwMDZuDjtQbCgatj6iavpgcdQZQYqFQgrj5HJOIslc+RDWS8mJAhHbfMQZXXQiLrMIqd1EPjCx
VvxeO7azlTHF7/jBjX33v8d3bJdYAmJKvEQ9t2d4/dF14TFmG8Ry7RdNMPbc9q5WpJNUxN6XLtyO
vhM+aHDHNVD0X+R0XPkaUZdjHaCeuAVwRJzbYJut7uY6eC0a+Dx042p8vtR4LYjpb+4CDCOqd7GL
lp/YOB5h14CPpFcI3I1lGyeEr6UspzVmcqCu7NFpTz3dO/vIkKx3oNgZ2JPCUSMkk1st32d4xLpj
Y0B00fw9r8aAqHbvE+O/XmMs3V/nLMQmD7YbgJBHyrw9UcLbCjLU9BqqBh5E+zNkAmY+JDykIQ5t
1ZADyLWIZbaRybMZo3t7bXMc4ccLW/YtISEvMisYFEgQ6CgNSQZ5OCz23vuupwHm5sAiJf15hDdP
4zJ9b4ttl2aP8BMJYvxMkd095kQHIu+c6Kgv3ChEfEdqypd1XfsHYqaNgW5B+xmHQWvCPDXlXsFE
eUvtxC3mBE2x9lonIVmBp6tLV5+l2cvujLQdcDGcyk8sHa/pp714p2FcjRGJBm3KnP5DrTy3dF3u
NytwUCttE22g18ljex183ZH1GmdEO2DAoUYnrkCLf2TL25wSz9urNkDFgPU4rB+mFO795OqxujmD
PefO5hU6OOH5i/N//uEHqcY2g5xN67h3MtdUqVP8ezBH7a9h086bEVQWGDCz+uXsNa5Xrx99Tef7
yYZj3WHZeCxoV3CVsJrvWNnxsslnVLLLU8uJDiY1w5/i5uGBLRbGip7edZmuIkrIFjM+HKWw3tBT
YByDLOO8nUqpY+J8hHge0VKnZ/+j/jz5Jm4FNkncpXPBI1MyQRrXrX39hVDBqrfxqRp2w/u+wFnP
bI9ykubKH2e4091R7SpPKnIJ4KWmw7HqZTQTOiZSGNBwgMpQp+RftsHwsYOUFX9bgjON2uUN0c9m
XjBO3RM3Fbo8IERpVlPKbjVuQXg3ZU8Gw10kRF/+bTgIWmvK4Zvml9ovTaukY7m0bJjEaGk3Rp/n
En0PC0Wqv2T1dIgOcinhd7MBUiaoIdhqmwOSue9f1pIUapgWUd+xF0wtDVrXfSdtEqk3AemEMWYt
DAQIiC8etrGP2AAy/nhNknFFtwtTsrwMfWHs1F0LQiyH/szfzdRwjZ8eQk8QLNZv5PVc3OgTGg3z
9jZeE1JSz/Gzd61so9I7zCw0M4S6j7lZXrZchu5QcS/bHlPnlTU6BS3SZK8HoQFysTGkoPUh9aD9
THuRxgOmZ7ajKmxEaYVQEK4w9p/KWXuYjnsa8TqEIlnEg47jA+uGii0yS2EKbod0rdP0WH45uRh4
fyDM/CDXIPSPtp7ECFjvQ7XOqfcCqcpZ1+8QatG3K0/6Gp8ny82Z+mMOsDOfMiY53MPU6rEiCyWs
QqRAps8qOYNeIIXGBeykbsGOfLY6sb+FvPAPFjtwQTRF1D4SPxFbjpgCmQjRHNw30c/nGWg+itqI
CDu7JsiaWRelO7xSbMhMEJpfnXcse3aoF5Fur2l50ZcH6o1XO7t6DGkKXwzgYZcUS1K0SXSwMMQh
NTt0j0S3TJRF5v5P1Hl1qQotW/gPXccwIMorWVAUDKgvDm0VjCgm5Nefr/Dsezat3dtIWKtW1axZ
s5BLBhyckeWHhEwPoeJh0QuomZKCInc81BjMBvMoRYMMavVaG373CkNxhjRJfZYCNVyW781pp3Ly
o06E20H3PWll+bFojHOGve1/4fuhDRqzDNx3+YZIhUVY1zb5okWnsNSGV05C6OHcvU5cIOXM52YR
ATMchgVokJst79NTSAc9t3XRkx2udI7rgXoULXtxPGwp76DMY4CY7Dg6hUf49wePbyno6XoKWzFO
BwFSawMFuRbRFWGerMlCOzQmi78uXOTvmBQHElwbCD4kGqB4pm2TNDhMA3RkYHokjN7oviFF990w
wn565Rh4Fj9t3iwNeOghmFc6ohoBenxJbI8qGO58UqPG32jeDPyqkswo7+EkcyrpunRf81pqFgCy
4JhBBC/tOxZoRaxgJG5O+2+HvkcTCukID5sgeebTVuFtSOFFJ++xDBP1AoBQHkcM9SHli94kfSKo
w2osVtZhc+1YtKmm6TxEugJCnFd/uEC1fIWtbDsw6aCRAw05f9dZyyH8OfWZzjUw7dzK/l4LtAm7
k9yTXA5NkhNIGV3zMmqsi9LCFyqcgvrE2v60fT/s1fwcUNabOIeVflwfpdNUrw1eyeqYmt9J9jCv
gBx75uLZ747L4IP2FtqVw0/HvacmTER0RMkoIGVGnhYnSc1MKpXrG1wj8r2A7aTFmR3PxZt+7jgD
K/tGOzKjc4YFjTCRnm6P2y8+9YIV8qTazdmG8oKI/6wU/eR/ZlSyMLw7L10N8W5JbSB0dopKPJw9
FSs1fETa8VE1BWFl9/IxhUjgtKUlNgbmtMliCA20jMA1wT3iXdpYCVSY+eJuHbFbkzaShiR1BsVO
cdFKmF0mTfPVpzHBi4AYe0nKldxkvYmQnnsQ8WtDAaEZIb6XIfZFJwQaNBhN8ieEHwjhd4SZ06aA
mJQw9SHE8pNylGzwxA77Fzg+HHPqxyb56JqY+Ea0jwoIRwe1TTFeOaeZRovv1ijbaFtR15PG68cB
I4JDBHrnvu5ACnrt8VoyytCDxD+5HeI3X5k+R5/BF4fExGf7DtQdrlNI4+0+DUzGGVxiUibYKM5J
fJ5q2xdCYIsElhysFwg1VKYcKM7g7HBC7zGIu626qa+Fb0+bNpaFVxsgqUxmhKEOPrnE7MN+H9bx
ohbvEDKxe8LHSF1a2ZrY8h6j3W32H6On6O5mY/z/4Nu/zt7QB14CJ0CkfK6VeX3OSqfINGae/sFa
hOqJxLSkVhFm5qyP1cVnDoGB5RSIIh+wEqI2372ZMB+RA8a4f2jlB8tXCHXX3QsNt7/WjoHIyIdY
S86Zx8k7TknaIPWeU21EzHuJVIdMPLAds/cGNymlU66BEfjukZVAvvAyo4qcyJ4D3pdzZZCQQPLe
EiG+Zxk0fvNTFzET0CESbAxqXDyEOp0vGDF5DbNAiMsgvY9TX3Pf88eewYC6XpOWmU0d+4ViTp+A
YEJn+xMtWvqtCb7KZU3fmXE5VJZqCEK1QQeqMb+x7DZIXhtz5g+uDv1hy/Fq+tHdvR/6VK3Mc/Oi
+56X6i899LezDKwZvFkg4cmwpvP3hFNmHqyWP0n0CLdSn6AKBlZ3NybQGS2bV0x4Ma20AJPagN0b
6L4WKN6k0KPMiHibbBeHt096id6TB4kA4Pr1wEYE3Y8iJ9pFu9SMot3u4ETOaIRJcpy7qUdRNBpF
zp+z2PGiMgCCd2oGFiuKeuzN5KBHNSviY2UfJhP2d7OR3sINPSp0AHRQwOFSjnMzXG6Gk+WSBmr6
cinKWqRg9PlccebLwVwQxCYYIk+AL1gDybuU9pJn+MTlQNOlZlNARohO5hdomVegNAHqpMl7GPQH
8iCevA7MFvLpkEcFlLrrw4c+bJm3Id+Eapc+982ZD4koIP12np4N4jN/jCgkpO/tC33/k+6f2C2B
sectffYx/I8RJma4nyEdSy3OrbecD1QHTt/8Y7R1LlhH9wcXedacD+ZvU1JFnbGK2AGvwWTlJuv4
sGFT7mgRHcgVld2UI8xJeSFDzLHz21EHrAnsI/FcyFm56PMZ9BJeKhkxOS6QI+4Lc1k3loOPJccu
GQf5nXFresvlRqEAS/sdNdcG6AB8mgsuQ2mzkQcYDkd7stngBjIqhMtR+gwUtRdxaXv8MDp4jOd4
Y+RI2oFsFO+aDLnrFfqfPPB2M6fwezJiBD6TE/uwZpyJeUc/9jjwFns/IybW5y+D8xhuO2aIrOGA
qt6YZh86h8aZ9mf+AdIkxO/q8CgVNOac/pmf2/MwdJm0N2OccnGO+rRlTDNzHSCAHWyPeq5Pg+Cm
e8GUJdycknxyeeH+auxT6wvV0E11/j/2/W340akskU/z9iSWQ5+ULx9IHUuLkusPtapbFTj6ZqqW
D9rLbjUdCvU4ghc7Evq8xZ35PmKdvcY47ZHFLv5WyyaiFg8X3MANTZiAJmU9Z2PPd7lhSLreQFQ5
ItCykMCq0H9SAn1os3B3TViX8cNcxAs635qwji2VV6TRVQ9AjNgcyRYsYuthfuz+6G+E/IfjHAxn
FO8kN7QbaaRhCbiMt8GTDjkl6CzmoUqKOc5TZ3Lyo8K0H/EvSgYq/BfK/k3e+BdphhPHfQoE+jCp
9XhBzzGdBxY4Unqfx9mDGXu2YBda3pFTTIfL5XHdf1t9SEmWPM6rFv3CsOJY51DkCBdd3nfTA2+N
jp2xCKiIM6tsB4R/PmJKIyNzmvpex3lMuqxLpwlZEotX8knBgg+O411sTReLft+yuNA3vU8ipZ/r
AWZmp/C9tEw0sl7cYC8XheEoPAsC4fT7C2ulWwG/ONwgYJ92u34ASCBfumaUED5/kYchdUF3rdSq
6+GelKIMDiSJ8F4sGS+aud8fTLgie54M4ZfpoOT2fjzGC2EVD/2QYoBpiu/80bfbbcirbUAe/0gW
mwJIxgxjPTShmRhw+A3X24YXUrQ2k1h+Lwtb5sd89jJ8eWQGgBpk1tEItyH7wCDfu+P90drT44ux
mwyDfmCk6A2JKpLv76eM7P3Y24/37j40ZShfjfEYCjCkAzekcfnl6IL9WBqGi5tYCqp7bP9lfY0B
9lDMzmTDfYcXzAfYYLG2yyXWg1wmTXpsjPdjgAeBgcBObLhhMDDULP46n8BxPE1mNbrLzBDZyBfL
o9UTHwPr53eNGQf3NWYzki93i6M8Gsw+CBUfvAPJDefMZeIf4iTYfNsVx9+BaLFl1cPQQjSUlCEf
wYl6kXjsyBcv2V0eMjksyXK/+5JoFXMnyUgxoktibzKL1Srwz0ZylPAEsKSd6p6okx3pGtsZ3CMT
rWjqfrp8ddfw0yV4iOcxGIgy2U85+5xoMARzfXbXDFoCYmMdrCFLLPqpq9ggN3WTGMXveCUyJQW0
7zHAjy5Xh/cSz+hQnEI/nSaAoZnOd750+Mnh2BuH25lPnlS27YyKbHhe2wdXlGdDlqFwu4W0F2xD
QBAVdmPrSe/4kFPLD6sNF+AtOdn1ylNkpVw5mHwSbctLJMscoBOY15JylWpJOLg1fVDj3PACYQjQ
yFjnmm6gtLBwLJ+96uJCSJflk1Qnl1JOp9ww4XwnZtJnneTCymWWBbGl+6x2S1l45oU9gPEjj8uz
S0jULEuJ+52RQQUyA4SUpDfJ8NJk6WHhmfRYTaJRVLkgDd2eaGQGZYeExJCwsw12Ra7312AVhVfO
tBkuCQvk0GesE7IsDJZ8lYzuWQieq6+Z5GMcKapsfR5xYAgb23CmWq3eDNKr7W859ZxSC7OMPTZq
E6nQ3O4/OrM8tbhYdE5G2ms6nTb1IIGh0LL4yDvFe2Szx8AK76lHvAA+3WEceIe2hd976tE5lnsM
IDZq9EdSf7FoGKXRx5D2gyAQm4Tgm4nt86y2t8AmFlawDrBKwRqAT2zTODTW62CMNgNzgx2hsBRG
FmZou0Wbb9RG96OD1rZqbWc1m5mlQpdjvWIV7VpHBzRDH089Dpqh6nmMPhl3430NzTXdHa/5FgkJ
dYOaKysPIQZiB9HR8d7YE4IQTN/RA2DbMC9dZIiqR07IrQEEcwbGxnQRB6jhwdbglWJJ7zTMas0o
ooWWv56uObQFhGXWsxwpOaj9aLisYX1mQ3mmsFhNwEHI35p0AIS6QZ9fGvSwNKjDmEIwLQQmMmka
Qr77NutmlIdd2bcn5R0Q35GzlRMB7q1vmbsQ1r/0d4PMtcxhJdDdh+3aYzLQ7YmBKFQc4FwS+zfI
BvQjdhDMJI9fmPTFREBB1DIe1sOitSWEBdSc7czKMACh2ADZOOHQ9eCjEoEgqMMf6NPLPmjVk3R2
4feRUw4QSiJatiSA2oAsCt0mKj9BXrGyErtmih2RTUicVJlxY0kQ9wilVh01RJlfJSyhH2GEvexL
CvDns6lwj8QRFmIGlAtPzLfoQoAu8Z1U6NtivOST5V4+mVCNDx68zcG8craYI3M53h91g15dnCop
dZf5VDeSSNl3/NoG1VLrCYAL+oNr9+Ma4cQX+g7Yxr04O0g2blTD8+OxzChcXjlUmUM9OnMNmjRL
I2qIhHxywJUf1g1swc+Bm8/lPGMRFEJhMSNiucgh9ClIcZiTlSVTHHmUtD8rRA+czYZ2Mu5mVkqF
Ea/l8MLZLJwx67EtGCdZwFitsERMgJDVYINeL8vUkGwBZ0I2rS/32FEcMtp8ytChmmzb6fm4dKF4
ZCsY7Ofp3mWue+OxO3alqXDhfDbNSAn2TBsxKDgg8SJYYw3WHtPYWXveUfcovArWi6wnrs86XixW
+qJE32DwIcP4yMwjuBuUjdr4sc0JJmsBNU2UJZr4PLqItcl2c6CukhhLKGWWdeagNd1GkVjUsOkx
ZHj8sMrpo52sHrdDUE5PJo8FNXil41tF0KH1BpOI8gO8rGAqASPu7XRdGne4JuKDMfNuOJNPthzf
cQV/w36YbyO3UI8D4+tT9lQxQYReJKyQGuQp+MQmgaTESBPaAOnDZZuTKnHLBrILEWN0cx2czJIL
TfmsHo26+joYSbwHhVLeVsUUk3gRR6lJdAAHEKjw5IAs+dQtmAWhgnyZ3PO3juQoX0xHQ+HJiCHl
8BX97wFbAvanfkB972kVxgtGC0UHphYeJrcZbLAnWZOPjTWZf+wnOSqAuHF3/DvUnANuCaUARoNJ
ShT3uAxAV+znzVCeuMmyUW5acdhO0L8PDh0gFsk0mdYs+mkJb3Flnqb0yrRk32rVyYESk3J+ugsy
FjLwq90nRjrrfzdLTiu1Tg+TnrV4p2SY+/D3ddKeV1hb5h/xcxz/8dKn3rZGSu8Pj5UfzCQsIaFW
orFanYmU+xQihUw0uH8D+r7ACLuTfqoYf8yxD34Znplz8WS+yQ3KFz+p8XJI2YEBQ0zlPjXmBIY4
bSQ8CQLZoA3IEszkaVZEr1/8LF7ScgioYA9uJjNMtsq9AkMmNu/YRY+VWb5FaGTyjeI78IWyUgun
54F0GX4E/kQTZwP3oesslwwHsSYU6bGrNgUY1buhpxmfKb06gSWuFSFJKHFCinsIguH8jgd2sA1F
weZIOArgMR6X4xG2nlA7xeNbdnBJxBxsOHZaQRmrUGJeOULZKkf1jc9Y4trSJxm39uC+oradDldm
jEhMrC6eXmupjHME7I1WeJ+rw+8w3TScei9PpG6itu5O1AkvNU59MLMQTUDY80GB8y0/AhDwW8KG
lHnN5AO7qrb9eDodT/f7cB+Si2bFhAfjCh9SlvSDeRtIfCirGn/z6G8bX2Stpukkj8s9/yGMJdFq
yHpNCasrmARLbRXFsJizDpMf5HnxpCUgBmOrfsujXR9syZbludkXliUMTPM0lG+Cm1mt+FNX3iPv
BMEyPr1XT7xZio/a6GCSka+FqIXCuZSZ9mSmNcKc+7aDsCVDmrwd0Zc4OR8qMsQQocRBqoiMELw2
qtScn3E6UzpIT1leF7OWpMz+3RmbVFh1+2N2WfdrIY40AaFIrKb6mvAxvqK0SCG387FbXtu7UzR6
nyjQ4eSYhSwncUNuTJ/GtLPr+hwh7jeUalZaskjY0j0arnIyopaBC2fCNqgYcfKtwhy9zYRIms+E
R1c9hjMmLDouboleZR3JQhELffJNkLax1WklGErnGy5I23hHR//ov0Y0gMGbkg0I2ajbhKFEmjJv
sRKJFe0wZ3KmYrzcKIq71WzXaRSjH2PNuPorVwJ01VTN7kTDylw3/K+HITIwEUJkLXTbFq7mfV0p
5aGdR/6O+QWX1NCYTg9acAqhHU+Zv2Xi5GOaHlTzoWHGqt4fjXYj7DKzksmasLxDLxVbL9YPQ8Xu
QXMkdi8p2aGuCEPENfoBgD8qt9gkoQoKzVsI3yDlzBVZQwojnR0qv5fcFusNyq9/lOuLlcbFG74Y
FC9KW4rqe4AffmCE2DkhkF8MzlHGhG+4YthadfZN4CdhvgqO+WB5QfrFBoyyEutnDcX0CrtXVgsh
ynIYleXsVKb8bpIEMQoPEpesJE+Lsy8bLAldQOxPX5ZK3E0OVvZWDliOo9m7MhwUTe9CtXHajDkE
OGYUvcxYLltOupYHGt4JvdQGYEXHQcbd1rhHMdN+z1Z/d7o8GNSptb1HX4qRxIv9cX6F94tB9k/e
ybthzoi9ZhJsydZAY5NCfqQ0X1w/DBgXSEyyQJpvCKf0MoEUCvkCAjdNGWYrun9MhA9PFgofjk7f
xMYSEUPVxc8tzHQkNl2+UjYxy5XHiOeIkIuBP8VvMY94SHjHObQy8SyBxl25F19QboIrijP9NShy
hdApKKN8jryC9CsDb6PpguK9iFjFmxMnT7BHiTarDydszIE2PuyccIXvtNh9Gb+oi4kpQQl2EgKg
RMWCA8hGR/vqA4U4jIef0GXt5zIjE4rvZ+Lzi3srKAEuDFt79HtLh8P6nQrgEyA6gV8FSkx7rEFC
Lxaasuy/eMviGb90sclbnM5jD2cz3NItJQCV4FLzRkI8tnOPwkEc87dd/FEo3BMEQ/xlOVQcT5Bn
ORcyCblm1Y+sxgfGrdD2D/DHBSqV0UrlDe6E8NH53/B/4/c0kDH8234zQtjdMsdkllCA5UKi6bWC
AlSVi1Gw4IG9TGTprRbz4WYywUUTkjtMZe5xDXbFhglDWQB5W1ZcmU5JNZ36fc0h+ApigEMnqnEI
guBwIHPVkQvb5f5DqcC8QYz989nladmG+Njy4g8wkoBJci7/ievJxZYzsazsyt0YToaC4RP9h2Bh
ISjvBSd9iTMoSQF+sEMliPFwI2duKSdQ8AkZNV8qNopq4ElYA+TjdbkXKAiE5nfJf5f9bMiIkbWT
AQQ5rEmNAYkbhtLZ2UuVlowqCZ/PFmun/RtsAgBfHWqreSktpHjFkWclQh5LPPvVa73DUAYVSDBg
AUDMNlw3DLxphqlsZzSQKLaS8C8cj1mVxy7j58kcacto5T1baFSEkyWB52/ANfe/yfWF/lpw7WBB
iFuMjheXR3yoh35yJRuzSywYH24Dk/cr5Wjxd8rAEm9NTq9cEgkoZWR/oTlLmvwXO6IoWUVS4Fpe
WV26JJBXyzfTmpuz+puPEMx4pzh6jB1+NDEZqF/K5UQLDqPRND4z2U+xPgBqJlREXiV8+O9M9kPW
FiGCEwqy7f5UXFWWKNloKsRyIhuNdbhXWd3a0dN9Vh6+2Gssupd4x7HYcZJWfBT5IM5Gw+SENBih
Em9IPkscPSnTIAczEsBKMU7UxNyj3zixs0D+QKYtEI1c1RAqO31v+cTaBpL7sO0/pgxuaP1UfNMq
Y9wdEdCCOg1IJSRS6kp00NMi3N9efXRzoRNsTk7HUno3X6P3L80ZXbpS2GUwubnUAVuwh1xSXr3m
CKF9YfouEgaBl0w1S4uauE7s9ZuzQphQRVHkPwx8/AOxQ81qD5ADEC/JdFb9C8WlCbWoyYDuuaba
U3r3auH/2DXjT77oYCxK52HfCFrONDp06OfG6iQxBAWhFl/uXPpv78tCJKVWKF4Rx/1d3QCRD339
GSk8KHETJef2E+nDhHhHs94e39prOFdfnLVD724eegXy1cd7gN7RNPnoXffdNb/6fQGiY4mPirIU
cemBehzUnME9PmgNIS/07pG+cIDLUCerscmkEyeyrk8tXDHEO1Y6+JJ4QdDQQHYozJHY7Y9BIkZO
oX5eNKfjiyNYAupTDgzU/1/BfyMJ54OsxwnNEMl/SGz3Mh+mPHeOCc1G4ikpHK+s7icDiKJk7Ej4
KP6MbBI0iaNwNCW4EKHIk/XPfTjaEjrl46vJMGHQnDDTYqwJQQhMLghMihfV9vOX/gToXzaCtEsg
T7scAyrGGgElR6o3XqbUIUkNhxTKiQcsvgRssuC8RulEXkJf0crdlafEMXqZdTxO8RkgUzVoPufB
Kuv+ZT3RvMDPxt1+9D/MVsxy/9JLg6xPQj4NOrgibbwN+UJ599cMgN+INr7EHZS/Qlqrj0/L0u/J
OMR6MINkI3XOjbhJ4qQf2orWCbVgP9cCiWSnvi9tGuyYJQrrb7M2FKxMJn4Jlg7R3BMvAjEdok0p
QDuEh1D8sNROx/IboJZFD2UM5jELzODuYNtHcEDxDP/AgEgrqyPiPki/mI4uJV+UluKLa0JKeDbN
8/Y9elC1TkdAm5Zgx2F3pN3oTg/Tx9D+LuvzCMV2Jqt59ROk1s/ra3yadvtE1vhoLQRUQhhuByKW
yZsOdeQ+0SChjZMmnLKTNI83C+rbzyYVFjdACxp0loPW4NiwvqPX4rxXx+f9F20QB00dLnHHJYuE
LDZuIN1IXygo6HVaEulZvz7XQvES0+AJdHKeiTObTCQWokkwzFpb/Fy5xm9LrlTzj87TDFmKu6vr
hfSUAxlCrpx9BwZ+WlmfhmdBGsiAkUnyc0epHK8Cjmxb7ydGHjX1ri2QM1o0wy69ZiW4o0SO38w3
two0h8eQ+VdN1HSpuIrbdCFWuzdU5I9LaZggikQ20k2oIlQ3qlOZ2/+VNJd2BNqscB4jUX1Ewl3W
ShipcDYYWLJAcrPGpC8//mfz2SRgn6jnoTAzWFFl7ovafhoextIVVPFzYXWzsxIZiSD50UoMUnYS
+PTjwogBmJbMbCZpUQ1QGZ4HKuikZvGfvy+BjmzyG9tq1Uddsx3Q1bCq5IN+ZTOcIHA/UelqWBlo
np1C4S9x9cWRF4zov+YEuEaCBUATR4auzHAtfrL00KGrZpxgbGFPNpepsmguOoqjIRuG/BKKFFZ9
ePn4CSaggDIucXO0mhP5NqGC0w8ScSjGhd4m25zRVULi1LMn10N8DQMcgCtXhYFiAuXYge4Y7LRn
kJ3DEMrCeKJY4K0LACRmuzKNHPKBSitB3cRFlPCHaYVCWLXJpD7ouFNkka9OGIJ6ktoaLvG0gFbA
zzjsUYRPRbkZU62m5xNZxaXKSmpfkXXlJvFjTi2JKKtLxZ9M+Q2eowBwuwPg2Ic+PQzzToixtdrV
vYxpYhjWQCp7iIAIiuYyxiVWhuoeQTiD+ULA/Cs9q5ua9+od3Q83icOzxWPE6sqIoMHXkDEVguJT
3qa4VOVQak9zjiES/5xGNc6N7oaRQ+5G8g4McJIeOXg/ne43MpyrtWhIZUiFvEuSDik/nH5lAI2X
xF1uS1hAztCXgAS1MCSYSZP1JI4gz1ZFHE1fnEK5ebjAB6gtkbPGjQPFXQfeVGAEgU1IhwhILJ8D
h0sUPdkkb4+aOkVDuIriQVbwDYIj4kvK9YfCxQcDq+z+PSdTSJIqdF9gTlL0b2wF8AbxzwHrJQSR
TeKbxGQi44H+5qf0OJBJLkjIf4EZl5XA9wSJkK0J/kDnIznDnL3XuMW5FOSmDciBroRJSVwV48qU
kKVXVtgfkijoofieZ7Pttn35zQiLZdmAcoc/+jgBvhG48CIKFwXCFYf0aJ6WSPgQhcuyehkIevMP
hZT33hmsEmQwntuYSgE7hSuwXjMh2DUBmsRPONKfzziHkHkd0p+VfZEr/EOhVCzIY9x0nyf9PZAT
IIPmwgHLQcvLBaqSR7qk6lVu9OwcyP/vQzQJKuvVGFxRJ4DLN4Knxgocx/DhYSH0F+TXcEvoSO8d
XbQPe2JhnxEp3HUFNnGBsFuZPW3LFJb/EZKSLNzOyOhLQDD2vHWwsAQfwdY0vC4zG1CdBQcD3Tbq
pnwsnVL4S27famMtwuRTcYSfQKNGCjihgtr5TDJ+dR4FggKFAJinqPNGpxHK8vGZugAmZ2AEDyVE
ivQi8TLyGTxRC7ehYC7KtwvST01/T3D/w0jgtRYAlFz2ld7kg1rGNRK35DKhFKt6Ru6hgGLMJBPw
Na986Zc0BPJhAHWo71Is5tb2JfU0NU4SVTWksBEzQp6ESV6BHNLp5gvqJzBIyxHsJwfqvpuyKWbH
+L9v1nykqyx/oBTQ/CAM1kYrx7lr1HjddVi/OH4eSijIT1+NRh7fEbKGln32L4hIWU8olwXdrYx7
22h3UO3TUcSGcXyhHpKuwQbVea0TRVvhB619sISW35jAI/3uS1BgYFLVbREg7s9/CTD1JVCy8KFO
CZtfH9q4GRCMD6VX9lIaON2mJeQeahOa7udmfPfI09bOw7L/Suwu3st5kimo5CQsRP0WKkujl3HQ
THSs6ZSYUmT3dLK2XSZOC7vLunmv6QWSpE28lh51alTQf4jT28PD+a9zmbOnxctPHlP1uTylUCCp
OFFHCoXtNCxrTtuN9bW7WN2Wz8/fJSHr1mRhRTwYHmZcPg8IXa/rd+q98Gg0PqpU0ald4fRQmPSi
WZWuLr7Dkt7hVpnQdU5DdeG4OW+eHZpyG+xYJ6fa4DB6P4PuhVDs0BpnECGh/5CpFcVzkh0N/0BL
tcxqpKQ44TPrx40WdaiFCTPKSKCJa3au9PKa/3jCv45owQe8sFqsFh00nTfP+LnJ42SnLDos0xUa
LQZLurSIB4BwD81nWhYjy3ng9NQG6rA26A61kCTvUBu8vdJ5es2qVi6hs45EiynLdSM+2snyaBcQ
yVa9Va9bbb/Q8yBQhiXRg2RmpPnRw24SuSWDZHAYdHuSnpT3FH7hS7xZ+qVPVe2g4TOCTl7LfTlo
r1NFST9jW0AyaOk4FYlHasrvUmdS6VTU8D5qwWWADJOfDmuRbOnwMbjaUrx/Qg7/3etCoqa/AO3W
kYaStLFUvVOjZb/NxO3YF7gzX0si9I/B85RKdIMuyh5o3dDI4jrIHeSqKnPBEmlJt58rjW3OPP/w
jzS9OIqrRV+IaWfRWTxiJYIdOqoHL0+lvgA+TljGh/Cxu7OVm2yXgnPstET/HkdC+qcWMyq7NqLl
fiNu+9+g1TS1P1S75ieah53sTpMcNd3fnSbFpQVxPzwAWLW4+ITTw49qUP+56mUItkOFI1e9OBG/
a2jR6bdNLTpcI4bdqkGx8zZp+NfMTLuLhuIo2EDN3NUpu37TXpyCI0Kpy/K5OVMlYBQrX+219k8a
aBdm0jTT2TXXS2Q1iGKfZhc98A6LRcwcvdCKVm8DSe7xfyOtT3Gb1te2CuIsVmsCm/k86cCeFIh8
/W66CpqDCMG6OE5RQWumDph6I7Ou8YpqF3iMTx1xLZaoq/ekxbV1LGnth0Y8icBrI8z6H9h6SGVc
7QM8PsW5Xnr1XvlF5ny965q7CIfMjiRFKfS6PmscBYQjMkMSkZbk7eo9KOKM4ZQm3xhXn8PhTzpr
1hc7pLniW3w60jSqlaDCtdrSpnF329Rr7FJqX/27eZ2xluC70FeeZnJoEeVvE13Dg9kYJPgHt95p
voq7ruqu/LwTHOZ4ng3KlPRTYdP/6JBDkACVVPUnjRgy7AShcYpOMyUwjWm3Pj68rNas68JUqXll
Yuc0RmsMHu0p62yHIKLf/JjtcX2Z3+wv5WIbSNf3XwdeplFq0759FZE4fyqxuvKVqpDhtEHm/EYx
MDUCSK310uaaopLBE61Yu9Ww1BoJM8LGuyO6CM39B4W8YYZmE8AehRHK7jq+1sx7eB1RIrAaNAdw
qemlgxC5Q52Mp7EMds6um50Aq75SYPrM4HjdCPs6hz86GyIqp81e9Q3tel1pFy/yICsUhxe3Xfb0
S7RsUhdZoHfLP3uQLE/mZXwZZiB4JII6I0C884hKKhqNnt18iQJS44PPI30eoKRc2+MOlSAKvDQN
yQB6Ejb9Sz265LFSXIdI2qFdAuvc3SOSatT7GU3XTpP2FHnYBzgvRXka9P1iWKfY7Gp065suKukm
SoIK/CLAyqPOH618ecDRLltxl4LxruKsqHtc3HD268/RpbjaLHtXF43bi4jTNiP0M46betOlYOg8
P70fjHEKQAoI4ww8RNBpNYdmDrVXT5mBr1rXvdb1DJi7FX+6+B2ayfy9bc4lfRl2xDoFVcEUqbU6
iDC2SAfjRyGaZTbruEQPgxl8+8y+idcd0SZdL7oGBnpUxqtFwtqxaW0oJVqubOraXwC2hro9kAra
dVaI/RHmZ037iS9C/hZAFdb6tLl4+zm5fOpH4sOuNltt8TAzCpAKWk2Yz5rRpTvnx63TjBxt/hnl
Oh6l5CXaLMq6nDQmGhVBSls4xPnZRlb4SM30xXx9LaxYI24C0pyJkt2TpflN1v34rhp1sLLCyE7+
F7kBnAe3eaI/J0XbAujklIKhhUHButlugHRQKpJPtL/VV7+N6CSBeDUinKgi7N+xMmw7Gl9EyBwl
o6+J+qkoKXQxPgHtzp0iSpzXFFLHKEHRynoF5xHZEqtJExaNnljwgCLVawxRd3QbUbef2mfEfvud
+I3Ps/uu2/F1WB8cx+84ma5GbR9RWqM5UhfvzXWYLdtxgYWKD7c+TtHwQAnVcUTgeht1IBeQShGq
U0IVzUC7A4TYLT+R2vvbpljRgZmOG8aqpoOdcA24bIpi8iAL9o2+E/jv0zJWkGaYnN6DZmbnTNb2
Mm8YgJqZo71GyjXKvl50ADRrDyVjVQOYBMK5Hxbtm3fNnUvqNagae9ucXP64t80WFx293rr52FH7
Smfw6QsZIdV8RK+gg7saNRAbo2gMyO6ov4GCycSk5m17ven56A0MkOn532qQzE5ril6Wp+WNMs06
mtqcKllDNm0qjqSFS40EoXm82uVEYQnpAuHdtsr6fDGoecsn2IbrAqeljUIUtemoFqgoMdEnpqs/
6RrPOju/eEgZUfvb8h+DLCz7yfo0QyLyOL4Uk8sLGQyTLz3mNIzhXLDkPd18s0m8FJ2Su/7cZNP2
hYCpRdaIc7xtAbIrsEDaK/+oLbpm4bYiUEc8jS/qp8adJld/WDntazcZtW37OU8HtQmGHOWtpo40
wUYJjiKjRlFVdh6omt/R0vG95oEJ4u5jb5+tWbM5rdUHGrPUo9TnTPCHdh/J9T5aagAIVjb7Uovf
NtVEyitfG8q/rppBQfmo/YGKu1oqgRKtgrrfGSEgt7kOeGE2vI8pNrXSgUah4Q0EDgAeGkvpdygC
a9vUMiZ4Is32QLkDezYoQKeu+xi00OJtGwfKrmO6VlMS/41YItSAb0pgrMcN8hvjD/JQdaonpTFp
h9HfHiVmnrh1GkK87CdN6VFLn7/2WMlsg2rZ4OqBYQ0uG1E3pLT3VTeox275ZKVyOKa+9kaDwc8/
/orka+nSQPv1NZ5YyaPxpSar6hPWnnxCpMSPveSAELLRBafjP9dRBnVjWAOIYZVkcMCB6ith6++4
imjJrgaQKQ+056CKk5Qf84f2EZNi0RjluNYRfUxqkMkuZPThnVG8zQkjczi6Kl+D7mNuOlCCF2xc
FjjeSFc0pDIc6KGId0U1m+pYknutIZ3sT5sn+Vmk2ug1AwGWzNrKSOC3YF6PUmSKGOC2/Ei1LELO
RAC4OdqWgkM1Sh5GQuqwLgXQhAWcUq4d79i/YN9imwhNhaiGVlabIkmtY513r1hbMKTovN1FTMHg
T8HpkB8e1CmipbFkQmsHh+YJKvOLdRsAYknB0zR5jRXFTd9DDU7Dyfn4We686cWuSAuR1tGkQJX9
TBiAFOJRpUolma8CZqTJGIVDGotQxsail2s5vZX7vOeImBnu9Lv3zPptkh3PURO1Xt71IJ/X4yDK
o9Wpw5L/kNt8mrX+9wul+VtHCBjKHr1e7uByK5cGMHSBmXAleF3ZQnlWr6EijWj9JXqpADuFpSE0
AqVX7R9hC5NQuSBYcyGE6yLqSEHb54YqIufwBFP16KVFoT/f4/MYO3EdYmvxpLzXAKtALED/XL/s
KagStdFYoeeVt6KT4E9wSrTcpAlcYask3vHy8fbf9hPiqCi/3ajVojoY/1/SgZI+/91E70i2urWh
epJclQru2TIvVcKBwtgxjnF4n0qUkoCQnIzyYF92CYvk7ghyxM84mx7H52EbekSVLyQleAXUY6Gz
GiZNxdDEQlGf5oSqI7f/3ZeVpJYwpGCz0B0LEWWPpAeR0H0Al2xQxu/4RG8puaZtqRXUHp6i+mX3
YxS3RUppaG1Tm9caZPQeNtHu9UWEjm4g/I5Oe5CjfdsepoUY796d5PTFThrL+7dpfC8ou57PXocI
8obB+F4n5w6M3870/G6ZyvJ0PsBvhEF08dUiuj3AUK5dKKR1gn1ydJndOKlu/mbtqsEWQIEjv/Xb
tbd97Wr9x/ZW3naqZElq1osR9PmQNVYg6rEYihxMpzRfi/q2JDOlGNkkDdXlZQ8Tl3xWse4O/0PY
eS2pzmVb+lVO1HURLW86+vQF8kJ4nzdEkgaEQMghJD19f2v/3RGnTldUxXaZCTtTCGmtOccc5hIV
s9vE3NEYY3cAxK7uBkhrCn7nKcaLc5xfl4/jW03036s0V76gdlvdOm08hDrld4HcE61onmlhfV3Z
BI71ZNGcuxuWK5SjmFQM2RqPpQ6gizKBXKkaiOMru0xsGaW1FN3gumUopZslylvtnqhEZQxAZdk3
iRsFBpL4nIYtOx4mozCW+KFkUY+tmaaHJxKqs4UOTCKFF6DIPq5090KdC6jOjofk/eKU6/UIW1H1
fC1BbU7YRQ5BC92tpJ1ya5jP1vgGAknXBOGRM6C6V/zOgHc7V+MU0Kjt0gUWtOk3NsM49canef+V
JcjQA3VPIEY7x6rrFx+g8LFtzjU1JmvqpOesAZUbMma6VJ3OgPjli2EMp0Bdqkt5eVrDiGGbD4vS
/7uqGO+sqR/N5jGKTNu504K+vOxGcJZbWP7lHWV4sZB+IDsV/MiTk2HHTS3EanXBKuD0/ByxULMm
o6xkID6rkZRv72Rfsm7CJ2Am0LgFyTIoQs4jSByUglMMRhCp66vHlC65pKfF7Ru/HIpfRgy3OeYl
9U/9QwX+CK7rzHsH1JL3NTXXGgU9r5YwtceSm4eSrZnPs0m9YhuJqw0Dct8GtyVcmbEi1u4sIHUg
7XBzOv1WGDCzIxxspK3HctUxnVz1O5Fmajk8MH3vrqB+u5yv72y2p9f44WFLt5R2Vnxa1p7hYdE9
zeJrSp1KLn3pjNbCZECldq9c4+oowicG/5lJ+93gXrDP1+wb+9H+wT3lltBcRZts7Vrsi4BRTFfJ
A1l1UBhj/60RRbDJ11hNYaep9GONEIP5+8feF9/kr0tNooIjV36FH9PdIf6opGr+yHMBy7XzFkNE
64f6jCX0/aPjlUEk6nNW74Q3H5lq79+GORAT81U6o4AP01m9wtBo2JCAQRM31lkm8alhIZ/QhFw+
aWFlv4kE8aOgrjVhhUA18P5oUuodrCdA56uPnpXwvi5sMRFjX8NiaT/bCyZbMxmtsLL7GV3EdZF+
8K/FPsPbvL9Y3rAHxFBDE7NQJP9MgzKwHtoR7yKo4ne0n3WQ+zW2Ln+cCeQ9a+/pOJqNVjZ2a8Pk
GZRcB+X2uu5Axk7H4myCC3X7CreGuZXUgLYl4OfVtT2MoXGM+OE6BZq7fOjnejoCgew/34E9KVjp
+drqtgeyg1RkBxWSZMq8mcqk94bh4Sm295cYRHUDTgHGr9HYiMuu2cjCFuo1wy6XaHL6QrcaxSco
bBq8ppzMF6FxefbcIF7FKNYYm4dshrB4DldFnrMqAUOt2bDbL5CT1874xUhCRU46leLHhC9xIFxL
Jqyvk9dePOXkNdiZwCkBzcGp7qPE9qDyB6JNGcrlY/PbpOv+pgFju2U0UqEmE9ug3TqvEfF+ntV+
5J2vUruBUWPQgCDsK/utDhi+KMNYB5L+vhQeYW8t32fDpo0fAju9JTmF6dUioizMn37+TKiK75mr
MpPaNY53C9sPDbsBpg948WYOivIeB7jaJRzdwNepFRYy12XxI7xAfk77fpMd0y/WR0oe40zzfvsp
ungi6P4njxX0eN0Sk5bj6KARioWIxH9Y/v1G3xKrpJkLrxmZwRcAPMFq9oYsHEMPShJSiM+elnPt
5jerYvV2R0uhWgGJHMKhF555NazbJ2p64mqc/iV+t4wtag/3sap0euw68Gl8BdYBcYsK7RLQCE4u
K9dB/a03L/oD8tkB1m2cHGT8GwXdtE8g1c7S7/sKgzPsG4hZoEGgibjP6gTzH5xsUsocSChwFeAV
XD1WdJb23PBtNPGD/xz81pxIHA4Qxphz927BOIT9Q9145mf3+dAcYraVhN6hJ/UarmfrPKgOH7Gu
BBLfrx3jqaI5ve71ibxrKEPgq6iudAn4r7kU5rVvFVOrim6nWUOwE/oNKineHqaK5Ba8YvnhUY7V
iQQd6eoVRCRcAhMOokZgkI8HIXvGA3hX2Zmmc89nf9dfr2dmqF2zue9NeOxnE3o+FBtutC+boTC8
nEkxYdYA25iToegLnCvRg1KjhfYqy7xKGheoDPbXdXtmVXi1oWkCLlQnd5iMMA9dXueMgp8ZfiTs
uXhSURgF5R9GyQ3olG1CjMfGgK38LZ9x0aRNiBkm86n4cxmvgp8g+FrsoS3PmDbVX6X71SDPwJoS
Ao8Q2jIBh8gs+AOCQkS/5kINOjKeY5gkRmVMh3luJ0z4uZgDc0ZjiaU0CwpYewAK4z6ngj9IUxMh
wu/4oWI1FAyXk9Ag+JiuiKl4xoOCWSWof0J+/fjBh2YtBsl87pBEuKWgIvbzA3Nb2Fb/t5gEeZtp
zMO29mzAoqsBBMldYBv2wOeyWduAnsl7JZCKevUIu01+fOFOyBrOrsbCIu0uYaE5fG799rv3zv7S
D89Zcd9Woy3+Yd/v96fIXyDWQgrpteXoxdhwY98S7HJG89sCqcf6esA6S9W9QRmztfGE+lOj+vgt
PzV8+qRQf46LDTsq02xv9HIUBlXgaLtqc/ptI7AlMmeTmrcmZoeHj6UiUzurH1gxYTWxI3HhQ0wd
HsmDhp4RO0Y4NWRdc2lP5aX9+eZMqGMNWnyP1ytTJeEXp17Fp5fWqyExTOXZYws0ctKdEiC/8B6a
K798aCpZG5026XQIHtEowFMuOX135+s8XZ2Iuz2591ka5IxMmDiBiLonH/lHeL/67Ag6fiCKTXTs
O8msvazgk30aAhwbx6fdux5XMoMgjMjUFliTloHH5ynrYMpd6T/g7dGOAgameNO72cvVAZQ+uDJf
LFqyf1H8K2l8gSyfBeQ1JHcMK1RyVx/QgSBapG7/DJTBoaCHKWAHpMbWy5ZpwIZpllzSl1jAIFht
zkhtxPGe0FgGylecxFzA/1MBckmk9kAEhUDrqcx0221CGdP3RONM3ii7QIA1Ci1pen8H3VpPhiRf
UJ2x15FswstDJvPNZ9IvjjlN492+00kN4St1iN3RfvFA2qVYxT2WJOWIoukEKyssP/oZMXj4u9rB
i9IV6xYqhaf4ACRpIIyaBYA5NK0Hjl3AydyfXJUoM2uPrbLFw0sFP8W6/UzfnULK4raoxjoIe+Wr
8IyBFKgGcQmGM/wncVWWx8pSFgij6PYvZ2urLRlJdFyJ6wrcAwlFXOJ5m/5iyg/wPmD4x8NHhYi9
J4yA29ICPEfq9YUzDN+1Y62mtGJEPQBVaQYu3FjR26cxBp/Udgcsh75L2wGNtouQlvXKkPQ0NiW3
IrbY5IYFOpN+xKC+Ot6PeF41znsYn9kNyFi8jM3TWE9w1HXO1Hb5bcVdE3UJN/sEN1P7kK7IJSml
8KkET8gVwmCcilRPHnhSMKq6QYBfnLBs/Xl4OJTvCjYH2HAIdbep5FCotpvbNyXdKRhW+c1pfzP8
YhuHVbll9sPAhoXMGoupanu2vl+MAA9/3VqPu1N+DavXIUWBtX0XY2U9wJAJ3/4QPBUIyWBFrnhq
now+Tz5Or2J9y1M/ZXbHawbzrAUcNMzE0Ngc30/OOXO6PZe+7jFSIbxFo69wFsW+Omvxa/f+ZOI7
rFKZO+4JGZCFfOQ8rzHHJTqL04L2F8eaefb2mPYKT1oR+MkIYuSZZmQts9qXIb1eXDK9g36pjwLe
fbw4jgR0eIAxFwISufQFSAIsBYgRSO+dpM3Vo/wKh3V5O6SinK+ncIoq6TySWZMe7yXRcWFzI7co
BPTmZrVoxa9KNqambrO59PMIH5nbNjQRZ3wkU1YgmB3ZsZlmIEooXQhmZCRCtMOkQoEoeCFN0Fle
/nQwwpKb+YWoD3KOiD2SD+BGfrmnrQePyYHGXXUhCUOBhoyfF4R/bWmBSXJHtBzGBYzxnlR2+KgX
+XEg0r2ndaPwYrH74pqWMHokDZF6gZuVuzudyYA1GGohCJm0Poj5HGAl1x3wM63CSpiEuDEDkXxb
5oTJRRWbcwHw4jRHoDqsKm8397GXj0BBWCjVwJEPGGeYzfIiH8viTWhJEW/zz+Kzwj09DblH0l88
OfiuNUCF4ZAU2k/SK6613vpecBC02eh0CowskMRwiDn+bsBd7/ljwWxEIiegSTcksTBwBFYsPgay
YaiVHRvNojr2TAZLiJeJrxkdTWh8C3l94SXFW/k+KcGbmaxZLvfawymAP7PDI3XvdM2MtsfPNjZa
4nvgY2BAlnB/Yma2Q0LkCtvu9FBvKJoePm03BRzkPNKN8mv4tn2TpdfVEnlraA5PIQaNGrBwni9P
S057GXynpmqFkVLPSX4kPZTsv+c+Q21hxDuxulHkwRuK+Jedkbv/hQJIiy9Pr4ly3WNFTFc2gwtM
PHXf+lTbQw4B7hW/PSgT7aKn4iHwE3M2ZSfdSSLv1pAtbgwfVxWTVl9NioWEDdhvqgRDNZVYtilW
6ElT7BuM1Su+hAZuSw6r44vxA65vUDR+i4NQXAuNRIp/hRKmcxBN3g/8kdIz6TNdUu9xvooAjLkS
wJVJbFtQpjMr7Rz9c9iucevjfT1+4mSdKHARl+W8XTWzx6KO5B00meS1kafWpIjbLW8XXcjth+D0
6DQtd9fv50wlpVDkmkRl7bNSN3CAetIgfUJGRjIWTPgtZT1OPA12LDbeOyGXdyG6EsTF9a7eYaeX
w7RclbvnPWTkBHKPxXdHBYbLonsf/M7FEl6znItEMLdbrekTxxcdxUXqkbJ97cbmBoh3ZzyC99Ik
c3M4CHMzLiIZQAvOKhNX30wTBjfK9LFPc0ybvzPpbGKjP666OC08exSUzVi9zKVTgIbqxowa+4Wk
xM5z1kyFkU1OEAF8aKgw1IQIDsll5vy66fw5h1DHNbMhiBESO/OGagN8ZRzMLK5wrSVcEBkFJAus
InG6sr7Mqcg+Apdy6lFkMSmK6q/3Ql5Bh+Eejy6RvrztdDoaKxhp/kuDQ24k8HdusM0BuZtP4yCD
HJDOGja8IuR2fm8FMssE0Tk1KxTpKHaU+XU+reugugeS285GcTsz/BIupUOltQDAJXqid2oKLyj4
KaVvGtwEs0QPWBq7PShDoq+6Ze2nSAxbr0LUDH/Jf9ESW6FGqCAMKcWfjYL3SbiIXVfZwibWco7o
g6jAGghtOjpel8LalO3bo83qN8UsByNhCCKRy7YePosZ5paf1nh2xKsGx5hq7EGlcrBJmB1xqBGE
FuxJ1nY//mLm++KRlzBwgDxGk66Mj9jU8B8F1UooHrFyuDga5R6AIYwt8HD8EeqNHc/MGOMH2fGS
Fzoy7PzGR6AxxiucfoZnERxm7euxKeslDm2QtZzTrNzb1NHsUwxL2Z3LIMxFcox8jfFuiLUJKRrr
Irh7yrhZMdHHlUKbPNhQ5yQLsQgzAiJt6EpXjLSFi8Ukz9m9dg4XDospSUQmU2n6dEm4+fXsKnQL
RCey1O7vQSgt7bDGBkX+ea07yDOH7sP85OyxF8xzyckWmv+MGDxEp/ngqTH+q8NvJ7Ot473+Gvng
gMbFbWK5dTVXGhZcgSzqn9Ac7jRzqz4R/+1duXuu7jIZLd8JHcCuhIu/eLukDKaLdDECQMyiZ1JG
EifxRbnC0mB8YSAH99v+MD/M6WirrXucsdH+UXdcKI9PTl6KCTOYDAhhgcibUQjI0BZYaLSilq11
59EFPW8Y2IUgoFfGEsrv6JMc3xYiKm5Cbye7uSdqb7gpXMknR/o23IrKB8cHXPgeKBRGWGIMoTk1
IVNO8xDuMMfEnXaf5L9951930MqbW9RajkEC3wxv8v76yS7ElmHuBnbxzC8hZ7NrTBqgf2JnQ2l/
/+HtoktG+BBgh+XeFJ9kQuU2x3ecwrXkZ59C+eaxrtaQCr6Nam0vbh/VtP2hIA365MF77HK5XOA9
w6QuXFKpXi6VCulYRyl87++s58KWlfDaF+lCI1zw8LV6u4fnJ0WzKQYYL6TKxgSTa3MOSgdUXxcB
XsC9TSaqv6zPKlAJ06zRmKUcReH6ORklr32BEX0YG+HoyAUE+sOFxREP2Fymg1vucbyc62A9AUs3
9mrVT7ZWztL5RpbVWKFR3/L/qx8u2irAd2TZonQhfHmSzbUZ3PORg1SFYRWOtzrk8B+jZRKpwL5A
eTu/iyCpuNuBWhMxx4ZecaPBmNhSpHAUDUwFl3ShD0qY0df9WM2fq+6QYt/Lqf5i/vtRHBAmpPsL
bDCglYP9ddswVUVeYjmAkxVe33HxcjDVNquDvkZj9Zyqm3d86ObdG/JJ4e7Y4fQFQ9ZqfcPgPby+
vd6AngoUhU9ttniudYd8qU5n1WczwWEMutfb6Vd1qIro4GKbwv3GHj7qjioZPHgreyS9KtOWw2d4
mGgzYtIIvDdEINSw0Gbyoj3SrY2hfDg0GBnMZ3vGmNZOE2VZ9eLD93OGXBTlqYcTIlKqw2NVHVNP
3sMDMI5567/bqaHNsg9CgMwC3MAGnWQCRb8n6CYhfWu3N9hl2ZFWzwt6FVfwySjIGJ0htNHZhhhu
RI8ikfW5eZs/yYmmEX9OYQUY2vrarNuRQ8gOCKtbq/4I37sYE0ePYuO9GtpA3tCDMEECSVDuoQGE
Fb4GZ6o5oM/N4F8Xbe9PU2EXqn1KSNBUO6CFhXtHEizlWHRfgC4Yt8jq4YFePjnnTP++2LlTjE5r
ah60ndlnVUU1JS1jmczHubEJWhY0hqC+qXpP0Cgp6Nmwe881OfgK/y0waahAcGhR1gTymkuCbVxe
Wx/Ykhxv0EE/XzGN42XHsxkcM6SmrdwzCiaw7km7Iepu2kvWad6tfkKBQ7DzEua+NMnWxOc95lqo
bxWgrj9h540zCjIqTFld9of7yjiLJMV9F4wC44u5Ssf5gkKlT6RTzFYOMwBkgzUWNK3ZlQsdXhfL
87SCVlhOYL2bjJAsWgI39+R4WN1I9rK8EfkkJQmD3EFqNi4YQzmFpyHsoH4w9tlaX7wn8Jz2ekSc
xusIg0ggRvJEi7gfPeur3NwYGcFYVC3HHObgjif8v90CjIkX1N3Dx4JuUJo/KXUgND8XZDxbWVK8
VoicShCzFK1GCv/r5d/2iuqaoOWw9MhHQbjh48m6uBjRk9KENWA7uvzoT7/XIrxMXWbIz7NyJWfc
NYSvDZwIjhn2EyTGihc/0UwcPdUmsAwaNO4ZMoik3f3PPYPUcZYv+n78FHSEyZ+lp+0APB1N8e5c
JjSp+wrJ4erKGWGlH3w2KdDZ90GdIYd4jo+oseyH1z+PmHXDoc6SC5MuaqWFfHyNXeHjmll4xao/
5q5dVfeIZqDNoiuMQBDOsTGKe2h3d9CecROjTlLWzW9NKDsI7OB44MNdXB9lRsVg5CF/EVKAFU0z
/tLYM4WcXXj30TAiiBH0DCuqJjxLi1LYrg18BHMs/FQaOK8QFOHK3jCHKN0HuIiSPFR2cpaWGUPv
ZUmpchqXLefcuUPek9EZ2ks0UqMpAjLMtmmzH4gu1zV+/R3Y5obIAaoEhm9z8zXTWaBLTw+79bzd
tJs84d7iPutklwxTPPVx1DZMBxKclsd2GlwGN2NrOA/W/G3vH7/pLxBCVvrFsRAiG1gJ8cDrldwn
3v0pxDSnFKLT+wby9di+usyURqDbsxrL2/MpsTYFex15rqbIQoX9ZmJJCfpkZuPkRoD5yVPZg01n
ZHsX7N68IQNNSX9qH+Lpa/bAMpoR9YdeO6L3xo2kG5eod5hanAFbSyg4qCI9yG+K6YFnza4QM66b
N6q5wET1BwHOCC2WDR3yDexKeGFtP0bmpTopvhCfJjtPCekeRFyHNPRbRq8N40zKcx//6s4FkkI+
Q70NZ2fGlZHR83GVgMpH1ATtp4S+oQ3Qyqy5BzH7ogh7TczIxioa/iCLAZbvudMUvkroecyYY7ns
xyG6GMTN2+1fnh0UPniGUZJ+stLRjELFtmM+vjjiD/aE/J5t4WHD6mcCya86+pTww+D/gF03O6FB
E/Yd4g8XaLHbI0/DjjKlFkMzvv+j47Jfv2SygI8LIXcEoUEmOO2M2VIqpEewsnGIuoyFr8/Pz2X6
82PzlR++OBGqpm68Evj0Y/oHN9+k8Sb1YJU5m/8LsaMJhrLp4n3QuqKJnGa4G35/584Shc66n2DP
iE1jMX3tb9v3ZCn8GFFphN/f+AmyAVPv8kt41QHx+5LzcRAaYVTCfxxyzul4TjfMV3Jfn6hERy5f
fzjO7FRN6RmUFARLwXGAlnAkhaZWkyeKNXSlHenNGPurEArKcTEk+JV3UbkCRLvXYZpFN7r/t3ua
EgLxeSf7HQZ94V5+aIeeV1cCuFCGWfd7mkOiDDsow5t6cC70bhJbzAaetfH0KUzJHBwg9BG/M8vQ
Fo9x6m6GD9U0Pb6LMUceyezaH7gLvzEzcDE3Lq5edXH7gNA2d4Tnmw87bKVxi74I7Zo8dukeyIV4
gGyc7qzlcLhMpJHXLph9vE30FvFD9ivLZ72A4G0aMZsX7mZvT7vE3BhwAoHbiFi6seRilEiGL27H
lAN4AHyTqA3F6iRuklDt0Xf4rDJwE6qtqq3hC1HPXWP+srDygNtGkhGso4E0CveJmHfXzti9t7ct
dS4ho/C9GCBmEiFcdbO4EQt9CkfSRALpc+pzPb+uiltk92D+FIDjzvYNgprewKjJc0Rva789FaqE
gZSMSWHxgaoGGuVXFhjdskORgB8UfMGLqx17XCjgtoIMzXSU0+qELeCkkx6P6dcfvYJbErSwZ1NB
vEjSMlHviFbZus/lvjsypOwhdQk3AsH1ecfgvXPMfCkoxC8hRKtjCLuwwCYWXHWeyO6PLx8634UQ
pdWhS2HoGLMOYrBDcQzNV/hTHA7CdUGwhbCrfDoR95WYLQn5nzBKgPLgbhgIAYX+MX5i9CTw0b8U
z2Ia9GB3EJL70waonI/gfEBtGwOGTQQrnYSHYXbbpw42sMIIVoGr/rX4+VldxkJE/2EzeRcGmcIU
gBkh7srC5FGo1G7R/3PDEwHh4mAFuclYdtCe7kS8iTutYWAxZbzAVJnIbec9USb58gJtj6q39G52
Qj4s3nmYNGyJk+WOzbfC0EiYN6DVwSC33gtPNt7pECRpDDcaBuC36X5zqryBDVaZqVHhinM1odI1
wUO+Z2KdklF3CXX1MTO+GKwqNcb3oikThGo0ObRhO5TyERP8ST6Rvq/nhlkxtyL4JWd0cvLLrxrE
bq5P5YBZa3CaABXM3wjputnzmB7zj2pVLyBqH+Rt95PHyrk/Nz9vvJQqhTXNhhBr4tDBWI+FsfIe
ySkcZqOfv1eVqRp2Abnl/vIV+p8tEDV7DVTcYV9+EJeA5l1EbjwOCUFWdyvCAZp5WtjtuRNVpDEU
CGzpZEUDbntQ0RU2Hdm9JRck90yTwntCVFcKbVJfX/qxSnCxZ0LLiOyKlt+v7PiN5cuX9dutIZpB
dnlCgSP/dlMNK62FBHNj12PPQ48VM5XY5VGPX+Ibg9YtcYlLtnSgcBQZgrxxxdNgASwYgD8Qoltc
w+Ud4sT3zVFWwmyF3f4tLZtjDu0AdQqTXQw1GEKSOhCL2Us8QvcK8QEXJZxJCNv4qJfs6hbEmXzD
knUZkQ+YzpjpqYgXLZhMDrx8YSwi2LzAcv1K/6aCplEtMAZiSkgYe8kM6nOkMHmIZbzxkBmE0gw9
AobqEDuZeaAl/+IcEGWWcs8M47x13p93EGhmygrxvVCEcLFGJfO+/NxGDrlfjQtiwElphzN1kMFW
K/jylFks3KsebVvpVlDQOfvkhJ7xgZQdhbXnEmaZW4srfQyijXTtp99eDxRM9XsMaAe69Trkv9df
yhWbJqEfS9gK3fHKT5Co1xeiX7wH7fBAGht3LhWhUUd2QIbzxliPdqP5YwdptUX3Wbv1dUoOXMJY
AQx1pSd3mHhxU7iwcU4uc4b3G8KBoyGKFpRpCOYjKn3vNq+IxYLP6chnht7zFkHsNcyQgqtrDaZm
WFlsv134phjxTjsGSWtCdRmppIRsXTfGFof7fpmdqbjVb+kDvvEYDsh9e5rJ7zG8DlZ9Wpt0DsCw
pde5ivToDmt+SQtG+AVVyQV7UkUKQKphKwGj5vA0UIjy4xBWUwEv3is4fwTIzUwyP3uuSX6gNtb3
0B6tBeSt7GfEGkHpSw6MAT/nylSUzWVdzNU9VxK9IPUj02AJEswOrSB78wUVw5m5pbXg6q+372m+
KXejdTnjxXBJcYmqX1zYoulPd/cDHT+MbH8gHu8UV5RXz2MFlL5hGL+8TVIiwWhHwDSK7Wne/Chi
OxgdQdLAZAg7az+KD/QlcwWVH7MmsGtY/wDrR+jQV1hHC8YdzD+e9GM0fwwAXnOifALNB8VQf94F
oh5mOwL/CNl8bh/EPE+ViYbe+eF+9qmrg/0T3gmu4jZTgihUC4H1tWL8Az8o1EaT6zW8zHl/cnsH
MfiyLqzEPJ5WKaCwymjUpT0BPYGpjWBkPmF/kugzNPcF7Vw9MteSj3bBTW4mzfGeiBpGPmgwwdYS
FXJMpc/VxHQZ0cSNeRN8SuweZsOXZTrNV6uyYwGxq0zyRVhmH7M0OcbSgp0EGgm73QwlQlOnkKGP
5gKKOCLtFx1EbH1RVCkieHpCvkY3q43I7sKTNW6HZV4ET79gF3969fol80p7FMC+CcNRjXFle6bu
qPYzgLyrPL0xmolPYbW7rsDiLC62uyPNawa+mvfuJvqbtBOyyIJ88HR8oIfwTgeYJUY5HVgfphRm
FW275qWCpIrXQ6g0zpWJWou+c9d+wp4Z6QhAabZdav2MOst0gObyPFBZWkApnJeWgPnpy45aGRMu
UvcugWSG/S2pWILo3xgiYC+O2JsRcbJXl8NMFkP0sUgHHJbatwZYsHr5zUz+1XVi+ohfqry//cf/
+N//66v7n5ef5+J57y/P/D/y12PxTPOm/s+/ybL2t/8o/vp69P2ffzN0Q9ds29A0WTIt2bBNg8e/
PhHpXcTT/54Wla3VLYImsm4mrXuDiZQh7J7XxJWUobnGawnA7zkRAxNxy1u5W4gVxcv2VRpQ6hSj
oCPatY4hbM0O32v0WLEKxrEYHvMCHHM8ekHIDTLeNAd+QhOiROVCebpv+PKvxbuNkN7VVKp3V5kD
B6++buZSiO26OR0sMNM7nQGgpuNygbOaKDprWIfeaKql7uvQZz4C1fY0WbDcad6jCWEPnTAOeG2u
4R0hFs89XrBWPPT7Du2d4bzErfzduJNRM+9fC8jxs8PFf5zvU7XwuTPgtv3rc6zo//Qcm7JiKaZi
q3zwj+dYGdWqancq2S8gHdCuuknxcBQkIEuV8bOQBcNdyLLoTeTIE+YTYxWiQBoIpIw0IcSvi4gJ
vnwl47xsfL6JhKHR5E64ZotbauP0tZ9jeSh0ESBf7BdicS9GJCH5/kZkg/deg0n6rDPjdImTEckx
NtMIbQ5X+LEoIxkiMwpr2FHsploEMK7knRN0+1mjRSyW4Y3x2oMczDLqmSxrviH59W1ShYti8hSt
7qgbv43EvvpWoo1nsGpZIvMI6ix8yfNQBkSyXrYMZZyfx/aRechHyW2SwXxC7ThMFu35tDD71Rsp
jR4ghoKUqdyCvAyK/Q1jIQTImCgv1V0VAAO/MHKJaFW5FuDBMSZ9sZS466m6iA+Q8VAivgbW6sOS
hWRSMS53ez7/SCHKZLPnyX+ftwep+8a5xNnu8q1kQEZj4GpxrZAWo8MvxjWAdkW4Wg/K5HD/oTyl
XHFnt2C5peSgBb+jHjsDkxPBcr5tc0wqGN465X72GGNHBsJtRtppcojBT8eYjJPPQU7f5Mmb/WSa
x5rsHeJRorJ2jUD+KmWCfuOhhVUOWiXFAOFmlJ3txXX5eXid0VZnc8vy5e9/c12a/+zWt2Tdlgxd
siztv12WhplLhtUOELcOxsdbePRTr2cz05cg9FruR+a1DEam+VihMLv71/B4fVBdxzPFbZfgDv/6
cGRd/TfHIx7/r0tRbjZvJec2QdF7v0B5AjyFPiDP2Tg/oQNxmZ/il+RZv5SlgCjLS6iBjcIYQm0A
nw0VI7V0ITva4mek+p3lt5OT0K0xRAZPUWf1tKVCp79v4fa+UKYl798id+J++YcQA9uiXQxYodyc
kRLSNgLleRfTqxAxveZIryB+W/ywV08eJ3ljAVI6xLnq0o5HTD1pecaYoNBEGK66fPslKUagN4Of
LRiBcqX2wvf9do8fnd9PSkDGbR9Wsbp8+DpA/kcdgg384iWSYlKK0y3tu+0L83XzR0kmUFXjN0MI
yLUUJVTugWWyuJrRaCGyKZrtE/8T9Ttz6ayJDoWw4MaTNyaVtrM1/PbnRopahF4AkelDjbimGpyH
HtG/fg+1f/4WWpqh6Lal69p/203u6vAc+pJLCkoJDHXmXVdXiIgPdJBaYrE5vmLWoUjhaCgSY+q4
jkA3FCun0Ei954bzG2uhgYcribxSwpyURq9cMl0dPuRY/zWMj9uWFpDkiqtP+fSvj1/+p7eELVsc
vKmotqr/4yVYlc+ivF2lbnNFXw7tjDt5wmp0uoRUmiffYOIPBfLK1kgugJ3I33byb47A+mc3wX85
gv92Bp9t05j5jSOgMu6g9zDo0JxHgMRBpd7q3TuzqHK8J4SsSB2c+MsAUP9fH4Nt/3/HoEuKwkmQ
TMOUVUn+x7Nw697P16DWf2qCKxpCGCwKiWfJ6IC3IJRYVFMe0zttZictJs/w9i8o5CfXyMLKntK6
68mZbl0Ez/XOnGjoHsY+wpDK7XeSV69s/zkFW7WEo5+bzR6QSWDWYuASIxKlCZ7qlv9SIorLywcT
Jo1yqMwdSjdF81qCuZgYwA1e5nLA+6HiL1RtJPhzKZIefQjppOp2Xbtf8vKBGwYD6EuAnQoAa0+q
ZlTzephBx8qDbdNJLXYaHzs7al7ey0xgSYFc/JsTqpnijP1jlaVLqkqppdu6IZl/qrD/srSdMiOv
rre02wAEUaIHwhdiFPYsXGL8dE+Ex2vj9/Hp4xb1Dy9PyPbllxagQRZBBAgxdaxg71GR5IRLpjP6
sCK5IDURcQBGXCQK3bISK4ykJEZRz/AakDIW1QgRa/Cla0C0bUAJFoosWX4GHwvfiTKsmeKXPMuM
EAryB+2dtboHz/ONBE/1WIclD+uR4V2Dko9FQ/T0Tj9cmpWfH0bhaXuNKt/YSggNzIRQ4qAX0TaE
JUj8JKZkjX/j5f0hzMXVofGV4BrxQEK0dHRLFJ7EjC2+YnNrfUj0CeLlCtqOFPexPS84E5cZo5M/
f994jK/AHSBQLTotyVKaW3g55jTAuAfgWmf8STfHpyGyv8AvYiXmZQIXiaO/MjQnAiPAPoOP2L6v
wcNvBEGCWZfOqxDR6EjmiL+UGWUKjjedv1B5DHiNMPMKcCdAU/HaYr8Z8qQJO8Ilxk4kbM/QqcNy
mqJDzlGRvPC26REP4l1eMnnRPfIVZ/BpAwWrNz2mfEpknBoFDpVFvZ9Fko1XXBapAYQGEazKPhLj
JhirwSXCtCLuYjl44awjY7X1IEkcwgu0YvG3+HrGv+IxcIVH8vYvPJz//vX0wpOD5uqkkT294SX4
5xsUGHQPQRrdf2sc6WueD6+RHzTadrH4puIPXJ6BI3jg62MGo2nPz/7r8FKORxxVAeWn9hEXeAXo
YcqcCQ4l/o3tRHzU4LPCzolXJrb6278ePfF4Fb6w7BdH/P7z6vVAjlnXBU16ilkeni/Q3D1ufr5j
EaaMnbfi6RCJQqhrHiaX3iXQGfJ4/4ew81pSJFm26Bdhhhav3UCSqNLyBauiC6019fV3rYhuO3PO
HZsxrApIUobwcN++3R3Mqu5PG4i6DQjU4TYqTxs+vxR50GVaHlIEYXh6riX4Uk1Q9J/XZWTWRBlD
ZkTy9U00BWSQfq63fTiHbCullDDdVqZJNCxzJdNEjyOPi6nD/lnc5vP/f9VBOpTy5Uqpmi/lS+X/
UXzmx335vB6czihi14Qaf+3TMJtQX4wKF9lkxx9QMnPHWUR+I+LJ3LpvD76oCdlaMAkpgdHNGnDG
VGI6EZs1pHZ8e4KnvDkDK0PkkBmm2C4Trko0NylozItqvpos4aygJRWogHnIvYeUGqiNajtHECp1
WgEkL7gOT50q2VSQuaH9M8/HJmmamhV6YvWpa5E6H/wftw+fdt6uVWFADBgapmc/0qlTxrV/8XVk
vDmEvhm4vjuwjmFvMlvAsQGyor4p3QnrHcyKrKiblv07JiuqmweMhpcSw/bSdgxtuyZrN31mvrn5
mKerj2V6GmXer8Mcg9kZtCQQa8BIPPGZEdaefGR6yzQPCWvdrCHySLuTfL+V0hLSQRFIHt8ErT+p
peR0Q1bMkhKC1KGA7IPUnUV4opy9OCQOxx+9bALqyGebvtwo9hww5X8x1Mt/u4L8ZYxoY/5lBake
d7/HiAK8nCD26T+WrvZRDRf4ormilCe07OKzycMrJCxdO5Meak9OaJu5kuC8K5GmC7QEoVMgT/mY
qH4GfrG7aEybcAUXyf5T8ThJCoz+bYucAIz9bKLQP4F//stTlfJ/ty6WyrlcrlKrZWt5f//LU03m
pXxtdjqeH10TvodlUPrk0M01N4zDQbJonki8CXOQbqZs0sjUYoc2CSuSakqCnC2PvU38r6w5Ilmp
dUBeKSjspL2E78Q0VmF2FeSJ1v9y87nK/9fVnLe1UrFSwbDP17L/ffeL+Xfpuzjn7s9t1zXy1SSb
Lsiyq/G4v+lm4b/eTDMNPrGYb8ji7l/tAQ65Kd3JQdB1yaFez2jFIfFztu3q7/o/Y6VfdMd99yQJ
DlHMK+oUldtOVSL4QqR4gSS1OH/rmybweON4d6Bi5eFmVV80q/T6luATfPvd7a2p77L1HMzjHIlE
iwi8a73ECuTaY7MqzV0KvpPSu3PlSHLDMNcU7sw4yKADVD32IyquxddG7ek72VJIb/tKDRX+xzoM
1WGpbUJTz7rkz3MW67OXKBacwN/tWkJ+zjrGPLmDV8mx5X8zCm8St9l7M5I+6Gxzm/14Zk6SiYz5
98+it1Iu/J2uWyjna9VCpViulINR+pcRuF+fL4PvSfn8SJRZMwpQ6zwh8Fv2qmqZGst8pOxdN1Dd
hpS4Zc4rm89tMpOgAB2apP7kv9oMek131lVKIIDTA2H4zXN7RjEmvgzhlZ3b1Z7qXhUNhx/ofUIJ
gv6DJsR3P5du0FwSyh07ENxFhQlPmqqbo8JNewgjbdKsMFymKEjXEcDBjT9MUspiOqr8iSpQ4ZNj
a8UwXHW3ozGKYjVBt0qhaocLXBlnq64KGSpmUDpnaWGovpllIHuHamCcgR/zaGWetcwnNS/fuTxX
c3+vsSBSQk012waq8mL5NsPXI1yFmBTMAmzWuNGDUOG6Zf7iDAE4Sn2iad8DVAFdulZciqTEnJzW
4KYLQ7dRx7kaMhvM+1V0vhlOes+G9PBv/ZFtV3BZMin7B4IU29/NEk+1Snfd1QRJw+PQEGZugLFe
5uuue3aS+YpXxLHAnRSZu35HmSShAinWbm1AvxPojULu1WyKlWeiObxvZisV19nBs/JwnIQsVszd
bJuYpSLP4LWBNjmC+uOca97n4pNfWdJLEHbKYxzCRb2QuZiJXyFwkGug+mdHXnbXnXO4J7LJ0IHR
/j7i4xHHQUt5J4uUoCSthmn/GxoAKwd6sT+5bdz3Bs6jOU0d7zQImQM/VbkrD/Kpdt3tM/fmjdLC
DCJ+pcU2XUJFSAazI7U8pLzYavn2mZsz/T+jkyw1YWcO7vkcsWOr3NSuuxjceFH6cpS5UVras1SV
ZLwUhuNwXW5236BRw7N6yvhIGjreWGjkBQ/BKCgNefood7PtE0y+cC2HijmXVumSoRDH57hPVi3m
noPdsU1SEMisjFTvwDM4Et3Vl0LZp3Hb1J1pKDxE8CqBNtLKDYYGAjqOSge8w5/8+jec0eHsCewQ
78IW9wKLlESUnLqqQ8QFgGeVTOtq4Ewb9Fbdyg1TuJhUbgbvK05TZDw5dTSEVrhilApm+I+PZ7PU
btzjiAxw7NG8OGrZ4Eduxf2c19y5AsOrcH6Fg/LCr945dzFLz5wY/WakHFKUuBYpjWbYZyeXLYXh
BfXUHVyclEwL7nAQpUdY1ly2cBixpF85L6kEu8i9GWeahU013IBtsjp5KkzVhnqtkhO5hq4ankxx
xJmnXJAdF93LkPq5iFxvw3MXbhSFJIcbM83a2LbpEWE9oSjckW+HZi6H3akcx7O3Y/uheSLKHD2m
pc26Q1Dvhjs0e4V+BpXOh/bT4EkN+sg9IPqpvB0XhWM7qnQEA6bwPFD0tAdQ9p5U9OIrQ6HYtQUl
SSusMrjlKpe3DI4FzGYM6Exzi42pGrkP76qbflPp9FWAs40Brsaplbpv8Ye1rQFfYVcUs86xpWp2
7BA5D8R8DN8zv6KVrp4aL6SyU+6j7mjWs82iloWUwPrlZ4kPIAEsc1rp5UYNNMC7NyGR273z6afW
TvmJOM64DLL34e2awCIItlAutVVOPJmvQ+EHvMoWWrDdmGnNduzkoYAZKFz5ROsEMDLHwAJC6Koi
z1hSd6+QZ2+qKEzbUYmxa9+5Ps5HYdGkf1hk31liGYLZZHmVTEPHEgXL1exqb1xDZ90ZvxA57MkZ
Ww4DBuN7no52LHuBYi8suuw8BEzevXq0A8Z7PNBpPBrlMhwC2Fh0qmfxz2WbFHu/v3lzAF1u+H2v
/MwSnixHKgIOXw9wd1uCNXhUuNkNnalehhmIYqCCcBoyap0Y8Xpei+F640ndcSIMlEA23rxi0oWL
OzI9ow8XlYxyTyClxkOgXDjc7c49F7Lr+MYnbccI8uBEgpJku+UegPnbkDm4DYe5HayWYjtSkTIt
PWb79KQHLjsQSHww4SS0HAc3xm/53QZgTnnZU7iQHeOpot3JPDtSVsc7iP+zyYZgSTUpCjsSuU2H
eFqHRoncrzw9X1pwWex3Tx5ntgK6qEYwZdVR1CDkHlmGXWCpu71JWac4A0Lzz0tBNXlkSUpMv7JK
J7esrG0WniIYEUtgNYE10fcURVbaDMoP/JJ7F2hFcxTMynjOcKf82sJXYflCMs7SygN6xIPiuXqn
zEZqMm5Z99xd0akQj4sBeJ3rAW9FTnNtbxHJs7R8N+5nHtB8/iNt3Wtwl6G8+yCpts0nBfclrb0u
UWQOXdecuLirI/QGrLyT20KTjE43K8GpKtCSiaI0ArNfRyylHJAUTLAEmgT5olrHr+O8TkBBe0pe
lOk7pAni/jHTLUg4bovUmE/XvLoY9Y/8kaPU7yj9nfLjrpX/pdq/QdOffRbrxcc8FhbQVEreijqM
PaQQGb6C6LDzywCLSC4E3SSMJRGJoEMHQSgYuW+ZgQ6cLZNuEv8oHfJ1bV1bmTS+FmzNvLnHtLls
LutTiGBYKnmsui3Ul0qyTguUzrpiVeTaa9633XW66Jsre/947n4Hq2aPvWM+4Ukr3yRYLqVYW0qc
UDK9rYC9hTgigqtIcCm0NU1LwFjrbiEpEUZUvpmntbscWY1m/dUzlTXY5h+IGbAB2d56R1JbD27m
AHfztHqz7y5GYmsaT7We51uAKWlmX7i9ZbCvx1zWC1cSciVhEglG7IKhpUV1IdmA8JnIBqloQTkq
T6QPeId7/RQsLkwtYT1xlFpP8/0w8gyCZSWao5KsPlYkPOgLZW3TfQq3l8CgQw/OSWsHVWJ/c01X
DW4Bc794s2ng9B0ns5fMs9eddgn+Sr9DiuRBS8NPpIXYSP7EdsBZ2ApQZ0lDEtoWMfk05hgUADPe
mS8MRc7lftSUaZ/agDJ3fga861zuB+A2RZAjvjGYADQ5HmiTJybm64GkuC/jJJ/C+cf0jNcXHPTs
m8YtHDmoTqd2/rHExRyNXvDUjlARkGC98C44aPCft7EYwV3h5twjYKLdMZ1H9gywUwvcCDZVehd+
FfoU8IyPWHsiCi2AUREE1Q4+tdevnk2MyXP74FOCHit0jpCVWyDnc0Z/FdDy/O4l0OW3U/tyl3/g
rrGlax/+YlfbRKSEePVK+2Y2/e+G95k8Nl4xn/vhrcTLeNPejodpRO/fbBC3ehOiuiS6frDl7FMv
5fYTyJuPagMRMfA0BlIl6OOlnJIzhV4gSD/zfLmrPa1a+QKY7/bVozXwsxyReQZp5Srn2/3b5e7Q
Flvl3G/FRypCVPhBuQEE2MGmZ0dlST7NB1libbIS9LoOUZtJtUvgfp+MilDJW7tO5X5KZZ9D5wCo
uGtNn8hriuTZdUqEDvVg+/QpEZWUb3ekg/YHwxeKt7V+/AxJk9pRLWDG+2mvsPxR65NbmD0i5AwT
ukg8JuiQiJjQUKGV7ZGpD9MDXRKLc6QaGddc0VP0ow6RUihhUXeCAVXgI9obypNa0fjlmhzeXNFX
wYjDYJa1UddEQ61Piu/og0/ldwpMsFqzFhLtjoa/YxlylVIZPxD0i6rK8qQaQDzS3SA5UEdZvwCF
nmgD8ZQgBPpVXQmd6xuMUbo7QtqKgim4+pzHCk+OqHAiZZ6dNk5LsHDGr4IkdH2LEMVNY/1KvEKr
1s/0o+Aft0NJJQhMrAFVGnZK2ulpQrapXWcKLF+k3hQSCClE0SsXhTqhjU5dfoTpsWsdKnxVTtnp
M2burjX5JKiSuAu3c4Y6rOtien6z0x1qvntkMb2+FX/tOO008d0zbugyvgXhQNETRwRbqKGK0+W7
Y4LVKYsZSdXwt4TySyBavvYkm/uN+n064pAMiEPqXyF8RYP3DOEoqPQ5BMmRAHciGTckUI940tzw
W47ZcX9GyHj9A3c75gwsAkl0BmQSK5ew/tT9tCbRUpZCHSRtIKW0C5TnUKhHaDv6Z5yKF0T0d7Li
6QTF8YMwbVejHINxkORHJEBCODo5M0+I9Pc4UaPIA9a2VS9kLHbwEAE+lG8rkkGevhbOz1tBe3Ku
kn+IEks0lQs6KfcvtJ+tWg658PHBAN2Tn6w1Cztb7hN4uL5PUBEYdzqocq19QvYH2ncGUkyanPrx
HtcVKgV0SdDj7PMApHGXknsNzxqsbfQcLfBojUeD+NREPQPZCUqapqYGV7lxR9a7RrFJ1NAPV26i
gNvL+hVrZZJ0dmBWpnNT14nPqPUqSjHFLBdpEVnZpOu+joopz3xOyl8OgDk3Vf6J46JJOhibwzT6
FZ7PJ7efXXptV9eKKIUcXeRoX306wh3Z1zcbaUyHn/4M2nHP8eg4XbyUH69h7F6JxWdoOD2q/B04
GgHFbh7poD20fHeL79e3yaej33WN+PQXPxUfoZHjnmIlfWJqs3puidqSbR+9WAUYNjjq9P1NH1d9
qCIGNOMWpMHIWUp4X6lNFHsF2PvMM0URT8TRO+L8dc6Rk3tKf7X3aDi1dr6ZQwdylOphzKIhgfNH
zLwSJkfA/NFj0Bq6OtzQIQBhGdyAwaFgLspSXNR0PIq1z55tSFf+XHIdUtmUbddh7V1tB33n3f++
dAa6LkWgNyyxT6iLtIDtXX6MLbZjQKp2KpXtSfXW0wMpthlepAVMALb05gqRV24q0G0jciLwJM61
AIskmiCiFMIoRZGlZX/HyBT3m6NKqyZjE+ATDwczJCPuqRkRUJ5+HuOP4DrO6dkddFWuGJHNaAB4
rQ2eZF0PRawMB6NK+HW0CmhoNF1wc2Ol6yXSeNdwHr848K8CRZSL2yfOPfzF4Y9E93yPWy4ta06o
hR+oKXjoDJDnLlZKIIfYoXU1839c6RC4LbJAoXZHIZx/c4cgJDnE9wHlAhzXF2D8ShBak9b+cX2b
ozQLOeTwaEYV2PfBq8KsSD+rUsftu48tTjBU+t8qNvVqyeoe5KjdampPFYk/Cl9QCRnUqgQlcpJt
gkN29zvC0LXJp2Y+IreRNvgWlSql5vUjV59S7kLnopMasjrvpSYFVJrElA8Sp/IBav64NUhmt8WR
79EPST7kxvGedFgcrE/I17y/SUvNGqNoSxPTmLibfZ1wOkdPpA2sR54iHy0S2f6I2drg9QZx+G02
ty2D0cPN1xY9+dD1tZQun5BL2lDiEZ7rBF4iC7KP5oz3GoGxZL8pEFwko845WOGwLNM0OkWUA/um
OrwLcsZKrdHOcmFFw0sUCdSGQL8ctOLq4QTbv0Z/v1PsjMp25M+1n3Mf8dJjdxBOy8cyZc6Zc7vR
kkwRKrguOftXF5IyOe5IEh9uzt9IEoLBgPZfwyLKNZZ110BMLPwtVwJez8HTsmyeYJTnWd9mJbjk
xeab/iGHT6296eebNeSKMqWQZN7nqZELXF01Ws2y1sPpCoOixi1HEsAglRHBmE2LrwTZkFHEpRKO
OvVMStzt7COH2xbF+h6PHuM0g6wrNk999+Hq3WozlLCqlzHsahg2FUgQmXeVa22tWO2whg8TUgIP
RZQxztkjHPpI8FgkV6rhUeiboy53HrNvbl+j11i1gFZ6vQ5LCEkX+gqqQYXPOo/1iMoKwI7DR4OV
qEmXC8QJFul4/dhZyj2lo6/4jqperB+gQjdmV5R2G8gf4p896WcdmSUO1SDMN6kgSs5KH5qgIipE
2c5Fbszr0rWEvQeKRTyRMniOJq8PPQ6PUjL7oDYJclcrtpDcFn+ogYyhfXgtvdzuDj+Exlbge1jk
b5xGV7bAOOGUJe+R59RHzlACn8FO9ZAZREZqWVOD/IOAFFUaHyK6/2zVMUaOHJNLGyWK1YLyhyAe
NQpz2qKsXj939ETtl1gngOAn0CWDbpecCQJXAoWeJUst41t7/tCQZxK1qcgGySKYNhTV1rb1bv2N
1uEWnDl26x/N6Twkflw7yb/YQlDAYve63K27F4732XcjKpC3s6GVnTSurZ51SfUhO14uDtwB4nFd
Nh1iBdintIaH0213bvJGI3Un24Q3fW7GJVW56fGF9rLrOeOfneRC7OvCUFdMl1mtmW1okFGjdB7W
0nMHhBfMt5LCsYLVEVHKSKNavOZ7a3BK15krJT/EKcVYV687wDewwgNvgnnClwvsEFG2CSEH7JXB
mKmxbw68U/qK/69cpZROYXhtmJ6EUKAJy+/RvNSAdEHXDvWxpynM++/QgGIPtm90AH8nE+z2aA1o
DxyxCzGQUaIxeJ8c9CriDnslkek67EY0iw/dwiIvWq/KylVrEwyMXdCqNHMOHWXY/Am6UDASMRqD
qu4emgpIdyT8uD1pIoqR1RaC0lwwJS+pPNV/NV2FSpzceURKiaQ7F+SYt3+587LeqipdsEei4YPK
MqYVUNQYY5MXpW/+0e9CJh43BVPwwRyHPtoKSgIPxuzavzIKo+kRgQCnITsNfV+NaEQnqpVb0c74
QZVs2a1wJMVfm5meFJhvhGoN9Un4RSaVxEcxASw7+sIpo4SgnxBoQkXaVssv90UpZfFRWHhfzBGa
Oo5imS7XZnlYgXOmbqjPf92lgrANwY3sYbX68TvxaVdYK3GNKt5qE7HO0+mKR4f+ibSMnKTAlMq1
meOY/tTYfCm+qSULBOxfXRfGafaG6jMcjn78i2amnrA9Dg6BtkJ8seYW/QqviAvUQkdEE/j7HnrY
2xi0aQfYqPJLmVtuX9HlFJIJ4hhyyvqI3onbnY+KERv4j8C4kBaDw5x97iSAVkN7lmHGsCP9Jqn6
miXCwlpkrnqwS2yPpNLLcyKYMqCL9gl2KDdNTxEbT4IRFHrbBYyUB1y8YCLvaDLBkBkpBEkeBO9v
0TRT7PRL88Pnz1MxSiVK/JDpRKdres4h8SmoFWgDAp9IkQT/bNmkWmRbQ3PSdl2laCZPnWMPUZFo
1qlJU6kFROArqjpAIB2ZdXZDmICM5nxapED1bOQyAouKUgnokpr+43dhBzvbTo9LU0SKnPYRgnIg
CfqGocAsdrjarhWSjjCFaGd79DqsvOcSUlt9bAs/Ny2SgU7Wdci+hDH1DxRYO71M6of5z9Ln8dxY
3hGeJdMXQ+95Zk70H2gYo2P+x3S4rjWXN+SX+s4kJL85UiommX6Yj4Z0r9vnI9azyvwGW4G8LqVA
VCv8rpKwvdujcVKiDdNCzdoi24cOQY+ZezjE6y/uZt6Dvl+gBBEZCLHrluk3ANC0ub2bUjMN/xra
8sGiI9+5HzX4TpU7ymrsDmR0wVPSsEaofrVrousxMi9wUTxOcIfB/Qp+FL0u4tsL5Djlbyg2mUnI
sKBCBWjQPAYjIdPE4VrBaYnfhVDxQpqDguvxsnv0H8C3wAe06tIADbbgYNc2yYMX6fjRnYi/i5oo
HfEmgCS8rsHz0c2l2XdiyUn+15M1Gx26uH/1E+ufEuwqQ8fIa1nfHboVeBN4HtiRimx4WHTzkvZz
pP/GlWPQ23BkOck8CJUJXGXxs2whKJVxZ3hcBXcwlaKarzhFcKNIeNDC8oZwnvQOQ/wmu9cZJBYx
ATyt3O25XcDbJ78j+o39rUyo8hn/WBmHN95BzC1tAEEGr6ubPlxfX7YPUeVxXNhk19hm2mpFGY2J
fKg81gYJuRo6UgRMJFfMYTxIhKhyh1Pa2QbQAbPo1h42+NlgHHM+mVhs5eF0uB30n91lOnKB9NLh
eSKd4o2UnMoDfVi926Ryjtd9wYkiRsjshrzRzinlWRUAZt4jrhuTpFO81TDZgXRSfRA5UrifA3A6
Z6dt6sk1tAyXVCV0YmoH1sizwDl8VYPdt2nN0+JQCErdeIBSiMKcZd6oQ16eNeT8SX19/0iBFIoO
H5JZgwTdZICb8v+KIOE72ULLaPS1MI0VJ0oFVwzNGoRBuKfll+/RroHeyaVZ0c7NaOtHdJlFEJxD
GV6kPj3LJ+CJBo1rvopDXCyqlC132dVD4aLl0qEMd2Eq37itBOmwGBbmClsv7R+urmMWBWLnb+e0
CHWUFLOhLp6Gl7iWVRwr3LF2pw4E7x8kn9VT8ZVBvnsJstsU7jYjvTv4Y9AaxH6UnDbwpbMuYvv5
EhGz/RdNMUZwpPvTY5ZRlG/Ivyk1HYo7jFJLQUKv5xOpqMj9zpcqg8s5VE6knKQ7zFH39uho8QoP
S6ItNCMlRgQjTsAN87rA+Dw/f0uNYRh9gCKPiuf6YsmlBgkX4apgHVyyCqAgN0oukvtqFZfAxKw4
IyIY8bMIkAicCFZ8NwFBFk6yn9efUV4FwpSjm62SJuJfMQgFpZpjfAalQxe2DEYqYwUf+AXntVvK
d+4Ttx2o4QffApmRkLGfE8oqURrAevnIDSOwwpTjBFLCFF3RN64kEPx2Rk/S3FA5wETjtE5DndWK
xugORraE352SHqdgEa7ZMIFtEelUApCecQwjxikN3R82kcghhdqIEoMKiXlPVbjW6cHOsN90HEuU
hKOfSOq3syJELwcrcyMSJVlIDpDo5BpvsUC+TzWBTHBuxyaJDQbzJ7qHgT0l20gfUwDyHj3I6UnI
ykeGovSxb+AEQL7iKXABIDojJX3+T0LmYUJMgabCKuI6UiBLiNQQmR2VdNEL1gFu0kUPXnLvjN2e
SWskAJKlDHeZE1VAoRavuQeXBYW2jWUD1Ya1YWZYaO5olOtzDsctw5ixev0o8N/BXCPBSBawedkv
t5f9U9f3CLHYlCLAfj8wAHGqj3RNDxKIXB5apLCQF4l/DhH6up0b2naCPAUmFQWyOvu7YuPay7wc
uZAXJS13AVd3cMTjLOFWA6jMkueo9ljxICeVU2gaPnsr3lAg+JU5dv9hB4UpAQaIYpBWR64GThn/
YsfVhiKETiDgQtc/sOqwJDGoAAhdjVxkdeE7lsd9cttwALAfE5mqPbgcxNhzHQqIID1E5KLrRStI
rX4/VIfzJRaAi2+o7u93LPOh+6gPr8FmBPgVcv6qlFS31RxVRY1E2RAC4pccJrXyOYcIiwCGnp3b
OTCShm8WtyCEPsRlLsk/esbiYxCIjzpK5eXrW9X8iSr9prF8HeAs8iT6ZgnVXdQQniKzSnKNiOgA
OaDUqkZG/FFV8kggaqPIbj66K9iEqK2APfo/WGpglC5yZJHBBJHm69ogaJj5wHh6WL/6EIptlznX
DEyX9whH7GtASVqcrkesaii75GVtq/iq/l5bcLd568gJqKWBKUD94ES2PvME9sH4BaVtF1g3pCtE
Jul9UFHSjD63CKskVeqCXMx5tGiyPoBMrVnkTq3Vp4/DdzXvuxy/ffO0ashifNQzIl0C97Wjs0Bt
XmnoIf7MF/OznEAq5EFocOyBTn0ZYVLSIAKJz8NWyL9q07keZXhUjWbWUnr2iMo8BXfRnLGfTyOX
SBfKK4uhir575x/sqtgqwUpMJ2WyxEreJpMemSulQ/9+ARqcaR/FwJkoLygWC9hisy8JZRP+y8lw
I6EMmbfZO5FOwQYxcMbuHPyy7w6hPXx3zdVD4RiqodvX3oGBtVy1lHV46Gm0XQrAT1qFsr1d7EW0
qq8wLHge7ETaKItfY08Gd+Gg6vA00vj3+SIKJhUCcHAG/Hlu7kbaF1pzk35ECbAsOT1nEXzRzp2y
UhtUtaeo5rJx+dRc00CMcEzx1XdNFI24AChwp/pytIa0hcCuAyKgGWbbOhX3IYDF8f0HASg/Lg+4
Wivk/Hs5oDBEPJtAmHq24dKrJD08qveha7bUIQQeNGZP2F+WiI7Dh9LIODrMlX/pItAAJVTrAt7P
p8DB6RFUuu6pcCFfWpSxvalp2CDAJLfOAGsgb0Gn0RvtyxUjS659wjLk87FhWiedVEMzRD6ftC8p
WqtXrQPD6tYNdOpeDUaVi8Lm1fdIa/tDaY8kNDVwVeDxx3Z0baPhqh+oeisSXahjjAKrHKXr5A67
POpvQfNBB0cFQoYiP9WKXKPdGFjSrLauuAppXyV1exRm0kc0d4bRYbTtcfLKW9p/Wb0pvqjCRNg1
thzVuQH3pw1Kj9Ca7Nhhpw41rYnEmwbcngOfWM39QhQs59Iv6qr/3dr3DL0r4W3CY0pnLRs6P/U9
kQZnYRVxQKMY4ieYJNaiaHb+CTJU0K4FmY2rEyna0b9RAroEICgei/UFEwUBwvgkJLf0rtSLw0r5
74mU836S8TNlwBsiod18IT1YkHoRFdbT4ozy9c3PQEXehAi20AVfXSxm/QmxTZQKBQFynEfJqcgd
o94ykD4vn3o1zLFKcZclyqirqFUvNWpOzS1EtEUqjdxecsnUl2ofua6iW4XxoZrnfmpWcDORplK6
VEtUFaUy47TBSbxskEGKPjTcxASumPBs8yUrLfe4ogSharTOngI6a5a70acz+VVuZxty3a4Qu8uE
/DgK1f5OnH/FfVn8cJ9QumWGfq6/ukAOLBZlHkQQACWC2ZjFzuNETBQPV6X0YAYeFzuxhOMkdFx6
iMN5/BHjCySeqxzFXxzk+1FoDe55d+MYArVADkpdgF4UhJU9qOASHbF/L3ehw5VAjpj8g0s+lama
3/csw+z2n9e5mVnUr2SYD/6EOchyNIyqmHR6a8dvell0y4kNV5FiYpXYdaS8xrGbQajmCdNRrH6P
FLcR0osBbw6KXMBUlZ4RkTa8i9QyDFw+gfUhFV1ZKOlUQgxvWbbkjCmcqzdHUpWCBmZwfOSR3JWE
EXZfCCjh5sNL6oQuv2YSk6lzmjgIxfYFEfnx7tgVWC00dGKQnpsL7eG9TR+h1y1RbDbPXrLSdoVw
fZCTR37aRX8NCBoHexzwNpraU5wvtrfOi3m6eR48iL3r39S8MzyUXngForsRqlTES7SQ9OJL9pnq
hFS38sO8i3mLT2CA4F+mRBa+Xm8pwMTCdvlRZPoC81GqWp3JdDtOI2kuQqm+4lrImogPERrHlwVC
XERUhdS2YLa1QOVE/lqkzQNMFP9UO3SvUmPyKe1j0yiQ+7v2Ib3sVMLKXVJZICn1pKFVenMcEyp6
F1wGmK1l6Ftz6jVA1aNH23IPVT+Ea3cIKHx7twqqqL0AFoCxaddKmUFUhvvc9wrIuMONxIhxq/Z6
6mYM9ng0QqVGTjWMpflztafIzyeXV8n8SnmiOh61cHOISkKeW5d7G67UyKZyuxjy7RLNH1w8pdES
OqXjUieGbkIZBHw71ycfE/w13/qvnh1HIdZwcr8NI4MU7egvqkh7hoYllzDVg5IU+WkS5mLgWSlI
UXqRorA/HRbS0FRXQTTrZucjlprVWZyCnI/qsMIDMjF8R8MEanFRd8vi0//4EH6JNx866n3kwU4H
t6bDpeCLgGgZyptDrsRjZZvnbg1Wxam/alBNNgxtoReH+Pxtdl9q6zKf3zJ5mCDMgjOEWFwLrf3N
GuCvQJus64d+gYOraJ8eWm2qf26bax0+IahN56tBblR8z6STdh5FFUYtoC9pZ2EqkZ26USLhG21b
IDRza5gqGWnQ3fCimW4t84OIfbS9LZR/8sQwM680u74XqVah/VC3nDEGmVPsJ90+1pLFvRM631wR
hp5vLviv2oYChxyxy1BnAWOhoMiyPdbLeAfVvibsqG4VTR7c0AHkkXD4n1cJOehl849qW1vsL5eW
RfPymauz3IB1jZm4arzqgCp6dr5LologejD1ARRvFRpUeUgxdfI+r3j0RSNH/k080+1lc/MeowPJ
rpZFBz4kxc8diYV+GCtIBTma1iRqM9pxZy5t3NJ8fyEpLNaEB6xBqsnemW1lW0JjO7yR/p818p1Z
e9YmbYr9cOgderP2FDvEI2cN6mokef3kjV2S/wzWSS+gahcysPjBTZos/G/M2lLMsh2NFy+bwa13
xbk3b644aHpz7WDS+AEOWU8SNAc+bXoTDvMUIQayN7tQYvNHtUrZDiqgbZ/IObYq/jjjylt3V+Wf
pvonX//PJWSw+XOGDG7H/uaLNDHbxt2kvTvWOXhEBYjxaPVFtWYuSrp81DqywZFYf7zsUXUqM6tn
Tg2hBYpAZjZPq69MPftShx1wJAPnfnGXzXQYnddMh4R1k3NvTl1ZsGPyAZG3ZUqV2p+Tc2u7bpE4
6TIbesUtfGPyJDfnFJy45j4nDZJ4luqHfGe97O2KpO2+EkTUIpM/ex3KP1vXH9PB4275yVV259a0
zoPNtw0S4k9vliSznXd4Rkrebso/l6yZBC1t2pnb6Q0FEJpnbuquVH1enVq52/y8RyWhqim/C7fT
TWOyX/6cnn6Rf/3SXb6UGyRdwlAkZr9T7Ge6AvUoz8EnnelmunIGtvxGgAypwfiJFGaFtNiH2N4n
IQjGEzBM90yKH/GYrjxRA2i+3zwkqOVsC+zRTu5WzMbfZcHDje9jeZFzXYZQsY8qD3Cfu62RmGON
wm7MwxXu6fRF1QoLDYW+K+dU9b7WNQYnx4F+x1UA57VfSTkbZoDmLez6VpUqGYSgx3geIaM1qWVJ
5khCdPZwr2g85Pu43zmxYUk0RKfwqPchf6379D6U1zVYyAPcZlwSxdPPFXKiWttMiiyhIbRalttE
8PCBVOTkMOwF1iyCyAoPbPN8lV/bFhFPneK9DaD3v6yThcfP3RowkOM8NNgmxDr9os4m3A2vaaPl
PT90AW5o3+JiPj9JsjxCaUfjVuylSS+2aqbrvoVbbr0/yP68VKhXzw146mo/97bvICv1qB+5uP7u
GbfHX8f4KqOsZHAtEnIw1/hauZ0Brx07uuEXPdIzjm/0ydfS8Q2m9id5k/i1Vbkd3xw7OKkqtxGN
Y+dk9nVuhbN4YgpRDfrE0R87HEKZqRafmSia6yB4cm8w1xELVGqZUKCdL0B5XHfQlyGxBV7hw6J3
pOnEOcy3QhNx4mOLADFTFYQW67nJVv0TTbZv5ciYR9zXns7yKeERhIb9062MSSurE+HVtS21Jw3f
cLAUKCthW0fD8spwPb05U2Ik25px4V6Z5vgl7PN45cg1vhtY0TUG7o4fPBWRXpih45d/i9EuVEy6
tF5cSV34J0UhYfZl80mVa0UyFf5PkoDdtlZdrEvnM0mlxJOlca+6R8KYwfP+RIVqskSDNrL0YmxT
9WmLGawzSmjx8Ci6f8CG0DSRUKZfSLfWJER7aTprIvsS7o14KoaPUYmeIo9NucfIkt+ktuGflO0Z
p4p4tKbIFZxYw8SoTJFLsUzdA5ThAjfoXvsbVLQjSibEBxKxsHYSmSKeIsdKm/PcDBQkNV61YZZO
ICOUMNQUoTI/R+NDmgKZ77VNB7jT51+SvMft6ZeIhsqoh4shRXxGK0O0KfjxpYVBNgKCqpV+ZAEu
yw9xVVf1UpXw4SRbnMAsKNioySxtmKqtpHCyCbXpdphcWm1qmMYtZYFhdbqF6F9h8d8weW6ozRVc
mvRf4OJHz4NhntGw1LYrwp8ctw9wcec4ldQmvJtSYzkGeNLpkyN4Qm+76gYaN94nFVUt79qTCT+E
5or4nwqoEldtILA1YPrXFTWgJMvKNftuFEYVoDqNHFPx6JFSjz3dL6B5W3Ci2Jy1suEThVkaqhJ/
IpXIS90/AsEfCK9Zo6jEcCNdbzmUxXX9hFaBmjL+eSVW0ykasgxBvwGcd3g60BygPrSBewYuiloq
xysQy88oKtcWxdlQCRZfAvxHpHMJof3PiQ+K/z8l5X/Pqf9JOZMtjQ/zzIaUM9r7OIMSfPN2G4WA
JcluSJ+0I37OXpbUesHykbDoAEVRYxjJmLPl/Kslc4ocw3BCO0blJZMIpK9/vuHa3+Y/+YsQ+J/8
J+Qp250nZ24Ypi1psgSzbEZxAV8a9g6x6KkSxhDFymPgy82dAHZsMZbEbkoNyUOrOoluePDfjvEk
Myz/dFBv783YFPfUgJMSwbxg8gUmidQT7PhoiJs9o0o6sWAdf+NzhBHWrtYgRHyTcKyI4k5iyLY8
4X9LPVL9W5FIcrZ8pVzM53JVMwr9JWvFOD/dXi/ZwxlhfEK4yNrPkiYS7AS/V3y09nE0Wf4sts/P
yDosu72YJLMZE9I/2iC8PikFG8AiHS/5ZwEzOxvTtV0EdNaoOT/ksUkki5+ZQmIXkRNqnAQYAk+Z
R93No3fPm35SrabEKZp4wPPfVyDRk+Sfx0Pub/N2/KUFzM3ylxYoDsqb5bxE7hVdULLAd7e7B6Ab
+sZZ7/TOkQuGCnOsUP9y7b9P5/aXi3tzf7n4JDNfFTJ5Li5dYPe6YyCWKHnosBMnk6BAnDNrgEmb
4owX5XKg5uFCxP2MQy88umQOnmqt8bO/uOSUG/n3QEPAEyluOg/zz6Ad/BICFJG3JgopIh8XohAb
RE2NQyv75tbZ55V3iQSuDsIZQAjA/UIcMBJa5cKP2g7X+OpTY9lsWvPzT2xldnCK5PEmXe6iH+kC
sEU0EAuTUJUdTiGfkC1L2ai5NcVwmjSUkkGlSskhhAKDcoVmRaS6mnXpl2pe1EwGjTPa15mRoiHm
wRKedGuMzMOqMvHPHVYgceHf6RDFGjkdq6VcMVf9n5SGtcX3fH3JFu0xRQfKArhnAUhfvHIPlF9B
JagGLFRPYXQT4gnEsyyRROY5FW7FFqlMDPotpC1RvcDS76cCgrLAjLIfaqyeiksCIGjQ7JuKgv3m
quxqhqb6InGOZFezF+mFRzjKehJ3I/QAHIGMXy1iGRtGuEqbdpGzr+dfa+BditRQLrY3uQHuxSsF
SV4AdgViOm87XKRC7r+oixSysRlIAPzBKCA6rkCZuo4qDKDRp6ypcRv3Zm8NjDTg3kXD0SR68x7x
eAMwE2PyguviU0VAdgshWnjPozawRKHKN0SQbbVqYqhETGUUxW8EaEVa9dIbku+WDTNmRwR5VNWu
94rxXTrnphRMMZtVqYNICxix9KcxFpEr5eLVwGLyDtiL8J743Co/qeypfJafohIa5iOc7AQyBGny
kYfLxqaZJTsfKUYRgzoULi2ZcFMcDTYXxUER/rqKWaUxFLRlZr3zj3FdDRvTDc3ZMGbd72jhX+jq
6NAaFPrWXOjnn5NkRaC9GSTUl0krQLoAblSLr/A4fnGjUDqn7lQb0sKCRm+SqkAbY2YVQDr3rwLK
WUJHicVk5lVg04o4VhqZjzMc2xXxS1L71IFCMAG/gGPCYBR4liAaYRSHj4uQkDNlKVGCUCIdZECw
+F31LzNCWd88DVjfm+DmN1Ed59sZo9N4WjVTwSUlPpWp66o22ReBDSweHrqWbj8xPEAMsEMkIWDH
dTBmUVo+nd2T99MT1WtZO2YNALIHSqcE364gybTJc+u5tK0XZzKLaRXLet4gX2gqN5Qb0iJ8N3NH
/n06kjQ3fik9aolExrOU5gJKwfzFM0XSBBVDFDCfNTWq3wYX/mBuQI1K6RR9ptr3nluVQplAmq2R
pSXauQcFc5Fy5HQgPBUof/LjqHrwhGJhsgJjknAdxJRMAqqmgfrjhIB+hidEz5O+ERNzSVHT/xWJ
afrLZJWogJAMRQKNqqE6i7fhNy7KFpNLnEk2TIvsMP1JDY6uMSXI1vgy0W4Tbx3pWD0U6L4TeNz2
mD4iabJq/oNhhpXQMAwVWRsdKUxTlRsleIxCiBMUTS1U+9WBTaIV9KWLdBgemtGbFgiBdRkzDFbi
TlbTvCm2IQbgmB58I+aPGMxgSuBegFzNYBTLaje1yHZJ1lM13hOZXKLqH2RsoBz56BIhi5BQyqMp
nA+EaXP3OL/HaEO8kuSMtjPpmV7SbIMcnaG3vL1tg9Hj5M/SahlyXEzS6ZV+EyrxQYXZxP3WgQS3
RqEBZoUiJ5gIUY6heQgUORXXb1Y1G0v0fTfS8joFIFwmhSGG+QfsjzOcCD1/0UqSBCEIrWMvEtz9
5MwxZGM30nVSg2VP/YHA6jcnB+QpBtWuWcr/jLKrBhjkgHMsrxvEEwebwASDpf8j7EyX02iabntF
RDA3/ReEGARoMBr/ELZsMc8zV3/WqrLP60+Pww5CE4Kmu7oqK3Pnzp1XrgBnu4NM+0eG2wGND/rf
HKuDRxdFoV95XL0LsPgGF1D4WacdvaE+r9HkasKQ8SN5XEZtn9FDZ0fVnyx31jPyvHwlvK8TiWAn
oV6L2mVOTFg/9THbhbZJGNcHjmKIzOTarY/Qocm3fxHXlSGhSbIKvgRH/dIsESYGfzvcPL3zOOs9
tB/lluHsr0AItYo6xvbpuxWoFUIU9bCk58DnIXEZaXjmoX3I+jEDqDcIFYQHhFLWk4v68CKnzcDc
jUYBof85YE7GX9Iszuu4YXkmznOrJ5zjSuPOmC6ye2N5nTbRXdpgyCDSshCx7IiaT2D5xwSuvJY8
U294q903yPP2KSIa7kfdMyHt/uFmyK1QY0RdFRWIHH8XHQl3+vwEg/GTY4uaiMI5gg3GNoqpSFGT
BiefS7hh1zr2hoy48iKOi9dljCSn2G0ud40OlVRBH/EpB01udHXN3FH6UWxn8+KIQdn7smdJj2/H
SJfr5rkNCtulrUodHM4NmFcrlhrXIvrAK2AXTAmDqrYLDa/fo2E7thFt+oWz6AxIU7B+0muJuIvT
zYknlY4GpZymw6Hg0M+tIMwgKcnWJetWOArc3zc/bvHueZi+nnXmHwi18Dtaetrb5FaQx1NkZLHC
Rc+ND+Y289/SLbLlLAZPRE6iB9uhdeVvYSKYsTly3ZFZ4/bhDo9aa3B+Nq01dM4ddrMcDu28/t8i
ci664FQxIvi/jYQ3+aXBsdSplDnhzbLG1dXJsmDqu2j2HydkB618darja/Hl/dKUlN9yCAuglnlX
5MAJ4nwqy3gMvaUt0j94I/wnKwkanWzI1poYjcqyiTaSi489zdnu+P6Sb9YiKHDlHfVOsw6AcJdN
aCeYcRWURh1o7QDPsOED+h0B64A78zrnhOYsmg5P1ouqdFUi8j97ZIMcWKc62+q9p+hDeuTsBfvj
W01ZooAm09L/65zFDV/2veewSrH1lUd9ej9I+qpiNO5Dk25ENLWZ2kuBVesD9biMUyYsw2jyEFln
fkov0JEvsMesrvdEBDJvHWsK3SG9YHCCUTgHaNDlpKu9uT0+5NESlFsQ2Yxyg2UVarKC9F9HVT4q
WK8kEHmvvBPc77bPzfEJwn1nMoMiwp5U2hN6OI68Va+bFueBd2qcIqdCVEYOcpxm6lEkgRPskXeo
E/7i20TWjQGK1yR9Sf9jDWHcLGDAxhZ0p1QHYds5EO2fPgR06OZKJSB7GdS49NFqKIMTRVlMuUdu
lTVCVh1NcGr0FCB5BFlEKf/a3mh1GZB+pb3s5euHLymnzbQmcpKhMWicubRIDxo2j+ChihoYO5nS
HiL6Rws0tWEohaK/u+IXBlBy6yutQStUeJWBYOXoSa3JvFkKqcejDbaAMcb/ohTr1pqCG/l4xlAx
MSzFj9AmVxM0JeChEJs/hVCJbSocOFDGHleEXJxDCKA3xMUCksWr9GsQlaivX0QjgWrpZ4s/gXNV
bpINFl2sW1JbDDhi+X2dr5Kuo4yQcZbKI30Qb+0tEYa6gVlAJHKhWnl34+dlupYZTe/8PuvNepPe
+ieV0Ev1FcaLsZJqTGBfDGerux7djlDAF/juchcEeoxtCl7bj0prdHu5oSHilUZK7wsYjZslwYum
aEFp3tWmAmNYd2FvcLNFbLGTw5FwSbtktzjIWIwSHbc/3E5dtgn863jj3VEs4Y+0d8m4zuzARKL1
zsuiA2dMK+em5Lq9IMkJkq/py7H0AMx5y+66eL9jWbJjv+md6M1kSC3h2vNIaYfuYtZcbwBJXH4H
1DDxAoInMEUb4FhBkVIlS2ym9sOPcyco3q8QxwbpQxxmcX1ixgVYJQbpZVRQihAOvddO/sD1gIJQ
JFSSxSFbIddAN53/LKgc86ciPkoGCVXLR5E44URTCGVxQ8tkD7i/rq45hg9IiHBG5InQpjdANOVX
Z7Z1dFY+hmVAEYTzUr6Czxh5H27Kd3JTADEf+WQWpd+9456TOQFrcQ3yFD5yGZdvB3uq4Mi08yKo
w1845QZtl6RFKp8eOU1EDiwfqzIVU6GQuZnpGR/TvvlWV7cIacYrTB55FUeNtGTm6okDlanLCMAU
xSuihlGJxhOYMnE9LTkhOor06ZRpMHlyoU5ZtlLrin2JAa6Keev0oTMlOylW++lA+cotLTQ5Mclw
4rBy5CKLwKBn8WHpu06oFmAO/J+FaVSCP2D5uUkOrZogdfZ68dXsypIaTqknxsK6+MoaJY/5L1q1
OLzaiQocTowwgUig0ZHWWPcK11uY87uWgPjsdtgei6hi+plXlEXFiiR90XKjJPMcD3a5Zg4CQtCy
EGYbUhI6uHod+lzWO1WkRwRKZZQLPZMCWcHesZDJD0bHjqIuFSrZo1ln7kC4rBQqRdlhV6MbtrR/
mkJQgajylvNQ4gwx4qt3jkczG+Z1GZ5SkVmVACUVmU2wyN9AE7jHRjgyocL9bgEtwgYPZUvU+Gxg
PzErsYGQILurb5mesKFrI/uFWZC7VLfMdab5nGpSF4BSU/JrmWNI/1whC8Wnw7DCXg3BkyLhljQP
x7Xo5xfuOGwsiWc4EdI5X/OtM8WT3hW5uyL3/oc5dq5h/5gv1iLCbelcPqCVwR7njy1kI5q2g1jI
yN7DP04a+5dRc/CuFIHIMG1AIC/DM6YQnHm3bRUD/UbXXisOjSFwdogD23k0C+Tz5Op7lAoCUY5V
UsCQU6sJUuNcnXyF38RES7D37quWY1mElSWYhnRyQwwMvYENIMTEBtnnpp9hEGGcmQlJEyf3LwKz
a1JoJo6vO1AcLUtWtRdFws0sykzdcTcIgPDUCXbs3iC5rvbGsiHKL+GpQosvxt3bsXwZhmBMlEBB
NKmnzJBHl2iBT/MTtRtR82VxruXeXBGOOh+KjXQKJLTbbFBcSd4AABDk8O1CaYQQWuTGGge7TQXW
/HWWxnl82hEtgS1kIGFKlV8UK8/Xp8zuXWvx3d8MWPL189OQyiZ9Ff1g14ixg56b7ANxGkPbTNNQ
znrBGMqxHoRgcNFSwliVsA1wBFQMIFed9FaCmxUeceWFOiLDLCEYXb5YOHD5IuAkQyLXGn5boRFq
zJPkwCxkYu9e9f9j+KE2Zu7LkH1PuEantvDuoh82D6SX83W6V6FOkq8fe3PypaiU3NMpkYYLFqyY
I3avNN/mNU57ZofHNmOQpzxCuVHlqxNLwhvNFiSdC4BH4qM8PH2YVVimOiQWxctA1orloEw6hZyc
0YzqcVTe5X8W2utOCR5m4UP22uqrvHzXiASwlCjWFeNz0jqlcGppRz1JZVpLb6FTQzvrhueGk77p
d7khHunNG1To3BUuJeiL1sNHET9JmeRuX4RPNEjOJ23sr+YRwwZNU5MDU93rcpvRkXHCHldVfa1i
35cr5uQbfYEuX1JroIkS7dqWi2dAeIU2zkRG6S2h1ToWRINkgYdbdzBu/dGzZxNKUEDoJ4g2OcoW
gpgjgVLJqI8tEAHoFmcXJpZWLixtJly3QKO3qWceFVhzVzteHz6CQ8fvAkR+EnxCGpTU9CAspOTs
HwX+5ZJOmetuKSW8ceXARbr82+7cUaSrwGucD/r6u74RQ/TkYy7C+RMDpS3hv9CBlbXK1DsfB4+b
l/KqNoQJxMTONJ3IhbxtpIiOEG4J+NjmBYmk1pw9zKpp8gA/3PU0MroW2FtuJBR1bYQlSIJZyBK8
aSmUJxg26M6RPG7fdT9wPYCrA7n9CiLr/QAtu9N95tG36nEwE97HHTegBe1knAIMoZxctgxh7UsD
7jwvZHrP0beJdqkAF1TnwfIb55ZOBfVEj1bqeGNHz4kTBPm55+gMC0fxZuReLHaKvxG3sPE4/zKP
FzpzNhY0jgqglQUn6nyIkrJyOH/nnm6I/9fBQfFE9E9KqChXfGHQ0rFLL7Z684HG5xJWt+ZU/8b3
lhq4Wv6iPsjho8iWM1vX1BJw/Th89N9xPKVDBw4teKNiIJbvGpW5FFFg8uOWHTuHcnDdnfKtAi48
IRVYVC1uF2ljeEBAZc3eRKzBsvYfI3wNBizpaoUNNVBJHSEBmodcrhAbI41yFjhViZ4+nj+th48Y
gjUh4JodtcS+xr7YPrE7cdSAiEaub6kG4xeDYToKxRfkw7mVG3JEDJ+KICz2l82sOri9fHAhfdne
lzqapFgXP2/eGtzKcxmEixnTE9uyuLGx5ovjo/fmq/TxHEA3Z3256QjKaZZFtieMczuHwsIeO2qO
YGjkQvpZRLfcnNThTRDlGyhE6FMcYNtcQM8atY/sunO6Fm45FqfDTNSeOL7eC9jJXjVH5wr0Lr1b
Ek3iinBlSCZ2S9ZCOVG9OfiPcGXT9j6wHk60EsKdCPouFzLl0n8lkxx6u4cT8ka7WgUXY393uEcY
ADKwjFK/BKIjXdTfRiEfqjKThW+i9ZcMyLr5LaEmH8ZhBkKL7uxtw1v1NUys8HMd2KWi+eKVpmUu
EOHELwOVhFQWdDtaUgtDQk+RS2YB6QScfEbBmJmsSIszf2KoNaMNzgqqKsnZm+y3VddGHSYKhMGk
uED0aE26ZlQmhGN+aPxKOc7ggaPxKX753cBNINVPOXIqeEM3e7LEYDFFckaZFn2iZw2+6TTxXxh0
YIw6UFa3TWBN6z8lSKRRnnd71LeK18VrPP8M3EPvOCzpBLoeh+1C1eN1/JpyNya1tEV2ypeIxPpr
wVMK47zg0mTlxYI64SEYrluEKvbNeymKYFu8BxZnII3mL6BO/yJ15NLyn5LU/6MVBA7Mb7SCw3GW
nOeDNb1IoA2IYIsrCgdaqKLjH9FE8WsRTx/0TMP7idPCTOMOYfbTq2RJMzMmQfxebFAXczfF3v+q
fhcWOD4qViK4ZO44SEveF5phG4J0ELLJdffAOfuaVv58PemZl172MRUv+hkyxI31zvuqW6IPN8jT
hHgXK+SeDkfBaikZZZaW/nJnZ98MQ4Qwht1pIzesLr4dXw0aYK3jKLg+Qz6BHjbYCQxr2G2N73Sy
0faAFW76xpWTeWW6MQXjfVo2h99MpkTY1u+6jbJew13kt5izCvOAqQVFIWGOxYfinvDzmU0pq4Jh
7P+difDnhkeVbK5cKNN4tZh+pq1s84PNqLI69vUsvW3ilrEhhSmM9D0LHqgfmeUr3pYtQNuWfLvO
iE4IakqtwselvnrI1YcwsJ9g95H2jRGwmNcSLrxXp0/799PPl/7Io6jQ9CgtVdKkEtpU/TZFk9Vk
kaSjje1yxDvFF489phbTBTiFjKdVYfq9C3x+v+RWKEN6gXSgIKpxZAWn66f7+sOoUv9Oh20SCjvd
VNntDipXN7LL/9+5jaycT6TscHtmHc4BOeusnuI6w7eVCp4cOHItJBJEhoNkhagna8wCeKg7J6JC
ODPt0l9a908Tn30dNyRK6Ap5Pmv2TCol6M4uw8Xk6YSSkDwVXVTJerXh6gy4dkTc9syLgY+uhL/r
HumYuM1y3mwMytCafVT/gp2UyhHLFrRrMUlKJ3ZzdIb05ODeIunBZKCYurRdDZwYPPnWR5T6Xdqo
BzwHcD4kY09uFr9MrVoC2DnimnVz90q2ESYvCcFy/ap0JfYfk+il/rJpYjEwheGKC4qLshf6MUdw
JIFgPwWZ456D/HczuvKqYurk73Ms+RM1sVgsFemimaMr8eeuWpXNOD85n5liLhEBR62cHQBCtak4
fBQnKAAWRn5iAsFN6ijq92/CyK6S6NCOEVhB7SFQWwYhPI2kBuACvIifWzRm7fARg6Hi9eBlAw90
f+uuajo8spjIvcLCZxP++7Xms39qIVYslZJSKVu0l9gnWmNmfc6Px+vpsR+bUHihWR4K6pi4Wn/o
40c2kgNQJnI08bloLZFAMF9gsikmQVMICQDx/Ld7oK2qAUNM753pJ6ip8SEBJ9b2SvI02WGIoeRC
/A0jJFjqlmJeJdooU3EhpuYN88CgkY12glYUVp5V4UIyQgkO7+xrBed38lWLZIykG+/S0LQLVrrU
ffvD4bmyqA2+J3WiADcMC+Zxv3DJfes4qIBtwSYL98t97ReCHwvw3E/YNZTtJcZCIhPH25hWgm9I
cXSEbuQjWh+0wTlavCGoRRIo3lR3+1Uj3xTiodcw3qqllpnGGZ9NHYJQKPQ8aheONVcXabCHfxnT
XPrfbsnc9VKaS3NZOGlpMLa/GdP1br6fjweLY/9pX0vlMZFsNWmoXaW+9mpLdkJwxYtVJNY5PW38
SGuTHZrbBv9DLJVRsqGu4Jgh6vGVgXEr1YwReAabiFVknxVuxi6uqyHRQu5hiP0VWZYeeIDhZTaC
9YOw2PTH/IcosIRy/mINSQxTI1UXIvct97z1J5YwGNc3CpDDwaXOGrvprcfUt06u7EDpoVJ/gjeJ
a7toUC0xhCscSc8+sfrhP0nSQbMKlOtXSp9IO4/4xt8YyllDT033k1Iq/3SfntUGeGoVhHlNspcW
tUmDYpKkRS/bqW3ag32EMwRbQtZL+VK1ZEGf2jvrg1qm/uzln0TR0Cn5c+lCsVLIF/OVQi5bKnyi
WS+m+9PwMEnRFgLOytYqCHGNe8MHkxKbEIOvuSfw76DQmcHONrIIxJBmwba6BElndi3WXlDSLqon
iBacAkydygNTjJtcPbfcUmAiahIPoRDVJgyHJvudLzV02YPEaeWQoQTbLNQrzeRrCWHE0tOknutG
ayiZd3ld+CETHsoXe1XgyrxRJdeE1/1PFm+S/6MBpNF2KZvY+rT0yQBOD5nxsbIoOEKZZpH8/Zly
BLrALF4cjsw1iWDa9rzkoEmBaihIlPlCJv+MRNICAM1kuL+NyfjYEo4eK6SXkCO4p2+Uxi5Djy5R
EoeT4cXb4nvox+dzo9aaRnTplwNpKbaYzgFWgLijNpesEWkp0UN1zw7v2mZ9NXG/APdja4c9O29x
XiGPpnqaCmnKiknLYW+ekSIz427e33u6b3sKfrD5a09BXx5vNan59OGdxkWIIndjHzAhQpNxkqNs
dMbc4YH6QjczvBLTNMuvNDa2fmNfZLN3UmDEPsc9hbGnvCkPjyCDPlR6S9EvmTpfHGmrF9SSNP6m
Y63W33TcQdRfPz9Nt9VFX1Ugc2vl9uROwanC9ehOSoK99EKdPfm2zO2GD3N7OtfLpLb3xCrOdE/Q
k4Gq8FFuh2ZwvixPn55yY3DvbiYMW3gXtXVbitdj4sSRlkcpF4OOXThDbr4QB5ql79PqpMYihpgj
nUZzbnxZnhP7UjSBXfehxV9RR7Un+k2IhebPhkQLXKBfrDWr9UJNHSVmGohQmBaoAhFASLlfrkX8
Jz5Mfyd6YH5sih+k8Rh/gxsX2C9WaukVuceWSdhECnHoU1RR1WsM1Fsgn6TTciAZL/RX/LCR4Lwn
xY1hwRTZIGv8PGpUwsXKb3DC2zBLyT5JChncUFMU+vj7m61cJzKk+TfnkyS6yhusDDgas5fzpgZv
9mNHcyl6OXkt0dRp8uQ0WRmH8cTiZm/ONN2xNU9g9nQXXVY67H3YgtPqrE07mZsZZbBTyD+ZO03v
sUlgDbog2ZPfQBp22GJN9qpRvDEsc2ud01dddICwzFTtjso4b9WkMej5JJABSAQlcmIRAwrXkjsx
Cf/lqfhO/xsebAciAm7aKgGdAQvcLizQG/SsiX4F4wgwQ+a7aAc+cDWBuutdNX1QaM1Ru93DXLLO
ekWhbDwYLh6whGlt2/xZ4jVDFoGbET0ukdYSRmWIr+9eqJ64yQ8KuLiF6TOm+GqF6S1CgyjSx5Cs
3ob2T7aQMjXgQVwDJDNsL5mHlUP+Ieii6HKp5+bKIz8Nu8SXmUk3Ua2H6xrNMhF00lE0ghDnebli
WPP56gAdQsiRHRhHh+oWhT+W1Z5GitB/WPoWDkgEIYFIXG+mW/qIwVm2Dp0EZzmH+roqGorJqcQ+
bJIzH1chAXjRx3buFq7Si7Uz5MpxCJPbfd1kyqxle8dBYLyPCQzAqnNXlxGdh8fVLZIg7GRfgpBG
cAbQJL0LGQKEZQMkYNgGr7mtvjQha4DRLu3KrdilUrhKMRv/ZdmrpNKpf1giZdeGsGIKT+nDSW+Q
BiKF/FZ6OqFwK/Ag1ksaAPdj3Ag6+qeb8iQoyZx2/FBtZ9ko0K9aT0oYwu+rG9RZQ18a0cyQD5jt
oizAhB84Pqfqw+Rq3i7dBDEwOmvBvb+QmR/SRMtsffTLHs6w/HXJTFTQComno+s0ZfIM2iWs5vrJ
dK5+dp4kGI4aZ23aDX1TuqHsXxW0UJRLlUMqM0i7zrKhYQ6xDJxvA1wTDBew5WnftPaqmqtZw1Z+
P9ATmavA03uE4X+ozhGHTR4Y/AW/GHATFeMTePxVHW3xNSCrbrnJVb1L57ROhJI7qOfc5IjVLQqg
247uYUJehCw/frojZM7EcdYV9S+dUq6GsybcbZypv+WofhnPe9amfbKMtR8vS9TfwIxpMyZEv6Ar
Bz4svWeWYBkQ3nnza8x1iSwVSfoIL5vcMTO0Q793GqRzbbsVFfSlLyS07hLRznRFQi7tHcrdpB+Y
ZQGTMjvlw6yn2U4DEYIOc9U2p7rQWcMJarXkEizaiWmi18QuubNGT56FjIss4lyKSAV0ipRrEgIo
hWey5C9jPGqE5LB7a/cvQP5BO4EDiIiZbcLtfsuBTpgUylp1CYp2RJKlBEODW0zOL7rypsvRuCAp
8/1wY7GOs8DRM8luLsREmn9HxIykkxkVM2hDjuGk4DLJf5m1k/Bhwtf/E0mh7pm93gFrLChlcAv1
O153CItNTYOvXY/qxkiIGoR2EgljYgzmOvOjs63Js6fk3Sc0IePsPKMhk/UpLDfymFCr8D+NNSrc
/ylzoUymjhvJ3T6xhnRpnSEXekSZR/CuFN68S8rYK1Gqxgqn/TX3tuL6rUXxI52CcHGY1NPu+Vjb
IDZsKYfFqJWG3rVOjqZUf0uEz3KODOq69OC9QrkV9iy7JYa4RDJaPS6DFuVfnM8m2V2HMNHaVr8O
Wlvo/OtgNPxwV23MjHsCGgEBB7PkAll+2a/JaedE+cWIcdydYcPW6EkqhhfCzCZtEgWknfdheYhr
hVyI+RChPoV3AqOcUbdyy/DKqU2wvKpJrXHSSzO3EZzJIwsADLtHPVWBstdUwWohHTbEtZ6lr7lC
kntfZIrPguIcj/xLyBdhUMRZVbMrvuSJiXdfi0THdpAoUhi7b5WJsnP16Z1qKOY7qA4BF05YO2ac
cuRElq0FdUsW3BZ4z6iJMi3kOKwx0XblukLhbKFeejI7Mmn6IJ0zRBC6zEtnD1ToPlE8+QGj4lyd
3m1J/KiWlJidbu07JmuW/ZTPPMP2OHEevJhz5TWoXPSAP4GI1ySdrMssvruAY5Zs2zp2zBupPbvv
50hO5eqj5omLM1EVO6ZQctWec0Cyce1zpwgUsCWRM3ydv46a507MiU0YCMEFiyO9BBVayterEFON
btY8Y47shCKLku8aE2qRO8RbSJocGsXmCf1bXkXGyrxNYIYgV6JTV6oZm7k0PX/VZNSNMXLOk+XR
mdXtlD6bEjrsoM5KjJNqu26iEmH2Qh/Y1M2al1N9HNwnkzHRDxa506EAR2z7NnIHbzKlZULYaNg+
0LoidKwk+CrhakV1Et0sj+k70qY1BWJzi5fihVjN7rD/wkby1vR/DpyTUi5frCRptpAvfQqch8nu
kh2VKof+HKXw01smd7X/mutTfF8dUPPuQhhWl7vG5qNgxjRtFEf1GSn3RfVC8uPvIF0u9yfQOykV
y5Ui5ba5cs68zW84zWG03WWHp8xB0BsXjY7ROnm6WlswutWL0YhpGPi+rRV18ioCTNtbgvXC1b63
aRU/qIxD/xuADj8fcDz3HDrl1M9T+t+I+59BL301Rcl8n9cn127bbtlx/0qTGjl5twU343LngOFw
w/Xv00P6mEDIID2Mh5Rl7s4PtVzXwF3xS6fv8FWo89SdX2efER7ChXdSWXm5/lK5OX6xkLP4nMWt
dq6YDjy9/uuW/rFmuVKh9LKUpOVcvuAo/zaKu9nlVBlmK/u+EFfpfRCCP2k5i9YeXl3uSnmFBd6R
NBmJOooKxqrlRKTP7T8aTh0tt53xjym7nyNiAduhumOEhkkrf3u83n1oADAg8LZA3ecgTxZiT4ga
9reiv5gy1t+UbOaZ3OLy2/QZNQv74xK/1cM6CZHBP6ZS+od5LQ5UzhWd2eXCJy2LSmmXpsfB4NSH
lOECPsxANWjXC2Kg4+3Sk1l+hsMUmU5yV5kZ0M229UmpvqwORrXM+7meJSF0OtcysDZHV8lN4xsc
uEYeGbE9ifrNw4aK5DKi9t1Me1CtrWFNt3e9Xml1rtLTJLlfPUmBUKZNw6/L5Kag5p0bvF6SG5cu
sVi6+J/OsLLl1skWqGlz3sp6sijH0NOFIYbiA/WAF30hilHaBBXGJhKKRQJ4cUdHyfZNHhY2qil1
P232YXuW2DLFGGDOjKaIGzdMt8yf7nIWFZkAMrci6CtDwyvw/7k2eSNhR/YrAK5iZ3m9vyt+0wrK
FoYIgLfD7CYvbtSuJTw/WM9AdZqaJ3+/2fk/FOnnsuVssVIuFkok/D7d6/X2tDtPx8mpbzxH7Ibm
oWLKlnzI/J8ybyVpVN6lXeXY4KAK1NCRavz9PEJt8ydbynkU0ny+mE2LSfHTeaTF6bK0OHMelk4I
O4nnm062SsEwskRdl2Km3BKRYOhP3GtcGFO+SGHWcx+SaVHei9IJQTpFOjV3nCVaIg8m9S/zpEYH
dgj9vRUyhN09vX0EHE9sZLuadkfCgKiDe1P6HVSlc2HYzT+BTjz+O7vyeRNJkkoegQQGPy1mS/lP
FuecDDbDSmaw68Pyq+2uMlVLvS/NpEvz3aqtRKub6vJ6fTuqFx/OtbTz93Ev/Eey4tPHf8r1Llbn
1Ww4He372Y/D1aWD6twPJDrr4Ok3o6vJl+zdAedl1s43E9yX5G5WW9WgLNSI+thPz3VWRm19849z
+o9swqdz+qRcMJwWjkl2O9z3hx9u/KNWoVqQ2Q96Pv8GzQAvfUSnwjuQ+XWVLi4d2EeNQ22MROm8
djcmC3OpHa8q1d6onrnCtQZk+fsZ5v6T/vu/Z1jI/t9tYpibnXPrAjctczNrZXppL30YvG5u8rfl
ZvKa3o2683+MST6X/UMiJpdNknK5XGC55rOfRmW535wqySBz6tt4KdOUce3YWElllru0r5lkw3bl
q7hIBBq5MTr9816JXWvHwjaHxhZ+t+tYbycddAeQanNDX1zgOeEe0dH43zJ2EPgH0yn4w+/3uAe+
zfVk+YOQtpitH5q8U0gTDkobc55e0kjEAKfc2FNtn21TxifWM/oOlZQEMja5jJHFk+C/nq3HUlc4
HlXIfPgAhgQyvmGb5ZhCTZsOUvB2Hedv0KpIOwEMA7VVEJ7jbKrp7aQP0B0UN86gQFZsWNwxBQQf
qOWu+u8EtUm7q5uLFK86XS2rmVt1ZydcxcLPG/N6TjpzW3rP02XeDQSM2Y8pFWpjwjPtpQnMTYeP
j2BYyJjwSg8+fBAVd7A4inVz4W7wzVYN/h1F4JV2Ci8EOZv0rYmzJmWItCIvCJrwJVocYPuApx0b
VR4qZFP9ZG+3paaq4w7Eb6lkKnPi6yeRdUpURxD73dEiyfi0p7pQJXxni/8QhBs+eLQ8pQO6OvGI
lv15f9NbbnyL8fXG+IQ7o9coTL86UAyTb5dewtlSSsPhTHubOwq3a9X52ckyDjIn6s0J6CI7bpnG
85yFVYAU0s5w6wUhJ639B4r3fQfbs4ntM7lTfBLnfaiKRQP9MzKbjr879ex+uejnrkffBSptriDm
CGLN1OQgvNoFYm7CJIM3jmPA6ORCHEur1ELVQ5jNjKJT3Icn4QtcJzluQOGaK/BP0wvmJtJ374Ij
FzMGQJmdmWo2vnd0t+xtn/j8YTcc0yozJ7xvHD4UXnzN4P5Yp1PB8GFjUMPbsi4wE6tFztPpPcYj
8RyKLJNIxkaui6HxnJwOTCPW9Ohu1t+R3XBSxVvoZZXPnO35I1s71jOsxU2HRJH1H84rX+2ZMOln
XI1rwC+dH6eLfSpUI+bnqJbeGkhYlpptL59GfSeRS5r3kwQx2U+iy1czqB7CV5gHEluOksamp0hQ
nbn/WgUpY4LOBnEiyr7Qn8Ne7j2zp9Qzwy7DSXo5MWnEXD3Qc4i7mK8W7ylBLp2vx+XrHUWdo/rL
dYbSpe23+aJe/rHsvtPybX11RCWoUjt9pDS9fkKxNveAXBk8HVmaorp5+8XikenBxUoeYmD+smOl
PzPdfEoRhv+afJVjHhkCMyAfYbro2kn7HSAEjkcxwLsIOfCbUk9pCqFAYS2xL5V8hSNDPVXoImcN
i7HB7Nnng/4rcRSkgTOFTbqyxVb+VWTN2qUdeE8IJrq7Ceo3ZxAKYaWAA+n4igIdwHdSOnOLnsxr
yEuaKr8x2U3J0xhl4LmJdZBg5dxEYJaBkasLKkqrf63fKipxCtgEwSqsX+mxUg8uT0Db/EG8glB0
QvwG7ML/REN+cW4FVyq3UvGteklAeCrUvkT4RSaRCAPwCz3EhBK9Bz4iIUw5c+Cej7SxKeMbGyCi
Jg64LsKppLJsaCF4XevAvKXdEvrMcIG5RdBgwYq5ReET/O6nRa5s0qC6zPdG1NRyGP29PJe6+upJ
FnBrZMTOoOquHiyhKd5OYf5GPsiUyeDlTkCKDh+5tvxg+qzRosJOeHJsL3zF2eAMEUH7X3dvYcFI
uaItam/y4OfprMa5RA0owyJqJbDjQKuAgRYJN+XyBLzCmcIvI9QBULcw98oijMiNFNVG06EPpsds
NBiiJwNHpiCzLqdWBEUWFEXkULhQybrKPOYDaieE2dmilMT4tY0vPQlPyruvordVP/tb+4LNfuoD
y/4m90Fcu4Pdd+6FNA21x7blppUuihc2tMo+UUHCUMTox7gn4ZRkABb5DRkChkZokTaO7yjGIyLk
wIpyCyEmwGYKYUUKcPZZ7OrCTGVIqa0V/qQrM71Ohm1jaZYd2LIgp1z24zWsc5MM6ofs7pd3fCz1
I7DKYaKbtnHGQHTvOcW9V6DPfUmgQ1IVoqgh9xDWmOG7uKkYdawiiSEmaYFuiqwEhUF4USaERVmi
GJalbqbi1WgUNTA0HlDfJAZ64NKAhfnN0/UueeoUaFKZwDOAyukjIMlb6ecrgM2bpphoaRVyBC4Q
z19WevzpNew+YpNBcwnTgNy7jBxQNR0EWPbWl3EDp+RITVMyrOSYFcARedug5DyHq3KUe622qGI/
UuVmL8U38mXq2DTOjSAGQcJYGM0ASEUCf5qsBMv7bqQmpmS0loUNId130tmSievCh+uok+OXwTYU
g827gh/mxtccicAWxVTZ7yY/Bb6XTdvDHUkeD776SVD+yCla2L97PzeGH2U+TRwx9pMoP46fKyfQ
icrjT04Kp5lt5IiY90P0ce05UQhnSLIbdQQfk05EJCVxSEsWETB5nRLoGXQzMDzjsz7HEuL8Iqdd
sqG32M3YOjBbRvtToU6TZbh7PdkAP5VKglCBDIxYb6/HZyzta32XGZl8PSW+ztZLtJjesY2KS6hh
IkLhOCLY8EpyE4xCD5XGXuRWY1VWxDCsY5bRoVvgjh29p0kLEWXLbORvmBcVPyBzcmPWPErJQL8/
AjZMYOVbCy5QnaHO24QgCTKEtubE2Glv3jmzMzjxIqZBhwc7f2rr9iSYtGsD8l1Dtj4XpLJgw1Ya
ZvqO0Fw6rQ1RL0A2vJ7NQkBahSYxPiFqczfiHwWeEe4usUL9sFiJ+6selwIWN1+3gWi23bGyAPKU
i0myxrJYFTG9LnEH9EftvUV+G+DzizJblTocq3BgFx7Wh9QiS2P4uvpqHxeZr9GUm6aLJcCg4dDG
x63k0YyFm/0yBbLTXmBH6rH4MprJ9Z0Au3moUq3w9YQKOafKiY5b6xdk6chomediJ4NmsGvM2SoF
0AuMIeL/cAtlCQ5Z4V7g6mmNtbef7elpBtNv1nOfsIRzTTZh86B1z4XRZ8Nj/Cx4gR5KMsK8Q55L
2nIzS21bF6Qmo5cHrOKc2hr2KRwdbaFAVHIP7I8LFEpkDtTvzFudLL2ArA9yj/SStVW2KjArR/WM
PQs0Vz7MF5RvreMmb8CY0QkAHWueND9jzbLnjFIrHleb4sr0vkItTSjrAT6acG7qOKTYKa8qj3sw
69nFQQW5Ff/1CizgUROh1LZhwx5Rfmle1Kk0C/UT4FMOvNgG8qY1zPeYkAljEbYsCluhh52/FLgr
fvndfXWCcn2FMdt+97lJM38FnZVxHDXXLct15mSKjh3yNVAEODFTOSIer9wFckW0CGgFOQrl7ny+
eL0hi+NUznNLPRELaX7V+xxbo+b/ElJs5Hcy2uwsoBbrLhThmAxKPhTyN/UUy21YpmRZ8jcW3Gzu
vVRPnwxLYBl4G62/0sOxGBLlhYd9x5XhJGHOIozv6SomkYNNw2zKsW/wsdxkl5FQavnW/rIJwvuu
Ze4WC2DyMfnIflkCqQBWwtazrN5GNGu+w0tnjdtWmnKwkP6xdHgFUilLSf5+pN+mmHAzNWhbYfnJ
v+Sqk44W24f0bvXQFOyRpOROUPh+/geGWEz+CJFUiqVCJV/KF9PA2v4NvR+WpufCsJw/9dXo0eBL
roNsRrAJvchM1L69bc+x67tJNdfavRa7W6AUr4CNpjl41GJKKj431KmSw+71icEqzF6C/SjLXWUk
sEGumCzVzbLENuSeQbBXY1HfTJ6jdw+vG4YsmvQMTLFbeSzQWlWnge1h1EoZH6rm+U/A1EludabU
O9KblBfApZp1oiqN20qkBhIcb3jPEQfDvYUt1eapHlAlKlqUsl2oVCxE7/N+RYaPGxfy9O7CxHfg
COe6mAPCRY/lx0rXw5tSiHiSyIGxl/uUKecDGodD+D+wethUHFA39fkHw8v5b17O7akERKnXpga8
WLjw7MpCU2ZOwNIDHxDMAOO86VykL/IggUBUe7nGxF9nCjXhoeyTvmUpZJkil/dCpekaZ7dapM1K
EbJW5NeO6rUsAgq5eq9AmYKbQCz7c3kk+EImnazdmX3b3FweJCMoN5DFziYsQBle8ssqdSpybpRe
m7OQo03U49JLs47ZFIM7nWZPXz86sJFFjnWn2sfkqZnwuHOh48J2qp0NIDOrzxYxIfOHc02dMkT/
ISk3K1qVzbAd644oT3YKvqi0geCjB5kMbPQ8sDyMGn6pxkz7MTqyEnqNR6uql5XRxSVhk5ZBTz5p
0EzHSMcvr0rDEe2zBvtIu29KI39yFyhI1UyoDfIrY6HrK0a+h7PjjkmI6/VQu8KOLt1hg3oa44L2
zrgzRKmCulk3DLdIes7wjwKZviEltYe2nW+Sx8G1TVHKnTyKgLoMutcgtuyyfqbbzikEQJLg/4nV
/qliLZf9zSqYAvnNKmwzmXlhOyufYO+6lmStFu9p9cDKAnboHGtPe9ZU6RY7heMKi23JfF78LMsP
0ASrixq2sBIFK1y7oTWvPhgvuC/fZ77ghUnLS27FbGirKbkyZsp8C8vzvnI/RWdS4C0gJzqT/iW2
YuYpcuI8YMwsVhoQ3fTt+CHSE9WhBRlWTeOKpD5vwLWGtrIEBYAxwVxwE4qyDcWXfccogLorHCRb
2jhPxvOgb0KwuOrn2TScLCoRGQ46i42ODc71SXT81CmyP6ByDK6HMQXaTCGybjg3uoA6CXuE2acd
2DDttHtpL9lkLJXNtUc9eXIx7tO/itIoRoXZq+M/EPn8fxD5Uun/3ORP6e/JuLIuXBalUx9/n+Sd
JYFS/BCMvcr1dFFt3zi/glJKlxM5mqSVMeB/zwugbP05m8NpoOwLGyCbzRf/k4W/ZDfl8mV5PPUX
7zG4CEJEgTXPpnMNxCXHkWTUsInTjkl1VmnOIwu5gMyQDxKqTgOxcfnGO6FbPPp32Z9BpYopZVrs
AKNIcp8sqqigQ3SJdrKQ0uq5TGoiSKRAIUQpl1Ho2XsnBrhu9iFzD0pFLgxnFBqX71MrEtLSY35V
XdwU++WRaW1sE4IeoQqtm9Z+SJcSgZjSpb4SLFmC9IfYFVUzHVtVWQ6vFda4zPH5tFihcHkcMqK6
n2I+OvrWos3BjbQE8XFqb19sdYSf1QHmw6HbWE5xM/ohFTawcS2P7ap6a5gjJRlpzcY6tCW35kje
qsuLjYbtkZKiUJhhBbLsXFJ7N26bQpnmFofNyXdLi059JUUlOgu6GtMZi2XwW0qt+9TaAg6Q/RlJ
mZ6XDiNQYtEdAqg/owHAi+v5kABnA9VFX46q77aq/Jm70LnDpu2E4xamnR90J/4+C0M5wudc6u+T
8FNK8ZJfzpP1NKfBszAt6uRbhWZOHN0GCAwyhd2Cxtwe7THJxnuJoUodcA+FWGAmKDNac+gzrSF4
gYUxxpFw0vGK9I2sUy2hrvivtHSp+J8cYFhIZXg1aSmbKwTuzW9Ge5PZl9aD7P7Ul8azuz7l8Nf0
y7zdKcnhUHgRksSunzxwdfR8hJQRlqCWLNOc4X+EkjB+iv+XAeo1yyokieNYTFAIavoHZq4iCqFw
H2vJT3bsECOxAUowQNgKNNZol7+QYLPUdUZZke0mbOYYDY6kGti3BNESeaHfQhdtDoe13LOvLIDh
ySAZNNYQbswuCG+7C81p/hf7VYrfy/lbXctRBvfjRonjDgMT0/uiv5G9Dh3vRO3IzgMXuU9z9+gd
hjIWhWvSBWEucpIRO1NGQ7IjreDh/lioI+8Yr+MgmxD1kBSCraxPX0Q5F3iyPsmQKeF88NqVxZCh
G5BnRsNXU1T6ioZP+DDtgfZDDp/Fqo6V7/3lDKPtzoQ7MOWAxm+SnizFMKJbxMdslyaYTXUXKHUU
MwkfwBv8wNw8FJNppqTjZp5gJHM+EjO3uBSjj00d6LmDshdxrOiZkWh8EFN3JJ/6kL/sQ9LI8VWP
MHp445adK920pCYZdk2oqLCyU1YmPbqIfEDVsLG6N9g5Btr7sAQwFcnYTauE9jxhKO/EGROgahps
a2+NgfJKXVpuhZoxkZiSSK+ltrzbgluadRCXIvHE9+2XgBdcbW8tSzt/w3gFjtwMmSG0rPVd2VFE
16gZB6qzgpZIbIhmguSoBXaRRdnTykR9Yah02DDb7YQqMy0P0F+4tGFVME/dANDi0CnKmG767Loe
ISNk7DN7ERYD3sI3iQ3MTYMp+QI8xU8SoLRehchFrzlwItAIQRovXJuBBMM3N1xrU/zISs/KjoDM
2BzJMMvqAX+32dT54Yxh8XRsPyUuiBzwhIpha1msk+EYkKE4Tl2cO+0XMOdi3f7l6JyBKwc/VIT2
okPtix/Clbjh24QKk/sPGk0um/7JYP3uZX4yuovNITPJTLOnfrErjIjZFdBrDaiyKL2nZEyjZKE7
vvu9hKq482veZtaBhRiyUVlBtirjUuqBWs1gynSDJKp7VYfY0U0pFH9h9RBLbZEOw3vNcQBjLo9c
uA5kb/yMJetxcYNUDd7c4iNFcWXQRABNN15SucvRJW+lwInWrKF/Dqx6TdURaV6TDipFbYUD6D1q
ZaXWw1K+bLeEVqfKQKCgGNht8KrYo2GLervLvRHRbcRapc+R7/fcV6hGeFsJJ0nwuh0JhpZ5wXHD
JahiTzE3N2lL/Rtwrkg0F6ZW47SXu5aEN2wmfA1IyMrtkqxgFhns82PwuGbOgAw/zgg6HQrd/Bgg
40/hdhME87zpSMscilTFJHIhsTnDth0E0g25M7JngSeOpgTVJ7oRpEehUqpmPH4SX+WUgrwXLDzC
BqGNPVxVyztT5mdydS9G/v8IO7fu1LElS/+VGvXOKIQAoR7d/bCWBJg7NjbYLwxfEUKIi5AA/fr+
JpxTlbkze+fxsdMb20Jal1gRM2bMgAn7oYXuga/fKoZUDqr4tT6XFxH1VH50RUVFnMbr7VPMrxx4
QvQnIRji+inE1jn2b+rdPZet/KrW1r9hYfmD91hC/z1D+RR5qtphMLEW4ORvgvV1JmpgULEMziRw
as9usCepQsuBIdINlJ/cWxuse95N41Kivsr03lO04qr/W+FD2If2o1i76XA5kr24V+e7s3ShQ1ur
kyw0Dpay9AgM3lFq+WPX3upFMIsWMot2kC58VdEBxGjv48dxUUkEeF/3UF2SZxSVLQSL3DfN4Uf7
BbtB67g7hFNj23NFGLc3dQCZFHZ7Q+0NXn0GudalmVnaiYdSjGYPwrJHWQWkGjIsku3SHdGBeT/V
2BqccDoBXYIHFQToJGwQ5NLGgNanm4d1YSpDotdPRb7yn+RVi5avC0BL2qB9t+lQ6UKAP0G8kyuS
KxSMKgdcrpZL8Yt49UWvld8KMFYPBb9yj4wFWAgcVlGLDqt71KwDVc71kssoENfFVB5SeclB8S8A
HdJSBS9RHQI/U5dXyZpwFA/rs8o7sXh4nlBmgXMuXUQR7ovekgNTyqBiKuYEgvWxetsqMj/1BPLr
3aoPDg6+nB/V+bgj3boCBSn9cT7fygtQp/2qjJqTh1bgj6hQulkVAoX1sECCz8VNQn8D98cJWiyK
VVcMmOxFvraoBUjZPRXtYyCMrI7QsuZaZk5mDTHo4YGiWWjleW8N9HQhw09BanN4ZYET1pM3uaWa
gO3499QZAz8KiVKGLqafoc6O5kiNrNhTJHXUllxWiLYMnH5XNeHjoBtpI98XNWWDHCBs74kOFclH
61h0Hqq0SdTrOlZ0pMjUK+EHJ2SsNq3yVTROd+fnVnRCPUmN3r6aUX5CR1x8L1WX4EpdEQdB4o3v
NK8U+eCenG4e2/Fk5Ilp2iXDe+rWHpoIDTdVQKVZXQpXYTaI0IIa4Z8CLbFN+cTZSfpaRxK0Y6nh
CAHTII4npGcLKrNmnSlYlJJZfZwx63pNQLDTmZxM9ukOWYRUXijAF0ykfEXjLWvvFsoKKIWixaGQ
7dYDTtGb/uEP3QbwgJq66kMAT/5JuPcpJT7iiU/lw1c3fEHlDmmYgcBLUkzZ+MuPYKB7gYh8b6Hu
HoC5SAapYit8inuuyL+hbcp8CHS/x1/ZWDUgdMZdKEclsq0+m2PlQsHk8EYu9Luq49vRCBcckUQ3
Z2LyXvwo5a1kc9FRFQhVGgDoJKNBSyTbKaCfdxlcRgdwFeURlOvZgZI0CF2FsEE1IA+jHIzfqwNs
kAnC8SumSgHIE5I8csF/q5RJFOCMihS37fNYmg4CMM9kc0pyP9GjMEx1tRZZQg2IlUkSoKfMzWqW
DdJHvxd1b8UcYInrmZBF5XV0J/qKOeo1eumIlMLslpVql3DpdcLcUdN7iSu5QHWf1D+ioc7Z38ee
N4L8r7HnH92gX/ikmzwr926jDgAykIGVrM3Ne8CHKLuSbZIPIWxXqIP0TUsGNUJQ7F6be745u2q9
IimFnD33+/ujl9LfQTRVHy2LKhiN02z+wqOsLv1kt45cRZbC7enKgkEBNeKIJKwkv6xz6EXZjPux
c/81+W36FDqzGV1/kLwNFQ37Dw7SmmJPKiU8dIPKmg6KEhciGuJDa+Qm3MZsNnot04KCpPQN8ZsW
qaR9tUeFna4e1PZGeUpZbra6jhJlUrfhfvJxofdQdXhvANdAeVGovNRKNZoOTZIExqh7dHOmv1Y5
omDvu1XQVtanQCJFKHRWZ+noe7GnBfed+cmNaY9VEOWBn3M2JPN7uKRWUIKA9bosi+6VWsjF8gEA
EsV3l0df4ShBS5NstlII8hhU3ybwEgspe36rHiZYp3sNGQJyMsTj70TAoo1RunuFMtqcuhwF8p7l
8UhhAE+L6EIIjuz8g85/SRVEhPikM0DQpkrm36vQdXRsfvLIBndBBDwmtcGRU+yO+TZ5KD/vvpBQ
VjA2uU83sE2/j0dOGcONTihu6PVHYMGNZnr9EdNQjyf2nFLMUmnZc37gYeBduWP3hiYDHt+wPN25
/DM5oE1lOiCVegv95Y7eC+cfPYwQZWVINEb69J/q0+ih+UYiCHIrPtLdgdMldLO6T+QMdlD6TlRC
JxOIsWRSDi+QNe/9faCeMM5arJykZJpUDo3wuB5ShRsoTZA+0hBqMnY/EkU/fTap18en49nlTt1k
HfSN/GlxGuUlC4Ema8QHD4NLp6mNuTvljS4JghBivzSJeSSDACp0axmJI89G0pQJWtfzyo8VaE7l
CtuMORXSfv/R7QZuF2FQSGnpq4B56URQpE4d+VD7Tp97xC9u3zEcoiguyoVmSCtIPv0t+3+jp4rD
KsdVRWN3aP3+VaMqLgcYv5akM44HikjkJyt8kL+g1Zsz43rsG3eYy9SZRV1ca3P9I1fjnvITNSbi
qfS0zvhKEkHOrXrDsJxvxZ1H3md1k464379uSLFf601rVk3GBF0qpleaVKoNcmM1mnIz9kTeIiQr
IXdTssATlweuVUwzYlb/qa3Q6ATn1UWzQdWl6lEKUwx8CyYsEyiMiWDnEVauxkh87Tu7lqCSqPRR
IdEt/8BzJ4yvHLErgq0RwZMeQQkOKTyIYsFIr0bk+7REpB8ANZmlJveMzQhfB39MN+c8aUBWcx9B
LoXheOUyraIJ1XCk2JKD5Xt1mjGaUG14T60QvcstD6txIHV8enUQja3g8TEeixw5/xarVV6d0A/U
RSLMiBawJg/0l08pjmup6S5iLIVUZzUdRAoM923xkeFpEpfqwulAGdlah+e5J0Fp+aI1WZ/G0ljR
NR6c8e3R2BSM9AX9ZsWwenqPHb8WQNyCq6qVB7sWW7fIw/XIG8tykdV5l7G6R01aEy3oTYridKO6
Bc2ybkS3ErW6dcKXdJLDVIDGNkiXZoUc7HZycWGnR6chjRm8YQYfbNVeXpGF7O0g0q+Dc2byapgW
tp6YFZ632Xr9zRrSLwUAAwXo29JQATVT29CatBBuvKVlT/EzeZJHr73prrunyXlELzvq6xtzhxj/
5q0HdAYjVeHczu0tkgIcNcIk1Z5O/NK7OqIXqkT+zosVD0SHmiIkfd6rgpWPLXF6hQ6qSIsK7BsG
twfNvB9UQt62VG4c+xv7uW5YOI84pvitRxKxlbewOAeVBqQWqnVEa6FJxSA0ztWe8/DzhmfgWa8P
dORwD5RBHLo0s3BpxBf3totPIG3vjaMCJXkK/+umebKPiXlwPINKAuJDYRRsbTTe2cdt5yGCENjK
6RsycWJromAZ4ImT+ejEH+tTcHVNY7TpVGDYBlFgGrFtBd+r4WM8v66Bvib0LTxXvgvz3Vr3L2Y5
iYp2EbXj6rtffO6QUt6+H5wnrlafrHa2GneO89gJ89po0BrEiDfQc7KOkuyEqmn/aS72ziAxr6ew
NT4tJ51PmDYcpuaKg/cpMbHSGi+ytdyWP+cA2V5rrmOvatLxzOnuP4gde6feehZ6U38KGQhX9Wga
P9nApYB3OzGVXm+Uf/kvhFXIvtbM9QnQ09QLFGAPk2rwbs+D96i73JnDg3vgH4x5FiCJ3EopYTz1
2CqUReCkeOfUJLvIUu3eahewHyiJ+ajPLuWQtCAK7SKOvibzqmv2/U0cpLHNkX+ovmeXdpEEh0Vi
DJwUG0t7GarycnKZJ8EqBMw8wD0ApYbwfH7dU1hKL3Kqo+yFVvdbAyDsPE4y166oULrrTFBD6Fi8
Jtcmo1eX768cHcY2qbksgqSHQaZJsfPQP7bplF6zG1PxxmW136DGK9h+tKq26Qetx+BqpqQ7gm4l
qEyW1p1kXdR8/IAGbifSlnu6JnMl84zjnpjB6/nTtyyrSjU8x+bxOlmv4LeCyMfGNPygvIRNk3oB
dPMgPwZN3D+IT8egIIaaSxyiM8engt4zjdaWScIdttoLCEFXX6Pge5Z1GoMykMQR5pusMpUCj+2D
SQNq1xDBOHy3zuZiZqvQrdL9uvER1+y48rEOP+rP9ZC0fHs8c4M4NcW87Y6aan5AFHrh79v5YxSb
j9OJIq6a3c/KgDTYmoKRWq9fDM6dyDYUgm6m6+kqTPbBzuK+D8fnZ7d7sPywZT7ixRYkrpg0bf4Y
u2aFzk7v8Ehq5cR5c+tgPvDtedJMbB5UP5dPKOQhkLIzyTU8mXyxrNkIXmDUXp2C4zW4roLrZ3UF
TeMcfJJ0JNzcmYuFSSaN69f4PXqsX/rnYNXqtiiY3YOGvkBus+FrPQpai6W5HCzLlL7h3jSE+jsv
yodrYjcDkwc1Spy9Tu1kl1mQIxWcRUifE3IPTf3LQ34Epe75xTZC3mSUB+n7q98xDpuK0lxixwHV
yRYWtZ1AXmwXL1e+3X05bCPcQ9IC1bbNk3bOpKp6YDcwcOSRyqCryRTland6sf6wMmyOs2DZbUXU
xmLBUNIqbfzeQkG07B12cBQhYCW2hR8MgTU8BPF78h6m7yFNq2ttE3InYcu8OgebPyCHVjPFtBog
G1Bg6TwCz81kVL5AW+PmLu9O+L56baLQZU7IbXCfkFLwfqFiHyaKTg8kJ5SeUDRbPIt6RkwaeN+7
4DJyYGRKdlLtH8QkEG2t2l5+7ibqrnmyGZErfTJvv1FFNxpG3XhHBkPtQSUamiAfAA9bVyRxe5zW
iT7xlB9UWYlW0zB6EzicINcsoBhx0SB/kqLHndOoSBq5g1HOO6ggukYORPJuta5ETfVbamMuVqAi
amVqCmJnkUd0p7qGfkd8erEKkTOlQOAANHErE4AHCUChI0rJIVEzpd5BWqhbvynJKw8qrE1JbEVS
iqcuiNyQEAOzuR1+3wClb0n7NHY5G1FV6kkFnw32L+Ul1ccvhe3MJR2ptKCOSch0fErWSJ0JldBb
hxcl5CU5IqBO0JvAGcEwCsUg5FM/BzXjnh2/TEUkbbyJfqRcnxQzqCHmxzixHBIibgh0EfTh0GzG
IQkmKodYgSKA7qjeFdVShEsNUO02eaKHt+YaZCWgIIQHJzrGayEcO7WuSFH6qMIV5mtXuohKfCdv
W6i7GyrVq2Cqze42qN60vU9Qe5fz/+4ZwjK4vwuJLUvteqiIXmkv/dURuRbhsVI7P3Kd2u0Kem2P
1kQFiw8zncv2z30pAKhL96Z9GvKnY6UWrrCZq8TdexE5nllHb/zWt/5Yvy2erS7Nau9t21IYuK/N
bVCnwRWLU5RjbQCxLtUvRaO8AzNTRCwnhu9R01By7sjyzB+kMqiNUG+fB0r28Rqb6N5sXKTS5Nao
IoUcqRHSk1ZvgIuI9yLbowpOPk6MA2GLamYq9MWbiMeg1JvajouOJkD9hkKCMjbvKpH8/CZ/dmOi
CxkXwC504g5uuw+Qm5XV2pJmULZOL9+zYIcuGYgdJ90RyFS+uD4UUAhRUdI+6mzmt1+/4Z26B4Uh
eg/dx/1rhdCE/gxnox8JbNd/7+hpRNyjPJs8WEXBauIncr5cbAUAUuUi5uSrvNyDwH1im2SodnbA
rCREJKqOkBqfKj3Q9fGqcbnrb/p90ST8h2OnGB7/JT+CzcBuKLWpQWQYCeuEsyjBrcz1hYZQJ2CQ
FHf13k4saet1cdFFltedSF24gcrcvx8zJtGghqV3qFexnDg6SkeKJqRsZesZlmh79aPnVCLycMth
kphEaJVBIjbRf5VllCyckhUotTHt0sbXFtDCEQtPFkiVQQJQ5CFLK8d7lozQPow+PNom07L1BvYC
gfqYS26N9bIDhVaKU5f0VaghJgYC8bxzgvCaZoNUCUvIp3O5tE40hne0G4Zq7/p46AdKnGrV6BeY
LIJGxUp8fRPEpXCTxw348V1xXGPrwz1V3lelGQrftLIaD/RQrkuuD+qshk0LT2+v79T/5p+Tqr5S
pr9iiX/ksfxC3Nvlh61X5PBY9gsFSiJ1KCoTzHNPwt2/aukI4lBsfyei3qGXwjHNZ63PJvKMSidQ
vct6aQHSy97K+KtlCLxSCptI2vQ230hYAeAraaKIBcBsoaIAzZbMq4zq5Uf8TvEEPHiQwqw1n5pH
WXH9LlU4bDPlpPXO/0Ry/qtQAqXnTcepoWzecCQa8Gc247le+C1+mM0qCyo8841Zd2s/zSngDj5t
PQlO5z6tWN3xMgmuUM0olKRjwQSSyjiK8HhNhjM7z+om3QdHx642QVIGnkc/A+vbE/3fCJDkfvdw
diod1yI9R2cWHM/MrBebD//12LT1eTHypvVZ9OO+5U8YofVHzTPXeeMnOtjEC0oPB9+UiF1Oqgsk
jV/cES7oYRCXZk2L03O4PXb2gCVFuP74J3j379DdOjKtju/5rtNo/KIjsd1l7ip3D5dZ81kGCrjg
7W5cgL1uHbJBJ8bCAvTqFejrZniAdk9Ib7Xe6K1NaawMhuBJpVJVpaqiY4XtwtcEcGnrgUCSRnQC
5Y7xGIh/YN+QB7t0I7DutO33lSVXzdqdKqSU8o1OQ+ibsVAUICvLllF3o1y8luUtNF6ZJuTZewJw
T9sgteuTkp0+lXQTt0g27/aBCJ4E8eRmbDpESso8yY5oASvpouygsGW1x7wTmav/ylgKI87a24Wa
4+hDFGNyODf7IxskzY/GrXTj/pq8DJmx/Y8IolrmIr/IUaxh7ET00KEs0QxsAVpDV6QZ72fJDuNR
vCYNq5KyO86lTgc6hO7nlugoMnT8acHW0bHgvMoc6cVyIqOsRJ3auspa/X7JeH9nZf64Yn5RcWqt
rr63dlgxOiN1pN376wpHUn36HQS8iUni66GX9MZgE18rD6f5BPqgfE+0JM0iIMe3sn5KGK/Jmopl
qRnQmJHOwiWFHfQvcoy8A53v92PQYzhQxleNnpLfzi3BqNP2H0mqfzUhcOvqTt31Ha9ebdU8aYL8
gVuXrppJ7LR2yoCAskLgocCf3l9VICMAo6GDwpM+brqfVLiJZyGZCDK2N76FCGqt3pZcsyT1bgQy
8tQimtJwlTLJexJdtDCtaUkwph83s0qA+IDbqzpkZUFvXdqoNumfllSOFixoUBFAE9TupM0Hi67n
KrmBpE9M6riG+4zbPRV/VrLeNyzq1uNNdSqHTuND4vq7lUXre2XvpWySgK++3rUg77qN2iDxXLuJ
FAs3rHS2OPh6AHzxW/O6PR3qa7ipm/a9UYxO9RzOkYR8NU16VfNEcxcd9aqmU9N60KZ2A+N2I33t
p8cLIReaaVxIbqlIXqJ16eMwPk3vHvUmNXJ69bnRj63yg+q8I1UsuZkSv05u0tcprxRcSjWdatun
vJ68JO5kIqdSB7C4TUpJC/YEz6eMX9IWrdt3MmIpuKpWlDweKlfwWfBo+Cq3XO8p95YcJfeT8pS7
MMO/kW+HE/FQm+O431rRX1mfv9+EHF9/c9Y3WI9e1W80fLcqu/6HNbnZucejf3bUs0Opo9absh7K
e8AMoHEO3h6nmty4e3ELCaQ3ZSoEp8pWS9wBoQ1laKSNQKJERMpSyhwF6L1evXPWUsQN4FKjD3Jk
QStEE1dxJe8MAsepapXkFuFRK1aFGdrJ6JdNtYtlQYnBbhGXdrKKTlqAs4QSyt7W+Kq4Uy/fN7vy
w6IDKhhT+wYFdcpJq/xeRWYOMXmVqNrRrLNu8HZD7f7fj25dcjR/cqQ8z6s1Gdla1XWbfuOXDb9f
X/ZHJ3IQ+Xnzx/08bDydf6JTSL5gdsyCTb8xqNfNprc2uArB9gBymfQjSvLS0e6rfAFJKMmev6dI
I25JRFfBEgj8lh/pwfiT39+q+5d1cLvVutuCRO81/rIO1pWkuKRFkc/6m5fmEOmVy+Dwxk7CKMCi
8e0e3CWEizKo12y+cK/yTZ73o8bLLvg5911TDBoLoDJagUw8OCHZ/Nr3B42z+f1t1hryPX8dUrwv
1/E813Hd+i9DejhF56yRb/PZy8688X8+iyBnSLNRq1e3m605mF0PteEg+ddHHKyRzMO6VQ1iv3H7
Ary8szubGd/szOIFvCj4+nInX2fzor/+GM8+DhaHqr2ZYu0Mox6ch2kQ3z70l4gdfU4mk2bwPebt
+w1DJym7NYutqdoiqFrffMy+X1MzT8wEUPpxNntA6Hjw6thXvZq3wSZvH/zrdTTohJ3BxTbNK/9z
bG80om0NH5M5Pz2a55qJzDZ4fuoP9bz9fgOWm+n3FwvPLGq9U/BWBIvFot//Gg10uWugBWReW2b+
uuOVUximb9X+JtgTVp/HWyNq3mLx5aL9VqqOy7HPteD9fTCYD3AqW6bcBBhFINefL6ysmeYaFj0j
jbN4QHrumK/+NOtOacdqW5g+yWmDDf/DVP+1pIMV2Wg2WYxeteG0frVMy+qlXm6zJJ+5vCOOMu9+
MBkfCRNxsGgvL1HqKg1qslaphNZr8REFFX6AMhF49Wfr4bsTDl7fX99Hz09X8/PzQz87EOXuTzo8
M6g/kZH0AUwN89N/4SGnwAjd6csxeIltZfBPD+T8han6ywPJIfqDqXUujSyLtixdHFn7EAeleVyx
Or4nlBea7tMqmEb/NIa3ysu/bpf/GcRfaCFeeTmt1pVdPtswhafPs11Ib+ntzTE68ok3wp2drc34
jV1jhqzgrem/sBMSu2qfzc96vLfT7nQa2+n052nNGvqK7THoP6w08J0omM3G43HFjK8h6HjG3vG0
YLQ6uRx76UPa32nAHpLvYLWuSdAEK/P4OHv8AH+9zaxWV63DEr6ap72Nwojh+DnfJosWTJ1l08jR
KE0cOB+a+4O2Pgfslpvu80zDKi99zKKx0kkzdqzbv+16fvWNG7kv37fxx64HXXe47al7ysGidW1L
OmBoJnSD5Ovw44teDSx4pYxiEdDPlhNde2bB+uBSiPWb9sZWHuNxZInwKi4NB/gylV49Y0YnChO8
7IP+wjfjsaMZJnNivr+/V2b8UWGASkYubu/wlmDoDJNxXtdj9ZOxpMUhjwxfjXY8YLV57r2zeF+p
BzKvHa60IuHAL2dDmSJd9iI1b9OZ10lQmTmSjqONHezBzvdg0NegALpu8cfzje08zlTveQ5V90lu
ybw9DjqdyTJ47Mxf39/3ZjCYdHSL0GO428m88zp4Hb02ZcOwYt+8++N4cbWLt7chjzD5nkzmg+Sl
MpxzONzsgkzf1TbMYmP67chKxNGOH2a6ye/vnXFvs/CyiMzo6eUFlcBGwU9ms4phNXomn6btzvfj
w4fWCn+kJaIplCF+1J0MOgOe9Pvx8fG29h6SACzY7384TIijIQ1mtxH6Jg1YmE+GitWoRc39IHAR
fi3t19a8DTNG8cLE8wvsCW/ypTigbF+IPzyurz/8iOxHZmcHm1kttpjT4sDYEG6jXz9L+41hYZdM
Dpa51q31a9jWzoUfP8QsG4dvqJnhDNJdfXcmJGDWGPeWcfgjybKXt48mOZYmQwtpkO+Ko5lnwXyQ
baGnbSe7r/fd5Ih+LpjoYRJ1Ueu0w/7X9N3tDUhBENg9tzB0b2vHyDfcBUv789V/2Zgs7JV2dAmX
pmpqH/S6ecjCLDyxjrNw0X+Z/kyfQ2SCzP6lRfbarEhbX4Ihc7oYat6m034PyeN30mwxNinS2knN
pZPaoGH6P0+9Ucs8xYj7kbbs1oGl6/3jcG/3HQzE1zS1GNjIPD1Bvu301Eah1k/RLfRX3SsRWNUE
Pz17VM8eknn91RhDkXNwYisO7BXPDHEjpl8Yn5/uE5f56XL4fE05Xl/6vCjbfcUuSVSlEvh8rALv
YWmnXy//+R//9X//9+flf62+d5O7cfyPNGcU1+kp+z//2fgLlPGLnf4F6XG9xEsrMXY6GgBT0O0A
fhLLazZ+exuvn6EODyp2PmFrzDsdJv6RBd7pzDlqw9T0OFYwlZwjT9Ons+G+z6a3DrSbf3+X9drf
HCcI5jZqgE50h/JrvzTHWcVZ7ehUNvkMb+ul+hJ9rVllP9e385Cel/7AP5vaYzTDFc9fvJ05TTz0
WZ78zxpr7uX4VDxFO9scNqfUeFQGy8f6PKJ3ysouWXVkMw2pkylNKyYNsCmEiGmOVDHNs00is+mz
0bGNLs/HFMxydGdnWDQ2GYDyG+0xbW787hV2WvIaL0C/1k3LNc7v9OppROjoeu1r3Zxq5uiajWOb
qO1vwpwdXzV+ZKoHez2YhITtxa4du30/P24qof9VsltfC5y1z/0EV3lXcovlMsj24aZik++4s3dt
82gq8+tbATPuOdmY7cauXq6QOTzT8kmam0NkoBF/1avmAIVgTiLZe3d31v1asUE4ZBYlTWBSU1+Z
c2wVZX4i09PY421Xu7tx13Zt0O1uTB091oX3WSWpO6+NjrPVm/eZj6pktq+21nlxmfMaPnscVk1z
tH1xPkpczoNtWqdbQ9YtmbS+rs/7BZoxhxH54yXpf9eQ641zs3svPp2P7cWuLqaJZMyIA4+n+G5R
KFg1jD7TsET808G+OrPjA+wXYkVxcgD3e0kcriLa2DTfXMjeqMN91biNp7yz6S+3Id5xnytEY8DL
eLxt2uuknNK9k7LrR3LlxVUXT+GPz7bTFfVJn+lX2W1MoZSO0z4tjiEd0DuDBVEOkNa7PhdYUjRS
P1eFiZf2iEzuKMpMPOLWr8MdoMNLMQd2KOdwOJDEfOc5d0iG8p9y5E9ZUkyjOzx+Vz9d600qwWpS
nYBYVo16t/0QNDFbqcFgtLqIiRF0cDx/0Ah9+wzfg/usPkHzb71n3+5g29vkQeLY3c5SA3DF8O0C
eCMloqlekGdhBIK9Djwy0hVb78aPm609Uoq/Dc/OoJH2Sr9PhhpS9Wb3EEdd//jWykcFtJjS7iZ+
2jlsrQNeib0PNpODpOd9ah1Log0eO0Derk6dUGnOC7gZNIjeQJlu2bJptq/5g1eCDrd5FWpC0+Wm
k9IWuK/oy/b8weoHGmE6uJAP3ZoWxKKagZtJCFEhr278Wbq1LsM5344P7ct4/32eZbOobsq9Kb9Y
7c5i/cOGPs7Wj+CunonrbBKX+OEj/9gfDHUvv7c6/x+j02o2634ThWrnl9RA5G6i/a6ObO3lc/eY
Tk6zbOTM0tmhafLv7Jl1m0+3bCjPetPlOEXQrNJbv5a9Wr98rn4Um/D4fNhY2gL9/rb+KsIOOE8/
yP++rV9QjGb1ss131TifJTUTF7b6nKU2W3ZpPQsdIHvY9/bD8rNBoPIVh+ze5fvv3/+vKIre30c8
Fg1lt07M/2fXPl0mp/Pe4f33sxOEzzeHXQTnpmpctj57g0YmsIKfLt/FFPtSvmJbKv3dxxrihfEW
zgyN6VwWiYC5Vf7D4Py1LFmiuS7/qzVrFPXeKuj+EHc083MSVfaI5u7CC7m7bejgulNyFhQPY7m4
MFbxwqv2ioRmxSA/b4G6J/7IGwFsb2yDSpx64PWU5YdO49qqkVTzcjStT79otyz0LEORqd6NQpoz
TfJ/oLb/HYryh/tnjP88uDsvPTs135dSc9XuH9gWsBqdYLZoEYoskNntN/E935YBBXU3kWrIJiA+
V+DeQ7s6WOJ7nWm7cL2dwoQ2w9Y/QNnO3+A8aEkD6VbrtWrNqdX+fIeVdWO3a52d02z7437m75tv
/znpV54P43Nm/2Gl/UVqR5P5h7f6BTXflXnuH/aN0+zFGUefbspxvJqSioA0NG0mpuj7vt197l+a
c1pyP6Y7WyO0elydOM6C39/K3yBGf7qTX/yPirvPvdirMi2D6ovXhSbW6mdPzdHv38XR2P0Swf7p
bX6xOM413Zdrl7Etc0OV0cZc+hB26C26fDiOGGFIca//8JaYsl/e1PerXpPOjFW3pXqF+i9vutys
l4dacthPD3vrZD1nOdwnbSpEt5VwU9plETQf98MiDzC5m7jro/7kG87ba2b2yEWewxoezGvpm/Xa
+gntOy94ZKCccVD3gzwJatQz++GWupZLp8DS4yXCoGsEu/7ls8htPHEHh15JpdsTyiUxvAgQdpiU
mklEtXtHhFhxMvb2fA6a5+BaCTNyQCaG5kE7nlrQ3HSTKEhXIXd8PPU2SS8+hf4n7NUEuhYyyj+c
HxnG6atE8dXr7ioTXNw0t7urTRGPu/Q2x04dDt6lc067tc0w2bUvp4CivuoZOkenQfFF3a4P7T0a
w3tTuOHat1uYeAna10GLIrydLaP2ntqjVbhcBw6F9rmNKDqqD4v6eO9269n4CpcMlgR8sNjGZVCv
B1HLRFWDm7rquSeTOvaws6213a5to2aqG3NEgG4VHJeBvyhqxquZ5reTBVffJqsgWpr80KnTHKgB
2cy4FVOCHJByhavFwfrIYZg7lgk4ckdHi9nNetHONJ6S3GYvp4fKblx1p63r85XSS/rG9CMkQaF4
MXmw1/bWBQ10uufloHV49xrjC1nHitVEt8JrytkduMegPAbNZXih1MbpHK6hQ9BLx4EFGWLnZBuH
4IL/dDLOpDZ1PrOXbHR5ok/qwTgt08httXyI6yTv1ufgeAx2TCla/1lu3DRwz2EDzhT9QFatds3t
Vio4BJWVPfrWB6fz27VlsKV4mLrXzdivB0fIP+CRFdvIg7hhnI3Ja9YFaE5NzZMHfjhY/AoGEADj
+n4mbJAL8ZY128XSZEcr322yO5hDZpbXcPsDzwzUDaeMQLVi9pSwXgGFQypuGqnZcvRDePRCn1Kx
mvVW7XLfT/e2Hj+ulx1n3Tuvg6X/cEmDyplu6r2kNbi21u1l7TUpkqdrSYI6el22socWrER/c+pU
jyzWY8NeSseeE7ypI77ckYrROgCNN1uevQcnf91cx9tD/xJ5wSqO8JxaPT/ddvfxob1e79sxdNfK
pjK57llC245TI3JZtM7P63UZXNZ4ajyiEw+q0fy03Ng9EYTnL9LaxaYJuNiG9HvsM2uuPW/O1jtB
FG8tjVf/qECQdwe1yvxIe9Tde7z62eeH0ItXJq/gkLPsqvFTts1wYZ83tX712gyyYt9elojj55/L
LbV51yjIaqW5OE3bSGA3rtxwU+1s4njQ2kXG9chs13/qFMkUx6dzMay6ZXsVIWQARXl9TMLzpQQB
SJZ706g1x/uW2fjOS3JoreyhRZiUrpa0/aA2l4HM8ZEbJPtK9l8MQaNBbuv6sGx0z02mMHcXfgn5
srRR8eE5hGzEI145zYjy1nlnuX6m9G5XHzjk3VaXr/x0CpyajVtk19PSIuZBe8PJcbzdvmSH5+iQ
k1bkbIXKn7VgONI/aTktGt16dNFYxGd272RzqJF2WycdZsLZAx+XTr8F7zQHwI2fMMbjBId964Yr
/xL45WF8QLuguHTqVQewfoXJ2ceTavX0Rr7FJPh5La+gfUkyy2IEmA+j5o6C7y11ERU0mrIz1S6d
VjrPNpfwSiyVu6PN8jRsXaLgeiWjlCUWLT9YNfVd1N808Ka9InqMUzTgTyFOeh17eAqbtAL1gnXW
3dA7ZcaejvFy0nBNfo9JZ1vSBTMPr6MjLOLW/qMJmXzNMmjULnRedB7SfGXLWQXuhXNd93JKBCDK
N0oO7oei6Q8L1rfnw6FsTdeHU7fM3KDeTLuXxsaempm51Mmpok5HlnvdWyaNcbmq2iyFsVtfd/Pr
7HQEwYzidnx53J0qwbpakOCIoOdv46BWeEEjwykipi6PxzDdpo8eHmnRappiX+k206etM64hWbav
p7P1wbfOsWWXq9l5E8YwnK6jPIb050J+dzZ22TiY/b6TVZiqHUTkFCCd/Xqq9I+H7bRZp45wQ+fo
OPC992YjC5PkLdlRNcAhlJXvhYf/UVRstBqsNvtgk6Fi6AC7lnVbTVofqQu58pqxOoGFCphcu7VN
mlDMfc9EZwwgduqwLMNVXG8XBWgeYVfsDeKrPUJgjppnU9agE7Mn1m7ZcZNtL07WYWU1veyiN6eO
uSwRf2FW/VVrVqH36TWvWMxNuIMkGuGPr642y6a6SC2O2cZIFp+K9uE0LaulOebUKEX9deJ10jWK
KCvHrnfcQdSYHPcnc9xCAFlGQYIdsnQUsatVf7cBfEWtrIYpK5deUMnn3tljzxGeZvXu6oq0JJs9
eT2lhHrXKDydgRWR9j8dam0qeuL9rFrfmLI+8jaXbp622tF1uk8+2aluOq+mVw4d+NIedc9lycGX
2XXqUBYBilA8nTbVsMkGaSyJ8DsN4uGlR/VUFDp7TPj/I+y8lhtHr3Z9RahCDqdIjMqkKOoERUkU
cs64+v9Bex94t10el6s94+lpkcAX1nrTkhsfrsVW0GGKkSt+iM+IsEPwHoYmoxL/zq/ym/iTUpQ0
jgK0h8HgFJAbVnE02RWMyYcOSASIt0fnp9Hmv8qRJx4TZZOYrpo7YUzhYWcg89cl9BXTDWS3mlzt
hVhM/AUI8BO3T/2BkF2mpJIDQzADk2Ytp0m3Qca1YA8PpegWE+eZHVYuhVGfAh85oWSLDIqR7OGc
2T14QOawwgeWaON2gmew2jFGmE5xMzK7Q+RdeEntKKjsQ09joITgiZ1XLY5M5CG2dM03cs8wnVal
QqNFDAY7Q6P4uNzK2NULeybO/WoSe0/poVJh2Gc6dpMjaPIrw2ljb14oXtwatJnJ5wxeg/gjuR4g
elxhh0azB9WfIh6VJyL5fQwrO7tYB/3GPNT+IUodjllWpv5TPKYf9bH46ih98hVjkT4jNpMdZc7U
7Cdtu9ZZvjDsS3QiRNrIGwL3Ges0IH4BeOHN9cygcIXIX4bzPOBRaAByVN1hTJrDoyDZXefd104T
O1K+2nkspqK1Xpj5Q+VQtQPc0CeHdH4wRKaTQwsyzeJjRCNfOpruJJ9GuNMlR/5Kr8avDgjyYbwI
N+CMZ2wpvM5ydLhuG5wRmq1/jCc5sDlVWtkmlEYgfTF0pckWYkdJ7YGKgtdKsC/S78EtABuBVIYN
H69Epi+7/AYxdbKa3JkRtwgL+nPGNAC18ZvgmG/dx4ifeTIpVwuvAtv5Dh8KvL2di+HHsDyJePz0
LaOwpIjTt/OH/ISdoZs9K9+wwnLVmYpNN7q1uekJ4mgdyrig8msEoufy0/pquKC4hVsHeEy4mO+6
Q4GLdC9XbUV0gJS01i4bFxOBDouC1uikdpuJ+zuifHVj3onh0p50pPc2Do4YbT8+0fHrgVtTj93T
wmFNGYXHBtFFN+09Qad8szWMY9GnAWKD6C9g9dvZZCt3fRuQXCQ/hL3XE9gCY6udx6/lrTihuZjw
FcYrjLrWvtm2jR3qurC15dHFyGbhhxndAO0G3CiIU+TVC1/K5v9ZyxrNrmenzlyzRAtY3Ltz/SNQ
8ElgZ7zSdQWYAvvWDun/R2A1V2OJmE7UuBxP+rnDkIVeXHRwouZcj5rPmOElcrvcEXVbjJ2p8/jv
+re/rFjaD4HUOcXpAY6BApW1pEYoyeUS32Y2yex03znqyR/dsHM2fUURZMfslC/xM6JObW2u5/im
nHoaA9Uu3zg9DdWWTU4s452Da1mBSBxKS+JgIGvwg0HCzE7Jys9d9jh7OBGdgtp2cFLcaHinGkfA
X6U6AHRz7PIGhGU9DWJYGkKuBK/TfMbhLsaKC3IMCos9GCuIp76FPzWSgulLHahKnFKmXvFB0zvu
RLZv44FEr43S6GqwUxcKnVULaUTwr/KD8tMmDs8QxHa4cpWIj8tbejNaDxgPaQhbWjG3jOwAtm4I
Meu98F3YTowWmlz+Wf1LE1FKaxku/ESfSm2zEzi6J0bJ93YtOzOmMsrb2MvmnW7areCyg+kA9Mpl
GUah09W2eBpuDbJVXgGc4CdbkUlwVD+0ukyYpY9BhI+dS91m4a6/0Cdq8I2m18e++CVemtGLq20t
cwC6SJOV7+SHNxRMdkTuwDUmx07jCRPgAXjPJVVblK5+hVgW3SH92JUv7Jfv6WGOHQpxFSpCvKdI
DggOoehBOvyOv3IGGoepM+zydfpJoAFFJ/mY79Aw4j3r7eJHvHFbkm1DLSJYdvTT3sgpYTmxsNP3
+Kad2ks0bySs+rgL6Lwl3+i9qbcTxYkid/wtF2c9Qzk9G5cL2mQNMw82/Bgfk8quBmcYnN5ywsTJ
Jj/FoRY7EbcA7O8l+2AsH6sdpLH4KH8JH+W96Mx8QRTc+ktpY2sVP5erhWFBtKP7TJlItBSneeh1
cNmNb45uC63Insh8CoTYdGlx2c3IvY70qRBlWehsgQjTL+Mt+OUPbn4MUFPEdYmTsoXP6WWGmVYc
prNMA1MihY/0YH1l3xrDuOhsTVcBBID3eKetF299y15xIuysnV9dcSqSokZtwtXAV/gZTvWrqtsq
haTN//aFO71lT2yiSHBAlWS45dQpP2Wm+gl2hhYJlvFTuOCq5IFnDl944DKhIzCdkYunctrZWRtv
DobWhrvh6Jbt7id45we9z/oKz+KRxWJe7TuoQYe7AdoJvkXE5qSu10NQucPkUMH0JsegZ2I40lyR
JY1MFNPteggyzlMeqP4cTiyL9OcUe5rd0H/I9Lp7U9pY5BPjWI2dgFKSWyT2xsUDABHxZzDa8pMb
vrmrqA+e1oPFcgJSUW5WD/vj8UWoP0dqBwaxLX6jcZFQDbk93xE0ZvHnxemClZ2Z5PV2UJ3yVcL9
+hlR/cqO1HttY2cnZgoV1+A938Z4ETnYoSyYJU6p129IXeaPbG+yuJPrn5lyekWtOcc3WoRL0NWE
h35yVVqMyuHl9R4cySl+A94zkKlZjnmb7/2tfOf1M1oL4orfXXMthnb0DbPWml4B1xA71Rsvu/4E
OJg6p+ocU7VrzQ2jbUx5AbTwp9nns5m7yuLoXi+5ReT+dYPa1nKnCmyhd8yDcjO3EbZPXjz1X+jg
iBhfhu/y1n20e/GrTLkXnShzOWNm/lp2BNMLajqwTTn6geV35+xzOVuJy00yGEfOhfJSfLe3hh62
27JUVZPNyDJx2mX9uQzTmj6CT3aNMHIMgCytoIX45ypjagqL7NuL7Onh2r2rT+UHJAxGAmo/hKzz
fX6Ur92vsjiF5RSTG8MQCW79Yx6s5/bXfMzfqBLzH05uyr8kfxMzX8n2wuRKOVjMNS7YY3xNb1a9
EcOB6jTEU8EiAM95zWUy/L53JkZ90yF2fmptO8xl8ndrbQ3TQ1cPiwkFJgt2BzeOPQfjknocRC9R
/LnZKOU2j6j+uQv8OnFNoKjgwUq3C+zicrGIL45f5vbCZ6KMoUqj8awwQ1oOzsSSGyLyyuY0zdRl
z0lx1+Vjgx613yjiTjEOXb7vCrfEcsJlpsM+YTLMfwrE5tpaC7eEGiwbId3UIz2BL/O9rcdAOhrS
vqqdNH6d5qeAi7TK3tBZhnSmdt7tOsJuiCRHfMud0D7UKkOSuTKpxbu1pN3ykPn8PKblkxtWYtu0
7kQ/VG45/iIaSUJyA6cz6Km8Hjsu4mW3s85R8zKRMiN6dbmReZoMX4g23fJmWLvulCFTsRzWBPWr
bnlJsE9VP+s3sMWciRZuc4o4cUf91VI+jPZAnGTL5eswl4SLExROsuy2cgYQxd6ZMfWSbkQ1z0G0
HhA+RBvzkMfAARtaoEdDkDN7Kdzltq5easlXLHVv+eJLuh8y3pvpecomJJzWPBTSziRdFkByj+uV
fjqjHXxpsBTEFL8uB9eIgVH2c0jKHnkq+ANdCy1NyMysHQ0EwEvZO7J0pEHpwfdGX0Gpvrhd6smp
M00cc26aXgXr2OubIDxGhK6arjRynW9iHMCmn/ChUR2T+we5XG/QVoiDL1CsUkE/98KDtTxBdpqk
GuQ+t/9QAw7ssvQfOJk/40n/HZX/A5CrSNglQ2cAs/kX4ZXWlmjJlli9jJOXBfuy8blL54fqRHxC
S53IQQ6DHm9k9LXtMSfrmtDswGtpxxBezW5NdWy6Mnfu5PbIidmpoMvQh8RJ0CByu2Ayk2l1jzUY
kfqYRveKsDgsvYYtnKl4KFiW9147KiWQqmqLl/5ZBMr9HkSSuprb3G3FYCdb3217Csl/pfDpXa37
BwpE+Vsq8ucxaJZpSXCh0H5/ET9pIoDEpfAE4mdMAQzuEXktED2QbwXEZy/f3OsZ5vSVLu9oIRjB
S+VAE2JrF4jw4mv+oXTFoo6ZOjPdaHIVw+2QQHAdQK2FLlW5eEnO/8BwiH8RHIwYFnl5ZPzyH/Ky
5b/IG1kQ5L5Il/KpES9AltH4khiBzctki/aD6baj6S40IwkHv5IemwqxUKk6gfkBy0lEwJMePmUL
rt4Y/JDGzshG9iLoWHqStIdRo6Dnk4ftZ5cfUuFWBp85ayLWf4v6LtTPFgPqir3Q7XqA5uo5LR4z
rtn8sIyXkTMWN4TpB9l2qE+G/Kga32X5ZBT0jhYyEnJ6muqeEkgx1T+yfM9BFoir0LeSRc1MkyZQ
OGwhgIduV5KkULsm+X5Q/Uj2qVcRuGbHPD1Ugaf1r0X+aFUHoEAjelHGsx4c5tnVknc1OGWRL1X7
TH8Ikc2YF6X5TkBJJU4BYkc6au+Dpj8bAVh5ty+lQzI8sSXoPoDpp6chKBxZffqH1yaJq7z5P/ad
IUpIfjRFVqS/5M9AP4IliFP10v5SQnA9i+/NT3Jt3w1UeNjjowcZNfupuGZX8z2iV6BzekdPU750
zySBftB5RMhGjIME2IQCZ5ejpv0Aygze5XtX2OK9euveupO+bx+HigAZJ5Go97porfvgYxLT9ikq
5snWTHv6IcpgvHU/0VX4jm+cAPw48ZZdhx+K9AH52FNxmb6qE9XQr3Qcz9nP9EG9pRJDKQKm2dPE
hfEsYjnojgP46btw6XWQcjet/JEL7JGaiwLXNB1Ts8PaoXekwYV3QOZNYTrs6l9KpxahC/WXBsxH
6pT+YH4O3803s+FHrN4Q8bkd0vogRARzqG35kpG/pj7E7+Frt5tOLdAyRBCdXmAnV4nR491T9dSe
lUN8H75QjJcguYC83+1r/zJcynPyYf7S5PJwLegdImdWxn+vfhZHcmimp/DXoLb8DlIukvIyfSdM
OvvlaSNYoiKFyaqu843im/ZDMXd17sqRM31zZa21eg0PRI4KJ6cdrqWyLf/yyYRv6Tt9B54Pf+PO
jt8qzIcfxj3/prqhXOGgoKVFf1ItK1Ji3NPv5BBfAUo4RUbCLfj1pJyDL+6kCZsOnfGdcW0/o7ye
ooR10PAp793LcBYp71HIPrU//Jl6YNdX8TSe8p/hNSJ8gc6DM57KNzxQPkeVgyQLzGzEjonmuvSM
W/sWAIje1SNSvX3/K31TofYzkhT9qzsn9/hrAvT67H/rW3TF+aDfCbcZX+nk4lvIxyfO48Jazb4B
EEbgDLqIA/0FnMKf59mRekXP861deatss+QFUsvkB372gBZPyctyrS/Jvd9PLEawEFg1jW4WnpAL
CaEsgM22euGqjq8ybfY7jTJPT7mtz4eHQMHDoUsnRj0OVMbfXqeHbBt9WicW0vKdEAwUOx3fqKbI
d6i8y9fkW76b79oHCizue4LavvvLcNcv+ld2H4k0G4EOyIM4hxegAFp+lSh6LPuf2RmqlyAuYQez
ei4eFPKK+lvztFzis5Db6Uv5yhKhgUoP5q1gNmfoyOf6JXydPcELnodi7cF4fSiPzLWXqE4sr+pH
+aq+wnN3mUdH/Om+NKRUnT2eEXOxbbSPiFX4CAWc/czvrF24x4gxsuzD5Q1R3jdDcvl/JXA74Alk
M790qSq7lbV6mvjsqLXgyq60PBwH2TV7Hs/Ln+1B5wjdAUOLjK6OnZQKmFblTbn2h4nhvz4DcRXK
5ufykl6kjwhdWcMq+oVCrGebH8/j1X7MRzq++qs55q/8RJ7uuq1+wbmSD/Hef46slM9GWheJMayN
ato4/DX8cLeTb8pHeCue2wdZdYevBoXaFx/R+kreDIA4NCsrPtd/J5fqS7vkR5Lka26K9UgjkwVJ
3BMnH880XcU46ev4yLdNaZHA7a5cfOoP147yWX9Mr6Pq6j81Kq5r9qQchFfzZ9gCY5Hky/CVvfQr
clPx++Wfis/PAuG7+bIF5+IElh0GtgIFr9tc8bQYExA0yv9HHQ0uxS7lD20h5QOw3mvzEr1OvxMd
9qdwLzEr0LRjMmF4krH6e02YjjsqOfkknPnr7Cu9N1/SI6G4qLXB52KXnyx/IMxLWX28nZ9xtLVP
hkqgG4NNNfgIyPy60p3xhDA4+mYe+Z/qEDGipr4AFQS7BFqbQ6zvN1JuJ6DwiBcUW+XXAtTMVTuo
HntpoV3cbnGD6/QlYNQafKt5i2QvHT0ki2igtAWU8zgNj+tGfg/f25vIUjnXE+SZPb2N79I34Amb
lEXaf6L5hKQ9FD9QGZyZHALN4HQIF8k/Mkl7sS1o2aPxNbUOUsCC8oRaYM8VxUJk3zSto2og6+gU
tzEyJt1BFoiQIIDEXdwFNTzatJTe3pZQlqIvnZzpElxD9ENgahJiiVXjikqPr5b3rims68NiImbr
iFQzfLgE3NAGQ++vYQ2ubg+8ohkKx+Etz5lTzHYMGkRISLa+a8ImxxNVVPA1v0k1h7MjXNcs6leU
sDNsAy+F7wmkmHPw2OVsMy2rxajJrUpcU2fDS3Og0p5otwo28D3MIajt4b15TW4ieB/ZTvSHVD2x
Q5cR/vQncjA+AUibO1LXCaxYfhVO9VPzqJyxMN7+hclbAFSw7rgYRjvhsG5e4yslJ4tQABOmKIAl
iCDg7PgK3gKbE34XL+GHyU3SOcJvo3zSHJHA0wuuNDxwq+qQT6F4nHK2yXzVDA4rau/cGSfRZuHV
GHcgT+m7Yc34pODrBdHoCCs9zfKayUOX2SIg5jkB61sO/Qt310D//rhYzvJe6YAiUPqucisxRM62
dBtel1t144+0PknnYuOwvSowa1jzTxUlMrgm5R1EFaaKe5UcRn7mzVD9NrBLmCwWH/piaCX6tDfx
0SSsBBjvez2KbvPNeFIfgFNYeaw/9cYpY1GD3JorVQ9yBf7L+YCGVvgCRLEgdYJfBNbtrQLnojb9
1mE18EONDv1m2joIUTCH5L/xa7qfLu0nopARyPsWX/KLcSRI795/kdf5boXWNnlY0IWuFzlg9NTa
UWNDmQO7BOAydkfVdV+vrHc+0qZ4Z5PXHzOzf00/N+3StHuNzDAeAZ0mTyH46N/mSwVgs/5LPYCs
3Z2XB/lDuLFstU/UfRN11DV7Wy4Q3T6+hot+NdbWH5DFxL/K3OYP4Rw9tXfzaL2ADqg+PBbgSU15
R7fN8mTfpB7ALkLA4Jy/s9rwy0tgB86CfBlE91+AJhgzJvkj7XVbrbzCenN/wfRY/IN784JR4Cwc
owcSDrDz1lvGOmyzF+mBF6rcakB1DiI0NOfqxQBkP/1jWf3fqmpLNCWN2FqZuSf8839TSA5KNSz6
EFcvaLPo40rNRz8lZy71WL7lvUNcmfb8aGk3Q3oNJy8HOEQzNGzy0lMXzwQQ1FayAzlextQc2VPU
3dy7AS4fMDmFY9Itrt3gGOxfyHtQSco+Kg3KlsrXEyAelyt7IZAa/jBx1nMZJcnaQbgBR23q5QOc
DhWiV+NC4T73hkvxVVyQGd6axxIPbOyKp6r208ZrqT7TjaU/J8L7Em27aK8TXcO4oOQJdXOHBsfy
IeOkwoOqzX/61kWcEoJF5E4CBEgRTIpd40hYmUGMOXpGjz81mqAQ7WSyS8FBo8EGEpwSjI8kC/Ef
9Kqy+HcywNpVG0xywpRsykhW/2pOO7mSk1iSypdMAlR04LcayjdyqAA7H7WDODpK4EyWbwFQHpM7
OJNRA4BCFO8sZkiL27H1Kf7A5SXF4Tyt1LX8b8G8K9fUNiABZrxNEMgEHg1GajkKdjBCTvm+prui
TjSLzF8fbU4lJdqX5W4efIXCGCs4h9ToiZnHrwqDxskDbjcCjbHmF5GnBU91+JINzipK67xe8KbF
N0O/ys9j8hDNnVcoHtQCOJf8rgN+5PtS2S+YfAj47jyFVEmdI5Kxco6csgzdpvaiwE8sP2FmsQDP
Taqeh67OHJxldsbG1XChIQ4M3cJyJW2vlfuJ3zPtCQSUo8cAAb4CAME2HxtMxFJD2f6bhB/Tu9wz
N34rQqJrPjcVzTUHtnFvKphsD0GX1Hpz4qA7g/xZwr1I4nXoAigp04uBtWKxvEnaxeFBFPZ9eoxZ
mUjxoDQMVyeldnlcpTMhmJlD9aLEvgmqCrYq00PyUdyw3QqA9+j0EaOcTfTygZeR6DnxI17k0W9M
zyTewvRNyUtrDz6Qk3Bi34A0KtDAGzj4YUBI5UBy9TSa91K02wva6RJOGMYP7Dx25D+IoyE7ZsMP
QsvFLemZLfpNX6V2uY4EBYr+Pxwmfwt0/yxehNasXVUnEeYv6WhhjKNeREL5sphnEzYlRsDSanTg
1VmTrrq57Y0zypUoYYQAYjONJ/YPn+AvbEf78wlMQ5RlXVd08w9o9W+nWZHxzgdDLF9M0sqgG4z5
Ue+OLRtExx0UvwgMGjDfjOkmFPda6TcoFpr4QUifu+I2zz9j+A96Wn3dr3+DFoYlqpqpKyTEGOsH
/rcPlMyjqAmVWb7EBHPIildplZcrJ3Vfok/u6X8Sw7VKypj5dUnS46DDVPeiO9OE1kO0keGvLetL
BjA1OALm6bPEgCONdhlRlrYSgivVHnX5UUEzky300oc6eheb3rNq1jeyoLQjJEgIsR1hA08hUynf
WN2SdihV6nIpfe1D3O3wSVnf7ZUK1SdKoYZd1psvbY1osueEXpXUwPkZZ/qq9Mu1cRPL8ifrU7aA
hEN9V5bLU5eBnIBE/e+X+rfD4F+AHc9Ok2TEG7r1F9JolgNWXkMonrrJX4Dki4Mc+lLtidE+D515
3AYDuxkly3AqA2iJzdxtVj0Ft9OHBo9PJabsaiLI8R2Ex2UVBm2F2BuC7T980L8O7//4oH8J1K1q
KhNlDssnQX2trWNAPEP1agpbRGSZ7ELp0j9EXx3hHQiiFPhGB+IZfakyvoJDmI+J9dDB486O0q0i
AG4riTLyf39I5a9N+v8+pKnLiizJhAj89TQtITBafVDLJ9AybHOxdtInp41IjcRYmL2k5JPg9yGw
2RMnYPTdAvfNUrIQGJCvA4FDbZNsm2Gnc2Uu22Dykk3BlHHZB/1N52Moe3TQWJf+9+f+A+/92076
j8/918ONdSNQhEoun4BdZdmfLmRoPhvozq4dCkB7jv7hNPvvDwr9vaGJsiVZ5l9X8UgMWKnpc/k0
iPSzYaD+KB2uqygqjw3yEQseKeSq0Az1/MAFaAbMjbZM22hRg/P2hB55pzR7EX2ialI81m416O6A
Jriepm2h6A9L3x2R/+QykqkgCQ6FPp9U5X3Sg9cx4SpXu396iNZ/W6Im2KouY9oBu//LiF+liVSI
S1Ou2AT8vWIgEIY2R1MSjK+tDKsEKdnRtwn6jyq8D3CQ6UzNVZHNk9eu3N2WWHRkwJPlvpxm7aUw
7q0G/ki3KEfbitg0uibDfKogGyP9TRgedIgkQAcRbEQor1oweCryDmnAQlnK+9x6VITi0FFW99pn
hqB0RDmsKYWTGjJ9Kz1ZJnh1NT/NI8hTyIAkUFxzM42HCQCMkqWdS6cwf8Pas5LDRHJQtLfwY8qV
M8GvIvGgMdEWOD90MzHACsoWtoU9dvdyhkM5hgBd4uMIuxYnP1n8FNBhi6GJlaBGbMZmVEx/sR5V
WrhcR+2erRL31JHjZ2tO3ftQL0iJCJdMDfTWR7P7qEySyJovRSwRmlvOhI5PEqEum8NMv19H3P7Z
ZcBtSm6xgPCtn97U/rBILwM4EXW0EAR21NJoG76h35X8ZWouEmzfZGCHb9eWmdG7eutM1WNnXNv5
Q1fvUUKYJlqhZOxstf8QKXnU+NXUiC6ZV/6RuFBe7rxM7pjeihW7tlVwPhO0KjVfrAXrwPwWEbpZ
PScmrPLa5eLiUj9CMnDrk1UfR+xEAb+b/igF26yngwkIkJOWnClPVvUmTm8ClstZPVd4B7P+rIHB
9clroEZ2lb5J4lNZYUJMjpn1lma+FVJQg3g2FYHA7w2qP70G3OKEtFYMbrzBXVvZYVwO3XL630cJ
fM9/uZXpdmSNUttS+PX/v5XTYehyfcrLlyQ9W5P4Khaq02oGQgn4bprW0DxkBoBvCqgZ6z5OZJdL
6KGAPcB3rWcbqa9dtN26Qpsrx/sOjE0W5geBEiwQ54cGfGb9F3TzQx3mfU2RCqGBOQTdkcEbT0G/
ZukwasA1aDi1XjyUfOt0SoGRDtXyDcWIfwAji8xgAMq5CIm1Yvxm2c3MvgUEgVYHSo67IEoQCJ0r
5T1G4WqJ8i54L82PmVUg5TQKjAHg4J7IWKgIVl6VYJBKXRO6Hc1ANl/l8qOozqQ1duMDpoBM/SoZ
Hx52G8Mi7WVEq28xcm0kYDnhGBsfU41w+dJ0RoSHlogNlkDXkS1FlIp8VpMOWMlAUgtLUva7yAw8
URicKj53+AqC8ket4NuJ+40PGdtfHbr3VOGx4iTpaAMMa3htSxzXKahJGe0jdJiSvkvqax7yL6XA
KTnCwfQ7LplARI3TriJ58WNBNYQ/YXxiwopjEARHy5KOlq0KENnitrfA8Xprp+gZp27jLBoIGjp+
aTKv8oKagd4jUEcuM1iWaDl1bYOY+Ss3kf201xxZXbAyl/1jxSnZ1xqQIFobalpzTB8Wo3TmNHoQ
AkL7qO+CGK5CQHM9RZwzehogI0dUWHeInDcC8sm6RMZLXaaaSEeFHBVq95zCKzZx6mkp7VwQ7DUD
5VZWuNQC/QL+0eDYHdzKUo4BTazB5A5k5lrzbEbXlHPBiud9A7GkkSNl5u41xEjTEdwlo/aZck+h
SdCQiDXRk9SSI1q8zvWyM1Imsq6QTpS6S/dYlMg0OAUl6SHnsJiQa2s5QY1AMhgMeloXvaqfqUuQ
+VlZ64nqV2rSVGD0aRucRaca+8kiKchDhF1TGhxgyqbIuRVmTE4NfXyAR6ISZXDr5ZfSEtKjnMy9
aCCekQZUT6JdhW8SYcCz9SuTIrh2vPFMZ6qjXRcJjqRjMlASGHRaXS7YY06oenyJIa76Ha4Keg6r
vJbayURz3iLnfSmNwUkUUHQc/OwChXFpWJuR70uS6VV4IQpAPYvJDvqvZSHgtJhiCp23PEYBQiWD
yP3xS0fQglIjlknNTXuwD3R9I2yw1SF9pPZey+pyFVFIW636VQFZByC9AlVhtLNiYY+2flXfl0qG
UUze1AKEjkCiIExCXNkJaJ3aTBvxO1PJSBuXS54oqBhvoYiAmk40gA9cLRoMc+WHrc8kYsJCO9lm
cFptNy2oLGKDhqjs4Ech/Y9N0gUia5qHHb+O9eIldFzl9JLBgHQqD0ZvEPInM+1fcsCUoZIrMCnk
iUi129dnuR6IMK/3ed65argwpU7Mq8csaU/qUm8ljaRRYVdbroh0FWG+EDHKDgo5ny8Ja0Xm/9VD
7Nos5oDZzhGBnfOTHFINf7FRCiwdgHza8pJyECjRtFu3+vpnJGGF9B0hJpsmL/3YKmCbwEtzfIda
jYlIczUVHWfM+hBkh6d1M6t93CAiZXX/7+sBk+N/vR4snLWyYYiK+pfrdpjkrh3MAoVHsh3JyYew
0CEam0d5OHLLq/2uU3aSeQ1+TETBJHsi69JcOHedRM/u0uePVfZkWscsf1KYxMtjXbq3WL9MRD+r
25KJvXiCUgeiYGg2seEUsmfkD+BhQPkD6eHEEI6Axg6wwIAtEUD6sszunL0mMTy+L5KYSveAMwsN
N1Rv5MlM1htwf2Am8NI3AdXXvBXzg0Gor3SwjKOBrXDaNwhp/GTetKRpV65AYfQ8MumEhaccCuPS
aW/F4CXCtplOc9BjZ7iK7B6jOpbwTNU1bR8K/VHU9xKDBftdXGxj0y/Sgyqj0gRqqzb/+z1wqv3n
eyCSTRQ1RVTJnZX/wiaLSinbXE6rlyy/LvI9Q2jXTG9G9WCUD4140IPjaL0N3b7X/Uw9D/KXaTwP
jbekTGvYPffjSyd9WekTvkaBVBiv6nhi26a8BirgyobpnjBo2IJU2JDkt2Emlu5iTgqro8Zbygyw
7+el2Rj9c8mAN2S38o2kCrgZVXhORzwou6pzeQzUiiORYizRem+Q0JkeEusljPbkKtSprzJxUt1N
4y/IeYuCybAzYBj0pDJ+DL/DAld6mEpYA3Xp46rKgJtSz5KQ57u54YCKtfeMQL/e1WFwBj+0yIPH
4jMQ9+/WBMKnLqoEBdcq8sdlr6YbRAQSYDOVMNmOKP2fLRql4DrA8tfVBB+MxHH5EgCZxhWH4lf4
o2j0ixHVh8sRwfgWtCIIINSIL+TCMWnYLLmQE39gRDfJI1S26HGB6hJ3xm/1hzVKuye2fbsaNvCy
HHR+v77ByNj9YabGce3U52g76JtUd7F4tCs2jBgqgocLnSyxRdMtwCHZaVuKr2Z5QxA5YbP3dRIu
TQ8OCihtuBj0WCoVqmMGjzqy64wMTy8N/QkbC5rK8LA6AuRNmO6E5NigFJRcZAmzYcdf8W0ChsPQ
iaUSXlKzjX79gxTEwCs1rBzHCTPHemHAcaTzTmr2jbUdYq+JPWPLItILTzddjYiXfBsZG9P0FnVX
NJuRWF/BNWpcv8h4XZlxNdY2AIqNoFf24R+9T2qx7ZwKslxY+bhcd0X0F6JtqQ5Y2XBiwlro8HBZ
Y11nUx7AylFsFPgnmIhObhAH9eypTGzALAt0oyEv2yrV8xhxNqLVPXQxx4svLbuw3RWL15pbodio
5naKHyxYESzE2UbmV4uBcfsyOqIehlYhBKYcnvP+MQYh0fdB5FvSQZj2qrZReJeaO6GpE85J/01j
J2WblHkZjM8mqbIBI7Upcj8gADn8yf2A7G1oKlClk/ukrH+b5W6xWpGQsTrlN3rMFZKCEnohxyRC
v8AV9M4CxLUQvKGlRJGIknMi4nm5YwqPE7/WN2HnkMuDC2V0wLv51VLcAUR2PHLjYfPr2L+CC6Oi
xz6dq7JyhXHvGJP3f5Sd6XLiStOtr0gRSELTX9DM7Nn+Q9g9aECAkISQdPXnSdj7e3e7O9pxwoHb
xjRIVZVZWZlrrQRweOjJdU0oMcN+aHZklSfAtQ6NS5mKMBU4P0WZcekpuXcw3IsdA7lugEt6qUKG
31XI/bNb9/BQA8ZNs2JUVCig6TBYzySEp0cr2AKLBpjN+Wa4d6jjKDEoWVhyAGUHYJTpzOI7KpE0
yzLcejflGD06z9QsbJ25Wvq8oboY9JlazODkUWBKadSxn6ldaO28yzG6WLGC+1YmXG5akFUPDlQO
j1NmybmA8Q6blfUCxuNCvMTxYmq5HYRkVH01T5X6FzVH6lUHGtF2JJkn1DypjlHnKhyMcALvMX8X
gRsq8YBsyPrNIUhBFKOINrwr8QUiINWaN66OBcS7EAN3tugOgeQw4DVPLTiGtH8lJfkx0M9yuRtN
jltgu1QQpqdn9F1gCtiP2032QaLBee0FNE1EhBSg4dswTPup+WDTPb5V6XS1YJZGtM6lq4sRacsc
4OJxqnRT2mq8JL1fwTDiFEtD1jPOa1lVjxdqmwgiHHer7TDf5gUA9MAe7jRzcd5tCqof5xZpSnuZ
1fO+4KDlvYLDmbLJIfV4Nr2xQRxNTscEDRBqaP8IQhboUA52SEcBTWsmlFBT5ceo/V6Nnv6+wemf
kjGSrbbRdzQc8pqOinz4r8dQEsldpnYV6hWGQNn75TDbIsRL7VYYOb7oKdBrDWZXjXwSoRB0lrfi
yWYGnnHXJjK/9M7dioJaDXMDzakuass787Ju9JmGJkkfNAgxLSmoD1+pkRp/iJG4dlJjZBKpU31O
bPd9bxWNfeTa6bdMDVgBsDUdBnqMLPM62ELOB9BuR7nmapRMCN04VJl+nrkQX0XLaecewnYJVndF
x8gTZOUpxEvK5QdjcuBw7Ewg6FC6JugDXp4zP9SmaDhWu83R04Bh616l+/gfJf3Jqsyeq2+UZr5U
sVX/UFD4723an0LBDsq0WZBw2cA8A35D4oVqu0saB4DQ6WkgZh5Nh1fO8Uh5NSBwENFCS2YQDgi1
cLSPv7OH1xZHSOzrsahdONTA20ag4203J+twcQFE1CSBZgo6yDQ9Kl2W5gEoIAkelVxPsIP8ly76
Zn6hFYkSty7H6svWSwukCcjsTDsEH+QsSWFK4Ev0yIuHhbNWyL3RmG0KMhB1A3gelBf07YLUDW84
UDhDGAY8AeeQj8tPlcopACPT02TBudq7BuIt0GlNQ7sJ/Po5AE7m8CucMcDuGEgGot0FlEhQwfY5
OkFIdzPAimA1DnIx+5/WivIie6YBBFVDr8NrB1dBbOfeekN3Cw2sfikaLpjnApxhz1mKuOUhqQCv
eoCctMf+bftUQ0a3pyP6kNKGico8aDukRaAQQYGC0ktV/DhTvwGwQccBZkrxjWvbsguRxCx85eQy
1uYo5KxnoblteB2MFWIduhCxcqgqUz5DGal8MSilga9dEIhBe4aCblDgDa0PQDYgpUDVmAcYpBNn
aT5c2MDBc8D4ohhMC7QmZksGOqKB8/jZ/ayeQMGc+RWqFWDNwpfCxHz3oIORZngQF0UPjWzR6vAE
YglExzEavzjb5639mOSPFAdBUbFhHfYeUButAMYxLUk2AwbB0D9GqFvO7dfR6wmsDlzFQ0TKABhU
h/QBhC2iCjj3qHOwnYBOgMbIbhZ1qFF31LbAJU/Pb9zSBSFNuuEiuKQA9goqgJWQjsAyoCa3m/Y/
gLvZZObu1ef9Qt/oP9EAK6AUP1EHOH27cH0/y3eQNCd8JBs7oCAoYVR6afABz5zaI0QCVIinYH7G
O+EV2mTHUzehD4PjXXROcTD0A6DQ2X6enUhFUcmZgOI49EHXPShHX0XXUfWwhOR1lPrn0q2/d0EX
aC90pmJvV4CMDVOl9mv61NGznbo9fFpq3Qkb+5wTJGh40GSQY1qDDOcUPmR99O2jfxhcY05s1T33
383V8JSt+2/5E6zHM8sani6tOhJG2wPBcaRvix07F48gCSU2Sv8ghjQN1Zqo/EEQwXNbUuP2BA1B
UllQPhKFPP/kMkBw84gNgIBAReFle6RUTCkvL80z4dCke8d95RDxweOsS9vlCKkO0wpdZDTUacR8
weFxfnG5/G0VEj+xKXMUVp/wgCBK+Gw+1Vr/fStS/4Dm/8XPfTpqmWW16waShJusudPKHyci9DLq
hrskidPDz1yNzu00ndUrqrkpwlnGardb/P0SPpf5bruhpWkUj5ET48D3626oklY5dPtUtBf3d8Ap
bYpT+FLAj0PQmKT9Q93xK3hnRH+kE0VNYY8KIHmLY/mSd4ttFai7p20Z9+MQsk9HQxzAeJy13r+4
0D/uCf+5UBnL/9R00/O4dY6jLcAwlO4ASQ56ErblCxwAcHe5ujpa+UY9VrDv8a8DBMXCec+wS8R1
toeVMY5HGs3WqKNZpIq1rYr4A66iOY7eit4ML07ipwTP42pw2zJ50TgFKUP7RXVL/UNh2h6RAzdH
+khUND9tbG1qO2nusLGBC8EJ0ckFcjeOdpJtzgANKUqiwgjUeaJ+QcAwZCn9p5B3nWeVpIphil4Y
pahfh08zhqxDvJOlRjIYjbhTRN1idHD33QIftO8iW5v1xOKO0FRFcKMNyktgFuumubest1L7yNQX
a/eAMkyJoBuEx3RhKvG22pz26BMGzQI5JHscQLnLdlML/5bFB2uqWLPKnnUFtaTQ7OfHYzjYXprF
yW6lcT7PZwflq3rwNVH0+61aBHcywrolQdR/Vko11oe0VJXDBqUYD8XP5YBOcBJaYcrpl0OUN0as
XdE8dE7oFPZBSBHs3tRZ/TjMDuDwT2+7jT57ANjycLwDxOkSIS0rNpafyqqZH5f52gzQw5iSqZiw
/SO/+wEUk3ar1fp0cKt1RuNszjhvhQuTMtBDa+Z8jH8cgOzSE26mhlDl3HrKZopEPBqZHl1ZZ7sQ
nNU23t/ZMeRaDgFAUUGuFhAZjJd0fXwfLeonaD13ZWTGIpWBSJcoUlLVqD6cO9j/FomhOUEqiMpy
YooyLKBI13pCwGmiTx9Hc+ANkU0/PaQ9ZpeHfp7fnWloBmU8ZkepaB6q0hGGZnyh7XdBs6St2rSf
NIuGzZ7GfPHIhZcJI3ByXrW0gKume9cO1UfAgsNjFWuI86Lhfp+tgMfYoRmefL7T1U+bGNJR0SPP
wM9IXKEdnL1A1ZssUfwFJUPrDJ2eCM3GeOTM9r6DosSGQlkzDGFZBH2IJ79MQoSDIwhAjwCoJufw
Mtl6DplSEDjJioqmmxN6FV9kwq6wld/W0RgOjeWYtk1N+td11Ottm2V9ftxwSDJrys8PaR2hfaYW
8xNcTNM/ERQfgTP7purvaaBewH6bns4xIQdkyrIX1QuOxCR1VXQEkXemafwZAZ+p0nqoM6i00kRd
QHj83o7uedvp312m/keb/88NfDrpgBdRE8PBtxugUfF1dORT6foATJYqppvAeSyXw953HH9LI55e
BExPuXdB0zWjZz1Y1Wws5tp0nq7HCfunKJi6/QNcfPQAkPb6+/VeB/RvA/5JO36oGtPc1lxvioIG
EshEsZCCD/4YZC69dDAcFIXhloPCjYn9qCYRanCto3tjcbhTAT9SQ9mJuK9BDyLrC+f9pw1IG1vj
sU7C3VbHn0BF1Xa7V8ZFfdhUcFfRK4iOHFnHCDj1IYxcSdr+fTj++HlAbzR9pJmOY38ajcOwbXul
Oxw2RygvxY8dZB8j81LtsUwGr6IbNkTNv3+iISv68wRoJiGJQ/4XHNen7cm4tIbG6fKwQSwNeauO
PnRC+MDN77KFpSHKUYI5bffrPIUSVI4zt7jsPe382rYIG1gcPMxqimi5Bd5fJ1m+q+c62PID8W/F
gYh6rToGWzt+cEb9XU3GOO85OsBTUuuZyv0VDcV/tAlOkDRVejB3bO0cZEf1R4Jj3P8YLj6cM9Q5
J3sIljsKglAJFdZDf3wuD9PtSLnrOeka7Uorw5TH38fnT5mD/w7Pp3AtaU6lXaj5YaPr30fWy5a0
btetupLkchL9/aOucdenqaBGrgsSRkdH9bOG6r4YTrTFKw+bOja+Vcp7Z92R/VQIrEgcWwgYkq64
K41XgmUu4/QVYOlPoalDMwzbgHGrquPPkFhHt4f9/tTsN2pqIHNoQXezpoNGwTZ7pn7fXZZO+nrS
qk0NvbzXvg+GP+zZ/oepUX4Ru6ifwFMSu5DrAA9E0DR2bOMTcKDO+2TY1VyLoqYQydlTDpvLLtjv
fiB/WQYqWlpdeOIEWCoGKeYv7P43rd/rxzvIoI5s+oMQv/26D5h1P5gIe+03l/J7bzwUQqRwUA4o
wDEWgJTOh5QIma6MB9zpyHgp6OHcFMGRYmEF9qJ2LZr4/X156GKJn5eHaRBJ2mNQy4DIf72motim
nbFP9huWRnEZPZ4phmMH9j55d4Qhip6NoMnsVWt9q0hpl36XwNfRXsqc/oojCuSsWj2h0daonB8u
qGeVGuJqOypVpWuARLebfK2olDbfj84opgD+9xvQ/lBlckCLjsyxbrHIrhDO/wRpKLF1gzE2CyJh
mkBtutrbccCsPaREa1NoYd39aaEstw/Z3FnQku4nfJMTh1qgvGQTHJoHp/HfL+mP8yzoVRsgK+nB
z3GjnRqlsW20QsybJd6OaTQLy32XLtPke6+hKnWxF/oZ+TC4VsUQ4A04D1nfElvwtUWafxGA2H/Y
vx0xP64IiV8o379Ost6p497pOuCBe6+ic9X2HtIy6SEgWqoTZlRpy2mCOs4OCSbOPaFCxx26iyiA
qETbVAGhkXPER3VGmEkJypwaytAcyOfGMQQ1RJ0b4Wx1cKEmn+vwUvjlaJGSthqjixPZJ4+cd9vQ
pnqGDkMPitxwTZqqkTumZx8pBF7ZhFrrwzrKECzn3PVzefoYIzf00W92P/vY+laUPvoipLwUaAov
RDyK7o5Qsx37kPPByqSGm6Kgo1Of/2L7vDLKfzURlJvB9HPkYX1Rz/x19NJiULXTkDGd5xTOQ+Oa
pFnUxPJFgfMyRG2yVJ2NYVF/sx+cdnlp7oyBHmGjBw3KVFsdw2P6ZG63a9vYMa4/OEGFFVp+F8pD
f195f4g0AQfqOj0VLGesIYf366Xm+7QGEdDuNt0qCxHMhvkMmnsC4oA5PINJ/V5Aq1yDqqcWp3/s
AypVL+1ducwhJdVrib9HH/VzzuH2+/EDFEL1w6L/CXKFX2Wgr0DVz6OqEf6MpL2YTrekXy911BlF
2hRVsTmas5M+K8AeZJAjeopMRyvq9Jeso5GK9Xw5knGrvkQl/24S6oimqLojQZihX4+5/3EbjlOm
vdqNd8iWzOuunQG9B057KCGacoISAVUFOkE/Ii9uRo72UFw+amVx0em1UBGygyyo0VqFp4/WTmF+
EXCrfxwdc8yV0SPDsJ2rRf/n8oadjtpo0+8245qDpzlL2+YtRTRiRP7vTG07KfZ3h++qlS8KA/pU
elInKYzSE25GOY6mZxOEERiwrEff7AIAhlbHgIAOZxEy4+VZO91TqLSA7lTZGJY5Kku8RYIapJou
8xf/ooR7JUyUsK1IwZZvhGaAoxEw0bwfKjr5bbOAf9/ZaEvzkWy6aO48dFqKsqLqD2kFOAZIe2do
b71Ds7uD4Z/zoEt6qqIInmrb9TZ7M78p9Hw4UyqRTa+ljmjv3s999ZhZHUiTZJZCrs/a+zLmsJOi
hTSAfO9ZyxhXurPX4wEEyxjWvE4MX47AuierQ4b8dL/pD2iSkGE62xw+tH4cjJ1kXvQI1mhVlHPh
CspYSbLU6GqRRqhVDn1NX5amqhbtVvOOqRb26GZrBdo5dJuu5oJbAiLRp/u1aV++Ugr/PVxWx7Zl
2+hwsBHTye5XW6iava44hkPeSXQ4aMdh76PERNyBJAr4S1gFRBUTzTm5u9yDaUWsku7y77YOkfjj
7y5E/T0g4FqAFhO822OdXN6v13LpzpajbrV8c8px/udAkImDA54UtiRKoCOkfNqZvf1CluUPe6Zq
jA20ITQNULv52cla+2JsZ7su3yT5fZagUnNcmehrZZSh05XWUFyxKnqfvG3lpLsfFuN+VmstAkyv
GmQHy9l9YYL67xk2egEbWCCpH5vw9VOwNtTbvi7SOt8QsqaoMBOArKFLO3qUGBe/n+5GiyTt5hV8
K0BX+t47bft1xwlXpWFNTgPpneGWiFQaYy3Mz+CQnUcLerimlaRDy4d0f346pUmwexC9VKuhVRGa
ymkJL6JimX1JrZEl9MndAmVXOQISArPQPm1iWT7s08N4m4L4jsBLE33I5jQ2h/XhGBnOQ2P9LLk8
p77LmfDy5ARZtzxwMFVT1DvVp/O4/GLK7T+MsGWMIYZoqPDoxudVr1p9bR8sS1mjeNA6ATicXTkT
VYCDBxv18M05Lmz8H6JUs3JDfr6hYL2GjIlK+hlMAJkc1aVAmZzv+nJNSQw0yOAEOuJpT+DdIT/G
KA+uHIBzlIHi00viDXNMn/7GRjwmY5a65r32UIXKHSXsdqo8NsiLWoEGwtMrN9/S1bduQzmnoXRX
RbUdFO97qlPbeIuw8AE8PQBMUWSEEXBJZ5zjC1jonVvcIer9xWL8Qx2TURrbDnhnGbLxpwPjtjoU
NurfBpOVu1CiTvoDiWVPNSrCKXS/oRIl++h0nJfny4FwHEFMaH+UwhRPM+8uTeoXpu/k3t99hSY2
8OuiotEh6QFyo8RFOK9ffUVyMYr6Mjroa2TzBn+I9nEXMk+ZD529CYsZusKwvGNga5P5+dUKHhUX
xI4FjdyJytxN/P2HNf/7NVm/+y+uaYzZOnQzgSXzKQTaDafE7uxcXx/myZ1Og43+qXXVKKGLLfVO
xwmQ6KAtJmoyqI5OdJdp1i6Tb9CrOJpG2zUk4DmubrWfnn5QBEeFPH0+f0t/aivzBYnWRR6nZ1d5
UNzirX07LL/piwsJSbxSOaUFj0fENZqgShKjDutenuE4KG5PIvJbvoDj9/d7/YOP4l5hggBBIJoZ
jT7FUIbp9Nkx3+trGf78Fdk7mipcgA9/G3yBDJshBV0spvJLkaSg+A3I8YliBuneYeTZumeY7g4R
rNqjmtnTJJAaPWVBWMMLKVN9dVb73eJ/vd5P+1ytJE6mGUddqtuzi3d+TCCKfozpiEHHI7owIXkx
pVrn9zMSm8jMX2YcjJ70yRMcbev73wfvDyHWrxfzycGnWZW2EFX0NbrC5NetEG/ifztG29n96P9/
U7Us8m8qiBEOqzTm+NVQ8MqWYgAOXjdzk/asibdOvue0k/uqUzeFid9M0tY558FpEKqdbn5KcajK
qOp33X5Y0y7CLL9VvV+j1mGFDtSIt9GbdnceUf2eamBPEVwSrA/NPEA8QGJsleACc7yeI/eSfIx7
t1sr0FnAO9GvAzSzM9E2wI31hwvtn3Iyu9EIIQ/4CbDxX9vLNAFWkU/L1muRLiTT+gLAodnGOWov
dAAAL4hwCzqoBWDEH1m/0N/AyEKCGJZQW4DlctgIz4B5XO0x9UlMmRMIuDD9yxCt+NodRcWzVU9+
7BeHeyogqEJSMEls5LMBCS3OxOrtglL4GRX0HOj3BoqD2tLwCz2EFLlGZA4QJPBo9zRUUfGAWvJl
CX6+oLVu1CEP4FXKFOG2JTmZZp5TmwfMKPqhACjBPqiuHZQgnMAyvCZx4SLkop9phclRwX6lGfQb
hPiDgmSfe0YKyBtm1WiyZBtFGkVkVafIwyFOo6H7Ot0f/Pp7A691AqPklWCcIrOpzEDBlGlYg7ek
8kyROBEByGZ5ppVKBVx8ceqf7dPi8H5U4hLi0C6sUJdApsXTwYgLajEE6HV5GN4xYVLYcLmRqK3c
dknL5b8bDjDq39fYmLSrObYsxwFn/Wk1F4ldNM0+Y42p7gg95jzs75TV0UECCmmVqHmpLGYy0lW3
QieKTo7woyNL8XfvENsNuri8D8B8v9lU9WhZVyGU5WXD3P5o3xqAeSg57+LTTyudwAts9XuDlUt2
noQcR1hMZo7oDgQ+/QHQ2hkKLU1Ygm3ppY8jFPWjky3KzjQlAKh+nCDZ11w7sAw0rwEYK1x8skJH
dMgL/4gU1gMAGBu9WdrRBNU6ubsYNBMvX9TvFFzej4eAWir9X9A+Td3KJ2PSRWBCERmFKdDp4PSm
iO8c7lNQa9COAqrJ3Yc6ay6B6BzRV696uXjpNAcXBGXLhaquo7p53yfBkIK48TqHlimITk8aD+rv
uA/0ZrKPHxAlkab0eAp1ukN7DvDfigMNBzaqRJYy5QiEHkO/gDRGtuS5AIRMj493zVVgOkw47q9p
NQDCwwmAXj5vZwZacFQ6OuEouOXdFgEEtwhZPs0hMNXJLhoOwX6O8IOPMCEhzir9aQUDwBDaAs6N
PLatACAlGEw8JMJKTUyGtHkCzXoID9vpA+d09c4AAnqY63fWG3K2iIQk7vYy49XOBjyY0AIWSL0j
Bkr7MO9MXQXpdrBL6GdNj4RSy6G637r5R0Wc/NbQgqCaopF939RzVOhtwQxyVQWtSKgavEPI4c7e
2kdMpadjLLtrGu1eaEigevV5ioLqbv3soAmTAl72VUqiHWeFySM3OcvPU4eK5vuBrRCzNKag62Hq
SjPG9EdKgy42S7TiNiBrSyRsoxY4NYVIJHAlNQ5Wi1TT8MVOdLWXX8Mo2zDYG4jLLWol9qfYvC3q
nU5moV+n21iD5d+oiAPZyKbRpoYTdoGQ9h7Vdnr9IqKWAgfXyOUj7J854wAAU6//tJCRyIEUj+ov
jqZ/CDEkcz8mca7Rygwm/K87l9VttVQ72906a5FAfbE6ED27QH0gpiaIMDxYk/p0v58C9XFJ31G3
rKiNw9FECwaiGTwE0GaoGTysa2JwuMbIA29pYjCBZUl1Fi53lz/93UFB9PjdQZkWeVc22jE7rvUp
Lh3SfXXutKFba0JUujj18qiJ6MnRlHI9QLV268Mnynd+kwNPD4GLAbZvv/eFRxsotDpP40l5xGiB
oQtwfWdO90D7rxJJQ75xLN88+EZJKyXVO0knlUDXQzNHEJuWCbO2mdGJhHwqDZ/gtoMJR2kKBoha
ejDRCHWcU7DtAphpZ4hjlL3QwNgiozJB/Zp8uf7Ubu/rOkyohOWRmbgk2Le4ozpCXrdEmglZCkhD
BgLo3RuOT4UrlKNKEGZVcLiE3QUhrrBKIjWJQEZXYGWz9Y4utjN6F+0uPq2x9mQkucYxJJj5eIvW
+8ygCWkaK7kLvJbowD7CEYjV/qUChQMGrFajrviwW/j7SKi7FbrV7C6qNHi0AIqx5bZelc/ay+ZU
z5qWjGho9+7fZ1X7vWjGMZwoyiQt4ajjK1rjPymxvFYoKQxVtz7U3hGOe7ZJSvBYxDKIFj/T40Bd
wq69rHME4h8v3/bz/N1W3cNe8HpI5B3vrVdaSyIMD+JsV6dfHNEoqElo9cmMUeChvkSu3bZ+SymO
9W3eDWmjrk/e9jGPwNPFB7rw9rGyuv2UR+hFxjQViJJlNa/mLV/puppnS/naL+W39Luz6h4ui9IX
yAfqLoskbkLyxh6iwMiLryUPPgFgQmsNeZwWu0Ub2tFukW2GGb1NVqCQ18fFfpFsuhks36gNQV3y
rx3teW1Hf/H8fherxB8z66PkLcAqUhJBw3aigSKxfOhM18cYYAulkza4/DS55mpePLDHN1EdDLNz
UDTRBTSHTQ5f4KSH75dHO26iKmqi4nsWJqE8migLDV9+Ilse5a/yOyg8XtFEBs9Q/59noR1rT/Lb
7Tl5vbyWsJXnLF/+Iu+Sv2a8p7xXEo55D3n17fcsRCD0+rvly+fePhN8Os/eroEWFL487LiK5JHx
DvIXruBJ3l0+j3e9/iyfeLsGea0ZJ3dELbe31LzrX27XJP/fjuW7vK6dJ1yFHe+XfOr89oz8LlcG
SzsJj5Of27uyLVcVGkxbZM538A8O20cLAUVr1fp5dJjT94K+ur6K9qPPYWxWB9zuneZBE4rV8Byk
/QzK/ZKApY32j4CfmPJzUHLTNotsi5rCXXLHP1xwctfMd0t5bDegKpc7VpcdE928t2taNTHRSQgk
mupjwzk5Xcvr9kuQ0RUtETYZr88flFW2TO5K/u6slNVuKT/dfkvu5PXyafK8/EV+y1jVyiongtjw
Tda0vEPJc30/0WKE81nq5Zy34A8OX6P4BXm0q02IXaCgHIuNNDyHgfN7448D801+bji/N758HT3i
GB/gaOisR6EGzMiITX/vJyvTy+epB84c9ajTPQQmJBIXBxA9xMBa2AR7P4/zt0MX6veIdE37WbYq
FgVtAhbjeuZ8ZyYWVnSeIdYSpQGkpGe6DjCAFVgtmcomKqN0LU0b1rJyEXWOYctH6P8sysV5Jivh
EJ1ClMDp8Wlhu7v4HOxZqfDOfedZD/Uwxzpzm0aQyea4UGenhRqqs12MxAIvS5gisTl0jJnTc0C/
slhcQLLZRmZEI1Pv7MsX3IGoCssPMfw9pc1ulq6U5QnTPi0G3nkbEYl6enD2kTXky/JQ8466mcpa
wda3mLmsf7GNIytE5rScNy7NUrwaHbdzWCzqGdkS31mx/3i34UgD00NrxCOV4GrBYS6zRjl3fvDt
qAmbsA0HbuQciPOgdwVzX85PXs98yuuy5WE+rgDU/zvZR++y6e9kYsGfMPUy8fJo56z5OF9t1+lK
7idhjaer0yK9H7hLho7x49ftGpUHZSl3RScpPr7BBcqFyHc7Oi4yRg4VVjA/I8+4pz8F82mygPhE
Am6WYuf33BHiYdxtGgyvJquq8avozDCOvdtlcRcU0TLuRlkNL1ogy3eHfYt1J+FtAY+wRzO+vQ5p
rlfxJpd38SjiicR3jR4xXuB6xSrZiMnKpPPgmWGmhzRY/lEzLTLhMvml3645LfO5rDGOTfhTrLfl
Ievr5t26h4yglVUy9g54bzFmFperPB98PdzF8v0csH24Mh1ZSPgQ4B0w6nG8Q3p5JbvSgYUtq0BW
abJJNnuGbITgBYugj0s2IlzB1ZbFSsdMeMkl3NyZ3L58+mkh7y+fLvtF9yDuOuE6Sj5fD+W6yDYx
9ek64XqyTROO3cuaIMjNYiukRHTz+SYj2MjOx5d4E7lU3IcsStk2W0y+8nNssp5ZkbMGnyc2m6zO
s9tXHUr7dg0ey+2j1VAGYuyla7ruXqf9spHppy49y+PCq9DpOywKLJa3DOtQVrb4mj07sMH/O7F3
7hfHhc5O1c7NGBG3hOX8qxOCnMpVmaxieWtZX/RJObGC0ih5uuopy323c9mkZLsqeWO0v/xa5oXM
RZyuqIMtZE9OVzxY3mLqsgqYD3Z8MVrLU5YZYM9tlF33f8dLguJZFrv8VYbz7A8BpWf8nxLU87Fb
v1pvx6BYbzfi+xlXPl52PlkgKtGBxAViIFlQhdYUraAwCxzP5CraWTuT7/Ku8N/mxzmKcCRs/Cxo
w+1avJTM6ehRZlUWtqwFkjqy+lks7JIyf7LLSARgx7KfihXYaAnfnP7VxBksUn6+DNvu2cQkZfRl
CBE4dhvmS/y/2Jn8Hy0wIsO1IhrEh+eQ/hCMLz6HYUfhLlvJEhCzdb4Xi2xVLi4zSGeBLGu5YVlW
7VyCJPGzMsh7dLevdymuUG5nmLX/N5bikm++RbZa5v5R3sQiwhB7bOlEzwhe7TZfHRdQfInCIJbY
6/2CEAwDz2K8FWYkoZYsIBr0BccpHW3wmxEJAG+7kf0XefC76vX0zt7JPdrsbWA/cYPoaEKBYcqc
lWx2psetpYGMjtwiBhAhqHfdFbWgwheJK7PmyYzCKm5AYiqQc+Ii5LJltYkJiJXKbiJ7iVileIZu
lgVZcFzkK/mdZ7FX+RtXHLIovIsv0+9s8mW+VOPav6zRcXT5Hyh2Axi+Gz8UH3QtuXpcWbxy50Qh
vn5x1RgZQ7RC5UPsCC47wyDeWob/eF3jdSAxF11b2MrUgC1tWrOhjXzrulltIxirxLmcaQJ49HNl
Y8XQJ4M6UhH5RMLQI3sTNYHmtsH5vnprAqq7eVwFCFMD/jXifEn+A9n8XYTID8ah8rZnX8wEU3oc
u8Od5RmemJEYkOyKaC6Qv7t9Abzl2YpgW8zxhAMQXyqXL/vqv//iuGeZ4coUpwyhuDmJbhFB4B7Z
frtJFl93b/oJX+fb8Iql3IN8l0uk3+DyFCmBziWf1zp3NfZ1r78fPDVmGIPaR5wm6NeGZz6ID5DH
9nsWIF51dRfAmfQQ0RjmF+Ivcy0/gSihybgETkcvj8CXE6DI3Ms9yE5AFuUa9orlokvErF/u2rW4
O4k1ZBM44fLye3ECKUHKcL13Wf4SsN+ikdvrZK0c8fz4K7EI8SsSxPATC4FmAqtc/NlKLvW2ITf4
GPFWzczBBZ4exb+KHTbh9nuDBUoAY0cKvdqxRhZn6e2i09yI6XGqxslaFoDOwFQfHGWIAdSZ7jID
OMLsTEikX0Md6qh8QhWaLEyT9UVIxDBxxun4GImdTm4W0ewkhoXCoHNQ9jRCRy2sFtl98SO5H70R
WodHl/52XsMGMaId/GExmo3CPJbfRmHJb+WCZk3ZahTKSmyCEpH1Xf6+HT9ZdLGG6ubvWNknl6ba
nizLEW+Z8p/zWFnTwoGdhqiVN9HCPav56LYb3YM+wqVAz4rTmP2JXenCK8pFP9utDgtlndzzLJKz
Hp19CGLpNMW1m+Drj/5lxZsQ+NI0OaCDcVgF/J1/99eHPHtZtZs01Nw0vBnQ0aepCa+nwHPQXo2s
dXtfTsfxaa4HMuq76Mw9DLEeAGbiGT2Q52VG5N8sUt7EpORndp74gnENcf9NQs3/fYn1SpB6e6UY
nwSio5Wz+NckaXvBK5RHMdAKT1BjohffIFS9GasErWNXux+7zuOJ3Ug8wv8eZ155co3ra+nWdicB
LgoJvOL2wG746/89d8B74btIFYh9i0ndvmSxyAZoPxge0rj/GJp4Ovki2/OcBPIKWT3iMWTTvXmN
2yvkw2Rpy3vsrt8zFmH/Kq+j9vkMcYVo1PLEEZLtRGwk0sSCxS3aEWW3heXRYwgPdDWOfyJX2T3k
cfhoQ3YrTv6LLU8g0Mh/AsXIg24sRP4z+XHPH0H2EHxjSHyJ0fGfAHX9s6P/u6u3dO+dNIwS4aKk
EP6NNes34DXXEFLiTj2Uv4hNi9vYBxD9vd2VbLKLb//efLl8F4sXT8/rvP6H/M8DzkLeV86X4pTa
tcQyEueIH+AYw7DIwMigiZtBU3om9isWbHj7oPxgD465v9ltWEzXZPjkf++DBEPGpmHuU9AtIoox
eCGcLW8kPprocyaTTgdr/kL3w0CNsyhhX6JhO05HNki5tdNCzkU1DBrxC5WnBEiJTNr4spY5kBhB
gqPbTF9/Yky3nLWakDm8nqX2kebu7yGQEEBaEElojYUJHyNZQMRT8iIEQObJ+hTVkfBWxFSNJwHx
8Esajn30FNKn82uJO5NYSw+ctywyGIWB3fNmcVhj3L8MgY3eP4skqufybjV7Rh0ZMQhJEq03qzzO
9ZszwHFB0AkLwK8TGm/iYsRbwaRBLb71JcyVIFm+8kUz1b7tou1Kj4ulEctbyhvfPuDMR6WhwbZb
R+f5EdNQvN0a5qhsqL3P3fgGjrnmRbfrGfsWTpVHjbzXVI3TpYFti33L3EroILaLP2A/G5aIXiCm
7T3LLn9Zi7WLrRNk+GIs17lmd5Av+e0W58oYiW9Kl+e5fNaRMaUfOLun+YIwLDQe3IssInFKt+GU
gZSfCWagn/A/j1G6PM1PbCjkpU9MDxhTduKYjrdT8XpH/rLH7938n1yx5V3tkq4JWKiEyKTYsNb/
fcc6JYC4fb9d7XWHxhpZ1mxBd/Sz92TXkX1HPpzxZIp+OtFltl2ikS8bgQQzR7/djBlaqiEqIBOo
Dv+MG9lbCqw00WOdiLuRAEYcDixmxu78QrR/vVK5jv2iCfFxbD5cq4S1DWaUBd2dOOcdC0zcOoN/
i/gr9l5Z8v/GF+LaxAgMog3Tva66gBaxfNYt/pAruqUU5IYu/nUz5Tnx0XJekPnJl7JoTH/sy3aT
hvLV0aAUpfsk0h5GtDf4Z/hkZu3on9GSH2/D96//YvKRwZoduSP50zXScrvJiROqBDPyXTxU5j1I
UC6xrfwrxyeJwxELZ/lkEF1JIJiR8ih3UHr5UTrSXcPY/w0a1r3OV+nKCBDVkfCGdOf0h/hzCSGI
5zt681HeDYblLRC+rcjbBiEjIjvRmHAzjfv/R9h5LbeNbVv0i1CFHF5JMGdJpMILSpIl5Jzx9Xds
+Z6qtrrLqj7t1rEtkQQ29l5hrjF38By4WqJIA0vgazWLr4xtvpTpkLAvi2jz9/ki/ljcNLEBxJuI
hV2SvP3eGnkcnloucIv6cB7iVcA6FvdQXGQwRScREpcb8WtLkGRtsQbg4ud83e6B8C3U+9+H9nDn
sDjGZ2+TnVDHid3d44eKf0TXRoRF1pwXp0/Kd4qAJUD9qyzE16JUJmILhFh3vzcxkxBVhKxinQZr
9k08MRgrd2gBuGW3qlvoA+wE0sra/o5xRQhe8UiKlSKeQbE2pFX1In4Ii54ghSFAlz2Lp1n8UJOP
8bXt8JgY26PYQMSiF9dJXNTh7veRn5IKSCtGxqGHLHWfv0FSIuIGcYE0XvF/UcTvZxgI+OJ3hDGy
5f3eXdkD2GvLfXL0TrQFcQM8J0e+EFGPiM01IjMR/onQT2yj1Qq/XTJs8cHFOxVrO63d4K4SgKA5
wTxvWCIJ/52qiGRFPAaQYelWio0S+CHbFVN+fEBxKaJjvq+/joh2r7rRtlmJH1lufm/lqAW3xJnk
syII/N+v2QEQlueK3xaprsz7+h2cmm8i8BMhqvjLDDGyt4ialihkigoHtbx1u3OeE9EtFTtNeS6X
5Vnfc8saEidiWb6rXotaSPwIv4BjQuSc0hKN/ledtXANkgoRu4o/Ef8V9bJybT0YG/z8vr5LWkpn
bW6e7JO5ZmfzZPri86adpera9+aIoyIgQY0LXMZ6SN/su8y704e9FL5HhhsJx6wXObnQjHYesuS9
K1/DdmcTpHduWGLjuDViV8URyF+n1WN/sgiHp3cEgV1GN5du/nPOYKgIqHHDQDM+EyeECJCZP3wq
+IQihJc2ejNbMocmzZxN+0aVFiGMtAk+/OXvS9WuERk54no14j8fWJqcCLzHNUwZridf9uuinN04
+1e81Q61yQj0kCQg4H5lK2ydyEZ/Lxr1TX2r+JOGb2Kbpw7Ny4ORbQX/xrkV8tx7bKC54XiQMoiF
UORFADtdjA9P9xH5gAjh4+V0hQ1HkjKyBvFA/hT3PUJNV/6Cy3oC9eMamLXwGIlnNRHf5ppvF3kd
nz4Zrj4UqzibLZNVdm1ZHNC73phwJXLhc63weTRc8aUodydXPJNYJekb9YY79GLc8Dd7oT3jm7oW
xRdUNm7+9hVGiBDC2tjz8o2m+deqsVgF1ll6EP/P2FhucLXcaBUdsNmOXr7WoLWxxAr6gG7EV+Kf
aMUV/SrpcR/WFrMIvKbDH1DuoTPCy9Zf31mvvTuH99nu+HfdvqG6O+CjIW24KSja+F2xbpOPi1js
yUHa1I9gKr7+urSRnsXLUJg/tWvpzLeLY3fHyz6LHyZeIFmVj3glcAm+PtQCAcBBeXZ+scQ/NPEm
+AdcTDrbGXzYkv+HpheTAf3rISi/rgtYpFMvilNv1CddQIPiWop6lbRkQf3+GRZldOlZPFoGHxcn
mF/JitfngvHKb7yzNW+HZbi2nnl/9U68G3NhPYtHTfwdbgvvQdwikUAy3hTNiD+5dCSM0sZ4lli2
ETeTlWjvadjKCFFZuTKFRtYB934XI+lyxWZCO2SDSf3890KQNibcES5icqALjv2guM68Mcyf6YqI
3+ZHf1jnr78dz8UfczUZIXmUXJ4krnczu/a7kIi4XRcfL18Z60kCskHi+zt/xigMDsEFb8gl5a2v
YpS6OKFHfJJOtNWPykk7R5fugoEtcKruQyTD2m26kdmexNYmslqR1341b752RvHGfl8VayPuSUSZ
0PoKqni7qOpOEiVisfeJCyey7t/rVPzKxTuSiYtFsJFYz4aLhM1fiiFw6xxt069MmmzaFbvwyI8A
20zqPbsHrs5y5qfaC/MYrOwF9hBUMhGHUfWl9rxCcPwgSiyi8yGdRJdMFCBFZZv+If9+ddI2dbwW
de3fDV+Hppr4Wgw1nap9S8JNWZWx+xai3A5PJfkiSstiNzYX4hEW988/hfzzvwNCoWZEfrARu3+/
+1pDXw9Cu2Nbl84ja198aNEF+3oO+MoD7gqRix/GQLxYD9LZu9N4ArO5udBYdtrD3xv3tv4fejG0
iMznYZiCrcT3YZZRrSe9Y07vjNI9fQ2xxlKkgzRmD2ViL6WM0VNqaIxAwog5aPVCGpYVc3mwP8oM
WFbppg4wY0bGu9Vgf4S4nz0WaAqnY9Qj2JGI2enrpygFh1s/ocxgXuLdgZ6VrJgVFnMdA04/M8QN
VFjDt5hhCtk1ZcE60iOGgdMNZuByCeG72Kj+YzpY8ObgO+0KlXKmD/18g8d2W6FhakDAID4oNqV6
9KB81UQ+ApC8xsbbRrqHp0q3dkzhEGqbUCU3uQOeY15jJBdtgBoWKh0W3IzdCW8xzgu8wUhb/YWY
P0Z4MW4dCHXdoqfXgg0L0nImMJ7gA0QNKhTXxLj3vsNyDNfdaA6zHH0k9lQyOkVcRtBKgh1LmTLk
IFtLwRKZb0oZvLv4BHJ0XeRdluauH16i0VkWoPfbhJdieB+jeJOJ98NYHQdjk6SHwlxJzH0ml2j4
5YXvoXNTu7WinYrmrJVLI10rmNdIgl9oSIuO5qhzaqMrNA8b0Ju31KWLaV0Vq8C1Bl7w8Ch7p76+
pMl+eNXorDfb0Dnl2bOufThMf2fFe+6d9n10nYpfkNo1CbMlBFpnud7aTHNiHO5tO/u+G052iC/z
JRacBFp7qyx39WiBbjt1DoV/0L0D+hnFdH3kmv0KdBD0JQPZGlOO0WbqrrCf0sht5LnuL2zgmjAM
AR3WC2SdbeB6lUgSynftBShwb3BaYxDgdsXceUHtKTz7FtHkgjrUUe1gBayiPYFl5mrEHd0S7qfq
b8E5+f067NcWwtB8X+r3LWd8E2XYUBMKSbcIp2Rm9LCqYWf5NemGa9fLAjcLmFU5N3FlwxA34Y0+
NROsBZDQ40MiCO936XBppJ09bGrj3paf6vjWoyRyhOlOTfPK/9QglNrBFq1sjJ5n2REYtMh4YKtu
cIP17AVDLFqxLeUnxb5YwXNhbdHnNyj8qOGiPxCW9bfOuTT5ms8AplOg/jMGr8SSmoyVaRz98i6Y
btW0jxnS6jdxtMOSfYLy4y8w2XPCZd8vwhJ+6lqyL7JxBi0/WQ8Iv1pieG1lh7c+3HcE7sPSGN2U
NJUqTnvuu0UTH5Blacqr0t1sZQmPd2iEjaYQVSlkxuumPbbDNpFXFURi+zAN+wRzJzBkXcdHXffa
MVaWckbMGQG01RNt2WvOqVABseIOibpZWPC9gSM/KhfjiHpN/xgeYYJJN+2YufinJffJrj4wFonr
nnaon+WNTKBBRg2rET/jq/2r4m9f4WV1n9KrfgqfJkr9TKMQ90JfRKTL4sROC/DkmZk5xrnT/DQB
xfTieD3qQBf78ZCUC5YLcFBE0AJ2OlNAB1U9g608PV5/qei0EhOiazyjCrWMdqZvEHtBuUUeNv5S
XtDoU/wxT8ygmPrC+EwZg+r7UwinmHGtvECZpelMN1svgTDHmls5NuZ4gyysnrTLQ/gqYUeoN7uo
x168qzbypK90/ToA05WrLXbrIZSIUru2+F72/j72c1xalzA1M6ZJ6ludA2dvQJzDWjwMYlJyWpfO
LfdfC+VQBBcVXHjDHEKdWjwS9UIvare24DzLaL3X8MGlLaiuCZ85dvZ0PaVrLVyP6oxJaH1vfVC+
gYh8MmXXB7wB3hs4w7txG1b9g/JqvWq3kXTbupp7dU9MulHXzGPstNfpFX9XBheAcknZArelvptD
MtMYadrOuQogzbEDXLN+jt57fDafuIZceA9VJdYjxDuENfdRQdqxkUHLyctsDRuAWla+J9Wlb1zv
MkJJc4Fz8rlkI5iubFzeXTdyjJzwQaqnJdgvbpkCjzRVsg3S3LLBew+fRJCUSNQRtssz73k8O0fq
s8jDUa1BfuPORlhrs1VqwnBQmvsXZaduQnpf5ro+1+cGVfWD/x6iu//wFeZxk4N9bK76DqNWILeE
8Wd9ldvTNhqKuQGGLzY/VHszvRVc5gv0uvGkHcx9RTUouJcODWW6Z6Sj2NOlz/Scbs5Hc8VPMHyS
mPl95RrGv7z38oG5pvZklqsKvaSPYpbhMea1W6EPrOi9qsHK68ttXN9ju+WF7DEYIsyJCBkZHnFW
recc01hkjMyZUMuJXBnOIkrjUSAOcSFCfs9bNZpZgtobUzP09si9h5kiz4w36c0TtOUKo0N+LFQb
wkIGrYXzZg9GlvmFYVbrAu/skKtk2Dfrn7WD68ckrZDv40OcTcZDOkIUoiKWAW1TBionuITFZbI0
urVGaghaNMOi5aBKT21ULUae3kC7S+PHXL3I0j1WbI6suAUz7Z5WuSoKIq1+0e0Lg7iYX8wRTPrJ
pYqxuUN8j08z16BbDDxi2IKZ2SKAioTTSEAsibQ8upewLyl7NO2G/pbhvBPOMIqsT0jVS2BS7bG0
nn2udAkleg3JtlGWSgey3g2XDqMxBcBr4hUXMGifHbycsGStDQ8RohuqbybIVDfUT5q0Gdhq9U0D
bor/9ZhTz7ErwUyk4e/3DwhENZui7qpsdma5MOudHTO3vq8nN+g4c1ZdDXPyJ+zFF1Xjmy6SEW+F
EUox5sds1p8SYk0tW7UP0+GsvDNI611ju5x5PC7+AHpgqXjzXiNSAKS8RL+Zq9hvL5PPuNvoLWfC
ocEeDTYSTyWkoIagajZ9CnphQGgH1AVw0lpQkFDKC9Gqq1D/LBbwXlQ6dSilPLcvtm2948qU2prB
dr6l9zAJdJlDg3+rPprXv8e7ivMfQlBLliFAGLquM4ev//mB47r2pMlW+rNkbtSMX9ctIwbFbSx5
V8jNVGOdFdOLkUdzpzrYenBoTGvlOKmrDwdFclXDRfCupYLryFOAMWzqL7x20TYuu1NmgIndFP25
9+9rfx0oM3lcNYhK9FafpQDuDb4eiXvk+L1Coqy/mtFZ7fLZqN3X+qOPLitadfqJQ771N37/oKMj
yO/S7lmX1hx4xri3nIdiZLJwk9DU7h/s+tQUKxMWeYZ9yqKhX61sdRDN8bqsNzT+VWs9SEDKH2vv
gHsMUwYtLp8iQtwYLH9r7VnrUINfejSSLbSlktCW6XMfasMMAbJFFdSb2+XS764TAhwdWsjBSF8b
7Yiw2C/WcbhM2SuI4/25nx3CfFPr6zYkOFuOzqVs5j2Ax4FR5S3S5ynewbMHIRhN29Zz8WoVQEh4
QAi1uffRUqZRHoP6djUm9PSNT8ydImzflhUeKyKt7cuF7y1lawsZ0Og3EOegSg4ouIYFTgbo29vN
KLT2IHpxtXUDfVc765xRwmST1wQxK4VLAucU7hDKTXo7uCiFSwPMurTKEUdQ/rOXSewaBviNBUs0
fG81F0H8qHI0L+BVlx1WjnON0fNwGXQLq/0JQPTvKUlhs2fpmLLZUMm+UrZ/iKlVZTQzXZGQY4VM
ZzGczO11QRmQbHjxWhWVTchwUGnW8O3jkgBgZVL2DKlS4ZhCF91YKcYqyNfW6Jb+OvKwBlo0tHm7
hacsLWXB6ErzGLwRRzvE5JYLcqWcuIsA/FcZ3iIaAm43Ll0bg8da0Dc1Al+E+ZiZwasH/kO+N8yC
D2oVVsOY75LnnDvlRCudgLfYWpDS+CZc+Gj8kFANDE0vf3iQ/0vR/cdV+jZMF+Z5VYVqNpwb3x2A
3g7ifAMbCZaWLBb8bR4TuS1lfQZvinkdXeO8guY2l8oVIHY8enBTYzS3X5v+mig3VpdA+PN+QUyn
NgwqufCS614M9ODp3BWu/EwWQH4HhsW35nhK1+NqgteAeUomdgN4/BbPAtIYz82KrZzvzW4TRsy0
rhyP5HPZYqGDsymTaZS+p1l2G4UFuJrPAP/ixcwoy5PuRncTtAuY5gOcH/x2XaJoxgQoigyrSN31
JAOUNmh6tzuY63hEeAAXKeyrS84U0GiSiknAwsFgSl3KPL7jyvowGQuYVqa6gOjuea4UrUixmQ+D
p0y5zCtWwMCVjwLuLSGctcS9z5GBui56+Qchvv2fu+8/lva33dfvNN1r5XA4pykQ/Tljew2MeNIf
OPOodPR1A/RBYsYBSxl3KNz6g9G/iA4kZh54vnHWcum8Ob+JN0PIUg+XU7kC4k0uwnShaohBrDJ2
gSFhS44tHLu4LEa1GmWmYSVyANoIrTYhLSwWzBdii+49xc/VNrvg9uS5sjcPywWTFWwzU7BuwWh3
y2BY23gz+BsOd85oA/AG2Z23rkhqIEm/MCfIRhmIzWir9RevPZfSropWjF+m5arQfxq2+I+JczYI
W9UZtzDhh31nVXWlxBxGIvfnZChZUqSn9nB4SUc3sV6tNMPCALvmiI8inSmr+IR0zzKgTiw04mTl
xNdDEEBTpALaE/pqzbonHC3WXa8AUgVgbVEEIiUo44Rd1ZmB5QB2DUioJuHkmzImgLV9mwPYlGqc
Ue+1gcNRBLwkYQosSwYH6+S9jX718a4Nf3W0GU2CvUJ50ygEWd2nwthbeILF0NMk0pcdI99EFPhe
9rtMec6of8ND0Zk4ncgr7+16a8q0IfZe+zBNb6V+5A4GPNP4ERsrp1ua4JXtGeRlMIw+biQGdQk6
F8cwXQIzttE/UD/twQVsxvG9it6ZqXG6B1k/tNGDrb5yMiX8BWq7ubaL0aqbiySFa70hqANEXJFF
05JKTmG1sM2VrG/k9OL0B4lnFe9ic862xyx0yZ+snWDLZI9FwUklJjj28h1zfb23AlqcT64Vrtpu
qVIh0nZaeOxwElc9qBO9s5SCS58jIvGf+iLY2W2QQnWaByAmbfB5+D27pipQymy7pAQATdFYvIoo
FTdBaWb1eHPNpg9xcuJdAqmOAT1idsprLATGEiHk2m4auin1b0YUpZ3OQ0PLvNnxphOVAOxDaxhj
XKVApNC+IRBpXYJbKcN3b6aHD6pyVbqNSi6fb/kVriWwGc7NhA4axiTA1JtFiy0HV/yDtA0iGj4A
g7JjEzIaKmI/wA0U7d+IIMaNmMojgtNwxP0++hZD/M3SNOnPpcNIQbON7MFVydNb7eIM2km3qEp0
oHalnlms6LXOtI0zqEtHd65DFV7sjn15uOr0K8op3ygY1afdS/lFHy+WJBsOpsSOjx8ZMUblJNfB
CEAd1WhqGet1OoNQPNlp6lkny8ypYPbCEzZ9MTocnsNmmhdYWqSBsvAcnpgB7rCm6ps6xXQ4zQ8+
9UV/SJc99mKYDQGWH0jN6vYcq+gByPHHzj6EVXXz1XNrekzbW0uM0ebh0srTRSj8WSaGQfRk+1V6
BbHoCSI+kMyEs9sugNilL7n6CQDSzYaRoIb5Ad6Qb2dPib7t/fPY2PMmxbEq7jiQ0IyEr9740Zje
toCfbQQyKTF1TChfjX7MGO7MPGkxEshjTLBSGPLSA8cNSeO7aVtLD1OfzwOKOBKBQg0wz+Brj7Cp
DBYVhMeovAGjXDJO13OswQ7INA6c7iUSo9oRJSRGUykYScpF9a9lr++N8J6sDmkYvi41a6ksjkOL
GQY709/DiP+AcjHXiS84+BUZPt13xJ6VppEn5VN3tpptSWZiB1TGyvFYk8cy0YYuyzwHAxB/Bgtf
tOwQVNuJ0mZLnugHHebb9Cowe5Ssmme5XVfYd03Ihhv/WOufKrtnn48Y0Y27UTMfR1PDQ5qZlL5c
+UM9M5J2U5ra0rculRn8cEwo/3HWwg00VItxS9NQ5W+T4OPg1/5glc1ZsV9HeLulfcafb2N1t1j9
rJjrLzAuoK+rX1MGmDNyub9f239TbRwQYpi7GorMKfU1WfuPMDbq/TivAPWcdXnVSIcOXgzlFCZ3
m4GCyOrvL6b8e0Pg1TDdxDQDjB7Ymj/zulAvPDup/a9XI49V8henUOZO+zloJGdwW1nfthnOp9r+
4XOKKds/U2gHG2rmb20dYKxmfeO/KH0xJBAfKmriH51M0fb689Tsf326f76G6OL841pmmVRkemdX
YpkW3VYtyxUVqYroXq0vjb+xlbc6UtzRDH/aaf89rvvnp/t2XUG22FYNy4YwOyMSpfPeoqqzX1rs
uES0YBBzBuxIVB0bPV6y8WgG7XemSCLCCEN6hg01HwnodOvy91v+beYUQJwNWoVJYiAHkNj0b8CS
3sa1uAQnfK6rt6A+CB9YrX0t0ysWiH9/Je1bk+xfL/UNRxIngdEbZS7gUeqyx/s2pYIBhOJmjSPu
QMqiKqxdkjJLxYZeZlAGim1gUeFrrlUlrDX6mbzxYd4GjBuOuXN1VG8pMQw7Ysqa+cCak8Qt2H60
jM6lAIxXRDz0paxG/iG7/I5WEWbPFsgsQah3dA3q659LKfD6ukkyKz35+a1rDRpy10AhDWG8P+Qq
Ut9K7kIoDfFVL39YTN9zNvHa9Bp5VMCXcW5/zYb/YxlrWpcEQZOmpwlbK/vajEeFsSGQJnl+bOW1
1DyK2cvxYciwvsN+mEO6XEvDi43yVV7ozqyWj8BMpvBoZj9cF13Mnf/jMf7/94ZtM+AMOJLmt7n0
Lo5TWRmi9BS19439UvbQ2SfajcMNfrEaUpMFR4BXbB27Hikc8MMxXRbGNh7uMYD1hKPcSpNPGZpm
xFcdhu6Hslz39C3bFQWYgpFfUjp7ydD34GAqemfJS5n5HPOYVVffgFx2Krq1SYeMUIWig7STnR+o
Xsq/Hhkms0EFwKrSORqghPx57zspLCBU4pQQyy8ZSxeyAJRbWAvgAhIdMypiX5CKEmGjh1jVl28e
vRLiGTes0Mk06dxuyh+IrP/xnoAY2CY0AHjDeNH/+Z4sIwg9WJTxqXK2WXzFyk0iMid8DQk9//4c
f93DP+8x2EYNa3ZLGHTz75+vpSmhZwWjHJ/KBe0b+iJ72sXHeDceYIIAGrBhGfZH2ccBhYh5Jpez
fJtf8Ao7aG7i0q5Byl66k7RXXrJdtTDvJ0BOi2S2h3DjyrPqwLjLyyB6AR0TCeOb/Bi89I/QpSik
7IoPZEjIKAjfm3jWfGAIjCbpkZJ8dEXSsvn7Z9W+HUusZ53kUBE2UobIFb8dS5ACdcpIJe5dkHd8
42Ec8ADEDb3WTm12gWFD+trR8dEoOuM5Tew8jb9GRqKGh254z0mUm/HdSFaWTBqOqCWxn7ThVcHW
1C+ggd6mYWMTedrmnY8dkfI2SOhhMcbUHn/4IN/KYeKDWIDouHPwyk3jO5IdwEHRAYOKTqr8nNpP
VVu6MClnzUD2Zb06djK3RnwKBnnWcQQMEElkvOyw/1qNKaUcAxFl62PpRYpYu3nFaEeOz0GkUTxB
PEidqMbfajfZp0F4dS5r/Qf3Fe1bIPT1AUjVVZ48UXD+Dn6V0rou/EoLT4FJ/yCCi7JyoqUy7lNj
1yuHAahddW7HVdpRNJ2Nrx4Kc3+btSvcZvPySP4O0UIT7PVNQZ+Eraierl7wy1Yf85DgbTwOCFJU
bd+V7J7SIfMfihDjbJwHlOSHgPk7vuPrwxDScUsgn9ra99pD01hRHpZteCq1nG7Keys/dfHVLzCY
ZeZUOmodgCTgQcWzkcJ5ohNHJJ2mt4AOPtm/zhCrdFCKcyMK0Y26Skr8rZ/sFtu155StyCsZUQ+e
/76GzH/fA96uZlo6lGUY35bxbZdxZEnXGk1qzmSF+z7pX6a+PDSTckz0u7TUcCeqX42WceiuXHeQ
iVpoHX31aQEfgmIyq2l+VZagZkUtR+W5oDuY4XtsMb2lvujyS84hbk/FNTI/+h77Uc75hPZAhLVP
ds0cTGto+g4HP8SrisVrRa/xgFxgHuGCIGXigSoXdJt0XBojFVVGfQfueO543XPTQEUhhvVreVOO
+WHsgWVh0OUBLikRr7cvpveZKPDB8PcaWyp4PiMDzudA0bEBfdVI6IeVccO8I3gQqTdnsfdJiQ7G
/EXTZHTUh4DuVsvwfmHRQPxsiT3ICA4NltoyrW00IXp7kVpvnVMB8rAUjvN015Y4y5gRLTTSV/oK
wzjuWzqrNiraQuKZs8hKiXIcBeer6smg8xkCuaNShB99F0VLj1fLVxJcOU0pyJagds7bGkwUp2vd
AYylnlobTygImoNpIrGK+30jGeeu83BGQJLpdDdL2UrmfVLg0gK/ScJHyire0/yhZzJpIHctadZH
twhU4Bih66wuLTXBSdkq6QqoJB4YUrkNQh2QGmbwWfJqOuWpwE7WuIZM/ql4lnkPRUGKN9GRfBUf
X/MYF41vpRgI1f011rozZaTSOlw87yOlhzkLlHI/UnXlRYXXdXU0WnPWWsYs4L+Z5mCQjgYzOxjy
tNZGhs7VQwomu7CDuTwit5UKnLXLpWlJ6G45dNtVjtX05I8fE6afadEADpssRKd19O6nNf6SPWl4
PyyD/CRn8OJGbS+kFXaJcww9GY8xfd3t/GJl1y8S97OYDIxCFqzyfQrzxpFrTMImshfm9mRaMRqD
/ByERf8SOldVo/4ayYdA0Y4lJaMyqBeaVJ7qyVwUHF11jnS3M5RFRy/dltBWATiTHQoS6rE3ufeW
j84pHIFyp8XCpy4eNPHcV+BfSl6/ruJkQ3Z8z+MRB+Myni7pcCxQgSnD3KisWdVVJ6RDTdevekfZ
59q0ihAvzUEML6QASe1SBnTS0XwrDQHOwxVHhdCmdS9J/lrTfvOJaMImhSGFYf1AQ8/ul71xpUY1
Rb8ChBVBfBuDF9UWicMAgygydHeYDvl4JAIOrUMCOa+DbWxW7apXvUVgeNsYaXmavWSs4K7K8Mug
OJbiRmexzMZLETMCmUENg1qkF3eTBcasGt56Rv6Mq0PP1xvfi/KjsrGMDV6zwsStBaMgGq+t6qBk
mqdyuTX96S7AHrA3VgUQeu3aT/F9I2M3NOZrTe+Wos1fOGwNwUrVEkQf8BlCxCHMvU72gwUbS7b9
o6hoYQLOA8fp3NIOz3z1EqY+FjA7aLl59DbE9cyvKaDmO81imTNrkmYu3WLkBEDu5BQWRzguPZP+
BSa6PkXLFEu8mmKmgfCdK1PI5X6iHhXB0IwBYVFnNlra6O1KRl06ZNgMERq3GmJw55BVd+K51bdK
0qBgkmHyKZizYo/ErpAjwzYOunILFWWW8BFicGNTgh8glHNsUUwyI5FFRRJVS+YkzZBmanTTwKo2
Jb7NFGFKilnVeBcoiK/YIyz+1tgh41bGI9ukNtCQxr0v8NGzVmzyqIaa1wqlBq9LBmsixyOjnNV2
59a+DkXrqCbt0Qu85Sh98lSXwB3CPj6lZbZrI+sSG3cdVE8fbBFpb0aWl8fTRlKFCQ/lFmBSnXwA
tCUnVzk1HhHzaKwnOcUY1Y/o3Pl4WqKgoOnSaONrKrc3ImVqukn2rg+fwYindvBRI5iTTJ2n+1JT
mENu0EoK/UrFDVpAilG9TXz8F7N90D2IElkR33LJjbgVVm89xrG+lJU3G/1ChMBRi6xZkUJmY+1M
2asu+58B/tpdeI4i/SPlnsuTdvColCTADbPQ3FsovCx+WNG+xPTlqaN0ABE7IZ9o9WfTp4wXuCFV
0Vrlit6hVArHW9WjYkl6esFI1JA28iQNCvQrLMkibqoR3lrsgz26MIzfkeWz0K+OoClipEjtOXGk
DcuVEqw51zR6csMh5eQqPYbGzGBHpixP3ea+9x6IUpZeuW04OXweiayqNkEH8pE823mIEMh1AZ0k
etbzvAXuTCW8eWmVBqM4jhjLgfqD1rMLrrrUb2t8waUSiySEVYYTrPtW+SXhWuxNljtXk/Amc3Qb
zqLsdk7kfxoFfYGxu4zytHGwha/8BodCFUEBD1seq+tOkp4nLGKNSZtTGDGMZ1GIiiiX80A7HyNG
kj2omT5ZiaenJLUc7h0eNGOihMoVF2/XSWOsPHAuzMYHM2sOzoMFVKy1UhTOOWpV2Y4/AlN6zuqW
fl2MK4RC1d+7aqWHpevMZuLLdLYmcoApiF5BTa+nzn9WqEqTedEBVM6aop5NQBo5dUxKKXqNVx1n
QF6ln5T6Y57dIQk//h6QfWUff2RiIh6zdLzqZBXZyZdM4x+VACJ1bF48pz4HhUreSQuwVi5WHS20
0JsLEUal0cfyIlfsKIVaPNh5v7GphhTKq5bUMy+xaMRXb+0wzpvm2nkV7//172/SEOngv98kBQGA
xeSm1reqW5GaRdP2Xn1O1XFp24jUbHNe9MKSEymGPuCngot8Fv5SMu/elJPPiToX6pmd2CljO9gR
q99XjJdRw9dMYrFQTlayGd9lVXnFINCt661mSwtx35Uo2tmTlYDPZvjDe1IJslGdBViOfFoFlGT0
oHSJSo4wjD/Eszk5khsMh4bER7SE25ee+UlmyZ88+tExXBLbO3OoGV238rBaEivUgOvo4RIyIErR
67e8D3/Idb6Kut8vGboaEk/xK4WzPzNsKYnqKk65r0pb7uR0laLeLPJwVaM265BPNwx31j6yPoYG
eDK0YW/KbMhNhVwguND4WvJBUHP1wy2IfuAl/rv0xaLTDcoeFtUnGITf0v8epnmeckqcK+e1yYxr
nPRPqTceDOwEWh0FhGLeawjVjPI2pfb9mCEC//uS+s91r5u8A0PjnSC5//P6RKWSVsiSWPcNPsyN
xTOv0e+pQ1RSB4+JA9WnpXlTssq16vp+CON7VrxFjGY61wQLRj9jzoYDL8izdRu3lyHxf2gcfOVC
3++hIYOVtGQNN0nrW66kl01cZyHvMcRTxku2tJQ3LS4qYrV7deDMHFZgjvLdQseGspQn1RfSKZ+D
Xt4OOuH5cCOWnVd6ejcZB6Xyd6rx3DUXC4W1qNOW4gBKYWNoQk7BE0wJtc58N3AzR1uUIZByZCrZ
0LBY4voiopnUT7YcPWmbwKgNHXp09b4IrJRGY0vRotllw7NknespgX9KbbpnsSVhswoQrY65dadP
4V0PQmls9J9SYlEC//N6kQlDMxe5JUvr+14W1nXl601TnwsHBKiKfjKhk+zxiFYAdBXEWBmHTRMb
dAKZ8UCLUyJ5Hgr8ajXqw80DFNNmICju3Kb3HwIjetRq5drpw081zn9vaNS8TO4rdxb/o+/it2ay
1VLTq+pMltaW8n1hcIBI3rGsRTCVLRuVodjC2IfyuGwRqY85MpF2oUa2q0w9KHKgH8Xejvq9Thhh
xtzjlDhKbHtDse2m6dgn8q01vJnnv/ogalPrReJeO/HAYs+xc2a2P6wSKjU9K4iQ9EEOtHMeSOtW
gmoOrI1eYyQNv7T2YCTWotYZFm7Nl9AUpsHt3d+fxv/YEMT1oBoAh5R/zW8tMicxgqbU09/NDcmj
jatB+COE0unLaxTDdE4jJ15INMeIvn5uLPzH0nFkE3MsU2U7oFL353bQ11PTjrJenqV6azd3yrQz
g61dvKboJRoajoyWVQFojuxa5nd1tGvM7Zgtc3w+rDsTR0QIJswLFK8GQ36YJmAxyQYa7ZCGVDJq
/0Vff6r/R9i5dSfqtGn/q8yac9YIisKseeegABFwA4rbE1aMWxT3iPLp31/Z/+eZbtMradLpTmKs
oqi69/d1nQEsDbR6/MPaSSnwtuv/mPpbLPmqafX71lTP4bHsVesfB3oPLr5+C/aVj2vhXyrurmwm
QFw/Io3hjag8D/Ojd0t/iml/ia6Bs16pQyegYSaq9Vfu5jdLomac6vX7nXk8av1qQhHaR5Vm3xoO
SNKXlv3t0ct1ir930DgKnuCeVXz4NyCg6n7+/GFHveT3+6pI4iIg5etm4wu54r22Pt+u6fMcbgld
1BbmBYIBQopAD4HE0VAARLhQOiZ0WjagToSXwhwX1ZDyTe0eg0GbPyMoyL365HGwG+4t9UwKdtKW
Ce7i3sY5SXQr3wUwweoI0UXa5RUJbZAcwVU61yMNUOLhZva8E6Nu7dJYT21YeGyKmUD/vikYT836
MKu21hQYq6AW22lqU5O8oes+bQGzQ2k9DUQHSrCEWhWZ/oP2e1VlfFmdmmaoVRjhiMS/5Z6Oj/K4
2yfXc1hSQpu29UqzXNt6ERAE08Cr/qwRGQNwu2JTg5cjUzSr3rDVeM+u2rT3mxBO44ZC+qV5eLap
3mps4Yg8DfdAWu/o2hme6OTWqeWz7nVxSrr7Y5BtSMUFhCTzI1VOfS2/ioIzRbYmnX1/HupfI6Ns
RLBlSQJXKyj39wz0zlgTjN9n55AeDa55Z7QTA3+VWKMG/bAjjB1BibSDJSbpLcQM3e+QghEP+wH/
cM2aFY7eVNsqvMGSVfgsatbD2xFUdyhvszSr2oQ7ymkMdLIXDULGJoFD8XTrtDtSUmAVgvJH+2Bt
7Sd0u+CNWYkY0iBlV0Vk+W44PgkaG1qp/OZoElCVYck+3Uh+ajY9u9mxwTSwt1AtHayCFsUhgMvO
vU/pogU+vlgcrGCRiUmwQKx3b038OhEQtON9IJNq3hlHARi19CjWb+6bM1CrYGCmn8upLNUAOLcx
ZqneAqbTKz9p+1kH9ZHZA1UTSWtX5xQJO9nw0Gz0k5iIkohVIJfp0XW3ztV9AD6zjg4DAB+AtAHc
gYqLDpgltOxvuln75tytzzvYJeAQuDVbdWkb9E8janeBraKI174EdHTswJCTKGCyiYd3IYSbjGiS
yWfZ3sk7h17hlu1DePE0HoMORo4iKg7Uk82rMHkUeM623qw48vHQrWiRDwQRUv4MhONFDTQ6+dXW
ySw8Z7HcWdi+7tE9u5QDGOJg46xba7GkXi/YBvTMAUlbs3r0SLL8m7hwINXx1ObTybon/j3Ld+Vf
A+xDtZfMks5GohVHsJUUhH6HFbpZeQve6tZrjE8INgq9FHxbkUXP4ebTrIjz2qJDUzZpClcU4Ljl
8b5lBPSXQL+8nuYSwQ2sBTAZgoqXNCEXEWMNdFKULtAYRxK0oITT+dMjIJmbki6hfqKGTxZYEuqD
oBQSBxNEj1qPQr1JFtJLR93/FURqXrA8L84Q++LNEM3/3G4oprQI1+HXZgvqnXDgLsT9Iexu33yA
WCyJVrXzDFh9fH1WHp1T6zpFBardI995OA3/2i7sVeqcfLLVwb71BJwhYbNRrh5T6szXtcl9ROoA
IqpjfPDNqRnS/E3rbL2/HT+jRnszVGKSDBF91+fBwYHeupP1ajCR0XUw2A4aYdWrdXlxUwMYTLEP
QNjWuhy03m1S6xxbGw8+s+YxuNOHLRq2bGk3Y4BqO88WDeYBDNa2bmktKuI4LkPySjEECcdWxd1T
mweZjvybB1qgeAM4jSPKvVqLgbUkYiQO1t4a9WbBarS3gNLnOOv2gvprEoq8pTyudJpypCElDMBU
YFcSF7UNi8oDdlxnonpmeyciOTBV6gK4ZxfkPWfgTCtiMVpFrWfLGq5W1s0aFCJqLSY2RNtMm9c8
xeBgrUi6cISH9P9wZxSGWq2IGBXcOPkP8r8h5fsX+U/VAaaOrqo4/n+aO8aDPsj1NT2HmNKkI/z1
VrPWjYqzpvcubxAAqR0GKuVVGnjZDaN/oZPiQZYB0g7qxqTrmJSPG70Tdz/B7FTp6T3vRirtObru
GdTeVLds25K2gTXYePujU4NlJ1dPs3tRd9XMr28p1tsOj1Uae5w7Prq0Nve75dOgcbfQ7NoT9DNq
3mrmzapeSEUou+BBw+RRK509TTEy/KWyLSsMrIEw8jwmRB55LlerQd/K80FzZAGAS+Pao8DpiHZS
gNdoMDHlMnxSNLnHtL9t/c0a2HkTLtkCZ49SbRkVMvV7+L1GelVyvK+2pqo4vFTIkKl717bbc6GU
x+QUXtSVTgtpFYP8BAUf/bK5MdIleFGVaQGB0algwddPkKTQ2PL9LP7icphYZgb1dTWVcjDtz0d+
uOL9bas6JGDHqKwlxNrWwGz5nHEzW+X7zLrBb/j9kF8qOVDEBoVgmNMwmEGY9+eQyvVsmOdjyX3f
ol3apRDjenEpdP9+lPeKM2IbDFOnaEGT2ekvJaj37HS4m1r9GDbW/eNpcYCOTLsOse8Oe796tvZb
ojEP0rM/GBpfx6WUD6pYHmyFtL7x3rL13B62BUyjx3CXDE4bVy2bFM3oz89NBT7ug2hUg4sFbsv3
d/vVunkb9W1R189n5agrlWO4udjp1tEv9p7UTNanDR4lauo9sxZU6bG9g0uUeVrRudPvhfVSgasY
Ng+ydR0cqXtKlUF4Mw5O+QpOdq7zPf4yhOLfT/eLUyBni3+rkXEnivuOanC9nU2IYM/HsLxG5ZUI
wH0NXcT8QgtLQZX/7el9P97Xs/Y24Ns2v5W6kuT59RgagHY8cj+5KeKAaaPrsw2ZQBI9+bYrMx9l
x1jPpEi4Urz3/SR+umnpbP7mCWWXSpmoMIqHVX1V3jNK66kV3IktHcQpHIE/7f8vvuvbLb+JFz2t
rR/q8SjX2NEym6T5CTrUnU1oj6A/nUXkBE6lONc7Pz7e99pWSjxlLQhsDhXYKHH+3hz38lmnLETb
HUPytFdq5Mv7sXUl13V7NCC+kjmFalnzdeTshe/WyC/cHz/ULb3qC/8Qrxo5AlPX4G+vQtz4xXdv
XNSCesAs3F3EVRf7nN4rK8vsnOoBUhUPCJfZAhZ58jXcQhu7AVzhc1pilcCvA2DJKKVTskq9qIBN
hHpsk99u61GG6Q7CNhqYLJ1sDCTHCD8RpQUzM8wl/S9cS8STng3qswRNO9X4+22k/eXBQiZDmMiU
kpsa3j/3Uarej6T5DvvwXM5SChUMSFbI5rN7mxe6kQlhQx1OvCepj8ipmBd6dK7uDRJ0IAPgV5ob
F5oZOturq641+/u5fQk6oMjqBHBleNmQfUR/To0uyppyzvf78KGSYoEVHmOhPD9FHR9BWX0/1t82
2R+DvUU46vmuBlm6sgtpmdEQGxoYuiSIah02dlrxAIssKWfhi3X+IKR5cb4f/4sae7tXuRa/HefT
OjkXp9N6H5pGVWyoOyD8KXfzs/JDnuNr0F6OJEvv1IpOrdhrIX4baaOl11tOqRhxiJIQpebm5l3M
G+oGXoBrpwJzpE6i/AJmwfP2odK0s0nAX6U0hiYGW601Buf61VvXWusdcPRUvny/DlSHvu1ITjg5
mLoMmjcqNCurb8fdNI7QE6dZHgedM/7SZILruegAUXS1eiTT8JcBetqKea8XrZ5iwzXYiNVuQPLb
NiFH6c3m8ZzsuBUfrVLACMfrVQFQJ651PO9J30wVMe5Z33WdMc5b2DbEePywwslRZKJzZFCOoiPd
tNn2n1eG0/YUfecAUuocRLvtukuaIntkhXD0cBCdUsAKJXq93mw24/dmV4Ev2X+0vF48w/MDCBbs
djzcM6+/46YtE7vf50bmMnwg71Nek4YYjQLQ+O+C/L62KkYPbx7HeNlu31uLWN6VKnrcB97nvy6H
e1mLfubydvHrJWxSRogzbv8h1k7MryqshmgIfJFosViMRjlhgREDzmZn0YPJhjeLgVJxQNY0LcWi
isvKrGU4dtvj6TRc8+NSvBzYijW52BNqCAZbEe6F26cUh/k/Sjgba+KzPW67N77rxnNCGaLOdEU6
4PC0VOF5tFwCCQlCtESFttYg2u7h7stcBWY34iSu4vTLOUh+3CGlBXZtOGdMPpgo9K920yR6IPsv
cc/jOStnMvKE5Z5MIm4rCILCmoCWYU2eVhCMpH+1txaF4BN7KCDii+tTiMHAPvKrmSMfod2nk9bq
P0T/9fxksKZpIm3pJBVA9cLm3UwW2ZIf+uwa+ZqrmM9pEh4Btm/tugT2WjRw0vXmxynrKHfafPta
E+ntnzzaLh26ouxLG+cQDnM7ZdYtQpYgw53FBffxwjQAvzhZK5J70XNOO20NYd+RsHhgTBnihFuo
VYD/sHD8Vq8/DW+FW/nPRb+knUa0SHLDEXyFBIVeKITWEy7U5/g51uZKiF/pg2thL9IOm0D+b7W1
I+l6tlYt3jcasS0mI4I+DXkGZr3OVvTjvtwLXm9OLJMbXaztRRQsWObc6TQf3maRRB2C9fKOtw7b
nzgXysq6N4MgQutxgasohkPO6GoVrXgMIP+wgiYRIUXELDsrG/fYm/JxjSLN8eQSs4S/DgSz2eHX
4qI+xaoqgs6kR+yMB04Dvug87FkQtVb+RnwQvhAHhmMhxSqKuL8Fb5hbi4vNe/z7fLF1S45fZnHA
eMDEkfo9Ulxso57HFljGPd5cXpkY6TbvwNbJBdMuLBJ3vuZSmsIdVojQgdhiySeMl8l3GoJ8jp2N
iI01H83CutlPH20t1B5FuM6D7z2tVfdp8zC55OenfRIfw8FqYETBw866HdZdB3FvJ0aD1sHCZWdB
ANGxIra1iAarFkB6Hk4pgI9iZjIiOzu6tiIij4xmlRNAxK2KdWBecmZzubpIAdZS4xtPCxbmJoFy
VnmxigIO/647qVg86mZv3iOY15nU3ZuNRIjnUjrK9WF5rjzUzmwymfSWSBGHhmJr6e4sN5ZiTt75
00rZ43tIY+Tb8+yJcKbhw5ZrwnetklMLrSvClMfGnbDrtrbCEsllvHmm2PV7aXNPyfXVAgjMUmD8
lL/NRA1rJP9k/D79+PwkHh9aJlzCucu9ScnrKbxr3WXlWoT/xLho7tp7Md6LTz4Dm20Q8aSx4jUt
QMHXnU9xte++jH/tPMTVayu0kHSG97q95dId10X7ID5dhKrTz5CFO64MGcGI8EhQFe8pVsJuQbQi
bxH4PWSoKR+JXI66K2+U8O5ssq2Jtisfd5s3DMfsLuQ9N4FSEhmjH5kqQbOm/MurPkx36qbNsN12
phQqe1TmWXhLXHueAbg2onAMl2E4bqW9do+fRrt07/wUpC8+jw/C6FGc3kbHcB7jECAKLnb5Mk7c
1x7nrElRzvOeSw0KyCKPfzIBJI/5taftkEW4cvT7uV0X47788iUW58g8VRya/AYnnI16ZBJMQ3Pm
iOv5DBnAFrnbnEg6M3lQFYeaZ3jNCNk/XbE0rf7Y6X50p+321B2Hd/GZSbFytvpeCMWzePA8XDd0
PVQY8+pxJllDqkZFOl7Hbv8Tbk8BGBDPdOmxagVrZvQSgs8yPMm57xZ2Ioq2ap09KQem7dLiY8pB
qwtWe40tfnQ1R23ON83KIGnXabQXSUtHjW+apUgL4b0Uylye54Mnz8avM/TSoCJ0WZy252aWOx63
Vb+BWryJcZuHplqvAYcAnC6rK4qo0KLeWI2qHWUJxrBFlsXTPA4TPdEADyeeKohqmakldWLhnlCj
meGYVsxCx71S7F+6mEXgz+uEsbMUdCOHg1+J1w6bjg5c1vjKI14zMbnDhsjAW0dKyUG3226PpfWz
FWzm9rRLkZegecWinIaYoYU4/vj4JYQMoU0ktBKVvLo7BqjkKOHMJfzuw7/7JQhf1s1PWocW9i+3
cQIPCV54buYU5HdvB0QzYHnbzvostp1SdUweXt1CqUqNumUbyX1ydVDdCOrYxS5gi5KoZ6/K+2OL
/rJcxnx7PH79nrSi2Jxss18imxib5DNvbrucLWdO0qQF0tjOWp4CdjpodnZuj2+O+4/UZq3YlRht
v5RIj01ZuAQFWvCIEM3rlz54Pzm/I/d3jfWZsZelsjtywpgPKoBNeGol02sEP5wqyhYQYHwkNruu
ZiMbKOvlL8VTNmd6iWUlbTgpysjh2pPJbD4HNdu9eCw/d+eF7Goa7kUs7T20y6/bokDADtbONsBu
2Pb34QkiH6DHqI3yGi3s1Ihzh2oMeYBShtRtd/wJaALHtSLtNiyZFn8zEXDkmP1s1ushp89Wj81T
BshSwvNnEYbLPqvKmaJ33Orl07oNqHnzibRwnG673+a9B23hImxM1wQwGsDC5tOrtygtx0xatcfX
Aeq+S0YjOgH+WccVDTZOFI0mE6ne/VR0fWxvLC9pcOkCSS219ai788aIvG5XWyMR0fdOsFhtpCAE
37tN2w18NtQJuFobNJH2NiQ22yUr7t67qbWaTgvbuXcx6X0G8IeDVFjUclNnEV06NxetvBoO/aHP
jlfsweCjanWfOAhHh3j50Wm1upx7TgAJjjBsnwewdaD9MrGIooM1WFmDYfdlobbbQGkBUQoOQj4G
FDWKeNv9ULnZr/tgz7L1SO450FVwC68NNpmMdBHIb0xkIq2C0OO4FfZ0Gz4cE1Gv+5ysD59Ivn0R
PgvX7U6rpOa6Xeavc0wkJDLWVrSIsPNZM/8jPNuIlJ1nbYI8zHvS5oPkG6zURpgz7as/OgM9SqxF
WgK5iA6CcxQuQ5Tdybn7Z6w6cBAxd1HRWFG85wgnpbSO3t2REnM6NZER04dDVAERaoj2VDIgr62u
BnOxDdTPhJL74DzQyelNAqm1peSr+fmI7ANLt+5THjs6eFIBSdUmc5jR0Gm4TrsBSDcwfhYYof1p
gtRVLb7qdi3sPZaUtMWiYbewT0Yj9tHazjFqVi+fDcslOrekdbMTsMpLI20ULOpd7Ncnd915KTnw
JnADZP4trgYxarM3k+aRNEV/vQ97amsPTu4qItWadZMnkyP13aYXXfRgwH7NF8OHqxZtyENbh/bF
lg9W2kG/jK2cdwT6GiDZ6vQa3I7Na6AW4go+a7pUvCf5FC1g3y239gbmFxo4uZ4MK03rnQ3ct6i1
aEYamlMsw9GV7RIspBEKhBGm9c6+WFQQOsML28LYWazKYnWwOAvWcEhmzrqILoDzGAhO69KRv4cb
m/FLN+via0Je4EaQGqqQcSqdiv3kejgP5+5IrVmuNK8eA8XmfmqTD5qdXGZHrgfDM7WU5sleLCK5
4BxSHsmQ95ZWJTYt/t9ksVhJF4LzlWCMshW8bSjN0oafhQb/gr4IYh9NRjbsouiQIfZBe/xSJzJd
dWIoUtBu0pWIt8+xXJgTl/zZRaayhh/DqvXhT7uaTY+JzaFcHi2JcD+qgChPthSlf21zzldrexVJ
s5dV4qycRHcqt6l4etMLqh2kPqywEFyYEQgoCWuPIot83/+Qqg4Z9rAcp/Beym/bHHyMr3b76Z1h
JauR8MVMieUWeojey/jF+y3wEmQmDh+B9B70yULuF2kuo1t780nqLiaTzrw/Sa0AdyqaTFL7PvYy
7M0REi1ajOrOiBS/3bl5cS+1lwpKWWaAMRh5B2/LmLNOas9vov+yslDgJ6hRTDK9UiXliKQRs1g3
V+wpwVOIFpjfTPQfkzLihw0bv9VlivJh9nh/RjfsZWYxBFqnF88nEzYcgjVaIZBHrAd+D6/HlSOh
T5pxxa0uFiDq4qUSMYiJY9lSXW2achipaWcjeTZb7AcUF/TL2Iq3Oe+N9542H5Wm+YncGQUGy2Ai
IINRwHK27EgX9gRTZWMvl/1Yrqpn2NRdy3mBlSkmVBzwp9OJm70eZkwTrScNw7tNcz7XlevevNgF
HhKepIhYAQR5Inx83XtnReMk68sRf23c1CI3CG1or2gKa0qoQMBVxo7yA2x7vEN2shTSC9ULGFgS
FYJyxLMtWJxfUhq0HDFZDJAWAzY7SmWkL4+cMc7gzSV7h9t4h1oAB5uSCbl5rwOJd/1ipXJPllQh
nJMV2oYgBRfJ09dJWq2brMsioSLDJONLLyuezcbZ9cCil0XePjLCJQcbtD7w/Nis7GyU0tg5WUoI
Bgx6FrR6R2H3zdHf0sKbm/iRJhEe+TGfTRAgw4HGBP0PjrfvM+4qkHJtxBkYvOYT/VBjVZPxtd9C
3TL+Zqj1Wh0cFvAkCBP+GYq8XM5Frl+Jv+1GefcAx/Xk+UHXkU6K2y9GcHuc2SdEtqGdeE6OCzrB
kKCBGeyiWnzo1wYPJx/c+3lcm4PazXpFCvyFFnn3SZQuy+l//sd//e//fD7+e708hr+m9R+HPAuP
dNFc/99/1mWu5ctsG2qNiGalQpz4LXBa25TX/S3f5zFJZX8f16Kqt+sBnf2AFzHpgOrrKK3jxz4s
CCcRuO16z9EOZrysVXRvAVH68NCS7IpUHmD5RqduFm+CrLnrUZftmJ1GdB/tu8cQIpZm3b6NNl2t
LV9Bb1Yva4td8zzXNz+EQNX3zu1fT+C3e3pLv6VnPc2y6i6Pb593DTs/DcuJ0gImG0pQ0LnbQFg+
RxDXYmn755nZXAdXl0Jvmr9SxdrSLlFQiHP3NvjC4WUK91L/Ni5bOoxNu491oLeuFUsPdmCotbLW
9uGd6WIkOSG2bWi2+ve5sqwSoYkuI1m8EakSZQ9JTXWorEVLAOyd1HFamsW48IBLgkEIvcrcFiS2
rdvoqdkAAtJ9C64AcexT4ekK+N5WJRNah9atkd4sYwq/dmsCSBUDYBlCBOc5JBP+HXNwfOUcjEHQ
j54SyqluNMtO7p1OFoRpV8tsf799tMpbHu211qRzQYOpGaRA6m/5D3ATSoNS62usbECW8+pEffdg
f7nPwjlBn3cPt7tQBeHr2Ybhi/AHUh5vvy//axALUSza3/h301T68oc7N6mKy1grJKCsAsOhwcso
LQ3p5QHqzNa7plW3TeqG6A20KF5DCd6th1UXToUgzwAx7kvHZMq/gwFBnxUBkFzIuAlCEgnmr62h
P+ADebTClBhQ5OWolvPhd7GVeQESQgo/wJ8Q7KkrbSWpasxwjXyieIGSkVflFyjkFj0FpAz5hpRX
GzQ9jFTihta/wJIFPbHARjEY4IZwROo9UZqHYYGqL4herqSCkWpKgvOjwvkEIL782R7DAPYHK6XW
pIEV2MC0fEHnM6tsvp6X9CXiIeq9/RoykG6R/5C/fu/leD3UBlAhoAwA0lKtvT3U3LzeN2U9v8Yj
9A/aV4HhlhRtSDpNhipljBb5RQRHcaS3CpgYunGDdpRRHR6scLpdH9PHHxbeELxdzIWK8KUB+Gv1
pAnIsqJmi+CHvK7a+Ev+A7grMJIMndYFsjV/yt/icTgnaU25xWobnEMIhzNSL7b6CdphkGA1mZQD
kkm8yTxsugB+e1Clx3PWsNR2ZU80zWzSJUBJ866v2nqgjp9dINM2Lg3DiZ+vgkZcnWxHeyh9q70L
j/dJ5PD4saFF+OmoqGYkfVCLjxMdjC9EQtKEYRU8Mbh89839eDO+UiEYX1opGv/6UXErs327nCSY
1xurnNONmBL2C+4NijCtrLUP55nLb8B/NT662TI5WLXCMkIltW6B3m/AnhyeHDC2F/XQhLhOwU4r
PhvRFmEGJ6kZJZ/1mlULbsoIhgT/NoRk0T4Obg+xm9Sba8QWeFJiz/0TTpumrQ0bF8ILZWoAvC8h
wME4NVHFaEsEqe4C2+eZ/nMA3gVNtU3ZIwk6B27gCQIKmn3RtQfWHN+ansTo0KkRWayKapj81J3y
N7Hz+0N+y6c/iuca9H8ecsU6NY8+kQD5rFq6c8N7gwupdfLrcNg0ptef9tdPI79lVQ/3U1XN1+s8
lmQY8HVBXwsuBqWy7j6QvJD4if17Nwnqrf0PSfT31OOvY/nbzn7Lsd6T2h55y00XjjIG+7F950p8
QoXRzVcx7ekTao7ghIDc7qdGF+0tmywHlygg1CZh1IAsIdflt7xnXmZFolQaCPqD0HAJybPTvz0F
uXl+m2vhI1K6x2V1zeY1qTAt/fonrV5gn3Yqc0odj/N8Tdr3B1Vfe0v7fpmULKj6bVKnffX83O6S
a1wFYB7viU1PfzqApJNNG3Ce5iPctOudFEb6YmVOnk5ltA4O08P01gPzIQEzENjPFmnxDOy+m6Xs
beo3N4SoHrZxlIWXtxEYWe37EEzgsBpq3XLQ+EGD/s1c/H1d9TdzcbdpVMH+ql/jgrABlqyKQD1z
PVqgrqP60IxO4hHwNT8Ad0PbnNxinjg192K3NIQqnioxnRu1iFi00jn9XsNX/2LOUtlAqwDlI0aV
Gqo/lzhpJFe9sr5fYzBQ6bAzCToQ1f9UWJ9p0SkJaBDMBtScmrkEV2Chd69bUcktmpzvhjWtVy2w
rUoQAPrJVmDn4KOo+g+TpFyNWbyZsSagYg0Qk2qVGv/7c5bbPNPM+/nARqDcU385ATKSbvgyml4j
MaJRgHxAQp5h2ds5eyjytnw+DHYzqn73fFCsEe1m4ODuZuo8z+3zMt2IbKn0jZACe/KZkqv0Tm02
9mCQ+aeKXRnK6zm8ETt+fZzpjt2JxrgYNsb6vPq69Pn1gbqsEaaHQ+vcvg3Msfy1gyoSgCcf4gQD
SC6Mj8v015XTJy3y6NmFVMC7L7aBRrl0o1lzdo7cFlLbgh9oZ/yV5hPT5oK8jyDGxSkmRVOPGq/L
6NEe1V3HdfJHEU34/KvodEB7ZnQ4uLXP+6r2+VjVPyVr3B7mPhgeFAjcbuhmGYuQIRrQDYmanON9
P4t3cRanfcn3LIn6as0cRaD4aWvfukXlUN3Z5fDiJ0EqDs7Fh3MmOkXnwX14G+56u8Em2g4k373R
3XTOQdXL/XpH79Ui3I1eDpJHpKui8NN24T9dlZO2GRr9fExYBHI4GR4BUodgxJWGKzQuRjQpLaI/
hCHm6Uyba/PKHHgFxTtAnf6LD+paEWZYVUTSZVjikuvBmsLlTbTrpTIM2qkF1B0ua7gqz0ByHp6g
WeQ59Q7wCJleugRSHGY1Agj8C8UW1EySf6nuZD94i1pdaqrvdu6bCMs319PxarBzj7j2JUXsIOY3
1601fNW1UbVt4hnKS2/fiD92Kp07GwhI5crw1ntUbCrag6Jz4fPZlxcdBcHDu3uJf/MebcnjdPLq
ENxf4K9/oCvk947dYzcNs+6ue8GKObWffsUn2+pvPGnV7L2ar/kn7+IhLrlUG3Ir2gpUOLIlb/y/
CMTVVr5UZYtBR+kq3TomuhaaTrVfJeVtcklThII2jp4q5jLbYmJEEocg222SvcCMJJXg7m1pPPK5
+c81AB5sSp0Dhtq/LrVVMg4kuC1wsomId+GAYN/LFPR6iV+QMZLZBS8MaamFhp3C2xdvO9vOLYCG
u3OBIPLWogSKl24bbTyMuE6ombqBJNgC2Bkde6bh3DolCqMjv5K2UO/WSQhlPGT5uYzfH3vXwSm6
9i5sa6AS5BeP4XlQH6816z5srL36/L7cz27DEyHLh3UZHgfZ4DgALz0wgnpwf73xnqY4UgAGPBm8
ujbfz+TfxiO+KsCvCF0LAAautCTSFUaYRkAF8UBqsgYVPLC5so7+GsDc4R1b3wt5CmL/tgvBgqRE
VgUqufpm1dQaxcEowYWJL01sUldpaW7qAZXOZbgavSlbBxhOH+AJ2RcimUwp0J5Lj0zBRVMcxam+
PDO9a+CdSc9OFsDUcG5k1hvy08u4Nl0PM5eEq/jk4VkhwTLSVm1/SFSbyPyvGoGqMCx54fY4sDJa
Ei3fiminIYGPd4ZX1yXAOZUxS4gybYBD8LZ2Tblez9a2NyhaJsZm0m1M9Wl1ehxn4yrUaseW+kMN
63t1/svyoFT83wv2Zoul61vlfihZMII3zF3WNcho/8OW3hIdYVzgULVKwRkRKTlSnKMWaSmZvQOG
5pUHk4UMBmkdmU174MS+ks2n1mfNDlmYabvbHW7R62uMOYooUBJOLpCfLSBxMP5kH4JsgpBL99N2
+LIbqJTG7YPsAlR9mnXftKlRKue1ph7jfbvmHJf3uTaF5NxL+kYf6ftTEEH9amLI4RoUKqoAHHyp
obwWoByegBZGeT+q5PDSQZ0k8alrkD344c6+WrF/DiXtiN8MRv1SPa3TeuUYw6rWbjxBUbeeH9Xx
6UosTqX64CQ2H2kmqg9RH98pmRt/P740Q/4U9n8O/+ab7u9mec5rDH8EHrt5Hl6w88i1wrv4/Tg/
Lumbf2SUlZOhlQykBHovcfc9SrrJFJK6+kGBvYOFcRC4JWr66eimehH03D9XNDs+zqfHMz3GerAf
GKzfQRT9zYTubplFXVsF0cLPywjoJ3cbb6e3zml28tnrcH1CyQgPYgoJzk1+qM0qVfnNejef1/vV
Qmr8H1blq5X451zfgp3XG8w/iZzrIc476yGIRxHke84mWje3B5H/sDSaFJpfnjaN0qyNzsq8Qygo
jb2R5qf1EaGKhTM4r6ht3vZrs5LGG1AEr+LeW8+ge+vtg8soodOR79Dgt7GKrbj4RAd/KJJVpS3x
zYTewfVOedK4rTMmRB6PGrvPNFYGm/iy0Enwg4vlnL1dImm59t0sLOLKD5vyL2dPp5lVA7yyzmF/
2fC/nb2jWezydeV6jk8xMUCtd3PXP7pTfx8DHhCC2WzHd2+qpu/2dBwfz3Fldg8pqNjvUd4/Pdi/
nGKduFilAdwG3Vnmm7LUa+ndQGCd4/JzM612N2MIzy/DcvHDbv2qkwnK1+o0f0kATiKsf54stQAs
rXHLznG1VyXoFlcIp2/6hYczdeg07O9H+/s9/Xuw94U7PKvpba/sIcyCLhwMTI/oTv/4w4n469P5
vzvS3+KKlfJopEmDQSpu1ldbVTjPfpLwL0vlbY+D1Vuh24FWLpMK7T9XDSoHY3M6baRi3n0o1IsV
YJamg3uww4zyTGfXUekVt5b74DD6eDi0I3gtmNEIUCrTeldFdYeJgwlB6etj+v0aV//yRGl0B3ob
mVBT669kzG8n4K4BEXhWlEtMAfB5tF8cFo0mXBPAnHYe82xZPWFHnYJSFgOQpO4aFDpR7QHbhjYn
k04+c4c585Pxp3/xQAzOIwinFRQ9gfyXqfP7rICk2hvKOY33W/KMjd5mQQX1YDvbwhWkt/ZKVJLj
3fVAet1McHvry90McPqdAyCZqVpnSeqAMwpsPsyR4JRtRAH1FWRF8I8QNdxCtNFsUEkHwxWdJkdr
N1E5/UQLIGmAIA9AvLEBdy8YnrYZNqisIu/xE5TMSwv9sSve7vHtyJ7v5anc3E8p6VY4qRyTHPPW
ivN+Ulpb+o3bp2YjyMG7gniiv+mBwll5gKeHSS4ONy+H4cA2A54T5I1JA1N3U+KA693DCgqDi+Lk
d2ECCetSOBI9CO1WFbDZekpX85IBTbaQ9a1dhZoS+AMOFrwSh85J0kOfW3vJi0z1qWplzUduP3Xv
NIRBWhGXzzVBldJad9e28wzSACBcVvba2zu7QZJYj5Ty1fFi+0lp8sM1ZtfRyVWm6nA3+EEKvWy9
t5VDu+tAAQKArdUaUnD8tjvOCaQDdU3dxLdmxWpQU1OK+mgtJuUYyjvSIRitc4nu6d4di55iNgke
T0ZmxNGuVjE2fupWU79oVUMlN0HTHq0cHCLzTYg0Nmrj9jDPyoCZVOgrb8E4ZIL/BYgZVNd3UW+D
qHmDWn1Gnu9R/GBDfFGhb6O/iRfFMIvDLT0pA1AZKIh5UMgBf2omLUedMsD8B7Gs6l8EMwPCuKAj
yyQC2Dvk84a0rWFk9/9P2nstt42tbZhXhCrkcIrMqEAFSycoBQtEBpGJq58H2jXTNuVfOpjtbrW2
uy2AwFrf+sIbrMMCZ1pAawXQqjPo3+XX6C0lB0I93lJZ/6/0eH1FAY/i+hXEz91qdfs74H/b7Va3
YWCAjF1qDrQknNkB+9e74q/tdr/d3x9eatvbPgJJWGC5d5TsSxXzCh/DspsV+K1PrHPvLfN1E5Du
0qz8369XQHuU81dA9sBW3N6+XS+AxMbDdQs45FLsdHA+AHPdL6gpfN474DlMxhaedsqvzKep+TlT
W/pOywBsGYEtROsF4JS8mk7/U7/wS8VhyiKrVoO+g1wZGezfi1oQhbHQSs08oAPnkHeGWlgFhpPh
qooxEACD1Llb4FuHDEvt7w+BS0qqhrgx19YsJD0UkqDPhtAfGyrNJmADJ9k8wI0OwLSt2USOycZZ
7Ku+v9bX5u3FtS7DnjoIuD5yrZ4+Txzq6EbozFERSWaxLDga5s5BEgx0/kYX6y3H4q3JCwxjnXvi
q3b3U5rxdfv8/eEvqgUpV8QW7wbzwGOnj6lT+b4k7k9Xkb5umr8vc5HoC9NMoplyGXgODwYrGddU
F3jQ29MefVFAUQ1Dop8Y+8qy9/8OlX9f9TJUagp6dKbE04a/AIr/3VybQbmVg+fczdZSCPaDAx6n
Bw+PNACFy6SmXS3QR3DPYFlgtGDS+v0SkK1/3BVVPNzLRcwZhMfFWi/nudPV6qgdXCBFgv189mSW
/EIqQAmYA3+hMD2/Pt/d+YCjUj/2gCGxRo5usFqaNWxo3wcrvVCzgBbf9YFPVImBjq9Aby29QTg+
Dv+mhatE4FgB7ScO0LBjFrzgupjrA6KFIHALoNSmaXcd2Nc2MOAtMhXbyfsMTaO/9fazpzn7pz0E
gu11kDjB0tNGwzJo3evWB0Cc24yV7Otl2v+YrZ4ewaiChoVZ9kTsuv/E0h5CFBoAPgGzFVafA2Yb
iBEYKfBmvf3g3hzuD2uG/h/uTciMfYG0frx/QMnZAHZaEKC/XJdkkN9yQQhv3l0QgEDYrNWCI4Cg
QvRdGlUP73ArzgGjTf5P4/4vLEPtAk28O3s78Je72f/lbtzQPThHm78WXJQaLojGj/Dd/SGvVpZ3
eLHyMIogeyPrpe6RLk6lQhOP5HVGeWccMoaSyb7e5k/xDRDpk13dd3iK0tO8V3boEjvoudwnQbst
18fn01V3K3yojwfcCbFns4D27RAfTB6/X4SX7NAl5skKJ5WoiTBlTf1iP8byPLftUSlJIsw12jFh
HOQ0vvBmYuH3dOD/f17vYid2eVHnraWXoJqwwvB0uAJHX2PLKV5Ocv9j0fGP8+Svz3dRqqnnUmoK
jevVK/KRG8BEhSOuLDrVHcSaZXpzuq83rT/6MiPa5FDeV4+RI27Se9JAc39+jW61HzKHr42Zv5+5
sdzzn+dM2c/mXLEmqo/5ytiiQs4ZMEGLfBAe+9+KDzRnra6s29NvFsfQLf7OwoN6MG6qO3KpEb1T
YNUnfwrqm4yhKtDr1/6xfRwNez788Lr+cSrgM4HdCf5Si9jJRVsMNQ7pJDZTSV9iuuufMf16Lu5R
sQ6s2w4MqjvcNM/Aaq4AvnS9+yOY4J9vj8yWtUkApzj7+0lpbCstNU7lXfyQ7GUvea43MGT2OrOk
7z/o57D0cp/qi08piQeaC5+l2B/vBF68YTWxmN+d9t3hfzSgO7Ci/+sP/yZLewxgHfy+jX6NDKoE
4MQ/9sDEf8QKGOHmknrIqoSX8d+ftpDkc9enQsreOK6AwDbMyQf/vEaBLkAOF5AccjnUJcdtydwc
HGAw+coqApM0e0RGi1yNbnS5AuC1Et44STZNabf3QFKGzfSYXmmPwBOYz0SuvtJX6kq91q9NqKux
h0Du2nCmdbISdvrVCTaDENByWilBstL4W75KtqO/4Ki1NSraYEsQWgNbWvl4JT0y3LPzHWzR6xPj
OFC6QKiFleEe6YUI/vcvSlrykIsXBXwTx0hxqX2Mz8TqjxeFgkEZ92KWgYO0rk6PIGQ/qtsYqaUc
qk8Xdh7KOlg6/ARr+emyF7WNYuLjcjpzWX1d+9pVc9Ui0GXxyHp/8kwa/zKxvfn9/Ye9lCtZorOy
1HCU/58t/4ssUY6UNkbwmAkvqdHsn0u32xS3KO91KwPaj63sh3DwSBO9+mFxCkhgR1Tv8+/yuQ7o
SVC2n64kOr/qT+nrPx+HDq4Q10JsTS4bqIbetUolq+kdHnpesaOoYSLp9Dcou/kScmlwLdadC/yG
YX58AxJq9E2ogZOnV2R5L4VbrqfJZj4ksGa+f2gcXv9YInjt4IKIvN0ibfH3PjIL4zhOx3MGGgd5
srXij4ERMpi5rneCO/gVkaTftbvEg861Tq+ZsXrDRrxOrvNbWqznp/xKCeWnYmc8FrvYAydwTzE5
XLW35ot436BWY9fAuVEr208rMAu7MlT2+jUA813kG+vqHYSKuAWAvVFv0m3jG6vhHpV0BVVrCaF+
3H1tNA6B2EKCPqghNbG1Vhzz7bw6M0XsQ9HL1lQEQHx7vMAYdRtPOPbdNL+Pa+uHo4gO79dnhfIH
rukoE2gGXc2/n5WkFHiwjqfsTggZKK7jlpRRhtIqkH8u1NZFv26GnE5JjwQefN/3nMKMqvYWVUMn
o/W1ztfyRg2PHtDIlbwW4DGXgDhUROJUsu3Iy1x1D3cYDu+izIftLUsTmSnKDI1xOvrtqxr4hwZt
TF0ZSN0duSATaiTw8HByYlhBRgAUAsW8dNP+Fu8tX8YbIcSw7fNHJJANOcXXwitKs6KH6r9fPmnb
8g4sVAkKTYBUShg9LcQzrEcZmh9dFTgYLHiosIkNt2d0qYjPwHsgBlMDdF4Nb/F8dWaOOaxRA8Jj
fB0BsnGP4fRQHbT71rTzBwkEBlL/y1dPcXQIZjIYPWjhdC3lDVa8N+JGfCxgJ4HcgF6GPnrYPA9B
FzT3CYFzum9hevHSR7AUHfVF4TODCY430S3TZjmMkVtLHlFUcaPb9EeF639sEkZDZHwW5/qCzvn7
xYu53mRIg6R3w5u8VoOTB99/bTGR6rZL6a0GA9QjJVyoDLHfUQF91G66MgPaGn62H4N2B4VwaWeE
8KSdBYuxkIdin1XriAGiXKAUogA0gx2t6d0xhz17aAHabwyggyMYy4XEC5AAaAAv3kmvexbXIh5Y
7AuvAtEDHpkuVu1Hq8ypQ93NvN90LamLF14rXGpYGljncqBhWuxbAJInJ6JQyrwM/DFoPz+mUlnG
t5F/4v2iRU81nTidR6d+m1Bb4+rgoRtoz95aor5RHNGf+HvcFluZ07HeMHgEPxxTRJyZZ9Pyq+32
LoUqZVCTa85psxx1DKn4w+kah1vCWQTkiyHwLiXKJVDlap4GY2D3Y/ntj8OibPe+sKDKgHXhMDbm
7zHM738Kgtq/Xi9tKVljnINJmnWR17d9n1RovjNHesP4yx4oK2f2nvkp3LmoPBY8oxZW5eQq/utt
FwJYZvEngbRehA16F6WcFyZvKyDCYecfV9RTcJhSRAXp+tAFmlAFEFbmD/0f66f7vsiBogKh5ZQ+
3p2+W/QGRNpnI3GDq3sfULDsGpFAAWSnyLpMg+VmFlmAKMBOBDam6GE/42l2t0Wh1Eet19fBZUXX
Ubjsaxy3vOVr6w+UOSWjlBr4DCvwFwp89JyBaunQXzMCRIzc5qLnuBAB6TB72Sq7Vn0EEVfYL9sf
hLpA8XRC3jLlrwFFfH+GacvruchyNO3TKkw2mb/LF2VjNilJKp7zlLKMI9XWVlY4UONWe5T7P3+H
qFa65dIKo++HOoPLAJOoOS0SAVow0fVFLMsnnNoIFvvCLrJf6jVHDrtgKdfpA9awTAVXARGfHETk
H3/CKnwdsppII/7xGS5qB8204ik/FumdYUcU5MCx4QOpzis6Yque3Tk5FVT2njNhAUrQJziD5v9p
Qf2jS/73XVzEOTVqGC8k3IV5r/noWNGNRT6GV7zAnPAb8a5n+zelC7h/c1HbyB0Nrmr8wwtVlg/7
3Qu9yEmaptGM2OCFLqn8ogTB0Qow/5UFzgkV8ThaH7spIlHt4PUDUn9y4GP7pfMu3xA7eU1N8P79
KvtcRV9uiokXo1/Ofku9eDZRllV1msXLKjuTEvF21oV9g+rNgiGyY9QwSCzpf3ZB5p8/T/jvbwDj
gn88Fh0+gLIMUhF3vEir27NeWlWcovHMBsfbiOj/vw7YZ+d8f8ZIA8EiyR9Z5UuHe+R7BV3bRcM2
+ojDDn55vAFID0cAg52t7gwrJnehSlqKOuvV0UGV113UHADw0glfWmELXPM36iwL+pNBiZ2F6PJ7
bCuagHDT394eUQaaPdjaA2xU0f8fXXRpjUMfcYDVg+eeHCkoN3WYBQshH8cgOhnLryNc9t9vUOH2
+5d7Imm3sHv4qjj57cJ3XbroC4UEeiaR90w0NmyYjDGN3ZLjo/Jl0Beyy+DIN/00nMDoeRjVwo/F
POvzn8tPyxnhpSwS/JgJPpJz9gvKNCtQQIVq/Ft8Ddz7+wNqJBzIC1vl+9f2FXHOziYmLaHJ1HX2
+N+5A1rl5yTvlOQOSSK0FR5i3T6+8zIOZxqDrsJDxnC+deagJAbhxwVf9iO3nOp6uInpSXomjd/y
h8LwXx11ZqT0U5esHwOD5WT5ozDEEk6agNYkdyi1PD1/MJbxaipoAiCvx0Cu3OkOp3uQ0KgeiAC5
tOfz9RFxZ4xYbPGuQWOmdgfAprLfvypP3z8x9R+t3qVYpZxTME9Elu7vmwNLPhtdMyRgyZN9/3DO
kRK2U3KPxK7Jd9NtdNO/jLctgRsDstLvf+WP8hWu5AltWZkk/ApHqTeUwdM8NE5QkWfnBpq7khEV
ChQE7lNkJLYmUhxRGHc/VHufk6yLOAEEDOwhXUJJR+X/77tvxO40a5N4vEP5nSr0ZQRZmsJHt8W3
RHLVX+3V+HrcwSNQ4fX/RCWgA8KP/+vyuCOLjIk//X6JVBdBArU3vU20Sj6YO+OqruzxvGp8C4it
b1CtxPR4wXZvMB8DpPYaLVLXHYP7aRG7DhWKifFWTJDxPp0RflrQ1k67PwE/n8lQVSrEiu97KTTl
YKIopOUSMYQ5vzSFj8E4FKBsUzi6ts1Ovxbl2cLDVinfpEx6bwsn30QwxU/DjQxYULD1Ff/kdNMR
fs7YG85koEKdbzTOaDKH0it3feXCGJs8CYVHnHTs7JXt3zo9OfQm/33e8Da7QNwAUwXtRsK16eDM
ByNqWWtz8GvAtI/jAVcR0Ulg8pAMwWM3bRSIl/9IewEavjYf64mHEderjLQgg3QBI1J3ROyI7Ag3
RyZIQ+0D0tb3x6Dx9ed0pd2xatQfmiafOJgvL45jZZlOazrIj7/XjWmi5ClEsXzQyFNINAvwA04L
r3DC9Mk54gIgelZ+hQJi3TmvzVVHPoKB5GSfe5cQgveJGIdavy/q2zNA3niVgP7rrmTI2+jjnBx2
bANgLfWVYyhiFoFCtrLJSONPm1Zxa8U/nl7Y0tFwPRa7Rj10yJALP7QbvgJ0l9X534f8BPz9EXcw
BBxPvS5Ih8GHd6PiifKivxzfYC4Uv/VrZR9vh4/yJX5StwovFTTbPDrHH8o5azmpvz5ppkjMkbgX
8SIi04rJdGU0pcN8dXqIZ7sS9lLv1InNpD2jotddCSbCORxUL5pDub4+g2BvYycHLmzemPLmBLgT
RUSaao/Y4cJwgNhvW/5MGZXghIYdIDbLKM5XU4jQ/FSHcR7ox1CTPXWkhbFOWKhqoKiBKoQNldYL
8uyCDl7OjeFe1a4uuIux2l0Pl0G3ZXi0pH2oY92U50BtgnsWsw5DInMBKGjmtjqtY2On53fnzkF9
Nb5OP05vBEAkD4e19aCK9nyPucRwq8Sr8dMXgq6K9EPU/orK+3y1/z3Vi2LEyrqiNzNNwmHGmzmZ
qT/hDE9YB2LD5kJGhmpcPpmr7kFhYKI61uS05c5EMfAn4eKvBwi3ArICFDimT0hCXyTTSS6qdanp
0gFvTkLs+QMztlp4abSHhtRB8RTAA6NnPJ7vZW9UfEH2jm9mig8kTpPOefCOamDJV5PqjwM1nrE9
kz+Jnrk55q7OiBtSLYR2eLv3lRrqHcDXiKE3o4cUwPb3Z+HXDu7FR7nIOuOoUywpZcMcV4hR7Qba
Ya3DLIzeLexPB9PLmwZ4/f1Pm+T/eIYq21WxDGLSZTgq+6lNJkk6GGguAvGOcWh1wU31UGVvalbn
MZTwkMXQENH40cMWVkxdifYCVXzmkTOY0GPfLbLF6+JgivbYEbZ9UQ1njMiyQAKVXLtTFiTVCseW
BvZlE8yyn4x+i0LXFHz/HP+555Ej/38/zmcL4I/AkyhTcZqApxwm9CABu9OoMNGC94Vm1R53sfkr
TW8jjYy6f5g6Ba0M9N+H9gZaCztTt5n3uJrmpa3bwNYenB5wsBCAD84cchNMVrHOZrrE6undisYX
LbThqZjWurip8Nwrha2svEniTWteWTVpC+5ZwQwDyVwpdEd0SFRYgLr97M4dzj/hsfLN2ktlX0kD
nkuD/wv9pWyjWQ5Gnrg2KcpagOt0Qlv4pkFmQdx3p+socdX6StVWpI9HMsjT02iGcsIfdAGoYTw/
Vu5ycqEU+NZVNxrcIM1pOtb9DznvV3DI56r972lfJCFqfEw7kK3SIXvI36vWnu+ibf6QXdPpxR3o
h4zrK2BhuZpKZ07HZlaRLlWZS1NMU6ySpUN0BuxY0OtvvbjA0Rb/Xdwp3KPoJhvzBWcrhSG+uSQ8
qeXrqVtGbvWWvZ86B+PlUXA0oBx8zRD8tY+Dm5xcgH7KT3CWr1X2xf1e5Lc1mg7qGHO/zV1KGhbZ
M7ESxjlk+MElGBkn3BG8Cc9cOruNbc1Oitxk5aikLuSUE95/dkyTR2T/IBfmwy75frd8rXU/7xBw
D6kkD/RyEA/CXD62x046tJhfKg608GV1R/gFYPfqVPQiqR3h/6Se/p5cQ4ccfpfId2XupLny7PYQ
/jv3+3v6Cpi7uKeLoN5WC1Zaa6UDrslACpErHmERzm6buhZCLdj1/lILvHud4uRNvNufFvXXFs3F
DVyEYs3Mcmu0uAGJAYS5AC4baBeo277ILzPqTBSsCC5JtobJo4VFNHavdkUdnLgtyDEmA3QQB0fj
RJzdsvxhy/0fi+q/V3bRM8Hb1pgzkbszTm40urBb28KNQLgKXq46RC3NRKndFky/EkIBpaeTW8Af
jYMjRhfg22JmLrgRewM4ztbJTp58/uENGl/6dBcP8GLdN9M4ZVrLLcLBPcI5z30Tp8HmZhD3ibA/
ISeIQ00bamAukQWGcwSqSPPw02L9SUfPAKGSkdW6MvBiVBjowDeugmjY7GG9LODlIQcCsASUjnK3
odOYuF0ERcE5z3bDrpccsAHGMxDXut7H+m1X76d6j8+WyL00D6d2JWQhlmqJslXkm+h0o0e7rL5K
lZsZ5IHO3QWoCWDAhVg28DKoq0jsoSVorvt5a1HmjSui9ET6YP20H5eldZmxSup/L/ciY+0rvdCP
FvtRojaguQW9gbZ+u+RW0RQMWrC4svdX8BEwpB5xjJECbBfxmJ9GLx293PSwdcUE7Dg6xU9jsa/d
uovXepH4xZWsT6bAzXUYyTDPYPKDaAgbZF72hIyAAVr4ZFyVTx6Y0djB04xiPnLk1B1Hp4Z4xkuU
XdLCGYlC/Hl6rHAdOSLHwk4Da1g/rsI69b4PKEsC890zvUhwGrWui7bltquPZENRTC8h2qb7Gujv
TxNgmnPfX0y+6LfUupopcsHFIspx2L1zmMvbSFxHecBTy9HzJAc4e21uT6iOPsxvc+wpmAEwO+Tx
4Josh9LgFYOfInqP2k5YVz4m2RWaKnTLhqVIBzuceBldd2ZGiBadvIHzAQ28yhspIhFyZ6g7rDsa
YtDv3mRoBEhwpB7wZ/3o9IggvOsQUJF840yp/JprAtClTYg3keGKzIekfUfrkw0prRbtd2vZN1Lh
dbh+xWglYGCvVV5UbhWUQqcgG7nHMBnDxZQTN0AMpU8BmaEmeVKCjY4fCWFyDOUY4z6srt1UZp5K
WXUzKetS3p2sEF+3MwReEl/IvsYubgPqVzD2IOwljSYDFqp2MnuC4koAvtB4ogMbI1BFZmcrD+2d
lTgZZvRCKKWBovwQzP6dmP+3JT8r3T8SymkqUg2/XukAGuwOfSa9sYswvjcy2zwgi1Xvm3X/Kj8m
v8Tb79ftVxTa537DnNgUl4HBJZT9PCvSVKWNdChMwqKrDewfB70h8Z2tVJ+cRsfEC48jt/7pCPwE
W33dM/9d+mLPYPVj1nmz7BmNCtZLm1XHIOVdRR4M5zUu2nmGTOIVTKxuw5EXaHuQq5wlDkm1xmQ0
XaVWUFkOzq+UD5PlW4mfMkM3vbPkJ9qSBAkn9FpchCy6E6elTSaLh5ABJbX0VNk1af7LLr3IonEr
MHHCc0e/v7WxdTqKzpAsbb6auXbiSE8RDCA02nt0oXFmp/OLeVjBWYJio86oQPzhDJb+j0Xx/z2f
S2aaqKQyBoWccKzOZHaQ8JByp5HdGru62dc676S7veZmzOstZzm6aHIBm21DwcCo2ddaTHZWlcYu
8wWamZAJgenIDnbZnH+VuFKzMOVHAWqjNTQ709ED6NLJ7mi6J3J+PiuurYOTIbRGXsJ/4wHMI5Za
upO0jnp2CMvLb6NjcVeJjj6RYuIu6dXKkoOS1MS0CQDr3A3vJwwmM4fQTRoN/DIVbZ4jZm5KGRia
bzCRnT2EumRXyNfTcVf220a8EpudLCzfJ/HGiPYjozTU1/QNzoyGcK1HV60Zcv5ic5KbztjhouGd
APGf8NAKEn11NtcDcAes2NDDMRxKbLIlWXUqmfL9hzMVIaV/xuT/XtZFkVLGitqoai3jlaq7Zv7R
Z6FR7EThuRh2wgmm91C6Y0GePaMUIuq+okWekQDAjIrAqJGrsXx1vk+NoBhcI1rlii2PmT0otBGJ
pF2zVvnzINNRPIt9AZ6/6CtbeX6xyptkU/rSdH1urimthczp29/du1EszVgwBcd9Ehohyji04w2m
N33j4AXBRHC+S0KNSIvdPLM5agfNpw27hPgYQeRbC5XUBGCbLztoP00uQb/fa/LtMNTw7nQnDhW0
DSHBh6/pMbcPSThcJWH+Bq58XxQgdJqnePnRfUBzPeC+xxlo9bxaur8nCnlg0Les24krCItYdn/T
vSfIe4w7pbthBz6JTCud4Xpylz+TbaRjsHwz8B8VKWDi5omfZEc6MAhaQ8mG8+6W6qfTwTrgeCs1
T2J1UNodMlX83lHxYjB6IGiUQGp3QxeW0UpW/ELZVfNLEV/VpZ9ijBv74rBVEC+lVd3sFaan7e7c
7LGenodfRyZJKWZE11IXntuHk7oestt6/IXhsSTtj/GDKe90aZVVMrVieEKqalj35kaUQmsIivlF
kfaZdqNsm+Nmlq+V5imKORTDuDpk6tpsH/IjNXk4RavBCjv+aHkotQfucE48HLqG6Xo0OYUTdo3N
j+Dh8ZLZGgXL+3c8bEs0kKNVJO/mKNCLdYxDWmKPqCGRC5828+lKOF31SlDD+AM0pvvaEGhdaKnb
VDxUlcc9zN1KNjdGviXzrdS1gUTQsD3nq95yMAozZj8uwjQJGpZVsa2kq2lYi+pNXj6ryU4Q7vnj
PVt8WMvFmsdrxRB3470wBKK0mvgzVsidJXXQD69au2uTxTzxilAmWr/MY+YIyPoL4F/OoGmPwWB8
6NYvcRE2b3dSt5pT5IzkXdnupnifdjdcUjFue/XGHF5beATtQ9z5dRe28JaL8NThIbXihvhJfBge
FHMGC9lvK2QF8DvxeTUCYTl5HQ4bcyAfQ6XYdbRdURFNfNygBvyoB5+MQh92iunXCtpDjelrGJJ2
1PY4O7szduadc8IvAPzQ6bpJ0cu4ScxdET/3476YrtuK3vd6SG6s+FdvvA3mJtIeEuYo8khvXLhq
ir1ICz5TVznN9NoVGB7g+aA7GilJ6wiVo6GWqxEsnZPfalc9+RbcyCmkZDBATgOXgsSBkA8YmZZ2
sdcWvj77qur0p5BDK+5uht+0g09dqAlYDoWtsJaF9TEPtTIYgAKKYaF5Aqaad9KHjMxov8Y+PsXd
sgwy6qXSo5WUn12axvVpw0HIqSkPv1q0UjlQG1qx3hmPBBijTFU6P+k9sQtFoB8IyZmhSIurgVId
OzpdCd2fi/WLovtSHmI5XA0BN2vla0HD3hiYVrNT2zBStoOylmmVGRz/fp2vagwdCDKiP8T+bLqt
6mTdSqQE1n1DDMvpRbDwWezKgwCagsucHFG2m9lRc3+sbDN7jmGXM2tKbo/9ViW9benS+WMf6N26
FDz0eyb32PonYV2Wsa3NYTXvh3RVpqtcXmOldZwdCQRo+WFmvjn5tHHj3tEQUJEMmwHmQ4FL6WnJ
FHqMW1ElRgu69HIIRNinlMtfR8xIgXHptpneFt0qkhyB5vBso3N6cg3cWlBQH9wjplh1KJhuk4Sn
Zm3MQcc30aqpgi4P0dA/dvYo+WlKWFquwJ/ldTSNYyLlTXgeXN6CTIKbB+3oKySrEls8SN5EdD0V
76R4LfgqhRwJ83ifqx1P/hnx4JHvPTXxZCKd4ueWd8z3BprtEg4c5Xvza2I/Sp6hujAhCoYGpkcH
8URXlp1CJdV4ZrJ8PRp+XrqRZPeKXc9ug+s4HBj4wvQL0CViWVuezEgcsx2UUEiaeDRgBCevNJxl
7IDvRryk3DMyVEzi8XUlH9iPgNBQgIR3g5r2eV2OYSpvqtkdqzDmuEx8scYKc2Xq5Pg+Gtdq2AGm
kewKlKm6EqptYcGyfTxmQVuv83MwJn6LkFQ+epA64JdGC7uDtRvSqeBhiPTvGUTX/rArltaKXcGA
S9NQyzkCQR3hkAvkTnRleqscUXcRG+Z92LMVNtFmvmdzttc1k9gBuafuVvbVwj8xc8Fd6nbR+Bqc
jwpnDVB07AGUVt34Ggfhbk2HQHjWr7VXcimlfqrBS12lfHJEitHIjKGMeqznTvfT8/2Z1YZyGAxt
SMXoHA7hbesDo2ueEYM3xNV8vpsroHHzITl7DVTMZqWinHXyGrKx3jFuJmA2SO941o3ycbrr7zTa
/mgfvumbzC89fkjl86X0EJaHWqs9sMk1IDsWMuDKw7SX4abkm1hj/rw5XTEwxRzcEJYhRrdWbi3E
j5kHg2cz1hHNPiZEPXCWZ315YMvwXJuDlmlUhrFwWPGodzQ96EBq90QOvQ3NxK7M3UznKPHI23qW
cP84jLdaFaQIN0Kfxh65tkHqIEYXPxEBT83VDJUSmCjUSeI7m99RDWIyWYD8zO69HUkJgEa+oD0q
MPpc5l/iVptfMulRaX21D86caih7ndwSMhLDptITjwt5OSf4wegEBIouZ2RnbwxraICc5gctC4zo
/Sy9afnDNMH1ndfyJNtG/la0DCLEyG4ha2cSukUCyE0KJ0mSfkg4laW99U3xdEnp72fr2EcaxZPU
23S35MY+kgcMjgGXb3D0wj0mnl569BVJZRTghYZTWn63PHq7L50KJ/HGtQTv1LoRstkoc4IExQA3
XwknO7uSDiojKEp9JlSjTwv2+7LzE+P63e1f9F9JlqWR6e3n7Vsgg0e36bw8okrxCpA+kMYjQrVD
1CtpWQg2sskA1lQnUVzWwYjE7W3/aqK4/WPrc7nyd3d20ZjtT0WvSRp3JkZYjTJUcTsas6azTGsi
m9qLHpQEKnX5y0mObg159LNMPoNaUJ0joAe+Inf10519BZYupbqGzh+qBHTSP1tnfzYJjGTQrIQ7
O3ICAQQFQ/WrfSnfxYf8zsSiNF8sw8wPSwZT1T9br+juKa86CFSE6RGWeuVhDjiKxHaKZOFOWqtX
cJoi5La72+yN2LlDvjxApHS6z29ksBCLCo34ugjJJYfi8fsFYP6zCfnHh7l4zNNcmn0n1NIh0e2R
Ny7b4tGpFvtXRgO2iSed4oz7Blsa06UyzY47sdo00ybNtk22HZf8hEgVNHFAARuLYU9/2trP8z6P
QDXstdOulW9keekIn+UggyGRe1odmjih9ECT/KVPVIalEupg7Y8uS39UiFKYgaIte0VprzZuKa9p
Jp76oD/7NYoGfcD3RkRuEwjnq07clfOVMIclGWfs6idPo2FbugRoBhecqd3kFUzgrTBVghy0IeAT
AK2zk0X+ePP94/ycoXxZtX88zouG/SjOZ0s8Vkwk3+TRlVsfhUVztBlkqD0y2tlbJDj1j53If/bg
waMBMAFYBfiLvfTHitT1qkibjA6FIrt5s0PTlwosT1z9ZajdJMba0jbA8mIIB3Ib0US6AktO9kMw
kf61ljAa1fAFFw1AShcNbdU6RlZpspZUrPZQwR5slf0HgQFROsEmiTOJzogfgI5b5l7+D8/+E+Jx
+fD/vP5FzxopUCE6afTQamj756X7+oulqWoUFt4QB+oI/gO5ZDf7yGFlgMuDeRGva3kz1uHRCK2T
mytOdfYAFtDGmYCdtYhfUsybiUOBy4SYqF4mLt9oYKdzV33h26MVllZIZaQlnsjnZQiJPru+O2V7
JMbj/irvr9V+V1dr5Xg19jdtAmzEPh6dSXdbXDYiL8l9DYDrcVmUjHWPTKGZwe+sZEWaa5DpGiDa
1mkG/GmTCasUM/oiqCAZqczuXKPyLQvccxIIojvKYYkwuLBRTK+IqJYCCa+n6bPhqnh0jATQ3ZiJ
pIFKgZUtX9NzYPVeKfl9sfr+jXzVhyBS/vlCLtZl1c3GeJ5Yl5Hiz5NP4zvfjigtgjEHPE8LCPX0
0uNUjHDfBFxAwwO98s5uLDeh8lJodrgUegy20oFxgdNFtIE9E7nFKuxO3nyL/XuO6R98dtNF0XWO
vEH1J4P8zZnTMDv7Zuv1mq0Pbp75Bk0cNUhgdOjrqCSl3w76tW7dsQBkxPa7PV7v3z8A6avg9/IE
luk1o2wLkvtFOyqZ6kZqx5QxClikFVOeFgVFya/bEGSS9mv6xYGBbC2yls8D2ivwQHS3bMORgtBy
5s4TeTwIR89+jvR+Qx7r18wQFLeqEGbxetFuX1GHBdJZI23GMYGnDosCbkPhZvcn7LSQRyeqI19/
ui9q/yxvuvP2KNCsWFEWkI2ms2fSc8W4L3dUwc0UW0Ifk6wf4X9jqSSU56j0I82BHrknlPQA7uAP
96goSvgQhcYromr9rpuBkdhzGRY7lE6QoKlQLULx+KYqnHFFg3H2UBDrnOPt/DKCzR0B+NY7GhN5
G6rwuxS7BBNGhVraxZXwNKeetKir6rGNUCWyBFxEeJiR44jx/jE8stfyebwa1tNjg9QoDC2GZh1S
Sp19+s2l43vUciyPYYiIWn/lyobHfNvYnwEMPkCO5KmiaNPRXvJjP8yZlYJ6J2MXVgrV1CEVHiBq
qffH81NjLIVFx67ERQiCxU+c109Q7peg9ccKkf+O3YiAVOpZyjiA8bc2nSPSRMXS+rUKZ5CdqQNE
4GgCiA4HMnS8HoewKVdayvp2mtrLUrf5fwg7r+XGrWUNPxGqkMMtCSIxiEHSSLpBSaMRcs54+vPB
V3v7uLar7PF4RqJIYGGt7j8106e/Bc0mI5TdgCY0KfciWxX9NFpUSjVpZ9E9cvKC3YNF1TsVOwUS
d/FfamFV357n//9ZOP7QHssWns3//iy5NK+StHL6TaI7aUcz8UFVo8/OsI3WkxlTER261E8KWy0O
ITAg+fFSkBSuWdqV7I3dU28cIonDGyTtUJanujuwdVP6lYXDvm0QM7ns4+cU2rg5m9ZFFs9MbqZ5
u6+YF4FLoClIrzLsiJjx8kAOOJ5y9ScG2pJvDXA1wS2aU7bnQTo30jkxjolyk8A62nPVXEr1ZA2u
BmMcIxHcS4xL0A7ofFrTS6oN+UMytNSXDr6dKVM5uOn0gaYz5ggAB+lsRm+MVBtgUKtT6wdzAOo4
aKEbffSPdNyLBCSbto5LTvKJ6YcUBd+/r+FO2qqdvbYdygiBdsZvCfJH8mrLYz1wik+6A5oJBhwV
PgxggT2idpTVlme3q06xdg6Hc6qdu/SSCciWtH1BIY/WEbNPuF9P4xupVZzIWbFxD8SLZcznBLOM
ee19QwgWwYuMWNJ3me4kzSW2fD72wudCjj/b05eFJ2h1wHmA/+dzt9ijhhDSDvFztiiBbYWNm7iY
e0vYVr0raOdjR/rNkAIVcSWbNDMA8DjCEQr7Tt1xVefr8KOSwM2gkQ/hrjFHPdwThwdr3JAvrLoi
Q7QoIKxdREOkoFNzTSy0km0SBQN8odAOeDGbl+rwQfvErwx/0r20PPZQmrEtf1Yv0gfS8cKVrXPT
BSInT+ZkXcDvp8Y3Fj8xfFk6NTYv1MmsEI70GJAL+YSvlBct8ev13GPmC21QkBZ/G/Q/ma/CTmbs
xWKv4GsMXaNLCw+c4DnFnWL3qJoNiNdDxWDcb8gV5P+p7G1ceE13d5AkN2MvDG0tdUOgHNheXKTw
5aYT6oHZuFbkCdJxTd2l9Jdlk7pwUEfhvmQe2OCYA1TFXoLadauQKSzOxK5HJtu0Ke4M4oHzQwSI
ULnreqgwgwETE+cCuMeEIbwJl9FAx/fLkp771hFWHyhuLQ4cn9F7gr5F2/RIOe4y6A4cQrErdl7E
TS8Oo45citE0Ox2tMgQB7weZyQBctlNoDoQr1fhi+mrr66Y7daBa++iNM67HK4dgSN1gUYu1gBb4
m/T6ls0fbzAN/bIztG3UEFsZYh8DY+1iC8gvl312ahgkxoAaZYs7BcmB/IsQPH8zmib7nvANU7y+
xR/oNYnUUhtfftYYoSfxWOzme5NvQGFji6aLFqTR/kA9N+PeZDvdNNfsCPvBvIuiLcR+9RRDrgK0
gKGVAFu38k/vCuQlR4/yY/Dkr4GkUGJCv3q3ZM7Vn/AiH7OMGu1gvDceccRsAsjLARmYukNTCsAH
gzTv5NHNW4K/9vmfeBd+tcEi8pRvt3Sc3JHpLEzzqU9J+iQkxzi9DOo57C6WeAz7K38Sxf9SGetb
1/H/92XTkBWcdOR1/a3JI2JnEZslFB/w71RGD93NYW05y9S7Xh30Syu+qrk9v8n79GQY3jbUk3oU
bnUvE5HlIhbV+qDBnUH9JeyM8hIy7JM2twg6v6MSUIELM5KVma0pHWVSsrr3jtkFGmqWXYHYbnBC
jEg/9Wt+B7M2AXBeSEcnbs/pfmUOFxmlaIl+M8PP878rsH9UvBqShbfLkBQTs/5/H0liXltTq3Mk
WeVOAbY/Ja8K22NxyAp7VikDdjr3jieLBcbSZUIKIyRei2QPg8beiGsXTcW48diKtYENGgwm637Z
kVqf6kftxlDYHgsmMhdzD3Sv4r9VdhUJy4Pd/Rtc849yuf/8NH9rL1Upz4ekpsOqLY6PfS3bYE5C
sU8f1gdNnintlt/0WfIIFrIz/+3H/6ObgUVEEANBIYQw/61W0ZSu12aVWkUko15GPX82erLA/dz0
JCHQ66uinHLL1+sL6i81clACyOZJs5wxexqNwJpPkDi6cJ8Jn87Rv+/S3gktv2PwRXwe5SDO/MLy
K+G8VE9aFO+N8UVubjOzloBBK3vlVyRfAMj9JZtPY//U5We9CtTpXwZfEN/wD08MVYxioDPH3vVX
q/sfHbWUZtrciJn4IEb1ytHf9Y6ixohOOUd22dEyvWw7upnAle1RpcXmx4x2n1T0J6Pf1bUvjVfm
SgfVn+o21SdUMcMfOsEKf132MrwIl2HyTD93og9KcwFzG2w+xdo2paL6CNNNUJX94cisSbbga7Jt
sg73GGHEfYi86NZwhlw5bhqXcW2732LqUt9PiMZ+rY1LrSy/r179pTSuNPyYz9FtSN1mT9x5xaqw
pS9L8XJHjP6s80mSPeuTTT4FrSDGXSAT4Pn3cOp/rOVQ5NVuMLz6R2NDHXDZ/a7mY/jbKrDi6cIL
lIb0CUpcCbZ0tjJ3gBRdn8flZnqV+dECH5uBVDuZ9gImU8Sn+Q8dqbj+CTv6gIw5nLXb/LLeLQwa
6gDkmO6M747MwsibvohOIYH6Jd/kp6YRNI+O8YSE8u2jL9nYt+pvffowW8ipzOH7quIoMtvZwgBF
btbsCsdI3OVvo35iEXGK9kzXmPbC+C+Ah6z8U8FrmkhpZZWngpDS/95demPsYn0s4G3jfc3hsujP
MQXoYuup1xtet3o9yhbRowxFvhmSHJ9ROFF7bd0vdMaaOOoSgAkvk1+up7z2ys6da19dgyz21frU
bSfHboHy2Dq8NnQqpEjYLJeg+yiMfS06CzzJg/XTmkFHDZC+CZpv0tJbzzoTkdZnOXOXc5e5aMPQ
JMjowPT9Jik5ILQV4VZ04qaBOIxfYmmv0QnRCJ0nT2yP9NFpH6IFf+SiWBA/4azBAUdgJWvfXMYV
XxYH2I6noyo3Olxe3kVSF8/MfPguiNlnUO51eWnfy+io2MsrUgpFd0krRZZHLSiUN+OLUX34DWGH
mochHTrGzHyCkwkhAtcnqI8kg6FxNAv5rXXosrsKMWGLtIVvnDrLjlFboJWHQQg6dDifIXlsGi6f
E8kvKPDms8jlmhzVOGOCKle0lLsUWu5hzWRMgK9SRapHvgN+Q40Z6zg9scJ0yHDmCyjn5ZSvL52v
9974iamscDDtlFDZ3S561z5FjFx0BkEt+QiC4/53iTo12UM7FurJkAOAfBwy6h66VXPbS+XPuSeG
LpA0L2DJrraiP71lwJW6K2t+C+eX7ai0oYjM4bjixm/JTG1+lX8g8v4IJ6s6WWRg/9pIHlrtfZfd
sK0NjnyJnBCLLDUndKm97JpfLWyKU7T/cpCSrP9PW+J/rPW/UQVZE4pSUs7iI5m4t6euvmrhUxPd
skvVObXlIkvW0tOQ+kVK23cAJ0OMJANzEdwk4X84TOaeMdiUShXiB9nuykNEgxZCEXuG6ZUx4Suz
ehJAkk9ae57rJ/ozVaDaP3adE3/z0ACb6KmPsOqKAmok5+9Pw0CP9mkZHImYDtUxDRt1QwtLTZTL
/JzNz3lxU4pbX9zq1q3JKHqpmbY67+PQWZJAqf1Sf8oYk5gTy7PP9adxuk76RTEDPCBf8VvOJB0n
fDfY4RBg4T6AzCGUhND6wVMJUqN0sHwL8Va5kwgiPtaDh4FsFjiqDnxWJJt5e6BtzL/1HCMaijgb
I+4M7lhvAh9E0WnsluOeZ2iW92LmzkaAIyduD9b6nTWOxeg2ho6YdvzWpswrgsly29gx7lS7c20X
hH7AG61u/kbxDh+6zt5EguI7gyWY6l749C6JV/In5HgJ9gLFh+iOmBXEDbXHzhNi1cnt8fnrixwf
4BCQkzNt5YJ+jESab9x8hPygMKc4P8W6i6M0T51nY3S6jj2bctpZj/gSt+6OIhpmhga83JRl1hdk
AfcqqS+LzLzpCISm3AQz4kX/GrxaPSyia6ObnbJADBFMPc+mm7BqaA6Y+DYd5/rcgnmGT4UEO3lS
Kxf5FSftHG6ykkEJTDL7Abm2Qmy3fstnRvWsaGvTbZamxmTcwqav1iU3j1w9C/L4UCBwOIeP6JDR
dNAmQt7L6PDs0vTYrYbOWXNHZv2wF8buoO9Y1UkewGoYvzVCX+p9Q1Imbee8QXB1v2HFZev1gpPT
GX1p2KP6nW19m5oLKa/RFH/0TLjBhB9SFPKQ70CW59YrMM0LTmv4oW4Dkkvl7jkbtk4duGzRNsqt
re2JEXyTS7m5vK+WLRlOWiH79QXkwAFZS1x8EaJ/l0u01HaE9TO1zdDrJKDnQzL5IETyHBjzydCC
nOJbP6jGQSMRBn0mVdWHhfUePQJs/l++30RkjmcANq6prKdDjbQyeYp4Yfg+QkCQMHK6cbkiV6OJ
BRwY9xaT+SJ8p3tUuqMJc3NAv6EjIyYou7dl9F3iPoW5ifa4kSBaYPmnp7W0QRLYMkMgy1+5gVCD
QuDQ7uc/kr7xA6QUwwGjQJ5A69OTRdj5sB/ZMDcTzT5/7Yg1W31tPU9dMJdXtXgqmQdTeNjFqzko
UruT7O6NMozMhBFRQbgvMpenRjhHpznb6b9BRJVfOkp0BxdOOPo4awcegdijLm0Wd/0FrAK6HO/w
c9HHjwtJSOp8jCt3vBffNNjoGWVmenLcjk8NFtC31DwiZeHQIuaZnw5UjxTJwm8aBvFkZycF7zI7
nmSnqhtXrPVtpBuFWTT5WN2Buysomb2OwoA5mowAk2z81bPoSotXDHvlkrxkbg4+grCHfDEOZ/VQ
LrvsxIUxGdWAGAicdV/RlRFpk6LUBvJG1U2VYXOYQ9uG2I2D3nxw4erUXwjs6YPlL2m+0N9n2jvT
j6Rr0z63slvWxxobeefXmU/Sj4V2o9stiS0hNwF+dmvroIYOkQwCaSui3aAndLiXHGl06StgUWyb
MIN/jRlfP+SaePVNrd1byN4d6U/0O+nclSiZzEFpmh/k+DiQtPQdN8c0PedloKhBLLqZeZ7Vo6j7
aYuf/yaPV7n9ZQ6U4QDermGda/wIraPMv/L2pmdemPqyhrb9GEWOLLk8xtWEbvlYGTevLO9d8TaZ
N208R+mTaDp9DFG4H8LneXwyrJNSO2ic4tpJfoOV4rELEWwCdOGcIQ5LxtWHJnaffTC/bNz3hV2Z
viHdlvC8iuepvUXLYxWuXbhDqaLXTyxjuEWs9y3NznmR7kZ9N0OX/CtilPM9X6TiCRx35EQwJ/a2
vHddYK7XUr6t8k3r76p2T4vHwQxDurrHICEmfVaTu9ze2uG+Cpc19rsxiMtHLvk8ahnLLrvo5N8X
t65HKvCoWOhI5cTDkPjbdoj/e1+3YFh7JWB/kghGNK69RUz2RZGckYFpZGvhz5ccEazevC3tr0y8
d+2vJb/11us83lb9FHbXtT+L7akanOYrk/YGaHy9Q8nDNjA1JOtfjSlYQ6/HDZLdOuWp+Lexr7Ly
T+QiCSmEFKsiw1O1v7W+azE3izQL66NC0dQHrXDWsO4AS8Tn3HJBipfwQGcPrKy2DpU2QC8QMNsZ
PKyEwqt0xtkVPxDjYJVUjANtgU5OxnPZ7yfiGkmaoRL1G6xxb/nv9TJUu5VheKSnl7WtnbQT5ews
X1dWRA9htzn6VqA1RMRPXE2K+6awEyxMkWsJTslDWu4bjEkJmmyGIr+BLVAqSycTE1drQzA2E55l
CoSddUR6FGjVbjlXbwwmNF5aZObfMTnBd/0rPSLQ7sjSIvggQemOYs3Gco1rGBw8vBYTWPShpg2E
QE/dGnOkQCuHsxUv1oZAzsQQEv/Ub2ECvbmzeqBAg5dG91ZQnNkhs/uYnkphQAoRwn7Cn3Eo1vuJ
JoFHOkdFtFknEYYBa2GwkndgacgIwfOmb6g3AUeJuAPB4St6KJgXSJQQ2LTGcb1nF2/6QAduQTgM
9vk7VDnQEnkn3bXCBUmppj0rs+vtkbxEHogI7XKY2+FPSbAdBY0CHXZgf7fgxyBngXcBtqnMpR8Q
xAKNZQm1cUDTNpU7dGyIh2LQWTZrc3MUIK9EEIpTT+yQrW3SgpGP3blp4Y3VgbOHgxLTOjFEXPXX
FJibCWIPnfM2gmNyu9ymwEDJz3oi2CMfD0dr9IB1FmYEkcejnQFq/zdaRdT6PxXZ/7HK/8agrDnB
uY0Vi48CaBkxjgb27BokRXFyekvrVAVuC9w39kLPWH6TkhzueSAsUu81Vv1O+72yt4t+xuhuGqR4
v1zXH6IiFg6zR1vv2i92H1QVG/xKXHS0A+WLtN1cH1Zx3+LBVKinnXbTxN8mAa2dE5deIiF63ae/
hpT+kiIwAMsh5yCZAwqN1XQm4ySmDAfhYQElpqLpv8AwUuRhitcoe/VZB/skAis5tIiOgZj9KqIO
4vTbjZCT6EbR2G55mcNfDBWbB07u8QsewFTsKILscX5tpcuHgBYzgwr1jNIWv2Npe73VcOTQUwyn
Cb2JkKbkVCZ+ox6KyK1O9GN0ahJahGjTHNQjX3hICdLQg370S0LQSr+WjmrsMOaOyIICGL49lIID
Ya2qZ109a+WJvQ0/9foeJp6JG6g9TkRSjuc6PdZ0ZaUDaWUQnjftTJHSiMzXLT8H4oBAEx1MOzlO
padPJ3Jp/vdqkeV/JNjJrDZMQ2Junvr3cOI4H8yw0AXxUYKM5DsicKxxL/VuyvQwrnnmQDvHkauk
pxy4KTqY3alHIdh60HDI8yTDV6vLzERBZgj2J7G6dNZjTV4a69JYD3i0HLEE4pv6YlRPrXJSslM9
uhKsMxlC5IKOkD+ult0siAgInOwoJM44opRof6UVrTJy05sZ+R1W9qewvuTSlUhbZvOiBKkixl8T
/5NlPwsq2NnBVzCRspex/R0S6amm4bbgrnGiINvbSVCC8UFkoF8WWAYhBfbcH8LMg/SLSjeVbTSC
HNgjJZdsZ0jYam7qAVdKvu6pSpDWzYRxxocxZ0rsvt1CZg6wkTFzJIaDotObX6fuNBt+avg1Vr7s
sY6PeTwylz5ls95uJ3PZnhSq+EcOSENy0d6Mbf0BDzJWbrucc/lJjl46sH7jT5vziLq68Y0BF08M
bwPpMYpibXlmN+y3R+5Aks7GZyi7iOA1Jst8dm9LzGvtJ/mQ3mSomh2Fcu9x/D7wnd1bSHNQ5Qdb
dMKIjUfoLthjN3i6ZTwQ+9MniBuqzNqbgQ401yRyNHmSh3Os+lJ/QX4yc2qVRwqYLHxKstMMHyqd
TWJM9lSyyXi14nSnrG/icopUr/oWCUEhtIGsA/OSkydKMmZ1rSAoheRDJ9iFAQaN3WmBpfs1fi1a
1aa8Juajqb61+hmvlMzXJsy5JiNIgsXzTeMq5td4vpr5tRyPQn+T1mPEcCH9WdYfw3obq3OnHiPr
mhkPZb5K0evU/sjtVa8etXyxNG/UAH1vuGcAX9tAk69pf5alJ7wdunqbpQtWjln8VYVvmDxihAH9
TYmuRvu+tH9E7Tlj/Gp8xHygxRgufNU8YvGAjw2VYLa8kJmccK1o6+Vrkp6xThTmkVYTMEGxvLg4
Yb7oShzCgZKfTHwW3XOMTySCPHngIsmIWFJvk3kcMHpI0Iu+lJ/S+CgiHC8/ev1n0p51PYKdxNgC
ndsxiNyMwbZfFO11LT9MuBT8KpJ6Klj8vPHuFrXX3LwbxIzizsAyYh5H4SVRgxlVxNqj3Oc+Bb18
bbN7Tju4Ho3RjY78t5av8XoUGCkvu6ZwyVrsYYeGj9v7Zu7xIdAW4D4rIatJBUVqAD++WczcqWDy
NNOAHHDums6ese64cJgtm3sFtoLcnzH/4E35y7NS8SfVQdC2gDp6e/kVssRc0Zq4fOa1cFb1tBTB
2J2Z2NQ8TcsnPw+DD7MFMeKYxjGTz9l4iuNLgRFEo7y+DzFKwbOcnMfuOdGeu+i5LD9a+LPuWVw+
56SAqHztlpc1+lrGr3C8V80PZuQmOQ/4ooEEaU3B43KfN24tR5zjEvNyre1KyUqQEyDZnfvRbbl2
8hkd6Yx9qHJJveqf523GURBjnIm2D88/DaNdCwcdwKieOsnnq2KsQBLMswtaBT+vNxdlCBDooAFg
jWP8kdXnrnKpD5fmkqJ0kjiHbrV0MQUUJS+hhH/F040jf5uzdC1PsFwFyzto7HpIk8PCvWHVMQgY
r5Ky/aZg5PfC7HLpSRceJs1m+pktL7iZQvFpxnEkXorkHEXbZa/x43Q3mfe0PvLoUjYk3ZyM9mxw
BUjwjV3iBJE4sCZWyldfMwg2iN2GVSefxeYiqK+m6IXoN8mX5xpudiNPA6wxjpXka8VHGV304cT7
W/m5Jmblp6U+EoksYbeQuLB2yfJZDxEjp5lNzCHBWlRcviXvzlNz7U89crpPvKCbNyw/8V6Fhc75
PHOfxCc25Ea4JOqNH8aLNjNAuW9h089Z4zcQQACfarzzbnjFJnpO+20FFbz75mrAQTZX8ZXcMsH0
uMsZ5rHc433yYnUPwnwBU+SzmMNpkHxV9FQl0FFmIhmLjoPsTu03fE5jviGAYEdl2Rjqq8oRl0lP
Ff9Zyeco2u86/Kqb9zT8koa3cNPlrr+gIF4n8aOI3zCIDc21ar/5DNP8UmK/Md+Wkq7b6ZJzNZBm
DL5hsOmP64PbulOJAa/Aw7LmD0dqs+LLo4fG9zaZb5r2RwH/ltiRD2G0/W8Sv43R17r+Aq/K0G4M
wVo/xdFFRr4SvqzZCwkLY/vMPShoEmskh2/bcuu8Xj2Z9aUMX5oG4yaqrnvCKuDm5b/G5HNUX1kR
BDFkw0muL2t7m4y3JXqTSM3KTkN8joWnSLh0nxMRDcpNLx56eBmUW6u+Avy27fOC1RUKntpusSfL
blqCp/Ot4XciGPVvoDztG5fKpBCec9AUW0C/sM9oYQyux24yqKom1BOzzUFPzsZC5tYP1lR8qTAJ
AsQz6ka7pcDoXCk56jW0BvAYl2mfANC8kEOOfCR+DIQQo38b8d06mexQS9YCVmZGBBS8S7cxT0Z3
nFS7crUHXZDBUtzMmy52QH41xgBnZcoAbTBAoklhu79MBjuEKOr25KNIKAxxOH+ppO3WB5nhUdAS
wKvIE6fjWPjbGWvSP+JjvDTGYQGmGP1mduhxapzLIJfR5yphI3xCdLKqFEneZAVNckoLt5W9IXGN
6TQlxzo7yxMI0Z1J0GXy5Kfah9l8COZ7Pr0a+Rv/rPmbIuEfI/NwvY+NS4tmNQ89cbXSNnUyyVxx
PJap1+neSAI1nq9ri3RhCjTdj0yHcHfbEm/Y5QTjkpoXo39J4tdC+F2qZ9F47Y3nzPpJx28BrAww
racARqCYIIyizfjW06+ZvEv5QTvAl+rWTzz/jqP3nMnkCQXFVxFS022qnuFdGb+V5b7eEjrUm4jC
ZNoaiIrWEopD+JHXN7N+yfUPVW0Q/lH2TH+E+L3KfsfTj5pdlDqIoketvIjJd6+8qOqjFe+55q91
IMZ/1OjH7D6s0elbd5pvavMSpd9T8xJPVEH8W3cPFfJIA3RbxLfCBIAH2j+babaLUYgZobArR8cc
fQk0CM8Sb3mtH81yMdV7hZlWQo4flz9kF4SIPoQAlyz4XDS4Zv0sph+j9Cwy8UF6j6V3QcQRA8rX
tG+R/NOV7wsUFXHptNV1dCvEiyF6WWdH0oWudHi21sAY7PWHYhX3XbIeLcmbMRTRyz0j0G7I66T+
A0knVDXf3DcJkXmdUyq3JbmXIvUeaCYynLNWX2dqt91aHSOOp9EN63eFgbHFI2JjlWC+XOM5mjfb
N8K2cLgLfwWylMNb0iAT4FHPP6LMB/PpyTe5IwuH+qJ1r0jwI3povJgm8OVZmX2qUdQqZRwMlJRM
+kZ2lmJ7t6MBjbldMF8AQTdi6MIB+2oZVZgdS+XINzKtlZF7xJMwU7BH7XvPlWflc/gVxTgFbmgv
s8RdCdbW8Wdt8FiKsD86QaoB/2Ly4Tm/S9lheQY5HnHOmDblfYe8YLHnznkvRRTmiJN2IJglw2H0
zXuJJIrSn411/AMXgl1RXJzc0+8RlnfSNCZXkXzBPALp4baRGwYQEf9mkPfCmA9zX/zGtEhCRXnn
PSXYZNnb2j3uHD7YQCJ4twXEhQwgA4kArS6RzpLrQW/lpsiV2WoQgXN4wiZ0tiraCkmB0lXKgwrK
pdlhCs15WikngIquhOLTA3mNJ59keWf9Sd6JyRhfESKfWgTBAYFVMdWUk4U+L9iS5ANmtRev3TdO
qRRi6Sp+jeTIErpfbtMah8ntug0sXxjL8Jrj8DIO8i56Jj6H2QF/Ig7/0wLE1GNh2+FchEMtzxnW
npvwCdIksnuFW7KRcZW/xtcC77qPx0oHNSRxDIUi8pz7JiZjGoC2g2xtwo31nwAyEwIBvR62lwFZ
nTP/ADSED4BMrCJwks0hQxQP3fFBFGf7qgC4AXo3hCPshuzEzM0Oh1lED3/UZMhlDIA23lDzV65j
qt2gGSyhFgN2hP4kaxAstIJeewGoHXq/NjdgR8cwShigbGuKM2M/nlyQqAT7vHiJlmPG8Sucx+po
rKQOIQIgPgOzGlpZB4Av/zSyIFwuaBw6xlF1gbCeFYGqfS9KJ/B8ZBthCmeD9Xan6UDq3iwF6CIs
Svf0IJOkAtRX2AKpBxIHl5T7vehX6gkpdRr7S+tW70PlF8gznIbGDKcsfpTQiRdPtTxso9Ad2Fyk
Zleg8iVhNTtpgDj08EyBorIcgkXdR78HDBQ09Z/TcyS4yzNaV45LfDGyjSmu0tAW+g2KiwIBo1ci
bkP7w5wJa7/tYvcBcB0jxB6vrWTY2qt1G/B+oscl8JT8Zg48bfsLPhS/4QoNXBt4KVgCjQy8zUnL
AxBhpDI2neEI5MzpPnkLAeuys9EgfCL5AH3dW/ucNI/C1buDjp+h3omkVjMwg3laJkMwxPoQGTjZ
gxUO8YyR2sj+irDrA4m3Eh4GIKS9jp1bhwS2yXcMybCPDwvrHi0zNsA3pdzglJKUKVg3NJmpG3VH
wOhW8ObyPgzXsWKNeypqy34n5+ewfQwm467OhGkW7+wT2Xem+WRglZXDmwf4p80NJM6G2ZfWoGL4
V8ficcUtR9JRGCkan+rGKXO3JKt43ZU4yCk41ZOIy5G2wUID7LDZFIizmQ8CUY2DSrBZljgOIbkw
XyNOCFEUU4xWvIiP/WKovWZTdTslO3+2pd/GHzxj7PzxeJqi10g+mMwn5Q4HlJh6jZImUCEQLgMT
PBIoUZKwnJL9+6VABar7LPmMLkbeV5aHyYl8DUwhBVFfAki4B/E21H5Ecc6K5ZGrbZVcK+zIul81
XqG7xbyZxfGF8rn5CV3lSwvIgc8KJv0SS7JJa2ig4jmJzIopHaN3ptjFbIFxFCKHTDF0jjy6CRaC
0B0RKG0BP0hIS6L5yd1D3JRA9+/kBb+wI3P+I0XGRJ3tGmmXCEgyyDECVQORARChNeXwDIpu88TH
yFHothTXKIIG/Q7OZgJz4enJ/YOO52f+3rJgDig4t5yHIz6XecWTv21cBvX1FrNiDyOXdidLe5Ws
KWBxIoUKYu4CHLOzuQebBHhmTK4Z35fBRdyUEkGfO+G4wzwKri1ACeYX2ZP1J51YTO0pHp4KZipM
QSW6yQ+Wzw4tYLxpvkktg4fb+Dpib2dpY/Tpss3X/prcCYmEOWSo3LX7iZDog8wHGHoRDIKFc/Cy
gpTXFqIGXhdyQbERW4NYAS1hWmdjjRts+zupY0CbYLcAaAwqBVXSNq83mhHYWWg0zvU0PwxXwptY
DigAidLhhOIKxBByaDlFGyYP221j7obvVYGR9jlgQcWJMui4aRGdAtfb6ZdbljrVAzgJ4PRzS28n
kRCIqkh3CYN/Ulf/omBYsFdTzLHTMp6E31vYpo546wQlQGgLuzCveyOIpl2nH5Qr+NkWdHvIL2Rl
wyAMjFQ+KTDyxMB3TvbNDxMLkN2zLF6QH5MNxKm78uB8cAlQMqOnoS5APSzcs+MWvgKN81dgUK4Q
zIt+w0FczPktVUdWJ4qezf3711jiMKe4YhU2WFwwZKu7DgHLLifMAQ9uvRlrgVPyv8ouDNHrBFW5
T7bKilCM3aY6Eza6l/yHZUsw3UuFXbyojxquZNxxNPJk8W1Wu+lhi9+RgEkBWcYGJ8vC3vwaX1r5
L7d+6Zu0DBJeYEJIDklt86teERTMzhjE1qGvHQkl2BP/N9cnrYb5PCvy0ZjOUnbUW2xLBwzAqW4j
elsEbiKJJoE8XXvlOBnkn7iKdlkQusSBIDu66pnRiV05nj1BvWAHq+bXdDqr45U/l7Irr69aNxGr
ZOQXzGMwbZm0k/hWJud6vCscxOl9BhAeXDLCiKygEIpRReHnXEHEj91f6GFL+I/gxIQPqYe+PGqr
38rE6wXCOe5PivUIearWS985xjs6bo65/GRgo2/terKX84hkFVJoq10JbJUDgiIoqwbLXeNpv8xH
+Go8cKXksrBJEkuIVm2Bh4FudnDbXefN1XFBxYg3br1k1ZPS3Y3wqkDGtjdOZEoVTfKITmbfQN04
2hxfW1IyXmbi0VEjGMFsnpripmUQYujvAaACDfgE2EcgQvCYDV6KGcPgR/kk71F+IN7KZ6YRSC7p
zsQHiNubBwRmR14eJBYIgfEhnFdzE7Y2aHJz39ik5/QPiFNcaqQtPEm84GyXPrewBbRq2WGgduyJ
b98T9cB2yhuNOpei2yKNejMpIVsueJD8zZiFt5gLxnNsBG3qGsaBJ1tCNErgaX+UaJuqu2jddOum
TujIA4vTimCY/DRKHrUJ7UZieUl3VsQn9lQcQ0uM1vyqIfLBkYISF8hKPY15YBKngZ9GvKpQ08tT
CoFJvG3qDdPRAiSvLpnpc/Vl9DlkuMPJebN2EfRrbJ200ZsqlqbTQf3QoZGLORzTiO3wGmXPIWoi
JX2No4eZ3ziWdbJdzJNp3tLs0s83XT8b2dUYnmLjmk/nTP2cK5oA4OCg088cWmj78hh7zkauk6yC
Ui78P8LOazlxbVvDT6Qq5XCrQM4YsH1DAbaFhABJKD/9+ab3xelmddm7eq/cBoQ05hh/GtzmWS8z
JlE5JFiArJXzmCOJ2SA6j9sOyGB43y/rcPJIXpRynt9Xt8usq5ePbgUxIwYafXhrRg0hmsrnXWJ4
5sphCvQrC/ZgVWvz/XWoa8O0fT1XL+Z5XtaT7jpX2FdmDupN/Aq4KndMT2g+kGnCxSGt9PAZkQIA
AZeMkAaEFa4/EThByxlnXvRmfJ13+guZCDJKJZdQEToBxpyClqsc4MX8mSZSnH9S5zJOTOzq7FT8
3vz4h5g50vdKcbVTeX2evNasJ9Ney+0dv0/kPXBiEitBh3UOcB3VpDhxZDDdoH+ntrEhCV07NDeQ
C8p9kkzcmhXBxLvg4qkwg3z/bgIL6FMBQXMfFvnOReCCIJtADJL3hGErZ42b19JAs36M25VgWc3N
ETIiBwc22nsFbKrFI8NkwvIJNwZROgsnOlF40PUhByMLIgjG5q/heqCkJLAkkV/Lm3X4V5w1iK2B
xWCObmtwvT1Fmqbq+w0DEEdgRIRlTR6zC2tRALWn1sxaoaye6PN2DiYnbQvoitKNcD4YbvxlTK8T
a4mxziBsM3eBPFjz4UBceUmNacij3dmf3TtBVERR+BZQlOZ1xNyRuvj9Qx5v0mf+VZ5uW6tfn5jw
sCXBPyGRQgFCcwftXKNbhbVCnkD8gyWSMimGZOcA2qC2pjlp2dyxhaEnCAifFr8DLhMzDw06Jw1/
Qb8AFoCLK0ZzQgwfAyw9C3cYip0Kfs1llGbeI3+TsBKaQiQ7OnO643IutSbyWBeXTr4J5wgYWcfy
8z2n/5PHtlgKINakWBgG/hZGW1dJzYwaHruA20Xmd7P7uk7GDU21V7auMzde8WKK7gvD8rkXxb6R
9o3zHGwJQQOIG0otHUCQp/rWy3ckZZzTneXZc8QLlGXkBzSTnNFhFlh+NJcKhGNESvakcaz7+0+C
5arz4pfP9K+4T/uPz/TEzSdJqzfxOZLXj3hkONNurZHRuY+AkfqxHighp+SA7M4avR/T1tyIwCcD
eVRh0oC5mNP5k7EidPSPVc1CgKmjjPbp9JaeWnwwqArxfxIm9Fld+3Xp7R23fEnxcf3iBXL+K1nH
vSE2mNiO6bAY7elTnO/n2KzbFksitwhdEPce+OZ34gfPO4/cmfOW5WYitMZHzoJihRQTMndvH3j6
YFngN/QMgYiA/lNCcnBBkLH0IYofEMkDXYFHbKnB3XxhpA0Q26a0w52vpEHanLCtOtyhJNABOzDf
h254kne25WIBRoKR0upmIBb3DwVba4WwmUBSYKnvJvfuho/B4+yXr4Rn3B0XhV5HWIzmA39eNA9t
W/NFVKbRinYZxxhdxxWrdOZfTsTpP9hYyHYChLmKR+RZUjId9CSW2CkB+aOmwmcXGUd7bD6/RWyq
/7WTcNEtVTZZTaGRHvLkQnIeRlbbGhddIohiW6/yeUH8i5B74/cQ6psjpgyQSwQUiigjGsFCh3xV
bYr3iotCyh9DKWjMd7L7z7e1Zf4rMtERu4VNTbVU43tZ8x/HgyPZd/mW2d2aG9lgG25HducErcme
3Iw7swjJZ17OLQqcnSPyJ04IZWiAcESS3WYNXb8HKW0DhDsXPHu1a/jOxNE8+BiFvb2XwfUyRKVn
YOnJl9ZlEmmjFMpGWiCwJT7Bph2rh+iqUEVrWMkCY0Jyyn67NyEofThF5EzK961KHCDu3hpTGimx
/Rz58bGZIxg+i+mjD7ol9/d6z1wShGmVnvQqUgxTRTj0YHVQD0fY9vDHH4SwcwzLoOwYJQ5kjS/x
pRIyTlFM2QG2F5kxLq7rKJnJuq+9q4ssHCVZfy/Eo1A2CFJ2xgRvLPF9HPbarhsKDzCpb7jdLJAD
mnkX7/ZtTh4hh+oG403GngS+XuJI3P28TDwyp2XF109lPpSaAGersUIYA8df7T4dD+j43brgQD6x
10KRJ5DUsBJI0jH+3tFhFRinxN1/A+L5XjNAl6FBTrpY+dNVcR/TKlIogad4HZBk+ot0djmL0ZJs
tmZqfPCEc5zGk7YdYuFliCFgznzsmq4fsRiI3s12M3jyQT5iYroBZiPfbbZ49kOPIyTkgLv64HkJ
DiB8/TUEHnlW7p41DKqX06d/nbfasuJBnO1RONSeOcym5AcjzcWTT1JA2PTL1DX4Ij8UfMl7qop7
7R8B6zEEsOMm3znhHPUq9qaxHvtZ6O0FDk8kjZNPlW8PiRAVSJBAmsUBj7NgSWaXjop6yneioiUT
N04LRpiRaO+ryBW5JjOyAjCtkepVLbIpZ+ecbS7M6RdILuwdPsTXGZP/tnjtPsg3I93GxbXQnSTW
0p7xdc7qgE6i6l1nGPPrT26LY/OVjK0ZnAK2HGikUOvxJs8f93JFroM6ug8kXIf2UM565ZaH3t6q
yfDO9EuwcKq5TbHrCvd0+cRVbtdzUoNOvdskbIWrZk8f8Jp8EO7Mu+YWJQOaKFJ+U1e55GmAlIO9
9lA6WT2U/Qi6M6HNoOr1gFkFNOvKUL0jzLMrvCJ9MsSD16ZHBgUqfb75q18J9eKjZTehJQzq3SnF
ZH1FJMlEzHdv24Ck/u3UvBqv1RC5/2OFAYA3hvGN/EgZ1dMABu68Vks8YorRowkaIfW7Ys8FsFyF
m0tQ7axjtZO2ZhhIKJqROzf9cIQ2D0j+MiYj2B4qx4Y0MzW4jPmq2FxbDBtnSHR1FW1wj5jyiJ4a
13gVzvh8mYMCKOgUDx/U+ZWY1LJfQbUSl8KN1UfjNEZDLzDout8pAfcFAfk66DKhnK60ShyfR6a4
9ZMtfzC+muBEs5XpAV1XHhB/y1PQTvagHxxzFw477jZxU9/rEV8Bho/znMBByMkhHokjsXUgJpIv
r0oCgHdmr/F48Qy0q2fLrgrPN4rvpLC4be++MJM54KQGWbK6HKFY3hg3bdJLbn3ZF2H9W/2Vt0YD
WvvOiDclQiRV90QQIh2D2ivcctKNpHx23tIbRov4QEoi8Foy6j5L4K1vaS/wBERI079GfvMOCY0k
i60NQsXZMOAjNlpkvbSvClUcL03lYIqND/kB+sOj2YUyWUlD/ch/iYXOL1i6cOJh15gUHn5xAAYg
SqLBgsDh9EUaQoljfIydWrkMki2WQT63KACu0qebQIvF/kQKORT30OmfiOHDJpl5ADfVodyT7El/
EBgHrrRcDFBTqWMGvI7c57dykQxEXrggXyAPRKSFcmCHl4zcJu3hVcc+CHpKb+R277y7KgOx6wNj
cLW7LT+tItky7CvbvTFI+FG0N5nbrvOaKxoYn8QOAuXsA2L9b+gojeGZqy2B0rpRC+rgSe+8c3lY
0KgSOgVdPeReOSUzXJHyyfhiq/EG6oV04Q6atobEduGXWnOK3RV5fgHQOiZeR8EMiGafC5YNisLH
6Ej85/eaoZyudQ3YLXdvoV/TohAAUM9NwpE9E3zA3ZCmQN4Ikm8u0UsTB2xcPYLGout29BkFwCvi
PiZHZ9hV5LQHgPI6+03gVbAKglSRBNIBWxIQSXjGhEiBtBmR2c149XPjoNkivObZVu7ItljqZ+nO
/1Zb/tE41PI5jveZgyR7HyjmBltLd+LBJdkGo1Z9iDB7OaJEoQ6iJsooaPZDnmQhITtSRmwpEJUc
mi4j07oEzmk2pjJogzq4k96GsOarQ/oQeWLBMlaZFGbjlWUwTDe1LwfhjNVpc0jRZs1tTIYGdS4i
oVDjgNzjRvOBNhy36CWVK9QjYptHSCITK2EC0ocYbOlg5EPI6SWCuGdix0fnE4vQI/0AlrN/Ydhl
HylmZHWKz3LPeNJ/EJO5gkNGKUKTgn6L5GAcvuCu7CPEj3MD3R5xELA7KQyHMkDfOz6UCzor8q6C
xgBucJtjzuhCBhy8idO7q2PiLyRSOZaIA9YGdwn2Nnz6Xm0H+/OIa2kCd+KxpKg54rmCfosP1uwy
oq6+wwzdX67nPh6UBwlDbr7kPtOP4JY8q6C1GaZRVJo1C7mNDZGJWk/MnoBTrZ8sryejf8UCBb8i
vik6moIHDhsHe5AH6MDphNrzAD9pMi+OvN7AGKAVSHp8EUznjy7Qz1OcrfcAuxaDpOY6pxzVjQzK
HyDTnqrg1ayDZq1sCPPDCMQfaKKu0gC9IjoM08A22rMJp3KbQTdiiL2j2PJQl/vX9/pdRBWn7m1e
OC/qS7gA4t+kDdy4m7qaMFBfxg1jLZGQcHJ+S1DIEdRipkyrT2mxr3r71WV9PTUb8ePoOyTveP2M
08EVCuK20+k/yJr5jHeERvbuHy3xQCFEqbZiuiS6HNUw/QyztJJ9ZprPulEyW7E5yiSVbhwbGwgZ
qFP4R55pXBgZATDIxVMyB7flizKldkp+dIIdVUD8+Qpd3B/pjCJIQVg128eCE4e0DJMd6JTSm4ma
KLghdBb2k/CyIugT5ypmjracRaoHRLKBOWcTHQRJYLxJ9x6mK4hntz5K7CcZxDijdc4l9P+0chZe
qqAw1sCD1149Blo2DezFo4iyiy4CYjd8z6eh1ecfFN2LnI0EY6WPobqcrl+e3Zu9azb1PAXbxiyR
XLdO8gFjr/wyUav6PysIxmndVBxT156RKTU8263RyN26mZM+cfWR95yHPKDdpCT3h4kSkIodEaDx
LgHL7H9wk6ENUflqndR+YgRmX058Sg7xmlSVFl8PXIfZDxuen+jdgOUn1Rz+/djOsCB8ldtc4/fw
mdghR6xOO0PE2Fw3mDT1S5+IN5qoiEZsWDh+zbE/lN5xw6NkSlxpSb9OE8lqwZ4Fl4jgb7hfUC4Q
lMxTDrwFDyhdDcc/Qsyd+XZ5jwb34HFsd7BRec9aty0EHJEwLgvnF/hNmHSIM7T7GilgeNpVti43
AJRetmvmPGE0pywuHIPTqVsMpUKVNM+ZJlbaMcWbRVAFfKFnf9a4tQm0Anr6yugCMZ8VlJgUF4OB
1+M2sKguB9Tz9Qm6GFf6Fu6YNxnTB22LL7V3QiHdsbqUI57Pv7qMooE2JowgO0UvZCvlo2oD6YRM
kM9OyKIiBdaWf07AYrUERMLuBKqhvgpbGHvmJVAzypaPM+M+D6sxVD05jNc5CVRxUNO2PVgfjLDq
pHKeJx48H+QOl5SixiWl+CHUbnlosJLeAyKZGz4SCueaOG9yVshHZc1Erz5mY2obz11istnTq0wP
wTJdAoSNttgQsiwfjbeqcc9LkP72LhD2n88+/P3/Ovv+uHMFzPLH2VecpUfTViZiPrZ4aUQ+e0Rs
cx8wMIwB7tfUxeKFSUSHkT9kW0TKzMboex03O9jcfF/26DK+QPiN+K3MGByDe2YoSP0wyOFP7RU5
okZ0iIk3jxg4tSM1k9YzjC3aKFbxMbEqq+Yoed34OgVSBWzP+u1b6GzDyywdQ97fBkrZM2vPFRF6
s2KPIXN9hwIbdTNRiFnBrfdVSdy0KLh1tA0ePQ05xLRmmLX92yDfEQucjiielyliupdkbH9gGuUZ
Ylcm9Tu20dkRvScmLWdn1x7DMfegRu8oHJScyM2RyS1cqpgdxRnZ52i008n3SenqL+UrWsechBg3
U/2UOQorUjJrcjrtYfLV1nj9/Hh+upDA8hZOnQ1HF9CmtSXiu+O057FiRYr0ZppzYiYe88TB8IhD
+MIC6cwYsnL6Mj4ba+hs501USv6/E3++zglVgHhvPKrelDxBu2f57U4CbqSjF5nUSvRBA6OQT4Ng
wQ4eOlyMU6EjofpTgEvkC1gt9blyHpAhGQcPbA/8HK4w+dWUaLfc+6Ikb2RWJB4ZJO783HSDTAHJ
ASqb2lVJb1rxMPx8Wxr/rKeqoxms4bMc/bve/nFXSqXUJY8WiSlywRPibkD8Zs6hoc7YKHRbgJLS
DA81eHi8aY8hCVavpPJFdLNuTEaDRsyRz4qGou5fl7Qo7WJ1fdFZigov8AbmCsgcu0VAmrp5Fhn0
1mUIz9Y6Q3hfcfa0RLoJLow1qbufP5n2j0+myYbjqBhdNBHM8vfz9ojNWM67e7cGPeYNS6EvHxj3
GfPr3JXQ6QpOQmeGxzZBFQbxf83X5gt4vEJ7z8EswkqwjMFKcyojTjNMF7YIexuywJ/fq/qvqASo
FpnoGMc0LVN5DiJtw1y1bN4sUQl7x4vDlR2xOIlmwu9OSh4UrxZIA/cqGKxOaEexaK/ueROxM2qg
M2DRCb2G3bxBk2D59wPevwfZYMQMh5AclYv0m3UKaNsNGDsEWN2G5pUeruB6tIPEDBBx58Xw5rxz
HDZjwhoV2+Uw7AYV2z4gUrqBk0/IDK2l4RlL540oquCq+zopnPAkR2tQLoHAKDgkDPKco8FlfCZq
cZedSLJAq3foZtiqnQOnSFkObwehzDq0k+YLAUToneG1RfHC1uzWA3O3HzNRacv70Ka1QBICBwR9
jwoCRVLgrOQh59SMewwAC6nRrXP5akbI/cjoWpav5aRF2zsm7xFxzefjmLPXeX5fczveaX7u/Bha
t5NYNzpidv5m4RG85Azy0CLJikCy9MssByGyID/c4HQBquGWBjnxkV9Aa9oIANFeeKB3XsYFO+Lj
ZfPnuFkx6fIOXjSSHmh5B3dSa/1kVvY4mfMduOeaz+VMEaSwASS4sxyClBaEGdxwGEDJdGYURgx6
eWUY5J36D5owj7UIiAgRvpCYQwROPYLwu8dIrvuO/Un7r9FukNKzwmvHx2ZLPGoh/5quCXeVwUIe
X6QjJq/ZL14y/b/nmaAFFGJ7BVEIU/j38yVdpdporVshQq07R/T34IMgL1XSa84+qxmh2+ABCE5g
/GElZ7i9HBJfHUZT+4UUN4sVZdBtoiS72R13sIdvFeKTtrchlISbnShDMhWBS7/AQAl3Y2DtNgCP
TDct04/1y0P4j2dQfCCD7VWOY8oEEv/9gexbFmbnm1yss6/Htj7Q5n4au/Lzhrq2EDlL6nc2qP5i
vVMj7i/Nofyo1+bxzn1PC3eiqmDO7XDe9q/z4l3dOS8/Vwnz31f8/9/gU5HQ20dVhxcFzzYLiMWm
BZE+lpOtmnkwmvAnDgerJjbrEPAFKtmju0heDMAZAjgYHmDAqBQBZy5PPyuE2delfhT5pDyBwkAm
oTBlYOSWlL4Cna8ETJEfdRa6QKAb/lY5FCwyesveLq/1uqWfUgT3gjQKggQe5s7CtU+GAXgTIaBF
ih/5P18CwxKZMU8IAoWStFCc3br+P4Thj/Mqq01VrnSpXXM8NSSwyr3idb+ESjf4MLOQnWdsor+I
Dl8+vCLVzgNs/kzexgC8uPmgf8rvrpmsAQMXpSXMuthMopnO1vr2i0FBeaWpyrb3GUkmzHK5326x
seEjHpGNcYLUgp7IkJLNODwIW3JbigB5IPB2j+BMrEvvQqhoj7BREkXKLe3CsHndE2lT0joYr7D2
INzMKJkH8jOjtccdDjTa2cRxeSqWm0bjT/ELezEZP+yHJzfvhKFq5JhemTTuMymdVvUavOOxcqxN
ie3W6ssjiZ1CuzpBpevl4aowjmU7lHqt7CEjM6phhyrkE3lcsUJeUeLxZqQmSpHoC1KzoMAH2bYN
UD7ObpPMoMEEMY7fKiSiB8jX6sTiwWx3HqYvBHzK8DJzGHv4fmSwrMi1R3FP2nGWcI6W55fosbmZ
QyMbsQ/K9GRCvD+BLaqxtmt2LItjE89bObVifOwexmQmYLgTxb0sGax9NgdI1DxCM2uPXEv62KP6
YZ6sd+seJF/J1qYjGVQ7EORifGIiCT+TccXCIL8lUoRIwAFp/jvCzboBNgdxFnEKDaJNTMZwNrw7
LP3MJpYX20AXouomY2mmHbvKS9b6kMPDmWL4SMc0uOnYwlxsig234fc++mJnfjixpy5AJx4bA6Ev
QPxO2+Vv9BRzDgOeLfpkhrjkWBzjHZ8OWjH9ooyxjKdz0VvxeJ3Y8TxlUDJWzqb4uuhetWR/CYK3
fHR7D9dOJFakMP35t0++l0Yo7B3hdpHGGYIdHnhyk2Ov6NeEjPrdDLP3MlwncZ8GPEjGCYjF1lrK
KAZcAj+iaAyoF7DsbhZ+Nit4ngSNwwtbTGcdOz4CAIWxvEItgf3Jd0QQJ0QMnbQZTxDNIZiy58WW
yHzwTENlNxVmfAjY2tpE2ZTBlVdjV0yVT85HLvZF6vOSWLNzHp7H6GIOjJnJtNvNqCb7HlVmwEUq
xsk4euEb2PGFkXHyQKD+CJw+eDUGc/CN7IXm3hmlW3KJiBw4qoQvl72L8wHKvT/lAd8bLdkLIx8b
HECvgJBXnJocnxYLabawTtOcFEGfQ7MWmdCbQijbyR8oJ/Ya9YBTg1e5iK9e7kNuhqE9ZgU5ma3q
zMQks3yMpbHZpwfrPcjF7z2gmBf5iCymlcj2zEl7mIZrZcEPrj3V6aFKJ7qHTDugcb6qiBrYN2ew
nxDkcyBx/oqYyHqMDJmuns1hgnuDICdbCROzR4+AbnfMAcdYahwIx0HWS5HVT/ue+UaSDlHuyYqx
ON0SKjZm0mhpXUkEunlwcckimQDRICpC8+sj6IpO5DfTDxWfLZjBVEh7kVLhbAaTR5EovcgrJi92
9dkDcB/UumNAPa6ORCiuNOqWUjxAhVYO5bFFpDXrRLyS7EpzcDvtiVqIfViJ6hKQ/adj3PPVY7jW
hnXLsHAbma+3wF79XOmdfxR6g3UZqkE4tEyhfzrsirK8d7dr2q51fZy3MyK/L0TzpYwh52SjPKZw
WLYzUZqvTkc2XE/3xvqRnMJ6Tn5k2+Gg2ukVQKDIyFkX8er2gV9SvgLzD/fbK6q8MO0rIiR7bJuN
gDNVc0b2cHzutbYQE0vSusm3kirSpVZl+mZGB1TvuQ2RdnMYeMl01D1Lnto3FtD1ZZyrzQLNtsKu
inZEp1lWqHn717PQoXbZzKpxQyA82LJgytiAjCWvD/CngpRhshzLBVHIIIDnaBkn399bRbqbj+R0
r2+JfKPJ0+UgV8asnnatDngwOe5r7qI4+6UJcv4rWRG6A9vRTA5YzbGeUIqwSbQzLUaxrhzXhLlH
WUUQzScr3Ah6hEB9vCtUJSY3QpqgW74BexRV/DJt9lR4eEKJLGOuCHMvBNclrQGWGqyJkbz0wZ8Y
7/mllr6FQEHHpu9KlWhGziQ7kdGOwFQJyEdG79F8IcF3vqIP6etMNm7CUgWX/gOtNWJfmdPhPTwh
UKK8PhgDHOS1qKqgMsS/Rnl8QYKGqlvHhiCkHSR56JR6BliHJ0I9WizLgbJmVmEPEAQADHIIwy22
XmtEU/y2t1wX9+vfjctfF9Z+apfNWq86I0xpl5nqwC+QzAmy0IeVBcxBftC+m43YG6E2wrCJ2ThH
9czfgvSSAYih4sTmXeKEwNHpWIAot9GJ9RjslxLCLQXRN6MeF4lSyazESmyDJI4ABUFKLzSTqR2U
bJAxdtr/tk7E+u+szYezGbNV2zRUgi3/bp2ri10YoXQt1nYf+Dl0p/RZzgkihjJCXwwwRedUok5P
hTIQQy9O314v/og/yLupEM9v+U3VGhqfJDiOliZ0b1/asvran6qledSP93U89oot0bArxsh24byr
J0CcWfkWvui9Yuos2iMFWtsoG+frvrAOyoaSbMpIv7zqs1rW88sJcDre/FylbKF9+s+3ajuqrhPp
6ZBF8fcH39Omlo2RFGst82sqJlrwgKaqVkcscVVKvO+j9kqam0ilD9lLLi+I62cV0ZU4LHSTuQg3
pDGHWFLAqY5k7lzLOQRQhiSGlQhstscLewlwkRKpp+o8QIPY7uE0uhNygRbixYIVw/py9+8oYR5I
aMSyN9wlCPEBaFH3ifRq0i1mCtahc5CTYYwgkeTDQErIgQM7DfDfaLSYZE9D4n+yPQ3lME+UDt0C
b5W6mJnNHWslVZa0iskrVXq9Et31L739P6JRHcOWVZPbR3eo+k8KwLBy9lZn8YTsP0s0WYQfkd94
pm3xrowhSLmYGFUxxlAw+MUw0/IM34VOhtISLo33ZJsfCsYUPPDMMRMelZqRxh4YCHs2sBj2kSV+
jckpIgT7WvpL8fwH5PT3J3hSykVWVnVWlBXr8Oqjs2a53oAslUZIeeml2WzAHgIbQXonymcmCG5q
WY38zG9ZwvAYOOGUxCS0tUL8A0c0vwECwg1+5Kg7frnc/2BS/n6zT+PuPq5vqdnyZluhf7pVLsOT
5rgR5ST/hsbSBdAsWG0YrdvPhrzK1FfJlss2j09sOyfrKzyVi3KtTu6Lbkr8/RIRHuP8KIR6fGNR
JMhrQtbdKFr//ND9A0n/+50/tQaVk+RVV/PO5SUdSAnkgmPj6stT1HIsGHXrNxjOl/yY7wq8jKt4
1mzydxopXIHfUOrPb0cxn4qAqagy2ytgsxHrKbb6LF1NM8N4RFc7WtybudAtY1J/zaVetX9X369I
Nu3Z/dbXAHsOd+T9rFoSKkYsVe4rZb8j0+VBv6FRv90rvB0YH6XDWCFYhsdS5IUWMXQUq6zeaAm0
h1dN8o+afIDy/kUxqa0xMzkqdnatJgSvsf5nsqcTjAZkgsIbi1E/mTwOGRk65G48HHaKIbLDGoQM
yIvfyLxssWsMNdYyevf36wYeFnNcRUguKqmRpZIK55q+NHPysfWYMeu/QZ4ibgG60ZyFboESzNhQ
fFLNo61gkvXxXtwfwa1YWRaHk6+RBYcL73jdtB9G3yRjmQN6qq/b/UFgYFc8PyyToeC0w1hfSrw/
R5qlKiTeNHosWRxYHCJkR4gZH/UYyAwBjIUIwuwWkqq7EYTuiGgFsS+Mx+yDbkCyduynrMHzUWnb
E5L6dezJAPVkoTUY3En05VwwfBWRMFQC66Z5RVcrWKrHGh0X/QNaCwP3BLmev+2Lf753/3OvPJWI
q55EuWJb0eIVccvQYBB9IUOjcTZOOLPvPbKpbLv/P09yMaNlpLy/0vSAThbviAdYXfpbIVCeOm3x
lgyh5XQUk8AobuW/z7C8tpO4fCjRQlmXW2cH366zF4IR/VU+XRcQZtR84v5+fmqek+G/X1UFy7IM
Rf1u9P9+1at5M8okCqMF5jEYy84zt1g307WTjuoNUPwCybB+6GwRqRCNECUOEFgqaKpi5D/+ZQrH
pCUvj3e2QMVoJfz9nMuEFsCKBqyyFJKdAeskohtslV9sML3hhGp36TsrW7FYbZL9tjSnP3+m761p
f3QDJqt3dKBQmQ7a0az/XMlHua/NTlLPi5u2Sk1sW+MqJ1dhwSYWgm9F0ur+k8wJoluT/TjV+9JW
p+w2o6RZKRUKqxVZ9vptaCav0n4gn0movhzleGmmwc9v9L9fuWYYDrCtbjn8T36GOolz1KWzbMOC
fMFrt1si6AuZ5D63RqsIEgIIRJdP5GHr/fLKqjhWnq7RXy/9VLxvjyi5R5EhzRs69vs4wxtl99s2
kFEDSiMyxYj17T6QETI2V/C1pKDhZ0KSB30kjuwoF3Ihe0TRSrG/QKTurIlNxgLpvcIhZZl4YnxM
k9kYXAzESPVlupseej3+2xInPmibq9po7/uXC4k4yIx6nMVG1kf1+ehxahWHbhu9YgO9a/CMLgZw
XM2q4mPqBpGw3ltsTIgBW+hRQgQFMY5BvlVwmbLtB00QkbvFwVZARXENIgLqMZFiChPTeY7nkAPK
r74i6vA2XDyGsN+zC+S+LIydK5qZS+802oxzb8x62tzz2VntXtcwqj7gDPJc4i+CjMGG7u63L0d0
WE/fDWOfbTJw81Ba37sK/wBXHze1SuXq4sxTtkyeDzmiclbbS9Z7KhG9iIkyMhbalaURRKEZbx0V
CduEjMH6l5vkPxVJMxXDEU+SaWmmrjx1gmeziC5GfnbmpYy3V6VyT81sa5iftTa1o+1FzglywGCW
fpZlUJrvP7/806TGU/z3qz+V6Msjj5tOj5x5juOGVdk03iJhKGd/PErYaPbzqz33Yd8vZxHgKFuK
AZ2iiYvxx0XXWt24dcXdnpNMhxysKoPCnEo3g3MUuxUNa4XuCl9nOuoIUcQg242KbEQEeUhEEMY2
teEA/4quaACvaT83jfG+YqN2m41iow0eNonlDu60uIJs99JuFN6WLUPY3nrP1TG/KnKfJcVzELvK
r4QB/vzx/vu4m7oqPp6Kh0FWrKeLWWRNkz3iizWPygMXc18vQQnP8nvSjn5+IeWZvxEX0oCOcgg1
tEUdfhpCb2kixUmm6PMYvmvB9o8SqeTXtQuIW4eZQWiJx+DC9tdCLMdg3QWqUMT1dL2YO0HhCbLs
/D2wC7J3ginWMlo+VFFwqYQzoyOCgHtR2l41un6qn+iOCBQ62y6ZzJQU5jXb8B+lH7WjsyL2VyIx
zt71xe3IkFIs7pQq/BHCAgaglwxsBHjtdI+Z9EzKHgHjQsgEvkGEnjS1d8g9mdymdCDRPDncZpiH
i3lxJPiPJGI+yH4JUYp3MnPv4/17e2D7hzPGksz24vtOzdD8tF/08iCDRF1QERnhgLwA/6NFenA+
LRLuXX0IkYTFbE6gqmBeWUdO1iuCaoDcafIJ79ABs7K7AL0MdoD9g3YUqqn/89emPgFO39+aqmgW
56Vj4fxS/779ZS0NGUI6fR4i0TRZ3eG1I5hryENkWGixKdB27IuWBOdOe2LFvRQuHeZDIW//ZYCz
/lF4oJxwoEEu4XV6boXSh5mm9T3R5smQvIlh3qNT7vMkvhBL5V7EUg7a+GglTeTBuX8PzO15cnvR
wazn0YrF9J6F2ixenCcIUXr1phmbb0z+S6v1wWXHJc52WMT1/VVanefXIckHkcsOz/2p2RIUt9if
NO8xMXFQSKNkWg6NvhYQiz4+B+oYtHWRQBX9fPH/UekMkkANXQe4EeDN39feOT8qxcoNdZ6x3ag8
tExQOeFPHR6voXP5pekQj9/fhwsvxMmimkgyOGQEhvRHnYt1RapvVi7Pr8kIakWd29InGH57fkfs
El5/6cX++9Esgx6HzVWaKqO3eGpq4zhS+WRXec6GTFseFdcpOcg1YkoZ+kLpfqlyooo9fzZL002b
05PlIs/9lCbfUkW9GPIc6+mNVm5fsZZsqqII//kL0397oadvrK61uCjOvFDdEGYqgDXuSQx1Dyr9
jRgV94qJ5yDZPe02jMuZfp9k90nKAgCkXXavRSZLqhbqJYX1eESoe+fDBfRtSFAG65/2hQueii+d
Q4daQanhFIpQz1EIWLimjBvRqkKYBqzILsrBz5/N+G/3gZbgj4v4VL+vEepwSoQ8R6oDdBjKgxYs
YilSxwby9h5NryR1f5FAjOBYo227+HXSD2PWHAEoKy9XfY0t7I4ihUmGiPFmIDMEKCxp8CmmpLbo
ZJ/ee7E+Cl+tN+3zsSt4eFnwsTMhiOR1vR/al3kB1JX3G2OtYhaftRU5FMhlfmlwnvFSih4f1UTF
yoY1jkdb1KE/noW0u9eVXhbyXN6GY3tqklWH8iOcGMh0xMYNcOGU9niApg1OhsDE023KfAhpvbwH
2oScW6SuKbtUEOJdXtj7OiywDNt+DJ/Apg4wHYSt8FVHZ3PfYFNmVtfReV4G6VRbPBZIX6IT/P31
DaEMOJ+8B5b1oHUqxE30VYR3+NbC8FMv6Wu+vhS0GiP3z9+39s97+Y+LoP99EfaddM8dKZPnZPU1
ykS9jqNuAFKSwwfQBbPZeIIUCcIqHlfhW1Us9iUmwEGjT7V6Ul56MXRqSkcziLGvwcrPJVI6zoMz
LQ3rR+49Y1E0IyIEbY3o1V++we+T4PmJt9GJKNyyzE/fD+of32AlxY5207WOLWWM65PLtc+mj4xk
QpGO4mJgl2t4ZH1roW3ROJYzvJsFWEx0bckSY/m4G5Yvd0QaMXIWuxp0FTTAplTZ0puwipLAKLaN
rssbPugbW4qJW9OHqmB/bO4LiDoB+rZ+Wv1SpJ/zob/vTGSAHAfsvnMM46lfU+tH87h1cjdnSUo6
jN/K2j/jOqc+gEfiUfjc21urY/cvmRw9mxAkUuGYyfsPfLuXWdaOoMnlt4IQ/CNi0z1bvILuS4LI
IuAAsy+IbC8nfhRrfNvDfmLHL4k9QaeboKF8g+ZO2He2Y2UoZDgRF6zZtuoBYhKFB5eAunug97Pj
z/fhv27DPz/xEw7aMrXvbaPr5ntldIv6qTSBxLv9dvr94zwyAQR0Rza5Y+xvNdUf90vd1QjXH5x+
MO4GpIQWTi/nGRlqNQrs+c+fSFH+21RRJ/94tacBqgqVfZPFZGibUxNHHM/x5Ny38SmgFmOs/YLc
02gwUbtBs2HP+7ihsCrdy6EcEWmPjkvLsTMFADOUGikh4s+DtIGz6l5iBLHotsgUgt6mc7wjNCdX
jHgqlkDDEOIu6iHVthy0AEBIzdIm/JC7l6Wgvv52PnIA4c1nQcmldrNXfPvmOiQmwzVIuyDGBdv+
/1F2Xruta1kW/SICzOFVYlCWLVlOL4Qjk5hJkdTX96AbBRzLLguFblS4de6lRJF7r73WnGO+pkgX
LJvgk7jZBATh9Qs48njIrScMXNEeaCQ0nOOzuSx2wiJ5RI4ZvMXPxwPzvPYLi6LPhCfcvnFIR31B
Vqp4XL9TucqlZ4BlzwmY88hRLZUZuVcqlX13ZWm7VGqNb5HJIEPjt5aZoSoX9z9oSt77Jj1vFdlu
RDTBy0B3ZdOuCXNDTgqT5fbYoNEeSbm+Lb2eSppCNl4CFM96N0NyC/0HpwfBLlOGgv/vgBl2bF9B
ch8fH4mJtdLlGZCB5ZHXYupjzwvIlSiPTYr+ALGBNR0WZCRtsJl0JkwB98RNlJZ6fGcBsiQ4Bs5G
S9OBNESMpRheJaeLyFNemc2VI+4vPR+2OJ0izLQMScS58X2lL056aPTiMGwZMVj0o7fGTfpJK2FS
2MUNhO49J5YPMlqDRXloYaYewCSZ23Hre2eXQvYScWeuvPZc92fRxqfSdRWLvUrhdlGQ+lltHoP6
PGxLh5R09F7pYnhheRYPim9DQ8R4MzMeEq9wpE8W6Bnm9ZBBw22/IrqK/KB19Vp+yJYTJ0+tBtl1
DE3nX3cCoqMGKzChJxg1YfaBxMG678jWyHMR8bljH25mbGzM8BymztghWgKSvP5TpQ0FL8h8wx/t
FR9B7GYegENbdsUZi2NRrBQSdb1h15/mwhiKNOxMT9yRmqXbhsuAtd0RYuIEdItol78KLg518jJZ
Ug2EEE4OLWRWfCADjnDWQXyaNGSYJU59pZT75RzFD26IKJoZiFDTXWztupEratKdhm3xhiNXfMlf
dGxj9EIl4F9EQswNfdaKU/EZYw3hxDgiaesFL7wYzMYobToSD/2JHM2AQp8YmJY27l1j5IzaDKLi
2I2Q+AkA5WxlnIbaaTjLyUMk/XjkYGwHY06mka/YjTFhaUEshEbjKC/gO8JiGbZowYCvKNLi9Alm
P2C64LUSHVuSuaFxbeFnick217ZdvTR6j2KX4YOBiu7KbdL0n+dNg0MmRzBICqKlmBd7T1A1sZFK
vBjWTHFbr9lS3VIosK7yLMWnjVZ5JKXRtQzW2WexZOiDTEI4ufghTl9JqWTUKQIgLVYWr4NVIzKr
zeQFclxhjbYRQUYNBHMURzbKREUSx1Dn0z8k9VS7IUdurn8Se8ajr9QOZUt8QBpghi41r0bFsTTu
unuLFG82a1S3o91EffHn2V5krd6IUMBxSPNWNOSRrZho57PgQYGJzQaDWVJnLkeEMj8C4q+Tp4xp
S2S1oLTDlhIR9GXLgER7Io3JGjjvoDADiQUF3UJd5jsHM6Iuww7TwZr5lQiVdfyE/MORmqCSAPPA
M4DXhEkVEjUONwyZRHjRH9hWQBGzC/GA0Lzhn0KgMJ4mjZjVZBp1eMFHvmWlzofWDkk8oh9FP7H2
jMKObmtPAVY2dsOHDyTsyQfOcTQJo+XlTt5bu+4J3beuTVWBbzdJD8E68sqFsevWtIoeMJO+Il/Q
YNhyI+n3s01CcRAnOurA17AFO+oickAh36+arfmOarHLXW7AsZ6Sw8quqmD+JCbtwGhLUV4offtX
DcClMYGBUuwZftAMIfG8xU7eexnYodgOXwVUMSh4Ial8AF8AVYJpL7wNMGoRU+TAye0YRJOluA+e
qSSriNdno8HUjEmqsglNKTOUxBP5jV3cY0q4CLCL7Ytb1c0WxS6fRzf9S7hBUqJjiAUHNMY80BJi
DwXRsoJFCLsuxhuzZzWp+rEzo/QTbaFvjTV8IvWRdvkLK3p7h7/bMxYkr3v4TLf5UwSpHPrVmCYu
HXpkVbf4KFEO0yL7UObDK+q+W/GV8xj7vb7RUN7FoOpgnmFb19DUIpKcBdJOLYgMmobP8QfKOvUV
P9k4LlOfTLhuzUojVyw+gB7TmhVoUhhKCCGHlbJQ58KORl1YQazBJkSk1VRGlYuM40249R+Bqysf
pOZuShf+r4atIvBgPhbivG69QHOO+rImCOMNGpdw0N/HX5gHgln/zlrkW0TR1lO5JWMUyTBV7+r8
OWIv7uobCE1sA5Aeb5AG3LbucSk+mrNmne2SO6Q66lxl5reSbkFlnNfZLQhs9NTUwryaGnGnMSeG
EbVJaF78Icy7ZUF+zPjfhVk6rARhdhoWKRbRfkaAKXNQX3k9PQMjJHotK1d17HadO3QuzMtzuPDj
aY+Qiz7AIdqjn4kPSIOzNwvJWWA3T4xoTmT5octHvfqaHXoy/EA1PAefpxZTDILvqUq+oYs+Ddkq
rOMQjPCs77G4uRWOg6N3XEPV3fi38i3GdyAR8XM8K16GvfgqkvXOkmRMSwbI8M42tC3mdNCGDajv
YXvu9lr0fMYa+5K8YF8vEoeWJ8jWnf7YvJxu0adTH/B48TMlbyE7KIeJZfZSuuyLz8E9inDz0D+m
O3kh7o6jx7le5PcFfDIEoTIdRhuFjR1s45W4SzDJMQ3X1yELPyyB4DPkgHKSl8jaec8eceWvVc0L
g7mpL6pgwRkP6vouAECy7JbdlV3ht+Ld1C1F1GVVsxSUeN+rJbHpDOWUxnDGFOPFQG7PeSlTd2mP
S0l4ChnIh7M4uxJgbfxs1Bsmkx/KVUY/Is3Yi6v2/ZBYWdJvcW7IvBZqsO5P0BT3SVJ4arbR+n2b
erCOMvUdNVrFgFDSd6T80EDPuK81w3QQNjEjw7R7EoWdIh96xl7luhpRd26fEZmzhvrI4QQJ/IfB
FC/XyPh9VIj31YU1ascR914uTtaqwfExrv3Z3JoMBiFnG3p4UrALjEUXzUPj9UQzNRW9jl9W3R+J
A4H2TX+DCJU9aKc0AaKxlojAAqQRr2JONxVrmq7fsGha4qLsH1Ka/oilyiG50hmQxAsx3Fj8M1Sl
7GG8TVv7cuShBGV5zooSgzLcm/vj/LT3WZ8Pcn7DRtu91LvwbTRPQtJmIywcXJQIu/DJlvtze2OV
nvp0VOd+DKbkfKsgeXVaVMQu8miNGmgMCDBYN3IIOSQTeSoG+tFbjGMdT83UeqZYFCa1Bmly1hxp
fCyleMoeVN/gq3LamRLblAHoRivvjLIZwsCI3c2eQUw6CvUnbucHrPAZw9ApZUCl2ry1aH75r2dS
1zRcJ3YW3QiiG3+Uy0SZ69EteJJ4HD2wMODjowG5053qY9hdOdX+rNdNUWS2Lqqqrona1ynjnyN0
nCZSKDc8oXTHqMApOAhx0Rqn9EiwyOYhhaaMLw0JoaNm6xNZpeq13/ZL/vq97WPybih0eCVNYUJ5
cWZodP9oqKZCjbgXlu1nRSNukWBRkibCktWfQbpXYuxFoPAKqTB/0Ox0ScK4vBE9jni2fItZStxR
TlH4GhO0nxG2VBR6FFdH21yrnu4d76AVYlKnw4tEHjgG/X9E68M49j7RyHRN/iMS/9Nk+LQmZOWc
V4RbYXjpwdU66YJScZbh0eunq3YFKIaeNx6eEgS26Z5m5H8SZEhVNRJ3RAVIhKfbHMX9mfEcoJKv
3daNoolxQMfzjJBO3Y7BICNLQlkrUNXZrqxDwjBm14GBvutupI3QT4at5On7gvFowICDOXj5OLw3
E2KLRsE9XoQxDwFsE8Je+cZ3CXCTG7t5VW3QBsDShRWj7+w52gfu+LQRvP40Ew2oE+vTun9icbdE
uzUWSBIgeHVUKR/lAzS2T+mGDd94XzI7k6JVr9+cvDMNhHIyg754q91Z15bmr5Pqz99fZ6ogyQaz
xovfv4tNq8tUud3GxPz6vWgbYM7GLiSkO/SdWroKjmuSpUFd1Jp7srYSpUfCSW1Zn14lHoHwKUwj
en/PUv7cUpVK2a2mPWOfjWUNudwiotq+i9VD3nXoNQdu/JgRPjYVn6yOlbY0DwVJoOkIam6oxcyt
LANmVD5Yj0t+JMAoCbwXYsx6iuv2PiPZ8Nh9nLDSZUykYpIXhPCztbBXv5gKygKDEV996Cmkc9BW
SwFlDfJkC60lUb3D1CStGKI+uuN2AjSmSpxi7GFMTLA8WvcUZjvwzt3JjYRpwQ7Qkdc+epYJlRUm
CURA8pxAexh4g59Q6dUAqAL4VhL+ROykrmUS/InDlEhboY+nVY2+Bzt0B6bDCJAcFMEsQW0hnDfH
4UMtm0lkUtIG1uwUqnZ5PjtiMcee8PdC83U6/fEjm8hi0PMxBLx8ycsznoS4LNtt05MQcM9xNXgA
2cpP2X3KCWfoYkMOmQbFGqSQvjr7y0x7bvOXo3Kw+tXQrM3iVra2Zsxq/jDUi5MChHIdlyvp/Hgq
4SjPupBcz8++fe6yx46cWv66cBvHy8rYkiNYSXN8KbFxpbf75Xj+8b2QTnLmVJFdXZ42004s66Q/
tVt/mCXRoqOjCmKSlR9LKSED6mcaPlT+k0zECmCOiaQ903Ayzq+R+jBEy16enc9roM4oqEp9DXEY
/C+w5KqfhQyx810JrkX4LJI3MyLqySG/B+J+KV95B69+C/N7oWIK6iAVdd9ui3n7IjxmLvh0XOtf
2LO49vAuc6gxG7snLogO06sE7CpYSLvWPX+2e5qFkWib7HBMy6nwn1oQchMR0T9RnoTbTBBUDwNF
4d/P1O8Lxz/3/qK8krIiNIKya7fdbTyHsD8bCKmhi0TzIgwnbNpEz3C8fRfwzS7iDzZS+epzPXYd
L39/BNaGJioWP791MXXykyro1CFvt/R4dV79BzyU8eP4ZBO5+Zw/pJ+YiFUkBXjLjQIUHdmH2HpH
hJvmyaf1+eSqvHa879lUjkd3dHgvISfwXym+k2LCAcfyZBAlGO4dgPSbCpEqDVkGHKZ75X7+7JyY
oIn5f5S3vKrqRYe17aPgrGV+s+XFQRUk5OWkOAOmC0z7fPwsaKN15W0DOQSPlSySpGJeqQV+1st8
AJ0K3UD9j0vpsnVzPFZpFajNtk4dtDUBFzEyr84A8hTe3192fDZ+/G7/XOriiWeUaLVJzKVkb5jq
U8w0tuLBKLlyT3+rr/79RheP6JDXvSWkXEZl6Gfs2lV8+Pt7XCr8qYy/3TP9YigvD0NHwa00VE/V
yBSe0iIR3yCLYGxAED+QYvOeE7CZ84KSJbMkuoqEKk7nHH3kj4BH81GuZglGPoQx9G/yWV04EBGS
Zlln8x6YqIX4nO4+0bsQXDihlkytrjEzfv3ljS+BiIFZ/Kup908dWvd+fw5jqdkWMMjQh3W3hOmw
/Z6OxytzhF8a59ywfy510Uft9VosBCiwWw7Xcr8tk5nYvirRS8Z5thHsFAw90YPnWXdkIZlHFS3d
3fAGqJ2WgRRCoSewYSJDwAV1OkleTx1l0d+/qfzLiyipGuIutBYind6LFzHqsiBVunMDTGXCzJoo
2eEWxTszfKpWYSutCEpnafUyjiHkOslbfbjR6hU29HKEnlCsJQ9/f6Txdbh4XaTRjKSBK8Yobl18
otRqAq0tGLK2fe1oxS09ZMXSCYlHxCTYCBj+vtxP+b/CHFjntK5TECJtGZ+Xf56HVPaNo2IVvDf9
VrY2VbwKmtdK36UwkiynpJnYuSHNhcj1I0+XXLjHVP99giydJKvH4bwbi5li45PwYfo4pPDMBjWw
25eKG6owFRJxW0f6g3R8NNNVhm9QIvXLj4ElFIRs5E8nvOG+2E9OxjIu79X+QdXf6uEhMKnywxdd
x3ECtgu25Koz7bS9MZN1jpaxV/dmvI0J7+Bs3OzpbNTtjdDe1XJKhOFSuNbv/m0uya1CGq2gy7EQ
BV7cqkhVaj3W22bUycTzdlmsENGNCroT4xQLyyQZ6m+tRzyyK9PxXcTzesbBH+B45/pzw8ktAIBe
nN1ZyxNhNSrERJQL8/Oyid36IL2SE+HsxBstnVSf6r5f0N2zT/txgx0vOTnv5L3ggXHH/tlPFc/6
9F9Btw3zEKREyKSOTF6vMu3qGYtdKM5iw459542mw16c1fSPhZmqHjo2arptMHmM92FXD2NODINp
ADL06YGCzKx3cXF8R2UMKC/dMF/BmxURUYC20wbLLM8aGueqHaIfvAUgyTA4u1LCfsmbvr8DlmUg
SxhLPU3+wZPpO7OkOdHwTBYAKYYHAlFztuc8fD910CrpoB8nRwV0GICxY/3pRwc12KhsoAFDlJb+
jm6hoNaZFWdX6refuwyfTOH0LMq6jPXgYg84iee6N8O62XYUOKq8TkMRKiBmyCu34Nfr8KzJ7NBo
wC5X6UAJqrLRjHobkaOgZx4rdWR++tkVsfCXJvrHnf7nOhdLtC+2SXMsuI5Sr9XsMyid82ldSqTF
egnDCO1on5S13n1k//vKq4rUPhKWS5FpP7O27+uOpJf1CZZQvT0jKxnQ+KDhmkNfOT2O45pwiqg3
b+/IcFaqaYEICrB1y1TGkR8r8pHQ/bhy4ZDB+fdyiFD7cv3lcyHrwSdl6bJmXh4zRO0oNvGgV9t2
IbicEsORl6nY0uzoRguMNnZmd+vSyz0kI06DHb+1SxtS/9yfp14+rddkDLkoePjzEqQyPE/T2D66
TKw9cPle5BSoblkEJhL/zb+Jt+Ge0xh/OnNTh6TeaeiipEzmTEK8fkJXcgr6zikcw8El78HjBGFp
TTkmMFzHeWfzN0/bx+yl8BJXdOlgueTMPhP9fItQcYfC2oaFN6G2m3UP/s7cKPPkgYGJ/V5N9uP/
TpqTR6zLrJl+Ar2e0K6ZfMqTp3HWmtjhvFmd7HYfOgTg2b6Tb49OMRVvdSecZ3N/mgNljGz6+LNw
TabKnWUP3nBlh/qxIV78IBf1o9VAjkk6o9qqIgXqojxWrswRoAC5E8Exg4955RH4IT9B6T0+m6qo
mbRAL+u8c1tJmZWrJWveoexeDGNnfkjQIIt9Rt8+EQ6mdff3JX955iQRBasIMYBrf2kL/9mDw7iN
667Ny20RH/xo2u0M0TmR0IHkL3ZJEPz7al/C2G8v/fgF/7ncuPj8czkzPg5WEnE5zIc0detd+pyu
2T2gzRQotS2MtDA+wl3yXq50N72peEDoFWzPHx3QCc6gtDLO1+ynv/zMEgciZTzdAdgVx0rtnw9V
CPip2HuLLTH10h09ZAWdDoZszWtb98oNUMZl7ccd4N2m9pENnZ/5+8UMSHJm53MxkqLo+X0i1yt3
WLbgMwAIUJZHBSC4LRu2pTlV5LSkHz1GH5gx9+g97rB8nx/1dXuP1jEs5zFIV8az2qqfW241V+/F
w0mc5B9AAxp4Jpp9EqY6UUxMNZmSZ1tScB0krrzH/QOakYW/kHGI5SOAjkBH02kHL6EpBkHFdBJY
WDcEcOKsVifI9GG9MbdWHpixV0uw+Yd8Ye6V+4DiY02CSrYTH5UNsE1Dmvqr8NNfMaMtF929XE4R
azJ+BvOS3eUbrGj8AxOGRIzUWW6ADxBbli4sAS/4jVjPAOaqydToyGPzhn10F8AGPb9ET8Z9j4UZ
Aincl13/SQZmQhoG5rQO5oOXths5X8Bwzmm/vWkofSZAc1BkMfnuPsVbmsDVKvugBMGc0z2C7t7q
G3XNaBxZ5JP6isPVP4REyb2eSO2hSVzBC6DRf0Mg+UEdnPQFY+j8SAHiCktYJjN/HSy34ZZcEhf4
5vq412+0TQr240QuA6qgWTcDb4WVTpn3T/WJQC37vPbdpJsC6QdvjaH8nsntqHOZMIcGP2DtiPnp
1liaRzZnOR2aEe8i0PYg4JPcpmOOiqVHTfgRRu9o+/5+NH/s++Or+c+DKX9/MPXC1zucBsW2lb00
UUF2TBuJFErpynV+bvx0HtCxjyJzpLzq1xvyz+sWD+eTcsyVYlso74K/9dXbIGQU43/6w6IjL1tz
WrqoaAk5j/79FX+9NMsc+kzOXAYNiO/fseyT1Petge94DL3hxI1HdCCWn3LxcuR0ULAkJdYhY5EJ
cdvU0nBlgf96uy/eftxZFpMOGoF8/cv1bzCLhIMpH8BpGWvwrtuBC5zVRk7gKLZip47wAP7J0dA3
+vx18rXhI/S2ZPe2OBUm2lJzR2y3xJ89urFN+hb/V05PEyQaU94rZG/0hacr8DYTdfJgMeBq2Z1V
t3Q5ctuQ5/nXzEHLRxRRYif8lWoj2wpMZHWVu4idr9U1v2xq377zxdkl97teP2Y8WNIjaTXEfyGc
yElPWtDl6j84av39I/+yo3273MWm3VpSlJlHLhdANiAK2F+2AAUgXEVY4qbNtebwl6fux0+qo0wd
BYumKl38pKHcdXWaquweghujOOe3ACD8Zjwqs+OreYeEjUTcWGdy5CbX4Li/7FyyTNoN4mUImExP
vz/PXdAXShFzbfYL/z5mVGSMaVXQpfNrlxp/pZ9f8z+XYqD4/VKi0cZlEcgF+Hz0oFMxvmdWMoSe
nl/xo6nmL1skX8rS6PpifbMujX1VFrZHQQmKbUxjdwyahIs9NTUUkLbUTk2EnuO/E0SGSLRAlSIz
WGWEKAIFAYn40rCS0rchgBhNG1FoNFEgXn0aaDMQEkK44kkHFVlNMSfqAOo+oWQwNGpB2WbOkHk+
kLYeb7Qd5Q52f2tEJiNFx+3bjeh6zkPs1RY2K3OC8Vpjhx2H/iONhCh2eYzsAEmSPclf7BaS36p3
sviwjFHLIb46gtokoQnTsDRtb9vb84pAQVQ6bNEykLiJos5IaBeg/zgJGRK+q7L/bY8elZCrgpvg
cwDqgINzf3LFtXpPDImGuiiFBTxFDZsxTmpQTZFcOYlxymL2RvWLzeOhWKZzeFgzDbhZB43AzT5J
p3wRPEitB4LlnWzxNfbUlxlJkiP2p3yC9VPSNMThgqSUDdScDgBTKxbrSfrODoX3cgX8kOgHZuJo
TuclSH9o1Hf+U3qQAIGavQs2DriZBN9Yt08DAa8OEmc4bEdSH6xJA/MLv11pS5XLqE3JHGx0pLAh
bhJUOCrwVJG2ALN2jhVxbVOJBDXJKXMX+RqG4jfrgDSewSD7ooGcWZhY7BuQoVFoEd2zFZ96FPXi
qJDmbgRz5VZ+H9iBgSoZK7RqzYOF9pHaUpgVxSJKlpG2QTFJHVrxNxFvDeZee85eBXRkpVd3swK1
Ma4e8h920iJfmXcF+HuQrvCKKU6JoRtucINXr/7d8Da80Zva474Laic66DcEwdqUtStx2z7pq2gd
3UWraiY+ZpWLdxzAaXmHFK3YnTaNN2YHPJp764XPD/SN71OeHNw5cW7zyaxyH0V2cZCXVAbmst0r
TyZ4vBsJuRbMGeFJfDBf6xuTDCCqLZCrZLE+SO8VRjpgD/SKMAp9au9RSH4A3NNR4Mj4Rnyob6rb
eFk8Wzfia7xEaPFOCYOiER1G8ird6LwzIqJ3LC1IeXo+U+mBf1DBD3J/UaRuCTx6OqkTsG0KCMBH
Az0kYNUnWMx8sGSFSC8lc2wDjBTyKkBF/j7MiP7ZrsjSSDyVjhFJ8dipyL0dbd39AUXeGRHWF3EK
mYu0NSbCe8ztjm3hqWcSNGotJvSU+GTa+ziAIQ7qTdsG98NORMQ0IDjyd7R924V/SzjPM0RJVoj0
obsNXps3H7nFGQopWr54yl5Es2occBkMiScd4C4VLZm/lLCWqnwBjPTykiYUGHSIV3xURuz8Z0o7
4sxwewGe9nxHWKG8DnEEkZWE/hWox6jYYjLFiV4it4Ln604hbmRSE8n2cPyAtZDvh5m++3sjBKLw
y5pNh0UBR0Y+IIfK72v2OW3VLj7pSI3Sd8Fi1Ke/J8V9CPahr58yil26jZMOFRELVChbRO/GgJL2
+Wl71vpVHqVOVWdTJUVgVC4HS53Io26MsKUcU5mRxI5e7CJZcc6EAuRlBZIt2UjwO4PQt7V+ZzGz
fmHH6NEot9auJkaa5zxUkYi2EhP4I1Dmd7HKSHbl3WEhswa6GXTgj6Qd5Y+5xMAGhnJkMK5HmAPR
yLIr/UkA5aLq2+T0KcWbjixsJpe5iK043Bicj1Red4KQyRZNe5m5WsYvafWzmHUbybpEgBHmgHAf
w/+n+6+jd7Zo32XtEmXSVD3HdgvCQ+GFPquoqrH6VfHoBAGHpRZgoEnmeW8t/l7zva7uyCkEm5LD
YUB3Fb7Xx9g9mtlBCD8iHcNrNEzlMtoEpT+rrNYNYZSOGoEGoQEmaSn8qBRazo+n4EOwdTYQXQy9
ogeyAq8pZmU6h7lbREh140lfYzsAvEdnu8r3GdB5ARO2Ju1T9I5/Pziq/OO5GfufTAcRWMtgtS8q
tij1FTNPMTXIXn6PQKYggAUlvm6jaMzZg9SpFHiqOO9I0sAt4eHO7QAYAbyFwsKZFTI8onpmyMYE
Rds78grW5gGBrKMdMEoGj9iqU0zkbJq02qItJyaRbJ9t8vr3F/mlNsM4qzHulDlrj/q87y+AZp6j
IMzP4daA/kLG2EDOVFYTVVWve9+mxDeEmxil7dEtjsB0WE0iJK7XLLU/m8rYJCRlLGUMEaj6pS6i
sXi4tUIJtoXdq06wa5N5BBvyvCJg6xi5xWvCefGutNixZ6NT3TVPG9a9UiCn54pc8asc/V7HMfwd
C0aDQfZPasI50lKjUERIQdIqoZOfcd6cW8qhaZw8mOv+rpVsH80vAaoxelcCu1kfVP1KkSeNbY7L
j4FQBDWazupEKMn3X+bUB1GWxkfha95lOtg/LBCvlB36stuyFOM/EsTl34/DL8+1RosLqj1+ahNT
wcVznRhCc+qSUNj4Wrrom0VYsOyDekvKTdmtm2FH7zmCnQgGaqAxUOnvvkG0h+9KykfFFlLhE+5D
ceLW8J0V/07N913zHmP7LM+PirhAs9lKzbwi5m4oCicfzLnJTCrD8E6BXh6fDRI2T8f5ILAWHYH+
N+GVV/enBlbVmOGNYyLdUDXly0D7z+Fajls1LoTY35x05wTpLV/D4mVxtMg36tx90z39fU+ln+eC
8YLQTxD9YF35+t//uWBbVkkpNVywMOdFLpHsV99W3cYgTJB0veIpQKCGJhjJ5RPE17haqSzukBj+
/hg/mxd8CoseJuNE3i/x4tBndgG2UinyNwbpvpbNK56GS7O4dpT9uTCOl1HALTAjRTtxcZlcOfcR
+lt/EwCXIhqjsPPnRLpPJRvpUVesCYeUI/wT0pWv9+vPij4SA6RkjJEM4wf75y6n7VHKpbSxNiUG
U9R7lPwwePRoFcL8DfApi2/KNWXzL6sno65/LnrRF/VzNdRSobU2QOgbqCedF6T340NVi1QDsyp5
UCWw2XYjL632uYy25Xn398/683zLJ+Buj7d75ERenK3bSBJ7QUmsTQyLUGRdss+qKyQzKq9Smf99
rV+fZBN5D4uiJSNSvVgdlMY4mkHGxXTjMafdjsGxamcpu1deuqyNYr7G/iIdoas5aXMr5DeN8tgA
tDhfWxzHG/t9ccQePY6CMDYpdMkufu1B6DvL9xPq5HegYqfQO0UODV+9mwCeTIttk3vKRxq5xrVB
809rOSsx+AeM2fTHeJcuGgp6m5ylPNL1jZBArQQHbaW6eySrC6W6rdXByjIVpH004Xud0Cpe7EJ8
FXSZHT6ibI8jAmhPynvkh3sLV12DHK8lWK4P52mZk5JlTAvztNL5Y6czgN824LyX464LQ9Sa+pkb
Pp4Ta8+MdSeTcUmozU0haldep6+pxuUNBhikGzQYWLL0i7ogrQShPFeRvuHBprZZFDcYoB6MV+0h
emZYthXX0bK5Mz/h/uljC9vp95HDKT+eMAYjHPK2dwBkOYT1ksTY1XMwyTskYROw0aAEJkBAbOOJ
PIkAEgBwfzRpI4BXtivviorkMmNaR03D1+AH49uoFl2T7wuDVEUq4qBB3YR3BomWG2N22pa31Z6g
t3Y9HGhlgJlvb60Hi7lAj81/cqY8RrhOoBB2JJi26Fo3qIZoRHMONug3PpijqsG2NtkrEdI4e+LX
7gnDzRPx7bidjOfujfZdcV/dZ/fCLYVv89Kt6Bm8gO5WPvGYvKTv3I77aiEdjrekPCAOJCWtfiBN
DTLgu/KEAV9SkK9o79o705z+SRpTWQZclbTO3zko+YarEY+iTFr6WcIIb+cvBhwLd8p7+irvro2E
f8rTR2W8REQ37GaNN+Di3e8AEpzFY0HYHSE9TKIqxzenEnx46hIbl/3pNDdbt0G8kLnkUWLuR10+
StI5b7YOub51RozptKKRYzpAsY3GEVLX7BzceZSVEJOExkFLcyQVT9jlsstpRNTdgjCfcH7GkRh7
bTlGs46BLqF7jhfRyi9nqrU+Sh4mbk100mwbVeteNxHjoCh8zgJpUpLbhy2amDZeH4KRNVsvFiXJ
XSAqgTbRsHFqdab7U/k4flqIVa0ya3GYXWu6fh0JLt4oVEwaz6AIdJyUie/PYVdqUVt0ibIheJ4p
OgeWsR06BpY7Zg6Hls7OaDwQO/C8rpmQ6rfCSIKEkjAO7qxA8JkyxQ1D6XVOkIbNAPbyQ3S1K2kO
PbYyWWonmgeuZrpSRXtk1XWk1+ITnuX9Xu8fTqji4wNEi0C80cu7OHBlGXMeDnu6TjRVZKw3nxVj
NdHTVKRf0whYr4mSCgvXGelc7OG9I7yVu6ZyzIyB3zjDsMuaLbdMipZ1v7KYS19TdcjjWv7txmko
wJgI4B2iJv1xRFGOA3/aL7XNUEc0FaYDImKj/ehw05GsCcgsMu0sI5o0vY1PJuj/FljfM7p1Remc
LuQ9T8EQIgofM1TojFzBAWk/KisqdFiTkIUZRys/HMlRdT6JUV2Zm6h4K/Nl1S5TQMhVdzPgNgIy
E32cBAitaeWOjYQyvJNIfDmRGZAy/zNx1OZPSvEkpc8CqUwDwfHDKFQUFy0dnwhPf5Z5WbSuJidP
Z/4cjSVrOHql7s7lLjLWCbEPId1Sk55AR3O2wisodExrnFbdFPmcgF1scSpl/Bvum3N/e8xfCrSM
HU4dxGUTyX/7u0z4UZKM98OUTVkac6dAp31/0IUkVcpySM3NoD1KMp3jAR4pT5hZLyp5UVTxlb3q
pwD64oIXS5Ms+mKcC7G5UZN9clz69bPFTJSFWEWFHHWsi7rmCVSG1Z2UvqFLQ8E+0dBv9kdhhJ7m
GTMd+rd/34avM+v35/b7fbh44Ws5C5Ik5j4YKblkEn0ytk/17Pki02CIrMxpo2qKh9sdDKTEATJt
y5j75WPMkK2qW8LEQCKrjS2lr7X2XOCp//sT/qxlLm7cxdbI2bVV0ppPGJAJaXhhR6L83X3Bwppt
rJguU0Eml/F+BhidYMY+MThpFCZ/yYjOZlJAkqzMYLY+7sozyI16cQQ1YQqLJriD2w4rIIBAgiwn
+mx0BuPYGIAv+fKhe6hiL1C9v7+OPP7OP244hxgZ99SoQh+nJv8cAbIhUqqySMyNRf7yieZ7Nm9l
cHYt3WD8csydMgUNL8ZrsudDaqqqPaQD6EtyLxSmAZac8b0Suyjf+/GFSp6sDN0fw5UOPB2IGONO
xaT896dW5J+f2qADAxYTW58qXZ5HI0vMYmN8XST5XkqjeVMoN1J6nHOWnEbFS5NUTlzipOdmn8WD
ekLiqWA/5MWqx7QDrWARxlh6oonKn6jfTv5KQy7cg+fLI3PTI63PsKvFFWB1UZq3A5NyglcHtmAq
j7+/zM/xMd45SZO492jwRPoI33+CsCxKXVBUY9PrXh4sYL715l2crDvyhBtX7ne6xNAHf3o6+/vK
P+nHX1emOMcgyZDxctAnnvqk1UPRgEa/NVJEn7xu2yP2b3246yPQD8JNj6euZUgS0nTvSzZcHzcZ
XcYwDJ2AzjMnrWk6ACdSkZAppL+Ue0t81FhE/v6s/+Uu/eezUpp+v0vdSShKJewMEra9obxJqhv/
uDky2kq7BwHcdOD6zcY43hjK/sqVfzSVvt0lCrrvV5bESmn66mxsUjrOxv9xdibLjWPLlv0imKFv
piRBsIVESaSaCUwKSej7Hl9fC/EGlaKiJKs3ibyWljdIAjgHftz3Xns8TLysGLaMO58aTBE3uu8W
w3MqnX/+3O+qJoavM/rQNFmeQGCvfnFiaYOae4EBxgn9i7BG2g1j8ZQ36DVec7gFLfBs6FwJ6c4D
Pr32aSTcw0CgbArvJWlSiHkrQ1zpNedNABq0jcNB4z13JxSHAXhFHK4r+ennby3NT+vXDYVvbXJ8
MDnz4l+4+tZRlPqazB7qWuqHtcgt12/eE8p9Fb13LtHBIfKccJ6FpS996fXnD//HvgBBBr8vKgwT
8Oi10g14lC4EXsUJLCcD6FOoCDNtP7qQdC3Lus/qmhINsrOQOZIlOVL8kBkkPLNTeP4uy168wSlo
3JL7ksjQ9qp4E3mXsM0OKujAzsNYWfEeGhDKjIs6Pba09us+3gWwzn/+IX/FoldXkUYbMX7KrNik
NfT1mYvq0PJqK9Bc6Um9pJfiqTlgaZx5WAWpl4v2zt8zXYlP2qG9G95w2/gv4xFSOuOvc/egX8qX
mtEvMnSMCQyF3eGN/4UlWb+XHzjwdxLEq0X7jFn7Mh7kfXYhz6V4DSYGnYueCEcK/wfmfPAdAJVO
H8zCqg8AhMyuZIRQ9/lFuGeMLrsmOIbiVDD0mhNbSPKFrnqHW5y5XKAu2rfhN5aW+n01kh4KGxOD
gzLjZa/ev0aQNIpiCKprGU6b2qK6npCtViuBwJp6E1gbKz4U8N4eC7RY0z2TcmDmCrUC4dtYGCFh
vCVrwL7o84kUE/2lUTlqsw7emfxXlQ11JMVgJS1EGEKxzRCo5T/B6t/bxKRl2KeANh7gStecWWF4
kF6JFdsAJrekAjVnhQBpzGuItgbIE3yUqAo4AQCMlTaWvs7FdYGSlnisu9xyKO1M1eb4EAi2IILW
sSdj2SZLxkOZgVRyIT2UJ+ONM1z90YARAYzb0zNjIkw8JzbgMl+wsgDmpH8nH1hBAW+wQb1yG4YP
hoe1uW74DkBJmDC9ScOSPKOYXyhA0F22leN7K2zkjEvaYiWGdvwHITKOco5awwODI7gRY7Sdqm2s
74XiOMXrDmYxOEJ5aXFgIHYMdRNNUdmu2l9OCP8wJ9Bn/r83GkX11yWgZJWkUkypLig4XDNoMD6T
dw4Fyh/vMrzFe1IX7gxlGcCmehluwO7uQtckeSY7Z8zhgavdJofhKX71jiV5giK0DwYxNCoyiJxo
+JDTlJehwui9CJ6nbQY94iPCm4hbnyMz7/1wWaI+oL/CdSBS/F2/9+57Yo2lC/UGQmh1O13q2/K5
vGdiTlkMNGph/gHLIj/Rx5c4kgbLSrDJDwUjQiPKlxf6Q/ZGQjdc4afywT/UDz05pC/Mn6uXzjUu
3bE6SzBGWk5f99xC7hELr8EBeSfd/rzBSH+bUdc7zGwv0/Dvzzzoq2bVWHtZloeejFqx3in30r1y
453DC5cax68EoJjEyX1tC/fYEV7Ci/RHJIZk/gNdW7XwXox7Iriesm3sompMODos6lf9k3+Ml2Pz
0L7mdxX7EAAlc5aiol0J9+pZfU2KxQxVujNfNUinR+FR/ahfhEfrjWusYYriSs9SB1p/4bnYh9vo
s33mcKbZ9fP4rnJ0b1bKXb3u/wynyWkYuc44oOIRaYV/lt8ThsPrwh1eyUB5VT79Z/9WPiArqbf+
c/XaXcZV/ZA2NjFiiPDkP5Tcn/ofJBKgvp5oOXk3k027SX1ClZI/+O/11tyID9BrdoqdPouHwc3f
vT0zy312rlBsn9Cmb7RnGiFucKZpE50hmBzZhc6626IgNw7Sc7mxNsaDuH+X73L755v43erEEsE+
zDl/dnpxbPy6RLxA6JlddLJLmQ54VvykEUKAJO+zTrMF9GmwbQwaTYsJpCoJVxOwZmeAHznNzQ/T
tJH2iKBkgzUZImO04k8VQ1S00g1yEG0sCuY72ludHRD7yR9meOG09pvNJG4twNAMx5/hegPJ5NUg
MkTmGBA77AwMZavJThDTJzPZr/cIeXdwN2DqLcMVuFM2jYy/gKCQl/i3oc0/zpBUAH8HgBbX5tvh
QByjoPI1ia5b6szz8HAlWrZMWC86R0LalRXwAzFywXgwes+yFbw3aNo6khakFvl68DbxbwJt6jVu
xdVym0cAQF1mzQR13ddbVdNhEfqeWwUxk9DAclsGy/419e6J9RuJ08DfbUGJ21blEd6EBD5WfqBP
LH4W6QFgegGSpyO3ewvroNzB5JrEOzjBGOJRFNPt28CB1Lp19GSxl4MksWEOV+qNKW2TcWl0H5Px
MmgUD5s6dbX7BCEJlAxvDmpBo92cUDhpuoMKXHUge+fInNgJyYduwRMtxedkz/PAV6ptZBmM3yPR
IUADIdOEXSld6bAW0Ftt6JpIaFWCHU66FJNGvIRUMkXvyHaaG012dLoulnQjtnu6ZMrohIYzJdv4
BoZKdlTEdVyBDHY0et/pgz8d8mDv9xSpK1Ys8ZtMTdoUtNIGlUddUPDbYFBR58E/BjFy1N4lFK/Y
oL1l9vHzOvt/3DxDllWRKaioXjVLJqP1g3IoZde4IS2WER1awRRpW7qm/50mtiLbNGUNxHuNTT4K
7E3ezKQW9uma1K9xWhOPR4c117ay7njqEqDzz9/wX7s51bao85oEkMBB8uvjlatjJYxWzT5kbJvR
Lf5MFbMsBzQf617x98yaMvZQEmiNk0G0bIzp0GnqBy17wRHZ4s4NxacBKHrwWCprWsdzSflRowgG
7EYDngNz9oYGhYJ+ayBnVg7EhqNFiUjRHGRHbWkx743M9gSipvaafii6rQ7PjkRL3dsrxXpU7L7a
KekbCi4VoGLrRNKGM7Wkb+SM5vE2nw6G4vq/ibP/VS9+uTJXe2QrVB72jIow4tRGJRO79I4h+BWy
PcZ2I9tFaSP6QwMXNG5ARPe9tyXDnIdfIPuQPgcdSXQnK+yHyusIqYUFZ/wFceOYNmHmLgeymchW
ZmpDXC1AODsxSFtaZdov9/g6zowRGnNamgTMiHF54TH7eo9TS+jLXstlF+VURxA9FMZqHSVrrVoh
NAUkS6p58Jeq10arrLBZ1GkHY3Q5J9YhpoMURBRCt4ABLKdLTvmlTOOXxPiVDPiTsJT8t8H29+bS
bHyhScMhhhH3dQknK5PfSlEiIzs5Vd5RpgCDXCCtPe8uWPvo8nuybfbE49XjBeTXZF3o15W/kq2/
HxlYEJyf8V0xSqBf9PXCWWPpB0FkShykF7BpVHMZPLTBMq2A7qyGJ4Rf5mQzRMz6tQKFTjtC5VPI
yAqW6txYBpYMA+QoCegtZgErHf2akm108m6NihG53c+LWf5+2ebvS8eH1jgtoescgJpxZax1huRa
5QrQEMUqLgKagYw8smfaMkqAWZXgU/JKeZFRvmMpJf53pcUbaHY5OZXsRKTNNpxXONmyehfBb9kM
8vy0fX2hff2SV+ewzJCqSmrmi1oxUlsiee6QU/O6BZCHcJFlQvXqL3IwhS1BUdvmVWxs7O8pEVJo
IhXnl4s2r+Pr70PWJVFJuEAAyV51js2siMivYnVY8bqpEQ/yXuPZ3vdHctX1d/S8w65oPwELZo/p
gQxG33OyXQZ0j8rV2GUws3978P5Rn6GOJEQGdDfnm29KyXxSk0aKdcmt1gRRvlAoc9qYGnC/eJTW
gIHqY0nCR7Y1AO3YzSE6JIfsvdZWoCnTGTT8l5L5RiLMJyXtgfKMnEnh2AcrzhAqBOPFeDB2KnUY
Sa+NYxjL4c57x8BdHmLt0hLY8VHChUEvt6ct3u8564mjnRy656KzFV70eOCXjKniR2lw1fH/f/nz
k/nxTHrgnBDj8XXdiVMexibKIpfmlUWUcqBdCAvuy4sc7VrTHvldtVuNN11zEMvnPD3oJnct3Pi/
oTS+y9PgkgBuENmJEGjRV/v6TVQh85REr0RXp2mf8W5mFQVUoxHb4QS+FAGmMrGBjufQPEZIJQMA
DWX45pUIuv4Xl0UyiXPSyClkaqJdvatT1e+bJvIldzCcrt54GfUbslSHvg59CjXBWUDgbgTP5yUK
76X6IplPLVbN/8U2I0NPk8wZmAJy4erNaEX52I5WLroBjaGKvONh0hYF8FEtXdflWWh14J7VXjc/
BRIBJ7ZDq+xWIwOKwidEtrHD8U+akZUo42PVHEn0zn7nxvLZj0+ElZWTfNP+dif/UdxT30DC0km4
5dVyXYoZdZHG2tCTmo5WiX7oo5AuymP9Qgp9ZStn8pjQK/xJ0LprGlUl0vUV0ppfo7m+l/Nfv8bV
biNyeB4Lla8RuwFI3a2I6aNlvrsEfhtv4b81S1JiEJ2DNbwR1r/sdf94QXy5CFd7bxJXg677fLr3
ItwU76Oy9snDaV9kf1seNVv38ZgvtGSBzPdYbpo1vQ7htvPXxrD0Oof0InWTUUnv/Mdfvtg/L8sM
Tp6pexoIjq/rrFEIyurNdnI5yGz7F4USis6bt+5jJyC/9qH65ByDfBqQGl+NFac8+DdkQbbyslxz
zaDEEws8Pf/8tf4x7ORu/edrzdfzP0OutDJH1YqryQ2E9Zi5WW0326ABbfw4ttsYW4Sd9Cso1J68
sqDarNH9B4atrcTfmE//mB5+/SZXz800FUaTxlwgead+EqrEI8yhTNkIFbzo/dB/IoIClwmXuEpO
4bDsR6caD8ga5gbHh7dhBDALojS3zzddv21MkjUOI6FkjKjJMa2OUnyLOUOmubT5+SL+69aaIEJo
RxNTyN29uoZBXuhDk49uXaPsFzmaxilJJTi628vPn/RdxUtcGLx+Cl2YBSgErjamyhfbmjx10LOz
m4l81Zamkb7MwKrUjPuH4Mns3UwrF/lvryxj/hVXVQQAB4aK/EBNo/n+9VdqUTmqXsEJKrkVbhDW
g5Kaxbv0o+BWLaW9DwgBmf3GP8l28kB7tADNgl2aTCl038R4KdVeBsdIPHy8g9GXvw+gzpsDvUD8
Rrjg5WFdmk791PorDvRd+ylR2tHChoaxUIlRtWCB3DBp0Kwjfe1ovMWnS/ID3XncJRkT+dk+jLWM
unBKqFsX9WaIHI4cMmZXxDAM6MlyZ0QvbGRYCthvkqP2yxvsu9t8vkH/uUpX+0+YB7IJ02t0mzW9
C7VfCdUqgnuIKbouLuQEXuJNvEuPoQpy25YxpzzQhmjCbefZSGs6Qq7p0Nd2f+CAT6WK8obWNB3l
d/OcplsYKT8/Udo/ilWwZDPvSjKoEa9puoJSqmnaFqNLlu94poeC4CRp3V5xy+6oh39gcTaANr1d
6xMQjqrn1kRBhtEyoTPjyP6dMd60jFwQloTLmPToZmckO6vfVP2GgUgYbc0CpPOhgck6rBWamxUk
7BOGwSICR7ahueFnG3NAxNcc2Vp0Yzb4iLi0f0uM+Tstvn6CZ8MoAiBdww99tQVLg1E0MvkOblUj
a92oPHaC/lIHmwLwaLFSypukAa+9wabsGRfA2bXKi39H/gC5sjn8+uRPoBE4iqPKr36ba/1jOoih
lUQuWVERucBn+rq+WqMmksyk2iRKMi4vfvgZjZjT0pMcuFG+C+ujXO3IQszyV1E+//wUKPPivbo0
qGtoDqqweCh5rvaVsciyXpOrwRV32pM6uzJXkXboJ4dOqLIn5BZy4YyMoL+5AOpeRnaHRJBKm/MT
7WKFweojQO5SdcTiESvsEO2tbqPnQAxsacYG4Q5cDyxPlXRgupzS9ucf8LcyvP4BKMXZFEWN4df1
D/CDocpyNR7d8hP+v3BjvrQn+QzTP2lBsPQv40fR7LVix8iPNp6iOjUKYyc/zHsRMFLseIU93dEz
bz4F+CmctDv4w9W+ZFD81KI24i1YcUKDIA5pgL19Mg8i3CSCo30Ixry350S8tX/DZtP88pL+h2SN
7pWEh4IOx3xsumpviK3pl8Wgta4/Lkpz2eJVvyAsBXyU1cf6GP81ZyZvYr3z2kX3Kj5YmPtGhxwO
8XFsQEf+fLHZ8q8fF51UZOzXjEhYRt9AYlKaS3kpe54LdDHHK88xNnCkA+3SpN2M2SMYnZE0S+3c
R7eet2nezNuW14O+1TrHz+0a43C6l9p7WaGLemMkh55uA4EKcMu9i9k/J829GjKnah/LypUi4lz9
G6kE2skhmd6Y76bq86DZob6+qVTsM4g709w/S1Z8I6N2GnN5VyXaeUT+KoDNKhjLhLjSJGHXMg6w
tnG5b5NNrpxq8UYa7y0ZOu6B6Wgw3kflQz6DLo5G5/TBsTbmDlKeYpddaQq2yGVqLktjJWG1hGFL
ooPTQQNKN6m5R6q5MKqHLjn7gtvw+uf/Pr1ELRbLpUqE20QDnYy0lSItxJeQtQHwI1yLfK9nSd9W
mj1niFR2D7i43cfirlf2uuZaCFSHC9bPAmyzRhczXSAFF5p78nhE5tO4SSuCVdIezPy7Zj6kgkNm
G6IcJ/XthGZXMB7KdksDwNbrnT7c9/6+km7Cca8kW9N3IzmjKHqbZPomSKlNY1fRCA8/jfg9GFd0
dAIet/RsAHdPh9sB9lkduBl24ZDncBC3vnDEQ2To+0J2fH6idNPltljcBJnDHNeLDoq4lX3alwep
e8P4FRl7Dd1eQdzPIwtHrjcpnObgVQAH7d3LzVMEdISg4QAcNayyQ6EuPunInYlJj4xlpOxb76SC
7VBWorAyi91YOY2/TZuj2u6i4laYttZHNe5Yp0NBWU9yud23e1VeCYACtL3R4j1epeohKvYkJMjh
SIczX47aHyX9IJxNGG+avlhFYARMpgyC0tHufCuLUyZA6tTessyVKxtlPoZax9BOPbxZAvzyTR/d
JPGl9lZjvk1pLATNWkBbP2LCU16x2mrEviRu7iEbODbJrYkIXl9V5Vol78raTsOqylZxuSoSR5oe
UvNY9k6ZPqTGTQDV34BrC+qO+lKfHpEjd6kr0acID0V60yh3oX4yDJzps1PkTeD9HOZPRX8kDzUv
V4HEj7JRAUF9owPUd+ckegmqbWTdxPUBTZcvnmvGeu141wEC7hcFYCdvlU/Ev9Ht3XrFDodxYBu/
OOP+ur++7NkzilBiswYJNgduXm1rVgScSG0Gj6fNW7a4KlWRKNdiOXU8itx++TOVnUo/Ft3Oq9sH
Q4zWxjjSXnwUlxkOao4ujO8+FbBplUXpOYkrNb3rPHUT9rtYqniezZVJ+Ju5K3V9aYm4Xj3/tRIL
pGOEwGRHS2WO7Xm/FIH/o7i6/mVUGQy0+G0aU8iv73Jikus4gx7hYv3D4ropwkuDYfs2HlbZ4Cby
etMT7BU8gifIcYlN6DAk8wXjmBEFNA1Up69NJ1CLYxZM6wkqmt+9SFS3GiMLFJa7zFR2+ocomMsM
4LWVngLtszTqpdQxrzQYm5c0bdmqElfS76gnOvmiYyvV+j3JGxQGC8FUboX2Mfb9w5DUmwqGLv2z
ynwFZr0YLWLfu/RsBspDayZOA0U3HNrXrC23QfzWsuLMgtwuWpb8xZporYPnip6D8UQe9UbR5bfe
gJh3SmZdDli14qjVpFZg8x8JeFLWvGoLpippaTcGmgDASVnR4ijHt/Gm5dJehY6k4itWD2NqYLg3
1np2I5LPxD2GIirUhBRAsMXfrzilwOZiF+NC9Y5Vc65UdAw1muZQCp1k0PZhWT0Kg0jOMc4MHXtN
vlaIBzfyQ44PXqiteULRFuVS1nsOt/Gy0fXFpLCRZ9OKSZ4lIKnddqQfRMJRluieQmnusJtb+auH
wKLKaPD20x42No0dGRpETzQmPUrCBVlTcfEYVvfm9KZArs5f+1DZKcMxNV7iBNF97uYjOcjSSZZP
ebC5FQkR8XuYsMEyLj4r0k70Ltp5PMKlZNyJPAABSpSkfAqys1IT6U4EBQ7JJn6u63ObEcbWHFOA
lRW/ISRzwjxV4Z0c3GfKm8oBJB7DdSxGO5QKK7iTPocx4UOiSxSJ0nJ6Ekj7CpSJQxhNaFIUhqBe
juGjKVAgtXr2LBJOqnKVTKn5I8nSm8BUpBIvQZC5aXWnMkHpZGHpKd2Gf0t/75AZr3pmFwpBWKli
3uTFdM/4zPDHU6jhcx1UXsGjjmrxqTQEW5MstPdLTbPH7ihywNNjTvrPmnWeVymfwGYAx2iRxemp
kWFnRB9j5r+AiQuaFvbVMSfhLNPnCURAsMdrLO1K6ZjKL0KevvVdvVdytnrtGLbWSuOoJUyBsx0q
0LudRj3SF9y5x3GUyfxI6Hd7Gu96OVIWTZkdssQiblB+AP8TY65JRvFPZ/ZOJmCvGvR1IGW7nAxX
SSILivuS5ndkTYKtENrPTGUFVMtMeLJ4Hoqxfa4gCrNBwT/t05dw0k9yudNq4zlHTQzkAweC75bW
sIJ6pxrpCvHxKK5CIKLGzuiOVuRC3oLHQPhLWj2KGszqsnto9z43krUEo4UTsUqA2RIt9Rgi4vXZ
IjraSRY1fHdvJcEpM2K872P/mMPABkJeTPrazF81Gt1FCaa4NOjETzbueN6U5iYl8aRUMW8nd0Nm
Ognlf2Cea621BcUEa8wzzF8wJMmyGcneJce2sPZDtc8qIkfLxgkIGhZgeCYa5TKVtB5j9ZCTNWsJ
9cEfsymdjIwQZgULTT3norbU6GGOs619JCsCSWFnnkz5Ez4XHTFvvurBaZos0gMmbPwxb4zPqGBp
IDJnLuVVJ/5Lozh7NEBV4AdyuJwy3Y1U6sZtdRytNbvFgEK+RdUsCfGtCHVDH8utFOza9mL0xTol
/VH3k23eB/shuvhKdFtTC+l0xj265Fo4q2vmnIumSDeKcPA6ZRdR1zINA+TZM0OpArvmLvYDCSbQ
iBprhefI5DU0ICv0FCcDg5Z9igqWkyES3YJk62p6IdTJIwRDpnEV4Zu29PyiZAgwspFaKmy387dW
2VeLO41qMzIZE5t22HNKK8ZNUr/i1H2TkBrFU7pKaJZ3EMXUoniab1KcCmsW4d/tTiJoKWbfaiBh
JY4+EphQndEXhPRGtXjf1cHRMrkJFqdl6+jhFIx5gYiWt0pFcTX0wMSgWvg82Vrc3IRWsjHgucwb
qVEeEmMp0Zf5+dTxXZJNuYDveYZMMzv5dsSb/HAUBBHZrDSGMtlhOtbfk6Ei+YD2wyPOllUODUP1
T0olS77VCGOa9Og+UvSnOhlXTVe+dsjy1PqoMUdpVckOZXVj8rahYP5tJv29VYfcFrQosmzqgDkv
+msNUDW9VPm6gGSeotfo5mDZ3ZCKnKCRR07PXivaFhHIYOmS/Ffo/Ldm3fzhHM5kNmIL3fxVW9fq
BSvEvWi6kUBPtF1oMxhG8I7k92pW70jDu5W/lzEMiUbh7qtOBDeisBt9XP581yT1+1GRwEAZ7oAF
CYAMy6+XoYl7qU3NznRRnqYEHqW3Kvu4/GfEYefpPNyfjYGqEG1xDw+IiakRyb/UY3/HNVflmMKM
3aDBZUqYfK+m3EoXyH7V44nQlDvSocRhi7ebs8E7Tw82rwqoczQ4XYbHSX9pqU0UqVwmuNICr3Y4
WDJ2OyVWsVXbV45oBkc4w/OdWg2WtfVZxpeJdjRvlmCkomFqWYjk7EGm7oedyjKAjb7Un6bCZYdZ
KLzKaIwSzSaVRxm5Qiwodsgvz46AS7aqtTVFdxBcWYCCowkfHKsFBibt7OpzG5rj/lEXn0Pz1CR/
qq7/5UrR9vt2u7hCTCfICRBVmsxXl8qgpsm8ojddjtGTLtnSVC5C1ESDdvZ8zJbiPpWAh6CwJe8p
pWwQkdumEMJ7TkOUTFlOnGvWcN6WjwTH6ITCVMN7Fd/U4c7LX63paCW7UPjAm7fk9dx24TIPPqsM
4k2Ae6mfOxikpXSlK3HEKsA/kQCXkI8AjIUKI2IT8qt6k0jTsh2PFABEuVXLklmKbpLBndgzYDDl
bxSh6+TWTtWFlS8mhwnJcI93K6z0jVRHG8NaewHj7VzYxxj5pIJ5c3Kndh7JLxchAecVvWq0MQLc
2Im38ZThkADrLNTkkJjJTZvqb23DZg7VzBRGAq+PSuRqkI15xIQWhDsIL0CDxSLT7QLlaM6ZUlD+
VLVqj8T3tfC4FN5rrF6OaFyZjC+eYhshTLV9qUwEaeq9wnAqFkJ7om9NEe/r/iktDd5wxWNG+02v
KFMm9r82OtXS6wgDOxH+1OJpbA8CbG+CuI4hB+ISR4FoLkOmS4NYIHwBOCr94YiQ4O5vN4L+WxP8
u7EfhwNEZeY5MqgKUEhf13xv1aoVlprhRuVT1jq5Z25LavDYUm1LeDISqv0ZuhNU05OPwZ6xaeTF
yxj2pu7zBYW9p/wijv/e5oazjz8P66eukHZ2PeaWxarsBHNAfDofPWS05Ow6ed+sTaBYLOEiFpfA
SCbmFGNxCOrWgZItsUbV4Sib/bb3qRERcoYRYVjeUyjgjiT8u8PrQLaOJtSnmCJ6BLEkiIVbhvVO
CE6Grx8SSXgulXNcAbHy+9N8NklzkufUY4+MPOc5LsT2SJk5l++EJMVUGLU82T71TMjTIZmvvjH9
8i6db8CXDdGUMFXBeJBkxLHm9ZxdGeRGTSfNcq1kjUGArhwCYzQUerOTgwPF5c8vgd8+7upVGDNh
CH1SENyU8Pn5qLXGQhAadlqddHFV/ib5U769/eafZzGoUvjT0K4FL5FeFpGVkXCgSJ9DTWo7Chyd
4AkqlkAdVl62Z+sJ+h084DZB7OawU3OQLNSj1zywpUtsZFG26YAKmPcFsLucFSxUt4RRUR6lvMvj
ZlcZyUrD9pR0xkLv5nDiHJXnzxfuHxF9/BSo+OQ4/R34/V1q/5nPxoMViQMnG3eobEjpyUDXLtzq
HBvl6mL5pSPRrffIITUo29lfVCL3vNc+v22L2x5tVM7ROEFTHOlvXuqGOQ77ctMJa8OcHIVfRV+y
924Tz2FoRWjj/Wjs9eJdy4nXZh8X4azgYg/POWfAXtXWprpTyCzXHWK4AgonximIdEyXLGzJ7cmT
8j6rdliVVMqxtR09spKNS44psvTr5fxP3yOgcwLRZgRLT9tyJiYtj5T0ZCVhQojJRMPDlpwVqjsp
+8zSTzzYq9ggqq8jv71rHEF/MEsIOwKJ74pjqE+Rpqw77sM4kdQwvPBMtc2x56AY8r6gphAjY9WE
uxKFcNW+UAQ6MedrHZmLR2s4rGYK/s937e+w4Wp5yeK83ZBTyd37W8n+56b5gTypFg+eC9BAT8R7
Q4+3jDjpXwwtPmwy5nt2/nVdbYppm6hPZoiV6ibW7scItxEoZr55XKE4D27HeD2maMRX6nhvNqe4
HRYFM6hIyDjdnBLg0dp05lf+/Av+sWBR4KhQew1Es8yFvm7g4pBoYh+bbOAwmyIiKBBQrtXwLSXT
Jn2awrefPw7k+vcNCUOXokEGEXVq5evhslLG+jQJhotvUsBoNY4vQ/zaF7wdC0dkbQU8ISTQEBeT
OwNs0Io1rY3aIi2tv+IcyXsTGUbU5m0BL6NXNoWoOtR2StxuCKkr03DlecFdZWVrQUHdCAo9HFZ0
DcLhqNTMZ9nXxcBcCTS2skBiO3YLy1+aA5IH7oamoA158UzjPTCKnbpuQtXh/AeWTV+Pc/VHajDJ
KpioaJa/k5s2aM88vFKWvwe44BK4pxtVv5PADvbCcvIgcL7Vnb749ExG22l34RZONIANsT4I/YkZ
32DxpSiHLY9AnTnG3X8d67deitfzSu9qsJDYvK3wD/pNWvT3GWa0+mNqXmSaidH43OsvEb+pYjwX
M6wkSm/wP3+7bd/vGv5LxaRUnJOtxKt9XZfrdpjEGpMsx235c2p3lHxw3ujLJVgZJ4yUdKF/+dD5
2btaXF8+9OpAUchxIcnB/3yoQLY4DSBJO9E3oOLM5mAt/UwtztEwjty5XCwGxPgpu7lAlfQbX/o7
xwTO3H8vwfwq+s9SL6qs0yt5hBxkQFkOYRN4qMZp7aZj4zSCh7vyzW/lvazQjZkgUXqJRReSjpaI
aY5GWUP8uVk5APGUbqXmoN1VY201jKDQYSftZxBn2ykne9UDYdJRo7AUCcSplYMMSWbegwFoTzUN
U+iHb0VA/mE/LKAp4UchOdyP3bmlXsHV7bPXqhF2WuWvs+rDqkhMwSkcU5sld73JWCqbHlqVhl4i
L6ge9s1l7N3p2N7j/BE43DhKfxop92tDsif/wcLXZYThRtSO/FyZM6RIo1oxPCepylVJ/Z1QWv1y
8+eb++3msysZsy5PM67F/BHQmMA3ATX1jGHS3USG73wd5fo8GEjzovLeUz58XJm+vM44GKQlbkuO
Jr98jX8UGBwo/7KrePLxWn6963Uli3Gomrork36qgctBYWydYb7oNQ8g064m/+zwy3XNp465N6CH
nkp3v6WUfTdf8PDhm6FCoD6gmLsSNMhRQy/M93TX92yTxrdZv48Mpf1gp+nNpmMrGxm+l9Mpp/oW
zdu8Jzrc9mZ28YQsJYUbEtyrc6ojviY2tJnOJ5yM4EPHfSf3v2lNvh8uoT+p3DWUBqQNM67/etkU
OTfCTKYNF0qnnleXOgm7PplPd2gEU7fvXgumtmUHsZxJt6b56zQS6bZ/Tmx3Q3lu2uChbxyxji6C
9zyUz7q6yxjBzzupx8ugmOpl6BebitOawaZHF1nKo918Ru0g4AaFfta054jjbBSRXPCbOOsfLzGq
aXAFDMQllXiPrz8vyNpYCStVmbfDgVOWmNeL1mSIselUpw1ozSYXDq/rXx7Gb0d22PaoVWW8iobJ
wf3qKYizRDJbI9HdxL+jx1SYH2LzItCxroqtBOLF17UFO3KtfSCQWNFsLsA9R2W2Cuc6CBprf/rl
G837/tdVyjdS4LWIM/j/W/nQhoNSahmtffa7ULDZ7IiNZUo16C8cBfCHr7vebqBKgLSdSVW/fPz3
+8DHzxZ3lqbON7hanbnlV4Lv0fBlBMBkRUx3QWmjQaM0rOsdkyNVe/n5I61/3oP/fOTVPaj6CPHi
0OouY5e6LzcjhFr/M2TkPM/dGuZFxQBEZgRjK1A1MKZTMGTFEqnUlfHAu5PtowhBdE+LzAQ8xyPa
lyYc9HHNWbWB0KEyeRFoaPdGvxb15hDThpVFfzXJ5Z6F9fdm1g14nAxobmgLMrm4ar7sBgJuzXFp
heYyLm8V/c7UBLukk1yG2Sbqoj1xbUPywIbvhmxe/sBQtDgW4wcjCqm/eKgfKpABQzkvwdGiB2at
/g9nZ9oTN9Ku4V9kyXZ5/dr7Qjc00BD4YpEEvO92efn171V5j3ROSBSkI81oRjMBt93lque5n3sZ
XISQUg82eX3qWizWNfzJJnO+zZRVOBRWR9Qbml5VgbsS62i72dRJVzBZgS+YV2tPlhsm9pHwv5mc
bxJDraohGwGsjSFlunTmi2ccZMoUHaw7BmUOTSbcOERjBw3Fd6V3mE4zUPxy7f5Z+f6+dj5VvvFY
5043ls65c2mt3jOc8eQS1IrB8kyGE6Ya/145fxIG1durkm75Cz2E82mxpmZVOAQKOGe9fDJsFGnN
wamPGq0q2KQ3rroQxCteVp2HPZcN4eFjRgE8URlbEnco4HzFmYtWQ3ANqH40rI69+iHysdn9QSHI
NzDb5fd07s/RgAl4M96z9+kWFIkv3vo/+efqTmCQgRuaPkqTT4VZy5lSjII7Ya4ZtSe98e9upU/0
evWhXgL+a++tynTtI8K3CrT/Vzd9x/NNlWfjOo+zvV5cKFv//YD//rHwj0KgiGZIfD50JIvPrpCa
nLO8ekglMBS0gSaGB9ZeLaegBeOpNeeSrj6nYCn77YyBuw8wgxFRAB+lhnpN+awOqVZCIwF6+/dH
5Hz4y4YpyL5TViYGeqxPi8CZckOzO+wRqzR+0mT8rOr82R1xZr+OmPGp6c3IKK8ePoQa/oiz69Ee
DPMCPNrrcJFvUJIKD2pU89IG4rmL5MVUIgDDvKngvH30OtmBk7FybPsYmOnGN3AA607qlDT1j7Gr
dyYqUt55zSECzeKSlQqm1feFeEoBtnB144RWlV2m+Ycim6kybAvwYynzivwLJlT5RfZPChSjFtej
ii+ZEPV+lLt2vszRvcWMhmF9tYwJ9NPiU54SeEnx5HJwy76562z9yiRiUQqUCjhMaMV7I2aa/QrP
/G6j7ysPUgpVdMO4xOnQYTbNYaqbwzIc4TrUfvCA3CdtUe/qJVbAJWJ0NXsjU0v9MxXZmvU2AaL8
IosUMyU6gwc2kaB9oOZYeimBXNiKBD4hR9nt4BR4Ojj7QRj7PCyOIbRUtUiHNjjG00gctfKObqsA
gTAj+X8vCcf94xADv8LF2nMd1G7KH/X3YiIeO6zGjKaiDT2pPWBO6n3qiWUm5rUHuizsAri72cZN
vDEq90cVvlVMv3x3XPWtfzcDQosGfWmAQy4pHZ3xIYs3gc429HAfqYYNX+fsRRu3O6SFsypkcxfK
lrWVvUwpmBFEG6ualw0eH1NLFDgnUsRUJCI/EETsTRVpZhmsB48gAED+DlzTm4CQANGL4qWF2SLG
7t5C6KHP3m3C9NiBu+0zLZc58eHMn/Es3cTRcONayXrQkYBtDaFhIngp7IiW7jTql7iNNh4B8gJO
t9eNSy+DnKnFu5jvIlZdrWlALBNrboJe321HLDzkKm9foUtuAvpo7doxpVFnboAIZeCcyQXBW3H4
MVgoPkZ51ADBxgGFT58+qJs2i4/eooysn3SE4xKas5wI9qPIHpFnZQIMq8rHk4uYJpe0muWrW8g7
rQtPswkSF5FXVRMu5voX26ih5gR7IyEelOzMEnsSOeS7eUjUXaq+1fDB+UOQlZOw4AiOJ0d7L5xg
FUZQO5mTWFcHX3BzLtZ9V9zDFo9GYxN5CI8JpHBZ0eMu1liuE7aT07XHq8pp6hsbj/xZwIM91+y7
c3coG2al5mUsrY3fztuxJPKrXsP2Y8Zc7TmBEcQiki/NE6D11EbwazB0Tk3SNj0uAA9fBQY4vvnd
jzihXYePzODBIVFkLvR1lE9LLxF7w894uVdpQfkxG/uUFpNNIWje+2C+8ybj0OjYtUTjCuvavVOC
7YBkZdmwaTGFnNtoabAVq37X/T4wFa/R+RUjxTOkFgRUWjR+S4LhAeB6YXdPbgShJWhuMnYh9e/q
sRlAH27ArAHfz/CVc/W2sbehqFdF319Vqu5MThu32AlytlEIN+V8EC2/udxWoj/qgtRDSBiyt9+y
gsmdMjOyppu4cLfCvPi4kXTERlHzqHgy5JL2NFwaHMaxQ5ziNw9fiCLDaRuWN3ZhHhqkBlOh8aJx
tAzNq6gk6v5lzjaTXxzzqlEA28rbw022neU86vZO98cb1TcGBRvgaPJgoLLEzqFl7JNZ9olXuO2q
lcuL5lQQ8xVDKMd5HJtKpjieWRzbTj/O8I/UnbpVeFD0A28qlqmKzTGQlltY5v3P+9qOzdL06GCx
+Wh52C4cqVpD8JY6P5nokiv7AmagWjEjfCrcVyVrKRN7q94zNUIxBsYj5qlX99E95VgN0NMlDPBw
+zeia4P7jiq/23cmfFPGuwJVWkbjMY8eSmKEEvUCdzNhMvXaghHSaPrNJC82dL5SsvvAvkisQ23A
o+AdHrGJ7utNZmR3eH+dRsNnYoY2mW9VJvPGgvnSQAzLIn5J1h/m6bXyb7y4Y/vxl3X3ZofjEUJS
VxWryEKPBlgXsROm3cOMXwMhu5XEhheEP4TWxm72zeHjUZgtujH5bmN0kmNWRM0SoWWf53zdQuiI
83u/qLYzWQqgPbFunONYX0WjtY+sEFsI/DFRmsQmKdflJaPuTiieE8ZdrU0RLz9a72eW/MS3YZzn
lTrnvekV9sOixIVo7tedpW16aDiheFO4L53yymivxQgNrrvOFOVTh81SmaM0IRWK3CYQdJvhKEAf
lVQGcI5Wc0XiAkC75Wa7UStXEbCyxwC78e6G+jGvnGe/eQdfDSqYHLywdSnvxxCrqsJfijTcwWex
YMJ7HKtes9ZHFKvki3bAztiJmlIlk/zoEFJAUCPE597vow2cx5XqRGo/P06A7/HEIL0vHrI4OQJz
+oD5TeGvrQmfVdu40ds3C8pS3PbQmXkpgl84kqq0bfoR1aNWxbQWkc3TYf/c6DOxbLZ5i//bQ92/
hq19kAzddbM/8u734hIUxhrIN2Sf8Ohy8/Q9ZJrgpAw9mNqAGzdBfRlKvDqoXMxa0fBm48Zj0GHV
yIrLewPucF4Hd30xMIZDmSzNtZrfFemTLKbVyFTDDK8orQ8DfJdhAmF1AyI8DXJOYkxy2avCN6F/
hJyfCtBQ56Z6ZXvtm5bd566LC9fVaHW4VuRpIUF3dUZJiAx8x17n7LxNVF1iY9jPqJlCSehVfEid
d2ynWYCXJH5KGT15bY8q/+JyhzarFFwAv0/8Kly5zjM+M0FQ4QwVrc13CXNs2XerRsn7xb0wORWk
QVex92cTtRjwQAk1CSsH2IewGY/BBCO4BC5ND7wyLr2DVcJBDOw1MMSyr9Ntlr4bhVz5rEX1ZNTV
oQwuBp1wJwEJriMvVnNvUlhr/O+Subza6fy0XBctez0uKKabE0ODtqky75vpCiWyHYvDxPy1BsOk
3WNjSyYqb3y3Ev58zHR4zLQj9wflfZvFxU89bh7Vf4YoPPXipiLMw2qHzZAgmiJP3ZegkNrWBmCA
ygTlAwtibdXWB5inGy/yN/qUrgrV36bWG6zKs8yOQ9zttaxcMmlaRMZtWkGZZtlq0FPSsLj4bHCw
37Z4Si0iZzxacL/ydmcPLtRzcx12AD6UuYwe1zrRUbXNpI5d0Q9Zc+/G6H1XWx0HqIy0L3qIPzoI
ykVbmb7BNrb+NO7X7blmTjEXZ9U51vMr5RCuxRAM1VYKk9D5KjXuT2KPuqJJuKzhksOHJfrvBWpa
dmErbDSjTCaHHHCbmUqN20JotQemg+qwEDBW5yzbcGRKyi21FCbokV+Uyubn5kl9EGwVMQEBWfzD
P6isrMRtwrZAfpnvbSdFl8OgzRjxdPFuGy8+TUOJ6zUfJ2LXydtTn6bLkA0qxQ1botC+2PnbkOwD
+BBNd6F6pCC/Q5++Tb5Pdr2a8KA2OEQkP9ZbFsrc3L0fE0Rq7jUb8bwbn+FUrcDXBBY4LqTsmTam
mvVtHG9MZksOxZ+LA9TQnGRI0B1e41OwGEtieeALq4O8hBgO8jIVyU1hDByS+nJqxlcsSNF2VNh3
uhfVtdtfzFL+QK3Uk8PhltAhizjez5KzRvRlU5HJclZPLLUuFN12+wFBRyDz/fJqfzLiuBw9OGNF
AwwYJsbvKyavYzNoWi5noPagJoqYBavym0IddE4G8W1evHJCxF+t1b/dp2Pqyrafm8Tk4PcLNzMh
UBXRB2f2FAVFeFhYija4LVt2Mtg/4kuy4l/fDgcbXuR0CAGE9wnqLjUvQE7XFGc4Yxm8kQy8Da0B
JvTyVJHzFN9VYbSvmxNlAKd5bX0Bexh/vWcPO1EAYQQInzVjQyubrnfS4qwq9K71NwZgkhW/W+W4
njmVVQ+p2Gk9SXcwKJdufMLsYFlp3SZ1rBNbcoHY2v1KG2H82deyQemuUrKBc+ifQfK66oU/ASGd
IjZMbLY57M6RsXRSokKdxwGnVuRewfu/94g/Jg/4IWBuARSt44DCJvEJmwJvDIpZ0+RJ+s7FaZzt
EA47n/ijkDoyww/f8OD3GOAVqTzOIZ5w2O0Z+c6p261ZPLa4ITXZPkTpUOI99uTbDyPmg7H/OoFN
plq18fCW1Trih6fooS/MjSVw5qJqNFsK2xktVrLrOhxmiZylnk6+0rZ+/rbV/aEL9JW1K9/25/n5
r1CZuSuHU12EF0E8Xmc0ywARgi82gdVsc384//uRGv/dHj7D/ChVAdVQAgIQf8JK5zrUZ3O0nbPn
PaRau7SnQCCawnQn1+v13IujqnXzYFVDYJrd6EcE+O9gNk/FpXq0bpyWghTNEHzCYu1RQ+LVQg1j
RvclypTKsHcJSLIhP2TkkzOITaSlQLh46YMDjTiJRuKnSVqcXTvP+pzd+yQ2x8mwxKrjzs2bn+pl
F4gGi6Y/jBpkbPx/xabgiAy8UCEgIjiJ+mWqjlHObIz2H47XwvPr/QQ5i+msodoKOmzVI6vaJIAJ
X+hY1CUQiEWKScI198+YCcokgAyAjXCMUQuRPce2AYDPL3SImXdRgozMIY96npYZyNvs3Np+9tOu
HwdXbPsG7rvGOLXKi5NTzusGk9Vc3ha5u7XDFP9t4Dj31ArJMhO7LvVv+Nx5/zF07CcI1UKcOy3a
FQVmwa84CbwF02qtde025YEVGAq7dkSUKN718YW0Vz4MIaJagPRuvKU58iwUPQCCgHcljtrqh31z
WpvzO6Ms8NuxwCS1J4SSLoPdKgDhsNJyZStqYfmm4Hv8ApYtLM4MZnVDFVDYGKCHavxieCeDHrV4
YwIHtE79NN9oYBv5/ZTU66DfWtY1s3DtscN9il22yJ7raLi2WbHmzPvV13QQin6UZrDxhPbYNNbJ
EvGqncWpRpo2POoRhNhDHt3N8aEob4ZmU4RbP3wbzFNJMnoGJnDrHDr9HEaXESNLVPiYxJrDa4+4
LxG02KTUZYISBm2PWqOmSDdJfxl89xGlTeeA/r/Rx/PslBahzxwmra/fRerdh7RT6hijGfvFgGUF
+dhNZqV2o8busXzFBnoNsGPZGI0kL6ByGX5C9qv6ocR51+S5fs14JTKJWINWTuvi5SAvMSObES1O
xjDFZnrUhdYiZpYdoJ1uvee0/h4iBGiC1zR51uZjPN4I8SCb18GCjGbj4FNUi6PFD+REh7bdG1OF
UTyI+H6eH7QJ34bQ3Wlg2wWAZjxVd4BRJt9cHh1aWksLE8ykYlAcb8JseuytkUT7H1TNSmOk9flP
5GYQLHq0DjU83F9MyotiPreYrOmOhgyHiQVwrY8H3kTbVpjN1vypjxjQ9sMiUx1gC9yf7/Uk3hWJ
/83Nk6eUNoXPkUB6DBTMWz+HiJeZpFEyrBD/dNGT3t5jpcUp6mFHzc0haWmsAFs5PDjTp4yMvxpR
JdUnMHo0xJuIDkxVX0aHSkaQIZqvPc57YifjXwhAGb659ovlk+Ms0PfTpzH4anX3MLYr6d0aJSEz
wOKtx8FB7E64VeWKGXcXGxRebWG1Iw8pBRzRUgsTAu4gq1WWiaUa3GVI6bQ+2Uj4Oh1JBYzgvmd+
u3UV/OICehPnSYerml81nW7IQuHFlflBxIcoZ+Q1vWvDLoBt4bMD9YWxGtp5RZLnsmYCZFLAtpmz
TBPMjrtzDaAajvbGqSp8iLyF6//wswDIB6OUYjuQ6UJe4sbpxaIhEifFL2RQcZKLTlyJeZHGXU/u
bUq/6dvsrP5ek4dce2qqb+itpwzzQtjrL3r4ARjX4VcFK6turorfV3gHKc+SwJgZkSmup8kR6VFc
2UzfiQVGZ1obT8Z2pgzCJ9M0b9Z4/oI+j5hISNwEmfZFYAcJ3qk2xgG5lx5L31+FCV1EgXQbKnnR
PrtdtM+q8ezMV/WFsK3MbNCBEita1W50xSY2y7W5DHS5N0IkD7xeCjWfOkJYIT+bSHM682wovU98
bkgqqNnOJsRBSflodvejfV9g2jFbxX1uTQBr/cpx6CLI+8nhfklcBOBk5WDv1nMmcQ/RPmL3UrM+
bU/+GENzWZl4NODYl79YFOszjgAODBv/IRgEJlY521W4dgsFasNLCsdLCzFLEdvUp0wQcbKop+KY
eHtdPxlTTTQjxPUaTiUPMQfCRhdG2UyrC0DdAnJgxNpBUOVFyNjM+J3tcPLMV9t5T+m00VXqebAI
gNckcHMAj9KC/6gdsgnxpYdfh8vAoz62FvZCnFRjTgBUdtuM/U1HuqIYcmxIDcbNUBmXRHetLNzR
wEEVPLubPPOYQa4qcT5wzQUywyJt1waS1b4ejkPor7pUe5SzuSld3KLRflf+WkpyrTC27GrY9hz4
vkxeDIYKpY4Q0n1PyMUYMiY/8YABHP4KiDZ+YLcQkFehHq9ntvvBf1RvASSTrYEYnuTkRGyazlwN
sAax96sze1vb747zznRr4+g/aoyL7fZ1xjcsxPVuGMjt1p9GZk2olO7DAZHDVUfnioTeGCXiPEyU
sYZLWZdaDd6EPZ+FINcOP7KOzJL+OR7vhPJElvfR/OiEr5z1E2HD0nmxnbs5+ChYX3pDOhIZPdhM
YRCbnRBd6umjTn2om3eRA6U/QnO6KHDCtjjuYI33II4pp0aTvLuoCyfBK9bftQTc5FF00Qc4XpFJ
dVlvJqc8pYO1klC/6s4l4APKegsHKsdKIPeXhcJNTW2R+T9r7bnsTU5W8FoUiwOnhR2z0q6euW2z
Jy84UwIfHBfNJzpPly3Zn6uty8brGI9RcKu56V7Xnj1MEKKlDt9YZ3wRdbsh2/bZdvS2JnVASGpZ
ywPqpnVpPGatT4dzP3jhc9N4i3mSN1N3N3ka4twAulG91qyHGMpWMODvo0BY9m81le5M45DTKBtD
s7NGfUXFhbpD34/4AxjzQ+d/OMZVE+diNMiQn44FJsEhMHFlfVjzdbaZFaRPg4ddcznwyxi/DMWC
IBlC4kd8e8P6Gi7kKJlg4p0AM3gkQD6omZuHP8kuDuNXF4xi3mVoX4GgkupAUwi4by88CoOh/gjb
q4Q6mJAv7ds7z2DgiZ7KMnD3Do9mZmwkDqLWVDxE/YU/OyQGAdC8lDjiEC5lqchweZth5Dk96ugI
7ODYAD2NzbjA6ZPCogcL1HL1rTPhtdQ4alH5m4KzPPQ+4I101ikjq90V7Il2tajpU6zqHi/rBkw7
GZ8L790gN9rjZ+fuoRnGFXt8skm5kwDrmowTNZWP8EVxpurZf5N9GWaHIPfuA1yR5CIs/JtamTgl
Hf6s+UfeEhPBBzVVq4JwRmSkRye80khaDN6pdC73U0VCPEVCjSlDDNRqsg+LSDt1vflqMULNq+4x
Yoacmq9x9lSwKZiMWEhR4EXoTPk8oMoE6lPd07tvscx9kgS6ftWRcdxqxmobOsz+ZhTu8kmUARlc
3V1Z+KiPkTxqEtozsr0E7Siv3gu+XEvH1sg4zJakYj3WnCCmhgkYqQSW0NaRxEwxXuSE9dV37b4p
z7k4e8Eu6RYgDzA8Yvvdmp6z+iYyd253H1OlNFDeI+AaAy6l5wS44jOcmsalbiPQ8Pdd8h7W6VLE
722A1x+knjbcJFG/GWsPMNA7kI+MA1mFlcjCnOuX0ATLmaq3pIs3Gj5YtRPcMY/cORFfOOoL4hHR
7O/qZt83ezHvR7Ig7fSgU5KGGkeEothEDLZNuOSaf+M7dxY+FHOLh9XBIY3CfJI2LkXkLuktGc+g
jA35Q8U4bVyIKx4QxDzQcvnak/WA/SJcnn3WiLUxVJA1EKuZYXJ1BEqA9qYRkMbicCWx+JcIldQ0
0o1Qz3VPUpRnw/PXPtFywrMuwpaHiraCumfdo/5u7Wwzgk4nT7pJxjweupHXYToKamxpq9kmj4KU
iDr0r/rPdpWaP4N43ltac/XYgEZYIZ2Ux0y+NVhyQAiAJLuDfYv7I7up9G8LV7ooBNq1Y8yQZFP8
U/TVIoSN8CtH3ItQdJYbjSxL+CmrUErcHd67hoYwm3iRwegbIs6tfstKmHjwgcSDa7DW0qzXhcTJ
HmkvQY2eNeATqKXPHgi6iS547rVDiYoCYwd6yhGi6XgsDXGIPe3U9slZnwXTw5+BBcWB/EApPLrU
h3F8jfrvDfbWk0V91PuAobj2DNd4foZd4rC3eP2NbkQqraIHHchrtAt8wGCPETjVfITD0hQ8+jDZ
9OcoTJdxsIkzf12T6Ti+cIQlI5QoBgaO9R4jG8SPJoISgJmD9SH0/LbJ4Iv4M1lAKEGiJNpGfUhY
OGL0Zy/C1PUUWCcvwdUyisAyfsocxFwQgu5+wxZsPYSgFvLSuz9yYmfBPGHUdVhdl88NVbr2HhSw
EIL32SEMK73lDPTriA6xXRa4h1hoK+aAvpXCWGIoCCM22gaug4tpsa0M2JFuhTuDSz+E20Q/RDgu
2Np1NJIDc0E0yeKRB8/8rNmEmrfOA0ZhhJOMSBCJK9TZ87gVYWAdYacbaBmrmPK+JBki7XA8GU3m
Zx0l20MZrlJOe2cZZT9zT0B24RBM3ouGhmA+5tk1LU+a8SrVzMFxcJ0LbhJ/3Ielt588gmgx7LGf
AjluvWbV9d+ZD2ILuvIp4X0QouE789CFT4mR71z7YRZMzV18aD1yohrIEmZGQFbLu/0O+LQ2KYz1
+Sg0jzeeqYZnYNMn12VjwBOw10HdLQeBtbz2HqLq73IEiAfBfDNseG0g8WQv3hPo1cl/kD7Jr4uK
ABakpERCPFcOHKEliQNwdcZk7d4RoTnjRxFtIvv7aMOLkegkvoX3zb67KUl9+dYSMVCmH6b16rEo
rWlvm08p7yvOTjCYL17zIwIjANsPwHIk/heg0vs5w7Cc0ArO3xYvfoLTXebFZfNAMkARhus0Esux
DcAcSQizzg1ON+PJjp9aZBHRYD13+XNDMnWX7yzb/CmScmsQddyamAjAQYlBF8KRldG++gYeAm17
VXgPnBE8tbgHEz/Rmbp1oPt3s5GI0u8WbXNAcWETWZBBnM/IM4AeTgBLvDLcuzF6CDCkDtyPyeEf
HEdFip6Sa4ZBv2yjl6l4SjVQIbqnDhOzsnjX6RQC4h0njDLiN8FLm1sSWhETSivH4I6tEcaxoNQp
8XMY2o+2fEpI+8vwhfIqFU6QLyqCdLWex4OdBc8HhGy0z0343rl3NeYVECFHFk9dfpvFg+a/C4Cr
7jHQYJQMT9NMK5jda/VAoAeVOIZ5wVsQPLRgstinpsBJT2WJBxBf03lCa9JAaPoKL/2TkIZuTgl/
fNNQpGLrE5XZyevS9ssezXKO/h/JlsTm1up+sWiqdv7QitcCb4tmeoqNJ98VTIBeo8m6MBcNByx6
MNY7KzTpC8zxb6MeHYd3SziW8PHw+x3Ij2sDQs2MEpp1abnHgRgNKpNpK62dnRzClrrnGMUHZ/rx
xYWV7Pk3qJPRxf+98Cc4302zJi9bvzx7xZkpsgLPYdl3+V6hb9F6CPbaBPFe/2K29VcU/3+v+4dN
/GCj/yOXrzqzUAcDw5ErmKhPt51jadqXG2zEMWllvuZnJJPsRjNkKL8d0JAywx6yr+x1/zQpVM+B
TBwBjKicxD99AVWdAnCbdXlGdXmAy2mS7zUkJQ4UcAIPafiKhYVPhYNyfdTcRdV+ZRP71yESWLSD
ky7DAwwOfl8CXtkHfeS0lCHI4s1Lg24XunOF6JBKzkUaM5AaTqHefCk8+tvi44ogmbwS/P1pfMXo
rhbTKBCemJcuTlaiGo7wDGwXiBOrlvak0YHH8B0ot/PJ/2LA+9eJEgadJtJqC6XcH25ZegZGHRa/
blyjESpAuwAUiirdA5DzBUDMgOiRN+myMr7NQQfX6/8zVMK8GCmqjnsVSurfH34ehRPNB9obmPWa
W20p5jZKWuRjXQXfXQ7R1sbrsTj3WGwqCRhmRwFz98xPVt3VnSjo5Me/X82/Db4h9XrocBBAoAz6
/SOFuh0OvsNQsYWxkuakcA4fDSa/fB+Vq+86EnqK8PDva/71NSAtgUkW0w+VRfj7RZPEjgZp2f+d
Js5YJOScV/hJJIVSWngDvuV2/cLY3cVWYk7xxfpiY/iTNs5CsCzbQnTnKj/eT7c9jzHaCZNBSgqO
FeX6wv7Rzf65sg2cYJCaDyDsQPI5pMmMyUA7XRThzombbS9OSryr3BXIhOp1AuGLJw55jMMqtpV8
Z7o/B/sK2qpg8QBwaQ4B/JpkN8fxbQTvK7pY6fDVDf0yBfi8xTqeL3xs71Gme5+eaTXUHRpQTbFS
scKoGZB0hEwgbBMHvyO/u4+POkY+VanjKBpQAvrbxrtOwOAi23hdvOrNfK0GPlEzPHZAQSWwYgW5
ZRLjNrZfWzdgaOEQR5ZtlY2cXhEvhAlJyEC0QRyc0tZTT0Kwhzn03ItyG+r92inba1JsFT9S+Si1
6r0v0HZt88E65DWcVTk/ZfhA1tNKm1v80Yp1k1/VYlSkPT1HlKxHy29FA3/Qggb41MIV0OP4AtZL
GNMGRpcxDisL6kjjmTuYQy1gtaM2stlbdVh6QoxU0xTIPpGXQmhoGJApt9yDJ3JaAX0HFD8SrzLE
xcax4h0QtiI8maSQlxAqnRrniOgZ8cA+yiGSOQuUkGoI1ZJd6qQMkiDJVbMLOlIB87/HKEnr2FsZ
WXwXBvoRCRGCxlTsSXtcdFiBwyA1aufOgC2pHjlio8CieGsBn6ENCMCsEUqUPpVHE/7O5D+Z7XwI
zPZGYydoemeZBR0EYIo00Bp1pan24Cm9jpijaWSy+OGNIuyySMcqWGH+4TcX9Y1bLFlHRo/qUEEu
gwXIrwkiiiucNE3QwQbDRSwpA85Ivq1mhx61MsMdHc7OB6/RrBNGtcuI7xsF8rZyabzBtgr/AXu5
NNe3FC+ZM60M6HwpSdcwRqR4w0x7U/mXcfo5AbJhEsFAEhCcj6W9RsYWXpaWUX3YL/Ds3LFch/Fa
zyfoP/0q8CnYRhTe6fuvrahDlGkSSsgT8mfxEpbamsndeugmcsBKSkhh3bVRuLLMd+Iath6cO8X5
G0vcKnCEUCXyaDFDbq6d3TwEPvGEbLMOrb50rCOZKcs852GxFwgcCqZbtwENtF3mS97dTP5sKYK9
l4Yv5ZjDjGLTyimyMbKaukNV2IfENV+G9ls+5XJRQ3PG6uyN20twsUTMBfjwajgYUouXWs1JEm9t
BvwrwwuihOPmO4xPE+qPRzjQ1AGbQJGadeOoSGlKv1+25j7GSMPouy3kTKVcNzG9MfIDEuEO/xbF
lkvpU01StPxUX+EjeEkB3KMqOvXByjSvEG3JcWkgCyuSVc2w2eIRajAWxtxg5lQsep3vPwUHpW3Q
a0RFrP+Rkr0kjEbEJcqOcY2OsMLJJpTjyjayrW/Qatv9L4ZjtNad6guOjfG3ssElxtgn54Oqwf5U
sBRZJxu7mTBfYIVB+3abDcknh9G74Oo86ydECVWZbxWJsmSu+u+T6jMvQLlgKK4FntLwXnBj+f2g
gomgO8wSOagggxsnmDYUCuxnHE0Qbf59rb9WKC6pe6bywHfNzySLXspwBq3mSo4y0C3qQ56epX+k
0cckNsTou15JpPzGUbNvCm37xeX/fn38iHEyR2AKF+L3m/WzzEpkN+bntjOwQA3JMlTD/6E1NmaS
Puv9uCz6cofZxoqKqc3eFELG6XrrZBXnCpuT9aoEMYzt1c/ZsNRTDk0TzN623xnpBMNKTs/UPsze
W/Ze46QUfUqLRcQCHWCx9rSdl5mrUZySyVyOjoadjzwGjXISydemHt3mYNs5TWybN/vK198gCIJV
IE5lsqwZENEjd1vpiqIOI4s+PobmC7POmPVvinGJC0GGRauAazpFrx2GsEoSUxTVGYXeESkPEpHI
wzECUDyIOFegPcNcOWAq0KFxsfl10F9hDDMjjzeoBJQSSrALuSVcSwaVZQNN/6nGlL6uGc1vW3ir
9VNTZqsSEmSrlVdOEb8SW3/sbuvSOWRgIdjq4FVvGwwPmOPlUQE8mm5M6e91UDuLuZ6REYImPFCK
G9uIjv/+6n9lD3yuHShIhWU7rD/L/VSXNqDf+tAMOXVnd7Xrkbk5evb5XZ33sTIfBzpMbgyUAOjL
FAwkQKzxiPylbuHrU4Q7wZPiZFSEUIS0ZprcKFtaVUz5RnGbp1strI+WFLt8bmiEbRNUuTvEIjz/
yAAkSk+s4rHEQmdaGoF2rKcUyzdGpVnW3Q2zvdPYaTlhVEVSG2/DRK+wo3RcVk0IuCTWJmRJL802
QrP3iuorXbFnq/9Sq/oXBhbO3Q6EPyTKdHDep94+dmwzzKCanC3zwpi3sMEQMXh5U1Tvm6rFWwPx
zr+/oD8doXyuCfUOSyi2QOrm319N1LjeNNQ40CiOuIVam4fBKRpxFCrxh1IkqMfrwEDncCjQi6Jg
LM0RL1Ck9ZIxId6F//5MgIFc9NOqYaciG1TlhCr15e8fClH1VDoJ9qWKplQgnOJpKGrcyFxVNXh9
lN3l+OeoBJtuo1gRM6m10CXuNddaC5aZw9pqimg325SR2NCG8kDFNqUlbluAJsbBVqbT2kWtQXWW
wYIZJccVUH9trG0yapCe8MdGDkk/KB47N+HonRcNQ3iX3ORfLJF0gHIeHgM+Sa2oyUxwp/67SU9R
umDpxklVeiTLHDogdzm5t0ncnxz7hV3I2Dtee87g/yjiCkfzL4eqtSda9LjwICgGW2U7hk+11p3p
apYTR62iSBSeccFZ5Ec1g4QDgEkx/9L9GKW3tivAWnDPAvCtHfbC3ubTWzThhqnr/bNwc0yXzSVy
zD0v0yOMuxclRYxjBnCYFJQwXDQEzQXSY7ArCxeCQbAEy1NTd2CAjFM9jBu9/OBUyY6qFwGcej6q
nLa16Yz5/DOT2nWSy431H87Oo7eRbrui/8VjF1A5DDwhi1EMoiSqJU0KaoXKOdev97rtgbspQYSN
hwe88HWTrHDvuefsvfaYPrVy/GrACC7qjdC3jxFJ0qRt0phQox7AVr+FtSUzlEGBM9CbEs9Y7Hkb
1Jso/pKVUEdRYU6atWIUR0H2KErYXvACorvRtlcl9M5wOjvcvynCm4IwqoYiVFFmqy8Rhz+SfTYI
IkR5qw/qrg5QmSS/dQO8GwISGlPJZLoK5xWLv8KuzEfdgYmvnRt73AjmjEO1kuj9Kj5XLdqDFJDu
UG6F/YkaGBNq0pmrQFMf7C5Cu1Zs2LmGbJNr2nwM8lPRBPMWDKGJXhlzj02DQmxiA3HMqTPvEZ6E
XrsuGlQXTxX4VJVr0IHypVziJNOG1TlpRNAbcDx/6FY0b8CpEH7RBuHGJ83AH5cxDwZlStoCJw2P
QzHthJrfojAMYy5gfyaiQpk37Z2nG+j/+XYG7lXlUaYd4aQrLJJbR2LuajdbY0yFrCuL+bdS3cR4
/5SMK5O6W9XYxNlJmJmkqnwVy6UyLqIwhUthr9BNAMz1JAJ6IaojFvSUs9i6PJ+ZCfqVGT2YlW3c
sNK3SUDuvHYrGg9tjEaBOQf0PZ4kh+rewJhm6ut4aZoV0K6Pgvpf7yS3yYniLRhm1VucncuIXjQe
o+eYoX6yTVTnvQ2G31marH3gdL3tPKRjfqQ8HjBWtL7KLGnojsJBNsUq+wmOmgi3kvD8sLiI2raf
t5DEAEzasCaF6vjn5ey76ofVjMKLKBdq48uWbW3Hcp2hUTww42dpRX+PH+GxgnPYzYPio1NeVP1D
DxdpKcbbHP6vQeW+5h6yyMMCsmiIkEIv2xfrqeVjnFbTBpBHvMU4j4xNiLJ8cOT5gh7daOSrFruo
6EdQhZalR4gt05Pqw0ALQMcwI/0wavGv00++cnFE8+DfpR5vgEwVxuammOpll0gmng0+cpQKOTYv
e9nvTazO6WdenRERWLirxgHzE9eki7dcqoreZuUMVyrkr9W4QGIITThxUWwvF91Tw+q0kfuXHBzt
AxYGXtmuO/9PKa7YV/pi32y5bG30jnFnwM0lWfnf3c3soK7m+pQcxMYhegmIE+pCWYjFQUg6i62P
UMpnhZKUk3BIG7gWFBKScf5IjoUi9u7nm/CnK3Z5ExRFEZ5melc0rv79RoHa1VkjmckhowKYInst
DOxi6Y6EnZcNE/+WSi8kx6orTm4eaPaYo6wMjZMWQWTEzypeVH+6TfHDB/5Z/JlOpuWnAD1SXdH8
GctziMojxRbFEb1Q9hUyTA33kkEWCOudheNimPLHto/vhPlQdAQGOdqIY2qSTgyXX3xFmXUnWSEX
OBA+a87T+ftUchFRm+a4tUJKWGUfsY9oIUJR0V7ohgfRnsigKUlkF3V27BoycmWcks0Yr3++kLxL
3zzOeCjIC6IjDG3hwtAgq2zzukKchMLcNAiMXakNZ9HHwby+BLeI3kc6DRav+4cmk2CiG0dFKYkn
zrfZzgqCtV3363pk35HII0ZP1HbIq6WNEtbPg13jnr0zy0c2PVEhgBgAUT+qQGkrjwE9wjGfWjcu
Z7lpM0alSyh/QpbaVKZ0alNrTmsqLIODaLLhMPjTaxKNvDSW3mOkzio4OThtffRYdEt6F3WzitRX
8VhWoS8EgciFij+IrEZpSIlhzoHa9I2FFhw2LoXpIyvCjc2808Jg1ZvP/SDPa1D9YXYz0itBfQ2E
E7MvRyDhMNZFPiz/9CT/0n1pidR4L5SeTV0THLIKwUanhJ9rdPiiWOXsBfCW5+qPbYL29oCcyEy2
GIOEc4K1ox+PNGGEk4TdNrI2hXanRAjt+1M6vfXtm+3bbtFt/exTsfybKa0ZB2867Y/5Q1HPivyq
Blt7QuqOMtiKXrFIi3RJseGEqM2BkIaWuWbSE1Ouwc0R1UURZQsh64uU9JaEHbN1qFV6VyiRpXKr
wtsWTS5x6cTiCh3STTVr2farlrcjj25wT+JjBVIvYKcMCSTGxCP3ufU4ukJHauEKzVqt55zL9NKR
d6mPgpqCTthr25osAMwrNSiAgg0Qb2ndWfsREWpJpx3JPF3JfnxQIuAvCk7sqnmTsoTYewQXkq/v
mlKdNQHgZ85KHc5XYTynaJCCk4SQKOlaxkjvfctXTKJdV2g70fnyJ3MRMe6shFG36NchfTeMrUI7
DFh7VeEwjLLXFl2R1pnrht5k7oRPPkTl1h62vT/uE3X6jepnjYnZ3+d2DzzTXI3Mnp2K7Drxwkew
abxywPENMBDdJ3FWgSscah2K4wbpVsacL00oNuiUKdjaZRWDc7TFs0/J8SLKEAnfu8mBkvJIQkPQ
mSnYpdIj9p0uLjk3urS11K2jbvnPfruV6OtqMmE/1JRj280rmpD+8GlyQraVs0Mury8awd4ae8Cs
YMpTKUynM1RCz3m1Kpsbb6CQ64iBSCm+6fwsNPuTPY0zhiFLi9xqbn9ea5Tvdk72EIXxp4qH6tK0
FcSJ5fdpFx/k3gY0QKtSGtcxYtssjOYQcuwiWachdnx518f9Y9qOu8wY4F81SxSyP3+ZP7kp/+4g
usqZVcPsRz9NvrS5+PqQVHqZ+jDVF216sNBaVBMSjQiJOeXcBC8xsOBfoNThvdcPmvobcw7rVcBt
VPYWB4+lMVRErBxMpMM9mktKIdvfSbwYHXSu9qDl7QIZ65U+3DfzGr45Z0ySdnUZ/vDF3uc1na46
GclVCZhAjcTCFhd1SyeAw39wa6cPuZ3Nff5bpNB9xvM6Nkx0pZPUast0uvfLFOPFjk6OPrF6NqT7
IDiD6yffOqwP1YBFG0oD6hFDgjpO0RcVnNk+feM4ysGVUvObQo8fw+hVJiJX14w/B+u317sw8+v/
+g/lPxWPvICmd9A+ceiN6EE740FLT1J929TkpRAWh+DOkQlcD3/phBeaSP1kLVpK+WPfLWPvVolk
twYJkhMw/P94RLiU2BlthknaZUJ4AJGWjooh4dmYyGaTsVFkqKd/y7rvCnJGVbIFNLtEczAB3Nj2
1nnF3jRH9rKMAB1Gz4nxnCLG7dXbEMd/xfZQP9X4EIJoHeF0SKnXDANAqH7tTVO/bOpADaH127AV
HP518YhEQaQbk9r4hxFbjxHkMzliEkPQqlEAUffwgavVOnKQhGd4UTueeGlz5eKJuuHy/WK8K5sK
qCnIM+Ir/nVjPU6iQywX/gGUx2yslFVO4GTuZ8vU8d5MVrQcriEHds/7qDprE0uSm4/WkuVyHp4T
Y48MPDMiBikUcc2TnXB+aynr2qu6CFG8Xn5RMvFkU2Qlfm31clC11TyUpX1qoYvKshk9i5dUyqEq
0KyNJpBS606xtlOCDDB89vAUWrbEaDS78i58U2bztGkw7lggLazQF5esh9hke3Xi0WJ4LAEnVIa9
RxLHO04fF7uFOcI6aZl7MFljiQp5ia2FEyBM59BtJI+Kde2s8821IevdBKOLGZyR+MUxrK/0YHK8
0dt7xaMmnSvIbpkODR+58bBO24d+0wpnhE+Dq2p3vvzWVNeuyjcrhEgF5BxIecmE/M9V++tBSoo6
VZM28vYRRhktxp9mVcOaqD0f3FeOzlDvXjiB0GmIO2M9xcRw0E7LOKlo+kNLx6vM2M1Q2hot7bL4
2lH166Zm6jSK6e2bTPBB1/77nDvYFgy4IOZeQcRQl+pWTt+ckFX35/fpGxkVn0PAPaxLJjFfjp15
R7RQF3jmPs8eExUI1yaiHuSKPfZRAqaSI2e84izc0cc3jHFdSD0qw2bncyrJpj2dBye+8nh8PYOK
r0SEioXzm/dHHC3+ujNxZcQIv/npWvDqUYVSYSrlivwOFygslt8rV0AsWv++qCbiBLBmHFMsm1CJ
fz9OprLx9KExSK1Y4YJEnOjNS4qeuH4l/LExPgoZ6xoLS2PfCX6UEI1QYA60fqBgbEVT/Odv9M3v
Jx5dNQkDEQ/A5f6QtGFuOYXMWsVpMUxWwnxu2S7iGcnfKnVzpcvMrf56BSAjoU1h08cjezmV6jSl
7nReQrxy/lLMlXgWsG9WTj4X/62iEW/Hw6ng6JgjthCxOiLbJmC0qU0HR6h8orOOmjeIDcQkuL8s
3qaR7QBTZqDhtTJedB/qWb8tCH4WQTig7kDytCcHT2MAgUtAFC3QM3W9q+u7odirRbj26Rrr9Scd
m1Wa7FUg7jKZlELZ2hDfZexzZuk6Ny09SxYxVWcUDIbyKFXoF9cKhKnctvA8cjxw5LWWww/AuBpy
uM/HghQhPHf5Sx5Qz1JnBSLiJF8lSsQRb3SFWEYdYa/40UaoCHBJdjgyeisE3UT4VN1u1DQ8hsSb
WANNVCpcYVSPnVel9061YS1HAr+zZaIdh0iZe01yTPNsFdrtVs/UhWhVT56FhJ0p2rkfqzXpDzOT
oEdzLO4paDZNTu6OOGxOar0lQ2mtWa6POiOrY+Y4/tKvoShjluISSkq3dGwRqRYw+Pk8p4UtBvAZ
4+sg0ZZiDN6VH7LFH+SMQEq66FtKUvlpUx6Ldc3nD/vwpgQiwmylE0LJ0ot36YCAlD8BvnSZ1d2N
xkcGlnqGG4S29NhOmD6JOVqL04ggnEUcBi1yvws25hARqChbQXoKn5skPDv9h8IVFaPBjlgTWWaP
BvolbjoijCvP9DevEPoc9hgKcTSiX+I9+qGxCTMz96L3giNPHLBBVBO7NTFiRfL08xurf7OG8HmW
rqF7M016i/+uIf2USV3fSca+4Nf6cSLoZS6rGKC/z6LRGjygPWRs7E3toJDN+zIw0ADHBr8Jz2rg
aecqSfe6/2g05EHG1dbOnWWv4/m1UCmTaCXOlIU8N83uZOHZH0JSiIxn8ADnFEJNC9e5q95b8Gtg
kU3lrmqYBjnYmGR7QT7iWtbTldoyuaLlimrfbycOidm1po9YKS9WUsfmGMa8CunZF8yJlsdx4U8F
e0n4S2LcrMDumxaa6VoFIbz9hhCe8d0MP0lY4VHroa8SHRp8ysVKj5/a/D122itL6TeHGpsYYPp5
slCiMUX798YYWp/JgdTbe614wBVsmc2C0AM1aziREcignSlgEzweBPqkVgnaKGXKx9F5vBthUAsj
Ud7OKq4c5Gl3HE8l3bUg71cyK138Vgb6sm7uLePB6sNFlLgpwYQ80Km9VaIrNAPn6yr970+56KjZ
ap1YgzrYxMLdmQORrf2hUG7V6pUOgBGcsyZZ5hlsoaZhUgKYlwP/Um9hPngkp/GbCkz1Va/Ns2zn
4YaHDhj6D614K0aMm7ixkayy+b0p6d2QPMQkkenFXpEQjWFUyVCWZbxHSc0BBPnQzjAJ+rN6F4Hf
LOAbJLK2jDN7LVEnWNq+s/S144POnIjKcaIbBApeTGZnND7qVHmxhV7ecd7UFvfum+9UQJY4aoby
vVh0ldGV16Yy12A3OezGnhLizZurzW4M99S5fxwAILdcTBlzC9VDQiiSpCDbiovZQxVIiMHWUk7f
RStnJf2WEIQgXrkp/2SBLJ0ri41hfnnuuTOaYFtrlCyc6f59yOLQLPnqjb0fJWWryeQnSdo8St81
aAMxd4r5sUvYtDw+T95rTbsw7TXi8g62Grrm8EiwbsfWM2y6ol9IUMQacaewQ0+a2/chGGN25GI6
9B/W1HBWOLAIez0Lmmmua4/ZZFLT4cKUQNhnbDSQDY8ZQ4w+6BdbbAMf/oCnhY7lWzoMlFG/Uv3s
yD5ZowUTy3RX+vWyLQAHVchH6itHxm/KbFtF/GpSWnwHeTHrVG9bJ7P2YF6VvD+SEnjInGaBJg6E
FczxfK56gasa/j6RnlRWSKwQvk2exRRCuoT7SB62VnpLaZRndnE1iOfrTsH3o+nB3EWDQfJFs1x2
eV6X1L8WSLIwfuL0Y9VrP3vTuUdmFy465I7KeNNrW7uxtjrNLqxhNGIGi4nMyu8OZB1TJTcm9w2N
lLEyaeTWcrA2svcY4RuxmgGMr0xu3Lrd1sWDapED+kbMx8q3FNIOWYbC6cpSrPzRov67FiNhsB2k
TiCwkDNcKI2Mxm9DJ5T4XZiRyBVmyFu9qSXT+9aXD03kYCha6RmlTbMUuRCmt6jig0rFkWvHCOdJ
xKNG/dmn7TIh8tvgsMgKOzeSJ1l5NytgFYh1NW1tZy0igwpTg0ar0QCwQJWSkbta4vVrSA6OrTez
fEvY6xpb3pp4ill5YRkvpd8kfoMEHNy0uq2yF7tmIoK6TfUzuvLhgmeCEJ6Wfx/kRsH/R8XdRx9T
1rswamAmeAY2paSkk4QiaiTHlYi1CsKpph8bMkvbbFF6ZJiHBuNtDxYjPkEUtQUzhT4gahyaXG5s
7GRytVrHkIaHWRpoZQYui3c6flqTPw+owFLV9ep6qSuHYaxc04uPtL/F6OcYFW89kkmCapaVbswr
pjVTSQwbhlQB3Z0EwSV8GpWnUtq3VKnZTSL3a4PEUBUd9qSfCgP81pNeKzMdcYfRxm6ErbAn0ZJI
bXjjJGmA7WswpVsgFR5juvAl1zhp3UzDUjDLFDOYTRYRqdWBzvsM3uTW0E/mbJ13mA/gubRm/WJN
xOQm40kaVrHwGNvjcaKXV3c8kjqD5v7RqYuj2nYPpZ2FmBzFqT9JKpQbw8KX072UsABXACj3o9yA
4rJmA61+ZmUEheEIy1Z0Orm/tMixzo5rv8/XVB2viI5mpBvwD4TYt4AJCpd8kC1w3837PFoy5Qm7
26xMrpRj5jcLsmogtRJ9TAoRTfz/f50gvVKuYo6W1j6OjS1MAuZMxASl/UcY1zcACuWQjUs9x2Z4
VELBVpOHDw4SgvgFM8In4xvRaCMzaiEDykJqYxt4+16L9ERYL5rIukSfmJ5KGv85NNX+zLaq4Maq
vB4D5UkliJ5xEZOsZEvDrmSIwp+xbxlzi2SUCrm0nGycZl3Qlk8pm0Mpdv3myTuWdAJTE8lDNy+A
foZwLWoAylRLXb9CVGrhhZ4ehuz15/r1j+7xcrUwDU7dOJZMiwH0vxcsqgKzT/FJ752qPUj8aAFN
9tq90GGCUc61D90n9RwxTBtuq1D9rXZ7MY6OOfVIpVD4DbMOPRLqUcWDhcOG5/UciAgyQGbu9B/M
2zlU4l0X7vKpQIBdbNEyCfRxk7J+ImfhNNJCVUg48QtE9shMRwL96j21+iM9TjdMXiglu8hf5iQ2
eCHAZImg2ee4BHXLS6H1XEiuFNa0Lsznn1P/YLEa1GTxhlM/D5HMaM419arx1dxhq39fuYsC00LI
OchNaO1LBBaxAis63o3+KQ7WrXTPa1EMAb7dQ64g/a0Ct6Lf1vt3EdGqGSpj477EslcgjbcUCLg4
4e36zQgeRv2+MYp5iUkIv++gLgr+9j5cK9ZbMjF86mej+SE75zI8TFMAzWnA/7YBleACYlmr9ktj
KkzVXgebrlp0kwctZzHwPlznqtqF7WeIVbwiqAeWVEjpQIbwgozqWV1ESwb17s+Pl/61mSUuEhst
jRbZcOSL9xEBs29OKpuROXH6orsXPxlB4spmDcFHX03mh8eHc0qe+dTjQXBjdosS6zZLMmX43Aye
Wmml5hh2pl3r35WyOdcoczmhz/rxrKfHDuo9G/JGVX83wCZCyhlzutf9c88O7GS7Ns3IaCDmIdvJ
BnxUuMXUg5p3P9EP7bzPHpvqz7/5j17j6yv1v79ZHBn/WoN0u/Dk3EusfcIGXKUSdDY4a+Qf55jc
ZfRqvm+uanrmTgVUIbxLRnWRTY9yiK6peylVY+HwiGvVQ0aF4DXGXRy0bhA6W5V+S2Ut4aGOFU53
dEBvnfzQ0liJ/GKRRcJit22mCuBVzUvjk8RwUPzPDKuzCc3DGP3NpLzAOtPUR4PIjHh4FFWk36Jq
MoA+2hBC/X3RGqzXJNffoJkWzOmlOsAjrXB1ydZc7HqxAuWm3KjOudFIVgV5xkRdCfo5huYpeUbe
C0HloVJ3pUmy2TgsmvKulCSwGbsrl/q75d7EjsPxWwwmLg95KKCdyEqo4RT8vTj7/femLBBjKG5M
31hKUZLhHUgeKymbozx0LX9FoVsmHngm3proxhjvreghzBa6snJwJg7amZAoNTrYiJanXZrtGuvF
6tx8eHD6NzqTYfM4jChCaBPSC53SnSRJeJVJC5TmDdMmXkYLHIY/3XBEYcx/j1qlyw4J22MCCCt9
r2jFh78VjsbJUwgbpnbWgBB7lejVlJnlcWR6iFSBfz4rDxSNZQ4KlwUVCcCA6YW1sc/fcmoM4jOW
BN5duaI8m1+eXcvQFS6pY1Eb//vsKkBTcx1s3j5j75TvE3NrR/D1I1SJ858/6dtb99cnXbS58TCV
VpDySVOHZJwX3z6mFKuA8n7+nG+UtCxBf32QWKL+eh2TEehv0NncOpIo6waRJ3sIAY/6qdTmKj3L
rsoxZVxb+cSV+ulKXqx8oWM3XZbwsY2W4cvvaKa+NNqnE9z1yoMTvJZwFgeeOHBi88IBmSP/MtIV
XRPT2hrBKRaUp3Fn+nej8d67ysgaHywiY2dE5NLeMJmJ1K2kn/TgRonfs2BTNK+SRhf0vpOfKmtj
w8kokhW1Rd9siqtznK8NH3FRbbC+YsgFtPLfi+pVZT1Ysmnue/lh8G95133T9Z3PPGLh1jmIyvPE
vvK2f+NsFFpoMX9kDomU8GJhtUZ1aPVUN5E3nVOtuq/6VT5ue3BevYoSi63QgBeGDnKGjCSkDXwV
LKx997v//griUPnXw6Rpjae0JV8hRKtHgyLhNgEbqFti51KM+zTETcTVExtqi6yzaBZJqoOuuxMC
jDK9k+JXO8CQ66284HnClj0MPgCzbVyu8/ZXBXsqGoARe8cBplZ9jYupfVez8Foj8eNUrnMl//36
gFPMVu1kXm+g4sEvLwMBpY53ofWUdUy3aHYRwg7rgQxKzkYNtGAd25+m0oWnnWe/ZE22TVrTDZz2
2NbdAXGFDjhZokaBGjC3dAMJE25TgyMxJl9NfhH8ifrDCpKT6ctrOMSO/0uIIc6D3h8txPM/v+3f
FRzoGBXifhxDF4/ov7/QVDAig+4292XV7wxm+yMTCcdYqN2dQHJGxy6pjpXzIkH+gpZlei29Ipjn
NcRNSlFofy0tMd5W6U2e9hKd7pAzJutgAm/AW5Zvffnkg7ig5a7lOTkQO41QVLYKtDY1hCsrfqDK
s3gxsxcsB3O/y3a+hZZRrralc/r51/6xSF0sMvRXVJnTjkIBr16sbb7ehq1lJhoNZGfl0/cP5a0y
Eax4G/qT2zoKzkxAeY8T9RYI1sXERLoDDkult56Ka/Mk7ZtGpakSo4eEknQzy7xoPWhGavUyk4K9
TfvEmiLUkc8xEBHjLe8fBiVw7Smad5oImptl0UPPm2Cq93kKugpBRoPrF8uSRNaz78iIXZbiUGnn
T4XzKhJH7QWarYR/uGYK5TwM7TWEw5/p8+XlVA2HFU3B52v8Kfn/eruVYCyDye7UvTTeeua9H/+i
JZqpnOOZ/DDZ6ajdqp0JWhIfn2WdK61eafWTYb9HnIw7Y5+CU4xh8Q09YHXGKlBFxxMNJL3AgeTA
OyeEUt56yXPC4cgPHitwMmGlbjR8rQ7mniHFs5oDL/W6pWd7hAI9XnlivhbkjqGp/AudD3DcP7fw
r58YNhLDx1SX923/Ylv3MpJ3HLAt2b41hgkN16mKRbOBAM4JvrjH8jmP4t8GkMefv4jzdSniBcUa
b+K9oUn/p4r+64sU5KNUTTJNXEuULEigZ0BKF8GQLiN/7aPY5+JJUJu8HmLiELieHawdHREh67o3
bAJx7jOsnYPZQbBHAvCBcb2uwhDKVgc7fcDhBNZn4BGKC2utNXShrGmeeXxSlgduLFh/ljOPhmzP
zHVtLeP+tfHvCv92VH8VzPxwYdF7Btnrsn7rqDKdzF/HXblMKZR92igq1KW6jBaDsLkcHaNe+HTc
Q+Ujp35XgNpYeOfM8f6V3btDG2M2pEC0GyO/99DdBUHltjbWcEiSClYfIF4c2QCGVIyZh7qd0Uoa
4o+sRb6Pb9HLfWLQi3SRFtHcp2cvj3Mov3M1eBbOVEenWCT4pUVeuvN0dau1EQM7de3BP2oQhfb6
FfOoWEn/fVlIL6RIRGZl69DLLwq4TG+roba4gdN0yFWob8NrrN03yjYYuAXEePz8wHz3cSZtRYcz
N9Nx42Lz98xoauAzj3sGO/OcI00f/a6io0rUSVCI1JJrOoxv1IUIVQDCixwBFOGXSe1tqqTTJHfT
nio9xINsBup2HxYfyO/NkFCSvdGRAZK8kIHdlB+JkSIZ+b//aGaKAOlteroWYb7/7mZEXzSK1lfT
3s4iwoHAFN8Zw84Ld+TMruL46edLrH5T3vCTUXcZqsWmggTh38+b8iFMOqmdgBffAv2kx1PCOBJE
6jnFQWUfy0fnpj0DI0z8VZ4BuXHLxbBD8wprsHjv8mdJ+8x2UYR3m7DhWVfuI+sslevKeZWZgjO/
pNKFfQej4IzeyShAjh+CFMPLfBxetXTpw9gyqc/3Sf6cf9rpOqc1AFe7vME7X4w3KJ7HCW9R5Xrv
g3W0g02ebLJn9cPu911A1/Q2mB5L7aYtlrnxy+qWtIahLPfVrVK71X2Wb9IXuzqwKmjegzc8x/lD
qt0q+rORukhz202fErO3yA7ZSP+X8OrZEN1H+UfH33giKio216l5qzqH9jU23CD/AFQwRo/5KvZm
0vPY30vV3Wjuam1Ov7fIXUt143Nwh8+2XvCOp5VIGSzVGUf6UNqX3bwGS5jcyNIxIkDcY/Hb8tu6
8Unfh3fsd7gRGCk16r1usIss1N+D/DLJx7J2G1Ls+pMdnXKSHGhhghWgngGt95TT/q6ZGLtkXlXt
CS2FiYKUrnmxCGqgYqfR3ncJSZzoZc9+/aDzNSxChM46+RELLFt2NuuPtjPr7m3+4fAwZAeHqmK8
HeZYH3UgifXbWD5YwCrytfnMVlGmiMdfUNub3TJZlfo+yHaDvcuZ/oTr0lzY06+gvAlwEkrvToQM
4iag5R8vcsJT4P29Rd0s2EBjV44CLMDpjC4oeox3Z/3zI/7NKsKMnmoJOgo+j8sKRU+GUC6m+s87
7fWgMLZWTMTvtk3nMvDPnz9MLEkXKyQfRnfCxs2KGOHi7S1LS0p9nbcXSbdHnxQgEiAGpvD5tbX4
m81UlFtC5ydKX/2y8JJKNfOzcNo7jDYaY0foyBxR+kzzT6Wiz6uKrG/pyqU0xAJ/8fMQ7Wos/9R8
IJcufp48lk2kw0rY90nIuDe7w3V6g4fWawGVvRaWf7ShZo9EnJPJZmag45v7QlWWjgE4oYFlaTGO
Ue6DkQaKl7oKDVIGbbyt06plPARTcwJSEsNMZ2LhyzBJBe6XEzMpJGztLu8Ax+WieGTqzDTAVaR8
o+msRzKOCf5S02BbHDaydRq0t6J6KUTkgP42ZUCzPfBQjDmcQKNYvnLb/1ztiwvjiA4KTXVIA4Zz
sVWpvR+VqR4Me60x3MQp36sOHYEl+x8m1OCpRA8lFPhqTYhf2ba/GKItCZ8+RIx0KDs589cyxnuK
zgjYu6/QTg4pCagv2kmZTcUhTL0VhYjbaJjis49M5viF/iDHDdAoEppGnTRC8Z834toNUOMkXSb3
j9hn78Pp0kU/osme5C1ZX3PdfDO2JUyPJlQWZvcJxGrx83vwZ4hweUHQYSioUC2xoV4cO5NIttM2
M/t9prNu9Es/dBAVPXVMF8MELcOcRIN5Kdeu3SXuaL2KFOxCe+nVjww/zqvp35jgRkMLtF7w9vN3
M8SWdvndbNSPQjXEYOhyyxvKKvTHAED1wMEdj6KbguVWY4D7rfrazjXtFsoZs+C7vOyRj+hryXqr
YSs24Blw0NukhLSNsw5DCJ2M7MdmYrcM1oOxr4dmI7g8PfEhASceRmtFQT+RvoxrEpQVPYXhZ6Ri
+Nd0iMmM6IAdT/xgRSru5K5HwowfsFw3VXDrBzDOIypYtBAM/4L+Pu2XKoGljakujfIayYwglu8u
i6GArqIEQqsuLttf5TkonhTHS9vvJ1rurYJuWrymMdIO6+RDxUy74FZoURg3uF5TPA6BN7dgUlCY
WUyREuI+U6e9adnhhZy9IAqrMUjJko6xfO4pU5NYB4PyOSo1tNFuqTD4UoP7LFFXMpCVHqafBGig
z9Ktr477Nuu2Oo1vK0vcIHLwP5IzPLLZMzzVqbKNimBImyRXbvSD39NWZ/TAhpidkDur1mLiFSEw
ZpZED4ViUNjMLbQVqfbBjM+Edygp9arm7wFV4k7ps3NMTU7KdNzK4jNNAZNW2bKNy7s0lBCR1auM
2UvLQxsk/cwcnqxyIuyiRs92MyAgduQnleZvf+Tt3uZS5/q0GZvUnNdx5rJ8we2kZ48yPAvG+ehv
/eLBwtLU4xO3XeJ1ZySjZD0mIkubeyTcTc147kr5VA0GQ53PKQWTZSGyT5pThoSnDHeYuOlIeByO
24jpkczSaa6N/mxUr22WzUevpr1Dd36Cl2P3pJeE68h8mmAYdUQdK7yKnDXznQccth1xl5u40/3f
EjMZStCNCKYVMoccRx+AhttWCgG8P6gcDvWUBUZ5khGt4AYZlEUXgjch1QSgs0+7so4OjfLG/245
IANihqqtdSgZKphCLyf/qr0Tn51zWFLi8okaf64Rxapr3syCjC733qLhWjHXmpI1yRs2+iOhHcT4
2FWpO3VvEtEbZSnDbVXpOXV7JvhS+TQOb1nM0CSBgILx6oVxux4cBgcjZk3uGRXqo6cei0afOekO
B2IRfJrlUkPtED1KhivVS59aM8CsKNNAheqtLq0KaVUwLgJQxo13TwYeLjKKPsM1jX2rGctuwHSU
Pfy8Pl3u7BhxEdVpGguTzhZvXryH5RCnbce4+VDyzmDg19KniGTaN5W1oqjOWEPmP3+gKbbtvxZE
S+A3dMPApM38HIvuxUTYrDiLsCaEp6EGMbNo45U8bAPZDfdesM2KLXGQebTQsS2uEuQW+VbVFm3/
SyKfpp37LRsTYTWL5Jg3LAxzfTxUwub3khQ7muwNuoq13JGm7pIFcWP/qqO19eb/ankPVka3aBWS
TJZBCcD00MmHYJuWq2RX/0b1+I66BvxACcLphNyjvknNfZpufv71xrVff1HUtN44GURXhid8ldFu
agGt4fxfWFTvzbp+SXZtvMmSh0qaF6QUFku6EZKxGvs5o7JhxqpQSIzB7hOZBJmFzO4N0dtyp2yl
ZK7Kztcvo3EFAQi4SlSfOTzzQrz6txkRQGunf9A2OYcEclJueMrbeh9qa5mAjtuffyXl7sW2Z1As
GhaNOhw1+FQU82JLluLI9vR+GO+H0pXs33RYlpl6K00JiFoCEKqOCgJAxUsKEjes3xWj3Dj1qUx/
GTQ/EmRPvPjL3ulwsv03Yee13LgVZdEvQhVyeEVkFJMoif2CUkQmcvz6WeyZB7vHZbvkdrtbIkGE
e8/ZZweaAtWgj+Puz25ThCO6ah80s8ar57tgvCViNS+lNyMTIBLKdr2BCKrIZMcYBg4fLF9MKx9K
uUdix9Jt00M93mpxwLvhAQhibj7IAERZQKmF4zvhIAaaWdPwrczCwY3U6U73pkrfVOFJaSVXjBQ0
0kJDVKfltRlFXqagkk1c1dO1Gv/RlgXrM4Q9GeuOPK10IyKo9FJ0Hel3AtyWoF0axzK+FuOHfM65
LQiubFfZ5KkKWlaJ62FhDYLB/h3nLmu4n+rmJy8eRiiBLgMa4cnWYBbA6LNFCQ6xYSLLezLZMERC
mpqncH5v1dMdHabCSkJMgyHu1PpHhODdYxNZbfVppXoi3cIiTIhUYBy1/j0JuCBx+GsJP2aIGaJy
WgTIk+2zrJ46UWKy9SkPO3E4d+SBKO0pnK8CCrEJDnzj581NLS9ZsRFIGFS3U767G5WXL5e5ZVYL
kTPVXxJCnhQonot/FEYs5nsPIbsh85xTRqPpLYNUvEwLmQKrEBP/OOjrrYZYEG6D3sIAfZWEka0I
NHQ11luTkSoOwTgLGme5uJiolkX5bjfGGZcnpXtOLTyikwIfYd+aLw+1icKUMS52Sf0IXvlIs3NN
HFS+S+Otlau2MrzFtxp1tP7TVYeJ45KrrQLb3zjP2bpnnhpOht0hnG/2Iy/RM6C9j0GcBEl5SSMz
SOqtCFephpBkqlykkGHRt9hg3w4foB/OLbA46utC3WRGiSXUTqEafzzshGhL+Nnv791Ky68p4+3I
lijCZATOuCKCvDkD6uOhV1Bp7or5KvdEUDdcSazFq3BxtccPJF5kbrPxQ1Y3DElGaV1pP9gbpKRD
uePd1cVfRvSUgDikSTArt0JmsnYwFn+AwKyfU1zXp3dRWi8qwwa0vnevbJnJYyINRpF4MOnYO5yh
vqFtQmz8Zhpbc4L9gkzDj6ZrzLkt0O4+8wAv+RW7Sd9afEjE/Korz7nxZVU38n94Hl95RDMRcz9b
arxC2DbtAWyeRJzHzBS/rcGFgEozm3lUW1G+0tdJYpffAJmKy2SV4hnDjOwqrpE3pkNgogS3LvND
Y+xOCyaJbNot8nKeYPLY7erLSA8ARRA9GuujlVZpfZAtZ2ZuPu0KFR2CbEvvzTdPDo/VciDMQ5Ze
c8zAkMWPXYAWqfxMCSWf9uScVJc7L/+UEw1FUlq0QmwvKhs0q3LQ3IjBqBL/XnjYq0MfTH7l/bHu
V5N64NhxPwHdIFYKL9gKOp4/Ef1ErIlHP7uojNyJ7XiWJZsRbdxCoXbycz+/mlB3FpCutDqGrWZL
vKzGOY9VgrfSMVCEGnPPwjUGgjibt7tSOUO6GVXLrbZYzoMJaKtm+pCKr05mrzFE2LgnoSIGSdvW
0LJrd0peIRMMT9llggaDBAUQG0t+2ik/lnx2Q0k/DgtW+H48rshsSqsdvhSFsBNC3J+fUjSIGnA1
MceQwL3OXCmXhEsKk5UaSnCQ8ggDuuNH0MuEyAqPjaNGnjj0CaLUlYvIMvYA8exQ3EGyzvwcr9M6
iGIHecfSMjk4FKGHQUZNkBeCD0iiEBJnP96H8g57melHNojRcvPtIgXxBzE4d0TCqpfE1xbZjy4y
XFxuVkV7utUj1W6js8mdnuxGQk8K6aWDPmiM8CVB4arPEvf8Tr5liJB6eugQm5zo2sdnpYJMnVzL
5nmB3PfQpjMKh+/EObW0rWztO30LHlcaa7igJORy+ujwkqsxr+7tblCe6VdgiiQyviNPInw+Cd8x
mJbBXAQ923F3P+SxO+DG9wNTj+FoF5+r9BqhhB2qZ0RLXX1iAxyz4H5rdm3OqueqM0ZBrhAHxpt2
P3C2aehxdq9feeuR7DDbkFzcamduXywcClevqAv8xMIQ1yXViGdNiSDuutMB+IYxnqGQFuEmryBJ
0gGQTyXEfU9SRtE5d8GuHoXXmYqFZSk+tHi1t2thgVpgM9SR4RwKHuxb6cCrwHVYvg0Yq5HHVDTd
CV8lh6pAnELG61aFr9yZl7w0kMPhyn7zEBE3oszrNv0lkcXXborcH8uBzPaXsNvM98O9+dAX7g38
6ET8BLreyX8GffPQkpkfLUV+mA8+LFiqdUaoVbtT9TVSXKRVkvxMGN9N2pEbVX3pKUvpOPmNddUn
MjOwfVNOivITDzC++k2CuiApfxroPTKxcWXFzXFI61NIv9xYB3NeWV3A/VTdDzopcWvYXbW41axj
3GxrpGYd7lIY9vvkMK3H3vIhNeDHolBD5wSSyBjoR3aYMr7vz1bGli2yEknYGMK4Ko8y6VsYNnKT
qPFVkQdgK9dqOjYlcsmSmQTqlBXoVVuwRniSKy6CcrPkZ7HHaZ9aLtxj3zcmV4EW+reMNDwqfQI/
cVPWt17i6cKbgw4LcVRN1GfX/eq19z6TdvF8MgXZKbAAYgpZQY8cNriCYd5UaO95nkIxf0yiWzfG
EWyY99jpxnkwiruoqN3Sjym8jPKRl/JRDtsGyCnHcTrK/KQ5jLVkV6JJwzuTXwUOpb/I1G06Eoox
eiH0KpMRc5MwXwbJQjk+b8vimjAfhJrdSYdxeW06GriZo6cGGPmvUry2moYoDLCTXWkwiURM3mGt
wPvDg0LeRzq6PrTGOzo3NJYZXenzoL+O0zcRP9O0h4pbYJoQUhbq8/fC5KFcXuDb68AI/VN7KFUn
+Uwx07BkjG5ML1e2Q/7Z9L/M4jSaVBMr+HXGdOujX3p6S8UNVoLEYZF4PXuTDh+TEvRLoU+J9Sgg
FKXQAzMa7HZaXFTk0/1CGKmdMDdUWwqPVU64nEb4XnGpo+MSVXuV0mER3GSQ1yqoJCl8+UoB/l94
ZCrqqF4g9Cg5Rfp11gP8cAXZV8Z9iYGD9KZEsPH03KmSDF7150BjmqfZCQckU+hWVikEYv4cpjjN
4gQAOpHU5P8QNvVLM14fF21JLiUPakoolTTfSvlJe2Rs4JQmJZFXRLGfgyWaqJaEe+kZNUtCrrvq
a5jIAdxQqix6MGDXLjOPzXQTDNNp8pcQn6m5g7dG6EMzel2fHbUJe06ONd6o07dWX/Gz9BuCge4f
QpEQ5XXK04b9ZbGjWnJrOeMxyGibgVqmtdT9MinJDY5EKT/K+z5W/FQcCGB/TEG/0WTacnhSKasi
bdeYr1L0urQ2/DiDrKnexhjGqNiP8HDzheyzQ67+CPllkc2ODZJSRbukq3bXH9rUFz/uptcyxOng
2o/7sRhtGZInLsPRSG3nklWa4fBa7HN2poF/sRqv4Gv397c2BHa5fzQAIM33kFMerov6FbRNus9+
k211AVKYq0xOiDsQbGJNgiFCZ1suO5I3QpMSvnKT0DZXeDvncIy61z67iWS/VCvMbF0p3JX9pRIY
bwBDRyfWlClzdcmbgnLXvJZr2dBJ383c9gB8EueXho0TOoTozc0mlgPjSWYuFAbAx8b9QsqbfgTO
Tdtv3sJaEVaXS2uB7LD8KKHaUA8qYjViOe7xZlFfF6xDySQLyRHaL9FqpBa8o4I80w06EZwYKi/e
ioNmtvPUqU/MkFEWL5k34ijtKS9WtROmm2r6/95v/lZB/gVToNuEsgWpgv9qpgGe8Xc0ccnjMEss
db5oB/M9y7ZJ7YMR9YE5rIEVUluVWazsdl/sC/jMPCJXCdvBF5yFGgzJL8RAZ152pY0qyT7zcULH
dRCBI5lOuD445D/ulg03P3oq5uYmf0zm/VV+tQQSKJwotUGPOYn3M76C2UXfZhe21qZ2UVhvqeLH
w/iRfaAWuzdrDE/BGih8SjWIhRXMuf5VVQ7/fj5+0yj/OB8qVLYHLRESFo3o389HKSZTnVvydBkL
b6E3yVZpuyYXkUbqHm0V2b0fh+dhAGXdRWRhaSvcgeRlk7OKK2CZ7ih6qULEmW+RXQdT1ASa9boF
wMtXYr+AMg8Vv15rg0ttm6Veya0q0bv6ZmUTP9A5rBqJ4Wncmw2TXU96yiUGfz51z6RTBdg6CViw
I0EU7Rh2+4UZ4p2JZe1F1SYl+tOZt1bpl/pe/lAT8i0dJcPwHHt07JueFr6qHQ/WMge6ul7GFc8Q
zmPV1Uz8Id706opVkdgZTOzyYQ02+e+nV1L/QHEe95mKwxz/KCaDtz/JAvjKgs1L03S5K06PyaP1
gDSp09UXMX/VmpP6UzXPBbSBRdjP0VunvuTtSVVOMX0oK2AC/1I64PKJKfmgr9VkkxVPGgu5dRJe
p2qVq1cimYsZN9WnBx4QPuvaZVw2Is8sjt06JSyJF3t+5UdxaG1z0NHt3ccPy7BOMiZz8S4n4XHa
m9OzYd30FG+sVzTr5prsZrBiSzlI2T5KdmbkSem6EY6YNA7yCUbeJLzCW1OqoylsJIyEjbfhPa6P
kfhUFg46x0V5fhKjoNa8Vn1RsHV4ypYLJQtbFt9bTVdNPJjZtQ6v/LmovrQqlfpTGa4bpee+P4/k
ETO81teyuanFHWFfrbFfxpuUfxijM2p7jFf79Fkn55JnY/jWzefB2BEspEc3pLFStFHbbSgRMrE3
S4TntR3XV26YtDyj9s+yZxHUHJtzYp+VC/eW2P6HXJZV5e8I5v9efcaSgJgwHf+fAk5qqrgywmq6
pMNFKG6V8iWkUBcxq4ofmvBfYvNZ4Augnu8aNafwjvMoK9De0r4H6tW4wvqKwDP0KjQ1T/KEZ+0u
F7cy8gn9rRpsUXgylOssxF5Uvxfzs7DsEJmzpM3G0Ywu3fQ1mc8kEGnNVhh3Snzok5dFOdzrVwId
i2lz77h26yhazXJNO3eN7udxeRMJY8oe1isUMxMGB8eGLWXeRIBCsj983PVfA53HtJNDGh4vHAia
wI53Y7Xbpb6kxE6b+wxbngYjk18x3Vv4mReXRUPitweA1KRbiRWp6lPHLCZP+0lrz6P8MjZuTouj
bcb5tYrQQOISvmmikyJcCrAYBfF5vx1RpVurOt4izyOPlQjgu7ptqVDuG0Xd9BgTA2qEsNTXAj4q
BMKNx9E6qTzw8cZCLBytqj2dacouVXyMeK2W+gO1SMmhw2aG1T85DOEZ7qwkBNCU4NxBAXs4Cdev
6GMkLNmV1zR5ymZPkhhRBFJ5reRXVb/9x7LxezD757KMQymLBveNCDb692V5FAopkuv7dJEDCXHO
871xzUB7Eyj8NtmTgKTRpqVyltUvAqIdLNjcOyo+m3C3032tkZxlpy+J15+An4L6QUchrdQh5CNA
O+3lbr2nYqm5oIH0kXn9d3HVXrNt7qJdCBIPvLRyx329oYM55m53xFRBWYXr2sGQHlM6P6WcsHEE
oBHagD3blhO7ZCqQYn+9XwxfsDV0jJmTjfs2IJmRoh6Umt8sBAFvCxVUIei2ywYquhUMOu5/Hm2M
FIy3/9saFDt+NS/LD5k9P1iUL1eyQQufJaA8gJqlLxiATJ4Il8ZCYeGjfyBM/oUSVKsd+bNdazjR
2dpNxBezXGFoKfY+u6x+BvzoX1tlVS6u/ERUBiVbTvW7F7ewJKNDDykl2C6p1xOwTMQ5fMMg8osD
9geUrogs7OZUXfttvc0Sv9HcRPYYLVXfLQ5exM8B1hwZfae/pn0TkFoS0MfNWyN1NdgEFJzbeBN6
2td/3Cl/EF1/rzDsMfBcFab8wOt/v1Gw04nDSdf6S1Zj4IaWgLKPuafTvXeYpZCe543/NZLFTeGP
WdDv6klGQ4VVC4YG6m/u819msgP2EuMyZsMl7K6zvNaLVZasY0LYuuA+E0WteqmR2dWCM1d7lqpT
THjkeLGKG4aHhGAY9ZtR7ucCzwPiju/XUdyMxdbSiUtl7Owi0U2kTa9tQ/EURXtqoVGHdHVQhE0f
74Gll/SsDtgo30ZQUyoTo/DV6kd+1yuApsOYoIouj/dwL3fnsHoxs02brjt5V8Xnhl2234VyAIBr
SnhxwtpAlraBwFVUH3XxMhs0z0xM5XPVBmUNk2QT9xfFOpVGTab9U5P6sFRL2sY8yB8zJPi4v4iB
ROSjbO8HHr8DxBCJByP3M09aCaQmF8NhoC9ItXUfaB+YukXGUc+O2XTr+Ntl/ppqomV2Jk/n6Bnz
rlFXyPXS8LmNLhqyffFt0g5Dduizl2jc58YvMflK29du+SyZeEQ7psZieV7CWyeeNeW6QCcjZ1k7
yHQJ4UuP1jT+7sRPGV7a8CRNL0PLdPt5yg6LdTKnU1bt9HhTRbsmwlJp28MnR2Qub0dG7jJE7Q1f
Ew1M+JzqwaKSDHEQ8pNZnnXtqcRP/W7ngqsVew1SKU6kbWPL0brB7TI7RPl2nCAa220W8FpqvKrn
Z6tc39NbnbOMnmKyTRbKgV9M9DglWkli8QuHwouK0ltVQbp7EqtdtmwIPtbUVcKyngE7rfPxGGHa
G635qzDbLtg+OgvbX0z279qg6B6PIfp3PLhpOAuSF6zdcIRiL1Y+x4KaEZuKhouXKduQ854/FdaO
1zGagFZSJJAnxr2BkPRdRr9eraoaRGsVjqu83za0V9Uup6u8E8myLkjS49GO1njLG9GuQkC7zYXn
BBYZsvBsG8XrWn+K6jPvk0x8OwMcPtZxzo+CuqpBG2i982Pabx/xxwa+CZtBP4zKlrGeBCxCbimD
Xd2pOuzrXf7QqFYgpgsWgr2byo4+eioTBtEVRwZ/K74HpgOq6xDnJC6fHlTEykYOH8vAlCX1KddN
nPdzL7LgvHhp6Ie601HANwE/aFRuJ7hYQy7m490HHOozNxtcVPS8Vxz6EqEwlhfCOMTdj/qfTYT3
tVCHPt6CRGhxcrjFE0jneH7IjsV+8/st+N/Q9GjwOL8MBCyPp2apH9+V4EY7+pwMDtZEcQwASEa9
iY7Qr6o137DmMxbTSh69eiH7fAWjfRmR4G44GGY78BxgChD3x0ngE91lhy+V00L84OAifUwbb55I
OXFyIKycPsfmaO+E1ROAmjnA8ffOqaEkAeARMV17fGfmWXg9jF6bbMzHcO7362XuQ94vvT3+BLW+
tcPCYoBG+ovyCWoqudImhB3ei+qUWbzL28lgAex9nMzxiI/WfAU9xLgZMSyvGRmYDLgpiIPGsPBx
JWf6afpk7m+WkMGFByKRnqwD4KPncMBmJ3yFEYlJNlZkj6nO7wPn7mDP5/05e7wsNSCTN16QW4Cz
x+HwK3/VgzRZXoQKElRIprR0SBEPR0/+1vFXfcxbPe4DGtu4dkW4cr9vLxY5zk5KQCyqfd6Zu5Bg
GO5L3o1vgHvOByofV4wPDtRJ5YFeBUMbfLscUlq4U/BC5o7gk3LzasTzcjf9/lv1u6MnhpMyPD4K
b8eN8BjV4d9Pfnj2OB7IxTNh73fFU2dW2iUQKpexBB+Sey9vPO5PHhBOjSJwV8GzdwTuNwKbOR28
sQyqyuwbSxJg7x337YMGP2FEEDTYHZTOx4iFiez4FgopX1nNV/P7ozagqjJYxk7D44MYpi3mHlHa
dwVLF/thHsyNc4PoTmmbvpnvmCBwFqbETbbEG/BzjRHkOD1qDC7BZR1mylZok8YFsYdv7HlCLG9m
ZsRIdrRBEHhW+dSMiTmNfAZ2cXwTODOMzbgQeIaFuCtZHgNirjYLY/pJpYevzePqUmSJv3cjDZ8s
XDeRqxNC52CG88E9gss0L8KXMaAt9Kj5+ATcWc2taTxmvRh8cSY5PzCsQ1R6CtYDzvRV3XgDfgr4
LIcfoJLUAivM777MF8wAmF8hD03chkGctIZIzbcxXubXlHQfZkWRzzSVH/mNPtsyGWuJM6lOuCAq
5UhwWbfT0Y45Rfys4krUt3jv656KCSUwAO0+c8xurVbbSvf2fv+Onm1+55V7qEODjXbVf/iWh3bX
rfnTGI+Ud6YLRuHw1X2FL5Zshz/6y8RMmSbL647tuT83X+p7euu+jMT2JxKvdbu6cIQMfy2YgA7m
iUWy50LxmLA00tFwjnHmvjL0hltTteRQjVx3zhcLH1xoMX7jPKg8eVogsEdW6yXxMJWhEOBZkNjr
4wuhSeUIC9SusSpmk7bs5qmQEEA4lWOsw6d8VbrASAHDVhhXT/pKRSr8A4KuH7ptuUMztrxEkt0/
V7gZPw1XHKa9bhXauDzwJF7L1bxa9tC9WaFf0735ml9L8EObQnYm9v2r+2kBFApm73Z0i27Mo7R3
qhjzY/nWGaQiQK9cwO+J4LrYlj/yzO107LqgfFgvxY2Yan1LZK/0jmH0G+SA8Tn8kL757hqzcROI
C8kg1tcbJj8LR8AqxoOauwIDPQI2CgY7vr740t3TZdYJty+Y9JJEC04Izk8Ym018Ydo4lAsQEIDW
Cv9OykfhFrDXUDDSJDPBDYHCsJtnvEia0zocArFwimP/XH8lb9MvADU4AQbB78xVdLs7Tfs42eDU
MyqeIAW4EFWL1+/UBvb7hj8DyhSrzX3fa4G5gJO6suwaml/JwezC3wO4m2a8WxzhHnCxYkz+uNCh
zZszyG9lm8QOKVvJA2Eb+PNg92ALz9NBiFxY41gXQU5LCMT4NJ6tG1cgM+2CR85OT9M3rS2zKVFd
daI3Lr4iBRyuATIfWPMJyLq+QS5DxePUJmaE8BwfKFeNve1Qn7MJn0vy9EgeaMpA7VYG9gLRWTlB
J0FxhEF2b8Lcc2GxowIsjt0ZfbHESq9+tEzSgbbN1MfRiN84EDzBpvlL4JSw8OueIYDPVRBYwtHN
fhXgyTDvXi3J74stIEtp2vPHRQC/ZNcEr/0AEsgOU7fTAWkJ65r9Qnkh40SjsLab2VObldgQieJO
KDUIRSGOTsIZx5kw+MOZRGHP3nLBGnETQ3ZXHYYbwrKGuC8zYufXT+1nVj/LmnBxfGa4Ho5mQODE
vc6XiiCz7I5Mr24Tzr5uBVhGzLLNMVfl9uGLE58h5xllYCCRogto27fa0HImmHe/06d1qdNRdvVP
PjG4G0jDq5P0mcHLaIaX+114KrTJn+BB5fatrl3rG8QckwT0r9jeyRiniE6ZeJq+VerjKF668WMx
tzh4S7pvqo5iuiUaqjjgvp+R35MIxO5NR14hNl1PXE3LH0YPGkbJwAmpwbjqIGDNQUVVmW2FARx0
gy1wrbHb2zPG5fGeZPKsDkptryqrtlypFQ4m+7g+V8q2iy/QmFIIXMSyzbXXCmR1ukrvLmzopDdA
3XysvF7PMRU+z5RSg6+C63rc4mSYMl3yJshTCFJhOH6XfrsqXobb8nuUUOGK4y6mNz1GH7Anbci+
wWT4y5kHEtGjRVLiOybVpUQ40GMyj3QCEC0TyXtZlQC4I+xQj7+6V9dY5vmiqHssLlhu47/Ts7fJ
aI2hbIIrUwGQvcMc1a6MR/Ydjkf9CG/qRdaI+go3vb5qZiQ6XsFQn5VshIVGReegLD2KO1p+VE8t
OeYU7MS7Y9vWuixZz6nJuGY1JmdY6mQjtlbQGG/TnZi4FfQilduyWamZb2FOUZtXASMGpsgmykpH
WgCZTiqVUOjH03pitxYczNof6VTDNpZXBbkxRmyrwoem+Lj29enZmg07b18KBa2Rh5syPp6j9dGo
t8xa5+exWzFHmSH9dn4NdfzhKman5KMDMVClsOimB7J3mrIFCPHu6pO1Vgb8kY8dLRsdhHBTspf7
uJoF8ASvBuft9/lw6putXKzD2DfLjRhuLQoQFa+cdT4FasFoeyuzy5HJzr3/xDQCvmIjE7ZDiiqM
f4yytsCiFQwkUaUSIHZN2A40GBBtMQuJnJkJxWd9Y/6EUJopv8iDVj3WeJRIjGwjCK2pX1PIXcPB
Nl5gx/CT1NcdmQm2As+M6hvWJRsNu0RvG5Mjm8CYkLwu0jsvY3ybVC+Snb3VN+PdwkAwckwRnrWd
W5gVPV5IoOA/8DrGw9aGRNDHDGWgIK+Drjukwrfx3UxYjJNIwblzGMRN8Vdu9vt+K8FhTD0Lym/p
oD8gvN6CsCzA4XCgcPH09ZdlD603pGGGCYdLmK3AcQDOGZ1OdU0NQsFKjX2592E/s4dWn8sRujSu
UmGHNh1CDiwM9GC4aLFbOOBDBI1Kkr/wKqlLPFdkYqYK48WGs5Tc2eNc9ldjrd0YMoBvw9bmWGZg
Jh5U3pNQCdnh+2LaEIyLALGhJEoOxG4Z79Z5p6prtX8CdTJ56gQHZ0IGdzztrB8TABiNHtgsfRzD
SBo0VnCJvoNlEY2ai67ESl1cs6wkuHcuTqd4EZmzO7JhgYx5vb7R7jtuKKVfaQ1FTADZGZdbjSyY
WyQ45KAxv0N2yu1bKCC467vhj/khecPDDPYbbKtnVfa4hGmB//nlsfzQC2N1E28amMF3X/vWt7KM
C8zj6U7r2R/o4H5Ii8zgmNBPIhwo7GQdHqonc2U2wcwSw3rYvhYatFeXxVPFHYOuK8Hrcjtl8FZ9
lhBhZqzh64+FES4Xk2Cix7zB8AwIlKMXR6u74XGELPZAfZkEp9cTIYdUXjv4Df5lPaaHWBzYzFpg
FvAWCvQG61HNEH45fzBAatWV+jp/8JSm8Ubjt4PPCb3PMB+ocniOQmcuaY4dMiBxNiS2hRdPfNz8
+2wPKRNZImQEzJz1zZdAA9FiRuGxtyKg62iFQx/HYKfa59d+paxRG2a2KQYmCSq6c//RL32JQB6j
OhuySb9BFkKRscD9gHbzyvMZktklOALLIXY4YOeMJtlpsm0JXLRnCkzFwUBWunJG0yWgsrNMLDu9
h2konQDZ6JuOYTno1/IOk6JiICvYPHPdRHFzKqXPR7awX7r3aRXnHk6yjNFJJsU1TeF84HREYCUB
Cx00DL/vj0W4wG9z9I9mCaYeqlEAe4bAyyleZ/12EV6WeNVS2WbbCfFJtWuLfTvvWLsm86XTd4V4
1ZUAj568uKXKk3zWxG2NLP/874ip8ocW7jd2iQ8U+as6hpn4v/8dMZXGTIjieegvseQico8M14qo
m1y1cBlX48GOHAS5V546DS1cEcC1ExsPIWIiYJppEziR9NiB2vjzrQmv48rEXujJ5xRvaYh3TgMw
D9wrcl3c9r+MAbQ/pG7/d/S6hF/4Q2T3Z0Qkpk2RquhVfxk+AVpHCNIxVkF2a7naJTtHW0Y0sL/5
ekAECK8yB1qSkZJY6BYsHhpgkqPjuZe6NWyqX4Qa/TDsO05biCibdh191r4QpE+Uae+UEGz+1KTg
yOwHLDn/u5KmV2u9pAGXXpP8pP0P1j8ZClyAP2YfpNMiNdJUJMDmn8YAvSy3qqCG3QVwtGOJcUxa
jh8hh2tHp4hbs+3OmymxOzgFi1PqcChXOBbBSKw+h088ABfIJ280dgDC9CI0EaypZLQ/Vh43yx/o
DkgSaBb8yrgJCnrvyrOR7/M/4W3AKpyHr9pg0iRVXonN12Mx8vuRPBd/Iv4OOhq7YW/HTDNoO2ZY
Uby5O1DgooW9ewiMpsWjsGpM8gzdGC+r56saB8ysoC1VyFtx0XfiLWFHbKjj1wIQAJ78ictv9klh
gF8um2XdPTZhzPZl0WY5YQtispmyRRr4kTFDtYvZ7ti7aHENthK7/Gg02mbQE6gq1Nn2+B8WH8o/
XhfZQGjPIPsxb/j7g4PdDemHjdFd0h0rERT58l07JC81k2zSr2w66OnycC5hW/lKfpW/5GftDPSb
0M5+zdTtORUS61b369GyYXkMhLzCvhFeSA589vrvj7n1D4N3TdeJUTVIlOafP3yBciU17uq97i5E
kkHezF4Sg8jOQLFsFB8D/rgFFNvVonomAEvoRXSBM+mlXo7rhGVXu2X2xWyDf1eKDkshH8VZepTU
btdgiAuTC2KlJ49oBPFvwJ+R8tcpWp/vmTkbK5NxtS1cwZ75EiVaZtBadHcuzD0S0cEbBrtcQ8uD
NpzWdHeOqjjqoza34Wb1cG0uqo1rILTEJHbp/yCeypK7ED2qOOPsy/AkZbfFpcpkl2XxZ25AbQbP
E9/oB6mGbkgyH3U1igN//I8kYfmf5j9/Pbl/rKH6NBiLOpTdpUghpqxbww1zxre2yj3ZeyaKioSN
zNd3Fk7MQE4/pgTqacsH2tN1dOxe8GKW3jUMLukEn/I9JdO/X/5/XOX/eoQP+fVfJlSKEuJFoVXd
Zcnx+3QAEHpojXjAORLs+NZjtUh+2E3LTbiTmD7YMeev5+mkDCA3gAQQhwb0/pNzjFBje7B3G4dN
spDg6gYLo2JgiRAhGE3Vf6yA8j8+aH+5df/g5NynfoIgyrHju/pY2FgnULpchDMyxPkmftWf/U34
RrXKBvCm7moKFOOmUi/SVOKl+Nqk9r+fTe2fHiaTKFo8imVF4bn6+9kcc0IQx4nrnaTrpVlBTSrL
rYW11MJAZEOOG87bi7kZh4OlEsuMVdtR0zfxY4PfzBTxWdCaXgrpAkHbAn+OhgA2xrk7NydpT/JS
gsoDVBBD7vNwGn4xZz1R/pP9QJ8QbtNtuG1OZgL5KAv0xaVHJSPGGoN//5R/ek783ltNCQ/mhyDf
RDD9908pCcJCmG7Gp6RBZHmr8UGFIQBl0AbfwSZ0gAS+gtas+FCs61N9jZ7JlxukgEcN7IgvjA9Q
XnLUIGZYLV2gF8z/VcD8+fBhwqEpkqI+zDGoAf7M5ihnssxNdW4uEiGutnEpttlruU3e5Z/uSIb8
ClOQdb61zqSoB8JTf4XVdtc3CbPyh3GMq51rto0DyDsgER2NaDffsOnFFVsMEin2mf8k3f0p8fpt
G0KyCSIvUZEs8w+Jl4JBV99BUb7E63ydHpHxBspHjEKN2n9zQGWzgaMCL97Wfyx05M/DYWRcs51W
WIsE6lo8NJUjBdd7gEhcuDXX5OIxKXhuStY7vwg0018n39Wrbe5qNzyE9ka0q+D+6PrQCZ42w/d8
Gc5DUBySSw/Zenunu32NDspNzfaoq/5L0/b/bqT//bwWsTGqhhPxnwmm4r3AUO3eFZfecMKrfIre
5x8Sl7ib8qPh9wHBY8G0M3xtlV/Qj2qrwunpYg+IwrBebvfjHoD8UDJCji/1vt+3p/qkvE6U+q84
MwfFpt2X+/QCd+lQB8OqxVD7BlP25zVb08owcvBUwQ6P7Lwa7fe24maAIy6Q7lTY08ewtZzeF/Y5
JOEX+a11q1URwOsoAp4rF/sT3R+OhccObf8PYWe2nDi2desnUoQ6hHSLehrRGmPfENjYSAI1qIen
/7/l3HFOVVZFZezcFAYhLS2tZjZjjAmHIkqp6606LXGwk+Vj8bv1itgUMzaH3rvsSfKxU6WznJa9
9iDwANd7/MFiRCETFTEqZABy4XvjlWJAJnCZgAoaxB8QGJzweQwC9WO8ovL9nyoLqWIf+qsp+fMg
ED/QUcVHYn3828BrYEOnd6nIMFkusxGAqZfkHdVryh3fv4bXy1f6cft4bNFEWitEX7+SD3Nh2oqr
uVDpZtcPXPc/LDH/MnchBP7/Bv1GabW0UXFDbknMBAmsjTC8y232DuSUjP2sCbMpDCJ/7B7D46pY
SFH30XxUQf6aT8uXC5CdDzy3Dlc1KgJATCitjFd9g30vjMM/jWPrd/Ta770ndoW/7qG3XjXK8p5t
i00b6fsu7FlPLu/WR7nMvrI1GTiyqqQrGWSI3Zbm5PiGBgHQIDRxqaO8BbpWfivTJDTmj5W1zjej
vTlLPgGmTPNpH9bzOFI9KyxfqkW1uK2rl28w24y91pcXNUgtOTB5Ot0i/apnZvT4uC0U1g/5RQWn
c1tgdrj5TgEXle9qUhuTi3ddSisqak6FHrovzVH5dpPlY9Zu06nk9a+jP0z0n23vH8MLsQZhDBsq
POW/d5CeNxTgGieQCl+kzyyKQ/hluB/zYZevHqenI4XpC6zyHXXdrVlMlYR3MngDUos8SbKdhGs+
wG5c16Tbx1Hy0r2SoAUQRepGdtoVlRinlVu5992dGOL9XHhqlESITM0w9KPHLnu7BQBH9Q/M52bd
b80P8NT45PKr9Pbfw/YHRfRfN/rbsL212bjoLW60m4+86xQ2EuE615zl02ypzrTwvy83+t0AEgOP
cmOiFjVl/v6hjVNdLxTHTOVsWzmDZ/rvWVAukbol7zZVfXXROCpw62cAutrrP6UXyiS7ikvhoMnV
/rq644CKsLP8aCc2WIhpG8oT8Cmr++yFRGVILwZAjOw0LFxUSb3u7T6rX/8kl/VTY/P3HvvLLfy+
8qQG3pJZPLMtdvtU+qxhKV4BKk/KsHNqd7ztiHC/qRHkqUk1M1cs03bil8H9YDrdRPGbgFoUExhG
zvFVWRA51vYkY/9gaP7rPvXXRv72WK96LXeNTCNhwNsDtMnLdVL7j4XiNFjG9N51JU01Nwrv6z5q
N5P7boj0eRtezqrzmJBr/MM4+4fl+9uDH/+24tQVnJ2mFw2a13sSZb7uEgj2L2vK209jcODgxb3q
xVU2eXAi44X37qCn/Id++aGc//PhjQmkYA2ixCJW8b8sfOVYbzK9YPypi9E2OVnL0QGfBt9OOVQq
Hp2jWET+3BynbjoA17JJPDjHXQPqEHf8rBH+ISpUwAV0CCMROnLnQFwqW/Nrkj/QxfEBq31DBmWS
Bu35admEDhEdJ70G3P9VewNh8ImXnyNBPnv4CPDZI6dw/3uWqaIz/+Muf7fKqENy1RNryLZ7Y3qc
5g7GxBfQX8mF3R2BQHLY7zNH/SBiGhWzepb+QbZv/G/7i6WPVI2CbwCkrd98tKKxRpRcFGaSbfrA
2hPMIxBABkk0FMIYkEAMHm7j9NPWhXE1uU7HgY4Q3CZzU4cw7fpJeNDBphnb1nuzp0jypAvAULAr
gmD2oa9P8EE9a194zUuFxRFazu2ghURytlMiQ/btVXee0zRK7KMTO3PVgervVtN0I03T2R5Ic3Cf
HTd/6Pbx7yE8BrmFGawgoqcqqiz/Nsh7OSkHSFKwufY1Ga61tmX7UmGlwzz/5P76p21ZExlOm8FO
AagGRwj22CQ95ytKZTvGmtLUXj6vdg//CHEyPU7e8x2RsY7iOY9JN89XaAh9SJtiPTj3meSpfjHN
FsBzvolNwLSt2T+fnyZpHDCj+JBcHTccJXJcMNKJn7pBEBM0EgQ9p5Jhr5KFdaznBIx0Yzh3k9yB
q+yarfzSbQl1hGTcI2JAon3drtu279d1d07fiAmNiV9/g3K5AHB4CvwGjuwTiiN6b9/csfGtQjPC
037a9Xf/nVCXBZuUSsW1AI8ArAFb1IWggc91lK7YT6E8OAQ29S/gS8BwABZBUYAaVSlgo8hyT0p3
NNNmzLMQyhsY5fOqPgxr6f1xwHMvo+b7cWhOBLovBzWol+P9IIJz8DEsHKlT+rANCgay/kKRtSZA
0Ek5WhTZftNBKoMtBqNPowENwtpl5f7uTs3mBr6C0u6766fycv0EqMzZrm93MEBB8z1inQK7Qary
fLmHVBx46c8U8ZKD7qsFCHUo9/LqKHAe3UIUZrUliEDlwgiQlpjdg+fKdPUPTD9WZaK8CG8KkAPt
e56yM+x6i9w4NJkYUb2p/MkH8uGJO5DZ3bqavtBOErfk/QCVDO9xhagRSITrpwl+fgJmWcdUIyEG
yxKjXpqoUexnH/GiCMSoL/4g0aYIU+i3xeZvg164iH9ZUh9GX9YPCQuicEE0tRvVlftJfTZfmzUY
if+eYsa/rGyWQrCCqJ8+MhT5N7vsUWdVYpYXzBXsw6Nfz+IdrrtBHdE9oUDc+aJmQtnAlMB1AbCr
8Eyu4LNsUXYNPR8SJZDr3oYPRv/lhYKKaGRPoCKf0AAo9wTYEqIywHAq2/jor7YsE1wmnpnO7sv4
/faiheki/2q+WtzyeG4FlDV6eUBDnMTvl+X4D0Yo9/UvXStKW+nIp8gK+nd/79pYHhlNXDa3rWYu
FJy7bqZDk+pengppXq9mRGnIwTgIQymtL+BBCJDErshGwrK/BURhyVuONYfsS0d447i0IOhAKUkW
AKBi9KTrV8VaP+vtVQeOPLvF6AsBxZ8P7aqGRkzaTvLK/DKpjc9KcvVnpBkHSX2T50aJYIvXEydN
Q8taSs9VJa8ydZpLUzDd4xaJI9ijs2PrqdYMLYInLiTYn35mtHDzI6mJqN1sdgJ7UF4pe+W0lXMF
svVFstckK4sc7x5W5qhZWQKy5WuZj+T0kZR05uoAUG4BqB3DDHPDG6hvhtNfOOqNlLcDCaC3AO2Q
gePp/WFjVf7NjCHIoavqiCyGDoHj70+kVozbpbhl163W2s9xUMKiSzdD7F+rlSY7qHPBqmdBB1rZ
RtpnlwE5C7U61Ejxmc7zMbs14SULjjlMO9v8Agw57iZg5CgK2gOoZiEGxXsYjmGCjAouek1ZTm8c
e4q1Sc2wssKmDpE3u3cbtZ1fFcA4C6vzl4nhpOZ0gNvcUwqdwivGYgD7Z+hoirx2GnVIV8dmETer
ZrxLPzqWbLR98VQ+G2lO5BpJA0UOh/ee3QfPFQAY3PjxskuCrgBI4yLzDyUnkRzy/eXNTeS5CZjW
gGo2GUE4J8BqZ6r90IP6Mh991RWiLnsr/Rpps8pCayUwR6GKQmqyJc8PooBVCwKPWgYivQswhmRu
70LPVnns3Zf2oj38Csz4prFA1/3BANTFavT7amUqFD3WVPJs1k90+S+rVambxz5urXRbUhsQQhO1
iMCywmtOQ/bqXJ3o31grd8vuVo8vKQJeW4BlmozImVMIHcn5h0MpMhjZLM6kCgnpIzqQrLLd5Q3i
13E8BeMHjkB9JdcD8sr6Ynlu1sQ7R+YfBqMlbPj/upXfjKzsWllZKV+u2zGygMr6qKxvjygbA4ib
H61t9lx28urWoPVtF1H78HMYnGggcNeWNiexlmh0czRqdojWqqXX5YfjvGSfBs1BOh5P7IwtjN4u
yXhpltZbHXGSAumJD7l9S6gXhLrlJRgKRz8rnZN+3D8tgKtEOKh8cfMu2ByreD10ISJ6DdBIT13J
Cog8QvFgk9GM3AnesrponzNGRVb59fZZOP1cTj1lCChEQxAEtQqq8Q6Ze9vooKTVQ/VcN8/1nVLC
40WZnqUeGmW36hTvv3eZn5LE/+hZpO4x59BTIdnw91mesZuVMqJ42zid9wUB70BS9qnKTnDzyB7V
5SfWjEHhWsl7kCBuxpP8+q5fg8Lwjg+3VlyFbFMHFdCmMk9O/d3MRSCvL+CwTJn7Ckiy+fjyAj29
mSss3j0F8ewM6+s6jc/gg8Gi33F8L+74gCAcZXNQ+K22t++kCqHO0omy6mAiNEuVClRUNwIl9YPL
Mbwn8r1b8pJQqCx8zdv0WFFDZ3nD1AHjqKxVslPVddsUq8J8aUebpFobFaj3oLwGjyu8fCoSM4KK
r/K+Lwfn+vHfPauIMfmPniVBL9ZORaVE+t97Viouca43RbpFAd++UAuq7CGYyVCKnwM8BXQ4LFCI
ZonS+RhQlIrYIybcU3UMPd+kV8BHaZksYwg5MNP/0DbjX9eGvzTutwk1DHWq6XmVboHKdMq8lf2R
7OnIYT4p8GlXn+iOCFUVAPjGTB7OyTNML24+h7oXfyZqOBp8zPn+dLmvYoY/IGcCaB7ZaguQqrF5
Wr4MxwlNLQSZL4LIYGKEIyxIBAHRWR4YgvEXMImTQSENHh+uaxDKWczyCR+P6kC4R5Dr427a3iNI
5hrVtEEYIetJpSd4IUDt/coCwDzDNq+ogaksLkBjR8CX/AuJ6M4eWj9DMB4rM+cwFMps6Qjdgfy2
35WuiZSXOQHOP4460qD8y9z20NdussMSZq0/Vg4FRrSo73egV8hKdvf9pQ4KgR+EaeWT5CzMgCqF
EsoPVHMmRohAyxu5H4Y5qgPtO1ofeMjyMDsel5c3EJYnLDPWUsxvRjSiHgO+n2UDFAOrVpfkGm3O
Ur0DheqPDqk5xKpwLkpN+E2UmSUz0vPxnJLx7CoFKuIA3iFgIE2DiZ8j9mtJq3Ezby7rXP2Dj/vv
O8lfRstvoQTloVJvTLun29sZ0DoemrqhPIm1o96W+m1kSM+Qj6Y/wUlPIGrA4QY1YOGDpwjBTGET
3F8I6WegDbDONgnYXrorObcXP/3IXrQNCWMcihxBlTWpG2DYh3yt/SEsowjC+j+mJGa0zjci6aQC
P/n7lOwKTRvw429brMoG9RDF6R/2Hl8dCMod6YCLQ0kuaH7NxZWTsE8BPLrNGDPEa/NIGqJUhzKL
kFN3cfLPFvk8tkdWeqY3VTHHvjR4je4yaXTd049I2mOT+4i8ojxM2EUDV+UTcOk8eTQRgutjEMzA
NrHgnZ6NlSWIhTB2EXmusex123za+tN+EibGh8yEjvtFn0IuMArgZO64Q+ARtgVGDDUPnBHozBzq
gWtwHnMmm1QbRoTCaxrEATw5e9W16fUW3jmPBQrXt8xg3E5zFJVaKqm7HDY07hiWu+kYJA6fNkpn
V0rOMLYor9gE1c542kIXjcGLOWT56DciXYfx1rbzpxkURN5G1LQJ4tg3JLfP3ZbQR+NSO5RPLpTl
xTMr/F8/bA0PFoWewKC2eZ8oQStIKqrDrsLNmgNGMvK3+DDOdSz4IeYX/0MfDm8ZnD67Buntn69v
Yz9FAGn2wAT8uk8HZHJvjmnNs9KHFiSVwcOa9y+jDwoAihyVDN/FHhNdBviG8OXVuaEhOf4f0wpK
EqgapKxhYOU4sT+stDH8WPhd0P5KT5HsHvv7Psmm1ehUYyFSN3Hk8D28IxXBL35Hi28un/OGT/jW
uru/KFGxwnJgX+4epC74atC/+CHEMo6EBvXrJJBnsIbvgtLG9zC34KRBLIIOxBsYaLwZRAE5u3+i
wAdO04NtBCmouPlcNhlcAwF9ctSUroPuRf0dN0u2PVgVh3pSfAO3hu7SRgFoovvgIsNgfPXQ5z6v
pV1bgA2d/B7AyJYdWDWkRrj2itoMIVLbjuYfQe09O//WTZcZ0HOwPUY4ghMFR2sITWRl7xtFduqx
/Yg4nxJP5KdfD27mLkez+GCxYhj+EdrgIJhN4z7KiwXMJppacHZTPFGYOdDCyRuycnDa9JPvL1Qm
abdqEsBgqt7Mm1Di04A6HAbZM784P6KMRhz2sttmwQhhQJBEsuPVaihngZEE5leDDwl1Y3Apmwm/
RdX8VlugR5fH0TF/bY5hkS5kRAZzhJ9YkZ1yNNcvHmVFDSVI46hDrwgtysKHaJtVUBpQ25oY5uyB
bhMHwOtHwajwZRCMlKZt4KZfs0AdHKVB9AGN4Jl2m3fXTadEFxJDnW3dKLeFKlzUNt6tdWsLZP72
UmyR6+tUNEO9nA7PmI+B0h0SnG3U6dCJVEKTiYfgpxKg+Sjp8+6OdzTP7rMnk7deLLXO75rgQdkH
G24w6obwMC9QQtQBZZE7iX+j/1QLxevTzJFuL8Ol2AzXkS3Ha92U3lNtwGBDoO/BGCCGL6JeAEcb
ar6YlZsr1V6r1xd9jXoKjR4Qxvt66DfiDOmpqR0D3Fju3DfPel3EKNbe44+rhQgdkmMMw7I/IC9J
GxNtbdVmSCkQhp9dQW7KXmman20g1A/lG/fGJEOtrrwBXKL+Eksz4rfpCfMdGllcrSs1h5eEbi35
4mSA8QXALZnkLUpVM0ufw8kjRZUhNnv1jk84FvO7tDX1HRrThuCqBCM5ark1FX9uZsAmWcbHECvl
Nvo6dh+Qpqxkcyz8joKPFSilncpQuoCNMJ4XF2cX/YdmahnfBhzxi0SY8TGD6Hc7H78fJ0QUB/hC
DI07eh+wrO4R4vwTVpoJSDtbvCrefULQ3ZUmHx9DCOwuRFRob02A1buQTPkOLcgJKyORYon3EEZC
jBG/mRNKJZQsAwGyDvATJ4QRJzLnGXFGcGfRO4yoqcqPfv1MXAgbgb+K//23jgDGrj7eLYLRYLRN
Jz6PoYTp+huWqMpjwbmtjHOav7N6E6fBzTJ8A9FT60VhsciOEduCjIJJg5ck4zxK5KKBL8JEk8aB
okKkqkZ7A54UYbjsqbnXZE351gdSjpd1jHZO7T7gGqrZa97NLsVMJ6Zy8+WHa7LxFWDsl2ih4lco
JP5NigzMtG56VNdyTfDgireNu4HI2LyCKP8g3IMkotjC1KGnXjLlHtdEC9BXhd5Yngkfq9/IiRCF
HsUsLxOkUmasGOb+KTbaCiLXGbnEds2m0YXXiBgyghvUCobm6wxz7jMBBcg8BgU5chEtJ46Unscw
By7eBaIMw4Aw7Pkya+Y8km8OU58uWoMMAAwhonIcyk/YVSmlzYdNJ9BPOkOk2FCYoY3uGzBb2SZG
1AE4YWajzVojZ4bNEDF2mITHab8nYp7CKKRueuOOLL/kWeUuKriXyi7fsAkZ9YT+YHYAIxI4xoZC
K5vRHPE0Bjmddd9rZHMR3UiYlsMuY5uFQmUiUumJkQGCjxHDkL4Ez3kTXnm9RxC4V9co2WQbeS9U
WDhjtjlOi02xKXfWQcNq3zz2j31/euxp/5kzWody15+o3rIZ5g4HlDtUUTcooZwq3tGL7Slf1VG+
KldI59HHmgdf2Xm4MsMQtTFH8zRPdp+O7MY2+hke7jOjfLb/1cifORFR49cBPciuvFS8KkRJJ0JH
LSyiLBrmw/zpdCHet/ecF5skuFB7auzlK7q63JU7Bmj8hl3yOEG/PN/empV8SsCZvJkSoq8TTCRe
GSqPU3omYcij1XBjMPoBAt7Y7ib5Gb+Gj9EL5mES+ye9ALXytmrCX0OBh853HIl9w9c9WCs0WWA+
vcn0VfzWhMslye2w2Znf/el57JFC6WHcTlpQv1wOj2DP7/iLEcFpiHTxWX8LAKPyYZ1QxllkNjgl
n3ujp4fODkO04okj2EU+4jnhjmgcn3ALnEIcmohCP5yCV87Ch7znGOlw/CaecHjspUO2ua1I/e2u
m2pXRJegiMT7cne50JfSgdsY5gJODrmMxr3RD5zgdqaZXJ5vaQ5JF9ElZ+P7dhbTAp4wTw7Q4WVG
910Ln3FKB/GvJZdACpi5ATj11z/8vyfUWA40v7nB9CzvpVicgNAsw+MS3COxRMr7Gw3OV9aEgXs7
y4ydKuTyRNNW3Aqr654e4uryvtwdv6VDf+IcXKY/cc+Pn5vH0r2duS8O5DuOvX12O2zSm+AdWqGl
7xUk6J4sjyzrhRTJ+XaYJ4GYEfH5ujGnphzEhdBTSGE/GK6k3cNkU4XZhpNWodjmtNGXUo3ETDW+
9YzHpwSgEYFOO7iqj4tLfTNEJdgJYZiqzgjfDeEgPOCVJi0tAqk44Cdp2X5nzJjqjPjpuY36E7OQ
baVDX5k278x1A4ClCau5tFUONGCXvz1O9AXZJlxOUk0tUyDZjJePaR7mOyAvP2NxBP6WdYQHyfIE
KQwp8DMKhIDRRfostus98cHm6cUsMIWbIa5ObbeMQkhLHr4uxNXB71I4wWU6yU9AwmJysIgyOHtc
vRiwPlxw9JlhJNpWHd5FMAsOv81vecW0Z/ViumCbILbMusjKwzLJHOV4SVrkKwymh4nGt4c4Nh4m
3c7NklvbP04oq+J8iBWZFSkRp6QJMK7F47Y+s9ONkkvEhcCZIznOas/aj/PfR6UnIxckzQz/QafG
Z1rUwANXBbae0SGC1wQvTIepUm/QHpBYyy71BHctPuO9MDTEUY3LDZRwPFFptWyNBSEhwEv1KR/N
QPbBw1OOWP0LZIGpjUGHkvBU0S91eGCMZnF/sZMEeEdMUn1fntGiYq0wPOP7fuqfLsPxppOfcMQG
rjGWwENyXq4rn6Ck63uism79LS1pZra5kw0diP4TqQHY6fG+HmBaicYy0Az8SAsVCCpkTHgWHMaf
/G5EDOHBFmR+l2fsI1qmePWeL5g87C/0/ukZVlvp1SS35ODmXTfKwZjCUZ9eXUwHCABvLBDsNWOn
ptE2F8p3GJ+b1OkCE6lNiAwO8AKWA1I0vPIIa4wBkyiXjwAf7mx6rubap7XNWbc/lDmNZDfgMOKL
lLKsjQlNZce7/LzmHN9R48NuKUkEm1cO2VtoL41t0MpjIyp8elT0GgMMPersnTFR3CNumdHFAZyN
DqHra5PaPK7lVUtMftmlZzAJ5O88r200wX91Fy2U2cPxQcGgIxn8ExjfXIDPRoQtD6Z/9PF47pE+
Jak95pdc7FdDaeWdgpT4yzyyHQlf4iM4tSeyw4RF492YVa1Z9dE9elKrLDKmGQGww7N2KF2CiD5D
gqnPwKdYITsO9gDP5vgdn1VAC8xqONv7bt6F+omBx13d7yueNJemAfKeKzGgi6jeI5LzjnPl06Xl
ilhMzQ6O+uI8Ret/znCnP5kjjF+uWW+aZfF+Y0TPm89yboKaQJBhPGNp4H04EAaL8h0jmcswq+hR
bpJ+YiSnZ5z2knVJLLpk+OEQYXmAJmHSw3TmGBi3rH8Dg5mlytPf9bXh9yzX6JCG9G9HpGjDea0D
d/fYtyc2Fu4MIYo2kvfiBgdELMhC3Jx3AMq2upEC3Td9j5H2xuKUn9FwYHLTHBY9UvVc7PSzyFG5
gLJ60ufAiGZcitrh0GUyRjLD8kYB1wkdxwXoCcYv+ft6zwMih1XurgF18TYsdHQmiwJSTK2NeeyN
5uzrRXSNis11A4SaSnl0xq91gAawyWIKYJLRLj5Mz/WJczwvsxwndMY4O/ZiGQBsU4bDHJEHZXec
0gLa08oBrVP3ZG5ZRG/EbpiyFopfgr3F0qOPZ/FtzsVEJ8diMf71yHnfn7qdXk1MsUjyKyx5vAQ2
WzL7xIvuPw7I075v9BNCPB7ITA/cgjrN9mw4eYh51tlyO/813Xi6hJryThgk9FTE4oeJZLisrXhz
6ZmEK1rW1oElu6N+y5OIrLgKS8Qj6rYdZ6P+0Cld0WgGT/zGjhlBSvTM9dMbH2A9R3QoetTMwuOU
pfk+hU68YqTkYesa7+33fZ+uuCcWWDJ8jCYCinQyVrvoTzC9P72t36YsEBzG8824Y4C/uAzPCYLO
h2pXn2QXcW0saCCLGDlRsQc5aW2r+W1Fn5e7+HyjYpgIpfFLzmviAqBdgTzHY8aE4H5+ff7/Xtkm
eL+gL9/pWA7k+XIUNp+w/HJH+GdsFaHhU3ZxIwuwhsdzYnWijRS4FTP018LPHOMsnIxBx4Sm/ezD
/Mk5aQJv+MfBY57wz2HcO58z2/g5P+QhcTzGwKpZIgTAII5Qxzem1LrA8uYADsNs4jAWdxxb/iwh
LlWZUD43McgMgB6oLp7kPY9HbKFkkoEV8hNWXkE4F//oD6bhqTrTKnqeIYyd99jfsZYRKZoVU22O
gwvTBBzqJm5CfsjdYlh5/JjTcQN8dLxNje8yE2egYbz+b0k4sZ7xbDgOQxDjNNso0pKfMKQ4AjeJ
rY4LY8L+CnfyCBkHzFCWvl8tjlsUmTHtcBymxwW0LZ8JRPkDhZm6M0/DDj8fi5SLSIdGmrBH2axl
G+z9PdseXcpE4do8QaYahiqKDjTmJxfNBbiq0riYJaxprz9LFBh++o3f8RzEwgeaOXO4VfHQ6Pif
NZEbYJSw5FdNwHu+4pzXTOjJ/+qOe5SeWYsZpca+W95t6O2O7gDPwLQFQa8dLhHh4WvEms8P+DGv
nJpHwwBgSyPOowuzjo+Zc3wvpt2P4Y2f+dM/dBFLDN/QCkLGDD0xkgv2cprOSBPftKilihE1zAGG
44ExmviZsFEwln4MKWHXk8kHPHXihmi+fkWnbtJB+P+Z6vyYW+eh8GhZsWkZnyvtlEa14J0YQIzm
nyNZzzAbCQUxGKRPbCg6i2M5K+3iM37BJXnl/a/PWXfM74voP87DdRkjo3b6y3Kk9cNPG+hEjmNk
0zWYiNiMzBZGDp3AwOW3mPcSKcKYWnZiau1oj/vwwICCBlzxa1pCUnCuU89GDDQWH0IKbFmdgxWG
oUYP0UBuCQOOq/7qFtrOh6xJWAhl51MEhcMeGY7ej6Ep9tFUKPqwa/MzvqNFKQtF7TAwhWdCZWJe
aBX9Vp/GB7Gr/6zNWJxithH+ZqLRuwIsSIiA8VCGmFm0gAvTCOGss29hA2HQnBiB+dnYExUlbYYD
tmJTkSx0wUWggefJPzEHQdv97Hk8EVarZDYOAJ6B5ALUcJww5I19fOhC4zuL2C0Z5KxPDBaCAhhX
9O+DcMapjzhwCGXwszKY34c2TVBHpv4A6I9aiob2IJVvChxdAz0OT/lExnVDDkGsv2gXNS52jTnF
AmeBwBIQSydmIPuaFcaXiAf9yKby/ohoTCUmFV/iUfAM6aAhHM2UAAkrEQMARjiCRO2x3gozRJsC
OOlPzcht//cWfwJ7gv2A4AgPlW6i3x+qz+LInzcqS/08GHYR1kPOIjygdkobyaBwU1Smx6BMN+1p
dMApvnnpiqF6hQ8ncnEA/dz0MlMll2wmPciVRFuU8HGit5hdv7xaLBYM69t05DFDoAR9c7VbhWpD
hQfvZIy48cMSJg3xrBQUCuOokZY5EQAaevxWoLgwKH7WQ02OeAKJEqpXyvnie70DXWL8MCnMbzwF
ygUlIpj0qEhGWuG1A+8mR6ayIGVSsJRIqDbRzXL92Z7E3z1Rt8ssAxb583/09+lneosPGAtHYT0o
ln+8n42YIswsO+nG7MfCkOuOL3R3fJPFZjumWDMJHqVcVjtmjySd+CFjuJvjqUnlUmjRUO+IOyHE
wviVhxduiTpD74olxvOPxelmVB1MFuMjSv4I8orFnqfYS4j1ixAMm7OFd/NjfhWFP3QAoDxd9bXL
B0ULqibkE+6OtAOrogoclptJwHr4YwxsSiiQXhL63cIEIQsGtB9ZFQI8UCb33fnhLkVqUqPAzUSb
N+dmd4+KiFI5GH+dw+Iw/oQpmxNTGkKEBiaIyjqUJVmQp05jt7qJysxXwmgidvkivzxeWoKh70gP
LvLZ0au+FV9d6Q7yIt9pNHzLn0NFuTW81IlGATcEQ8mrvF105/FGKSiLAlu5HTuQxq4oDi7IgqRQ
8D/h6mH0TQhl91+3bVdOb2iMXH1C4tB8bksZ2URTJK6kGmkMhE0mZLBuDdk4iihRe9EtGyHbB8pA
/3qIj9BiI9PUkZ9BuxLJNSGyRuosPoiU0HuD6AtBY7KP0LIp/YjCOzhOISaIwmCvYfXS61kgk21f
t4SMagoO08kuI0epBKYeh41NzIU4uM4R6Cic5wdKgZkMjugyWQFlfat3im06SL2hmSd06Ksl99m+
k+AZpR6pIf00nEfcCfU2VwyJxx6vKmEDmOon4p2gn4spUrerZPpFuSMnsdlqZ0wF9s8UphwxcfwL
gkuAVkOvDONdSxYezWwni3afxM8mmsN8HHsUdw3MFU/jnav6OVQL+L1vAneNFM6CkwaWd2XBSaaS
y4Y4Z65Qdy4XtwLUbMS+uSOJpR29dtM/X1C7Q17uajgj9jDNQXtP2VXCmyKgTuqHFBv4A3k7bgIg
biMkFtH6LEM4+6XmmPtSESPwcQHi4mNG9id9ikDsXgmVtzFjAjqI8Is1R4GycMTMnPQLoWLvqO6S
qKJvuRL5gSvGDZvemUhpkDtViKO5zj1lNnwkX6RizPDuKzO0ej3CgmQP7JEPumMCpk7BnLJ5ZBMU
nmbXKTStiYI3SgDbS+faUp6yPe7q6OYlqPRd3aHBd7GPb1XwGRUe7vfyPm8xoTxAxHMEcB4BdZck
u3tBEGWevA37HNNjl1TOnW3/O364j6UqJqYnnydgOLzrro5RiKNyYfXdPCh6IpQHyqMLNm+00G5O
awT1WzLP0CxDO4Q8z360kPaWPi0O1kuFuDWQR22SFo5WoL3mXlKnfUvZIeoJfISsoZSxXT5sNSwp
Yw/qcpcULFoT6etI5/yAvscsCait55QptVU0dNDUnlDVA2muxxuV7uNX7eHwLxn8unF0ymZkYdGF
WQd2mqLIE3OXJssefpoxJ9mc+hYEJeA9ZDzwtPNNpplkBZ8zmKB66oAyaUiLUaGU6VoLYHfz8x5W
GX/e2oiupXTApUVxxDYpkIV8zp1RXyoCAQ7QTIWGgTI4kBVUeUpXYFdSHGv0Hd0MmJ0i4Ctj0+M6
FI7lsOsXZ5EKx+zcGFImJjAynugX9Lb4PvHM8dzooNNK0bWlMqCTwBpMJfuC9iY1MCgj6rHScGb+
grj5VITYRoEGJaovBSxzRIDIRCNpKN7zCc0X3x6JtqDMLAYKv+InHFAXNifm8+RCcAp5N4SBhBAF
t0BTOCYVSh7ET3+QygzKnx+iTsEAxcGh3CrYZQ74OaF4pbYZ7cnHU8iON3T+9EkIuAREP2Ca2kCV
0tYUkdi/vpeoD1/FZxyJ1sUVFAqtHUST7lB1yasjINpMKPBA7c2ccpOoC/HVyEGbmCIZnImfcDC/
fXCPCAejuXRHsBdn07aeHAONO2jRz1EoO4vioAOXq2NSchdIDko2QuRIcaAF276wVUDgAAcMNw6V
NNTT3k3TfdLlhDTIBIDVRqMWQcUfLAJLOsq2OnVB0VoFDQd6+yp+xwnGNAZeKovsB4AE5EVR+2QT
qOJJ8c5vOCJtkOODlgUogYSqxV2gg4gYOrVxRUlR1iQKjTazZcVMj8Ni2mjOeAbpICb58nMjmh4Y
V/eoHLh0VzqcnZPQfN78egW/xcEotl5ZIEnd/OjPqpRg6QVKIa5ccA38SUeZhs12M/roX2gYd8Ur
Z0FQeUA2DXJW63DGYt2/m4SmSF8uAI0pr4QO70i9OtqcHI93DPmQp55MUXDVv8rtbascxbAsXi5u
A46A7fClf0m9L9kjje9RlWfVBXeInCk6pcFz9vzIlz14ym37xYMzyA4jKXd1kqcPEixjwa99fIPb
FuxH+95txx9oQbOXArVA6ha4BmAx6QO08xnd49FrfEAqH9Q8yUPDvqMGjJjLOdsQJvHar+crpZWu
M9oEJ8GTF+NXaKQIvUyFcHaNnL0H3CKZ4XC/WmOkQsVuhBQdAoPnKsSP3g6kMqjt7KXLbAHaw4mX
yTsjkkeEDVy4I7Jj6FC5hr27OSDnJoP3DLmL3IuRLpyYmB2zmLCmwrbq5efeBxLW3d3cy21ilZNm
WUoONkXiDu6KJPck3+3g5QVAFhSUYV12e9RlwcAi40wPYTGgZQwI5HpzsAz4ivsFj2fNkqBdM8jQ
CAZvgmUlv2TTkPujm1Vk7hbo7xPeqdc8wbf7FJDYkrRGCzeYredQ+4RuDAAXXlP7g+T0cQjgA3Xk
yyNUhwDV44uOFD0qEVSCQqzLwZJB5EZNpir8bOqWozIGboVyccj9gp7tHAYGYBYGHq8AhIYe3S0B
lUESmG+pUfJWrR5JAPwnJQvdCWFlrBouilYy9wwMsX9PHqIV1xGyGHNyJgX4EyS22KOPpNY1Kgrw
oNnsASX9H0n3tdRKEgQB9IsUIW9ex8kghwCBeFHoYuS919fvGTaWYLnSmO6e7p6qrKwsxMUKcedV
HbOgyKIZ7VYDSr0Qp/y6/8iHFSWYHnWMFQbA7JYs7537Nt5V6nPM/A8fK2eZsendw2zpGQlF11Jq
DFurUp+VUo5TftbUWnq5zJnrQG356z45lZu+LE576+07gs1WtSGvTgGjcnS41iWU3b7B0YcRqovq
FLfkIrWs2Cpfe7dS+3ZQqAkvMdUw4WWWJ0qdKn64VT5yk9otRRHsWftsLjNOLBQfHuJjNq6lerjx
WdxkQO93t0kO2+dpvvev6JNi6/LN0rZuR65TnfN+g8XH5fHkvOMW3SWoFpJKo7F/zkBXMfmyyXWa
QN8yaqhcVNuK9Fhk36AYACeTGKVRW52qs1gnLSw4n1e4lGkZYwBj17gFKJ0YMANU5xAVLC/HRWx7
Crt3bbIGF0GPKMopYV3tG4g12AcW1ndNAbd5PVEuLcxPhHY8xJ/yo56ai/3a0+0bf8yVa5LQckkP
nW5Seto+n8mXBw9Vq1KXAuSkMRDOEvIcxna4mUblScpXO8dA7pKC36lUMGIjwkEWGF+op91Ecx0e
+qrHsx7pF3uEt+9/13RyALBMgUWhrzqZh6ZXFbKX51iBVpEX50HSaiG7U9ts0Z7XvGS4ixMF4GL/
wki6lbGfzEnP6Tyo/lSrTzXYd5lF5//3U+KaeHNc7rxETKEqUnQsYMqzjEm0U4DgZEGfbe6FF2z2
0mbS87bb+DSPqtgqIGu1+fquLj7kvVe/dnlqrqJRf8GH/cD19Lj4xrC9/V3mnyDTThZWcnqdnZtc
D+wL5Y/TiIZwZKnULv9YTPt80wc6xprWOsnKPZuTavfp30hhOMX7QalNH3rD9z81wbkDp80RXnLv
909DV5yQoub7eRbW5easBLICoGn7j9CBShrNNGduzftnqU02+fZ9+RY75bKbgGi+6qe1revjIE3d
wxgaigPtBPDMYQGhyWndhlpxjc4DhrkJXFsnXFJDbQDQklnw1onNLNuZfZWH0PR0Do+AS7LAWh8H
S0os6tQ8FupL8UaQl1gpQLAaiUdaTxbIfrD7TldtGVLd47W6pA1ErOQ2e7JGVTyM915GupVeHZxj
OgxdyQO1f6TsTgjpSpVvy912VQYPraJbM3V4jyQRFXNIH7Df965NTphheHzGVNRpW4dsHM/wPEBv
MyY2GPO49oQBWXu3/aAT2pC8PKs/WsWHdJNc2+xcffF2bcRvuVdq88iVz17mfMflM7OGsXNAc5u1
jnRRlY0zyokS5R1MvKjQqb3VOvmve1JSHVrd6zDTOaGoFOLbYMOEJ5bMnN0pVhaeahGS/4wJ+uv9
3C0hQXDUyRzZBQvBpcI+C9c2qHUza/eJUuE6aVbX+nZD6zLaVEAg4eop49Gdg+3H/BinxehEVz4s
5efa5NKqIYPuo/tX5bP0XMyTwwLIhMcDZcQg/0FyqsCJkBF0hzALIYrGqQqdpiNOxWUs+VV4PCP1
RbtfKTBUn+hVNWmSvsp1XHSzR2zdsKLacTGuyQYUGCy7Vf5rDmjrLcTGc9FMin6VFUJTOCBOSv8q
53is6S+VheZA/mncPozflctdz6IsQO+QuJ2711RavT5RuL2bGtCta3T9KFfrK6kLNXoUYxUCaW5t
6ut7kvmsvkgr21SJbEZTwe1DcqNsxhxyt4NiYiZ9+rmxuBaJi5o7akSnB2eras/G4ynzT8JWD25R
WddJROVVjeyV6ntKXutYw86FcInCsY5PvxXVX8ZxZdxPZXhWIvZKugZwUYlr8jDc5VhIxb10bTPc
I9HTB/ElCtU43l1VkwtrRfUNEyfla6AgeEM429RlJBIPy12j7Sy6q9uKtXXl8RFDBYQhUCRGWcrN
bh0tVMGtQPSYCTQyo336SH1QOSTrWXwW7BVeO1Joil1vm4/mpfgOwuGdluIaUexjfFlH9xQ11VaL
je/Q2c7iDcKyOowpWeyZhNnq758X0RpK0MrypoBzmrbnx2E3cOk1Wj16tMu0yD+vUmWukQ8zB8rA
kflFUzqdTjBAeqFKuG7qS2ASnreLiHFiUlTS2+nx4x4bDEcaLQkIRqJcC/JFhoupSg8tNgAZD7Kq
GnbQ307rq2PiKmPCtduADnJm7c0dX7c9l3NRjcjSYPtSJtQ4/N9gZyhBpp0OzNzj67R+MorqKF/x
XeMrGFTL6VEfogVM7/nx69Ddpv7/p4aMwJvUGrnEy7Q/6U9VUNADOkTOOdqXS/GMgPAs9mFJcSzN
UFjNPBb1ErWjA0d0AEQjRqYbUP6qMDS2Sfr3pjBypFprvvVPfzt4LJZLpmyWqr+5y3rNdhtoiSt7
PMf2NdParVrbY/NQLXk3f1yUlyWZXQ3J+06/KbLdRQSyTQLXr0QJrdatkuPG3asT7f23sGoVSGXi
ZojFlxIpGQSOD3/azBJiqQTnE427+z7bmH9Xtd8c9wWbZdmckjeVbLR5xBvwqMW9SrZA0v2xeaUs
NHmQFKNelHp3s3iLr6oM3fTcqlzP4UFYx/BnWtPyIJ2n4w5Z1EuJqVQ/ZZsQkt24W7i+rcbd3ANo
GZ6QAax39YLmg6sUa1WvFON+hH52AhWH58uuf860PMxS5R6dCq/H9vb+box8KLf3OK17qtbJjIT2
x7bQVupuXxh65HuCHPYaNaQZTJt0Ro0JgObP6SrJLd83xyQL6Ns+TZdvLngv/ryPRmEsoBHWu28q
AwR9KpVB3N0F4SV+2zZb3Vs8axwmUuzj+qh7jUaq6wb79j0hJ3hRDY0Gg1JXKZDkGtZO90imoNQa
dUfH9r55i9+7rrUJRiPp78HyNVNfdUfv9ygEg7ahH/XJ+4aY5/aVmm5fymZcDq5R2G3Hiy5kMh73
cmHxQ0AjmBAOD0cAxajd1sCFq20mpdYjbFc199gutWr1+Su/11VXXe+mYAKTc86+uQveH/E7rWJg
f59UTZegPOGF0cg8jzLP6hoErbH0Pl53VDUEu6DbqndHYRDW/b89edeZ95Z6DAGXM3wftatfaj2F
qfyJiR236u51iy2WeBe06q1dMHLiqNsNupNLfPLVWy7cBfVDsAjO7YOgXBC7Il2DaBy8n9sVZ0Ck
B+d2IXx7xN2JSniOf2u/WSpBrWVBtmaNe5R2ORtN3ikaGidXjaEdga9zYWsRtN0kG3VbXX3XDiZU
9NIlFBu26rkwfPc825M4mHRDF251F0G/tY5a8dv7OHDCLT4Eo0UQnML2pV7PB5OwNXrrdovGKRd2
XdT1w+7B6V2/PdC3Kq0V/Dck/OA0Ebj7rSb4EkHbRdL8x2vT5k/PYDdoAXE0bOvY7GtYV5o+gLuG
rI9gtP7qvrVPYdxtGWs65xeRKNiyPJZcY0V4gSr6inqEyP9GnUey0tG21FDEPU8pGUATbM9JrRxX
bv3bqV6sdtfj90O+Xc52Hou3qndeoV07NEqVN6UCc/smyejH9nWGplEYlHLvBH1Xy6Raeh6fhsdi
55J/P5Zai+3bOjcpLP/NTtHq3Nnn3hazc7hDOqhwHY7n30fN5m4e7S6iPeokfZUylDxyb6fFU1FR
RzSrkzT1Zj53CjbbSWFDXJiLuK8BgtnAV2FB7sm8yFA7EB0vVYKphNwvUqDQc/Ldr1WIZAmEr2ax
XeB9dQbiVYShOoWF4EMxI43jbqei2kbweCMOUiRyqOrwY3zAaoV25iAxOxJpbITSEmZV7ucls6yO
FZvTU0EtrdvPlLrTddnLXpIzedTVa2k3KWU/dsv+fTxa9rbr59ms9SZv1enZf6pQLG4MtaCcYxmG
FMmJrxcVZ4QFpih/RH43W0t8lf6TrQjugtn1fH+YNUif7+jHAxgEqd9cfBc5wBXmmZCqwg1Kx0yF
AJlOgEO2NySENJu1TSD4FjzKYRHACu4aR6nSsypFoFWqAEoT/IhxKq30onCFsXWPIhSzqAq3FNSA
bDYNPbVDNOwAdAQfVlOlYFLkVQyvWqIlqlEsy/UpcTnaYECvRzQmbH4M6SCkx8PAJUxXGVBK5hG/
cR+fGY/TtKlR6a3gOdXYrVyYXr0euOpBjuNSTnU47ymavE1FAOa2laMCIWl7SAi4bz5LGi3K5kJ6
26e9eR+XlSBTb+D9rO1TxcnivRJPL05wviFb71ORjYJSy++rz5OgkSiV3UCZZqEB4smGPBPq+hbM
s21K4NPCFVgzFef1f2OqRa69TE7M+86qc35fghEML9AUrCjV2w+Rkr/RdpKhdg/jP74kureUlENn
me4w2LgcmhL6v9+lXXV5B5/OKjfo87GhcO1UVTKbr2sBC9VpGqfq9/q5u8YGwicaSOZ/YVD3ki3T
56f+rc8NoYMf5/S6PjeJXFd1zA3Eihy4CWFgxChOTw6+AV+ljx2pi6R/G+t0fAmbA5rG0TkfV1WK
QQTckTpHFUiH3jT0oEyUdGFOm/5pWPwoT/FSUCMNaA8iV1pcfM1kXHUrnpUUMAkcBHevSoOFJdC0
dDGzWqOX0exPtpxuQEWRpEdbEniNfrkqAApyga7w761zp5OqGhN5UJiNYR3UdslO2EdRrbH66fEc
XHd6VxOFpoBKKBvOUbVzu/Yqt8b1WJfot26QSbnDiOexIiitU7459vTnsSzTy4L6VnIDKZ6SOdCC
16QKyKx7IkCZ6+bH9Rxkap08ROeBLJPTKVHd4UphQxqBWBo3E+QDnMg1luTdEeoFVeQ34R0hF4wy
eIrfNuBKNVKEdJYVCo522G8o87REZe1xPAW9eLGrhusvUjjFxiFggIibqkmv53EVXfSYpsVOZfYQ
X0iPImdTxo1cJ6tV08ZfpdWG985QAakxIr1ra2kxapo2Yz4OooyrjpboVLhUroVbgVbZHwuyAwo4
02iKQomXUEI4kOkR7znpj2Q30Jp7u0I7B4EU+QY1ZFsv00YZHXfBWu5qqoIVL0fbb6V80pRfePus
XSl3b2DrT0m3zUw7OzjTiFQiZj7rcitZgHNFgyQMIGB9lMofs8kDTxKdPrUHWJ3H9opdcpuUMIvL
yWJbP5WT/Fp5G+fMAEEpcSA4sJF3T3N8m+HulIxBadImy+j2f4WIhOyrT4Vh8RQ/JpdbJFkmyCyb
Ru4ENx1LIk77UygHtd9Hlpoo2R0n0q42SkUOaiP7BM9t5VosjYUzfCdDS9Cdr3R8phe03I+c4NHU
fo+C7xAL/GtW2zG5lYPV2+KJV8KiPQ1vw2I+WAnUrxoz+IJjq0D3WIHwGwoSLszoMaxyD7G9uQHZ
hmsfCq0yRzWkJbEZ6OC1HVc/aq28GiCsFsb7pWzTYnOoCoWERUNMcEe6Cy1mZKTWZsgNzB2sGUam
4sx8uikS8yPmbTDsywRWAJ/i7I+0SlXpEfMICre3ti/Wp9jbWX0mXdEQWudSvc9sVKRAeTyCzHxl
iMyfs7DTipJqfQlXwVeOd1GX9kN7xnP6/+dWecpkeGHRQXiWIweWw5vEVUTNVSsMo53Xg5PFHGEK
qswDUEBu+5AHbbCLaekYR6RN1ifOiNlJfd09iUu4v+82kEyescSlanTAHkMaCZbf11euYVQIcmnV
WII3q2gx2Uz2OP6A1FLsMnLP9Uonq39D4jIPrF7sktTtS3+UtR7X3o7IdKQaOKxGK/X90q+KhTZv
TaMNWUby9itfx9DtJnMMJlow/J/Kk++y/G5tPsVXfiFROU9G5vyfe2UYDKdbmhGcpYUtgwePWYO0
4wD+pgEz/EhYs2g0+/vaJfScR+lQQ6LbpV0/J4tslWRwzyUo59MTMle4Il53V/L7hV6Psw6RhvMf
nehbLXhwcVF7scTlVf/9029dcEstU5QsXIUv28hQ4rMMS796r98WXgGwAKSDyOBzSnkA4mR7HoMy
XIbTqOhzWtYMA9+A/Q2bQXWwr9zU0PAZ/e2Ch78n7FwPXXesjoelcVvEJ8Sn3+pH9UMxG9xf29Mh
bfMt3uK2AULWqfu7yzb22E3X1AN2Je0af22s16fbGwXaApTwazMk7i3yPn0Fh/CCuN9/h+vkZqBW
mLBR9XPX3sEV4C84bQDNcBy+IOch4Gc6jvPHvTww6kvsLXkmOSxyjzhgMTIlU6kuDbPMPKDao1dd
JeaIzi7OA6PNZXwU5k8Akp2OKReQbY7HHZWJbIPwCAiHbQ/mcdqnHfK0/PCCKL7/795bu+lVMh3u
KlffkdY2j9SHl039tutzbx2z44//wQ3ukjMPtA6B1Ga5F9u1kzx+t69H/qVKCylMA/1ZaIhwAqBH
4T3MBBol1MVSqXlpPOC2GNAGbTmc2tkPNwAWXaUm2a6gsjwtVCZkSe1GoMwothmCUHTyhFjJMREr
IZlNVd2J5r+91X7Q3cOeS0nWAOXqxoV3n18l7gmm0SOfX7HmZQEABpDRuPZE2PKRn80f2oJEwS2v
FmOXJwBj86xE0KvTL3hwgepX4R2Sum6xqN7XaVWRfYNOiyo7mWaxcRuiYNXHL4V6tlkuBIXBoz5t
boYAJM8i81D2AXycIlVgLW8hZcmtCmvGKuKqXKvNUTbJJ5nWKhbKCu9hqZYypIh7EOnAhbqbXBXa
VrLJ4mzFM00qZBIywpxh1jvueT38nqgloq9fGk4UXQbIH8i0rtWNviFMYTnkMhgjzJWDJI8Gt/0Q
GHh4k3/6bYg02LhlQQcHRYXpoTT8bqdAhcE3JyS8gnPSEYyBZtSfgYVgN2BV+ctDKEoY7FxSnonT
tq/ev7NBgdAfRXwPIRN7FH5AtyC5QykFDb1EdpC+QwK2W+36x/UfGlfadqvTicdRWbaqmYT2hx/N
/h8bAZroS621bxY/7olZshkwf6Na3z2bcO/nWodgXvllYcj+uqGIIUQFLnWWNkyrJIXcFrhwEgRK
KUqn41BODQIHAmzBmWlrzO1D0xL9uhJiap9XSbkY5+kF2+AOif5AZKsIZSdZyVcKkilQOYNYmXn6
Jy3GWBySw7KxKiXGwA3SBXFPf/T7+gelIbfV6tYp/NLU9rEmuZiRciq00T//b5h/WpgeGejJ03AH
EKEraZL0aM/OAwEU+tzyXGwAmenUsnWlYvKQzl842UNe6jE2SeCthhYg64bQW30yHuk6ME0qDc0x
VNPX/z/zlGGn2uf3XnP/xs6BFmA6m1cvxb8zCqRm/z40T4yDbx3jCoYFCL0/16s9Q3LL1S+/6UYJ
S/vDmQHBBylL5zpQHm5vYuilS+i6W5ok+UojW2mAqQnFwPCWZwowkTVqoqWg9Bhs2nQDNRXNIpA1
+NoVUtx7WoeOQ8TzXxp2WjTpuUFtF6zN9BbMTfaTKf+R1skgAH1ouLzLwNvNAK75vtLYSMvF9Xqo
RpBM4YNwU9pdlYZKhSIBh1xdK8bH1gLhqxAu8MXsKYfGJXV6G7m7SlcDvzcWW6UhgiCccTPthsIY
548bCMvr/WXZvFBn5jDHq9/Z5ODt+Ogf0R/P4RY6U5OQbH8me0AELVrVXgqgs5nKvaIlKaCv4v1l
rAJfItyhyNgp/dgHs0o0F2S5h3tFZf5+thASSLdESeUPlSA5to6ZZOzGK05icj7Vl/ZCsZV10zRU
uu5l2s5MMgKNYaHFNB2qvbjAsvYmloTCikcixb6GC6M2cwRAfgjz+dSSXb6KFKRTmAIJt6DPWHAo
gw5obaUJdRxlCF0RCEkD24Grp5Yd0g99m7RYpu3LPPZjo1SIxDqHqDpow5GBt3ABhuag95RXkpfa
/z/pnic6nFrzAWg7vaEru4Pf5oSw0pe7Coyw1OyLYhGpgc8+9rM+t7x19cWPP1wwtVFuT67DhNM7
sHV2zo6vsTfm0YUrduTPMPID93HPo8HAtM7X59miPiOwIOAlNvmVdz3L8E5tKkW1rcSVRDggkP0g
34K8535tQqehDczRm8KrrbmyaGq6P/z2WqzUSxwXnFr4Gl/MQxLKtcuBzBnNTKdLwA/wW6DDtPY3
tFn4acbMnaXjtyPeyKpiFt1ZTFaolf1d+PUXC8oPUL30W1KhBNkxYP5fKk8pQB88so3MrpsjnyZv
Ut1dca5DaqUz5RVjvUycauyYp4Zm012d26Xf3Tys/M6/feP80yP229187y3AxDc99mTdGN4k++TC
GBwx/nKgNADunOw1CcgCkH/msz8Y0alaqqsvv2uogF3Rmxc+8ubp0SCeQg7lNPyzi5FdVw01kNLy
RyMV7xH0G6WwlY0ug/N3kQl4aCsKOC2FR9oUKpCdgsvbQQxhmVaEgzXtiooRgvCUEFDGJy2MuMjI
Fg3vtCRHhwyFbXqB3UfvHG9lvZeeDgA01fHQ6DJh4U/K5vF0eaITmydTQrSvxtZO8s9XqXyyz0pe
Z917q9w5iZmqGPhe66+TRXx9oud5VVwrOCL0DO6DWV0dLOVX3F5lktzCGyq4XZSiQwAIioPq5Xu5
aVa+c2n96M4eUVwsdsNeCef/Hv07zYx4tfDaEOcflclUYE2Q28FANC5v+1x4q8THSpCncykw8I8k
dGHcuO/qxfRSJelzmoJvlTMqCtoDdzh7KBQBtSUKYfPf/e8Cp59xRAVsFox/5sPH19YWeqpX8Gp7
6rf1jvfgOu1c/f49e8+wYHrVT1WSJLaVqvXlUEaY3CnR10dj9rrBfo/wzaIqTetMvFasAGmkW6kv
m5nnyrOiRjgK8i8W39IqpE8uOaBN6RUnGSDc+3uylcTMGTL7hRe5hr3yp4SSZjaMPPvz651YO+RA
0DchbZf72k4qX5ne4jX/e8JPvtntU3O85Fxx2Z4h+DgPF300m+ShzpF6E+PucQwNipbDRXijHn+h
0VCQH/CU7KXuyvJ+p5IVUciJVVCs9cngLjo42L+PD9If4fpnRU+hSGf+GQZGcg7cOu0tOoXgbHzi
lHxcfN60r2HLtpmpI8f2FlIu62WcM0SJnz2vodbIvWQJZq7C3FfRdvoqnVdeSvl32T1n/13iYkIq
7dS1TFjezUtduYnuvC8pBFE3fpk9rzqz+u5jvw5+hQ6G1zZH63PRovK/J2CG3vy8qK/qKigEhW+O
oABwc9N8qkXVeBtXvohiKCeZTIeb9kl4lmFffyT3+rYx+xle4/Xg9C1ZRAXmVr614J58KY+bmerw
Iyo9HZ/RY9mwpu72vYraKbjtzUdwuauWR2W0e0sbIT73fg7PwXRYIElffd+E1cH1KduYyAUKyUX/
22Azvkyj3GOiqM/lOesz+vbORNPQ7/NfoHDWoEeci6EfO3njfwVFLp3su8iR2vPBtQ3CAmG8TvvH
pnKmWNOY050q87rsOYTnxvTl+g+cPf061DNRdVDr5xuzVqZv5fe3DZpOvevTrJ55srjC+9P65WXZ
E7pUkjTMJqdWqT7ucTUT5MQBrO5p83wPZBgMphGxhfZf2OXSBe2+1aK1ESnR/cgkkEBNqn5pXkX5
ilUMySbb2b3VC29EMtpQu2Nv15p+QCnBystk0doXG5rRqTXvT6rt5N8Bswan+G8aHRLlXKlvdDJN
bGhQWMRPql8+dtGvTUqNmqViNaniaHyvl3r5+iUd68Uz2k+7JrkzGEvPz7dKwfPtTaSiO/a6q2/q
rJz2dLDCTOiUzYY0Y/waKyarfp51U33GBw8my/6ioebSqbPpLEzhUihntMOO7QmjK5Y+I5wkFfBj
I1r2s09uddh5Jjq2FNYIrk3vhHN7/JJPxNDCaQLYiGYBqNBcTlzH3Ns1vdWC30sHXyiAevcUUkuY
E8lcPQwhocats2jNkxwhYhWSekWPHI03tVsnh7rIB64pRURFY5qP/krNnl3nqnZNU60TwPIJacZy
wxAtysRM5le25CE8j3Zi1YSgwHJSauZtQZ2TXIkXJiArjNW0+k2dk1k07S8GnHHvbB4zOvzHuZ9P
il9WpPDYZ2kZVf8dgNhp/CDwXhEySSOz/Ndw/VKLau3q5zNozdxBxYFh3oKsOkLjONez7z7vE3JT
xsBecQhsT41b/fZW+AttrFqQ1H0yB3y/ZZSiQBKKz6/z783gxOxpsJHjTIe/xRW6vu/MUbQ9T8ib
Jlk0PdFmpjF8yyfMzOGyv38F+H3sm8dXuNuTaqMd6rnx9EUhu6+sC3v8SLPm6qzLRrh0c3E+OUaV
zrINAg/ws3qyLMJ1cn9atKYp2lBq4c6lpUcDm/7rXWBZHmN4Vukh96au6PZFDIOUuLipNVE/ez+Q
0z7/LifL7rgleSUVo2/LbrLj0wJYvcqz/c6Hh59iY5nI5uiWnoXeB+fm/KvYmEfj8Np6vpsG+adN
3Tx+3dTnqozaBk6moj2u3MnSbXieR6cOFmiURdVR207xhVPbdX8RJ8NHY9EbN7Ojn4/rrw23X+rX
mvNonWSgg/JP3qz0248Iy2IfFJR+lXPwdIzJg12CVTMkMagP6zjbS/MrzIX19zba9vLvh7AtSBRJ
XIxnyeoFCbz0vq/PO+uf4qjyVo5KQtnHNjz4/nrppBK+jIFTZ1Jo4c8m4jcBgPEZVtS8DbffcpFa
m5/KqPJd+L4Pao1GrihJLUiLUClBDElt7O1TYbZZ6dSe0wB7geEjMULqkpl0f9kMDoNcWH8QXrh+
sl4a532A0k7a62bfeKqJZHbuKxb/ojtr2FIlvlwaapeeFAwqxRJtfnO/j7CZ+Sc41Sej3K/wVsov
lTgzWNfL347tkI98LtQr9frl37wjyhFSRkjnTxoMK4XtUwPdbNPI97gj+a+UXAA32wxEGfajbb9A
8DC4No6NTQqJVTqFTxiYV/5QUEO0uoUc8Cv9bciRfB732HvbPl/lZXlW0U2J0Ql7spiIEOTiGm/Y
DSyA4cnAqQRebpDDjzjrz49nPkyX6ZqVdBSfPucfxPRxNEeiDofW4bMUVr+8Kb4rcaF1qauJK0Xr
YwN+W37pxPXb/HavW1wZlpPqh8UGBFx1JXM0hC2biBeDxdPx5UZeLcj9XobVL9OhmFwGW4znp30/
H53SyhyXn7msGwm24Aokm2Ly+Lwt1bLcvlwpoYriWTm29s7x/dw49wu/xaQiGFq/TC6d248naqTK
kjHgkQHL7f3aLoX2R4HjeDMghsqkfTtTdmqURPCoxMDIfLdW5TNcPF17197y49Ep49t7wZTOIDxJ
CxjKwTIb5RBu0iQN4aXP6yURdVwSOsz8ZkZXejrPy57q6d3NZNN9DLfRIl58KgZ9bZAIt8mDRW5/
0YaZABO5oeFj35+Pm1W8yRdXz9QK9c3T4rf4krrrFUAhterj00HGzCaN4h0+M/I+NAFX8kXUldlV
qGBT10ti+dLstA+n8K9wrNhg7dpw4ELiIL6i6s+iIpTSRnTAr/P43FtOo90uLNFBl1Z/qVfFv3Hd
V73d6ulyf739sCBs/wKSB6HFt9INrS5U7124/RTOJVncghc7VUlc2nsZSf+5+BdqTaPRSlnsIisv
91MwUotk9+kFXdI6fM+f7dRyVWteHKZxT7c6UVpvmOu/GW7ANcgw2nEl+9N3Gs+0UeKz6o8rb/+a
aIxSHW3eJFdNWAUj4emaMO6gqGnoLfQUL+JR31yl6Ry/PrxNTKtcYI6Wn/ZEwUXApQGIVu6Dc296
5ePGXhbFTGjyNuev8T1aNco4O1J2brbGEbQpNhs//Scg3jiFVhgApllOGLQvp46Sg2l8PC2oCqYt
P12evd6uqOLt6dfjc5vseyLN66T6ZGatcWVSoXWVuAaVX/7dqmEVuI66GrbgsPoPDcCL//ZTCjGR
Xm9DzI/GqePaev+9/hYBPAyUfleDSWV2/FcBZMHuWiYNdu9+WHsk6YeXiaCYEJvQY1Gqu6rTZoQk
5bdz/9wvNrwApFemC2SaJ8VPya0PDUGvvH5AAJA6qz0+ccqDsllL9rhFvHVEj8bOCO0mFPO9mmvP
hyEXHfKLg8dFBxCkwSUv+aEop81o/lGY6CXUpnvrzsRiO8X3YgOd5GszsE0PCPD8eGdMrDyeJnZC
4lWUbStSEK/7oi6tQ/3WydRnjZr+ZKPHz7q3r6WOoMJSO1ZO1Wa9Yp7OnlEiXo7NWSN9753eBArb
+vhPZJ9H3hci33Wq3ay6I8WELmZ87KO+PilU2GIqxgd2Bt7+rlU6DsvNcWPekXO34zFJSP5Q1+/O
8gQF4P68TgHOp2GWns8zz3lLdGS4GiDaoaF5mQsAnZs3bCtBEgn8Jo3oYmP7uvzOprdNvWsauRPx
4XROyt6E5UTn18PzqpFpGUivN1O2nOzsV4pCmmePNIyw7u+T48smDQhehvD74tdq4uU5FOL5Qyht
8OMPkcrT5N6+vhSGJ/JKa+lx4WUCe5j2TQUo6jYQYzW8s+BZXG3ywT4BDUkfZLYdZzXqpjGKkqCX
KCHsU+D0gVteje5C0bO4+6BWDpyC4LxCifftYnLHhHIRUBc8Q+NZoHw7saioWP/muo22zUerNhFv
D0TAk2MDE6VR+7m3BWYMDyjp2mbWh8XPafSSjQ4TA51pKeneGQ8qqgWN8awE3C+8tbAw1OhyfZgS
rE4TvKZIqhyTiM1Xx54cXQbCf6f4Ppq2jx/IxsVqHTAKOfZOAS3D4CFUmUUTaJRGy/5onR5p+UOf
xBOEFlPcF4IlklONUJTMZlGzNO5ZF/+Y31/EG8pfEE2A7q4E1kkEOTKAVMB5ypyMRILAa9V9R4Qi
hY+oeZWke6fVgNFM0SpTquPfh6A0x4C5YHHwOd+KFvkkDbUCo7gj1hsXCUXzDzCsplXovS2m33Y8
mN3+2ABCiyja/Ur0sWQyGVBC4A3RJQu1evrQGbHl07irY5rhspipvlJlnJlb4ntE7+yJxoSo+at0
1meAvw6eNnWlVoBedEzvgM4mhPz/SwHnwOMpkC7pmMSBIAgxRF7LLL4YO9Yf0QE8XEFUQjboe2XV
T9qe3p01LXy2C8aPxOTPtrdSTqiOfB/7teG5v/wGdtk2gFsgw+8x+9kVu/n2VKt+0yna9Q7tSlqC
kY42m+jWzU3OouvxNKr0T6umxOoniFm46Qq2dDiVQbGH7/c7j7KNbqXlndw+JxVEQTHBI/vauoju
7XwJy3CD2fDLHGpk6u/T+roNAGTaY5mCXIVqBMTp+lAJ+E0jjN+8r9OkUve9NSC+BgsspJCfPqKN
nJuPjr30KjUsLBJRD83ulDuwpbQUYmbhVHYR9m0Tglauu+qmuPnES8RE23RLk8IE0Hb2oA/gySYw
/BSsm3CO1EPDJ95NfFX+MMPS6G7TlEXVgPWaw5cuZNVw5ZN139vjYWWwBc17EVIj/UC3hzlAIqG3
NEkxXuTdSZ1J5x6O4/p7+l371Se+aTD+0mJBX7tQGr3X4/nIA0nRStUm48MApw2XgcqEFKwIb6UP
2F2O8pzMa3QYsN66kxIBUgk+CeS02C68Zc8fpwYVifXrl2pf/eXXemS8Cr9GR9fLX8dxz5+LAS/Q
LME+67IaDYnXeAokKyJLbf7YW3yWk+m3BaHHK0UqCtHpmStVwzgQfAwZs7TYbazbeew3ngwTAQFG
Q7FuvGG/8XyWHLftOV39zDoD1rZx3l/vigSV3+b2UGAIYPMPrUXr0YlaK6d76dDmBKICAwZ5rtWJ
4EGFU6qRdwDI4JCas96gMnAeQU2IfDKtUWXUGadvBqk1Ka0Mmm8nvHS2BbTK9OaQhH+jg5w6ubje
9IwuVuZSLi1RaShSc9G9MxiLjdnNzhW8sXKVT2SZleuHn+66XN/dwhG7IbVI/hWQxhCxXnDMUL12
Kckxy0Ww6iJpbD/VxNlQ1EV07I1P8VeKBd1EKfjzy2jT2udlxau9ymNT9/mdNsNP8cn39wZG10MZ
jNR3XNQXTVGvNGyRaVWGc/V+/82kiuYCM/c0DSfVd6ZHSqSrX+r+Jz9G5n63DB7odpa/oKzSCyAv
r2jBTKHQ5fvtK0+M/tpMWf+Nx4+H7njJc+zGFO7Iqx/HY7gMBVm2bURDGVcjhqbpcBpUv6qNWpR7
yTydg+Uki7VgpBE33oxUZsQgOlyi7NIbtlJnA6YqXtSpeeG74W5o5U77SsJf+8v26l0e7qdyDVhL
PQoXB7mp965kM4TUi/lvA4qmg0dz1pv9c4qghvkn9iVCv349hJfPfIOPMn5Cu2qmdIjG/nXRPZFT
k1vStIIfHYrbzcotnH9dViYG/4qx9g9GNe6y5qfpwkmu57RCO+Z5lG8fX7Yv+9H9pX0E5oQMvcPg
NkntPIb9d0bKtGwA2M7Ao1OZYC9fhuJvUH2f9x6eYGmI/sArLcTFalBtbLqgtLbdoNJCDcO2H5Qm
mIHLLyYv+L80vPYe+yD7dDyKwwXoHzVASLoqj6pEoCDJRg/Wo2yteRXkobD4uv++dLffnoqHURje
uif1ZK9NLJtW7i3/vu+pUZnAVg+D8b/cDyNfhaJNLcy31ST4Lk3G7x7f8aXwU/o5fJ5786/d8/jf
4238XngTX6wMC0Or8eX86t03t1QWz+encVfR6c/dYNm3cc2/LdhZ4zGxorK89sOk+pEucO+1VzuW
PWzVnY4wum2mGyvNXIBAmFKzYlAAov7H2ZntuK0la/pVCnXdQnOm2OjTF5I4SNQ8pnQjaEpSpERS
JMVBT9/fysJB7XJv2EBXGd62005xWCtWRPxD0FSa8AcBAibxe2Nae9GhXhXjRKQeRCw6m6/xfRLN
klk5644wI6W5IqzSxLiHB9nGrjqjiNb2R2wJHmeT+r07rHDoaIbYnHn3BZrqxqN0w1yycD/DuwfO
fGbU4bCdFRSX4jgLfXOTfJNYc7QcZ813TmYb7HmkzTbkZQG1fKFsHXdIHhubNOl+bbbWqB439nt8
6jolOSsuCmPaUOOXE6x4K17w005iNbrtMJ9+bPgQHq1c1tNz2IygVLiz44Lp8V8x16PgWixjhdLa
qmOhwwwYKasNMYhwjxhx1G7sqTg3qk4Hx+8EpJqaHoZI9H30pJmxYoGctFl6eV26K/g2ZDDPeCyA
Q16YJQRKbIwMtWGfB0r9AGPkvgb8VL6I8kBaNEIvpCycZWRG/HsSEygunILwjkTv4Hh5M+eUGXvz
6hvokWdGq4LIG8yzLagk+PPjxGnIB3KGEovhNsAXgE6DTQ5ZfIuL3CDDVeoH2IezAxoZXCmxxT8g
t6ZLzELGfYsqHyMyaHSY+i0TROZIW1Hj0HaDGAQRs6IcpmlCccZOO5lbDidWaLUMLvBYoZXyPaBY
yYCeAnT3SWyCRNAWOQ8IWnw/Xid9N+ioKKlIHLbq6D5P1xzU+Q2+KxVcugatS9dCuXMXCCLJn6AH
8dk8u29uOYbTSp5UuYQVOFuPJVo28JwPJBisiHxWBwMsOUOhpmAQB8GTKgUDSCTI2HcLrpEg/5FA
8KD4BVlIvlW+5BEcI5BQHj2fXKze57QUW+FJs9jDxeSOngD1+jeXzb3Lk3tCfcwruO/LJTGDAdkj
jLA28eiDXXWB23bqQuBZRE4+l8dPz/QDv8DYFpALzMq6vBaVpwyNFSNXv0lprMQHEScpJz9+nCg0
V9k2LgRzAmy6KEfyf1MySLKoEdjP6jdnLo+Z+wDz5DGz83V+AfiZ0KuBqWS/KdIIL2DFB5OjCJOW
3ftLWx1xKYId8iSv+7jGWJ8WlN1Yl8+0azGJRwGQ71c1725/ZmViSU70H6gH6QtEOCP54gcExh9Q
HdYFdAwYPlRitbUhNQSW55mwcOHPkeeJJI5HSiMOKhSdNf4cs1r0PvCCkTAEfRl+OxEvv0lnnjVw
pei+c5Dtap9zku6UFEOd74HQfDB5OIjaH7EAdf05hv1+jiHgl71W6nEsApmZV9BHg7yh7vOzRWb9
JKN0dIZAHDGYs++J1/KU1iZG/3hZJH0gTPmq11ghivY+B0dwYZ2KJt42PBkX1iHXW3dcC5keFpNX
hMmYJDCl531rTJbGAPsZeHTgSEFPn0ZnefneP3YN4/sSlG+Q4XvIXi1rILxqeML81oIyhJFNuLM2
JNm45oS8fFS2PXXaYO8T0K6m8MMjgTYOBgYQ1yiFUWGKhPO5lsZF2dcb/sXg/oAIgjnKoEX9DsIK
Xzf/bkFe6XzjEZ5AwKduGUANV9CHI0QmLcRoU5j22RkgCDl83IfCjr4Gzjr9u7rLbFGRapHykLbQ
4+GUEg1HGv+JaAdxbnJImaTsUs8cqsPU6x7eUE5aYTiqUf9A0CZocqix1wYWQCRp7snyMY9AjowB
SjQw4dp37VIo2LFnGfyr9U28/0635io9g68AomR8FM2Nm0HP/Uzi9WFESyjm+sVf1SFdPQ50LMeP
e89EbAffD+o3ZS6UdquXfjNI98pCYgnRx2xofjNyYhY4EQ0Z/CV4pnrv/t0ha4Z+TquaIkyg5W/s
Rt89tkHABeS9zla5SlmvxHPsO8Fu85KBal3ppT3O2e64D+x4oe5w2FV3FnS9FRyFn6BofjcnusTR
KDlou3D8uQRbJvPsykl+IM30n2LylDWxDkSS/Bsyk3ax7GyP/f73GzouFdeXJNCwYnv30fROPtPP
Ul0q++ftdXjGPcRROJJZLpx10u6cHlE6fyzzKXWWxtEYHih9vYZkblaKS3478q7eoAS/UxiS5ZCU
cJrAvyUy4S0j4zbH/RCxz+9DC87Jve6VE68Kz5EXLerbs+mpQmYiphZjmHWhXU3pQjMz6H8YVwM4
Rs6OfoUwGIofXNcTOwNRN5nwPwjTuQGn+WPXOCOKIzzy0jnsC/SsTk20lS6qTvu5l3jaTDTH0DRC
USJPVfukkkR2CNdEec6jDwkoyS4O+CfrhupqEh2qBfwMmWz7u/NNDCS6Eww5VwlRjxMJBOeqEHrj
gB72kWkXMDyPE5Ti/wpbBCZOWqI/qClQf9uDaMrJxFED70WCTQLtK4Y9u65n6SzfQMhkSSlTZYJf
6UgeN2I2Qa/ZZJPW7y7l+dGNCe7YO0w0t3FwakGgc2YdU31YZKU/zWGqp5K2NCqWl62dGXWrnK09
CBlOIrR3alsxJmimhKwFaoUm4JaAJ1yKXwD4hw3cLhtpDXnae9clr1ur++e5XbyJFW5H2A0lK+vc
OZcrHGswNuns0hG/4kW+G7H5upgDsNuZ8bM2Icx8IxrDkgAfC20jsU/ogFJxMUON1hSSKt75tDkX
m2r4OhNSfyzimXv+OlWO9Q0S14WHjjsm/JYBDXBWAJny8UyEsG4oVJAZEHhZbLHYuYwR+Yg2+bXu
R+vjovkCgXyssyWlkhK4x0u+ZcvQhOTpQKR54pZG3r7hzFuVi6pBKgBDawBexrMoKH0k4FKxu3kG
XuE/z/Bl2bzUNpRQF9Z5Mk+hU+9xNoUn09Bl4PThxOXMIkdmBUHopXimToePIBQx1Cz4mAi3iRC/
QZb+gZ1i0Q+clytz9zNxOpp9fHkXHI6ktsVEL/odBvHyZmjLMwGZx0usBEjYYafDYy4OQGElbfed
ubSkHpPyPlzt9r013M9KnklTbarOrbHkxr0DjA7MvbVtOYFrQeNWIKLURa687F7NKYxNO0MRy4YB
/aJR7pQHFFlvqBATSSyhZtPcusRIgWBkB17Di/x7R8FMAtDupDMdXT+51VwwFsKANEjd4J5MXjOO
Op5irvcpMl/AVDrPDjt98r+TBX2Pxty3ebmjlTgZ33jxbTtfeH/yXInnFc5C4tafGybWXmfSRMJD
0dphKCHdYtVhAAsuP9qGFaVtHteCRgnEKzApSqkfA1fgZnIUWufkm0sZ/P3UoM+lu0AIJxe16OD1
wktxUH7ciFjCOMlQEtvP6ZH1u2rPvPvOFSsJkgw4ZWTKW/w319AIMrYuf8LqGkIl4oVjRyBjKThI
aXLQlmI/s+TyXnmJv5VDsLsD3ZBSEJJXwVJD2fNFQyCel9vPN1HpvS/ZLGy00/OLo/g4ew+xH/Je
kCs7CwxLt7BCEW2IZFqk2SJgwPFmdZ3QqFh6j+KARJFFTvGFSAlZkAELOB7y2+rUCuWAdaBsI5L/
C/YAlDgQRB+L98rcyicZkgMIy2OUuVg3TKt1s34t7z4W0w5kjfeOg4sdFvPQEFtdssNx166ZticA
OZQEK2t7v7INAa9u4Pa3YmxtlNXj9LomI/MGvMNxSvlKgLW+yco2d1FBhtOYnrTsgmz1RQM5sglS
DmFhaNkNln/0jDULnDkHBgY62H+WFbzvtq9xgYJY2mfIOPMwPgfOAEIqd1wYNu3pLlAUmonjUOFJ
LKuHK/Ad4lkjMi6AwfY4AG7ppM6dYT5scl4LYtmdeDHhpZwgKp3VXmeAn+Wg4/gMsbYjuzPAZwSS
2NFO3GAWTtgT5tgPyS8GylIFdqeKDScc7SnTys0xA0qNjXy9H/vq+h31X+fwAJeiBAwir7Hls3xm
Jx/35dnN/CN9j8/0Bf3k/PDJAJqFcgXUlvbUuOQE9DeQJ3ndQelhBDdQuZToEB6sPYcEvWMIdvyA
7tUhqxQh0ozc9xFHF+xsBfRItU09IWW2eaF/wqqTTsrpvcR3ciXvoplmR3vrqzOrR3ji++nZ5LLo
VMiTnKMmG9EP8J97fQvYfQ398lBNkNNyJ/yIMifv2tKu3YWHeCWdJR8PGFA4Uqe1vEn3yjhf0kPk
EH3tkbwd/fRKE6+YE6r5Y4ovCJjotxEkQcyBCgF8TtZkP0ZTSEkOOfmQep6/lK6Nr5RzUVrTSFgH
1+ZbBU5n2mrHZSXxrULvwURyqjLOVLok1GA0LOgAmoxP2QNnm6JD8Z5La+A8sknaYiwD8j4COj2x
9IM/Pd2HDpro3qfumXMWQxUx9JPcPj53xvLcovsNC2bOTwSxzvy54j/mOtiFm8eGcXebDq6RzE2E
K0Z/jUw/2qQQZ4Z00IKB5Acr/mGX9gZyudFjQXw8w4VaoEkEXgEVg7u1suaQbOqdPuSl5rfOnmn0
4ODJ7bHp7FlwTjAg9x6KcSDp9PNljQXLrjOpx8/rG9ynmCs+9QyH1d1RK5t/DOdv/PJhtLlYa26k
XbjAhIF9mWxqv/buM7BJXmQEUyAH8aR/r/RXBHaOxEof0PUktCM01UUzLZ1RAsE6CwmicJYpAEUa
/8a0jyZt7UhrOq48bSAH4hCv47mvTqQ7wDvRjwcKSBzpkdBwOKPHFuubOX/v+AWi1f2iBQHjNpkC
hJmjbIvGySocKjiI13S8YWDrWGEoDDtG1Mxf3aYghVFfgsinjQo72JmMrDhuxIYjmaGlMK32yA9n
8N76j4M+qAnjx62YBUUFNTH3rcfynwmYDxvGwUvtdfq08DGMWNNEGJoLbRZA+FH4mm7fzopd9NYk
VpA6IaBrF2HfQda3fM7ToeUClou4DIEUl57rCxYIpA4HtZRANh5219dvnw2aXn2r2q+Z4usbBS9b
vozG2ibfqjbRgrfQ+jJ0RTKoTQ7c2nhop9sV+PDRf6/whqEh8l7jVTxS/OoQMmXSLoabO0HnvsXD
oJ+7msc/hiNSo3px3+RFVB9f9bU8vLgWCZCPHkU6aG7VjU5V0WeVvXesOAiR08i+Ox8CxIg0EOB1
sX32tneH909alS0eiyD5QoL9xpaS8e0D5M1Qsl52uaH2hVaV0pAC28DXTrFJFml1q7GNbBppOvJo
9MxVjRPc4onn5N0rWD2sJwgi1YarqEg3McVMevWqw5lP0iBBBGuofxhiCS4LWWqfrphAyi36z23x
De+JzlNfuWk2plXY0/LzFYthLKR5Bf1vQf3CGtWRRoZbDjDkHERDGPwDUjiCX2RnLvUzB/Q4ntKy
xwYqWBwH7fxGEwyGn/qlhf3jAc/tceHjAseMPLpWdJ8BDfiWH+e+rAYL/GEFE9KN+tXA6tUb9QqD
i5jH3LtJY6djGhXaAP5NX1+EnNX7hGZ8X5/j2QOX6D1+bFk8wTjzrOUTJb5HbQfGNsyWlfueUQxg
B6lsigl1yNhYa/u7u0Ml79FeZ/dJZ+Ms8J73GHIgbT2Ei0Oak1j6WH3Z6LXD+z7gnD7aYNTmiPpF
5PDua95WQP2RLxqWgEFu42Jqos10tLKIBLqefDr6FFbxZbUkkZxVdiDeyf7pMH+dZO8IWeSLC2BF
hCOTASTHEcbmXTe70WYfcZpaI7hitL/76SqdVRsL+0WKq5GyIx4GI+Jf0wMtsVJH6zqYB+iR/dox
vDuonLJGbuCb4/zreLjvutDcUBufSJLj5fPEMVXYXQgm8NjmAsKmq9F/nQy34+kUgzhaVkPYzE4z
N5Y0UpTlfYfYvFf0vhSbLDnDJhBwxjZ7rB+IQ4QOLmTkEYOd1zCcZt+uNC/9O+eiS9eF3dGOoUGB
TkhUIXYwDOYYbGW8ngEikh6terBzoKxxMNZJ593SDpc0viEAhXYXUCE78x4VIfsIrh1pGFxpuQP2
yd8hbXbwVeIDLRCOQYBUgZ01NywldqzM8GdTcyBM4BBRljHPrB87xfnukFVXE9xh/fIGUhSN3jPq
knJDrmJCmcff4vVCfyboOW8Wh89+I+Pii/sZv3/it4EN8Abgii/IcPxHcHyOO1PsaoRug6xvNpBS
qAIfo5+jLOiQ8EVwDx8jSkDpZSuetR8oPkRiCLHWQDvfVwAVzxkhxC83XF20gIBk7fPNc8bFeIK6
kYz4dSZMHsTfg/WVUT0wKqlPX4ZiYFK62ajaiAMGjJeTWMZOQMBz9IxADQC53NYTRPJ6qN7a0oNY
6oJuOF3Frm7GLlvIEzLXyG492jPyDYSrmsABBleObKK96G9+Zj/pVwBRheFMbBHYw957F00SN3SZ
YLhi0zmWfXcRZk9EjklXyjG2WPy6OSFfaJjCKXI0wdWj5UfgtEY0jSkX12CiATE+XJ54KsKNqqSb
PscaBzMG57GsTvK34JEyUN5mADHsQida4qLgw/CFyw/2F3rhkri2Kl0AUzTDgjvVZe5rL+M4CXOU
voLsUA8RvV0jS9gWNM0ANf+R1i8sC9WhJUbjUr/V68+pYXY5tdBIF9xOjnE2LdAXxeGco7Ocfg5v
hVZ3P8lAwIpZ96z4MaoIF7b1pYPC6GCyUeHfMlh3xbnfZpib+KIDQA+GOHDOUP0h+RO/Z/twP3t1
o9INmtBtV+NBFfTzBQQSPxQHCseCtIMBfAfhujvYm9B76nV7G5YEbZMEIjrJD4kOhrKoZm22G0Ba
NIIpPCRY0Gzbap7kvX0qfBmiQrNJRsUKUQgv2tjRTUs2VGHw0ylLxAtXhwlJpsw5hTeo3bD+olEs
cnZK0BUUu4qotE1GLbuT5bygnQhTzUfhQF4ZU02hKJwlLvGpX6/zKQ/BlXyehWpDSdlgLGhnk7J/
ot+1ImqjN4CGMih8HoSrXhN2qIVRAyizu0C4OIQGDR9vRnbNYnpO7oST53C/OdomV6n5dPqcnAyQ
1S/ameYN3r2dDjAXd+60h1cSUgHOxcgrhk9H44RidQ/Zp2n/rXk5NEc8aIAzUb7gYdJMM6SVNPJd
rMOHFOPdXk4gQJTxwbNpl78HwYrEtfUET5xOkOSVB5JCDfL2AI4My5mb8PmJiEzsET3P2M5vzEGj
aOA75pN4xbQF6NP0P9jsNDHotPlsaNcchgvpp1ICdu4Vw9CPoS5nHLLP1aO/JZqPS4ql7tKEMXwm
/7yvQtfyjqJPnt3oYx1JifzWjb8hZ8r9J+wPggm5yLo7ZUkzEu2LdHForaF5OOL4V/zAee06jg4R
9LFBRETUM8B8JrRjSHKzzIlgv7MMf8pK6k8V9V9fvpGqcFaJ2JjjDOlALYwW+L2Qhhe70IWY3o4o
3+H8Ocz92L/nRESQAwgKnHSsvwDgl6jvd4majPomZtKxvPGG+ByeCJqDVbR50RQB8yDnpaahuHiR
8ILY8DOalVYENhgEChhkgxXrIOVmOn1Tw9sAS5FeRCuYW/E/vDm+eYtHLpiB7BGP6TXTQz9CMboP
KFspdGBRkcq78HI3YNN1OuDZHTP7EXoRDuUvO2KyN1O+qVORfeCCtKRjyfYUF83LPTx5IrEbY5mK
y01XAA30+SKOEVjQNNNP0YJUeiJfj5x/FFvd3oiNqpISl6L3Rf+GNE+4MK2gBJP0ayCb1rz7U3Im
mw+EcFzqOWZINGJoTn2ahTXE3eMgYyV2hN+QBwsSExzOBHi51KLaOYE5OHz7BZUEy4XCm7ON48Kh
w+CEHg1tG/R9YLn1mKJzpngvhyLU4/+7cAQOz1Z/zr65Mkm0ZChtrT3sCIqv4zRecbVULed2V3vH
pTjjJMIKbMPhY1PsjsvI7S75GeYhtkQNlvIDEnEeXwSADbpQ9ro0QdFesDAzXICm3BRJ7d1y7hAE
shE3hVUS25BlhSSIkg9LJmxrwYLg4mIujunRkTkrbsorNkzRvEWUYVXeJ3UkGUkjzj9ux2QKpGvx
a9XT0gG/1V4uT1LhtzAUKocXwOBjEzV23QdAoixFG8K3ouOY7iq+MlDnLX7+V+Y98OG+Lv4DHkUL
vpOhgTKv+jX15b2yfPrGsmHR7HhQMYMEUpyYnU+nFyKLX1ao8lC7/XwSa6qh1MRKFwyHwbl86tEL
3U7nkoDVY8NDQwXz3hZHElDldV4y5o8LGzSdYWTajxLTD+cR2WbtWpLzxhWCyedJ/42znCq+irbv
WY//+Y//+X/+96X5X8EN25xHG6TJP5I3VdQ9KYv/+qdu/fMf2b/+eHj9r38auinJsqSYmqpIiqRa
msnXL6flPQn42/L/MPRQbrL2Fa2kReBVjBymKn6fmKbDCBrmDouR2EykK+eYU9fsuQDVroMtdaIO
jMxXtTHm0sw1wY//RWKrebSx8dG6dlefk4KJCVxHSIhKrwsKMAH6UgPH5FxvBtZ3R5pEJzP1H1a/
Qa1FO4kdTsXHuZl6ejUhTFEnMwugcjrX39+0pv7hpru/3LQWyUX45qabC1PK1dkds5XCrskozWLx
sC7Mfs+lXf1hUkrL8IuvzHkyugIUzn/Tlcz7TYb7kmvMaI+R4Bl3zMwdPbaDAMZrmbpYAFG6Y9RE
3qAszRt1Rj4KNcGQVqTB7+9Fl/9wL+IF/+UF1vcw68idIlox4OqFIqF28HXvYH/1GYVH5/VysGo+
wneC5UyYLUio+kbQL6/HbXj5dAak6STv1Rlyg5HNmsyH3JVKDrAjBK9cGwWQB3kOSj87ELY0OyH5
mTOjjTBMp5pDlDcnV7M6E6Wz2vGSegiU5f/+JhXp9zepi6//5SafnziNuveSVepKdpeu7KQ4qL5y
M3ef3ZOQM5MGMPzbMQI0oiRXRaMdrOX3V6GJZfGbvfLzKv5yFW2p3u/Nm0cdn5Rt9wd7eKzNi3V5
u9EsgzcwIcfAzWOE47IdzhkF7lVC6vIYUV/QgaTzL5j1ylijeWRi+zWkI9+MwVYn+YIIWZ/fJB0u
M5CSdWdtoGUKVr+/BV3/u1tQpa5hWpamKOYvq+X4CGPTjBpWvqN+fWBDkzm3vVgdtRACcH6Jx7Ew
F2OS89vA8sWh639fVD54xgEuG14adyEyN2EQ6xN4cM7H1adk/JRLfdVFD4bwLidVlSfIEk750vBV
QqU0g1kJstQyS+gQf5Fply4d8N/fmvm3b+fft9b9ZY0YdRgEwVti3MHXC2SRdFFwwd+QG+hwH6xZ
us3rPjrHsbFQPaCG4yF39JWxuId9dRWETvfA6OiNOs3OGmpjdQKQCJOCRc2CAihiismZCCj7ySya
Nb427HQdhogNmO9DX+o4KDaP3DUi1+gwFaCv1T0mTdGJK6CFtp8xloTA4pgFIhYhj6GEaKYkPDBh
AroAlmDCoPDZ0n8gCfj9g1H/JtpJki4bsq7pkqkqYk38ZdmmcVC/lUCh7FyZZ60LVslWH0sG5cb4
rUGmHOMenjF55u6EuPDt9aivULy75eFTDzXSzmCoM6Aodt/MUsld+T3jGmlTExDRBzIyZPj/dcFd
rWuqVleTDBHy/nLB93ecNuqnva/a99ioT52zZG3lGpAbJOf51vspBnbd6Ppq1w/67TjjqYBQ8BLe
k/w97TJk7LvQNzqzHIV+kyyrpnhHlZTTnNSjbcN3qGD9NfUixK2d4rfwfn8Dsjg0fwkUEpdtKapq
Koomaf95A2by0qNuzQ0w/3eZzOLWfayejSdhL7CbG1/U3q8ZZV7QXknzuv0/fLr47r9+umrKvHBJ
NnVd/uV0S6v89SwUNV7hcDw4wz7sL5E29kR7JkeGHdp/+Ly/yyEkq2sZqsH2k03jl9sN0zZIirob
rTTYpNgmJH0M/TXG0YTDkLaWNdYYAZ7j3MJ0YKLB4B3sOrh4QPd84dM9bRh9IjmWOWH8wDHzLWmn
l0Mx65z6fZrrW2KQgpwVvT0+cJ0eKlwIb6TIMFzYg0CVFX0W4H9KUupePDx3KkbvysAMB0wLk+gI
a1Pzs9TP99jPgO/TZW5hQW7D1UENgPl+UTjJWh6nI9NLR9nM0mfh6kO/DpSLLj4FwbxKh0nmqdpJ
wvoBI4IOo0lKTvgeJiw4GdLBRVeJOcV7BFMOaC4mvApvEjeUvaZa1itwPshwNLiz1L43NXXmQoHO
nRwe9TJJRqi27uSr8zAZhY2NCFjYSXYtJ2GmQD0PsiFtoofq35NJBgfW7Ne5i1hIDbxuOqziwUff
3YOxWvcBgkhhn2avpS8F5hJP5XBE0SqdqZkpDx54keC9puPW3uczJX3yyl2ApzSeKS0GnF9WMLjv
guJPS9L6mwNcsixVYjt0FUlWf1mTbfJI60BSo1WJ70yI7aH3RnwF+ejVk2ox+YE3jKtAjpMk7I8v
mA78gVp4aunJhp2B7R/qjUHSCc0bvxUdtyBIjmNsBpJs9grdSMJ6y05BvzOsTgVspH/l4eiZfNHo
MVDPFBPIa2CZdTmE6fIw++HCZMKT/2YQM7O6Xbjb2hSLp3mb+bpMLxweVLoDN4HS8N7Jw+LjSSD5
WPegQgkWL6sfXTq1k6EDl2DK+YE6emXTT7bXkZBcH9LqjpZOGhv4Iap+FZCZrBjxU5qzbkPdzjEP
C1mqxkwN0Vv4a1Q5R4ccuw2HxcPPHzNY24zBDQO/peOITwA8VShhsW1qwxKzVYwoqD7PGoTfls7O
IkMmZnmpNtY/Myy5QtyNNCeEOUNvhPIyHUiBJ0V+/p6n5rjKGV8zrFuho6I7qD+8j3SA5sNwAlZ2
Gvtt7Cjkw/IcXY2Zz/XnVH7Oa4QsNASgbDY0ryZNOIyDzeM5fR0d9eNmplMFsy7GCpJTHcdFOEYy
2XRtz2K/SKF7lOeKeZXKYfqYtfXcat0gd9NsoH6+6GYfd3Hm3XNmF/Bw/hCffg7+X+OhZRm61FV0
vWsoBvHyL8dJUbwaVT7K0apaq+MOmjlo+Mbih0Z132h6vzPVz80wtTvX49KCewmHMj41F3gnGdMK
cOec8EsiWu7Fc+sgJ5DuWzFWC3ZD4FHxKyNJ0AMcCIQ7Pehl0EswziYzJixRTJoInHhVnU0KYryK
dpBMjvsC9H9Gz+54ue/NE0xBuonzbNF2JxD4sKrV62G7i0Wj+BG7MsLQfdTP3D8EboUb/92D+aX2
k4+NVtWKEa1aF76IhzXjQow2xN2Hbvvs/Yck/qeU/N3H/RIDSqPQdfOu8HHTclVvkpl0sypB6cA1
hMfZxlzBa0GiVfqJOsrQmzbYUeOOTcrpdnZ4SKygMLdCMySjlixWlCrlgZQfUG9Jb5nljU+q/c6g
vgM8Z/0QpYEt7//01P4mhyaW/Xs9/ZJDB3ITh/fEilYR1gp3Gsiu3vVCy1Ms2sDOB/3eWkfQWfbP
FbW9asPaY1pbtiezblUnQUi9KthILomX1mFMkpNow3s2Vox5GtukmHc6TfTSqyGuQgwXfEbzHIod
SRluATVkK9ku0KcPVWrxUdLtZeccrckJuRqiIv3FjG0f0RwMFRD8libxUloDNBv4I78GrCd6y0Zm
awhWFwXkk2Exk+g+giTENDbtuoOBtXTOJhRQ5YbeVgO9bCpgKKgeyi6dmaeXMMTB58VwC3xQ0JH1
7x4QHjYiQCg/SImHprr1YK64jwnftn5OAGJjnelWAgmjedbhsHtC7XtB4/z92/m7AuevL0f9pQr4
aFquWA8WWXF44Fh+6EyzWfXVGRcj2Xm7xjCzsKmGVdePZuEM4HJeAwLOO85nwJ+9NukknlDKTHi5
sxf0jyWmADBGaI+5YBP0velkolcGTrnlaDlZhaQfvMx0+LhFtzczFcM/nZ0/+dpv9o36Szoctp9H
lL6JXyHerQQUB2OxpbJNsp6JX4W2j91glKzr0dMP1wiet/rFWORD2aN2uXvtCCxqW47rScBAu+OQ
AVon6HwB04qQwO4N0hDaY714lPDCgcI1t1wHK3MfL2FJ552+7N8BL4ZRH3OyC08OO5/l2y1ucBDB
c82ZtICFWBzuo4rmuf/0ADWNrXRjWGMk417gMghDXnRnGL0JwzOGExcOxqq4GKOIgVgqhL/QRR8n
A0vCrXrKN48l8kEZ3wAxcX6o6fhZ4KMzzA8wfKk7qKRpAB6nzFWP/hAPf+qK//dBUxhTGVuGpfyS
x36e94cSl1W0ksGkEC0whgKbidWzF5xChL6n+iaxEBjQ+lymz16DaObRE5Rj1ezdoeo6UEVgwFPZ
Ar6He/IEF5g83xc3S+4vA31Aborkepr5cV+wakTl95UorvX90saomrGcliAUJoMU/gAAAJDHKFrT
7H358vX320T+uxrB4n//fau/1IR3S2veUpdbBUlg4ho9+Fko9XSIi83yDXIIpwhmx669O3/44K6I
8r97yL+cxoqc5Z33kQ0anKrA/xydAuSxRFwKPOM03UlZTkia8nDKKLEMd71rjH4X+QlNakzIkCEA
LuXMXXXbbFqbfhd2IHgBdnNKL9VGKkubaNhxE8EhLb+AKMJLiwDVeXSdVznO1V7wEmT3d+CIGfbz
DrQ0XkvpvJgJDYTR0NZCvwS7XYwjzTyN5jZz/ojH0CCSCeSbuLZf+MRjXJ/2lStyYcEhYM4Fwq2P
q0rL4jNCuAI/LXeZMhk9FhDqcHqHXCjw9Hz0OYfarDbttrbzc3uNwxNq7OQBiM38dKexW3Wcm5jK
DXBZjxEtITW7adMU7yFszxp8MYTJaro+WgD/ntwd3A910+/uazSSm9IUqgNkPk/Rf7Qrycb+otYx
sPeMEuFEBlkTV0cVCYitGUzwnmWm2lc/uN3NomD8qOcVA3bAf9rjEKhQK9dAKY+k7NWdwRvuLp3A
ZpBg1SsPJUgyXRv5HzxhKXLQ73UpmTIPlk4MSQcfFzzxQeWZvhDhsWBjr1cbLpCO6CJAMLLGcFqO
3UUVeibmK4bbxEyjd1oZP9g/HAo/Qf93a+6XREdtOkonKFuC+hoesXXBCm1kTKXFi5eRzAI/ZXzh
tLs1HW2TEs+wtwzWGJYyN5tKQCC08iZbRKNs8IfN8DeZBM13STckCiNT0UWC9pfMVG26kt4p65/C
OQqm0XNh6iBq0DY5rDreJ7OrUcVeNGVPC/ch8oXw8odLMES28suz+Y9rUP/zGuRHp9bzho6gQaH0
GQZ06jA6BgRYdL6657IaqGvLo0/ZGn0yMXQfIRTDi7QN74hO+oR7FRMoRNQUVczvg8AXDAzZu+N/
8Fno2MNQCzwvb8jozzGzxhtIO4Cta0Htu2QAB2YP+CBuvfLlvcUoUZcsSnv5IYu3dhh4qj22zcsm
NHSO+OA6ZIX6VGJMypE55x7cnwBiNEqHFOzEC2T/Ud17jxZ6OO4o09jwDIa6tsI0RVr9y6UXz1nU
d0cHfQM6PYxpK3hM+BhMsZlmmKcfmB4euYj3UKTpePdi4/H0qMfZhkCf/CsWdMJDgQnCCWqIDGcL
f8BkfkQ4pmLHaIUd8Dw3J+BhsD5pDRKJ4JVlRGVPc5qfQcV01U+O4wg7P/aXOX9YY3DRNPM6L+Gy
QqaGrIdJG+CHDOGAE8KYWqaKN6My8HCOARtSk/5j/ZwyTEfRGa9eNSO5GgISAmQa5IzGKGIOSurI
kd1cBIVc/2Na8vfAw78X7y+nZdHE0lHW6MmDg6krLKUh7LeO0drN+ojC9hKcWzu/IrPpIv1uByyh
ENc/EuPa0W4FLo87ZuFCuie/OM6rWTs1j4MSB2llgLi1+036wEs2RNexFyI7voHFQiTB6A6eY2eE
xJQhrHuLViu0Cs6JJQY2C+HZg7HNBq+NPvMQldYt0AT3GaYt/FZzFO591QPwRW2H9aO2Vb3XJvNL
OkRCpYL0hWMZh1ACpLlJxyjlGyZafHXE1HJ8HMolRjNMJ0ak2CNoTO9TCUR4ArECSVBjwz1blXkf
BkS707I/VLE/4MLv9ukvJ3Zoqp+8UDmxJddCYoGtcz4km+5OQw6WgqmhveRaHHIfd4RiGI+qa7FJ
5uasXSIiYY73m+nfEpWVwTJfP86mrXx1Fgyj95A4Loshws/XntEmsFIinzzdwkoQZrbPHpFWqJOa
P4Rk+U9h55c04PGoOoke5tEqv+j4d+xVYW1ki+4Q4T98ThAX5WdZ9TAuwWHiGG8C3Ou6vcYFcP59
CFT+tJB/OR3aupTUZ8ulaAcrQHL+HYeT6O1WTIO0pi38WWqiSUFut38wLrfjoBeo8gtDJrLnTt8+
d7+/nL9rHv9HQP6lTD5WmvXSZPaVPmu/YWCORXtK+r+cnWlvs1gWrX8REvPw1QYbPE+xk3xBGcFM
xgxm+PX3IVe6lfYbJdLtLpW6u6rLGMM5++y91rP2pn1DJ/oGTAnkEqIc98/y94cenSR+G6DcnTPa
q6/LYsouSaOr9dclgB5CJJ6ZHCLuRt1Q2MxVRCy4CdkndnZG5uGoS8iy/OUrZkBgOjxMyog86JR8
Z8YDtM4+SCAv9uXy5qYLfV3jH0NmjuWvG3zRBvNhzu1ff2CJpezRUTZ/sSaYFCeQD1nuPY615htv
OfMSvZyi8yDRBo/jH7dd/PEx+Pb17zbjJm9Y0YYioaFtJqzEYCvGswrVNzLCAHHdKGdH9i07AIxK
Vw1wLa43MAv5ugYeBPImnBLArMUPJpmEmChhEJN/QyRnu+zFRUikq5tWkyJZ5KXbfXI3mUFVRLhg
aq8f04QOI0AqdAFj8Ygfk9xZcaktggeGFmc2KmvEANo4e5hOZQuFiafmWyveC7A3kFOzAn/504lC
ACxf5biovJiyBes5DioDFNyVWvvos0rvGsWxOP4+c5REF4Fqxslcpl0TRtcEYiMPIqpzomK4D+YK
FhnGgbFrdnuSbyLJpYHw+31Xhrfrn3VNURXEBzrljnFXf5wrKxbPPbf9/GKMMPoA98XJlOI/B2pW
THJlkeH4omaHbcjXvC5rcDwox98vLBsAGzH6ojtit2Z1xx6IUV66rILQ5j8gJCWfJN60R6yB3UF1
f790abi0fy/dYEplqZIlKndPTJeoSZzJlE7Nzni9ojc+bxHpw5LAProVT2itfv9A84dTG2/ofx94
d6/Ccy1UwXBArd5y77Ly2cYeupl8rPD9I1mmN0EaytAh6N/SVcDzBKMZZ5DdPV3tZklSPaMUNmTc
XAaqNVxgF4rzkY6obIHhuTqpT+JG3CtQKiX0m1Ab4NwW486rD/KkPxX7ywOKX0SxM32jfmUwNgfj
47I+T8xtdwHfaM7R/6AFisbFe+KF2NzSffHA8qCC1dj5sIRg4IOs0Y5/deW+Bte//RZ31UiYaH0n
q8zm2/W5gdyrL1tWmcXVQGs/xiHnL9MY/eTV6TfyUqjG+JPKY4zrm2MRIfIY/2HNPFhz48RgJ3Ox
ZhWrAMI3CeeLy7Zb0sQfA7EYuhSc25kLlJPzM+MK3lNuNI1ipDLFe8lhzwFX/dQCF4NS9dI95iym
qidtEYFA56kP17UJR7e/OekB+iWQIi/bhfPiuXyNX39/XKQfjxffHpe7kiFR0us16thJqkcse8h4
6nYks/N7G14OoFTlmhr1+mpLf83ipZ/6C//zpN5t77V564XK4kktFCyEk96fnvOpr8xoNtAvErCr
BBOxtStpVGIFuBL2RnbQuOBAYMLSIp4Ew9U47O2e0CWTanlcPJKfGBOGwmhM4wQ7T5k5qG7fLvJ6
4p/niTpNJVuRSFEZkRIrmh4Tvkw9VL5zsUbn1gUKoVkOHIOoG6L/zB3qVk7zaD4TeSLeRtfGJZiN
Xb1Mn/n9aJTe6LsCS56nRFLQchJH0pO4tcj3Ro24I4SwE6ARKQoEtRETN4RAOTHfG44ZSJCl5WUu
ftLIT9FE3ZZNNI7hokEsBqDHQyN7aexkexpvvjxt/VeO16Hswdy7NpNOdlLLbSr8tI6eLPAGIdP8
48mQhqXpn9dFlZgPW5LGyfNuJclTNQ+jmNcFAi4bgUrmnDMswEaJxXGRaUddXnbKVAs2FdWGOAlT
snIc9bZjuHveNvAyIEThKIpcVt0NfQH2w4wUrq1AtCfeM4z0H4XlBUShXxxM1cDWjHknTzuS3Bq6
IrdH87oh436IbO8Ooe5dWZRCuJGSc/3a6ojqKIkCxXXHREUfIg7CGh7bJ+YB4Cfx+aXUmSkjHUew
hOB7LKufqjAT/L2kHNJ87RdbeChYKhVWISoLGdz+vgyOt2aty69BtTcCt7WOseppdD1vrpE/DC1x
a1Kmmwx9Rj9TcrfQHfPqCPmCaQwy0NBfFGQB4jVQJmQKEkVYnGeonniEfv95ZP2HJpmEZEM1FRMF
gfLVRPvWGJCLNK/VPuNsJSF73V79jW/ue/OhQyl/+ZBvD3VjK9quFDaBuKyId4pcH8kRDMJuVd4e
ZHPfYQreS90mpr+KbE17FEsIMI9G9mSx9KVQXHT6arEny9NCWimDjJh2GJXdg4SLixoCTNqjuWKz
TYQZM00Vb6+m2ko2yfznjKGZzujrXfJfqmJJQVjLM8n0umwvEmIMAoYxvrRRhJnMLgwSLV4w8I+j
ZY6Dg90cnS6+GFLFWluHWIWum44Vz4d6UBUEN/naKJYFkxCZc3wnb0vB4Y9e3DT0r8Juju/SUo4c
FCGn9sKLVhyoR3Ne2eo2pRXB8EWHgd1saNkZoIMQ04NVVRcXjK/s1PGLIe30cEb/zdI8M543MF3k
0BWM5waMV/EQtF6JtQm+VzS9XF7o1vkW3fBsohNfmDg6wzGC8SAehwfNYpjHjmu2q8Rc9eJTJc2C
8tGKTrrxymPYEvzo04WQjtIgSmMT0t+s7BMaD+ManlqzO1UEURFVrTl6sTXraWN5Uv5BaEa+jqVN
zNfpxBXPdMnhNGCTjoWloM0v510EARFgISfdy1olY4ZqsdpRWSexZ0ZwAKDM9MhsewacVb8UpIMA
dTffxPm6h4JS864Gr1L3AHJQWrWXPdpF/GbAHjV11sRP+W3I4hYFRKeT4uG8TgzExMEm1r12WViO
1h8kZUJz6Iwgm1Zj5aQ15MSpFHr4U+iV6IiPpZ0K0d7ETNvT9hgkcKjHivYggzRM7OsQ2LkXmZDm
2j4tTkbF4dMNiyGOMDLs4EK2YPp+C7Eif4miDGKcabsS/BosEERfRcS8r3oKT2Ml5JNruiScwUp2
v7+J6o9nIk21JMtEJ2tYd2eiPLJkXw+F814mjsOWwMfy1iCEI2dp23xy1pFnPXlD5K0/CW/pjjfB
eLt+6rP2ZHpGOu8em8kF2lDw1Tj2iEBLLuwn7P3Ctj3qbzmZaKNsKv9x2V/L9z/L+7fLHpb/b+tH
E8vn6mL453119Sr1XdVtSRkzpQAA6C/rfJOYCEI+6+rVlGdhf/KbB1+eJTew9u/4mcm/vcAAHZFi
yj7c4ZCLk0kAT9uEF0j+2RBzX75Xx0TZ9oxzuokBYvBm4pAxXLLmsp6z48QPHAP59lu84XQEQOjJ
px9GgMhfqkxJHWqJf7+sqTA9NlVLEe++bGSlkpDL7GVxNg+sld8vfc4NpWtcbeqyUpuctYmuTqRy
phExhYg6WoavEWNYT8DdhcL+A7KIzqsHypG3p0w8kwBJCKf1Qg7xZnHvPKZbek//iTCU6TVxpZLY
H4dWZ6tPrQKA0Dhox4yHYjK2JtcWetXkPOBCHJBT/FNL0b0AwmCSTyWYO3S0zljwIzu+EaZox9rp
YjqCTwvKyzD6IpqUpoDQEBOgPEStMwrixRkEauwCqsE8hL2INh9SPIg+RT4rcQRUc0BOkPYi5EUI
8wwmBPqurxbk8MjiBrYkcY0pupHG4+ScNks9Qgp1bIf1NN3Hj82rTDZSMC/Jl0V9rkzwqMbSjiEw
c4f/O9UULut6MFfBhpIJtHhria8+lsIc8X2o4y4GoTtRFNug8V8/FOUaWaWPvw8aNv9k+nfVFK2b
3tl66l3/UrFbP++X/z0Cd+WMbNRB1giXodIVVEfElERanuneSF5LZnoyK4w3eei0Xi4jDYT3dXl+
0HQ7I+cEGIEyBMs07CAQcIlzB9K6PnNCMiYCznUl2qbwfM6eqTCQgRBik5lF4hadDATGWApSYFF8
ya9YQ0Qiwqv+RLMQ6hfZaMlLvipgnzwZW0EjPJgWHHlFdg3lKVpeoBp8ykSeMozahCb5lyUjqjeR
2eNMGCjdATduzg303wa4DtAWxifIh7D3oWAaspnJDyggbHmEbFctJsfwWcdYgKcHmDWj+OivccWP
HRLtv7t8d8YyhEC4GTnnCcma5QtORhjM4V5JOx9/65rp/++L70/CVaqg/z7v7vwSG7fgdlVpzGWP
feCUxeT66W/1F7kdK3NuSeUEM36adxAjCKwE8mz46pTzNwLiKWrH4pv2aRyDdZXMVfTwIuA4hyqd
3/+8//1K9eH5+m0JujvuWKWsZcpwZxhWZua02yrvLapjpC2ftK2vBGUlpILZGfb3G0QnxOEyhdU7
nXHxI4eCsMtOSMPzI/MFCzssYVgpFIER9dCYOEwMu4xkKDmQp6kc26atKx+kGa87o3LOlSZKtCGb
NnshZBakCilG0pTSPAB0TMAA8/shtCq6ubRWcaL8/t3lH7+7LrE3Gppp6F8Nnm97TR8KfSZWCf3K
eiR+dsdAmyQfuX2j+fJyO9zc+lHaEhHZeSnXBXJk1tJZkF3D++Px/LGj/O067vqmYnxNL4KSRvvL
rMdG91p94iXpTjjk0j+UTD93jL991J0CKMvl1sxVPio4GhZ5UdEGwks6vtXjdnE7JMgbcCCxc46A
zZNgSN30JL/mH9f/r1bxf9fxVb18u/VNpKnYergOOmPXl55kWgqsdXXqtzHebDDcGNLzXXVUJ/lS
8/743X/cdr99+F1pZHaB5JcJZ5TE9CQEQLPzCiwVsCDfk3aIMdnchsiQBrjMCoe88qDzHO9J8/oE
pUqqkkFK2e+XpA0L0D+v4bdLuqsEirDS0ljgkiqw/YdzBH9dIy4RamG2B1KEaZk/rS0vWcC1e4zI
nzu2j7yRAsZF/A/H9iAdFOyG+35uPqlPENyKISVWedb3cj2S37LPdst2znJnokWAWv0VJ0D4mF3P
aVXTEOj09Rm3NImwwvj3L/fzkV3XMG2g4ddF9W71DdBdB1Y4PHSQST/x9j/f9voLjQ0b/SvYzXb5
+wfKP3Zmv33g3fKbF51QRUoe7al5W2t6pjmMKYR5GrFeuqP2hIyOZAAX7REHUfMI0xAHej2kw7uN
NYWtnYhOdd3RbLECFwHzRUIY+cdd+Wm0L4nfLvJu5W2CugjrgtUHGJRRjwjB1epp7uWwwEN0r/Cl
4pdKGTe0m1j8Nt2KaE8tAd16I0wOE7U8+7+Mxgo4lQ0FiQEYHr6k+eM6f+4Vf7vO4WZ/e1WLRmyD
0OTX6/f6Z/JkXJ0LeWaISCK7oMXKGZW+QuP8XR4rP6+L/z03d+tiLpR6IMb8jIWEH0Z4DNEwnRcM
VbIHpUaZsjSwiTU2lUiNmMQYU+FQ4/eeYLxGxSFfVxdP6het5hYIjPN5nZzoWZnhNgYeoa+lxC6x
2jBoeJfCyeWlJrEQUuxnA+vdbYIRUApwAgQ5U6o+1VtkM+pecpHeBAHQMPBto97AHugg8WnCU7oV
xgh5gsQOhWndrIObzTEim4nQiy5LVRooriSqqJ78ZFa2uCFNtf+MnyKmllgbPrVnaFb0AXhZqa4r
WCyT2wNGKwJWOYLF9LD0N9yI1/1ACzeGLGrch9TUfbhM30kH+uQYXkbTK5Ps1PbX4WVOoq1lrciu
7ElJN/DHjBtjedXXPsAAYcTBgrOuySy5xaCCs/PNr8iDeIusEbLz8AKFfNVnLxJ50Mr097dT++vt
vNuDNF8IOjPlgUoku1CdsrF1smQZ50hDlt5QLjrxJ2eu4HhehZtuNnCr0FglDFLGvCgi+b9Qg1Gx
w79r2kMtT2qUZtmYreR2dULRTh8gL3KqYAIL2G6OiKDTxpTA8iMjPNKEQWmVNWWGp4Y7pqLy4+2o
0EO3Jrk8uVSj819dMcn64yvfuwCvRnMLZIGvrG57c9pG9EZHTQcTMV+LJGNO5B6QVAqJDwDtzCxG
Fox+5FJq715cvPmfA8fYEQFJ6C5b9XWVuj5NWZKgpt0C+lk1hcOBDED6zHY9GTBXm4WD6MriPQKR
RN+xdoRmTLcneL1dPcufmXC1B74z0yck7mN56JMhiDEuGA14Xtkhxtf3ZBZ6BSMYUBUmtrMZr5Cf
r4icLA5nxhKp/RWuiFgtegxADBBrPqNDDJGw2hTpWP1SmhVowskbQmNCRUOa3jwKx9VnUUzOYGVh
cWMOeGFsz84UTIsVmXBIXDDmsgKKR5ND5OOwY+luJh1kwolpnhEjyNq9Qa1O/0Vs5vDq5rTKeMGo
OhN/U5a45mCsmAd/QrYxqcJ6QHwOooshYuQ1ZqjECbPwqmIkc/6ZV7Mz2LQ1dCq+tnmCnHnb4sun
sr3M5M1uYTwPTQ8qVFAcjX1BrrCEY4Dw/7zn9c85+g4lIgWLpE3a2LsMwTmwApBXFMtzt6ikuaoy
rMDdOr6+Moe9VfZfYqwvsdW/xcP/Wye/BBjfVug86pKoDdlJlH1yfeyIxvTdpHSu+rwcmswrEdSA
gB/Wplpo2hFtL2wBQxMTTUkwFxPvokxuxTR/tWAiS1iXlyq0kbo7BSTi5atbsAyihdxtEoTEwMVI
01GnEaAnf4wK9MEgoOAleMQbWCDVFcYof/IvvzqzZuxFvy8e0o9tLd3UqdZFHbXrXaGUKqEcdFlI
rfzJeEzmKExHTRhJBugBEsbK9K8P/PGAjhlN0XRNFS3tfhNqzESSZBpS0jo5nOfXXQrWNhsJq2Cp
PVezcEeTj6SEB/2UPCvvv39b46dzK1MO5K6irEvmVzn/7Zdtr1qilXqDHY/wUcXpzFWUTHKSSuqx
ETgV4LxsHsLIJi2b/8Wc6turPKsQhRHzRJc8E2atHREvb3oBU7+lULqietC0Y1Id2nAlQQSeZW77
WfMyZg6/tsg71DsPJJmgWlmlANpNr6QbQF9Mg81GSKc5rcDXlLu4W1niFHBuBVoSInw9S4IJVchZ
oZ89kG2b0kMqQdp154ILsA6VMALb9Mf9+amSl3TslqJlKKb2pYz4dn+6plVU37+d90rhXEDhIaKy
Rjkl/WXFznyBBTgQ5OzMx9y6Eo/YgxuSQGp6SqPrFNFpNK4nOfmuF2SfDN+2+IvEbGKi/GJmqrEL
jxRlmnWMTG8iOvNxXbu6/xa1O6R5THus1IFtDxCf22QOtLoCho31IAgndTJAYogjVhgMQkFg1dkZ
h9B3mbepqRuHE3CQNGluRErWTqxjHhmZ8GOVFVuBKntXyBWr32/WT2p8SbJ4mlTu1fDv/y3k+lDp
lXMdMZoJplJgB3DR5NkNihz4bVd5NTpPw5pGoBg5Oohijt2ebSBY/39dBQZT0ZB4fe8tl60V1Hkt
Wee94NZO9VZ+YuUtGczXD9aKswlELtig2RCzgMnx9PuHyz9VlJL134ffHQxUOm2i2fAy5zbuiX4B
auWToeHjjZ7QhWyImhxwatxwE8/D/RkJykzvvgSXBbDAaE5wyBC9Cmjz9+v6cVX7fl13Z4G0zXux
v3JTINCAU1/3JwnqS/8snoS/uh5f2o773YKztc6/TB3Zyt1prMOeXOTm1w+gWVS54ozdlq1sogAf
ZghwW5QvDGneUVxoC8FBw6ZA1aYzSK4vpyRmM6PwyBBx3L+U790fDYofJ/8yr/TQPpNU0RgqqW9v
9DU2su7c8EaX8KUpELaG47stVuApk/RlM1c2FdSqv9aRnzpBMpMSVdc0TVblu1ejkCVfVlo+tZ+I
x5iIvaMmIQ01t/keZ804dfxZsbHm2XsyYfCoOdZU+KQ7tqynwcXJ36t37YQcJaODyrFAAvQaOeZB
gMpHsiYroEVeh+S88J6NGdGPpSklCuG3uAb3SGVpP3LmLp7Ba9L+vI7e2zWR2hZieJs/J4+NCzT/
bcirhDT4x5P3I1BEVhTNElVN1Kyvo/S3+x1WYmRkYc0KykcdsLRxRs8XKfhk+OkwORl7Vo7KiZPg
OiZvhHpsMEpbJzSpJg3DwXOQEZS0Ut8YClpLmsvXA1F3TGXh7NOEPhJJ1cKUrTwrIOFJxjp9duKJ
Zv/xBhk/FQbfv8jdTxhfKkOP5YovgswQITyhGdjMEptSt1d3dPj6wL49+riegY99ip/BPNoM+4FT
zpgCsI89CS5WNsKn2LUKzG4jE/b+1sSZPzaXvQXZbySyrR1ZE6biNl61XvSuk9Y1K6mAvXilE8Ib
o+ke556FqBgezSl6NF+CZwHuVTutb6RPvYpPMuTDma+hJx7FU5McZRyMqcvkxQL+M9KfzD12p1m3
5P9FBu3a9ABsrnW8SYt23qij/iSAUHRwzTF+pFOsALUP59EKd8eHtWPDkgBN0/X4ZPhCnweBmSJO
hWd0dqY1cjBycjjkYwjf5ii0EbbaUiK6hurmZRh1TdtZcCjt9COewkjk2DXCFY6sm9GJ8RV+R10L
lC7fGv1UngO6EW2im57VOcwvshka6kyA7h5TE2TEmk1yHeAAsAwjtR9F0z89c18Gsn/WMipBthFZ
VZV7MYgYWfm1ynl6M3SIhHozJlT51Yi7eez3Go4NR2Q8ZYd7ZPYtKmxpHDBAGmmOxETKJzyAJ2TM
0nYm8BjoUzDgoKzNH4/mz0/mfxd5t+CGUZLJN5Ens3YwBETYSuzaRhk8eFegp/3xaT+VjPK3W3K3
xQlJeenF4YXu32BLAB2wLYewrurzJX+w/mAw/biffv+wu32rjKImsG58Nf0595gAvMLpVkfBc16O
E5C5jJm2DAbECeShIaL0vGHVm9TzPh8hvrXedUehdPeyZtRs/7gNw+v+z5MBv0KXIXHI+v26lkqp
KoUdt0FO7Bu2wm782s6TT4JQX3vLZjQMs3MSjQHgtevqL7nj14nrn08fWti6bCngS+5OKUrjq1KT
lhQ58/NK/aS+IcX3pdozaKzoLsUrcdqNjcfrriUbHIc8glqV0/+O0SspZUNEPHDkEEMNHHmiUGxM
qAveamvJi4jQn3M7YZlMZVbma7a0NkPW8iyY5HbtdFO6O7/fy5/3iG/fZtg9v+0RQXPVjKrk29CD
QVbMeyWSdQ/olIL17fIRb/GxnMH6MsClhWAru9bAaS57zSTYkGP+gCsPC47TTmkJMFZR3wFhMKdU
bbKl5sCA0zWTTBQJcFrB2/2FcJCHJ/63H+Pu/VO7q2Sk+vW8T7VR+dkeAKI9o4IgoLKdSweEQ3ab
2NIMygW5viHZxezOCDEn/RDYByfvL7n6jxWYMlRe7LrATtS7BtilTZQov7QsCC9onMlmWrxfTqTl
OOZLjGyITsP7ZYXBPL5Owr0ZjjDyDB5UlK3gzajG5EV2dqXlkGc17ebxH0UyVfgPN+zb9d13q9qm
MNSzwfVFC3pFWuEFjCxLVwc8JyLLctvu5CN1YYWFZlLBGZ8BVidcgVm9YaPXlEGv+6tBTLVSe8cY
5hRUE/1tXO6KyiukETKqYaixyzbQvCB8rTTco7dx8oYcIZ9z+1W73EUbQaHyCp6zp/LIC/x5Q6jz
nr1Lk4IT3Tu2i2YVsJSu+Kcl1RjJFKJES+CVts90aBeD5mkWTghaZahNEB1OGgpZeRvgmMlXQvWq
EeLLnifP6Plw+hXWpHWVHOWPjAECYlW46f3kEyRroUz760Q7dkDTSru7Ta3LlESjVnKvtzk5SFnn
mTh9FcYZ8zDxOAJHIpIGGimjemM9/f42/ji1VCTaAWhGTEbMw3bz7W1Uz0VQStWw57UToxpaIGnB
UuuW08SHATiWN/lldiGHinjjCFLhWDPGFAPKZ3O6oOAgjqqZmv1fa8QPKB3V4JoQZqoidfTXGOHb
ZSX1zRd9jcuilMLu6eZeUjsBGgwSzqlECKKnTXBuWGw3vbXVkUcSkshDIGIccOkRNtAqZQedbw8b
25il10WerLFgBO0SGtyZgE7EttHlOXyMWH9QIlMWg0xObJSeNdq2IXPT5vVJdXwLIyVYNB91OMP2
bJTjjNYuXcinNvVCDnDmk5Wz8wyBUNhDbOOVuqpi2NpsjRzRpIP6pY6nyHQrMmUezuhsagLsEN1G
085wsDdCOLhR4XK5tQ0aSQz20tw64Qzja+bJoYzfrqAqaV/qq/PZDWi9PxTt8VKvtWjd5QtgKMH5
QyboUAOb4pYQdJttXpzCtQmqHo5Js70Gbnib+Aatx9eCL5BIlKNj8529i+Cv6/lo3d7lm8f1Dn/z
zQnxnxbPqengGuMlUlVSdtzrELHJ6b5e0iBvHlIEGPEYQhUWbua9YBwColQnJTqnEjuGc9bHOX3k
ljxDWpaZ15sTnwqP1CyUorFdfzCsqOCeyNx7x+BvPMR4fmM76NwLeVjjyzNioOsDP23vBmCqJDrK
ejtrok2lTZkZ1d00VfcJUWP9o1yjZ8Htx2HoNWdLtD7y+FEv1wXxsfRd0pH1jPp8Gm0R5YVgi9gl
g1mrjxXhCI20bo/+a11OiR6AnKopM6BAvWlj+ggVqtn2CGkblKE8IcycSI9sUltusWWnEU8MAwDN
I0Z6kWgzM9Unu3Faz7N0rUaPWb0UMUoN8dtA4A1pEkGKI8iimrcffCwUzTZ8J4EIkHjKxFT1TPmB
AxxG4JSmNE/QGkjodY2+Vj/txWzZ8+iYGHB2JMqRAZw/0ytlFkNng6UGXiwNfQ0aJVOQEZBfyuni
kSO5QHN/hFeyyby8nYk3rJA27E9EUNgLGdZKxYOaIykctdURfPE2nGVLAebGDIty/gzZtG9HMeMQ
0ps4wn8WImfL6kOp1+BOfcw5AOURdUvgdcYG5xANgTPW8xkjL0nhWGBLNRBVOAD8XK+WRy+XPwyI
7kAXPURVNJc7gyjXuVhu0m58oZoasGSwbYdfyjjDDJpxp3BQY8Tv+0dImHiPimheE+NiF4BnWKNe
CVm7DdFLSL4QCoHK5KsGPAhAVbOx9o7zIjg/SfI8iu203COSjHgjJ1I/CyRmnKzWA0AY3OYT3XjK
aKt8BlHHGLus5/KiZb96iYao4HozYDxeOYHkrA+uFTncT5VYlSxHjb9CiYbDiDukumBfS23KyDeV
djxoMrEbw/hdIwl3JsGzNk6JSwicgAxsaQKr7kjoY7XKt+zFUeuW4htxBmaOvdMLExIAtGmtrXk4
Om1q4gyIGN+5xl9Hi3/7WWwBoqWKWHgsU7mXUcS5lMeiJYd7uYWkjYLNWhObeDXtppywMY5lz4dl
Td5R6nDcQViry8Rh37LJ73vSDxN+TTEURYJUpBiWId5ViLIR+2XbaequNPJFf82WainbTVzO5DPT
F6rtW6K614B8ZSWdXKPC1TH8/n4N+r/HLARwGi0AS1fpa+l3nSNVytoiSHWf1jQCSH+hCFvd38Rk
bV3H2m3S5A/CYLHO8eCqz768F6qPKlc+LQT6/cWVEV4IlxZLUT/qfZWkRzBmRDd1cFOxTYYsNV0J
VREaWe+vypKgUeRL8vCi1RCHc1vWZxcf5Mi2jvZ5rO0KfUziY9ZOs/g1vDxE6ZOODjMmoqJ+8qvP
G6nJsEdtwnp0yxaEqSafasBb+kI//3UW+qEC1jRRtwxV1ZFfmMrdMU1P5C42hd7cFZPEy710pzrW
KHXSrfwB5Y2VG3zVJKYQ316umIpIanE5xnWq3bvWJCb+CTX2K0Y2hxZh8yIRj4D/dsQJhaptFGHz
c1o3d/wn3Q485O6nGArFUrdNLzshBNtQwtn5vshtuDTNMrZIORiJD9ptXHiGm20yO5yEJ5pgnvCp
LoxZOLeO+okjIt2FaIUOjGmuTmAF+tUFo8AHDguVagd7YyBUk6Y5AH8QrpaMIiiIRZdkAUAaDrkD
SwrVHVDlZo6Zasg7QSgOlYrlGxWqBQc5dC/WpNamgwP9j3b7D/oO2mmSoskW8muarXfvRGwEgZYX
pbTLhIkpThVzmvlrmG/WeaewaFsuII/znOLVhCdtOimB4nCg1alRfpzhJ5Q3bOQZUauTsj9FshfL
UNcmWbZTxQdVXgvCH+/Pv0sJ7WCZw4CmGpDu1LvXJ6fgl854BXed6OnKthEYFFrja4/E3hGuD715
/P19/fHzWDEUXliVBuRdnyKJyrNvaqa4u+QRNAPvEpxH5cAd3wmh14EIEbzfP1AanvL/PQfyDb99
4t1bcJbObRv2fEPN8IQqm+cyZxfeab8xSGvEsDX1qbogPQk7pj6R1dD0qjmYXldq9McU5Kcvb3C3
RZGlW1K+5gHfimU/PBcFYGBxJ59PmvquB14n4uzyPdEawHQBnt0/vvzw891/ecOUDUmXVe7B1xn/
2ycmSi5ncnIG+3075XR1FYZxqdS5wto/ApMKXH5saC4y6L4qf29FpmTM2pvHxn/640r+bVAxrWME
xT6hi/zwd41aKzULJW5Mmh3itNDe2/OrQn/fj6ZV+2oM4UoQlqqOaNj97x+s/tsHMCS+u6nJjJ6U
f5gl4fnSSoJS3HYSK1jgWKhPEFoJExq7twl+qzdQcjSrQEqOJHF0/bhMBaqlGyP71YVGneyepckF
7Q0TPNVm6muUQObJkLwyYe3RIPm2JGOqAcMlTPPIKYjTIrNhmdy8NHfSzM2yRSafwuqPF/eH4ZEx
zIg1QKYqHNOvzvi3n1YW8qy+Xqx6l/owv0TOpiBvzhs9RAlvChNfQAUxbsLD77fzx48F1DrIDiRO
fOLdgiGJsRbqwQ1MLCf6EPxQdp5KMgL6Tdg9xwg0+CGN2x8v8Q+aMNZSy2JYBrVVUqy7028RCpqm
o9o9UGd41lwnIrJ7LrcXoN7U1sQkeVebw9grwaiutQrZQ7JxvxvSmLoFATMRYklrSAKvtvIrNTDx
AaD9s2eF4DZkRtGYP+vZX7/Qvy+foZuSjMgYwpuhfY35v/1CqlXhDTlb5UF5NPYlIUflMpjpTzjf
g4X81EywNCzNnQWu5vff6EtZ+b9v/f9+8NDp+fbBplALQVj45eHi4Kiw45lCHDiTPpemqOu7hRON
EiL38IXZkZ0616mARAeqsn1dYEjzuqk8JSZu085SIvrUOcSvvb/stuKqc9W5P/79an8A+nC1YFYt
TWQj0u91onJoCCZ/tTyExFlSdjGaHTJJui2ZHUk6Dt8xxfhLVHn5hMBhC4Vk7QpPOqkOAvkpULQY
nb90L9kTNrvri/lAj1nygJydbifV6zZDMVK+qQd9ES/EvXpIP4h5GqcempbcMd1BInSggUPWMBGf
B0IFiejNyQEubMKD6ceiyb8iSr78OfIcKoF/fiVlyDGAbG4Y5t2blNeFFZ61tjyI2+qxm55X+ULY
Zx7zT+Zk/pgdatrMuhHABOQcBBON65n5fD0O/TNxpkzSqbLyJzEVEiAwkiAjJIOQF8bYwYFQMqML
nrHHr9V1NY/ncHUfmyPTD/qz/Vba9qvs5BMuDGHQTnadVy0vno9AaNm9mJ/ZU7NkNWSqpRKQNow4
tVPvKa8Y8BmGHoy1wkMR768nxJ+cUOVdtihX/cG8jI2VdLPlg7xXtuWiXMSHbGe6AMXmydac+6fs
IXuAP6ie2mW+LB5CJ96HM22jbYJ19uGv2xkk2V1Cdpg5HjLAyJFZyFP8uTSNX+WJ5KgL2W1eq4fq
oVhe97KNdaR6CPalK/1xwkKQ8MOPQ5vWkmVICRp8k/99heiINIku3MqDuowYhSfjcIOJlrnSkbT3
0QMwozEDQ5IFlRESHBsZCSE+BSIvw77OdefidFuDyDwfLb+6lNZM2+mmMBAoiAP3H8KFOg3HS3l6
YwR/cZoxwgsb0PoIV+pEda6zijqYlAOIx6zmJOFAItLlOY5gzvhQkW1NHJlP7J8xYY/0D4D2f7bI
Vm92n9gXmgD9aNfRBeQfTBcJlueXQDLJXaCJHV0vTsXVQMfiv1rWJN0q9DFy2MCOpbiFOKobHh5W
hv9D2nk2tc1G3foXaUa9fJVky72CMXzxYDCymtWs+uvfSzzvzEmcTJhzzhAIIdhq9y733muvBfro
3CPnN2dnlLMxoj0M4FhHsAG+laF7Ae1s5WjHFO0jFBLRYeV+ZA6gzDqxU+RA3WaTxS6UcwxSwoGN
cdUgOFHoBXn0bn6cpIH1AvgHAM0wnuWQFcDVv60+zI9BNBKEE5Bd0+nQ6BmUx2CofZYlKsojwGbD
cFg9goANclxqFj6c9oJNxOvOGXhaegrnb5UX9gcguQfeIYRQLjUqvyJUxjadbQgvSAgZgEJYjFe8
dOfgfCcnfeFfCV1ayLqZGg+ZaIM5y+EddJgXLsWbSsGDqDfQ4tsCDdWd8HR7lufxxV+XL+VLC53+
S87Lwh/8pGT+ZU2ylyNJJ1u3NF15yJ3bQm2aXq6rp8g+Ht9y+20tUccEmTyS7DNi2HZur1MHbVto
kyKPTpwwojbv4kKZfLpcNpvNx+Yltl+owIzuQDoqd1PbLCgPbnlINwSH6ovt8cebviBEyz+GT8ZE
7N3HJnd5dW17zM+uqH1NLpvX1/er/XVyDubo8/MrGMMztf38VOxPZucnn0hJeduvQdcV5UWPZWd/
bj9Po8+vzFmtVl/b7eGY2If5/gudNnt+TLmkr+G3rvanZm+3n1sI12w0ee2zYJ9T+3BA8vJwfDse
jwfUHO2GCAZt+/9+nJwvjlrZnz+Epu/tz4OPNlQmhdhAy8AAv3Erv0bSWJDUQAurJ7bAMDCA7tqp
6VxwO84U9bBBPpNT8N3PTw4+yFlpkJJ2kJu0H7dFvNC4ApgWMOzhWgzUpzQ+YUZ0EVMd1S4OxVFn
IhKlCaqHgzrVcMUnb/htCDvHw99ccefwp3aHfw8fGoqI0kc10j3TG957iVicc/JYEVQR7bclc78L
wV4j32Cvn9Znvq6fbu7T+uqsuZnaeP0mIKI+5WpKSLYd3QMTYIOhc4l9I9VZvvFO57M7fnOXy/HT
ejystfFyuZQPb2uUs+11woJ7YmxxuT5zLLenB3y+Okx+2vn3GmLhzEmjR/QHl619uY5bm26bfR2j
uTvepfzOE4RkdmA/8QcH5TKCdA7ste7wFV6w8fA1G58lDkbs3d/28J45sDI51ZKuAtd15qr+d8lb
Nid1plgNBgV1z56vKMJgBuwuNozAToZlTOWWZRx4qGHbm91up7sfF+/lZm8Cb7NZ3ezFAhfm6Xbr
vCCYFY2orUPcMIAf35stLCzdKG6mSHUzWpzZ/eiVV7xsPhaLRe8gH/myefn4iLC74UBUeyBz87l4
xgs4ieFUhu+FUfFSvECV7AXehXNxAmfzgi1SAiH5XCA0sBvOjpLGFA4RPgaLrO0LjA873hwPy9nB
5LFoxmDEHMl5zlBXvI5EBOZkG+V5G16WiTp+h6XVHj57Bw7+749yfOedjRH4DI7Ve7jpfvvfGwIY
tV+KLwAtvAL5z9dy0Y6QgJfolL8OGnZ8mdUZEAanzD1A+vaMcQfn7jwzHzwejjscH+UQJ3LJuvke
zStkQK8Ycmi/P39LONjvr9zj19WKF82k0Wr1qsxWr++Ks3rnYP3oZL/jSgbrh6fKRt3P/fraX+3h
z2DhzdxHC66bC5Dx0GVQHMEdfvgVw/qGUhkqul/br2oCnGD4tD/11efXZ4OVUmlBKdAfN5PPaq5S
w8ZSfTT9sNT54ZAMpgVtAB/funCw18JffbOP6WjoSyf257ycW1NzFHsnPvFOlJHtwP0SUcbs7L3g
Dn7ga49SKZ6vmmy3X/uvxt5+DpdB/fPbR5HC4peGZAH6MXK5IXEIHdOh5DHWR7iyz08kNoFpp4g2
2iqgVJ7LT/Dp/xCxj35MR9yD3qGqG6r1kM6ot+xmhIlyf1oO7ocrTOz52/w/h3OcHxT7OMcb80Pu
y2eDX+b7xF5WI5z08XAc7he/gH9wloNHcgv36B4Hp708LvMh7rwNPoT7eOT/U/vtOHh0iF1dnA92
ej7f3Lc3fgeM7ujtjD9Zv70dQdLa0zWu4Ak+NgdHQDxbr3t7uptOE+fpsts97aapg9nuvk3Dm25s
z3A+sNnL5eJNcS1TjyXteV5r73YXgeoktXt753mYl8drphf7cmG0w7ls9OlukzgXXg8bxOjDcnR3
cxnsdWo5u4132ewi5wO+7d3wLq29GYLooLr+NPU5IbZN7uVCGIyc3Y4De96GD/7wlheOfhlCJ24t
xffw1+6/0Jk6/Hz3/X9P/oi9Jv+XOJzuwhstVovXwTo9nMhqYS/s2lm9LAYLfH39NkVAgZjxyBnC
5QoLWc1Gzuz5+Xm/H9bR1xchlFoo4XfyqbmVTZ/l88QytI3N98pD5hLYGtaxHxbeM6R29vMK03ue
PV/tyez7r6s9m60KbPh5NpphlaPn2fDuN+8rcmdY33ZYz58YF6/A1dhf25PzuT1cve3W2X/tt19b
wp7hfnHUxv7+VbA9sLKOAFjbk+1njKzl9sCZzYcfHA4YB98T27dE98MRCnYHdc0hsEOQitLLEEWH
fzjb0Nke/h3L/2R4GqRtLDInRYIqW3zcbklxn+eWFN53fqEgJ9n6H70Sj3KjXvQQeRZyNbV6c6Nk
NFCtmp9no7zInbQ+TSSl+mFUkd74n/sLw5DBnerAXengPORyTVddr9c0uD8V4yOstFOmkrx4qns0
/6b1ol1IC38uLSD4HfVPxlhykSNfySNyy4nqUMTGtobPN8vGqIa8ohwNZm0X6JPSnOMH32b4/d/H
IWMYfkP08m97Hkx7yEQO6A2A4RjSFtWDdJPvhIm8PPA/+Sgfze9jYX64j+F5HeEOquFZAYp0cspj
q9P7oV1Dso6TBFBOQmby4AeXujy+DXkN0tlsliSXouIUYiw+SNO/vw5XQMA+n0lQgA2O3loXEe7x
kMhQaOO8Ydh1uZThB2j4jcqD6LwNKYjskPIqY9o8o8HlBJMhZeFfvFvuDHmwsLvP7/NiniF2hUaJ
v8zm2YThMSJt7hrETqDde9WtHTLZj8sFjhMC8+5Jwi438bedDv5gMF1v0ToL5omG4Pzxsng17ZE4
Xi0WQ/YMf9TAgUbAZP8zDYA7FaPSheTa5l0/PojXTFJPgPE4F929mE+DT4If0IFQkq8IVV0SD8dz
2VgjKhE4HQrv7sZyLoz1kYTQYnEg63DUde6KfBaMKQ2HQBJmbHjiOJ3CfAiA1R20MjPicfYdjiGI
GynPTFTp89a7E59h+HA0PkUg7Oy7BE9A7kzw+lGCcnHn9sR38GQzEE9r+rXfiQUoNPIbtlC8BM6B
zfDeQ/z+L8oj0TAO3yL0iyYIoewzFKOJsIQ+BglP6HWHaNMOH9JriYak8VmeYI+w9RWtVJRlr6gw
C+MfTPp7VP8xrBnM56gKVi0q5kNYa0SjuvaVXj7l4Oqg77+tSuoZsSN3y2pWzkoShoW0V4OpumXu
IaKXtdWj2VFhFASaniNf7tNrQ8JZvMrvgT/WmaKkiGR3K9GxWHDkyaSVQzp73Z+m/SA9v+7nQBLm
PaaK0AK24Qmr/O5eAdgUC5Om2geFpUp19VfYmERc3BnG+DFYcLKXTACxwaTUjlBfUUo+xU4+BacE
78xpomm2qDjxQbbsTnIFNJCRux/+pa6NrbrujlUzL2PGux15PUymaWO4UcjA2KqCEA9IRobHYUy1
qcJHOhmKEFCZraV9RrwXJuIbYrhHZX96VjaZm9UjfdfJ6xz6OMg6N1fVhTPux1EdyRgewe+PiA0r
RDc0xSQwkfrQF/j4Ra9Tj4q+qKlygcVumbgwZwz65SsFjlRlDqanopI1u4KFTlBkcK27nWDy2kql
6FV4xTf0JI03ybPyQvsw3l+FJ/X5dtpCXP2e42IuENfzioHFBnqzfFQypls1Ex/++wY5Owc/cJt0
r1dy3HoGvgUacLi83HJxoslb2xL82JPgIx93i2aRf1qzZh2/5aPMPegAma0nOPSp8QxRKXbIi74+
v6AynoJ3pM4DGGk0JKAke9TbKAkBxRwiZ+HQcJ8k/A3dG6n53QFljC3S1pzpE/kFobAXGIpnMqME
a6oJyRrR5/tb0S31cUOw3ocT2uffU6Hff8fJPOy3fU7MsqM7GWmDkO7weXOusyHPZPs5qIqTVo70
kTC+j3ncjKpNBDy4/uyXjkl70b8IMGb+SGYk/lmU4PnqgMBUBOQo06q/P98y6oureSpLApkwQYiM
UbJF4Vazxrm7t2kxDSb36X0ab/JVTnHQBnt/n55mKLCMGbf2Gq/ypAnjFSNW9Fiyhz0erBvj6jn3
msuNZPA2HvZzoDdJqy5kW+zfPmDqteP3wRtaDGdO5bGFX+tHInO/rGE+BvdH530cTpRDtque+lHJ
p+wycw2sFtp3Wx+TDw1PB7fm8qw8Gb3g66yZlHykkx9d1R+tP9b+MPg0zC5qhiE+NDBuXZOpWS33
UBQ5danMSoYJxWwViGychF3SzXRD8Wqfdnh7SEAbSLetUH8YOnS80Os3xkTt2wv0ff/2oH9kIZwV
EHodojCZJMR8eHimVtz6sAm7nVrt7jrNsObDBMMQQHt5/rF19LdbwIwNztq0DHzCg7Mue9Fqe0Fo
d8UJTQbYfqrUHKvKSlQbp8qkpSIvTfH87wv8owUzXCBDb4gKSubAHfn76hSq0DTKu9Hu/Gp3IpO4
flxvI6l8PvW7/78DPVxcUV3b5pZycadmXZiwUx2KOzgjxalPPySy8h+dVK7JGErStHMHEpuHTmqc
51VjyH27KymfI410q7qF3j+bt9OlLebRCXW8NqelfEULCXHijgoyKAMDldZMhxNU8VhiVyGa5325
1wLBy4Ofbob00ykOS+EXpy/p7bUtY/G/u9GGdPWZt36jRe34InBDadkYF6q9sGP/+yn8bT3/cmv+
kFSt5EZXQ7ndcUCAJoho2F17LIVlpL6fyIL+fTR5MI/fYtvvT8J8WF2FUatdrDco0NzPHayrSvvV
3WT0RmyLtktzCWPGYgEYBEx4xTeStr53BfiPOvPNaJ7MahPzYMI2mIaS74WNaTcQHaQwbRfN/4Oh
/3pjHpZnVlRG3jDrtpPh1mSuTBRGminYOfT1VJES8Yf9jTy83x93hq6eqA2dafPRsYRSoN9lKW13
yuldg29YGJqx2Q1+qeJ2qWNgSNIeTki5v7AYhX4uQ1cQmVf47GfbE32PlZhOM2guPv79xP7mgszB
avCmkmo9ro9bFja5kcTtrhaWhfDeas83fRYpB51ThB1Ns36y1T+io6ITE5EYxfmQG8kPbj+KQK1d
rSv3oQyXdXCzaxU6DzptTQEJJ7R/XYziPPEMMFOGGrsKyMmHkSE8piCXhtxGeA4NE3HSHCZE+BQM
waloREjPQR6BVDOmgWH80Gj4E9M96KIyLGxoCqJxxiOZ67VL6jK61s3uYC4N9llWN0brTk9XCOkg
tJ4y8fOCOqyWTSogmdsrqlO0UakxJl58TtEd2NfAebbywt/0VCgm8jGcfIGvn0TjiqYrxbt6ax4J
vbJz3fbgsehHmx8QWJPiUEABhwHjCykEDL/MoNHA+aH1+je7/e0CH9yTbySpedXLZneqFohMaLoX
zfKUIGT3ou3dXpRlRKnvuABN7uonFy1kIUUgrl4G4xzEdf7y71X55zzV7zf8Ed3QWGpk1nduuHRU
6MtVTg/bB0h5m+mIno1+PymaDdsNKBepEwag4J6y1QttvTO72VENx2/hhWx8qLdnU3P3w9n9SWv3
fXpYjKQQuqVv8t9fvHlrNlYyyP7spHUG8I/ZUGa0l6mOpkjzbMFVtKJ/qDrBu+llT6kBW6E6qg7m
W/derPNneofJxFAd8ZlR048mG8PM06S7UAURPG9I1dHxm/sjknaR3D1FYoWZetC0JN0R6rPT+9n3
nRuSFr7dXJQApXc32iJxEZgjRo7mlOj3rVtto7e7tk46KFHs65rEP1kgDOQiKtcMDPLsxaDQZECF
ocDztWbmVWHuNt7KrYdwlkWFZHQKaX+Lqiu+hmNrDJ5+eBemM410Vp/VjXLOznfqmfSzjom3qVHj
ddQFQj2JSyuawXKEbT1Q4y2QlGT5nEyZc8hHN/y7TaKvIClj2ko9yuTxbdRBJtfsYTodoNowmtvC
2t8XcNFITGk4gPErUKdOvRLcdi1MUYdxPyVcBlW8HWwesAp4wiaA9Z0ptoswlXfWazULMrfEuLaA
k7bC3N+z959KDsBkSEzZjQsuWPUY8QbXnH8JcJ9MeEEYzwOIPbvCa5uJSnOGSnxDNuyPDWqG9Rvp
mY3SlJs5qUnevLE8xJJnoNqvjFRpa63zMhRGN+gY607MqAByYQ7fAlxHh034oRmn/cWXYrX/Zxk+
WG0hKlmcBFht3g2N1/bmFKBFKOEdKkDQcDvSehFHNLZve+msO7nvFK8pyPHZ6ekEQ9Y8nW4QZTPp
12xOr/fb5G6MZXjUqM48MbJDf9hfG/gmLnaq2pfbJAcajFJabTf7cIbr5q71DJE1Bx9pj/NPRjZE
goeI+evVPcK5NOGG7HlXNDsIWiFgXZVIiQ/SGlhH4OYMizF/HZA3V3b+xlxH1Xtib+ONe0QzV0gH
tbSW8gtw5ow6SI4qhRvMTpN0SdFwXY/DJ4iZz9aLekiwTxg+PWyY7v0CNEAKr5D1Ih78lemFxxYP
wqg0FVIqSLv62I/rpyttEwxiLLas1SuoovC5cmT0LSromECF5NuaBmLv1NGuejsFTnpLRlCT17qX
XBpYwzqvWsq89hkoSZ8MIy39vJhQy8psIZ4wgawBXYfQR3Obs3HAjC4QHiH1Q81ulN10uz6A4dJm
esLszuS+O72gV0Rmd14xow583yHKFKv8tR0pS4AMgyaJjRztHOQ+POvju8cQR+tZXv3y8hKu0Gtc
B2skTewM0trN3Q5X7Xu9qzAP8BkU3C7PqCXwA2ppVPo+79t0fXs2t0fK1wNsgWVhjg0Ka4uE9tJW
H8HnUQ7Cw+EOe25HwoaRNAilR9gCHbvcwqSYd6Qbi9Acgnylh3bcbaVTPRqXFA58xx+M6woKJ7sw
Xwf5+7gBXj1G0xJnSycKwoB5Lf4QBKU/R+dx6yDn4ZiBBBOA5MM+QskjVTLjpNmJTryhnzyAFhGy
duvriF18QXq+9W+UWmlUL9oCeMp1z/DDDl4TrMbpxy01W8VFZ8IVwbbFsBRAGj6+Ka5JAXYkmq4U
MJbNrIc1zxiw7IwXSKLAVip3cInP7T6nNar5izof1ftM9/TiuYoPYobyDIDoyCn2efFcZ99aaXk4
D2Yh1PajDsrgVemPrrd5PYnndbkw16K1tMwVlM8BrmziP0WfkD2Jx67yXq9YjHZzpXfwJDdyvIRv
s4NySMb0NnlswRM6OO8DAF0WXQCfJDgQhJjzShzDSmUyLTqoAkY2xMXi+f6Gfx8e3rMM6mn8zApj
tuhcnTm7AfdTOr6+BFJYP98ir0T+LZiX2SwNGzik4O5ZMzl0cyQmdnxI46a6/JzRsV8wPdMAg4Lc
zg6fzfqrDT16lEStxilfKKP27umYUGpV7H+7HOVvHkfSLAOAgwRA8TtL+iWs39QwAxmNnvsVQIkF
csgJdoDoLjIux3hj0i1OlgV1RNLRDhkFe4Dr2h0pbI8lbgsEyzRXbD87fWYs6DmMLIRK/n2K0p+n
aDBYyBg3MLlB9+GhS9LqBSNwsV7tfHHKPkqrVqW8D0EWhfo4jg50pJPw+MMx/9xDckwEDod0HXKM
b0jIL7fFio3u1GgKuNogX8dq6VUWMwYM8TefEeKdwbUgiwV02hyqUzXuIWRgbWkZ+lD5vDYtZpmm
ZaP+kJNLfwY/Axl6KjRYqkod42Gr2YCbRHz4doed0pVbayqyYap0lNyFMaUNIUf/9HaU2WfeEVJW
btSULWhdm3jUXb0fcewPJ2PSPGOwwdQ0CzSSTlP5YXvfdpkVhHG4KG+zTCY1Ns5FTg+QcsO/H8bD
fu37QCaFfUhhGJsGxP77gfI0ERIhMIKFGE5u6kiHiCZ7jyFPlCd1cSiou/77eA/lou/jWRrjMpZo
aFziQ4rRV80ttxo/WCjtC9d2K+dpj5T8zPypQvK3C/vlQOrDvpA1neRRyYHEdm34q5x1c7OQwZ7d
EfuLnJpM+N9X9s1l80t+MVyaIUo6N5FZICQ6hkv/ZVlfTV8xTroWLBjslhs3Ly4B9Ii1caFUpTCm
ee0OcrDVFRmRC1SWimicIS8TwLNWqEf8Js8cAJ/ggjsfW8x8WwFK1JUXkVoNz0FnYL3eCtXk36f9
l/tkiNS5JPm7a/u4M1IDyyxLvQwWDcxzdfeiI1Spvybw1BXKNig9Tal/ILd4GBf4vk8yT17UMbhh
dur3+9QJmWimqnJdRI3sWChysQNPyh+C718MyIBZDtMRsWZkxH4/SGPJcPf52XVRFEcqvf59bVHz
1f8vq5/f16LokA1AhgFUX30wn+6m3GMa29eFxGMP38vwqzAZore0kZac//2gHl3197Go7pqKApsS
Pe2HY+VSFGmRpoeLWFyFpSfos9iwCxIh1kxFWRJeqTr84TY+cpv9d1BFG5YIvQfpkdusTK9p0Yla
OFygUCwti8J5p32oYT3TEaj2TwiQakBCEokJo87Romh8p2cXVCtNe/WLl6pU3WtY/8ge+FD//O+8
KKuzYUYpjqL/7883bA01KxrOKy4mqQKFJsPPgxrxc1g6GpN3d2DLxvL600MAOs4bP1o5vHhD4JJF
Baqv3w+cB3oh9iFMo/mJxC1rUKq+InXR7E8BBESQCkt3/yJq9XxQCG3eQ0lAh5rOKKUYHT6DWw4D
dlVMaBXY9xMVK+E9NV+6Rpg3tw5RZARgwrmeLZmGpFNNISiyPtX2hX60EV1iKIdoxZLRy1fvlnZj
X4R0mqYVxdgTUHv6xApy2EILsBiiVqpaHbR414EvshBdlV8u78+S1c/iLBz7qrlNwyt6hmulgy60
POKDLTIxY5C9D9bwPi2kVN/0dTTVGn+p+ukyM05r7oDTD03E5QkTLpbs8Kxkeq/hZIAw2Lf6TZuK
Lzf/tPE1mKHbclIz/hlBwpeXa6vfmeo2I+OnxWs+qYLwGmVvguIVvr9uyfOZT3mPsdSqJYuPkIEv
YF9lBMFqgVX1SMyR2SlG5ihpOS7qL1mYtLo1EmHhDdTbVA5MALukfyxHv4bP4s4Qms++0h+rleCo
NbtoWfcaJOazntqYtTEiMMcpjOjgv5sUmq1B1Pei9XS91vIgYtUc1Xp/Ep4LM2EvZl7nwyuEWztK
OEbWpy+JNRbIWq5Fhl76UfXlTQiJbgJJxIcknWDlehc0aWyPE1w6cvJOne9LFAC0bVqN8vtTwmxN
WknzrOvnzOAAjaCVO4iBKKSGH1RwSx9C2dOqiU5O38/41yj3mdSo6fwn6X7IClLNQtCnQwtLuCOt
C8kGoOvhByf/DbxCDINzpANH6HfXtDy4yb1/lct2EXcZoPoi4snelwbCWCfrp9nhv7uPX6zlIdw3
VhiUJz0LFzyk6MT2F0GqzkD4idORvWlSQ0tQvOTsNaOC/Zswy+AuIPbwKNTqh8FR6W+hbmhTUSoG
pceU3O+mS/vmWkpqGC4Mbdck2ujeeFdjGSeQ9QnBqAmpUcV2cp+o5862zMWVjbSoT41udg3aXRo0
9k9l0m/ujkdnouskm3CgEkAee5aCltaymJJ9MbvQ9S2MImsNOpXqdCBXISuoFAoVwvK+gjfy5/vx
F1dmagrtLUkkUNJHeLgffXs/Bf71uoCGn07pKYJnaFMmNOcTyGhn/RUAsQHtHj2eH0LZX1IAc+Do
sSCQgtTZetx1lKpUhffOXwTxiz+7V6siWHPRdfcVdbO76KB6Vec+yrouqvRmvK3bH/YgD1uQIXz8
dgKPS6GS9bBKe38h1Z4eVQ4bnhPwrduWu9xdfxhKlZU/YwZHGxoVTBWYDIn+fqN1zYx7S0LoXDNR
n161Fv0negvD9grkqhVMonQXVdqbiBTHXXrDod86imTwSqtl8hJ7Vom8j0a9UN/4lGr9OwJ4d/ff
z+Rvd+S7VQ3dGznG40ZAuAVCngeNvyCWJMzr3WSExlH5kj2Dtpkh3H5oJP6ZoJmqqg08Oxaj3Iry
8ATEVs5v/RWVllSbF/etKNPSOP8Yr/+8KlMdMhcLESjqmo/Rur5XsiJEmjAnTcDhVOTRAaInpqe0
Szrw/76F0PL88aCZrFZ1S+dhU/exHrYAzF4DkZSK66L3G1eN4E9KxFGdhmOlXIYtYHv/5pZqN8kh
mRe7Yo+gdNq/lQlESuAsTBEMvxrZppAhjtrs0wpCkQ8JQoy80cYpNLk3rsHMb5O3fFDyIOjF+f14
bxitDZMlXq1SDLhVo7GlkxP4ykzSNDe6UuhO1IUV0OC6SYuETKSMmEyQYSK4Xjc+6YEPrQW8ao5a
MaN071HLoXMpM8Vi9a5mUW4MbhDaNqiaxU6E0CA9/0lJ3TYt1xqNtUKhkcLLDIJ8LarjIKeKnVqj
HAG2JCMdVBMMjNnfilnALAsnrZotE+BYTY70kcUUnO8v/LZwyiI+psZ10iPGVzbKWDNOE+QbkHwu
vf4lLmm/yJ9X9t2xKNhETLsCgDbkoVn7WUuIrUXJVovkidxoTqn6Tq9Fs64OF4oBbFNChZa+KNxA
PpoBOriQtCkcJTenUVjYTOM6SQYwnaEjnJAQTJO7BFUoBORSyWXpPMx8pl5nnFqgFPPBdAs4nlGo
qxH1jA1zrCipU+uNJ7TVa1WARuwggGGTf1aIxxXl77K1Rn0EcwVcItpLLhjzHJqFAm6tSkMU9QSu
h7pHozCy3SWu2QWMSEiTW5kxNF6MzEbemd1Mosc7GKcszgt5UENGtrZkyOWauWZO8TCZN77G5hES
zGR9CnYW5a8rNbWENaGK9+nqJpuuEQKdS99O1X3pm9kqNGl0JP3+biDPZ1y0JgIbd7CKVY3ae6gm
6wqCZl9t56Zxg1CBgMkT1+iPqn210hWk7gXZVf2J0u9KpVgmme5aKVNzajW+ivlB9Clrsryamz7t
b40rWoI3+BipKd1TXpB5JCncXzoVIOjiBWMjaChaCYUtnkJX4ZQgie9iaPmu13GHmj3FhWlZQbxC
7neAn5LY7NHeczPzrEtM3lnbnuKNwNjbsNgRmazUWQgXd3glvusoP/CM+0TcBUEC1rQRPTEGp3gz
j3cDMRpB8tIT4w+yNQvjfZSWToiKV9z2T6dIZCTuvsIS1PCgDwkDfCUVBAv19amrY+xC8ApsS0k+
w7JH1i/ZB8Fp3DTpS53C2Hc7NqR/atx5IrvtvuzXvtE6VqcxGhq/9PQOap4NmWokv5n+3enLm1c0
XkfJk01sR1vk1IFABFOMQFx06KWXBAhTKb2fwvss6eHxSd8qFmZvKqO2rkfqHWVjEuDwFk+rpRmA
BVAmdZCN7iE6js1wV5AayVHoLDDfIrMTPwfFlnkIzjtEaHtaladVd/qsmTC8dyr0UeYdvWfEYcMP
AzYaQ/PCtFpU1PPNWp2kUrSKFNS4SRvaDkGDMJqEFdSfKIjefGukq9sGgtcQAVvSPfi/LeK7qqpH
uWk3g3O+a7IjtzGsVkzLgkDGhZb5kIaEswiar6iF0lCbBgkTjn4AxWibhxNjRzpBHR9CD9P8QOVw
3orpJCyNOZsJT5ADr1slrPfyPrANGRNNpSmQCehXKHC4Sem+r0pYXaOZYTZehjBfW4hInN8ncSct
+67cG1oyvxnARXXmGusc3qgareQWUbVDkUBsTNS2xLPciU5D0m0hWVwIKB+cJAi+0IQ3oqco251y
ROOdrpWg/wjYzl2Ll5OksllmODKkzIt8RRTc1iCtGLhXpmGnj2sZ7rVY+KhimTIRzM1ZMksZH5ZN
qvJuf6IxkqdulyqeVOnbQGSDUJw2NXZ4T+tNBpjW/Awl+qitBeA2rGmF1LPBaitlKQn6vkJywpJy
5y4an5VU+nARQueDJ7qHObYbzxM4e4qO/mT5qiIZK8Cy2oO6xd7FfJK15cwPEP+oGR41yrWhSl5g
0kRQ1lqARm1YUOCPF6bqxgqmHDOoqjaT+62k9mV9WjUigBBSv94Dp883ql9B59WwZU6O9xagCP50
b4Y16sjtubrdNuB+AmEyuB4tQrISlvhBs9bQZ37mUzVLho6eDAmbZLkZXD8U6KYB1t7Rk+1L9nPa
Ww6RYdRB5pepL1q969kZF2U315nkNTsGwuXQM1QUTFvDbuoWfgrm4LjSK7sVi2ZdZVyUeGPcRVfJ
apS8sUWlAZw8bC/RJ02HdZOAsC2pxwS5hw488nf+FG8q3ge5D92LxXTDpLqt60i3KQhDBoXoGSSf
d8iL2lia7s0UqtwWkawewHskfPhVflZi5tiM7DVhm6JF4lGWR6Gck0DCmHdVq7koJSs5EFwDWEAW
o0hznWSBYucqfTJ2nBEdxKwh+uqtfFRE/cmCk7PHwuLwNlHh20uuIGUH5FgyBAQfSVN2xWVsca9u
uBmmWm5nKc1HNBGIuurW8jPLNm7pMhAlJJqhk4fiSb5U4XWuR1dXLSvk1dkPCyDhcPq5IzfYta/c
5ym7PG4HawRKGIYO83cp66D507cDLhGrSeLT/n4NZ71FvRbonKQ1rLTg1aqgVQzi+1wUT5MTN+50
k3gCvSvH3SbL9EWp4ZmEKx19JesXEVw/eSGie0vSmvSSaScm4i+5tBfIqiGEt9Ua5L4lIkspQJWI
XqKloMtmeYClmpppNNAQWTf1SXxEc6cER+tUfgp5um3yYmTBPceKaqx8cZOGnO2cZ5oLlfMNAZw+
7j4Jahs230wFRMUCIipJM9eo1NgTcYCdAd5prWp/ut+ouKuj4qpual7I2xQEcUM7PRfkRHUTPkf3
emSmlgrG7gS5mNxM2F6cox74c605VQ04hHJf1rwalFiIw4Ytt9idFItTM84PQBe68vrMbpSL4PbR
PLaibKaE/lOldNPqRPf52sU4PJ3+cCHAMpJ6J5m28S1zOy7a8Av3XvYoyJROj1gHOlhW4N5V/SmV
jamePPW6Olf9wAvJee0iEacVxW97fzdNx+AmtSLzKEE4bapIsk89AoAksUlFndJA5jQVaPFrDPRH
8zoCn7aKkDg05Wgc6+ZEbbOllCl7ozI9NWIi/poubil8Van8P6Sd11LcaNe2j0hVymG3W6FzQ9PE
HRUwWDlnHf13iXdnDFPwV/3j8ozHNrTi86x1rztQuPFED9ZAHgQBO7k2kRvfHHK/urPAuPq8uPm5
qP8kkP3Voy8phnhm0BZpcGs/NeP/gvUzcajFqYitfYDJdzPEWzwMlQmZZ6pd845og+nIWh5oBH9H
OAXE1MORhmWh8qclIJvCbV3rMEBKNFvqwCLXb34+wM/O7NsBYrzDg4TtEcvs391lq8elUAfMgGkA
iiTeyiRp5wBWcexG5qHmToXxazERUw5ZiA1JEqnMmu2cHDp2RF9yS20AVpx2+TJDJqkjBUlLYQ8H
vkgRMK18SrUJUDBJH6UCg+LcJiFp+ZXfsroCcfGCJ/GS8FP2+2iqtklw0kYvmt4XGLISdJt3p4pe
wQu12t8KqYVuJLWV6LnCX0T1L2Jz2/lXGTkgRXQotntYphsjjvZSLz+LRXDXg43+fNWUpef+etUw
kTaYfGrA21/HfUE4VoI/GeZeA97DdSWIbLP+MGlaKBRFoDLBjaLHSVrkOC+gI3Mre2L17vPcakxl
lKVinI6ABhqv+gBO8z4EtlST/wOxG45d/FjGwQbydVqchPDW0BGdCL/loX5DtBbi479OYkF4/vVs
VupQjSnTj33RXkCzgBF0+K5NxHv5krBhDMnTz5ft+wfKDLSxu+J5Y3qjLv32vz5QjsY+GDRT2wMZ
UcV8tqtzeBYh1an6B6o+Jf4FtZM/waC/7xTwABI+nm9g928GuH0zZ35cpOa+LfE9rYPHgcl41LY4
sTKgwnpC1T1NvY/ZuiSVOGkofZTBQH3r1kRCpmJOWMONaUhlGkykQoNuiwqvwzi4s4EOUJrWeR3u
Mxy4I2WA2v1aapBhIlY22uU2wgTTeJlCnWQTnIuZWieOX0Dg8retgZgE9kwavLG4u2SgrELtYWbd
H6X4Zqj9ZQs+lqG2LrKbYnTiANe9aF2LN1nzEGTlNoeFIc03jCh1Wq5QAw7A23BMqJgbxwoPXWZz
M+hvOLQe2HnxBMnUdVjiRRwW20wNLlVN3fZPVbebakAJwhnnve5M42vtW7t5cQGNlU2XB+5Ml1EA
eqvj89zA5UohviRFtgLkYejNozOWpVNb1dGIR68U4mOtivswyOjsbwM2lb6lGMYoBZhyDAltsXAU
Sx/Fsr0p0vIYapgHZ5vBf2o4dA05fygyyozSy6xfPrEAFgq6Gt8MdnPR2HnxPKvKTqgySHkVcIfJ
SzNo+AHPKheIZet1AJL328xjh8e4tr8sNywrMgepBeSd98F/KIwK/y+iF4iVjpTbKjM2QpFvk4mz
jfxrqscbaPs+BGBlYfF/WuViNzms5RI5ZXEp0wtcKiG6CP1uKWOr6nX51WCsdB/SmgYIT2JRcTFy
w1ZTdhuIJlmHTyrkkYYOPYJWY94M+a1svQQSLo6LKfFk7YwIfxkW/SFqXUnAemK8G0LkHzjRme1L
ae2XUxvjjZSW96OPZZQi2kKKP3nbm64wDkgk+W6aRY5PiHKDupb6jfEvNKOV3uWPQzHi39pvKdgk
uT4yTV2F5ENbqXYbxx+z1KwHqduY+UurhxstDw4z3WZWx5vSGq9mKrqDr6+0TN+25gCbolnTQu6t
qtnp2J0uhd5SkQoY/He+OwXiAyixR2W+9Ynyq2sFNiVfrkabmkTsWG2fgwmLGGbZohLaUmbdxAK8
6tmgp4+Fi8DPhpdIxOZJbg8T2hc9FL2sCE71OB/TkkQ04k+WGQCOhWuNHX2S2u1S5o8kj7d6xESv
np0crEbGHw4vPRkn2xFCaw5iJfd2YtQ8bZ1jhvVH2Of4osKIq3ejmJyqvnGLuHU7gAVBj7ciJplZ
lnoCgwdRfRsrVn5B/o1KsgDnX1YsVWLJwphMXvKPvyzLUR8lqSXn+t4obzFTU7kH2wkqruAC5ocl
M8uXn5dl9SuaymyWcTqsA5ZP4nasBYH+17rcd0ksYy+sHeak5/V8ralwyzTcGPqfQdp0IEk1oH5t
bjXhqmOOGc/bYRacpm3+iaeeqs7z/I6QKhWPCbovY8b9E5ZfHbujeRjlu7C8IvB0i/ki304pNKV2
E+gkCY0PBjtBJ93SPuJpuW1JYNBfS5z/WmAdCaohFOOfz5VT+q/LS7FjIIlD3f0VZY17GclN5BO+
16BZHjVgTkeh5kirGDv/wa0Uclxo9LphLYIWiR1XoGKMWLz00O3YNTJ4k8wagmlyMvklzvubYT6n
/fgqw0IC6r40xpJqKQXbUR4ey4Rsibn1/ywox0xDKY5Ea9GTV/TvQIBFW93FyzAwMdclRXtUv/rD
9NAyEC2zPeOt0FLdMW/cue9vlmnTmFJ2J9G2yx6mZdTC8ldGLPeh6zfhrUx5hszFAnCIh8gToz9T
Qago1bg5Kc4CELam5Ci9O2MHNlV/jJlYlsBv8Hgu47MQ+tc2fcpbeWUoELWnYbucv1H1B41f10p+
Wco8Xct2fj1dIv6Tquuc8eBCSrGKczW8du1E8CKaY+yq8Lnb5lOOWzeY+fyR0+4aDKkJh0F+bkyM
WTs8uRhARkF+ZjtxpPYTuNg3kGfnSnUHvXCSTQ+QPJmKJzf3tS95MZ5Vy11avmOk7/q8ckW1uEgG
ynQ1dUQyONGLLCBVU1aXRWTkd1s1e5Xhsy4dLeNBJqOi4bMcQztkC9Az7LZz4QaqazePG3/0PUlN
nE7HdC8RonXJCNisWHra24oFsEuEm4alJF0Gso1xIBtrrRXm3cDIl7u2prCyg1Q99xJkxMUKV31N
VKwnTYjtA3zRrHObrjnHl0pj01TYeCumZXnXRGCsuLRTI48TUuX22DTDc5f6uzbu7jVfuVvaIqXG
x5p8oyR+zLXW89P6sEAMMZzXhD7YjCxXFEnTFGWySgiiMH1csCrq9cxEv0OgXQbo1L2o0vDuZ5DH
rcQNKLiVIvQyLOGnTaNIbgqGL2TTGfrYzQjYMfDUxeCdUdwfhkZ04mmTaA1uaWw1pYh3IdteEOf7
xcR7mb7rhAC02DOMC2Pz4ed3+NtYBi4k3SoeEbpBRPxXYqRkWiPaGF/bD+3bwl+gpAK3Lql9Fr1S
+kvR+jU1BodInKXIq1ElnVX5W5phlprSJPLWHiNoe+E0AsbbzbwrBEfKyQyEwZAeOviF/vykDu25
V5szZMBNiQu7RpLUNJ3G2jX9gFVgdivDbQw7Eg6UdcYQrjT9XMmH1rQehUQ8xjIW5jJ4fzAKTqd8
ZCDJhKGbEHkbyZmsGgJz5RmjF5jiSWpE0Ln2USCBQzRBHPzBq7jxSvMwyvtqIiJljrY/X/pvjc/n
xWD0RkwKfDVD/DKMVGL6EjGuiX+XHxazWlXBJx9phCTCR1ZNbxQr2/Vb8QXL3FF2KsJCRN9Ee4+0
17C8BuZPUTLHlIGm9cBJ0z+Gvl+OWtRG3Ody4zmDNrISFMMt+2epPJS4U1vMZvoB4ckfWXR+PqFv
sSr/u7066q/F6lFkrPz35teUea4ZZVYe/Sxd1xJ1fwkqUBgbFkQvHf4M7XvBsGtgF4wzr2ZsZI43
sPQTegix+ghKDKQiLDUkZVsKRys598Kt4ONlWkmTBzgNGieajzPNrgxynJjJrZLiua89zbrM4tOs
hVnbNL65apbSKMsO6sRqW84PgO1BmVyrStpV1ocRWDZl8mrsVHroxM3KfjMJ4Xvb/8ka871+K7Aq
Hmne56A5KkO0N/N6P4gx5vyEVreBM0XwYTK0YZbloILeYAb8bE14ifoKRX9wKA2qNowepVutOOmC
Z6bxuuyQVQgfY3mqi7t+OKQhfW7wJlv3fYZvOObE5SiuxyHwit4NjNtJfK7jflMO07Gy/OO4pFU3
jt99ZPUlUD0/0sDyzolYHaY02erYLPT5G9C/N88xuHFtK1lwm4XFWYrx9okfeuXU1DhfDQ96myG4
SrzYzF81QjpnhFZz8CdneiJCf/j5oVC+aniXhwIBL+FgMHrhV3xlYwbWGI9iXpZHMU8eDDOzO5ws
qPAlpygjeoDm2MBhrxXNVnj4Re02mXdtlB9isquQ/7Xtbr4rBkriNKZ9pO9R9cOsOTLs+UZ3JeMY
8BzlCNfy2Q3lN9W0Y+jbmU4tjQnLG8U5D9vaurPu9NthXduih0PPWryQ1EA1/5oehYNwwBRX2g7E
QTMmwPHAx+/AsBu8fIiVOeP0eIM143pyZCfay47hko6C1Qv2NCc6YQlL0OIy21g0PNRX4SnYRBt/
B7xot/b+wbD35XY+YHOBvQbpWJtm/XY2P23vfC+8yU6SSyGyTfBMCm3yFImQGtf9Gtc1E+n/42Nx
nDf4RW9yF+mK+zZerWwd7JuT+mC40Yb/chiyM722208PjxMedZjMxDeTo7j/s5o5Ln9FWPm7xURm
eJCw2GHlxPLj5ditbeiCK5gQh+xUnCagySff873oEl3Sq+T6wOf41rSHxXbPelL4DbqzFj72Q/dQ
vBrvM0ayIL6YLyn3LYKuki6yAINV52s+oK/Q/jQpjyRaEynUb3ojeoq76BpHONgk6Rumo8g9CTm2
Qjdv/FuPCT30umCtlqJdZDoxOZEjjmyNAHa6wqNbxI9dZTkRHpiJNa8hNbkqY0MSa4o6uUoy840u
7UagNUR6zJnFIT2UUb1pquitD7tboXhUxvKiwBxPl5QOKfKsLLkdjOgok26bqh27ROW1jM5kU30c
YoVmTrbbXtrNZXjyZSZ5WOepdFXVQyRnLGajturJgStGHMYZShgJsQNh9JjlmKHGdJflQ6/57ime
AgeqC1Ma8Vin6dPIdDAHzxOYrGHRr1bnJPAUaziMHW52uISabb7TysrTmVGlgUTnvZE1LzUZPVZj
xczLZ7EkHDERDrL0JmGxn0tw5MdVMaX3AX3Dzy/yt2L/8z0mA4NGimBqPDD+XtxFFfC+kkMAYRkS
Gf6p8QW8O5Fu43Zb0L5TDjEKcioWrCwqbgo2mwG5T1toO6NlJFwT+ZKgliScOOG+N7ApkumSKWhL
hl5eTSX+O+k7aXMP0MN+WYXMr3yQ5eAJIoOIDPWEuIIvO5OWlqkxZH1xzAJozgQMmery3M6hQ3G5
NkYw8GzTCYeKmYgR/FOTtlwxdZ3jy6AjExwc2XioKLAHBi9q/SKZWDLFJzHR8YTU5NEtyMpUBzsX
IYwGbhcatiA1tg4TWBG3svnQF+9jF13abOC+Yi2YvynkpSMgmmL/RfLvoPuIAqn0DctjtRHJXGlG
W09ObBRWJK3Um7JOIZMMLjPZgxWzs6oNOtLp4MvVXkDgFjKZIw2dIlTL1bUfv1rZYxBhDxI9ISuz
aR7NXPZCmpeYQNc4sY59Mm6baDxFc2quqscqn+1Y+41cpH2VGSwXXkV6BR3Hkhfxzd9PTToLbZbm
LReeENFsvh/ECvJPZA9huZNiMgn6fCdYBm9id9dKKlEjJjM6bZXMwU1QWJuI/OjBeppUNxPv9Pg6
iHdK9CAn2ywJT2qgOKGbBvoOzimFEKb/fIskfkhjALAzU0VaNNuC0TNr/UYUsAkeD3FZr/PcswxY
n1A+LQHRj1jemIzvCA4+6EHolD2vnR85MxkWY9Y5jRKfW7E+DRnZhcIQ/iNaQ/nLI/odOIDIbGnk
aZgGdDztC3AghqGgNo2RHauoZrSCfQCVf+AZzNJ+eZG/1vzckoV2R1GyZNnQu/99S7RC6eQiKNJj
Pp8EZINUcufBhIwVruFkvpO8+dz02l6dFoF+fFQyDToJrmk+8YEDsd9FyxB5yhZI9YlRxj/JJOAp
B1OGxhjZW3usDJSOFRtw2u8C2bj8fPz/VTfDfycejhEL7C79C2exM9LYTFo5YXSuQlAcTinBdKYY
OCIVjKp3kD/OMHli5utS74rB+xK8IRuejFsVIrqmBavg//qNUuIfLlKZVuyMMIbZ7Rrz6PMFPuLK
NqI9gQ9XI5oWPixMUcci+eVcvkkJsMwXVQy9FnTK0pTPdetfcFGhT3VOC58c2SIATyb1Tpp0xNMf
UnzUyZdPE3wQut8eNe0r7VOSF8UXOxhYPq3EV0u+IjHMiZho/9AM6K9F/zJMjkHsO3GQRuLOCX5y
Teq0QeppItp7jBwCsXHi2Tj7xl0y+s4cBDuoBoWYOTliwMEJg24PjX5VGPvZR07YziSZJVtfh/qu
MQZjT7a0Y1EuOhzJk0BEpMhZPDBxzXx5kdfH/tx5uVt+WiCFmMnZFyYFR8yQvHJFviaVGs50K9yf
3zqvuZVWxW4p7xa3QIhPa0Q962h1bjysNa/XEAde7C0D3MOv5+o4r9BL8qVX1307ux8rD0AEN2kM
eakP+YQLRpiX0L6iCj+P+8W6zjiZuNLCjIcFbmKeWe5hNKzLDVXiSd62K+Meay3H5GPeMel8tNY3
XrIkCzxiY7tuHU+3cbM1saJOFsNMLNT2Gpw7TOeoAWusP5VNslMdxJor67E9w0Y5Zs7w8jbS1Dgl
RoiQ+tbNar4mkO7m7bxlryyf8+flLDNqQfjByxm4sPAoKd8o4PiBX+mLu718wLdyFmdOshtf4M1x
oovRX7//iHaLYTBsfv69ePYul2X5wTrHARYc6edVGzeUEOt+H+Km3WLkt3z19cKQf3xrPirvynh1
Xd0nWAziDVd8UJ3uol3FXxv3pA65iyFxhnMoZnF8k+VbpXeU416w+kiwR/AWy18u8XJd8Ae9YDL6
ga03Hx3a3LDFgS5wMPBGgo2hMV7Kmbd4KqP/XuFFeuE28Rc4gdiu1rAP7bdr5rxFnOSVf7BV1TZv
y2+nfDVlE2UuSwJXi0/H3PS6pfHkCbteS/78ypHwkYHDxzpXN7ff8APfri5bPs3db+y9i8nrC5bc
56Xkf4MRsq9WEjavSM4Pb8Ee7qByyDtSl8iYGzD0iql4QsqLisUHea0e85RGhW1nOStjLSC5LuD2
5Ir8mqI7qHVoddpLU+3qiag2/U4dkl05EewNmG+RBukPsFmYAzAKk82WrhgUUUZg259HxMPii/WJ
9BIvPODVxxzBWKQmNMFNhpR8jLkoTJb8aoDWBmIgEzWqEbAnHZLyRsNcuAZ+QRfNkPlmjl7RNtTG
Vl20nTrle/kOL2ZdIoaTJdAr1YAeotCtc98i0RkZMQcwHzUf5WzgmSPN63ouDiqOCA3ESt4v+XGH
9Gjq37tScWWUKj0+PKqYbwYR4i1gzeypPv1EaK0C1VhVAaYP0lUmsNTYZ6XXyezKCmqVkIetPdQy
qV31trVcg4bJeO+F8oh9wmqeDlPwbrXBPug1169hgtbGEwtDJp3aHIF7CxkjJuwWgFkbk12Agh4i
CpEA8SoRc0cV3OyAMIW+pXVoXt/63DOLp6UukNBpN2nr5pF82wNRpHxMvJd8uxz++AP23KHiBRbR
5aZyVTUcqSv/3GrTbogR7Yi0jYPgRZG0x9KGnLj0rsD0AMDacqOZfabQvKYUL315Yp66ssr0GIaW
7GEX5q/8wJFmYvrmMNO8qvUGwHVFt6PoJHY4CUTMZ3LDxGUJViXPhF8+SdSyVa95uqi7C09GIcKQ
zZpM6kkxVqVZ4CQi2X30IGX0Mo14q0GPSxUIAzMzUyXelg0rHOo5KH+VWxvobnNx5WvbHEJBp0Cc
gDcxmI4U0lwzYcrg4FbDe6Cde6ynWgMvzCy6m6L0F0TpE3789/xm2acW9yLLxLcN5dsXiMyqzbDN
yto/hDVNeTDgGSJC5AUYRJEs2pFFYqgh2yHecQpM7tpwR+vZNHo3ja7Y265lbBxMuHL9tSRDrS5m
SFR0jd2LjMvKz2UJQWHUTV8P1mQqLsGnp9JVv9Ql0PCSJNQi/4BaOGuyrc4U0IrCjdh1Vx85Te2T
xJS5ftq9zbmwrXLQgwyHmbixqcc2dS3xfMCmNh4k8z4tQpD7yJV0zqtqYW4TSTkMuoehz24cdWZ0
S5iamDBkfde12hY0CmPVljX/qInpOU8FT8R1sWj3AolXheq/N2CupZIcBCN0Oo1Nu2XDa0e3p0sb
29S2Smk/QWVaUa4wwmARG4519t50p0Vhh5YHeO2U0KAa8SXMwP9FjFcYFKdt6chxTd0NbdfVYsNj
1rSuWKqAcRy4XytxwuKQ9RPg0WKPK8yAkGWnItdWTdp1IzYbuWZvKitlPYjGqpCxAIEnTbNSDAMZ
VkBdCYYr/rq+Enxc/wM7j5B5uAH1G/NMnWFMuVbrbczS0TolQJjXBF4gw+VkhywIAVV4ovHr8Y8t
TVo7PLRLqukLLVSKl4tO4btgkX5wGuAa1szLyuDsj+0W0uJW0PpdPDe7pYtAFxS1m6mxWmYT6Y5x
wEopTTc1aRHj+EZMCLg2zsDt6KnkRyNfHlloZ/W2DnRHqkBfKLDMGRwXaU1lCw25xWbv5TzYZnJQ
stqNo4/SFz2u+dTTySw0RJFxvMJ2UaxLPT0MtcBUHjuOvDpN+BQR6bKSWmTx0XxlucZYNHEEb1Qm
N1O0jd5bLuuQ0sD0m5SDYhF6Gg13ChHX0lDbvnnvV+cgr515mZfQaP78TvxHqY6mCVUlWi9gbuNr
qa4wGOk1LTAP2XyUQpERb3MTxGxTEC4Vfdgs3KW4tU5y+5BAG1dTYqxEBntSjONKNZNB+lIK/Lbm
SuN9JzxP+rxpkpdYLt7nMLxNYUcju7ylMSZrt3Qj8BhkqnfjTKVBpGlt5l5QF3c/nxW2kd/fdFOR
UUsRI4ioWfnSq/XwAANF4LSqJH72VaRz843gh+tUItNF+igj4Q5mL0T4g5wJJ/pxUZMCu4DKuNCt
BEU5DvGHrLyMuMm0R0XQnyyFlOFmXOtVdeGJ9ZIkvYhKc4+XJiH094ZZ2wnwsA67VoZJH0Ii9GEw
SiHjAniqohGek7x7mie8fovsGoXToSZ6eOpvq4TNK+5POSN5rJnwbWSofN+T2zq0xw5n1fGlATyy
cIxKhZtAvoEqYldU8n70EjVHsSPxFl8reRvL8U7ys5dwjDDlRcKB+oR499HTjUPfopYccBnhgmcW
+2q/ieL3UTkK47TJIxUQ6wkhcEajH2EsUnJMYiYdUdJ2Vb1S6l0Yl2Q6cfAmzq0kWFv94AiGclci
1EgHmNkyaA0q1iGGO8GL8DiSFrTc3kbuHmoLuGUM1jrZumH00cOlQFVom+mx0l8U6yO2uI6wufEK
Smry6+C/1xnFj1oQaSdt+kWPkmEfGU0II9SDGSq2oU6vkUYZzEYZjcYlKndRMbulr2E9thMmqNkC
MKmoeD7nJLCN/vyMfSrRvmwmlqHoC2xuIZz6ROP+3RiqJQz8NtMPQtqQ1Hgb99Dey1dJO1TwjmQA
tCg/dbBi/DnYRqc09NDQUe6F5tskj1cKiZtJhKXVTHbTgWZAMrYUspH9m4p6KFkIkBFoCwVeMpub
hUDdhn+MkMyV5KECqjHUUzd9UGuKBY7NRJSm+JHJw5MyiS6td/I2YYZUD7nj4yZDLDqGFTOk/uJa
UNEJgw+bqsdSLHJ/vi7/0TCTqmgyqJT+d2m+4ElCmfRzZcjawQhQauZ/FIlq9KhJtzpJSDilQfz0
5V9kg9/UoZQhS/Qg7NMFO0SEz3rwr5uh5NE4j2FBcgmkzC631rGEd5l5EJXI05r3ODtx1WJ/AQpK
ftLuGL+YWv4H+op/Ahl6S+Iq/xK/nDfK+9yEhc55j6dertz8n8iyNoofeukUHKVpGxM3pan7Xols
Scw8Pc3tBbGxRNGWJx5weZdQWObpQymdBZ/BUnQ3DNVBhcEtCfmpb0nojvcyCghJ+2XBNL6DgGh9
UeHJPNBUSNaynv7r+mliEEvdrKgHP4JCPOP33EYrUypuOuuPmeznhGLTyjfRRU9rz4REEOGvBif9
hG5pwzyLUHI4YTupTjwZLlghPqXxtbbknRCvzUa/xmF/EYKSOg//dWZ3s3E3i0zj2dMt1AFFtu1C
/KFN7JlhbqCVgEGh4FFwN8SHkGFR1e6smLHgP2P5j0QoBABfhlMUC1Szx76CSvo0PUWAEGMC/EW1
xOopwwUvGtZ8b/bTMwSblGDVQYGFTJkvvfZC50pm6Jj5Q2Qwn7UVhT3KzJ2ZFWUIoJyR2/zzu/Fp
AfH3msFl5hITmIWc1/q6LcXDKPlSNqoHRettHZJ0qr7FlBBFnLoQ5qTR3+fBywAljD145aNKq5sY
Zp9oj/3irRO/gvisCii0pgGXbZkQ3pSER5ZzfhcRYDZwQRPDi5hVh4SOj3O8ZbBObrgpp47Wvqc4
fxXmvRF9mG2xEanFfj7Br85AoH4KgKWIEQ+iTlEzvyCXnR/jGqeF1mE2R2zdsRprHKluPJNEpvLP
iGenVVQIZkmlpoVt7EgxN9D+yGMLz5Vw/flovkPbkGFlKOkiSavMNr+Sy4TEN9RO8Y1DFPgMDjA/
8OVrkCEJxkinH10DHMd4KwT4+NC7Z6G8hVuyiet8F2GTYGcFA3mlwzrszMRWQdGFNlSZ7Igpjynu
yzg/JDy9i+lSMlhENr70DL0jKaSADmKQBqQSCUEWJobt9AfZKLsYY/r+7YTiYE45/UKSPgapsVam
Zf5R+4+huxkYG8/qoz/DOmByOeN4hflWJ5Jnz+sjFHY0wCDqql+cZj7f8L8eTSYvkAI1pgAMYLiP
f68AEK26TDIshVGVuG210pPRTunlyWoru6ni94H9zKrdSruDYpWNt0X50IV/yuJ59AGQInO14JBj
aDljPOG4qLjC8nITBOnX94uBGlbXDJ1gFM13SZM/+1NEGzO064VyKhaYpfUIGsBGClgmSDCTRtma
xWTrgfFcgb62erKpEUD58Got4dEauquVhrcF96hnSK2Ld0H43BFfoLK/dDjajYcQz9KktHY47zoa
kh8DtLgkPlRnRENzzrA6t/SjZGW7xu88bAMMK7kPuwOzpCi/jDV3rRQPNN5uZx7Bo5XxPYC2PJQp
NX+KJ2uZEz9Co+NfeK3imYPZh90u6ardhKIspL1JRqP+ZQ2Rv5W23CgT6gY9noxlz9dpvZ+ZipWh
qj7UKqMouJ0JsKXQE+CgoSZROhcbvJrlGmBAwmXaHB9H0mRz+AzVqaC9jWwZOKyuJoa+xirRjl2l
ej+/eNI39Ho5RoRZpiKqqv6dhw78MmehqhwC9Wn0j2EjOCKEk0CCSgAzsNPoPJWzAiwR6PJGlXxQ
/sFV0L2W8/PPx/Kfh4JRGRsyB4Kb2t/PNdTSIh6bWTlgNMR4YB0E/w/Ty+8wCCUHiw0CCVB7zvzL
updGukF5VUJuqmwFko+UiOtJRpQMU0oQUMTZPWzrclYuSgqbYWpPaMbdMUb8J6ATb/J9RN2r10TE
SKlHg3u3VGqzKdhhNdhhIdo/X5X/eIqAmpYqbamYNAYcf18WSZyypswa+RAP+brASE8fMqdUlF0G
wSy11GcZNmpO5axoVC5ki4EMqPWuV4EloRanOQACzlV2HB/9XLODmahVXd41QvHbs7TUTX8vTEyE
1eVYuYcY4X2Zaseq3KajECgHVb5NEJgl6lko0NrBghOynqp48DJN3Ezyh1/nXkp9V0HykdP6EvbF
XsxGgMTxIU5Ue4x/2+6+v4scG9uLhAsEmqevlk/Q/0f+yJQPtMFdAbvrI692YTPCbKSgyz2RxA+N
xmVuX4zy/udb+K1kW/zeib62IOtpMqKrv++gWFiBKA2tfEhyp7egY9mUvgIeyMPtzx/0vaL/8knL
K/av4tCfdKOMRz5JBxNQPzCQUkA1sSXSI6eSbqbwJYHx9v/5oV/eqCbtpUqWBvkwiLuBp07MdmJ/
pGGtKvx+MQfWtn30W4H2uRp8fdioX0BCyDZlLP5FtKMoUWkUfi0f/ONAynD4KjESMcs/0Y5YLqH0
QKghsMCUN/NiFcLqTu5xXhnKX5qJ5eS+HgbZFJYCLgNb7yvx0C/yUYraHNPyas3z3WZHMb0Xgl8+
5XNP//YxEoxKCwo+oOiXRUBrC1+Nh1Q+SO16AL0sQcV9IbUb5V4x7nt/okuf7qd0o5bY4sbxqaLB
z8rWZQWAf0zSiifgvSWHtODKCjzUijOnhS7Yqs+T6VlaRsef2mFOgaV9dNg9yM/IZWzUvr/siv9R
eOoUJBiIsgJjNfaVJpsEajiagiYeKuCYCil8z9wzJk3d42PD4AhqgRdGaJ1KHLHw6vvlaV1eti9X
ko+34M6q2PTRR/39iqipbzKg18VDS7R6FL5kQQvfyU18jkavVmJ7zkUYQMZ6EuZNBfoU+zgFq9Vv
b8035gBuNOTKLU4uyM6w2/v7OMC22Z86LsOoT/Cg1U3Y2M1ggAIjS9beofpHUgVxvPbQRMlRgXMR
cZLaM6tTyIVa1qqB6e/PV0dbnqOvVwc2MddGglIM+/Tvo1KtbPKj2RAPqa/yUmlby+zcQYRDCkOs
+VNC0BQE2ZPm5GzglB1W0PuhL6gdKc5R/WHgrIwoExMTLwczVOAhJdJHZi0Kq+lGj7E8T3K8IO5n
7PpjqyEseY7O/SDfh2OG38u9WpOEW+ovfoB1V5t3V7URzm0Qsj5Ldib0UN9GZ4CyZcgBUFFzqQqB
mZzolSKR7T5R5vJkoBIs3X4JCtElYNLsl73kc/jw7SLpy7QfI1MRgOTvi9R0VHVTL4kHCqr7NmkY
+KmbUj+GA6S9VnUyX91n0F1n+IBheO4zNGOdtDdmfF9GgnuKfgcb455141kNhvdorA+SgvpCbpju
Bf8otYa7Y3flpru8fw6wX9zIOKqoN9ybJ2w9jmgoMFNn7qGMN/9H2Hktt41lUfSLUIUcXpGYSVEi
FfiCsmwZOWd8/Sx45mHa3eXu0UgWSTECN5yz99pJWXwamux1tB2WvHDLcLnH+eB1UswGPrsWWvzN
kN7+fKD8d9L6/U3AD7T2Zkgj5FD+65sQS8v/TuNKOjbUj8LiULX7rNsMvU3xsQavX/gy4kg6I3Gx
Del2Grshc8pVGUNoD3geN9cPPfnLJttMO0OR/y69h7SU0kdKMbLYxO33AJdFv6nMezX7RbipUWdp
00Fqdrlw1AcXuKsaoSE08IP4bXATEf8R7T0CHJ6fK+tVolDQKltW1bVOatdyTowtjCbb6k8ENBYF
NAOvDTxaGtN7dqt+kDiwtbD03dWnKHHqd+uuUyB+k3+Uqtt9Lm9R76HrhJZuCftycXIypoJ9tcbC
IQ57TjpPIFDR3GSybdJnKQ+jfDOsS7hcTOJbxHRPV3qWrmruYSdUoxMGlZCGYHHDYjcRi1F/iyrM
fttI/dY0m6HZjMVnBthdo4Z9CCeHrxpoFjKQFsOdT0NCazZqtI2XjSR70raFnYnvR0+eGMMiBI7l
NpAOA75tvGMVdulNOm9q4WtQtpSIsozSOYnszjjcZMOTOdqkzxJOkbbRqCTL0kEIDvEaALadp43G
5yjBz5W3eeJxnlk4oeiJneqT0rzIgxeQE8zOs9P3SbGjv2rRsVHcXrCX3i/Iswe73yIIcwP48JJr
fYt+ivRi89Bbin2tIdR3aCja9+IUeOAmkSS8KR9RSAuYOcBp9b02YkxwxORCFgFfunUrTOCQniQd
askJocu0b3z2kuoqtqEd48aPuG/5DSpPj+CqO0sd5VlXGU6U5cDBqequF+3pQw+8hr3XXaa1NTqh
cpdjX4/9FiwyUgWNJuARJWase4vpijfpnmnn1XbpMDkipId/RLneJGlxAbYEcX4g8ZGlZHOw6FXs
ghEjjqOXx3hyGiRUZDBfLJ9Kc4+nUrPXMYwTt7Bp6PXyIdUdDj5N30+EW6dOZO7XDXtHh4fsJRvS
VKTuJKp0yGrj17b0jcg34ls4eNQb+mDbJI5YAFZI+eNbt4B8pkOl7/ky09Dt5/dxfm/1mjzDRzC9
R90Tnw9fyLhKBS6b0yKkUNpjFkJP2kmcpsAjMT8DUbN1mQI1V8GZXxx5ecOQZLEBmQ9JRd/V1YiV
lNG2qMcwOxbFi4gJSvAs/TCTUVo7VvISNOixPDm4KJk9vVYkb4waYqlzUGLlueEKI6KwJ186y/aR
uBOQLufNjiVchWqHvF9SXvGMZvLNHF9G5Qe49ibZRcuFQtrEY0eATzy+Mv2ANENiPJnc+GOklrlj
ekgImhi3Ov5XBAwpU0d8iNuDGX70po+XQjJfAXKrpp9o56Z3ix4XzUzO4mkxjo0yf1E+B2LTb4Lm
EKIVRWmKBGDaD8O2EbatsditdhKnYyndG8Nzk9LXqPxb7SXuzg3qDVKK/jz0/r0CzMqBbbIBqZVe
Pqvfv468cr6U6EM78dgGHEKa5rex5AEZw6UvC2hGRqZSVaBuJTzo1qz/YvWgD49aurYMWgPiZ9VA
27o0yGLueUgAVfStokRRaqE7BsaB/UIqRTabPIeNStdsqLYEDGBNNh/VvTJg1kvI6O3AILUbsY0d
I3yY/RXV+JbF68YwlW2TpruugpPA25zoKB26+q3sQ8VWWdQkWsXBtoDyqk9Bt1EaxZdi5gfWteIC
LHSkApLuFQkquWG+wZt3Ip5vMZhgu7SPgim0H76mRNlMZXSMJBjzAekNFcU5LQGNnZO7Mwv/Upz4
h2WrIYF3p7wH7pB6zm8rIyPoJ+ptk3SU6eigHLd50xIcqJZf9T9H42h054G2vgJ9tdgsNBXyQ7tM
Xhd8/fnj/4eNz/pEOAAoCICbVn9bOBrSMNZltqA9itpdCMhH7InipRMYBBqG5tjWIjAG1bXNGasw
KcUnNZk90YKemnyFgrxPhH95Sv9QojBkiwWRqspgnMXfiZ9tW2FlmTLxWOqI8KcRaxjuwlK9dqwB
IiafhRB1ZIp6n7mxKe+G8TFEJ5RLJrVGq/kapPbVTDRug4deeFZz/M0II//8xv3S4v51xWIgJcGG
h4EGxe7vK5aeHp4V5TJvXP1aU44IpscU3LsaORRS8SmcOHMjr5IY4eJrFaRrSdiLTYCCQkkJEeaP
2zLiDwSQKClBJddkfEJUumNvHZt4o4AEtUWAnYpxM0/2FQ2NlTVVa7ODgf+yBGhMWMPzgQj6HaUQ
xKLe8VqkYxmw5apMXhIILGHxs81PemOeene2tjqK+nRwM1wR6RChLz71BkVE9J3jtRk4Q3LdDWmu
prXyPKVMery9GfQ4DTtEbpDv2T5YdrNEfpcC7YgV2BcZKJEQLBJm59clef3zu/wP1WkCqk3Wr9Q7
NEn53R0wppI2B0UqHed6vkQ9GjDEHmoa+jGD5x3DhyVZjOzbaC9J+Km3c+ANc7FDRvsMC5wEIfoD
TmOWe3PszkmhPWd662fAyNdtb1NLN2mW/WaKb2VbHqxm+DF2NOTr+kmszWtdYJSPcy/RHrl4KCe4
i8NTapHavm5WKmKTLORNSxI/V2KB1OlU1vcC51OJoJANNmo6ZII01OMuOAeh6cZfCyXksqNOHkTb
2nzTnUKg2J9J0z4Hp9Yv18RgbTVmBwx3Hnt3R02jUzCKNolUoDSdAF6XsCoBBcNr5HynNc1PrWd1
grjaLyLtPYoTtuhldWrxSlJ6/ZHXwVMnMzuGtNqcdinvIZ9aH37wguV/2YX+d5n+15PCxMxhaiBI
Vlb+L8fZ/1WMADBn0xSWEDSr1NPvIbNFzVtjMMAVM/Di+a5DBtPZbeocnPFKj5AclW64qIqbEI2J
sgKf0ssykLhSicDSDlJk7EeFTn5sHAZE7Crb6jhF4aY4SSOeVmFK3k1O1OHwNoenRM83LRSyspF5
l0XWWdq+Hlm0j7ewVX4o8XJpibVpMaWl/bU3NLvprkMKGVocqLkW9yTmJMM9kqgzjc6doJi3Ka79
ZSmemkw59FQ5MqpeIYlcS5LuBOEgSZ/9xKmWRnsjsbykT8lv0vSF5sRprEI/jEiFTa/WJB8txR4t
ZVtHV7dMwahkuxwLyFhi5MbeMnRvi5H4fT3bSb8Hkk4VZcSPpkZ0fsRHtdZb4+taZgSUzK2hdYNG
m7WbhE27N8Vdhf5/Ha+tSvXrTgAGtS7IZ+aPAWh5oOqOMpsHdcKTvzzkCoJdMWJbx0yzdkFVWBbL
BR/NKUmIym12bbOb1Zg+1k5K9wiu+M6/RahyUvDUFMZPM1O2MF5WyhTIcoEhahbAZlESVmk+smYg
Hk1ECJMFiGkbu83oSyDChNZJBGe6X49RPcVSNID9SCjgNkV0q5DcajSZc1NwRkQiGdYzGH8hsuxL
luzKjlRiiO7ZY0nm3ZIovkodtMrjj54PUExrxqwGTZLL6W/PFlzTj5Ci5a/iVBTDMDLJcHuMtN9T
uGbIqmtWmstzg8n4jZIv3bvsmqVfQf4+yIdVPbJOHZMCajQoyVIbD0J3ASNoF7oGHTf9yGEpgMRW
hkc5WOeVq04olsxHBzDOqoOzwjEei8DZBfbZfNbygK3tK06h1BfRSyf3l0WfT/JbkQf+xKBE87fa
aQAjDAUqGRzTPw+o9D9Zz/3tFFXo9UlrXwS28F/Xe7DyGkpxA+WGU/ha/pQujT986J54Fg4KMU+j
M+KnxOVjM2aQr0R68rE6hmf1ap6gxbtsQXykTPKGfa0Nb97GMNm4+XlwDW4vI/uPnFUhvyY26ZvJ
n53cLm1xn9zw1UOYKDjXKdYQoNQju7ephPErXwvxk7545weZe3wmbWpjW4NwsMY1g+Hhu7x+sQbu
uSMQPgEyAXZ82JPtluZEZ0ef+BHZv5OEE72q8BExT00248xI7h2yaOQJjDl8//Ww7JPA3FHNpGlQ
ibZgrPfCAQEfXiGVz+ThHS4Z1hRk1Fw2ysKpwxOJQme9NqLYhDhaRcO7PgR/mH3PKhvlObc18KeJ
/3t8XiR3OX2KLzQpWyoTuAceoBxh/6FXGFQsi9DDbIWzJUV57lpfKZMzeX3czRe9UnkAR4AswIbi
kJIiIdtVZhfPwWf6zgq2BewY2cIX8wIYWvgKSQ4PwR5/sDDmLkkJYGnCI6Q8XQSs6vqwPDgPVSEx
zW3Sx1do9ozmnDPChsGn0CykTW2gLVd487d8N39tdvheoFLDIvfr2Tr5d55XQ3e4soM3IEr6m/ba
X8bP6jS8Lq/qJw+JFg23o0ij19g337HtbgEEmBw1H/2BPdNZOEJJfRafjX9pav9dBkjvRUGezHYG
SAIJon89yLWePnHbhOJxLsmZTStAqZVfWihNuuIlp9Idr7MSh0vWTRvROpcsbZkHNJY+K9s2W7fx
8XQKkXPq2rk8pUN61uYGpqkaXyo0t82i/ghmiK2kdWUuXgCg+MvOzB+a+iEVMDwXyECLhMtmgeVU
oyvpdmxY9q3KpgUJRlfe/3xi63+vtfKSiSfiBZsyBv/favqk+iZpnyfiMRJ/Ksrkzmy52+cZjMMg
on2kHC+JJVS63dLIOwGDApQyNylErxjEU9B8jYW8pzrHiYhRl0luyh96Q3BkrdPR58BDOzXFoT8O
hWdWoxuyU571LZvAUP4hVoxVNYKJIdk1Wb5LYjSMpP5lKobLDEL72lmQymSvriBts8PPeRAqONz4
ks05Wxexlvj+U6zhF4/7ucBdolunuWHJK+3p2mxnmF3p+MU8Qq3tz2/cPzRDeOMQraBjV2gA/b4B
1rWIyvAkLMdgGV5UiMl5GbuVHn0T8+ogFI91wYFf43sn0tPtRGSbzNi67Ets1kPrq+8xWFCyoHcL
LpiWXAy3M0ZIu9xzRdzHU+ap6aMI8VmonCmwy+u+a9mW4pWWyaFI81NZ/tsw/3fB0XoC/N+L+q2e
KgIUGGQ5EsmkET32Dd7AISqK2zQBsSYQbjz6hvgWcoin+IFtikBruwQlvwy85tnkiXL6Bh2q8CS8
VLrMCGR9jYOxX1egZTEf46QkAIFh4mnoO7eehePPVFbPWmdesql39RiyluQXhrb788cl/b3jwisD
K48/b3UZKr/5hXMJ70VqKMux0ehZDPdonGFfUgdPUGOzyqmFbTLe22h5pLGnApau9sO/9n/XSfK3
SZQnQf8cxbgk69ZvPVhrqBe5ktcngWUxn72+sq7mlHzIGvpOdMcEW4OJyoOfpTmR7deaH4b2kTF5
YCX+l42oupYKfnsuKlSzXwewhZz7txNfHYtB6YJ8OuKpjdDRB2QHDuppSIJDZ0xuGGJXxilUmV/G
DB+J3Q4TXoTIdrbsAadOMj5IX6BdhRUXdCtkpQiEUrDtLe0O4CpUqcvWolezFlLIvFUYGoevN5NV
oL5kHqjyQvZEKX9BPlMiNjVKVykR25Uie9UGxFl6Hj/BA1mq4P75UGB4+4dBD+2FguNDs1CBGr+1
35I6k/JcocITFfAPSAidBgupMqqkqdZZueZMdJ2Vo5VT3gv2fE4uiI8+fI8RsW9DkanN6n/0rOxH
sN9ugJK3mnXwV2APxa86Nu+D9CojwjCTFG544yUTC7rIpvn/jF5JjV6jaicxjQy4WWTlvQUErYnl
RglbxkvosvPgKtFNHNjCv4uIUbUl2zGzBjkUWI5jL5hUyHfP61fQXcSeuiPvmdIs5NgJyrEuMoeu
97jMrGqHu5GIFOHj1yHjqEu7FpGdDO5vcK3YdDRljab7om8bmm9VcZNJUGzYp5YjYuuebWOOesqI
IOyr0bNWXKfqfc2AIjIHezArmu+N0XiITy4hbmHf993P0/qdZYDND//C14NLuODBT5xjmBpPl9L2
Z88/cYOTf+Kik8+V6y+u/yhtLvO5BV+uX57XCyE6fTNZB8HS0u3TiVv+7z8/ZkyMbX73ZZKHdo/1
HriO8MNj9IM7Ks9cwt13u/Vea/v04D+e6Olh2Se+1kv5xm0ePk/vwa/rzfkJa9vOfvBTkXkpJ59X
ANgj3HInsye5pweqbeexckHgcZwWl4e9UCVeH4Hr14eCsMED8ELp9dgS987fSzxQbfPF9bN3OQn2
+mSA29ifkXPhrfvkwT59nsjl4keO70u2v+Oxucb38dZ++p87/nXjG+5X/3bxW5s/fFz8B+bX2r58
tvZ684tgX9YHYTp31n9HzuPzwSU8W36TAZ/8+vH49Zef681rfJESHxeX8NtDXp82fyN7n1zT2g+F
z/DEv1Xnf/dv+Q/Qf6BOLrpzyrc3xfU/uTI94AJmfcfdEafM99WTy5O6fCruxU89/LzrtRiFHdzB
eHYv/mqD5XVwI3934ZL1pfEC138TWskbsPNvN//X5bsbPs/bbYejc7e7rf/D3Mm7YXP1+n23Xl46
PubQHX+22PzAPrzj99ArnR0W0fXvuMlkc9nC1atXldty5c3n6tVqW36tplQuKp1wv1pUcdfuNqVz
4/LE/WV+/e9fPfOH618//+/+Vnft7oavdX1cnKe7591g+8+rMXWysc4OW7Tk3Oa2PiaPwHPnF+6E
O+CX//4DX6uNnZaL7I3t2Pzn83+5L78JCUTV8UtMPiN6Wck8ebPcul8GpUNxDjcz1sGKamZIDW6Z
QMp9KdpVECeniq75QkLxkGzrhepGFeyAeLY/I0WkHFfu+uQJauSzjqvSogTazSMt0nJTyYGtUxAI
l49pzvb4xPxI+j7m1lacRD+tyHePKQqwDxPS05x4Q/aVGeF1GTkqECWL9UM2nqhMt2VwL9aG+TSY
50T7BmSA7pTauWGU78MmPhaxeOo6+Z5P4oXGvzNImwBv6KAKB7GmFKG9JeaHFYV+FrE3A57iWt3P
RespMWNPpflu5gdxTVUhK8QYv4/EpckzuOhBtjYW8VKZKrwPKGVbtaDqyhVdqNK29OtG9aL5uVFB
zSK8cBNF3YZG9xFrwJ2qrjsEpnqZKgXwBw2GSXHCqEsdI4jeDA3oy8soi1uLYneBPHndLlE8YPcY
bUvNXUzECDOGOjk5Agu1mY6gNgG3koy7OBMsAAsPLyC7rGCnxgjBAvJBEiLq8wkrvYyErqWHrYvb
uK4zyh8k2UjyJa0vZl6wj9hScCJrQvWFvMJQDN+N4NdnkIGHJvYVw/zJBMwUwF4rgTRV0mWUCMPK
mQHqPt8OpOuZ4XKcddmNUdMSZOZqeXMxLIhlU3eOpIYAEnYnUexb5mcfv69UxmKOUKssL2E2XgNT
9sYcR6w6+BXTEcLVSn0s7RGbCLYR3ABtSlpj42h85CATPtq0fapWzQRYbK0U2dLREJ3Rn8OCbEYy
WiQSXMrdonTnDo90W3wv5tddzwdTSvNWsYhkMKA6NiQZkAybxuF9gCXXCo4OkHHWrxE64rGEnAtJ
GCdc2oT7mbnUwBgdJcJTJQUbvTK2dQnMeW3ojxCB65iyqp9En0FY+elUv4TLyGQ9XkpT+SELdNi7
8pgeJrzYMxv/ii6yTDZgy6dC8e2IN8fOat5JjsBCNxwzeE0JbA5pMCfzVwYUV59Oy8iK4EeoWF5J
TWIoKi9/zDLkk4GSPkfo0p2nSPgslOpEZhCe7cBLRXJ6G4A87JFHNLhSvglC7L8B2j3W2cNol7Ss
FTHYtVLm6nCHCPJYV+pNdKbo+B0uvF9cBKPGlR3nrwJ1p1mTSJtZz6j8rJefcy3YYqbsQpn0EgMF
QFvOB9nq3zWiW1QOc1b2egyvC30Alr83YaTUOCIuMZBmxWu1BUbH7Ev1AhvkrvY1yNfgKelifgLU
tS5iZzo4xE/Nchr2vcVSn/h0yXgpY5O09PdKpjZAqUJh6SIonR/ExbeSsqMWvCkayKUoQCYNyEJH
BSApBJ6o2w5s+GKiq8dRyEWrv3Oovksm8/5Tn38jO4i0MQ8Y08fQzzctfYESidwU1mYvnSpY8b1S
g9GlbrxE96UDJEMhGxqvMxXWNtZ4j6okP8aKeAgCErApckjm7AJ9dc2yx3dGloHGqR9Xz+Go+6mB
zHsxPAkODvt6MaWhX54ar6cVl7SV20XGRqcJbikZW9X6ZcIeGxB9KLbEfDbJsFmSkYNHEKlRKeBh
iKVOZD+e5nfV6HAi0TCWCeGW64uSEstYn7X6K6/HZyOgetPF9XOj6I8cOBnn7QC+QrC2nOtXEzCa
vkSusg5xpXFehu8iDnlRv8/Tm1kBsAQTp8hr7yP0k+CpnKk9UUyCKzROEZxBqnhtcKjZxeUpiDtT
dISovwTRk660Pj2kMYgoqyMJw4YROyOkI9mdyHdCdqCE8als0JSnP1WpsntpsieZBN6kPpIygXD/
IenlZpBO7RqGoUMVU+3FMrwK1LTCG8k+YaEsnQav8Qp5DK5K8QI+53UUYwzMjY/GaTdObyEdfV2w
HGWK/VlsjkHeYqIbthlzYCE95pHCOtMPgNU6lI8awSFVBITEGk+6jCaSAZnWaWIVp1gWbFV9z5b3
lR+gYCxW833dnkOazELaIpK1pXZflfeIKbauX5WeSrNIn2HAdTQlrmbgFTN6zsmnGRmFIRDIMS+e
XlWbprqj+1nq7mLWNY6GN2asi9lae3zdTrYPU87RTt5m+PjnZCBEOQYzq2y1OHQj6bWHVyZUphNx
WtEMvPQoh6iVAx0wjkqP1i2S/HbmOBRweM0D29hvJR7tQOCACUNPVruzSSVfho0rKfVlkit3sPKL
CKpqrFYZjngWVYlmLJznUT1HUe9o3E1ZUisv38I3uDGzOLuZQbsFEFyH9CWMPZk6n5C0u6iCkkel
MtMozmGeBLpaGS3kw/osCfBC6Drhxfe7Dl0Lu0IzLMkkOfUhA5Vm3cRxBCpW2aWqbmTre5KCgkPX
I4mPmpoZV+qINALlqOn9h3KoCERpWINIWb3LY8Uz49jXRvVWNYUzcHkFEFZEVlvnr5niEcVGD+0Z
fQo6DeDiKLV0yzWj2hNi6WUVp485pl30RDk9ON3EJlYBIY9e9Qn/QzLjPpx3hhU5MW7jJZc3ONv1
qHFJhHOFvL6KyQ89+dGEdJAAzk6B24vj92pmhlxkN6S40aUWWgXqVpYLbYeCqYxkCiRmIjCHAaZo
oepJiS9E0mZsWKzolKDJRaHPsNQMqJOEq5YdZgUfgHosKQ0uGFAXdJuj9A2HAju2imIvaUNB8W2M
B8JiMHkPM7kss6NA/tApLSqsQ2RwF30JJVR5V7N7hYM8xIMd0KZoo3BTVD/NIHb7VHE7fXAqar4w
XolA9Wpj11TPhlAi4FFAmX8ueU442vdRpfxLZos2X01OlJzTdaU4415a1zPCoe0iSFK5p2v7KntS
lfxQ1+kuaYd9jldDgYNPIKVkeCHCsvqZAxXpe7gbNHLVMgsau/rS12QNtSFI75r4B0XajmmPKw+q
hiSOXh+BmZMrP+pwaMtk86XNnn2zEtChShO3oTNdQ8iAaQgdTMY7ZYRPshluxOSWKjNHPvKQupBx
VyIFZfyNo1MjhGcwxXtRzl5q2j9hDum8SrwooYOA5TIfgt2kjHfw5hwqpk+U6DOQkFGH9V18m7Hs
TlRJJCD+mf7DlOItNqtofc6ws5AcHySq93rtG5LsDLQwwnrg72DMw3nQrAF+iWRPjXQ10K3mkuTq
9LcG6FWLeKMK46xrsC4m3CU4xTByhfYRprcpeGRB6nRysE+C4L5AaJh6igzGKc8Md5yOv/brDGoV
2SGA1KYlfTZAQ1St+lMTBbj8loKebzdznqcZktlg264JIqyfpIYMjWU4LQ1Fy7ECsaH780BEAhJJ
Jc555Wzy87WcoF6W9NWsXIteQ10hbEzbrSm+lNlzpbQYzQTfHKN9r8enRsJ7HBqbMDHgeQ8OCYWI
AuhF1rI75tLFqg38iA1/U9iJnv6AYeCNKZqGLn9q0WjkMu9vJ77HoG8DGjnrwb6Iql0ArGclVauL
s07reVPQISQnTBN9nfN5UZpNKM2ngrJi3qZbUXmx5nZXtg+VchNyL+UlrunV8ow0kSMH3kb6yHKJ
ngr2adZFSdJfC2jmBE063GCUSjeNDdKSlGMHgLYB0zcYb2LMgpcW1pIIbEoQmao/U3qo8Ps1b6iS
F214qMNVCd6aqrvmrassl86SLv3CknP5bmqczxib884pWGZh29tbNFQUBkxs2LuMJ1elslMV2aHq
UdOinhxa+dBy1AjkU0a8B6JwmiZWZRoMtKncyEBkQosTXJzxxJEjRVBUNcGjhs5oVCBIjWCPFN+J
aKJOIwMOqOTuUTRoletqG1s6ySxUC8iwGUS3JyptWSqH/B+S9bYtY3qrid7Y0whqCvxiHIUEXUh0
MNetYkhKl9WJp3XlGLBISLPykAuRSw6pO1XCUVmnR4XE53kFm78mnAtqkxwLpI6arAOVjDaG+mMy
d5i9ISLPB+iOji6gP2xKP17fJ/ZziWg9hbrgAh90Jwz9IcQNZGWkTQEDJyxPXsDuLPG+D44W5mJq
VMUDhcadCtlzU0Nl6TUqiwz8ajaeBoYdMaOhl8Pq5FhsW+2x7oEmCAK8Qip13yrqSUQQVd/q8hgi
JKFfe6Yrkk2vJHdZ/esynPP+pHYCZVIZIVZiHHNCFaE1JC9ThzutoJIry5vYYjUuNjk1oKg6gByI
8nObP8jGHBekqJugFUCngsqIiispWu60sJFI2EmNPtZbwr+2OfhoWQYMik5Y7VACFUcp1faTomz0
uHea/Cj2ohMVKmvyEtVhBPjj1bKIHGRn0DTtmTFHmoPvAvvlvpGYkulE1CLEZISB/bjvcta7aeAH
dChw6HndAOgrslwhqv0y/spa89zNXz3GsnbEj55wDwSVRtD358LPcmPTLRz/KejfNRMjrncgSzgu
E7a+jMpA70YmlLzDOj0Wu7Au7C+tGNnGvHbFk1rI9Ilypw1DN+6WK8gUpzXpe5fHqfQCArS00m1F
7SyGZ/YwO3gA4p5kbXfI8j3o/XctgQNU5OdoaK8sDbYmh66xPCQiA9Ow88vkqPVH7A+bHgCSCByx
MvBZRoXbBYBpNJNAn4qPAph9la7vn61j/ZMeUf2szckvTktf9R9B2cG9qZ10fM+RkFnJ91ru/Xg4
SOO8zanIDsh7UfiMyusKHcxPCw0OKhVhmfuW9VZVSJ0YukLrFXzTWiVoy/CKnDqhlixaLBXolQdf
uc55RB/NoKgyo+aOhcKRno3qZQJ4RfstGyn9ttTWC9ntY3TdfDYvIZIXDoTR3GYsYSo2PFpr0Ozu
vI5lzFq4N66xBnZZWk9AylsMa4LIsM4uIBgjL5tiDPXAiKt3kTAWehcOxmOo1dMEt/O1GHcKGoNB
VLyE4W1GilLp7V1t4V1Jqp88o6LklP4yflAX+KZ8t14QBOh3HHj0fx+GnNw5iQ8xH3hMHSKH5IXY
2BATtyuhnfTSXhJppweyb8yGj4JyI46Dt10a8LxsXJSI2JoRdKalsG/jeZ8XNMEVE6Y1bgawPKZa
cTK0Gyln3pN6rwinXRbB3mMeBd8ABxg0z4IoCGuvJwm7IGbXSVAicIxt24Zet7Ywii3AdlNd5xHV
mUWimenUJ8Q0GDWJCcqjwy7Sajkta/H7QtYgve/oUCQcRx2pXKq/0MdsLSIImYIMGncx8oJxTjPH
GKgcKfFLaC1nta0EW5d4MQm2T0G+jou+y8piMzWW20nzz36ytk1PkU7unuMOdGQHTKgjsmXKDtZQ
XsRY3U7IS3u2l1rS7JeYdhFx3paFSEpx07ahKYO/GakStYWUlVCxyNv5kCnNVoR9rhuJY7Fi1xUB
NX5za6ZzqsunTEWLKLf7sg5IYOiT8wxGJNfeK+PbTA2vz8GB9napk1vbmORWg3XpUWyUr/1AlmbK
Su815SPv9/HMKCi9ZjQziesw5GbboyMQIqTrA8E+Hebj2DeV7nkevlvIIpJadJqleC2GXVWnt8xS
rlYkgzBC0gH4AyHdkiIZYicWpm/GNDghnVPRvC3WKZi3gbzTDXYExQ86z6dJlHHHkp4ymCKUQfgS
8suovxftpZhIXTIRESntThwp8ZWFflUbmDnJKsTGmxiK177IfGoXgVGTreeGP4OJ52QIb8bA6lSP
vFmU6IZyXgj+iJ1Bt7rjEFTewCMrlExNmfhB5jt95XOpFAoFYTdF0wUmf9UHxEavw/CD1t+70rEh
npnMDR15VgSGrdpKL7Gg2ZUybelgz84A+8LuupGj1VaMVWqQO/XwJWPwj7ThShI6Og9pfCHNB2LQ
cEsb5kwruv25SfYPJk7zLy2y39qDo5YuCjDTkWU7Z/AVV6FeP+JJd/L0Xgpuqj3AHf35MeW/2xjx
xCIwMsCmIjSSfmvLzdZAEbtR2FIPulvRXlrrhaTvfBOAf9cdoRAWud3IaQbqXMtxRBUSg/Wg1DQW
5Z4sVHsiUkExvQo1DLsqU8APMUzuuHYkFYheF/PfnrP0Nw41Pl4dkxqIDgkt+u9Gwj6VoZPHfX8U
m8+kW6spl3Layctdyrfrhk9CkWTkuB1R9P757foH17wJfcXgQVfQLPwqOrz/p5qMgIMkYRp0hJes
+Rmg1jJ2BNq2XL5JuDXSkjiUhQSh2tfES8nALdBJlkvqWf9mDMVr9fduMgwBS4QKLaJs/tV+/7/n
Ms+lulRJtxzpKl/KFBK4ae7z+snQqWThC5sK4Ro0wyHss1sjqHfhUo7fErl7ybORikTq9wXAI2t0
pPg/hJ1Xb9tYwKZ/EQH2ciuJoqhe3W6I2JbZe+ev34f5sIudZLHBTDxjx5JYD895Kyo9AZuUb3PV
Z9pXhTaSqxH7TuzmQ3BWxOhwKItdG/0QKJFQfyy3LYWx5RKE3Axamn4QY5izN+23NzCCqMxXpUaM
AIepIXHRr/ujYG7y7qRp2A6EX30pfOSAQrL1kg0KdnFtYY0sefuoWTXVXTZvNKkSROKIRbIUzNl9
mF0TBF0C8PCUCxtvjtgU+nQjyAHEyWB31TxmImep0mEn96xRo7C3deqCOhJGafbufesmm2dFEw7F
shzdQiIFrttV1jZG6uOjaEF+BF5O+lD6TvC3Xl8Qtu5wp2wSSdm2DKdeGW70cDgXYv/tR4QEqld6
2pV8NkSOS0noiEnZzqZc3xu35vQx17llFeCAeWPquA1x+UjZsNM6Fr90LyQ6noEBtuSsq7taEZeF
7N+moXSjyD/oWmunv5KGLRjMXdW+yc0vsa6WYvgaEnxBVditQjHdKT/oHn+Rf7ZLahk5NXJB6J5g
YHXZP3Q920xW7OjxUzN/cZlID4OVyF7joTEiQe3YEhUFzbLqoTgkzo0AHijfJ7hsnTjrCASqAZRS
xQeh6ctCxF8tH+L0O2z2ckWVGqKiQw0uNosA1TfF+ko5iYWQrub8K7MnT7pE+2G+6TR+sCxSMCp1
xneANTuTsf/rMZFb3T7WmVX2r810jo36HEY1uWpgAMVNIF4h54mhKqBfNX0G0Ubxd2Qu996OOJAx
uU81uriGsmj1q2X4Bs5gwHACHvzR8CYRYd2zWguk8DXruMSErSgoThJmj5AGNoMIzmIuOGEU49JS
U8mpscJE1YhpizyMCT9gajkIczadF73RS7arVB77aKsMZPUHI8jXYtzM0a9pFW6ELIuWuRTukJws
sxTwKcfu8irMDAwkkDHfatO5IckwEjeaXtnqsEkst0UPDnnT580GqdFREM+qBTTlZW7afAnE8ozV
caDBqSw+SZ1cdrmrtLdq0FYCt4E2ENqiE08VIxwKvK0UWnbGlC8jSQFQOi0Hlu2Jcmib6q2ZoJcE
/xz2AP90MMoIfQ1MTQnghV7gvwQG10yibvXS9at9Anivq8Zann4hNhUP5Qhvyv0cdKRDgi2aPL67
rzH7LkOqRzxW8ulRqWEyTSSfZKLNieGdfiV1wzbwylXAGB6Xb/FCBwDw+MUP4hur/BWr7cWA8CL1
UM4LZMsg/pNHLPWCEwUQfHm+yTx0mEDEChRfCaX308H7GOj0e1QxHQk2Buk/XsuQnOW2D3TUI5qS
c7dnzS+M2Jh2HQkstd6yjwRB93BnbYcNFFloe2y0/l5rEDMA+EGOJTDYBuY1VC6BGRLAIr2kZCGZ
BTHT8hOIGf/2QqLkOIFJkqxtG1SL1CLz67UqHwFW+6l3+/g2X7+ij7y6+WVCmGh5SdDqbeoCm+L2
Gc7qjXQR5Q8z89xAUg9ynr6hWWY8BlAlW1/SL51c/6RSuJetkt5MrmcWoGlY22lx19JnxUoyTM9s
YsYkUFfEn8r6gmO2xh9TPlTwBZoRr2J6zwdvq5mxk1bTkk72bUG5kU+w8chkmpwQBwIMtQ4exHFJ
jTyOOb799ohRVMm0qlPzFkbhplDx9vTDJhaQck1wakK5y60QF69P0Ah+Dj8COWjZXeRmKeUxGmVz
S6+eGy4+sFkaizSSkeQSWUCXI1kv76GSOybDmTnaMet4ck12Zq7tMu+XZGKtUTYwALIJ3XAvdGqM
OiIHHbXvubF6miKwp+FVF4LHkAou1NU29GjyEIGbM6cnxA07GZnvLMdhUiZQnkydNnE+p5I5enos
COocvA5nCmp9UvlIHmKxhbVwIjI1dHI9OUg1FQuROxhfpJksItzpIplLXexSvySS5EVJGTPFazcq
u6F6q/rQqX0EKMlrUoau6mnrEKijS+9aH+3IDzwMM9rV7BCgcZcxpBb2qIx2NV7xeRAgGzuBxzOu
Jx0RsNSQr3U9P59JxfJdsXhYHTc2d9FbNh4zeEIJWDnMkUMY1PhG4bpLHzKdqUTsLOtI2qmaf52q
ad0F5adv2qd+cryiBmPFlIs1CIhgoGN5WSjWK0rTJRGqLxIBmwJUXyY5ghIudYDHRlb3WrdWotsY
n6nh/NDy14rMzELeLIpmWFUlqy3WB1XEBo2nzkOhLfD8LXmu+KRhipyaLPT3LBPQIXtzRNwtBbYx
y0MDknJ4b62foXrVNSx04bHSA4RO5YPl55lkKUfpuO1H0654V017yEXjmKT1JMIp8NGvS3C+6K37
/BgRBy11EAQlWl9+OelVJ2v6HWjFAT52X8dnDyK98u5tAAk3pKs6TrcTtvOy2HfyVsoiR+9sNfPW
OiCH0jS2DASbpbSkVsSNd2QBUj01Lx2SEIU6Axyudz5YH8jA8o4SU55kSLZmAaAQO37MRej1L0YY
bYwgWJmAL4mFy4eCqLHh7Jf4FFAG1MdG1Q7gnx4tk8Q90cL7WdCzc1KLa180p77c1M3bIMFY+dTB
XpsEriuZ9hMLngFKqw3uMliFTCqw53nMTnQnbMZTylo8O6qSOy8Eo86W2yPPel8Zljmct4eN/JT0
77BzYvbCkygaXvMGppGcO78t1vLs0wfcKYESF9qrGB2DKlh6foNAGesAKV69SGC7RbR+sR7UzRh9
6cmnbPmYhPAnj5c+OEQ83lswf6F2POVstjhrwaaUMHM7edrWfsxqmtj/EiGAMsSrkewy8AUjJAse
Jo0qx1Vl7YhBO4ddtc+zZFtY4500Xj9Zq0Rl6PUrQvWxIfocsXqkYUVlxawTwQ0ub2ikMzWnoQYw
zW8F8kmG+g5AQil+hASuor0ZyS6EWJ5q+Rrfx47Hj7YeSwvxgriEvkMfQiFyINpBEK1jQbcruPFc
+EpDyuF6Rk/0e3G5TwPFrSg3FDVvO9BAo8P7K/rJIDmPXBH2aOSYU4iBQGDCmysskpTxCeatC4M9
Gb8ol1swYTT8NSGoCrxpzBScq0WnpCBBp4kepcVU71e2Lj/F4iMWhp0oVEeBQ9sGro9pQZRJLsrO
pv/li2+ygZeInR3f5VB9gu1v2K9GIUEBlBKgNl5OOu3JnYJCVCOxY9zLPSzh9AHPzHXWTQdT/hYa
JO+GzhPmTQyGddlnx1QdwRMp8lBcOnOpuPzVQa+oN+SmpM9jL0dQJDgBUfB9xORczR85UFwhqq9S
tmkT8SewxL3Wl5Q3kyJGED3X7RiGBwYIO2sOFseun9BVvEzTUeyZCDAXzRg2U+0Q6U+YPKl+Ewn0
M9NkU3rhqenPsXmC+JtJHyahqX6Y0ANA99DSZpz8/pMURon7yET8zBKmo5Wo0bGdG68jaHXg7yL5
JfHPCKPxH6O5JA0zewyqm39kUWCro7pNciImLPpCQc0309iu/RiatV9HyL8SJmtkLe+6QbuZJrBd
iXZ25vpYfinWAxNi4ttC0e9iX9wQKFpqr3TlJbK/H7AkdGjqZR/SCmy0UD5yKMMGfqgnhNEsjFUF
ZJjwEPUJmDcJ8ZvCZS7T1zeshvxtMoxlyEw8bN4USoY92gSC4Cc2viP/rQyzwz4nBiROXqoc9gzY
aSoJXihYvs0WkIwlznfn48mJgMvZGYChc1pTYUGyimHsBGvfWlRLEf7IMxFj2sxGPkYWSsZOrgg0
NKVlaxFzwByiA8xVTWIRJngsrXtk6U/jWTzOsnsrUp4V/yiBCRccVtsQ90E4vMrST5xGrK72CdO0
qvs0/V9DDbM6nOKQWWzqJDyyB7grtSP5h5UERdJFsa5CPAfVIcm/B66vPOn2NcC3H+4MIUL3zKTV
h9SlOxXiaq75rVMnTLJFTBhNH4MWCq1rKev5ShiTExJhnvkgbXB1GyGk2k+rIQBkm5Cao5Jk627i
NEp2L7zTxQK7i5b3NWtp9bPlhDIz5kOV09IVNvbWdsapQU4IFsCIxaxN79CumEr/mpA2MknjziII
zfhOupoQF8npLPKQu2soAtsDNqrWBskF5uNtHqYE7WxNQV2lLTWxlfJt6IimQuYZen+QBDR8Fyj9
FajmolhkMW3UffTONIhsnmFLUM0N6wCFp/pmempyvUk1qAitQ6BbD4ti5EooorUZM2+f5Uoa00M1
p548wSRcMI9NkDAPUPgVAbY1M5/aAmFHhBLBhIxIxlsEhsI0fRvxxtSy3W9bYtFeaQ/faLXCE2BY
QkwtkPSdZQ3WRPAPvZg4ZvGohP0476/y6Kzqe5gdTeQNpBjDMOm2jy5s93okunqen0sp5umPem/e
xrQszuFcOVUUZFiPKxqkdgLhvO1A7TyxGT0G2aQj+VYNUKiN0kFRo80QrrL+rdOblVUXm3mHwqZ+
sbTo1GrkhHXtikpog2jtNPTW0B12mRVbv39n0NWTpSX6hFEbDLZv+HUOVf6sB4zTA+4wT3qtU8BQ
ATdqY7dcmiXPfj5+ZbYEaKDOskAEtPxLQCoOaVwDFHpsecHjUeGGNu2yvhlWuZyHoXz4ynJjEQm0
A6gpMkqQKi04iyYdmKKyl0ZyRoz0oWtyyPKz+iiY4yTcyVHBtMOaNtnkk3//ITTgtFjRtWCb4+zw
QVrakXxZjcFQyd1uAi8hhq0L77JEbwGx+pWn74MGACZCED0R6Ng1Nz3n57pH0THdFv5gS13jWHWD
UX2JwG9V+OZ7Ve0teARTjhCiEL+bniec136bbb/TwnCkHsR7Fu0TO2iyjFNA3NRuugrS+B5puIEl
9WZFzcVqPlvP/Kj19CHEprHwtQotCusaa4wWFqhwU6ZH06TKIDVOeZ44ei6/qoa3QwCvWRLsUnfu
rfGI5XsxmaTSGsw2+CwpAWknlbsiZVsYg3U0RptIoNOT/lvm9YZEWUT4HgKRSNGEQBDFl+htcb5A
RnBiPHCeHo9AH+MlTtbYMDcM0bbGaOsbMoJbpvC1sR1j5nNjLJKaUbtVa1wVg3SZnsHLZ/YZbq2i
sUeKRHStZr0XbmXLc0xNAIeXj76lOr2HB7DVH+qgbz2j2gwt7RNkN6SM/XHfYvO3QyMC3qZ7lQbP
evrWuYYqQJq46NZWhSaUzBEx6C5muK9CY0PDyYs4DgcSgQZlK1CpIC5iYnhi0AVYxZUx966oUULe
o25TAnuyxAOaC2obrGEVUxoaWEwbEm076fhBxoXopRu47Kz+4GvfkPryMuYtuowEBzKuTUXA3dW7
1ahQhx682Wkb4cqvj3IwgVdhkWSFsyzrVUIzw6Cn66uo51tpYE7g9XY3ifvUnJxJ1paCAWrT5Bjx
ZQ7oOM83rC6GFcXaXe0VE1LLMk61mP3EDWVpPKzUmy+hC9AQS6CnmLXXYImj04rf5Ih0UCZYQjZR
QpgLKSHyCBZlDQ68NNQO/eO0AaXwnMTZyZhE9TdJovIntbXgIjU6tRV3oeJO6T6t2ltDV+BCbhZk
6ODczLdac8088xyLjWvIbzkEYsdoHFqnyDTWUvbloZrqI9PBDe2GX/1w7qW5OTVJUfu+VGPoKM0b
8bZZam1ojRVM5Fv64A7EgUn+VjGt1ZiSsu9t9XLidoMFSQFyWGPIbibuVMG3a52OnfBNEg5yl9tj
5m8yBAFBwPARIPJL5LWeJ2tpVHdiKN5VPPjUdyvxsW1jt8AiHicWN+bNm8E3AfsagJ3M6NUFkWNW
k6MzcPVujERwRjLGrN2NmYkYr4Pj7c+haC2t79GAzzdjiP+vPvtWB5YUEuJ8ixKdxkeBbdoyWpea
HsTJJ1CVl5eo4JW571w6jPGAR434VCN+65mvd6SnW/Bwmird1YjG4ejX2PebrAF1ltuVxrCGDtKg
sS+pkKfPw4SMl1hFHKHo7ENPoEp/mV3gTUIjTTEnQL3K6lIDgFhUh0kdCR76NqeLjqe+8ZVjNnaM
DtMqzjTAZOBGgNa3cXbvdzI+YsyThAxldBgb03xPS5cOr7FoQCRaV9L5iUqiDG+pBRLt2sza2Q4h
Mci2Y/mbXmJwOogSyTVIazLl9YguokUHY4WkXJjcmSKdnh2KoKxcYk5dR5B1PY+s2uK+V9Z5qRz0
tMLncxnKhjiDe0FqTu5F56nQToZavMzSSn+T4llOihlJN8kRiKUVNRynlGl2IB+mQF9SAekURudo
mLnmWPEopPo92SZdvqxUDUaGPpt5lHnXwrshmYsKamJev+lifMxC4VB2s+xJ7F5DBUWj0T4sIXCy
Krp0+pdlzLxbw705+ogMWLSTpYHSrzIvOtQ0+saQ+HB54tlAp/NQ507OdIYUaB/BSsb1yOwSzr6y
+/FhZN0p0AZbKEVHEEyMpoqt4biR8KZ8rtNN/dtBU2JX4dtP/ovZ5dBDoTQXmt3FycGOgveEtBUM
Iv9jQcF3gqWEP7M35H5dR+vZe3Kf6+rm7jS+4+8woqzdcsmv/i4qW0cr/uv6Nn/hz8aQ334TXhas
FvfrXJ3GzyhLQ2jrLmY7yfzVvS6uKRaWhcvX52wv4csaP4l7XfMSzCOlM/8t//DZ3uqOj4SN8lbP
34VrPCsWi9k+Ey5cfDfzZt3v8zZesbBMu3n755/iteHn99k6M2/b7GH5vV389dzYxr/4WVxMMXze
vGl81PwmvJDmvWKdnPAmnMILB4nDgWXmygEI1uzX/OL5o658Ze/Y9Ctf52M1f+Hd5364+1wsxw6w
Yf/zo/nQzO/u06eMonjes+swvxx1BW+VLwM68nJn3gu+mTa+jbCfNrnZIjSbhML5ELMz7C7vybue
OAKEBpAHtBpc8ZBfqhPY4ZVTzb/+DtOTSpHyARuatcCkhdy1DQ6ZSyL9LluXTn4Qjl6xKF6fT45L
t1hc4SOx57iLhbB03AU/nd0/T1dYXvlWYD/Z3ef1yV5TkDefwOeTE/d8run1u3J+OTwrDud62HBY
Oevr650j5bK1aza9fAw7wZ679ebdTZcLXuu6a4MUmAMWMW2Hf4oTJv0+SDiJ2MOn+8WVwmV0vZqr
+bfn13K8uDh449/X0PV5nTfwyqbNJ4Rr1Wb75rPDp+B3WrjR6vp05hdzK5yud2e+Wq7OYrF3uCaD
FXWIAeeDzZxf5PCHd+Sa//0O/JwrauHNG3Odzyq/xjvb87f87IrBajmfQz6am+B/v4Yf8wO2yPXm
28dl6zgw1ycX0nzi5h36fXFzgWDFuv4+mP0lFaJLiMQwaG4hDnCCYjYiLo6B4LghOkUNTFq2N0pW
QfZQnPTuUmcEIYjlKmtq4mgxToHDtoSYqaS+knBOwsyuSVuF2ThpIllzTVEEibAnnXrFoLOvWN31
gNATSj4jzdwyJCJAMpYrOtoi1AJu4qoTiW8YYiUAbRR0WSpueXhG0kuD37PvDTJf0pWC4LUjQUJi
IBxp/kh09DDixHNnOUMfOjrUHBFTW6cAmKybh2dQQsoQuNDoKHfCuchOORTQHeJgrGS2SoPnS7XM
jTuElMJJJz2nQNNRspKPQFQz0jRSZvv1JWlRFmc3pbj+TokLKFOtKhJX5l4FBJIozcMeweLHpKco
UdEPzk1slneckh+jD9d+NSDcXEbDr4rAxIr1xKMvANjgz5qUPMq6xjZxa9VkHfcJcR29uLkyC3aq
5tmrX8mMBU4Q84MAd1SRytStg6je9b72kil0hrQgtXmx9pDCTOkdpdtKD2Qk54C4wZxvccNHHPv4
T0GL42pYm8LwaUxIET3l5k3jgd88TF66mxCJm9SD0+eNCUGAd/tS8uoYzsUBOrZC0VvpW336IK2F
rJuE47SWyErr5XbZsHLH0LLOJ+JBzA15mj3RsgK4f4doRbaO+NOz+CqzHDNBEcr6KcagKnBcM9c0
1ldm8a5MiWIpKJ/xeJ2lTKJUwSgBDXkBZUTXGg0qih13ml50c6cQXxowYQoWfrOv0y8BtUnaqDh0
50o/4kSkxo1Lc52CLqDdaiz9LE8bOZYcjdAoTcEVpLlFQr46M71y2PQjfG1nOao2HgxQnJJVdzRa
61HKEc2/DmnENZu4fgenHYaLlugedS3OKV7cHIFS7j1dwv1Kd7Fuuij/d33aujoGfWoLjejedqLq
KMDtenSc0MZkBDx29a0Ak6xYxObR2UxlErXMlVzLdttcYmzd0XjJrL3abaHCt2Yb2QbkrWgeB4Gc
32XaRVcA/L2PIBTkhfwQfVNqPrEvGdmLIcZamsHyWWmUdN9DFX7URIWawqYD/M9mfK44TlW/k7sN
BueYiaMc1mcRXagvWXt5wq0XKqxlCgkaisKHieT96UEOFloa7WoNgw3x5fhlTH4hcMGMfs3I16TD
L484GhqZuz3zCSkgAZIFJom/OBNZloGTGgD9bfap5hm+rBFOGlVxY9r5XEGlGlJFfg2HWH1lg+PC
vERV4HpN6aSgqJFsK3zbKs2vsEOojAlMDXaGdU7wI2kMYZLvnQOcLYjndkyrcOfQZdtqnFw4KALY
NCbsso9doWbhjvxeLi5K/uLhm5Ka4pBMGTUlRGLw20ykSZyJbK9kzVQ1ZBh3u1wb1oM+HbwUVk82
jiyRblGJbXlU7n68jkoDcd8cks9Cwxw3wyCdu0J5mfxZnoA5jFXrKBN4WTqRUh903XqofK+FZJlR
1TF0xT5f11V8i1R5z1L8UBDFm6Cn0kaKQOM3FXpF7vG7lfVatMaTkHyawTsZqKRdk0uPBm9Ml7GG
2UvGTyQiWcdsNH2M5nZW5TdI/gRGR73Ql1SoneMKw3ZrKI9c/LaIT5JRaOrqoZxcnfGOjvEczA9E
tUIrHtk1V29HUQq6oFb5bPQduZHj+CqP2VKxGBqfJkt7A9MfTDBiwadf3TTvq4mUBU4qjajgwtyV
SQ3w/F4KmC+nbt3/Bv8/TaSitIDSlhV4rxSBMvu2jjFV1T3coyZv6TzhCloY9FMHjFYj2kFMEiqi
13EKFpWluKUQOyXgXJWhr2XbTfNQAB5qKM1a5MbTTQly+5IA+RaM3XUWO71BBRN8DOuy0aoXQIDk
ve0zOpsF7CBReMPyAFlPpaz5FloIGslSYqncDhTUNd5GTwjTrgjfZek2ZLjBiMLFMFJNX/GzL/EA
k44b9VSUfEeSsuzaS21uEWuYiEuq4FL56XUGY70Aj4H1pKqFhwxZhr+RCECAadxWJnYHf9yImnoc
VGXdfXif4rQWBjR4TLnMr2xaYMidQIn5FGxL74SnUgDLsDyk24pZULtNPYIZ1sOv9oxQvflIgJ9X
4wbx9Mq7/tSf9adPbp959WzA6Ed0iA5Kv/ghOohwuIVpR451Z7kB3BUiBD1LZ7wnS/mgMXgsiVhF
7LyABDnNSVbB8+cncS6K7V3rX3RVtZ/haf4Qlqu2cTeXpq1e+b+VelVTMi/R+awTJ3OU9+q5ZZiz
w7VwFjcILj9vP6BXDhVTnz/9InO2D2DVTUOq9OJBjNNK5h9vx1J6USF7xZHP8zZXVgNXXatWPGCx
T/YrjSDebpJeAh3+U1tJWocGTsYcOm3pmlz4obIMGKKiQbHFlqUgjbF+TKkiG5qMts8ERDV+Qh6A
LHIXWcOY0vZrjCVJ3CCNAuPO233UXfwElyi3VYyOVb8IHDzA9k1ESDEhwwo2qHhKD5J/ozF+36jj
ocY1KpbBqpCnz0DtbUXuj5ai8viIDirDZzLAm8b4F6zoksALFJWJFzHeRjwLBRirxAfSZDjmD34q
iAeCk3Ji/DQqaZMcDZTRvpPWtxhnViSC+/J00MeRfNhpYTCNA+ym8718oRgP1nd4l3ppG4dwcthW
aj9a98id9Bmj8oj8HTvKShJXU7WrSjqtkGzEpN1ILA+j6U0TzEVdB+skIeIy0NchBF4W9ocmTy64
LTMptaVqsg2DqVwek8+JwxURWKgiO5ZI8uIBrxmw4SGqkS91pKm6QoDGatFEnKiR4KPKc/wVAeyh
8MiMm1A+VeNUkM6ZhD9CZX23dXnuxubesx4V8RhT5rfR0mYRehOJnAi89U69l74BerFK1aleMGgS
U4reJ0meFWrnsrZ2qYrFV/eBsnFbzCl2FTRT4kV22yYYziFRtDUGGNtKOjrdmRYqaN0BYVsInNY0
gRCgE3RykwrTyfJgXXoYm+VTI/8EPvHdlY7wpb7CVBWe/i7ScNmR9gR9sFTzN+prIZhwLbppDf9e
YOpFFBFQCjU80aQNlofaKj/1vsgUkwoisV43/rcBADdN7Kci4GIi1aBDnFTr5ks1VS7kaGvYtUjr
knYTxu4okH6ueclWVNDgv2YZ4UdKGl9L9jaO00MdXYwAGyWojBEkb7gJNB8xFVBNZG1iebJrcFhT
S3dVMbwXkrhORIsrGwK4wcCST8AT52iEnJxsiyTwMdsE/SVJZyMLsG+Wb9ICorRldADmHWMN1RHH
PdK/Q2zeg/fjt+ckHVcxwjlQjEdUMg5AasghGHrawZKPYMnBrs+VndcCtwzJWw74j1iV5rXFiJSh
KfWXkhzrXOxYqYzr+WqIaSBSAHPSPHCzKcQgc/GZjeDOnwvHxfo6eN+j2iPpUZDF2L6+Jiw24wZI
wGy7H8b1znfqCNtPBB9qR8xiTBZFOFNM4SgbBOZrb9pwKcVko1GaLZRvTMpk5c1APlK+GK076tUq
ilmOpHc4TsOrzoMp215BGxyX1ItGpReL48Et5c6tG2x2s7+chsoSVbMcf0rRbhwnn8ceYVF2xyAb
K7OB4JHhvpvNNI7Wi8s0qfC8EzQ/fArBth6e4iSgMNTfWsL0pug8Uhybd9wX4GkTAVi1+iEzMxcy
UtcRVTFUGb0BIU/0INGu3HFo8Q7mQK6R9QwRQRWHqVCWIWQ6E73PIZz2pXgx69/iMiShCc8esjfV
PnVQ+FjWfOtw+KCIDBIqu4nyL86sbNYIq6alikWI+ovYvCPpUYJjHG3RxywizpI0YkPq1KNVqtuB
dFUkEWUK5auqp8jLt3Q72kBdjtpCSWpZQDB6F+4FS0UdzKlovAfOMySpi155TOKHKHOGp8+4Xsq8
f0x2FiLTUGEgCkju7XvbxLxXBPnRzIcjNppB8F5KwXqdNO1AGMIODcISJ9Qm4COh1DqMiJWLqVw0
AyduKzTy8TnKWgYzRv1R7Ck+U09jTAJjIi0wsDMEew/OewIurPEcYkL22SSsSfDBVFDSrBqhVIVs
RRKtidrBupqT/FGCFZqJv4tF+R8q47+7SkxDpj2cGgld5X//jJweWWlU6Bz29TZKPuRgCwUOwujR
p+P9IyJKmoO4/hOO9Tvmki4yjZhrk8ak/0qrC0XPrTYac9Is5GdVtxu18VYeGhu/b85KdtEwh8nB
EZv4QupRo3hxfYeyqJV/xPP9FdI1q+ENkco5oqog/P5Q4dMKLI5kU6AyNn/J2U/eY1WYO1kIYyj+
EfH5t5z8j8/6Y5+jqtOiSeOz+mibJyGlDReO92cStAc0ktidO9Whx+uFS+fInG7jgyuzuBH6f/VH
/X3wSewix1ujY1pHV//HhoD1mxjawI/T6sp6TIWSry4jWsoAuqJY9Y3zP6cdKH/OaEVg+g9h/Syc
/+/Z/+8GzDFu/5eYnUqUMDWxre5zm+uA3N4tcER/kWhgsB6JTIuyU6cHhth/fO5fInr9v5/7R/wk
8fTW4MvseA0v3S2FcUK5R0ZuC+ajEBG9rJOr5/+STcLDKG65pEjSdIKL/30K/nI1sCVEqOsq4f6a
ysX33yOgR0YyeiZ5A5SoQYQTsO0K1BT6P3n2UUNpp+mF3jCr+8eR/zvD/ffnGpqkWQp1gOofKX1j
KZvSVHLkYzU9NYmIbwDQnfyDuujJJolsnRVDbGZEIf8Epm/35QekxKIdR/o6wbbUnxIQpumxhNQI
3OiONjq0Tuo/wh9/h+P9eYUQ/Ph/tvMP60U+xUKWmwELB52iFOvB2eIemQgGoaAbXzykxF2XX0gh
7qM7WRH/uFDm2/6vj5eJMrRMuptk64/yBSFJYdwE39iLOcSyV68Fv97jnLnH15TYdb0hqKO8+KaO
oFA5Snmx89J/3aX/r5sEKYAoWgyQIpmK/71EaEdvoxIScK8hSPQ8xZWTedl/4aGkNwRdlLuZwJSJ
8khbZrDaP8xCfxuUdMonuEIUS9MkizPx38+PRz8gf9OQ9yg7gtAeTEjpF1Lw6fwwFz1yw/QfFyeH
9+/DTl8Y9iTRMqjlFf+4K0ggiJqIyKQ9imV/U/YL4UWnYuOZbnOfuTii4OidJXTc0CKyFD67fQR2
6iOfWiibzoBi8Y9wp5/+VrbzGlk5hs4FRUVoQYR14IYbQLpOv2DJWBP0z8zddLUP8Z01MCx6+Iy8
VegARnBlrYg7CHFnLgfeTryZ354bupZj2Mpm2EBps+6bg13cxCETnSFapY59Q2lLhv6fTGBbA0/f
WsQSr6D8ahl9/xJRseAY91Y+De+Ae9lbthTlX0iKhMHJdPTsx4IZLBFLxBu8SD+SZ8OqO3LhFAdl
AIpCsGtrL+NN9hfJnoblfhu/Mj4YglMba5MAa+P+z+FC/SuUWldlgBFDN6y5WN384z6gJyxTUp2Y
FzVLNoYwPEMDQjLD3xCNGkhrti6IklLN6hiXeBBL5BMGywAe28QdS5MddtMbSRTrSsZOE41olNNL
aaintncqmYKDaA5VlLeYeDCz8rQJu4dFVW3Z1iTnN6tCqb9QFB0HsX6MOUkHvXeRtPoToTEMsyZu
WtYdVPH+/+/+v21y7LUmKgpNkZIoqtYfj4lYyWUJe4i0z1on0NAATQAiqYnXmhutbT5SFvWe1zFf
bG9FLHyOBKzp70zK6LshJ+DpZR+TcQ6tEOK3sAlH+KrgXKnGuDZFfuwrSnvo7fv/b7T2972jygYd
cya3jkXy5h/JstS45kKaJ8oeWT+Zjegsa8kNxNcQ/55iq3an7c3qf1F2nruJs2273iIk9/LXBRvT
IZDyB5FmwL3bbP13OK+09EwymmiJmRQSgstdrnKWTSKtzXjdJJtaX8eCAzHdvNmXdUT2Kk4JwbB8
o9o9A7+iQrCQeo+7gHFBgIwC2vAy+FQwIRbK0afbc0M7vAjUyJmEsxLCRbq8BerkiCznSQ9u2r7p
EkfTg4lmAyi8REegKL+GMvp4Wn+u1ONp428tEkji8/dtlYpPA7WSLEHQZqrHayPeUBtzb+m2eOnN
bRg+DsWZj03vn0ARDA+NV8brRF9F8lQWnMlpWxU7QSYKcGlWIQ17rQ7SodSXAnUgDRz9VKWmj31U
cU4Cc/Lc5/4IoVfORXFGBqMJZ8ntvY4fkBwXK6Ty6YdQQ0cYhBVHdNXi8VTD49+L1Xzog7uE1MGZ
OjaeIBQzqXYhvFAD2JqXNQQNN2wcY6Yj2kb9fGJFGBe+Z/LjtXZG5eeFMgUgRxkZ1WXwk3eywI7i
uBMBSwdpMic3t6gDjjVdmriq8168FgtAetPaC5u9ljt3ztjYCOAUiDwZAntu1ypl/1wjzqtljujJ
QQYyiro9KB8reRwhOfXnxZ8MEGbOUuFm+UxT/PSlJWeUplkI0ndWZbNhMtcUeOKza+llr4bwmsTb
yabPsNeYy+xeo8LEOl02xlZtXb3FGWKZodFFRQAcF++US3MJuNRqOM1NBXsHEmhboYGJHVr5SObB
M0Qfd4XClKenOzWn46V6/c37TbEXQ4y/DSYc4ccpJKDW/W25k/P6Ak3oJi8APOwQkUlyuwMYBFpt
O6CiWx0YFuwMKoJh/hAfeUJp1xQTM2g1ovBWxPOGa6P4AIXQAYI6sxpGeWkgqRgQjHprUoNuql8x
++/KOun86+gYv5WyxSUPTKYeKXMm7xPO/72YvN/BvxkP2eRdSimpzYDLNpSUMks+iIcmXWqvsraK
sicKoelTHr9pKh6K9il9GoZ3leGAuG9vUJ9EcoD0E5ytXzPCMCpj8FX7+iPZnxDbua5RwJCzhQ6g
hkE7j/QgveB2h0w6BqvoKMxQl+dV9RBwQ/GLVIECAoAEVt8OgRyGViPBp8BwA7HaRR0GAtj/dgmX
Cz0iBSxtNgXAS5It0luUMenz/73wicbPWFrBaZRYxRRFVWIB/DNQyW4n4RSHJuasF7uDt3Gh5Yma
nXvtD1hQGBO+YPQfQR/BtZLUVS69XsQdipJyu7mqThR5V2leLDNpnusBauntHNXhZXtHKAAHdOt+
cjJKlbMUeVWKIsXpWN+d21p7aJnUlMYcMjf5hPmPI/opA2fwiCJIbWhQLe/DIs+DWmUZXWvK6pYs
JXhyqBo2jGLeEP3u3EV2nXr73WmNbTfZAQTsgQ+VdBhSlg3s7G7esOHG1z5RRYug0tjx9XRcqSnW
XGdSDYvBicEfWuSU1K+VyTPQLZpyYHWhTEb9J23FsvMVEuzbminWzQtfGyz0lP3+jCiDGMH/9WoP
VgNN9UEmA5srImqTFrOvQGWpopQO8ZI2J1Kl1+cvHwKCmDlUPwApuAfUu/bDpnxTUTMiAFtOaofx
TuU7D5RqLvh97ZBSUG4ho2QXqMU5/NNs2giWn1ESYY8U5/GyyXxJYQmHPHl5Z2TeYaQGmjE12InQ
jLhhzEJ59pWGgMh8qFcn+Dq/OaUbP6Nuwn2oHwq+W+THXwnUf1JTUJAYx1J9Xtxm4Y59lB4Q1+oE
vh82qeAjJDeqB1T++DGzkhW8/QyRWHyOdDz4lqaO+ssHa38vHRhV1cTX0JLzavO5jrY9J6LzC6dd
c30Tx2/a94t0MHILF9bTPBXdm2hfbx4yVVXxgs4jYxA87l3xSp+OMQbfuU/XikkutRv64tbJbCgr
c2c6emRoeaCsvRfkmi7p8jaaRbnUS4rciWBjlZfADH2lO4r8wXYbvSoI3OjuHdosKlUg4aVf5uVP
qXuSW4EUk4BPUwTV+BZFVUPV9bf+Tv6wMoDOPjaDh4gERGj57ogIs5zgjm5N7naOs0s7HcIABsDE
DdmW7mf9E7XS/kNmh6nnIrAL6F10dWi7FiEmzAGQWRmlQdHNey+/buBsFr8cv/i12n8LLUiRddyD
seKT6Zz9ua50jVwaJ/kiLYwD4OhptxPJe1rnRPuM1iOimYiRTPN6Gcuwl97CakNpFv4UKPlkKhzi
iRMOmHOtrpkLPbRGQ/e1id2comRqX41N493FHf3Udj2hBw56oN737UoXIalwM6asOlG2m3CDT2HQ
5kGjrODIlfE2uvjh1lDHlYvVRekR6SlHGyoR/RS4pxmI723Ybxu8uIEJMAzVwjPBLMj7zjwaMxxB
tdC/Updv1WVPp461JhyRmNIBjqoBbJTVC99D0W0yLDFRwZ1e1Bd0XmPjQU5mLEamG7YPIoACOPfi
QVWW/O6d+lUPkw0TFrDT/BknbH39CqDQw//p2j0K0RRJ3XAzEKgduTzzsoCmOQJtJxNfBz4aImH2
eiHremXfQasN1cNRTC7NdmroA7jNs51gbGMa61AvjOO4t7EPYWzGnnLvHq50xZVVrm3CBH7Qclwt
xtVIEXZtsw4BygPMbd0S9Bw44wgC/LK+0UKjOwmPqQ/42YmJqb4gqMsmOO0aECgbivSowmHpdYHW
lrwWEUVrSrn4koaIEGcsBnjbC1byiqnWJdzrEx8Tko7q7LKKHohWGoSCUyKI6dg8Zc36ZePTxnDk
XwP0W+yLeH6ltFeys1RBAA++WSpCOi+AVpVRMYf6u8qzgYKNQVsznV8HmvSJfUeP/jSoc6HsS2iu
moOk6JSe1WICX9uAJJ0CAE2FHjLUBbKtHOR69Bw1KD3JOTI+k7NqImV+AXGqb2VVfGqabHZrzfkt
zRzzohzjW06HJH3WJpe5qudvGS5w3V0JkjbZy8iCWXUvbc2JskpQ7K2v1SJvxQejnZD+fkQRnC+w
CqkJbpjONQjotC1o1uDehDgiRYh425wKnMkKGELl3CCONiH6SrdXia6RCuusjyEwYfIyYJmS1Ci/
jcoEIICp7MkSCNzIuYsd0mSHAsjaqQi4XNbYxTpxc+M43LYm2xXp0OR2CUK5D6igwq6g5E6+Gw7m
qmZ6tmOIjXeHSIX8pQc9NFp2gQC5KC3iM9vi0h4koWOLsouYsLEOGeTYnarTgrakhmp0XpFbyB9F
Y9gJkVbB6QgS/mvlc/agQkG8UZSMmCGhwC0oslWu0oPjuir44JTIxnVAbpu4mHaAsE+36SkkGDA2
p1CDTIv80ZBMVbHYK7hFGpce7AanDzhZL9cZ7fkkQVy7DDd5RfMUgAYbleAJ7adwl9atUGpwEZdA
9h5V1m52WmPbi3NR13JaWRUdcNVo7AJxBxXjaaVtanrMe/RS/z229XFz+D60x1VX13HxkH6k4HcR
1AxyKOKinnYcACohzhVaElATcxVLiBwAU55DUZQY9JMAV22A4Jk16uSCsX0sXHqwRH1dj04o3hoW
ziqk7wRcbKrwNOJ6Ts4LgZ2K5o2iTyhN63n8yKIWE8SAZkt9xKXQIaXMiZjiTaZs41SLLHopFkXo
6QFgdERIYPeqpiuOV2wnp+4NMOHeJgwMgz6bdmgTo944v8WIHNrsVxzZsPv3ZTJ/1ilxWiFRIeEn
VNHFb3aleXm6T0ahH6zAJuvrwKTABMbrgQlhu50SH2VztXTLxuZ6KOgV0i/FpvGYRsgsWhQyc1LR
PT++mJ6U0JuH/YbyAGxRUOhcC791hk+pPWSj2vFiqNA7XUBFhNITt7bidkBMvy4pqoKyPm2mcmmB
fBCmdMwXcMrDEujWmLOUn3KOQS88gkeTW1h7WYnjmyszau3hLSSZuDrqYIWjH4ctCrPrsx6op9Uk
DtBPGzXZDB/4YTvGe7Z6zOpt6rI0hI2rimsJxvVSvf5SAZbUn50hRVYkQYfYKSlUX79VynVZTsow
78SFWKOsaat7gB0MQUnwZJhZoiMSIvJpYloCARyf7omdNgHstniqi1akjRdS7efyBOKHLZw7ORh9
I+PZHfNQgHkrdqwWX12rX5w+yzvKMxAQHMKD8upS4BQvXg+BvFp2SP1keyyt7/t6RkAKCgK5A+5T
bnr1jFtBcCXTdQ7id0n0wXkAPchbD45s/4A65WBFK5rniPNcETa1hrMpL1pcoy5nCTlMAkbBNj4B
r6JrHeLra9/SKSKMLdhLejFzxMhIeQH3ky11+qYDnMCK+9p4WJmXYCm3qc5Z+WU9J3gQ0LSUZ1ey
yeJReVAcDbHhFJ8TX6AHvyYsIH8hUUpf+3QGsIuYQYjtQbYhpSgNk4p7L6deiBpx4kTvIeRHp1nE
9XSCgzFS0azj4iZ5T5G9AV0LFWDFmNCmaImooKou1v0wvCEdh7Jl+DQiTukPWOoRMFwOf75aioeT
dGg/KnVGj149UkMBKoYQHMUTABIw5p3k2ah8EwGLjcHbIWYZevIRYax7PVXUBWrcfTWNyH7ASSaC
05+TJmBs43y8AlalO7wd4x96ZeuAIIHFLq6TZ7Iy0XC7PS8VA9rLHcqLny3IlXgtnhbyAS5f3TrF
lKIaLog9ZJ/cq2bFQhOtCjHJBYsPy73kli9VjfSOBV4vhs5yFr9mQD8cemBcvatVcF+symeZ6WqL
wlyp2tXcfP/3cvOltfV9VaZzSEdCV2iN6N/mhChrFfLolbjAApm15P7GAJIC5ahmVr/Ht+GEhc4s
xf6SyoGtBzqj7oTAnd3MMmSW/WYu/LIAfvVn/3VEYzr3n3TtKkaDHpkYm0peskJTl/kTX52LQAAO
42diX71o1izanfmJVjf65YxSmDsIHm8y6LK/eGCpfylGKoJBxRiRLpBJwhiw/edoZP0iFTJs/UXU
OSJEYURbaN3AdUs/UtRojFnM9ZosiNSADpRTdizUGBjEJJiJe/qEv4OjMnAkioXG7DrB5cKO5J18
pfpkK2xLIsq3IFN9dQXoCfrfVQigmpLwhVvSTEw7cizUVwwwKAHqtpafOlSnIxy4l4C7xX6JmQPF
NZUk/jVXfwtH/3by9PMRazB0wdC+Gy93k6pXqkwXF53oYZnd3D74bcjpKvR1J8nMZTkcCm15mhw+
Y1wzRIiyIg3nwu60lwgt6LD87YiUv9TE8d/ifuAQagA2+JbBlc2QGwZaDwt6sXZH9acQR6GBS7M1
8k+9Dkb/WwxuT8oyI8zsbqOIpR+VkEfrY6EizR+eL4rkNcBD6ipAxNMZWMaykluG9gOHPrAznFC/
CT/16/FaUfID3JJODpf0YIDoSOLhNQZQUovVPsPQ3Dh9JgavkAVvGLwOie+RbxZWL6a6VOtjgrWG
SbdVpNuBsqnm9uH2nrlyzu/0LLUvZJxp46fJNuk98Bmje7V2P7SQ2AkQ1SyoIPSOJrgR0CvwYbhy
NJdjrSjYJwCGNw59c4TiBYrus6aOpB+0ZitkKHCj/HiUK22sKykdQQ3iesgiddQjS6/uItR8Y7By
qAVVNn1ODP9AVAGUvaVu1ugOhAqjfril3gWUZnYWJD8PYQdfcpJzoIdJYvWXUat2K7Ye3uBUl4Gr
booSjupLj9AKvfYT6vh0NjGqBQNQXdyIRovCmn3DC7ugi3KGXw3TulRIExvNHn9cmfLhNL4gYk6r
VO9OriAhKLP6/17zGDuCJqoGxEBirG8rTJo1fYx6Ro/IpqVOkUln9Xd1irBOsTR0l7q99iCjHrSo
ZqlLzJ5MbLBG6LZoLuvdPGp+CY1/+iJqGoLtAmGdrI7z7NugRgik7joZ4cgStq2DRBcaadpHO2MR
BoEmfQJ+BJBNDc2+zkjC/WtAdcnD6zhB1MOm2QnUkjW5P1fvadC9RhmJuoeC2r+vmyj8DKA4Tnr4
NKXMv6gntnpdSiU29gsVl+H82DMzJO7nnTBZGNDfgDlAkJSHqxZV7ev9UF/PXUlvoIMpkgaD2jjX
pJxSwSUAuzD1ypiBNHm5t8u8PIx2jeDbUgJ4jQoSG+84l5HSNJvMKRW6pswNqX4Rs5d7ijMCfylP
uVWIDYQISQiUFgp0cWpRd1LjY2LAMI8G26B3hTItvuD2OB2gUfQ0JJVgnKknbXO5s4yPuOsPTKYl
1GQQCFbCI2p6FDY32N3r2nVdmoS6dKuH+e1+YJx3eGNfzE0n3GfwiVcqqyPK3kY8QcSVAm1moO+0
FUpkWkgMM2TrSAz1DCsIZXkdLc35pSKhz7Ca6Ej0Xq9eFQ82C87onCzUOBcwTZOKOaEQPYRUW1QK
TgD4mInlLf7lrn6VP//cbxl9GjkoOpSsqj8wYvkgSWljtAv2LuE2i+jTfgIurDVmgAc9KSgpo6R2
NDOhTJmzSb5CluISgGqlio1v0a9FkJ9L/J8H9C0kKWBZIDvJAQEZEALj5nefAAXQ1S1uXvecog/h
4tsFp6HC8+GXDeYvzUdN+5IIpQFBi9z4NhUnXdilp0RpFxKEsCvBX3NmARpo5MAuQlOxOLaAPpvs
k90jw4NQkb2beWCs02bEc11F5j2R55iAuWr/eY/Qoizhq7PtBGhkxdRc2lPqsbPQh4Y+3BLnUgph
heQjxRAVI6iw+gw7BXWRxNGvpWvQI1LakVtOdx7oViV1bmEuOtD/1xjxsON9eJmUB7pRwFgwsfmU
CRo08QO81ziWRk/wjndpkfqgiW2wzBant6rwc9r+k8vWGBZDOUcjCObOjXTzpMT+pV+OGBSx37Zs
Lf9eRL5ihu/DjWBTFcEksgh/qaL+J6DSWjURJo3SLHrpo54sE0Vz0N8xT84lPMRswRKLfwwlbnI/
T9RikYGtvK7GiTRuY029rEnRpcIbd+ZTMrvWVn49jvt7JaNFkIwXWmC0aPhk/HLgws9oCMAE3o6g
G3UwXl+hyX+O3CyA2JY4ri4gsydnEBoYCsSBbgLxQCAfuecpYpCXzUCDBFA5+gL2CXq6gsq0ncVP
uFM91V0g7gcSSmQJ/FEyfy/1lkhHwC1Reh8dDw1P3CPWLllXHwwZIw1tthPW9TSebutyhtZzHS2M
z2gFRheyek4ZALoGBiiVKwTdtkVAE/2lJ0DwMn2cxdU3IDBOSUlf76gUGDZMicSWylV9eqCCncUu
RWm6nZS1r7KH2TsQWQ24qludfFrZEpLjftcA0l0bp2mt8V2xrGRLfblenMj0kkVM3As3P7aSZ/2z
EtHJtcyg9GgWQz1MrT2BA/4HrxqOaLYYTA7AxOvMEZ4BHZlnyOZswAG6JJDC6tnYYT9oD6hPgazP
fbOagyFBpGd4hsrWTNHD0iZBfc4ewhD8LmkZakJSZKPCrwdkVuZYH7EJPq7RItzIBCXHCoWcxGmm
1HwMempBQwN8CvSG1PLSOgjfv5YRaG97MKxeQ67GhwORmVOqxfkLYdILEoCV/4mtF5wVNhxLfO5b
92LSSZ+fBsdUbfqrggBZxiXhvAS/JR9/iwsMpJgkEayOTEHoW6ASZRTSzLSq6VwxJG5ozdFVnGfs
rdL8Pu85aoEeIrAlnBIUh0IYy8flqH9GD4ALsKa6oDlKlu2Ke4kyzhbqza33cBuR1vnV+/f0+AsU
VuNY4ctxoAigGd+AXrmCglwKM2Eh1zbmUHSIjihIMmdrH5uDiUGEMI1X4uH3y/TTlpclm3qiKqkG
yEtF/lYyi1pxCPGaqRdEafnCCGRIHey2pZ9Q8WrsdjYQhL+eNu1cooW2NF/M1W3feOKcGLV6Kpay
YxKEW8UL5Q0uLmLqA+IprsqiMpNI8Pek8nQnvrqjhW1Mwxj+LmCzsf/976so/Wx8/3kq39LNqr3d
TLRZ0acWgtT0MN25NduJsS3xgZEJG3C8RtUUrrlyWXXTCKmnS05LLbIuxExsK911sG/UytFw+feR
KeNY+7ZuEyBIbDOSLKI4/q331yR3ObrdTxV1WZoNtNCtO7zt5xwN2TFySFbUoSA8wWN4ua2z1MZr
uwRTkS0pEZEryK60p0tlPLBiyApCm9N01esrybDUaGO8QuuACpou2SrTyMUGRI5cktp/n4P0s7ui
jUEOakfMKEFWv80neUhPd/UuVYuUsUHdn1XWCPikThuv8mSUoeYiBJwHKkVX2D5POUA/6/apMA7q
l9OKaIPOFR383S/H9ddrC1kUP0s2RfCSfxYZ2n6QT0MlVAt5P+wE3pxKYhRcgYtb9wc0oA46kf5p
Ie3lgHJpuy09CBTzfx/EXxcbjF/+30F8u8H3k6QqpsRB3GbECslKn97YzSi5U3iuZ+1mrO+h1Ghy
MVjyK3yJLDkAPllalAc9KsVuBwNqkbsXevyXYsyXro//PsafO7Cuof6sj518kVrVt+tUAkYcCphh
i3sT1H3vJwTVxO0TEmw5FxE6/rhNPv79ln8BEI3vicYvW7+qC9+TxQm6p0qm38HzFBdwDghYGx1K
Q/fXVDy0p9ipiV464FElOs6YLmFOLVV7soMoQsKpxwVPTRCgnvxyt34utzoJLMgYXQXSy+dvcWoF
Ox2SOt6hdyBIhKmegVWRfaXGbuNtSMKSwgmfsmRAHyMU+PdFUX7ciPHdAVSYosSIZdT8OWAvGMP0
ZdICoD6K+w4DhqdkN5y1I5hIil/p1YnO9zftRX8bVsmH8jyhivJavOiPJyxsXxE2ZEcQ3pqn9Hw5
f/20e2r25YfxeHosno1XVoL44wqXFgLUq3w+Pd3PxuM1tf59Ej+hyZwEFSS8CDiNEWP550kU/Z1Y
vEuqRft2q5wepfdn+ZW2COS+8OPjvqKqvTVf+s/8DNJoa7yOchHP1evtw3zXH/59LF9b1B+rK3Jm
iioLDLCx8fN9ZUpP9Q0V5bxYLGE5W9WR1oytWuV08BAuttevIAFHLRCXMHmaeYmHiJNNQdIWXYxH
bUxfbGDGDowrS7Amvxzcz5vNsbHF8sEwlB/ViV67ndK8w5JSovF66g43fXkCbKChSEAmK0MbV37b
bdSvNODHBdFlcjFQ4+w338KJrgEept1DLsiRPqBTubBaaKd68QzTBiFQvMJtbExdgCrFJKKTqbkw
F+pGW2k7ZbU17AmXrgviheA1gTgr5pelPMt804cTuIDQzsd2WrjD7jK7zUp6bZp3nyqBCSZr1s+u
cxMPMUtY6j7EvaBYoW07v88ABu7LdbJtlrKPuCDWpu1GnYu+OM+2w4Gf0VbaqgtzHm0v69u+OCRb
eQ4oxJGhGIZBtK0OzSFdU7/x8SngUW5q/rebdl3uO35SHbDbmJV+S3QXoUtrpfyZyz45mCtpI++k
jb7TV/rK2Ji7+lXfhct8rvK9yTP0iikNQbyxTotxgEzs01SamSucHMMXHtsJv3baFMtmWYJbs1Dn
fEaAuqa4TsHFxULOl+cy70rYD8jjYyBwg2PNWdaWSOqtWDK+AIZFrUwFH9FbpKgDsoasNYw4YfyC
WI/1GP1KKPl8pMKqwE2l9M1LsFutx48PvJhMnr8lgmnCWBl4COVVgHsjQGp8Ejze//6NSqCRFV+s
9nE84ehw2Yfb5IBA7SF8qQ7942lTzyNPcaQHHcBd6OWQGCaBymyIXaw81iAAp2aQr6JNeyx53D+L
i9t/1pRomU6fp7f7J19Q+eUZ5U15u53jo/AkvN2OgIXXwNbWk20FSFebgvsNspmreqZNvmB9KM6C
7tLs4ktzc0MPbR6t22W9BCUHs77zTwzCcI+w6T5bG/Nq3R+Ux9v2tDN2+sbcGLvLEmrQoph3vgjq
PhDm13Ua8AcOtxcgmEg/bKP98Biux9/OD/Wh2BfraE3rOVrnh/QwPN5esn2yL/aG33unOW0up1k3
m+Q5ei7eo+frc/VQPYjH5F0+IqD4Ln+WZ6wCOUkCnvfwHXgQpUMUByR6PHTdKfu8aXtlb/DoKEit
RZa9BHueT1Slq6t1Y5VG4RkR962+vayMfRuUvgHl3irnaIr65jI+Tl6Gp3h342Tzg84snCzYAdf1
AWBb/BJvw/14zk0gr43lZSGslFVDOWWuLeV9/RQdr2fx7f4UHsEFbPQFyau0E5+LV/MZYGDzOvBA
eOaCNM/H5UV4vb1Ir8Jr/jE85of4RXvtMD7at8t4q88au3JRCl13gYysAtNdnJkLcXZbnJbKNlyh
//dw2p4o42yh6++jM4LY/Ztx0A7Xx/vGfDjBq31NXs33yTt3ywYryz+O4ZSMPTh2IHYkcCEcCV/z
b6TjIzXEQMXMGqeD/XhzTrvTLlxPNldHuf+yZf2FTjPuE5ArTUVl/VO/02nEKOx0JWYtdtBPce9T
cWq+oasf3KfgBMoFBAY/8k9eOWsX8ea2iXaXDQLQ9aJfVKt8AyFlk+xEiTID6cViCIYgXF1X4S5a
UVFYFcfqGD/Em2JXbrqVvMh24+uvq8m6JqtCo3xVboqgW1LL8vHZ8lSPfMuChQ291mbklJ/DGxbz
4DeIAViuP7U37Un/pDkbvU8+KRKY49ejNfGn8aY8SU/CU3zU1to6PuJltQOVN0/W0R4W27JdpoHm
157kC340zb3BTz3TwXnNre3r9OS+/4YOEP++Bf/n0n4rOyL+eat1hUt7mV1m8QLhkXwhEFg+yU/F
seHC5FDF4g10hF1zHJBe3l0eSoJlwSunp7PpJ/MmQCFigV3FQn9oO6ugJKN5khcvjO11B66H5vST
ZIMDcmMn864ulEhP9Kul6nde46ED70TeB8poNj4anjCtHNAULrbus2KWzZqp6oLE83QewxTgkFP6
cNQW4gorNlenxawfATrbuv2It4UbEQrIvDTjgfItLy79cZGMZoiOeuDXeF717oGyjhb3AJ343XVz
2WUPLWJUm25mTIsp0j8eC9xMZOP8d7jzk4T0bRh/ix+rMBE7DO+LRbTCtGsa+qFfz8aPJ0+cGggi
wgtLZ/lsHHXtLGJMa3ZlUyu173bv0vC4bqKNdHEhvayyTbma0GFzL+68/oW0+FX8/h6GqCJoMiDE
miB+BcL/qfklGLoOVc+gKBGNzrdir0zNaxtaJuj5K6ivMHcFHTdB+nnatVzewHcX7diOm6Xl4aLs
FZMq32QmdQIKx9tfrqL6g8vFZaQ0NMZmI5/re9TY3mBO5ZGcL1CG3fXOZVPOkpVg3x5aB6q7d/LA
T9nRTpzqT4Mrs1icxkvbO7RrbBSxZvj/UR2RkLfPVoOLQZvTO+a6Y11JZ4PbuactgqKOvjZYYQai
rsHmo92z9pgWlK7RMJRXC7b4pFBfchFB4ilMJM/mGln5FS+1qAfyXLFCOJC3bZ3bwxjYYrhoPVFU
syJr3ljH5dPTtnLf34HB8wx9Tx6N3dkYvlq1M9jxrHPxpuABn5d3BnG4IHaw1gjjVcgYolZpUwi0
u2e0ftel/8b6w0O0T1ZpPW7Q5PsYdfLulugThsivCPSvY0edAz8PKpsoRY/sy9PtDYFrFzMK5/Xl
5BGIP2WclLnOeCdQi7P7FBcUjqxyn5ZOYznLsWCLIJ2TcJBPy+XT+L3gclgvS2e+5NUvhfXEaY72
KZ378jQf7MYdL0i2U+xwDg/eghSDLt/NiZ1R99FAAhCSTVDYBcM9C9ZPRzZnG3nFVyq447OjiODE
rufaDNtsK7LfgABZkDlYh0X7rNrn5zNmBFPWmnFC+BNvfB7hcX7D9IyvqxJbXu7zWoKZt2HzWE3H
HyDLYHcz6FMeuFzrjI2cJUwp8bgUnL+SixEGcyO5oB4CQmcMskg93G7d7tptxnqTb2uPMqjFom0r
i9hPngVH5p2zGfQk5ik813fxyN/wo+fxyJpZ9AyeZ4or58YgwMKWkFeOtYSSI+4Wdzu1vN3DpnVJ
cuzJVpj2brPAI+k4vvcoGAQq2kntz8Hay+75LCCpQGLAe1JOds1gIBkyP6P3FSIP7riaYp7zQIX4
oTz3R/6gF9qHz61//PeUJAMnafy+YMD/1hSk43VD/J4Zl02b3HF5AhLPCE6so77HDw237Zsd2+jg
sthR+7fGodQ7xL48yjX8HR5A6B3kDK3Cw6nCqZia4pcY6ARxTozd+I49x02+Bsu4GtKDdHCvX+ku
CiIbLF+4zprVBtD2HMoObAWNgy44GcF1yU/h/DVTmBnTjkSRzoWTspXi/MccqW3uqms6sT1OuoaJ
P87izv7cB5+xfWRW2jDX7HB6/XpcAtQi6chag3/ZYh/EmTW/dIl+wm5Y2UwTh0AAJRhmf+drSpfO
7NTQyEiDC6Z9YQHT4ysyDHaG8WO4exlXAdYrLiGuWDbAICb4x4bhxqX4yOw3cHcM2GfkbPkit4BA
8/ncu8+hTcri3JbhNLUHfuWMr5D9/u+R8EXO/DYQgBoiyaAJwAzk7wOhl2I1HAYlW2iH3AGJYrfT
8coSOriCCxHJhVPlALK0ZAuMKmNjYBmu+G9adwendEd2LjZINefuFPYNgVxqqdurC1Pb0Rzsjh8m
runq/G/91k+WY+433vPKgZLrdgQPivXYgh2xwodhquOD5RB4IaTyNdeUBQYMzJ+TjfwX/xmdXkhY
NUp00elYNrbgqfyUuN2lAfXr/f3ZZgV4wR3WlLEUq1C0/1Z7iZLiWgpYAaq0dtx4RiAuBRgXLhIi
USWQeORk5eUC6AB4moQMfIyRoiBbRtt0fQ1av/TLeekDUswhwin0RVJAU0vlIbJTn0CJmAdNIFeZ
Eu2gajVNiCLHOLK0WaCm4CVml8RSFoY/zC7zcsW3896Lg/9dBaQQqKx7tNYQQbvZzr/Hxk9623j2
KuokssISwWrx59krWiQ3SndDNsTW11TPHPktX7xUDAuRWz8OD6ylZvgzMExaWikCux4BIktG4yrb
8QXjdjr+9M4gIbO3TZtFgAkOPiQIZ+FMJNCLZsN0DPGyxW0VbuDBzcbzRrPSUaYGWW3BXDFYbA9n
WIjWWEsZKJzATrH/t1j9+6TFMab7NiFkgShFH3s1CuDmP09awP2hu8qTbJHclwC1uhvY5iF6yHOv
UT/0C80WigHtlVanMVXM39q34o/OCkRqgf4Q0kBo04Cz+fPt5TRJdCVlRUGRqxFe+mTdP9xl+jyj
8fEmJMszIT7+GqRRFf3bef/njb/lFbh5pkqGqOqiLQV2aoNyXdxuRLlAr0/HPunQ6sksQ9wS22/y
6X7keWpStJSkF+TFuo50HQv2WUm3+0JZpTPwswchCFxG0q+zuk8DOQG5phsOjt/PJv37iLwYUAsK
OXZo+ClQuHKL/spNIAikTdRUz025hJkA8CuE0S8RvNYlC/5tmza4KMIgEDCLUt/LUuzwgMQpUEWN
KdSCqu6cLKPSeK8cURa9vCdbgBYkDhfPEGgs3gVXw4TtpnSeGSeIlAN9jc86vspxLrrRfTU0ogWd
vifmCiMAv5MPs3qR+yWQsBrVei1+ScuPS13jD+kwTiI5dTQFbA+SZsgWN+p6wJVZLmQ/DMHxE3AL
nhQCiJaRYkj/j7PzWk5czaLwE6lKEqBwK4ksiQw2N5QjQUgooABPP9+mb067XXbVDHPcbjdG6Y9r
r7Cu2uqw3AUGxHc+fbqHaAsv4pC0+vcS9KDckk7Uw/TOFe1Jmg2xsR2jVnCux8pvqaWvRsUibx96
xe3utvbvF914UijH3Fr4Mt87b5cad0x8n3INmvMyyQl3T9nNWZYnv0BCtJ1PzrrldsAqo6hBb0Sh
vUFScsmgfWAFcW0GUqto61NFV3/ZU+nf9q//tLMv/SuKraogpYpBBb9j+ASYqxzOJrkOJTl77d75
YPbTHJ7bkVzm3TA7vOZnfMCWdfHZ6cy140olG0eD3R23CUwjoVmJi19qiP/Qx+iCmk4lW1U7GrDu
l+KmfdCSqFCJqcerp1MEWR3ATrzvZ9Iafh5sZAD9OtZorZaOPZMIKVpf+lyV8WDYn12w8xy1Dqeu
ChO1IKtNRVP585EeH/XTob7cdouTvyUaauuzCa3feD5cNNjaRFFQLYD2tlLaw9jscs9ZXDdOeveu
5vOuJrNkYyXL3dOpnLSybWQgqocTj2VenmPbi500jCMCPvJLN8M6V6l+2dj+69Ylz8LUmINYaeEE
8+W0ibq9JnqmXnxLGx3Np0LpUoV08afjkegqvFGT0poyrS9Bwrameo5u0S/P6NsRWWY/oCxV12Gg
/z0iK+eWpRadhjWeOjuTXLvLP1BicfyWwpqvXuFSBhOpyVY/P7F/XXC4dF2mAsQgFM++8njUqNXO
TiWXbsIqOmC4w1XDHLmBccZlUHQ+6nS0y41fLvebKspfR/1ytRGCm1u+56htRNxFMtL0FSSYS+vj
WATnYhv/6rf0DTjw1wG/sCLUk3rZV0f82LLrCx6QRT3D7UlrMfN5udJNo/5O++XO6t918P/e2S8d
PC07WWYpGhZwtCA9y12lM2/ZGPUmYat5irK1ak61CuUQbbwFzavxTRVbxtsdO+Od2yEpRdfRS9BP
GhMmGNPaGffv6Dw7nhHJbZH44aD1c2v49pQhAVtIz0zKUF9O2d4zNOzuNad8dVmV7JtASRGPTaFJ
/3wgXYrTXwcKVn2mTsUWB6bWlwZQd8zOPrerC9HjJK8g8KVGjql2F7m5jZIF9iit/yGIPHvtJmCp
1IXMXbcMxLYjZnC6gxlVntqSqOxtC+f525XifPNG2OQvp/rNJrala5BBtVYbuof6ZXVeGViJFWSn
+daJQFKUjfvkU3qokmxTtCpKB5f0Ku7dMf6EjX7OyWvNSFxdwdbe82zjbHTUw5Ouu5f8NMgv7jUi
RvqX+/ndEK/r1J5NnHFYV34ZwMx2fVeaiB2Eaa8gT9KBcy3gBH6+Fdq/7gE8LJQxAq/hxEPF+O9R
ivzuZpdkReITQti8Z6P0+T5svzzgcQhhXj6VRbvOni6bX+bXZTpV17u+8tQCayOtq5cvBXlr9VQS
U1TetTsDEXUAEYV5zq6/mMP35VNa/i08jnVURiFplC7WH27i7dakqCB0vG0PbjZKPDzdgI9heY5P
QALoSvhPYIAYLOhtqg7vrqznBfaq/T9gSDRt2ASpPR2UJ8MtY3hdX5byI+amGzCA3stDg32hoPN5
WIUtNFRuNu2sUfq6d1AVKS133MN4z7YJQ36vHOo+aoRnrCxPDvREp+mrTnugO5HHnxtynVbyd0xl
Rnwd6+OctAP5tzwAkh4fvdPsMMNltHtc4O3rpS7ovssriCbqRh3L99dA/v3UXbAm/7+epiEVdiQt
uBl8aTUXBWKq2mSJz6oOjEMwBQV8EtzOJSPK60xKNlwKEGjlaWy/DlN8RkgUAHi4fe7ZmtoUWbTe
BQDi6o1j4EB5Z/Nk9aN5B4wVa+B1PhQIW+vBCtV60Vyagfzg8nLn65moi8dGF7bBUCBF2shTMhSg
9c85CGK6nZA4w5zEi6oT21mpCZiBbOntoO1kHgW6oMmdW0+ZQaknx8yDljiHlcrTRp7fvYF2yUOW
nxMT2y0BhEqP8KDeFWgg7VJVcG89/GD4eeWi+3QAj2g7d+B1yoSOQIpnXg3Hl++JmaJN7QDY9m78
XA9vwyY8jU9jDRhJ9Q9jHQiJaoHLU5sR5ecSIhGKmzhSWfaSPz/DbxdcwAZt+MM6kLz6ZRyN7AbL
/4aOrych0XvtvkG5l33cBYzoEmjcQAJghwX5W/UG8x0EbMx759fO9h7ujh7psXiOm89wIXNlYGHY
UTsN1rLXX/b4ne+G+47BArSNy5pJze7vcaOM2kbrfLESgEDSw3CRkK4q2M3HazK0aXXlvHjgf4IB
Mo5MepPMFSj7DVd4erHszWMquxTrnI1AWdKNrjwAzLm8fU/qO4cuaIW7e3z9+SYb385WEGPIHTeo
M/4DUUTxwVArjdPPujkAZtEFeQCdXZLcWHnJUiDCFDuVw9LoW2D3RffqQQpzSDz0cE5wjwPNK8P7
Mh7gsAOs2RPwWnMA3hckPJD2NLsAczaDA6lQZCvwirrpAvNtrwbr68IO7IGBbgkaWtibuFvMEMd1
BfOM+RyCSPgl+Vrw06R3neA2DnCi04dPQ+nXty6mbJxi4czfNm3nTaFZpwxYOTez7Xx8NGMZPGUQ
5Sv3PesLtnp01NUyG0kNgISDWbubP6fIg9r8PafOSR0qAUp/7vQoR61Pz8X8OKiGhLOLBhdHi5fr
cPdJtnr9+Mv5fQ8J+0h3vjgTG+gGoa8UB6D08ZD/YP4C/ArElzmvS8H2BdzlblALQJklNYGe4JpK
eOnDdesfepZHOsjU4l9ZrtNnyTR17n3pwwCB5BbJ78gM8edGUR2grMEPiZrgo2SSoCjLocET+SDb
1Qk52k0RtT/gI6kkVG4D1o6JB++S0zG7pEtlztL38RLrT6k9cFz5EBj2jAfCPBJoVdpq/pgPIIgw
qsgYooHC7peQKx7jx2EuqCyLQooKO+fFcDYbqc2g4eej5E2I1EOVIanml6d3Qbse5T7LeZGqQ+IK
VrkIz6H0hBejJ79KZPhcA7qGDgsIbYWwccuBxbLSVTzKAipTk8xeWOK937tSybhM8avi5zLJRBOC
5pGZY9zisaV3Ps3prnt2O9T7hzvX9i7jjMqUwmDGR3eF1xFNDkxdEkwgAxzI6bv1wMxtjx0SO6Wx
dEuhA/RgBkST22MuO3FXOpRB+v0+ZQ/k0U7aXz0/EwbEBXAlTKfMnDUXCFThPPuUY/yXF9X5fJca
WEWZAL0lNbEW8hMQyYD9PHXwvWdPHyfeTd3Ye5FaV4sijnxizJRaO3K35DbACPQiT0aOk8PbnqUP
UKMZU8NhykaDyMBOYYRKMPEKozB8Hr2vr7135l8Gl0NXfY0Wxx6hJrOIjzl3iV9gpIfAywhFnBe5
VvNp4rzIX6TCtOPTubOeTPVxT4YuWTPseenei7xlI2f6nHMK1maBMfdjeGu5xTDlRxxiIj9B5Mjn
yCftuVDouI9FBE1tBFGfG8WIB2p+f7fcdojwgZu+x/hOmf5Bs3+bbjT9O/zuvyOh7CD+UwJWq8LM
lauZ+HApGVqUCZvGIWJJGk0CWlpSE5V6qEo/tp3XeGA7xgjK3sRkFGdol/rkwbuPEUxQoQSiHjaz
K5U77EdnJyLe3lr9ZpR8Sveguk31RqZimXB1ss76Uj7byBOa9jfTewjjzLG7DGcx3VMC4qar3EVZ
+llzPrXjvviWEy5Kx3J3H8pY6eEb7xWj+4Sk9RCDR9pE6XSmIP5TgXg/D48bnfVymgz8918QqX9X
6ExxeLjxf8j52oNR/p8bZ+p5sc8a4+JfzT60waRas4th3/nzVPXNdp7DWC0IukLS1VtfFuiNpuBw
2WYHR0hVTnirQRTiKCWohdXTtYeTIv5oPx9SnvjfOzl0xwAWTIwtkAv7C7pUnlvNpak5YtPoYD3r
jukV5jY/oct4/flI/y4i/j7Sl+VqeTLxJW6xZyyworAyr91iHaC8/XwQ2eL+fTmseRF46+ByqqEa
XxZURXHp1J0dOAxi3ku+kg36mbidQKS4hCf8fLBv1kV/H+1Ld0p2+7pECsvNU2ZXa6WcbfxuWsEl
Nd1oZkWXj32tfqotWvB5dNUMh8CmY7XVz6a7uyD8w0i/3o8ypKBNK8ijtG+Aat91FuHnGcEY3fT6
kdSrDosMcw9HLS2mOJbBYovme73dayJCq/g3oI/blYjo7f3ePxiefYKfWRm9ooPKs977hJdVxrZV
kl+/qk5dRNCdGFJaNFMTnKpj73Avf+Fzt/7dcv99W77gENgrtRtV8LgKL6q7pnCq7NlYPxgpg0Ey
U1Q0oVTCssuJLGK05cV9nZ3XhTnN0KJoxknHGYabYmyBxK8nNjEpeHpms+a8ju93tWeg2j8puzGF
gApq5rG92pWEa2kohjrc7Pr+yzr9G3jv7ysSQOw/3f+8s+w67dBLxMYKZ+lde2YZU9P24nzW0WGt
+0SbGeYv7esbYLMjFDl2dx3KxlDk/j5scrKjy65Fbe18RVGZBEc92MHQP3XR/R46xuCGrEdFuFzE
QZIkHtT9TvnLOfyrM2EXaUjdF/Iy6MFXj2XcBI4EmZuxnxS44ZCbccE3med4uEOjSCn9t+G1RAkK
OWgO98ukVIc8Yqt2WXV7ibFqofO86R8XAxO3AtgBt9i8hkRc4Qtjap9nqKBVCVEkCWidv/TPf0dt
zt2y8HxoA8r+s0Muy5Nu6PhN+fs2Ultlm99N8ob6go0JTlps5XHqBssTe5UdCbEARFX2oSaQ2U3E
rG31s05uHu806GkKDQss10S7yxXtO7bX6WzJ39N2aIa4O7GX6fOiscdgbidKu+fRzUSPVc9wsGon
n1dqgle2F9EorQMsJQgrhGc8O2tnL7+fhwcqLWd6MSQagc/vplthfQt++/NN0b/pnTo0dJM9Jzp9
mJd/NyrVjKJcuVSJGKe3zFd9t0grutONu4AjV4Jhdq4wQEHDyJ6ODBVm9HlkI3OkbhWrbVx6OkR5
fTbnt6z1Wkboh+2Zai9/PsnvOtxfJ/llZI3Lsr7e6hJsA+K2cndxxsB+hBw6RsqTvsx3CwsW0K8m
ITIHfZk+dAipHYoJqsGO/MvIlaq3Kje0UyKK6VYJ4dtrkbV381S2RGZ3P6z2T0CXp/3w58v9pp0i
RsNQTCfiA9/fL9N+vtdQ/5Pz43OZGE3gJoHQkYb681H+Re07HAXZrwXPDtf8LxNwlqJzMU7gRaRu
GaZ7Sfvg9mCNlB4NY3v7ZcX078KCowG3ghmIEOTBRvzPkHls0nZztC/cSn1GdYzwkF20Qg/362V9
eyDGSdATQE3UL3+359tdwZhfiQl5vY4wIcE6pLSHMhTWv/Sc7w8EwQMMAbzta43HsJLU0Otj4iOS
54qoeNDDcSL5ddz69kFZukoaiGm12g/G6X9uXZFbzSFR7Fhqi2qMbcqWyjqHu6tBq8B2Nd/+3DDa
3w0J1K2YYHQdfcrX1e2+LDut6t6O/UNbCdQa44ooHxWNgpj/+YZ9WHLGddD82OOPcYLoe37pnOAv
Hft63dfSbtZhXANsbexlgyu28kEGBpUvotQcHoZyzlw599sWeX8bstK17Zqdp1ZKjFJ8nd4O2z2i
qxM54dkJ2XdKeQBRQ5U+l9iF/rLY/a6fdVpI3yTWhIX8l/m0VE/XhByw2LcNQnxBLopRpQU0yp/v
53fPjzogcjZLrCjUL4c5lvbOIn8vlhFWVYOUzEblgzuSqzhS4DK7+vlwxr8ra3RrhrR/xMpcl5zP
f9pLVddps7+0YkztFKeVDy7YA0E9rdwWFnkgCW00a3EWpuW4bDlxFPXK9sKGgX0ITUIimbfSwChx
/5lo51AnGaEZ7oGAtaGG3YKFHQhOcI62Ke2uspoeybMYv9zT8U1nER+c0XheliWEpFbvxsMuPN0Y
lXH/Co17wcovizF76Z3gYmFEHTl25l12nh4NypERgHMSTnKdYEL18w35hj7Q0aHmtNkDkDuF0Pfv
G6KluZbtI401yxH5s9N6QxB3er+tylmcoyXavVWfyvb00n6jmvhmvB0+yKp4bv+y3/muFUC2phZH
QAr12S8nkbb21vW+T2LfgvtB5U8dVGX3ANB23h4n2WX48zVjGfVv68ZyhwZAR2acxwbl76u+6pHS
uR46ib+WPTw4HCjjg2UIU3ko5GP4/Gz6gfHYcIPgQtYVXOzSPwDB7cAPBXKjOMC+GrxlCGpDEcFZ
z6S8IKgpKhqvPYucxcuBHbZsxyEC8g7CVoBLduAsJKXC6uKmpwAM7OMlTVMZ8NU5zYSXdQb3weUB
MOQQ2Gzh23Oh6xFj6mHaCe6q943ZeShaECkm3Lr2k5QkoBrye7Lhx0KIV8Hr4qwxUHW2Ajtr/O2J
hDTAJUxZH9TJBoYx9+Dmam+QLrtCTES2zdkIWbsUcavXHgkWVQxO0BVVrgqOK/iUoCINs78Dwrnr
36A4Cn+NXZknJa47KfBYOnnHgfxUOGsEjfuK8JorP522QXDTiXBg4661VgOi0XqJd5khlKPcBeo7
eBWuuWDIWC0C89ahMOTkk6y+kCjvvYYrPw+NPrm8PZH/ZF1CPyfo3taI/7iSrJt6zUQP4La5eiAZ
pncgkDYaJZhu/Q64n4BI9lQhGjXtU5XqIcGi/iQvHPGoo7CY8fAgwlBQyMnUVhBJlRCML96pe5mc
ugJa5ehS9os0IDGE+yJP+upVT9J8QM77wqqHVMv5/2H3qS9SDpTKkNwp1hZrkTcIPoQZMg0NIxMA
aew9JyIWQV0D/m4hWbL6Quuv14Seq93Kz4c3qo1/PqaFjALPoO6RX8Nji2YGz5i2qboQqACn2D9Q
axRISn4mGPndu8xFjSKQccZthRPPil3gZ4GRk148k2fQ8kgy5vHJiUfzW/c4Z2QQjcAdQis6GW8N
4wlLypJTLGmQOWxX6Qby+clULthws3kZanymPGVB7XX38RnSanH8dN7LB7wpjU3aZOOJSsZwaRV9
gjvlXDkCCXx8KgA6qL7OJ0if3MONLlxzLOdMulhP8HxqDLSbNtdHQ+sRoICEQWq0htsZnN4E0D/U
jpBJ5aWv0p7dy0ZlH+9T/qPx9SgG9CkFcNCr1wJKq6AGAt0/yrI9QdPjrvBz5dSFsyssbnmYLS8W
0T6vS4DJ20PC2RmnlBKk4Nv4JXcGztpGN0HaLNil+hj8rXukCopNDD07dbOJ6JukNbHLoW/JbVG3
TDOMA+9SXsFCEvT+da0A/2JDzeDQGkpnlOFGXvIEGF7eZAj4U8OUdsCzQJOxm0mNk9CeGfhuTf+X
mwinFAVH5fdO73h0U+3kjvFp8iTO/hXFhjQ8GQIIlaUzVT0ZVkqATzm6fEfwO++y+Z1iTMMfsgEY
2GCxJ85GWuA7BPIHPNpV0JxKhebmJvBe4Zm794UeijyvjeU+95lJdSPQuxUSWUC5K91m+Me0N9SK
ezpfD93bQEZAXBhoCESYT4tQ7cZoKQgoHwtpWpqYNAW5TWztA2lwUhaS5i/UehkD5TZKZYVNGgkv
qvNW0eE6iL2pgnTNORN2V5nj5EW5Je5bjPARgr9e9fpnqJdPRgJME4abQj+txlKzgccDMEulg4IK
00M/XlGZX90HUtmS4hVdbFbQl4s+3hbSTB4vSlgr8iUY7uyxdLTEa0sj2jt1aPdk2BSJSkbNS8r8
Zy7KHMvlnal8SbuvBtZQlAGniegArq+4vXYv/ZMgyzjrdwUqpvQixVvL2U81dBE37xQ2CMa1tUqK
spT/paJ/ZVhrowr4owXQ0F1IRabtTWOpH5GYgtwkWllD8IZuFsjNRYnweAn5XqrnIiCS24/ZolT9
pOvW845PLZDudp1AcphBdmKgIVtqks0San0yqgnD4TimONp9zCBeTHUdkYvMvzE9jkkL5Ny9TqTj
QYRh8LqFcpcu7geWPhSh8E7ifaIrMumuyCBd7G0ZX+5OsE5R5YjySB5+FkoVX+QBW5l2pCwoanqK
Yty+OLg7PFRYNmNGQSqwH7SID/gUhtSmQil1SF1DoHLmAVEU0DIpUexdqXi1mA02UDoin+q34wO/
8+aBTukDgj3vEPnN3a26wJ3U6jJP4H0sX7n1orop/D//ivYZgR4ur9TOqI5J93xfhFIva0byCGma
L0eo/ZnXCnY9qdenXd93Q977Uvs3Lw3R7bhJCLF1ikGLd4DvjfgDYaaIAZpuBOVjP91NLKfqUlzo
/mGF1KgM4RLBEkAQ4mZ+1bVnt57ay9cVP5XfPC6PS7w+sPVbWhO5BKEhCGFAaAlCOa+p2MlHCtFA
vhOSQSi6Gup00u7EouBBHBhpkO5v/v4ZmZHHHqfbjITOQGlWHqNUMgAI0Ta9Wc5KCljvKHsOzsrv
9F+oHanOikLgSAZEJgsZHVgolYMFzdeh0regAsI9G9Q8JSld5X35OwumbtXnF4UTs+O5HXv8npRt
sHjghxxpUQ4e73ek4gbxBCrLebB3q1B/VJ+wMua9exdGy81ZPUvHeFTiT9SqcEzjNBmW2/1ZMeH9
fJ7UJqnK8+ab88LF0+JcuWuFpwh5YyLf4SVDuTbzyIjh0eZd0W7RkLryWzU+bEmfdAbqjjG1MM7T
9ainUb1D+Hrp5QgY2q+IMgc6KVDtccwqrlf1m6350WyhGPejt/v2+NT0m379jgQr6e1rx1xHJyd7
hkd3GFu98+A8aL0kOEx2jZ65Jq8doRiyLGqTkIB0nYAap3qRcimx63MRYWl9YQrdeJB/xJdnxuGo
xx3xkjClxf3xnbD7h3m8vDO4wAjxhBei956f/S7/c9yuE76MpLcQnu7G1BPx1uJ9N4YcESIV6BLa
1AqPbvRevSCwpFXeIB4xMCEPY4B6ub4QkVQMlb5+dLAZG54KB5PqT3Sgpd8ZJerAHPFLsG1F1HrD
Uow/Ribx6A4Bc1P56X9fha/2LkMEZZ+EV/Wl3d967bc/bV5DhkA7LrwztBmipvsVHScePm5At17+
OWFuzlpIVTfPeDKe+JOu0n5DzozU7E8NVIq1NGGRy90Dna/S7MWfQxhXcn3kjMxQXkjNEoS4jzka
FTmri6cqFWepT4umqhzJPCmlRvm80hmdnNUvUDXaB3Y4f8N3oBekUWqo1WDSfY1ayoobmKqVJ0jk
D8vjPKiG9yETTXDfkEmCMDRgRilW8SgbNcMUz4psLq9j4llEGi/VdflyBuDE5xvO8jpdQg1ZZy+4
yI3Uz/1cRUizFhQbvx4dTrObLk8oqIuQ3bGxtnvtxrliqmGPs5E91vBfWphjc8A35jifXCfV5ISM
esQsGKD7CfJxOkgx8X76I3p0+r5BD9ow72JMp4Q7SuKGq8yPRD1cPGXevMar+CP+aDaX1W4aMz5p
5OJVm/32smpeT4tkkkw643ik4k8xqCYEco86A2w3xtawIkzgtCg+jjMx7Sg+tNdTTTSDo7KwNNzL
lj/jWWeTJ065KleXmbmxX0m0RJl0npwXB0w8Ol2tfxzGvhIcwuMyw4iOXIeJEuwW8hNcFNBd2y/J
oH6yZ/ii40w6Pc2TUMbk2o+Jqp8fxjdfGZE2FWbL2o+mx+n56KJ7XlpvZ8Ph//waur4nkUJH08sy
nsZT1c+mqJnmqp+Heaj6KTPo+Bq2Y/c2tMbWmAXmLH74S2TUkFHaUzRjs8FPTlsq6At7KqQtKyTD
Uj25Bk4V+0kaxJMLXztTwgfRQTvt4D4xcVtph9mrMbexx5sbODrsmURDWO3zC9QPTFggVMzPK2Pn
7idYpdUbCH+1C4KVrOwpnqqETm4THB+h/uV4N8SL83aHzwja/2SU8iKnEF8/aGot7mPmm9gBGGNK
JVB5ZqdZvqp4BIt8BUEBu7bNbWND9ZpnCOiwRMA3w55y0ME52M0Pq8svxbp/U1rghJqqSs40sVEt
yxBs8D/gkaFUibrXD4kfqCMi358IsmHfNNE2p4MTr5T5YZFO9uN8uYu921o6yQGOSs4uKH8v5rfw
PkwXrY32elkdA32KMMYOzNlxuXtDTrN7akFHarvldcCe8/0wRqrHf+qy4FnlKyhtGz3UQzVsnu1l
ia2IhnHhx3kbLVrD95/hke8kjH9d5hc0Jrm3jKrMuMwc1CKAvVh3T8Pk4lhBvCbibvTE99d9V5to
E3Wmzgw8Nm6fxUu6LNfclTf7rXg5v2fz0zSwZgffHtQjYxRhrYPZTYCXBPdFBoPzVPM7A3hhuNkU
vfvInO2XygxmIxDLrPZLfzfZLezAputcfJv7dAqjTpdYgHytBDfkaovj0oILFFYjfdKZJSHzHLPc
aZDM7ZHVswaktUEPOfyioLC0bwbO/zaCL9BROz6lVqVxd2qkirvZYalM0uHd26efAlhoMANe7r5Y
F+Bt4HPhgwgPngqHnSN5JqNqbIZ7doq4I2LvUDBOtAKgTi5wv4z8hBX3AYuRVTJQguMS95rQGl8W
1LYKYh61oO3fg3JxWZTjaH1/SnyL4LczWY/ENrF0O4SdUT08j+JFSoMpNwbN5eem0f4X16duQHmw
AzvQwBb1S9M41uekOccUfQReOeGhJI5Ku7iLfcgyHVb+jtlCdtW7Z7NLYcxDs87qFvHxkccm82Xe
zYR8+gBXWu5lqoxk5gRvgcCESvPcJxrX+/mkTeO7R0b8MSZuBnITXL/+7rd1amo7Q6MaIU40bRos
eO0QT1YMPk7LjK0W9NflbR2HtO7ZjQKf35rYi9abMlFwjmlKVxxW7n7HvzAnVbhTRBAA7V7MvJEv
L6G8lIk1Oy2PIaXCdTk60DjMyWGZ0SEuLyc6Rr1OlsDK03za8W9BzkAhtkvx4O43fFLynM0xBggb
P+VGmqULaxhf8qeavfHLZS2WNdELgq1JtMY1B3F5a2IucLZZZ2xM+uhZg2LEC8uBgR4WmF7t4aFV
2H0YvXrYHqQzY4C4En++GhtDDexikxLqEVbEtUDYxcloA22NzrKbA4dNU2xYCFx+dKDbuBwXY4VB
X52XI1uctHx5GYEVVE+7wJzIdWKuMyO1Zm6/HefHeTw/jksyQvwj9lnXaYPpLWuLgUyysnnN+sao
PTpND7xE+JtipoUHVlAErbHJb7T4vU7Mvqzlyz25kQDkgiAE4qCwJW1F3BiSh5j+KSC8eySjFCgZ
5jeaJyhOM64GESzTqGsOij580xGBbWxeRCItfgDpoA3lqnGne3whmCghaAntWejSCGlpsPJmYSTK
zpg2io+KtFrMaJU19rS8wez2h+lYn+6W7Wn6SqKDSXC4d90YU3vvRB+7Z2tKAqx4Vx1XbUh+mmvP
jx8p5N5ptamuj7ki/gBSXsTs8rf4XoEIsMfHPGuFwwgLjnSBy2tno7C7m5SraFt+xLN6lS8yjFGy
MAsPGF+ElZ9MydZ2zlPU02gxWHjtsfRJWIztx53BeVExsWJGRgV9jL16OdfwA6r8/ZyEmNw/L+O5
yfqEVVnJSw2qRYdnlI0YvcIEDuhTgLfgPEGicB/i/K9YzpXGi2DhzjfybRle+eUivMyLkJY8jAf0
j02BY7E1NDxn3zeG2AYH9Qpj7EkB9bzjxdviIxOYbIMx4OqxzOJiI/c8OW7vG0zPJgQlclvazn4b
r3bPcWCH3LsgH5SkrhQshxTCbaPhfRRDTd0PcRXVh8lYH6IJH9uhMo+lGQ2AYCYcRCVHfDcUz/yY
ofZI4Er42Lys0/AM13QoiyVlpIwsWIhTvINx/SGTkyklqlhlMfpmmEcos2h5kBXYYV6td28pm/OM
Pbc5Il013L2VbPnDuz7as0LjjXN+D04fqzOOdYepWvrHaXV25B92kzvrYka8SezLlKY+peuYFJlZ
sjZn99EhtGfyw8w/Q3hlBhyWw3qY9Rosxgg0RSA1u0wgstAz7yAZdFID6bo4iFVBObEGxiB+M2GW
YtTuV6E1sAZiThYvjpOSEcGa56ywmv4eo1tMftp45pxHnDs0VUJ78OeQCZOPWumYMcWLiDmECLzV
cSFmV3MWhufVfqEwOljk/sj6TXmuN8oJNVlXmZ5XnWfFj8c2/7XnraniHwJlqfgXildWIOOG5b4X
43rzWPSRFOI0zGU2wUqoCZrQIEfJb3PSrZfrPJ8X02J6ndfLkj/Ze72Uy3yeTfO5AQl8WoXZe73U
d042LZfZNJumKPsJVuGLFlznV95prpuwCXcsnw7jFyxHcLqYU6NVvSMw3kRWk+msCi54tyWjYlFb
zsIdsYCDuwrRFXC/PVDH4sJmTjvT1nP8yyry250XWZoEk+LlxR7syxzaKaKbdrlSWc0p12g9bHSH
FDiWdo/ux7aE9SQY8m5oDBlm2uxkqUSw9b/xSoLPQbz4o76Bs8fpnsFIre7P82Xn3xI3k/x/TvDL
Cqc8t4t2uttxgr16tNvCRmDRR/UTN55gqWGXeJha/f2cOPF+RQUmCq0RUhkomP2C8tGJtwnop7hl
L8Z16jQH8GLO7/QxAqeidHGSNVFRxCypT3SZ6W58GBW/ECooxX+zSvvvNXxh7tzi4/V0iLgGnXPc
h0zzTPVMwS97yPQWyTye+VQyN0Ot85ijmWLtRbTWWRvcZsXIlmAfPdSmmjhLhubzcXFk1xRP2HjQ
bKpZFRY0yFI2SKszG43bTGPFELEQSP0C+8koVJ7O09Q/c9dAd0nuoDywks0srH68GG3sYJJpBesP
CybkkDz5dKKv6lDzL+FhajOnHhl6rwzk8aAMYxzZlMkuYPLHEYORllZiTTvhzk9eDTwgc+wDmWuM
ab5B0x2qIPXjmvr2fOefxx30CPhIJmPLV1Nn19v7Yv3VGpV+S6ATZaaNOni62Vu2uuy6OrPj8IiR
hOxijYk52y30txK281PMTr902281YOrTcZmukxfrLcbArXlR/aovoq8SrGzUHjPOBO2xMTYGIEL4
Tlz7x0kxwFikC0V9smDniDESzm4HLOPbG0huLAepsfWVYcm7rohb6sGxByQGv99bCAzycwvXvyEP
I8XUKTVT8oYJ8NXfq6wOuprkasLDwvQN96yG1PmIOax5p3JzEKh7i0FEXy+cq+Yk2LBYnjpMUVEJ
Gnbz/sjiNDdbami8O+Bl1xGRd48GD+TJ+iJn0VA9+NqIVjQnHiF06SH5pDBAHYnBHG3DgMaBUVwz
YWLcXFhnUSMSL1MNy0fWzWNukxVa4SEwwkIFJlSGhKqBDgZpcFzsZPnWSSgMG+FlfBkYq6qnjnb9
46DdLftUC/rlSnOGOjttEouYYQXS0MYU9xaX2WV2oI1M0km9ujExQy1180W5YpIG9mAK3c+WvHVE
kG/foO9eAfgw7x4aDn7Ui/O6fFJW7UXkG0Bl2/gpflLWyc21V/hvHfhDX9RvWEbOlRE5On17eA4e
LyaQCEPLfKWSplMFMZKC2XVrRe49OIFoNkFGD6uCYqKtUJvmI4vB7rA9r04ra27MI/SF/KGx/z1u
1PA3Z2Xju62NDQlLCFiMzdaXUa/RNCXZRY1sbc6YnTv0wWn2Yj7BxT08d3wqOTN1VQP7lCypzE0M
mgQzJn1NX1t7J93snrFcjT4kOuGVnkhD7xfYshTec77uAixTFcC9Wx9bLP+4yGZljNsbdZNTEYGV
y0Ml3z31bHwE3IQKCX756eg01ge7X9r+v5f5NztfBs7/YBh6liT3297EIoE6KKVtajJNHxbYr1Sb
x67qPwgjcxv7LWhtiMwwfvgnRcwmcnlf4HgzRy/ba7+kQxA0tEfpmjDOcG85v/RpXf2ifH8c0IZ1
a7Q1E0aY/uUJ1tbeKpOzXs4VuuMBRzsy2grLJVzE6GsUyQb2cNXhtpLWMbS2d3tkLu9UtZ4JlCEE
9e3ao6G5CQjljIiNSzdZtYYVROwucpg1q1HSPfrnqKccu1YQ6bPCQBsajUuc9fQ+cU1mL8ZdlVUE
akTqJB/nySR5xzE/jobXzjutqDl4CV7SBa7z1/nls4DPcXSwM7kp/vUZj3kaAVA5TgyvV7daVwFO
2Db7FMPdI7KRwPRb/0qpgArE0p40T2s+2KAISWzr82XWvB4pN9WL22B1wPuJs7mtKTsG8cgk5hFX
4PP4EjMpKZM7m9oOaw2zGds9tkBbjR0PxZjOgD0XwTEr7IG1a5ci3P3YPXTcmhIEPigIqxqviBwo
GjfH7BGhdUeJ2a8RtBOBwi2w0Pet1jbxoi0nAQrhzkL1jT3vsj6BHRGs9H7Frtpya6LY8b+9du+s
Av5H2JktK4pu7fqKjEBQgVN67LDvTgx1OkFQeqS5+v1Q66R2/hVVJ1VrZVbOVPiaMd7xNrlzZabL
9ITpDtAm4laOgkeD3kZ0otodJE6hzrMP/cUbODLXv8OljGA1tMaiGVgV95hqMaFEL1iTZyLW5qtb
t+Rav5yCQzX4LRkJfK2yffrEuwoM7gY6YvqmOySdrZC7XeN07w7u/L947HTdvKpNFPbKfPRQW8IA
7DdC+DmKXBT6GjkqSopFP3Le8xAND8Zao+hHkPDMA86i2QHUjoh+3OYe2PLw3tFMVeswsmTAy4nH
hwsr7ctWH/CUQ9THshakhiSgXDXkzkih9jS6goySpAlTHep5pGcNli4cqhohxIPD4JbLWn4PR86b
mZBqDchlYwCLd1jax7eA2KeKhg7G+m6Hx4s8OJckzGzfmTlZTXbS4jPvfpF9AzKKBr3OKoCokxxw
+i/WCBzHp1jUvifkQhRpm+8ENkSFTWuwhfSghV+Su5RFGxlFZw+PDItSIy31+pmAhH8gNn+NnMCt
0T3BjzYmUvsi7Ad3wXfL0Eo5yRFrzd7qVOAnvbEUIi0RavDYpfMrFFMiGWZkFGgHFauFGYOkn8oW
0znYdH0i3CqmC/O199V4V0ux4VaKx/YnXCVY7y4kYnSa9YiAD8Iw9PS9K+pFpsw3LB7cixLSKotR
f//JQMRXI6fwQuUpEt7u8HDIkCbrUmBEgFMbVtdXIs8N6O7Z2ODhS3ByuGLJ+1jWTIIxvWUufofO
h3FtijkLoveP+YXGE+jiFuVRWxo4ViPznPmRSawjXyEY6uXQ9EO7Ip4XlO6KFoCsdZ1f958fuAmB
JRKsGpJziVZCk9fNjUiprdNzRo9XH71c9kPI2UOav68aBPNPb+bxwnhcf/nktB9k7fDOtELoEXCI
YYHeKZpwSy3QhELFbQOMWT2nxbZo7S9xWhF1F1OD97JV4Ls131VBvrj+6qYREH7GntVf8Pw1tNNN
qYUMAe88A9ZUioVerGWNXu1hJl3Sbba4VoYv8TlwvJF0ea+Uhrp82WNzzPBspd0xKqN5wPvIhBvi
qJJ28DEakx7RJl9lSAPXQmTzVuCn4YYBlR7hYf+8KY6wGLcHL4vfeY7MYq/Ah3QCwVBgkfRTmGVe
zcacAI6o0lPEi2awU7X0jZM6RRUvj+4IrlN6D40mQGtklKtINUmkwWMM0p1qviKudi1OT1E+Fxvn
gkfThPCG9lxMziL6alkfRbmRfFlr5oSJ7kLVgkc7zTaSAlREzBAwjrR8sb9BbS7FOhhqo/3rbY4i
m9MIKU72mnYY+45ub3ma30fCjBWbX40XlIixnZfsDqv0MdcmtjYU3YHMKWUojdU2yz5EQzy1c4qF
J4l0d2VsJ95LMkP8/S3/g4gSmXSNKlOAcjZy1GZ3RoR6ie2Kqmra1Ru5OOS6Kk2HhRam93fjLJUj
FaMyzSJ9grRYCy8IE4i914Tjuz0nZ5GAYXJ3rRKcAyDC3rMyZzAI8IgkmxjPQWE11h/jXwxk9Mp7
A2zAdGBKUWY6rsUMSYW5bMciEnx9INjqpiAIRDbZ0uwLx7/InVb3mdkGSMgArTY0RG4aWIaJdhyd
iqv2FZzrCBHwVIHs/HZhL2CYHNzkqznJ3RyTrjfrg0S1acciU4fW52WVGHsu6tT4ImDC//q7uVpg
KP3gl26mucmH7wUmAJGA2rRFQMw+ghnDQJZl4h8/bs1omRlU3uj+ADbHZ5dZQ2wQeoZEghA1Y6T/
cRVquAAZPpxNeFkBJqWjh83FYccO5t/9Hehrj7j/U8MDU64ZYz4G25wWj1JvjzhV70h79SIIVvhk
9vLRDIyCCWgAfUxkezFzf2mXYCXUhmiLiw9fHmnwLXIHe/S4+ZMtHZjNAhM1Lx1BEhCBYL7LyacP
sEqfY4PKQGHSuWpjjVn455y4k7cut6AphZf7+oAZG3Fv1menWMR7/pVjlWwBPxLs/pCFoP5d5ASg
GkMWPnAj2EcCShw9CDrPnzS1bjgb35RT6BB1QhKhb9S50fyOp8HsPSWIdIaJwsD9wF5xGvCjEArD
e5H6U/VcK1bQ2hJRAkF/49fSLaWiINITGgEvw6Yy4KFP+livcPmxrpuEICt9slPhVNrtD6ctQ3e4
zyQgk9ul71mr+6tXz3uTCfWt7Ve1gWgtXyZ4VjZWBaymV2B0cD6iCgH2KblxqhkemPks2MEe1b4E
jZ0o5SDa6uGMRwTmwOA/x8p2Khop2hELsJ1/aXvC1kGZqU9SY7Bt3vgrvIxm+Zuf3oFxL7GO1Rhm
Y1dJjLdee+EH4MjJO5K1+o/6O5n1FF71McamjtUAgZDHzu6aEv0LwWtKeWe03Lxs4oW4DJ5kYbuJ
QYkJXeDK03zDrNvnBw73bYpAWiILaGz8isCQosZZ8EvYBfbp8YJYAy/kv5exUQFTNL7YbRAJjmBa
V/lPMriaiNKxZwj1zCmOwZSMznZ2La16Vvf04yLQ/V/cjJPzR5yWlnI1k6sJxa93Kx4/xrjDIs9s
dWkjNtZ1iywh+BirbD6OfxE6ra74WFByTYz8UPyMqEqgSnHoFXa9TQhAzM32mLlVoI3g6uL3p39p
4fP1wOieEzxLUiheVuuMevd4CazR7wk1mBNjNSrCZv0NzP3rnHHPiXCYYHvcxO3YzsI+/5RlXuyu
nvpMb+j4YMa7vvc6/FwXrQ2MAFYT9H4o7yVpy/w84Rh1m/xZUtRyonE6tDBsoGA8hoe457WZ3Mo2
8QuWuFGRlmkFKQApe86+d9Zg7ltUocZ7ibU1NZgB2yfAR3Ryr+E/y4fWIK4hA5vD4JsdKqLu9ugq
CPHW3vhIQlfhaxEfYyYroGH2ZUr7w8vtXnZBqXJH4pesiEoDE+d9BeY0WCcWyCbclKurOPgfSnye
xJzYjHOQpdqqcah/Ax5k7VJFHWuNv60nih7iefloVszhK1WLdkVhVGACzF9LCwOtMTEmkNtKY+j2
LqIdFGGMh3H27lJ+6qGz2vWb2kbSkvF0KBn0RkazUt42nv8emBjc6m0GwQKKcMTf5KoaPA0acLPL
DW80FRcDV/0JXbh3sHMHu9KCbXwYHutfAqmXFRWtTLM0SnAHibQ7YGGux0RPeoMNBV0zi6A8m82M
konDlGp9xL40FU7HhwzvajuaXdFK+noNE4ickqX/8FG0T+zwhGsO9pD6iFAuBu9QJZlweO1NfigX
0WxODSRFyjQMN+CtqrBfoRjaNVfuvMWbJFvwepMZvFYcyg/VnaAHpg7wC3OttJCnGuw1Y+DmAE+9
BXlLmxfuKfO85NmRGNZ7Nwu4luGe7k851WSjO02YIQLhiXY9ExdeY/SJKzfV6Lb53Df52/y7KBvw
TiX+KsGEhYtr8eYtYg1vTfZ0jzirPA99XGM4fy3Lh+TK3BnwuSUYf6nG3JxvIGkBVsZQ9D1orLqy
4En4bPGw1tVUI7WwexzQpVkv3m4z721n5IEWrPGtWuYMl6wDea78i9EGV9UEW395+4aa1MLgVY1Z
GJmjkRvw7T0/tycz6gKHoOf/LRF59zL2EYs1XHNL8qtjDnYD4tlbm76sw+sFSx+P+R3xb5sBiSj7
cPm/o//wdgtGdDlPFT6x/fFUl3vMfwzcQwpT+IN+oc9LyWoLqUs36u+l0X1oQp1btVvSCOBCqQ6X
W7YCLaldcEYrguW7iHYwwPINlsYQCZkuy7ps7+WeX9bjh8MVJed91BnXjeBAZCFPWqcnhFVEcAWT
NjPGBr9gI9DLZh2VnQyHd1svm0S7LjPPh+qspR9HgXtGoPyoL5Q4TV46ZxzRqHqJsxK2Ifxvk9FA
ZKQL7K8EjSJ9RAnNaUzL6TXLeH0u7WqkZ1CjfGvE/ROzz5k9Tax4Ghn+d6UkjnJs72IKw62vT7wY
Wy4GTGTGtn02Cxbqu+g0uotjG8pLZeQwXkJLQBllXY8D+DDxxv/g5FsUNn8EUGXV3V4SRR2HCZHV
5GKOFG5QnfJEnA3gj+6+5hUfGYJ4pi0tJcVeyiOr7zkjIfJeWTHnQMug2zoNkpat7/Vvu8/byA7K
5UB5MJ6+jA8DYgnKM0/DLOH/7QU+AlRRFG+inS45/zYYljk9WvIjYBU0YNRe9lujO91pXIZWgQaa
Ync5tkRoxp2HuKGwgl3K3PWQwbaXEGk0DwJNSduYmOkExrR0ZVzQY7BqZwVQOVO9i3E3AQ/5QC04
q2d4ENgWzzKcoK3Q5FshSdZyXspOzWz5qsPhHnZa/tscWgoSRCkTq+SnEf5EiixNKOWY7AhsSrgX
HfE9b2s8wClV7y4cP6SAJtab1enlwBVcCQTnskYTQDruSWrg2XiC16dzDcyOgipBniAaqL1SqMrj
eSpM5U7nr2JgwHvC6vZL/JnRHoPvlOF4a96LW6YirLZE+3MOpGmczYoR8bd4IUJRN0j7KMzErXET
IWP2Z/wrzsdQY4cHrHasGNNi/TpLl58Us5DoVAdkhoTL5Gdgj2W9G2sKVc1PsQouIybxhiqbnKhB
hJSV+PlDNgvbaQKIsGYCeKRS/qSuVHvp1O/mtWpRLcuZNhE07tX4yZhz4qkQN8ky0m5DFsgpg+u5
y4sfZqhgvLmlPKB9toesJpVhoEvPYiVamMtFxpnCtb5nihZGNk+Topt9ny7iNT853UQ/mcWKyu7J
EP+wEb45E0e2x8SWLnvvFL2gmNuxfN+QgxRqejQ4tviA0cmJJDgV+g9iX58H6s+GgD6CCbwo0Fs4
hVDPjIOMhGMpoAfQuY743rVMLGFzhsdA6IDbeMGeXnyfHHOagHtxFGnJFgcuU46qfbz+rruXLinG
cPG+QMpl5B/rQ2gGs/YOHWdaqrovGe9NsmIA22jCQJ9wnadrLsvBjnv7P6DNUT8S/BNKxRW/hzVV
MknUP0Dbly8q3fX7rja40BGGhpxwzVmKzbMD+1AbtabfcwK87PL1YsWpLvnOGxzhbW1wmU6dwBsZ
gyEgUGohV9zwNQ5XVCI7gG0gs5sssDu/0DLwAcZg3xk++suTDDodmgclO7WlodLG2exN9VHJBkhf
O0139HhvS9hU5oyr1h6fhu7roOKd9MhXA+6qcKusr/ATinVoqBYDfkdgT3mTZ0KHT4bG+8FkAnuc
oYaFWzbN3QhDAZQAHS5KS9qiKZBpwdhRkfU7WaISS6LUOkj4rS6iOKEm3LRUaoM1ZEqYx/lhsn18
iawcWzL1W98LuQFfAfKsxBhhWYicnxB/F32jlwDyejACyN0oLAnFEpDpj7xGXGAOgBDplPuEsGnm
MsHZJejDMq9Y0THAJad9+bCoODQf4HXO60iNsWY08yNzkPp0E1y/rYOdqIHJXOU1sPmdaKU4kUev
eOq4x6l6YS5CEUQGyLQ6v9FdPWrjFl4I9LW+N/40nfXEuQnWvpoxNXBUu4UKic3TgoZDPh8ma3r+
/5gLjP8RPf/bGvuDJBV9J201LD4V3m4c1TR2FBjWN3Ejszx2x+Ip4hOvmAEd6NWAVrNIr7rwEy6B
n70kmjvl4ctN+eLEdnO7dqIjjNEheVQPedfCjntwx3NG69AFGVlPjuG+vU9mtAv/MfklAOf/7hXc
efrhOu6dmFn0A5C/DTgIzSnEppLKzYe2dEjMBkqUJ/d9tkwSsxGMGq/NxaS0ypdRCObglCgzkGf5
9KI824Un8Tb5HdEsclS/XUWyKBLKzFNPY8JxduKh6LDurDFZH5vhqt7UigkwhR4RgdqQInaCWFM0
4tjqSHoptHQlAkp9LOhx/VTxVXsRgzbukERXuZ1q0+cmgfav6vHVAGeLKoOl/p2Vd+UckrPG8wpt
fjEc22lqxhz8CD1j44tT7E5ejCgrp+/n0J28vFZ0wn1gh6COWLmtXnR+iH/Mv0YHeWUkkNYxVJvF
+328pD9xKeam1Q9PiPzDbPlXX24Ob+KJ134kRYYRLy6PMSZswZo114MayU5xJBgt/EEauSIwASMq
0L8l6xaSymsbhdarj/E1qsKIGPsdmtpM/Lnc6KRGMuWTuqk60l6y3RBpm3lSvuywu6zt8WuLmr3Y
clcy8SN1XPqP83PUL90/jk9JwJFFlEmcIH7iD9uD0bdrhknWlZsOCRIO7ka2SI+yGXjX/my8FXuW
dIjhHi/sWB4FhuQOxjnAmrpKD1HBsXltu9IAi14Oz1/ZHhE5SFftQ68i3MxhR39ozQP734/9f/7Y
BJRinI6bOSPJ/38lfxIpHgSvrNwUORDHZFZliT6pgfn3C2YwkhOQU3SoOi9bKC872MZpr1lTgkdR
OXJvjPQ7vAISI3n9KQ9vFMSn4BJGLmwMEpmpxoGMpZ92aBbf33xaXQ0MzCex+z79+7fADeQfnj6/
KvSGmAK23398Dfk9FIrP8FtuuDTc2BoAbyKXI0dLk4z2F3/bH9X7bIpncPpCSSOTcjqc1wvxEBrF
RmkRKvaoi30AnkYCBkqfPd/HdjVyYeR/3qb/DK0dOO97ywxgeMwQnfJfvrgEGESjzLmNTX+Kss7M
kLQVcHwEi5rqY+F6X8860vr2yD6QMyXn8knZkC+EHTbkFL3XEqKX1vYJ0IIWAQox0t2yn0bHgn9A
LUNUyzwTFBGlBo/yKd7/48lJ/3SUYVWgDvFfwLZ8/AdTaJJL46uc8OQ6S0WBqtwynCoHYxOf+NTC
Z2ANMjWZUhknB1o/zOmiXlfO5Wu+wEIRR4aoXhsHuwlmWb3OypVPtD997U3Qlw0oAccrfzCyiTBU
NZPDp9VfZNCqs+Yuz7p7SbjOpbIRB4eY3MaWgAUk9T9F3WbAXezI1ouB1YrZ3HY8DyL9HuI2gxiX
idSb5mPl/7zNeFkR/wBRCTnaPNuFVNDSAljHai16EQOKXWUJJ2LoftCKcfoAz+Kn7+FFPMUkUXWg
/pca1XvqE7xqYF+cnL+XEW2OJwFvgI5q7SwbuwFdCQiOrwN8jQGH/v1VSH9QovrRsvT3N/HHaBmT
kyCSXsxtwRxbeZZevYIYE5MWWJpfpVlAB3qXuk0YnhlAvCt3yHd5U0/AAd0NF1fRLDeRFZGesWgZ
ZTSHQvgJqkd1ZRSsqf+Zadh/mj/Pu79/2j/IT9G3FnE8y8uN0LrAJaEwb0bOEG5wOOtiRyWwXfu8
Ny2CsL6/rOT/OG+Ztf/TBxiStI6lTe/V80e9Osk/hdh9ynKDxTHeJTSSObLfSssRb5v+hhElcAgj
O2TbMuJV+FGb0aHcEivPimK2OJXSKeGwIza8uEfmusM3lbZ1KdjAOPsMP1UORCop/T4Bf4rguktI
gwHVv854mS3Qz7vFppsl+Nl5jHY7aMTcrqPfhoMHcPGNNDTCw5z2C1fd4+uSb/v565k+teco+IvP
uniOcRJotNETQa87pMXb1ZdRan3GxgDnhHNP9N23z5II9OZIzTwLCj2ZICXOUN6iFxXsNrKeskwo
CEWldCGew2rW6Zt6lc9oKh6VqwvwpE3IroNzGs/G09AZ/6Y+er78iTNIsJbHRvhh7dvf7xw05BuZ
SEJ4i9pwOroLO86deNnOmsUr1njDOATDzkxW3EYJQ4sNWztbAWoz0fgywHkT67eBxckXhIc5QHtN
afvyAOCbK+7W6BOZX/Asme8omgwlRB8P+mOvZjjh4kK/wfCqCw06qio/iqH+Pf/7FvurLvs/i5Yb
Gt+04ZDi7Y9rQpnUaVE2SbnhdPMTNnw9y2Sj3GVrzh85MbpNKpoqUgtcWrgIu1BvxloCYtcsxljj
isYL/1HpmQF8DvSGLAE+beH/x9KW/nFr/e1T9rK6v1WXrfoajsSGOxm5vTV89JwOIMsUIz09VKwk
mL5w0aXXJpspIn5tsKhdhBjkoJuQD1S8Dr3X/aOs5V28z0+R14Hlk3FjcgzQIP/7E5VF+Q+R3/+O
LSIOUCuNsHj8k9MUvdVmIlSfcqPk86S9KEiUA288MYEge2wFZcay5VYWrNf+bVkDbAW82AXIeAWL
S37VSCVQYXnUTioY/mf59sh0sIbIW0UI+djBVrpws7Jb5y6i2Bb2OKdbY7f+TQuD7Q7FsqzsdMUP
bNlWjTOafuv+27bblCtiGVloxFjO8mhZoKYKF814GfiuRMF7/ODcMWSNVV6JJ/JTjXDSB9HgntJq
SKepBnJaMrCAk+HrxYWMEm5FrCUSEAtXQYGMZWyjixPwYcbAhky7tx8yE8GVNVrmGLx/iKCBxSLJ
5I9GwDQr0pCHJsMweZVbPB2+EklK+JfcDTIxsxRClrgWFQom8SZOgYjNKz8n3A1m4QiEcuBSi5X4
+B1asDo9fU721ctKof5DMR5BOqeHnCV39mUc2XSYNWRYKOZfY+G2v3HqYrXDDwAUmzTMqq5Lbhmp
tnk+Qv37GszidqpcDWCXsl6UX4/xL+XaiPYfTmuN3N6q0BGmel5bwnjZRXpb3EbgVpi2F/taVbVC
tOpgKhnVRLe4sqD1AoL54G65RT+TLSauP6VhXwEA3F+cgU9LfSSceBbY6vvCQM9qBFLRF0K6hBYk
SFYQW8FZegQA0HvqK2g5Ei4B7yOaDci2DXjo7LUB3Qe1sb4/cWai8sDXw+JFUJ2xfJA8RM4AYwx4
ONpwx1kP2eMVad1xtOqmDB5MQhE46iM8uN9bhcTviaHMicKbYq1XP7kDYD2QdqWBFjDXR0W2lpYZ
rRPNFMxJumzyEEZuM+x5HzWsk1Tj+qWIxkCx/7Bj35CholhXIMXTCwUDhj2WvxEZRADYw++HGc94
Wux5T8EZNWqFgcLVYo4rgvmdlHV5ik/VjOdT3wF9qBDF++SY7un5yQA/fk/trzItNsVCOXNdpByt
q+/9s8bwYZV/NSq29vc6jT11OdzECCGiS7unUyyQwoW3+PY9YIp9Gi+CY88lvJ4jil6W2b4ku8wC
LQl3LH7u0vT0PSmorQabAmKpFazeboNU/gz3Fq54aleu+XJ5LkZGgiZznvULqHsrnHoRBEfBjE8O
MjaGzKRJuz6uGNFR/Vv8wri6M9/ctrsRLTrQmLwjddPLF8U2WyH3JpuP4TBj+CN3RHHn/nlfwmnh
xRuwSuLnTu9Zu2oZ2t67+/iv/HdeExpJ3l3PlXTUS34Agy4wCyDgjjEiszSyXxbjRouhnXF9E0Qk
aoNAZ/TH7ZTe2J6IKAAaTx8RNnnHbI5f/v2mAH5cb/EthvH/OtUzbqn6azF+BpYb3eFMNETFH9+L
8kIx7zN72Pqn+NLtQ3AIaNqH129y8GHY8ihEa7gcHFpPPH1W6ZM3KZ0ZCvIj2OIxfAEqWvLuf+R5
/uDxS1yagdEfpA/kkEM3O4gbGTwe/ddgXtyBG5mSy+c3crjUI2L3Qfbc6rWt3HBa3UFX3lifbJC7
gbq95wKKWRRpsPbCVYaFAZ5KEAd/odFlvzAVUfoJm3BdWpNf5ZeWaSkelCdcPDZBc2/P4mp4H858
F0mK+ZrKM+FMnNxa3YDV5KiTeuhMhFHcC2/2k/PLkXdS/8qHK4gJC+keOZmTbSNvsuQzBXskWTgz
LXJXdb89I5ehYk881IZDa3wO9tWd4dJisngRfb5GmJhegjWVN3MBtedKaSEExiMbv7pjOQlloeOc
Bde6f461U+mDLRAfwAxRxa6FBqkyBGadNHipi/vMyd8UbHmD37keLuKUU5g848NiaFGHKPrhimNI
vBL3Qi+SdzDG7Zk8xhdCvDonfx5DkGbbS3EZDtYzxjnmnW+3L6xo4fnOwJtcoBVt4/3YZe6uZTem
maSLxpG+eO+UtTAh8bgDBg1wb7EmU0n7hQKw8YHML8oKL6SHSiGnNXNYfzpHxnIIChpt0j7dI9UW
9e1EfGai9WSi24uPhdhcuws6xlPUXB+NABjFJtT4iLsEA9lkQYKBy9aalQaNpFVxcNiqdj3EK9wL
ThXuOD0bu3Et/NBQX0Vr8aZkWu5AZqN5XsApnAZUepgHcWA3GDbDnZLu/rpYXFfFohoQtjDavbHX
Z4K2QtoGawkmipNIUCnAss3hOr1NmFJ+OM+scAtSNjokUCYB3fFSmjVTaaHgUXYoEEAxRJcPq2oe
OoCneqYLh/EMJy9UfoTamRNGQE7i7tHkDluDHMofQHUIRbvaiidggJq8aGbco3A6iU4pDh2WMrIM
sKbxxNEu7kpxnzv+FOLs0599jzjhgKhZCwiSs5fv3ReCfvgdfuccF6ld2iYEfEopeBH0LmMZMB8M
gwUHdddlGNf3v1JPkNgl5It223bK+iUamyE23BAe4NW4A22roAmy3BsBDefXMy+8nLNdAh3t4hKH
gwr2491idLrsbwUQw4kuO9e/aHpDyFcan6m44likrPFo238hPG2HkXH9aoQVM1x1/H5SKgKVoV7/
9lkjkzurwMcbLLAndovbL3TwIWSYvXgZbJma1ozn6ylzWOT3Cxg+qVnNRG54K0kMxqkdYInF/WYx
qTEU0N9liu/OGUIFosCrK+9RES4T/c5DpmiYjojNWnKTxyt0f4WusC3v9enqSJuAwbMIia0mQOWV
mOO5v44ZktxjRi8wiAni4PL8LCY7PHX5eXzPiiH1jv1/Xao0/jMR/WUvdH3xQCkjlAMkG3QT/nSF
YvkMRw4S6vHqrRoGreUcBvRa4KWbwTl1PQmJBQr5NRzJATyADbNNfPF90UrvdWt/Mm2jau1B8g5l
aB+S+4s2Fe52qzFB3y4uCvY33uuJeVCjeSyn6Rv7h5dpQHDoGUC8COa5iDVW0exqPPpFEi9XBDou
R2duT7G3xpoKBzYR/QQTYe6wWHuEwBEG3/KL2Fe2DIuhg78ZOJV55WDuZhTt6deCWjogJSQ9vhbi
DxJB9MtXZ2C+Y4DCZMG9+8J2KdMNV1zjQgC64mPohE1YblWOuAlcboLAXVxz7fUbz0Fk7rSh26hv
Fe+cbfduNmBIeYf5mG3gMUbLl/NaCwmIz1f73uVl0U4/vZW1pvDC/5p6I5mBEAOHipzsR8H4BMrR
bTy0tyYfLdT0963c6MuzfWZz/V45jI3UQXuluLAbcW5yh5c+1evQIvu7evsOiaw6SzaUGVdYbVh0
P6K5v6OC2k+OiQERq1sXRrjhB9fktoCSupHv8cnJhz7iTtlqg54PPrKllC4cMRVr2P4l3PcxWlM5
mckslHQW3KXkwNK80BLdqF43vb7k4j+HiBBsjoevcb1xa8rynMALXpIA6dgZgjt9qEybj2VdY5uB
8nc+oCr7FaBpscli/dAh2ET/m14ZG3HW2jBUrkiVuaIbYhQ1OPa98eCYfIZKh4WQ3WlBSibWJGy5
454MQyduM+AW0BUbmjM5xfsCywJ/k7ovB8dNqjs7p1rs7yWZn/FTM8jSoIj2/E2WVWzkbjzUDHRx
+VsvT8OTTNZpTqvyZZYPgWpF8XkJd8V0sEtTb5dDW6EnqW8y/DS1L4alOScO3+or6u9IrwYOQLSP
xvyDIkiYQqVRYdGMKCMXwrL+pX5sO346NjOxNu41qvDC3iZde1oZ23R9CydGxgCdQ6uEOWh+FbhF
Az4PJ+ZrmxhmNkcx5pvd0v/q8e+kl9aOVC0UHNEw4VCWuOvAwTMHeDZVJybqeIExVrPbIwZWmoAx
Eb3rxzL5kZ8toEH6rLjd9sWRDnjVVy7L4ZYu4KW369Bs57q8oHmEv/Pr6+S8Wj1NgQ+haA8Zpw8I
lr7NvC6+qGcSwbR8TZ3K5ww44DOzctDNh+6AZoOuQVvA4pn7qA7D3URnz/b8kkP/nsl0EdY4tvZl
+4tPvGJgC/mzDFg78hwxx8Ap4fEMTvyMzip3ND2Rs2hU+4qXzXng5F59q+AV7vA/VBFCRbDh8Oug
MeIIqNYcqgEeGJf6ObYW2OrJeNfFCQdtomiwi4IFZq0jszwdUlvpOMl/xh6t8X0xPjWSPklX9BPB
D4gUC+nrjgZmcZNlR4ZXXOmNN2BUhOStxgXJjFctNOU+a8kXdHQlyTSzxyjkiwtHVvKkmjhwlaAX
QnQbaEt176/yqXAEIYp+rrMOOjwkPCSZY2MPIcWPMDYwKpKFdUbSmflTWrwpdqHRaxJHe1RnOSyq
qVl9NYxoGjNdvy+VB2WFOZ7NDIyGkVCmRXg1Sx4204X9w1dMZlcsf+AyxcoejW6PlwBaIDShi4NW
oZFyzMAV+yYkD3BS0gWzIZPfn4sWPEDoCu6HjQetziHUyhOXNXN/Qul1dRfrhTcwJBdlgNaTP0WI
W2978tVxoXdNxPvd+uPbqaJPAi2kc5agZRMabheH6rK4VJc3aIqFrCIQzYkLeV2EKbVCp8YpCvlo
/52GN7TXR37sd6FO80PNZeyNjz0+jnfGDH+yeac/fMyepGnKdbiHnIN3gtbtoX5gtZf7lEPTbL7n
Zl8EL+2gGoLFtwVYNDpHxeFaizc1gzcTM5/8jtsXz1XDYM1UwK4W6O0YUOy3KvQFBt8SJqvHL36C
+5cuc2D+tCt5PfiFiKxPXLtln8Dl6evptX59CMfhCmTu+8QHkR5pkeJg56XaqG93ernh5wkgmtgF
+B5oY2r/8BxRo+ia3uJH4un5Qd0zmg0znS//y5Hx3gjzycxcBpG5x2tH1puC36IND/T+OtPy3fgE
K43SFLDkf3PtEjFrRinVrlXP66sjCtOCYw+5pt0A122/d7xMwV9f68CjLLsamJhITnmHPGEDDxjR
I9v628kmZr8waSEQSR/bDYE0mD/2szjF/N47uzygsDyq1Gq6LZ64yBnP4Hgiahrj5RVCBCZ27hsv
RZdJ5Jd/8LYyKi+CsGIHAqhtYoXHUfNeygdmuEyBsGi79+srSQ1K39vvXw/Mft8V4nmXFB3pLJtD
X+LepEZ+fg8wn4zBvGbkKfIWBIuFvyv5vfFIq44CYgst3bMF1yOdgyH6rWZ+i4mvxMVPbT299VpJ
QCwFHx8+cLBFJjBHG4DdQ7/O4FRvSEAvB+w2qMPqiuGwjfWm09fHFQf0YIYydlofNWd0ChF1cbsr
2pRBR2yaNgbJHM6Bpi+zLYPWmLqTt0ZHNQvMm05GArxmXM2ao+Chsx7u9WV0EqDfOJloTk192Pv+
rc33slwEqcUUs9ty/fX8Y5rlHbAZxU3PnegObwzyoF5OUfrDaA/7k67Za05rPYrnl5G/hbsBR1AP
IT/KBq88E2o2DLcltREyz7E7OEOnn1M4ydgp9PSnajeZBZd6gLS33+L71qosflLY7x9KZAZuPkzo
o80NVGyhs4X7hNu4pzpdOY480ZjyJ5QFirhsBRjFlbMcYYx806/b4fKKHUeqTdXV29QpiW7vt0Hr
ztr48g7pG/I1PkmmzHQvxmkRZlvtJWiyIHTh7Qwl2+5WiPz+H2Hnsdw4snXrJ0IEvJkSjt4bSROG
KFEASHiScE9/v+w76aO/omtyok+VSgSBRObeay/zFm/A1bS9uoHRAhTi4N2qYFmBkTLh2kz3Y2gt
9kKfHgEHiIqZMBNDEYS7a3yFW+1TxGFpcvNwFRevTfO1EhT1yz/VDcCKm4ePnz6Uf2AaxO/BaniO
Fh+CB6t/U2l7AKlyKCKu5Knts/UgKIefubcQTr+1x8cHI4ygWgQm5Qo80H4lxic4UdOuLoAozx/n
g6NhXt37HUlV2TIIWFAmTmYO0VHMTwsRZLdBccSBhTcm+9cD9TfgkXIhLc6mYfXwVIbUGjwELSih
Qk1nHLM9x7zPdMQ6RbP2PgqogW7uwLBhB/Z1GjA8XnRHcb4XcNRf41lHuAw1gO4HGZ4ij8LVKzYJ
Yi4xbQyHeTKF4bquDk8qHIOXWACPQbKseUHfbxMUWWG9SjbnCX9/Hz3xb8H948MK6M0kJNUFJqzR
5sI/MJAeDTQvi+fcmpSL+CBYS8gGqNdDCv/w+Phk26LyFSBkepCXERGfyvhCn9cuMhhIISdE4p9Z
AsJYGB0cjKQgY8S0avgpBKMrBze6J9wxN5BW+HTTvH3cNlIXCoA4sL7jCYCzpSOYrtDXjLjCBU9B
W3MnyFQFwGj2oj2e0qrAT3b7ZjTfoW+jHSffDSyFBaPhAasfkSsc78jbXtzcgRvJph+xlTzxX+b8
lRcpJ3pA3XLsWfRwENCUdAsTD+I+vC1QjwNuk4Fi47id+HSIE9GzgWhL9eS27gFt3TO7opt8a613
ZuRAEhxW0CInVjA5OHth1H1dzRF/MMNdS5rQkXqH1rO5eTDEfDQIK22NeJPiH+KVw8IYQqRCtw12
hhNpgQ/Hqb8Y79wCCvNNvhdSBx3xSTsukErCdWLiFG9paEEMGELnYxUryPxqwzoxODl3EeVE8NzG
U4QVyvrly1vBM0VwdMGJW3AwOVMX6CVWL3ASJL2Q1KQduKwNmEtd9pOQistzSvEQjAOQKL9ZR9tX
66H7lT/Q9kZfAAduuS3ddzqVCcsewvQBcNFxdZi5IMwA8sw86NmSj3TmZJiU5se6G2VQJS4olJbK
N/oWDIK+aPnnDQmFi9sSDSfeSglFy754TPgb6AL+wxp/Gct3gHcORD4ULzpaGfUC5WvV7iIEEUux
0e2yGTsIN0zsUQa2vuv8h2olucrv1gb7TcDUDN/gm5eHio9EkY1leYpXZeJzwaXidzSv7C8MYt6G
yS1gFD/6UgCSqAFO1Mdo69PrzN5SbSGSQQbcUwM1AeYSzWib7quteh1Ol/MELFaIJms/GQP/xDt6
QkpG3obqSGxpNfqKPWX5EKS5H2h0QuAEM2injFHewheePhtaZ3sdI5JDQDYIC1v17RAF5pYB3ZxV
uYYcEJAqy1fBLyrdax71jjW+w7r1o809TICfhDRB3rEXYKjcjF7zFAlJS3rNOzcIJcqhxgwXI7GJ
xcEL2MGPLWB4YCNn/+Awt3pSb9wXL1YSm9qY27yP4BG/tUwsnY3FUXgW/QZzBRpBNBNNCFi5uQml
EqeoyhEEYOWnbIk7aLOidEWKOrvR3rD3siowUD/7+ul1KYFRxjpOh6jjMIj2US06vjnvv/r32lcA
EyhUcDnbSxQk0iajDc1mUUBluKuP1Itsl9QsCOwgFnJ4BfnYwIoH3Lya0Szij8isC5YleXzIa7ih
jQ8NQuipDU+5eS9Ueb5xLcUDkReVDquA1aK3EKIZ40CnkGElMpiVPQvZnSAxUrp8Rej7jCkffoi3
OOXQHo6+ussXGqjH2gmbLTI3XlISmiBQwIEBvbNH0pQdgAujAr9nbjth0Ixdi9+TJsqe+vyCBkWa
ADImn1cIT0dTSOahoyIzAUy+6NOSSh7KMfP3F/fONrDDR7k0LphZ+4UdWgcrdNcBSw9Xp3XSjN6n
911Nycs4y0tUb82hxsa+Rt/2JvGYkU26zqYLz6snqHK1ay/ZWtkCxINoUDt4uKW40fy2ZEhjwW2r
Ryfxi25Lw2XjOLPdMMH/EtvdWoW0yCR7DqNfW8KxI6GIDX/GXAHLQGQVQX+yLzjGeskO50WOHnIn
wwbTQhvsbn5e1zOOa8vFsWjLUmuWXyXcONE+gdW9gTDOnq4E8RNs+JIeBM5N+4/Juz5B7uWRmcpG
wwI79OLFR5MnCNX9jMne3R/YXYVEAKNdbFKIEOA/KVl5+RmMHC7G2xB5yclYw5oMyrCensfUQxSo
h+eUboriHMlWmHnPYx4ChBY+xm9LtGUCEo1Di+NrONV7QbwSBCF7iaQItWQUVKknwZ/eUBXzIJlD
54sbDi0WzD7RQzOuayDXNB5thypfHHU2fOT0csBF0U7UKGwcV6qUxyl6zph8vLeb9Grt5eYHPUu0
xam+FMI4J3xArROujfHMvHB6Qf76xFcqoYgxQ8N7XUg9E963iEwK19hJPNNJit0R0x56BcGpJaRh
FcMCpoqH3ch57lWlV71DpeDX3ebVJ30YKhU6f/CodNJzUjLawZh9wb0MSPJ4efknOBVYqj3uHxOb
Z/TGYka0iuHAxfoCjA9lMOkLpcQYV/GptUt+GMgb+zSE3u2SgXzkG1PHr7GkxwXtquIocEVxOWeo
64FVUHns2pO13yRBuuk3QNDrdCM2QhRfjLlFQ975hzuWMLhEs9wZTfOWbuBuRK7uBGq24JnTEDMi
LedPwyv1kbxVj2JLFzzDY7ymYxJ8J2Jg9yXYDsmrmEtjGP9oELC/R73bnRqSI2hkzgFWCkJgIPZ4
jtaMHi+w8ailxGDaPR5whsMDiWGm0G6jswSFjaa6sG7v5jU2/jr1YcLk5PSkArp/2vjgFKFzwJvN
rYWfhQX/jKyHY1Z/NQ//QpkMnQYDRTzzAGtZbW1YZR4yKyZqU+OtGmh/YfvgwTR/nBnpu6+P7Ppw
B4ZnAmt9UneY3u3KIpTmDCboPUVrPeHdQkALmZVhpA/yccNGOHTQE1M7mwW98+rmMTTlUEC+iwPw
JsUOwaOoq/FNKcbtPZRxcTI8mXLrxKAso5vl+/gogjiFAIlgLjdjiJ+hvsoWxHSAwoWQumA5k2IN
pApwKSRSRzNkMHE4f6f8DLFzQ1CumxU3k4GJW20M6gtISkBjbyVQQktKR0liC/z1n/gNOogTKBfc
sOgXBRLIgP0E5WelLTlaeedDsY05y+rQIbJhHeCVYeE4klIbsrWER31qUDobow28wxLi/yMENx8m
rF2CIqngp+qUK+nG1qlwv15fqNOTq7hwZxxBydc38k+BpWYN/6raDOMBjQNvOzOEhh0lWeIbSGuA
1M7TD9lCiJMfLBd703/mExMnZ92/7Xhw2557x6R9jI0IOJTcT/NdFQs2P2ZGmKAsIx/6aWAOGAmM
1B8d22cmSOh01MsLo0eiWE5mKJxKzAmFC4KxeXs5vo4NFR03WsDsgaXisaScLkz7SNOpw/RaboQV
FFaF3xUMevcONi7YYNosioT0nBu4gqXpl29I8vBKgv8JRs8YZUP1/Dpi8wA5jMJq49CIUemh/+CO
5l/GiECHeJVwj7r1ywJETafI4X5etKXH2/pSLP5hlFl7SCEacjIfmcFM58in3Hrj7OuXgP4Grokr
fg4q2KSBbDpqscWUdvXkUsPF7b+jO34WlCvMNPevixRkXJGMFTWtVUT5zoODnslclFkBTm/aIjmQ
99scdfJXYE6EbO+6m4ODNniZ1/5DsHSUQN0wAWPEQ52CSmxVz2CojXm/zwzJV33vDsHZCDCkPcSb
yten0si6OF8qmyFvYv5mY3nKJH+bb0oPgJY1Bv0NvA2PwR0R1zQb3zXX2fpKRlvZUpeu4zC2ffqy
LogC9vLX9HW8fwDqowjhN66bL2atwTlA7P+cX5Rxssxmd8xIpjUdECRMTiUPyV0UrroTdaU5OkJO
ZewN92+f1GCLkPJYeQi4fbBhtsyWCg1bS7YSVhAGI5d2QfMoLLm/j0wVGubYb8Ma0eTIeS8Y5qiu
Qk0zeKlgubrRtgnkD7Dx4ofoGQ6J+0h5+84Z06zFaO12o0ZOv9maFs9dI/yGKdl4zULrKw71qbLX
3rRJSqg76lUXloiMjfljZBKBNMMfhY9c9/t+fEwIn4eaYOMtZIC1LeKPckoLgB1BeqDBNbxWG6O6
LILn8nxqeHBiHoZg7v8LyGacUR7UH4gSCxUgh4N4htSfqm+kgFAHx+49tjDs8s/Mi5v38u1bz2bt
Bmsg7LbXBvY5PO3AfMwYG0szmWxJzz6YNJKbG9V1u4FXAK5KINGn6ZNYDtyMyB9A4cYM2txgwFF/
DYHKVMpgICCF1nufIFAUfgA3MCd0L6V3xy1mNKxfpfvoWSjO2PpieqERwuJmS/1IpMm4cAS756M9
cH6MNXn0WpoSEAFsyw+klpgKjQb00kdx3qL9LTD8jN+JvkwLPGcYb/r3IhjMKXY1z2KcU+R1LvSY
ircWvKmAjOrzsiZI1bgpH88McZCXGUw7mdVMc9VHhaLUYTSCtmY3C7ImlWGrKjOpCh0AJ4qSHApx
AA9erQ63IM82tT6W0I3eAlxqsunrzh6qAVQm0/5q9ozQoUztzHZMTjUzh9PjkHuKNb3g9OLQ+tNq
4E0CSUWOHiPpJEOvR8GQTDtr8cTztgZWD/Ej6VH39e9xhwPUPtFngz3tRPx3lfomOA6SoxWLr4a8
OH4lY7xVGLJlxxzWFafMc/W4XZXSg9gN9ZIomlvQUzLzinYTPYIAgHcJPNaPx4eN6Bi491VzBWOV
UTZQ9yNM4RBT5lDxMyPiXBUnoth6eJGx3jfxxZwj01IhjdiAiSHGMHjUAKQ8kbtAW2X2SxdSjXJ+
wec/6VyQGQzZyw5rkHC+H/FJF+ZNCqipj7Tl9k26BP5I/IIVFwwOvbFgZjdk2mgzukhG4/dpRWxM
d7rPiC6cy4voQ7omzNMV4YuO1/FOmKecqEehjFwyzv7X6D7Fq9WYM2vDfOrxUWLNe562R4yNAGbE
BzKqL6a3oH1/XmBa7rvxVxYm9Gd3JnStPjLOXsx+cGkjVysmMTQf2HAQQboR03rcOkoIGzWcjteG
/fkWKhy6F4mLYxdhjFmv2w+Qlhd3OSUk5voKhVyepZ0tLx2b74tafsee9UA/BONw+lqc55wIIJPH
575gpNK5Bmkn0wSDXfFIUw+rPdhcHy2lp5e+kz/VjjoUAzzsWxCFRBAEd4yRXx/GXJkP42RB2UK0
xRscPOoBcwVLbmEfjXwEs5w8nsVKWFRjHs5HZpBxoBa5JTeFzU6APh8Q27S5hSeOl+8VGEEFDbN4
xqQO8USsS8vD4hUL0xWkSHbCftGzimcDmjyYAgzEDej0m3Tw1tKWLd1LDhxDOOr2a2y82fu4LKHH
HynQUEQgwwd3XFRU/JLRU/ZS4j1wQplByuXVNdc61pDqHvgInLtfjeIf7G7svfz01jnK3An/kicy
teeYAEBLWTKQxvcDtzRlLIqbDHdk52RqwT72+hUkbvh8UomplgYol37Ty3F/W6H+toEPXogaJfgw
bDm8vyalIEsZTHJVMvAGsTSnBTQBdZ1ssDfjEMNDAEUiEPPW+KK6BKNhoE0fO8eNIFA/0/WFnAgY
NEQefbCOw2rTYg8B+KR6L4ifxQ8paJOoH7PE7jOJ3etDPaj+Hp9EN16WaC1udfhSA6IoeOUv948K
H+m7j23WfXbflMFj0Z16ADhpBPTNJlcy43/ubl+sHfaYxeODyuqaHIztcKJOZTXfqbXYuIZLvvt4
UEJxj18fUGLX3NMsvE9Z9VnnNuPiS9pi8An+T6DMfi6/zTHeQSnZR0QH6fs7A7Cwrbxocjsq0+oL
0cqKzRLo07qkeJkC0rDu9t0ozFwDLeWsZkjQhan6lpeuRQH2hiu/bjEc55K+mRc+1oVnQvvDaoNc
8q2xr+glQvvUfORoyhiTvz3VKUx4SMIbI7y1ntGz9320yuiVY5ACH6L0m+caUVvsNfifLrNoCgxT
i3nRV3ubJSGsFDUa4+Dxat07JB4FFoaYR4o9AsvTGz1XPGbvYnHiEMQaOZGV+nUjeC7zefWhfZ71
XU7Q07kdq/qOLqFXAVv8Thuzp+UzmIXOVgA/HQcmCTb9Tr6c8bQfxYCUgXoLJbhm0oydja0xBg8m
i7PbnO15m0xxl7una032EDIJMhtJjrZ7vupTrQ3ujAENGtQjFl74GnGUz7Q3tj4yMC5tOeelKeb2
+HlIl+czDndkkBLA0/SC0KHvZCj32HyACyNxZpR81cjVE0OEiFePww0sIuYN9uzGMyHQrECanYCv
AyaIsBAeF+P+fbpqcA6BPKe9sUOjgoc3JMB2gMu7e7Om9q7gMczVmycdCSlxQTi6M/cxYckBZx9B
H6jAym9iCjir2An1aTYrPmMXo/OClVKyt593qFeLSeJW17MV3mDHNMC34zPsUwKC2qMpuPc/KIUG
imBgMEzeqJuZU9serMmOH2vdHhAR3qwRUA33y+LQQueI4YeZiIYm2hwft3YhXixQaPJOxH6s8x3I
PUMw8ZZWOyYDCADSadv791k3Lse3r5pCJxoXyZrE8DXEWyjQHJ8asJZ7Y9FOXxd7w1adrmLc5cho
GskTarxoCPtkU2yLLZ6Y+OwxEJrYlIhZwGHaXiERm0/ver95mjmlg3ki5TWPyuNkEYuVzgdcfoBz
0uABix3Hsim4rQhJhJ2XrrYlsByHEulxiuAnKft4x2GQbPG/04KbFQpKLKdrIfSH3KLOKLz41fh2
fSe+O+VQJzmswbrQIu3ESLALo5aGedKgYbN05gxxNk4SgBC+gEq/LD1ozOx7oKrJOObFfTxo/sxk
cr9n3itO3UfDmXmnCKiLOPGfOmYQtsa71RtYF6SYt5YJa6d5cWM7P2YZ1ExW9eZDcdqFLlHonenn
TcBYq+JbKFjm6ReJKrEw/bM07iVp3Vm0ioCJ0v0VOMjMiWd2VT4KKPwG8EolXOfb/vEk2Fj35OEB
cpmkO/OOz/wjm58Sgtw0zCIK6Lxgt72M6A8ouXtO4pbODUQx6jDyj+lVFCKj7hqzrscwMR3CDg3Q
vD56LQZ9VmFX1yRtqL1Ut4w2MhvP8FBnMpD38ATGM94HHcOzapohqYmxCyk4gl/dsIiHfP+076FN
Z9spgpajw5o4pnCZjHrbnWGQpggPcm4Kr3wMjcaaZuqHI+muSl5DBtUTyl2S0cFJh7P0WOfV1Hw4
21uRr8wcj+H0PI54jyv0OIouiOj4u+By07UwEiOEY2Xu32loFXhzlGNtzAEHQMOdzs2DeOJRw1jh
nKAi+InUKFAtfKls1b3rK3nIiVt/0XHEqyGOQl5+vZpl+DISYz1ucywRpfcag4qiySK0+8r41hAx
pi+qM5OCvs4OZsZXI2OSb3AGJ2KclGHPQuXb0Qvx0J1h+5JeU6k1cSobOnaghtlNsTnTh5YmpUS2
5Os+nqvKKO7jpAMSKKnWFYxgRzFfIR2biAJ5Exop/o4bOLK1kLNy0CfcyHoYp2q5GQZ7H0fJBuhW
/HFu1d7TOd063vz2MyH77Gl791gN7FuxVjLTr5PXpivSoNHl5RPfi0r/KulRzuQd6uR5FDBkn9D/
sLInnF5zlOlgNdOnr39nEgzFerbOHlD11TACWtL5UIvs3F7zS4eBffM4RACNj/a+EHX3U0JH2Vhu
RrF15sedlxkhEqVROObRza8kBFspPipVM5XOGOs+tV2T1wpihGwv9dXUxstUMkEVMXOUQZvWnXgG
0Fk0IGzjvqnYDR4y9s1MuR/PjXhnyjQaqzas7MYaOy2VqHKHl2cyB7GfuWsXC+N5MOQibLR9vnmq
xURNIjdmLmbU6jTvP12jZsSU7cxuNyB5M5gUwgxS+4kR48m3Ue5OmBlleMepI8ulVWwVV8WWA72C
OyXBocRLzoJv2aDIeUUDfLbzyUkZKFT9m6aG1nD2lAqIM+rXqdWsM31iCao8C7xgZFpwSDx5kZxz
heT4tWHhLbsHBMS08oaomiZPzhlrXdRPvwQ9hDOCF+JwlsHZtBmKgKymDpFuBGI/RzKug9G+Kx9r
yWzhx7XyeTSQevEavhy8BZ44h1TK6MzJjC0PshwoYQ9/cOY9tOpyK+tPuGvsdk4OBq1En9Lz8WUi
PXKUZwBY7LSuOZzHiSnPdEhb2ZBMi+6Y6fgK4aBz1g6moCurJpsplDL2FU7bHLKiAV8r1T2jSt/a
pAtq8/Zpg1rXt5/aNpdRNW7MJoilq4qICFByDIl+9jPbeI8T81rd65qJV1y0yU8bB+3Ik7NRctn0
rKkSBuEsvnnWN9bXy5a3jIEwcfZP76kEkTcT3bw0V54eRBpGpc4eM69zTwfI7ym8mbG2vlsEcCNr
rRmu3XvVrCGv8bas1IPTTB6nCoF0swCRuWNdIs0UGAcbqPEMKEbTH/PywE0LpkITFIwr03YCtd/E
NeMMoBGk0TRqAjsbzRhfGjwcGqhoqq0NJRC8CJAfd+bg9/nNAKxs/Oqi2oHThfEVycF9tMkKrx2h
EgNezxyvZaR9VTeOgpuXs4P/cJXmKUE0PII5fYeyMTbvB+vd8qBIk1wz0bcdN2WPdsL/OSd7bobj
Ffx+T8PVdPHAQ2pbXKBl+/by5j5yPFKQ6uvhQFYC9RskTmGrDrujxG929hirpd+PC8Z6fuQxnK83
TfTPmHOBGzeDD2aajDKBXg+v0y1kk2RsspOGN3EXQsiZTUnagfyTr19HziOIM9qxeC+Bf1JMGCfW
OwooMe6PsCeCQ3vDlGbyGMcHLqJ73rfiis64yqAS4VaJDAED9V3vn3/0Y/YZc+odpLkgs/fE4zJK
XwDI2KHBOTH6+ZxGLH//RVoksmlquPcQhVHvqcrIHoUnRoDYvAraTRny7NJDy50BhoTgBFRqsyMC
EqBTxnt0JAtbES43BwbyIcPcPfV0UJg1gOVTbgf2hXkszCLsyonLiEf6uDtolOL0okQYLyWU6Mx5
mb8LG7/R8zotgAX4d3GHFgTV1luKyUkXAsPYPkDp3kTyM72j619pEzgkjPrgdB3DJ2ZHlBykBjTw
2fAys30mK5LuRc6ee6RNbNg3xnTAeE4OHIxX0Bw8rxkViogkNkUWbM6YKxkLcqzs7p2Zis2n6tIa
sGt2eyegK6g2FbuKX1jLPVgVmBCqKrK1FvSY8sGAWezxs7cvg2ZtEN0ovQJ270C+tIeziHmYDKML
ueBHpwdGaC0MmHguf07u4IDNNqsYu2eeOOfd7DWOUUvAWG3IdPR7CpeKrFp2rrHM02x9qcHrhqZP
zMAD5g2zHrd3lt8eBLf8kLFfsona8W5g0D6ZChh7466BF3c52t1mMatMBLvAgjoiR0ZmMUd4QsnJ
SYx+ollVWwyUls3aGAtcAg6KkGuImIn7lHMN5ISPp3/V5iqwGH6QCa7iqr+4b82QumZ7c2sxGQia
1QLKNgj3KJ8yzgzOS60cbWTIeJRHo2HD4KNxaWF6rzsccGa13fcMAoI5eNjELTuxsLwHi22lOC4m
UW/FOyy+7HtaLgpGFADoK30BMdiXFukndBKvZ3D/4/rLjTr6gY6suFv+ZmswQGV2334rvs+4lhZ/
egeV7tYRge0H951fngtr/VkddovhihknZKNk5FxvWLbd8AHlSCQTltn/3StWRAeu2MXlrX14IkgN
WjK2OKRULJXAiTxkfOEB1PZ1eoxnySswPB2XyASg08GtNZ+LKQDirGPzVdASEdR5XkA5ty0PiJDh
NQIU0rZULx4XlPtHazrlNfzUfir+iGCMPEwXzt7C7XEWI195T5sJ5zgc7+jHXDAeMEbYb/MR5vQC
SWjwgva4Cji4E4S6mAieQ8I/NhzIaFGYcDB5GS2YyLc1+SQyAT7yiRd2C+L9Vs+t0Sx3Yf2R0Drh
9FNxi9lke2i4PxTWr2+FoAVC7KcCoA5FcGO/NQ/4LZx+ODJIWvD7rUJO6dXeOu8WOwMzYWb0lwa+
ApTcr+xH2pklw9pSWL7KOSPlo5R8WQC5o9vVtDlfsM8Zp48PBzuGun2P2fb4Sar+Opr0xRuPsdlQ
FFaGsI5nbMMe8qKPh0qvLs7LG7nh0fQmTYZDdGTR14Kb15Dzmbg5RtJic3FTXCVIOhMarjBB+UEy
CT+J/o+LfULUQHWAombJ+bLGopwwxXaGlWWgfb0u2sphEMWsCQfScX7A/o/WswqpFHETuBiuK36X
VzLaNyCtakcYlh/KusFOPMOxhug0c6k64pLqjWvjdMSe9U6gxTk7UCv7YAi4RGl+hDH3KmakeHbN
C18UssX57Ko0mIfGmdu049loZ+AhCcoK5wM32bU0Q3QPbxuNMZvTBm5IHTB75v8annGF0416LXTS
9QBd3FyWIDDq2slO7vOTdo8ffHFW3BfGY1U5wR3mAHV8N4G56dyZvFufMgN35+Y/jr3woVTJb2Ol
t3BPkJ93IvPg4d/emJqL+34zWlwnrXm5eIggUehZOQ8v0CLf5CToaUNQdJFLxDbN0f6Dfx5lMQPP
iYRF5hfWPwZmzO2sW+e+Y7vGZ/ejP0+FDb2Mn4cFzpIjIJSTI13rbLHRRBVcA2zifPli4UsxoThR
dKwEha9HFaQkqBgeT8gkrxqhCvfcbpa+16qj6jUqMKW78D9iFlMGA+LIHUzTdYTLIjToFwzf14Ww
FaQUhCFcWWjFRVmxVMTJcQux4UX++YkP71vNr2P/+Ie+bv+DU+ykibzRgR/ocvqp8K967GIGfDtF
ndWbmg06QZYMMr+q5LmWAFFqBxv1PJ0cOqL+J9VBVGLekcXQhxVTu52KA35azWNrrWBOs9fNBWWS
jK0wzF41oJzlIkmowsLbpe6CSiTNcPpEbalrl5xkZYPgnPhqQR7pQ9wykZenVQ1vAOjmxVQaCvIx
Bts2hIS8f84qrMdPZ+Sd7K5GJk+UNXLHjwwCHuaA95PNbh/AMyrpzWlU3QwHYrHOamK9wfvw1iZU
EiL7hPALnOzXLS3YvLoIfRUHPQc4jxAifkofRPaEgclG8TyP9Bzun7VSF7xZmDlOCEYNVBznAQo/
MolrGiAInhxlpix4Ghq8M4K6KS8glVDT22PsCl97URfpoupoIRXd1iUL8ukxWFNoDpnbjtk20nh6
PxkWFicjXhuJrlSxcDKySBm1jMmNSUxaqe8v7Ufu51n5XMDAbCxeq573pTvX74OqHOvesvxb+Tmk
QUHjsIjS2gPVg2+C4JOCixzuD5kse/Uz79mtVpwRjMlgH7h2PYOtIcXXCifMZ3T9bwsH5U/eSY6q
m7Zs6YrpqL9MMSrNet7z3qq3UraSbp9tNrURPby6wFS8snTv8qWP/+J18ysg5h/PiH9/5C+Hi5dq
PCzjzkeq+SyLHCCjmeGcnv0iobX976+n/sHX0DZNU+MbgkGY1i+vNivP5ORR5TX9WRAp8TjOBpSw
HWQBRjS2TAPTIEcrewe5e3eb1joJOtC6Xj63Q894QOUjNJpe2G7a4VnqXM2w1rXZ73Rt1ZBoTZX9
lyv+lSsm7o5tqWRGqTTZWDL9uuLYlPqkcIpqWw5UjhUxGANvQFWhmaYMiplylPltYjjxUk3YNLUv
o0xcI0YUb6Azqs5ex1imyt9uaAiwYBBt6BB//fdF/sE2yrYsx1JIttJk2/51jdwluyrkZ7U1+ju0
b51GcirdOXqd9i9rRSy/X54t//NJv5ZnPsR5JEmPatvpadAVqi8TSBc1YytqGZRfs2r6399M+dOC
sXVb1xRVd3A1+fXVHkOSDFavl9v2fEqjZZ9B7Ohwlqf4dXIYnpCIEljIZ6ZWJe7ALWy/5oOD478v
Q/3DHSY9zDQdU3U0zXLEa/svF5hbn5ybuE/xMK1afDy2fXFlx4vwH23r76IOktfnXd/cLcxJOuQG
TLOV1+w5qKmXmw8ctBxQr/MkM7Z9/PEs0bneTBvjXvtHaqj7da/v2ttf3GC0P2wlvNYyLniqyer9
7a+jJC+7LrI7PGgpoLgfCnWSxhZxRqDKBu1pP3PssQPAXz9p4wiw0Mg3eS70R+tJz9f1RYESJdFX
fD7dFAWVmMIY2m/ol6z7y9WUmTrkgY7hkVTido+wLs7Kv6w25U+3XSNMytZ01XEcU5jz/Ou2a7GW
aYPeFtvUvDQNwnIRsoHZz3BUqSQMQmhUA7ogWFaDu3OxNWWcAwC786EJq+QvV6Oq/3fxO8JNUJOx
ZpUN+9dGqddp4TgPJ9/e2pkhvKatiZNA5EVc80B5CSFJUc7jGkBdalcJGS+2xrir/nxJizsTE/at
wIBpjdCRKe0rqlcZmOF/L9Q/vJ+OrnGVtqU7lvFPoPm/bljaPdNbLN+Lrc1kpWymuTk1EOpxclQp
xG4Ms/778/50Xv3PB/66J5GhOE3cpagncS3lhdQH+Kn9F5OFkckMy0LJ3MWuIYX//bl//J6WzLIw
sF+y9V8LozRLfruh59szb7+tb6qM9HhtqWAw+chNX1JP//15yh8/0NZlssZIlNaUX/vQXTKejyY2
mWQwTXiR7mElXic/JkknBwINV7PIIwGoHJyJg8myhfG24HkvlBKr8/ubURGCXOTzv1zVn15xQ7F1
3QTaxnHx11V1VdT1kdHk26T+tKXY15VynEk4EJ0/OXbOarnEozGwdOMvt1/83l/HgPPvz/11DLzk
KMlu2SvfNqgzM4GjY0rGgnfAYpz+L2fAH4oGW9YVQyW9UXF0WRfmc/9a1InCNERS7GLb4TjL5Ash
PkKNMrDsTXKDtttck+a90ydJemmQIOphLM26B4m/fne1yfHQcRpRZmdN2qrpm5L8Jd5VEWvtf2/G
/17eL9NGJU20JNejcivGOnnbjWzm4cWDTsBugppX/RbX47bsP+7akQgN/YXrJT3jOc9+tLr/S1q9
8gcLMFs2dVUWm5Rqqr9LLA6wl2lbRr59o6oKSMP+QEOZwUK67dO9EaTf2pypUg+bekPng5rmaOye
BBdo68fU8sASCAAf3oGXza1FxMDjx2AC8258n6/Z7PypaKNxO/pOIawNAClP7yI0GZBjxjCB6M9Q
cSYiBNOFWeqijx29K2H5D10U/k6og1auJLRhmJe0WHOY7wg9gnqy6OCoYv5NEUhGGSqj56wIlXFG
a4okelFsUOrAB9IQMsPJEGxZiCgYDzmkKAs1qLqvZ1EI72CJFACrBiFN0ec4nWLCh5ozZI7p+IQY
mBcE06J3XYHfwXjoPfczWRuhtHhiKfTyzN3TGCXOaIrYYVFf5ZkJZU8goLhQh/eVcIE2w+Jn2D0I
M20OgH8f+eE1roP/fq///AwplC1LNdjhlF+7KlV4+XwpvNczMoMWaBvBymckpsztqez3grl8VD9B
FgnfeiwEUdtC8d66aFTwYwDGDYR2MJtOws+JiKKFF+sjaJ7oI32F0b8A8maJ+96MwmiN9dQYfyc9
qKcFUUnd52P9Wj0m1ftr8liD6V2fxMW/ZnCoJsbagbSY/mUv+b87q63wdmMeacm4Ucu/9pLspj3S
TssLcaoOjGvZysRwNztPKOP+enD84RDn41RFHI5U87byazPJXhlWhGc+7sGEpby1xwiPyfxwvh9b
/CaaNnZjRiCtjjuLKblqR54B/njPXgrr/0fYmS2pymVb+ImMoG9upbfXtEnzhsgWRUCRRuDp6yNv
av9mRhpxKk5V/bu2iLDWXHOO8Q3hJaOxV78A0484etxIwJG70mElnP39+38X7HdLiqjDGBW4HX2t
cXdPDqJ5PVQJu42JQOOkQrGj3+ckLtKtzNZCXIzLJ8JJHLRoYCRaxLEtxtXbTHCM18RmlAqIvVHp
icmvZwZsWKhrX1koTAnC4W1Oz8BODKvP+D0PC4yBeDSQRV+xPkTIqMFGDuzrZrBQymFKzIVzfJLG
KEgAk2s2nUIE+8MW6I3hR88JHI2jzVyItxmTw7jFNdmHnp6eGLAhL/34+8bw9X9ZbUGA90HaPDAS
vO//bgb18XSuFKXNVtAivuhde/mWAW6vK9ZBHlxsvJMBmuQ1pgIANK02xlCBat4g7IkZA27Q46zT
vf6BjpvRbUkmAJqGRa+5Zzi1U6FS4V5je0FuiUSfOv1EfBjy27ZErI8Z4mAEycZQ5rB+iCyC+kr/
5oImaYWfnGYlWkobBBhpPtg8cJLw7xxplfvmh0Lry6endxvTedGxv4oucC3oLoG8Rzq/Q3LbegVj
J+weBCdX44FboOs+LDSrJVZHsARmCJ3Nv1zFg2BvQ3x+roBSFJgu59IFtZA3+MA8vC58HeGOcwiE
EZZBMjiuk3rSTZrg4q6REiapzRwLjj/xwmrQMIFmKMUrnn3e/CsPEnAmSEwovBOWEkjMfCvJEpAV
MZHzC/8MxyAQuPGHDxJfwBtBuZokgIar1+fnGzYhtA7Mj3zFwxProT7eG6gQUbhOa1wbO+J8fZIF
fArDmVSAkbGuAYxPvAE0sd8vz0BlnhOU2TgvDC/+UEa3bkozbooII2ycEiQKl0VcNd6JdtwNht1T
n/5A6bMrKqZWBV5qvN94hliVBz69ToYZ9XMs2mQ5BeEn32IcYipCuzLSlukQU88+9o5vWLoDIAo8
y0uS2BRMztKbMGZ0xoT2YhdvVHuAA/g/i7y1k3v16F1BuUdATSA4fAimaKDpePpznzsCAGmcMFo4
OPADUUGg8UEJTvSUJQacV/CcQZkTUag9ndybhOOzmdarE38c12hoVzuyKlZYxJp+qrZkKgZIohhj
/+PjK2JZcGDTtnaxVVn0zOZyf1mnJ7qzfIJDJHvQD/mOjFD7va5CvS/axBfw+aBSPWNKyD2CJywl
+CxQgfXSRCPL/Ip2I8gilSWH6uALfMXkxoaHjf07NLt+NvGAygCmYbAxdosXJ4ptDBroj0FwSRZS
MtZLq5qyYU9r//qRIPSo2mltpBuSRAesXdgeB+MDWzmPeOEgtl/AcJtpjk7OCfiX3iItOHGAAYs/
CfoCEZybzwfBBx45GR0n9xaP15CqI7fe+F33lSUB5BpMlGk2Oaxv7I2i3QWZLaDFQ+iJCo6Ai0b2
DhLzx+s4ufVtG3g6UFG74guFK5YqlEJUHfj6MWOSdFTZulVgEk019B/xWh3nWERwyXLsHKZLtB29
sZQFR3LCHtnjIBGf0Vx0FHwOcOKcgaNhYkQAaV0t2ln81cCM6WFTsCiL/h8V2AMVmygkjAFAkuAJ
FYilzx6Cy2FnAbQevpuzmkIKYSF5ZL1IPsLEidFxf81uw1RO5sXxyWT5L+EOof9Th4R92iEGgHhK
lCtXktm3Tc+1kxiU3obvGlbQA7fjUxl6hgCEq3i6Rljv5ZOfHEqGeL6CaETIPjFaYJPAvp30JD94
EbGHho543BmNWEq/Y00OH1ITPHBWyavTP2IJCrrWocDiyWGss2cMT+oYcw+U6POSEeyoBbFz5gXs
WHgOuT2QoLkNRbv+4FZOWmalgyFZYkigyTax6r5uPFCiRMzFFHNriDYaVZh1Fm8M/9xg9+k5M/g8
0YJODv6exeUV8w6OwmZztYQJZlx8eRcS36I+4NCgEW+8iSTf9nrIXgiPqPlEbWrMO2sDr2diaNE8
MeyVQdwdViGLrZ3qUHsmrZiBA1ZsZp7b2yRdEyTDuPaA7Lb3djKcXR5JblXWAwUQWU3PMkPNznjt
fQcKxO8szT48faJYYUaBjd7o4Xe8anyVgzNY5zuqDocUL1TfhgMpg0Q24LcGJhkoq47ktSMRhBXj
BwxFb+c3PeAnYc5sBsSFa8bHINu158M47gAulU6P1ZgfVkkBIQo3ikdK6LK6xdPwo2uhrtCmv/ZZ
9s6NKcse5tNQWHCO7dXYw8FUeu6r9o6BLW4Nm0AtvCGRm0wbBtv4tdnTeD+rIXmCR91+lmhVIXDQ
532BVHZ+MUMnVL3GHwYgETtbJHuAS6SdUpdk6/6F1H15l/IKGHO9TxB1w2ekaLe1uD19KK78RQIT
QfNQWrcySq8MIkXDIL5oCYqO/UixRVwkvC/HMQdMdcVo5cJymgXqrDA4RxRGAGH34B7mydtNRHtj
nvftgWHFZdafSJXIM8AnXIdZ9aroQQc9B6rujCRHfgSqHZs57+CDDV5Ue3AMQmU0OYzm8ZZkoNRt
rGzlbEAo9hi/kskcHhH73Gb1Bj1xM13BV5RN2LnxdSZKKnCW6WlS7Bk47Xu3OHubQ/qFQ58YQOsZ
CXX5KZANSAbIlPqLUXK/LCebFnklbqgXiUl0Pmc38AScQ/sBEs5Ac09MwcUpT54rgSFWfAVtMpro
fvEHtXBcIUa26IA40deA/crJd5HLSMW0eTvJucMH3WHvpZnX+lRwTubpC3a0frbXM1D5JmQlhsyW
+2kQX6od346uJKJqHGJPRR5i54dJmEuB8ownUfVQx4kt75AWhC5yUyqgzoH+5B9eTHQmoZMg+UU2
Y1h/V36/nRIMSedcq/bjgx+NrVJtm6OqpasM8NyxWp05j9GGlEodmfr0wpj278+TfrZWjO/GCjEW
ssrp5K4Er+RryOuVZ6sLj3W61Y7ToxCOrmXtNFdWD3MZxujwUeU255OnxzR7LlsVRbt2a1iuAeZd
8T/RC47Iwe3Cyv/78sSfvUguTxN1Q5AFRTPvMzaU6FwIxzKmF2l4nbLNGsm9Xhq7GnylBzTxun3g
WHPjFTsqxKA/aHlofZF9fz4xTFPVaahq/Ju+b/tPR8Zoq9wQYzldnUHSZSfD0rt4fDrIU36WMDst
UrR0Bx7S6DLAnmtSJjRkoRpJPT2UPdCARr5Jbd2rW1WonQpSSn5B/rvgUrFo0ohOBMM+I4MzBHXS
5k53OMxSbZOKT5dma2CHS4XKz46QuUk4bEnHFKWgUJ1OQ6gK5cvE+XBFIcqkoMhai8rsuBeNdoLQ
uZfIaid1mRuza/KmAZ48iSW8c8E78z3OyK1jhghH9WqPDSJFrildC/rMf/980m8/n8lPx9HeZNL3
3fL65wYWuZhlSSalK3SvQox9NBvn1Ysi7+KCHRpMAOpkxMq0b/WjtNLQGFELnjlpXAg5ROF8HAma
dyjeNPjm5Nr9fXXfZ+D7n/ffq7vrrubdgM67ydVBddc7GdfD5gDSu8BLTSkjz/Tz7ogHnNaWxk9Y
dG8PPv9n298QTVHTyQQwgNjLd9MWIQ7LtLrlvOywCtEYIHCKo+3tNEtMLCh91+q2619+lGXX21tD
zBTdA/I0c+HBqvPrhdD0FXSibExFueuvHuilhY2UpCsphJRMCHZCPip3/aw+uOWPPuhutWlFtY7z
8gyMtloVx5EYowNL39oke/CFlJ/jTENijEU8gKhq/VTlv2/urc7FvNKjZNWQQN5ZUuoIqEjw2oSr
Mtrw9GF70/CQDqY0uU3Fz4hMBhvGyGjAhodkRPXqHTaZTtgUIDGBnzToNq3iyg+T+7I2FfVxNXjT
xfxJPrsHqbLzZluTQwfYDtilo2B0+ftpMX65dxJbg2TQKpEMWbp7Wq/XLjROohyv+sMjJZMsUiEM
pc4v4T0/nV6jN/SY2st5C8sAJ7f5TvYvZLeIKCr7jPfrU7og6XMhxGeiLV2x22MGbWeou3B6tLNv
/lnSTGJqiGYiLlO2cHAelUuVSsAAYTZu7tafgNZQ1Y0icFZ0p82Zjipxkm31L6H2sHpTqSDFHpDj
JUJIdpFDexI0SJxW/afdOK9zun7noaYlc1yQZYebDojrbS1xZBo8WH7En/17QzJUQxIlXdRlzZT/
+xSkXctEs7kAsz7vi9NTyfcQyqud6Cv94PArk75xJpOpyl0lRHbam3WZbYO9whx1e/T7/dxLZKIq
iDnkUnTZuHvZ44hVQGjadJUgpr14LDQ5qG9mR1HunPPd3w/L97j+bmlTGOQKJGQwGpTul5ZSKSO8
CBKhvLS9ltf3cJM9m9B8Id61PBo3OGMFYWezRuJkZvB4R72aNALjn76Y0BOgIn3eNt24Q03LwkSg
zckOYP6jceUPI7lqafAjErE1AgZWArzQ4AxQa83BUmBwLA/FTbZELZme0LA50BgJidhxqvv7ayq/
vBOMxjRNJQXEYOHqN/B/9pebcIuP0jE7rlpaLdlE8rTlcRtPBiBmlaU8r0YcvLw+c9pY3uiOfefZ
eenUABQ74Bx0fcObhTM73mGUHJ3wuj7n6w5t43VWrRE6UveG+NT+vmjpl7VJkXgCZJkAE1Ey70KE
TlJ1Si+1cFyRO1nIy0EakmxK2XBeDepR0u80rDJFPtQQ4V9JyL2AgwFQJXxEBV39QgUXuDyanN/C
2DtrD6ZQ4u9XR8vRNNm1NVX67y1Vyktt3oz2uFIxcuAmP0HX8qJkWxvLhqjn49TgCnUqvr/vitz/
vT+eWHYgBs68ssJ3KfHPT3ni9QizQ4MPFVBnvc4myaeiEgzQzurdcUA42sk36NpMYiioe/DVzep4
cLQhRdj+WEzNT9RYCopPTvQrkHgQFB4tJr9UyoqsqGYfO9O3rO9ujMHsqwi18LAyJIzZ7JBqNj3f
liXNuUtOs5ijNFTV04NH/BdtAKqQPm5KJW9K/bFuCEmWch6IeJPVFYZH1g0pJXKrmhunrd4Da66z
8BgP16O0rq1zStBd//QQWf/379NvmPc/j8y+o4myrMn6fSF+bPNDeT7w7SXkSTwRPBoXbRSar1cD
vFY+aYUHH/jrF9cZ7Wnccj7v+93/54G4CIoQao0MKoVF8trFi9rIxmaueyIS+kx5PQu11YA6URB5
iKQj3J7ChMgqot7iGGlu0T0Y4Ig/HgBFQBeli/waKpGL90elzJTKrrpk0SrnNHD7IjSG2iFRvauS
2ZOSMqJ+dAt+3PT+Eyn9dcFkBxPvb4Gs5scmSlN0ONJIzJZtvB0YOy2encDVcEbQWgD6ZzLHR3Kx
SW+gDlGLhJzRFBgqWFRpudwO67+fg5/rw9013dWKwknpLo3KNSkZ1m4Z9SdZDNXsKr6uMnlU1LMy
pNdlLP/+2B8L/d2n3hWOUdhmKL249+VgdBkgSXCoN06P5v2/fQpHPU6cFMIiU/j/rn3ZMQ2luuS7
yVUJsIXjXO4hdTVz8cHJ8ue5lu/zzyd9H8v/ebglbuD1ph+BsXezAqD0GZHseSWL0B/jWXeBZLO8
trTEwR4rD2qDn4N8RVDxA8rsPPw/dHT//ZZHOSnV7JCES94tdhyzmkkqyneMnmmCQwXsL4h6OD3p
bHDG0gdHV8WRc3m00fTF139WlLvLuLvZjao31+vhGOKe6/VWo0vySp1xrp0KhOWhfDOBMdIoq6Mv
HY3zowdKevDx91K3pFPi6nrjLlwvNH2yI0OzNBHdwaG26r4pnD9fj+uYfApVLYK2nRnUQdmFnbBa
XNpNyWzKCKJsc64QlYkveiuOKOQePPR9+fKfW6SS+CsJkmpoMg0a/a5SMG6Fdrock9vmuAUKDs6y
nhBjvpTpwAakVzEvr0H53hwMGXaJk0dYmIgSdHDM0UibRDTpLg7IwCHzbmuALqEe4UlYm8vzcSh7
2hzoOMwoHGPuKbhOpbEyowHLZ0DnpCyib6vMaEHAxf7Qg7+/2c/x5t03u9tM02scnq/F6bZRphWj
HFzg2pSUMCt70kaETK0UT6B+U6b1/jas3/vhn4itasDo4zit4ehgMbLfhD4DNLh5UlD7p+lgm41D
zBLkdEpO550msi2D+oACGoAkm2HOhf/Q/+fGclSIvjhHAuy0Lhw3dObCXJrHfusP1oo72Oqr8Mn0
zvN0d4JcvFYX2urvG8AJ5MFv2z+f/6wApRxXpn473Db6vJ8DKrF/3BJbNa3fsUvABXzRn+qJ+i7P
ww2RZYuxRrQcjgnyC12w+meH6IZ5O6rxLRAhNWGSdXpNt+Ic+6Iy7dPURRw2snucKoHJ4PQEmM0g
rshqHDBHoA8W8iwKAEWMoEaiJWlRhxwnWCpnyfTqlGN5Js/inTqT1gNPeZI9mQGwuY+eRM/4iLx2
0S3hOsDKnh5dYU45xAgBz9hIGB8n8lKBapmM2aynyVge0Q4f6UuTUAQDK46xasfMFeH8ig+eKf3H
G333TN0dBqJmkCVRGt82rTe+vqvzaJtMXGYJ08uEKeyQu1J5F18eG5wGKC9BTOuz4wZ4HEi9uWZj
H5ipL9GUFBESYyLQiWvay4h0CCPwM9BamW9M0ongYgmegd8HsNGHtC+xSvftdA5Q0VBe02LXVoNJ
1/sDvsTg6jb7DsXR30/Ptzz+58JAKUJtQEXyLaz55+FJpDyjXIiYfjnH7XHbvIceoPlJuCa10+98
5YMv47WTK7gGrMGjUQSyDIEAeRWJpz8ojH+upP19lxWBdYoC1fw+hf9zMe1Ji/NbZNSbbn6ckT3o
p9OBQ+w3sBV1pU4PM22iTkUMbqIjzKDTYQOel/u/74jcb1o/7sg/F3G3qSnHUKnEUK83zfPgKf2C
VghFeH55v0z0ebplWEikgv5OsK+3UJFINcsD4825McdauhBn5nLwMlgWk2yqWvVIeRYmCMTSB6W8
8rOCvLtTd1teWkTVWb7wzpffIo1iitJ/egkGK33G1JijqubZz43LyzrhPAj1NsWXV0+wPc1SGJG1
awsrDU6wOs0Zm+ku4caestRG8VO3Ok4BoyCOEjxlKrwYG/JhjGW4QdWAUMycQUHGOSk/KVPxCcon
WWiFd5kk7ml5npJ/4J9mja362gJqyQiPuKewM+jYs8fm8gDUqeavKMfHheZeZ6SgEyWrMKe9wHtJ
50z6Zg08k3oCvU+yyXmYMLb34u1lOyCQIp5p7i1oAyCLeDYNLjtlWCZh1YxAEWXzchyNLmMliIJk
Zo4YkbkY+yasG645EhjlnaG95bPDPoXjWeLlZObgNMsIdm3k9JxBY9HyucLitmDLmxBYALqL9vgS
CnJwChR6UMY8mocrIrUZzimLkNQCbVFNk6fuLf28itbJK8f6TFwS6+anLnKRNTNIYPfSXl7eJgwV
Z4Np6+sjQseiiTQXnguWgApikO6dghQQKhk0HjsQKe/1NF6qC8Q6SIuiJ2FMbt8EKEw78hsCo2Ow
5EeMiomHU4pFQiFsKplAZd2afjViVW+XICPJq5NW5XMJ21APrpvJ7BiEBBSAunbYmqbHie71bbWK
xBg2h2neay9meOYXPUkxm3c7FcEi5wCLCKEFW9tbPB2MC24b6WBoF8gsC0e5g/WLUAZzoc8NT1om
vYsUEcmbuh+sz29gDom+JPSi3l19YYHJY64uuZNB7mJ743+LiGekTDGIzsvnZAJOBcg5NigiTGZm
0Fg0/YKW2yLBqE6JJtfBIsbu1TetRWHjnAW2M1Qd5IgQXGctN/021mYHL97gslQXVB7TbMok0sdA
0CzkByeYb9H03VJhcqCUREXQTcUU7mqPMpLzZNBV1aaF/XftXBBVSHtpt2fEtPdFQzyHPosGsQlY
RtzOD3l2E5CMluKGY2nMo84egUnV62UMiGGgVJv8BSPm8qNiDYghSqwv+cHq8d2y+3HZqoo0W+Aw
yHDwvwVD2yans6YW1YamG6k95eJKIFf3nL5eCSDj9p480xLZbQGBfGHRZfqORkuek1jHnFx28I8+
uKLv49CPK9IMA88CXcYf8s2i0aRTW1+rjY1ERqT9Ny6wl+urPgdd7bMUEnKK6sn4MmpmxdPfC/5v
9ZOp///D709Q1UE7N6Vwrja9kIdB6ahaaa8CTxZyNMvEBgkUalcECuW5hqM/eqLVnPfqPlgOyRTP
lffgiPo9U/hxO3RcKFgmmDkYdxVdLh3OaXnmiowe1t/tik80KJRdNkW4dwGy/ZqN6g1S28i21Qmi
K8b/tmI913DaBIbx2SON9M/hLtsxhikRb5eCQ8a8O6srpch2o2TVBnFTUAeAe18uJhKC8q3bAbB8
6QJkSDUhGhmuTGEXb1iqWJf5R0uR4BdGHNMbtEnYP0vdTSCbdmOpVyfPK2UYLlJrVVu0fHGzK0Rb
4xNaix5YFcsbUEEeUNhkljqDubaD4zAkmswqnU0/r7+A9XaUBRNHgArllFiVxWE62Lc7tGCWvlcY
MNyIu7gOGc/bpBIycN8mGxp8wlvqyk46l8qhhCEcydlwFgNfKPyB/73NI+wsgCW/POpOar/Ulox/
MWcpSm+VU+5evlq9mRwAy5KC63TyFXKTZSsnwtjJDRSONsN6OfLC1qlOfkYsEzBnim1fId79mcAM
EjlGqYfeamLmvfoKxUz0GW10h2gaE2EKuBjhKX2OtyHaFvKMpOfLl74U3HTRTeXKruGbu/ixNFBf
6BPibUp8D+Rx/zavP3sa7d+vlvajBcxj8++XvXuQB3IXnrFGlZtmfgBq9n6YDCZnR4Z/5WaLAoVX
IENv1jYnohKjsTGC/5WudFcd44YJoR4uYJsepz1Y8UXfmIIz2HaeSj9jeNnqSxQ8IkaFi0U2Gx3c
aIGP8LwAUMF3lXZQWotduhNeqBJpZpl+/W76VwQkDzaBn93Fu+94d1g4aMf2GmlFSSlGarbD5BV8
7tEr9ohZUONVpBXlhFP9fWdl9WeVyp3tba+904+B63/XcOlQnfJc586C2PEZrwFhTjf1mwGaUrE/
AbZbwv5TdSr3VeEsapDfOyBTxECHdCB4oUDNA8jcz8fCAyX2z3lRfzt04umxHhrGj2ZrXIgXE19H
uamR8+YWlV/00vjXnYKyboFqcFR4sTuYifymM21docXpQXgjJqoK0slF+w6Q2FqLrgjLuvSFjx6V
krpHVwWfgHzag5g5OdnAfvfn80ivpsZpajicnBASX5kItkCYEGXCFPz7hn97Zu7X5H+/190KWJUR
faaOnxlFxAA2G/EHFeZtMnKT4Qsk+nX1ks2jF22vEl0BQw3bDfnN++JdmIPpEQKQbK5ga/wY4crs
FyUsuV+3Sb0sPWGHQI1lCYwG6rG/r1v/9UH55/e4O85IN8xMeZdTXhPBlW9LoCXzS4AFflq/nTfZ
/ICi08sWyDeayWmMBhR5pmpVMHdmzVAdq+PohUSasbgk22Z4/SSSbiG9J9soEFctbBAQkH7hVrZk
o7kaaSz7Jze1uqVGMU9M2FMFSPbCQTb2wlnx1u17pS+j+s+GQQwMt8XZSb/UXjQctjZm5qh88P1/
KS04T9I0wYqmKcwv79bbDlaXdtIP5Sb6inBthI5BoLlLNtR1XBGqABwJzemos9J9ubwQl6U9WAOV
n2sgF0DP3VQ1ScB1dvcDXLNjckxOcbUhqGF+sSUiOM3hPB9xYiIhsbRxcISTdyC/8wGawtIpjoyi
yPEeVqQD1WzrWIMc8UknOQWIU3DwEu/gVIuU3ezvR0X9MZZg+Ek5aCJ3YKNX7ke9cm6G0lUdFGxN
6rxxBQ5XpGKwpilsrv3C5n4yfh9+0lyzm7fTp2lxeiG5RYTn8RmDaucYRQQSh5nJAGkrgIBRO1bp
L8bLnO9SoCaYE6AtLyC7Sw/Wne+x0X/fT4XegclwT2YWqt7rNDoxbrpwEBbgOfq6TfRPUIQOfLh0
tQDjAUdCdJuPRMDcOpHG45ToQgBg/okorfBD20d0rYRA9nTP1Hmam83Np3wo3oCiQe8AUghgoa8Z
bqQzos23/r73Pw0s3Pt/Lv/HvR+USnSNufeli2QAxhWnKdKc8As0z0Ao/MSyb4Q7Aba8YgATd0D1
TUosNlA7cZ/JDXNT//p0sDWORKqnrEMb9AWRHfXwU+ehorCa3PrCFdwnqU7IT5dn3mvdKVxqCMoE
XMmEIDuesBhspafc7g1hGXYwlGI7wXDBCFHnElw2J5IH8Rn4Y1cPHqyxvxxMuAm9cZk9rdd53ZUL
t7AxsElKxeY24r1g5I/sWUCgjREBn4odL47j9KXXNuOac3L6AzVN6SogzQeSLjje2WXz8ffvova7
94/H6p9LutvdBQUIo1yrTMVQ/2PZPgzfyt7k55R7tlEHyXXttogGUB+nDpm67jZcpq/IYEEOh5Pk
7ThR7BwiDpk6bWZBs5XW4rJ9PtPGCOfRope6nlwz2OQBjrkpIVIeGr7zoxvbt4N+fgsTgxwaDnAS
d4tgXRwH16qq+28BBHwoWPmQUwPHd1hJtGiAMYdsvkjlvchB6+0dnnYZsGbEv07poeDVF8gUaehe
vC/07sX4MD0Dd/v7Vss/+9j9r///i7z79c2SuWjTcJE36+YMhmsdD4G5uwZlQE3Yw94ZoyGiIuHq
s7N2RHRWk3Tfktd7C7AO3/wYiyWOFHLD7Rt+FmH19/X9upMwrO3P+wJ6Wq2f+f3TnQxLvU4u8rWg
5OLVs66kMI8l5PG5/Z5OqUVHMuYS9MI0TP7+ZO37wPfj9/vno++Kj0OGpz/pWZs08YifAkz2bmyb
NfliBe2V+cGGGz4H6VBovVMJpxaBmX3CxdHhDPkqkOVuvh3IzhzVxIFXU3HSbo7OIpxz2CUCAUSN
3xB/ZBBqduxTx1hYFAeyG08CEGo06rGdLgFrpyPma8PBiwd3kIAMTJLhInnqidzwL2kZrABXkgYj
TkwgavkJOBytwPmRuNunZpHu0DpvmHtRFrfDPrUo1IfEBpU2LC8vw3vV/+oYoEZIEcaVRTAH6jGs
JmQaLxKbQsQnmwGqeTnHIzXpbPMdTLkxbfBQ6RP0u0OBrCHQrw7Dj5EKD0olF3ngZ8HLWxOsATAv
sWStYGGTnDgM965ElMU1oPKiYNFsHv1hhQMEadM4BwCFMx0foOx39EhKIlw7Yo8a+zyqe6lbu9XI
HVBwz5zot5IyGWCEeGqx9eyqaergN8FWirR+8kFTc1XgqroRoidsMBYTEwDlHu8NYxeSnEz7wln5
WSJTGXxz36k9ESNwcl4U8igj56WxyZtnQDJRYRSqNi3bC0ejPSIWzCv0ITYwvohpw7BsZTtlyCK9
maRkNxBw6oZDAq5GqT1IhvvTFFqmTYqsCy8fo8V733uFZ0tbAfUfVmKDgm4/QsQeD3fJWOF/YV8/
T248FsapLVo6qIuRENB/mB0cAZEWjp9h8wbp2/mcXEbJiFDJT6Y61uboElQwMgl4AK6YRUN9VHv6
6wV3Eod4K3XxDARXlhbMQi/96t1OEO891YgHX2MaeIcXaXx7gjg2i1/4YOe8xllEDFJwfjYtRL4r
gdyMBcUyTjKOgZt4Q3Lh0ClsMmiIIKZhQBb309l97b0E7yxnXh9uPDthTIBpC5GWbps5M60dDdkl
18JHhiQ7Xriyw8sMWpkfkgCl2efn7IthJi2WEUx4WtWUO+jXHZrK2CDoLkBDxvY8jL9qGhWVDY/T
zoODT4OIH1aZLmes5U47z7npVHfwB3E/fj3lk1Fi+TnDH2ENAQuE2Cia6wGd7fdsyyF+Hg5zd2/g
FSihQHgdcbg6XiifbLyaERlT1PNY5JkKMYSh0w4kbMYU3V7eAkzGzwlx2O79DfL7dgSWyiJS8vzM
gDZQvezLGBK8uD95ZOYQa35yC1sdVUH3cnI/CGJ3CD54JvyvnpZLBB/J9EREW0XIWOG3K14BW+ft
jPfXgBm/5OCuU/wy6m3fXNcreRjz6oD9DtMmhqjGxivZZ54innsngOUSvOA14928+Rjw3nDHcDcy
3sPe52U8twHYQbtv8m7DabG9rA+L8Ufqnmz++AWnIE5bL4Td/9b/3f1fbFATayPkIX0YW0t1BOUG
o9gM+xl/vJrTyxn2e13yPhjizcqaYQ6m1QPT5Zn29sHy/OvG9c/qfFfhq3LD2D0qC9rA0NfskMVk
az7dvuD7Xml+US67zbgg3qh/ElesHDbAUZdcQo5V5IhfxqD6gK2j3beT4e7IEP7ilA661vhVcCP8
kF/q4mJjxbWXEmGfg1FNPUdIhY8TZ6m55fK6SdnwGtd/NJH7qfDoy9J/vtrdnEkX00N2LNjzqMK2
sjRcdzanQodu5OtpfR1xEGcN+/t2fp/Ifm52usxHq2hbvski/+yzV7wzZqzGxUZivJrQSS9JP+wI
mjgvQZ8vU2+x77Mf8hyL3g5M9KRrhpdVu2bBIYuh3pzeyxfBr/xHFyb9PEr3N+P/F3Z3M7JEDW/m
+dRXUXU9JBojHBEsjfSWwJh+ESCIWh3li9wFNsfJB8lnNNyWk+2oe9CP1ft67Y9bdN+yjk/HSs7P
3CIZSMWN3XR+2qrPTUDsGoINTpajdKq7lKvuG6Nk7JL1OHPXkvWmjjv/s3JP5KdM6MYYtsfo4exa
6cd5ncwYl32wZVA+5LtwZQvD2TC3C5L58LmNYwe/N5XZjUPpBdMhZQbJf6AuHrW/UUk9+Hp3apWk
6C4DpUj7p+40Y+PDMokgM5DJ47LE52J7RoH/RZj4c/fMt3a753pCTYYbmB1muGUJZCbfvQEI9KPN
oBtGm3bPdisG+loObtYL+nxhgX3X7peWp2x3oMkIMw8puhHkdumX+pCyh9B39rJ2CNyY3YGdAvVB
fyjPPG0NvHL4KowZ6fcuQMnuJ4Jn2xi+NgyicH3FIwPUKBsZqt+bZTgDX8Xzi4HYB2PKvuj2RnQQ
V6OSm8/KVI2r4YO36LeHFWk/TWaN1od+/4iI5/B2ijUWpfCFAkxj1ja+MKrjPDdC9MO0VnLkN3Bk
nOUjB3Mk+BHoxGwUF8zmtd2pQ4N9haE/x5OFsdL3FV3Ds//3Vf7SDUe+JtOV+UYEKepdTT1ITnou
abxSBZaCQx8sIbGai/aRIuqyjF7LdyIQabRhn5Xpj3kKZwIMQJ/5MiKIjcgWMi3cctyg62Q5pVOy
J9Kl4NQ4372niXWFG7aVGBiw7y/DgjRtFOctY/pmhBUPEm2PZwCzC6jFskaQEnHq06H4+0uKwm8t
IDhYaD4xxTDiumvWRqpWJBf92B/uzXmy7pgklQ5LCK9RtS0DyBkj8AfDqRt6ZaDTHMerT6wgqNz+
pEl1RjIiLJrbK4aM8Ivww1Yepavu4Oiu+Ux1+EwMQv9LEpZdBjROwSfTSjoG7bP0nLxCtp0Y84IP
5cxMNK6XrQQJiD8puxBrnfCpBjvTWZVkG+5xcd1GH832+CFgxAbZneIPvlqb7osyjqwH7+BbziYe
181Qeis/m42wpqvzoBEl/jI3gFokKjrksN54YN6ttKF+q5Rzql9JDkrsOpgyx4EjToDf/mCFHFng
XK45FjoN2yvh1FNIN2N53M/Oz1NOO8GBYXY/2uRVA7VjAkZQ7b6Y6FALHAIeI5gRiRdOMcVSK9X9
2POwCC1iFaFPDOaRX3nH6cVRSGezcg/kzixcR9NoKq/w1drkWQSksBKX2VIZN3zmAJPuhdE+MP8x
+U0w0XsXazYCcu6k0+OS4KbV0ev468mHHROouISBgJag9EQnc/RRPsFmTMO7xiNNrUPlJfi1hybY
OdPmKxh9Z6zBnDGQpOl4qjlDMfwG8c1ANp7q0C9YQJTZwH4nvspJXRikD07nv/S/+UmYzYJJQpuj
3KvqpTBOKlViy4kD08+/G5M9wwD8DIPZwZAYMFhppM+ecf3zcARAr0fxK/Uhi8iNJuHZJlHdgzbI
f3OjYXzwifoV9+YEQsH67xdOEvrn435//Pdi71oJJ+2gGUnCsiI+qUPwsgudKMnWwSwexKRi1nt9
Am2Ds186ld+edZsTszWVJzxGPqGr/Oj4Tb6512T1JeCWkOhPDotm0uPDndSXXVZwWx1+tLuSoyJF
0IB/pQhvID4MxbW5g3zgwRqwCA13ccLVyOAIR/aIw+E5AMpFDJXoTBh00NCwTAesQWyfvOsbAJl1
8z/CzmtJcWRbw0+kCEAObuUlZDDC3iiookBYIRD26c+XtfeJXUUTxcVMTE9XN4mUZuW/fgPz8uH1
zphSXD0c9QGKegp/E81dLlN071COWni0UgXb0rxFkb8OtoMdZ1N7MIKEtsfG5gMXA7LpxJWlCMnV
4RTrr01cqrjmyOapQ6g3yZFiYh9skk68lcsO6R5j5NfmLUDw3+1pFlckvm9y8rYRafUWvVHuNk1S
xLfmeNnW0dyLduvdXYSNvhDLl+GREePEYm5DsR/NueK3j3RSubUsoPecPNngP2nQSOFm9Pc7f0Hb
+j0/n4C6h3y7H9Qm83M3PIbLuEURcIrrXgJU7Rc94DiutTxCArxWnRbOV5IL14Ir6QmgM9563a3f
PV+MGtvE0nl7GIsP/3c+NhFeoP3Fc1TUcz9K2ktWO6zOanbkhnBdiHsaPuj6+JEW3TMBTqJaW5Ef
eY7L4GaMdAi1VUDubYxpsxIq4SndehlM6q7Azt+pUeRXhQKKbUSbNOua6vMR3NyolyyvmseBnFQr
Q/8s4jJmb3XrsW7vhze8sBQETztzgzXYGn6rCCR42LBATNFL5FYXEGMJO2qVrN2/3+kLHgTv9MfQ
nmCv9S2TV3pDHANRDd8uMVF5UoMN4Ym1SRVshxmcLC6xJEBnmLgU1Ftbt2zT58UUufTeIZTfmvl/
XuOP8Txd9B6n/fq+yXlU58U9aHS1KeRPn3Ngsk4Jo2j1G9FmlIf1z2268lR8XzCyjUQmHc39CNDd
XbqU5u4jAC8gRFC01WAvuYpFiK2JB1Hn2qYJxk9lTtavBydOYzXYhctUDepBlkjuPsinTRhaACq+
5L+733wLsv76ek+n7rrY1s/L5fdMIB4kWs0yCH3ZFHKfT+g2TGGgufCC8VzLFKZzmKTQPliZirXx
Z0AcrDCIQysXl7r/OsJU3goTBnIzKTRkUSA7W7tBJ+htwfDqwvBjomhPBdbpcJPloxh5PSH22QFo
x4XnAgiPJt7dUSRqoR5dfTDiN1P0P7YG/zw0qmzU1+C2/3ic5vtM37Wq5Qlm/TGkXTbBvOVcAz89
kCkO98VK1BDZUWu8iy8h3jX9daL5uUU7KbhBuyy6Vf9LA4vbBDdvYx4+iF8lOXYJy4MtlVOS02As
9y5BUVC/7WPlk4C+GJadPRO8lsK/flY2+7QnztiahwMSpuMzjFhcCcoeyXa21Mdjit09WXKValkE
C9sNpx7gbQIE94iU0dmbY8/ZrZcgCgdzkjmzrV1hBwTvCT9+X3pTSWgvaL4saxi+iN/qCEu/q78f
u+G1lC4rWdWOAxooLI64+DojQVA9YYS07BZfp+gcbbroVpJNoLYP/YOzwTNFwcmPU8fRnXWHu21A
1xqiCFm1Vr1NBnh4RNGgglkXkfg/0FqxgblQU51wwwGm78FVtR6hTo2s2NTY4KoIi8FuQRHdmrEo
jOgELsvkZLrGlFhWk78iWvX2/p4qU/AWgHEoD+gbsutRg2IdhbdPwPHIT+ypKo+hGEcWEMbt0Rqy
sxjzfI5y1QPRDW7tFX/qEK7dmrv1tQiDJpOscQuzWUxIcMVmYWWuFiy9pYcfG03AI9zdHZT7PW5N
B/io5RBzGA/3Kxv3I4yThM/Z1ieV3KPXZ2kLIm1hxCpmRjKpFNdoF0KVhHC7jK5oE3Ah8s8enk2d
kcaOdGvvCMQRFQDIPXxEQk78iqxJUG+mJRGs7FSk7OGiJBkyhI1KsK8Gmo+FX7xvPwQkwD876oIt
hBKmGBUQTBe2XSm8c7G6Baj5fAKek9bgToGKHxgtxhUtEszH+Fu1Tss+2jLEXAxm2pjATiQR/QOQ
2wTIpbUM8lr7DnDlCgK0D6OLOF6JB1CHlw5WvjEz3txEEMT9Xg6pbEX8LR0OJAQHd5Vgsw1+yHEV
4EdJUvNUonzKwXtrHvY4BIM+uC9s2IhvdjM5gmiRJwk2eXQzqm3duvdy5L7izaA3oHpiNT6CuwVU
ItuXaJfQD251kDyzi+NYTlUoUTlp2FGRiWvpdOklXOVmFxtjKww1m+C/GGxyG+EBuHjGmQXUNo1E
oAoWl+AR3zwsZWw9bgIgtsRDx+VqZR/aLR6a3mtx3JJIAsIA1w9joy0z9mhMdqDweCVxJAuHJLKv
uRag3LcJrbJUAuoJ3Aklh18zWSsnD1ZOy8uhaPOOqHruDikXluIDNoeZI3PFObQbvhqdnMrL2Nd1
Gy62e6KsYyO6uVp7K2jDVJR3OgJ728QSyFXae3vnF5xrRUBbA8+kjV8bn0OEGlQwOkKBNWg5P8MY
C8yDiDjkDqBY7EB0kLHcw2CHZE2qrgMPNqeLoGMpB0YzbYqLENENW67GGV6EyDOnglK483RHXOeY
Rmjf2+jwLY2+jwaFDWifySDQKoQniHPqYgok3W0EfMRcyoPMFraHlQ+s094lu+SKgORqdKu1UWfu
rbinHNGniK8pLl7MHSyAWrjAaT2aGnCPH3RDz14WFyMlbsbEF8GHFqaA0FvetPz+w0v551z5sUk+
lYybx+W8ri4qR9o474gd5AJ/Xx9nwaknlAj6WEruQzJHO7vg0N90dW/bzzwtATn2muwy/Gx7378k
6kerrX/sk1JkNNVHu+4h2UxzkZvM/I8AetTuBuTvbs2g3RtfSB1os8uOg1xtF++4DxXdXXTkxbYh
YiY4ovpAY5DI14QdlVYRSvYyQuNkXOLco+cD3Rq3GFj3t0Af3DvL8DLc8n8bLGQZdj4Cz/bVb7RX
SdleOXU/i9bhyXvYhxhmuMUEMBrMMtngXGDdccExDt4Xi6cjLlCoA7ger+01jVYafXTlRNDLkb3l
7vEOkAGRteOyk1havEY3k9M9ERXKkX3mRARIRoTZN+2cTZItFiCT9ND2NtJ6d1Q8ZAuZZ5djxpV4
52sX5gqX88pU2twJHIlGaOaoTKrH8MrqefA3IvZjouF4xsLOkSu0/Kb9TanzlonWkzGI1OIrbZRG
b8cj8aBQ+2/lO6IC/muWPF10aw91c7w2leOAGh1XyTrCpGIg2RuPXuQFmQyz2SmiU7j1blEViSYX
G4d59zbO3XvnOAVH6N/RYDXaxEZBg4jTeCYlYuR+3h3u93JQcyWjTnfyJvJl8z7WVyFJ1ltHOlhy
ZTzUpNm09THYMeCe9+C6GbecZVC1d8SKkpoK63vdo5xp55iw4j3a0fpYvKCapIcTE10xvky19E70
/M0siYx2rzHNar6wr8K4v7Wb/irUnEsPViCs+s8jgLAJ1iKDpmEe5rHtjgBcwlq7SU42iF8WoYVu
F53cRr3n1cg8WrfPCegElPc9JSU7cnoP6cdglSBTH+y/zskmOX2sfUJ5p7VAia9xi9BaU++QEXTt
w5nfj4TxHcGM2kfTg91Wa+v+hRxSDB+n8jwPuGsbOKUxB4vR451ByL++EKrCJVNVZMzXZUhnT4X8
/nS/5NviVg5u3MO1Yf6pmOs+6eXbdt29sgYeJYWj6MKrkJlwbju33+1f9Rc33p9DeIY8882OvW3F
EIjfhihAs9rC/uXUZXdKyj7Wt8tE1Tlf/74xqi8obHwshSUG77jdPwOHy+Nld6rqp3KA9WK7/gGV
WNjTAQkbFcWH9zDQDpmEG9PlsGiTC/mIZDMBNfCq2SXurB3oDmbmDWAxiibOx0UzL1/3j7lGB+KA
H60+L7heDEvv+qYs/g5DeFrKP4YOZ/A3RrBrVI38cavYqFMEZl7eZ7bDxexeOrWbIbWcVffQJ/84
B4SZ3kla/qgrLrzvAAGVgbDQ1nFUcZQxwiR4pxaExs+Wi70a9MwjzencflD2c26D1wBfsWkuP1kh
NKk0nk8AZAM1nKRY+NQYXtTBiJDRXD9k8GAuHNDrIVihJCN+cNdvWJDpk4srwdMAy8RCs25teo1A
m7J2G+wu9c7fr7Xxj5xeBXDUZBnjNnYVnBx+P5vrIV9jGfEoB01IJYrdWEZVFagne7Xxt2lGYmso
da9jWgDqlK7FcolVkIGLzGnpXqghyFbMwbC0N5TDf232xahwA1LxlMDIQX96Y8ddXbntrtdycLXP
s0SxwQnj1fQxWqHaIPwozhIW2i3C4GbU39t0kiIorzqA85un8+0X8TR14A7q2EngjQa76wn70u+7
cl9b6YdBzv3mzGxx1iE1EtTdZrDzMJT15PhB4f5Rb++9DJZgKex6rg8TK+hwPcBYk/JH8lGRLTbD
Et6hFu99/gA2xQXrxzr3GjPN1eEOrdmr/cpYdSk8KeBvbcjuIKVLZhzz0ML/B53w5wpkFV4x60qN
m/4FUDMQyBYp4d6+d6KIxiVb6kKGqahLNt0bZck+ASHv8uf13j5utrfTQ3DsPaCAf9VGWLi5lNl9
gM2r+6CE3kV3WBgXN0sA1gHEG1bltkhkBiCrpswDLgh50phsh1xShhXXmKoLD0JLju4pxU6ypVDs
X+FqUHDQBXyMsJ90Cr8+vGCVA3u0cTdyf3G38L2MqLhpBD5w0PckeuzEutK3K4ZN8xDI7q6zMT9p
Hu6NzC5LuoSlg7CkXSdFvC9jTQwpKaR/9XCWoKKbcQGhto4NOABqkWTUz7tMaL2udtnPu5sTW+Lf
E0N+0XeC+KySdUH4RKPxzIndaY1yV12rYtDqr+LxxToNmlw+1xED+MKYtrsew4M16/F2pE637e3H
YbQMiw6JNiiZfQ2WX9Z7BzK9okP/HNMz0VXPyrJ+qZ2KwSOsvm2Sr5HssKd4TTsD5TvCljc3Xflk
VlzxBkXUuBItil1rl7iUDkIO8C8XPIx6bOcv1iShkQqqIxvsHSNp8k7A8uoYY8MBwhACvwa01N8b
j3zGEmt5zIvBwSfFgEZ68bXEl3Wipa3gKDIwIUypk79f2/fZ+Lycf37oU+nfzA6VJMt8KK2trxb5
5EY5I/hG0jEtOs92X830sKhu1maiN+0trwqXHiSYH3+PQhaf8jQKROE1PD1b5Dip6lMRoa4vl/om
K/eD5uBGejScvnN0JyEXg3Wc8GLsHsj1XFtZp+nvQpgO8Hk8pY9xr44fwGV44IIg8lrXnvamafyi
yvw5sGewT7/e7kd8DfcDiT5Hw8+7EkzMv7/8v64qFE84SBERg+oNZE+M4QdEtSyO69pF3pBV4Z6x
T+7cPmrYvnMf2Q/WhGGq8zef96Jc+vV5T8iyXj/favlRfB7eqYsl0kctxUSu1O38ZErT5qcqGWrm
1d75Nb6Q6yi6wP1rilL/NgX8/UWL00m/rOv5blDr3kFMlzHoqf8dwDuU6JSde9S3ep0KSgl2UBPt
XUiod5MMAxMVeF+bMEh69mN5eOTf58kyPeEyHbNT4sKHkliaaw+66gA4AABLi1AUk4zvPbytvx9g
498uhlojjVwTLjQ1tf79PX+8sHomF7VzLq0H23Azq/VkRIraAAYdFCyobCLxMlgOsOggPRYvI9wX
Kmq/SNqLuudGtSerb6ZQ899X+ntET6+0fs3q1/uKEZXD5mIToONQzOPnystRNEnm5kazFIvDK3y+
1hykKTzHUHsV90D/Ca/9rX/zgM9Dhfs9eF6fYPFOjUuVu0k3UE9lrzYo3DvP1N35FzrPlSlHDVaj
c2/BiqyTFk/o+T7SXaWC/q/BcVh/0SDuHJi7rXDj1Dv0n2Gj3wH+NDubspMq8E+dg2ac09qH+tZp
Qn31hmB5gHRoeClCo36aaZtteZCuxxWXQ659x0+JGnygw6VfxTnADbp564QNNA6l4b135hjeWyQq
ov8UdGQVMtOKG/o2keIlEixnSdfV3BX4tK/bxw1khKWTRwrxBBF4kLG+02Nmsdplsp7ig9+y/p5u
urhX/94c1VpLpI0Qy4idzvfL/zHdjtrqUOXX3WqwDlv9lpFmnYcx/nafWcPPhlqMP2W7sGHeLGc4
bjkHuCU+zCnkNA8sBQmF8SlbrzM5LGlJsogEI1bHDEFcRO7OBfW10PrebDiRsI5CaCutKMPlXbT+
3dl+qDiVXZuD45gVHVmr8DJzIHUHqFbf7Laa2OefvipNfxL8RHgYLY6n99bKcknHNA1/E1gmGPZh
TK5ay0E+K9LDUJuTtHyqAbJjru8vt7508h8+8D18Z7CXDj68JR4HWXhO5Qcm5Ebm7VLNqVXGfaLC
HXBbgxOOxziFeneu4lFNMW+EKnDvpsVNE77w7m3Kqy1OFab0lcf1ryupABiOdw5RNluz9WN1nJCG
sNm7aqe6g3H//aZfNMXgPDQQy9ca33ZeT4exJB3rSwJy8sEmXk+kfmvShFtLQyefN27WIZXaJED3
qvBuQ0Zfz2uwOz9Kua/GelCxZi/+pWbcdONS463KuIW4VaQG2xms1n03n4JQYKNORKsMdTS4c/ec
HlFbDIGsBW50gUwKM/v2ZrOU/71OUQ6ikqpjkSgMDJ5ead7EXLqVafngYsmO/+1bkyfNmWQULMU1
ECnFBpwBerqw2zp14xPGEQxdII3w6JZzeEfAbVCTAnlevpluuGG/mG8NzHYVDb9dler19z6xbuTH
w3Wv5oM6+NAY42tWCMRK4lN2GIOUI/QCnEt2HQadSkoDUkY8eGGcmMseROOLU+/XJ2W8AQkncSCV
QZjQxRsoi2vBfo8ijKamCK29fwlXNgRRbbyvtk4lm8qRq3O8wxyrxLJXZGFw2HktV/H1qQjnUurE
AdVB7Vv20n/g+48PzQIdrS8v6K/06iPlQfpL5uwQBig+sH9cwwL0ionpnFsTnHyyLEhp7REKSXbG
vMQOjZ6IHGjJN83Q248wP8Us1C1hItaRd8+PkbAGucOwCdS4pNFydzTvxOUFZluMWI1sgzbNhU9m
04p23mOxSYmgpy2hDrixozuqA3CS8czNhDlWOOeUQK4rbb7zXOpuh40S/FL8ZpO28+Te+3vlvHDm
UrEVwpuUAEByh743lh97ZJW3bnq5auYDDc7d3YC0ia/kaaa2jGLR6u9m5ywmO9vYg+ASMpIBFRrN
q32bo/b5BPbgHNuapDlAGtKdx5w0FcLKH4Rm4v7y+ODoW7WwdTuY+4a3X6zSuq1AnU/zkwP8drUo
SeCAbnJDwp9MH8qYC3O+EONCls2ZJgfid+MAglizFHxPvk5VG8E4G4tCStSoAe78JTlUPn3UWBiV
FCaFQtSa13rNqTq/fpSj87sjRXtRL+CipxGaC2zHAnia9/IhI5vwfM4HSkmOURUS6mzXbraOvfGw
pGyZQngFtCYiGmEPi5SOH5JqGON5fOsR9nAYEb6C6d0BBj6K2xVEVrhKtiZCWKRevbDuaMuYFBp5
C1pCkonarYb39BEVsJKGzY/7Bx3fPFiejU3DhvTfpthX9eGmPqif/e1XFr+TbOqvtiGtBSuGog0n
1H8Qr+VWPeSry3JQoXKlV9/BEILe38mg1xOfbOiZ8RUgubIWh0DyxZ5zoWerfpyGQwk2UuZuPATm
NENJbOgtA3dy9RGB2zCgWG1TjtWl2XJgTdGLFL31G1yEYgK0TC/yOAUc8zZn40bLLxJFGNABPcc1
DXPREKZP7vy9HF7wbPBrbinCrlesi9bTpis/Nuqe9AUpXYdwAbj08mbIR5g7Dk4HyO/YwogTc4U/
GD3QT7Pp9FcWbcYcDUQC3LAP7gas9vm7fvwL1J5kSgIOielUMLFRniZe7VQdz3V0v+lBaMNxtW5k
dsVp9dlY7PZWy7nkWBowwDOWLOuaIUf74TGoeq3uLjzerRvMzHgzKVJinsoOWWfn9OKS6+7Qkolr
b/aUF5dSxoo8FIUvNES8NX8fDvKhpeTn81VKN8ZQ6Y7hoBlOkqwd+EouNUUC1GQieO3sh7vQtWPT
m++BSo13LgcN/UU1y0B0Yq7pdkBVFQXij83tst2t8+blJKW17lBHv+ZMddDl84D4L5tzVHOKWMja
si4aN8jLXS/vLuZnPPUuFto27tOS4XmH7opNfTtYwN5kM4si+AfG+DJut71zez6XUfYsNv2u194Y
hCsgCEOw6RzD03DHosA6+wytXIsOZC9aJMfyLMgFs3Q0IvF0D4+YyG3KCpRoCs5DVysqTkaCqGyF
HBA/6InuXWQrozeL9IooPDgL0MQ5aI309tHr5TChBTi+iXqNDtaizqi1tfTuzRx91nzUDr2dWX0s
6etpVmsgeofQsXFzUDo3z0edsU1uXqtHhWejQkhuApRmQX75X1mK28tu8LX+qNqNztfJUaMLpZ1r
0vwzpckCEViNzvIM15POcj6bxepgpjjEr40nGJBbwaQM4yBY0MobXY1gZw1q3iCmhY/VRQlZk9so
hiYHQwomYS7642E1nGG1ML0b1c2spljQEwrGr5S6ecUBuc6iv3rzU1uXjd2oa+XBYG8HWsuN13Av
K5Rz/CfNYCxH3MWWnWLtzt8g/y/aNYT+NuhZ4IhcaynPgEZTX6q1areRUtTDdWfqAIDZvZtHcI5p
T8y737AGUC7nf+9HjX9hlN+f+gRtLXdFdj/paykdXqzoEWrDJG1BMrRSF4A3RC9wN+JTp99o9xdX
Y7FGi/73AF5tiOA4qo46AVdqrHJ/L6Ht7ZHrqwdLKIFbhg8pKR1nI//MOznq/SokSg9Xzk8y3xC1
bw1BSrJnGk3mbFSDVXoPCwftNDSAdzu1IjaRpxvPr4E9gT/nrMql8sbAhOgKSx5oQ83Z+YH0EGLS
cYLehzIPsglMc6dVpxOsD/dQwsHJR1mb83OtGnlXcFn2MLPuxhAxEoSINdfdv5/gq02ICUPKL9VV
XcPf9fcTLJs4wBR7Jo4VwSa1IguljGlFEfEfCTFzJr0rlJ16O4ksenzDdhQVcUQt7LNrTpdHI/GR
kIppxgX0yzBCkJu10W+M+oEdqqoxOQ6pd+PjLLingWjNkw0MNH4zut7w72+ivLhk/vomT5OxcWvV
lsqGbzKMxjdBsRqWxtSK2u3FAfcxrb3wut2xk5sf+kdKB/mM7NXtuCaso2AQ15xJDfbbdd7v3xnb
30OT3w3t6QJ4rlfQ2MRDBuz9z6PDXdZ/GD6FaOSfXXUkj3p50utVPMF4sDaC7bRMvKXD6c0+018m
3psNQ3lRKlIz1aDsitIaY5Hf7/2uFPluz708HaKdnpZGkkLDgIi/C+h4G7uIM3DpUudZ9g6Rrh0H
DQPMbenM21NxwtzNZTy0uvf2Ap345B0U90K8ISq6/43uafnkJ317kbOlmJUtYyqOlWYw1b4Sv/x6
cFrD4okSZ2kULpLzNP3CItW1b7Y9k20UU1s78Lqa7cHC0WeDhjOY9b1uaXdR1wbEKP/9bl8QjH8P
9bkmo9goirqUpUOS2mY8SbFyfF7mzpTvAEyuGe85l0Cyjb2bG2gLrUXL6r5rM3y7rD7vOHWULgqV
jYxd+NMcq7XO2+rcZByyQJHGVxuJflq6qTJLDk66c9OVnXI0924GdD9+w19GrqsYdlj6E5bsNQlM
l8qRf9D1GSM1GsWDwJsXH3TE9m5Xt9qrRXftLrpegDK773lnGl3Z7M3TfAGK8eLJlcFrXgM1F9P2
R010bF4r+dpUM1YK89J5+MnW8b8gRpu2YceqyeYBHav75iW+qgmxC8FihwaxSB56eomHy2Gf1eSM
l6hMx2NooEa0t3hqkJk2dmrQ2DI2KyN8mEi8OOzh7S0WReJ1//7232XyP+/wxzDEPvLj22/vx4cm
7bQsFTF1XCTdaHrrp5ynJwNNknY0WA1MMC8xCN4yaQTDPXTD+mJiU9bkhriFeHOl53lr+zH1vDdP
SRFT6I/hPXNzrms5r+tXXk4e7oxxzcRowcSDzbgkupdy4hsOZWD6wRujphvZIHXGpIpjwAc7uLnn
+aDCemtvzs/vFqEq9va/Rva096tFa0tYhZyl4+hmRVNIG9OIkqStobONNvEUZ5vEb1JZsune2pzC
fVTSCOjjmqVSo8woCgZsbyvOOGN+9RDz/f1mX3gks0v87802n1Zno7w3H+tLkwkWoQUilxO+oJFu
grSHf+pILLl434t3Vn/lSKQVi+7G2/AOMYn/fUjAYrQiFdLqxX3kx+xaZ83qslZ4SJI3jiCwYU5u
+MZoAkJsDfrvThjt5VIWKeP//binE6Z2W23ql6zxvSEJ2jE8Bj9hGiMIWHGxySt7etJwxEHwhW+G
1Nu4PuUQPSJukOPE8aHG8ZJwgWp8XkU5XjYgnD6GtF5gZeQ2ZMHA9CA/41pbcSyRpRy9+w6vF6Ss
QEhDSQgr4ukcuqzzRqadblmqTaObE01X7Y/rEGcOJ3d8jvC0MIvoYXxxbodwWgu2qAHU1vnB8qwA
5m68NL1jdAwC601F8XrC/xjY04ZVXvP9YU3UIfNJQYz7sfESrTDTpWE0DwZn5ANVQKogXlx6HwgN
fYSDTDebH/gKwxkGVJ94XjTBFCE562A2HO4uytWO8IH4e+q/AKUAYGkAk6QDLlX77oP8mHaPrJR3
6xZ769HhdppKoto4pEt8XU5x2WsMMWmyd10YJ9/1B8T0iH50lPkawb1h0wigYltBYGa5NYByYdCI
uRv1aLLyJ3X7SEmsUn1aprew5mdziOHx8F018oI69PsbPB1KD7lxzjNxtLZh4ZnTi984GdlQsZOl
4bohkSN6d4Nh7xYhjupuZypECYLE5TeXne873O/1+3sYT+tXq120R7EVlcY1IFIayOvhbHoof+11
pxkQ2GQ0ZkduPrp3SO5MS+GnzTwwfcO3DdMIDly1YyHFFZTxhrU6GPHN5m66nbW6hH749BuOBif7
ov1uHX0rO/8a+tNeIF+q47W2YejktKufU6fEBwtDFoNA2a9vlxmc/+hTiW3vLbXpX5jl92N7WsOr
2lrf6eKzqzoQh4Lfwt3EVmMVR5EjTPx6UPhrLTSSNzO0wb8RTP29Atjn/9l5fw/habVuyvzwqN8Z
wo76XzgQ1WZ4qtDka8E2p5SerQld0Fziey8Wjq2Zu+20DEcNGaUhj3IAyAKzpZWRk0cvO7UhRkK4
KCxjFGMX/hOtuu04jtjMkaRbrekK0IL0ZpwsTOg4qLSRMpqjjmv4jixI8sc4kO1+biy6i2av69kd
GhSIsDgINQhNsk3MirYXk8U4i1TzwpICJC3GgG3iXc1TF6/+n6mBr6FGy70BGvaEgq1KuSqul5bY
HvY+blTsDiC5ATGXVj24zSbN8Q5K/d9vRHv3oU8rura8NrLqxIcOWdIC9wKyN/VxFZY0gWr2OOFX
xjTiAglghovUIRWGXQ8rSU7mByMU9yX8qqB+jioEKAiUrcJvGqO7o7pliNtQ5zY8+bMBbQJcVkAa
jLvR7lp/f4sXDBOm1Y9H97QhFEe9yKojO6vch1pX4OJ68+64Fxhbr0ggnL75OLFQnt+Uzhmo40FA
VOjzm9o0l9t6WW6yFI5V0tPMHlEutLJmmhFwDL+1GP+3fmhiPPG/j3t6R3ciSYq1xsdxERiSMM9E
141xlFI3kVtupIYBmd+EuGTNGsA4wcbACiN4c9B+f6m/vvTTM24W93PrcGQUw7EolyJozkNMFZga
ThpFY7p6jxDr848EUyx+tx05qeNEY2sqqgS/t7Rdw7bNgT0ZjWIcPkg1twEhH/aM1TdANgzV1YzN
RTyw3pWcL7ruPMAmTAmdOyiC4adNd7tTzlWZ51mK5YpZ7+N8Qj/khnAoR6Ob6P3xR28PQqgiK9+2
JdPWrE+iBtYjUFkyBDoj4Uej0mf0E2ec+MaX+/nZ6VVeC2CR4tX38YCiLJvFE4OjZ8kd3f90/Q//
a+9tDdcOMwNJD/1Ww/3EL2zkfqUrjkt70vEbtu9C5Tf8FEG9P8KZzYhdXumHhLdYpxOWDq81/PLT
aeZOgRTNT0r1B/eJyuhwub4iIp3yMghCh2gNPYKo4y/BvxzFlTnaWz3dnqoGQ27ZW9y+wW+Rkpkb
n0aev8U/qmVtI/qGiC08CRUP7qKYHoluVZ+gUl+dLB3d4s/zCY5DSUGuIfE8lW3EwmUWZwjBbe2O
I3/tTMey382Dxd5sX0HJh5ot/OJquLXh1WLzy+VCNtpNkRneLYjDwMTK6prGKsTvT8HuLgz7b9Zo
69VpB9ECpjNOtSR8Pl0hTzdlCe0sawEDiJ1tPJ2ujOkQVVr3/7e5KVFFJdsdFyQKR1aT72LplRma
EaLeuRjOhzibxE/zRgSQRpmDb5/phhBljHjUWQIRJTfrRsftY2lMx3QesDFmf+Q8wylI+O2tkTlm
HcBXauPRQfzFod0n74WnfzeC8FPYUIi/U7e/8PRmhoSshxXuO3cYXsipFoARX+7BcNMt66rnThDe
7w220v7eXATx3hh9ffHHwgFwgNUPAtcvsZEQ0vyvziTgh7ZmH92M2V0MwKPR7O3dlQMMiK+FaJRv
zdYEqaEBZDOcL9+tvBdoAhFZSAjqgvpIXN7TOyiktba/lXIL8HdNYnIwJiWTvBNMLczjECMdnzaG
CRnvc9nGWomII0241TdJUlmibex7OpVc7x0k/cIR6eeoQNfY3n/U4afiXOjqUm2lOS4op/iIHPDr
JlJzP+3VJH8Yp47MFS2GdNR6s4m+Oqh+PJD/mNv8+Ohqe27VL3Su03aNdnKrh3sfgFgfHKx8t+u9
KLV+fdTTRXtd0BaXYKKmTfRMShdnG6wup+cuvh0dEncLtxleFk2UVrht4gCop+8W4L+H5K/Pfypn
Wuv9unmQGi0yQ6k2ueO4qwCSCPYm5HZs4Gfth6cObDMcmN8UNS/4i79f8NOBecz2q8sdHncqlI4l
ufSALWC3/srwieqEb1WP98OmcRrTktqejDWRskWCHAV59pu38Kqo+/UUnk5NrZ7tltVBa2GZpbkQ
KGXrygei/GxkRoAyWhs3ncXwzaP/FwT6/f2fzrvTPjsd6zte/dVsYJApGoujEQw5FOtvPunFJquB
tGLgihOuTGT676XUOJb5eSnVWykOnT7X6ku7Q7kqjGmOGKmgr33zPFVxQXiqQuCOk7VNgcyZLj/N
qkupVs2HfpTS+tkAZsZdGixweu1Ns+CjnuJBE7CnKJOm5GKFf/H2J/bWvI9X6SdN1/vRuiw0KlWj
0p0QUO7ue32JLLvug3/20UKan5ii8EHolwEjeg/JUHr51/zx5nT6HuZfX+Nphh4uj9uhUEuaDuPz
cLppf4hdG6GymfrYq1Jy3JpmCMENFGxpebC/ab7Xem/niZgIfw3j6fUVma6U1+wgCahcA2NVHcr8
ZS+60EPUPyUa3DcrwXujNDn8qnAqsOCv29o8ywY8kROM2eir10s/Uv/RZnXlJmPv6aYxmcR4ZEO5
uHrmaON3yLGkFBo9TMAhhY3edoGHkHPTGuhQCTWpnweXqcftgNaspNmFp0TD4qNl0YM6mqaQJng1
ow/i4Q1vb4Qd3w2evx7C02ppPJTjSaszpZRoXSLtxpCQClslxJ38xhIZFGdTngDK2L1s7xx3mN6A
gGPe/hmGsH22+KAqBiWBbaLjxjI5mnclp+vxqwAsiT7LZTLvrge8678Xn/ziGvJrLYjf/3GYHE63
013dM4mWi8OYCkfgu1zj8XX9knppenZTv0fkE9VBzcEuKjbPiT7DAHPRNOdvLyn/TiVCS+m40Klo
IpzSn4Dn5b48aQ9ib0Dsx2O6Bifj4IhbewEdmXYaK5PUGYPExzCOG0ZAw2znmDTDu3l08k6j9puH
o/y7B/4ez9PxR0Dzarm9SLroRoEMlka0/YyOVNz4YNAEosCr+dJgT93McMxWxwtsQ+tzYwX6AQCX
OosLElPj7XP6t3XAuDTSf7BjU2k3P822x+G41w6Ni562p4qZpLvumvK6R5vH7dx6IzS28Oe1j0V7
SPMlau/aw717f9e/eAHC/x7E08ypHy/Hrb5jEDKbKIZ3W+wsk+aQe0nufB3bjx6L1bbjx7R/idCy
0e16s4/LYoP7veh+j+AJCFpVJ2Vf1R56ut+aQ+6QCfX3g26resD8gUzUa6eDm4RJqpoteCn9O6Ft
/bPRVR7GPLO7b1bSv6cKt3jOFGZurUaQ19NLUZeSruhbWU2H/0famy0nrkTruk9EhFok3aoXCGzA
xjY3hFskhFBDo+bpz5fUjjNdlJeJvfZ0uKYbTKYyR44c7f/XLtj46VT6Wq363MH+zyKcWkIcNOvf
3+NiRQQIqctyWziBKdZ6nRqvC2BggA8hJHTjev3hhCMn4pqD8J0L9p+2oURT8sEwEYfqSHSTbjqQ
LLa+QMgGOnyZU/SaLD7fj7b3+goiweiFtO4gFsHrEu4NKvO4xnDvaFD9fcF+sLD+mth1lY1igd+q
U3JCHO+ut++El8ihP2DN95dSm4qoGxUQir1ongSQ8cfv4/+QtLcUWRnCa6CQjsCz+Fv1mWZSnKtc
13Es0qVhD+5WsuvP90+BqCV4XhPQBF5hbn6kOGvcOoTsRl7nx6QhnEWySjwco9nNzLP1gw78PqtL
9PObQt4O031SJMyqXzw/V8QY8Sla++HNf+6+JtytBtDjIr626uOV5ABOsjzQ7xmTnCvd47vAm4bY
Sa1YTdrjbe5de37e0CgfHnZO9W7i0z8BNgtjVSBTmeDMAZghtj2n5uRp93XvvXpclxt3toGWCv89
5IrF4Y8PMV5tFzUPWxtUllu65AdT5q+tkK8Uf3uixKfueOjxiQdYZVNoNVZ3eNPzeTOwy3EZwmoM
7isGt+wQPSVXNXA/rK03G9/KsNzcgCul3+0zvesVTX+ovOdJMZ9MCDmMaXVcO3A5PhMCEMAqPff5
nAbegx3kTuTjqnN5KrPx6uGOeM694b3DLhlrtsAot8EbFOZzP6Vp9XlPWisMybxoB3sG2OwIC9KN
vfczNoE3WiQn90N3qQyiueN5Ei6qxZeArL2Zv/yB2oMlJz9/IcJRNfVKXbVqut3lp0bImciODwRi
tz+huGE+n2+CT43aGVLh5oKkkTciU0Smefn7AfxJAfw1hesbRDcaU86ZwjMdlRPaYYVtSFJtMP1M
ASZ6eum/XpxHR5Re/j7yDzGFvx/+6uYwt/q+2xxa/aHwJuPO8wdvDzusns+1jzGWkcw2bco1ZqE0
/yBaJRCEKNDQb83ix6OO30Nkw5Kou76KISTFsS03ealzg46fJxKs1Y7yVdmg1wG4guxzOjnMzn3s
lVRfwpm3fKUDEYmRbLBxsHtuxlr+9fdZl28zujqH6ZH+5MG50B/c5WSSfNSgVbjP+deYXK1NWvbd
WMUHqPmmHsEjJ7wVgv8hsfX38FdHrzROWdMpDK+zIMTU7vDz/SjY2TbhyildVeGt1K+i/WtD/PXE
V75gV62p4lP3aJ7nCVwOlIfMAym6J2LqOHgL7pfhzpY3s2j/Wt1/P6iY1TclL6XNtrGkHbbCpfTD
p83dectHyP5cPO10OrKWI0cUGv8u+D8ZbX897pWzNtSK4brsWeHx+BK5BgcPlGNZRCWjuT7FfnQI
DZ7EJbdwvsY3bCRdrOaVxfbX8FdKZy31/WaosNqqTV3hYdm6z6eRu1qtcPsBP6VR4Omzn95TwkG6
f+Q446UopO5GBNEIMC4WW5QnRgFA0cQvPfoVbaquf1+iCxbLb3O80kp5ceoHTZezN88rViW63+Bd
2gtn8XHbkr8Yhb8NdqWImsqSDifpsiBH99kMDHTAgMMvag4iLph7+wUE+0hUU4aL8eyGBr75rFcm
0EAbaHkvnrV0EX/fJ2B9/xngXZGZvLWwP6v7/5SLdaXu9mlmHAxxusnnAAlIraE/n5MVoRbNmVZ+
iKMbEv3+fTt/lHjFAshctsjuGfLVUSuVk7zbthy102gJoy51TD66lRDDYPkkUFleTJvSPIdb1pnd
OG2XO/R6d1WZLhPDhNsXFq2/jznt7IdWUQaaqL/D9MZFmZD+NAMxgwhpv2eHD34cvLxUNMqIUl/i
7EzkZLu/r8JPrpLyfSZX575L9/v95pCIc//sTyQocRge63Y+dAOyCazAAqTWxYhqT3fxMbt51f90
1X0f/+rgp5v9RpU7xldtF19xtSKmNooirFAsfM/bYuWPeHbaMm6I+I8K/vvIV8c52bEx6SYVIk4+
sYDoD4uMyh7D8+CloQKR/nf71s7/gKgJs+G3nb8611JNV4GurMXOTyZ3e8AQD45PVUCAZeFQMLJw
9sHXzVUW8vSbvF0dZ2VrcH9mW/0y6uTuzW8JOkVc3PeElrjOGLQhgnuy/58W2cD//VvQq/4om92a
x7XC8YqE9hv1UoVjz1PHtl/iV/XVWZA+ujWqENr/8XEZ9cpaUfRcN/frDdbKJfs2IImMwqbs1vZI
paLE8NAwUvQbh+lHpf3/by7jXpkpx/WuNkoNYb7okreHVASD5tH9e+xQdoP7bAGD9zX7uKFOfnRY
VdoywHkzgXwfXo27tspdS0ReE6LME4umtUnjgDuoOBA6VzQK97JzfrpEpmj+EZln3XuitAs5n+Y+
XfruEWaWICQwRScnaOnB72rmRxX/fYZX1lQt73fJudO1B3GXrQBfIqLrzd+D4OUEzI5Nrzw1BU14
22v7oWVHHLj/1uZK1aaKtin1npHHz3u6KZB9sLjucSGc6RTFMnNvBeH+hyP+34hXKlVZnzbpFp0v
VFrnTFYJkTgu7QC8gMDr3OnjYuC6Nwyo/0H0/hv0So+WSrbdUTasETOhFlcW3hI9/LhslBvElOxT
hkRgYgdS4/p2fFYTAvbvgftv9Ctdmtfq2uxkHtkiJY/Di8dG1lody+HGfkve3+btmDYztOt9RxHU
3fDSq7VxeqB1F6C8Pol65d0j0WywtW/5LtpPvst3CbhSucaGA6MdhAQcmVrvY1SDlxI9bBeRUETU
UMi1uOocNwT8gYSICNba8Qtlr7+fgovf9tsyXalhoP72dFGJmSwn6xkYIuvpqn44w5pY2ZDWTe5A
WIrfYA1Zvd3RU5ADiq25KdCEcVx7HkGAj2L8EX6Fnvekzl6GdvpA+1yA71e8jEax90QXPDEDeimJ
aIaLR2uZv9AN9EU/3DY4NtRH/P48l66lX57nusdTMZN2p+WmuMxY2ckEdwF509zYobmGPqCbAwo5
+mdAEnQKkIGwBF9sum/u0aA7FqVVSqgRUSI6We3vz3ugesWJjtnB5oH6hlHmLxa0fszKG9v3Qx+e
YCX+b/Sr7TMSfbBZr3u2j7tsArQLvQu0s9pzOyYO6BF+SkAeXKDGbpzuiwL/5bmvobhqSlCU7qiI
80U0KRAH7K53S+JgPtU68yjyz/eR//SEF1TPRy/pg0g0OKT1PkQrlE4PquhUnRG0mz7Fyh35JTzJ
m7XoP5rU3xZIvbp3txaUsHLGAi2fqdDSqD0lKU7mMcDOwHFzPEfsDN7jjQvw1s5cwjrf5MI87RMt
7cTOcP35PhC7hKuoFAvmuncPniINJWvvCxCw8FbE6OYzX91sxnCzN2iQ1B6kgH4+TA3R2pVQJWp4
ARUnhCeEv0p32cyc3nKbLwv6m1xcXW7J4dgZh5LBnyd3p+kdbTSEIP/Y7xYd6nZMooXabUJVySy9
o+UBk/bjf3fh/XcuLu2j31a/SjfGUe5lVl80hdzhQMwHTmCx8jYwwKLiPQQM8pbyEc/227Nf3XgN
TB2ZcUIXEJE63pEosKN7y7EDEZak2RCnkSjJTa9RvOtvo17ddEWiSrs1JK/4qpQnEkcngbP3hU9+
pOxuKovmONTAwh3foif/2Yb6tsxX99hhO8xlPWOZS5EREf4q+cZLZKhy7biIX6avI8y3m9b0T7GZ
76f6Su1lqSYNzHOn0Y/0/Hx39/Awt/u5bWM/cbkgULfKWrQba3y50L/JU98f01bq2VmuFTphzRHx
N2Xvvm0PlMlJ5IFsHZLXBzzlIKaiblrbr97u9YU0leT2oFLZZ9B/HerwqQkOADj7uHURiJX+RQgu
6eFvE9xXyq7fmajjCc77iigZivhM4B+esNCOhYuBpgu/LsUfN2nqf751/5ODizH2bfS2qeCH2Wpi
dN9H0cEdPg8Cm6pMzjk1krfQon+Mvn4TgH8QFPa6PGxPPO5yImrqRb4SCAdhtk9bsP4XX7fuu5+t
2W+PeKXXjuBKpE3DiDUFE8/CiK6IfZHypxXk3cOerW0ve8BAu3WR3JB17cp2PygHqpHoUsJPIRbV
BA/ykwgzX3Idj6PUze7c2U1NdkverzSZdq6So1SI2wtVRk8W0pQDDR4FTwBjUHxNnc7OacCjvfG0
PzRM/2XQaFfKbKP2WjrYqZeD9pxNex+HcXWCHUWmBJ/aihbTgvRvHHcxmO5xBlAH/SulfcqxLWab
IzjEt0y8m3O60nL9wVQO1gFtU3jPqLg+eigXhPqFvilcx8PaoiI4snGpSTs6JMzCrw/ovX+3bH9M
gn0X+Sud1zT6Id1Q5YeunbgTzduRFgf81rHmc4BVhPQTmkT0j5OUPqlmPJuZXqs74Y1p3Ljj9Kvw
yb4y0DNgmmDXkHbBnioX9LGj84tHTgJBFNFYNH2t7cdwZjx8hMoTVVEYOTem8aMH9d9x1K/susLc
pVkOhrJQyESDKVyyV/BgP6yijRfZ+sR7KkSYkhhhSaE9tQq33NuLivlF416w377pvAGYkVp74EoY
u8/rgFuAuktAUBwKO2raOgEZAKP44S5Z4GJ+EjeuuQXUvQswrU9KflEHkklviIhinqeP4f8ulvht
ga6NwKN6WOsyQosFxA05Pz99Ajgci+TUaISADmJRNHFjV27cQvqVkgTw9bDb7PEmOSnP9NHckRff
+rDTaXb0yVfzoWrfa+77xQobUTxGsUb0tRH5QUqfKXT53xlH4EbSUEJkmwZv7s1vu7ST8zX6hGVY
Ns4EOiXalaFnJ1tJONexHQoIuqd6AiLMTTP8Z0v429BXamPbb2AqysTQEEqNnmnMlxxiPWSPYH10
Pu/L8B7nGO5He2r6jzBTz7a3/eEfd+TbJK60Rt7lxaAXz++6Je0cvihOU8cRJcnznHZLais8EQeU
xqk7gBXahoLnd5n42Rv5bwbXRSJVr69PTSmWwX22yOBBJAxMHjmjrUtoO6A4EnNp+qpAF4iRunGX
N4Ty5+DXtwlcqQrl0MlNbrTaQ4c7hIVMA3SEN4QECLuIUMVoRuz1hoL62f/7NupVADTRWyXJdUal
HeQZq3zCUcD8g8x7/v5Okk52puQIYdWZfd0a+sdYs2oB2T1UdP67GnqdlsZass4i2ld01EuIVIJP
0/IbVlIE71qQxydR29FSsHljt4U4fVOKIFqZ1CgRCQGsdQix2ZW4Ub8l653ZpnFtjawDjQ3G0DHz
nX2uHb2lBD47e/vM+13CriIw12NelyaoxqE15KJJ46J5HOiR2Qb73QicxL69EfO49gL+GelakpTy
bEqdksZmRflDbjkHc1ydysgogNgbHEEUPAI0vuu8c3UItlnzWGTevu44ccO1YyR7b7DT7f78Ramk
s66PvlaARKXZ1BVXyVLfAcsXbhp6VEvDUaqTm54TpyrOj7tupNL33qaPuwxWtzMcs/svqQqkbEvt
0zE66apbS7ln6C/bgmZKHSjfSnY2+ur3hb4G2hHPT0rcJOKkmboC5NTfylROz5U62Jns7uDVaCxX
KpfFwNvlvrVfGQqWfnM/2DpH3U/gGto7rbq285Lmp8G4VghzTiknHqhYrMeRMbjvC28zBNPidJdr
C1mf6UPJ2ebLEsUA8Z8+T9c7FhUbRjo4zMxWN69Dae+elLvD2pW3970yloEj25kM1L7UVQ8CIx21
x0me3WBMl6+DyX8eHKoGgE91TdPNq1ukURKtavMyjRujmEnb1lVTadRV8V4HyjRbrNMoMeDCgCjE
gmx1+Nrr+2jHYwwLMOVqOEHUAiTWpbSfydlUToB6uGtP2vwEWnNe2UbzkUnPu/Jp+zRQHdV6VDIv
yf1hATX1StWgHOCxfEtxT8DDSp8qnRuDsJKWQ/ld28H3NdBCYzg/G8HWeizXGXzMT41xtnfKVwJ2
s2wfWoue792oTghpHwrntN3H5QYKrFobd2dobyTDHRwfZP0QbrJ+roLAtknoWDuHxwFI9VoDjYNi
92bhSNo+hBv3vtiNjG3n7NZlINej86Ac7yyob0xwi9alk5mQeuxi8zw39hNW00k2eZgqhlOrjxZs
CPuePv5NGpjwXKhrj72XG3ia9BaI04FXA2ObUVUw1GwjoZCo68Nu83WWRr1ajmStiQHBifXjcpcO
R/U2PEovilz5+2Ljl2U37+rQKGAZrSRHLY6ZvcmAPNDWC2vVnh87U73T2n5plZl7SOEB1NZef9ZZ
aR3xkp1SDnXrPC7P2ggQYU5mXu0crd/93ytJRQARAv1ngNdzjaB7PFTd8Tys0ngHPV8964oAPVGD
FVrNymR2Uz9eV078kd5v410pZfN8zIheM17VeZmu2VUxPRVfp9pp125hWVhnkpe1wcEaJfSXaJ9i
PQcZyKeznaTb7XbZYNj+rkquG8P+zIlLAgJHloLi2r9VSb7OzWxT5ajSfLo5xrkxNoaZK+vBfuvo
J8pA72hRABZw1N5K/F2T/V4PfQlmfDMJ131dGEmzT2NdXm7X9BFK3Vg1dmHD+QWrIKzOrWOoOxvc
ahslVaifCqUPJ+z3fnVsK++o5aNzcgrM3op33Z1q5Q6kMft6Dkf8fug2pWtU9roMrSIetvGJtauH
HEANqODBzGpmegrub9Y5W1W/sarXeaXLowGzrVkyGEogIF/rKVlOFTlnVXUpC44HWnzzZ6vVQD3w
a1oSVds6y7Z5dvudr+29Q/dY9Sta9Ny6Hfdr+wR6NIzHuew1/YB60QFQhtvxrqs8bZhPC8AKOLEn
KyDb4a7hy2y8tBhlidMczwtTCgwqTE1xvCHjUspQydbRDaER98uVdQGTz3+PJ4zdbzt31vNdoZfb
NF7DCzdcVbApqeGpCTqAzum/aCb6aWaevn4f9QfzAqIeMBYFJxbMSlcO77A7NulQztK4208reaKn
XtOOhkfdPgxv3TNXTu1l+wSCF/CklAH9QxgiUOwOp/zIoZBHSvsoHT73UJVuwe3dONvtqO5mTXkD
ouI6rvXPmFfGYn9uh+3wfEjjvnowWggX2ztLnyfVzIATSuuCtJ4mQKTnXSD349zCnnnaDkem5Gfy
fVLFGumf9HVfwGmXm/auVW0zpYP46Cr9DeG+FFZf776qGiCpA2KkWNcYuEZvnqpmbyRx0lj+CWIi
I4fEYJlDw61/Ds9bd7hZ9WCxcCn9LgFCF10PjNQpmqYBswbG8t9iV8tNkcCFAz/ScSTuV0SgypaY
tH1aw0n+uG9uGJqXIMrViLQPg20pAfNgmpe672+CvjbMdG3lzT4+vsvvLZ/H9UQBzeMVzHHjTX8j
snCm0vczy+zz/WGupvZhPlwO6PODKxmS9JftW0+ddOKXTzm9//z64G3MaCc5bQXAsX38HOZ2qbnJ
J42ARmNrR1t5g8yiglz1CMIp/BZn6jzzG1t4XdolhA28Q2BKFVCM0U9XB7g4bvTayA77eIsD+A6X
ufZVSJ7SeEy9huFN9RPaYt7aNws8WBCnYYf+7OfVh/bWvVkmrGPF0WlXwze1dXTCrwvzjRl3R3sr
nuP3TSd9+++2mwaHUQdzmV24jvlvMR8MIy/3XJvcA3bXOxa1nIDJPuq0Xm429sYU3ZjdrEKXn+10
YxtnjA7xxfqrevVbmsFooFnu3wdkhO8Oup0njrbaLLsZLcq9jfCYj8pXndrdFy7SqXEF48Oym2M0
DmnDQ655p9KRGrd5Td6zwaLeO+Zj/37c+TuFP5Lf+bOG3MJJjC8xlS9anpnkFiast4cT85QeT9iX
byfFr6CN/yyBr30yett6lEpb7e2h6maA7/Rek9rae/mKyarSoP16AolYvcBatXStW3adAyq9f+Ur
HT6h1JY6mP/sFkpVaB0OnnLwVPyOr+T1XNvSYvsFTUrQT03wQSkm2wmqjYwXWrgALXaZYTcv0gtj
Y7o9NI3gO8xtYpj9xlYW8tJ4VR+7h7Vp5y8mwPuI5BuUBsrBgVAv82ad7Ow+iRZtmwhGRKjlmjeI
IjaZs/1MNs6AXxRO9fa7MPzkAJjGkPY1UvwmQnwluLs82yspt2BshR085tuH3cP2fv9wjrf365EO
q3AxGUyHYHyEOZThxeN5/EA7BTw3oO4XkcIBjE5RPW2iNtDGJUSng/t00byZ0+KG8//DbQXiB71T
uOGSCvXG37oqlbRqretMdFM5mjKpsoD7UTEja3CLCOIHrfjXSFdLIg0LIOdrRtrhzu0nMqTZvpWN
ytIZnCeDG1f/dZ2K0BwWQNkgjYtCi39uYavsh9C0t3k8OIOdu04/mt0QGW08GbdoXwfZGUhr2bIz
NTiCorQONIp4+jAzNrMaarB0aJO+cfet4rfrx5Ol2WkPhzdQ/jK+inTwykO87QAsN/Ool4Z3h1Pp
nFI1OKWZf0rgYgGRdNBno06GRVt57PPdJN8C2U0DhoVFncOYmmePfbcy1yu9peDkaNla5h83tb3R
PglGlOirI3ahfuiC3WF1kkYKLpYFWn6BN1QMu+iE8T1oGjcDla0pJvyBd9hy0Mft2e3WhjOoH6us
DJQNGCV94+rr9mlovWyGd5JRO1ld2+kaYzX8XfDhPlL+VYPAxGJ0cflRlnwJCny7i45buey71hSd
XKJFeGBn4REgUSZuy+8SLYMWP9Vhhez93oeCwW/9s68EZ3gIBEO5tIK2eWI6piN6+k7eyWtd8S50
hRXUjHRO58Dh4Bh8ivAn3Br8RKL/unKwP3hh6+p0FEEpLPDOZL94HQAdeLh8NAF+oisDR2L5A4h+
Gj7a/zMuxAxu7R48LZBmra8FGozc0urkMMyEEhSBFHCANwB+8vfdw8k78tITL27d4UgllStBkK45
xVyDJl28qRYoM/FImP/vmX0ADEi0krbuMVagBgVtD17qBMwHmabwxquWQ1inrYWxOPuV1wVnOBVg
lC+eDCLeiZe55pj+xZKOfIB0IDYkGQAICjB8zAtkARBWLHtrtDCViMdp/WopFm4f/VncYYDfGInP
VgEyzAy4QrSRoH8vI0wzfqCM+ufWp4XSsUKBKCpKbmgJEAgrEOIM3HQhUCZFax4uOKniA0sKfj9P
lFFxC1iLs2E2e2pESufrawmPI9MagiFf8ZUC7Bj+ctSwn5LTM1kxzZptEgPSSu+ZvIEYtn8Xj5LO
hWTQ3duxMi3bJdMk/SAkAForPsF4B6LD8gRbuTrlXzpiz0+C0dwERTdzLGrO+C0oRaljxgZUDPII
olKQYQGj52PtQhr3CaCy09tvb5A9IY9CVskIfT48vPEfV7UtQLs+35+edE+nEV+zh/a77r3fn5lL
bycgEUCrQisnVB+Ac6/djLc78mfodnZUdbWlEDqxSt2lNZUwT9yzU0Jaz+7uwQw6r4eB4gDfvYkU
iUdr+X2BJCijfSR9yZcjIvNb2W+WKimrBIztHnirbN55vB8y13M0/jRVKITIN55I40OcOuLnXgPH
FYIOVDeMDyOLmVBz5YNjs1yOZx/h0jUNR5XZxEkdZ9PkXuOdGkgvdGb8R6byKR3+MfCfbuXI4D2T
1X2z/GwscNcGYDCxbtD83ivOesSuTEGciwUA84AFgGRLt/c+3DfsXxbSHZCGnN9WsOqww0MqqzRH
V+x8voZwXRwg8UBATrHh+nMDCKjkbcbinRhzsur5hQRXDps17+PdfR8rr+fIJE4cZVC0K57mlb72
WPqnIPMOQbtQ3fPd8S73VFdM4QwYm8wyyDGBCwypcMNH0VODobp/XlGMUpvyDNgGXdkXaLXroHyo
o+pV9WsY6tK57Euc61rhiIkttCDJtRsg9nQ+xOzKaDOvD6HG1oEkY3AqBKoQFEC2gBWSyJRA6Avj
B6FNxN+c7R7EWUItiQckBci/8O9SFteNdJANt0E/IFtuouMEJteAmtQugONL/EDgrp8oWknJDQL7
DUVo+HE5cgLqL7kXbdAaknIQ59TZufBjsSTlAiMQeYNXj4/U8zGfsbVWlO/7OmSLGXA7exajmomf
7Hxo3nlVudDf9Kedn3ryk/wEWetjFVSAdcljeXzCbAr2C4iWocsOD4EaZqN0pALqe4A3NRtloxoU
m7cis8Vv9wu+yGc7RCmBU+cA4RpEf487eLpTr/sUE2WqfN89quM/P925YqoZiWvxmi2JMPnpUAHM
s73jM3MKkd53iqB63CZ2H8pvTMbfLmSoMfqwCEQVGa8E3h9m+XE2kseGBFNENtstYHAqYPvczDZQ
0CS8lg+UClRPG6/65DMofT2sRkQrRtmsmvTjdpzALT1j2kzjeMdqsXLQZIpvQc9k6VjYcfkyhAK9
CjZeEbRHSujOT+2b+ZL4Aw/sEm+AYjJdA82hufRiOoIrvnJpZ54QwKaB4sxH5fZT8dvKPfmG0/iQ
C/lWYEErS+WQe3AbqNigmPVO7olXQYwLnKDkKz50Wa66VCEV38BX39y1q+YO32dSuNCjPCsujEW8
SvKrCKqF/VzzVXA0NxSttxR8SbDPyhAIVL7A+4zPc8pAx+K9+D8XlV/c6049B3eTN5cnsFLR4A/C
rlc9nCLN//NxBluvioxR+qH46cfxFaxgfwAVsuJqPsQtngTgoR6cnhv/5MvBya+9w/PJzyIDTsHh
u+Sfl/qorhwrEM9r8oP9q8EfdD5PDDQPj935yru56PxyWYFUSTLcDzznXfBRwxTg9jzFH9ZpKSwn
Ehi/YLhhOMMgsKGkGCM6gddnP9nApp4CZrTjq3KCaf2551+CJZ+Zn/lYhTnkkXsWR3JrYAMVlkYB
OkxAjtUOvg+LcPmZu4XxXl4mcI4mYc/rxVeDYOgP/VN0iGTAMU/R0Fd5hTFKws3LEV9pKd62hU8v
CQ9RSyWKMRoEmv9nrdgejBbv+NovJXbKCtKPnpyb2BrFHfo6O6y4Kq4X/xOwrFoi5meLOe28rbel
ZPAIc92aVCFZAbZWzLSm21EsTueeRUm4BicePqDb8aEudec8be4AnvSG1K9vfHMOgsT4YwdLl8T7
biD+Eu8kpgebUSQkTeBWWsH6XeF7KziBCV9FvJXzRwjKefuavihu8SFmi6D49VwCjLll/PSh86Xn
cik2HKPbKz2Ns9DdG1zLKWeh4Z2nQpz1kQmbeBVprAZLJSOTKZpQ2GB8cEEMA/iBqJoZRIMooVYa
4ORAbF4daOFpkfuVb33uYWyu/IIVMf2911J4o4W5X/K63N/CgQxRJei2/B304keweGqeWShTYVE2
lzv67NaxMFBUfsJ49ocAikhhWEhWVKOHo1D00MLbzkbzwOLDh8M9TPiUwnplPh2Dc0DE0ZMJE99B
1sxBOHBcuthEQqzRYMSJdK3LmSUf4elgvfnWsnop2OQtwtS+glOACAFMwHcyxDJNJMRP9azl6Z4r
NKVy3gok3+DMtJQIF/fKRRN0UTtlP56NwOD3xUPx0DG2mKL62SSAtIo9h66KP/3zeUShHKBng1xk
ckDJ7CiVoimbJdm4h7GohsFgADyvpRqEnkJhhdacEwGTJyRF3HBCygg6cs+R5gOVHKYrVngIlJ64
B0/O5qm9/2DdBKg7b5jYj8QN+Ms9F9oNF0T6IexLRlQAyEgy4IbaVSmL3Cllsa3xQHTsTrgQhf3p
WxAkCRzD/2ON2s1s+fxG1hWICH0sbDYDxg/aiwbgUIK6BFcit2ePEdjO5qnA7Ri39jEM1jy95ntA
sDh9oLma/R68vL5605dXojM+pyYUi7ZBXwgeh85+ZOPtLx2LYLDIsZYBeHSeucjFGcvcRwGkLDuP
dCTfqmQxrrL6Fw/4+ypc1da04Dum+5JVeC4jbAuw5BN3HRRTmljmQCUKWMVePBefGNjYP8Lq5d6y
wUsUxi8vA6wcUBDTfnlFb8WnB9PuRxTplvbjo9hnYYYMXLHTXKzBx2wF+QDlymsP7kDMHeEO7Nn+
W/V1P4Qs2Fpqc+h6lWWggv4OWfRWWpkbSdnFLSwBl1zYEPskH+1uFQpcF/KZpNoEVbGsDqEjpTVN
uLrfXNmiabL6INVavE+x4IxzuNl386S0Gzkq9iSViV6leVjIxuPRIGmbFY4GhNp2COt7juHWrmqD
k0K2QZVHp360qWdGEw/q5Znq3vQ4CJs1ad96qWWxdBjl/bNM3CrdQnuflOU43+xdXSvtcivSLLgo
/XNFTPHWYRGH4a/Q8dUzXh2W2jL7464rtFgznocqESl92R4Ur6sIyXeQ9K7xKE7dnXxwk4P+qFbd
tOtxUau9bUgQOpik7Ov71PD6OrPTbFrKW/tsqaNGMYOzlPqnPYg7p9ot255I/6o4PSg7HH1I8xLr
6JZS4hWKzy9k+fVgQNqIA9DGrQEY1nmlkwlvKrppNys6MD2t4JIYeCo1Kqne2GYNG5PROKW22EHo
eJYaD5qacU9YOq3CA7ptF/W7IKs9wihHrC493KchK697dcgSZ06Jodw6242bZ674Fsdw7WSZdxo6
w6GzJ3TeU7Rtq7q7Po5zPdwMA032cj0a1sGAi4gcO+CmcpQks373NDDjhiydejjNIYsMunx27k/R
oIh/3zE6u0Sk7K8tE1FxkqB0XZMMlS5cmN/EUinLITjYu31c++ZjN1rjwIFgCVV6HZmjNCzvz1H5
UUfCuS9j5oybf4zLCNKr0S46+9tg6B2JuOyiGn6FY5zOh6NznFKLyJso/MlmevRrX3eztypUqV/W
iBQcI/wcX0QSkvt1cEJ/CdytBsLPQUlPqLiKD+HQk4JdPJxBoZpOh4i+AvLQcJRPxQAlEYjiVaZl
jIBoGa8nw1kSidmXsUJUI65jkx+IkQdh/iUFSTScNKMtkzYvkQpzpOMDa+hpHZ8Mp9EtcfzwtL10
rOOziWDS0DGe9n46FgtQTQ0MiJjSgCPLUkdiWGkksQS7WAm2LMeenx3xfRUmsY0Svpc8wxdO5CEg
U1ImdhVAjP22vRMejPWmh5bfzE/BxZsQHkbYj5PElsc7Xw2J0QWKZp8CIxT9/zgBo4tbAjUW3oT4
QR6kwWnvaB+I3zibnMdtyGsWwnu6eEh7m0HTEfA7kHBrW5s6Cp2kzDSfkG2FJpbBFpTw8kc932eB
MKCO42OoY0qlUQeA49A9+BkDC/enCuSxHp6jFP/4wHeg3m1gpmyftgM48nCfhI+mjtVQD0WSaNxN
YDqNjDAbp+M2kmOycseH0/SAGxlbCv/08fGBSo7p+WxX0z6GvKjC/e7j9aiYZtN8yIG01efzJshg
Wq1dEbkSH8KJHXqmp+W2+kJILehG6bSMk4d0uot3iPAgHITmxKLwM97Gw0kC2lpsTraxMmtG5kR8
iNepd+JzPVG5XybdaDjbx8bdYLGenDr70IFS3Y32CNDgLkOit0wz7e09MfdjfBF9ANjj5P4cF1Oq
N3D1KLVxDdZPocfpGFLWEPRP6yijvFHD8Tr5RHL96vk4kgMVF0TYSYdIgWz3jAuHhQC/cusJ5yAJ
Wy+PCpBidSpbbNh14aX202gwSSONb3IqztvRhq6mOCXP8pV8ycHBN7xhlE2I+3+uoyM7OXR15lK5
pbcJAKIO6lCJNgG8v8GWi5QXm9F5PCC8hb2MBa5gE6veIcrh/VV5u/+PsjNrUlQLtvAvMgJlflWR
SUStsqYXoqu7ikEEZFDx198v7ftwbp8T58QNumuwHGDvzc7MlWtldiuWgGf/uLuPz0j91K+8ykvX
iZeskpWNR9OEmm/8ooC3N89p+82HRsfI8luv8VrP8ql3m60kUL66J69aplTXvrEoWUNetrq7R39K
y7kr0RoJNtbxjaxFGtiOjKDtsFRNGiKqrvJThqf1TlSlk3NMaLCleaWD69i7PQGBuMC2qwa6q2aL
9jtlHvyynOc+o+ZX32Z0d+k93rGSE8ao8aD8LKUANCVpneKBFJwPUN4+iMZXF+/CyMkZDISIakCA
QeBBZLSZLaEu4eiX+Mo3AiiJdSR00V3qJz9dfx7X3VvLrBHC4KTBdHDFeaWt+fK4UtBcKZ54xyeC
X4lbVcLpI7WgK0IFYjeiUNrkEtARL4MDeoNPddx31SGKlmszXVxy/io/43r79+9urf2kXR9x7si6
uruCJzK3bsPQ606PFvJX6lLFjJn/bMPcpQW9e+So2YQq7tzmqQKlmtGUXjAucIlwcOF0eQq8LHYi
QVtk/8iDNMhWyVZeBk7jnj9APTy6qZ4CiFEnQIqMrSER/IEhy/0jMZjuTqJ6ffRJ0NXraXBnXlJK
oTOFxAMSoMleIghHBq6aeNocWgugg80dY/l9KIvSYmna5vwSJj6d4KIjdaFDRNt37wELsbyc7nEv
yZqfLL4uISRiti/Bj1QPCOq0k81W9rY7b3HziriLugjoiOQuvUZxzWWTmnzOvkayzcHdV6nNDvTg
5+G4MX7IRsVGROXisN2iZl2bKxDIzXSdsotdN+Q1bYYNi8CWeGJoJ8DCknA7sbAmLF86R2xo4Jqs
0IFklFnPFxW3DEmaBA9BiRvn/PPOmKR+Rr/1b8qaylI98n/gpmOvpRCaegySp8dIUgp9bUeAFbNB
/snLjusGF5GSsf6UvjpjnC9msbPS5lv9Y2CX4CnrMkzXs6fGGWnTGsCq2PWB4vMLJ9FQwJc88q8J
tbt0aHrc03dOF4FW2sUUjA0t4uK1uqle9U0T8v9V3+s0UE3Wt2RhbLWtuelf80P/SpVfEuTW+/Ew
2WsFotuFvUn6Zf+qF4vLZ6LTDTn/Mt5Lmjhui+lC26YHc9+88ru5n5rzKemW/XhdGO881d4YW/m2
N97zqP/MD/ApjS1vyT9re/mkkmmyPR0un5fXyycPvCY0RH5NinmylYXymrxP9pPNZM8JHQ85ayqa
7I0rL7U3/efxACEhWx4jLN178YSVKuKSVcfTPrrDcVdT4qGib94iB5XDnImpfMeofSY+dpKqrhOT
qiD3V4EGd3SClfKPybbtFnzG1ti2rz2H/GRvrHfjnVNXkwWjo0zm+SE/kFvOI31vyBWZmzxqX2UY
8ohDLjOBrKLzp0qhrm8azbb6RiG9v63CZM2NnKxTtlbDN/ctm6rc5a0nWy19llo+lIGUT+bF8hRz
n0f2xt7ILnwJL8gd+PDjYrqRvYF3TZjXMlQ3ylbdkMSgjuHrbGut9Y3Gx6kbmeRxW4aKn6zlPOTp
1tp4ruFebvlShiN1ChRfezbWRcuv1roP+iDxrvS5D9J1il3KeYh+uOD0NKjFzCRYjCrk2X1wCcwo
xXjdeEWyKsOZ3wHa3Qj+ZMcY6nm3npGNo2S6c9k0+3av/jgCUQmaUFUunbis2IqNUrrlXMGGYjvS
4lu2KF7SYWFGs1iP1EjhK3RJFvkY3zf3zXHCaRrP083wrmynm3FrPQ/qvCH5D5a0lUOlgGVfLGxl
0bxqv+eI6csPxnv/2rC7w/tliVvvyTb9SD8Kyo/G08/paxUD/FbxaddQnKB9GqN6V++ukRmeglMg
2DeodjRlA6qjImZJ7WRhnSKqwJM4YQGfalZ0ERexvMcQ9U81wDCeU0gHW5g9VBG293o6F58ui3my
tZXVpjFDMifcoPd5c5qfVZmUeKSK7bg11slaVoC5kadct/la4Y6PdAYlXZtR8SKky3nypEEnjcuX
9lvfybCpfB1L9pDpyBclhrcXqTt1p+/GN0bb3qXP9s6K0+f0ufjBA+XLTN5A44XZixnZHIz9Dpp4
TXvj2OTFGr+rOzsyo+wlR1cvSyKVs0nXPaU1F1VYMftMzNqfISMMK0+HOReaXKEs3mOk+YmXY0zs
6BI0HpSMNmxf010Rw4tl7Wi+tb1/nqN8d+fOjuX51NUPbpDT8ImO6ynignpt71QqgRWetWoCGtL/
EmzMABOj6y5RBlHxEfs7ekVwWuFJgKpdsNInSB6e4Z3/F3EVsHmC3wGjcOIet2KDpUMRMDavSaaL
uqLtYUZd5SYa2RDI//JTE9FoNtR/TLDZpad5VVDH9VNJ//My6KMymBI6uuCKYYnk5RhTZRfckVMJ
J75U3LVph0nz1ZRkdLn4Jk9K3YbC6V0ifgDzE20weNcivPqToOU+6TeEn/V28l1vTVLJcJc39WVx
2t6NeYOm5bQ9bs/PzabaHLenbcsjTb44kVVO+HOxL/ZHnmC9yU+n5wLC+zzb0wwi20MTlYSbU26G
dUnae61d5oOfFjSmhkGSMkBCJKkCy2vQj3EzBFZoeEZ4i4zQCPXbwggvEdB3FTQcVXCJbpEWVvxk
hOf4HCvVPAcjiqmwIw/ejvMbueZqroV9ZEERAjQHVe+jPmIEGfGJO3UsRh/41S3pszoLiwCE/dBE
R3ZvS3psHBdA8F9pfA2hNIzhUfPGUAlBFcoPnhXPQnEcxacCQ6UtdEMfluJgbktmTGMiTL9dZe5A
i/orLSwFHgd4i65hCeo/hlmQ7QbPgk9Q+BLyFT4hhkOpUZ5fulVU8Z81ALwxojYkSYcDqMxbbU56
4CnZp9QeaQ819MRdyzXd8J+e+kMfpZNlfzjFp7jYNV/l1Zlsm0N70F5njF4dlzsWzu4SneM6bj7k
e9rD213U8eWr3J34G0srPj/VT9N6cfnqABwATHflrj/MPg1kfrGBL0rmwt5am6lve8Va25XrEx1l
3rSdGsNjJDwagmx9CtV3nScVEUSJjc35R9r+HE7CLhgCiaGsCPLBmxXxWstYHksS7bPdEIAxhVN1
bvIGXaBsMsKsam3Hk7h7GV5OG/ut2Jpv5ttxXz1fX7qZe30x3zLIwM/V81nxrmf6Xl1f8j30h5fx
tERLke67F6gLo2PH5xc7tuNZYMenF/rQx0pAy7FqrUJrIVSzB/KaCYHcjPCPnnSczP+ejg+UFmob
+5n/6ywyNtYmi04K7aunNHxks+d8tzLzk2oh00+t2r2QuYwFtK2Ev79D6kKljktzca6vE20Jsyt/
qg6VNi8BcQ6TbWrN8wkkIwcGFZN+R0JogusLEGy4nWM4nQeDjvXFm2ds35yCsTf2wDybLkw2w2d5
gHfFKUWGEw4BsHKsBUaQQmuxwDXGcp5tBb44EQb3a5sOlM/nTUOsXMH6Gl70tw5qyotiMVzpftrK
wJUnHlHfzJ/5Jnu2dtZOYtprQCgcTjwZkeqnqC11wAX/vtU2MixF1LG8S+ZchdeRekmQgnNQeYdE
5c23wzowPY5Qx7PGT7oeBujcBAs6j9qEEJe4WhJMgE2Uyxzd6RTfeHDFBnbRb9Rhsscz966uvCsg
HEex1Wl1JujN2aCvLSed7huQIOlVUsSnCI9IbIB4SJo/+WH/gOjt+3eiEdnxp5IR3h2BPSYkSHOU
IBARzpse/RNdmgUVEsTpslrW4FHq08ztV9Xb6FqLWVR7Zy9zaYMcsG2f4pknB9xNAyMSVJFAWIZz
BcuZgeqQipeRF3SrWsuKrl9y1icwRLI7bi7ramuv+HQwrBRARMIoKjkRXDZEraYj4RZwSdS5Vw5C
CeaV0XXNcmE8aDMy2QYgh/Xd+/aqhr6nc4EVoNDJmTlCopFPVpi/2gEqdChEh00oXYsT1NxmXfnZ
Nt1fGMaWMkm0d+eiSx+CkBuy5WLOsBfeSDbLBELT/bPHXAcX12LrE9ujiJli69Qwfy2PnMlvkdmK
a76SDqJabrq6wjA6h7VnezWdqkw/i+gaEJr+NcxjrGeB8ZK3Gb1TrISA9isFdpMOOjN4dai4leB1
k/jEWDHP581H7k3XsgYY2zjbwiGB2HHzz8EQlXG+S3fHD5qi78ZojM7BSOkSdX3d3J6n67KZC3pk
wYIY2Yn6FY2fHdvPXPlEwykj47MIyM56MDCzwIYSJAP0wAoZQfe+TRxkOe5pRcqVoPoaN3uDXKmV
E2nLtZJiw7rK5WBFZrIWZh6rgWvNlbnpD5hm9n9gSbJ0j8GSAcNfeOTm5LOzQK5eYCjwxw8BF+lR
vjnLsU8CgQkFJCzzeeFfg37Vr8xny4FY7GEuxPR3vLpdDXTVzKhDlq8S3qnwrZ0R3IXyxbsJ9mSB
xYKukiARjEjStzPS8PKzTtLxyBWSm3a78LIS+8RZuM1bv5qAzC5loK4sJQjP8IA9JTh/Q/1jjeVe
za16JMy/h2ci5DKehk08uNnb0ZPFDfaLGw9WCvW4ZeLqjbmSG7xZPagYgIv4rkAJ4dXVQDnlbjCC
6vlosHsd2blAzu4LugBp8IPBaJkxepg559dfvwqXBhSPUWuW97hfCUhrOCoLlcc/68+B71iftVIs
Om5aeboY5o6FlgD8dWEXWo5MTrIhS8sQUGWZzOvIXxX39jPzrcWOKAzLneNgZQEAPqa4hWWkyL9C
toBZ2N74IlNYBJp3wa0ocVPgxoIXwWTByaiC7gm03gpvruXd3IZG0pfNsaBJjP7jvBp9ObR14XW/
xDWRrD1raiMZVAF1cEd1l9q72X0hSJfyExK8gDmSnpes93WV+iBxSwHnTEI7DbCOgAk456pC5RP4
CxQQloM8WdCBxrkF0Df4DtwCwmeAlKVuspJYv3HMDwEEUv8MstJ89mxG6G88U+qDX7yEHbRzzdc8
OLnS+AK2y4MCc/Hkbc5LyZ5zRozkiay3bDV0peM7/ARArBK3SxacxjMGnp3DNJGzFfZI6zTfv6kU
tiucBeEXnNc9uffzUntqeVc1mEHoEA7GxcEornMGQ3dnb4Cc5PlH3rEHJ7kDkLH4oe11TgchaiDR
hzfk4r5w8w2h7bfsXDMms9gZrHK8ztnSYvLNZb9qSMKy1bcr24PuyTZYccsN30JJD8agZ0G0PxU3
/c4e667Dcyvw9M4UfGQjyVy54eBXOZMYdbhtepjTSSyQMqxGeQM9nv5MInMQWPjhPt3pOhfYXvvT
OCgufGy2vsmqf29XI++V+cWa211zO+QS3IqsxgjuvVOQKFGfaoeta30msdGvzs4FqircSkdyIw1k
UaEpDs5vfkCUbwYYpPf3zD17Z6ckQZF7AHSekOCg+kESm0Fhu9Mx0Oa+YluhnBcbNztWi50bZFf+
hXvjJ0RdBfQGE3Mgx7FbyE7e0X1Q92cp9UomQOZsEH6C94YyApunZAtJo8ggHDf55rS5vtSbG1vA
BWNjBTcw+inQmL56JIG4auqv4bVwHwscL34HMPzKIhUMXzX/gdnDx8lwmuEev01WcqOP1GCjYyHa
5NpDqmMzJA12exobzvFV8j40yj1/F36zZiAZTUeD0XtZJQf5FOB8P/noHKatnHv1a/1JkUQfuYhs
qeL3K571eWQwxKZrzC9nV/j5eUEyicm3HBopRp0DcdUXPmS/nFKCkyqI9Q/JJM24nNq5vU/YleqQ
MzyzWSlcpayF+jsbFuyvJLWsHcNDQ7N1xiy3PMOKKHjGJXN5smQHPj6Jji/t8ndHRMgDFzZ1xW1X
uGROhYPRrDXetSJ5hYyCJQGLSDJfI2wj2y9cXEanemt53Pb61Z2VXK4fm/lahpI9tJl3nsowTlYd
gy4LnZ8YigkmpYUq6o7su5qCQ6/7WEciTGqRENjIGInVmxGH9i5B2erm3j/ED7BWZGBHlOTsiGOY
Eilj4YuAciHtw05iKfGeSqJqjfDWCDUOopC4DCyEO7KnnuKLviT+mOErEBpFyf6s4E7gElsbc8vC
DNMn+Ys4EJerpxA0cbniLqtbVsWZChBysl1P9HTCZxHSy8j+XzsDFvTM0DLLvKKK8ljBixMjDEPk
yAcWtMSUs4UGQ+MjNSg25/WwhjV0wTpAE5E1J/dA8VW4zVJzW3wpyXTKQRtkJ4tu750n2ccrA3Qk
qzWXtaTM+/3xZ+kkr6XDVXIJ1DWY11QbPM9pokrt0uGVakT4HiaM7EeD5H3F/S5UZFlvQyhsIt6H
4/JFTNoyuOlPMTlcQMjdSodOYTLP2Pi6z3T5REDpNm7mQNVmk0NSDisiXx3jbyaNCazONBS1H4dJ
soSbebLO3Mv7f0lVZ//A+UBrIkr7mYL0RP1DzXHsZtfRrJXTegqnCRhOIVLlOknNl+nm0oKJqFcn
uZuLHjUziKaZwjpugksfmTBA7lAFaSWNc6yGZxDbCoDraO4HS3/v/quxsv2POoG/0Dj+LMNwUUv1
Wl+hccCY8IWuPmWDEqZnB2M3g2xv0yZUDEXDPfpw9Ak8zAcNV49JRePxKM70kRnJvdYn47c3xnmx
zbbFM/KNSVyRfX4yMqyDBKSIOgJrN4h86raSHtrnHzj20PwBCdwJ7D609TjvOvs6ih3ABfk5Oaj4
5CY7b819K5FiRo9XCU2shSxI9qDUg1zMAcNH6Ebw4dnYpaNQupwsyy/pTwehl71rignoIEkrL6Ry
Ho2KJHfDBQdi34VXi3gfc0HEFlKOjzjl5hc/JXpr35vV1b0T6eVh/8tcXRiI3h9/QF/O59cfj7hi
0+C5shfiecs9ItR/4ovr4oWtBcHEALHtFg8Plr2MdeeIGEEUElenfoEogSmjXzjpdBnRCVz2reTX
1eVIkgsCxjwNtYW6njmXZ8W50fxaeomr9CcXTQDt4ILJwLACU5R4BD0fqW4RO0vBnm26lE6EZBvg
PcN5JvlK/0AaPBo+VXUg9n9iOITnzZzfl2k4kFsWLri67HbGDw1SPLco4WMFk7tb6JyC0K2hicDn
vj/fl1AKGNgpf63gC6vYXGNxfPDBDUR//NoT9+rr9l2Y86LTAJKGc2YumRahDEgTu9/qkFjOUSQg
g2PAcJD/mKurA92cFwrl/YQFp2zGijpuwq6+z/db9wt7A3m5YhWMkTR4EmqzcKflKGlGFZNwieEv
QzQTmpmISOQoVkKoLoSy/Fj1wiPO6aGX7+Rl8pZCDpe6N8/0QoJvPpfzvD4EI+VS7kxuFEhPyw7S
dA9bm3OAZvD7a7O6QIE/hsZCyuGPtJ4RgnJFJRvxK09EwNWqGLiehocUOI9L+vjRgs7Rhe7PtMto
6nAChB8GbWx5IjcBbfmXSfZPcrLSWYtU4maC7MHaJkuAAHkQ9NyBN+Y+Z5NwStQlHivVFS4LY711
r9f5T9u5zKebfDHd5Qs85B1cHISlDlns5RFPs3dm8W1Bc7V3BzKikIQl4TYNzut0W2z0cT5p50k8
2SEsLDb5aTEAtAaCeupBRwZT5SBTLbkNsnT3YBJZPPnsD2uhXp7J+Jo843cmFh+d3F72KvlJ3b0H
Ktlh+BRkZQd8duVpSnv2mtdMyOJCpETsUbuGJMwdUqeBTWCAmdoJZ3qI4R7DDaCasRrgGOt0NqyX
F3d4ktizdwexzj32AYbuSkjIJbZZfPSe1HLlGGQ5f/QLIhUV0FSO9F3AaJolzubXJwlWNJjUsGn2
1+fZcvCFEzr4d0IYO0AmiIJTvsE5JukcEN9wymYwg6K9luDlzqv59XH9XE07N4OeIpPN/u6o36Dl
gLVCzpbErvBwyaYQYwgrt3VeyWYSEkj7SZiq0I3rVfIqoMTMu31pIWg6LkeDoBIfQez7GM6m8P3y
ldj03k3f+o/fI3BaAeR/nIjCB2CLlg7L9nvlFs4JMi5uitPT0++0Kj8K50YuXgjH98WwvC6njOVx
SUwvVEO21utCiilKw2k9vrKXWZBzRTtUHKQqPZB+6TZfkiYoiC8LgH85hqff3+vlDWqAkHXJJ62I
Y5zbgjlPgacknEtWQobIF6+3oCnnRzgdNXqVICXzRYrKhDU2hQehk+GfMRvDs2T4hVQrpOIG81+6
NkEBAQJ3KWo30a4tBHM22VJ6/pJAkpQJl1OrXBufEW+lBKcLcafOMoYEOspGLsdC5iHxBdo2wO0W
OKQGwpf1UjiKJ6kQudwUH4VrXF52NT81Lr7f6OVPgp4cH0FgvTww0SO+lYR6J8YxQW11xqwJoCE8
BwGdBHaSCKt8PIaHpHBC8rA4xNZ/lF7S/0kcqE5nM9VEG0srwT8YlZpx77JKH8Xoi2+t4cuLCbqy
K9t0hj/PPy/stAUmQjgoExgIR3e6V/fcf2SzrDiJRfbQsz4gykMwfjhakG0lA8NwucNjPVigEzrD
9+/MO+vPJgW/KbV/Ofs/uJJJd8nKi8HZizJteBFrAlq4FgGTiinhMWLEag3DjOO3iK3xT5sWpGU8
L/r1Za2uJj8VuBy5pznX/fWyNFeTy1wiQ5yCb6GfGS9Hb+Ygz8cCSDsPhGpfE6wFm3fQAdcK+ngi
AXnyyp+NCvUB+Cds3zHR5oovNt6BSKLMFQU6TMgP6lLA3xN2C4uKLGj2kJmlRKsXDLI4LPTaYgHj
tZSu/g50BoaScieRTHF1CBQ+vwm1r8ajl5BPYmJZ6AOm846h0BZ3VGXKh4WbcVs1ojBU8Yp+W+kp
PoXyMkOuJucgxbTbp4dhBIiyP0Gx+C5Oj+qZrx3uj3BB1Idgp4k70kqPyx1cybiKimeQh+CGqN5d
vlQramhNqZTNN2GKCOCshjpI2TloaBshoiThNJ15G0RshBwIaj3qEs2+dC/7eXmC7hSonhD48Lq8
E96C7o1femjUi2qKsZWjhYK7Kn/2W+0A/e9DCCXoSD+OwObnCBFRIFLuhDRnQiK/J/NvOzN/fJfd
pAIqkowoNADIZTD++rARig/0mfYTChVL/O5JitnY8vJtT5LyQNnUzfFwPGRPcBRgIVjb7Okkj+5v
Cqol8stwHq6PxDQEB3g097CLYCIih4cGJCoq6+rXH7eegYEoUUtXcSg25muz+pSes1AbcQKE2EiT
Vy8TLaQjnsnnZ/LCGmEwHuQcxk5IRdN+zjtlNIt8sOMw1CLJUVbGW7cmZQv/BY2lX0c86QYbUo6b
dwkNX+hZ1IPiStFIvorwyww/9fXk8/phLFqcpT4uSUec0b5nS6WYu6/0Cn4vUbwf+p2+QP9KGxtw
KwHSurfJASjtDeXTA8syIe+l6zNoloL9kn3xJCv44cVjSMDAKsRM9ygJ62VCLCdwqwIWJeKMyxd2
+HeY+LA5bKBZKDZHfSk85CqIEn6IhoZ6pDOEQIhrDPoRiEl/iKQiRBGYL9l9s4PAN/Qz5nc23mpu
fE6A4RL2/GRfYSMlV43pWaZv1xiVCP0E4MHhMVA5CAt+fC/4rjrTH1cS3xm2vOrm9rexkoftbyHc
l5zQb4aZvAB1EVS594J7HHtvgpB4k8AMrJpUr2iRQDOZ303nS/pYJwn+bQbVphSvqeJRcQrSLT9d
8ABK0snpdrIrNulWPCvo6cCWor0ST0LESZKLV57FWI/YgxI84oyFGlEeC9baRoIpdBXpYOz8Tw1g
HgAC43QNJfVAUT1QqjM/C65CVm2XAiBkQS6ZU4EBiNZ5cQkSIHhuHguErC8l0ko2gnqkcRFBGB0I
tFS/p0smkFnhnj+HHkOJYcLdyCjU2iwkvkZtw0n1iIDuh4srU18Qhj88EwEGrBOb2QRAsndF6qNg
DzWBOJlUAVBJQwMqSuA/Ag4KHi8wWip4Ihmb1FNXlS+BAThzoJFX7QH/1Pkv9Oekk8XnybgkQUTk
IjG/D6doRmL8FI8e9p3zImcNNhGUlBteyIkKLnqMs122k5XoZSLecmafCMxYNcJxELQ0Y/KtlbiB
lQPILeolBbssQCGQ2+cIRlf4BMY4XPLpsr5lWMW/FLRFcLWJLz7B58MxIPMpEDGA/H8qCERI8gcd
3f6rTf9DaDLT78NwLZVyTaUb3LKW3Kr+iKVEKHvfivZlFtwI70TyCdEKZcnxoc6UIEc0qaJ9PqGb
pse7w/bG/zvPI7wj0KMovii1jyL0EwIi7FIiR/r70kcdOfbr62szhxQxR5SywYtuURaBgS0lJWCt
5PcCVdVsfhAFbg70Wn0hag9l6fz4sWF0ePb3969/dxTMf9bezOiXPLVUpCP2H45CXTV0c6jANqq3
Bt9P2PbHH6TEffOpIDMmzoH+Jmrn6WrEjErJAHEZkg+phFDB2b+x6jSYC+pPeT6VtPzTN1BkkFFo
xZ14zdvsQxDpzG/easf2bqRlFLwpgUuAHx3ehBQvZP0p73N5EzwWLsAIv558t7D3STkR6QaT1X1L
unVfgHaY7+J3Dosz4nw5pCqAgUjgdxJ0+GYOV+rPilMvtvLW4r0hqeKZQAdv4vm0bx0QOAkivDsB
beS2kVoEyQ7F+/qBgbyJQyCOCCoLSjbc4LsX2EAIoF7qXLwHx3kDYc5+BCNwYxaixKcgsNMS4oqK
e4Yi+KEF/sR2YELLmLp79YPTmYGiSBwsSuff4mHBGSYOtDtimt86w8uCMoER5TxYUjOq2p4IxU8H
oXHlD7GxRMoV74D7IUH6sl5AM1jWEYYQwuhGqgqYCyoBEMJisozl8J59EsIi4H2XygM2RQDQhRHx
XgLRWqofY0yLMmI0FMA0PWXd0rEHEv4SdiNlA/AZkFpBSoV0OUUxF4geuIEiLJav+NaW90eWmuwM
Fo9cNWddhZbQoanM23HecqWY7fV0/Tto75CxU1mbkgjm/hGqP6v0s5FXajIGDpVCYwS4u9ah9iM5
IQl2Z0+6M8YDRdFhKqJA32rL65Yio/KqGbw7uSyKKmwtQv5kaWyhrlN6YcIp455OFv7zZ4yc3/nU
Fjh7uLBy4M46t+fcK36lnvYiyg0VX1eUEeLkqd54qCCcy0/QfkO0EBzkvRA2iNg6JfN1wXcQv4nj
nZ9Jn1nL7oqSB6q0RiCe89V02hBYArI8DMkJS4XXCrsYSTbEZc0p4MawtYioQ0gOVJt5fLz9CV0a
BilSiJrynxQqEEBE5Ov38KHBqGHy/T4PObOLODcw9T9h6vvk8RBnw+LeFzD1TYbwuhqRWs7eJJGY
/2o2DZJb5VmSnCAgHGSzJYzbPSLg5TSSKLDfU7UI2W6nEKrhvvSu9irCVHyGg8Rl4+f4KaByCdYs
2S8yrQDiGrb/EZdlXyV/yr6kDoq1CJW9QZxZuCT8MZBeAUtEbAKWb+KLFppKzaKUxZJ7ooCVoFyE
q6V4SR+XHW0mxL0RvpbqnLew5rmCaaQu8i0iXs73oTZG3Z28dYh+z/xX0S3PVhTnpQTDg2Cv8qQG
YiaRA2n7AYeHPD2XI2w4+ToC0xNICJSqLwVENZzbVjvOKZXzKlEFLR9IDk6ezV/k1hC+LPNPiZ0L
7L+210mL37cXVuRS9yXriIuFvBCVKf6J5EDFhFqvZ7h3v38/LSFI79pAhl/08DU+4CPcRahaMUK0
0SkFk8f4PxI3lM/CsPKJ5BTcyXPByI/e7BUfQwTDDFVFtHmPpgD7cjGUoCWOF8vdus2uJLYWF1Sw
DJ6P2RdAhIzI5yN8ShyydvCsUazhGuKKvAvW3L0WZMp1QIJ/tz3Tf7LGmqrbKhXvsMp/isP6Xslp
xVCU62TWBMZUj8sLNZ2V2rkyHZQ6mqJr6zQK0VjXpYYMoyAplVA18L8KBZpi4/6vW2Aruko6QqFt
n6kpf9R76k7JMWnbslzXfb66JtdlQrWw8QhuZXyZ6uJesD9ShLXtdxP1Kz1SZ6D6Vu2vhoJiUx2H
/mbPq2RwU6g8zfU2N8Bi9bNFbTBjn6s4DWX7RoUn2ALqV1V91LdmMa0/Zuk4PxcU4GjJz1lzo75u
2+NT1oOBU5OMyrHluYz6TA/wWRa9Mj73M8rDJOBbJRUVrq7dgTer0ThIHVPijDMCnzPpmhI7cD0t
r6ePJBsd67zrpx+GdXk5ts+To2dMv+wzBKSk9o499aHabZ1AorpySla2ao7GspgZcz3L//+TTXNt
ldrKqoVGlT6szMFflIAnK7lonX07rikLm1UHNfvBLFOA9JRjmWw/r6Jzv6N2MrM7MQ6a/h8Fnqd/
zzfZimnOdIpsUkGUYt3/9/PHiqKiQ5Yf1+oMxk9tLgbkWLZKVUh1dCaVvrxQpMpOP+rrbjDLd8pU
1VMdTLvpgvN9+h81v/7oQQI6Y6OFpP4e56FatvLHyahVbnTtRC/WWRJ1VTCZHpiuyfU/ai3+vYyZ
TUdzxJeUIkd++UC4/jLkFBQ+tXo3A2KGQ1UGDSmO6YElwyhTibdNvv79fp794+dRR3Rq6pZum+of
ruTxahX2ceyP60kVD/3nhATi1bTmNhXE7revKQqfpohJ1p2PW2yh6XWWX+AETJ60KaVhTk9pG/HQ
ma/pWitWnLWG6GriG6o3a93p9D/qyf0DRiZV5A1Vm3LfT80/i19Oy7Zr7XTI17lZh/WVuK7fXQ3U
aNN2lZrYtxOK6dPTwEMi5i3BIeuw6aab8wCF6VyFykjZmAtPHkqqTFM6O6O64KB8tB27ZdnOj0q9
VfsZpWnJd+hQSankOUz1ZVrivTZpZPXHxU0n6rgfvaFSFvJ4XszQGpESM2GR3K5oU5ESUzwmrd7+
fbr+ntWk4hy1Km3Npo7+3++Iy6U4pW2t6Oszu95F3RrNz2wsVqPSuhZJ9jN6yvKaOYnZURfOXmVm
ShnG9lcxU17MFPtZkHs/UhTxki1voFpjBlkVx3CKrPpMsbesni6yrorzS/06MZEHrfMC1nQbnk7p
0j62XqaPMf2QF3lOMgzE2SyhMdf3lTKSmZ8fL35JFHazpFxn0X3dciD2cnOn0ocOpmLPlSwE0L6D
+FOS0YR4NdYoVm1ryba86cyKWbmR7KFqxoSY/IyKm5vetiFNcI65uu6b22Fa9fNRPVRqG9lt6v77
AP89xc0AG4ywZekK8v8/O7WNFJtWb7qprZVJsextKlWV9UojiTL2uWPlcNh0UjqyrEbc2OwtO2Ob
9f1gd/MEEdWk7BfnjtKZd3VrVtfVRDk7pkqd02ntpKe12v6wJsby38+ZerN/2kKs4GymGYZtWPRY
+fMmzs0it4d80NHiDN6pVJ9zcyT0VJjotDnANNI60omFe+kOOoUX4T2b7+Ww6NrVkRpEdQDXPrUA
TMrFvXs7mSSJpuAR7WU5GZv5ndj+NFhOnz/VlKW2KpyTCzRDJZhW7ZzyGPNcUZ/ypl0lt/crFT+P
NUzeabMqboOradY7jbyDLEOASEhm5T9Sanz1QOqQ5tDG55fdsLVQ4GXkYliVqjuFWDBVwKJmxXI8
j8HxJriV8ctQftX31/HeOkPVryg+8V4Zw/yMuMvIIWpToWFikRyd1F+jfnk5TWfzegDN76ZfQ026
NSOrU5B0no7+2eT2fU1UZ1iP+L3ZC/UTjmO2vOSzb+N+XmY2tVGH+3vbmcvxSF9gM3nW225tXvNP
9UQKUivdcwb9OoXd39f/kQdQ/1aAQkomTOlwjqEh9v/TBIx6q2j3xtDWt1ENenWtGu7kRFEXmI1a
4ev6t0K5+X60l1daFIyUwO+G9b0Pr9xO2blc1VVNZe98dbLs5dm+MSv2S5F2fjsk7AXLxkSMMpm4
F2o/GBlR3ZQ72NIgu/ceXdvCmfpW1vDpj8Wqvtyc5PLy76vV/Jsd5fLM2YwbjErCM1X5o76GOdbX
6X02aGts6XzaPCungvoU5SYbTM53xu0zm7f6q1Ii0KAC7c1q3H6cPcEcVusTaerZWqPI4LiclJdV
DhjI5PfW/3B2Xr2NY2ka/kUEGA/JW1HBkiWV5VRVuiFc1TZzzvz1+9AN7Ni0YO3OxaB7GtV9xBO/
8AYUt0hHGqTC81cfnb/0FMqIg0zcQ1hebqcuxzJduNWdlb5mGkyuBuCqIS1a5ANGYyNXBNEGeKUw
fjX650eYk8Mxj71FhMxvIrt3ReMvVZe6YUytwQXNxDspRbqTV2JZSj+DtFuypkvF347tY94uw+CX
G8mOmWikvBQ9rXFd+Cs5kPHosFZpQKLToiAWANtlM9s2MbR2JV5BhvTCtTDJmKAsYpm6aczgOr6f
dP6gWjpy9hQABvNYse6dbi27Adq+9KdViz8ZwgxNfEw7Gh7UtiDWSSuvsLe9W69My4cNB6A9c51C
VnMEgwsnCnAFMJygBZBLqpl6235Mf3pJd2i1Z7fsF7ENhBNd98BEyYSKkZ6vfFiJmSwvTStGw1KV
YDkCK5DSrQcLI0JBGUJBGuVODAnERZzBzRYaMh6KuZl0UDwLroXl3jRS9ZSqJkHfoneT21JLfsaj
WSxT5R8F0Y6+87dF128r81dFmaHrg2VDRhnrTqXSPquRMQWoJGzHb+56ROQjmC2WT9Eu9lfmbS5K
vrHcNu6bOaDNBbE27M4WFdROgZ8fFc6AiXCKmL7NNwDXVnPlhybDp6VbERS7VJg/tLRZyvXw2/N7
cARF87OVzqHXb2WNljCvnypOnjo6/qRkoFFM75MnP6uQyoNkxe51I9DC7nLU259KxURYYB+qYGE1
21gkTqC8yu1jFSMMpD4N4ib11kMvFnH9N/PiZSYli17Up5xfWU5CJop39Hz0iLNdzm/XM4ubEcaH
fHDTg9QgkgBHDMoK0gsWWjJ1Cc/TGm8a3eagUPiQ46fcKl5bFEe8iBQ7o1vdHAPjpFh/h/K1UBpH
ip+84JQUEamAY9LJ+N3q4Hom4wvK6vvKduJ/SrQOxWRFlgdLUp/upXzsoKfcDfyN/JwBOBlXI0QQ
81f8D7KSQEpRq07vCpCl+WNyHPi+39m9kS2kv5Q019WLeBaFg/2z9GOkE7irxIJLjS3sWcBloxva
oGnilO0Ez3oMHzsFZlm0taSfMmTSjLg2Z2P/QNq6CG8GqFs290nzmEqLWnqNVHdRc8H01l6Ckswz
pRXBRhn6BVG3B82hD+FMcuYjgUdO9bemWtScev2PoG1QxQAJXASgSuMO54hN1OMQY6O3EXT7EeMG
FtGMFWR974YUWd8qWerob0i+vopcdKjTdOX6YpMP0aYcsn2XdptA3UY6At4daIXM3nUK4DDN3+m0
66wWqU2FbqfCvi70ZdjADK64jKx2W9uBExreXsF8JnW9FVHfo2/1UGZleBSQTlytvBUe0g8RIgce
Mb2h3QiRrVQdSAn3peQvrfLoEhKEJoTbAgS4eZd7I29Hbf4uyeUL09uMXG6lFa5rmFGDR/W983/L
I83feuUbIC2zcicFfyydGjycJ2HsDB0BmJz+rN4DDVolyVscQN1t9RsvRM2bk6mPKD6WdAUJGiM9
fJIimNrtakTSv1bbRWj96uTa8XXAJZW5cLm5ta49JHH1VPFMROordfIlhfFF22OqroqHkXvaxNxG
18Oj7T5Ebvu7M/x346ckgL3LsvXKeaDVm/InQ0s9FhBM3HaK87f+AGNEvymMcVULZAzFg6XFKw/s
tOCaa4vlkCVOPHJEXXbfgG4XxTKhOVHSH3r2vuQlS8lGuKKkjmUKOqpmwqUxoDDp5fLalU4yfCWt
d6kU0Yaj8tQ/6dWG/bWoxmqZNOKoJVsJWaNQl5B57zZyj39VjYpJvyx8HmipXeZshDCVnDz7G6J8
kw/1UnKV26hHjRSNp4Vof6YGOBHd2kYu+m8d+Kj4EWDkzUDXpo1h93TpU+dTbMvlkxXSUG78bUav
pa+qX22co57k/61CXs+et7JDW5hoqpMezOFUV+cwix6jsV12FNrrBHEDNDjlrP/HBEAgeeuwVh+1
hq4KD0EdbFqgPAlxZWdT3wuPkry3x19hrm07rl6/a1Zd8ssHQK1n6p00eL/GmrCZFrPnSgujGX7p
ekPAAp1cbh0viVBbR8MAsf20OgsYg/krdhXruDeXOclYAR3YJlTQUn1ppNKtHBfLnhwk04u1jEps
CXN5KAEvgLlYeC4YuRTqU3jfZvYmUrIfpd9BrKdXSng7wtuILEJMs7+xbNQ/U+1IuLgO2+4Yo0GV
hOVJhaFtpaBaAnMfGI5GTlgASwP6XLbeKlVksp+N0jZOVhVECUht6zTzEuQDeWFqg9cXhSq5kJZ1
oiyz+vcYj07RyWCFHprC2LDhnMh7CngpVHJOCcUXvfdIzeGU/G3bbWOeRqxjatqDyDTnkr+wOD1m
AJlbBEe1bTalVzotL3NoFAs78FY2DiUxca6PQErbgY6M1WWS/mqC3ol8/WDx3ZmpLTzI/n4d3wY4
hdnqbaP90bw33ULDQ243mH0tM6EtKsu8MYj3k3Ix1utOSpaCR7IZAp44VPufS3NvAcWR4+1kITaa
e9OzCPHDZaImtx4BU5OJu56cfkS23DQerCh1GnPcpbSjCspiw0QdkJ7qbqUP9mbIKcl7muMbRPfd
qbLOgcZiy+F++sFW/Cse5VUcQAAdydYOnp458RDd5BFxYNs5cVs/WhBREvuhkxGQMc89kWEp+sdC
106ZvNb98lZOKWUkUMXTjIP+q+9D5LuwVVCNW09vbkaUIwS9t2xfJSgydYfOzoiICniBEi5k5U1W
gqnLCEi98DCm8MV/hH23lCTK6fKpBfHpW7dFIGge/2rqB6/P1kb4z+hVd5VV3QRFdlMmliPZ+soy
G0IhCMghQo/oNlhhvjBcn/hk3RvHyESH3BL9QuoAxzS07YNiXxmB4w/d8qrfmvJFGAzst0o5TqEU
SBXmvTjxoTbla8YQSX6nTmL+ebsLC6SOEgMS1bkFx5L2TlqTzQevAzX/Ol971cG376R8XUPiiozl
dSepL0qM/CBDN5Hhfy+YKbMANzPLoB9aT93nUbCVkx2lQLc5hP17dRKseZ385SR0V2pmypdhbYpz
k/ULviGqIpRZWVSt9VjBV17ZKyPlUKAT8VlpN2aD8hW9nA7VERT2Q++n54VXUv0vuaFqqbKsAXDT
DPxfNGXm/mPVvu77XVvs7RKbi/tCfSyHn2l5ILRRUWSFNG6e9eaH8B5s+3edbCtaWzwIHCRJeyoA
bNH315fpm9tuDISbitca9mV3bwSHMNxV3XFUfgXu70L+E9iPFvIMyCvWV/Lb+S6aPoG6Cs0DU7MN
vEw+F3UDbXQjo6rzvQk6y1UXfb7sGictq4WKpJx7pYZ9aTQVuxTTNnVDIxH6PJpr9WVQDFm+H7nk
KutO6Z4NfExU/8UMDulwzb5onrtPH0cFhtaIIVQFy4vPw+lWaUS66+V7yYT7RQ3zppeS28yyk4VS
A2bD5aEzmluRypNNxLqwaRNrzINBfSs+ad66QCioalDQMCixWNiU6KQ6PU4taZ/d+vzroecu457I
/squ/lL5ev/pFJDIRmTbwrHj8083skZPwVUi1dRIjdMH/a71EBX2i2hLuFEZ3p3G640DmW/S+RnA
KEaeQ2Nm5SanY6wShlq9U+UUXTuetJDmuQYfWiY3EeLHYJ6q9qpr28XF/fCTZ3DPUkmtQPHcDH8x
xWl045ewgF5oYFqy4nenFg+aTQkOnYs2WGcdND7x2sMMsicRGgvZiwh5e4W2mXJN9/K9M/GxOzVN
pqbpho11lopHy2zbDf5ohUUnMgSapGUoh+sKaQ7BA5kov0oeLzP0yFSypWo+I44mB2R1CZoVMbR8
Sp2TywfhedEHj7n/Vko2FbfH78swl6ZO06bFVmyDLststQcrUluCs2xfkv2mhz42Ny2mqMbvnoRK
T5Urx1Cf1yL+nZD/jDdbqqRQkflsjWyfesGuIxtTC3lr6P6wwLd06I3b0gI0VYSboc4fhRY++/Vw
V8bFVuv7W7PIz01I1pkrqxLgVls2j25nkcsOqyTTF5JqY4FFZcCVVvXZ08JH/CWXuRRsezEefC+4
CZTx1CFYbnt38aDQvHFfAw7WGIith5PVGPz5fnrVeUn2/XuFKuObxUVHE+3zaWqixhClFgH1Ks3F
iOLEaHQ7t2lWhRc8qEp5K/nUhqJW3Bhtf6wEwAbdvEmn/XpsPelvLlU7xVKeA+KrQM4PnvxnEGAu
Uhi1SYZGmJe8XPnJ827b9JMhdeEAKeypBDn7ySkqrV6SjNT86YWG4YvkFtuIe8s7xr/HepvEdz2R
40LRSkr2+a9cgUZkqo4f2bcdqa6ugzbvPIcGyQMB3i2vs0MytRp9sde76Hc5VNdew/lD/P6Lkc9V
BTPN756+6ENA0rRd5MeiyPajIRY8/vR3lrFc70YEDAU5XGduA1ddhdh6LnVPbsgxuX+rYelXR63C
cDJE3G+rDP6jHwWLoYVhHP8tCmWKhIc6uTPCapeJ8bFQIHCY1SOuP3wW0j6htP5+8r/EVvNPmb2K
TR1TwdeJKDXIn9lq+qG1scnFuQmOQevScqpv2gYIZ7yT6D51lrVGuyRt5YVxN0T5SrKkK7OrTkdy
fofpBu6zRBsEOu/lxQ+zWxSZJhdqSpBLITREfpKuZ4NaTWrHN3U53tPMPpY56FfusVp9cgOsQoxg
JYWCHA1Iq0CpMzpmk7WkMB/MDgqD7T/Uvvrf/NDJDVfXJyss0rrP28C2k7HReuZuuldkK72RbPXG
a1ALV8ET+YO+UK1w5UuIkRjqJpYbhz9nKUBly9emKBBT6safRWqvxvoc293CngyRrlyA2qW9SjGW
nye4DQhGZj9SpEpdZgnyZnlN1U5aZsqmjABxZy0uxET3BqAUcsK6XGUdJeHkpHcQ3qJ0K/E8meF4
qDJ1ZQp8gozXxECcg6fYtLHNzStWZxuQQMvpXZIri5IOWR2gCBOAH7CuPruXYpyPXzLfqlGUUV2I
s31MchiMJ2yriKXsYSez1N8fi0uvFAAPbbpBTRMrys+TJnVZmTVuyKTh6YD+wMDzDpsl61YjJaUo
+PH9cPNm+HQIPw4330gDYWTs+tm+iN6oEFr6MoP9Hr8gsdk6Urf5frT3YH1+wD4ONwsWeYQG3zAY
LkpXZbdxMS0V0uuoUcr1TipcGV9CXN5UV9+PO63Pd8NOT9eHc53EjT/WXYTYXrXC09PqN0K8BvrT
96O8J1+zYRRaPCa27+SMsjr7uqDJ5ExruJyTipaZ10yWNkQa/tqK//SIatQ0QGoTTqILFrtZmWrj
cLkBJQl0E5O9tr5yTVzYS59+z+yzQ7+QE5c69j63dzEm3dYpct/IURkxDI/ff/yFI4JrKhbhCg+T
Yr6jGD5MsVYFbic1HJEQ2hsgO7RcwRp1FZYf3bWU48LFouogRiZaNrgAMUsJ8yovo6SFlG2GL13V
O5LA6gVjSrssqXRvhPpmUAwLzeGHZaIAqZ4CVF+5YSq9RCMOHQnjEPXGg5YAzRS/cym88rRdmHdC
dFPjAZEn28pZWOGXsqQHmIzvc7FS7X2C+IKtT5WBxDwXjbf4fuaVaVvNtt2n4WbtRTXq2qRPA0xr
fYqyHW2MV3sytV4F0msKMFU5DHDjdcyI+oNsXLPMvbAYH0ef5+d1KZQ6ahhdglWUb4rJcTP5k8mE
sOuhW48GYJL+OeyvXSVfvxrnaosLUjYM0ur3Wfmw4dSiLyJXGMk+NeES49JJxEW/+0fxBD82eZSr
m9ZCu7P2nEYCQhXefT/rXy/Oz8PPzlY7qLXZtDo2j+FPo94JnjPU3ZB7R1Ebqpd1+n64r1uKmM/Q
ADzgKIlr9+yeFoDV2lFW2fJEIMjIpvaJ+nFEd9XgUb+W1F/6OJVGPJ6Pqj69EJ/vSyUMhtbP8Ho0
0VfTCIDbTRKtKDImulj02YYL5P//eRZFNlsDAwbMZ/bASspgu7UbAhdxDwwm+k2e/QwwSe2epfj+
+7G+YOxUoH0fB5uusg87Jy1IVBIvSva6vMkBYETQfEax8ZTnojtI+YZ7iyUU9U7jdap36bgxr+3e
S8v5nnsoQN5kTcx+Qot1qKXaQbKvpQOvfDLsSEVpl4tqo5v/xdb5ONZsMYUW+3IUMbdTUMt4w7Ap
4vsSqrpyaK7t0wsvPJMrgBIRwtCAfwfufJhcz9RMqUyZ3BTdAPvZTjmcWF/Ro8CWtDtlUy4LbOP7
Jf36+ODUjDGpTMcfo/A5hCnB1WNUbTPZj/4905mxV6t7KpLGtVfuwl37eaTZRpVxXtciwUhqHjs9
FXfEO5udHePZk+wIC2loCw4lzaXJQOXqObnwobomwJBQaiNdFbMIIynrwjVLLr3a3HDrFOOmCo5p
vAOX+v2Mfqn4ApL4NNLsfpOLxC3AifCh6imOcPHQT+zS0ltwKBiwc5/S8jVJruzVrxePzhUHTk97
r8e9F4M/7h5eCwB/3Kp8378BMPeOr74wYhns5GLz/VeqX2s0n8ebnY229SMyF2266FDPpvfqxtZS
RbQP5mojHVOlPzTY3NJEPU5ZS0elCBzPyh+0vaeVzULO3V1fgfGynExPb01e+u9/4YUJoTCpk+sD
ztOtOaClLXtTErXw917zoqsnDPKS7gQ4toWbm+yG9u374S4cX3bVh/FmE6KmlpAAj/j7YbKXgdNk
n8vuTcUGLd0IDXbBhJINryzDe7r6OYJhVGzJTUMnqTXM2ah9ENtyasr+9LoF6kFFETF+nnJ/t3hE
YAGUM8BIrT+BD//+e6f/8HxgylU2seRUA5pH7KFfdVIVqP6+yB03OzbWcgrWuuI0Jrurd+O1wWZH
qi76sBqaga/07uvghbXkwmiTaiGL7X9zU0yFuP/9slnynfRaoQTTlAJkD6tNKd5R6/Gp0q8s3oUr
6dNAsxux7jWrygymEPMoP7wvxYEsHZz41aDk4vTp2oSfk+mAzWselaBWVCejP72ZPUSXVpx5NDXj
kRVfyPGVC/DCwYNtAcLUMpBV0Oc3kUj10IgsV7o1a6Q/Th55KXVlh9iSYFrzu/3V77tQEAOvMUGd
0ZvSuH5nMZ4S9EBde1W6dbGGVMalqf9pe3QrV7xndvMWUOqz3DdN21DDXcjqQiAiAPOjOi+L/ErC
fCFGAjwNio7AWiGVnUeAeuIPte9KwT4c7yJYXsOx6c9GKy15ciz0ImyUdMqbdhfnpRPnb7GxpB/x
/dm88NbyG6jY43htgAmdNx07n97M6NukUcG9qbQrVHnzXaUeu9hb8s42qDtJ0lIL3szshQz6ys37
ZV+zy2yuo2l0DTrG7E6qSTDAA3vkNUr7xC/gEBGWkk9FqXHlFvp6/7HVYLVCt2DlZcD+nyNSt0zc
aqi5dYPiOXMJH/xd7aEnCFAD9Aje2LxBGiXqwT832suVaZ5ugk93IIwXnUBNUdh+Jrf/58HTJq4y
iDCIXY/OCGLTmoTNbr1NyIsPjelnmGFFra6Rf3bzza0pXbk/vhxrhqf0rin4zlm2ac6S+UHL6qpw
DekWZCixW2QVi9jYQK/wvKfUu5osXxiO+gx8E5PyuW6+k6w+RBhRWIHbjmp3Otf64C5JlqO0AOcO
TlTgvOT9tU3Q39pz1drLKYTDiVq2nQqVjXx8quR2a4W/vl+Bd42Wzyswue5xrymUjUx1ntzJZtrG
ejm6t63xpyvhu2rlyuiKZY0+gdFYC17FSkTrqqiXGixICAhMlIRrPX/pRyig26KBiGgLp5fefEzB
MqA5iCmNQJuHVWUjcJoD6s3hq8FB9u4nzKNlYs+rvtXhz6RXnLt23FLIeAysJxoFPYzigIEQINHA
WKmQ4nvV8Tr0vQJKkt3guNJyCOAZY+ZFpT4xkNYpfgXjoTCQMLnzIY4qw8n9Q/r2/VR9IeOp3Ee2
wQUJShzEuKV83qxeoZkZ+bx763U4jKfIdGYvkXbkEQKT89wqG91di5b4exciwp+itmRcuxi+3o3U
26dXQUxVPn7L7B3vAaB7hla4U5N6LelvUYzmX2RNUeAawphmnLmkSj/cRwSVNYZTtN69RF0b17LI
r9EaZQ9uaJlTi6vil42Th9kQeH5u35qm70SmB3kENS28ajT1ZcpE6AtJ/q07Zg9XluHrnfEeN1uw
kQAY6PIsumiCUDZDIDO36jjCbPG2pQsIFkOSjHBN7Xb9cKZMMKHjXJf/ASmcIG9SjBba1SP9tfPM
WbZN3imyXAUCwewCa9raaBvTfi8ecCICwwPthjy7GhHBnlPzLDVvsa8s3OR3pwGq5SJVa4mmPq4u
eJYrLbak1kFRfuqyD4z1/vu5+vqOENiyTpSF3zfNbMeCjh4AwFbJfkK+Q6jpN4OLjUF9GFxv+f1Q
7y/i54tkGguEEJGsBntv+i0fLrfYTsI6hK6yF+cR8HS81IbX6NSmgA7Bl6Xo+paqA/kRgNVG0I9v
PLxlwYb43bW3++sGMcnioKwBQlHYJrPXk6dTKkVUxftCOVAOnqLqEZQWrb2jbawTY4uzbYNQymtm
bNqr/bELB2NqnVgglTigpjavRgdVMlTtWMSTbKdH25MIKkjuu5r3++D+lX5L4RWW3pdwkQ1oCMvm
U8ECwh79PPOW68KnUOp4qkDQzPz3e9GoOgDAMIF+imsX4bRt5kv9ccDpB31Y6lLrVEUJOrR3wbyn
3gtVCD6S4NAcD3mRH5LyNIbP7aiuv99jl7bzh3HfUQ8fxk3SUVYCq4mn4pknn3Mk7IPjdMivljy/
liCmObUAm1GItIjB53M6yKOgzBrva5UCneak0RlyqBVQTD6roLPBTDpXK3PTZfFlXsH6TSIjiqXP
Q7Eys5qAFi+DBi+M1qL0YbyKazW5i9vlwyizgyq7rRpI2r/7k54U90Jdbu7L5o5+UMO99f2aKdeG
m82kDTEpkyROY42gqz4Oj3rxXHebWntSDX+lANMPul0VYpylb1INxtR45oagXEcZRp7kp1MEC2r9
2iXxpfryvsD/mevZHu6rGlywVeJGSQhCPFb4b5aEQCbuFWTFNKrsCPT2tZLKe1I/X+IpsXiHUeJI
PJsNX83TPIJIvxfFs6xtJgjFhKZQ4cvJ9VkoazgBSoPbZYZ0PYL1wltZRDlWmi6YGP5JTntark7N
2KzrskJLZ0IpyNq16bl0xIUsTEuj1QDGbvauDUUP77Vl1QAsUYqZ3rOhQ5sRqFJEGYYD51VHnJvX
V5srX0GXrMzHoWf7MyiirKSbxhSN6Jw2e7+HOYSASWUd4wGd2pTug+xMCAmqGGYkH3yAcr6S7vzm
1Itznr0ZSE2MT4X0iOtP7WmrMQIgKt/YykqqJku8Ei/7YltENEkNwL6IyCEw0COYj/GDdxOXxpXZ
nBb166L/ZzJni96kcSanHpcJY6DOHHqWo7RvLCaZRgsQ+/sTd+nAARfWqCsBMCKx+3w7p96YiLxO
kWooJ8rbuqYFxagEIhNuyFLrrXsNZPoVzTit2X/GnMs/e5VnZ72NPITZOg3eg4CThPxj8EaHQx8X
P8bqlBVw+Zp27ZHCk9YCPQ8WtYaCDcldixByh0uailzO8NQqFDeTR3N4GWCWXu9ZXjr6ArFq6h0m
EJZ5ygNZKC6jdhLVwO8+2Y1VtRbdDmg5hBcNPDV9Y1l9+n5R3jPZL3tA01ViRYZV3wP7D2+Xm9AG
kSVmKKSmY4ot7cpee0uzl6Z9ySKxjiWUMtVFYSKGIW8qccCYGxPecpFlP2M6X62G3yKncIooTO84
yAdtBNYmnnP9rUGwICsc3v5awdja3VvhMQainaGE3eO4kyBfD63TW3RcaDoRKIhMAqO+/JkAco9g
eRuZsVTk5KbERQQedRcbv83uSUTaDiCsQ1sQHULkviB4lQTdWo+YkNrkUyQpGHgoYDv0TOSrlL1Y
I2pqeXzl6b+4qT9M3+w+gqijF9rImhFU2Q0gqJMbJzsCWo5QrNDzB8T7/YpdDGgF5HS6/Oxt4z1E
+LBi4VDKdjRyjvS63kQ/NU8DQLFhw6gE7Xr1I4Bor2DcWsABUdGAvLfrv5RS0+h6aH3xNsYkHJ48
2wfdiM9Huokiovg+i/dtra9z1IAtco3cHhZaMi66Kl+2mliYHWxC/zjl5hLFMf5fgyyzeR+Z4auC
aoHImx9+Kq3iwniaALHTtUlJKQ7lfZLJ4DTI6T10MsXZt598lfSSZLvETsT8RSGAbeWvS/fBl7pl
FbU3RYNMuKZDiOIuts6jsNZk7xYVZrmSfsCxWI5vxIEBcE+QB0Fz0sEwlylSYPzVTp9zH2GW4F4q
saSDeRqneLrzsLRgN8oCl1dmUep3VgHTYSdXK3vcwoWr2rUoHyT/JI1bVKRzRNYGWDARmuxCbFT6
BEoLgcUOnbhyb+I8c+wQsJ48OH6eHAq+rmlwytJ3YFF8eUANE4k5vC8rn4/gdYsOXQPDwj2roQlc
LV40fr2YlG7i/t7VXrv0vhrQIguPYzKu0uStAFHmxwANmOkqEzf6gxmgk6YW9/2ABHFztvl3BSxT
IfCHzlEENWQnCxDSk8w7r7d2U/qRFTs9QgyiPwQGYqaJ8hI1/cKUx+W0hkosL4kCi+FV5VJ18u4w
tVK9GgdfN1j7ZbfyhXRXkdyCauN9McphmQbqMkI+NgG+lvsqBmXxoqxl3styVeLiml5JMy+mPOTB
FsfEnDposzraKHvFSHELhTwL8qV6Rlblocc+j+SnhCu5ATa69H3jCn5Mm4od8zuVd4cca9LM4an7
fCxgzI1N2Er48gqMj7rQKfIO4j469upbhkgTxhQagmj68DyG+Y1IjkE6rutqN4DbiRuxCEhfVAPc
SPinC/WlmeJultz75Og0/CpLv5EDe+mPT9M/GXR7VzRQMDVk8QV9OhW08zX5xUsJwMcPmgUKXYc0
gBK5yMNo5ULSD8we2/+qKMD7C/dl4igvU+99VxqarZcyKkFbZw2Gnf6LbN4NGgyEZten8WsciFPp
Rw+JgdF72kDbfOvJ6VsmVa677RCvFeWxNPH/g3oFKrbIPPCf8aKwqT+l4U9cPkTu3hTg77022Qz9
a4aczRAjzNpgtFtdQX5dqMmZFF0UXaaHNiErZlugQI6JFkIe7eEnLkAeeeiSRn/qfISg9SyTqOX4
qHMHRe6WlALkWXkN0vHeGplPpkXKD99FF7p4B/Z+eCfY23FjxEY09Y09bIrqho61sqtrfw1IOmz7
ZVoJtiSTFN9b5WmCztM7Ecm9SszTjvH0nivyGysQBeg6VtWNknswhQv6vbQA+ANykz3yxAiYA97b
GCq31Y1XIrAJkrFCilZKnxrpd47nJ2m3rzxrbrVptPrm+wfxUhT78Ttnj5Cs16NcKXxnppz4xWp/
InEDN0IQcD3/nv5j303qrM4pVTrCFK4e7eXsGVUX7pG3mGAox20zT2u8oYZsHaiI/7coEg8RSlSx
9n8oJV0KFanX050ATEdvenZQ9LqwhiGO3qM2IqaslZ1YCZay+cQ9AJ4tBuNnGsW1WtqlCpYNaEQw
rgKab/b1gSyZLs8ojuTuubRf8tICzokOmo162ntdIM5hcoCnxAcF1TeEkxwEwtJr6liXVvzjz5hX
WvvAkiWN66gtTkYLN2k1FNaCVxYml+JdSyK+9iBJIlDTAbk4yS596bmZUp6Xds1wofoWK7zVwAan
VhS1JR+mBtFEkp7Zc4NATglfJSV941gTr0x/2EZpRzGfr2z5iwuhASEX1tQfnQdekp0ZZRtOP6mM
V6PIlpKxzXnHfT/au3e4r0u+Y1qIp5to10Nf8NQbDQHsZ8oIdvvSGmvbQNsgf+ExrBO6iH7pTBVY
WcIcJwJWQAyCfr5jDw1Wpj//Ne/RcNIW5eJuUr9LhH+LKNN6itUy+1AOT5aKSoivTcluR6wkrAiK
CMZNPtzcGB+1Wtql+WaKAmpil0kAI2mfU/vQaCfKy6Wp/1CD4HHAXpAbXOcCibVqoQtlpUQJPN56
ESmrELVvO15JWHLW5wJde3qlyzqvf1gEJm2oQJUp1iHg/tR9HmT7weRqt3HqcWwpuFI+0i6eQJQH
eeZhnFDPnb3xft3nQ6FwFOwnkyhqME6pQiYZ17eheVLd4K5ShJNH0D8xh/LlEwgPrKEeLIj41tbw
ijONtGmWNANrDh5ydPN8GZMFtdp26bHkMh7UXUh/SkVPYrTTK2f5vdw7v8lsQYeExwFI7vyFirK4
imLBTUZYiJZGiPCNuuJjeAtLVIWK8qlW3qLuBbYk/aQ4bjZKwo1qovatoepb2Xs9PpNXiJhQPD6J
joBXnsKCqtrZiEdJ0pMlvRK32AG+OygveuOrHSNdS249rVdC0EeNVqfUPiVJYYEfrbXy+uj3EOCJ
eK04/J7qf/leEwAXrWTK0vPsWh3DVEgaEndRAlKArWkjGUTW1MEKV1vpdjT6ldwS68JNz1auhXAG
nAmfCl+ovoxa8Avt1+Q0mEvJ2pj6U/Yae8q+7BBwFWddPchQ+Z2ABZzeSd5E2CNMh4p+DTgtUVZr
Y3yK+Y9CAHEImnUUHAPw7lG1UVNpbXdP/B3XN1z9wXVpJGIIEBEKlvKzB/ucd1udCFfqQYFdQV4t
VeESDc51mZi/h3IT6RYMwp/aeBea6IUiYOflp1KMi0G+W8EtIyW21SVF9wo1MPIeA5h3ULukMjl6
DS/f3076paSYrvUEedQMXZ7XFNTWqlRFbaO9qJF/ydy7VBc/IDi6KlpNdF9LlEkGxb5vIpPua3NQ
hXdcBK69rEMSAYXwMjiP2drDgRmbamAtEe5BkT84sYbbMKef6mQlPwuMRP3EfnFVPibDU03SFnGT
HAs4lOxiH96cpW99+Wz4KNdGz9NVXCUQo81tMjRrX79Te/QNAMqD6vuhA4//fh6+Iummh+PDPMyK
A8LOzbDXCWeHKRWWfgfjUw5Lymb3F1MURb6OdKfTx/ojmwT0i8Oj0VEPmdiXFXFazLuOuuhCCrB4
sP/ftJrp54EWl0E6TPDJ2RU2+mUUJH5F4FS/UPlufdyi5BdKzBG1k2mHfD8dF3YFT6hC9Q/WOu24
qZjwIR7Nh3JMRYimJUkhvEIeivodF0UW6aVPRIjfD/fOeJgd+E/jqZ/H87IRvTQk7PYU9v+HtPPa
jtvK1vUTYQzkcFuRLAaRkkhbusGQ2yRyznj6883qcbpJCLtqd2/d2JItLgArzfAHKwp2c8xFQOZa
WRiJUIJyW0wEteJrCVWwe+DcMYZ+YzvOVpaXQmgzJt2tR4mrawmeo0f5YxiihMNzj84q5xZMK3tb
KX9HDTLJzeNcx6jEZ/4GJUMdFzxz9zUptsjBdjvT2xTpYcCoYf6TXU6IxKnBMWM1yNDTBqRQxRFA
HF0n1b4s8x9h1aE9iTdKf9MN2q2TIztszbeXP9E5EV1+Io39aYuUL8CuRehM/KZpGiSg+654ndEs
9jFhtJHl0koUQZqXtgrQ5sHc2rP+MXvq/Wjqd70xHEI72iG/uY0yZ4/8UWOH+yiwd77dAp7u90Yz
bLMMVbcKRmCd7WrkWWYkJQWlNf1Evc8Mf5QU+CabWz35UVAN6AMM7RKUlDKyh77f91ChZSOknNEy
DYoZ7uGRT5aaHJv5ylX4O0cJ9hSGOzSHgfdaprsIa/0+KfPaYCNQ4fR6RHnLU5dOvyIy9zKub2jm
xThoM0VUTcaoP2kKVhkZAIv3Ov6rjq6BKdbOjU/Ps4hvnSGvxzyoEdwNfoUO4lbJnthNrqMSUUa7
/tFO1b3itvdaOh9ArHMLSy5JmBnN0aPRZgcT0RM3RI1GLrrLi2atBamDgjPpIVvw1qzF15oNRc2G
PqO6UT4HHObDMbQfMmoOPnr0mtAEkAIIiCAvj7tSg4BDT7CiuyCvMDz4vJ1jK1KUziPkTYOvufKS
jUdpiFGQ/r8Ns3g7ZygQty4ZhqSdGIh3Iri9ejitfkRhGTqu0EkApX5+G3DkemalXnJPWiylcwge
EC1iZpHVVllvCk4MNIfia2tr7RD+OO7iUBxCJ/a5sYj6lIfexCEu3uV/EIlGeM5X2ja9Rg6QOsfy
hPk43mLWKJn6SRjwOZEEboxnmH9oR0uMxZq9PHHXRlpMHDXxrrN83oxYia8JjHjqoOc8qFfx4PKN
fnsnWo+c/ejOADP6PHd6EmpmH84JQkW4AiPE4ejZbRWazwNVU7h24NAdWrZS8Cua+C7rhpvLr7o6
iSbHNbAU2kXGIq7QEtc17Z4HCFxIy/lX6Z8ZhId6+GgpTz1CEZrjHy+Pub5iHQEkCpQGVdzPbx35
buzHc5HcuzglYiHulbcBIZtFs7h+ZjaLErdN0MA+x9TloVdn9sPIizWrJEkWhUpK4GA86y1F3BPx
NfXiMb8SuF59x8VqrQZvypQ0p85JYnpGyLjKeLCc8pa1BHhLIvLcCq4X61bQroihfnjHxZryp7h1
0N8770vLCyQQ66zyRhkwWvORtNCqPQni4Fl3VSEinderHDJ/v61qapWOKkolEIc+z6/qleFgj9QP
Mv1oVHttvpdStE0YKJxVvMq2PlH41bzsd4kMLl+ESTVWFMchlsKfx+282S/jmMsOsMPw1WmQtau3
qoanNUVGGV7JyCHTkwPcwLKjI7VoKgDPsuZbWekwHOtT1z628yNRSvRXr2xc1O4uL8GVipNO3Qtx
AUAH/FpMz6jR7pgNPo5OIguv0ccejRKbMJV9TA6uhK762l1niOY9MkIGauyL4XzfmLvZ81H5i9K3
pMOdmO5oEL+mFX3XuvgDxfH3bqwfc1QoMj/fT43sQDArJyfyDxGNnSGs93NMSHuidPE9Qz6yDorH
ZrK/pN7biCaZaUf7y99obZsSFlAZRNDXI7P4PJFq0IJZkgQbwLb0poiInRzU17nXdnmo1e3ycSw5
IT/kEl1X6Gg7ErGxWAskB2JKgGEl3AdpvMFy87viZqA1HZb2jZsmV5bDasT47/FJMz6PrxfREFgK
i1ZDCB/YRFA+5mgbZqSvjvWEDve5pOO7+aP0/iinjzpeiSYO6RXOMkZ9pDZ/5YBe/fyQoug1CBHu
DIX48ElyO9QrX+UEgQMHAo3OYHrm0bvXwJtr2FKdlve/RlpcP0E+Om1Y8/GT4YVTsqVZac4vU/A+
JXA2HQTRPfdGA+Y7/kVt1Fdexul8cvbdjxRNwrxriPU1FG6jk/SJrywNOaOX55hhuhAUBAH7m8JG
PJhDWaMOeN9zQtB3HlDtqzNtm1GMdcafqvlG01cQVJ5dQV7bgWO48gQrpUHdEBA0EvIUnJaJrp8E
jt9EMQFy/UCNOMY1iFtSxxaWTfxNi586sFFXxpTT+be3tnWb2jy1PJQAPi/IxEdDtAs5MUDUUopv
UGtH2ukeRFH6s012NrruVTZs4uk006G4PPhqvgL78l+DL0KDKVfyyKkw6OBkDNI9j5C2P6zviV/u
uC8oY1IctQhtJ9XelDakQpxQaGQPKl8iRJcUMqH7XCGDeeW51k7tj8+1uNKKyWmzcubURiB9/pKP
T4JJiU5V8RJjlxxRfD1LbRGjecObUXYnVjNQSqn51YZ942PIzjqlkscy7qpsS5GGP2uxfDGt6KY3
p7cK94TLD33m5f4+k6hGiLeDA/H780y6VWOXSNkT3Em/l70VtPYxRirYyp2HEs3NvB3f56zd28bT
pH2bQhTMvDpFBAgX+NK8o/0/mgAW0HRwx+RwrvQhcw2GARCMdNtTS9kLvhsAgHvCbMFBRs4C/JvC
qkC4f1/TmW+T5ErMusIQgMUBoYOMES473ZTP76W4Xa+0JZORoGFjPNvAClAYppTpU9x3c+vW45h2
7RfqIBGYc44Nb3gO6Alc/r7rVwdRLEeDYxrqEszqq44dloob33vBr0B/YL1aOLmmX6WtYVHECboD
+Wui//KoOVwZey3GwkTH0EBfu5q5dGhwRqO3hppd6rk4p44grgwEaVXQ4AjF7rvulb4a0URBoHV5
5LWM4ePAi4BCDYO4bxIvvu+Vk0pn3PZ3lfvC9UyvMOnMXVpeAfut3kYSClioO3IlLYIBvZ76uZlM
1FiLR4Bfvv9OaYDNwxq8/Gbr8/lhpEUoEGMGojcOhjxjRTPpIcAcDOhAUXxtPYMwAO0AIPZg+ezY
ui67soYwgQ8o1HMo6NSO5Db6cOuOSeC5SCbGEr3CUOtJfjoWUue+OvnRjRC9d+BuXeOHrX/df4+6
mM5Jz7MmsoxYUGeF9qAmj9QSQ10KQZe/7toJSneIHiPUCRh/i49b5F3bJtBa7uN7wGb6fELLNMrv
kS6wOc8vj7WGyNaJrxGVAjXjslw/f8u2i5Out1DwBefVDu/gTGq0pzmQAUYBSgU3KbgwibtzwJfw
CFKzP0hKABAlIUDWKpCB18zE1+B2n55q8a1NbchwQdDiez9/BXGs5++6/lAUvxqOUv4hUa7wPR9N
/4vSPyi3c6Nu3PKqMtxaUAG5C1ARpGxAf4uZUFS18ep5ioVMITVKQJVoF9nZL9UmK9MpTcevY9cf
r8zJ2kr7MOzy1I5sM4BbNsT3mWHfo3cQmy+IH+BAsq2V7yOdqjz9JX3vyMCei+okaXmOA580q6ib
ZXQ6Lj/QarqIIwokGsDYwNUX16OjDOI9xwO5wfe0f7Xx6OAuK43vA0YxfYRaVgQf0InRK9GfMwKt
1E/oOR5oTFJAJjgVipHj4IuT/GWEzcmsSRLs6GRV6e7yo65WE6jSgGfivIc3sbjxwsBtgi7hJo8E
fYN9MPm0UezcrthQcfNoyhGOEYxe1Z1aQx9RHSJZxT6G5bK8Z+wmVtS8UOL7CtM52Pw0LFGDSk5S
wOZI1MIT0glevx2LX1r0d4ddR9T85+SfT4+w2DZh1qkxqurJfe2+ZEO6odcjBzIvDjKIRodg/y5/
79Wl+uGlF1XzALCdOSm8NMUbmjR2WmH3g6qq024Q3LsyuWsX6scvvMiBpiBXs1lCS6mjzpa8niSf
IIKk8g2EYe6vFKZXrxoYjfAr0X6mW7dYTjNa65kRceiD1M5jsOlgHlrKmw9x+S44D8Kl6zH0Wtsc
iWlM4YhHkVfR5at/uOC6JsvNGpX2+wS/KH2IDrH5GmtPNk30wkheXIcmWkuzgepM5T1MMZ1mEYfs
sh3tHgghNCG2dvngDG+pnx8s+q78ufS6Qkx91GejfJPaEssiAOtxxkGgeFfSHYUpQTRI5B3guFCT
NqtzuTdZx3rvH6zBe5FLXWvc0/Al6u7in2F7VO7tLzmkXfTuvY3dPd8K5YzUC4AYPkHJVuF21qmc
VS04NZ368Cvyclh0Gj+0Fv1f8lLFMDZegkdL+Wx63c/Go8ZZ3kZq96LkX5VIuUNK+IupNbjdlD//
i+VLPRdLTXorXIKfP/RgV5U+e8SlGX5/QIppBHLNmi0JEo/9fxtreYimTTNZFeEgDS9K8j7yzbAf
gGrZ038shUF5z0RFBPlbz1TtpfJ2HhaWklozR1G2DzEnyAOp0iQgxprsyg45E52XqdPHsRZ35Fgn
8zSFI7GK0R2nvRF6e8dXNvQ7QIgrTCp+Y8qfvUcLPkuPZTZ+twL7VZswnXrmVutqa6/Fzq7TYIGq
9S7ojX059N8lbY3S8uSxswP0BxKz/KKZw8GZvyBBMQbPdTVus0b9Ixc8M+BqBX9sFmzsoFPJz5EK
hFg3ILGKVwOusLmabgONjqnlfMd3kW4nKzv76sAo6wMNPRmBh/6ktaUY/ZPx1LSPo5/uezPYh+GX
si82pGt7QVMpb4qLsO0Y3TrUqeVIVQBb5gHaMCSORQHZdXSPM649VYvQHoCu4B8ld52jbvrwzYP5
fnldrTaUuZPhe0otG/7F50UcpqqVazVRSga+zJiq29LFOQN/RY7JLnaORMmWKFr24W1UYQXjO3dY
T+40bYKCixifQ5n3qSKyarMHs8Iph179QOdVsli7nDa2+TwZ3iYaH8oB2Wz1pzqEuKHme2jdKFcc
Qm/a9aj8cRzO3V8QP+rQPkQI2YyFeqsHr70b3fp0LsbqPYUwUCavlz/A+s374QMs8p4GVqGreixB
+npug2UbtfMC54+t6aOmTCrCPhOsR/6TDh91yqva8+Zajgm5SoS/IPpCsP48BXZIyaOtuSbchq7Q
gCgBGhapFR7HP0Blds5WeFdBWuzhFnnG93IGYYcbFT0HgfuGv1zzVDj9xpxsHF225re6cbZTOOyG
fHpMzJc2fOD27qnNaxHqV7iIU82kZ8kE6GdQH3chHXE4RVvhAmLrFTJ3V77yajCMGJxlQy9GpGNx
Vuow+LXZ5FCh/AtyhcRLGET/JK61CIvbZ4DTlUElfvjtdPkw6OLQRBI7KrOKyLN1XvCPCcdjOmyL
9/hLEB895U9wIHCkNO5hmeQDtgmXx1+tstFtNLxz+QQduc8T2/lqO5c94w9cmxgsdc8lcKjYcY6+
fnS878AGDl6L+7HxqrX3AcwxSu8I5RCT0EqmwqYGP1SnuzIXZ6jp75+FriCPRri5ZCRncd5ViRzw
wGy4Swj3BLLggHijKOx4YLiig2pGR8s+pV7w2gEWCczyhgQv52xw6XAXCf7kjbJtfORFYu+Q+XC0
51fKMiMeW6g00dRMKcJlQD/7eGsZ6W3XZignb4e4eqE8RwzdGure8JD4AIxtgphiCUCoiIqEtUvw
X2EUSFoSK2+EHgK/CzHkOxJcRDj5GEa/yd9bd6cluGZhiMjtsMmp/hReuYWGnFG7d8A9Wvq7qVj7
JPg5xOOdEuN9AtlzjM7Q09kIrkz4apOBQva/vuziOov8GTOZsWPBKQ+4lm1N8+QSOEXzY4JNIEfh
WPm3pYrm87PtjBiz7g1ug3pKvrdsZSHZXF6B64cbnt+wCST/8hYxfUvjx68mMZ8CMfVPAYHxpJDp
GQLH8NoZr02R+QyoVube35jCXHkA2WLLtUb0S62F8joh6SIENiOyUdwHz3UPD0fu/gQxMNHfw4Pv
7C31SB2txUmJSPLywGtlkI/jLs4b3wyzuQpqztT8lUABzLnlPJvho1a+TdfUIiVzuPSOi2OmCNTa
TIGSyTbP068pfCm9P3rmlQRmdTIRWOKGQK6EQuhiMrPAb51BwXWTags3Jl0jTlLx9hB4InQVSlhw
GHPkZAYVXDOeTN73y191NaORpIJfxLs4OX8+0aoCzX3VKuL7wP+GVWk54NqN3PlG01/oXZlqcors
7Hsc/3153LVE8cOwy1WUOlYE9IVVBFIkjPYQRoC2U60orik3rjEHxCfp/7/gEjMBg76HOdBzNsYn
chooIjjpzNqpyZQ7RX+htDTjWJHuPQpZswNMNtfgkXfbZHhUPA+bMrx3+2ZfGS+Xv8BqCw/INwJT
ZHT8WqSvla9oxTzk8T1GmlKJpw2XJRPCPemN2rcHwSFBaEDQkt3s1/aGnD1UsUUAPGzdOl4NLuDR
i7qtmj449jXLgTUamDgNgEEAPAxYe7EunDCwsQ0oKbmRZU5D8RwrPmbV2gmLtp3WBV/gPAGKK3dj
Yj8pdHpd/7bQkh3qWFZOB4EQxTtSPqT3qiTF3o0HyH/gMdtt7bmbMHa/taa5N+nb+iYM4jG8VXFu
bepj5V1TYV1te3x4l+ViYwcWvmGxzdhgs2VuTbCVrv+Kt+If8AMSIv4jPqeonlffC20AYnit9L96
dqEITbVMRyDQWlRVUYeaqqYKz/VLzX+ALAPiWgEyDXDwf9F+XQvNUKZDeQjRPg+xkM97msZS15oD
mwsmOAcKVUJ284hNZPnK9Ey0QF3zSt63fo58GHOxmsOqKHrsfLkoq+deGbnq8cSwjo497UjHGqg6
VU2ee+U6XO3UIfviIvAuJLul4NNoZW0YarxqU7xDLm364gngGSy0rHm1zQwGRLFRD4rtbub50Nv7
VPkRU/UgeanJ90TIGT9Opzy62K4PzpsxuTsPnQK7VvEvpmd6ouKcq7jwTW+Tv0/nJ6zTxLToKmB/
dYl8eJHF92u9YWyg9fMi2b6xph1v4WOlStg16DkwktfLp8/6sQi4BRiZlHGXShAlC3XqQQjfA9C+
rZ1kQ7kOagO9cnISIbU26deQZLirhFk1V3/P0DfB/LgPwXjGx195Hrnqfrty//085xrYhxrXVGLf
NM48T17rVNVJ1LrwkHnZl+icdoYHoVtHjQudp8Ar4VlEUExYz7gyXX6S1YlAr5laiUundKmYNNha
ZDkdDyK0S+PdYrUAhqVc/awkw59XuzurEablMAU06WCSLWEsljqG9KgYzyA7LUvrtmoZcfil4ONr
7CzE7HJ+exvPeyu5TRFc5EfdJgS9U/pyPXNdje4EXYhxGhIvS1JboAMdrHU5qaa9Y7w74YtI0IBe
3zjJj1jEiLWfGt6sxPZlq2xE4SHVv7lugDKFeWr67Js9PQnBJaDEAMpeyIgejf46/uWbf+Clvpmc
r2Fk73IXTQ8bfmIM86m1b6KQqkH8FnvniqVoDbV9dYyZdDPFmBnbZsW8EsqeQaK/rTnR8sR2S+x1
FnsuG1wvVseIICQOg803P4r3vffWaTDAm+FuGr5i6rNNcu42SXFR4tEryCt/VDBxLdo/s97eeP3f
Gnha+2dUm8eiUejkezvOe9gGxWYaceSMkt1ofLXQWkn2wikpSZ9YWv0U34wtVSYaa0rxFHLba1jQ
eoX60Cnq17n4O5rJguznRsMGJ9E3vfkLXQXIrdaux+HVtvPbOiwPKXQuo/y7jVFLo/bbvWjqTVJg
t6s7JwPnuoHTvh6BfzT1lc93vrUufb5FoUlx4glXatZKp54wT0FGvaCJ/YUFhPsUAt3RH4oB4opW
S1J/dcCloOukgk4Ck5t2+qbF9Nf5wU7cGjOmOV7FTN9FqrF3LUBr9T6pKYlk2qbhh9KbnxQ0D5yt
Hzw6049Gctr2vgnCOzXuNok9HCL6kWRhZjtty40GIAPucdWNOyvQYWI+Yta4bTFYG9F8G0h1retl
HwmJfvsewO4AlMNQRTP187VbOIPljLKT+R6xf9AG+tASZJoPwFaDyT5IMebyYbV+7X4YcxFZ2Eau
jAYNLomjSUwV2nCIQEXZL85tqjASykjd7vKoq/UtAMj/etNF3sI+8Ec/SOm4S0TKZ1XKYhdPw403
fs2an6757JrpFx88xSQsKg9fOOSrMqLqpm32qTNgQg0UiUYFlpDIL0Z3XvBQ0Tw0bGiQz2X/Ra32
BS8COZUfohOeO/Ubl+CsmHv0d0Lb2mQQ56VYMKE0AAhso6t/u4Z/5U1X0xRsLYB56zZ4vkUkpXb6
SMGQE4Jsu8FvIas2U3SXgrkDZnj5o662Ksmn/zXW4jTyg36o0fQCmFI/A6vbZkfqHoRQHBBVf1KU
DXZoWwNb5svjrr2ijUIB5DMpWC4vXr9F4zca7UjSEDBi03gK2n1tf++udSEQkFjZIGIPx0UHgwRV
zM8bpNVnHCFRgry3YnUD2+e5hew1/RhG2H/huzoKFdpBjEGv903oIXLx3tCupD9S4nFOZX3PJSzF
eWE8BzS6pZmbBc2tWN9i1wRQ7KQkFLjD+SYIldcOsliCrCdcRDRj0luzcony0SiqLeqTXXpTu8nd
pAMVSI+TYlH8yrXbFFY10Mp/VJStBqQpdMfaNFOzbTCJtxpynPI4DC62yphJwrrtMnXn0LDpYXCL
5rREKR66MgEmw+qAMoN24Ep9KhTUrjK8F4CUl8bfKRj9uIDw8RK4eINNFUpXz6n+I4RzLUy32Tdv
nPnOhsvDb5xuq8eP7Yhwboi4EHqlYKNU+/uIwr+GPIeA92YcQKfqZerKPbKF+BtRb3YeBI5TKAer
R+FnQDe/Hfda9OTZL4F5kmZwO2wnwCTRu+3kbxU8VAoO0v+T/DNEAcvFHFXxe9Rx/FvHovyPV9FG
CX4585/eUxvsW+8hQE2jyjcj5H+BHwCZYy/6ENEFlxHtRwhkGZTbrpu27eju0fA5iwudQeXY06XJ
W0BFPgGjWqtC+oI1hczFW46mf4laUZvydwknLAw7Y0qQ0ffhh7BUMx/BEVq8YqvUnvuWCFpCcN90
M9o4FCAD53UMED0q9pQxoD1LX4j/H8jspp2evejV0F714N4Lb+YKYQ2OqbD7lar/MNNuCyy7MN9x
hNY9uPfpS8mDKqKPw1+29Ac7wdOueeAS2MMSyunne7Qt5SRElA48l5Mb1D+dgwRHZvMIz1IkmGYC
A9hhVUHrRcTF9BecrmGkPptQGyiHzgBHOMMM9aesIYp4HN8RLyJhKOiBDA0p1DRDA9f7LwHoSOk2
cTzOZbXFnAaVnacZ0djefjJwazdsZZ/b3Z92zaDKcC+YQ9t80UhvVK07lEaMnyQoUdabET3YGIgT
rjkIAySTd5f6783w3oiDNJbyFu9n0j3q9T/gb2/0+iQfbMizTYY+nqMABLp3jWp7/jgQMgH3drTF
fa7jxngqgbmDd0MHa2uAWTqDTYsE2UzgYfZr4f4d1iOv8jabbylaQHQvqumlZZsmJ851W6veyrQ/
ZN1jQZ29sq9Aq1bPvg8H0qKmOE+KOaE1wdnX/SLr+2fyQ1Z4taC42jhABE9n8yEXAvzy89HHhCVm
lzGSCJbkBSv9IRUVZqveGP4P3TgGVMCMIy1HwhbCSfo7VMn5QxbwrJ8wKBL9lssn/2rwAIsPxXEO
ZBB0i9stL8MYdrMe3Vv2DT7zBd1KBy2En35ZoH9E0/bWu5awr5Y8P465uOUypQjzvGLMSjtSXOwy
cwtGeFPr1P/rB2O6LySKDG9bJAGt4MYCF3kNufc/vLdJcQTxCIgvkgJ+yDUdnZLnEBly5ZHpe9sA
ZepJf40C6xhyX0A/PFsCRdqVq3YttaRBY6FgAscGP5nP4+qmPzb4I9O2Q0zQf+Aq0awTOx1TD6W/
Ek6srzigfMjnU6ZX9UUBD6oJ7Gurj4RZjkzJdqZLa2acvvVJej9Obh/79j2wvrU5wpnEqiw/+uj+
MGxvpJmTNYiajNt6uFIpOjc/l2EyjQs0IAyb3uFSBKILQs+LZ5hzPseqoGVoregVg3NVBFV9Kx55
AKSU8B1ULsEzt2RI13/CLjqkz5nlzQvhg1TP6oKOkXKDQTqEyrvW0/dm22ywHt7lqJ2FU3hzecOs
zR84Uzyk4BZgDLPYxHXsBfTcYd2iDbsZ6uFgKe5OlHi5oNws3VEeuTzgOb787VuBUcY9Cmjlb459
uFKVIbJKyf1o/9VMnKH+A+B5AiTgdC9lD3Y53w3xW+Y8uSkq2vmtkXqboCM5Knvw/VIq/qNR/2wx
Y5vyX1VC5w5JmYjgZYIsLOIUtu5tRg0xVYUMEpxOl02Pgzps+8wBLAFZgjgLm0akxzbiWyfXqCgB
AoyoCwQPMSA4WmG5A65NSx1zNMBEFKrzcjwEVnMbTJQ6aYKJmsHlTwN2j93y+7dB18vAmQd/tsXp
paIwb7o9Chei35CH3g4zjAyR4NGwbogqReVBC159HthoyN3naJvF1CSVuxCRlZpgLFVOWfImwaSN
RkaEbZJtftNz1BORjCN4u0NR/zZGEobbVmBLMxgWO/8Kl3bTxMneD52N675mEzSrpDo4yXcWrsQ1
8E4o3QCopzNPYwOgvaq8E6jIVe0pL0N9UJIeePJTo+n3po0IRYCCbXEQ+R6JGxUNB1L2Bu2hnUk0
FpM6ExnliEs5BATFJO1SipFEv2754FOTK+9DF29rPYZQMW1NxHjRxNL59jkC2ACylWF+GZNf8sP4
Hdo4wtxTo79MIs8iOZqkUUK0lzSVnUbgQV0aaAGTKsLCEszROKEUWWu/+iDbodrHtI9pJsKECY/h
1zkzwKqIfhnlvRqOhzDJdkMKSQ+gh8jLSOUjJIYbQndr4UtA2Q7BCZuqQcp/Senu6kp135D2QKYF
CcUPTQ2kQ05sOTygf3IIiOai1L18rNtEqAVxKwdaXq/9BMWkwgmM6YlIZkgk6NIfTp9RBpCyhw3S
lJON3SlSBrH/Xo/xTmQHEVve9OOtM+zN1NrG2Y1BYEZlVzRVEZtocFQWZR142T3+9O7XMlfOfWnZ
75FRfUVwLeadEqL5KqH00xQbEXOJIBtdXuxrcQrerSYZNxVJtBQ/XxxF1nvmTCVJTM/85nUY5dZo
tZ90hi4PtFaNhNaPEi0IR1BwZ3jXh6sxpS0Xd50i2BmSmII0JMA3eo8mJrwtQnpZOKwfcKz/ZBz7
CBE6P4FxSXvq8rOslFMMQMZg0DG+RgRjcdpSK+1GT05bwHgg1mpqOQC9ZWWGpxJ+6v+icSIX8OJI
YUjKn4ixiI3dIkGtcwfXGQHM2poUw5MMjwg2c4B0xp7l344UMoI3Jbhyr6xML+V2DHoJ4wxul8X0
JtEMerliWC8GYtY99f63wXkoetFrutaKWhtLenqWjTQi1YbFKyad4VZWzY1ikUyyOXQfNmAAYU17
kN33n0/hx8EWAU+qd4npoFB7puyiMV0i7fqDMg8k+bgFJHfNH3SthiIaKv96u8WacRvPH3ILuLdI
4lE+gaqOmraInxRI2HJosftZqFfZwmvtFPpPSPjIJCLlsnjTwcygCxvsG1aOOPNZ1s8R4Ltt+CdE
+w8FwBeI0nmsAYzI9+7w5vjvxfTVy5v7ElvpyHy5Kj651vb89EyLj9GZFii0lGeSdkpoqN8JtBww
QXXmPnqET3Hv7lz8C4CToTMrV7Rk46Rg1w+w/+H7mAawFRfGwBLpQBtAS/uAZxE9aC4zD7t0C+E+
EHhQVC0rx5knr26ySN3Nj9TXkMlqu407v8iFJDq3zqT/F/hxvo+DhQMcUaF6fz5V7UK1u7Jz+T4q
AkP19jZR3nwR08eLg/b/Nbm6tdSHGA5iDdQ7ovJlDgijXfNDFZ4SFS2KAgVXPMRX+m6o+4sEKHTh
JlX3IRFBTug2F9dlwdbnwdIs0xQKIP/4/M56UlVGPTlnhHOr7qy7KbBvHaztqXk0bgYR7tmCOW17
L0TRAaGRHiv3U0BQySLtnzpi9MtHxEpMDU/X9FCxAdMEUPnzA42+0zTWyAMBFSPOQWMHPg1668BC
oRRdHkvO0eXx/nGsRbF8KMqiUuDNSLOYDjCvLAYh/4005qdXWnzjoDWaINPsGNls8ZjhlYRWiV5G
oeyEzHr5pdbId5+GW8TB9Zgkhu8K+Y4OLsgdYFHck5IycVETvwk4j9Xl0ctSrWuRyRo169Poi7sr
0Jwk9nygrqBRgBuQk3DgVvS43Hj+NgTmzhPxPXxgEYYLI1MSBdnSJiJJl7/D6sWGhhTtPOrLzpIm
146W59cx0EzLe0EPCUWCtngXmGx8JbNeXUWk8BzzwscwFke9pftNqaQMBFC38HPEz9s7yreI3F9+
oTWzCzqTYINsggOIwIt1BKEJUQ4PSIXFlWGYzW1UornHS2WPkqG0vred+uoG/UQ0/Q3yFq3o9155
7ErvIA4BWH6nwf3ctNssr+/6JhI62Ix0h0yPxPEyEZ0pzlTNVgBFGYfgCJFscMtb4l86SzcxF1gY
/aP3rpHI1q/qD2+3WLaozbdJI8hK2Kms3KnYothPrwOZL2GEs2gokZqkXpe/6uoy+TDsYr1icKPY
ZcmwQO6knYCCMhA7amuAKv+bo82DloqsmRQ7FvOXd7QDUcU4w47YFymYPkZktCYKtlfD5fVz4MNw
iw+q1c48xjmIrTLE+q52D7gwUAp/xhKTvN7MSJlm5hj1vcb928q+Xv6uv7tiYj3AnvjX2y4+LBYW
vpNqwNmQuoYPO073pFzdu1Pd+QckoMxmW79pSCjqw5XPfHYPWx7rdLAAZYscBuSsz1dIXhRhawUg
/BwoJ0rj0bqAWth+D7PgKEfSAOsN9Y/xJBXXDoC4F+6Hpt04EZ31sqYIG29wtzyoKPUP7Z03qgdS
DvJltTKRBHyPCpqRqJuQfDmEBzmedigHTiTMLee6o6CnSn0NM+Q98OusS2H5efQazO1ImEejukmK
Y9xlm0LHPKR/ENfqNPgZNuMmdE5SAfazdmNMwa7qBoDYgUxXk3EfB+85DmgmmSoREw0NrpB5RhoQ
qds43/fjX37wy6vfYJFLhOsab0bzIgUaecoEvoNgqMmynfmH7X8B7oN67Am8NbdDAuTbcErA3dJ+
wgIhPDWUI52poHI0o6pnP4gmrja+1GFxFBXAy6tlbRd+nLLFTZybSe/HaA7dI7PLRoRrBSFJgPNX
KXu6/KjfVgcaPijsYt+NT8bn1eEFteF2M+uy1DgzlQfDAy8QRlgGPenmo/9DimCyJ+ujl6Ge0oiL
uFP/HO5AbVIdgyGH+Q+gDPVUmRDTni5/iNVdCzXLBMnteGgBL7ZNlzu0P/34DKcWtQmOYKr+JiBy
6rF9/wLxJqj2Q/daR+6VyGF1Ej4MLf/9Q64fd3WA5QXYAZy+qCrm/SuRLyUF1F0vv+RajEdaBKhI
zMvgJX0eaFDnXmtnTHs55ykmaGjDimoTWUD0er26vzbhH0eTp/nwWuFY2InZMlrS/cKoZQPgUthf
nvFl9O9EQkQErsuS7u6zwR7m015+29WQCFkL3lfEylGf/fwAZZd7eTWx4qrylV6+lSIgW20r+zCo
kKI29R9Gdoya2+I206rz7mPtXY0eVs/jj0+x+AxFXKtZ1wqwu5IKO+sK+jNlQb/5iZAaBZxmQA3w
hZzsemdpdcI/fIFF72HyIF3XGmMDm7DndMepN2eeKOtKje4qsuDKF/9NCqpOk8bGjAjkTY/cTfZs
0QbgTJEDvel+OsVJMHMkNE5Z3UgFC5S5Ysb7gOq5QLyuzL/c68sTB2ETFgB6apQjliUWNSsdNLTj
+7o54eDUFTUy1ueFT4wmBWKpBqQq9xCbIH1WsXQTX4grTyG33m9PYeFbTBUPXtBSLs1CGNfJZj8S
VQyxXYnePLAR2lmjQprQFtxsvZFz7/oWXP0CttTuCMVtzMY+74A5Gcsorv85NgXnYCq3kxLCgvdF
oxf0JntfBFyl2CDyQ+iVVteswvW1Yh4uCcg/AWUk/FpMg6rSMepTbLpBfWOnFyJ9jo0XlhEeem2P
eN27JWRGUPeT/lYAsSgB+1MkktQb/R66r1LXnQN9i0zolevPXZ0cDPRw+dNhI56f/cMZZcxAXTvE
z+/BYN6JnDj6PyqVbsEmj7V5b4N9s8zoycpx7zqRxKEwacW/RMrcIimnR87C8iH7yOVJbV6+sI+m
fRfGZzcRGjGY+xxNb7xTIzrtLi7KT1woaf1GQw+xfyYAuDOhkZgp5VAfiC3kXKb8e5AlSr0dQqFS
/+FMlLQod2v5EVOYb/5fvgO0ZJ528QCHYmr32WA/M+yhmVFNBqfjQIOSf0d1qgDAQcqh9+9ZD8y6
SbaVj1s33SvZmciDMwnS24B8TsBVSTeqDW5S+GYpabkI7l7zbl+78lzoDFRfMAVidX5emNmYqWiG
QJzUIXx0wrsm6ZBSJP2sK/vv2lCLiz30Qivxa4YSQDcYjW4LPCMMnogikc7lLPazX3m5l7MAV2JB
W6ShmEOLYt7lR1krpLsWFkhELOyH5Uu3+qSM4RhFchoH9ZPrVzuLZn9YPCJVBfbiqvqavNry6Pk4
4OLVjcJ1lBnZqPvAUzfC5KZHKrwVC0W0y6+2+pE/vNriqm2TFgH8nJFCwNO+nyEe8KcNSJyOUHZt
rLOk6++vhaMUPj6AB84Z7YdN6xVeodU50AXEFVOqpXX7XGbPI/OlogvviOIjSLYsLrYWzRM6faE5
3juqL1mfpU2I7T1wL25LDD18K4SDARMFISgDx6kkNg/1COU6OiU0lxKQkRDOIE8AE8uI1F/Fcl1M
OxLBmP039j3o2P77zRbnde/V5dgMM2+mHtUu2behfgOA1EDXM9jp9bfLk6avnX5I9tJpIV1DcHQx
a56lWE3nAU0grhbUz5n8NgJUHs1bgf9LTiRkYjwDsIXC30Z7HsnTddI6iYIpnXtkOOODE0fnfpyU
t648ohwEv831h0dcRE+0lMM60qfo/3H2XcutI1uyX4QIePNaBU9PgpR5QUhbIhzhCfv1N0snZkYb
WyPemOiZPm3UKqBQZq1cuTJZ8YkZ4uEOYcTtFBUhaLb0YmXVMkwRyuEgpSBgG/f1NOkUcQVcZ5gH
MNMAEMvZZB0LKDzirEOsxdBGHeRAtJX8/rg/BnvfZ3QZcGmllN6MMQHkOGKdIfppNih+N4qTfRa4
vkrNgzULo/aVhQJlwuuD8dld+st0LUmkGs70digxPis4i9gNKJhBHAo5K4x4qubM42qBLuzvo/54
rkFcEsxcpo21lGDmFHUGfX9AWtFYt2gm0DiruTu6CXxGHUauiyvk9xF/DDQh7IwSBo885h8+cApP
vkEyGmwUIApRoVn30u17zftqfadqp/kpjrpx049BgV446UYbpYDS4a6AAdCDZ/kpyPr+LItTto7D
GbJveH1E9yyEiEXAB0UpB1Pcu4wEWkm43rv3Kq3WUFk6DL32Gs8iKlA4qX5/lp/ifbTEszoKDJrU
ZQEzSicejrlhvIaPDGgUPD8QmYP9MBLuwYfF+++j/fDdkctjKOgOoMNtqa4gc2FazBrOYfB9kVH+
x6QaOQ1CNjTZPywqfrVULxY3ww4EJiMKhEtfBA2DGPJwYMXpeJNpCCMdVh7Dhu7rxk8z+AgNPW1T
flPwKKC1ToYMB6g/ZC75MLuy0hsAaWbHpEOBCah0dX+r9MGENrpeXWU0RQAMxBfMAX4wVYgCJmoV
nKPAdgDJFb6TraMWtTXXUI3SnXsG/4WDNq0iJbUqvmKZVZ9DamcyB8GZRNXLO5jqds9VgCITU1iV
BfR/GG7VN7tJcJs8AIVdEWYLlpSXUPzQck/XC/hOQqeiP+LwkmGGiXgEyF0G2sQwTyBkfvagVpWs
wx1qrkOEzgxUqUrmsRxtKzgo5aDIIJ8dntPhrXgrR+Epqngr7/xQ/mRmiCmivh4afAzQlZzfF8NP
Yb4MqoKCcA59+vwS9+9D+aYlPC6TTPCKqfPR6shURcW52MxQ7TS0E5/hA8HLZlYwh9FbCwNAWC7D
cGimE9oPWATMZj+b3mXxrTZefn/AnxAeVpCG3KYGzp/6T2m4GFtuDCvEKOmRhbrVqEJe4QqeObA4
KRlN9KQwI9/wmj+WrPvJBwiSPyhxIhDi0T+/uNpRiIpSvsDJfIfFVJVz1n2SLX3eMO9khKKqNpBZ
mdaDVFpZ0bK+xtQoHSGF8yAPsanbruzgDQV+feuI0EG6YXkBIrrlIuvDUJHEsrAd/ZYIdzqpM6Nu
puEthd/vIb6lNKmu9QCV2SLcsGKDBiwCkbaSv4FwqwOiLsHYFkAu1jH0pDfecx6j+xnRchKC/Dyt
BA60sxsThAJ4zmtnpjUF5htb79De+PJALQ5JCHW3eB+OaJfsqQbGzp1RJ1AsmQoQuYSbl0dvfa5C
vdUB+RSCx5nJc36U5BRce/RainugUkivkAt0N4QfqN+XHozAnFsiOxx+LTOKibdqn3sifmPYMsro
IY+UdS8qPvY8I1ZVd8Ps85TO46dayh2UuY5T1tsSgoC6NCw8wnDXMamFiXROghodtMLUCaez/ueL
eB16iLgmOJvArov9FSedW0ztVI7bsDLg5FLZqlLD2DC2mXeDAionB5ODusFlXz6x+jEjSs5nIYrW
N7V0VP3VyFLCgb7dySCEgQ6HJi0zloxjEp1nHqrlimpFcfVgQ/7UFiYzTjG08nkRkgKL+phQim0H
t1pcy5V60svMv4cbMbcgEAM1G3QAw2MD2DojuBndUz/AltepaxD3Y3co3hJxNFnfK2MSaiY4aAqq
4ZiwUB6hfjOj6WsCx7EHsS31DMTgLH0yWhRyc+xxFMQMEACTqqe3CVj9S19L6I5gSONXVg+vwGyG
s9te0PbMIgECedaXuvDQuFiQTJ1EhhHY7/v/h7tRBpsIIAhq7jioFjBEkgmtPE938HBRFMneWOLX
U8jFQaVRLR/EBCxw/uemgrEbY3Oz02Yx9ZGo93yqtV9Ra1wc6vQdCqhAeB4HyF9KN8uhBJAydajj
I3NYamHKCDL/c6qx2scX2waLMvJR8sBNLKGWwLoYbsBeETaDaNSZSrdNuNbEDZjPLfyI+i/jRgUF
PiYWBUfWOywdIWGSQKwO+w2VwErmzah6iaMYXcg5bWADxEoXQCN0cc/DKd7M22gVA6HJIsnUJHxQ
LBbAGqm65ao1Yy9EveqgA54B6+wmRnUhLF4n3AMIFFq++BLwAoMPEboKneZKmz1WIwqb69S+t3Cw
lqI3eJfgMkvvH4iaQz45wZ4lQ3dahW3PvA8SNE4k2uH3NfNTcRSSSv89u8tFU/KcqA9zlqxD4SCU
lQvjMg7eHhUWrSAeTvptIHcpt1lz54ORf0h8/hp5sYSyLi7CnC+Qu3ewB2vgmNugOURFPaklLLTB
xgScteaaM5QplDr3mglFJpzt/x8uRz9kFX89y+LuiqeZm2AG9AVcwN3VrArNbocN5LvUSLOV6soa
fnB7/j4FP22i73MvYZN9S/OjYdINHmrqa3lImPQQhALGBKe+4v2fOjBACIJDH7MoRk6xCC2rKBMR
XuI74wZFtxSuIcbDhYgWilAYELcxAs3fX++nxoC/xlzkDU00NXUm3YCBibCF4O0CUQejOIO3wWLR
DsphWGO4SbQBDuu4HoHOMnaAziLUZMs6hRiDOoFaGf7294djY/9zqoBDB084dOCD6fr33Od5G3Nq
jAMMUFXF5SbAT66AnfojouD/Mgn/M9AiYb4rXTFpPU5lAMLDIKE4eCm4V0anR2uwp401BH2r2NWa
xB1GrPpmImI9vs0V7OVQQWe0YqjZzpEEbo//sEfiS2Tgf5+Hf0QB+FYaC01HnnlnEGz7nPLpsava
zQDONYrMRbqqMy/vb9up1e0QJBR4zxPcsPiGKB4jA1YKfh3F0hr88ym/7xiki5Ixa5OQe5APEAtK
3Rna90TA0u6v45B7Nc/Zw1CDqt36et+4japu0IwEtOX/8I0lZuACDA0CM4sTRmjCSgMnEuiPCCP1
PcCxu3QQINj9+zA/3btIDv97mMXhURllIdQztjHqHwxQQnCHeUE5HCVeVFR/H+wrw/3ng6GNSkXA
gzRxyW+stRQ7pWGHBq4aTvy43+QLNnRsjH6siGRs870ECt2sGNBJDqFsNlta2tsdyru9ru3g8cp4
BGIzufMN91/jh9JEOYR2N4VUA5T9YLNZbvvxz4SwV61Ix32OmUDFpKK50iEkl0h+B2+vBYPgdjMH
SbbbBDA+iit1Z8BvQDQrvrCbLLRqAwAlLsoEaBuKf2XSExHdzHchsqrWvsmhP6iFPegzeZis/dR5
ha+OaEhFkzxqZIuPMmQcKsE88Nqan9hCRmOECHInLvvh7qD6HN/Qg9Q8wAu+OM3/fBwZx6wIkqGC
Rpq/T5WhjgZZv+Me6TEIZoU1izDZOG0eKNS2zArVCvBPhe7M6iigZkZwxkAXAQPy7ql8Qp6WQ0x3
HCerk1zw6cQ2RifI5osfKYorUWk8BnZAtY30hWL31SOFvx8XM8QzeRwFoDIsRUKgod2ENYd5w0KB
gym0srKEZ/0aXOQ/PIS/bGr+na//GW2xQ4cJZ+7IRmNSJHkImfEvo1otj5neOXqY68FVmti7Te9g
TiDiBAzhaBw6NI3iwkRZwIshrPhza3LKV5zPuiIYuxwc58fYI3ua3552saZmSYmaO6s2NB2AWcLd
bBhx908QP0UkiufDmnp8cf8YJino6FQYbwOaTn8vKXiaCEYBGsn6CzkY3oxuFYc5uUELBM26IlqD
sJr58nXKFTNqYIru5OhoRrX393Pnx3UBNrGssUordPv/fgwOHRr1UAF4K7v3UIFCIiN8qitp9B7W
U3/eu9/GWlyZDdrMx/uMVwZqz/V+DVQ3vSBUAcKLsgXbtg+JIz+GYv8z5NcjfQvFqnyO6lDDkIV8
hfA90HY053LxAav+93n8qe9FhgTPf03ksrZTGgVKFbc0YeqCLIuH6yc0YwXxTvjok3UeMcdalLFQ
JoVKDZq02fZH1AvU5vcnefTKi4UFO1gZ8Q9eGd1sCD55TCuuLSSLLAT7faifqgYy7Ax0A66roOcs
s4x+Bnxcl3K85sBqg+iDsBchUb/LD+jqjkKiKlYLKRX0hmnH30f+adnCUQ3mjQpuAdRi/162aGsv
O/52j9dZPSOumswSfFZ4ZEPfpoDzze+D/cS7B79clmQmO6Hiev57tCm8RzGAFUQCODP/wzYdQxOE
M9YYpuZHsBOBx/XRQQRsNHSXh9peP33Tbw+gLCCAor1NaIkHUg82ZpzJVtG+g3+ExMnMFefBy/6U
MzFjHVblVplU/d8viy1zV9IbImiwk9HChP5ZvN5Wn22kEw/PBOWnD/l9tMX5A87rzCPIS9YSvNQn
WFIaxbN8E9HWC20oREKTBBdj2cuGoOwTUyryTXqTz5xioLb5wjWcD4EfhwMUJCKLZ53f43g3E8Fm
7HUwd9Cz2t+uEkwkVCgKoLQEWDoEPDiDjYmmaQEsAjFWnHs9U+aczfygG2xbWIknEAs4zFDh0TgB
ojOGJ8+ZeeBSGEejOzJpNMhnlWZX9ADCpY3WYTPnLg98OrsCXXHvyaOM48fj8/tULVZhlFZjOCTg
A7BmbCjfC7XT6pKJCwq3AkCqkgse6hs8+DzLDT4088CNJcac4yMqJdFgoeeBwYSoTzxqOP8SGf52
D6OrHQbmwJ1EkIChcLDc1HoRh4J8H+SgMjf2pibBMfvUzWBjX1YHzRzIpXbNzcb2xN7iqLMuyPpp
dtYvW+vsnybiXgWO3GjrfjwwwVj2m//zXKyO9u0SSTRuMoa6k4OVqZH7Gq0srm3Y0ioiR4Pu9y+3
rWVBdmV/Og3EXVUPSmNfPKvfpmURfFZK0xW51GP4zWYT053txadjT/Z/LErPNNvdnOvq8vsh8HBM
lmZ/e2V8d0EoEnwKjJlsbZnuUvNIMsz6OtpbDaF41cOH9OA+WWqG/jPTi7MnM+JJ5moM29irDU+f
d4K5U1Y3s97Ep/jkEefPfm29pGR0zl1Gr4l9uNGHn5vdHb/N9+JISlKxvZUKPvfl+bnyXmNq2Hh7
507WFdmK5lZ3Ty59tMbYhP4zKOPaKaxXX1myeLO60seiLNgay8mrQWQavHue4+ytglgVsfyzf7iu
Hoz6RaNbjMqQI+bIDRNkflmYhJMoByfCXA7utrnKyUQ3tkC8Y0b308fxOBNbst+N1e61x0P1fy6g
/AQbdH4Re5OtSj+wj3cXTFxqrUs86vGYHTzNip9470k4rGe6Dt09OeZnb98gOTqIUCwhllXvKYVL
/Sk9XDnzgF1tFPalrpx6pShU8WAa9/bx+2r+csr55zVltOXiPXX0QC+/KD8bHRdFcgDRL7Li6Wu7
Felo7l4DUKfwx6e6vpO8JNIr2a63d+pC3dwMLRw65Wp4xFxf1hvZIgfgbeB2BXUFnZ6L/TyIYlm0
JVT7TXsnUztILCgcbUYiew7pvPPpgG4CdfvgUy9Tsn9GXexoYZRStYkxKueuNAL+rvnqwVnDUvDH
/inzrK17OhwgDmTpD8Knn851pnYBPxRBhCLmsg0p08VI7hpRCp5LUnglvoFt7jxwDi1Z3n6qL5kD
vYmR5HS8E6KbTuj+2TsWvoKvT3/Q5emltDIb+8N1cfBU9ArlAop6lPv7KvnpzIM0hwClDITxEC5e
HPNqUYGPmw1ScFHIpobpLYIKxYaxjL3zsPtbc60Z23g7QnPE9t2rZj5IxSQ2wHKZwn+OlV4AAOlL
6cybomZ92kdSgEWKz/O68+zy7L2Pnm0fNZpwJFqPhyfce9s399Q9YYnSkSOKiZLhox2zyE7ZamGM
BRhPaAA9lCUfI1RGEILrRgzEDdszUKYkJYEfA329Bc/RdmfPuP1y6hTuGir7EMh9QZf7ZHbrdr3d
+urD8/GrrXQxN0yKBnQVqC2BjrzIauQYXJm8r8QguVbojYEBhhkHaWAQqEPQXU0D3IgO7MSs2a+f
RUjCEI6GJi+b2hbsBons87u5JzQmpwLyzGTmXKbTbN6o8oGg8MFm++nAwdMyuAjLCRX7RbyeiGIv
8E0tIpJ5Njcc2e1QGByoXtrHMPjsXp7q52xY7Qd7sl+69dZ3axeV3ZhMvZlyBJJfj+AfiQWHi/lD
r64ADgrwH5w7i/kbR3i4xKHIB3lMc/IcqeT1VQig2WO/Vt7mvaXk6IX2n6ckQRRu4jTs6PqlEwlO
w5hU9BTZB+Pjo7HFR/2fX95Tfz0Z+i3BKxWQHsOeCn+NJ/8WaszRHPMw7RGCyRno3X7ebN6D4Hi8
r5yEkjVvby2aEpceDubv+32ZsSsa021FiRPpI7owAVX/PbCiQxg4SmcBMY75ikVUOizAoex6PzyI
p5auiP+MtbiBIvUWT/DvFoLOf9687hIoQnxqVHDI2o+o6x4eBo0LTOufARfJglGXXTHPGJBzLxrR
iA0pAcpudmftWNneP1P3wXz+e3yx+UTKCIRUAE1lCSVVc1d3eoQhmcwSfUb8JtPNrj609BgOJMh8
r6QEh7tlvYDglJKt4adwfXfdzj082IDIzZfrHWk6VKsMXPrgreAv//64YtglxlDOfLDCs8D6QKo9
cD2BwDReB8YUFJk3xp/qbk1WeJWQ05kqaiIESsmQKhndmgr4Qh3kkqD7QNHr4Hm5SkEJIaGJOvJs
TukKLXR2ox8ABKQID0GKmqHbSPEn3QZN+5SexMFLkHSq+5LGHP4Fgo0MPaq4cqG0a2qCNUIWnzZ3
AhoLvPs+DdlRwaUpQYEx1T2KhnfJkwuqpsh2pA5CB56goSBOc5pCuTekhhXPZuglnDvf4fljFyB7
cPCTYiwSrOTpbn7yvYvfDO4UUsXwEz6cGebCVVLKI4aG3s+47lfzbdNLLn7vxH2I6A18kRlVxFI9
FW7CvV3So9eUbsVDEteXUvzUUe3dDCW8+ZjA861dHXMq9y63RarmqZEvFN4tx2O/8KkzVhbMHHv0
B6EHDfdFbH7CtysI8jNaikJT38dm+OIl5BgNWBzdZ0nvLaZZ94ADhOxRuW2UWfhPIyvcVwINU3JM
iGdUVoDZnMBs7p/GGhg2GV2QskJT5dxP/LeCVZc0henz6phYSoFfB+GkkHqB17Df3+JnwnQr8CTK
CF4lIbFOEgsWlIxKl+CdhafR9YIM39y6nebExp9IXGAtdCUd3xHNumg1iHww2V6V9wZgFzx8zPEJ
6+ATrdBYMDPpPtEwhAc3ZrP95Cr8nghq12twnagnlW69KWmAfSHNZqlDXRTmYogBa4qFJKzyktaV
jRcQ0FhJMp9JPpoVhoFkol1/osMTtFG0AMVkREMaeg/ohA6IzIztiEj8O5sjPG3tlOcAxlwRAswB
i7DG/za19bVUy8y8mR3moZSJHQT9U2x6+bk4gUIO4idmb8aEBOHeC+we04RvCO0uiB5hgHzDJh9z
I+I6yyYHwrwam9t+BWGWilsN6art3aG3ugGqpHRGqSQEsgv2GpUzm6/NvbFZ66R5qwhv6ndLOZ/R
aw7quoyLpqstrDT2t/Mmhq4TFE/RZWWi81Lp1iERLA1sRPAgo8TMDK8MIsqvh4/SLE8iebOsxCuI
4lckJWm6eeu8qf/PGJCh38+f0TNehbYf/Fq7uH5BWQzHebFFz3oIYjzJWvNNiGw6mS+aE2+5w4tv
cZmJI3rb9oS+nU9RTNIDlaD+5eJXCSQmKGK/FZENdj3g+awjMCXSXalavXEOBEZPp/x0Ut2t9aKf
CjKYL2+nU6kTGLFMpM/MqzibYkvx+shodbttTfD/K9UWRQIa29BDPAgK3uQNb+uMtHtxQDhbYUcT
5cn+rCzH0kn/BhHXhmxvo7mVcFNOiUk1X44cxKk+TtlMOPExuaM/kI4RZD2p/I4Q2kADh1mgWZnE
h/KUmCdxVfgx6HW0x6lUYP5G3PyQIgW1RSXn5hW/QjFjH+7kKDmSLDQlrM6BJGhfzqyK3j+zgtwc
RFbgicvkClz7k39Ht4YLflxpJ6fJhaaec+U8ADXFGVYesR2fb048OaADuonpltwK/5ETk/AIHCfO
rJlDBcTuyJV/GsgHupZDCJtQZT/g55Gg4evJx1WGBW1KHRwCXaSRkerr8OQD1wayNGeJv04Nzflz
DRpis2rddlyDipiTudlpknnHL8oRPXegS9QOWnpJpuFPh/a9B7aRfg5g8dD2vQQJycGMKSkQKBAa
bxRP8QHCNoEy9kCi3bXB8VQQenAH0q4+DPZzaDUAZX6GtJ/ZuWFl4UeveCXQIKRtxJ7C+NBSZDFz
scbYhqe8DOQEoXaK2ON21rzwGJmYhb53IzbLN9pBTCY6NXioSCd5gdUT2fiC+HLXGw4l1RdTWqfB
QUvJRw1Z9N4VXkIqGFc925SqzwsWj15kniYC7VNHBkwq4zE1E4BuM5COKJLZF1Sn4+7+RyECNpxA
yurEhd4tPmsJRCOe5PSUpxCAdG8DRDdz8zLJaDvknEx6nUCS3YXzG0rw6N2f8pWUr2vwGtV1CPFR
4ZTSrE9ILjuZYHUk5rzfI7kvH/JFCIkAjlHZUTxHCrcIbsN6LHVQdedgpZxGu2rgWkq7CiO29mwb
EhXsytOvkn2/Wwj0oOGHbtrXSndFChIv7fcJkVaBnTtOtepssoY3c25WpF1PsVmv4zfutafxYD7B
Vs8gL6FEm8KxYsUGpym26tYVrgXxb+C1kO0ptaAcjUo78tQBax9rBXthWCHRmHD42r+/+E8hLGIt
kMoBKUC4RGJR4LfYWZAh7pEq84yQSzBFSDOTmDanYF+KZrod7LslUTeE7uD+93G/fu8/E/5t3MWE
ax0ntWXMz4HsdJc5gMWEK1qq31nz8wjg/E2wFbvAhKLVhgJXiTzFCUn1KlmtZ2hm7BoXfmV40/H3
x4IsBt73n+fCVKAjSIZi6dJ6Q+Q0teWlZg4unItUgvHlCXxgrV3mZ5lZRhT0KDJ7cBGlszmLAHJ3
9z3k/8c7rV7kSyS4NVELpwoJ/nlCuDuBnaWp2JBO36IiMK53tb9D51DAbT8HbHfbQTK+bej8GRMZ
yGSJ6yfz1mWMg5lryAuqE+RsJD5MGnwrCUnure+TxW0KEu1fNP/N753TDZv6gzONl2vs3zanwsem
ds/nt9rb+vpq8PqDiO0uyPgTThrIC1IwruWcaMGDJOVfnBtYH5NV/a/ZW+QMXDmXY3lr58B85q/g
i1TBaNrvsuUBIYPfrrkeTGyA+WptS5OlhcXm0D1c0/8CVX8/hbzInYV40iK1rdmafl4169f3d8Q2
AZD2o7XOAgtFN1y9FT10bkceIDAiA8F+WT9ftgXf9lPHQbVHRDEoeFbIs2Bv8PIJ6RCXHR0DmVO7
fvHRin244lj+eAC5PBx7sacm2N5q+ljNgUQ2E23WPNX9Johfdu/lwWPoU96Tbb0vjrCeck+YgEf5
2z+Yz2LiWUr17eXR6Q1NeAMvD7B3ozsb/foqn4PZJQ5xegs+q4Sez+7gnk4p8bEWtm88oY9AsGWt
lSWuWIRw+Zbg5aNDbOvvpxA05JEChMgxDbONbwB6P5KZ0C7IbIkIWR5M+09ZK+rWSFwh+QTEZpm1
coDiJ7m5zSg5qI54hdq+X+PMCEMLtS5aOpkjHfl9l6JcSIQt9N436h/Fj90KsRBinU3xGZ1ulFvd
NoOrW78faEve0ddkfH+4xY7Mw7vQp9DBCmCGexqfCxCtdIjDnPNjv88suOveTRmwTfdcCE6IcOKK
MwZ0fU6nHZKuiw+WL7fGWVG74EMHDx7uhxT7+8wtuRXc0MG6Jc3mYKDhIQ3Qddqs754Q3Ox4x1I2
v6XhBfkwhbnlmo/Mkb5BRhUmCC+D2+Pfd0R0Cyt2OQdF+weY8483I/jyTEUB3h3akheLOqIii5w4
BcapA6r0Cik8EynNRjYbq/Q0B2I9CHse3kBsdS4PkO/DsgPm2x5SG0GI0a0/BfFadERLsQXzc/QN
+ucJEck+ffCWSxuV/6wPFdIEoM9DLeRLuubbcLoMlZBiLuagA6gH0fvb+jJKZPUM7VqCnMLbIYcb
iSPvP0sneQ3Nz8J1UMDbcn623w6B/vxyPp/ckD64Sb784f6Zhm/PtdjEsprds7jHJs6IWRI4EG8g
JITN3L4BT9dcG5cwie3PjP6RnKcX+Y/l7I/RK0A/QqyXt+TFz0yxtk44bA6P5EsxNz99Ixwu2PPg
D/7Ta9iO8wz1oATRYpJbEFu2xBCQjMnk3oJ7tREdHod/AcdvmsBbcIL3LMDmVQxhI0SUSBjCz0Pr
XvhXOMY4K5TGSrLrAdHXDqa6R3YW3JBaBwB9oUu82Xk30/uMNkcGHu3s15kB6fgtkTXRwhN93LAI
Lsi74gIF8RhcU632xWT+2Rv081hS2969an+ea2tlrMO3S0fc+PPDMA2FImy/k3RzQ9SumJV56e3n
6brZ2cWJ/aa9Zu3XWUL2DiCrzwp6XrhEHY4ekTx6QGKOkR9oRxH5BD5FQnbYj8cdQEL822N2Pga5
a2evwKyOR62h4Qf+wxHPZu/CC1JXgMczUJvMRxsjCb2c7kPJVE0NhEKSIUcFtMRR5E2AcBEQhbst
AD84+iUVqYC8W4pvPYGc6h1V03OCGNBK8L7TEoSwrwnR7gRwDUCZz8/i/Y6Kb+L1/lMzkSdnD1Ys
WfdUJrNfkK7cFczaiUy2s4Z5emOlFyhXUWFbhqhKhus4e07uSAWcntbPsH4TYtLZwqEzE5FIMFUG
G8se7Jb97VNn67U3/CkAfhAIR8NJwB79J1530GqPSuZ/0IrYPcNSzYLHF7Sv7/R8Sn3kfBCupoVz
0LcygCU3v2+hUxhaDYylOTC/16MEcTqEKpFuG4HIU3Gbr8Y9um1hI5KSiySZUAb+WGWdzR8L48jo
4YQ/KGTsrA8ZdYBb+KDO9cVW+mdzGqjtQM2KlSEXgUaj3rO5FYQpkLGEn2cbvvLktbLfoWLlAN1x
isTmjmxvOtLGIdYWsBtKPPV6jfoX5XedaVlAQHwwAK4dgWxZt5G38x4PXj66/hgC/9uTsp387Xgb
uynq4Tc0BeiZRdEC8cC8fkUmOZqvgfIOEAoOYFjKADP3lUtQGIsT+rI9zZviMCAJI+7hgJuQ/H7v
/Rgmi9/mb3G4aakOQ9sJ8zc5l83rxs5WO0APQCA9ERXctYWShUJz3C+uAZTgET1B/ilGBSOKR6jC
qKNLKe9OaXVoOQxTkIZ+C3rxc/WsAHPKyOTHQb6tt6AEYW2dEoUoq+6cWOkpLGj2mZ4kIIGZE66B
Mkeb+P12RZtilAP9CCDUdv2CkraxQuSnBpj3DmJuL5JCEUL8Pn9LHtPXpfX9BRZ1l0gODWHOxymI
Lvl29KqgPdzs7AOnQ9o+GAsEPVZZWa6h76MtKi9leZ+zplUnxJOxB/CT5JoJvY3BvONGBoK+LS95
4agOwpe2sQEO2QqcGXBEAx6XaA9IzZNTF4Y1+uZS33DQajjHLCTVEv4ooTzUg/Gj16sLt16lDqwR
eOyJg+GxlmAAN1GGrkLzCvTr+oVvqu9YF4fTsDrE54vyIXjjrsxXYFboKLG+1luDdJdk+yzjIejq
/sIgJoj9US0I6ar1LzeU5/DYNRpbcHEBr2ptnk60vYKTjso6B40YMl01FGwBjZuFx9MY9iikO+4a
znyfvR2oJUAJZH9Tb193wxFEf+hRrO6nnf4GX1uO8Oie9EX02MJQxQQNBcerFWpmb4rAduDDxyZv
U19sRMiIk5OJvtdHpjYMwkoIIzbC0+j4HG6ekULM9usrzFNF+prxbrUWnjXUX1TZ7s2+wzs8N6Gf
E96H8AlALs7eJDOetEHygSX3fOnwPa4T1R019dCZjgmZ4StBc6ApNOIRFvSt35giFjm+VWWQ2kpQ
t1eAs1AR6hH2jOGiNxjG1blT50B4arcYt0aBr5bENg+d0sLm0bKMHYC5uv9BEAv43Yq9jCShZbiZ
RsDihfaGnZb2AIcLGybDVodIfwUmzLi7QPYU4YGl7W/4PhGPY1vhbfzDkXMUdJq6H5pEwIP18qcD
sLr92Af1u27l7x9XGd+Nwezsu0rkgtsA76Sc8MEr88Nsnw5AY2P/FK5OgE2vLjyPiOGuNt21JCvT
pCd9BXibvBXHhvgHZETxBgAbqx1Di5l8oPno5YYr2EKkDezfTp3Y0a2vp4Ujz0DrGIx6KkFIEj2U
e50PMDPo82iPxrS/4BMJ5vP4FaRczA3obiXWET7V2xzfTPRuYSNEBvDeNYwVJBArie73EJtiKAtF
p9OE6W3Muzni/yeqOmhB+QMTQ+tuzvY7WrfxUyrKvHCOwY8I9mxKqwT/DOZsXrHG8nqrdXOysi30
tbAEx3WEzm5fWMcVfoj7g8e3KtTvSjRjmnEP+xa8z2Dl28HSngfrvpawtK8IsWoUCaCnYkGpq8SJ
iLKZd/MGa7igyekew6+MVgosGwj0YMrZKt9kbPi3PrbQD6wY6OqlRdBDBdW89SQN4cxiRsdoe7fF
TWsJtg7NNaLt1E10lQ/hpvDu63ILuKS9hFjfB0SJRkzqq7Hr3jCRaFwWJDrAK2WdbNFgwP61W67U
reAJu3Bj7PAf4anmhKjoA8NNO9s3RFA4EHAEzG6O04C7UclGn3wGe2+iuKOH/WldYHvFeca+wzl1
Kp5xEuWTVYlr7C0gn3FjVrIFFyY1t+CRCmUZTIXYEPmQQESf7Qn0/MCrwgAHZ2Jxrq6arQJZMJpc
BGz7xk4bNsPixCYbayLV0axhawIwMcqh7jGuqvW9MRv8Hx4V0Qz61zFzJZFVsy624IPfBAYih+fG
Ds+ZskpwfrzApaNMaSORrlkX2DeZLcIzA9+/8CeeDuj5ndAZh7ZmSxbdKrVSDuUHhEd1aTZMbQ9t
rAy0nzlHPOJHdVQ+CgqGsGGamYnuEcnKbDRrvHAoVXyg7G2L+AkP4O8B/uuX+k2FtgAqj578+T5Y
nd+61+K1cDQzep+c2oXqTfKkmZyHQrDVQ3AxGHbj/yPszJYUx5og/USYCSFA3GrfQOzbDQZkon0B
SSDx9POp52J6ytr+sm6rysoNJJ0TJ8Ldw+OXISiNH1sf0sDBLrMvx9ei8j7UWovakbSvU9jlApTO
zHzwO3W0qdzAEK3XVOUggMa66Jj+2FO/1EDJFVx8FhPnsqJFSn8ZIwQV9Hm8lYGfHr/+22BPQEwq
3wNvjzvKWnk+Pg79M2Y85wQyGBlIv5ES07ksHcrf2XIl82sYLq3HcwGq2i8MQUsXkghVFrrOUC8M
qzQrNzSf+mXe+rJ+YYyAF92IPx+12DfOwKL0GTZK9jKSjwZyf5LXHxe/ouhJoisb+AVo0UWLtEwT
jXBdaA+cn43B5rmf3hmIOP84rIaI7XYPbm3P/giKaOCqgiBWVKpcqdWnnS9IhnEmUwanySK5lbU2
XMawHKUWeqmXXaf+6Fhd33btZ07rigOl2D1N1vk2VONNqpG3z+j3Xk4ctqmAg0Sk8JMmlgSTrMcT
hPVwUw/YnN9lWyrdKnmMfbZaqKd2nap0XKhDrbepU9kKzswf+/JOnoP1qE+Hdizu3wBJIExtz60z
5Q4qN1u9/cCtmEHeqNHEqL1S7LmEd3/AkshjaEKuG86n2osjdmQE7tsr9qQKHDwyohrs2jD4RaPW
7Lin9Z1IGzzgRji75FL9DukQ1V+BPg0x9LXE8+vY3tlkgWB/Op3UgzMrjKibiUmhKs6ZbVrN3Iwz
fc4Oa31GyLxrLRtylDBNbwL4/DOrzPcYkYHybpT3fep9fyC+8rusjmIlu71PoRd1eu4xB9ConNES
AOaiwhINfrIbt3BaKtFXkxZiX6QP7wjnU3u0mbESV0xQgyaKQBux1ldwYd+Eq1RffNVSlzfxQmzU
IYMSl9+9LGI5pkjua5dLfV1aFwa26RGoMY/IF7gv6uwkL55uozizVbB8XSdoMKzJQXDxWAqdWp2Z
jBMJF2MnODFLxGzg616kCjMQeFry9eCKU4xdKdn5qxEPeaZQ63KtQeTE835ckdupPlR4cU7ckTE+
kgD11yGbkQWGq6cvE71B8lseJifMSbSJ2ajj7TtW5HXgS7AT+sBIHiR6g01pB9ZEbQL1M9bg8kcH
hhcpg82bcaKs9D3N/jg8TPThiYVjMVLzn0WRdD4lfXIlyoaiNrpPGyVG4/HzURhtWQCV78Ld5xax
PyWjyKB4FblRP95zOVIvPiY7NV44hhChjol4+rIq3C9+Af3rh9fxudFwgLu2b636yS7mzJz41TG3
GmNs4tDs0Jdp8oR2QGowy4FfDNUUO8rF+G1JQz2i/l6MluFcJq+CqZ2PP5ZwgKedjKzpkkeff5Th
qSg0Ugfi3+tevHqNl4utLd8nVGo6Uclb0PKgt5j2wbe8Y/qh0WmpT8mGY3toRNyv6Dy0Imt2jCwS
yNV3Ru4V7elmJeGCYKQng1ykUb4/X79+WZwwglPawl7Y1yInNUcIT+v/LnhiiXyOHpgpjLboIsxU
z5YTo1T3L42Zof0PTs7V1y698T1Z7AaOaGCKUkRKvk+2tAFpstUO7RLb1rcyqowa0w8kAJ7gldfq
BQR5CbQqUi4zhabVC2zwfeKNFvJPtGN5xLmS/co2QlzBxwzkeNkMxriKaJP750VUFbSnkflfvTk2
2iM0C+tBfDeyHpCwW6t2K0PaDMcgEAM93CAzmSoXkzhkj7yxG/uTU34QbUh4Pe5bxJV4kaf0TX8f
YwZyeeVjPBeWuZW6tOaK9oRfSBvT08Hbgsuu+9vZ7wSUNuCXeGx/DOxjvAR0hX9kW4GuRSfX0zkh
2xrg6aKiBSFGcS53tE1AJ8ycUYOttzL6gdWebr8+SXYCkc85gNPgT2F9/ZEP6FVM+5w6PzZIPj7I
hNSBh5NPgFGCKiw+HSclaUIUW9EjexAuxvepX3R69sjvfJ4fmm0TRt0+IYGV0bZbjfzUniQWzy0N
tepB4Hwyl8QfLkNMpOyplxaKwNg7d2BQamaHsNbyI8Mtp6k6WRFEid/1P5T9BR8bKppTm6t0zqLJ
7szBZiQRFiiBp7i3DbWusy6Z2/AumIiZUtWq82A9uDOZbPKhaCHgr1r/Iuhku4yEXxAhcTXXxzaO
0jBrGgXFkQGsRs/wB1r42yj7zgztvg5jHO2quDLRci2ozZ4hGD0zYzcLaf/ejr0aNV/3OztUHBrN
6r1pRTUHDMSYeaK+bsGc0129B2bqMlhDl5TIRgPkvPTPERPNc60EO7gFaYkS7BlYAmMYSHKYY6tM
Ym3wZux9pQ6YuffayB/lK/mobqTC4IhCKs1n2n8kUUiExhctL3G7MYp5shsHyvcG3ve2ZsASiKKo
9xOlxUao0fi5TvaeGJNUahsZ48h4kkAn+B4ZWNF3E7VKdIx0sGd44yk9M/D+B5F7JWqD7cq5QYBR
K2WiInp66sOhOrrlMkIItfpYF65A1tu3gVVL1mjPp/JM8PzyA0xJX2aC5yyoArGegGSXpfat3ZL0
QFbyTXKuL9sX18ryHKqwtKPD6MAg8k9ikvPy/oa18pmQC4xuwPicQ4matL2mjg1bFOpl+b5x8UKj
fZBJ1Wq1qiioZqQ6akeZjqETre+nqmIWlpJuxzzHhWjGIn+xLN9GeZ95s2W4myyAUerjx0HKMA8W
8urb0COQk3ZsEVnzkMeL0hquApMGrJfSHQkj7eNznGwuVnyQ2bLJDrmxTGkGB8w1uLGojhA4JVqC
HO+lvpYCzMzxtR1W9qRTsNR7aTJhfxXaA4OdE5pDu8+JBkagTW0JFHAdm5/DzCY8u09Ekpf1aFlY
qUf0rJjG4pPX8yG/ovQuq5f9ejO3DvkgCW/6VrtFqrWu/DNav6zSlWzYq7E+PJe4hJY4G1rizzPW
uiWdXHvx3obkLdwyZegQOfPr5PjaE51a58V+jdCOQWpLm/zRMhrQD0RFOBIVpyQ09vAxmaFJU2Yr
/el9OJFAUkGdERBdJ5vMu2zKK6FqLXvy9kNeGyMFNWa7yA4H+oyKnhQH2Nd5Xa/p+qtmXgi8UKqM
x6TCyXHTUdJD7aIgRDGW0LmutKtmapadchkqXzUhTFeknOv88BVUDkTIaISlvdZgE9kx8wkQ4Z0y
hEPb4bobKoxAn6qBN4TMLDwmX/pcWsuEauVrtquJ15xGC2ww7s3xa44ArlH8G59TfOjQxfzk9ILH
inCxxNzAVGH4cv/5WB18lcvH/JB5TXtBZTzU09wq+ZMVO+5x8FehScshqjwsPxAM4JlF8xqTCjot
Q4DFuEd0JrHGnwMB41fzfVFDztxKhdl7HVJQgkyZLWKYNGj/QAl+X7cJX3FnhXPxpusREOiN7T5m
hc0Rb0oD5TLCSIw8UyEOUFswTJwx4fOJWlvjyEexF/1yVh0iCCF7opFrD/oXCCSFzBehKAMq0VHW
h2xH6Hjf+CIB432Y5vYlNn/l5eXUkkPzarvBor712lWAdTQTJ7l3E1S6AVazyrvQeBfCW/9e1N+L
R871IwBjlQr3ie/gYlG8XuBa9E/MtYinb251hcEbFU/EKgEFPPpRCjtuG5G+NQl3kV8O1U+8YMpl
fbv8jAptihYRPQR364szhTJpTYHxL6SzUyXnfiEBm/YJInFUYEJ5o31lgzN+dnEDQkatcb1hdgxW
mcoPEGLrIQOH+sA1W8+mSvFU6gPRlS8ggw2ZVYkSE01HqYcY17Qqwt6naBB8euEoctG3Efv9h4Qr
JCYBpw91hFqURppjk6E8d8TX6qnQdcponZSR1wRUguWtkhSEnoRmvonslaBJ5OUb+//l/oOgNHJO
8nmBNhO55wjWkteVFH6w+n0mGuE6LTE7oyeQiM780Ofue2CO+/SrESmbzqx+Cb2toBA7f6vEJJS+
Sq0KmMbOESUkC8Jrjr0AMStBDWbwAXPde3XohsvkVfrQn+jEdKI1FzG+9e8CZDNk4Kg6KywiP+cB
F87b5/P1U29dLqZ/U+wsTgga4JNFXtgVC6/7WMH5+ZuiJ8Od3M7a/jeEm+KXG5P8gnaomcmSffE4
gRJjPdQSp5sHbrOWJUXiBWbG8Bb60TmS9bfLYlQwsNC/68ny7aaGMMeRsjISqzQip9qhlx1ctIIb
u6sSLVsBP81b6wvZXPZPP3J+A+ctK6MDBnNcEx3VHEp99I7OnGicsTxHpLnhhl3A3pvRjcqiZGm+
Du1B6pXSrA7eKiYoV3Su6a1bjitFEUYcRUr+SOzuePFlv/HiNS5b0elyUca7J5Hr3PjjyMpaY+DI
VmaMW+WzeZ8z6OhDivqyUruDcNHSXTRQG5KpW+Cn84rn+VQGywmE2zpVZ0u+DS3QHN3mrq+htIp1
uUkoAHJlxpwnDefPfM4kpAOedPHvANNudUrl1xzS+dQeDTCQUZoD38Tcl9lH5Xcj2DwUOVJxVp4i
vEx0nckGjaroSsympyj2+Wp4lg6hLrrlqpwXvsS85IPAjCDsz1mkKJU3qRM6MPuTQ+ZnvuC2aM/X
JaafOC4aE+7uSqKt67KgZNE2gkuBMuTANNMd+AZWpYkWnyMgg1D5BupzM0PU7GM3XP6KKLFaBRiE
Coa3gRkwrxaeS9KAlXh4BfZgiRS1PEu3AWjpZZGbT1lJBnSDK82PZEUDQp1abFBaoi1dvUNLsIIj
Ftk3wX2d81XoCIfOlRcDWAJ53qgY4zB2zXrvJrdxq05ujP34aZYMSB7pV8kj6fLzxfAar8cUK0as
o65dFFs0d+AtqFQQRhW3BwWkNkuUUn/rbUqhIIFFaON1fvMpd0hkaus5ViuNJ6a+Fn3qI6CsjgCz
h5vQaw22/moIAD3mG2vlFLofmix1gpTRHdlvKpfMWvHDBSNvEJbbDVEzhlQvN9GKuMiGxBgR7pfV
uW9RNKf6E76SOpePQku26v1b59Gz4UKf80ILzq1yv3gXbf2GAS33E3jVXYlPmrK5Ytvl9k1BKHGc
Ys7L5P7zvC1UJgJYvJoDW4vgdD1bDxYoadfhaeg9V+/l1xOur2WmjzxJ/0Isft2B2qfBDEhEld0Y
T3rHLoaskbM6TN+FiRgdsl9S1TG3wqLbwEKhT77JrpzE5mQ5oV3kQOTnaCKLZEtmv5OleJpVXCbJ
djBvXVLhix3fIk9kGIHydSfLYPeyWqd2RBuysLyxXy+n8Xqsp/unlgOFLwNTsCW75vXxutRB3y7L
fvKR3i2FpewFZrDjulQKc5tMUudVmfU++WlO093Eb4xJSMZxUd46eQvc8nGifW88j5dLjL5ogSlu
yYEsDr6xPtu1WKEBYXipWx0Hv9VM6ahnj8F2Nic3W0SmZKcP8pbBrjLyQ7t+aoLByrHj/Xc1zrXB
nr4L6Dvh1PbHfhFr8S09iCf+jU/q73gt2wk1RtF3vb3Rlcdm5GTz743JgUiIXdEmUSgt8SRvW6d0
uRDBbmlkwFMKvUIJ0BbfKzMzZ2vOLOk3Nrp5/89gRxbyPhCiN3R/8Jit5vxU3wo5jXExp0ZGvH+5
UxXUpjZj5VfS1mi3vXaTOMHqdSvdxIxW01t09knod1+XM7MxGyZIoKsbIq6kTiKEp0a0otfD4Ue1
N/CsMB+CdIuciE6KFt0bGe3mvRwbAPzTIyVlqAbXiTMxv0Zg4VpzzxYN46xV0DPG0WsZY7iu3222
FgAmt9H6uaiu9VZyBspr09qfvQR9ZghXXt5lMrMnmxcgodwHbXNYqW7kyk6xFvXEmRlY6u3IvSjJ
0k1faHDu0ZFyeetw5WMaIugWSX2MIwqN7In7fDk9f4s5N3cAyUNW5V7svvRhehiFFO1Bt5hijW6Y
liYXCpj+MVHh9P9YUI2rvJzaHqjHklW0mkhsjezMCdbRFEIT0MxoJCVzxpxOMDNL7kx+MvznOrA+
14AT6phY7x9pj8TGmFpPEM7RMVm8vcSqwYxLBScYhr3PI5dRB1hdGiPI0PmXdpMx91AGDKXSYqsO
3f6Jvlxag/hK5L5syQGz1Jpd7X9+Ec5rE7g91jHCLjbeqttJO2nfMjoBWc+WXVwvw0jDSAlwgFFm
x5HRLTK92b/t7sytW7K03QKVyFT9gBRH2+Tne5WPY1ntjJH5Xbzc8hbTG+QJPsVBB3cCwgZo4NSg
GTMiFgGitkQ74HzNrT5X74zvAoAYACjzxvPwUMNi0WdZcHvcQd/uQkayGy/G+ttptKnzpEKQ/I8m
IeCezWdmsSVT7VEEZTxWBqt4MfERh0j+4Le5g8tJQ+WV6cyyNmWbsUtE9XTxNEhQA+L8h1hGqmg2
PgWeEvyUlZLSbLQtF80WkG/glCg+OBMiSRVFuCBjWJhipAnUqGB60C5H+SiCR4XamyDLlLepMYZn
gEZ7jP7ZTxOFJ25ycO7bTskXHDjZzMqWxRIe9Up3y/cK7hq6/FGcGABvSW+lWNLK0tmv87BVRC/F
t48MYKa9eNehnhmiNjnKBpOcSD9iq7FF7bmRrXIRuumiWNaLbPk8peuZWV5r5KYpjgcYd9Z7QEhf
1HjXOQZ0YHyFUi4oZc7PewHRQ6WVG8WxORUfYkxfgGjftbAhupcKTmhexrL6Um3hx7qs1fwsG5Mj
HINBsFKAITURkYwCsP82Zl68q5zy+DIal+zElMzOGbhDOzXpMCEh2TUh6dLUGUFPfGhfcQqfuUzd
lvm/X8zTJjBealj0IFtzAa5UZ7KayzhQKmBul+N7P83YqWph1/sPoNlHe6MRfyuYjtsDmG6ANsQm
OphcowG9OsSPR4mwUQfnnp1zS1ZqDpiZSvLkAcT5KWdl12tTYbmM8fptcQCFGxJHDPS10QIKB/lM
Zswcupmc3My0mdP2OZsJMj8AT/zYAN7vXoUhavKhVsdOYlcE/UVi1OrrKh7TRbnOS5VFleqp3nid
3WklH5P2WN/5x/4H/uR0t7571lFhB9tgSxX80p3qxsCd/gS5UjXBUYFtm2NHOIr8x434qqMHFk3p
NUE5xTll00ezkjcFTAdUJqSsX3gjM7CHDvfBTBfcmnAhNOp0NeLmGKWLjdfPUwuZJKpQoNUEwcRk
9qEK9gA5pngL0eIJ2cEP3z/xa6dd5W5D6QeRoTFHyK20r16u03W2ZM+xvKp7uk+v9VMFsB1P6PRK
F+EaRQidVfU6tPpde7GEHiwfrhjpjiVij8KkwBdfp/OBK8K9sGnuF4vLWb5VSMH9e069uxyr033q
cCu8i/taC16770jR2PsrsATGrYjA7JdNkJyZ4UQcGK8KL76iJMJD//1IwI4WUWDOAFug8TAD6dQL
fBIB4i4c66mWMpkyVfM9ELRQMWZP/X40IhbrJeaYfDxBFgOsjLWKqaipEX9V4WW/H68939YhdhAV
vZ1qcab1dxW6r1FlP168+t3eaP0nPORpQWCWX6s6po/nUJvuRH9CTNL5lgk1g/G0U2uoNkfZl6ue
toy2+VMNMaQpwEm0D1EVhJnfILDmeTTRcrYSC+WLqIMul/0Q4D3EsVypr0mtw01g8I+Wgwkz/phN
RmprDnW6zIhTQPX9k3lu3+vOI+IIWsi0F7KiVhntJBTRKVXNQHvtIn98Alwen+IdnU/pvOuJngPs
REgVt5bwR0YIQOuhW3SaNTgLfSrbvlTUCCHJDylVYLcOt4+wXyzb/WAlGpKInvmzrZYDUzYyo3Te
pN9V/27BmtayIVmiO9ASo38v8OQT82VO+Lf2/c0B8uiuSBL1TZFzfv+Wu+dNWo+Xs/7t9VTbzJus
L30vHHw4/w3NcE3PEBMNlacdLC93UUtO5YJ7xusJ3uwRnUa64OWLYBuu2U9su9PEFQBWrVyt5wP7
uSmdy6FBqs8qey8kchYONzt+a6WK6mPX6rNV7ApW6F5c+QAOD1H10p4WSg2WaUeg/TLG0YMrYgsL
7puCjfqFnNgXRV08lGzrYClopQO2D7msM4yUgvws3FoTsvdQqleJTgHj6b92FT2jtCw66Uq6idZw
3kEYiOr0l9nVVk3NnqjSQQZT8AmfOFrzMCd8yuNffVE0PYV6eS7RZ8d9xcDsGTdA3/GlcVh5M9RT
TcZYritRafcUly5ZWah0Nx5yOhesviGQXJ878eT2WNmmlBHLUEB7IcEMCOnOj0q32Bmr3z0UMRVN
zwwmS9HrMjW1nmBiTr7I9zMWoAhOnCkD2mOXw8dTVGp9pkY7WQMVpEUXWQTtsVZzT2ObqCDeX/vo
5wJNTE4E4q6hze+lspzZRhRTELYjc7xrd80ALb2JLIulp4k+kW6dXwEFQRfJPAYXfTQG5FCw/9oO
cRDnC6nKxmc7yfcJ9O6Mhs7Rg5U53Bc/i1J5D/R4zfTjkLkBWrH9qvlXPYXXwzTVPHOqVqeBGjnU
Emvzs5yqQAKVzoJfM99buVje6aQjefq5XodP1XnRENp3mmzKebjKzcsa3kPyaaO1R0u4EF5cX9GB
A6yzu362nbfAAa1vy3E2pI40WoYBqlSq407paJYxH4AAdNmnuwAN00X9kXe9bmqyKu+xfRSG5lHG
5iM67EsEDbSXqDOLvsxUw/ptuc9uq4/b3KINZy/L8w3xN6DP13yBUNPEhcbRikgsEo1eS2Pz3Gwe
lwWbu7JSkw441wrPD5YuC4P2eOXBqngkmvVe47LD349gM15+l+L6eXgUY35gU5o0WwawzpDbF4jG
WFJWfYdijdyUJkmAc3pRy51gcWm3h2g57WLB6e50tsOnPje24K5zI+NBpR8j2HL5jTVdwqHiSN5L
ULklhc+7TFFYaI+PC9ezmw6Un3eMsu9jSb22YnYiXYLB5tPh7zdfV4LyoHl11pqBsWney8dAqzrP
Wj1rBQMq2Ocf9NhjG4o0NmfaE/BAbanOGP3rVG5VaM+LWuJtQVfcKZ7HgbWSiTejt84KixXtSWVg
V+5w+ZPNNIjX8cCeaswSmXlRskqTG+8MWr+m4yhXYeJ30+vm0XsEpeYKO5PU4X5FqDRC2im4PQgN
6Qo3BU1/0dBLzkij0M/U+98aTlH8L2nuv2WVf3SmPAXGwWWY7G2H/qcXBBG/oO/tI/YdlYJfTWYW
gXXRbOMonV1E7ENr6w+32y3Bcr6m8MBc9Zfp48tIbYwccffdNvDvQwA2xxOpUooVqX+lVOo21hKG
gvQwwDY3hrjOxH5LGfxyJ3bfCk0PPtYSrqRnsPyxERuhQY/0P937vaCcwQF9TYV92GWJQD/RMW4z
QBscZOf1DZjyQI3wNQ/MpGE/8n4QFPPglWXu1srhMDJzhTRABrDI14sTO5pEHJ3xUKUtfSMfBGXH
jVZNfZ04nglMsTUxCdP1zcZisRN5EewU0ImQ3+qjb3NGWDPQgr5/t+udaFDjwEdbSCUutAdqMI8j
60NntDkeLTr65tUfK1RUXTcvhoeaSKfnCIBMowd4s5EOm4EdbNjZn74d8IOHgbdajSGT/vez/s9m
jn896tkfDXlx+5ziYYxet5cp9rZsZ4qcFkFagikRJhnIsVQQ3d0zMaXQ6t2s1qbed0WqG+FGOqxM
rBiM0YdqFghO6cwT3A1XvnL/0r43+a/Ojn+/0z/aYcVRGraDXi+eCOZYQV5MH4c9h/IFTqqofac3
O1it1/LPmoVDqwM6tvt8Lr6Us/+P+n1NSQ5deyVBPUMQJYZ+SralQkVGz+81T2w6fMeqagUGwSg0
88beM4r7b35Zo16A/z8ky7P+6/+SvY/q4DsKOm74XjLP8/z0xfhSC2mg2nTzrWGudfM0eiyYZTJC
r4TQqiMMJL5luX+1kRn9Vz/Tv+/oHwp85qYJ5TBD6+4e58czuKW8T+9GrCnKOlXIPb3W8U4fzdEL
4g+ALupQH9u0v2nuaWX+yz35Q3SfXL5dMol5tPlxXw4MGgIIqD19C92kzcEV1hebp4rpCc2atg2e
pDwFndzuQMiZDjEDgfyONQgNylCs3J0Me6hPtFxSj5D4MUYTDq8HtSCo4sinqwBuQU396rf/flgu
HNp6i5HXQdZS2fhtDyxzwx4q28gBuFLuU71vQBiqi8WuNa2+l5cOnekWWY21wvOgNR2V0nPxUq7Z
ncITZFuLR8buSWsMs+Z2qe5Ym4H2s0LNyFb+/SgYUyBF1i5TdlBgvOeff87Pnx+0E2ZQaIClKCxi
lWFpKHvw4tDGy+EJQiL3fio3NX+qvneK5Yl+YsqRXmr/Oyz8dZX+4bDDXNymKzqeiOv6xmd9i3Rb
XuJNs1mb0CBTtQ+EqoX+KPNJCdY/lrj+2f+1A/6/9gpNEKPeUq9v9vsjOIkd07Ojcd5uWQfeUGtM
BK2UwfUCc4m/TkTu48efG1OSh7I4G4/78Z1/dPdlYlBkwiek80O9ZRYGGOpbh8glbWjU/313h397
qT+aJJL0xQicjpcaKUNcGBsTwkCRYRty/fGXl/qvrfXvq/qjQ2IkNN1MeEW0SlpvDSWXm+gzzlnE
ZR+0z9ZfgvRw8l99xhgy0XnXO0XRp///h7dv8nwxz37WbifmhWTdxE5Clx3UABuAXcThpdbo+fJT
KeemoAUXex9FMNF7R1ptf7eVyQx0DiLZnBmJTlOadYbmPg7v1R6TefYwDpSguxSAdmJFzrnv4xui
7KFxYyObY4K+IZljowOx0n8eoseQRa0XGop6biQrSBRkoiP0O1CPnPbZMrRy5TfWxgcGq5o1Dz0H
E64W3TxZPeEcVjP1qRX0VH6O4UFSro7sX3H2oBGEESyLrzMwQeiOwR0scjHSByvJuFMJIOhDVbBm
cABvQwM45rGWO4gpM3Qrr308uQynr3VDtzXHyH87/q4r5eN/d+8FAAnqweqnsxNjQNZa/cXLXPzv
xff/nlD/9X8dQGJTlJMqCbptg4Lsac2sGd0eiK10bolbH5jE2V8djU54kWgz7W/2EsP/Si7/vUL+
OADDQS1cxhGvz1gnNNFjv1D8UKszxfm4CzQu5gkDm/+9C5gx+Z+bW54yl3PGHEDxj4z2Kydd/hRe
3fYjmCjCBIqP2kM+j5cIAjLaAEZMmX2AafctAQiDcYhMqFIro5go0342s/7FNvTLgAMb/2rGApbg
0j3+otIOkKa9Ek9A/Emv6SZlqNhUnbS6KBnTCu5rPslMeg3ejTlCTR/baHBHdwblIQtuHqPj85qt
pWu9EQukUZ+2V2SNgBs+UAs9Zf0a+9/JmfON8ngHY50kboaeHfUVMGXjw5U9OzMZa7DxX0SwyTIX
AYdQKzvMhRxFRg7PjA5h9xzjSqZCm8OEo/7CuOo1wDXKmb0Z8YMkDNxdRu5iSYn+kZQBbYIAuJy5
tMlDE1NYdg7iLfHDkGK1TlQUXU/I00SH3JTGi8lnHqCWB5NOzMF72dId7RYwecdOci5O7aVctRqL
GDq+Ob5pvJ+jSBTUiZqtvlZoPFXGf8E11RaWNbq8RWGDZg5DNXQYaNBQH8AapvAefaoXOLGPdCxg
Fsc9cLHzyH/gI4r164cWkKuMJ9ER3W7WN2Uwa1xtLXl5vsw/+g1zN8vPKeG3pV3T4vqyJLtQb4KK
ujGn5wUvFajOmXqc+o1+JtxYuUCeQO6gybsJ7SEoxrSIBqohgeYomqPWKB5TLuOG4ElFGKeGBrbh
mIChcj1DN3rbp45q+5ipw3U0L/CKzL1KPxN9TL89+l/33Oh+cE79nIaZ71FEkt07+bVasJ8Heu0W
FEtv7cLPZc6s79WRVk9ddOBn9M5sDeRgaKR5V5jDUI4F5mAdeAMVEm8eU+bgFuCKxjK8Rzo5PEqs
t9IeUp/mXX5x6l+0Et53TBE0wfxYHy2kZY3WSimpNSVF6H+F6wtOa5BpQX9qT9wSfisNIdqqXAau
n26gc83iaEwRrmsREijUkPfCS3pLGMCbXTFHK0TT8y3VMPriScRGa6XaGWBkfsTNTg1Js1otudKr
ZBfrdvs6vTcRRR+/BhTN4VeR2WG4Bi8zPSMKgLJsVkMv3zYo/7Ru8fKreegP9Cmx/GP3at0IiDz6
AbQWoSAm98z7mh2oNH2sVnkTP6okaYM1gh/UPLDP9CHAgX2t9sAaY03LCYbAas93Zcxj3X/mIovf
mRrNNV4mljD/avGyWWTOU5V0pgStChNFq/fRRT3lcodKtUYgCseW0Ywv/4zXIaxasAp+EZfx/2TJ
StciFcRdj35l/JM/Boo28CswDLXzukiJtuE1hBQGEdC5iGg7oJdrhfsVPzDjIlHU+RwVwPUmGO6z
BkUv94eZCp2nCnA/knvNeowsgHS4cA/eC2EbLaWRmmyTUMthYrixOLDZwKvBCcwTdYLJiBYt28KU
YD5nxM5gCWQBzttzJPjqjalDEg0zVbpQ0JN5gS8cKGhdEHuc097zESDta5FpjIFTEQ3ClKLDiM0h
QJMeGOF5KmmcfaEdHBtU17Z0nK3600W0OkSPIEnhLp/X89jtbLCOeb7LDBnT6X00gtLKlrIV3C+u
4JYg0NPr4CF5QmXKvN9TexYTtV5AyX3ZMlju3Os1tJAM2g2InakRxu0JlBaK6g/kwGcrWekKuCwi
XDs1UhJAq5rT97uv1fcOYJb6YN/OWzSD1nSPkOd1Fr0s0lqTbD614i9AdP1Vn9F1hgLZrFhbcC0G
Vm5AblOvcj+HsO9Lrleil7Odr7yNMfcnUOWZOQAGLemTeTmv9f8h7bx6HMeZNfyLDChLvlWWbTl3
vDE6Ouck+9efh15822qO1jzYncZcDAboEsliscJbb+1PySzdMCIVHBzYdXcf75y4ruc7UO1WMKEW
thocl/Gu1t5PmBUdeuAvzQbDRFcQlm18a5NtR/GhHu2uEG6hDytgViSmGFV06Lj4KnOQdUxfGbgm
yCDP6oDFrq9gNgzn0GD2L8mVx+p7/LQ/f8znzzSWTKnRveynsbFOoR47fS1I38EWly5D0Y/EIAX6
ZOPRl5XQyjZtnxtjuPCG0/cCvCYNiIPL+5wOnjPze+jWIRmyB040aWxIh2zC4tKw9oED2x94l100
ZZ7nNdGBztDg5PkQ1m218Lwc1nhxmGG46Rdf5iQVLQzpkYxwg2PosukRIPzIDmYN49KqnSJSIizt
dBadB2eF++pVRcRW3dBNog1oiD0pIh7t6t7YPLrF8JUkKV1cXLImbXbB8vWMW6kP1w0bGsh83cSh
jQ086c1gHNWIREXZEIcy9Jqjg0+G/gOaURBdIFCmyessu5LkqlETvzauDXAFH5w89YiXTbRKKUUF
XY3uK8fvHpOTDwBpF8zj8+A6jyAQdIkM6cTQ494cdj77ky+K6oqEn25UtZ2X1y0F4At3vlqujnjt
zAl7nAHR72wfD3AWbJ4vjaJ7iudtxlZ1rDd6HvoObwfg8vkr4ICvSQx6Jqa7Ip58fIkI5hh+UaTC
rM5h9ufljFEKeohHJGuBS1EDhSPzQ29Qj9eegQ1SsaKjgvx1aEeCfpLyld077OLtx/L50sVqmv0a
JPkQ25G+G31e/XN7HXyIIiBNaE2s+OP10XzUG/hndF3Q49i1cEwgagMYTMLxZUoc/XXNF7emIy8y
hyRsYVLVBwyvu0Q0ll07/NN5JRj/ns6CgubaWuNI8u6+A6pXNaqXN1iKp+fr63Z/0tlg0R57iazo
62Pbmucnso+CAAxwc0iCe6EQ66r0WYppTxvLHdk7rxjO20YPDHJqhlZU+K29oO8lQkvm6fGNbgA6
vudNppw0vswGMM/0KdLS4INx3+RGrbRVj3iDow8tXreMmPc0KtDWN5Mgko1uMOecQFmA17aZAW0E
1e5zuoC7ZB2t4OG0w3Xqkss8xKd4q6ACNivD29KFlSLp49FZFEtzVAy1ABQMkfQCxpZrjMMUeGE9
4h2g5EpXTn/l4waJcO4agCoP9+/HgLafoEd/YdeJ7p/2LS/xRyqh9FVS0L1cF4fVdsW2g73E0xQd
i6IvdJbtWlZiNfAXYjoEI6MzzZiQCsaMyu2VeuyxxZNKdp/04/0vqs44lL5Iin+mR6tYrNYYNtt/
z1wSAE8wQiRqjatk+Copuhz/Wx5HsjRZuk3dU4OB2Qm+PiZh9xIe+hRa7i/LENkEeaNty9V1U4Px
Sb/FmqVYdmPvd9vVlASR6FWrdQTWbRw5L4emC4iD+l3ATQYgihGaRcq0ZVVMWRYunbJ3ti/WYbTE
aA7AAeGCH1I3An1HvW8Xtc+paO1QrLdSpM1a4T/0tD+Ir7fnuTa6umuh7quYSAjmBS0ADxDvmiBF
QS9BxAgotd34hBqAjNKUJ181SqEygLdLHyEZlUMxqq1OOh9Br0JG83iMAc/nuZNtWPcLlRHKKiau
oooQSxdK+sdpOy4vswfBjSkTQC4YkDTeLBfFkGI9FMY2RhNcK70PtBqw6hYduBRqR33IYP9N0gQO
ub9FS/dns1uflvoK0Y9GsIjBCsIQTv6ZNBOdrqGdAxeKqQxGl7/6Lu3h/YO3qpI2JfmWlFabmCvy
oNa0GAoYVWhx5h4A4DGj7ohZn532MaAJLzw9vRbkwUmRBU8Ome9Dag2KgKgBuolTvqVw/VDPwKWB
fx536qFqwo9eZY1t12IApWehoreCQ+k6jme7o+uaozN2D6q9aBOPshPXEGLQA5BwN7y/KWaF1+LA
CFu3bB2OP9eSHtXxXj/rkxOH4q58gammMZN48kg+nImdnWXTSDxgkiLSxGP2rReyMgTFYHdSmKp6
F7p193RJbbk0g30KX9P9z9Mrste/Pk+6J0dnbIw3q0kxvIC+fBcOYL9oEIz4AMRUsioe+l+ypHfw
ygCIi2ugH3iHcHuPwl36Mc4NWkjb45g+UKXLWJHF+yVQMn6XVeFu5zoCd3DUQMD3QdM4FO0YAzDr
RfAwjpd7souKLRW/VbIAv6RK19BYedp+WR8XQ1qXSJWcE020CVK08V+W1O+gGY/epvH2qa64f7f8
4B3B8swPcz/znK3FWRK2BcecqrNg7slr8TYCZOtlBR1E4RfKRd/GAwQife4lxTswcu/H1FYoftVr
Xt4GW0rh6tOTbntzFJ88UPDucd1HLXLd9P0rHpwKi/tLkJSrPevOZL3dsmzBqMA6wycDMILKTdUr
nvFfYoRdKdmN2WrsrGdbnvFdqAWda3qiJZGifDBTuUEqQeIalQQV1/N0s6jPRZwDmQmZJcChNyIP
Vcb5H5ZUNz1mWLsW4zN/S1pt1oa9LGrn4QnKG5GAswhioJr5f1RPK+/EjyTJzNQXFFxqWyQV8Wwo
TumQ0rjSsga46AT+sNlCzKAILP7Btv0IlezN3FlNtNECoTuWR0M6G8lUCf9tEu3V5bKKZwX1+BEm
2ZrpaGLvCiEMZSePTkoWGMhTexoL6j2FhVHJkiyMuzxfLpM6T1gdgMkaHTzBUMH5RbBakDVX3eRq
hfzf0iB++60m1mY5N7UlS1tSfc/mSQsUlZupaDGrHubSDuqaZDAmxcKc2A528wBZ+jukB7SHjmD5
pXCVTPJ/E238EieZjcnMq9UWYhMfaRlNoYb6uuKFGHDn3D+tKvPEhB+cQZuxR7o8B6a+r+3OdcMW
u8er92CFLwOXGXP3hVTqelmKdMEWq9FmPrXdM0HG6dlLcLsjPP2glsM8QSipkFalEWVp0s3Sp+fl
tW46Qtlz+ECiriAIwRQqbrBVpehlOdKl0utHfbTYsCqIHmiVTuc5GDlcJyYZwN0AembacEk9idcL
CrprQGv9uj9MxpNw9kZ2nUQP/B+iLfjU7AqqCgpPOJYM1aNkDjrxv26LdC837mi8vpw5amG5s3nu
RkmjFtqZYvcVuyKHr7XD+bjXjoiBHgMGujVk8IHAz2PatFR51uIeyF5F6Qzq0rWsXXcn+yjOgEwJ
ZGKN+NA0+7SE0HNGH4XixCufpLI06Vaex/vVsr4VJw53CVwNlHIK8mQXkJiKXaxcl60TBHA5LWY4
/7Zq13l9MZl4+nmoJYuMhqV2PaDdngCJISTKgrZeaQVK0qSnVj8wQdl0tTMQtuN3Qa2JoUI+fcS5
2TY6+5B2GXB4i3QF7ZD+cn+ljrj7f5ygaxDyGBgazZX2dH44Q3d5vJyHEEI3THBJcHsw/FCUPGfD
2kAEizwehGw7KOzgPcB3rMEGSb9BWjTn9Kxp0A+TuYzrkdNy80v8dvG3AK2oLMRUPKFOcvkLCrwJ
MRk9HJS3hsKxPD0O1k06Jski2+GUZNb9dVXF+A5jv03TMCxMqyVZodqiMHVndGBPv2cto7Fub5ib
NH4QjSGgs5OWGewH01gFjqs8yZJUySbVr9OFc7GR+nhqEVdn5MJhG1Bp5593XAfdY9VNzSAaZSzr
b+20r3PDLdyrOYSjy8nn7cXL5aue7zMg+bDo9JxYmbb58z4IiZ7pMIiVuRa3m1lyO2emaU+MrRg+
+czkGJ/2x2HS/5gSlj4tfCbEudkiCFVRQkVy7LdUybpou2VtZ+6QavrPz4THuh8z+1WMiGszcy/9
7N3XGUO1SukuFHX9eJkckBdSMxG8w1s/Jv5HYktM+YNSOFW8CkqR4qhLG8sTZrvHywmRIYN1O8Ms
mwdB8hT5jQGT53xFNFSR1/29o5Jd0/fz5eUyv5i8DsyvCOuIvLQ7wHx9P2PiHyt90eLgDd57TrU3
yVU7/Of9+C1fsnTTxWZnXU9ih4Fid+xWB9Cml8Sv737sJxT4X0TrdfuaN76VOy1+9W9D91u05AQV
I8dbO7YQzaP4eok6dLPTJJzQEpxEL3h3Ez8FOf+p2PIK4/5brmSICs88WPoIuc0YZDKQcRjvkyQa
Bw0MOqjY+zpsq3RYskDG6lBfjAshziS/CEXqK2NhzDCj1AnBe/58CJ85dfod/Szrs+dR+xJGL0/T
7CmixaMRTOmduPiUQkg9bwLF1xmVlovkJ7OO60zV1KRDqM+WC1er70xeOkalv2YZgyb7SdJ6Ylj4
4DttquyxKUzEH6deEijt/lSf7ZjovjWhFGNWuBF1nEYeO0GWZYRhX5bfolgXRa3gASR4JJ7Znkrl
xZW69wXSgew041CfrcUNj6HbN9NlD5AR6+53ueSQbnDRmxZcSqqQqQImh+KVli7uYsm02POJ5x4M
9hpw9NbvZBOwx9nTCzsNFrqnHGppK872jzdiubYOaw95j81XGyXzgCNBxIB1ObxniSD8X/nG2m/T
9zENGwFIOQgWIlL92NVeugnDfNTLwzTYghXvpc3H+xejIgH2aztuKanSduA4nibTA593DB7zJswG
QK1yZrYnLb0BToLJDsBBRIvKd68XKoSr1PAWoZWEH4w1+PAzavh4tv3H5p5msVQwQ59YNfeQjACN
JMG5+0Frd9QqorbBxLaeEjCvun+3MLv0HcX2dJkuCnFG8E9bDfHG5ZRhhllisQHHVr1B/0BTdevF
rb5zBW4lt5LU6fl89HbHo2DcC589QZbv5cDi934Wd0e0E7esD6/jdP6CZKssovLgpTfnNLJGi/OV
C3ju1dPH20SBuCO6gLLu/oVOXPY7eGk1omCQfn4qDt6ofHV+LqGMyd6OtP3hsObgbf/Wm4IJipm5
sYqvwv4mmIApbWONMFVou0qubPdcy6vbc+Q2n5+fmdbNkHBMnjB4L9HI5+2hHeO+yIqc7u8LJhk6
Q5udDXO354KBO9HjU1aPxz24zsBxNSf5fWHKCyUZN32mz8c1+yZMOKQOaIzg9bXIlqShhhjXjOkQ
fosOXT2w4saCkW4D4sQwVZxvRZvBr0XfXNiSai/m4/PC2KLaYVOHptgPgWk+X4Lig/uVv5N48zMY
B7pPxjh6AvPx0n5oqL7BULwwt4eg9A3GxLlctpcDZ92EUOOVUSXONujEGa5rK2m/QN0AnMzweWdU
F7vS2fjR7pt3W5a8Nfba4szqQd34o1dY9YkNhjEe8z6eZkxRbbcDpWqrhEou84lMoLnXUW12O+zE
YG6WQZZ0k6d2EHx/Nx9VGdWKiRq/z1hymmerKSVbIbBJcv/1MEVoP/vq72P4WjvtbfbWPiWBmJkA
GuNRlTcyFTf5ZmFKe1wzHUNzi41J8o79ZbXznHc8BirQgfWRoTwiPvFfgsYD5OJRSpO3mOrxef++
qZyJG/6q9BXb2bl+0D1OGtr9GraTO5b050Hko1gNMvTN8L7ACrzR702XDNh5c6rPHZML/oxOvbqM
MfGzKfPPo+0Ljrqq7aOiYfS3OMl4XRdObV+YPIzXjujLa+bMhXgF6J1lyQc0GYzcAZfAZJnvWdJT
3KKKKvBv2ZIts4/abH22xP2dtTAbziWy/frgAgF6/qpzyv0hxIlfXKmWAwYVi/Zy/TYbIwqjRN4r
5Yw71YMpNy1ta7OjaWno+5zWNB+SSEYfdLI4o4PsGyQz1Jfd6OmFV4QQsXf0bUIG1elXxok/huVm
/kvqthufL4vFnuOA9zZmAkGQ06Sb0MvZ9/zogRklSi9BXOI7PsrN0JckgjikTUsY0fAcPAqCXp8h
B685/YxP4MGPcetlOnxB2f/jQ33Dh5Xkng1npp8tNhuW4RQynOwZscxli/u1x9HK77YiI6b3Lpwl
qSpC0BWmRUY7rJfX01Q7cccYMgPmuH3qAnLP3TY0IOPuKvJA58PQt1Tou+q9ulm88pKno9OkNuJw
GRvG5fYar+/DTWfYrwX4oAbjiR6IiUKFe6LUauGklqROxu5iut+IW5bbH0WYQzo6oVRLLa5oZv2P
FqlkiI1wvBs0On4zmUnhKqhMjClZNG3HGGDLZdnisWQQzTXKO6du1iEM17IkajHuCNeM3pQANh4y
TYo7pfL9ZfBR/XqsL3TxWC/9x2coshirJcLCjAiIDpjnNoFhqoJ1qN4NU7Jt1nI5rl+OLJrHK4Rk
q2UE2FTCrlY0H760F2mgOmeFe2BJydEJIweP2oplNhnHg+U4iFSe8PfJcdWDrrDksK3TKJ0G958s
la9/g0CVNGw9qW3N45nr1DzETeKMfNo3gk4hljsPWhHtEXTqt9tvgTK3pTBeltiTkuSzPhvvD2NC
HJJ6dgcLkkNnl/mrtLuLOFza3dNGPVQ9XKordavQlcRu7cV8Z2gcbrMADQq4/rmTX15js4l3RE6H
jV5n1jFoY0gaURqSclTsuHiV7xhtS+xL6QPMkbYzjjvu9CVBva7CVaDR6hbrkGPzW/Xe5tFjzjHv
pCqkr05O/zxRMnarfhwdxtuzyOsIVokOXecomM8AbgzIQDX9tmJO2C8fwZKs1/7k2rPdTGy1GC7V
fJ5NmA0C0zudeDHeUed9Mxh6L/31KYJ0TXAnfizX/hO5vfZhHT1co0ZjHjca0UubRGcapN9h75Eh
PUc/XCSQ3/ALGc/0nEKHwtOqOKQ/68G6aYNusw1KMa4nO7CrUW27PHoLk9J9U6TAvvqj1tOHuAYp
WBJVy3VFJ8BvcdJOTcfjsbasI46Rk5eALDOZrzhLijHzcRl/Nx+2uflNd+gFquaLqmT+r5VKFn62
2S0WnrU2wZSQbMxJL/eTL7h0qB7gsaqdcrEUSf1/yZOcVvOwusyW4+Vf6o/BIcxnrqfI5e8gZe0u
WwwFinBZUqetesN1hWjJrh93zmbkWeyyKCTk+Zi5nCdyaU/Ji1hqT/V2KlYqu6THlaktNGDZpDPi
/NIeskiGiG6ibvQC2Qn9JhNg+0KdVHVE1ZnKnuh+PZpeag4L3cWHj+c8pkLThSU2vBJ0tYNBr6dM
GSm2VvZEa95uuR7ZSHwm0Mz60+QLqIDlJwGB3QJE4lE5ybLqlS4rkuyEemZhLvcXRE4gjQpIVZEs
XsJYe4KY9eMpwufGI1NVRpRSJeu9XYzHs72JVCh1cYmWzG/lUCF0D1rElPz5j0orO54H53Q0a0uh
RXlMBp45ZuRhr6htROGDtO8eRpvFs8L8iUt/55Leor/SGzU/HtzZvI5Qko+n+JGCDInPznAZMMO0
Hjgh4eWLBdadkpfy3lQVn34drGSRTtv/WaTm8yV6zTqg3LrYhEhortrZq3BDfkmT7NHyUqutNsuV
SHaK0SSuHz+TZfW/Pp52tEBBG8mxKk1DRRDzS6hkiWaXaW10+OtQw9dJEA9hcEoun6OUIBXFhVgr
/G5+TmaR4lwV11T2M89L4FzFhnPF2IvEDKxSXSZpMwL4qRWkEN9BbaIQWbm/luEYlg5iw65Lp6ld
a8ftbDPjmrbCPH7nYev4/bEF3U0UNILBqN+jF1Lp5amkSqe6s3ZjHpmJuKaschUPl0m//7Fq8piS
zcQoNWmlVBn8Ci/epCHm76VKp1o7byx9vp+Lq5pvONNEeLM8ZysfZLZ4Yua+86DY3spH5m+Z9AD8
9iZPi5k+M3Vk4kuewUdP084mzmgB8Ml6sFrBnrOjI3bii8G9CuH3F+zIAMfD9Dgu9APCoYf0RaEy
6zMbhTc18NcxDuX3oypQqlTg0nLFF5UM02V73l5mdc51IxRYzGcF7rAN4gTCMYg9oftLB8rbWmkN
S0Kl5K258ZZHQ5zrM1X4UUIESmQmXGcx70Owk0FBBCMkeMENp6yqUVTF4CW1cjTpyanZhWNejtwg
scuu/8xoS3xn8chCtP6kE5Uuh3og0jzp56NKwW6+wh9PQWnxwpSVdnxzPJ4m48P0rwyAyGltKQJB
e4CjSDnI729SERfP/Ha6oxLpZj36lxVqdv8yg3H9/Qlza6NbV51Dx5ESgJphBiNSv4+Ct97soJ0y
xofLbIcKsSrtlixX7bJaTpw5K+c667dl16MvPCgsSDohNFQarcqgo7TVktHazq1Dsd6wTvIOVGJo
5KUs0f9IfLg08WUUd+lm7O+drGSuFif9YtSn6BWZFbpUSTtAAoQJEeMA/WwIS4TfZfx2co5b+Brp
JyTRfgr5wRtj2pvKxSsOWa7En1bX9cLc/7Xb5E2hCMHJ6fsk6/HjbpyLCs/qlru6s365uH4+ranv
OqwfpMGhO/WHMPzDw+rXmfhCcWaTkt8iFrUfBhQL8NXp2+zR1Zg2r91PELqK46j2LH9OXy6369P/
WXIcvQ7d3CT5gKuRvhetysKTVWYiFG+HXFhfHWtTZ7diA8SoNqFy5ygnGNNDAWwyc+quDKYHYBAE
41hp1RSWXK6v26urd/Zuyt48RuSdAP3GYHueboxv9IYpTrsqk1i2ore8csmOeeNZzTXXGPHw1U2J
rb8YDcjm7qig08Ij2tcUEqtwa78kSmbLpfRkjDWu86NwLUVtlQRXnG2aEAaR6Fr4XeieIkgq0gA3
+vPfJRXAyPIuW45Bt8Nvs3nw1uaiXncMosDn8Hnap7qdkVAUsBa4c8Ejug08+BQgi2Ll/2BZfiRL
lsU+L2vTg1k38KmZ7pp3hnCK+aNPopfEdTErU4K0hLJYMAh6+/cU+Ay0kNGb5ge3gmR9+Ln+V57v
z2bInq/nXg+jiVEzMObnKMblFjlkSEoiE/UO8cwUj0e1Oft7C+S86nhC87erjaE+aPB8vJPZhP/Q
GZI0b7H1AeCJb2hvfFXu+h+U7keu5CDNF+fCJM3HOo2kmXvJM6feOSdkAPR+tyV49dsvjEgSUNQa
L5jS3RdK9adR/ZEv+UqH+VizT1f2WTCbiiTje4bsac59w5RvYHOjEPbdUxuz6sfzR7A4kNL9doBJ
LVYOgsOcQgm4aVFeD1oByC08b4WGVyVSuds/0iSvqO4tp+PVmeNtPnfmKZkdkS7nXB3qXuJGqR6H
al/kR55kS67F7OwcxOqYyZsDycyGEAF3uz5pDsbdCtxr85LcV+EqmMivNUr+z3Ix3p4KDfvRhA20
c2KajdmEuTNNCBmx07AlUb+HP+Pc/J71zrfGwf+8z5INW4zNs2fQBDBsvg6JGzMSk93gTcColeZS
GKV7misZrZVeWy8mc27OY07zGQOS2+aUJgGfsYggfC8tkbRr2GAuKV+ng5u3fX/DVUolt7seTMOa
TJdisXH4/o53vQ66vh8QsH5/E7Hel1bRikTO+UeF5XbWpbvebEewRgpsIVzHDSK4V/Pkb6FgZegM
SFMmGQHcCIxPUk2TlAnVQeMCLwkkxNCnp4NDgF9EKX2kKjpWlXh/fZlkw+rXy87SpsKGAdsQnAOY
Tkb4hkKe0lALg3Tn2G8I0ZLdGBdH3XWvbIOocIJrFNQGXkbVjfzEIPheBN8kaPm5v/tGte/194W2
JXNVP08Oa2uKASFux16xTsIa3giCmkODp7HRgIR8ICyJnilEVym6Y+p1WviBEVtyRtE5jBZbbaph
KZ/NZ/ejznTT+B1mtb9eZ3J848RP2m9GWLP8AXPjRBz/qfiGKu+v/A2SPbOt1dEhqhXfIHJCfeq5
CZhmDNn/x5JVvQ1laZIlK+zZyZ5fdIOsQfiav9eYJFr4QzwhxLa8Dx4JKPUHS8KMWpj2QsVNq/Ts
y+IlI1abnUc0K902/JXodRH62YfA5eB9TSKKWoq9rXoryuIkQ7b1tO3cXrPaSXYmXgfb1i8Yw4a7
41NbA8unBGVUVZHNkkjZuyoKc7qydEQC2359n4DNZTSIj8DorUGSb5Augn+D4/slU6hY6eLWd1ft
Yu2QGd6g4v6wPwn7ZLzY2HQwjpVPcJWhKK9RskruZOyMNLNAHkDsHKLc2M8ocjAd6ZbJJO/ESKX7
R1mFo/u1RsmbOk13S8s6ojnN3PzIJ1kTVKxIP7XfY2BeJKAAFyUQtb2MP6EMZ34T6S+mE/SUKZgq
c1VevGSuxs7Z3s4M7ivOrB0v26OkwxgBgaezwm4UHd4a2zhlxkRPbaAV6izXrM1rfWzYC6FbTZLz
EIS+Z3GSPeFsgXshgAjv73lloFheqmSaruvdamJsWOoxyEOwbFNRnSSx+UHGmolPFF1QZoVM1fZK
Bkrz5s58K9YY4rKP0yLkDlGEYKZiEmEWBcX5LmDY1acKh6vUMMk27RxjvNwWrPZRNFbljxpRQx7T
ewPhX9/JvihBzwORg0kH9RdY1+ed72+lgVQdsWSxNKfmapOrWD7Fdto5BcDJTz6iAIUm79UjPaHY
cKGv8qtfOmTZ1dLO08vo6AqT3Mw72GTChX6f1B4JZIAXg5CCpUpmXSVTMljGfGx649rVoMe8s2Bg
nQObylZLjQDKQv/UxQFg7GE4Yuf7XS1D22ipGAeDiS/mwAwa7RefnKud7nM9FfEGarHic99a+xCE
hAhzeuNw/fTda/COtr6SGlxspIi74GzbUWNFQ6sBzwEz9V71LzjBap+LXHl3FA/trdGrZJNXq+Vu
e1qwrfX0+RWuO9GzlHSj1u6R4p06Z6jwImTfbTYFcOnqwjwyD4VXh7Qdfiuvjmi15GlV3ZYqVHXZ
HsteW+3qwrHgoqjHgPk+RLf5KuwMx40+M9gXOE0MIw3ebq1K6qxKZVW/rLNSzLldrxfb0V7ckrCT
w4fgjyP/prPi8AdEYJ8qs6S4l7ZkCovL6GIsJrf9XcP10ME9ZpitgN61H8Ctc0n+o/G1JUPo7q/W
9XwREnEM69Q5UCB6DyP/5U1440qFVWmQZP7ssbco3Bl7KmJc0JWdof+RJI0INOfgW7U4cUD3jI5k
5vab/U6bzFjcJXnOXfGUxWAWsmSXissMlz2mh0xrqrB1ijU64tKWLuXIJdFtXG97mr8PrzeETz2I
EqzCDZ3RU1ZOFGbAkSzd5aTND3NLSHQJquJXAQkB8C+aeISDr1ifwjFzhBaX1nf1HGtmikvJEe79
SfA+bjJ0ptt9oj9q0BiHh2QSDRRCK/Nspct4G65SEjqmcLIbGxjzMA9vBWZd8/t9IqdWuz0Izk/Q
5Prpw4DVhp+ql+SGcb6jSI54aUrCJzqjOzYuj7aIWZ+fGbUz7DtdprTMBvx9+kgis0GP4sMu/xad
Femj1lZCRBQuy437v/QNy7VdH08nYgNoHYoJYIW5p3OIh4ssn+G/3RA4JKZU6qxSLskobQ+bydwW
0dQmfG6Ckc3o6gdO0CJkpuT8qFAulTTJIFnT5awOKaRBnJ6fBjQgTwZDwuMIioTUYFjVCqOkEClu
x73TlWySMzVr1xqMBjeHF1is8POzD0D15NsAGKm0SfWuOJJZ2nrFeVGcWCKPmkCYiwJr9iVs7sZ/
wAGjB+v+Cqv6ZMrPqMwFYR7c6Xx0c3c7J5JNROJfLUB/Icsbxyqrq9hOV/x/SVEX9szd7W/xwyTj
EAFHFGl/HfS/ukySjKL0/KTMWireTZmfxFxdDnZNRODN8NVL8s51mA1v+eFa8nCg2BEMQoXSqEyC
K0WKhacb17kpRAqcfh6jqfQm9AsytlniF/gnNC7fYtWo8RCkn8y/bB19C0p/hWtdCd8qWUaZhsZw
be0A87JY/JpPodDyZQ2TCKHkTZVZalVyxZW8ouNpM/Ns4RU9hnFnGf31vHWTlxbN+WRzFgwOvK+9
FezH+i/tlQzQ7Oju9ysNiaFoexkuIzcFwarHr/V4yPM6TOD74LLWknYB9AYT8QpaQOmKKuyvKxmm
3WiqXR2NbebOvp7b74KWoA+vt3Al9hn+GVdpEagSd8rTlYzT2Z4UxuIgnvY8pFFgOPyrwe0QNL6V
GR6Fv+RKhqk42VZRm5JxeWQCYtDJHMZyU/Vwwq7f1vzBdz37Tj+tvuIqqeyhJ/lLnnPUHFO4aSIS
FtMVcbUJK9hY4WjznvZwfO/rlCrp4ElGyvG0pb05oVPg1cLOIQNtKTDRnCcgxDf4okQNXumQisO6
89J4kud02taX5HWQeojJ25mhmPCWgDzvo8IumkQXhiBeMJqUH+qZMqOmEi/ZrNlptbWd1W2jRf/Y
RLgPM3I7djt5gtmDSHwWpbWs9zmD1Fyx4Qrd8iQXarmc0ta0FgmtUDjix4SbO+pyhT78VsMAzjWP
B6scxgmVfays8jigP+sUXxwNx/T3ezQ5asvlZHHg4jJfgPF/hDj+NnwSVWHBJqJM3VXv8o886ZB3
h5FXW+2R9+gRr4raIeNdHsBgJknBGetRY50FzB7pjaJU2Qn8D4rteaZumcyAutmT0utrbOyLc7wc
2efnuEOA3t9pPoVZ1soIvs6KESef6pRhtdP2t9DbEZSEOps9xY/x2Rjm8H/FmEbu0Yks1hv9Gz3m
Oyt0SdihP6/RjzjpRE9zh9kWV3Y4DIHP0J4HSU+joGo1T/qrpwPCoayhE1dj2Ja/fa/Dlh2slX5c
BXuYeJd+PkM66MPO1nfH9QnFIonWh2X1ySJl1J5CDDgO3e7k4f6y/+Ed/JEnXd/DZHGd7kyWzVOA
pXzXU97fIVbLC/skQ4S/Gjww5HcwiQT6tPd5X/4/2Okf+dIVrhmTXa0oUK1zQAkAhyfrf4Fkxk6n
YAyUo1D/4en7kSdMSkmrdI1eTGvK/j7eHJtRAraBdV6hgCdBS35Lsb7qi/sjT/IzTlZxnmg68ogw
O5vBjS5y7lP3TzYRChW108vBh++Igc90eCtzMcr1Sh6G54zmm81BGA4KHnTuYznA4zmEd+0H3kHV
s1ttkX+WK7ajtL3eyq7Zq/PNUgDZHoqnHgR1hq0QxdBbae5RhWBWrlFyMfSr4+2tA5biEtzeAdQX
ayHaD99IqEIRcP9Mb02Nd0yF3BPkHg8mkxqQJ8b+4j7uhs7Cf2ciYwOb0SueqHU/iHksQTfSk1sv
YnvXbugLn/FS4MRWSTiHoDBggqmY560MXBSG8wYGLp0BRbyJ5a74PDHsN4dsjCJEdqCTHHUTR54q
grNbI8m9/ZBs1nhjLNzFFh2nCTS3ggzcTh/wI/XDrzVE0aSNhBEpbmEoWAMv6DGY+1txKpXF+JLl
vFm60rKP9lx3a0dUjy5F4YkIjooCBSSHTtzdgmktYLQK419VgsUVurd8yYTNa8upY6zFy8H0u7zu
799ecQe6X4tm0fug8dG+pXaZ+s4U9P9oPmUYgDatwTFUv2192Nl1hpNOPxFmu93msk2gKP72IpWC
/UPa7O9LLjcWubvd/OiZKNhjPk3pymgswvdrKwZHT8g06YN1SbX3ZZwKL1u12SrlluyZPh55hXYV
BgYoZoyvKxIrfShYyJ6PQ5Vq/0Ng+rNUyZ5BXHrYuwuWikrRUiSYPKO+7z+hTME5VXMFCi/jni5J
pswbzY/2Zo880ZUm+iJeV0ylyNDfE61TeNKDz/S+NVNZT7nsPx4fHaIHVOiShGQhZ6R5Ry0ogg80
66qrhJXnZxmG41qMCoMl7vcDsdiP3GImHFkCzzy+phkMwQnt6aSx6bt4rLeUmbHKGLskUdpS7TQd
jw7ies79RzHzkWXSG9b/+uhOAzv6gEY0EvlstQNbeZY/gmVC5MUC2tLLVjy9wIYp+NMP3Kfk1wpe
3mb+g+IYqx+lkjTJf3U3c31bWyLNJPiMh2IiWAc89hFKFzq3RT6JLCQtL6DCa2/n7lkHd9C+tHZQ
U22jXrjKvycPdCHeV67q+1P6KulpOJwvq712cz9wt2Iqo2uQSWReo+BhGjL+W5VCUwqU/FnnWlxW
mtgG29/TBsFJ43x0uxG9h0DelJll8f1/3NfS+iTbv9vV95ftEXHUEfGu4pigmxlrXcgOgXCka1Wd
pPq2lgRK/uta+99jA71arof4OfAbiu0cgFhVnN6Nqvje6iTnFarfuXkcs7p1tI3Otu897MJwNoW/
lYRoDLIAXhxmywpkBQ3n3SKYPdKaZ+BnfKwmAR3ZVtwW1J69R2UAXvnolvZBege29SnZSaFYlyTH
Nndeh4JMEGfDGzI354UtOYftDbloBoLaKnCjUsskKwbLx/pYbJBOsAjMIuuv3n1BZMjL10tHwfJJ
ZcWqs+3A/zXwDFACycbE1CZnfX5wdFHCYNDHq7DSMeFZABT72w4V11bckj8OviRNMibTC97tfObp
gFg3Wee1wwGfGIrE4e6wXOOQfvf7EitxymJOxf/WJxmKuUHgO9m6SGR5a7+5jyBefgVyP2TIrP/l
29GCZgvBoOKTzFq90sijZuoUt/XesiXjcZpp5nWxZ5NFSQ46vS3qPaUY2b90Sbz7AjsMJoFqUdNV
Gi6hMvdkS5akrnu769hANu4ro7EZ7T1OOzHsROAqP7rROoM+8ZmKNruvdKpUxy0Zlcnl4NK4xebD
iySejPzViCgfJVYIxHGS0j00UJN9qTZbMi7aZg2Boc2Ca02Enm7vA1Ursnf4kUm0hS8SdLK6bbvS
cpQ0TbIcxmJnHYABomki8z/r5p1lSr0TMwof6L5FQX0ZPvSmYfNTdYkN1ZIls8EQy7leE2cM70kO
FfL7sEYHpAEMCN3iIgfjjig5e9Hn/dtVDXlh1odl1Ou2rmuSYm/rI5gkdPOmXLmTABKDuYVb/aFl
Zn7rpr74zJvsgT85/quOaqckXNLsy2V20c/nq1g1OOkY0xV3HTg0aM0jy5NeZ6p3q4oeyCxLlPT5
NJ64p9GU5TafmRK+9Y99OiGjTGRL/ScTsSIQJyrrDciXKvm2qst4pQVLmr2ZWPtCr1n6MG9Ouvnr
PJ0Ee5+Rc/xkmJKvhV80WijaFWQcdLvzcFAPycyHzUv//rnfQv0/jcrPuUu6fjzoZ82c8SWiMTAO
J8G2txlQ3QKi7gb4f1g0skBacx0DBBoI3SM+V4VslTmh0nZIWj+bnA6WK84fBkfoiobDft94ERkh
eFEF0BUkJoOVFQ9KdWKxJFVy+08ujAWLlY0OCG67nMimE3PVLP+p1YIMNe2pRpfeMKx3Nltufh3Z
F5dBoZoOkyNoigMTFukB7ZCB6FMLKVJq5Jhyvd3t7sMW/bfBoN5N6eESfIrgboPvTyUwqtre/H38
cnPsnqmMs8OFewBTxI3NsgOMXPTE3jKeLw1aMbbKmqbiuP+PtPNabhxZuvUTMQIgCQK4hSHoKRrZ
G4bUomhAgB40T3++RMe/G12DYZ3YezQT4yJUhTJZmStXrlRLYHd3Y7NeZWw3vmKfJ5TARzxE79cp
vALgR9AcOzxhOpq17tKrhbDXmNaaRsxZPzR5Sw5IR/6uxxiD73qv1ujqW32UwWAL8JYdFx5lc5qT
Xg6m/zlzpmLpNqdzFV3aqjgxb+TvBWxd0OXy/MwjzqsmVHqjaYbPk1UTeGRCUcq3ruDrXxzFP3uu
2L4betc112AZRB2JgI+ixRPK3mhXQFjQfHC5H1z4YMXSVc/xZeucuGT0yQio//3CXVl4DUpjn0Ka
8k5WwX91pm3TdixAGcesqWmhy2K/q29djpd0U2g2v6BGjKnaI9OZ8xlJgQUIoPiPDWnOCVXvdnFU
xSF2lpdTZR9zt7lIH8NquNg3pya9gGGN0pySgrZoRSOn3nowqHQG67Az+v5+u/i73s3vInIhlWYd
jO3geUPOrPJEJvaoTR2Vnr7iHBUXumrGjlFbMEdUjSaWl654brOgsgFnSQmDf8tBo0y3mKae26fU
4P1TKLZ6z67MwypORPE27EbjXtkfmEhXEOi3tI34Who0yXpcPW9sQPsnGv9MaKHWOmtL0st82eLg
yh2cHRfV6s6R1+bt7WsoaucIqb6C8YQkK3Pht8dHozRyKQ6oXLh6pb66bzZ87csbHzuLOJXX9tDu
4smu6ScrhxMDRGn0IP617lIAANqke3tK5UWKk1Au4mzmuseqIUtO7QG3/jqdHvvw4YFbol+o1wwO
nedrn9cWhVF9vbC8pY9uh+JmpNbMWVwdGT1A2oRGuiSo12/DVThFPeckcA9x0/N+53UognzRrL/u
tCnuRWWVndLTwhSD4ERp4ktD6eEmIP/A4s8byFQTxqBIJwgqCaFuyCocuz+LZvpMCbNmNqWp8uJG
KG7H/bLZxNlMTgP1y+L3TdtzkDYJ1GHh+TjYwePvL817FEZUs1GbbLtvLGXEbp2z1+/DnU06PDj4
eLD2O50sgpMs3HKN8c8VVB/suppnWt6ujeR0k0+ttFAX2/WQPKyH7VXsTafDWtN4IQUTsvz0uXnK
kP4KP2sr35g+w/q5tX6+NdPRXYH8nhbyP+Z1MTtvazIdWjy89ZPx3rsN5P6PIWZI/4+dx9MLTob1
1bZ7KQ3tirug2DzzWqss6EfJLnT79c7bV/VTylGALV5Dzl2CEihxu1atqhQOLA6rWLtdunOcYz5s
ILAQ3HeE1qJa1Ot8dhhOCwyVYdpOw2oYlk24WM1Dn8Iib83z+cQ6s8hZE4imCd9IEjAnD8aNI5Ls
VX0OpuyCF8dUDOzCzmgraDPmYkm+NcgTmuNfFhovW+ohVygYixLDsk+8vvZXOmJIqcJMcXjFtFbi
2zVJT1fxcfBy8KmkzcMy5ZCfIbTxz96pO6ZhuJSs5BaOhD5SNx+Tn1moLzIrg4mKs1FMbXa0azAl
mY2IvQT9G1LOElmuJ+ugNkAOxG/Fw4mfNDsTegJoTE1p4q84uGJq17fK1nHvR3b/jR7l01XIsA6M
efTC2IQ19AnJ8J9NH+4GWjv/H+k/3ecr5rWSuLu7VTsQWgcfdwh296X3tQVXwMsmvJdnNv42Ce+d
5vPsa7KOmY5uFXJSvGr3CqtQlxRX4Q6k1dpsnZ3ZAp77N166Jny3Jr0aSdb137rZO1nwt2YKKjzf
ICkJtX3dTEU9hcQHUWB7bXhITYahHd0prD35mMPJqHYhWXrznKMPsLkIiAxGL9+ah0L8v0fzVnzY
SvVadWkCLg8lKcVaAFDeDgF/KO5FAGKkt4llub7iQikO6Sq5Omm2OIlTIij5tj8n/IaQSL6NbaG+
VfMElLpixQEVI3xa7zZp/cAXWl6VBAUN5o7PQHvYB6itA5KMXm/RwyI/kxwPWt3Fq2aFNdaxrljj
ExX5p33tkp+MPpKQYKgeIry4foTaM4jTj8crtf7F71Us47F22d4Xd24DXSNCmJ8kIqgUPLc7rR9X
2/1EY4brih1cJbN1AxagxNeEt7NIivVodevFHWJ7rv+tPRi40SfIis6nkt/86OCqNm+xXBwcJB6w
eY1+4lneifednA8si1/zY7MOJf4cxG2irpa2/Yhs2aOxFZNnrs7JikoVTJ4oxQa0rBJV5yjxc5WH
ntEUkvZ38qXZ2pxg/2hcxdAtLmYFQmLG1mZNJLLRUMWkDNGWWPDwfO2+0+AiDyFshDkwPZknu4PE
yEQkziY0hQnDOifvKRo7T6heN1GfE4JEtduiccqsZY4i6ZAjiF93dL1E1+Hjg5kzQB7MXq3MXZv2
srZzMZFSJAfKDhIyjUd4CpVB2w1hVfbHnhsiQNvjyRygniWQO5kN0w51O1gqkVK4JKpESv24dA3n
zunZhka0pEH4265nefURbU7ISItsReznSVuIAO80aA17T3aYImPNa0rBawtb/K15SEt99uKcFMvo
upfsUL/klhHl+qEBQCTaQ/CkEHHHQUY1hDBxNHq8LTp7oZbaZunBiDPUPmEqNTlR5D2evHeCQ9w2
xGp1SGBpWXrxKxVzuFsub8n2IncHEj7EsOZ0H2EvSC1tEXJFFJ12oz6ky7h5oLqPFpijI5V2OiS4
lBlRnIZiJS91VOruK76aclRJ+YBFTJvLJpV217V/FVB+anebxOmcxj0i7aie/iyG38v+DIAagGLU
1RLXywLm4pQUW1rb3xaL2pqHSro10D2M5hRfSavZRCPHCp94pZ6gF/PjNCdw57vfOsqk9gAqJtXZ
1KuzSyoTkHpZ63U3hFDeHtv4sNWAlMBmdEMlEd0cLT6j8eAsxaDWt6f6Ab1ZRj4E/eGlDyekZngY
Nmi/QHggUpPJ8upN4iYNEXX0iVKNE4fseZ2ewg0XCtLfvpuR3GpHN93LU0IvRvRAqW6naIDsnxcd
+Hg3ojxvVB/o8tul8WFxYOUu3GfmqTYzt7/99noETIIclzenY8KvzKf1bYdKZaKFSvPxlS9FxYvj
Kod/ua+m9qW6M6fVj+7bri217l+wrtxdSHnt3Ap7JB39Tr17gCopYQthaqB5v0uByeIclNO+O9bs
dRrn337MG+/0h1/oQ7ToGzE/dGP/PnhCnlTA0zUCvBCDfoLv7L3mbS7e49Uoj+VsyxWOPXKKam7i
CmEka9CMBovE+gOVgA/s+9MDdH/R15mPgSpe4QoNCOTMvgCGFOwsn1/0QmWlrmJhJspBXO9vh2ol
S2UmwOYCz0auz2b40pRUZ4nLDX9hNOX0zbBFp/jGaKem0AqFxzj2njD+vcGko7vi5ftdGE05c/ud
cT0mh0Q8RUIkMKlhH5Pfb9fpQFkJiZW5ahHu+HMdvXLK+76dUIvDyZn6hwdSmINy5jbuPZkdGsyB
1mZ0CBxh92m6tI/E90A8k5qZwXH6KVWcKy1iUcqbcgqDK9Z1ta3U69aG5Q5w3gx/dkDvmQzn/VuY
DjCTp5GZeJHkg7f+Pjqk0NWFBvnueLRwOT13Lu1OmMwArC5tgoaKxrekf4tmcRQbvLnv6zB4uQY1
mpyh8Ag9EW3AIYZwMcK7hTsY3rubYLpqfRn+KUM1olb1hrv3oXv0L3EQd6zWaTY6xt5mguBYP/HR
VBYnVGD9aoDEcMzL2XHn/pWrZKEQPwLuu39/B8SZreeq97x9R4nO+bVI/Hc6ZQJSUhTo+ZS5v1Ll
/7lE38TbBr4InATQ2izL/54lOLZoo8zGG/8IqUsH85S/DIU9Uxxu4wIxY31mzyD1f9CDz222BVgZ
/yK2oXqvc40mhOZdHe+n3D39M66az4pr+43VqOR7gQwAZIF+o0Of6GYyJ2F8F7VEHBMaRSNZtBq2
Os+fvdMLVMbJj4R4egVOzb3JM34FcGO7o71KYrAMksL8gfrV3KM7mgk9BnKM49HQR1Twz62WLnOZ
Y4cPrmye0S8MfVsg/9m4rs1pnSAPGYiv6X4+vSyQnyHWiuHqSh9nG1ZhOOtCWoCsUHmanL3a+39H
W3WcRrVqWjCQavlhKUxltVlf6ntnwSog1iVhwnQsKwD/DF8ZsvDLy+OHqRS8Lg6omKs4Tp31Mlky
oLRnlhZe9LpsD+m3ybgn75VkHdUjUm830XHcy930wscq1urqbNJaYs2M6Ys0s+IQkkKil1YwtV7x
jdEPnzVxzHgRDYpIJ6HvRgPuK4dPswalR68wD8UqHXdG7XZNKwboTTDc7ZCShrPj3entQ7AqCtpJ
gJ6Li5sEtPl47PKAtTC2cvvrl9UMNSnG5tjDjqqGX2neKnkZ5HpEY3mxUu9demxtMXBEZ4jTtagt
1aYxSlG6PzNR0zlOihKKdXQMKkvpVM3D2V5Eghf2EDgE4Ai0TRE1y66mcczFabs57RhQlCPEQxxS
u5O3PI3eOXeAqdhvAQoeL3m5R1z4UCUGPh4vu9v9zLHbhl2629J4Eqek0cP/onBLiI5CDNLyhkvD
j8Koit+V7k/ZaX+Uw/5Gqw3eYhrKhuINNYIe/BSa5NEOZ8YJm/m6oF/cnn/Yt8LQihNWr/Dqbtec
sX6fy0V2kj487O0rK4xaWepTmvSyjHS3SvfBijNGhu62jmd8sMDSOGPk4qfoDqMIR2EUZjV8f6cw
CygIQWddWjpXJ3/0yYpZW514U50NZ6uCkrUodyBO38/aFRpwkKS+09o1aiw9CPM9Nh1u8SADFg/D
dRcupBCitNsva6xMqG46pm1aNSTVXRXEhKu/XGyPNvdc+nkNkf0ajR1pYyNqY884o9Lp6uXxSc9/
6aNBFQNrxbsDNZisgjS7e+sue6AhtIW4e3E9dwGJhDxv+/Y6Hi8nqOeTK8Z9+qm0f6CLTCYrOKHO
wtO2+8oFTB5NS7G3JzteOsaStWArUK2jXsTot+md0F0HFSJywDobISIqVccw5vznQ8cno+yCmHjC
wn4eUHeA5GpnFWzmKb7bpFvpAZYh1tEYjJBsIpQJRpBg4DNrKxPK0ux/7aNir5c0JGpsxEp2X14I
MHigRWEMfuf7oCNl8DoQyS1xmYsDqohm5bjbxVCkGZAqMFoe8jA0m0EQv3Yn0Ei7lHp0yfwC5qEM
O73CDKKMeg9YO6P+5LbGjbuSoyPUbEK8hZpA35VXShPbYLS9utejjQFHkEhcpBJ/1v1R6q+CiTmf
rKFeX58nk01/4y/5S9vgoKzg/K8Pkw8vuDroc8wq1S0r+SKQOmk00Py8dLbVsjQWsCz8/mssxeSn
zsxxLDEH4IG0GhZ2/SjvyCoooHdrUlqXimRGr9M5eNRvoAXFbYxtDQxQRlv7ax7KI2DONs4pRVV7
ChmVTO6y6VQoIuTeTZYo3nvrOZlLDvNjM1AWYfw1qmL/D3XHvVVzM0DZ4rpJrUo8avLuoOjbwbsh
8uH28NDqrHDZS8vAlonclO26kMD/3uLYXhozq3GXZc8Rr+YxgpFJwU7kwzx9ziV2tLBr6SLTeBMb
y5j40Irtry6uh9WxYsjDQxZAKs9xot1ckgQZBSKY0X/hUVAR9GdExc7e7fPa3J0Y8YgO+psTDRFq
FimhtkdwLR0bwhqpR3gYmnNdL3lj/xpYsaRUHh9rK+tmCEXgTAue7cZ7e4l/EggDXelG50RN4aKa
3m4iolVe2n2V1Aei1aGx8XsEVhiBiFQIVGCQeCpMAs3alGEyf01RMZjb2KpQVsraSGeFj+ZhR+Yu
10tJ+jFIhNQNsz7SnPgUB53DCBiqS/c6zVOoOxSqd3uvHLaXmcM0zn4gsFfS50URAockPFCG1I1X
koLmsykLr7oN2ta5yk2Pt7el6xp7jj54n+Tko3MTwRRyX/63vj+JbjTlhi/cWnyxXEaDpVILjj5y
ABAeo/BzsIH029IS78rClr8+T3Huas7xikQZA8ZUO3LmEaH/MqG+iRlP/Pb5vR7w+DzBz0FLSwho
lEj/uN8/Erjcnx7btzJ2yF+TUS68vVimx9vqwFojz36duCBIAnGNvV3rlQLt1bRHYw2oIa8jOCLU
wr+4Ogtb9kgXd1s1ALXj4rqHecohJ8djvlKW+CSadBDOkAICV+3qiMGlRr04pHL13dvydjvY8tFk
M+r+1GzhGnikXD0MDi4QGaSvYHTW1jeYeVNA1X0rjqze6Mxxrvcre09FoENJz9DqwUXZ8Xy6q+Zd
uMmS25Ij6GwJrea0c230ol7ck3h+HoOEupv+1dud0LiZi0DCgDigc+rHwanu/Ry3dPSBxXxYey/f
P50wHRD6VgMRJIOosqD9CxXDi+Dc/ZmsRWMKaif14t/X1K/jq569SvP72J35elJJSRRVOGWYir8f
MzOurk5HmBYSrhLBYUSm7WgVzXrkuKUPko/rgDKexsSXIeh/Dau4SYfK8rreWXK03j5c70uEB6Ke
6dN4iGXSxGxlPJa/BlMf7MZ5v1hWGIxvFJkDF19pRaEtIpm/aPI5Z+8icgVs1o1U8c+mH3w/vstl
OdO/ZqDYzUq8Xm0tm1W+0FPu+kvKh1CtP7Q/KiuvknlfUvQLTpx5ZEyiI9AvyOCeHplGszFMPZSi
O5+TGBrT15n31mprXrN/eUb+z6w7hmJo0122XG+vLBAPbP8DqEwCSRwpOKZsiJ5jKwv+73fNMRQ7
uzpv9ocE4V9RGhchiLxOEXFzuD2f/23zrb/WX7Gl941rbRak69FH3WPYZx8UsmX0GAGbaviboC2t
UI33TMpiu870iU4+7wOol+vOldYQqH7YWFh9Jd/j941a3b/vHoSO2WwnrykyjdIcldjmF4aDh6U1
mvmaM1ga4/0xcI6hmNZGfRVvT2dZ9P6H06CVz0HCE/wFiruzFwY1r361BU6kQwnK71+tQZ7Ycey6
4yiXfXtObmkl2wpIRNv48ao/xpCO4PJB5Ab9jPaB3D4/Jzi6K42pscRw/+OwFUZXbv/dWmX2PtuJ
uy6uGiyna+veQmG17vez3hA3pjlNl0Qt4zGtK0I4SB0qZUXvBaXkRmswII9kdt5DHHu6HGxoi4du
19q3ANoeW4nSwKJamKliJdIsqUAUZqbSU1U0/wkeK5BpZr0eiVw8fDqJalt65vzKR+ujXP7j4X6/
pya7k1c41YIGmvFwofYjGb8S0vnmyZhEZM8GsL13IBNS2OoHy760t7qgtqX3w0odj8JCKPZhv3Pr
mcHVEKYLhV+wooGNp9u9B8mkDimP+hPpEkg9MwRZKbPcRN1DU7MbstqP1kWxGYfj9u4uGxs5tR/U
9+LrkuYUp15yFrzlOkyk3PcpfLViDmrVyjJ2aUMEmGb41JdS7ja9fo3HvE0DaWuAKWbptWKIDd0F
UQyDs9/vtu6ZD40JsGCRpIDWs84Q7GqM70X/AE7jltYPQtiu8XKha5fLUuIJvTs1bz4DjKEqBOK4
471L2XXq31qbPSDoJ4rq9aEHYROJlqV3wsXB3VlGL4+3KhcWf7RViu922rozO1nnW1WPsl888rNR
tw9r9YME8Zt0GmxOc3qG7b9uXhpeHXq5F4E4fVBj1EfBn5KiX6+Z/7rzlg2ReD63B2iprHtdSGM6
d6TcEP/ZZ1V7YndPl6e1IbNFdOlNAnli6jGiKnRVA7igzbm2mK2sYr1eMC05HleApU6mZdyWmZyt
IOBGzToNP2lNo/QLzsoTBo40DCzX1iwcVdZ6lSkxIQ/2x1VM8KV6t7KTm/LF8MwpaknpFD0eP/0K
e1ZOsxSazGj7X4UvhXVWzOk5pf9nxcGwVftvpH6+WOTaQJqI0B55wpdqTmHeyOPRVyqG1LJOO2u/
Yjwgac6VtMoBAjSDodWanoTXT1gg79xSkm8dwji08WNvnHmvCIyB4DhfMBVxQbkjdMzmmXl8S8oS
k/VqHRFmuFpUm1iKfanXGrPa/bo08krio/dFEe0OkNxstcduiHii9yySp+QE0+cRyaLRy39n4Qoz
UCzN8rJMzB0CjjlcAce6uW4uPiRX9ERNHZEGOD3G4wLmrXW28uai/9idwtiKjdhtkvsVAysuIDYO
3ggis9eWFBa2aThBV5/GFF0QbCxX3v4GMe5UvWqPFj8bLdG8/KH/Mxe1+8Rydlik5mxtIBBCWVsN
IjLABs9LiEI3bkZnFOgOZylgRVs717ZrtmGYaqvf1S49bG7XM1fwRYqp957xGbcwPQB6IaQ5WuL0
QIh3ngGqIM88ojAwZl+0xL0yn7c4D+VVjW+3xIzrXBKq2Re0KoCOQJhBVx+JlvXNU6yy+NYxjboL
YEtXTLUnxeoQX9NGbXObLnuEmiYiArcfwz+/0Efl8ERf5yVA4ocRrp+oPEFgetoG4kAUftjLgBQ3
Y5JoV1qfmI6k6cMrWS2fPmqkkzgVWjRPN1fFgCRXGBv2bn3DQ3eoPRzSPyIkNPHzvtsACnvK3IVV
KOLPj21DGa+x7lQNx2ggSYwavXozs2XsHDaVK/mYfq338eFKV/nT0xfs4lkQAXiBrz4n53DpPcfN
VksbIpQ5W8Xxldt5sbcOpXDLG74PuYyl38bfi7tNWuvMIcsIpMkDtQoqwSKYtKokeEc6wcvSzE1h
CqrexMbcnmOM0w2+TDeYelnXIxwkl0BEpHkpSgOi4lBKQJRmZzM1ndlVhCRwcF2pdUpg880q0tZz
3AgWUuIqvaxQyh/90LDke6/XSMqpCKpJLE5DeZb3jaN1SqzfX9yvdiTmEMcuFzQZIyn/eqY1ssXa
s/gT1D4jPYCt2XeVQJykBpkj02UlmuIMNXkU7NYwws+ujMIBWkl64ysW5tFXK7fstqCe2JEh+x+L
7qlN5zzKuhGhRIISARUuuEsBRUcHAZVRkoo3TDXA9+Nqe667ixtetjSH+aDyhdqTWTtCT4IIHF23
JGghC93qWoHmcsvlffTFis11Dta1cTrzxWgZJuRTbn7aDprUuUSeKAh6c6Ia6SX7GXQE1NWMLm7F
o9EVt+Nyz04zd8dhhzraxTVvdECYci0PD5DpqZe0hQe084i5kZbXDK47X4pdO59Oi41RYdW7uIDw
k/NCBWp6yQ4feOOkQeX/OqRiyhbGrnp0rnK+JGeGBYUT773veyCNyJwKyUlXk1OaKihc5KoC4rqz
M9I0mVjPxKve4JwJI74R4WsTQ967beBcGE/vofBH0bbXC62W4rnFGSgWzU4rm+3NYAaw7aiYp3IO
KkwEa+E5QBVAs6ll8GFxMMVubekzdVnP2NQaaRoJZxiPRwJBPTLt/jPBeaAZshQkcUj18gPZ3TSU
77sdnUpttmJTu6dm9/6GfCNArlS/fH2sVn7/7Rj2yce+oqkXt98T6kB34ZJA8/rDvaah7UR3pUtd
hcJ8lCVwXSfdONXGFahIAnJp1xhZYyqtpKXYQRI0rdoTZE5QS83ii3n853X+sxJy4wqRpH2pGff9
yblixwyKvtbtm58F2cqr3+A1/watnnZhb9V+fV/HiLg4ugnoPl2x36t6do6dE1uBTMJs9EafLwpO
vEGv1ulFGWGVEEp1L/a/nO8/Xy2TKnz1yqqa9nFtsf99soLkhigWlDzNufeZhnBINeetTG6L1+LP
eIrJzmaVU3qts7/kwQCCmrCqntD4IkqTdlBojvj/47YqVno/WyaGu/89oIvUU7M9nT1J58jX6B1w
YEIZxQUMSOd4ahdWMdCbk7mrJ3dbFrYL8ERAAEAbRd67KyQOnW3WHV7FNjfSa8U4pxxevEwjpAUf
hgoJswNFzGS7pE78W/f60tPj8Y1RHctjvK8n10xsx9ZbE3M0A5IP0juytvVqJCKOPyubUrqK6y1S
NHb7509z5Q0hNpldJMg9KlJT70oyZuz6xIlbHONQsNA10sM84aGQaHNKE4SykNbLx0XYiyi1NLxv
P0C39RdCSoPQaYbhMaDrqFcjzLw0weQW/iA0tpCwV08Lf9miUA2v50xT6vuvN/Psf9x7H6AyX63A
H6RpAATpZXGrZ/eFOfszWkbfuiqTUkJT4dSbipVd1AzLXW64ZdjWQCo5v9DPTjkQpFijXsPrQekC
Bm91t62AfOoasSXUqTQ3QQZ5YODUoqZTVj3fjse6XL0mvTtg7LVzh4HegX4LLpnOlJf7R/+56qoL
fIize+zOGO+l+7FrE/addt524dXQNhC2W9irjN47dSOAsN2cjFwyUY8/WHcFTcWgVpLN0jncOJ+S
AJhFRMOo4VL5PjhPOzpNgX9xg/98rWJIN8vdsXKNue/E/8Iz3PqzpzkFCT0wfRAXccFFZHhU7T/+
ylLMpXi2FItqbO/x3TDFgieU55iBgMLgruS/cI1uwSc+P/mVb82oZXBHcVTFrG5m2To9rPjcj+l0
20cMHuo9qf0f6Kj61r9ivR6dXMWWIpljHm8VrNuRCqkMx2h790/L8IOxJbH8FLdfKRHCmPhgPTvv
+rkZE1/pzrO4Ho9modjYxdmMzfpdXhJ5ubBYyTPF6b2Z98xg6Dknr7rHUg7ogxFV93e2TuK1LfHN
IYjJTyynMP2hlUZG+9cJrJ+mjc+UP+nF0TWGPU+rF5yCWbyuQMvj5gZYdqRjiC+mXoQmY/gObtCR
WjzNp5aJYhb9ArWo5xTvGxfnLm8JCum1HsSBYWPbRJkrqg2sgz+fT+OPOX7we7VHccsGriA43pHK
LzRBzafVa7c7cRJivJYueal75fKsR2ExjJN9ycyUk84L8hYPsGPAaUi0dHmuth/wlq7e6tmCTRPm
DbjDDWAjCdbWpZtGl+7l64fGrBevvvC+9dkPjUnPbUNhbpVZPTmTJMLEAvx+oVw6pZE62SrAVpB2
jZPR0DioarXT/nQ9zzI6iBJz7laEYQj2fViZ94Fp3fKvEjR8NeE0TQ2IzEhhSx9IUP/g6bwjfoC+
TDDe8YNNNPIzjtJ6wH8cCjPCHzXGM39E97e1f7Q9zdn6FwzwP6a5qlhIt7rdXExxrH9f3G3/7qXo
IHln5N8RW/Slg8XIWOADojOIq6QxHKUQdcFW5k9HYZcy2u5l9gagIKBmiMqK67eJ4/vrPuBG1Yev
0lOK7AnZsbW/I0kVrMnRayO90ixscRaKEd014uWlsWL3DtT2dq3JmzRekkaSsT8nQ1iFZEoUH+gk
BP4FjPuz+orZNNd2ttq6GJO3rtAO4b5xe3igEvTfSHs/Rd7BOw0+Z116z7a+aX3zv4YAKpk0qTRO
h/OG/XdbIjCBc3zqroDiJDMkF0VfnKV5HfM1Kez41V3cq7OTOP8YbB4Kv/5eIcbBzyMN9G3v2N7H
77HO18mR2cKI970Bv1q+EfvJbbwC/lEscwlwAAD0Hw9WSictHKX8wBcGW+2ThrFP8yAdETuEsyGd
8JWR85QIpbQyFi1NQtfPmPoPUItR8gqRs9/VZl3+Bdv+z+GqyQtamMndXZmHS4LzM2zMpe8uRScY
GdSqaS1kaPxJXeyqNlHKatvG5iAhHaUqkAmuwfHzDtx49ZELvv+E0tMYv/3xWudv/AMfIN+Lwhc2
tiTVKokcpX5fWkgCurV7aAVi5DtoKGlG0zwoeSBTGG2bzqqLhcN6bumrAPzSns9h5UrFA7uoxbs0
D0peFlYYzZphla0Zh7ZCkCyKlBTFpBNcjeMaoNwnQTXZ9aGGOL7uO8XYPVpVxSi5t8vukGX5Vh4C
gjKQtvGhO0Z1jagIKS48K6dJIxg6OPQeL7HOHuaIXOGj73HDsnZrPjogXclVpa3AcOytT14KXr7p
Ros2Ue0E+Ve8BgtaSlCnHM570VnFMqnioseV55UL8zhW4trBurAE0mTAEs2P7qb39rYag+CPucVO
wDP+dH7v9c5U2Dy36JI67Pid8P2VasCnrIsOC/B65yBFiceTR+pu8fV4qcjdP96mnH5amGN1WTvf
DguJbfrd28aDUWutPILJ/luKbvdb0uA5RbYdnaa3Q0+ayh55WVahSQlFG96hNLf9FYXnaRW8IFy1
e71tuwfTHnTEFqIcah7nOYVFXngLOsjNDcAMXnvRWEr6pQjglyecmc/Bp2h8cAcGYe0GZakzkb2x
gxHpZGhBYYauWe/91sTxQz83JzMRzB4TT0dc15m73FctrMfmur+dGzFnZ0eQSUfmNjvB7EE8dDZe
5y7UFcu63dqX67GBuyDHo/6zHTRBDCB2RBHk8HA9lgKUyWKiG/df3ha7YSPbbdcNVfdnj5dyNxfu
HcBdbiaiJ/QBuFJv7kdjylE7qKWidfBrTqZD+GrxcBmmkBeTr7OnkyfLHcN/WIkauhhQSMwq2f2/
X5ftwZw1Vuf6Hfcaawh5OPHtwRxKbdSY5oyXizeD4j4yNQ9sKZOKLrr/GVjxWJ27YSd7x7rjP8As
5TLGz+M44sZB8SH8agtmedSLOpTGfbW6ZRm1GqlyQ/5/4XjRy6e+oPZOhm32kxHk4fbToQVxlzO9
hx2qJQaUBvaFAZVDdt5U6o29xYA1FPuEMt38wiFdDi3I5C2bfwqiMb18gTEGEugugnsW0lVXFyCU
vkOWadeMqlGv2uo+J5fskqxr6R1+AtANGKVQR6bSufj9s/Usiy3pQ90ml+JjhVGVTaawMDaM7Mjp
IkOMV4o3PqaslzDpVeIBEAVtk3X5lf840IUhFdSmYd7NkzNL7ngwwlgmPwwzPwKVxjxKDx1RYn15
bMTLHZjCmErccbxtG+v7hcXtUu1kSugMDL4P3nk4KF/TkuN0e6m87HvYSScr2d9hO/CRFCMsaD3Z
zjtgr9rvkem/I9YHC0p3hkpd/j+fqT7rK/d0rjiZnCHo9x9wnFcI/krBOAR0fzLpBo+XNf99D7ZS
fb6X9aV7Ss3fZ1a0htOA2g+OLchE/iPWgvQ7SdHJDzKB/Mmb1XqhFoe+44/nknvZj+YiyFnBbhys
NF6gDsK34zNW4WABBQwpmpcDzXnuhXg0tDsAszGE5aNF5krNSGHtFbs1u9/shbViz+WtQpOHvBIk
X/I8cGwigAj0aIiCoJm/00CHCFeHNJfWmcDD+j8Doj6W1SPtRu/oB2LHmEITrTzSPURBESMPwm2z
o1vyUt5rcUTlaRJFdWdx3t3xBMRRj3FncGjGpFIYVDrXnGABQHkEctbsdvnjVPhYxW41TvGhttlj
t6iVFG3VeWUwnlNggKY0fhEcRx2EUB542VWk2Iy6XXVVCM7cbLPaIs3NFovLmAsvo9sbhiskG9S6
QB/XfGQpp9QpDKm8TNblsLFMsZRwpngT2tfuNloGib8MUMNow3cVi8m9XglnbgRoVOlpe82X3/HC
JJRNTpbVbHlyN7/fY8npkVCYj6djgu38ZkVhB7PNH8wgoJbtRas3VGpNCzNQ9nph39IFHZN5o96a
wRe54WuLsTPvidaJdKsYLfeeixbGGg9MswPlzldhaOWtutTcurW25OOR4GiColASTZvw+RwHVBJ1
Obf6W0flLeuLUy9uvPJcLQ6rTXaVNSdpBFUQxh5mPAInDCGK6aXS5Rz9w3QWvlJ5rmxHSlRu+XBY
DpxMLhTac74TuP5cUP5gH5DIDYXFJe+zSE5+vzSeH1vw8iTSn2moEJmR2M7p9nufmQIPJt152vNX
4qH3AbDciLOlvdWas6WCZMdz1crutmxwE2WRL0LvK61fMm8VoaWGB5T2eaucwSjQkTJzEY4Hi66C
ZfVkvUpnR0Y+d/ah6N2I64UA8hziNJBk4jfw9Fn/DJoA9QsYVC7ahJ4kAt617fbvaqkztAHdS1KK
FbvQcOomWm8ixfD3U7q92JkbW7MbzcEoShlCKxMBjBympXo182bNTfcVDgoWXszP92gdrX2Hj3h8
IEqZnMV5KE+6da4atl3h4lte7p1Cm8DqZF8sD28qbwy8An/HjzBXxT/uav3jMme1OAXlVTeSrLqm
i8Q9J5M26WE7hDXbfso8XvQQAqkE2iLDs4x0Opil73lxaMX625Z92J8WK6x/gA1ok8wdrw2swALZ
zUWzNbICXVV8qZtcHFKx9bd61thXN2u+VtqSfTR5y2mBhE4N6VuE6zTuY6l1LQ6nGPZNPXHsZMUX
So9eVB3RMJSKuAgoE58R3wFZXxxGbQlcqeNSHFgx64S82cXc8p1CXOwjrCJO4pzeN+9kYlC3HVEU
rnlKSsHx4piKTd/VZq5jZhxmSuB/159R/ydFsXwr/ZBf/+ejq1j1OF0mu8s2X114LzbAIioqwmCD
KMnBFTui1x4qrRYrfOY/qi+qldOtsWZpa57Fz+9e3nlDcVZZ4oKKL/HBPFr5AChPPGuoPdjRJTiQ
gnluTVAmIkH1BhyK6vGoNfGROQvhnPHiaO1LWfBbnKti52qX6/K8zbBzbmtPb3FBV4Be5+MoO/iw
Z2Mfev4cblhjFfzaB5XnHjQ4Ypnv79FyNbgc/MfmTnf7Goq525zre2t54oTQLvsDNyfvmgyz9Pej
q8sp6+yLWrxxWlaq7uXA1yP7skXDEhPfHFMtjFXnIwM9sqNbbsWgNZzK5pQeOBrcOSEWtta4tN6c
AgQwXBjaTfDmC0WBZ0+rG1jm4RR3WjFsm3pjsTRjzLidciSp0QZHyzwQvfo0l5IhAzf6Xka6Rz7P
qqqPfHFcxcId+OTFDm4MuAOtzpBZ8dpeTc5/8jwer6h47WQfz63W8YsShBeNxdGeJ8XKbe1V47it
8dGwGYQrEkZjeh9F72iMSD7MGDw+v3YZ+lD8WMXCZfc7KYWbWFUMnDTuJa8gsnX4cXLx+RvqF2N2
PEGXbfwk2RXwnpTjDbcOSJwZ3rsAM6REBx0qJqmSet5FPz+jTX8WdnXZytKArjhdxT5aS/cWV07Y
R/glIF/I/IPTS/8V7P/3t24z5PI+OAn54hXhiTQ92WmcLw7gnqitJRHCJuLEgOWPLlBI9lqoTXPs
bcXAwattVFIjtyg41KhHevPauTmnEg9qiIgVP9XWdPCOHh8E3RuQi/kVvvWypNFmvcawKJe/yVVj
08dtlNx/o0JZCwlmwrcnM3qdR/ZAZNV5l6BljJgTSYvuseWEVrCMHN8CKREPt4WfyTKNvkcvjydb
GmsVjoGteHj3W/WQ2bZMFt0vco3ckagndBCtwdUdAcX+3U7b2s3ccx/r0g+LU0ezpVxyqGsOcGWF
AokaoObglVKHit+nmD4rnrmH7Y1jjhMNm19aKNDr0LlQiWR2p19H75DRhPCOgPP0dyXa++Fz0KkC
49ElB6FrkWHqEmJ/kz3XvXi686mYxzROraVpLMVicE548rATXVq0UTEp0AZq5+67Vh5R5/3Zil2c
xfE9vsxYketQ4P4Pmn2cI5CyeR2hsej1IiQUmhCuEVc9e4sTEdbjI6d7eW3FUF4MKeeQCSDZIRmd
ZUC1f9v1d62V3/CeYWkmX3ZwaGqG1Z0/xeAdL5t9vKmKCZJEEqJT8LMRn+Dp7Yxo6S0FDZoRNS+C
I/+/YAjumYuKbJ39DQLKOShMmgIIi3oTdSQt/caWBfO0S7Bs6nBriPgpG3up3VfW8WjdYMkRUH/0
2VXSN80xHgbBmk9rSZDnVvCt+Ur5tf807X+GVbbz5JwX8ebEsEAndR+AymyZQKHJM1ZPWv1KeeXz
iVYRqI8+/3/IoMu+/XN82zApPrbNRp5kL6zyzbo5t7ju3AR5xm9eDSjb4CZF88qnQ7mtqPdJoWXr
2LXbL1pu4r8Y0D/DKwYmSSxrs6wxPEI7zbY7mD+JSP6EVgm6E1yainfNP0Mp9sJINpQnzRiKDnQ+
IgBh8wO7tcK5GKNA8XT/f6Rd127kSLL9IgJMer4yaco7qaokvRBSt0TvPb/+nqzB3S6xa0VgFlhg
gZ7picpkZJgTJyJ4ypyKg3o5fgEmCzUGyY1L/TrzwR+r9Z+fMdGzpOYFpVXwMwqL9dy9MSx4CW7h
rdMP69rNGXkPHy6qgpKuoNua3CKZuw8c+EIkyJ7AWrLYVOT9bXUm1qJbGOrF8tWnWcIPu8i/VOpO
4sQpxkQq80YjTKXZ5kxMqGPFDKAu8Rp4wPX1FcsRQKE8ysvZJTBzoideEqO8lCCqVdbKCaokkvPY
DAGNsW7GYY+QEXNpFiaPMVOzY+oe8n/1u1NPNDmourDI+n/uGfkQSt7wRwu2xkwE4nw68IdfnKXk
xuf1Cm9toba2ulpo2GDjJ0Mnpp0KQgZZhhRZxowKPCKh3P+0ieY3aS6WpFUG9GVtTXx/IBaf/PIQ
bA6YlUh/96x9aEbkQy2/u42Jlit15RVhCZHAnyLrFh+j9cy69XXKOORxRh7TqZ90bmpGm8itMZsV
DfoYk4ZlpcsEUOPnQVhejVe29PG3lBi/Z13U3NuaOEWxxfwCmUjQ9I7Nr2OoF+jDmFW1McCqt56+
1ov/7ZxTmDuXeHeodCaRDYRjg0VPGjg02H+8OaN79Gt+DOHMGacgd6nUWV9E0GussYJj5NGMzqBM
1rZwBdamoa2PIiecOedDb/xHf6YAtytUdeXzeMiygTjHBDEKzDbbOcWq8csCl2vxO0AX1Rx4/ZAz
dPdSbuD2nbHUsrTBYFOo0WXAjgAW7i5t5/MXurYsS2acdHOOXfCwTncvcmKyWMsAnie739ZWDW+H
oI4d9tkJtijUYercAOoXlkNgaR+iarZG6AZqdjMvaM5+TSkksRJLNemgWfjIW6xDiRaRZ5Dn/TOA
lqXwil+SYG8AeGY++DSH5MXZEfpeHc7oYAiw47S0gWmFlLxe/kdNmBivLOZDPYrwu0pgbOJLAWac
/dmFmHQMG8aGaRvBU7RnXJP5lQKPrZiIWd0IjDTpNg75Th3kUctVMvD4NsyRfSDkdTALBsQplA0W
c/vdH0Muwh9pE2vS+VnmyyXzmxiaj7AAKGeBLnzWXGctLmQ598n/i+r9R+B01DtMZoo9rux4MF7b
wsgPH4m1xOif0wnV0c2NDnz0bGwzWq0wewbM78V8Ee2xc/rzI9g/v7/jrMKcCR4/4lKaF0Yjgrot
T+MJ6g6Lps/Nh35YKEQB/v+/6W1W1J28HhUKv+0gj+HLwBLZtkasX0H6unFUNHxgzKUpLufC/Mf+
6Y/USUxUhH4cFiKkAr5841ArRCncwRXDeMJsg7U0J/Cx2f4jcGJWkijPho6wb8sAS8QiJ/T936iW
IAWHFJjYz+/0cYni7l4n8Y/mJZmY5Ewgkid8Q0xA/wWyHzgVi7k577OyJjahibyg93K8lAv8LlBC
RsiS2FRUMEZmM7QZIyBPQpk0IYXvFjgYh+aLPRv1jAFhm+srA/uQp8yGTo9VRRWBrwmaoiqTB8HF
SiZxEeR1GAdSMI5vvGekDYyDq7C6hTnbpyPCGbiBGaV52OWrgz74/6KZUt29jVYMCqkXIBqbal7S
JYtolMsHUv1P6YBs9NdGPVbmVY8wiQk7pilaXoE9fmHuITn02Ab+s0Y9pOnc/5rJm4lJSeKRG1nm
Ano0givs1qNL5zAivKLv6NT8PfutH7+aPxcweTVcUSu6GDIlhh3qzng2S4fsMASOjarvFr51/D2X
sxCmrH+Hrn9kTh5O05V13jOZFx5zQT6WTnhlWwNAn5/5vI9AaxljSjXs3xIlSZ0y7mq1SEjDl8wI
mTbjwixP6ZpxA8CQwCT+39Vq5gs+eDrfBE70idfUvh4xKx1Yro2eQ9RJvS04qWCCYNfkLCb/4OF8
kzbRl67SQyWKIA2jDDFCAE36rD0LIPmOTaWnw6069PMJxQcf75vMicKEahrKmYsrRcHxBdDJR7MN
TS3ELIBlvs8oVl+cwN/HjFgUJOJtxma3pc6q2t+oqv/CBMs82+IGmhnI17cQ7+75Kti+43V9PTy/
bNHTjKfigP5Cd0hD5q3UA7f9TdbEBKsayQtZhCzzBdkAPOjJ0TZkh9703dORpGAo5ubPd/3IHnwT
OTHEEleXSuU3N/X9QDlAWdaLT8Y2RiUodr5+X2Yxo0ch2TeRk7Syyb2wV9kpUepfYocS1ElFNG6h
1nw8zlmCR5SVb9ImAWAY+nrjDrc7xf51QFMAd5feGTgCksodyytRfwON5+gR8Eawlw2MuTkbMfNd
pzHh2NeSzgctLCAKW6j8AQQ9gT+m0iviMcrisTlvPvddp4yhXM+DIh1x7A6rMsBuAJUDq3kOTmMq
hkN3mCehWHPHfGiZ/jyVaRQYeLznjwmOmZuseQrDTWx8WQdTilgeffw3fBx8WgwvQ2+UgimPEyMf
i4k/qELGLCFiThRUMTZDtgA3ssXr6DyarRc9NIZ3AifvM1aLUefj/J90Disml4yl8gvbaC0X9TAM
df13xufPCSevs+sVAanzzblgRjVjfAGudwzEfx2WRs1JY/+1idP8dp+Th+lqHhZ7F5CGb2eHPogh
bJ8YXfgRLOxs/fXxo/hztsnDhG6qmFCKr/eCuODWAYBXoWDCC2icAdYjzkXvN0/8w/FudunOkkd+
VMeNkDJyCdTzDUAEs7Agzy2cpbjALuflp/AaOfouocOBkWB4G/Mw2WZZ1m04qpZLGxp8zAJezJ39
9LsmsWnj8Vohyfhdl8ICPgKAFRsUT+XCtZ3XV/oOcGI9bx8e+tg/qjxFsEfStqKoQZWRyoD7wZpq
UKBgyz2YOVxhKjNj+MwxEh5HS3diJ+GEyKlF53oQi8oIkja82T2aAX7B32CM1wov6N/ZpP9o2XQW
gpC0XcMniF9eWC8gUEysqcfOJMb9F8wnc3b6/yOCyf0juqFhd1qmtKJbyhK+5hpGEB8TOzgNdNIz
asEnY5ZRTJ12sR9ytnT72Pr+OenEONWhUgcuCsuMXHJbxgyOx6+IMnbZU2foy1nS3qM607ejTqyT
6Iu55zHFZYHo84mzYOxR56H6Ei/FuPwcqTzKT79Jm1in2NV0sckLPBPb/nhGvrgGLYWNv/vNCAkz
wuaex8Q4lRWWqEgZLpP17QRWhuZWrPhkA/hTB+56xvI+KqPdn22KQLd6GQ0ZYSbg1lDIqCjIkiqK
WQiL06e3zTOT5WdQndRDVhF/LuZ+wn+Jyv6jPlNImgdeFDU8TrzWzpctvA06C9CQdSgxqxPB4MyJ
H1Xcv514ksW4Wt02ccq0FbvdsFqdotp/Rf2MLnJQzuZ9G9OOH4zsFIQe0yIYhALak77It255dI5i
fCCb4c/qg8ef9Wf2NpnNv7MCo+qr6gC0CMCNSex/yNpAONiiRhcupVuosyM1HuHs3650Eg7J2RCq
NcdkshLGiNXqjN8FB3cIUG5/LwFxKDt1Wcw15869zFs+d3dYrsZoxq6+2QHM9v4UDqhwo/34yQRD
eS79fSwMI5sVDf2oijxlB/VpRcRRR5CJ0ivYM7Cvz/8cEUkZ1pqgEfTffMo7gZNPKY6aT9ocGRIE
1ub2GVD5EixZTNTZvWPUwoyZe/ww7sRNvqLnIoyOM4jLzfULsZEh3RBy69ozt7wwfz7do95xmVdx
l8AuVFngJ8GHHGl5q/twyBiWa2IU2m118+YVQ7vmTvYICPsmavLk61R3U05l+hkgrRduWxaxMJOO
mA4MNv2ncviFF3nVnq68Z7Z0BzQMyRFwXDQzOL9nM18m7i+LcHfySSgyBmEuiu7tiSLowlcFBonJ
e7HRIj5YoKuHjeWfy8se+8w7qRNtcjUl1USXxV1oX0IyiqldyMfQ18vqxf/zGSfKpGPMOd8JkHZR
sBTibW8j83SWw+FgjKtX1MAWx/HpZ4V6bIXuDjgJQ7o4JGEUQGTEGMz2HvuPWAOPB3gTu2RW/1ws
C3/mfPZ/eTl/VHkSjmSd2OUx82DNCp3qNgv1QFH4tQFegwkV6JKajdwfhlx3Z52EJKLQdchM2fVe
XkZMYWFJNuu1xISd3Y61osy4ldknNAlLwjaRCl7HEVHWeck3A72Ie8bOB1wfWCh/AFf91fxyWsu5
ypZDUXbB+FT59biY+cg6U5y7x4OFmKokwf4qCkboYyX25C13Sd6AYZVEGynUAkNwU6rp2TOS1Yw2
IXaOlbGR+wLNyJEXnWF4Q3HIwq6sRSh8VSSz6hel8ZZpDZ57dK1UcZnLstFyOSWjtha63nY7xY51
7EINy0XVObHir0vtwLdfddAs1XDnVduBEy9cCD5gF9ikdSIp3itdgVZi7ysNnIa3ovzLUwKr8aNl
6YVG7J0E4jTCEW3gVqNnW5JxhirtPAwgjfALpK98RCQpNWsSDVQeMGmi680iHBYq0WmtHJV65eWF
wYWlkYmqrUurQD/LY2sqDW/IyieJckuNVbttdLsdRNrpLvVAaM8cNwxo00uG0oZ23CgG1ySmrvTG
KCsGbmRI+o1Ljq2fmlGqUpG0V3bedLSSIjWTgrfjSHWIPBpoNaZxd27qreDxVOw7M1JAbuF6e8Rl
4Y/FJo2MtmhNEiQm5/NbCTtXsjRbJmG1EivFGNyahspgxnxqhiM6Ccfqw20qGuOLZaVvK8+qvh5x
kijfEuGMHbxOLZ6bYFd5sRFyhcNOOZDmq4nLldvKBp+9RaQ0hP6oSMdeOwbJqU2IFXWvSVQbCnnu
kck2Xz658Im0kMN3rXc8qV+4Af6piL/foHDWHdlv6eLYIAG/jXTRbL12HyiBk0fE0ovEzGtjCByt
5p2Yu4bctcLm2f6UJrGRSFvde4/GDyJgbUVkSY1uZiM2ZZXYKhhetPIYJiOtat6QulU/NnaYEppk
ycVtPKeNIhpiCVJCiCH4IMm7b3obnzR1QQjmStRvvvDUZL3Bd5WBwMPgtV18ziVgAaNIR1yvEBuc
5FtCXBm5FFy6pLOrNrWzKDm4Q7HqasTyfUChwDRQ0DiayI6Hfxc/TG01E20Qpsp9YvqE0af4keKZ
y6pL2hNa6aLFNwH1a57Ko7TyhNwOdNcs6mOlbNPUNV475U1PU8PTXwdiEV8ztearSGpahO2e4wta
B7sWN1r6GJGODxV45XvgifugT99GXHrNbX2osyds+/bIx5HZxzZ2d7byjhsXWtIaOt9ZqWB3zY7w
X7y8reKBJk22yNS3IZINP1cWirtEF5XZKMFC9nNTKUujCjwaQ23z4BQn2OdeHoWY+6jrzsKiloUq
+9bPtug2JfcnUzTx4ymg5Kj3YYogCsaGIyPFdDmMKbrghVbBez10ZoPPnjRfM5InSeI/RpBgHI2u
oytTuBnJu7i3Q1kkUD093LSZvHOPobvP25VfXj3B5oTE0NyvpnOiErMFmsyE9RD7bRcfZZlb/vxD
JrnNX79j4nI9bFIjZa2GG105yy3NIovjyAGKz8Gqaqpm/yxuGsP8Iw9zaGRRA4MDUeP35MaTs0zp
YyXchPWqb1ZNsFK6o+d9SXq/1mHaZM+I5YAOcWP4wpb4qyDRV2L8AXtPO0l35OR95hdNYrnbL0Lw
ih3o+ByKeEvH7r6EHknlAM8fbgZ+25RU8FeFClveO5IEK1thw43nlN12kFexGtEZ4SxkmyqgjAKv
QkAExczmyfW31YDe8K4JN90wrLPcEeVtEZ94lTP54MPLb+YnJ1t4LZUjMNafWXad+QkT5Paf84tY
eSby2Jeu6pPQJ0nHph6FLNzgc6T4Al1mdcpar148aRVKZ58fjEo7l0pnpPEqgelK28yRDPSZvzHb
8/OvYUHIX/fBqD34GiJbvvRdPaTKF8dWTm7qEUnHumTde2r/5jZOl69caWbUsXwjC/wlUEFbtKJh
ahA/XdMte7FPiiYON5prwQeML1Fq9WiW1yhvDZqpeDTD/07MV+wIyKMBbdHIPdqySIOScu6+g+8D
5Yksg5OKHDnYF9E+7LblsEozquyErXBsomX9XB/KZ/2QJHu1p/kbXxv+WVQs4aTLVBQND64kXOvi
oQxNIaShR+F3hkt1Snb5IRcoYqPySSR02KquCUTp03tLP6RDDPA7Wnsf5Ddaf0hnZLVRXYMnd+eZ
dWQ1w6UV7OBS8VTwaIp1uE/6RypaoeKQjXRuzqiLRpGFhWtJtI7jZ1GwojfvRPbul64ZLqqlvVFF
B3UwyaI6+YE5gmhYmsqZMxXeajvap5TX7EQ4+8/jwT1px/FAXrmDTNZibQ6E9tyi1DFgoDu+qI2h
lTTbDT07ixI67qGX9kFjpvtEsxruJF+Ja47CXjn4T1oI9d8l21RZ+U/yLtZN6TUT7JFYeUS5nXhC
8Mddom1xDrNF7b9KrzXWeHgGp1NZXLq4wlcQ0vpje9KepAbBo8NdhvhUf4S56f4eT8khea4aqvu0
3ZWCLaob/dkdP7itHhwlxH/9Suepf+X3SWb4su3pTv6enjiPyqfwSRocvqeRv+KkfRjYHdjrh+Qs
r4tze+AVu6rsQqMIDffdsOT28asY2s15rGiu21K4C6+Ka1dQpNEeAtM7jDtdXpFTUZu8t2pD2nir
4BhrR303aIZ4dPfleyEah7Cgwp5PKbftGovfe88yYr0jdwwX+So+Rr6hLvuDJDmg3mGO7qb66EFP
6RMQqIRf6lbPKf6Y643wml/HdfiUFivPKjzqWdxolpwZck6yUkKzkXdabued3XegSROrd9eBZvGa
JUk7/nXcuc/tYKohLYsrtruLOe1PcbZSUigvJce8OqinQsBxUQBSRIPbVWfulJ1l3EBjRt2ivvaB
3fTUfZVBKOP3sk+lGLppNu0aLnfY4wLKHEtcU1Avd8Lv/FrymOP1lO+KQ35s+1VzRcXerQ3uAO3j
N+HFI2ayKQ7DU3YQVTM5aK4RSbTflVuxXUbESPbklf8FTaiohoaNDzlEfaYfKC9Scas8l9dGMlJi
1M92Nlrtc3VM92FE44im1zDeRpqlBntXgDuyC93Qjz5M8zIu7Zg4JYKy2uxzJ87MEr+opH1tZBnV
M4yU83RLiUyxsIRz7mGPchiYCU+xtwp31xIr4BZda2Xews2NqjeG0fFfWs/yW6MpjU6ltW4opcG9
SGd3qap2ROxas3NitY09itsmR8ZgpoOBQDVOjPiFM0ePdh9EptoO9qUwhtzMCxvZR4n1dbaAGTOV
wZcLCeG7S3Wduh/uGvqfPQV7fq+uOOw+8W3ypD+NT8WHGiJxeYFNkpS3NDIzuB3FKr0V79sAkOtg
LfJ2Ue/0wJJCitvhrWA0Rw4KI8UvkSvJTqL6R2HotnwULlHxpEpZ2bG3wN/jj2WzkI6uT/PB1stF
LRp+Y9bnjjeqp/SEr9f4Ro/V8JHTcqcqM/XSQrg5ckbg/5tIBBigLiADRSPGtMpNtID0mEcYbGTf
KMi2PIx4jXW8QggEF1yUWz49JkNhlONb0K0qoIP5aiytuKekOP/s9R65YAXFb6TDPNGRHH/3epHo
Vn5cyMFGrVcIAvzCGjOL6841QvCfJT0K9+4lTfyr3qWSlzZSsKkSq9IOkIRAR+UOCLTU4PKzrNt2
1qlvVdDDpAo8Ji3JU3ywzUlX1BKEseuVkwMmwJteh2U48Cgi/yW2SC1bzwyRyTXNxRfKBZJwJ65d
U+C/Rr5agmtmtLl70MRjzkWGFPGbIFuNaWxUqWp6v6KA1i7ZCSBGV2SbJscqLg05zBd6+lapzbau
MbEARiI4lvpghDm/KjDnv4A/RLIZtnDsgrtqMn5ZSyBS9+8RWVbBymNZyYg8D5l37L252XspvSH2
kavBGclCTRu7EM9xXezwf0jUjBLpuaQmSPkUCnEyvLDCFXQMkDLrwYEbYjMlnamrw2JQRRNB6Kov
z4WMyCGFtVOERSAoRhOm29HDgSVou/ymdhGFxlX8iMy1stXe+fnrPMx9VF6XsO9KBJ36Npv9Lu7l
Wj/26rQKNiV/CYTtEF5cGJ0ewXepHINq6/KRgaxwAHTws+RHMZ5KBJ1Hh5su4f191/ZCaLvA95pg
47tbgC+F5FGCsNe35PGYDZ9p9G+yPITYuizL2GqJ/ZbfBbaC2DV+J95euui/F4ZYLYXqrByUVxFp
8uA7qf/1L86oEx2ZDqbaSFOMqxFc1Y+T5PbOwsrp46MbDQZAEdgRzGVBmCLP3OojG6LeSZykslzX
FUmkpsFGEI5VuipgfgVQsioHL+bns91+/PRdo9gH7E7T0fo9pS2i034sCtcLNrm+lZR0kdWqofs9
S51gt7R4sOT6UiaAbklveN6MsdQf5UxMLOuPROZ8SzHvFLdt3Ews+DzceGJuhOWyxVRhIV4W5FX1
WoMgMshGzBHy4w898i01i82+q8xG9KxAL40U2bXQx0semJQ6vLYKZ3EDICTf4fJLrnUmw8084EBy
5RlFBLwROKDmazQf31r41p0addQjkVHFngFdrUWVVq26FOoXT2mP/h4kbyciglGUpeUVWA1KShrI
lHiBLcRfohfTseWp5xswUiL5VQmiMQbvRRsbbnKIk8uI+CbltjzCZR8GrguuY4XWx+40ur+LYs3w
ETfSjbF5QaXQaKuVVAZGq54FZEq+Nhp5gzk0xTKMfRplBS2yBoYpsWH4cVlb0onmWFktQmxl3NTV
iR+vrqwavn76WUtY5vqXkqDMJgmKIujKtFWj54uqjDxkcoOw8mJn6FcZd069GV2cUvRu2asGOyID
u5d1TZ04NNL6KmlkN9i4tU6loKMtp1KSESMvVlUS2aL7ChvTV0h/dLPuHCC8Q2i2JF6U/Rd6bHC/
KYK3s8z5gMPqdbjqI2eQPgcg0+mx8VVz4LtVi/Zy76hDy36+pEfu+P7XC98tUxoI2lBE+PWyfsb6
RUOV30j6NVafVen0zYwdfJjrairGIPOSjPLndLc4F8X86HFqsIlypGLRJ9yylkSWoCD7IhcfSHQ5
nEVEAkAGkzqgwKWHNAgNvTx26U5Rj6R+04LQBnJXpRFVkVRy3rtbfmGksR235aKteyOt5KUYtJTL
kcwMZxTtqBQlVgdkI/CrIwNUtDR3OOTNdVJhfVNrt5pnJa1uV+FH4woLvyCWGMKHIsVQyuA9yROa
B4QGiDjdN06VDMJnVl+JT2K7dRVv5pqAMzxSXU0joiaqMlF0ptp3BkbuQl0PKviLZBzWYvaWkqde
/EK4BFUeK90EAAsj243PXN4cuLF5rYcWmUCzqWAfEhm5u6QDqvNp074XRW2ICbfvx4ICQtLc7ikJ
c4vTPKMrL9DqXyGSfUQNWps9Ay3n2lWbYcmLt/DUi19hvqmIJAm4dykTJGu/mhK2oO5NJYEZw73y
mWgU+S7EmoQmMQr1mPcrF39MHAbcKEqdG/oorOIxXpey4cnRPhkgPnnKDTEQN26G2krmIaA/AhKu
c97OkmOA9Lppukta6DTwNJqg3CCOsROuMzmlxfDp4T+tSata+QKKx0WV1XP2OBATQK8I0CTvooWA
eK3xQxsLh2ABhQ2PMALXxwCdpDir6XbIKqOtt6FG7CK/1G3h1MGqQysDXBYvnGtNNLPyyxtEBFzb
oOhsPigXuLICkRPZdvyRIFYSuHbZ8Mq7p2LWQkBMj3OBiUNhP1UnanWTJ9HGBVohv/38bh8GT5qO
kJYXBQHOaPJwS7BVC4GMwYbUFNvooh1Qs+htcGUHth3BU65vsMHW/lnqlB92M3Y6L4tYzy1hdviU
LKGPnuhGAh8w8BRwdQacso/qrUzyVxGAfugvCVLCbK3getepZmE34kJCtavYgp9pSNoX6j9ghJpS
tvLC8ZziD8Wct2LO0bWBRnEzE2M+8gE6mgpkSUCdT+cnBWuhLksvkPpbAhBXTtYd+Yrp2c/X8ijy
QeDDK+gn1lVcz/fnWuABJXGJeBJVCeiKrB5hq/3YwTP93wRNjhNIXK8KPQQBqmeKLKG8dUSMjnf9
s6CHEdb9keTvR1J9JQcXsMaRVKfKvtgjj1ufyjVsSrATeh1tviksdBwkVlwoi5/FP/JK99In9i+J
Wk9Ka5yzLy1J2DJQGHEdYHBFziig6J+lkYdaIgpYqM5jRrw0nSsiqIXQob8Y4pZ1DR+DLSiJ/lKj
iFWiIsXKpV3jUh/VMj1eaSgTSc0BfSWSUYYNkq/QnPk9D48v6siLdE1Q0Xr1/fKHOJeUsS9vTjkq
MS61DWjQb3MloK4cGd6QU149K8m7pJ8D6azBOmJKt5ETxdC7Y96pFpCqmd8kPLwkCV2vui7yGFQ7
iXNqt5TkqMI3icgKAY2iyg6QAk0fd4J6gEFMENZySHKF+s2NV7k/AGS0hlQxAt4JEf5o41aUv/SW
RqghJ5VCG8nJki+pw6G0DBYscBEijgY/lgarLLpDasHrIAQIpcgkXIhSJSUw6gJK5kDm3epNUC85
6sxKAiwYpVBIZqV7qGsMvKdSeRox258xYAwTcZoaVTSUErqtJuFXkU+uKs28sklwrIsRCNVO9ksk
vw4sqRcpRserK78pGR7i9UdWY+0azCCMvnzvnIqjhciD2a8i0+xG0xwh/eLkJaIVO+XOrE4udOlS
4ROrTrYkiUAG+B33YCpXu0DtqJ+tW10wu1qjLEPq3KOio/Y0nrUKzhjlcAAQoh8Bh7xIcIa95GEN
aZYaKEbrqIAMSJJJzK27GrGimG/jEJB20a0jT3gZuvGiVhygeNp3OWrHx6LIjWLjO4UoXf20fv5Z
NR5l08iidU2GfRX+Kl9xcEM1UcNgI/FO6575jCXTsuigYsIcanz8WRx5FBzpioih2SpKl9qU/C2E
UpVI/RBsGFCFOEAazwhbXM7hki+4WjXIVygezwhl9m6aTNwLnZh40laCK9UdIIPwlKOELILYVV4r
mIUUq/yUboUQR3JtPladEIFRHmCKjPCkQO9mfgh7Zj/9kIkLKJMGM670Ntik+lasrR61bITQBjQU
2ZfMHYbIo31x7tP3GcEPr13jdV5XFE1V/lpiEhddy8tw/bDJbWsUMJKR6Y4hLVpLzb/Y60WN6meh
Nwj0r9PeCWW6dxcI8xkXYjAOvnXuW0q/DRA6kOgtF985cSOV5yir7DaPTT6O122kU1T1qZ/oMDmt
zaNW2kSR2UWqMfrNpmliJJzlGmsbjK6uaFnBNsQB9dJzFVdUeNFBjYm7YxmuEWtLImB1yWRxJjgu
cnLKdNEIFXNwXVMCbtchmQOhhGrpRY5D2ru/hvow1LuG4zecjriPn7n/hzEGAx1kBQktZsZ/vwnU
ssM6BKdiU2rnurG8zoqabUYOXDYj6PH7upPEvNPdnYd546epAg3zRobQZtk7IwsplaF7K9jsjjg6
2C8/f+iHzoVlhkQhioRg7btMYGNaFxUIN6BcecOZElLkQPlMhxk39tBW6QQLwGGshL+K/2IclkPc
Z0DFxGOqfcbw5XKyqLOvMBgMxIWzUNWU1/dPxHwncWI4OMx7b5SxwMkGVL8kS1rx4xscBR5sqNmB
eGWuIi5yB5YevDAsq6FITkFRo1Hl4ONKiVGqGwVQ0L+4cWCvwPkA+gMk/H7j3oAEgkef3YZH3S1B
RznqDuqbn5x+FvOQbgHfwCNXEVXkK8J3OZnUqqXuAxXshYsI0IqxxjhNcJBwMsxZQF1M0JZyv42r
N/AMUmkL6keQDBSOQ8KpvTSbCa8eRld3v2jyRVKvzgHG4xfpmuO5G+g30pM8pzj+LOLxOI6+EzYx
17qvRCWmIASbWPjCFHSUtAoUFEbTF7HcpFcp1bpPt70wwGPm4gk7x8R2yqyvUJBlQoC5TER3ahW1
cQ1dh5FEAI3vXOSbgupGVf0qgDYmHRjCuuxgRL6ZqJlRq6Xpy/toMJXMkuOTx7+NCiwcSnv1gh9e
XKExM90qsmsoXgbitMpWA4hY6egu6XxbjjsjEDBzuw1sT6lMDWwA3sNA+Wo0FAnwI0ccqY5p3xyk
MDY6eG3C2ZmqP1UuVpNVzxg14zQDbzT8qk1PWbvqtCMwDatKlyWgsbrtjDJLd0I4GL4nWTwnGCpq
fuoIGiFNI2Wd6Z9y4FMAbkJ9iUrO4AS8sOZVdHtTKxJDFANT7WqDMUkUkB9l/TDwT6Mg7HL/S4te
OT8x29gh2oFhDmFSGgitnDyP7U7q1+xvNkVEyxB8P7lcB2Ny6BN/x4OXWIONEOi/AZsxH1hwID90
FR2jdBEGmSWBHRg0R3hlnZvJbx/YMyCcMkaXCIAC8Ja/vy63KJWAFxB7YVquOfonKdPhi8whWA9d
sWQubtaEPtarO5mT7CRM+c4rQ8gESY5XD8x+5Q12Bf8fZ+exHDmyNOsnghmQ0FsApauomqKbGxhb
EFprPP39wLM4zer6WXbuzGJsWhBAisgID3dPNV1az1bylKmJoxK/pQMkx7Efruzfi98MsUeHuWoi
zjiLKNClpKwSgP/0KhuQ7fR5qF8V+Y0ItkDTEWXala10IfmDmCNbHxp6oISziFH3VtQnQfLxxAGr
Ux5MUZMy1cAgSnPvt6M7lvtM5Yzs3tVc3xvGHziPV7hCFwLXp9c429AZ7PTIHP+TaMcRuP9TETu0
c0h6wQCufPOFE5mjWFjUQoZlCPUs8xLCTIepoibuyKushY8QvIE5grjR2KETASVqGPcp6tK+cfif
uZocVX4t9erK6F/46r9f5J/WtD4ZYaJwgLLcfMiB5SabagcoltbHHP38+rMvP2zh4JFl4ZlwlmWN
MLgr3yBmJvMJMKeFoAMinuoE6+g6bgSe+2+M5uP++7zl9//KtZIq74rQ4Czq1Hw70i5T+8yjkpzi
YV1Mq14JaQBnzgyhPI4frfw4VO9z9ENtnaChdNbdWl0QLdoHcBUpABI1PXYh4Sb4bimlA7fZayau
/OgiJx0fysFw/OhVg8mS0mB9UkbbK7N7y5A8kaRe08AYu5fjaQMq7U5ZCV+3cKwidkWxHsObVO69
pow3g4VPY+i7Wtjv4tzfWTCU6gUjeq2mgMKVW2wCe61q0t3oY8M/PUHClYZHxXzmjK8XUzBdc+zx
FgLJaLyq3VM5qkcjh4ZGKDXpGIH1hLBhSlafWerbUSfyA4HQBDfpG4T8bbZ73RJp61Nv/Khuaf67
fad6dTgvx4e2ZO0mCV25J6XSdah0sBnAJojztA6okkb5XurhAYhmp8YrS+sckHI6M6LXCKOlY8oP
UbrrlNdaLldq0DpV43ujv2vN90mTXYC9unnueuHlsM/jVz37uUDVelavW0DfJXVJ6OMFr7P6Q5NN
byxG9/9joZqqYgsSWfw9zhZOH0x+2krEgiTjCKzvNW1vaye+LK8IvnTtvn7cR3V3lkwYiiWzLUjj
AMrOYo8+NEK3uD5kSZwbTrul6Fm6rTJ9QX+3yANaWpBhft8qzS4EDI98fzP78bfM4rC3IAbN3WEa
x99JG0GwTScvIfdOgldS3CbbdTRdUmNJ+ZdpraP9co4yk2MDVgziAo+8z2IwGsuBJL9IAMIaCpy/
84O38kn2c6fS6DZqT0M7bEsD8KaJSK3epAQxlp/Re90bY+xUskPzYAxqFyeEo2o+fz1KF2o0gzMJ
aFxbmKznGdeslCngrBQejZq9o5xKLpKJzRU7QLrWdrx0Cn961tnJX5i5JEQXRUdV/TN2UBoll8OI
2GxkDyKZnU1QPNnqD/Jaehlffyb3l1wKW3996FkKoExdWRZWGB3n5j6WUAJw4k/CXGOnu1ukIcnw
RgFccMGmNhTcWv0WDdF3OX8ffLcZUycgLCCsqIuTatQe1HRnzjOv6V6pFNxI1N9MKXcayXATNvGi
+SglpMtwtvRoNQ+9N9njSgSHqNtbZuzEcbmLOfSLxl6Du7MJHbZ3OmaeEvyYxo1RbZv8m0jnY+jZ
Re9IofBK65eV99us43UzN6Ees+k9zE0IiHpqhvcsf+3Vfk3+snSwG+WtHE7IQsKfXXVvRtSoke0q
8Grb04IQ9P0TLuDreXwalOEk2acshuA36FQ37wHJ35JJW4m7dODodPCjBv+pY/dwId2aSCuyyl1Q
TyiMKpGoDU9c/bearfo/PdDhQ7gj+AM5fKC6FStaPkuIq9q3VIOnaLduJndrnhtSyH0915cOKKjp
ioKahUzg/PTV5jhgS/nhMe82oL6oowBIOf4JrVeT2UspB5U5aRbJLMzrs8M3MaKgH0crPEbVc2qe
4LzR3civ4RuXNqkQsH8M+O7QvM8KX6KmYoah/vEUo3w3zXtLvFv561Vq96VmGc/QFh8v2zR41OfD
fbQ7aTBnNVyAUZI3RzKeFWZRze859mTgfbW3HgsCXVm8+NuqqZzCZx+VexQrEAGCYueHCncunyxY
LJxbAhlP0NxUVrAGIfoAd7+ebOPibMNFxONiYbbIZ0FFGnrbLGpmWwlgPaZ3wD+W9CdNWex0T43Q
K+VbqzxJ2imkLDfMAaCzOc2asmoT06vL8UaZbbeQNmmOSijTvcCvPvj7qrjVymDTDu/+szkfFq0U
3WULNozcyKQpNDA67hukmVK8N/HPBShYcPqw35sx24iYQVUTaRk/0PYa9AkwnCt+U/qjg7aatQYF
NPmBI70TQZ8XpD2asDe2Gm2irFw1MXWJW5UzMjzJk5L6UHf1qYm1R3Wa6RnPjh7qq6/H8sO/5/zE
FJyWrDCOeHqDn2ffsKxhxKo0PMoFXXZ60dF+no7BfRWU3lTBeIcOk5vffXIpCkpkZTV8h6vakosz
iszF0rh/Tf/Hr3TSW6PTpyE8isqlNQnYEefpGtTK0ThTY2o3XTwtfRR5p0jbdOjhRpyWZtIQQ3xF
GSWR4FwZmeXL/x2Z/77TWWlBtWTldss70UlaIOz0PoTp19nPiilcq90P3Jg3PJp+uErEFXDzoxX7
xbPPzazqIOQosibGgx2UBjdV+L4AI+GfjGRBTDfN0J/a0N6C/0opyYb/jgo0p9s6vA+xstcriyZN
7zGOHfyAtjWcUNok5eSYUP8NSTsQ7jV/2/eRk7DIh34nxSc9fEnEIqfqwJv90l75/nZs1W2W3cu1
CR89X4XNO/VrFvcfTMwsgp4CQBkQGuBUTIMbTZOrlldG41w/v4CTBvAQDlRLNFTsM9jV6EQ5kF0T
Cyln4diMKPnKfV28yPBsutOw6ECjeg8+Fpn7mgOJWxIcTa3dTtQf2PjXK+NiaP7rdc62zCBPXBen
duFRgvsMa9Z85jwnmY6uop9Xv/yspLeSUZXKqiVVkzfVWy29VVPr+JS5ht646LDgYDMYdvI9KlP4
9pQalA8FcJM8X4EzLu5QkviFOWnI+nkmX1WzHNQ+H011HZRvhj48kIP4CAENDfKdqV153iV83xCQ
rwysYOmi/ZPKJ1EiKplPhw2TjnemeNPCaa/qOSHqbdQqR9cgbWjiyra/OLmmsECOMCIErPocD1Pk
eHq/nO7S8E1wAQzwRVp/a7O9WVyzOrv8iX896yw/TWO70GLJDo+D/dKUb7p2HIaNqt1axX02/6Hk
uIrzX5xFNpNJkaSTV5ytJ32sR5lK/uOsT/NFxdgqb5TcgPj21QiqL2P1TxT762ln1VgWNLPoJi08
onXe1oiD0X+TGdDHIgOW3cLXD8RWPZW92rSOoYQSJ5RdM3stBKp0ufNU6adkx/Df2pUQ8VoPQi/P
3ilULHsbjb4TmQ9FetCSbtXGMMum10WBTKBWW2RcNfxW8u4wu1XRoAQRQgrUSpXRrSdwiqUFSzxc
aBIJWQB0stzaViN4zXAPLUju6DVEz1RxIJdulMRXzt2LE7GsMDAKqLnnWJ3d2V1cJnN4zMRm4W4h
/3DUylUSDCrQ9MM/+DpmGRfgSGCy/z7wbC6SrhFGnAj2b/5uCn9T1LVLxUMzCUrbLL0nxZ4bPx2h
K1syAYg7MhIcKUPgmChe2j13QbuZ25vRmB2p+D2AchuL+E79EzU5ch4NLbLmUntvMSiE+rav52pv
ziepf7YQzMJYwDiHxNHaVTH9i7cpgpgz7RZCQJV9D+XvMtwDEtDRf4IUkopXzVBWaXkcK/i3xd6H
iMGrmsjNmxHdCex3Tp2h/JHU+abEvCBvmm1WxxBMbE8J32IepuEuYKbX7D4uxoe/xvEsPgRDSa9s
5GRO5EeJWBz9kftTUZ8S+ffXM3apJwMhmE4qwhDimLwsob9AtzkUORLPMTx2ylLTQDJfL/UjrgWA
qRg1gO4o5h2Fx0Jp+frZlz4S9sxyDy7/quIs9TFbX0vbnkebwYORLxDuwlev79HOf/2gj4BzHiLI
PcHJOeBpv50NZ9ugNBVlQojQDXYutzExqOWQruQkeqhmf611KeLi+xZdPPOKOYU6aI7uv6bwYClA
VH8iPJw4lPx4HwvJhZMDtd1yQ7O6yZp1OJSYFaRwOFejCsJDEWpU9zaKE81q1rVxT2fC9fvKLVMs
q0jSIc4E6WuLPsZSYgekqtLxTwiEW7bIXuoFmMnp3hTQF6uFqsd/Qfky04emup0NdW18JNE3VOAU
n6k/3Pr6Cv8fJ4M8OPyBneIo6m7hzI/UERnIQcWihm+YTsFaTU13UE1avIVLZGxaaw+6xKirqIEW
J4r0qrplifj/TIBuIW1R0Lf8Q+KiRVVX2hyGxwpES+4guLNtCng5eetSdAq9ccYBmpP01IKejcH7
9Ve4lGijOpE1VbY568/Zj3YyjXpAS+xYWrcBzCxxH6UbMLjCcDUwzVxZeIpLoM7A8L9efxcWOuw1
DYxIAB7I2tlCzwvLisfCsA9Dsge14TzEv2Jqd1fpQFcedJ7QK3FZmBSfNiUdrOf7OjvVcL2Sp6s7
Slt2zNmE/v1J53I9oylHS+0s+xBJR73ayiYt4xF5V1W7PnjfjE1Cbpm3sVKtU9wo0lxbc3lYiUq7
W6UyyE0+3Bnd6LTzxKF7YwUPKjw5H+MJP4QF+5wCnE09FPjaf7R8GcD+pmuLrWiONlhWKHwny4pN
XipuMiteEvsHNdUA/k5aCXmhVv2j2RdPxQCNTMpPKdSv/3lKQQbotymaBklDPgNOjCGluwDCtyj3
zOAmA7jwexdGpHIVbr6UnlvEZwGvWVPRMJ1VAroCJVCPYLvkkAHEyVhiVfggWuHSe2M9oRWzatnx
6bg1wApMg5G+Ks1TZr7q13byB6HsbOJ5GWRqNuiUSUv883nRZmJEeQdeUyySAWx1kFBu9eYUDigG
on2c+Ce701dNaW1F9F4Q1iobzAb9bPfaZcib43FLs0pof5isebyX0mso3f8xXv99xbOENzRUO8ob
+DOKka5LX8F5RazE8GSOx6DOnSh7K2IUKPVDWAxrlRjJSTf171jEQBitjPuvV8qlE9bSVVkAe8Dl
Ycw+j1ihtBLtcdpaKFtnjf5gu4/N06Bhk8RmCd4wjyFNzKo9T7/y6AsgIqEOlZ2hqtyA/U/gKaUs
LAJSf8k6GdPJL9CBuT3eTRhPKq4KVQt3leZ7GK5N7meUqxOvgAnP129xIQnFUZ+r1TS0Hcsy/vz9
c6bFKt368NiSdkfaPSpXCJGtRne62VTl6uunXeoFfHrc2QLV03pI/RZIcw5WxvSaSnt4PIw5ubcW
/cmb9+EOUU+XDt5VEae4EBW5PUA2VZw7EASc71Q5lCuKTMrXGfVsFvSe6FNXa9btdIiClyn8Zjbb
pHGsee+nd/7o5t1LF69M9YfZcbhvzelWir7NQeO06PxTEoAY/6X8avC6uCQtlM2WagG9gYd9npKm
NI0pBOA/WkJ2ZvUdoxVYf4NqOL28h7BKHgZZh072ppWMK4fhpX6JxTGMOtJEdMp4fX64GatRHKvl
R3UodRvUkWkL6+qmUFKKpBXvkiwmW+FzvBAaMo1E7cqKvPj9lPxCVhcKISH88yvwq602DxlVPxQa
cS+yPQ2IQaeTh57Z0By05pa5RIP+WkV26ettGZtGU5Fl6OPnCEenl1kZjgFDT+aFUwSdsd5CnvTK
yPfJvpGfJeVeC52uXGgVwVX+xoUUYRl10hETlyZx3sMoY0XBmCoF5RL3ddU7ydS6TYzxgYG9xPbr
vfhv+LF5jI27nEJFB/D6eZiRt9VyIgbpwBhn055w19k7VElfP+XfL/r8lLP1NBdKMtTBDMFmcjUU
lsOJ7Ar8mEru6wddoC/CsZbpxlg2TQHjvFuiiypOTLWTlvSKZdqm+Q63Ii9M25MfmI4CTBQoXGrY
3Mrd4yCt7egFagZM0bgaIkcu8+NMIzjop82kckGN7339fh9z9/lsXt7PYHfZim5pHwfjX7WcDHg5
RHIpHWiGTXng9MZriiBPo+cfYT1XltJTACFacSkPhH0T2LxFbkrYWRTHUgt3E4fCOOY7roh0lywD
Tjk/YmlKROma+ERMeMj97NtG7aNbBVaIgT9WKrpdqAVPkMjw4VzV/JxEM2F3opRfxWFQXfnK8+mm
eqBURQqi42outHPGu9X4szl1knUApMY4RQsPFV4/E9v3Cuvn/Nz6eJCta8jUZVMT+tm5nbbYe9q1
bB2K7DB3eyXDeC2+odFZZSSW1yioS8j5e+6Wp3GzLs0+sE+O67OQVPkjOUs1WYcetmsvw4e9xh26
9oSzg9FPrTqeMp4gawdhP6Oz/3r5ne/28y84Gy+7KhfeMq6PFM2OJN1CRIvCEvc99Uru/Y9E6eNJ
oKZo/Qx8Es9jmC0NY6nknXUI4m94V3ryfio2qpRt5PJNVl7sGM+ZJNz06U4cccybj/lCNLXCKyvx
3MCYzIo5gxdFOF2Uh+c9zWQ2rSiVG+sw1Opamui7QapM436RVnahsTYtEMUixmgyfxXZg2bPm7Z6
1mR68kmzs0U4OoWRP6AJbK9JlP4p0D7eDRkKNxkJAfh3NhtzrvlxYVfWwYq28iyoqxrXbLobEySn
uPEJX6VQPDvrOWKRy/DiQ/GrEvf5ACeW/mI8FPs+sF+1VN83yrZSqL1qD9bLWtOkjTE/leXKHjKn
SxebumeKEX0VNbsoGh7saHqojW4VzqvEyjwrfBOlhptMuo5nfZXG5bORid+Mxm1sBlfWxoXoIHB4
QLlmU6CQ33w+ciRcMy2/7MxDnsK+Km9m/TTahRNBUjT/x3OHEf70qLOqXqNnaFtZax6Y7do4Kc0N
rYp02svNFb3NhY3194POl/tI13Ks64Zvkp6KUXbz8N6WkGdc0wP8k74uXwTFkSOERUN8XQb3r/Oj
Ue1mnLTcOujCHXGSgmSiUVWHmg3s9GwLnFas5xrTrw7OycQpVr2XwzsRWJ4BTr9bxZtJURWJA6/W
ZdFjHv+a5F+T1F2Z5H949B8vSvyHyL3IrM4veZ9VaYiwrrEOY7U1pewOVvB6JM/GrpipgIKrxOjW
V2H8bVmevYgobtqNMkGksdDpTAl+FMqakutKBLxwZBCSFsYGZxMJ3tnqm+Y0CbSitg55XDizGE/S
4iiTNrvB1pzQNByLHWPaiZfneL0agPL9a27gDQIihopP8bW1vdazxo361zRMj6m+mQb2Vx9SZr/0
srZV52wzYhBhF+kqk/Qle9YxRiTwaYB3fbnPoxdmRgEkwehE1TOnkRuvNRBOhNVuV0rqqhul1ajh
xNuGcM4WzKbzJHiP9bbU05OUhhtjKddzfzVWw56reVb9LB41HLSUUHobyxmXurfAiG8TK2ncUTQe
8OfWCJrvsJOOX4/oP5n6MtM2M6yohFiFxv3nJemXat0UakQYgyCZGR3cTBqv8x99+mkGwkmbeOd3
44aBd7g0A7vba/ei/x9vQJFAzseZc27IGPUZU94H1kFqVkGHfUKJ55lYYzQkPYfZTse5CTdh7Pmq
8fnrjz+/emA5X/j4xUwDZywL+PTzxyeRNtjp6JuHWU92g+VPngWvaQoFPNQXo/F3cmJ4aTA7cXfT
jlw2rKI4wP6t1KPCiZsI1p9pHEDUAxOzxtuv3+4f0T1vR7piWYtVpfqvL0OvNQNGLLJ5GEYaBe1p
tCqPJgJedS7JPus1tIb7kTRUulq/La34s2RpMRjhHwDlpZD7PDCMWNNBBjCWR4fhhlNlKtdp+80k
2+TBwj8BLRR6dW01XkiheK5l44bJl1PAfX5uMuZllpuoKyR7n4vWpWEya7CUMOzTxwdhzWtYmAQ/
8pIlQ4xj+rlvXw/7hRBj8c2C4w0ylSKfnTqhafej2lr6QfFPGKhISKIK7V3yuvg2/J+14EwxGQSf
u1DtVfW8oJgzqYjjSdcPS9yylN5J1WcEwaVhwlBB8Y19sQDgCA95HQEk3WdwqgP8lBgCbXz4+sMv
nOw0xfGWYUPYOoSsz2MfWEZn+bapH7T4G2x0Uv9R34fVcz1dQ80uzbJFwSqTigOOnJOVEn8YIPxH
+sGnilTC8BD15a6epRczeNVL5ljCOht1eaRtKl91akteqcg/SX2evv7kj4LybJ1jokN5qwFpGda5
ErBFPKkOuPkcxlahyxi7gJ4rpSq+L+dLpAc0nkwuJakV+qXN25LiCV066P6bOobrIuCC6pxDhQyI
TeiDsZCS2Z4tQDxxJsJm3av96UaG59KUGDLiT5i4doX7nxVjGKrbOxZYWRTE3J+6Xrua/dA18aM0
qbvQNjYjPotMQVcE3hRk2KZiFp+/LifKyAK4XVamlGvf6l5dlTDJo2IwHVNM65pIlYviZFTdTVUW
x8p+g2iEYNZTypimFKIlhWtkG2ktYGOMD4MU3OO75kR8XtD0Xh9jqxogur2F/54y8HPU3mf249dj
fyn4MvAMuwZ6qinnNmV1XUlyMA7akt5JbbMx8bhrygYf5MKbChf+06KUjbvGSeyNgLRn9bBWi871
518lAhHHEnfxSbnGWDmHGNmStm2AG8mLLEM7D0EtYlDCfK8d2AOAa+sxrTdyaq2+/npt2U2fV54g
fUGmSKSRIY+cRbo5tfu4GGNtCTPxaLzYfnRvFPbGhBkatdp2KLODxTSZWb6SdRjJ0dyuleJ1YcRX
eGpFg9eW3YatMqqWA+fquGRiQSR7TbTxBXZ+1b7zB8caV7qfr2IWnabNbjk8+Okx1KdVmWLeqSar
dK5u27zKQVfa27EmfWrG27QrMQC61jj4qLHPP1oIXGQWiyxEZOrnEKNksaEVfq8eUJuAfWS09eMC
l4NFMpdGDjWT3yV3dkbDCTtRHU/OqD+FTXtS6r1qQPI0NrnyVltEDfOmwtrLaLUHLh3FBCFcJzp2
2WnPLQ4D1x1MmbGSsXJvR9VR0htcz/dadrX18OFD8c8XaXTYNXxfFubt5y9iX/dGLmXqkij7MVfg
yflOtaStnmDJit+fCDFyBpIve7gtwbrUrUc5G93Jf89a+6jCuM0KZVELeFZjQJ2o1N/D8IhPzdQ4
IBSPM+IGS/MdTYS/pSlCsWvsYr3cBYl0GCkUYu5ljnJ3VIN3q0431qA8aSNmQ91uzqVjhg+trg4b
nWOblKEW+LLyuFkPN7HWuVx+sBoGxA6hAcbzOyrBTFVXwzW4UqJdOP3Uqs6JPY6feXju9achGuEU
/1keksj1TWXW6yopPUWUbur3m67zN4ibQ/uuR6gvBiABIolsvU74TowYQ0WJvUfz5Ixxu9EHbhSg
CT3xgVNirNpNn4PwdbAgA8MNBD3G0PyBkSFGrIOjSLuoLra+wosXR/ztftKvLEJ4RHblVVp5WIAB
3ay8xL4P+PNpdwqt+L78QxX2K6KJGQpFpggf9kke7saBXNK+i9ARLr/U9O2NroAfmpCFOgi8XXQq
rRSmAeDdhOtz6mDXfqcE8p1VeEo6EqLC7Ryn3/UYIouWuYVeru1eWoVBtBh5bLVAvQKFqMvWOF9o
Oj4UXCSyRKZzUF+vMhHNSJkPSfPT7NrdyB23RZjRBN7bGdTBezv8Kec/hfRNN279qHa67CcdXASz
v6oAz4LMdyUal4n+oCT7BDawVj9aOqTQk9ate3NTdXejepiCQ6Ku7GZdXrOZ+aeviXEUdz+T4Cu0
qhBTnge8PEr7yBfi0Fg3Yer6xQMSO2N8GvX3UoEDBoSSqCWH0B9zsXKJOy9+8BVWOMxIYG5scmVH
FHsTU1/xm3u0nK8D8oXa/PP7neE5QyoVNIc1cZDqlzCtV/n8bo/5UViYE1u3s2HhIzh6pvxmdRQB
3T3mD0FuO7kl3/Yk5mWzitU7ZXgx1fuiP4w93OZoayPMzcyrDp8XFwMoDIHHJEc3z4o200ZTXmmK
OMjmTa890OTJekyNo3aTEjThBhfhTYuJLMRHDbFMZVxBZi4Ac8tg/fcFlvrhLyAjV9VwFBIvgBUk
ZLPHvN4urC+M4u0mRrQN2XwhFfeemr70M67K6KUsY15L3a+507wULn9bHZupW389i/+Rov2zT5DA
LymFxXpbcs+/3kwuR6XT5Fg9qPG0MubRbSawltxym/SboW3Uu2QOvIKuHM4TjjwOzjxuQ/Mui39M
9k0a38hR5ercgFCprh+L/WDggtNiHm6WQK5e28T49uRIwks3O2QzUj0cdtN2cOzpxVLAJEYOYQNn
wxSaHCtIl1b0B11f3NJFcVQbVhIuA0L2RKbcIys+SZXk5WqEBTSitrxB3A5VpvmRs73HdlwH6cqG
t5oTLI/1QitsJN01exQaHLOu5uv0SX4rue9G6oPOGRQnL0FXuuGoeY31q8wPhvq8mKGlwWmKHiTz
JdHwQloAUup7/6bN921/bBQvfg7tm14i34pGjOh0J16ckoaXBvVPOTwje44MLx5/dROMPOPFKLhn
6KSW1dZmgKrmj6H+0PWHxNLX2mJzK1coJGOvUeRdUMUbozZ2shXsbFk/YssEKBOaqZc0ljvkLjau
6wh5fS/uEjD5dkqwwU7cPj0ZbbPzJXMVZNlGMnwnRimQ5Sg2s5dCKhBwSJ6uEwLb+9y+lZtjQ4qD
mx9Rjhhdl9/7FBNyKXMbHxN5YyRp0t0cdu6U3U69sZFyeZXX/VqyHtFzrKgx01/T7LtCQr9aI16V
v898hOabK0OO93Xq7+vxlzUZq8mubvxyuDXk0UnDYVtkxdHHeu97Ob/p1bOseFVYulr+0A9vWXiX
d1zYEz3Z+UHpvRL9mJa4reLmiuyldupV0abQOH6KH3k4OmL2iuTBBzMquHQh5NhMCOO9Zr3k5W+1
2KnJky0fA36kURyBxz2EJY20Veo1VFDDelTTbYdPWJCwJtpto22T6UgDz9WTAqunfVPt5G4fNYi4
f2ihvcoaTwJzltWnqV3BUnfrIoIUdDfj8C+OHQq2MrwviMb1FG80SHEW0iwgIplLFcLRo/XraPKN
LE9uE2LOLrDq2nf5IwWLE9YzmjrGcnqbzJ+ztvjeB6fKUG6CNHfq7MWovPS9zr417TYcnoxuU1S3
vVZgCQ+T+Qf81DD8o9dvdReAlNluErC/Frd3GK3pdio3vn0I+4fB/GmYmwgIL0lQN9kU0XLnzJQ6
urYO6ltDxULmqKg9kpT3HLGvdSdx45MubRP5pKPCtX/qvTf3JpQNCqmnUTyaFp4w3/L8l9Sdmnlb
+46OfqXEobs9GbOrgbs3R0vbzNFvDB0dGYph22+/DmWgbxeOfLx3bBJdPGX/0Y6VKvCgVUnikNXV
No+lu7DmKriK72JuUa84gy0dDLnDg8JaISmKI4pMFH52bK8GcumBzncsVurQOLnBNVHTt6HrKGCj
Q00LpYfiZWTtXa5isjvClelV16q4hCe7yVZAFRSJ3bZJq6NuxqdhrG5D0qOpxoI4v0EIiJpZcpWm
YbBlT8nbu0puXZHIzmDVD7HyoItlg2LznUhOGD0OSnIbCBrhhuvLD1gLOL5euX64CRT5kOWEiqbA
Wx+6ZnAjS/e6PR2URsGIOFzJ4Y+APrqO51pamc4EKVzgz1aM41q2X4deOGHOpQWPdvCns175divi
JjFLcg0j2Y05u7Wt1nmYc43J6NrBfRm9p9mvuZE9uqquGSaubDxyxbbLYHl6lO3xH96Z1lUD/n+7
DBSUwCqwzPAeon38+WTCQTqoa3xEDiLUcH7/OSeQAyxBJoTLiL7UQ2NiORh1dyk4dpS/NZrkot0E
vWSyuiv5jvKBlZ+flBCmFowLgop+jvFVgTIhZSbhkavh2Ip5HVJhWezZUL5LQUBpazHjS4bRV17f
6ciQ8N0AlrXzxhPStEom7thqyPCbm7bj5qySxGhpDmjKbfNQ0/yqJ9tLAc87UriwqJzUUxRuzeKW
hbBd7ggLMTF9AuIbjBEvi2+9JK0rdPKp+dqp97FGzCq5BQVDOvqRbPt5FcX6HQ5bbpginZUO5XSk
2IEK5LSx+WvSi41d7f0YBITbGvz0Zqp7bo1IhJNrXO0i+YhNKh4E1Jar92Y871MjyXAvsLZaLe0W
gz5R5pthHhyB59QIvV7imNFyLLPHYlOL7xy6QC4vIRLoNnlJs13Qel323OePdVbfRvOjWajr3GxW
Kn4wnRw6E3+/SynfRtLumO0DbRjmZKOlTqSKzZwJflsF3eZyT/vJgDMlXbW0MC7Gkb8m+qzqHrp5
TgfEC4dCkzGr5bqJvNyOA75XOE34G5ObRHqiSRCVhzDgtp5B98JZbCozPJW6a+T7KH0vRb5bLN1F
O6wV/37I/tga98bJM4dq6RQ48QjlKMaXYr4zSXTkbzJ2lqQs5bOZcg3dTc9dAOqfOlsF3NbSVqCb
ySbKbwdhP+TJfgju2rJYyWm/UePWteJqk1gPGWfgXKgnmeNyCDfFxPKyMbqxkrWFtt7Sdsk07b6O
uv/IaJcyhdsBNBM2sWr9Ixyy5ayUJ2kSB1ygR/3JIA3Sm9yNzBslemoR99ctHd0Ycgo89FB6DAvy
FGO5HcbVRhWp92sQ7RH9YoyBCflNmIHbTso6JimLqWbqPCYoXzPmuZiP//3WZ8VLZBe+Yc6DOITg
kopCZA0Gt2ypjYfw/5F2Xr1tY+G6/kUE2MutRBVLlmtsx74hUtl756/fz/IcnLFpQdyYDQwSIMl4
kYurfOUtD4kKnjd3UxpNBC6roqu3mkXLIqOQGKtHz/gNMcfgAl3J3AG1vrs8pV+4qUwp3la076n4
6gAvZgefUamjWUBcORoAM+tdFuobX/6uAkzuvWFVhtBtC2Jjdr4+ZlhZBq5fSOvOe1DbJWzc1+L+
e60RVC2GbCBsZ4lTNNalGUqycozsXcR3zABINzclhxZMjHR6uPzmolXw+YQVoxkK6EsFJPPcbEtN
g8ozpFY5whgWUB89OxTmQRRwnbjdDuOuio2FBOgLGU1TGRNADUr06MvKc85HzvUTFk2lHK3hhgom
jma65CM7/quWQP/5N4yqUuO9/KLnR4XgCf+DQEWbKzWHpUmzqM8VUcsFMA1GCs+rGy3dZyNKsVRr
aaf71lKb+tz8gnmlY+RgaI+43Ocb1TM466XSlkUNdcw3WWDsRUO2RbvD9kd37J+j3lqaYLFa5x8V
Gg8v6ohqjD3rD/mUg9rQKxXRomKCteiBXrI83NcIe9nd3uGFybfpm9XxyyhvPKr0lyf7a4FaE3JB
ANAcLnXLnJUcPTOakGWolSP1E5YTvThjsS/1tRf0eYxZnz2u5TGr80Y51hK7hL5AOvibDGXx6KYP
j77zYCiASunT4ohhEAdO0wqItY+9Du2qsHi8/MZfIMdiUet0jCwZVQgC5dmHpu+ihWNjyGJ5ES8k
DvaulDRBPq2Snz2tG5ZYWSGcSx1p6PddeFx4AHEuzD86bVAcfG0OMiiXn1da6zRmotaZIqBq8QC9
yfshvffHprZwr23tubUXmmTv0PHZkJbQwlC5iBBAnxf8emmcojQflKNM2a4SNT7jSg5MbAHIqYfT
kObbrtKfUCxupeLQE80UUvekmqJYupZxv4sSckQ7kVaR1l3loHUqkFyB2r5o6R84Z4gDIyBaxtuu
Tw4RMxp3j6KZXOvGtzB4a+WBYmr6YPKV0Qz26Gnp9a5Khqe0KX+Ct8cBgGey1CtHCjZYsaORgvmQ
sxpJBxdmX8zul6kQ6hm6wCgAE/g8+2keprHTs+Xkrl1nV1L+DbC/brgk5vTHKFWT2uGDrmcn8oLL
Y5+5MASljSaVYTnAIWcfPszyZEAxhSOcRiRfXUTp4wNIQpdUdxEgtDTa7KasOi9pO5VjFCgE7qS0
YDN844IfqXMvFy+X3+yLyBKbylLBwKAYwaEtz3W/myDta7tlTZfNg+on97k87kX4r9jmoapykNKU
1LNfhvndCod7ezwMEn6Y2CZ6Ei1Ge99M3l9Zxh5Zi75XenpKe+um1aeTN0SviQOyO1tPRuLCP0H6
NvauxfJzBLSN5pQBUsjHKs2Iwr2ahqIqfwRXENKlygzzYVKsv5L32IzVYy9r9LGo2Uf6XqDZWhse
ORynuk5vugzBR1z5MrvbRCMANK7x7IG25zbwhv1ig/wMIEODW0eDHIYj0Mg5J8kphlCanEg5Zult
ZjxgB4wsucKN45f6QTK3dr3OzWCn01e4/K3OFKcZ2aBZDkIHZPQ7huZDVTNrx1QL+wCjyRCz7sB+
Ja3Dd44ak9FR9CK7Cah1ycFVVO7j/MFWfzXo6QaGvZK0HEWgO2jKe4hL10lj7YdovE3NJ+IxE2vi
pnGTeElh99xCZrcgwYrTK544s4VcZhQu4laTj3K0J7/NkFMvNna3BkmcTQvx5Zm7ikgd0UBuRKZo
PjetHFdOZTIWlwPbsw2PeGu11WZcwsGfaWHwFT6MNDsMJF9tEQ1ipB73IpwCpMoNbSSeAKr4mEga
051N2aWhTS2R0Jrao+eSv8spbn9hsM+oZ/RkXVr2Kxr3TvysOc+Xl8n5WUcxm6YAOm3mrMWCrGIm
R5MqHy17x5QDUyMLI7srpt1yVP81q2Qy6OJqAhEP7VN8lg9Lslb0vK+tXj7mz4OG9r3baeNqC0Au
Kv6W+b3IFxfC6fdVM78HAMuAQWEHGupcS0LK40lLnUk+xs5dHB0ktv2UUtkfifkkvNlphkNpvEqR
HIB3mk2Dqw2S6xU3YXRo6Ny1W3S3fkpm/BT23YOI+nlQY4pvQNEu5JHnImKLkEUHIsCTImP+eXqq
MA5yreUoLylI+q29BUgInIfoSXFwCtJytzUp0RXZ+vIaOHtIkXJocCdps9GW/jxwiV2YDM6RqpoI
vSmyMSod3OLHgJdojm8uON263NVLIZLKz51/HKH9i+CGoLvPF59ThZ015SmJh/acxcbAO55oGw/y
pulV2hPlGjryxlMAd4zqVW4uQEPPTvjH8WcTXop+mG3HyrFtfqbqG+1uIvJuyqj3PGnUIMZDUndL
5/K5s8cAqCbYh9ZX7KKtV5NTSSFfeaB4TlGbalcUG2hOhitDCbjjsDWGxylI6xkiZt3B1F8TzUNj
83dgvfn1b0u9jSZpJecFpU9/HYEhmlI0fjHiGKVo30s4/fTjwnOffWyH8wCqjUiEZ3s3CfQW0CcH
GRk58u6YYhnlEcOTkVLxwnIU0z5fFphiwpUhU4N2MVuOdjL0CobbMohdGkVtv5U8nBpq47r8gUry
W1BW90ofvdoDhV76zv04bCcPVaTU2Ymzs062lx/o7POwJ4lMCaq5Lj5vj7Yyes/UObY6r9pNENLK
Z0SxtOg/wFo1lgRN0ndtM3kOLdM63VHKOuOw0orbQi4h+6EKlifwJO6xby7taj/o6SZV9KsarIqO
zsnlNz33kQG2OiaEKuKV+UGQWYkNk9jhAfD3KG4AknMBS8H9YtR69shBupd2NJxDrmBxNHy4CjSj
S/W+kd9vYJOiMOcyiamDnJdyL+GFGv1lTGOp6HXutvs46uw2RgYhk8qI9kGc/5GTjaL5KxR7gU0B
11SyX5cn8wwlBjD8h3ecRTR5hnmOjxkVOpAPFhUcjyxw8GK3jV8CyMbCIyEgPe6ALpMpaeRNBzJi
AVLNFxm4565erChR0EIs2cYk5/N8t7oX1oNUy0efJkulribikOk+AzQ6DBuCnyakv/gw+PvLc3B2
QX0YdhZeNGgN1BHfWSwoEhTI6Lw2SsDJEr5haaDZUZ5Lkp4nFgNN2kYmqEPCElGD8LRslXpuDbFk
wb6T41FcmBVzvCqqx0BhJD07Vs19X2Vul41rT0B+qE32ZU/r5RtMowqcQxz9SFILE8ybdLyuuns7
rjakJwsn5rmXdwTQBPYF0MB33tGHzQQD0q9KLyWuSo8d3GrrBMsCBpO3uIzOlM/gjgI9FNc1yJzZ
0SyFUopUCyOBsHY8MOYThiLdGghyZ9Xv+GPEEFQs4rUbNnId/mhLGYBrQfemWQGIo3T70MULyf7Z
L0K+LerFAuY0W2QyTX2t50gTDyVeP3tKI0FAlKvDMoxFbJT55STOR0CYCv6Q8wKiFE/m2LWdfGz0
aiOoWnIdbo182BLGt9lDGv2sg/g44tktKiMiYBRCAkuhyxlYJGYVcB+o52lwbeblrSbUJW0yBvkY
lN+rJtzJcQNsT8FlfNjkRHFeCRqwo0lN3xOo37BK6cRUmbqfVlQgaYH5lHjFudPQmIptML5V/S2a
tJWFJJY4l1JgFsRiWvQIiTTGXSFpo5Xgi9GlvRJsQg340uXD4gsPm/ICVjo6xQWwXmyuWam9tPMk
0sfgPRkRJSxbv9eGv2b+g73MWtKiF3F6lM+U7noVHI1euZefQD9z1fNdYQ+iSkPNTp4dI7WUJZmj
AgWix763KIA1LVWByXR1xXczPG1kAq+g+a5jY2+mCComzi7uf0VZjnTzIc+wM1CjG7zCNrR0ivSv
ljzaqbNNDYn6QgKmqd5OAWh1BfNbVMda6pB2ZlwNxWMHfpPgmx8yNFccyCrybFHs6hjYWuopzlYq
6LFB+U2rkfLHQupxLk3ivVFNIROkFzAvlyW6FCONFmpHE8/JLBqOA1YgtvYtkm41o1mNbbotKx1Y
k+UKVSToznSdsZaiV1mDQ6H+tMpk1AqsFtjQ3qBJnkjYJaYKFx6prRcvBCrnlgoPDNGTvhtB9Fzr
hprENBiJrwm66UjglxT7ECOOB60F+4EiE7VKwqy139NbhGhGuzkYd5cXyxk0ujgE/n2GWQzjJGon
mTmLZVSzlUYnu5d6t4hK7nQoQICTgwp4KoYXyhhvakTvDc6I2s+Qk70pRBMNqc7qlAfUtGzQPsBR
Lz/gF4kt9pODDwLMGGoqFMJngWsVFGU4xCCN5R1CBtdWv/Wd9RidpnQ9SKfwBvs2hEda26XuNlyH
NwBYk8AlOiiuTDAjQ0hd+Ic33fZY2KEOfKsDGKLLf8h+IxTS+mv7KpW28Sl4gUnQrRDgBDSxAQ9X
nOIrq3erZF+yzts1VTutd9vrIH0cprWturnb0QJZq/6u1tbYpYRXdLXt8RjVK+1Zl05evQ9IAqeV
ApOAPvdjs21U4CM7ZKmPOVhj2UV8m9pZu5SSvp/fs/PdUU0HLVq4PBa/fg6UotGrtAJ207FFBa+m
jdF0V0b4mFr3EXyCsv/tFXcC+VFV4a5AIktRXzK8kIOrurJuenhoWnal+EcvildBTGl73NnwK3Jg
0xL4zvs4u0qyVz9+kaefms+vKu2HOxugCjXC2rJXhdqvSniGq0l+Tp0bz+xWIb0U0GkSDEAQiZPx
nHhwJV+T6An9/yR66PuTP90P8k06XHn2k9TcBLA46pAq/nWq79TRrcInHQhDYgH9nv4ow9GTX+EF
oq5WjgmR/rGhz5w+eMOTX7crGqErYwy28qBtB8B3fwb5Wg29TUnhqku+9aPwJb4SQoAyYO1UO+HY
kD84o4EVJvIo2bEghAXYSX8/R4gpeEzFHZPWq6q3bqu7WlH2EeJ9UvxQSRR7O5QWY6qyBmKyUJZe
K+1b4W1UbtQu2YRkxjawncyIDkquo9LfI0UWbS222jSEp1BVr311P6YvlbYXbdLJZOH5AKCkCv9w
8B3BULkZQJC47+4kHn3Ige05V5FnbP2JdY+guWUXBx1MRaW/2qEFsA2IEuDYgXgdR71NKg87K/5l
LWkfv+dzX9Ya4lFYspqi9Tpba11VG1obOgAHuA8i73Ziq1hcy+DDCOB6uto9KLoeF7dBUtd585om
aFFTFpHCnY+NYVMjDe9BNZR+VcDIO9SqF06Qr8EOXpqYKlAa5CCZXwtDUWt6CtDjmJk/0Vfn+CJJ
61JAKsFuMYQ/E1syF3B0BbsF1d9ZbImYbNDRuFWPg6eDRr6HuTLi8YzXu+CmoEylK0s1Z+U975l/
Ag3gG2QutJhI8T9vdyptJZ1iTz36hnyVAciGL01GVhNa6NkvGRxRLR9EuOO1Oh71KQKXhdsAPusb
//3P89y4r6RKOL/k0HQl+0r3HkNgtUYp3TqJvbbT/qaOuRztAAUCpXluWfSOnl21VbgXfVLVxM/E
0DBoHE51FbzZ6XBXmyDX6ZBalrfJvehej7pTmVqbJL+ygmRj84ia+oNqldKDvYdvVtiuDxaLcibh
miWaHsamd/oXCR8tqaswEP/eM5NRmOwn6TqQEYEGgEORL/XDtTUle7kv16aFTPRTVPgbiIduOxlu
auBZ0pj7IPg2ab47cJ4LaKUOq9K2HuSohfVFCQttgtZJthjhrMfgoUirnR7dVJV9VaOm6NjZAdfq
mzZpf3fNKQG/VuU4FEzdBj3Nfx47H9cQ9a0qvSO8kwcwgPZ9r/1FxGAoQ9f+Vnq/RWciB8PPP8iq
P1pcn2oUIKvcA6d71RrZJjHL2xAsizlW1yZoqVb+o43R2udSUSVtTQzxLYr/eFb8mz6TOyQ/IiPb
lZggMI2SHa1TFVeOiuytuR6TLczJnqtPkwF0tVc+upIlBHbQQ+SxWN/0f6dIiFctCYKcC0BJYxTy
GMRhvwBf5KQIIt3j+un5+j4076rZFGC/tVxbCF9QOTu3uwElqLpOS0+f500hEHfA8B3oQim/63BF
T4q3vuGo5rb/FSpo3Rt/KlQ0ldE6BiPnopKg3FsfO/g/GNpwCMRrYMsYmfQQwSN/Q5N93YrTQTY2
FqmCNzSvJuBwGdsxpBUnP94H9QlRFdQvk5voLgJUJpXBsbKajYSPDYbhGw8WJ3LTYEJBOed7/zZQ
r1XrWEYnG46iMZb4maIHrP3NTAeZrAwIpo0zXLjSUGqfMG6vCClktYNw41MyfZTwLEK4cCNxTg5J
tC1yoGbpq5MfVLVeS7ZyHZjOsw16SJ/+RJaCRdwvAyU9gotxupLUeCVFBuI8AKVLwOluC6ySiCn3
G0zM4y1adqarNcN14OSnUoXoD83bDwCrlnkOs8E7ZR4BYRO5g6TgrIh/7/jWBO3vyQacjL1QDvlu
3A9phC5HDKMrcQMJmlHqloDGYsj8U/HXLFNiSK4xxHG9DDLLOnZkZAe6I7CtiAIp9sCnLsescAUY
7VBY3rqxlF2oRFtVvjFpbGEJfrCyu974OdJyyYBT6kinCzrolP8pEcCTDEzx0n4lAePMghdp2Euq
53pVdVCUJyypXQHL062NnT5o2j7qo12rPINKWztgJYNW29aytetAhVeatS5SsPR+S/LS7fU0uVF0
poD6QBxNd75AqErdJiuDlb5l60YTYVyorDSjWqjvn81qyGlsonRuL7qvnw/3sZK6UjWAuCEV1JOb
9Zs21dciac8g6AvfqqKYrvze3LdxfyvY+uIMbcP2KH7veChsWV9N+1fgs2JvHSJ39A3SqltIfN8F
xua3ENUbi1yGMP1LXz2RaeokXgkWLx7h38YrBG9pSJjSxile0xJiefdiO/dcuaaDfIq5Flw/gSas
EZKIUeBH2H9nQjJpicOnwt6oVswCijZmWj6LppGf44RRPrBkFmov53ooQgsC9JiMQAmIi89zbEAO
8a2KQ0RUNw30pro3zlOPOUYOgrp95z0Lkt3luOTstY3VrAwpDGmmL/qFkdTLfZs1HJNyDiLR5jbb
tRZHUu9vDGd45O62yFkFTrq01iXYy1FN3JQAZuTKcdKKStyInH7BTYyvGNB1NMjXhibRUaE3rzzH
vnOaHHWdNdUKJmkGNszITnpekmS2Ltz8leD4ad1b3Gc7teb0gH5YKNo29Ke7VL6Tu5fCHl0BP0gp
svZcnK5dhO5IdyLXf/UhpQR108JZWTb2OFMPcz5Ozqwepsf0c3PkfERuXDcPQoyiorvKhdKOJ+Sy
NB6XSrucvRr1tQfhFU2EhizMRikALiq2iJe/ln4GCvWuEECeDhTiC8GKcprdhA1fC50W9nmwQhON
Z6G/1UlukDlE+R2zkwFx93fyQJ2h1TcUeTQg1cR9sElEHU1X75L+B7BEuiEClNpHz4Q7BvZiSTje
xsb4VnGUlNMbnF0qtKtIxp+dKbfb31X0ywn+hsm3yU7XgqAStN3SdSoW+nwPgyqkfMKRAyN8VjpK
rARGbZOpR8iKvgOUMLWeBiqSlae+g89FENtyxMdcjM14sgZA7Pkp85eAH2dLIxD8QPnJCON9UfrP
ulFOQlpMx0gNEGNJrrtRcwFKvQPtnfSeSctlQA/qs6pVG1rvodDIWDJROZvcfHyM2cGg9lWsBD6P
kUA9STrDhRZgZ0QMiiIEFuktdcQTweThpvb60I3jyqDtgWKTOLsQ+i/bdjdYd43ec5rdX16Rypl2
iMCZIDYpc2Z9sVl2psLMVbb9sVDCXYteeJBtgYOmjrrJatPNInMlHDJpsmlpunAtKe96AF+WyofR
Z22oUNOG2pNMWsDpru1VdyrvE12lrBd8g2DWIZWMn0r4z5HqaM9qke5CPbnr/GCL+oPVqpuh3nuk
Ed99Y3S1wnFVC/9ZKm0e5cI8OBI9R9CyQXu2QrToLamMHTV6meKemU9QGqiMsbcE72EM0E0IYC+m
T7QYwzR5ZH3YCQaxZFtSJa0DR8g2jptJlm5rdCUor49DuM68zkVgWbKuHHSTcpqUpIYJwltkDT0o
crvQ1ihTJS2SBN8F31zWm81Gx8XRAshlWtjQK/lJzsZHQRvsFYUTOttocbLXm+mqxoBZMHhgDKCd
7vq9/GxyVoif0fj63vBZIqiZgSq1IKVLWHsi2uPKWbXxeWzBsfbHn73e7zpObHEMks8VQn1M/RGQ
ShWTgiv98OfyqlLNc9E7bZF3JI2Mtubs5B2DpEv0iC+nUo4X2iz0ADJRfYwK2Z2STSA96NFaKEv5
an2oYSaA9d4ZIyaUub82nW2X3IhUo0mfEamhtJ81Ecynn0PerxE/BbTbV9ZajV5QHRMJaS6RrmyN
0WH/ImMO6ycBNT21UKqi5AbNEV/yqq2NH6VQ5u6L8lqNZLdBDCJU8+9dpF+DQka58l17LgCqqPcu
/1eomc89JRMP+BGq1oLo7nSUpIGtAZiCFSk1JsU7BLAo0jPRiqduzO6ZtACMettfB9q6hW4D813F
0qSEOw5pqxi+N9mw7rpsLYZICWKD8TiEkVvZp8IKQP7RKxFBBMoGlR1tupSbFVXiybv1e+WQErjb
8BGGYNxY9mGKFVDG7X2vB1vRael0CUKdkDWJ6XV4ZHP+akRjZfBhfNaoHGibjEFkHzYPp9CkjQ8q
CXGTbYxYufPt/L16pJjQWzT0THp1rbc8KSIMgZCXyczrioY8JhUT2KwS7ZSgU2ALUpYb/5hjvdc9
fNF1FDBudPnNopbbyYweg3SOPN0VnZZopD1FvfBeqZ98KWaVaoA9CJJPCfuQ31okO2JqXaKMFbKE
qUW6KNR/E/Jefn2SqTYmPFehxfsGvpeQUyRLHXXaENWrgIyhuPozTgd0Do2tkMz/qcQK2gjeC9e/
bDbPk9ms8Q4VO7qIbUT+qx2btgf7HpXoZRHzKpwMmQfvP1f2AzXboOD/0KtVH99k6jc/Nq79xkGt
G1ZlCOOsJl1qxo3Gv/o5aa5Pkw+2RoIXCIdIpXtb1Zf3uUwIFb4GSHAAjV1XIQQme+9kO34tnX0Q
kghw8mtpvPJGrvWMELY07tt6vM5U+SqpmyeaP6APJ1tjZ6gH0v9BQvpui3EBXK/MrfJ603TtMRBE
clz5LGZdpIBqsC10V639fRj6t/E0bGwpvZJkCtypdxQ8HRE+JlnP+lZ/CeUJVl3lY3oib1HzEoXb
BBGxIR8PedUtxLDnWnjwhdASgqoJyOU9Pf/QtQ3zxDMnGPHHuNO2OYAHKqa16eOx1iPaY17H8R9B
69N/1BWIAA5YKj4TRwdFmxLmKmcf8pau+l1o/lhTffDC+JSn5VUOkJCn/6c3eRM2/l6TNIS1u52N
rJ2jAAIXChzOw+XT71zUSS9ER6CGaqY8T7byPPYaUH/vJAeTXqHXavsQLBktWDW+54kXapPvQlfz
W1TwR5DEQV0H2Z3PmUdXhMiipAQYBj49/YTzJvtZsUnqmACwvmsPfRXtMRfGcmF6pdbfjPW+NG4L
Oz/o6OBcfv1zhAMaskA6gPBhmTxvDENI1IG0dPBZWFNpSOPCoPmhfavHe7B8q0B/KiA+FiQpSk5Z
pRWCXJcf4UxDCllnge4wuXoM4MafZ0QGudOZha0c9fI5iORDFTRXhdeuOgtGOPD+uiNsUEA857+r
hmJDWYIm1FwjiDex/kPQTsiblMhaCbnzgNrZ5ec7w+ri+cjGwZAjtPAF4ps0Xg+pFv7YoKW4r0Ob
j17woWuGiCPkUacZWsEGqIt2I6J6KL5rzAiyHNSMvOTRfiZvpc+MaDEdRBlY23vv7MPu62PTRDGT
3QeUHXMqlB6B/7G1xOWYAb+DCbS4Rb4W3D6POQuJjSoP7KZizKp/wYMLNUzgVaB+EMa7PNPq10CE
kaAfUPkg57LsGUilsjWvVgfiW96O83PIsk06qGuzJultfo4J16iXIhwVrgMY8sg4ubkV7FU8s6nd
rapC5Qx9LeA7S+rWK+KdTLG25ABPUt/1DGsfIsHEt1l46q8pFNpZkHUE9o+F8l7P+fBNEAWSpE6E
Tw4NtoauS+sP150pC26DWpbfuUhRPbiC1rtKlB6i83Ns7zqA1VP4t9TD7018w90ql/YV/Jad3Fd3
cqAjZ+Gso34p3ztTs+FhQY+rcBUtFtBsiienDwYpcJSj3UE8TyO3M0wMKbvt2Gm7GH1bmwS3rUa0
DkYCP+Ds5SFprSsAFsjA/RLlbKxJurJyBVAovbN65H5VauIW5lXDK+XXKY7v47LFn2ep4PT1rKZ0
QsMJBUu0xKiQfT4oUvjdWHH2ypECCeoim6BSXKUrkMvboBd081/IYdwIqHVi6QStkRvv84COHznZ
oCTKEfvEjfzDMREiybWrzDHXFctK7tdW95w45Y72gSa/oQdlwOsopOhv3NibWMm2l5famcuDB3IA
HyIgKnwGZzOgm2HqUTcCl0/sODnNxhR4F+PUZjiDx8SmoqhmGa6SC2VdfTMibqfq0L9RzEIU8Dh2
mJAtqZufuUOwcRHHEfAStsA8JAgMkvdgYJpA4wtCZCD5WzrIVQ0MnagM4By6naaBteX4ExHQtVNk
C7fq1yacMGEF4ou4us3EzI6oXFMUX5rgn/rtg6S/xySEcrGGNPnbEN8sv/KZPc9VxSkMUw5Z9/mA
SREatVIC3hJgTHignqB9akRA/M42KWHXT3JJQwrgXH6KiZHQNnOVxlu6PM8czjS2IeyhtyBIe7Ok
vKzMuBhT0Jr/aFnWse2aYRusWM5bp6BUTW5jVs9CY5Ma+p/arl+aAQOvAWtBIDANwibZpkKMMIyT
nTbYBzmnpm+QWNduOQ78m2ytjjWumVjPLHy1M1BTHeYNkh/IRYhtPXv4YYwM/g6Istq7UXmbTUf8
M5xBCDMW1IDWebSq27UyPEG0z4sc/RbScG+9WPU5U3zi2jGRxqXdRDN37m6TlNlgtzX7qspRCKK4
IzbSJOmubaNsjLBQu6s44BLkjXuAVK+SFa/rPl2oOJ6dD6DUmHpYIDR5mM/nzURtPG8sTxb3XxX+
sG0ITjyIx36pCuMIO1GQbrUOlkGyhoMK97YDsocR0hprzoWldS7u4aSVYRshGKrjUvH5adQghgAX
w0UV+XLjAwjuh+dcMnYlrRzYDmoTbAYyT7Yjyj3qTrKkTak3hwQH+MgLFxfLmeOfrwOKXwc5yLqY
HX69rk5paDrD8UikujqNa9doVydr9b1zv383Vqd8la+OgFdX0xYtipW1ulVW39HpWjmrcqWu8b/j
H7y54p/lq9vTrbO6ffvOzxrcN/6c//hZWMmt3n56u7dg/fP26tvt2+326s9u9+eudnd3u7tsdYca
kau7QErWL/q3u261C9w//GHphutfplvsbRdI8ur69ebp8PQku4fX15tg/6Na3cjXzbrcFitSpfVN
svqhrtbB6kANZXV4PQSr0P3Lr8Hq/v7+7/1zu/n+7P5uV9n60Q3d+8dH9/JNcub8gtrHLQpgXriS
z+ZS5+gKtVwdhPYn8vvQRhZ+vti6n9McwR38d4BZnBEmZBakXIPgqon1kpgt2iCnjqZHMPwVJQ7h
+PWOGMpvK/mOEL42YgyMrD36x4N8Ggdrq2fWixl7W0N/8ur4REMH1A+LzQjWZaa4tvYXyd6pS7et
6iCZ093kFVpBBtI5nX7NOwU9sq5V4yoSQijVk4Ti/aRqcDFzEsxhoR0mqmQX3nieSSZBYKAwypSy
KyknCJ/FZGGIM+zIT7M653QMTmTHnQUSSijvNsiWyhpVcXqglDDq5sapM5fRqwG2o44AV/jAXDta
sYkywGnDDrs15OpeanLLNpH2lGFE4a3hbhAFfSX+eXkRLM2I+vkAKSKzNNORGem8Jyo2QCUWyeNn
rj+wt0Sy3H2omWizbDr1JSO3PIZA5gLjT5Ihqre0Z5vs4fK7nDl8Pg00AyX2ddDJjcpAXFUUJdtB
UAKojSYo5C8B48+kQZ/Gms1bq/u5Fdfa+94BoKMhToTnrahjXn6nM1HTp3Fm12/QGEYOA3cQCHR7
BAe+gbtqluB43QE/z6XeyvlvRZGB/gUy1HOPE7kuY7mspvdvlY+wvYadEM1gnyLVcfnNzs0gzECH
fpJOQ2l+deWZ3aZW2gwiBYMVSL4qKCpLcPZzL/RxFPH3HxK/aWxjHOn6QXB/2WsMRA9Zd56a5Of/
7XVmp7WEcoxcpwwEi80bD3Q8OgUMarKwHs6FQWDy/5222aGdlEYN4qYbjsrj9Bh9M27RVAOR7K2R
jOviffitPdIGtZYQv+/aAvOj88O4c7GaFHRFoWXtcMRPxtcPfvKs0+fp4KcI5XHo8uxrA5tXJlly
DhYNnLF+8Ou/VQcQawjcmmDVoC7qZ09lGm11dOOjVHu8/BEWvvZ75/DD107TSpc6ux6OdByQ5qAM
wglAH3KxIHYun/r4Gd7Z2R9Gyiy5siiADUeIMUN76Do6DCoNJUAc95A1FMBw5irMTp3yVlfTQmRw
7lD4+C1mh4LmtUpWdAwuyQKzg6xYjSTDDzLcDJFVcU840d/LM7s0pAhWPryvFFp61LTsVj4/PIMV
r01YkkXCggKlS/MPTaTLI567mfABwQIVCIjBiv88oh0qvak4jMiGksAPjCirLforLAwyr/SmdASH
smaQEv+y9xMIlZzL73F+Tf7/95hD5W0lTp1SYk1iI+dR/mOfMJJV/M3i58sjLb3M7E6S66qTkVti
xkLaETtKLsQbl4c4f2j/+zKzlUdBsNO9umKDAQka4xviwP9NyLA0zGy1FWmvINHNnFFuBpNBZ0s4
fCxxzs7FCwpQfO4e2F0UkD+vsMxJGrRckuHY5kfrFwxCDm1pevM4Tpc0jM4ugg9DzV5Ib2A/NzpD
kYPxQqi2UKHjStXHhWvo7Br4MJD4+w/7tE3kajKU7D1pQExsyHcUCv7DGsAojzyPOpfyLv/2YYiw
UAs7bspBMC85+hiFQvPiCXt2Cfw7yvy+kaEI+J1RvL8I5k8CAyDR4UB85r+8DfIpoDY0yjSzTdMO
ZqRWJhMWRA/iJmNvAhGhPLZwcZ9dbMJF5v+NM1tsBbx8VF/FrGFk6NwXZEFRJqBIQtfSWqIjn11v
H0abrTev6W15pCkOvG/HgUOhjdOAb7RYZTv/mf59rdl6ayJTo7zLZ4LUDQCMIgwqdoOyvfyRll5H
PMWHJdcPajZkVv5+22I61KLRI3G7P9fVwto+f69j/0TBkLsHGuTnkYbQrhS8hjgTJoQdsz9VshU8
sKTfvX+0DsBIubZBIws2o9IK8e2Xy+96dkYRGLMhrwMunWsUtP1EYNXx6TTvgEwHmlJYOiX5w+VR
zt7nH0aZ3a4Gd/kYBcwozqTJX8EhH6U/SvWz7x9b6cRFsrD8F95qPq+V6qm9JhbkNN6QefNW3BuL
3YDzo9CzRe2EXvFcBsay89KTfL4e5xLqcDTdkOHSlvrR5+fu31FmoX4bq77ltzFrvkaUSn+qAQlw
bHDWGnQ2hR51XywU+pZebPa5kjgz5BKzh6Od3xCqkMMwmr4EXjv7YpQ0sZHE6Qsfos+LHyUKzQxV
wdFEu7/ag+uiRSBVN3iN5a+LrcRzjVJUmVBopNCtU1GdzWNs6n5RZHIvLpKas7A9+DUODPgG5S8e
2DU6XmCsLq/7cycJ9mXgCOgKQAeeHcN+0TljN6j9e3cGyBuFtcim5IQc+ZKR4xkdVPFu6M+g9wQq
0prVIwzMNBvJMnphjGBX3RXzWdsvNjA5GaQToWAIp9E6qSkSWcra/iViQnvgQe4xQoS1AmAmLhZM
zd7D5nkep+E8C6QahAPMq8/fOFbjLPd1rUfHe6XplBLuguApbq6zDsPJdekfQvV7Ubt5ctSqXQ9q
uaWbf9fqhxbKXLKHFGMgAqCsm8n1k63tPdXDXaXsJxn5Mbd26DT+TquT3a6NrlpHN7Z0iI7asw04
6PKHPAO0ZHYBuAgDEg2HhdnNoxgTkOxw/OdLWtGPDjUrThYSPhVNOO97Hz2APl6Mft4VvL5O4L/j
ziawq/1WKf6Hs/fcjRuL2nSviABz+MtUSdmWZPsPIclyMed89efZ+s5gWqWCambQgLvb7RbJzc21
V3gDxcmhyPd69/hhG3R8FMZZQu5zaml8I3GIwP1maRTvYtJ6tr8IPl1RIN4KpauTjzQ/ptM0y1yf
MVJ30yFtd0tnccg3snJ7rJCAtgqPUqnZoPdVvEDeG+KHY7IpoZXY0a1lwrr/yXAU2qeW+tru+7dy
Dihi//fuTt7KYA6TowKhP0zL1tLfY+wiksnVrD+10dIYxn8y+Tu2P+qRqb/2llh/9GTxbI2ufqH6
FqQs7Qg0Y6PU0v/TfmFkw8GqkryefvkxokYKW4n3RgODhNKsWig2fnZd7CK58pnWTLEeZDiUfL8k
Z8McDrWAUuD76WhSff7i6jotjaqaWRLcrxAdtky3VH4s8jUljleU3gSq4HJwFYHsyzYVbsUqJHbc
A09OjFFbi8LC2+4wt0FnNa4GTsCx4Z6AyRNecGYy7rNKDQTuiwlsjKGXhtfS98/+MWP9ehcCEOAw
0wYz8vnZK2PscrseJqjVWMKMLygSwNI7tJIdYs/hViN+JUa0mYD9ciS5ST36whBVjCA07aFgEE2X
warGW7YJu4gma9VsmnjwGmzKreiXZidBCpZ6BHQ0gpAcFG3bDjdFJfuTMWDG0YQQXtR4j9sP9nWQ
5rV+b1hvUKeuEobxwmIKateVlGlXUbHeJ5S1ojvY4PfWsGht4R25L4biTDEoc2qdf4nfKEil7Eka
OzjbeaikhyhJw666P87/MmbodY4nWPaKMzEdQPmmi468AutKPT5+4H8sYAktCmS1BW0BO5rxro0x
vesabwFSOvGUEfzuJC4uGOUYX9kShEyQCYrC6Q4Q42QnSqNaGtGxnQ59ZAZWOohmXQuMeIBDbliV
K8cbtQUwuEsgnT7Hyo3M6KY7OHq3Ewh6sYVA1rrjHCM6fsOoCJ/gucuDBcuhBMRmVjYBEi2cvhsb
IiWNIWd80kFX25XuNujvq+t7RfMvqXNfIAVBBnkqc2PBZRFOgIP2QhMdV3v63H8m9c5uS7hxFya4
H6LTX/bkf1bhJIA7mNjNWttPB6XvGWbB0Ju8DnxvM/yxnTRQ5AV5/zbUYbXkwM3XA5tAPJgyueUM
jnYEHuqkoSCRpm6TvdWDCh70Rl6fE+wfJJJBRzjXNiu6f0vw/QdFn/fcd/2fuxcJzn9KIeZXQ6x0
HHsVcGRFY9uBC26esH5s29HrcEOeUMO13kEtAYF28NraxzRqM1zSyXDW+iUe/wy1w9F1HTlSeDTR
FfDq4c+cLIfYUEO8vsU828SUL3e2WR92Xc4kD9Qe4jciZ3HGLdk17UaBzgfkTZJNJZYbkvhw9AgI
Lh8fN8Ah4AsIDKbIrrxB/eyuG166hlF5zqhauMXNiPqSDOnNVc+gFyPQcF7Rc2DbjBj9CNNLYfJQ
qTh1aNgjjelvWFb0aI5YY069vVUbade/1KzDOuFzv4jJrXS8ra7qtN8KWAcN0cLBOwERCgsZVDG4
RCiTAhw11jGGhJg8V7IBUWoKUuZtEyoUYg5qC2EbYgX4a0Puf9DqFiTesbwhGxYYbbIMhx8Ha6s7
SgSoHJo8SKf1XZjCk1PasJRr+x1+iAfxuqAVrlhu6kDtzJ7g3hElPacywExgsETztgFUKgMrj9Ee
gOEloCoggxUPTNqY/YSMgMrFO87IrmwMiNSjjyO1nrzUOB1hdwNPjAuIP9WSqqHoKFt3Q5vu7PTX
qBsba/yJvZptD7cLiBMxj9CAwKz9nxYm5TJT3fLZHo9+Mnf+oJEWqBpWCJ3frZgmIcULEVoGUa4N
6sF0Cj9r5K1Rmv6i9b6W/LWyd2q4SsctYdmY/eLLUbpJkREQBSXOoful0Xdx9koQF5NQXJuifoCj
AwJZch3c8UridPTkSI+5oHrAj0nHHwmrhwomLd+oDlQwvrE7Vi99dgeBeJIcCKVPmbyzCw6EMYza
Rx0kHJILGmxRzMaOTwAz6HpURRSmvRk4kme3WlBNftbeKP1wJfwGjZQJv5zjfPgUg1I9HnrcAhVA
vo71R1BXF/uFaB41QEc5jarOgei77hmTZwhQ04TmGE9y8wpzBgSqAMk3UZCV/bbCfup/YhjQZEHA
z3KgBjdxGon3BXBc8xKx+uyhI2PeecLxhYVq1moX8+/YzG7SqN4TuH1hOdv3j3mO4BgG4fZmyF+l
8c5ConPt8F6/m9vnrHnkO3MaUNDbkg2lgeyP+pmQWj0UXvq7t5tdByTGhOcLBH5p442SQrPPXVuC
E7QiGtZ3YQwaLOrKQye/H80eD6p3bTwGi6X51U7nzutBCUq52aCw6kbKPVRTYD/YQvHZfdy8anii
XdAnzu54LH2xYzr1OYOWsoyg5Ic/a1KGfJYlh7molIdkvWKZxZ8DdjXh9gh1NlzaeasOLXsRGanj
6iXwH7LjHwv2lFgKgaVBBSa6rY5DiJlADV1fCAUrNGG0Xwn6JTWvra61IB6Sq2yM3Lqwn9AXrOPl
trUwXuP7TvjYcrn8oabZnylDZMb6005FaETjXcnPGs3fVSZ7aQfQo8PVCZJlIbCgaRq0+VtPhpHB
/qCmEOTBC2H9bLYG1sKh+AZ5bqmfo3rVpNZaMz482DPeX7kna7czzch+3nDfDFlG5nzrxmHcUzvI
SLyYgog9w9KoXxLkXKG8WSSuCZ67IzCLYvhVo6pCh0VIrBrNk9SKnSSeX9Qk6frY8WLXXPK+f4wP
D4kvR6uDkgYgIFWh6v38GPUUW2rpxNPheLP+6hMUUVzlF2BVY9tdZw/Hl/Etu6lDHFf3xy3OY1f5
ACo4aGpEZ3ZzfhD05Lux+Y2xJrIx7rgte5RdQrV9Ol7P+3lLvXln+ptol/pwkm5W3hlP4Wvvjm/4
oJ5dc9v+6W6VJ2cz7/Xbxkf31VfujXvrXg+rcNlmYb7l3PD7++QuviFgBIG2GV/MEB/RbXenPClP
/Uv1M8Zl+2+6Lb1LtYAhirPvFuik5aEUEvJqU0oRgoXBMtc+8id6DhAG6uJkabuh+IGsc5BAZBOI
LoRKxEedLUhIv1odQNE65zC8F+QSGcHtQc535GAiRZU6A7+ogK6XkTj4aqEugHOtqeFTO0X+2PNV
Io0hLJs7yV8jNC0IxAlmvbn0PIzNDxGqCBQqesCiDd7PKh4taB6Y804zjl5GmOslxV2q3wZudUfL
9Cb7Qiv+XG8GsCF6g3hSaXRAP++erklip87p3tEoEY9CniChSjT+vqgXDbL5y4swKJ0NPjUktCnm
T1LhyJrGVhud8cA5FnZB8Tx4nLxuvyvDJGg2FBoeRLRgvToeki26Y6Hiz/4vqFUu3tfuU+RF3gSM
jXrWO25XHyGQYN6VfrdBzHhThsOmDsFrbtVADzS/ezA9Iyx/J1vyXf6cEcrB7MNydKc9pUxQBYZv
B8YODoVn8s9g0jf6Ztk7Wz77PR6+vwyu04s7iL2fhefu3neb/ICBz2vhYe3pOwEWNW7ijcDa+gMu
j77kWYHum367rbyfP9Wgu5l/kExlPMnqK1cOD2J7GEf9nkN1vwRzSAvOpXPPX4X3wLje/RX/rHf1
jun9dgnKHSoAmyZANs9NPWs3uP9SRBbiberKbhJSxLpPhfuquGHivv5hkdxfsme5aOyD8aO9FlIx
uIgeeH8W75e50T3JfX0FHu0m7u3P18S9btxbVDRcefd881vavLw83tzN3js8Ua/YoAPmI1TEf4ZQ
GkY+02fv6L6/QfZ0S5fu5PPdVe+uHuxSd/FfXp7Fb6MkJZzJ3TfobF5zVbqTH7kkSD6eAp6yt+5H
j/zUx+PN1Vk5gQ2MQtJbz3XvgAyKZaD2Czg13FcskMXvPPRb5M3c98j/+dD5N7Gbuj9670UNWxfY
hU/l6HYCYvj8/OZ44oc+W9675Xnv0a7ih/0k1XWfAe0EZUjm52l+zl+wUbxoh/kaL/Bt5KZH/tfc
jcI+4JzmqjD0eN7Nc+7uNB8ZRl9yJbdzq4145W9Ig7pXj2+bu9iHuBUcg/+5dYLiofE4N350/Jrz
VmbuveEdywGNO5fbuhMPWHjOjQka0txlG4zFAvHYPOjR3bw/0/V1f6OXs6OZFD5WfnkPo9HDrDOw
+S+Lj8i0J/vWXg6ljRo6++Wq+GvtIRVfySz10XtUvP0LwGU330675YcWIAV0pV7pV/bW3DpHr76P
nuv79do8oE50292u1+W+3JuH8r6/1g/tJg0KnwN7/7gPEi8Ifng/yo0BaLQNsaDzp8DcrKHyS8ex
2+2Cic08ea0P4Cucnuy9Fuoe5Igr0mJ/2cC/dtU8MHlR60M67SZ9a2eGqx7qzbKdto4feXaAbpi/
bKOgOwzu09/cyz1xrHx/QtpfY9znuHNSfILAL1ZljEaMfXFLRvhmU/dbifjghNa23wFIfIv+SD+i
e3Of/nXeSNdAfamG68RAZnUv9pRtFiB8uouvnKvstXqV/pKjDBFvZ9rN19Er1lp+Eza7OVhCR90Y
v6XmOsl3sXHlOLcLSB2+kxbXtelm1YPxtTOvYNSpA4XRjRQdyM+SGQQzosHbdAygKiW81PJQXKmh
5ecbYw/7coOuztPwKx9N+Ni/DHiY0v3S7BF0+n6xztjSf16sk3QCLRgFFl4yHbSZmwJI1B/Z74Pt
FrrloRMuPL7JLGEv2pbtoQ8yYj+8vGdt7hW4yx21JRQDaiqPjxxyGYUUVDu/FiaWtQRBy9PU61H6
Ry0MGdCHML/LSG0n5FmOQNk1fFYbCqsJo0qKVZF3Opnqj+vvfI4upE4II104kU5Ov3xZdeMoH6cD
KL+AVFlofd4s+9HnwsCjV3613NfVfXh/h/lLQKQk91Cl4HfF9sdFPGj5s+VuCRx3Dudw4u+IRPgK
8OrM5RE8EZct1+T/EiVm7Ed+sSne47DjzNIO2mseEimCLIj96p2fTKQihcJzPdvTwCLqXKMEG3I0
bghcYe6/qlzdcYdA3PFMWF/DLt3ipTfr7tF25cyLbqyJOtnrw+la8qp7TqpqW9wcWxe5IJIKrhER
t5AC8Onj+dXm7YGE3jc9nedf/fxOnFa6x3VuqM+IfXIwXjlvo7941g9KiaD3gYwHA0eNEv5aWIQh
QGrghv/kJU8dxxp93k2+Ewsqgib6EB/nUMMF4/B/TslkI+DgjicR+BDW5M/xkXH+ifgxEk/GUL7P
3F/2Rjxt7osf9JPb/f9/FipKbserOLoPweZBnEzvbw+QoANlk7t3oJZC21UCmVPysdqlYpLmrgGl
+07bJz8tvidxCDVXMOLdF4T4gzIIBt903+hMbVpOgDHoA3EeEOiPV89vWHsHAsguDgkmjt4ScrwR
j9VQ4yfN3k27f/ldutK9HE6+RrCOXXDtuEfzp0j83X9VyH+u3cfUbb2PXzJf/GPpIZPo5ruerGQN
0cTlsW2OacVdfYG4h0VFhnIMJb/dFH4R0gkgzqi+s6+5xSUsX8Svg2/sUVvnWH7b/dzd6rxGsYYi
A5j9JVBCiPS7158PwTPHnJts+Jvuahtrg78rN5e6+yMnCroTXu/Jboypl8XxgWKXL21W7n9kbYzN
5D9HLCAkHt/7PfCHH/Og567059i9Gvzn2ZtZzZTknrTkmch+4VO1L32pJ631pJhHRG2J4TNxz8Oq
lUWTn0RwhjflLiSSgrCADnojo0cmvj1+86lhSae9vEmv1Pv8Kr+SttrttB9DcyN25+u76R83xk0v
31g4htUBlc0+fYpupXudtGUMxFOVPHLK25v8cv+Y+fcoGvipp+2cbeE+8ZV5hR8HFFNe5tcb8QfF
cslkElP4fWT+6BR/rmNEZCZLh95q0pk7icxqEkdDFhOsmqZzDWQM6AI3jKBg3jaJEQBpBxYkkMMj
/A/RU8sgv9fmBvUC1fbq/A+tNCAcJspq8fJqQH8DQWpG/1oCe25Ov9IyCVc0RTJjxen+oW00Oq3I
tjGSNPbdWOAILm8U5UnOdC/iMhK0dVE0SemrwGCrRbvVOCcGoQOjPTg0AfuIQjqF6lCG7XwvOhbt
SmQzugsTMFOMND4tjaaoBlQpgSaivDgdok9KBIGrRMb7mMR3zZAFCyoJ8UNUJpJrUcBHx/h+UNTH
dikPaN7dRK1yX8NmsuihxHAA4uLXFOfbvrpfq2v0LCLhXlJZQRJovXSFBVc7vETqVQVMTR9/yDZU
liJQ6bUhmRyMjGjN6DXH/B2ic5jL0C6nY2j0WeCUqCMpd3XVu6pfRrSKcFmliyo01EGpZhW6kenL
cUSnRlUbHOn/xet9biGNKBX3KZpqY3PHiNe2qgvf09dJrlgxiAGakCVk3U42UzKl9WIlsXywa24z
fSnHv3HzOheH+J9q/oVDleq+cvf9Dla+zEI+Loo2Au8KPwr5BOijLsY89CoXTSXNNbtXOrUV3nG2
+iYArdC4EoeTrr+An/ygh53uDphRsPiFOCIIn881rjpma6aX2noouyA/3qSwnXMUJeXsdSHFS1ca
1k/4JtBKB+lm09PSspsEHmufHAQ788IinNur/72bk7ZTqkp1qc/6eqCJoC70vnhmLMUECE4dNyvE
/ojmtK4/ppfwR4pIZ74sBBhCmLsYsdL3+rwQnZ3LapRyaRjrWNkpHZYRj1q9jeqwzRUkiV/y9Fei
1ZsmeZgBRQitF5rXE1a7iKwkdC++XwvtS2sGUiFDWuF24KBwddoRmBVJTpPZXA4ZbrWYPHpxUni2
fNxFaeQKirsFut2y/jh1HyhZgqBrvLSuOe3NBW2RNO0fGxtJ5a63r8zSvubpZOwHGW5VD8ih7NdG
2zfJ8fBUzu127JgzIp4aFGn21x6iUGsNv9fsoHHqJwb4F6ZGX5EoPBvGgay1kG+AEvt5savK0kdZ
tZbDMOBHbUZInf5asVMGgMLgaKnGLYbgrtwWrDNShc7DoKpo3rwIw+/1Xmg2DLg6XiQln9l+cPHh
SluAtTQI+p9vC+jPEXaQjWh0dYN8J90usIrCqo9JK31WIbVKs52t//2rPhdwhE8r0HJopKCPxFb4
zwxtiMpULyxr/hBUAzwhtIGs4x8T34Gj88S3p06Gq4DRuWiKdm7b6wpnprD7UaCtn4QdLC3Q3imT
9cDW9sR1Z+0JsYx0bLH53msdiBG6bwbjJd5CkldhbyJCqt0jHsHcZMFbvHcT2tsXVuRMNISZp8lY
EIm4qGmfV0TimK5LfFYPRzS2E9Qc3ws64gRD2saC0iruiU/vwlXPxABdAAO4Jpa5MEY/XzUtkFmJ
E7Yl9u5ZdSNcRBN5cE18H2samMbyNObC8IOlsOcbYa0KdsmNDd2vtZzz/mm65Kr3IcJ+EpZoQSKz
57A54Kuffikptm62Lc28n+pGt2CP8NULT70W742hqrbD+JjGAmhUPycF+X7mXLfx+KCBl9OoGeMG
r6EWOd+2udKrcV+qxaE2Er/vmUNRPLadGTrFGsoSU4YCoNViWmg49WKuUMhKKKQwrARYSt8GjUob
RQSYNE/dMUqDiNA8ZwnIe/Qj60m9UlKDEGL90qWfqWPt0xyV5A75JMDlTKCc49v3L0wktl8WB+Mh
xQF0dUb11GrJ+nTYvZb6L3J+ODO66hmsTvJz8+44hVN34UsVh8DpBXkZEOcNPhZga583SLW0cj6Y
iHkxs4XMUwKapoIXUmvapYP5TPhHqxhvDpGC6Lp2chT2crwojcMQnO3P+DA3NqnzzJRFrh/hUcPl
AnDpjMGkJ552d9nN89ynYBIGVQudVoVz8fOTOmQbTpawtMfqjuY0jgTZtikLxJoZso+DX7UUWqtz
mzb2b/Dp8OS6nN1RKh79pFBCE1W9ae34Qp5/bv0tyIAGxwaUwNNzY25nZyobAy6r9oSTJ9KeLD87
62JIPnchgcvCagd3ZU0+KamcojKVJR0+IoHgiGaBUmzBx2Ok+v0W/lK7oecEshrVeZwb4R2evGZ5
xWW2Knrk4TI0ANFNYaDLM13k4pw7Y7gKWkQoAbF4zsnZliqprNRTg6udvWHGXN9hkyyCQC+L042x
aLJSocm/vn+8c+eLAH3pqAFgIALG9fM+aiJO+KiJVvi8mR+NKBjG662NS3O9TJuk/SMplZfMRahJ
vybnERaukGoaze6qQ8vXlHtwPDfOOj18f1tndjfqEYL6gEiLTpr1+a7GarGzuVfXgyys344utqgo
pOMEGiESdymtOPOKuRgHi6qI2c7pKzYcozGOMUswW49orBnSQaH0Wf6vIdnAiBFSEQe5KX8FU2n2
MANpdlZ4cADpHur4ejW98pKezvmH+d9XOdlGQN+sWtK5SgUepwQstyG2UxJ9/37OXgUqlMyDkI1Z
J1cpLLN2hpFkvFgCAEMUmagC8p1/f5UPSu9JOEeblOgGoQ9qj3qS86dmVaztUV5FjI3TandUbyUk
AFfyZ9mKg5FEe9AfhiW97lZEjn+BSxRD/soy7iynvPDM50qxT3cjNu1/skA8IUxjytiUCi4yvdWh
oPbPCucf0qh4s7XuwVata+zOMersLTY8hu22ioHBX3EfiZNP07wL63MmC+OOkNbleGUGeipPcEwi
BJlsZRVWc8RkN2lfbMAmzWFJr47SrUyPH3Gg7y965kwXdG80RPDE1Lnq51WIrcmy8lX78NFDwnck
ubGPuLQo+8XkwFsCAzTY/8MlURAjDVZkKq2Ts86Osn6Fv4qEin1D+VHPTwrWl9eddK0ckdfINt9f
7lypD1b6f1/vJPocHauLwHjRXyDNVDeUGZK5P6r+nOEJiVP4nXoJz3FuUTG9IpWgwEB86OSKSbpW
0HhapIeiPYAwWPSGsql2ENynLXCeC8937utVCazIC4lk2jk5PC2MIGvInxjHsYmnitFIelCja3Va
gkTVtuYxp7B/XsHIfoi4WjYokhKTADXfdiWj1Na+8Gl9f0PkDZ/3VNYreB3FNWo0TAxHcTsc5ReP
2LNXEcUUxDkhd3lylKe93OKOhr4TuCzaiRyssM+S4UJieO7oQnjRgmOAZwWuvZ+fxWwL5JAB3B8A
IBcoIsDePEYvvfIHs8HSuPAqz+4bm4aqzXZlz55crO6xdynNhDcpXZMvFJPtwmfIVVSfMLakiXmx
FD6TeH00KvFJtcQ/nJRgNgLHpVlmdCsnBiTkkV0mJIClYY+oXDEC20tCi3ozaQ1PKhG4p1J37uoV
+FAKfRX/ru8387kVEI3T/3U/Jy9Vywb6xzr3A1jeoSwC8Uky6NAKEj5Skn/x/Z5L1HhwYVxK5FWc
0xw3XuaylkfWnCaEUFSH0CVB5qAFlk4vmhGFSnKvLpU3jM6Ft32uLYMqGML1Ms1AUVF93luYirbG
saYHOVRv0vGF4Vy0g6ZZb2mIe/3CgMVkAKPvxvU1rn8AOO6Yf+aNw9pHEM+olrtLPr0Glzw9ooU3
siqUTw1S8s+3dLTb45ibHNGsxiT9I9n4v9eDIXH67yVOwn86twrusJxyxOIoPbDByQXx7biYCH7c
7JeH+aBy0vpSlNOqoqnHeumqmnxjep6jl3IKE+dJq5/i9aqtbrRsg80xMfnynjp3kJtCvhGCGTmv
fprorObajfOwHiAxpNRmgJmMu/iWmgbFu+4+LV6//2q+SkaypiZHqUMjxaCKPDlwsqGund6o1oNU
9TsDSXxptHzpiFeh3L1RRAdrMnuV3G3lZdz0NYAfzrx5LA6Os15ztIBBLegx4GRi29o1XIdGn3aG
jTgeeIjk1ejDYxYOUeday17Ipn5/+8q5XQcHkAhk65A3T6sWaB/xtB4LuuLtdumVQCfliXe1vY9W
B9rBryR9NJDZrpKHTvpd0P8wGa4h0XzhNs6+Nlw/dCx4KUM/QsV/MsJurvhIrYVV7AIj2g35oQRM
P0QP8D0gb6yYAw7rpVd3pgmK/I3KzEhoNYN++/zFjbJ91GXShcNoSl6kQpTaLUXtR1Wxk/PialxB
PlrvHHCkZGOeW25uTFcrmm4psVE1gmP+KBqlAKdzbN0uR+SPvXP6FbEetI8NQYp2TjbzMPVZemxn
vqL1JgM1rzeCOKK8VusLkuBuvqbXQrrQtrKQGxWy71grgUiJVVrJk4LnhvOaTMfrqMdlULH8BKRq
XME0cJ7n2b699A7Fen25XXiBZAU4UNFf/rye1oRud2Z160GcZuIIkRgDJkFprp52dEL4KaNm3HRy
uc3Hed8n1FVrTJA3tkoi74vmwVb6sOidbdRKh1ZLrhd7Rmq5+2jDRBWdff1+0UABq+ttpeLdWgOH
mn1BkDHpv+krc3hAVnF9M7SOP6HBl6l7w2iDakh3sT55ApxOP1Vfh4NggOVW6yULq8TvLTT5kgHw
AOrqUZZh4pT4rKZT/KvsW32+0RG+zzpA0L17XI9eIv0j0iAF3fmRY/gEN8tAxBOUg/q8OJFbrWUg
g2qXOjADFb7B6kYFSj5JyhWuEI+tXH+gv6teAqCdbpby16gyMl6Vx9qxPaXB6CNL3rKVIB3lW8tK
n/XJujaT5S6SM7df4wpcUhIMlna9tM5eA9ueY3wjF9DpZHwUuuLCiflRIX73ck8+Fl1ZpUXte0Qo
J93HVKxbhGTUVCVBfHwAld8mCwr7sde3wyaHW6Vg+CZoS6P2QvBNGg0gONgUwDJDGqhq5c9CNrO0
/DLHdpeN2cxP+aUa/uw5LwKbipCmQiVy8gUd5bmeHUlZRF1HsopVHebDcln8aMfJG6s+WNrbBY8C
cEiyvk18hBr6mQ3m9VoVThJ4YNgH338n59JaG563UPmi6ymf5H21znS9aYyPhj8Qc5H4CEkF9Rrt
5Vh7/v5i55I6qlnoxswYvooqaGbZLstxXoRYkjQAIiZbBx1ew1y1PeyvovXh+wue7TQIU3qZKkw1
6Gt8DgLHvJKOeVIuB7XUgmJCKFQzAzJadD0C0Y5PIOqb2g3fVmvflCD9SWqFVYBQuB+aH9/fzdm1
/s/NnKz1rOVaOyncDMwUYjbFp6ZtqFU6AFIXn/zccULJSXNTpJU0AT8/ea6l2nGy2GsWxyS2kO9z
8xFO5u6BSWqebTB8/j8YIJ2LurQ7kRYWEv1fanpVmbW6kdhPcPlrPSgL7MtrofQgWieJdhMxuWjD
FUw7pI+LPu1fZTvIf4SQpUrP1ZJp7X5+alupVH3ReGo1/XFkoudAHmsWeGbTBsk3MdRkmgwtZGPC
ncAYU335/hWf+8SFVLcqaihMFk/H2X1nVmOl1xgNjz/6scGNa6V+aCBJYQvVYrX3/DG+guOlVD6U
ObUeXHJ6mHO2EawdYOpCh05pXkppznx6lrAbB62DKtAXEWTMYWGiKwXbwQUpiyepn5oPHzw+iGPV
A757WfunHt8iGIHMpEl0iAFUmwOCZg1BYWXpLiyVyEVPYjhDaHIsWvGGqNw/vysUVrRUhcco9CDp
nc6Q1fPchp2nQgV8qtp/bfOsgMRWDCqQdUuLWGI4/f1NfACUvtyExVyJmSds8NMNoye1Oa71uh4g
gC5ys9XSeIv/qSuWxjGLx5gcGpao6ySu7czCYDLs+uJq6fFhS+2faXG8wS5oH5e/cWlsdWGtmz1K
JA3VDyNpdlMnXyFtgRvYvUVytkLb4EyuPH3Cqp3fJ5ucLAeFecFOYtZcrd6YTF4e2bhrLL/1LNrP
5BgjLsOp0QSx0XGQWygKqLhNdBu1skIpce5GNFRkZACqezEbRkW1sy4s1FdCP/k4EsOw1x2TJPWU
R94vvWFFFqWMIa0bE+txGgSqej1J0eNiQdMrXnUZHFXylwpX1OkjlE/r+LNvQVvi9RhRSqcpTV4x
PpZBKH3/HsV3/eU12vT5ZVQ2YE+pn/eSrJTSXLQke7T2Zmg74AdIvgr9n3URsHKmOPhgsJu2jQ71
F73KozGXqhZzqSx/NjRG9uwW3XkSas8FPOameKRhflHI6WxgYShGbfRB+j3VwWoSJ5vGsqU04uCU
rNXH4JTG+bVafijF09N3e1KbLkopHsyN8LWVg9awgtV2tprdhvJsPMWIMqlMp79f/HOxRfSOkQYn
usDu/7z4jL+HzDKa9aB3r0P7NGnX7Ab6JrVV+gp0yUvD+XMdewHZUGXxImzDOTnbbDmvlDkFt2Fo
D1BlsZZg8c3ld2rBKp5cc61dQhlW4eBbngBNcNSIOLbqpBzxpULjzNajUJRpmrP7OHpObobTIFWk
ekE60L6ZRelWfAjNV/WG+AXKCFoxAHva6Zw8E3xmYBR2ca9Ww33HGJBc4/uXca6GdgydyxLMiPYf
R+R/ilendppGTo/zoTQexE2IgADLWhBAo9TN22c1ul1i34KRgXKIQHTEOumwvrlwH2fCO6pwKj0e
i3mCfNrU6hwrG49SjFTR4sU07dirdNxh+aJzw1IMqlBqRzBSyXEiA6pJnvL9HXzYeZ8EBQAK4AVQ
+AHmc7oSDNPSrLGRvshMK9C6FO/bNyMq7qVGu7cGpD9KvONi2w4SOSUJG2BhyO/d7Hd2cjsZYB9F
eScI1yZl2WTPu6HpbuoUsVXnVq4gbJcmbLpyv2QwnJgODcWTKpXQV6ESzUDJ1cVvARLiOwdipe/S
K0O6c/IfLf4vnSSFKw5uhrP8LC1nK40jr6dKHttCEKqX2wlVGX4Q3nj2s272ujuvSViY2castPsI
eqrdjFctFmetbl0oCT6wLV/WTSVtZoUM4eDx+Xueu+PakKZPTPvfnDboLTzsWw0RIusOMaFHeyqw
976T5CpGVFDGBqwIhICEU3lLk28xbwnFdo+ih1J9Efl9Y9m4+krbxYhcIRbL2xc5xoyDia5nG+E7
YRJIjVn6AwRhm5pZqA7e0UGpQGmvcim+dob+d9VJgaw0nmzD1n0esGEtCypgPFIvbJuv8wTKE+GZ
hU28Tbl2kkP2hV6n2goEIyVniypYIa+KdoPnShDL4Rhdm00YM1JpNRADzT25pgw7x6hgedfv48ij
5YdiuNZhLSrL6JfEJGeGqiqPP53YfF0K86lysj92tM2sXVk+a/mTSbUBG8iT4SINPfoX0gCjGccx
9EPKDj5zDycRtRQ8GbNq57Srm6lvVr6ECcIYao+Cz1KBdQ77ejOBLJatf/r64NSHi7LQH7rPn7eG
yoiQFqpBd4wm+Ul/Ua3NWCkUZKiFW1/WaeHEe5iNbJNjX5sjClDNxR+7j0jbaN9J0nWnRX8H4WtR
9fez8ZibcM9h7rXG87hCBzeaK3P5FUNFM0tQiFZA3F4UxQeQMMROeEQdWM+Um6FMg+NQb0oc+qbU
Zl/YQdHsSXVxhQeTtTwK6RpxyMmWb+QyLiKza5lkYpR0Stdf6cPf73cJyNQvKQcmKsJDyDINIIun
8wJMTKRh0PQPLUKzOD7DtPZi8jGhVaGV8n7up79yDsLLgqCcBmLBhE+ufTS9vkMZoZWDJVHp6QH/
oBEhyEVaDhkFtm41tmRSrYeyxFLfSO2PZAWK2F3zlZlSTs1cByXaN/8faWe23CgSresnIgIECLgF
hADNkiXZviFsl80sJgEST38+vONEVKk6yrHP6aG62naJKclc+a9/CIwXLd9M4c1Fk4mrNt02qZ96
lbfqtrpcXIGE2qv8phSk3vLnsc7o49QSmDsyUd7lFT4Ffba9EGzeUjSESugn4CKlinAUpGRM175k
soVLkkysZdSiNMbHn6uBN7ciDNLM3zrwLrEVzEwejvw8GrvpCpDZ1G4YNkx2ell+ZwKnzO71tr6d
cGIPkvcR9BozWBT23vcAvakClkka3QQjhmGcIqJyld0yf9Au+7YMEEEHtGi77U1EZZS8g5pECNjL
zq8go0uoVCTelmtpwk1SmVbQW2TpshPu7HKiWT05A+KOuzBaaXpOoiAeM3iH1PU7yoRYN0xJIh+2
2I2SstHpPBoMW2DO1pKOnZJu4tTW5IgiKbzz0dB70Pe6vpjg2RFeitn0U6hSS0wCh14JtPrS0uOp
06RIh4rEGs0skuQNFuUYs4dc/8KYjRYpt1kLlmodWrS9RwQeljOhhupbP1jpIJO6ABDZGccx0zke
Szax8KY10yDVhNwp1q3CFcQYU4tjSp383s/KqQYp4Y61kRdni6tK+jrrm4xjx5UbgXqgzUnLpCS/
JazGWgOoRLKqgCiha5Ypycw4B/Ti1RHkC+02eVMF4lz8uiQXk2TLAbLBaIhE1WFeDAQp6a4WoUnE
ezUzluztk5DGQa7NWmHyzWIfzzlUC5J27j5mMyW6D+7y1/QyBmLbo8IhhbeN0eqU2fuCNmN0ZSnm
MYAyroMeIwUtgpxuqOJHzcgNlXvSC8/Z5Tm7B6YQsTLHNOju721HhiV/drSbCYzKGrpfI6akzEfr
Ghqno3tLbSi2wFnXk+Pt7l6VZkasAj5cbl2Fzq3jDaB4VIAAU1Z6xrZVKF+V8Ya14l1w0J+Me2HS
Ifv89cb9K6vSw05iDNK8jIKMGN3WLZqNeHZFAjY3HEsFH5/8fjh0sTUQuVXiBjKRklcJUcyYajZa
q2Ts1oYWNxiQ4g5N9A1KD8ugIjQg0F+aYngBlkN0gJ0uonSqA8G8AB/co/2ID/Zkj2X159AOq3uQ
22hJl0O86rDruE3wnjpce3tcVG+4aXXX2gqI9RzDwKRChQ+ARxztID5Ji4KZdi1trc5nKinWY4Jo
WAheMkE/ktuaQsBYJppce3ev3NFRXIQOjT5SapBoi5tWemePZk7D1/GyScg0uz6zrnxqeS/t8RNh
UKfJm55nNk1iM2rYNIIxjt+FVjQlQnN8bmO62nhWwxc3Gl8Cgc/sUlw/brnbFrpVsaku3xSF16Ct
bEwRS6JRRweOTkp8UMrxDgQIe8bvjqGleG9dNYR9xncSai7JG8grMKUYiGJGmC1PZIw/rbDr0fJ3
qvFOQCjFFJeUQMBl5+TaZJ7DSrlGUwecZ6EO1WZSbiZRtunqcg1aOtdjZUNk1j6YJJQ+6ibB6SqW
hrlEVCibjdETlhUMKyxL0m+uGpOHfXEV3gRl4owRwvTXWrZhSSuPAXTOSK2Jh8JVMVuqApT1k3GF
b5ksJVOUcrb/jHThs2bXF5SadWfHL9wvkAEih1dE7WunpoMZY1EjBpE3DSn8xzmWJyarX0KoWqLq
jFPjJdf3OVxzeSJs6GZ4spBZ0r12G7V6HtcfNbgsk2iK9uL2lXXuoFxjO7kmxyhbs5N0cPkZNBRH
eIkUzR3n0aktN926rOhBMWthoxJ3ofVjQMToaPjnWqtqAIkgxpQeCIQA1x4q0vQSQcwY5PCpW4a7
8Aiwlxxyv1ln26mfrotTsoTcuIq8bHn3I0/fTfzmVD6FbuddD0CPq2aV70pHXZSby0Y6Jxv9Rdsr
nraGDunSxHBFT9nqXviabeSz5BY72e5XRHh+Vr6xuDiqezmEPuL8RbcIXGE3ip97b1gpLturlXiO
/HQDqnF3RTd3Ej9zI9q72lzzG0/QEdZfNrk7ePVGcrNDtULp4lbLwilXkT9x8Y50k8UNKbU0mzr9
cupUju5e590cDxM/ciX/5teLe88FB1vKrn3tTjlxdR/PFdnU1lNP8T51+8qpxbtmrjnDsltG2+sS
Wx31uXyKXjQndoWNvgtWyi4dLMVPtiX3sVgHfu0ZjrEgLIK/1RibinCRLrpNvOC+eeWT7ndLqolg
nmwDPhlOwjJaR/tkH3GFwXPjKQ41nj/MupM2V7x8p7qFn89qHk25IXR6oS7ynew2r0Dcc2lB98/P
+bvwZVdkQzWPXWUmni7bZs/9Bm+fy+51gUPCvFs0K3UxLPG8WKKXZOPoactqoXqqF3wSVucIC2hN
q2iZLCWvWlSLfAEH5bX1G99Yqlt5Kywrao6VspIPykrafH/DTY4YSlnROvWEVb5Ml5U3sUtfWQj+
aAKTrI0TBkf8V1gpm9jruPHNs7pTd9Fa2UxxEyMg2iscdTvdq954QsqKtJLX9KRyc8czLZeqwaJo
Tnf5KeerAQrM2AxW4Vo4GJt4na5F38C/6C19y9/4wpu2KZeKX5zCN+MQv5XL/xH5G4foSdsk3oQn
pm3ik+AaB3lDF3wZYb6xiE/Zcvxh9aNeYqujfhBcfCqXwar/it/CdeQNHymZG/7wEazUTbg2DqKf
fL8Y0xVOIofpqscIzky8y5LTX8kbcRcte7/3pU3hJktMFQ61kyyJytlc+Pr4ISLvFPZbu2QZfAqO
uC4Wjc/q6OurbDk+g/EcW3/YYOmVL5SVsEiW4k7acOKudGj88jn+kg44FXgyX0NGoa9umZWeMo82
66n9kj5EbJuWLaZE/s2Z7oTDdHdZjmfefuWn5qvk96wJ2gZ/M53vsCT3NdlIfE7wSoXwlXga6Vvc
gtvzhTVrxf/FeA0dglfOkNy85+qLn+6esT2vOQZfik/yIVlOd0jt7hn2I8qMEPM7zkhrYF/03SUP
q6OWmdg9et7iYren0qvkp3Rdvd116/6l+FTR4XxCw3D8MXMizOp4JhYWS905J2esYNapplvCrOJd
dIgRwve70LxQjJr0cvFJDFlo8zmbpFL2itDFTnHIZ63h4dZwrPDd1VyR5PCEwpza08wFr7v4MfL/
XeOAH5RkYBBkk3phuSn3d1Pz7pmNo2eOLBqTv0P92R+MzHwRHUmYBZv6rR6eItbRNVYeKLTZXXcm
yVypN9RmVzvTg5TPq6XezMreph7Jas4CypmpB164TE69nS1m8vmWgORYrWKHyUzszTHy70OCx665
rQc+QKr8FHUobr/1Sfpql5pfvkn+4Gsr4zVdhp7MIRK3wIFJdxrvstbIYdzqm/5ZPygbSnZ+UN9o
C3jHjuxSJMZ+c4x3w3txZJO1KlaXg7oIF7V3P4Vu7RE6PWF9mzn43G6EwU4/Ey94zc1V9nRDYK46
9a/x12Y9ugbgwGPd3xrzPgPfySmLloTM4YAy+gXwXZz32UBb/YwcernAR4H99rNiveZvuo/C5smh
K+ryp18xiibQDwTDpJqYYbSIb2Fs4sSBANsZnjCz+2AO8K4Te+IXl9loizAeuhLW5Nfjo9Cu3sVP
DGAkfpp+GLvCNZYL58QJZ5nigoWsv82usvcStT2eBQjJaRRkTtV4Z2MO26Vt5+2S3rX+0TsVKsOl
/nyb3WZvMrJwyUpz6+VlsKKpWSzXYuBPDHwGRPT43YniS5TxCUi9gD0PEnp1jLPDWGaWI280Vc2e
OBNnrWHfcrd1NOPW3b5iRcAgxNG/sZWJaczZHST7KjDBuafmHMCi9hTaJPaEmoLZDq+dmfJ8PWXa
onjiE1Azb1+GWeGlW85VY5JEu2JpX6P1TvBReL1N/DlDRPLrr/LUcQEUTi1WRm+9F2+FOX+owizB
2Ml+smbsrPOnfJvs22W2R/d/YkqeD76xCpfFczjvfH0j+f8zlAJ34slrZAVuykRfLMVnHQF9si/X
MjtAp9jelwKLePok++X6MlPcy+zGkh5hUCPNek+eybP2cJ1P3GIzLtE3lnp+ZsfvdzXLdrmKN8Fs
1y6M5TjhFS59o63hJccp+PO6WTSLwlXWqifuSwaKL67vO5wydwKrlLgHHmbNKlcTV8cwpzwGM+Hl
7saC3bE+XfzRw6DDASd3lMWwYiPv3+bVBs85p9iI7vR8xXdlPLNyh4/jeFIsaq8wegun2vCvk7iN
13hTp1xn+/hXhCPFr2w9qzzlOdpPn1U/2cdbYKV+CbDAs5Y53HV+WfVnbZsdF60brOVtdNwlR+0l
WmmlGX1S7k330VHZY4jjcoXRql1AxPeoy4WnUZm85XrP2ov80pyFX+0iW2ledW4WwVrf967k/Rt4
QR35QzE4tiN+A7h7NbiLBA6FT/quYJ4uTjoL22RXP/e+drj7pFyc7qxbGutWuTQ2U5+2nZe6HVXY
ZMbbeNJ4fXBWon6kpnVlN329nQMvXZUL7Rh7xkr2r6d4G27LN0buU/CRPhVejlFHsg63xjzc5k+M
yr3qywxcZWOsxA0C+QVszXW8up1DX/duqJMpLS9u4wROzDA1VlgWer3XHWHxbIN1sG/O0z2DxqXq
9/R1db5tg89+N2zAgp3pOloJ3lCZ9bz9QUn3KG/+n1KaYE4kpzDh/0I3IyWTSzW7hU/TVbBTZuVG
XkhuvCPHe1WtOlex5ZW8k+aB0zjp8uYX3jC7rsYBHx7GRzrdK2scjNetX7g/PNixTfQbtgjOjN6O
yA0dehnioOlDGykakkmAIlU7BEftI3aTxNRmAh75BG8wYUGIin5Aeh/ZId9HBOhlVzESulHi/zmS
Kq1VBv2iTA+Xj/yUMUPFQGfzpjcbp5xht0E0KZP7L6CTm2yyuv5wwQ9cifHw9GewSfzmK0ykh85R
2vSDrDSReghxtcG41A5X2ZvoiM66nDNZ/PtokwdYezwaRxq7t9AyIMU9HC2JiBFWpoFymKxGYxL8
U80GGxwHxxp09HiI3TdzzEUsemdmauMRYYZ2MWt+aC489pH/Oo2He46cmPZGboynIeLGbebrbqnx
Ygr7uRm4/XPuTT8UR3HyjeH9lHT6TXp5GGJ/3IMHysFlaOUA8apywH3ujo1PgV9Ptnn69LCKWxbM
+4fjCXsk+9+3/u8Z6+HWP6DmxCHf8+omKIfWEn3KjR3WJPCPFjfWwe54X2TH5qeX6a8d88MhR6bt
b5NkEum5zrZZPVyXoGVMbdSVmAE1LovWT8d66P/+9UjHkffbsYyS2UZLNOWgv0pO+aJh8lme9V/B
E94+SyqOX7XfzeND8T6ClT8M68d25/fB6cKPYQMQvPRH74Aov/SYuEyUg+CmjfmKUOuuEPoLe4N1
TRTNr9sRsOynV/evNYjb+/tRH3pEvSrpiZbIykF5HdcZnGmhFOGmFa/A/HwhsgosFH641O/p6HH0
/n7QBxTkpt44YqoqB6zBsFUM3dcSF67RUpCATnM5nI61efj6+vWT0dH3RPSvAz+suFVd5hnzinIg
VWIWbQ1HBRBeDlg/3t+1H4JJfjrYIwc8iIj3vkXc2k6iCO/weL261bO8M+aEiv9QTDxymh9Hzzfw
9NvQ1fD6b8KEWzp5VTfZsvaqfb9Kd+GrzA4gNLdcZrwUVi0GV3evOiS7+7k618lPC9F/vUG/PdnH
pY8MViFIBUk5AOUZzUzWPWbG/i1ehL601w+sCuF8PflIJ+YEPAYqwerHOeq/lgeaWHBA+QvJ0QNT
sqw6KdASTuGKSmxiC/obLumJsswwHFTNgZ4b+8p2fstntGcFfR2XAH4/3If/fhwoGnUIakCrj2Jp
zOazLBFa5SA9axvJVk7ltrKy88S7fKm7ODbVdXjUkA07bFhGkys/wxXcwUabZssPc/Z/TaCj4P3/
nsrDG45CVamq/qYcntO3K/2HLTu08/15+tG9ped/H+ubO/XX+/XbsR5e7EmDm/VFGsbZpPdLXCVy
q6RGxVj7QofAKkO78RtsQjIb9/A0wP/Avvd2+UtY05nhfkT0dq729BeY/HNZmQFj9yXxpdl9mbxp
omXstYtXLzBaU0K7N3Dwn2eDNand6+C2JBX4HaX9vy/pv+cqeQJlTDOIpf9eEn97sdpWK/p7dFEO
t2d4fQLNyrn8XJJ3CR9zfXPjOU6nrL6dmcfsUK6v3S6hC7PMbf0H3d5E/7vMMqgnx5oHYx/oKA93
t7th5JGUaX9AuadnxCWb+NvgtKV/lbk1Td22cXJ8e+lEbe/8MrHpKt+/gKMSPHnBSDRTftKeMpAl
7N1oEdHy+AJcJmFhecWh7lnciXji1ks2GrU95UWZQhgx+y+jNYsveZueAQl1awK0D8m5sjA1x25f
B7PhVuwHr92JR3UpVuZ1055GQD6zFFDF6iQtL7/I5ug/cXXfTt6YEQCabi1TPz5fJZGLliHZGlhF
4yhshDNH6YliMjsqu3CWABvp87BxjMyZ5HZPpggei19UuDrsQ3hAWO1pkA4wFbfybpYmIAtm9lV/
xQr9/EUdzIhgAAkCcv8q3/BImGtW8t5SGit2Ipqk0i04ZXkh7DGiubg8RZpOjUy33unulmigMzDr
L+VQPOuRWWv0Hk1aQDI2eYZJFhHwRi+NY1GXzPZZfq3xbpXs+6ah2J81LwwNJbMmyqzGrVei/RM8
lyfSU0BCOAyfomkWxAMJpGpM4UPngIf1eMjGMGu6oKEJooUtNmhrbBqqWSmYnc8qdRbT0MCVcezj
mcV7/j7ZZ8fqXT+Cy466TgCp89iKfDdkUyjNeNNu69iasAn4wC+hiEg2MbtP7QUeKj3Aw/B5rUyF
buYhf6l38DDYh0/OtJKQL+MmRj+NDjV6qsnz5KN+EzkVnKu+IGKVX9Vz9pWdszOGcGd90UemeK4r
fpE9+jNsRRRulmxVeEKSs/KhrNrEas/Bu3I15be445VJWILxNkTYBZNGGa+Hk8LX9d/v8V8LEzpI
GT0SfkAi9Pnv3eRvr3En1/WgNpPswFsDrwE4s/oAPax9UEal+eFg34SsP+ZBjqZAL2E3Rg8I1taf
hWTWNPmQNlF2AL7V59lHCXH2rDzxALt16CSf6q9+97+/vt+P+LApyqqqNYQ45PpaM9hdt2JiYs+X
nJKbNd3//x1q8ufFXWotSHqZQ9W8g8AP26x14ok5rMKNUs7/fawf7+TDRme4KnqFACCjl9AtRwtX
bZ9O3eRkQSrBfJMN9fV/vWA+PLyHTY5Ut3cjjnh48kdr4KGq7vsSSwe6ztbdnK6Hl39f4jhr/2us
PGxwAkPM1cDgCumxABXkx7i1svVoT9j/NCz/Ko0eruxhf3ML5CBsBg7V2bjsnu83i5XUNHa3mbAj
FKewRRPcy5T6n57iWGP8fo34EY6U9BGnYf1CC/3nkFGrMKKCTdPD5DYblF+6L+E6a8Wqpa0UUKIN
EC4jCBUn+OaikxysW/59kx+Vs2RQjOJf7PBADSADPlaFWpnq7f0SR4eBJg5zQINhMt6wmd3Yl7UU
Wi1svuf/p2NqkO8ktIZE+j1cNRYfgRRE0QGzWQD7/jWFZ4HFqX6QjsmqUBxNdH445OMT5jIhqaL+
VmByGfh9/XnIa5LhtaRK4UGc4/Pf2YGH92JONXJoF8lruhkBztGQ/4fDPlYm42HHWHNDgZyK0PRh
SmiyZHITejnYU0Jgrv5mOJdD8HJxWSPTwAzO2WrY/nDI8SP/HFIcEhI5CndZwbn14UqluNAqQbkF
++Hw3TTL34JTchhIWMjnihN+hD/Rox/r6O9r/O2AD++pHk1q8Sr1wT4+xSd60ZhKB27nqzNlkR9+
uLgHav44Wv+4uIeRc7m2UhqJHEth7T8Wvni4jU0Oajb39sP0802CfbiRjBagQ7RVOjYN47v728qY
dTGs5TY19vQR/cHJF+Gm0cyQvm98EneZ13nxWiVk5+X2lGzj13RffJYb4RmzCDgG6S7bpnilm/UW
X46X4FewpeXnTZ6VzW0/2dLGWESLy6z1UK7OppJZ0wZo6WSo8+pZoosSPzW0LvD5dRq/WNjaVsMF
HmuNY765Nma97uZhaYI0P4Hd//sef8cj/uu6H+akeBLX3T3KjT3S5Ir6YzlccRExPek9kvbd+VZb
t2ElOuRB2LcV7CHBDi1kpxBmFALt1B8ew19wIo/8j8cwFjC/PQZBJpanLTNjjx7HT2EO3Li58a48
B85lXULM0NcpiHt8ipYYWHg/3Iz/GHBI3RQicok7ArV+KFhCbRj0W8UgyNp57cHiuRY+bFz4jLXP
8z6TbhXltkF72y/nIc223m01P6DrGP+0Vvz9YuNYN2W7hRxiCuf+4cU2Yuna9xNhuqcxTcInhJFz
rtLvA3kjDweFOBZ2P2yt/oJq9AnrAq+cgaPXmC35cMxmWpa3Kq7UPVvV/K3dCesr7bhsTWDSJvxh
jlb/nkg4mDoiNlh5jTu5P5/0rUtbkG1J2euldaH5TF+bZC58DRytnAXbGGYwttLMoqMNd+tPIBpm
tjBD92KiRa4hWe4VuPXM654er6+kYsD+SQjKMulbAvXTFCs+YuiksnvxVcXJvqIEQqtTE6ACvS2Z
UX9nq4ge6kjq/Em1MY7TP18r7EdFmf4GLEo2qg9LgZhp90vailzdK0vBDV/w5osWsmZ3sRPynhG/
llls1iduSqjBx3QB4VP+9e/hrPzXLf79JMb16reXiRigWrzF3GL1A+nBFHqqAxP5NtjX9xvGyNbl
qTrBwicOyLDgmRvEoYjmJcAT00oxHB+sYoz2stlBtSYhvLOpG9VkNIxjT/Xc7HWyHGmWtva/FVYz
8f959x4GYltGvaFMuXtJbLpibfVvBIJ89p/X9/I9cILeGt1SW2tA79JbqWh2zv2nzKu/egsY2Eqo
JXT+RXRrPOa1p3e1lQeVgPZB+WhO2Uvwwr5aRQIkmhuRPQUpJKfJZtps1FWcvk60VQaF6HIiWVM/
/fs5/sd7yamoaDqJ7oap//2cf3uO0v0WXqchsk51WNdPkXwk3DA23vBwxZyTjm1Klnzu/vugj4HS
PIPxoMwFWB1SSj1KA65S117CULjspeKFWnlU3fZfoji/CfMm8e5Ub9DXavvaWdJClBbFMA93KaLL
7A1lDnIuLN8O5SaBXIcuZAJmwT65i1YFHdVwERqvEeiXOjIntuqYaIlZd+5mNz9fVD9cyeTvqZQp
FJED7h8Q/En8+PM1COrLzWjjsNjfaZ4Iy0F3hcnyXn5m1abLj+Xts1LW+q8Yzk2K1PF2bJX9pVzU
mlV16+qyy8JPDFIul+O/b/B/1OKcFjG+U3F0hsJV5s/TwjukGCrVuOxBnQQFXudSylcXpKmDl5er
bjIvQ7jLb2qw//eB/+t+sLBMMQZmW07J81BWtV2Ui3KUXfYjFhHN4sEtSB2ptnk36p7mej8LOhgw
iHhmlzt22DfyUW31Ps/DeQBd94YWxBRQCvykO3yMwB6H3B8n9lCDtbXUFbxyl70Aob6bt+W2HJXW
yC82xRmaV3CZ3VU6UmDYOdnKMcFmTzCEJ8gAwVYwd8Wig1BOckPVQ/djpTROOn9O6cZ0igcnaX7c
MywI/nxehSTmRo812R7emljMroZ5u87gyBWQ0Woi3I6yiHO/O2UaLcRFhkyPjJPKHUp4Pl6FIyf0
8M4luKAh7+GnnBlJ/2tzyc4K02vsF9HHSUgG/zw9I9Dy7JoPSEoqpwfry77/ccSA3EGnIVqitcim
k6/zUHUMiJq6xf6v/7rkVpZb6JDlD+351pnFydggq4hyR5rYFX1kal6YocXiyq94eypW1kG96jbX
d8WTXxGegG9OZ/XdTjAp/qU8DdDiYG+/TF90hYUm/ow/kWuuitfLJiSCqruaYkVItzW48au6zOmc
qmaCIdgr1iNTxRRwQyMATTf5wfL93q7El/s2X5J5AUso9u4fcJNy4Od61pVWL5nG2ySz5FX1URKk
iuAE7VpvF/1hCshOVxw5CqhvSyC0eXVvuxJ/Y7A1CxzSwNMFwhmxSbqlCTN1fF64iNjV4IQQuYBY
wF7fmick6yoEzMi+NE6nwk6bNZHN8giaWepWSIWUwaDfM7sV6AZAdNeobQZKNQo3Ir06K3yHWSPx
tZGsbsmySdu0FoADzcqwM23GzUvMahGfby9Yxw4vKjAgmKT8FJJlgU4gmRFRPZitBhhrZqvbVhE5
f1+oN7H2kk7Ixf5hwsTb4HGoE/HIOFJkY+yK4nX151i6Ti/VtQ974qKP0dPTmJ2TNN4A5xJwH5IB
blFOPTEZDqKl7Pj6tLehrb4BSZPXUZnd9rl77oijY/xo7fyKe8S6FWYrIGQAsgltevWQr2nt1i8S
8oMA4gKMvbXsIC4U365L8rWnvjPae1xAtMOMBLsa64Wc7L2UGqWypXpTQ6cracziRtiVx/v9I5Te
h2ZTqSQw7Aw9NoX0TZ3ORdL6ZEd7b7IPWXjBS7vKtoq2VeGgXZ5LATMcqkFScgmKmqn5rj326Uxr
10XvXoijIlx1hW7rSdhf3BYSY8uZeMhSBpvqqWAiDK0+2aKG71765pXxXhLCR/6wdrfwCKPSG5Gs
1ycFwOOzDmxH71bxDIFqcbNQjklOQmx6BK7sXlAbWkMLMVC1Szp0nRNNEGha8Uqkx35sjhLB6WeZ
mN8a6S8ZQQvliTrYzl7uK+RkviG7/Uu1nHj5PAwhrcJqTHfT8OsunKaV2Xz2K+SIhHO/y2eMrkee
CO5GSFz7z/ognwkMrVWvrmYENBjrbBPDzduIVFlO7qevzSvhSr6xTndyaZNGOXjNXLz7pKpCgHQI
ecdexsLoofCr+RSKJsFKnwFL1y4hUxcy7kAqiX07x7PhDNFfQ6/Sv3BzNQkYU49c5BAb+JLmXDx0
s8xJIX+PQ0datAqjIvdrw6nuvjbsCcyMP3PFjGDIQY20pPllnxwmnrL5ZEw9ycvKyoHqp2xYbbld
I+hXTOm9c+tzNvWxBbpGTix42Re+ba9hYZaDa9ROOWxu5GoTrWi246veLLuddqJSHl2YbDiS9Knp
ApBpbsofspndvvsDCF4OkPkP2M+R2JVa0U7fQ2/pyVtKZr0plSaNiLm2lbZXcPz9L7KXbtxvy468
X/AKyd5aNVuodOKuWOj7y9QqSfbxiyfiPhkwB30/mSdzsKsNfarVV0FvJ5lfsJJ6hg/oh6lVkB3q
KEQlomU+i4u6MlvmzM/2gBAlaW3xHXv90RrKY684QEZeNbPCJAGTcDCnb+3QH2MgV0lFm9HUwYpc
2bQIqI1mMluT10h2CsQl/vFguJN3aIm5DYVo+xY7GZxXp7akFdrgrjJv8/oN8Szh8WaxuZ91cXlF
8JYvVQmPuUWHHIuQw3amDVY9RthYNzJHJmaTLRnHU2lbwCcdRUVzPID5/Vvza9r6YTRvu7kREZhj
K4OD7rNp7PqkM+s/ZTvxKVklJGz13sTVPDKr/UI2iVPmzh7R6pnyrlwQM6m7oq0vDMKj2iU79dgR
zWrJ59zpGH0kjXmMYIDSCap3qIZux7vz1h2Pxa/hM7Sm9IbpBl3s8OKg/rlk9lQ43q4nEhvqNWAM
kj2pWuPIZwiz4pdCyBmrCUAIMePNKtsbkhe/9LKt+d0XD+kDAPv2Gv4C4m1twtufmm04Ghc59ZyN
g+wE5BGYKdlYrtTNwo3ae5nfX0xSSoYjDi1fvansgxvcLXFRQOdlVfwKt0SxC9YdGdmHmp/TQ3GA
xWrdnxibuuFkvkjeDHA9THrSA9Nx3FxXAh+0lDtX0JaXYwh6ccQ1V9slAJISrTHUiTilmBPdIaKA
0MSv1m1d4wcmyHe3/48CalxVFEoncpBHHPih7qzFodP6LIn3KcsFGEo4Uzftl7BQP/Iv7Zn6Tix+
SeoHi8D0NgtTt3h75a2zA0j+xzEWM7Ar3i0ybInZvo39Sz5j0TwbTPGtFbktcW+ZDUmJDiNCNU/d
3+DvaPP5ZLu9zoqPq9uid6GBSPdTg2PNw4JqLH35d/M4Sz2iv5966h8o7fQ2z1bhAX3NdCQpXyTE
m+0mtIdDTst5f9v2GN1ZKhJVmwX6+gMG9vfOS9botI8WkxN2LYik/lx9DeV+USI1i/d5zlCxZcme
7DQ6kG5+pmM2glLjKtwYWJWYIZIicTTJyEWLDU5j0v8Fjd1VTxKTimdALghmVW0HH6gWJWYvQnEn
i+G12g6nq2D+e2fxF+jBiauYKogg0iP6/nDimpKEVA11uofcMHatzUBGd2yy2XKpbP59rL+IYqOC
7PeDPeBHd7K4MikZD3bbyM/9OmeXZouyPTVVkFSI1vO7af+EED56KaiPR33YBBBjPFXuaIT3neFf
P4Ryp2IqcIcwcOrnV+J4TU+cTb9GPyboAOV2rDpJ9atNH2Xg0yDN2avQJ7xV50u/VFADpDzKZ8J7
bndTQNJ5B2JZNxuxHCPRyn6VUBCXY9KiEM+rnyw9/sZ+x1vIHhBXCDIFaM/8OdAiJbheyjRLWW40
ZZbKPvsuUXQxaqhL+6q9qqk1uXl5YQUvW16qq25Hd7T+X3p2zDCdSmfC1dZvPzzYbxPVP6eJP8/q
YZq4VbTRyIFJaWmA3umU9AV1xFyMLeWt652WvIpqHmzHLJ3SuJgN4pGrST62UdiSttsMU79Dxmb1
W/bSkbiKcl/PlkFp3/pZtxLINt1EsMoli9RTAp2Zfq52qqwSDHYulq4sJEBFYa/CUZj9MGLH4f+v
C3vY3gr3BAmqUKT76et0fv8U1jX5q9l6OP5kG/vN/f3XkR5AfSmf1JPuzpGypYZgpUUreV927+q5
vc/1xL6I71NE1OD32FZOvb3+S/hkCu2+DPgarDWRCedBaHGGZp4UEKSPcmBHmbhR8MNW4y8q7ff7
9NsQHKeU36CtgAArkK883RMLtCHKDyEKeFLkTHvr6mPy+H8IO68dx9EkCz8RAXpzK1p5pVyaGyIt
vRM9n34/9V7NzGIHaKBNVVeKIhl/xIljIvTCOCf+lzvxH6P8vz74/44ILRMBK2Gd8oiRCIsLt8dY
oRmrbM9XYk3EK6b4w2zym/HffvDzi//PG2Ni44dnpEg61r9ebqRKQ6ROAkp5BlN5w0xdHXQCWTnv
3OwG4KL5w1OYkHZnE6Q2A9rzsTX8/y9f+4895fPyFZwbobU+rSv/rU5Lj6VZusJKzwXJZ/VefFGw
5+AfgQeUnUW5XtbNsq4CnJtxR3hNXZosSGsDXBsnRhKOKcOq3ZvjNQ2vmhrcBUT1nqa79TvOo1nN
OH2MeYx4hs4KjiG2+p0xjCV29B4Lqb0Ibk9EV26uGZOQNo073szHf8OQ/69TlIwWFfN8PM4YY//t
IhvOVZ1lUnLGcTz7TA7qX0USMg93UN3kaMOkNmnHOd2GTzgGgwHS3YhSdnH/Wja7DLF38ODJuA8v
lrpqLhcL21aMHemABbSVNFHEi6l+FTpR6Azpf6HbScr/RuP826OCtShBhiSrGP8J+s7dKJN3oqXn
6M/BEWulrR67sgvIfIaxliXAMKsRTtt6kRxFPMnZpn2m1jGqzG9WfNf0Nc4rJjS9Bqd17WLUQZfv
isVVI4JbL2KxzdNbKe2Exikjv+nPtfqjQHfT1FW2HIVkpxeYXDvGlcVTcR4fZ0G+a5E/qezwzQ8F
h4ZtBLdJgPyF+baHhH8ovfotjs899mkbUKMlszP/2+xdU6Osnur+FKU/oeZYih0TVIk0o3Clt874
nqp3AxRlVTFnzYi37Gj7dBgo2EFguyE7ebtPO7e/qz6om4omUrLb9CjslNX4ohduTgwq96ziB34A
NlQyFhW7Ods8hD3suwgzhtCuAFoIU55xaT1qzDzW45j3CNx0wREmP1023Ecc4cXqe3nrWdeYvm6w
BTlJAI/yhtDNhTWRK7MKPEbEZa/xw2kwjxCqlX/lvwJwK9beIPwcoaozkOXyJchn8Ze3RHX6Pa9T
r/MrwTaTyKtHEXmX/V70jat5YBsVNp4R1wzlo68Rs2qPfnjDxWHyZVwDqpOabcYzzoRIkE7J1rwt
wkoiRuRlwE8ou0Wia8TnCt5GZTr1w8Ufc/D6P3P5mBdgbmxDbjJ8wjuBUgZWG5wGlqO/cN4P0J5r
W/huDnXiDus+2XeK0xbOAwuqNaLf1BHlgM1mm3pWoGrk1KxmqhQdzEbARqRW41Wn3hPAEHJrN48Q
9xK3ol6T55veWsFWViRrL29kW5rlRbRnO3sS2kZxpbsxdDgxkFqX742PaP5JOOClH3Xy0d5J9Ikv
mmeWz1wG6wT/MV3XJTlZyJFxeegoGo8g/CAAaSQE3atGVrXrKXaGftUGOIir7O2tHjG5ODqL4RPN
ixcA48ZfJa6WS2mum8JhAUCcPK7LPsnSd1n2KcY09rOK/k9DYjigzoMSWRx7bd+Apex4pPHB03L7
Ifh5biMRVmfXMNea8UUv3s9r+Y9HC0mzERDe1fV2/S2ieS7PKncw28jkjCEBjNYgG8a63+poblf9
Jl+ziPvBJfcDRpCeu5OCg7HXvFbquiEb8K03nYm3wmWAH18azZsNuwoUDY7O4YE+d/IQURc8heV8
wYFaEz0h/MX2LRP92XqtkONeWHP0hBfzGPJcPfOL9eIQftSaYAvduBKWg2gdWvgHBghGvS/uhnbm
2y3f+i9RPIeWQ/L7yMDwl4afueRYzF2SZisdefFje4AdUYx3LKGr3htf+Bf+dDcG6hzYyS36N41k
axADHVPtQS8xCWlr7LmPPP+hD5A4IMbO19gUTE6S2ADQk8rx851AAw/31vNc3nAdtJcF/bIAvbRb
kdW3ijAQwmSh5vV02tCFttutDcTPuwZCJ5+hIdCBCgSPqyw+8N/CYSqLNstzbfdogkreJ62HWacl
/yjyb4ezBlCYtTYXt3jYj7axm9w1tKDB1gASTamfyYR2ZqvmcWCLpWFLXfrpVSKEPcqDZwXDO42J
E4IIUmPsk6C3RzsZFxMcQ+5R4XjqHKSaHaKqLh0Zo/RV8ikWTonlxkskBKlzpoxkthHvWvwttcs0
3wslcQvCsh/X3ExX3U5LbzUvMHWmjd4Ua6VELqHLDFRIUmN+dBRoQbSJDJfRWJe2gJbFBkgSZIUU
hPhXnRh4d4Dr442PNk+Qzj5N6jaDMPTPciGhYkXwPF9v8oupiNthfyJsMWyRh+uCJBMDhWI1Bby7
9WRrD0ixxb7DjaBEyhfepfJtwusC+fPKaxDZixTDNeg9P6GQifejJtj8gLl6ThJTtzjJ4psSCheE
WkC6ERM1ypfyq3hp/F4FNYyfgPx5Aiadb+waoHUX2D2tYjnEMdauu8eq664Nw5VlYn3Jk/FMs49W
lnSICZwg6J0vLxhQRs03RTpZGQ9sK6yFosbytvLCLvIW1Ij11hw/LXOdGmcTS4wsG5wkfiGjeNFc
BXsLwU3pY1q1Wun6VmD4wJPKVOYgAvcVimHFykQufb37WtTfrp+haMQg4p098oTESmdb2MyieFDs
vHrXZ5zqFeSHg+n08kstOwoxqMOq5s95KECv6Y6P6U9RjonA69ss7vP2DUSV/jf7SI2vtA0kjN2x
eGSmbpHxjQ5oQA3vWgyy+m/hVe6sI+9xxaEQnas/JL3XVqS61Gs1DVDWrpaUXGlXJXO9/k2oJDx+
s7bKHhy4U+TE1bsl7VKdpld6xw+PnUX/+ALGxd+pfgSZzpnWGlAtdLtnm5LhVyALu/EBb/j7ZhFe
s+PYFzcqzGdhl0c19jRYp2HhM6av6EMxYaphdMPN3yvJRCLtidwBbxLv0zeLZOWiZaBeFQfTweIn
PMS/drM8VFft/lrDwwBirA5LTZoHgYnnBjaCdRohtE/bjFagtSdhzUlOycCjqwkaJWhiL9Z3U+OY
uZsabs73dFfLH+nhtibUAbaJml0XR0yKRaxZ6lex8Rtj1YOlJwCXTzcKw7wJ00ULEWEvR5qiCKK4
5Aj5Ffi0WMs4sFCWh1tSn2J1N3EQtot7H+8WuyOc/d12fkGCGmKjorFGQn4ZO1Z9BLHBQf+lWS1t
a+vJmtoxhfvQz6gY2W2ggnmqu8AG3cq24uXcwH0v+/l7x/if2YOyw+WAO4q5CoR/gYMJvHDa5Na1
kDxlcWj8su20rt9pA3Adix/8atA0nojRRbK4i3hIY0wbnceaBh64fFB/LHj2EGbwK3MFNqj6Vhm3
Mc6Wg+DF5qdMvwkn9Rb+9g0AahUIufdQnswgROTKaBdb0Vac4oy7NTBjCcK76u+V5CuKa/WuWD6h
56GyJRgcuF0SBOPBL59fiMYGfQMOxxzfcOo35VRprCx2A65JbyxqRnYm69a0zY3QBs1E+DzNmmsd
Iy7LBn9DWKrwWR2EC+NJkHmmFms1Lti9B6q/XJRrndzTeKMSKP+CYKLW7GZLtezaIGq/sJXpDrVy
QAKSPpxiORp6IIjOg4n4m9pcucpK5AjhIPDwQWnd5RJVTuRIFzPddA7Dkl77E27O1fNbmYOi8rWG
twctwkZLSXxdA7pD7dV2ZY34pDjPYhALmzzndhJq0mfgK24ZISRIbeI3beN5aMuNT9wULUqGptMW
X+j8djK4IgTL7MoTO5HP8tfo3sBuCNl76Vezo53wBWm6bf3bx+8K1DSstIfLoGD45NXdUTolDPoI
UxyAoxSTClu5AiKnyg8zQ/S482h1rG1Gh30drWSmBKrpSeUZMg/Env6lGDzDvKeVzVxGqpnIIv5O
k9PwWJ0ebP7ob9og5cZ5mvTb3pdd81TBdiiPuB8ufPQ0P+FA2JuvPQlT4lkbAlOy2TMYa539RLiJ
p1dF2mnte1T4PcxGvrNu8mTRfwDmE0KC1ab1o5rXfHkTqv0sPnVTHNvynftzGDEyGJ6wBK84dpIc
H2woNOAgjuNVRM6yKwiOgguKQ957pq5FAnoPKq+6+DkdTcnnMaxerXVs7oSJtZBdoo/bq61NY1cn
Pt0sPn82GxXKi4l/RKu/ZPGR3jBksWMFAAYPrLLGBwYZq+n9oez6v+e1dEfEJs8CvSVLWD8wo4zb
8ZkJJxZri14rJJXk0j+2A9ZQBgtdU1uJrHrDoO1YDgu+0LuN5EJ1MiSgXKr779RfH8lJLYPFuLM6
rtOT1B5jzCS6o5692U3J+oqaGnv8f5DWXzlCiuGOnwMDafvM2p52ZXE25EsqeW3V2YvYOkZ4nqvX
mh1Vf2AbUJHGw7i3e9ygcNG5AbujfhHPU+NhOJjvWxMPW24kz4j6GR2fHudgFSVSIg+HoHoty271
9WC2w/wihM72nQc36z0/9CxfWEiNz+7b5i8ZPhlNoq0Nq0G6z2eCPNQcXP9ZpbPPCfrBN4pbc9O6
yaeK+ZmDCyoqGL+bgKrs+leR7fA18mLwGHyjaluXXIqC0Pmt8Y4dR4zCm12H+MJgk27QOB2AwU2P
jm8KfYsuw22gkD7Y/dR2U+N7pe2YH0hu4eUUFxefw71sczjqtnhrfI3u/Mz80ZRuchC65y9UzU98
pfW8lHaLkwhrpseJEK/VcsMo7GL8abfEK2/d5Fui17gaowgbzBr7SQdPKdUPcQa9J/+EP9L1bJpr
sSa9xmG8xsjUVo7Qt0BTY6d4Ksp0XKe7fag9G2c1d8XZRVyiVB9PO4P6iMhd/BSRovlReEmaA+7/
jfew9kt1TFuH3/Po3HiXsQ8YzYve33KCYh+BaNnk4uBKucKoKQXlOZngXIFzNyRsmjBlOKXCJo3w
jcGmQVjPsUdB0IWt3m2xz29ei+TKzKMUO0l182ZdkyGvrBJjM2nYmnqJeOMwE5pAhTlYIUPz43KX
SLbY2qoCnIWTLdQIzgys/12h/hhgpdevL8BLsCXq4tyXa036kTER1jYPtN6S27zOEbsslj1MLfAe
+oKd6aa0cDvlpQNUYjWmpb5abWLWwdZ9wu4ZCzkG5i/qz6l4FYR1M7arP1104/59Nq5wPHPGF8Sl
hoRR82RbP3NoM19eVNz/sNHE6VLr9w0WLslpbnVK2IRjsScI/jT5eN3LxkrgbS7gtZV4vKAunJtL
ZL3zuTgAdPFGj8Nbyt1eBrdYMOyvvUZmolOPjILU8fQ2BhecJ2qUJmvhNCpBPW2sIci6bQiWwkIP
uoC5yl/YBj5n6+iKsC1n174zu3V8Y9sow419FVObX82c/KMavLCAmOMMkTN9zy+skCdpp3g4m6as
Rpmb3L72BxLKgS5iRtYlMPuzEIgfRb9yxm0Ue2BYRe9yomWjZ6b2AO9bpUBrbvhLt7iVaeYdCopy
NcDwGCT98oOtqpPeOBYNecvNoGCTOryK128FXpys3msP/9vIMxSHFQgCV8BLC0/GsZmcKfwbql1j
Xi3DlatNokZELlyn9AD7rvcAdqrGl/BfTLcJXB4FFen4ooW/1LWFAATTG4HsySQnZeSLFKpuxJp2
o7MR3edu/cJO0xjpc90G2pBoF+rawRxSNVY6k1fji19jGUBoQVh85HrL1Ml/kzfEg9qJG9JkpR22
J5NJxNFR4C5vBkdWtenVfehKBtX9PaJMa5EbxTBMRke/WYxfQNY0l385msHK0TAB4vDoSo9dggXN
weFEYhLI0jUApJR+hctLmYGl5OopSS9N/QAV61cTbsnji+Wo5TrqT31/KrZFDL1nK9KIhvjRUDpL
ny1gy72Yn2ODWLoMgS3QRbWV3sbiT6fxvUfTDUxieJNED7LEm2YGygTsIsRw5LwqxBnXWd6ip1p1
H1vHQXXH+q5jtHakZvTtWWr2mMgVf+QEa+ataO54NsfiIYLmhimVvlXzAJ/a+iRWl/If0S9YoCzt
dcRaFC4t9JN0z0w2nmG2tEAWzqDqgFc+dLOw3ILFmEzW+nY03+CWlYojNS8Py2f1zGUvq0V0DPIR
w38Esdo9g2XjlSd1oZT6LQ3gNf8dyzWvYJPtW91ZvlP2TkwgeIzXVyZJ0UWVzLOm2PQklYrLlIn3
V3csqTH+xODyara7TNqA/UBXLT5LBLPxepi9Vnzyk/Ll0g4f419o2G+D9BO6BA1EF5A50j1me1/X
q9xjI7GWR176FQBFsdCjeIVwwJuY6qxrq6/HWoTeep0kpzec9Ac4YtNwWsVuWR1VtKym8CoZAb1q
vCOrpzR3lrKS1kC3xPVdFGp/jf8D4t9JOgG2TTgZ0lwzGvyMS0AwwkP/obcur11MKMmzc47nQ8pz
XHmZByB/y3DkvdV7y+l1BwBTvtWXr2KPv5w82rKOayzH/Ia7iRkBA0U3bTFZ5SGorbPFrQGnA5Kt
HtiRkXat/sgGYAl9O07SLhAUwLK0BnY0OAyxuEsd421ZW3CTqIefA7kQjhLuEwEPa59Ztaj+sk/z
A1iaXjEmePRPS0q2KiURakelfRuUH5SwoQm/5rXtzzxuzRJ0pOlg6ZTt5uETtTPTQZuU3sRM/TdK
13EzCS/W9PakxyFXJhFtvCeA37LhMNIMGglI9lwEMEVF62LMhxz8tjwk3S7Xd4XqydUpZpk+Opxa
DMuieqwj+i4YQP6UXEY67oVKC8sl/V3ys6Cexz/1zggryx4dsv4CvCw83/YxxTWueZHPhrRNvqzW
B7TCsDs5KLt0PBnetqdwmpXbb4XAmB/wnJy4dTooJtAy8Jh0aoDSN9m3jjJ1GdBrMP4y5aUrvGFN
ttsL1MeMHKdbTR3csnXFn5TjAjqM2xiuZb7rdCNZcqi7k4VC+1YxXa1KLRiVrWzgph2uSO1LtWMs
vHeaL0607WCarvYiyzhWSQ1cp22TbDrr24yuWrTFyVZWQicj+JFJcSUwHcNlSRW07jq6fie9zMob
RnjjU4pMix2WqyK/R7n/nHGBnaUTIYrin9C98fw+rJX2WKf5rotdEUSVH7PCuvRKzyEv7pwF8myT
1FcyUtGVl66OicD3+AldDPIx1tGrryjgeYtp2FYyu/BLxtrijgcxf9fkM/zjcEP7+CXhx4Wk74Dz
DocDyv3hZ5LdPjrmiSOQT5U4D55dyELYkkaWHRGaPHN4ULp4RrB7bOxSX+ce6hLB7RJ3grKb+XJ5
tiq3UQBKBnz6xHW/hpN4xSz9VKEQz+JtODD8QV/MggegyXvWwkGElohy/YF2MtzP8S1eWlePRZIB
t9LZsmiFXnPxfSo37WBA9PuYlQMBImYprCo8Rzm1FieOvVAjENbBGMuwTWh1eiDmZxJ7k+yrqXoK
EWAArRAosxn+SpxfZW74utk4FoDeY951XwD74fxWwcHnD063SoiexdcGbHOEP5LhYUbDihgA2mu3
xczAWs4q/9ZkCD2Nj8aHDWbCcOyxpUiwAGDzmRUvapa5ZnZX2tdIfis9OJrmnS1BCW5vXQAPREA0
1gQXbNQPHIuvCp6zDOCCikKfUuWXsssJd4uSoL5EHwBaNQtByxcBMCiXRremJ6l1f/rxutO05pgo
H8d28RsQ8s1cHATlXi+XhqAh41fH4E1z4n5lbHOPMffIKSMT910Rv3gw5u/pecO9gT1BTETRKrU8
Zf6m0yt4NzK7TDzpkNP+YLv5C5UzgDRTIdqAGLhtfNYYSX2LNkZrx6XN5oEyGQ42MfGW5WTpV7TO
U0/OHDEjoXSjmZARolURbyq4ge5DcKCXwmgeI5whd+m8EzmUnqoHR3xfHiCq4kppD8MWlwN7UNdt
HFiw+ZJjmhCy4HdbS7pJ+ibHo3YAhlpFe250XLwp+w704QujNPMkv5vvVugoxb5N73Vq1278TrSC
GJQ/TFD3NgkKeY/Dr+BAtGmHvTq4veSpibP41oSryGrx51MdLK8GjTfunTAuieN9b/RgKvGC2Ru5
bwlvoXcqFDzJnQc1sbC4wnLVm7/Dso7v1Zux7waf/GKuSHCHLQHCpyVo1ZUMgQCSZaBCL+N2wyZY
DatuOzIktyufgJrUIXEDIMHL+JZcAKYbSZWxtjevxl5pECLZRvfZmkesqiljBF+62R7vF15YRrR3
3PfCBrDCUaoDpWuQ/Aj/mGvi93vGD5OIDZour2ydTF7j4t/SxwWNnwtXzN+nLeyBNtrIOKO+y71L
fhHwIr6IkmviCs/ozC7MtgBhJD6cgZ1UuxbvzRlkjJiXTl1LrzFXe7bOBUqHmFMuOVWPj045gqhn
yuty/jZYK+D72mIC+5sku9ZJXJYMgHg8guZGqp38yBfSoix3M0prcwk9tdpPL1rujG8CfEm9Ak0L
wI9RWgbS1/j8tswrDqxS6OZb6PFlti9iB4OBlRLu2upWFwTEQnE84iFKJR5wbtCDbFyFu4dK7Ehg
nRMdxH9d+Qx//NX8PhJvAdH5aeGQi8/nw606pyaWBopRDcEQ/szQQ50N9IG+YFX3f20Hk307KMd6
OWslxv74Z7CAMd+jgWLpqafHVwHiJXWHlu5lflor8AKV7bbgxRClXbQX7LNVIBJdW/oV3JmVP4pJ
w+msrSreW2OdIb4DvyvRwO0f2OBm3gyuO5fvnXkwaN1hBBjWJQSRr1fSJ78VsnL2pZ8WJIHrGfSo
xi4boFpVnbZfS8s75fdR2+qw5RZL2ksh+ClzzXBV8/PAEB2NNr7sMny0PNw2irbSvkbZW2i66LFu
qX4cz4l0jK9dclNUF4Qr+xTtY33SbRYYo/lbdUflkNh+9V0JEEBpXT/q7jMJg4dxnbBhgyhRHU0W
6O/ia+4DR5v9j5U6yVsHDY0OAGOYyInWi+jKvcMeRSYVhW1Q+NFgtFs6Yuv22U55CidEphX4R9fZ
2mDL1PQvk7KO/BnknOKFcIEcohEWjpNE7vKiTEzzHOgDqz0FS1lXvop4mEdBKr6E+Wffsdvmd1Ct
crgC+C3m2r4LOsMbEUg6aOEftFy1DeEMjrTJTUDFcqbpY4GNkUzzXe1KQBXNj48Ga2nSpL7RwJaz
bYIdSNhNL+7jAeZk4Pstr7KnCuaMkKLXf3vtl2MyfvxYL8JLdB3RMuiXYocXTGHc9OXU4DnbgleD
NFDd2a7Ebie4trUZig2sWT0fXc2ys+xdwH1NYEDwy4YGwrkkDmDTMmEcYkIeOGvZgy6CF+GtTv+6
vZGd/ko6SHvW78bjxnjsQnesO2+o3OI0NvtUem9aRPnU0kuonbPBbk4VRrrNUzrExdg9rugMbw5a
TGPcFxeVFdgRN6BzVpBm1GwgPSsgELYB6x7KFjkXIawH7aAkwXCGexukwWOVnrtsLYHhNNdG/zab
yA6Vcm0Asmvha8cGhaDnlc52szqhX5oZvWDpkMKwVb9VuDPLISRqIobuKp2E+i6Qq7m43E08cNzk
OqAHl54U1vouyrsHeSpPWnYfbXPtJdLgs4YPaEsWi5dDxxZLgxRnzWud7JW7UHMCsR4+deyGJUcq
f2ppXRCc3nBYwKjd63QDAq5JRIk7HU1k7XdjYidL7gpsnZXlGDPNgTsY7Velf7NIs8VnMshGkvwY
1Bwzogcyhe9K93tpFT/pH74hnISiXXX5ihzhb40nTNB5KmGfqOw14vS1wuB1uDROi1dQFrH/Ur1H
2QS1thWps6vQm619+vBCymb2Nyc7gEyWzICW38rsJj/1RpheSjKZEO3spOqU46QmMh7H9aXpHPEn
42mXQXVqeMW6lvI6xjD9V+K7AR75nAMyh2iuUHGgYxa8LGbppdPOmJ2GdGO2eHpC4No+fzX6O7mQ
BaUw1jcWmWLlZ48heyvRLa8ttEdRtRsUMl48LMMxdDZ7PgPoL0x6iC+hzCEGbjSg74h+23RLX61F
7wM+Xy3NdqcRIYoN7wCHlJf3n8bDvP4m0xvoqfEZob06fKrb9ismL6nYU8Vuq6YjJ2kHLx5HjUxm
kYfHjVq+JOULYK4Spo4MrIFlEnw9R1wuof6TFB4jrA48f0WuFAISVS6CE5KWw3fmw2eNXAl/ueUO
L+26fxd/dJyI6Yb4cZ8j6/twNXspDj7EnuSf0bh+xs55er0TDoyYe4J2rc9e+N4xHgAd+vobzswJ
6B98Ga/OnRKsCONcNJ6BcZ4Nl/4Y4jY7RMzLDGGH7irublNzUixXA3IVd/1J9SBiTx+4KMXNLsZa
Cie/bN322O42xbuUBsaT68//KVR/Gnqs5WQ0eEIdrRDf+ny6SOZRDncJQ5L8yXqpebyimiiuyhjk
5V3BBpgcjwgbKM5kgAe/fS3Ml1k95nEgaGAwByQaiGa2Y41f+6lq7XLaMGwXNPuRSslikPnI0UdD
YEk+ntw3ThgWPrLb+DSwMlkgh25tZgFjJP1hLNwwjbA8SArz3Qxdq3h+uNG4JlUgo+yAVhYdpsHJ
OrtKvEF5TR46B8deiQ+NvmnpgmZoUI91IvmD4TfaxmC9BgmrdoV4Kxh3qYI3uP/RUxJXCcVWf6JM
tTFcivLfiQNX9WXjMKteZz4t5k9sP4A5WOD6UUdJY5FpIjXyMrgiXtuvmh7utPYe3iagCMCqNLJr
YTXbcrYGdOisczdc48pjzcLytNE+FLGGXOKIyVGnl8VFvnajbxUtEHCxDUs+ddgWkdfktwNwqDse
y4cdPxnh3DCdrwOPdMubL7S/CeAsshiRpkS+wLfo52+0MP1Fe3jtVXZ06DvQO1K8v3ZlAFezgsaF
G3Y/b9ujanlFdgU8axFTOVW2s3CLR6S5nNyKDVi5znV/Eb/MDAKgLRke3U+BRrk/YKuQhb+KQfA7
YJsj1AfI/jjt5XiSueIOigvgNorYFDHgSRvfCyj/WKYn+3I5Zljtj9ZNgZCvAIxBopqch4bNgO7Q
vewGEVUjdpMxqn/W8FQzP7qq4b5lj8cOHckoxBBlbQ6ufKkPKjPsqej9BFvXTbfwchJV8mua67ja
9t9JixWd3dWvinmVT2X7p6jMv8KKjy+qjn4iNyaZkAvrblZdHwU5fx/la94fpNcZcgSjLt3ZI/KZ
MqZ0JLH1oIGfxjSQDh9m9oXz1G5N/FYRtPmNchlo6H4ZtrUAOVeVeQZG0c2HqlysmRwxDmTd2PUQ
YMDevzSmiqCPnZgR+/HVsnGlqnYJMijem/h5pnccNcIxgVMAPGMcDdX5G84HXvCW3bgEMhw8/mRG
9I3+uA7uEtvTWaK5ak8pz5I/PXmwRcNVuSkilmZ6tWA54K/NOxxd0FtJwCh/ocfcnlZB/IcwM1kL
jwNqvb8xYbO84dpU4Qy2Ep4A2Rk1alx68/xS4XjAkRkhQnIAInv5Sy72E3kzucu09HRun30Yb6Dh
IivGxjfWS7Ubx/s0rEvJaxDCoxQqwEvuwpaE3uflrhCI3cCT2KWS5AinMKkJLz0U0baXbXaVIFfa
J7rT9sH8zvrfHk/6ZWR0eA8fwaye++ymVQcju8w0jQCwhAAhdMlbRu05A5m+6FA9enpndvRIXSJ2
/spgJ8nv15rBo3mcmgzqCjQluMXeuDcQ9Km3FJ1l9RFGf8qWG/oZtkhYCgfXQiElDstuPheY394A
Tg83Tz20I1NFYCXeI2W9e3hupSXfIF1B3ZsQaRfbeoM/Bx9/zgNYqERt5LsR6JNPrH5EdImX9fLK
SFtrH9MT0MHatFxPJAGAEgI4IOH8bswAs8q09ZbaLkaCnq56jfzThCloP6cHgjYOBp+agCZULZFw
AesAeOUSC9Mp30WZFfR2SY8l0Z+FDYsHacDMGzdDKqufl5FB6EYbU4u/mnEWHlfTPM36K2OyjDYy
ZRG+qqSg0N8FhT7q9phY9mKsCAMusWPNRkGqrUGNYivo/yl70uyJ8wc0HSU6D0ZQDj67OWHwNcB1
qIX5BmhWFXbsIUGCW6wbn0yaLIg5IuRfBAxxF6gRT7BNxhnki/ESsnMGhJG0uynCJSXdYfUx/wEc
Z3d2cfC7tOM4czKUdFGQWb5zUDzGrqPy/txRVQ6rW4gN4memHFk5RK8C4M8uo80U5lMEFwKfb+mn
UFg/OMsPCPuWHy2slu7EbmPb39sMT41d/Ni3v6G5M5SAEGIo3UzriGNNxvXcVZcXoDPyIHN80EQH
Hl0cba34LEd7kZSJFw6DHKr4TJOxeZBA+EDIovV2CdZZ4Gq7dBuJx8Qvw01qfo7z3ljVl/bF8GaX
DBY4v3Ub6MpVEE/xSZ9pEJ2Ctrfvd035V+KUhfHp0yllVURvmbRflPuT/sguzLyQA0D4IErv1Tw8
nRxYubPhbSBcln/zH5xYWXrBK5OIm8iHHmjsFHoC3eHbfqLDLaEwq6demdS2cSv7qnlgj2CmQZQh
yLnkRlCBVTSCS0xjxCAzo3/dyrwrFTKYTTG/zAvMTGZTXsdxXHevBTzTJ7re7K2vnq9Afqp7IQD/
E/J2E9PtU0hD+9f4Xf+r49rRHh9fIeNjaHf5XhxeII+/AkbKFTqyxpV0X0XCGWZb+Dy8WTxqA2oM
FTLZK9rWsDsaLNuoK0xzlQo91KGEd8h55zdB22jt9n84Oq8lR7Elin4REQIJ94oV8r6kfiFURhjh
hIevn8VE3IeJOz1dKnQ4mblzGwqjL66rnC2cGayA87i3mwG6+KtToIfIpK5EgUeWrZE3HBdy3vxb
/1tdu26ZbtEOa7Zao6SqtUvNchZsMd1eHF9yGnVXbTNpSSR4ANV/wRw4koHDXL1gH/+GRkFWqTjg
b0VX94muHXNFEX/JjIzF9tHcR+aAzikwOmXoUfJL5DG39tWmZ0SPIImuIm9TBfZH+isIvOAFiDz+
8AIQnfovbOeuMCzhCV1EcuPP+aZ4r1ogiPI10h34rZXqrL/xAUW659vt1HqWncF1sVlQgQN93/k4
4L/Jejx/IFnVuNqUxKpBMmeuCTBnuGMjxDgvStCDCTL8bqBP4DZAj1/8ey9YIL0R8JuRYqLWjv5l
5MxcpcFRNjyOZN3ahWJVlzhfJ+/VB78kCX4gbgLwl0UmFG5f7QqsKOrrMd/VgwGlWZIJY/hqcN0r
2FZleQkqudHOuK72xIdAtZG/C+2M06qMMJYGc0yMBPiv9g3KJbC+VtpqvKos1ExpdFWJPPpYCnv3
+FyympWU8JoqRHw1xFhSXVheFFh35DzrUQGfFZfZGhw0kCwonFwkYb7CncSuVDIZ8ms+664DxPiS
jWfcAbHT4eHhmhCa9A4sPXmbfpdfSGas8f4xVTJUoLDp1WE+MyPVDjIuzgHVxwO4QDx+0ejkKCsD
Fvaj56vfxedHQX+Zwd+hiQ+D7ZSlLPJYp8xJMhqF8FLQdS10I6l2SnsuZhcFHnfYxKu3epPBhKuA
DlZ3fP3XF4HWuk029/yQKHQa1107JsvZYRy/y/5HFq9I7HV773WMWmRYTiRXFm3DilpEfiX0eRTu
MCJIu283NQlCEPYkex8cQe+bbX0Irdkt51CZfCJCXAUSf2qoG17zJOLAEIgC6q1mYnjzrVk+KUqr
MkRlXbnpKnEApoOl/gMxQx7O0kpGkki+mxH+sGxAVXDq90nvtmxHpul3cr2ILdiy6PpttkiIqnNT
M63ic6c0Y9W6SzgqjrrYs6iJ7M6VmMyD5+JYrZT5MreXLFO7W71nyuTDrHlJ1zhLq7zBuC/UUNXx
8EDold/ngAu6K5N+MruAtc2s0B3WOdYAyUoAyfVLTwvJoJtB9YLvDOGe4M5PsAcMo8HqYQgliBrR
9kC7DR3ALH7cTD6OAwQGcupXMYFdnvydBLdqvkoINrVmq67fQ1QXHfHSvG36lvoXTUYw/c75Fkhk
hP5mSfqayaH7wulaE2zqE96Xbq6uyT8zNXBGxRhebJKC1IZ+SDYdaDA4JgeT/vSvgTKxpazjp+zE
9xZxOa/3BkraaMZT5TbiexqsyMMyCofcUMrkFNmjuPiYEBSV9hacd7FdhwtLMxt08gn9NAM+Nz6S
2hQeIRRS1uHx4Vt1ksCKQF4NPFTan8ZGOMAaMv2Y+KMo43K8f5BJ1PG/FL4jGin+RexTORuD+cOZ
vVcz7ODPFR353F8l405c/M0V9Aj8gWK2E1P0n8/h1qIlVzo0oA4iLrr138CO3jZI+zHnb5gtI9qC
EMuC2JhvhnKnlLuINij5vx8R4d7zw2vBYbTL+JZ37M9JrR4GM9vwjy0irRqyEV7XIa82qz5/x+YG
5lP+ap14dNr63o3/Cop8Q0UuOJc9c06AAsInernprttAxPoCG+dqw8GsUEXghVhq3/OWrKFqs+BV
NUsiciKIZFwdAUxq8cB2ucA/9gUVdsTViF8ddkMd2O0DzULdeDp/Osj+trKG5dspZHnjP1PKJeum
pF/jRRNp64hyPfPgk70SjxjRhQzqsftwZer38LcTtzgsB9iR4FRL9PAv+AwnsgmXCYaFqRdIkLIA
/5ku98mMZHc4VV+qjOnxNdNOOWhic02PAQR23YE724RfAtzJpivNgonBKvbRUfpcwb1q1lNw42Rb
gQk7jIdm/jdP1zFpL//S9qs7aIzokTtvnLdALWKMWy7OY7bLZq4EXFSe2SZQoDGu65nB0hgqh6UP
p17BRNBW+hVTY5awS+fYx9+A3lH0K2If46XhsvCtJnbLhSuOOfT5ZfyN7U5WbUp6qs9PnJE8x0NN
F3ab3frZzAL5HTlpeWW31QmP/3TYafOKOrIMiiOAbF6z9+//6clLdCeFLXzbROnsRll2sBhkfwP0
m7J4DN6Z9QnfTtReGqSxzd+nX8GfaPLNCK9MYShPJ4LBuii8ue8iiVJwCisfQusERApGYI7cbQSG
I8y9Jyy+CWG9tz5Yj0VNCGWLhY3ssEnO7vPWnnvQ01jwNGzA4+al+2uEqmPp5qHXbbuP4ZXsBMqM
fGnMe1wpcLr3AYQERBFOQ0AQV45f1T8ZsdtnxdJrnlvwI68S3rMslnJ8wAHaMEeQNCgLblju2SMG
6663qv5Z+z6W2Igy5m75zrYRnhRc+BouIQTDN5BTVBWaxVEnk21WwRVFTD8G9MpIielzlbUs/34k
4hZp/v3mKiXLIVmJQPukzxsMau8vv/zWWEWSYPasqeZig+ZDWhU5zT9cgOE1lVHgGbh0IZQTMXHy
ykFLVOOKHgCdzoNnr8N5GPYfxG0A63E7X1clFBpW7bNjB9aLdEVhF86lbWhQ+RQcYQNmp77dSi3k
ayjHRb9Yq6CrZG4TlIwODcPj5QKuh3TrQ1rLglc6s2eiqxSQ9HbDTUKShXqaPJTyGuv/pH6pddNT
i4SZqc1X73RdlqvPnKxsgfUg0X/J9P3t4AA1BJTjZ0/6Gwh6kFlT8t7w9hQiFpkSsFXNyYLEPtWD
f1ruM3KF0f5lVnuWOweIAkIMHLaBRSPEpP6LniuWt4t6zxYffapTKOsk+wXjRUTjw54f58ukOfgN
SzN6NaS8KRMDhEz1wb6Fzxnze22jB1u0YsDfIVyzRCyscEkQ6L1KnilbwcTRaeEE+5M9CLEzewIp
3hiQverZPhntajOKrtBe4blK7Ei9Ulm3t6xjvCZqHQ8y6RVyhqF60NmIoxcRvck+KwQdiuEBZYeM
ndyIiw9CEUBbFi1dZubv71ljNwlgprSnTZNPxTeBVQE7+YWV/uUfyFR/Wn9cxJEt0b8nrUPFa5IT
PWnXeuW3IpwGLrqbAC90wU493GZPgK+UTXw/24LOl9jukQadQvg13/IPHvtjQGuFN3C45gPoPG/Z
GOgiECDSs85+OrZ2LRB5La4GoqsEN+Qe791oO+SQeZxyDbhQ9htF/1VwZH0J2/ipUE2a73iX7QCw
QHQ1kXLdE6AOcimdYTWorr+e4d/zr/rVJmv/TjeeTbkMU7c3fMUmY7L6g7OEyaoJPukV/rkCVIEH
TKtBxjMUOqt66K2VoZfvV6geJE8zunNRbNCX6WjGi10DbqlaC2EldviCQGsXj5iuVRW+z89yfgyJ
BpcLEXGosZjDhN4ufoo8cCr2xAOEla9VB9u7YGOScueK8r1UonNJtoRP21XhQqOgCdLyi/pJYTDV
rjpUx/mYmNyRBf//YEnCjwgqycQaApFV6XdfulH/nVSuHj8CuOd/uhOT3YnH01JcBiSIhmel9dLt
Py3nCnN7pq/v/ktgzpZiFxgk1B7ySZzZ7G0RpdtspQcLEtlv9g0g9AkwX+IM8gIa/qUubNa8o2hj
x9gcakQDV797DH9R4r6PFZKpYtUu/d/3xBD5SbMTu3XRjK6V/ifOsB/W2SGymk6IDkWMQ3Zjc9UU
m25POYiFPW2dT4Gp/gkWvu8ZK3VTaUHVvv3+q5h2ax9/38HIGBys7yBD1itpj7fVZ9qp0TDG5zlL
jfReV4WliG+X18w/K+eIIN76OezjbJnHLuvLgvXQvIe1A9lTquDdTVuONn1FHJVsvoBnuQsRlpqz
xlT2UPkwq6CLiQFfwiv/gGubAjnMU0lqHfaDA+msnM49CyRWq3Q5lbKgLTKT2VXr3DeiFe89BOYY
7qkmPfsF1CR0U9gOOkJ91XfB9Nx506YvdCqB9P+8LBlHEQ8NFgCqUUPvleJhlQqYmLW/PrQZgOb2
NrD9AZ5DOkejO8W3og+pX5CL1FFaizMRfr3zQYuuA0Gy8cb5Nthm8bLlNuOSbBk/9wJahCznRyXa
MhI3bYHIhCBD4aqFV4Wxdh5/AbZk2Q6EMMlv764FSvhLxIsQgHrZFGJ5S9qRnvO1x8m9hsaNNiX+
jtC8f8c+1EuI004yv8rJNk++1dOoGqq8wu0hQ2gRXUb2PQG6RkOz3IEH02wX5X4e6aac7XxlSaR5
wkUNcFotM3ElCceInqbHDQwf+YXbGl4w3Kdw8fiuVgc25co0N+j2AqFzxBdtRZ+j0hitOR4XbF/9
/PLGbCqANQNveKsJXg9VGMobQGCWHMP4wqYqbfaTv9ifxGBz1eG8cyz1z1c8fjfqBpQdRfDc6hFP
kL07Rvue4FUUJu/LkG2Shcf+fMYxgl8s77iEocXkniYZimGWtrLxrUGz+Yvzjyf0++ZjzXdxPJF0
ovAG7SHaFs0B2YKPUf9pQIIEDICtYQwPf44UdjSaeL04LC5DugcvIh5HR/JmBFOkN/SHTXLTn2ih
ETMsHSg9TL6gNd3nmBJAScwuT+YvveMGtd4HNorz1+4D80y4URU0acdHHtUpGqUJr1RYddcQJT8w
6gcYhvJl45QxQvP6Fyr3JwVavca7SmLx8qp3MfytfV5Z9H0qjpl4nBgEBmHVGD65YWtIKUcNVbuN
X5cLdJ/sroUrWUa8m6MF84Qb9Yl8XzM9F8BZrv91Y3pGvk3J5JLueytg7RIxIzng9VLtRt5Xit6P
DLHcft8/mwbRFBquXQ/dAYPgxGQsIX2Uc3iemwpVotjV5WbYG9QxzJoSN0teBdiQSSAMNSkASWR9
bx9C8fiB+35kW1etfyMWAk65KlJE+/bQrQJ2CuhAVWodskGPztLf9OsfWXEGh+CfJfMbf7n90/xQ
JqYsW5P0OopDbevHArPaaK3Cj9urqvXQWJzPDv4jYM1rwdXBL602v9LBGSTrLaz8ORqvfVidfAKN
iTDGXkim7mIcA0JPSHAK9Q5i9l42dziNYdWExJAwhY/dSZO3JI1XSs1HfUdPbm6EyGMFhLVqm/2y
B41jT4+X4Q3wOTb1bUPIkz5sZUCdVt9tHgOLG05sn7nAkNx/8oZPF6IcueuUdY05GniViAOMxkye
S8Bq1sCxGBnjRE4xFM1d9MC0N01wwL9Usrqt4RfiEMZM7xx6LJvronRhTYLTXyI0HXtow3PfVmC+
oKv/jiHtAfsc4b/JaAS+W7JV2+VJ6l3F435QITOxBOQRBBut9EQkNv6KqUz6MZ89lj21R7Oc6t6b
jQGqZaAdpNQ8I5ttFN+nySvxAHZZQD9eNiRJb8Ydy3ofsP1YlMZGgMMxwZrE+Thd7gwAaLb6RvC6
g1gz22PW8qd/wTZTT2FnpezLb+B4moe8ZeHV3w2h9MC+Dtu5a107H97HplnKMN9m9hw3cCq88ehd
rM8G3FHdz9K300dNe30akVzu2XgHvxhibMcTyyIuledhsgu3xX8+JEhPt93gmn1BYpK/cpODDIJb
LANk7IRwK04KGjrfQq7SsBP5ZM7sf6842kzpshAMBZCzMsrvt9s8KgcPktThBkJzzIc/AmBDfWpM
WAdvrE9N3FtZ4a3F3eSvSMsFkU12E5vNIIqf0ebbjHpzYcGBEra+Ye4y1QztUrPRN1EME/DyMwBQ
zTHF/G9bPqtLcvRPGrabk9ytD5faT/oL9cOsCMgoWfjyA2zcS5vZKoH8eJYsm55ddVnAPLP3akOY
k+CiGyIq3IsuvFt0mOjB6e1U/PJgz0tOwiWKKib1msYA9ETEQVI6g1RNuOJvvwO2QuUnuyCYHNV4
16uQccDVN1KMxX2/qxWni6zBSw8YsYTTCAWVQwats0II3RpGxBabMI3p0uhR15lRbzBu+sqm5ffh
ihombhlGryoGFeZ7flI/2EGSPCjUh1h8tvWV90U1h8ZOm0vakxFiKFMYdIcHohyuIBrpC5p88lPB
jQAUm42IzMSUlgMeCPaAwqC2/XqlTZzN/E+/8gv7F7q0cF+8tMaInztlcEhslq/lEXLS58Gbxq4N
xoC4mrH6xIRuGiFtLvCMFJoNXw2jP6B/jy8Ko9OOsr/ogFohKhHLNbASsegeIyJU+JOAmQalh8GQ
62NkwpAuRnVXTxDPlpqG44i8A/J4O5Q98AIldhvKwERsNuJv7AGmYw8PQ3CbxiozUo3HxtJfjPsR
nBXuVPjYvDzxvVzsa7lAYeZRjyrhDz78+++DdcCHnz4Y8+17o2o4hxoiWDUbAagFD4ogSwWZhhTH
kxxvRYhefBm0V0DJHGel5u1wIuTJsl1BLIGUwdQLjf1Q6mZdOY1069DFTqYN3uw33+QNywungpR2
/pB7Hnkz8ZwuDlzvECMJnDX52DQxZg1vAdFau4PTK4KJWASV/QyeGRvn2ZLhA9Lthe6T0a1xGnCI
ZX0Tba6pEOdEAsluELpH1RLiraJt4c5yjHP9xBZi4K5d9tuCm2kZ76TAguyUfixotsnswn8553Ie
a2cYHCYZflHazwX3WhhuixvDnmr5tZkt7nRrZi8uPxc4N/DRjOHgs5vr2Ny44TnSbB3CiWBKEChY
WJ8CbwjsDIXWEgqRHN/F6MIXxkyhQ+KOp5Lp0pmwWwZDAyd3dtKGiAiYFQaJSZrLxMukiAeFkyDX
vKukvuPDm1s10YG0rthTM2Do5oFRhWEUZ5llm3Oxae1qOtg/ILLLgQ0qDoe+RTnsByv4R7PBEpV1
x2fFvwi0t6XNCRHDk2B9Urya7fpFehCcDRvnkZousgLIW1RdCBk4iS7CfcPhAz8GSiW5fAdG8vzF
ysDMjMHy9zqCUyLfvG7/+a4GWDim/ogcNgtGsgwCG/WccdbsbItyNTFnRu2mXh4ZP+7sg4xik4Ci
2Gy+YBVXGxXjsCsYN9cuYSu4/5A1ZIn/SnvTJc64a34gShAnW5rQVip1BXzHuaMDYmxnLMluG4Uf
JqCh397BpgwuHhqyo66gLkAdv2FRhHXwSkC+4JawAmsap1HkqzLC1pLWoL+uuBUR7jyxCkDqLa8W
QGgXGePWLx2Lr34SpVqwczaYWGc3DaKlo2ARpG7enDsQgmP3duAoF2zO9tD57fKUfueOTAKtE3NF
wVC2dG567Ox4IKv6H6shgo3uSPEWj+CAgxjY3HzNHTQ/shzTOzJbOg/hAO6r63fhsBaPkQxqjkSm
IOt8iyxBlLYYUHv0vqpbmCg3WaisgTzmRFSu9Udd8xyUNSv8Ka20RkuqeRrzyWdJFnBtE8IAWeBj
/EqnT7UWVnPBfusQt8xkLZ8ECe6rqV4Lm9ENJA87T9mGZYfHitGzZfHGVX+MHc064Z18I5wDaPyX
eRsPJgeDJEtwdAvlagtLAAW5qewitNmOcpzB0bsVK1xq6OAwmjhDA1nspQvrja8ULjkMXLYuoR3X
35hgpqwml6SD2LBJrCp7Dr8xWvwnFGXG2zUbKQPLNwEDtNSqUBKwiUrie7/6KHbq4KAK57PN/ubZ
Kj6pbDKgErosT9npej1yWQjGHr4mELIpyU9Imm4E13FyA3elXw3zbgwcXJ5aR/ONdww9PUKb/Imb
d7hWQO80XgrCHI1wT2ukv7fdg/MKRaU6Fy6bW6adXbylQwbK3fsUOku0x1XyBNFaiDimGixeZ6U3
beKN8bloJoAD8l72p3xxrS6FirmBKeSFK7AXBPBErEy1nqyXkKYRH2GoL1ofvrD6G/B6vplqJxpo
/qs3jTbscpQK04laeBAkwVAxdGZgblcLCICsndzxn3xs4yVO6DgGn7iFGIWNheAx5yobJp45JkvC
CXocMoHXzPoI1tgvhT+oRvHMOIno4DfZe0kOBPys4Rf0isW9uaR6O1Ccmj29ND4E4A5Oz8qh56PA
/srNcvCgaFKoMGxDxYHsAqhUNjbiqviHiAtDX+1M9QEe7F9AqzLcFDAAUyrtsXkCdVFI2D+wKlat
RrZ5XAXnToEJaYRLCEHdASXVxIzu3IN2A+vZYVptQTOFkDThY9iBGBI2B5w2x+4Iaq5X/Avr8p2S
3Zz/bGb38qTwA1jVYUo5HLiLcG8ZrJkTZCaEL1aFAO6usOApY3t8wM65sYCEO4dt0WSrHBpfeK9M
5fLeZBvu7c+A+2/ntLbv8AHgDgdLHrJAw0WPkygYojMWcp9nAxSl86fdUkE73216fReRv37vYcM5
2g8dFLeXK/xT2ZbXGjsBbDbWgCD6jHN2RmRMQwMMJgJraa+KDpBeFc8KRKiQJuAd8vZBKse3SHyq
jTNuECXVSCgRa7CwQydmlV8ZIAAgCiYakDRnf/Nd0d6E/CvF8X7LWnfWTQx9H1ZDARGqwbLbhRj2
KPv9wPIHEiMOYyqhPikseTCzbYf0x6WATcgDtyrNBRnkFMDP5z78dtaitJNxj7WzeszxWNDMDXCI
5oDY9ONU2dEPaH+pBpNrQjIFRIKwdKo77SMgcQE5G89vqd2SAJLkq+7QvkLg84GEIbpIGq0PKjYV
oY9RzazRxB1SAoHWmRZcdEJrgTZ5OdMM9haKRXoAW44WYpBVvhQMwxtGU2shmeHca1cdWw8ifvHN
iwzhr7aD33RhceH25pwSxWehS/OXnFLmf3jNQLFOXJqYOIXr6rK4wMRA8GLoU+FRXXz13YXFzUHF
8PEHUd3BaWBBoVo3voZDSP+BIyrLt84DCTrkDKnZhnvhjeikdUYUdTIfogcXubdgpelEHc+iKXiV
l4HiyLzFxGc1P9gjozTgogIJIQtsrXl5azOtnStr05ufDR7DRjhfgisAHtOcqPwI2mac/zjaixVY
MZbjtOh+cBUTDOY82vyw39D18s2PbmSCIYfkPblvNluiDZQZijY2ShRACkQJaUTp1nwH/J4xz6gk
H7G0gHvnWCWw5Z2tuw9LNHZmCzIbAKo/Vj1ux11rzn4/QGEgXa3H5KZsoFIwferbdhUnZz7jeFQ2
03l4poHtw5ZQPfZi9E3cKpGwHMMHGsx2rR1mygEJWI49LzJ7mGoGGpAocDdRaKuopRixhRsv5Pta
sRO2BVqhuRs/w9EoeWeRUfGZ1uoTMoz2o285/zXMkeYuu/6+3Q2+M9rKGURnOIhgqdiCtJAcIQvx
FIwBQTX98RbKxBc3LgIdjtIkclmJryF1bG4KTmNpiWirAwsYLX4vewaCn5aKKXg81qmVZ077p8t3
SDlghrNfFnhvUopgN7KTc+Jz10G5cRTyBzgWEKs8js6ISmR+go2PjkzQTeGPVy7jqVJqQBrGcRsH
W5aKOag/XlzYakHIgDABW5x+IZj2CHm09GmUYXLSpBcv4fZBBcJsJ67BC+TTGDrZYltlZgfTAS+D
jTjsK8HxycllzUwlgUYTZJUb5LRBLZQhfmuovIHmMQ2YWHrSHBkSvVCIA7gDMagFOUaJyYXPRhQl
Q3PrUZGB8zdPtH8J1iBMTzmIh4/OETt33jW7XI4u92Cv3AEjZUZpbjZ0/aLFldrfFqnZXUgHp4Pq
odl0+D02P0wOFJQcczNEVDPxBjM2xH7yBVot/eA2iA6TP7Dm9qD7+tyFJ9TxwpxorAhAgRJwUJ7A
mDPAB/MRE5/wr1v8MvKzvX1lX0Xr1DwdKgO/t5u98IWmMqejQ0pBH3nAXBm9+g1xxAG1H/e79DN1
FdzLtctYM74KzsM9vsn/xH9d8pR+JwgXimt7gajzwSwz2rwFowLOzpYaAgn9SRw0M5yLE+rYWvOt
BP6lwmUV/8+Tjs1KxzPiwIM5hN/q7r3yMiRrNmZ1+kQUtZCs0SCgSxyRX0FygKuNAKFbyh4cCDrP
R3EtXTjdfCx5hRzoH01GS0XzVywd0PWivUOi/JgGW3oKBuq9/3sKv9rl8I8FOWP/avqaf+j0qg0X
hTUAk7B8k11O3nCvsENx0fdeP+FyAfzh/zJ+QtvglGan4Ef7Lq6SslJOAx1pdKH94y/jhPkfq8/W
gxPYEjZAVGuQ2gGXPHKJ+5W/Vyd0lf71L1vXKzhFIGl75RK8qfuq/dmUOxmcZwMeSfTM/XOJ1zPJ
HrxdbgmvUIPqfpr0TVMI+6auTgGTMWCJzzgLtAtrKVxzRGVxxRuf6WsYwLVvQq0i6t3HzOTA4eIl
BdsIXxX9Lt4h/glAA0Vv8G/82JjVfXOHpbIJxDHuajbLFnB2uf4bT2L0JeH8GTMDndBQbj/b/IR3
vJm7swM8ueExEaFmYDgMkcbX7D6Bs6zC1sk/kb77quPRZ30mb9GFHXpsA0+AenUAGXcFO/p3ducZ
TU+dg0sDDUnwlBNIuenRC7ms0LoOtZxHzpEAgXyDZpOA5/4F5kdJJIBHEDaV/uS9hp438LfAEaev
ReET7igEvUIR3OcDuqp1lZ1ID6INrDa8BuJpsTjQaNNmyTA4bX//OaDUmtOCH1kWzITfmDBp9Z/y
g5xrfLF75T8KYcfySznxi/ua9jpkPK/YgVkAlBCG4sW/bN04TCeRegLEK45wS86Ju1hKG/RHmBI8
/NRRoyU9Ybier6aYKVPEThE6AhAdB+b0Ng9Tc6UsGaS1Q7pafLANyv+16z94nbDpp/YJ6L8z4W1L
3nDARj3fgTRUb+cDot5AHp6C/4Dt6hEfFNyGKU4d5rncCV91AdekwXrmX7wn7I6tA6gZ1OzemP1s
BGDHG0eElYaDlhD2sYc0tvqZTTldllLakD/66Aty4LhwgHsHdhg27GKREXTxI+7wKka1yg144SeK
brLrCHkyQW/MN1TAFUQScKnokl7aHf7fxarbRJ52SPa4iW4/0NP+At3WHklyVA4TVjHdp2/KJ2/n
qF1gYT+ah3bGbODzA7glCW47oNekrwQB4fwQb5+6839hCVcMfBdFO60RZ3uL/UDBwPKYcyJtuB3h
XqBi0wIFXqe507MOftAJOHVqRXgc6B7vcVOtQDU5HCl93RevN6uR2SHCF2y6QJVNvaTxQZt9iLwM
BseV8pP8f2vxjTBZuETlzG1YL0z+C7b3fmULr/GNIsLNrrq3OEXIHy/yo5kgCBihLPfYSL+iQ5o/
QKfp5smtSSFOrpsNrPNicalC+81jxQXZ8smSe3AL4Jx0rtnEssk4jTfAlJ2SOkmKX5Wd7HIEThNe
xO/ygSVx5BYlrqoTrb46ZSm+dYbym4preTceY5AkGGQi4C0QIgDWppa2QN29tgukDYho3njUYRb5
Me86SKbgKksc3ndRblXf2b9sVZz60abLDi4sBMLbhFyzB9RAf9RTMyFassvjRqxav4CPkFBMtyvm
djBqM6uX3Hex78f9rF518k+Wwu+djpO/CyjdXOg/avxFo84Fwf0DJZlhj9tOpORA09PcDgk8Rapc
Cteg/eIf4R5xB7CqiMDjalPqcEXVfzMWM9hFYp8j4iiloba6p++5yzWIf4y0k9mYxC/0TdSs2Aso
OM+IOeshr5R7m1r5ZgMCWWPtKMbbNj6Owj37FnEXqHZNv+qRI3xXgcXHYskQW3p80cPOEObe++r7
6DatToB6UYJ/8mlZXvEKfUVoYxyaMCv6TmSzM87CIT6Se0McjgdYFec7ROm6sFG0fYu7cTk9lscO
L7oIl/CenJyPNgVuAFiouD4vBnx9mAGXs/c/9jeQYeV4K7ouEJ7Bxps13tZXl++DuhJlRoUqpeWk
eQNZN6PaE4jhU4yEnhwuccT+Tkz/tMWJdkXR98LIzcSiXOFPt/lf/4KS0uNmEKNF1XcS5Yc/MD0+
rl0KsPZBhc0UxWuSXTok1Yv8+O5WSY5dwK4/4rmtnGUXsqATyo4v8vu0qGz0r8jjCFYWLNrk3E0E
sGya2IDE6hcIO39jXz9VGGhtOjBB7WefO2L3RDvDbxqCU1g64J40oicOrPxPVXe+ZLrDPgCzZt8A
xFJCHoysGZtHWvdgQxB6Hl91aN/MK7NH7ISYUM7WcMNBAhjagsrS6E7Ku+5vRhmPblT3vPDBCunK
4sL6pF2m3bGBdDNY3WHYFwwyPaaM4Ywd6Lv04OR9zHxD/E/BYmStlKsflu6dfGrwIusdnlUBOAAD
90faa5GdyKtQfTT6KqvJrMNHwUgwwQDfALthwhdPf8W0YZdPiwM0ANgCs8ciJv4tuwXzP17WdtyW
2YExkb635ePCZpnuNBlrHbqEJag6hRRnHSSgMeSvJTjwWLOudqVLAjr1U9v9+wzEgeoP6jZBPvXu
E6/rcYJWqsiV+z2WBkJ5QgCCJ+IAuXXq/9loI7D5YKqG19iTkakubjV/SHwxg/diaeoR8+tUUAdn
nu1yTkPwuSfAKCFS8TVunJMnHBtQ6Opsasb317u/U13BtWXZmfIgZ6+AszC8N4HG6YI3hIdNR6tv
wScZbKCm1hz2QgYLwuB7BilKlSXTyDxbJzQr+PiBrcED51HfmwhPeurGP0Z78M7oQKSg4iCsxDMa
xzlO9LD4E1piqlTSFmHPDgbynV1zztBh3qlgwo761dobyPH+hmcusWXBaeOf/rY+9TKCyzDbRL0j
oVGtvJz/ecwfJ6CVNHhSl7kEJzSlRPqBchYLL9ra5NnbFbyIQee3k9wycUGkogRXOtwDP2s5c8UV
CCxmXj3aLAyxfNoNowi8mPKTrNRnLn2DeTXnBd472AIHnrR+O2dVxUZSxIMBiM7HhlVbzTt8Nvba
t65DVWCBItPb7eJgz9+szH7S/uDry7R8dBcJp6f4N1msV29Hw8NIRwzB18/2MuI1feqzrTtnzP2a
KptT7/rt+ax9C92DX5zy9IbkF6kuu+XF9GSZP1FzswZjw1i+WOfIRqf+6NCMcWSYrNhjr5bXDIAN
hXhaH4nbuWa14Ws2/nUzZFgMIP60Cwvb70jir0jpwgXVLHCqQP9Q4NxL8+YyJs/Id0KpZi+63Ucl
jurBGz8iQk24WjZo2/AYRChlLBbfEYJvDgXcv/pL4osf/9TxOQMBri4iFmuj+f/sjSUTinvVCpJ/
4Hjx6HVwJgvJFTHVap/qbKu7QCV+2BirXYyztu9IvlcfsUaRd9K4UcsDOj1EqSOLnIagMcLCuNTn
rwF/MJRqmPnJ5nsPJ9Miumv05k9Sx621yHecnpSTOL/PFmZXe0hA9+F49N9P8PlFTeooSDoHqbMX
wUZOvL66QfioWHxqb1NLjys9gMR0nhVe2q4LbU2GEpp2Q2LFRjGEa1BZGS0l/8+0tk5zctc2M9g4
41atGbkCu7kz7efFRc92zeB8Kk/+e9WyuY6v2BCjwYddh49/qt5q6TEMuxRXl5v8kv/qK/cAlFzs
NQ5oQrIvwSdg7yDnkV1nvwvpVcdfUngK/Ot/hJ3HkutYtp5f5cYdCyF4o5A0IAxh6F0yc4JgOhiS
AAhL8On1oTTpqu6omnR0d55zkgS2WWv97lb+hDGQ50DIgwF8E0OxdLoY57SgvbnWRgqeoNP2DXYj
r5j5FQ6VRJXUm5vodmtxdnNZv8Xc1/GA3uKNpwWNf/V0aE87oNycpE2oGKzqL2HLE+88zmwXGRDK
HsU4A8cxMvGZ+UJsIOR8IYAzHhHZN7bltxie4cn6fB7LZlvhDYXHAwpu/EjvzeyLg7lZdIZPqX27
xEhp4znT1oykHYTOiQ2ygOIfbaC+xTA1tSaOxjPGyotB9hyhb1mFtyEk109y36EagJ2xXmVHgExP
V1ktFVJFD7yqDiI5/SawPI52pt9faBywiEI/N+DpL6Kp+EA1weODPL9HnY2lSund90pJgwxBgmA4
PDLaeDU5rzJAur/3eE7XvoJCBossgwPEvDOCJG3FkyfWw6w2VHb83Gw210/WZQO5+rnvVI8FinNg
JUZZ/jZa4M32OAXP4vIZNQ28ASaOmm9oTkNtXdu3XS283cpNj/iih9uZ4VG8go4ifrWhht0DxFUM
ReHRAddh5uzgzHo7U9FUmJfzwxFeMDbkP/yK2qngQzG+IzzZ/1WCXuManRoqKBEcZfxBqHvFHAx1
vhKFywuzpecqPyoQ18ACbVYoM737xJ4/G1slHfAJBmQz/fs3TORoROzKBFKM4mPrfNAZm/YJa0gw
HmWSnrnZZwV4uWiYwBSbHsbhhf4gLCHskQLlGDi78sf07cDQDNZo5rXVYoiosSNCpuVsTUb3w4qm
1E1WNlo5Jg+gCayr4/BpaU6+PAndtokoiZvNhWRz3QVaCPpfHkt6FDznSpZI6dxrt/jBPNNE0F4X
BHD8MelK4QkTYe3eUfbMaCl14t5nlrbJVIaxr92t2ukoEiJ5dQOg3wwzC410PdccfcRRAREPIhAc
HnI8ajbIUXAQ3jIvBd9fI9JzK5x+50NETp+FnYpv/XROAa7bzyG0MeBc9o7xPvhIm5fdIYnhec+A
myLAxoIZKLWab8q4DRwBbE/AKIXopghoMs+ClhSY2TpViANZjX72ZcBlZilOTBi8xaBupcgEKri/
TPPVuYkZCjoEdZ1jzc6LzVdXbK5mbMs3asx13zrCO7SoBH9ZDcMrjqyWKblnCDOM5/FzGEgY7fOT
3HG3ETDYcYZU8HpgrjgIunN+hzlTn5N9BSqEDJsybZad71BYBPd5d0wYDY7pF/gWox8lHeBGoIvz
XA6+nHpgxq+gf0GG9CeyF60pHqXejaxUohuZULhywuf0YV2/GeA8IC7JMzLmgwN5NaeQOxmXu/Ve
C3N1dxwC8Uv4yNIFHdqguSzlR4p3/wLeHWkZHubW2p2EHOjCzt0rzYCOS0RSHUFobLo9CJYOwQ+S
6VelePqnRGQk+My5+cpPjGuvB0ritPVUYc2lkKBG0ecVJPcaHzbiQRiZQoLsfQmghNi3aEjXN4be
CgWYi6CXDVN9YbuZk7ISdn7zSbxH7bWwFhF86E2U41uFHW7CrON5SAmzzbF9iExmgUTEQF5RpwwW
7YgLz5XBUBOkPkMJXkw08IshuSrhAJqFV/L7NV0kEnKEs7p8uLUjLPp+kepQR6jDwGhC4d1gwk0i
rcOGKezXpjiTDUPnb2AbL3Q2dnnYNT9bh1MKEjeL+OrJizKBh4y2l3Jl04nzEik6wyQOE0DTQNuk
i66YsmbO+QJDf/4mpmpMSqHjcn5yNHwxqZROYrwpBswv2ABxqLM3ym+iAm38PYdkq5ZvD3F7j9+G
9qIjfbn/oINQ59Uivy4aehNzKXOGUl9vLNluqUtYkR/32/4Zh+3zTdQQntjRBAPXHtrWlg2mbfgA
iXc74jLxUJeZHsq5NIOywVxANX1BWMkO9iVkPrQchVsBgoTiqCt1qQF6veZdlJg2joYzecUpP/ae
0G9TIlmaMaik3wz1p4UPve5ayleN113ilzi3WzvzddRdaTNqC2pbSJSwGqJiLj8gQRq4cqVJSHi0
+sSw94HA/pT8dtODCPHUGN8wwk0BrrHNsCsa3fKjaX/iFy2he0sQOxOzsaqv2FVsyg6zkZFo0CBD
SCjCM0PBS5DJxJ86tNcNKjPcDtrS6/GosR4fHZwVFZbtK3QE7FvmOOY2CQVculWBRRu8F+nwk/hQ
wJCk1JFWaGO5fRNwySgnA4OiPcV9eQOjB15PyXr9uVa8QrfR5nDC+m4NLyPrNpwMlrqqcEzDF5IH
/aUNjvU7KXshrJVrvqkKt55xczX4/IMPvF1G5WhwqDCcwkL1o9SXNYLGbsUu1vpgLMMnFRpEifKS
48QA0Qur2kG5jG83WC9UEgTPGlAIgXiQFCEleeyFoP0Z1KPMV34lgByCL1THR7PXbp9aSzgxDPn6
mFDO6AM3Hbxg0BJkf2NYwi1Dp2n5BUEFeLhUTrfJ0M/zPTwJXzHmt3x0bcmCseXko2DSgnAiiLEz
sR3SRfMQnCTx5CdDYyZShDdDTvlkj0FlOlBwi938eqZCbj4pM8QSM+dsLzfcwJ9muyrIR0y+sz2H
VBOVnzKwMvdC9Qwgt937TYUJZPn6Np+nq+bnW9I/1P1d/CrgRhqwMZ3xekhvX9LtK71TxBya13f+
QXoQdQX41Jtf/1BYEKbYkxFMpjkutlecrJVt/XpPOkTO/edTWtJMSvOmC3UBBvG2K33SboT1RAVE
2Pgm3sh4uED6YgG8ICb9NL4yGWc/uC0dblU2HPcA24Ok6wEba9pLJxVhQVufrUzKmS/fkQsF0gd0
JA1r1GZGMrv5JevfsFKe8OppP2ZwU5t3YMS2XZjllrHAtXOe0SSHmJziGG7I+HpMGC1sx9h9IbRz
gHjhLv+Buz4/nh2kF2x6b+RLN8g95yW7mfR2PCGvbgsW42a5V+ZbDtGtYrjWQgSNjlLdTn/01RTq
xaMdvtk6DTlzWLQzWRpO2oZrFTpNj4FSjB7uxOZLA05TDlLEmQ9YF5DkoraL1BSFwiXfVAHiytTV
cT60bMAjLTIxUSUT7VtDgjgn8caaodu2af+f56yxcyYWzgub5mZGnAZd5+wJv25jJX5chtomz1fl
Y/+NpTk3cifzKQ+j6OaTFcLzPIi+DKF6XkLG6KbKE+sKpUPcNVegfSf02pR3sieVMK3dBOMnxR2W
16X5jnAr6VB2kwtybop5TxDEDRYwhs7Mwx3aJo0hvuTJKxVa6qYP4uuckANGGHAQ99WUCVHH/h3v
4hCl/oVcFNXvMcgnGOteRE/87Rq3oXwmb2XARBZGYju8cUtcmx33AOyiFnHtFB1T0DNInS99G4Ds
iF6hNWSfD43knof43cLqYsJqFUdRQVpwR/mEEzwDcd4H9aAta1PcwfXc3RboG6pLty6WImTR8qKv
fCn9Kough0iJnSUcnN/iXKQ7UzkoDD0bOBRhku8J4UmFj+7lY5KiZZen8Y1jySdK6fZ7GD9u2fEh
Mv2I4nyfIA/N1xXH03CCfkX9iU2TAv8YZg2ANnhDQeMfEKVCn8mESHFjzgigkzsq/il0hmVCVZD7
cHMqD9tAgOOMubIPs1DiHcI4X/AW8A+RkMIYGzE/KcpxWBVMvHElIUeE15Eey7cWMmcKf8O9fvL3
mGg6TAVBXGvgAxdlZ3+1n7RwQB+FJ/8Q3vclq1N0RWO9keZAEGAyfqj5vlgQgDVGQBCe+Pg0rFn8
PKYcqpaL/O22ba6wPOlLZ84YTW01zgWAYPkxp9eu8d/dsgLEYSq26TF5yDdt0wuziNYlQUx9NBTE
DLPqq4wUcFtWsxzbivgDd417iGZg3j10eiKPkJbk9YE5iDwX0kV+84Yt7Qo2/1di0w54NV8Ljla7
+9QcCX3JpsPS3KFMwewpn21Rc5UYa1M+2vAMExztplyAQbRjLSL8TCs9coZrRZqZ0kVQHMVcxjIW
4mfqalVdUgWraFJwBneeHCpCH9yWJob+VDpkUeBYdAutE7XwMPPpOXnfe6z/OwZcS3mV9ceUX3Bo
HUdFH7ksDDdffneh4akQbTFFJzgNEgzVa26nDpa7JUfnVqMqejmHux/Dc8mWKZ6mqj0+HRSmd4+n
hvr0uvLMrYFtKsy2Zk4iVKzCHqK4p6HK4DvyZaz+jaA51kmy0mRavmrWB+rJgrz0oLJ71cvrRShm
J8EjQoVH7wvr/Ov6mJX4jvvmh/kBR4squGJJoQibdRC0qYABda74gszTn4iA8XdlxpmkLtV5HfTf
YrWLMSL9afSNRq7QDfuXsMoBSZxWXRCRiD1IeSrbXXPqCII7YD2vVFsFdyRglDttOi7uRK4xQERT
PH+tpdzp31EskMW1vPexB11Oz88JRVEWH3h/7RDib9Bthq3l0yAz75pHZEqowAKVqz+iZ/WBn1tz
IV0HQyfU4nNtYz48YZiPJEbgdU6dOZO+Btjop2IiW8xZ3cQoaGTS1zy1RfWev8ehGrJXVNA8qlzD
E0hElOCKg6sCLerHV7wU5wV0Lcy/t1Rucb68xtG0Tob22HxWQPJ5/Ct32KF9XIcvg0ASWhSSe1ZF
8vs8xtzs3kiS0BOamkvV2eXrjFjYyU2GjAbuSRw0KNPwg9kQNYjsFtG9gRYHcvsbc1o6Vt9s950e
ZuZBaddEzVzFw0M4Z1RszKipKx456iWuNRcq68N6f6IwLamnlqO2BM2gvuReuTVh80nZRj4IRJiV
QzICLG50bOKZdbF/vTwCc16ONU3zuTo8QjlK+vWHiwOPtSnoROgoZvGqMhdayse9fV5lTGGuZ3wF
ciT1sbevl3y7YepKNypHZMX2oNse6129fKYBPS39ujqVas43tHEdW+2f6ro6FehkKZlvPdeEv+V0
wepPXynkF6GAALXDctFJVmUZPdtzDsURnA0KILpEQi7A1XfyGGDIhCzY1kzntlSh+NLih9A4p16n
d56IUzTmume0urTLTyUiuj7VnG+OScIY8Ba+KJ3/qpHc2yk8RzQa5zowvsYdzT8j7gW3MbMcbuw8
ZdTowsTnAOnn6NxljnzJKw2HXYrRtAQBloAW8DHsV9xnwqriyG6Qf6A7GaFgwv5SViOMEumc9Bsx
bAPtLJV0/wqIWIcnF1ExBLXgg8E/N6CEPkg595/ACUpEU5ktSV3Ep1yBPSNjpwFy6lXmPMJ1ioCn
JryXUQX1pWaO6D8hgWb0VZP7hvCFS9PttRmsfbYqmuVwDTTGqS9PpU0CTsRb+Uw2NNc+iY4Q2nZt
HFZUJrpjLZLeY6ij+jTO9pPNaly4fHiwVNrDNxPY7rUgOEYTAnoXBVQqeUyhtaVrTnaHCS+NSXy6
imvPeDhqmBkr8ZesgccvFxcdvcXc+4Tw/fVNAuxI3Aw+AviYFl/XUwffbsH5/UPfwTInFES0iZqZ
lXdOgQ/Pw0wM4XsDVB4edPi3QcRrwd37tWDaJHDVMP9pqL63yoErT/qGmVmc+3Jd8nj6eo4xnNbO
r3hNB0oxUzwu1vsu8Q8tu8Inzw7uD206cQDib038OGqPhUXtOvqP000iudHpaaCwAJwZWOSsZGDV
U3YhwKMm/uYRMcKZP6eLnV5aDA34ZJN5hRwSDqJ00EFtgqQ4R9AXQOjEH+LpwQnaCJqLwP1MiooJ
/2xYPBj0D+A68MKAA5jJm0DqjjiC+a/veWgk7lisFAEaOwNjWJeEVcpa1GJhQBDCQ/bFMhwZ1cpz
vgmmpypJgEw4r+2uWpyFjnaGQA359IIIdYi7hYcDEPX8QDvvFEdVQpSHbZw9EU04Ra+03lBTmdFU
HM42N3y27yiO7MfZqL3rexoqh5zhIgURFGHiciJJXY3bPCg6m6k08LiDSX3ehiXWaIaL/2QL2Ocb
hMRzhbNp0Q4XH/VXgrVxjdsAISJ7GdSGOesHfI55Bs47J+1t4skEIiEfxqqm60ULDeIJe4xgHWTq
d+isrRP5isAMBdUNTppTF89w6vGJk6XPQcBejD9wxCOFzkD/zDSRaVUvYSjttWkYD2smy11sT+dx
4nfP3TgyIKEQmvJicNmHt4OZYA42Rg8bPIiyb7EqceqfGqDKJ3/zgT5/hlpygcKcKfC45YpVjalQ
y8NCp/6B6w4559m5I4fjnB+VSjCIjIMsaE3G5K6C4cuWbBm6kQ9WfmrOjUfwOI0Z5inWFzGMOH+x
qWa4pLM2sUEIkbRgw5NYsJ6DFPcy6qmpZsDMwWpCqq/RdlQs8mbWWtmTHGkh/32rjlfwBFNh5sgQ
wPDINWSIgzXM9MIwL5gn4jsnWwO9ZAA9YAoxUwK6VUJbS/ACF5s2iXKKI32FWYXhjJ+YQTOlzz1y
fHFPmso/FQ3JglO/O6lTaUNxl2Qom/Y4C1L35ElUMYjumBrCCwzy93w9Mtwhn2QYSB6ip3KLb8y+
Xn5Gaw1bkXzBGSfuHdy5wFHByy7F0+uahRBZwLKMJh9LZc2siU002CpSSe+ZuuTT7kQsi6XNVZyi
prl5cIQxpdlv/IeK5KHSOs3gQY8ssEZ2nw9frPaFiQf/XNqTVTmQIDdJGl4tPHC7rv07I9mnsuDL
UWu8UFumH+Q0OerdF+8OxRrWMZws0vwP8v8I9ffJ3sbsBTOqOcXvQ7C1bxx9KJsf98D5HuCsO9xT
oIVAgO28SB3O9eZUzuLCaX5bhppIvGh/EKJO9XVWvcUWPke8TkeNsEMZoq1VeB1OELiZ2Mkvs1lA
Rev9xM+HBYV7ct/CpjMcZhbkZeVkBS3YGtJaYrIOsAtRAYaESFSK+gFMdadyVNxR8aUOwTfNrccx
zwhQe8e2qgszJHkZSdrcLFC0iijdCDNvcuZpXHAcjn/NkwieYa7JQjICcYftE9c9g7irpyq++Fzz
9pU7Ng5Om3v1Abso6xO6FHyWzr9uH3glHSTh0o28fyI23Ns5fZ2pkzhXJGJwbGsvAV+Zc/4VLB4F
DjtCgXgLjBg4DVLTjYnUIKXgEbwIHaNWT23sBKGTMtHbGZt0nDIgxXTNNJXnSzvK2wUz7N7EbsPK
RlWP9bonvSelz1CHiomqTb+eoeKMCPGWFN/p4KK9zJlvZVPyF5PX7pMN37nSYNdH9uYwFRFt7wNR
JHDIJ2WeK1tO8/bL9N0o8OTltpxmJa/HB831bzXP9hkF95VLZZZ54kEYLgwmrWRpyGHhOvytfjwg
9lBc4nuYiWsogXR06QQPz6b8Kji1lSccHvhb08loYSlE7Pqa+f+ca28oQr6sE+9uOA/tJSjN7AH8
/loHoJN/BGuI9Ag2q7i9RwLTOe3OpI2SOXpXUJeTUxg8RgC2PYGcXLoa0Czix69ptDuCzE4Z3Mxs
sFS7oiINaEmjhys44oqBaage8T0qd+BNPAQ3QDrRbUWcZpCX4LpF62NR5fkMRSiLtwJ6lMZRYey9
x5ioRdnZ2uCNSY/5+/HHHZatGG7gFlPi6HqbfS77QP7JwGVO7PAPcrf754HXOMmTvetauLrNW8JH
8XKgBmu2xHUGNsNov7xM3eKDbKNMiRklepSzYjhuM5z9IAvL7+kUDR6IyZK5bpPvR3UpQQwHCb0d
Gy0QsKsEtrk7UFsfRZA+g9cmZj6Pwj8Qgb/womWuHrFXGeAsBxhGfCB67ms41VkSc6pDDGoBzenr
dY0ssrMxEHVuuPs1PuTF+xiB4dyemEfY9YeOuQNCvk06/5W4WCTI4uSc4pNeKzvmSOSgq99jOOKx
RkYYgVtfj/sP8blJ43E20+ukD5/nxf+sVZv85fZzB3Mab9zSfylBRV2XhsFAiBOUsHr1rJfE8MiK
N9CQv8Mrpq24EA6kkTSl4h+BQXvULYM4HNibyez6yQmoY+l3fq6VcdOCrH6yCYhKZXeatznfnFEU
KDfUzfts3CmNG8MaQ0YPWDMbQyzrp27sgzaixmcYKcZRoW356YzNvbI/RfcBtQErYuAdp19TNFLb
yHjHv4JOXg+WAx4u3Be03bCWaMs0WDoHcAKQdyIkHLBqiVEaP4uPCdbfwMpBfMx+LYwyvqiJWRG3
4AEzGaGCBR89oluHQIZdIDyvN3gAJrmskEh2imLXAWaeb4WDbW58EpCPlR6TGcVXTE+JinftuiAe
p/vQsXrTPFIwX8QxkNeHdTRF0/rFFYUKF5EpBk0c4yFPAY+0bKpjz2SRdZMZKwQDHzCFiImt9HDE
D4zykMXwbPFXzA83+beAlTpSPXItjjPCLfuMpOLZC6wsTYFMue6dZ2fLl5e6G8M7G+qSLvDvZjCj
9TRCNgXlTL/cMGOe3DAgr1TMhE83603Told3tLhRWuPAo44x6GHQ4sjlIoA6AysK8uigkn4OTg4i
J9hUPTNCdW7GMsFnZ5hL+Lj6a6SJQe0Pm9sFbSfwg8uJ/lIckywBj9F6LOHc5om1Rbg296aNxeEF
hjq6Vx77Bke8eoHZCSw6unRUpvH6xtJ6cTJvuFSpiZ4I5FT8m+5zub88hVB+gVBgqUU8MRNkYr2q
E16MuPxiLhcvO4pC6i7S+x7Yb5URlTG5ZJQ+wiPgftOxEMR2lhv/sazgyBm6/8C+lx8cBZ/NWp25
TRAvLjijwfRmpW/JK3NFVY/HJo3LdU9d1nfbVHVjc5/UGUzI46PdgNeMdMnPTT0ZnK1vhegJBuYb
oZSehIwcWHDMblI8ciHW+Oatn44nAWCdrYy66p7D3fLAfvCuI8qSfwyGw42oaLiI3g3BlEaA4Buh
cS9YAy30n7PhyKY39qe4xMN9Ul9qP8rpHrxiN70UKxMC1HUGetDPX5zQMzKWe496AeAlQ+AfQWAg
mjUF0WcCDLEjYcILbSBx8LUx7DB1B2q70qUYG59HeE2B/FEbJ66fe+KohNzWNtSJnkjs6wZ3Czoh
nauG9AmYNyoNk4y6a0qYVFHWzlPZGU5MpI31AzsKnnhQIYqcVwjZ8Z9PPQV1KVMydKOQuQynPXNs
SYxf4MYizGp9tI3GCfp8pK2vos/Qh9k4oZGvznfkLZ5roJGyiaVQmIAJNRvtW7wup8F+7HEwOvse
HJktTcHiK7Z9/+78bWy/Jpwfunyokki1i28hAfZcoxQitvDFJKs3j6W5V/YU8tYLgftMjM9Kt607
P+/db8hL6yvsmmlKP3THF6l0xJyYKwbK3Ln9T/8T2/g0KwScExExs977MZQwsjTeMaYuwtiObsfy
eQJwz3lv7yiosi+QLpqvBMV8g45/3n22t08qGnpa3lkZ1eKJCYt0o4e/qGc53SEKU+AWgCwx3Uuc
gVIH0ymRgADG0ZCX086RV8YixcT8juvkStyhHKUxpjzpY3/ckr/BKpdtDkVTAAVGjeVBt+JawzqR
Y1prAgyf1W5XpRcNVjLHUnpsKLeBGqxuukwFjBxIj+ptoB2s9TfVa6XcPJVsh3WvYMJh0zc25VtB
r0eJRSsf70QN/ooHQATXeH7/5fjKLhCufo0vYS2GEUe4cbxZa71e8OHi21yG+kxnwlfc+qbuVOmO
Lu5+PdM5We+jb1dHHBUhSFWOj0W4gRT1R9yK7U7MA43hfkr0+oFqaVrWv1cPWCrGRRDtwAsP1jd4
PBCyek4lSiBg8rydD0i5D6X5ToEnwKR+4qxPekG9JgSap0oleSMNzJaeUT/MS1f7BvtqFHztmlXO
UUJNCa6KHSpzKxY1gKxFge/RxiPHRM9zweSbXpaik54yMl2V6kC9CP0C+KLB7JukJIsPNpnI0qx0
L14DaNpCulM1LoExxxtZTrP6fCNKipJDcYh1g3FUrdEz3wlS5k8wyFwNW+27i+hgxQjGr/P7ape0
RZ+PGnOq5UjujcPtoiEiDsaRa5m+jDIJzgF7vgbs72F/Q7Uk9sYZbXnLuFxGA05EtbK+mmBh5CG8
c1ApQWGurQW87Tv+1fSjhDHmroWXA3PsPrQKmiEqH3t800CXsUq9LqgV2wUFDEm7/Gc58ASZIUxQ
ASczHfKdudKwqK1fRVnJsi8xPavKltItqA1Yxcdp+ChSmmxR0l+9YqscE6Ch8vf+dZO9grc8sEiW
vCiVa57hyJoitj4YIFqaRwoyiEcJG5vL8KysU+CScZlwWpq/GvcYdTtKgXQzGu81NPPvoZ5CJYsl
u9Ek1hinpRjUF7fVhGXRA72Glnrg8irch2rXlxFgW4MWuI+JhACuBTvMbYcUDixl+Fb+Y/18MDfb
6JVfrie2BNSL3xwrQkT/FAvmr5mFIym96re5fGCxbTkjKMEBjlyGaga7hb0BAKIloe9zZORhlyyy
boufChSQHE8/tD74qPpsBfxFbGbexneHPCsDu4AVSZ6Fp/r5skPr2i9f0jeOE0bABKqalxojitRr
1T1FJxSTO92YSy1LonyfBJmHOiiLxnZlcCjn45y7x7rtpPcWTldW4ebEq59lae7ffsTr9lYtmhyY
zUHO/oWALKFFwUsKQ3OogSkyiLcY6/RP/QoZjn1FwKnyAYWoGgIw5UGf6/1G65dSdp3uKUj4Gtmu
kC9Zn8IuU1DAVAgCAj48d9c0VsR8cohKy9Eg17idtsjJxXQYizFJfRM9JIx8ALaZQsii3S6NCyFO
3wpgyleTOvIXdMOhcdWvp7AxAWoxJKGBZDs9zlK1tLBjSO32cTCRQObJqk+RUPs1RFPo+h/TeLR1
sv3VwSXAWFraW//0GZuZhmcQCsKs6OonHISbLINvw8zG0R6zOl0qP4Q6lYdHun4B45EyD2P4xPMy
0H5M5fTmadBJM4qeQDfgNsA8G7RN8mhmODcR7S2ZsHXpuwoJgDG4sWU1JDKQGHSAHnwKuSaF5r1f
6exu/qHj+Nwxfrsrl46yT9sAXmbZWu1/tW6iwnsCGc8bHj5WEOhi35NPisYm5DiQs/cOJ5LxrHOq
+Fhm3TLCDBg9haYxSyWPeUUHH5+0aQ6F+5q7yXKEA7PLq+wDGcZUj/uXtdP1kDPWCPOwxZO18I1D
vCOmQoLHFEJKDnne8YVeMnsDQmQAfzRR5DnmJ/HpCFlOBaPwCB5Ep4V461YOYDwgfryaEJRPKSAn
GvA9xxLf9IYIn748D/MPYUOAQqGs6vsTC5YEABxZMCcH5T1quOv9bKlvBgWQkM9feAOQjV5FncWb
fTraER4SLdx4Um6gex43pUqMK8F6ic04YJhZ/n//1//8v//76/m/kp9yU97GpCz+q+hIG82Ktvk/
/y0p//1f1f//v4Pv//PfumYqhqnKpmRplqYrsqHy86/LLiuS6U//j0J4GI+4yJNd9DFs1SNBAC9c
K9w77GBu5mYykvj73yiL/+E36romGzgeSqKu63/+jY+yv5aPilheslyVL+Ph08AUkBXavczB1333
9SQEXFUf5md32xrOix20qr2//xSa9O+fwjJU0VAMS5csU5f//CmUqngp8iMVtujXD+hOiKmwu23e
r2JCDrZoz4VV8fxShm/18YGKE2OAdtyhMsGAYfTCIWAeBf8U2fJZZlksIbBk8JsTh4mvBiscRd52
YhSeUChFQ3Zgekjqm/WuIFxWCLHEq5BuN/j7L6Va/+lL8VBVzTQV1frrl8p0UzetuxBvu1Bm0EGO
e7/vYVBvubahiKwFELz5C4MMfaafvPsx7lxymcoAi0QT740NiY5P3yxQbqszmLswnU8vojFZDHAU
3JXuoWBAQddGI4OF9hoJA6XtnOQrolTvu6GJ/v77SNq/fR9TVBTJkDWVlySpf1kq3TAa9T3prS0d
ewCh8z5Mnih4B17KdS97DJunqjyIf/7h9/77puD3WopmyJYlWoZh/HlxXNumFNsxsYAQJNWe0hYZ
hCyH1i0uCaj6Kjvz/euH8/e/Vpm+zp/3oimqkmhosqmLki795ddKZvHK69gwtw/Xqb+UNnzEOO5N
Np/Hgbk8ueSfeA/aO5iUXuU30xDXyU/t4Awj4hOkmqOG6Y91wg1eNLz+XNWOjicCAJSAxlFkLvb3
H1idNslfPrBkyXxWQ5Hl6b/9+Tn1eXnNxEI1tkxWiiEcXm5CZdfOU80tDlbr5jBD5iaxcAg5GEaS
HypuYM7CtRkcRDx09gkcqucKljRz2TkWCggMLAQ8lFUDkecnKFbPKTLF93uvwXWPs/fy999B+g8P
/U/f4S8PXWuywbx3BHkZ6OxHClby3wmqfy6A5rCtcOT3SqcEh2ez6LfCP7xy9T+sNFmUNV0XOX1V
zZoOy385fi05ToS71XOPHiBF6ZP9voTHOWiJBHi5l1ht0Pwd0qKYeKsXDMuhy4fE6GH+R1QLpiTc
8rTBDOIOT5Atv//FLBJVa4YMWZgzxpwUB0tFmIGMhBmwE6X4PzzBfz91zD99h+mo/ZfvUEiKlkvX
wdi+DJ9QqTGfE4poSfir7UFVjuTMUAnB4IdSmCtRTSMBJ5Cr8/oPH0QW/8O7/NMn+cuhXhEvKQrP
F+txsgnxqJZSGNq0AUxnQK7qNeAykTxgBVkR4kVglOwim9QpDP/bxaf40aNAh94fkiTEUEsbTyUu
75/WBtc8vSEpypc/IRz8MUKn1UVJYCNhSbxiM8UuzeItClIcNUb4+Av9GhBDwVu04gAQ4P2WkoLk
XDk3SfqR/Bidp0WvEhr9D+YlI+2ZubwaAXokrVkQcyvzgHSMIULw+fjJ7PoF+VpdC+AM/OSx0UnX
RbVAUHOShpXxh9SiPiCaiuGpUw2ROG8jWB4wgeDchJy0TPCNAzcSQgG9793ZtHe3FDdY5X2YwQ8q
zAHq3rd2LMBv+iNSYyHE3BMK5azfCRpB03g8L8ln61fPeX+dmZ/phwBva8EU/o0ESaSrPyOTUei/
kv1iysG9SO9Z25grzyLyrnHb2zBxoyxN6MIWesSNU/s4ZVH/Nod6fpMjC1KjO7QrC8cyvsE5wxC9
3IwHAV1J+Ic/jnruj4nTRbo3yaGIOAfOPqWwJE07jyCyJp/CNbrNTYtolju0KgqmIRofU6vbF97f
L3xlOhr+cvzJoqUqpiiqomT9cTz+y8K/p4NxrbTR2KYBzBD9SaCSXR7JRe9+jM/0EViCo/aBoS7j
d02wX1Ff4rPiaRwtLMDD7cVQFVcg7P83iPZemF4gecq/04jw1Goi7lrfymagem/+6dSZirq/fnBZ
MXUuN1VSVPEvp05idoOa6IO+TRcWBPe7SwWcGNF9lU4pTNtqjK4RmIFtueIeSWep7F4MP9D8EPK+
YiYwMz24y+XCLkgcuGA+OkfKAs98y43MuEN6hi+wmHYmfkCQuUfcPsLi75+9/u9VpCnLqizJukUZ
aeh/OXQkTez5QJ2+fZXb4jwy1QD9Y1ie+zA6m0CUQzIRAM4dgsmkB8IyYjFm7XMRU7Vdo0zH2ssm
fUKRuKHaT5K1vrthRgIjuuQ385XACppSdWbD+bYTsaB9f/28hmU3bJrYA1HTkwX5lk0EU+W1vj/m
kKlJtCUCAFoUdowIibQ1LT0lP9jM339zzfxPL0+TVUU1FZ2Kbiqa/mXVdUJxz8pXrW/F+fm6k4gy
m+k/2R1/PMxsh6UM7nYels0cWgHNMuavMB7ei+jhDDSsqICbdywF5YD4eMOVD513X/AC7w4xvYv3
Y/b1OtbLO10foz8IDjGSLaIAGe/RojsgEt8oiDYgffEKBtk/1BPyvxflJhtJ0jVFVSVJNqev/i9f
TRSLx62QU3U7saT+wC7qgAi3VxIp8awYvKTcwdyWB+KyXVxSCVXW463x9MsNblh55enpP2zxf/xE
0933r59ovGs9Mdoqyj+ga7eV/h9h57XbOLZt0S8iwBxexSQqR8v2i+DIJDFTDF9/B+sAF93uQhVw
0Ker223LDHuvvdacY+4EAWjNvAsDBM0KGACemoGeuqORTI0nh64s2CdiJl9yGdtmwHD/z/f/VxX4
4+U1uEiyRpEo6pr64/43I4Et+aPQ9sgS0FaNpG0i2oLZwgRpcLJ5usJd3a0KDGq6zYwdw+KfP8Hv
LoohWopByWdwYvy5fAyhoovXTFD3940FBAXhoGMBnDrXtFJhO+/CFeXdvBxXBEJXi3vm4b6aV9F8
8P/8QX5XMP/rg/xYBNSHISq6EmoUzLqfgkdHptHa0klttykt/qNuwEIVhx3IjGKWq3gnAp2j1+CA
iPOMtew8oMsz0NzgvA63KoybwavohO97NMGWnSXL8P3PH1kzfvP6GpIkWqJkqhSe0o8nKioFQ1Wq
RtsTT4RoojYBEzwL10WSYfu/0LykUYngkOQ1RWWD9KhXGKY/9HMlPcHKu8pcWDZA9UAhV37TRmw6
xidzmjg3zIjP3aL6EJNLhk1hQKyJEGEZHrThogtuc9pKTrN9XCS8rPEin4jfQb7O4ROJz/fXG/Lv
eN9Gz2GxRGVh+q28z4yP/kGz5Jl/8GhcdDj3cEuJTxc8rD8rHaAlkxcVQGVRbseBoY2wEUA5hzsj
Fj1UK6ow/T6y3NtR5N/4WovQp/4+Q9YeD6BkCf5Zj/I3cOKAWfuHbJ6B8eg4SSm2bLV6F0285tOP
oQJjToTEo5kqtLu6RhcWbqbJ4qSc3VkSwfS4uWVX7NYEjtwJ18N5QcgL/Sk/wUTl158PHf0RKOdJ
C46xDRWTRwdzjmuUcztDKjEwj9PWKxqz9MLARom+3sy55iI1mzOSluACiXTG9FBxxwLaxtaiqYng
BCVOMyc/lAY4IgHiLitlJ3kJcScrSnNjm5HHDMKG9BKss7PmmV7Ds0gcNHqaB70wUpaW+Vd2fybX
Awpg2gVJuSACJQHLQ4OhOzQqIcIr6yPZR+RufGb+U/rdP2cd6HUG1CQhhHsZ49BjhVfDTx/vknBO
dtFnBQ9QJ/zoCsB1FYZbbZ4v6i+9P23ZKsdls1UuHTqvI9fOEGf0kJJ2eeUjcPhSXx8NXfFFuj6Q
ksNLLRsuXLsJZyeeb++8V1fhm79Gjy/5foDUOdlkrhW2F0hzU4aJrcGooLmZv44UhBxXrH1k4JRw
c5zq0OHoRgKzIuMQOY4zSuzXbJlQ1d1qX/Nr3+229Zv6Xc1OpM1y13If1AmwrfszoBrLtSxnghHH
7LqQICcIYZh5zVlltgVkslzolCjIJGtatnRax6VyW+pzaVLRzTJGCigmBw/4D0eqRyBqtnwaNxEP
rq+u8O6geaLrixLbuz+TAxF93wO0iBDk8b3M6RvfwUZgeLrWc0leDOW6s7jDdr/H9q4HBcdt0wt1
u3upVGbODki2CnMErbXUB+vwNQTdiaUInyS8aJNJcGuDC8FslBdbBdZORCTloiZowCLokxyl4mUU
dgbT/Pa6AETzaD1VhWh2DRfM0s2Oz+QReyz6cGGaYknWQMKRGw2jiRN2oT88Q7+EiAxiDgoNhpBF
706Ncbr0SDLOOrAJYTE4LvPLjbwdN7FPgEaOIXb98nhKn68qfhr0RAR2HjH9MEOk7VKsaQKZ2Z77
qBB6AMp9BkEoRDTNOLA5cLdlGVoDDHUixADvpu83fL0X7KlGkN/XiUaDeqpx1RU/fWgm+MKWeQYy
7hgLgOzm9H0zjyEUSjr+vjQWDJAGHd2bL6OaqaXPx+tEtiAgRV43HLlobdVgD4cvyUK9PjHlfvVp
JKJnMn9YooGv8eZtUMPdHetrqC/CY43N4dh/N4fHF9Dfx6uGMn1VrNu5sptme8EZ8AbfKl8NsDLK
oArXwjifjrEJ3q4DwTe9T6s8vCj1IntGkaUFI1BO+U2l/OuE51rHDpLsGnGpvfS0yJljOGYNUBS2
hy/LDpVCtKBfXxaLdFwpgFupOE8PY9kGV9jf5JW518NA59D4S0Gj/mb7sUSNhoNCZ03T5B/Vg5LW
ad3opcLerb/d8citoceUD1diCMB6sYprrCcudlhknuXiTo+v3KKk2lYoxsCTCrsG5cfiJToYI+rN
pni/kuc4Uy/06EGmrcNjMu+QTnAjt+gGP5GWXesZ+5WB2G34Wyn0m/P+v36Z6d//ozpTVX1spTu/
jOjrhCeTAr2TnvWv664lihW+/DfIKQuB58mch385Q0m/qVX/9bN/9I26sYuVR4N/Ed244hAT38+g
ACmLYoHHn+lr8/KXyuH3P5AjmyXStjbNH4VDHsV5OT5uyn7yj2keDFI5XiXSGQBm95IlHJLn5NVL
ylzVUDx+In7rrgfsPwTd6Cxm+hl6Yb5qMIqEc7N9AcsbPutYXUMXtoUQLhIRXU7Aw8lbySNr9itO
V1b2xmM6giFGSp69hNKia3k7z4Nxut+ex3ad8CL87Rzwqwb6UeJybf//V/3ZFavapkyiNlP2lEMC
mQdfiMaKBh6xrfEhx48y2YX3Axiny6Q2VLcRTAYtcVTpnKbPf77svxlXmCCMdcYVpqFrxq8e9T+e
seyqdUkocNlr18HwfYeIhV8DP9C4gn55gps3i54azHkN2YavymiTTO4Mhz9/CnN6Lf9zRf7xKX48
6V1ppeYVqtkeETOK6uemP15ftXLeYaCC/DBAsRVWUbz81WBhbq7f5wggzGplobBHZQMXlQW0tbVh
cy0/0MHj+DR9TsEyQrYZJHJOdFdPSI8QxoCi7SYUOxvDh7EuvklVqFB3kF4M3HTItilfojst24JJ
ktVOAl9O5QxDFobTUt/pQNq33X3befF1K6tTUFAYH2Sn8PWDsNR6ZsP2SJpuYqOnD+V9Sk/K/cT9
wiJtYgD8+POlk+XfXDoFGo5sGook/ee9GQudmlvNOC+5MlA15HWG+C5s6Kqt5IC2VwrXLz29xSTR
0C2Apx17GhO87dhsy7/1Sn8tr/++j7QrTMMyNEOTZEOaOjP/eJoqTYtF5apr++K5xPJI/mdw9VEg
Mmxd9Mws1yTngKC86ETjbInSqciawEaBqh9Vs4N41vzLGqr9pmlqKZxEmBeZoi6bmvLvjzRU6YiP
g0P3HYqj4JKQi3gauSdyfNrO45WwEJixds/xiVqKmR2Me9VmXjmergtSdSr3f19ARLreoTtxRaxG
zCIw9X11pDUgKOvpuczuB76CBitfETPtxf6N2ufQ9g7CarJu7xsc261fryHWVlsSnxeTBgXFhmI/
DYephQSBeHnfl2doUkYWHBLG/4z1ceSTjVfbgkK+5CxkR8NcQgTNFnFbTrfyFGIIYmyL7W7SL7q6
tFCz5RbbIHgqkL+AgOBeXB1CoOnckTVGVJdSLZN7EGlLgg1ISQwJOZlm+fMBJ7hkP+TzjVWeAv14
f8PzmogOvSWDrZ03kWA5cj8IZYP00DgNKgPzxNELoCz5g4SmPGhczkQIZcaKbK3S5//FHtLhaWTO
m5/HgsSdbAJf8zESICzhi6BguNnoeP4SzgkPfNNpcb51T5TqV6in6LPRog3Elc3jArf41Op64PtL
lzXUItrNxoJ/ogBObwkaJ2F7hcy9QNKAWS5fGCS+6YvJT0kmvb4mtkNAn6v7kKTbCdrZ1H5CPJ2+
BS/XaFsTSK+2Njnkq441rLgT/PJ5F0SgJZBRv5Bx0VVUyzujWjJUpDYt6WxylGB5eSlB1QaQP3OE
jJodVgFO0QnWjf44wled7Hocvu9VdrjBLILgFCECsjtAW4Sno/iHgM5A0rD5jwQg3uNGYIe3CJFw
6T1nNx+rAy9wzEheJtxqphIZoNp8TRn5JcGrmNNGB1lMWbp3Trq0nWNb4TuMAaE2CZoCWug9YYng
IaWK5xSMl1eLOzUieMcP7+BOFbrTWFb7DYsGJDFFd/BPi3AjgK1clwLzBiXQ0Ib0Lvw60FRdOQf/
B0n+QSBlfUgh3Z0swIigDSj7GzuSghTrByAb3ab+EwtmaAFTqPgpPk7RfCUkK5fIM6ZhiuYQjyAV
qyqjFecMRDlwSEdmM05ZRwqqui+4q6AyVLypGFklKEOcABCn5Rxevwwe3ZS4HQedIX6P23qYkvwW
OGpivOnIH7GboAdhuPSOhUDMAizG+CWG8VDe9nzAibsRfU5VAEeOmBnEEjcRwlCMRNPmAikVizQj
wGbRF/um9yDRyWvkbEbsJspGj7YYtDvdyVK0li5Sfh2vCvC3mqxZW6GhOEz/XKoCPLtV5fQvHDkg
EUE3QOWDxAf/Ar2uyQqUeWkW3JIN0o8rDh2J1vJmyAnwXN2wPKhzqXdyYQFZQRGwkKBzxyE/qxc4
uXsM0aCZIJFHuPmgJXr468JoK+sOD5oEE4lGgebjueFDY3YoQn4a7FQijjgEXLn8NoIXFuLmawJ1
fiLPskIPTD+9pRQACySlPXK4CvbkMMPDx/7Kb6F86q/3N1bS6cK9474qtyhT6Ax3pod7HX1fXS8t
zs5Yq9uNxZi754SMvMjjAquD07B7szvRXQSliBNInOBmPCV8FDR+f94opd+UOuwCMpUOXStRkuUf
FWYbNlfz8RiVPa6/xzN3Aq00yn4sA7Xm8UuI2nOGEyvFPsd8OlmhfBdvcPRm/QfC5sdH8cwcGhco
wcHTwVSYsQSQ0cy47R7adzRzhfdA8oMbz/LQC5JMPbYbpeXEtaIJBf9VhT9HGlTvVqAc2PaK2S85
OC8YC9Z9YNI1p1Pf+bx6yfJ2uH/wnhMH0dCCGjzr6hqYc2sXvnXdzmnv0OJmVaWDlMKwtBwFdcMB
qzppvBGPHup80sKp3io7xPHGyIzU8MI1uTNg36cUR3RXNueWhMnSGtMSrQWwHmoeRBylv3i3kDRh
ZClJXjVsHu/b5I/ZiAjzQRqR8YESRAiih9swr7so0V+a5ZL6n/GTKiqSbsgIBkya5fqP22XoXSdX
okqXTlrJhT08mW/Jh3RhrWVTyy+81zxlxid6cKQAz7C+Ssz7gH2RqbLDYKGZBJkYF9qv9DUMbdZ5
jWyc60w+F4LNtj0IaODcNt0ItzW9qnrw83QzGhMTV8XGFPt17aLi0sGswwlD5Qgbi5mPSnA2qOhk
/Lg2W01fdMWZ3SBTgrsADoQK1Eb9JqVzMJOJNN0dGngdDkIMgYkfXZ17zn/u5ro9ptMHKi5MLRDg
E9kIbUdE7YvhcD5e5NDOiMtsHWR0hoqQH53VrIXqgo4utGPcmvKSuyNxGOJBRFnEYF+f3d+4G9do
Mm2V6qRtx0fKQwRV0GSfJAU795PSkzr2F0A1VIqEx7tI3DFaDaaNXJsAShwyk9WQbYmIS0BxNAIS
zEW0sjJbPtwJ8kZViswTvQJYVnaAv1WR3OSfNS23XpFUS1NVjaOJ+KOMrIc2VphJynt9jXGbQgmN
uxY6yYrpKhAFOACgmMT9FEILrB7yXmNPs0n0u6JDfC1/1AtvSH0ZcN2DvNiZceEuMJm+vbDSdqoH
zkLdZ2bAn5RuGULnInUZdQltpGFZqDbulRbG8+lO0sg3Rlkqsf8VA/o3S6FKOcYat6+f4js2NBwo
s4dgp6lbvVP9ECN85BsVz307pQhKHyn5ldR3l7oPAJjz8IoU4iG5EIv8C1Y3RFeCZQlqATiPlFcn
wXTW3GdIFq8XFk7e04LEbYwFq/BcsGuB9jaYckkDXSwBccwnSzvtKDXmoEYpyket11dlVkzRfdHh
RiG57FZ3xOTEwqP2Yf1CXo7ifis/x0dWhKyfoe+HQNpZvomXIHIUJta3KSOQj0bGQtn4gMv5iER2
orlG1GxhSZwpXyHb+3XantERDspZF5Y3zQGVxfP6aDHHYDNy4UKh82PpSP6ynlvT+/+vs8b0kBg6
S7lFVY9C59+FfWQJWVUVmrQXqFO54MqRZ3dyf9BmJ5TUm9yvBBmKFHvT7KC82pbikIVyhTAhzWDo
8UhQjn8Wz/KaJhldcf5jLH9sPlniligNbuDlPR6R8ZfbVYic7tC95qlDUUo51DXO7YoWHWHBDKoy
re1+REHpkj6Dvo4+45238uG0bJnUdnPIKeJ0P8uTcqDKZpugyKQW7sgIglWvMkvwWDm45DcyIHb9
G7BB/JEUOPwIgaYdioczKY5EK33ArHzLCSNuZ3LlP16TfUmFMWM7d/+8Z6Jy+u9FVjVNol0hKhzp
frYqrCKS+3vLRcZ9r0VkFl5iNbCkWfdK64XDU3QDnkuk8bQ+IBIwkMgADCEXj060RSThXBMdq/Kv
CI2oG0KHXBUGnXm5ytolARV0OtjFQpSiJHDqNldviPDWY1sGqOeL9GojWtDTK87PwuWV4PDnrlw9
xGEPY86yQH8HSaxJYa56aIeB29DiK7FivKtb5ZVlPjmK3xbhuSisXhiUPIiPk2as5RwWahTSHUL5
AFsskTCxLTJjQ1wO3gCUo+neUxIDUTtM95tf6ZxOSws3d0bUMxsCr6EAZASHOmcW/koyLIXDnTkQ
79qCwL+CahtPnoZ9aG5kPsV6pM0enUtFhKKeMx9A3Nvg04qiQGsQ1DqU3rcLR68b5XhCtxnit0N2
gDSLaFo+bB6k+IOTUnqi88e3pt4j/phKBH47tH3+dfSkYwPyBxUfrVugwOHwZs5vij8E6JinN/iV
BHq6vKbksD6wPejL6CAzOMOZgwUbd9tIy+QIw3jsAtYl7WwkPvwTdLoppzxlfs8DECTXeM42UKE2
oD650XaYXptfovWpYaPhYWlsDsMpSbv8kdQ5yY+/KbVDmVS4aQHnW0rtrPpk05q+TnLxKQzMPADi
sPyhMgpntWCzgFDF//mhVqbd48fCwbZiiaZqibohyj86AuGjZXLS1jzTIKXAJR87VKxwpkkmduDD
YnGYiE+4Boe1umO5JYBcOnyQxEiIFD3QovISzEK2yI77wfqtb3tfeZk+u4Ei5M+flcnpfz6spCAO
VRX41rKp/JoR/6OjEkVF3vWVMey7Bc92A/HYmANFpd3FZDxEMY5S0/TMU/SMd3uQAupT3a6/JCdj
2Obg5TW/onEllYuY1sEZRLrEoXyHqJIBk7BBajDFJPZBeY6o9nEPMpNFor/OTjmtvhWlEKWkL53G
96Ehzx5nvdtchnhTUxNpfOUG1yGzKRBOR1Fyrw+IdLDsokOS+TlHrW3xVEK/dRg34csIUa/buOSQ
nDnATaSz7tnQC3tUxNdlwxkQUg4hiqG/GUhj8tlDnoAM4NeEAY8aXw0wVYNknPq2ZBDy/qq+9rcl
7ze1h6QYii7riiQqsvmrLP3HBRfTJL7e+uuwF4kkgDcYzqatXpmsrNAzEuxDBN+Cnr3NleemISX3
oAlrBDp3/NahX/THiP6hDKSJeKZF5yOc48Uhyex6QjAKK1NaC5rJJf64F+t7uSc0m7gkFhGNMOXS
L+CIsItNpev8DiteXgHW7JeQvHnjrxD9uuQNp4YF6b+fgf/aAOWqcKUJAU6qcCspf3tZ/tNeREFl
qFNnWJRVw9J+zAGym6EVgy4O+zSZs8CHtzkWqJ6rsDe4WzAk8PfeZd+KaW6x2o4i5KDnFYHlJScd
a3MPlwwS8XChZyON6cJR2wj20xzqzy/Kf7W60+fUdNMwLZXhj/5DK2Gokt6KcTvsG8PnTdAGBnqL
RPu6Md9vmOPdprPXjA4pxX8EH6Gc0x6SBkdQUP6AweVs46HUI9tCzk5i+Xw3fRbuh7K/Zb4Cw4+I
2nrNGI6DlPgODAsiFO6oNiXm84VzKxNHQAB//p0kNtr/vv2YFzROrRKSL1n6sVTVnWDcs7qX9vIe
43HbejmMpG5NPy5BDIipx7CJ4cA5sSjMGUVfPB/0E5HEs3xRIUHd0ipCG3q68qT5wku4RShbMDtf
90wlnUbDfM2BdQ4QZmYiX24cZFVOFKg+jTWkY1dnu9PmnM3vb6nlxIvUz9dWx2Wyx/nEZZO2ikOO
7kLBugXIgJbTjECPdMHHk+YN+XyyJz8Z7UzaJi/3+QgUbY3XANEvNRQn6d1I99F/rGi6mv7to4R7
H2AILWIX9Li+FLQPjcgvkQboCz09IvpMyHCwJ5R5cuQQbRGz6MvDTgBWRfUXBY90HkcHks0TdXv3
afVSSBfIuJjwsxYN0wR7GbvKe0ZhRXA8kOXMmCXjCrFTk+NZJy5zp0GK5Ehk3M/VrtZORnLQ9G+T
Hap3+LRiQP7K2Czu6kvyTF82e6e96ojVvBmcMQt6XHwpWbh2rDwL6cG8A3OZD98gpTG0Qdixm0s/
Vy71lEKFiZ+u9+hYtU11ydOjMzUNJAkZKY1iLr6u7gQ32XIeyHvct56a29Zkb3XCB6HYHjIUawCY
YGRzvew85Zji4r+hlbDbbpsiQqaQCW/gxN1MmdOc1UAApCfLehHxqdbX1QObRHeOPofSC6VAUW1d
t78MdZ6Wy4SJtAJxY1eASp3dHp/6qVzp7aW/zekGkbTUpefmaTN4+QrtAgvz6R65eFoS/kQ2tFJv
bnFAF5QQr4S2c6IviO2+UTgNhlfIbw8wajMyE7GczB9LiXBD/TUOvwzQN0TvNQ/vGtBeoWcr1cvU
z3io6LOgKJaXwiUdgpKOC1Myj/O8RUvRu/b7FoQa3+adLkp8LkMefac1AkT4wis9VbBirtR/GPRA
AVtPXXSybjiXyyFHvq1i7vMHbjMXIz0HAtQhJg81WcoUJ1hRScLT9jSD7XHfLIn1utuk7JW2sKFg
9UWm8h86tU49e8gBJWBG7tea7rTCzOnw4NOnvnnSd6RXLXknIizd8ytyDP4aPN4bQL9nEAQ44Dfx
glARc0fDm8hr3hEcsEvR4mguLWXi4/ucUtc1BdD86GVBFFLGrnLotfWxnvJxhU3EPsWZHUUkkiGQ
VPt4f9u2XKUIwhY9qV+njS8LOyYhaNTVSu5Mx8wGhYhL4MlMua3HHEZM9NgkfUSjwbnvGdi0/T5W
vKT3SIp90IF/LW577Z3sCImMiM4lmU/LIT85Lb/qdJpKvAEEI9b4GJLKhpwvc4dP59FujJGuV5WC
L7N7dk0rD4SCE4XwogDog8uP4dm/6WeWD94H4vcGer5HHRVX/EzPEQceZ3JipukBhMsEej+oX1pQ
AEdRBVpeTo8XIJ/h3sNP+eESmDkIn6Nxqt41Dfs8DRgUHgv0sKQOMz2nycFXfjXQhm0qolNFy4jI
2Y7mY4r4uzre9MrOIV2CuoUfwVNy67yEGcCYB3pPF7TQOZjAOAEx8mAkKiGk0XCwfuZThJjEmaCd
IjMfuOUGdNOerrqWcOnpgBfUau1kp4Kdn5Sbh3m3s5YO+dOD8xJAeuWzUw+DyEaVnSv1VWo2ReWH
eP2bebnQOOc9V8Lxhh4tQWItO8OzJG/z66JFGUy4Mcx7hpNE+SG+g33+ndDW5JlHbjZT8Z/C+wr0
55A8j8es0XDjHwnY7chb8OXR49BpyDC8Pwv6OVRhxr5lWIlTw++ig0CdxYLiFbx4JL7WQQ0xwhuc
1bBiZ+XIvL2/l5dWBElFv3clAWp5R5ppogmbcSng138BCfcxgnKoIQ/pC8vkS8+3XI2wdM6ZjaWH
NhacCERrHMUx9XMcyFbaNgviNxgr5j7eRCdZXCvPMEe+2b7KZG6SSU/EALggF9eilviaCild2cXv
shxwTFRogivnMj3IzQITaWGTCwmy1DrSSWPiEG1q0h/tl3tgfPdr/CQd4hSYTJ/cFNjT1ZtJ4tfo
DbdzQWY2u0OhLq+U+fHVQzPAKSVqXyraK1/0x0XCffh9EWkbJFyZ8HksThVAa4madcwlYSPEtXs3
xAQS6UlzmWm7BlHMA9pmWFsLWMQKHpOVIF5Y950v7aRkp9FPnD1eAMFK4EgVBizzfNgqrDkyl5sG
50PA9pbuC3XTyAjOVAcWZT/49CREP0LIzlyFYMphY20BBI71q5gHXeQPiqs9ZcJOXvXhEQM5cgh0
Q82exIXusag25jymmQOoYBZhQO22feHRLKR+kFliKsHTTvfcqRIfE4NQvMGkBPsUV5hK2EthsJAX
u7quq+doAjydQ68sHB1c5bIL7ph9DtCvGOicH0yqt/S8hSXuWYzhcOGWqQVZBz41W9dyToRC8TV9
pNsaUw18LyHoiEFx83fuvXkwRK8sj1XOZHRWH8MCYhCPWuiITTQDIhGtM8Ro5Quhk91Re8H/Lky9
gfyc+LSikPDfqnM3rARm4rGrBa2wnJ5RTnEQZmV2EoDD0ElQkHEjYRF+heCxHJFTi2m3rtp45ROt
SBhgQBTi7WNt8jvSlc4ZwTFvz0ERbjFkQNiYIElGl88KiK+G+VS8Zhs3WT50Cd6FDcSYQQRoKAOi
Dj/P2o3kRDczl0SEgHYfFn4H8WtzJoK7vy3FC/Azn0wR4IZSMJQX1QIi26ytb/0ZEalbAMDDVdIG
WuEpGEzWlmPFfnnhd+BP92X9eYXFP8m5F0BUnCL0G5pWSmABjOIMSacUr848JC0aHIE8fwifVreI
LS9lOAkVAOZ8p8y5W3DwHvWr1kGE+J7SmuDrd9grPR5w8UIyD0QoGI4g/Dc99hVe8Yxb9Mkw6bFu
LS80FjUaZkYLZrsRlTNjTyF/whOXsa6w8WpuG57Z1ZBcA/Bj3+dUbuwU5UjvgBO6sIv2w/VU0hmP
0QpiMr4fk9j+yhziMbnQqjQTClYfDUvPcvJxoEuDb/YeLS83JYgyl+bHiMLLLRYoMkKvPcHDZx5O
9jj9NNop5tEMD9Z9Z3bFrGfQT3/1RUdPDeJftTnHJdH2PuyIJ4M0yNxoMiXMsn21x+1C09OG6AGE
nxnkvEI21jn65/WE9iRcGJP+llyIF/IrWjfc9B+Zz8Zecwx5QZDZx0uJxcEC57YGVifMc/zx7wZ3
7jplUIjFXEhmUCCI5khmqIAmaILC07uqvrK9fshbrxb9b/X5rCRzZs/0LxDfITrgOm2v0hnrejQn
uckfjaPZkJG62Y0z9qmWFBKbIRYPAoUxBh/C3ulb4nWaT6jvCV4Xie6YvYdIo0l/REjSAbKe97ZP
nhAZ2MCHEBPvgFZPBFomyBKWpk/RVhfQ5X1mMuIi/yZnLACegmAbBxajyTnftmS1WOCkxAmPEHpN
6wzS9WsoLFrZQciYBKlKUDE7Ac9m6rHPkjdRLIXernz2ZrBFG5wJWDdE11hovrTuEZPvx6PldLNh
WfVwJXxeujM7egW3eEaPylEWRA+MSObPox2hh3Sa851i080vtK6uBybDZrEIj4DqMKNyVwO821rn
xk7zeLm5aRDvmGJXwkdZL8OtiIvduVXLluj6IaCGIfCFsZOmAPrZFwakcRtHfjEjyZq9DqLzmWwI
nmfCCs13ch1q+u5EMn5ChxwllgrhMc+9eyC81V4D8Q/ZgPTGYa0/g21npJOkSyZYbyIc9nfQvVjg
qhlbCY4quog0ivlxAuMDSh8GDH6s+iUvGBwhjnt+Q4DBK9oDuuIDDiYnfOe9YWNKyw8QZ7TIG2PO
0OgxG9e8ZBAOazTjBt+JnAavEp7uOZl7LwAo8kDkaS2V+YP5A1Bcw6msCdWLd5k3hXbQ+tas9T2Y
gg1uOMl7kHPwJqefN15XFGziLkyWUBGQPqA8BXkLrD/fTpu8FDrhd0PMu+UM9SF8guqj6ifO08V5
0H3mCLH5kqI/CP0ogDoWJjZJYIUNxXF/T0l3t8vX5KPrnY65+x0FfWuAMlzSwJKBdqQLGjK3EFjS
4To45Xv4khz6m8ucOiaBh7WyX7Qq+RXY0R54H5MNaSDdbDxr6uK2kJjDaheeKCJsnVHFgcz8bCI7
lslLv+M5eSPwjh9jW0jhmQJ5T216yrf1jm2PwY1IqE+9RUHMO+cSfsP/SDVCDDLOFmxXum8FhWbf
1jdXqz0aOgRiKQDqEWvfrhcAxGgtj2nzHVqeuoaj6FbPSf4XgdRvuqGSbDE9UTVZ1lT6JLQg/tHv
kjv9XjT4nPf4DvB3pZeG0XcVALXETsEs60LLm8NLuKATitcqucgn+ZPIS2BbqjsuwhOilCNEiwgu
Kpf3/l0Pk3biz60Q+T+6Xto7GOUNXVEslWHED11vJyaRqWjCuA9VDBxPUR2YyD1aIiKICkCZHUyS
n3H1MD2C2kOjxxrnNYbDIJws4fYUyzvkd+wUreKMX7F4MK/LIdnfi+OfP+d/Z1L//pg/dIxJWqW6
WEfiHtjEojpZXoa6NFvIH1L78uefhBnwv70hRcYbiHzTQszwEzTRxuVVNFpuHDQ+ZiXfIYKTR/0S
3j4ZIyaSLZqrjlglXP7Q311Qv52IRsRF0SPS2a/IrHkJSYMXXBCworStPq8Cyq5D7wyuUgElAlwo
Ta839vymJq/AH5iK0hynD4q/SPdU45mVKqHdcrw6tKPMJ6l2+4ctTAkVCpPqNOgJgEqAKNXfFsET
UnbCPqwDSb15GnF0rBGUmoIrrkuf3PdQWcrSMh7mqfBdoKZHNlEny36pdvOSjC3tsRvprJjQaEDV
8rRhx8eRIulbtq5lj757I2YHWfZU1O+PzUDoU7zuq2Unb8bYS786Ts932pLQi9z0nHw31WqAHsfo
nk6rMC9gkhdH2X0FFYyQyhYOouJc6a04TNwsdamJfosr1MXPilYOb48nfnb1oqk4z801ddmzjpIK
eTEsN4tpOkBtxSXip8SpdvpnFu7D8rbopmlgUnsKv7seublB0WIc9HEX6YyDiJMMagvepTYnBItT
VtZQuEE7XRMkxJW63Ble2sRIoCAYPzjvTKR+bW1lq5aZnLmidswWPTVh7kvGqlTnFhpW1NEcQzic
3FCGyqrPAWaQKgcskCUt4UxNTLzG0XXwgPxgzEoeYCN9mX5kSkutOPkEUr+HXcAgepnuSi+7bYzo
GAv+sGII/PBFGDvOleZXNNeYPAwr/NEItHBChPirP5A4o6NRE/D+K2YJBEz9DaOh/G5E8s8X4UeL
umrvcQfuZNyX1sWCsX4DCrKyAH4v6Jik6+LClDVqdum6xZS04znI/ZHMVQ+/SBo5ZkPBHYbvOWnM
HrIszhc1MYjNXxrpUEp+974CKDGAwqB2+Slw75UqVTRl5GMOTFbyt6sCu3BZUDuId8OuQFXlm1rf
y4hKe1IAwFcWRGsQkqSurU8piu3s8QKbU50GzHiaxvdq0nCcJcw0DHYUpjMHc4Cd4NDfrP2xOnbt
VgU2ZszKflG1Tw92dyk5oj9VO5+wegIZ02WhAT85NTTZmneNp+ODplS0RB7AnUf6iNLsTbwyCbd7
egdoTBlnUj0TuHCdvekRIcyhTfcRMBSpAApsnxPqNQ4Z45HRLGchldKBvvQcnVmFcg6SUcaREKnG
1UlhCs3BHeI40uqtDvEpdlp+vdKL+xW+/D8vl78fpLGJTO10hjswKf69z9WjNob5raaPN5knfBNV
Zj0HW8aYAPk4V5u0tW5yPpE2tmoEdMHksVHVF6soXME4eAEuwBt+X9fNNk031XtWuBqvI/2hFPwA
+FhXZd/R9t3Ny2j7MOmiq7VFIiC2QZ2vrjVr3aFByGR+0YCJB88EXvYaY5SCPXt7ay7t7Y0G4gD4
CgmWe6UlCeNvd2/c6zYMd6EK4t2TOaJsVZxdZRXAxuwpUgq7W1aPU7KOE9QaYNBESIdEaixUOcD7
DpG6mI69T6gj6nyRT3Q4V+Zk1O4H09Nh9ljw/E4ENDSc9SFDNs8Wd2+WfXwXYKXrjbb7GxbkN6oC
bPmqKosaSCYJDs2/78UwxJp6k8NxDxGc9fYKYCJZNeyXzJupsLYhp3+iLbGD5RucyBHknhcdPvYH
0RWqxJzhL2Iz4zdzln99oB9zFkmrdblU0nEvR1POXVPTVuRhiKWFTCyhsLGmocdAQwCFr+VFx+Q9
pBXXcLLtN6O5GT4N98BNwYBf9wS4z/LGbz9InEZuTVumRyFIPBS6QQ1W0XsxrGgF308i4R1JEKev
OZY1nqA687qPapO/CNGnhA68s2mkVfL/kXZeu41j0bb9IgLM4VUilYMlWXJ4IWyXizlnfv0drIOL
U60ybFzcl+4GurpFUeTea68155gLjifDgKVuJCJjxmwL3FmZvBVEfRsvqOD0Mx07CtVeungmDOdV
tQrqH16fL9dYVVM1XiDV1FHl/fcXC7BqK24l/RkD5vFiLPnRtuFAyspeqFep+RHKc88ipprc2XnU
zD1g6/pmQMvoPqFE0KZVYwQQWDu69R6QhVrPkSMr3ioIT526/P5lRwb0xVqrmpqqYCVXsHHflYti
pktFqWvDyWJs223aZimGezw+bj7n2AQcYlZ+tM9No1JN0P3EUzST6BWx76Hhh5UZrwxlp9gQnec0
AnKB8wjb+gLDpXzt9BdmK3HhjPqG6Y2FFhvg9hUnrvIkN3YxM29/somEG+0qeVZQRR+zeIGb09jv
GDXxmID6t10iTVBTgLibEuPn9NE5TuaMn0LIcPgXWXOT9IkBlO8SlYXLlEZOAA2X6sE9VvR3xWpX
mIeIgcAu7vaTmqRYlhwV1YfUQtSkHeEvF2cT/Aq9lDNDLiYuTWibhOjQm2tX6NWYiSlTd5ysJGVD
8AbjONrL5Yqqj2SUSt70DOfs/jKCDyd+rkWS7OAUttKN4S+GcIs7YYgf3GATUsnIRNp4BCDsq+Jh
yknS3YMBH7O2CGfL0LH2Ts721XIMdMG3QkRV4KP0wRVzuJf9guYeNyjrZjJNVAWBk3IgBhbmykpF
9wNjjl6mQcK3h1IFWk177ftt4+8RQdAFLRv82ohc+5t/UfiFusdBYma+rcWrx2GlRBWxllHLqdtu
0aCh4cuzxK6lZaNfC3cJ5bFbYP/LyImxi9LJoiPslVI8lgXeQVpc9TkiDLh5K8hbexaZAo/hRmL0
wBxLtJP0Xcs3Tb+WMIJutWpLWI3OudFaNBm/5rFq1xlUeMaX6WJU9rTP6pl8Ubw9qMRA2YmaE7Xt
nL4OlCQ0F2+JCfXIceMFO2a37jsH3F6sz+UnDohJsETVW/ZE7Szx1LjvpfYC1rwmZNKLlxLt54yq
Wjn18r4ghwPHwK01d+XVR+BWRC+9/9TyGxESbXo8K28hD/QYrc1VZPMnYwaHDVGEkD/o2C4Rn9GN
So5es8XbDKFvTA6mYHsuMlOAaFheXIygwdTS6JRPtK5W/ypBcHbfxvQwjR4U6PVrR+BCS3mN+1ii
SU+HeolX/dJlr2QF6u94A4J8VWCNqtfxK15YWsEE8fU5Fc2THj3KwaIMIK2mHJWr8JFG1/dLhTYt
XP8VA7EVWZZkgixgwbgvC8J+7D0v7/Bq05X8bY+L9FHwl4ZGa+lgmcsi2EvUiG8ahhFmR+HWOCTS
NmI++OChgFPOQLwRa7GxrxCyAfVOM1abW1asA3NZ06eSN5TTiLDem3I5CFvUkRXs1tpfVdZjNJ5x
ipHCW9IFYd1OVzARC3UNzvb7byl/VXvqMDVQS7KGA9b47/KdmqE5gEpkPeSzebn5MR55eZnxQQUj
jQWIlg2YnIeUKhiDUEJ88EN3icdNdJmaTVAmpgS376/KmEqu+3tvoNgQKQJEPv5u17UEtanUjntv
GEvLWJrJUiXKieh0zpEYO7dXsjrx6IAdH8wn/XXgMO8tcaN67RnNAIuUYS5F1NMcQ4Hp3izWIA66
rEnUkxx2x2xjnVmWdWMXeWuJcr/6NDGXt6sa1SqzvvnwwgDPKXaNsKFNUGdbvdyn4tqHYZ+RCbXr
6BZHK7+Yc0ST6fNF/eTClxyZGMqlu5VXjD9GXMbaeBLf5e3wDkR2/EHZokx34Z+7ZEkT0MhUdaRJ
//3tQl0QlEGoh5NEoE/T2kiwcoA979YhJXsXnzmiqMbW+3X3GUnbEMs6NrX0N4Lylp/5xmCL/pRK
PbvPe6R7D0H7yZPGgkA+hvVCs+/7X9X84jhGh0aGn6KDaDTEO91+2RReZam0asyrv/Y4fM+kggTJ
OTfSFt2Viw/Kifw97YFAOgYEkTBCYuL8WY1MjjdI0ZYaKF5mz+nHcFVI/XuBjhNHc0G6pvpr8SFc
qZ1V9TOqV1QVxeI3E7L6WZ53ILNXhJfVnGI88QG0dQZj2z24z95cedOxMIUcZIdyzzG7PtDlvTKN
zBaatGIzzbqHck9z+kWvJpMLyT8qwNIld6l/qawfwI+cOf79TVVJBpMiS4ZC7XR3j6RODavE4x7V
izJZGAtgO+26XSSuXS+Q7smkQhAegeRyNv5Sq2256DZQvx+6M6q5I406HDgRaU4G2Bn01xQKdIBM
+VjVEHoAOj4QyaZddHIlGOFoi1FABrghs0G0A0DsMo112K29QMX5PpUq1rJPAOKvTRrkPTRWf0Zd
YyB2QIPpPUvMUei1PyE9AM2QLZtPTT4bTxMxaT12N347BAoY/v1DxIgV3G04R5SowmSCxvBK+DQD
Ysbpa55R5KfLcFtHDhIbJmRI6cVtv6x/973TZLP+Fubz+AR8tLCbYWGYdmo5xUOxyz7cxzhYMBvC
tGSTHoxh6JWPUYF7+XSpHH2lbUwQ9msAGPjhTBckykNvsdOHDKP3BWHs+cIqNmMBorw7NTz4c+ZD
w7LNbdQ1mrko6OyAz9VezV9yZDefcfSoxcvSJNNq5uOFsC0HSQMaFRS6rAMLTbWv8QZkTLJiiqJn
M+kV3sxLYcA84dlKt4gppbM5i1c0+2lY/dY+M9ItZh+dNg+f4hWcPsxps+HdNy5MQtG9XCuyho0n
rSCWassAnu71Olhy5znSqas6mzNADhak1DrJBxaCB9qyaExmxpV89Y4sWlsWkALCllxYGHIqOmJU
Jw3UFH7F5tA9uS1nOsRET8RW4n+3SU48deSHnMN+XhUbYSHevLO6b96ZHvFiqKtGWFIKLRjP5A5u
IGjxdNvK1+K9w0dBT+gzi9Dy0b8uCahhX6Hb9P1KwnT3q9cE0SHac9mUFflu6fMHV6RxSDvV9fZy
5kiEtGqO/0gObGpe6erjQlMZj1HY09QciJpxXXqDEKj3YfmcsbcNKbP3WVxqXCnhQ6gon4NxjuYg
tDNH/k23kmQKOpqlvwS6n07ZShsZpxwD1pyyXFt4+YHitCWxndQsFwF6tHDVJ+q9EOD/UY1utHvn
GPfpCBQcveeddWvrgyqxZZWORZ4mJO2dzkiCWE58879MbqrwLG10zakeMfINzN+2BQ/qSwTHJ1wP
2rnSnJb+tM1jzamQ3w15AM1YbXiFWdIWD1qCsQ+M6N6X0f8/69YROfog7zTDVkT8H8SMOdcCnLVr
y4EtyABG2wdK7uyHVUz5ahGTRSgbGnUT5dPdIcsLzA55sj6eOA223plSE2f+s3CMwDm+DfGarvyY
nHwUD+ZG4yQD6MlJsp3KuPhxJJ34io+0L+aJdIhpzMa4zro9yWBEfn//HP3rSlcleg3/e6F3j1Hj
9WaiKjQI4Z8zSnHI9sErYSwM+n7QxdIjMjedJEfuFsuAY/Wr5CLYzZP/aQUP1mRtyJzvL0n6U3Hd
7erg/SYCr6qKKgb+/+7qet4XfT8M46lisonmkiNp7DvJ1r8iftcoGPObZH4kUDwZmE2utX6Npzt9
0BkUxfPWt93fZbpQf9MPIDlKZdhrPJvja1k8yr/jdsl/MZLxfeSsRJTiWmMjgIUUEAtk58JJMw+6
CMZt7bbHjDw1O8KdLK94hwsCKKPZ7CVHjwRdi9QztUd/ZwskKTUEAS2sz9LYhsHJFfb9eIzjVSBs
QnkVmo/S0jgHDm0u9UjSeVrfzG2GAkixnOhDiA6ELen5iolxoDvNBan9cA6SPfxHXAMxAVExyT89
sZab7+/0V60A5LOqZEhARaT/6Qv+Nd9qTKUTRTEfTwkdPxxRJFk+JFgEjyTYBsTf7MqXZxr+JB/+
btccP/vZgL7WBsZUE70yj3tiszghIza8vaT5liPhOCdy8qOiywqDZMsu8/0VI+7/YtmTEf3rlMV4
IP+cWf665GoMw9YUsvGEuxNk7kaNnnxzneF0OpoIXVigun4l4P4uH1P11j96MJBgsDL6DjiPbyRC
aYJZqv0KHzyInDMJa4g5Lk11JqnH/AkAlyHOymP4jCzv2PtnzZrxKgjDRbIofvRb4kgisSTbJHZ4
uf2YjvCmIho6e6WdvhqNfQ+crNWXxjuDpj7Z029mo1QYFqNTMtfGQr72KEsuUxZys59sAN1jS6od
2V7pQuNXuJV4DT904npRRDJjAoI+j34F9cmjR2rHgmOdPN+Ob8Ea8CD+hBJj+aZ6TLeVHb7V0SWn
lDzoszx1ksciWWQeXJC1+TGa89jg3D0N+br64gJo/cBBX0LwPsgAkqwNGg9tibVteAb2WR7gfVRH
5IkoZPg2Pjkw6HAXxePoOJSR1oFXcINvPqZsBnhgZwxJ2HQxhc2DY94c+2xnHtAI/4ro2m7xNqkr
WuxBeAyjD0RRkYYKSVR31sgqt5jKcNF233XZITNQjPeRYAOqqpZ1fxLyq3ruhj06cv/T6wijf6Az
xi+t/CTnl79ojKkyVEVRERn1an880n89Wm2auH44BuPJ+Eh5pseFrj2R/RWsQmFpeDuVCOJimZB3
weFKZKbzHIAVfYXtBMp/sE5GY3OxpKjSdGZXmknr75/9f+mfLNU6Hm2VJVGRYKD+d1lsE9XspVoZ
Trq4dAnmRcompktjpR396NwrTtCfZKwlwV7Nltie6M2A8LKxcOvjskoYx03uLb0ljJH55tbStsWw
reoVQh2EkQ2loYHwg+GcxbgOtGlgy+8bzGjVDU9j9EtMFrQ62mipgtSVV+gF+vEBLY9KFw9v7kzC
+9ciGPv+S//LTLz70nfnYKnIxXEo1eGEuwQ9BontEJFznlV4NMEqceI1nXjBWLojp2PHf4GOE6Ms
wpjOoBeonWnz+C87wREqahs61rUClwS4Mc0sVBjLYGscOTCHCqHSdnGwAIoMO4oZXtkUGwCDGLKh
yEYHuBAvuCdqvjII4fugAg6QicUr/aNBVTQsWAM7wMktwhkQCAhJq712k+SFiSEsRzMHNA7sA+mJ
y6pdFsY+eyn5WdDr/7Cjf1l6/P2YTCvoX49xmgZdUoX0d7V2qwnIdbbZ75Cx0jkyCLWfq0i88pWX
vdOyRyadeQ54vT7ZyM8CwXdoTck/yxdEbFFbQ7z1YBu+y+9K6HgfY/hDmSR9cX7HkaJwJOaxZv53
d9YbVL1wm1weTuTs5SSPI7RNFg3Nlwwdqd1q0x3XdLqdmEd/6LBIX53F//ezIWv99z6ZWZSErjd9
9qFm/LOfjhP4+Z+JlYMZ8MPJ/yspyf84hVQRDJB6PyToFUYErVcNJ3Vf4KsrnB57EEEL4VqeIyqm
dYt5BAh8iHJ0g3acoMTxDA9z+hckabEHsEoO1AyQXb1uwT/I/Q4JF8rKEg2afWF6/P2r92c9uS/D
dEvlVyESwdCUuxpWdBvNb/OMuQbMqENeO/iEauyte9l02nqrKKsxn0AA2lt1LJXF8JgibttKDFmB
qaBS1n54sv/lrk1rwV8XdFer9mlgat50QXVhExiu+JNtwGcsjePLIQ3pgv7o+3vwL3GXjyRQg0ac
oquGod89JK4Yd5KpRiw/61baQdGigB8OGTKlIwNOND94TGXOSMYW9edzUWya+fdX8JW6Z4rz4AiB
wAdD5t0rMjZm6ouqN5yG3z5dnUmWu1DMs9hNbh1hq4ONsTUUfOPMrV7kCzEzQ71xP6JnCfwOejik
EJIjKKimQWleczARv364wq9Oon9doXp3j9IYUNpo+sMJNCwEFBJ5oQrQkMSubL1H+1KYZyeomGCR
QISGVTz3SOmDOjTziDik1fY4dZQcJndu9cPsUv1qT8cbpvL0ypY89VH/+5InjR5KQav1J9Dg+i30
t/0uI6piPHq09xWBxMaThDQY/zqngjZ9lfuYiDbfbln2Tf5IGu889VGId0FxI1KS9gCPt4wFa0PI
HYxnI2cWuSGXWi1B9x6sFTqUHLEB/iWWV6DQyWMw3lwGt8m7y/hD4awrrLTwkBtEAdDKtREsEtKN
7ETBS0rntUnJ+0UusuqyD4LkyH7myCJjFucu2eavmpij/BQ0jw3SdqZu3gWlApmz+yB2Qg2Q09HI
afU8jgKE0DXbWhg4YvJggMaAPfkmaStr/LBQuFh2LNoAoBjngvrwL17zgjbHQpnNfposc2g40qZF
35wiPadz/JCmcHSSUwv9U31U80MoXoDsCr4Dxzh/ASFsqpcBfQMUKWJTvPadirvswfMeoh41gN2v
arK+wTXThH71kTWDLplrz7zIUBwr99Cgki79WTtc2mKvNlcIxguwYeYbQ5fEB5GGtRPCK0SWF+xJ
XbANIic0QaGuKfdDchfKZVheQA1gljPfiuIQGsvIhNOHb81F8SSnZ68GYORQbMMmETi8Mh5LBycz
p8GjcWj2UnKVu6NuOmVM8YylB/aJrD1xBCYSCBVWsFM9uw+eOvz9475bVMpv8hIGW8E3kXCPBs4T
OOVQSW3UZq30HzL+8HxTID9v9FkKPlx8zqAcx0empA1+NYxacrPDR8OgOFmpQA6jMxwMVJy42jCe
BYMtXmheVFSaoM+AWXzoNVmgDvSnHnY/dOANe8NjePAeRu+kSCR9z0xkD1ennjcXcWVQ0s8x0Cg0
yugSXl1lnh44/16LAeW+hNKKyKe3fEQ1s+4utEVQ1bPbiuJZCJFqZxLbjD+PIOwGSNPWCtavoFn2
5byfgTYDfetkSMww89GdfGvp6I2HsjioTHQdbQNRC7LLk/qUmAtwV56NoN87EtaLOYF47olJg+p8
U4c4d+dpRVfZ/6yghmgLXObIhS3U6k9cjRo9otqf9MvNtGoEx1Q9SAgWGYnhmBb7m4FCP1+m5tQb
lJPXBPRIrm60t/bk5/PqAoSjfhVXVDPGhD8mfvgsGLZorjnAEt0m6ku1ecLPjyFXAHQwfOYDPslD
jRftINB8xRTR5jsUvxxqUXFyHixW/BV1DqJUcRWrFx0D5KVGElNY6yCwu/ilQzHKOQePAxyrFLEZ
dGWRqrTmBMSwN+M9Jxk3XHRMAQwQCrMsvDKWyG/KcDTIpF70XKeK/phaqADyYONQ6PIXebygJjL2
aHFpUH6/kP+bIcWpBwI/JEDY5Ip1D4iVXC1sI7nsp76LeVKaZQE4kjRv7Ow0U5M54TQ97WOq4R3S
SLB6+4qRC8nmv1r+iLyTdkGyMp6K/hE7GVItSC0gZSEKyps6etLKD298SsBSZL/BiMgYsrLH5AFk
L5h4hFKDuWHZxJdBpz8N37//bpL+ReMAQaisicQrITP7c9D4qyxmf2qytuGM5JIbpZ6bxG6kdUGe
EgYfsAH0Xt6oQMkdLaXDRNMo4dAsjKOrEI+HW3LGAWMwpjAC9VWETYwdw2aGMFqP6pXWSYcaFO4F
2PVVXK8GBGUL6opZ/zxsSGY+8EAWS12YvHbwTNsVehikBovgIXzLQgyS17S6CAEnDugx3k0j1IHm
VnbQNxkz6+JWY0PD6IJVDRcC5ruJZFmxutNqLS5iuIzwJcfrmMC/GF40EdWMK5wSryX20ugQ9EsM
uPjjUXY4cnEa6R3QL1AdDXyACo/xvQ4e69xpsHt1aDDLeT7sNaGctVdFu1jxoVTgDoJRnInFCd42
IxKO6wX8tI2sxvOs+a10J5GDMdyCHqJS0n0ymnbVJbUpbVCiTHHtABRnH2TY5tP+2MHd4L1iEgWe
zyQxqvmoCChTZ4BAdgw/MA1pkEdS+N2XhlAUb6E/EQlovle/ugGaIWaixVDZAJg03j0idbsfSk39
C021xmvwR9RjmeoflvJfT0uvKoPUinJ/imCrlqs0aee6BkKkoD84AB3atvGrkJ86g6doP6SXGufj
zqqcoVwgFIkZRuI3BhvC/KnZRfg0/AuyOWXAuTpP89VgTdz1HmDRgwSASF+5yPx5h3QUt5+WSvjf
Q5SAthkc6Tdw6HglpU8RZ1sOsEASyhnsrTj/hJvS7GjvAEAx2qvHyReiBLgnep71qisdcdu2a7JF
v3+VeGUomu4OBoTHyCrKAJOX6R58E8hyV0RC15/qZ4JyI0jlIsPFtU+tUvBu8HB257ha0XtNma5B
j9PqNfMJJCwIbBl2bYllJUtZ/9QIQJgXe/IBQPxoM9ztiC2jEskgI5Vma9FdwFVkZ4dkYonwhBu/
su4cknqKo1p3KIzMGpcttq6V/lbDEJzVJVsQiMfJAm2GW6yyirsQsbIyDWdBTSmB5OJQJStGi+Ie
oK+yBWBpDJOrJfnMSfKtbUZeazolDMLVHDE2kZOAQeGUTXKnEnUzjc+35FkCOMBRrFzR1Y3w21p4
wOb9nJUdwTLJxxS8R9HbFGR2MqSgX4Q+rZo1tJ976LngLkSKj96WbtFCfK/eJYYzpKqgbhUImYo3
yN5IZgGKn0/R3AJ1HPPHzglXbyBTn87yuvqQmO1K66beYHhV9AUbvgkrlkH7akDVLp3rcSZIa4Dz
SrBCYh68kJtS+ms8Y+5WrVbjK5vKwVfm4Au6mfgsZrM4BnwDxXLGphWesJrhjRwII4VUj7HjIiqr
Tt97KLOCRXd8GxnhPCvzDcMYlD74++3+ALrnU0/epviZzDbXnEpQ4m0GEGNzJsbiA+sWsp05RkpS
rmUA9NGxJFkgOUr9Abf0Bec9yq0VRNKlTFRFvmlZdVBk82rY5W85mIxnA5X6Es/XeCVrMVsVM/Gk
rQ1Ib8/fP+iS/NVzTjybBXxCUyz9rveESi4oqmDsT3q4iUF4JI7wHEHJwBKtwxM91LfhEb/Z/+en
3vVvkKp0YVLzqWwGGWDdt1hDheWYl/a3x+jR0h6Mn1oh0xnynxf6ry96d9KXPC/pmlbsT7zBAnbF
F1OfucxasT6hzmLkfaJNXtMmXzAwxH2w0yCvPmXhD1/9D13ou+u4O+A3tZW0hcRXV4ZFXKKLwlk4
NUqQ45hv/doNl5TAwF4ahtsvmkNYaYHNd1GTwjE64mNv7n4MzPozR/3vNXFuJGpJnto3OtUR9+6v
naCzupQoHq85yUs4pyVjbZNQ3ZeW6CVoc+zgT02/0A4Vg+WdEdsdAe57yuepi02eOQUs4QlYOi2k
dj/Ua180J8ggk+gHE+NKxWbcHW5bKfQ0vezqE+gb75Jbj1zRxAUTVpzk0Awt6lcBUaW/YiNWHrDg
1cgjfnha/90L/nsNd7M6tZBcSVK4hsG4lGuAP9Y2mCPshgeVn1L1hyfV+PdJ5YtSpMJjVw1Y+He/
RtFHujlaRn0irDHeEWYHsED7SOvnQdxP4kesb329VMRFs/KECXtb0g23DZtElsYHYrVUgrMICbpS
KKCuw0nOl/TahgXGLPOkctInc4MZnGZTVZGGCjClT5aJTKzFhBkzVE7tNRWw45fbJHxgfD0r7GzH
7IQwLW2eoqHEMspA+i10qmzVkEtgzsRdfnNXnBkb69O4IhgAo3llmN3z/43q56rZDCg1wnn78v1v
Y0034+7RZbSLsB8NH03H+/VLkjphMHOpPmnlpqaOd4+qi/mHUc7SGsBUnYtbmh/NEzwBVKghoX/Y
JQCt8Tv2VLxVRfrgBhhKSYRfOGd0hidJlRf9uxkshatrrN0VJaQbn4GzUmSW7+A9YjQWB2PPIF5I
Dv0mzLbGrZw8Nwa72idftDa2kWcLS69x6lvTbPJsmazHeTYsqAUHPnwSpjC1RzoZKHAbtcVEe9x6
jFmuDCJaprK5I5fn7ijPSGeB8jaP2AXUs0WqeLNBIQswjoNE9QT1qX9hlP39Xf2iISczMzUk6Gj4
VRTzbrGMvCIfTT2vTuJGiHZhN8tQcKECWSuogj4JNrWqh0p9EiW8XU5OWQDQ4lebE0c0R7lJcM4+
eO/8Y5lfdXWPwHH89f0FAj/64ndX6KqjMVNlsFR3+1bbhV2d1EJ1os5iKJLocDRJdOeFyH1bkOwJ
rocwZK4Dp/aWBa33gXy1wxCukHuQCqj3jp5Pnc7yxccLO0JSd+WpEvJeq2Ce4HTL52ADxbfxPXn1
rDn/FcC7QJ95JfRMh2MwlhEszaH4kOnPvnILfGJNbnJ8CRBr5NbSr2EZQtqhA+6k1aqtVnBF2w7k
HLroapUFm37YcWaZRBGSXcg7S9wE4VLsl6iFzdIhloUhvPW7oI6EFUz0WTb3+3VpTniCJgZcNWuJ
gXzGiVwI9GVNgDXINptH4YrgnlloUDJ73RgjzCSClfZasLZqSnZKyyXaVK18j6ONrK/y7GAonEpm
KJKjhJyFeYNjmTiUjj7UvDvhCS2efPDBmH16G4JoUa2LEnTzCh1wvHA9p2CgGu2i4clo3xTQ8ASG
0nOAoa9M/NMExgGhUjjqaJWCSJCc7x8F9asVADyeZhIYKNHInyqcvzYvy8jkuOml6hT8bmjlaTOU
vElnWx/WM6716uQB5CBsEnubQuLtwADopuz0Tf6IoBxzEolV7pzoK8Q03MLCt/WPlhiucY4OR4Oy
iHF3nIGcSHf5x8SmeIdRAjgZcs1j+5NS5Qs18mTEVXAp4XXFaXFXFymDIcSi3ld4xJwGeLhnY6gv
cLQCL23nnevUqkPkhRAtWv6hosnrlDTK0mVAVmDqQH+qsH4yzsb96YSCHR55PFnI3F0kLRCiD2xZ
VgYxk0ad4xorYqimB0TYAOc4qB5L4AwPU9o7prUA7Tp9eEsOtV1wUjd+2lanrft+6f77y94tMkVV
JJEbjhUyNEcPUcAsyhdUfd6VCf5C0bACzQxpKQ0wivCmN2irtR+KsS8mVtP9Zqdlo0WCfA/7w1ib
59bYVUScNoAHZ8LK3GMX2SXnElXFgmfkl37D1FLMuVEH+UFdI87a0GgdfxM0sAseyjfeC1Nm9QP9
0V+rH0Zqf5axf+/R/17gXenRxFVZewEXyGs48vuAxac6I4GoWBQ+aQOoGp2RKRsn7nqlQ/i9uXT9
wDeEC85zKv0pYV6JTLVm6g2vCb3noHPKl9RcFT0zc6ekyZEj05j41DCh/N8ctVk1rGhVsA+WywCV
wgCbEKIp019YK/Q5sCZYgtNY6KQXGFWbFrLKEj6wARutmGe/cubRvU1Os14tfQDqyCLUNTAeT9h6
8jUAe03O1k8/5RfdDH5KXZRR0xrTqf1uhlRoYiTJbl2d9Bof5MQf1Yd1jOEXx90UIbPIwnXNX030
UnP6TzBkk1Xm8FqxcWAroapi5zCGhU6mQg9nY+JJ63CwaIP9UVAOMyOGsuCwggjVCqWBT1nUwzOa
d/0ygmjKAbuwdZrHaLDCHbooa7LhLUAt8abJgAUbdiNbZIUpTkQRxd4p0c8idju8Egl9V04fU/58
fdXP3y+RyrQE3j1FrCXqVNpLVJXWXRFN4a9XVaEUjIErfhw75GhzxgegLQzBlgqnri+eNQ0aynEn
JhFt73bWiwA45tU6aFghhQNndXebgUcV4IILqzg+5NfLcP5pFGhND/R/LpUijh/RwOVvoCu8XwHT
kEd+UHLpZHh2Fs9gceRr882AHAsEayY1FVNJodj4xypbxL9AeBtgIPId1K/e3S6hVnNsuoUXIl/p
Q+yZ6gBcI697zXo4zrQtjQKU8HZqC2SbbQva8VsFkoy7DJTHEFXiJX5g7AUzfGN2VzQxPEkxoCTb
fa1/4Xky6z2CW8AbtKeMtYGseaKkzzub6npnuYdgeOqhGbrL3GoRosLPWzBG4DxnOUwnZP2m8CZh
D+wWyFa98ZdO3IO/kQrGK6pNxuXEhhgAHJHsUDfr75+CP8mp/9xaZr1EbEkmVpC7c4WQFFJnRol0
cq+y68h7rLnCDmbDinSK6hwuivAjBmMOYwWalbDwPuUHc91v4Zwd6fHBgb2Vip1ejDno8cSit8L8
Du4ICRTATCgJ18YDD0e6iRBS0X6Z2rg/aCm0af/771ewlMkCYUjo5vn73Rg2L4K88/SoOwW0TK5E
5BTh1lUulrAV93CZBvUleGuQ/Bc3Hb5OvHvHVCC5a6uyx26he1TuswoELlrzdqMCRxFZEckMjS+I
HOEydjhxxZ1VHOTxlxRsUnGDBd9lfWhZ+1Jjy4LHFx8uJB76xU5lR7qG3Yt38YWVL/1Qg/+jG7EM
U5emcTxHb4M27d1LazSyElo62VLs82jvcl+w26Sj0zw3mc1LCSlnyyE5BYO6q3huqvqHwfI/raH7
C7jbe8ResJJ+MP1zPxzEnOQHB7WkVNQO7fxe3rTjS4owUIS58Pb9k/qPCOLPJ5vwd3UovDrhVjwG
f5V0qjAEwtAZ/hmDYxU9dZlT6nspTucR3jH5pgaOYBW2ISy//9z7tefPx1qTNVlDfIbb5r8fm/ut
NHqWgiKy3qTWqYnfLe8Yy8uaRoivPP2/f5is65bCcmyQcHFX/VjI2q2ul/1z2W5ZcAByJIwJQfnG
G7/ff/9ZX/6Uf3/Y3atfN7mYhREkv2k62ZzFMSc54nfkAo1Pz65aMmsd5kb3xp0t9J8+fHpQ/35p
p9uKD0gxpq4GQty7o1qSaGPjdzWYcbitUjQn3SZEgjeVMELopMB5M1znJiYcEIUWiSojk0w5mXB+
Fjrxor/9cDemD/z3gqivFY4LdJfuSoWyItS+GbmgiM5zWZ/K/saDBR2sy/bYF1V/61pvOdm0hWPi
Ffn+06f/+Tcffq/ALOqkqi2j8s8cRQ3lxu8O+lIrtpFyc1GydT992XuV/nT3FXGaYfAyTaLi/z7U
ShqlvewW/tkNnpLyd6u8AUWpc6JvvLe2vCk01KnB52Dhvv+e0/N7/z05yNDKUjEdmveD1iZJZNc3
FO8cl8ec3Jlm6Xcv33/EP/K2P9/tr8+4+265P3RlqKgeEcJndNICjxKTDl4ikRSL1D/xLA/iD+fN
r57m6Z0VOaGxC0l3n1nJsem7LX4HlbYQ538UvGTnoBf4Kf77z2N4fwd1DY0u6G36i/fCQYojYXSF
yjuHJl2qqp41IDh77RpX9V4OTaTa+5qJZwUszOJQKoJsBBhti9lr32J5HrylmUG6TV8z/Yff9quF
8n+v7J+EdDPxvdyrajwfFNqk5Pzftaunz1X88Flf3W9dpyIEccQoTpxq27/2gk6oS6n0Iu/MuhXE
S1xa7D28KT9+qS/v99TyAhwwlaD3uQBmqXpjr8Z8UrBuMWdpuLKB5AZuYVvGq0TVI+ibUV02HZHH
b2K7VOJbHaEPPxmJanNJuV/+cED9arH4+5LudiQzd61BFBPvLFhvYrIR87fKfKjTg+5RAbTHEMDb
96/Un+by/UNnEAZq6RNWypDuNn3NLXPFrbXJI4IgfJylwTlqm7k74HDfDA1HlsLOAVqEI7M6GDsD
ye50drvBscxyHqPnGTDfYgjBIx1oqxTlnkFtlLWbDgGcVUNhMkY6z8CMUBGFz2VLns7ARot/AXab
F2xpfX7/nb56gv7+SnfLvWapQ+9FpnDKR44/sPi2ar3JsRul5+8/aHr1v7l390u7kRq6h65dOHXy
JiyfWBQQzmv98vtP+bNyfvcx04r/1xsRpZGU15EqnP78MKABWPqyfDk9p4I2OkHChtqS5hOtXbIC
pRpxivES1sxdc3qYV9M6dtoxGM59uBVcMFcxjzOTZG0Sfn58f61frtCWorDvW+T0oE3577UWat/J
vhtzrWpnZzW17JznSCyPIqhOwgI64/PHhfOf3jDbAg/u5EgTJTY+667gKAZP61LNck/j+JDRblcf
JHc/oRnRlrkXYAtGd/BRaBHPCDrx/5B2XruNI9safiICzGTdKlqSJZuy5XRDOLSZc+bT7499btqy
YWFwgIPBwZ6eJkUWq9b61x90ZCfQ/iMahX3o35ZT7mDxIlpzNZQTYwHtIAFZcjdT8iU3DTpbwIHH
kVYmnKvY5pNCot+T42KEf3oglvp9ZHrnHf3yIbcOBsQ0C5shYhFJeeefNmLO9EgNdOFJ/3DOWzBn
p3rZ0iA2nW0V+NdUfp7mrpORQBOs2xwovgtmQ9lehcqzEWGA8aIDWXRqtblw6eklni1IS5tymGjd
ZfbPs+cd9LaS9UPqOqi6Yh4vjvvMNW/gDLfdAtpwUzu5+piNFxbXD981l9WoLXULb5rzCjrSsl6K
tMB1POngTiDdeHDdtzBeEkr3+y+8dKWzM79vRZP7aeg6soyYiJic8sabBOI0+Z30X3vcafVCxsZQ
h6EnRfN0M/983qObx1IjTU8zvcmtcF+k7qpGXCuZzOdgw+fYo5eePJeaHtZQgtoiWoX6UdecAFYm
mchlcnLzZhMJ96rwYc+vTLY+EuxJW1XXZjQtxEdSppFAM0iyrVPXBOtIwwYlqKHns2NpzgiBM9EI
gGyxh8rWQydAtaRFPdBxZ4IpQ4tvNMFWqdP0N63Ugh09JERDRLl1DPFt8XzjwsH0UwtjGUjmTeY9
rDXzbCehYxOt51euExIWAWtU29OiKeTvSWuc/jG2Dm1lZmcLRbtw5W8GDNMLoR8kBgWnEMqxsy9L
T72eXoIXoo8FRvSwE7aS9aJqR61ddYyCtG1mZ1A5MAqC/BOUcz281e2bBm+XVYiLntJhTgCpnaE+
rsWTEAwxBIOKzxZyXev6q7SbB2hqkNevR1Tbv6/dH0oIi7Qj6hpCUahZz5ZTGNdIOCtVOGn4UrWw
Td2nrnvWlccsOIY58aCXjttvxaEtU7SiNTGYzsFBPKsgcrfvYn/keKIo19Jq8X/VYYvglzpARBc+
zW8EAYQbBjsellRYYPL/nV1OpKkepBUnDOtiGGDb4/PrIt+GGNTi3oXeK3DosOx27uefBvQGPZri
Uj+TxMkuzaK+7RPcC+wJRUNzY5voer9+ukldGLFXWa7DbybLIfbxt5j71JDapZiiv3XYlz2XS1kq
7TTMPbQ25tmWpHQVsWy+6zqu3C1kEmBbZvtUYWrqLVialbSnIMUWvxuOY3ljiAfZx1YNwXmlLCzw
o1K9+32d/fTb/72hs3XmRb6XtZnkOl0/TaZczH6KXY3PYHHhjX9zj5ve+L9XOnvjZRdko2bw06l7
gvbFhDxTSvYqVvBnz1412OmeC6EuWsaE8Ikp7VSavjw8BWXhtH+gg1c6XjCYbBiLAHLF788BKvH5
cfj3/qYuAlQHlPLsOEx7ZPi5XUqOwhaB6pgS2usQK7bESWsPUlEQi7JSpDebmOI4CEjCcAbjyUNN
EuXvXQvBL9h5oljTxe06XJyLfNha6V4fX3oYOLW096rP2j35XjNLlTsLN9ahZ/MYT0wAeSRwf83J
PhWThHarua8RXjqqvq+Ngz+eOsLMahi6JZYGIfBPGj2o1VuVbnFFHdRtit6oyQ4tHq6G9TYYDqtK
SR0xwlhI/tT9VoeV6KKbbd13hX5TTXd4CXlOatxkuL4F/V6zaRZoE1ps5dt40QO3m92roqjQiMHB
yRD2undZIDIBV05ukIe5VEiiIQgF/t4gQY/ES72rb+lwrHYtWnmf3yV4xZkJrhvixqakDnArSuQ3
s+lnDbPxbuQH+HON7wwNe5qhOCko4ci0GPXVVNp6XXwQ0qns8AmC4OYGkHs96CwUaOOBl0RnWTBr
MIJlYyFk7tYRgYPT7RQRPujzFnTV6D99/AEyhGG1tIPogHmWLFbEDBO5cIhkEsqi4m3EniRK95mJ
qr2KF5Ggf0Lj3MMDyfBOaW0yighJV8hT4Y3F5lsxvLJkizhdQE1bCWMvUc6XWbkcSUhIuAteZugd
FMNf98zhOsIlUvtPzN9b9j558bSoBJ8ACBAP+SSmDPuCmAQtdhQ8Egu7XykG955B9aS/Gty1EYGn
ZeZM06OFEt7U5LzaAmChQBsePvJXJTaB5WY/k2Aotz4vjcm4n6CNYwct8Y7qQmSkiFSMo5zBTMvS
a2Cs3q4XskZwY4J9O5o+RewGEo8bMriBm1JX72c3PeGJaZ5fuRG8VbIgDVIAvBSZAL0kxru2pNxH
ssWa2VSs7Sio17wxZPukoj/YOqJrlBqehkExkl0PQDx8dBMGboJRFCkKqfXiqXstJ/vmlFBby0Z6
25bmTQkjdXRNOH4BfnPJbWbky04pr1W3uQasGAmwkIythtmdXXsEgmMQLwbsXJhp8NITXoanVNvS
0pcy8U2KtJWBJ3Pbo6QNroLyUUQLBMPJByP7dQl/l36gsR0OmNBQSJsvFq6xscu93JAjZ1zV8MEL
5cPE4yOrSKDRlmFiLiMm7gNwQ/tJrqxgyEsk3zbF0l7dWPMqMRc5UHSwk7z+Vkm2OUglfkOrKIAf
gii7eczZG2y8RrPcxn1vXNRkjaJ9Qogx9NUHTbv6CQYUdq/eAPDK8wvaqTDH8U4rlmW65UtyZXXB
VtJW+U2I9lKoL+wLHBu6scd9XYrWMARSw1rV5G8G0Y0Slys+G4BZQNJCQhPf7VMbfirEbDkmgWNa
KciSAqNc6O6rSe+k+2ITs56DifNLEzjkGaJ9nECkFxC7CQPWItwDMIlomVibPQjHsACbLhHKTuOO
6b/p7FedSZ2U7NiSDEXeyoFjaa82/gUiO8jQTVJkgGai3kvICKT8AVl3buK5hiWhi9gGBrPJ2u1g
WxuC6SYmruLRgKKcJG9KWdOcnYbRdCLrxbcEsNpdwYYhKdA0+SjwXL32sPxTDcj/RIFowbpihqf0
bGiavczEawJt1/QR+cDqGpgwycSBvg7dJOxKAFsRs8LnldqKL2YVaUcDirfl3zfiaKFy6fpyK3XW
Qx882ZAtxqK4sbJXPb/jIcfRHyVrryzGmKpWruK2RzdXX+fYxsRhNkss4gZknYkntZbtdJq1UOL8
WuiPNA2xkjN6xttoxV8UCVTHoYC7wwinPTKCuAq7SXIVMt7/4KgQvAc+4mjKf0ETEqZY08Hw10cU
I+Op1JwcDWxCWqhZOnI9Vy1HYKwfchM2OzojgE0JWaQ03VVls6vgqmZNxKEt7SEOqASZP2mWMzZY
HyO8YBwX8kBTpqgBOig+LIDpEWsbxdevYv8TIeRC8+MryJ7TH3EJsSMZVo+MbQtH2qpubJixIbsM
rYryGTcHthFAdEV+iZM3zGcx9SGeg/ffxuouF/EOiFvRg3WNZIs349kk5/nvkUnWN9lfuoaJJ7Ot
0vuMsUUvDYXfY16JCfyrhoWN1zFossvo0JYvekP/rda+VXN4pumMNAHe5LOSxojLmpZHpqQB0NUI
t4sIZM8CsU5spu/8XDNCe5BkW0bfRhscNflDnRqNHk/reh2hB+AQwcuO8fTkZ20ywaTynQ6ZWphv
YYvQJMNVQH5TInMTsb8Ld5i3wa6cXFyMWaBANE73YXPIx2ORbgWAsw9VLVDvG6imETtsB/89z+x9
Lpm7QgIZhbfD+Yz1XqCuMEhteNN+TFfKD6AU0RTMbCtyLuN62Zn+B3cKoDgMPRodeR1Ss7QM1azu
qezWHuG79lBd2cEU/nrF9o6dVLBl/9dEfaW5T6UfLyV3ZwXlVee+T5MioiUSXgUmAJssYqROtgN7
dZO9j71GkuOnj0wXXeb0EKZTP2v2qkEkYvuaT4xZlAqN3d7k1D9B0rLH4lhWvxq9+tDjO6cm1bzv
+00Mpl5k1i55r/PuU+T85eMkQJaWxvCc+YST+y78sugxVW85r9gI+RlspBTdtfKSBvlOn8ILh4VL
Dtpod0vwQMCbKWlDU24G/7VIZTSExxE9lptgxAqdlP88pFwr4NREnMvaSASJUS31HM+LSNl3Na11
Ge2sGBVTiZvAIvQD/GD0PR3CgvNI85uNnWMIC7FRR4PTlRqOsfuBagIXpNXvle53cG8qdA087Ay6
byjaZ+3OkJhJ23YlKRxUhFSeuMFFxtwo6tmsa7YFQkJl/vslp+/g23dCpwdmC6AozocvgyR7Y9cB
AoCw0ujRZHBBjjbQ3Iuw8bfGmV9nyzK0GWA12ljjazPXWko+lEYMoFYfOXDM8JASlc4L49Bj5B2h
HPj9x/3UQcHC1yDh2wZ7wNkFi1ZWBsM1CGxo53wWGqUbbVygn2r3+PuVvoMp02/Dip6xHMoPVHpf
f1tvdIbtqaOYfhs1JEewF+JJzofYvnGWSuS4xXv7mFuXZBg/PtR/Ljz9+3/ALc20pcoedOF03Yuq
31UCOhaNGpGyBFbBLeujSyyGqds6XzKAEaDBOtMjNPJfr6j3QVJ0Bd41zF1nwP+iGhc4trvelQFt
snGoAemLwCXSk7j0Rn/6tfAJbPZ1KIY47ny9dlv4YV5hneYANSs1eZy48TolSjkEsb1DU/77a516
/m8/9Z/LnS2gsTRzWe+mJteTKcgxWHJPaUh9Ez79/y50Bj7EdmRkFXiw03tT+cbGBnGgvvRzfnh6
E/kFzQ40CSHMs59Tt6McDD4fIA20Crk3PZKryPcn/M+owRjgEvD6DUG3OXvBrAwEoaZNAfn1bdm1
qzR2CMrbmBh+QPgeLepZdZ9rxiFLEc1VntOG8rp0iQLj669k0NCeyR9HTwEAoZKKmMpkc+Xs2NbE
eY6hsBH6mAdku3OY1HgaHAz4da1G+FW4bQc0axYyeqLQODoLhIQpO+nUGnXo8GLMBdjbSs/lkK62
ZopiHgjNSLm5g+aOV1HT3U1YjsQnZOEU4LZkWhjL//yueSqQxtiXZCawZ2t4FKE0JhApnKB7RSvq
yTupfrPzS0KfHzY/ExxLMwgh0tmYzjYGSUmSXNFdLKa0BwbbRXXDm04QZfk3v/+ebzQ44COAUJAZ
FS4cOPLZlaD/IPsM2fsKgCN/ch/wb3wbb/M2XFklbL8O6hrZ0Cle4CboC1T/SLfmhXBXet5B0D/V
ZnPsvezOax1jpE+GPRpAAx6TejEqay19MJoHj6Jt4K8ZQhVkah5hntl48tITp8n60SKqGXWASsOa
VilGFeqyJQXVuhuKuzg7qpXCnf35/Yd/U3kJZmGKjcZPRk9lQAL8ur5BGESi6pXqyBP4MH4CTC5N
iHRBghka1gBZ1fAps7qUmjw4F9VvPp/6/5R9cSSkx1qnRJUrwTCrB40/Hdyn9kNG3c6nWOfuQS80
5ovJhSP/hyrj622fbeACWyEgi1x1IEp1LdQv/dNk0dc6PhDE2nSvNY13ZTu/Py3l+27A2tCpACz6
lmkT+vq0GGhmPBRTcaLmGNOMjpRSMnVovsy898E/5iSSdfZ+wgkuXHn6QV+3ca5sCvpWhg2oMs/2
IQpWNiEtUZ2GTSNojinAJSwdSDSd8cY/ZRxUUny1OEqqi0/7+3GpmNBbJtaOji/3X/+Efw5oNVK7
rrUKxbG7VzN48tVDYeHoB7ama5Pj/KaODtCkRmx/M510BOMCW8z+vhFwA9gAMdSTBc//7POM0rgM
PEOSHaWhCjok7rXlvdTt2kU+0n8MDKbaakFOVda+6ultNSzb4WjVf7LktSzXurar072p3/GnUVF4
xa3dv6gdJFB7o0iLJH6L+HcPNEBJuO+iB928xilAyrZ9AvwkzzrMwXpIllq+1BSHPjYcrg1jm4TX
PZagk8jwqNB9V/vU3NXmLky2nvGBx5+GhQED46yeQ8AZ3WtDwa9grbubKt0L7bHsrvzoU6lv6uom
UAB+cZScYkejWWPvh+bQSE9Z80dJj2l1ChUU2DmIgOWUYpsGD11+d2GBfa8TsI6AXA2taFrdxrQG
/nnHxRhVrmRpspPQa3hkLtcMaHGWaZzAg+Lev4XKtgiOElHbkXHtyy91sMUMW0/fL9zITyvdhpLG
ZsywU/4bcfbPjdC4hCgve961/5rgrZmcmpDg1fYd6lLplDViuPsEQdL49vuFf9wKbdXUkdnYE9l8
WoT/XFjmDXg6gWhOHRrXNl6CTM6vYGHq7YscvWkYG1RwEQN8gwuQuhj03igfeT5W++ACcuky4gaQ
rNEjsRXNZS39GQOOiIE5Ax9FCSpphOni95v+YeQDl0HBsoTuAM3K+VxBztO+00D4nFLtFxaAUhBu
VXLVmbwsBQhfc7D7QwlAP7j7KngNgF0L8RIOW3BYhjKmGs//+x1Nc2rGi2gLOF3OagO3FHrmdYHs
2MmuZRwxpfjkzGU3nrzGXbYKr1t9pdb7onH6aJvqDllVfrbMsk3Rfly4l282WBxv7BiQlqaGFMOy
s5sZ5YjiLfdkB+vIznNEcIztD81/a8Upw2KbWZz3rKTNrJPJEPhTlw4c8KI65e0hv/VJrQVcUJ0w
u2nja1VzwEaz9tnAC11JnwwmDa2Bt2exS8t7a7ztEEobTtSBJpKRxdqxkcdYd3bwXiGF7FSsFOrn
QPkjM8sIE0wGPZit7Uc3evOe3J6BSDRpfLVQSAb3oUtcysLvXmz/vcJVNh4eEhIV7Xc9/+y7bpZb
AaOK05CDUFxrhmNSGvrVoVAfyAofkaorBIQr/j5ObkX5UBd4rSAcRzbYWe+lfdfh3oDwsL+i/49H
R4pwxqJm4Rb78HY0D5FxitQlLtYNuI+1Mcn5g9IfR29Dfev/aYkSyvoPpp64E4QLEQNJT2Hy5ksJ
dk/aqETTJvAvrQ699DFZf1V4/oT9XtHJwbjpu+eW/8STkL4EGFFDSPn9tX8HBKhlIKtNrnGqYZ2z
W5tWUi3PqwhuUvk45xXMGvVhjJdMHS82CD90zROrCIyO89lCQXG2whLZsotcTUYnG678gELdfS2C
K+mxpgbwwzuzJi/5qtBxRLs08/zeCkFkUnFroe0AjZDPdmxbBLVvK/7ohN2OiiAWjqwQzHlkvgp9
igSv35/qd4qZje0JHSuCezYazomz/TEcIrVim4EDjx3STELvSV4u/8e8iQxa5IWTtpOY9AWsSO++
Jg1ZzMmooueExdfdQy2O5xVyb6wVxv/+yoEudN4DpAwbqeTXext1q821osK2pnsd6wk+6I1tp30S
FRu0Fzrqb3IkNhXBISksHrqwaAy+XqwZzKgZlbpziFBPGSpfZW/Q6/6CpzONWvRNPA4vjFr0lxpr
TRQl79jsDyc25yk7AFfAeAlozUwkfEKXqWKHJc00a1Y/6hB6jri++VjYYh+EuooRHFFSKGR7Ir5n
6nPzbsWzKJhJJ+IF+leYPPYT3w/7i05lFM/qh+SDOYOGZ9lMAsNN8B1ElI+bsfckY9VjTinC3rOg
XH9IQJFfwpf0DwQV66OSGWcgNS/u8PIl32BvguI+NoT43kc32nP7zB+I7FlxRwjHm3b/+9pS/tIg
z+pb1F20k5MUDWuds8O38mHVem7SOamYYXfro0fzFwvrxn4pkFX5c9oRLJ6e2vtoa1wFszftSprj
Wvue3jYPyTE5dkdt5z7YDzxk7am+Ryx/Gu+rV/WV/yF8Hh6G15fsON4XdDbKxl17x8LpHkYG2y+B
Y3/ku5iJLB0OOZBYrbAZPwXMqLU5cXpaTE7VYgJhqRj/an+7hTfpuLGjW+TDDG0+RjHYxyQMX/FS
c2f8k0ky4YzknlOM1xQOYpZQLjBmH/lrFiqpOt0c1wb4eCwDgHidfz9X0EvVk+gLH1YUkTztVp/s
pzGEQXTbIF5DsyjNVCLCLd5YJONGfuH0/mHrFNjiI31lX0FqpH5d2lonu0WqGa1jMj9oN5o7Gf3k
r+6jW19y0PhbyH195eq0gYFpksZGV3EGGA2SraRuyzatFw/6oDPSIIG5jJk0vttduGPOJaCrtB3A
ZzrZXh+h2CwHVKURQEOUQIDzBVZE7Upj3cIzzsNwledYCuLr62HNl4hjjXGDj3xYWI9d/mSV41xE
D8HQPg64OwZlQV5ads0gh9INhNMutoNVHL2UMLALe8Z3HvlkLQfzCQor9ByOpa8P1reKPO6mWKNI
8H3LhzZsb0zliaGmWmCW4g/ILIdNL795SAc9ndDqUd3XAbrrEH15l9y30bgBGSN3pYkWv39931+6
yo0plGuyDSJ6Dn7UhSeFRix6mIwbqqh5g1Fv3p3UIlulytN4SZVrT4vo7MXTyWpES0/npnHeTtqe
VMVDp3QOzOR1SQRKQTNW4D3XQNPpW8vxtA1cGfgo1amJn8ayurYaDAz1I9K4fa9ECDPJiI+xbGuf
vFJZEVYTlepxMJnnhw2peN5i4ohUNG4+pule1MLv+HBL/U+mBdsQE/haPlYCj2ocrOK7Qcqu04II
u+pIxJs7HjkCcTpKF63/NOaHfBtbHhk6jJHb/qn3BO+BQRlZZ6qi7Ty/2ftts/KqbFfK72PUQYR4
SjFKaivlSsbyI/CubCwYbb0jPH3cdILiiMjOztVe6BmufBxXUlwdmrK4VbQCg2/CWxKxK0cLHnGN
K6C6K2Tr2I3J+vf3rk2gwdmLAMeg2cH03ZDxof66KF3X1WDpopyscTcQLQpOEmgMmQ2XFWDjL9cN
8m2akAohF2ut/yCgCJtJ9iH0ksAjgJ24U2ylfryK4cAyRdNhLgnp0ZLDDXSqpZCq2yDAejx1jx35
ANnEP9aGC3vWX07vt58xCZrARWww9bNvCzdTKdbsrHesbtcmc+YyCluzOxWhwY1F5g4l/KjNTGPt
VTt7yQw94dz9/Vn+QDnEnGHi3EEM5RD7C2H82z2mnQiskANsqK41n0GtzX5jv7gqZfeSGuKK6nuj
yGvQ/5XZ9wtIvrNc242ShLrOxdJtc+GGvmNVX2/o7OVaeaWZDeJQp0jWKht5Up1oXvJs46Y3HT7/
XplRjBRzPrbfr/xdLmKzm4MmYhQzVeDn+0laBKOa637rWBxxwrY2pSTQ0S9tjQgT497sHD05dM2r
hel8Mb7gRamp75UqE7BIUCb3iII4Makh/ew0QCiLxmoBfAtlnilNjouuH1wV2TV8AyyzcM6M1f3o
GdAX1Kd0kufrG93vlhVspd9/mPK3mz5baTZblgnbGOWcet5ODqk9toEmtY6bIYjPnlP0iiMLPCAD
M6ylRVG9MzHmRmlrINVEoMPpbRnIyxDwBrsSLGpvTNgOk4cjPh5E9KTYd0jecy2u3IehIa4x8A5G
ke1kEj+le0QBbo0zYG9hLbWiQloYeTvLER+L5GhHnyVViGWjNTCI7fRWyNPj8NqqthXfYh0/CyTp
sRfT9GE07cMdIzJGR+9BA1u4NY3RKegxbyKMIvE/QqtbFEm+UCV5bXvDWjKfQ6QBilrOi5B1TBYn
O24CX6Vth1nbv0tYXBZ4+eoQmBWMAyLCByQjXWRysbJvNDwGeytes/GxleveJh3fpcDYWvk6bFHd
cyoHjX81NMQoq0QlnbT0sVMIgd5VhXEX3efYjfWYjmijNXez5w5LJFta9dpzBZ8bSu2E7lr8zdqg
XqkDRba1KbCCDuwaStmnZrZAN289dwq6TZttzRpLmrv9baHgAPOQYM7YNE8J9vtqdMpdqCddRGq6
fwG5/Gs0823F0JUoqB05Wc/POrIMo5HxUut45bs01Hdt4m41ObgNxHXZ+nyL6SLWxG0h5UcCAbBx
K2+EUiw0JVw1nDBNHa8Huqvg2jZPJZWkjlZW9pcaBs0Z3EnA4llBWjsbSknVHmVHvYetiOtgZAAc
OCncxTxZpxJmHka51BJ7qesj2dzRzB40uEb+S6rZzwX0Fd0vyZVBv4idk15as8RAoVUsicUO+pea
Q6sILRhkdHVtt0qLQ2y3a4/EhwE/yHRcZodchCtVH7YiwzrSUxe8oCi9zwx93uAQNNQlxI8SkuQA
UF3MI5HP04Dovc9cfrfTYI7LRlHxWpd3Pax508RpBjpRuJlesgrlouNzCOIXpc4vnB/ad3RZxecO
t3+km9Mc5Axbb2JGP11ugHQiVaQ80zF5IRVt8B1NxabR1Od2yli6vI7oSRIOPIMwwHZXcFBP30CF
wUGdJ4emAegoTmPqFrNMGhzoyPQEH0JeG9lDOllwThFLye0kI8R60k02dfecU965dr5rwbDV5uP3
DesvaHu++qYoTVDdaYp5vl+5adCXvpI3jpfd1iLHkQQrc7sifWfyZZlh2jbQuI7GogVsjqNVZz7S
fnaEWw5l/LdqQcu4MLX4Oh/JUmvFgNn3lS5FJJEYf+JqBcn+4GrXo9DmbgKg58qLkPy4ZhvDPanl
fI6pshkP87G/HwdrpeSUcv6nquKejfEc/kSs34TFGSX9sqJ18nK+c90iajkzVkKBwb5O4osT+KlB
//5YUOqqf3He8/FlpRgZ0460cbrAXBmNvBvxtvUzfxWHBK4B2Cbdm1mY617ZxUoCgY+GPbxLOmht
OsEy6vPo6RDTGpJnYO/pt2pzkOCFFe0ubeO1D204ku9gAsfq9TAm15qurm3ZhXvLPNdaCbZgPrQr
D1t4Yyy2XXtTrTv6cgsxpIc2xKw1qvxrND14COmYjRIQ27i5OgsMhuq4xUkDcVMrpTOJ9Bqv0fXA
FIZbs8J8LiLTpF9i3+cpO6P5EOIweIdGOcF4mNf2jSQ5RQdnazYQ3mpZG7V4i4krYEsdyf9j/y3k
d4tC1bJuKn+TEFbX2nuZI0BxC5phelXQBgAemJqZQThyregzz7IPqX+hYZpqtt9e0VlNl6AkUgrJ
bxw/eKv9Gy05SMGFS/zQ9thwecDsMJWgIzvrdUezsqKhtGqnGl9E/pQXS6091XY2Y9ejx/79U/zL
Qjr/QQDRuOpYVA8U3V9r7aCw+yQKu8aJbVIHkpWaUAIEkPTgnj8kGGXaHvhDfqJcEv647jsM2fEb
ctlg0v8cPyPsKRWCilmZGIT0fl9vxquDrPWUuHYgXk8aJtzx7RgLwm1vH23jYElkLrja1XQDbWK8
lMnx96fxw6MXpmDOxHNn1nQ+z7Pr1hC1iwTQyx/iAeBGJYiCpx8oj9NJ898vZk3nL4ewhubpDFoy
lFGJZBFi6SC9WPaVWzLdNyYvfM876aBLv1/tb3V79qIFnQDFI6wR4vzOYNnRtNKUQX/tSOhB0W9k
hmMYGTWUNytgG2XMA0vrFcA2wQ2wiWDSyvgTppgNjuO8CIJVTMvSuDhI4f7kN1A/w2pTE4nmgTHF
1Xhdq+Q2yichP1gJKWTiAhb3AxcCf0cNzyyUspoMM+Lr4jDHMFZRykLltG66CF37ZGsFg7M2AjTa
xtLExKfUy7lUQ0chlEouWC1im9hPqpLt7Wxcmw3mzfjojd54yopmU2dT6Ln1p84e3Hg4WHr90bmv
gfRm1iOhw+o8ja3lqB88tHEK4wOnjjdQHFHJqTvBc1PSiF33tqBHdxWisPMXRnMzz/YvNMQ/FAKw
TMAmsD5GZ3muEe5AmNPYLiunrjaM9U16ELJlEn+nypd675+aVq4D14S+G6HauT5WVOQOmZ1WObFi
zkb8w8wC830y9Jp0RZPmVUTXGgcv1Ge5C8GCxyJ85LrZMg0vseF+6BS/3Mp0XP7TukL8KyugdWwz
Oa/EgBIKerv+Rt1Y5MamzUZ8L2mr1Z3SPP/+sXyztZ02IlvRgR7wE2U+d/ZtuonpwWrAp1HU8oOv
XLfQqnsPx0hzBu/otvZw0OJAHFOD2FZmDl0HmViZu1QqBYKVtzCflgTNRjEbivdCvjcSYxlaU0YS
6QDjO4bSN2o1XhndY2sgB5YLfYHBDCOMgOqzWTaw2qvxPpZxpiy8ZeuPq1HFRLPNrsySgi8qFl6E
SrOfhRBhVIBZmwRIKw/mXvvomd6VwqSni+dAd8jLcgQ08RQgGi9zb1xhLD1XynJeAj70bbYY6k2I
rsn05BtLbpadfogRlbhqSwENzlxEMxlFaCJxfiNE90nh6eADucJe9mD3+nBhE/55Cf7z8M8QgtRy
vcxUoETU1imQDgoFhspcjkwU8daLlWE/Swy5re6UafGysPZ3biQu7JYTxnu+WaJVFJzB+B1Z9tlB
VIuYENasqBDtsuHBWCPu3ZewdLuw0H4gDLHQ4LQig1E1IEf16xrPNY3cEa3FM1F6MUosa+9zvH4b
EMIyjBYemRHTSSsY7v++wn8CfgWoKjsKY0ID24OvFy4t2/fjwSqdqL6u6Izk8iSzK5btRvYgCwjK
3V6ZW+2BDGqqtVpi64vfXX0AvLqTmwO4LKv2kiDx+wGswWIGdiL3cdKKTu/ln09erXEHanWldFxx
IHKDaBJHMXZibOY9CXjiUjbf37/v63uerkeDNfEFZfbXr9czKsVti0Aunangr+1+0bvpym2jpcen
ZBbeggiDLidApH/pvQ8VP2YPoVbSzDPLWPXhSe6KOwV+k5IUp8j7qAv4wViMxANBpFAg6VCWAosD
9TR1+xWCwq6oFvYCUsCsr3qSdaRlZRxjYNZr30sAdgm5JLKpQ9ooA3N3VTnrzO4ulBXGCCQq4nvB
LBzz3yr7YyTWiqNQMIQI44CkE31uXsSWBA/g2wMCvzRkBtaMc88ekKm3cRelZel0AwFBLAJBuoN9
aBI8VDxpBZv0Ykn6/bTjnfD2weFVGPv62TlficoaLDstHbs6FvV4HVJfZCUyOk2+S91LNrY/rjio
hhBVGDWwvL6uAOG1Um9gQ+Ik0d3Y75ri5LHdjxuv3tfahRPthxqMnwYfBviRYeI3wlrcBGk+6Hk5
MQCwTqCMGhewe/dtXh5CpcGTPKZtOViWo6NTavH7NXKLJKJFkdvriJdsG+TT85IpAWaYwjHFFTcK
ThZTf8eGTancLZPg0SCJBrnDMmiqp/+8b0zVOfUXdiWgqedD5ozq2OxjH01VT0kYXcdgyvRxfvsE
bApIQ3d3aKoOFVcwk0kCIKsjJV8u2oiymkm4IBoENlwClf/O+M+XKXYLdDHwL7m5s200NptathKr
cGxxqLBBy0CbVPs2sw5gbyYJHRQw0GaGXYv7IsbKYqUSpSmvSgmf2NqDK4g1knEIL+3vP90YmxnM
zGl5QR07O0j8xAVOG6LCiWux8jsbyT9UvRLLYBfxCTFBwE1gQNcANGLYVD6xaSNfVrrVOKA1krhK
xkE5x8Go7GS8ldtLQ7YfTlvIxZR6DNjoDZBYfP0A1DJJE6VsC0fGgx9XoDthDU8RBrEF0Uz6eBuP
LtbLOPZje1TdRkpF4xfn26zr9rpvLC4sr+/9NXczfftsAfAq/xZm/xwAQgkaVWDpDktrnRNoYZFh
2QbPEiBiiO5IBtZYTeCp8TlpB1OYndjozqDYX7iPH7YFRk+TkRkcNsTxZ9tCYhl+EYeo3YXHR8UQ
HcBS8dfR4K1YRUrzafrNHMHY3NX/6ORwWzFZXAo5QgTcDeF8tCSmcpdG0z/sjNM8zCaBXZAHdn46
Nq5fi9F1/8fZmfY0jkXr+hdZ8jx8je0MBBISCBC+WAVNeZ5n//r7mHukUwREpKNSSd1qGif29t5r
vesdivnm9KZit/05MBmL1nZ5tQL68VoAjyBukFvx4vi6LDpVkBIYv8WB8WZiIdcLz1G0UevHgeyz
32/2j/f6n0td3OtQVXyZynpOUcSIiExCYVtZO4acBj1WoF55tD9w7wBVmBfjqAhhk2P/6zfrpVw2
0nwOiyr+i6xml3sj1ifeqhxwpdbUPYqKtdhIR3zoZUWwp2jCsaqEgDHadUw6Dy4HERISrTglHZWQ
QlwarnKFU/kmhi4CgbCpm0nFKaRa+P1G/UDqmj86lEoQGyZZ+kXRlqGATRKOhbloC0cQovJv079K
vLi1SNZ7QlqEsSqS9yqnemmu1MTfTV6Zjf979Yt+zFL7Phckrt70mT35p8TylzIIa0oaTioDFcP9
0+O9SITjvCbzQtpcxzGkH7fUWXmBPbQqE6ZxcRO02NP6RLaKg1q9VxTl4mhQGb7C14MTg/G8oJAo
MDCcCu0WQywprLYGuYnME9YJ3kANjldFj4E19XU4lUs93UdQZAaoshngeYGlMHO+mnhPfXQTnAuM
Eso1MGXYyDczgqAF4SbNpFdx1J2MsEWGGgkyaK1jZp56ttL5ttwEh2R6TzApomdOmWzoNHWNf1Ci
APv6U7YLhlezg3rKQGQIaGLEm0DDdzlSFpayne+i6uRKh81Fv8jyESiOQbItAu0GdWt38BHysrop
CYuYIidkOh8S8zu0eHIb+YtufETyVicLGICyKV2hfUOAiyif4Rv9vP7eQACq+nyVcPioIXlfVfFk
FG8Bhf+MrRB7HGOrrMHpydnDZhJAKaLE1glCjjepRyg0EdtqpLtiBpPoKZHTU2y2rggHvWvcgeLV
tw6BUq6ywH/SyZyd/Wy2BgELurrvgY5+fy2+N2uKrIOYgtjpGsK1ixPMC0Wk5XlbHBLrNA8sI3JH
kc9Bbvv9Ot9lFrBQoKJYgHYwE9Bdfd05PDMHHBl478j5gBX1FpXnIMN9pBgYLcDvuavC/xqyGcJs
8/uVv+2QXBgmJ8gLBFIEnhdVuJEwUA4FVMzx6CLiT7VHyzr75kmbDll3/v1a8936UkpdXOuiBYv0
Cq/fTqwPOQ5SJUwfw3oTxPc2dgPAni5J1gA+v1/yexc8XxP2IvgkNxeG19cbK5Fg1+hzFxzVuBO0
LhlxiA8hBIBxzTNSKXGna9OW7+fAxUXnG/FPqZHoauuDetYHM97UIrCL6wUbq9uZ0fuwDsb3sMLg
mLFbqAtLzaVmLYggEk9SvafcwIlqUHdx4dYlOWSxrXq3yv1guDREv9+bb4v766e0Lk6rUJJziUx2
9CGmzQdNCQlu5JcGf4XfryPP2+a35/6/z+BScSXAW26VGWQshduuJbal952idthVs3nOJIgMwgy3
yARHp7i2GP+nYWHj8dAjQOnjVx6VVkMUgBghZtJiRMIy4F4g4Tny+yf9Vplc3BH563OTFCn0RIHn
lqkudZodvcxwEJvcVUbYdxXD56XQEapwmUkduzjxwGziTp2jhXSPoXKl3EapuGJMpkOaDpkbyu3Z
FMiSlq2VCD0vDXYQ0wgDdQ1PwopmO3rFSgSD/v0G/LQbYPiNbZcMgsOe8PUGdBhrcC5k4KIevkSF
OS/WGfpT0nExQXO+2rdqP93yf6948X4qaRVbeZ3Wh06uPhqf5E/Sb6uIYI3pMefUyFvc+CBS6eDl
QaQuBe/MNH6btyIZcdBo1DdPizkKDzUzPF0k1SrW8N0L13htGHhilLRshv4eJ6tpeBUM8yEel0L1
FuudI4MzhcJ6PmVH+b/Qf/O6OexHsXM6A46ZVuv/CJN5GOrSjaXwiC5RgqQQ5TVTwD8sylBuHhLs
iCqRZOKeuuW/gCUpZeXq96fyLdsHe27VoDTHvhVGpXjJtIrFIMrTUq4OiT/P6eKnYkN2SLOoSuae
TFQcBQSrIRkOWYUNnTE0MfJxisgW4VUkTpI6mO4hy/UejIN1wP/fFm9M98CYOSAsGnYbdWe8iE4w
b7V7kuSzVfzQqxsd2wg6/WvZf5+n5uV+8O/XuXjmWZjFfZnwdUZXeQ9JUpddPEcd9dDPvisL3Ya+
QlW1Kf8q6/Yo/oUAlB+tt/7DtI3/5uyCD/mxfsfLZoDsQ8fWLup8MVWIk0iNXsjv3gMpkvkj5EJM
R//uCLYg9adwq/7KdvHTBgrkolq4m7GHfZIN/9nmPV8My6RvK7D1jef5C5HP4FvLEL7H7wvgx/Lg
3ytd9PqFkBhdVg0VFsv7gcl9pWOkJqUrobqtK5KMt0V+K0NIEvvbK1f+ae/+98oXW6Ks+yzKlu8Y
miiyP0GFsVxaW6DNBQ6yXmfDWO6fsTtEsHalXvhpNwKmQ8pkIEdmdvt1N4Lp42fDNLFOhj19KfOp
INzHwJ1cMsqufNMfL6ZT7Em6js24frEhT0EmjerEF/XGeRKWcDcRuYPl0I1dJQz+tOsxDJ6p/59H
wOVdlQvUn2FA4FK7isNDppzABUP1zbgGX316K1y+a+hHZ/cOTARo8b/ew6AXgn5MYuqfXNw2wVtY
N8tE0/eT9qqGYPPlbaetyyg/FUzAy95YQqgKgSJKjIq06X0yzn4M6YeKlxQOdonTzPnpmSXlo3FT
Ju85hMcYnyioOPZAQFLiE1Df1K4Jz5K5lGIu8488Jt0Tv7/gIcXGqttIuM/FOAI0wIoYFgVICsC3
3gVPfp58dCwmOkvGn1nmGozGU/jFapXupB4rv57QR+tYRG6spJwNJC8NZ8G8R5G0qJlmNDM8OJB6
NuEuA/OnjOPbCjvyrtbsXOIH/BJoXLnmT/7jaf7vXb6oovEcxo26tQD7481YnXKGV2GsuDJpeDqk
XJipy4BQYhgIu5kbyGRXj8yjOIP+frwXWnWblPFdkS//D28vEmYKDPipWMXMb/c/O1QziNgMyOy0
anSTx5te3ZqB5s7UgyjGQ4ImbBvgP1Us5+4eIuLvl/9xlf9z9Yu15wWT1VYZpNVMPcZQhDL0NLPv
q7f8v1yKta2Bg+KAjDp0/ij/fNEUgpqPyXp1aJrVmBPculTMncwJIV35TsxL+FUXbxTXwc0EEA8S
3WWN5Asg5M2QVAcF70wz6RA6L32teY6CPxkZmQobskduntSScdi/MUpZ9dNjKHqONervjGyDgKkK
x3NGXjQiOnUoH3BIcekw9ekQY+dEo/z5M0AH8y9McS6f6UxDvO6fZ10ISO0ioDzh3POeSiX606kT
PxktRm2r80LPNC2NQrpcVlO3FPT+BP9qze+vq10rE6PZmUxsSYuMzBhMAYBh5mQIoboQ1UejDzaB
35FnZGxyC2dyqdrNPMt0VP7To3E72/XJUrf0gSJxrsPgFOoGYYzdi15s+aVOBrfOCOqjQTSPDAc4
gkrVmfoihkob+KcKrGvWffqNtMAlFgWmuugHY9nl5kYsohs1hMOOU5xJlCWNmqUJ28iA88F4HCTN
rqCyNCP4NQyRVNbd0noLSAOmXMAdDQoReHx9mlr1Zp6GK91DMzNSwv0UPcE3SuD5BiFEh+g2a8q/
8xBEjK2jFNUY4ick6Yaw0/5YxmAXEhGu0nhnDkS/hatAqmy2QTzP/hP0hxkanvxu2zWknRa7CdWZ
pSz7Z7OVF2UoIKWpblJYcxDLGKp8onqNQDJ65kqMy5uBbrAblpP+kuY67hjcjF54zyvm/RQpjd4t
ROVIkjnbbtNgKd1Re6PMnlRAJFAUgOFSvmeikBoFWs9Dl7eb0L8t/BeFV2yqI9zwsNVAw9Vh4MaZ
7PkMeDp5BbkhlsOVrHlult+2ZXbL9fFDReVavEplB/lqr5lHo3GbKr+xcAZqE2tBAg04OHK83sBe
ciO1KJlhEJmYtLCLJVxSk8O1da9hdtjFpqslx983kW+pbRS/X963i2qxDBVPUTEDPaTSOaiTm4To
Y827GZb1ujQfOx59R48Q1NKiKVCZ4QPcCU49PGj12wyfhNjMYMKm1As5WpVMQJnD0TVMMBaAHOFJ
Y26IflSOxr9aeSwjb+ZA/v4VfjoegBQtCXyV/YR86a+7U1P41iCncnkYVX0jd+Vab7SDENHTWyeF
Klw345OEbW2XYsekYCI7xnYAO1iCd2y2qIOYmccpQc+KdQ33/aG+09CiEU0EMYcD4qKyjIkDl9Je
LA9+VGwKBDEFgLQupHbZm45BMzRkfNxpWLaAj/Mw2O8DV4vff79DnzDTt031n49xURBFkphVUziW
B6FlUGl56XNb9kukQaj3I7HczoRSvzURO5nrAeE2Lgqb0jqX7EyJMDldki8Kn+ByXlYkXY2JKTJ8
bn9TSxQGbesYinDEwu1mLkO0qvow2cZmFKarQ7fH1WNgStcQI+nvJW+XFqI7erGTAclC4BIMMAA6
clIOZzYx5BpGbZGdDEhcIe/UBtPzobtnPiNhDO+Lsot6QGl3HmIPpQ6dOpcxGPUX8YgzewZ7tIVU
qo2OCowa627nh0uJ90hKlbsx6x0lfhdE800z3Q7amckjKK/jjT9Uu5TP9JIki8kM6S5fKr2GCypV
5cFg30GRAk7tWjI+peq0MkrZLjln1BFjQwxajY++fcl8loWarH0wVqnPNv747mv9tXrlB4SQNwTe
hMyKFFFjfn1RuEtdgzcxyyA8BQG2E2YG2QkRKaB/JtK2RvLjVA1uUwSkZxRo/rsNZgcMWgtSPhUc
pTEG5baH0FzJz6rt35fpd0orexGzTHV2jJs5CxfAXl+OWdyUfD7qdoiVInWewm449LUjPEmkE1ed
YUM/9kxgecuGVluhKxuid7C83z/KD73nv5/kkspgFW1c4pVYHnR9q+Jn0O9H/3R95/q845cvJvPA
OVYYhiTs1a9PRC88IsK8nieC34e6IIGyyWapdlGgiWP3XFhvfuIwAVdRL0INbxcDlGtHtRxNs3XJ
Nc1l4a85jK3QyYRllCzLyZ5ShpsLbCNaUKYIzfaiJIqyohm4iaYlJjLzD4AF0NunbMeOUruEjlay
k9YLPbelZw6aMXJEadtIrlHA0LcpqMqOweg6mBzgD6K8Uqra3u1wAn5TQVifZYHc8+0EAhIsycks
wiVhr3V3xz8TPt0QbsLZkNnS7CTBGWrPecjMXiJbkdxgPyBFFzfRU3TEazNbVLFT8wvwkF96hTtK
rpTZJR0J2hSVlwb3mFUXObO8Gd9WHCy5Nh9ZsnGF4Ocb6AwN/qBOSiPbOTDyfELsFcTyDvp2qMnl
Y2qtOsMphFl1XbDh6C5gBqOAIoBgd4t/qxc6SvGpwIYdj3bRXBjysi3WE/gQLwMg2gH7LPxqgI6D
yBUre8psOozQWoJVpdfiDqSfQG+8dJgfy/MEEQDz60pJmjSfYomVYjSrriUVijgOGJxsiOi+qYIW
JkF2MbM7WPUOywfj1iJ0+U/o/c3W6TXsjDB7X6rcOiJmVKcSbE1AOexMnR3Kdy2OKRZUXDizdp9h
8wnj0eFCxNVavjspNtE6bMlljZHxQi3Z/XGtIQ94QUmk04BmwIo2ulhfp5hxi8IZ+qXSbHt5ySTM
5wE9JdJdjEdIvg2bORUaU0ZzW2qbKXYwuWGul/Fu8wXKm2rYCJojQIkMXb1xFaQ8T158m8mrku4q
cIcJ3zJboa21hxNbV3DKGN72C0ZdISGh/POZkHsFj/VFoTqKsigyWzu3zcJ8E5idEYM6ucrg9Mzi
8FFqnaBz4odK3oyPPnm9km35a84UD/uya6lKnyPqy/cd1RZkYFAQXbmcl/C6C0El57AkRnswN8pI
Zb6IbivhxjGlm0J1J98RrEV1n65L7pZTGvPbU2Cf7C9wLZelLYbSsb/xBzgEa7O4VclgihYs1Rms
S9aytcnJhaWaz1aQ4PzIAU+QH71H/7ZxASFj6GhAlw0qeFstVxZ5yeqGqPfGcEeO0P281J/V8T9f
vzMef99Sv8/A2d2Zv80kkbmHvNzrmnEwAt0ry0NhvcEOnoWZpdHBAK+WiC9n1qQgrsNh3OQY+Iwc
Q79f/4d2mctD1ERsjdmIMW/5//SwPQFRGk6r5Tx9GLCqCJRNn+9l8UE1rwBr3/VfM7iv6qokzrgl
eoivlxLTUe2lOC0O3bvywIQqHlejztzRhoiSz0W8kz7me4PcjJQNGmWvW2PxTlzvcNOkm7jfounz
aifZyhyA2YrXw8hsFjgFeJUdBW9jBs+GsRKEVRPft1dVqT+14P9+/IvqJYhbsRmyDLLCk/ZivaQD
3OQ73LHVdpE80bzig+bZYrusIke4UqJ8y0qf2xHMYExUvPN2J12AkpOUauIk9MXBoR0aIQoVC0g6
qWVTgnADR6KyZydXzqxFfR5qzNUdXpOkXMXC2hDt6i9CeNXc+CiOctto9+2+QToQr3J1lSNDVVa5
so7EKx3ITyM4Pu6M/5HdIwEHfX3g4aTIY9LSMSKxWqotmw58hRCKmkLhK3BqTxVqJwb35IbgpfPe
oICwysRGlUHCXo7veITadTl7FHgDAo56cNWGhg8Tq2tErZ8WJ4gzLjNolDhGLqNsMi+tzMySebqp
q5J7Id773m4cMJd0x2SnBhtdX9bEKOCSMe3M+EGW2EkWLWOD3mY/0Qlxq6C5L0sEYjROOIHLKSwB
Sg67DlbttJTDo4SD+i09byjbRGcYzu9vsjQ3dBe7qKEzQkMazxcBfvt6u6siAfaYeL8q5T8RDbRx
UJgttUi3vdFbZsFtVPa3wMtjgJW2cDcpL9LVIfSnA9C3D4HSyaJ8U2TlcqWSNRCqhtXBRqqwjkBU
sZkal7ujty0QSwtt8S8u/mO/lsZbq1hX9TYmyLg6Qb9DozemT5228YtlUa4ij7AsZ/zw0H2j6RlX
Az6oHQHuC39YkzDT5OvYcnEe0aZbud9rzToKV0K5V5N7aJuEFbTJ8xTfNjpnnyNLd3nxEQj7JLjN
sevu3jXxtjgH2I6Kx4KYc20XCk8hT7o84ZESxfuhWPNyKf7Wk+/S5skL78Q/qbntgxecyCx9ZeVr
qKEqDVOzFgl2D1aY+RHgDVRSH5v7Ztqa0AvwEpVcVXGbhOgMZ0qcDAk0Q9R6HzaOJa+J6rBcXlUx
2vX1KzqjjEQGSLQKBdns8hQHboVBfgIpiU0OegyOJpuSmBfV9Z517TVv72PllLV7s1qhdp8jybDH
yxYjdrSmS1a2MLq9uZnqZdisvXRZ6psi2RIQoL7JuRuxcGsKj203rjx1HbFcsdFNNrK3SrWnCgII
hgL1ElEU6dy66mYcpe2N18CY2oMUYdZe+A/IkuD3hNFyCAjjei21NexfrwEps/VoOWUkTDxq0qaB
ianTzAObu52265KnvFx7yS38WYwPI32p15v4PXdiHCZNh5Ooo/fL52tkH2CeXkGgwT3wP4Zpg7/p
2112R72rvyUnyEuOVFKl6lwQ7tp0rLLb0XzgRMuiVTWuKpkcigct2knxU6U95MYNMWm/v3yfBuH/
rHvILDB22KTZ69jwYNN8ffkmAWxHI+53r97kr8YyOmebZqlFq+GeiAz5KX9Vn8Z+M6ylI0J8wgtX
9ZLt94PBRLeejkjR0o+RySizZ4TRA0ZvtqBsoCWBUhYJEt9DJ93IJGN4C8i+8G6NyW7+skeCgr5Y
G3O8Ld9yN9kEZ2tDm0Dpn3z0e+8lcamH3Io65ijTc7vtQVvKq2ClYgsABLsW14O6qNeMZzayi84V
F1kyRAxXBIQ9/H6LLiew/3OLmCrP5BhsxOYD9p9SI9TjdDLMdNh7qzFZZ8uJv7qrnD26HUIXFuoy
cdu1Sm3tqk/dQ/3hnRParA/VEQx7OKoP6iNvDx57vCChz2Bwwdd6mV6TD7xa+cZCd1eni2JYeXcg
qeaqP6or/osPeWP9+1e5dCH59lUuqqaAwLdEqONh79MTSI9yfUThie1GC4xinnV5NzDyGfOC4MD7
CI5AEj7UGo7n9+O1skSZF9a3hSfBM5KJPUPfc/FR8sIa2sGKBnLGFgMpB+D742JeDHh76a/isVtm
m3DN0Sm9ZUvzbxbbFonyCzzQSprZB+tVCmiYbOlv8yc8g9Wny/ZRe5Lplla6226vqaEuO7bPWzdP
TDTCu0A0rIve3g/8smhDNmyLKjA494f8VXf99XiqdxNsAnBJLGQczDQqp5QdjTjP+3RpncUV4SCb
nOV8rQK/PLL+/yeCjoZ4Fed/9dLHMKA+9ith6vf+EzOTG3klH7UNr4H6BBvApSNZax5GYgzUXB+j
2Bt0aNGRWCFTsAHpzHpRhYxGFrxUxuL3dXZpLPD50QBJZxM87pehXkBT0LnlcRL8bm/IT2p7LBoX
YwiPV184eP25RMYsHKsZsUhkNAH0oXdScleVKzU5DvIphfypChlWgch3tHslfai0rdCTVXbnhUtt
ulHkrZlvWt21WgcxklxAJSDIIv9D7ZArJ298H/uPqnUGjrXpxsvXHr5qN0V3btehuvfiO6+572bO
x5XdlID0H1a1bukIdAAMYdBfFLyRafRZKXntvmKOkAKu2KhxGcHQ5pur7D/VxUxPe9eeB6d5Gfbt
Y+MM79pDuhv/6Of0ddiHf0hb/IMr5uSMh/5P/1fwHWV8FoS7eEzw/16nr+G0miZHaHZkIocfdeuo
FYZz65aNY9oFf7DpepGekOEnf7x39b1/UR+yP92heO3fpLN47A/DmbfseTqnb9pZplDJHQJCy7f0
mWX0Puzj5/at31fH7E/0NN7rj9MRNOg8kLa8oKzt3oq3+IPtvnqTz8Vz9qw/mo/jvcrf8b6f/7wE
f4TXacefg/ww7ovn4cDHeqpfoifjtb9XH/p75ngP859k69963sY69feFGzyN7621aPm59qU2V81f
K3UwPTaKrckXzTdhuerOcbPIXpNXAtoyaovZpGXpZTc6gHN0l2CxMMviVhBmf1/P8ufk/9/dSp7b
+7k4pNHXTP0yV6BoBU1sGyXe1db92IFJ691rIQ1EViESFe1JDOxO/oCPSzZmT+5Kv9D8jwnJftm/
d7RcYYyVaVSNds6AsbqR1cTxCf6NI7JdokMOXRGxNvqB3npXpzuyf0epdFX4OklZEJS0HdJnwb/p
xzsRuW0j3lupCcNaxpxWwYhkTyiaXqW3IXYL4sEL5ButfG3iVw+URxp9hlWdo1XTpgajl3ydkg1r
GF28yfVx1aWnKCLj2GcIm67THLTSfzMrxa1e4pQTCp9YFQchlCdo3aowuWmQz+XmA3Mk3IR7uv0o
e5CiV3mS6SDOiZbtMvhiddlFhNiJq0RJIZVVd3GFla3boJVIWni6Z4PwNDGaXePVF11Ln7P4bhzF
vdbP5FaAvxoXN6IYBe+2lfK/gqlteys9h/6xkrCmEO7lpkf/La0KC1eYjje9qDk950lp0RHDVtPe
yjkoWhIUJ7mPdrT2e8MjejVWIaRb2S4d6zcV5F4mYU0lJK8QgNwyBWkzGI500LIMkrairfBcX0Be
/yPIOiWHLj2KSX0rNuEGtxrRs+xAKY7PWWY8+Rb54FVDojbeplm8licMb2SRkUixmBRzEWn6BwrI
hS/qdp4Km0o+yGqPQJF4v5FBy21J0F8UDW7adwy/4kUNw8Ug6LUfNU7kAHNrOJ3Ntuzj1RDqjtBa
t+3wrqfTE4YNu06XqUbMm2ZoHcX7EJVqZZmAy7k7PwrVV5dUSU0X2Wk6vBbatPF6cNk42uQ5PsvS
bU0dOquUD5G6U4f3UcU1lhRSv1rGSXwzL+LfX6pP1P23d+qiAtB53FKgSfFOrS0S8mL/PauH5aBB
vPO8Z7X9iHrIU+Ocn4aPe49+MwbS9qxyGWpM4IX/1DxZJS12OtOAOSCPNNDJQfKNhca5AFv3Vngt
jfY2kvOnKbNYU4N4A4MA/m4H1VG3A3xRFd7ewhREKCjei6UmD9HcIITM2yXIOlHaXt1KLk6Iz52E
JhMLTWx3aHy/VpN1mE6RGLTxzkr3NYmAunjXyqz55s7qP6j6j2iAFgUdUCc9Jmj7IOmND2I+Lxl6
U510hbtCfv79UWgXLbjOh1Jx2pRldjcMPi9HSSp8JmhlYbzDY5MdqjI2SZbD/ymwHn3rvdtKfVfe
A+Uv8wdW8SKT0YKH417vfLcEb1VhdaTgYP3EAQVen8IwysVp36r+XY5Fga9jaIYBblTq9w12tXr5
OsGDKIs7IcsBaANyy1ZGTmHNpCMR7g3o7p2g2WMy3BHT6ST5cz9CY8KRU4oZhCSBG7eLUWkcnwGs
EkW47ROsSdvFJvn7rdEvpmyft4bQKIa9xqfzw0Xd1xleJujZBFHLxJhJr0kbwf7A2wyEBPY0gje6
a5IkasSJo2HfKiNKHtJXsXlVK3Wx6VDtSVHhds+Cl+wq0yOPE/9GnNxMKcYTTYlAih+04TgOyT5S
CYrXSf3IGHNXk7jJJxzQsmVmhsu6BBlRp30CgbXQE0fxmfX6/Z2hna222Y/Ziy9ne5EzRVPyY+1j
CxSkO1n8M1R4+SnBaurc1NtWdf2mWH9LNpRe9+dse2ExBpCkOd6TaNjg7GYHkTMa5zavHAlcwEcd
+fst/Va4sto4QxEVIhTFeEq8KJLULKtiM2uCndkjZmYGY7DYIp1A2enGGt+n3luPAuc9+7hlIvo3
i6VnToci/ZCS2OmN4yTsItCOypPdrNXXf4mJD/T8qBjhxmg9cKrTFHa7urkGOuM48f3tRaQMCX2u
A5jzXfSCdaT3bVbJwQ5RFIo/phLdgzkNZFM+YXeIdJ1WoD2pmrgx1ZdJIaE2SF2FleCJFjJY6Wiq
2wa732AoNxhrETuvORKuOgG+bb6sOiraDh05UGsiOMo2Mb5G1cEP0xW9uzNExjIAh+tT656goOd6
qDZ9yNgsSO+NUfpQan1fduMdj/vh2PUWTh0hG96wUBvtPHCS18ptyL/KpW+3vJYhQWhlcaZyDHWY
3Te6SHcaPgK8GvoZK6tFzWY5hip88td5vY2Va8AQD8T0EYuoNGFuaybbGJyn3yTCraEue4gAbX6q
ShiI4psqt1srLd+aLr2PMx2wyMPXjKRWFYtqguQX6kmQCR59iv3C7ikhGGvJjXoaY4WzjpY+Blir
3kR8ADnCXnjkTs7k1JSerXGwh/zBJJQjsh5L/SwL64wD4m8fnaRWd4Yit1NJsvWx3KgkAi563l0h
LfdJwkB1staNPGywjMQRwo0sy60is11ERATHk77VImllJdJqAW1rV5jJShBR4Eza2mPw1ZYaP2Rs
AiPASbsGmJIIYEdypuYc9jwXo1iO0XRWlPpYVJrDCBD1yqmODhqxmbLYcFjBKSf5wWpxnNboJ8X+
ONb3cqbki8ToNz0UtibDqHiCGOq5dYeXZKcrh0EoQlI+4GsGu0pYVVl9q5nYovntMihuyRfsk0MH
pR6x6DKIM6exqNKjK8fXJbl63g712eFdE5GfW1hDfD2+DEy4i7o1yBfGfK8vKfEobqcVCKDX3gHV
p4oTqprTClemMJco8bcLX1QLbeCFUtuY/m70XGItHmanZ7WA/wd6Bi0ltVPmpqLqTKBQ2YRQdpJt
85qn/qX28tunuJgFDUEvFrD9/F1Z4ARxkrw7XYpWRXmjmKlLxCOqg8JO4N7lTl2tft83LxGTy1t/
AdWZYSBMI4U6IM2BsHiR+KnJ4ZbPqqxrjhyfePdFcfblOc/H4j+gl1Bllj//3WXFnd4cZeEZaS5X
LYpVXpFPG53C7IoZ5mXvfPH9Pj3g/7mk2OqyXGbcW4qQNLy7GzynSVcc7r/fxsvxzuUz/BS2/nOd
vu1xCyVKdjfCkcarMEbpJtDU6IJnq/JdiTS0ejWICtDWlVyQAYzrrLfJVd0mMtKKYPQ8VuENJojW
R8pYKqdv+P0TXs5Wv33CixrRGFpsGTvWuuQT9byk+iMrAs72xlD2anaa/EOUMWsuaY5Pv19am3/1
L8/98+b9e3P0qLT0QvB3NUJm71EQj+Z4MsuloT50vOmUCwUTkiLqlpXYnVN9OFbDSD4q/qi03kwS
xHHpaeoCMoLhE3xLCDj+Cgjj2w1jx6nAazn2t3reLE0hfzA0JnoEpk8wYaI7gfInz15rE00brrVG
DW1dl3gKaohzIpix9ajPyQj1qwVbIF4PxYr5ssjIq5QWbfvc002r8rVqZd7Rfrsjc0nwzx0RBKGU
GgSIO3+gkcRvq13V8kGUz0owuhJib4MGjpwfD8qbPxDvMAJTsiWZ/gr3Rc7zJFVc04JSmWl0mtmd
lh7LbKPHV3DqS67156oBeEIkh35BUoyLskqfOGMpEzAI1jkxam3RiR9YbS9BE6R4tIVi1Xn3ZobJ
RvqM3ZYt6puqBzW5ioJ936hwKtCZ91pAgMDmF2eEb5WFPxZVsUuam3o8NRAl+/KDXcvoSzvJ4NOc
Wqyci4SsCcYGeMn3icaZeFcQWYO+Gh/J31f1D6fWp4GCbmgiLtLAc1+foYxtaxRRh+8Y6moK1br/
SiIaXcerxyDeomUZieHCOu4qReTb4vl64cvF07VFkxZxsTNbmNY3QvwXu4y+uLKlfcP1ZUBgOLMM
gNFdg01ffD/VaBN1tKJspw3bAV4YpjnCVvWOkfoaemsjW0XDemKrwh80WnbqM3rIrl9N1ybnnzZE
X98VQ2GXRnmnGjJ2KxcbV+0rnq7FY7prQJskAz/psNjodHP58NoNjHCl8yTKZAJCt2cUkkqx23Uf
QWVuA2yY5rcrig+J/Jh6GwkQOE7EZRu/NtlNLgGSCI9RvTKFjxELtNrr7YRiVJ7/v+mjHLLtaMTO
mETrK2tnfm2+fqeZXYlvDAYkHFGXVijRhASm6xXhTkcW0mHVJlWLpl/1zV3VNNCnmAo39tW+89IY
jLd5zteYucYyJArlUk1vSsPUiEEu3LUpxHnEij0pIoTbhVDTJzWzEzGgAXRk+uFBPMUJUMdxIllS
YZXn1WNt9o+G6fSe8/vtkOc66/J2YFIqGaRyYG30rQAEJK0NL/x/hJ3HcuRYlm1/pa3nsActnnW/
AZRrRU1OYJQAHFqLr++F7DfIYIQFa1DFzIqgu8OBe889Z++1WQ5NFHUc+s2x9rV2q7WcxDvDrwEw
N0yt9bPeMTY2QKMgyHPYQfFBWcMrUn3bKh4XnF2qiHaar3pQNmJ16BfKTvJDzfQd9UQoIjG+kDoM
i/fLlPNb0RTMoyl06dgeppaE9vYJiGDarJP0gQUU1ZuJ0YREwvpliQRAKOs02LOMIvVL0nJmjU4n
Cu5JZ9Q0boZpP0/nmNl7PmMwhuyer1VE89pEUjb7kmyWP13s31bS5d1bQNgkLjmP1bflI7b63BwQ
UB3mTFirYDIlE41gsQt1N0BvqV6/kuQh4c64CgAgp5M6TZ4xMYZH/RV+pEVFV1RBLL0pBfJlpMyZ
Y3BQBnP2eYmkQOeQ3aQDXbSf4ul/2zR1jgfiErpNKBRB2N8u+7UQM3GIhfZwNT4yDKdZ+TT/ZHb4
fVX/50V0FLcS37P8ncPTJPEcElLRHiAWEJBQyq6YGxhkLrKVo35+7drRhtLYickP+8l34d9yV0nY
Hhn08Aigv/5WHUdpPDLVTNtDlh/ViYyrPFj1feqNDU59LNbxgD6V8uSKl2emXhiAhdR3QRHamSra
+SAR0w71fsYy+RmV9HgMO2d+eKXgaY0XwbxtVPeaPlUq3bjBTjira9Olm29LTuiRMng581gDYcaE
7LVu9U0/IX7XxDVpQb0ZIclLEVd2q65f18F9C0N6uvoqgxchsqPhMmPyM3qeSUHejdawN8aDEKnn
Iqu9Onut9JcflozfVtDlapHetKA8l4bPt5tBKNvhKgwVHU7WiJaWqipwcGQuUY/dmhjbTHkXUXfK
TFQxxpgj+p5P0aAAjJ6K4GCKt2P1VglbhZv77+8Mre2vqxmnQ2b6aLwAbrHgqv/Iq/5V3DVS3VlV
psYXOPZ5ebdT4emXq4nYpsoRZy/VEGxiGHd00Yt1HiQHp6sWdjZhorN5b46nXr3JQsaP0eGaLaI+
NdkEql/eNY0dfSSzNwHynvFDrS0JkvqiYAWN202O1KLgRWLslKBxuUnMtaWSEeHVs2/O9Daeq+Jc
XDfJ9HIN6O6tKmNX5SuRaMDmMCW3sXiIq4/E2DXFSjd2RXlMimP1NQdbA0lkdTelt/2MmuVGhPBt
MEXdFfqTUh+wXOrB0RpvJ8hF1nE0VkpwUA1aSp68eDmO4XwKi88gOEeskjp/a6dw/wreyCRO2Gbo
YfpVraKxIU3SpbAvybRG84jdC5Dpk5XC77D1DB0P8Ey7rQ8hqRHzhj/YaLs29DoTYM2mqwjw4IbF
TOSYjrSZ8YHFPnIYiLr8fa6kEqOgag6IjdnqWNFI0NE4fO4y8gTzNUNPlHeEvc48III33ARb/sFg
a3bbZ+QzE1M1oOPykvnKBe2ULale/QQxHk3+SmhXMk256mDmq0BiFryPgvtA3ubWG4Pq4ogBId1a
8T3nnGHaBJ8C+Y7tutYxd/iBtOEF1eS2JU+i9llB8+oUYGbhzmjcql5kVIYEaw8XoosSVLx6FcE2
SK6vyLJWzDlamSwO1Lq28LjcNyLkY7vK1kVEKJAfK0sGZUYii+6Wyr6eds2rivl0geyvqnyNPD1J
AVXfGAJvjKGjWjpWcCCmon+STITyDZwDYRuLa2ncqeW5RffeYzqDhesI9SZvPLLS5NofCSVjFvkF
aDzQ/KsM1s6WPuSjJe766ypF2WZsRXUdivtMP8nJnRafixIK03Yu7jN5rZir9A4GToSJXtw01dEw
N7G8bYXVqCBf4iFHOQ5wqdwI112Rb6xnLMoSASTWGsZeXvqCBLXTFV+Q8iErNLgb3Ik0NvkQS2ut
PojpOhgPOcFCuReJZ5FWZJ8URJztgPAnsysG/FbChdekpRMTuQzoUoeOKkldCOuOBVqCzsXjxmRc
CxknJlBqN2L9iDpaV/E8OVdSDGTPEG7EYiuO7017zMN1HPkNbgdMMbR2i5XKfdms+rv8Yyp3xL32
Cryqs6Ry7Fxj+UKOL0kQrnxF2VATgIdaI7QgdwPPhfYI2hfDRRhuk37dAL9SV+B8VWGN+q4Plru4
j0/i9T1joAEJsdwb+ZMerTve7dQCEnuMYctYFyu9I5WkyXDCItK/Qb0nVNsxepvlMwI/GQcmLC3x
aGEeeJ2bXa+eKgSK2CaEdqcOKGng4Hjt7PP2pMEPCvqCd3l3bPuzQkJuvC0b0o9J8UDkSayaq+I6
77fDDZbyVuA4hNyRJukOjHE2bafSt4YvlIuRwYDd9QWMWHgRElfX3Ouwku+HJTHZ1ogEXOSN7SPf
KRwaVqyqc2cLrsaqec+GnRm/RNJFrda5dWaORzq4NnpkV1WLJ2EXyQy5WKK2Qb1uxHNhLdJBVd7r
qYOAEEWgWDwb5YOYnyZ537H2Sm4Zb4Lam7WdhCFWIlpvW+fHKXuepTsr+0jITDBXkurzQ5Svopth
H6oOv1esSSZ1AckB8pqgmrJkxJ5ludfYT+5Za0RGgDTxkt1MosrgpRVGBZwYKwh/YuPJHeHSS9eR
jjcmledquk3lLcVsi3eNOhTgROiqELiMcHCWkleMTcz5YCDK95oSoOWx1AsSRe5G/TkXX01wHIEA
teeWm6jRIZlh2ve5kLBwO8sJdKcLN0VyxPFP230S/emD8bOe+nHDlGZLGWDgSqZMJV3LeDJIuawc
MjxUZk06HomtmW9q9Si0pyy5y/RDpxDccxgtB0vdMPh9fTTDHTPHPD4E1/vQBKUdbxKBxQS4aVwf
ApAWCi4LO3zH1CfG4KcvA1lo7U7K3grrMgjPVX7oJpwf7aMssXVX+wjnjeBGyqGiWxpsKpH4IB/m
zNB6/ACvgKezUZ1QJzwepSpqV6+fYNv6yuCa6xzadcHxASmkpwyOVfqYdHHjcu271Dff+xRL/vJ0
mxrW5XWowrpYD8GznD+Z2SXdqtNDJ+474yQAk6rOJsk1/CQp1GrCbax9GliHZWTdmommLHmZuoqv
5qGQ921zgxB95CHt3B5gcHMyjVfTOoQic5TQEwysUw5fMt78WHQjeK9sWDPMIZZC25D88rqbo60y
HFgALeVWKl+H4A6RqqXdtv0pMw5pdRMbq/Zi4ATOXFnzGms1BCfupTkn34nQnbWc+ZPkxuws3CkU
6Qilgq2l+lFwrONDlrzWKa2ErcIj1dIgJQ3PiUiu/MAVlVK0ZFtB3vZMAAq0KfssfFEDX4ouWnXs
0Ic9GdlWqpgq044wdpn1pjS+kqxRoBrzGjAdMSu8LzSAwSMBO8prR5qNvA12iDfF3o/SXY8hSHU7
yFvM6fKfWhnf8wWWkoy5GvNBSjMdvua3NpaWqtVUKFZ8MaS92vgG4g4/ERYDAQOR8M2qPeE9A+3Y
rOWzZVujH0luYz2SFW6r1q3pjPN52YeZa6r+xLREOITqI0pBNDmEWsUrRVnjefSEYpOAjqwfE7Yo
jDWmo1Su0eKYXrVbGNC4FVg8h6tbhoy/3cjweoWDtS81a4skpHIrcuKI/DgkO9BtMeJ0Z8SvRrXS
z91LLXsSsdZupTLpe2gfGRZy6JJVuyc+FN3z+NL13sjfBpuYO7jwumZLtrNmi8IB3y4AYaZl/YpG
USx54712ntTPudgLCVZbtzgDzJ2c9IYAZ6Ukp3IlFX72xod8mXTezUnkLx+xqmNgC5CSmj7j5ICj
n9N1KxM6Nf5oc62d+5XiGfcjHdnC6S9Xc9dqrsrMCSMTaxp39Xhf526CZvchEID2/nA0py/1e/Ft
ojpGp6jwv/yH//9fxXfRBqZYV0Z8sfDQ4uWF8QhlI3KurMgcyj8rCIc8pfgmdIcmfPeqvdWJMz/G
C82f5ZLzr8fMjmVabjn67ZGeQ8Rkr2X+0udrjswCAARt1eQ3HLCqrYGkIdm1pSdZLlTvOKE8Q1Lv
VZ8cnyRosXjEUN6x9tn1sxU4y/6OVJwMXrIMSTngmlvI+0mUcwI4/RVdLXoYdqz3Byi0xdYgI7vn
gXUaQCwzaWJetDQSNiTsMahbSjqoUjRNGh9uP0TL7EJjgdMBx/RatnE1ZwYBwXYNVAvz3ZIn7+3C
m/ExfKkeehZyRGduJLuYzdLIJX+3HljTFhdpiFKJdAiCCPD1s89g8ODGexQFmwOlfIuQRWvs8kzt
Ri4mPk62BtvEFAI3Cq4k2QEe+Wp765YfMQjyJSyK1sPwpb/EO7hS75xbo2dOANWneqespy/1K76J
X/Pc5oqhWuMH8+oWTFISLg+biE9dU2wbZzDBLWEe8UwVt4MrfgpvA+/pRZhsvWPe7U7PHIMrgYAL
m6kzjk3WH5mhOf/deeBMY4poGn8kI1fOlQHb6Bsp+wYGV09cDlA8hyg/nWuy7JCy6ZYZWQkueYCp
4IqUJkSmBy7OVYNGXeGQ5zuZn1VvC1/abNOlF16RK+6Yyza44dENY9UDcGA5+QPi4uKDU6pw37/g
spvueIch9yLorE9W5CZ1FGTpH2TixbIbsoCD7xEdVO6YnLH8XF+zW+BcJbamcrElSgwvAre5+gwF
4YEjX+RFmVySqEQLVAwcND/9jVZisbdLNv2Zww2tPQdaBnsL4xQOzoWJtnglst21LrKz6S14H8kF
7oEQsWGAXrWVD3ZKDQoHeGaCgj+mxqkJiQhciCXkJpdHSF+VaZOWkoPTZzkPaEOw32AfduHh9/Ny
7eWYppALk2V5ybh+4I1G6Bv2dDQwgwYoH1Hzg91gxHl1xk+NwGEsu4nNEAR3QpCvEZTyPDdv9NQ0
Ir6xOCc+adTGs7Br79U3a69vhzdY3xVyNY5/nNsQDqVLtRIyQncx+GuIEu38jYIQ8LRgD7fqE38G
cyE6m1y1cJIjJ3bTg9k4Yxv5uFkr8dJe3Sg+ZskFK3Ey4aG09WkfJgyu3IK8SMtvCZ8HuQQyCZex
tngkm2mD+v0rvkNXBCCdEywfpeBy5cBX7JmimZzXj7l1i8zrSg5QSzGiGT80If5pQf6ro4qYHCGY
KQG8IG3K+q3TKxZDLs35NTuRM/hZzoLfLDiUJ5092hhlfyblATA+/gk4mNzRaYdJrsvtAEWGyqGf
1PRB3xeTr0wnxVLXi0JogpbV4gEWuq9FsVGZPUPDp4bdTMA2SqTBWu+KdVkxnNIQqxf7xnwk3lgR
ogO0bacZd41YEcuOwwF8r9gIG6V+DbqvtA4hHgy2whr0n//xf/7ff72P/zf8pFORTmGR/0feZeci
ztvmv//z+8zz/18FZhiLyFb/DR0f5WlVkLGSwb3l2cR0Z8RYY4iXg9ZvY1nYBA15ef3W5EA/cDDT
GtH/+1v4vh0t3wNQfWz7dIR4E9+GF9IYt/mk8w6MhIPSXmo9S/K4tF37JONAUdZ/f7nvioZ/PvHi
J7UUDZaIrH57vVkdmuvQSikcU2wDIMTMKj0o7CxpM+2j/L5M7oJuo09XxGHjIeJ2GMTIn8YfWG7f
Jw3L+5AkciU0yQAeR87Br9uwPolgONAQnfJRcIXm6o3s+fk13QMg1jHeQDmupRtf795EzOLs5LZs
3C+9cqpMtLKdzvbw87v61jT8512pYOwoAGE4Wt/jvzuCnTIzDdJTPG8sWXIGgCbivOXoE6FV7iVK
WrSKP7Z2/3Qfouzi24CybWrgyX+9GuUsj2LNceHUBedKEVaixAoHetliaSa99EoCuR4Q0RaxKzS3
mXT/w13xp8+N1hx8BL4JFT/kr68fwZiihRumJ8m476s75BC1BgSatGmDEKzwqRKIdvhpdLzMB78t
QQBtgDJCFqf0/j4fjefMMsQkzk6hwoF0JYnHqn0THRab8WERuy3mpek1j27TnwQHf3jofnnlb5e7
IPbOguafnVogUsUnCpMQhLmMl/JEfiEf9u+X908vh8lJIr+enq+ifnu5TiM0pqy5qwo4HNUdL1cL
O4xqZFRTb9fd6e8vxwX8/coymlhy9BiXYYf5NplNTC2RrAyNP8m5jrqy8H9IT0Xnd1vaMue0t+en
pqCp51K9LWhyhPOr6ZI09sgfv6JqcEt1Y35yiH9uE3ZDN3+UCm/cciakVqmsB0SowhtDdQE0mSit
jGY9VneowGFgDE9p48bjK2nh+gPQkFlEzXNCw4g6YC3SdNtJ8sMIJADOT/E6NX4ZoG6wjR1rfzp9
DO1LW2yAEqJfFdSViWWGcvdVvtrAgwaXoqGYgPQEp5H84qMYvVboXpWvKDwE1GFhf4FVXIVra7zJ
m2OUXKL8rG/m9NC/hdkblXfSH64Uj49l54+XjNTp1AFUrN62uzBZMVrVCnDHVIcrQE+C5cFMGM5U
P1g8Vl3rSAP9KhcVTobtIz+l1mPRe1q1ailAyakckATHUGbtql/rzxjskf2tEfmF6o18l7Y3S0sR
IbPuanhXj/FmkI+0mNUn4RVWkmADc5tOBe0BcdUna1Br/GF+/eA258IV7ZnOYb3Kt3iREmUpFhp1
TyRMS/5X4FzJ7mX7wiE23yTZExJfBmxP0WbxMT7V9XIKSNH5TofFulRspFPCFHI+S778muw6z3KF
u27CGnIaRKcdbnWo97ZOkjG9vuIUbZLFXlpN66vuZOZWcG9lfTtdOB0wVYg4GZUu8kbgRC8N/thi
PyuM0HHavxRXn/h12uIoL1bFaRGm3C+zWBKeHTcFJPGspjSd1mCFhcVGNiqMJ2zNznbitH8Yrtu6
26R0EgPALKtpVTy2ySoInPKd/BnFp+EaiF4o7FvBzl5xUfToVx3r2RI4Y0Cuo+wyPC3aAfhoVVu6
py++762j9sXQnqrV2GTtOSu3VrQP6MgdY/2H06b5bW697CcYNBiCMYaSoTt+O2xWemPWujhdLwtC
Dlq24dLOwxUPjgdv9k5eWU/Ug/XTZNwS4ztzxjA3lt8cNhymmsGtH5srWalbEVVl3F/GivQCbRuQ
+etW11U2kA+GywPMygHUbiEztrCJzX4iY5rsVJEDCw5qv90uB/7a48ZFqszNXptO7umPbbjtim10
MLku0ZrxCaXyMqxY9hpQKupNyeifxv46eTOvB3qxwNBtVKKwWo6hCywHZm9/9YrmqF+dimTk5od1
7A/LpsIVVAyWTJOQmkW696+TejnVbSShBrxYGLM+Ih8e3uDKuFFocfzkDP1TPfLLi30bFw4RcHVJ
NMJLOFGSHCXFSeRVJm/rzQQUnm7YG6TEJvetF0Jo5KfOuOk4Mn7yvf598f4OsFpuGdAVGh4N7htZ
+83FCGGrNuLhehF2EdrcO4S4tIZFmgjuRLYRh6nAphEHquZRKLHQ/f3lzcUk+W1T/uXlv9WHPS4L
PYza64XOgXZCHVzfRR8MteiNqCkh3lAc3b5dQSqi4co4pQHANK6EO/2Ycbgs+VdLL2L4Ks/YvZKX
EKW55Onc7eGaI7E2fGox3QkGEyiNHcAFkekbxzb2Y3qt2gpnUk7BPXAmYjW1s6f55vplaTYNy/om
+wjgbG4YHZsOUp4D+hQOm9eEkYgfzi4vTvsp4pz5gj6unOlqLC3T/iV/yUeHuSeOQ0b0DA7/fsm+
m4p/+8a+7bZNIUkFsQnLN6ZfVNPhuEKfgvHXE/29XPME2839+BI8J/fyWbo0JDXb4nk4Ky/6Sb8d
V0yVxH29be6kr2HP5OuJpYvPJg3A8n66u5bb+G9f77dSpAFKr3dZd70wDS3Plo+o9zPbhtidbjnx
tA/Xtbo2dykh6Xbypt39/UpJv7VZubmxDKuAWXmkoXJ/qzOnaRQwPMpISUNv1Mi3BnYxc9SeN7Sj
EOBr/ZYo+nAlITO19Ju+x09M46pzqvpQUcXInAMmc2WC2/dekmzbofkpdvKM4uDQ126MNJ6bNL5X
nsrY2IXqMxOPwXLG8B4GpdOQ8MfuRt/6y3xu2Aqq3OnP+qsknPAOMVsKes9obhEHyKWvM7lIDik9
skFzYuuhsb4Gw9MLnwErRKp2C+3LbNhQmFkM2yZ6MHgo3HpepavuTS+20zowXrTyRukPgbBjP6aP
UufvnfagpNs6o7/kCeVDcBuZt8JDsE5bG/nMNkEjN+8hl9pQsSL4YZ98/LP5zIpfJ+uOK5Nuie3k
yTkXmncuNngZE9ey1qlJ84gt9nB9HNwodxWnZezLri/i6QvnB8xptKYaJ54+O+PFLKnq1z0jDGaY
crkinaWff+Sb/OFUoXKwBmyMbgXb2XdDtmpEEYel8JLUkGw8IVylwn1u3XPyNPNbpAdy+U4Djq4q
rQTlphVCqGy1exVfGLHQajRi9+834J/vv3+9o2+r2xQYcxcLWcgM7J0BtPQuMMyane6LXe7qSL0X
eQGtVvTGT7OffgSaO4x3jbVnCEkXM7zu5DS11Y7K0K3GlblJM88YvbE4AgRz8i0NMJm2dzwsDTQw
MkRY5ZT84JqunqC4ZvzDaf6f5+Xb4wzjWFa1pb4g0OpbfZFJeSNLVRheZiQRVzQ1/lweLDxB+vwc
TedOs119Fd+0pIjSuVU2Rkjr8l5n5qcdFKC7uKyBBo5+zfCfmug6H3Bdpq8TpeG6/2ozb/bGFe08
cYePPdRelLH/YfX8bshcVs/l5Kui1aEjD2D0110+SdKp1ROJc69AcgZzYYelPFiFod36SeAEF2lf
n8CMUYgfcaaE8Wb54pre0YJVjBFodAzt0PRe94zUznTK+j3rkYcEtA8MJ6LBwbSxv6Fp7euVHz6k
9+EPW6a23DTfvgRLYjHTqfSQxH4ndSphNwMNnaKLIry0oG/n1NdnUlEQTO0bYmM+EnrNlkuvOW92
dXbgIG9pK6Y0zHanacWZi7RpffBI15wFJ3hmFRIiX7GW/R6z1zg5TMMopFMmJaKdVe618pln6pqX
WNuiXmkDlfMa248QwpHxxmnLFLC+rob+IWJGk/zgmPjDfsfyzWEWzMIiFP0us4syIwuGbLSIvFmB
z7jK7oCAZTAw8NoxqyqlpukmN3lLc9N+wjvVXTcRQ8C1chxTdyrvrPsRjzjWKZUc5KfsjommudNF
t+l2dIqV8BMUjKys5StsQPGHHfC3+Q9c0EUhiM6V6Y8hf4clZMVYlsSaGucqwL7+xloUwdWhvTyt
RbClm1ZdQ7VWhvcr7R9mypjnbfWEIrawJ/1dmBlrrLi7eFrqg8L7VFfjc9v98GAjof7tpgIjrLJy
QvqTyar7tlKps1DrUh0a51wAPOBnxp08HRjSsMxP8pYK+JEhMD1Lec35KqqfiuJIXzZknlpdeqp0
c12wzzlSQDLAOQMe13Pq5/xwzTdBv441u4O2iQ6mwYumraXH0NM5Hn6QagZ5fG9MXqh9juJB6Xkp
c4WKWpXBEJB1lMP0Ynl4169HLfJFKhthq3nqnQRQ7QhRgVIVfQNzz4m7nhSwcR9IuMed9iFax8Hq
Ojn1pdJeldbvgCwBYKnd2vKKzVStaXhhjmb1ZDxBE0ZU1oqGBAFqOjiLbUGezCcsNPgc8iP6+YWz
rh0qyw3idaqiq3kpWdfOs8TTdyOdjJWuQ7l0FXHpxjMXgPi4izzhh0bmdxYa6xdfE81CQ2YNwGL6
bZMLSXbQE7yOZybCnBdG/SbVvxqFkS5hB6iBGI7cwCIOtzfVoTbtyNwaOSMjSFXHOf+KAi9Ys0jV
ySYf7pPzPL6W1F8aRCKzeTX2Ze8FpLZt9WBn/JR+Ky8HqF8XLk0jNw3wBH1nhRy1X5deRewLozUm
dD02nuunMd5nx0rezvuAOr5HMXk3PEeRf6WyKPZ8BmoUSA0E5FnPRu+xWyobST7KNzSIjc3fd+o/
XdZf3tu3w19dFYGZ0SI+A4tBu9+sJYbYFKXDgXaLMO2lneBZRPlETpTCoD018X1wImdvcNOtJn5q
kL7QMLjM6gsmR3tzVXAAJlXUL1z6TZWjmM7r19/f8x9668v1NBcTCoQcyHK/Xs9SJJywv3bymXpH
QDJyxEQ+vlNkIt5X9zBKM1t61lCh/Rhz8/sW9Osrf6urTfgBQzQP8pmRTXw0tygZwfU26FQem89U
9koTsQhq1zK5ID1p0W3n6aET1rJw8wmoB8FFcmLAYsfRcw0k4AOUPKzGJ5RVrxBApW37AnLDo+93
FnewYYip8Edlh9CGjKaLcctp7KJsglcWngktAoI37ZDPW/2RLgGNBeQEf7/SVDZ/unVl4lnJiV3U
3t+Wx0mZ407oW/lcvZbnl8yrtjGdqX5jKo9XXrEYPL0n3OOYd19xfI76L5n2Caseemex2zDIzpnr
rjVAYOJKipBPI6a1rxeRoeJKXFkd4+p2b7Rr+YsxppJ0TvKVfpgP2p1oOrqHq4V5rJHuxEcEV7QK
7UG9qCvpdqBJZ9npwdrLK+b+9XnGJeqkn5yIlwRz5Dq7MXSD2YtRvQn+iD6+8DXXfEGioUw7sSG3
hwW0FHYCK2jD2CzsMicdHsbwmZMVqijRKUY/oMK7jh0zd6YkDHCndz2CYQAN0pgP0uRUKlBF33gW
L/JqmOz+XUTEiEh/H7rFIxrnpn7saXle3WBVn6Q14kHgLTaiMuV51h3xDkcM8V4nXNshMDnRS+k3
Sv1hWrpE2h0c9qs/PDTb6D7udLvQXnQoOVcbhXjsibzgnh4RoVHBon5Q10sk+u0VsEzx2hKPkH02
0xb/yAQAz1ZcFCpl/G7QmEV2QsEzEEdjbI1+XTW3ATlrdjbs2f8QCXTwet3pyHRkMG7RdwaOKa+z
x3KBLHd7/S1CsCXuZBZK1IO93+2kD46ILusHulV9OYdlCEqe/n4nMqP7053I476MbnSqim+n/1EW
+0YOFfmskQIJbvr0FN2l78mhKRlXAWMjWnoTFm/JgrrR/arJmTi8kpXGgctFBJlcQs6cdrCOmUlf
MoXhr2MWtuzjtxYvSXiT8HlxU6HRLx8bwgegZc8wqPe1BmewRBZyQVKinvX9vv/SnyrX1InIsEuf
e0m8J4i4BFlxTh8zx/LC5iVw6x2pY+OltSFmx14D5IQyy7BVt4XHvqXrnX3qicejohBwsay64DdA
L4kSbQlXOaGarihSnYn2Ivix+a3J7ETwSm49uqvrgfe5n+ddVe7mPU3Z+/C+AE9QLr8bpZF+p89P
dOE1boRxTcucWGPOJad+TuwYAkjnKOHzrAJIXJVv4Qrre/MEQgKBQGt3kmPEDwl/RkSXEzRHZg/J
vJ+mN2g10pm+ps0dty8w9OwE/dID6JntzhU5jyFAEXU7k3wAB0DDsdyO5WZE5vaPsnK67uJIRm+5
joSdHG76t2ylrAzdFtObDEkbTVVjm4EWlrzC2KsbmQF/jVCHrxDp1Br8NUKwewMO7wfyHO2tUI9L
q2strMUjaQckroBN8rCjWE4z28h8VwsK3WmOw+AK+X0XnxBMRWwLnYea/Dbehjwr+/YxcBUkwhgy
6H+Xpj/ke/EWE81+vIdGNdJpO5cvCEppJNSGPxneWK3Cys9LyCWLMJOrlgjPF5JkEAjSTOKvqGv9
hCqVNuZ4vRuR5QJZdbNNtC770wTSsgEZcSSDCWUnbOU9qQuDYbiY3pTmNqHpULiS6HXaGRxnDQrb
9Er0Jb70Mlqe9lVsjMP0sRyONeS81ZGaOnwgkGwE7aq441P+JHV3ynKzdJ+88A0PewahdHBKQuwE
J98Jyv3VF9AO3QnXtbR9pv6+y/zSesji5+gSozUnBNdTbq4uglR9I55KaXslIAtbWrViQNTuunBL
dC+kVAkJ6nZUma09UDuCFxwjm1SE2Ks0v9FdKaa7su7jc6i8COiIsl1pfejZLslXmuqJ0YHTJ1Mv
HXy46baRRzBUNrnoixQMFjCpVI/Uj1v4ctNxHE+Wl6vrqd9EAeZBQmySAfIWabzydCzVzhnC9w7R
7f6RKNGogJz0rCL9C2zdVm1C/9TmKecQgvqIeJac9c6CIt88hdcbGU4ZMgn/Co68gPrAEi9LDMW4
xxiYpdcHOq6071Eixce4R3pooOtGLwUNJyOO07RJY6h1cgDul3zg4pUIebkkxPNm2KXDuhB2wY25
QI+J6kkoie4bVveeey1Cx9UCnW6QFnGp3ttiP9jb1NlSv5TRR9ueYOShkkpQj13MYlsU20R4skxw
nMqp7jfaBzW7iL9OZiHp4aJhI5jE+7a41PTQrhwg1HOlrvLqBfX4YI/xw0SXzYgMvG8OoUVjTdVv
8OyqKNMoWgIBq8hO7fyv6331OKwH7jQJf/pa+BjHFYqZBvCc8RESAdTG5xEWfXrdRZ9KuB55q/zW
53i6EZqfeklLNfetegbQQxcTIQ1slX8Omv8aT2RiK8UpATVnZBpf02vqvkClMK1PuV8TosaqUD/X
+ysbcbYW9l2zC6iSadLwXTJFSXYpYFKPh1XQloq27o7VPaPXdk20gaq4sEoggcVnxREzXxdcRXPR
ad13PCfj3RIur5y75vz3vUxdmr9/+UTfRbBRK5n9UIbyecQ+WUp7Sfq0NKYN6k2M4hGbj9Bsx+mY
44pQaSUqBDgOLgDSK4YPN/Z8IsBpXdBhZbZKROyoPjV8Gs16bIbbMbmFUOa343XbNdzB9GJWV+mV
s1C2z8hscoJpn+UbRd+j/+ER/ftH+06WWE5pOicdhklg4wm1/1YgizO1Yj0H0hlAsoLlxRvei/2U
+uJef6QK+/ur/flCAhhdkCUmbr3lcP+vW6NURlkNOi5kr+CyonYRrxzytvJXS2zBFwFiZbKPklfh
VLvMeCxhjZgOuTV6NjIPGhAIz4FPPUfDt4SG6tOByDbEhqZAqPxJ2ad4eqSVGq30eZc9c9i+U+CS
d0zuHq+EFPwE1vzfZsNvNwYiMbyHxEdgS/7180TylJWdaknnhpsQMnrgjSIr5K1lIUh9aKcdHBId
ZJtwFka0dyp6VgwoPsamkpBzoEEWPGtrq2MVr7e4xVNhiwMo3+R3WMPi4Ih9Q7xuk/S2Up/w2xGg
CqEWQFe6qXQfb9Z81jbR/MS/B99pNn72oNyOLFpMoRpvJnRkHTxMkIhu9c/8rKgf0fOL5ie9e22d
yWMS04MzHPd99jqNL7V4JkBrZpDl6Q1zUZxJdo/mm/pheqRnpf0PYee1nLi2reEnUpVyuBWIjAGD
jc2NymCjgHKWnv586n1xerm72rVX7erqYJA0NecY//gDnMR2VjUw/Jb9QGvJxN/ePZzh7JJ7Xm39
M/1Ujoc073IHSAlHs2VgMyRbwmzIS3DVm+DtfGqea5/x3CzyJdiUJdihMLGLY6yRigEvgNI/XPTV
ttVu7abbytXToB38/lBdLCYa7hyH53r5qNEMBR+IR+BsmhMDii8gOklEcxdYg0FwNBmMGTQFwCvh
4GHxvIHLvy1pPlNbWiHVSPFAzqca6u1VKO1yaRY+5QPtGp6WumH3J3LtHImvY+dcTIiVBfeNko/D
qPBmijQvsnVezzv97UETOySo+07Ci9xt2mqPnqoudqa3aaCOTAc83pGh5RhObkQ7VZdSP6/P/36x
/oaK4YEl6my6uCqAP/53IZaCKadDwEKs4h2u7YzZ8u1QLIpubWqztr90GwQTcboJYDQLxUwYUCot
FBHMDjHjrK9+eNH/l1r4/c2QRugaBwxCHL8b9Mq+GA16b0h7YUcuGXthbR7dhJi9UZ6EPDDjBZ/Q
psgOAjD5sUJb8Hhm8fXwipO9B/30XHAihDuRxq9wcKNrCM808E2wu00ZHJsTr87jNdQX2huaKg3h
gTwtu48clstH8DgPxbTX1wy98MwvbryPclTAmlobi+5IQUtnqt6NEJmU4+vP+goH5oSCfyEqTFlQ
707daVbBPq5nlYpWcWrKGyFYFI8V+SpRbIveSzZc4vQ91W7oA9T9sFCQTKZYwFaMS3i3PqLqatr8
CM+GR0XQAjvCsA/KVU7vrW2XPr7ZkN6/IkyBjU1iHRRty9IVngfscedoEttgxSy4pXmHFV9PLG06
1vuI7XbdCoL1LLyKiORgwLavhII+eNDBs+muImgnvs3Dp0RF8FR20D6QH6cb4hgHZDFWP3Gs1WPP
GGA0ulqiTLIYl8dmACLHbFGlDl1LGfjaVhO+/HCt94tMfpVDjI0uYDfaLdskG4wzTgXQOoq0cyl+
ZkAa5VqoF9BxyVhh/i2g1ozfME6Xnwbxy6TX/OwIUpLXyrKZJZu0YJdpvAUZWf9+EaS/QHe8CBDK
RnGzge/Ff18E2ZdlLWMYsU97glvfsDysH4xO9cklPrjhVD6JEBeCjeI6WbZXvn5yTZKVP2uF8QUc
/TZEDRfH75MnoUMg72uYwsoXHMLwmDE4h5AfxI50SwqGnXb+iorsQ2ps5OhUleFne2e4N2YBRdiQ
jQlT1V59wcHHe3wOMk1BjfloMq2HMZKIyUH5UcnTnPp1X+z0LwpqyGrSSUIeltjGrPvUCPrBzYNa
fYIXQnRTv5Q1lHtqI32SM4uYdo096iaY8U0a9MnFFPtaPhvpAhgN5TCBk4yRRzHCEf6rxXzI9g4E
EuHclr80MAuyafrC6hUpR/EyDaEw2+qHekdCLKNcpmG5FSfjKoMujwmMkyabwBUX8YKNxzQC0hcn
7V6gYzgjhChvSj8R3zwWkZ3v6xO2AXg8pDZtPiSB14j/1dPafKEjMJHjTZAZcqIPrkMMAgR59vCE
yTaHFD0JLm3ki14YU5bRVqum2Cx07ZI2m5KcttW4KytUDYyWnwdHvUIOAybCBimYVLBoRzgUb71J
g0svqBcPwnWsi4yI+Z690qARIj2JSUiYtIbtf9HOqEBhX8OL9qV9RKUd6SRo2tH9sayc7mlo8dNE
ej1BuUOQZkcECCGnri05yUW/Fi+6soi2vgWPLHSgicXDVGMASbfD56Oa7FEL2T7Fu2/TMgCLap/D
p1va9QBwOkGIJMIRwaX4XfyR72P+idvw9jC0Y3Q3egZ9d7mQ89ogLK4W99hAVQWhAJOidPqeoB1b
+8zPmu7EFqmFzBTnSTQzpOkoUucWbroINoJdU0ci0qeuAYajq0/p55WdBWX1YctXTL8hFfJqnmi8
lZPuGDCKbez1PNQ+VNRIcubZUtbR6NtY0qQvCGTITMQHc0Bw0U2kq9va5snlFCa7rkekYPPr6MrW
pWDoxx7HqsWMtJ4GjzHuDS/XR8dUFEdXjFns0TSbH6DQi14AzdlcS5uCvLyz/KeP9TLQpno4pV5p
q6l6wrSY1Zv04GkTlgQLA3VqbO0CsAUwFdYzHvkzBk5bk6OCedkzpUCKBpZ39BazobJOxRVZt63q
CFwzsyOSpkeGA5/CATIBigGnQAcSPQfvrJcBdYuN1o/laMIWBapkPL6gLNYPUBFQJ3/lLAjfPmZz
7T16Y5kUt3Kp3gpKrVm6jBZNx/zNaUg24aa8EObmMiRC/w/UUTuNNqGBdK1pAYYRjn9EnRfcpZu/
bE/Bvt+oNP8/MHyx5WbD/W8h8N/l9K1EtvIwCL2E4jJUsE6eyPFCjKiJ7CCcUEriNCZREax5CLBs
2Q0DymeuFwdK4DPsGbHurkbdSolk8N4TUo1PB42r95iENJXP9A/VG0sqPGkz7RyZGFDOTDr1Y/2V
7bz60r+wWVWMZ36tBgWZujPwlsr4ZdrqBSbPXti4L94HmAzUufbMNDGbhL4T8IhY8vH0jfVMod0z
uNjhmesaExoS9Q52Q4BgftGu+bP1NhB3bC0ra8n23YoLFPjrArGxyLaszLB04Kez76Nf4Z1INlIP
lEQWuN28Uaqlr+odBc2LdkZbpX+Q+iPfh5HcFqzcpfBqvJifKOnkJdOcsHei3ilpfaVxZ6UYZQ8k
7Fj4EL5Eun3FNsIVS5BlZY0KLRv5U3xiVtvzfuH+5k0tknqlacfhbNkJOM+M/ZsdGQeUArdew64v
DV75tmWMEQpNDGlsZKEQURQfjCcXkDwAQ3xsKfGzo9nDPyTGWX+tjt012hU7+QPNunvHAOMQXOT3
6Cy84Pm82UCgItao32kHHAQlKh1C8+zhQLiddEHr1R/TM9q+wQm7aXriFUGWXJCHgJhmfD3YJBM8
O5oJ6igCYyoEMKROo0OdNBdsSFaomahj2eplc4ZEyZdn+XWk4L2bB92EQYDw1gbL8jgFACDQCSiL
FntXVmA1IUtGoS6+QevMDog5q+fRHaeZWK/4OUEaTWfs2W5qO94nt064BCmGsnb5Ln4iwJLFWb+z
DsxAqK1U8iaAEptZkE58arr3AR2kYPMrOgs41K1jMu8wZ8k1fwOGVp5aQLY5qrcBk412Omg2KvcW
zSAvJnRqqoSTuc4X7O/4r+V7DsTubqzaDb85M8/xyX8VtsbKXGPyl+7Mt+JVf8ue5Gai4u9EiqWN
Pvddaefw+Ct6QVIxPvtn/8t/KWYptg32KOKul4wFGHoAFxM1S+XnruHgy9PHzdulVx0nbrwyeDAA
5ahgWPAogKJJqhF0h0+YAwyW5TaHV/aTrelfiBRQW8ccHAVVAFjStyIOFDLVdTcWgQkm3jM8JONI
lJ+66l9dEFSGx/5N5hW1o3fx4zGyw+BrzXPw/+UoYCRaEbuYxmYN9SfFse5MpYrn5il4U97Ldcgt
+HfNCcHjL3ucgtcb3xbSEdyE/xadVqRpqRk9xH2y4T5lS2UXnuCF6h+Ex7yI9y7ZFW/uFzQ9/6Xb
h+wbvJ3qJGrmLgVATQbmxO/WLWmrG1LMnjinrBn2SdKtvss4CsUT+dqfRUyJtsKGcVK0QWNu7dTO
qdkQYM5TqkQT745Q1+1G/5cK/S1n5pVtM9fsNoV9nt+7/eOqHDmXeZ5sxfCZeSlgqWiS3d2oVN2L
dCwhghaOlE/H+vyOHJaKTjkOOzZA8AUmfMQdlK98UZ+AJ05efMMnRUNe1RQKLDt3X45VZr2lY2nf
3T2UH2QCIQnvsHRfqmtD/vFUeNb3lIwGbRKcnYt1rqBU3z0KKJBfPiSmnhjPAoYCcBSx++BeuYQc
2+YHP1vb9K8io9w7KR6hMBMvMZMBcjqqTfpM8Rrfww2ngZk4QTB5mOOd5dKEY313Eej3MyCPN3bi
cfstFipoA7OlWwYBBFX9e2DhcIot/xhmgVe0QikGwrKh9ohXyBkniPgSOI/TpMH4AcnyhG0wz8fi
F5IkAwwQtLiCUsZ82eFwwP2JP+1TJupj6izRXwI7FeD2a4Sa9oWyBOZcAwcY5Ss6U3pH0gfG2aYN
EsL2+9W/yy2lA77M2qbRUXVgozPJqJCwdnAQNStMWwDJGIwhDCgX2JImp4Ci4Y5/zUFlM4J3zDMB
UgdLhkVJ7X4dq3inWDBi6MYyGgB71N8+3ouBTX+afJTRjEqFHboBUXHtcmmscraeAyj8/+oVjA7A
D+CmPLw5Mn4NLeabtynf6hs+2gFwroNB0kzE+m8DxEfZ3MMUKhZ5axdMJD59NKQvA4Y6Dj+Ryg1x
hxkgVp5Vhp1WU5pnciw0a42KnzwzGuoic9CMZO54RzIW6kKDKwD8bWC9NE6aItT64RyRs6EsRSRZ
mRPLa0AqIGfcXxJt7gsQlZyQQt+d8mtc9YOVckaxrqwVUmwP3ODM2PpvmMgUnww2NPIxP0rofWBT
8ZSkDtgrBizvhYSxgcTQCsEZWJjTx4jc5/jdSED0jd0/xfkHjxwOUHa2Xjgrw3gaqTNkQRZ4AtqY
eOoeubcBGeSgevA2eN8Fh7BVtDMQfHqeY3QcOAp6p2K2hAkKcTXevMP9qLeJXome9CVPFZE3Nw3f
E6a7TF3qNxDxBqsCyD+n5jowC0zxpON2TcT38fg+WZcOTIWa6taIS+VOT/J4T5DVzzWHkpnSODTt
BhlNZos7YrRxEwcSuIQUAx6HF49tbLO4DILFAPqguvCoZGpUjXTyCdLlkC/x2BiA8tQSl8QpLtXB
RFRDrCQtF2UPPiixY8FQJO0XVoq0ZXsO9jLqdlDCrXp9MJhjNttO/K8uXGPCJa6TQ/UFZ107MvaV
qjnzQLYbjPZ2mAcVL4Ewpb4V3k3emSvO17wLJlDfpnoDSdlU+VbeCp94DPL3h3f+Ycn9y0baOEZD
PkVWPwUKxjGDDhF6vNtt6E58bMDh5e/SmtRFu7xqwhyoNRn9UJ0HtRzCZ14haEqH9th+Sl/VgfKA
ffnKH8IDRQHMf/1V2afnjiP1Kl7NczO3AAlhEG+jC5UJAmw6uYhQWXJ+mL60409F7AxviMAURNsa
zoWflP/KR1Kib4dPRiwoR8N0LIyaCXeMzMVCn6X7aBSPj86p1HO3ATYbkJ95RwimXJQtb1BY2Yx3
1ZNJj28brwH5AqfulbUWuKO639s3ryYYq20CSNJxwF3CB+8FHIhsX/JHSwwHzuLaBHZb5hwRLGYW
POZWAEp0Q+HCP1FUAQVRrALP313KWFqZCMstu1yBvBj5tLhFPLtPDiJuvP8lyBOC7iP+wTwKN4Ex
je/DJyfiaFJ8o37DVQmeyQpTUQ7DeTaPVv4B4yg4F7o1F9ppWi4p0gokPd3U4A+xuWf9dlN5ExYT
Kf/1DPaZPuZMi8cM2IHHMtoIhcjoacFxq5lzL0G5sou8ZgTH53L3uyfAPNe0vTfphYtGLI9SjAET
DlVo05YC/C8wuB03nAkgbN+NPOs3gFoe3VX2g9aUOuEvZQSiZ8I/NN2Ef/aNdiZZVV+kkjHs3ReB
HfEN9LJ8HYOmnh8fJtQZFhbnNxvDrXgTPh/XHnJ1sA6uJkEABHWiwQ9ftFPa2/QW3Oz+QJZVZL8J
62Cnr/01oe9nxgVLxGn8dvXevAdjUxXR4tsUIvweBmqcwpwyMWI9rPWo+TBvYKSKxQtbFlOYsUXL
Pl3d1hqmxtgHkoAy/h7HH/UYB7bkj+RWDiU2T2oGOi0ZXzUQmhPiGN7gVwZ/bk/sOcuH00tS8Pth
Dm9T5PEdUkB61Iyl3T4DOllXTnzDmrFZE+w2bug2diI1edfXWFrXPChWbWUz4VYGu+HYh9EizWvG
GlwHRyT2EKMHlXWhJ0/d1fDEEWTxIBFOXkP8aTIbtv+T9CQuEVrOzL25AcFp7uxTCqfrry4lBrzb
ttms/IINYj3XbLucsKgOEMPaImkGDnOH/i2589tIHaEzLoMlJ6b/XH1Yq3KfHIoXhf0AfwZ2I3cM
HTY+HjOcJrILfi/DRIMn9CkvoD/t4HSv08CBvom/07GAky3tqfHg0tsSphk4Th3zHYtxGaKQHKEH
bt9BeuKMh5bIRUFmdU8IaS7mxpw2S/eQLOu5vvSW5lG6WAdrzupPd9HBAoMe4a4M3tCHy/lPDWPS
YNsJCVraNDoMX8FN5HTjb4uy41WT4qJ9ETCwro/uc3nu8YllmvHlb+HZGtoPvFHpb8W0iu4fuuBI
GPyF8P42I9TMPu10E9+gaOM9C7a0pqOKuTJszObeyWle41m7sJaEPkD7/Wlu8WuU+x2uUBEnkiYC
jCx/n4e2nfqo25zWw98IAzmGU6xjFIzr/CkFATguBz4dhwEQS2XO4uawhtvXQkewC0p6xpI4lQEM
ulOMBylOfDbZz8EYS8EMshBRH5SO4C+vOM5g5KghDXWfqBw732niSUOGO5ZAuh1k87K0hTO2stYz
NKgCipA3wk8ePGAS5viPt4/pQjhmwcI9pqRu9+KNo9q/5hZbNlW5rZzjr2QNPiocyjd2RP1YvNKM
A35uklV0qOS1uODg66nQv3AvwYTEo+0v7Qfpz1RbkJA4enAtmTK9YongrFwV2AlzQNUyCB0Z93Z9
hYignFTqdwWt7fhC92fthVMPowJ+YDOmY03o5NmuI5C+bioccBnJsUSmG/qpEfvbBvr/D+87hd00
BHOQHzw85firWZ3lT+xt/h40xzqFgP3qc7HBeHHpPvvb4IN5HHytNRGzzRf1GCeaD3FzkuJOeaKk
Z/MBvbSuBt+0nGrqJHkHG/F3bBSnZCEdvGUfTfodGR/H+qYeGQ+6t3xPUSOrk3wp3sob6gt0y5qj
86yBnDYkyIG9BHuTfLVpAX7FaQvNr7OJYHz+973QRlztj4WsjPoiDC0wfv822G/zNu1kiMJ7duGe
ShKDiF8WobQ1PtY5yZrGb4R0d+VHKc9p4UBKPGVFj0I161GhfilnjILYX4E2SBV897baE4aXIVsm
hbsJg5sES4HiyOlNTJUm4lRAhUvUb/+SxavHZ4zXzl6fhZc6HcHt9Bxupz8ZCGDL8u/LlL4xCgZZ
a5K8EhBsH4ebl8y9VyhM9UqJsDQfCz8ffGnkrdJUzTqam9LReXE3/Z2FUZxivCTvKBFHm1NjQeco
3kuMufAR9R3rjRcy+8QQFGOp/CIQwEN7+5hUZzq+6DPGRn0+osrGJLyLSwxy1nTAdKFvfTCByz7+
6+J9eObFW3TPdbat7nj1JNEqPg1sIz4DPiDk6YhWCLhCOpHIZjpMIkd7R8K9qF75c7CwQXAoypV7
86FugpsX2pTW6e4xbb6wkceMaBx6t/KGcpD36s3i0J265/RY0UgC4h3Up38vK3Vkbf6xrJDhqhgo
qLpsfKtRyGGzhjJkd1ZQ+aY2Ny7rZ8gvcMdlfsQ9FyfBk75q1v4sHc9Metx0i7lWbifX5DxmTwbL
Ye6rs+TO6B/grDuUsy6bmMcHliu+w6Qmzp32ajUjQRqHn7D9wdNO/lNBQtjbb5fwjUGf9IaRZ00z
7IsbfHTvnNyko7iyZp7jz9SlO6MDp7Ao3/WdcahB4X7Ci7S/rNkxY1fTf7m8iPq3e1hlhpCWGSYD
GdPot/SxUHwHTCDDcSJwNExggULf0cvmGBb/soPIoFCyfXLKuxRKq2hYtjdqXGu7p4zxr3xbqKOQ
7wLAAbYkb44bJHwrGhTcMjnBd/Ag7ECD1OrQA4bVzKvxOZw9IGiRgB3+QJcy/nKDdbxiMGxBBKVi
m8Ia+u0EZ33Ehp9Qxw6WrR7iu7s1diyJDUkbT9Wyf7Xe5Lu+YrQY7rVbd2MjXiZ74028KzPC3huU
qR/+O3Wg+Ipzpoziws6faPOflIXtTwunnJJJT9FFTwvi4u70XQxQTBLt8nHywRzojMgEuFPkSL1N
IrTMG+NNmwv8zeEF6vaw5dyjXPph1GH9Zcf9z2V/42B4UdjESsaU//GUf2BXS9nH5nmJ9uYIpQ1v
7j07Qb8AKpPvmNqWul2wERd0uekrkzI2JMCvTrY5gsJmog87EB1qcYmvP9gtxk8fxgKmfALueh4P
d3VJojAyP2oNNCjDM4MqKO8e/lmT4oPGvC5OArMKcDrq4kNxzY4xXfAaW8mmJUjObt/hD9IUMZ9M
FXp46PQ2GClMCJSbZIaq2L6NqA/mHLKBXSqlCe7R0yAj5siGM+mBa2HFakHYsHPwlXTCaIo0IvcH
JeQvpvh/9xy8wDnHRFmzyDr49UL/tp6I1EzyzJXFPTbKyTv8IHXpqXY9Y9PDJkYAcF8Z78VPKt1f
heYfH6sZBnZQpjHOQv+7jIvQsAQt6sQ9fUpXHLbRHi00qEW1bvfNir6ynz2qpTKgwH/p6uW/N1pc
+f/YablqauBRgURQijh2i79dNSl8QlMbvbiPAIEAEEMaDZ3BzllONg3yvDWe2xsDzNPdax1RbSo+
zlP5QmleVigE9Bf5gTWLo2K+epGyrYl3+EYnHh5p0sTzl9LCTYiTQxjdK+s2X2fAcFDXF/FCUq5e
Nq+fdX/bGNeUQaYnfhTZIS2e+X9NoN/29+YFn3LvXpELdwqhAoBOF7SKk0CdMwQCsjg9wA5w5suq
BRi1R/7aLXlr01UeHotkYzAmCp7Gt3CaAekEC6FbkYpSI6DSzuiRJCgaxqKyrvGTVk9CZQMEJOpk
DwczRO1Ds3bjeZCAKr3kH3A8DP56sXika4WJkLVw/WMjTL1+gY0WzO+UoV2OiLc86fFNF3fucNGH
CfLSvlta0M67qVScAnx9vTdXBBQlzkzels8ioFdbvhb0G9CcnwSmZDVIBIiHUICUxJh4Y/KdeCTS
ScB7XGSkLhQpoZ/2ljohv8ZAjSCvqCnmweQrZIRonb16HJgsgwDOsvzqSndPejX0eAbOqdTtSK0I
3RnDb+ihT0q8dJf9A/MHjHFn0HpcFKDx9vElhTvLWJE73X9Z5ZnyZFh0V7yhR//rc94t2vb0oGTX
HzdyPbxoDpdIgUogPF6kbBc8WyCSIu4RlEYJ7suj6eBHwkSQG8qwAivdOrTIQmDcXSmO19GPEqBe
3h+veZEvIusDuIdVhWWSuHqAC48QThM7rVI6igzX2cPFQpuJ9YZGCW/iYKY67GE1LUaw4RirX9kN
sc1jYEDhm20Vpr+8vLXBUJ75UgGESaOfXMsX0RF2FBVggMwD6pf0BZNR+f2xEd+6dkqIA6WPAlQA
wwktXgkXBRb7OKvXT3Rg3ZEPDZK5ekjvsT+pATDwecocoD9Yj5Uws4QZxrIIaXAa93bZik1t+Mpy
OziDVbnBskM6qUx54J20GqGEwrEooIuZCiXxmejioP54iO9V8t5i+x7jgqZi8TcEGx2ozzDhqrOw
OegnOd5DYCt6bUyCOsN8m5Eva4Mxap7208DDOBgOIyNWwyGGOEap4z9hrYlDd5+eYhDIJldsQa0Y
I37kKItLaDgiXre1J45AffZY5VkwF/ThiQ5xiLjn7dpCbTTaWvJXymFvMGKEBzULzJ10MFUA8TEC
ZOuqz0imUuVLqD58MH0NwwM8mFZKPm8pNNXkQ3tK4+csO6aho+8JZqzcPUeCIOw7YV8EuFYqG9Pd
9gb6kL2Gcnaq80K0WrLUHmeT2uaxaGlUSUoIpYNB3tAMyLt6himD2TTFTIJBJ/Bsj6u2X+UEiwHF
a2ucoSRtpigrsl4MsZsME7EWpi1rIvaf8ff0uxdV1W3Rx1YWOV4sEM6bITsYeRPh0giPnXTIAC9a
gWfgfQTx2KUkkGZTXlGtekYJ427JnLONiwLCpiOjV9/qcldSOIQqEjme5Gux3OorUTjnrwlm0KNb
i9cR5jBHs2RGT/4mxjBi9tg9juGwgtiCVsCbfRrLR7CrV4CgVXfO2rMKL4Fu/pWYpGWGkug0RJAe
TOgtmCjgIeWTjTov9i5ZunOyC9fyStCvQA4pVMW8O8WrKJg/vBleHjItSeM9uco7xU3pQOA9uZyB
z+oxvQ2zxxPiDF4UOnDD3NY6pkqOPmdMB6mSfk6b4Sl6F24ZbpFHTGt7FVHIqoGe3qwgJxjoKkTU
zFQiUB78cEPvY7xxtDrBulun8ieaXL95iQy4h3R3+ImpnxXyseImmi9R80ImeMgW5E8B5MxNWO0l
cBGvmpvhRQsR8JKTgeJNIFgZXlAWdrbrEpsnooW/enKHNc7eyl/j7J03TS/kZRmn9kO7ybtIubTq
Xjrr7cFH3/9GM2E8MSbLsw2eazHRaSgby2bLKIgBF3weY+QJzceWQl8X7FptdHm46F+hIi9SBn2C
RLDCCjWGkjnVY2vkxwhP1/KI6sldFHcdgf1WTt9bv8X+7ekBgoGflr/HAk54xxysTN4C+Fd9lGP+
9+QV77W4P1v5Fey6ODC98Xmc4dwz5xmRFOqryhwxWfvDlhew9qewmDlETikpXDFXODCqXnmaPymw
UiVXL5lg27ZosHF/EVPSaic47pGXo6lThFJG8hKFc8Ffh1+M670WkRJOasIV4IIgVIpaYulxIOcd
6UhG5XxR5kEwJ99+9tA+WuXFYnjeZyuv6qb9VdaWDBxczHoZElknjRYCnxjkmbaoLgmzqeMNRkLe
NlQOjudeBXPtVUdrie1ALTnQK+ZlP/VaVIl74io8Y62Z8zpcFNazNHq1gIIpZwB/cis6eFs1kPSX
IK1dj4FAj/DG29XDxmi5tkWpb6kaiuGtCdcqAD3dSAKUtAsgIyKO05lTDUsED8hgouLSmgeKnAGQ
aiCweZ/Jaw2O7WPWuLd/F17S2H39Ufb9VneNZf7vdZcclWUU5lSbyM00u8u2wy1aGjfZewuFD/Yq
zRlTtGUIHuA6Ia2r8+9voP/ZSFD5mdIYZSSqMiDof79BqFpprqR8A/dVfBkVu9VMfXXnJNZpzDF5
jYOP3iUgCILJvlIdnXk86+KBr0BiLkMQ+1MvPFG96fPsdmfB4NId4hA/CZA4d9W82MgMdZgCGDsG
BRk2ClMcZ6CAfXFCCQTzIkLiNGdYEk9UDncLSdtQ2DKVi4grioDiLxmt5rqXTjkYwwUplQ6MCRKQ
TdSr2L4WPxFC/mcV8v2hjP6bMjpynETkbwyLQhCyPgpA9tzHQrWeahgxDl7dOmSUYUH6a7c3Tj7O
bygf6xmJ0JRnZJgwwcCshjoA5AcowU1W7helT3TvYdNBnl72bUxjc6wGZYrrRVMs654NCPVD/OUD
/uhO+gEyRqEkm+v0qVO+fPU1phaKdiNsOmaPi+JchiFJr9nMjTcXK7vozmkvr2qH40TYPgbIshgM
Vrzr7gouQbOum0OAjXaKVjNcE6QeBUvo2TiISdZ5qPuZITr+lSAoFQ9C5K7MCbEJSxCgG7MSkNEL
njiEkR+Gz8NdViYKgy27qMk5XsMBrkQbfoVCeFGBm5NX47E00wQnNz7dNxNpVbdmbvzo3vDyZuSB
lYH1oSrPpjn3MywOwJM3ZrhRx+q02PawlQ9SducgrcpZVM4GfKKLM5BwRqfAgxBmtbAKMZtEOuTo
9bpfS/hdd3dSd9sNLmP8a0Zp3UTeQLuq5wF9L1w8P/4EM2foK6+JqYYt7soLzJDh9C4goDz8H9zy
5D8p4Sb+M8iNyA2UNOU7ZKXWrRblQ0AQAamEMXdyTCEAx9cxO9Ac7bFpECwCs2VPZEDLxZtB540Q
nlwLcInEAUTQOV61Wb5XmOFbi5jGvvn89zsv/e2dh2zL0hZVVZG0b5hJoMoxCsCm33fxrkcxks4F
3DXzs+ctHwOzKvhaiDXhH+Qwy65DjdQw+2H48ctX9ttLpkuwrcglxbBD/O47W5VK6lVF2u9biAxp
tjeKg47HReDiYB5dIrAp6VkybVJtLGUZEyEbXcxiiumckd/97lqaoa3pkGn8rRQtBzn/4fv9wnL/
9f2+dcSPpikBlvJ+XzG1a7D72ge1yYBwL3hnd9Rogk/8tHqkP4eyaNdF3RhNDkXlf/zW346DOFT6
RxdzU5r+CUMccZjXWMIbDknvGEe62UlFS7Ss6g3TkQwe9L/XxV+MrPh4DGsJkMUK6n/Us98+Xul6
LTeGpN/7qFxpoEx5J0Ii0WYB9MqGjHtp0ngbrWMCToKICx8eRe5WwlKN2UXfqHaOuQEeaeL2QbZT
c1T6Uxs8o6OtInS3MK6PNcecRBQXChtv1oYzOd5iVOqXPHTMox7ZD6fb39Cc36/ouwawV0q5TWh9
9mYxG4Rt350e3pdeb00DjfEM/mFOShLjEUTWHbvZv+/nH8NFE0kSmna8jkSCLqxvSyh+5HWpGVW0
g9BTWsRJB3g4HOSQXDcayOapw07r35/4B4zz6xNVcVSljDEq317sRugfnl7mfKJ40NXD0G0GkYMD
K/N58RPy+udipWYQRRiTOh/GVif/t3KQqqzFbOUR7WQdz4yvoT964rwM93K3xVlZDaYVyDDHtNTR
bAts0D9+g79c7n++wTg/+G29VkIo60LJN0hwaJDcZ0usFybHYo4o33wQlrZuqq0B7TjMNUo4xFSM
eOVtgIurHO7S3JwWzDz//Qh+vC3fnvogxEpSFbh4F2PtvigxpCuw8FBXzXDDwrzByztDGYPYlAkd
yg4DZOHfX0Ee7/x/9q5fT2YM4pU0xLa//vy3+6Ihxa4My492pbDRAUyTlrGtRcvazpUUPU4TL5Jm
ZXhroZh7wSLvpqa/xfw7RxpQlPO6JbaCJBks7KaiAD/6pwf31+cm6zrvBd/wD7v9XvAks3S5RST7
wP6UZXINR+dviyFJ8P7vm/GXl1CWYMtapsk5o1jfVmlquako+95j52c78+F4mJ6wNHFcwkhsjrN/
AQ/6358o/e3yRn0z0ixJUf4w/hb6LBMyUQ93QqZg1EyvrD8Digb+wa/gVYJxCuauwvsh2Bkms2yo
Nl2XzkXXmAcjk7hi0nX/93f6oy6xxoMej0IA5nEQ9B3WbhIvCbSuCndmL6xMWSApXF9FPglY8QfT
t3X4yGYVihQVSYGYJPNb7febVFbWJQISNYk3ovReY7vGuqVbJDBCqLdeIK8f4cqX16F88SEr/vs7
f7+N//vKlqIRJ6tJ5neGUh0WmhvHOWbY8kFRPhn+oGo9ltJR6jyH9/ffn/a9cPv1afi1y/jSMUz6
vk5CLciKXkIDyhUZFrGP2xCnRdh2Gljovz9K/X7Mj58l46WMMbwI7Vz5tiY1sfDlRm3Dnar1U6FY
SEO+DHJM3Px+2af61Hi8SzpT4l6yS+89p1Atil0jMaTCyt3oLiEMTY0xtwnbJ+ngLre3nNOraL2J
V5/KfCdKZwHVjQWzq5U+MnSXXXmJASrbomHmWzEcNdI5WQ/RYx6oDKNbc4vfTVHEbw8EbUb+8e8r
lr5PIb9f8bedWlCsLhCY1e06xrejzi98Lusd0QYlxGi0FoH2Ou6I8Q+Dje8v/6+PNRRLx5jTgGTz
bfiZ553clHIT7pIMIuiJWFc2msB67ggaacsjs4R/X+f3dv7X51lIkflEgwnSt89L8lapaiMKd1q+
bAFou42kr39cqn8cMf/7GJLSNEpFHA6+HTEPnXQDNeWyKCyGkv0bevtTCKeR3BBVmzQsDU47zLHK
el+oDTZZPx0xf3s3Zev/v8HYYfx2wphBKyVmyTdoZDwy0MlrZ9YclUYYrjAN/Pdd/SOY4/v1frut
hqf2bqCOj3HYWxLpAQ9orU6bfBTSe+C5kzo/MUj4P87eaylzZOvavSJFyJtTeL3FQ3GigDLy3uvq
/ydZO9YH4g0Ue53Q3VR0KZXKnHbMMZTuoTXnAGLiKn52peLRcCUjxm2Yojc32eraLLNMgioGShXq
FDJytMWDGtxGykuRIszBTrfIhnYmBMXZMTBm9JOVS6aCBdC2V5CJQSVostE+c/a95gewE8mwGkBV
nFOFps+TW/6u75SjBIQ8Sdd2YzMt7i6SwbkegXy3QGeDhDHogtxBQbXzr6bfFwRjaU+VLjuOILDT
BjpmCSB/i4qoG51znb73UkPwzVDBwvO+RUPDyqb3D5pMZ0zed26EBoxZQA6pAGiFk2HwX6MSLCUs
Hkn/p0kRFoU/OHz3qMZy6x/9ul9brrKCrnRH/Fs6v9yeUahGP7TNE6YMWserFpbhAPVCv2GmV9FQ
/9IOUZZsG3dYd2a1DDOQx52M2KtxcsGQo5BUW6uAKCZBhFEzSf9BsI8oldSUUwLVvBkCuBbsZ49O
ZosEVBHqCyVsaBZuLRR+Qlhh3UpaOAUtRBUdbHxw8IvYLCXVaoz3VvV2/J6whJ+N+3toznV1T6ek
S6HqbM4lswjdwPwuWuwFYKQ+cugEKfRxAEM7DULOUH9qFkxNKixX+UEF5Y8aMArXEOr6f7Mx2YSG
+ZCZ+TGjN98B9rZif+Nrdx3kDZngmmdL7bhb6cxppTYzeAgkqwOsf+mj+JUqvRvKBr87c88umEvq
Xo7jmKYOH/D0sCuaJ0WyRV9BCDFV4T8v1taF52wbSzmaHgx3RbxALAvKusG9TXSYOe4CIH6Nl6Lc
CZcWkK4O4LSEBsj/sDLB62YQU+kWcdxXe+NkhuEiDhCcDeUJrodrG95aU3NfYJOBr2hcjgOIMNfZ
2qWzain797Z9ZQaPXjggErtzk5skvrfcXcVI5czKLng23QTg4yjkeN/Hx4pCbyR9YM8wDA45LvF+
iXvmNHUcZ6RzuDR4AG7Gzw/WLgQsUMGAU8DRqNiIiWUyXStVjNT1zyYiki6Y4d5jWhGEPHxRTQKy
A0xXUecrTjxVFWfZM/zqK89299okDIl4Z4XKpZWXCF0yWUlpP6SzUTPg2FDiHFIUg2kz2n55UymH
3z7ljjpsj0b2b8BkVM1LniW7tH3WKRrrM9zGF5yLTkaJIJgGaw/x39ePrQ+6pxmt5YvEEjv/n+se
uvd06+Pg6edtvORbvjxsEotVw5h2dSYeRs9HccHley+l88rNpyMuMXNZPXG3FyWfdS4NuuTHdYfz
jPKWZYmk/euLdoreEbVI/rlWDxZyxMzsoHKWy4sgg9nz2MgofyhM8Y5rT3uz+p3BgP/M61+68p+X
MHn9uPfitlbCQIS9OQwJOI0q+wuHfSu3UBoAd3fjU+wVa76CX52s0jqp1bFHHdTu7G3FBFJFR7nN
jJkbP7euyYVPkxIOz9oLyKFeEuuFsK3XNrL1JIHwkhb4s5l9mMLI8PO6g0SMYKXi6H2UAz8FNIGs
VBTkuE16dTCYhpH2CcUCv/vdoKaOcrePipA1c/bUC3nAl4dOvr/RGC06Sjx0II5IwARX9LnHUHTg
UYECaBS9FkAP3LFZhFF0bUI2EJhIN2n+WmcSy0bmKAIdnqu/cuW1huhoBL5eMzjTj4+yWszEQhc/
yactmhyVwdKsWHEd/1yqh0g6BcoLn4QQnnyQiGL+k5jfQy92B1yfYDgBEjUxcHTQ+0IIouF8GaDT
booRdwtYuBrf0xaV3fomgrHMCx6HPl3a7X2avXdAtcoCHatxxtp+K6lwPgwZQyt6dRakK2JzPp2P
2OhqGWYZ/+zT+hfu0QS0XQ4O0HyK5qJdrP01rKOqqUujeQyjjPFOjk1yrwQIGFBDgWkrXxdk2GnK
wETF1CVUhz8f4gt2Ex0CcZIZZIZUY9LKU83cyDJ99M/cYGTB2uYGIxJYv7NoPjC+dHap2qu2TW4u
PpBYzKcNMaJQBsDQ+Oc0fhyJvmHnHI2UztRNF7yaLcMp0AmN6UZ3j3nx3Ga7vqkYTTkHEmxMeKru
b4QuTOpIC2AcEchJidET2/Bm7Mi3CvDHh9M02InJuVXoYb+us1LlfPAt2T9nwTN5fVCeiPU0mw60
8pyMN3X2N0DTN3tW4TqclfS7+EVMCvofdQVY774+XMsdr7W63EfnC+Gejez95ZFStOGLpM2M17zk
TQzKsf992ORN48JrfbPmYTIQT/moyDdtfi6SXdYu8g7ID9AA6Qi4yOLOYkNZw8/H71vL5GOrHcUg
gLS5IlNJgoAkvGvUDgOByFVlb5rymoSUM4jRjoABCR/azJRtLhW2OID4T8y2aTr6xFHIqWl5Ydxj
JRjSSZJ3yLYFKTMGnDr04ERvBnUF/xSJAWVeXC/QllWzFcFh2Av6hV0i0h8kziTacO42im7r6FXy
fufyS0okPhtkXzoSn9c7sWqBE6uaU7fY/PaR/nJqnIWntzYaSnFzU36Xyi6GQpGJ7YF88Ru3QTaW
eWeSW4gj0RJNZCNMo3/x4wHC0LH1AnMQx4C3/fkkXPAUhqKZKkdRZ7Zq2hlwtLyKNSchpqK3V6Nk
2QppR9V6wlNxCMBo/Py8bzAKcfIUKq30IlQFNizhSj4ZI5UoOWt6urmuhs7AHxe2XyIpggaT0eIu
fScaV4ly9QDUGzR042Pg0T0+Kt5cGHHBo39ZyKQBk4ay56edT1CenEQ4RTCpkINkELvoCTaQEcoY
SJfG2KApiY6InL0WsxdR3PRJ0cJQcFeKAiuYRTHo63a4ZaSWiux4IqhzTNgMGOCjSBPZS0rfMvAK
m2kKK7vB8tVzF/Litzd4JlVmZg4+7uunT5EVuZd1rg75onbXghTpUJZsIGp0t65coBv7UUL++fNf
vFKfHjlxRW6fNF4YkdEI3daO6AnsEFMw1PvM7fzmCoPyfXNN20auWRacg1831x81S2t9gwHL5J/w
KbivEImcslvT3GuApHPIg5ahWBAaEvxicw7tQljkqNCZEhFpsIFO1bu6FghoHeJ4eXjdFytZuXXU
v5UJU7i5jykCJjpTUqa8hNm2jItrW/8TJN7Jlh5tBmN+3vlv4y1cvM+LmaKHrMy0qriqmVOD4+7Q
e92dX+oQT+xpK/nKuLRCSjfyCo3Vur0jABJSxh7SIwQMYEEJG0mNjeb251VdMnusCilnSmb00j8w
T5/OYBF4OXogmL0WyqQ6WNjVE2efI1jDMovCtbj9iNPJLzPPFZ9+cjQcRJTJ6WTZ0rhhX49G1ISx
5o6pJ8q/rfWbdmgy7lQKZXsP0E0KTdgrMwSciigXIYBpzESp5oXL50Ctq3yEOpTKJs5wHL1WzQvZ
O6vA8LW/nnJEeyiLjpxCKVwzM+8j9j4wrtGD70cvK9wF+b6j8l+wZiZ2HVDMKlSdaLZCL7ajsBzn
iKmsQ1Ghg9CKrqHXb3WwXyHkmKfK3jYtEoFQfK7rYu+bq8jb+5APBlupWGnhbVjuXQdSxFfeXPJr
IFQ9UiDrvnpKwV2fPfOIL9CUjeGeBnRHVfgzrcfcFLBcipOVfoa6zi+vG2cVh8ufP9b38smHgWSv
oG+0Efj5+q0arfFMpVWkE8EK4y+1fsY22s4Zia2fH/T9m3x50McQ8KfDaPlGVkIvJJ2E1ndxxQBA
wgQmViNZ+c68tvjMe2mTkFOumUoNQtHgc1fUT/h46Jin1gucmT+/13er+/W9JuGm37RjOI5soAqr
2HiWIZ1yt376z/k72wCY28LJsS5bVw8cly2kn03BdBh3FaQiWXMkOe9yvEo6k+peyBrEyyH+JOvI
wQOQ/Ho6AlsZVVvSpVM2gmwMQIa3pJZQugJdVM2tCJ/q6DmFUo5GC/WBn7f2QiTN42lFUthjGEmx
Jy+c2kkZxgrASvpWI4OaqNETJYYQydbuSYJzGcdOV2DGml88Op+eOgkb8mDsiyxim4miAg/EXrTM
oyPt5BXV6Z/f8OIXpU3FaCf0j98qzWHTVQQp7K+dnJjYKSAs0Hdu+yC6lpq3jWf6KBffjOhQNUlV
+cckM07lMC4Ng7NKMJrFvxV/hRfQ+uN8Se97HYkUnIYN5XOB/psyskaq5RP+cv16Yh/dgX0ZgJS/
IgtPIchBoPSaQB+L/PN2Xqhifn2s2IBPRkbO1NypM/GC6kGDyqI+0qeo5b+iKYhpa5y1Bdy6s2LI
CR9+fvZHBv3V61EIINL/ADyIQs3XZ3t16AVu7UinhJkt4zcsibq8NounEZC/nMFeoh+q6FkJD2N5
64/3tCoDEyrPa718saXXtPht5vlVJcPWz/iggfxkClCWqQwcRYzeub+BZSzX710dGOD//2AKFT1a
CuC0LIWjMbGWahe5aRuO0gkLFgHR2VLFz2BhIHUNPqLlooDthkEQMrQiu629AVYUApzZqO576CDk
/Cg/6sgYmEzgfd1EBfBB5gfcvbFfgWaisWu796MDNOBgIO5QnfGpTnaTarui3dPLg0bh58/4jQqD
bi43g5auDRergxrk1xX0UVB0ilMC5gYxpFPREpA1J4D42oFPi5ZG3dwQyll+eaXKJ1ekFRQTPGNJ
PAMQ6zqCM8zQ4RfDPM0s7eLmoFUL8b2pUoCbfKWidXxDL3Lsf1YuivrdYrjGgsyoJMMyGMDoK5QN
iutBKY41430iyBQrkfOdCW/Az4uxv8ff7NOnxUz2CWSVgWpfQeDQ3Q/J/Vg9BAWycAcnQFDVfqiQ
1rBbj4IlSHC9vs/he6rcJeMFJe3Bng6iCxtZAmVgDs1SbxS36CBeN4MgEAYXoaCi02s7TzEPTNPE
4IVs+TxUIAdzQbsEm3pWL6v60df/ZnRnB1u5U6HOYcqbAUNQqQGsElZ1jA31Gh9ycu1orUJSALOC
7aSnPoWiUMuOTWK929KbEfg8AnphpmEwDS2DK3312CLSpPXMk0Hu41bJ9Z0T+9sBrGIRHqT0voIe
L4ZrP0ofCoI0g97wABRey596c1VBS1qgWR1toxriAtjefQMaLNRQlHcpftebp5+/xoVQn68BVtW0
wcxieCdfI/HH3EGjjnJ0CFHnA+HOQFe6Q2Ka+h49I3onPlqFcqXOHcpL8Y8mitOGQ5sKxMfX+zKq
DlDeKvwIILG6AgQ5LtH5XQLrPdAFpPrQgLvIvHzBUjoENQKOrGNXC9DXy854K5yZSPNDyndqiXE6
sEJaQu7emniByi9SN7W4J0wbsJg+32npMWFqequqt7Z7o1nHBBYu5rBGBsfh/B2lV1gZQ0rag/zL
kVcm40ChgtYLjC+0yfe+tdXcO1AVtvxgxIcueR77PxKkXuyzSBTq2yx6MqrnOjlqzi+7elUi4Efw
7OpbeUCXVP1jCxWDcVl4b51zNiL0rfcWaov6H0JtUKm69kYJrsnlq8L8V9k7YyAEOBj2IgGZPu6l
bqseCm0xJjuCrLqfyZcunh7oShSLII+a+VQ0VqG9WhhKSpgXbhhBbfk2DX1OPNEahSFD3nrwz7h3
M2f2UvDz+anizz8561FPfCd3ObMuCkHFVtEXIdTLJdADikWHBNw9QhfKo9/cdM22lA65fVKhMfP2
DFKl6pwLvBQbUSWiraHheL4B31S7VYe+88lPCC8lRnBcJ2dK4agBNKBeSCsydIxrCAQplRO79MLk
Mb7d7kjdu34u8BYx5vQIU8uzSGIt1fnPbM6nvQmUMldjSXFPVbkqoS3iyKnBn8D910K7hQ+M1IVZ
HEXhytuV+qnvnJm88NskvvCDdPRthyCOMQ55EvqXaWzIoDqkk2UwjDHoC9l7cXqVdPYchy+ioEEm
j2Vx2gCqGZAf6aslPdmCQIRs+fF/OSuOCUEVrQuO6cS+WUNvm73quCcKirQmw/zX6N4S2ynZaxj8
EsalRGLcIeH2VRCtTJcDgwGemaXmdQQxpG9H1wPNoJlliQRk+plEuGDYFmQBhNSTI2yEkVbUlntS
rMe0gQoGm0sPnZ0BA8Y9xrYZGqw92Ya9GefKrJeO7OenTxKVLPLV3olNV2Rnjan/UdsNkUkEtma2
v3DpUabsWB8gQh3U89cXTWsaSJqSI8iW/S6KP4m/cZutyrAaMdjPe3qhlibaN//3qIn1TnrVg4i4
ck+jfYR01F4TyEcIOyCvVUBA3UPZPSJjCoxco08fypvUgzsjRDWkfkzU95gwbZSkxb+fl3XJWCGj
auogXAAbfqMbLpTBrUY24KiYm9y6a7oN+QwsoZH7OLvbl3zq54dNTrssR0PV+Ikr8t52fHKgSOVd
RZafHeUsmjvFF+JKZl1oF1AjZGJiGjwYZmm7RY+xQVugogbUraPigKQy5j8AaWVv03ipKncNI/PW
kgHdUpthOPooyE3uEUGLRvwiY23kaWJqe6OdxPbonuT85K6zhqoQST9DPujnxljhHRMEPRwov/Lg
WZaf3JWpv1fyv8LdJckvu15TVTWLX5hlSmS+tAnttZKubOhTKoRQw4P8WinXhTpnIi/c/i+rnsTj
ZoHWjqH3rqidycVvwoqifPT8nQoOrLoy65cONnmUC5U9m/bzcbyUptBhJAugtovLMicXclC9qo/A
IZzkV89/IbeMlG0KiXnxHDEVashrS912BWQcS3Fs9G0nv8sG4+AbT1/b2lzefcFdfVnN5M62VlAX
HRCOU2yvKaVS8c20tQxxJ8rM+RIMtyyd+UawIKXd0ghmSnAXUAk0WYBDogBPsftbYlR2dWfQAnJP
hBFhB+0V9VlIoGX3VMTPcPzU3alZu2mzNZtbXBa3iH7mGC9xZPwndsP3KWkxAD1XFLhgNhVTY/xB
FgLvij5xor7lmrHRN/gH9gAEEfVvHghyqJ2FIn8bt8Bhf3nWJJzKyqCL4pZngUuBN3F0z4vceCJ0
4aEHtXohghIoU5G7MgkF9tX7K/CV3vD+89G8+M46oya2bFJQ/gDsfQpdtEL1M3fEeJGbAXWlZscQ
rdW8z27ut/nNjzemwU7dAmo0UxN27dOTumqQy7gp3RNoLdMSZ6u8op1MoAJwC3hDrrz1QhrU3Yo6
s6M3S1eBHQatqZ/f+Bt3/nQhk8toF6ni5yMui/OXu2c7u8mkZZmuRmOTZMsm3+fjin9JbusHcNuu
uvPH/ZAtqUjRoDMafeF0VFA95k1r8NsmUyiLHAlVNM1t+As3sn1HCllLG9vYjd02sG9BFmsPg7X6
+T0ugFlEs/L/NnRyjSXwkaFfUlvF72AnaI0Aq+/rnfuBr8/Q2RQq3TCiLaVsieoHDgJDZykQIWxo
V5CSp+iMMDwf32KFf17cBQfM2pjeEQVpslxhjD997LYajdqihSD2mN2lMsXJApsYqwL0PptEXoCR
iL34v+dNgivNZFYvGnmeOFXAFWDk5s3hzqaVrpBG+w2CMWBKfS3Z0WAd9G7dA86eTQXm3ntyyOOm
GwLJZx1UozncWFeSztq8/f+q4POG5OL9/fTik8OsRb0fxDKHOYsX/2loEOjQPZ1tZ3xgo6Zen964
RUxFTUvTJ2FOOjju0NIYP7WBjFoJpI+auRiDteHBcYoECagZekT9PmzhAIBoxIK+BcphZR2l58Bb
K/D8uNe6QkFhZ5vnLmB4HC0GOOC6sIMuHQLi8ffPh/BSgZkgUKFTJhZsfZyaT6dQL71M8xWMG3UW
Jumwri1YddxK574Bta7W6XXYHVFKnDExFyLCL8+dnIKeopgRJal7qvs98VkG7ztJBqaC4oHHSZx5
zQvle/JO4CIOfW2D0ayvl02PajCvXuieGmizzJVSL1VrybWnZkEtOuGNncXPj7z0ghYP0lDywJxP
8WlhYkiOX7Oxo/1GeA3MFq+BrwSSNIuTUcVuTQ8eTkNFIpGh3W/ZtSUZTiRVvnvqy2Vsn4mHkvog
JkMjktmsPTRioA9x4y0/O/df3B9UOAwr922Uj/D3wflECl7WJ5ROde2gKt1Ol7TlzxuiXPwGBrgh
hw/hfEvAfcUJs2FQnBOjGoH2C1c61nBZb3AZ3EZqUyK3/fmZFwMpYnAEahnVZocmdz8amjyybMk5
ycMWN8qutHB2wK6mCKVUQnG8qgRHbxw82NlRyfbycB+6z/TAKU352qoOT1J9Juj+eV2XClQiN/jv
uiaOKa8VfXTwTh8tOeekFicyFGpu9D7BeZaUgxNYGc0Zf3ipBvLlsZPwzQKv1Mcl2zH0S+S4wREw
IywcYLQziTTTLchfy9jRMYcvVi2WmEivufnfwmthJtGHkzkIU0PpKhrz7P7o0MyuiRMgCYd1lMom
6D4SotoRkY4Gmbg9ouFp/a6ybi81v2a+gfj23y4NcB86lVDRfmsedpohub2MCSJ9h78PrZwaSaJT
GTWQtSyl/g9ugu5sm/02pHgt+iNjg9w2haJZjOdFY+EwDIv0KgHBlF0kLE1psAbMU+692SolWPjK
VyLG41YY+s3Miws39O3FPz1tcvhGy+46WcJaUHiiyFNmtzJjY5gnuIUdyv1OIbqJxsLO/5djbwMX
NXVCHqzV9Do2USFHQJ2ZNyiuRCdVjI4xza9uE1jNuoGBu3UGUUk4Ywc+8pLJK8MowECHwXcGxTp9
ZRcXCKecC5X3kTGYIH+CEJNCuKluLUS72ke02Zr2MUd820UoWLvjz8DSYCAUUo5umZs7KcFY7TW4
8SzQ4ZTO3W3mXJXhpmFU0oDPpUvOtX1PIOkYO2QrR+OYoJoVLAZjA3WsJB9HJKahAWpruJOWIXRU
zT+Ck5lX1S4ca7gpNNChzPHTNZh0HAO9LDzLMxwsyginkMGg2Z8ObqFkeMsNAV9q2jvcPHSwRbxM
o19k1CmSkTuOGlGvBw00LOPuLQE6ohhaBdPEMUngaGGkXD847XhNVwG6X2jMVqF8G8NuRa/LD+Z0
sS9gP0UTBrw7kxtiUGDyySStd4bQqZ2TTZ7TQkkc5fkKN9q5zsrRkrVnZXgpRuxh5ZPK8ZgZT5gr
OY5Xpp0sA8SmZ67NBf/1ZUET46lDEV4GafVhs7k5trIeuketWIJClprgOobkdg4wcvFb2jK8LRaV
F2pJX8OWUavDNBKPlM29a5w4cpp6lOs5g3Ch2qHKtshvsckwKkyio8rQBprjmTDHK4FmEpgY4nJS
ks67F80ul3YwDxfj1YOQkPQCUIgPP+/vBRv4ZRGT/EQtCwKmgHfVmCOvCJ6BAynNSgffy7TdbLB+
yQXTBqAvT7Gb8qc9KXbVaVpYnhU6AlqBGQI/bXKxx+iF4Q7R6zajIxSmV75z9/N7XkrEVDjoxZg1
sxzOR0j+KeTOUqUMYe1zPpLS9F9kyAuFGqi9sHKgfNeZrFynbbkGxyuWEWOUZWZcZxZxIWKEPoNk
hdP10RL5erJ6tbLs0GMRJEU+bJWjLa3cCi5AIaAav2Y9aI2/ojnsJOWVxQ3MyP0tFIfmP8SlQ05H
zmIwULbR7JicPkfRBtmlUwJ8+o62gwXG1uvDLcBmQPS0WPUB0Sz1BJ+HGFIGH40VfaTYE8BUNrMr
35fCpAHjxjgoboMzLW85sRLXQZpy38Yl9cfYfey7m9A/yIBVsgMxcpe8RvpBSnb9uOuNEyUMPMjP
i/gIfr76qq+LEAn0p/Mh2YNZxmqB4XNvqBQztuBHBxhE9eIpr7dhuXS93z7cEfHwGyIpWrQtG+Hb
Owq1WbhvIU22lzSpq+hdGbat+xxpTwE1RN15JP2wmoMpvWflTh0PVbcywhMBXhc8OB7jROl16UdX
WYaUGNlpNVMUv1DeAojDplLh1Wg6TFkbcjLLJCs9EvFQVLQba9E7YpiE5eeIWDTMk+yxom6yoj7f
QSZazJz6C77x6womPiUdldAdZeLfsdrJ7tKGGB3VINg13vCV0av5GiFXehY82ffZIyK+FINQ+Xmv
uivnzWS8/VbrFs0NpObaYwSB24fajXIDxhYS4V/qne7OJJEXAnamgMUUFqELvIXTKRgrQylB8i3n
1PVkqYfYuNPcNydHje+WnE73n4jamuCxz05AQaEfYn6TTFbu65mFfHAjfj2UXxcysc5u7te2HZjO
KbTPI9tCSRDswQD+FHJ+Zy9KaUjm6cy6QCAG0fZ9Prw63SPpFMho02AzfyXjnCUVlmG6KIh4FM0g
tQOsMfmcdWkNhWvit0zQDgE6EckWInNXXxVoWJb9n+wRc957t1EP63Y9U6S/UCSlP/rp6ZN4QCsg
6s8MjEWSn2Q6PKhtO97eSVetdnDjra7fy9aLTtogKwGJpH0VtHd2v+3Wg3HqQ6RvBQyg1s4Fv/H3
VvIcISwN02yLzpYJ6OUUlqcWHt5mzeg+LcBNXceoqt0Psxfzu+vlTQQXhhhYpnQ1tcBp4/l5iMWJ
qje8kQmeEfaCLbM9bs8M3WMA3ZUBXcNSzV7cd0iMJJiPa6SWvTmo6gXnyFIctDVACdDimFZFmSJ0
Mt0mCtDBR6RnNdtDZ5X4W1yzNUDTC1ntatD/AVBSmkXbzxkI+XtuJDjyQI3IjkqlSJ8Y31o12tzO
JPvUU0bpXxXvjcZdUqwSIFUsYzQh71U8JGJvW/SPcjjYBz4Yxhjgo5EyfIVw3YjIRhUvle5W9Szm
8Y6e94sRRPRlSsTqYutOfmqa35TThWSTc37pq01t70rwRB1oldsofOm6s6bcxMNethbIoJUyMVex
S+K93SO2h9JJn8DZb+AejmUDPC8+VNYN4xHM+l917k1cbmESxYFJ1ntP98y8jSA84v6FNp9wAzrW
LVYuDHLAnekmcnnjhIrQQ/Rqi2CvPY6FdJ36YlrAKXbkPp0ElTuvcZN6D6Z38pl6vMLd0IhxczE9
8BT1a+bNF2p8x5kmOcIrBdEapAtjBXDIef6D7d0nHto22rqKN5GyBspkoTZurql94NO6flfrvyrv
RpV25L6D92cYXsQvk6NjQ6dv3FTuXdKy62usDFG3o2+beoUpTJFfApFK7oJ/FglBFC4y/x8lfvJ5
avpjhhwKSOSV7jwV8h4fg7QVZf2u2nKKkhppK7iI4chegwuiOWHkK+J4OjARdO7ZJnE2g7OR4idP
eqjGO0iio1tmoh3vT949aPG77/lXjH04GUyvjMI90sLVWxGhUMTnNwNCcIaMzBNAU+cvP5CVg8AH
B0ymNRRHRDMgKcZ+W/1VIB/8bsNkhyUEWNaIHLTNVrPgC78LHIb17wiQaDdK2q5W4PEIkCZcmf3e
Ute0KEDt1N3Giogl91G9C6rF6K0EbLNjZuMmze5T44YV41bF3SmuqXzy/4bK2Y0ey3jDnvANYX1x
MyqIglUw1J/7aM/fbNhisKb1j55UrXgYrCDlDqSOZbbX7Bd716prnDaSMSS8FBlt6YlSlm8exeRF
tXWlR0VC5iOm1X5bZuHaTtR1zmFldwmgAmvfjs80xgGlQQNR8cGNUx7c9v6WCRQNVr3gtUKCQFXP
vEsO6W13ZOgB2oSf466LvhZ4t0M6AMbOdCZX3xm6bKhb4lAKBEwUV/ouGI6yt1OSjZ9u/GAlx6uW
LtgikRbQ0u/D5J3288wivsfl2J//LoJ5o6/BXzNITTSmun3iXnL/QQo78S0XopE2crjO0Z9K161z
DXIziM7gNFppxgRetMCfVzDJiwLPqZVgYAXIFIhLam0sdxswf4lUbrD1w21SbThaGkz/kBCVc1n2
xQ1Ar0SM46vA1yZeNU0KxSyplInKqN0c3Ozacw4a8Za97BoE3jcIu3PkQn1vKtc05YJyxq9fmBEh
3VZl2OJsxk6/YTdKM1PMoTLsk2FxaxdjA8h3pzibInjKtW0Iv5p28KK7Xtmn0kzsP/vsyeY3dSEa
wGx+m9/i7ev8LNqs/uY/BpidZzSLE4gdB1r4Pxw9eiSwYtlUZXn1r0evzbs0c3p2vtBXtElp8dIp
aas1J19l7LHc0xdlaIubjlHg4gKf+XkFFyMqxkuZ3BKxCOiZryvQ1LZsCrW2Txrgat6dVYTqTQBe
sVuWyl2pPVKuBySHVSdbyPuzLt1GhJrZE6jOfrzmZ5S9IbeJuJWtIxe7l4hOZcQ3Xgrlt1ldoWGv
RwgheiEMWdF1oeyA5efhybH//vwqlz8kSGHOD+D2b5XO2vbrAWJw+4QU7eDdutrO6FZ4O+4xop+V
84izibobTKDTzoBXLjQ9AHTJKMB+EFbD//51GyXfqGPAI9Ypg9/bXjv1GtJqNDLU7kru14m34VQL
tY/6IW42I/NH/7JqZw13AyDVFKFSaHOXbj1ztD9mtafB+udVTY62VqS5n3uOdSrRRq6rdRKcy+ro
Ont0J8p6Z2trKUEc3hZwa7+HMaxZOODtJWdDp0ZM44psPFrJGdquFn7lUMVrOb+1kEpVkBqPdjrc
v+YDxdcmPAEWiuVfxCwYjIi2Zr2x09ugRSFmvPGUu9F5ituzpJ0QnmrkFb3YejyjYALyakihE0XP
1DhBryOkKn8+GOr3EgMfR6XwIwg2NAaNv36csVaw72VlnzLkaxOKToyG+O8dc28RcvOZj04ip9PU
TlW4HIxrrB02Fluv7wsETEC5jGt8oNFtW3Rz7fzZM16b9q+sPv68zovJus36BG0YJftp52wwPCtu
+tIW3bpKQ3MCagWoafzbAFEKhfKDNp5NG3jd72b8W8jcV5Xh4NXMKi5lJp9XMbEI1eCPLqAebDGz
RI1+pEtT5DeF9CeNzgozUBCHRu19GDzHykaz94rdXiXhRq1OxUCAPZdviiT32xH+tCcT3yTZgQbD
bWGfZDh9HP23HO9UZRN3N+ZHbEpaTAM7jrdOfIqiu6ieOzviinx7vhgEhgIYLqOP8sanytDgxKUW
maoFcfmeEJoGBbWpyjkg3hveQEoJRyQZWWnsSdgycymwNRwXLrStIXiwiOfSJVUkhtMF0WUAqcS8
OINxk6oAs45uEOeadYo8MXqAXankV7IRKz5DmkM3mRCzIJFJ14C16I/EtugoCHANGnMBCoI3IKsJ
8cJwpl5hzq1MhBmftsru/XQklLDILXYRVAVS+EbViYSRujUlTD38VUpbrUaiAKKzYj+Uf7TqoUG9
J06L6wI0wtAd5XAvlws5O9vmHTPQSX12mT/p053W3ER5c9V1u8p+kgOaxqsa1+P+o5VKCMxUng7M
tCNv3yvqg2/d1jY6Lmu9vembhRawH0ik/gnf9GNpbhqZa6UEi6p4cpt/rvPso1Xldw9u81ShNugk
bzN3am5rhIX6tDUGyiRy0HGK2BDZPg0sTN6SSNGzAkvHSD9DCbR/IdXwjbnPcim9hvUSAmX9A944
cQKS2zQD7BY8O8+fHfnJlHfusLXMd72Fx0VDKl19rP19ieGXcdyqG13nxWYI11az75KnuMAcVvAF
59J10qfXKfkuwktpedMBnJHv03yn1HcJWXbqkO24jMDsU/sUqU8lAh3uc0F9z4MQyC7XY/yeo8BC
+IeC6rtq//G6J5R80cIrERiFU0VDJiU2/lXV3ViRJivPhrUU9JqS/ZSE901xLtw1lQrWOYdf/vAB
364VVI226kD3Dgv71y9k94nfJUHHt9HJV39Bf0EphMlL7nwNVZyOFrf9pmUPTBPiLB32YpnlbyJO
rk+9sWuzGwpw+MLMelIp4FjPVflGnESK6zeoSWYM5io3YgrGWMKEF1WLQr4frFeQDiS3M6ft4hf/
9C6TrCpQxpoJv5aExlsCc2s90VYKuk1XrwXODv2ZYklexyzozw++AMayCLv+u4nTycvYDc3IGtlE
niq166D7lUR7KFUdmhpDD7x4nZlXAyR4wXAdgxvVteegYxwcbawDe0MSz8rIkpGUwoiS71kdRQM0
17sHACQ/L/ZCs/PrYif3IvM7e6za/iPp0saVWzzGQK5ykJ1t+wf+EawKa3JR1KYz36ZvtXZiOD6X
Z3KfS+5WsOVBzwYTiTZ1MHVUu4PvsGd0HJRIF+15EbDGFRAhApaHmbe+cDbINMjybDh4CVYnb90p
1VBkoYiFpGVo/VOr6Io6POnmf7idOkhX+tdkRFSr+98ejRMFxqwDi9S/XjHfaMvS83DlqSpU89CB
XRbtL5UqTPlvUA8A32DWhs9s/kIIzzO53Lw0dFo06cF7TNt/bdEGniRhlcB9Akdki4dQ3IVrJBYg
QoRlbggfzd/gxBwJjNZAW9mYi0IvpSeMVdL5BPuHIf7Aan3yAV3//0h7r+W2sahb94lQhRxuEZlF
BUuybliWbIFEIHJ8+v0t9anz2zTL3KHUdncrAVhYYc4xxxgzTlpjKL5uIrVeGfzeWdLp7Vz6pzdg
G2G6K6WDxzj8XxhMYMP427Uv3np6VjvMyMW2nKyG/JGUjguWeB2Wt1tJiN3lr8H+7VpiBv72nE1q
dmoTI7Q70wwxe2OwaXvJ5eLyu34IC31xY0ZfOVt5NpM5zdBCcLzc7Y7GMCg6aZ+mfVkr7yfD2GqN
JOQu0JAr5NZl7iyz0XZVmgwWZyykjrd2PjGAfz/0/38T1kWKoR2tNh7UzEa88G6hyj9bbtkh5JIe
2ng3TFHd75Phl6melkDIxIwF1uI/ihyR7+xqx2lxktlmZATLQ3Pj1q7QTXn3SLzIgJCka5fugk1b
p/Ts4H3Q5bVXaAO8BvtlXyadR5bDPktNEp/b+PHGe7mSdXFdFLocqTZ0ios513d2YnZH5hy6G2A1
rb2fJZBjX3RHndekfUAHh3YhGwvuAbt60K2brLcrhgo8PPu8Q4cmSxQ3/pyMiWSqDR4I9i5+Hr+g
pYPxmsrbmI5qdS2kNqqJ9t35Dvjd9yd3Ca5OHRdWeFu2bqr8Anw5phGiIMJlLMn1/peEJvqcPkNh
PczPRYiVArnhjaG7OqUtSxgu0XWEYuSfd82wVk01Jwwd3TUPK8AM+LonICnaAsnryXqnAT1kISTG
UnwLkhW78F8z2SZNJl0mbLxMluW6U/Siti0hfBayJ4kq4yJJ7wz9TiUmPAQ4CwEGgkILmPvW5a9u
HtgmCI4EkqRLVp7T5Elnpzw5/DB2Dtjb8KKxH2Oj4iy8afZhXn1atLHwhRlV69LtbmgdZ+pLrodQ
zGlQaG/BQKtMIORt51KyEdwckKTM3lI5wjRjPgJurLB/spwIuJ2qSK3s8ZcQbCG8AM9Lq906cQRi
Bpdmbh6ZYtRcKM+g1p6mXS1HSLgJAhP81fp1n+2Z/Li+Uj5o9Id6pJ3dlu+BMwxBmjlGYQUcsv9P
HTHeQ3kri7Vd+sRGUr+ldMEcQK/27/l3RT7JqvltVC7mn6ofrBl6uL3rgvgcUdbJM1H5oc7AC6Gg
IgoZh4dzFworSlTMNo0piwCHsKy/b2jyfWM9XKESiswbYwAhZQaIvtjiZSfnBJOO9q6mOzBtdNuG
4HVv4gonL8jc7OnufAqAUNP2HSG0p2YLE6/OaTvVz4VReqK57zmoD++V5uI4pMYBoyxa3s7qE5H+
3QltoLIigefVyM0TjgvtaXRVhJkQUEpSQjoT3lNtYrY3NLqn2k+FCHbAsX/698Bf3avxm3UIz0SJ
3bg4O7s0LdnJYxCgcZ8rFKKwG1tgHNR8JzukZMR+yd0UN71brkWFGtA7xi0oAeUvUc9vZ3YssU+f
KkAFZPS16lOaRCkJN5mMgTPCdiKevlCD2xe+ttMh2nTgGwqq6F+HU2+NVoGbjAhMIN5wOM39CmLN
8EUEISsu1Xux2+B+oS//PdjXoG8hE1BtLGUdUPiLlG8a27qp28naUbuFnM4dcAqdcvrMmvgQ4ugu
6QH7gJpHdRMcZMqvFv1fffjadrec5Xfa5pnnh2zY0ImtmYQXLZU3IRZjMs3555R/h9aeImaEsQSg
d/JPTmicH0hmlFv219a1fez3Z7lYIe2g2XOa8QKPnSAisXFr2kPqPqfTAzUltrRqz3ZKuoqLJjct
wfeZKvd4fmVnOhvY9eZgKzQB0b4x+Dx0afxEmoJdDvUng/BkWIP4V1CUQJQoN+NQJtubGBauqR9c
wYyaNTJclXbKNGZXxootLnFZUaJwIv2igzcY0Bj/VOiyUyGyx29xGDuX8WYvy5unun8jDpAaQrTx
Ds12EuMRbm/Y5arGRMNT4BONvarD0K7PZ8lFqnVTHHY1QKdjHiJU9ETUZC7mQz7lVZqcOmvH7u5M
O0jhIDSU1DGYJlqhWtu3IfEAPhZ5eePUNcSOennq4u9KCQZdPMZBl3HKeHRG6yBbu/z8s9Ce4IUM
zcMpi6Tuvji9SuWq01b5tDzUK/qGG+fFfDLc9vxaOh8GSHqjP0IcMdodepJ02lv5u1JsqHOQWvH+
TBq3fel8qLpTexfwdiwgU5Az3QqYAMfkqcrvpPpZn3wDV3Cj/NBJds0dv6hTY3r1bpWZbqbfbEFA
6bbH8V63BAfh1vZ3fRTgitNZCx7KJS2xj+sM81F88dmGIGPoZwrPoU2JGhLyujjusRPBQY1WS8dl
Xi6pyFXt7iYZ8Evy+de7sMnQhBcX+9LFu7ArebTOMvNghloEGdBaSoN7TAL1tMiyTZIqLuU5mIFd
9Y0mj7TMfutl7Ai5w2QDUWJs9qfktTtF2SEs9TA/fKNwX+T38/FzpDdik37vjpU/qq+S/lI563MM
MHl2b+xt1zZ0IeoWDb8UUQL6M4IsDhrKw7ywBJwFsNBiihx/Yy1Fxz4L4mSJOyXVXTl5xw4rKfby
DD1lS0GmiANKOVX6TADD5i/NCzgbbGtVLErBHJtEnsRi0/hzTqKuupUzXDsOIAII+xiBIlkX598p
zqx6qHOwysxnF4KriPsPFC2wGEBS2A4wMJjFcBVvwtfXuAiKsL+WRQ1PmDT8OWSKuK4Vc20CCdBZ
VBpt/kQJlJEQpaHvZfvQVs9KtYMlQcdJAn/gIKK9f7+5K/pZaOfGV+gtGg46F7FXJztzcuh1c3fW
Zv/clK4Vv5vPzelVnlfa6btDT2JDf5NPsieTvekRm4G5p2+8DPga5A76lW7fmgvJXuiZQbWruDG1
rkXotBlEaUmLa/jMF8OUDGXRnI6qKQwLCNLxQ0E7BFGdMgzzvLllxHQFHoOF/z+Xu0DOp/OYmxKh
6g7bd4DXUX7gtDqlG67FkfLvsb+2/bAHW1QJBUf964D4LQo6z6e4TZXMFIpFdn9CTJyV0GgAXf6/
XehiddZpfa7rlgsdjyIfxw6HoBoT7eyWqfDVM400igONeB6W4cVsGqxZyfU0NWGWaO6U0u2ZyJZI
QPRbQpFC5kv7J6GzEo2WHLP737Cyv7amf7+Fi2PVORUquykPaxtup0RWvON5BTZj+pq+7uE74I05
eFgIgwD8e5yvCA5glWBdDKkQfBU36T/X9NCmUhIXhHgERDAr4LcDg8Nea7B2pIdpIfxG+5usjmuM
RiRPWDVA7SCuvdTRdLZUGlLeWoLRmFHToJ84oj+GHZAV7ZWd+hTsaMcTw9dja7NpN1JWo1vZx9BU
gReszpWnV7P4Vot+lt3nsazdw+GnfnjIOvxqPMSKFvLBegEBw/mljF5Mj+DGT+0t6SCHvmXQrDug
uETYtCL8hMZEjR7AB3Y68rqDsyKgofxNjgmv5FyFthJAS4fPVoqdf0+UWnOt8pvTLSE+a6GS0RQ2
+k/IO8weJiGwk0gRzolL/sV7YzOwiXwpb2UHPJwigzr/cWGd1uyRcLsongpRhXF4MPsGo0PIge2u
pVsxDNtxJbfrGL+yMiRapJHizbrENX7VH+/jYgp2eXGuy0NFZEd0OYaxGR6pFJI5q+uyw1B0QZIz
NQtUY4oa3q6oX9lXuDzZq4DBHPXS1XNISuhNaWntMG6Q6vsUO4faA4SDZgbRjZDByKODHmDSqSeh
EIHZgWVuqNTeWA3X78OmcvzlKX+pOcrjzDTHMyccylx6RVptpDzZBpF4hEQeuidN6SXDHeJo5hBU
g5Pi0Z4MDuC/b+MLw7mIrxiO/7mNi92v0s9dlg7EJtSugZfKOEADBdrEuAzmI0sE5zsiELYnhkkX
XiTwKn0EwYbmEREgyoIHK9QiQA4I9aHvQnol+IUHz3NAmhIWn8UapmZeuCSxEFPmHMrmEsARKInB
ZvFQ2pHlHbOfgj0MTrYCCHbMASGGwFS82LKY2Bz4Kn8DAfaZx33koGG5uF1mMkREZrDSf8cTBwIp
cSiLAOYGBva8QCbx7RDlSh0D/RTBCc1zoOtd4oJZrVutKeJjc9oSISEmZBLDFT7mW2pGvMf/LNE1
yCplSLYJKPPvd3dF9W6hihC0A45HB6/XPzfUJnXqs5QzhWL2l/YBl7/Gq80lYRJAhWM/4WnImWLp
dzCDYI5DYWeIkzGCOBhPMIuG5VhCu8FfX4BXN53Ir1gacX9YPctUAgSqdzG32lEmf6hO1q6Nf6jn
ya1PbzRXA7vMusCUftaq5s52qMzLchq9qRQGeEfpmfbFjrbL821a3Ejsrm49CvAG/Hpa2nFjfw6Y
YadjlvVHQIb5kfa0vX/0ZUW0PtzWybKrl9J4TwrcHxdtA4h1o7Z4LaaFi0Yi4GDAAK50kcqYUpaQ
aFkm0SqZ9B4/FshpxRy0vbDl7atH6N0VGQBrJkF2G0JAYLpDW/73tLnGbPrjPi7iemcwTnPecx+k
1gbaPxyjTz6G/pPpNYjMyDoAQMc4bIaIKZKeMdm8setcDQVM3LHJhnB+Mb4y8N+CO6OIVUuSTQRk
4nBdcpwRDTB/QdeYqESv5MXkFf9+8C/M4HKvM1Ff0TVXZJKX+FYxddNQK8zHOWn8szz7cgnhYmqh
dK5F+yt7/EKWBpqWcUenjr5N8Jzq4qmp3+nQqpzvjl/pZipzvKsKLYoF/NK1rxxaCse3nj3I5xBX
Ql+TRs9IFJ9FCChNzT/RN/zHfPCQQYOioUqLxxfoeTwtwYBibClDNXTwIRgc1+pc0+ls0ZdHz5Tu
AQ0oxMPc4e+pvmdXwYKMiID2aswNhSw2q99QWDCUNyH5rwTi7yFDg4w0H/PIy3re+WzUlWGAPhTZ
pwCJbPHnjEmB23Q/9PTRoMyHyMJSP62TqzCiNMhCP8GJoVXM7UhIx9MtXqkO7HWOCFrqzS9EXcRB
REMivuKpmeucBtJhPdZrTOA09U4lRCl2xvknwwWbiMhfqt6B8URHUjYzJA328QGMD/8xNld2eN4g
kY2gN5U+yDDUXJLBbmoCNHTALEPt4bvJyUFoMxlbq9hyPBAWadoLfPt4CGEyd93zv+cbnWzZT/4a
PYfEjNRR1QznYr8Zs4k+YI1YaZM4j+CrwejVDivCb1k42YmereX3ovpJKbxrOy+GdGEpCANSvEgX
hvMN5Cuu3xvz3so8SL+6gR+N8i2T76XhGWzwXN5pcRQjoKimN96/6Hwrfk8Vjy7yFkH8OKzP8wMX
BlDFWyGhS3VrBETfLHnYe2W9GsoHqGpsQ6CM9CBwjg/Cah3QlUk/2J6lupntxum7re8phOicZuMa
PdBR9o0kpHzYlfeUM/WydBPoC6qwMdCeESkJHlUclPoTJQk5EeQ3ivs63VR5qwU+k6J3lvpp0NgW
LoIbwdnR486teiqAqYqfQOMextrN63sB/deYGFbPNcSUZjNN4XFH0QYs5L+cAfCDCA1CNmWjXv1k
HuipmAr4/lbKj0Mfxsq+o3+HsxfAT4zTxyN/U+2BVUpEfOulXwvsSHRU04D2DIvkIic/0HtjjiHA
ilMZ6nE6e5m2oSYsapw4FlPAEblHEjKIivWAazwCL2JRLBkwuOYV0gNYGM1TbUQCdrSW/BpmKvMa
P91ZfdRR/RMKUagahOiEz5MgcJDwdkvjwzp9c/QHg9pWO7iisIroCuScnb6nzaa2A/bl9BHtqxzl
V9KuKGgSvLEgj9M70Tf/EQ9b4TTNqoeLFjA1gDrIdYSRGQtTpMa0TThHkvV4fFdLl2+nzxjt29su
4It4GDFR0Gvw+gE2+YzTPPD2mvYcANQ59LqMV6Vu0Ur5scl+8Napw6EEgmQI8Z41D8VfYz6IEHBG
1rNEpsvj6uiu9bAongX6TEwH3oMBNrEhg0AJ1PkFU4/9nCyKqUYhSUefx03SfoUYkw0EyRChPAg2
FUPd2sYf9RtZ1r/f/FdnlcvVTlMquC0Y7dJc4+JctYqxazNjAoxR9loqe7Ul+Uqee9a5W3WquUjt
xqN62cF/FxziGiaGOZeLkrbWGvbmUpXt1KxanlrDjbft9FBqb32dPh/sjwSsn/5zrtU5wTH+VeEx
13z/991fnbV4NZGd05pV1i+gHa2sZLs8y2z0tH46sBmKzlb/tXn894UMMf//Hqb/uZK4k9/O/qno
kmF2BnNHidLIGj9P7st8k6rLs1oG+ijkhJuuSYOkuZO1NzSI0FObs3Evlb07yPf1mJOaqqJkghaS
47aDMX5QhWEs6r8KgZ0cFCd5raYID5QpkKUWHr3lJQWG1HWUzaggVOTsZR8elSYYhnLR93Fg1mN4
OOiAfIaX6E+W/Wr2SpjBdz3BA6MZlHcwMq9q+pB17xXt61G+q4yjR8uqGzjJFZCN3mb/Mz4XUX02
x6fcqXgTUDUERkLD3i9e9f8OPUgRJ9BfL4PMgd4IcBv+agM/N5V+aobR/GrqVppH+FbRTNvus08v
8AO+JjRHQgv37ylwrdin8oAIXIAtsfa4QIKqQy+fnaEzd1me+B3ZXA6H1LDfs7Sj8foxcljIppaG
cUL7eVpsidd9dNzDRMhauP15dT7pwXxShCdkC1WVLcqEF1rQeGBq6gDuiaf1h4WkveLX6SsOgEzy
fS6RHTrCQiVb2IB7cICDk/2NSFMekhu47NV3+NsDXmQ+daY4qaU3JpEmCq7PeXzIjDWtWVD23YzR
rl4LA0WT+ANW8WWWJc0ZBjFTYu7Y5yuaGbBxc71p3lmnDnT6xru7dbWL0022h6y1TQBE8u4k3TS1
aCkMbZru9F6svf17olyfnqIKjlkC7V8vTeRImCTrmIpnm8IMISnt3tJ9SzzSCqs8pZ7d2wrEa0+I
9wUKLEclT/h7PIf+dDhWJimoqOqd2zXFGXVYEtbKqFMgz1F35MwdtAVkD0ww0uax6/aiIdlNKsDV
e0HuwALlTLGNi4XitNmg19jCiRLMIY9mdaMcaKrpS+Bj2Q5BL9EXlSEOzSy+ZyZLx0U+hMnqppvf
NYIuTWZl4hneBX5hl4ebWSZll+dg16UHUD5jFRavVTUUx7m5qqsIHBPAjd4pS45Z4l3il+GWNPFK
uUPFMF6AyHimyZfYXerIU5WfZYyAij0pc35anBqi/u5hGF9aXtek5TcWMknplR3StjEiFj715M3i
678fV31LQDfympsgfrbuen8KrFAJDTf97ALHrQI9Oi/7zRT0vh3JXrKcVvLKckf/EMWLbJ8+KOHI
z8ie5iLhXxYLqC7jnXKnb+U3tFjv86P22H/UVGtWyrIOD9s+bALNzd3ah34a9f7Ix1b1Jk+NDN/w
50d727+CDHriT+uvf07ut58/+b1cweJDCe/CJwiMLr/khczII9J3f8QeJn+eN7hwP0PkYwFW0pEZ
IO5e+djXepW3fPiVerofKbvTtl3U6ydk1T6tNNzeXd7FP1D1uGASnuW2IRYEAU2PXYVbk4MnHMG4
3NvRu3tTPclN/GX4fnLDh+WvX4l/DiFPe0ev8LDPdR+OfhwkIdBykPiS53hHvgFagh+/9WvY8QtC
eL/3EXm7Ysyy5eTJ/MrGa1yJD8uVvTvVG7xsUzyrXu+rUR8my/UYYpHlKyGmAO7klX4VNAEYUyTG
T2YUgVqW2ZIeKkH6MASWq0f1JnkaJ37QWKcBbKJd79LeJThF7aJd2769POzHBQyKCLRx3a7Nfbw9
bEw/91zhVARE/JMW8joMsHfjoXw5fSPU7l/6gxdv68Wv2FXcOOjdD8dLo/3Bb92Pytd9dW/u8+38
godBHnsV1erg6W3y9AjeVjgEutfwGkZX/47mczuuRwak8DKGCo3V3fgS/zI1l3a/5frEwMXL1jXd
1j0weMmdvS/XDx/0uHC/IZtzY5/GqB7enhG0zuD+6Hp2OPiQCbxkJb9MiyQ4uD8OrurTw9TXIu3e
2b6UAc1kXS1QF/pCXxc+hoQuLRdceTk+4L9BxSDXfTEKRpBv7Md+hduAD0toab3FS0i+W0Cj1byq
fCWad6eNFs2e7U6h+TqEmPwHsp+4P87u4MuIyNNl9pxvSCxc0vBo/uQMDr+XX88jxjgJY/dX647e
S+ef3TEYwnQTb8Ax+UASH6VLWgZ4cogDRqCsxK+bwmpphmhBVsWSxwjFo8qh4iGh4bNjEHuqjx+B
l3n3hyD2P78ZURMaKyfKN+X6DAht8Y3NUt5UIdb4C8T8i2OQBKl/5A8ehCy7zDMDyyd/DkYvDy2w
bu+nsykW0gK3ytD2+rD2zW38nCzJnHyxejXX8IFDPBxuPWzjlpoXe1lwXA3rZq0tYTKEZlCHKrMT
e/V1tdCWU2QsD4GzPIXNoltY+8zLotjPovP2uKr5LUdXfCXzVkRlLu47XrXGvd/t+fWDH3uezCcH
bqz2oBT4tZcyEJOv+rzxKNlOCxRDkbNMQ3Utu99nrw8m9oZuLS0hkD6xhQTdWn3gjItK3/FJ15bD
LejvizZyGXHCKAH4w3FXsKT+3E+rsaqbViKAsKi5HN5O7S/qQeTGg4vrg6uwqjLqLjXEQExEpm9w
Pc/smKfDRmXb7zfF8SOvsXm1/Sr/sGvbdUYapjjF2uwfq7zzUx1FkgEmJj2bFfoWC4PFfPRse75x
MlzFMOFAwgukumjx958PYtRzOSuxwDBpOqzHL3Ym4WxB5rzBWZJgvW2/aecwhY1yIyi6lqo5Ogpa
2vFBspcvRlDLqwPxJadgVn6v5TVymTMNWU/P/fSQNnfjtB2kj1PruCfNcuNOdVsrMrU7a1jX1a34
7EouhxM+VF16HVJRu4yVBj021TyZjd25TYLS/imRQaTTU67cITaI50hSLZKzwnPq58Qs3HP9KVU/
Mrg4/x6Sa5WQP+7jIio9IZpXkpoZUoo5pD80yp0sKe5UPR5oVSg6rBUDNEKpg772RTZtZhCQ4/kx
b9h/ZZZMYnllhoVN5nhJm8AwygP5EDZ17ndCLGVJt96iCN0u1gG3LCYQ1CpoQRdpcNsm0tT1A+Ej
vQAPkRr/ss8vbf8rQe/UIVI7unIKvOJI7py+34wsr0Q1GqRuyAggVcIa+M/JW0kYDZV9y5IyHqEo
QqMsVdFuo7GfTqenf7+dK1HbH9e6iKAkoymmXOpZKMqzUi6GwW/mAJcPN9ZQovWRpgw3BvdLIHg5
uHS/xcjBprpgaBdrs22d3DyRPewG6/H5hOIWQXvn6hz/8VYfFkkc4XKanTXPqCN5esuk1K9sLBFo
u9e/DNO2Mded4bfIIVu2En0hwdxJx1fTomDUbxUH+0ckskPyGGcfEJ4l69ehVOn8+6a2WwV9bA89
ezEpcKNL7PPrUJZWNYdQG9Dmw03ydTHQ9K51HSmsAavnx5lCEB0Ja2jpCujFDMHAM4anTHezmWPR
cPVq8HLrO1hXLoe1tclIcNECeHPv625L91jgNdOPde8c34AjruVg0O/QEKGSEjSKixxESwC7kvig
06TwF0E3RJyJ+ge+hKBDcv4q5cxQIKx/zxlVZMiXb5AGsVxWNqjZXKrE4nOs63Vi6rscru9kM2eS
ZWtCy5h87fChKJN37Aee/OzmihZQTwK59mo7Q0+jegf7V6xmQZ4c/VJlzRsvs/LWp89t59v5/b/v
9Ksv+r/u9GJ8Zur7Wp0wPk4dVIYt+CUkaX31pFY/FbBJ50ObN6bxovffqYhLdPKgzA97H271kO27
8wPF8AT3hs4FB4UR01P5HGmlGpX5Nu/elPlXp/eeyXRpDkdc3bJ7LTbWpL9m/JbYivgMSs2n0QiV
AfdeZ9V0CxsL23Y9NY/Aw3SyruXlf+18j8Um15bqtCxF508fhghVaVSUlr6nyOAcN3DpkdoCPGvw
UYtFVUWA5BRN4ELAxkDlQK8K2rZ4NjidOT2Au4sSMs1XFiPNFa2ouOUyp1457dggRUsQbDpt/bIn
SGMVp8lOUizjmtUxYdMOnClspqCNve4UHlWstrxMdc8HZMEQF7z8owPlkyjdrWxBSwjLiR3dKzDy
tZ/wE/QS+AtpdQu1u3oE/X6fFwDqMDZdr89sOUeDFilIKt0UzsPsAZJQjTdxD97PVWTbUZxER3Dq
nyes6OFbF35sBvKTqviQ3PvxUe1dZQhuzNFri+m3MbzY7fu0bqn35sYOoSdMp14TVmHAUfNMNf7/
HCDSBCFBWOmhYbjsPXU8x3ZhnxiHmaY8YLJO1oTgQ8hq+jgO9PTG8sMz5NrDCRaGENHChRDHz28J
emG1Mp21bH23Hrx7YvDRDyXSRMslOScZJtFbdl5Dqk7WSsaIxbdLqdJ9fyNUc+/4R/Ze14+Pn/7P
3F2/bZ9lTyXntFwzql+VpeWel4W7XkGGJ52ghQWB9+NiLX67SDZz96ePZeb+QOpve+L/S/9+cGkw
SpLaggisfyYkHZn3efZ+is9L/v2zyE/pMBC1Pr99I3vjV87b+uQLfHRkDOT0ODC4j0Ef/Hfhjkzt
QEJGFjIABPSgC3jVuqoHEpBEz+vHH9+/8bWcDFkgBo77xr9CLuPVfseP2NxCSoZQkR1N4RiIR/me
uWeiVRz+I8P7HLhz8Z0iaRZZve51JNHGXRfkP+hPwi2LxxhIL0QW1blNsFiV7o/PhMSn9bvnluvJ
GBbzY+YWiOP/y8hlb+adDKRj0NlXiidFE6kbrgWu6q4YG/FqAOgfC16PHR3J8088lUiJBZYhew5Z
v+oVZPUD3ykQF/H5glf3/v72tkxX+4897gTepneP/ofu6u734ONFi2jDHMaeQgr6sUe+AgZzXoLT
+OluZrTVlcAVRj/zRYJNfBqYvuWdPBL+IAuTUArAwAMMrj9Emi0y/nFRRAACOwn846Vf5FsQAj5Z
kasegQPi1TE8+EV0Cg7+rxMIB41twyNfSkno0XqsJOFvzBUo1wZ0wXQJK0h06Zy9fxF57xDGe9kn
UOdRho3N/xebl8qP9tB2fGj35M0i5RU5IN8QluSgYkLEXktqLTK8H3OA9mWDF8QO+2T35eXMVE2+
Pmo3CAIn2u2+H9xmOflYPWwZppe96W72D6PreKY7k0HiM+3uVuALbsaH7b4MTBUnMlYmCSa9cfhh
jLGYkmOAF81GD5VAdX9wCZmPb7vVjgyenrkuqSup738fwGTATj8//72f/Ucd+uvQtUTvIETkkKAu
APaDmfdJVzr6zmCOzCBmYtJiqQ/aI+Z/ucc0mjfcbmZf4eP9iY5lwTurHkKn/64yzVC9g0nB5wBe
qvjmgj8C0TrxlQ90ZYyumD1AF55Y8993L/unxnsvvIeWKbbJ3BrMYmJZKh5E3c3Md9FempGi/uA1
4exp5P3fUv+TaqXnLz7BYFYgIKX3ePDu1xPrkkVOmv6NRc3ioy0xs/r1Hoig3KXAN/hVMvGHIHxd
f9t9//Eos2BI5t3nG0MpssWLkaRBKmmIDclDkLX+3D6TPJNLW9Lg8VFnBnRyltSmUVbFSohQKinX
qbPIy8U5iW5c+EruCKGeFm9A7YR4zkVaYPec+A1loh3FbrxzCJuQ1uJngm0nNpp451AThv6I3k2T
l2XpoVu6cQdXQos/7uDi5CDGnBt70r8iNwgkeB6CO/zXKxdjUDlG9bBw6rVUhTAPGAmOa4gD402K
8r/vg84wf74C6VRZR50CCN7CESz+M/1WJ2H7CocQvSmq094R/WkI7ZxPvDhlC7MwusbceiFXQu7f
hsORL/hpVXbuG63RdCH4EQR/04W9g7R0GsOm86QtpObz6Fl7ix7Ut97FV0Z2OQ1x2aJZEOmaBjXs
zzFoncRw5lnVd7AfujyAdSYaw8oRfBT6/ak4DLPz4MXXPFXdYtKpuz4chhdTWubsR/WqHz7q+b7C
w+EshH84vXS+ar3H0jpDNXmzN8PVNwaRUBTcMMnVL+62HjBKp1ai75BJsmjqAdnw44zzJwkcozUK
B1L407SALrMAGjjUDYohMP5uzGBTRJV/DdtvN3IBfBilPI1xzI1AL8oHIpF0k8evKvyf03F04+KX
ip89qgZGVRjCHgTFGDNaOOjnY0/y/U6eYigAlEUl0hKKzVCPwUiq8keK9870iPtvjFEbCith1yFt
0mxZtkILxJPDjGOqwKGCawXdCGfueXqkFDSBRWk/2EbU5gOlcla+SsqGl4rPbjuEM6ohmd4aNNcR
Oi3q50jZcQZ04MOAgqrI5IywayOayMv35DJwjPgeutPOU1BsIJhAQ3K8TV7RmWYPCch06FB5D2kc
h1Z2ClXeTVgbIKcYUIk/m/0vU79DMQujBKYxHe14HcgbsWw1UF8I8d1xiXXb1K9g06RpCHuMRQ6v
hIh1hH2muLb9BIpmdnJUWt9j9YVolvnF7SKC41YxJjj0C+oY7Roynm8WW/P0jd8FXQ+aiqB40mqu
wmMqUtQtF6OcLikv4MXdUppeneGerMrM7uLi3ipgni9xXEFtORfelN9XygPyxoP9nU/CW7Gze6qO
uvl0uynDlYkEWCKjt5JZfVQ+/1x/6hRP6SFLyPKlTdW+W5VfG3DApEB4Oc84BFfwMvxTHrZOvzDJ
q2mfYrv6rTao+Cn8PaPRACOSoXW54vzNONRkSbOHQt1J62F1LNz4OU2Ww+fwqb3aK+WJ7s9r7cX0
jNeE87vihC8eTjnBVBcl+6M3Ls2V8MRaWh9amC/Agr3jU9LDdnKPT/FDu5Ecd/icJvdV+8A6YVHu
IQbknqytKqhH7mnd7yvUMJvDvb0dJtd6dUipV9gQ6R4kOhuI4eAWu3Y5bEWIlwca05kIVQ6SvRM2
Eb6Ry2o7Nx5r605dnqKYukgZDL6zQv3+RONtUnS58+ofVuaOUUl4kRHTIUSkqqFt02Xy0PlNqETx
pvGxSa4pK34ef/RBo/rWvSRqFkQGcORFnJG5HwD44fFZfj2p2DkTmRWqW/44Q+PfGavjovhZNu4K
24Sfzn1uEDKqr9kc6HQZOvrdUt8c3jXvuG7va6T1g28Q1peetGy9849uQzJa+CJPSHbaJ59aNXd0
CPKL5cvhTorokHA/rWMfZGuV9W6/Oe3OT6DNh0Dfjd8zL34ZsCD7OG/qOBg/7Pv+db5zfLDUZbmC
a/x4eKBS7CI4Xg+u162Pt/bFv+BNQD9E5LKNeA8Hx0uCydSeTbltMDIjPAzGpbYuH+NA/aoaVSHV
Djd5ELGUHcyPN3ZkcUj+sSFfXPniZDDVpFWTupp3OOkt3+1l6mXkPp+UkW4hZH/lvRdXutj6Zehl
NHvnSob7Pi5icgx7qS/VZbyUvrXBrlkgbwqNfRxio0tmB9qzuPGsf4WOF3cg9pTfMu9ySNVpjhnl
lmTvvC+p2oGiu8NGFLputWa3/oKRDQiVhoo/gbDGJTD882p2VuTFPMIBgqEfqqty2S8xvwhfBy/Z
Not8zZEUtpvp+RDZ94dopkIvHtncSo/SXfUswyvDs38jB40XUzYdKVM7oRoc96cFe4P/4kRlkL1g
vRM0bxWJIFotUjeFgc1cObTxLdqd9hWFz+MzZL32HFFs/DS/qoXVnR1Oudfss0Cm0PbvUf7SkVzM
KKg9Bt0NIeehOLkYZWNCJzF16sR7tiNw6CkAJVjWwA7DThNsBCYaxXgPM/O7NNA2GA740t0UdM9q
oIQK5eGcKnvl6V6yNyjBi4KxHtC1Fs94V/zgKbKCmhrqgeJv+zZRphw2B400pHxID27+nUKcvBHr
9qcGuND6Pz/NhfFj2px3sl8y+KX/7ydWr6wh1CIcDbrGQQTT4883PZ61QS7zftod4QS62mv6kDx1
z+Om3TdeHpl+5sb7094m78a/L4Ii5v6fS2uYbHSgRvn7xds2LkLyg5EO2lg2007dFrCQP4mH1RLG
RUFWFgpg6T3+X5ydaa+iWre2fxEJvfKVvrfv1heyXA0KoiIi6q9/L2q/ydll7dTKOXmSZ1evwGTO
Me5uABFkNNlFWB8syaOucY7hzhkE0g+A2q8O7PcFgL2oR7b6Ue49xPX77bhlBSmjmnZLH5bk1lYW
FC4aRlOhl6VfYD0z9PpT2ObmfiEkQwjyxydqBHrYYqo4CiARfan/gE9u/HypmMLnYWGMhflPCKj6
K1Hw5YsqQ03WDOIa8ET9Un7+az9oVOk6NJ71DR2veY5344c1XDRhG9VRN6kjxWT0aPoIo7OHWx2R
zHV9IEOBKdo9SgfeM7rEl3n2TQsW62HuM8Nsovl3Mm7tw4iQYJp742CpIaMpbY6a90ssuRUyFNKN
Q8VH0Vx1xM6YVUge/7xJn/N60nxVoeqc43MgxUqUL8rkYB/melg5u1EGHEM6SFRa3biKb+HRxapp
yaNDJI6IWD4sj+/oPi0Ob5dzijpk8+ARf8wlv9dzSNaDAZHuLtK+FI53qkqbCQWz+m4+fcNSpox/
SM7RAYmaddgypMgx3vaJPh5+sqlYz3CQHJGZoAhpTSUFJIqK9dEerPaTW1R9qZtdYz02JMcmpwmj
qQ7MJJ6VX9fVFd7IqshwLsw8nvdYltq/w3tzn0jTr33IHM/aw0M1Mxw0FDPBkeGHzeEGpcl9O5ga
6X17aSxjeltd/bN/8bkdCD5NjvB46DXp400/Wc0i2zSJgnvUQxghmtR9e69YiSOqwYGjUKyPe3GQ
lCrTS2WKI2gL8YOSYLKnYslMNBhJyQE/lB1mP5inlcQ8ChAOCeiPgFMbeiPh+SfVqnbfr9/UMIzd
nCIpCyuXERrTVYaoYxAOQobZuee33Zth15EQi5wstux/Z9NLIthNqOfY1pYtIJ6HKXdoWBfFFIlm
d9KLNaEomR4/NFOalebsbCqeOqKgCjJf8lBfB0d0HV2E69eqbBUlxt6+ODrQytUzqHmtnVdub1Ba
HbDNICgSLdAdDQTSbyOSL/ycyqcLDo6AQGLnZUyLMuxs0QJ8bc5Or305vN+ZJ0hAit2rM3CXqi5Z
byS0B4wyiGfyhzA5pwoT3ubnp/N0GHO6M58Lwx4/rWuqunfkLCIUAJmPztD/NuKhdZmqkRgh+/Au
Xn9DtOBbds9py59yyF5IUHI1oXC1GCeekAsVd/7ZuwAYYqNhp4rvDjEpNuBumN0dedIsZU8Mu1Dw
CRYnRuVkXvtS5R7vI1Rg5nBRIHGx86mGxkv2Ti6B82MDN4/Z4PTx1FhHGHOwdvFTMtW3A7JoRCYD
e/CDjeIfH+7fNpOXY6/SxUPG1Opbel0f4+77uS5TgTJfcAYO8L2bswtoPoj5WAgQDnt1JM066zmS
glN0+s4r+6lYz3V/GUxvnmSboa3PlTSzt+f53t+Nh941uM6EreKfrCe31LlGgvUYq2bX+5tM9vkd
sD9peP4gN7X0WplK0riGxc/0IIvVTTavwWMrKxtrjcXE2ojS3PvIgovvQIh+qAG/7e1AhIUpzZ6d
uXrwjJrkMtu5N/+em6dFiUxKnpGczAum2uJGa0x5XHpMW012KxDlQJo0m1v4WAuTAd3D5fv8PfAE
r53/M/mBbAmHwNux8lnSTGK7ZQeVrfO69pttBsmc7FdSQM85alD9nFw0z1ty4zbG/MaQpXC4aMEu
rYXKC0Icra2M5USzq0DzDO+S1qNqxlgXg9aP/aKwBxsm9HTw4yZY2RiHFVIlXr5dvNhkMygu8+y1
vhb8vQxQ9L6i+2MJDFA1o7EBIXzNSygHxunSKsUtVd/0ydNtmQkjlO4BTuaT2EyLgBf7AFx7MBkG
xjmy0Bel6sqJ4N82KhTJdbNfNTjuUL7p/tFrtkqQfT28u2Q/R9nAUkbk3s578Pf+YdC3v4mTctk6
wzALcdJnnra+xZWvRPVbPSH2biHq1n1rTEsPjNi/u8O37EuZlct8WqEANodAxhRcN4RfdVRxVg0i
0qnc68dg9q1uc16Qh9fr8TLLYM+ngFMCZF2leUwywHJWs6tPUC1yRovecIH9qvaZSX4MduEgMD5h
Y8VVs0JSO7lBPO3MNlRGh0BZM41mC3adMl8oLKf7CN0+0K1zt0+AZm/3cZ7q3oGj4uYaH4+lAuEB
uRW2y71fEUnC+7QPqxBzUGnt38ov7WRffCJM5oeo9KpkkA4Dev7giDawP4TRbtKBKhNlagCc700W
aZJ7MtlSufMMTzGGvlib3Bx9VgaEw7t1LCQEs/mHd9paTlAZOeB+fLfEz/wL962FbI9/JG5isLp5
Fe9vZsNUUaLVTHF9fm/sYcxks0CaIjp0qyTzB8khOjvYneObr86Etzru1ugT45NbuZVdjzKTc5hE
hic0WHqkwRwbwJbDcYO+x63gRsS1Af3EajcX19blbOR1vvjd+LLS+NJaops7qqahNcaBlmGne+dw
gsP5UGe0x2/ConU1mmyEnV/qiBtjPSgNhDdxLa+ftSXzd6IdxN+imd+XQ7cdY0kg2/ySnjbtrByR
2eTgoVpWthiRcRkxm4IlzDLmWTtPV0RW3NGlkfMd4oCw1RXzpdi2//5S/SpcX94pQtaGVGgotogg
edlWC6VTz0ZxbVPOtDMPQbVugl0zVOjKfKyg/q7fjY/7zcqLUAMkkIl7RGZ4JrvVvJOxKKYNu1CF
c6afWFis5GoEqXsmPPrOhD7XOC5V3R/srLay5Gd0l4Lmti4MWzHiI9sdb0CFuSwg1AH3rIY0VaaW
cRVgmM76+3X+gSLhv2LIOt0/+ib+0//+v0rRvXi4HfXruU1LToJYqL2i8m5Ps5B+MHX3t+v1dv77
c15gM/Js78eu5XOerXkV7QeT3TPz/CM0/2enzeXAANCU9LHJr3TXPs+Pt1Y7tun57p6efn3yhrml
Su5N9C6ZozDjA20qVfT/PrOF+0j2KKy7QcSBZrw03d3+omg1RpI0H1rl0M5zd4cLiiMY167gPCkl
rpYkun9/eL9cxb/fVZiA3qivMfZYI3X196fXFsXzrmldm7bW8E3YmTr6xoP5lOzWSNuLe+LHNnPV
CKCgNdO9CnLAlwmB7xbK6u7fmBRCTKh5Xonopb8f8JQ6ReoxZeCY3TO9WngwdyKYm96aA4+Ma7YE
IUEi5kCCRoQjzEHpHphnJoO347KLL9ZVt65eM0pvCIl3zk9TPv4D2uiZD9xXA8LBFCb//X69D6W+
3y67U5sSiOCqDJcLq1QYyUCE8wcdhWBpDIxAzUgtf9weXHWhbXej/UKkqmlb8z7R7XtoTKRJ5ntn
v7aVRBy1dhfrKJqfCzCKFI42KhbCpzo929ePq6smnaluO5jl9yLkTsVUPRToUeZ8SjNlVlCrC57y
LVJlN1FBcby325XA9vTDGf+PWPXlUVP7QeKC6oA+vyZsHU+5pB91ovKKXp6Prj+KOgedHvvojXK7
J+klW8ES0FpMH3Qzb7TGajCfu0lP2fY/5NcSzUye9qi2SKMyR8mo89zapFVmdpbJGNmg9HprQ4/6
hBdg0IMZr+4WFO5HLE2eSMCzEdWyC00Dzf1AJ34IVbeXqcOVc4roEbvcqG+gu0hNa3C1vy93Ijv+
2EUYBv+vm/Cyi5RtM6ifZXNNby40JGaLS1z613gLueCM+P/buHTKySORfKLj/KctYLt18jd9Uy1K
mtrnlPoxaFymWDjXVZkMpow78mlk+TUEDKqtx3uuUZio5p069bnUvGNEjxjf3hncCoKyFryj84T9
XtwTovXsxzyfdZG0oWDCP3KMmd7uU7jYmrkUbDY6V/llP4Gg9nD9UmEVHhEiHs2OJQVkVwSnFUYh
nwgJXClDCrLnmLPPu/ywT/wHNMZ90xUZETSxpDjgfn9v2rskZe2D9CINvYmIRaYXHmClsApr3WLM
GU4KhDfer58xxYwvboxk4JylMWJKcIomZAw84tDJ9DaLcGdjvgArY5jPxzNFewnHvw/uoTpqbCQa
NloA+DzAcmQBTh3DGaCm0cL+v4sT6DZhfghksBgMaQ8//75IfqE8ry8K1iv2RWApYqxe1sjJeIrH
vd62qZogyeHrgLgOPWauoo6Xcnv4pnyQjly/Z9846kfXSA6uoTrbJyeq84f5JGHIItlp0otUKg81
6W5LF6J+HiPpTfLK+dVSSKwjJ9m+eJV79g7JYd36J6CWsZ7qzt8vhofz54pnqC/nCVau3gbwgq+J
ZVZeyZG/pNSy1w/pQw4P8wdla69XEp1e7KMFJ0fwH7z/pVP38h8TbV9frM9OFOMFiFBtST6qm2Bv
bgfmCJwWpc6CalgzBV8DJh1EOaWthCQk93eWEomO0pe7Hu6AypsPvdrcubm3x+FT8KeeLoIq4EWl
AhRizFQ0DDhKfJQ/ZyeLBefut0AjpG1cVnmi24TeWeLm7CvgJzMGkvIyoYvREvwtKHU0tENlvIOF
EXFhPLYdxgw4JJ+IL0c8gR49l+1ctpWdn22HruChMJhUo2OItMo7euWs93DcRw1lYb9seXeSIbUi
9+rm8pKZ3zk9196Fig+G6K0utuE/N8NpZ8qrzhRiyiuzRyh2E5VmfbeoT7b6E/3Ac/qPR0goIgBp
78z8Y0BWeaJoOBg8QmYNP0iSGTUAeSzHC4o5hLenMpRmYqh9IM6UH9ayBA8BPfKE0U1zmvecqACT
3NTzeLisw24BRu1KmM0IYQOrJvjEKuzzqJhlNPU+wJYUlSG+sVk+OV/N3mzlc8IftpdIDcChkGBb
xQgintOPhgK30ppJMNBY5+UAoufjuDykklNMdcWqY059fVbDgtkdOz7S5XKOIHPoD100BeDNaLqm
2UdmzgwMMZkD7AsgvknRMH6qUa+5qqLiS7N10creh2+IubcFWycw+xbSS/lU5n9/WQb9u/Dy5iPT
/58b/VLLMpOQRKEbN3qYiN8P61PE9wOCahGbDRVwSvf+cUyjCjT9vvuEvTQOLgOfjvPL+BTibEN0
po5O8Q3PWE9/5GYWE6Lv43myjt8ncjPQkdsG/9De1MjanRyXuL0e6NEAj7+Ob9LeQpZs41gak70V
XD4EH1FF7y58+JU9+fu1MmPlP5YVZvQ+nK0HkeGBf9/T69tQuw+kokk1yexYS3FdW+W7MhKiLCHo
2EFhkQCPglSq5o526xMTAR7F4BprI+Xj9H2O0XdGXZqF+ymLrIe14AcqE8PhhzS/jM4ukHI3fTik
+6TAG1qPbWA43FnlZDtYH4OHcxnrVg2Xq493s5tklV9lbRaj0wS2eXYN2HtLtGbvj+/mXZIpOAiS
Zgyc9ZTN25yarV0K4H0pWXLj42fzHoFZr4ijLXlmO28XYJ5te2IZE6lsk+IdMvbd5N8a2GJnP6A2
SGLBvPV05FBPBqMrAEcKj0d3ZmFnn8FlM/cmHoyea1lzlbU20szvk32bAIxYt48sORAy0xJhwLGN
9ILaluLFfo6ZJwhA8IRDEZPavNp6yLL5BD+f4oQhQBaEuEkqDMRenpt5dJllS8lvwBlHKpAI1JPT
gMM+R8g8TBAkHdHmMRBmatgt21RccE8NV4mU6AiaGe0XTA9Mq0W1uEa70Q20WLCe21y3HgArDPoy
BU7ZBgVrxbgZyrbbagBiLm0zmyL8rQBKGd0tNTCm0haxAX40e5Cycy+GiDH38ZV9Wx+fUGBK6Zfk
9/wW8WFrlVb+Cm6dlOFz3nnK1nD20HX7+XH51Qv9OAAAMd9OHhj5291/rvooW9x807MrxYOoZuOZ
3qwahJEsgokwUVDFHMybM4ad72n/67jzdh+GyFaUh+pmuKm+FApGrKulOezMAWpVNuACg4h/xwuq
FZy38xr+WXKf9nnGzIjwPIN0nBZsOtPnVA/0QJ3XaxD0wWT3fmATu7Tu4WSfqCFIwrD1mRycHdIq
7b0H5OIcRge2zLdfB9huVi0UlZN8j7dtbEx7wSK5SLzrA6Lg7J3banRC+FN5RfKvp8/f5GOH8wvY
NPOcLHnGfQzlgOqgA7gchLhDH0Anmd0TKXfQf3182ApA6mwW3NV9WMwMOJgbT8uo+O3djCjNvdPT
BfI91BgrRih9ciflBmnxPR4SpAmW7laAG1/lWx0SfYIcouYBX7fcMH2M0zYEF+2FJWChi71VxiQX
6LZOtq/JMQv3wKCqe4ODVhwbaTbnH2b2QZg7zCNPykXhVt7OhR7Z7qfAuNO+A7oByDbJ3ed71WY1
wRYLVssGGD4SKF1HZV3VPeL0GGtT9bNZi6OKKo767WQK+E5bS5+h+03J5CrNC6DGzDAsGizmw4hg
tBR9xxR3X++1PNkPysHMVRJtcp+slHCX6qPh1dLhLzosszfNzPzzwNQcdXRD9Y1LdnL/PryDKqGs
gflp3K6z1Jt/3AqOFJ0W5NfvOQQPI3HoIMz30f541GvQWU1Sexq+aWGq8DJ9TA+0Q8ZadLKJYHJi
+jyOy+oSPdNb6954NOss5geWvLnDknkFtJY8Jv+k+VAQydhnsLhyU0QyyoulDOR4WJy2MrEKmMWr
qzkb0uxRhSRk0k/qVbc91vy03CD4sPqyQt6bCyTflT2wd3twq4W0ZOaiXSRHdppHnK2174P/CGRE
6d9NsOrVDw03N7l9H2m37rRg++BxYnY3yhdK7JlautqEmpp1+S28KZMy7sZngsUxYpXg7o17xoTN
GhYQPT/c4Rox8uijCu+QbEeznW8A+N6e1mI4vboM0+6d8wGN3FjwstHmYjYQ811cx4OHWc/PeOJR
QOujK/Jl4zvfxJ6KAp9VUQUq2DIF/Mmt55yuHjwa+UIom49ozo9B8/6wqAWsQzpeNfF92QZsYxSk
JJeCs+tpZ6L2is6JwZP3j6EYSV97wL3HFPAZ1upkE2npMVDQg0XYCMFhwohE6M7WPFDq9eqMR3i2
Z5IjxgcHEsyB4bO0UcmNx9VF2TuwPynxZm3YgdWf6cPghNbQqXzPVDc34uq66GHiXDQBtvlIWvov
gtGPE67fR+XSl464oOLdvJqiiQLqZd4JvJ5z4oOE+e5r0FnCOJvuRyf+PuPiZ8KsuYBA99L9DKY5
6Ky36q31gPw+DXM5+NUjUMlSgw6naOfgXwT3AZcmT4lkcneenICe4pL+Fj36ZdZOu+qNC1SIy11y
//ikJg5E87PHPVXvk6umZ+F6uEfhnebyYSoUHSQmuYXzXZnPtfRxjlEgcujBAn0MMf1fXRliJsjd
6wIAZ+ctcrs94TO4p8wH95h8qPtoEzAScJ+omPXkE6oTHBOR07rPF7iwgsExHSnAReaVuOThGIsF
i8hu3282lvnrdOjXm3rczZsZqqjk3N9+bn3nA6ccLQVzNrm9XoG8R3eZmD6mcWi9/gP9OjjZ30ui
IpZPrqhKMZbs7bsn+9dJT37iDlmpcISYxMxLWPSC1VgilIDaHZTiFGi8Swr6/mtagUwxaH7G4jj4
5xQV4sov7Xt6S8sNaDprQxtRD/KyOl1AIqp9R/RpsxDy0X3gfJ9NkHslvaFj16wWF4HCascb0dlE
FMCvOxSCSR70WnesUuOD382vk8I5gqdI9NM8/ATJW+NMms97Su3Lm545tUNTfYBt3Ltn+/PqTWQv
6ilBWkpSAb8vkq17CgITnCl9+aEtS/4cT3UEP4m13bAFypL+/TjESPVjLT6Omrfcb7zb6JQ2y8k3
bCf3V2BdlzN0qkQWlG4HmfxdRS2tHSJXT9tY5ezC76k59vVdWOChOTmQYWb2pieGf/+gbpJcgGvN
XfNJ3mBzY4VgquSG5usuQJXfW11k7xznfomkCBr0U0bjSMoF5k1f99YK70JHFkLv5RkutDk7nnOe
HJ1hxfZXkMDHwhLjjtwIAleMccPbQMTBgF6OIO0vVpdZjNEpg0Sx5tsIPg19XUzHkwjB58Oq0h7t
D6vPgy8t5KgID06/r5AREv/aRr7Oi9tEZt08zDC98CHOxQwXz/eCBZAzmZMdt+8Sd7w44WzRZwF8
9k4jn9/bu2nJcTscV8QhstHug2L57LMHwmq0A/7iHMSdBvsxrygLEwPhBV3bIRgm7Dvj3FZ9wnsB
gIbTwbjkmm7Obrqjmcqt51fxpliLo6f/2srYE/e2HPWbkuo3fHtC/lbXr9JGfrJPPqAPZwruCInU
AzREH4Bs9tVjpgvfoI9jyMlV6Kw7ucDxMSYLk2vod0+mfEWV/V14Dz9z+PehuR8xthIUJBiS2Jb2
LCDZk9aXgDqd5jNZk/L7dUiKEG1ARI7s27LkRvJBnWg+tkLRm3sFm7VijGWeZ4nzdq6nfUQGWxvM
2nECtsVEBexOt3Vr7kcTUIhQD+82sDNNCCyj/sbai0mJ7EV17Cdv6uRm00sEIpxf75vqrNOq+DIU
85IcvdP2ydFB8eay5G3RBE7kamUEE5Q0JH2SCcFuAb72fQ656BsfTfojl0UvDX25Lvbm8uIx6GJh
+JAoIbbFyaK/bGYmecpo+TDNwicpAcBLf+tPBRSa1ml7ZaBLv9veUpGzhW2gpB/9e4em/Ml4MBsT
7U/PCBA6rL8gN2Uht4UiPS5pFyLeMday80iINIRPPKAqqVxYRcG8fB5cyms9BgR5zz9P8/OyXQ8m
+/Fpo8tIH5iK4Imi2SGk0ZGccmj9oB9Q/9SQ/f41X6DB4nxQc4Mg1VREyTv0aJvyvUWPfMcDVfrV
+3kuOj2JMKDRS7XpER8x1qCeBxw9e6uadVRCjegxR3b5cXhNbou93c2eycXLeblAV7QfdF7y4L++
s8YwaQZO4chH8/V763s4Fv3UwvySlsiW6SqjBypSMe1PSZI5rzG0ZrDMJhoHcr+snp3J2oi0gCPL
0UOY7PB6th+EBFEtJS1e6cnjq11A+TrZwySv+8A5LmLlIyFoX9M0732O21iLFD9/A2B2qh4vL4gs
6rwG041J+yZS6lcgaxYetrdyQcIDDraDudLCp7PhwQaF38YPV7Q7fOj514AThehW0klGQDjvxIm6
DAhxkVmCrQEI+acvYUpxXyZ7Tw/yCVVI+5W/ZTQs6hjpNAk4BACtjnAwOB7JH+QACx9s8Z1/Ispk
dfHHuaWEX+UiA27bu7lqSpWpM3w9Aga4mod3AtAS5GIDmkEAT+SBlAL7uebhOKCeOs3aefl5Z/D8
POd/T+cRHEOeL5E5VGPcSIYQpHpqBOeEM2NMEZDq293bARcmU7iAdzmOvQkFcG8grB1KQk/0P6+k
vwi9QGchgvAx7iO8hOL86u3dzMGsgjriOBG3amUyhqng1Gmt56bijOPiDVdmMyLBRzUFKRIGMQqA
qOaXbr7dbDWm3gZ9FViyhzTzgdcETUAxbF8Xh4noo5kqIswQwdlTuILrjxkVf4rxNYLHGHI26ENs
NWZH/r4ii/ymy+1gULMGJYrrDrTxe5dxqLZe3yeqZpn30UlbHVGYNs1iMRCsc6Q5j17NxEPpO0e0
8Cc6wRuSW7qyKU8aCFq30dMO3VvqnazOK5Hg3qMbLsSvNjlZHyyomN6fNg8JLvGzWdA3cyysLVlL
vZD96DO7MyjH1Yagbme4LnzZp3Lmzgp2hf8/ui20k3UFaAgE4iHBT6mU7AFOy5QCDpsAp3KvIuSB
aOPBZ+GhmDks5ClPhvlcuEv9O2H73iEm9Gsqh43TbHcnjuu/76X/zMp7gfa4v4zl1JhzRcZyv9n+
i6ZmPK5sNN2wphZAkTTvwZnrZ+cZbjkl89Gv6OebdX//DsAw95n4fg8uo4GPpOmN2Vs2SJjXi3sJ
/pt0KTiGzX00VXMKJN6p5n5Ccl0Fup0F2YbO2C2TTTHloVmS3dXmYVTyTnJfV72k6RbqBHKBoRfb
HtcWZxWNE1LBksa3CmbIKYAheuVFvpDSyuOP0rRd/I/9/GAazhC1WYw4aW+W40dcuXvk/n31jdUo
FCJlBCKVfKO4IzPLpeN+P4eHCVk5i96my1lF9zk7hl2AgDYHruJPA2wfEjlinMZwe/t60lzWjr49
fKH8U6cMGtCQtHAE0ytMUQEhNY0m5aj1d3FnUfoxx3rDQfnxXKuTEnmmi1jPGbzzL5uGr094fcIi
GlKm5W7xw8ygXzr0P56pDno5YLRDnyH4+zOVq9ulO2tK/UucyTwOt5+5To0J8A3FaZj0CA9WPe8E
8zpkU10+aEyR7gzBarfs2t3XvFnwptRfbIBXNtXL9o7JmrCm+lMIn+8dvb2NuHImx6uhOVj21eP5
bhIrtXpEBp2cNia2mQZCdAce+V4zjeLv6hSmBCYCoXmGLkKzZ3CX/76c/4sRGPZ+C2YIoi1RXx2d
qnEsc73eX/ADMJ9ued85zYQTqQY5QSOH7o39vC8JhETG9j2uZ0gfa+ToX5yobIY/Kef/nD/A7DLM
wcSMkh5BUNPLk7hcHkOGp57qVGG1i4LsVPebWQhMmemESd4i7G53ul/p+Yn91q7r4VS5Fl5V7b4e
z2t4eGqDXqmVXS5W+2DIGbOOfrhh4h/FVP8NDXILGJqkMWjrxcNh3G7KVRmWdaovtFkR50shvo8P
6wMTZXmTlqdvMIP0HCAvCcpoHz15j+/R2T27Rzx7ZdQu7igFszibZ3OIqGwsjpsF7FTANAx+o6X+
xF4WqWwod9TSdQqEMLDrRvgl3cKlGO5DYUWKIrF7ZN4Bs92hvUr00YqrBTDAIyqmYyyHhps7x4jQ
jUhDQws4SWNFO/tkExhgdDdAOIfegeAz8ushpHYBUm8fz1uwxyfFWWEf8FqRLACpU+I2GI5PB6xH
Bn0j3ZVDTeIKkWEbSG3hi9HaImCltd5NWhqBvSsSHx+ISNhJLgy0oIoITkuFgMHg9i0En4Oj9ZBn
RPf9yYIMkufPiRgUWz0mnTzOP4frR3xIT/yhFjNzi46FYTu/wtio0X3sOR4Jc0h6ewyl9lskuFKY
jy8oweCM6IVoHrHFRW1UeJ3PAKpomFY/yIikP1gPIiYZUKTpBEIphP++lKuDXKuH1/Jep4ZPTuHX
hSS/jY4wuYkl5xLqW8F+bv6++JQ//EMvH/kisrkM9UH7LB91mi3Uyf69eofYqAlmwsk+r6cn2Dad
9AFlwtuRoXW7OpnBHTmNmdTDbW1jA8yZ4qYAHaRg+aHNkP4giF++3YvpQWokdX9q+Ha7APZnfRxf
5yS5bY/RM5S+SfmbE/YC1CRP/35X/vtzdfobkVeTsYcvD+Kxky+69uj6E1n3Br8sfUQu7jLAP/IS
KcAZnNKZQEHVT/4J6T8fyL8++uWBXKvjo2K0Iw8Eoiv3gbemh4jAQztlr44G879f6a8Rer+dU/0d
Zrom8zDw2eAt+v2cKgisqQpjj+/RRBOBwaVelqno4HUkKk1bHYcg9eD6UiqOymA3fZ7GysN5frMk
0jP1cL7pNTMLsoac4RSmd3KHQMdOBLtkULreVTTF+9WFVJOfNEP9ffjXF+fR9FqZ3ixOdICBE+z3
Ly4M7pkqZI2UtOHV7n2XfZkEnEziAv7CHw611zfzj097OUTqaljd5AefJs1oD0LIH4fKlkyMB8iI
jAdy+NMnvrSBf3ziS9F9qjse241PvLhR49REknhjbXKh9//7CpB+uJHKS795uheNTggdN9KhRult
kmzPVBq0v5Qh0N8/fN7LJvd6Ya/v1rWtjOw5vEgsb9Ji4H4I/yaJBFIixW5G6f7TJ75WJH984ssr
9bwqD6EdXKXkaj/tG2ZsWEoZwB2VD8xC5qNqhSloY8gX8OCHBwSDz+2nr/HjjX7ZzJ7SSS9PBTf6
gn2uo5XiNIbuwZHSV8SG/ff7/Ou5/eUF+UWx/6urkPXbI1f2XPWRHTvu9SHlkmERPNsj6D9pxL8y
dxokMaUPp4mtIfNvToUO8F36poSv3b4E//uXei3G/ngUL9tNxnzi/KLz8Pu3tumdHEgTxGSAc15F
fSn1BWG/pdsqqs//y2eTHk5o5gDz6Otw6fJuXA7Vo5YS0tiTU2Xv5rvxcd7gLNsjaBeS68FEfL6b
HgFaLz+3eS9n2T+Xrono/nQyCQk+/X3D2l0P+e5alv2lq5P83a7SU1qiz+sb3t07tCzIKIIN7+9X
Lf/nPqIxuJwhygS76C/7ZPfojFzrCim5u8LIoPHofR5mb6O82ae0nrIcoC8QTTrZaLiW4Yl+LGte
6tv/f+X/8xVeNk9lV+/Lvc5XuPH+wRynw88d2ZbzIyv/bA1TAWlhtRXFnx648p9b27+u/WUPvV6V
vdpduOXSqCbGKU+kDxr5b/QVPdw8L8ZPQqbuVjN5vD2DInOzcfaJKE7m/tC2ju+IA9idCoCr2dFX
53IwQMKAZy8E4UgFxsHim81IIoR8v0+him8JOI687RpEtIAKJx+aAzomH8nUtWA+HOYA6+X65jF+
mENDNk9jwrASEU96Yz8vFinL0MrMffLAe0LSP8s483sqVmaR9DHZ+Zc8Lla8wPYQOeIR+wS6M8Kf
6GQRwqD0yuErjE8BYHuYXpNmBmE7auGDf1FPgq3MychNOaoLmy8IGGXEmUHo+N8X3XDQHxr/2nzo
Z/qygn4GOeZgALLx+2K/V4ra3DSqGOazQ6Vd5gMfMyboD+rRhmQossRi1arC05Rk3M5ZHj3p6xFU
NmTgGbvDJc684oz95vF9nB/mrTOBgTMbsDPSkI7ANje0qEasE6Cme9rHBS2MNGOLw8G4I1fhF18G
A8AgnfVM4ubRJgGZf/aiVWZNphIUW0WoGAFjcCoQg33GszqtV4UnRHimbOW99y0WSblSst7sZ3WB
Txs02hGJjKnogyD0GGqXtOaZDDvJewNBUxDgfHMRZ2HGBVZ13phWPhvCf+EFwHYN/4Y0Lq5DbQWV
fWULRugCM4GxCu9VYd8n8vgY6TPAHtc7uEd3iuBI8U+IIhrbwDz6xCC5JEE8EM9k6Jofkk8HtUBW
kaBohFFAeRQwBnSwAszxjxHiA322e1e+20Ahk5uxgEjYJeeaxMxZI25iwigqBHRygOYECfjZmSNO
Wg4SYcH8uzmaRm9cE3Ymb4TWvUZ72PY9W6VKN9CLR3oNdZ96JR+INOtHM7vP3BQ3O3Le4cJGRq8z
c5RJvR7TniFDvRCe3iFQRtqJ8ubmFFspfU4OS3U2nGlEboTGFHP68oiSM1/Inw0G0AoLYi/yiSXU
2NQJjduvdF4Pnhlf/TQBvwLWMnqB9wLUcfQYibNrL/RDdolwiFxyHO249XD16HOAK1SfzFof6UhQ
bg8LiWcWPyeFPVweN4p/j/LFHRGFfxzlIY6g7mg9vcPB/H+kndeS6kq2rp9IEciLWxm8h6KouiHK
yiIkBBLi6feXtU6cZmoSpb17dUevNqtjJmk0cuQYv8GwUprqaJSXg8zrQlzxPnjV6j0dNKm+4w3t
VVM8GQAo6N6zxE8DMHwFkRryKn45O9H4sIBGn7wB+MzgDJ1YxQD+wXkg6LQmgAY6vHR5+aDX6XZI
nxWZ6xE9uyvigvxCiHmi+i4D8gic7juaNNN0fAH1Aq93eNxdOBlqvwJTIapvQsNtz24u9ouMaW5k
1+z5o1oItlNuv8FZvoDICd1Ut1OwsKWr9o9DXOwcw828GsY/HNBZSImcVpMt8YweaYNoVKMA7524
rL3UoeNHoflLQt8/F7ovdNMM8PGrnKe/V/KHA4f00v6s4k3wrtM3NIcXPtrKgymPmcBrbF9MW9pQ
jpWGGpABuKwjC38U+wRJTpRZSzrdyDn1vuulNDDn2+9qI1H7tzwQ3AH969RLcUumlSi50mZAlxPm
M5SzI+2HD7GyoaP3yzfYZtwssvOVuF/oUHwrvNhT4oDSw9J41AEXcHCqeQxbdggbGci40HrR5+eP
GEk2Wqqj/TScISMxLZFDoF05MWnuvV03WQ/5JIJPQZQqBv56xGBbMKK5l06ugDG01cnt0SWBNMr7
kDImRFxwMbb+zfqdadXWo++3UQ9w8gme2DJcVQ7l2OPUHbqdGYJaNLVrgOqiFyYvcuKZgNYbfUrX
qlN8dyxnm5KX0wuWR0AWkSZzx68mfygolAF4EZsA2TNGaCPCS46eFIQVnzPYu92RkEeAQggGhYAg
0Mj+vBjLC2TX0G0dFsAOIRBRFo17Fmx3EBSoOpz60kK0S4D1e/A8zx9UeqD99V++sR4ZGAmQarWn
gJ8lgMA09ojMSCzul1grfAjafwWcAESC7a/VBcAQh6g9zp3Xi3eFvXna7dHnEKcJGFhftwe6Y6I6
GPa09+yrHnNTOQHID2NA87t3pAAKps+jtjTPEPO7fNcjyxHMhOs80Bgin4Ou+kxoHgslwArnDEAB
7DkPdbrH8jCYaK9bywPUMreeeIzu9v1seLCX5Uz1qDF9JYgRUDNdL4F7jAWGEjlKyD8nmx6rMklH
ogubQ5tGj4x28JLL4vkCAsY2BwJBCiCYpvhW9QJ+CubMdOV+v0+VRiLz13Xa6BBIx6yUT/k5n1m4
cQCTiKF/MO/p1aYdbwxuXrLKnCc0IHtPHPyW0f8mpjQu80YKaejV4XQ5MXo6hCq7K4fcnwQlp4/0
0yTBdAZIVUspzJAbeevPlLsd5O0h/er4kYln5N3zhSrpfm9003wGlRYsOT5dk7JnTckBDt/lx+Ht
RGq15yMPYQQDIRiam0CyOabHgyfwQXvy2FWOwONNpBfdDQbC9AOKLZ6V2/y7u0ZSRJwhuqq724f5
sYvd7QHe7xwZhT4yI+g5kZgcQBzz9vaCCaDr2k4mYEUceSLkP3zYpsWzvy7eyepAXW1JHBxuCYPK
OphFsonupjuRBtFQApCMJgXY4aK/Mxf1c/JaDzCOABTGl5w/Swi00vYBBQHJihB7oTH6fnz25/E8
hDrjv1t0QzQTlIdWu+pngc4nbGHnvF2b7nUh/CH0T75YkMIgF9YWTwv189Qz13rOB5qtyf1s9LGz
HdoFeF5YM/Xl+nL2ed7q9vxgp+Ciuq6+AUcVVA4mNC+XEecejFbxvbNuKMwsrV4GXDGxCVAYxoy/
/R6gh9e5ALQeVimYmYz5SfP3Y38eLTreihT44wNtYydY5CwHtxA4c9G8KvrTfwAbgmiD8AQZEoRu
YXhC1/0AH70YQE2fdIh5ilN/vRKQ3XfNQ5Uee4oX8hkL1xG6B1iMrEKwp9rCF5kMeYYDG6PLBQOf
L6SlLaHBACl/01l8vaccH6HYIqpaPLoBABeg7pAFg8wc9+Np3DdIHeJhNUHVMLZvSwEMjHsvynCD
gUvfXKo0ueET26vCRTjCTd8UQEXbDgXj/rvgKKAkxB8rNAlIxyHdBBb0hQ5Zev6hv65k2pZCZjSD
Gy00VI99qmPbjBSCQsRC+9bR81xH6yO0o1hgWkG24iG/TJ5B6EO0LkfdaQQEeaUjraH2O0MfAQJA
Y99AJTGooS1EB5l0E9jgsQfsGN0ismo6fSRc4HTXyMFMefJ7t2ejsmmO52Rwm3J0JLjtkhniYD3/
BZAZqCLV051JOpa+qg9r81MJ+DTGCEsI+dzkLbF4o2YU6dcgMm8rAMO3JQQBUJ3a+jqqAQ/j9zIq
6A/gw0b7N3esoXoDu8ngfWUjz05e9q1PwdCme4ee/xd50KTK3QJ7vo/85JbnSQENmBTWoyt2RUQ1
nRkDxL3pKOpeBl4Z/E1fyIVhF7PLVtg+ATZQSJ4+RCr/QkLdLyHapLMYH+UNWKQnQMgQGI5Dqe+T
t4xvU6XXXb7F3G0XcEMaaHYgh6KpjsayG29UUGoXW54vEU2nuy7o+b7rBoCJrJVEH8Tv+T2Ybz6N
yhwU4QWAGOJTRJXPkDL97MiXq79kzonycM01HmCKxifLneVEqHOsZ2qfRAfeJbZJqDvTWzZOzjWz
Wy6KRpFBRE3hwKFSzdUMODmNp3ZXU5RzNz9QuPYAuySbdHPDD91JXvCXKJxFNCvhu/YMSB4YRbGG
EsuhCtg4ysw/CcLn7z9IfvAQ5AfxBFSEVRd03j/DuJkWgRUXUT4T5TbZnS+SGQ41l5Z5PxwGAwsA
Cqg1cWM0amuy2jnI4Yky9isNMI6cRotzxLu7pa3bLKr9rO/9OI1bKTTUQL5FjIOf7ErZ3nZwfojs
IuBYQ9OTPJSd+eBQAOSxgsyvvwYUiZEQeeaLv+5i7dWyvmL9Gg9tYSqMNVlHB6DRaTy05Trz605m
gArtw2WbHW/8HglIOsWBbXeKrvfgew2idBH12+qZzbLqP2txN3QjKam1q1afDDWjOcNLAr3s7gpT
KhQjKFRAe4iox4uKFtU85wlILiwE8A3e8TltM/qQFbG9v61CI0PplN1LbYVmBi2S/BUh9qWJ0Qep
8fxAOAnQgE4mFAaO31fAdU8gqHYJGokEYYShexDHllzTBOn32qEBKxDth+8Q/Qn0p2QS2gvJZUBh
jGrOGHygTXB7wZpy9A64hNceUDdS/rR3mJncaaD37Zdy+3xYHp5MKLmn8XlUvRQvmm3NZ9UgdGc8
lZdXnJ9ZkG+/cnAolQ1XNdwUB6l6AOmAMHoNHPngWetjl+utxsoKZNWczIJgBUziBDG6YwNsodKU
AD1XX/RPaJooFg0LkjHT5jaX2k7ao9Byf9IaocW/Gp18H3DSwjerny7egZctNBJuoU3vJiNBjH5G
a8/7/YBbD1Jf0BNYhOoGAnjADf8MIPqV+mVaIv1bfqAghvsW+E+R0gDrpBmylsbWa7YLhtJA/tSm
VxzXtnCrOsvuvLs+Tah3mvNwdhoC9sPeDvnOQTEFe/TJexk4Bm8rqkCCaA0Ohjd18XV9hjkzRMd9
HpU9KKJpPA3eVdOuKkfmRgY9TvJX2roy6gSusos8INmgsKt5DfPTFM/QNZuTx87l7IDCyJ9/X42/
NRGI7wpRvGtiK/23eb2WRlm3kGWUPedg32eIW73VAuECvO6y7YxQorrQWOh4qQsQ8K3cAHVAen1K
8P/uzlXXekl68RIGFrh+KhfxkwxLyZiQNmnrztra4BDSjy494b5GhRaEwElDyko/OdoaBZAq2hgm
r9oD19dCG6fe/hn3rXFXs6MR1UQVru7v0/1p4v35XRPRxK2BR5Gq8Rb4c/M7EtZX5iXNcKz2Tkkv
30Y0oIOpWYoySXB2Dq/vWgy27Oaql14H70lM6VF1kKf6zdOxgz2PcxqDkiPzvNu7WTkw20jMpoj4
zZ9oIFKo80ihFfnTSr57pxTHILzcruejCD1LzQntwQ/aV137EAUhQfDgOIJtiDlmVh/4BiDZ/Mt6
gfpCYnoADIlZO2pE0MSuY+XTesnGJx4UcIsPT6d3eFd04tR+AD1zAV2mdjWMEdzzlzIGeX6TaD3W
g1kfnXKh7oc0A5pNjsCkU0SgMOdJ41Nr51X7O9jyLqM3bnKrir80rpzzJSot5ZAB08cawp9Vb0A7
C7tCe/LTH8sAAkfFUzo33rB4BC/2Ao8OmDjugOYy3nR2t5EyR2Vzdu2bglTUOQ6SKe9m6hS8+hfI
eGFcAEOv5cPR/w4jf/7oxmWldMtLd38+HlGoLakoV1uBcwCgCv84enkHbzgyedI+JWt1jHuDADJS
Twu/cvj/z9IWG11UAT+CVc3igwyenL+6ixT82Ok1Q1Agt2PJQVkK83rb/DwIfQjQKfCpKD38/kX8
hLu/jhsq/aiOi39ojS/imueBdDWKIzRgeXeFdmrfhtdh9ZrzfnvpUjVO3RNtA5469CzCHlQ8i4PC
2Sd0fRV9eVyOL1yJ1hAy5PtxGsKN73qXCoEMOK7n99tq7yrDakFdCwYnVLMdlVlPejtv0TDKVvUk
glsIVjbmxE27Q0qD5et1tgcUcRZRrxrU73EvX9+QQFA8CBvP1PKoNnUGGAqgXWKKNEDfUHaCxE+z
eaEueO6eOMez39dJ/TsvYr/v1qmREPrVMZT3Rz5LHQnj73Pv1CtGkFEUURAIBwYEQSYFHB/ZBDSP
4JtnruXWC2Ny3HQmUIQMVFM00MzwvWEwJb5zgmnpXg2mUlNYaot0P2Hit31tJJYXhHfSDDTaTIFI
YJKwyHaBtT02I2ezR70WeRI6sudpOrW8qA3ia/2dpQM+A3nWxUuDj1ppfB3SLb3IRyk/zpJhtCkI
V9qo9jYg38C+oxECzXpKZgOoGxb+egMv0UvWAFMHtDJoxvDXtfGCKhhPMow+h4f5j7oVgsfFUJ5a
oNcngsxkDoN+uDIcxTtv/IG521XjhMKkfnDPM+qEaOYiZruVaUx/isaYkE6kfgLvgz+I+kdrP1gk
LI0lR1K1S0NY6wo740YcUzrH3M8OZjIz0XvHcnwaD+KtuSv6fAbceKjuwVaURvkmGuDFZLSc0J8n
yW/DN9a8VspbXikGw6NGw6NzqxWzA6JZgVN1pvvEDapxWLkh/dJd9/02vLx1d/tt/qXB1ZX6t453
QAeYOrLQtkGrDuw8HOdvRD6qk4sA+HGHhe36ALnWmBsnoSJeWs4Vt5bEtT4vXzIadhxnMT9I/8nb
M7uUUo2FeOaWX4i1VpPM//j9m3wAbeJ9drfgjSw9PAYHVb2y4OhOokj8aW2hm2suWRU/3MCl0s4h
+hbOvxy2kbgaZukbScGw5171fenfznYH51uJug/izTppGsYSntqKq/lbwwBMJ7Y0piz0DTDPa4Rq
WbvIYfdUJjMVPPaixNgPaNLWghBgwVLAlzlwagw2aCN1KbYJ8YxPis6QfKSNtuxArqXgmc+iBUK4
Zzd8TYcIzqOB4o9iNH9IFjbkZ9INY0/7iOa7E3x2n0PNvonuYmL1fMzPoAZDUnjh/4fp/ErPgXFH
NFGek03iFrTFUEaYxaiz4QfLoyGYnpzK7Fc7ysnTDoyOw0uOPG7ldl8OaxOKFgQLEG8afLlyUk3V
CynG8TK4QE5zuTxjKOFeZ1f3kMt6qyY1tRwBFk/s/S5/Uf3hIfdgv8m4A5H7UDcy7LQX8KTpB1OM
K+BWIdEbTa/z68zfaFi5rbrcYU/m1QmWZtvmdP+qLtOaJuCBA5EVA82pxlHsxp24Pt38aHb4ppO7
MecK7SJEbNkEXOK+rb1oUjC/sif0/z86I0SEFuBxe7DRZS5dc65/IK8RbcjunOA931Uf0cHdQ0gQ
Evq1m6O1dIbLv1/TP/yAds6jhdWYXAWf/B8qBG1CpHEnVZeWHbpKt/lldP0AxkrnQwjx4+BME2hd
9vhV9luIv8ATkgg+cteTm9B1PRNRr9DN2lJuq21pGp8LBnxoyvsRiv/Ms1gpT7AmpBd1ocxEs3xq
IHn4TW0Z8Q9jeaTW93GdZIsqdHLEk7WtPsCUABw6ItXXHS+hgloP3kwAWY9PlycT+HKx5An204QN
eupzwEcPnM56UbGcSu3iCcENrKZzdz8vehaVK8ruJsVnoGjT84KCfjyu4DsQJ9/2IzTCwNJ02RF0
G5xyE6DcMIL3lM6PfZqnlIHm+QTVnu7M9EzRJKYOPrjihS4OtUNtFOkH81VDHQvRV3quIb2oVJRz
x3vXcKtdWdvXd7qj9hvCaRT2kb2c0ubeIwqG+FxfsM9HCVCNF0O1jc/Me9EGb0XvJaxsc3uGKguI
7CXkPJTbFKFempYGimpRv+BkQBHSegVdSxWgh4nc71M8T5bR66FHT33efUq2Hf5W2INc1xf0GfH2
TzyUgSlLuFdYgPk7qdU6nRorSo8ffFPpEXGPcqijfII+9Jm/3D6C0t5TNsePOgbcBIgQbUv6ihjq
rAO+z13+rbCSlC8jh80F3tqvn6lfuuFGmkZb5IsXeD2CyJYNoYLcpw+78zfF8BuXyu3FXt+2R9eg
BNKHwvi0n4caxm4VBXiPNAupuMs77uM/R1XQEn+P6kbbMW0UFtXE6lTHWxzN/G9IyJTIOUhUTF4h
uC80Cv5bjOqpcm+Vt3jljyPSKfqsKJZChjjDhIZRsvkh+rkp4kGmp07zjxLhnqk+LUfyLBwKvb+n
BPG3AqyDtb6B71hxSdLRp2RMxp8+7Vc8wEJeDYPfpwa+uJmZ8IzUZHgjpmZ1EVNvZiZXXQqUrhwg
+aKZzh5RL41aNqXlEdI+q113Yg6TI5rL+DnMjWlnJMzsIDJymgMXqV6bNLsXIkdDbaq01Q+4Wvn2
NDyBmu+slKm63vNJ4+pNGfqMpt5hRijXdOCIwvGgf4VaR+xCMEJYqq3IxwxQoac55jSw7sbK16Wv
uv5AQpWRqwsc1aeMoFpe2915uJJ2wHaOJweOArnzkwwh4PB240ehrGb0yuEFKXObv7WHcqiNuO7O
YCMoPatHPgNOC83LpB+goS/UXGnwebrb6UfD+nvfN7baU/JycxkSHmE/f4KfgPGBvjNGKcLVXCkn
N4JDgGbCm7HMgFJk6wSBd6FOexoDZlgLHz7KcKguUCbBmw3pfvf6vnep3a47H9qHsQs/qSGw55ja
U9RDXXEZoDCST47LkqLqSwzRkNxXgpXB69D0uk/RbYh1C7LiveT99N6JXFAlYT8EYqPOisoGN61y
npRNteugUskDHqQQ1vGraJtuyck6qFIWWP5ZHxFqLHRR6Nll/HHIY/Dxb2joTk6rYqjTYdnDmMPr
BgCnAfxnfPKo1MzUk82D7DgEuQ1a8wn304/KlaFLVwOogsOI/t4ScXiIgfC3ObNMDll1ZP6Qqngm
jtC/QpjhOKdbAseiGpqjDPhjvIlL2/qIAS2tECjrLQ5OuoYlElA8S3q3MYokU2tiTrtT/n8nT3qq
aEkhHQA+vbbfbqCw1YOXvp3eWEz+iUreRkKU5gX95dc4dlQKn6NzHwiSA7KDvJ8ItJ6B6HeUQTiP
pkfEkvARB4IbfamL2wuvxLUBBEv4AF0/0kk6jFfCi1KXf75yA68/aoJjIYyuUlJ4ou7WHVqz0BXu
9ssKDUcFLEM8V9C2HPi06l6N9/q5OyTlM1maBTAJYxbLHkLX/LRjSyf75xnxR57f+Jgbef7JyrUg
K2/BDIM7EglpTkTmi0TKwvO//W34Ju8oUx4tMCgIzgsyHj0FDEtfuz3xbwrwP1hut5412lC5HN5W
ytp8tebw8bipCtqP+fQKX4/yJcArtoFM3z5MUcEb1r0LACFBWBV1ShONCSFKbxL95K3g3RvwbvBu
zFCon4lniB2zUG/pKgUT8fZMw3c/1gbKu0HLq61k/3fzAIoLqq50q0zspNH++7Oyp2iSlEqdEvUy
UNnpJsakKZ+m8/N6bzhHhJmY3BTFgpm/qAOvDAddgJNgaZ5vLQ2qv0uMXUWjvsjPoW2mKD+qrHf1
O37GOTpfExDByEcOkeFyaJOm76LmuahAhOO+7PJk2C+qqi9/hwvd58UwEvoKa2AHiqN+UsjIqH5u
fr8F5J/WzZ8H549f9vNov/tlhzzKLLk87qfSWOiRnZG7G1I0JKFe3tz67TDo6KLWoz4XKNiVvST3
8qfymZpBFw07KJWRiyxV/MXv91/RoaIKh94RSp2qTfs2oC8he7ejUF6yELc6fpnIjM8RroKKj7no
UxiMqH+DNqsdUG3VJE6dM/pB9HGnXbc7we8gAkREQnOcy9PAt+tJgYhFMjrSPFGfAqQXaDsJRZng
KeibLh/XBcUg9K7Dd/4DlaAjzgobaXPkOQQkDIGWJ3NxA3n7IgpFYojIWIB5AM4D/USUiX5f3x8G
5m/LKxKMu+XdV6ZODnHY/0DREcuiKshNuLOW8eCKq2s+PTylA3NZfyTfJLeuT+eyHl4+uwuYla3U
L1Nc6c1fowiKNd8Dlf1OI+uOqluc6LAEpyfu1aUiedb3bXJRsDOrPIARIxAlEIBULuwjzcXl9UNa
04UhD/uyPveAI7srdNrRJL24FO3478iYzwXyVXsv+91RMrugVcm1F05wI0H2o7KDZxSiEPpDqTqd
zQjVl2E9FPhhpP2n+lu8wyJLsCEAaTNf36UoC9im6P++C40ynYCGi6ZtVxHq0h29aducRZJc191U
nZ7JWjnZWzJpf6PjNXb7+n2k5n43h9IbEacrX2opVw/qVDoNUaiQSYquzgGjVWMkJ4jw9H38H1Aa
zpzb9/lLSHR4RxQP8HjB9dZ0xH+GljA5vZZn4RACV1yN3N9/Y8tq6I0jKZ+qY3SLMnV63CLAAPeO
BwuqGRRlWl55ciN7/msxGrWJoCPt92XKSJdvf3UblngaW5Q+T9vOgFLbv5tVsxTrVx3ZPx9ZeNoB
W/kdgAwv2f0cArLc9rAX7/a7z+iveTXKqEGgwciuOE+W5ejExO/rN/CMROn9uyk1EvR9J1VD/8Aw
vJpOpd3JekcUGWcohtLD+H2oJvruryk18ofu2bTKg5iSBlEmfKUAwdM2QziG7AxFqqfgqxhUiLw9
/z7uw7OIPYCoCmtChfPP8HiJ8pN2iWJ12iU9BuGJd6lsn9/qTfREIej3sR5RozRMrWDFGJp4+jSi
n9mpkkyOAxW3Re8wiG8MZ0NL+MgPDqWgag6MteVTa76x/llWHlfgZNBdsDqN+VlFlXYPVqROk4MD
RoZ+hmUjC1h6Fi4p+3ExpyXVMqb28HTejdn4ElJjfz2XGmOqFAMVV0MvgSfVYcidq2Q9PGxl8POU
8GLniKAwWh47ZDlDxDtjV4k8Cde6eGzxFIABIdkVbLlkcKIziJ5L6cXIJVw9DY/u8zjyR91wVgJt
AphHXnfjoWVMeQ52d+COMQXJLTtQe9Ln79v44MjoBHS0qQHgKHBK/zwyB/N2qLuByQtzHmAvM73R
VkYkKXbqAYCE38dqIn7E/v0xWGMti7SO0zK1lGnN0yBxs88OuL+3snbAkckFAhO/jydOYCOw/DFc
M7Dc9t38LBnK1HjCC9VH9ekZckB6pYjaMrO2kRqx5VL4N80IGcnKHBR7hOvoJ2YaoGxpNf4+qbYN
a4QWuTauip4zVIXU28U5g6n3eAN0PvS3LG8Z69E3zgri7KwAVKLb1NgwK/R1K/JVRAFR+BaUQzob
TjjJF0Kjr41z9ui2/2O0xn5l6bFQ9FBXpqcdtWVRqZhTb6ec65nxRBjnlfYieDPW2TgbAFyE90bp
fSOPYsTcqfWAp4Sn9PtqN3t8/+/I/mcFGjur+WUc5Sm/CZ0vVCdGWr83n2+u9iKHf0Oh841GV8uQ
Ypp/H9v/DNnYYaUKyzTKGdI4sOq93txn4omt7M7fx6GQ7msZT/x5v40nIuBdUh1UkXU87tlkSBWe
sGxIekfnqwK+JNqXhPIftbLfB202Wv5ZV10BISSbHUSzlD8HrcL6dLnIJwWhZLShwUFvgYHDaHSx
l0EYOKIIVEFsmIMaUSlOoGBAFTVEdPcKptd3aF24wTQRSE8ctBDTyvq//0D54S7gJSmcwnnrNut5
ZhGrqZwVBEbgOVAgvyRkpxdUgd2yL0gcPgYTTsuYDzI8vXM3ZmPnY1VRZbVmTNoKboDkxnkMtGQW
wwxpG8t6PD9I+JYM+BSw558bUF9OchCUOR8bOHRYzVhyUVvh+elcRhePZpGH1QIey8lCwohxg6f9
GwB7PaT37u1Hp5cr9bsSXkcJQumtVns14l3GRkQHSo81llGoetqnb1DL9D9QKAcdh5UBbRCZlynf
bQlnWVqCULgMz6uyj8ifEKk0F8CALYcmrjVXnfK1g6DWoACSIU0O7wgf0mx6OU2lTxiZbhXYGaj6
3/fgUXhVsMEEiQtD0mhGPOOkmNfLqSO2oBRb0EsHMNgw//p9mJ/sqPnR3Y8jtuf+o8vOql+aN2W6
e5++q+5ms1r1n6n65L01dIK20dpm1Yhi6kVR/PKAiznc/VE8fo8930NNnNJzDFFRUPToUsxiBbJB
233VOtPGoY7OqlnKNeFFODsUSAweBu+b/uIKRv0tZcZnZ9k232aB6Ce63K9uI6Sp1VnRi0xTpgfg
vmXg0voDWVhhGwJODks0xHcpuTkbSqbuczBL0ITAPgDhKmAigs71Lze78a1ZF4Nru2QJUL/F+9On
owbid3ZwPihOk+pR6bN6J0hb8fPvIyuPIsr9QoiDcXfMjkfjqGUpGw+xFBrSu4S5DlhY316RqrvC
GuVEOTGBjPb5bze+WS40Yy3VgoRNkOf7ZbK4bLWRYECx6KI209kVk8PmDJmraruzH70TsJv+/x+x
1niTX1TfVK4xI193QsasRp5YQqK2xiUE34f9Mvo8JLxYPJ+M/RvME8gYaM0zbWRhRjc7f2oePoLK
1cmfVDScx5CetxGhrrBPUQ9PJxz2nNJ+RscOiBUVa+IVvurBClyCW1ObJ0CyqNevmyMt09kV5Z1T
3wIVcxzicjfHOU86w4WR+wLKsSxHpqPXsB5uEEegO4x8eBqvyTKkkVKNTMCyQT9HKk+wfU/bt7R/
okCH3jUV8mE5OmPSl6+N92qAg8XvZ0d+lBfcr2Lzij5c4oMcsYpaH1FL/HUMAE6b1Zn2AUhNvtv/
heCCynlshkUVEJiMpBJyZGqj4BNeT1qoXWtlepugfklBsoefNwo+2axYpLjqlS8tkxSf3m8DNo+K
pNWHjk4cHu9wQ/Bi2I5XYBGhA8UGK3RsWqEW9j9bRn20tPfTbCxtWcrV7agxzWhRz0SF+DqpEOaj
C+8g0DTMe8UaKd4WIsSjS+B+ULH2d7EguVngdSMGRV1MCGg4nDf7MmjLJxWxR78taeNqC8NOdDBO
LCkeX6eXjqM4Yl2Hiy5CP6mNsOfZwdgagwJ6SP9yXRv33OVslYqe/AyNl7o8yXrzVd/LZufVaPDZ
0iR6VOTB2ht3PyGmi+JUYxPzo1wYml/9kyrceB5pb/VMbCO2LdQkqOSW/dY39MNNvBu0sYl5eiuy
4+0s0lJ1fiUkcZEPYZC3Te7hJt6N09jEwwFkoSwmh56yc14IlpowBBUF5pY9axupsWd6uZfPRcBI
mIDx3knomErT/c/5+H2kh5/63ZQaiYhqHM9hLpauhqxoDsKvYlj2w5bptO1PI/O4KpVi3pKfdWMu
9F88MKkToQ3y+2TaxmmkFJgsnuQ4v4j9gdpOIkecJCi3sZjbhhF//y5mmKei2vtHhrl4XfxUMXmA
zbL32hD5j2rb99/ST0y5G8fXQ7VzhDLCG7ScF0sVrS59tLfLfvoazn9fudaxGiE/LkKcisgQ0RSK
cQmOWDqhQoYv5lTa/MuxGjHCl/ZyfNJ/1k/CguUw4k0HjuGAqQNfcMtg4kv5K/AKwymQsfRnjcaZ
qK5WGFWlr0wLuk1A/ZfmQMccO/uuJoB7Pk6OghFAy5jiPP82ZuOAaOHhWmhR8M87Pvgs8e9Btdbt
LJSP/QcOHj1B6e+61bJl3IdR4z9zNcXfvzswl4vVSc4GcxWv1WQupIk06BRCo6dlJHEcfpmh2Tgu
Vb3vdg8ZM8zh+XZntJUxEhNyV123jSnw8OrU9A5yzVA0IFA1VvMQa2FllZI8BfpV8mZ2la16HuqD
/ULIB/l7sFzwGFZCbiubhh8l9hcts9UezJZ+S0f0M6lF/PQ879Y1VZODJNXyP2Jfl5E+RxqQ6AJN
erQXqqGQ4VpGfLS+hkwvX7bQU7aa16hWnLrmMa3QlqP6E4ADjFCioYbw6s/NlrEe3QD3QzUuz0pX
y8z3S3lajMS0ME1iSpf/5sDcjyKW+G4JlbgbWmXMhCjff5tjoXGI2CkQ0Qhtqd8X7+H77n6sxuV5
li6VQTz7WbyevEbouw8gAogJ/eRBxGE1+8lMPLWhTv6Az34f/+FL6378xp3aPanyNb0xV3EN4Ui9
EbMVeljMVkCX2kKciJfNj/FeQbIRT8tbXRySDnp8KjoD1wm4axBhV+eEIBUVoVa6bNtwjQOTSGFw
lm4IOqK8MKdSiZ2IiDcCHBe4dQXmpPiQnZLb/UJcr1zxYbas8KNAdz/jxmk6poGW6UJ68RWQQI/L
gwsY0xvsWlsGenR73A/UOEr1PowuR425glcBpYRdwDKYK2j1RiC8hFimtGkb86ea9tt2No7PLZXD
OBE6lsbyNrni+AcFHmCX8VSDYwSr7aPN08WQoOpbLhB5E88uiBEV+E6MocyReBmGC8BW4M5ab7aH
cQm8kyVcHRTLaOx9Wd20IiitjujBQTSeop3M4ovEFPJvy+I/ukUNoXgND14B3d7MGoPz8RwnZoc0
Cx8bR9kJ6bnf9/fh3XI/RiM7CNRj0Dmdf8Y4T64Yxa9Euh1wkE0c3KSnYCY7x09RDMJNetU2/MOs
6374xtVWW3XXzMqf4eNBBmWywF0m3glTrLby38Pa/d1YzeSgjKqjovuMRbVtQBvOFeDwbCxTXc3n
1GvadSofBQpTtui9I1cua01EWh1fD8VNzztcYgTCEu6ySPSsj9v0c/n7Pj66w+5GaiLMKMjo/sVi
pA7UaKFoW0yqQdsKtg3SyHlO3VgP0WYQCyjaEOmg46b9tkEedhfvp9II5lV80jSFYjvBHE81L0aP
DfNrJHyGIsH6b76x+9Ea3/PJKtm4Lgv3T2tFGeJ28Pz73jy8Du/HaATrsJPU4S0sxDG4uYhNsEW4
UQxDh/LyiSZCWxfnUUfdoKajWgY2H0APGwG00JBm3atZZ+ojkdPFPAomrgDhto4kPs9GpP5joEaE
utTXeh/UDHTt/RM0SC0oH7VG3QfX3R/jNKKUGh3UTp6yS6UrphR62RhD0cmp35bXt02oEY/SWAt8
PxFfLAdPSIJCoXUv87YKfNsONV+2WVqaRaT+HLsrIlxIWFLi09AWbc2NWpbuJ1e8yzsltSR1F0uH
ajAz8j1/mqwwlmgd6UF0uN8jpfHdomAjhK45CzVFAclRhhkqcG378yg6MAqXooLDSucvO+HkkB7U
W5QQHVC+LYci1GFgwOsL5972K+NBAP9jtMa505R9XaRW3CHTw9XRg54Naj8dBAPFBXnfltQ9yC3+
GK1x+Io00kI9YG6Cy7HHYhWxTSRDhDJ+W9hrW0ej8VKuEjWNdJ+xxEEXb/MMyeibR37uu9eX/3sA
BEaExVhHB1EETPvPt09eHsNzoIcikTnM8EToieoK5E0UOGBV4W1itwz48CzeDdjIWq+xjGVLGcC+
XYqdEygVxL2W8ROyNtNsjGs4rAmEV9q/gocB5G7kRujNuuVJPkfRzx4OQ/Jlc5nQoWibofhj/gq8
d8M0Am/UVcPoePM7MJ2FUmYwbjsg4g/4bYDGyYffaxmRwgqKBlc2VtCXar3pH4amu0k0zrsVKDf/
nDLGFdaTGCfHbMqiftE2mZbj0Owflbqv5IeKTUGjB+lU5AFwQG+7dZUHT6X7U6420iMzPpZJXTGd
eAtK75ADZrPDlejhGBsodVwmIb2OcBGMg1n2bQHqTgaCXtfBw+rfnf+m2opW7KUQO4AOTnl4T10H
+jsq12hS489H/wrFu0Uy1eCXQSjotR3NlpPTxEqk++iq1h2OpopeI2azM9zo/6tI+Z+T84MjurvU
6kS3ikPJGCJSgqaFw9XZUc7kxd2ylI+/Z4xcDA1Uq/LzgLkbqdyzobEYCdY0UWS/CB2r1xkE3u87
9vh7/s8wjcvT3IfdfSxJtx+MD+oFaMMMfh/hccqB8BLCashCKE1vIqU2LCtXDYago1JREhJ3NDiD
YFm0iIY3KRAWAmY0vnj1mAC5FHDaf8b7zuFcZ6kvldMzJiLhMMunIaLn0UQ7jq8KdrbOgf6f7l6y
XpQJwnmUTm84C+beHgY/qu1IRWC/rc5iqJHIQiN22Ie0tozzH1fypxSfx7TnL9FFGBU97IfE5UXD
HH/OV2o+8cHB6QfTzD3sPtUODrYE3TpD9OQCY3RLJ70IvW5u73EswNykGgbYTweDDt8jRGw8jQwg
mg62nhUYXqPl6GJX1YysYnFUQRChpCsEoP5cnAPPxWuSWeUU6qKzyz13i97oeIzcVzRB6RxMBjiv
HhCVngIdEvMzlDZG58mUximKqfaucsYS1tgYk7pb1SYqQ9Oxx2MkEZylao8/t+OtOwaww588Hm9P
7hgzNns33u524/G1t6udFJ9e3Z6a/M9HezrdTflXNkTouAcb01nhJAyW4cesyL31zdcKAe+JB8ff
hoGd2bZjezDKyLuecT73aFss+v/D2XksuY2ma/qKEAFvtqAnQZ9MZnKDSMOC94Ygrn4eaBYjMRXi
nBPqanWXqhLAbz/zmvMC66bdDEGZERRne+eCQjiMrIkxmSy+vjw0/LBYAVvzVS+lWTNGBhJ78+Ir
R7LcmiBwRvQL5gXlTrT+JpshmptsqgX/Y1PCQpxsNqP5Efj0L43DlCQQ6WT0hVNYzCtvOozek63y
syzxa44GHz8V2Qck+f6co7q20qx1LRbwVF93X9mrd7C+bh8uZVR1guCnkxywHkA6bITOODdJhFLk
YDl5ByvJNYaudDn+RrYJmKq7R7zsLX9RIP4N1h0wesfyaP1Z8DvZ4FwebEs5w/DiHgubkNAof0mA
VTAJdP4RiR8UNO3ZQLMIXqzZHap5hhEW9L9u0jBe7/WrBPcT0wG6ih0kzTulMHEHiqTE4lcEyYNo
D8x1M7BjUCjhMp3hnPjEnvX/mvT8ES9gjmdokiTqsgYB74clh6e6d1WsG9IMddZjRP5f8Z+yzdEi
Kcf6fqirG4MbzcmANEzfOD3m2+5bf+2d6NC8CnjxQmLctxmLPWF7OxIUeFy7Dv1bWCywHfzOXusv
DC9iW2U5l7a8V2cGLmdYt45Jnd7FRYRZJYqmtL2/rWxSI0JLIXaVfg5i9uiCvksw4zIHfVZUnjD9
imxjpb9a5rw5KCikn61zdsECM9zKVPVOeCYutPXgsWzOA+j690XdTdw3/9BBh30tQYPMclys/WW5
lqtResm2lTwIxXUXqZuXF+nkl7Y5mNFAqTtJWJHhyEZefH8pUcvCePvJ7fETlDOMvi7BNJdAa1jm
Y7zbYDNVe3mzziHc4oAMr/hFQgRmDeN4It8GbXXxC1kC3MKD2f1ZFU/9eaT9+fiH7RIkSuV3Rdas
ZZgOUIxfpAAcAjVxpLb28n86dIWtRs12I11qZHC9F0jVaziJ6ou2hpm3tEIbm5pqColRlsfaJgzG
rTp1q5Epj2JOqXcUK8D2fqZv4qV+RtXShuzjx9L9bfAebivpJjUyZa2GBimF5mDSOyBcdwLMcG+C
joS/rdZI8c7dZfyCGAZMc9xKHXdrLYP3eGPtE0BdNDeg5FXjoeysz4OjSUgHeYG/hqS0HEslaxoV
jm/3gPXrIPiBm8izUwuS688vgXxDvUpG001EZfHPY+tm3dpW9cOGdDVH/il/saa3E+J6dT62pAkK
Wc1V5fnITr7DvdcpkbMmjXEFYzmzb8mk/TJSTO9tDShzjJXjpBFHeo/1Br+jZoPILSfTBn17weY/
OATI1riYpzRAeruD7veZfSrv2IAWn9bOb8axNkbBDtvuJBqV19vcvCBV4a3ybdSM/aOEBFXKqb5H
8867JFchn8TtNE0XiNxAoInlfFGfo7WKuBG60egCmlMVk09OzPAruS0izBq8RRbNLH1ZyNNK26jZ
IdYWuumk+TyNRh76dGD8Cui242Kv8SeAw+ORBYwLvTJHHHzxEkIHHStmtE0nlGGQAiVBwIGjyWYG
XINls/GcQilt7JGZYgcAj03Pk2FSZuU2mrjYMJXf+Xv6nRDoBraLGWOAWrn11o67qbIQpvVUXIYv
4gWDGV/cJBsZK09lJFj2oOkrD8wghD1ENJu//EXwijypvL9BpEc+G8NUHYzda7DpVYa+bDchVwKU
Xv7pVkdfAJmB9+q1wxFSXatr3/EdWHkteIU3f1c6ojARBmec7KOVh4vqjsqpMsjpwiyf5a9D28Ij
AtT5W3VtY+Kc2IhCeMvchIacAXK8Klj6RCNRnhbxK2pFeT6Ql/oA3wQVXrc0j+E2IQUu39bBXskW
4m0N70pm1lHNhuiEvS60YmFertyp+Y4TyE45qChK3EbxZ0gGwsX5GTCEi8ZbJqfk6l3rYNoi8gDu
MpiizxA02+IKw5BlG1xaXBrYYHY+jZb5toJXv+rZlJfKRBA7zRbRnsfmMpDNSkcaFFvNecEiGxez
cCqdo2XDdcv78iNmKWSCzkfSwvq8XW4YVi1Qb5yLTKDTL/QPC/fL5gKoc1vslbkK675YllzBrEwb
Rlc8xQ0blr5FMXVnGYMyU5Whl2QzXD0y6qjQnQc5y320FwtbvE0arFmGp5VYutcjDw2Xa7O/b2rf
LnNbPbEwahYRyI9iXBijArsSrEsBmdNb42nemH9DgffYIAY70jm/TbuNAMNziY0MxDiE0Z2RzuYa
AW+9irf9Z3WK4IxNucyYNf0+4/VCjlGJT7A+G0bgEn4JZwwe0IBgeLb4PZ8T1j0LYu9d+IHdPDz2
ZxQfizX/VatzPvvGu4A1PXYm6mr8EO18O8Fo0xxeOPyysHSYBcsIQfFPRURuUKKpQhRkom87Ygql
s4lLEYO2+jSwD0VgdyKierBEsrFYRpNs39vNurncL8lcv+a79rvayB+NNBdRQXhJMJktsDix+2Cs
p5PCHAtv0nCOmNe8ZeuvcxRF5FkBOQiX3hFLY9yANgk0+5K+3yf5d3XgxOtf5Emmj++9bbLndy7z
uqjWMl+GwCEGKP7c65iDCW95Q6EIO+nP7jyoLZYzxvXWDD7s+dYoJgykXy6ZO5pllj8uqTxCQTJR
nLQO7CRvSFmg8I1djIuzOSvcBDQcrti5nja2lLl3m7TULDFwwTUPJ3csIMD3y9PYmhrSKKxHMeDh
K0NsMFnj+MgR2RPoDH+l42AVTZSViqrmOplkS/GVs8rfGeqEUwR7y22+U2EW2igWb+oFozANcJdp
kZmz4zsteG2DE3u07lZYYKoonbQj9EgwyyNYIT53nQAz+J1ECC8vqjfpUr2Rh+acSceA8ZZtX17W
d3C+SmXbIX2sl+xN3TZT02Ff49pzlFFq3t4QZ3byxBbTUaGOUxG9qLYiSsvn3g6z9rdmd18Yr3fQ
rNq1HuX7siJMqrbmqluXy/oySNHme39vvWvaSGFY9vK57uzQmlS+3Z1U1v5S+8CNfe/mYwAOyYgf
gPfWq/R6fwHCwVah4NahkHJpkDLJRsGb9xYRDwG/RA6aYfqy/BFHKNo06qD1fu0v+tRYxisBvY0O
1liKj/ndaY6IqmwsRPeQ2mBxfEtDbTTcuwdi1Z3Jgp8CWI1GRT2SrgUCO6e7uawPolO8VzvttWSw
X4Oduo03yUuzuL2UKcr0BDnuVp4221Fw1AgAIKYSQPib+5uFOQERJl46MipQlo5SQDcVEQLnnkYb
aBzuw0mAaZWKCZGyLHaczWCfwVGtytk8XKP6OX9FSnoEMJ1qS75GNEYe5/Zt+hWN4nM+r3Edu5ML
KJNiij/3pJsl03RUHhCh3t9WSDq0UwER5ZYg/D6/c+yv7ivxs+fY5yCe4sM9a5B6KUcZmQQQ72XU
AMXBTYUSFqqgs+DIVNpOiC0aoTHJxkp2jKu7KrYyti/qalBZYg+eJHYal9QepFux3RAhIdtPFDVX
p8F79ULryJHHeL/zh5jV7O/Y5Crv+GIsdJpkm/ltJXw3n0NgQSEAqf5Dcsx4gH7OjqQ1l/rSHPVB
w1gkqkA5VxyR90fv/Yf3niFOMe5P2VS6iqv+Gi/7a3VsT/E8x3IWZXVzXh3r2X1erhG2I9S88cMF
bx5fcbTm79wxRL5Gx/pac5YWtn8NaAwlqDH7JwF7GsOucE9GHw17e47Ga/Keb4xrwoWkoktj+9rY
dMf91X1TW0RWB4Gkzu60cY/zFTfFVx1PzGQkE4MoYwsmaj1FYUw75emY8SxBPSEGZY1uLmxiW8in
HT4xZ1bcbXv7Rhbojhj/a/WSH5Jpe8JheX5fhVeE9oZCvruJUYvYdrdJyS0EAIfjfN+t42CuELB+
GL9mo8KY6oBV1G2hzy3dTuDEvmMr0CyWMgytQUroGuBzR8Ekm2b4adbrHJbVPEVI9SLOazgO/Qcl
zZWwROdzomL4w7O1Gx4KpBvpNTnmJ8DynHHo1hIKQs/yRvGlwXDecvJLsm2v7rm+lOhExcvoLQPk
bl2ZwXClqiPtw0SHVviWpUnzaREXIlWOIvcx26WT7tTqI/VcUTP5rL2R341aTOQvyVfyhXA3qxhN
WMwkkItC5auzjfC7i8bmub2Gy2TqX8SzekbnVh/aAAwNh0WAfvPR+4JAVu+VU750P3E0PwqLdF2e
pFOej+pZfCnXCYvyyjSe2kvzXR+6i+7aVJpEqFKiLb5QhNxHXz3fnJ+SqTbIzOJekI2Ls3+Nr8F0
sOJwV/3rcMSk+4xgIprxcHNKNMia/qxneTfKtsGx4RfbjM0CthZI/guT0r6aETxbXpE9t7Vu83bg
mE+qLSPLJ3Fwn4flMXcBXXnTllJEboc9fM17S2O2GYvTMyM1yUlAAmjxAonxZ1bOJHPC2sX/+4r2
07SYKpwV4jQE1x0OSo8yAuEKQlNITeGe7V+tcYfq63fDVPvXyCReJdmbxI60QCabvMNEbd8tkXS6
Qeqb9MOdhVmftCCeXfvQ3ffYiylo8EkT99BS9XhJZ94WMXL28mpw64O+OSmnt8EFB+PAboywO17l
Q61FQw8bGSNWnTyncz5hE/rrAFW9z96cyJvgNUWLSb64a2trLt+8/YDxqLfeCtLiopfsCBncQdk5
PiG61l6VhcXcZNv7KtiKRHA4+bw3n8n5frjv3XX5TJv30duAsqgKmACDJAmdFHyaH4q86s0ossLK
a3puuOJQG6qxj5Wxrh0IZ0i/7IxJBb9Wp7Ll4hwWjOH1PKlsmT9aIcM70KYYskQTYeWHFFHS7x3J
I+/Qb/X/CKoIjQiMsUOTJ82huqTTYGJSAiUXehn86Ikio8vtimjYKjuEX8Y5D6dNNiouhMTiVc5G
zb57uX/Q6WjB2YXqICbpMcDEE4gZjXJ3TMGnnlsbyjDRrHuBNHrOHI/nvoW4DJAHM5PqHNOZDZxQ
wgzTQ4MUd/hpssB7EMY86PJsocyUhLCSGFXYeKccFHiAiI8xayeYvaJXN9OnwpQzaWLtpX0MQkDC
WTNxghftAjP4XdpzBX8KaEEfilW6TMZcm6fbmah5px7ya3cN96yGd+Wo7pWtsouv7dpchQf/ELV2
GM3T13CeHIV36909VGd/LTjyRt3f/kOSzztgULG9H7RxV4+t7/TN+2jf5D0oXQNxO8efJdQ9T7ca
MFqF+nC3RnwnXjd0HlHKPqurEyb2x4gJ98Y3rlxENs2De/j3pP9tyhGtxXtLRiqVxfdnVaCX1d7I
5LBa59l7o+B9JC5u5P0wtqKNWu/+/bAf3R/WF61+UxkUQERsyP98WJV4apZ6EQ8ja624VtwGcN68
xOASa6h/P4u9w097KN1o0GwQgNUURbd+oLB9S6nb3K/WlvpdC6VTDVlxmXPcfSY+8pzmzhBcO1PF
sZVuk/tFMre+LNvVXdvp4Tp1ciFZG4E8laR2DzRsqkfGXBylCZ6ZqrKV+49C6DhgOc6iciXr1Sy6
xQvRsxZdWnxn6bLmfpUjyPCtU6Hfa+YLE0Ehuc1tK0VKL4eCU+AdGCL9W6DKWdCuCnIyEECLAjbZ
LA6T6kIVa7NbvTa9bO1JzUxWYFIjq97g2+ghrusn6bHV7svWQI1WRbZLNW3dQsSoRV4xZp8Eyi6r
zblMBeKmf1Ztu4vd+8oLc8oG9Wsm317iuB+JVemoyUd9u7rtpCVQUWUi6gLMeE8mpqxzQZk0hT8t
qdhaPgDP0hhJHfkSno6+r9hRMZf7aBH3FAcU/BaDZAyvZWIU2EuTDeuCifC+MCqJbKD2k8efpRJx
4CiH0diOatXbxsF9ckv0sWHwjwnUyHvJCaR2fq/ui87UFhgerfzbXCiqcShYo1b4MtR2GqZO1Opj
Two/XfFdvA32FC0P8ZVyEqf4f5cuSrAHEA0H6d5OW51iYaRtZBUdez0Y1TcJqwVvi0zMk9bgTxWI
QW/Y0hEct0QDEv6w8X7rDWZBFyY3ybuv8zfIc9v7ABm6kjrh6NvR5wWXP0UrHRvyfy/7n/fIw3Mf
OkhKkuiV4ft3VBIqTFSK/7Cy2bQv9S5ZJvP7yZtQNcMcd4eY3JqZkLlQs9UzbVPlx9778y0eIUxx
USpBdOfr67G7F756p9cnUgBKeGBDDBYqFX24aUzStPNWlCp+4WS3mjgP521vx5BHX3+Zs3Nv1BRJ
USwhgHiG1f6Jc3l4y4f7zkubupUt3tLfKXh7zuv/KEes6/UAXf7/IKD8wAA8PO7hio9z2dIFlce5
V3PfAflE3GCl0PPZCxdvJ30gaLAJzv9eD4/GJSbeir+vw1/r5bd16FWi3N6GmWigUhtboZ1h2UHo
dSniSfxlfqidjaSOF0KiAsG9gUS1sqYBdunhdLC4ylfqi3i01uZWNtAKTzfFlPRwS+Dnotg92HpL
C3PfjgNg1z7JNeQrIO0A+Tepjo5UPO82KmHCltxcQmMYIYydvzG/sncA6dy3uFjvdHMacm3++7sl
8QeAhA9HcU4zBjEazLOGy+i3D0+RqvDcrO3omSL3TR3v+3Xd2ge6mlR7Jxfg8ONyesSI4Bu7Wixb
R5QzHAonpEYVGtcVUpVggZcDhL61GRs066HAIkyBC3AxvhJv05oTNvJOst+T0cS5w40/7D7Od/tr
NjlOKIdPj/+d3ocGncN40+E8UwUEbdljZAjjm78KGN7J+Iv0eKQ9aSVbw9r94/b79fm6OCA9sRH6
dT799vlqJutN7FbdelzYArGxOVptk8mnYG/F0ep7ia8pRpbO5r90cO1aqctXtBaw0OLPK/u6c844
knc2ImT8GhoblDansIuoBNUTknTk0Cknoqw98J75MnphCGcPNrIiFZvJDDLOpLSHDkeA0++bYb+e
Tvt09F8++m+oQ/x7rn+x1B6/VRFR3zAVxRhc8f6cakWTizyKi249NK1R/YF2XlGtlyf3jTLu3/jb
68rmdQ8vUwQp7U8sP7zvr6uTTjajLwcNkSMEejBnyejMm5OzjMmYyFyGb4IfxlFgn5agpyObrObO
hIb2f8+QMX85uAHyi6hBg8BAW+tX/+a3CbMEI7xpQh+v6exzKN5PGnU4HJ6UVTZLeDlj4jnhfzUp
lpvg1Hxf0D6Jjlxk/x5M7UeQRpOW9EPELEOxBj+mPwczifqwKIwmXmPMnNkmroFrLvkeGy1rjJ1q
TVWCmvg+2NwPHZUrG4edKBlb9AlgZ4tvJg0mba1JE5y2qZXCsDv57/639uV/FyesIa0FzjoB8e+c
ApkW2w1q4v954li6epRw/YneDjUTJO+RwYp7uzwln4k8pzLQXqIntM6fzT0g0KBFiUcBvqBn87Bu
7pXU1p5nhDRIbvDW3D3NycG5fZUfg72GWH+2dBvuBdeR32t9WZ1u3cI4Nxfk3AoOBvoGxqZdmlt3
m2A07ZBH9zSCY1LjdCmv8pOJRvM2XraoDsn4VAoHZYEgjbe9U7GoNwEYqyen3k+JHh0TChgoxNaD
NeTjIvKswPCCSMQNdJ1s0i0NiFs0KdbSqjhJq+4srZr18P8o2vvxCwgaz4TWjP1rNb7jjZSdhop/
ejadBKlix9sRo94d2RlEyZbdzDyTnaZDxr/0dvq2XOHMuvac+NXa8/GU6/FxVgoUc81NtgodCTH2
VQhLFjnybqtXZOPIji6pgh459DfCCjn3ZFWj0+10W1zFVmHIyfvv1az+XM1/DsjQnf5tV+mGp2WJ
3wdrb9M5CNlQhEQEszjRnQku/lbistNkm77eKmwQa8J51Wkksm3q7um2WbfSSDvcwax4jrYHMeGo
c+qecTdKo0l4MiPJDrbDL2p4HprWqEo9+YBfyOg/zzad/AVAsygZOsnMQ9BQJ75ReFkXrE1KuAQq
ndM7mJ3tyU0OfATVdc/Rt8EOB5sphTyKqdZO2T3DcPy6Lf/1Gg/jGEa5btb6LVgP2+Q2UTIb0Tr/
xXcsR9uhji841dJ/cZfNmtafcPBUO//MRRsR2vKsAFAJHIE825zr8/vCNBfDQFKjQqP4CZJN/xl5
6qqsojEpGqgxYfnz54THmawqd7nx19bR2rYwxG7V0IlaZkvzI1j1jhpj9KHvTXzgs9fmdRDWoT+4
7YJpkR6G/RFGU3py6bZAnYpk2AEiFrxETnpQVxQq433yJSz9lU6L9lDiZkOdPV5Stcy2ZOsLOGZ3
R1ialC0QUDYcakerfG3snvXztWHaH+bjj898SC8M169wzWt9wjphW2zc14EEmx4t5P3BIuyCA917
fELrabDKMN4It8qnTMePkxvXji1Qm4OwbhbdbChvYyq/NafuSvlIsVVtRrcFu7w8cYIttVMM4mZW
npDNCkfi5n+Rrvw5XQ/pSmeIvZzmfId1FLblN7bNnEPBJjvcZv25XInbhNXNQbSUqZXMZTo663id
P1MmtX7APIBwAkDXTRVjWc7Ph0wA2FKQ+pLrcelhC7OX3prX6BDN69yWTyF+arcpVO5VsfF3t6W4
URbKwtha2/plUAOQVuxG/lT5krbWPIFi6lhztMM/LDhK3mFA+cqTz/Iooty0SjFYcHf5qshfMkdY
d0v3KO21dZ4MTTJjoir8jqgzWk/7HDuQJUiiLQ2llAlIttSA4zmyTylyVMEuoCdiLQE7vDXmMjvS
mOnZdWvzMBShhCcAkp/6WMMIYbuLcqsG1fwxo7sh7SMKN9Vb3/cx+xx3lrW3LldcF0d3KVST9KVb
JHthIx2wxMFBZFu+3tClif2FEa70pwvnL/n1n+/zMGONpEtpfud9cLnYmdEcU7ytv1UXuuMtvJdw
M3QsKNqXOKf8+0r5CeVmJFS8jgcBb2qlv+7g364UZIgS857kHks2dTgFscLwVum3Nc05M+jaCod6
lc49h8KiY4bQB7WIlEheRdvwJD2pqP11Wn5/mQdwlxa3ptJWvAyww/kAJ28X+XuE+2S4jdbGWrVs
Yfht69NLNKBpomtOSr6BMEvi9iz8kMS/XLfYrEnygOvFM/JRT8IygpslpZEHP0/C8WifC8u7vGxe
VXFRxDjzZR+ytYHsZs2bJbeZI+NTtjYJDQC9OMxkMio28Y5ywcJYFWuf7GKvzQ1kctxliJXJ6y+v
+WSDpmACQsE/RqdgLR3qZQgAZomG9qt7jF8DByOXZfnaOOUmV2a3wc1Q3/r/uY51IGaD6vFr6brz
fO7OKST7owj/GgfrTdfWzXl88HYmL8/G7Gf+6+DcRIyyZ0k5UANoiC9po+Sdra7kVSFCAIuX6ucz
VsJf1/fvI/lwMOr3RitNK2SVgaTA3BaZ+HV0gkA+wJn9TeHEG2GJogNX75Ot/gsQ+Hi3/PZoY8is
f1vgmq6hKKnxaJkoP99Z01oeaRgmrDzq/Imxqtn/ACQ2CkuuWDboe3MCZgRMqHwtPAyZVo1ut84d
lyi5m0fElyhaY65Lm/Gs7sJzsqMtn+yMZeHgPrbLdtZSWDb4mNAOJwkoDwneWxhRNdhxsTqm1mu7
KWn/pkvQAYUtgn+lwA+Su1kMIUUiT0KAFYdgm17ynhMz2w52BP/e9erPfBpFT1mWNJETUEdu7M9B
MfK+6huBQcGskJXKyb4BFEg0HR5rGv6XiDtAAJu0FhfiG4EB5eEXc6s3tsXKUacfxRTlIELEZKU0
gLhvSzoia5GTEV+Jf7/qL7P1x/lDfleD4SlpmvgIt22aLhbwDxUcTCQGvc18WuBcXa5mgOgQ0uvR
WiBemZZra2cs/v3sn2hPDsffn/2wbIOmUcOm4dneBmxZdEjpTzfLcOcC0R9uv2RZLCvc7qxp64Dg
AYUojBocQXpyE38Lc3MwMVgU/TEEDjcvXFrN1YuCMVeyLY65soJoztH175f+W4zNS1sivEGMmFTx
YW6Dogile8rc4rZKeJuhr6atorW2sTJwqeXKW/e48FDS4gAt6Vtn9K+fRXRQb/8S0v3+Fg+Rvqn5
pWvmnJ1CNet3JsnzfdRhqwaEbwgsenCXUDQ3/DpEH8lH6NpkLvkOfGJijYRtdCgpE1CR2VTgAuOX
u7jOPqxj/yZsfcf7wIDlzeWraEH1b95G3oPZ9J2SXGfdYiXFIbe8zW5rb39juQrgsK2NEK/JBw/E
lczRiXw3Wmk9Ja9yFQAzj3YFsa/y6rkLDWQVJzdCAB91ujpzXOK3kZGRuOv7m/8av/p3WwVjthIX
Lp23WF5yvsol5m/la6uvtL0weLalc+Gi1Pzk7Ft1wDogcg6uwV9lL+aU+G+lvGcrIq+Sm+C/fy+A
v2WJmiFRALAQwjeNx+BGSfS2K3JFGK4gB/UILEKSDegttwDymZDqF2trQ6ql7lwSsALbBvG/QrfD
734QoOAY4CZaQ9p2uG/VntiMQBr4RTejk9LN4I+Y00yxRVrJQ5ZY3p7s+F/v97Dj9cEx3BgWMBI8
Dye2l9e32vAliuTcVFt/1y7wN97TMSIgnA+DjmM54CN55W3dDefCkxtD+cvhyPOx9zE1RHB/NPas
qjHzwm0Fp1nqa+GI0ZHJ5W4595myHUidBXnFq0HFZ4xn30nY5Kt62XFpG0VoD4d/9a3PSa9O/hP9
wl/1joeBMSUUKWnAGFjeGg8VHl9wSak13SUm9zaaN6GWBWDggJm4Na02Q9SYLS1KMiAyBUCbCuA2
/78enz48AhLFGcyUuOR7B+iYyOA9Yyw/fb+HbLXTRUDZhoFHyzJ2TJqO+NJsLDT+i23RDZDSaI23
569bH74C9RJHxwp6KezjTWiOQcBMaxB9xcTauRtCARfYwr+3xt+W1qAtBStp8If4UVvt+9L1ddpo
TugEG21K857yX9mP68/ynJ89B5ePVX2iYRx7i/5dPz3ThvwpBowqmWyp5i/wOpnZQz1SsOSykOPa
dTyYAvFIX7ooPS8TqlowsyAL3b8iB4HU+HA7tgfZeLK1fko28viBmqxRXMaZ57GPlwKYaIQudJ27
D2ocddHhnhLKUfUlAOf60MnN8Gq2vp9mxn/ZUxQmh+o9YQekvIebtGmzOpTvHkEroNIdhutRNKvW
ggHyFh1gZwhHw7nOhRiqODuCbTq6hPT/nv2fsijD1/+/l3g8WBq963MiwWH2o035rlgvtxyqlw5E
YKFjgkIFx7XGz4o4fx/03x77cCEnUZOnpShYmAcmmwwDzqMELBbhEgxDvyV0fAAqUR7Wxtp3/Kxz
+7f8jpatCr/LMoBFPMq4p1kn6k2mmQ4Wg0McSwnc35nYhpFdUTrlxKKpvbAQAoZXhDADpmUYs6gr
EvOIxYBb5JNJGC7+Pw8xZFZZAcMVZema+LAD3Eaq3CjOkTsqaINT0VFVW1bHEq/RTyW6yWNQYWY+
efLYnw20Px/7kFrKbtqWQcVjRfy8cEtXjyEwhWoStCMJ5ku3sOrxvx85LOkfH4prxIBEMUU05v+M
sb04DlwplnvH98fiK1q+nMlVOhUwO0TRQ35SKvxJtjQNzdJNTVU1Ewk9cRj33/KcyC8C2W3DyDHF
F5PaSkVdG2vgRFnp4VcX1yMLF8v+vvTaTVQSCbrpk8bVz0h9eAMohETM9Gkl+WGdlyY0/VrxOcA6
zAvS3T16G1cZ5Xlk7cFA6P3JrAeqaY787XYwjrmDKNcnct6OGq2zFTEf5bk7/fcsDKXDP2bh4aUe
hqWTU8UXVF4qosipNkiD3JdBO5f8bnLL1lRz/seP45Cj2aQodGtN66GSGZetWcoEAg6EsJCkSj1n
6sgiaMkn4Hj//Sz5J9GZ8G7gHuuiKYEK+lXn/m3O87jQqi5giQWl3Vl27JT1IlG9mRyA7b0NIt6e
sXOVZtwm60C/jxIjn2dl/W3Ezj2bCLW8MIV22bvduDQO8X1VLtRi07fFeHA4rcZutNRyc3GD1AN8
km7vQHbril3ip1sNo6/mS9Bn5EhzQT+4/cgQ1jJCMvEZo/QIqJAWXqw0WOrYABYvVX2QvX2j3Wdq
iMMbR311qN01/+OOl3YSOiFoRQvkPTzDfnIPk1mn5KArWtzDIQbwJ1HzqTOwvFTYjhLk2G7G2Kw+
TVBF4qInpQeLMwroM4ruys2/dHmf8C/6KUQm82T5GpQibXJX3KnhbQzxM0wWmvZW3c9lRzYffajq
f6JxSILbuEUrPn9R62La0AVWjUne24RkaK25fGcOTbtQJj0Sf6CUQkDow/dtbiCdOEu4u60eMkCm
e6PKR8n3njiCUU/jjacd8IQIVOyvK0heuJzPKixTodnjYWlNwRX4pN5pvMhgXFSWrcAKAD1oFd5Z
S3dVAMxnXHNf0q2BQ9jDVUMHD/JGtXK7YxjBcCsOKZbbZj7uImQkuw8hnfFTG1FcNdxsjXhU3WJh
pJNGF75uJE2lN+IreGm+wMCJky1RwU+sG1zXXxvrM62TN7OTYIzYeQ9B7tj3M168wGA9WqjyVwVN
Bh6XD6gdj3QCz16+eLd01hnhODPATY7F26a/7QMAYYm+vtt5y/eowrgOdymUkN60/eZJF/QvKBi2
BFm7qBqiiVH6Q2vn1seGnCVt79ylZUNY481Eajn3cYIdoTm61yN3JSnL0Hx2vwyn+R/nzLAVf3vu
w2kPq1I372rTOxdMiSDMyCdFm0v9mFsmdDdRNy2vA25eGtXPeu3Sz9hqeDRdUpHYcqBx/3nyy27n
p2o3xPX+yJJfNXx5zD1LhUWkUj3KZnmDF8mTVt5fbzd0AVWwjzz4F2Dlt6OniutKTzjxnbBe1lig
tBPxZnswoKFLUB3qnjzu5/U2jO9vz3u4XDo9Koxa4/62qtlNfGHv++kUi4IEs2+iJ7fb3KtFvNT1
tWzsn5yzf51bvB5lvGkG1vHD3BpJE+upmFLIBWUDVSBecPy0sLXDcxAJU4bdDw5pvoiyE335cWFh
fFBD3spHQkvmT/+tG7Gb2ejGVioxK3zygn9f9L+94ENwo3RCFfhNQlVVnDEy7qym5uiOw2wuu5BW
wT1OFNW+4xX+75H5ycYeZuW3Bz9kpLprlJaYMzJRdOzqWS2P/dsspSt5q6ecVPBbUckKaFso/BMH
0VgqxuQ52nz4vB9777e3eMg7/UDqS8+MeqcOL9wpCrRd2D79FaL2WAOPBau+Ptzv3YwWiqLBjlpw
Q6nhEQAr7wMzRQTfzG7pG0CatqRCXhs/GahhD/54RYsAHKshRVbVh5pGL2VWIXi8olk53LU11Eri
XgEnbQtS7GDiDGOJBDkfm88kZP6S9DJJvz37YetozV0tfCtkqyLcqU7ECpgYTMLUWkDD45zotRWX
AJdTHC2HK6rFzsOHtAUmrlvkz2wofwRkw5KxEJpQVY5ow3rIBOtA132livG3iEe+Nsn8uWb8H9LO
azluJAnXT4QIeHPbns2mN6J4gyAlEt57PP35irMxS6I7GmfP2Z2VZkYrFaoqK+2ff95h9sxqmblz
x35KMnRSSPhG1EGNKR0SXgg0zwpb5+0hnGZzGPJLnEG3fiuqDVJCt7XVUK4MDgm5/obGvfRl5upP
fAPJJOhPLE0hDJhCkLysLavB5OrHnP4j5VeFx6ITeNpmupQEmqD0lzUMGfHtwJONLsNKXlbhnHd+
fOxkhEkIUuVzSPtPI39VSXQtrwryfRjjexrR40sSlvv/ffIn3fjk6QlBYN9R4GH/aYwGY4gkx7Go
LXHi3cMogFNrOk99Y5uVrzhU/7gcy6i+ksxbJtWeP+2vcsCPhybWF6UCDaIIk7D35/oafLZxM/hM
x6ShuF+RlQ/iXao949Hm/cZMthHMq/FlGd6YxhL73JTo6m1YodjXeff85VQ9K9XjQNsOjmDmr1X/
bRwvdP+Jt9EEq+HC7cCqVSGTvy7Telg147OrzGu1Y4v3tROHIAKjw1+TUEKSO61qRunrJNkJDrsn
72NGN/6jOJJ6G9EZXIRL9MaoPZw/x9Ori0Cd+cZwsU8rRGUYNXrnO8OhG29sErFGbS95LPzL5Vjd
RtUqoTmSNqvOX8rjalanHzs1YvcOHhWBDZQbzkRhSm5RpWZswlFqL4kttMscziOqA0q5bLQlNrXL
VwYVjZltH6UJJstOxNfAeey5i+GAHUEWsGG5vwnBTQ1LHb4XOpSb3zNLHlWZJ0tO3LfRTMiT1PYg
JJZzDP0VA2W5bdamlSjYFs59SXMmeQOcb+46ba9U95Drc1s/MlGT75h4zkkWqXUY8R2VTaKivnec
rWtcV/oqCZ4s97pSaPT55ARm3+yRKzlZWP/5ZEOn7c1YNYZD7q2wCDzZtL6M0vtAg2rkos3mSoqn
18P2IN5QTn+hEL65rm06hoZcKdwxfG3WnlgBnSQCmwd3PKj+TALiOEhneyrDBICZ2EBipwYvr4Gg
Np729ZKoGmv+poBJgQCP/oEPcl1Gtz0vUaf2998FSQX9PE+4iXR5GFgQnVeB6tZxd9YoLy/d8Ghm
Bec4xfi1QQwsGQ+D9M9EUXl+2sttz3myWE6KYBAJB3rnYevKAb/Cgaks0VZeMi4qcHX6Ph0fCTlN
rV+k2ks2Qnv2oOjFoukOeX0TU2LK3mbjlePkL/GgaEbUTcumj2qajiuCLqjDdOgPub96acpb0FBM
KaBD6ZaZ20236NVtGScr07vFW5/XZ0KIJ3bpx/ITuxRC268qvtwfzJ7eVyZGA1gJaSyuy0XcfqBe
yiFeioNzr5v44BjXpMrOi8VxSXZyAhNnPakscj86J1Dr4D7GDT56X60QSWPc1N2G1A9mJqwvzHGJ
iXGGlW7u/rHWJl+EPRyVG83OF/RsW7fGXNnva7bH0QnRvQcNmWGT1JqIrS9XnaknnBCeQ1nB5ERO
S/rLj3F5IdGemOt/FQVCITqw+HhDLxnQ/EJeiIiMH5ExPhexwsVQhmYxStWyM8MFSgTRl52rEto5
TnoxSBeDc1PUIqvD7qJ4yetIRM8+qILyKw7omYeYMMf6jXBmuEgDc+nk98Ccz9/HCb0Pqf5/9zsx
NXkdVnHXcR3Ejxw8580ecL5nPe65hSYGBmbhdqidrhfRIU808/Zonxr6ibkdnTLaP7Y0MSFm4Aee
6/f9wYCG5cL4U9xZONVIDKNMqTvc4WmfP8NjYJGQ6W+HOLEdbtc4dt6xNw6xGNd+/SgaUt03ZJvT
tHTcM/hLeG71trxuYcbAcYjvanAP5z/kyL3++g78ToIbVTuiOvTbzE0Ko+V5W8jTCidz8PZ0MBL4
NslMHfg46v652DSqaZQu8U2JTavRA7pL3kYU8e09NEJ+uHSMReJtB2eLcFejyCsSVGbv/1/b/Sqh
fzOhftA6bRJw0ZgYOb5Ah3g4ZaUwMbPv5IQ544r/PdppF8CYjKqT5uw2GNbvFZxG7qqMIQtam4x2
amce5Vc0dqSF8DqZwagK6sqJMbP10i0zhrqInfEqM9tddoFxC9tUZ8mLXBOKBm1NRqU0Ntxu6j7U
zkMZ/srTZ6EyAZt0TNaB1Ebfd8ZHCqjEWgcQeCf3Jp2B4Q3VphEiNX5qcQN25+/l5Fl9+3rx69/u
JS+CNCQI7Q/IoEjY47B/vT6hVrBqcybllG8DLuvf07InOltPgtgvetarkrWPUiYjDLsxcBjYAOFe
a1azzuJxZ5EQ/m9LTtSmY/itow0sCTpraci33JOUGRdJfCGcdTjZtc/Mvy+th9Z6dNJrSb806Z41
tK1d7vCecTdQFdh3tzIXjRnMyM/pEwGlgcg6BMDO5PNUtR5rJ1b7Q8LU0+GBGKJfDArzHKh3aXs/
hrppzt87LjCLIyGxpKo8E3KUk1uPwsxR0wjlg7GEjcJ6sZrtAAdApF1BPOshCvGrAc9SmewEL8qW
MzgvdsewBvEFsLx+9a3BIDx5Nbkbd3JlCjkgHOxWuoft9tctk6rhJ2pBgDHbOjzwXFBHSvmncHfC
AW7uUygmu5lU8VdoevSEQTLTDwXXId/08xHofW9LnsLHoBnddFyjM6gxNZq5kmoYTtSUMuzKlC9C
dyubxbpKrpW0vKbOYlEmceyEV/5UmCIzxkdGtNoIsh9GdiM0+uU4POqWCTMyO0HhVVC0Fh8BtXSo
TKKbpHvJgmRTgvU19Me+UfeavfyNp1GOr0OeLGP9N7/Pad7FOcxFcF+By7mNT2SvGsMxr2W0MpYQ
TUUFkB8Vay+0ViuSbSQA0WlecgFjHC6e0X32El8n/r62Hnk8JSUyuceFd5eW/JIPsQh5CTjPi8sx
wgpxEX9ZOt4ecJyJuERpmHrwWkN+6q0k5yZv9opB/WvZm2vbPgTmraGK2gmPx4zJ7RvXcncnzHn+
QX6W2k3mXgbOxhwoaCe/sHNwUImCnE1hsdv4+oPvPJ//YvFB05P9/sGTF1bLYy+1fdMfovGiNddl
vreLHc37UBuU4Uz4polQ4MxixkR+2yBttNRlMRLVI1lJAmLb1ba5f809qfUNUklinSOBI47Cg8jO
FMW9pFN9fcEE+clFYKwtqG/DbZ0dUushyV8Cc9/A+AqlrASrmosfvzSgkZavQohA5gTxpEKi9kbB
WjFMpvhN7te2E8UdyxLqyWJDPQL3HCms4D20ECbKvI6wEZDFqt0n4aDp3M6WRL7ABkeHCAQW6AVV
I6BeP5WAXTCGLus4xBYWM0bh1pQ4HzP9LjUOZfxmZLvGWPIRJUO2cPUHZVWrd1olACiksypr4dD7
V0tzBZNT9hk1/e9Xiav/Zp8ls7aC1vtHU5fW++jsqvDZDg7F8FC5GwrX58X2pEP+fb1JyBfWVuFr
OqeAKsQf4EHJ/o6XRGaTqIj5vP83JvpUvPF9UfHr3zZpRNYYdEbdHzLthVdsOUvcQtwPwvrz2zt9
mkxHIcUvWnwnd1xFDHPuhwyrU78hZnUrCk4V1EIh0HnhfZxfzhDhy7FM/Xe9ye0ZnRoHPV3oh7Tf
GLAkpvbfor8bvS2uD7l9xFyOLoEvN1DimcECz8RxnnikTfueuxXR5i1/wNLpkxUMh3QhVw/oXk+C
dO2GH0MYBrvtQFrX2VKOj+WnCv43bZe2G/hF3QHXapHH6zobtpafLROAlYEMsYu8T+hA5hcxRwoM
tZVyv6v1GVT5SQtvobBJyQIz0p3J3h0vjcnHIklYeM66Jx5/bOFyA7hGUvSXr4vcvkmRHR5KvrOH
yw0yyEcYS85fwknd4oAjtJmN5TgM6vwpXX2aa1peZOSKhmsnSHEnqKqkotrIYf7j7WrK7tqT3vzq
z+gs3ZnQ5+RJfP+AiZXN+swc84APwNvy0rXyYhd/q2xbdOsiuYbVsqPoOaxhYew6IDIPtf7IgTxA
wDZzEGKdqTQ63AVQL6gh+M/Pg/C9TMrcPO4OHv5seKiYO4lLomwydycNFwBRQgYjz5aaT70BB/+b
B67KJpW8n6tKEuRDshV1Ii8vnLuoEvQ98AjDpMY/KlDlEHce2LJkFyuq3ud3/eW8He36v+tPC6l6
MfTpIAfdwchyodgtF3eKEB/yLUQgTB/1Fj66/CJuzPcRRKvBy/FX2BpMjCySk7DUhsaCzie7JweU
QRfZtbs2vnATEcAa6pVf/DXhs5ZnvvxUAtLBIQXz6JAw1ZyJLvbDrO8T3aK1Ldr/R1vFl9CPYdFB
Ebna0r+Xxm2mCq5NwEHnz+2Eqvyx+EQnO2VklIbncW3pFl8QE1C1/0nuYfKqWTSieiycP9abeACp
X6mKWzitqDk32d8hWUvVBfpsNPYEAmV2WUOj+3s2A3VkemyLk9UJgmh8Obb6mVdqVWXk4UGDhz+7
VOPnUN0xTliW78+fp7isH2LIQqLEaLMKCbSpexHllRnIThwdBDeTJ2+d8X6w3itYzc6vc2pDYiIL
GBsNd2oq7qGeSf6o6+HBk/FjOhjm5GUjvZXBvp1T8Uc+rtgSsHCbGjHx6zSWrwwACmM3hofCMpaZ
trfci06n5dBYa/HWmUu0nNwYQQATFChuAiP6qUfSoPCL2O7A8w1rG1I9yQSZilNGJin8nzFh7AxU
JoEx4CjS/0KnfXNIWsWo06oEY5hIv0S9V4/hyto27rOsPpQRvC7+sAzDfUCyskjn7NXXtJkfogJj
EVxIsB7wN4LB5ufqNN7S/pgptBC6axQWVLfysIqCbuH0170DmaAsbUbnhsysSD8n8Go71SV+Uw5W
TQ63rro13N9GvZOIpv2VVN0NEIszlyH/cORl3ly29OTSQsrEGf4ITX0X0Z4OY6+395VFHd4AYGzt
fSzRbwEADifQ2wqWMa14sdtnnF3bauCA2FbhA8EEr1SvvNU4/vLoZsHCoakC/SVXNQG5NJwLkl7d
jTtua/sKaDnM+RAkKOsMwCknWwf6Ohv3Yw32lYke8XawQEjFl3ZnLMfoLQMBzQmIHLQPxUR8aXQv
pPI9fe/31UYGo06VVVG3YSlwlIlgErbiX0pxi2KWg2YRePJGZ7bI8AusV1H7G0L61gc+2cIoDbAn
0kwascBEWiDwAElW6JrXENoTeHOYbUhbRXtTQatMrckc4O1K4en2d0ki0nmiskrmXdDUAl+yq8so
ulELwQkKBS/B2KKl/9CRbn/lIEz5GRQkv8nwLuRcQFdi0CxamSxa6DYD7FGrbZu/VMmNAlZ+54Xi
rWl+mhmQsRtFFbkDBwaCwdnp2tN5hXHKP6LHQignWoEEWdtPcRsjZ9CcMO0OkQUA4qm06iWVuH8d
zRy+mk7sj5zFYN5X9n621nXK1nz/golbnliSQeDBF3CupIeZlfMuUEZfNdb51NORJuZVGXTSUJWH
nO5o4l5gtXotVzgkOKY2LYXGr1p5Sr+GKOAQEBBwC519BcSWtYfmCZdEUWbirJM7JgqBl4vy4lH6
K1GLEjSr1ArUwKgfSIf/k3nF+8ghj6J0NnPJwsmd6hTj24ITL6yqnbwLDRbE9+OFEkyIwRAQbcKx
9CXKs47XqVCSaSuoURriwK9NJ12VOfghXPL2PwE1wQ5eNyMruFrJuATAxQOar9oemQlu9/uqEzNR
wX0itRmrVuEvt9c2Az2/pfD062bzZzSpXj4kj7IC+pmgY1yT/qHcQvg+c97i0UzP+/tnTM471YKu
rwId381eAvF1VEjv12G+5oKJeVBPLJ/6u8Z6PL/wqTTG9/1PYTB9JmM7bIwHqpisnhGMAiEPJgcF
u80dkUH4J/IJxxsppdWgZTgJsafWgyRs9hkhpk76lxzP3JGcEsFvRzJNdMfA+HG1tPaA1QA+FZS3
ZKc4D1lZpcmDEbzMFrBPYZJ+HIb6U7WRYR5MzUUYDDjtuPPUMMkxr0d4N0HMhE/teJMzauStVnao
2vM3cSqxz+IQbBkiaal/db98cyKaIJZyz5Z541y4eof801RBnpJUSuCIfC5I9/NLHjMYfwn/v0tO
G3kHQe8ClRJOdPli19Z1ZTO3RJAVmS/YcSfaSNJ21K4x6Ip0Rb80iULMq1NcDWn36sW7UukXpXsT
Q92ahh2uw0VpKwcm8m7QU5TNa2dBOODHTySF+b191i7U4W2Ib0UaxVmI8nkd16uKBrnO+msOv6oW
R6kUqrx14q3Z7VPb3ozYS+69N0m6rDRGWTvo/KfMhmrm0A8rZXBEHcoD9ZiSvXUC564mQULGrW3f
NGNjDUvR8eA4OJ3tVlJuYlAQscZElW7jtDJ9KMxaoAOhX3rmTjQ4dEG1NdtbNBzdA/QgZCHgidk2
tZPibVngdmDi02EA+Slrjal0hREha4oDvh1c/SLoLwr72U1v0DNy9zyrZI5xuuK6vy05UTJtksdu
NPLW4RGpq7UM30GyvJE/iieXAZO/4ecttGU0bBRm0rWvTy4seunSCWayXKdf2X8/Y4rDGGOp8VSh
cphHRs3AsZkkU/VLn8najbgtfJlGWdBTMG9jRBLpSM0yUc3CbWGQ/JTCLnNbs7KY7HQIggvHW8G5
YH7I+qqlfaO5cGkTI5j0VwwHUHc1tPvlTKBgCgXyc32YN4nP+QRadI+SXDFhXed3Ocygw0Y2Xsyy
3qWWvxSutXrXwysnrJ7EeMISRKvcvg5QAXm7cXjvh/dR2xnMKcGJbaItM2ocYysZwbIylq0NAdV4
cIuDHf3BN9S7yxI17cqwrpQAbjYIdjkQsJp/xKtbBfJtoeZr/F7Pe6Zyq5T6ChcT9n5Tgs8q9OEt
fy2VQxO+8AKot+PEJ023pPCRh1uBl2vdDzmY5aA+ehJEUAS79NAqMtjaaeZNd6TYDuUuObT2DUWd
jeM5a7ZfVrcSpMtBF6OJPep+5oxEHnl4Yl0xP9IkyWUp085Gs3HiWmoyusWHpcjjN9djfm02MxnO
4+c3WWbiOCfjmFt6nCeHxl2n5lrCTXalj0EzuDxoMtV4QSiBrZEBs9z5kEBaICUf2+a3Nr5YYNuG
6kGZIzQ/foyTj5r40rUr6U5tptBM/KWPyYffbzhk4Rbj1zBhWl4xLqRVGPu3bMP1eetzHEiwNIkq
k64i5qVCoP9TA/aVFY2QryQH+jIT2d5aDaOGiLhC7cmVpLUcUp2jkaDYjGZ55Sf+Ej9l6Q9MW6N4
ev5bhLL98S7Fp5DlVOESpaQ+NYRworu9wjx00VWpkPerCBCZjpYc6pqntz2/2LGni1tDRxNZCcXC
0f3yBL5ZeqmRmooYPT6E5i7J/poWdVvfec3ybaqsC0JrvP1Pf0wYtDETRxw38oCetJhWAPUr6VWy
MD/P3Oz92lMckb/qRaYibK61tKTV6CHyyaApV97w7MPeUBD/d9o459IJYZoc84/VJwYo6SoD0vF/
Vq8Ggd0qx/tseBG5mbpZ06s7VHdepSwbwMqY5hpal/Nnf4zu4ADIqeFe0ayAEhY66NvZA6hwI8NO
w8MY0cJcMCxMZWhHPCx6iFMvW+vDzu7J2vSMz43Lh5IRVW2KT8KntuWllV1X5qfDbKve7f/6FVTl
irUph2pGIR1T7OAIMn+STmsx9Fc7omUMHdMbJep2yRCszUbbpn56ESruhUom3Pc3a9caVxxXCPdT
Iu8L2dw1npjJFGx9xvyOAyQHQbGSUpsZoa5zm1czluzEg/nxgRM5sitFy6FWhcKF/Kst3dvQ0rf3
drF3zb2JY3H+1k6pih/LTQQnNMogVS2Wy3sGv+kM2E2vCqq8BlWPotlVEOT0DAlqOqYC+Y/pSMJJ
fW3H8ClI5/pcjgLGH1cDceZPATKjzmyxI8FB7m+C+FdMlSxnmgq8vmz9/LZPHrIqY5mQA9q6JiUx
2+zaMjH0gJZEArN1MgKqYExztzWddDH4/y9X+m21iTq2OsfMBt0IDpZx7zIIR4DQol2fbcPsPmNU
wPm9nTpGuvhBvDjgGfnfz2M0+qEypXEQEr6LBQak2LfmY6/uy2EmyjmGj+NfK4qmAJ3kMUGO8nMp
JyzTTNaiBKcrXuP+rW2SGnpSr9JGFPTemogyjfTuD8nVOOr3nbfrGvuQwa4cB91SUtuXRPmQ6nuq
k3dxXF2b+q7IioWaRPBdIl8w5s68/xPyzifz9AFcwesBR/fPT5aABFPpwR6VGRWo+G4M/HVtpOvW
eCrsbEOC1tSIFIpLRcY+xw0NdU5LAGZ/nr+lY/irODvSXqAcwEzTqfPzQ+ywM1GUfEhei9pbuxhK
eak4zFKC9x8LRfK4BpmJBK+66LoRlSVmLTZmvxZsC7pIeHuzySkhGz/NyM+PmshOL5d+4ww4DkNG
20oCPxtf0sIqm8TXZbobGathV+ApR2KJgrcp3Z8/Fe1YeInYuB/HclSaPL5o3b4ZEatuKRLbRnzw
M++3pNCbK/ouMnkx5PeODQlZDMGPW0O7E1rppYWKiGsIlXDaARmsjQImFjrlpUyGUQz67EZZq+WV
nXGo7/Gw9u1gJfseHAEt7VC/qg7aZJLOZVv/yrNsC+XBjZEAJGNgoZOaK1UJ8hkP5Vjx/NzfRPxy
OS8k6ouMoarXtO0szOQ9jB9QBa3MpNBqxik5dZqagjFmng71C3mi5oTzbScj7hA+iQNtDQrdZlqm
3lxHweP5mzv29CG8F62D0BKKps2p8m7lsW7yhHcl7b3kOg6x8upW58D/93UoJMgEeXSYadNcTq9F
taoNgeCfWpf1HXwgtnHPhs6vcurgvq0y9VqDJNLVtA4TcDB7LyqXXn1TJE8pIj9buxMGdvrkIPdB
3sHCA9OYGIfOzDNfrt2YatqOIlcGUUP8ontPpXZXu8/S/+5eWDonR7CswuZNy89PtcMDh1230+JD
O/zyyjcXLhlwHx3oskB/0+YgH+JPm24OPgeb96yx4rQGWvR5njWyzubiZKvgg8fVs+Tfnr+sE14/
/pwiMpqMDNAwRT/3RHZX9yq3j4V9tQ3gODBf4PjixfWQIDmlthY3N1AFIi0wE9+ckhQD35YkF+xu
0DX9XHv0SsdBHcaHWoFLwLAgB2Hkg71FJEPvfzftwnHlmbFHem2mBEzJoId+qyhstNwBy1NNaccl
r6x2bRfN5vypntoY/BC6aLyCue7Lfn3TxGNVJ3Y1VPEhad6pt9bmIxJphH/SOYk8RuVgCWG/4wdd
WJ/prjS/DFy/ZaUUHkmohhy1XvG0c3hfBgaydOQNLYnZWAEgJVBvjWD/kfThkto2GrMKvU2utjPX
ekpwaTOk618RcPAv2vNvu7c8rezrxosPRsJsU/2XYGCajRlPGQN45HRBaqfLzAf7KTtqZAdeqjnM
jjMufcNbaIxMBPSArWJrfvjn/IUKSZy+RUtQNJOkU0WD9c/VhiINqtCywD3YeNTg2pm1tT6/xMkN
CZY4AeFWucyfS1hwtEVurUaHwHjJ270bPfMGI5FgH/fenI4+eUU8eJSmCTfHVLd0ZaAzMkOJDgnz
v2rz0xNjdS1jZkvH2B+k06abBBoAQ6OEMNHPg9Y6YVeOsCLCzJXgDimRfCNwFsH4hJJxB0YI59km
8NutHL7p1Z1c7qGMOn+wJx6jQcMrCARaqslvTO5OjqLBzMKMuythOCKrwel2wxZEiZUbM7GRKW5p
IihkcCmIKuwWz2GyY7+0jSgLoujgjYwMDwHdtya8t6O8USJ1J/sMMx28jHmgDOIOHnsD7AeJwyH5
YzNIjPipGW6bTWsxmKA5wFekhtsyhb805Gt51lFvruT0cgTEmo/Xofj/+8bGg7Y5VJ0LkS8ow2zl
Bfptp3pb4X+GJi05TL9IKW0MsFvJzBNjKEuKOaGVadlY3SZBScg06lILGenMdILtmNXMH7XTbRL1
DHgLQnur0aRcu/LaExNFu/FC85OV5zGv2p/LMugn7+vbEYpf/6Y+sqrRVL/gvupRW2XOdWjFG1WS
t+hSs8lXriDQz3Sw329eUVGEildm6K4DDgDuNwFyUV172Ye7kfnioZEzcb3YDf2bXGlruzW3Ll9u
wgzqB9rOUmF8kpulazNiEjSOVmfPo8mcWeaCi1MB6g7K+kr3cJ5higTOcpAc70K4xrkrv8RevRys
aGUyB1fqgxk1elx6AyJEkR8ktwrQEQ6LnwfhV6HpGqEUHlrpTfcZsGz0W6BJmJLcz3ba2rAJ91B7
55/LCT30fdWpahgLIuCeAY+HTt0DF8p6Z506l3hwBu52YM1s8tRlk/KSGVIk0FBTF6AKNb8pa95L
pcDDXbz52o2SX/t5tIYBbMb9PZFlwyhRZJEBleEKTJvcPFkvezcCVVYG+dL6o+Z/5WQfRtJKkReR
pDK2vdnCF7JT6uBOBWtcLGnJddJVp7brXmW+DLNRE9O8EQcvG5+D/zpr1o6bWbh0dKZwxxwmD+oT
BSIrsd3iC4J8I5/k2/5ec0CSSOlFbsSwGT1hTxGAqpC3Gv6SZO16b3gzyawZzDymySFQg0PqMzc8
Ky6LodzrNpjpcu3ASZblGRCY2HugdLnFPz4vN6dcEWJFOh+oJekCJPtTXFWlVX2GtYUHOf4IIXYn
h76UjOe2kG+0hJ4cGKUDNQ94KTy48q6o78he6NovYsuspTl+GwwzVvuUKH//oonmxyYo5tgDEtYd
pg1QtMm2fsNIFUbYjv2dkrgzkc9XAmSq/XGmiQJkkdeZ5nTGIsvLMgbd1zv12pTd68FP933eXNkM
rleSNY7MlZkzj7ZUL/Q0oNTHiCIRXCpytNICfaNqv2Qo5n1p9RlI436ANFgpwMA59qVuRzdlYtkL
BPi6ABbmA62Pqwsty58Ts19IkbaBlmsVzmbnhcgd7Ur4cqTooS/9Kh9+U8i6XvSOEzXhQWTEJAWl
rKXMTIXQM3vVhuc23zvlQ108VFa1UCWVkri+cnt3G45PgbE9L2WnrpSqDI4L3wMmYRIypB0ua12Z
zMgu/wTjnd9c4yW5wb0SP0flw/m1Tu3bgW+aYbdCA0/D8h7+/c4th+iQ2+8idyJ5G2EkXCYLnV/o
RBhLYp0oVqS1+HmyKbXRrM6tkugg72XG4vjpEwNcUbrwtOpuwDS+88tN9wWtjkq62BGESDKcVJN0
Q+Pl5J8FQ2PEDBpABeRwXZg6Z25qqtmnq0z82bJIwCf1rEKPLECtJIJtAG5I6vszbXXT05suNIlg
TdexW9tgIYZrRRU42q2XHrTP/LUbVoa8OX92U/mbLqb9VHKuqTYWCWlKcPKzp9419srz0V3xQumf
unzGm5w7wolcxFYZ2ZJYTGq2fb4v4UCyL0aQlnOshkeO+te2HF2j+EeEA43Uz23R5epZjUsGyrG2
GYDPP1XFOIz0nVqP/zbc9J8DMBuO8/H8aX719H1XLdN1hah+Uy2eLY0+TEBkvkDyPsufgsXgT2Yu
GHQMtpe/wt/Vq2suhw/yfXYIHER/dF5NBnm+uBv1D4QXIQ8SYMKzfJP+Gu+iv93N+FF/KE/OM71l
D+a78zv5Vb/Inz5J4jsZh/gDKinn79xOTr0pwM7QdwDJpPNv8qb6UNalQKGKXjr70l+P6WMIwpr+
i/MHdkrWvy8zeVShkVTZILNMbG+LeFxHbbbUiq2N6HtMmkgj+ObLmYesnd4bnNUgPB0qtBOZ1x05
z4eGS2r/mJ83BnSDm9xfFK/Zq/5gPnZv4d/6IXsd35V7Luep+9N+5m/Rb/UdcLT9K3/lp+rdB8fE
yM2P8IleXKzI3/Pn8oXOmQgSh08JWYSZ6NLJN7aBJ8WRwlORP0Es+HT/v6lCmsAqBwvvrf9jlki1
xABL3932DznTLBmzUb4M98bv5lNeevfDW3trvfsEPu/qb/NR/T1eFy/S63g3vBjGQgEc8WZ9Br/F
BNzfsHq4f4ZHUqi/0w/GWirPwV/7xaH7+62+K+/tR/Uhf7MeuzvVg/56UfxSfp/f7xdx/NF+aagh
W4wx1KbTTsoyx7Npq+TAOJAcVDiUPgOt7jAmX7YS0+npt7PiRVSWizYyV4YHSjx213p/BSkTCLZH
m1RQn+kb3KIMaFsDtMAY/aXZDwuzc75+c2A/WkzF0p+CipGEzFCK9kVITy7DCiizSKq7NgVoP32t
LX3jlcsgpdqQF5R7+beuspGZmJfEQPGzVdvfw57GnPEUbkVL9O9davCsO+jNJHryvKdU3Xf638b+
a+jNqtL0jUyrtgGFnZtSwin9nQW4sY36tWtcWJ69qgNnxoqA5Zm4OegiED600Ri4rxSWxNv7pot0
0w38PqiTg8YQXXnpMsM1W7xelqtVtm4Wfzlcfrqzl8+XBqN4tYdyNSythbVg8PCy4++ubm7eHx89
puoSsK/F/xLmDVfLdLUBJbtRFu9i0q67ahiOl65i/gsofqEsLlrm+RDwL67ThbHV+Yf+Xl/lawbP
v8ibYSVGDecLY58vlu6CURYHeaWt1VV77S0FbzRzbJlXuEiXfxkbMsu1fcLecSikvagr0Y/zxcny
7VCaOtDGeihI5ndP5vMovaPceoECq1/F5Y4eE4eVB9W/tpj4zfyX0fxNz79UPrng0rOYc6IIDqYh
hFjTuImbGz2+Uvp9rmxSZRX2M6pKF7Z++izoqzdhz6NDCZazn3foBkNWGilF1VKKLohexyBdA2BR
K3RCq+1c2h9iBolpfvccheNaabeVGGsjv0LCdKFTgG1XY+htG3rLtfzG6q1VNTyJ/bbSb7e7o9m8
gwlQpCbg49OxUJH8oBvANMx8GRs6LNTqGt7RjevHK7n26FZhTikduYltP5q5OePIEVud2q8JapAR
9eBHplnQoYtGo+iQ2Tayd0322bf9IlLirVpewxUCPLwMd0NCA47b7UKp2ujtq9vaq4b57JHibXrd
WOSWvJM87YKA5kaLdBpkvHtf/tQqcAxWsioH+cnPhrVsNVDZg4DtbmWAmo0dXLhqdbDM4Ari213i
qH9quHfr2n4utSc19JcqsavK0DbpI3H1hdfv5HxT6oTMZOEEEqR6HXlYvPVgVLf0ZMOus465Aseq
djTYL+Bvk/rboms3gQSve/CnM+FErGmoltphUY05UeTH6HR/ddcDhf9B9idxnzN1k6ivQBKbxt/Q
00gxe1eS/vasXTzu/vmRHg2tNq90N6MLpmJCtCb9UnzEgfJDmX3I8ZMWfDhMnUuS9j7x5b3V7Vq5
2iWNurbchyYSX2/sBq8Dj58ts6G9c8Jk7cXRtoltIGLQM1cLEqO0nfsrBwTrmNP1owVr8SqC9Ap/
O1Wu3D8RdrutooXm0Nw85pChbvEjLcu78J1bpb9roQ6tP7sxXaXg8aLkLrZAg3oOGHcGyiU8eKm9
S/VkhXpOOyZe+wE06/5ysJWVehjqdr2Dlad0hsVoX0EAlfXjrqmTlVvOiuJXXujo6YGYsGnsIvc5
rZdKvT0Wro2X0HjmIvOUW+tPrTEqTYG0MbT+VJCzSz6cFWIoVD/sTe+lbV7q7MK1GPpHdOBU9hL7
BGnvoh+NRV2UC1nj4ZU2rcU5myiudVXbqOmny2R7U6muB3UfyelqBB8pUYlTr9vffnGlK3ts0qBZ
G7txXkafzKdu8OcY3gaRG5pq/WiiCrwOYpgy25nxaxC/diY61KeHO/lMrXwZ1etBO1BIUIXpY1yd
TRJWkeLlYLzG/V1p31Y1nlYcr5VkH+gfukMnsJtcyVB2ZtpHnWy7cK1BBUR+yf4/nJ1nU+NM161/
kaqUw1clB2zAxMFfVDBjJCvn4F9/LvGct97B44PrPOUbbsLgllrdu3dYe61xkVknZ6T79X5q3jT5
OWyWQ5rSH0N9BijQdoIJt0xg2S9XcUT4Jyf3pjRAmiQuTYRdZR7er7CHh06MV4US2yoqjI35nIp0
hFQImMqQrjMHiQIRGHdqBoUX5bKnCQci8PHU3B7LnVSGfmFQBVLjbYJZE/TBDRpl+bVDW5Tlg32R
FB6xYD48G7gKQ4bFpgLYaw95+CApphOP9bLMc1crpwR/4LgUhmQpV0ijGpXzs3vzT1VyPotJ00lI
qQF8pTnzux1vEwxXFFvpBkfaAPANo1c47gCiGsI9LYtJn7lTjkRCfA3tS5XugkmlCmPA18w1sJC/
Dx3FojakGiiK2QkAwH8jO5On+IqvO2gWoiPspW7koEfsi57k6s7o9j72qfVbX9yXv00nWiC1Xi0F
P1rID80yWtDn+Kh7Gm6EvDgh3AYf70JfKL9R13MHB4kCZ/TBVHijP/rz5w6xehQUF+KyPoQ+E+9o
uBkToxl+6Te70jffc7dxdAfAEC/ZkVzFlT3V06G4Tm5E3BHOMR+tgc2+4Q8HT18c6Qm3T7+nde/L
O3kxOADE3KS2ixvT2cWLl2q565RVZ7sJvAuutQmcwFGAAjvVTcAVxI7h0pTpCW7oBlxfuogX6FA8
WK51D+OwH3jda+jmCxw8D176cnH0Af+shLdon/hHXvmiW1pvw9LiDQT+fFiGd7yVh0gKLwy7Y3om
H/LD6V6CUsErXePoweZjI/YJmVTgCo7gGLfmKuMzOrtv4lv8Ctu8g7fqHfmd4GQL4SHys0Vwnx1C
L/Z53UV+6IVeytcpX0Xu/F2xjU3cNFQN3cJBtMEJ1yRA3PYj2wYusutvmfOE2roDwsWeP38gE+QJ
NnDzWzKHLiTqzHwFFMZh0h3Ynb4eQoMvF7ujfZCfMucAR4+tLKH+xANUnf2vgdU0L5jqQWJNWbZl
d57IoztyIcEq8gUn4T4Erm5ctkt9hb+wKj/6peDpLr2mTvIcu4mXM7ToTe/zuPX9/NCb2/mCFHf2
KGMf0l4+smfBC9zA5W7xOI9OvoQBEL/ydHs4/H57fi5ctpALeaQdOpMb2IqjOS0fzdPo4W868+f4
4eQ0GzrXkZoUFqWd25vewWg5uT1/g6bSunJR/OCwEV8IldxF57cejecvnd/9lu86f9zhw/qVKy0a
f7qDmifHqQWh4UmL2hv8xm09bWEsktX0a/LngSDPeGy90Rn8ka97b/Inf+ZIt08OQQEvqgTuaQES
gZ+8vT+/R/azyE2AX/J7b3430vT8U/7SlTwI7zf1OnOf+z3sIc70KG1HXGaFl/YirAFibSRENE+O
yRtI3CUNOvjcok9ek+8nFwKpW2E3eiajnRwItVcqtw87MV+bTMEbQrN+bcN+8vUqHaiceD1zbvFC
BIFtAUs1z3lew6IDkIqIoWKVF17B58DT3oxVvkh30bytfOv/7oTSrbzeV7eNJ+9oWcJ4lC69zV87
hJ3J7uH8d3jh6vFK2ZnmVfs7x8vnp/ksAmiac+0JcMZ3K2hGkVbryYy1ktzss/0Vvjd8Ll6rj/nr
vrDHX91n/yt86X+HL+JDAP53X3yUv4K9QpSdQzL7Gf0SXuXn/k49dLv+PjTs6Lf4rL5kDbF5/qe/
Rzkl4fKJDWCGJUGI9/wGnQVyhxLl/NDOX+W3/IMc1B/JmOkHZRhOH9LX/JX+LOu1/GjtwG9+sdae
RizyOwj802f9bv5K/pzehc/sbbgbHkncfkwfBKXDnfJCSqjyhkfpJYDjVHwKXqvIlj/U1oZmmiQF
Zkv8GAunPkT7/FAf+O308PO59oUf/WdaSeCgE0XlXT8viDf1lOpCCaan+Dy+C7+79+hN/VQ/SXfJ
L+Pj9MytTbE933P0Pn6av3ARBZu8X/qevXWPp8N8N4CnhT/Tw3WujPPa9XzoKhLsDqKowqt3Dm+i
SF6VdF2kG1Hchs3zeGxej937aDQ+7iUyokrsVpnph1D9NOo+YTJhP/am08k75mgYwjM/5wdIJJcB
mkukCaLTgRSzLAFdwtHVyZrUc55ZIJ8ySAu1Baoywp083EfIAcpqvpw9u16NHEX8jK3ntsWtnpxT
lbkIKN2O4snBpTbNADFOedGk0Aloo3vM3glRb1UK3YlwCHC1tJZ36dpNr5SrJv6tc9nGStZpKEju
g3xvpr4+3ljxn0e7FEdnImSKBALVtt1Yp+2kIayUmVud6KlpF5K4QCzTCY+pi7QrLnixrugGzFLL
M8TJO56U136aPEGTQdZ01OQGFMiuukMXovCZYprMokFUC6zg+25MhbpqjGjIN9NJdEWCqjJ8l3Lk
mg9GgekC2X6S6UsQkW9FB3tc5OmaOGnUXMkQluZDpe9+XseX4uxvFzRnrv9KC8hm2IRVreSbeRVE
0Xs6lovTMC4Fo1uGdCU+5RL2nJVBs9sCSVwC4Ap3AmKBWPDy8uihw6p3KEjVoysfjdegEtyxQoy1
RGJK3J5S5ElI2N2rE729+JwWfy4gWEuCIxutVVdAWjz1fkiur7Uib9DbZXE63STi+DmIx63CHvn5
jv+pbrI5INJATpAUL/VN8yyzoAvtNIZNn2/y5LjIERxTi9Br9QjeIfKu0rMkn5xaQiIWaauTJNzE
EDN0SYnm9kFLc3f8HRfHRSMnV67ryxCfWRSIUuYGfKgA8FvPPeVMFLro1OQbQbCg3wqXHUuE+D3D
cUljh26aaVrE2h4NUCcmBpprFULJTzvNFpG9iqNtX72I+e5qMubilOmw0tB3gPImVGXfF8kgVLVW
1Um+yWTR7kWyo9qz1NK5XxJwYNNbRIN0Kb2b04CsWO20E/mtCVeEUUBgHFZ+qztafI0+7ULOhOIX
PBHYYYuHevYkVXnKhDgQsg02iI4CggoyIqdrZI/XRpG/37wFmktqToySSWutocH3mche1K5kLS/U
A7gPQ1QAGyG9J57lLNtjIY7DMcg2lbTTrGduZ7aSPdxoRNMdrcnhNVTKhfuiwC/OzBNzVfScDyGj
ZTHMZet/Zs8km0YIrQnXbN61cc7W9THVRk0RGIcTZF7E/bazVtZwxZBdmD8mDkUekr70+ylnS1SL
m75CJzTbjLXHFJJRED/LG4OWtwhd8+RKevLSPX3hFVGeBxBnnK0J2ha0PFbn7CQZGa3ZUtOLw86v
g8PPxurCcUFOkAbGWXZHho/3+9qrlEk/TSWrQoS2ngrv/JC66IXiYZQu1OQawO4fzAq2kakDtDjD
agygyt/HG4XQlE4DHbKVBDXAbKFnomeYIsTi0bCeoQlBii5+Uk4HkoFDjLYHrbuhglqfNKOqwLqb
qfAoiq9jCG2vXWmtTdrZK2hfEMXYG06SbxUku3TL/3mi5AtuLuRP4IINicS/ed7vo+h1oQKh+6qw
ighKF6O6Y+d+WSuz/MyD2jHlX13c0d7Z7+oGz1/JnXwm0iU706eofB7vW/VNhymnEy1ynjkUpAId
cOaVtfNP8808yV9NgrQMzUW4s0kGbVKq4UnKNlIFi/DtFMPTS3gYPLf9vWI8STGxZb1tTH+MDSdL
mMb+Nr0G8vlKvJwdN9+u4qxQXLSJCOKNCWsjMgQnUkUEJj1pve6+QqGArLyvKJE9Nq9Tm9pFOVEA
eA/T0S6CF230qpJKxukxa55LaS0BpIhK0670AfHKZapxSgR+Nz61d4P+mMDoAszGCYtN1DwcjY8y
XeFTb4UJ5ORbQ/ZYotLSLhXqWwP7KYGSqQEY2ViBXTK2LJQrqzc4QGRImB+k+qHLdkcFjbYTXnUM
6wJjTc2V8/iSQfn7Kc0m4C/HKAXQploVLbpieYNKaIPmSVQ/miilR6TdYaev9z8v4Us25e8Bzzyx
vsvR0FEYMGq2RQIviDMnl8MrSIQvD/P8uZPTlakxUGClSvb9vuJarkLr2IPmEO6L5FU2XPHzJD6C
2bfGTaTBt1wtTuFu6j71YFXorfN+FQ3xj9DuvAPwcjQJPjFVlL6UNP6aW+uEW5bFHbWoipSgbQHj
OpLFRWDFS6gJDlOyVUmAJ4lww07oTtaNAVAvpUReGySU4XBQEH7Wq1etX/38EC4ZXHS/qD0jx0eR
/Oypm6OIUGVAlSwKtjPQzKI39wTlWLpWQexl16A18yb752H8NdzZM1dSIZYrtcYUNLtcJ79z3B6L
awfwpZVMIp8zhAeu/cNUp09JptYx9ySE70H0OZdsOkWEamitGn8mErCgp6+YYx7kpTujwwa6OlTy
kK/7vsxMM26KxOCEpHT+3B3Uz4YAXt+fjnZzSBHW2VuvDR/dodjrTzQdQ8LaHKZDRQ32oH2E5KWB
aWV2tu8eZjiJ9lS81r/kl/7RehXfgrcncAtZBX2ZTQtgQvPax/weZLTyORVhvNb8eqTnmp+C3ubt
hH2/w217Gp6MlzkCByZPIunl9F69kfJ9Dj70D/OV9IHxVP8aPqYHyNSfSCWEb+P7hJI9KYTykJEt
+1Bfg4/sUX+lwEOI/9Hvusfpg1w+KxnmdeMtnpMP/OrndXkJJqDPbKWyrGpwhIln/o2K7I341YvF
DI6P3U54VV+AsKn76t16RQ5nYg7eqDnoL/Fb/Rb/GvbRr2YP+ntU33Nirco+HkjFSA/jztjrj8Ke
qEx8qz/0p+gFI/xn3DeP/b7c0wiYHtID3Zj5vj+YaOKScgGd/tjdz7/im9auD/Kr+kEtuKwAgiSf
/Q6WOk8mbfTzTf+Dm/6yE7RqcLBTBqYe9X0RydOU5plMV1hp3SUgvdXELSmKUW+RzZXZPgb6NpDf
fx5UnaOGf/bk/w76dVF/GSfaYbJISc10ZqxCaolExvGh1rxj4YoaiFMbhDmofmoZCbnM40LMoaS3
m8FTw7XlJYueiCijf/+x6RxxvO0U23DMZTktwsSP9ubtsButO3U33mWNI4VLpnBqHPka4Zc8e4Y/
3cVZbCTm5lBYOXcRPRmJT4ECb8LOJAe5PVrJJ1i4sp1I6F6v0LxNCh9al/jFWjR/9Nco8VTL/XlW
v3rJ/7keAGlEuNrspZ0ZViXLpGMso9sdQwxU20coiMjWy37eONijMHZMstTKQvMhR4kW03NF8ZAS
DYRO0Tt1PGNwrXVk2DoHr+4LoVMAsWjdlOIaDDY2vbnCgGjHFZDWF8rgp6s+s8/HY5B0xUCWL+6c
Slrw6IVi1q2uKj9KHf1FE93cB2mkPISk8ZVtPLl0D1SBfcoX/Q4Fi59n8RK6b+4Ro0tMRjOdVoKz
DRGBohkMUGNy8ZLne2FQV6nUQ2S076vDKQL20yxyknJkASgSh9XHME1XruELgPXPnPx1DWdPciit
ptUaysPiUbctHTVOrXFG+eU0wbTZvdf1VtK9XJTtFJIXJSGjJRjAANk18mALx5tT7I3NeoqX2xpt
dCUi7ZTsZzhDTjGYRLr1XNSZmxvv89/WHbXkjKKQ2fghnd+1tU/JJMJG6hvDQT/txgSHINds+JN9
LdlZ2cmJktCuWe3WrV7uqin3wkGzOwPSJfXQTluUc9wZrABXedbsm/hTmE2KUHh5WN4ifrKJc4BN
hWbPGLxOPCgaqMTqI2/8k+nQ1kSz3KoErHjl0V40O39N69lSU9Oo7jSdALYmggUEEXe7sYG+NIC5
s3uZyN1WyrPUPF+NnOc3Pn+e0NiqlGfR9uPI/r6mtM5s4tPE85RalCl3XyGmtVLG7VW/75K3Q7vm
3BVHXxVtIt9HMka9qFMZn4CUMBEz6cGs+m/cWzh2AJXzoWJpzsag0i01CkdGPMV+Pt6erFkYDegE
Gs4UbtcKNkaz0+ajSd+DTERRhBRztL2aNbp4dpHLEw2kP61ZT+f7hYhFUISJLNLPCUsubgzaXeFx
x22XLTU8+R5OULu4evsXpxjeL8r4Jp3h53wKmaqjkTsI3H7kTQsBJ+fzdJPJ9H99IQLS9URc9fhY
H5Q/P69f7eIyosoPZFabGyzPHJQaQnk5rRTO6l89p2VjW3dAGSD84fiUNiEwptQj1e5k4yOkenrs
pR/SoqJy93YCFCe6b6XNf++ybS5vUaO13+r5m+Hu8XGuxX1+vnxG3me5xQK7hYAwmHt6+/kO0Pbg
kfyzEyBPo0MC8iRSO98f2amISikPuIX6dG9NNzT5b5XwZiQKtbZqgwE7CtgqKNittylvN/AyoCdg
i9NeNI2bQtSgLJ4gHXw7CZ09DFQp4r1s+CE0Hsexd9NpWMnHnZicbLCJK4oQmzI73c04qPrU+Ylm
2T2A6VAg8OskNv4qhgtkOlgqvT5HCgY9LPmhl3SlU2hU4SxIKG6se2gdTjlaXm5NfTUu771uoKap
1+5YyPY46LY0/hnaharc0+gEcsydjM62wqM7ghno4BnJkMuJo9XQWTauQHGYwVmClJLS0byUfA9v
c6o6jOyLGZAEGBFrgUqPTF4wE/rld2YZed3J9AzQQlKauFJTrieAE6Ls5Jnkq+JG1Dqnk6jDRr/Z
uk9iiB+lXyM8pLH2yuM7My9i3qfqaZLTzUsG2GBvzNhOAKDz/zP75Ve+sux9ZX/MFft9vzL83s/s
O/4t0ARvJ6zo/nstF5P9Z7A7u/bxivgzglMQA/n95I1gRWi9dO6qReo/8Qx5fdRv7b22MXwAofwH
RsGdoQgEHnbkmq720Nvh4jec2CAU+pvRfjgAKhjBEsz/4mQ/jfb97e3b6mG0f7f2xrSd2/sHP7Qf
Hlq+xF3zY9vbHJ3FcfEAtvReXjX+q24vnLVpv73Htuawouznr93BVU/2XEN/Nynr48zZFNUj+1G2
17f2vMve3nov+hRXqvtaxPb9a0Nx/HWugOe8RB/2TG/jqW7K3/6nEI4KgVM605Ka9mqwBzt0Uyde
dBSq5cVLgXVJ7F/7gnI4/gczBbs75ew/f25edjfzNOM2f0EudGaMaXx5edn9+UydveLuW9e9+UNe
yY48au2eeDMPRDKOwnjqzJXwnzf2l6n9Z19/8ZfTIU2x4MwU93ETjVKMF6ejb1HCGONQnc3h0b7r
bif1SQGfbGsbaXlSFzXKIKndPaXZkv5TQNdpcK/nFDmdfCvkfhquh5vxiuG5FCpDVwm9ADVB3fhy
Qv8KOBIrFxptgLiBA3j8kzYLWXcSgNLm42lvtf/fvLdzUPX3cGfbRBtopFNBRm1A1JLiAD4JVixG
TVMARbQQFPsYXAMhXNyZ1NtUTdMtHf6774bVMurGEMceJBYuY2t9gm+F5H4N4yqU9a4QgGcStw1Z
Vz3f6i1bNl8010Qnldkv/WcVwPI1F18VDqoz37nrp1AktcMBZS6sFn25paQve2MZqNtJXmbTSpd9
eHePi+FxTClvuj3dEcEu/SiYm2YxFvik9vEXTFV69qCqD3Q7BpT4JXDy0Lk5Mf3Jxt4KPbWAkmLx
8xK+BKOjae9/L/7M6ZaVTJPajIvXAVohBKsMv8Ljb9N8yINbZbLLklhysrNr9Bf/j3HpI5oF3El9
nR2JQh0FUqPWX2tTrZyKpIqRz+UO1gxoSwD/g74Pst1/cbumKM0qGDNbonb2rKQeRq+iLuATwe+V
p1Vm/WoFFZzmw4zNrqdnemOU5L6vlj8PbM4r8XyR/D3w2TzHg6zo4cT9NnXpx+OblL1Fk+4obQJ3
5ZtV75ryhXhAUHSKZaAhOp0iR77Mi3d+Jxj7ogkf5AHPrnjvh301bDtpP2PWVaNcEbMdKXOPWemM
tX4DZJ3MB+mpaKuKCzlba1rhJFQtpkOpH10r2be5fpPovZ+g9tqMazU+SArIBQBfzX6Aq+2p/rTE
NQ6uUt4O6QNtu7ahgHktf8GbXAaDa9LTb4XrXHuqZpxlK94UXYXM8N0Y7pKos019CeZrREpQA3RT
Dg1l/NCjNXUjqssyDR0piKCs0Cne5H5HMacVtNXPM/4PY+Rsjv6e8bO4J2hQKM3UnBlnZo/emO6E
bMfcSNo2l99akLHJS3g6CNcS4Zf81b/HPTsUuvIoKKmcpRtZ3gE4Jw+hAEgWXP1aS96lwv63O5zt
/1/23SqLRBUyFvNJ3sTmwdAgQVXIc6I+MZGGhA/U6UMwZSPhNBE7IoDHiWYM7Y98TJZZLmyPsS/2
n4HlRkTQP0//pbOHrPC808ivkVn8fm38pNF7ibNHThHZyEB3AMEuF7FwH8lbPdzr2pUqx8VpJwWE
mDwmmNPg+4BpDd1GF0AkQt9bTu94soAWOVSvP9+LARgsQSaq7iLEMsbZtLfUOGIznW9N3h3HLeuJ
iF+stiypKtwgi6tEV7rGpUtFyL+GPO8dTJRqhCqSozVBqFpCAc1XgMaV7zAPVGAgUVQDfJiCIPey
azwwF+dVpYw/M8FAbHOWb9eRFinNer7bOfuBUxW/HIcZZP3fbRzQ1DIHOh1659xjWmbVJY33cGeB
3823oOKHbJ8Dv7jWAzTvwH9s8f8OdI460dPopDRliWXIvoAD4Sf4ObHZYfv/q7FIqxO40vOp/MPh
aDblUe4TxhKauZMaK1SX3lyFhStYvQL1uGgQ/h7s7HTLx6OYnmRMHnkQidwUeREYaQ2nL+JlVFje
HEZKHBpC90mbtRqHztDRqTa9jaSkh+K4wjmSaLElNYRK7hW2vEuz/vfFnW3QcRi1QSrwNARpbqtA
c8crKQOQExsL1vUV+3OxGE67PFQLyFVLOOnf7UFmKl1WG8wFUEXCbCY7o9Q893SYIFEkbdf3z3H3
fJr2RxocBbcnOr36RC5fBUAOuPTgqwGb9/0qRDEUSq1OYWiLS3jaK++kNn4nrsfgeW7w0APd/g9o
8N0EjgM3xpK1QQcj5/7P9vhihhcsE2EAAE4yKWfTL5IzaiF4TzZy9hjkv4XApi0dIGBKLGJZFdQF
DrWE9rh+tOL7KH75efhLxwEUbhIsS6To+er7PAxZV8A0JiSbsV2EeFoy4sfkMU5bDIkouoRBP493
CVk2D/M/A573aHTwuGgDGkzUWyHM36jIo9DbM6dmaS1Ul+Zb83b6lBs3TJ7lXCKn8MxTmcj5FteC
lIu3PlPnz10q8IKd5a/iqmgCkj/JxmjX7fEWZ9csn7n5qdriFVCs+fnOL2wz4IdkQeceZzB1Z451
o9V1JGeQhOH2jOxuGhKtcZ/VOwYzrllS7UIA9m20s/VdGFYcgWGGYw3onu7N7Vhid/QBmtFamecl
xSmUp6I1Bul4LKDO0RZz7x0OaYFoSzEYXk5dK569V+NQwiYvam9RdPuV76p2FoJYYLoUnVAo8jQJ
8Wa6r+ij414stKy6AdelKega22UGbwmIiYK6Eimro1L5sOmVggDnlXcyS8cM91M7ukmkrEUC1LkG
0EqfSaV7jz8/gC9E2Nnx8m1Ozk7MslYq02o1CEgoHUVT5FlHwO7UocvBsjXtz9j18M7u0V+v2Qlp
GiClfdNQrxOMR1Np4A8lX3Y3S45ojgLOLP4zmm6g3rXmInkZ6XGYkCW8F46/f77uCwf9t8ueH/Vf
3mRR0p9XJicepfpGfKGASYEGkf5JOpp+HunLZ/h3hkhIQGZOfeCL3+uvocJalyPi9mRjqj6wXTNb
J/orCmnJ0S2ofiXu+CipnvlS7AYgoaRJ860q307inDERyY9FyKCsZY0yXuAUH7pJFGRLvW2SPPsl
mM5UEmIvfr7mS+EE0/O/13zm1sf1SZQFg2vWq5cw2Aw96TA59znNj9YzRY1xIE5P3ro+JO1/xXpe
ipa/DX5mPo1cpxUO9ArG23J6mo0JlM3kOedEmzdNnC+Caj1vjP9/sQPCqL+H/uLn+OtZCbUpDpXJ
0JO4ZU+39WLu6ae9f+zWfJ5bGNlz8umglIdeMRyZH1xlH7lgQ8ljYcxgPgSteJ7nyaRSbzv0Szd5
t8DlRjl4DFwx9BQD/er9ELj/xcOGoBbLBTySFsMzm20NkpaPNC3jPBjsQQSvOxrpxD0o6aOkrHXq
gXAnCHXiCslLhCn5b8YHwkfejnKWcV7jaUJwRE3bfmVHFHN1lLfcr6lt9I2Qff6H3iWX/fAKkToT
yh4/35hAXUVqFLjgrKnvNgC0jSDHJc5+kB+Xef2r1o67Kb+xwuaur3atgALz0R06wOAnytbbvF9L
ueiNFGj7UvAUGR6HfFyO1GWtYWYOaqi+b0E8haH2Jx3yxUQlOcwLTwmeokJ5qDRlJUSih+jDSpW3
5iSte+D+YfNJAXV+tqAC07iAELvyq053xAKlRX0G6y0g27TT8INuFFo3VFshRSEWD5JQrCRl34tU
RYA7yePzqU8WjbKDDNQr1UMI+rQ9LSPOm2OwSTN5iV6BHxMVt2AHVLpC8gK55PiD8wps+n2nYLmF
eyu1tlWLdcm1dcEuIwyasWKC/tJa9WaIFD85TduKuLsVaXWB5aOl0zwVvJ7SxZBDKYPwR5kJPiBZ
u20awI9HxyQirttDnn2aVbEKYyoByZo+3Fp61xCuq59RAiAAKlYdeWWtnFuGJfk50J9Nc1UIW0Yw
ZwLH2FYUcLTK6BhxCPMFE0z3x9yXX4h0WR4jR0P6mvTTGjq1ZDikKr1xlIqirKe4Tgmm35atAiSV
krS8SJNdDTJSy5WFoj11PNQaRhzKWm49GE4bHwT6d6h+d7nxK03Gh9YEckHOgZbmUswAYIhOkgGU
6lXBhibQm1Ug2lVhjodKSVxrKv3oRJ+MgVBLTgPCWgcDNxzH9cSR3EiTHSRXYqIvIt1/ljSU2TKq
RUjFnoNiMejKpBkNSRJzO1Y7U0auZbRnXwLmfvJCIjHR9CcxWU7SGvQPacdOS1iD8KX18RXn7JId
U/+6mLMAbeiGeDjOWcBgeO6O6wlyhWOzTZs9iWm2tVhdObUuOYN/j3fm9NPJIXQG8cemAznUwRjr
EemykIJuMZjXcqsXjQd1aRqmkZKlOfq78Tg1TalGIgEe5or9w2D0s8xNL2a3jcrDFC3qYash8Bk+
sOgAlJTDlYd98Xb/uoKzM1rPc2s0J2I+eLdmTo+J7HVFx5VrtUiPJ1dOZaL4C+aSPALLCoEy2uLO
plccwj6QTmACGrppF8lDfD9uiodwGSyKWxWRsg0aUKtw2a6itwbGSrtdBWv0kIoHSMj0T3MdrCkA
vtRPUEHdU8qE1/2+fkrv0XR8L1f56ng7fRbvdAJ6+aq4DRb1alY+2/Sb4b14UNi6m/nV3EqBTSH8
RtroL8qmuz3yVXhzBOHqDLdpTvex1LjjalwZS22pPk/bmObaRXufLU+r0ypbZsthAQ/KKrk5rY43
46o72fUfkGjhTb/qV7imt+2T+D5/N67Q1rrtbgt6yx+StbaIbsN7WFAr6s/Qz1QrqXKalfXZrIw1
Iqcba539aVbRMqL6AS8NSYil5KGj63f8sLrvnoS1flMvCn/cqsvoRluYKzSV18a6fxEW1Sp8Gzb5
w/T1RujqvEyb7E/yh1RXtGSUdf5QrZoVQn8v/Qvy3YFtzD+6zx8kT1gAALtV1vCuCLv0ljd7Ao5h
reEom4eHDqy8rW/BBZ0QBly3t/NreJpW8VLcyLzSpemnSw1MemfrN/pSX6o3pMwlm665hbyExogv
turN/ErX/bO8RNCBWo8f764xRl7CVZPJVhCfhq1mJgv/vq3i6jhItQTAjSpeaz5z7Bpp6SiQRpms
A4026HaLv97TvWXElpOjQoc3ZqThjhzTFb/k0hYHK0rBTYFC5x8RIilJjTCUyUOyjVNkRmiHzj1M
qjwuiuAXgFgtdwvN66f3Ur4LEP9NvJ+v4FKKywCkRmKZPC+In7MtbkzdsUwb8mn4I0awJ9M7M2EP
z415X41QK91mwh3BLmYuIBqknyVNDjJ9JJBopNP6qmN6yeLwdKCZlCUqi+eOYtIFqmlFx68JIb6f
ywv9J6OidXPVul2yNib6cppBLlajae77QogCTe2PCfaVJYB/NBdXv7KwWff58yRfHIhKpjkzOolw
f38fSM9CVc/ou9lwZMzrjGCjFlcGcMrTtbDq0oFo/ocBH40BNMW+D6VaeQupSkskeNoW+YthLujz
rsJ1FuNtkTO4ViWQLvWlApwS6ZSBrshC2P37iDrthqM0R+cIOfg9LKulQTcx7LOBxa0Wc2eOodjJ
tIt73c9aGlbUoxOn2zFO/aHaDR1Lr9VX2UgrgZat5wDh1JoONUU3gZksh2c1ICyjBhCkiOJVTgd7
j0CUy/JI2uJebA6gyEjD7lqkSiVSEk2SvKoKVT4B1bqwAhtT2zK41Jl1bTDau9SCvcecVho9zGMn
bicSHr11A9n3NKdttV2gatsMmoXGKp0hByZOz/UtOUB0Ll6mbnL0+i3RaKostlrSu+gf2F/5XvKP
JEBHXHKzMO2eEnW6n+hpRtn0fiZzDhXfoDMilzNgQoajSweJY5WOKwv8oixKK9jIURoSHVVZcKDz
9gHsPRJXbpyKRRIiCEN1RDGdlKSG2MertHgfe8ObD+MM9hoxwNgmqXec1EWCTza7XFaoO3VKDUvR
3JgFV0qKf0IYLBQG5wRHGvqfbetX4DtrKsYhkZnaFEuNiDQ2+00a0bQDQ9NJaR/TiYJko64QvFn0
YnpXyrA3Q3oXHRNfRhFmEHfdupXhTIIkJ2rMncGz/nkfXcq5AqklDYm9ohPyay3+FTuPeRBESp58
FcEoFs28eJo60tZM31P0yYIohh0lqvmpTBRvRX1lNVfKYpdaYky6MWn7hVIAJ/hsh01tpcfpLLXQ
q8mdReEtaR90FDMDPXRFulAE6PNCEmyYk4ZmZLOBxIbdkAhPPTSffY42J8+qa6nPU1T+eYIugbdN
ce5WI6RXjX82Y0im0ioELk5MFlle+zPUl3VNK+wMB5PzOzpbZ1R+FRULgR5gaodSNBefZka1gmK0
DnYNxq5j550oKJdQQJxsvfgzVk+RhoycMbqTuJvptYyZbGDczqxHlttIiPVcMy3ybH/PIg1YuWdQ
AfTDUE2eHdRlHpeqejRJUhBiWRiwrAh9CRgHj77uQJbjEEv5SpD3Rw2xbG1alUf1KX/9ojuDM4gr
NDisaHBOM7hvyKPMmYVKMJyqgN9EXPfEnD8/gAuWHu541HEsrLz+D1eyJLVpWodkyVmLWPkK0DWh
gartZe1KdHBxJAt6QA5LBCXO4bPiJLR1g/IBNbcF5xd1MFLghXR/9ZS8VJ5FmRKWsTn7rdCI9t3A
h6Ea1dP/4ezMdttGtjX8RAQ4D7cabdlOonTkjn1DuDsy53nm05+vlIPdMs0jnt19kwYCpESyatUa
/sGgAZ70r7x56gDRoyIhECU2eBZH3xjdAjp4rhL4sOjkyuTKMMkCeDzSeNNch4+qvMd03C831o9Q
32bJJv/VnRE2gUek1dtW3eD0rHb3pbSx079GGJKhsCRyyGx9EAo7xubrvFqFb362kWrRCa5xfcz2
MDlbVN8xKsiHAxZu+E3q+SHL74DuyH9K9MDrhTM6c0MjJwHTijYtJirTQUqtIesdpfQ9A9QQq+Bg
RTRTEroYEXSUA1Wkpn+7vSnnwiZYKui2IHRwV536C3RSEg5SzFBBduudW3LsAaIOkVA1Tjc2PL6o
OQpdvAL3Z1fXvlbJSUjaVdG41AecO9Kw2HGyZN9aSFx+3EtB0A1dYMnRo0ShQE0be18coo7g8FVM
b7jpvFfLeK3g0JN0aq3xIG5WtwLg0v+LAySgwwgwyzqOY5PoMnhBPhgG7XlmKwyS6TszwkXo7F81
P3GUgsppU8RjLix2xNWtpehdlqk9WuOA6ombh7p5gB/Vla8tEpb6z1EFGbS1qv0ijH/2w3NFoR9v
oM35aUYZq5JeuHg9wH6nu5qh5WbqT6JP1gRocfEnV4HIVzIjXauBIMr5axRhF5EIl6bQNJRfagyA
/vSMLtPFq1cg5sp+LuXR4yjk+lT7waMoLnTkVP2GLHANTz1Pgen5Ym76EiTeJjTPIfg1L70va+sx
VPN7i9YWCVhMLiQSphEJIpEMCb1AUo590iSbqn4L8HwRyY6I7Un+FFHaxXhsif18+1TNjaUA5JD7
omlBRjBNBFQ7CrwojiMIDNrGtnYQeTeGciZXWkfyXYhcjenk2CSeNT/dlB7wW0tdRcG5an+M0R++
8aKnr2V6VpXHkSGNZlU0OvuNq5mrGHhnnYSrtn01GG1WoJuXQFWaOGmfvghmJ0j6Axa07Uka0zRt
mEmZcM0J6xcXcSYAn3I1fJU7ZmPl2aUrW8XlyqPlY6OAWUTPFVSaMSSfCLHgVlFnU5A3G73Dn7GE
H0wd/sjkeNt7KDeOkbLWfWeVWXgXhE+itS9gURh5B2z8259hDhGATbjD1YQFIxYY4qK82lptgpm2
VRqhKKFrHYKQe0LNX1FXbrLxmyN8CgXpL6JbTT7Q52eSQi1e8lSZPWkwH2UTfARggCmdo/OcrrIt
LXwMZE5RuupRbj2JdsdXKMzrNH+X5HuCC+lojUfnIhhhLq5eLz8JZlFqeZIfqPjWiJ4zitI+V7RQ
zGXA0vT6SjRGtXDcDAKDaPygkSGZpz5B285Ljv2ymKS4nqe7S0MnW9MsIU16ka+4+iiSqo8ZTuXh
o9/kW7t/y/29hihfcaJayzmKmnEUn6Qdu62v6Ss0Mnpvoeieu2evf8Jkg4eh3Nq122NwXR5k9UAw
MfMTfghRdCLcSt3CdTK7HHgUzJqFzthUL6otK7l1Le5Y8krIWSR/YfXuxAfwVlkhGMi3t7349Z9e
sLDNBfyBQpIzuVMqK9fNusYdLa9/Aj2RtLsqerVpGjpb7vjba81mgCR+vxcTUjQfj1js+DhmSTyb
qxwq8hTP+GEA0ut3FkZw5m5EWSpZ4sXO5bcCfahoaLYB9plknVWt9EmR8YBhwBzsBNCEqSjivLa+
kGrOH92rlSappj6ihoIoqcikt+DdEXUgMUHtq+es6NWJhrdAujeEFkhb6/9XhiBe4Oev+c/DTnoo
WNL4dijxsDG0ofpNLYRhGrkhWNeEddvuhEje7Y96sab9tKap02fDUxrJqEnIgOMr9ZFMhu06xs6n
i24NI1MyAbGVvXLfc4d2HM8Y9DwidWtkrrzuvuv2vrAwiY4GbvFsOYbHEPbGMVpVzStzCc17EtK3
BbZo3ioJng3cwKiAPGmf1n9HOF205Z0NtIRjMbraOrPOCsE4w1cBLI2Whfu2X/i+sxvp6jknG8kt
izJtGZY91tUhcGkKtE9kETBME89beKdzmAY8ruCHAExCHWwK0k1d1R1GW2e2P7xi+Cq197r1s9Oe
iH2ItlQV0ym0j5t7Y5FvPLeDdJJ7G0Qgbe0LV/4q4GqBkzAZIsGi6Zcg7IVYm1ys6wRNjmjdhVhD
ZdvF5vFczMMBE1d6FDiYBE5OTmDISt16BaUMxAvaQkRXka4LjoN/ECOpZfn1ubRFpJAUMlSk4Ak+
hiI7aRw7Ue3w0fIhZa4j5H3N+yDHwXGteT9j2llw4pfUlrS5aAvkFPkoS4f7Y0z2kILxdRPVvF2L
Tk4YIw4LBNzMLbSoXx0VGK+aIMUCmCK7z5qzpyE/gQhC0nW7MUaJgX+Z6aS3pf/G7JA+C3KSQftm
pMN9xFcqvD26164F51+90+kOFuNzHvorffzlwzDisla95K5MtLtwQHe3l9jDw/3tcLD0hJNPmWZF
N8hDemlcMP+gHU64JVWixbMMgRGhZRp66E7ZsC2B8HGhfPyIdVlKvZSSe+KbwWQRWV+1Jws5M3Vh
Ci+akTmtWpHYL2L853CMtsHKiDdpton588e1c1WLtFLCkE5cZHSUJelE9w7fCKGCzrghRdI2ezeU
e+WcVqdYP2rDS2a9IqkOSOX2O587PkIwA9d7sPTyVFxHH/Ww4P2wl+sDv8TxvqSJGLQwX83oeoOe
vr3eHOqdZ//PglPoEfpRWeh6PDuTr9wlGwb41HlHgkVeHPC0yZhiO3/Z8CLjdru4/Owpul5enO2r
GIVxvNWOKcsLnk1mNhvxG2L3PTWKBxBgNSKevIYstw85xuhadbGSwNqCdoSk7L0QNWC/P4BfdO12
A2ae6JZynGAKMPAf3JM3Uq8kb0oJbn/cJoEl+lL20c9e0u7ops99je61uhT0Zy9SdDLAh1Lfk3FO
dlQVGJInWXxGv0aQFPkQ5gHd8MJQWPyfEsprc3iRsmqnxPqO7GJQnIsBTJmEd44mOEFAPuhiy0gv
giwdqCCIDMwhwFCzR1sFeCdzCONXqr42ANCdwdphDNNV1lMRaGswMkGJhBdqJkyzBdoZmIrKvzkw
YMnKHgfApdxsDgOCmxloQ1IHYGTTnetGVWpmvkXN5ZxMhjRku6KbnI/K/SOariDp0OuPA8RuUAwW
MqMnGd8JXBDG4N9Au/gtOh0loGUyne+Pu6rz9DhpKl4/uC60/zlLebVlSg9IVmXGIdPvQHS7OxSL
x2nuLrpeeXIrZIFb+HiIho/J+JRLG5fv0jvCvHVD3k8zJ5ZWvfM9ldLtwjmeu+x571yDFiPFTzNb
TfZiM3eo9hQbcBezBnCE4Nn49twjAqEEzw/R34VVxT6eRm2wGeK6R8JTnVY4cePW4Ic5vmJMN1oj
w75NjAYvDPU4KXZgqQjeGl5DRQ3IFH65GBFIaXjIjSXLgNlEy2QCQ0taJFvTiWojy5JtjkP4mDIK
q+jmS9jMKPrZ7w6uAZ4jeaUPPtj1JlPCrfg9t9/FBV7/6V1gh8gMiBYKzdyPm65KgshV8doQ6RZ7
eqMONfIRyV2M6ZZaGPirnEbMEpLyHEjDuu5+lkg7iXBnufdjN94Fdr+ObWgL1BhctzQfbVFjtPk2
ZVjZcsqpiu4RTpHCYlcFDD3b8oGJEpdyh3+liUqUsGkyCRs999ZYYhBAjAvdvdR1G0rQOO63WnVK
W32FNSmdmELQdjeOGX3J6c8AnX4apVch/NKrZ81+twKTbpq+GYc9wMCFAnIuuaAx8p+3NUkuTCkd
s9RWOCjKoaZBAcOLZ2kkGz+sfVAsHI+5axXdEqKTyQyMwfTHbxN6qdsHiF8+UrXg/1IBUQy2UiQg
U7AxYFne3gtzWGISCY0+soZtE3nNx/Wi3h3bTAou6xmV/UTs4SwwjfGCE6mEjxg+B4GM+N+syxyE
aSjQDcLxx3V7Pa+srhC3uXVSwlMr74z+TCc/RkeViR5ZOH1cYU+zsO5s9LladxJwvTD048Ql+qR/
t/p3rbzP0MHG+gXBnfKOaL88NZjbPwAOhdMfdp2ofnx80i62KqtBWvlRzApSwLA9MlQuXWQbLGvW
WBvhwUL0M5M3oCJ4Nq9jpLRkf8MInXdgCTHopfbS7GdnQivaIujZfoL2WlUQBr4cho/5MKxFYSly
2PhIDcQvoc8nhs9QKiTp++33r4rTMo09JBtMRQGuiF7Tx7eRytht1b4ZPOqgZ5tQ2iHE1LzGOuZu
OEMRTaIOVVU03/WnphrWXlXvrOhdzMTVEh8or8F2B7PY4BD2Wxn0v6zfZ917I9ULF8acmgODW+QS
+KlcGlN8zRgEfYPRKtOHGMTxIbXLvavkEGi0DTWxC0bWeZCHg27eN22xgfss4Pcx5lbSexbd2zG+
42vhGBhuVOVLeEywDdAwc/HrlRM8++Xp9nsVx3T6WokYTCIgoeIHPdnWjt+qxWDRg6GPjEz1WB0h
TMoqG24JczXbcXIYxzAF5A6jA//xCxZZ4eHswxSMjhNzDtSGDBfVEgiFoX4iMjq8B9hs5E1cotGZ
21y4Ct5+3LmRjCOrYK2ELDJYXnHdX2XjmZPJYVHBQ9Dp5HgqeADL3zmgT4iWF8GYllvH6B+G4pQm
sRAME05ENsElqfEX2beBLeKcKWNHAiYmbd4BGtBcgS13j/DB2orju049GyQLYsrEv1/WuxiUD/z7
znT/e6Tqh6eZHApdiVrXN5mq/gawkQ1xp1LPRO79Ik515oJx2CM6JESAY58SoSbxE7sPGYiXqOUw
dO+xyvLgjGzJvijWrWbh2eZOPAsS+5CUxIh56rRp56ZnGi6jSkTmuyBH7DXaFe4fiJAfmhyDRmVA
UH6byMDUdcJPtx1wZEEhZHxLqp/teGeNGNogCplo3d9qOL7XlrDXiu675N8MeFGKpVeiY6wNSXRS
2uewD0JP7+hkklpAVScdR1ghh5OG3WXXH9QcxZB2ZeS0RwjmUEVJlG1qB2WhoYG69+cDzU+BsCpr
oPzM6YRLV2o11vKG7hTQAc/aFeWpNs4BVwUbFfJN7wVffcwj6ECAbYK96Rw4jMHw0lXdFzGzUvTw
TrF4jPTdC94rdMFC5pIyHiVQk0IGiwAF4foqfbchiZJ92lHpXsDxm56eT/CcoR9WJieBXiHts4C/
mfUzVJscowaRAHJ6IBohdQL+Fa5TcqJ/Wg24GFonY2w3WZJs5BzHjX4PjN6DdmdbKRob8X3F4HTE
7i4qX8vhLJyK671ZPfgdASS0dgqorgRwjKHCykjforpYjwrOVPorufEO61pIYJFhHnr5FI3HXH+P
ADskYf3NSeOdgWVh0mHMiEM6hm9aFW0o5xzlhBIFsQitjMq5F5gakYcOvbo3SkX4WfuSDYEog8yE
WFVibsQAyiqtpzpSMC19C85x91zE5c4PrL3iA95Rmp9trTOLA2PEvST+tEp8IiFbcIHamb5y6vAk
UzPTClwpzCEFQg0a8irH7TTziodUwJDC9M4YvC9h7H6R8B8ypV9j8KvSwA9gMWDlJzOJt9LAaNvQ
vt2OoHMZAMNfKKhCj08MKT5G0FQKE4jvJT1XULqIPMKfk7Z8Wh1num6P98CIHeuSG/scxOvDqpNk
uh6rwaoxnhXJNIMK7LAlzCB5xRl0XFiwXrJhO0hByqb7weeCm65kzwSoqntC1QwpnxjpxQ73PXr1
UE4gS76qJeXxU46FqI7LrLpFefFiZBulT66gw4WstHQBzdy3QpeA3JXhLcwsEWWv7p+0ofs1hLy9
nP3bkKiu/GLvem/Lw1HxHSY3+/VKU8Iw9uHpaGQZb2x80i5q0fQryM9pHCXKxpAPcGHpEBGtAIve
3iOzVwV3LL4AFh4y00aJVpZAvAOgH+6wFchfNDTzHA7HkauClDRe4g/PMUEZAgCflkHjUh9PipG6
tc260nnWscCuSu02oaX8rQ4ovLXGcwhbKk3qb9FI20iI0DEclnDbgilfxiX4F2+PlN7W6b6UxR+K
Ma4af7hDG5rGDhml1z0P/mswJu8e9FATRujY3iM+gWGPtM47EI/1m2va/33t+OGBRG1wtU3ibIzt
oA5hasbbHBsgWDCWsxEZB3fH4kRjrrEAxx10kuFQsSLF/XG5AQeMygG4/JhWv12aIQFkh8F7Z7/o
4N1UewdlMsu3EvLR//1eYdxJJ4sPx6hhsjRgRyvSjfaSgHJtgkkS9wygJFjfgX7inry93vyzXi04
SUO5hoCIhtzVeD8JYF95wn+h0Z54WsIFrQYNcYcwjzaLreC5Ljztw3+edRI6/cHVzXTgWRGToGnH
4GFVxsCRpIfMXNval8R6ZH3ijlAQoKaU9I2HAE9wFGzYRbThpSUwjRAcTyTnqKmoMyebDIGfzvAN
Yqpw6fUtLHBYhshqdzgKAkwT+HNHWWsRwwECpyANuxj6INMum+UuAv/CoFjATh00fgV4Daj1voHK
V1aIlo7lXjhvoEKhcrkx59SrJ7/qMCIBY2ecfSXfZWTYDExWFVpP/C3fOu8fgvzbBdTEZSZ5+l02
PAzOX8I7y0N7oXtlwEaZP+o/UxfYzeXN6OFaxxH49j6ZAzrxsf55O5NIPQZuZ2k+b0eAtiJiSVTH
33QxSgVILu506r+dFyYHzMdsXhXJUhCZd2Xs7aoCqx812qoykBT5VbhTUwngcP3kBigKCvEQssBB
KfdwT9r2qeyOcEMxVlrsmYrNfOMTTy8Bp5OayOnY7B7Gab1OMGmSOykBX1/scdfggpPv2xTuango
i35th0tDxPnjpgo5XdJRnMUmF/eQDIMeONVFssNHoJMSHcs3VP1IFgTNlK1Az4bG3DL/ee6uVa6W
ntR6qVMneZOytD0Cyz9w4ijUHNS6QcLc3iyizvr0mq9WmtRhYZi1ltaBOISGsqm10+/CKCqX5Ghm
WkIMzcRZ5VhYMMoncdqNyxaC5IXAnoL8+x2wwBFBN10kJc3NO6AjCmkqCORgUSbhSo+ath1ablVM
IF4UX0YtW94Gpn0Pe19gzhBHWTuU6AN9WGDLd41OdkpqVcjFilaQ5r+Jg3z7Tc+lFte/abKdzCAP
1VZmJh02ziYEtl8fGXmwl7JU2mJIoi5xX+f6OR/ewmQXKUWfp0HKjBi4bjVk+1YSPDm67ln2BTyV
aG+PKqKLaObmTXxgoJt5B73Hl+0B0XOBDBCDLH/8Gg2In8eHpN9LsGTIoC9sgro+Lbc5lt7SZD+m
Hq7pfc1v/l90oMAYs/cpWGrb2PGaFuUrZ1cEioEusUUNfCnmrxIWndm8V5fsFV4HvHa4u0jxAeQh
wUZWBYWD29tgDpzloJ+tIQOkA0ZVJych83K9rzv2QfQOjLyskWeN1nqz5W4gcRjyYt0tQdhnD9/V
kpPj4OHg1LUtSwbVO67bdBLSdK+iRJNB/loIKJff/ymiXC022eexFGB6qPE+U4wWiV/k6CD6GBST
qbDh6XfyijUKUj6rGEAl74pXYnJ0roGv2vkTaaJUIg51FF2GhXc/V1kA47fRmoSuyDTqYxQyaZoO
hcPuElBZA2wrTIxG31sBF9lTrIpkSgQniUZACPOrQTbs9i+YDexXP2CyvRVdC7xB4QcId0r1RKON
jkI+7o3meHuh2WIXpBgzDgpdMEaTz4ATXq46g8PwXj1SZvpc6KDAIEyK98uA1X0R0gW3F509SgzY
aLYhzf6pxS5XvV17KmNm+ipddumb9M0zN7SsnjJkmJYwnPNnScwYoCYIXPTkLCHl1uOyzkMKjFv6
BAgP5hTu7Mi/i5GuK6Q6bj/iHCYDZT4aCAjPQw+dVoie0Za+UcrhowREH/ihkJ53N7F1dLtj5z+j
6qBWR1X+BYcoXGLZzGZ2Gu0T9gmv9xOayonHODBKDrLfYqRtYCHXgkOiuWWeRYbCFJM2EjZ2vIVR
9x4LYUWPpge8tVI7MNATGBUvQ1fE/iNzMQyC78YAETSGwdiJIye6ZwOWY3XwaxFFNMdc5peLuSKb
Dwrz5GP1XhlBAwVFNKr4xppHM7d3NDhGjDRSGHYCfCGaUFHy5ujSA+4kNDpMunaG8TIYaPynoqQS
MiUm6JLbX3XuWF7/tEmALEpkZyOIkWIEydXMBZAkKHKRpHNsbi81u2ev15oczLywVUnroCHI4X2W
3lUIVzpbvT/g4kcLSoMCGi5dOSKqTEMy7WiIHMx0kWadRB2yHDU3FBckAAm80+xjH14L6Y8nv4JE
QK8EuP8T/B1Rq1CzUcL2po4WLjIhS1t49vzAsHVg19BfIRR/DMFpK4dJbXNk6fLavcj9BBgRFzD1
qQB3oMhvSJxxF9a0JxH6uv3yZ7/z1eKT76yFoUFSRLeAxZkZCbU2ugUZN7+3+KFnpwDXTzr50H3O
K047oqFgcNG1rXxkJ6KD8EyUmrWGr16CEKME/EPR9uDVahd7eoP+315TT0wAxSwrV3EDKI+ic9q6
zrqHFkAgvf1S5qK2aGGAhGdqAeXs4xcZx1ZKXcW/1Dn1Y+QdwcYgZC8IbvZfyOjeXm12LzqMQRmE
Qoa8tEuv0q1GS0ZCmDhqypOALlPXdKehWrqKZr/01TKTLW9GCEZIAw9F96fwvo7KG7t6cH8sd2Vm
xutAbP55IPFLrh4IWnVmxyF7yg+2gu6Ot5rqnUG9cQm1vL4BqrFyuv0SZ2/360UnDRBHjqs4FAGL
NHkcgZ/j5iPGExbl4rOQf2hegUQ2i17K/8fCoIk00ie6L5P3mgS5YkQ2C2dAMduD3J8wbeLSQYuM
waMrkOPhSriXLzzw/LZBcgPssmJDJf/4liNEd/zeATXWyGjlrbzvMHjWZYOuP1A2/QnYGOOD3423
NtuGmBr23QsjtNs/A8Qy60xDqS7I5CijCbPRSdMvH8MyVbHxfHTybpX0Xxv0QC5+TFXUb9X+zTTy
DdEM+V6lVd6EGEE2Zluu1kw5osYg5MCEBKvGmGQE4sNg6LcSkhGk9139aJV3qRGizfVHrG6GdBtY
NICPQtsDLfSLFAWXc35PQscd2iRofKDiva01RFiUcV8wTbS6r9QsnrQ2mrvQXPfNpgtfjJfw3tHW
XvPowspGgQhbUBpX6tYznur4VVdOUer+GbjW2m9lTLExs6A/TGtD8izwBmeIAQFdNiE9QNhUqxOd
NImoOSCDRigVGCalostbkvErBxFWc4raTqbPpj6V9kkoUmrWN6lsmB3iVDM+CQkAqAMRWAysCUg2
SFPFixGtuqz7ZX+REUboKEELP98V7KfYe4XdDkwImYQTrPz12J/rvtlJfrHxlAegonH005LdrfE9
LPxDpR1Qt9ShSVRAemT/PjSiNc1zcD1/DuE31ftqKw+2zuxF7nB/ccimHmMtW2uhtJFN+Jd/GO7G
SeQftntXhBuh7RWzw4ahW4WS5qFaJYZ8NS4Hgo+ZguS08d+xPQQd1hi1y3AVzPzeM+7UkRHktup3
zHXEc6TE/b77GZt79VcBGiYNIOcFontL1UPUCKC8C24vUJaVKTgbWOUAEiyxlit4a0cOt4lVAZqx
ZAuedMzbjYjUbDJUVQOeV0f5jL5/l0PJXBfmUTWeyIX5N+hJO5a3abJolzpirkQPhmLA9TeFASpn
05votGU/pWLfIvWW5n/aLboQOMCBSAvQDrjjS8fRlxS9C/dNgn7YI98xUsatbGdFk+pr8sPDnOYv
6UV+iH66fysgXEn0ghUCSWMFl5/WbLH3LWOXUguQfgipuyY8lYF30dig4C6afiN6MO1gbrQIt/jh
JLQ85PYHSq4P7vA+YKnLfYELWwZAF26R6ECUsb5J9LegDHZ6lWw0OptioJjiUZ0P1JQoLHP6XKZu
GthLATe6HRXmKI1Iq10wluBLGUR8DE5xHgIcEcDwJPum2N9L19nrKPWhfLHWg7/6CBOAlxwNWPZE
tgmL+ySu1wnuzQs/Y+4iR0EGwAEZNuKJk0uhH7S+Bt0cCuaMl/Nl8K8M/rSf1NiFabvPzR/dzqke
Y916vIA+Rg4QN/0bW0yRmp3ZnW//oNlYSQ2KHD0gHcguH1+Lp2R+qfXESmp+2g5I5KXnQlks6sXb
/RSSr5aZvP1e1lwvcaGYCKwLt/E+IYPWYcoDBH24xLEASQ+w5rbUnIzk7fZDzia0cMRBeei8d6bL
H5/SjxoSblAUouhVT7HlULDA1O/utAHVmrWEkBiHL+s59pG6ztX/XlXcEcgWIFCYl9Jh/bj8aIU1
Fs7DhU6LxLpgRCTHIlwBqaWnsfCsoj/y6VXziDBEofPQz/24mKMMOAiKpoJQsVaFHCrZKl+XWEzr
RBDV6ehcEkcAGrKdrRWkEMNF4/vLaO3W75js9EEZJTuT+B2jWT9AGrZQ9xGtTGtID4o/bvURJLmJ
es7gAFIowSCeUiv8WqQoy8ntlpEOXfVEk7kF+00PrlYelg6jKCU+/UQBvwYEJNgr4lVepYVKLaVd
V3AYSQurAGPr8By7+UPa1gcL1WN5BN4jFzu3ONCKiZBYKrLFXsXs57r6DZOtmflBnyYdv+G3zj/d
N3B8osqindrH79w5BrKZ9AQIGNy/TGzV0VkKjvMvQjThkToGPzA5nk2SlU0UCBYJtmiinUvNnxCS
fRoTKDEGVPiSOmw9JC7QjCiUo4Ib6cK+FYfg88cAA+swZGe6NckeC9Winm8ANCOG44ZcSunB6c5Q
UuiHGdW76MHl60YdgWadbi89V4cAar7Y3sEbms490CKQ8no0L5whziZ6RwjuZyiRB8+3F5oNttRU
jKuItZ8Q7gOJaFY3LMS31lFjjo+0LxZRtBdbok9v8mqZyZs0DanN44FlFG/reebOgfjUdgDpf/dq
LOvYBfaPsA8Rdu+x4nMO4gLX7XfkM7CfCUbEuRrhdISOq5cr3x20Hmr1KwV/XJ5TgIqDe29a50rJ
7ly7EcQIcueQDkXabBzpOyp2Q6fAGtp1MoyrGKUFkNPo38IPbaMDGY3QugkyjVGOddCwFg79cjU2
0F0t+FOjvmola9OB1xdRqW5lPErd395AyN9yZ+ak88NfMTdIRm6jBc0h9I09kvI7tEnryBfzvtsf
bg5d6gB7Y7wOuJS+yOSUynmXq0UJPttxLqLCtSI0oDA/ps7B+AjRojuh1JCh9JvVCF0b9yLpQUn/
9u9QZw8qHo0Olxk/5VL6XEUsjN9jxZPhSFCZj329/Qpp4gA8E3UzjhTaMweCveRHd4JibACQs44p
Q/XIc7aaryOeBunJ6za+rT9kO4D1x0W0zNxhEgoYoHAtDEDlSUwtNN01uUihDrlPjfCqtzacWyCc
y+SZueNkaGiwqMQMjMEnUauz46gKjYyPIm+0eN0a56xRHgj1++SoYpubfw2LbarukSCOc+SFO++h
a790jrK9/VXmDAb4HP/8kMn9rjkIf8QyP8SMADF0b+YIfcfx15htPDgt1h4JG1uA+OwQDK35NWq6
jYTih4l6XVXJ1Hz5tlPyfYQcHGelVPu1Zz2LtEggqtCR7g6UFOIeiPoOll+/0vRkJxiUTKcUX1iD
BSu3TdCoTvZGXt0FQhaweafIVSMh4aSDWdwK/pqDMBElQgVYoMdLxPalle37u8zFCa7r+Ezjeoib
x9vvZy7nxVgG5Ul4qZiMTL5T1VdmHQSg+iFR4/yyJRnBZSlDh8+rniLYeouKjbMtkOslJ19Ej8rG
CWA0iCRIsXMe+EDDjgLMaE5A1ALz3BnQSV5vP+jsTJtnRCNSMCo+SbKXvW73gC8YPHhvkCNF559y
1g6eB152AVa7Cb6gpSyapkI6DVQzv082ngrpBzP2hR8jwvz0GkAQCq4AqS/wtUnMiuXE7EO3vjBT
R+09S94D+bWVXkQDH2Q5FsAAuR0ESCXAIVy4/wqTT84tWCaCyPOJxRlKbqfoAeditLGRIXfIXkWC
IQb8CIPnT7SimBbTu4BTQoazGItEivnpDQjtOGF/+VmhXi6ppV3kMR8xlSYuBgCTudw5SliqcWXd
ft+zi4FzM8nxwSZOOZPSGMghmpKXGsNAthyJbjAoILP/H+j12SDrwNlnNC1jHTSp2qw2UAI/SS8Z
C5AAQgSNDqc8L+ITZo/u1UKTo6tiQ2R7ThI+egjVcxnDiQTm+dxIb2rzLV66ZedyYYrz/zzW5NR6
/WC3BRTeRws0NfuFZBjlobLbA/bI/CNqGBcE9JBswTX4gKXYN/Bgb3/HS4E03TXwIIXGFxXrJ4lw
SO624QW8XLfX70awcsQrA1JgNcq4urrqq1oj3t+tB0iCUXcQ1khtL600O71T06PRH8z2TF+5S9Cs
ZITOhCwdMMJ4ssGyKeOhKRZ9hOZS5+tfPCm1PHBIjZ3A5aI6MAPaMwDe4Uez11NjV/sQX0jEhDSH
PiJxv/C+ZnMjEyk8ZHiprfVL8X2Vk0i+53tJzerBsG13omkYo9MVlfoGfzsusLx4bhx3VaaHsX4d
dbSj+oWjN0cdFZJIOtm7beBePdk4aqqXMLLxiSbpcPL0e0xjjnopM/Vfhdbgbd9shAZXKw0rPJJ3
GRWO39rrqtAFcKWpYL516X1C3tpiKuZsFO/ZQglDuFWbNX3NUNt5fwt8LOpnZgvepvgztn8ADkck
Ch4AnV79zPQGE6G3JKDrZ9NYbNcMycjX6NKBboythzI4mLAHtB5Pyyjb6FjVSXA4Rt/aWYUrSjzf
+RYPyl2syJGYKAGjiXRvIVmZ01rlXVFiObR8+E8cwqvPpVmNbcQh70rgMgHN3kuW+yKsTUPza57f
AecT4LkmkrZKRPaBXSYdXnR1+X55F96P1VnwBpZlPmehUARqMlv6FlTkk12sBF2iljYcvCCydwnq
NUHc7EKrP0jhsPahMnRtt0mCgbIh37V4nTTqveJ8c/Jt7vxooSrUf2X2OUHuQbHWFjVLi+eFBWfX
JhW3oIv6bEmH/odZLOnWzcVj9r6FZpqY+E+Ht00bw14ynOAR2iB9DGKk6Zw89Rtdu9vBae6SASwH
DIoZMXj0SWmHq05UtZYVPBbZlxbfDYwHESC8oJIIMrfXmov912tNNkrb9HbsaazFPER0+X9LADCL
FeWaeJ+Lqo7zr/Gfp5tkLGHmWV4wsDUZwZKx4P3GThTyav/qsjYpT4gXqpBMmaw0+CDxS1kLHlGO
416rUHOGmUg1TmwCA/wvXuTVYuKxr06cWuBsX3VGICRCaOGAFOW70WzV8yP9dJEI3l5v9jVerTc5
SK0muY5eioerDjLDnxiV1ycBlVvC9iwtJHbQ1YNBV6vr3uTE1vEaw0yQiif2vQJFfgkCO9u+v/pg
U6hxXLhZIpVsRuZSXRvTHfqmh38I7vIQNjvQPZ3ZbwJUbpg6keMLBHQHY2yRIT57AP95t9PZYqsG
Q8jJ5ACOr2QomvFEccYYlwt/MfmarWKuH3pyrcWRkpS5KzYObHQQS6BvAD36NE396g+muUyXYN8b
0vn2/tEWvqstuhBX39XE5FRNRCR2ZG/Va+daEzKQW4zQQJWtTKfbmLkCGavYyUrLxYU+Q/uSmu/U
G+vIZbyO6UbzbJQAv1Xu4Xx3UbDyUYhnCgbnLvUOYfIm7p8iIaNy/8rbZxhha9VAAFlZmVEn6BFG
nG9uP9gsruf6hU7CZ+e7//tgBRIGBTMrprvBKqex2+5p7JRP1sKKS29yEkPjYox4RWyXOniDAwx2
l+qDrHW5GTIHcbh+tElEw1DTTyOVQy9ywHTrl86q6rdCgVf62j2W3O+Ll9Es+p5pPxaOAJZgFE0C
jRJnA3/BofxdXwFNh9gh/ByxDeJeGnoUkf197jyKXsPCp5y9nUgXUKSgfc+Y/+MejaMOnqkGRKvr
tyALebnMnOmochw7XRJvGkU6BH6AW8AiFi2oct9okDeNV+GSNaTV7vYvmo0MzBC5vmB+q1Nv575x
laRQvEh0XZV6S/vaFqIVR83cLWr/znJ9qDFttBLEQGnKXpaUpOkynz4gX9tS3wmK9Bp5NFC8Leg7
6MEC70H6qrvoM9XPuXJkkgDplKnzsny/qAKnFRO/Aeq96PtR63/8FnJUJ6A/Ga9xwfEtKD2Qh4Y3
utUK2nLSM65WNKsAmN5+47Noxet1J/FxyKtGczu6spCtJJRwh+JdkO2HWFpXqk/kehLARUs/qMFJ
aq1VbiOZCNAL9CkC6wj0Dvx1zsBfW3bHmzuPwPlknfzCQmRj8tvUwe6H3OguJbqc4X+DknJwUMO9
iVh1eAbj1HBV3X4hs3NOHF6A7KFiYejG5FAUqVdlZsuiYx/RJreYq+MoxPhqREtEl7cufqY0CzpS
qgEtBL9XHsal+nnuHFz/hkkgasbGrjOtAQVErdMNa5BquUnGc7LTV87gv3pi0f9FQAlO+iQE5WGh
Z65Mi4dTQE+cWfaKyQqDDDJHQYeiYONrJ/23FicRAZ1dWH8uDKF6h5UY4xzmApMbZagdNNHkkoZ8
/QaMzUvGbUveIcnFWrisKOmRbhdFMDm6Jhlo8OFrZj7jTrQFHyGwOjrmeIv6nPMb4epnTTaCEVGr
WK7owntoZDuoEuAu1AsJQsYvogFm/dLlX/woeICLHZRLufMpHhCVVeDeUNym5XiWwWOIBlphcvXd
hMqOtfB2aPNHgSJJGOPGY30nucVKsFRKirm6R015bMVPEmMT335f+ErisE1/EGcRLBjIdwub+I8B
qjHM1Iu7lt5ceOglcRM3/hO6VoOMdSJGt3YuLO6IjVW3tPRcbISoTKzGGBRZ4cnSVjl2qW77l9jI
QDujbsqqb0kGnWCnS19l7CiBYnnyQuIxty+vl52cwsijASH1LAsWrK5/DP0Lwm3xsGrjvWk8K4sO
LnOJzvV64u+vUkZndKPWR8aIDfe9bBTc2/fMkAXKzAbnh6s1ZyBtrLWo5hQk3GvvPrXfnAGZfm/r
2j8WPvjnORldeA6kKjzAUDueHEsjUHK/FaMhPRS6rUnsvNEJX7e9dp/TjqHvsqb5LisAULpiWzd4
BqBxf/tHfP4E4jc4Nt0WjArAHn18JY1fhBl4p0vvlNcB9/h/ODuvpbi1dW1fkaqUw6la3U1DAwYb
bHOiwp5GOWdd/X4Ga/97glChf/nEZRuXhzQ0whfeINtnOfoFgGwGIxxv8dRXolsGRK9dKGUbwC8X
A9aOH3WZQQhYRve0fhyMTUsuuktufrZ5Zj3N0unzV1wfkkAEei9VN3NpvCHhcErdYyACxHIOujNt
BIFqgnBBnaDWs0tNk7YbCyulIt70zbCLgEORR0lieb8OO6HM8svXkUwOD0b1JBePgtIeVNYjzA8H
pyBh0G3O+kECaGLXWCUEl6U/nyWKWbSuCZow99p3uIhO+Lt+GX7hVyZtXBMrfVsemEtCoR1CuLYU
ZqildHAqu42EwaeM0XcWRq/WHESJdGRw5cFWGp0mKsSJUl5YAFRV51ZTU/CllSuUuGZckKJiQOTl
jwp6tzNTd8oGIpm7v/mi/z7pMtHuND0wpIQnzYYHgKFR/+Qj78nXpCCpw/BDhmSzGrNScn83Pcus
WoplOZfKOnrViTJ/0j2Lu7t4+iNTl4kwMqQh2kmOC4RJD29YzgJ/SGOZRJ96w38UdUUZhVXAdVbc
j0B6LavA3+xB+MtuzNDHy4SHtem7INJpIlO2yI6bRhsDeyyjc+o/wULpcofE1QPOVXRHoo6xfaEZ
Y8wPmxpJK2VuMTJy1IBkiCudxalWF1YbZW0XcZFONynsFxRA2ehhBgO8u0yxJzNhXOtJdK1CWUEI
eCDqFIhdsk8Rg4vdCd3/OZ+MUxVCi/rTzzf6AN+82Nk/Y1zBwf8Jen2nDz/1yrodHJx9AHH6Lext
aurBK+KYoAVtGu5utdI8PZYvhNeOD3Kw/jONfyzhQWCYx/ZeQEL0Xj101nDBmklyCUlJQXCkEJDh
1ZaknmgKbJXbPgag72dpcQwaoEsKhDUiIVtFw4pYkGeDlE05HR7hXy2Gfz/J4p5tYICZ8cBggPw5
ANHh4jdCp4l+lawJvbjRp9mgsmu2NARWD18AfkI6FGQK6ML3F0wZqQX6bZz3CGaKWS/+YLGEH6vi
YfvCGrSbjfxibWZJuG2kqGgdKEvAhZGNbVL1DEhvYZepx4zmtugVRHhbU6TVN26XjzEFKkBvhhMb
8U1MEVWlYk4aw4kmOcAEIcpZ7KPmlMZb6LNXLff3ESJjOdAw6YjQg1iqVSS6H+SdHEfnXoNb6mR3
E+7XFiIuYdIc7eTC76ILswUfHfX3OHSN+Y2Zhjf1kHkg8oHv/xkzFEXGa9kcd0Ke1ObQnH7qGTgq
quWGVEIwiTFAfOrM1ssL5F+yxMukBx3AsZWGdwlG3AINCYNOMZubZnZuhLVgEGwWTlaOL6ExTJeV
3jGqAouMKbSlWRvRR4Yd8S0sG68cwWT2v4mDdmN8ocv84WSrxS7wpG7jg670nrCeQxkPcJrwdHkt
PL75oomqD2WbJbUoGMHjtvObOpOvwrK7NKvHKaZP+KLFCbR/nJWUO2d+7vsHIdwHOJ7gfLow/0Kv
hSfCp9RAAxM1xWUJCwkCtbHpbpybcDooANcjXOwmDcmnvVY8AlfjtgGKKsX+Q6VvOtx8LBJQwcIs
FXU3rEw/kP4Acw3hHOrVmcmAL9LS1KJi11HBIWCjRIAtZddv3V8fMxKg5/TYX7Vc8R5d3CJyPZVK
4eOZOCg2GmDJrVz2xxigLfeXhtoJUmnzizw8ZtZW/XXFgY6hsUZyQOCDNV2G5bntRNQH4gp/DExU
bfmQqIVb1NqBBn8HzyYzbuRQfWyU7GAbXonFuVSchno8NZa0LwN9rzbaRVUSvOfpTdENv+UgczUf
6o2sXUYN3qVUG2+q6dAP/iGUlS+VD3xX/d7K1lkNb8yAovVdXNxjuYTEYO9VWnYvHD5pzoDtBYoS
JMeybXZlad/W7fhtLsN/Ni6MlTMUiqcozzATVGoWh9rUV2VpVDbuCmFwOXNNa7HiRiQghF2nKFIu
i+DZcEBqdY3Qmm0VDVkc1DCQoGmyZKf4zsHMbobo2+fP9crpWxyAUH7RFRWKu2zOBaTEaRVSs84p
BXlrQLOlsEoqZ78rxf4+29SuUOozW9osATT8luBD+TrEJY4RpTsyeWp3mozsIhzaY200l1pYntD2
uFVq3xNYWqW+oALLglaQwENi8ZT70gmYv1yF36NMOkDEDtselPrWjfVaBl6+FsBuPBFQE0BOYDHd
plL5VpvP5TmUlJNRVydjeDQRTJdK1Y2qJ0OdbgsnuZJGZyc39nGIm72mq/QD4l3wUJeIqXbWVVBp
F5kWnkJFQ+fVcgfbOfS27inqqZJJMuZrZdaOsYlFlaJc5QVK02p6meZXM+39JrgEbRUVxrU/Kjv8
2rDczGGMYYoDEnZKDhk0LNDGzM6UIJfov5hD5naGhdB7d7jCCXiX+e1ZyuWDltRIh6bP4zRBERuA
wUqSZ/r0STTyHazNSCXC6Vwn3R6K/9a5sXZYvZ3KRdwbZ3piBkDBYSjTRy9uQ/1YN9Yu+EIpneeH
mdRu6kCLEGbx+eAxgggX9E0N95f3IcAYW1Mm12FxZhsoqsuhoJ2RfrLjPTXFQHWbfzgjMhs3Y6hl
V9Pkfb4r1kKst+MvebeFGtV2iQQjJkL31BWtrrio9afcuuqtK9tEDR2GQnD4m0E5HExHxeAQlc33
L934w1wlSGCcU/soRPct4zj0dxKXIqUDBBpEtdoPtrSURKT6YarfjLqYakxVii4urfxMvYSwFSou
MGraC5+/nPhfPhnFWhwzo69JTT+Y+bnTEfY/Ng7SqkKPLZAAnB+NYmsuVy478HF4CfIrwd3SJDGY
fB+lGjU/O8G9oT8YxlOrPFfFwww3bmp39E4tJ4T+Em3sltWFS9VHRb4cyZpXH943kY6d1qXVBEp+
noq9o1/zbn3+/PlUroTHwhEJdCW4JwxPFkebPvbob9VVLoKpCn2kGEskVy1ue/+/xu8iyIneokpn
gaBNXwyU5krmpz0DUb/0kz1kWNIqaPoC0I/wgwWE9PM3W1uK9HtfscKisL6IULJYkuVSY0BRyUEz
pNePwiYMoOzfjCNiIQD1Bpod7zdaEJpziD0m4zT7ubuMygeypu20fWXJs6/+b5TF2ySArOO6KHIh
gDIhkxRs+3GtBBUITov2B/wdCk1iQt+stgTRRa3N41zEkRKUdmBm2VFpMQpJfgxbdJmVLWyK61QT
4kgwKhezNlFHizuf9wETOjpP01NeAVvP8eODRtpdbbYTVlbDu/EW8xdGhpm1GI6dKXWArKJeDyN2
Gh4/XwsrLRNWOBtKsVCZwuxrMUzpwECy2iw/D+VNpZyqO+m5fcSLo7lLf6FypJuPnWgpbpwT6spB
8W5Y8fM3n26y5tLBkZXNhXNb8xxF19idSPa9n1xlP2QfQdmdRnzQIwjighmqytsuvGnyE0Yh9Sk9
JtHeQk1YdlMgjtnGw600+N/PyWJdNeOQ+HWd5kIXl9IG1cpwfOm7xpXwwNHN5qD2R+GVMcnPer4F
a11bZ5yfNFE5uvkgi8Fnue6lNhxYZ+pJ6r7KiI+gMBjcDc2dE/2J5w242+oC0AWQgSHxvjEX4+VF
H6njpHMa/IaHr/gutrrQI+Pb9JdORjHvYTLlFCK3lL9WznG6UrwhRx7p0TIfy5DaGVl3XBXy3ZQT
E1b7ThU9adjb8cYqX5vTt2MtVpts1A3Iccaa012X79vIGxIKDa5wc0j3yrRRHhNTtrjt373aYkqd
PnScQuGoKNi6Te1m3fWcXdbAhD7fvFvjiCl+u4mCoO8RVmDvjnvuJhOPROW0ibrYGmURl9nz6Jj1
wCjyRFH8SB8hodCXbuEut4YR3/DNy2RyoPWxWA/cF5x3VPTInQJ1I3pYgW1jd0OvyKIYROXhNfR9
M0zka9Us5V1+lvzrgMqwrpx647qEfh781JGWeXGUS3P8Uqc3c/dUjBsxxfrwlC3piOIyTE3x/Vsi
uC0rWcmprnBn6fnL6CteKHVuEpte3j/6WedJzYR9+4wh4GWiQyBJUJjfZKa/XvIf1ijXJocMhVSi
tfcPEppqVUp2wt0pP4pafgzmTc9A/of3o1RAys/ccSq8PikvkAUyS5TSIn8flb/M4DCWT+PPBKCD
EcssbkRBpsCjXJQYZyCQ8VzuYwoU8Dfc9nfZ3enmT9XJXVyi99S7CApcfbjv82mH3lOJXnsafiO8
T8vcTbPk4I//KPhxR8ldr9Z77XeSnFL7Ahxg2yCrMB2FKoY+3zbat9Z+wBh+n7aXNY0Rewq+yK2y
N/JrB0H7Cok/JLKH6g/2pG6JCuyI2wtwCd4mmIpdo5jebJgc5/Iu6TU3/CL+Vi7651qydk38gqCF
aVo/ivloju3Pums8u75nrNFEH9AqL/PBcLNkQvvioUrvgdEazckeLBe6BngDNbtXjLumMRDyBK+N
LEyWMyPmZTIWXlFdT81+jEc3RW4Eurdz19qQdLpjU+ZeM93B1apMrMxL+ANZhbkdAjL+qY5s9Dmy
iw5FrhG0UyfvOuWljOl5yL0XTPFBRZcppcoqO83BmqMLpfV3sTYfVISHNe0SKJwcfg9yICNInCBa
qcbxa2tayLiPxmXYB3uwTlcVPimGNXm1hPxF/seY/qEA3ffRYcKhzTXmUnJFsW4uVRjixa6uVLwP
4fZlPXrxAM5H5UKX0sOQz3eNNPxS+uFFaO+E4cvAwBDxCpHqU9XM1P5KTeN9Qyiljvrpn7H14DKU
pn4g6NaRDEr+YPet+z8y0/dGtD7+4gAFcg/7hsocn/r9JjBH3e/llk0w2xOaM9c6KDpwfFm1ccmu
BKrkEtRhFOTluGoXqURTTkpfWQGHzlywsuUz6BjwMAkkC3znr6q/SGoxETDY2UT4H3EAhTNp/SAT
GEMKJX+HdgjGe7PjtHpio21IH4YOLziP97OXpJk5BHNEDGcfQ4lOCO1c1A44CP7iK/07zrIaEXSd
ancVb5Nk2HuGl2wssDybfPgVGiPRD/gB0lb4DAgZvn+fzo7qttPsTDS1UOJFnTtrXGQJlF84EAKj
QyrNdGO0uvnBbyJyZedvVZtWHCDfP8PifgD6rFvRZGXnqoJZpLW/9YJe3nNR/6O2j4b5bLXBbtTO
ScGMo2aV3RmdKSa+5bwW2jw6OOPX1pty2ze/FdwwjROi4MngdvGx1lq3+RmnF01xF1tfquFIzVj/
OtK3GTQv9b8PGMcmzpPjh24ljTtNo465SSpfWzZYLNIPQZ4eGavFK+rsbov9mJ2zWtv3FFlnBfWk
/AlzEqlWH/The6lgCoBWEKpGINlRYMIKBgPO7/oWeXH1OhZPQSeEQwD/ovef3BjHOJNkNTvr13Hv
6i8+ZPKJ4PAY5m72o4tc1TnJPrVKF/DO56taXLDLC/jt0GKa3gQiozWrPoKrDK0K21RCHvxJ6X9s
o+K2Rlpc9ckcK4EeMeGtdRyB4AUa5dZj6DfcEzs1PfbDzYTJcr2LudIHTJjaufWqYXCnYvZ8J9uQ
hVnNON6++SKgVJxh0lFxzM6atmuR6kJhRPrlD7sOOxcKHyPOUPvma6c/F7/++ylH2pFMB5M7oLmL
KS8mn9JVT17HFSSmPL0LrTshbAX67vOR1g584EHgJBAtBDSxOPADs5GnyHYy5OeBCnzPwKPmFCjq
ndmEh01rkNXRACJZpsO8fkgZFVpW4LGYUHG1ECmV5d7hRhdmHD7o063u/8pwGJNz5NM7FAioxTSa
mRKPVtak+LNGx9C+EFA3rhgd7YUcduqmLeJK9sZ48ONkW8dcfpkpmrlS5QraHufeIkB6TP3TWFZI
sd05BBtm8LSN8BdH0GJvWtTdGcxyYOYtFXJmTJykIS1S3D9RB2uuwbMGJkq1qr2XYcHWO2HDCG2x
zzPEsUu3F8ib6PHzNaSuFHHfPcVinisM4PUk5ykoRyfzRantMLITNrlMcpvEKKBdZ8Guqah+5h4U
e2FYGN35GdTMYxM/VIi4ATrd4iS96hZ8nBwWlOgcK6AG3h9cTZBUszFq2XkatRsVOiddzDqjuWQA
wbClL7bR7Oam8hIeU8CTYhMNOYLgYa/kMrDc9tqMb0RZP4lvWr86ZgFM0rSpLsI5eZYUqk/Z16AM
rhO5RnQQQvT1o7XVkl9dwjpKZJwCjtBtfP8OluoXZibLmagcDsqT3OCXsIcrhhWr0Bb8/EOurt83
gy0mrCuVvptLTnq2ZoIPS2vwvtH1WOdeOtFjP27u0JXqGkYGaEHS2qdcuayR022YOq3h9XQ5OoiD
BwJSRlfu8/dawzVYdPARfCYClIH5vp9FU07yNNey9Exm2ERYP2Jc7MrPYYBll5vAeNYu8uIiUg5z
cN2jqarvUL/RfU/nfOouNh5m5ZZ79zCLWZZ0qgfxzMP44MFoQHrll+quQsuJO4ac2pU7N/pS3uuh
G0ieTSAZbEzH+gPYhDQ67i/0DN7PRpRaox6MIceipoLGz3asb1oFZX1ThvHGWGsdOtBIQm5GQwHm
gxSCXreZ0gYMhrxKke+dkBPflZ5jaqbZbvqGaPXG9Irgd7nr3w64+NYtIlhdMAfpOTGu9Mw+zMof
OiLViJCa+gAaStC9pdE/mOkTSdscbIlTr87umxdefF4sIFuU/BhfMO3xLHOFJR0Rk5JSkk3uPn/b
tR379mUXmYA0xtqIKzlrCVHj2UUBAXFNP90hIlkXSAltfM314Yh5OSS455bC03qVGWlR+ziddDuh
y9ppd8CmgQUQ2T+r8rnOA+/zF1zhWGIpIdLe/x1y8Yat6SROlzkYNkkwzpVvmAtGQHF7LE9aeWfJ
R7NST8nENum3ku6tt13sEwTyOrvKJBCRQ3RoJOPAuxL9Qta1tPpQQppAz2rjdcVVuVy98GR0fFI1
IrJlUT3LkyArQoMZto5BDK6kGA5Clt4hZhHFI0h0DuZ2MKioqJBcAmHfhf7Z6csv5mZwuPowFgkt
1pYavh6LpMO2hdFGLcz+pj3OPQwsbp7NYdZ2DAcR5Q3KjIyyCB9QOs7TqGvKc58bCOkLOk6Irv1/
iKgb87t2n4qcWRUOAFyp4udvkplACYspGsvy3Eg2ek7tUQBnwuChKJ7HGPXfEMfO/HluSo+/Efk7
5nwUX3Oz84jedCCySdpuXLtryZ2tExJzDWKiwmS/f6ipS0dzVovyHKTQwfSQQr+yI36imWsCNTKH
y8gIPU2fvJRoRJB1oYrT09mYG3EyLdYeN4IJEccAYgQE8f1jdHEA+LGtSgGmGCT8qyREsRK3qjvX
7m4zvT8AtguKeB/hLzlvtT5eEUzL4env4V9KRcP+kPTM3IlS6avFuRrtr1OdPAacK73mcAGaB42i
YVZ8b8JvRiHZLqhmxF44B4R8XSlpx4yLpC1eEAs/WJNAojiuhHioAYYHTIFMMUKvuOXCZ1R44PVH
ZnSMsYx2nMCzkXs2kpdQvS6EmIxmHZDn2lkocWm+fzT53An/6vO5XtlZWDiI8rouNOuWaC5J9huN
a7g4A0P26ydSBHZWjn7G58O8whiWcwrdFb1GkeN9EF5JfbMPfK0ozh35QdX/1rEx0n3t2HOqhfOh
iPSjiQpHWn5vJExtjKOiFDtanl7gIxND7qAjrCMkRca7lI6mj7YHfIfuoXIoQ/IjewxPG4+8EhJS
akFCD3MQZLoccVq82aHc331ZNGlxJjLcj90AzK5XEWYOWfTBbRWUXpYkB4licoZf6iA9Zb1B8Qs3
BlqztbIPMQctZnju+j7GpI7dDm7T3ykAf+HC3FeadQE+eSPqeE3tPk70v0+9OFfaYVCLXuOpKcrf
ppWKAcRzEsPvLo9d5Xg6RIQ2uU36W2rNbtrjFtWrl8LYL2huQspKeAMLComAGycUytpAOgaB4jXE
DmF+//kUr5y38OyoLcDLJuQ2F1eqNWbTqFt1IcqhqFMhzjB1exu1WXULwLFyg74baXGiyENewYeo
CnGbxeoLpXLELuD7puNTCi9i3DhIVw53hiPEJ9cTxjKLi6QOstjE3pHVLl9OTC8lOf0I5HHqLkHv
fT6Ja0mvzZbipsbABtucRUnesUezkca8OOu9uutxxbb3M3rUEzWGXg0PKpQMOZ0OdnyT8NrsldTq
d73yNOIRDkBCyGhnyYAXOrqCUYyI7VZ/fi3rwSaOMj4KaxSSlvVLZ2ztORpZk5qUffHpjEhIIGXJ
fCM6U8KcReyTyUJpnW6MXDw5QwaAd187GDOzzRvtYXYuJfvahjT/+eStfai3T7YILHS7GXNDi5k7
yv7qtTrececjVD5Zl+qvz4daO2nfDrVYE5qs0JTqkuIsEOycbdadoCT1L5+Psral2E8axjxwuz+k
VKqRjjIeyMU5dB5AKnGem9S4oSboxca6WytKMgKflFKwalBven8+gsM1y2ywgV005xE2gj5fNjYR
Cq1EtBXM5gepFb7aRCuiqZYTTfzFqwrko6qwx4BNvR/flBulj3QmFDo3vXysJAlD0c7a7KasoVsQ
c/t3pEUm18hqWZq+RNMrvEeUpy4V+Eh4EtzOj3KtXE/IP9tRid8ocF3y5P/+NanicT+DNsEVd7Fu
xr7unbwBmMhBUiWPYycsQYQjNFKufzMSWxTWBYxYTRyiby48vQgVwl8ZcIQCjK50DXywYIAHD5sh
1toqJbX4fyMtow4gq1I/FIyE0CcEPlrB5KWUrTYX6WvdZnkd0qXQSfuFpvtypEzSw8a2+HR5q3mN
/dWx0XG4VfFJUKpf4UwFoEf1Lv5HiqAiw45qVbfXbxXJS+zxIvVzN5z0ndbcZB08gH9KqAfsWswd
ApPiv3IeTGgwXeG2pIDkKEQoMt3eaCMUWd1qb99isQDresBefmKrJTqJAJpxzyIengHKDKgVBNjO
d+11joLrhNXh1JKBbxUTWG58/Q8zKdRrRRMKuYrFZe1oSdSUGoBcoxgPcRfujanynFhzqcodu7Y9
O520iyjbJ1l3UO3cmxE4ebScW72K9knbgPeLD3mi7Kba8hprb4zzPgm+yoDgc6OGuXknSUroJhLd
ObjfWYQQavaA2Lc3IQXL+7VTckETxKXrRTH9mOjdFd082BhUSWdvcvayMWEzlRzC4dCqOqK6jdfo
ylVcdueED55lqrC1yUA7Fnm1tzrJVZ70lj5faLtafzObR2X+p60kavKNq4z2XsFKJGiG00RAVLbf
6T7t2nB2Vbs5OsHTQIwnN1xeYfEFRp+IpxJYwzjuuoPR/ahqIlOQ4MgDpri6lU5wkNK7GVsD7Whq
XqZ+j75g3liS6BEaeR2ABFQXh6zcJZF/SJnIImlQtrwBagr9OOH/8Rv/Yi6UfW1/sXJWnbi6+1Y6
Jlz3GPMFpOfCfInMopFRzwUgUSLGPnfORY22o24qeKwnp0TuDiV+d+iJ28HTFDgueFkdH1OmO0VI
2/CRgL2jNODiJeebZKXatK/U/jsRwkXlaHvLTLYaXOKuWCwuJA8w3sb+AGDBEpdaoTFeRQ0YI4gh
+yxynosodPuK/DL8oSQWsJl9GwcXQoQ2geywmXKuxIfI8ciC1AIylmv6/dFXtrnpOBNQKlucAZct
Js9wiMm8OWuTkZW4KYa5kl0wIremKGCRdC+2k9alSaEYdNZK+8RHSp3MM/W70b5DBFjJXAeeScFd
EmUIlkeX+O3BOKv2NmXizw/91+bDh6l/8yCL0NgMU3OUQrACRkiGU9U4m2RYd+Jh2kYXjkyX90/S
y6KrH6XtRT62lyzIqLsrk3qfpglFH3wH26c69A/d+Mcon5Owv/38GVeuC5pKZGA4NXEHLnuDcRkr
od+DDiRPQCwCpSY43ap8oxpbQNa1dfB2pMVXUdVSB9AAtlcJn8mUdPlpGB/iaXJrRQXq9LQdW6wc
q+/ebTH9smTLfjSz8jIr242Feshsxa2nadeLPhHoKN+UhEsOm7pHhOTziV0Jf0G7IHQuZIgp9yzD
X6U08sri2xNCiTjcUpuTkKnLj4hESqb15fPh1hIBqmuqJUR4dHK+xcvqUxxNqgX+ZZKvaSfHkFaH
/L5uqU/LppC/RvHjiuPbUveafNLagx3AsLSCQ93K3NQxXTL5/0PKYHV9cfy9Sr6gy7X46oZd1lLe
AjaCZen14Y0f7eQ5vGk1H3vd2VOHY+o4R3/GRh6yHUeChuwBcZEuNQedd4gkbSO2XZExhNRDrUQo
42ABtNQ4ndS2kCWYcmcUukTBC7B+bChnhMJFfN1DFa9ax5OZDiivhWwLV7LKRIU2sbceZXWRUAUT
wjTwEV9dJN6Eha0RtLk9gfiI6CMk5YvWOgfIKmK9YBvTla1LhVD8qWoRlHceWkenBNIdohHrg/xS
yA9k/ePGShJR7/LUIs35v4cSF8qbh1Ki1iQwpoFvlOqezUpLEoRYlN0HwKqsWSjTlqWE33VLL4KT
ayc0Bsi2Cpbd54+yln87VIgoVYIFp0OweBQ7hSg+qnN2Lp3rVDddJwIiGJ/GIgbfdwdENUQ12OY6
46PpqumKZxLeXr4fHaXJi6gR+u7QgrHwtX3rbCSEa7GjI2zaEV0hMcSc4v1MlUk2oBMsF3Tm/9jW
Lk7oebfUtsEfRLTCZuPS6BPNTZH7Gosj5YltvRmxrZcfy8aNG+kBmKxU2N8/Qou6WdBObSFQJLRz
vaA0icFKLKthJ/ov4PqcQtvbFoLUMVr/Qe4R4chbxI21dfzvUzjyIl/UJ9QqHaMpCFQFliVqHvzX
+528wyS4+nxVfBwMNhItTZyTsd9AduH9K2fSENp512b/69ZTsAm4tkCuiu3gb24HTRxR76f4/XiL
RZg2etqpQ8N+qB0vMePdKOenkL6tT0qejelOyQus37JdkD6a410rUfKgJF1V32td85Df3JkSXnBU
+axB5vpPPCsGpxp/Geb80JWIpMJ3z8yO+uBvgJtukYXHMUqoi3IYVAi4KXSn2vmqxdiUM6IPjV0b
jTeEu5el3pOmSG4cOZdNfRPb49cqUQ5FGD/bAzrSOqs/C7xeaHzphdvI7JtOdQvlBMPaIy9Qnfvg
GIH81Mp/WmwBUPLbz2W6k5XBldrRFVpu11CSd6kW3+uQFLrQ4v3Rj7J612Dfc31qU8omxNKKyC7D
FpFSWIBlOHhmr7XwUAKF2UKRgZK75wjDuBYZGbbvSxSoXpkabpiCd09ELZ+tYuU86TFovvrhz0Dd
C1I4Mi6BxgFEsaVS4SljiNNcqzLNfRAMsPX7ZK9igmhVo9tW6cH2232kayhv6veCqFmhw94Khy3b
C1DImDTLVSXZS6NHEfJmVrHDW2ev4wiRk8SMiLPDskYb/PNF+/EeFIvIRPIBqiA4iMU+DeM46kdc
ps6l9ihH1wRATAT3S0j2+/lIH+OsdyMtxYN8PngAIzo7O3Gzi6P9MH8Lxruh249Bxmq8BML/3w8o
iHVY84C/4uZ4vx9nKXaMWubVDOXRlpBc1x+LoXQdZ6CtdJ2XRyvesOD5eEPBeXsz4iLW6WFMWH5R
MpkdWaQWe9Q9WYiiqP75q60gG96PtIjimrYxtXquOGtS381RCajZp51jeZp25CAVJ47lv2TmlkL8
69WxPHQMZDpImGDNEpq/n1QZkGnK2QKuSb6z3II1DvhiLwoQ5jC7Rld5Wa+7lZ181+X0tslUFyDW
hWJ9pZHYVXdtaBLgPWHsdBy76JCMFTYYf1QN8SHOoMBSD2EN0NE4TSDraUEC2Cob7UwpnTTemFDu
b93e+enL4YU161+LCuAKDZUuKvdaYuwjfGqw+zh2zAagWF95nuONu//VIP7DDIBXJDXBxoXM9f0M
WONozPmYZecx691Oz722i28Cq6fe3/0M66Osdz/iNkIHxvaQMkLfRzs2/rSTzEfdTLBcmO+JVGLK
BsgtQqauIFPjGjAjeKSR36fftP5FWHq3coFvlOOFvuyqaOQygdwluWzsRF0gbxp3csovwvdajtQj
GRT1rpG04S6Zr43mp52HrgHARDMKF1igG6Dg9DeL8N+ZWFZjqzEZMDwJs3P4TxVkV3L8WESWOEvx
SzTSag89ULiGboy6do6wmy3EI4mXPwgNNeoom60mpecAUkodPVek0m0THDTMVuu0OTSB7zZZ7kk4
7tJ/aVBu6C8Ic/zoEHaTF7fT3mdfBHO5cd6sBPBsyjdPtriQqRnPXZ8wHzNlMSzS1A6I132CVI9Z
MzAX7X8KiROtXinTuHb3KfeTXW3F768eLx/WKCU7MUlC01IcVG9C5SbKzHJwDDBn1aOTPwHT2Rk/
Bv9GAEPn73FwlcjjzrTaQ85ZTIIRsfowVzuWWeGJ+Sz7h+jUAO9HgqBzFVW54quWVXolJdg1n6o5
v1XQulAnzLUIaz//wiuNY+bRfk1ODRne4+IYNXpuXRDWQJ+HHPxmzHkQnNFmOlUZhKD0R0yNTu0h
fNbpYHipqe6Ust3LxbOvfc1l9VYFS6mx9OvyPBQwUAOkUQTtuSgQtXFSJdtl+fxzLh8Sf1MBbm11
Yh0AXRPHRFFSfz/zte1UddTbIMAIyITWlwDtUDLRpmpPFglscvTbjZt1LfB8O+biojN9ZbAizWJM
xKwlD0WRsLnxOxHYS7W98XXWAoa3gy0+DjJzUxaaZiraZ4TUbHouOXqK4sr5fB2s3aZQDylWaDo4
BW2RxUSGX3S+qvNainCuE17QSD711Fw/H2d1+t6MszjQA8mqk6ljs9TNJWbofLAkQ7MOnhk685t2
s2IBLLfmm7dadie0IR5UbsH0tU8s45h8aKXfbEFw9q1zReNnx4WAO/VmA2aFuWPBIUYbUAdf8xFi
Q78i7TpnAg0phYcESR1WSUaoiexotgtre59JR9Q28CdE6VaNa2A23UlUYfzupQUD9Pmsr64jyk+O
KlvOR3GtuA3qqh3Ax6fUHlm1lPirhISeY2njXF5RkOTFDUU30dqgI6QuPnCuV1IeajWnIY7rY2ic
HbXf13Dy5EAH4BFdSsXoqbGxl/tsl5qIkZvYoMeubyU7KgnEK4iu7PIk/NJXw1WSyXg5XoeTf2ul
7V3YBV8sa+Ku7U654W9VydemiWqQQy8S5YEPzmF+nUdMlSam6R4dR3aclSYnO77ySQ5C/65KYpHP
o2LIYwpLKZOuZJ980QBNb8edqxcL0mzIb0D9gje3uFjyXtO7zmRPauUdrZ4wlXck7cI7SR+TC2re
nsrBy4kguhGTWXniEhE3H7GfDwIgL57BYsB/tahDYGuHYQ2U173SPmEfyn5jCwp7LCd2t/kKxtpc
UkvG1gWRO/qqi6OrLsJqnvWZdWD+qLXqBlluHdizRg8lt/8EmnNflPXJxGjRjwHuTKFXtQfa6bFo
4ACXAakywRltKNgmV0LB2zDLK8vnEPSdhorOixBKI0BwA5tsNbOOdciLELfJgsMLdk3zD8pAk0fy
j8mxsHAYL7Ehse3DEPWXzhzi5p0AC5et+2EOEA7dZYoCve5pMnA//+pALaUn0OOCEWeOsL/Jwztw
LDpEaU24rIc31aFvUsTrXfHptdQUzboTQnXCmCfLrmX9xhqfRG+n0E9pKD9hnxsjjySFFQo7Xlbl
XhTiO89r6DAoUNJore80Lb6SsF+qQYrkwVnqL0UNR4V0EM/XJFKxZOyYzFSxb6mG1aiyhqV50UIM
bEiCYz88lEGzE8hNJboTWKnJDzy1TR87tUZN8dxL95rutaV8GCXjnLLnTErSomjX2PKNo6SohpGP
l5dRFB07Om1p8sfI5LMu5kC+rEplT2gdfsvnfKdRR6KXMzGlVl59ldUHUlmleNTSfu+kDjW69ERM
OGj9oc4gzL1cVLF60WntRVIEV70i3+ZxcN86zfcKIYtUwVs63U1S9+3zs2+lKE5fw8FfS8ANxRH4
PkrQ0sZX/4e089qOG8nW9BNhLXhzm0Ba2qRISuINFksi4b3H058v2D2nKSgXMdNzVV1dVYoEELFj
m9/0qsxOpGiKoLI76LN29FGU/L11wH9O9SaKbS+R3sriu2UUNwJoZqIS3b9rqX03WTEpTeMGurqS
S1w6I47wqQAPSnvzo+n0KXNUJLM2nZxLgtdoplD9h3dwQ/2HKcHKS7h0v39eanEcLaZQctGJ41g9
/2sGp0+IDm7EJm/izLMpgriMy/ll1CDFgxuqzGOTMiZZq+kultNC3w4tKA0O2FJ7MhoqO69FZABw
AdC6mecfkgr/BLg+6mXRpO/VxkeUbm32tLrwIsfxi6Hye5uNgArvv43lCJ6oLEJFpkMxw36Zo39W
XrxoRC5TkM9Pu7gP62Rs80w8bag8C78k2rLYForXPlX2hkwfNBQ6hJsaoYH/v6WX2U8DtlBXepZO
5GPg32bqiwiszXCTO+WRlGv2o+NUVu6qjPTF4C/mvfRn4QDSFP/zyKX6NHdWzMYO6jfDj37Mg/Fd
5SHVsTgKS3Esco7S8DzPWIvnz6J5O8bNRuNGJeI1xfvcF56oltqPu+6mBG5R1O9kjvcC59uCtZRQ
8ssepLQ8tlBGhctUxIZhcorzY4IwjqdhPkEiYYb1tRQZCM8nx6GgMagmpzFmugL8oYyTs2sQlR35
NtPeRvY9xf6cJjsx+A/zuyR7E0aBwewfVj7NpcT08wtatJSUqDaVQu8+zgCgdBkARBb4niW7Q3eD
zIZT55tATjwxVVn1Jb9gC2GJqPO/n2eRWPSZMfR9MHzEHXCaIrvhPEw+WUL+KlDntIACvAXpb/mI
VjCJE1ecJSlwc6unr1/FpRru828RMfJTDFS1avKTZITYqAiNPUKgqD2YP2OoJXqz3RpX9GLQVdAV
QutEJFaLAq6RQ0mSgza9xtG0zW5U65l71UFAeexWulf4+148/P9Za3EOTDsdZt8i786D14E8TZG3
b8KIOENj1hu49QQPoA8fevtpzhqcEKStY//m3xzqbNNU11X91JazJ0NSi0gkUh8/xmQvqTi5i52q
unmlbMi29zgEHqgOE/V9nA1XALbBWdLxBXOJnu4mo/MxhCrSQmdNwnQY4INQGlGMmzF9F7Slqo03
1SbWn/jyfTFt7KHa10R/pWBQPG3wkFJntkWT7cVhUVFEstDAB/Jq2q8dXXv9xmYJUTHGb+XQ7oBo
h5UiGuqTTXmH7IpRHtTxeR6OIjNNSX5avEYG+yymJG2r/UMAFuhU5gaKlvF7zhTURfFdZNnkIODk
tOhNJI+JgrM3vlGQWzGZxEiJ1iOWSyLX0aaz4lwLgmdOJQ5kaA5eavm3sN4xogBtaPVgA+4haeK/
LJvsyM8LCoO8LULtF+FPx8udtcbdxQYL3QnsuQDno/Gz2OC2HPdFW3LYbJoUYbS1e9+dQRnKMtxh
c3gSGI+xRk6FufMkwQUMje1olbtSy1CVsU6ktOH8ZPFBIh+Smc3Hb5E6SSFpSsaVgoTjxpnKH+vA
yEulOkRUWSZ/Bxy5pGzC0BxgikQclE7IvfGNAUsBXaBywPB9JRW6mJ98WmxxKu2umfy+jNNrDAg2
jVF5XeZSskRr9ekFrCmx79NCiyNptfiRdA6svVa64RTiPAezQIQ+DQlgPDq4F6WRFjGpuWi0fx3s
1p5yEfarWspiI+MpJUcsLiBtzK9WHccvhrhPz7iI7xnJft4NfDnaRnV7xg6OY53Bu18z1fnw6/kr
u/m00mJz935MWzLgbcp+EYLl/Fbk/qZDeEfvnwXhKqvtnTzSiw20ne5IXh01omYQ+6fu4h2wmGiu
r+QElXOuXOqlFC1DpjjTgMxrw9l+hTaRGTSYs7Mt/U6kYDPUzwq27WaSidllTgYHHOFeqUwxaLLb
6p48Oq7RaDZgnUdgfPpdABSxMvBmkM8GcBJO2Y7kQQC3Q4Ib/5NmoQhLZL+i4MsjhpXRCROLFHEc
2QBKwD+M9KeCQSWELDF8ScXAB6teQ9/gqNbq1Udvlo5jWccb+vGnlLBuzsgtzy/dmGHu0IFqkXBV
hH5eybuv99XaUV1mtm0y+rITfjQuwIxM055huHioDzXjr9e62JZwbNSp0WfE1n456qv7yZ5mbA6Q
KMLPBSt3wEYifGattYmYRFDKmvRiOUspdWiEZwoaPB56CZ5KFZWE2L6RApbJMwp0ov4XsxsB/A26
1zGXtyKQCXcYhyGi2lAC42IxrmDrL3apPj/DIgqkRd/LVg6/ddLhlgbY87H96o7nUd8N4yevzsZQ
WoZiJHdM3orXKn1AcHpXAjqlYKBUDMqz5d8CL/G6AVQtoot21SIjpt+Sr+lAUL5+6+bFOkJgugXA
g2JxUUeURi/RCuIXWzFcp/phDPXNrGVXjX1PZaFKPxJfOko4m5lBwIgQqHKNOyhDPDLbUIlubf1n
YoaHgRumzo+Dae5LaTMitzsZzlFKf8ztq6Ee6V2EO422CZ4KqnIwGHZKduAW5ls6PRmFfuhyHdy6
7RrGLzP+KaoHpskCmK8rZ7nmYjuUHSzC/Nd8L+5SvisCDMoBiPGuUVD0d+ZN6wApqMtNYADk1eha
cMl9/bIuYHII8mSVgvZkAaoSL/NTUjnmoUwAR58DnYqseRZTlhkdydI+SZQS4qYVlUI/emGChT34
BPEgK7/hYqz/9BtECfDpN7RBYwS9TSOUbbbR1NmF2dAYqltAaCP219MbzaYubAWe+9STdFOxgAsW
M8bOLo8rv0Y0ORaBmptcQeyfOTJGnYubp6YIjaMx59dov407kUhRacELkOPykLUudvRril+XPsIf
Sy5vIdPOCwl/AJH8EughNKuGePnPGRkQpcW/cvwsdLyse7fyfOXEXIpTrG+g3g0EGFz94gOkTm9I
lpyReI0JOnSI/pHhqu8CoSKSajTaxRkmjzby+9CqvahwXH0cPNqTBNA2aQHFI40Tm8K0y+Af0jUV
d4bP9+zi+hGwVUXt7pxAkSCYvrZ/Llzi/HzcxQWjk4dYvL56VKSomrnEYxDBZra1B+7Ie1q7RVJs
R3rjmnojXl4CnkWKPdAymH52gQPM+Wm1or8AwuOWV1C6EWRNVflwLfi0m5NhCAHuctGXRXfSIW03
ROxYyfeFco4oIJwx3sk57Q16qiC7DW3v5BB72WfG9NPnwDkG5sSQDUhDtObp/4JAcXGHf/qFi/dV
pVnZQBlOrvnUofwQRj/7QtqRHoA/i1DyG7pn7+tDdeGE//FOFsnPILXynI58odJn1EEBMmQvZf20
rq2xttDiek+BjcmJxULwo8gZYRxQLoRnmvdfP9C/9Kn/ChOfXuLilqGhPcKi45bRlN9SCXoYLYvG
eozz8K43qqOWKhvDtjZz+w0wwqaC9IHvt6m5WvZokt1M1m1oIpHj/Jj1Z+wt0ID9EaYxUr3pwWmy
77b6UqnVVguAJzL9zvPYNTB/hFMBZoA/fOtboWvA9rakN6Hj00pAa2p5S2E6VdwuJByddqNCxMmS
t4I0HY4/8+XQHeJir+huUJe35PWBFYEkpmdk6j+ycnyoJ3+D4RXoWvjsgsmTnobxlHL0SxgfXPag
eByaUFBpd3n4zoA16wTfLeVUm7SVaOoPqrVLrZZ5ASEsexfxXFTA/DF09keY1bL+lvqAccLK2MiF
wnm8CQCjxiQGaIgg+vKgpcSYftg0DL8E6IYs1Gjvu9ijSV7w3IMybq1xo+VA9dzJjk526yENti2i
H2NwL1p3lIKkk5H5ZjZbK7iJNaIC8zL7XNWYOiJYWmPsiJpCUd9k0bNo68hy/J6ODzkEFofCUdTk
pSXcjJ7IY0Mxec3OTfSqgrXmz4/U19DKXat1NjbChgxGu15/GVD1TAkypfQQoKdpdlAXIlw6injX
V70XzfPeKr5JRnWoRAKlPwU0Dqag9UwbXdXmSfOfIMBY/M2s6jsa3Mg+muqvKb/C6WBTW6OrDNiO
Tm8rm/liQNDwGBUkEJykFvFfGkA6GQ15KnjJKj/5TnQUvQwmsGik88WlEquQxth9veyFfhadfJwm
NcpM0db/89ofrVFus4JVCUMAHorsHpqfBcFe8O2TLc/+9XofSNe/jiwinirgE9khRv+5YFvj2DE7
ZiKKPdGYIbcg+fcFrNF/p7oU3Y2EiQdzwK9XvpRE86j/WXlRs+eAxcx6YGVghVl+j9c4WPt9mTRY
bXXnwL+edSZ1NC700bjJ5h99bSIsFSJ0a3ki4eqMGE/IF5GkWpF8BJOP0Y2JhcjHMFVDMqmuqr1y
//XPvniv6hrOnJg9wclY3BM9HZq+UdCZabJtLt9aBiI60l1u3VK8fb3ShaoMzPp/VlrcD1lX2dh0
c2daWF4A6aEYG08+0ybmZMxmv17scrr1abXFJWFXUpjWCat1TBng6wbyC1iOMH6w/GMxCTGbkfbR
HIwC/8k1tbK82GZ/bcNPyy9ujgnq1+TUXL9SswVh0Wn4EdGUhIatzrsOE/KWHn+8p5cH3fzrtT/A
KX+vjekp1zHH3VgcAb1QSnyeuLUKNAaz6TFlEuy0KkajIdw7hrtwUNUa2jQIyGjCAQ7eidUgn4o3
N5ODysY2b9S5XsAwFx0zsWlXTAg+Z27hgG8bkuux0o5jvLWTHzopF8XFzp9+xxOUSmfTQODV9rY2
uGr8qPjBBhHftWTwYlSB/vB/nnBx1KaocVK75ONiBkririTl1sbkcTg2yRWTkSay4DRxfCIwLqMn
FOsVMtk6hS4+nUTjEXrof2OtTlL46VctqmjLSRqliThKUb6N2md5BA6Ovll0Eydb537Ur9bpXBdP
L7BfEmKYTspS+cFI1QaqGC/CL+TrOM8J6b/Q78NsNtBP4o4En1Gr2dZB/Tk9ZJV8YIobgz6nvpGV
4PD1zrt4wj/9msUJd7Q5iiQcl//NQogIWdzd5DKcr1XA8+UTbqAEzNSUymBJaRzTSJFkvNhE6zLo
Zje3XtKkZUpL7YhgPG2UZqT+Jy2xaF6EWQ0deCXmmxeP+affsPjkWR+DyjD5DTCl6cmJm6Z5MRS2
o1TsmBZUab9T+nfiTxKiA5ccRKmJ9oge+w99D4pDtVBGia7y+wwlq5hmELkdreWU79W2jBVmyyUf
CumDj2eKna6qNgP85Lp8M05zbu+MNHQRqamnJx3GQoPHAKOpPh49uoYyfl7C/wRUjB8mB9qdjozq
XvIMeyAnWxzxGoJZSQZA9uwUr4WBXrke32n9Ic3T/dd74wPp9FdUMvF1pIizgBUtzqzdzJpSG2oC
2h9OBfJdCHeATpmAZwDBoPs8dzt8Y4USQDFqBwY3/LVkAvosnCpHeGA8KUSJsQTce9bL1FMhzDnA
R2Q1/1EW065jtlLZwQ5G4ObrH39xY8NnwtsZ2p6zjKiV0cup348fSUWjnadATFsZVpMuUqx/vdbl
fY10AKhS6Dx/WT/KkmTXuqRxdQSvNS6mM3l9hggzZQGDp4mkfyhuJkggJAsS8n6r/fLLORSLm6ht
CEffxa6Oq7mIzGBOru0SJI19z3GicCTtF+NmUe+P075HCWB9yHLBQZsYausayjJofdBW/TN9Syan
9QEJCR249grN/K1qde+UqyhdbyN5/mHBQulpG2VBfC+qjgaMoCgCaF4p4XQqumk3fMAHnylsLKm/
TlCuj+HuMxczzTemaGHku3av/jc75NPvXryypkpMu6nFK2NEnUtPiG+FbFsOpOhB0Lxd2SQX+p+8
J0vwaLly/kKi20PfyonTU5kSUNglTQp1Qb/Ju8yj0xyX7xPRJY2bE+njytIX75xPSy/SCyJbo07M
3oT9LZgVajcGn9H8RJ9DVIdtnB9FzxtaO8gdHr6zhdf5S5Oyd1aZaGvvYbFf8nJIpHlouHPlvfbD
T7/RVkz1pxDxgVK50fCYrpzOzVdSrA/71b+CGTgW4oEl+EuLd6BWmTPME6+fuF/IgZe82nF4nObx
yQe7I5u+W9sSVK+9cCeakxuls47gGzYUBcr4W8OT0KF6FizWUKm90pm/tTmpk5NgZ/1t3AQHyUKX
AkWFIDyF1kkkM9rsICzPfxBtaTKR9URZfiiwj7ZQr+APEkkPiExvMA3XkZ6cXnsISQBshocCXEev
oZXcYAKAnrwxovBpP/MXGOjev64c0XMdzZcaz1nN+gCMf2DtwtfCOgrESa28GuZVcM/lEaLT4OyH
hiZiruEvXodPeeq/Faq/FSC5Ug22Q1Ltwgzx3OyfMrXcKNDuQog3ZB/lqtTqpX4QoxcDR0QCBmDb
P2OGo7V+KwlOu5i89JU3QIfFEirrXrQZbnAwYtzh6Th7S+NzGf2Qi9JVsx6X6A5d6G4lEFyCVZGH
AfWlN+gg8bAoqCQ/cOa8wrLCp5fe7dmPpnKl5cfGfsL8Z66eVsWEPyBiy92ogGMW+TCEi2W8HpJp
kIwMQjkgSD0IrvN5upa79r6t5K1q7EB47Mwa387B9lRpuEbeZUdXN2txU6VZJIANYgOZ2Su9H+4W
g43KhNt34o+Gy6wj5IHmi10DUZy7Yws+rtTtqwB1TF+vr1FOPAqEkMi4VMs/dKG2Ishwsd2KxpQM
fhqVs7/8mcNZFvKJdnZtYYJjy80t+C0nkimdUTIJmCWQ3Tf+uxFs6vZVpAsYZQsR7gJZYXiQ+FMO
j0pluRmXgc0kNCJJ+joqXgqKn3/hotyMfDwVZx3N7bne4kDOFmOagLjwqpT8Jeotmt5IGmDuLrb8
YrfbRTMXpsRKOOt0zm2KP2D4w2B+U/wupXSj5u8mn9z5R5bvLICbc8qraZ9sPjC5uDI+RWoMjfZa
0h6z0HPS/Tx5mnkezZ8KUolGeV/k2S5rzwUMOhVVc++/eE+ffr3x51nN9b6xUwV2v4mCLaIxBBy0
ICRv9T1dStk+v6bFMeyqqTNjjYVw58OwB2wPbU5p3tPWWGeci3C/PIDoWjiKYJtjSbnocgHfTMSw
CccM5UQlYlse8cdh6iuUTMONOt92Brrl4ZlU/ev3ibvhytqLq6gBPFXOPWtzAwobAzu7tYIXsbgj
l1uaukqa37TyG9Bu8atG66Tb12UZHePRvJryW94PHAIwp/JNSHIFBFVRanYItk82Orw9VAWp/6br
P1OqE2e4GtNdRT95fuymn7iR6PpGr64afD6nG4CkM01dhhzxNkCHbXDBkI/WXlJ2WYwg9UmuD3ry
EKc9LG3FAzy+q/LytjEQR6QY9X152xXMxQkmRjH8NMFQ8Ytj4Ft+b+6D6Gx256iT7pQiAJp+VqtD
wlUDXEc8Xw/qP0XxiAk2FAuleJFUzJXp8W7YW4Pv9crGabZpvzHNK80+oCjPtvCHs1BTrQukcDa9
5U5R6mny1io8nFjScQf3BzB4np2p4DK6lvyNOZJxJsivaU8GnaPwDABIrk8wZ3B5EVfp9EbwhF/Z
Stsm2NNYiVQEBjxVdXXjaKTPLYTKKbZdKlqPOi4LTn4MofN2wLO6Ks71c2A+1BCuUf7MlGCfmA8p
tOHEeRqrE7CGbVqlrpa/O8lB+SAvN9WWSVx+Vprntt3hGp5BSrPuMwbRlb/PB9f2RY8LQfuMTaFO
V5Tp7lgSK+t70O4SDfBQyvg7iAMOFZXtCjV6hQGDnu6i4MonqoSVGzn73NgZPMh4lVQHRsk2hL14
h7+DZQUuwx7DmBCQepjGfJukJcKQv3XD3/pN4JaDN9Z0vGCs1qp8buGdS9XkNRJ0Ej05xdsU/SUQ
89VWHu+y7OyPwNywLYMB4/sP2njN0/stKC/+v7JXzhkxXM2gLzK/1H8OVXwowVDo+pPCex915aDS
7mob4x5K6tfn7WJ1pmmwuuGtWzLUsD8DWBhMo5H7yG+EzsZyNqLHAwkDqXVXxba33lgA77Sd8gQe
YWXlSw38zysvAn+P4EZEFY1GiwHB+zz7u6Ta0OywYc+r7vi2qpd/+VmhCAgjIAurchF6Pk05Q7XG
rWgQTO+MseHWsV4sZNat9lybN1wmFS64pePmyoHiqoHC+d88MGUgTUztoxhcLD9qVRbbUNoNPM3s
I0ewV0Awb4YfQeP1oEKd3cqK4vb5K45/WnERS7VJHuiFs+J0DvtNG27BpLYlQhY4juGO5pbPIQDV
ESu9jWDPDGufWPz5X62/2FylFbSTHzbE8uJKUT0ZX9HSKw2gXEdUwXLbq2FZ616xCk5Ye/DF3kJ0
Rx1ziS9dAXMev1n+nUbhUl5NTM+Grap7csBYXX0J1GdMTOBYS1GzNm29uL8/vfxFatCHud5K4uUD
ZdMQ5CjRx/M0fHnSU1dvS3U3rVEgLl6dFiI6WIrRR3TEL/q0vws0vbPYQaWhbwThnxEn9kbzcBea
h683lio+3N8f9j8rLRKEzleaZBbqDEarASD/nrTmwUyep/Q4Tu8OtDlGv458MxWbqSKWDvem8hOf
J50ZSXYz1SctBykLJ2Bs3roKV76nr3/fBSV2jGwsLGPIomWO++L7a2XeUesikBG8wtmfXqsXpSEE
44TobOYMkZANyD69PFXFIe9WQuqlZv7ntRfffc7qAL8KvgIjwhoDrN8UtTRDfzroWgcrm+zDBPrv
D/GfB12khcaUyrUN+oeQBuGPi1g/Gz1dw36TTcNucryxm7yJeBoD+B9RR6yzXSDr3mw9VMhesgUR
NvDg0KJg5FxVuG62+t2AnUgOV9XA8I0iu2nvfNmLjfHJQPFz8rHLfBLVhzAkFxBEY1v3pEbyuTCG
VysqNmnZb1JHu8uiHV5nrmVS9w/0MjUcKedNQyfU0CSSquQ0tY9D3bhff33zYq5MJ4PKUTB0l3KI
fmUmpdMkwn8MP0syVbgA1Axd0PBW9qWxl5WdKT1M6pWkuCl5jNJDct+nDOSTbRkWLtxWTfXy2tnE
TMbRzNNJqviMMf1C8zr2N4peb4W6Xdd6RROcnbB3m95T2sSdEk83b7vsFyJsxmEoEeqBgoWofeol
mdtkO6286pz3wUB0XXoz69Okv3V28S0FxDr0gF6L58q8mU3Q88xQ5zq41umbk3sMPRJv6riPlPxk
GJ1Xh6fOWClMlYtvjimzMHDAssxYjPlKtWjbJpfgpLauBlS62zNvzs0nxMFE0VVeW3SCyLRwz1Tu
m+JMO55ULAM4i57711/xEpQb98r//S1Lr8xhVg1fI1m7bn9pAH7lA3JGpM/NsDV/p++xclM24YZR
1NfLXjq9KDJTjdpIfhHh/oyhjpyCeBCc/Cr6PmqI0w+vwMVgVBstmMoS6vLKgpdeuW6xlmJhJ6Qv
PeKkNO1Nq7QA96LOyNQc04xqG8t7bOLWcV6X7qTPiy0yoCALO0mvhOKAelaHBzU99iHolZ7L+K6o
OZNOfKCGhQ8r23CPg8dKZ8xD2d3YpwyUdBP67hTuY8wVvn7tF3v0n3+ZeE2f764R0awk5jX0BQN0
16/fxkxo0hXdfnwmT9zI+Zk2/derrr37xXaXhkiX+5zXgc10Y3FXgjbP9wBjyN3DNbmClcWWfD27
7wsLWSFIYfktV4NFZKGnImoYzXhc3VYX+3YgmpBHZVcx6Vls5FzSTT+fYV4xvRVNzImcHjFWNIL2
en6TWS99v3LxXXpACy0j2gaAr2kX/vkJe13WAj9X0muQij6TFlIQVPIo7UBcVfXKp7t0Tj8vtkgt
50JL2tqE7UlHmvoU6EVtnkmtynk/9jerH++SWBMNO2ZloI3Alth/ZTxTF1cKeF+EdG4ULfimghxv
QE0P5d7oew9Jx6HWUMR6mWN1D9zqBmnS2wbgmgROSEbC3UF5pVeHnV43hyp4pZnG5dmENl0/iq3+
lkDq2/EmSQO3StHWIs42PsreiKbBFtRDD4oC9V9hYRN9VrRvFT3rOvzWh0dI3Xl41MZHqfZv5/g2
r/yVK1W/lMl/fvzFt9WlOc0tUzx+dqsQGsiuNon6c053QXmlN7tU81oHVnH57lcuZTHDeAAX/NL7
QJpcct+6PDaMfbPhZ2JYJ/hAnq/0O6ouVbuW9mp5xzB/67SpW/lIG9RvcklBLv8yvw/ztTD3KuRf
WrIN0kdJHzZROa7IjV0SHBJIcuFOrjF/X2aMURIrrd2CKQ9g+4cbZxZovTd+4iTvrPa6kd8a+cGY
Top0SHyPLoRSr1y+H/Kty1yOOZSCIAQ+l4iE/3l+NLOQZjPAfnG29r6+K5sD1Cwpf6n6me7Arw4j
ioj2SoCotn1mO+K3WRzN8mlKbofqtclgpkhPRX7q0JvTGi6sbTnsrQCJ5E1JntMiI+jiVlJRATpd
eW/WP2lyiEROQlILZKjb8lVkv9yZQLWYHmMFEOxrCDZquPKoF4OTjXCKzr0nuKqLaF8GVQhkAPC4
ThM7OAtHLKncZrnroL1gCw8VEAdr+h+Xz7CNPjatKKgW6jIkGjUK/Q4hsSHBG7hioTBJeenGTDtd
ZZoPPi8pSe/99J+kT26MWNrJwcPgw2K6nTDSySBJJqm8MaUdskQe5NPjzLkv52NDay06tNNRyxgW
VtuqeE3eUoaX9dTAd8NJvHfH4GkIj5G20wBLqaJBFB3UcjpEM1Ae7SkVlGXQPewQeJkvIVeej3lT
9o0gI5zi5zLeNdOjrV7F1otEiRUIBVIky4NHdfiJz882YlAgW/eFKm+n9MEe7IPZnnu4bx1lfzbH
oFV/6c0psPJnB7+fZvqhGeE+QOOhQdXJvh317LGTchzJrqUBdzZvynZDhseic0zRaenN7ZTD4ioe
aEwh2rpxMKP3wddZyS8hE6nTm53NW0LcSYrzbbVvRrfHL5qemTmfB6dncEMgG7Z97MoOtowIPN77
9FcraDmoTPbBYwe728FWRc9wqWwZDYLn7OkISa94n9bT2dFjL7NORvKrnmPaj4e2nph7ucwnx/LJ
Me99/ZAV1c55E0apiSz7DPOqp7IK6AwSRQ2Km3JEHj+2fXklRF4c6oBxQIbCRLKUyvPP42twfPna
qeDj7wNpKwV7P9hFUe1GzXuUowV253eeOhz8xnOCm0K6kWk+hUPttpara6+JsQdLaeQrFi0f+heL
qKLKgshFKmCK++vPn1UpY1skNZCqAMR1iEzI+C1rdlrooRUkvssbUyaYn6iSwPSdY0ZfV3Oz61/1
+UqVMehaeU2XSvM/fs/yJtGVOmmEr6P+kjNDgE9Yu91b9mYIxB7cus0QbpMfaefNa3LdlyoKpDgE
v0GTBXJzke4FZV/MTkfU4bDQix81l84/y5fgiiB9RNejfIBJ3KwVpGsLLzVKDKecitxJuD2ftPpo
2f8wRSXLRyucsx/3D+nkzSZE6LUSSnzbv769yV1iYMoHlm9xo9hxkU96x7rqTa16NHZTkyGeR2ZB
EwQkec1uVFbqmcsf2CayI9uLXp69WNTSJ7hbspVcK3cYhdLfLbCzDM19/D14nN/13lXD66L9Tv1q
r26uC2kKwzhhgm3S4/0rwg+l4tRRDGSxgvjZYMYE3WALW/yjbPFac0enMyA7XaWBi6tj+aY/L7zo
w8TYVkAeYmEtefHj77V0Vyh3VIxDD4Rxk0yeGTGACd1puNEf5/mcF7suO0/D/ayfW+uH5rvdcYQH
O2OQwmxh5ZtcaAyq5OW436CSAz1s8euy1DeK3ger1jZC/o2ZGLMdEtDVrPziTv9QIZPhjwpFnj+j
DURRA3AjYC+wE2XtKerGf1bQB8hRwHENy6OCHlvY35uvC7lL5aP6ed1F8A2D3lQaATIzIEBqbo+/
SgQp0GUmpbTXQe4O9kZe3W6X3iuICAhcoMsEderPp41ne7K7GtgM7zXA+k2VD1zdNuBiFeaM4GPq
UIpRx0WFJD7p8rhtuM5Cfo5meNOaS9ul7o2qCm4CIGnsH/9Cz1oTipwV4KHBckt7P8AQNXYSt6Qw
WL2xnnzjPpau6n+0M/R7Y95r0z6q90N+WPkY4iMvDwMvQwHEInSA/uJn1k3V+zl+oxPy0M5e1h/l
8OiTuHzHIEDXr2tGgcZT+TLZK12Ej2bJVysvL5euaZyxq5JrH6yRoXoxQz4R2tU7ZGxIxG5wMa8G
kJZ7fdiCC6+LGz1LtkX4Fpp3KUVM5790IAFpgBRxeGX6N3EJKOyfnj8OQQz1qYVgy5sL/L3cuo3k
WeWTWV+18f3KK7wUuYG+8PJAlpIjL3ZWSQY1OlaeXJsNSftkXoXW79xMPIH+KDR8HJ+6BIZeW14Z
1ZpX+aVaCBN6WVc1bPF09CH+3Na5PAo95IxDTMogN9pWBkuFoYarR292G9yPWnKSrWsgyLC6UAzO
K3wc8TclddOql6/fxIU6Hwl42dKIrojO/1WXjRNN1yriYNtHdGA1/6cOVLX5EEdLAUiujo4+GCLL
PSSax5i6IOT9FwG+R4UAsgF9GoU7GdL4BvlUwHe3ChalHZVR0pu7VEmwFq/28Vic9I56vtevash0
/LNN6dDvDw0vUUfXGKNN3TyO83ff+CFNKCf0xcmcsWaKrpxMtJcrin2UyxEKbyMXo1oh4W8Attff
muaE5suQoRzbvsTokWKaxL3qldVJRwDaROGueB2y+U3vnW0wHEK0z+ruJam/N7O/HQZzR8yZm3SD
4JCYRVeWcJpPgBlB0oSgorelB5NnJ5XTHqmUXq8BW58Rq4uFym57cvr5ILDN9L0dBWiELFaOcKb4
YOOpT8JKiQadweTQwn4nzOD5CB0hJitAvOW42tKOmWC5AVyc6WVzpiyBvy3nLWaSj0FZbUeYFkgy
4uNtuRXs0bBAY6COjkOWUdzSarRLtEo7OObjuYxsiEeqO/cW7LurFOusyqKQyqVNP2Cc/GJT59p8
IyFOp0mNN7fpDdf9UN+1vPgY2WAlQS2dK6nSSneay5vSxHIaryblbENZNKRbvv0+Ko7OLMMPHKKN
XH4P8+6YRqDerbtRYqzy9e6+hA9WgY/D2GaLIwG+uLfGsFPloaNnlsn9jWaTMc2nXsldI6soFfUr
W4bF+CrF6Q5FUeBsYd9uutTZpOkkpBGpmpytIRIcGPe6KdE1ugsKG7MAdL9gKeY/B230DLvcKM3a
nXuh3Ud2J4xvZaLEX8DAzupDp0qHD701AZplNAHZswJaTalbr5QNlxfTBUZBJblbQgK5Tos0MtDu
JDei49eaN3AT5ulFKJOvgnDFS19EADoTotlHQ8hWl2q5cWRq2TRTyTXvvnoa+xMwV2q1Hq0sZjlv
6i85uJIRLKeDG6xpAotU7Ku1F7E3tAF21ilr/7uDCvRYH4R2yv97//TzMy5Lg07l3IGnpSwsb2Vc
AxAKoxlHUU5TEg2/zaqp64UM2dBtFQdykKS0BxZXsznnMVKbcA5oBrJXqvoGjaevT9PFd+eYoo+n
Ae/4qNA/zRBQudKjRLU/xMby6mQUJxCqkFO/XuXCVjSwefjfVRYPQoLb+03I/QCKBAzHFD9LQM6a
lXvvQmrJKniJa5hLy3Tb/ryDg2mIylyMJpT8bCG0MtWgI48ypJFMX3kgxbqw4VUGXjQt6MXRkBMv
9tOL66CsKKTQ1Kdwq4R7e2Eo20TJ75hT0KbbGX575eO/00mxmyPSE/ePPWbOfv2tr1/T3vOtN3VD
dAKqLwydBR9VwON7QtoApOYm0ot9iA5PDABu6o/8qZo24rmUeUIzkXvtwy4EIkbKBQLvKOuvc/k7
/1oA65vJ0GEyUAF7FVTHNt8QEXEIAImvMLaWIGIx5vaN16Gj7WnYrh7+zHzJxZYWiuxNPzLrL0Ge
pW4q3VCvXiuWtA+hPwP2G8dSkE9gnMDUGeNns6s2/vSOVMekB9dZjdtIHe3tmNQv+tlNrReHIL/8
u5w2RZbr95Z0FejPUtm4MhPyAdnXkuFwKCcnJJJJiDAE26gNfVzZCpko127i+um8ycv/Ie28duPG
ojX9RASYw21llVSyZKtku24I2S0x58ynP9+uA7QlmiPO9KDdgLsdNsmdVvhD8FDn1o1PO7mtvrol
xPj9WL2YvYlyyUWrs0fdBycSbdM+XHNQPUDDux+ddpXBtrcqlbAkQFhlW6vOwVKxd3cvsVvudChT
3WDtMy4Nx8B0rn1Q6gbwWn3LXqeEfnG7VkhGjQkeS2V3r/Ua+Hp4DKV60+hvI91UVx4OzVhv+sTY
7w5OTOLy6pjtxo+/j9m90iDwAmjAr8aVMACBQxO5V5VJIbUqe1v43zYfh0oivbQQaBEdJz2+lImy
sYuDbzpfA7c4VovazjOni0CnIyctMB80cD+uYC8xJDPB1eYuT7/0VXOfGQO5Pm9WJKvUKzboc3sE
GFqYrsOOiIGb/L4bs2/4Dy3cVLOpKKRsm1SMxzGmVSa60o5ROJTxbVoJgSVYbMoxMbJdq+qUYEUT
2SAYKR3rdsSo4/PDaS5cRpAQlpNhyEIX5eN3qGo7a5mgq/whakUrH99MuMFMQUrlGSH0BJ2Az4ec
U+AFxy6jK0+ZCarApMLoa5RWPVNU9ICoA0bGlVb4q7YQ4Az5HzwZTadGieAn4SBiHYZTsquupp6I
8AqpQHMAAdYulDxmP8S7h5qcn6EfVjTyISxz/OQO/SNuHekVmhtEQsSTl4HLMwe2BnUJE04LL05O
0o9f3jULzyoxVBZqv6XRHYT6W+tgyVqr7m8FloisgXUD8eoePe6/HlwvSuNCmgIYjVNi0EfxxxLM
lha2SqWioso3RJyhydCLUBCBxOzArq2bKvMXUEQz34pHx+ZMsygQUT/4+OiYhPelWVCxI8mAiINw
EYJyXNCopEEwWxTpmxvuGjNi8GXayvS28ZMsj4OcWg0INlqDa4VcQka7HLz+GGNh9KYjNfX5Gr22
diZhlfZ+TDF77264Qk09e0whtpashQGmvN4PyFC+tJa2UruthixxZtGlLO7FGVyvgepVMZIb6G8Q
82m29kS5jKvCF82aMMfoNNqbQwUjhgnCDuXzx50JZOjbW+wlAmwYWZO1lCNuVPUNxGMXgIa8k2VQ
Q78GeWGLzKH4EIwSCb7hMNIUDxsmnZGGI/x3NcZFz0csrI/3cnRfy+mX0ep2goc+wrtLJeRFvWNo
IaQGOqogC9M6HApHKV+vM934ZtqqkJFNffOmDPovqbTkcDDXXEHaiso9h5sGuHG6nXOrUTOZ6BE0
A1tZaAoLyTlYYG7yhgoCl1pDllc291bzgJCKWzypGeafSIFLP7WsJ1ahuchOE14rn0/W3MZ//2iT
3dPWaSs5PhRPzj2aCcJSGvA8MQSSLZ+PNAdgFv4dKNtCj1e0qc9uVg6tqfrUG4XoWIDePlIMKI2J
qInSQZ7eDuUTsMsg/GlFr4jsLAw/t3HfDy8i43ebqB0qL0ZB4cqH94kxhuELsuM3Sfg7RYUxr56F
tis0YjJ9SPLCmqeTbjtKIEaR7CKCWA2VW0G0/fy55lpcfBZyUEwUDAwwJkm0hx+1lavUPUf75Dtn
6KpUKoQ6Idp02O7QDjUeSa/FkSuhTS9Yv5n3gjlHI1uHQqL2AB9R56Zsen0JVzATWgPqoiWI4QSC
itOuYID5jgKDl1qofMIBBclLMi0AK7hxETylcY389YXyC4zSKwcah9TPv87MpHHK4i9BCY1vZEwq
iUWfFEHousJ/9KUsUQQm9t7rCF/cPQ71fyhb6uTMeMTB3NP/ggD5TseRZkFsI03Xm7OD1FAxXpL8
rWsRClE2WXkjI9tNHerzl5w5MD+MO9mDUZdioOyacAlo6dPeIJXFhkbUuz4fR4SRk2vkwziTlZa6
jmwOCb6y3JQ1Tev/m8xvDhwBCAVaoInBBvM2ycZUt+1Iz/0UO4dHMp0CwnwDOC1IXih44BUtEVmo
rrWwTubiVh3wOOm5UFekifBxdyPxEusG5Ye76C2jyDyuUId0kpX0YjdrFLbiCyzfz7/mHPfvw5CT
N5WUbrSqks8J12uA6xVFR6W41BTpR+Fhj1iEW9QgHB5Nz9yZSGclGaC569kPQ/doUKiEs1Sm9jaO
/CveXfsZtepO0HVqbJG7UVrz+9QALUzOfYMKacyfpi66uDLmeGtgzSlOUTfHFGUKaQkNSQuHGsvS
Djkx5SIWYh8DEklR6c72+vgSk2j1OU5W2bAWdLYujVaRiPeU760dbHTvOSx/KdJdXoQAA42NZjTg
Lbd5c+kjCZHVEPKSTFl0K6lP3C5qfd/TQhoj5Tb2/xGBo5wnwrPu8zmaW/GkMqxHchm83SdTVMaB
GRoWTAoTuHO4daPzYilqfgjwr6oK3vcvH0S70EKvl5PkTkEsWXCnKNvu/8tb/DvElBnRBoaRDoIZ
QfcTEVRUoBdFZxfewplkQVYVtGNt8xYMkcGBw2UrW4jTZyINKmh/3mISBMmVogx1CauBHYE4MtX6
AW1R722RADp3Z9hcprLNeradaUZX0yuGPctAFSaMwqwa6HtGVkMfUXpAJITI+PP5uaYY04P1/YiT
V6uDMtSVumXE/LlSMQcyzINdFQdX66izxYfIdn+EVbORI+1kub8Sxd24sCZHjYA+AkQrHQ1IizJE
37zxdwLvH+a7plX2HhUr5yiYD8bY3NuldA9TUqFXYQzObcJhoFRIS3vButWrdakD8ObEgV2LWUEI
LFpclzDjhp8qbkWwGRWhMkqWhEUFGgIqGtbGqfVPfp7soyw46sj8dz00tjHbexD6+ky+JwC/id1w
7Vn1Oqrg0ymejm41Yjdmd1u5OtFHurXgs1seBWZF2wRhS356Hulf2qDA6PncF7q7D6xToZ0lukUl
kW5AeOO2xVG2LyGKxtal0C9o96AgNcKg29s0AEL3zYvfgDwu3BRzwTjr8M/ymNy2RYmrVduzPBQU
4GiiHBwl3VbCcNfXjqJ92jNJgNHi8VS5ryHntm28UbE9VXq4rfl1EYeUWyNMD6ijbDtZW7hYZjcK
sBciZf5BJPDjVSY5w5B7NqtJ818k0Ovk2yIckOPzIs569mM4eIpxaWJV7Vxrq++C4kzqUiup6eBE
pv4gaMZ9Vn0VtBET1CqGlccUZYpRFj1la6OgkecblyYatg6QvgTHcFYL0PbC00SiHQEZTLzFnqY4
e6a76/0zTq52Gfsqv1ZFl0k5lsk5898UHZ/3A+cUWK+8+QUC3UF39vNNPTcL70edXB2pkpW1p6qY
AZYnbXzl3DUgyccXUaT9fx6JUo9iwVcXvaEp8IHKYJ0WMd0hx/sKyZCuJCkIqkqLt+FcBibqagDI
qLH93YfyEchoA3e4jmRRbrULbztSPQ3ai3D+iILnHDGTsPwh5lWpzjReP3/VOYSNQWvKxnPNcBzD
nmw+qzar1G4J02QVf7P03JYnqVkj19t/978hmoIn8O1ItWAJ1THX9ng/7iT0jdLRsUDYXENfCYIY
LaJv9hNnHyWiz19xZt0AsAegp2sy4e805PCTNE6wE+KaS+8xt64C4U/hdRD4l7g3c4gZMhWFHBAL
PoLeSaFFUdrSSa6Xtrvr0VyGl4oQzBXD/koJE3q28thTl3LNM4WfrOYmBK5POL77/JVngod/nwOw
xxTuUVJCsMsEK2jZum2yOzgaXruUm4mFMTkEGAPzQ5WTitbDJBG0zUhBW4cxQgdqBkt17diIB6D0
2gMkWRVQBkGmFquGvL0NN5+/4NzqwRSMb01LCxzaZHC9KiuawkRHUfGMoF9oejsPcXjKFCyfJFIW
DoQrzuyvl6WmRcaC/S0N6o83QGKGeVq0UACDDsvrWrttSP57uE69Vdxn7n0LNqyXVG1VK0Ta4AIE
OrZsLQqeiBcDxdB+YMmzy3GIiEvvRGy8UvVoG/TRyWneVOmx1N11kg2bhh0XqAbKB8UXvbTvdGJ0
NPK/dwrUT5SU5CFFpiW8b1PEhulV1RRY/a8aUhEjPnzJsCgsLr7kZ28+ufsKvagbNebNi+xeQJ3T
TF/Jw76VcUUUfYAwelu2nJpbv3QqCU0VOEd/JT9WN2pqa3PUtz+iCk8BsAgodR5LZT1aqzJGC2E1
YsONNLGPCOx35+nz1SVukuk7c+wjIAOKglt4Mtu6lHWxVXIqj5hRV+fSpLByNImQPh9mLjMXLY5/
x5l82xAxNzCPEAgo9aG20XU4yaQ3QAPq4Zx63+zkh2f8hz6wiiAX9WAHDK8zebUsluq4a3m10D3m
OERaJ7CUlfG6qD85E/ODl/0z0OTdDA+/QmAWdHGCZFPsu+FIBw+/eDS3A6IZV1m4yOYSZgYECqwL
ST7gkx+3qCdlRaS5HVzT1Tg8yMMlwwhGiKPkFOJz9OTj6jL293Rgv/sS4RT93CJ6zkxj3+LBrbFf
Cc4jW+gWVKuu+ZlH+FfQDEaEt9l7Fm6WP+vmq1yxV6FJqO0+G16lpt6NUYbb51tMMThZeqm5IopB
WADIlU46geckC9TMfKCISCd9INLyt762Qc5rlWfHzt4zoCxtZLqSzZK2xOzkUfu8mpQrpj65x9yo
oadh4npGlTEabHC3Z8A4UeXvQHlzwpZqsbAX5ryBeFOHGp+NGfBfYNMusCrT6mGEtZvWB2yFw+PG
yI9asLObeiWP0bZRoNdUqFrVyWo0Kdq3uHTF1l7TH5CUqu1/KipbebUNJXKV9loXqchsPK1DZzTZ
gm4TvCAL2zA1yW/s0dzAxKWyFxg9RO0nneUianBN+xRWT3YCmQABD08YuviPSfqcRPxBVBKlV9B1
VvdqwiZRZOw3un3QWI9DLx3Sut6nLeItkbJrqOndBf7vIYD0fme0FzojcNulF/Ht/Eq+kar2th2L
L1mDCJDtrgvER2vzsago5zQagg6w6usL0JC1EOxs+L35Sqj4QRpq5GPsLQVkc2ESyEgNeCg36l9J
jprHslyULLXaPtN3KECWX6XBbgRx/PODb+58pS4o7lPdEPS4j1s1sRzJk4XZCWVPWJ1Jc4LSuQjf
mWMO8B5/hplsntS3KtTtChS1QzDzkXsSlzNTCAwyhIgiKY+sa6N6y+xq55SvVMZsfOU+f9W5m+z9
M0xOJfBXYemNPMPYHCHMUuBdTCJmJ46WgIPvB5jWa1vuXcZIrqIiac0Q5EU1kr5imO4s2EBysfA2
c+cCHb5/h5oE7fKoqIU1MNQwQkpTTtBkYaDj+fCrHw8tim6LRIi58EPT0C2ESYnyhjxJ+vQiMoYM
BNtdSYw5BriCpO2mU/J1PI43SBqX+qWszP2Q2Achy+SwSSusYnLlSzlEB9ilborg8HNZOVunSBbW
8ezkvns4MTPvvnwgZ0USpRyT9OjhB/A1/Hbhvp5DQyDv8+cDTO7Riqbo/xKFybXNjtNQigGfymhR
3XTBI571G8f4ottw6eRNVDlA0PFNauMjakt4Wgx4n2kcgIuoNTHT0xBJMwwN9w+q++o1tHn36jRP
tbjxwEN4fHVvjDeptFQXmn91qoXXJAO1yMncq6Xc6tkACAdsrdqew0S6yYunClOtsfPXLHNr2MQ6
kqqglyL3WEjHeCiOAHqJCft1JwXcIVjmScnN53t6rtHNsfXnwSbz7oeFU+vCMAqgYzVuuVEGmLw1
/nXrtN4O49FIfuTDl7G4d78Rs2qIiYfboF1L0JfHTXLjmN/0r7D3F+7Q2WP13WNNlsropJ0JFvkK
akXZIgAZA8ZvOW6dXfa0RjlZ6fSb+uRcldssi4YURFIrnQBFMsZigf3/MPd/xpicmwjYWzBEOWko
4DoI0ZQZwqUY3mbps1L3uyqUARee/LAERratYE6EOrhmO741JKwEtJNwBy0iG5PUhZbd/EcWdShB
p/grtbZNV/F1B9IfFUfOdN6f3ACI/udLbO5MpzUuRMWAfOnTqkyShHKc54xC1kVTvsB/RL/q0wnu
+udDzc0mNShqMQhL0y8Rv/5uJ4eeI8l0/K8oV6M60TGxjJ//f0NMNnJgx3ZfhgzBN2NhMoTkP34+
BGKiMyeSARUTfiK0Dn7y8T0Kuc8dB0zwXYHfayiXXz2OBeplMZe/B7fAt9Fi/VY4W0oGrKJ4NDYu
cI70WXKbO60wnnv1uS2KXZ5kx0IY0gNE7QbhAAOCp39sc/tMKyYxyO2rsw8GUtDeFDgO+o1aVrus
BDRhywizhzunB+E5IguIzZG2YjBf934lDhxZ7CVK/DUh6cLmsBtnE+SgXE92c2pB93USQ7nWhvqU
1ZPn6z9q4xVLdcfzD2O1PXUorRUwYzKyGdEQbHs8d9t2HcJlEI8ZA5obzReZNYLMIu0vBYdEGXSS
M7YPMq5gHsb19Cvqxl8HVMvd3rtvfURpIuMmVewHVLlTfD+Hx770rw2MLE03WucctApobfFIy3go
zo2c79qq2vVKtdX03RAhKWGpz6JSkZGngzZa25gJZX6xEk8id9na4WMk5m+5gbaRBDdtOD6Je0oU
PEaeO5T3QYBWivTDlG/ZdqvG0NB/bNAsjw5ZL1rHUBiCbY10EWgdDY13G7VJs/vlhvUaY9BXk/6y
Ayg2Kv7hyUrld5f9cuP0UJrhFwcmfEIxFRFMB2sHdcx3NeQV3zOPkm/zRdGIRytHqFPpJ5Yn9Mat
HqOtZqkHNXgbKE2Kb5ijAywsI/LkrbeNnQITpmyVQ9XmaF51K90zQCDL29aw965rIQX6iIYr5fwN
HklNJMOLMY4DViP6P6m+N4HEUz/pBdi5OMJy8jztFh5/m74IAV7RkYmTZG+qSIMjLW9eutJbA6fa
UOwqR3MnuiIVnEBx81bIWvZqeqAU7vDNfKGFxdGP6AX6YADjtmb3WiVnk9hWdS6lS6X3PFhwv+rk
gGhDSdY0UuBapQZdLGQJOhmJ1uRehnjDbRb56p60g4VIl0634kPZVJghjruu/p5j8ETE0wT6c9KM
G0NhErpHV5MxRH2pmJKg/u0r0k5FJsBJUC+l709zggcV7ZycslhOMafJACsOzRpwfYaIpa4+qJ5N
OhTsxXAaaVYvOZvuYMS/SgDQnYU0ao0nUIe8YvImor4seiEspqetApCtNnGTHYTCEiYQ42PVvpJG
2SlIQCPZKt6PVFaO4vvI/ndAMrHvHdDr8/kfCTRCRfsuqhN9VK5K+sb08zQhRQA6zcO3s5fbde0/
S8gzrF1kWHoeBy4NAHWWt3VJPGehdD132QhFZ+rW/IvbxcczrdFbKzUdcjLSWs5mLpvRe1zEGsxd
Nu9HmcQN2mA0eZBRqmGe9WJNSbK/Q2DVXAqXZ98GTLUIG4R/wyTt69TQBQpIhQYMLWkYpyBXJ9Kz
n98Es2+jWrAcEPuyzGnzJgiiyJZMKly+IkhLl6E9OZxxKK4s6l/NDgUt3WQ4nC+mKEK9sMJcE2bd
dbO2gxMoMa42yISUgz5/p9k72rBlUi+yc2fagJTLJHWKtoG9UQl1IjQmWbqfDzHH0jSg+SLuhCef
aJd8XGs9PvfINMPgIZDtApRaEY9Ft6s/e/gDIRqSVnSFQLyNL4ZW7rLkEQ2NxS86G/dRY6dwqOOt
AZXt41O4mhboSoLntSHg9Xq3Fg3Q8ipyjHgwtUrbyPeJSWQLD1f3A7GE6MM2GIUFMQ+3x1mO+2yp
ATBbSzBsFi4mFsAYpjGvpeVDlRtAaGl0mumeLxMOqNxUe9DN/AfzLh4EeeQyPYpH6KnlLkzQXIBD
VxjQDMA/JAkm2yc1rChsO9CaEFnM8YxPHe6GDhyYsHlEm9PPX7Hupkxn0kfUQSyh74SknngQVMK4
WcaFwHEObgWjDVQHINorRu/jXAGylly/ZMXkzq8Q2UW0rpPsVxVwKFpPFj7eJeaPVXVGnYjQJicZ
AcWp5A/YEawatBQS3LQ0y92YLaauhYwZhAe35q52MoBwv4rQ2cW+e/CGfzoHVy53KwUktc9DI+00
N10IuOf67gaIIYhYOiVkcypcXJeO2wWFcOIjq/ZfYOALWlG+ebK5GoBoAPKCj1IN+8Z8AM4O8YIk
O0vWOZMNMpdfXsbnzs64amKapyGAwaH58QOraupIxWiSZBM34ZeX7un26MSQTvdKsaHksaLkhfK0
QKGx8ALiUCi7nA3s4bZcOCFmn0ZHDMCCBwI2bbL+egv930qDkZCWjwiOCB4v/Fv79/J7zxV9LGCD
VH1Aiv0l52RKjh70Meh6qJm8MQ5R3BVJfhL+C/mx9Z9V4rCF3SWS1mlBAwE4PBjh+xCoT75126R+
T9kbYrh70VoCgjNUHNzaXjUDc8JT5TR7LURdasnPaM74iU/6Z+BJ/iWXcqPrKtY4dZyiRKatTH1v
RL869eQyq3p4W6Nrhq9VKh3Rlgduoaq3XUtIekyUH3oQrOv2l2Hg2dH9cN1mPQ5nhZNI+eaOOjro
8KqGTW9UC5fs3IX0/qEnGR13VKIgNsVuSd86VSFuAj72z+dTMrve3n2YyVUQlrmjVY74MM0aQrBI
WjggsOKG9ZOZwcLxOneXv38j8TTv0mC5Hl0P1t3Vtoc8D2MZVIw40+2lCZ+roVo2+wckEVZZUzDc
GKu9lOW5WGhHqIregAQdEH/7ua1ecnOTYb76+XechXi8H3FSSzFYXoGlgxlHzISGDgY3NYljMe5d
1eOYWA+0dQHYO521XQ4rZveyLYi6Djk51+fH7zo2ftqTl767OOvkRImuI2WqToXzmHoLMzkbQ0Ca
Imy2oe7+ZUfWVWrk1mN2NT0y8+rWgbYBhE8zq51EFdkdx2/YeWsA9bw2OfTkp4r2k9kWgLkKKJVB
UsVFe9RJQxamYnbfIJrFw5lcM9MmpWtJio3VNeQO6VtaHqL6OSp9eF2k0FSy4i8Is/X6voJUFFXa
JnXuYiTk+n5JJ2B2a717DO3jpJRhIymBhxwIF4twOCemZGtB0YI/xgm78NKzS+DdaJMlYOQq6uld
wtZioVnYZIiyAET0gCCFypnHYQ41bLFZMRuzWe/GnZysjVP7BSan16XnokCH460qbAgpIRiMmYWr
IL7A3GMdeuTj5RK6f37jvXuAySnpNf4go2gQ3bXUTuQ9xoaM/u+3pgYGeRCB0eU3Fzv6r8vs3cCT
o7MqPfjMUXi1VwV5WjVkQV8cLdqMzv1g3DXyK81wzNeCJXjB3MKieWgInWza1tN+9ajEtSEZ/0tP
EUpoxdEG+JruaZf3xXlhXc0d2Y6CcQzVWFEjnbxllAdRB+gmvJPMc5DgJmdoNzIM89Bb+xwt4wWL
VqwUdZoEghLJz6FbZzhyuXl/aw3BtleGhbN27v1BRMF5wH4ION2kNC5VWhyXLo9Ewo6lsbjBRUFV
etBpcNKX/vwLXA/P6Ty/H25ysqtWpI8G2oV3YWLsR4feQ3DAfTH1bzUXUU5/RzDb5gcSlD5bcfrH
2R0VzVTdjL5M1Hpf+TAYXER/tH3WYe19ZcXbl7ZvNyOwrURG1Ui9BNqjGn13LQ+9gMur3ufiElaU
fq2To9mVikpld59EWM1GK7jvhM4hMXOTIvuin0MKdYLDpqKzYuTtRjhrtiXVr/ImN7ZcRwAYNk1O
8bNd476m6m9YV4yZjEjLZig3dve9Bz+C78tbn/D81AEpqbmobJbxg1fne8BHvXQRbldY5MQhzizW
mSMsKqStucj7nEXsMLEsOhTNkfSZfPDUp1CThn14VwjyMTKY0Supl+21dytabGOxLEIBpG1mM4sM
i1UuI6owLWgUOepCV64pBWrVTo6WHa0GRdlmB5kacAlE2Pazje9img0xpL1k/bBL1HA/JtK2a4Ot
kvo/a83ZZY68qbsf6aDe1OP3UG0OelXdUr6lvvyVH5iabmKHmYrjQ60Wu1AZKUCaG1cdqJsVjxJy
kkW6BkMhlEjzJEbcgMkc1PFxjBwUPyHJDNoKU+kbA6F6am+iBWsfekCAUuCv+/Y8SBRGqStmkoEI
fdZCQtJp02QrU0EiCH4fKFfHM0nq+y2FQoqJViGvATs7NblPAv2Fd7Lhn6vVUxnfF1+krqHqOn7x
AcBF3oW+t5Q+c8JS5BbGRaDp2XueAK1gfxQis6unPwNZoQiOLnd3pEQ45NqtzUXUZsMqrHeBTTk6
NVH6WkJ7zZ5W76Zxclr5rpZ4hqT+rxXj+NomZ7Q0BdKrMRcStdl7BzSAzuVnOTIZ28frPfH1IXIA
Z94lb/XvVrsb4gOrFOFUbe07CFpsAg7l18/Potn+C2RJyOpUb9AZm6SHeZkzK8IVVaxPSTpbznk4
W8pXBRtSJAOwv2ysfTiexr3DkWDJ8ab4VmQKOkmvOTXUhacREcxfJ+O7p5kcxI47xp5vQArXshVe
8l8CCK6r8SsdRPW3HqyiH/hzl0sGNVco8WejTo4HqbRNoboc3cXqG4T9bZ2sKTOP4R411lTD6Z41
7nXKo4ErqZs+e13+YLNpjUzaemiaRMmx0/Hkip8acw0E3FOatWO+yYg4Qjf14xsEjXA6PsWgBDXE
MHIVU7DfXpD8KoCpF0p4UgIoLpSy6ZgWzq/SMm84xmieuie0GTGv8aPyjLY7JlD9uk72gvsmSvBi
77XusIf90VP6o5jB1gNllHTavRFDBVPPiCsAzla74ib0YCQp6l48AfVPMMznEosyDuIqwNnZUrZC
HBhy+39c2NQfhKw23WdN5FbvkrTaM3Mz0ITRMNpkm4I6F/jicu316yQQXs6Q8G1pnUsLq2n2Vv8z
7BSvFCVKJGshw0LBsQr1BhalhEcFqVPvBafOWAhsYMzPrV72kKaQItrOlJitNnj3qjbMaBsej96Z
X2nLya2xCzR0dMChwr1FLgsLFAkcmcVl2JebpBxhoyMj9QhErQInEuKRdC6aS4cITxHtI7ZlCjwm
jejhmI+ZP+zdyDnkWYF36ivbZR9530NEl3OrBOZsfg1NDTUW+UE8Az5A+zI8+8mutg9wELX7YcCI
h/hJ0u3dlWvo7XDIFH0d2T652QuNKtVjgVSCOyHWoyTjbgY32biIXDOpH6gfqywhui9qiOV8pT1q
UcIStLBNe7MNfUNpFblyzRcq8Rspo4ODzCU9OiwAKKdsIupe/FUg7te1ss90jPQEWA6IV/wcUpzr
wp7MCodb2z9psb6KLX8t9IFS+cGP6eLKFxnfNhnXz3S0NsIbMB8oe9eIAO5zFOMMAhJlp2qbzEg2
aGvANqHmlYai/pt15t4wvlKcwr6tirf06Id0H5fY2mzDDqPYDQo15bhVeBnjawaQDhTjbjSGm7aG
7ICBDShBWO5U4m9pKd8bkvtNiTM6XReTZhK9zjbFFMW/j0Njpbg/ygiZOZ22ZyDf4LU1YqkjyV+D
RKj5q/u2hubTUZfniEu/GJiRCuNSVMghfEGBMx/CBJ9DpH/wdo4GUj4fw6je3A2usaNMsekC7SZU
VrQZVgaQvEYBdngJ0p4gDdK7ehGxIGJJ1OH4JmlGqxz1g0Btd6id7y02Hbn/uoNTLOymEbaI/B5d
p27jexlGeHeYK6xKcKScf25wTKseeou3TixQt3QSukODEETJy7kpJrx0PtH1flQiFm1ytp3oBjTl
2kpGip5nmAgrEz1lLnXf6gj4X1NboXd6TtIfY3fwxtvUve86D1rrySabzd6a4lREzSocILfkKpJR
iIhSRcukY24YD2Zvbfza3iAwOBIYKyEShBrC30Kk0d6wzS26lqH5KpJWFfmbBLHBMfipZ1+b8DXD
yr6uaELcF+pzIBubrD1G5c/cR0zyWEIXZrW03YUYhKyvMJ+Arlr0DAwTk9VgDxzjRnfNVbrVZL71
afAvuf8mN/K2KFoUyC8psQxMRc0ydn2orEs33nRyt67659iUTphK0PBGtA/qYdxfhFST+KlDR1ZU
SR1kFc1+E3j7SougZGCCol5oHAK7RvvKz6QN2j30Rb30HHqcob2JRj5oV74kEuvDz8S7Lz2EdWiu
vuixvBuwkpG8VmxggqkhPmV0XlvsiUb71lcRY8qhH7b4rHR0GvTuNkaIsnNZjyA+eC22uhJSvrMf
Etqo8dnTNpa6T2NCz+oyDCDI6nuHFr1furejy25z8iexOHPvpUGtJLVOBBTCIFomFqwd8hotwxNk
m4d3qgFLmUBKVtJNjAY5DasKbkTTZVsusC5hRhGJspHk9m9hXsb9Pss2WHqUIDwMlEoulQ2am+56
lOPdhy6r6EqYUXlsx01qYFat6jsflibZuqhXdLF6EHpkmf0qkqC0u221kV33Sv5E0un1j6BTuE8x
f7GHg1iywCPG7JaA/KQ36Z68eS08hJP2SI5+0NjBgYCeD1hq+i++pVKT+tob51KjN8IHdrxqncUm
QXxzg/y7Xd1Y3HkRdaIhe5WKI8dVHDzT6sm4IRRlEyoZEJLoRq+dTZx6Oy6nXjdWJhjneAwOomeX
H500uAs2cQywg12UJ90BvSTfogK9S/QMY7/nqEJFXT5ibIBTknKDX5QDKkKN0c8c+zuBbdGg2zSu
DHyCTlPVb8pKPQk5Ofpza3NYC619jWOv7osbYPGhTZZSPtpZ+RAQuy+jmGaqqiZMeWFUx0UNw/xj
ZNAbXpMVvh2KYrEHL59PI7JOsGli8jgvaFh+HmLOBAWMiHuqMF1WoM99HNG0XTvVImI9LmNQI24V
vgjDCW7YJuvvF1vAc8OBhCSep3RMf0L8+rvQp9UkCa4uwrWKt6X1V3ZvYfSIMIzAXywlEFdFykkc
ayqQKHDw1CF3XZ0v3g0WFoU7eq0W3gHCu7MAzcRUIx2z241jegD+HnbFUfQ/C3gPQ4Ei2UmcyuRd
9FW4c9iQocDF5ybM4a5cCemc4omo0uY+4RWxM45u2AXhoBw4+kq8TiUPYo/CKSS3O5MghEXN0YCU
FHh8fyGcu7LD/n49kcEDK1ZlWYRf719vaLPcD7CVrbN2lwEeRXmJdKVwzfuUa5HZhD4S1iEEbntd
69K2wfFiMOKDm+9BttAp4mrGwPgspJONxwQmRsiZMATeIU1bDkBzaxj91ocdQLje7lIRlwBXIYiI
VAG3OmuAdApq0YSQXXmxwPQG7inVR5zZnGPbb4em3hKrr8r6zq9/5YGzFuEb5Upfxm1O2eqyu429
o+/nG7G9DS9bSwMyF/mw+XyVXzfOX9+Kgp5lqxaxlz3ZWIljV6VpGuGdgp2uGVcrj4Nc7wBjAy0e
RvPgR9o6owkKV5TnMI+AL7GjHTtwdiMHIFK5Imggm3gVfXEHvnld9At7cSa3NrG2//chJ/VsVQkR
kjJMKoF06RDEQUq54gANLOiIS3qdc9n1h8EmG9/31EhuFL5I2YPt9V8aCcAWwKWmQbsr1PZRdA7H
R5PGPPg24tH/kN0zPnkUNCfUY65l73ertyrTKq/E5kQQ30QyCQMu/VhfLWcVolssKOoTF4+1JHox
Jy5Md9wwrlAXDdblx22T17lu98kQ3rnSQ4JagvnYGQaMtTMaTFRhiHHNG9l6gdR4ENeXoyIuiqSK
bBh7tuE2l28a+DVIEYjgTlymAp1JR31AfCYRfwXyA+1bCrjj8zU8dzcotgDRc3gSV00mzDDHQfZH
VgeMBd879+YlIy4KiNxWlbQusbb+L+MhRWexX7CMnJRf8j40TdB+1/FS+5XKx9AIeIjtXcqY0sfS
xMxBd9CP/TPg5G7IzFHzBksP78iFBaUlB4+CpHN9i65E7+E2uUV+l08bNye3edOCW5mQ6/N3nj8n
uCtQSEBSRJ6KHFu9VJRWJId30XgSKYxoK7nDEwdFTG02GM+dVawyt71zrZYVWu/qMD6oFD5EuG5q
EKvKb/woySBAFUHHQQr/80ec6wcB0vrziJPqQRB4QlCFjUMvBjIdyVuCbUvTI6NJEMPthTxOa/4M
4AzyQa8JitQtnFRzFeT3DzGtJYBklRHbVLh7qiPrcfRhJO7BsAMEBshRkh9Rk1l4cZWNOT3DoRTD
XlaFDv3UEzLOnbINI8a0x1OEfTDC90hYZM0ew65AeSVhoAWWEn/L8svC0OJM+HtoEGuwtWX42pO9
h7a4kjUxHQqfXoFla0goj1vJ1nB6wtNIYTPmGyFIPfQYWZBx9m23qRNrjWjtjctvW67DXosnfz0S
wECqK0L2YAp4T7Qib5OmwVS+3CZldevDqKMxSJqneM8kvtzJXNR8mgpQGR/GR00+BXUNvmyxRTh3
cTEn/z7L5EjtDT1zO7kORWseC3ESRYTlPOTblhfBXAApuJW42UCah7jx8fSG0JIqUslQTu7vMgHB
KsY1mDoRuakEJyhfiXO8shFaIaGMLyMpcB+/idpgymT147hRxyV++ewH+PNUUyK/JzFHTV5xmTmk
Yf6xRCJSPqHZJC15G8+9P/clwTqSvgBqJ5+6jQOvNSKkbGWUkdP/Ie08l+NG0jV9RYiAN39RKEsV
fZEi/yBIiQXvPa5+n2ScmCFLFazdszEd0y2J3Qkk0nzmNURX+RY1GUl/rIbMu3hLn1v3X0c7uQNy
VQrsKEzhrYVLxCRpAoqqNw5vF/bXmd66+XWck6PfV+uxNnPGoTniI7/iL9Qb4zCb7tSv2tbzL4H+
Lr3XySrSkWXMWqFlX01LmosgkrlglPLSsaGcOTbwHRdi+TBg4CF/X6zOmAdB2kYMU9wWqIlO1i8f
S9ksA1O4aHC1lLw+e4+Hx//NdJqENojXomF7mvhkkqHQloLWFscHBF7dknJihJJpnThrqUJ5UkYv
PEOK85KZmJi300MJexAyPHiOSIecfMciloJcjwXuFQS+xnaMh1V+w1Ek5cqSEqlTXJjiSwOefMiw
GuWhKQFv/k+9EY0UkdkJLJBQmkp7QPzh08/Te26z/+clhS7J969qWlPXqDFbEHhiDMCu2ROgCBBh
Vl3AnJwfCb8ZDaMXKKgn68esklGNBirHXLH6uBcZmgz3gpSy7+9+fqlzHH2k7P471slWz5qo8CWL
NTM6rnbTFUfEFgUymD0vtKpEAEb9NP7/fMOTBTP5JjXoFEAyHKRCJFXm/jOhRAWQsPrnVzzTjkDG
nw+Gkyh0tFM2mqMXrUW5lHaELpDGZXg39//vtLpvQ5zECbSuffSRGILzkg/GLRiqcKKOP7/I2SgV
QwIQb4xGY/RkBdZ1ayipyjDSplaO1FGsdqM0EGcxjiXdxpocDlRt4P+Yb1T9FuQKAKVCL0CyuLK5
rfpd6/yuqZhSRfv50c6t2K9PJk7EL1ld5sSlMk80LDFPBW3fGbfAsbCOvjiQ8mkCc3rWfB1KhItf
hvKTIIDCyFljKzu0DfQAJFSIvVlRbEca9BoGpTQAo/aqULFZeKMIa9f0yTF8TSgzcCIa9ehaw1NZ
AUsOUCMLlnZk7iDw57aziqgRROW8EJI4KuXFTCuuyZIx0EC35uAru0iu16K4UtybQ+0F6h27Mskt
CGYz5LHZpXcaJCnFhI5CerRQm/uh+uiozDb8qurKRdDSSSrLdTcXGLY3t5mcY4bWP0/yXaqUy77o
Pj/ogBeeHu/aZLi1x/f+BXnqO3+nhfpVmekrW2+80LgppUeI1dRm02Y1Dfq6lp9sIIOi0WrAHxHD
ioJClUiPQTw/6BlyPlqzUcZpO9LJaRoaPJlEQbbcBOXbqLe7Vvmj5eN1Jgd4kjooS1AJVz98FDrj
5EOSYL8Fx5nXAwC9S7JFMge3PT1T6j/sK4r+jf0XCyVUS8KdRfNnyBfw2Br8j6llTn32CWCidatR
XOoK6yXsDkE0eE7W3YpTDp2re2GbFM4fTl3saNXN2BQmY+GJWj5yBLQIsjVjINnrxaA7muEWOklH
2J3Mt4mElee8V9azSfutpDkob3lVN5/fxTMRluUcNURRS/WKbEXJ5wXX2WpMu/sJ3iOQjRzspEOU
GNhH0UtEJRPATrhPaefVvX07UyYPcsUdjPFXrb84THXaU8ue+PxmHGHsp8EYKzdp0rpNSROcwQXT
qnZoIOrdMXjQy+4W9MZrBKbr5x14ToxNuJX853A4qSKZvWI0cyswA7WDFYW0bGAfghU0XuUEIWoS
mKh8LHS0v+/YlW10Qdv5nO60SdmVogHYDQWx3u/70k5kpXFiIMgh5qn0MDCtj+hztv4hQ5d8OAie
SWusIDRRW80L2gEkJ85tXlqLmdgE/K4rFwYTeanidC7I/PJgp8yTafD1vjN5MCt3VePKfEoNMAtL
jUTpj6ouzcL7+Ut8VpL+OaEQJyJlJENDD+b7TIRKM+pTzYAKODWTnnKo956QYjF92wOtQ8dzncZv
9I2vNEC6frclMF34ITRYNM84OIMBUJnRuxWFkFJOFja8T25lYEEhcDIcEbSy+xXQh82r2YPWGpkz
CKoUBU95qffSVsHwc2rXhUOtWsKcW97nOYpTnDzXxYisplruKeGuUvxT/BBYi/khDkMhwWvjyjn0
hxT5Q9QXXZW2VJMDuJCofFAG/nmizl0agMI+/YHBW56WAo1e1+BsobhPKitcCPLsLkreVUhi1C9+
HupsmIMcF5AiaOLCoOP7NxmzrJ/UBC9ErFAU400mRZuPFLdnPKxUrH6d36a1g7vw87AiUDtdCeA9
kAdFBkykrd9HnZ0qTNQOLDf5BlIxKEwG/fp/FX18HeUkXCxHBFXrtoRw0u4iXEcIcnL0gS7evWe/
F68CMRFTGf2ThPTl5h0bK4yLhiYOUSI3D61huLCK/+syhebsSOgoYb7EmULQ/X3etCIq7ApXiV95
cA8S1q/vhQEYoIwQMSEhl1dQZgUn5nGmwxIz6eAF/MnFPPjsc5i4PiIVb2K3dnKmGcXQS5Mhxb96
h6rkuMvUI2B707os83guobH+O9Ipu1SC223Jc4ANSPGU034GzSoSYtjTdM7R6rqIPz47IDhQNI0x
T7BPpWnkpJ2iUabiqaZLopiUGx6gdSE1ruCbgpfKUGr9eTecvaJQnvjPmGK6vywgmTKwWjaM2VSW
S7MjgcUvNMtM0CVN/PmeEyrhkGpV6A2pvTa5QH9+hkuvfZJ4ZJMVKpTUY0A512RwVJCEmjwmAIKJ
DcTAgMn/84jnCB3Cf9aGbQibg4Tu+1uXQR04AU0eobNTDqNrl0ekktFqXATRMZ/3RVgLHotkYDiO
QystWDEByIP15mFoajfB2kM0FS88lsawp2cTjVgLPDBVfrih3x8rMLt+NsC6CRZFSTNPhO3ZtEUs
AkEDOjAjeQI+VovKj2GT76KLT3DucPz6ACfHVoRSMOodPICIFmai17lKxLev6AP9/K7nPrpon6DE
TLkJddPvr9oi0ihFA4hSUgY6pVqzJ9/swifTOZjBK1iSn4c7WyX/Ot7J1CZqL1FCYzxLhNFkE+DI
KNAD/rKya4JJjKhuL456djq/vOTJdPoRnj5+CgW0ju4F3MnYZzS3L14CZ+dSUAQ0uiTUDU7Sr2hA
uX8Sc5kM9OpCadfhb0Pg70/JFU3xqBcQnqsLEyom7J+1ijyiIMXjQnt6H0xdpuhtC3lTlveCFkGS
x2WAgBbSI5R9Kmdfgt8utqieQw2hNwFE5udHODu7mEFBBMMZEL7G9yVUWtKAgCCv3ctIjSdLCEAC
a3pROP/82vkykJj/L2dkLrVlHnbk+NAHXT0/CmUuOBh1BDfyFbe0oFrSx///ernT4GgOHVrvPS9H
HileDstdoFIXa01ijv79iv+Zw1N6SRGoU6riQP1LKE4YJeIuzQclWCEFjnXq8mJn8cI3O12qej5E
6HKxauiYAXG0oyd6E8zfz5N3NrTEwRPVAdoS5L0ntQ9F7uyUWjCGOx2sy91oBSsNic6wWmKdJQP5
n63byLJXF9tTZ+fzy8AnW7GXJ6MuZzI+usPuoK5tpC4rgXP2zXs01n5+TfNcLPQpH2BjwyV83r8v
TNUo+txOoXOb1ZPeJF5H5htWvatLKOs+SsiOyhNaLN0ujTtw4y+lfkyo7glzj6pcYk0b18qqaSqY
FBjjRX9Dv/IAHwlO48oqtCvxw42RLLklW+fIJyvliitZusFTtEXQQ7iiCZXJTLXWiVN/hilt1Fwh
/J1bpddVrCT7r7im4FGUWXQroG0+4ojCUaCwEbKsn6bxY+wwHXFQOOqOeJP4bbCa9WTdV8Dn6Fpp
RvNUrRojXQphmQbTvp9n8WyWjGKAITqZhAOf2//L9racQJvnAuoxRZYwoLUMjjcblwGAyLgkAgqP
KkmjxXIJEfFJBdeA+zmSVxStFPM5pZUFp34lsGo0wy88nFip/2xQi+BeYCRMYOrfP3E2qCbVw44r
pFskAGzRgIrcKwnDeoSaroEah7/ll5zCDYnhFZCAqoHsufJtlHK2zaUz/2x8IrhKKhJiUOROgsWs
dbo8msgBcJbNWUSC9asH3Uo1x0/HmP9pPDOHITesUpdPlXb4eULOHiBo1xA0QBX6p5/S5HIR20Ql
ECKoo2WCDEfb2YkuQbrOHvpcbYaMcAl4tVOSFCKFaTtLUC1L662KkeJq7kiGqUa5pXInmhp2dncx
YDh3k0O/+xSAISE+pSN0iHFMEY6xvxLgr6XVusG0Icfp2JAS+l6Cangxejh3ZH0Z87Q0EkemSaWM
Me18PWMOC7q3XzbZSlWxN7+w1859PYybbFPkq2T94s+/bLVQ6TtEMWBzdrJgVIHvb4ujj1HJz4tE
PRecwOL8FN8AxmKchAax1A9lIJPkl5Q4ARCvmuUDWh/+vJ1/+8BhrX3aeOMjbnC24iXRMhBKast2
XoLor/SlCRhelHzXhnThWj872XTMyT6Euuppw0orzKaUJ5jLUoOe2R2UHOqXlP9wYuAg/HkWzk42
cyyjcypk7U8mAVGzJOnKGEPrZNv0L0GxqtPNoLQXJvvsMAa9TXaKLtR+v39TM7cMvzHYkbghGM4h
ia8FZ+Oij8nZnI3bXBw/8FfQCP0+DtJVjTUPfNMpA2blP0QQHKJf3eDp8XaSMNhaxCl084dYu+vm
a19aBf5aw0trhti5Q9n958lVxcF7ejD/93GU0y/ZSo3SlhEVHj9wEH2ODlrlL+hsIKfJHfrLxvwQ
UJ9gyg49qXRmegb3YFO9ms6x49ycDHUzTuDUShV9xAzZ25ouuw5ec58MF1bCp9TSPw+L9SvlEtMw
QO18n7tmtusCiRPKn73kBRm2NxJK2HmDO0C3apxxYaDLJ2d0bep8TdljUVxhGYlam47gq+Xpob9Q
pCdVDoWx5bUqya5ej4uwz3fOGLmxobnaqKzqaHCN/m/fokHXQg0Lyi3my72Te1UjQ52cWR/NXWeN
Kx+iQU2tKLKDGwkTpAbL47y3Vs48XLgvyOVFFPTPy1synmcIRqiQ0b6/vARkUNXKhhhXxayOo5zD
x4A6HUayB9hh6Vf91eDTWh0WWWzvVB+0TJisVKykO2U9GZNXaZOXAzor4Wih9AMIET6A/EFGMxrt
lRq1G8KptEjcWPrQq+pGCFw54I9VX1s3CoTX5lWdtcU4iC4R6H0j38Y0UJIkfk+5yDGKWuU27msx
ypKo2KDWJy2T0dnqEKiy3rlJ6zsVflCYwz8wX1Fl3aTWqjWhGAB/BhfiNmruTTo2RtlD1NeeuI/V
oLxLx0mctKQvntBXFgetbi1KQP3QBStLdwUlB/EdfsYiiqGJrvnaDXtwF8/9KlQgobyiBVUb2q5H
M0uTMNYeqr1U7VvVXBRuUiRPostpgVU2rLta15bAnyzSlRHLWQHUlgMftVrLnTHpUu3j3OtbqS69
HvizaC4FVojg0LgQcWEAakryA68RPJZx3yFdSQsTaoh0JaXxZixepPityOsVDY1Fa9z3dbbAl+0q
BTauyeG2nFptaVO6ShIJoxSiNH2rjY0LVVSGs0PJpOgNFzYO0jgbZBQ8C2EUo8tf+zh7qkpcYW8s
aJARzSIllRadchzDcBGazbUALPlyt0+nDOnD/CkXRA4bdceueJQ0r8NJXtDFm0b1avXe0vOtYm/q
6UpvDgNYasgXWavuqn5clNNHJq70CVAvZf2OT1hKB0GznhClRFKkq7AE7+8rNAYALgF7tiGvzPrj
tb71gYiAQF/yUFqmrSZCPiEVps0L30qBue/HhtUqEbvKyyBbVOpHMG7DGARiTUN1L4XphrPQaP5m
/CeBzgupSPCJIoYXuuyT9TYmR4MItxi1TSHF2MW/ZfsEEF/nsHMlaVVjCZUU5a+if/vEbafcqLDi
lHSLKl4BZc5hDacvc3g/A43IhEMj9BtVhkOJBCUV04g+Ij1VBV64j3filOSbMN+HdQX1ZrrXYueX
kJ8EG+B22h20VN3Ins0Q+vQ+bXeBXxxSmAO1jKOCenDmN6HeKTQhBgfU750tFCF3KG5FpBjVokBc
Fe6Lb10lsK+F7xGbl+KtwNmzYgICVBjuXLoDS3VedVDjAObjRc5/U7tLiYQCd+gI+x/SG4OWDvmx
OcnerKprlOwZfZLBe7GzMs4ykc+YDVxbEO109UDf05pZ2pAUMzW/Ukv/mBi/ADyQ4szbtj3Q96BO
/rssIi8mryhoyNKBE66QQuw0JKT2JS8doEPhCyd+KxAhk/mAoByNWO40zRXphqHgSI0aISlJ0JsQ
EHVMpVooPjem/j6x9CR87jOEK+vhmrKqlQweNDMIBv5wV2XWswrlpukCnA1Y2Lq+UqX0pc2EPZUl
l1D/aA7TylLKYKUX+4BzZmwiZLCr69i6q6bUEzkf3Mm4TGilHNgxnQaFj/0t3rxz6l9SLdSnTNBO
26jbjTaaZoG5mKQQQ5/7Sf3FkTDEB0l6GAjla6VYh/wEnXGzttwUlpcwsxvXrTN6fGdOGLrPLdRE
viELr7fWQmHUR8d44riDj9Tukue69arqoXHw69ZfRgMHIbzfECCmkBwle+Rblp1UekoxrgiOPLo0
ryZ+FF1dbRpzr7fanXh2gSYIYKxKotzaguJQN1QMpuxVj+UNciQriDrsHAxkADdaUnYbDix9PUWC
jr4I/GfM7kTNPhnK5SihiWR0LnK9TwlIAm2ATIRSqVi9Jnw9ROCYc4o7o5luM53+1/QKccWLBmwd
qqU0RjtsJRoYq/606/14QxpSog0c9cYmMT/mmPaAMCGUn1KnXYFXvwGFotiv2D0EneF1JvFFvFFb
aKWsVrO8o8mrl/Emw+suj2wPgdSw2M4UCoZE80J+x9frhU6iI8pd0GZQP2LFHXJwJDMtQVQRxLQL
9GY/2jf17KNPaABiO0SxtVT9HN0MFezpo8nqoBhodIfBzrx0NKDLgU54wIDZKmcIOm5UEyV0h4i+
aLBDJRhDJFcYrGj4D8rJDvs5N5DDW9pNBSFHHMYrSdK9saC/j8JfW9SbudjCmhlqfyH2XaLoO1Nj
SUTWlU9EkxsNBZ9xbaLvO+AOm2l/tezvLDkbWzWe7QqIeL4YwG6ETr6XcmfjFIHnhOHenqyNn/Y3
I9dcxU6Y6uGmjZH3ScJ3yOpxSvjSvsmSC01VKzEquE01r4QMq/hvZXIokN0K8tY1X+Q/RXPXtNtU
3YZkFwA20YXCZg7frhK3EH0nNjfwPa+aHouCaDAyPTmVF0aa3UZZ7Pnp9KqEtVdrultrzTIt/Zup
sx5kqdhkMwoU1fVQtQsbRqql7mfjRa5e5haDyK5YdIUgtEJZSw5+/ZJnIFcgFuskBHllrKrIIhIc
0d4bNw7+Uk5pu+JoTdOXfr5Wipfc53BpbcxCWIS64k4Nxc9kb7ZP+N+65fhesStkf51ZN5Lw9UiJ
xKe/OWdfbokS1LyaaJo5RuwZybRKblOzcJUsuvIdOuNm7gGnA/5brhsVpAEFeBnAqarncDpLboUQ
3n2yLoU146y4hYPt7OQOYeeVRBOq5Sxtv1orWrA3WsgyMYIv9rIMhmUhl7u8GDiNk13KSFH8PPt3
703R1+7YwRmBbSqBsUmH60idVzUOldo8bBsYZWNs4J3mL5ww9TKEhXXbZ635i6l8CAEI2S2kY3Ql
2qxHn3e4HdUagWB2zaKDlzBjnVkijRe53aysJHZOAJsGX28QYkug0ShXaOnKnKIrzcrcwLqSqkdf
XVv97TQ6v4owgT+9QsnLpYS9UpyPZAxvi0lbKfy0YuYLXw84Ozc2R2FRqSvZH72KKY4NA88vUOWV
sbaRPY6t2xA4giJ7OZbhWmEQ3fuIrUj3c4SXGKCOOsfZt/ttpOlvqyhy107AFoZPfSytpzpayWax
7ediYzXxwlbSDUAat8YRSKqhoFV3Q1i5ZShvWqVbyZhlW9a8yuOcG6/nMHvu653eXEdNuAljlPWI
B3swQ4jQPKbJu4NnsDpoSyfbT/W9ZLznyJNVq6KU942G3U67jP1XR3mAHz7o102OGLjCZRipyO+/
DMazEt6o8sMY5YQ3ZeAaFapM8LEg14m007QQksmWWUGcq7DmbJRc+zWsQ28OonVpyze97S/HHBV0
ior0ffokWFhgYieVz6ZDNfodOhDKjevCWA/Muo7dg960wMXCQ4ILSuwDWR8g5N6MKDgzd9s242LO
V1L3iFSmnyseHru7WtKRx0BG9Y1gDcUBcj4Ce1TIFayq2F8xiKimPdjJWkEqvO1irzV/6fwtQ5Z0
+Gv3v9tpnUJaqdRHSbnx27XWRW6FH3rb5RtZfu+V30a3sToo9bZX5O2tMq4HVrZE0lErulcMK+6i
IXCVh2aHVNJdOCyi5/FWeSjeUfB+i4/jPbxS/VF+UB/kB+kAb/sOzbKHnGsrcpXJjXx3fKvftCNH
3ON8MJ/bu/5tPg630w3r2zoqT9ZTfe889Xfjobtl5/Rv7X3wZ3goXobH4RGXvuTv+IYoCocPEgEu
G79/U5ZqthjfgpfhwX+Pfs8f+rv9XDADRHOH7sH46G6Hx+lROUS/tUP1Aqvbfu8elEP7Eb1wZh/K
j/yj/pBeQigdH+398Bi9tG/do/HUPPjP8Wv+wcpEJaR65//q38pD+DG8q0jQHcfH4rX54ECJsXZ7
rn837/r9CHL3b/VuvMTQDN9nKKb4iP91/jqlq70oL8Od8if8y9Y86Af10N3Jx3ipb3jY8aMBsPQe
f8xIMvwZjohgtRE8ZFf6Mx2nI/BB6c/4x//dv/VvA3N5ZKJ4Ue1gP48f9jNXkPUYPZd/pvv2pfwd
PLWcOgWZr8u/+0el3Q/HH076u/luvXRv+d+AD/kqH9CZf+5vpHeV5yn/2nzGKHdzJiTJeQ/pr5q5
4y3f+CY5VseaT8SjxZzBNQGveDrnzwxxHpGaNzIYQ/xCPw5HBoP8nv61+BcI9jid/yRvsL2l3/5R
4aBQEW5y+Yf0cVOv1c2i/SjxPA/d4Z3Z4obOnqsjUbH1J771190bP8lfzZtEQeDFP1JgS//GLxFh
0dMk/hAiPzf8e/lqPQWOG/2ZDz6TYj5byKcdtD+tJ12Fa/G/dlX/rn8bJUCgxqNcSLiHS7phX0t4
AuUlGCzLeGi0g6ghIjyv9sQ4r0P3pJv+Is7iW5HiV7jZWLghVBzScntl+1iVZ8ukcBYpVgqNLy8C
Nm/eFMBS7aWOsa2/dQAkuwTn2uQvQJG5RVBwd3Zo7ZMzZ8c5e7ZJRuirzvLdkL34Y+OJSlffHoVT
JHBUEJYL6tEiqhYwRV+v/gyDsRHd5RwdfYAxlI4BpC4rQiniBykB78lEFiAQUIQVAXtWdBuRuyK6
G6Bv5qQ7NBVSDqywrDCUrl2lapYSEaUQ9IdKROQYTvoaVd+l8AkLEAQgNqclTbAX0fYBdz+T/tp7
ifRMQC2pNYrkG+8FUWwy6+UY70RLgxfUjEdZ85dhDIEq3SeGYNDVgsgkHBrpMBEf1xmSCtiOCWmF
KL81Ag2Q7yKl9qaUaxPoyJjsaKSr9i5N/5qAJIoqXsA8pT/aCamHoUSVHy8DxB+6cPQyjrqmf80R
8siCxcyXxAYtyu7t5hUFmcKycbTY25V8n3T1H8wuVSyIXc2MHlMk9ZnpOcg8wkvyQ9nXH0TDBmx8
lkL/S1/rUfZ8GfcNRQgkBugbiHOfDgkdKQXRs2JUV1lULY3iOJCUaWTSKNhp+SZHnUxgQYX/npBY
atJ94PtePR1SjT2lI2xA7mhnzTohG6fPLdjXSCiHXGJ2kUE+N5/QaFJjgK4PVH9Ct9S5wgi/ZGVY
YL4haR8CyCMSr3FaA6fCsKHHAKI2EEOHFsYX47Z1TfhLTbBOmWrh/SkDjrxQwjxbGLNlwXKmMqha
J4WxXFdry6yJB5P5MAVbh51IsXwYN6n322/fkmgTTzj2XofKjspJo30E6q9x7oiIl9JgLFLtAl71
bCXZtoT6IvKuYAq+F+qsfqjkoAypUloHaiE0PnykMy5a4Sjn3/u/44g215cuxJSw7roJ0FzGRqJY
RcVtwAEIXpXlzU+gMlmhP0/1uQIsFUhguIoOaA2Puu9DNnJQYMs3QNJkJjWhy9xnBOdYTQXPunaT
dtuKVHnSNmqgPRbzYw7Gum0BxXfcAP2DZicrLf0YPUsis/CjLShyw8Yp0l4Umb9SAwvNoDd1uo6R
VDET5zpBpEWxnovuuSgLgM/JIrPt1VC0BEXOcqxfR0MBfBqSmauLqHz4+XXP9KW/ve1J07KjwVVO
Uh8LKgldfmG0GrgYTcDD/XmgM+0UFCVUGZSeDqbzFDFXT5aF7CbMS9QxU39L4YJTAQ0LZPuH8gKf
4hMUdlJHtlAEQR9HMzXkgE+67QNNjlLRWJ7N7NwkUr8Is+KqMCaM72sMZZWCoxMR9y69iUIVIcoU
VK+2jGe+9sh+r+fek4O/HWAVCis4L1I9UyqkLIpVlssU8O7GOHv2h27b2sjYODi1+PZq0pGHwr63
rZRV0Hh48l6rVHpdVesPPojLXrNvrTLddP5tEEw3/qwsG8q8IJ32SX0JlHL2uwrdSBA/kMNP+79V
IJlFgkeFUEUg7OZcRQeF0+sifPbsdzXBs2KDQav3FAgX6iR8xgyxGlIXjVf8kSj+TB3KVdFRT/43
i+jLYCcNrCIwhxaTb5qu+bKNBw+lF5QcbeQxBBZeuiQecOaUA/OG2ZemIJSNbvf3o8CQxmpKBsj8
tnk1QMmQbjlx0Mz6eWec01aw4P59fiygMPrJWwXKlEjmILjp3VsQ3QkZEpN4FwVTIawQlf02QzLM
yvJlpFgr3Jf70OYY3Mn25BqIiYj0nPcfHYJwFVxQ1SHaN/4SxW7R8ofzCsbYpPA/XsTqnf36Xx79
BGaQhF0R5AGYVHOqECZ5pa6H6Eal3CnhWyCvCRXy3IVEMdAiQGN9IWVrcVEQKaGpdHHfn9Oh/DaT
Jx/MgTmQh7TePyGyYBVjtMYENldhpgr0tlrzmSWjWgcRWLXONUZ+LkhGKN9pKb9laLtclHw/1+Cm
BaqBegOGgcPKaTMUwRCiQYGZ7fsrxT4KtOho76M83UQNXlLFq4h2uvrJDnNsxU1XKhXsNG6JR2i8
vdIQ8UPzoQHgS2VP4GqEkZQmIV6AlgXBx8+L8RweC6Q/mhzwGk1g2ydH51hI0RT0qNyKVOdVRsyt
F5Fy82dU9yqqW7/8+FJwcwZKgZWISesbbDMeJyd3EGSYphwjeOBCMEqAv0RDDsoFMvU12Ab/HkFA
ilaQqFRiVmQDJaLrPtL2hF9W4fXyu6atCRMWVj7sxd4Q7ocGzP20HRcQQqSy/kS5SMMeWqsVXyJi
X3r+k+BMiSSfGa0+79C2vPEVBMcK/L5gY2KVFVyllxwCP2fk9H77OmMnJ4ad+U06V+Xn6Q4TuzP1
q0q/9j3UVv1rEcBzVNE30ij2SeFRohT28yo5d7t8Hf9k26tD5yi+eGP6L4wP6pl2TcJmu8ghOKe4
821xnGxpe4wDTaXI/6tVgLWh96dsG4TqsVulKS2c9OijkSmlcba8OPj51wTdgw2LYf1DpJBiKdWd
ntccu10sGmIh6dt4YS4/4Un/fEyA5MQrcFzAB36/ZQK4TsQCvGEa3Itub+prV+IaBb2vwCCq/I3c
bRqbNlqxjjhDW/2llefbpxFLuJ8/69nzE84VTF8AWw6iOd8fJdIyaVayIv5VmPFClPidh9hCyAmN
ENiyu6pVr1C0EcyojM6AVS6smD4BmpOx8aIJoTzf2P78SOq5O/jrI6nfH8muk3AaI75B41yXQepJ
ROVh3tybAG2HVQpwofHyreNIK6V76BXLTUgHaXmVlPA/dK1FGrbkvnkH84Ht3xGpRbFOpfqAlPTP
j6qJR/nnQwqMNRq1uFedOnX5AaoG+HYilwVytTJ2GDXB9RGI67ay3s0q3qFUty7CYh3jXQrE3NB9
T1ALdeeP02TbZDKXdg/o1dgiTq2jIuaQ4AoNMhpn9cokrcz/FBPQD/LXhL5bTd6ZpsPtz+9xjmgC
uhKHXxt6i5AM+T7lRWpkpt9HhD1oowmfSVU11mDvddr+ZcDEUkoR7SX6dAKLPAh2sK4sLzyFODX/
nc3/PsXJh68jvYU/FH9KtQg7T0tMlPxKMFvT/ate6QIjN4o6vI2QJ1sjy+7I2C88xPlPajp400NF
/IfCFIMlsFLJjwTJrkh3urovWX+xTomXFv+49rVfgW/u9HyPB+CFsc9PwH/GPr2Jy3iKbT8IP5eT
xR6bimFvIwRsJYAwWFMdZiGRvAEWN8rTyp8+1F47atiiXT4Yzh2EKowF6GSwU9VT0byOclRFQ58V
gX8i9grJGqU3CjQmJOULb33uMsX/TRaFBZk75uRq6edcVboWuJip3hXmTi1vY7o1s0pHcO97vbap
KKjKwdrUF3nghtIyRJRAvpmCX3pxIY08+9ZfHuXkYM6AnBazxqOQ2nQoepNEDbKKncL6orDcuVPu
61uLWflS5ygas9fChqGSHnkkTJ4coEBYml6Cl50N774MdCqCYNJfKqKegdrgrQA8YNyDVWiCjf4k
pI+ie4UOgCxf+qhipk73skYmRTUF/qh6in53/Ba0j80Vp1OzzW3X9p9N30dCcvbambYhtY4qWFZy
4+H67TrO5E2+FwBwycZXOE3auB+j4kLYeW57fX2mk1MuSSVI3zNRp0hcP70CLucjolb0z3sLQTTQ
bIx1KtxphKYf1TKWIGi6ODc6uVqUPiFPS7tvw3zHGOPl084P+f1qaSuH/8Ve0hRh2YZ+o6Wdyj6Z
tN6rbKS4E6GKStOgUFcpwBLhDAyHjka+sGDoaokSyUed0EMGBYkTK/JLoowZD1trbBblxejxbMTz
5blOl0NbVU5eqogJNlTWgzdAyDu5A5cO/AvdKYuKsZHcaeyzFOFZXFBJZw9pRyc7wWv2+PMkqeeO
eJJuSBkqQq7Kaa3IzPqylGPqfaZg/bY4QTgHdUpWES0V0Z+I6NIYaXAd2OhVjzvh1XzfJ/HVlDlL
RKjFpSjEyjqZ4m9wMOd5e5Fteq4MSpL932c8Wathp+exr1E8UzExyiXau2iWegDJLPoBCFiT5Pxf
2OKJvOuf1ftlVDFzXw4lEx3fwCzYtTj+fXo/L41gDcjQup6RsNgBViA2wc/Do6ika+ufv8tnnfWf
0TX0EIARU8gzTnKcvFBkuzVIRNHo8MOU3qgCSgQx8nI/Ki1YEnwsWhq/PQ4AEl4zin7fwuS3LbIQ
DX05OPmsonrOlkLlOgnyK6GxATRhBhmFav0yHo/0LAQvjCoc/E0NmJZJxohXkhCwNWpgweroZnSh
qj5+hINDXDcl1Fj+GhrdYWQpRqtdZwDdBp4B9d5tAiYXOFjXXotV23TR48+Tcu5G0r7MycnlqGiy
YTQ960BkyRnYTU0I4kfDx0VBirNBIE6PikXVVlQCxPH55eOP1uQYaZQz/cMB/8kxxQD6CV8RAS8A
5ie0cazsjdQgRMa6l+5+flHj7NqDRwN5g4NT+azSfxlea50kMzQ7+nQU2QPUwHJW3di6CUZg3Cc4
PqVYHEVFjC0myJI5X1NxiqNmCUa2bemZy+ZeGQw3GSnSflqj9theCJgoRYOGmLbvDwgNCQG81ITA
Yexba/41UEQQka0aAksgkqJIpRp78jIhkDipnECosg/6Aj3F21RuftWV7pnSvJPmbjtgK+PANrLp
5CU0pabI8aZiC27jwtSci5C0L1Mjpu7L1EhWYApqBqenstawZqgKMGwZYiwxRvDhosWNeMhCjF81
Nx1439FepJO9FFWmBqQVQGDK40LnL9ZeAJa7af1hUkEVqRwS5kKIeETo3EgWpV0sTEoIgqppw4ZN
l+04bjPExik4Cri4xS4wXrBkFFmxmK8RRx5lXaf3XQA0TAGLAiO+9XFa6I+Q4kcZcceReoyxQjeX
X8g0tgnabeD2/4e082qOG2nS9S9CBLy5bUvXJJsUKYk3CI1EwnuPX3+e5Ow5Hwl1sM/uzsWEFJRU
QKEqKyvzNWezt9NB03YdBCjJJd2lSLc3uZHW6Zx+pddgQ46gW+mtVGdP2PS6l9r+wbG5rs4JppxM
Kz6Mutg3fVzkahdwnLjKfervQNCdFTg7ZRvqmJiVqpCx4cU7knZ8WAGIYji9hVvyDW4NNjJLOgIj
sZlsmtLfDoa6bQB8akg0j9EMB22vty8gEB98v6ByRokIoxg9X/leukZPYOfn1iaMcZ9xXh3Ar0l4
JaZ8Dicvl3lMma709JyjsnGirSdUT+jzbG/jL1XeUm3dsQhmknxwkGVcQZbLNp45XQIRW7XxLkqw
E6Dmrbsh0AJ3wywWZEji1EdkHm2cEt0jhtCq88Qd0LWqXYbjTfADb7C9b0c0ouucjnmEKQpSCT2r
65wS8ylSCRI1wNdwrGaJLeU8BmjcCY5HHI6aB5JMe1Hj5yYMNhWq1wUaTaYTbyoz2EzPVf0k+zHE
C8nHkHUAJyxqpz3mWwjcJBUwU+S9wVKGht5TLGe7Rs9fx4xTIePjwy5OcpRUrJn2tqjfvqCCjMEp
sl945mjREQ32eTiTWp+eHEgcDrbK4uK6GC9pixz6ocr3zW59c1fMIN8OoftgDD+i4a5IAGCCarxl
4cL5AtuCpBG9VtIZZUuvLZ2OptmuOuWfwMcRibP269k4WVOk0Ea1TS61prFIp3xtiCZN4fEwo4cM
PxUYmbiinuyZwITBOpqvwMSael9S6Toz9qkrwcexF1OT2eUwBTljFzRJsIbC/W2F0JQUjH3ASdpT
RchMIN66YqSCzchw5larnYpQFmV2g64goinLuGiOCkoHcq0V7ovNSWoho+T1/V3Ivh+756i5CrO9
eKLJfsswRDFd99lIfvt9e+ZZTlb3bGw0iAG0KtGYWESyKOmdyGgjwREUo733fpttdoloqiUeFpdM
THFwDRIwq9mV3g2F3kB2dPZWmgcRbyYatOAxSEAxJVE0Y2dXW236llb5me9mntpCH590ceqGbjW1
GmDwG5qcmeOxNPGNi/odTAZ8gZp9rdTf8i4ReHRaZZctLks9HQm8a8S4noZEhbxdhgklWruiQk44
EwveQq3WKNbzonF7PX73fqvlrbwYUB3INC7eAN2xh/7hUWzFZSu1dNTWj2rxEtIBCinEtUGMJdAK
c5poirc95LU+QvnlnzPLVrbEMhtHBoyorSIhQY3z84ca9TSv22GMbmr3SdSEcuUpxeiBoMc9Fm8C
tTma1FXJB88MfGq/fBx4sUJ0PXTCsWdgM2egnPPtQPii+Cc7JnhjdJDFTBJxzFFezwx+8qNrIqxD
BRAswaIZNplhD92up/ynAHMCndevMb2GKIgJewSQiAySFZhAQ5CL2FQdIGwYVCObV4IHO7eiHn3m
kU5ViqjO6rbO2Yk62iK/UEbDDfGRfq9IplQ+G80BoLYGQpWw6O3uCHZNLFZQE0lg4rhvYoagEWSR
sz3zLKeqOkBzyK4AJtG/W9TH4nEcoj4mkIDXs6GoQD8a8OKiXLwSu4evX/zkYIh2ymHLPd1erIM+
1NQE4j1HChvPwZuGsVyYXcKrgzOSnavmn4qSHF//b7zFfu8gKPSDjKeP8EX3rO+z2henbnOgXhBl
d6Ct03T5vKfcrKityhxY2vpBeCP+qx3s5R4fOWd20clF82Gkxb2xT9W6ssBR3ZjqHnrfFEvFoEz2
/4NP9GGUxXpoUXMMopasjgoK/llJwrkKrrM+CM7Pcaf118OdvKJis4CQO3PHHC62QmbPeuTB+RDd
WEhHpBhVjfPQuxMTsJCa5iD+WmG6T+jdnV0gJ5uwaHnAo4b+r//Fpi6UDC5ASRaO2gY8i3UMa0D8
Lzkg5tjZJLChBP1pPMXFVZD292BA8bs8MwcSd5dxGUUMcGrIJWJwsfiyQdGXsLfiSOT9hSaqm1fc
j+W8YX8QivB/GJNbc4L1M7ydGftEFu9qNEZIpHD+pGv4ef3m4ALdMoPvhuAFXeBUyVfaA9g8KiC+
/xM8Pgygr4d8V4NZvO6nISVgf7j50HzzG9sF2KXDIK3nV7d+4IqEXGsI7fOCG8TqJUZYNQhsKsbl
Kk6xsu1fu/GoQNQJdyOXIpB1q47wFI53sfbQRsqm8t6G5g9OJTbQNBzhI0yk/QhHWw0m4zOakSma
Evat/z2JS9g0GJ5hZgKbioJ5+JQFveCVR33jR8emSNZKea/PyibqXytEbWGk+JYDucq/mfCACwNA
KE8hCAGODhooGI5tquiXDj4fS5TmElAsOvyjgpmU/1hDnYjLmzNT+PeCYQa52qK4YCECIAvqwwx2
ZWgMWogonwMuBnkkPLpLnBkboMdnwoEsvb++FYA3wJQGK1NfROx4nkv6U967Rl4xvwD6m0Z4TfDG
zulhn6oVEgT+M9QiWKs+arZph6lTON973ktk/ZjzJwcoerfPsRqclcOkdKsA6QEj3kztgzd/t+ub
MX1ygx/aNKyGTt1U+R6urpk/pNCSnB+VK8XW2EkvkBFHBThBqMvKtkN5pzZ7bz5q/uNUeVAfwfvm
eFdDLTOOALJX1jyv3PmWZ4Iw8FthUzTWW4XUjx2MO9O/T8M/tX7QMv1cODyRon2ahEU4TLLSm32G
le3YZ3jEbXPoGfmaQ8VWNrABdH8DAeXr5XSqyvJp1MUhpqm67QQlX9nxVjZRD945dVTSsqlbN3/E
bxYI2tdjnoLoIhAHlsoWkYm/2pFz15dTN0zSjuxAv7GLLmZUy4znon2c6uuuDiF4wpN8DEHUWgGl
r8Pow8m6NZDUKJWbqNTxz32o/Z9tcYsYUzSsR/0H5b0g5a6qr7pgHwTbzgEJix0otDi9IcXc6/kR
EIFiXynuowZHAu1qlUaskv1PtuiH11tMqUIFb/bDf7UF0XIm3QUni77yWUOaUzhZJlLgHlzURd31
czBAGrqZPJ9ilbifBnwox3+ZFdGLviooJXqKt46sl8yHRVsfYyoTEulsZBCalyaw9uTfYl82wel0
zU4IyAVI/BCJDPEPka5ICp6toDjYQ0z16ZxnmFDnK0mYKcOO7VtFICZBUCFZe/zVSD/ADsnI7trg
T+9safh8vXROxqQPL7w4Pxyl7oG9sHJM2LEIW5V7mvhiYjycAYOcqjHQwMZrBHCaTc66CEnolfuF
njO1UAfhkc4zbDyM86xizYiQgfHDRGwPu66AutB//yXJkIFu2Hjv4I32+avWsVp5QayH0q0neP3b
3KSbljVnBjplp0Nd9T8jLVaqZ6ZWlFpGKOKcch+i83vB2bvTFIIfEMsQkGNauRsx/nHLwxxnNya/
BJE6WWiS+ZyP6rm3P1V84qHQC3bQLvJgS3x+/SKwnAg2bHhjJOp2bPHQtDmiNUShR5T+o3UhzpXI
VohprQMCJykPGDBBFqrtAQp6j4nvsFM3MQSsPqVmRyZAn482dI2L69df6lQK67oWVs8G+DLnLz+i
Ykw9tVItnhXBeV/PHwXxmxj0rEwkRFEqIJ/kJpcB3o2r7NplZ0xueyarOv0ZPzzF4jMGDYXyvuAz
CjYf1qWWbgLn3mdDpuMfrUfnAjtGeNDjU0StsM9n8I0PivojJafv84ev5+TERY8pAXoKk1hk1BYx
iULHFFUeD4MtEok9hYYCL11o7umLNp65F50KBx/HWoQDX++yDnOP8IbCAmitERZxcMRx5awB0ami
28e3Wkp3IUmnRElhhzcjHUN9r+A6nZglEjVUtI0DyJJ3LOsVGXuDpHDqm5StzffL7deze8qmnoSd
BoUU4KkBLnZH0DV+19YD01sew+4I2uYysZSV0b/VqvGQhY+NA8r919D81sZqoxp7PzYgRUDJumr7
fS0KvPDTcJwuRMaJnlzr2ut4mi9M/Jz9Ub9tI2ulQ1BNvI3ePruoicT3GMeufI6BdLz3VXdjQPz0
6+YipeKPFCh5cIyTQGS/5lS5pN4/hLihufhyv5jKwauNb5NWXQcYxlUYUdJgebCLK8NorwUA18Kv
p+MUYjybZ+5BQ0BATbt7PzF3lvXTGb3jCKzBKOerzq4enGJnzU8xXb0+ya48P9ykvbvK8ab7ep5P
Hq1czNjaJqqnUDA+R6E4UlH7btTwRsSJ8K1HrpgaIMI/nZ5fxKl1Sd+bk7DVLsaZyxl+3VKKNcB3
9t7lENsIAaBVs2swDczw7FibkXYnXOCeo1MZL91KATAyrpCCK2EaFhdUeua4usl6bDu8dTH/6bwS
anWxselFWpHxPSAmKxzqc95v2pEIQ7+aQ2hw9buvX137F7G9TP0/Hn6LE8gYMsDwPYdfhiID12Ik
KR3OfHFboyqmkyDS4iC9TmBz+/aTBD3whhvsLMUZnPv0AGuq7PB9yPoH9EPegczBr4helxykcr0V
l2wt2Yg+cDE4W/pBTvImfqo59IODRdvSYZKB5UOigI8y0Qq6sp0jBIW5OUq/sogpHKnjtm8Rs2c3
giYb4hm52HQXYJUBclMqjgkE8qZ2r2zlNTGPkiaJZ1KZT1szepX3cdAfkXaOUQTfmsG8LM1gLZmS
HjwptIKoTHKxInuyxv0YRWtEkxP/mO36+gVF06Z8zlDFoXBqNRiz8XWAN3KWgi/Dy5rcjzlCD2Hz
vnfmeS12vPwdmR0VlwK0YbIOyR7CcIx8yaznpPyvJmV9FRUIaASzClQOhusmM7dafZ1Q3/dYjSMN
0D2L5q418UVQfzlNepU6zV4UdSo63BhXxu0VQZBrofg9txG7DVWLHGUkOgLIUaRgg3UqfWm+pRe+
QkXen/7o9jUe5HxJyn/I9JSw69v6mkjSh8XKrrRtOt0DdV4BNlgrqMgkuQPv6tjp89bmQ0wVkfFn
b7crZfjtKMie8HPDxpulehMDdnpXzlgeqL7mlr6a6RCJcWCTBlu/P5K83uYcWAFnvqhZTUO5Ntgr
SBcq5iGp5pXVYJSkrnWRGRoOXfMyDAhCDddAGsYiuwEJNTzkpPePLNkApqqF98+3dPqelPe5zzPV
aJxyGsu8U2vJxbOYfECmTLy/myeFSj4J8RQBrnLVa5vcubFghIEwwHLOTt76UH1vahbltOcbE8JA
QW4DIMpKsQuzBykwi8e5fPAcTf6KXi2reaARQ6CekQYscjYO2xnR9VWBr4x9HxjVtlMvQ/MibB7j
BujDNqM+GitQP5VnbL6kq2WWRxXWEhJUyXAVqi8+Nj55Xl5nyHVE1bvc2yqI3AN0ZMHAROO2sR8V
Wql0o+JU2xbVvI3BjUlwAidTdNOVp2Do6uIiAF4ddFAxHMVRUPZNWJLRA5uy2TjwOHbsPqEvO6jL
4HLpoR5hjdclOB6LPyAJxNC+yW/9cp+l77zshFmRTSY7HbkIdkqELoNftPdKdG239yQFatmtEhPH
GI/wvzZRMIx8Z2OD0OLfyIMrQxTigQq/Ni52TlxYGvtIU6liHNkobEcFAvgMaBlkv80rwkumXkaC
Th8KGuSgOBsxOVdY/EbGdy32VE5BoSX5XsmO3EgP7MwQshWXCPkMVArY8wjrcCcMkFkiQIXgld9V
V5untN5nIQ121M9ad4PvGdVKab71XrGJ0SDLxvYmRhUqb5R7vZr2pVleEnDUGJGL9or+6p09/WRt
IecaINg7aOSxiAA5rHPeyh+cK7TwdVzjgDBfDLhqjp21wnaVR1WyEI2bYI8CCegX9EUKD10OUXsT
7agcLhI64J5HWtnpV3OADA5i/ug2IYgm7cAOiIffHYD6f9Od+5pWQjahARhiJzG80PYRI1cKnQHb
M0Z2rOqiDS2hMiyIEIim6bjPa68CFwE/pPiyMhLWIp0z5WfCxnCSAquhg8ByDA8PleylTHCOgk6P
huVTHLq0g+myVAe+jBLpN9DrYZr9BKYyQSijhIbeUG/TqIQYEglDQSYeoTAVNgoC6zNXenGQ0ewK
4q29syr7Gv+A1nyBSjz4w2YotgoOQ1V6qQhlZ+j2KfUpu1fpp210pHf+9YvsrYC/j9oGSoq6ArUT
kpaO+FbFEHyLEspoQWffA/nTgAjiwi5lLofOxPubVdgHXuUcGZjrXSihLsxXAP5tmV3P2rBl4al+
eIGIHGAaypu40oJXq6wNhRtRQoOoD3t/VxIO8G7SuGLxA7a1Q3ZFB3HmBkUGhV2YtELY3iTKOpFe
ePRuXEh3UWvAiL3zxpqGO3j0XOT+liAPnFGPOcmCZ7Gul3538AtDsK0ec+VB+U0jVStwsWv37MMS
Ekr4DXiPO7xO/k6L32I26jjBh3bnVVOphzbXD+w8ewBdkG2xrCpAdlghwoAIVNqbomjutQE+ooPK
lL1O6Q3QLuxt4BDjoTVZQYkNujtYI5xYTa9mutaIhqUsYCY3SAuZqUgySbqoNXwnYViRPK1Jmg3W
Ko1VaE99/BohN0ODUBEgVotHZbmjibAJH8h89x5r46WbvF2r3RV5uVa0Y25o75JqNvqOHnGXfw56
CIsbRIwkTE2OMAwrv0nRMK6O8oQoLqzzwbmI8+2opRgQ5Q+IF4iXLTdJV3+rSjq7FJbB1HasHbES
aLIDXlvK/ItMdM1Upz2eWZwlNC1VAIeJUSDrzW/RxJLGMVhkem4rSQmgHszUuAPySP6exkUeWTBC
XpPMm8oyLtHXkFZHGJU73b1Mk9d3yWNqm4SPDmI65fg4cXdUGzw92zU+kmTqS0YPN4xu5higW7SV
owdgp0QoiwpFOj/o/aWqHvQApZzyCd4oqVnygklBVD1XTXFJ2DO8cUejR+qrknEA/SJlamDp+SKV
OsQbDdOllvghjyOcRYmQJOqlF+2BpsGt9mBfxswkt8sCbS1MNnbSNk3gxTf7GSm7uH2qgidJc7Ui
kxJUXjY3gX0BvIYQwJ1Q3IuDZ5s2KKbRCZfk1Is3AedGkDmr0XkdHYAMCpDeZi/wtiHAYNh+B4EC
1X1XLBDgWp3tw7Z4kmUVmfUdXRQvuxwOlRtvkgIASq/vHDvbI1/BOcdWc9hVIyl5iGsmeebg/gZS
FlcQ2Ulh/5DLWvML7tcIkHPQ/wqbHUJW83QFsoWUfky81TCskmiV+USZVeN0axdmD91F3gaLArRf
V3H2q1eVbeZ1pOxrbfidGva+c5qdFIsaMuXEsO4FaKgAApXFIcbpiX1Qs4N4v0zoJAYqi2lC5sM4
uCaXJv5cc0x/ugWZzcUc39VKJOC0JONcm/N1r1956DzaLSGMc71Lf/FOtJIDTMWm9KntfCqBxgox
lYEsllUunYrkVQ7uDs9SzjLOY9GoAUgjqnfXQfWihpycnDXuwaIFFjeXWoZWEsrG/IE0TFcZ0auL
biVYaUANrSnfpfVjzjHBcUwwNzF1acZf8R/je1TaT3lnXsZE83dLc4et+iJmlBq3TmImobP24jtd
59bXPmvOsBFUL1drpX8uC5hpprMBSHJjNOOKDBJIKGFV9mXXv9KPYLeLL3ms3FOam8Z8K6kCJSEb
Tnk+BRcoqa+8+ohUA712IB58KqqkSKGadfLoUCnSivTgIr4CQsVIzd08PgH7oO6XpMFTUbssjVct
0i84VjnHJXw4LdIuTM40uqvuiXMMkC0/GtAatgj91RXBigjfo2727TZBugtZGoFYAqjDSp2AwZci
lMlNZrDGlTBxeHQpGoQljoNPrT58B6Orz/reV9PtNGb3js66i1c9ly1kB5A8bK/D6BG5i02d3PPg
YGpyJyJrjS6LCtnj4K1EBQtyZ2ql3+z5JgBNOuTf6qdWWblcebQo2aJSfGvVCkpjAB+snV7tAVQJ
DG/qi52B8U13HXQXM/fX8DYJIG3uiJlWuxuwHgxuonidpG/WoK5cC43B8kgtWCluJCdmQ4sROwjc
CLlLlyZNjm5kS+JX0PV3hjuCEguwT8ODxEsBnwj4xQCN3A33BVo9DQxmlhfRBYs21r9giAhvPyXb
dP1iiyQ8C5xGMUC4ODf2CkUA0rOpPxLl5WbIQZmQ8ee8bh8Dz6NWIzAPkr+6npHNDoAqhuhv7hNj
3RbPLMiozR7kFmKYCpKBKA+69+Q/A9kYjyr7lH7GjuihdOq6m2tA1JTG+yd7Cm5B8UMvlYQ4d63L
GMlZK/tVc/sf42JbKIDSQAl6DvKaknF0B7TpEAUMLtvoF92pTv3RWc1mUssVVxH2joKKOJ2nbOvG
6ZrTtnRfvTurvuQy2o3ZrVzBOdaRnwzxTXDqZkcimY57iSl+/sxy5J7uZeNz0YTriRHhNCTJr+xn
6f6qaO+gEgnin3Y2+bIAwDljoCK6iEUVV5zmEGc3gwWcLsNZj21oYtnnoKCE2qXDCkA8FRlD9Hn3
yCsg5XJbmf/UTi31GjkD4wzhgK2fvwi0S/oerHE1fZL4XgbF+uI2QwRLtCxipC1EvAmZY10MzAGC
mNxknL105Lna6haxhjU2u/mhnq7S8Fz3/VQHHAAAvs0gCW08fT4XefwydQ3NBY/fkQ1Xz6T1rDbC
CykxqQiV8zXItDPVFWkc/F1b+c+Yy8ZCU8AY7oE1C7GUdCwerqxezNwLWsgom4hqyb+9f8qltn9J
0ePrJzhVoNX5Tg5sGQt/h2VxJygcr+wo7sgBCy2gPNLz5+Di7NbLcxIcJ/uLH0db1KaBagZqFTEa
5WDWNVMs6GbdoZgWbglwgswXq9iv3/FkSfzjsFI5/tAmz2GWK5bBLAvTounZ0mhA2WgnWxvt2q+o
2KWsV6p3BKgu8DZgpangahBl2nETum9fP865KV/UxCsWsd/gZ3lDY46Lp2Ed4NvLtahcE3G/Huv0
jAMug3Thgq1Z0pihf+t+IXIMkpsBZjFnYUow2+NA5MKKFJ22c4OeKsTrOlVwlO+xm1haBeZGN3ia
ndGXU7l+opV2ILvjMJjyczgy/cxQ7gLTl2hdpxQdLG1JgdmrI6c4R13NXM5jLSJqYFmm4Sm5RcI4
BJYNfttCX4IsdiAn89o/fv8jM/NdTOsfpJ+hSS0VpU50l/2fUqo48z1OPjBbzVBR5XD/whlN8Yxs
aAYHeeo3Zn3f95hMrXxr77+2WJDmnIZY116w86UXS0rQphdNdmNMe+Ms/OZE6CHIGQJa01zsKj5v
CqohXp4DdcIL9kA1CRYQRxZd6bQ7F+SkC7EMcgbYAcrE+EKBN/08kotK3uS1ANblli6s6+lVC56p
5CHVwo4jN5XpptTEYXxmuiWg/D20gRWJDW4FSaPPQ8fVZBhFDO9cr/8x9GaXpMlmDq+1FtFkgzKg
tiZlUKmvqffl7KzmqlvFwWWuXugAj848y6lYD1GSCrtNg940ZGl8iEJV01QQ8BxAiEj3S0VtZBUa
BHVy0Qj99Vm/dyuKRMWVPXLDre7bkJqQ3CG/fpATOFgWnooBvGXpGMkt5iQcCMFZ7nFfDB/iaEta
jbA6NyFs0WkKng9BcoT89Q3g/BkGCgRAjhfnql2FLoIwdoQbsqgYJwNbFEHE6Blx+nakLOW/9uU9
iSyXYY4dyj3nXVRliX31DIt3zs0oakebuafeSD5BBQQnZjqEmGNQBD5QBZHrw9lIeHKqXY9YqAGf
o5rz+ZP3XjtGowPxLUXr07qQlodHCfYHt0VqK9Ggn/m0p6ILMn6wWMAqGMh+fB4vhrUdGRN8hID2
U61c02Oi2y0S6uX3rxfRSUiEbChau7AK+e/zUEWLi1Lvgncla5lVFKX3qIoJHEIScDQXARDDJaPi
Pf75euRTc2rqANdVGEf0cxfbaFRL1cywP5HjE/pLBlCaLF/ajvEVdRmpcX094KlJ/Tjg4rw2CsTn
ywwkLDk22bmrvDKYZm3OulCdG2jZwNasMLd7BprdA6kR57QI8QQSlP9Xb7Q0OaSEEI7jCIIYSB09
KrY/tSam7yxn/swbWYvIn0NLyyeTgcDmMAqQDdIA4Dln8buncqoP38iSI+hDbB0jP2zykEXxL0oG
TgYpxwCL+/+LdCNrexlNiN9YBTtylL9nJR9GQwOshM7KaDQn6SYQQbvsfe0LRrfpNlwe0er8+pud
fMMPYy5WoWpGeW7VjKlKaVyxLv/FnEZTuErPLI+TQ5kq8crh7YBufJ7MqQv9JMoYimDJ8gDhQO0D
XCmn9P9shXwYa3EjcJMo8QM0gW7Kbk9jjJs9TVUuoGcHOh2w3qH5fDFkKxZrUVPAoXg5CG+yUnp4
tFNk6WsHMmLsHqTcW1IsZBdwGHz96U4Cgyz8NR05+pGGWny72Y9yLnI5q5OKgxAeSYKke2br5ZXo
X6X2hUW3uutYThEiWOTJfv/89UOc2oofn2ERXDLPm2fbKdjz9ZGMT3Cd7MWBh3HOwUhPDoWtI2wS
3QKSuNiMfjAkLThigGTvBsP0LITwBHT/LLH91Flg2ZytEElAQP9FGqjDMZ8qgDi427igE+HzUAB3
kqNewYJj0PPLSLKV5d63QDMZJDQuOe3i3DOndNBrkwSeJnCDljJbg6qQp5K40P5JpCSEbEB29Mvm
hxQ5krOqOu6pt8YtGtIwSH0PQv3n/akY2YBgXsQpTxusK8etUW/ikraitY6aet1V1AzUK5tCZqq/
Ac25phyUDwqVOO2o0ENQWhs0Dojn6YEGoZnS/AbqLB1CjAGpeVhUkRrTBcKGuvI878vZXRvFtNW5
HElBKqWZPP/CPsBBGZqSzlDFmFZV+4AOdQ1rOUQgvURyPXkr7HmPmQBJwH0aozuN0wPAqZ2CpUPQ
/rCoskSpca2F0XUR5TS/cMLJ0QL4B6ukVUZx1oYMHHf/GOXvGCIWDW8rA78ElXI46hSlIMprOhAI
0EFziU2j/lOlrFijrdl7znq88MG6Slum917zId9omrWqqasYIi+HA0zilGeUlE8p8gBX1Fn34PF1
nE0/fxrepNSVzAF8h/oOvSkeV7FpLHbP5Ay9cSgcbTci9mmc0Zc6uSQ+jCtb8sOJFFi42yjTvxuB
4DaKpFSOzB2qJwkKGvuzdaNThJlPb7qIaWEZ/9ebmiiUT0++/uIBCSak0syhYjXorw6j0zeEluwN
yYV5rspwSt/uE151kezqvtaGfqkBytKPVDY4PQDHUpmmm8r9mXWM51LRvIgE8ohWuQof4w2jWCN6
hfn3dXA9hQj00NegrCEcJihtn+ffHevSS9PyHaWbBi8ZXrog8DbFCs6+dUfbhoqwCJNGB63wt0Bw
aIueeYS/r7pyYFO45JYFDNxcnNpZV8LhNC1u2eqVFzxQ9RV5IMghIm3WqHLfDoDTWfmExPkTBRLT
fPLpl09cgc48igz1OUZ+fpTFLsh60+4U36a0AOCheAnoHQLI5Jqr1STOh1jdB+4lDqRiDod6rDUf
+dfPfRKZ8q8eYrEljNJVVNRQ3hkrPAeH7KoG0tG92eDUkDWG/rurtYNIEYnT0gwVWRRpzkyFxOKv
nmKxTTwvd+vZNECO418wRJJrU3HAsquoj5TBdYAiA72FswnxCVkJ5F44JHQRmSftWKxIzW6HyJwR
8+3bYdXZt9jO7RT7DkpMltxmE5L5oG7oSHTBt1LZWO1tmDyk3S4FORc195554eUXpnqPnsjoY7gw
70dwOeObE14YebQLgxAgxtn68N9hjIfWUOfjaHXB2y8WjqVlvWrOkCVyHbkRGzkT65CB1Urn3w1n
i79O8ue+ve6/+xc5t01nOqblr8q/7aBeH8fw8czHO7WEPj7OYgnVYapRIoNgEMycqusY0Uljq/S3
4osBo13ZDtaWipExXJbhRXfOtPdE7VZmw4KuTO3ApX77OaiE5GiTaSCahFSRZjb4Hu6BuowsF7kX
pi+orwDIOvPOf99tGFSnWs7/MeVe8g3iuLFJyNGJCluyGdzobzP7XhDbPuQGAKbHrn07M+TJaf4w
5OKrw/+FxeGJNJVK0/tKhwwv+jYAa1wYLPShab8Qr0QuWTAmWb5B+ffMM/x955HXttAtpkAFB3SR
1o1RDAiw4hmU4XvtPAWGelm66JQcRsAWxqUbPlsB3WrnKUt3aHbV2rHT7v3iLhl3lbn/+mFO7gKd
wpxhUziCS/z5u9utAxjWQiUVYAZHqz0fA0HAMgl47ZDRVvaZj37y5ZEkE5da6rTvCi8fsoepima3
nJGH4mpkAoWDICXCPmBS6SP/94nFzDQ0E6ndQPRd7nE7MAu3LOgO0M+k/BgkwD/WiY9G9LY8R9x5
pyUuw+/HwRY7OIzjQVd8+gN4zAeFtg3ndqvQd01V8Ng4AKPQXht87XDtRs82to5iFiz2oLLLsHbI
x25HA9ngBJODYvIyjGn1C0V1dl9/8xM2y5+nZfHRY9PDNs1hWnD0wkbTKw+dhyzCHfeZ2F0ZWJUE
JQY6V1kA9uqinwGsIpQP1ETdOMEu7bdnnkcuaX/NHG0KIW6YLMXFJc5uhq6tcMq9MfT13O5t3KyK
bIWD7kxtOr5QvV9cH+d0C/L165Flt/89sA2DBaoVMKHFwIYT+hWq75yYT92tex99G880Bc4NIDe8
D6u9TA2j5NXov3niXJFb+1gHz/r09WvIyvrqNRbnr5vOdZoGMgrWOzBzgwv9TxFcj+dqeefeZpH2
6ZbZkgkzXcVDcDTv6qv559cvcjIacZ35v99DHuDjdCVDkVbyIlyrcDmpcMy7LpNLrlQwecoz+dK5
WVvs17QItMDOGQxKX6HvEcklfQ+1S4Q1/3dvtdhurtF1mYvyo2gBl4jPiWop1i0IkEC4AP8CAvPr
AU/lxM6HaVwc5k7uYFqoMmCvHID648pyFk1wZvKW3YYa7FWXxwyRpBhfrtv0Lh5/2zjhnXUMOjfS
ogIxtKoX2Roj2ehb4IbZ7Emo+5By0plbzcmTCRyNjdEMKcnyKEQkJHL0LnpfDxhqzN0VdQYSaBya
oYB8/YVOXN4JwZy4pkO30qO/8Hmlz1kFCqOmV+4YGJqtrWZvQoNMGwoTh8y6wUi5na6QE/h62JNz
CfACsxCXkV35+Yf9lWmNpQWuyLSDdgcZjaEXFdByC/jm64HeJUiWIUkSSaIqhErzvUz5YSQl1e2k
aGpSO/8wg6MfQNLA3oXhYbzWI1C4AXscG3T0AGGylcqkSFOPjnbfckESz3Ib+3bVPVS5del1T2Pz
kHXSPDT6cVe24KIwePYz5bb29oGi7kVmmf4/upxaBcgdz5U+g1gfw4jTXv1KowfmXVqReTOgPAp0
vl35fvBPitIbcLlkcg6Q90SRlYsqTSWwxZvJHjda85r0j+LSS+lprPHABFbrC5VtqtYa+H6cisVv
7L+ut37lXDYC2/VRnrPussxbGTRbuXPKbQ8xtbXrg6PLLWenQNQSB+Kcm2o15miirrMWUaY8W9GR
qVGhb/Xy4uuPcqIszSfBoUqkUdH8sBaLru+7AFlT4rcxPvYpevGRmJtYPukveOnnyL+rIIg0YAaz
7EywPTv2Iib1Rp5x/ioU+r0r4V7l9pPq3Fto5eotbJW93IvpCtvMNSWLMy9+at1/ePFltHIVt8FN
l60NRTIBiOzA7U2vUCPvzb3rvydkIag8oNjgOcHiIC1pdr/c7DYn6/n6WU4dcWw/tP7p1ZJ4L5L/
2K2SuYwDYrOzp25CEYsqBXcsMN5F/nK2hoyiDHv6r534YcBF/GwUD30Lm4+eGs5hHh+FON30vyMk
pN0SWo+CK7cHdk57FoV6x7/05+SQBQ+Th4FhRnRXd/JL7ktJ90aXxmS3qRRjLYjHxODAU+4iHAda
UHT43DWju4G9gz1zt+tMc0M1BHlqen9KiupxrKI9am8s/FEHdxNThm23TbWDi+SGF30kMv2YEJIo
Z+OFXt82zS4DIN2ttWnXRg8/Un3lXgQ9lkp7Jbz0hwCXsx9qJpoo8yWe1QbiAdmgrcxm32Hf7CmP
lKHB+z4jfAqnKL9AVbBR1F35I/XwOWanbX0Wf491bHod9I/F8Gy7t54W7yoDuvcc3lLbVpNvne2+
qGBFvRgfg9JZDYDSXTCxRftzwuZQLTBwN6/y5lkdZ9zgcbWcq523ytcdFqd1U6EDE/7Sx24VTRj/
ov026Palp/ZbHPCivAZjG1wmCFen+6oAzFtfqdk6Ua4S+I9Oc8wshCPwL60TKDOQ3JARNuFEBugY
99QKbNh60e1MvbkygLxDuGtQRIwfHFj77fSYalQlfygQt7oYsb7vqYUbVB5jCP5jDCxcFG8tPDBr
s4BEcx/ZwJr11RT97Pxrq/4xepdp/xibf/zgp6/cW8lNW/8Mw39qYF3UxLNwO/XP7qDAiher69XU
OlhqfqscAbwCT27u/QZlL+3CHb/pyX7gU+sx6+MPkO11qr0F5p2AaaueSzhAKOsxiuM9SeBKD5DG
VM2rmCuS7MyCe9TQGscq2xnqTaweyzG+5D6B8AbIZmhilP4qRCCH/ihOJ1M051Sj91XqQSOYqy0m
h8Io5Va+CSpnHQXuNZIn7z2yyW2eSZJwg3ESxJthMFDFHxwod1Vzn4TfUrn4mL/EESSZbiqOmqre
2PEl9EHjZ6bfJoRthQKwhojuDryHaR06f6PEKPtAHxFGpn0ojG8RBepmHaGcD09e3+d/FJ1wX+O4
lUNKcPRNcK14goGm+aFpNyG/xn0YKaLJjY+Bvbb9GoMeZ92p3fUcQf9yXKoBcDSNeV8X3X1vv1CF
V1AQhJS6jmecoM2fgj3DAOb/UHdeu3VkWZp+lUTeR3Z4M+gsYMIcR0+KpMSbAEUT3u7wbzPP0i/W
X1BZXeJJjtg9d4MCCkhQZPi91/rXb9hGTbZMB56hcWXmhKYTSFA9skvqSCvIF2VVcgd6PMcZtvha
g114k61tIzRUyIPxnb9oFEItQ3m7QOXDegi/hkO7TnukbiM6AE62c6vGB4XA1BrOcSFCr2AvGcPm
StjpDmWSN6ewohv29Zdm3W6KV2wB/TGqtquD/KjPqMluOFrXwoPkka8RqSWX0qcYKY/fgU9TlGEr
GTj+qmvVZY6lQaLcDSGeA8qCf4z9JmBWEImFfXkedqlPa+eWiEPK5GsrEnLuvUhyceeuU2+q/Ol6
ZqZDGgmS3ggLXF8sz+b8PA1nPEWBc0nsiwNMMVX2dSOYxOMw7ud11YhmV1cvmb8DLq+Q0XASg223
5hUOPt5Qbx0nQDkbhydZ/DII+UvS5Pd5hYZP4GaG73KPVPINZOku1gQ6o/BNLIcMnTRuo97GzrxN
zRFMrPNbw3kiKd6sw0Mn7Rr8p4hmK7L5UmsqSBQscYieax4+DHGRw4jGADW7smJeNJvgaAPHDPVW
HSNfkmpon+l+bDdpG1OcPPQsri2Wvw5aYwk96opSsFjLqKUqBnr1yYSYzOq3/FhP9jMYFBpAc4+W
zEGPgX4AOlu0GfJrXtkCnD+cd0NDFPs+6U7t+UJ/yA2vcTZNe7BrAt/lA7pRhvpUSmV2Mikb24RP
78n3uFbG5MTXOxiB5UgusHOomMbN9/DTqRFg/IxKdtCQD6dSsv31XvyG//xtb+QdJy3EZoZ8XPLH
am0kpc5mvDpTahq6NdKklat1E1v6Boan6Wrx44rROKyqaoWy4A4nb2x9VkVP3i+dS6rebBh8F358
Xhuyn1snzoRTXojfdxt/Ujx8WMeQr4R9MNbmTKLf1+/0i3bXFtDpujig0Q+jA8CI2vBoP7kzH/VC
WKH814GOKkUtSmdL6TnQD9bOW7ICzgmWX2aMOJtP8IuPi0MyaulINJr/4/rMiJyuQKmUnEqSr6rk
H3nNGESUBBbuJVQrBzN0b+tP09DW0udvj/+nwx6VRj3q1GKObbziAb3bfXcjtI21wAehNbkecKE5
Icri16/ch0C7/dMxjyAnNTcLY+xhB9rob6qTKPUGFqTCjaht+q2Z4TLj//qQ6meXuVaIP/ViedjU
nTzzMB2xrYqTNddQKh8Em7QyvOblHhkF2Ef1RogxTotIeKPYO9qmzHx10vca6c3xKzrsX5/Wh4Uw
hIrVGRZugXx0IwT4S1l3cGSIo3NXw9sCxD2hFbm12sVb0fdfH+/Db+en4x3dhSzEj0dHorS+0vQa
bH7APaAvn347ivbZpR3hccYcy2Oq8Yzrp37ycQyKkUrHtLVwIsKNHQaNiu8ACi7SJWhKg5BtjoZh
Kwoit8VT+WW1d8jXwGzW8sfS2qNh43GIx1HfqSifSC/aqMtuMa4HlNTGi8SSNGXfWjVokBbh6K96
YXdOt+2lcbmrnHtFLTFEGDYy4egdMTpQ5FLrrMJDq6Z6kSXVF1F2cAgiGEhMRlKZRHkwqrdDvMUi
zZDGjZVeEeMU2Ma0NybZK6JTe7ijNPFsJEC9cnC0yjfULlhi0GLnIULyhJxztZScEJnVqbp1zAzh
G34X42EmUWHdvmfN3lKty/m+xCWiJpWgioJ4IkReYiDEv0c0UKd2MMfZV4Xa1CDYp6YGJxwXt0Sk
aJp+uQzSdsYZfQ3oCLkYEs7R2DU1TsjOdRQ/NhTojajdNUh0TPUHux2/6OKMwj6rw6+YMw1R+oRS
fm9J8VmTaF/VSvPr/irCzcCGO5xo1q4DsFBRBXad7E6kYjeRT7uGyKzr7E8W3g/4W/TohgPRyMQ8
GOLN+4/VFHU9aI3OZ0EZ5eCENs9brG7WG1kfmI050LpIDaPzSirjcxax+tFMjv1Qt1VkSXjzHn0m
+DgoSC34LFewEr2AterjZOyTM8Mlpm6VajrMDNRQOklkdEO2ja0+5hA/ok/q7lJNJFdGYcTORGrn
J8vnh/vST2d39GXVuLaasc7ZSSLguwIJBD2A6UCkKSK0Xy8YH6Go7EeMjjDY0rS3TeunZTMUhPhK
65TEwM/PgVo1Z4/S/JkV2keYug25C0tCimYoFe+ft62nEswjjhLOASggDxm41na+/PpaPlz8fjrK
0X3Tq7rTjYGjsPit0pX6YHcHqI9O9BnUsp7v3/ZU/It4dS1miseDZLtbyN004KwBtSzaqylv1/0G
1PbH66tat1TymXGK38D/gy8ytBiyYFcawgpzHV2lXQl1bDrKCJx/WN9BU6lY5PYQ/s9Dst8f6GgQ
4kgxhHSFwgFt2To4TQ64oYbZLcvJr5/bR+/7z1d0tBrEhjlrSBUhkoKOyWf2G8WILwv92qfH+hCT
/vlg60v00wtv6cLBZ4qrIjgJaEojBQcBMDRZRNj0jmb+UFaYSjWfvTIffWg/H/eo2KyjrlCKhceW
9YW7GiJrJDatRi7ydMVgnrY2bPUVIAMgAWylm+X/UW/8+lYrH32JREatpYgjG5p1VA2WatGGxlog
SIPi250GpdRBJfd9HB4LrhuMYIgxl7LIgyleF+0h7Is7HCAberCV2/Trs/nog0VIR2uCsgJl29Gy
oMWtkAiRJTWgw9bqgYfQgxcql58ChB9Q21Yu2b+OdPTRLFVStaJaP5rybkaiZ3fGFdlqanVHyNuO
xaJHtz+ROV9Fj4stnaDfn63MH3p8J9ID7FMa5l9f+4d7EMaXNnMDm8gL7ehJRGJplllFnMAawkhp
UmqG6Tg2ZTEkv+W86I2vWEZo+vAW6LyEYBB5SOaGBIiHN5WbSU+a+naWOvjRJyf3UTXt4BeNlM3G
wf7YnbgJFa1YrQZPta8Cb8NYAZSgaViFVupUuGa+nYxrrfkG/4wlr9TP1nbQUTBfystzEQq3lRpf
0jm9K2X88db829P0v6KX6vLHOiv+8e/89xNuT20Sxd3Rf/5jC9GwfqQ7zn/zH7vH34LnpPv39S/8
12+8//1//O9edO1jTjv9G5l9L4/9b9Xrbzcdf0J0yZM4/t13f4qD/3Vy67He/UdQdkk3X/Uv7Xz9
Ivq8ezssl7H+y//uD397efsrX+b65c/fn6q+7Na/FiVV+ftfP9o///k73fBPD/Htqn/83vljwe/d
9M//8X/K355f8t9u+vZvv/jyKLo/f9eMPxxdB5Enzw8DUGONnhlf1p+o2h8UNkQnQMSmFMCZ7/ff
SjCI+M/fFfUPspfJIMEQ0SZDbeXgiqpff8Qv2bbz5jG/cmv43+//vAHvnuO/nutvZV9cwj3uxJ+/
c6R3+yosKU5Bxy/dJhJS5ySPFoQS7k5VE7JSxf08pp6hheAzIpptK3bLepDKE2mYh4m5cjVKeE8U
ilR02HtMmnalO1J002lziV1xayRTuRKeHaaOY1bdjaw02i5LkrrctAYoIK5KzVDiaGIIgp4qmcAi
zCsEqhDfUkZRnHeJLMJvVh9qGahMoso2WWgOE7g6kKTBkWbsoUaz73eSKWEq5o4ZjX/vznWj99Wu
18x59o1WNoddnvUt/HBHZ33VjHKRDgxFO+M6ssKiuWhEWqOdVdLJTNzJdhZp01Kh44go1YOCoUUa
8zUVJdTscRYL/zZ0FgdOS9MPlsyYz2rzlK+x0yp3mgfYKyw1LKOliRPEU9wS0LFX5QEbtUELqXDj
LLE2RWnH+mOhVU0ftJKdiH2nL3lruYaaYb4ApTXWck9rjXnYMWYTi8+uOcDSaisVptzQLjhZ2XVi
flUMhdNG+tQAh85tDvQpJgNzD0mve9zwqJKeoywuQ06xnskiJKFv8OuYoMgdOK7TnWId15BRwnqo
7k25mhxYS9WkX6eiHYfT0lGrCG+9gRTbwrCmcW+j/HhcpLaNNngzp9aNPlqt5op+aDsfQ7yCuWM+
xcp2KBOF8Wmi4fjdtGrCUIGUyuxicfS2PhvqqlR2qaPItW/JYfslHS0sjNIyTrPDVGLs5yuaPA+e
MfTNzTiYK6SNPSjzhR4EE1s7IY/4siljTPZ0OpUbU/Rm6stCX5RNO0hqtzFU0d42SRwjEciF057l
pMtOl9KsDuWFuczLcOrEdY//btvTfeQJX4UrL8Py2Jd43LmhIlmXUm9nvU/ceLfRJEMmnbERVrrR
Z3LUNrZW4z6qRrJlPg0CPtGoyJPPwWMkDHlopLIeNDLI46ueqMqy7UQ0Zfezpkc4avaw4piRVPIk
bqRYh4W6zHOiYJJRTGa/cerIks8qpAzRS2jkuXoQUdOIxDfqcf3ryxJOc4BAYMSiRlLHuGHSktnA
rogmembGsa0B9dD3W5epUzsyHsvTkmBzRhCA8WDWeWJ7Y2oombWzqrkU3UaqLWnKNtIobPM7lOcl
3pomjorZJqyTDIsPqacKqf28mCvJuZWjllFAKhRhmX7Uh0vEjKaZS5U/pGkdYwsdPRTUM1zQnG1d
FDb7WGFXZM4Gcoqa97xsqjSGBRlXpn4o4t5SPJGh4LJ2TdpXZrDYhRM73PKxluZ9ksn2gqhDqnUF
KHTgy8OJo5tRjBT1omiDN+dqMXwJhyxWv81paZSXBjL06pul1M63OivViyibW3JZZP1MRPpVG4Ne
G3M9n+QqGv9tL4wqpAVdlIHAHFVzDY3hdeeUkoOpjE76seXofiLn2MeOfLaJ5DAm0cp5IOGGPNt+
X3ZazxQgriWGCJKWXYWFjp0L1KmSEV0hMKNiFVFUN7EbNQZkSaPxpFJDHPNS+r8Cd8QFTMWGYfAt
nTCy8aphZGwUWzhs9bI0xiftYvRY3wgnLgT6riXLA7wNywaLTac4Qa+F32I38V1MSFq1YJGMOtpJ
UQbwo5h6bTK6bJVNNS9je6gWm1xjQ63S1QhtVuONU+iLnvt9PJvtdtK7RkdyoqT2tVn3/XAit/Nk
nYeK3U67eukm9VGKDGPZpXphYGJdafZZFpvFtF2GaWzulhiHGEaVub4qhYlT25YK3wAWqPjobQ0z
zAfmmvEgp/tI7RnIGYiR6qDPnUF481hO2fNckjgRmMNUFsHc64J9ROhTeBmLOFSwiWSedOqoZqE8
dE6eOad6ksXtbcTdqYPRwgSFyV5kp9Zq2lvHL50wY/u8L/TGOHe0sv7OEpDm+8GwQmM3S5pc7rVl
qDDQy3hfXIowOJJppGOTFfLCWczknG7A3yzPpG96K4bSraq6ZOYR4QG07WMbSy/TYbJc8dBzb2bd
Hz1V2ID7c9xWGDFWmdR6VWl04cF0alsBl611gBglJ4O5MHgT/ajM4/Qsn7WSnZedC0OuJM2WC2KG
LDDdllrUr4alvo5DKanP6nhqp9NSSuwu0DP+vieVSfiawt8C2i61TNkMox2F7pxiZbM3haaV+65I
7PFEx76EVbNqYGP2Fp4BcrMMj/ZY0pnlWeUMbhyl0KLUSeUWULss9WbCnjZjrg6b263l1cyGjgXH
ZbvNYVPW6hCTUGwL6dVGPNRfWFqVnWlak+Oo1mIglLoUOzZOtppUjd+tssMdc9Fx645beX4eZWFL
gVhEbT+Mc2nZh1yf7GyrlIv4Hi7YS2Gi1s3jpqjteNiaPZVqSCCDcRoKO76vk2LsmWR2aXSiOQUY
Yx5CRccu1OQb6x11Eu5gjfWyb8xuEOe9WoT9ZjYKMyaDQ4MQZCdRX5x2s1lrWJopio6QsxoQGYho
KLc53FJxoonUmZjwTyj0xKKb0Dl0aex2TKVLmafXFMXGXsbFYs6qAiI5WkH4W2hXjND1qbJ1P3R6
VQvUqE+n8x6BifDaisH3ovVLv5lGOZsYmpaz2JtKY0NdUfqm8ZeiVqdgyUB6Ai1TdezFZCFV27mX
jXa3yLotebWaxHqwVHLeYrhL6mNAgHvB6L2TUtyAoVZEgKMiYSKpqUnC44o0gUmImk2YOhqEWs5k
2HQncMtyUEppGMJA6tR4IDuBt22b1m0n78iVzFhxym7Ugre6+X/UX5wlT20lqtdfNxUX9Ut507Uv
L93ZY/3/QQux6tL/7Z8F+t86COjGVfsofm4d1l/40Tno+h/k4RjABsgLgQsdSvcfnYOu/QHNB3Ma
G7toWoRVjPtX5yApyh/a6ooh46isEIVGPf9X5yDRVdCIENRLY27yUzDif57Zf6N1OFLPsYw4On9J
x8LVspAjvzkW/QTr2GqUK6Nms7ds7QOGaxtkuIwJXOGPfr/Pg2STdZ+gF0cDvX8ecxXWWDQrhn0E
kEk6+6XUcEwRdKdYdvrdTrnCanLXbiEGnPz0LP664nfN0ZvU8V+g41+HW9OmEaiC/R0DBgmlqpMt
HK5tcb/EoNcpA8fpTw0ngqpX+2RC70LieTKtdG1J4B3KHKIYruTi2qn3Kt9JMugHhQVSMfRTszrH
FTyZLE/tJnShOPOw5UKOSF11pi5+iLuvjdTsekiUbbzX1XmTaTi59beimSmVdH8Q0ndDTS8z0QTN
wFeunzj9c+dgjgYpqM+9Sb0IcZxsOuXroEa7YVL3c6ae9XH/GC/9lRHiIhlam3bJaGM6QnrJZpRH
JRCWdNvm2mPaqjdtMQaxcyZNq1QIA1ftlXqNoX9BJ5EGjT368/ilnfvrllHLEjbbeF1eTQXLy4sC
zwejagM5lPEyvxRJiFacWGUju7Sz0VvWjQwzmExh6FKbnnDM8ziJZjg77H/UnJZDsZ2IK4txfb5S
DUbnbKq+VTI7ep4QMAlvosjLi1hRt3Ftu9PQBko7BLITHhaMsbriwowyb5yG7ZwOQd6WshuZguSN
q65+TRQKTzG29K8wyzC6PMFTOegsvPQmMVytiUqNZX9X8Pczsjqo5sdcv0Zy7yXddRSyZ+PTkWbx
BsrVySAKv5yaDQ2un6a8iIq1K2uNcKMvxRR6/QDTEn8ksdjoMRgJsl8SNDMow/dhNCos5Qijbh0z
cHLlbgqlaz2qSF8I0ys1Y9JGO0BYWX5XJGusOmiwURSvzthu7T5XXGIKNq1uX4a69dx3oLhJKgKl
SSBYiS9jWYAJGZUftbty0unAiXeJ4lf6bMqQs1q/DE3rlDfIU6Lxagy7XTmrX5bZCRR87urpe8Rk
KymkHZYheEZre2uZPKdtLqoKs8yJ5CKrv+el97oBcfaEtdNzIVlelyieUU9XS/soSyEiC9S7mPNQ
nmnYxhB5FJl7Sftq4g4FxjVQRaCR1lReqpLA25TSXcR001Tas3JeEdhmO8GQJpRVJDek35wI91Iz
cUiiXSD2ho91Ej9gerXvjPl+GB/p7+DNhd2+7ZvXgeFR1ms7g2a9UV4W+btc2Du+j71ZhduUl3LU
FVdapAemob5UtNtORpA9JZyyszfr2ddiHJUd00/i+Yse8545RHXhUZxDtssa7cbBo8tw5t0Ui30k
I9qHPWX0EpDEsAMU2dZD55dh6BeaE8zSVplN3yoUj5eH3bXHpHkk5GwhRLXbyTMK23DxF2s4FIxA
I2LTm350dQm9zrKGhD3nNPxq9JzKSTBQJ7WksOpNdh3yLwm9uLTr/KItlrsKMvHQq6483k9lQry2
tY8V0NRxuUuLrPLmkJiZFkfdYQh6CMESWTOLyAL62htNHXaFZLLYPOnm7dRW1MXCNUFHawwAOnCU
Rekh0nbIeKjbZc2jg+dn8BDL1zB6kEYoXabmDqWznaoczgG0n/Z5abpNomtnfCGeqsLrS5kWx5W2
i9Pym2IvV3MjCpeFN8hEvqFR2SitNARLJ3VurEfn4ZA8tLq6qavsWpRkEEv5mZZSaUrK12RWL0RF
uEcxd0zcJxumoqyf4+a2xymCHK4oDWI9PlFlWKgGZPg5ir90oxwMM50yxU8Qh+SUUizpRklTpXo0
Iw8LtdwIqmpIlfBIJvYcAynfeL40hdcJ52s+TPeSZD8OWIhaqer37bJrUcTEFbEC2XRdwypR2+U2
ZEYs9cYmnsw7Ja/OuilF/T9w4HbCfLqhc51GJxgJBCuTp2xKHppIxjIDzweFKEx0qR3Wm0Vveg3D
ZmICTeu6jJ9iGOa6lAXMy2P1XkPPpSnVZqT6k1BJW6a6GSdn10RYrqmJP2fhvSaF2w7EYlx48kBp
bOscP9Ny3470s6nAi1adpwdFibbJavStqsO+wxI0nJxvWrWcC4IImlhjUD1czWrCV6awCZXp4yij
KIvyCWd3xkYA7jDYXvJM+PZn2ebvp1XrNmwgnlAM05Zxe1OODR7J8ZxGs5Ox9mXvXO2Iy+RR4auc
oZP39AbZ4nxWaLyHRf86pEmw60odYkh7BIuScKxrTb8Y7uiNge4BRG6mk8x7ak7tTbIJr1Pvk1rj
HQz79+MdTUuElSlJPHI8e9AYhJ/L1ichKEdi6r8f4ah0As9Me1NwBBjOW6z9bxzXeNLPAPA2055k
DR9i9em+2Ob3w3fdr/b2rtxa+9Kbzs377Mb+UfG/Gyi8q62M9XjvayseqslEzLBVhWp1Jbv8VD6y
W9dLNJADauZP1VIETvoV4Nvts5e87oKG/OjRHl3I/V7WP5gZNKaIbnqxzjtY5WWn31Wka1f1kykl
bKu6B4DJkvFaqmifjK/I/mBmgyYhco7Su64neDHS/Bm71ioOwUFLiCbixNTvdWnwtfAS4oFPQ8rC
1W2mlPB16KJAWm6Ece9gRYGiys8yPPAQtm2XRRew5TCGxKyb6sXB6qNCTV6piVuWX2r5UZNu4uws
mr7N+vWifa96nEjEN7O+1bDaXkjbdsT9BP6daZ2npQpstCmwLNVLreg0re8tYNshvp9Hw+/y+MD0
+UZNAB3IAQhL1W+WwnXKy1pVNpL+tWghqmu9n6Wrxfirk1xAz5YlxZvXVIREoeJabRixLm7sQFco
EA86Z0FX4UYaS+ycnWVDHLAQs7yWwFDmFzucN84E+d64m5K9LqmbXLfcWT2PKV0stfNlGVvzvtmE
hnImnClgregBLICevZS8UIYBX41u6ne6mewpUNwkSViy8jvcZnZrCaAl4kQZm9NcYC6ijRsDSwNx
y8wmmC24Rk7Y7ID4PKstH0x+NVryfQp1vlHy006Zrquii91FPWjNctJlVJ7Fs1LwtlgjNWAfLacz
G1c6nyXxLZveRdmWZ4OGAqZn2JfPGwELj2DU0cRWQ0sPGrE6OnW6RTWiWNLWGVQsHr+P3HF1tTYv
VjfD8xxuv5rBN2Afx7KT3bT0ShKTFuDJyHiW612VhJ6V0I3P+fVoOifhxJB5HGE+R77cfBvIwGxG
6K2kSeQp2kD5W6XfGSDIizP6CrHpTiv7QJubKq1cbUoCvV02tWJsDbQChLC4Vtz6lf6A/omSaPDk
lEnh+GIqyy4ZCj9cChqDwbMXBwRKYPZe8M0AYlLID8LZtQMJMmiFYkX2UVxuW6Fv1Lw7TdoX0x5g
uyDRQcRih6Ob2oTcjNdpPOzW2NBY4lsw7zrnzq6/dXxCYf46kg+wGtuH4WXI4GL97QXvqSKMfMOi
Jcm83pK+hkt7AaZby7iPV8FU8uZgk2yYrk3doUbNZgyt6yLp3al/caKzBuscreSnVePpOGzjl7xJ
k2GvWJGfazdacadQvC/6Q1IboCy42Y99kLXk6PC6r8kL83RSKTyybvAa8gwa/T6xLuBFUqpb6LBI
zZOiq5EbFIWVVwu6ga6BhQ1zjkwFBqqYNaibSBp2EbSZWkKxDiZTmjdDC/jMVEhU+FzY4UGjJG+j
eheaMAsse9fON7gq+W3IWmLeDhLEXWmry8QJOXDsBBFDNg70sK+NUPEijdiIofWnpsRZZdmK7jwq
DZ+8lDuzg3Y0PQCBZo5NJERXY7GtHcz0Liy7rRPL29rYAyKSTCVtp4hiVLNdQKpd6ETboi5xxmr8
JgWQQwHQzA+tE0M7LeB1lM9x6zzCt7bs1YVBDmKEJqMzbqVqwCkZV1n7JONdlJqWCF7J7UyZYV+6
i/LvOnIAeUlW4Op0qmRP6fpzYyQoRd6WMlllcUG0QrLpqaFlu9gk6kyLgvpPi5H6L/hzJrd596Dk
1reQBTZhYUUyFdTL49wrN4z3/IwXZ8idL6Oj3k98wXZvblczpTyXiV6CXliU+0GjviEv4rmv6U8W
oaI4eZJoY5GQFDQz7SidJ+UOKNaTUNiV8n0oQn+UlU3UPPdOs6vLa0JQwDHNL2panpKNstVt2eui
Al+IytXxkleVjmQ4nrJU7GXQubD/3ksjCWGpl0j3vQShtRmec1mmaBfEauuuruCxIPf+r4uBIyue
H3s1PCPGsjImA1iuvd8bQ1oQaTQaw+388Kp5XPwiSA6Zx6ZA2++am9aTfOuzgzKIPt6Q0Y2S+2ii
rMTl7eigzMx6zqWG8R9oG4Hzjid5zOIO5Fp7me0297++yA8qrHeHW0/np/1fUqeyjTKucQlRLKcO
moPpE1af/p5T8XYfEdxirYZzrq3Lx669pd4vVaRzSVq0uCPg6GwZTF9bL5aJNTPvpkFsi7S+dpxv
DI6DBBK6sZDABvzPzONNUmX1+2R+FXK7ySwiNHrXTr5gkJbl1d7Uy7vYcO7jZd7NMFB1o8WSrz6o
tcIgl226s/Z1EW762qZ3qFEkVjKgwkw8Xr9fF3BO+5My8oiT/fcrPrqrEwmkjby+OWNH9nS8V8wh
UKI+GAiJQbnJWl6tsIC0KYfwasjMoAz7E8rgnT3qXpbHCMlTFDbdTojmvIDPm2eJX9WfPPsjctDf
T/OovHYUWMytyWnme3FenCTna4md3tBw742DwYs++oaXBjADPnvLP3ztLFiwyBzIaj7uJRzGFSwl
JS5qPrmMgR5kV+mN5HUuKSX+dKbLbvoJAeyzIx5x7czS6HVedjSQeHl2pezJUf7Ji/5BLY3XjQ7o
S7MC8f3odtZEQtuSwu1M5RebRlaqSLxZvv/6gz2iEP/10KCJ4HcC7osh+/svluHo1EGR4EIs3iuM
SHK9BIELd6Y4tMBggv1yiqmr8PNUtfx2iuWAtKVPnuBHt1OVcabTgZ+hZB71MYQoja00cju7DAPy
yu0hZ39yoeuFHLUmTHRg5sKbpR0+lsPU5jiS6wJGqdyEVyy+h/C1vEBG4BF3V7/yQfuIy4OYYDU3
9Lpvnxz9g4f57uhHtMXKmBn7hUR6wcARs1vv9WDa5ff9E1/yYQr0HTPXz674g5sKXwFuLYMDCEnH
G465yPg8qqTm5KfSEzlp2+mkcydPO2ievSl84LhPFirlPSvy7WUiYRimGwZNayb1SlT8afkPa7tO
sx75Og/gdO5hiiDQIs8+ob/RcbLoCS5CrZfKhyR+duY7aYn8dngAzWB2LH/y/Xy44XL9/2xGj92E
xTAjY+hpRjXFRbiiuk7nppvMkxXWBduFCaS6pDt8+2w5+uAu/NwEH5sLt70iR7YDhIJWH1XczTz1
fgobviP46tev1VEK9dsNf3eoo50hHCBuiJFLFEF0TQ3Y+sZX1WPmfap9AY3c15vitvDEZjqgRChy
r7tLT3CI/vzRf/B+vzuRo8VKwwRBk+O3xv9+kQnWyfdx/PzJ1X5wkNWfXsVkW2EEqh0dJKvAk/N1
0W3Se/id7H1XM4lMQvGreN7pUXMwCLJykuXCWdq7yZgx7rJex8z2TaULUkW6tUvtK3w+HNvCLbb7
p1XHLt7S6zr5cjNFyc5Jzc2vz/qDkRqu+gYDJ1ZZxXG0o4+is/RIVB2KCA1fNCAo5H4otuWHXhN+
IT3A8AqMsiLPCisKubowE8NVJBAE4y/C5/8Vnjmycvqx1v98JkeLUDcIs7VHwv66JNkXA5N3/N4V
QV/a61dpUW3kEHmV0w/MxIpbfaKQKDuw/HKjN6RmpgkJm+PjCMRhzjghG7ef3Kn1+R0t0dicOOpq
QODI6vEH2xezCmVp1Y6QkrFRPVLxXtZdvLO9JcAHZ/vZl/rREmE5MsxLihNULMeG2Um3sJ5pSMJF
QOzTJZZWvu0/TR6EQZ8CeYNl/CeFw4evg6MgIlVkm+SJ44o8V0INRh/NEdb78ZdkJ7bJ7XLd5B6L
xC69Ss+awPrkw4Hx+bc7C5+JqS6cRfJWEGu+X5jz2AyLJScQb4Ziaa8xiL2UvgiMA1M7JV6r2a+5
eJM1bhkeuiS67g2pvazR4NuAw7EseZOsb8y6VD0RhlTN9U6Z4UdYut/BQNGsZmNlA06HCyFWuR8z
xHAAABJpDKp2PFWWG1V6KZgfqlODUPPOYRQAFXE3Zzq9NXgLtgJCNb0KK0W1Zu7c2K6MKYAe37Tm
azvcZ+XNMrQ7HTCl596ZIQLTZGEEoB44c1/CNXrKxUakwocwwXdVeDk+DvI47GKJXAeYqvb4fSgh
w+q36LC9ijijoTQDwrNPlLx9XIE7iT1CD1/KMD0j5wlBI/r1kCFHNhDWHkuYn+AfG3fYOTDVw5YT
7iNZArel8iQnWPKpsPCEN3RYC5MEPYZ38niLgYU6IQKrcCnTIaN/T5TTKT51RrZHYkOTc1OmiUm/
d32+wZTEzyYke4kdoFC7NCYB2LHaHdwscxgkXDtAmmsY1wmVS2metiZXBjalWvIO0c7Gjv6TvfPK
jtva/vSIcBdyeK1cLAYUSZGSXrBEWkbGQU7T6iH0xPqD7L5/Faq6atnP/WAt30uLByfvs/cvvGhc
AskoVnnerCy+xtQCN7A/S188Ia7/gBPjd9Fbi8JzoNAJNCeG1WAb2TJoyqfOxkfZyT6ynIsKFMlz
2FAkgz5X5phWIri8SayI0u/3qsXwszLXepAs0yET1OO8R8T7eYINzmMEWbxFy6LAza4TKjW5LN4r
tf8ow+QrkmznBQe9odZvv5Y6Liu2RY4VCChxp1rC1BLky0Y2Xy2vximxBCJeyUgep7AjQ/A5wPIG
ZW8MnxMzsCjTqYDwzmG6TDAJTDJwr0Js0hL5S8yRm+J59J8lD1ND1Bt1mPRSR2E4U1ZJTJ03rwDb
xcvA+QPc8DENYI6rw9egIGfU2uuojw+5jc605KAzUq48vyEPCI6QXzEZ/0nWuE6gompl9y3sk4co
TbZyVS861kdkjquSDHbulffVwFstl9by2O9TU9p2+qGXP+woRc8hXwVa9Bg7rt991MWIc+Rn66tr
WyE5Fn3za0iF8UFCFElzqr2h9ht0mXbADaiLZqghoh1EjrrJdnbzPGQfgQZkIIoWdbH3xUfLN4w6
KiO5t0j7ljT2cx0/O8OIkjsruf9wpBDLg2OOCkbuoZxiKCC5ybLp4SExxG70MMIuXmJPgtEr1r7x
PpIUL+UYLuNRI+EmBQ014Cl//kXOf0AxVcPH0AH4mn8BK71wED6yxzuDjI9O/bqAjYgYzMrXn3vy
Qonz0mKL3VgCz3J510S47eSbrnyMRleGMF+FWx2Of49/bK08q+o3L//h2y9Fgyex9twpeC5TIqqx
JLNaarTlsvYe2vRhmpCBsgEKTI9mXYEaM/G8TJal/aYj/5B5X/iNKzv4GksYmnX+bkTtoqOy3Qm3
qL+L6QpsmdyAanFntBu/R7mcu1hvPo2mPRZtv9dy/2lI33NR/WkjNqfgigPEd60YFHZbsVewvmw/
fVB6PdJtutUt2uGljct137t9+tprT6r2Z9WRqa+BAzLDtuZvO0z6FPiJvPSRqgKFGA5Pkz93FfoL
07f2ERBY5SOcFKxZTToiFAPHhNa0q3J88fNs5Q+wg7OlDu5cN6SXbHjrGvVeyR59Cs15+en49X3d
Ulw2nQV4bIi8Jr608UYOaExFdTwMwk2t49npo6fVlz8RRX82O0AQubMsFW+TmK91S4TU4JeejpvO
iPchYD/puaRZtRR3whfrQOn3o1GRh0G5J2uefP+tUry1CIe1lJlLNUI/t6h4YYoOi0K2UYrWxmgg
K8E5hlES0hr+J7h5xPVASPdkuXUZ5KQXb5LRfnc8YzN1RxiUsA0sqip1Q/mL8kWFsoaSvErd8NQC
dE+96FmuoNmpHo5pwH1JErdkTTscQrX0u9L3T4bnLXW4P4RAVuFsdatEEZ70TQV0M/lKqfsQGvqW
b1xbUv5VF8pCMazHJkc1XI7XkvHuDFTurSZbmKTKAxKhdtGsegks8dYoFHdo8I6WxQuUBGp/2aow
nqxhJ4XNW62LdS24Zus370nqfaq393WkHmTzLpTHfRrBhyav6wLjPNZWvc3i/LVHMV6qmw+7Q6bE
Et0ujvUHzRF3FUr0hYRLxXffGBHAlJYj2nBFj9E6N1datxs7Pla5gqhL6dreESw5HDFEY1kUfbIE
208qC9eJ/DOoIgb10cn0ndIqa226/DRnqYzapjZcpfpS4NTWD/bGs761UnIf8GpTAYk4zQcumdYA
7B3pY0197RGXD5iEVi8WovkqE9AhBmMP9lJNDzn18ai67xPoJUW66JVwNyauHD9EBrbXCPvmxrDp
/GhlGccx/Yyp+fRqs9LSl8kJTVSvQ/kS99qyrMxdhTxqSW/l/iVIKW864U6SXN8bF0ruQrs6kNVf
jFGNDToQ4rDeY/q+qkyLPLi6GrwfGdCTvEUDc8gxKKeRhDJl9Bl3L0n1R86SUuRomzXKuqZHkDi2
GWWsPG2WEIPunV5ZG3EJ/pqaaw3BryDyaNGoKRdh+toCY0AuKiVTV3IXmkW86gVIH6gRGlJUdXII
oEDISkDBAK74sIeIUnRPENl2oYEMVfMlSR4DVK5sG8Pz4NEI1MMAOd62K2xm2Q5OjENW3m5CI4Nh
MIDYBsHWfoRosrZKtB+BPaUOxmFjvAZ79EDF7D7u0F2CG+ppm7Awl3b/pKXGusvGpd3+DIkJQwof
0iA+m7jdqpxxceccVOejZ3g8eRIuovYU2guUUKhJPpqItjfSqxYNG7M+jlwV+NMZgLTAZxAAeMsh
jpd5+72qQBQED3Xy2GSk4Yd40Yr+Oc47LNCLO6U7gP4jQ6ntvNhz4a8uGqX4UnnqHYaLKwNTRKsB
Kd6sUvDxyIkvHV2DfADhwkMLXHqspa1teescSJKifRYmTNDwqWGoRPjUiz91TGLtva/9GNO7Rgsf
StDzCemISt6K9i4WB9nZ1eqLJD3qAVUtQC6URwgPCs5qJVgM5r6Fn6InTw62fYmwkBusl4hLaT2X
+PhDQTQJ45RNHO99XG1NrVkmICQLBwlKjFYBvA+kYj13zCEWFM03M/qm9YcOZnVb7Xh0Yrxabgrx
mZpPlOnkTj1I5GpLopewGw4AdDc5lXHRE3clzV3o+ctSxnc87ja6vrcKbMB5HpXym4ZKUpx1mzF+
jLER1L/a5ndPfSDI/DkSU+fDa9be5U762KbVfUYd3RaHUmQLI66fxrB5jA0oFRRBqwF0ViRWlbVN
1W/c0QsRMH1FD86l3o4or+UdGkmk6Gqt4/r5GDX7qav3iv+cdM+1aoB+RB5aWckjxTQFAax6b0v3
eEwviwxAWrv1qoeSUDkABiaPOz9H11AOcPSh8r1Xk4L646F37qzi2YvupCm28R9989BE5StEFAt1
sKZfZy1+HeJgFk+S8p7jkfm1sfLHkq0BuHFdUUeW5fEgPAXJSLGzoUAnmCCnvb1ugvAYMeSx1r0E
uPOhPbeXOak78ViY+9J7kNCeNEOYGNEei0NTAeiWPEatfkh9EJB2h/5auxL218wZHiFe7WwjAYzo
r288hc9zdzzYLAsjMwet/LO6jSy6UUoVDWGuTbOu3tQ1HqBLfZG9WVtOFRI4N5/C51mrKWtnkFsx
VQpU80TwKJtNjlk5NiabfD88IjQCDrdefBuXAF4pTsWrbnczRXn+4ufpjYIF+B8N8rI6ZXx+Sxj2
TlsaEPZAZPzgLYrZnsvjkRQd7Af88PJFfvPJf55DAmhsQrY0SQVr9Pa0RSfPAt1u4O0U/VOhguf/
Hva3zFZOZTGmPAupHhm+r+yYAIzn5Ygw93FUSHzs5++8u2zT7vo7aVsuqabubiyTcxDVaUvTpP42
fkOfgKFMaUn8We7Js373DzETR5Xvu39vLvq1uqh/UrEddn8Xpf4/uh+eLmvi/w3vv/uR/+//dcIo
/vUX/oL3Y0v2HxLumsWy+wvWzw//A9AfwXxzwpzxw//C+nXjP4ZKXpAMNWpWf/2lv2H9qv4fGZa9
5ZB7khX+tvpPUP2zAqKFtoYOBR0tFu5H1bTmJdMktoUd9Ln+OlYWWNxwpymffkrAY4Q7hIxJKdwb
xSHXv/FnGL3W9Rf+peUxRLxmt9R/3lRUUCGxLeL4Rnr09Nj59WnwAI3JSIK0Fem/0xUcyyq+x61j
vw719ygdPK6JjT7u0lpOV79Nk/tXHvF3dNrpzv+/LVEEx//XgO0zy4HZWYqGt09LAbOy1GRrF9v1
LtTRnrve0K+s4f/kMX+1pHOcaSZWdZOI1CxPXQ6OL1X5oL2OtQo6qZQtxAcUW9oZEFfHZQ2DlDjS
6bJ7NQgmfQ5dc31hW1tt6NS13Acq8RDMHa2OslU6AXJS2D5/ZpPn1sbveNEXvkCYxSG462IAYVi4
GYTaHfjaQjVXgS9iXmNJjaZi7nXqjVPn9NCZumfAGWKpO6ZpsKpmmAK6VBDmqdJrr2r5gpUyoLuP
p2ZV3Rv9Qw2x7/p4zpYIeX4HVA3a0DwaVUedV5Xg/pGYg9BwbHv9oVTLAqa675qkB2WRHa+3NS23
2dShp8Sm1Jk/TvLZcoQIWyYBSOjXMudu7+1DhmphDsOZJCWcy8X11n6ZFZw1h0oA/hb472pzR8NC
k9O8C0rtFS51D3rGCA+Z8ENMVFrnzqiL6CFvqmhvi7RFrUr1reVotuVDXKMLTJyvmvdwK+U7Aan8
3W4t6Qn2bv7BLgthJjQDwl9Bs7cru97LpVMDo+r0rVqQI9NxQFtBU+g3gFIk0o59AKAvN7rnIgO0
E/eeuUd1zQNG0Gg3NFxmG3GaT5sqIQEOZnuU7GfbI7fiXAskdXRLOXnRTWmvqCXEWHGL6XM6lb+a
sYktqCNA9ZHn4kJdVwxmoZT+URnbdKPUkrzWIr1bX59C5RSOMok9ObYzAZh1ByNF/jk9wHrYsYUn
LP8o65DlRVH/UdnpsE4D4bhZBZ9U1oTGO8j7RBKg2Y1hDJoPKu8tEZiZWODfH4ISPVISqqGghnL6
Ic6oeGHQq8GRlzQpnNyTyMQJiewJGqMpeWWMA/NVHBApO2gu3Dth2dzfGIzTOsP5N8wGw3cMr1Yy
3XOhCwAQa+XiYCbmH0oLdTZOEW2Xgiih6gYTeNmMVe1qo5/eoyje3YHNsW9srwsHB5fKf0dkXgD3
Ex3acxnmx1bPH7jj5OAjkVQygv2Nhmb1lb/7TaCHo7JKZXK+pBXL6Bs91BBSdsp8UVekW7K7wCEf
zM6UFm5mVTin517xbkYUhn1LSZZ5HtxCuE/D+9tx8tdaJEvGtuIVrP6CTv0eDnpDD98ncty0gvFP
4UXLrEMhQRRojfwt6HUwZrX36NwU0zp9rvzdf33yJiDS4KCeHZuhGTWe2re2W8ZUctD3e2iVW/t5
du381TkdCIdpQhLU5tdO3hsh2ggYamq8xFOSW3aOX1rULXxE2TlUpsjh+nK+3Kv/aXFa7b8N5yQr
VHaO77hlXr07ffrcmoDBr7dx6TCkNPffXk0//60NtWW+LFDJboXAcDs89bDFrVvgl4sbAUiGjN08
HlL27MS11aGR0NmQj57l3zWGhQRf0gEMlj9CKnb/uEPTkYvGDWxWjsVZdAAo3yk6FGAoBgKwMKW1
OWZvXj8mN9o5W+tA/3RwslhwTMvOnrUTFlIV1uHQuKXeyYs8GcxDkmF6JsX2l05vpI3ZqkeWi79q
U7Jv1zt5furTOsgsG49lE0mfeTDZaRLQVylw3MQPeKR36cHGQ1SK4ctFNdk356g4+Q9HZK/t4By1
FB7f9S842w0IDHGPGzKhM7HKWfeDtK31vMiOkt24+GR9yyQkrhMP3HpoyOtIHl7Hhmj/eqvnBx3N
Tiai8iS3xZtltpISwiOgLCXNJtoy9ouSIgbK5x068Tj2ql6z81PjUTHDB8eMtokQPxIUDq5/xNmW
mb6B2Aww17TG5oaSQymaJIwKcWyyfIRpgLCypcY7nwjqHzekKzohBOLwrLF5diKv/LzDjlA62kWS
LHmmYAamAvjX0fq5MZ0X+sQqoi3eeibSUrNjoOOhUGt41LqjqW8NyTxkiXdEjqX6V+0wbEScCEM7
s/kTORDATKt9jC37DCPyUN3VKay3SQ/lxuidnZ4YdLEved2iDa3J8qyppLKELhwndTNHfA2V4lE1
6huR5CxatzWDQIeXFpJ0Jsk6Y9aEmVCxnfxeXVi0O1K/eznMD1kn7+PUfwjEsL2+Hs5DrKm9yd7Y
AUTBPTSbJQDJqUXZMHWNMHpALQfOdbisGn9tl8pT3qQquWvzqBWTqswtctX5Cjltezrjf7soCkQk
FEr1sts1Q7DSmqDYgLXtVxAPzBszN4PFcJ0boAVNhVPFATSizs/wdrQLRTIy2a0jrzoUGmVnVHac
T0/xi/eOhCsECS0wcFmAEWFpnbXqwsh/lHiM4mQwmneRbJEAt2T5tfFr/fX6NFwYCZVUCnoB2HFC
45/NAp5ffVR3bUzdOpmqY1ROeWjbmw6TnRtHzYUFRnoGjLkJJknjn9NBdyK/MgYquW4ZysV960nx
TrE8E8SUWdaHMSoqmFh9pX9c7+H51mHP6MBgSfzQy/ntkqJo1tXWWLoBLvQHM0D+KZRr4/16K2dR
waQowTvemDIipF+mzv++ouIMpg0sPregeLcsjIrCh4/j4bAvDbW4cfBcGElE6SA/mCBSHW3+TIL5
IA+BsDS3MrJPPdP/oNKQH8zRI13RFQoQj7y5Eb6dRQj077cm5+6RTmxZiD+H4ijBegdL0j8oUfGz
UhPs28L3sm53NhT71gpuSFJeapcNBA6WJz3isrNFYzpageNZr7mA4R+VxADnlfQPkeig4JsADbJW
+lbEAaUmpCCvT+nFpk2TlYrwDpKT089/n9KxQjpHkuNjmos/qCygK2cjvhVshQZBp7S/am3+DXbj
cGN2L2xJvHE5GTkTdcoIs6WUdbhYBaEujiYUBQFoAPmy+yzq365370L4Mb3nYe5yMBlA82bteGWK
SacjZHdsi4M/aNtI/iQ9tOy9GgXAl6HJF0n/XMOjMnGlhAV6o58XtgxHvzWpKqockfOjR5ZLP+XC
iY8I0gdwtNSHCvccXyAqmv7jNIkBSpoQE0UYoPGk3E7n0uiqKLC7SD3GnNFLKe3viwIiVDPkf1wf
1fNQkoZUEqJcojCF5uB7MjClHkc+/qpysIYXBnyiK79rAzq1ctKEy6yUvxvN+PV6qzM/jV+XDM1O
16iJdtI5PD1GDskw++oo30Vt+uYFCvrqIWxYM+i/5UX4Le3GdtGUQT3JzG7wwf5AJIxHEuxESlnA
yFHKF/H4pz5KYtWppb8idbmOY3mrIbK1aBAsE0n7XCAQFlDksQbqgtf7cGk56KxI8j+sRQzsTqeo
Y58jYiLiY6DYWGaNb1mCFgrsiEaWPq43db6zp5gb/VAFOsgEJT5tyjesLPbqPnjuR7fHbdkIv2XD
rgjeGwfBhAe/sm6cYucH9iQrj6KWDK4F0tLsKCEkbpsgUzWcHoZDGxeI7GsBQFmnQn0/qIZ1m4kb
hbPzU4SVQLKXrDmRBy4rp31URGS1USOZrp+Kzz6VVnk1gj71nf31sZzxFKalhyOKDiJb4zDRkW8+
bci2EysfO7U6SoMmPUtVedd0EMeoaMsS4nS5vK5EUL7UslhKmBwUIxAiw5fXtpmsLc+KgDu19w01
/uvfdWGOOdpYSKpmKwpV0dPPwta7am0pldwY2hwAhhiBkkn2cFkjObWPdZzSyzQxcGhAqK+V43F7
vf0L8S1XBwkCbg5qRWdQdcCTHeLPvEKaiBtZZFxayWdmDg2EzGKdIKOxTmtrG2vWlmf+P83Xkpug
nk5Ih6cmRK5Z741UNKFWObabFV6/GWVwmWh9ljeCgvMte9rKFHr9dkP21WAkTaJ1R6cST4FTLvtY
7OTW3Jig+K4P56WmHBPJLjYSSbH5li3bHmEPZQiPmhw+g8H8FgUjWAbz3oxulWQuXIykISwZegTK
YmRfZis6sWK/apUmPlaDjVWLov8pywMpMQmNOKvaSnm+VwDxL8JCReko3/l9iKXkrcrXhR5PEmTU
vx2yTGfXY6sPFmI6nn/sI/SytPYRgNEfEhqcVRjtrg/uDEf/aw8T3E2ZM7LuuBXMzicFXV674C3i
DlaGrFG67nyAofZrGnwt22SRSFTN2scEb9ZiEyD3EuJZFeS30v8Xtiz5drSW8b+Y8p/zr9Dy2LC7
fnDrslJ/eDwQHnRszx78MAzcSgD/lnO9vus8yZ6kG24l286vbjD9U8GZEiq3wzzvSh5E9cdIGd1R
D5CsCurdqAx7xzZ/ondwV5XtJ1Tr5fWRv9Smg3UCx6esUqSedTlH4NeiOtu4QS2HC1tWnrFSAJJr
rQpdf7KK5Hn0YP7+i0YnV3Z5KszR3dNtmzUyRWyuDteU0fZRx9RAu8YZ92OIyJiplOZWrTQcVE0/
WF9v+cKlxDuC0jQSe7ZOiee0ZVUSnlMiiHkMZW9YxQoCUM0kv5N1SnWjqQvbZwpqNY7/aXTnVYS4
sZMGLVbVzQ2MxIxCW4xB9V7pcrceu/oW+OZCxyZkEQk0/piet6cd09CwhWxVO67cjObWRqt+IclZ
ckCnQeyvj+Gl44n0DJJPgG4Usk6ztkpHqoIs0zQwdXq1VPEuaZN6j+bu3TgarwhXf8pj9VECuksM
vkDtXqoo026soWmmTqojRDFkCyZDLdXRYJqedphrB8+IwhhdJ7GhFDWVbG+toQ3us0oYj+gcN+hR
RNaN7XKeKkYLB1AVxWtIYBQkZwvIHEe56e2+ZZuk1YtkVt59oY7dvkHp/Gly0ViPSZ6+Nmlb4X1E
LaONMeupB9wUbszCxQHggtdZXeTjnNkApDG0Cz8IG9doh8c08zZOAqhMEevG99GEDpIVPsobMbGD
BD5nWN1Fub4qUKhDXewxHiQfVShoSl70fv3Lpkv3bGZIZasy8aaqzuOx0ailuJMMxS20fNg1oQyB
xdBu5T4vzAQLgHwxAvlTQXh+WOtKGKdRX4+u7hXDtoqb4KsZBPYDonHgTgq8zIZEr18dVOzxbELs
Ty4rbEYn0dXr/b1whPKIhOjGSYwO1jzQC63Bli15aI7A0fZNUvypOAWw3swWi7wK7yvM3XxjeL7e
6IVBpilD//V4Pk/dR16o2HLsa66mJtoBDVjtQSlt9caz4dIgcyFP7gMsefRMZ8u9sHkhyJZUuzHG
sQIpPcn8UpJ7iZofoFnLWrrLkVDhPl22tnxjh184QAkFJsY8IQgp2unI+y24U+RCJMWYyK6KDqER
ls+5HX14Zr9tm/rn9dG82BTPV5kqBHXf+YlmOejed0Gju+loPGlRtUujWnADil0UiX+xXkBJklrh
/puSArPjc8RTS/OlMnqmf7XbNJG/rXwhf4VpwRFmdha8L5xhE52a740hvRRnsUo1yrogfng2zdIQ
EvPc9FKru0NZtI9FM4QfqhikhU28Dj2i1Jetn4UPY6MYbqWigRgMBQL5KRhaKST26vFGf4o8r7wR
XV84zByHS5KjlZFR5vFfht2Wp1ed5uoODIASqY7BNPOFqls/wo7Xkzr6Nx4oF1ucjM7YtwR98wvT
QsqttnEbcM1QvasT/SEvg3dfKO9l7D3DfY5uDP2lJYZqC1cVSURuz9lq7ii1j2UrVDfs0ARK/X0+
xh8ynrEBVtDXV/PFrjnTcUTwrpO2PN04Uz037oaicZ1wqJdcERgqhU77qST6uNHS+k3WYs293ub0
+aeHPvl/kFZkn7FMAU122qbkhY4tzC7CLLb/4sjlky2prpw6m+vNTL9m1gwhMpEqsgTUiOZ3i9PU
cHTMqjwOCVa64T6xkfXXhpVZk0d5ibK3VrmxTs5Pd+Qof2tx+vlvp1AU4eSdYllxzLN2kZYjohYd
dDTsKke3mrhCxY2T/cJInjQ4G8kur+SsTxLzWSuq56Bx9BfFL6GEeHV+o2vnd4hFLEy6CygB7455
AQxElUCVK86Pemno69LCy6QzAvnG1jbPlyMZJ2qUU35G4ZE3O3Oy3IhDZO6LY6PHGABX5regH9NV
gKTEoQzMcKfk4CaHTEpW0WAmsDUdf9glnTp86cKAhCxIuY1UdfGhVvpy35rJCI29h09OeLmI8kY8
d2zwH6bomq8FLJ8Huw7b51TpnGWnpyapxRyonY1wl+MrEPIivADiWobd6yfapggj/pByf5lkYbDr
BtHux0azN2YmYCQ22JPXXfGHVkHCDeQ6foN+kP0MApB0bSF7T3KLQnOMxNGXUEKKTEbIdi1wZVmn
qOQ/2EMvNmoIy6VUFQ60rNAffaM09gKB5K92F4c7/AVgxdlJnR8LCV0NHV+Du6D0i0Mqa8NL1qBZ
nMiYt2Nu0azGxrpVWjk/msh3kkUgY8xjBaLC6RIfUxE2qILmx7DlOVY24FkLLXKTLv+RoM5/fQfP
UZKk64ALUvIHQ00eXJ6HS0Xb5V1mxeIYDKJemyrKYPXghavMt386CbpiVpuaSPr1JYLbsrI1sGt/
Uuui3tqBqR/MysCJQpBGxKc5ds0BOmVv1eqPwkNWhymE1J4jKZeFlr1PBh1ij11BuVLMZomWNHah
TWOhDFdjL1BK8SsEghHXW5VHU5epW6NLrRuJ0PPh5clg6uwBji2yCrPhTRu/iB3HrxheHWsQ7bnM
NvCCtqgTf14f2/MNzR0KVGx6lhEZzmtVwPWiUcnJkptR4W2V0eo2eCRUN87guSHVrxmcosKpKqYp
ylktw2pL09O17Aj0QTWWYsCkno2PHktElsoxKrHkqoNamHvpKiYq3gYeinBUy/qth5LiQx9b9SNP
4+yL1jtQRqW+7L6IOAsTOIEN5m84VLgYcrx3ch2tPUSu+NWe8dqYWfyRgktcO7Eidl0RQrSrxPBz
KCnHKQhAfBBIoVNmofWo2ZJ4l5IOZ+F/PMqo/k/5A8IHVf0lzPHbjRAaVRCmZj8ea0X+5vPi8O36
xpl5YSInMBLREFB/TE9nd4ASV2pqDwoIPIgAgGLijW8N369341eEc3qXciRrv1IwRINnWcamRExt
SK3oOUA3N8WNvlZgJw87JBce7PI5kd8sZBMSNQecHO04U+9GhAauf8T53kDwGLEqiAyERvAqTo8e
JC6SztRC4xm7vnfKjbtg/J4HWDg58vv1ls4jB2I82EIyJQL24ryl0BGDJeJSPkolvE8Dm2Gh1j84
hd+E02x1v7wfImSpUz290cWzuSRLAeDItAw0QkzU3U67mOSmHxXBmB+TojF4P43Zc2mU4/p6986i
BlrhjrEp2OI6QTnktBUjQR61T7GZG0pv7avyug6iJ7vJbzwIL3XGVKec8AQHdOaZ6aGfXuNGFBy9
SMibsCwit43RO7jRGZWvPVmaU28ozVI10kkgzKsHfhRgB6S1mati4FaryQba6SLqnFdQoW0d3KOC
CmB+jwb5g2a9GYP9kAKzTKjXaWa9Uf23Rqmorrwrvlgp6aSADjM+X4EaRtrWVcf3otnx/yXqjjfN
hBuwDWnRSkf+A0l7onCziHHbtvt803jpD916Eya+Wpg5Rgj3U0ea0s8ZBtv8pljdIdUNvfWZ/5EO
Oyu5cahfmlnkZXg4kGOYymmnM4tnGLFTKztuOxTWOuyLdmVbsbcN0E64sYguzS4ZFfJpcPg0Kh2n
TbVeLbeRI0pXrbAnl5si2CVqfCuHNjP5JNnP7AI3/EX/mAqgs/dJUXGHe3EVPouoIt4YewllVQ2w
p5r6K4wOPUXf1GW8nWLBwK7FXuuhaYa+UBF6Ne2nEJr916qXwnvJRAyjHEf9MOL2thhqRV97flrf
GJezU2r6YIqmU5QMvHeeaooynHa00LbcoJ0Yupn8jPjbLiiALEsl99f11X9e0Jya4/FG4Y5mKWqe
ToPhJNnA7ee5STbV74XSSDsJNfVnhFj+1DF2wtvK6R9Ks0zuDFggT1qQwHI3QvyL5A6aEDfwnanV
KeLcQegdRBWnX69/46WVwmhQD+Oe0mFFnX5iZHp5PFa9fEwChDkc5bWybhl+Xxp0hnuKmSg38H44
bcKpfCcr48h2KV1uQ6fY2ppwk5CwPWIf/OPumBPaHQwlRYGz9IM3YK6WCE13RVp2O12tULcTunnj
vXVhJ5syWB5r0qwH6jbbXviXRUISme1asYGUSAEzrPXh7lvK2N9o6sL8mMAYNB5c8lSAnTWVqIUz
WglNKYW0LwEWtKX2z88lpp8rh4f4BC6crVJRBA42wb3uWhWQ7VI2fiJvvcvCWxKxl0ZtQpVM3qcT
tXC2DsDqJaOPTcyxCisI9UPYHpLGaR4yX7Sr68vgQlMW6SDWAFi6c8aF3lGpjxRJo/7X//RL0ZNi
kFFyuoXROYtFuKnZ1uSvuajRDpsNXW2ZuRw7pe42ebfNPb9eGhPdL03rzUAojIcOZPVQ2seqtf/H
PaQ97tQJX8s5P9u3fmbVWVIIzx1sM13bbfG1Lmz70Fh2eaOlc/gBPC10kRUSqjLU6XnAhckmOjFU
YFzfKsG4Sn0SLCSm8FjpEXf1aPvfe9GPi1Kz4i+olwS7WspvFZan/swCCZi6E3+Kpwgv21l/2yRr
Ri+LTNduO5QM0LIfnQDJgmgnle1Bb9PjvxhfW3V42AKSPqsvNnU+mpZX2q5uhIJ3TfEWKMpTI+w/
rrdzqV8glCYuMg93vLJPD8didHoJg8P8SLkP9GNsG58+BtNdhmEd+8PQi/X1Bi+cxkTpkJfpGu++
+Z00GGoq2Z7juE5JTjGTJ4u6MrLeM2lSYy6MWyHgWdqN1WMTTNJDIloYUKcdVAJTynwryo5IRalN
/sROKLIaDZASL92mXlCp/zc9pKTIXaMbnDazIzOVRsLy1DOB6YriGdcVYPV9WB77iuSYge/PjWv+
wmFDSEEuntQDT7x5xN5KltmOSpweNcIcRSnw72mjfaCVL9dn7uJSgcUFCEnnup4HL4EWeHEQq91R
V+pnJ2rrRWJqd93Q3su5/zAaiXqjY5canKhz9I7sAKml06mjFp5XpQRvrdHz+7DxHhsMnBGiRHtO
D5p0UVn1DajVpcVJjcmCucNhA2DqtMWgsQGsO8FktzVQkFLeq6SpFo4k75OkubFMLp5rHJyIsLMR
OMJn60QiZ4rSGt5ejXCJNQ+t+ZFb1gpBl1R5S7vXGilFJR1umMNc7CIg8ik9x0Ngnqu1hJRAG1Za
dxTjnvQJjq36quydbSWL3fUFc2Fhkg3kRkchjlh9Ppq+7EkelNLaTSqcKbMRWTOjcSXNSm5ctxf6
NHmrU6rnOU/2cTaS1NgqJfEE12DSIvxU4h5GtafI9r0XYPUdGuLW3F04VSi6gY4FI0H/5vCPxKpF
56Gj7oKaCx8KyzeOTlSnm1ytKvgzWLvooxxCqsv9ezQBsyXcVuR4u1Ic+jjflHG2HPVWXqZenGxH
7vbvspb4iBl12S2W34VdRCwCrwcyObCgOXxEGRMsX4BFuY1tbJxA3eZJvsfrol8EvbZVo1K/sW0v
LWygFGT3dK5sAqDZdFh93+v6lA/CLib/4rc1vrfYShV4skeetIDQBE0dHbZqW5c+jxCVYuBbXpbe
jdj10vqDfUtaSCZGOcMPpElYYbxIFKbY1g/j/5B2XjuSK8e6fqFDgEz6W5ZvW9Uz3WNuiLH03vPp
98fewMYUmyhCOoCkkbSklZXMzMjIiN9Eyg+Mdn+oefDn9jZf2n2kQKhU0HYE3zZLwiK96yKlqrJL
Utf4WxQHKVG3qG2hEaTAnPgvBpsy5Sm3pOk4zfmfmmHBunVNaIhz0hQu4g4o/1VoQaE0h3ZqH1PH
vD3eQv6P3BB0qok8QJ19FoMRsUosrTTUc1OllNbDCkMpuW7+82rQ1SjTcftnVlFHxaCpJO1c4lCS
ly+J/nZ7GkuJ8r/TmGUBZusCcTSjBopW9WyaHb57FIRRAtooOci43P5B0f5IoWFluZae4FSewKfB
OKcsOb+c0WFzG87keG7qAsBI3MjJLuoJtZnclb8MNDIOqe/apyrCOgmnuGGHKXNxjCHgTA5xwy5s
DXSok7Q8lTbvcsP1y//80uN3ARckOLyLy1x/fC0yvdIL0/KMgOWnKg/RFumfAZV/MtV2pR63tAyI
rNAb4rk/4b6uh+q9gQstlZNzZbl/AlHuda2hLBGhtomUVNP87Wt0EYdCrJSol2KgTlmTtjI7GWXn
63GHBqfBNjbkMz7ae7foQdhUmjMmaAeOo/3SRl22cm4WRyTbBHLCy5Z893pE11OHqFdGUGW+leCW
JfrspybjuNzIJkpMVlXuWr0PVy73pe8L8dmcECHMdF7uz0yAGHlhRxeMVWFya0grmKCWSpqQYzZ8
wxLl5GrWAxKLKwMvhdqpb08jgyLBhzCRRxViJAOh1kLH+rtS9+EXTMtplkpWsXKklsItFz09RoNU
1JyTbZI87ntPaUDzhKi4Uzt6KMLR2pijohyrNFdWZrYUAKm407g3Jnjc/OHHS14TtdWJs4slG66K
o3zqEq9bSZUWJwViBa4UyifU3q+3S+e2o0ptH31QIPZW5r2GiZc7EVRuFI+xqLwdDRfnREFwgqxM
HJXZ5sTzchhHa0jOWuf+qAP9U1R0P24PgZAUP3n2YuZCnAij8GsEBL/rKUVFq7ix5cfnXJPwmWlz
BDELz9roaiMfpF77biaWvS1z+tGJjusCBS9MVMfhZyaMHo1RK7kXrXIOM791ILh69xRwMS/IQntT
hKlAx5nXWxFl36gA4NLRqKg39gLfQJMWYath+hYP0isU8F9eL+DjRnm0h52fOwEWc45WIOEqt+KV
7DDd97ib0uKvxm1g2fFdNUBlhZfICtTJayhRqzVDK99pSeE9iBBFEttPccU1Ct+JcjRtPSa6yXVJ
25idi/dmid4gWIUUWy3fQNcDTefRxvBskJDZl/s4pcWgFhtUfL92Bn7Ott/+rqXmHj4kTsw5Ar+j
jOUxsiT1pjWSH1ZMZQw8Yup0Lf8OicK7MA7ybVJIMnrHWGMlqf0SGt056NOvXRG+5EFtIO8RmNjd
obVst38GUs2TmZsSbcDht9Fm33GNo8Ha1b/jVPnmZwpETxSC+ta2N4FWInYLeBxNXZas1tEHjeUv
gw8akt7RIzXne8tAViCvOnqqg8DPMCuerdySnH7scdS1utIpjLI4tLr8KUd2CkNH19+XvCIdxLuH
g2SLfhu5nkTJL/2cVCNaw52Jh62itTsb78M7wCuIomBS4+QGS8C+eCpL80fY+YCDwtcktvVHWA+D
M4S6gUlf+BkayWuW2vIm7igjB2n5KOB87SMouSe17NNt2bgj1aq+OuHC8Z2i3KvXGONnFMWBeAzB
Jw13CAmTtrAfgxd9qOWT1w+Pdi59loS477LkkZYScqUVlnhqNRiveRJ8U5Kkuri9lxwUOUp2SenF
L4pvR8eks85tGIa73lJATunBXewnv/rKvHM76TI1vXboefrMm0mYNMJOLlLdW9uuzU2Xlcrh9plc
OJGUwIFn4MIJe3B+C/oJQqHAHLSz19P4d8w8yk5ujgOnH2YUj8uy2ra6sta2XLgaJjYf+DGbQgzN
/us44Oq+p2R2WJ51qwVmU3hK4uFpaOJ1GJrRCkTiHd83izo0VuC7EJBsxLNmgVSxajhJI/VqtYjK
Jz8s8vPoi/otyir/11BrypORNf0pM0J9N5F+cIksSvUB9+zusTF7TAtr078rXLSaSpHBA5LGaJvX
lnTXGXl+jLMS8FZd+tu208PHAGrHVkpFckBOlQaLUSN+XFvGQ55PhuAJTolxqiv72+u4FL7/jayz
bDkJYeH5jWgvNRbCVM5/okK/hjL8CPCktDwp0ExNBooT824hBkEwbHJPP0+MqNoz79TefKlAyhlZ
8IXGOHTQ3Np2CJzT9Ai3aSSea2KQMvg7CZT0Sjq1tIkog9K9IZueVEauN1GltzF1tEQ/B0ZNdI8i
cbB1ZGGVKF6zK1r4ujBYqBZCYpkEAef7VeU1UoRFfAlr2sBVhNqqQLD99hIuzmequE6l3YmWfT0f
ko0+xz9bPY+i2iPxwZVjfx5T8fn2MB9h1xOg/Z9xpsn+87AyXdeK8PQgL4uS7wbyXpE0XiI3/Ivk
zx8V1f2oQGirsWiKm9FeUsz/fKvCv5GBZEyyBSgoXo8/DhmleUlEl1b1/3oV+wLP9/9iDFqIbAvY
dLRWZ99S63TdbyUvpcw0bGjGV420/S8+IyOAvaJgNvmzXE/DaJRBGkpPuZgZQmEhfiwTgcze0PdX
6je5KsA99w46TWCpVnbKQqXpvT8K9RVRIyAT10O3tKyFayFgrvjpheoCqq0dwFi1PmZl8keo3VsF
O3LluC2dATJeWwctT1t9niBKUWHjquyNF2DsuNfaym8Fa97bH3VxDDqLtAIQb4QPeT0xvByLERE8
/1IiaL4PqRkhyOb1n///RhHXoxRy38VkBulZdfMtGI2B/Of2CAtHeRKzmeRY6aF8TN0plIvO9LwL
GZe5yYO421GQB3AgjfrKTl8catJEnZpulKdnnwxFZJOqQSSdjTANLhRerTsT6u+pSzV5ZaiF1eHY
sufw3nvHWVx/tyEFPGz3VXru2xrc6siTUu1X8pGFrX01hnE9RlfkUTjagXtGqPatatJPgrs264Yv
hcCGJ5X6TWav8deX5kVVEhIK9QfzY/1MtkYZXQPjXOTYdtr5aG4Vs5RWvt5SCRT1IfWdmaHbVDyu
pwbctMyLhkXKrejB7f1DqPV7tWzOgWSeXMt7Kkrp2QJc78AQ+Ht7Q9KV5O8+T4JoVJq87ci6UMS6
Ht0rRGHYACrOmSLXWDx46luY5mJDchZuEQN7rOVNaT1EdfGEZFGD0bQCj9sav6Ii+0dAaz+b5Gf7
VOe5ZtRtQ2TTLUy4x4c0+ws0SbO/jXnbYTn9nHVvWOVEGB6l96lEZuzFxy41jlGj3Pe+BXdKA1kT
I8KzBVqJOl9QbfPAKx1NzdW90eXDIdIL4UjtEGwTRERQu5P8jS6eBqVJXkUDwAqjyR8i6J68Aadt
kFV5G5YbQ2ASpSg5qk5m4h3gVFePTSsw3+BtWGey+OwqnfxQJ3J8sI+67GQDDStNPhSt/Vs8JwNW
pwlQK3nkhfI1dVVU4mu4biClqw398maPkQt64MU2OgyWY44XHJ5HacOTRE+3bQX3ItpTXyn31oB/
ihvJxc7KG2MX2ka3sQB7E83wYbrvrMTdUrGo+IqPPqpQch9tx+qHJj2GkwKorcRbJMskummN8UXq
JZV3k4qCLvDQuwBr9m2emNhdj5V9EEzwIBDM2eWpwOq7VLMvgcA7Qw6KaAMoMd4MAmcAXc6SDT3x
cJsNlb+XDAtdlNrON2Uou04dl8MGXMH3gRr8gx4hbiDzAtqOuSvQ35RxvS1L5U5StfZQDG6/SQpb
eSrkoTtlFmYWok4HbOBH2NNlaGChqySfAavX20JOjUc5DuH6wiPbIe2DfVURulvd7MY9NZsO75bW
phnQY/wSZHzorK6flcaLMfeoLAeCVvUwik7eV12Ktzevq0/1QPUKtzzFseoYDzAMvjYerzI2VaRv
1NEP7rok1M5WFep7EER4v1iYPKdotD3FhieQVTWLrVcVYHGySou3cAbcH5NI8bYP7cqpraG88yM1
34mh9zZKkYCc98GTFXjJn2hWwzDwbXebZ+D16twM90RN/+Q1ibVpEyysZd4J2HnJxR7RxgLZ7KgA
F1jjodVrkrvrBmP4hnwMpqL0w7YitcqNXQLA1+GgQALpm02Ihu/O66P0mBUWNV4VFwQh1erGj7hI
EjKPTWhge8HzwtzKmYk/Wy/X20ZP/D06VMWpofWNqKv6YOXgUeUy8z9BFO4R/RPaJogljIRcvbmr
AuWnayfaq6LjE2ZSKnTgYkFfCFKOp4JjDrUc1wmaVt1g/gpaClrM1ojk6iXoApxMRNptUmD5J2sI
803MC9jJhWdsLXgsm6bth00WS8jLYw/2u6GEvU1SHyM5KQhwp6njg2el8Qb9vnaXYxS1La0sf5Uz
5BFDuNs7paknZ2VZO4y5Bam6wZ6tAYh2RLjWfwoJs84oFSgXBWyG1tPwqkG0GAGj1tv56A5si74d
2RYAyLvB9DdgVPAqMOXEKZoOEyK/7A9J4OOqqiAlYRVWdLBQP3Lczq22YSi0Ew9C78UYteqYpsEf
v0IN2Rhs1YnLICbTYzGyEvEmu81xSa+bjTFGxW6UB3On1SqcWHCXO+QJsCUrWjaGGoudak1O0Jk8
bMPIxjY+tcyjWtewSC3M7EUC10CvItzhI199/n+UJxDFjdT0jP66Uf9N5ZV8aOnOBVgL5FbH7+9D
P0KvwmQMUM4+11l8or/gyO7DIP8Bnbq1rc6RwmglzfuoGodCzb8jzm75LKlVpYvG4VKq9SeJHQOs
5ewm1lnXXMzGh8+e59/ruNMXcXg29YYIz/t8EphzcbIihN2+Hd+TpPnlKMDwgM4ia4M9cn05ov8X
5Fqgm+egAJnnaDJ1K0H5FTt4q6cZaWvSjsIPQhGZjAug2Zslr4om3np6Mp48uWz2Roxusl0VyIdx
L38K8M5DXWGUHGWok40JpP+kxhKWNugn1Zfbv3+hxG+/oxOmlBOm6ZQj/vOimzR1jVxKSZpqQ3d6
azjVgYeid7dLhPfLi6W/heceyj5cGXcp96SNDPeftgJncPYEEpY7Nrbd6ud6TP74UvosSdmTHlsr
+3PpxTqhkyfBMJlS+BxlIowaplxaJjwLlBGfSb2xnTFPgK+qdldQK8RlsDGx52q6tt/1oBYe1R5D
OL90xzXx7MU5Qx1GEm16vs5b51KdWamc++7Zr2zJqZsSN6LconEkp9ZKxmhMD5H5tkS8ELKlhbIg
w12v6yC5uCLyir3ghK3Iji2D2kUt+SnTKAxu+7gu9EcRRNLvMtDrr3YmFd9Hv60/j5IR1k4QDBm8
oxCdqbgn2FquhTXR2G3jtE53GjIKOFRZLRJ3KCOnYTOCTac44NgFsvbOWAjyFWEUGGW5h16xIjCE
RZ3uhyGIMOTJFCi+lTyWez9oJdfBw0rb5q0nncIk/4p3c0bb0tcocscFjjRFlno4GIEP3HZ6kuNk
Sccm3BCIfa5SLdhXVLcvrR+qFzfvTSRQRr/bJkqjH4vGx5U59aR7Q+vyFxWNvnNAYeg5SHy4e4At
9uGQdVvVHWyY4oNxkRSv/ctlzFiDJ608vqfYNF+UqWcIlJdyIpjb60XxuiBphxhoqt7a2skf5Ppo
eEH7LUeC6M4oAnWlFbtQoZ0cuf9vvCmx/+dwd3WpVeEg62cC5i9gqfe1lpo0BBQV88LqT9mVK433
pR0OUo3aBjgNGUjB9YCG1PShl5jqOYPFg16m9obiQu4M0Ilvh63lgSaNMopAbPHZQL7R0oGuJOsc
DePPPPSeu15+i5Rore/6DhifLxmly/8baHbddIkuMjuOrXPoizg+KENRXOwIRxOrEMrPGErgT4w7
uz8YU1f3yCVX94EvzEfE02QHfk18yAkkT5yxftu3AFe0JNbuUBYdVirV01LOfyfUhUmxUBHw0GYf
pMYnTxNZLp0BK5HfSkI6julqWFnaUOq7MC0Aa7pws8tOSrIqpRfSXVBHvEfvuyDhxNJBMnEj1Gq0
kMZgpcW/OC/WV2cz8byex289SZKRrIb4rXi/C2QQJzLN7b20dAWqREoqVFN1Yn6D44AVy3YvjDO9
tsiBZvJbLuWHJKg14lm6c3Xr2Jt4o2rSGu5r8XPCiwLUSaURxOX1cakbUv/e0rNLOhbfKBXGzmiF
TxapsiNwjRyN/nh7qksDAracnCrgfQEuuh4wAqKoYOUyXMa4+txpxjYXiePbNZqWUraRJbHS7V76
tCzcREakSvKBK5GYeGFawCDPqhz/dsvkxfDGuxA2WDLIhQNe9nGCM5I0BSuBaHGiyGdODA0Twtas
ZJFpnRKBLLDPovVcyKZJ+KRkGLNaTRk/RGr5w+14z9z+uEsxib/l/405i7aT4U4zQOY4G3n2BrX7
FGTyZ2l0V+SoF1OaieIJA1Mw2HzXALtuW8Ap3kWPOu/eJZk5SZ1FJSIv3Edf5M2uaHj8DvxVx677
9CCktr6PLXltwotlqX9/ySw49vCeA0MGCygG/Gx1nGpDZXgoC/mL0ouXxM5/le5wmFT98FZdoyMt
XabAhgFLTgSM/wUM/Hu5dQaCT96A/8kw2kDLDfVB6Qz7T27p/vdmqOyVy3RpeRHHBowioNd+wNfK
Mm0iVeap0wZ0XNsk+Np69rgjeuT72xtp6VFFX2DqklGMo2U2O6VN3IhqIjOitfcwWNkXSkA/i7z+
nkPPLEvjrazLFUTTUpiF7zGZioGw/dBAKvTSzXixBhfQ38+AH+4LQvnK+VhaME4jmDC6SMqH9Bcz
1q7MMzW4FI33Whr1HVCmkx/bXzzL+Hr7Cy4OhWQOKoVM5kMzoCjKTsKUKrxonWQ/uwYeoUlKpy8f
hLuLMeVdec0shRtCDYKEkBQnHNH1iiUJ6Ay0wilvez9wy9uCz8fP/oerjjtvjQy5ODcea6oCF2ja
kNdjWbiuDLGd4sBT0zGGH8rrCvvawbpLzPjL7e+4tBPR4kDpaHpIfOgWRS2qP3U8eBecWb9avjU6
elvdReb4mdluxhRT1sZcuaOWtiJbHxomSmZUN2Yvw4bELh86WgWZVt1pvnnqJg7C7XmtjGHK19+w
K+ysM3rEU8Z88jmLufxceSVeLK0TG4LHrSoALc1T1LxuGtlFlPPSuo2LHa6d3vcIdySirk5RiO7o
7SkthSfY3EgfwCeaIsf1lPCcGyoCoXeRqZvtyzwYJrCBfjRYupWvtzgUFAMwtqARuYeuh6rHCguO
3owuQoo9x6omXer8ux2Fb7entHSq6PTiv0FzSnzoT3UuYCgAV9FLVme7XjcviktlS1bDfVni8J0U
40qyubTdWS9eL8wLcvxsYtJQA1EIe/8Sp+WrGCFMeG36pZPLFzcaNiKw7vykWbNnW5wlSD0U62mR
YsV6/TUzJKXHid55NjPU/wM9R1/FrMQTepD1oUvk8VKKYE0rcWlz2kQrG5Fic0HSsxBpTaFNPyNG
8ein2puvyafCTHdKq7zeXsWPQ1GZVSavV/D7dLxnH9VCJzX09ZISpOffmbJ0DmOM6hOFJo1rruRG
H3fm9VjTAv+TE/QdmOZE871LooaIoqIg8yIMowXOrq8x+N7j7PWLi7FAcVLDpvxJJ+B6rFTpPGoK
Oq1gswZ696X1G1jhEMUjb8sF7Qy5tU/y7gwDP6f0YL5VQnmpGgsZgKmCfJxcPUo0TTX9YewjWjuY
OnuCPs0DjX9ay4ABkJZVqj9EJiDMGE5/i4M7Rb8I3KsrM4cCYzoeDm9S/mRgVkX/iL+rYX2Ow9dS
UXcZhe/bK/kxajJjjTSBlIR65xxlIiQ9TPUKgycj1g7kpidbUr7dHmIhpWQMG41Aalca18C0wv+s
YC6GegiIymcrLjjj4M4sdVuEarYLh1R9a5BuP0vt2PzI7Kj/CYGzPDZFWXy5/TM+nknElGFlsnGB
uH2Q+OMOitOEWZ4VhAeQU0JJSZEafze6tbe1upHmlkyf4vagSweFRJZnCW9rFLpnEbwvKlSNCrk9
02T8JlvDoW3di1JqB7AM/7GvlTElR+g0MkdE/+aXU5ZoYPR0yHcAXBL7dyvvk7TZmfV+pCfWpF8n
qYnbs9OmO3V+XsjXecRT/URXZbayejvp+9EMOVODNZ4CiaZUXCky7clBGQDcBkqE4VqJ3J+UY0Ze
yOPGpidmqM+Y3tGNwca5aRwDg79NlnsS/+9A1ndCj9InNe16vGVlmqgWmvFdZXa7CHmmP1WDqlfl
ZtX3ya/qQbIUgTE7Uj+fLFkKDrmIwOnqMJsDrxZvbQfIMlS5dZxy+ASyMfgrh0F7gWaWfC+kUqZB
2XpnV8m0H7c/zlLcMilRE4kn8bj5cmh9LGzwQO0FbMwdnMFT6We/ozL5+18MYyCMpBOzQNbPQlY0
aBHfKwLr3ud/+jz8GcjtrkyHlY28MBv8XuCQQiCd3LNmwwyxGim+B408isI7d8z2uesfEUZbSRQX
hqHgBScCwvHEOJ5dnFJEP80trfE8lcOgxhd45fT4rZR4i67MaOFoTu8+RIWnK+yDVBzI5iYIdKpQ
HdbKL5bIgr2NJdIXDpm09fvUXzksi1NjblRq2BEfMh80IeDBek1wyXy6EFWv2U4++C+Gmaxw2pbi
LakHpSByLMabqxjEwlO49tPokmYDreJS3LcVTWhj1GEbGpuq8w5CjX/RzMUGUcn2//GGBHk06WiA
C0UydxbyuCZDpRhNHfeR/lXK/aPIlV8FqIfbw7y7ks5iD+OgWcV7mhfaXF4AZqLtAQNIL12MNoro
Ckp7vZU+6nDVN1Klek99EKDrZgBfjCpZ7Ed62/tGqiFRJX2HxssQbttYFhvJ44423CA66ZqPJ3JU
jis5zMIty2/ljUwDGjn/ecWzDCW9broxvRCeI8eK8ufAClae+wv3Gz3baS+T7H7UQEgtuxklyTQv
fi47WlfuVTs7wWoDm2fScFyzZVqc0gQUx+vDsGRttsxjJNdx1ib1RbVDZ0p/rGIlNVnaxwhXUP2G
sg62cQ7U1uAbVHrv0u+y25coag4BMTu1lYNqfxuoZ/C1wSXhGaYmK3t4CjPzvQW4d6Kwwy2X55X3
1lWjlmAQXQJEtVsABw5wpNB0wsphq+AVubKXp+j5YTyyq0kTBlXT+Znx2ywd7CAWlzxplGMvQMuE
ovQBXLVgwVpzoAxvSfZ2sNrxEMta+CB7MTdjEIiVqLj40XWMMVEQo8b7wRjA0xrDKwORU849tp23
4Q+veLKCM2JXkf0yAiStrbWO+0Js5HIRFOrJvhGRmYX9AONfPw7o6AaxPG6tWAOB408imWsypB8H
ojuN2B0FczKyDwcxiIcuVoYkuRiB/NQgJ90Pz2bjraSaH68Wmg48QkBFsm8/mNpKqpS42mRqm0IQ
fyA3zqHPqxFNTAmmSN1HK9t1gUIqdCYEGheRh49StUbQ1rkQFdwwTZYuGrDMfUCu+ASDKdnroYhf
rNBCKiA20s8ycpiJrKf3pRL89DSjO1Z+PeyC0U/ekjETD7Yh1nLvhQ+Ccc6ESKXBxL/O1jcE/yLS
NG7OpRF+Nwobva/yd5nke9uuXlbO0sISY6w01Usmsj8yS9evjS7D4FUUlnxuuu4pUasXver+ZNaw
DysM1SpD/Oy6ehdX8dmWpW84CDxXpnK08+GZ5+7PLgOVs/KLxIfTTfFhqsBCOkFGfq5CqhTIyBZd
n5xB2h9NL/5m58Fb744Pht29qD2X8ERx5WHQAGdJq/4Ujd5K4er9oXEdYfgNyKyxSdDJVOaZet+E
FCBiWQETMrgXT0urv4ECMk8rqmaP2tG4a4uh3aV+GX1u8GPY2Lhx7wtvsJ463Q62+MEjkyBy6asJ
RfeVaXZ3gRnVm8TvjdCJ4lrcD6ktfRnNvt2LLlGfy0xP74ZM9Ju6VYweY4Kh/yIHqb53qVefQAQk
53DIa7y73OJrpNWofXceALpeKS65qRh7c4iHQ95X0daPM3ufN2PVOW0mNRerU1DdaEegdtWoBIey
G6JDoLfpM/J1w6nDYPc+H9XstY/VYCuJ8G0YI/th8LETV0JpTT9sfhnSIgJJa1BhonUBBGaWHdco
gfZGUvePWvPTTV7GYC15XBiA8h9J6mTR/hHW3QpfzRKQBo9j0JY7r1DNXdFqa2XaxaODoDZk5MnZ
cQ4KDgJ3LHnOZWffNe7hJiMGoXQZsL8o2dw+E8sjTf50XNITK/j6kFLuQNfEa9WzLXU/xrD93TTu
QY/WmBELtxn3Cfm2PUFzqGzOFkbNTctD9TcGSpI+9fSUMj27IzikTiUrPyXFfVPs+JTYwUM4rtmO
f8BYT5n+5PmHxw/gTR4115NMx8xuPct3wY6pJ0ACcFQlZ8AXrwaamo3RgfIO6enWsH5M9m9Kcgzr
5wiV8dvfWsxLoNPv4MIDlCVoMX4QMm9rXrfAZOznWDVAIT9FzcVEJScNtWnMModdOxxFZO3Mvnto
Kv9YIodPtQp5SnQt+V/zOxv3F2WFdDgG0d5+/+/HNn3lL+RZcwyUlSD+Qbbx/ScjDDNViEnB5glR
AAHXayTZfh6yXwREfubQjhsNFC1DVmH3ZCXmJo6VDT+zKYs9f3SxdZj+aJCS/dUWiGtLG1VbgWSo
80zt/YexqOwl6PP8vus1bXsL942sdJ+rEE/nyTEw9CatTwYMWbnesvlIymbIcKmoZXBK9nescB3V
exvpGExW7XFJKSDdh527D4rPFAJTu9r4IOg98Jz8x4g9gAZvmcIV/J1L0q7NvJUkb9p4/14G75OY
jBsJWwhszS8kLe/ruk4V91kxvPtgtJVNyfP+BBPL20pJoDqKu3L/zBPq+YhTfPunBEiarxaF0bnP
hmuCHfLGvfBLXMclx02r5zjGGm7sf0Reerq99xfHNbBapztJPjA/grFHy9CvWve5r/17QxofokLv
nKaGnJkWn/V2OAI3fU6NcK0YN894pgnTxye/QxmAwz87+0ob+16WpzA49KaA0tBAR/AM8sDcig+a
7g+72xNdPDG4unPKKTgB+pxtzHiwTBB+nfSc0FFBv5IKEDP/4+r5W67Z4Lzjsf5lKrJ7V7tpc4R/
mW0MMt+8Tg1KA566r7TM+KTVcfezMhtqSF7T7gNfMZ7iBNiMDih9pdizsDgk4Sb1QyqjvCKnS+Kf
TdGrmeJnciM9c6deUld6LBTLCdB3QbQm+640xivYwG1orEnJLI37Dl0x6QpNj/LrcfNC9/IEzcPn
oDTts2Yl+k53tfAgzEp9yLmytgX8YBoMQRfDaYfJe3utli4G8jDEFXhisT3m7d5UixVq3r70jJ3Q
d9GMP9u+eOgH9zQdhpY4Rsfqd5yJbUto80dz16BEk1QtPm3+SkD7kFhMupqUCyZXd1Zh3vfrDauq
5A5rAa0Lv/HGfJB8deV1srQ1cZ6BxUdWjszXvP4f4nLXURVxnyPf6HZZIJRtPVjdFlel4lBRDdki
CUlFsVPYklKk7FFRDLBdUOxfFvorx8b2dCenL+sEJlXtUrTxpmtEeBS9S+IMP2aHmd2aC/3CCX6/
NPnpkCopqF/vkqrGpnRULZcTLDldqTh4QSNAc/G1eKU6tBCOMdaScTh7P7xzBmwTZEBeqpE10NUD
JPE9uPC/uE0fbUtCvX9VVW7hDmM8ogSK+mRg8/pgH5du0g+sh5yX2z4xt4bn/uBR/iWts/3oovhl
h7sxbT/pmXVXBGuWk/Pcj9BIHkusgno/yYfPIpUclbj3WjZpEeWUSOu+9xJ45CoOV/bd0mdlgtM/
yM2BrF0vYJg0QvGixju3en0StfUF1eLHUqo/S43xp+7k3e1TvTgcMFmAf5PwzDx5Vq26lEOPXkKW
2p8wcIEEbJytxDq1kv1HFfkKDO+DeMr0Gblg6CwocCfIo6+n1xSjUEox0Lsw7msEOvV9ltZecgo6
2iVmV8pHX1EmKkUMoa/v42OFvtkk+OPd+21q3Cl21zwmSavtFWHEP7zC6zYhkNPnQsvTY54a6VtU
g/2sulGcIOlMLLZOQ1iki3f087qta41AtKVA2cmxpW90rzeo2PQWXnhpjm2NWt4PlSEdyCzDQz0W
4g7DY3EYkii5zxoTO5vOIycNeYXa2tj8QpeI4lqvae5ORuvDkZXYeh4DDGxTgvV3T/Gjh1xvzI0M
OeXOy5Fqx+JWoPbKA7HBPczxtHo4lJXhOgZZzW7sXBWVmAYNgnoUhy7Xis8QfoYvmRkO943EEzZR
JPg3Fc0qNS1A8kZ6ttHtKD8lvQYLLiPwBH0ubdNYNLtca0EMxEm659OFeOCp1e/be+gd0THLzECt
8mqgSKXJH0KlqcaNYg2D9dy0CLYUNcrrdu20Db7CyMfAp9gFyfipq/UT3o7PUyGO9P1TvypYt/Bk
uPodU3D852ou/MKFJsZmBj/vPtRlHGxQZVEPtOeaScom26CaqqCEb0q/bn+ChbDLyFPdjNuCf85O
bRMrUWn7nfWc625xyFpb3nVtUG8KX2LlKXCv4EMWji04BkIv/f4J0DB7iUbCGo04F9U5T1pHRfK1
htGaimOqNduWvOn27BauW9YV4iT9UvQA54WCQvK1DvdGCedtU3kM4Jed4qaPT7dHWYiwxLxJ1AH8
CR3IWYSFSp+Yed67zy1GTLsyCpQHNdCyrW/I/2nlliiEiiMwa3rbdNPmD+wS0rCfehWWtYZ3V5b1
gAOScWhac6W7sZCzXY0z1dj+2ZB24/lsPeJFRozg+QTkkDcVNgjwsKZ3tGq7h9sfcfEIAMd9fzuj
gTXbGHTpGisqgRr6WnEemzQB5lUdIYJ/TUrtxY6Kh9bLVsZcXDhYJIQAugBc0tezlOPE6IRZtpiZ
FsWu5u1yFypJdyeHcbWSfP+vzs081gB9BfmKgLTCU/B6MKDiSSBq2Xouyb9PppKgKttrGdjDVH7A
Vap+9cNo2FqR3T4ZRhFC0VUsuNGNuet8V9noQzpuwrJusFNSMGZsPOMeCTnlUVg4OdV2SBwv8/qg
un27QT6w/YtBAGoYk5rWiF/qa6tETeLAVQ1fhRcnjkHXZWcX8HElvbQPkCEPbemjpZZsuBVKB85r
gPOOthfxEG3NWPaOdazmG/RXUXT1x9oZZNFttFLH1ysc6dvgDIRRQzVQGBitB3eQosP/cHZey3Ej
Sxp+IkTAm1uYtnRNiUa6QYiSBt57PP1+xbOxKzU72DHnYkRxRDaAQlVWVuZvVHtK9mU2Fjd1lJRe
ow/rvupCGFuZQV+2J0XmqhhuwRXIT+rURjdJJ9FhnAaJHQbg2MYsJi1oCmcKYqzUAwDK8jPU6XAH
Iz72Btpih3GZk0CawvKIKshwLPqseKhjsz2EA6YvbRelR1ixyUOdVLlfSuXqVlMnIXM6dbd6qLeB
bsbkf2vytXGS3pVlSdvkhZXt6IgpQTys5UZHU8ddNWCw2pCsfmVFzU0E+RjEkUyTN4drmOZy7lfh
GiJSttSBhrn2RonUcpPYU+7DH9N8RCWHW8WOpN2gaLE3y8q4XXmVGz1cum0z0DucJMneZz1EV7nJ
bD8ZeqjTleG4Q1pLNxFIlM1SmM0mm2zLLSqUxpIiDb0IzsxeC9d1W6BFtDU1Id+lyenoLXWueYkG
JCONsvlKMv0hwpKo0n0GSM90BHt3toSUqgHRDbgOhHARfZXDanoZHVJ57/PocL5tvOt4/NGxE7fx
RzxqTb1PQr3OTkq1vGIfU7gQviK3tfP7JotAr+T/MjS8XxBklICT0JY8P47EYW42Kzw39E+VNUAK
1D7Cac/uELi/lsmeb8Hnlzrb/IEMG2VhtMkpNozWt+rijrpfX7TWprsGJLw4jICQqcxgP0I96u9h
lOuBkr9c5I+W0vwSPotK0TxHUrRDZe03JJNr+++V6xlnIGEtxb+nGhL1BP0LO8X5sOiAISZyrDqb
fTltr2Tpl4cSlTFwEDR/zpP01GhSuQ2H+hRNuedYtCgSiFyhhz7klflxPu/fXxodHuKTDELnnPE0
JdbSZYvWnZACkP0wQUyASXoFWnLxcYS+Ed01+aOQTROlaM0OVQaloMXpaIjve2kO3dnqtnmoXcli
Lj0R5xpSC/yvcWw9W8kkHnox2BJN+KwZ9uOo1PvF0Tv/84V8gXpDY/KPy5zN9rRzqnk0K/mho/rZ
FIcG+6e1h5+fdzddT7HQRhRimLzG+W4619hi50mGeGvw4JClEgnUB86jheyknLRZfspoWe6nzl4D
dbbzQyFL1ZulJ7WX6qb1lkKPvzK6l14lPXcdH1XwIvQo/l55RqNPY+yk2Sme5ls5ip6NcjwutXKM
V+la9+ritWx6oCoP+lHqpuk0bUnsqDjFXXksag0prAbrRePYX5V+vTSg0ODe3QJJ6M/LoBms5iGO
puphGXyOnW3tA9sgP+x1P7omHn7xWkDh2E/oLn0oMHRWCSQvLNQTXlC7vNEQDh+eCzPyeqs41Gt8
q0bXOLKXRpLG9v9d8myyLt0wNJoy56daBWtpybXjSSgIpmn7hPblleB1no2KyUmjA3AhHlGUUM4W
YDIjTGEmDZk2Ltyj0h8QEH/s9O7fz0SwsQQVVoDFeeLstBJJsdo5Q20AVxsOfV/c2QPCQ0q+qRA6
+XyxXwgp5AWg1jlegzc5nx2FJtVjpcWNkIxtPCoRCZnMNTuRC3sMPoqCdkkzmKP82bA5kVX2bDMN
7XyrPUhZ5GwjpdE9xxaNoD5zdpYShtfS+UuPRvlf8F1RzNLOG1NtYzm0buzuZGud8QxbfzlKa277
RhciaZapbORojNMe1wywIZEcaLR7kXtqWk8eTPXeWOUwKOp6+tesTfYiAxUR2D+C+XN2jJKtScud
OK5Og9UEqrY8hpryOJhG4WZySnnh30v9gejE/BA2FfVsdPH+jmutWnSyVTvVyZmm33o8BV3bvX4+
iy694D8u4ZwlEb02q5kzD9UpzfvSQ1S89MamjxCTKWt/UZrykS7hNW/oixdls6CKztz6QNtycire
c5z3J1MekIIJj7rUYJi5o5+GenF4ZelrF9a+UDNg6bM5oEF5NonJbGVn0cv+pPfZSxTeyU52V44r
tnDNL6csbjBHxNVp088IRlVLKv7YD512j/2b4yOO7M3tWyjlu7UuDQ5upddmxQ9kIO77ufqSjuW+
j5GVDm80YzyIUyEasHdGwRgC0Jc7+26JtPtStbB9NCvPwq/4SiR4b2z8efoluImDNoEHnwTnAyWN
ak9rZHpenej3yEctpbivh2bvQ3latmgRzLuwnV4wi1eCTjJWZKjmKhjyRXaHjuKkMiyWl9UL1i/6
siA8Av4lt+J/W17h/gBYkhdTqEcC4NxboZdguphpoZ2KuJV8Mx4SHxmt1k8joHmfz+oPtUdxLRWO
FE1AWpf2eT0gUgWnEpmnk55is2SAl6BzWQINs9GVIh6DJF4qN0UFV5MyBJPzw2r1t4mWBp/fiFih
Z29G0EkpvYB1+aiuaidyHKPhWp4sTfGaMt6rNngJpS4mT7WTjIQs9hwz2i2DcyW9vbDG6EsAOACC
SDHwnK1hx3OEnnranuzxyWzb2zD+bSyrN+PbuTS/P3/Ky9cCYwrdDfb+eeNtgGQ5dn1RnkKpN3xW
d4tYiTVswwIHACoYsq+PyVWg6QXChk1tWUwniybLOa6iktbIsCjKnKZkVDaNjmWEvAJtlYcbYX86
anN5Z5tR5+bDkzRfiZsXXiwIKa6q0v+BEnS2FVjtQjkFqdlTP5mHFYREVZbfkH06NFbsJ7r8LRkU
pGe06MqEujDUpJ5CSAOYOKj4s1gGZqNpC7bAUxpH/UtfLPOmbUIJF4kySvGBp+Y1R/o169ELqRq9
INpPpNh0aM4PZGNVIAw0r+EDVNF2p8XS7L67foftzNEMptTm8wl18Xqc/gQ3FeTyeeE8XkhThwUV
2NTc9UD5DOm2c+7lvr0ymmK0zpYn1UnOKzamTcSJs9FsdbVD+lzwbBVeodmtxmvfLvK3uaiv4VQu
nc0wsWF5UMcGkXa+C1UoZlhVVWSPHJ0aw3PUuAywxHBuMSWVEG60kqDq6z5zx3Fdv8ZZVfhy2XZ3
s7w6V2Gc521T4iOJIy/SAuL3sbKkaqOVOqmMiHAjT4GzZoAiFgCJbWNrgaJTw4vkTHO1hhqcGXbR
rdLnpbc00TXo/YVzB3g2TgHYWwiVUjHf/6g96TZ2TU2uxmwKlXG/OqXrrNUdOH10F6O8vpM7Pdus
Y1NeSeUuvXkE0WhckGcqH9yBm27tw7FHKBdnxXu7KfYQkoBxOs+fT+RLyxVxL0T7BRUIztHfj4f5
t2YRgsqHWovcsUtPbXWvmbfWZKOReS3RMUTj4Hw6462Gtw3sR+hAZ0GpGJBJR+IvP1ktgliYmZae
2mZUVWc0WH+SkKVelsVRMGlGsp8IzM+o4FNLRVPbtQdp9QBymK9mV2m4AY927hZTF4JRsJKG+msm
72Wt6f1qXHs/r4Cauw1CnCgANvnGnK3+dzxO2nGuW2rc5K1Hi7J8h+NMBu6tmyj9VrlTbMdIblp3
aAp2oskAG7GEhjvI+fDFDBFn1PMMaelpRmt0cWpAFCgaHbLSHF3ES8YtBYaZDBXjhqifCpfGb7sF
A2PujR61Sa3orC1FmP7QJ6a9/fxdXgpKf05VMZX/mKq2JY3xqhnRSQWKtRdhY5MZKobvdvezK+Vr
/ZOLKwPAJS8U/iNk6L8vh6GYUbZTLD0sYf2yVuG+N/q7qt6Q5C4u5Y4fYDCCz5/w0qJgOSA7j5gC
PpJnp9cma2JFw7zxJGttjUHIlKDqKs1IsBrXSjaXL0VqRMuNxXGeMoTz3OSOXK8PRam/pWFheBZ2
6Gnt/PovHok6jSBJUEI/jy+xqlJdKKltp7XaBF2YIC2rSpaLSs10LQ2/FFQBpQo/ZIoMH1IuhDCR
bZsa5QQO7cHqZC+OkUkvVvMhL5YNOPV9lCv3TtHtVSPcRgXi6p8/7CUeGXIzSO4IrUSdztvfc8ae
piRx6tZ56GeNvonRL/eVXsh4fdTLT2NERX2UjOUuVsHJrWnh/KNOBtYCnGeCVm4w31lK/ZRIUvIM
9RS0QycXezlCc85rtLy/EoIvnPKplIMyp20Hcu68ahfOCQ71rWY9rNJc7KKw7o5mn13rDX6MwDRy
hYyA5iBIAm/57yEptVxTmnBsT0D2Ec1Lq81UhUcaeu46FzdXiV4f88K/Lyce+o8gYQ2F1Jmj3J5y
p5OO6dTvk0XfhilqNea8/Iht60apqm8muIgrzaJL+HCe1KQqyfKF3Xq216A5bMdrGqmnyig8E3vS
KfulASuWe8g6v1IUPs2odsf0X79GgKHMOMReVHGcFyv9jyeeFcScldyBCzqgEBomE3yL+qo56sfg
y1UQMYB3ozlIfZ+FJiPqO7NGY+2Uy2VQd9atMklbOTMPUmzuPl9FFy8Fec2kOgH5/DxRI7m1myEc
ETMfbBmfHcOTo7iCOJe+1kpy5WIf4yApIZxz4Z+ODuh5HIzwNQcqOKZsKup9KFvAnygaKIjWff5Q
Hxcb10EPhfBOLemDJVyitmqaJun6oKd17IITOdJYvLJBXpr7JDsywY+E6oNzNfpiRVlrLXM/K39M
ffG7LOTuQZdnvGWKwasUUFm6Fm9H6fT5w13IrUVjBcId/QfxnwgCf8zBjBQT0/bKerAV6WvZTd6c
hd4ah6krT81r041V0OBdPSfmRm/6V1ULryyCC1FGAydHoYGKJcWNs7W3WmpItFVhyc2NN/Q/TQWt
6XmD7VFeXEveLwzzn9c6L9nRUsmsLCxMwHnGsQtX7MHbEdlqzZvK+TAr4Ers5hGM6ebzUb6wLrgu
VWB0HJmy5/1NZywQYVKm6QTZykYBf7xb52mP3+n3xbpWlrwwXdmxoUIzl4D+nNNlszKLkqRCLWiY
G6QOkra8T3tn8D9/okshE01kEO0cg3Db+VBCALamLDq2VZwzi3Z1+ZLPm6p9xEHWK4REppQBoLpm
23ThDVI1ECVJWKK0d85CplTokqy2iMIO5ouxQl2hqaN2v6lDFnqx55skv1YOUi+NqFCDIcpApKdQ
+PcSySNb6UrhLm1jWr8Pk5Si9brmHo50+l2odZ2PwMXky3pRPMnyIu/HvIG+SnfAQ9c+vsmwLecm
sxEXtireGUNl7ke26wDF3ihQ1dn0pSXVghlH30xTQDVPS+Hmo/3vbb3+pkGdoacMpTYmSYcfyiHx
QIQ5VGn6FOVyYHZ10JjR85U5ch6hKVjSgqbywfomWT2HuRlm0YDWVPW7Mipve1Gv03Hdc6LDkn0x
Iuyxoiggzvl5Hx066mDuMONFaSqxryv5Tu6zK5NWP3+TgukChAuhGzjNNJPPgt1kJqWELHQL4HW6
KbP6UK3jP53RBWWV7mBZB3qpf9WnHsV6ILxI8KiKlyBLgqUBHdIMMwQtDCtfoAUwKH7VcTr/kdb2
8yBlX6gR/0JY5FYBglY0MrjfQoMvzp7eq7XiWxK6y7OtNX44ojPbysmmNrIfmWEhKWdgMDd75NuR
26GKX9Wh1ya4ECzIzEE9iJ/S1Bq9rlZ+pLn1L23XHDJewpLyfj5DB8M4m96glWsIzEt9QsX6fsr0
h2q2f3QxOKTPp8PZ0j2/zvlsWGyOT+lCSwYUMWNyDxtIfMmsNnCc33L8Rjnh8yueB6n3S5JXgTFH
FhVrqbMMFpWxshwimy7QILDfz6XxiiZTWf42xy98qy93WXpNUOSchc1FReuN0qaQzrc+tBRGx0An
MJKj+2Qch4cmGtk99Vn1IwZg1/dWve9xnAmWcjK2eG6UPjguZDlsLBaTuUsCGmJZIIep7tW5jPvA
ovVX1sHZuuQOxfYgpJhg2KLGd5YRloU1rNgdrXcANvoambetdm2nPW+s/OcadPpVepHUCM8hLzZg
toqkNz9VJepZ+bju8VcaXScdHoqq3iVrtyucDJcPe9PMZlDb9nHRE2T8zWfZnN5ia/StZvDTfL4S
lS4+/P/f2Puc+SPhqQsHCHmbLXdDtlYno8lbHwQybGRAOldSm7Nwcz4G77nXH5cKjbU3WsD4J+TZ
MZ/QT9GsXsnfLl4Cx23mGrSQD/byo2SpqUSH7YQ6t1hNddMFny+ij8uWyUKh7137++MaUjMjT406
Lk5d8bL2d4U8uixUsLdxh2fwKPuG+uXzK57npP8ZN3AwSFjRpvjQdczmfijQcClO1Rw/5koeukrS
7NMlRb9UTdBRC0c3DLVbSPS7yHQ2Dr3tz2/hLGETd4DGqMLZQlA4mMB/b/nMBWNKoY7caXlePy3o
y2w7Sqk7bSqaYJGzq7JAF0b5zwu+S2z9MVUmNcnHCGPQU4RtHclvrbhaUcKHKcN/9Nq4zaI4oOr8
wzHT/eeP+nG0xdlTjDQ4Rp1C/tmmuEy2vRaRjoFuaniDUlNH3IrNmi/WIu2AIMFZbDMXuACiONcY
kh8Dxdnlz4a6S/JWVlYe0dKmwZXkKNtYhpTgf1LWP7M6nUEcF7m9s1bLLUFONLbjlUoze+lsSD4G
A/nDosAHaLUUjsACLgXTjvr180H6sMy4SXB7NCJpIRHQzsaocsoKNH2j3qojpH6tXJ86bH6vhGU4
cEyrP6rQopxDYR0mrmgZQVc9C8wydZ08ltLxttCsb1Ou0mfFzsdt2+5HFKqbLJ59bsWb0MzrBmsv
2Xj7KfNLbTV7K8we0ma8CSs95tRdb7QRWEuMCInLjfsTVi7AUuud3ta37Sr/A8H/yzgobAAG8g/h
vLNLWhcT9etqUF5naJpupo4bJMx/dX32ozStx3ZMH+PU3FugqNQh3wCZO1a17q2zNmx6G6m1fD1K
lvxLySNSoPwWrKpPyjm4iT68rIn2fVowbW/sZHSxt51dwL8vzuAc0LUHpQXhotC7R0cJGzDF1M05
APzM52o3JPZJTMhixaxoLh8rnYaKPdq71Kju1jjelEP3Bc+q27XHJm2ldepZUfddnVA70jv9kSfk
52s8n4r+sCyw2iVFfpXb9EWbusQrJ/MxnghmAA82GP58XXQwzuZkelGXfCmKAQ5K/LK2JQwcSXvu
Mkl3OSXI/hIm/QbZaGRqkvTXWs0PRi8/mJHmtR2gDD0PLKxzIrv+2TXZ65hZL1KZozS49tukrIIl
14+rnO46KFF1T0tA66X9RGnST4fBxOXXMT3kYgJbz76R0FJ/Kkb0WUiRadxjAFXhXWVJydFs5eOq
mDK2ybpCu1j3Ma/aVvE8uM6oIjcANt7Cxt4VH6aVhoCprL2XJcVNZSTYnUnTY995cq7H/mzz8aGN
r1Kf6sE8tL2LmgeuIZF8j6SVJ42v6v2oSLASiiTyYDI620RTsKJWe8y7kn64L420eUROBKfQxqjo
ixllHCSpQIHD6d3o1mJvpUpudyvyD75k4u2HTpWp/raTfL63JGI/aTP+JDkjeJjm8hA2jcPBCHsQ
p43l7crx6jarMj/P0n/yZLzN9BZ/EjsdHqscjabPV/55umAKGh8uiuDXRe/4HAwgqQ5lX0bldo3i
7N4xsvo7knXrbYTf2pVI/HclhOwPODfXAQhgCFTrOSrZqaJ4wTCtv52UMoV4bZvbBXDt07zazuuU
ZusmA1/0+/PnO9t4SP9ASYEm4tKO85EeCStbBSafWvdT2+z0ZXqwxsxwpx4gU4MVE74ML0hIf0tM
hCs+v/LZyP7nyvj/KjRNOHyc05PUrrPQFdPs+7kbDnEYv8za9KWa8s77L64jJEYMUAfA5sV9/LG1
ZnUSd8aS2fex4+L6nmKTck02+b2o8kfg/s+z0Ayn3AKZ9QNopiXyTJCrrXtyhKGHw25GaX00EK9w
U1oEaGlPiZcoIWzEVocVAznlrq9K+ZTrmbxzSMifzXBw3nDRWV4b3RkFt2YdaNy18wsujTH8G6s6
gFq37kqUdgIAkjjPN2aMlEgpWXejNsr7qq7rfRlVuo+Y5bXT/FlK9OERz/ZpM6wi7saeHhoUOYII
0Kk3Di2GhVI9+eDBr0hFnKcl79cTOmDgkmlCkHj+/dpao9f7CKzSfdhzLNDb5zZbt0MXbbjqfVGr
G6L61k76L4Yc7TME0v79rBHMERp6QgvbEevmj1ljTVEE3T60/sWs+Xu9w99g6SFHo/AnMBhABX9f
YoywmdPTxrxPVPlhVq3MVcfpq20XL1Lk6aMi/xcLDlwIuBtaASCqzpIYnSqMPVPEfajGWKFGN0q7
EBMvF55PemXNCXY1d3++JMgqkW7hNAt+8OxqlK9AUeH4/TBOtHIg62DtJ82D8lMaJmo/syUnd0NT
51RGTJw+u7r/5dRhfcDeVbqVq6H2VnC1N7lF/xruV/81W0z12CQdLturpN7pTfJzjNKXKlTGW4c1
7rb64txqcjmWnuSo7tibvatkc7PNUsQk5r6YfVAitat0g0Jq1Lfza9hZ0nHQlTZApoojOohYw60i
/bfd6PxK4RQeBbMkaKRKeZXrPqV8Q1n0KY2T7MbA/3RX6Uu7HWVp2uWxswTxrMqHkR90NWsxAxDj
DfTnFBYYac+mXqT8ztKS/knOlvwGf+ZxG6oKVlXU/fcDuvVbIMmFXzZJGJSWVHu1GUebuGyW0qWP
GMGiQwYGSpV6F9Wp9jh372U1rKc2dO0T2jvGj6VvSQdhxN2AZiy2udGm94hJJ15V5aG/olQTZEhh
BUlTpG4c4fQTJbDJ5AacWTamvRelsnyg6jDdS+vqI34TQCHRbhYOoL4WI0JYL/jbaU7S7nsnO5bT
YAT2FKaPxeIUPgSvFjfHkZJnpCanKNL0g9U1yj29SuPQTgb82mWog3EN660JQ97t5yT3jdY23ZjO
/W0iT8VNGjaKG5Va64dRlmzWqFseOayle0vWF264mXddoZIlhZEdRNPi+I7WcEBopnUXmmvhGTam
oeVcVl/NdFy2g1EagbZEWY60DfLJ/qqHxY8ulbyMEIqYt9f2vrHc1MNOarNR2St1rn9J037eSPnw
qqix+g0L0tkrx8VxnbjRvG7t7A2HxJGjyDrG+6KmYO1WyfI6SGaIFWAiN9uwtEI/lI38ramMJUY+
PITADWOAFHdd7oe8Xjah2k64J+vTJlYWmOerPmHxDu3pO6oo+pNRkvoECRy58YvcpQhhZIrOi2Rx
BZoxy7Tlh1B7zGsgmL0x1UcTWKhHv032QifqeA16synTmNFOC3NXj8zLLtf11MX2RHlpixWQhIxc
edRIFjXYMk1fKc3oqG9HeuzqZSLv02lNtnOqSl7YOd02HOul8vVuqb6WBcV6V2m6wi9AB7udE86u
1in5oWpZuWh8d76FTOWxTZttaWZMntgPp+QGKxQ3HWe3xrxmbipY9vQNesMrIGvg/bvRObCgqFTa
23ip3aI/oU5FhwGhrkMpQTtNbByRERhQ9uy5JmYSKOdl2Rt0YL6fl1/6jIa60FLSl01TwpZsJn8M
00BafgidK5xJRYxodhbvc0QDNpdHz+43ada4mi5y5B1tml75VcSvkfQzHxCHKTc0GEq6wVbyUJlP
RfampDjiwrOUV53DQbUZlKfCfDLmeqeM3/TG8pRaDmqktUxnIeK+YQx6yLv01inQirJ/zlHnRSiA
c13uCUEtNas8J3lS9RNaV6um+mjUuGv8Fg7UkhcTAudz7/yYstR1iNkFWATEavxeQ0y7UOhap+6g
/NBGTEpB/+nOJsRIuTJwz0VKKjwCsKjcFnxevvQeFrNeWGdBmUpQPfEYiiJsJTBiuHESa8PjJ+lC
vpSjpDAfyRDdxeY9z4UbVosPYNetWiVYm5z/NoadBlmIUE2oSTdlEh5V8zCpnafw62aEaWg2bGBH
lm4GizBU0y2TYGdMwCZw2P6iKBybojS5raOycmVjGYKwt1U3JFK6Dv1rNxwmZl90X6wsR5XzF7gp
zjtlezNm9V2jKbcdmKU8dH7JFs6PQuuimbvahQxxh3UaYvM5JUd1uGVX2lU8sCK1T1NVBPGkvORz
fpOoHbKuk/OYKVWQYV5TO1SnJ6J1YxubUTG+UCAoKT7Ed9Ko3Ri8WSdMPFkbbgQA36wzDPi6o7NY
P6Ww2CjIIwAGBXNUBmIINUv6ak2Fr2rRT63Wt3K6AGiROEY2skf3454q4Y29lndyQyRUkoeSW2Dd
fg8z80tmKt5kpMGidEB11c3SbBzu1tDeMoRRwzF7Aq/sGnYbDKAXLGePVwATSo6rmx7EtAH5gbYx
/4d3iokyPGOGqJGRa0MP3nwBHVo0j/yaXEdBykm+nuINsw9S/aD8QolMK2LXaCpCqOkJc4Nyg1rq
YsxBgxUsaN4dLn4u4QYRVRaBnO4RsjPm6Q4xRLdd8yDO+k1VIUESLb5i7NuEsj+d7ikvtj2VgJV6
V2n+QrCtY3JpcbQtF4t3WWzXtEeBe/Gi8UlRblmKLUIXRY+x8KQdDGAha1dsCiTzuCsxWaGnijma
Zm8oUrpi6mOdQ4nS3g41AM1BNl5F4NEm857RmBFiE9emq/+kSFtda7wZUT4LvJGDUr+FslxcT0EC
TUWKfKHXZy/Fd8mYPKvrPMJMqc0+n5MBFSRSaOo3Z1x8lnFa9jtwoKAxT/L0O5NbL+7agOcTR/Ml
vbXXE3GNQWIwenvYITmYu3qzejZvtc2I1blSekVoNyw5izY8goBr5QviTD6VQYe5hIgZBdaZXXqU
IaELjwijhcXdat+MRsaMpnXFj4146DZrTB0jcqWYKWPcaP2v2g53TAXZ6LdmmY5IGYfPBFabgNIL
NVxldLOmEuJ0Zep8s+pJzKYObDZaabsuZ2uJ1U2bTJzJs00l6X5Z9PuOdINvkQz6JQ3KoeNN6fVv
3hmb5ka1STKkXvVTDfwdn7LmdSARl5e0gituUz9Qwnoj4qQsLc4Nl675XPzVT8RdyVCRaexPstwF
6RhuTRiDnCah2KhB5BhbMfXEbJCWN/HQCRvbMhiP62rdWGG1ZbngZ5q7PGI4y7u1j3ZObHu8HYkv
7BhD3wXM9wEZ4KJb0EV/w9T9YGBGgMYTGmSvnOu8MgYNX03vK6ZUS98IVzCcA03DRKgnlq307vwx
RaiMZ28hIFX2MjeU9oURJWLZCKVC8cW0voQgHLibdBxE4O+l6KmtzK02ri46i7oRui23ECJCIIWb
sI7FnKKj780KzsvQ6lEzrGUST/Ops1/qLnXzEGWq5VfV72ddc9llON8yn7bYs1ANu7Gk0lvbcMfr
mawFIwbUe8Ij34mnJXij78g3KWUYy/7asiLj1DjxEW3y7CwnXT6a2fdsOmL/jAnmUUpJemzpMNWp
L8Roagew21C97z10VsUcY+/hh+eIA6L9k5nmaJUvq8oO43Yx3tX0NWfNNOZ8WvLhXuw2K/NcjAr3
wRhxTwwpf194Yn7hfUjK8jVefRH7cHsQuykrkE7cRjP2+QwLqReqlLMlsebv1+h1SraTE2EKfrKa
XxAOXX194eRfU3/ks6XydVR+cJMOLu/Uvn1bPSTV/L4vcvWSKJsrz3Kc7FpH9fm5VQp3yyq7ddu9
x88qAwmU/Rb5CQb1FkvHnju3iV6i/MXW7sWNYUfopjynmI9FRD2bkZVAYI2oDHG3VbH4KGpnyjOB
aI8p/MakE64Z015SkUGkCM6iZiE4UroZE+HtvivKZxES+Z+5brvt+LuOYe2hH4c9WTBq4U7Mx/KZ
P4VWhpP9xqWQKajsJQMENf8u4kQFdSkbcP26iYzFW0gx+tl8XdcjfbxbNTVP5ACxRSq/k9LItTLj
kXuJMpkqW3jH82bJupFk4+sQVbslroE09ORiO8so6WHy+UuIfVOp3VbkaPxmlYKpy5BkyryGxIOx
X6mJsB9p9i6UvwDo8+bkq8j/tLz9ZlTxAQZZLG1KbePAA9PI1y0lCvI15sdvECkbl+5emhZs7nfi
UTQ0k0W4IAYwN2BzbNCVvumrelsN2g8kOpHPfBLrLrtjcfEXESK6xn4UuZLCW40NnOS1+ciUEOu4
anynkAl1mZiGI+9MbIeJqnphDil70U4ObEqnQjqWf1+z7IEtNNb7/wQC0/Hj7FeY/TYlEeZ5fiIq
Vj+9+SaKr6FkBUhQbcRGR5hhjJnEItflo2b5t95o93Z5XEPja7WCjFh2Ik/gQd8zW2PDc+IRJO5l
KLKvzCGFVII0YFQ1X3cWkUJaVeP1/bCpjHQP9U7gKcSyaFKv1LfK+izGVKxWPgrskJu12Z1YjgSx
mAxTpID5HKzWRiTi0EvfA6LILEvZvEm02E1DTmXIMXBxAFr8+b7ktbcay00+MyQ8ySavQfUtfotq
0Qb+/JMUfXnPqciuoQDyW/PwPOeKmMkE7dXUMWVArEVMelYSPCuNF8J3csVhka9mmN+KseRtiO9q
LRdTy5DWf0Ta97/jxJee44vwUxJPKI4XNhsywxeRG/CvtvSe1rbIZLlSZ7zVerVN9QFeX+L2jbUB
2/xF/CYvTtPRml7Sr6aFhTsCqSNm7bwjEkT2cWRUuFEWhngLcT+MrjL2D5OdUZ6bj8rYvTjWE5wx
hbXM1UWu01Q41KzDHf8wItrFK/9uzuGGk/p2dgYK/7+YvPwp3iIKV4TgrvqeW80W+/iDCNoOyfpI
Nkpodjtb0Ek2Ks17EZOZe3wRU5jVKdY0oxqpctDLlfhriNqMSFXXXP/NfduOfUC64VlLbvJouEvN
7DHnwMbastlJCNaM/tK+MX9ZK/w84wZMLSAoZOyfTb1h7exlQ+R4Iwl+0yc7YZDFDCRgagVSt2ny
Zhkt86hAR+BxytcDn1FJzk++WIn6poIdjntjy1jQGvhK9HnhXxK5CLBF+cJfR+TP+2j0lDLe/e+O
gmD/D+GkJZ5nKZ7qng4DGroi/vC/uFNGQOwfRMg+UnwmOtuGmIHKuB6dzhfrvnrgh+hCNO33/6Hs
vHrjRrYt/IsIMIdXhm51Uivasl8Iy4GZxZx+/f1Kc4FzRjYsnHmxx1I3Q1XtuNba/Bq+wKYUVHg/
tEaaXyIv6yR9mul84uXyeHhopTKYobPLM+Wcaw91rN146ve13PyNLmNP0sXv6OoJDlDIjuaoczxj
8WqrLzhYDArHXu4kQsCTJE7KFzCMe+kYmOVlQq/kF3LsDz+I1SaUR7mV8TX/vEJMn7Rn/gdbKcMm
/m3CqvMk8Wq+gIH2RWoSExwSb77YvRVRRg299CffVYxH6TJj0hzrTTO5miOnkBHqhNEbdIaYWfJ4
8ZWEDf9k1tKVx+srZ5MvkNsKaVpMFFFrNo0Bf8SYPaf4yuOB8dswDX2Z+vMsf13MX5DIlDEUn3C7
r+42wmL5KR0eBf63vJFLSSPDs8h43bE3mY5yGT7NJTGtSAbKNTFYiHR6rvpHGQDxdLLViFTutCLP
RPRFjMMzDlsRlJQS1vjR1Fy5uvJa8q0R62EG1FubEJ2y10xKLoM4zx4CaT3kPmWNKNZ/G6Esk3Bn
GlqDLWaaw2Kd+Ly0G6N8TVhRKfXJvwL88unPkV7ZQUYkPhgLeNF0J7eL9N/MQ0/Jjx0pUisdsISu
/iPk3Q4ERKLbE4OwI6QBXfF0NYlzPmvRNOe+jHnl7uOlymfg7jnFq/7E65H5mWDWnbw3XpIM/azm
KB1e6yZy/eT2xCoRtdW8Gjt/S5gQWJT2aaCeIx0Uh2ZuFSpQZywt71MvMY3ioqYVqtj32j9bQi7+
SAzB1RMPhQDc+GBlKDY+DcPzjIFiyvCe++JFN+DWWtJyuZFxMNwXk6d9W2yHTGtJWsygAibADbAb
5IrzEW5DFeqRz499HnCQGLh0HtKc3EELxpWC7xbh7v9ZuJzwgi/ti+SON8/K5Cax1Zu3keEsn6a2
uudYGPBUOTCLuR9peMvHhelYbJ3c6SwxvyGT5NIyGIL9uljiVE4PzjQdskX/Xky3ed68efDRIhtu
Ne3M+tTb8Awo+GHMH1z8JNoC4dySyt2vMT34eTy6E2QPJLcoPSVW/pXYhgMgg56JXFa+FZ47XwuQ
2i0xkV77y4gSgOJcyHN28qnVlnR+2VmzFdmZfcvjsVeM7TM5AHJ29mdiNgJ2y32aUbXkhckgkQsu
FsW59HGbiPXfkNG8EBXzz9vgJYm4ClCXuGS2QqiN+hkGig9pShWxn9Ncl/EDQoCgJ7QbGZHyJhSb
IIb0h4/zxcpILl02PjfDmTSn78ti38r9RtSEPYytGK6As8enwXmRIbw0SIo8tMtOnnB5XmJYZzLX
tYqvDNOQr4m6vK+VFmPX3F8m2VSsITRK8iGDBF5xOd1K627zW/I7UrYNh8Be6h/TZO8KYRxAHT/k
mUFV6Z6txjcWidgCu8k/yQ2L4dUnL3Tw8breEZkvb9U5jr+8G65RjVs4DN61Mx/V+HVJ80ie1Kkz
UFVvLwm5vaxs8Ir+f4tRLARBRQUTwy5LG67zLHPUziUqGMBVvE5G7/N+GuppVPgeFIpnvACZONUZ
GApTxd6+bTzjapKPYuyYqystNis5pcVBViTlh50x9eXZYNiBvPyixK8ySBPI4GJd5BLiTVjijupN
PjzKP2awGH5f2M9Gd22Jqvrl0NiJjKMmHSmIG28ibKuBlmP3YsFIEffbOrd7i14jXyR3BMssH3cx
qgeyEApBj2w2lmHRl2fpCZu1DrMiibiTkslGghKEyhTKETaAQ8wwoPfnjxiFkvKdL5+EPEt031Ld
DcbJQCh2est2mOIog8Ny6/Z42d4sf4D7D4S0g04S5DEsRdIczSHaowa5ZpW03jYlKisuIwitT1nC
gOVxyF4txfrOyts4V5m1seuc2sIsV760u0TdzULhpZt8q7ZvYk+n9vqjF8opju2ntSBZt5+VWDuz
Ck687Vrof/WiYW+7s1j0YCIq67v1qbaf0QT29Up80thFnIBJXMjsVNFHdGAjVyg/FTM+AEejvjMc
nTr9JqPyupLKr9A+R/UCSzPU0le5tHA/70hzb2qvuJfyrAxMGjBbeENpr+L6pcGEiOSXfAEKJ0bW
4rDNPBw2ycvfqm7ZlB2wAvJN5kqymw1suCKQBMDxeVdpg8lI5LmoVZy86h5sFZwk5/qflCLzXJkc
rRZhD2hyv1ryQLPiiM6DjI9cxQx6fB96klG6pfd9/Dpkn2l8+bJel88d+I/FeVCXt5VBgvUs48N1
af2Fahu5SeDly12lK6MvB0WPozQ4lOUUM5qQ7E3S70leU2/N7let8ZP2BRB1GBfbwUQ93iQkmzAh
ChUBl6/2KuqnW3Kh6iWN+UhA4oAWZxa6pteXiSBnWOfdgJnYCMxL2b6yrEh6cAzAsMWoP5phDA9P
Jnos5dbMwF0GQNRoeA1FIEiQnabIg5iynVo6V+oBCXl+vR6KkqMuz1o96PuKmquPM3S6r6nm7Wfq
qdjmFNVD3mlCMUxgEJ0lRciwBI9jkHYPKPlThUCn762oIE0ZHkzg94mUgl5Xg0Yfokmf9tqkv77d
n7VF45qEiePIEHsjEnDW4ihPjkeVZ/IyGTC6an+RuWBZhG3d30rTKG2FNKZ9nMvWxYRUSwBWiFy7
hys0+7OjIaWVvD0tGMGL1bu8BlLhSlHCxUqioal8TjvnUhqEVnAisu9yu0rDPc93q4oPTH5ROMUo
54Z+FBOTo4plr7TMrORP+SjsHY2TggGUJ5qqsaUXNyWdO96pTo1y0J5No5HXYcbUT2nQSPTd4Y7V
IuBAsuq4mbBC0sdUFlreyhSqOxzUGrbl4II2TOdgsNJT35NiAkgBsTXgaCBNdw9D3R6avL84kxFY
yFViduW3oNvi09E7sXV4L7HTh+b4NIv+3mFfsXI1fTxXX6MtxR0UnfZsi/IUt1ZIRW+XKqbmr/N4
pymmtIV2YjFRm+WtmH1V/FzKXJ61pM4Iob9zoCoG3G3eHW6oYscMsXl1iLpTDqsnBE2N5iRDWFtW
GsClHQvCIczzOIDCK9vuEKeOrzcW2v06xc4O7rY2+9Ki1ckoS0bqSKWEDWT8kr9V2taxyI4TJ0xW
wLUs/hJb9nmgnD7bwpJvGWNCa4va7nATV95uKdxfBs7JwL+QCRl0+FenvqsNHR+67WaQGsUwpX6D
xLzftxsPA/SanSadopN8qwACOHrNYGLxVqaVPsHVnJcCLyo06062i0oCtolA2HKXvZRf6bNPdKrk
gTaLVKZhkrhQOziTHFj/upfeFHi/n87DWYZH9ahdNOYXqC1QruKnNDpuZZ4W8hq56rFuh3MB9wLq
RZW0x3RyfnF3O9141Uu0heKEKb3n2nB3iZceB4DbGjZFL7EQnAC9Sc8W9kV6LFhVdF5fMKu1+sku
t32bDrcYwwt9hBKrqS36VV+muwW1Ymf+KrDSYryso7L3uL2ecpuZnaVpXVRQbL1xlG6fM0AhA2AF
eYcVxCii4adkT44nZPDVkbWPzeqxSY0HkbpXw619PXfP2+TAFGoCSyiBDHJG00QRwAs0J8MMZDS5
gSs6GtyYlbkCM5NkpqvqdXfdNNwnY4HyL+e0qsPBdX9N9VdOg+t5vsJ+y1piTZVWk4OPTEocN70R
GZmgh0UAT36M1U5s+gATi1+8Nur61FCYr+kcNMq8x9nla/9VpC/yRNtYHHdT97IEZg7DU8ykQZoo
Y9R1FZyEOkLpyhjw+0kXKvEYqvOMGlK/l7FPjYAAE3GegWk/O+qcMi27OuREg7VAPt2o6IiX4Fk3
pkM6O1qad226vtatDU7gk/y8XAeTF1tTIjTqKvHXNQ0yPdnLkKvM29vcMW90ddzbG5FEYYy3vUOE
VZR955carUoqwHHa3MwGjT+XoEZ6JmaWGVbDvDfGljE0MUmz+7FF3lNGGzHjDFxzo0daPg+rZjPS
e7zb7PZzg+NOW4ItV0s/5wxuknK5r6PmhEWiHgBmMSnBuJ0Js2xrolSVRKae/Zpze59iyCBywBf6
4bYQOJrqlNXWbcvSlz3tANQipFuaEb1NMw+Z3OIKd/88snU1Ohu1BgLU6xPIIVPYctJClzqkQe6L
FtZly2u600tq4hRoBTTWdsx4vZ6+HuKtPMjrpkUaJTZKvJ1+KJtupw3KbbpsN/VoUTpGDxd1qi9y
wJS7bo8uA18J+dWbfhqeG7v7Uawe8XSNK6QpkJukcel4UIqVreehtSK+tUbnhH3a1QFt7aetHwCH
FM9OTtt1rY4VVE3WLNq8jotjf8pqe0CF5yCDnHizcUGoSHVGAqyzaX8kuaX7pudScpw1f5kZD+Ch
AGbDopPGC2mb0MKzI3/ATaaBayo/itz8Jp1gaWlKkGzeOXfXz3o33lmGgHOVBB7tRRnrDJZOa7MM
WY+3reuqw753+BCiDOBziI7Qx7ut9fy5ivs7tXcjVtcKEADly2ndLa6XnKpl+AqsKWAsxu3WtAV2
qax9SyOAbiq2Ox1U2Y5uN1DKlnjIHfFcjdPV69OgcL7Vc975suqYKBxOvMQM1s9fiu3HUgJPJ7h1
MHsa3nLT1TDpLVy2utM3rDjgdrmY8mzY9LYEoVBjVyuhY/IDmPWTYcdHFJr3SQtLtpnbEDu8t1wJ
FBpeYWhM4+Y7C6kOVphBamCZksAtcsyMWx+0LgWboeWvQzrv5Z5G9vuzpWeRSSLVV/E+c9UvqZ09
pkt2W9HiUEvri54WL407nCtpAohJC80GU2CrT3LjKYO5k7+IVUKxPw7rKbtgo2VkmNefHHRRpJ9w
KHFXGpV1TNxIOFyYZCJaM+/G9FNeThT7CVjqiYG9lnwvJFIjcZNNt85zh5Pabbfy72jS7Dd05kGk
bHTNOfZjO8K/JDfHM3greqLuRjN6fcbo17P7JC090HKfp/2ZK8snoEhs7ynwWBEZEilLSgpNXA4N
E2b1tp87CHgJwyMQ9DlkyM5t1CXsRGEgogC9hsy3+FqZU3/MlNIKzaI2gs1ImB2k9JeepHVJxTeZ
xmlN8yuZvJfCqcOEIygTvRLsfbYmpxmEk77poUnopySSTKLsZxIIr+aOmGEsEx0mkwZxbB37qn7s
1OUpL7tLnop9QbxUY8tBroBKEs92aZ1y7n1BQWU0rR26RG6osFO424P8UpZCJXB2+uWLrVQXEM6R
tKzWMEdM2XictlTDp+mMV6v34NgRby9pDxgnGTQxt/lc0zZX9foUD8XRTCDqzUol/JYOL1nA8ADI
jNPL5DNnBC5M0HjktD6AV9CDoTZaKk/2N68uP2WVecZvHomLIkFHtzXMA1ND9r01HqWp1kS8S3K6
CJL7HRdaQBE3AjZJRX1Eun0zPMiPqvABw54WPe6QVMeSFtpY30zNWO5bc2Bj6aN2TjStDhW03el4
EheMMGp8jjnbsB7FYV1iJXDMpb1wRJqjVirOd1QnjJPmkJZt3gI20G6Nr7Dy1iUoLLt4GZmAEvaK
XoW0KDRG4gCuddDMpVU2MuDAmZfA0JD3KYqChDmdTJ9FpgFtl/OpNQY3ZLN2vA19ADvvePRWZUid
1a9NTkoy2kZ7qUAVwv00n72kVunRxT9z1fu2zf34Re06WBTWMp5c5FHuY6AxN2ZddccFION50IkZ
h4FKlG2jhK/k+RJqo0rPtjPqICmmGNyFMezbwUzP8+a4wLqzmR+UepQzMTmasiqJ1DnpaA+SigcA
scVtkfVVGS4rp3EcujkwnIw4H1nCQ+uqnxu1BBM4L2Wz161mA8o81Vnpax2lA2Es27lMOdB5kYxX
I8mdY7vM+TEF5nvoir4L6yUuOXOmezKHmMh5XSvrxhsm+5vNrmKqTFwgN5Can7ul7ei5WVn87Nbr
9KCCwLxHkq4gjqqVh0ykDiti2KFeWctZi5f84Jb1GJbZmj6zC5pojdfcz7RKuVmJzqjr2ygnxg0j
jTry5Rm+AsLmbXt2l4kJBXXqwLRV1OVhdIUV73oFFBEwJbd5sNVlpApnpM8W+FdBUpSl9CuS6pY5
F7M42OZGXcIY8jvWogmnYuj9XoOuo3augy9d6yOyb+1tVpIYa1kGHsSF3kV254WILiQRWrUWNUFw
EXHlwGFyxhFJHx3ox2IZQTEL/WBOef6AXOwUxuS1LzkbKgAHRUNNaYu7VWj6uc8cL1LSdQ62NbMa
oOPzp8ZymOsLHacGH+Yt1EqYAKT7SW92nJdCXynXefNd0SYYVL1Eib/S83AADh2OY7mFHRqM99TT
+rvYAdyjMyVh1zA2/ZyMrvu8TinzEJoqEwdvaypEUvRY+zk3WXlf1qK50yiNncrUrCMl116yvmzv
jSa2omabPxXGAB7RSZVIg/UcJdrGuJWUGtQ4ATfshqll6zS0d5xC7Kp6gNMzJ+b6JddylEILAgPD
SumoeoL6Tmt3u9zJulBdzM3H8VtPxqqnt2WNTSs5IHdtrmvHyoI/BcmjfNQ4vYiv1xahmNmEteUs
gOli9WiMCc2ZnIpyNmZAZFfRMU1BXc+b1zYRnezh4tljDpld817AKC87hhm91sO2nGxm1QbN2BSh
yQoGy7Soe4TAhmOvtstJlXMfN1VM+z4FlUkbXs+YXCvm6pKtHnNtXGZLGM2UXJa+LZmByqHC/gCL
RDor3BjMd+xT2msNIG6gAW754sYJ5eqOub3JZtF3Tk0SNEddwzkZbL9zGmvfody3w7crD4vBBJNM
jSt/0tpUxvoevweNJ0dYPIBYRAbWlt8a0xgPmaUMEfzbDU1E1SEf7ic5VZPhTWJr0SxgMJ47rj9H
XZlDkRj6JTbL8WEsEvaLATpzWnrte4w7/0n3Itk1Xtcc1aJ3fUS5i1Cbsmc19Z6LllNsV/VNnTd2
5KTleGnWptmhwU4Dxmw5d6a7BlOcQnpKtpasjNpJW0MP3Pqado5V6xdEy7Mw7hnGUdijFUwJ72DT
idCGhB2ORBrZR1e5Z80ay6jdGvdklPFAh3cwcTqTRKSbOUWW2ZvDTcm8mwRq1Y1tspenlZKqNQgz
iHM0Xgd2OK1cw+bcYimsUgyhG1PVTvqRkz7Y1B8mpnRuGWkREHw1EpsnIUxxHWptK37ZDC0Kq7Jn
nqcCuFutKxeEbApWsKoYmIULpL2Ggq6uVEW4it49URcu/K22MtKxrT0N+kIzywX9zJhKL6pQZgoL
d8EY51oSQphNDkmv0P53vWxXloDgk1kbwsRo0gdmuWwRunD1qaaaFySW3hzKdQH/XbmCLrM1WjBW
6vUpRsGAUITTmiz5bs7dTyKxUX1x7PwZYwSsTE2B6VipHswth0ZUbEzVm/qbstdJdJac6KSma4Fb
XnzFBd6WUkbz0ZQbogJsGaVBFEavI0p8QWyT6E/g5I+j1a3h1jjDTeoM042DLty1GmoMR7NtN41N
ug8e61ue69M95x5sddl5T3FZqkToifpoZF23w+8u+3VtmI+44YMyd1s/Z5jaLxsxGDBQMwkbCWie
vQmUS5t2d0mmqPdpbtLcx22h4WU0BBid+Dm1Xc38+elxg3q1yzXqFfFggVspOs9XB5FFmgA1JoqM
+W4juhFWtyjBWlZl4ueL0cnRYiDkTb2IOtr4gWIbOsGVNx5qkWSJnxYzAJ0mhSXAaLewygZq4itg
dIjHGlNqpv4pX6hVFa1h3zcV6hxVlzjB1JTeQ6LV5DIla1cTRx6n1C6BC41HQyl/wQSnqKno4tZx
8iYUrWMeRDKN4RITcY+z0e1GvR/3M4ioMzNZwIws9fgw5LYa6RUeZ4BzelaTeXlMLaiDi43Ub63o
JQkzYUaie+mzm7fFsVUnsNezNXxJR5GHas+QWyOtVbrrjX1QRtRR6koz7waUwHdDMfZHY9toqG6p
cpOl0wqyCLZXUJrZegVATiF/XEUgnAnZj1GjWddmGT1So7yvPbgbSWOR4M3AGZdG3fxMtNYFpazp
Ym1T8fh34s970Yh/aDn/RVx5R3QykhZltdqzGTpnMzDV6k4yLG688mKX7pNwnW9mWh0TQ8OMDtNH
HOA/0maQgJKSsY5tvmdja2Uejy7cnWvvOSlhmpLvi4x+Ino7P/TOzI7e7FSfhDp3aG4iNF5SrEDJ
HVZIUwz6RWlt4/nvL0T/E08JAg+Dx4m5DaQA/s1TgvoyMuyjcq5I1Xi4gjzdQaFAfnwZZnDkfUl1
M9bL/bY41CPRx3lQ3LW8TfIqjQxv7XY9R5nCIwXvJjPiUMaQlLwWWsO15DiOTr5XqkqJ9KyhjjNk
Ddx3r/zU9a53oLTyDWk+8KMbQrofMKL+xGlzmYYN0R91evSI//1kDmUWV0G5846DBSJF90oeRwMJ
3rvrfs579fPfX+WfyJYMKEXvjWRVR5Lk39cTWmusxaqOd0W3ul8bQ4iDHLRM/74trtWC+iev1fWX
qZ6/VFudfqBz98eF/M/l30tftFO5TlM+eleYdYlfzusJShMgIZqpZvZkFB+JNb1jzb+dJHDykJzI
2SG6vaOAaYvLwxUivRuHsTjPRkriknTOB4uoyVV6zzSDIYiyD6Q27TfpRuhkSWYkY3xNVVDB1I7k
gPOmeKhRvUKvfqYKijyqxB7Sn//7gv75Cf9zafnz/2IJ1qZdrElpoGlCk9HvHfer1mofTSv60y5F
o56xDlTMIOm+26XJKHTEZLkIwfqTIpjRVRQPhaF8h632gWLJHzi5MPGovNk2A4TQlvz382y9LjwN
j3ZNiQFbp/nKmPP9lm0fkTvfC5Cb7H3ozqbO2HHoj+Y7Tu4i7C12Dam0CyAATQoaWCZ1NUagIxgI
Kld/ws3n/rK1tx1Ar78v2h/ep8cz2hxBB13E9+/TteKc4UhWctfXe7ESNa/lfd4uT4Luwf9+JQ19
bBWpHUzMe+Uw6GNkw8WW3JUMgwd6d+oAhGQ5nAgKjX+/1J+stIfHgN+M1hZzJd/ZFhT6l2bu9eTO
sJt08B2xEThu1ND1xrN9nT4/shmZGiklBKsOklfkNYQiauwokUGWFhS61oNsdfuXRp3HYCgQbqjH
yrgZK6c+kTcxoT3L28gTG7XFjl5DvSgFBE14yj1VTrAMM7Q21eo/eIu/bUoI5vyHRD6WmgEI7/b/
RGks6yhY3y2GSimc3/oxm1X8lDLR7QPp/98uxb78r5f4XiCQIJof673yP7B+/7T7DM6YHKXjoH4v
A4D/MhlbMddOqw4pHB9aOaV57uTYbWW6Gnr7wZ74g73HYvznUu+sU5XE9jgonnIF4eKXzhLGMcLp
nkTqgY74+/7T/vTqkEVHyhSte2QB3z2XMLPU6SxGgELmyVDJ2XJq48Nu85pQzWYQPBKyRo9QA8BW
AVlawRRaMei79KOhfKb+u0Pguf9zK++e26RO1rr95l7d2Crv7TUrJR1UCaopB0QEaR0qz5bs3Y5y
Y8KwdWAKYG49hbZ/56n1Jaeq6OuqpkTdZMcXE+QwwJkE7q8nNEi8OnF8bdLhj/UZFDpdmclKvMBB
+eJYNA0JJszJkxw6fYP4hbVTzE6/78zFfY3bGuaL7iU7YCpr6OUzsXnmLTuv7dBKySmht6twom4T
YoeMB/PGCgFZpYQ3+Pf1+oPnQg8Nv4zHRNXivQVeq7zn7g3n2jVd69cAiuzW+cCb/CHc8ZCJh8JP
p8Z1VLll/mur97k1rAIF12tbM3aZUkLT7remBntyo9JEWKfqtCVu+PcH+1P8/q+rvovf854iFnUr
68qYgPYwTDRr4HjWIO7BKrVq3IWNo+ZhCin/UMctuYhW0dv8+1386eghBG6ZpkZVHXb/vx+9GVed
0clpfjeJ+tQp0zN99Miq9JdhylOK8Orr36/3pyAIrW6dAJ1ZXR4G898XrJRRxL2r5XeKmQBwr0wr
hefRuPtB65ZL3+kFDXRaMUPBxMNuBpWMMHxoT0wp+OBO/uTbPfQV8azSErzXSkoLtWrK3rKuMeh9
AM1N85DPFB7GsKUPRTeTtqWK6ED5wYX/ZIBQBEBykmurlLb+/QYYgLDoeNvkLqk9xHS8IY6YxDqg
nah9OAXi952NYoMLsZG1ZYDQe5FVmrBzUY8LOSK4FoW5q4na0V6wLoth3JLlouuYXZytaz94xt+d
h7yuI+UWGNyivxdVMOM8qdRxye9csV7nuT4wJnjX2+2pM72Hv6/j7wYCATSN8QsoY+uIrb7bUKYm
EMYsqGrDwhp8a3aFb0/1B4Hgm7jkv2N3XYp82NQBPE2l7PDvRVNrT+s6zY6vhijcqAWpEGTpUB5d
Z4S3lMRDMM0YShsRQfqG7qbfiJZcd0H2C1iNBFBXrn1bV7O5T+bWDXTxpZ+fbCBfFM3M08Cw9p0z
0qq3V2OL2qJAqpapwvQKRZ1dJrdHNsLN6W3oZg0wApZMt45msPZqs0eUzbxR1Bx0EAKe1cxsHnfu
8zNKpZfOcuPvqVt/FzFArAw+7ZnM3aPI2Ba7sZoCU/mkuAmkzhH8jqpY+D4VLFtmTHmEe/KCxgCp
XDkbeFzVBH3ueN2XNGnrErJUbAPbbERYNPB1/9dlZZ4SWuAcTuLq36Tj6cNTtkzt7Wpai0lzjzJO
7S3f/34RaWL/tapSSR/DbngIihK4vTP8Zcs4wZ6GzzWrteaI2JX43K3gPNBzKS6DN3X7Oe1sXzSF
90Gs+Lv1l5dmmpfpaBzP3wZailgtBtfommuVlSRMM6ON3XAE4CYh0dZxVrcwpYu0CPGBs/vtvDgM
2yH8BrXgmJr5XihKdN6Yi75urp2BivbYJCLMVLpif3+zv9t5KZMt3TZJETrI70sWc5myW7q8vDJV
8lCt8W5THR/KGhaPWSKmUK7MCntqZjRLrOHGoeX4wQ38ZoJQU5Vjei3mpjGb672ZNRiUMgxKW1/7
JkeiRng2VPwFcwycdDOjVAzJC80rDwr9Zh0ZkOC4+6nwSg6uVQEMVZH5oFEKcr3pDtq4Wod40dIP
3O/vi8HsTxR10G60mLv93k5yT5WtD0l3P8XFfszM+75pP/39RSBkY//m6iga4QM8Jscy1lTV3tnI
2d5KEFSGuC/TJFTBwU2TGwh6mJ6TnGsvPRSwyStGSzrOcKJFGuoIgVrN/KPbzKsl1tesq861Rn/V
+yH4Y0TvxM47RFqS27Tqf1Gn3zdZDOIw/0R8fej1+qoLcG9NXFNo7s5ald31tNN9z1uAITQ/GUj/
UAye36flrujmQ1wD/yrFOatG5E/q6O2GGAsj56czIxVVvjFYITf7qFc9JADEkt4O6NlHvL2bNdcr
n4BhCCo+UoPhSrrmh2ibO8NaHp20/lRsOnQe0LxQ/YqLOpXO3u46AeKvfVyTar+Y62OverspdV8I
bp/NbQ4b4Ih52odVbx5QO4tcnXYn5YaiiW/6Rg2UVjywwV9LEPpWmpaBAhZYTPPXSe8+lxqD4Igd
m7K5pkAM+0qL5lIB5qneZrD1trptwrQUV6eovphZdpe7EAgq00GDsKEFW8+BRojAYKeTpy6PTVw9
gVE7dTroK34dN+Q80Eg9Tpu5N0EU2XP32ZAqW2aGE5lKK1BQEmO61M5qvNtSARUEoCCybAZsmdX2
BcjjeZjFo2Mo8ifWmZ8sMsm+Xbv5MUnzMwN2ES01wO/Pz7PWnDOnB4RsgpfPhptkm77moC/8DfHI
fZ9rgQ4HyTXW22WbokH0n5hLaPgZK5wwKhGU9m7OumgbG7aD97mAcxgiVHrfox2Yeum9Hlsvaqod
dVtEHRzZ3hUXBVzArCZ7Syyft0GcUB6FMNGYoQVqUh1QOOnBGxTrj75RdjqowHQaD10+XhDpOplV
f7fUya6CB9TVXZQDFyuQVrTi9R7YSyQXTbHLcxI7pykdT2xsc9ARQlxSlmV9rOwyDsbZObmMQl2Q
IBAC2aUmpZjswjVzBiBq2sWhjeg4TcS0gM53a8hsVWrsZje7zuv4fTWbH72VfLWB17Sx/rK01S8N
wm46Oz82alerbOwtXn3IB9Aj3ZAdJt28NICGLVADfR4/edZCCdaONGN5HrtBFvWDcptlT5mt0J5L
key7uTkIxAuc3n1peZ1iAOM2zR2RfBwtGRBeMCXY+eLobsSbq4IwInKPyswb7uw7r7STkHELsCnm
LxCfHIYymc3Ozl1CExSpCbmggiPB2NpPlbndTll+v1rkhY2xz+1yCmcnB6fYtsgIKEqiPYocaKwG
9MAQ3lckMRJh+8MEAK301vzRAUZ+KUh19DW9U1Z1ulEzD0LkXB3FuKCSAZhEFxf5kF2FI27g8fCz
Ob9IRpgBtjndXmdlYTiT1MdcaWQlOv3G9raF2uvIAZlODEHDiqzWC8G3hjlsirkcIikMiA66b8Tz
QQ7NXkj0rPElTYAt28bJsO57Z+Ym0Z3oQr35udLpHyB2dJB1kZ640HbuC9gNEBTRUNAr95a/Sltq
cMz1aQPsQ316aaNFRxE77k/yZhMpDw0IwLI/kTgjCjQdBnar3BGDnZws70uvmaHt5N95QhGbb/sH
2ruh63tuRcXqKUzMUledlvKO6guA2Ob7qqznwWXKpVVEzpA/qXVGowqgqYpAm9CyS2sXUYUSamEk
YYViRdmbuzR+AQ/10qX1DXnt2uY3hVjvgSv6Y7LseviaXCgXxD2gBfTuR21pl239sZXZ0QUuMhvt
TTlLptQbAVq+Vd26V8pDDawYNRUUruBZUaU0NjSKJigaeXc3AQ8Vyi9mSzGfxg14xgLib9a3ka2N
gcF5oWgsmUd278CCrn1bTk1bLbnI8pROyrRX6/+j6by221S3KPxEjEFH3FrdcrdjO/uGkTgJiN4R
PP35ppJzsbfjIvjL6mUuIFFoLQ6c+Ftf9veFH52o71z3Q7K1LAZLJVT2e5RQJjsAKNctTSsg1gHF
Y33Kj+MU9QWn8zTnyDwbaMV45j8kkE/DpBGML1WZ7s8oIQ+IB8FSsFyza0Be+8B7Ar9vAqbsy+In
EeAJPrg5pR2v8VRfU3o2fbqI+Ez/AfbHFg+b7CBPTUmABhEAisEaAHes8XUcvDATAkCnZ93qCEgp
+zYMsDJmf8vJgIW+7i/dhmFMz54RPUiGNyPSKwTbjH4tbJYYwIHYm5/HOUgBSrH2dW9REEithuGL
gBlisHa635rp7ZjOTU7Rpo8i6/KXnod5WHpR/pXDfAZq3xfcKjRDDuwlLl+JjTAsNaeWhwrZgF7K
smzv0e2boGnfQZvdxMtP41wjHTL3a+rKC21el03XTU9p0hzdNKMF4RU2oONyZ2cYr8vPNKHBb3ZO
9SU4VWQC6B1cioCml3wd03Vg9/UXTLkpPADdpM77FjDpyb7zm+YDoKyNuDMY2hszW9228GaWF8dV
xwcpllsCVJ13lxvjc24YtxaAIrh+m+riUXRbAcdD9WA67a68KcFhvLOgq4Rny1JLAxbQMPcbiRVT
CsE+tEgFgLHsjKFznKRLAJDNVB21pMP41pAAd2qqf4bhZk6fY5iVexcnd45LA3hAuUtyErWm0Dh6
4FTTkNRgKOTUsVPE8GY0/akYrL1FO7iFx+hoHwIR8I4pPZrZmF+FJY0WmylEhrKqYEm1MjNgOhGZ
ojD5mmY6wkv61u2DuNuihIf2KEJy1JDSj+oBb0aejKK0PccjmdfHw57I4M7iYqni+mIlu3F+DCeV
BPxYwQJai0HO2mI9OhInc776jqkbSM8i/FVYqujMj7n/K/BXRz3evzSHkNlmI3+Nbb+2rBgwovTW
ZjVRTAMuHBfk9ZfFaeB1bUSRfjRtrXP7g3db8bsPU+mvytm/c6bfXZrsfWMAdLn2T1a+embxPd0o
TMamWubH7Fr7eHh2RcEL8CZ+Sn1dVt+YuMBxTfHMGDySwsdcW2hZL9Gl9yYEQsngvi2mDdt/1eb0
UiAZH2GVib6oM8kOGG/p56Odtjtq12kvZYDvXDhH55z9NXG11bYLwGH51lBiaScNVTrPVkMTZRs/
Xpb4p81uWE9uvYhAHf++m+pt2n+cMTn09jrInwo3ZHgJxWBjfZuaNAf13UmHA6OvG9s4FFyljsO3
0ntGlq6Jwd4YlNeBf3elbTFtVwmOxxaa2hvHYzTxcaE7ebbH/qYJz49JRdDaC9/AY8a/osjeNGrA
caybc1r9NpcPBAtHXtCzc14Xc3Hjrn6IPc5oAJ0bBGVRhEzsBAwajwDzsgk8zBuA3Xqat0xjoJrl
Je/yQ2YfnGL6pv14dFpRxPlHf1mv5j9Unp+GyqGJiV6KoWHudnNo1EiS5fvLXJxS9LpHw288hPcN
TYJn6zEZGCBZJDRHRU8eEyc3gO082ZRWlstobfIuup/DgZRA5T3EffinHgmQN2P8WVfTh/S40U8f
w+JDGZX7Kj46RwA3OaBEOFx7zaFirO5MSj3XaTo9zNAEpY8PRWydzCDYW7RiGH6wHbrq4LRDukHB
FSjneZuu4gfgkh4HI1xPZ9ohRrp6u9J5aaLhxzmkY6TpMkA+wVoLw+mxD9N3Jkc8VaGzHYvmVm9f
FZRx0qxEreGD1y3bCj/FCRMMEudMEwDFvBj29A1Erupx4l+RbzxQGvfSJMn1Os0Fs8JqUcfTQUcm
3eMPw8/k4n2PqxlwIz44hPFbGc6PvXm59wJcpsU8I4OGw+A1k2pVns1WTV1G99ZU+TMk+FK2wbE3
l2/d1Izb0b88MRPqIEG3Qip4vrOLnGwzpPkpri/37Rh9TAHTDMPlF+1k+8qaAlBmcIyWAiR2c/6e
UJmKmjh0YTzcjPUMPkH5aMb90R2SfdkJb4GixCjY9WX+uprqn5SG3FJatSvq5CGKmr3VOc+AgG58
J/nskFfUbuymJlx0heA+BcfMDr8Y6vcY42zO54SaO/9IMn3fuRGYT3QLhFZ2ajK436RfXiSFGZTf
NA3xh2mkSOjyO2doQeVYe/K9FUtv11aSv44psxKqEHOgH9+tegUUn20/FFN2krikWfR7lbqvfty8
tGX2cD2dGSRz6kKcjMCZN57sxTHWZuQ8UFgLIFP1mVU0zZvOvg8AvemoYx4K/y50yBaz0cXxd9Wy
PJitd0uz601oNjQxJOtyFf5h8u7JQ12DpLRxk/4lddHyrQX4ptPGVPfF30VKjHTfMvj71yWubv0i
PV3KZ0obSGfOG/dc7xakbQfeUAPQQIiuXFWrrXjAzf4jrLGWiTtyIbU/v8bLM6KVqLedWBtmBhbD
V0NHNdw9XBD257VPZtaffTqovK0EjoM96wBRurh8Pgf6LFGwihnVeQ7oz2jdVTjRQN63Bp1rvYtp
upsy+qKQNeVMXRTLkaDElqKxbu2XJx4qOSzV299LlEiXUKEBhkO+zebVj9SxdgE3a47+fVSAgDtM
D+EQ7NMJTBIsKDMJtudVfEOF3qYDU0uml/5mxgM8043ao5mxIqQc6fcPIajIxMolFwnWHUWbUPWw
WCAKJvvQAJ2FcCcy5kZXqFPygncJZaNPH/Q1A0SGOg0tUA+nQEbHEp2ffNynKPmyLvj4CvXSOmKq
jdr+Saj3DcN9XtJPyVpZldLS+YsZv4sejCp9Zfu4BzJomvhyD/yFdsQtuMQaZBIttrFlfvJeLMeP
waS9CcAcbSmPQcNzoBecI6veSB63sU10uL333HE9xMC4Xo4eToPVvxc+qCnj+cZG63DaAO1SZE13
GGxbnL+xKEK6J+nT4kLAM4MoAHrBfFjs77z0anJx2DEtbsOPLPm0ID8MW8MZt2b7q57e0qJbAzqO
9746GqA71dw4StANv0vzkr26+knsVYccudNV3Tnx+dagl9n9Ixqto/+6Tk2ZxDnyFh11cLL/zLa8
meYfV9O+1+mUQbYeTVjNOgGduWdx4cL8kfyFLgCQUsy1h+iXT1jE/tpGfsj4MLHycLZk4VFTLPi/
mws+ITtgRYsV0YX23kfLXXMpIeEXsYkabqaJjCznt2QWLckDfUYh/ZqALwa440CY5wNv4Ey73239
Is5MY3MP2bezf5sTb2/cyzMsMoCGFjOP2aAML3Z79evO6XxwV+U2jMxdnnyee+Yeo4RtY5/SW2Mk
OS0I3APHJrNZrOYOnxKR+crd9akB2oyxa83mfqKnyBLdApXHX3KR4lPf99Tlc138yLkQ1CaZDTAL
m+F1bBHaaZdsvfLg73m6xRhwMagkk0ieGPUDe+L/Hb6gAxUY9uq48tPHCnssz2iMH75BRJydj4Eq
no8sTQGbFqDjmNHsPUP0dcVYYeafSO7It8vIj5BtaIBNmunnlt0BpB8MJeKQz9VR/OzE4K3xLAcy
HdufzZjsxTQ2O5QH2fE9p3d1FdPgoDOSsNf34aXZaOvp8hq7NMk6zmE880a8AgxsPUQ8KWELyeh1
dSncWIYgp/dNE4FFgEuzitfn/kNWCrYmyNZIK5APE/Mwed4JGalHeJO5dgguMKCReuF320527ZLc
59jF8oXx84qg/uZ7tK5x7xyEuEr03bI/XPgd2DzHaLjcOlP6FJXv+D/3WOPrhkiAJ6U1nmmm9nYs
k2EoB73qSkvA/giYs0juHfxUBhGsJWyM/rntGYhRp7urHe+/eDQb025xUyPMC+PnsCLY+uCA/tKh
kWSULpKanH5F2+SKdKdWPfnJrX7X4RaBmflDwoalR1m4zkJrnwItSFhY1+/gVs1h/jyGK5BaaNPE
MIOHW/MB0xpfDZbk5fS37KAf8QRfUu5IcoW+1pON/SEJqb/SLeurWLQB25povD0R7iL3zu6lx5gs
BiJHc2sCZOeEldbk+/UO4sMYhdjZ3RD4L20crZFDkmoV/llJE/fkf0DUcnMoaF4jLcfKeuCpDrPK
KtQXP/FsRBEkM9KXPCVIC8k8/x26q41sHw3fkNI6OHbA2/C6b8RiLgE/PxAM2I94eoEHGE6YBLmY
xkeHITtdLCq8YdiASNn6EiM30SqSgwbAFox0MbqHwaU4gzACqxYP+mZ3pApF4RF7AKGQ5yeOd6jp
RCBAt/Zrg45pQpj2gdcgftoK4c6aEP3d7wzXg1PUxdcTkNDmTuQulSUBMtQO9bk/am67YbrKQlwe
nci6neFTH+NIjbB9PBPRSfCIpFSgQruJ6XJEkfGkc59wgMGn5AxuNB+wiRZkVrAewvx0fVd23pjB
J2txinnvc+AJ5mnjnZxgBMQp2Noos+Lywkd5Ma/Qm2A8F8CmuMn2M4aj1iu6RU4T0wAXJd8pUNOc
8VzwVvgRHSr3Dl4x4qs27a2c/tygSRQh0H+Yqf1aI9+l7C+l95yjxLPMP4R5cIpW4+Hc/Rn8Hq8j
eh2N5CFFmbcTKLwXymAoObrU3xJAIiwcp9bqj7oTsITWTbAQt3fWZd8dzoz94BAl4QjIzHYLlP6n
RM7kTvuzG64dLJYVplD+QlnMNhKYlclgDQtU2/KyPeMdzj5tVOgH8JgdBIwYWXZjLTzxpL9bFcQw
h+GhMsb6pioAhfbnW5MaX5f8S8pmKrd+6pOB5vakuKlN78pZOjiuZQjT7+I3/Z6GQnBnUfE+2+mB
E1geFZczfGjTAQ7S3HITXE9jnrfshSV1Lke1EBvhYhhK1BKJ8rrfcJgO39fcnQ5xNz/WZX5n+1dB
yKEvMd0sXXInk6+IgP1XHX45bwIj2WeEPZKsOtpJ/5TjW5RlsT5HNgXx/VUTcv2cVGMtN7PsWvsw
rT5tAtrh+QkgjDVNRqdugvQLtpN/VWgwxzFvy8sLpy4bmYjzGqUom0+SQqoNpNyTSJNW3IMalWpQ
X7SpACtJks3wFoCG1fNLeEjMb/WnCTlmR59SHww5OYr7CNDdZlitNNJuKIFTdE5Upcsv5lcm0N+M
kQ9aqb/JsTEuoHc4TBHysL/sNryNKWLTizEMYU8RaQ/2MQg7JrOJ/a7cRGDSd5wvJmNdBzuaqVCE
f1Zimmy+1cmf3ewZ2UIsz7dvS84uBChaerT1f/yV5Bhx+Yu2IK0qs106q8Piy/FcuVFZOOVAl9G5
3CNiGvBLLdaI8DD6JxhfMr9Ic2JTIzE6gJtWnx5RpcwFaji6a5n2yauKgTcaOWUDq432UOFUiDUv
TFTgSfM03RNXuLjDs2kOstdQ7zH0I7He0rh/DkAA4aZo0VhDb4EiMxCKv9RvTlfdOSbTHIr6aPbv
HXZrhZzLYp/kIkoBWyhMQ1mqNeGDcCoPEUdA8TY+HThvOnrjZ2SU36hjeLp4yU5i3RDYv/EeNtSZ
1C8GsWxIxck6gISmvZ6DNcpP7NUP3VNEzCnMv+QhIfRrQkgy++b6vCt9ULUwKSxyGujcvcwxyhK3
K3wHiXj2osg9QWnH8l+QRubK2mqTPS06TNgos35bEfhU0JLCIl4Z07VTJN29Is46elbJ/aXJZ4mR
JOO0xPPBsma/mDqb1L1I0KK3S+gO7rST5V4Wnwk1iRRxuqAeDH/+j5e/Rw0uvrGl+JQZGD/5wNT+
LKY/Zm8d+hVcDIlD17JH5GLlUfR6NcNjYK5peMMHzIpi7wKZLB9JRk7dvcqiNzVmA911FTEocfCJ
tgPOO4sTwVHLq9jfQdaC+GyOewYnGPOus3/IdOC8FYCWUbDqk5cAlsyscAf+ztr13z3/fiFtJ4qR
zY5dl4BXzzCudcUWG6of5gG4VvOBsKeYa3GfsbcKdadaP7lEDkG2IOwo60o2LRaszblWqyd+jffR
VWcZf5yOa9+DRkiXKzAPVHbh+7YDPvRPbX9JSKvkxU0KqunIrrQoWVwmvUiKixoZRjNA6dyPOonb
FIOTY+KFYv8WE7lzIoyR1dWWUcw1td5hOkTaGTtuzKo9qk+OFxu5evuYJ/2ZJjfobMmDrdtrvAdu
KhmcOrgViylGPA/ePsP+QV0Kn6txD2nEMiK8K9x5vQ/uE7l08Z92WJ2s1L2TEyHdhT9DNd8eegJh
Z9NdzaVYeQ1sUXnK0K8cSb8+P8dJf0OE42Y4v7tghpSgSWmR4bzIFpAVyjNh7pEOR4kMSA4DJGVM
gK4fDUGD79qc3HsmLB0GTlxKb3AnuQdWRANx7SOZ/hud1c0ZElL81x828fjm0+KLiAuBtuCSubFu
8O/oP9xUTJaAXK/GgLnacu7G/JyiTrKR6oAqeesc72ki873qzLWWZeHBNLKusRBjhLYHpmhp/JE3
qF06fb7vsuBB5oTM15xqh4UxJuMl2DqErEXKcge9fofNRq6AVRlMh6HvcWc09W1AMkIWOXTEfJqN
CSFZAbDi+UuWZPdV/b1wKnAjwUGLwn3NTGV/wWSuAR5C5/BXKgTQWVWjMJXwsujHbI32IcktxUA4
YinZMva2g2MdMSDz+iOnFXMOmYXDnBXCPxJHMB2jxLeuk5/oQbzNAH3Bq99evQLsCo1PFOPAdPpx
sDRH3TY9pFsiETVOggG6tVKJ4g+C0CBcb1u6XYg0r+7Monxkst5BZsKFYoKLD0ov51UbX5IqRkl4
BCjk3OxAbfg2k+NUFAxJI1+eL1Qqq5YM9QxFoMLhPqv1DnI+swnHkwRoPJHmCez1hZuj4nPnL+X7
yIZLI94PhK0wZ7FcWW7i/hF1a+V4cyY+qeNrWMtv0wcguiNeiCqzMuwn7vsf6TqEGyGtoicwg1sK
6DS/lxmEDo76J9bFPwAb2yjIzVMhznJ+zcFA41+wydl679NHyov5tPQXP0XFsSD+MQCNNHcgogE3
5mNRNRWN2qQWMVmgII9YXY1RIT6KJmcnw+4aRbJAQMKy73cydomj2Gc81KA6yAo3h2ybeRjE6aMo
lEfxd3PK2ImrW92QN5CekBqHMfStHiuFBGfzk0C2Pl6UHHY+IkudhaOYFNfiUVX3yhtBcwQAZoKw
CewrOzTc9Fa6H/IXZmjjTFDd1N8z+HcfuOhKPBmqK7Br/22+zsqTByBEAEsamm5CBBQjpSDTNbUq
l82JwfQT+sM3KMx449ZZAKIOvcb/FTThmbATNyuViQinIwhcDircuAQRDedjYfLJtM0GZDUHj9ul
S0TSG+OLW/o7kzOQ0aMjR5ldYzLsZ4DvYUgMFz2e3xUB2fDwKPMMbG/8Y1k7SOIW4xClIPM7Cdv1
Uj2ydPxun1TM8MND8mFdYAtzQHIylJFmDSuGcp7BxsCOgLJjalIaBH3QvGWcURgAEFt/KCQz/Bjc
8NGhoXssP8miD1eKgfolNfleKYqrD4V7hemFZX8rw8GFzSBId/xeUBegOMYSP7AIDqUuu31cffTo
seyl8MnJVV80Gt9MSCkdUMDmoUuCQfrCeCpdl8xoGZ5OfBfH7npljQAIX1OCkIWo0g4uB6Ts9b32
WxafBc944AFnJzwMmLOS+ZfB3soRyKsV3b3LumiHrQy4mN9x1r0d3REeUV5T2oxBmFyKcWAf8iOR
ZBL14Zzfs3bZFMRZzHxb5gQNQHdBhjchaBjhawNJIsyko3DCKe+UcJJq5hOsKBJu0Lm85aYMYy96
FP1yy+XqCcMiXv5bIdhlniigmQzP8pLt6V4MI8mgcAfypAlNAOPcG89Uxgqikx6ntJVvzOWy59Am
P0D2GVf3AUuCP5FCEc9VY7Mupz++R2R8AmUDvB0pB3RFTNzFJyemkAZoi3z+GenaEqBjnJCsaDiR
L5wJLAB3QXkWD9QB8Z3uBRrmt/z8H8GJ2pU45VuoMoDhXKuT+cffu1fnXk6pLKQ8AJ8GwuEeWavr
1xsgmv4+SMvhwUrk8V6P9mr2J0MO41qLEwm4EShBIJs6y/6SkGxBq/nB+0QV2ZC9NDgLKQUDUO4F
d0xMY5LNrwlRQMXwCu8ZEo3sffcd/+4vi7OKENPPDJ+7hIJB82C65T4kb5mW4PaRRv1nwzutc+Nn
2Cv9Oz1oDHedMOPJfEK0LFNKJHugZBB+mq1lPVFJUkMpnKsYksOSJaCj41AU6EKYyy6TlsFkJhIC
W8qpWtBKPA/TEgknCDUL/WfTns8PZVwRbhSVoyZ0i1dhQ9xttN+gRJ4pmcouE+rbxvk2vZyPWUCu
2TAASvqNAuMpXo1PDxk1tOD9k2GkcB5G/8MhNYdfTIgEUvydjVgPgIhxQCyRhcrmomVr31aIS/hn
KRicVwJaBytwYXINI0IHaTzfyn/v0xN2zp5IFPzQkD0TB7L70ScuhDaB1842AEWkX9DfDLaEeHSA
vqT4aK820p3iy6tekd2vp1LBfmOEDilDv/vOqcu5yLHoEuu9wWFdEBgKCMB0im36nD07ojVro0tO
VsBd4WDKN5cICnvuFN1GORYaliEvSDXditQghkB1YQYGhUWrOSEyMOx4XUyeKl8IOOHBLVVxtwCt
nWAfmzvdUxC9mfW9+hxRb6jHG7mH6BqEuIv0YKsYnvwfOWRaP00wJ3i7Qsey53FWbWozJN1KSkDw
fngfRxGH3GWy2tph/+TaxpF6JX6KgNCzoD6VyRjFq9Q1T4MG5DDKuGBBaTGtp37BlB4OhX0GSv1Z
FLAq7vjCBQB0qXCk5GM04GRwyATilO3G3MZehn05fsoWdOz8IZ/iRkKbAUIcth4Fdq+Uvz4SksGC
9RRNUqgTO4RpMThqxT+1LsPuGhc3RIaX/ElMcjVCy/NBJhDFXDcyNzHsbkRk0FxLIRtRhACZ9pd6
2SLUeBVHHAL8FDmPyww+N1FHOaFs3vfhPQ5VKqu/MKSVWL/NPI3+Q2SHEVg3xzzZdwDYyfGRrNTv
FXpue//EhrlOSSCaLWsLRF+TsSsA9shIRT4hRxRzkTyPQG4GOObRbaKjUs/YCexMsgCDUsHIAPWi
nE5UYcSYD8jfgYQAB47wL4kVaJloGYJuinJBJtU/K5xtBjMRBzi++Zssgo9wlVgWoqGkbpC3mKVL
dcJVfPFFzwKueaf6oYvf3/EIkSZfpvIO4ua6J+ubvJDhBxvEFFWoUcT6T8X/3bi8R9knLqYOIIEH
RZ7ZF3KHD+mEoSEGW+71d3/JwXNQKbm9u/r/dDtJ00AlWjDmvKaDc8LSEFRLwFU19Rtn80s+nYIL
8tHkDl6I6bInhcDQPRdA87lwnDSSw4BAqdCMC9QTmAMEIQ3+rCAlpSrleQHtEQnCblgQx6zamPQ+
oSWdB7IrmQFl4jLr+2qFwjfyCggycJWs8t/ZKZei2FHtm6cy/ZTHEi6UMMPxErOyHmVy8GmWwMf4
P69TzIYtcuFrySqMQL6QAhv8ciMNkvAmWb+qfHyf8+TKOKwJHQQc/jUyCcsivHmW5PscvKWgcfED
qB85wQd1Lyjb2ltbRvgcp1RY+u8rMsiVkuEz8KP3JlUhIVJKPF+CrpdauXhVkTGiIDOMAHTclSE4
GN4X2+UaX3l1JiMR1/shtCSZZTZCC/wJYeLMkin4z0eQ5maShMSaLlN8p4uCIiS9/q5ePKn3s2LF
D5wOc1V+IVQ90nRjYOe4Y32gTuYaqfv7cekxQM776hcCTcfp37NX/iHuAS3tFgkU+dHab3+Qf269
o8hGFwYHwAjE3Q8uwK7kJK5FPsSu+LgYH6gZRrbxm/HFA6eRp7N2HoYJlqpQCaaaFpvevXQXhNZp
sB0k797pmkdVXJnn5emazgj6x7Jn0go1erEzfkiF9Yyng/L+CkgtU5pFDIUjR95RRUZzVh3Q/BI3
CkZxCC5BZWXBIEhFkGYUMvbxVarS3J0S54+I7/GZfgB4Cp+dNAQPS3tvR00MUvG3vOcsqEGi/JDh
Ck/LWx8uzjsmdpint7yFg0FA8X8TX5p4bNwDaNh/+EgSxIDYRkRCOBRIQew5rOrsYZgfOW7WL4aG
eWTza8FYwoSNkVgybGEU/oh75jeIY2W0GqBPseV42Wibj4BZ6eKVAAjZH/+MzctR5ruzumDGjg/y
k9i9QmqydVmPxLzEHmING1HWGtTAvxzg1B3MR44gTJO7IRJg2kG1Eryd8a57xj3fV3YMwIVxlNRT
gIE3XnNr3umvzvKoj0CFAkRFnSrRPRSdAvst0yGIui4j6I4oJsUhkwIrDqUQUla67Jeoesrjbr8s
4Y0HEJ9sC7G/4scyp2xsJMyarfiJqyBGq1tWRNZ7puYEr4sDR0qnw1FUUDECAYp0GZCo7mQtgV+S
WMMhAuzlJklGkt2Pig142MJLS8iI7BD0VY6ANqYHxF9mMXaI4Mr/HUhnmG69f5UY4sDwkcOU+pd/
L5bntGQ5/mNfpgm8NOQZoDfxLH+7QlhFmCR4442z2iipJ4VN2bEudijzU7hK74O8OMRVfLMQsOiD
Hpizmfg9wLUQ3zm5ZadgHJ3i0jjlw9cCGBWv5R2iMnkwBBjgNTm+ctv+mbUrij6GM7k8jOG8Gh+X
OrsbSu8346Q/G5uKlUt+2/nOXh4CJyiSDIP5P/qv9llr7RQu8qg48KmXVDLFJdyfBL/kHEhQQR6g
4iEXugfVE+nTq9n4HaXmSTyP67pagHfHziM3UJnJ1ejoQJ8h+BAdFB69WtA7OTraJhviMiVNZFYz
SMcBPVJ743ps8gJK0fZ0hjFFAcjIR3glIK9be78lcTwig9JpFuFnodhHNgNWV2/4nroeEiQKbGTG
T74jl9Eh3Q2/l2XHldK09VDZNNO0P1OTmR0mldEUtrF4GQWwYUDJBZ49d8kHJJx1oMg4NNyM3lKI
XSG468PIIMPW0twx3TMsZcs5wS76yDWYaR1l6fDHPBhVhgcjod44wy8xgT6I6kow1WXuSOnwp1X6
q6QuDkZmuQjQ1xBjVjVXLIdEBJ+/Okh8/SvXRY+oZf6YNldqzeR8/mDk9ZETd/B1HJtRsC7nh2mt
lyPIiHulWBPSN9RtRzWx5usBS7j89XTZh5bUTG/KgGNnQ5OSTmy7ddYDNnN8/uJnCmfazXSrSg7F
MJEQUs1UIGEgIx+gExZGm/FGdRFyEJTolysOBStoyn1bWPNXOWO6m6EL14w52pJ5ufjuez9TjOZ8
OVRpiCCNzN6hrqboFfVN7gsxfq1m01mgDOQJSdZ0zWYi66bwnkhE0YUmyA8dkSxxiU8a1aKEvQ7x
976GuVVQD5P6wtTj4cuE3Xi6EV49qtjC0QWNkfuTqOd8XC+9U6EQC7/Kc66an/IE+gfoyrnG/RD8
0ikXOnknuiA4QaUhLwajAajS5emK1Ikq5EsQyufpmXnNC5TZS1WBNmh8sQGlPng2f3jugT2uf/MW
GTJ6NflpeYXKSXLmdh/cwSMX+8NeEWOZPmWxKdCuCMrcP+k6zYaZzBIcK2vaGx6200jDGZ1u9a1s
dJ5iBkeznVmrw8xWLHLeXVOq5PSjSpoSSFxxV8lH8FW2umcdnijyr/3I1TTF7b8EluhfHgefVHiK
BnT5o9dDpFdKmVzlUKN22ojflxAE+qs3ym5ZdH+NkymY1gKUe2FiN6qFR2WXnyqygPLj1fjqklRT
7E1HCS0zzxoDCzXNp8XNrT/sovBBVkFPrY/SlpiY0pqlQagb7oOTabkO+3IPH0DfY09hDDENc/E3
krYIXT7B4+S2Dnb0n2q0OodwMHZ4qSqJNgBPGsNgsQ74yQZTwaV7o/GFxBK/xt7WR7Kg36coAJ2E
tgzXkyznyPmTigDYpQJmYJEfVRNogWakkBT20wc4Fzmj2pFUY2M+SMhymKotbH8EWSmVzyKu7Q1I
Z54e5sZ6dNw7rluZt/TyX3Her5JfFyPcK2I+gLiYx6+8nucUdPvJxpOaxKTkYQGBVb74lndTX4CI
9H9WefnkYSkCQQ9i9B0KDfFiQ796BDT5b0l6zN9HKGcLcAHwSznjYjFq/feKU7cVetNM3ogGoaNr
s3HOAzgFilAKwFGNB46MZxKqRbx0xAJCmmAQtIgRvUN8fhU0jKWmmEUmr8gKZ5CGDtI06VqmAo0Q
1iPwtM/zpX91aBMABwXOl9Nm+8tnUPR3bRs+RC4zi7KY3CH1iqshfyLz/7QE4KPns0FMjya4sff/
yzo416nTV/scfQSEt+SZXNzpXoqzcsKjOy+fFDvtJPJSJvddJvowK7r1vHBinNn5WOUpz213eTS9
utn82DTzdFMT41J1QHMxn/HXbQxJ77XHpV0VwCxxZC7z+QA8ZoSu628qnl+Ew77uVj/zIPtosvyz
pt7NGEHxsy7fIyt6sw2G8hU56tAxu0enXA7maD6MoOLfXBinwuSj7D+qAmgwaAF/bMHj3E4V0jFb
JVuqjY7YrApUKWfGFXR98QwzWe2vizneuXOf02XlnbrmvMcpuMyItX4edoxIBDWxcbY1FWrj+B6d
JbnSnxAzn45S+1Hq8IpQdXnpfYtK1BWCBKeNABJcSwvZ/lIw3gSkADk5RlaaOA/JIZfzxqBIbn1l
0odqxsFxMt2nEUC+q7LGBVY0UfGfNMJhI/SzfCA8TIT7UlDjxeiiyv7TGPWt3MPVRNdcQRz5bKxe
SINN3vS8qufvoYvpYVK2dmHeZ9l+nunaaO3xlbyp7q0noY2DM9F35hfnHwT2V5P3Patswpi0TBC9
GQdKF2Y6IZE+nFvrVcFeegkpo9RuwzBSbdZAocKySxMCE568xQk9lPD2OLe32qeygufJ+i4O6SYD
2/GPHPiCGFOc/ejoaSs6VWKj35G8XNctloLXtbdMsCRPf1IMl4L8N+ccYnbRHYpXGNMGXDnfimU8
wX8qE6NAClpYnhvam2Wxy5ZQbEqSq7l4h0rtnfCaOY0KcyTZslN+c2zPLwV50QqzZFqZ+Qm7Z7GC
O9tO//hldwys+ocKkxcghIgSZtuUbtoGy2tVUAcV+F+xKgvBn1B9bTTkxhuSKeOSxyT5Zpx96tqY
1YmUUxqoT4NbSuDlmktQ+rkDkqJR7wqqBlWnMdRUZLG4op7vWSrA2kdA7G9sInF8q6I2xcwUpFfV
BRtneBxIBMRp621ipAmNiLTwmyNDjRmqSDxJ2hK7R3eWkTdRy5oKZeSOoppZqXLuYkC1h4iaJzIi
02U+MTjooWcCQJt7LMt9zZrLk0lsVSE8mXXyYRfyohJ3Bi0hCCY0JIjVh56agIZBrIrLIGzFCAEV
LWTlzIkBAtid0JwyshJ2pON7wqHhMt6yQfAe5XOCDXTqc6o60Mk+FvHUNR9mNG0UYQqW4pdtgZS9
5OXPlR+NKr+hruM2Riv/S6VUbrhVOhAthDFswUy6L9InQdC+5xMt4QMZgh1YJjfp+FJT3IOq3bVM
v4bLSEWMFKElVv/iL9NG+dqo9zeRDzRuHGG8z6V/hh+u08XRGySCNg2FRApbnZdIYUz3vI7GeqPK
KhHhrN5YevQ5IlbUj/WXQlg6OH3VpQLQ+Cg9PLlnyJSIXF/9oCbz0LXJCUcPij20IFtjHeHZqU5h
1YPSEJTnXmw2dPE3P1jdDvQ6chjMpd+6XfXGQZqMP171wx+DAVdnLu7SjDtKvhSDHyK4fAhfOPUF
PGKKM8scHyI6LIjTDV8B+j2SP9YZ8A6PSg0Fs7riVlFsvYOp8B9WVd6t2ui32xSboGBAAqXVRxks
Isqo9Wg3iA4TJJb4BxUb8CTV7/JF3+kt5nLki77TSWfF8LI4F+WEoU0dh5QwFgif0O3zxWwtc1Na
3v76msLeztNb7EFJLBRPMw9bmk7q4dZN3fVg1Uc2aFJ24FE9wyPVDwr8x7GLGGJDryqlbacudXeV
dwtUgOLWdV8+naPhyNyKF4Uzo9V80icMk171yR9pzfyF9Hd7fy9SjZb7OOiu/Zb6FLGgvXoR0oLq
ufOsLcofymqTCqrqXcVHOpoReJVbJ+50SUnkHxwiIYhYIKk2f00nbY6ZI1duMHt6VQsCORyFa6p0
PbnPJtpB8S4orKFX2Y+RnTppjmg4Y5UkwxeU8O/EfeaUEnXQmToouPoBO0Kmh6ozdKc+Ay1aBl6n
lF0zP+jsJWDVLv0rkn0nQc8VUFO6Ua+8ClXSunvpGsZ8BN70NFGqI+eROh0Wrlj8RKamqJZ70bdY
j1VbY/DsdfU9rWf3yl6KgvJLvXWzbmcwCB4FY+NM+cO29vwPY0WQvx6PMYMMd1WbnaIRnGkSLGfO
suuOPTLdozpG+ogkEtLNC0A8xwhS8kn6bPXJcqR4TLLtMh3RtwX4sUY5fnj+ZU8R49a58LYu3Mbe
8ChnJaoJ3xNuXl0MqtqAufeTnS6B5UNBvcdEZXqBeTrFn6JJ3EmuWZ4ky0KUqupFgT6+G4dMNM3H
kM6cisoRMXxJCzI6htiEKrOxg8amuJZlucxq6ohTgQ32Kit9wgW9Cgnzoez+YLojV1dN8J9MsL/X
iDfjGIbiiZRzLQg54nCUvbF6JWjt4swQ80kxG5ZrVukji+GbKANAm+Gu19i1Zbomjvwx5P6DZedm
1ByPNNYPE+mDeJt1fnRjpvdKsEBimd9tu5qkCnzGgeinukMMfU6j86tr3+vUNIFcYpairWf+1dc4
p8s2/B9L57UVO7IE0S/SWpJKUkmvtHdAA4170eJwDvJeJff1dxdzX4aZARqZqqzMyMgImuEJ/o48
NNMLvzm2uKKknZ/0xKTVBYekLibMLTpYfSXzghCLgURdS+frI0+pGrFPYWm3nBRasqtM/QO1wv9j
iutGH5P5xn3xNBzEdqgceAt6HAIYvam/B341rAUP1rp2TQgJHMO84LvEaqJV4IeEJ36Zd6h3pm5j
884ow/7LXACDQwo4YL/UK74ctozupOrnq0N7qSeFQesy3HaLFP1aew9Rto4SrDrfIeKz8Ma6Ar5b
umNjacc5kLma8RS6FF32PJEw6U2w1FRKNhzANJdXuMqZjF9VJrtjUKoTx4YHwsFd6ZFNXU5q4qym
gycFdIwg4akHjM3WdQS7PMB3ZRRPdVQ/cgCb1vAucothhZrScChfMHOAWjRinxhBoEqSvzXiFHC8
RipCI9kwQsnFuhiIMcJgHGRVcyaOUU2tY+Rkg5x6leOyfmccKBn2BC9BGqMWzlZX7w4BwWgMY5/3
Bm7V6HrofYom+ykqcI3sfuBgXeNcHnjvrx7RTW8J1NpPPS9ZQ7XWGJx1x8ApAF3aoTpETndUMqAP
V4ljhB2Gn1jfUcG9LSHiKuKx6xFQSnoXoC4KaMWkvnUsR/fiA6/P8Vy9YHMD/y0Z/+jN3LoT1LEo
HS76krXUjkuJyVAdE9UszHIWyEpGVJVFiAtPbjfJuneWCyI5jCH5wcQ8vLg1FWLZkRiBWiC796a6
4hmycWbcc8co/pciOvgFHOnunRAqMP4ua9pIcCNC79jSKXI769PjlNCFs20nxg6d7X5lTUA3SzNd
kP190KDWmONLmCacoJEXjKug1ZYEC0RRcpNpCZ/xGv5RSm4TRKUIxEiGzrtpMv6qoJJ3klCtf0Ny
TOJMsaVpQU+sMBEuKt1X1+6eZhNTg54hppUVYH6B8+ZY+BCczfxFGP6BUgyiDxBVGmcY+VV0TM2I
Saox+Ent+vyLk7Or/CnbZqUNK32A9d7sR8ZXEQDE2cDwAyqn+GguGBcl2PE1JTbRc3yNcOBY1fHw
HMSEntK1txTzO3Ta4XrbUQZcPl9QKITGYWW3kqA9u8XWgXGXDg57kUT5wmzpoW9TsUoSySA9PVdg
e2IyE/IamOgaUBcJSEX0Q8f0rsmGAHwc4jtdYNQpSFwhbjeo9JAPmAwxgWz/omk6sZ85rAGhdTLn
DQrQOpDnpqchnTl6WCDhY2rPfiN+af6U/o0WP4NkmLdysO91d4+WoQqj7QIFRUcJk7F7TR/XvDNJ
Yq5BfVR/UdzcamBMYcDhBQff99daQ0Q5zVubIgcELcYgX+dPpp2F27dHPB8YdiP2ZEz9MhmkoykS
eidd7thieqSp0IbVedGMjeYXTNfs48XbKqY4QMIsnBG6xcKXc/hN/ErX3Wl6nTnJc1qo9QIkp3n/
3Rj8Zq0aH9f9dKwkeBcMB/IKIF+THZdnRZ1KDkQVw4P4hfo8Qz96DdzrLyQmTv3RwtfMphl4CKo9
xSSQ58qpoz2g0wQ7XzetuIcwJJUw/QC+O88WXwnuOVww/hpsvHFr99qlp4pvabZsUL46nbWBIldD
JexIBLgEYm7pQndBKdCiwOTTnWDC+gfYWTfBkj8JZY1GRskOU3i0SR19YmKsmxmskJpzjGdGyNd1
tQaldBW0MGAp/kvGEETagrNuI5BesFv+2i+aDRNHpZuqEZdUy52ksID+4x5ppjBNxlDTfOIr2UlI
qZPzqi2qJc3j1WuI8oGa90dTePSZqlcto6nJN9hQjAkIKWYABuFxrxpGkd7wN4bQYTkm93WRcvhH
+nTSRaM+7FHvW3kcAF447fShxIGhQeuSnG3JCoRbuHddXegild1CfWtExWNmVMd4bvEhIopk6jvE
Tc9jeoVr0aGSH4S0xH/whGsLSYjYoK5nGIM4T9e3qcbnAf5v96OzS10C6xJX7zKN73EFeTr+YgDU
bbqfOy/LZfEgPMzzpo6dB/5XFpT7OFeoLXkNqC6Zi5qNUxBFehr3DeOIY+ba66AVn1oRe+srdZoL
+7V1FO47+NV5yA2Y0UtqRn8Iy68ah+g7tcYxFmcZG8usxBDR1mWKfy2Ib4PZvCX2/OmyZzqYi8jw
s/vNH84zSPPe79rpNHg7WvZzT6DGKeYW9v1RRcmlKpjh1tdtdPktycarJRnUtcryPlKteuo7eYIB
9sreQY+oKz5kjhukFChbJn91njck/aMMCyaNQns35snWCAH00QKP3O4nnirE24aRKyZgdDIxMe5o
Dq7A1gcJxUdNAOsKxqQ9m9VUIwNhVy5HOqiIzbw4metl8sN3JMyLu6SZ9johMWxkWmrL3k4CG8FY
ln0PV8V8IJ77t0xvSKqtuepYA76X7QYAkyesgl5TA20zxFPNO+yK5KbXLQR/eaLcRM8HGq+fWf9k
h+hXFbmwWrne2UidO/wRzrKUxbrMWAa9n4EbGBw/Ai0SH07SYt/ruDunw7r23SNuAyvRNs8oV7z9
QoIYeonFYyijgJg+zy/SS7o7aRjYJy42AV/rvKWEMHEem2oXu+kW4RLnLnbnCVEYZzqGY2EeRwIv
gCr0Vjrgjp0eBkbWVgKPpaqOuNIKtrcZsrvxtezLiMkLv9r4YBOVoLPdqwhRpWDndcbRzuyzH1SX
qsvfbcrjRnoMPrt4xlvuAZhrhUr4Y5v5gMjFBOO1u8TKOeivZdUDT1Lp+uHZr6aT6MtgZY8lg0qg
wMME2dUOj1MAdz8Rh4xt3JZoW3hUumSsAyorNVmul9Nr5NRYQD1U7p0QtdzLuaFHrobb3M/ANf7e
BXBibvvi+9GbN5gI57RNsRFpswtl/Jce631rhYeu7M+zXPaWsGl6BZulb49xr3hOEQY4y70B7EyC
8oCJ/L6L7QG+iAEbrSXoShSKxXwqPHSKXOs58u2TRPwt9ptm08WI1jgDPlo+lj06KusXGQfwyk2M
pog7MyiC8aeic+W00DqVMx3ibtlOYPQG28qiWYEF7yVEb66nhCgYj6ZfxpgKMHSl8GRD/FsyZt85
0XUZwludn+FxdgW4gaRcFO0TiPKlcRR9gOGQ5BW9KORfMAJSR9d2nyi3rQjbQwfbHNFc8DX8tkzW
6jA2J8wMmROM1WcXN7gRMdBLWuXUcDTauEYgMjxY6cOgC5Im3LfRtFqi/h3GYXU38DasGb7mkOOb
3M3HAMccY8zvXS/94WCnq8pIrG7MWLm5KxhzM6v5HFoLXvJ9+a8do2UX8qRkkWpoILwpx27WtsNU
q4jxp2/wXSoH9S8rhke9NOspuwa1F31qFrRuVE30WFdZ0jxbdULQgXXZ29/oZx3TMN0h48cop0ei
SvmlF1E+Jda+8Jjf6iLT4YC3/qnCvDUc/kLlLwsNzr7yXzoCZxKiqNEzoaqNluoaXMYushOOey8R
HjcaSNQ1mCVg40A31akZSt54QdPinZPNXOB3r3p65ji1G5bCgxUPPZ3x5Ibo1nVkvWvgH6sCXANj
b1jZIv87miLf6r9dDFa0KoWn7wybXJtbCxPI9SO0gkrm9qpT0fBWt0zNir5AXqLo9oN0z5ZXwU+U
Trv1KkS0M3DiBhQrIPkCUkafbRFqF2d1t1Gee9LhNVu8R91r+n259GdQ+lrlYwvzhKLKDfPjhPXL
pk3CeBuAOYROe1Qo120Epf7dZKPkM/f7xZHuaRqQHZFz+K1rCX/KrU3Y2Wpb2cMtwrUYmW9ob60B
YDjyQqrR4dwBMohnXGvH6DBQmToLki/T+J0o/7Gq4Ny2WQlui5HOSh8plelf9GtvTZeh+/AtyZY/
iL+yhId5n/gZHCDljatksJgGa+wegkm4/A1bnMJ1j1LZxU3v+lGWj9ROKD8M/kMgrWATCPWTzlWD
cIg9Spr6mBwmyCb+07mcZ/vTocBpCxHK9OQmzdbvh8MwaOiy5wXiQg3zc+rYaji3AIcDfNiSRl9y
q82KbAUccGPnPZBU1waTuQqMcHb3vhwsFCVbp9GNSEx48H5soge5oKGScyCZrXegiw7GwdPdtka3
DTwfIqpvYf039/Y6S4tb3/rFmgJLL4VtYvAhi6+SP64tjA9wSLPdYP+aIovgM7xD+GosH2oFOFzb
IMSLOTUvdGBSgr/JstuVBCeTWx5pCcs59u+cmYMXYSmgqyZ5meJAswqmuzgR93k7XK0BA7m2fmTm
52aEy3qK0KluhtdGCWirYhO7pXFnIMS1iob0X5QCket2eMEg3nvV/cAdR3Z528NAop8906UlCNxZ
jCsnXfblSQSEyF6z0YeCyjSAkSW6m8TqLPXsSSdTpAWgntls+rQTP1bNKU1KVhXIR6j4GUqMvpk8
ueUpoIAq47toAgsZdZXkqK1yaUOVFcJE9iEpmosR4XUSiyPdrQcvRDcLWSZGE+MK9pGF4HfwNo7V
PWaDENIhxrhiv/jVMW3hyhveKmRrVyGwA5l9xQKlL3t1A4N9j3QhlyFIh+vWPOI3sopRNilVEz/0
hiNuZSfgZCfTtskFg7hIegZtZTKHv+1ateXLMtKX0c86o/HYltWq8JtkO1Q+Np+5FW3Qb31pcYB+
7gL49B1oR+fTJTXqGd2H0dlYqYg3nnEJ25z6hSypdQ4dqp+5eM5ERhSladhQ+udIhE3jMz+BKjjz
9wKWV/k4We/eor65jgrLWDbRyknUg8ejZIqneLAsgCgzQ+ZE4BgTbuoa3XwPenhD0R6Jbykeq9ha
zXX9WHTBroQPzfss7Yx6k9A42PnZNah8qE3s7jGv510RUIOW7wN/yV3eOvy44C+gfKN4y/KyoCrq
tTgBoEFZONa+HPEHxaqQFbCrlL1bOpSsDAQHU2Qal2JVt09Lke6lrj/mSxOQSUs0xrZj/a1vni+T
ex+k5kOPHXCIAXQ2orkCNNVTcxbua2CO+9TNT75RMntQ4JXqmtrw3fk3N+SQuCdHxER8VU8CA0ZV
yVVr3SYiVee25zmYCW7xNvKGjcE8a2RY6NwgtGsvp0QsW4xvMKWZ79y6x9VSy8CiLij2WXKYhvaY
dTM4Sf3dBYmzMY1qQzvzMei8HcH599FwhS10J60T2lhE6hwOr3GrOdTd5DEsxufU2/fVxW2dTU8q
aGWY2UV6Wmq+UwDo8Uh6BG7DKQgjy1sHtcUKwInZx/c6rOXNHAzaG+lfBWdvMMtrbTVbhUTfXS6e
5nDCX1DJv3lF/1OSz5lIupHiS7TMXXxSQ+7XZAaL0/auCaPV3KBGZ28cIrpNO1qvk36Zd7yUWkvM
x7QWcDQvFRuwV284om9rO0VaFo9LRf3urUAByfkXBlsyxF6hI6NWjtZsa33bgy5sPgufpCUogHBi
Z1cP7Y2k+5Oqh6m8ZZNhaBuEL2Uq0TUsv6IhAnLVYpHtijVpBMN2CXP2PE2VFJllEG+jQi8Cbb1J
EmuffUBM7DmGhtkhGhs81iaLd30PjuOJh7yeShZSV+/DlA5+b13pSHxO85hvcL9473WaJkv3FBsM
1i0hk9DRdcpihrwl2Dhnll0dnNi5Fmn2UUm5yRD0c8V4xOhj05XO4zKWu1rhZY/vZOYGxzHMXmwM
4+c2WWVzDbTcbFpJglGZz3Fv7qK6O+SWpkUOO1epS2ZGT/gZdwz227SDhyTaZr5gkWtRioZKFIbi
xBHTgbJ1qC0ZpkVPaF7baZrBmYOvIdvDYvqnwreQOmPIjbYey5YBcer41RSXh7yZzyJ0CqrfhVHh
8c2P/S22iAc3g52kVXWQaTf2LfivTxmLVS8wTtOdIqZU+sB3d7XlvdUzQjcI7m+Cwbz0tO020dh8
F41Xba0SvwWR3Y+RTZ2d7bokglWqKhqlwJF2Af0uHZbgToKDK94SI19r4bXvE4AZqttfc9OiZWCu
Ueh8i5ri2kXWuHIHpmAdrq9v9qnnfiPs/OVwV7TmN6nVHAOVbEzWhdFZXyhkfyKmvxnjaGuyd+5m
37gUWIRPvISAbruTGTsnK+67VKLICA4VFGz7LKIjlKwWq9qq3r76fo/gaMlsMa8+mbJbYVj/Wtc7
JloWvfGsR6BjNlW4a8P03ugIb24+v0eNnWJAiohrgYF8lTM5WsQ/rfyKLZMRHTljCQEj1inHs+1H
5yXkUJz6mJGJrsVoGJHO5hECSQW2BRgl4TGGJbmYHUwEtHyIbsrQblqub+zsCYUFC69mn2oLwki6
tif/xelgnPRmd2ohIkhHgyW8QccuILQOHlOcjZm/WVk2UgujD/zhq8XFLqpLj71rNlAXgmvflPci
bv1dLux7WyxfSzSjoxyvWSRJ5tDe33MOLUEPsMqAdPdQGMY7qufwJl+XwWBU+5s+3Jaf1jcRZ39s
Ghq+9WQRZfT/WSYPTaP+T8aLm3LSj+wP29QytB4fy7q1yHohM8Ogqr9T+dRL8HpOilQ88WP6lyMK
GgNeHEEn1+NtcrOYQHZb2hxQXWlJoE4zZ196QXOcBlOmD2kDrSHRWbsevQzGsg8DgoF8HufOqPJt
72T7gtOEXyumRlMlkRS9mPS1wppJwIpDlEvwFJ02xHvE09DY4LiHwnyNWmjEJG/ptCX8cF4r9DID
HzxL3gzMaFQF0u/tdcitgbiZB+EpkuMlEBBpWyCnQy/YvedC/7uagdPWo4bkETPTvrJ+AaYjj4Jv
j+QqI0zlMKXR5x/MicvjrxQTix/2eXhuaOx5dAuDdj004WMylZxQtI4WsZl5cHxE3snV0qSAXVF6
k6Hzt6QmCAzzMOH32uNqq5R5nMP26mgP7cR6bt3yobXFAeD41StMPj+cPy1ahJPHdqFlctZ/xYvM
61IvlyrrroFT3KSCHsAxZVFQY3tpP7QDz7EjATGa9JuGbbLysV5feaYqD/HCM4qGhSGLvH+dExDk
oIn3cQkhzDKgV6Ca2WNQeCet6aXEMpYZsqleNyJl0tEgWfLLaT3jrM3YJCNCPHu9o7mBcxh2n81S
cLdhsltaJAmwvUZje9SjBtmPYRX+qa4Fru5J+FMgrMbUGDsjq8wXVyCebOXJA2MEhKy2eZoWDJCN
aZXGxjEIkw9r0md9lLzIMX/EM/6L7vSWUpT3hxtIpCWEjApagXtNK2r1oOqQjxd0gzoV3+sQ50bd
V9KV5wHuqEeNJhb1L8dfdw5TGsywlgH7l36iq7VAMqy3Kg5PorbX+tzXv58kDipp6GqPS7jxJATC
kZZFArkg7sMbyijXdq43gescbbPdgypgHi0RoWdI0it2RQubJgggtk7zOmksWJ7Gj46+IbBD73j3
ki4Ospm7ZpmOPMM1+pKfy1gI5qOhvjR0IWbwdCc6h4a3KVOtpStfMIdbI9l5iArAMqy/ELxUH36t
rlUdnwY6shQroJaF/dS04aNeMmiVHkWipc76AzDGWm/DJPR3tXRJCVnIeHFHkbFyyNvyApaTnb7+
9yzLcm8nHXy3mRQWpnVknqOl3WFq9leHKwnJajHj1UwRYZJLANu9+Gq0UCHN0m06MoohuquVu/5d
bKj3cEm+vFh94HB4bXqPhv147lV4x/pAjaGhsLC3aT4i0hbBr42sbcfFUkZhrCOaK27j11ohNSKm
eV8uCc1gURCNawoTsqcF81lL9CgFe3Au3VDsvLT+yDCJt10suqt0OsrGuvmVuREmATmAqDbbJ6Mm
KTGN61hgzMFjx1K5u0p2s9ehkhpWP3Ce1mFdXGSSHPF7B+9W55ANUJGY6BfdwlgUi7GqOz5AKNBV
XhRcp472ERSvJEQWadiEZfVMtgXLgVJjdk4u8cfOYBUL4zxk3dMyGptkCA9ZzaTqYP+NzPDJZGKE
Sdbingb8BeoSFKf5fc66ndF6RyMSjwmIQxzXGvPTkAAD025xtjik65oNaoeoLUGbs+cICSX/knMY
tI5xDXvjn2E3VyXyl9gSn/pTFCcYQeFeIGMwo/p6B4dfKw5ofacuRrZv2IMG79M5oELwbzDuoRPQ
777Tq2MuaZcu8j3OEdTwmms9E2z0MWfU/TGf1QHWKiR15vjKqcJKDdEwiy5J0r8Mqn0NUgZeBUCa
aVz0C6pn3wUE63dtXH3hqFffLelwncLxgrv5Zxj3VFzLcQjduxG76STA8cOPVwZIFBna3piYSZ0W
xjH9t5BEtSt9VnCzVzhkpBmGgX4yxpssn59MCt5cqmOBjbbbtnJlpc01M0HCCbZziBaqTYeyb9EK
gI/uyX1UGP/caCShkd8JjdqVZZustmo5/j4sh/pBL2rpOqC09s3GsMMa3VuPmzbau/W5abSKEF1Q
ph78zwGTiYAUqZqnnWpN7Xix7PSzLkzjJvJ8xMy9+fDgZuL1ucumhPQWVhcHsmtcyA9SOhMKyh+u
MRGRZab8ah0qBZ/hLNaWab2PVGWUGi6MfKq4tT6xXK6gXaY1p1xuvk7zQ2A9LXN1jMjkSNqiDR/M
B6LPq6sfM4e1khx0ssKfzWjnxIwI3EmGq12GfPhZeOUXrBZglISbJaKUfmgovClZFxYgGUHAyq+G
J88vtkmYHoMlQhrQpqmE/pn5o3cRlsZcKu0AGCw+LJoXDvmOehfLj5wswTGSPyaElGliw7XIHXAA
4f8y9M8ctHoP9XhRjL2450aLPLzjmB8EEYJ0yEumNUUo7tPWSu8H/evmK/9MqH+yP6RQ/A73hQnR
qkensaQG7qkHm8zbcs7z+T2Bh5vkx+qqfOAL/wEOtOJkNjTrCuUqkoalKy8TcuBKvXLtDXlMR/mh
E11JNQROIZ4o7/dV9jM4D537MS2PfI5f4EA3FWsuQPUWlibFgT7ZXx63C8ann6L+VeTtQFVdwnkL
34LkJ3CsdY8twmxh+mgdHeoPfSnJ4K3TGoFuKrxMnDJS8Zmclo/gAuOm3wgkI/z5TwxBobduqULB
0YePNlibwVYH0LkVyV2BrHfbw2mZtqH1lVsPKgc9WP5SxutFUX+XGUYdonlusM3j/U0FPCWunwH9
5I17Z1XpW6+znwZqMt9h4nKd1PZdx0PR6ITCpjOKn/kBHuZAF5UvHikkb2SgiFJE+9oQH5QZq9gP
V3GPLmHBJMQLWgGEMeQljM9CQNBVbAg68u0unPizvPACqGJQr7w0FjW24BAm/znDW1a+0q1aKV6k
BxCUNXJT9ldyX36QlzBxpHnawOUFmbm13yMn5e3n8JlIr1NIIuvv6y9XXftBRkqHCIOADkYLQxXR
dwd4TNpphmfIvQf8dT+NwNaJKB+eN5NOfSPpPMNbWOk1+HvL5mVhENaAgEbSaUEMaZSm5fY7mSGA
ZN1oIhwjWSFRfEln7xQ345MxQaznOmrHfQEYoQU4fhjDd0aarx/hiFpQ+/Tf4uQduIoN6lnHzvgp
/B25cG8zveqfeENOHKOFE2CFlOz5ycn55p+ZYNRZ71nOKl09dFA1ay9ct8hep3qTJb+QWOBPr21O
K5tKO+G0DajI69Ldd1V4DjQfhZXaTSufORLcLHGZeWe5ZA5YZbe8sSq5Pp0oOQzFuSMsW2qBxlYn
HYsC9FxQg4f96KztxV6rRguKViijauofb5KdVHt/eW+4Y+BZ9jpIcQpVAOWDIZPMBCzrVsvYHpre
1PFOZ/06oILM6F/nLhSnSxAc5urCu+oGeZ9PlOBdsC6K+sqLjs3yxBfHzJGFvPACf9csNklG0Hw3
WXD1QxpPZvg1UOYa03z2jXHjhdle36CNa7mhiqu+TL11KbW4CNqKsJ5IJMVSAJNQEThBdyoj84b4
sdN9LSGSoo8s4gmVsABZYgfmemADf1C36IjBEvLLnUaOoGuyP/S/tTOUXvXK9yZyLhYSq6IisrVM
XuoAyf/R2R2f+vvM+I6OpL+AJhTIacsg8Po3cMU/8KLoMv/WmwawXk9Fy1Xrvcin61qJIUeX6Rz9
43q5B4wqdsXbgng5u9KrqwMfq7cU/8Wjk7j1ATZo3KV0o0vTZxdVZow3tCT2cpGKNqGjhAn4ONJv
pdcjPeZpmxrAMjstiLcbYcCwlE1KHJUf+RjPD1lVvOQZUhlS3gck1zCJf+ooe0yQfdohI3/WQb0u
SlZP0RIe3PFieGlL+wjlqawJ+t1kTM0h9ni4nWMzwoT4Ahnm4yiC6xAhQgiIcFe26GvbUAr8GO0G
y+Dnojw5Ly3TNbnHh9tm8u3NI67HsmIEc9AAIoL6gcA0rUg/2r5/oJWyRghGT94xr4/KazqZVxKR
fTaUO1S5d4Yzb9N+3kQ28yR9tFxmRrIL+FlNhTNxCfG4CenUj6dWkCFOEbBmfMTcjDPskZVCd+pY
T8ZrmNtUoWdFvJthoVXxBF8Jikx4xrV113TGVy+A9h0r2Ll5slYsC966XdGo9DhXrPBoMFQ4shiF
iRPaEmx16dsCAzixD+h3nhgQFXT7kSxp7pfeBxppz3XGDA8AXwYuwcnnAmGP5j8T2mvF5o2eJ0V/
j+DeE+RhWKxrVdOpdxHZ/S4tGP4O7UDnx6qCtRFGF6sbdpZ8tWL9l+Lly6ef6wz+gf/KRbopoQv1
qbfr2bJY98EdYUzNaTcO67EM0rPB8E1bi3vLg7bfUCmDA80RLgIsTMhvm4K/2OO1w+rsgDY4B0uQ
VZj96zwwqc9IJsMzl58P9/Hs7fQ+cZY3RepJTUTogQvz+xjcJLtgPayTBrIZtsZChp/jQIp+BYNk
6gh0Tw/+LOeEfHpkhdnXvoJ1BAQQkxfgCQpBkMn8RpdxkALCg5smqyp4m0iquFl+t6se9eV2SFYL
aZ/Vkm8XXyPI2IsETIRUj4ICocx+Yo5QYvOR1eAy85HkNWWD3M2G+gPghjaBDQcmoOJMoInBfQiK
Pf7qK6fwAWgxa244zmlF00gojaPLq6mKaYfj7qrgDMlJyTkm0WBg4IAmPGnDSNgM5j9dgrJ3/G3y
qKucPmXwFmGipa3AiSqSpsP0e/Sw/PSb4q84vNugR5Z8vnB7+mHybP3xnFQc7nmkxp3qgw4KceSg
MhIi6qqs+RHXsXoVCyfblWC0+8SO1Xaos1063Tuluc7q8gkC1aadLxOZZt7Va5l9kmpYs78aMti2
gKDzHpioEQL25/AnaOaf2As2LEDuWWdLUQtZVMUXMtkrWxT+AKCZQQvPGMcDTmZk4TFUy2qWkHZZ
LzLq/nI/es1azgueF3ee06C3ZY3iLq5HNIvzi/48fdR0raBbGOxJdfWJX4OVe+m0MSZxFIu7dtAL
M516pzcV645PlZLDI4rQ8LCfgk4+Q748at5mWyAz5W9kmZ1xtIUs0G/IQzrG8dnLI3NmDUsOt2/a
o1lGD0WeK9d55+xf4OWZWuEw+4goChyVHTu2gB0ORwZMSPT8Vc55BKdFvujY0VMuFcJcz9WN18QH
qAV6g7/sMPtaJS69DJqycduec7JtGKzHZWYub4L/z+3aAnSX16LfbGKuCwK0YGJLf2Y7oponkBfG
wUevu6TPeNTfkSN11Gqh6xTMvSS9fy4C56WLFn9TjPU7C4q3yaMz2WLUApKDMhXJC6e9dpo2gtPC
UtW5Zl9FJylhSFB8cgQxXQbBrhIGVP3wayJdoG2zV/VtqJFY47lY75zlA3m8zhtcrhM40J7pwZBx
CIR7YFweBtHf2zNuOKbQwQc9dxet7JK/KxDHG3/iVidAEh8D80eF7a6f632cHGkrn5c+OefsoJ4B
PotHQnGLULzzWvUNOqCDzg31oSIJUZBEty0ebxBOP2zmNdPmKafksJxjZ+mMoPV0khRTBNTD8Jbk
48Euvh3xzrcmJpd1HNXRREd0mfYH/RZ5L/pdYB7IvyK8QlJNmsBts8QI034WHml9zQlbtZCHgfHA
3Cw2Jtzquh0f+GketT8ohEHxY6nkS9UDmrh4y1h4JXV4Zol5zQThr5YF3/r9YPcX0tDBwORwIAlB
zm86EzmPuoCycx+RRe/gVG/6yuLpxKbsEWb7VeI07oeZ06wLMPoELvD13HV1SSt1n2AvHM7DZ+5R
DzXNyACaG77bhfyjyNJzrIsy8xgTerx2/EOLMrH7k6rTelUE6M6Aj0B9g7ZW9jqrimkXVF14dvp+
x6obfQpQmqqOwyQoTy1mGwZ0LifGJANLHO2WLCVe7oNxBs6FBW2aO9D8K5Oea349brydvpce9oHj
v2SMkzg00E0Cg+zf8D5zYEu10NKb6jA38IyEDwiUFf7bPDQvnfKvaZOuBX/cD5etv8gdcRMeVJiv
abxcvEQwRvYtbOaROzSBzGeDdBxQfTc2DNjVcBlpCDo0+HQWE+GQFKXqjA/XnQ4rzAaseqBZk2Hr
cMo4UrzHaMiAlp8tuKFJ9+0vMDfpk1EJKVIzehYHV2Zb/SBI81I7vs+G+9rzpxXlKpQq65EK2aSl
6kVOtGHQby2jdue3n3p7s4um1lrpuGSz+DhhowwBAfe+j7EpyORPVQ+fLQV0VqawoZbpVLI1Ayof
GpIsynxunxwwpKh/bqDPD9M/KB+w4weMNWjNtZ+6DOHnBIk1IY3ISmJC1ZUsuAvW3U5HPdO3j6lm
OMbhM0mFQ4aqCxaYN9Qd3vSRqaNXepBqQxiTGV6MuF7CNHl2QggTlC76oFoAcFt+KQMuyMvXhCpn
JGLVLdwJwzR5Md7VYSJGR3BnlD9d623bpv3LjmSSUJd7MW7hZhxcVAIHvzXPHCn51O1GOo9817Kj
dVziehE/4y660lDEGA77skoXsuVyo1/vjLGBrv6LeLhQ2Ej2YTkfhg7F4HEqdkIT7HhpOj0Iqlcq
ITTz7f24JDuLBkwi/8sDayZMoRzBpyyV/DZoqOpqYHDtG8fpfiFF5GDUu5TU3JrTF8/4N1p/g9x5
S8STpMVMhNL9pZn3oDNtvakjs2eOiyiOyRvjUqQcNmNjeV6AV2Oi0TyZxs6lXUo8aIVx9Hry8Scc
7x+MPGBKo4WpU8HGzg5l9bPUxkra0Q4Ul94+648qnrs1nO4kM9xYsQih1OAF1HB6+BLQ90EIcCTU
hwh3WsW3PmLceNwI8U6uSNJmIJk8lGjHctO6+jWG/oO70ElVXLzTJt1UMlp33h8d/JmXVOgJe7WG
CtHr4qY5PXhb3vQ/ks5suVFdC8NPRBWDAHEbz3YSZx76hko6HUDMo4CnP5/2udmp7t12bEDSWv/6
B+dIgYOmijF799SzM1sCv7By3LF4SouWkAeRbKsbm7PNLIhEfjhRvikthb7Vfwmo5WKEED5tPuuM
b3OAibfjrrJKXBtOIQx7JLvX3p6vy3qLiuE5Ap8x2xDLyen9e3PogshEVrJPehf0fz2MGNgFyXts
CUKMs0MCqDODpOYM+c0C5AmgUDOPsMF1iGmx7GVvzmgyZu96tESaMEDyE6gVKXPZ6K05OJinuC3D
ZCeaf5llfU5Y4RSF+zM53qu3VufBXZ9br3xtaeK5FLzzCvetHBrIRCDEkN6ZBI64gVjJ82o8M2KQ
2Sw3AjfUSS7JmMyHy+lpSIL1xtWkUYD1ld76ma1/oNXuRt5/dKb7MXvxzFKf1i84pc2NZrP1QK9k
iW9Nwu6WdTaOk0wWveWkEIqYYjv23RuMTV+00u/27P+L4V2ygT3zKcPya6jH5yTJsB+ou3dT8K5+
djUFyZKPL+bp14VzgPj5DBmh31nRvOOhMCXs1GAPNJI6gFG+Ka7s2n0x2/CYXDnlMbvcFC0aB45P
UAPfEvdagzBxHvac6hUJABEX1ZRVru8+hHX9CCQ5Ej7KbAyUudMjo8VmYJNu/k0ZOYnrQ51Vp5g8
T8nRE44f61j/gSWEUz/xOyEyq37CCruGDi4j7yyjCnwJ/k/CjG6tNrUUKEaQg2h3Zj8pg4u9ZPfU
BeVhHWzoefOpLcezXRuXLP87Ekhp0+kUgiZQjkD3or2uMXjYrvC5B5ZnW9W3aQL3qE1Y1tn6aEf6
nUqB1DKyjr0lHHeyKukDSvY4QmZvTEFlduchVfM2xLP7XHN8MaNvCoJaGbjtHIdF1mWM3xBvUN9A
zAdoXJj4cDH8jD7aKZ17114/LDvjFy/wzzVgtO70ny7HjUX7DFrV0G5MeypyeE9Dz8OQRUiuaKEx
KY/3zENwmSaHIeqmQ5yB3cTaxoe7NDJ7NK4yb6nhgmVn1wXdZpfAghvKX70QQk7N4s5IMvS8d9bR
2aZN+RJT/Ttq/tZB82oaqYZsoSmCvu/FI6JSEHpKRX1gnIGzFMYMPjS4VomL26yvdejCAYezXWAV
kjTRPdGM9RY+WXpnZet8Y6p8M3/oJv9oykc9CKiu02Pow6OYBYef6P841fxNOOLf2q0fki7eZjUX
Mc8x05gSuO3eOY8nYFAfa8dipDMUyM1NT9iD8DNVwrvBq+FiLUt21q0yJs0FphZspkMXEXLns4zm
1vpsLf3cdR1QQFRRh/r9PWHSGNlaa3wQnWR9Q1LBUx2xk/xPzIOEmvktpkT5roYOrb2qvlkyGGFp
0T2E0bwfwuZpzIkJ6eZ1vHhWtm37GcuG6nkVtoKpl0YPcWs8OVaEv5XTi81SYplgDe1rz7gWkM7d
ZV56ZyfqwiN253X4bq3p7ZJNv529/Imy5WIeV/g4+1HHkL5SDhCdSSRIc3R15vg3jZEQwi8Nbwrh
bYN5gqJDpD2zMPw1SAq34VIPioSVUeGwDXFu72f1eoMDK0OgwIVEsVSf3RQwwVvkDj8GeEmr/acN
qPC1tX55dgGRQkApKrQvt4FkhN1W6TWU8VdTkJNuW08+B4lLTVNHhCM0YXS3lBy3Ienz0UJecQgv
Ea3gQXMwTDFvN0iB6JVZdGV7F0J0tpKlaNv6dsxQDyVgwY5Yo51jMU9PZN0cax+iRUrlwyT+w2w/
4do914AkiTVxX11MLyFq3hQ+tK7a4ZIG1wSraqjueLJpVlqgBxIFoVolwYNBF2TXndw+v3WUdRtw
Gpo1ldchpCV62ESqV99ern6JM4uXzNklr4P+Ak07fMDIGrc0OttVucljFPhI2GGQJ3pBFt328AmU
4W4WphCDUwhgx6AUkuyEu4A/Lg5YJKS0Lpk2zQSaNDEhG1diOVcZP9EZ3CJu2a7rSOi685QY9uIg
9+AyH3ZIBl2TvSRL9u6J4rdmp70pmr75Wa0qwps9fJhj4eyakK9srkqVsdVRQHlnuKO3KLmhABXb
SDD1orCAc/QizIlaqI9Is2bIqMYLbXixpj6HMN0z+GUPtoYAG5P+h2Hc2VHrd27ptxm3gOOS2Fhl
5VgG1DVsFDhhRdKeQxOYETDsGuj/ejUa5kqxtTVFunH7t7khnM+raC4Fj7FFKGDdDO/RHLwVAQ13
kDFmT4tixzTrsa/gcMocg/khfFMe/uPmgpZ5y6q2zlUcE6pQOLf2OL6T3xXc20sFZ95B7m81H7M1
/fGV/x7L9inWZN9E9VdEWSMoorqpYuHZ+M/pzrlv++k3Fa5E6zNV/+26Kp8+OHAWaja23sCPya3o
5mbvg1Zuwmj5a+V9cTDgj4R07BA46ckGQUC37wOSYEqvP6ZRcxvIlfj19uDRotSVviJAOWAkdF0i
+3YEWZgdikQz+yn8EyFQnzNQQaSSM+qCW1gq247ho13AyWg8lyNnAFYu7UvgYuwkx7s6cs/hQLbc
0Hz6IVFB0tVns1tU0idMDMp3C0gfSrj+Y/tqYY9wM/IW0Tp892oNNyUhF3galDdMVYib0xQ0esQj
Fm2fQdUhr5SQHdck2/VSvgQEPu8qbBzg9c34sdVomAT7YEbGdetMdOS4E/VlZGYSsCDxXbehCvsD
WE9GOtCadTguLjnp0ma0Ek24/toIwWTHcZRk6r3IyR5YKZNsusibteXU7HqkLJ23c0dr48DJY0j0
HEh0XkhTwTweZ6y2iiQ+Jkn1UOVeeB+DNH8Hs7po4TxOWnZIvKvpBEM13biwjAi+/lCUwnmrXpZp
UUd0he6FzOr+XIQIlvo5vJpaYbGRIRUTfPrFW+CNT81Lr5hKyAoCXePVl8WzL9aQnEfo+ZdRzXec
m/uBYVIyr8wh4gtKZ+aNxa7oy51YK3aiab8UzoDmAISSXrQQ8S2cT4rsYuPaLEiozkDMmmmadm+d
uWM04DqfGrUw3v4QECg8k1vPX54r9Io3QYqnYxul2WHofdNsd7G+tpOAl+KiLKg0gtQ2NSOoOZeP
owHC1nm+d0vK1zmd+vfe67tDOspfvy4+q9IDKpB4J2B/mL5Kp4c549hQYUYW5tZHYwO5GXHx79Ik
hIWP03xYvKC+CybRv0J/Bsbn4F2GueMdomQPzUQRiGmv/yw4LIc0TMr7bImza+fIjipTzM6wC4tl
vY8zJA3o1tieJWKpyl1xPGusZeu0ejlOscQQfiCYIXLVyxxmarMMAq58mmDNFnvJbtTpeGwKGV5K
7ug5BBCDyZQ3j1GNXko00MZFmf1knnL/stvW+0Chz5+7Ht/31rMevKRy99ZQyW1ClDl81aI4J9V9
1oruJoMuvk0n5tQOYh7fHQH5EpTZFUKnTT0ncPMjTA4FpIYiZa5a5x4Za61/M7Xu8xjpmr1reSXM
8VWjxIP44Pwpc1ZhKNuT7tWJ8UZwE9TVx1gP75S7xxDjD4bv/R5y1EflK7wX4ACRMC6CixXx9JQI
bc+QWJ6UiKhs1baJiPHpKKXjrrmkU/AYgn7PabOD2PcyZFA3HCSf2Fwdu6KFXAHGH4CG2flzM4bb
/9rCFPm32XgMdmlNijgeFnKx9I9lteLE2VgGLhpeZt/7w1N88RHSYLolXfelc7vxW+v5VM8Ef3Sp
t21HVVfMYueDhL9k9xbWjg3U9j7MXyKPAb1jsIFc3dfBpDENJhelDu9x58MXMVTVcAxLse/n4uKU
1hRtrA7Ny4Qt6cihg396fw7CMUXWGNF+I1122nobxeFtyC9b2CDG0B6hq2KYTRGQJT10RFQxe1jA
1oMfrWzEgYBRBx33EEZjXu10CcnNUTRMoXJgz6Z5vNdNkjJt1bgAlX3yjwcPgcMk13Pp1uGdU6KZ
tmNQwTkVCrVzUw7h3zINGRY0qrDxwGqaHMlNmPl3Ws4pbCtCvwJbpVC3uoW1mhuKh6d965L3U8bF
n6OYp3Gwj3OGG+s6sU+Pci9UDxce/Zuks3YkxjOd2k1hBjO++BbsUjKlBFRYheU+QvFuRmqIe3jP
2IWCATI/72H+MDWIlmftb6uIqfKIyZWaUo6WbrswGvsLdKCZylulBviYD0Ntosyt23wu/ii45R6e
GGmdPYa29+hjRhDr7pK1Vn/1rDY7psii69XazT7xwBHqSk/RZblleV8tjn1jch+SPDlPkX3RzfAZ
ImweQJ0paoCdyzrGVL8NtsKDq22H9aPMQ0qEgb49LLO3HBVcxKHbyuiujdW/VXTPsS2gt1FL2H5w
o4sW/Xer0uM6pN9T4rxotiF813xCwIL+VIKuCuz3rBDzfSRs3uRDPyz7w2gPD7gXXPUQvWVN/JTU
BMno9TBha7RM3fsyrCFVfhsBNZf36I8+1IyCpJmGTVYs0HwRGsXqZ9Dehi+xLfBNsdrqzcZcBiIs
VNrIKzEVhOKjs/hL6+TBsSBs1mhvlO7+toN/Hf35XooSg57yzvfEO4ALG07pTGflFq+exPVynL9q
vM0aZbyA8+cApM4GiUytQzyUWL/wS7ka1OCHInZ25mc5EXNVLfZr4EKRkiSSLV50B6WU3EdPU1S6
ecw8kM52sCd01/gxruLGbhGXDUl1I9L6uUzEAX+YXTo2h0g7f3tPVYeAdO4LEtujtbI31Rn620Ae
rTxGr52fhFYelpwLzJUiAiYpmSwz2CTclJkS93XOUMeQwpljU43n201N84jzlGJYMct1s9ISuv64
TXna1mzdTF1z7Nx+C6UcnhnmmL1NZT/dxD0WGBxRTq++CkVATjTENxJNbRLQ1I7+Y0e7nOlkB4n9
4JJDkQn3JML8yWmXXWr/OngTVAWsn2VGlEUrwt3Gjpm8nqUHSEdiH9oP3RpwZfkwjr5lkPlUVsVH
WdBGLeiC8CccErRE+GAtqt2VGUFgETOKrriz3Pm78OErF96E4qVYqUzmdVfUEBG1Ze/mdkUr7e9B
0V9csqJrSHSM9oFhunvZcrhAfDa5kKimpn2sBAM0Mf6ZLOdez9lTlywnwKBLMfXHoFwoDeIJhXbM
DNe8aRkBD5rVqOqLsnMH2Vn2sVSMouYkvnEZOslEoUwoACta59m3FZ7aLR2pZd8x+n1psuajkSnk
D3lOeL79Hsvl1D/QPezNHRCV89DZPhR+cSds98njZMvX/DNN1+M6y2uHC7Al5+MYBbuiUCeiH0nI
xBzABaOrnb8rOY4wPBeGX7nH4Z11CM6xTygyQKllfpA9OUrh1G/guu6LiUdkGta9ntJ7Eac/2osp
BRnsbG1v/iw6tQ0zjRmKfUmTYJsl+siMBG+XWr8B219mey1364qpcYeh4YbtBzCwbHcToONjQBzI
KfWtW89B4D369/FaPKz1eEvQGZ5KPYVVNhUH4bo4owhgjZa09MZnlldtB8jndqOPgi14yWp8RpyM
fJEefm4/IoJGxXn1e/x8nIh9Iai8Vyvl6LDFUOxGG9H5MBZfYpkfHc9/T6S/te3ktQ3Dv4tvHyLs
9M5gH09J4z1ZVS73SXZafOPKc/LoFLEPtKCAVxRD8Xslmdpg0mtSBWyaGufNV97WhSwMLfIgMjJc
s2Xnd94299Z//ZKuG19cSZR3NnXbbFwlTnM9nvI0OpUjNmau/5VET36fYuViF4/dIBiHwU6uPvFR
+KkH68KnWCeizdsA7x8eX/5cQh2fHfxlGCOt87i1HI3JMHGejX10Z7jKNHO5Ar9Jc9JE/vuEZpHJ
BMGx1C9N/SApzdu22/il2Fl4V3t+RazxT6Jop3G8+M+5bSk52dyHwSrRtk4lJgHjjqqJQlXi2CJ7
6CZJ87uGBJFbZn22e9eyLu08nETuPuc48S3ybRkIXFfvgwIad6ufZnUuNdwcjFPagrwd92BbMP6m
pdryvbJaM10IYMh2F4kbeoLvK6Coo9CpjlO347uMviL9QfUmCfWQkPSLAdu+XASMeBxViQaMHL1x
h38jT3HTVLu2pLn3mUfni4cLnJ0iUENuay5m5kFmUi1WPd07P2xFbxQPhyJX6N7Le0eD+el44JFP
2k2iQHSzbEGJb7SrLD186Trzbkxx1y6AtlejBMEv3E+Jh/eIMfmprO8uZhCnY1z7be+E51DNdpr1
pyxIDlI1w9ZL2/ZODKj7svVftg6XBINPc5eH1Xuuh/ApLVtxSdVypxirhXWsNiWPkczqV78D1xuq
9iEvJIjNrBgk5Qro2m8EoYrTc1Z73wIeYtUHBLqXZCM2eg4fBUHLDI0hMbitwNht3eLAtJ3wHXTb
/sBkdqtF8tNbMEE9mC/UiVMDTtwSchevCNrDrVDyNnEUx6SzEOk8ldE2wxXAZ5gvpggQabCh6Bdn
WTlPVpMy0WRE2A79YzP7206nr0XWvSVK/LTWRBXquMSTwJW25/ih9+3rFEcF91vcTpNBdMevVUI0
AIlAIId0IeQIpkGYS5/BxzTT78o7BXKfxuFpiOFL9b51HBJ0ylYNeCGeizBEJ+9RFohomm9mjUjR
FzWrCUevzAOeCCyEfpFArOe9yra5b8tqy3Fdcq3rXVDyohKyIY0hNVlgIZlq0cP5IQWQsjIk9oO3
61LouxMZYivMyWaknSgYeGWWuHXz6tElhbftbOjpZGRbAvcTWeyWHou/ssr3PhaiA3nWaP9d5x1Y
OX1J8q5+i6P2d7SGl9opIE8GfAzFltEH/l2a9HKPa+Fd108O0yXNkTxUZ417MAyWD7Q6F5msn5Dd
8AfO9A8Nx6lel8eiT/TGHtW7UOu/OuQ6R6l86MbauNI76iUvMxuurdP2n5aQ8Ru2IC/+TM5uUzx7
VvEg3QxiWHfIMaS5VfRebuPvapsBcCoPUHquwbjSg6w9RvEM8yKMQhj0hOv42IX9CMm3B36aA5ZD
068QCeVhhFbFGBwJk78OvxkUlhb7FNyICpEiGu/JnKijXa/a37gbvYNPDVHEGH9anbX1Wn+TU5Vw
sw+FHSLu0BJNyiouZa7Otp88DjTpqwj+yqHcejGEThu7XR1vkxDunJxnZgpdsYfxgQya0bpquc6L
8nYIVl8dOjccnRfCWdytcLrLFJWPuVfufRjopurz0WwqmR+i3L4zvBovmjf/HZ4enKQpfXcsTH08
1LHrilOVVtdqbd9dF0rb4g3UZzEW8oRZLQWPB9M35snQYt+rsT/7afwgcOjpoxpT6Xz4beV4lHP/
UPvwoiWYxYbzteWpLI6pdD9N2AfNHweepuZp1QnCRhs+A/eyK2+MW1LaPhJ63rr0k3O+NVQPxtLu
D6QXdj7fv+Vfl9a3dN5WfLvY6dyg3qWu8fLCnyRP2GUZg03+jnP6yivM+0tNR5MTMvVTLkj7ylNZ
QkDDCiMNPLovjP+Xk17k1uZwsIPbmb+BWriwv6RruMscCzMWzNPuW/veXL3BD7lI341PYDgBp95/
79rmj2YzhAWg+zvzv/gSif/Af8vxZJaNdIzz8q/5EPlFtIap0teMKSaTw8dn4q2081gibqsgfPy4
gbzE9bdT4p2JQbX3zl/nLh6PPm6m/m2gk+2Mck1zBwk/GX1ktc014+rmsiHnk4wi5tS8LR+AcRN9
L55j7akOXr34h1AturtnuF78FRfW4qDKBcFtyylgUMOBk6e/WOlzK8wQE3zBJD7MO3/84IPHSb4b
rI8gvs+C+jzMBJdU+3rGgSffDy4MxwEgF/twopDBMJThv5l1xz/6/29bCpisXO2GvzS3ZRB3mLy1
691/v+Vu0oSL6ubNDHL5/FBloC0faqoOAwTwkTgemPCaS2ZuHZ+UtzVnAj8wsrop+N9VP736OWBj
/X/KHl9sLrCuD9t/hMc9mAM7mpbvQcZE/s5E7b7yYvNCfpj4Q/P8mEcyzzZlfK2jlQHXjwUiNED/
mHAnn+H1cxcAjy5tFSHlts/mcaTiaCmszboO/IRp5T7NENfC6FnMjeDdBbotHg6+qu4pvtwzb2xs
nRVInqmRspb+jgJIJUCLWFrzkpQ/tuH/MyXN+1Qf5gqYF1kTbJj538Sh7a/Ul1iIp2QcKd6Hh66J
2rNZGPyule6M3292IfPDzx5hITd49ZV0HjzxjnjUDDR5RtpE8gwjZM/3gn+tavYAahpzbawFyAC2
CX89MldJV0Pc/JmKBbLWuHHiB3MN+ciJYnHF0lwQ/sa4zZrvyI3mTxAkzLNgotkt8RDKP+WIufOA
vYwXG9OuiGow31fjyWgXCs45CjIuGfcaZTKnVPnf+2lOg27pNlS89x6bDy8pWRo54R8xtRV3jusk
xo9CvU2WB6Ef4NQhXCTygdiybRiBmZvxE1u8eRRyPr7qFDCIf258/cKLy9G/8APF8WOd2uhNCQvh
o49mO0GDaRYEn6Un6HCIv+rSfeqtj//f4JQYuial5OblCV/J8KfM48HLR/Fhu8ulWyZGRW+zkxOT
zn7eNANyJ24GD1S3oBDrCDBpOmhKUD2S9CWsJFbencZ+kWW4mI2CmZSHh5pzp0fo/Hx9j9M6iL7a
7GGKH3PJ9GZx/9qCcsex64eB3SHRTzNkpKbw3hXSVbuGwB5Yy2lpRjJFuL0TrKwK90s8A0uMOzee
c5tFuEi6EwPdSX8OsQNTic3C/TF3uZ1+UGB8S4wJSzelyNXh1XFHeZMPUL+LoIb7gnKf6XZrwx4C
GU119ymyONpGPd3o2M2aRi+IbvBYREvJVBZvm79+PL6oqLm3SkS3JYVJ2Klfp+8ZyjvyT1SsmHs1
4IVRZ33NosCmn5O7m2vIAum/tq6fwc5AVsvl2jbMaqv2VfcM2ufUrQ9tXbw3s/dnoLTs0/EaBuoy
kbHFWAJDn6Y7+Yu7KZuSBMXktMjuZK7d4ixIfSLno21BtwN3urgUM4EFPbSsuoc8wDgjw57IjNlz
2d/h1rCVWh/qMnw1C3r04jtX5NgBNzjOJvNxVvYp0+LvGPt/BpBUwwTYqqm9NZ7jA7tRltp60zf6
LSmTJ3tWf9quOEm0dJSsGYlpRWF2a39jVx64yQyfPff0JY2c+8x2z5Txz5EbvOSrdTUPkgPEMcqO
JBMrPoNzn0xvVMXT1ZTPTTxtAZC3Zq9MlH0eWok7Un9hzPE8WupJNNhN8O+wUXrCQ+0uidtjr5tT
mKqXxCirShcPQ9dPH41XzGrr16CxX3rNxKyo9B3mEGdTbsuYfbQq35ogu9LFDwy5+2MZJe8VygGI
N0G/ycb0CUjUhZlG6ye97nsQ6Y9IQeHACoCHWZoDESC1vMuj5bVN8PYvp5cYxMspcLpj2PqlZ4dK
mQ8z1NOt1YudZpBTJS1pQt7VF9a7467fKisgayA18DlCcU+LjLvdFc0PPkIdd819Wpr8IWX7HWR2
VzBjwzwJsX9rfzn++hv57b0OJIxG3T8uHKx5L44uq29Z8g9s6DY+Bm9Rl9z6YbOTYXdew3UjMdur
K5rdxburevFm9u14hkrVgO90E1KLPANcZi51HpV+Thtx6rrpEfUUZO1MfHuOPgfJcgvJ5p8zFm92
7CAGIAB6bEm8E7dJS6M1p8Cj6WpfXVAlu6pux6A5B8R7oBwXxyZhT7FjzCMpILPhBMXro0rtx7iy
8SDrMM+YzzQwVI/eoWjy93ht/o7NeI17C1G2Zn92WxhG+A1PsJK5SoPAM9IHVJTaUCKeNAEVZAhc
2oJkTdXszDWxW0Lb1+LO1967dgmUa61jPcfnaKLGo0qYkvV9taKDF8WPhWivlhou/UJCGYZZ5UCx
WXS4qjgHGU+XmZO/WyzS/riIqxehM4kS+qQ0ZoCRHlZ+lWjGjyhr0RRnK8HsCVjkuDP3gaQsYI0N
O+52DmdisnssYflptx4UB5Mrtx6DoMcZJk/AvFhR5hI5vvXFxGgk3BDKsD9kf5pVn+ZmfB/sCJPU
sPpivHa72MvJFLNN6ZwD+FkZS5M4jgMGeTtB3U1KB11wuO505Z+GCEC9hz2RTM07Bv8vjkj3mV9/
R4u1N1VHlxb7OgClnLgswnlf2C2SiLmH2aLtrEbIlt8ZKaQel0uA5Sd+gdaWwfVZ5v1LKeZn6ftP
nXDfmjk6oxTDSY0wzKYlYs6q73ohCNbi0mTBBCow5sfZQolph+I8J+GmqT2SrFYPRi6PddQOJzZn
TJus6tXHXWVW6Smw84dQZ6+Qr45s/r9MZ9ET4WYXroAFVbZPp+oC0nCI0t668dKF/wtAEPjzwc7T
KwRkjAtMNYEoaGu5Hj5ZZXBKPG4T+x6mLziowFD9TXK8B/KOrHrgeU+Pe/NAhU52NsHfZS/vi0Dg
IcEMiCsY8/tQCrHyfKxLYhSuUczOoSCriuZWj901GsUvpO2DmIo7IeeLlwz7KOL2N+muAUo2d6/u
QOrmKHkMasYfvm+sdsjW4UIPaUSfm8yH3BizF5b9LZhuYuJnXYLZI+u+ce/tKDu0ImM7T+GAu9Au
u06f6Qs/TEFkit2cQ3zjj/1nv65XzC7RBTTdo2yifdFV1x6ndy8cD3K0j908k2pdZLN5aO5VKNBG
shj9atgFOQSdGG9BzeaDke6pBaNWfnlWbf9cy3WPgCy8kX7xhvnCEW3Gt7RjVGydg7/aaCOP55Oo
MAWAr8qPygq/5xSkv/EctpX2D9ZYJ9eRZ0ernXJh+VPIU+ntAi/EiSrD0s5QEBe6jmVWXzVkND7H
NbRxEnNAlDk4484207z9EJEVQkWa1UwO0xwHEXN6OPXMOL3hXJ9xKXKcU4S/GTJ1qLUKj3ZeC8Ed
jqk9fA8q+2OxLPo5PsRTuXfk8ANt7+Q1APOU5CjLERakr0JOaGAId0vjDx3jAhkiWi8gfITh+K+i
rmrFhCOiHr7Rh9O5kl1kDoJQuAxl1cH8y64u3mKOgqrh0YdO8RCPRA17sNLaDuyExg7hlIi/AHBg
StkvOR7z5okxm8vKuWrS9VKBKwhoJtDYASLPQ98NO2IunxqX3aPL8/OYYD2iYIiXyXXS6S2Mo/tF
05rlzU3EqSElfGGB11YO5OZkpO4k8Z+qm4k0V6chz49mj7bEeKmscZ8ANaT0DM1IwV4O6k366rFx
y4fQ6r9a6Rm/UoyQvG3t6K8wGX6dycON3v+eUkL30H+mctiqkpo66kuca9bwqPLiQFIWAfLTvyqP
L5NkCzJmT2wFkKyIF4t3Vmh/F9G6z0a0oBmhpDVyR1X1u5UdsG+tswUunpbh5xSlH9AVSc2tCOBe
njpuYiLEwxI6AdVv9oxT26mJmw+mnK/c1d2sl93cN+eVDR8d4bpdiOACjnxMF9S880Qt3ETv4Soz
hqJUBBlFrp6xNs2sOyqAPQOQCH3wtJM8Q5aDv0EVnnqcNhtap2BRp5DdbF552rLV+dsESALoA5C4
dt9riOVi0B3aJD0RhrnXajiHhpbW+vWTMBuFBcjGosDA89k8kTwu+64BcbTD62A1pyBfbmujlstx
38JoueONIs79UYtTXA9kvNggKMTE3FSRBrwuj+aQ+O8OqeZzneF6Bdl6SFRLvz+B2jUOBXvJXVZU
NE2RnWQWfFkjhnrF8I9gAiC0FcMt560ZR+smHks4dWCD/boD7P9bWU6Nad5E5DXWjl4f02/64VOV
mk4XLbFaMOFw0v4Nl+OLLUu4iA4hLZXz7LTzZVWSDLSV0CWs6uWs3wIB3i0dQsa7MAEs7+E+MeVK
w/ZvYfkPLqkYXJx3qTCXanSOVwluGIUU+8W196NBq8qgZrky5TBX1vJoBfPK+oDAcw7i6tk3gUEW
WshY5xfiZY8Ru4hl0zsES0k2ol0BUKAbmP13dCpPti5+XXf6sTyLJmL4FsqYc5TmESV6gJe3k3MR
nviTz/mux7us87FOViayiBXZ0B8QHdUm+LiH/8CB3upGXezQOmT1sBl7Smrdl09mlaxaPq198ZtF
81us+xf6XyiDy2PVumd7wXsR5C4AGvNi/2o+pFlVDvpVD2C5r5o9UDiwFwUzHQHE/q3DRiETPp+t
/tpt9DURIErxQMC32CbC32la1YWKxFTMHB88vB06L41UmKUekU27kNnAkyhk1dwUZXVfx2Q2rs7T
0rXExQQA5Gjx8+q42DloXnytwL3MCljc4hxYI/6+AadL+tSGYhdCLvYr+NCWB7OuQ36tLn2fv0/2
zIyqf/lv5yZn0mwKczFy5JfXSOSful1g3ONmGAPf24ZDHw4d+lA60wJxuZPcAyvQbBYHl0XppdmT
YkQ8YjoeUt3U9BqyrZ4bKIp4WB58Zz5ZQXM3O9M15/nE3CE8lK3emtYsL6qfMgk27BIA9v3FfP9c
Y6VDt+PS9beefzdEHss4OYb9QOrJmpI/SY5rKW/ndfoshfc5CbxBkG7H2XQ3he1Po1BsF3b/YXd4
InnRWB2Fa70Jqti4b68MW34gPL7Svx76hJEcnuv3jGLWbRqlOx6iF1z+fjBmejF3JsWruArVazuC
zrBPsDmjnlwO4n80nddy3ErSbp8IEfDmlu0dm0013b5BkCIF7wv26f+VnHNuRrMlshsok5WV+Rmv
fm05EvS+eeuwKYO3Da2XNIe63G3Wxm+EpC8k1dsgM04Ny6NKrMvQ6fiZuG+VxetoJNNVDocdsXZ/
PJZddwqn+OKygjMz3eu9vZvj8XFErTfK4OG1oEwZHsTTaDwDsI5N7RsN+4qUXV0hZe+CttnZ1bh1
xuUUW+UBhPKt6I33duLEa0g2PeWgSlRMp5wGIFBuoEasVfQeNiqC9BdqZ8Mrd5mRbYJgPnOJPJRl
e5QvRvVlMzAaoj5d4zSaUq9Ssm4N+2wD74cbSEoX6QdZfxVyb3JVllulvJGcmFPoPyZG4jxEeY3V
m3NXnbnNF3/L0XzpifGTZVysCSU9F7J2rsVC+XX+Zni0pUj3yBpIkQQG8e5drShvMc4MP5fZ+7eM
8aGklZxE7r9BuCF1gFsT7iukPXe5DS2Z9VTHqEcNJoJVSXihJNpTkZLzfLbntZinDgp183xM/g1j
Um0kotbatAnM9hu65l2q63IOx2xaNF0eGu3PDIywkNId5+TgslDdWu5cnAImcgK1mnZdKFpxEUzv
hBY/3QUFk38+iI3JQBZuAurvLM4jPE/UgsODSQH5y6FSFZfjrUq0t9SbrhJOli5G09zb2yqEUd6d
1QL3j3Uhd3rZNv4oLMp2a3A6KAdkV/FjISZO/XzhIXGw2ztZ9V2TpfkmIOEGmD/FcinkzgQsmVDX
qo5ZnuG70X9kSKnWyrjMtroBrMfFEHYrdWgGcKcV+n+5vlwhRHJVaiGvwpefqcCW8e+9q25g4Jga
1+FsQ3901XYByXq6pQcE7d5A5NFDUPf+e8vxYPLxJHqdghHDExr/mWLJHszotQc6I2FVwFYUn2Gm
PSVCCZGYM1Bg087NgEK5kCLMg3xdTenPVK/ylIvHJYrlIqdAFiePxZTu3HFEn/eGXZifKWxzmrWN
fleVLauJs6thrvtRf5EysGzrqQKlSW+OpOeIthcxhToNIlMYMCJFTd01n+goxCs90S/UIKexfrAy
9hEx26LAUvU/hf/twoxB/xqccfpQT8YqCn+0+pZNd3B8azQdgQUvNHZ7KHkQiJ3wkVGRE0EGzKEw
O1gm1jl/5U1shBaIBivgYxcpB5gkxlQlxT3iNwzmMaJa1IpAC44Z4E8GbW5NXgWDLBZGFGvbop3u
FjmR/FzbfPSqOblciOcal4BoPtLrfJATxIxC/LApuYDKZwr4yc7E6oaDnFRo1cEiUbjU5jlqKdlB
yqpjAcTbLteYa666pf1NzJwowM0MGR7MtHL7Q3aN7s/ripp9G5anHlFwWSXYjodRdyrT9mAHCKOQ
mlD3lL2l5fwubajlD1Knr9nyOQzWtUitlderA6JCIIGRNQzgRA/JSY3RCqU8KuA/slLq4qOuu7Us
oDadNxWVMUEQgAZ7kKFj94kMdmYYvCs6eTybiC6rbt7LqBosSRSn3QgmHDYy9DpYVDJmsq2JWA/o
m/zI0StJjnRXAgRl7BkJqQrFCXpWJLiqw8wk/JZvq8v6L+8kORvVVjMa9g2DLF8e1V8SNpDd2pjs
76AcD7VtEpxDFA4Q96+9C79YzO3GwHG3Irea0ktofpetgQddvKYbMkbGfug1dG9HcsRJPUqmmgfF
QXFRNUPg45RBAnVXrNwkV7+JbKjushV6Dss+nwBK4D9dhod+IQNkOfIGrHtiQYwmSLszqaEDG7cM
evl9C+evxc6P26ujynuk/vRtBaVrxBvrj8xaxXAAoNxKB4ciKJKy0ACACsqyIB717PAiHba51vHf
viZNpZVMkxQNZY1wpi5chjxcnhNF+RPRXDa3REOLDh73QVkB1vAZ2+rit8a1A3DtYBoTFhsWTGyj
WQwUoZH03KPt2AH4K4rnGGy4+mjDiXzE2mQ6IqtKWwMkfpSQ4ytvxczIesoM6yC7R0IIzbCamawh
92Cyu5LA1HsDUIxPmcOWC/AIjBYi84WIAsXi3hU/Mt8jCZlXclKFnzQz+V/fp9+PuoT/zjqKqDXK
HhXld14nwlqqYWzm6lNscBqX5kV6CVqAmAvyEgn0JnIcWbw6IUQOGp2qAV2hkPyUWZANSutlThTd
cTrkbFC6FR43EDvpoEJ/Q2Z7SJ0JaCX3SsJPHmkPRnBPtQiYrQv8gN4p3RcZgyw5+jbyp2IlwS1W
Lkqy6TmQGiylcusT1beTfCF3hLXFssDnRpZ8xT1ZgtYyWhIJ5RCRXeFGKNrpunckblONuuPxBc+I
+g6v7VBgkG2m6uvI2VPry36cgwMRAv4DJ3DHbuMl4yjaSZSwQGLo+fjYVPaZLtRv+K7ovHHxk9WY
pzNpT3dh5SYVK0BPQCQAuQupMBOqssV/kqsC60+mO+0UdC8o2By+cuzLEBjGO6EjKoH58xIFqqdj
DFoShVjrM2HwmwJPBolfbCV2XcUNRw6puJ/Z/RQbPYQRBxrFEvkp2W/FbK5rfPi/W/brBN1OYoe0
FZk5dZdoI3ssHiCLs075W4kHi1x7cQBUfyTamHxWDPeBz2jIZVk+QPeOAUdXMX0NouuOB7kDC4LY
MLBmZaHkHMA56JiohJamVTQkM8wb3+E8XTOSa3u42QU/zRwqyz749PgEofL/Vo3EP/aBSy1d5s9w
kIgMHyWYhCCk2zi+OgM8TTBNPqUGKSm4fvsAWfisE46BOBzdzvrI6Ok4y2fby7Yw8u6VmFXM3pnn
Dy0gtguMtvIaFv6jP1bfvyeKUcOue9dcdxU4qG860OqgyPuxefkNCc4Z9Oje/l9wtVQsYg7TOsPh
DrHiFVUeSktsN396zLKrJHOcvUb0GgAGQ8HqJFs9nsc3FaYnQ70S/HkwpFQ2LprdedzvcL/8/WLZ
3XKM888yQrIfhyrbs6oWq955YHiRSviNA+SdiNAaqMMjIq4BZORnZDHyRwZhTlKDQI/B24O4ohzt
pekTbWECGR8dB5AUMWOYu/zaYmTvMpaYDx5lm6UU1eqbbFGBAJjxmWDDr7CB4KMgCYwrIxEJLh+m
yhbVoJ8BZwIXYLXkm/ON35WwIiGZXcJSzZPyZpfAJljJJYETHYCNViCsGNX7IKCExPc7zGE4uAe5
rckDOEu1YjtQ1YBqztRRcRqGasdfyaDwhqbxHvKuNTFR7J0loHn2vwBADCl6t7hPcgZMBA/isqww
J3i34eDxWb+rWr2KDfDcqZNE9WhqH3sO74rj2iGkEPG4PwYbCcItm0ALfrThWc+7u43bC+TOR58l
It8Q6tqK01HikJyn8k3yihp7XqfulifertHmbRi8zQ5iP60BPOueglVyuJqyzMUxJ/ExDyMCO/P4
a8GWYC41QyaI5uhxnpFXdJALnVDkFakxdiNBcxnIr/D09oLtrA9yhSg0urKzFj2msoXZ+ASI2WmP
Ylsk347IH2vON+O/KNfRqcoQvOezUv0vn5PZDJREGElC5DdsZZw7O74CysTAJSjRp8FiltoUV2/h
rW7As24mlrQP9aedRrCUBCoWnQGvo1bd2prtl44kQHHaMmGyDh1gAn1XPEoY1Up0MatvOew9h2tQ
vOwq7vKy7pPIuxYhCsGsf/Bh5J39BBqx7MiLI9rv+sHKsrOXIvHJfpBQmvTOkVNDdq2dRwA1yGT8
QAng40FiZOBgY40ZGh8qoQ7slZxu8BF/k5mxta9ywOhFtVWE85h8WCJKasSkL0I6u8hSkThYk07I
2SrhgpgkXygxh/n5TV7tjGY1QFnJYomKNC330o2KqRrmPbWaMt02SHdYbruWjVRjjzJR45TVINE4
HUCzt2tlw7rOnIOsNI1mnJ+Yp6WHrhsVv4kRisuriN0bcGBk+r2BaOKTd4DpId+U7FViawGUqeJf
ZFrY8xLA5GtR6IDFjroBTy4hlxUhhZUJhD0DpLfLPXeqbaDb26ZBK5hFJ7VVQv9Qs28C/eilNeZq
AQiihiwFyazSXtU9nbOqvRaJBjK6QneA5Cad/utCoEkhkp5skyxc3rjhcfYtAXj94kdObDl/lrrY
1mTjhoeLCqem5BaEjN+1GP5M1BcEM1VST8Xy1cnePe9ZnhaIy7ny/KeU7IxO31HSFJ/iXIwphmd5
68a7yWK1STCbBZPHQoNyoW6NhroPqyM2ihc+T4ChknprWLxIYhMR4mRBgUDbyjCxsTtuJxIVJGW0
ONxlDbKmJS31aICoubrJEmgIYZ5V7CTPkVOPDuUaiysJDVwWb/+bs+HPUsPsIE3j+G58MMmQmT31
IrGYHSwvqUevvw8zTvRo4aMSXaL4S/XW4fdbzP4iqUsfOQdSnLzKPgryQXeg7c5K/f+xSXJOJ7Z3
hvL2EowmbuyKBdfjDibTHWp4z0/hGtYvHhuWiO2jm+e8oOrOjW1QJ11jBGWoGsQ8Y+d32Cpv3k56
DcQ5JAPkcJRzICiXtXxDSzbKl7ZCfy1+fgMhhWfOAknolsZ+CaMK+Um8+9CLwSNhCl8kRwmC5Jgt
wT4yidmtQxYSvbaWdpCAbqoUh+35xFUUOMMzZJaDZM6ysKOJagrnLSq67CLd3ITpeMs6JVKbN5ov
gnp88rJ30+o2ElcL3T9Jdpk3b6Gn/fN9HRlhbdh3fNUsGq1+dJL0S0pBU6vYLehyAWqGCElbUNS0
/iQtcaTV8QDKE2Rx/Eq7L5pDV7Hor30QvaKXdYVgUqwWQCgrpA4hg0TQR1snqoFKqHPYqb9omBFD
Zs73Phydhx4LIlgWGR8Oy18vz02SLwj6zUh8h5n2FhjM01jPyL0Gyn3s2wVwflmTV3sgonMX7e6o
RCdusYyCi7X/RflJ56bqE8NmKGNlVGQkkvXbaLS3Io7OuWNR1A8R3hVLoQK/BgTK4gJL0fSzxr8P
TcqlfUzaojvHDmSr1K9PiT95ONci8TXvHFh+tBfLhO/UNWYPD8QgMPd1tTiHXDZMOaG12XkB1wev
W26zIMyWzmlXemqivj8SpU1U+rlfiRWw+NXU/xWFlgPNr7a2/4/TfE9LvLBOBfFnNCGdD9FRhX+h
oakVaYYOcq/5qLTyNBFwKjBcGkoJqzpdnmsNje6xAhLf/GuxrQb6RQpfUwlEekGhVetyAZrd6suy
ofx42gxM1I5dd+d0+Q64NjZOjcZnpdn8nLfMLYj3pyAEUtw7IAPz5tZEwHIkY+09jD9RBHzFGhzQ
pem+tgY4+mbknKhc858zQm6pW1z6miJwd64xjdtg0T7TGv1nbewUUrWos9qQTYA7nxefLRfPX6Oi
rDQlE0YcbgpqLql2rg8Mgs5UhPoDSiM+jfAmB8i26Mu013QEfEaNkN6pe1G3L31Qviz4dKyRczyP
IZPstDoXcRU8R0J6yqioozjnvEMUuhuZ+1lU1Uc5hsXaaUsPPVdqpdW8q1T8htgR7rbZZFAtS62d
D7ENothL0heHzEr/my3/MxFJ2TygOuIm6XBMEKDjLomIOE6H96hHsysytKfeRF81Swq1nTnE4LpS
PTThAthI0qyNuv5oluwVTZ3/aFk84h1IRUWvPzW/eNWnyIRJNN2yJn+qMpoXRfcZzAgdGjpFTSdI
XsYc9Y9YT7hFm2Z8i7WCNnTJTGaDrR4UWPoIGCz6mtMlK/RbPnBqJEbN0Tgi7I5OjT0FOetsQm+s
RZur05+HhTShrvI/YR2csdhCsEYvnnWFR17c1vXRNI1ba6cROSJYnqGv2qNycE0smu6aD8afKoE+
nJkZFyLku5feWi2+nZHq+ZfQMJ8KrYhPiwUaLlVIy6J7uyhE0l0K9W2scEsEzf82N6XxGk5UaMeM
2h6Fo6/Sd09m1OEWNqFvoNX2P4Q9uG2ZQw9DR9HLDB3jmJT0w7LGAYniI+GV+mts3OhbLpZFMEX5
IGb+vFgPH8oFFNSAaj1F8edWo5LtadN9svyRLG+5Vf3yNhcapWOYhQ9OyR2gU5htNlG9HYL5uwi8
UzKXkF0CsOMxEAzfX85B7xhQs3TKggPacEH8FWXqZo7urekXcKbinlZZzYDiDXD+xcByeopTMIFl
HlE4KPRjWbv0yvo+KK6jjeebV0EPKmzOaRyBKKONiDvXTYDxEZzoP1Nc6URy3zv2c3HVgO6gQztz
LQGu9YTlebuaUIIAKWI4a+gsOHPXibOLF6gGZRHm2xwoGFBx1m0W6DDgHO+7bvFt0Ew8UoJ5BlcK
ZnPdN2Gy1WtvEvUM92T1CBMxrMi6IZtGJveTNfRsWxQEVeQ8Gpr+jtNihoiWBtJ+/DbL6AUm/DG2
YpR/abw3sc4dXccNvrOCA8I1Aaro5bGpOmxOPOvSRVNJKZ1LPTIOCPP05n+ti8JICo38AWYNbjc5
0AYtpiy75Au1dFzkdCT51m3TIZcfGBnw/iU9zrVjSxlhgZpj9PTCUXGCBxI8WMbc74tUe/Im1OSA
J+ZGxWKedHxBdc5RThOtekC/Bdp77JwEqFrY+EpOVchhDw/f9cjUC32kNmktHkfpUFgWnOZAvbce
BklmMuCtriivBSliKnFvz7eCLvuWYKK+NAjO667PuBpWlWZsI28YX9sl6Mm4dLTtkvFuNlay82wC
HlcKBMBHxAd2c+eWJQGjJ6PEhEs/zzA46PRC1Bn8SVh9VXzQtCmjmeRZ82pOrOxadBXGFnbohsi8
wPIGk29xtGJqN90X/IQQix1QazMQ9LGXpofuASABmoDPgGspAIauxZc5sZKjU6bT3nWcAPhrAlAG
fT9cB1aBH9GatueuoGLXpOk5QAwctQNYJevaNv7LWhO5Z/CnuxaVX4p6/ULRT9OPdp9MtOfM+K70
Sh0SXbd2Rlwt6OmkzjovcXZNKI0ellpS9VQLzmZvjuHK6Ur2QlCQSVHRas/emNY1SIgxPsVhhu16
U1R7GpE013KzRDXWrcJ77Bkp51puQpnA6eHYZlYDHKTRvwqvdp9rp4veB9tdvgJLd9dLjlBWaTrc
CrMh2ZvzALaoLl39K3Gz6LNG7GbvQqrEu0ArzS8kvBEvSmckqN0c4tGEDQ76TpaOBxKoYaszFYKN
Nu5O4QLaatvA2yZXioLsqXBmBDfGQWh/Tl6PuBHOFhDQsqiiED9Vnw57VJj/KhM5syItmifbGZm1
KcSHp2FJX+BQNc+DsqGR2EE63QbwoCCUEvd16rXufaZafK3MhIp/r1mfauBobSwo7/4EZsSIEDMf
XVBaZELDNjC74ubP/fK3UhHiWmEXumSlTnTAFJDMsp97jgCbliADBkwPVZF4bxkoFrlT+d1MBi2O
2UJHKQcRbM8Wyu7tkD4bHWoBGto6qyQGkT6MyyNeNt0/vLQyZLwdLepXatRgrykXJrcT+6O5mRLT
w9M0m8n4HIPFjpMWYrpjpe/Lwug39IrBurgD934XZDXK6M0MurvpiVtZo2HAFoZQ2NXQZ9d5Mn9M
rDBX2A0mz0PtQjyZSusHW9KJvltPSXoq8rXpm97GHJP/bNRxRIEMkZhMVFbAS5BV65gv+LnyqCcN
PflBDbKRBm444D6Ns04e73oPM0sGrX7wstRcT3aloVEazI9j9zG27puh/jEpsBCf+xHoTDeKQqUD
945j+dR0P3OO7OIYP3t9G11N7l045XKhxIqcGuw0YYsumCLYhjgh4voFTeCSps4Nma711BbqwdRo
ZJPj1Ub2Zrg9cqpTQHXtne+FeP7WGVTQAvup5GDfGLZ+UPRMUN9OEdRiCX4Xzp8G5v5+jt01N/Vp
IMjznCyXB58jPzXng5ZrWxvomIEoC59KlQBd2JeoLVEBnI82venWqQ+6wrht8M71/GMBo+ioVgRI
MA5sdkqU7167vEb9vPFtHCSQxy3K14G8ke7FIEIsmN80jJ7jYAbc4Y6C9ECEqgLl3YchgdlWYd2z
ZIItf8BP4lcBDBHXisth+moi7u2HwINshI69lWZThq1oGnnQCz8S+JrIr04JljdcunuUfjPLQh6T
2rHbbGZUJMnho22Rimh85b2k2dWI5lcmyUPFCBClv9XNYWPa+nHy8ElmqeEHtpMnM6zkT4wZgx29
iLwMz+BrOJbZmXerUBp0NMxWKkQMLPXPLGlP1d6nUIe4lL6WxrzBXv28uAmX7XDFR4BAoP8wbIbI
fXfd9hnzI5RKrTPQuJWoYBq5AryeoJI1fvN0E+VC/mhNHJwcIhf+KmhxPSxxvOncdCMjKP/9C7+G
5YCuast/WhSL9PhLPjNEo6KEoeUgLt3SxdaGt65ftn1IgROhlh4oGZddjltrU0TWe4k6ZsrIDepl
sqBfWuhLBPNWg9piJyhmkKKPPFKMxpBRQEladOSAgpuWNWvci9d2RK+jgIinv+Z5dApitJIdGyNl
kJrzEflYOrLIRHJRse42B2Q+zhjekI/WzX4ek7tZOYfC8e+FPtw9sKJlHrzPEeVQxMEhPfgtksNd
g7R19Cc1kQuxg5q6pM32bcfmGMUoezXTX7NaXkgC8m3SpsEKLZudZ4TbAF2LPD2idINBAZJu/QDQ
DmpGf9VQCxkG/wyf5YIwCtVfKqXo6dn9a4nRfKXY0cgkcva/wgLeI9j5Zcf9o1pmrB+GBs8R1Cj6
MFwXTI/8dJJdR2IiUfqE5e/GxrYnAxs+xdGmG5tv3U/RzZrAQi+ICZigWRQj90IWs4rJhAfX/6vc
OybGT16f31Knv5sY+zDUZm9vDCe7N1XxzYV31RnLjVQbFWoDBTWUi2VKzGoXJNIAab6qpAbNMQN6
RNEQSl+RHku7fsZSdOe4UIl0H1xTuZt82kXuYWqtvzJFKZvJpCwZgkofdW/fW2BDF+5A6kZFgfO/
ewfsuCLnuNh4w5jZe1sjLJnVeH6YNJHIEMcKa1J8dhkX0aQVjUlW6uipJ1ZGjakMq3OhUjZIyTSx
Xni/Cj06A+XxqPkqHHQUyMO4rTw4NSIpmqLthyQmz9wO1t5h5QQMh/y3eMfW2CaNCCFgyQtbBU0a
tmnQo8zZZEyHAgkAyll96Vb9AetOWfMjQv7vWjajAASXMDxERvfOEcFOyzBgmOg0qy1CvCfGSyKA
WyErDuXgdz9V5TmLnymgb5VhbSKV7Xh4Fzgzf7A2qRAeuY12j/ZgXORF+OtZtRv+8FoPu8GFlYre
Yw22WOFOrv1xkpayehehvjGC4mqtF+SWUa1trwgiIeaC+hYSlhuvRwomsPM3K/yQl7YsrgFen4gV
DwYU04gVJV+ikRTe+HNUmnxnFzqotFL59VKK3fyFDeTjrQz199JqkAUwaT4ZBcKoJwDc9dWFAvBT
RO3fFL8RL/9nL9OOldmmXQ6T7SVD7pVfmb3iNdfvQl0F+PEcpMtxzLR96tWf/CuMqAP/KrStHIlY
SwEaMocbe+1CIRm5czJTvTjzI0LitfEILFt04Jyn3HLWHUejbJOkm44upDOdpY+2N79TOnjqZcEq
c+b/4pjPpOy6GMl8HqZu083IY2B/BCSbPwZu2qtqoEubltMZuVY/m1Yewk/iQyyfpdIPh2sqC2jZ
qEIdTM5eCOD0YsOLW3/FsIRt78JaafUCLGP35CF0uw6r8QlW0GMy9DgsNdsxCl4cu0ZrGOdI1ZoT
ALFWbBn0UEI399KjOY0v8ZwdW9oQ1L7fwMcEIT+YaZh6C9FYdvUMzqFNP4biR8zekKdd+fxtO6Px
1L2MGXGzGF/09j1hvBkQMUubDB1RGdSSkLcU1VrWrtvckwbaJJgE8vXU0TethVkEP8yst6wQveA6
2P/48EYUZwQbMZvh8YX6Hrluu8VaduAozv8REGVSBr2WuU5Nc+Xn/zhY5DFzSn9QpzdYNnEOGJss
ItanR4ktYQ/0nlLZwrFhBjX82h8r/wrQigs5HJy0W8nzdDPlTrRfeaY+SrcD8JFSffSuJ3xYs/PW
MS9pNwV2G+fKQKKIQqxW3NzuB6k3DkgkY2zsBm3/0ZvG/wKU6ogv9E6fGMCJBxr97JChtRta3Vpm
vDcUZrPQB3hjBgxpnYfAe48HhhCvHmAZzUhTsANMTPhklTotQjHOjxu9jI2LiQdoKRobxj/+Vwet
JMYnUaYhxXmUnwzMBTUzhHJJF6bC2CDoDVPVXN485Lxppsh0/c4w0yV7lqGajJsc82b+xQN4wY+d
4kfU/B0z8VbPNvwEyS8fIltNpheHJq74v5YiDrPS6ezVG+fLwAFeuC9+pO9949k0aTOXW583bpEX
cix1WVyMFxgv0j0IDGh9v8sbh/UTxP5jTtHFQ3EtQ/LXlKWWdBriVmAQ5mUPzPzB1CG12QZtaYzE
IFxjAbqVYN+nw0rWoTwa4zTEeCNk0ZZHSHC6YpR4gQKtlBzRU3ljGdqBVe0iWbrEdLwR/UwckoTQ
2BvJz++aYjg44+k4UxVm6fKY1rLQZQK03+MuGKk1GZ6B3Tpbi5FhCJYQ1Gew44/SfVGOtmbV88WB
ZPpQnuRX3IAC9wCKJ2i6jcEqislkgUbwiEzK/yYqp9LP6TWhJAsTbNOntI1jAcMireiFj4X1Bqg9
xsm0gsFqKf/IpndwPw716LA0AEl9YJec+vq9IML2+b0yHPYkyhem+LrDQLfNeBcb/tnOhg2It1eC
k7yypRE51a0gO++y5O4AvoW3egKYj2p08qSj7j9aFuhTurbkDhKeQrPAwI7qbONekgUBDyIKA8ix
ZtBnDOzqNxjUow45jlkn6EkYGNVCYbpD4EnKrhidLNlT1GBKOVcw5zlRe9j/6XJJCbd6GmrbmVQA
+mFPExMGE4aLeLjE68ZqT53WXqwBPTds2kRKo2N5q4QWVho+ifA7o8pS0zMH+u4fbk5XmQnuQw5b
AYgaisrcK3wlK5wNHXuAQjPvHFLZl4jsK+s21CNH1bZuCniTIYgEnV/ajgCOlzl9il1ZE1/0rE4I
bayo2u3Y+gGRfWBgAyOsVkGBKI5lI4Q8/kc4GdxlH4SuJZGyC6O3dp4ZLweL3Xq+1n0SrPVSWw2G
dyxj2HrI1r2GAzaW9RhXr6puksd+nqrPBU0zDMi9jp4aWhQU08O3keIRZOxdtMSnwEqeQ3v4loAw
QA7hzvZCKR742LyFc/URRB7lxtakcF8oPK9GhYNwfHSzmDBi00qJh/MgTsDLhJRdZ9cXM+t+7MBq
N75e4ZFJ84q6m0l5x/E3fqXAJHgI1RUDk65pM/I1DfhJmzRCRdnJAC6euylCoJ1HR8HDFQPg5oPp
Dwf61q8Ic35S7uGSBISN6mRKaUIsW4s3D0SzNifIFqPDsbJxRf8mh6M57nFZ8il45ogPaeWZUuyb
JHygKt4szTqUNI/l96cUEn4FrQ/5d4pY+5YC/GGyyOSNqP8yjeBouNZFj82nKlAXCvM7E+lXg9wo
a+MrXnPhKk8DvJZ1uPy6ZTxMXeEjImIdsHLHWpgAC4TTpwHmXM3wuw8goLne8zxLVY6GFrg3pITX
pZQGoLFZPvpLBjpWhYt7LVIjGIr45d2oknVexTc+Qeerk6BnktK1jJOBWe+ApJYaT6Ovv/a4PzAv
gKXyrU8WCJ0ByRBUzc0JNl+0HtoZJmsiRAxu3wmlreemQPgr17QXFHv+NoUB7qArT9RyoJcWCT39
aU8Na5f3+EvkdXPv3fjNbVL0DYITbfv/8rJBkqg/xPXQYxpQvAQ5/4c6w0fpUUAyhvYSeghydd0T
7mAvjbU8pZBR6sG4lj2aD4jYe1zhkcdZtQRdFvOVYs+TSzkrqOx4YUFlxboxras35eu2tzHEcSwE
PheXexrm74cZFP+DBHgMivB6srFUQvrDyyjgKXBEFajepHLWNfiifMChaXJp87LqEWHovydP1UT8
4mPog5uuYoAxSDcK0hbB4350ntHSjCE1ppmNkF5Uh/8gWYVnhPhfLKRRRuXSZwlw+QtvEP+Oma4u
o6o3DvQ535qRROgPAWx333PCk246d+ni1CHhvYr2dZgCGq/t54rRSvuhgnbTXYOWBQX6nZJnjFFi
ZVFq9T5LL3z33eJz1osnSn1bEVJNamhogM4Idnr4NvXzs+oEBpP1j2FFKlQ1AY7TrqmAr2OJY8L4
bwz3NujUYqJFAU2xO+783VWb4NVmhhZxPsZkcshbqfJglPXN5aZodA3qOSVbtMxPfTxOp1BLnvPG
++dmw64IRMYgnKi0ovOvJ+HL4vSHJPd2KfZVtMSCo5nrL5E14TDu/TcHxRvC9mdPFQiJAPHX4v3Y
wZAdbJ17b1zwbJqPMw9YolYz0ImGzdUXRxpdG7f1HwPMnzie8vHBWOyLDzt7odXfV4iY0Ung1vIa
AlKjgbR12mQv/24M/imqMK7RPAMAPZimfChTZK7ng6H3py42vyDx//iW0964Ix4KE4Rp0PZvdmFf
XIMhrnQYQhPQjgb1ZB0tYya594wdtKZr4jrHhC2c1CjPzeg8FJl1TVTHhQGHnMeJisej03o1WYg/
wC8G9mTpxouNq8DDZI0awDXSTL1z/3YZhiaeb/4N/OKpjzxccAaDmn3bv8agsVCw7HaeYz96FoLY
TpfoNxAq4wmMgEd1ybghVfPZzfVTiAug5rNEHSxbco8eUxVcKHJdLG9+9atoVlTMKX3Flv+vsO1s
2lCk1P6brMjDZDzM/LcYpSTNXFah654alK0S6iYpSRNWL1SL2GLZwNqiHucmHtETHM4U70bWMrYD
V88Wpxo2slO9zirY2MOyHvvGBPyJcZCoDZb2Gqb7LmA0Cx3Z5DLGgMcAg1f3h9RfgKuSbCsTPcjG
MXk6Ffyh/Ppi2BaWJX3wbrmi8sgkiyBD1FRPi2leKKFvK3hNto15XG6iEuiTdpxQ2cJaoRM08jTg
sq2aDvJQF72UNIDQ/egfpyZUmNMGWY5YWPydWSVXixn4Af0m3U+206xMpNpDpCZRkU8AcrZYEkZx
ABR2JqnF5MSwwBBxoyt16pN244Pq545lMR60hoYHWIKOD+y5g8DCufalLJ0ayyTuEHppgKAGLrYK
NAvz35ruCMYJ6FWgwgg0IRrVoZw9mIdhPe/8agjdVbNE+mrwiyzb5S1d/XvUNTNw2vqj1XrEth2Q
f702TyQF6bBgW15oNY0iz4O90bm+ewvzXL9AsFqmC2b1KCxrCyjXZuBS4IAIiSGj6qSKWuI0zSao
U93gro/mRQGxut7Wdj8V2zBLFYDattuPfWntPHRx3kCQ15+GtGzWib2QNanZ2FDA2AScgkANDMQd
kPN/cQ0fCk5n2SCqcU9gt8FOBMPQ1/NfinfeOTbDcdsBfz2gxrY8RCp2L2bc/XS589XbNNS6GWbM
oKFLgwadtKJIMscKgKdrTK9W0bqXOgAIRP9gWI8o96FG6lcs2jjDPHED46ld64hmHkI/GsEMLIn5
FfT/x9J5LMmtI1H0ixhBC4LbLu/buw1DbURvQf/1c6A3q4l5aqmLLBBMZN57bmApwKEi2KKekTdf
OghYTYs8JjmEGPn8ZFgXLck+PNEEvg0tNRq6aGhv7I6xzDApZljLwkCG4NxEfE45uG3csSrWApTo
2kQd+jAPKYCALGJwQrrz6zz3PGFVat+XjEp54ce/QPtJRx3nBrpsVKC+ictNCwwbHgL1GC1YuLgj
ouuJKb0Rhd56aQIykOO1VeAJ6zw7pmdDIJIvSZuZk6Rbe4aDynSM3FvjQxBPQhoIlozo+KWJ/Jgn
gWbAMdIzihl04UEf8lIbdI4v2uwwIQKXswlFvUwM1l4T2WvwsM3dUMe/hF4zdXElVssR7E47ltaP
PRT1U6XFNRM92pMRGThO0C052BdJJs5Fx17pEw0oEh6NLhDBqvZi59dd8gBxD+9AWOtM5c2gPUSN
RH4H3GJVltD0eWf1ZJbklvvKx194v7DjV0ta3NchwUjkfchn0tXkemwcGyjWiMPM6JJr5fopbZwy
btC42FCffTv4bLJmeGJFY3NdUrXvZe6zmCqfmDh/UbQ2neLHCeBLteQq39H5ROTJlMmPtwtCBz1s
GhrE9W4H/jEe2ncbvdZ97rZ2D8C9W56c2Zo25XBdzAfmd7RxfDcDkdCRbDSP8tMAo2YDqOxXo0MG
fM717RyzwE5cVPZ9WgvmIBUQHvoA4k2GEc+ON6mQGUPbMDYYEt5IFsKAuyz6Qc7D2a9BAkIsHdYl
pLXN2ueu3s1unj55yzx92rDZv4M85nmNieqDstPh4zOIDbWzCWPRZCUHNVT5IU2Sad94brmxkhFN
uBGqP1lDg7J1kBxlI8f6pE2SW6SYCLa84uDHeN15meMMjWiVzu6TJaIOtuoErXrUTRezSZMn07C6
U8XChgKxLJc6yQXFMhynRqpvG9SuPxU1aW1DXI1Y2oT2DdFHpSa0H1uPmfrk+cFwDZI4HnZ5Kupy
FdUKivTUmgxDuOa/RmUl4Tr0JblKEzDLrYrH4NGwWvlbqbR4MeduH9oL7fMlpkNvd5uwyKHOx0Za
rc1mMEFfNGkP/Mak8cCx/qImJFvUTBplSBIKbtq+DV56vB82qkZl044e+57IDF7S38Ywzp9914dA
sS0baF5GHCITlk1VDDViQiycXmR5O7at6Ubel3O1lM84hMwnThU9rRx3gc4g2s82Dsf97CwWnrWa
kWTiRafcskz6SNZEmhAGr1WupuEcxyXagznQr4VhdsNN2SBTBpXv7xmAwwWvJd9tkTG9n1Ns6iLy
Tc6CKTKK0efsHgu08C3oG28JplPMxOk2jT2+n7bs1h2wg53nM5xz+6bGIYABtu8n71ZCftgO5YT3
yLNIhPUI1qqyvv0mLYRxc5WjRC7IFEpIz6Lpojn6Q1Duxs6mZ8PJbD2OwqU6Fj9oZTuM6q2LzaNx
MbAU/0pA+ZAbGbOejJaDZbojk5JINPhP6/r073cQPI9Cu4YvLIygPFVpkXBMyB063wrmBRq7rRHz
O4jASB4cd05/Ur4XiNzlUL83XjHszTYZjn6g909Sfq/mmPzpXL9iTijw0i9xdTPYSeid2QnnTT+e
D8wIkmvdLf4lsdT8mLY2/Z+Fo+1moXsBVaBW1ivSOQaMRQlHp/fGF+DV6QnK63wEBBmDrZ4MhqcI
2IUzLDc78GL6LgX1VeAwPLVIQWVy51oXfwHjY3SO2GXpLO+DykgvdqWsnc2Yf23zfK0IXcLMu6CS
jBKKHWFGaEolAeZBjzA0cm1FhjBKPQqkkPlpkRuHLHfweTf4TgcDadG0wLH7Rw4imLuiX6Vluybq
HtY3FBmXN3LW1B0JMTnz2X/8IF0q+Q7n/8HNxdZK3GIrihokdRL7BURZhvQBgA8GGszTLOGhJslg
FMZWlJD4Rg5fYEZy3xKTyHxvXk6qJ/ymUgiwaBb0626kWYBwDwKRgkyfcsTbx54H8djlzbq4LkEZ
JDQgEPIgZkxODPvdavfKtMjxCcUf4tbp9tUQEWQKL1faMOmogIBK50NBXhuqhibIhm3j0BVv+fJP
Y+NPF5VFFh1BOT9S+BZbXw7Rlmh29O36D0ItmVqEWb2jdvT23tDiJOJBWo3eYr/zyIq1aQfJwWgm
81qNidrG5ESvR9uVZGMiOXOqikmFTz4dUowBKc+c5u1XnKnsObOH6CNU5L95EXZnmcYOW4YVnOI2
aV6Fh7zRSG3YcbTsAMfYxj7D+bsKGP1iEJ49kD66pcXynJ7MwR9Ond9KbEZsVnvLmuF50QFk/N9n
yab3XQNutazKJwRWqITKioq1zodd0osPDRpGerKLGJImZB07tbwKv3ufKWPvFhgwldvipXfBL03V
Q1D6e6G1fI7xZ2gFPbOEF001uck1SPt4E6fuhxlmn1UDZsbqy3dpgedDsPZsLNCXso5mf5pDUTHP
9PMfcy976xr/E0L6UbnlpbOSG/nqryXn5Jb/HQXvby/r1pY9PvGt8pcq8mXIKOqT4uQ7iATDIbsv
bbHnUo+c3xnKxoytErVbBpOwg6DeTW50X6S8uaXbYF3vX1SQcmKbwQ3FcfiSzYRhtLDn02h6dav4
S+Ty2Vq6Lw2otpZ41w0OYkwfV1l/QEJzE2P5WDIGBtAEJzJ7WczorBslYQRpHbUZaoaHcAneczVe
4H2flyZkMU93om+u2ixeuaUWufdbxEik7A7RWxa1R51B0MK+wKxLuAIUNtG2T2XaXKOwOkslz3MY
YoRVuPtJiAkq2FXoju9sn+LCI4O4iw+zjaidfwZN1rqzGHSQ4hkO8T6JcNWhw1ilJl1hY35qvPo3
86pnigkMSsF0NkrnwW5r5vrhRd+lKSruLfYLvMo95InuJMizmFVzYQy5D/v2R0mofUNWH5PQhoaN
+wZCZ0Euck/De0o9tJ91f+GxvCFc+jOxEcW1yTslfmTTihj3xl/pUJ36WvJMubxAgmWvsfp5aj/m
yjhYnXvw7AVFHnkEbvoE5Wc3jUSy9mJE5NM/mWAIOhcbukZmkisLlBI69wzmQaFGNPrgVtT+kYiV
h3CmGQO3CZ87D3ZMY8uyMV+Tcw4qaHow0+jbs7VNsnnv6ugQpN3e6oB/VxJ7Xgnsr+X5TWpOp56I
7zuyGL0uvClPrIwmRQ0jt20TH6fKMuEIw7BIvJe4cgB2D2+wdUjLHi7AC6Ebi1vl2E+opqEr0iNn
x8lo3OcPkrQXnX/ilVSfqEP1ENjBhAHK1Fz5xF0xe7534vS1K8fPVEePVdHDVMSfY9fdHOF/YBU6
ti0Gw8p66bJ+a9jeEUgmxWL9nDbFpSbKnLcecZT9Rl8Mm8quJ1gBAeAXGvlN1KY7GeHHNo1Lhyp/
jMaHpXI2TtXuJGrEyen3YWdd29bj7DDQXSxA+a1mW3xMTf7I0nvLKJTg9/FoktZhi93CcSlqvcuY
5Ds5z4d4CG5myOg4Gu9DMd+PFZApft61C3JvUF9AjjdQirgTV0kMHmxjXuLK/ZV2+jwHJCaPsXOf
I4vmTYpMoORDpOTiuTOkJp3PZjbuvikNBvMozfVNYHvJ100VP1loTIFeOhudvWuZwPbi4sfE3+Tj
IhLVZzPE1Pv9R1tZf5Fp/HWbjrs830gyQqxW0VMqQDfDyHSeZM2xstTxiKnJSMrY9zaxdGTUli3L
tmneGNzduqTm3eNu7HL8wluz5VWi7rid41PKM35oivJr4YZWmblLWv/fpxqsgsh58tEESx4/F+Kv
zMf3Tz/Yr4zP3sByR07pQGwP0/ptLOZ953MQtkoyfCz7pfUtrBnAv8vlK0FreIf7djNLEzew3/GS
sK5MVtH/Zb+swBG5tAZhOGSf+PmTqYMuVbMTYiQ4kS+Dz+WWE8B9sSvslnAQbCBVT3KF4/oSbgIU
4s7E54KCqz4MLfQtgVCGCA3JNIbFsV7U/BqmifVgtaPEz0j/QQO18/omHX8319PwEubVW2Jbr3Zp
4qrCjtAiV7RqHiVgEGJOHjItYJANKnWZy3NXMqALFY3ZsejfJbo95duls3eqovpxxew/LBIFAgdC
m6hjq3mIlamebYOG08YNQzEhukjG34J4ry2/skA/g3YjdgKs14KzTtlG43PF9AWicgr5s21scS46
v9qMlQNvojGXDcGUNTFFs7X35WwffDKeaIMwUQxadJ6JK5t9kzjNrnJreyfaCGqP8vwDvZRoTwp1
tJ9RIOyi0BfoBj3mvWaWHojdKrapEPptP2ZoDSuGQOiwXyOpxl2XUO5PfVNAhJlIWVe22PiMgJ/i
NlCrIMgyPZUqtnbShbs5c5HcpE2rM8O/pWBM4GYefihgLTvdEXxyA2PYpH2XshcnP9Sh2OniIX22
PFIS7hrcAUDAHDTXLRXap9nSzDK8pl/7vkP1LZgYJz5hc5xtB8JCXFk4awYGEZr1MrLflMghQ/Ge
2Nm+vnEz31Yz4JrLrMGAG2HMq1ir3VROLmJUj/4RIzrZipHNQWYqjPbUFXAFVlkbgsQPgzj39okh
3f2c42nubKmOU4abYQwXe9tLW3Ocje44u1n+DC+pRYXfonDyx9Z6daBUEWWO0Y5ZnU+7tc5eUi7P
xH4Uh9Od2b8RhGzzPlVuo3OzeyfDN7mva3dVzvuUuSfPSzNfkrCnDRjAP6dNXX+jxFhIyGJaimOg
XCSmB2MfdOE/0RsYK5V+9CPijZQ5U3MIRXZEdojwn1g+AXK1fWzjt9RYrtioWCKfs5x2HsGuFJqr
er4g9L/TrcLCp5XMmD56EuW0NjD9tD0Z3ShFYsBthr3iA/P/fAc97bTpqvupw3Mv9hKOTuG9WuR3
T3TFu+LNTQjMPJGImIYc6FzSCglETkfwaYQ+F99qflrc75FrF+THEQmxguuwMfFpjhgmDVJZ+TWp
2BcERjR8BD4jYUk99NKOYEPuUi++gvihsYgRunBcx23Oe5+Ab/KCjeZHJIhk/v0Hb3lruT0Nt9de
gPbGb9zl3HylaU3c0zFo3p0mprH0ra97XpB/0fvnds0WJLl/+esNf70snnR/2E3umWzrf48La21r
N3Xunb6IMsmvDZ1vaQfbNspASnhbbiL/LAIIfYVMVkV3b6nggA/6QIw78pzXwvzLTQvqGvz8I6q7
uwrDZKXO/E0AdatkFFuuURJkyAXrtWDC/Ef1IIwLF1EYqA+HaG31+pK45Xw3LQefphr0okiSAz8n
nBt3hXvJHwZam4iLAKb8jByDy8YyGtFoNYlSmp/0N83y4tZ54MAMi+Zsv5samiDWO2tOC1tYmVqr
EGdfnDHW/FhBoc//mKQb6WmIW7crlhALApQe3w3s/hVfm5p+5xhDA9p3/U9wa5PsK6UE6XNqZaoa
GjbsKSRupcgRb8bCZ+x5dPg5sdcfhrLNWj4WIkpNSe4LwCPrBSWFSwwl6c8m0ahEGNojeiUz2PMV
66+MDXqnv8ECy5hAzBqwRyxwUPkLacQjF0KWXwCCc+6JqTU4M7d1gLmGf4TMqf/uqIjnd/01uzOc
YR+kgvmX+1zGM8pAj3LkGkq2Z2OZWJnQE3EcJTziLBE+N1fJZqWbz+v/Fq/tf4dsXvwR3yYrjCWk
7y7fjf6lXCyri5/k2WJpZJbga8BKKiZQKgBB+Fu4OIb+dbGRQWypMhESIjLrX42pOPO0/f+fw8pw
19oBXeQHzBdHve55VKz2bxpmDw44XFXduqygn0ItR29pTjd6X+l796hvRwuK1at5xzS7Wg4XvStJ
ih8iF/kv6ZS9QKfeDS7Hu/mLTx4NtHr4a6qVezG8MQDkePbohc7uv1Wnb61+PrhoLr+0P/khM5Qb
feGRZSE4xDZEOCEprNbQbPT6X8xTZviaibx1S/snavdz2TYPBr3Qvcu+OA9EtRpGuJ6tEC02h0Ny
+fqvfllwy3jdXyaah1IFu9yoDnrnMGucTzqbEcGOxUAQakh71PMh/YNm2v3hpLzFFLvhDzd+EqDf
WCDI9uc8wRvdNPd9HvMsM2XtK2bo5bnu+rcworJmQws6g/QgpCSSaMg0UrumNj79pHuY6+A18NWp
DbuN2wUvi9ucytC4GoTypsv4d2INLGWBd60KHqVigZtOt2+53UvfrxVJKkiV6Vep4aq6iSDo/k+P
uIdxP4m/bf0nLO13z2AiO1Sv2Hu+VRAQ/up0a73MrWWk4TkTvZPtiWbctIqzPldseR0WtOIcCft+
cOqrgRGCkLSLw2FtrJf71g3us8beqMGF5G3eJlU/hJxP70iWPBEGukGhjBeMYfK/FUDmgOuMR33/
bKKLKwKImrZ/qVyGlWAEdlA4fN14xRQTVuskEeIuGpaCUT9TPPJzGIGD2jDIuGtI1KNX8Ucmzi2K
/a9Eqk/Ma5ua/QO/3CWK0B+7oFXuVIHfjx7dY+zGdGTro8PkzcpT9DDF2c5zwkbU1sTxwdPJ3GEJ
HRfNNN/UCLTYU2JHduvOS+OdGTsa5YJUTvnPfheRC8Visar6zHzrNqTyqFpvQ6IykzScUU6lTn1T
0QYJmDPz7RdjsMUqifkZxG4td06BvRVwVkZ2AY3s10A5h0Iy/umCiFRn2DGh/RwGCKmajMMIKi1e
HvF9nTlMHOv2OWyBQLo5xFFf5BWxsR43cn4KlPGbYlZaE97Nft3opmVM5jQ1ZJJOp3pqd3OKXrl0
5Z8wJw92HItvA9+Q/rGZDA9qsE1iNDSZi63i/NeBHolG+wpZZ99JBH9zbj6k1Bq0Fox1OxtnIPUE
STlvJQSTxnCfU4VuemSgxhjSxOeGNulgDSh9vPndJ7b535WLYZ3W5j1C7V2nn88mOkfkmGLBHdb6
14cWYHLwV02evvgJktBZPVtxCumX1ZEIhr1pegsRB/eN8UNMFskOaFt7590Zwm3VqwPYMwxvBKCa
rcAmhOuj4QUHkFdBdHS84nmWxltYFJtY6o8RHGdsW0CL4p0XNrtJURCEPG76gjLbuLlderX8aIfw
7eoz5fQCGJ9+eb+k1R6j1MWR/nXxpoMH4VH28sz56b6WlQbSfKrYOJrwfH2yRmOO3nXkbUzGOUtc
7/u63OfC+ePmxgsqg5/G9NYM5vRZ9siUbi+y/uKK1wXeXYRFoBRM26BteIPYTnmyrae8wI7Wr2wH
dHe1HGq//Uu5u6kpFtsOcaoCnF3rqArWethRp8nyoiczq39feDyCeUiafcUgHDyY9zUG5dEeyF2q
aT17XfIx2siNYRbScTTXBnV2LnmHDwp/NG38L2GwXaAgtFL4fgH2RSjNrjkwORvtnWeaV1AxNOtC
8zQVggkShO94qE92wHHS15lpyAP1Z5fUheForPpScg4h3A2o4RncJ32SAWGUdatQDNyZalm77vzg
BajJomZEGOKncBWa+rkw6LwVLqnLxEjSNJyN/r50433dBlc7q9lcaJ016NohnQzYGTEUxAG9Rm8K
brSw9hONyYAEEuKB6vdKABDFhbfL3A65AkTUmGbuUEQb33DuKwPxDivHSxDfKbWjdwq+b7p6c/pR
l/lzYtGuVNnNyyviJZycXFfp/POdt6verPZ5sjCF5z71hCfN6I3rHP3sJS87NP7N55QyD1k8dIRe
8IEtjC4kZrKheIz6hzaw6EjBJE9noP6Fe5CuOuQ4J8uhWbX1o0qhavLrnf69MOx1ruqDlM/kC+Pk
ulPsntV8P7eYQNHcCbO51nGKJrbe6VXSmh5jjvQEQm6mklDBp/4yQuhijanOerkYhN50PD4GmFaJ
EyitxNtS8E042ONFvDElPjK/PxPXja2PRAEet6Fj9jAGiJL/qtS45dX4pGbiw8SLH9ZbfRsrwi36
hVOD2+GFzrB0eh6xndEmx3teLTmTdiKO0JsPwrylvKlrKzq64lJU/bUm2KGhJeR09Eo05ydgIJC3
pCHwEc20fUOdt+krE4oB2BwLxXsY5+tS0P0Zugvd8LNfj6ewvuIePYUMP512POscOerZGXEMbXPJ
ecoz1MaMma91Fx64qwStmfvJxphAHrBZJQvMLjKn7kybIRYviyjorpItrm7gaUTorms6V8gX2vyx
iCXAmOKzLhH3aqpmuDxpCGbCHmur6mxZxZFh+Ic9LPdyGR8jdDRTrWk91ldBkRTO3pGp1on32ipL
e/QyPbyMgOydDL3cRaduz2Z+Ibz3HCn7Gtv4ZhmhJLXBS4q3kB5gEC/mksVWN09pN72D5XwbOvOd
JhAqBrQhxusckbk+o62BOOexoRrgvEZ0VU7Q3Q9dcQ3148AMaFPl2UM5PXoZo0DV3Dk1+UqpB/dB
3hEzQhcbk0sRb/Cyoxj5TXvOtFimll4+zBNWmkYv56GQL2qg8YTRMkb1igKWdlCAxaphvpqSouaF
4SZC3urOVYIcHpoGskV941vqExrUEH9sei2stixMmbj/6WKA1E4M7NW9BkO5EWRwDyMYGcN8Ipt3
p2odu71QeeMpDcdjG7uvFXzReXChAz/6tg1yrtr2+aMDBzCAmGLTqS9g4ZLr+Axt9z7BWRbYxrYK
yi3KDzrhZKAmPgQMfSrBLc/XE+KdgOP5NDg2XbeEY/QfVt2h7Nr4Tj82MYiDKZ2vWQ0ji5dmWL5O
9hsMMo4dh6UjoWxeduRUPfedsTUn9IOFRS4jikKuW1caBnVXz9uzJQhg+jeW9f8gQLoLJ2enGOK6
7AJFwKCuuPBOXXftlyR9A1IcIC189XzEePmqCxwzPEYlpUFuB3t9JaYX3o3za5R5uwbZD7JA6hT4
f6La2w6tltDZ8x75R+4jhf3Rm5ZjOhTovK3jAIiamny8aDGWvs8jtYzVZZuBZRcgKLpjek18VYEm
Bw9T4m9zLh+LG71O/sXKpknJvKJBWIGDdKI6ZT2WXDOrF3Ty4d/NHeJdDeqkQmLvcdzApGiuo+Wr
aIJPMBMSVRiDeByqlfuc+NY2Lar3GiVAj9THZrdDH0IgGskaNfzWBbms/DNnDXVirNCNdW+saMV7
mJ70Ub+PbfIz7Nha680mZ8/NtDV3pqi3oclI2qtWhQdLmBlFJoRjlFkWm2U8RQ8Oyg5KiPGFyaF2
+N7pb8chg9UeL1Hq3gmg4hUaraSR9yLEyEEedy4mHZpHoEGGKRaZP+Lngqk/rheoKCYK8nwxv/1S
bLEtSKBOjP9KQxBTMWrzY66jMcodJxvydB2m0kZIJUuA0IvNkIHW7D42jFdo4D9qKv+mbpmQ/yHU
Dvj5Zl5yHi2a7WnAoxtAtpOHEXxW7uS/fQfaUuYF7O7x3nHFL0l9HClNiYai2Rgl6FXOaYkcvviW
HqMYUtBQcLiNXJxtU06HzLIUXSinOiArvOBH3kisfnBWDORwQJliGwHWOCmaijg5gugnKpFMJNwl
sA6H3Ci+XAGrQnrh3ldMvTmvzzuQQgjWw1tAuNHaDqqvZsGj7hJWAfXCpJ3cPebBeAshxW8aPXJq
vEcyzPd+Pp6ylPxyz0hCwshREeURBxzl73E1v3lRes7wB4EipFHpzfWO7vsH7L/X0Wxdti2z4WUy
/2TD+GCMPnIf9UzuO4gcUNQMvvw9bsd1pcyXJkTE2A75aTQywi+Si3DNZ72dMln4KPtoYzXuFq0l
N2M4OVn0hqnrWJNB7EfFpRsBwnRMmq2EZOqq/XBa9cGkfpek2V5ZvVjljBZr0RFUQYFMrRGeNCfN
5xjktpS0VflQN+HKbmyIlUzAK8UhauicK45IKEOLBbkoOC0Jmz9+LOTLEP3CfZ01BzrdzDQs6opk
K6yMmHS5H2R0tUvxMWiXT4UU9q6BC702PWvAkgFbJLcJBNAqvcDZDDKDYccB0w57iZSrXeA8eABW
o/IqsF4M4QDPS45i1XIyihvgVD3fh+tBRKSeNAr7I0lMJOUiYFyuxNMC5TqzOrYNiwz7wOvPTSxh
6gRAEp1VPvvPNu5qa5R/S6Jhu6An9dH7rvvlYMz21UOFlFrRu2fnj1kelGBInO88hpzTms3FCeON
x5nOHeUamPtr3ChKlKl0obPlP7AM1NnKli8ZcszO2gAtYNqQ2OuXJ2rglR0Ur540iHCFdJdnBEoi
HeaQTeMrMf+aJq5I9CFcRPRrkoM0Bn2zAivxWDO/UgnMdDABgWAJkjrzRobsx+I50z4uSb9LRu/L
MadtHNHXpE8+rJsaAH1DYcxcQK2tNpN3o3IfJYKR9TL5zPWiE2sUBJv9wDQHyHJSn8yuYRehN34u
TaBAQ919J3YjdzEH3MWnDd8xifPhftEybyZjCxpmE0zNcFqEsdYtBOb9q1EzX+zOuwalOo7Fcunb
+cllZ/eC5iZrdA8DByQkiqu4RYMbQLQYzeppjKR+LSoPE1dGOLuXfPZB/wl/du8CNDF4ucIKgk87
ZNfetU8ebC46jCTzJerTy7A49uQ/EALVE8YqVfdjd8S7ccTKedcHlr/rgnQfYfBMkgJwE7joLnLk
2rHAESzwlKTx0uFRQAkRV7tOi8knYh/uVNkCT5DqXFI995iRg0pcTfqqqGyPWZicUva7ShKmGoTj
W0h2a953p7Yt/lYeJtyUNjslsnUbK4aXVNN1Wr8ULU/ViNu9ZqY2V9U+pNO8IUkyJalzAsLCwzUn
M7FOSXtf5h5mcczBIv6T1flDwpdKw5sjmIUDyRs75lrm9Ob6oHwjHlJesJRchKkLN4L6Qwzb0sbn
kRnEubIZ6Tnxj0EBm+bZxZ5w63MYNXPeb8iJjowySSyue0pVVwEuthR5CqJz0JxMT2LKH0LMim6m
kD3YcJzdBS06UY367g5l/tO50W/siNeEkomKoeEtZRTs+rUR+5xgGMqV3c0aumfsyUDlegxx87Od
5bekEpdI4JSk8G1Kjxgn91kzUKfUf9VX4NHKtsCIOQ3OdIh7GgOLlosWubsjseMkIH9x0F/jMaDe
C0+J1/7RJUwk8mMNPLNAPeAUAh1cttfFJb8ap/MOb8em6MNNXNsrfTjWz0WouzvoAuNK7In72LgA
la2kX02YA/k8+Yk8s9MQy4uLyFrrfjHvGaDNh6EARIL8Qk3EI5uksmZMoGQXW6vMZg+decxFCTeW
jSDuOS9xZlhwNOCWejRiG7Y782IVv+sS2TFcbNOCV92MEj1HuoDpCfqx/hz2CACu89Dqkc5ZCzBZ
DN90ja/Sq2O8VhFxe/gH9wVIK+2okGVxaaAnncZKPJpNXnI4boBXTjeqFzmO9I5QsdvOT0ptgcXo
GTjUmbrRi6pNODpb6O4rG/S0V7j7knaOzSF2yZrxJ+AUPkLLmkfeL7JJ9n1M8V93G7P9ifsG+lfP
XDnYh0lwsNxxC5wil8jnRgejseC4USuT86e7aqz6OEuQ5N2brnAp3mFz6aoqhp+XPVhj9CFCZ+vw
30v4l07YrRYOaKPJmZUxiTDgTZVpxE6G70OfB6Ncbtx0OJS2uSnH5iOwMZpxUumC+Vb1sD3411uv
pGxHI70MqHOclRXUP24C1U6fo1pJXab7EAnFao7LgOUe/UwyeeiCT11j2pRnDQYD+u7gKN4wGvET
XAlnq4kTKpPYRx//TNSi662aczCZf/kzogJsFtvQ1ECTHSAoJjtHLiA2heBYeIBBTlF72V2yqStv
XfCL9L/IJnOc2dEHWgKpyaTP4tRSsOsMdXFVZsC6Gm6IcIpVolCXaHJGaIcMs6fSx+3hvgYknd0Z
mqEqF2ChFeWdNHD+1sRrIderHXdbLta+M9R5jsZ1FmGS53TGWSXZL1PN1FgbjWV8mLrkQp/zGQ8R
vEP171Suj2yYwK8zx6Wo5l1ep/ztxbl65nAmVmQNC+JKu/9TpPgCOCu21tsC98L3Qa1a2Vav62J6
tFnabSXR35gHNU/0d7wHKwvveygj9LVMq16L2Nql9pTdwUO6KuwT/jBcvQE0QowKNqZPNKLs1iuK
mfydCegSiAWFsclGTnHSEzdlgSEoAuYAzBEKCpi+/PJS51xL79Wbkh1Gs0Nu+w/0RSmKE/GYdtkF
9N4LcKCN1xSvHWDCIlYHBUBM7yNDmO/h4P0UlXows/KJZ4mXekgM2GhsU7P5hu/1JWyeCy4LvsuK
F+2aP1shttiUCMwB3CJ0/B0TZ6OUd0zROnDu9TtMNB0XRKCKorjoye8hbvrII0Fzv0MgFLk0pPGG
611lQKC77b1/Caj94yJ5slpWVmo6N6yjNON4AHVHZrHrXcfOEAnjXMXujb4KlYDau8X40XXDx5j0
Z16q77pDY3AHlas2OcWtK4Kj448n9Ad/45yVbxnZqfRggoCk3S4qFQR9Zqt2wTbPtfcSf2rhe7/J
VKNzbIvv2GYG7sVkqYdLD5jUtZMN82Hccc1DKA0O9GBEmyT56Xs6aIHJFkXgCxonsgXYFSsqlpxv
cmHzNXMyI6HwEfO6USVLB2jWl09dhLkY/2e1sXp33VrVLxY1nkngu4NKztIpzsiTUspBRnCcdjiX
hRPYD1/9pi7ljKv1lSDnsDFF/bDuPUHzCURt+RaZNd5cRh+0jQe+JV+RYePLYFUqbaoZSHxNqCli
f9hanHglLzovTXZhERxarspiVxBle/ItQD+uBMwcAshi9YwKamLptJc8Sb9jgTHfH+wfTCS7iK3R
7uk/jtEXuoH9mDkXivIVXwFDFqIk2LqNpn5XqkfsiI2DyjufBhrc4Va43ZaG/EHftgCV8V0ZWlvT
cn+HMqAg8Fyil/BGusM9w7WbbnPp117G4bNk501UuAlz1AGCwVSCo8fk0+v7YI6Y6TqPnBsXIWst
NGMl3wbN/BjE1SmvPUzd9Eqjbudlwb2lPaQygR7r9OfYUYCGZ0HZWF5Gs4enZ+xiZ0BV464KqwrX
CFH/R9N5LEXONGv4ihQhb7a0N0B349kogBnkbZWkkq7+PDXffzbDAI1M2azM13D4zJdVW1NNmkbM
GVD5RaAxNr03w+2/dJa+yALOutbKrtR9mGKUOzn5T99lUPJQIGKhbOL+26+qZ4zng7tFIj1vT5vZ
Ct8LEoJODOQtAKdLiQF9LZ59NMaV7PIfvcsag/fBuF8Ds7hbaniRzFNdPnBGdzcMAYCUEaEhCQwu
wvzX0RuMWk7maLznWIMFaXEmfkTUE7lfK/VJPqMaOHUId2FwuNM+HHULiJLo0SRtV3KsUVZ8dBWI
ALZXS58DyK7DtQngD6Dv9o2CNtllkpZC2vtg9kkRjIjVSXuCcE7AndUeQtiUCrqw2DhD9xsAkGGX
vMHq2ejHc+MZuJQBtgth6FXX1Idhzv4YDbgttknRFV+jQzbMUrSK3ZvvhvAfknA5lX1L7g8YaRE+
dMx+shAUfB3b3bVQIHSGwyO7UWJgcCcm68PkxJ+TCALIc8LjjZJvfVUpoBWYF+tUIafbpgiKCcSp
bbxzt00IG8vKOwyD1Fbk0xOksQ+dTHRa29B7gHTNo2mYl6QOtk3fEWaA2xE6WzcV66mMdpEz3Sy4
9bmcv0KZ/0TN+KXrbShqXP15OobB+ISs2iGHy91E5Q7ml0Lgo92DvdbQdIQwIogW4aZZUEVL2U6j
4eTkxUlM5RamT4bmIbzb8NCb/RvgsT0GdxA1bZx/nN641rW85L1304tPxLbCjDiNTrQpZYhSuYnN
Uck5sXDVLyfS56CyUY2jkMiKqeekz+ISJOajO7XQ/mukNUrbz9bGMh87+bU4COup24QpLo1LfO3b
L1PI6pR/5QnCDulEPdLoIkiXwDVYAS1fxxoTcsUmaqgoFc/t1Qq0lcmUArdwFJhFuDHwwE6dYV91
C9hSHiahnvQo6DT4roXaQrjvvRTRLQiSQ85ykje/YvSfcbjcIA1HETyKNwvhgh/nB9FXFzcq3zqz
DtYyjG7zMh6lbB9nHCA5Uk1kU+d7lfUHNdoWp5Bo7cTErvggzXd4QD/0onm3rJ9QLPfpVH4s5DRq
ZKUKKuJ2iOS59d4u0CD85Fg3nIzi4ANWMVLSNSGY77igPyxcWQe0MXUFmlglhi7sl2oPgYTacH2P
+P/LWIz7eQC3Rzkg7ubr1IbnuB2voAQWjAvEMh2GMfLWyIvd9QPhU1CBNbKah3wu7tMEEdj+22az
6PpbnPjA6UbzvsFiIw6zTdlZJ3+In+be2yk/5sAkNmPs7SZzunCSONCYkESGi2Ort64vdmOLG7hd
7lvI9543fYTesoGVerFN9evM5tWFRN0uxC+uk/xiBVcDh8CJ0Y0e1ES1rY/x2YzWSR6ceJoJ02zQ
DjODHWhEmJE7BzQjpLsbof8krIRRrb5Mq6vBszcfHWVFaU5vwjT+ForFbSzTswS+00JeuJvJZwGn
f6htVhuyYi9mXp1zKR49ZBEghqATh2RF6FhHk0arWwBjY/ZQBt19vDTbvgxvc+o8A7YDRjH/mZvy
miQoJMbdoc8jojr3Lxx7dBZcjk5ubW2wdSS89Zz7SDZHcKXXxJtfcgfuGfFiNKBq5bSvs4u2HId9
sEiuyBX2Alm60YCrHuwR1k0kf+kEB0BOYRjH2h7PXhWRDRDJbR4K7dUhqkdR+PaxHPBJECDUegJL
r+mfBVjqKsZ1PAj+WX/cdzHmg6BABrd4DXMDhbJlXgdGWq2aUJ2CGR+4pQK/qy/Aynpq/EorDXRn
Urozf9Xt2xlgcOgBnDtm5rTv+gznhjLe5MaA6iewAaEew1iiFCOBxyHD2dnoMkJbnqDaq2zd9I7m
qEcvnq2+imR4XubhIeiz12EQl8oJL4hFR3etO5/rqX9Qms2Rojuelrsp7dBIJF9cF6g1TuknXFub
/ErM6pK9hZm6tTL827bDOhU6fVzAqrYTl6wovbpuCuD3CreBVtaU9HJ2mDIPP2s1b9MShCwi1qLK
Tm65kIWEz9Yuj3mMdZe2fA+DTxcdKcdtt0Rru2ZBYtw2DW2VUO+x6dgpSrYrs1oeGFzYjQDeAhyk
GG45x6VaJ4x9F3xhsjdUfbKM5WiVZBCMQWzHJHc25Rw1mNMOOw4f20B5GwbPdNeYzllMdnJmdXsP
rBpqu+KsZkyPCaLGRtKfID+vrc489mDLckMfyOOCcKRKHqyFGaUbDkr8Ss8u2AJaUOxVhM65SuFz
cvHJBV09iqfej57DWlwc4R6TLHjhLJZc3CpfECZst17sP1kwCmGpn8Yh+Zl7+bNMng/QInyqLSh2
tvPtKnwrfOMPtdFTjsAszZPdL2l8qiYPeVJEWPSSKkE4PHQxarGZBTfcw5UNonn3IZfl6MzFsF6k
wOwsFA8ow2xt0zog39DultrfW2xMwwJqfEQ8qURwp2WZH5xzCG5mabJs2/XzW6nyl8kt8Nycl6Mb
G6sY6fDniqzfapFk+xH8tNBidneJIyIKH4gdoSr8RxEhs9cRVwECTJ3lc66Dv3mJknLqmn96JC+8
NniMDPdRsrJFBaqLcf4BsvvWVGBSWgBnSBFARRjx7aUWBrYlfhWLuI/s7JiXDlabU3upOkyUO0O+
5tlw7MEm6Yk6eN4pK7xf2aJBn3gpUpb5AJnAO4oZoD+Ed9jBKJBXDDJ31Kd27LiijIBLg66SQYMZ
XXSmwt7Y+8B66t47zX60swXAlN4cVlbj7GtEfKyJVQcBg30uF8JtqNkrOG/HgfRTnZSvQY2foWtR
HgJ0Jn15lmOgvbuG5zZvXkunQa13fsqd8ZpH5RkFFwnKsogg4VnmYUbsGeoubGoDrF9ZvpeBvx2E
eI5zACz+8JTIudprwIeyy7NgWN4Nvv93SpafWFaXJrT2niWfJxYCP0bnUpgbiKOv4TCd/Mh4FlWA
P9p0Fp6H2YzzFeYFWAlIxz0CAkmwE77ERsF/MWF5auWxM2bReBRRmZEg4JP2VZnBq2EFiCVXf5K0
3o/wON1RbVhcVoKpM6PwSCbY/1UMm06mR6vAixDRl3XVjjMYWx8VRhcNcmBd3qrpMvBIYJ6qlNKu
jZQSqJhEI9BrziUTy7VKzd/BT9a14eEEbaPn0RhIr2QGqgld++0Mg4cqq3WhvovOSemu3MlyiSTc
5zrguBG1WLdB56vczEJV13mp/WhTFGReoMiAAbJR46mvWeNSAGKFSvGN82ek7lNLXGYzdFeR7ezg
FR7mWZNzY5ODJGI5eICe6zR4o/aAv0oO48iRr530911CYjZOG9Co4UX0kw2u1NvOokc7eGopUfhP
4xyRUxcjApEDitz1Gf7osnFIxfSDAo5jbZVlgp1Ub/NYPi92FN2NoMGFjf2IHgxWZxwMO78SNP6V
UXlUbf4ZWAgwmxFUNuuxrLLzWJMZC+dHEVO5WrprZQSbsJ/OyvY+kHc+9G13dXxOL4OHsEHxNcXG
QNbfeQLNwGDwx2+78X+TMHoAXIrnfJGfQqtcO7Cld+SWr21UPwwYjrKF1Jdew+hLm6QNnArmCRoO
ZXafKUiiRE/E5fM2mMAwtyIBr9yOyJGF4TaFOkxC4aeCExE6zk1MY7BGXXzL4Lj1ndoFBZgHbOqS
wvpEVeOEuK9AErU+BFF1LcLpzQL354/5wSmAw0HMQqBmPlpRt229DmX1Lr1lreK1MhBzNoWa1iaM
b4+TDf9IIzka+WwUgGNnziijTxUzjzhjB0I8IIlwTqPy6lXNMR/KQ5bVR/0+uukb8DzAOv/AEnuw
iuQp7uULluwk3PBF5OlAw+3TKfwDtsYCDtDcww/4DQi1MqN+xAD4W1+ArM3RaqujGsQfOIDYGZDs
QlSLaNop62sR2bu5qh81XJUS+ws42OcOTwuKwnjN8tqd7DjWY5pHbb5qQxRdat3+NskcgXLCbEqa
m/vo9uzaAP8aRdVs8MsItSG2IjXvXaCYXVGeRywmEJ24FHl1hHh2yiz/eeGYZFf+IYzai1cW74ki
9WY5obUGSYCUgRpcFG97DZk6GgvFMVLwzIF4iXcYduwrqDDgfxVJuCyAUYAmX00OrRKfC/pAJFe/
mQ+bAdozPriEParYpflybj3npP/Ptvl39gdsV9tNUYoV5LA/INYeI0ChY9Q/FLnzm5SYuDhmkL10
9Sh2LGs31OvmtUystxbFwQ8rbD1M37xxnRTj+xJlmtHxiLcJbNggFjhQA2pEtC2MjWMFbKGge4tJ
3E+EU9Di3T8lNj46+ZFl7T4osGCGc+sY1U61RMtxvytSHmA274uR87JAS8ssTnaGQrc93rt1dbGd
Eup8s+PC20guUMLTXTh2F8O09qYWW4PfuJYBTFaE+xFBVaDTs+I01pThvcR+J6j5xfABdQiUXjv/
EXkHXAoUFAOwqWQr5m9HEMSzGn3ZNXkyfFkcoADFo2GFHyAef92WTTehglMZamUzUoG5ntUU7qo0
/VwMY2+RVozz5BgW5b3Km1MCDZOa0VbfNQe2bnneZhCA3MP6kCfzQ6iC+3xS3xJdA7Rh842+QBUU
l9aaqHaUPzbD3+kylEQrTIZr+0pVVhNDqd6aFbyg+kUNzLW47kEzAE26G3GPuYOKfuf10VYN2XUW
4alkP8jcQSv7kkwLh99i8sRHbQ0XY7APkkwqVGik4mwAkWh0UPQowx+rqOFozkej7Bh6KZJvrp/f
immJtrrzKugoAz5oY1Gw5af2k0NioUrRru7UERGUbDf59d82R1QFcdjBKq9yXsy9r/JvxTQjcbxi
/m+Xwt0O2ZDdG77wMChrvwhhMSWTCBr0AcUnu0FAMP9UCVI8QS4PYEcOJuRldpsmv82gOOjBag2L
f50HHkJUbAWA8m5R5n0tCed9K7D+NP2yT8DoUWMhObi0bgUHFhGumsJCCAMQcQmkJgApTjWKYpIc
wF0NSM9Mor1doogwJMYxocwOoH46N07zzAnQ2pVNjv+yfn99nRZe+oqi4YVEIPdIxHOUBmdFQRwr
56jfTB2qO6LF07xfHnzIyJie/0XNK94ZKTUhcsT51kVNdVVWuMvYZvNTKgcd576/7zO8+ApvJRfS
uAVCK+T1gK/1WRAD9xk77CPQIosNyMKLrhZXEfwuYnlQv6h2QJ4EpNlWszg2NXZjJbETG2qfbgHY
oVVVkIfO+pF6tjnmPd6GCSL8fUU408kc/+zZ/o4D/B5QBBqehtjFkb3xOdsTIIq3rOi0/HtOjbIH
/b0OTVthRsTWCqxOtNUVXG+5sSLnHSovB8lgcT6EZ5IzsU2k6My5vwiyWLvQKSb44Hm0wdKJ7SzO
FYoYXfaEW0l/qpeaXcyLoq2boD0WyAEo+pjgRsZJZTea0BkH00xOHPenc70YMfCphtyPB/2zmcg6
o6uS78epdk4pEoIER429jVOXslVNfEZGunDdWzUFVYWp7dQ9SzuQq9hCe7qwks9GGvamb8i8RF3x
EEJGuPlVSiK79vwCJj8wq8lTl0AZw86ceuTiraDccppDNGJOAF5MCDIu1JawdZoFLummt/GLETEI
Ghf4Q5ivGRBYfFP0fOwTm0lHQAf0F5gcThWIBdRhce93fryqtak0qT9nnSXoMi9LMewzrJHWZRoh
625CNYhSh8oq6YKrqGt8Ei2LQ0A+5Te/TAO0B1VzRLYtQ5WgmvaLKyG0WrH71Euq1kWVdTec9hyU
VkBJmAuMWRlT0HeWabzIog5XpBXa1Wwi8sC2Q7HbttttrmR8CZyh3+bWXD1Ja4xunlH9Iv3yN7Zp
hqqOaN9EtLhRAzRI0CbaDo1dwUeUiEfYWUx1EAMrVHGhEMhqopQwynFvV5l7stsh2S9R4Z/EaOfn
qTIjWE5+vkqG2lpXmEpupZqycxZCKmzmOn2V0Hn3fR1AF/AHkNYtfDN3JshVYz78kPOdz7nr2QdC
WKJIZ0JWznKpDrkq3yCbgIZtmE37AHTjXTnP/X0lxncvJu8BBrA+UJbinN7WMA1rfERM9pa1Y3YA
hCHJHjDLyXfdlEjEfgX82xZ/Eul0JlodSQljTpgnb4jtp8hbildObVA3qPIhUGGOVERqYP2WgL7S
NICoIyjE6EL2yAoPqQewfkFmQFJpVoZhnJpEEAfWKn+UcEzvkgbPcROx6tc87pyXsjG7HJRklKPQ
x3LKulEfUcfiSDJAjr12E248KweA47swU7HiFHQnvAXMPWBqzhUdZmeqFmI/qvkIk/AxbRow/jg+
FS6CjLLbugAiyyoHr2CzkxYuSsnkY95sS13KqoObnZM6tpbdjCms0VKaGU3vIUG9DHXM4Mevgp2R
APbCmbUg4BndHnPEmkAaG2QXe+Ipy/dsE1fZRe+LLD+6EVWHpSGPIAPQNyAtEA3s659Itr+ZvwB1
xAC5CBUUCPBbpK+ocbDtGiGOVJ354ZQxr+Jh7ruQABDteI+l0c4lZ8xp7ZYP80cACdVnNY2S/hZa
zcb2yuPYQfv3aMghiLcSDFSYQgbFajJsh1+Zpde8L87mVLwg0PUu4+AdgT+YK0G8Q64X2pJ7tQSW
xJNb4ZA4b5DoOtvtfEU76sX1yGaVxbaPuqMy/edZyb1fJW8piP/A7taNNbx2CtnviUxgUJu3lGIX
zZwam8bSRR9kOUfPvtYi4OSu2BJrMol3kE/xyevg4GV595HNxDomyMZoMDaV1wGwQOHkL9p6gPlL
mL1WaGGqVMAcS4YUoAY6zrYAdeRRuIg74yY7/ylqm9ewjE5dDV/SNMfPuYNLMyWfo0Vp0qXermB1
Y9aJlWjtnZYkpqxYAjHs0Q26U5NHDC67ld30iHJrvH30lnXjLUyMF5FbL3Mz4oiY3zuyv/gSQbWh
JdWJPhbkQzxGZwuaBPRQ/CUiCjngQfoJtT8sYLDpNDfh8uUUy8HvF3Y2+6lM7S1CJuB32G6qlCxX
Ud3jroXlJzBDL3JeeNEfAraXRRfjUgNuXNhefFqMOpL1XFM42qDKVKKtGx8XAxpCrxM48JJxYyqx
C+aBOLJm9oZkNwlD/6Uk0+sHeGSYgoOw883px9430nqOB0+w7uTPdYHCt4KMvHaVWs91na/JtyCt
0TqPLZXbrJnJ85FcoioHT3e0bzUUGJS74h77E1RzFVkaA8UjrMZ++7nahjHHa6uyAc9x87LJzDvR
IQmsj+B2EZJLIL8lCCs6pc5aRUEreuwGH0xyBWS1TWFRpi9Nwbqj3RjZr1ZdgP25XcNyaV7SrLkg
61nc2YH14bvsRShbwJzvE2et1c7blnJfoRhtdddeZFi9jCnCyqUPDado0K6MAw+6hP9lmTUGDB2E
ARNamJZbCYAbABndZBbYZzIcJDceVGBwuIQEGtuHKYhWDMB3nRhPZ/fBm1yiIZWebOAWMgOHW6pl
hOyFpo/hpO2u8AxA7gkrWG1iTIa4vgp5FceFGVvZX4v4GvJ5OpmTK94KTpSON+202plOvRJVPUym
AodaLbcyKbLVDE9vk7IUZj5EY4niaWb7ME8N1MykXa4561mkxTJ/UykxoI5rc3grpg8/FDDKCvB9
ky8/F4GSbOHCLB61NVhBrqwXw1PHSg7ikiOfy9XiWzgkxApxD0GPNcoGQAU8/dMyIhcMGYU5GHQP
djpTVAq9alOBM1lyhYYi2AOQ2Ij6MUGTQzCG8Mr0cHen+IPcBJG9vIA8PFYkLg5JgfaxbmHXmlcO
lYva7E9oLz12tcTkuNgKOW+U5ZyDcvgAjcbiMcF4iXsfGaQ/KVIuIsMsypm+i3Sg2lid6Jo3YSTI
pxMW2cDNZYhsoqh0nWD4iLP5F+O4lN00fGS1vHizucfs+LcrELiRcHDxnPlTAy+uBwOJ5kEt1K3A
ieUcXzojekuM5HtO23Vq2k9FP+OLYjxSt3gKJnnM7Xkg+59N69ZFQISc49qtnFVECrbpymc3nW7k
K8H+Na+xJms05cMskpMX+t/I+q1twGbA/7p3vzRPOfovYTWTQULraQmf0Bi4F9QMgiLaIRJ8GwSG
4OQk1npvGOGv2WVPWiOo+n0nCRTj3voYPPjexO8H4jLAObDNNoEGHqWL+ZC0fYUzMp/u832btmKt
+4jQ/BWE9c1w5rVlLa8GxX41oEOmHO8x0zhqzxLnJK6fk6W7RUH6PozOs6eGUx1U54o0W7gULO3Q
algvasxOoYfuiY0vqReebGmslmKB8sB22MFFYlZvYhnzsnrzltFFzz8WPQAZbJJz+k5J59YnnlYv
jq6gkt5cB89lErtolJlbOYKWkuMF8tbfbtgXvvHdse0kXk1hlalRo4nzhbQ/v8N3KURVWYJ24hn/
+yIjRJmaVziSt2aZb3NL1XSJ+2FV+zmQAA5/Jw+kgZ5vXKGpsKDmtFyDPHbCnw7RvNLEuJYC1AzE
qGcqDRalRHZv1GDSJ/3DLG9Po3FVJdbqvBkOvKr/xgQjgNmOGWfmPUjkDYu/2rGEW4SotfIFiQz9
nTPJsx5pCpi2BO3GU0Mi3RbQo8b+O6mGtZaxcevk5NbRXTWDrr5Z0VdmFJtovvLmdcyOF3797+K0
g0dWh4MJ6UWQy9//awyq82AHCBmLG9fAkcCoX2Hmae1sFKK3em6m8s3WtcOCFMG1J7rhqgX5f74o
VA/z+g+/chEQE22+Ka3pifdbkBmAZtGTq+NjIes6X0goM0C2xPjtDMZ72PMpusUBO8Fszukwfqav
XJNormrEDb95bGJRUrk8d1xG9zxm084fpOpReHxYootT4Elk72XYgFrc68ZVCJHH5pnvTBH9DWIg
XK2BMMQlcFF74UXoB8N5ZKeivHid5j9d0/z/uOAHPiJAPGvtJOu4/0xCyQEbSY0Qsts7N/KJw/73
lFySThHRIxanhfUatNjDhoToSEz816HQBir/D5/W3//X9TR8Gsw7/YVxzu0UlCRGTDV3d3N9oz2X
CfnS/Fn3C/fvIRFar4OXv+t24YOK1dihbMGbUvPYeOMLvRSQF6SlHF5Ob/mawFTrVlENNFS2knF+
1H9OByedHnP/tZSeC/TAf98wTo32gf8PfnfSvW5BCOnDJ+nZO35qkKB3hi9/GDVsel/IR2950bf1
/PzInab4OiElwie5PK/KY+jhpieh/pl84d7ci4blX95+8N/4yAzUgZ43QHnyqYlc0hCoJz5B9aug
Dtk3ZNaLra/UEy+UJtHOyif96hk69A3q9/y0XvyDfjkuoHf/jJwuf02hWL8YGl47fVuWDX2TXtgc
dbdFaW9HeW1RfI2wR4AKpOetbjZ+OTrZ2scQlk5l4Ae5i2QzHV9DfwQAVv50rMqMoKqb3uh97sFY
k8DcXeOep2mHPwI1kBDZknsnO9uRlq3EjXjC74eepkczLoNl2kqwcnjeOSgeakWdmAdYmkfEjtfF
EiNy7+3+PUgyXhKoIk32KfLsaLGCZtNT0iEcTngI9TP+maetE7wGWNDRuAwCGpfcNvdGUh+OFH49
watNvrIQelBkS78ZtdRh8JKxzugepDl5C/6S8cz7kwQ96v0LXByDRe+g/FkUFnuHARF4BAssO/r2
en3hD3kB/qW1JqaJM7Hly23tFYcy+jOqe2N44Zq6G7iKVf3XNwMlNYQ4aP3+s/G/5BztR3C6wWtK
aUUPG92fKefl3LolgLMhMGHgnaHIyM/1Kxn9eNAF0v89gRGvnLoAjY0nIDZQ3rxqYrRG6ifQ4SpB
J9F69UGk6Cvye0BO62jOTvrjekVCTUkROrPdMUbRrNWjF9xLUYOFv/HUcnIOg8nMX8j2Qp4bJucx
AA/kdAv2XQhubWuXAntD5BjCnCseOFdNefNvwR5eSWHcsVlzlkXigyHogCv2w2c8s++wGM94Vkjn
gOpBQWhxGQoZzAC6ZCixrG8YOf0psyn/W9Ua87y1yPdwD1GdzcmXf0vzIW9cTKDJxjP96SD9xa73
RVztfNXfMWZ4VD03hupfb0VUhoQS/yb9f5NG7zr0PKsbn0rmCXe6cKuXPb1wVDiqh4QjzNUio7CK
PArdqecy6k1di5o0eZ5ywNwLjcW00yG32hXTWbcknaOHfeg8MkN0IBRzcOe/DFCu4YkjIzcto5Vr
nsycevD8NHMM5yGYC3pIsWhgDKBnDdOE79nVSgKzEUfM1gFF5jzyshH/cnqDu6lf3VgoQncPmYtK
JqPaFRelAVrdA8/DD6bZeSuRkTQ5C6GkvQu116IoVl795Xl/ixbCBYIArH18Vu/fCiQH2zMWp+vZ
d/Vr2+41CF7E9N2j0MkNzQ7IvvnD0zFQggWeYb1lbxKUrvhZTXcGHFxZ4saSygnAUabeCNhQ38f7
by3KUDoEBS3kQ2bdwmD44XdYOd/FDsDzTGDMvDWnheAJ/WZgJIm150i6lxBqHH7kmhIJ3yf9mjzH
Qg6LFoYBw19VbERG8910gF8KwBIkxjCsBhl/r6wDqEcy6j18E4LYqt+UdnKMjF0lrX00PP93jczq
UFo3L+j+nSOteEq8pcd4xIjRO4QtX/VktJq02OhXdA0syYYnfel2yL+izn/uuCULWjptepfa3FTb
D4w1/TgGekEsB7wsu4cVg3PE0UmUnOuxF+1G8jFkdhw0DadOvmaatJ0jNGjYmET4B1oqr6VuN7pH
hSwk6V/PbigVuRi6hC8IIKzrCV9olrgpLh5y9BGXUTy0Y0A+GA/ftJ9P/7qTGYM3JqsPL8AAGyZC
EVhAVFvmaUMXus43A5OABqzX1rFLNGzehhIV1+hxzu/BDW50GOkJGIpVvR8iic3QNsSRqBQ4DRBp
FcMV3fgT19FrAtdWVO4GQSDE4ONb7sHksgKB2C31Mbq17CBQiL/8bmaIQL3m0VyiHB5KmPs2OsbG
hwjfiCxYfaLGhnXzggvKv3VZkoBgidMBnB7ARfyJ+dYdWxMvqx1RquJbr2jWH54y6qiRHZKSKQpH
jnjdX1BTZptgugH31mNU+nqjhol0l7TfkcfaYH/pc6IoU2riT6zY/BqaASQT0I3+t85D/K9Z8QrZ
j73W9kXhhxAnetRLngdRhWzR59LobYG/6Eu5K4lD0HtD84ZE3z/CyQJ1MD/yXradTceA9EWGc9OE
fk7gXDNFAdBjzZhIoeAeNDLf6APuoG+Nylb06Pn4DzILGBYjE4Z20tOnnzNYdsNVb1K1Azoe4JhH
89D+LRp9DDy9reklj6bW3TryAK2JOu8uMfB8wAYG2atoRCOszxHRUfd6uMw1lFFwJncNoDUllgut
O1UAJoc9XFUd9pkodLq0bWpWm8zut4WPZn7by8/R3PKQC7+OghcI4BvoLOA7HZTSKXkDVNHLBS4L
z4s7HBqreVwGcK/6ADIlR+zB9GHqv2gOwCR2CWKVJmiDBa8eJwJuzBsRYdKdDpyqRL4pBbAChARN
5RBJhD51izLb6WENBhmblLNugx50B0EmbWCF4d0sSXXwHpLQSTezM0OkloRknKMYUFxfiwPoHTGD
QNL/WwCRZLVQuw+H7p5RrOOP7DqxR3WIuxFTcMLoKPWo0MJdoCCZLJ9QtNVLFqOJZuMhXIXzwAjk
tS3ESWLOzmjRL60DAER9UdsjAQWqlr9RKFPoHxPAxkrcMSb5bGDUJwyrYSyfGGoMeX3EcYAJM0T6
1N4EUIxA8GVILbAnm2iR8ef8Hd3BCGJ2CWqdIRIP/zJrrHW6Jyz7I8ncDZNaJwg0bQYNGUpXyIk7
B1qZUCUNbnpu6JjMuyZoR1hKQLzGVe3fqqzvYFx7qV5MiKEBpyJelx/qSZgR++inI0z612cMVNqZ
3zvJqxYkZZnEBQCnjGBjQcQQ6tBSkDJbLcjBFlZ8CqyqluHVtj8cqU9kOn7Urc5A0XE0Jxjvv7ML
l9WhAtHtv16SoASXfQ2WhidhdWZCHbktruN7T8mtlUHBIeTr1L/OsTmoAKQiNCj9Q2w1UFu7ExrZ
33KW69kRJzUhNqY30cxG+sVJwx+xtNC/Q83GI4vX5TMOmehDkRnIu+4oxwKhp1JSvu8jdETyaS+j
5mR27uuU58+tdH7DZXpLJKxU3SstHhU6ic6J71wgXPRv50xDhKSZjBH5XvDFeNMHw28inDNVZkHn
sZOFlkmJFRI6uqZEYPbJneuNjFPCq+mZbDSkvwAaeOG0J86M5Z3NCiT7eddCcwXH32nTE9xoUwhL
hfaHXRtm8WyN9r5s3Seyyo/1SOU/Hj8o4xz6wZCrfycoiKdN2r9MbcOxUW0xxroguEzaHC1d9LLf
EHElbOkPTtmfKoOnAAF00NNDjw4zMPdDHp98V5FXJk2st8xmep4J6Af3SQeGnLcBYQWXwaFaZBQV
9AQHK3NZvehUTDUC4+J80wMpphi7902DGgbuAVbOgQOw5m00F03p3aDJ/lh77biKpu4dndlri99f
pE/MPUfuKqF5rOCiOwBwN9lNYa/9Jj0KRskUibNByQ0qPawcTF39Ob4LnPzMtn1nlvmndFGHraeD
qBFeBxvCUmhjZZFXrEEM6VFMARXqbKUDGvTmbirw0WLxL5Yu0sApq+Lko9fWssgZazpLxkFgBICO
rOQ8l39wNcKtpn1HgxTWZ9C+Tob/0zcwNyipXBcRPkfK3+mxph/fquHv/9uS5+QnI/6cTZDt7D+/
iEjAvvPXMTtz3SOFA0YnArLvDckb+OsXHb82HbhASHx51ws0e/3TgG0D+N+za8Bq9MIc4RyUZ1T9
ki3WcxPNF6lLF1EEf0IDzUZoQck4XDDfouYgXDD1MQIebQjBVlC+S+eRbV9BEiw3Jjo2eAdhaTU6
54Wc9F1X4iphjuk9tnbqQk1j2HW+96SPpIu2VHYKisbV0mlP2S3SDEioFByrq0fPSS6DJtGxbnqs
o7IMdy2qFpymkmdMSjijOExSv1t2nkrbVUsyY0q9tyDKfgLyuhvCmVUY9ruaJJlVyO/YSCqSk/bd
AJsow3nccSzW0iVZq5kZR9IVVBhrjCB2MPL4BUrLZyVQQSpma/vv3IauYz2qbWCPW717TXI6VQTW
kYt0r9mOlwbHvH28mMg01uk+DJb94lSfbpzS+/YESG2SUL0owuzqagj/j7QzW24cSbr0q7T1dcMG
CAABYGz+uRApUdRKSsql8gaWmZWFfd/x9POF/p4pEaSRlj15UWWVKpMjNg8P9+PnrCuTGqfTkFBI
ax/uYvOPHvgxwKjbcYagIG6tu6lG5iUYvweGR3exp0GRHVXoxprlHlL+P+2+/aPgDPd9cg/Q9pZY
igwQHqnqnmFoAcOCHLUM0icRf4dk567lHmmkvVO3oqs35BCCN1UoNzSyrmV/l8PhdzXq3oPnE17S
l9kEMDKAeo6Ucif8XFeBE3AJZ9cNqagS3+e3zb3yBQ5+uoaoRGUPKpCPsdA+uV3yl0EjlYSMA2m5
5xAWtiGjpuOW29BxrlFquAld/a+IdGVmePAcpXd+AGeF7nxLzOkl1ZpvfjyR1td/AEohK4fATzki
EerftyCGgAf8pXZIkjRvpt4+p7m1N3MaKMvxgTr+s95A7S/IvACsTLTsXtIc6IroNkwCHiPuRnfE
Z8GtkiqSVxtWXVqiIVTYcRfNerUZqJqZSHqHQF9XFHufrDr/Ndp0DBh0VlXQSqFcd629v0W7u7Fx
tyXxs9quOr0qCGbeD55z67A/xyJ/vy+BwT4Pc7zvGmpuEiJ8go+8poe7Ymc54L5m4os2jyFDbm/V
L4zL4GfTI8kVBo+xAtJ6pQKfwb2iqTmEK74cJn81DTrVN+OL3hHRpLTFmGz/hhPmZv1DFs03PAW3
am+LWDxEqf0Su85bzt9T0npUGagKTybLELcR/syj6uvolpvQjm4oUG1UsMiTSltNFlk+ki+eMUPZ
XHPPay8jzRSOTbm3hCXay2BiH4ESNBu1iZ0UiUVp7oKheABqcp8Cvr8iMw7uyHT2gBhBcvP8jFya
TINKf1bL0sTeWrP1GzswNz2ogAHuvFkvvghIuCwT2t2W9Hvt36ACQLMRKNO0ujb98b1aGWbzJqyb
rVoztblHbvZUDp/6IVg5nMXCAgne5/cOHi8GyauicJfVQUPwuuPwN52mGr+usnrYjihmhbm4e58Y
K9moAMOo3J/wmqy1OPymfIsAO50lxjVtXmtDztsktB889CBjdoWbmHdk5/8Icd3AUCSJHPumbdNd
lISQPnaPwrHvc0kPmB0+DjSOTVoGJzJkwOwConFXDm/IO5F3zm8E8K6O/lAfxh6OwNYxKb7b5drh
ClQ/U5FvN5tPJg8y3W3wx6oRrL5DQ40zmvi/1ED1IbiH5eFxcNpXGUQPRYO+JW9c7lBnXUbTm8pk
eoiO9kGxkaH1MDWI8Kqh2CXpHDsm2ZHfyXL+kfveUxSE23QKdihYXvWe2JYht9/cfjYTD01c/1ad
+HrizaFDPQw4hIIpNWB514eEK2MCAYhKL8MwEFwRQNwjlHRn0rSR6BYUR/xHHGQ3njlycYq1+gY9
qqiTIgRlJDBL9ZsaMggQIX/UEMbHebUxgASPnfkdcYRPWYPm4Bz8SnvtOZiAvDVW+AXFgVsYJF5b
WDmFdDOeTP1z2gdfE8AufZ28wT9/h7+4jV2LNhuExtAaGOf8jT7sR8OxtwWFIeU9Sz/9kZnRVzuz
H8pyuotpThm4IFWuSioar4hXaTXXVAjhqSjZIYWqQnb3FNvBoHprALm7bkb4qxab1MxL1Kuca6uE
TkTtUXU9iaDbGSOoDJy5F1PhxWVFQDXDrHyUiha7RCSp4YcOm7wwo58DghYQb66hxYd9urqHU4tG
Dyr1aGw5Fa3i8C1CKANUqf6laiEhofsYjZs5U/CL8WHoBvWgD4HBuylsms1wl3IhN772rNwo3APk
QGv7c1v7O7UKHdm2uvc2AbIo7wtpchItOtYA87w4NlWQwhF3/eDdZZA71C1ccbD8RXjpHMl75flL
xwdPQyIqNcOHJtV/xixWETobYVA7hu0hc81PRRh+jUkcBpbTEzSFdzT73Zr28FPmzotu9Mhvj/ep
W9+buFqL+ydiXEFm3jcQAQkLmA6+fbTFCw3p9nWY+tsEgQFKZf6TyoWGraBvP78LcV+B1Tyr28HO
UZW3DH7+HYLNT9IJN/9qpiFzOm7M16j08M7zllZr2DWm1b/COBUJDTPzazWV1FX/DKn///Mf/+N/
/6+f4/8MfhW7gkNS5P/IO9oeorxt/uuf8p//ICpUf7v987/+6biWYwveGaZn6Kapm47Hz39+f4ny
gP/Z+BckG3E00rmyYyHRyklLzX6qZTfxEQKXYxvF6rxB59CgZxqmZVme49rSsQzTtQ8NZkYdkcoL
hxfQkD8Mk9z54D37mvk1oLc9JZdx3pz6dR/Gp8xJ3bawY9m2Jyzz0Jw1U2m0w8F/4cj/COnX8gRp
Td3/vWl8N2N4LvxIpu3o0lOj/jCNVok6A/Ia3ouAsMgxQ1prb7oWWKryQ+dHZIijIVmu54I78HQ6
H6S9sAWNhhVS1C5fW0BXKBjxzNbEnyrQyIxX9XaP6IhSFdPAqK4jhnzevntk3rYw6+meMFzBJxwO
ld4TaZpwqr+aeg/7cD0ovl2kf70yoKrmaEhqzrqG+iJR6XnLJ0Zu88e0TSbYc6RlHJr25NSNlF3z
V1NupT6TB9r2pYTf83M1bckS9Nkv19vysoU+P1ifN24dDVsaDpRvnmUQPnjeYiP1pYfshqMFrxT/
d04ANLF2d+dNHO9VZcIxpTSEYTlHM9uOWjHbfvAaE6vOzWeowXDe384bMfRTA5Esniltnclcbp9c
i6zCiv2XFGQo8CgntB5zi+6EwRpsCESQP127VO0872GW7Ru6Fy/nv+B4A0l2jmvpwgLHIazFBoJW
dQDWaIMHyH4l+WfW0u6bdY0UXPI8SffhvLVjfyM91sv1bOl5Op2ph3tmKpsyAHeZvuYlgTINMKkE
7qOzP6GLcMX2vDXz+HA6tmvhTxmBsrcYnF0S21Sln70Izeu/iADwchlP5k9Tt8MNgHrFHyN41vTc
p3MZ1a/jSObKioPwbu7QJY7neN7mnqmjtUB7UIPy0nUbo7sSeF790qdOzmsyHlHqLuFoRDRwa2sE
1jRDmDTaCevFyyx5U2surSujba66xk3uoRalCqzlgGAG5H6fz4/5aNsKXdL44nImuU1QKz+c4UE6
gzEDdtu7iaQvrLAfOmGRAC7tP/8DQ0yq47iGJApdXB1OmM+T09TdS+onKKzXZAfrgtIB0Hjvt12N
0B0eDy6n0HIs0JOHgyqDzBlSGBYBcRoPFUzaOjRes+X9ggJ92yrETpDfDLV1rYTzerLIV5UbPZ0f
r9orh3eXgysFFgtqT12Xy/EGpIFdYRQvkCZ8Db3pKo+MTwM0wJzQ3o6Aw/gvIwKJ560uIgLPBMgv
TO5nXdAlQN/Z4cgdIKCpXyFRYKOr1mjul9Kmgd90CUCDTP44b+zIF2DMtfHlho1Jy1oM0R4avYbV
xHyp0vKTqbCmNY39Xfq1yq1PYPu+lMN8weSJ8dm6oXsWQYGUTPDh+GItzGEGdFhZm4dVFmUSBTHe
wHWKpAd9xv6F+TxyQEK3bYeYx9I9m4t7McSJ901Jn42xHwbyBLkLJCa+HeroTmFH3Lfz86l+2cGW
Ebrrsn42Agd41uURKaB+mCLd7F5kD7jSriZvm3ETk6Al2XDe1PG4BFtSN23dtWmslAtPV5ix5k++
WaBmW8PHMkPXlqAMRpdBb4Hgb5tvuhWRVzxv9Xj1lFX2CulowL/LeM4wCz0qpWj2dHDXxP1fuPZ1
eilUmfo/sCR1absOV7LuLoINV1JfM+oRQDgMG3OXvZUwHbq1u9bT7sLFf3TQBYP6YErFHh+ix9iK
oC6B52TX0jUORYOK3FQZRBI8KphZPfyw6W87Pz5xFAi8W2UyyUPRpyYWG9N3yS03ldvuUe796rTV
LxuIWfiX/cmO8muVvPYmI74e4TxWn6QwfxN43wg5kJR3taojGw4ys3Y3opjnp+GfRoOs+PmPNNQs
H25oNTV/f6TaDx+mhq5duCVGJ9vD0uA8mKmCgFh5ui3KVCcRhyREY6Uwn3gOenQk9q7GGCLCGoDQ
+vyXHJ+sww9ZXAia05haQNi9HxxOcdJtfGD7GiSb580Yxx4RO65rWNKWYLCMhZ1Yz8cxFDx06Zmi
8mA55Zp24wmO/pgLZyS01+DnA4iBWvtfxaShRpuQAu9XbBZwU+Qm36Rh5htpafI5DXqqsoZX7/PM
mh/bKkcF7/wHH88LrzgeIxwRYREwLY5JTtqwFjQVgdqDHMod7D+4p78ZAnGv84ZOHRJePaZgWkDz
2Qt/EwwN8IHJbvYFtXO4rMmEKnijTbVE1R6p7lEqPG/yxFo4oMV55nj0E+F1DjefcE0rQTa03LsW
cDcYJlB7UgCwILqD2RIIwXlzx1MpeBLrBBuucB25PJBzoIfSHIZ2TymLgics7Vn9ct6EoW63xXni
nuWlymJ5rmMulsvRYPtGYkDfJdT1NVCefveJxA91BwiO0UkYJQ3kplihzyu9bYpCiEiSC4daubPD
bzCZUkIrXf0L93o4reMkRKYLN9vVtF95ybSfaxLb5wd6vHTY8CxdN6XLfDpqHj74jRT0z9B3YbLv
5sF/69PZW7Vo/lJ9FRWqpzqty5QTxAvkRfMFb64+/2h4H0wvXFYQubwOOqfew8nlrjV4HK6kR0lh
zNP+QXRgGFjm4Pr8eI/n1ILPnNwDSRzddvXFeMlxZ/UY53IfVxAzZ/53MHjnLRyfP5OMA6AHwmLT
ku+O68OMVrFAm5gOlH0/IVqoy3dsMSADivChgZLf8CMEoXne5vGoDmwKcbiKXeALrS61YO8OkHHm
dvCtpJZy3sbxqTu0sZg5CZnzqJFn29OxeOfa6RNKhG+6212YvtNDsSg5S+5b7yic0OAiMZo8AfoO
Hr8crgMqwf/JSP42sZitmZrxLLu53stWfmsrGkFI4rrVhTU5dbLUG4y3nmuQzFv44UIYcJmUbr23
1Z5GlqXoO39V6lS/Baxra/jTp1XZe9//k8H9P7O2imY+bD99nNiXvVHvO31CalGm1YooaVpNKI1f
mMdTB9gjCWOjpEQ+z1M75oOp3mp7rSvjZG9GxZ0vSwPtAP9VdMP1qAVvteY1Fwye2BvCoOOd/JJJ
SG0vtmAz5D6ccn6xt7S23MCkKm6Dppo+n5/BE7GUKQyycyREuLmOEi+6Dgi0Nwdv5/b9fQfqhAw+
tMEmMmY0DiCE/hpmRkl3qHsd6t53tLVW579Aeb6FZxS8ZT2iad3hExYTW1RN3+Wz5+z6Jn9J8uBz
IpD60IKJxKFVX7oCThxsYeoe/or3iW4uM3ZVaU5+FAvEyf2IuikImqt4iqBuBXNwflwnLJmEONIm
l05z3TL76zihPRa2BuLEgMQScoWN4cOiHeb5n+cNndgoJo9J3eB1J0iBqp37YWcmGgpqUFS18EDY
zW2newUc2E16f97KieFwadoqzauTilzmPmJH1xw6cJ1dLZp0Pxil9VQPUbBtBwcQ5e/asgxJ67bn
WFwqR3sysgvZoUwj94mdGfeFFaQQ/9byutP9dnvelHFi9qQKfMg+EssdpXBHmnCbvgdEAz88SsdD
1v5IPVcx07vVdaw3sBp5dRiu3aIApFp1/YNBK9heUEre1o4HN1sYaSsTWuf1hS87fuUQpnhcqzb3
KnWYxbqOegzYxi+A91Sm+JZElXU36wKktYNiXteF65rSNlJXJapAqNbLhFKW56ONfP47Tlzx5PV1
QcFRSuLQhR+q2qijB00M+4ReymDe01cR+Q8ScGHQ0A3gbHu293mTp/baR5NqzT7saGAZNUzAvb/T
PDBQktLjum6SL1AXXXIHx4lvgeczTCRNiF5M21Cf8sHUrEFO15um3HlF8exo83M9052q6JN0mqvw
eJsUFrus9LtVV1mfzo/zxJ1CXsbCOnuPnMLCOHIQvQjnYIbrTZWorWq8jjPQd50GBxqNWl3V1xd2
lXX8wDd5MPGU1B1SQUc5TEOKum6M0N55te1QUdZH0CLj9GBLiEFHAzpK12zgp6Rhb2VnA9CndBjT
a3+c4CQJvALxsQl90FoY5bboTVDJUQ8QXDdhaYc0bxt7jXcd0Fa8ZfHgpm1RV066no4625x/elY0
3Iuqaja2UVvQZITU2vUJTE84ksWuzNZfm6A4HxLyL6DNqIJeW6ljXA/QUaGpmuefchz7KoXwdRUU
cf/bXo5KjkuOkyyve5y/autqiuGcK/ZiCvVPSex0L1RAynvNDbMLD7vje88yPF47pDEsw+akH+68
3pvrGsnodB+X0ae8gCogBrlntx5Kl83X8xvt2Mlhyya/SUVX8phcnOFSOmmelXO615Fbb43wMZuD
2/Mmjs+sMsH1Y+AiiMgWb8jGHocsG+v0RQuicCf8wLkFDjDeBYlTXPDZx8cGU6T68AGqUL00Veep
lgyVm+190Vw3jbeNrb+i2P1F4lS7VH47DmyxRd6b1KInqWUsjmjelWbSNEWyh3hkO8zDNwH+IW6r
Z2s0XwWZn6RBkub8VJ60qaqoPIeporw/1z/4pJYLddIZ5UsKnXOxExC5W6MSkEYkugcPfd7asX9n
hB47kV3PC2Tp3ylp+Lre8tQpBholaW0X4OZnELPRJKetV4kMhG43fYl8y/7qxmVzoaBxfA5wSDzG
icjUR8jFDAsXdTfot+ydbgBkgGruD9l4t1qpf00VOeH5wR7vUkI+z+CppeoL7jJTXA2SxnHLN/dg
1l/HAvW5FrIGsHPxy3lDx2vIpSvUH1MKYdiLUQ2O6SM+71l7P6M9rCp2XvgTSEUH3EkpFLcBje95
oV+4q09kcjDLXOLhpW2Qnjp0KpxP8t4g/nYlGdm56B8ioAcm7PBu8q2FbQ2KYM1+G1EC0JLosfOU
GPv5gR+7GpOwDR9sgkSAo2HxBaWHrlYlYHWuHXKiXjL8NSWXqifHNX9h8ft5NUtKqnjRhe8cAOA4
UVXZu3bOt21Q/VHlxfdgrvZ9jlhyRQeYpd1Oidj0lWoKbigmgwo+P9DFClPPFY5u6SQ6Bcy6ur74
hilozT5Kfdj+7eYmoY6cRAEUf6h2zYgPxN1zLOoLZfrFUfm3SZNUnSCxegSTqawqg2Il1J8nIemt
KP+QpAONKUJyJPrz/OgumVI//+CDLA+W0bjO9ediTpqHaA7K+zTKkc2aUQMK58i6kB9bbBsFOVJe
CAAJb0CSVosbqgnsqJ9lFcGznKFXgsBluD4/osXRfwc16TppdKAaFG6WpSnwvCDijDZCyBb93CGF
gk/AumfYVnhhZyzup/+2BGiDG8MWJm71cO6qJEZd0XCgHKxH9xq2uILUhJbdhlawLaUNcbk5XMrh
Hq0XN6GqSXPxkp3G4xza7J0ilAmcMzvwuYpFruuviB7Bl2c078Kuen4uT6wW1XrKpbwEAfssH4M9
3Sp+UUaESbSGKQisX9sXTBwdLwZEOK7ylviyI0BTEbXN0BVWSgcALePRVRD9Mgw6eekTEu6tpkF/
d35Mp1bto0H1QR92fJq7fW1rdroDOhVRSVAwU6i/EKFe9eC9zxs7tVwfjS2cR4F/Gg3EHHcUy3bN
UG59K9oO6BxeQevzm9WY9/34wZhcZMka6Mpqp/XLXV336VVRT9W1rnXTI2Rxl4KJpWf+ty38Pk9W
Yev6Yh+6o8FStk26S2QMv5YR0VM3PJhm+kWBQyWkqgr8qkD8hhJyRrx5SLQLk3v6I4gnyJtZ5M+W
IY1GI4qPs9J5E0/tS+OX4zZN4Pj35NuAunmuoV9Y1E9d1/4VR2A8k1lUz57nX3psndhSJi4HSBXc
S9SoFpNBo5ll5F6Q7YJmeLBSpO16i6JUEfzUvf4HZGoXQDfGiW1FcovAw6Bk5EHIeLiH3Tidk7yK
QUu0VXXvT7W7kkgp3dDnWcA3IMLvuq/RHTWH7fcwB0MduTOA57qftgWtGwBey/a764EapkbY/mHo
3fD7fp5st8kuMHUpmJrDL4TsvCstEcQ7V9bU6MWbU8+/zp+t9zf7h4yi2oMmfom0qbAJh5Z7MABu
CL9ZUOxp9pPQCvTUhzV6clrLuId0QbF/WGW0Apd7Q5+vTrMIR36ofyhWgQufsnhtv38KlQQT7Iwp
8c+L4ZLIAkY7+OkusBLvGnzmV0sm8k7GAHfqucvpIx7HmzjwuGf1TWhchA++l4aXk2EKErzq4BH2
LrYETHbopWhZtjMn99Frql0AFDrVEEuu3TeQMN+k2d1NdnBjwfxgV/S/1gEsofDo2P6jA2NWl9Fp
EI3bCzOj9v7yuwDfqvBNJ1xdhk9WRk4ljX0IgWnZRtnk2k2hg4M5fQSnLmrYced+/qMboz1oE8hK
x4sBwYlLjPq0hWmK6h7vjMOt2Odl3Vet4+xiGsk1+nGuvFaWq/PjPHUimXvPc8jRSrGMa0pCGtMV
WbrzY8RcNdrWEBxPyueiHfvr2LCd/Xl7y4TW+44DB0foQmjK+Vqsdw7xqEWiOd1ZorrNYO1KAIVl
IF9HGgasAGpkf/C2LtSElxf1RIhlUq5wDInzp0ai/OGHKzQiQnSsIKKtEgkgt52/NrL5NsFgcH6M
J0IDjhMZYh32J2TLFmZ6ZxymOAt1QoPp6wz5rNs4sCK1yNLBYDzIO8SzLizjKU9O4Ig7wbnSAbs4
xyUyFnkV9sE+k8O1oXpj9PBJYQ7ECMpCQLN9fohq7y1PB2BR3uTA7ewjxKirdbF0Q4KRoq1fXRI3
UUJveSCbtyQaPmuBAH1QvqpGpPN2l+Wg9+3jkawzORAUyI8Gmgda6dSQV/ci+wzgatugE+1l8TVC
Xs++anGlvd50x3tDyM10+epW23MxcDDADiVEMv/UGxZrG8eNByTOC3dzTaPvRHSNdkNWP06zJV6L
0qw2XKo0NVuyejJnGJ07PZN0gbr6j8Rq8o3CFlw6Uie2teVSIXD5MPDCy9cmgopQpkEAsIN0YZXk
9o8A2iMPIgb45J4RINq0Hj18Wv9pdImvUjjcY729S1BxoSr4NqOWe36RTux/y1XYZfJsYJiXsb4x
J27GtTfvdCiiQusqtT/D8F/GCEy0DhRKF/bECT9pAVIE2CKoALD7D091U2UJSi5VslOsqYboPjUu
unbnh3TKBvc1dTIaoUiFL5a9TJNi9p3C3mWieg1977ufNdGFM3xqGcG0gRwDIqjgkIfjkGgsu3mk
hRQayw3CJI9jP68QFns7P5QTroJRcNNKABeq/ndoxk7SvDDyad71A5qwpZP/FQT0kDsOKvCwaXyq
xyTenDd5akPwCiOnT1DFCNUl9MHv1h7yFPUg5l1XIU/iaI8m/CIabY4mffL1XPyIxgtb8IR/oqT5
t8XFYynobQQZERTe1bRmJWOPGJC8Q7L4IU+SDMar8L6Z4mt9GC5kl05cpxbRDA8L6iYWGP7FSBFW
K3wouXe1LRGdFOs5Tp5Ht9umdXjB1ClXSB5CeAQJqv62TMO6resjX19FO3+gH3uC2CLv2k3BVaqa
LlXIlCPjoJo+LfrxaWn8D+b4o311Zj6sqt61UaKNTbQrxvkR0m4UlQs6XKx12eIZQdamUYcSHv3L
53fTqbWl4mVSk8e3EEsc2p2cpHYH0UW7yY3uqTFecxevgCndNUULy2JOkray71W35Xm7p3YxbTy2
bbiqFLd0s02XBX4K2elO9UA7FYKKHWiVCMZmAnXZOs9ydi70gZwc6t8mzcXLOLbCuu8g6d7lIU39
jpvCGFtsyt75rJoJ0eu6z3PrPnK0r/9fQ10C7oQs0sTwGWoYc6tFzR4Cq3uDZi3V+usF6W0Ev915
k6eGCiqbtBRpb2K0xarKUoO13+BihQYKFb9s26FrrXaRk7s3krg/595q4uz7ebOnDizla3qXyF5S
R1mYNVO6wFEgDHdGyTsrrIh/46HSN0MuM3GlUXm8lH075eYBXSCNbitk/TIINZCWTrMON19J+TRP
4ht9endcYZeAVacibfC4ntqypICP0nxAcesSAmb269h9VxQC4ejSrVgbryYdnqQ4PqO1+dw5xg5V
rgureXqQf9te+Aav7gpkLwN8Ux9sbTP7C8awH6ol+PzqnTTDnS9ssn3H2ZyqtDw5DswlVCiP1ly8
qJ7oOLhUAjp18knlg66y6MqkIH/ocdIQQhvDiqJd2tR3tTnvIs9CD6XMv0yTzaU5rou5uZArObkx
Hd5HxAJUYZfeZiAtEowVqwc1zQ0CH+hBik3i9GuCnUs3ieD7l0EtYcf/tbU87k2tT0Fislp6DZMy
agNUK29MXhGqaVrRMHRQVLtJ810RkPswSNd1dcHjnLzNPn6D+sYPt8mQj1bUmswxmguPojDus6xd
z44DV5kELOfB4aTYi8pmunYbxII6cSkNeSothw/4exoWm3Y0w1k6dYIOyuzCcanIhkFn88+Afi1p
Flv1d7V8QAhl9Z/lYnhS4P2o2HC9LDMOBjAzySywmWcguHMaxtcomcDFSqcqPKBNucZovp6srtr2
1QTIKaLg+vsHihcyOW3V7SiXsXTuZYbfQLmO3BQaMR44fbpj1slAgvu8oVPb27Gw4GKK5sNF0C6y
YGzRVeFIafld0xqbDHRp64A0jc0Lpk5urY+2FlsrhRg/RLGQQIVGGFAlj7nn36sALS+apzpo/hq6
/kYf09suH++54S4UkE84KZtglByrdIi3lw5fRqQRnWDmMoV0lPrxWk+KrZnFF8KiU8OkEmGoHjHn
vZ/78ARJt0J7NHXzfdB/gmYVgjJFRQbigbZuntRodU30cSK/Ol6YYHUuFu5DktVVtXEqjtRcDg3P
lJK1rDQL3uTIYMxWCem+5vsXxnfi3aLeDsT0pqRyvHz512Y2DODtkh3CLSiw5Nl9RuzDxbDxrBIG
xObCFXZih/KUhtSXEjkFnuWypZoo0Q4c4QML5RcwOduWHaNF2aOn9dWFGTwxNu5KUnwg/Exezoso
RNQWBG+o3O4S2GsUO1CFWg0scvK6Tco38gYXLpdlHV6lUd7xNqolRQdKtFgyVNg6hzZGbQ92LvyW
eBMqxqNXoKiRO9qrq8WDDx2sxtvF0qenJjCRtem9Kv8yd6P9qY9aCwaoqOsu3EQndpKH5+EdDziA
E7OYB4qEIJjnFk5O3OMPLRrqmzy07O1533PiQB5YUT//cNWMSZ+jVdNqz76EdcrpDPlk+q27iVMj
uIDXOhHVHphSm+yDKcRkctgi9WBnZdEtMnIbqPw/+5nTr7rc/R6hzHOVzOMNlPwv58d4Kvo7sKxi
mg+WCyOrs8oV4U71wUGph26rvoLseu1qsGsWn4Ys3pPNuqnK7Mt506cWEcAqeUEHBIK+zGMY9Az0
bqm7zxb6cbeFnjiwPnvxhUU85e6oX9OMAyqSlMnywRA1tP8Hbuo+O0m8G/wa3W5X3GRacyN896nP
K/ohxrtxRKbZqNZjbv2+PyIiJGlOLdFUKMnDCfZ1wLajn4+7CTKAzkkf0lR7dRz5HCqJ56q85GVP
+QjQtjYJV0eYRzgodM90BFls97ntS1TfrfrNIs+60mAWmiE7Cmvrwt69ZFCt84cdNFZFHvqwlQNi
gZNbt3cAgZ/yor9P2ubGbmdxwQme2LIqkwGqkU450lPLJg3ghUGjQ0y0881yBefQBlpOGH1zV3wb
XXlLcPisSO3tqL4Q9RyP9MDwsk3Di3TIC9QphTZUEWNRfdvI8i624HK/FGEdnw6pAyBh6xDskcFY
bJvQNnNtSLNgp5fChDPUbR8QhsxXv3sG6cylOQMYDo/bI9IRH5VGK09c7dmK4DdE+i9a60qj+byV
E2cQM9yQPGdp4QLsdLhFEDPJRmkN7nMKeYqItZsoj24GH0nttnrr/Oo+b/o18/Fii+FG2vPbefvH
jvyjeXzNofkAaG/jR3W4A5H/RAQITT9Ec7K2L2Gpjt246qXm/QeSyuX4La7LYRiadLQj9xmpuKui
JN3DDvlvKtg6++JGivP2/NCOow9CKuudQsEGMrOMdnzYQmejKEcKLMFdYULMCfujqIubQRqb86ZO
nTswanSosh95/iwLjV0g69SqxLCD4DFPriYPeho30dHzCpL21zhY5ibROuO2B/X+KixJpToiVLjw
FScWUyHlFDTD4XwsY6AqlSUwx6bZ+UqWGB5g/YbdtRrcrwLa/cLd9Ym+6pLpIbCeRxN0iPfcwbvM
6/T8hxw/9lUMTYzpgoxwCdwXm6oNjbmN4mbnFK54EpllPcVTCTUIwoRXYoLuIZ2RQirTory0ECfw
ERJuCYXEUBAwsGaHtrskS9E0H+xnD6T7nmKoD6EpKphWU10NlqVdpYZdvCEK6VxpWZ9+jrSeJtSi
asVuimltu2r7wFwNfWpv3UBvb2JIdddJMBsrXe8I2Xzd+1Nv7XQF9xx8/9VUrAP0OO9DXmP3rq6H
a9LjL0XnIliEwPC2gH95VYcZK07eaINfRG4t4RdFXdl8lVOOlp0f1DtjnNzvXWGnexc1QQQ5kJNq
TVdJ5bS4nyhxNkZflY9OUac3xVSLtRVW7TqPEnft4Ksg6hbGS5lm/c0wlx0iU1IvkW9trdvJRiLE
biLzsfBA6Q96Zj7FAcSApWz6hz6t/G/tELZrIVP0D2zvW9NW87rpkz+TtGrYJRoU4nkW6chRufIh
MJr4NZqdYc9U5g95jPQebwkLZax42nbJMGzxqDHs0dVno/MRlQza+IFJggVdS1rUPqS5Hx27/MSz
x78rBH0FegeXcjCLAcVEOAC9zip+aLFTXs0aagDl0EW0wqT1hshouIrJ1u1rETCUCObSxHbN6wBN
aUggoa2dUCOl59ZgvaUfJq8Gkuw3sAakZCU77XbMunAVeXmwysvR37h2N70G8Pp0MBtA2jvzyz71
ra9fCHVOOCPlhCCWob/QtZavBZGmjj+PnbP3QyRHU6o5K9PW3J9a6NpPCT1Zl2I7wT4/fFFyDhSR
jWPwEAAydHgO4AoSjuab4U5mAMKy/gmd6bXVQLXd3nBH591X2/2eGdE6rem1uAj+OBEPKO4FcMIC
ApSjB23W2fM4R777XOpIGsmgNleRkSLLXU36msyFv/GttLk973dOBAaUkwGECctg17w3gn0ItzCX
a2Ucx7tWai7KAnm88qvi9byRE04WI1TOXd60BsX7w4klgwadJE09O/Drd6JDXSlp1nlqfv5tMxZs
XSCtaUbl0b9YP1O06diHpfbctE7wUIpo2raetK4r27jUonxircAtwW5GUR7OjWWDFIwqvN1kHe+C
TuHkEbhsHpPCpjhzG0SX1ujE9PFyVrtCIVco8B1O32CMQdqkEA+mts2JNcPwSvPCx1xM178/gaBX
31sOSP8u682DEzpmMtUSdav6ehz7Zy2T3lXT2j/P2zmRCCDO5splucA2H+Eh83ByfIKaeCccNCx8
jUkbb+sRoXUE6oz0Sw0Ox8f/3Y/9mxc38Gj7F269982wOOx8Ao3ZoMBYyGV23WhFTWjFJ0yNgVq2
6MdrFH5myDHQmazJnq1iESK6OKKCOMTQSPmOldPvWDefB8uv1jSTztdVnPc707fLuxrZzSs3CqzH
hEQt8qK8vP1qCtZtXrorK7TlFS/GYjMKY3jK0ft5Ip9M1NiCztAiWsJyw6ku5FtO7Jv3BjqqFLoa
5mLfdHQDVbmcwl3cFYjkhtMGwuEHPQumC1HUidPw0ZCziIi1NCzNgEtj18fiKU3Tx3DWHlA1fwzd
cL4yZHypQfGU11Ktgf8embOIjKO2MvRegRbqtroPi37/fzg7r924mXRdXxEB5nBKdlRL6laybJ0Q
jiwWcw5Xvx56Yy9YrYYa/zoZYwZjV1exwhfeYBbGVZTisjxnO8QCO0CEivwGbZ5lef+5Gm0ryTGY
UMWJzXmqu12DXuvyB/3e6buaqreGDaRg54zxeuhw5qUEoLylNL/5Q2u/lOMbtlafH5yLPwmcFcw4
0jgO0PufZMZR0huhG50a0o/CmPKV6Uksk6cUwywkiq1220vabWWeXjkvFx5jpFA0MmVKhVQDli3w
z2LoA7Lz8UzHclRdSHmsd4DDOlVlXuWxV+or4fCFD8xwiJyZ0JIW1O774YAOhYlQFToCMgv3apnm
t3GdXcPwXDggjAJhDiUwakfnEUaYNvi0JHp80ovpce7FPkump1i7FlhcG2aJO/5ZOwW8dZeNpTzZ
g9fZWDuJ8snTenlqqrx8+3yHXFg4mjggoNAvIJc4fwMVOomisipxmvq59VUvuTNB768+H+TSNuSF
JWIAE0fx5+xkeLXtps5I587JCvmQlFoUQIqJKcJ7iHUAaV85+jQSSIwDTMSovDK8fWmS/0aGZwtK
omQPJtfzyaqcArcwGQfZmAgcMdx+B6EWl5UJ9aau0qM7cr5xX82iX5tZBS276Wf8XbD5c4vM8Rvd
TZGrJhtBsUh3NrpeZ3qQpEO3wrXC3sLxzu8TO+3wlh7iO0VBeR9daRXjBa0sN33poaitVSAeKzxi
ZZQUgREr5dru1PHe7sd6a0fa9KTnsQpWBtdPr3enQ03IFSPuD6E+bwoKJJw542tjFdXPsG0HNJvS
uQ4stYsCfWwwv6tnhEaR3He72bcRtb3TCeN3SB+0W6VL9LvO7oyXWp/uW617SEBWb/8CBQervJ0H
pN9rvEJ8YbbZ2umHht90FZp5qShDiMI7Y5DKL+3E95tcJkURZV7HbYlDcTRU664Jf0OaPuga2TwX
E47SLQ5SVeAI9Vdt5v+530VVlJvCBcpGBHheLMmwJVSdRthk6fp3Mfb2WhWsX28a6ebz3X/ptQOO
A5OPbsZShno/08IZDA8zPQr5ZvXHcUpu/3EHTj3Gx+jqjX/h3qXYCy/LtfgPKrHvBytzrYoRZraO
EvN4n5Id3Mw+/+qlxY/OAxrz+dQuHSzq57AzFhloZK7fjxaFUiudPkMNze3qtZSavnJq1b2ygJfC
v3dJx/kwNZjJavSw1E2Hp1nFda6v1rOovmmLs3pvOfeI9e/iyt4gv+u7utwCST+6k36l1nzpHnM9
aKjMGLTKuU6aZ03pgJ99fKq6cGnFntJ2lQ39zVBFKy11/uD/Tp3fTK6s8oVhCXtN2gdE9BDizo5K
nDllKOcuPcEvvqVPBoQ5E6WvmPGmy5QHIfQ705D3c1KsP/+8Hx8i0kt4mQsFD7DTOe/ChNQsixr2
WDxMq177jsr+hojm80E+zo5BoBODf/t/WiXv9xCqubXaZ9V4MlCPOcDFHG8mTF9/pEkbrzyhIogY
pXZ4cBwZrQfRyysXwYXx9UVUmAya6+gDA1WnCgSdZhhOTY/T71IfEdW4K9A/0mS/JbvxdhOuiTNX
yZWg5cLykg6Chl/4E/oHOHwdmX3X9fV4MpPGT6AYltNOGtfO6McbAQA6FFsUGcgK+eP9+tKtzlOv
j4eTERm/bS3aNG7aBl1UW35cWNcE6C6OxlIsksV0vM5TwonaKVz+aDjFTvHQcTaQvYf6V1s3or0W
u1xYP4ou4OG8v0St87GywsmGKbH7UyNU9DBAphBv2wbOtmNxJYT4eIc7NMWWQsGCiftArC17mq5G
NEenWbhfS1CNHni/kHb7WIzrVoRX9uQFkA9KzAiAUd9Zaq3nb8bczpaJaUi4lPLnJ6t2Vkb/rbJN
eSzKatjWtkxXTaqhZghs+R4t2tQvFZXCX2OHV6Z+gfu0/BZY/jRPUGw97wWlKJqLVPx18RNrfS40
v7DCmxA3Iazid7Xm3HkePkRx0AWp5esa5JjWE8fKc7DUwOgWa4b/w552IQZzA9OF53I639OjoLM4
xOGRMhvM1npYlQO9xSv37sfXbWFRMwAVNuCJ5/euncg+l5buHLPZedGAR6vSvAIluHBcAEUTe1NN
p2VzvrYSI9uo7WnHptaMZY/xB52DtTvKjTVd04a/EHExnX/GWqb7T1qRKWVkYgjSnipP/tDUZJ84
ceZjOXkrsKHzKTffVYp7MyT1L622Ya9h8fX5VX9xQZdbCEmDpRe3XMX//AJHdgid5npzQotqN+L6
nF6lQFy4zdkXBJYqwhRLe+L9EEY9Z2Vr0rgMI0xffW8szXWZNZC2QBn4rS7jfQOQdKNHzuyT8nRX
itAXmiN8RXJQqg0kVNTG3v8AL5JeZGPwfSrKMgoyG/NiPX5UsnpViXpHy/zOozM8RS6GRvZNRTmn
DReTFFO577XuUZHYczddcuUQX7i/gPvTsCYBA991XlG1FaPz3DS0j2hYF9saXHYQKhb2No6o1q6H
d2WYz8mVetKFHUc7khIuX4MX3j2nkBpRY4W4Jy0F1mq86bxp9rtZ64PSVcyvNGeUnePm/abN0vbW
nc14Vdb8nLLHIfTzjffxpQCtjSoLJ5k4gyri+49CuKjpYWkoR5pmxm7S4mgrSnK/nsztvw9FJ5s6
BNc2DdHzvEYjacrGFkBW3Kn3Xq3cIJi8G434yj67MCP4gXxKOHzLI3i2zx2NnDLNGAa/4SySL7R2
p7p6/XzZLvRc+YD/jKK/XzdlCjWAvV54HJvuXujZNyVWXilFrPQpWc+dsS9xYbYG99W2h+fPx/54
VzA0cDMIWgjbfBB2GuxwspumCY+VBQ+xslyuq+FaXfDj9bsMgrIrtF6adefviME56JCkC0EG2Jqv
aggWLBZoiZZ+6dEsurI1Lo1Gt5xyGBStxSbk/WqaVTrhZDMwWiVu9aq5dW28O+tyU+vX2HaXtocH
JpCaH7cgjdr3QzmdC5QU20tMijEXndJu3enqD7V09le+kn7pO8FwAR5LDwpk5dlTPCERriHARaQC
nwU4NvbFtOYzf8bez9eKBIXPkQxpUg9RNP2KRZneNGqLN7TS/s5k872ULYoGXf5VluGzDWbSa6x+
2w/DaxJZdzWNn3hoQlrKGAA69UPaeZvGNP/aJdq6F4jZuUeR5EVjQxKbBHVTxph4tTYejNArE5X6
QSMfm94+yk7s0tR4ErJv/FxY+96Qm2YUOHWpP3utoWnMfxnD4di38Rcjsl+jECNW11YDZ+gyX52s
346NK19RHXvN+lormAV7+uvcF2BylV3qNo9AQ7cjq60MNFY7F9dFIjK6FOWtWsz4xLqZGzQTro/6
sLea9AWeJUbUHm9S8thrMwq2yi0h5U7Rons594+Ld6UXxT/qDIYHxo1HN8y/zGDtJ5QqjVHSBUly
c5WWmLeF3gqm58syvDtFm9I0npo2XM+WMvkiSm/xur5FOeGudzODzmhZ0lpPez+J9CEACXQYHGub
Wslaes5bMXUngYneFNsrs4LiMtdv+ezss1rbwRU+GrXA3wEcUpQeWE4ctWWt4YU4rodYrNU5tX1V
sf64VnbTFvX3TrHWKeQDF1xx0VtPjjbHK0N0d5gV37itua0n0rxKoowTQpzX9XLf6rPh67kVoJf5
uMxNj9q9J9u15xWbFnS/WrTrfOgFZCPM02oTW+98xI8wp82PwbzcqYoZ+X2X7G0leu3i4SFrux+A
QjV/0nvNb6pykn5pTsoaBnG+mrXF7axG7sXoK7ke6tzdjq40N3nN4x2mGs7Lqr3k3lzmpAk4oDXK
VxSimjVyNHhshkr4LRuWqhtAFd8qJv1khr36O51mpfCdzDACLavilQwVlBjHeW5wZVfifT41kw9E
wux9FEi70Z+bWL1Ft03QDBpKnypl7leIJAUCX1LsIOq3Ofbc+3gKReYbFj6fibUAGABYYTSa6bdR
3EfTaqrS5q4g7nxUmzlbK6ky+lDr1WfDksYGePDXnK6gbs4H5Dm/2ImzX9w0+0ndYj6xjcT8xbLL
XZinx1bL7wZd7LpMbPUSO8laO4yxs5G8OnE9HMMYKqgcb8oE5mzoRV/1UQnSWVstm0E09qmu9FvH
aH5X0XgnWvcYG+3LmDnHmKclmoa7CAeEZKpuikb+XL5t22mriBix15sved5/F0VyqlJ9W6Ev6TfO
/Cvhpp5cFZvgzCsChLm5QyKz8KsqLv2mUCRBTb/V3OQoJ/vgDrjTt6b+EKMV05k0rp2RONusSbZt
Gw9bT3yPRgFsw/tNP1PzDRWNIaun7oH9/Ohi11RqN66moDWgveXq/GUKOw4V3tBW3G3jWD/g5ob1
obbSc/M0CHXVOuqzMDDsAqhnTcZxMpOXttDuvS5hW+NwpzZOjs359E2r5tSvo/Ku08UXO3Xvhwhh
MUPNbvGxukPW54/rzbRqkh3Nz94fW/3GdOTXUMy3Ztj+RLg/QRFGrNEVPIWLUZgti/Wo2zep0p50
/CNDO99qTryImIhbBCOQZ+UHRhUuiZ32Bht8N6Tqzovqt0Fam7ko1kaGA7TiSOAxk2o/U6UF3aRh
m9T/wPdR3TSZHcCpPnSV/Wbh3ueIrIIlO7yISa6Syd0vG8Lo6s1Q1j8TNgm22M9C0x7UpHsVubaX
LdSGxP7TOMN9GnpfIj2671iLDJf7KM8ey2yMAz0Pi6BVh8zvaOeaqXs3AqgJhT0EdjjvnbA/ZLH+
9+905bAXhv2MicXOULVH+iaU+BvnGBrOXucrBnUPSKeJhqAX+JebXeis2Xhrw0w3c68cUnM+morY
RiVwoqwDcI4thB3u8j6NuKiiV5egZ1m2enBwtJ/mPVS11Dc4IAhBfu0VbIRtyTHvcwjKXiMeusas
/Li1sP0lvQ4wpRz8XKUWYmBUaBnAjT9/iS+8+FgKqaQd1A2gnZ6FuG1bxK4pa/cIavxgJPmbo3Rr
EKNXSqAXh6EHb2McApvsHIWnCUoheeM6R0oPlQHuywfl9flMLoRJBsXy/z+Ed9YddlRJ54H60hFp
h6BQylthq3szd3eqvAbn+8sZe9+zZbVIvFm5vwCDs+ilSOpQ9kXHRmHL/6rSjMa6Ii3sP0076Mec
9q3ZxHi3YPSjq3kPWzgZ91ZiJd+SAgKm1uZoMHU1D3Jd4PFAC2H+pRth8ZSGTfIrowp2mFAg3qk2
BSMB7/quxety202iOCD95a3Gqo93yLImpyhEMbbWEjBcuPFty7ysriQNFzR93uVB5433wsyYnSqj
Ez7E7XGK4vYGf6Vso9Zm+UZPoaYTjHiLJ7xuOxR2s3V0pQj0SRl/uDZ6RrZbdJs60ZqDcHBt/vy7
X9ha/yZp5016J3aqZKzSiEIlJq/dgz6/6tmVYvPFMWjhgikiNf+gVqNJtaTf6ChHx0lpQtrpW1Mp
e8+8Rsv5mG9TaqHrvVDHoGSeZ4Eu5t1ojczzEdAeVtxmHq5iVGP92WtpcRqUPUy3vWYfoH0sftBH
0xGEouEPieu8HWM5IH+EksHNa8SE+XsaGI58zerw19i2cktHowxqiRhx0vdmkMi59HOeRT8qhFyV
tmf5Qg7Wymjs1ofJlAdxrzsHWsfVpqjVK5/7QuIAmYjAkowcsNf5jzUUZPnD2IKJUOBEzC3vJVeq
qJc+AhpWrAmlIGD/Z1diFGNRigry37uq9clJqBDy6F5l7l2aycJTgl9Bc+hDdcH24lFFcjk6OcYw
3/fOaB2KssmKIPew6wLJts7D0PHL2EzwLgTlMeDL6GGSmGGme+PNBi+oiybz58fpwuzNRagRpI26
KCedXW2ZlmoxNYLoVLr2KXbVrWE0c1CY8Snp5vUY61/++3jaIjqCxjqaN+eosykSrlqVAph7Jb6W
qnrQZHsrS3MlQGbr+XDllbiw6DBa/ne4czaEUXpDnWDAfkpjC1mm3oqCOe6uos6XnPzsgVjcX0At
QBxEGPJsFesxA5fUMis5oRI66xwbMtE4incO8gO+SrRUL84EYTpRPdVpTerD988X9tJMFxlcR4Ob
+VGtQ47ubFQFxe4ltlyaxterSZcqddxWC3ucPYN0zFlpIqvwgNKtyDmqaqSt7codVnGCIc3cxd0q
LJxp2xntcCc79DnSNHkxJps0YwSv8flcL2xaZ2kHLmqVF3TVB2dU2zm0lSP1yg1+KDd2TxqY1OrK
zpUHbUJF+fMBz50LqEaDUGJluYho8FjnPc4Kz5FsriftOGYUJgFbm+SiJDHJm2qIV2qqv+LE2jmz
s7GkGqhlgglue6t2IcLA1/qtF740ojoWWmpomS/iY++rNlrS5b3IU3FCF7JDXxDPzy51tp/P+OMT
iKQhgLClH8j9ex7BxUOUmuVcA0cYzCdZRNteaA9U+q5cvheGQdSUxgZdI36udzaXCBkFUmAb/ZNE
U++1RIz7qDHMm3C23d+fz8hcypDvDynFNKpPf3ev/sHdd+iSMESx0TqOrZGt0sxoIJy1IXZ23Xxn
KCgfxEDSSaL1Vr1Xk9L73qvNeMBXPN87dk3U3tDVwuAgIWvxtLelHRb7ujqEO02l6Jhww1MdbH9L
M5d3M25Q6wp8FsaIFdCdcJrvGw9b8jF30y2S9+XKTeJsF0MoCATUp9suVSnxuK28i2up0Khq5o0d
O9M6iuz5T1KkEnh4LO8NvYyftdKLN3Uvq/3nq/QxOqBlBiKP/GfpjqD98H53lbIQ6E9ZSCqFYj+Q
nSXjJpNPPRWPJiEVo1Knf1va0Fr9wzI24IpXSfXsTE6Q2DvApz4JBooCVzpgH2NSuHSLcRPFcvpg
H0B1Y5iEQz+0NEy84pvTIUfdeELbR0ZaHUavB9cUoRZHSCxvCwxafs9jkVH9CR3nttKMbhN3iblH
9qreNLLTrwAoz3exBbIFYAI6YOiBE0acrdkQZnqemMN4T8+IUWicC2Tzt2XYalc+z8ebb6HzAC1c
JPkWyc33XyfvNFzllEw7irDyNl065HfT1B3myN1EbrztqqH4r9C/RYmNe2CRB6aze37bZArPQVVh
EZ+WRrcbMUrajGNx+nzXLQv07mgugyzgFdBB2NKdF6KlU8RyUEv46ZGQvuJsLfvOQ1Orics3MFBY
qf33GJ8hOaDElLRHForU+5WcHRCZC5cQvp2n+9bkjeTpxo5t9vXzuX34ZHTTwNZCgQPua8BTeD9Q
W2dpHnU98jEyWZWKuypaDey0uRWt/DbMkX0l5HE/riWxNtcQgTo+ReckgmgQcOPAYp3K3nyRzmOy
oBKFcsxdjij6p+JaTeHDe7RcF3htL7V9mO7nA9bNRIUssiB7wBpeNWVVbsciLK68FBdHsRGs0VCE
AIF6tvO9AY01TIPkybAwR1VDsXKSVK4//1YfigrLVP4ZZPkR/7SeW72zsnxQwlM9VIE7ARIJKS6g
j+NcyzoujuQgLM9ngll+jrdpbQQtc7gdp0xVni3lrkyd59Y6mOWVZP7jyQIxRGeMRA/C0weENajK
tg4dYzpVdRfMWfiEWVxQoCauUaluPZflFE+wXK+E+Ze+FsAe8FILDZPs4mwhw76TskWYryijVS1e
nWtaV9cGOPtSXRfrYaowQJQOeOzBeDiUVlVfqWN9PLus3iLwzNKBOzuHIuRaMSRjxtbW9WmDANUK
E2EU97o91cqrELdLW8LiRlqAXiriI2evSFurdWg543yaasqzSbZVWzY5lJG41laf7/NLqwdKiabf
YnoC5v/95+lM2yzLjqGczPXbsPshpuGaZtfHe0jDwZ2nEeoUUIvzzL2H7CjTJBx5qI0dRfTNHHWI
PmFkXMPum45NcS1GuDQrkMK4DpAWLG3897OC+5PpRauMJ9eo/qR5m6xNr8hWderphy5JlQPpU3uU
Q5QFg6fQg9AmfNzhXOwKFKy3bRm7h1kk85Xo4HwhWAIAQnAruBzRQzlf7NlyUPXS9eq+dIc0QP78
kR95oC2779J0RGgW0f242fy3L/x3UKTSwC7D6YCH+X4tbFuJ+Tx5dT+NEBxHZ/K7wrimcnBxZkD2
icqQliYceT+ImiuzkSrGcF+rzTZt6LGMdb4fY+hdbVQ+YmKGfbYxXTOWuXSnUaoB2kXMANT17OkW
5tgbTR1Ppy7T3lSPFqdlrDSTAlEmZoCZUZv6GnXSba3KH58v6/mMCTx5xyEpkBMB3zmfcaaYw0RU
xhZTIeW1Sb+pzXBNfH5SVdp5qpAvk8ivZC7n4eXfQYEDQEwivvzgAGF2RZrn3jCdtH54FULedXMu
fVmq1wBzH5Ecy/T+GWmZ/j/vnz27tYSCOp0sd3ZWnjmEDyPEzV1LTfCAPZG6nccQF7GRtrUwA71E
d/fzBb44Vw4whVf8t7l73/+CplcnupnTdBrnam9l5t1kT3gGN9fk+y98SIIgAiVqNmh0nJeRPacq
+0g08wl1+NzvDeulLHHxUcNvU+Oa/uxU0Kuh7P/n2Wm8+cuFsADvzwu+2Zxpg6mgJhxDq7gFTFg9
RI4nbqbWuaZ4cuGQALBd0gH2KzCjs7NJ27PX+rCcTt402tSRnVNnmU+GFf80EyOw3OJBseWD6Jv1
51O8cAm/G3d55f7ZQrUqAFnU3XSa8/5X3Wg7bIPklRD3wksJtRJ/bqLOJXo/2ySdbXcFTbKM6MKZ
16rNNW4vOnOKlgq/jLr5ymV6vikptSDQSiEETBwH5PzUl7WXKz3Rxp3S+T1YCO6Y/4oiXYagAUCZ
Gxj9R69UNc1NPZpF/CShG2+Nuu2OPXD+K6frfNczCqUsnAaQpCD5Mc42Rdzkc5zq4XCnNdNbhhgA
OoVKUBlOGthj/bsRCWDc1P2PKeT5qGfvcuJK3Fltt78rh+FXN+nP1qReO1nLv/FvBvl3jEX+CzFz
Wirnb0Jh547Tuspwp6jmOu3EwXSwx6Ouozr3mZp//3yTnx+uZTQ454vEIWeMmtL7Te4oPc7Onejv
XMASDeqZeAn6xrxsCxq4VyXVLuw/FOk8oohFToPj/H64slTrWDOqRYS8L1bDNGqbMkQSg9r2vP98
ZufHl5kteTiJHEgAhP7OhqosnAtNpezvOLruk1RA7zSJ1K/cg+cH+O8oVEW5d4nUiB/eT6jQFa2I
Wq2/a1SjP9YCKYQK/Z1fqQaayCs9+fvzWX142Oi7cFeQj9D2IvA9R7bmWp2qZpLZd30pjn0U0g+Y
4WKXIIf0wvFW3lg95xMW58j+jX5sVOOVTOLDuvLZuLPwazCp2mJR837G3ShlzKWr3421x92o5ECv
UkX+vDLP8xon8ySeRzce/VPSrnMOZewVkyza2LrrFcx0syj6M8ywd63+BhnSzYAYsm9rY7+KsmGf
eNj0tArgtXJBvnz+Sz7Ml7IumQyl8kUAh5Ld+/kWXlt0YxqKozfFX4BTPdQI0Hw+BB50/CPvDj2A
Qg4iaEmYVqhbnG3Wup0iFZxUe6+F2hM4q30sqeXQjRgQYYGhCI/n3tNLX6q2r1iVnysL+EeGoIqb
g9WIxYBWAT7WbSZbO2pd/xBFGrHPH0M2u1LTv9dNJv201G+LvMEcVxdbLTcC0RKFJSthJdumcL7N
jfY4yvrOzPBztfv7eA4fp+lLI8ogLaajPnQvQtQ/TSq5ds9HcRE+SvSNMid+Z5SPk5U95W5x26jh
2iitnRreNvZAhShGHzWfA6SZrOilRqTIrjQ83yUWNsmDVkeHPvzRhnLdh+1OQ0YlZu6J3QQ58sh2
Yj1I3VplyMXH2hj0yi9vjLdaIabABc+UJQJ9lvAnUPuVWUZrC8Cz42YrKVpwVUtfP1P9WWo+Kv7L
X7bnhz6MAqcV+zo0V5k67FxM52XzBc4ocZp2S7DzOujmV1XGt4o7UAbW/DS0HvqxO4TQSrP8S6gp
O6WuDzh/refwNrWmn5ZjZ2tE0PzQMra2jSBM982pcRoVTTBMX4iWVmARhF/1GSX0+DV3o60dTxsW
1R+RdqpY5MXsSlGT32pYPnpze0NWsOmLeC1Na1cp5UpOrxYKOKWe7sJCD0RkkvK2O7VHg4YZamaJ
Gq/3BCdyBWZxMAzAOqjXOPObaYIBbaX22ra/SyUHg6ciHpRvLONX2RsD1aFbZazgLU2vefg2VA2C
U5kCarR5rp3qgALvypUDhfEmiNmGKl9T0ZJ11LR+k9YrDxqAj4fjITazPUg6J+Bf6YTtriQQrkUE
P9TrDdIxO7VGCb5CVogq+UPWlTdRFt5FqRbM1rjOsyMLH3Rhs9KLN69yNnOrvuhF2tCyd/4k0+z6
af6tKpvNXFnYMRW8VZZ+Dwf4pM1yJgM1f4nR3qi5fHK7EUJoaflTod2gYbCZJtPX3T6wm3qrqJFv
NeOxdfvn2ZV77Mb2Q2hh+mS9iNS+p4R/8tz5UWmNoOz7tetMiDB1Lxb2w0MVfk2c+quJ3oWK77Lo
M3Yr+Lwxx0oDOF5bBpYyB5rX3rhx9aSFTjDqYs0nEcuwQ73qrfJejbONbHXfLspD0U0rpc7vC9n8
Mcu/f0O6zSaS+i6qio2VgtlI9FXnshLqCDyy1p23ro5i38u9Xd/Ss3TCylcUw6eLd584NlaIab5y
5uQb4kEB2dwuGeA6u9tUS3bmNFq+U00beCW/8P051rp5dCZeEEu9tcdWW6WhqaxnNdu4wIuzeV7n
NAzdaNcb1XF28+dQc26lIu5LbdrlcLUdFQCGPrErIi2oGzfQuI6mlH+jUYOhsSFdZ4DPmufSnekq
i3UTQ+3iL6IB74eNse9qrLXozHRuFdhQrWg4+MtqsairqPxhK87eLZ3bLonwUAG3wbZKqp5DKG5i
p1mjU7bLTaS3hPqQ1uO93gkrMIT+dTn1qgHxAjxb1AGF7d4sfQqoyg8y3lqFYW/NHqZj24xPYKN2
uWJvMtf+0vb9vVFVLx1AcDpj2cbsEc5K61JdqbX+zQZSLMtpXYgwKGMrEN5yt1ES7zrccMeqLPZe
2RTIR0n6ZEnXriLb3iaiq3wYAD+KHPcqpdvBJrnpZA8wEfNRPVk5MLJnag664txGae34dmqEq3GU
97ZXo3Y0BjbG6qskVd11S9oM5kU7hTi0WvkMTE+3vgPue1BTrCqztph9syEQML3yl42H14oGZXmj
TtVXwEwYOnFPZY3cWYVcp1F14D32lbTeoJqw50EHDJOBSi7rfdM2JRDJnNAwK2+zut+D4Ej8wYhx
hvWq72kuON+J8jtKvO8xGuRYB/6I5wJNEPWlKu1jq0+70CsA3yzQbKmY2yEazJZa/jw9Q+0lFbFQ
+OeTq6tpsJKDp85K4CkgP0dnGGa/ybPi0MMDB40rOHGjnTU+cGDbb20Ob4uow7OKhNdKLXLJbcnW
59Jpy03liA6IcHfXmO4TqJ95JRR3/ipxERfB5Blu4rvNDI6tx/LyT1FU6SHW2/gZC+Fm04G18dUG
VtOQOuXM22vRY2Vj1OvZ6+UL71q3btEQ2ErMQQ+J2ti3DAFZxLDqWwsRiGcnV8M6aEZ1jIDOqdUX
M60k/mjKTDc9ETdDl7YvdtIMvwpU8zX0wpLkhig1hNRNyh7OOcDVXgN6OxV1hGXP3H1HrAO8vGmM
G6PvpoMI226rWYO3r8ZR8e1WJM8A5ttdPwHx9fMJUdlacHU38I3qWPmjjsBs61RTMHuJVDuCSGlP
j6NQ3cMUG17QN6qzkwCq13NvmTOiclV5ECOX5lAW1auUevlYrFH8UbeyRwXOhYL2k1wzXo+OtvXY
jENsbeSYHKRm3rtTVvtxNT0R5dHdL2Dgpd6wmZryftS904CeFkfspqz0A1m+9KmSrSbd3LZWc594
zW/FwdPNVUGua5r+p3S7LxTnsCvSdXetauKmts0fc4yUR6MVr/Xo/snlsFre3CSXW1Wme1urH7qx
KWFUQKupAPK69irMze9QpLex5z0pUbQZQ1n7iq6PbPre8KsyXwMq2Ot1uxYtjtpl4a7xDv3RGhS0
hey+mcDB+f/aoz8N8xFWs+tXnfcYxwIHuqR+w8twrarFsUBL0i+MIVpRedR9KGG5j5DfsRXxdp5n
xVc7+SXxAC/zVk79QNkR42ehavtMjIdB55PhW+8IRKjzvjwx290AClzRm1M0hy+aM9uHRvEMvLdB
VUaFguNp+Fx3kDdjmlhrjabMSitd4rQqMO18PeXlRulKyaWsKreeUgbtqN1Wsf4gJkwmuVx4E9Zj
ZAaiJABd3nlES4N8rtdtVa8zErasHLEcKRAPzMytbLWdLKs1VJ9tMxSb2ZjSVRkZ7NhhJVPmkuSn
PDT8tqi26Cy9GHOGceAIFIDjCuxzGrxXLzrWEfX0eODHNhgNUtP3l39xzuqvtWrfJn24hTW8LqaM
SMfaOl64Wf53EswldMmmft9HbZBE38qqC9BCXGu4QZn4GCWmu0Roc1wAsYRbQ38WZ9v+LbbnzfJ5
Czf0o6rZ9W4BQfF3pKuHyYr34BKWYKzhNVK6fNu047ZXkfVto7u+Ruecl6uYY/6pIT/V6rwupRGM
iruF9VLgAVu/zo7lJ/rvrBS7/yHsvHrjVtI0/IsIMIdbpk7KasUbwpItspiLmfz1+3D2ZtcHOAPM
QMe2bHWzyaqv3thXFGnbOqHv3vxejt0PVXqEeOV/nFp7qYzpgde3z/WzroRW6/jp8KbwHZWHJDxF
b8w212gm4rk59IzHSSbHfRqpxz+qlwaFVwe1rQVey56aeRQ7c3JXVfnFAeHcOt7jNCWxobwyEoS1
bCKoz1d9Zb/Tmh+z2SmN9GEfioSyXXACGe5w0udPPANFsKgUKHYEv7A+kgCMns6JqYOk/GrxWyQn
1EUNoaMJZL4FtqEquUiTRqPU/qlrK3I20sr4F1qHdEVsIH7Wv+aLGWtTGo+2OKMHvN0/hKIfrl05
X1y3/5Jr99Gn9bGv9du5uZaDl/p17x26YbqUlnvxOoOT0M0+5rdK/lWotvANBBu+TNvC7zgmsEOb
B8mmDFWDr2SMeseIvNk6Lu34bE1WyLVOvOpkafNhsbZn3eruFa8+G/RI7Bd98ZCDapOfJnXU949t
xmgx2zScYnBRGwiYLqxWDwHN5j4v+KG2lR1sTP9QlrsG+aYbvkdKDgKdexvyWGf5Fo4ZLHPGMJH5
8zCcypG0TqttqAwhMHp2q4Mzb6FQLL+keSbd8LTPWmAlSrCPRHj56Mv7pSX2wVG4NfNbt03CzMXP
kjhPaifpNE6jDO6rsacfUkrjRkki3K8oLBfmvqF+LNMPt8kPCvcM2OBF1Za7/eiXMkVReoONoW38
nLvINvQjUztBp3cNW9F+yhzS4V5du3OtrnFZZH4ph/N+CiXg9LBIMt/S5d5rimhfWvfEHpN1uOHw
UetFTJfu3VCXx3LSr422PGZkk/rzttyvtvL734/P+l8gDJEdSFVgpQBGsK//g5dyFEu3t7Y2nlfi
1BmHG/HlaZiKOXUoUvX5QOX7ojJlEhWJcl3OD8VmVcfEMpd7pTVsrrOOPoqppr/prLk4VFtSYfii
rf3USUPcEOpQ3E626O7zVFJ8JIbsiMhX59Q3CiPozEZ7LKpeOfz7G/vn+8JZq+0cDdgcrQd/QQ+Z
aVZWlbbq1elneVo15ZdrcUwENJ6yYDL0pv8vWMcOM/wFQxj6LhtwNB08628YYhazbvS1kbFv1ez8
7vBlGzJ/GvBgOX7WdB2q7rKMTclSOjq6Gv77+/0H9LkDnmhZgCJVmK6/368uxULNgjLdOmv2y1nz
a6oOf/DTTb43l3dDufb/Bb376/3yLNLrQEAlon+APGaL/4/tQNwY1CvMxVWszaFgZZqG9WFSz2M/
Pprqcqj0n8l9//c3+c+fSdEy+//+P7Qtf+NJSlprq1IO7rPqJIHafbsNfiZ6poikYWmNWwmaMiv/
RXz+t+qMd/r/f+oOt/0fMqNo7VodmHKfZcEMi/pvbO+r5tjWrwZhqk5yJznkZj+TWXGstmILa6fQ
r3Je/stH/Dd++Y8XYvz/F1I53ZwVSec+FzOIUso4cza6OtDNJ2vqzzQqKR7l8OPHv1/0v3DnfYUA
XbNdTOpIif4RqLmJVOZWYpM0Zi0c6HCsJ+fJLdI/hanN13//Wf98anVEtjoRUSyZsBP7DfB/LrWp
cwhVe0991lMDnxmiDH/xcow2tlsEbosT9N9/nvG/Jvv/89zy9riTASl1dEsqaoi/UHzVmgZzhh18
7jp52hxsd5iB8fpzDi5wHndFKBmokXS2b/ZYvhlqfkwKefZ6FFWKlcd7Tez+G3uHkptCqhTjeW5Q
WdXJb6vB6+l5p2JID2rKEb3d5pPSOodB026U1r54VXPWKFdQGlq3nPlcZnrh48oiITX7SA3vfv8D
bSGR2YPXXq0owcbLGenOs8QP4OZ/zvmZncVtrwVZotTvqytukCKe8BhE6caJwdmxwT0Mbg1q5cse
26tYRB4Q/x7NKuH2drfdmq0bysa4VgNd5cOaPxpFG1bah1p9rwW76zzdqHl7EkJVfXJ8woz2XyX7
cbf2plGMWHC1HFuGFn87Wzp/W7wne7QPXlsck1bEScFFdKsIdX/YO12gG599ud1mxhDlm3ouq18p
cAX+u6hdPjSoFLtgEMMz57XTWTRZAKpwUrUfKx1AoryjNmynuhDnWTWfG5YAIbSjkXaveqVHffur
SpQrEsnjMK3B6jpIdvpradSXAa8+ltzqviFCbuB1ONtLWigYq9NbrbWABqq4zwzfSF+3kumJ5mWM
L2ehN3g0xwkcUr1rh+et6AMw53BIrfSgMAPz4HVZd9vpTbj1urxRaz4vXr1Gnl/fKf7CwMKr99Q5
jckCSi5WdzY2hVOOnS0+2AEe1mtau76lpX4FZomJcwuM0vSC/WKjMpo8Zklv5fC2/0a9mpclayNW
nt5pY53gtjD3lEBntEjEdJ+LKUzULnClGbAlDAGz7HmeVrj77haby8XjfNRTbFQs9icK+7OhfVN9
GVT00U+aEyHNiRFBx2rDWaXPfVPvo1kqd+1aYrLM8fx63cUu9LPdDy/D0r3sKXK+XgHy5LVNrrur
U4zLsUPySMyWGtaeFyTNeAAQw47NHa7p1PZ6/fSgr0/7VXKqlPoY720ZEyaO77KZ4rpNv01R4vXt
p/dBa6PaNYnzJUHRTU5rx4GwVcWPAmARzpMijqtsnQckwf1jlZojYJjjdrcYqd/mrceStF9aYMFo
Lrxjs9VnfS5eXGM2H6aykzd97nkxR8CWlyu/BqsmrAlh3nkcm+Rs9db0lg3mctMJejmnOVFfp9Sr
Er9I1LV4NlQUZ83mJk+KYrrhbGMBNafWisCv8gO2XSMa7aSLRy8Hbgf+9U2hKu9FSdFmWupT1AjD
iLK5W5EBdoS1maWiPpXLuIQo/JuDYiNqZkwfnFt1RUN4gEWlAjvn5slCa3Gmq927eVjluBdDU82d
93pyAJe7esHHZNbViz1vwD1C5Rq0xuadVGuRoUCNdeM6DR96UyYkbI5IQp4TcppeOlsHxBZtX1zW
gmRFuzWPkjO6P63JM0kt/tZOUb9zSx2FyGPVQSVYZOgPiTkEctSoFPTyZ91Lz2mW3kkpy6h18m9H
b5tjbqu/rbV6M5XqULfFWW+JOi70SBk51qf6ANRtmc1/cMylc55GrfhoiK3ajMoKxKC/ufSh3vDQ
cwNSzGpgrAidRqd2BINNckMxbmwn6tFK7urUABNW/Rm5VT9ebQa+blpjC/sxSab+/hc0Ig087Slf
7F+OVqITv0F5HPKltEzhM1CoQ0/6aGzxh+VYPcipx/JxTuenWvGICZje2y2/B/cGdv9TjMaBP1TN
+n4oBrAH2gBSxTe56JTa1SBIUuOjT1+7ySJjew7ByUMs4bFcPozurCnOvZJ3ET8ubc2zumgh/5mt
4/fYLH/0xhCkNtgW3YEK9vaJtDtaXeA2Ms40Ka05q4yzzH2hGa2xlt8Tl82yB+7ua1lKHg6E4d0D
bXDfU97qjOwOWLgWDu39/hahLInQfKoUDnBO+42UN2CQa5bhQZHfhXQeeF9cjVE9z0PFkflFTZ68
qiYXB2eL1h30dCGlwO7IHZUxvUWRVfcIZm83aT51tThbM5a2jKazwFwzI0gqyfmoPvOqmGDE2r6k
bn90oInqXidmwyTwiCtStfp0blOHZf6sad9r3xPsPsjQ3VTmLMcfpzLUjCw2yu1occ/xV1wjn3y+
3SqgbPi6o+D7v8Sk1p23qqZIWPtwqvLEL4mBFE98T+KoRZBWa9yARdhUgvmuBRhZOvwmtSgu57KO
5bN0jvyluihvasP2K2cg+eVDN7tnTv6FgrGdqzN11oEv+jDHM7XQ2vq0f2/JXcDPsav2lT9MZXvi
V2NffeoGx0HCGKzlwgUe6+yak+Ow/2RIxaDOPxspG4IGzu1m7q80E+o9X9I51UNei7rkH3L+Khi/
+WL0yaGsQZpWRv6RENlUhxVYtFcsypHbpJHSd2cldd/dvfGi9Xy84bE0lMix5P4zsr654YsydV81
lIlJOdND22mZJK2tTR6mjqbBxKlPltseqkFchLW5ob7olzaZXtNK+2WNpuvrVnVDve9HL4CvkmK6
agxRGtH//oIfDrXaFoxz+quU3hAq9WaE+ohsApvEWc0t4dOS0DMjoeETxBUADOWYYjDoCDWwi+1j
Yif2U48VVLPAVVzS7jwvubWlte44w9YflkreS5Fybp36MZC7wMFfciqOmYMWnRgiR/cl+3jgpNl5
NAvd98qV6yAtBjalLA6T3pEK2A+FcoF1qM+msk6rjwm3lkHpmgsmgWVoQolfSYRuAjMgVhP5JsZZ
PODJXe6p3dMiFPNqb8gKsHAZvuD3gnzsHwVeHz83yzvT6r8qIX7VEFiBrpNlsgzFr0pfP9B4OD7S
N9atKlFJ/dVfylodw3mZ7yH660/hFW8uJmuEqrACzV6Aa6SzE7SF3hyyGom6PZF6uhmgUKNij6cV
j8OBNihg3olVnY6QJC7EWoVZVXL/lauVRDiuKOawrCKuuiIP0mLerrJbPlxhXl0SKACyNYSzzEzp
c7GwyFN28gkZ/1sx669ZE1+MG8mn67XkdSyGUa2RtrkuoX+dotc+Ut0WBs+qQ0MXPTyh8lY49KTU
9qaEJW5haLKpe29676Oni+B9TJLKt9WUidKGAzus63C7xx+poIanxoISITCkNx6SRR8uGFfzs9ll
r3D9IDNK+1KJSg8V9pSbufc8mLgd1VYBL8x8cz66OXUuU50COLRFZtznbjtfONGXhMGoObJR1Tit
hjK+amp7A7Q9v3tm5v2S1phzzswt++QCxB8RvNLdoeu3mQ4G3OsJy4RhEaG8IHQiSsbKOXDnadpv
MGAkN2sZ+7I54gv1sm5gW3aACXzTGrMUiJ7DzeJYwHAppRxxJusirIZJxPVUEYpEUxF6syEVHqmJ
ukM6+zKkLLB6snySiLF0p5Rd+kB5nBqb/UIsBiGoS0iMRHeTb8rVscoNmq2Yslcvz0k7QhXMwrPV
r6nTtW+t2023k9yssJOq/DNW+bZEVWkQIuMmY12wmSqkzmUlE1/hlqK+FUY+vhGF1duB7nXimx7O
8khIDLU7W/ZrnrMfTbq/Gx3CD5xfviVb5Q5EW3MHICFtfpODw8Bo2DJh67GSW7EqOMyyrf3ERrcc
StI4vng9VVRPluPrBfumrpdqIBeDDbUaECXUhSoO5UY2HR52l7PToD6KrK9hKvNh9J3eqXy6XdiH
civYNMHeRMTP95QK+BJOlqYOxdYOkZWksAnSGeA4vNX3JlapxBsMPxnkE2nM4uLuOL+2xq6rqKEu
TczyFaEDBCCoeOGUw7J2caWjgoA4gdY+NOpEaB6xLFJV/lSDGSD5OMxDExG8E0i98ldrZRyg7Dfr
sshopiMarADDdZws4x0ddZc2yy9T0wVVt8VZIZnfZRFMFalqg5H98SQI7rixA5iH0S3Y9Yn1tSam
C3s4kuYMQUh6oVoRpNmCLnMOrS6zQRpWonl8k/ZpN/lXYsD4jzZZmCtnwnRGLjHdzdI7Dk15zq3m
gMn8pW5HUBznTheEBTGTHmqludvc7EtS4+wPMn9evHnyu8H76mmZyOvqc2z0A/++gIsyt8CUU8ti
o7T6grjWvMlc7R2DGdQegytMHKRqlFvaSdm2a9tYb7mXnFJ+TTUD5sEWmG57rZ0yMpCLEDYR4ix6
nOfmSL7LqYZEoiUgTqX1UowwhV3Tqr2/khDuJayhdTcFejkDrjoAu1P/1XaG62sDfhe5fuQmTMT+
PpnmD6IvvsU03oxtehrTnCSEZRUHMoimGz4OmB3LnYNh9u5sI0t8ZRlO+4vzsubXmC3UXcqmTY7O
2K7vjTv9YJSDYyzM5lfFnuk7VFFf7NaICTLcI6SUjomUmwDjsE4Qu0q0Vucw2JD8N+HrJLFo9gu1
vK/S4rzaRqDo1QQBgHnHCfQMGouE3sCYUfEqq3iz7Olpgzv3U2OgqqKDrvziTc9RlbiHZquuk6ad
3HK5cTs38vLqVNXymOGtCtReeUkrTouTnAikSUitJafH2nyjsIIp/7MO3hsGq37y1aGdrEiZqtUf
1O0A1YxOFA8FlDZweTfdyZnHJ5dtXLqL9p2vdeYTXRQMRf97pzQNdj+nWI+qLMJOWc7UgN8p43Sw
CW8iafNF3eZDg3LD2LpHrJ9XQbPmkMnr1PdRlrDX9s5PMrW3FsILgm6j1msJx+j+o6K5NxDdm5Zk
oEuPRZ7ew1rfFFnDoDjipoIeadu7Wq1ehNH93qwBHL7d0EOtN1j8TtlWnczGOXcNyohs5FCuwlnB
AERycKHBpmM/efeF04RJRoSvLj6RBC6EZWn05nqaGgAE67FK4yE1Ge2hdY1fBgEAoWg29X7DZxWX
sstOBInC32/QI6SWxcWW6uhDl5KiMrQRSd1mwTbD4WuDeBvT6mcc5vmQbKtzXPVaj7QxLWJPtqxC
dTpERuYqp7wq4iInTWdd5iN09r1Zmettn3g5S4MaG9Ki7HYWK2I1zu5ZZ0cVr6jYZWyWIMuUGOu4
78Z3SKVrXbljUA9Lf05b7MhtTQ4FdWa9Oz8llesF9jyU51npQ3Np30Rpak+iGfWXTNJhnm+JFs14
20lhg20bpu4G3R2oQ1e3R1st29ggwLRye46YDLtm2bLWFmFhWtHE5A6WGTuzex10tp0NjVaVxxB7
tCt0MPaj5BAmBwnhW9zNFVqG3CA1CemIFrXp7jLRjpmtPwL+pn6/FESZwSCnmjyppROiTLzkDiSa
HPPQ9qo7I7MP7F4trM06hFPtNDHWmDWw1WaIl22QUWcRD61N57zej8vw+zvnQkhDEU6r/Bad+uE5
zWM27Luna94IZ3nGlHHqRNLjOelvnEqYPgtI4GZGVJPWWgr7bLb2ncjW33bZvBOzFBbGfCHj747Y
lfeGCOpgoEhS7s/M3BkoWEbr2RyseOnLVyVpL+6gkzAwut96J5gXBFePHq07bzIiatHuKXp7G/L0
Zc7an5E6k5ekJqurnlkA15FFmlWQqD2pRAXPQOvC05Cj6Wu2GjnDEs8tO5KRHA2n+Fxh8wrNjOqc
dL1kmM+y6BhWcuPgaRknRtu9Jcf2zNB549lCErb0WM0JOzRzZVFAwo53oku+uj4jqlJ7Xzs4r6WE
akmtg8frd5z04gEmjUPqN/j0GAFuZbbj5/1M4UXCZCMela2JhdFe92vu4qPPHTtOkChZDnD7ZL02
k4faUEG6U5+MsY4qHuY1U9g9EWmI/Hmr5AGy6murKxhxQaicW/GPbOGsrj5Vs39mfvr+F1J169ED
PUthvG5kd23OBDqJx33Ug3Htwpp/GDfrQbeQaq5ceUa5C6flJZ0/9Xnh9DrcFOrrYttHfI1Fq0Fa
N0HGIV81CvIABXirQN6UiRvZ3KYom+nZSn1l9agD1G+1abhkWjv6ZoZYZjWcM4UL19Gon5ZVOQFT
3+EaPwpH9V2zo8ZQu4qS4ICU4WO/BeU+AbG/oqq8W2zzpBjWieRAX0/GYNj6eP9sq2Y9uqxa7gq9
a205+ryqftO6MdJZQxM0d1W5HUTW3KeN8SDV6TgqatAQmqGV6uOwONFqAPftn8T+qfD6jt7qXnIC
JkexPNd9f7/C4h0m7vekzd4X86sfSF9daCKJ5o3eq3UWR3tFdLHn2IzKeWs6ahYVaFNdBmuqPW7K
HKx5FeWz5DnfyyfAunGJjs6hcotfuOVgWTm71Btj9bKpAUyAEykZkqlRlnG3FA+Cz2ys9edcl98E
7SLzUbpfKt2EvqYUkV23dwYxbcG4uA+oTpB5Nbcy/d97a23qxne1OVKwRCdtEiXOdkLaU4R2P1+t
GrUKOXfH1IC9NJn1miKHpi4hncnEzEOt4VCqrWW00edCTlw4gmE2jPuISOCjNL9dx6Mx8T2jfnYm
7XYU6qOiAOFOVuIiCmgvXeV8i6FWDqRp+a732C0o0r1lPdhWfkMn/FGfimgdirgvagoz1IDh/Upa
ECWYcNKF+zVq1bGdPZ28S+6ltUa6hvIi4YSbBJVRh5k2xTmPVS3kQerFY8M9oXmA0cvPkCJz9iRd
LjpwnPZtKBOaCa22Ox8p3yNGitchTYitlwebVXtGJK445k3CtXLckjVlWKKeH2NJPUqV9WXQrDtr
0z466LFeIciMUhyxv5ZNhePdRGAAAibu8tEqjxa3p6jHKnAHJwvgEuZRXMqKHXQS6XaAK61OBer7
EGTVOkttUgLHVvqo05HQouWkykN9R/+yBTyCnSnDjZtIaMojAZtBMXjAUAkxo52tXr2WNzS77dXk
xqd9PuzZHmeQll1ekNTWXYJIWRKjLRWASt05tN187Jifq3oV/jrZoTKI2NySH0sxAmmv4Tx8yn2+
TlyEPXaUV3wcorvjREZUaHWj5cVFuO6Z4uc7rRzOo1Lda6V3k03LAcjsS3gaeDony1L9VUDEEH1K
X8Sy3PSliC3pBi1P4NxS/JmZh37kXqLLAnUYyZMOOHNsF78zD8Gx2mDnEsXZqhj+VLWouTHaDNS7
DJeqPhUIV3cYSpfOR0UvR1BZ5deWjUfbmo5pVzGAKFGyVPcbcJ0vy4aZBXKp+KOk03MyFp/Ei7DO
N6Qzsryk7qkqizOtnM+ePV8Iep4ji1rCkG0zaJY0TkyeuP0V52YVWrkXmsJ6aER5gZeMFRoJKuQ7
tTHeuajuBs7pNsq0DsnTbGVHAKSgr5PUz1wACU/MbkzOXBo5S9sBjrZ1oE41A2bOdExoWSR0b19x
j8bAIJSm9wD9h7kb9Z1nWYJVJaq8Ul819pvGNCG9IDhGdF+9asUgP6/7jWiyUK55AlE23xZJfmrn
5HbsqkjLxQ/Kp2uZ0Jy6mOEIsu4T+kKegf1kSXnwbC2mVeFYEbnZplMs+gy5tuObhXYY9e2kmVvo
lc45N1iO+8q4FQVc07buisntuahfG+iYbACMVNH2qVb7ajJ0IWVRELhW5wal7SSrp9RTgyWzPtoE
yVUhq2gqBfOGjfYQ1rcvbmmddbnYym/DzkN30o/ubNwa2+PaD895YZ+9wSM3fvgZi+2dFt0Ly7eO
il+N62G7MGTeLMAE+21WF8qvZta+9zciLBN5xvxdMYZtfUf3NJrC7E24C6Qy64ADVZf3pyWvj4si
z5xxQjp9Hpk9wD6aNsokMEGuZTFI7bFSEBIVBWqcESnN9LFZ3YE9sqFxowkzFjNLKsRpDq+o2pF4
YxNIWb7ttvnUeq6lLLDXd/VP2y0/nQQXUj4cAdNfSuNumdo4sz222fQBo0uAki/ODDaatLgSttTg
ZSA+uFeel7k+stkccZOi93HSPRxqjkx7+FzYpdeBbjEqdHCGeMmfCT2tgwEbezZHWqecfZfXsszG
izYBU8md9k+Gy8BSta8hCawuSaIgdOTHyjw9YBxAm1Rst5VXvfYtRnoFd0Uy8wFy8Z5HmR8raK25
lw1I9QzQKh7gZFHQeeZronRsyfp5tAaeNOs6s6lqqvjuXC2nh9ebuYTJ26ZCC9pt6rLSaP/RHXWT
S2Yyh5chr4N9tbeX4lfaaad5k5vvpoBJg1kcJwCEkIbIZ5kaglFQI5d9jtg9akg0CSIn9cAY2zN1
9UjyN/V1sM2AbJTHdG+oxhFSBt7Y+cQtXKrVfJTNbp7gZBN4tXmjZsVjT0Tqvk7tq6kzZ2CshftY
Z+zn5pA/tGVW+Eu3dMFiJDg6tiyPmrwpjqIvU9I0YdL03jwtU234ZQc8rUzAuzmfsFWiWXfEyFlz
GJSYC89wY5bQ49Oc+7CiU9DYw5nSo5dMbUSw7hNFwZSkkyAUDmQxhfQ5ytDq+/d91UszZL79lEbT
xBjcZhanGu6XGVeUieXSV8AwGDUwIlQJWmr0ycDH1sBsaLvrIa07KzBH3qfijA2zU3njdMWlaox4
9qYPqqnTqGvwaIzSOO7SkFYCySrtpTKzP9YkKlTBrhbpXckEh8eSreqzr2vGWeKLep21fjUW49QI
tnurNR4Vp3lRB0+NpNOdsjq5V9IFLksXF8dmkdSkALZJ4sZ1+f9gv+pG3Z6lNYfLzIhDvG3J6RVU
LrDa+jItmQuiZHRs3cgBFEUpw6GqP2YPAKKVj16F5H4mocZX3dlm+i4j4W1PhdVAe1U/VWM9F253
4dgMDVj030KHieUIfzKz4h5l+C3luCz39WtBPJiSJndAsRd7RtNgbgT6SY6VG34Eo2oe9g2hbmlc
1CjThjg2t4ozU6WN17VN5VU6BhJTJKVre9bZcvrKOtsrVMFchp5inqhTfVvw8cWCiQ+l1ZzhUbH7
5Go29YfRrk/szXNAi4MMkL0zDJSbd0uUaQ2zOC98QuLqdYuFY0Y8JI08EbtwLuoR0c5aHtwCFm/S
s7usaE70lYULj2JuumQ5TU/0oB7JCTsA0GGsgJ6tzY8hnyMUJsecI/Wg76mJaHzROScX3Ce3kz5+
U/MZ4Td41/LqHTHebdICzSGFm0KNaOloyoTuO2l+NRGyHZZCtTgJ2k3mN16JXm3riRcDR/4y1MF6
Gifk7uaurVeX4aO0a7Th2xxCCPyStuA+H48yzZoXJH3jmRCLc11JOI5ubGKE0K+KTkyytoPwsMuP
Kp0i3C0oEViWugja5A7f1rFHTxCVCZaAsUTSVCYJT55W5EfFmJxwK4kOmqRTgxKg6hyhphq7cd9a
IaRPmLu4d8kNpGLIzXlLBmIwwPHktB9ECXNyy7t20upzZo5IT3WweeBUA3LhxqxbNo9kYVnV+4cl
wQ1maPBGCRLPPpq2vpr9BClwgwJrE4euHJZwgxR691ILl7ReVI+cuOwYS5V5WEYXhsteNvfPILbJ
9m2nyV9qkTE3a4QqcwRxjZBA0TxWTK394Mo3l0Kz1zPIJnxYh/kj9xeO2xcdzVBkeEX5JEEQ8YGk
8nlzYCUyLLTHwe27j1EVfagkwDpJ1yUvtqF0BwrdOVUk1XJcVELom2xWD2VRLo+eWhufADtAld7E
E++ldSiyPYt+TL6mFLlKpyB/ytfhNC2KySTaNTj4XOATb5k1n7ZJcc25GWooLbBpVipHEf6mlxDE
0uRgqIvtnhlpvvR09lzcyXhwW+rgVd3Znhq9b29qLf9NfhIKl0yUj463qVFvAqLTYo/tb55eu1kB
gC7tEATmJ28UmuSyLQfDWZ3TZiNdTHs1vxIgrvAAefsxthIly91oDEHdiDlONbNE/K2vv5t8sI9G
W7amT5qhcCPBM/jogrWfc9VIl2ec2sNwB0BrJHGNSSOYFY2xOgePGtlgQxsBLPtx8wMfUd02qbY9
u1C3+LSWkUPY0j/1W+b8lGU34PFz+q95I5QCs9XWxqazefeiYkdG19DPIy4cFTWkHhCVMJQR1pLq
si4Ijyc3ExdbpRuqSZbl995HpMXllilZWHipcZI26XKx6a1vo2HkcNbuNlw2Xa+Ac1IOUUZXVHHG
TZoyjNn4QCbnfTVq208UfbxdjBmUbncauImQ8BJOWlO9oCYny5xl68OyKI/DsNHVyXgI4DHY08mq
cywo3NfrNXEQgUFUDC9kb5qRCc/zZKVwl7mnJXNQ18KO3KJ/Lllc7SDvtuUsUFE9VkozBtbQWoiW
LUcQfU+dQl0N+tf2P5ydx3LjyLZFvwgRMAk3padIiZIoWxNEqdQF7xP269/KupMWVSFFv9GN29Et
EEAizTl7r+1VBSaHsFu13NnZCkJBmHKfBU12qAd7OvRd/2qXaJegBoXdUrODhh3pVNbpOaaGW/HR
ouBxlaGKoqS2QG4lp3U6auZbORvtW5rYcGbSkM5G7erFY2r3/xhuJDa0i2z2I6mz6qSPOjyKJcrY
xpL9yzw2v2ZR0TCBO7/Bm+Ngj6JMr2sDzdR8XlRJ6C/zki1Jb7CjyDUKGMPg5rvUzMqTJhTRoA/H
R8Ok8bEYo3Q81HgG5kWm585OBoFdLnmU7m2p0wHuO6bRSsp4RXGTtA9JjXpjBHZ/R1SB0FZxMFtg
6FxrjONbBpq2aydhLEPRVPcA9cV0GChK+Ksqz2OaO3C8f2tD0d9yVqOAwSbDYD8YkjPnFaJatnFv
vYSIX1K2yvwOQzkB+oKedFpWmlhUaZrsbUoU68Qqx196rfukbAVPdo/mcy3HuGlpHmkcL7zQQ3ZB
wmX7aHdkWyLm6je5bPEQmc2872ot35Q1ZrgIxO66Eb7kvUio6FWavxV4NpytqcfW2jWakeJjm65L
N6j2NL/ZmgldX/l14N61LTrSqR2st8DEecOGP4FRlxpwxJYsEK3YTk7uBUty5+hXlwUATWrYiEPL
B81r26fQMrvnXM7Zweny+k7UKjpBOPmTRucXQUIURGfdDNqHWjj9ejIoIQ4BeK0yYbm85zRtM6sU
ZKaHXvrK18lxPofu6tu1glRw4Bikry1oM/4sMAIyCRooYlNx34ZEmoxegye09aulUVlvLbbgu7YY
a51iSNeyydDYzBIzm/8CY1PRO/FY+GF0ZtuS4u6yTqZj7OALzirp0DHCnpsl5C6QYJpQEhjekRu8
pr7/G2QADdAU+5MTFuV1ms7i2FvNL92TxLc4ybjIRHJHlf+fnHRtoDldtGxGjnekAc8YSudgx+Qe
nNA7KLlHbK20Sk8Pujb7B6wbSGaisVrrCBvod1LhdE2MyrEHOCtuIkRYQev/EPQH7yMJhLtA27pi
KQg2Q1LITeEZEKy1Qj/QlaeszkSFkpEddinmHrWQR0dXTkjqBtqeg0a/EsJ7QkqKbaMl0LAplVrh
7RN1ArWEp0SdhrMyBSJHEeLeHGfRkpvDnSZV/bvLgseRUeRV0caQ5nmMkbo52loz0Wih9LKT9Nqh
BNMIg+ZoewjF8GS33gR2NSdrBbmKYzY7Rqh7SArcuIZOuk6crqgYPVMJW9U+qn1njt/GLjkZAYJZ
kpeJoT6jq1L9DO/G1ceaXY1OZ9ZJjmlObcpszCN4gnsXk4otuyc6/w+JaZVUXTmAF85Bl8mLwwGa
Foy+gqp9O1TJWv0DLI43pW7+igbrGBXe2iYawx0Q8uXKj0RRL8rmg0yyG6uxngaPT6iWL50cd3yV
9MjFvu9peYqiZIsLFrVxOhUAKa+sgiAXl/0Lovzqz0/oOsQAczxcSY1sJxrd9ZDBHKrukzZGlDo5
mNyjnqYjqlAj+5/8vG4tCMTaMXce2Ve8yZIV2Hft31rXsuWN82Sd8qkPBsoJYZ/JyPB534nJTiIu
1qiHaM/RLVNaHDIG7p3J/oXiczHitrMmH+xAvLPZTORInajW3jJofiQBRUiTuFM0N8tEoygnpxer
0J9myCBSm+9wlj5m9XAX1wVNaWNtxP3PTjTvHRlgYTvO28wnq3AGudbUV2xwioXZ6e9MMrt4zO9z
0t3qZEZjSAzkgPNZqdojO95oGHIGWnHxOB7UZfQOZ7ea/iq6RSN8nLX6QelMVbgLX9jl/DNH5R2r
qth1o/tD/VverK86K85W5G4g7bKiO8zjtGWpV6RFv4YcsezBRcMXWPstpdfcv0ntYpPMFKbqYCOy
/kETI/pro13mFU2Qrr5i+dBY3KJHWcvj6Dc30Kk4abbBMzipqwJ/l6dxUvCYPSjvlyGRHm3znBfy
WrjutshZXz3/x9hx8vPct5a640I0bEW8gc5EVV6Z3nRVFeOTqubFA0eyivNVPbXFrmj0DRPCsm3L
tVZywqPjIOwgWDBS72CeHIxGPvs29rCIDWMqEDlbkUvg8LyfU3lqmkkuWNbMrUuU7KxqH3CqTtDX
1+ZYvzZ+/oyAUJQRR+GqekpsIoVmkb4QMrRLnfLG7kI+b+MUWsVVrX5TO2/hFxwkIt/adzZ+SpNf
SbnbbP2nTF86m76DzJHnpBqVwbOuG2cUAC++0WnLMbQosUXM9FXgZBvqBv61FOg1+qy7H9IgW/eF
9xxiZVtRYnpyJ3zwvtDwgwvthAupXsza/BZZ8Ztrjs1uwG0lpYrdaFYWhpDZ9k4DYV7IAJJ+j5T3
R9QNmNoj85iYDlpPJ4sXHV+63bi/w4oNtcyDF0h1IcLscpOW7qoO4LabOm7OyAreM+RQOyMadjR7
d0DWn0J0dYuxn2hvMpFfiz7Kt6Oosl0qZIH/jAhF6dyUtn9E+OcPcbOsG7NTikRQrIeCfKeiqrY6
vQwneAZFvZopuYdMUIbtbfg31za6QgJTV0XRrDoTx5nAzK0+DrcdVyZwioXdMFsCjFujcRRY/gYm
3TCx3spOLeQmbYB4z3q+RiS+HRPYAukZJxqfy7yZdGSzkXWlhrdGMzfO7eNY1ByOKY4Ocj2lLRlX
dK5dmyyj14lZNykNTIQaDVzrMDM94whUKICJ+maSD5hAZ06KGN5RZ3roUx0jXU5mcKYc68PkgohS
okFB+o5S8YnK4sQb0zx7qZ6EWYfXbWssCt168Gl6oE9N99KODobmH4seJyNyygFsdxo+N3gebR8O
JxVn4q224DfuR4vaImIRDmwU6sdnOwk2miVxKp5K0zq5g/3WcTNClrRVTCA4wfPgIVbXYzb2jbmX
1N1DivR4vhY2fVo5tPvClxtlenQzirDMNdxa3tasUE8hG4zQK/Z4gJSY2Irqld5XW1s+jd5LQxBa
YAAGzL0N/rlFMNmrLC3fgiwYOGTVm4nyloUOWf1B7ipFu+91DR06BFKAA2+Bx10ZcSRWpRddRV6+
V7RbH3xP52pnjIor6lwHnT+SevN+jIqzbSbHXD+xlixR4MaoSFvxym+T5bX68aLXYL00a8MJFurZ
TfG876uTiVu5JFum7o1V4qADV4KsRnvVxojWdbKphf/Das1HmVc/p9a+QbnJwZY3x8DgsXIlNcKU
XJqlxJprsrBEpW08hOk7GOUpfCE+e0sPcHpE9zN9bmXPpPxPymA5vOpl8NvVSYiim5lRPVyqR5Ll
XUZfs21WHuFk+TSea21+7XLrzpry7cBRHiUDZeCmOyXIWUrdmVfka7bLtteupwGxgfOodc6qTKZt
6nnHRqvWYuabnTt9F7FCkfa2dVEK4CwP9mDz73XWvWByJxQdA5VjdMV8JoOW7zRaxF5rr2sfcaul
L9BghAARkpWftq8To7PGzNPF6Vr2/nXQsvPgiUOYIhNrKjaqJtDb+XIaWe2Lpvyp+3VKDNy4z/l4
xtHb6FSQWJLvOOved7C3aYvH1NQq62Cq0hW/pI/73dj7d4nu4fCaV2jEcc8CB+G/BNib8p4N+lB1
8ZRzPDGs+WoYiquChgxY97XmpJugzjeGuCOiAHhGVR8zUHrqYa9drKdjrwMWCrx479UszeorDrGv
DFG0STptw+FuywDKaiSc5ugelB+qbaJjxamYzeCBk8lNz+6la008AN5GWtYua7Lrgb+T1mBIuLb6
XeqfjSHpYdicKWbTYLZQbHYnq0j2Ac/XitJlOc1UI5MV/9gO/DVteerJ+ko9dpOH6cchbRfM0GN1
H+rurVPUEP/wbxDfCMJKpKeM+Q4BxHViJvuOARVzA5qe3YcejamUmTzhL/FYc0TeBLRt5AD+wZpf
HC2/dtnQDbyqOXqvknmtnoN60r6WXRninqo0ieuzSq5jdyJp4KLuZbqbqNbH945VbzWKsA6/FFTo
1dRFazRzGGnTfzoISgUihDS1n1weMKc3GtBs4SP4EH68VxYEtfNS11Z/16Vbpdc443EY0UhslgKl
Fdu1Y44rIc/RwZnUASh4sN1N83drLH+C6UTcPe/YykOwQcEV/QYKonz9QVZcpXLACc0a75U3QL+1
IfqZDtEemwrCiJfa9dbqX1buZMm/FcYkGfI+6yE8ZUxJThEqXlPshuuB18uBfh3wZRkcymQk13oa
3/rGTPsLER/GLsxAaDAEc2+8sNFyh1lFnZz6202dIeo3mdtzl8SAqskRn/NKxBCB84gOHBWv3FTm
MJ6YtkV8pQXs+IM22s9x9VDFGOOrUjs0s/kMKmbtMrHrctohSqRUqB+zIu55fLBxuBk+8+yISAMI
K3TRxVwjzZm7AesHTIxujh5TK7vtY3S6GrWawTZuNW6BZPjfAEm2SRJeZTKcOC2l0z7BZV9SuFgn
VEuWU24dy9E+0wjahfgQzSkpbjq7fKzBsyyacXgl9jGomAe9uxoBWu5oP52quav7AFElXcSQR+xy
dwBgYAP0Yk/CNU37SmytLPYWsgvvrBl3WROvLbxhSdNv2THCaqGh1hf5S+DWYhFpw33aF3f2EN4Q
eD5TGUshKRXts+92i65i2+WbwzrAtrPU7ZiGGnu5XV+2T7M/v+RYQTrintgVmNf9UL7Ccl1WHAwr
c36OwwIIpEfzxmnL6dVO2nPlolTEHUrVUTaH3q1ObqBt5Wg+cnheW8F0YO9Cr6V5J+oPAEOMnY1G
ySm3h4PJLgV11LsfpjtH1C8iFjfs828byaG6jrB0pOFjOKerRLNOfiH3kMK3bDjXAo7SoKQjRUqD
acQ87QX1jdq7hCF61YYuMApsjlFu226o1DWnBr8Gvff3fsqeiKC8lmZ8giG4MZzwIdO6/RAjvckD
gFdE6l4rDJLigIiKFWJg1va6blN1Rr1x/YZyoeATULHdR52PiZbOXhURNf5cPnUk+3TTXsqhwEuX
VSvpDFtFJxtSZusEYBXsGZvONnWeRaq19SLJCFkcBiQ4EIFe7IKlXFCGlLgfB2RIvYPyuggfAJSd
zWJArJvChutIittyHqqXkGLBAwnvGFdUfopaP2d4/7yh40t3SsotWad0JcGy9NN9ZLvPuCsPocwB
1Ux31chh01Zn647uP8Vew0Nqg9aGoMqTO49HGVdLVyMOM/VRE5jSYZ4LmnpRxpKwVTgGxJL6ZKfG
67gpritd37W2y5nMuOb8s8l0TaKN6m4tAZqNjvWxy83bSutvKxAU+uxTzbR2eWKvTOC2C7evV7AO
NiLS99qoAFUUtDJvTTd9q8GzZBtBgBiUFlWITvI7iZzacAi2cFl2fGZPNdRiN9sVIGCYTTuYQvzo
tFpXRvTbnfVF7Tz6bfmctga7r/4ql+mTSJvHEqIO7aTNmKbXUTweKvhIhH5CYAnYL4KGIt5lIQnF
5YDzRBP3OHX4Jxq2gYYw9wNvqPDpx6n6p8vRvISKlvvttnMqNMw58xTDAKX9QveL85A47+TZrjR9
iJcU6vcRmnGnSrdFYu98Rys3kQkLSmBXMcmXlK15jBNk4V+bmj+55Nnvm1TqLFen9kXs90cTtREO
Tt1H/nROImyEG1n/CiMUqnN7VncVBagAm+r/cU1Hd0FJ/A9+cGHcrumyRPhchvOIcG3KGfQhFvjk
tYudQx4xN2D+mbtv3NvGBegS77aKCkFLrgJXUEldeLfHoVfa67k758mVb9zX9gv3S0kb6Zb4PTbR
hv9LhEq16gJqyU9fP+bPXnV1cbpyAtqDDXPh42P24EZlYW5159EOzwKnSZKehsJ+6JJp/fWVBH/p
o0UdSqpOWh95T4pBfHGlTLReZPuyO7MFkbecEIjhle03mIPPowaMJtxvKDaObn+iArfpYIc25csz
tjyjYFeNYVDZ+Vq+XcL/KrdGJfxdhtdntoBtEYXnOCawDs+wL15gEKV084e+ORekxa+sEnU8J1aU
jK01fzdY1FO6eIo2ZETGiuV6HgDWj+9LalGXu27w5wZtwpkpPDxOwY6Ua9PZc6dSA9SoC2adfdWL
RVNN3/yCv9zshx+gBtS/4AYJqvC+jWI+Q9xEGM+qc+qk50Hyf74eL395lR8udIHmsNBDjBiyGvVZ
IFvczgnYSRKJc1QtVXetJ2Jdsg/9+qKf6RSezbDRDd0yTbIXrItRmjdmkc1Sa84px9JFZyPmxDyh
RTkgIf1IYnOBLVvyj1OMw19f+683LIgfIJtNcVAubtjV4ajZHjcc+VtUapQvhltZpcSvH9GH3Iz8
XxvB/f/joqSqGMBPBAPq4n79LsYrUv7vokkf7YMu+1GgVTR7pC8WGrP4h1G03yS5fJ50mGANA74v
9G6+nYs7LSjhulVWzw+maUdvk2XgyNSHYd+XhaMt7Notv3m0f7mgBR7ftyCGGyoi8uOgdfw5SyKz
tx9q2guhHJ8AXgHu4AgePH39PD/PcjA//nWli8+jdMKxrZ3Bfoj6st4ldX6jJUb+TQzHX5YMVkWL
5EIKm0I4f5LP/vURUlWcdXQd0wNGNvaQ93phH3I93tS2lyB10pcx95ZOy8ohgpXAsWdc+8uvb/Tz
POACeDdNVktSV5AMfnykoeXlgz1GlI/1DS+vXKTpqZ7ZKH59mc9vzvOhN3q8M92zmV8/XsYbMT06
dV09GODi8KX6iFbvA2sayJjtvrmlC6Q8CzExHHwCKogZ/tEl/CiYDBZ/KhwPGGQ93O9BV+/wNnKm
/2ElGbWTdP31zX3+4tUFCdczsXeosIqPN1fTnIdZEzUP6E88r0KY+AMZ82JACuiFNwLTeVnuvr7k
5/HJJX1WYfY4gky8iy8hF2UXwJJoHszoPUzKZ6Ti36XlfL6Ez84N+BMVPhck18Ul6jF3kK+AaKnc
7D1QgElzuv+vd0H8DHM0IiHPZd29+MqENRdtI6r6wRhRNlMGCbcSTerXF/k8wj9eRA2Xf31kcuqF
Xjt5/VCNxXF2ErHpRYZZzHTPX1/obw8MMQYdDV3laZgXw4CMMI6tKRcakihjfYvJTBqH968v8ulu
fNMBgQTPCjYRgI2LD4mYicqCEZk96nn7jh0PB4M36liF04f/eiGcd7bBxOQDHDIuR1gtW8SQXtE8
+nW71Wb9qknmZwrKX1/l07zgs2j5kJA8gzwmcZlj4RhzZvTdYCB31c6auKLzsykdZzHb36DZPz+3
jxe6GAUVFIbR7CfjYer/qG3SnyVlCUmq9DcznfpDH3Z2vs29mNhCLYPjzmVUeSHcwOpEBa3Ve54C
66yCIId0Y6KZR+dKy+M/P8APlzM/ju7EcsK5r+BxlngoIzzt6yFOrLU5ZzR4dO+7nJNPU526O/Sq
His+I/0yWS8YHeIQg6h6rNoE2kB7E2KM6aW1Bs5RzY99wAICRPDre/y8TnJVzvgWY8RxKKNcDPqi
hXTqyqZ4FAri4z7Hwe+wHnmg2SNgl4UmizetGmFO/e7d55A25NfXd/8yeDy+O+GzQnL6ca2PD7mE
wD4ZjVs81lmLkxdIA3ZuSuSSppO1NpThy9CiZZDF95UecLp/l1pcLoXbQ3ARHu0tTCFVWA3s50EC
AzDdmD6oiailmQd613DGdw0XFED4fNEOzryP8wEwiBQYcUMqsgVOEKfKaJL37nuqv2vDU4P/Q/kr
R306DuawNQGmIPahYhpBv+2dF4MuvItYbGmEIR2cEs97ccCWqioNnImlGf5uzenMx/cLJ1IqnJ1y
DylEkhJvq85fklEHpvSnZe1V4FmvKrxnkWGyC+N2HdClpkEEF0IGxmtad3hVWivbIs78gReLSnD1
q66Cuwm6RpEG//FzVsmfLBieyxylqqfqjf1rUh8FyKd8Tt2z0xK5WDdYMBHwQM1VAumv3/6naZ0J
nYmQrB228xZ7wo+Xaswg0UKTcm2UhvLouwVg48y0v9kL/u0qDqs5ERkw7D/tw+ISlZwtveSx6pPi
Opg0fPpp8fvrW1Er0Me5yTGEYAtm/gFsehcrFNGR6LBKWT/GrvXcUOG3GhjlLTU5cWU35evXVzM/
T4UEIpnsw0xPN6EzXjy5wagbX4eg8qgGU2F7uwQsYvJWjZTjlOrJd1dVikqqZIbEokcLL6Iur596
uDI2ijRAMLQS/MC9CRHcsoWkY/KE4HKBvppSPkuFPYAA2Xz9sz9/7Pxqi4aNcPngmeU+vu/aGn08
x235OLmp2DeTrTqrSbrNJrhcX1/q8+rnciEmNxMNAOeny3nNnHESN45/1qsQt6H8oQ8u8nIaFhn6
iv9+LRLDHbZzJiFc3sW1kGppRexP/rkL7EWVR6c2mY8WbqzRrr9Zkz6/dzCcbIahYjqGKk9/fIKm
MBoM3cI/D/A6sN0BSQMf1SicFQA/DRDff741KilsVAiY4VR4+YVC4w9pncngHHf9jYzsBQq49Wx3
K0ekb19f6vPg4DpqP0SWjAJDXtxamc6RzfHbPtsNIuM6lyfYJScLpvg324i/Xcg1KJx6ihfrOxdL
jg/By51q0zqjzZxhD6Yn39TP2Du+q88Y6id/nBQ86gauEILTBKPw4pYMM220tLKtM+/zKkctz7uq
Gm2FOf4QAuDxtRZoiXxHI4iJ6rtKzV/u839VSw4yFMQ+fQJhbxVFYXlnBxc0kRB0arQG1xzqwO+K
bpezn1ozGCb0atVA+XSj4GcLakWBwxcwbcGJqDEpaRuwSUqF+GbPcnlffy7G2YbqHpslVo6P30DW
Tg4kVy42z+mv3txnenvsh3D734bjn2XQ9lWAk+tYeN4/XqVtXDevighUnhbQ/9ZOQektG8P6bjRe
rE7U8EmoIofL5yhl6u4l61ZMJnEY+ezcTm4FPrFrKFVE/3x9L5c1u08XudjK5oU/OgE4gjuw2OhA
grsuhQ+KKUTgRsRq9o7weJ212WFogm/qzX+5P8H9eerUxvu6nPMrGtM4Q4z5NiK1KOtvSrbrX9/d
xXhQN/fvK/y5+X9tWAa8yQnnoPnWocsdgN4yemvTfZcO/Nf7IGcbhr7NNHu54oqkT2rUd8ktsn6a
UiYdO4idX9/JX67BCZf0Nw6FLpWrizFHaJOptXIYb0GWGdclBt1bI8cG//VVLpZG9bzoGRMGrY4Z
eJkuVuFEVkEUw2S8hbikb/IkXqWDV6+qpLrBkXT39cUuDxjqatT7VCmOCZesw4uNUeVrU2rhSzgV
KR46+0H4+Qsago1rdSchlDq+cvc4864dtCRJaENItVZf/4a/DBBANXzJvqme7OWEIcKhbCIMGyec
pDTG5uBFH7pj033Xp/rLdSg6skaxPisy+MWt6jKdLNjh7mnIKqRZnTlt4YxAIxLe8N9mJ/VUXQrw
nN0IrDfty2OThXIG2VNln8Tcee+mlg73EmypommM3wyXv9wVab8mNUbK0RStPi1iXZjRUB1uIb5M
y5iQkyDUf3gcbr55TX+ZpRSZXk25PD5C7S6u5DpuXAceA9NxaKxnNvlJtKjr6ArOSz+LrbDHszlo
5LR03/U1P395XJqFmpObrXOnF69uqpqSZorv306Zv2uSeG2Uj18PQvVV/WsvwBvjCtQTCLCj+Pep
BeZxfp8oPPm3lQWzze7R+tfQjFPkQRvfui04+CLM+Pqan790rsmT9F0eqcsw+biG5THhgI4sgtsJ
JEdf/OiNnxq0IKUC/c8XcgSbNjb2LL2upR7vv6bguHM0ByBudevoQKwJ9bWRjgzYp6eBxISks795
mJdj0qYIKGg/sTJTHP6U0TrKKPASH8Vx5k5I2rX2YON0hJBofzMjX27h1GtzbNzhNHb/TGNqQ/6v
O5vhKOmNPYZ3ZYNYB/tyH7YIbQy8KJMB1mu6A/C4TzOHgLJgK74v76t3dDFu+AGCFrjPPoHB+fEH
lBr6Ero22a0B//sOz8d0ADmSbKLMxTsxZjWFi9b/5n0aNLc+fxKq3+7ZpvlnOrtcJtoq7jw/btxT
2zYhhrlcX8q6mLazDuW8SkWwakh6WJHQY10POdLMSCTAsSazfYoYDqtWszJEkJO2qPReeTWbp6qA
CaGX2k0dxae6QzYbus+uMy8jOEulA9G0wOsKKsj7Z3CblSmrbpUI+buxbU7Rc1usByuVGwuiHj6v
vuUIWRHl1+PUjtD4zggiFm2Igame401H83KZ9wSwlHNfI+2bOBuj90w4VN9PYYVGzuM8k9QJeOMi
XcYJanZJpW1swp/qx3WDfR8awaogiQDcu0QAgJs7MKhTRd28s8r4SoTma5k417Kfun0vVRRQQPez
aZH52WbpL+A+wlVH6L5oE5kendrf4/17y5p2h4tbXzQRmhkCHQAJ8wxAaIZn6Mr3gAqx/Zk+KFZn
6/Td8+hEP9savWHUb6q8uY87t19i476biw41QtauJQfQdSjTUzx1VyHgtQWB7I926vwI6uilbVVg
AYYKXRDck9KwydGI9ze43E4V0mqsc/WqN/zHaQCRatCrXncDUuFSF29d7p+oQCwtLTiLmf1VF9MA
ipOXTod+i9L6ucqAWopyjDem7hw4l0MzwFxsCmJbrBFjh14nP2NAZu+RQcZSJU+BTF5by/oR6fNe
D6Ot2xfQSinnjUQsFXpBiGWgKKqzLPUbV7Tpfe5MHdIL42pqmn2h4/uR1YTuPBsf2XyCWZL4PXPc
OE61H7vpxQ2ncsGfXiYxeh/D+Jkm/ftgTddDYG0hFqNrjc5VUR4A45OOmm0LyJkIrGCsOnWE1RHg
I+HP/ln26a6IcsLngjWg3IVH8JzSt9P82CMVPsawHxP0RdkQIV7NT02VPjR9vSHZZ9+bz0ifYZ5T
xS3hd/bJqnOR6iJByM3oGb/ZzTCnBGlVB72KyUfLD2EQAejzl5WW7ekUIChEWz2wNSrfmIdWhnwy
IC+ri2kxYG4MCDqQMKsY9jXlm7iDnOqu9Sw8RGK6rcEBpp2zDxOkTYN248L7nxDdisJiv1X9Ao34
GqYSs3y0iyJCrOqioU7UuHijzN9zbK/90dpKCCAogddNVR4DVKSD69wbTSEggpEiNzvNAZHV2s2d
H6XQHgmZW9I4iRd4ERosdcNu8Lt722R+joiPW/Rae18P8UuMbHzh8GaWQZj4a8/r+PXO3o8wyNoT
WkN/BN2LO1HLXlRQAMbPpzErzw3DphstvBHWIhSnyAZDQc+6N4EB6OGwGLDJwD9dziMVWzxwyOjg
r7srGUHgM/LpPYteQAMtEbLfe2331FiMGrsZ3+IEEtoUpAqHJvfg3TUYcvU/LaDm0rH3idsi4piv
JD6fOh3xJUXombu1H5gLUdt3oVbfSYLTogyFPqjfiRlMz51VAnoNIkl7pbPhlPWMs6bALNDEm7ks
lmkud6Z/5wnjUCbJ0UADiadcLDHGb32oOq5V7xs9PU2NniD1pGmdmKjw0+xkUfLz6hbES/ScMAYD
13yeDIXXShFrdsj3oVja6DIWaKdAKmT23h6JdSRvbdEn12Pwa6A8mAyHIXeWyPPWsvX2jZCHnmww
dYO+fIfesAogIcBqxEIllxqgwFpvFBtnbTL/FSEukNZ7cYaR522cY0KqERcmeIYn+5h03k6Zb0rD
vjdNBloJlG0A3s784/1qku7KzeI1GZDYJUcUxiaa9cmHFGUAm2sh70QB4Cow493L3A58yMXC0Z7U
n7EhzPk+M2Dt7FKPscBTcof4ITPkcvRHAAXPAQc0blPEd2pWsKx85YT1ogQQxrsnzXstSfiocGjb
HYlZXUYwor62uqeJ/zwzsg3q4asebmCZ2Ee84G8U6Lc9PrilNniLqtTBMbGZYy9Jyia6AsMorn0f
ggW/zKGi4zS7YuJrd+RKcO2C5ylrmKtG/jo2mAuN5iCj/g0n3sLMxDnI7fcCmG+pIX+UTn4d1PEx
KpM7zy0OBB1vgXOsQOfCbCZMo4aJSuZipWO21fXrwUMIHwIOsPuDbtV3EBuWlJRucjCfflo9FeEZ
TzU7ziw4aFKrFwivNwoEb1aM91+1qHcBC+OcjETF41ggZgCdY48PN7DxLNtJCUQFqoCtkFuZfJni
Kl+ZRngMWnc5leAbbRjYneOSzGEcuqHHugCNX9jlDTr4lxTMbjODE3fbvZ57z6XlsYkoNpmPP01o
NzOheZ2Uu9zr8cjiCIz7rWjtk5kxgMchP5Hve2+69hZOw86KsYiYWrbIW8VrJDwhy4nUiPNmM0Y3
uvFz4jtRw7JpSXyFAaWzZpvcvA3mpnwGR3PlBBZMLiI6pbm1cPPE83RIlC/eN176xN+EY6I2ItNt
Y4w7bUpYx9I7FrXHbADr2dGfyeO3HE5uimg5MsZVPYFEybJto8O/bptFNf6YcZ5YNEDjoCHHQYMO
BzYe5khR5Eso5ks1aGPGs5pMBmb8vibfMOW/FS11s3Bur3DJ3HZecZML3Ps6alQzQmfs4rvUtHvS
NAFJ3LkzTl4f4wmK9QMjXf36UaRHv+gOVsWCnnhbx4pL/htQxs44/sKKdPKldu2Z2cbU5CHAkBFF
0UGry93AO1O/OdH7tSDL2s/7V4XvkMKnLUUmomfsJoZQyPtpTXtPaOgpGfW3hkzqdc8YzBv4SLVg
G9OkS7cAqJ7H0b7m4ZvyJzGfB489GaxUY5nH0KKdcjy4XYyz0euv5qq+Tupio9n4P9TnbfBLcjb3
btRet1mNqIDIFi8wwP5OxJ7Ey1lZp0uSp7cooDvQYvPVhGgpMYg3L0fzR0VCz1723lYAAF/YQ3KS
FuuRVmykVbW7KANRGw/jMeutimp96i8STkkD11+bmMulZa4c7qPs7tT/eH5/52rZspHhTZBrS50V
D/DzFAJNsi22GsxMcCHWcZRCFGkBCPXRa21XG58DkVqfNET/aS22kdO9jHZ+P8XeE6zSzSyC69ky
8eT7CywDm8JvT3XQ34JT4J5tJk/ABvx3gNJBF2Zk8vRHtbkadETWhcOmp9JJRUyd6mSB1jFYFYjJ
feSAdELIDNio4UckPl+0Pbjg1bTp/f9IOq/tSHEoin4Ra5HDaxWVg6uc7ReWQzdRgMjw9bPV89Tj
cZkCIV1d3bBP20MzjimVxV/PzfxtlCmYyGlWLU7IHrpm9pwm8RHgrL0efdpkBpMoBuTc/AE/dD+5
fWKsPHca6DJvlmc9Ms5ml/wEI/13BQTOuLcQdqz3usbuG6VffuT/Trr+pglkgG2sMWo5dD+oktNk
SncjpdUEq1IEI3r7DkX+mrbplRjBCT7bEeDJWXPdtcF87hO5IfF/LSubFp0ESzaxX0K9EKGH/i3R
v0ZmL17iFWDQYT3Bnq7oUJ/SZetVJL9Gi280caqGedC3jUfj19ztzNTofCjZGYx+GjaVrRpX5TRu
gjx6Zvej5LsRKAQtXylJMhm7h6bqzxBGnmxS1F1PKfLUbvzMo5eqcNxtQXOVGJZVXpVh0DhqZgik
nlNa37rhr6bLdYLhoAsMxXf71AUgOuyBCTWHVk/HbLVKJBAyowB4fI9MDJPBwURm+Vp01rkx3lxw
rlFHSy28eYyAQyF8hYqg5ieXoNEOYraO3iJpg0fM1XCxRvKQ6z+UN38mVkzTmfmW2stzEg3U+Ns5
bU24IwtrIIoC8DZon6HHtYa0iUJD8GuDK/N1+GqA+9rEXg2mcuz6Lz8mgubRx9yJbRPlyI0O97bn
gAHFOJ0SwHfuke1XDZ/IHehlwOWKPhRdfFBvUU00E2HP1YhsBZLe21h2aJbMKIKbodpnMnDnRgY/
fJDXJYvRtKp2SCVsJ4OOl2XalS76BXC99MRa+zk49mABjwl/DHKlWaYs2MJ88vCdiXyHVLRvGxIR
kIXa0G+r3cQmoUZUXV19m2NQgBDTn+RISCYzlNr+rsbSMt7mvFnXwa9lcMJZAKl1wUFtMa0O5CqK
QigXW4131mP/ZPCbyyGcwUVoAb6mW58QUkTfM+nytTHMF+BlG8tltKJF36YSqPiQ9U8jYOIu+Mxp
lKEn4di0zj1pimaHuXlm6Hn20j64dC3qtrW38uoaU+CH5iHyK24cDpEFtlYm35NUOK9571vei5sC
2VPqAKssp+xYiGUPEeTKBmi2eMaMZ9uJTe7P1xzdNzq0o6NcOAj3/nDKdJttsH9EYpj6gyWUZhPa
mUlLNm9LuIBM7DdB0YRZoP7kuzdRtltB+7WEU6b+9VCfiDBcXW5tKZnfezT8kHHa0j/ylibLr2nB
NGM01ayeWaXp7D8sqf2odk74NNcFlsrooMnpHNQ+AgyeAzJhYq/ZzVb9TRvYtm9nRgzvyy9pLwvA
73mPTeOENVp8PjNuZvf1s+dGYy6jBK8Dgvbq/DAa0y2pxBvZc7om6QTh+esI0qOWvlpF8YhGEZO1
fZgYnwSmoR+XD33irsou3xmV85f1GLv5S5bMoDjwcYhHDAhP+xm0w+41MswNPv/WZ8lH5ZthV3cL
TmwCvlpnUqv9ZCgedX8+EGY9kyQP28g98BH01Ky3TCsfywn9OXhyyjwAIfyCQfcVqP6Z2N8uuDEl
eY3YZA+q5y1bFJ1l47mevDD1zXvTXZilhp/SAWii3SOPS2Ju48H+zoW5NiKCVn63LpxuE7jLRwRd
d6VFer/2sjwslvkYk5Zf6bySone3WhkdjX46eGVKBDs+WGn+qEsiAMZbFA3nZUbXWra3coGFCylE
3w6iS46dkDjwnD6RjLpKMbA+83/jqAYJChDNBY55iFsWjtKHDdLkNnr9gZD13yLKvLWemvsk6FAo
0WBJ2lBn6sjqwrxTnZL0hU3T/KgMGsWpb5MTpbBEcNOzWe4bxGoM8gbrLKq37E5720dhWRgvwNPR
qgf9rs4AE0POMAWluMYuanlABBO/PcxFHlZ1s1daGk0dtRt1EWAEQVjquBRevm0c+TrY8yfia4fc
67+TNtgHcIOJ13ESN6IXv4TBbfW47rJIjn6TfibT9NlIl3KAJL/1S3xHfuaYtqi4lRW2yv4NUh1g
O85V8Am5+Vt3xHH0spcYSXPktelRG+gjxYuSxYG+dhTOk5WLn7qM095ok43D8zAdtYIu86xE0wi5
paInkAyDpdUOtAyGutEc7BHJ7LS9ZKx6mX/XRskpM1ibE61wi7xVfnYcIvnozdV3UHTrxrpALQnr
ub3MkFkhzR6Hfv4O8ipkZ2SzbhF6Z0mrdygozbLcVyPTNgMGbHS+1II2WjqiTCvfB5C2F/9f/dWK
AUFdjlfCet7raNUsKH/5S36Y/gX5AErhy6ewmjrcQbAJ7blLfPid8Z3a4kOd+7+00r44uOpJY2+U
e2oQINHwe0eNoErl7HK7OfgjK4s2yXUyaxt1XNJowQK+hoCScVRbFQMgwQamSwZJmAfhV0bFQSdm
BQ7DB8ZRCnQP0mILXPQ6ujm0J3oIk+Q9mmmOsacX9aB62j8oe5SL8ToqdZt65BbefE7IMbkRGgwB
/7phak13KkrXet6hEJXPihLpf8DWn0O/T2851k2jQw0BpY3eB+CGOUIWGQ8ib0ZkNoA4/TvB5H2L
WIoFz6rzaHgywsFNDsKaNigDIZUET0SH2EIsDFHC99wkaZK+x7HYWXOyyWP3mHq7ZJYIBEUgMyZY
RNO+s7ub6yBL4qf+X2dOR6Al0TEdOH/Z8fPS5q8kQ55STUfiuHibLfEZ9PGXHTuoDMzyL8DBQwnw
ni5c8dfoxAdqA/iXLBlDmluLbjyCrNjRojPOSe0+Df3w4PXlyZDtY6cVFyAdO2Eve1eL6L1pbaDb
2Wffmzjn/aPaPdUGxTx5d8vgiiDHt8LPiIBedLjAxZpQ7o01crWX8WsuvUM+Ta9tYe36ZfrIUD5H
HOjacKUx9k9SThBxMopWmKtn2o8fCVztkZ/Zp1N/0cb5E+WMUBl6qbpWOu91yeZfI6EhoMgJLZpp
fbH0/FDN0w2fQFDcx5FyWIgC1g+LqA4IUoBIyRkLKyM04UBXlfLQGtNxsgsU6Ni0XO1KBcYul7SQ
1/BF8mwqV47Xsqq5qj2wUSHll/OHuLh+DyB86bKDGBCCb4Z9o1nMw6BHdL6hWqQqzsC/dxrzR/Ib
A+DQdqH3eBrS9iZwH2iPwccx8CLbplpX4yJ3fIiWVa89uoX32jnzpoJsbWr1LR1KeC9zyNr7zRbr
wwTs5o/5CfnCWzEZl8XV7/+7SNpXXeNqDwlenmgPSz8WqLX67FGgPzlk7RwxH7SG08MogZHL8qWI
zAcnGK6j0T0Fcf9ROtEeMfNHKaJL0RU/PTNWibpwxtslSRGsAN69drZ2hogD6yFJQqhAoGErNCS7
Ib4I2V59O/kkTh9Wrr4X6Xhx9fnBaugPNYk9Ac8E8habv30w0IuUm1/93L0xkd8prIQ+BwARV2v8
Uwysmd5ZkHKN2m+AMBHhHO9ROY9C9nuKyZ6WkYjZYid3sRTX1JAcZVp770fRTtnozGj+Tv7wDL5k
LfFhpYa3U0K3cOPgDa7DdopIeljdo0RcaSm6m3L73FrsrUbiKVQWEXnzI3DKq1YDzSt7/bLM07Fd
7GNs4SVWs5asar9hL86Gr8Qa8EJSOHwAMAR7hZGSMSh3TR79FQDRvTZ+cjL73Zmqs8FOQZ3lWmeA
V7mXDlSvJ5vRyLAVxV8jL2D8s4kko2uFHXA4PUdzc7Ie6LWfeZOEP+h4L5JmXXnDXdeIzQIceoZT
P6HlYNK2LY62RB8wbZ7Q80FMMNaf9Th6ngv5At6IrE1nU2CUuyfPSX9Sz98GcfZr5vHNZZPqXRCX
6uNg6/a9HC8N5XKmnNCw05InmN+7CHJ9aKvy2DhBymaglXtethAHphV8y6cq6U+1RBHM5uA2Wpup
KqDh5bu25UGBxquV1lb2hmPzPnViRdVr6QHPH9WLaVUUYGqeisS2aMWXMF089ureBGnT7uYGt9hp
X0Y3OtlCJFt6oYgvdQ6ZmZQ5mXl7lG53i8A1qyUisFJzIbDThuLI4s3H3155JV3/2mQeWGUEGcv8
U/k/mtE9V1Z1zCpcZ6/g/GGO/h8XfQfOrcu2aHTGFhlEMD0FTynneROUCUQhm1YabxBvkl3LFNqu
LxzKZ+h95jS+yzjRRobi848hVB4Y7POjUxYvY189TEaw891+Ew/D3tPZ8jr/RmHOu517H4llXKug
2dY5bCExXaaZ4wzwypfasMPU7V+Cur5VdsdJgARRo481xxSvDMfe2Co/o0J4Q9eJ1S4OAZh0OvTM
hxUCfPBcUx/T4F9IVT4NmX3p+vLCuQOXpbUl6bz0ImF29LN1aFtLrAcG2tTo96afmrwbBt+sSYjX
7FrEKHVc5eAYCZRPqo3ngLLTMJBwSsPFkx9lZ+ygsDlhO9Bg3ceH3E12mcbZYWlnGZZ+QUi7itZR
Pu4HukZWSR0EqPI43ypjjKJp65NSJHia4sGrlySDmoLq4JEI/Bn24bpt2F2jYg+eGHxy6rH28uFj
sIcRakr5J7NR1kL6eQHXkxD19HViKGl3N1tCVaIJgbliOYLzZHZybanhq+mz1U0kR/z3KYaxVmdK
EOtcBtXD0LafwHx2jSieyqx7xRQ660oXMbFlHwAbbyup/XujzglT8ZAM5rHR570h6l81I0nG7UUQ
f3DAJnzgflGEfBm0+Hn29ZNRxB/xoL9qTbtpZXYlZ/xSI16/YkWfO1c/L3V2N5blqsecCzJ7Odq+
uLoawqxYEk6CbfPcYs9SoYHML29ei6tU9fFm4RwwZtW57acxNFwTEcUoXddmdehm6+9sansNndyY
sEVklH98s9lYoG/trCUOR+zXIQMxJVs/l381qB3rpiTYT2vPftCaUKLMmOYirMRwkhH3qJl73ZSP
lR58VWWW7H3beWkj2lsHzd5MpfnEFn+K1Z4q6+Wb9p49rdO8saz/xgEl3NyTagQLD/wBj0cCfLM8
8tFTRF4ihmTn/ZnM/NoZwQFS4WEsR3YHUf7mrQCINrlorvPxburvUTo/eE71RzmOncc5rRiNE9wM
4pQ+GebBkqjC+cVPkC9h5g+HwTPuSF+ETPNkJbP22KY9ddiu91C3wKqgNybsJCj93YwFbQJyf848
3jRNbFyEIkRXXGZubMGjJjm/VfPSINAhSmtv9OxwMdrX8GlYAiIuQqolHtXhqPf6XTHVv8zBW50Z
FzkVf+tBP2VS6ht8G/CkC6bOheg+yPItm5OTGgoTeV4h0c7knLPlrLbRF5z5xV/PdUIOCjE/E20l
rRWoBizfeQOAK3abp84j11dnx2kqt2AKQ8Dqt5yfY90/lQatOYG91b3hooPJMiOQ25k4mTDdifK+
LEMCx8hYq7NyU0PZltVr33Y/YkieqTTdT7J5abP4BLzwlniBuR7y7GuM6349WfpJ14K/dWqcxxoR
cuwAUl1x9OBohrbSzOqJMv+DaOq/Qma4noATdd4m2Ne1YJufTXZGjfC5OdO3UTqwhcrJfUpS528T
uD9JJ75q+CUrA8KVtON+47cIevldeRKL/Yw2IHDSLt76Hsn7PkOWsIt4svY3D+r3LmsvIs3uS07m
XHbezpvGJz3Vd31mvAC1/lZ0a9g9lFFVpvmOjlTxL8Sc6/mjWqcLCQY02SDaByiZEDYfDISpLE3+
TpHKX/Xpj7oRoPsnuiZUUD9bQ15EOBXni5PnbxqD5HSMJ5eqm6QaASWbdPGOHWHY2bnZ7msiqbHg
079KdNQS9VNHhquu2qcol+8xR9JOjvfeJoI+ECOhTf9YoWOAyMtRaPadNfKJVEV9VpuunU7UQXj1
Fo8lNGoD8QxwlGvfqn5p9P9eJvtKDSLCVtM6RjdyDVEDKRC2mqz/CXSO/QVIq6ShqwkOIdI6HSrS
mGTlNSd0y658NxGhzOgjb/oIHwtsNsqtG0RH/xSt9tPGkJ5o6qXaaEn3ftMcRWYeABI9lm11H9hq
NHYT9MCf004guAt12kyKgxkMz6n1Y4waidQsfqPJyIHUn72OJP/HOrm7tfHcIsDwBTXyYvgN2e72
V917LvELSQLemqw7O0iy2Fl17DLnIQGApMLgODNE8J0B7xFxQlqg0b0e5o0dK2d/EDfXlZ9W0Nx7
ae5pDUbHE4ah7jTrMnEH0O/NIfPHW24IxILEM8IvJ0Xss+f8PGjmUZndBnU8vRv/pg6iIlNdFK9d
yXWD6A2XnLuHbaBEgGvrFwkQsoZgFKecXnwLnwI53YbMDvnNtL0iS4cNT6yDaIdNCQ8qin1o/ygv
TfDJgkIHIM7h0RhOFQy4DEyNGOil6mbt6rbDpylhALbOJzzmR89fiBEYBNNRx7PYdDXcIR3TvFKm
krLqMC5npSBM4sv1APgs9Vkn/FDp6abUoAUTBQVf0/q/0gluCxbH0/KnkehDmi/rlLN+WyJPZZQE
YS2sNjnoofqK64VgpJc9FYV+yxXZaglw8yNrq6xJY7Hk7OC3iF0BRxlHLZX2hz8E/A3mDX9ks5gR
Gc6GQnVef6IoN1TtcLrQ5v7dJ05tEVVZl9AP1rGf/JQDg9fG7k4bzXO/sAyZW2XS3DThP+RJfTLx
K0UPN9iPoZt5jvUgNbnxKIjpOqoVDGg8iCl8cTjYpw1B3FT/QL5RebN4NZT6EEjJPX83YjapeGPz
/TX7d0zcpkBToenRocHLZSzVmaQvHtU4qzmpQrA6aSwCRcQtCSKIXeoS7qZEapLPKnCmzDhheJ/c
Q+EhnRi0Do4SM6F/8YIPMNjEr+Zd0rY7JV9t+l+k4JCQuOOrPfBF1YhyOlnPZbTCqkc8tc2uehJ8
SKjgPl7Z3Ci9r4cubU6gb05LDFyre7OwH0lDKUbTXVSERQXfCnOvUbppDdUevaQN6Zc0SvdgAImk
RBJqXQfBRQtdQz8UBRaNSoWgDs5AuGe4YeqpYrt/BR1AABF+XTQeo/oqpHaaZuuiplpdoK239MN6
QGjOcS9M9Ug8+cjqjSaBak1u0c0IgesSUgknMlN8o89+G3WclF1I59mF4UD90AyF8dg33sEmnpIl
76C31k6BILR7Uc5DnvgPNrk5YZt7QL5XcxnORkqMIX8MyvyZfORjXA3VavLszVKeqRGPVKKh2waw
8fsRIhAZS9fq11R9LJ1HNpYMe42QIfZe3cuoN2FB1pSzDvSuDiIoqnIlIniZ1O5uBi2N7o1h4qyQ
RfsmRsMkI6+27igEEiZR/puV2p8lqlo6DnaJHDTTR8Wr2Lo9j7qxLymOOawyjlE9mwQWOxg3NSrS
JRGOlIBXXR/4jT3ND2MiH8v0RZUJaD1Idg9xCSO0u23scibnp1HsWiZKOz5jwh7VQHnUCK+Qtd7U
qYO6W7mfmRKMnOmIPX+hM+HUfXGnpfNHVavwVWpieRzQZ+E9jQUYj4ZqJyIGfTvufL1A9AnYX2nl
IWypjXIs1dTvRiQNamsjFw/u+09pskbyC+vI86bQJiDRkZBpyxGx4+/Y9NYoZqhRqNq/wbIdgE+p
1RFoalm9Ijwdqjh8R6zfcvs998QtM2Nx2Rkqt+tuZT39enqx4Vfk21/4J7EfTM3IqToQHF9Ad/ds
A5Z/5NFUnjmv39SszJi4rAK+vSdWiH4WyakHtfz5P4E9/v+X2ifpg5zppF/pOlU+dZA9ga1dS/ZZ
V6mBBdG2UxEpDhlqANCDUw8Dz3pdqHFxgHiOFAsSF4rRAtG0Z7W/VyWlvmV0yikXKTMRBoSf+Vq1
L3bF40BlCvdSBT9xZoNNczeYDYZRhZGZWSQtWf/08aRlBtLpSWVsVFGD1/6phbNqiaqwhpV9Vz+6
7XwS4qBJ9Bqtv0zCuUlCzX+22mw7Um82+DH6ch6Rs7dk+VaubdG6d2Lf3I/PA8bTO9/OqKqRVMe9
NKCelMnJaNrpT6l9aQlyo5kZJvwiwJ3oQNYFZKFUigjFwVVE6adZe5vF6LfMcF5erskwEMbVraMV
j1LWBzmP9zj9kYG+8d3679CeUijK2ABIMxePaksenzUiqZVU//ffEE+PDYuS/NeBJczGcoNFtS+x
FwyQ9BqiJuRJtfi1GhCewyraHoPDIJdvfID/qJQ9LbfMyL2KcmcLgXa5bSUFocxInnbWPkn78gPX
V4bTmu212id4chpaN7RqbJiD3KjHZC3JrzneC+0wIZzhEyuqnWMSjUhn8O//k5aVre7PmNBBZVvH
grmI1eUVisEIQfYvpUq72w92/64FikPeAztlSimjzBnbHj6U5+i406XnHfvlE7fGmx78P2wNKvWs
g3Y3je3cgm8HIWr7X+RBwkYb2WzsfTIhGsi4UEiyKzjsLfNrgeoJRmMmU8Al1A0Lr3oL6hi1Acw1
UVynBY+ZWvariu3nKJZoLnkcxkPsveCQpvC6O6oa3COjaTn3kkCwmfZUXc5rz3vVKAahw/PfEm6x
QSqF5mBN597b5t5Wluj8Wmo5M1yDO694xWp65FutuxHxRM6YKsvggzVhpPe8f1FzUP2RMlSsSrX3
6ujpCLD585jxb0rg4V1VdilDNLaUf2I2Zfar/kCZAzXFtU9avU+MnbLp6jmxAmAHmYjkQFca+m5l
8GNlF9ZKPLywzWEw/n9/3KuLJ06nWRiwVOdlXJk8EeTZf0GQGmd9NkKnt9dVxAtlvIv6rfL7nfqU
zxoi/8yroGiVK4HIfB4iVm/PtDRJ4VMVxe3JKtpYA4FABJAQG1OJbcY641qDe8w5QWtUeDIj/jdd
EfBTdYrTUPxD6Xml07rICPhE0mP57BTx0Z0ozkA6x7poAZXfvAQ0LCgmpRYCPkwXquE0yx5dhSW9
dUi2BJDVlUlhgLB6rArWAFS950CcHKPaCMJzMwZVGqBWY/2QpDvYNCtbezW1S6bmExtyQSYrZwqw
apkeGXYK3WpU3aGvutaF5TTF8lOd+UcyfYxtNz+o+ff/SnPuOcVFWf9l4Irb2i5LvjGf/aRtwYxs
ZA1KtCRrTF14QtWdKfYVNQDaK88DAXudT/oxG0rKsa9p3m5UblSNbgYiXH2iP+ZIczEaEXs+WhmQ
A61LO3GArz+U1Vczlq5lrOjjGIlrO0POwSltO/8g4q8g3sZYuZajmVpJ3PkMZVGRLorYD+Ww7FCW
2jjaa4WPoCRnxbRzGtjF5LXqP/+Pxv9P2dXdNcD1wwaor8tHxAwurH1KHc5aUoStA0dLlUvh5qmD
F5wy5R1xCc6KTvunUS7v8Ijt8qIrocskonqt+2W0/y3Q6JplgCkQouYaZu2DWMy2uftI8UQrPxzn
3kdndKbRWecrBEdG3KaU6bxkQ5hU0B6Ce4n5ieMgVGs2d38z0z2jmKz8A9ZnoAJ282s9PeLrqXPF
QoNf0tmnWE3Uyj+akvi15j91C1Q+alKo2FBLTU0u5mfO1qjS/2oBMzl1PTsp6S3NfdHQZWZk3QWG
NoqtlHNEHVqtWbrySHUGg3dZyru6696EpMjoVax99aXl9Gh28HFtRElyzAaQ7g84RKOfnKzY3GGo
C0yBHVt/mH5Gn5MZ1v+5K8YCUbeL3g3zPeurjUOBm7qmZaHs1cp3dMNuFu+vFkeazE+CkhSjCk4F
QY5Si8+adL9JZFF9OU0YygFhA63UXt2ufcq1Z29sVvT5PDSj+8JEFRNbc/qqk7A1g2Q7E0lkTqp9
kgYTXtOyUttDRwzdVgEATo7MMOVpSP2qnCJlWXBDlG3jIdzEOcDrKtVKRcmAjoV+3yX9qqiMN9JT
j6N5mZYITaHu2qKjYJUPvPeIoFErjB+mBjJ2K71AkbzTu33Gjo7IKnlnDtuiv2Je/t0Lii2UFQ7x
hwIDahMwLtfaqshZ7ZWbHlo5e9psvllDHE5Ei1tArWoFsYbl/JaWFuWL9r71xFGZvlZOmG9leVgb
rGkQyMwNiX+cxPZOjDP1o5Trea9et3jwv2DmsXwjJ4Bwkj6Y5Fg5m1CaWZvTuqjqrcwIicD2tHCD
E3O8Kx/YI1wdW85e79Ts7Bz7KnMqX2W2U5uJz2TCrTR6eVbX6uZPp39XJkBHajobPqv5SW0oDptp
o8Vv3KzZcaLHjeavlOehto6i/0KoAtb4HsP5bY4XBDSvlLa9lsRQONZs0O859KqkwUjus259MUbM
P+6IPUuqokG8w64hTZVR8Ke28Nhud1H9TNGQ8rr5VrZS3nAWPLY6cosIFuBH/AuB93tlModxui/V
ETBR3ScP7PNp9eYANVYX54rQjHepNE9cS/eqXeTEF26hHRD9MOj3wf2Z8KudWD/ZWPR6Ss6jGEgT
2R6xY/X1RHovgkOHOtjPlX/O0dvlfpSXj4UxpvmgTDSX56d/JoTJ8c8g8lqDZS1pYUkt91/FTNf/
uhOopuW79xsOwoaOEWtXUYw1n89JEbFpacQtTOXhWmn3o0YkU275jH8Skf2cSBnxPaTsiJTG5PW6
UM0xGgSeSKSrAdMK0uw4dP6t4FSVufKLSaveHfmZ+StymaUdfuj/w6DM7dRW+yQu32UjQ8ZdVcNg
U7HUoqq26kGY/pTf41zH9oM6feUeaGT9JyLIkClLm7HzayYeIpkKpLLy7h4lP2yX6pzC3NY5jWLm
OAzgFlX5NxM9ZjzwqlHwXNelelZeezl9ktq7jaLe87wZhc0rf65ecYbK/Js3FiGcHTfiPeUJWvxG
iPg2YgC2WNeUKNLGh2q2s6/oyuBhMz6k7os5RhHhb1vPL8KvLk5ZbgxKjKeeCR5c1aOC40Eq5bNB
3pMSwnJqNlOAccLALITpez2H5czm1nxJNk5iCfua4wqWiGDJj7LIDO4/Z65gwhHP/nej9mq2zW3A
Ds/bVN/Zutp+0vHsOb8qZ0lkCJRQbKv865RooTJr5DwS0sQ6ZySqZVP6nJTj8W/89WsJlAFhBbu/
9y7RHxMmqDn8oUI8JrIrN/DgIXhOEgXxqL/5ZvatK2WgQhwXAiwOOBGyAe5jwimvlgaC1fkxMOs1
bRlrGtIpsdJnexWbMfWcql6AggKZEmZDOYrKmM65Zh2CBJ5px6gxgmcw9f7J1LzrMNEnbZUaZ0Hn
ltk0SCw15ec1hU0J5VVzXa7AKCIuRv+Vg2FPKEJ0hP5dlvKlKUnC65VPbsYhIoQjQ/tZi12oKcxJ
7WRDcfGeqsL77EM0nquz1bHuEi8T+7ScEVuEYH2YZYOQTPLH7ittQ/GYfWp1Et1dgKnP9eA7GcVt
SSeqBjv6d7zEv6c1ObmCem9KPAHUDxGRUwhGn1rElJTEvDcd1SdPNKX8Kf1K1bIF3gYx6uFmEiBc
U/0z75e0/eNmlOdWPNgTYoI6Qn79a1EjXZUhpBeCKEFawAdI7pN1WufDQuCIwoVVY6Pul4vBo5PE
2fdLdF9S/7exxwc0e/G9TfHhtOjlLVRtD3r0EJVpuvEW629Jw/FWlPFHElczaX96vpwJb1h354yC
M+1uRrSLEOY+UnRnEAQ2T/1cHoM0opGqjz6dWVAwbPcTkvFUprqN7mzsefmsIoOjNaCwXsYU9eu0
xWhzWXMll2cfkR4bzfkp9aZXXU4caDIEQBykfAiv01JXNR8AR+ngsxxEggjyoZd6G2bZn0SEcBDl
qpwfUq3zbnlSHn0ApejRcP+U9tE6YaAQSt6f7ih9QnC+obefoD0y52Zdr3UtehOoCK7iOv7rFhgv
a5zB1pMOkzYZvTx1yKsG465v8muaaikaTPnVHxEL5rmdOriZ9kCthaz8h7mN7yWRkatml8+EkA/9
3CBJ3Jdbpx+PtrCuNmmRECzTwZDTVadR7Uo41dx0PMp6dOctssG4g6mSLqqam+xc5c2P8RNtgctx
mY353DiE9AwEUkL69Wt6KSJe9EK/QItW3DyhyYsWNjXpc+xugsQbz+jnlCeTtsiQxEdMkEXKk45G
HA0jyIbMnmFsRTwE67SXX1pa/5CHYPGa3ktqD4RQcgy3FVS/0PNwgIzZjNHeGKI/Mw0goZ56ebcy
LMf8AmhcvXOr9XawBtzSsRHtbmjK+DQLkkj0P9rJtqRQf2cmPtldz7WuQZXph5T3cYhcz9qyUG0V
5c72UzGmT1qHFaEck7SbgSKRgtW7CHkI9zJpi3XognYvO/sYecFeJ6pbieI6lzhWlAIddVTVClI1
W6vvuzXxpe8acqWkcNCFB6xnbDbOlLVMOoLApE/yu+lQV+vbjUNY1t9O1tyHFKTQOeUNrGMHs5GV
wTm3yEVnpB26XMd1o0RjM0Vj9mxSUruVhngu8oEy5LLc+zoNY0X8WckW5Yw8fxI5+3PUY+9zc7Z2
LauuccTHULewGzH3tt+Wazvi4F/Tayv8+dYPHpEeCrATSUnv4uAiO/1tNrKbq9nOKiOmmVcRgWaO
/lEynIvE/ZvSUQlaem3jlc+T97Sgi+R38uIOdP7FFIlQlukQCKz6KyGUjAS9LC16DBv6Bqn7op6P
4FFIfv5Rpu5rFnc3Jx1Cp8VcmeOZUCquBrFK+r59pbdWO9us8lmmuX5xZ4Ma63m6iAnqVhmxr5I8
Pag7aUiIeEN0tSmvZ7KsmzF9rWz4/XU23VWnbWySNxudPYP1DqKDOiCspz5V2toL5FdPK4BpUjZQ
iQczRZV8yHQqkuP41rntLc+L3RLY+SauCOpZqU/7WlTnG1tV3ZfBoVkSGtTNEyHXBzohkGMrbplr
/3WGQLWJ6WS2y+Jm6mMUAo12KTbLwON5Gj71CMS/MinW76804W178lg1R0SCKTF9tc4H5fFXc6zo
aBbJW5r5EK4TOnyJw+zxfy+578nQQvosmgoU1Wbk4Wx6VJrH2Rf3ykiPbeY96U6g8YGAHL5ZfWs6
vLzWFFvgGai0lRYH3f94Oo/luLGlWz8RIrDhMS1vSRatqAmCFCV47/H0/5fV595JU01ThdomzcqV
KynpKBXscFY7261gVQLSQikYoFsZo3PLY/WJQIu7cTMXn45i+q4zYXzQfcXUZz9l0oOZ/0Nv52bo
9T5uBp02PwdQXnPWDKv+jAv1OejOd+bBp0QV529LgaEa212bL591pT12qfowG1BNr+gYBlpDj+1J
qUr3IRs7IChYmj7QGBNEaPplepdJZdzUuKGz+h7SDpcUwCXInUvidFv0Oz6MZNo6ZvaxaAVFPC18
CYb57NZDKAk9RQFnIh+pKVKbnfkwB9OF0uo7juO7drNwo88p3U328Aea9i4YmS05am8js1aQ4C/W
Q2TW9NXWESErlNt4cVB8HS/KpAfbCbpnFakvfamvppVeg4Zpx0PFtNgFjGFovWeXwWuDNjEnmmmj
rHzLIKKFiVsZNGhlx4yHcj+TyVwoytEG5KQ60+En67dZtgc77tYwGtXKytPXtKKOjookoyMm4Q8m
frTtSRP6uPhyAsV0afo/zLx9GmzCCCtDmLipmB41By/THAMelC0TnzTGxliMNdEhUcwtXFHNV2DU
4bPhBU+uMb/jrF/r1D0XHcmtZS+Pts50jLpJ3qhghWvWWXqOWICcK0+YU0w5IIvPMBDUQ5S5bFsF
Bk0PZ6Ynz17UnWwJENPQp4O3KwEqWufFKPyT5y5fcNvTdTW1TCCpSEMGRpl4UXbTMTBNlO3gw14n
ZN5qz/szyajpeJgOodKO8GLaC8Ncj101pVulhW99N77Ppcq3Ceo4UMBGDqZureohOVGDRSNDO0A0
iCmUmht3hlfuThX0EMbhFOmWBGmd0WO0omP0Mtnurc4LeAvLODLHCAw8wozrM2mJ0TPj2jg2kMe1
ofrsx2o7diQqPQ3dzbBQ4GJG4eK4P/VIBKp0eoxUFz/ndXWJdRPgstCupUkfeq0/eYqqCnMvx5U7
J8vaNuqNnbjvOcjl0NXHegwekRyI6V4kkht4J61QzymlIouJJXTtVMyAHZi3Q39M6GHlGvPZ4I22
NLay126wnW1ofdHgvtGPvfeLad70Op0J9GDRAZw/w1C5VE7zjt040DaCvqfxZAEfuwrgSCWnfDKY
OpM2pG7lKUCPAX0IShN6tSnpLYrS9qGw/e/Cnb79GvHSnEsKwexhSb23JkoASsACMmdfVS7Ev4Iu
FO9NK4310tXPWkLTm9agGUg7R6EgWGnmgXm9z9lAl7idELNW0aq11FmzSySVkUr1/edoBt4Re17Q
g9NKQCp31OVkzxmhnzPrH146/6Sz9xxV46kJ1ZNtVPuaBDVs7HdVRMfUG57LbLwEy/TKHIhjmvoX
yx843uNYboKlucYMP+yolm+swqW+yIwTz0mOHMw/uZ1ui2R8aFzjpGXDSw2/CK2bTT0ahF+EwLtk
dhneEhRUZJhgrXsnpkl/g1ese5ezO+ghpW0sC5E7ymB04GpCGoIkA80vhV8PI3UDq+xI8fOPbIgB
fdEzGGhPjzPtxFMGaXz87Znto20OO278xTeYYhpBAFk0nUpCt7VVDU0jPFONJYanJhObLqQi79Gk
a5JQmoKFOptR+gB1e48Q7sMAuq2r6o/bT1fE8E9TwTSfONU+O+UyBSRDNwDmwjIEp3ZkfODoAhH5
R/nh0LsMKHKjfQVoQcfZbrHDnQuZvgnRVQ1pbigrts48yaFTiftUR/NuXqJr7hm/Fe0Uczu/ymLl
VIMRwM/XdeTAmSqmoznmF8uatlkKrAFmaXTBET56RJ+V/6uZ4eyDozDeaEP7GQrpSBm5IMWLOhmE
GW5tnwAF3oDysUgKxmZ00CtG/6b262QbzwmEWbp0aLCj8jsIog8kyMTzNzPLdyKA1DE+UxrMC6zp
ANEBLLZJ+13UMvySckwune2ADTYhCAKLW6N7d5k7FRt435rZSIui3ZBEsps6eIBw7aB0HzKgZvKR
g3gWT283QQCPSB9BZ7AdvEeWpr/d2jgaROourt9ApY7Jhy80OAzk2tNP7PqnwXXa3TQsh55WzKlh
SIKTntDle2ZwwsofSunGB0tQ+QMCE3TZgZ4245HwmWGoDhPeOHd1S89yofZkuBt5X8UgVtOOzhPZ
GR2Rw8nraMhw4rXZm/vaqUMGbNOH5ccHo49euhrx3cCgrsq4vyqRJvqsb7YWV31VJAMkHX+H/B7w
k04BARWFIdA2rRBfo5x80+scOq+LzVQwU48dYbzbwaW/hFEXr0VfMmquexMLUnPBepNiLqtcz+HF
bReahdPN5CV7G+BuyeKXGYTSJIFyHPO3vbBq+lggINitAn3YNySJyqvWorfXVhBugGQZeLq1yM4z
BsnLMZHbMg5EW0a/95uAu6tTJKGGazDqDDEkPG04XtrKo1uqILx2gUgM3rCFL5sSqq7qwL5Vznyc
u+4dsQvbor1X7FxnLg8OJlQewm2kFpodEcK5LGX0Hneo4yTZm0f460EKRMBqPbkxEE7zWde4HG8O
4HbYJi0mCEgAVgNOmfRW0jY8oZvArjGoncFdCQqJXtVQsBoZQGax/zYaIDSYDj9TwwxGluvBitGo
xRG+UQ7ayrL4/bLNouWRvOIUWYVz6m0LVgyegqv8bpKHD1X2VglAP8NnJTuJev2jglMUA7LrLsXf
XssfyWA/soX1wSyPJR/Etv9quVrpfXPO7EDHhiX7GI9J9eHWhFoIAZFlgBCd1A1gDKxxjdbpyHqj
2XlAtoVBTrmz61GJWOhBYHf0Lf0/azEJCybLpe88GZprXWoHGtlRrWCbaLJgJhmKFOg42PQAOWyR
rS4hJ7A1zHNtOyTwPLApc1ztFtmAebx0rKTeElUtb6Ef3QZ6JMesvNjUn5jZ1pINBuiteMnvQm/W
IU2r3Q+3m5YFw2u29MJFiGDBF0TaBjGrEyVqJvyQ6kA+AA3vJoJtx961kTp6Zv978uJzQs+t6EZ4
y82BgdJZfwNnPrlj9m12lDHn2TlNVvfBBLMT3D6mk1XOm5jJcupoPlFwU6aLkY4bsmb0OWBy1vY5
IQTS43ojbmSqPste/ZqCYOWMCHa7UDWb3t2aHNYoetEn42STHXlYE0gnTx1ZTC9AIGOJw+bU2cG+
hzRtNfHL6ORPKcxvJ4doA/EBA8vnLjPEIxzzaWLIY1n2V/Ro96Pz4WMdq54SFgGsbF0eTNfOR0Fi
ouYyn5okWLUagcRQnQRGbMm05CtZz4trxIc4M5662KHe8GB2P2VpbOLK31V+vI2gZy9MfipiHtws
j8r4lDCCjnaJW+nirt6mWL8g5bQmoKas8BXTXGI612F+7OCSsmcty+KOw1a2pkxGCsD9pu+bX2JA
acvfhO1vMZ/y4xQtsRatrBEHJY487W+xHv4y5+Zf2H1QGiByXqcga0r6TgnwQLQpJxkGalGjde5V
RUg0vXRZ/MWkbBhf3osZJS9xnh9kpVMPsi9wa02nMl0hEHmGLR8iIbSiMe06QRANS+B07EYzwMbl
wsNAZbBwAleGIbZUQxjJfMO2UNJOoY90zkcUnLErD+LbJp35d7jR2q7fqsb8ND2aK1DL0et5iwjF
Jm9hkIXhhkHPh4Up4pYGcefaTdnZ6s1DMFUHiwpzCAUs6PPb0LRPCxc4mYcdEl3nGWfekF2Fcfni
MwgY2hA6aPluSqyTs7yN6gt0b80X3+pgrOfbrJoPlDpatsUIYSOUx8II3n1voN/Jn9Y+A6iVwbBK
OvLPTkhvQ7YcqN+eZn0gxQFhdokNpzk6oXB78cq8WElKqhr/ZPn9QEES0XwkzFoFYUOA+RRzGH6k
NfT4stkvXU7BCgGVIN3KtS9i82rSeii7X7nIFc2P2cIoao+ImzZhDfJhWgQ7Iq0jcxVwcs3GwRPJ
ZltqBuj4YZz6yhB2kH3OgD8yfmKSRUeISYRgX9MiN+xPMicPKp4w4MPWtG6d5cIQZV4lbL6QeKFe
mH8c3VgXfAiONthPCFdIFchPHwYKDHB5DuIOW55xlsZ6CgKcvdhDMGhoXxXmL+bQchYt3jxoo1vQ
84mhP6DFuza5UGNyjf1pL48aBeOW/kA5J8jKkETS2MXgim2Gzj9n2+98kqka0AzzyTaZ/IkZ3+ql
QUpb24uZ9XnxjJhviaJrhvKerE0PoMfHY07fj+ybON3CnZ+V8uDM2Tv5yH7Ox0Z9jY2XKMkHnIqI
xpCsgKYfrnh6fiLbx5fUSw9jcFNC1uBD6yge9NbfoZdevex1YA+dhVmjvYayGjUFg8Zgi5mJ9rjO
E1qPjYNszJg1fJRry80iHkLjhbmW/nFIgo3Aj+LGe4x57f9GQvRv1cxrnMupZly7VzOSDGV0372X
aWiCwthVS8y83mntkYEl3aMEeQHETEL0igpHNv7JoN2F/7qBZDH/6LBuFaG/XHGoLJP6knysZT7h
ws3LMRmNGQLGjyunsh7hdkUWtYgohN1bbZDhJ4Di11n/CCBw6rOt70cPCBTD2YGoJ5wijgcHUOK3
aLTIAL6tCbIEL6j59a5nhcrFXMtJsexLRC1PQpwWel8Bqh3YKSol8foefdUQe0ogCFp/lg/H+ypB
NoEqaXW3Njg2Prq3SKezNB98BiUZO3uugRcB66n5aSgQHuS+e6l1sOxqk/k/PXCjYd96j5EL5T2W
snCeg/cHD1fw6rYZbC3A0LtYUjnfVJpscnTHDKKxkch1br7BoHZmEm7QkN2NJvWdKj1rGd39bchU
XQEUmR3VdVdZbhNonbdrexKjwd8P84lzbFre3syoudvdXuOiIBG5lwBfQljlD8cWY5q4A9Y/lvu1
6qi3+RE5HCcUvgMuZ6mGvzJaWg4ow4/Fk8sJ76cZekIAq4rxlImAjD/ZoD0uci81B6gPZUQQoZGo
Uu80yPrdnr+M8PEspp/G+yaYE4q2SMhU84umJV8ScDYeHbtlcYotMAeNckxoMkvYR2oh3jRoPukw
aXXcB8cypFkDYYo1prpA4i8sBsQYjLNYpry/sdsFiTeJ5rZaoq34DYmel8WGlNe9dyMDyEmlZVcL
90DNs8sYy+y+VROqULlOvw9DMmMQ+4ZWbm1fN+HNo0eTScVHNQei/4WdyvPhl+V0e9v7klwlF++Z
6bhsjWmxlI2p2kjOUDl5s+5wgAzYgWzgXEuSPpeG2ghVmrHKpWngbj1Mqv2jQVOWWx1o83zJyEjk
qTtiAs8lFK+XQ00oYWs9K+MfyCyZYpp/MMfWcJpLy3Rlrza3UVGd5c9kxxykMPToG178o0dUkaUk
yKyLYy17aqch8kJiZDNCpgaqoPyFQDxF6O9U4e7ElNoXb2zXRjRubSJq8RekvQ9UW3uMakHLw0yL
8N1ie9Mj3k5uZQDTzycsTmrnb0PJVhyBnc6XPtjJwcIMFM4PvZbrBAVmT9JHe77FHhoGRA6mnz/K
nvdWua4I3QuEBZV1i5EOk3SylI5Qmv2eIr/p1xp1TTmRCO6s2jH9g14R09dDiKj5sS2nfWQgNYH5
pHUr5qrk9KyKidQRzJYzJu/TTEecU+q42z4/YeNbFmKp1CakG6J03kzC2ZgxusgsQTRmGAtJ6XKb
iOXFVKNiWKrk6EDqESvCyQvZVKraKnzHha1s9mFwviMAGB7t/n7EKBVxl1jOhcidZtt1r74Im0IE
biglrDhOhk3rF8JDBSnaRRYli+7vzjrQ+LiVELMIYFD31pOP4pa4C3l7LnzZ/5EAO6c9mrLA/fig
3L2RDzxRgHPqfuMDcln9g4QMYflOqyqB7UNFAi++TwtpX5DVx6LLrhLWS2LapeUe44JP4hscKANM
iogSouCAT/l/7k8ssUYjdYYUAB8cVe91TKeMY4w7NIXFChrj34YTnKrnIPMfJaTj9SSHHYgrS5hK
eCoeqoSWPMOhFVcgflYeW24LfhUfLkeKkZZ7XE1BS0aa6vuKK2WojwGziO0WxyrHk4thLjQdYXVQ
qoGSNK51KC5yMT00C8Vqznx/yqH/cTuCFmWTCiUViG+gvz5BVp5+i4vB3kiS38IZkJsVldSs1DMi
9m8LlXvxaZxpcbYSFEkkDBKztaJPeSc5G+zuQjThEmryeIiYrLE8LnmRxMjEMBw7iVE4UXw85UQb
OB18VoEDDNITeZOQPR7JqFyuC2vmWfPO0a0rje0fA7q70dAf21o7TshNKPcX2aO74giRl8TQ/xe1
ndLlgSGRr8FIyzT0Gsh8jCIfKClHMLq+wzqDWrJsSwr3rUE0ntKkynnCuYziPX193bBcrQGrNex+
wBz9tV/rb67dn33WLXL0bYzztpEPpGuMnnkaGZaCffdR6WRqtRnd8whyaqrw49Zl/X3CbnQGTKjT
+nYaoPqa36bLm5DvKEqfM1G75ww7iErYy+FRaLvKZ6bxoG/lsmQc+cTIPswQngfLOwknK70hk/rU
6yXU01w7S1Rohu/LEF/DNsTlTwe7cU+JSfM3Gys3UMIZN8AhQAnwaxSniDnIp6G2OUcDV24Vj0TU
lGkJb7qXsnLOckG4okXd37MHSW6UBn2qrrcYI7NP9x2WyiVE4liYcXSQJ7WJaEdqoUFgrQcgcAAj
2ieplto/0BMlARKTEOc/hQFL33D3E7teCiU0n3fYBBQk5Va3cbJ3zXLjLfYLh0juLEeKNpQ9ShNX
STSsbq/bt6aBSEPVS4/oxYnDhVYxZNdsvT4PZbWmdXo3wclpuNfIgVKxIBYuCuMxgh86us2hrM0L
+kGwFVq4B8XMFWwO4mhzO0arL9nPGhLMoMNxC7TVmtNad6WKQwcZ/sWznecWRxAG7iOYjlDTqnU/
dJcyzZ7qNn6UmM7xvXOvm4ggOQ8V8rWjX31ORvPczBrQavxI1vMZcR+8Vp2dWntzoLhJAiyr4Jrd
VxCU+zYh8qvn9EGDXGVWf/zO/egq+uSdsf4Ca3bXg0qpzzuNvY0qFW4KlGSaBpduOS0kx/7RTrMz
hMeVGkcwSfNSjO2Fw3sqkEFVln5LQMeZF3Bx0/iEM1yY+7XqganlDEgp0gfxlgNrIMsjeZoF+JYl
8Ufa1yR/2gWpLFTjtAOdzie9DO/puwS+M4mqRPrcmZgsN4x0ICSEu2mA27ju/BDF3lNh2b/62X8t
G7rZqW4hFPeeQmyWvL2dl2Nf+n/aDJ9mzeiaBomxcgYGrhsereFBodNpA/ZYeMUt0Jc/JrGjUcQb
nTRRXCINEUc12CeJBxIwNQYfP2gcGJuQlCa2R7RieKWJXBD4aqlhXND5homjrrMl1zlp6MrIA3fR
/E9lxiuf4DObdSihTfbSKf+EkoF1DzZlCRBV4MjelB/vmUkAYFLbxDfzzp25GlyagiKmBDA9BWsv
R0ZmYgq7jnehWww5Jd4X5wJ3DL4buyBRBNxnpKg2IyYfUjMTc4o9biWHDtaDV0ymByMcXUeaDYRx
G/0yJDRIId8PUix41eab+z8/1Sr/paSewJWGryfZIRI60hngxU9EACV5Mu8p/khiKJ5DYD/xyggg
7KG98YCU9SQ7UlFKdnEYJXmtGLDT33gVWD2AFiS3cA3lRXgIV6OIp1OE7G8jXTQAmARzFchd+twC
UfAWRfKjoZCoFQWAcLvhRcXwS3DFK5YOjSTc9JQUBANNCHxvOJGHw6ZpbrjpS3FG9OxSlizA1cVl
8hn8urgAaAlIcQ+nMY50TFyNBV1yuIwB6yn8vIGydUQPITUVxpTJSvMRpdgAKfo3VKg1GfmIzQ4Q
6ajCAPG0dt3VwR8ZSKONkEL2KO2n/F4Zv5Ud86DQvB4vslsCweLi/eWXxDD4l6BtPlh3Xl8+kGw1
GUmV/MDwllWGEJjJycBNltO4FoIDCx4H525Jce/Tq7gN2Qr5Zf5aNo8joofUNxFgEC0qEtRKwXP4
yfwHRXpS1fOGHH4jC88vxGTNI8XnXtpFCEmVemWFsNuCSXTljZPT8O4S1/D6+Gr5L6z6AWxQUv68
/+JV+KaCfO32J4GlOAnskiQrkoEy2k2o8/AVsjV+k/58mN2QF1lWKDvoKkqQHeHPkEdZ2eBMijBc
AhADFg8/quO3eykk55NyHBoB1dNdypg1YNYnlTYnSIoOkQbfHRDPhWk8U8IAlLLM8LfhXGPSLRLo
owr6M41Fn8RNGXHTODOfi+I3SrxbSz8TNQhZQxymgA2l3BOyOAsVbFRFNhakkK6wH2Qxe2+hFyWQ
9W2R3lC2sR3t/FVzdQqI1ETSnUOmmzT1XgwOa0YbD9RExCvKNyklxwH5qQU8V3Hc4+1keI8wK29i
XSRuTDjtMgyZkTAvCTokLKcE0OIl6Tjg7NvhsQjKYzOhxI7QlxLIhE9uFcVK0yhEFrd7kInu43h2
GLDYpsFa0ogsm66hboFGVf4Hy0qb2inr3+g33EhVu3f8X9ngH3NP0VslcDZHiTqfytEYgbyKs27N
Jx4u9TLpSOSckAfx39wZrnRONJErbUH8Kc/JQwtAQ7cQvyl8EqOwThaOBokR2PAO3Y0tvYOeTOBy
SPGn0XsJapAPCvBxln20CfmtjUfncEshyJm8R8l/WAUJCqqouNxROGg6xVLdCMi3rkUdChazSZkp
zKURwwEIs8f6EluosVFIAr8Z433swjmwnXUWeWt5As4D85BoeCcipJkmgfSjeinPv0HJNZrw2aEr
VO/RBfYeHeuBMX68UGFZgGXZbgz+9BTtUNzcOhi40DEeSoq/0aBdJpi2yNZRFPY3ThzItRgcqkdu
91mOQMQYszyuTkj9/JL3dainC8NTu+ppuIE1TR80/ZuUDtlQgcz8FlCJagN3glsqyYNjGS+Ti8BN
21SofMxMSEgX9Nb/1PV4BGlbVRaR2vJhoCWROdaGPdcU5oTLVZMxNArr6j53qLHSXv2C2W1mZCIa
/7o0COpCrBh0fx9X3zx5r45G+SbYo9svd1tO0M7emwayK1qMVUOnmEieHVbLR0dBC1EgSRWRrVkL
xEIkg61gKt86IhiSDhvJ+1vSbcFLOTe0bx8EYhdb3kLukFdkO6XXhcutBTWatB0APHH/uU2eU7Ia
dBLELcCd2A/qKH/QSmUFzJ4/FGMxMJWPpJFsB0TKkpskp3o0JK/L6APrNPcegniB9RAHYi6vsfsW
tvNJkqWJcNXxtX9DEJ4lcPfN4VBjaF3jD41PSeyf9Nz8Rj1oQ9wBKK/RUxZvevo7eHkhDTbAiNZE
wzO6e1ImlsBlBnmMo+AoPJHUj09V4pwY674fwAhRikfuy9lZLrSgtF5JwiMFGynEiGESiLOeaAZD
U2lKfJD3m9mD0BpfdOZsACLlGvu+eU/nQiT65XiPoptsPCQIXy/qdbFujKzHSVQbJ7H/5VCNp66h
woicNI3DITijb79YSYxwDYM60pgY/i3kasA8RgAKciJlA/UKwRnq+CPE2I1cJew/EmVkNpKOgpuI
pTI1UmA5T1jOPpDWE7e3NuLnR/XGtG9s8nhPU6UCxe/3GAUBQ7yYXtdrkrebOKAFlyXjh/+ZG0yd
fJoZtFeQDw6sgLR4Kcn+BY6TO/9fuMMTceI6Tjr/wsbwu3J4i/EiWd/Q1ESi8D6ISzgU4l8kyZQ1
JvKIAKXT8pvkEcdYNUgWwK3kthJr0PR1R3wEZMAQ8Fg8HNnJqI7IrOwFsuD9bPuCXW3Df1LBLN3w
qEjk+a12OtYD6uHJs06rQKMHYjaj8l3uUXwjpe5pzqHyQtFRnpyLnnBKgLhIImgoZX6l+uJnwrrh
nQMIAQ100DBnYgfNwChCpd8CaINU4HSiATlG1xeLKTm8DWxsToDfVXP29F+gjtgJqcI39GZMHtr8
OPYx31QloYcic0WZIngpQxT7WG4J2cMFvyKrKrm45MfJ4NE1npz5S7kWWVjJalio5fJDuW8Co/P7
//uCi1L0zc0q2xsBUwU4VKw9iwqWyIoJliGXZchO9DyaNuBsuSXzFPPAi5CztMrcLvPPf2dBVx8j
0BvuSKqdctOkK8W+3a0Jx0gsps5V4lW583KdHc64FXRrjCxP3C2G3KMty2+O8o16/K78Ev2Wd7Mi
6ebHfFPOuTC/HIC/gV5TwBmehR8QF42ec6jL9kEuHd/h+378xFa25ZNPzmaQliO2vS7T+7a6aboB
L+fhaf/0y29F6i2hsZSRyXoJKQnQIhBJ1oRVRFCAtAYMQkMI4qWmTNAunG8gCqLqe7GRKs18y81/
C2URIABkwtXHFMgW8Qz5lIgvFOBXIn2kPg2OYBqrPQzDnXCrhDHBKxO4QPUCAw1hh3JM+HMCswkx
YgEgYzvayhGT8LLu081ovPKgAhg1FG3lFi1KVqOfXOAzfE34zkWTuJCrKsEir84XwlhC4Wb8DpBQ
wrwrdfUIdxeQFTum7Sm+mVB3QvZIniweg50EjdR8R8l/2MjQNtCQcp4Zx03NK96KMQWXkA9Kw2j4
jo3KtO+BNC1S8Z4HEtcpVx4yDse88tyrxwwMwVwnjykd/LkEyGH1Ld/KqQxKmpdQmVPA613Unnrn
XqPipYSTw6ok0JMlYNcvETwb2WZID3wwWjA2jLhbjSyGPA8o+Iwpgb8J4QSQRs5f+M6mtogVQv/D
vOWg63LUuJkcGk7wxMAECFRrscK5+suk+50EcZi+pb059BEIOgaHe8cD002zrvpw3QP+88KsK6eK
x5Sqb29kdK3/pATSC7M3nJ8stTdqepwxA9wpcC7eTIy53Eix5CBuQ0P3dNKI9+AqjhQaZe3ovU4T
mjyomWScMv+DcrnMKe6piLrEMlIF5YoiSQxniH9dOgyinTbHOET+gFaoexhd3zExy2asNolPSkAs
0LqEdjnl9hCaDYws+ajJlP7jXwIf4ifyDNXE/h3gVux+Z1PBz1PmVeGNSc4xu4ayYGqTHRTvyhCc
rr/nbZx5C/kNA9kXgjcbHAqQQY6unCaBYNiCpQfoaZwtg04OGf1YNuhwTnk3orUVmy8kkrQzNstE
HZTKb+N8if+rH9h6zEiQf/muKeglxga9YuAo53CvTwpqDiQkR18Cjx7nKUC8mHG9Q1IIL8KyGARD
/PHdXUEVuZ8L7kcNmF248XM4II9B/sKZ4YukpdRGtxN7guG3+uJTggTwI/l45GdSRIdokDsLKmuE
SAtSpKAS3DOJQ4j2Vw6ks6DU9/IpWbc5eteqEY1FxEWohInbs7OI+kd2nKJ3uVQcJOFVZtyIAqyJ
KxSBk8stoJonbLe0o0oIyFcydSOpyOLbjUQ6OsAGqyQFz5psQ1w6jpSRJ8wCu+NFepI/kBtXMVdi
cWkPaZ7u1SxazgR7lkSsHPuzQEtcKqnDczs0aJ800KI1tgppHkPOLV0o6iw044If8wUbIAvFMlDl
kshKMmVuIcD8wmRxcocGnyFvJDm67swCCsv/specfVytfB7MttxPQkdxJf8/vv2v5i13Z5yIanNB
XghoG0JXSavd7I8Lsi9331ogq8fU2jBPBSXMBBEpt/wLes77yN2kwu0FJ+y1lJ8lHZO/mnRwXlgG
goHxe1hBqtsEBB6PTSwArDkT/xGVZYxQ6PsX8TPyDpwjqerL/UXUBZCxxqCLpnC3QfD0ENUPkiiJ
9/xfdHQPPYnsakrURAmcmjsfhTPB9XKkQoDpxurfC9tp/cwTS6yEaRXDlGFYija8F/lZbOzXROYs
AHycWXteQcoNbFYW13uMiAMKLKdQ6FWO4Rzc/lfDRAaKd3Ly2RtzNsRXSmqCd5eoiJBF3lpz7QMO
g4kZUJyF+LRUFVSxHEASbkqIjsHg+EfN0o7OlOxiZPiCoIAI0yKq19g7N74KhYN3wOvSHUCfXf/F
NRVyHV+YTb5jOFOg04HU75exeIII8mik5ZPhKvI37epCHU1dn7KLyp7DBtlLzvuSVatCwZuCVF3p
y1tUDn8ipCaTwaDmZbef1kwi7y8hUyq0p8xqHpspgYsf7AP0r+8hUgsJLgHEqvrqOe/xDQEGAjL7
FUr2ixTlZfmj3DzHXkBTarxL2/AP0Dg6qBD126begSDlm26MH53IPRVN/TgPzYEBCNe6cq5N2+yE
IpW1AZn1FL5TwnwPo/ZZCuRdMZ3Hns5Y3n90zXepRXQZqlRB++pm/pdkIMzhOjP16uz58yUURQCU
U5oGKxDYwlHuTVo2++5YdvlD0hgXDvsLQsDMoRpC7raJHfO1rwTxr1XS67chiKTWt3eb7jB18Nli
JBJTXJmtR8TOEfCD14fUwIz0JHlhN/hfeH+y93wroItFrb8AO5NagZctVPsytYW8xAQc1KiYw5I2
/Vk4EEFdv6WEDZEVQ5omCY61eu+rkKyRS+I7Hl05dXljAsDBNPwzflFYtKajEZuALHkNJKrQruy1
zyk1rOVcwPrx+w8mIb0g077VRvrZWGdxw1FMm+FgXeinebqTZWsqGItl/BPbF5kezB00EeCwtZ19
1NPyaCOe3mQ+8wWr4zgm58ntLw7Ej1WNTC4QyClb2rde2au6/REG5UDyeC+rQH5oYQH0oiMlqJlK
rCeTot3gfEiMS++6MJv3JK/0Of9GOvZ7tph1EppMUCxuFLjfUeB8rEJ0SzP8V9saj/HowOPMThqV
xDyamMbgqVMEB1gimw6DGcFtccAdkmWRUhyNMOgX4McF7pXaqhLBRdf5oTEx2UdLSSdqebyzfkdi
HstGZIrxN5gfh1VQNHIuXkMGAmCXLN1Xq+kkQXr7WnR5tAGhfJeCqJWiBU8cWdGS2dbT3Ubb8B59
e/m2iZsks0yXaXd320RxbuJuQTIkx5BaJsHJc0cCKgT7wfpbA2FnS9Uxh2iSuW8ffmBt6T49TksG
KWB4H2LUsMFi9UlbC9aIM1S+t82n5xQ+w2y8uu1TgxHllIhtFA5K7JR7/IjYYIycBEV91l2kBurR
1yCQihDvIwunWRErUuIkCRNcVtB6Hi2mpGVSaMCzGiTpzO5ZydcMoFnqXljxjqgZWytsKsEPScnM
ZHiW2AwjlqXf4hglbbOd9yCu9i1MIrGVqgyfyjj9Rfjg5Qxc13ddO64tCjAJDxMWX50cQnN8IaLC
gfNaPL/wYqg+E/9JZZjH469xLW5aXwRewbBLcDBTV+Auzn38j9eRqDNq2qOYajhTURu9YsKbsDxg
WXEkEEYQWhAnLchxCTSlG923hH4+w3pogUR8hy4i15KSETk+9ohq3EODaIoLJjb7N/msVC3wKQAq
kkDgYskxSB74Ls/Kjs/FV6NfZOgTOAKrJWoazkBVU5t3DXU3T0T2WVPxd0KGQWWwP0quwqePuXAT
UYH4w0DiaxaU6Oi+SdVzFhNm5u/wQZuCFkgDrYUgOOm9/yBIku2jO8CUUqoVvEM9vtLnryF5IxA7
N4/tEyslrKP7BJ7yU6Xj0aJQn6fQrPvbICqc6ppAVy2oN7MLKb5fQDF8Ja9qEBjh6QjRkGeUiISw
MDsO/vSHLsOVzk+7uHzmPAKhznJ6+4LJhtnF9hBzofhlUz816c0qANWkXq3t2VEXWVfJq+UBQexH
FJqku4fHkfyS8jrKBQ3WUZhYGaJNtBU9TXl+6vVvVXurEHlkgehroAbaJ987St6cDEGRJAwMoghW
CW3MwYMEiJYofWUUXYDv3be0+CVAkhSmpbaigBqwJbBLQu+VpCljN/nUnMTc+ZEDBbGP81dVz7CP
dAd+O3EeqYicGFkdcMR79NKicoSutgpAVL4kpAWVaSDhER1ZVXRupt9SUyEZOAg9Vbwpfy31K56K
lxSv4nG+ZzpYiTYaLz2y/LyrgE8CocpVXGCG2GDQbC1BmVTJeEywg94lXsLAy103+DycPnKVKn77
70p5RDriumE5NzHqbsDSPXD+SGhLZkzdC04vvGhw7t58it0e+dZ/vARzlZJCZzTON6SFrZNWWyng
iEoSP+xog1vQq9WhtkF5KR4NgDIfpUoSEcklwJlaoriK/mFJ78G1xaqRuPFUmXE3J5LBokkl3oKj
I0SCLAi2EtWTROhluQ3dN1B9D69HOs4eBZgzWsXAPqWKwj5xF9uuuoLJSB1fsHDU2c+GQb9QDDOL
Wjff6tQPibekuhBm5VlI0eXoA7eaM4qFQP78Nioa68RedgIxMCph5SILBlQrNqgjgU04g1JXsCgK
sFvsmey/UHPk8cXQc6j/j6bzWG4kWZr1E5VZabElNAEQBDW5KaPoKa2z5NP/X+Ceuxij9XQTKJEZ
GeHh4c4VMR7IBr+39JcG1IINANVDsijZ0Kx1eZE34hXqQ81tl0rTkA8swS+9FnJm/SS7lJjV2OMT
aT8XzNOA/UpdJ3gHiieCrwnJxrP9e3y5Y9RlhB8ti0gPme7QV+683KjRybVCuKycTvGAXCcMhI5D
vYV0SMZsTsZ+JNjpfka/AnrDjHZZWvzv7qQiGR2I/u47lz1CDK6df0tnbHmD3GbKRuYHl8mb6VhT
bT6ClrJt1Vp3UdfQxrO0lQxoGX0xrCRTc+LiS8/rdWcZB8F5FHPduOj4N/pSCH2EYY3oxUFTssWd
AtVeSGHTUxEgjVJ48G6YNBq97NDTs13a9lk+Wp7sGPQPqgEW7GN1bAz9s/X8S2Qyu6GQhOrRVpJW
RwD8Oub0nHpP/2sdeKIdOIr0yDpEtqb5T88aDEDbMtkWi/M729m8HqvqnMDTU+34FPk6lYKNpqTX
0O41I7Tf2w4/mKTk87IID9WOHrKJRGyLr1V5Cer5oyxojtuenCik23bpI+o0HATEqaoB5aGOvWNd
+y5CZwxFNRxTIY6fTa9/E8i3DgNgjqgJdxFsacMEYA1H63PJbOBHuKHoic6fSKdce2/5s7XqpVpc
tEF1bS8ReMBGQRAf+DxbK2SSsDTSCHgyRhoOefrArU5mjRB8E14GN/8zbPOUIQySz8t6tLpf1D9Q
T1kyCFgEJva+vRsSDL17pFMwpv6s7YzEM3WYwTCLuwKHc1hjUkEKXqJ7KNurqzXMO0SF8BeVSreG
LxF7T2bz4ziHgmiEmmZV/RK1BzrU/BBM+8YgEgxQ7y9+eSTAyWkIbrGNaOa05BXCO2KkSiIhMUua
HULkk6AoASSEnUt41qXXKMBvN9aHUstpHtNdnq8Ig2Aa4HEM/4RwCijHZxaOfABRSy5DamiBE+l0
s7xlW0uOJEhtzfDwogX/n4Ms2BR20mhtSvtRgGeMNCliiELwMeV5SCzmQrjIkQqvSsz7W4aUfUlW
J3RgdjbPixu/xV5vK2+NyyA+CslmRjVP4PO6dG8QXFahEmW1eMVXB9lB7Mopbj4lctWHQEJaBN01
hZk8PKWMhXD0jaARtoky1LKH1ya5BL4RZD6fk8YOBEOBLdcWb/BJnrmWBv47YY2Lmfk96XFIaa1B
GUuw+QikDUN6IY9k0fp7sgomMelkoZb3J+d5/0GzP0Q3TV6jW9/LudtN2b3gdPJhQce4y7TmgEFC
DUCOO5VOBU+I8DbD0rQTeDr4vsEv5H9anQ358IO7FJhC2O6xGTM0CW9pSI6QuM9WCHfGElQlbCaM
l2vj1TYZPiUyMakIZNY+4u3wQAFPUiFjAVzoxLmd92onYZivxWVoo3yySOBdt2ZauaEpaaLDMngY
kHIgmIyyzV65Jzll9YzwsORbHbCq2aiZvOm2qL7dt2TaYZe9KQL3hMAZBpkbs/3LHbiuKlL/RT1f
K0uBk0LSYsl9XFAJlIjQJhpSU+QasJWxV/JJBNg0jrDpZhQY+R56YEeZP+cSeDsgV0md1hsefxqg
Y1PAqqNaiuBy25jRkQaEMheVwj1ygB586hctQlc89BJUhN0cn4pgX1Clw+NBJyHTDgqGNkNUxGj6
NdLVKX21FwoHlcq6A1yltEnwp6xN609RfshYptyITIoOkdp7vnsQXkHa0H/QtGepEWxqVOl6TnW9
lvSFlE7aLgICUuVzPTshZkhkQuRoJV+mJ+Gn05d/1ZLDMy8ZYe6/HOUxaxJvLJ2h8wpnIHA9EouG
miHM/YPwExr3m5OMU0iuRBpKHqk37oMrwBoekaZQBmJoBTdNyLzdOL7bMxIlXb6PpTIl3GGWtksU
j5AbDSzAHF/LEAUGR4BUXMzMHrf2wzK9jajISHZnU8ZPUOLY8zpmg9gm34EBb6SFhKz5nVQSuTtv
pEsuJYogcMQR+mIVRCI2GaNSCE+dtLaRvUaiyI1J2zfZZ/BveUCSUUjNgxabthOQj04mS1zaUE7u
/NLMke9hUUsfH9uvVUhRE5CauVA/ehgzINwOKSk/+JPEGOJhBYSfDv3BjZlOoF1DySK4oMh+CBGq
zTgbSXlir3zOihp6eZPuPU6qMViOwQD1Du5eUbqPutd98FM+NXAULCdgIs9fO9mXGdqMDvxQH9+l
3l/H+ggCIkUap/chAvbYGlOWpUzUgKk9SlcfocuJWlBRZcxY5rYF/ePkyMuSWAFBknL10UDnKYML
SZC5pWDCXGV3z+mVi1xljHBrsQ+DnhEfqLHQMQinNxB9vvBwq+rdnqYP6TRmYMUs2z6/tXYGBmo9
1MdBgs9pqG06hxlDgDjuagTBGbEidYBJ/YU4QSNBJppkZ0tcQOaG8chUcNgUTRgKkKh8Nqc/6WMC
53g2XdkJYjF5n4mhD7s+d6TEAtVzkO3L8CVh3Iyc5zh71Xmk/+4O6M1Rnv1v80HEF/XaxEAN3Rnv
R2bVDHSZ1J802HN14e9M0reywxGySaBQeZ0cg7xQllDdPjo+2oTyHISTltAkHYYBsUdI/eiu1vcu
EIgWNwmPH0Tsf5w9mQxxfB8pSndfsphTalGicxHX0jCr2ZECo/ItzLSjQvUqenMlqvrE+4Rh/AZT
IeEdCbgaLT+c9CBAcqR6fbRT+DdCQjApm7KAOwdKgCEgz6KzRPB1i337t1CapUeVsXPQkk2Sf6lC
PSu6kVykNZVW+U6KhbKIL0KcItek80AfAWC5BfIktjaY7eFI/uUt2zHO30j4S7EtgK3OtMiTQTdD
hokkSOV2dNbyQ0K/QiiJeIVsGuglvUN9Nq0FxWEhcLctTloxaj5SZgp4Jqeh3APHF8kFz7SsGDRh
oxLd6AE5WPFF4ZH/38uMtPsma+gW9YoSeA+x7zeDBy0ncMiUTuq9tgqtIUTTYcBIf3hgO3g0cbGL
5v3qW35HirWaQhAMyOJTtNra8ZqdLDu5LcfwBFmKyQE0R+UklYOOND7tD1NpvOF1ttIBFmOBI5jH
9J7kPBjoFcvJY+jwHsVisbpAKKLR/S3HE9iLlR9EOEd4yw6k9aL/hUszcgJ2BpLdPUm849wzeX6C
GPU4dVhwZAxwYICa2u4xNH+y+UskDoXoLYeEiWha55X6ZjQsot21jZzXzq0oNAD5WWNmC+dXIpjA
K7MCflEiis2IgwPHaK5nAUPRNfQIhPIrbGbeLKsSUvODJBpTaV3ojakJ6UH3tQRdKeeYkgCEgKDP
I1HTvJFNIuw4kY5onBioTTRX2PCkdmHZ3fP6t+hzPKWkeXyDBAChc/J+5LlqSGn62FZ4zB17VXPk
dQvPUC50ZMKwWNTFZ6LV5pQikh3MTntrh+EnSfyjfIpL4dFAK5Zl5M7WviD9kGUhN6lG86ApXKrQ
K5UTrOwm5NdQOCVmyyMsS/faqeVhoYgRJZVIN0+wbh7kc9TUreX/S2CQ+C9Alxx8gGLxOFzCyXni
yAZP0G7ijT6pZEfbCsqTTHpI9kufYro5yctzWEr1UANDNigGJOMJNW2wHJIRE5VQThrRd+6ZBpRT
P8KrXYQc0V2uOK1Y8UlLBmJQTQwQyYw0/O4T/bhg+EW6khfaPTAys1HGjSs4BTTQ4Dp6LP3IKF6b
hUHYWiYmM5Jnie/yXiNUUWx2lIaYW5LFRykx03T8z+2q9UDLXwSrF1at+y5LghqD4kgmWQUII+26
93jqphZdEpojDppAcY81O+MaEQ7ykmO0KDD3tfPi4CkSA58ODlo2XeTdeoIybcXKXMmRLCQAUxsu
JuMRvT1JtivJI4URjR+fQYgODp+FSHuPA1aHSIN9Vxu/hdkAKgFsMqR9WKgY6eb1KxfWAniHwu2Y
HOSH3FZJKaw5R6GK0k/rISH42vzQcLcylO8PtBGdXRPkuJDCOqd/YLPdBmY7GsM/CF8JDEZ6tJDk
QYQgYFU5licsu0nXT+gkfg7acjGIHUJbGIY0OgRW9I/kQEA/gYQazd5ndYyZoYq6Pa3dXxnvEtoj
71WDqs2cMNwf79WuqJuSPNNWTmEzAwC3hP7jWvpuoEXSKnOCz0gjShAhhGIl8CPc0XerjD/jonzs
Z3FkZD6GXVgW1hoVafAGjkhuGgeEu2KwrwIZkO3YY/gzc/7itjQee7Zj39Og9n/jmnjFJDWnu+xr
SRWcuTn7w3JjM8jilM5hQa1F5EIrcisnl6x1CAUZ09O5GT4zFXMQZFEzTJQX8ehCTcqsCtAsRhd7
DSHs6tYoyYAsZOJzIE7KySe58YT9jIVKrEmhEiNZMNnhQ9J2TEKBHo8nCVN+0m6rfD4oT0FOq84d
vtd+pf8Vo8HkLz0K4ezKZ9YoP2QpVGqYI+QP0le2aZ/IPxHY3qXevV29c9JjPL4gw1BL2wRxCoTb
jBI4CHd70L1ROEBour25HtAfH51XqLFBjJOqF3IciiZkXKSOLF554rdQRJFd68H7xBFYc4L75nCK
qCKl3SuVrKsTezkJELIUwKth2IYjirmduD+0vnH0OEVkmVqO8yihDw+Vh9ypZABZQ+7ORN9ZvkoE
PTm9fBTC3QSGbU7PTXrQNSwDjk4J0oLWeUB8gCv47zI4RDGRhVjWwfBPFT0vPoHikwXnpfpmyEsG
6k36R4yFdf29uAzZYbAGUJcDus+Cs2DQcvcxe30qG0h+r32IcmQV78d8fjHzDkAlPxmjdb4NOzAM
34b6FRUugJva2BR1/OCYxmMXtM9u5V9VZTyk/UzA0VILvYDozfRNRtwIVya6G9nSHXKvIPEndE5p
vQNdSpHc08ad1iavJdZTW9w90LYPnasVFue6Mn/SnDkXamsg6DYiIbLz4Jg5ZfGVkuQWprXpwwLK
6Dzt9Lj5mF3E6u8Sv4QiHvtv7Gntjqv7Hd3pJ5rJ9JBdgPSpI9/al7V1mLO63yCztS5M3DUjbkyL
sxdb2Z9eZr44zO1i1tizqm1v78ZBiv72Eqwn1ER2Vmj7YNAalrg6GuhGcTNIKjPSAQwIkYFvG3Ji
T2tNWq28xLJFLKmh4Zvx2NHV6+aVpWk6ox0snroiBcYVFcC4ILmHM3umUZvCdnNPtj9QiEQjidWE
ZhsSwpfG5OzuJxMMGPAgyaonhTov2nP6PjX6o1ab8U9pYzLuqp4ODgApBUb3vJSQguo2xEG1q9/b
IEcuKE/DAzggD93qx7Omys+cdNYok3JtLMNDbRXndlQffZUf0mn+pZL/m8MU70f4A7sF3C9g/tgv
XLCsvLlOqG/dOZrbsBozGBpoi6WjYzz4mTl960iZYeXgXA2SRFcvXmjLiQYBuSlL6r7y5mJjeQVk
Dr3djOX045KwZdZgrNw4R423Dr+nhexX6ZQC9lgh3eWE+OiixkYM+OwtnJNlhlQj7WKaMs5JP5zX
ylFs0lE7ID4sHuj0PBqvf6UBEpOrGf/0EIZXhIgEI3uv2B9fVKGnJ8ctrrgu5xfHZhipi3k9nRWb
KOE61MVef9YlWXVQiHNi3RK1sLdlVKcmgL3dReuidVADRa2feNdxlNW/nT4xCgHzPMktSrKi3WsK
FjZbzPddKDFZ8W7xVumq5f+apv5ayuVkGuEPfHcmITs0tPrxinDtJ4K/m0FVsAqWp7SIABoRBOyK
YqfN1ruDG25pu1/YBL1YNeu9Hq3w5DT1gwIdadzsVDE64wx2C1PPyTeFb6FK7iWrwug/o5wC0RDc
XjRm7ar5GZqJzkAwPRtlBisYX6/Rn96Rd7ZxT7DfnAoPVaRjMCKKmT7Tj8hMI+DTLRALerj5eX6N
s8o9hNZgv2ZDcFiq8JTR4Og52KsRUwcrT8xDIIhS5A3WpupUAatbwXNo13oXVIemRXOmN8dDi30l
4kxINQbdlw9nTEvJhIoqokIWvNbti8NkMEcX2fiNjlLULcpaNzrz1pqb4D6ipW9yOiWJ9Pyz79EJ
zpnuPrWB9+iwmGDAvhg46rQQtrUQspMxZPtUTT+ZIUxNuo84xK5SbLbL0MMJo310eenRBGPHs4A4
SSljuOnIWUGzsfXniLIBDbvwQm7wNMEb0EImFuWfzR2olc34ZhpQGjh4oBul5t9NiF1tJh9/v3GC
pGEUnAp5FkHIMsijrHCABUFmCdWCXQMMRAMX2vPiNnCf8dBgMGDAthEx3VOJk/1xURV4uPwqzAF6
a7Ztrkr47R3eh4K6eApeC35JRR+/G9jatQ29XJChHR5fK4erKyofvojlftpDHnx6o43u3RIj9TI7
r0kV7VLLQmdgief1bEXZFyaER05+8K5UXzCQm4Hl3ZL17GYYStYh03g0BipkHWfiN9JoxmPrwHuM
m8dwJmpm5r2fLg9OQRXRWjjYJq6fPqhlPuu1g653Ci/KNyZzVQXmDJmvuLjdcpkTvVmZdudRUsav
BixJK+5naDYasDHs2SCJ4eQP7MYi5pJKgzqlLssRlhYSUd24aFAA7OghHdXT6JnMHOSnxs03/QLk
gCTrEcP2s9ZH1EDIN6/1EDoq+jkU4uumxuY2HN3+npYH4wcFhmSe4VZrr0q5jhpAvZlxdHc0VBdd
D7niCHaWHkAH5fUqABlTC7EtiWlmG/lBL8i2Wu8/g1MeKBjTIrocdhczQVA9gIwMTcZkRwxjOmd2
1MN5XTsYerCXdwpj0O7pHYBAkSuTLvSglDXdEp/oARgSYUOz0CfO3e4aBNkxpREmSBxl2J3gPfoA
kRzgjHOWacx+V4/LuUyhsEw6ulq4LY0TDu8xWUUDdCjrKanNbRSq96ywvyayS4FZlTTA0tpeU5jt
NZ2sOK4f67xHaqZlRnAGcWdphbAfFr7PCG8qJCZLT+AXA/1Ww0KNqrzoRrSv2uFiTJkYMdzEJ3Uz
ZjYwvRWJYGX7LErQkfltxHRae5OWR4QYoIZUD49Kyru+cD6FMKaolycSY2pqebJeSEulNfd9qSHg
m28tdqv0JyW2mQyvgGjYZgLnkxUTOfbrBAjYUcAWBga+vL8cWaZcy/CLGMkOfRouPcL+8SWjATPg
61irYBVl7osj/udV0WNe0DwKLyAj0ZfOKgXMW2VMkMGrt8YBRAJOkRJ+ipgcBaj1SNHkQWd8UYP5
TuMVhz5UN7q2yXwI6Rvm7Tj39ufEmp9JNAXmnBqUkR1+NbKaewNJ0ALIVp60CzgJppiRnJhhfJC1
2AmVipPGox3BXWhFu17oxPRLsJHlloDV+wvzmVOyiZJp75b1Lo+nx5yo40Q9sqv1ASF0USnx6SU5
ubcujeY9mxsorQo2/KKiTWdDHPc5xRlh05vTbS5AVZuEYnWqOaHLeGeCyt1J+LzBOOTOUREf6I/0
CgkArT71eYqwLrVl7G3xKf5z0orDCxJZh8hZR1k8QgbrGGEkYbppQXBNOWNaBt/TkhLEFLTk2ILo
VsNylGkyUYWW9aCmQzBYR+kSlN/GiAaucD9qgGfhqha2S1OepTMmoCAE4bFiGWfA0ObGnLIVctQ4
9gbPMrtloxuWo6uXOOqhqNJDBqTT+vEgHWzBHEzPW8NjAiI+xyS8fZFeO8yE84zGJaG8nvRrWEC5
yJZvw5LpsHEjXVa5b6e3NomB5DhSzilCqmaeo8YdneT3k5q01i4feAcF6X03qHPMFqDNuXPcj5Qh
khDipdb225z+Rk8V7NK9q5roA2n8be5NxzLp/6RjzxMK5sDBk4eAo8ewWWBbQabeJz2+b3CyM1Rd
3KX6R2eP7iXVRu4CV1Dq9jYKigHkDZoSI0mOjBRWvEYP31OBtcW+U4BrWWNogUVrdGEgCpjpCRQi
s7pDK4k1Q8zalw1i43Ar0LZyz39UDZioUeszjRjStdar/tJc/Qj6Dev2Ochxyya+AaEcrCr7IC97
sMx4S7J3qEyNkSVo/ZqWIVrJY4whuvi61PxcC7aCkh9cSc0/6HMoO75UFNhDZqO66t16n4uHnznW
EahzuNVx1oN/3RTjNpS1aN7Gj91YfYkKUhgvH/+P4cAg5ZJsGxZPXBlfrQ5FqSkf5SfrqwSUp1y+
MxvnJN0ZdC2uEWVBMplCFZfbgAlGr4Pq8T6Zy53EmLIKWG+2dACrRlRg2EwCjwsrBhXZJ9rk+wGN
EqFHCCdHWToBjH8kyUXYpLKwkRM8aHFyEaLMyJ0bNgHNBtcZLGPtOIAL3rwLMRRyC4yOtfeqafcR
IasG8Yi9ibYAfngRIDRv0mAR6671SgcPVke3mp1sXywIcirLBDsa+9sMS2z/ZUbyGvvDPST0eye5
Gm3yF4yzduf5iHB63ie0eJcYJViBBK3Mc94SEKSSs1dYsNIv8AT8B02COtXU+sridLhRR4bfWzix
4RrY006hGE3v6afxS6Z3k0dT698CNH2Q575rOHBYU71SIH1XaV0RhJIxxZ3IPbpp8kp9LCGQx8/u
lyhRMX8rsyIyhpcP/noJYOGGDZHuJwOLbITfpS5C8abfFEC/MIrl6MLF0vVX2SoOVZXZt/eBpq91
S7+oJn8Ik+Iwe+GN7xh2ZKO46dIz17Cdwseo8me5Q08jDJqfcW7/N3faxeqwKMt/RWVCrn6IRUuz
2IHjSwsaFYYz/lQYxGVrqzcJ39th6HDKZagJE9fFovtRanfi1xc3L0gIfvvjkK2l0ea2xVlCShJF
z1OmHlrAawmNIcGtXawfFaLCrScnZ5o+aSvcWGRcHYNJiLoDjJfPEh50Z9paeXROSBD8mcE+o76R
fhhcBRYXyiBHrzD6eN5UeitleHTBK+3dVdhG1OQICKYARQpe1/DIywQ/8VTtfF27Vi54LghEHbgQ
S7sCHQZMWUN0mIUbOFv/RkifMnAS6+FW0zHwRHXPjZu1VxQzdPZ8ZSfILVFHLdWtH8sL4zKWItnA
437LJC+Y8IAftE0aTwdRsgt8Zy2EOwn5SCUw2JWxVxmwpHGjdziioBSb9saFUeKZN8HI1WhEJ7x0
5GmzwxJt+HbjTwkGupbujA7xXy/wSKz95tlJ+h00HAadvLOlrKfBjvK7akAa2Omfhm74kzXeV9bd
HIdbh25i4KIG3OaXpopRTzY+XSBdShfo1NNlcur7JWMY30mpxsLkvVfVU635e2moCqRUTSBhVglX
pXEYlmsPehIQm3mSE/iIOR2t1thZU7Rexns5YlqClYBrpI5ApdAbEXXwl092jQn9Vda8PGKvz1dh
mhLc3z3kuXjANwHAUH+MvU/fUw9Ox4A55iUuyklWHV1ZynhHnzuGR+U0kvA4tVhclvF97zk0X73y
X1YMSB6zZmnayldP4W1jx+Wwl8N7zuILkUOADksrdxEmYgNDGJ24EMLaVOMLpKaPNCgezfHcRQjW
aD9QSPZZY3MYvpWZ/d+ik8HzFHXFSErOhKvcrRPnyDNYqAiixEzWfZIcdtL8b6xdnzvb/ejYixAB
6Pbz+sW7SNad9D9dN6U1LzV3xrSJzqQrdxs51nG0cBxR40SeLspzBVMQS/0aG+bO8+NTm3SbJK2e
ItVuIiyPITafsty/SWVYRUwhVBkHusKW7296nfkda2dirdBFCdTc7KgHV8s1jqMO3yc1V3aR/tiz
aIyGGAHlH/rkiI0euKcYxWOQpI2gnXrFc0DvFtqekHtxA9XZRK6fPRMrEhjtIpKs1wa0akoCOz8a
U7/KIoZ/RkonR/+zCUARqFHnYi2QhBikToZ/RV39k5e/FNAV3PGRHvPkMBrlZs117pCKI/ppBtmF
7j+wAqKw2sprk9OuwBZxZNCdab30D48KJGArrmfZdToO1MBCSZdihqPhD92+SFOcN+WO0SmeU/2p
sDzMUk2oiBaiaaN39FP0FTK3VlcvhXKlJhN9q7xncaXL2Yr6l3yGAF8XxY/SmAup0euw06ehzT6b
cjwuHlhhpoephzhl/p89DO/GbDylyjpBZ3pHGeu17GndxZqLhvnA6nRC5GIlP42AXGnfMBVHU759
IcyD77N2OxeNuZSyuHT9535AsmTBUxCt73DrZn23wyHzZCbNclRu+A19+qnLzDMlrPx2yBhrmz/q
I+s+RwQ+aKPHoW4+DBXgrBWl/+RbZyWCNEGIyf3y6vb+06R8hpPy92D2mm1WB9/dgn6AH7zXcX8p
4wBSy2TCKLAyPCXb6scC1kpJgCY0keQDC1W9OW1DCZw6725X/iviltNb71DBrZvrMI+/bpHS4zIq
QAyNEfsMTsLYJB+FV6OCtgiqBd9PMpWpdZ7GbHizdIasKtwEmO2ePztP7ZmIw7GgdANIJi7rNIhs
eE75c2R7h1bvd6FGNhxmXzm6wRJDFryEy6Td6e14HmtygGlgnDn7N5Qm8gbBE2rth7iZ6N3k07FW
/vNYJd+pht3Q2IW7pPOvXjvsh4giPe+ifatolUqqz1wOd50jLqb5X56hPRqWy4GcPJdTkoLHmxym
ZfVYIeYfEjjHwPn28LtZy+8mtfved+kPrj5X5M6vej5ymPEXmg/jSJg+VbLDwARCJVYFwwwFZJmR
M2prrE1ghSWVe9TgCd8UHmblHfS2fkdXEPG0ejzF3X9J+mU1KZL1nxxVXisz9eajAVU57519ZtMZ
ghhNeiyPXCceiXBJJQiNTCJ0gKyYQNJ5k3/V9pBZIlIJ/knkTduRA9Zq7IPYUHoIWEh23qdS/evr
uPy+jcfB4qhNoHh9poW4WOfYTNfS+ZTjjM1udNQx7YAfJ7wBemtU252uVp2jDhNSA3LzmmetSqH/
MwQtWVbCJ0C7lWzZ5DbMABqJHK2cTTGiJDExgYTKTjGViJk+4zepXm4nUbFwKGMWzpE4Mn/pMxyq
W/9o3lg4Z0lOS3O0ArHsYDMkS3QvTZZF89YWR5ke0XaF5ZtyRTZ/ToJHh5rsVtodZyqErkMwjHmB
gVRbeKQOiEzQ0kxhG0p8kqFdEwaZVMRxHWyYYKU1k51GJL5M0qycKcyR0pKsEeYoPbbliIXbUz5E
z1JbBU68lgMvbciR2+mUNYw39aSninJ69pjsIOZWpf85BLzIdBwe0Wd/csBv3Aa3F8ODw9gMz1WG
DJA8Lnk2ATohkOBlK5CNhb33mNgN4utQ3xpAq8IaX6XfRUk6+/lDRAsMB/R/NzqfP5+cIf6VZIzk
ViqNjqR21MutKJrAcv3mGLvYyvgqGG9CQAVh85IiPtNaUGYUNVNj48Q4oiB1wISOMNinkNkQcJs0
sZ96UpqEM0VotnOirR0T1X8QRjg5bv4Pc46VonpNiY10V/cO4zFi8IXWl2QPtwskLwy94T/UO85y
RSbBzA8mUmVESfm1rF92PgWk/N3chvDkmMvmz/b0J+evl6ZPUKw2UpXLy9MICov65G03jC3JzlHD
sOscb2O7524ALOPuB3QfI4YjIgbAyC3srD9BoBoCel4IvSQ/IZwt+TWhsVhasxptpizSc2g6dJvw
93C/q44pQvrtOcRDipdTB7LmhT22hDvH01/bZXpq+SJGFHZ8gWYxo9ehxewpbMYwlSF5XxgY4o9d
Y+wri0wwpB80e4/oCGTqcQgn5gUG5iwg7lgorHguFFwHsIGeb6A/4Ua/ouMlvBV5FkuWXTQDoHOJ
ntyJvkXygxPLOjehzvRwexLDpIsO3bQd72qAHLRqeiKUtaK2MIz53+RNjHsluvew5LJOWCQqyDej
numHsfIQy9Ozi5QLCxfvWt225XZVF5zDKMVq0jpNpahTkGxpLwwRMnxKZpLfJLpsjJpon6tZf+nC
nHkVdeQsw6pBmbtYYBNK4ZjKj3xENfZm9IhQyiop+VqG79oi3C7KPJFuk5dU1n3aoUIjT0V364eU
3xvzZDuwufAAg8L023OT+AvAxN4IX8ce0tWs6qOb19clCr5KdRlkhiJ23hy4P3dBgtd7SpQR7kTa
YqDDvuwS7z8skE5FMKNRYT4PhvqqTeetqBYxKG4tdW9b0ylyNWaSnTMRWU/8q6bsk0RhW4O+HAyv
cdBc4H/tEyy3hItqp8O9NuM0XTtH5bW71sYlbSh1g/mg7IV6bBPH8d6vlmPMIVsYwaUhrmPkZN5K
6i8YNTW7Bnc+WD8ms3uTj0w6K4ZQKMmWjP/W5LwDMCbxmR5+ATTUVO+JO4AN1iczat59sJ5lSt7L
gFO4XtSzn1pg6JQ4Iym5VPt+Pb8xek3LhTa69tYbLi0q3BC66V/nTghJXbHkRF6BMbeleOunaWdZ
FfPpZ4AfgP7RGfeZllVbF8W0cUTX0QnXjcLLp8PtwXQ3aRZhnGJuLFPtl9KGfMKtFLlDf9/GlaeK
t3WX/Gud4Z9gNpbToZxkvFDBT5AieNWDj6qgo3ZmKwhsCSQDmM/hi4Gizp7VvEPomOWL5jOGXmBe
CaoKg8XUX2qYZUhYITyEgUuiH2rdPri989nmPokjgEE5/DjZMODwgjRg458k/DvD8Kx1qOe0dnGF
yL9OBT9SmNFExqVzoqtNdGjt9L5ZolVmOkffGA+RqY4FpLmJfsFU9e9ROO0link4IhhozSwF/hZ2
8YIR2hk9fpY6tJU68r9CTX1XpDrQ0Yv7CoDrDkuu51IDhJ4G+6CIWkNvPJdMBcax/iDhSAQofOH6
GsOpERmfenhsUut+bpJpZ6ZRvG6ivN31YdhtU6YBEMo85mmTwkXLN3l6m1d4IIhRJgfqzY4YK1CI
5DN1QJuQoaD0PwgrMEd7AyzZOOm5iyMYs4oeJNc5eIpc/T2eMYFKOkxB+mxB7oFOKZmGIjWWCFNk
wZ6682xXgbqLyR3KvOJf6uk+BnFpAPzktaat7jAHHG0LMG5vdqGtNhCChkSH2tOdqzJ6HBVAKpYW
x9ZD67MjwTHq6p458XXcaEfTgCrNL0LpjX8x6zjlOc2aKd8raz4X3XBUsflIk/jHHONdlNEnjCaE
D3iyEnxCjtcCLVkzMDf4jTLzPCV7bDbXqVWCDJRQzwdkWVNl7t3M2E1AMaYVnplNlnFR/9Sa8U4C
kQHBvVm0Y1QhjNXNexX5aAIapxzjxb5qzoM5oJucYJTZdQeTVIYpGHSzQg39bD+jYM9fCkRA7wpk
OS0Muy2D+Z1h8dAAifN8tQxFR3uCHlNUwi2Lcmol5p6CPUPjb4wgALAPw3/4fuAgVWpPbpOcGlQ4
VNlC2m1qZmJHP6dxMzwjY0mNm2BNq9v1sbGYco/64jet5g/0iUn0lmzYVxXqe0wJI59dhO1aWSwX
z7BAZIIGt43gqw2K1yQJ+S+/o3yZaSAHSGGnM1UFQl4To18aEm53bTQ9YfHqbiJ/ONCTjhGhsi5j
mzOp178sSx1tyhKGUzo5eFN27X9EQn/VOx11Y2PivsWMJG1zUYwtC1SR8x5pXCrVnZmMf7i+4wYc
o+fUzwhVLgMIaJw81NqwF+AqWo5SsyNRDYRRUX/QtgenWQe0k/l7QfIwi/sa7O7ae/F3wtuatPFB
fg6h8611zPLGH3GdF3JExeVx7vqPwVlOojLeNzETLAxJ8TgLqhDFsia1vo+GGjZx91j3EPcBu/ki
mXnJx+6hUeMmj4jsatK2LqZUEV6KjItZHLKwdEASBhdM3Cu2OEyuyB0EsSZVYiRRHMXJuDVOzAUf
ZsQOsmUnYR84BbIO6TIov0s6IHMWQqAem+he0A0QNgvunzSnhsJdiYcxwA7oCSgPa4jUBKwejx3p
/WE4KECMHAlQ29clbOwJCU/tZxLEi+4ybnfo4h+kMKe9V/wfZ+fRHDmSpum/MtbnhS2EOxxY29kD
GcGgDOpMZl5gKaqgtcav38fZYzZJMCzCag4z3V0iPdzh4hOvKNrLGAk6zHxQZOnOaw9rBerOzKXv
IeY9aWgv/2Mx8qsyTy/fXykq4JJVaejxVposQenAA+SEpw1yjeSdyR0vOf+fN+m8Ja6b+Ys9SC/9
B0N2ZB34hfAL3Rjwtfky0IgceGp0UZdAlLy8YUVrdvcswh0vqCOvVPStwlrSSmpKnz/4E7IRkxm8
wajRwHlCsE/72Sn5WAK60P8QEmPkoQZ+QNNAXo4gHn/FhJnx3YTqxF+nV2aRYeljDlRJ6w8Jo3sP
nfhoNEMqLgpdH9BXnYE88hn/Dszbnd50YEC5abkldu0A2G9KtXxU7j71BNZhW/yo+cwxQbTZJFud
fuluQA2L3m61QBYzf0ebFeGttjDhD9RpXGeOb6IBkMaJV3Tgmw7Yd8qC3pdpfRUJ+pEXAKD0l4Fm
DW/DMglIlmozxaSNP6CsQZdBCxqtLo0Fg5/YYnMIR0OnW3oDMoWeOJg6lE7RWKA8+9sIog3ak1iV
I5MfFGCeX6nuZM13feWHHfLp0TW/GL8Fad50YK6Jy3XqqjtBOYGLGfFCQCMdfsm4uuiGF1ZZp2N6
z1ECAKitScXs2xo4kmaU6jIhYRtHwDK+IyF6prAFBXmg4zf95zOM7tfGjzovQcdVd5Psb7q9kJC1
RVS+jfK7STeUeB9WhY68CcT5Vcw7WnpgZRlRwRtrqsuBOVoBJSPzaBseVexZEQyJO7Owb3RXwucB
dnrr19wGW9ZjTEH8iHzTapUg5KnZRvpXpPFdimCOhdmfPulsDS++fM/ZES7B/qGK2/NMoAgGoWz8
aZuvMB3y3kHzV2xxrYLXxOqRdWhXmxpRQ9CpW2qcenJglgjVTVsARqGnTetNJ/iU3rXIKnPgWyds
uRZLUJZEAy1ZDH1L6ONCzFYCqAcaGqLYl2EeVyxaYAly+llefxkqdI8UjJSHjC1HFSwnOQRlpf91
PY/c7bdhvTyNkXNdkaL0vce1wrHWh0mWr3q/jChy6UZvSSqmY1SdgpHNMvJ7XMnZGy3o+9A36UWO
HGNdOcwgQbrheJW/73Quob3rj+fMxjXfszUqCpwwDswgnmWYn+m/3FkhMrzeU4zgOv8kMQZ2JRj/
xNBKL5zyla0D7AjK6h41hq0+lnzSHIxzQ2MkL96g2l+PuFoArdJawU8Ej6qFhYHUVFxdWR3hUP6V
jUyOQ8OHP5PtwkZvk+ma8gKbdqi8G2pQ6BATPuUhmgZej/oD/IugaCYA6iWiCOVVZwT4G9kYY5Hb
iXtgO2eA73ihv4b2OyNepzZ6t1qNRGaybLk+LnQYxRCBFW+Qu46pzae/Sy4zvf0mN/7L1huN9MeJ
7Q1IKwB8KDHwwTSA1dRWk9Tf+C654W30uXN6n+gPMVo4pVbh33V5uNW/2OL61ns264vLmtqKSaPJ
ISCCjGqoCAJDdMU5UTTubJO+BgAtnSPoahH93jt9FrvkHfZa4O8O0IU6JJe1DRqr9v0dN7oenFPL
Gs49Ul5efO1G2lrhxaLk6QLH6xqJzBTSWtl0NVJqFronwyRhE+r9y7IbYDVCTAKFhTs8G0u/j/5j
YlAI06iLWrwkAwrnsQm0PX6cZXsf+dYXK5bXgwc+RgnCKQ9HVLMx70tXwaIsrrMxhHwWtT/l2GXn
yhDxZk6x+Ji7B5z/lh/IhX+NXLULPcVFLsmBMSppcnjEJRpzPlTGevmazBWFXqpEZKctTesmzKjg
j677MkchUtXVIob7MW2QwJbR0OyIcILbQeCtFQ2Bd5XY/qJB+ji+/es//vf/+7+/pv8T/qXrkDMo
3/8o+hwpkKJr//Nf8l//ATBU/9Wr3//5L+UJzwXyaAJeRr/Cdn3F3//14ykuQv5h63+Zi69C7NnB
sZfFUxkGV8OA52KWD5f/eBzXFK6SILyEjcrSx3GqJG9SNy2WeyeZIZ9OI+WWTJBSJ/fHB/I+T8gj
yDRd31SWdOVqQtTPQq9XvrgfstBAjcS07o0K/IPo6c8nxIfnXe/RbaKaL0+spft5aN9xbeF6lu0q
23I+ztHMjDAqgtC+T2XCjsRgnug8dTRxlDA6u3VTb/lyfLafP58yHUu5ruexstJazTakaRj1/YCi
WEjB1HBqNIfSyX1cKg7u8aH0F/q4U5QtbdOyPdOzlTCtj7MDgGdQMTPGe7pM9k3rFaFzLgYcb8Vc
ZNsB+WUU3OPqXrSEL2NoE9cf/wHC/PwLqLA7wrGFcEyy34+/wCvdqp2tyMbEJwVy7ofNDglEBACG
uUBcaZBjQ8iHDMEiovmKvmp3k6gcV46ls1B+NgXKnUtUQ41A0HL51YBDum7GTIB+sgwIb530tqMd
v4q6zB9Dj2sPRoyEQt0i19+5/dM8RjUpKaFqt+TWTYpiOqYOsm00tcmj7R3A+DgvpU1jYmis+wnz
5hcZ5N116OfLxWIZbIuWwIFaspmgJC3Adh9fpPdNtvpMAsAtu19x1Kz1ZwKwZsbtrIb73MzCnW0N
+U3T5v1FMwo6GF3jRI+yNhGg6EJS9u+TW1dvdhwGu2poc0BAmXCvj/8kvQf//EXcLp60KRlaUrke
IlsfP9vYul0VJU27nymtvHptk72o2Mj3AfBIELMZUnY9MiHHB/20DtL0UexyhFJSKPPTheN1nRM3
btTdTR49C09LrAoBMnF88MBczL3CjymoKTS3ULuMGy9EZMk3bwxDbo7/kvURlZbJvwjgxcPbXpmu
/vt/3LB20FhKmr18yL3I1NhQ78WOLeDAtbvs/9lQwlNCuMLDbFYJx11fssJEwyBLMKQLVdxezkMN
OISDdJnXmJQfH+rzXadAZ/NBucwtF+rkx1lZkF46d2z7e5hoPIr4GJ2h+KRe8lbbdYre2h4fTx64
flzHcj3lW8oWplgNmNpd23ihwh9vniErVkWU/ayUXT1HdQ3PICAorL0W/4/8KteE97yBJeM4Tvg3
GrXRVin4ebLJmn1OW+1ORhSnli5yr6KQmkawRP3vOi2S7Vhay4Y5pz2JUDPtQFOJ3WLTLw1k5lzC
mXLMTa3i6D6UyAyGAzS/wCsl8cXUA/Xs8+fAddI9/Ht7E4ZjD6xGlD9UbY13fp4F8D8aDJ6KoC7Z
ASOEm6YbvW+A3cDkTBMgoXmAE2B73XdUm3+aoWhuZ6Tjuttunm3ti5J+G2V2F824nIZEdTueHYnD
MSrMv1tLzD+L0etObGFbfDrCQrFRLAswsql4VT9+7apPkXL3B6Sv8tl/KGTaPsyykDdAwDDJEjM+
e3jjjfIBx91fsuhpW7VZd51WndaQc0P5Urth+dypSV6Hk8pu6QYh5WOG9BoMMc13BvkuzHTQOHPY
LvAmzGgLV8k9MZHVVcRmNx2XIEf4wmfPqtUL0qWGk88qUs/1nN+WRXntDcFL21LEdBU9hHk48WTp
dfnz6uNAEhEIyX+4kv9cPc9+urgVD5a6Bwe0GbPWwlR3AZVnFufHj8eB0+HTN+JMOr4kFFgNVFqN
7SWmREkrwt9dOZmXnqU54HQ7tZEmkEt9E2SJ9eh4AwqpbLYTN4/1Oexid3i+6ZsmMhBc9h93CJaC
sk563rykBN7mJVV71du8QlU/NJBDVYY3m+Oqp4Xa22U1CBxz8DdAWQ8iyWQXzRZ8Gsr0w1wlIIk6
NPeWpKAlo7ybyI+sn8eX6/N+lg5USdbL4XXgRln9WjLx1hZT+5hOorl2anrVILCzH8dH+bwmPqGK
TYhNXVh45mpNoqFuUgOS/L1X+haolLiiiGXkYgSb6jlvJDhpehaZ3oJOCL2R44OvtrqHF5njcDf7
SpKsWXIVjKZS+m3GawC00KabUqW00sKs/itNl3pTNkt+LWujPPHUW/oA/bnh4a0T+HrKszzBA+yv
RsUJsB+CYHH2bpZWl/40+A+i8c0Xi194hdQibMCc7yxEFkDlR2vPjYJ5B0PZ+vsfTZ+Tblm8/g6v
oLSY6+qHBDIN/ZbS/XOtWiA58x2pqR+maOdd0RI48ThZ9sdp69EIvk2HO8XlmNure2Xsq7wM6tx+
5otu4g60u31FNjpEL7q8MDwO9lVq/JTDD7R/j89ztZP/a2THA4wrTJuX/+NOLgKX1K6cbHBlM1Eo
ESY8H/NE6L+6xnzHshXkFrAuvudAUl0tJv48Xk8wkSELljm0ksIEL7cuvVS5bZwfn886rtAbyGEH
uURN/J+zemkSmTi0NResGIvx61jjsLM46sJRyz4BAnfiu63m5b0P5kgSU1+ygObqGsA+eEnUmJp7
kaOz5Yr0tcFSMwihqh+f1fow/nsg3+RMkEN5arWAtBGbGdNV812pJ+6/ZUH4a4ixZoq9l1iFJ2Lf
99t+fQrZ/NxxJNwMuNqOJpzBEjE6c++EUmP4qwgUmvmr76ZXzuBT7LUXfQats5QvgkUAAgUGdRiD
BLayt7fyCidlcV6YitKNwirP9/KzxZ1uC2Gc2drcTCqE+ywLZFIU3nvW/F1lybW1lL9NR9AMcGfw
AYEat0s6/6wWCRLZKt4alEYQCRm0qhEBULw7vsbrQ6i/pt42HETyQ26/1dcc6Y4ZcI2i+05Awh1L
3OCGpvF3vRd4SKs4iV59pJRNmXi3Lv8bRkPWIGLn+3tnLPsTscZqc+lD43k2aYgrTZKeTy9ihkeg
iXLA8zzMACxdI6TKN2yC1LBPnJnV7tIjEfCTYTiWSWnl/VL+I8PgHVv6eA6qJ3CR10sOnNOknGdK
Cd0K3k5SncgxV8EG4zm8aqQyHFSlWKmPd84IPs5KlVs8me2ZpxntyLKT1p7ZGNbR4YhOTO/zQnKP
+x51FdN15afQgvpnEySOlT/1BSiVwfXAsmePVjaeuEottZoYOwjEnOSpZg9ZyG2uJubWZUxnnTez
CsNiGwzyqZml+QUCg3VmJGL4FaQ9DTxdXQD32m2sJih/yMy13tABm2H0CHG5BHGwn0y8CyC9lBdj
i5KA67oIVadNtZ2X2r7PQ3fYgLYPp/N6HjFnhN+rOSbiaxCYBhT/PgYDMCev2RwN38K+yKi7Tz6M
Mby0EOKZ0kkzL4wB5nw9PQdIgJ9X0sOfFmzoQ4iX8d2QQsLwx0reFYMzbiIL3ATuMOFNCxv/wmpK
pJ4nwH9ni2e4F9EYu5C9+sXb2mUA7L5LYzT+y2UkHxoXxHnJWagfm+K3k8RwpYRR3JYtBV9iQjB7
zlJeV9IqKLfU3RUlBwfhdXPZ2CJeIDBRBR79MXmAlo+jTlrjz5VNzQVRJOprSVA9ApRKUEZqxy8d
2tLniMT7z/0kFt1+Qj06DGiw1yZ6GWAL/zJg7kYdYgrmdG/ZeEoHpo0ltdYITZaHxcf+oCsFfTQi
vCt3mVkWxwd/6GM7WYd9elNTFHosh7F+zvLR+0r/ZnlzKk9bRcU43cUOkhMWnyBze/U3hazkqct6
Yyu7PKbdTDjRIDB4nQInjOCzTMXDODRI7rWUM11ZNTsroxMCWha/8axLLuY2A9bXdIjsyJamUgmA
DodQGAUUZy4rUKJAJrvpPly6/LwUjsI5dqC2PSNd5zdOeSngeMOoEcv8iKyH+RRZ1vTm1V18M2dl
eOdVyrvqcpgQ8NNpFFLW2gagbc8KWuDX0hPRTeUl46aHwbyb69TAZbPszqEZdWdLXWt9fPRWyoZH
AldIpHDnwb52RZN8daMUQj2yg/fFmA+bBD71Ddba5tZXDf5p8KY2I5S0c79x841IKDJVFK93tQA5
0ZbGeJX2HhLUPb8KKjmo91IYqCBnzbYLFhwQ/XwGFdEhaGxocKi7WICC5cPxZ0Gtbsd/H2rftJVv
24KgcPUYLm0199lIE3O05uUtCxsDRThqvyT2y50fZTaYyyoDBdqFO2/KvN+84v3N2FjdDZbldEOa
zZw3MF0sYWLoseuy+txETAkKUrVNmxHAbH6ZOw7aLZ1TXYz15PxyvQoUQZ3XKJZU2PaGXXVb1ana
WguJ7ZyisODS9Dgf/CW/80fjGdivc1ulXrdLIxitQ1iEdIHD6Tqd/IA6AgiavhHBBeIRznlS5dDa
AmhRM1HnJfKz82vbJOrCn9EcnKvRvWobZPLbBq2equtGZCJQiA/Cyd0sCiwumWGNPrpRXCZIMXwb
OkGjQoXmmcGdsLGMmbp1l1pgHDVoA3g8xnz+NL/N5ALb1iurL2bMrW8YtgFimHaj8C30rSOjusp6
5K1jp6peW7EEJ16Cz8Eh5V9JHc3TFT0im48PjyzNcPZtKGpJ4D4g6wAO2fdfak3SMuSp10Dvi49B
lH4JfN1C0O/OOnvL6F+Ow2xALqn9iwQSYVvbw1niBj+9vLqderQMozF5LSoqvoDUzp0+qk6EjauX
733rSseEAkQfzfXXcVyUJLbR9lZEQ9G6NLL5uVcNlE3LP7Guh949gkWbchgztdfJ0uJlRlT2VXTf
hDlIV+Wkd8RnAZL5Y3AZICoFV8es0zPDarqXdsaF4vgZtQ5M1DUtcgvTc5QJA/bjh01oozUWsPVH
eg9aLn3p9iKztf80GGLs/AYA3ePGLve6RRjDx7vIvlsYyx3/GQd/BUUaHh5Its56GYZ48kOfJdoH
4z1GynNzHzUnhnAObGFdkHYIL3zkE8zVFq7ACY5A9cvHAjiJw1USQYYe6W532Y+lqjZS3U90NNyG
hKestmMMtGz86TfGbVXtFvrHbfUYLAkyqbiKAsMgKEDazPsGP7lFdRztPX42iAknw3zTR10AamNA
bCZt+GLJVeaIm7h2T8zq8xVLaVYKz6bqQH3w/Qr+IwBFdCFzwSdmjxW6FWUg3vWQX4rIHrZTNT9N
c3x1/EtZ61YQPQWSUaUsm4Yb0e9qwwRR54pqCJt936Ml0kcTtr3N8Lw4CU44LeIoqndeaRg5FyHl
fkwBw93xX/B5r7iOR84tfdtRNm3NjztWUunPCVnxOipByoYONNVx/jEsUpxY2wNpzceRdAXgj8W1
PLME7RVNeyNKEMXqumkbJVCeLeSeAITk9iV9FRxKl10GxvWxdkUE5jCc8dqu839Y9dfLzuGgyGiZ
uqy52r24hszz4FX1flC4yME07F+nBP+UHm7Z8fV9L8F9vH4Zir6JTRuDRu665pBaaWsBRJv2I4wz
As5z33qOQsThK2PDhM+cBqUaf5+hUiAsRAvwQivze7jSQtW3wYKPVDOcuKYOfXPqm8IRlLdcd/2T
hO3WS9F49X4Z+gWYDVfRMKAohJfK8cl/viRYYdPhlSNokeb6kvB6lxg+LnAbj63LpECF2oTGGqUb
V4Jp+B+MRcNQ0TWnqbseyzWaGdu1ud1bZa2eotAV515dzjeVkSZ7E5D9iVqSpffr6sMKnbLyoHGC
KVJ+3M+5TCpj9p12n6o5e6gHfHqXqATO5JfkQ0UNbMpNoMxFWJOhagSTL4PokCE9dR74E6Idduxf
NpFXbI8vxIHfRXThcKApmTksyMffRc+o6irVtvuwAii7RF5zRQZ4qjazrglzglx6ksKSls9BEvop
/uM0h/kEfMgwlj23dUUfWmnFuPgmWaY7N4eL7WXU7xebROn47A5c0X+OK/WF+se46NhR757yeb+g
c+iCnswuiSpxU2wvLPfUK3egDPxhluvbsfITcLVuMe8zN7YepYgVgfCdIlPDXVWWy23sx9aXqi7l
vcz95nK2lQtVY6ALf3zah5ab+q+Nqo3pAcxYXVgBWHQrk9myH+0w21WeJ76ozirui1Dj2UwZ3Jm1
BvsqU57oiHyOqVzeQ4Aolu6TesL+uOBTHFteq9pxb6v0K9K8Wig8Q8QHOoN25GmSZTvVJwp/By4o
l2Im+mI2Knn2etl7CihWHqfLfoZ1e2bNHkTUcu9PNOmOL+uhgegzCZbW4aisB3JpX3RqWeZ9QfoP
rXqOAYKPp8KKAydSmTyvDgU0Aox1y9dVTdJZdjHtwyS8Bbz9bXGMy388EV5vRWPeMvVQq0Pf0Jzz
ktzu98ngo1erYqnf1RaUr/p1fKRDk7EpMyt97Qm23cf9wNZG47Zvuz1Ia21Tqt2wMK77dnyUAy8H
5XNuMKEIqD8lu3mFbLIBqXc/LFWOhNSvjLbc+WjUD+y540MdmhB1TUnXjpCPR/rjhBo5K7tFoHcf
G30NlVtsScjSExvtwPkFxuKjNEYPje7tatWSpKoNEy2WfVJ4V76gq5mHkBV62vTwTeJt5yBY403F
iTjn4NwkqSZJJoCK9bboKoTgvKZu910GXBP85HwOr6w9sYKHPhadaHq2HCQSzdXknKhwjcLqxn1A
J/y666JhazszNrON+buHznjigfvUo+Xt0e0A4grbAiWyrts6y6BErRpcDnp7/N1jyferbebywrJT
iesbNTWjDcQP2Ub9eVEinrRJTWleGbLuL4ypKL5hKpO/YQ9XnIMYDq68zAMxZJCUY1KHvMCpZ2S1
Pvp7074j/OG5pI2+/r1Gk/U1KF31DHa6y6tf2fjFgfxUTfmJs7lOJ/RIrs02I/fjNvDWMYkMjSFt
hs59bkYkcQL0+e+cvrgoUYkMbKpk2PqIeyt+/OcniE3mcis4+gpanSDbh4k9Tk2/z5wEWxes7qAJ
x5vjgxy4qhUwHaIa0hHTWR/TKhHQqOuw23dh84if4H1rPIl8ePofjOLxuSizEUmuASJOaSOX0WXD
voYbQKaaFV/S8MTddnAm7F0wXfTuAXB8vHDsfoyQiAzbPfyLGa2red6KZKROPyn3xOO92nkUXlzu
T5OpuALo2Lp3Q7NcVNXM+W87C9GGUX7PQmQzbYgGXuyd6t8cum0o9kquAo/MylvdA4NtL7KA3b73
/bjD1QQF/7+soSzPj3+jA5OiN8Q1CkrMlt76LqUf2MErrce9wcMKMfkaMegQBVZttHZ8pAMTYiTf
I0mk8PoJjRK4UYR+hjPgQPsFpi1KtP98K7yHVrpPzIu6rhf1cdwaAnDVPnKarzoRU2aFcLA6ER0c
XDEOD7kuHAlQPB93HB+siSNg73tKCrQ5RmQzg6H9a9GsEAt16+Ordmi0PyPG1Taow5HG7eSN+06W
wXWEHosBuCruzGvkN9wTZXHr0GjMiH6pBUzkUyqvHAUjbBzavRcWzl6oKt0Gfl8+Ll0ygtQYs23k
/1VbNalQh+xRBD32Lq2W5meGet6F0U7aFNJ0tphVGGdR3Cdv/3w1lEMILX2KfgBKPq79hEYs9H3y
0qGWYPEstfNqDLcanK+jU61j/R0/pqRKEsjo+iNICqnsj2MlhQq8DpvVvTbrM6dhF4Rg1FWwI9T+
OnjDieji80XGcOxfi/4wEcb7O/1HLuaAmijqgAof/WCkJVVYXQMdsLaRHZ6Kb9cvGzfZh7HW4Ntp
bttONMaEmWX8is0HvTzpPE6IM1pDeJG4iNaaFZ4UyrqJZ+PEq/CeXq0W1iXT5/UGNAh0UCdJf8x0
jsMp7uYcavRgISgwls+WG6MbCh5iE9TgByjxYJfYQEhZCgt+aIeUnZcimeHe2m6xb3Qe09gJ3tfR
Di4ZChZR/XuA7rk1WKswli2WiXQ0zLa9z7qq3MJCwntHISRtlOoeAaRvvTVBmO3zp6KVOwfeeFtg
aT/k3rdcqhuFIG+8AJYFydKp4HamZqph+m6WU22vv5go2V+AcnjMOncj5wQpfcN4G2pxYxfli5o7
8xyUY4b9DVKsISETuhhvjmvcaIFCt7Nfzb7b0za+zDoHUqyadvGQ3xljeYeDwqtrhpdz5pIh1w7i
9O2Ly+YTkdh1hXnjeUi+STe7JjICo0FP+vxdhjHMHjMg9rmHch4WVyJu/4L5faeV4qxJ3Bw/hp/3
qg9omwor6R7YgvUXTGUG6dyW/R3CvtTEWdeTNfHPMT6hD2A89qpju59ei1xOTuHUHkP4strGUf9t
8Y23TnXVpkvN58Cuv+Sz4Z54DQ/UKHjeQTKAz+B6Aaf5cW9mnUDkgFTpjrf3QVglDsFjGG1LlT0B
F0ICF4qSibVfozsQw+J0u84swlO/4vPkeb40pkoX38DOrU6I7Lu4QO08e1Tt8DCH3WUVzFdLDdk3
dK9QcNjG40BzFoZyM4d/pxVl/l6+BNN0WzXRI6oQIHP6qkYEJMZzK/p1/Ot/fsj1rwNWw3MguR31
7vjj/KZ1kRM5+zNCpejPx/kDvbnn40N8foc+DqH//h9DwHuKWuC+8773tHOdGr4TbuPOdHyUQxOB
vAJRhtzHpijzcZTWoUhLQXHa+3NxbvT5mXQujo/w+aDQ93BMmhFgRw6kEFPULF1vD3thD4gj/9Ql
kZlGxPFRDtznvsS0HKShyyex1gUtDOuaCgKO9SCd35400LdC8nffY4ULh5Ie5M+xM7aDY50YV2/D
jxf5x2FXX8lKBzR90AB6MMp0VBg9456J/pO8KMwpvVuCob/pq9558+ggP6A7fvKScD93fKgC8P3A
N/NQe47+wn/sk2BBzF6F6XRnoxjxNAcOt93cxRegXI0HzCKh6esjM9sBhTbfhvyPDEC4Hz3PubaS
Kt4QSSFf6hv4xGS2DK7GCqG9s6FBP6B1nRnxj6FyoPj0PxvP69DfNaoEHRMrvcELyngximraON0w
/fIQnX1ziq74CRMVWdeCgQDCKeMFs4TlHi5Ev6+tyMderUGYuQL0EHfUWi2K1tzl9DKDpR9+GqKi
cyLG7Homl9moKaVZBQcT4ZYCPq49ttaTPfjD/eRE9avslvaa3ynu4ZOBHkIs9AKVTVifXUeM5COf
PVhcaShuC3B3Wl1LjHX9cmL7qQOfgWfc8wVwdgc+xupGmLjKSwoj8s5vfaSAJwveUP5XDrol9Pm9
jf9o9Q2c8dLeOXGLgn/5223GgWJNg/FNuzW1JEUMVikBp3/uDsMbNqchKqwNmpJquDbV3IC7qFD+
GgzQXgmuXxMUUaqad1kFKVNMT+acd2BmWv8sE+333Eb8VA00jnmRd0OENk0PbQKSaI1bTRijaiGr
m2pCGSlD2OMsyuqNNaZ/FxkNZLuev/vDYl3glYVpU5COaGC4+U44iMHbDS9e1Sk8zCYTrSgXXqhX
nwduzu8dHscRQlUUOcGZrFs0m8IOfbHEotTc43+BdpKFIpuSP50gs64EIvub1hfRhfLgazuY8aoh
/W1k5k9/EGg6LtdzMG2CWG6lal5Df4iuunYY0EVG3V+NPf45bBC8glHgb7+jfUfNJUtfWlM7w5nJ
oiOQ5DzpEmTtFx+X+PIKd9O9V9lXgd2fexJfajQvHht7NM7iZNmZS7vsGsNHmTu7MV3jR+KJx7Er
fqkaHd9a3BWolWYzfmKj492BUtc0ZFjKvnefZdWDV6s9XilvkEoRksjTZxVMDzXyVtOsLikt3ZSR
2Axx/RIUw1562VMpF8yIi1tTZrueIUMvRAzbtXaeidoMDjxwHF8Gx7lyxhje9vzLh8sLQPZKKAzW
U/81MZZh61p+jEIfOpYDOBl0Ry9xa9977rQbNU15cF+qzO3OUHhBzjNJrjyEjToDzoyiCc4G6zdB
4vW7mmIPzjd4GpQxIlNyNDBEpZOJdEm6yUWJAileK3HQ7I4foAP3KG8DCADg8aAA1oUFtroZh8pH
tFBeeHRpzzrzVpWYMiZoPWFx5S7+N1RCT0UZB04tFVqgjdS4CMjXlUY8fMKintLxLuvt6sIKJUrD
fYj1Uh0EN3gLoEWLZSm5HGqJk91EwMvQVjk+9c+RDjmP0gAPeqf+Jx5clKTFTDJq3TWZj6T53ER3
kXTiL2XXDLfD0shbPEDL6z5cii/HR9aP0+rxolVByQOOM72gdc+tcZusjONuuuOx1DWPaAOC5eQL
9TmJ5IH671HWHTZFTD5B8RnvelU+8l8ei759FkF/mzneDoWCE/nxOxj1j1m9U0tMdB3YT4Q0nwhx
Xg1OJ6bmxpm1dmWbkDQ1m9Q3n2c7ablg0guQxtsGhWIEgva+62zdNLh2jFMp5mpL69/BXnbAfUDM
U59As62wfeGWFneHxJXJt7Mv6LiUaEdl56FF4Z4BpyICEoLx1fHvug6G/j00FHYUb/m4AJc+xgQ9
oJSlS23zAczusvW8ONzEXoWuVZTWG+ru1IoHq7mMRD2/IucVnLeyD7fHf8Qq7nv/DTBN2NM2ldxP
jJceujma0ws5dfGYinrrRJD7Z/NE/HVoFPauoFAD7oJ68ceZ0hVoUGPDsVD6zX1YBnfpgmzcnCUn
DunqqOjZAIIGpQ8lFeDFuuWWRSa+A41RPyLfiNG830VvdYXISd23zkXjqvYElPzAvD6Mp3/Pn1Gd
CEWbRb56nA1gsEmN6CPPydIL58QCrhKA94mBTfI8ugmakbcq5Y1YIIBLnc1Ht+82yyJQqJ2+/+Od
APkfcIwp6L5+godUMvLyHMWwB7ty9rPcL05541gn4BMHThsbTZdWbWiMPCGrBbMJeiNMxh7ntD0z
g9tcNfh74v8Tpu+SGxQ78FirT6zeoVF1/4BOLIkyyeBq1CpMpVcEXNtgbPLUEGdLI35Vg/E7rYfb
tjfv5ELkm56qjK/uVP3VKMSDwtStZkLO1QFvpVWBugTspEr59xRXO3YsEXfV/93W5i+845bL499w
XRX494hcJQCdSMY/9Zz6YPEBORr5A0HqlYPl4JSGG4R/rr1c7ea2uo6qMd74mC1PS3KhDQaO/4AD
B9BVVFr0rU7Z2V4diMWLo2xGuO8hDTr6b8i4XWJ12e1U28V0VtKxez4+4Bpf9u8Z/zHi6tt20qxN
TDrkw+Sg+RvGFy1uFh06L5V2dTaWsyK5qaOvJVVYGAoLSnDHf8CBK+DDjFffuCtHYjWfkzmFKLy4
1saI0y88KiceiwMXAMNwder3SHwirDfSIiixBvMxzZbgrouwZnQCI7g6PplVkPNfi/nfo6w+X9CM
UZWMTMZSy6V08cS81PpuNo7pqCrPzan60cHtAgQRUJ7gfVi/C37e9qU5ZtNDN2JiSBRwa5rDeMYu
frWH8cThODQY4ZspAachFuOvvpQN9T0XtOMfcmfZG5P1I7MxGHNT5xya0+vxhTxw8jWsgFq8Cfya
S/vjjVOLYhjxupQPUYWgh4pTCteq/DXAWDhLSMox6zt1f+ufvwqoCE/BgXggkMHm6o36x1skzRgs
UhdHbMT2ssQSqFuyL0mLZIdySB7jKrxfsvGlMsQ/fjiYpQ9OiAq5Joyt5qqGoDKspWkeXYk+sRdv
YvPvcjjFrPw8PQ085n3/d5t7jW9rUmI0lnV8agdP0wpuYXjdtEbw3KG1GBcCyLB1I6JTQNnPH/Lj
sPrE/LGqUVH3UY5EzaMsWm2K+jpmxpYSnx1jslPbF8e3zeFJQhGQNHPYPaulzFs08+SYj088Y9dD
NiNSiGjoPMfXZllcKHs8N/v6qUz6E0fj8CwBhwPHhW0sVud+qiBcWPj0PqZ19DaO7l+Qrm+Rqbly
Inlvx6cAC59Pok4hAcVRc/SpHa+igLZFjGEarOEp/P+cndly3Mi1rl9lh+/hg3mION4XAGrizCIl
SrpBUBKFeUZievrzgd3eVlUxqrZOu8N2t0QlEshcuXKtf+ibbwleX1iWVIhDNFdFiR3E+Xd6Gjmp
zqP8AMqZy8YJBqcYBc4+ndPvlVg4rk4v0jW1S3T1D3L5w1GWp/htnfRpn1L4DPp9a2dQ4wFfONqP
WRNbrS6E65jNDYpZuzo2PhnTfOEMPI3ajA1BH+aoDQT0uMyNiAWFH9FhIzplyOkl67rN1+r4pSmr
F+LMenTQaTv/Uj9aqAuIAXFmwCcEnMPpOoGep0AdsscSmmYv9S+Trv/EV/4Wp4M9qf46jqPrtHa+
nh/2uO3LAcVU+ZsQvlSrj5F7rTTKIypE+aNUP8sTV6IA7zq6Yc0PVZjRyphfDANVRc7JGZU5ujZe
W97GJjK56Wsv6m9Y4ly6QX2wmJdkC3AmeB+F7PbwVRh1kExlH3R77BaLr1KhKnsks+7MYq5drYyS
C4nAB1vVNBwSRaA+VJPftU5+W2jgbZoxU0L5URoCnOveBm6Gfijwu0rGEZ7TH+r/LG/8YLyj6cmU
1CiJDfIjxUScRPDkuciQ/egNAlIg+kBxo7JyFA4UPcblIxnF3s4aEjelV/GVb3G9BOXq6tKFK8jy
wIfnJGV4TinTQlxiyQQOv1fQZ7acJZXYp2NiQ32g1irnMdY3DXaK55frh0MpS9Gf7J9lexTOycX7
2olzsa/6KIf5amQGCoIBJXyU3PoLoJ8PogCFKZgN6oLSpKBwOK8iTSuho9G6b4qg8VTJQVe1Usq1
gXE1amNyhHKclD5OVW/8+vNpklYtFzo+HhHhcGSpsiRJG5Run7TiTknMbWU6D61i/fFlm2/GW6TV
aAE8OEbNoPJntAocjn0Xxjmy7bqJExAKh69Wqmmb81P6aElya2MYRAgW1NHhlGatygO9G7s9gjey
O2sZjeMif3A6eFVz9eP8YB9t6fcdDaLeAsh39P7UMWG4Rmn2jW1+l0t4kYiKITL+dRhx702y+f9j
XS6JKcMt1RjkIw5nFwfKkFWF0e4Nga3QYMoFFGn5M+ej/cc7YLl2U1pbtAQUKkCHI1WwpQ38cqM9
RlMa1DcpBJSZ5JiBx/OFoU7X/+FQyyf9LTCmyMQZDSXUx9FGrzsOtnp7m4evdL9uuMbEenZhvNOv
RhFcBaS8xGEa8EeB0Zrl2qqUQX0wc7xWUcBF+VbCPUQXX4ZYXMDcfDQYLSskKKnPyNQwDieXEMw6
FHbLfRkFr/iUbouq/96PDk4tyJa5odx459fkaegCTQryBckUSAA0LQ8HrFuBY7JD6DI69OPr5NWW
ki12NBfwGacfjWOMMwZkJxhPakKHwyiFGeodEMaHprK0Z81Iza/UNZq10WXptS734xYZHAre5tQ8
nJ/gByNTX6UCvdBkl9rn4ciJ2YVgYgwcSUxU+xdFE3pzd73ovlawZgLD2pRq8cc3JdrQULm5J9E9
Q9/wcEwznUykIdV2T4tZ+A20ERdv73E16rh8n5/esrEOT7mFEwBNk8IA18/jm0QtZHAhFPUfOjl/
m8pyP1Xp0/khjqlQfDaYvUv1nsIuZa7jIFm0BYgT+NMPiZreyNVb58Aon7TV4iyQqttAjj3waqtQ
7SH9l5tOnT69E2CV7s/gEX89CAgtdvdSAD6GR4zRVE5dKdLHQk+15z4d8EewCWjn57usiONXCpGD
cEmnQAHUffT11GGQx7JMH+sWAyy9mL5UTQlXD1MopDHCOKUVNW/0Jm8vRJrTvQhjnKKeBrMYibJj
0IQYVYzp9KHZo3kQrLoimH1FOA95IJwL2/Hk2COnJrEGb83/oXp3tEAzqIhVl8zSgzOva6VlUqVn
FcluHuzN+Zd5MicGoGRFGsbWI9QcxZc56fqhqp3gwbTQoxZAyDeahqaxEg/qnw+lUxaht0GXQ9GO
X1/b5koOQ09/UFEufdSEhpsw2cUXPZTV1flZffD+2G8m2R53FBKQo6BiV3ZFy8tMH6XYfMkC7DQg
3wNT3VA/eTk/1Gnhk3szwC8uX+Qn1JqOvlVtWnOkJabylCrxSk6UTThkm9KZdxXwi9EablGMXRFd
b8vEeBHYR4dlfyEjO9kRPAIYUEQNIJ2DmF4+8m9HLs0PKXWouzxBEBtCy3Ny56rVjc0y4oBmWLqu
FPnCKz5tHC5hm/SFEokK2f64eGAHcTaURj08TUOs+10ro2Gvp7Jn2nm/yjLEQEJa8F5ZZcWmlKbw
YUHAvXRNkW0dKxj80Jr+PPegcIJGItkv/wUg+Sg0WEGglkPYtE/J0HbrrBrF2sza9DZ07OBr3Bfh
HZxnDHBrTK4uBIeTQL8UihyuTdyeNFrkR0tOSYHlZIBxgHv2T6ZGCcWRtxeW2rIZDyLf4Rja0ZUp
kQvHEGhBPuVIB2F7sAI9vsv0aAUicqtaDW7lUFwr/lfgWKG1+NTrq6Ypvp9/jtPdxcWGXi0HGyXw
k5t2jB+4jSlR+1SFYCec8jtqPxHuTsljXaUXjpTT+MRY9NptYBsLpeZoaae6HExUrirkr2ZPNqN7
C2HYYK4uBNxlkx6/Wb4c/V+GOO0QEUMGmMp8vXrhcUKs1dedUahbK+OmEceT6uZNFl0IiB9tIXJW
1sqi6gij4ih0xK1Z53apVk9mCne3L64lId8P5hivigwre3LeezkpXiqU9fMGi5Ag2OTJjJWsIS6c
qR+t3iV7RiWEiufJxpmjYFDG2q6eElBR7gDzz67rC5/y43f8nzHUwyjVC9RV0sipWDbtPkRLH7cw
DymShx4P+kC9JPX74Sr9bUpHJ1vUo3I4Blr1FFgZHhzxc6ticcnmgDp74cr/4dtj1ZBSIm8LkvVw
ZgiCd0auyuxLs+9uEdZCBLrqi/35bffxcvnPMO+gut/CvHBCGquodu+jKfUaHN304rmNXgr1TY8b
vK97P0aApy88K41dePe+2ZT++Wf4cDv+9ghHAdZGpwp8UV092SpubwjF6jXWVsl0Yam8F3+O9iM3
VXo2Bl1McIJHbzRHqzgfrah+yjsa1HM8RzdOkGnXwqAUFWp2ixjSmCwGWkggSaC/2sqqduGITcKU
t931aMW6J6GJCK2roKVNqwdhaQNHyGQK1q3eaL6ND9iFxz7NxAkh5PtA6pdgcqIW3scxgYxu81Of
Vx6aWHrw0wzu6L66sP6ifKdkK+zTm5WZ3/Xss6m+JHL3waLnAYyl4Y3wJSWTw5VIal/mOHcRx8Ls
pZTV69lW1nbTYZKWqc/n18IHq95ZMMSw4ulzkXccjpWNUHdJYjuUqkPT06RyU4TqpRLJ6YRoERLg
WQNLz/W4RNIUIrFKu+ye4tmy3VhF+9EsUf6ypeuslNfnZ3RyF10uwCp/AYClaX+c0si1UMN2TDpW
ndauAqlu/CRFVEeY6bjiEoacVWRGt7oazX+8r4BeIXaLLBAtEmTeD99lSlrDNTdvn2Ia473+yZA1
18imC/P7IIIsCK9F6oY7I+YWR6epElC17nH4eJJj/GVt7JXyO8x7wFT5SvhZY88oAskTsZPK77by
uY8udQ/fJ3K4sXkCNgeKLNxuTtiDTYHiozLyPUuh7sUYPs5xjcxtsZpyY2NiURQ69SoupFVal6/B
PF9LESKgXeolqb7N2mxbFiikKc2F8/80rqmIl8BQWEoCi67G4fvPFbszqR2xb5Lsm1F2V4aQ/XDC
je38CjvtT7Fd4Jzy+iFqnN63Aswn6hho35OehJ0/jdGdHDwsaXs9PCf29NJazlWjGmtam+dHPt2t
3PNo2HCjQn3XOL6bl61kJ3XVNE9FIbD17WXjGeJw/XJ+lNMdxKUV+g1JoUb78jhuW02k9+B3mie1
KZFBz81pvs9whd2YU7xYMU7lrkdwYB0iuOOdH/qD4MvYhD4yGCqQNKYOv2GKH5ZZalzPax0oeyx/
KkdtawehT7X8TWjqa6ck35xKfcgCQjNiYXfz3OASHWzQv3s6/zCnYWt5BhxOHARDuCEdbbR8UFIh
hiF7UpXN3EZXQVJsi4kzQcQXsgJnSZsOd9QylGUty4nXfpx8dKVTNUOlz/u0ipUb+sc6NDwMITmV
kRekVnlvtKG8qZVM/xVGjRTvYlyZ8T6PzPKrhNrJOuwm/W4WVvxjmBdfXH3Ez2edZtawlooF3W3K
k7Nx8IBCFcvSm/UcWNbGEUq/iXG094sswELQnnLsyVE0UjQqL8Nit62LeLgjAZ68KcchFj5bm16X
3aJg2GHfKLuj1pibqmr69UiwukcWut70pZpvFBMOXBsGVug2+HC+ljii/KwdKAEiqKcvzEOb/bB0
1pn6ycI0oLFQ8Mzm2ZuTrE/cMsI7wSzC3Iuj1nyCJSk+D1GLhXwUdXyTOvaNfFJ2gyza1aTScB8b
q/1ppUl0JSlx9ZKlAnG4yMH/OVSap47IjfUvEBIpFPCQi7x0Y8uOcXaxE3wxVPNGKgYrcU2Mu/2+
1aJPFZWwp9yR8ZsMQcuuJ8vpdmaRKV4FAT2mTag5z00QGo+znkS7WYpmtzGSfk2GAfMkytNv55fk
SYgD2UOVgqON8jXthqMlWaFRESlRkO0xWTOFKACpY8yeD5f24UkxgnGg8HN6AqI/lUyv8to0o2k2
97X1gilxCK2hwDEmn1bIxbuJbF9ZcosfWdtfEno4PVzQHsSuhXbRoidCHDmKAFaWdjlOdI+x3Rme
1prmupS7etuYbHk3H0brTrFG5apED3atD4OyUxMR+pLdw5BMSnw/53bCVA5Lch04uYc63PcebOmF
Q+CDL+GAfjI578GRw6w9fEyrGjD2HIS2b/TopkmLh0ox3vL4UhHsOOJTwjbe5RpsNAgW7YbDYYYU
ZbksEdlDOKiYs4daugYGXv9h5rKMsmi5LY0sOH7Hka6X2AZtoWYPwnxpxXYxkJu+n1+5JyW29zFI
NKntKAvs9vi7ZqWRW1VYPtY4H3dUN7aG+LL41jvF7WyontyFW4NurpoMaKldklE7PdOoZSPVxtm5
NHSP24J6Fk1yi8HPnvDlIblo9V+C5ruS6u5UNZ+k4sIRuhxTh/H8cLjls/52y0OEL2r1Sgr2U+Y8
6qNSuY18ByuHoNDZ16KxL5ybJ/uVzqpKhwK3MZq5FNUPx7MaOhRtoWf7WR/9rslfS+ceW79uCO66
BAeWfLEgOP9BPxwSDREOLQLSCVXXzJRqrJYpmlrhAzSyc92z7GgXiQETv9c+Sm4i6aKl1TKRoxe7
pCXsOKQ4aE4cTRTXlkST1AjdEs0Sa6wRJ58Su+CSlt4iXOpR4/VFEr9wN6Bwm8TJGmsX/Q+3CzpX
74e0YaJADgryaFNOVEgtueMhnB5/8wT/U0dNH61FSfj8O/4g01zEjkDgw1gh5z7Gw5A7Dw7HU7CX
kMZr9WdKnivbmW/g0q+1CCMrpZ49GyFwrE/PD21+FHm4AgM8snEkOXnTDXLOOiz77KHOQuHPeZ56
qaZm91pbyV40Wj2+b5DewhRDW8fJzPuq74G0FMYv8hy8dwcod1WjoUleK+Omz7SFzWaWN3lXO/si
GmlrYXTu27mavWAMLch6YmOtTL1+PReTCjNJtDYQM4CXziCwgW4bE6X02UQEXMrdoFeqr1aUm7si
n6L7wRo7z+lQnMl1ZJszvX+ICvxk2n6cdpHcOys5Fv0qlTrHH9EYdHV9qraaCjw+6olAY0kt2lVF
MCFehntxPjjBCoW+boNtoOnmNgx0zQk/zVOMlXRg6r4u9dWGG5/pW4kOExBN8e1QNaE/D5pE76Ds
/zCmEEDZ20Qw/uKcP14LQgRVU+QZbR2jtbb1hCZzWk4q6uB57YeBQAq9iMwLu/yDVbAkvya+KXQn
UaY5DCxlVDgqfUZoNV31qluVhfDveGFiJ0k/MwNqQ7V/kXdjrR2dpehxmBiNFtVjNkkqIg4N8uNp
rHhFTzRDgTqH6D7rsxvEWAzasiRvDQPGWiJsCZ/BSmzjdtQ8esHWhY3+0ex/f7DlhvBbGKekVSyt
iPRhXmzX03yGEKhSxjq/1Y5TieWoMNAApotHdfzEtyXvparNpkJ6NEmnMOoelRvVjuPbKUwvcXre
T/Lf4yfcCULfAq9zFMo+x0oHciPQoxvy+EHvq9GbYhmr7bqrqfxn7SLp4IhrWesqjB2nX5U2/4h0
/KkCURT3qhxo6zxK9ZvOUOK7uK3rdVSGFOwmtcdyNZY+SZY1bGVy4m3az9I6gLrDOS++aYWl+401
NF6LA8Cz1Pf5vW0N3TNS2qFnV0gQFYqOnLie4fKNPdqa+kfmUVq3Lyzn5YMdTR+nLxxyODpoHh7v
oRqkjojksH4oNGyC63YvJTkmJ9rnPg8u1JNPhnqH4S/2I0TRU5dT7hC1YSArca/D+r6TKnv+ZmJk
9dxmeXFL4theqH4cr1UAq2DjkC2UqX4gu3W0U6esUIZczq07aRLatzrDrjnHWe3z+bV6nNgsoyyg
MTAX1FpOsjijte0odHDLSszBy6J6nYrIB3PoW3JFoiMuaZUe742/xsPLjD2y4I2PGgBOUMmNEvcw
KLl12kO+Ho3+VonLCx9LO/5a7+NQWsFUkBvWCZcdIVorllPsOrjuVlCoaqtYhF8d56aJspbb8VQU
bo4ant9IeodLZmTui1FtPVAovc8Sjl27jDh0LJGu6xjGfyvJwTYVpbODB2k+qlIT3QwFR55r2oVz
NVRRfo9TmvpkNX1xG4Rpe13hkq526fwgYw2yxeYkfNHCmMDemEH1mVu7/tIZMzL8EI84jUVt3JqR
Pl4oexxrAy4SdAtQj3cBHIWG6JJL/xb1Rmts1ExLq0cZneHrINXLdTql2CZrHT4OKn7zY6hat3Wa
6zRLjMAXaqtsqdN3t4Euz1dV0YGi7W0FkYJJvaUC27t1L6dXyG9zvp5fkB8se4imrHeoipB5jhfI
gFWIMqBd9dhadno/zWHqzUpvb8+PclJ0ZX2AeuccAhPDePqyL357J2aCPVA2WM1j0xibQsPZCAT5
vhuapzEJPWuEql6lPhba+ArPK8OAw11L8X6erQvb/KOvQxGQiLK4L7LZj/a5og25idmseTc1mMp5
3WQH2ImYDuDDAp+hlvqNAstIH4stdf1hgrqihmydOr7Bqodvh1+6T3Wt+gw9wKZcgfC8QM7m2+xk
5VenDpAkOP/yTj8R9filLLuQrSjsHe1hczTypEqdCuWn6EtoiQcl0lbnhzi+jLBkSYhoYhgULpab
0OHnSZREKE46VY+hlujfg8GoV06c5n6F3fe6Lqz5R1hDZVMMYfqd2g0Xrl8nl9v38S2V2IGOM1Hx
aIrINIjaHLrqcSAQoMePJ3yXXjVJs8qz0R0de4P1uA1X0iJlRm5t/efTX8omtB843tkKh9M3nRyk
VEEC1dld5OGyFbumGJF1UO+Qa/kWNXCuRxx+ilj2z4/84cwpGTBxmMKLNvLh0FKIv0kiD9VjKzft
baunyarEFe56InfaSjauhiT4pQvcQuwICcRTyZpWoik0v0ZI4q8X8X8OPMzbd0/zH2U1NXEYdUf/
+N+38Y8GS7Nf3f9dfux/ftvhD/33c5nz9/FvOfgJ/uC/B/Zfu9eDf1gVHRIxj+KtmfZvLRf3f9us
L7/zf/uL//X2/qc8T9Xbv/7xo0ShZfnTgIEV//j7lxZfdpOj6n9c3Jc//u9fu3vN+bHVD/H6s2yO
f+Dtte3+9Q/JMv6pUEpzcOvWKAu9i1cOb++/5Cj/BKnpsFXA4MFyWypLBeJREVbv/wTHCU6VhBy1
PX6Q1dyWYvklyfgniRMwB+697GaSSPsf/576w1+J1l+f43/jOI9kEdkKsCughlyiyMmOtk1fNsFU
J6TtwZj2N9o04Don5/Nm6C82bdTDCtAyFjL63C+I4+RJnPSHC1Wf1QEZkkzBOqQW1zjrGldqljZu
niBrgsDnDbX0Cp+saD8q1L6Faf2qRvtrWQclTi/D0mi5lqWwwAgHdesk4liWHJrmyNd/i+P0R9CO
kxvn8YhCSxM8RrbW+hF1AcWV1QAj01x+S5RM7H/72n+/0f8qRP5Q0tFr//WPw3zsfVYoa4KrAQwL
aOzdJ/23cylGX5NvNeEbMsjGNp6ccSXXBn40iQJZsZul7o2c7c9uLIy6tMWRDaUAClyKrX/4Lstw
qA2rK/hunZKu5zI3vKHR1FVZmvaFyH4UYGB6kEJzX4GviKvmcn4cjjVltYylBx7dA65p6z5WxUpK
p3nb9rl5M01OAght1Lej3oqXOJuydds1FZZ/TvSqJrF1qfl39MLBIlLzRaYXCRWaHqahHj7OoKYx
GFJswxuq5zuUmXqfJn79tY4bBEsUkd2PBX4rf/SVuf8uDBvUWqif0qTXjgadBnnGQ2y0fNuET4g/
TndT6iWigoBIJspcNud4dvErH7/6v4YlzWBt0UIiVhzO1epwYRZZqa4is+BO1rftSlAQv45atd6K
yWg3idH/6hNZ2eUL0NvBBGrTOunoqXKLGdYfvwSYYctqWBSr+fvwaaYozlNFSy2fvni5afHX9trW
/hlBtN4Fc7CJcNk+P+JhVrGUHZbq5pJYoAQKI+doxE7S+8F2EsVPxTQ8WEB31rNoYx+nqZ2ONMb3
tKj776J1aI008yWI9HJy/ueu+vfoNLKBI7LDYaQfzjeDaZxpXWL7gcgtei31MOzIrgKEXAp7jC7M
9WhdL3OleIwSOABIIuV7JfK3QAIdHpu6vLJgi9UzulKRdgNMDW91kDtqmX9HFvLSqv5ofdH1pIHO
nZKe/cmVNY0RgoL76EuyEr/pxqRc5UaRXEkCf8WimjHtdPL6Wgx9s2sGNbtGZb5d1X3VPM9aaF7g
sgEsPn3jB89ztM2g0ZTpDAUAlWekFBV8DfHEABQzcCCNflRyJWzg27oa5r6FeiXwNh9oiQ3OfRXv
iulzITZK+qWq5Lsc0qpZRDvYjK3rSNEXaFZu3Iyroh3cgd2TSvLKaudf+qjDJn8dsyeBrmO0uJso
r7q8bUnqS7lctUrilUH+w8SCqy6cW3h8m1h7LuRoHYrA64eq9HRM56SoxxquX+vopthCuYqbbNfr
pSfNtDxKcwVxdlNzxZSV9jrUyx+RjH1KE02f0yp41eJuFxVZv6oaVXKNJrrXyvnniDKs18pq5yZ6
Z/BOYMKVs402MA40BR6QOFdfp/wLP4p+5XgVTnOySaZ40+nBPRtrkyTllZKXO7kb3aFWNnr2mKjc
UiSxSkZs6q3RG/t8HVvyunbaVRe9CAkBNeVZVDgCNqNf9Lkv+hQ92H5tBFjBYxEf1OU969dDhfKm
yXI/rqRVVar7ILTvyyS76eXAm0Z03dIsuS77zFMb2VVZz249W6uibD2pyf0+LbdNam3iWawW+JqL
75/XhM3nQVMezCD4FjY/ivGTFr61CNojt/koUu3e6OQXid/AxL7aPTdNK8tXZSq+oj60zsTk4jYV
+Ry/+/NxCOuzj1YmBBr6APyH1OwwFugRdchYUiy/rctNrTrbIsp/Ti3QMFGgRVv1OF5KPxNVRsTW
cBUn2nSB7seR7gZTscrUb2DXvTguXKuOPQN0oc4HGPq91IXXAX6gcf/ciZdSC9YQ2PwY18cuxAW5
+5E416bjJ4PwIOP4ZXQTjDcp4mp1v64sa9XU17Z+a1qJZ/bfmilfa3J9LeExgt0nmmnpyiz8ofoc
jNsSzbsQJ/i+SjdGnK574azlwfqVjFfqrH4KQ3RLYRJcx4FRbqwpXfT1INsMyo9UiTjjbPHcG9GP
sKzvxOT4Zfk1asKdkCaKI4nfFJSDcaVDz+0+baG9VvpNM2TrSUhgD9DxzZTmVquSyF0obHM5uVYk
NomONlU8X2VpAjR49O12uKnjFNXfxPxJVh25TtWtx+FFjMFqYM16VQQEJCxvzXEs3cimHx0HD3Gn
PuKI/SY51XZMpM35j38YlEyyuiX3Ie8BEb/0L4+OAWwccS8eMoiMikAkr7TEPlm2j5x0Ynd+KPoJ
p+sMDhkJPhBqbtTH6yxBFEOwsm0+lam5ea20fqyMQMyqgfy4uEU+bxd3sm/H0gZY7peybX8MgYXv
bPKJJri0iqTgvtQkwy2NgR4QOWhVBY9q3rHcatCuqkYglUw05vRn0L2rTLazlWjzx5nPjqTGRmho
liSZulcHw23leSvP8t7BGJdvNdXPFfqPWkks7W6VQXcB981tCgRLYRkoXuN0XoIdSG5fV2hHKQg5
Y3Oxs+qrCFZrYMhuHWRP1cKurd806z7rY9jDW3wx3YJDPM0eGgzGg6ukEa7RPc7mi54qOOBWT/Fk
finzX2BZdi1HY2A3bJh4Oxn5badIt7mDwXIaezaoGPpRRC7Mlg3EgRwLzRzCcC65ltn62SR8NvmD
WXR+OodXoWqgP22YV9QFPXkM7hBu9Cnb3MVOy1ofblW928iBoKgTv0jh9EXFDBSBgnXZFvgCR9u0
hFbL8TiFVe5GQfCDP4hnV4bHTCBe3AXjOpJSGTS48n3ojBsUtm4IqU9OhxUoEJM9BmOreawHP4nj
GSfYIfBCPXySpvSzCXAv2XZOKiFsOv+KOulbavxUhl2UvzgmNs/5dFMKzZ+7m05M14rNfCA4ajV7
Uqq8GDVVU04ejLT+Rsq2numoTcZ0pQbtTRPsyvGzHt0bvEvtk110d0WSCjxkEUKdpM9qsEqkz0lu
oKBprbTAfKkCjN5G0USuNnZf5qL1kqZ2jR6ueWXTL5qNPcw9Vo6xbZJ+M+rJFl7Xug3abZxzlo5+
bm7MQlqHuvjc1M+hrt1M4biaouw5hiDfyqvOuEdt+m6SQUMr0661IWtW5nbMWq4dmApmr2kBfDXD
qz0gR3mMmtvZ+qVmz4ESbXQ92phDTiw2t6bd+WFa44UnoDt3Oz3W73Dg+1JowqsryTXNO5LJxJ2T
PHPn8JeBGGon89DSJ0OMflPR98yybeU0XohlbGY722jWEYUcXQvHY0ShPEBHu7JZeiQSZusv3Jw2
QfszwZIlx85WGtaK8q2ojbWKRo5aqXvwO49iUm4zfF+jyoHIzne2Bfn8s6HU61H9LKmKW2KmQYNo
Ezr7vGr9EVXOMJOvE8VYjVL50Nat7yjBjZFqLpoV3qigNxqlu8gwH1oWxCzd4krtCuurZP6MsU1O
7X41mKt2cNzOVH0FPGakat5Mz2AIDRoIWftWzl9zjClF+NxMty2xBqqF22i923ezNxjG19wafSe+
MwxpPRdkpD3dbl1sqi50bTN8cozWH+rJz5z5zkxtTxNkG9ZrbsrIu5qeni2MXpbO+HNW0pdQjrZx
aBA8TB/14Dt0PV07GlbBxEIaNQpTDT7M4T5AmtSd03w1aWXozpaxIf2+MvG8kYzpLsAMOEkQVxaG
a2PTMk4G0msSF366WBpq+q6kVm960m5xJeEj9eVqmKjBZU7s0tVeqzouU5H5htHHzch7SKZbo2+3
RhddGVr1KVFkHxL7phosFq65Av52z4Z8y+oAq+5wk7UOO3oIWbWV8W2okg4hWumm4NsmigVijyqv
JZ6CEFXbwhifpzhaj02z4Zz53NeUQTm87Dm/buc68otBwuAA9XA3q50Ll/f3svh/7jDA1JAOBEaG
YzuAaBphR3mLNtv2YGWOvKqbOs0Qwe5apFfRbKWl3lIE3OGWa9+ElZ0D4xiAGbBfbyo9sx+4r3R+
Tzz5VkpG/tIrcX5t1rHyWllj7zlS0nADDxARttt8lVRz/rVU0EVzexGhLyAIsjQddHVYRYbcemaa
yiutligrydmoeL0yR2A5m/aqm+TRAyjc4HWsqM+ZXFGdNFGA1tN1lpnDywxGAjZNlpQPdMXKp0Iy
gmRrDlwLRRaPW0uKrHWpZs0bAVSkHqX18KLU92ES8H4XhHRAMoCwB5Q9+6h4Jbp6HNKMQlmX9P19
CNhxq+ljdF9rZunL9QziMpnT1aBAV+xK29iGwFbWmYFBaB4C7/DMLjbvQYN2foewxYXy9xHT46/H
w8gMKuGiKXGCGB4pE8VWj9wwmraof7etviYOzSs1RIsbscACe1CM0LWy0/ZCVXHBnrUYuer+LYrk
5nZCo3ptGZK1g/gLmD0O1at5VsUmHTIwLkEihqc27+YLF74PrvcoRfz7qWmlHCbVFY4N1EO58gb5
GFx1vdGk+F12WLdOSPK4VawnuyQDyOU6aWhy7W5i6fP5jOv0EUDPUzeHrrBAHo8p+1HNVsgG2/Sd
RFT3bap3rNew9BFSka9oSGWPSq1lX6RkbDdqXFUXuC6H6R7bE7YrtM+lAgtrAV/EwzfgZJUtmaBm
qb86s98hHrCP9KS8pmMyAfT4JYdJ4CmSXW/PT/uDcRelVmgS2Cc4QEwPx82lQNfDUjL9LFbtu9o2
+m+0gDk5wplg29r6VQVGx8NC95JU7oWRj0tawCp0CXK75c+TXe5M3FfwYTeVq15y6o3ZUezk7jBE
PzRk5l4uTHp5mwfBEM0OgO0ALBT01KjJH80al/XBtAlEzqwRcXForp4zjRcdQnO1zCtDDbZFN+/U
crpHvIeScLpqc+dhar/HUe3KU4cfdLsWXJWUqvZiM73VrMBvZHvVBcomiMpN0NwtZmVpcRVEwdrM
r2ZC2diGK66vmzkwb5DEXZvkmHM0v7S9vnZwstMM6dqR2pWkTJth/JnEj6VEGTVW75x82jmJ6aI4
cYfMvJeT/8xKe6O0wyrWkmtcOt2kaNaR9suIYg9lsOuubDeD0L3IULCU+ZmU9U6tZ9uFj04i27my
vW5iY5Mm+o1c3yDH7GZxfpU24saKrW/mqFO/Vl5i1blCiMyd5QqlHevp/Jc4gtW9r/vfv8RxPVUT
lJGnMGfd1xqwl1zXxu3kTCqS83L909RCZ2OMcEiN/0fYeexGrmVr+okI0JspXVhFhLyZEEopk36T
3PR8+v6iR12Fxr2DAg5Q52RKNJtr/VZylPbV0kfAjeXr//xT/OeZ/n9/CAfHKGgyqxZJFvdH9f9B
3EqntgX0pBOWhtIFLF4yUDJdB1htreh//qv+P78wAt+7l4ysKwud1X89ejaRQsZE5EPYmr28FUJU
rOemNehBN+my2M9CmNxt4x+4VL8ccdU5Ot271fq/xS/cP1T/8Q7ce84JXyBT6Z4S/d/+jqbi2UjB
OkOYEuOhWIfhra9gJie3qR+0ohL/y0nzX3Q5V/n+uoEW01qEVpV//M+rXG21njAI68yhsx7R5FL6
/IhlTGBC8rcvpJOx3KjlQ1YUOl1PY6EEqlJOZmT1dfOhDpGdPkins/yx3p50S2OSlJE0qLn8n28R
9qk72/Wf18ZgVoJVo+gKrfJ/w6GDW3dOU5NKvRjVcrCMwVR9tRxKL5LLKJ63tdp+GdbdXbMURdg4
rXWVptmAj+HhR0Cdz5XqN9U2vaj5tORBN8tGsi174q1GeLEGU5v07z0dSpGttNWvO3bO6Gdj4bU+
HymmVrnUXuIT/iCoD5CG8Ydgl/IFXXHyk/ebtWMz1Z9I+99eC5FqJ9EkuQgWo3FK32t4sPI1nd/L
tM6Pxuj070DJWjyTI0jVrTY3P0o74zEfc9OUCDvp+gyGQXKyDUSfUAuhQZc7SiueXa+FYrP48v2a
S1um/pRq2ylVtGa/Fkia+6TV/tzzEkhHMUjTaV3zlQKS9WloDeO0mu4AEtRJqkEMs3y11QSbcmqo
uxbVywF/5/LedOjY1sRtrr1mtrsxydLIpnjoX7cuXpAkXABfFVznwJtFch1omfrIWoRbsk6V81yK
JhSUBMQoziHdTa8x6cvM5F0ipBd+sTnD45Avwtw7oyjPGraSOd7429WADdZ9TptF3dVtog1+sqjq
b1cZUj2ZVttHi65Wcepl1WOi93Tam9n4p7es+myOpaDGoXYeHKXsTo3C3jxWlHr5rYPhYTYyK+T3
z43QbpEiEWmHOomsCU0MB0y4Wx+MOqqP8kGMUttCtcyInAFv0JLls6QPlLoza6VSPjnriWF/w0il
xoeeIgbzIuZGQNo695L5IKggyYJaa5TfrFE34StFM2qh0ebpj6eN7Rf6TGXy896YV8AfbFvDuHXf
crLNgkBFK7k0csnfjMq8I9DuRplGOaD7z7zJ26MDdUJsZ2k8qL12SrCHRuhuyn1Vj+p+6w3kRHWr
HDfL6Q/0SqcUpZkpQcxUPLiJLF9I1um/tUykeFMUyQgl8x2dpfV+Wg18xGwFx8S2x0dvQso6dY78
SEZdO2UO0XJ+SudpbG1W8Wg44IbT+mNair0eFkI0viy37wMaxVo9cKbFYiicDVZg3DErj3TpfN5V
UHHqTC7G5bQ52p3ionFgog0VW5li7BX6Didqvx/NhUzH1ZvPRkVMXstEDd3cMolUjERb7tVfRiab
XT7Y6S+56+tzX+gYoHOFMlqfYoTuUI9zG24L2ZBOvlYhn377oMp6fCmWZr7lC5ejQs32VpeJfiq6
xghkS5CP0F1A0kyO28s4e+2fRUndwWc4xJB99wGX4bgZ6+neB8Fa0arb6q89qO7dBbrvZqtACKbX
T1XNc+aPreb4g+KYr+qkGR9y7d1zV7rtn566PFijQSGlTM1b50SerfYyUeDn+mMzNS9j6mq72rHH
V4NZ5OxI3TlWvBxPzaT2T0MOFugbabXeZtFoe2ujXiTLvJ7OM9Ndnk1u9LmeuvKc9Vt95K3iATbv
+JeKc/8Zzxb9b7qWRE4GtptngtzqNitpAEBBjUqqkZnyNSFxu073v92e3CocnWkIZ13jY5D2ICT5
ou3NWjHf57JIPyFOJipQVPJGBGnYkT6P83Hr7PpTTg5gN7ls83ROMsM+qUlXM0qQUtOIIQs1BCxx
1dR1MJalwuY9iuo0O2iofS1NgO17telxtbtJ81SWHlSFZy3qp7UZxjlTXXHOasV6qZIiPcyNIn6x
/rKk4EnYzg035qnp6+ItKcUYpsJFPFsmmVr4TttRSGTVM/c6aZxYblCk3bYwcuWqdW6MHJiF2GsL
Y9SWv8zWyjdn6dsH5BP9TZqDdixgSOAz1Gl6A5JWDqrAh96VNoZ3l8oiMuFqYR3LOWlviyOWq9M1
4yNbkjcHniph5ze7ebNFe01cyqfr1BpCc/TkU1+7RoOw0hZ8WInjpVDYtU4t6WF1UBOJ8WB1i/Zi
tF6X+04618JnSin/acNoxMTOjPE86XXn5zwTsaUmkxlm5TSzI7qpHqlZ0Z5WZ90yf7H14jGdiUQD
S9rMC6Tc8Gbwj6sPX6wd20Jub7S/L9fC2ipoEsCgGUBuxemfLM3id8IqflZH3+B9k205A4oP2C3M
CcUyBUQK+G5CcyEeRw/foyueVYocb+4yD9cua7e33kABRQq3BhSOMvc2utla+DozFlcQf93OThHw
K4UJgZeOk7vzcq18UMljDTfacA6FjkyvcUwnkPmY7UpCL0B7PLcHpjHds502WlB6wjrTgOju8l5z
Ht1Nk8eSKsWA754V5VZi/xIKMj05LgfqNLUe3ZJrESALK18xjravJbkKV61cuoiE+RWsdVjeebWh
6opEjUajNIONCI6DPtpOsIrN/LBk2z7pqlTCkSiey2zmCe8MedYAban+5vL7BPpgc2WkbM2vsecl
0J2edTpr8xGYnWorv+IORMusPiw9qJVVfdu1e03tApaQ+j1ViTTsnypZtLb9NJnEzkIUzN6eNTp2
C3HKLP4ITviBr1T5dSfoQG5ClO987pagI995fGib62bqgRienCJWKYQtx2BSzkZxVY2DMM9efwPz
VKsXXY365QYaqK4UGDwv+CrzUIwnkR5bCKCkHgPaJU3zszVe0/5v1wYVKFO6XpPxZlZHRTzZieo7
2tnShtCwsmDDLZlqZ237W1o/zXbqnEOR/WF6DOZ+OYydHvS2Gml2G1YprJLdv6cmE8V1NoYAOGc3
KAJ1Uevry17UAMF89kPhOX0kOKkuc2+Qh2UGeVdEGZHBdGQFGUxnrl7K9KtMjJAHO3TqIagMGuEG
Ysp51ZM66IlyKo59OkWN0EN1ORaEtbiYiztDCwhTeDel5HJ+6NVrBUlb3Vlwcz97l7GwuAFlYJWc
9stI8CpXZVZ+NsZqv9X+Zsbi83H9q5toXxe+ZCvGGf1xzv4k5QvH+cRIxx/nRgZSTEex3jyFRX+e
TmiHbrmNNLBKAeY/WrwrOIIejEE+LMIJRl4XrUCK3Ubj2PI7mBxZD+pcPtN2SYghtWjcG6nW72uy
BrpWnVdFPdVSXqy+evLQLQwzMnWQ0i2ZaUpbTmVPuuO0LX7PlWaAX7vx3DaOX9Zfdd6/1LV8L1zP
n0yxM9WB/+xNFr3hrwt50xuMdPav2rqLGOj0Y8hzlmKnqhc9AfcujefKG3ceqt8q4/DZ6P40ZYQ4
aaereqg0XdzWfwp5S+s3jXmh6vNYjH+YTiPX/h3L9MGC6rcY6lFYg+79Ncvbql6zBjJoxUvV2RAC
8jgmi1+k4Noz3I1mHxIqb0APLmlT7aqOT4ro47oqH7N+8IdOXOwie0FE7gQF75mRd7e1NYJCKBd1
O9Wst5tSxyJvQnKnwzZRdktlzQ8mX6UqNSKzL3+yro7JroxT2rNQuPpd5dInwDHGUZh7N83radED
hdY6uIAPBxGo8HY0SAQWULTbWD7ewKhQ1aApoS6lg0Fd9Y3F9W3LOA2wI2377bF3lAan0uLQ1WcH
43Rt1DQo8+nGj+wr3Xte/Drq75JXO1BbLkAXzzSQbkt1mxZQ62XeQepGm4dr5U4O9Gvq69k1M+Xi
Z4q5y5f2oZYDYOTEVt9jBi99w1zDnKo+Y75PGq8AE48DpWZp44SquqLQn/az8izX2e9JQ2MGgIZM
o168MDvBOjTh3OyVYdg7pBGViy9Bk5sE17zcdjR08HkyueZe6CQaF/lYZn837TJ4zb50IeX/jfmb
4xzx0vgjN04/tcU5pdHVLD/qlXX41ZiJt7EjT3D6feaDGTdwDWjS+BjChfJdcN26pC5s5KVZz46i
xpWQMCr6y+AQVq55frqcdHP2FXy0bdJFdTMFwl4CeT8t1AqKDk/do86jlVHNVBtFlMrHbnqph7cl
d8LK8iKiVfw5gb03q3Oma/tOEp9V9oE+pQEBivHMzM+iEWFZMnzMDQ9rjTzPUwc43sWNW7tnohd+
199SKcKKH6TQ/lKcbjt5SJwc67QVr2xZTJbBWv2riSxw1ZNU3zX30cOZb40ioO60EL+uek7Gb0o6
7eZhTk8KvkLN3TlFHdsYC9oiSvScXzoN1WmfaTlWyMjTP9w6UgATZcUq2Gjx4twYX/dj/TEZkZYc
k+UNjjbSxOOSf3XNQZQTj1oe1gSXjB+CmuCymfy5uHbeqfT2KecBO3lpnYqiv1Dn6xb5tXGvhf2i
D+u5U5/U6rOBclazUyqeVz7y6eyF81DuUvbX0pnvKFy4OXpkIE9QSOmfs9yXnL+NxrfO4heR8Fmw
UY5eR7k38AzKMGPnGSffLj4FxXeewv/g//Q6Dez0UlXNCVgf8rsN6mEMHIoSh64LqJ8MkvzZyV7S
6snRnir11lRAHR3ikZLyRTVaEIIkRJA13sVR3pRhjWzCWDLtZRaVrwiVCeZ3Nv7WqR5ANfnNxgky
vGgqxV3pazf9k/XZgTmXjeerXUsGwcto5Se4ZtoxPir5luhjXHgPqqEczbQLae0O6GEgD0GP680N
htQ4tM22N9F1ePJxJfuO4Mpnc0RTQuehrriRl/6I+rR41iEBW1iql2r8OxZzpOX5c52fF17bpYVu
78WuT/vjNHtc35+OxIwFx4OC98liEu2XX5wybF7fm+Q8z86mflHhR+f1p1b3WCb9hgFzSVJfwNKN
6vfGJtZyRDSqEziJF1j5FpnWayUtn/i3oPbKnYEKytUzX3FvHax5Sg4KzvmdEMautj00LDpGIPNW
90fDIAkaaSLsy8i9hjGKXOfv4qGo+FBnF9UJYYv6vXIRWZURJe6/XCp+07wO7Yfp/p2TPw2Vouzh
vlbSQbw9wEx0i/s6aV/ZMASzCvx6v4/GPidLXqlfLNI5MqKV2jW0AG2nptlphRe2bBX5QtkhK8X8
O9r/7jw3qKeefC81j4vz1On/2uQDmCZYHRhgGgEwm7IWple9WiPq4DnrLF+hx5Ip+Jjlb4X7Rxpe
2I96QFp1QBQHV4/coWnkRhNKkXSxwjWDr+R0Tc5y+Uc9N9UGL1mNRpr5yVR+zeYrKZ7q6bG8ewQU
22ec2bu6jMxNCVVti4X8RddbZNoOcj/UjL2CyhZGs1heh2HbDSwtdr9FxWgjRTlNmAxYdUa0c43H
UWX9qM6XmZ+3JfV7iYDIS6NSYyzix8mCke5YoUfMSrtN/XSsHxffxuh5YcIBonMs4e+KmvGp2t4U
ehL8sWgJYmPSXHpayAs2mftsosUeqFraPRUq0I+s7cf79tVt67Gzb7VSxKatxEu6hFv6UvUi1F31
0m1TiNksmI0mRJ/yapQLDwSRYs2n0/+VFXVrVYdqoA4KRR42JpTaO+AY81v6QtP0nLFDIc0E0qqG
P62eQlTO+6J48ipsSNsal5rzvlRfqeWGYnu2Rv06eUPYTUxPIBzF5MWEi/mJjfJJ3yIPQhr11lHA
MdXbQ4rJzZzfxu7KNhKj2Y9aNcraX9EZ71kjP9b2QE/mTlhDsPVeoPf1Q6GOYaOcl+x5QRFfZxDd
L0ZzTJkwiPnyNshVR8DAV1y12Se955Tm00OaP4/VyiV3vLPl/VjUnS7mFo+J588tQPSjsll7q9kO
WXGT/cFMEwA9CE1dffOW4jINTdxY2qWrmpu26IG0nde5oFa3Rx1UJz6JMIzxZEnIBUe57qe1DKEh
CYO5d6UjM1mHRxbrmDRlf86HU7WakYfqosy7r8Va4pwALsxc+Rs1iT9a974uV+0+9g4/izjO4tdB
bjxTXEtfBs/j5HxpyKKa+ZvOoGMzbzswRb/d7Ic1GQ54XE/NTGqdnie7UdYx6MBese0zkLs/q3wz
Kyfs8gk9wrAdgaWOXTYdvPQmZB9bpXs2rCbQcTxWsrkP3gzY7gs6Riq+iz2BbkejITLdXA+4PxFB
rBjlm72qnZ1+4v/OyGSYaICcCTMcMWwilTO3sOJT2cs/XZlwd8t9ajyA1keTepEb94jqNk2RgYoI
1uE0RQJ87Hpkn9j7PVrWrKwKLetcraBdDLuNydRbeqeqfkqByhrvWJlONJp8wipcyHySka1pYxoX
IkuJ7uvC2ds2fxs/h/aXNA4ReE0N9jioZZCg7Bt0tpVU2oHamPut4FXUb4r20w875ArxVpAyNnWx
WG3O3IXjZ9sVUIXoUAOTD7qOFaE0nB0izJ0HCiWbJob3BNnW/caeotzJdwoOvVXjizyOVz5+l9pq
MTIYMd2DaCvtw4Cjk933PDrzu5lut84lGinTtLO6Lm+r9hdtjheUVMaHXjs+OG53AcYMHPvLoMS1
pk2hndzrNKS/YzPvqll9mlybU4HbQJRtW7zblWsF6Vygc+ULmA/9d923g2+syt+NNdHjBiXSeZ1q
SwclmirfEhzHq+O+p032omy/0nkrVvSSwzXXit08OJGe/NRSfdVxPvpV3ZioeBItYo78vmfyXV1h
cy87Z9njnPhXKIh+lMwf+k/FhNa2fyr2QTQFVdDJ0WIcU8917+2qxnlssa95fYm4zTiU6omUEX9o
vVvGI5os/BpysHofafBpFfkLmObO6zXfyx1AqgpVvN3EsywCSJhPSxh/ZqHxkwEF9cMA5Z3e6sw6
elqp7hXty7Ccm8IcsWz5obeXWJVDHs0AMF223UpUPRUJhU3q+aSQkePUHpOp+LDb/NMcGNrQR2Ng
rP3SasKVL6E2Ay+nZNF5qN+6fN+Pxm8+IE3L04HHa0ONPUbZNj9YrYKYZ/vNGZuswTuKvoG1zNH1
ftnOwkNk77tUDYVMLubSPUikAvN864XxWCjdvjPOCweePC0LrRa83WI1Y9utg7KzL0P6xx3rSO9+
EVWdbWcK9IY8SWRXheXu1fl7QSMhmBU3Dm4+Ko8Zc7SjXE3RHZuBzzOdKmCYhy4df+uk3a+sSPoi
T0WSP+Qd1SBVdnRX9+wtjWSKH1oqn0bmj2nMA9ls6I1m+1DNeczAEie8mWWnTgcqTCjEBrxz6LVe
lS2WjnYlWSaNEZ/JM7Fb2c5x57MonAPnjK9bUyTM9eTCNcT4/T4yVeyHAdqNZOwcpEZkAw91Lf6o
5Ec8GzXRVySEHzuAObI6ZdeFaLVWZix5NZyy+dWWwSDTy/tGFlpctrWpfseEy0zp9IBSEtrCLoff
xlL45GbysbeHQ63XRlDS+ji/6sI2YhTPvGa1YQJmchqoxkoqx73fW6mz7HWcilde6unvYuUNUV+1
1dwbo4yLiXL7WaSJdxtLxf3Uy7bBJFlYA/pI57tL9LfR7mKnra/JqpJfoPGWeAmj67QqB6VlcDGq
CfVpducCYPgvq1kJfvVCPqf2ZFx7xypOWusmgep1Nz1fVj8tTC/QRPOcmYBDvC4d4pf8ItPks/R0
Xm5ThZpPZTH4lC9/T9TKAk7cu99wDCglUMxQqktkrE4DrJOZZ7LzksAmNXbtRDSbA1+9cjtlwhaE
NrEyrqhIKPVeUJLN19J2T30+mlEJ5/OHsDCwpbQ85pPzZk+CtyVtYfOFOz1XqWe8zimTiZ6NfZB0
kxf0BZ/auQPsBR5p9ao/51W17sjXAb5olrPtjs/GIr9Evf3222QT3DbsSyd9SIvmmjt22BRD92hu
4wrGloEMb2oZWpmZBq1dHChmqcMOyPXjbj3xl5RUFlkmJe82YpvJLtj4vNaO0V+WUcmiEZN+F7rG
2AQ4aPeJvcWFJu3TvEh2vRXznlpNT52VPVBfEss5ea5N+31u7AsBMdFSmAdZ6J+aUblxnfIt7Xqy
3gbDPVRe8mqLXt23rPKKqP7iVS+ADmFX5Mb6r9rr66joVpSt+hAuIyu27E+TnXN0aZEzOpfWbW+q
qVTR2ip5UBAH4Lv3pBlvWbTdPBNzUw7ytxzc+6WUE7bk+nfo1FfXSWSEyrINW65+XaTUpXcofhvP
/OhEc/Yy/mUvr5y4TfNHJ3MfKo6iXAWKGcr0ZDoQC0peGeEoihndlQ3gvxbqsyuL5VS7yB5VOemH
ba3bq4KGOxjuATXUHQEyiwZRorg/OiVssK/Ifp+yCcJaaH7aovwG1uLkh8hb0WAV+po3EcizGpem
lpN4IADwGuJvUfz76iSGH2PcRGSReepUbIJLVfwusy6aPclb5ptF8i9QHnKkxyabPVqEmyn/kqJr
U4YMU6/CRW7uGht23QNw2alYQ22y2dJqs/gr1cUC1Miq7tmZXVOcyZ4y9uaseY+azKaW3TflrBGV
O7vfXsuWwKTlpU5UYY8A+O3d6drLbQwJty2iwqBbbM496xdXAc6ErW1iHRhajR05kTFcqWxBJB71
aFnzYTDPPeG1z9lkG/mJai2+enfOsPiarNqELYcR2y/ufaeeZ1NDM+KwQCYUI9yliCFk2Kk0q5GR
rHuTFdHGuoWTp3zWLDnzvNvDCW88L0JSEo8+/rOFGWqrFdelfdg66kxKPmq5EBdTijOL7UUpl1tp
j2eYk+92bm9WSrrIQr2wDetNUFIEl7zLmyXmNv8rkDSOOavR0KUfLmm/oHAqkWsSMKL2ps/U3faT
Ur1Panp/WGNL7yNT/c2gmmwrO5k1fiAlzQ6Dkyp+puo18TTosDlqvdAut7hxFBbOukw5DcWRGJtb
k9ZsMEZkpdJfE3TI03Ry13+aVeN50m5lYbCCmWAA9vBWjNZ8njp93dNV/0P+9neOCUhvsZ40PSCA
1E8wR75JuE+W959DaX4vw3hc+vKCiWj8LklluKV4XjXfdSad9aGefMGeVMrlAwGQJDPLcfnTFEuu
PN2Duy8Ah4/KOum4sBorQLh7MtY1zjdRAexDmOWN9ky3rxK0i/hpVqT7GkCQoCAiqPBLxG46XgWA
J1r0AckMx9SlIzuy9V1zI3kd+AF4uPCUY++5D1snMaaW/9xCxibuyFhJ8rNakGYJDtLEWkccwZgw
ulSWzaEOSIWSZYw4LKqrMuNIMdp1J139yxm6UDGcyGW5cFCItPfm1Yxk33ZU/3jOnPllUn8yVt0K
16EboUS/7nTuZTCXnVz/FhIs6S7Vn2V7FtK7mM10GdbsQJIc+VVqO4V1r4VJAhNeJhdv5rkeVue5
U4prPyMe1tsvNxfMa1phofdOJKSK2n8rttoVwOlthtstfW4H7S2VCeW2WzqFTSLxVLX96PdVutz/
o+3LKNYedX0OaomD+l2U7Z68uOZQWaWMkjqxsGMbkNVeeSUlKE6bmgvh1kusk7ilukDTUD2oJROz
+FTzHvzcBro3TwZZm3Ogl/JKCP72ZtT6+CuNVtWhncaIhf7QuMbD4mh97CEnTydnnxBSMm7V68zg
Uy/badYftfExAUgzFPVpThdQOSNy0OGBOO47x30mWvqOTotU3QucaM42nhbB94oGQfAdZbpP/7A3
sTWb1nNGolpUoijgq4fEhXwxNO9Q1ZHL93TL8me0yJiqLA3VBrXS86p8u4T6vpZu+jhZ4qnNEWp7
5hKPWgIpQwfGokVYT6JJr3yn5GM3j9dBab5YKTl/60MGMSyWL1zuSPRmVmLQz7EgBLp+NMUrR2Mw
F80lnZCqZFbuHdQi2XumUP0pL6+y7U65OWELsw/e4u6YOB8FMONaTSEh7udcVY73FQonZqDYCV8x
MJRCXvvEA7hq3mjRijNc7rU8VRKiYiAXOmtPS70xa7bJKV8qX6XNQ+23c7+YHLHL3sacp7jW55iQ
MdyeLXz/olOCujBDCx+kjrO7oFyEVLxwbdN4bnaK/aW65QenMdJCaCGU2075Opf9xYTfFq9Dc6rH
hiHYjQkc8ddiRU6zF+zP1uCG2vztqp+FF+XbeyU/B/3FM/YdqWLV0eNbPdPGMetoQvYjczHhjTiK
yoAo0qA3J1+rA7eAg5N/GrHCSSOcE2jYlmvZvE4cdbX317SRNbLleZgY3fkw94hg2FCLO/ThfU2t
HqtMPoZH9NXFMc+j3GXjk6YfFBhNDo25OpM3gLn5BF3lgddl8qNzP+X2OGHDGCbwr6nFrvLRezhV
5M5gyMBbS3Hur95NvK6Pjfq6sFCqc8+abR3NRh4VrrXsccyvz9724uZdSIELH7VDOTAgym/Te7Fm
ERCawkBhBVrGy1ozr1Z9RLZzVz9bxqtqsNElIS1GY/VsOUd7fOiWg3u3O3Y3JOthOud+ZcR8NNk9
l0AxsdsIB949Y07ljXru8yRoBumrcMrl+6xfKfqOK+M41VAneNez4iMplbAafivGAQOqX+0f2nyv
gMbX8A6N5GYmYr9u3556g6DZKQtbNMljHLvZ0YbeM//dg5aA0Pvpn9PvkHXT6oYDjKtSYi9lnqwC
3Ch+rapEJYioBcpxL0U63f/w0E0PZRWQkUOqH5AWmBkTFje3mX+bBdGZ+5kVfyabkR6utyrPdYWJ
VgEohAjASjQ9A0YTxQ7UDdlmUpgzopAQsxbmiI6cegSX6SMHHmzgNwFN8Ovuoek+JT4MHEdhC85r
5KBFoG8T2+B9URDVGcuMP5VfOh3NuSijdF3C/o5jexsEP3m4l9x6M5R9VwyhAtHrpf5cvvT2G7HJ
FVIx+81dd2LjEWOMWQSLN5cOC6M3++Ym/X7M/3VA+gOv+5Ad5vJDrH82DhGtEYHV7YziOHq7xv7O
FftITi+vwV7DoqEbr5l5oiAWOlb1lfFWKl4MNgx8WvolFa3LeiW5+buQO09GrV2/Wd0DQ0+s1Wog
yioithycuWBWjsve4BjQ/E5B9z78uYdZrpsOtmgEtU3JR/WQrOVhdN9cz0BnEifqMxKBoLDNo2d9
tumL0WqPqh5YIg1bwm76aYq0GtOM/qM2deA4Yl+oxW5wAkOnQBbZm44GMhTD8oAhncDElUOV1CTh
N9P0oHbYXreJtIM7HNsfDCZ0pI8PbDThms37aoY7Xjg6uq05TeZwNGcxH2rZPevIQSxOnK65v+T3
hoEvBidvNQ5ZTyYpbKVe7vSV/d/5KeZuD9RIStte7fEcJliVEY3kGRVhXuFKBg+keEwn8d1jR/iY
v5byRvT2seIQnfFxt9gax2yNeJUjJB9ROcmwt1BYuH/u0LfWv7uc4qTxpBgqXHU/N98AkkfTPeqc
ZCUzkm7dqnwnMK4M6rfzfyg6r+1GkS0MPxFrkcOtQAJF27Icb1huB2KRoYCn7093c850e7olqNr7
j/OnJqtnw1kCEKddd5d+dUloZs5Oi5dAYYTXxIfHw4nCjLzFiViTIdTcJcBVHaIM5Lp2fFHyZJYv
Vv/mefNjw7HAh/NQIMPSxzyYBbIH+IW+gYfAyUlECuzi4segyLEC/1Naj+Pyr8PLSZb7Ju37SMuM
XTxDEM79JW0eIDM6+Tg4T1b54ZpiW+FFK102qOd6AY3jkO3At7XZ2wg0ibWsdsAVQSIqvy61TaOf
9IF95JXu3SJ2N2yjG8XcFz2qRtPgj4Gk96vPUY8sCDMll6L6TRCyUnzY62mGOaueeRPFMO1rgblr
eRuL18Fudl6v+El2HqCSYuDuVvqO929S/nn39xtOun5TKndnKTib8icJ8T1bL868NZFRGUaOoe5T
04Wf4h6FzmmNcAYIHwy6oOY16J2rSVA5wb1pt2/HjhC6XV0nQJifUnsj4O+Sc8rGnATL4ypQjimf
GKp9qd1S5cfo/joUcX0WOutTyWJVTnZUzQATehckbR009Xjo0V3X7gEhR6A6P1ayZzmE5g9b6PQa
CnRA8EeYe0edhOVd0mynttcWxNuavzNULd1bVTpbZYaP7n7i1T12wLcWFiO0Nixkm1rZVTlAeAP3
vkK+3ECAEQSmgcN5p6V8BPGZAuHAgXul/W+j2cV+GqvHJTPAzEy/Q85sjh8tDIOtWIdKPWr8oWLr
aqew7pC8f8TIbnIR6f1bUTzF2iUdALGGfy42fUC2ePUehQCzEkkcEZp2ECzZtdq/G7J4JEyGzTv2
S8aDzSIw6dU6b5oTaYb9bLtSg7RlVoS7qwviavPdAgVEOVgoF0kUjYJqn1P+uasurvGa9mLTdbtq
epyygyDT2m4/+vXFMa6l9TqU/5AvmOlZu5+6w+dczpek+MYRFYr6w25JFMJ9qyPKMWhTZ73hhpbF
qR7CKQad1DZyfpEVQh2RhiQk8Xk+eOszN4nfjZem1Tf4a25G0m+QmR6KAW9/sket4E+On3JBd9uM
76LXkYaTO4FRGcLiUuAuMb9XgoMt4ZP8CutzLxMw/ES1wUS4meutlXfY7vXgPlM0xO4buFpNyaH+
U6mv0/AobBo+HyblWxRR1v2a3uI33cPkuFt1+lzNc91c3fUq4XlBgk0IKHB3P/9mu/Ntd4kANNmo
OJmINrE4eoZg1TR45ifbOcTs+RavzNHs8FA30yPhUUHvqr62XBgUtPxUOiGlOBXZdbk4U1g220+T
jsSKhFaUymPx4zQvrXrQJShh7FdN9yqWz1IZd7r+BPBhw+L17bHq8mCsQTDjH6U9k+q8oeahj5Xn
pjvWo8ezphM+EdVNsXPvSzRXVW+VWO9gSsevXhebORveVvgDYZxw/m5M76EzZn8q4iBtSRoGlOgp
QYjNY5yJsBKfrq5se+Ouxhg2GgMzTs5wJYShdlSegXwXr9lWt293RRB9SBqyXIxZgkG2JG5CqsEC
giaI3XSm/pAKshysRzc/z/ZP35fcqoqfVsgtR50NsWNE+PH0eTcjRZqaPSpcptvnFvR8TMHntcK3
0edXjG5uTp72q+kAUdk7HFmo+jkGshZS2Aixw/rSTcNBZVV+y7xkn2cTBuSjA2lRNQdgWCzjDzSb
B1w67CGMoO2hY2hV08qfJC9yT1QG2uyEhJMy3qzNpcguqCSjya4iPaGfwQoNeobjPIUX4bIcLj0o
q+3tRwWL/Ftc7lr3lPHbO/Xz7vcd9ZeW7Wr9ZA7vav50L5ywOUumPf8QFT15SZQmB5yOYInPjkM8
kD9BmetIe7r1w7mnICIEVeotZredcM86BHtClYGpF1Dc8yZpIztvfQeVM692ZDYzoNGzQuSpHge1
iveqeR9Lyxdx/GB3+ntRn1dVbAfN2I0tzqXM3lGHOXSfSsuJKykqn/gpCgpHK7Ykig1k3wiTofYo
xBsqNB0U/B0xBOxSvY9ShfGiHL9yMR/bfq3CSq1Hv8INJkxc6mCsFkpCGyypNIy96sqfNkbZseRx
WKYY/8m+kHjaUGDHXlBleYXcqf6Qlakzk0pKSIGBt7lnSWbB/sWKU36Bl+7bbonjgCBBpoqs/Xap
CvC9eb0K2tYxFPzlpnaZ7ap+Qt6mRGvlnihlu9oC+ERgoJ8RBMx6tVPtsrrL8q5rpZwX0kmqsr5K
kpv22WpHnt3R/FNGGe9AWougX71XuXgnUFe353zLUFnZFZ7R4UFJ0bVORHYg2kJvte6SWRwU1IgQ
ZZCDMpwlfli8pdXgblRxLEvCQFot3jmVVjKCeb9O14e9J3ZxOZw7kw+5by9ZXUaAUPue9ySrzTd8
Sler5N3paSTXGM287gydTFJBcol7RJZtQ5/RbHDBrw3blrEEo+Xc7iX3g86njuoFjZX3a/T1YVAl
R836ORTyqk2ElFdIzFb334p1boBWdnkLDf4CXkNkjthYUygqrumHofiwBOLNxs/5HuJxRN65ojrT
N+NEhVS1H9LdMh8WWQZiTUKZ2oFZm19qLpAyZdvBPpp6x7LJ2EJQBiQIUx6Zyp7pc8Lg7srNKnCn
OADgK/VdqeLtAfleYes3hH3Wdw9Cf1tBw+UMV1YQ8xNjWhj+uBkhaJT5sdaxO9CngbTNcD9RwE+o
8ri1Fho6LMdvmscOn00dzlC4uAKNjTKUm1Tb6pMgyTtwyAEis77/RM+oLhf0KJb7ZVV+mvz17UHI
12zgPL301plkmjo9y3WPLLMtbg0Q5xJ6E4hw34YlCBPyim58KIf3uN8Vw51o2oGCDdUhLZnPrxXH
V3Idp0iPXyeEjeLBjs/qj0CntjxJfYegUNpR5p76/pgioCExos8JQgg4X3rrySVYiD+au2wYeRKY
FUSn63JCFwKzt9oHwIVY0Hv0RByEbI99sV+mqyr/te0lIQKn2bEUet+lEtDNvrFJgMjWn0ZDQVxc
J+OJRxbaVNdvDrkLjEIFb+ZQB7oWNJ/8XwTjjBj52bzzz1m+VMZBTUNphwUbsN12KN14qBn0b523
14HSxsBgeu3elOnZGL8M8T2ml7XmB7DoDNs1D8xUC5Y/ad0072WdwtVmQOW8H3XQqL2N6snz/nQz
quuoMp5Z0QV5qetOONaWqi4v+ej1SyN+ux4Q7aPyUPmqiq+biGr2VfxFjrGe/2D5KM3n5SkuYwL2
EYvKRwWpIsUs3pdRhQXJHPyRJpUuRSSeFlEK2fznZgtyZEQBs+8Z1iZDW2cYV5PVVmt1yE6N6XGr
G1zV25yeTBPd3FL5WfVtCl6a8qxZBzyocR70r4ixvBllwVdN9BUtn/YQgZzo9WXJo1XZWyW/l/1q
5gbe5Aj8p+FI5ZG/JDvkuuykpOclyD6qH1YoqTaB1kWlskunrdq+EQ1FWEwKbiBZzOoAmkEtPh2a
eYeLrGkIEp+5cdcoP7lJpKnnVm6K5ifNSNCao54SgoFP6EnJg6bc2/Xeaz+N/jKqF7UPrJL/VL7t
m0enOWfkL+j2JyiNO7xjwqjRiSkA1eeOCxXOACdfylFA4gl3BMqDaXWR5J2snKQJ9u8Hu3riwoCP
QahLlabfeueYAfwXGuNoQLmO1dZNySxRPQDnW5tCnDJXuOveFIcx58jUP8EhiINZnQgZyXq/pZsn
Sws0HdogasmeAA4mFUeQvq94L739YYAbdNZhTrZyRCxzzcmT6BDqdJuErUSedPGecPQt7sGFeJbH
Vf1crds6POSoOADlimgQIfXCWJpYlstz6T2XBiINpjn+NxhJrp+LHCCmC8jlguRKRrrrQfuI2bJp
idlBx6rlSSsOTDlOfBII8ur8FIPMuJtKC9I5rOK/Bm60QeyOFNWzvycXJTgrevxRLyIk64uuKZ+Q
E9yKQT68181HjpxujU/a9E+RJjKbU4GiyZo+hLYtm52Dc+5+1Hg+0fhrskurcwVvbPzkrClzs69V
Nyi7reHusNTE2bAB/PT19kldntOFR5v2b8ydYNS/vPZzhwnix2QwT7vbjDp0KCdU/8cCeDn7yKB+
gQf68rN1tnCS1X1Z3VontQKwe63dBj8CViRwncLDWB0p9A3qKLMxxrhtE9ozZoLIjCMEHVq1JecM
KPPSZe/N9OB8EiqUD9eRiDZCOLrmmFHetfIKsB90z4WxzaFonY0jzsjbarm9CwW7nWaghrk0/Rmn
F70dOstINMi/kaemPU8snwX+Qrd3ts3yvfQKt00dCKUOumQhjiTSByaTc98AnpWkmXyapRUAv1g2
o+LCOcV7yZXw5uUHuBZrOgmT99Imr+SRXdjEuLqGLtIRiTTN2tcWn4h2TrVoBkhlk3ast5T5iD4P
K0dqjMZZDo/F8i9GVtST3kqL207OXli0ZE+JiVh86j/ucTauDFphPXWufFsByJq85B7AbYuOaBoA
ric40MrCMKw4iJmNrRubD/ZwN7pbRuSW7cHJSxzz4zaZy8DoqgOWHxjYVv12WnksrebsiTSwqFQY
z7L5yeGSES+QLrVFtYKY6IanLepB/02o+Jpnzmij0lb2Bd3am3EVuP/HXZrEFMSi+tWQ7XGRa6QQ
zmMXCYzAamlAYzOvQpM3mQp83/nTSIRBZ7/qhvUbC32TL6fUwpOTETtAMEquPZd5ul1xYcPdgubm
MhhK7scRa4B30AH2GwsAIrF3lCfDjLw5bhxknH8Fp7drF2fHkQeIx11VaSF59tcl/4jVdwRfDzlI
S4ECX+YNI0tPSJ16tgGttXJvSIkgAey9vqpxHxQunFjsN7H0mWXRyb+rcZisB4UcFqnP8AuXxCZG
y3C3SQ99Qhpo7K/GL2tg0YtjxvkpeM9tqwwS9VMVP6vqbi3AxQUd7qzcZEaJ1Lgi9luPHW/T6CAJ
zYtQVfC02Pk/mtlCszkm6vfK8Og5NvcNmTuEudn3pC7VQm7poGE9SI2jTyfDwPmd8ubFLcUuL6w9
g89WJwfNkB96p21XYDNFImGEB6UzfcqEb4IyEZwZNSaSHhVWqTSyZyuX3/hXo5UIFk8FdvTaMiA0
VbJxDOwwCLk8/dqY7tWdm7fe7Q8zwULVqJ77ZA0m+myM6iR7tHmkV7UIezy8D4UMrSSJcCfvFqoL
ZlKfWsykKgaQ3ih+ZzikfGA4lWpYs5sq2tWiOS2LT237lDVXoaGnX2qoneohTUdyE1NSI75Sd/TX
7NPs7VNRSbpPOKxlGbbVgolh3Qu2EY+0m8mbtnFxH1rVyGjoIoq9cEZTURTGsZQdi0+Ji1c7FYQ6
ZWpyN0FvRsxpdXs3iAD8ET6lsPurWRXC//nrGl+Mic2s1PJ/SjYhvxYhv+ChsF771IrGHsZwkFt0
GShC0w1WzE0jbzxdTvOLyNAGoXZZaLSuQIalXrzx6urfWh2jDmC19tJ4v6S8QGRLQBAz4CU+ou8Y
62+2I+Z8A6GHY37eNERSqUzPs4NtItX0fymi9bbFwdERdFnBcAFTVtgq4LQH7xY7fuLcKr5zdPXh
WCXHMq2e7KLnXkT5RMySVqbBzDikyw85bhd1vzbNtmxD14VpcLzd4ia+EjOhNUwD+WUhQE0RDlFP
TZRIJIDGi9kdFyuaOfBMdsLCBE9QoS+ousWQmuGhMf8kaq4EzghzcJ+rkarCsALoNO672caPqSgj
nPXIdwFktWFnjrBC9nSJ71J5Ihk8DxYUQ9aUqK9WbfsumFIRfynttS5fnbHb6XF9yDUzMHqe/Kbb
6sTst2xrqWl8VJXzrHtwXpJTLnG+7Ixdu2bST0wwxyKUHM0F0vp0uicBJmGhZmGp0MNrQJXkLM9F
m742qnm4r6l2eTb0G2ZNXo4hNHUItRgj6vKRrUOQgfGaAE9Thkb/VMl8P05EE9yzDNp4iAxU+E5q
zxsrk1ubrzIvmmBiiB1Gajz1Fzfj39EEcivofpKgDuRK70nKiVCQA3QAZdf4HpbWeJS18a6aABGI
c8J5mKIy5WTB+EBdnt+1n/qSHhoORYcJAhifCTaJHLqj5sq6JfcQH/Ja0zzbuRnBYFrPFyojbNdM
xN6ZVGXfkqiMkH7kslv4dwu8RrG3R2278N8SpQoiDntn2+AQA/may84UdNpm6cdaOKjYnGfNdiJb
4Qx36Li0p4mQM2C/ecSVTnlS3TxJyjncRkEDzZ8gJoArTT/MUn1PZPxCPo2fddne05LH1WXXX9sE
K2L/0FvjqYS+cCHHklacu8Y+aRw/Pc2hlYVwkm91SZOzouZ7CXJkx+tZM4bnFMwRN0+oEzmjxmmo
p9rDWMdhj5rN7PV9nkhi+tLj1MB8pswUffZRurxi4jsmy02mhFjb3TmrukvsdHdF7011ecHycSNJ
1LLGDw/DEpLAyKKCynaTXQN1NwtnY5kUK4yPOb7IWiznJe8Otp2+ZFV26uze13oZgqtBTpX3bNwg
UfC1FOtJcKOKMeoGLsvsaiwt8TkEzuKFt5aQDrLN0vF+yWHrYueK5RI6Uxpwvz1aVRyaw3CycLfN
1UeypoD2gsFG7FUd9YWXBhO0SAVfY+fLhV9+Gsziprn6ZSQnt/YsbgN1p6Xztl8VxvoCkDM5ONWl
G/NNase7qiHCd+3ZJk3koaaEWxiyfG8Wzj/Sgs5SMl/W03AztTFcW9rwWvAUafXvusXBQVcNyKCJ
j1cv+SdwMEQKTYbxcZm+m6GdAsVsmJiN6m8sJgLcyxFg3kQH4boNmh7kzk5lZr9GPTUHwETtgNFY
eVaLRXvqnftFR8GERULS2TEAzWqUqLpzpiB13SoTbKeSLV+VgY6Gxb0xvnv1bkdVrdeyKB8yaiI2
g0eOvq5ANMqRJbDGVlkqrec3lYGxeOw+XNu9x7xOwIIMHV7z7dUL2tfJQ960qn9OrKg+XhfsaQsE
lzKDEihp4RwGSKOynsx7dRjs84owhqx29x6b5sJuxf+suf3uXTsycuWxZILq0vGwdJ69SXr3Lc+L
C5Cenw4YjZ3sIym1MIUo723l5uIQ38SOVmwHmV+XpocGwkLp9OVJGqETvw5Ds42rH6OF4+8DFQ+9
kSTBRA2pono8d2RFIBmwWsaLJT9LZ8WpkH7eH99lJtCptu9uhaDFPTznSGwqbyvy32nWAzF3kbfc
9KZ9pJD4qW+/UudWaDPbBhoIzIyOnT2v/P5mwiDgHqz2sORAMPafpkcq6lgvjUzrUxAyNNXjTUfe
q1m3XlsYbrfp/JetHMCYdocm1POJd3VOaYTpmQ/XlfwYZtTHIiMVsZFbMdUN89/yh/odSOZLutmz
0M6meRAqGk8muRoR52oMx3WCMC7zrebZJJE8ex5u4Gyb4GNZXFI667exQ6PcvdTdUzwR7PqupCaG
D0Tc5bHUsa8StEPPYLaQMUABGWfRzh5AthwD5eCPJ77K7KbyMhTJXsnv3GJ7nbT0AerorJPwawz9
2zwfCe3DWFCGplbtMv7+ivUQZxyP/LUs8z112u3cd6GjAsZX8mYyGIyZB/vAfQu+karZGSMV1tan
Zs6/dI6PEp/PXMD8M5pJByjUg3eEwckJCFowja3zs82MhdQZpx5sJYRe2NvviFODeeJJXz6dZLcQ
d2x/ue3R0nO/6JQNtRKoUF5Jt4Tz2GsrkxfbcBzXQTo4r0rZhbmNvRlUcySKEAEt/z9H22TjRe0M
BIzPiVwDgJporqBb4vg2CvQGnNeiVI6WBzKN+aVJEhKXq9Oa2YcMc0w3oZ7iBFtW5UGwQGhYtKej
wrSc6s+l8h6bb9PdGfSUrTpoMEhI5pcCfzRh9CMm/fuBrc3UIoIKDu3XIqv3DmEEGcYQxR9FnX4A
Zh+THmq/UavQpbWB18B+ni25peb5lUSir6GY/2ZvwCFm7FmitvyQxxjV9U4sHbBZE78tk/2v4K7f
jMbwJ9nenFLlRqyMYtvcyXErX99Sna/1Mow6QR9L5991FFqvnidSB2TePyzoKLpOOXgrFJ6CW3Zi
GnRVlPhY77ATb+5i00qciPs8D7X5rABKzN49kUYQN9Geh6q+iKk/5fHkj4z2i/KhECndFlB5j1L9
LTmdp+m3wKwu1lcTlH90zlZhPQ1WEvS6wscPELpJzYyVqjj35AJrfQqm9K2jLpKSic5OS7jnTtwM
sMfKxTo+zXsV0xBvX8CYtXMYXiYG/xGcJwfOXOr5QDjEzkt0LlikQTUeUH5O9uhY8wNNM8+VYcBf
gu26drWxCVMYiX1rNYueTWB0hqQFuIHH1uzGA+KkQzJ5qKtoSxqQKfCOZjI/Gqb6TpDSewKfPeG8
0NNmS1PFsXWzUGILcFLSXvIkjBlu25o3HXlXnae8NZFkxamFGiZC3asADLUOANgUkrSkBFxXueFr
fp9tQE19hfdCSjttsUO8107+VnvtU9zxV2rt8bV1uEVgGVLYOPeGpvbSZPcVxRjjXWy1edizq95X
zQvBsVjUveJ7XsX7GOsMZ+tt9gqfMBIZjH1R+0sxGmdCPNSLFN3VHtzXVTEu0mmTaCSWaNsX8gN7
w12Rs3Or6jepeuDnFcxRYcwtyaBXUwnbQE7RA8XZbqi1oEvG3PwrRm/YTB1LvLYWV9Wb34Q0r7N9
zynoKIQifnUUxZby2vnSzOIxHjDCpob3Omqq9+hU9otZiO8iBxYhiaSHVYbqNyji8TX5UoN8c8Jp
M4YY8PfxX17Ml6HHPDaUToR2Escx/fQmnj30+aR4Q/xnmO9e0LieNFipQQXYN3nil2PNXwZZt+im
q6nMfgKJBuKqWrSZw2/0Q4QdnKCalcNNKUEbat8b649+qC5J+SUBWIclP8zUjnMsipwCHCHjMHNx
xMKatIrdbZjko2wWiJ6ssDMBDd1CYIggsEOjLw/tN8vexoOc8/Rk3zTFttWzUGu8Y9+p1wqsrEnl
e+xVu977KiayyeIB+2u9pzPKh3thH5/5EYwt/HM3k0Ul47+1W74zNVxWcb5XE0xsaUZLgc/DwnOH
9bDC08ba2IubmMjeVZADdeR3T/0PeuWWAvpEFIF0ul1WmVAoiH0V+aAJAgDSWDm5pndae8IaaVpD
KNy1+W7K49eizyIy9n2JrcLhIRmqezyGyzqjHlPsvhWag8V1cV6lfkkqQZbV4ATJcVIf7pn2klhx
kNqeb+MeHWZDIiFHnLk/RNptR85jkaRwG9g2wYIEPSwW0gDC6niwYe1JqeqNm6iBMLXfWi0DWPXQ
FN+tNYZ1PHx23jtxC7txOJfQQvOdp4lfV5toBQBNARGk888DkKhlPDV5ciDT/15RgaE6fSju5cpA
3+S5Mk2iBLTUfV+j+cwYOdKBOeubTjdg6CYYUlKqM77tRj2D87dTHE33KGmcozrhluQlARpzczSe
rxi7DCFQzkOmadajhI/SFPTgfPTNHFPkqx7AD66UDz10BUp6HFwFcbyis/bc80VDmM/KnD2geO2J
z8ZT/gDziXqSP1k6PFjqWYfQWWPv1wM+rQzeTF7WXFHCYcgfc6zNRf0uuXhn/WiO4iFRob4N/bjQ
X6m7hOS2IMXWsF3ELWmuCk0v6TxsWno2VHRL7ugcUt0N3CWmunwLX0yCy3KcAY5y0IJ5ISLHpU/c
BX8ryc8DuPCY8BmIT9PoHp3hT5t/U9aXWnKXEt+O5l7QPeWmCXc2FEVFWb2Sn1SqSXUaqJJOO+AX
etMzZjzTwXHMSnJvrNK9a5dBjCQOXuUWVsddZxX/obKfu3ZPgmeffsYEmNXm9Nzz+KlD/5zQUNHy
6239UhPAFJcQ5/30lt5/HDa/HJ+JI6x7l/bGS7SH2VMfkgpB6Nj4RUzomDdsJw9KwiKSNNYijdAx
Cqu5OePAwL3sKPaG+rFdoxRRjGHBBrP3NElANqAlRCjh4rsFMYQZy+fO9Qh0oEWnfXOSL2KBIDFe
C2zug+qv1EzmKKw6Pkz9vn3hVyMglxGXnliS+XrJN0U6Bm3ZWwfIvONjKZn0FWPFmRDvoIb5eBnN
02uvtwzigA/p4g/kQfTtLp4IilF/Z5QKhD1vNafZxIiSSyAJHV3GKnWOAKhISJE1uzqwHm138RSK
K9olLFd5kDh1bPiYyu5gME54Hv8lXX9K6glrjEHiUrlv3fQdG1/i68iFV5f8fz2D65Ng9xY7BFn2
ryUTraU20WBbm2RFANdrvoGcJwXcmAlwWAuSzk2cPYn7p5jq76CIi23pNwreLqrMrqUbvxA67Rvg
Vo6O/d7UXpSs+ii1ke536k8Wc68q3w1WW8w8rB8QkZ05nyy0I2TrEvyZUcoxIiHPl12bAkQkIMN5
bj2tRLJgdR/YzRlYcC2Q8EPUa2LOVxskP4WdF1Oxl+pdjm6fy+Wemua1t8zgs7Ew/EJQxoW9zbPh
UCzqmTwvxyVqilB0BIXumxhn3ImfQ4WMS3G26RTFmMBl8ze6z528QfIioesxEKFnJjon005Ah8ld
HgHc2mRBXEdSf7wLbXukjfmIYfjDq2t/Fgz0OJWzB9XzwO1ToDmNoYrLmF2i1CiKyF75XcP0zyRO
3c3INkWlo31oroJAiBUTrVw67rA3oI88UeQBOftJxkXQ6siP62KXi+wsiRKY89d6atEoMEu7VDOl
IEEIk00eUY+s/JfUfXJGDkN0h6huWgRWHoAwVTobF7UONVoRKuIGEDRzuUKOKqkJHC8MErS2bW0T
7tR+K8uv3r6YfIPIp5LhGvMStkRpMJYs36mk1ORe96K+4Ky9ru13hVzdakvfVnDrFuFCwhdZ6/eI
81DhLXF3hbhmLu9mQ5Cvm1Lykz3q4gssxSj3asJEXZdHhe1sIYE5dRekeQcdQ6v6m1F4wYdj3IMh
Cp5PEKbVgFd2xFFKxWcH3ZrazYrjzZReBztK499q+sDmsrLVa+aFg6ZaX3MYIxoUxIfmAFxQSjfc
7O61JXMsu1ryikdj6q9UTQ0KFt/uBTOWZ3JlI5DgpptYSMUfpTfQ3ZkbORXSHWAoMOuluYn0NZ8Q
vILYIP0wra+VMOMlGp0TEFNT5VuisO4RSdp6VnWTCPwXQvSSzVQizp5iNgnQcA4dlZsMO0GDbq/r
H1zT8tVK58dhz09udvmsJFc9vmQkrvT/LNzy4sXi0JrsJHDGF8MJDL6fBYgIT7Uv2BsKkxooWgeY
QwyS71GTevZNYCU1UbpCRgWz8og5JioYi7QlDzt+2jIguvjguIxE8Z50UImkJTTTG+OcneNmYIwf
L3bjGzAm/Xgt5k9z+Y6X/WSg9Y6W7MVLkSAPO4EKWSzXuy0rVfZ5fC5x/MtzwRk4R2LF176hOYK0
qdVj370W2dGQXyRpGMvV8N5qXsjm5HL4CuVakrqpPrjAbx456NleRb+RwH6Sd1UGcgVNmFlvms9s
9E42usAcYZwBwuEqoYqAmwAAWKTjwISf5TvbfmprJKxcZSsMfX9XYimbCrmlReTTsm+tkN68TQnJ
vjD81hd1IR2JvBsb2eDr4GmoFvHdrcTfNVcn+cUP1aGELnjD0a5xbKlszbheeYoOyv0IRzY5PGvT
NcYAi/mIQDVgd1J+9pA7JOlIcgPf6FVBXEM5rCnPrXlcUYHpDYCLQb3VLs7VnTqC+QDrUGB1F9GT
/bSgbnVIu1WjkfXaleZ+WSJLf7W009I8l+XFxDSYC9aB3SJ+UeZ72auQj013SVyXRJGDsTDqMuKT
1bheR/dzJpfbYUjR96I9VEa9U+ZDjTLOe3eWez4q2WnT1QAiGX/G6Q9p2M4AJXaR3glspXxVCCnv
qohyo+v5s9FbgdH2L1Nnbu3UOc0gLUQ/H+7aEp6HWqzvnW09VORhQFG/dYZFu43+ee8FMJXiuLj3
iJfhcc5INop5fa6CL8xGUaFjfCfEDNU/zDD+MF9RFN76U2skwZJxjL8vKRaZkRHwaQUdTFDRdcNT
CQC3EgkoeO3q4rhW9znlyfAkPtPHubgpTM73wiWNBT8VOa/oxlhfTEC/KSUYVtsmUu6z5KRAH1Xr
+9D8mzQcR/lzjdmx6D7S6atX9hnEmdXCElr3TJqHdXpXXLwSGtkTzVlnFiNxFfHzvFWdPujr01T/
VCiBvNUOuvTNK1tW+7dp3Sx6c6krnkcLg7b7iEPIgbJWC0IfThWXc7pSBkNrCd/XYr+Kaj+nOKXF
Pp9vg/Fuj8pTTjmMQAYxmp/Vyu3O61boCRVnDl5uQqYOBmJU89eWHwb9XABkBFwVaLhP1fCVJHy4
GLtoOz/rNjlpyhl3aiIjo7OhJomW/c/ZeezGjmxR9osIkIygmyoN0xvZlCaELL33/PperB50leqh
LtAPqEnVfTelZDDixDl7r30JfQ2ZFw1h+xygdI0dyUF383WOk1DnGsD1ihASS6UDYTQPpSxWkmmw
TjJag4YiHPdibisnHOifc7pKRncgKIjjIufNe7Xttypyw/hBwIDOaTurxn2JJDjjSdAxW/oxshc6
Hcoe5zYXTe5nSJss50mM8SIXu5ZBZDrfwClrJKR3WaYYMdobY8xl7ePa4LvMc2cxyqtAFZPiMYJ0
v9NjdIy4F6zku0qLbVB6B4Dru1g/KcqPKk41k0eT24mWr+lsWJ7Pv3EwNO0yJKr9zGlmxK+OHeJD
dvsRP/9L6ay9wl9V1mVoEM80a3vYJgLZU7RmLojU/8l3bn1dLtOCPZzflOjLhT50tNmcdTCz8jKE
tHrzGglroYXshn2/MHHhNwVFCyCGmp20QjGdmOnSDM+F3e47qndIVu4UUbtIAmaLnGEa2A5qrCEP
7rTiAe7V3m9cYfPUKzTmDiZxrFoY9pxkBNsltnCi9gMgPyVoVoxX2GtnvTeyCgylq6aJL2RwLcbw
XdMgXjg0gOxFgAfKUa4+PkxDL48D/aOivRaw+2guCsVY5Ia5AouZkUwVIXQrQmcVY/VSGPmWSJT7
ac+gYNnalTuXPSnNzYktW2IR0JiTmLPHhrgg44eiD6xUiZkzefBINkzA6ETRbizZw/XgELTJWmjK
zhbmSpIJKGcKVaktcV1vcMUy0pvgdiMdi5HSt/q6rpQj3KhVif4gaL2lR2ZthaCTTChNCxH7onhq
1YPa3DI6BWr0FGpbJWFym7DN0EypjY8ej56sS+Jgj7nFFyYwTIO6YiyuTaRQ4+/s+Zt6K3LzMt+3
Jef5qH+VZX8Gx43gkFI5HK7paIOTwbtGFsDeT5SVJYpFDfjQ788JS0v6ypbKaBcCOmG72niavZPe
ARrvZvS3uG4ZCmgQHZuFVMar3qvrJnMWFQ+uTLmlqX6crzzTck2Pes750OPhe4roYyHdSXIGfKGw
4D1NCInCzFPuobEyUxGmjgbY8yjlfLIl+4y5gy8cZa+0Ia72YqSbGfvVa8LNb1/ltnfqLJHdt3Ee
EbcgvWegcN2HmpcWUFTVCpgB8BYXaqQtJEzEczqFCRWX5ME4hIGyF+YMU5KRbsAYGHBBs2JdJeOX
xs75mHXwARp1OoI8+rKtCSCrLbddzEpXOuIwo2Ae7EdRGN9pikIuVKg45gl/GQI6I5TMfBWMXhTW
FBVpNRpocpH1NBPS9CiselTMnfdoZ2rqNu3M38qiiF2ir/KjpYmQSVvgLVrCUFH8e+FubEqg/BLG
j6lyijpYHdYiDSH1RTM3Ws/qal3oun9Wab3eeWGpeLNV3VkGli9diVnxlXzRDKXKYNCDGaLyPlTs
dV4mp0IrYYkDJMHLWhYXaOd7jbwoJ0B05Js4N+IfK2JbW9d2Yy6KVO8+7LSB6KoIfzzZRdExBciS
eiPI+KbjIbFiF/7oQ8jhwgBAdIrJtxSegaJf+BsGCSncqaYe7wdnHFw8kOl9WbftPsdfe1ZSbR6z
FRz5UV2qJ2onHBYQRlZKk03oZvJgV5VJeNTMEVoDBuNsrQd8V1lk+0vASMVDmZGjhfkdMXHmGVd+
Y6B/MWAp/GPOPGPtZH/xhmE+DHPkltg9iL0au5zJZdRO5icdVau7s2xJD7mDQi3pEsQtI6yOYSAH
/BDuIkWFJJv7uf8YGTRfWRYMGv8vNa0Q3DZLu3jB3hIsZdp67mDnjFxDRz35kuyFaZTpfaA0NqOM
unDY+jvjKAJFARvZ0W5NxoijsPUaAKyNUzdwbmw/6FDUBtZLQWPRuavtNNryGPxH1Sts0kmtBCOG
ZVPDO2ptNetRdZRu5TspPVGIyuZBBjompy6L3YpsnktMx/cPwTr6v7JeJFkOjkYfwtJV/qf9M3ZC
apj+4olwDzl4t8xiYdZR/TW27dYnottJqrUl2pXAe1k36TqtA+A+eKQQlEC3PVrUDmpNHU3OdTMU
D0A2nwd0cX+InPhX3oRUUYGZ0rJMXQr918+YZt5k5R3Afa+hG+H1Dk40dimSylFaArv5QxTHv/JO
DBWbqHCESnS8JrRfGVbelPqTzQ60RHIVXBP24W2mzvNrtB3r//7NNPn7V5s/S2iaplqmEJrxK+8k
U0crxaFJmnHYzlYfjNjrfMI3kEHF5kUEsUWgZLxO9TlFOuuwvhkK4TVBmK6kNfec89ZemFru/+FL
+Ff+CbutatoWR7Opkxf26zvXkA+ojUXmVJqDfGRKDMOmuY8TH0snMpY/BHNpc2LxPyJFfn3cr0Rj
MeeSxSG9VFjwNtCmrAfnxn6ET2oV2uWVLQqPdn8fA0UQwmb7lBIxc8bI4L+fyD/jpf9KMZW6Icmb
cKjCjd9rjSiSKjDGzMZDUPjckMi1XkcRFsISE/dRz4Pqvqh5Xv/9qX/llf7t95/DUyV57aoDR0ES
2f4raIq+uW1Efu0sJzyzE8ZrU3P9Ut1mhgelHxKCWW4Ns/9QEjDttrGtPPE4DM1u8qezP/g3bQ4x
DFsAAe26BI3DZXRDSget5yv3uUdbzdbSm3Zl0b4aw4NGPGEY0W8w1rU+I+Lg4NIahKRMKinZCoQ2
sU0uS6oP8ofWvJYMU5kLAYCag9vMQVkC6Roc4MPyLkX6X+cPQFDWVvPQoDuP6fqXerEyaKLkydVy
lnafn7vksWF7o+22TFPmJ9p92V64Ve9Ub1PPDs+pYJJ5HmjAEqcc4dqNYApFDFuSS5vtNRI2AGt2
/SWkkT/kxWpQ7KVZtFvh7VXekxCPHIjIY5tvA3PPSIQmdJtfJyYqg8qLgqJH0xFJWYZ676AS6UR3
yNnL/vtJ/l7Jfz1JqRrsVLbGhvXXG/+3tCQVurzNioWemun04lVUuHAXotVQZMlKkbCwZF9G+84a
RkSEOsKgekCyKBxESUnX/GHr/Guz+r2w/v7j/NpgWBtakkYoY9HuWfR5ZbeuRmZ3HpP4jyoJlZVj
0xGsWkj3Og2eA1hjctTSr7SINJzbCPpLBRs10CiOt8Dy/vB9/dpn/u/XRdwTeU8qWUK/F34b05qV
bcG0QjVoPoYlV5CmTpArKIKc16IT0R/ecPHPLLu/XnFDkFykkfZHneDM8UZ/e0KJEmq1TKEiDpVd
PegBsInOG5RDbsK2bjzDOXul05CjmqMkCRVSZScnMuH/ePo1Jm4BLyFzQKtsLNQvETf6fBjXStQ1
SGXtiUq/Gt1OipKeJRzFII5omCp2f84CnQaBLet93Xf9ZgpiPH2NpYC4goIrirlasKjM9H5CvpfJ
8q3gPk5+RvldlyZGzWHe/sdxpMWcJn9YKP/rS5EaXwYhizq55PNz+tuX0kYD5Z3wCLVxUj8iJDxK
XqUB9LJLBvJDfWuOHvZkCVdaAq/p2uoPR8C8EH8tVENij5W6ZZgGL9A/f4CxUhjwl7Nt0cy0PSgR
CB8KqbuyitXtf7+jc5TWvz7q/yVV/15zum3i5KtjZ+ngjdIUOPnapB4nkbw3DeEIvoFoIoqm9/+P
T/3bN/zrTVTiyTSa1LQYwhnY3LWZy9J48UrCGnJFVs8Bcyo8foER7r8/WWr/41Qz2Iws2zQNdC3i
15KPBj2QElkZMq8cz16+qDTk/9dyZLlpYOoymjE9jfPhlrQO7ZoLmre7Ae8GPI+FWSnrCCYHe2ca
NIusprXbxNFVzbWrLERNT5Z09Qq4aWv/pd3yFqIh8F7/anF1hGlOl+lk6mzB0aMefkS0FTzwyIO1
I0d72Q9Xo63volpdKAbNhhkl8lyOGUnCBTwaMrJVgGWW5KZP/gxtdaYWouH/H47F2a/Uqy7rTTTy
h5OicBtuk0bQLX0RQOB76sp+HWOqJXPFpBcD/YgJMKofoBEfffBdawAHxYskV6N69JVXn+58Ii7C
dlv/IUfNnFlnpyZ16hgy+s1xgDPZ95idkq0AVgn+DJ1thdLenuUXzrAd6h+4kJs6wBVYTgfLKB9T
mx97rD6rNDqmGY1vUMCyr9DoMuQTVv1KWxG0zjv68a2aG/uhDg6x4FaekxKRB0yRrYcYblUyJvdq
nN51hETXA5wYX1uFg46aFUdeQzshzl/jWWrstDsvb+hTtEsNqrEE5K3ntjuRteA5xk5v7Keq1V6z
Ltk2dNosUZO3xj2244Jl3hdmDX04Wurpi1XYJMjQB8/fxnGWkr2Y+pdne8wgtg741SjjOtW7Sv5u
1M9JWe/bAd8XZSvhOu4IvNqMGYQy0xrr8FKp5G93Jd0qImtCHfzNfdoM216iAG/WHTlDQIUr2NsC
mAV5CBnS9nzckw650PwbQU8o3Qc3oWJJtRnPTDAVraYkfjS45QUFA0kELHZX7cmupCPZQyBrXWaJ
gzqidd7QWrT5A72c6WjRMrTOKgyvxvqLBGXD/28aExzsNje/ewKrJ3QQzYs1fmg8XLV6ikBdj/0u
AtbgaBjo3IAxlE1+QZZ+Fh2QePofE4gBIOqrcvxyqFxzPLbW9G5B2FaIT0toQ47GmZ9bMfYpVnPa
qZgsSW4a44MzfgKEjke3UHnHMJez0VKgLaWDL+xBkEIggitm3UUSoWHA6NOnyBtwoeWYtSzcFqAi
i1nIGPyM5PKInif+aKnpIUb9sOjJiSHdvdyZzG+0GhI9wUXyO1ROk30/wV1wZt06dBpGqcxClHqP
tyDwtw3tyrhaGuFrS+4CtuRaB0l+lvlCHe5DJigSpGjxU8if0dDOIW7axjPPDegFX1kNyKrGZDsp
NPQp1wv1s49onJXxB03zpQa4w+myWwiSeZqQ+IErIppCzEOaktqyxsPZPE5JRHxCuCiCS1eK26gc
Yo/khcdCcxUPEmhzCKzXYUS6Ui1M8x1WyyKdYdr9JzldeBLKcV/iYHWuOJHK/FqZCQz0tcXfPuGP
QDszso2APLxrK2NhRiXiJJTfRIeYHobnmzW4bTKtR0llNN1PFMS2neCXeR1ltWxq7JjMvgMTgVzj
LZQcTxmOgnqc52M1bTqDZChS7bP6QfkeLRwKYqmlqKHDjwld9cDkT7P3vHXzYmnCG+OUgMRk86ku
r2NxippjjFRaNrTIB5AIL9iJNl40XRVnOkQWJvJl1WTkcjgsasYQo1O5KaCY4A/V0v+oZ6XQpO4I
zg3V5mb0z3O5KyaSvqkRl5ZmtISHR3TJo2r2pogwLFd2zKBaoTxBbqHI3WhSAGP/9YMb3jkfYUWT
a3+oFP7nYebY9ASkI21L/KoU5FDKsQupsHVb7Y8Z5pIno0/6vbBDbI91weL0Y3n/32fov+tUXWg6
WcDcDjXCgH/dhztKE4d6316qYEhdb44z7BvtI1KFsQ2D7vO/P40b579/Sz7QJHmYiyhWkN9VKrqH
MaWF5BGAyLginNZTQL4DTmMJqp/7Xcyr3m4lxGikZyVp7YdCN14p7XcmJXQ6olr2tg1WAfhoeoQf
lc6in25nmL2fDZvChn2OE8/EnzTgxMjxVXvoEMppRfgjpg4yPpAz5ocmvCSI4DUUAgV0JR/5lpav
AonFOtT35myGpnDAHjHKB1JT2YPYvWGrlAy7VUYWdvStKcceTDeoYngLDjJ/XDtIdWL6h6okWMhD
WIy6QswjGZzCHLNSvwUBtHZUxo75E8NWaBLmu536VHq8WZzMTkKh5t3nFCa9EItGdcuy2tVNtC7V
YGnmzcLOZ98l9IiDlzyZFcAtxt4WWY3sdmQI8g3mfBPoxgEMRGAAIqbJDIB9Onw6Jgw5cAW6zXJK
nSQ6HLslGQaCcWYya90KfPxPkApUxWHz5QQaNZqp2RpIy4IwB4esBIcvcqch2dFUbd1xyKENh3JR
LxKCqKpMXWW1vRXMgCPmQUWwU41DmH/bRFSk2BN9E0sNgJnhUPjvWvKk4UUnR6yPG0aWL/Boyv6Y
mCWPVuA76mfflQmlqzT7w6DdD80PMWB21CPGiAHxaESKIkIdFxkyfxl9zsCWmJPcYbBmZShYIpRq
DDaEyex6pq2f7RSgA1xBG8Jwm4GED5GNMNz0fWTg/S3jqDaUtcAoRgrdyrbYQOU6s4cNOmUgLu8j
Wm1i+8Dij1SUrX7KUpzpqmv6MyV2TZ7wotTuA/8WOsdGxRGFKz1CA9Pzp7viZ0ovBMwvbF4zffgs
s2tcBTPyF9fWm24JRMA6GQNr6kTm94B71r74SoLvzH+XPSssBoPiGtgfo70Z1VDqkcFhuFP5lUkF
vGuG99F+8gaI7cRhdEhrRnGXowUx+AliCcJ0PEtGyIJInCn71hlIe7Pf+6NRXxJzR5u9MK9hdzaQ
ncfmgskZcHPadnepVwIq+ggpjsdPjdZ79lBrrwOCkcBCU/4uzCcH/1RKKYvzYcL3HDXwM4oV4kgl
wl9bVRQOTzgmgdacVTwXOEOQfGvgHNw2X0Xds+W5qv2QoM5CfGTHYPzCY1q/VcUT6pfK5K9jdDmP
oWujgKSJPhoVop2i14Rzl/+M5UY3TgBrVUSo4bgdeNPr6sPrn21sFclP4J9ynPdWsEIG4ONYwHWV
Vs+KEUG9ERBhkBsad+QE3UXIdKfkNk4qGg0iTmA1xxQKtjHwr1m46zp/R4AR2RtBlwPGkQXSUk+8
JdHNqJ8POXPFyDhaycOYMEJnIN33L22eQ+g/I+1amm23yPtu1Yl9nZK4hjol8GhZYVlFqZ+c9LYk
2/KeA+iud44FFWI5pOsCuZx5Y/iaKTYxdTiwjV2OyKWIHkPNxHq+0ChpR5nhM/2Q+lvAgEXPUagi
z5mjFchVr5px2+t7PTzW4GK6hC4RHjlqjCTVsFptSvGRU2V5irnQCyz9Ga4OHeUAOpjxoVZXqvEh
xcmaxXTRipokQXndGBfepjs1h9ZZ4AZSXmDTGwhvGN8b9ZuKYsYKnmtc5cgcaCG4Y/sTB0y9Z3we
G6OXQjJ8jeqJHQSOincXNz8e66YluaaYnn1kkrOMMz42/kHA9UzQkYgMIqwLaVC1TxZ/R47CUnlX
za0Ybl71Qqo4AkqHZCcCUJlfdG42Xkr7RsMlEglGU7JslBbPZ3fnIegUisaz3Iaa3IX1hQC8dceQ
pq2dvcEcydHWlk66B68rxW4PM1557aIfAdW+xFuNuLMYHobhhIgdcyXIEmtpdhfkw3hE2XZhceBf
X2gGF4OciR5eZ7VwdkXHRD9ExIBLWlbTuumabaciEoSVO4SS0gluMpzx9l5HFRGp+yj5MOBTMAb/
lrZAm3Gd+v40ISoPQLK3s1QHnZicqTIqjGXno2aUXMIsk+qjZBu3HeVJM/Wnlktc0LR3FmRgz7qx
4vVgJLGRVqJ8rIDFVA4ye4VJfcci5p2ZtB/A9sdK4A8cqnksi1TPOKoNZAeduyJFkhbEezExT9Q6
HhtqtxgaPDPXsEoetSHd4IojSv6Q87ermFt5DGpHwgBKEPIqazq2Fjc4vTm2893mHfANEg2Z0bHK
oazMuLg7aQK19HfjrF+ALe3w33mQ/Gi4GAmdsPiHxqyybBR3Sj+s7kVDstDVLGrEYOz1ov8Rw8E3
PsMBNu1V8xZNtLUpao2A+CLdFTgaJSc8mqW80tAXQVVkaOGnB7VDWm+dZQpNNlxIblpDE60c5TNr
bhpJa/QBAgPqDwryqPtRBwGLleExpxCXgYTLuflB6FwlLspcGOAzmWJQ2ZyVo/KlaG6rI4e8j2t4
siGyuiuJLtO0MYvnWDsbvLHC3HQErs1lUfk4qC9WxyHin4yRRkUynT3/y+OwF0aNF4g2g1dfhEYe
NMjAzkNEF+MPamF4sVvocHDY6uNe3frTvS85x5BstS+NWWMBx0KLsMTQxGUU41MP/0V9G30savVL
YTYXC9VXoU87P3rTimLLmU5/A3Mv0dbYMdufQGPnsitkUIWM97oXH7s518vL2u8IY0pTiKUBVb10
8FV1j4rmXdr0oUkyLl+woVBjgbZouVUQg3sXYefu3Uq9jJggE7GYUIdjUk4vsl7Xxi5i3yhD7HEK
qnQEUNwLvHf0KIibf8gaInYZOkqDV8UOYzSB20BdZ4DtnFWP8CledcELEH4OeTdArsS2K/1Xp7ji
Sln3OuQWpOQBnJcgYdPw3nvg0bXEnV+Hu8Z/SnIkymwrRm5vU+3Ryiq8mfkiwvZQZd6jrIAldcqm
yJFTcYaRdsk98yW0TgaC6AafRGFtYn1Lf8bzboP8EMmxAgY99RxIhNoyig4isIZzMwd3V4aws0OF
JwUpovWGkT4NLjITb9q4k8HH7G/Frr4fxVIa3Va1NkK59UyRAkg7Gn3XOKcclFgEslXDVLOg1kWm
sBuzny5wYHqUaFqAX3LxU9El+suIMT2OMCz5McEq9Bo6alTi14xk7whA1COS0QQhGc0TcyDnJ143
PvgvZ5mP5TLq2FOUi7Q/+9YGMDsvuNM0rIIeyEWW01nhrkrYcvLqh6+h8qNA+osIDnXOZPYazbdX
PYX+pZ3fKM5DrXbTWQYCpRr34WfnbGvnJCY6V8hoiOHI0NjY+GfV4RCFP1WJq2qblwdvKHmjtiMb
u0GoEAbRkPJHH7n5u2MUICvcepG36lBrxa3xjmiCvKlvgVAQOaVwPT3bgLmFJ4IucvA3YvxuhL+f
muwa+aBytKh/1vIeiUW/TmOCMCtaYQSr1mQ3brASY+7Fsii/pmJjEjs3+s1B56xUIxxS6H6AZTHt
jA+QKytyo5FA18FXmzylyaMXfHnFzPQmOPzYR8Yzjdx9VibPMXWGM/txOgSi5os/PkTlU1Y9BA2h
bW+jnpO5Mq0SlaLX8Nb0BCdkX7qD0QSLWwVzXlPf0pGoNnZZQ+irdkZL6fxd+XuR4r1N1FXBhsOI
C1gYyI0ZzaXkBS2hWWEZ3uij3tk6qtwZb4AQu0JoZrQACtBFhEF/AFO9T+otYVY4vYVz9XowjtNW
I3GoGu2TSXWmBmhUk/ocBxm/6v0AezhlfqcOn4l90sP3JmCZtY8gl1F8v3fqex0U67JF+or4W5jB
/cStrCmrhdAcupv3hv3Wk+qgqDxqWrH3msFesI71S1TQwljm9CRO7AJDhpxhrWE3dFx0U5XBnO1C
jJJhAddBHPQeF4/CXigQZMUSB5RFG5eM7wLWGJuHAXAISoK5SD6C8rm2vhhch4h2iLbS905/IvGh
9B7Qg/sEW6IxTc1DOLOVDhGrspg2qNU41BZGshDdTTUPOq1J7z1R91l8QA/BKxR0cKjrl9bcNc1t
su6BS8rsNNNFiQQT+WsIhEB9tTu6Jhf8U4X1MWYPSXw2AFmwsbEXKs9h7nJyGnOI4kWXj6YGd2LH
q0H2U6ivvdgtSPCddER+B7vcSHuromFJh1UiXwPeEfURRR8Jn/jVgcKE1kc1bms/R6fhEjNB8IIq
djh+feR3QbDOmV5TpwdIJOFkJC+AIRPjlsANqKzriFdTd72G8nJZ4sLU2EZy1lAxGsu+fhYV+Wrb
ApsuiT299yJa1ytPnXgS/SWmcThd6mBdp+g+Vei5bmZ+6+I1SbY2DCfuYcY3K1swbxSkebGVNX2J
ymiJUJ+wEq45DwPWeySyNZf8owI7n7xmecb2nz/ykbCYivFOQwdb0tAkRKBgfRsrOcD2WskMKjam
0KMNC4gNdjgi0PKQJnFSNydwFB7HOegaai4y1aEt9xL46Eurb0ZtmZEH2G+b4ScIVwSkRjbXXy1a
2s6raVr4614bb+enlJH429xGkhLpipZDiUjbZxMg4sUqjrxIY3GoOc9hxet8wjKoKVOISt5xCxcK
+OMtG7TyEoEyyZUvr18Z08mr3tTxlTse16JWkESyN4cHPLWecerijUWnO97V0dKfrrUK9uGDLj6H
+vDWTw+aeBThbiZIZKS+vyGqTRLX+25ZSYD/MIrgcgN5r3Wv1KajvbVrZpXXOtrZmoJ8j/MQQBm3
u7Xn0E+/EVVXkyRE1SEMLv4gnlbaF6IZL37xu6c8mWeHex1CUpc8wxZMAg7iDTO20XiA4lY0m2o8
TO1zxd06WNs57O2/usc8KZx7/XJCPYo8U5jww28OrDvvIEFHynUJ/WlpoO8kvIEUIxlP4MVh6kM2
eOEF7xtYcP6evDKzBWs0T0mugAMHnH0IwIKDqd0s1KO02mI3sh/98sEO1zAFVW1TjHgrVgpi9myn
6leQZLVFdQ0FXHehEcsJEepd+yTlknibMYQHGm90sKVazDiHwCLzmvZkENBKSsCj6AsbVT67SoKu
eFjElGtdcUrGLX6+Lt17I5lKK21EbbcYqy1gMsM+iRS8EfOh6VzNN7v4xcbliNx6GB7UyeXyVOiY
lv+K7OzBmGIIT568vFwZ2r2TLynNTFyBSXPVMzc0rqZNtvEqVXZZTw/A39fyy6QG7t6JT+bb+mjE
c0QEYL2naM2d1yH/S8qqJ0SCk4/A4wL0xtWiO2gwttMQPAyGxGcreqo6ChLumGd6wCXZ4yoMHq4H
3bBnL0dxMZeiqnLlnm+bx6J8yrOj8M9KcvKChBvdV0KJTfcqsjZlMV8W7jLCOZULBXoQfkvPdRLi
ATYR75DyiGy9MaOl1tMZ9g+RvYrQ2zf9C/MpLB5LtnpC5eC5kmBrtjMfZgIBKWplVRovHTe6cQVS
S9g7X/L+o91YhExIYtwn/Z4OHb2+tNqms2CeUyD4VsuHAMl0+gx4zR6XNugVqMg0oWPQASveAEoL
0gMjk39YHGWzs9ul33Kz3wQ92IzijjEdeBBCS7hBrpXCLYDmUeWh9Eo3pfdi+CylleT2jqaSHrt6
8DVXICDntixdx77TgeB/VuKUq+MdKBlwytVrDzYECcHF4TJkrZH398l+sDeM3yq6lPgIk11fr4bq
OUu+HGSlXAoG1IzrwNlxji/pg8JCMMerlI8BgJPxRkWp2QiybgCxSE0hFVMV29B5GjCO6gejf8eA
Y9LlRoTFKlwg7WXDSuNjz90yzHem/mg6j2OOJnqHJrJT3jR5MMInmT9wcqThJuIX4uyojk73IYiw
gm01tJtCOdfh2SivZbFHvQ+8dmgWc61WLSqKIqtdBO1DiOzdNneRpIG0SK2jVe0K62g7mCWtfZbe
jHitcYLhHKc9ibvU3pAHfdeqZ+yzFGUy3hkc4xMCbImenHxfwFLORZqfTcTOfZnzg218e+Opl4+W
XA2zNzj9qEDhGvsJalnqelws5K0bHmx6kcN1TDDebWwk5f2KNGuNJVNlb7axrGlFNi4PX5YkQ3Fp
7j9zOlvU3sNHkhLS+apl70X4FY5vVOJlesrnxXvAWVVB5U5JVQb6KTeeutVqSJLsTsZ6rHayfOnH
pap/pAXhiMm6rp/DcMdEKTe3kb0H8jV7Jr3NpDEQontJcBceRiobHLQdtx3zzfPhLC/FdDO0Bw8r
icb7sgnhdeNXDbQPT3fnvLje7RV8vjtGfIPyBjcMgBU/kVPcanPfmfeW8joGn3V8mIWkpEA1bqWd
LH1NJpFn7lAwTIzZlJ3Bf21Pk1jqg8tVpPqoAmyDrjT4gpeY46cznn5QJy1zI3xSav/QGPeptcbc
xQgfHfbayd+7dhs52zGlt/3GGIbip7FOlXbLzaNen1Qa+LBNQv+RpU6si84ukzFGz7J7kszVASvu
TJgOi7uu3eTls5jh3qwFzX9DghAEp56+T5Ivm1TQtnCHGqtxijlTk1uH9W/Wy2yQ3P/dKme4XLgT
ay8xGR8vTO/VlOde3fV8iDXtEnRrTv9Kxlo6PMXOWnbPvrHPrI9WfRLD3srfiR1f+k4PNnQxmW43
nKXnA95/ys0f9gPKdtHRVsKdMT603K0t9WyalBY3tSt3xtCvPNgwGTUzkUHDk64cdGfmcC2UF7+n
Itn62lPdfKT+Q0DlD2i3TB/iFPrCcwNEigwxNGkOLH0BAp/AFYPgRmJ9iU1n90eYTBvHK55q7uYj
RO1NXHAN3zSQx3IakA1ZomAJVk6/l2DNp9uEyyKX61bn7o6KoDBxKWwag2pinomwlkY2H8FFpNvR
9+701zwC3QTjiWBJWvNgK7JlWcOMQdrIEymNLY27eYxdoz1GwmxbEFvBPOxrO6QN7LbNdxLdo85A
q2IFd5jnvYkR66Ywt7rqRsnWa4j6fJriC07QBNdeEZ384lNOmxTzext8tMOPNsFTKBeFdijKR+4f
E53MRhAucDfN3b0tEveEWN9wn5JkBd5Ddwm4MrUVkA0H4njhcbs+gyDkXOyNE0mpHUbk4tAnV9kB
NV/OCDqmqyrFr17d2wymI9KRUDgshxjV+IKxe9yvFToQRX5uwl2AgBxiHgxJBb0c64p7Su2GZNFC
mQw2GSkM5orJCYA+MAg7qz35ghPI9fyNiSAL7sFw4VeycIjS4avqW2R8hSlHyLJVlxrxbtpr7V/7
7p2cwZXkok9aVV5e03SdY0Mcip+ISbuluD7M357mMga36JV7AxfhicF2sK/zi91efH+X+64D084g
5rFbzuHh2XNOh3WWIVq4T+AbSQlzkM08filZ/Na6NPeVDeoBzK0bdStaHFMt74i4xC1cUQGlO7Vw
M3sFMxBWFHBg7JRYht5KA2TILq0eHdaiZ9/N31Yzor0c7mg6F9qxbV/IAHsAgYR8ZCXKR+w3xBsx
IH7W9XeD5p54bMwdR+ZM3FAYdeElpLZjiZ5p+Qehi3SGh+GrW1HvDXOjGN8TigGWu3/nJzuchdm4
N4mEyzZptgdTVpHDZH3gqcMURGffpkwd6hE3MwXPygGSBkWrN66CoJW8ZyyyaPxLAWFDQ+uzwXxn
2ASFbGS+b8Q2Y+SYsyDBdFpMd+zqJJGCzmOQ2D4iFJIgjrLkSe/WhLTe1eZPSE7yQNQvKBnlIGW5
yPSdbh8rbWPQ8+vXanamQVNwULbsTJnYIx2tavEagQtS0cl695JeexY+QTtI840vjLU+cWE+h/41
oCMNLDgP9jEWPoVNGn8RLcv/Q9mZNbetZFv6r1Sc50ZdJGZ03KoHcyZFSqKsyS8IjZinBBLTr+8P
ruouW3bIfZ9O+MgWSRDIzL33Wt8iJKss94T1Yg5agmb3Grhz5KUvBbIVPPEdtVR1FXAGJTJd7TMX
Lx9WR2tHtC6ZgF9C+0aB8nerPfjA2e1OH6ZPSDIF+0NXtPKOek6l/tYp/t6jRx1btLcFdPUS0UWt
H/KAZYPNBndUyECsCGvaBmrpR++6uA2mk6U/pOSAuERzZ14ENs5blnG0EqHCAX+j4huhiJED9C+T
N1VjTA4J6VbdKaJFIQtvwy0xpXDjAUW4NZjvo0lISY2FZCnH29G8lOG5NDZUaUl9x22te0+h2ttz
Cc98n6o4fCZ2cRE6rHCq4uSNPkxj2wruw+ZKN86D/WAa16oNGYdNWKKTpdawWE6X+PfBMhfxt5Ae
XKAdppqnvQ3xW5vHPn5o6yPJy7K9ScWhjt9b99yCMvaYuhBI7LzROPm+0WFXhw/DTkNGuAO4Ft6j
Xn4N5TFrXmv/iSViJBEGgCZGVosh7C39I3PiBYt1Ba/U/ErMDwke8fhWQfIUF4nEylNR7rgg9mw2
fdpClzGVemUyWn3joIH9Yeka7+TSFXC7gXp8gUYBIw1r0iq1LgXy7UiRtWm/lV1AZrZ/7ZrOTTnu
dCc6paW1qdp9b0BoyNhH9BDLUc1pJvbz7jYnK5Tdg6/xJQ8ERuOqg74xtup5dAIUJBJ55oWIQsiq
Rs+h0ZnHsl4DbqosS0LpbBHqkPFqh9SYrE+7K0/r0EuNwi/3suucg6LOULNXPduY/hVJUkQ9Zia3
o0VYS8Fgxqavbi5IIaS7RYHv1vUbQES1x/7FJtaiOwcvZJHGACsGktlXkpUZ48fjckhMi72rdBHr
tOvBGU9WRZe0uGyMjR7dagzoimJmriw8P1vZVPRu7Gz1jNGE/Z5lLxGa+wxbSfLFy+B/gMwyYwZt
JGn5itZTiz4po1GGsWjpNIDtNBQ1JrKd58E9jKyVQvoHU3k69RFmNWzjmrJXsLgUTbJQ0GxkBs1g
2B7R2gIszPiUnncf4JywE3+bxC+x1my5S1f5RCQ7HxbzF8U3yXzlujTt5zbm+BSe3JLRjtlu2+CO
QVux+F8YkNHruWj3BWSJCKiEvequp+bJ17b+n+TSYlZq/qxd/VkW8kGOExHHpWcB/W8v0YZVYYwt
fjv4cFFqAggZ4fFUcWM9uBpPTDZEVF6JBDphNFWzxeQ8W/1bIY+fy1V+1e7ypjzHBSSlO/iIPshL
fd8tPJIAvWXXILnrTL8hH6aoNkyM7T/olD8YZtCL81K+SWfItS08OrO29wedskXcRVpZpbYMY4+z
gt9qhKJU/bfPP5CY5TwfLzNqH103dRdZtP7hMoNxmRCHV9qyc/Car1VdaOFCarlKN4MlorNkRHft
Ipi+cHQGzURjF0s9z8Jn342NP8h3f3N1Ld3yDcM2TN+13dnC9cNHjvA0x3WF9Ai9jg9Dcpqgp5BR
l1mW/uUPn9v/jezopxf7oHPSAYv5XjtnFw30/UXnEz8TmsS8DUQxvriYYROVE8sEy6Zs27dmlGSa
hhdd5qwcKCxBZ3GyGphwMjN1pbuFb3kiNHX2O7JOqoRQga4HJlKEBC+12dIO7b2Xc/bk1DcBfc1f
BH2pyVawfF8ch+5yYBM/FRJPmnYvDse7uI03dlhuHHoPfi7XvV6CfYUiBjtWQMTTzK9EWdLaPcmE
N46qvlFzEwrLS0jnVVLAGxBFIHs5Nejlr6ldc0DvN53YtezGs200kQ/QkXjycboRp6TngDkZHMbw
/hqCcArf2RTGsZNzrOe9jlYzocSMmng95A8uBgFraBYpFabDjGmy0aJwrKxQmCQvVmWvcsLjhEgO
GrM/h+wEc7iK/ejo6TS5OMo7Ph0E28KWAwcFX/oSXh9AFao0hqwe6q/Y01YqeDMDfTXk6EVp89JT
hXLBDKmEIwQqumWBGGjdVPKbFQ3z0Yq+xkDRerCZURk2Upz20gAmvNIbbIbI/nsXIIdE7mjA/spn
1CXjO9iQtEBkWtNeYghkmquQ898Q568ou1aGe6ET+65P8q4EjPxF04H4AuSb0whM4CohlYronZNk
+6LozK+Lerg0xMhXlM5pODmQAOKQv04xSWpPRedvbdnDVMkvGp1GOo3LQPZ8TPcqR/HSZu1TpsQ8
rV/KLllBLogUqB++Y4MzWpurk96e2r5FMYYekCc3wlZTPOD3XRoqXiGZXQsulekZ64SudMaZASAd
7EYSacQ5k1uNWzBljFhWnOxnMz/hEX94vH6zeqEf9FAGY/z1dPFBusgJq/PiioVSVoFH9Z2QnSsx
WsJVA6DRTqLlHA4bubZH/ZwWMBW6FiikbaG7xzWUrv0xbLaVa6V3n78z1/vdKoMH1HZMG7UGHrSf
VxmN+rRkWke6aWLvVMA4oDMvnAG1zh0SUBgUKJauDVoPBOBpFhqPAZu5WZHyiUofdEoGZxm8NNEM
tdi6jH6beapi4gGu0bzea8adbuyCCljFuPDlLoqbrUGIRSEBCDzrHAqn8dkngRollCjyDSFg5CfB
PJ7DL4P5IhFXgQkZcb22p/MbYhXnPEZhTaKvXZxKIiVQHDb8t+t2HWSIgniHttDXIb+JXHWOb89a
S3mRLdvOWbuSUQXdb7u51IS75qgRgC01aYSkCHpmFoc7g7KUvqcJ3Q6AjGBYF8gTbX09c/Cr2Qcd
o8hm+FEDGCtttegjumgxYp96uEJz3mXPMpinr8Wyk8x/1dVY4i/IkJmE1954YXbkvE+QB/hL2Zww
gQUvwR9SVgcBpwHvUDVEexcoVm+Zi75BqTDjlQO47F+iEmK7CTfVp4e2E+OG2E3TPmMXp/N+4+IT
iijXwsdq8Fd1fVO7lw2JK3H/7gDGLhm3msE3L68OGsK/KrJuE8tl1gqLxjG3igbwUByBGUYm02my
AnLrOTGoSuAuFaV/mEe10NRDfOw0HkjRORr9uhyutcHdVurOg48a2sOy0LckkOQMul0BGMrddfVR
4ihCGMPxwGMyysBoAsq+DJ2DZuOFxi8YmXMfefSdpSleI5+KdwqvCgYqpbqNipCq1UJZTQGMmlzB
T8aKdR3V31Iqxsw9ldpBpFsVfbOA4rglZ1jvW0O7y9LFrrHdc1Scq3GEhlVgNA12VXNZVfKWbyTI
H7RsVXjXvd8ePH8tueJeh0zIuQrQBflMsdwL/y0D5limgL2iFanS2wqBHqtwaGM9xzKghvMcKVyh
q0GQYcGSR1HmoS5pGRJSmzEe8M+JQRk+XvroPBucVZ5z2xI1jMfW5AyKCK/eVw49yn6oIfcR0FsO
5E9qqc2wlbyQge/YiQ5KFyidw52DRMbpwdqZ82Aoe8cMvcidc+agCcVhIxHyCbG26GAH2aPh7iwD
VwxNnW0riCYj9yUbbZ5knpfkEho699uX3LzBMKOH7x5TYJYdszNRHp396ZEm2cTQSlGuePpSx5xK
JJVpv5rWK5nYOwe4OTUvNPsvIEu+xEDrBGNSrw8e/KZZWma8TiRBmfTllM3eD2tJsgZgC3EOTYaV
Dr5tL3exu43JKtc5P3g1ckKPODK6LR6o6oA15b6jTZAgCM7EZVW8EjC9IFNCjqsQXST6kSgZiGBF
9no1ELxqY74pUpQh/qw6peqpvg71TU6ZMRiPKsf4p3ABiOBSgh8v6Bbb3K02/DJItiG6STt9mvQr
i/yxwASJrvAgQABcN/0TtpKuuRQd0iFGUONSkkNQ0j4qGhrlBbvUQ4mQT3Ak0tDa5LiXvYMbXPbN
eY5kF7QwZvVTaMFU6aiCgWjHzjK19Y1RPUsvJcRQLGfvjB9wXzECjvLHNL0ykJ2hZsTD0m6jGpac
JIiLwQcAU4JH9ZzZunmB8aXvPCaBj27xAiBKs3aEdKQAtkLkbDVTDAltAUQCu62tDqGRzmH1X6T2
ZKE4kMOBDQkoHL5Vnd5/dGtiEdHEIso3Fqbk9jQiSC9ddOD60yieBQJjXx3T+KIo9mLAb4u80eDG
FftMy7Yyr+kKw6aYrF00IDysx3Uq3Nt4kKdMfJ0hojAwV2StIP2lwzMCMLFQIMLnMUIw+IZE4Pve
0ACCcIwEdV2lJxtxGO5Omic9jx+SEVQyfJxQP5kO3Bf5NQJe3HGUyzZFfzAcZpQT8VDriCZ96KLh
QhnQZatEvY4JsxVMp3uIsmQmDSGNBlqrTI28TVRsBmDlluWgWt/l2s4KT9p0W6ERj60zQYUBCig6
59jFzF2kIGiNiKjKC1nvJM2x0YmOGZqQDo2BVoUInx+TIdtieGnUFwKP6dfB4iDqfm0bIcZsYyVq
IL+wdKzbCm1TVDDXh3OLX63ojxP5VGG2dbGN8lU41YnUHcpv1OtMt+uOFDxFFrSHeC55yYkIijlT
WAGidqbdWfKqR4eSblOOWxX70LIKY2aEuOTo5LfJZQCVQ4OoYoQvXdfuY/mQMMry5rMocq2ZeJW9
eJGxtTglZ/RSEoHjaCJlF0FcikcJiADP7JmTyQDBo3ToAFZIqa9xWi/IjFjPM4TJ8tGXGjPjkG1o
EVJXjCW7GsxNkbC7IsLR6ZKSul3uQ3VuGF7oGPuq9q2ubyODvJHozQj9rTdJegOPIr8Hz6zp7311
1TtXbfogwL4oRfIdcFi8QYwLwhmxiawuJq4n6BZdcIqinSAJMOz3bHGoiYZ81TU3NI5HGjHQeWK+
L0s3r5VfbVzzJZWMLgTyGYBnyT7mICYrAgLS+w4kRhQgAuIOcKS8HUW0KOr7rrs1ud6T6SMmIAmj
3qrw3fIOcfBOCEOePUWAYieYwkqw0SW3IQfldnbQc09ixExdBuUK0ZS4jgwB8fNclrj8EZNlObmj
s8GHdK1Ss9l8nwRTeDw/qyy4ErTdG5rqWXVq+EYMpAiwe4N4PmtcRCWZSjEdqpicTZBGnRlT5jAn
IFBE07OdFDcZtPEA49oA47mHAo1PvB0INs9J0JlrG8vYE1L+JdUPDecfHInWIPZRgn3d+eqjVJ2D
FsyR86vBTWznw3LS7nNdEQ0jZ4MkNwSzwGrv2CWkgQiwE8264g5ANqETwEHHs1I6PqILZb/4Ccmy
eC4JmhDpM/Tbpul4pg7T+BUhLNDnk54lmCzaA1Kt3Rh54L1IEBHxrk6156CLWav7p77sXo3+ovCA
Y1mv6N5ypPkhR22PdqI4xmwIw7gD+IT5C/1TJMl+dr3nnhEPbs3V9Pr52fpXuzGeZlN3sA35Osf+
D9bqvOum2tVrDnZOSksoEd5VE2YNF7VILmI5EfAWinJbVpr5B7rLr6YlvFvG3DDSddczzQ/lRheo
GrYTtIpR9gg4dDY8O0KfZks/25aJ6aw//6S/lje8HgI52hSuYTrWxxoCT13Y5MAzCnYSvEG6Q9e4
YDH7/GUM/bcvRKViuQ4tINf+0HCiRZ9YHakyBF1z0HemfUXEpR7hH3a9A6oqzLn2No2DlzaLtk4y
3jnhtZ91j6HD3MrWxMnU66UVzsHtHVao8NU0bMB/DX0J+pe9aq872ztXcYexjv6rZY1IHkE8mtKF
5Vg/N8h006Y8DgTRhiq71NAodJQnDQAFP6xWhTaTXPNFYbcvccQDHKpNRGaL5xKgU0y0kzsijlFA
a0zUBSBPLde+IgLdyp7/yn4gmJTpUDhPsc5tida4e2gV85Y8cJ6LlPEUu8zkxFvgzg5AORIqpyF+
iRi3cyUwO0bsa9m2Gaw7M+aI75AJmF3BRd0Y00z7da+Kqr3M2xMNbRkG+9RLdmxj26brdwpBeGlZ
YNbHdO3i9Z0SOEWpwThDnTpjuIEZe980EPgmn5PsCFwf2UA7qYPrJPQT0levxnPWzYiAzJ82tZ6d
ck51NVnTqV3ieqRqspl5Qh9r5FtgZMuMZrAByqlj8Q78qwR+q0EYj6trX7TmzsaYZegZuLJ1Wt9F
tfscTMzxs3TpMOgeqdTzYFsJ7Zslki0xU18jTGxBiui2hyjS+xdSPgTq2UXDDFJko4fHUsM7Be0M
F/eEfydg73RInySNaO2k6Y1iqM4qE71nuXPIQ64EKd599KJ7TOj8LQlSFzEFZkWMj1beT0n6EmcS
Pe221OpDL16ChGFKo2+NIr7WGKJWbreS/q7lu1bN20h8bj+f+5AgSveWGdJ2ovfRmAbeCQdYyEMO
8tgs1MKubsP2vk9dRrLoSBzQcqhwfOU+KhfnTgWiNkNfWxjVAxaqQ81N5tNSS3MYcdrD58/cr31B
Hu0fnrj5ifyhCRmHXec2cYOObE4rE9RxV7peO3ddNyCn6DFqnmJYHuPq85e1flk8XUCkpFx9X1Jm
WsfPr1t0JQCBPjahbLThtZ5hSg7jstlpVGeXUxr3yy4puaADNXngo7IwLQl0rMyUsVGFcpPFGGnd
jl4uGYqpaW39wSsfpljZh9JokzvXiIp7O86ct6IsM7oFlg67YOwpuxat64hz5Y2E5Vn6cBjMvj1r
Oc2HUhWYq0rVsrdoKgKj7JJZpVKrO1SVmg5eWVe3UVSqY6Za6qTKllctzLY31oIpWNJKYJzuFTV6
KjPXt57WgqQDhFJdN6ryUcJmxWswyvwPbXoy+LhaP7e1LfBZAgiECWbD/9jWLhttULWiT6doZ0Oi
nV02C8U82NLUbixjZuwDEZvXA8UViMqxJbCFGajLiQJ9j6pfEjRpAboODUtgi0U5Z0qDgkhozyN6
K860nrxEY7JIiZqv0M8rxr+zM52E9z6jKjslKKQ8LOQCU7hJKqRPVC5b0pOt5J05TgcSTRcs7cDg
3m0ejvFCWki937QQQ1pD4lGAGI705kg710iQbOqoqm8XObmWQ8S4KmkWxdisiuJQG86sx/XGJ7+7
N+EjSovVZAClaF6ZBCWTWewyeStJUpYdk5T0HBgdsDrmqib/G3guzpro3cBZ1dBj9J2Y9gDhfN7K
o0wkRxGssiChJBwRKa3b4KLStINbMwhEBWRN3bKcYN91WEzit7TFXYQTSntNDNZazIrw8a917ThE
93GtLiYbXiR2OM/gB8hqIVtk0a5V8iBd7Be0y13T37g+VALxMmgPBUcpjU5JUGhfacIsLTrzCUB6
ZIJZUS4V6NmKNl1sdJsoI22UU05X0TqlK97J16kxzmVO09UHpSoXU9RvA+UsEPFja4oOOTz0pkas
gSJlDhsomltXfKvb14q2Wedwvxg3BR2kMsUQ4dw2MAmn0l5R8ZrcPGKAY4d+wibP1jNQVcb0u28Q
bC+i5lT6t/RWsvoqmXs7OJpGut5HJ9oro8aFJpcGHfYu6I/NeGrcd43usqmTo7qNye3U65Xrf8OX
kWNViDzqPRZQjTa9zxZoklOT03AMZhhHeefX4IWLkIDuJ9O0Nh1x70U7LDsbfDA8WQfxOBIzB3Gk
r8YdS8AJDzZn//R6RKhoA+Jsjl2ywUYUldfEXi28+putcJtNGmuDOM5R1vKbxDErvQ3TDs1Z2/2N
Xu9jqo94HxRIzE+j+0ILsrcwGE5XgbbVLfGNmeJRyGrdsG53NZqaWTSNXt5QuAxu3Yn0z65lMFqT
YkFV5ofmEUjiXk3+yRrfC/qQfVVcKuthlDfaRP002PiLk6OD4qZxH+2QFOgCM9Qc9MdgFZctUxE6
UqoFJEL2gVMJNATo5OBuFR7Mra1lQlGnrGnc7Khi1G5RBoAL+zQdtc/XcuN3pzZQT6AKWdHNX4Zq
RZgbUuUdBBy6OhYKWFaOyErkxdgH/VcBY2WLlMw/psWM8TJmOnBqqLVyhIaXxegXVu7yvFd+v25S
UR/L0UmeWJ45ZY5BcmmNumIPbdMRAPJoU4CNVUfwUmd5+2ro7D9tTb9ZS23DdR3dN8AVOR8mZZNW
TgbzVtB99tCsyqmjbgwxbH1+0X4zibToyDNX9UAP6J4z9+1/2Hhdr0oMfwTQ6HCfMLNxzdsBTdnW
j0uoFrnpQXZvs1XdWmB3fFzfQyLVVW1K+/rzd/K7YoKxgWV7jHlNYHU/v5Gk7RoFEMolmSrJr/s6
U8Tb5qDDHD1gLyzVH4oJ49dRt2X++IIfjhwDhafnp5O7TDlp8bXb9iazJm2RMZk46kHL2SxHVqXX
yNfdsbexNurIVHKIq2pGBBREbiJJg0tUVR7coqpBQi41AleaOVix0dtlEot29naXF8BstbvamsQf
PsXvrprngVzyhGsykP1w1RiLVxpaCX/paC5n3s7lHc6VC7yeIkNJDef1D6/46yDHAdVB8KAw2cfg
af38PXEh7BKFBxNcshDpNZAIsSjahnZrK/X7/+k94ZmWYfDx4GU6zvev8IebUyfKJKRVM9OQCS+t
bDNGNF/N402J0LJ2zD/N5X+5nPAoDcMiosXi+KJ7Hz5c1xHb05tsN42W9Xjmo9o+GlWiX/VjlD6a
MrA8lMFIbjCBaCFAAnOg2zbGxj7O0g64mY6sNfN775EYas49ws5qiIpMEf7AGPvlvOzaAlev4/BO
hcsV+vlbMAvf7KyE+VcTBPmZktM4B+E4nm2nwrdMh/eoDZr2+vnXIT7QXH3BqwKt9CCfuLNK4sOr
+rZexy234qrNI/KJZaq9lAXQ1lVu6D42RdJMDYqUjSo1sAWlEbyYoS1On7+LX78jG5SsZTokrHHu
/0gu0XK7bcqKI7vhBNoRYJ2Bwkw7w/kj97AuxR8UIb9/OdfT502FOv1DL6Cqahdd2SRWVltu6iCL
970TDytaIsTpCm31+Yf73jP56Qjt8umEB7LV5l40nQ9qjGzmCtNRMJD+Dh3HIjl3dIUrH2wPdkHX
Nw4j+XLgnBobGkJQd2h7TnXj1CnkmoWxKxJfvth+QTVD55vOq9MhEyjqKl6E+D3XgAD9s3TGXMOV
HLWXo8ksUcqc6U2H98GZHBvbcqDTRs/j50kS1BglfYYnBFoKu3exIhh3Whmhx29wwaaQgFnmJpCw
qbsd+ta/w9nZpovPr8uvqzXXxWEpABXk6oKu0883fEOQLSOG0FnFU44yqa1pWVPejOZrTz7zteh9
/K31yNhL5jYGBfyayOgafNR+M9YNA9Q+YO4XDgQEG5S2Is3qZ6ub5dNlUs5SUI1gPKrmNtuHpciv
RWVWROa1kWUQM1Eief38E/18X3mWxYZr2TbEPCZXLKUf7itNr1XoSfa70MZloU31Oh/LdpPKAPGd
RhPz85f7+XD068t92O2qSA4KsDqB1cRpn0WuO/s2D+LH//mr2D6CLIeN3PLsD9sRZHGfGgVmglZ6
+GOZqdBybt0/PCQfsMb/+jAuwEEkJDTvHPfDtRsyz+u6FHpw5WXdVnPjZ759RlI5jfK+DOptXvF0
8uonBI8c0Wy0GnWo5RsJ8RIuCYVhxs30ByHVb75R20LPZUK8hsj+kfsoQgFovu6Y5RKueutkgFdI
eE0EQRnk0FGA+O4fKm4x3/X/WS2+XwhkakziLeFAc7I+XO9SoYQA5oc2MAqm53xu8UWR++xodnOT
WIyGq6FAbtC01iYZpmSZCj9Zkl6BMljr5O3nX/7v341NM4Uhhu5Z3od348Qx3SwDwyS9/WJFspW1
CFvcWnqG2r4VKSHkg+6LS5HoQNBqrzFXgiDgmgBImBI1Pdc/rBo/d3f+fXl8NgrbFRxwv6vRfjg/
DG7fBLKy+UaowZizJN849vf3o85pIja9YJW5yl62Xpj+4eEW9rwV/vjN0DuG/gpdC+gockL9Q2Mp
ad1esJE6q6GTMcpoUrD0uvFOlWkXK5hI7aJO/HhVjikZaWNGKIyvS2PX0AxlpEYD7ymNBjKVqgrK
4RRh8hWpZ6KOBjt/O1VNdTc6zvAa2K1+oVxTW7tDjy2PiHbnxGAfJZKE68PEi3Zg6zvtZTu65kG0
nYFDhf6pp9PBjLAorskt6k/s++oR1b+P3qts9l7IRNRKE7GtNcyPeWqkCNTpWhLvKNaesJO1QaJD
hZ0L/mM66pgmO07CidtSrU5tgn+8tjinQddhOICyIYO8CJfevy/lRIqJU4R3nmZUdzTfk1smffXG
LvqJXyNl1ZxiAWRBq4W2M/NBHSYh5bD1fW/O8LDloLPVBR7QjzFwSdEYxyunrtstUKsk2iZsbozX
db/YdEU1PKSh2WzDBHV7BroEAYsRWIehkIm3yXQye+LYZacQLk/EJh3AiU6NMi1EXcx9d9Y4hccs
iLD9MklJqaoT+0EOL2ZkyB1QjZjsBEMi6AIBIQ0UzX3h5rh1DWksgsQo79ToM5HTXYMYzFrgTMyN
WX9XDogvBpXb2BeCsUZkVpLcWna+TtM2z4g3DdCVwHqhXG/0geig0IS1jDUnnEh8TOr0UCcmPcQs
HtctnSQyMtN+C5RR7Woj8s4yoztThsgLbG+w9403jkQv+uS/ZuFsMuZYwMgAkBozvfy1ypT+LTAS
IkE0lwSXrEx6ND+RvXEHUmQXkSnorqdz2EE1teqSTEhCA/oQfOFYSGSPRF1ixhk0B/ZaHdyGWYZK
uuds1iJeF2VLPWJ59wZZHe4imSJRb7TGD+7zJDZu4qF0/7AUfyhrPTYfCmeL4bnu+7bJOfHn40Ks
xq7Al4wAEWhDx5jYHblYWmJXIET6FnpgwGjRGW3jvbcC6w7dj4s8fSC0onQJZ/x8ZZwf9g+LgeM5
vu5brEOGMD4c6vIU0E8qUeGkIeTMLsm76osNbtlizj1Oeza4+lJCaL/se4VHrMkCDN2fvwXz41bB
dqxbtmPYgioR6fGHYV2faHYc1pq/KgIPfoq/12I2JTKesSrnKLv06ykdNumoIBG4m9IngxvmauAS
KPRdvVqu/Bh/a4bACtNrlcDnJOWCdAdsrbSkHOdQIWgkhpWlhRgNfCldSVxj/mXu0boIVTi1/6sI
+q+X4X+Hb+XVv65g88//5s8vZTXKOIzaD3/85zF+kWVTvrf/Pf+z//fXfv5H/7ys3oqbVr69tcen
6uPf/Okf8vv//frLp/bppz8AgIvb8Vq9yfH81qis/f4ivNP5b/7//vBvb99/y9exevvHXy908tv5
tzFTKP769492r//4awb4/9ePv/7fPzs95fyzjXpq34h2f/r4T96emvYff2me93eDaTBiWHZhn0eA
u79/+/4j3/i7YbAdIm/3XM/XHW6TopRt9I+/hPt3jzOE4Vu6D6GbQ8xff2sYMsw/Mv/uMgelM2N7
ltApjv/6v2/up2/pP9/a3wqVX5Uxhf8//jLc74r9/zwQtnA4IfI+qLN5SA36Fz8/nmmfp505FenG
qgca35WAzai3WzPqz5r/TpJb9gWau7XNNZQB+URqiJcRcF/c9hXSz6C28aQr3JryFH8riNXdtT4c
puw0BEzJRpIr0/zZyrwbT5urAhU/dlCavHvMQXD9jIINrcVuz7ggZdBAaFK40gJEzIpBZ6QzlY1a
HhJ3MPelgzvP6r3lNByC9A76/huYtuNoBOtIWStOXPGyHGjLdkCSohrni5xlWvCF8UFZt2FYbrOQ
X+jHaN+khdrK7OgzFeVX1h7chDeJ8kGuqAapqBDugoCXVzatrRbekjXzUuIgZs7cL/VNa9Cw1bRs
YbTB2UNi8wWNG9rNPLvH43OAzDhHcvUbCFEErhnl8xjjK2xgZww+k2GL3kA1b246s0Grdpm6UCvR
Rl2q0CwxcwEz8UztUA/qTTkKKW0Ljs/mAOBZr1rRIApz0MbIxD6PQ4rur36My+4+gE72pfYRWYw6
o13z5BeRfWkV8AJEzNofBzNkRX/XbfsQxrA92h4U2gnowQQ1CpGIUN6rMteGC9J2SKIeVVJ5LHTa
1pkzHJjaiB5zvZ6SPOdwAeoEnVnghe2SQ45gMzLrq9qGbwEHMGos910Qop6RguWoId3QxSm3osVU
Vjkp4V6wOyERP5YKCbbTWBrgyBIO1RykmjRwRNpKoCnxEXlrHtMQvQD7Vl04o6nhbx0YHkWzeazB
aDj3+NG1Fb5/G/VNvyyDAqGNMR6HzIiXTVM/tF87z5n9e/4DybwTZ63uniX/QDY8fUHGUl3eaGsb
alEfLvsAVGPS7hw5A1zqoVqjJz/HenWCIo0Ag4C3V0LOfCRsQ0+1iHhsKqMIgTwpgBUmhST2t31N
31+fFpMLICwD7OZ0/YXvRrso6Jql9O2L1EIdz9J8o+y4W1k5cs5EyNNQeJdmdMXwQTQlXoDmkr1q
31j2isPaoqbXaZsTKBYvQ8yZR6dQb+3ltK7v7ECnstYs9PGhAX1lIHxSWtQ/LnenThOA3InXXLab
RkbEtyYAYwNB9h++UCsmFlYkj3qQeF9qWGUS4WvtxKcb24nR6swMPeVtPMdE40ZsYdCKYm9V2lph
2WKshBH7EMj2MSSQtsPQSXop1vA636YFEXDoTy/xMWAGbdtd4vQLp0EVTCQTPHqTAzU7TXbRJee4
hfXBr8qRWcTxtkrkYxBN0RLxyZHmn9hggELJUU33OchIzLM6QZbo0tFHOqHAFadX51xANnCkpxam
bJJrKUIPKxkChz62DxJSGs51O8Ti2mXrXoOYmTRhvo57J/kyaHnPTcdz5SFIwMPiMqwHYGLZaIhc
bwgujmnbPRFCf9Nkw84lZiVw85cMF6Rjd9XWcOO9N5ivHURXbvWWQX6kFp6Jj9sndcxQPl5k2LNF
asU70SHstrByrAxJxh+eNaTZJKtF7VhfcmDYxAZUx2DWnDTSJa0u7zaeGi+JrbgLHAR/Bg/b0kmq
YOkHAiusr1Z106/DMTrbNuB/U2lzcIy1l4DiUT265WLMw4uSVuWKNjkaM2vcgeQOKb5bD2pA+jYO
3gvrELpCUh+XRctK76UCUNQYkVHTqHNip8NyyDDvpZpaWdZUrHIfGtYEXj1kVjWH4+1jPqIqvekI
7+PYNnp6tCOB/5T0EUGqz3UVI4xnatjtFPvRNh0rSq4g4PjMWL1lOVfkjj92EvR9BYD2ioOMuRkr
OLLCC29U4k/HjJwijofOGeObfRenE4uuVr21/bCmD8ddQR2IwrR+l3aQHuQsLO8wxZLM8hCU/ngo
0y3HpWyhDUZz1EL01gXr+sJtHfPQo2H+Ws+YMFSLuTZZb4UrToPzf5g7syVHkXRbPxFtjA7cakKz
IhRz3GCZWVnM4IAzPv35ULftqu4z2N53x6xMpTkVEu64//9a3yrFDTgzsuUYPL5Dl/WD8yRMSEvP
UEJC6J7ICxQGQYNYEU2MAFgfPdHtZimaM98zntyWqNkO2pkoJiQzbZHcI0tnX4A2xkmdZt/rzcRO
Dnku+9JpExlwe9oxf22T0f89EkPom9D5B0/es7gxN2Gb2diyHfeSJGCUB1wXoaMnQEqLczNn+VF6
5Wsi/4w9vEcVYtN57HFQ6KhX9dQ89Qx1LY9Rwkh/O5Xtrkum57mXiAoFUysldFqbQyBIgB0LRLhj
bm8HDTCmfikJe7VCRS3DTCG5Fku6BR3qjqOmaviOalVD2jScW1L4LxFUL6cxi23UWWzAEPzfwrQ8
xlrxrE39ve1Nm+Q59FGxFTVMazCIslASDuu8UGtvT+OMh1ymJPhZpckGFufOnirpeMamtyLmOd6k
IvPeM+ZNKuH6Ry1INDDcaPr2UXkpo/rGVwpfSsenFU5AaUwarW+mR+rEWBPgLDvz20bGecdD9KIM
hQsiH35YSz0EqmZynVt/2k/RErFK525V1N70knvRO8aVp55xfnFqy9vn2YI7QSgUId1sY07r2qyF
R5QqyS6eoytq07Ok1XpJVXOZ3Cnd+1OKHbyscJn7/hRwzqJXqrkwgRvwNz2ORyr386aOw6CviOGs
q+J9tNJ6m8ccIZoYv5p+YLnWzcyL8jbbVnQ1fdgvwml/xBlx2F6C/8MzEn1XAZ+L6yh7tXza2FHb
t9dcmXLVNE1/UJE1EzZK0oBbYRrTOuuXlsjxiYUYf0RcPgl3uo5z8ucsjA8XJeUh8Zqd1nv9xVLp
iZq/C+zZTD4bKJfolEtSVi0HiFwYp8+m0pfd1Tz+KCdS/PReG7CbZ9HZ4KzCPO/caayri54PzlOX
vKt2GnZiWCS2ssnOccsJJ2+iBEhc8srYaQ8RhVkKCPU3q0b7TPazhUzY+MPP00OUZd5RIQLCghIQ
u+T0nGD5rqEuQagcJi0M3Cm+lrb+I5HxlRgkHd5R9po3Ytca0Ax1P32i0wPOMIwvDWrKLT3II6Zn
5vJCQW6Bs5aIk5+B2PZjjhNvE8Vj4DTwmJ3mJi3zaGA23CEo2Za+s0ujT9YkwMJK1lQjn5sOPtQn
bT2J+mdV21tXhGuZA5/usLUi2UUYH4Juhxh7G4V5S2IymFP7Z2EwaqjPWFt9BifTExxhSgfjfw0x
QZlFvHWbly5sX2kT7TM0Imlv7GEcqrU+XdlckJzlM4DdhkiIlFHR4ruaq+orL1O8mmiVAEXor0lX
/R4csjiUVZP/1cNTrKfubA7OIjUL3+dGAAkLi/OoShUk8SuVugF4Chd+Rc1oFaouZ4ilYCL+uvNx
FdHgELJV5al/u/rPVzUzn9G0zOB/e+Q/n1+F7JlXpkX02ez98Xj0n3fJQv3bG//t3sezmil18U3h
YqX5wA6Zi9SP2+Pj5uPajFHjb/f9x1OSGM0Rzjde8tfrHs95vMNMGRPN+v/tbf9bDw9GVe+yFo00
i/PiSIJpeczmivlWLVcft/965HEfIB0kuCGqbo/w71arYbP912sf1x73dbntHwpoZg7nPATfpdr6
Tvrr8Y6Pi8rsCd96XBXFwHOYkmnW5MSwFnZIx4vO7B91I+stNU9Q2n1UHT0EMmjKze9oiOShn+Z/
fcRu+RSPtwp98UEDF0vMxOCrBqM4+sVYHB/XqHZwLYxgR1YWnG+NCOjHhV36CeYPEjCWf6poQoIK
bExIzfKPalXPl7I8oFE2I94Iq6k+NuD523JZO7gSjY/jJ/IY1aI6Pq49HjfxZwG5Xu583KbOPOw7
j9Pu8uS/vcXj9t/e56/Hq3Yel3owWiLRc3bqbHnskrg+pvAlzTkqg0koDEjZ8gUoz4ixW0ni8aYa
Zg5d+uLYgOrAoLT8mo/bj2uNRk6AP8M/eNz3uLBrdI8WszyV++XnsPHqIdACoFNMZr9HAPX4Dh4X
yfJt/HXz8TXRTzNzqH9dky32R764x8Xjsb9uPl5kJ/Jfj8p5OTM8bj8eeTwxNSbMZMY1FMjPopgK
vTaKdQEd1m+AMxce3XbSE9LBgp3QnkVWXIY6vNnGj8Q39uXcn2vBT1QaB9P1gqid9uwlKTyzlcmo
kUMZLTm/TuWFE/iV/hRTgHE3unbflNWT7pinMnl3Mx3PD4I4rTpKgmrgAfyAuK+ZpyaZ9oSwBYLW
AWJoAEzNTtlVQNUvaPRhB7K0znZNyVZD9lumwVsD7R+WR1T+2eJoKezoQMlxQwtlE0IOl5EX9FG+
/JDBFHe7OoNzznquBHSf+6hxpg2sCvBreQPVH9ktKBVtDJCihtE27qKnqdQ+UYl+kSjy3ON+IoA4
YctLle5sdS7WhjagwLApSUYSdnGqfHlCrw66KW2fVMdC0GqCTLcPbkEUDinmVgntxwZ91J4Gy9nP
ITYCYe4r2zuLdtwLZRISg0awmF670P4akvg8Nz8sImSyKD4bZnblhHbripkdwXjqW/soaCyn0kZw
TNa9a5+7Se2NydyD92KhOu46lQH0WrYE154WAWl4o5Hd9UHbaeCQwDTc8XK+9UX17FEWlzGml8UE
ozDhsA5GITrflj/AHt+Bb1Qi38+6f+5G91AVw+8sN17IRX1rfP1WJvqTCQiyQe+cZgrAoLpTnTuV
lvXHGEUHvY1Oedbx/3IJMr/IpFsLBejLNZ46jCBVfBhVjQmQYxJUh2sheINot7UKD8TevPMuY28d
HZWfc00dcs0MpFuvwzra992wCS11dJV8j7rxVJHKLXRklUYSmN7Km8ZrLSDEpFigoK8qFH21Pz6H
prxm+nw0vPyI0u7iw1WGAHXyPjyVBRWrgFK4R835iMuJwAtza3vhBXXETunuyWqtl0y0gIVkgBse
yAJhV6F1maw3DTZp4pknFelPdTbfuhQa1oLoVOZWIVEvf8TJgPLe2TY6QhggsdSCyeQk5hJKwkQQ
mbaf7fDYOe7Z8RYofY4XxjxAfLxkHrpn93Wyp1uIsldEbmBllBva5LPL4w+AR67OVKOIbups85Th
/ZFVc65hYHjuV6lZG8YgTmC7HlYZvguIx+eO1J3QPfXkAKCxBxXkHrLu3R5/mhOcxFad3SQK4tHc
xZLJB4FtNNEsCdd1DR6oRNyYJL+qxLr2Jac7TxxU+JY1hKENHsOApeY4nZyluoc1bbCoUNgnfXDv
addtM9HjToi+R7O/OrwD5YMj70zEaX5nR72yRsJfqAKyeFlnMdlJrXfM7PTqLkCHNHrua30Ha2cv
m0O/RBcgpnQM+E6Netelh7LMvc/SPqb4MGRlH5XbkI0ZvyDz289DyVprj3BoKySzVRkBN6/YlHZP
8ZRds3L44cZ/zso4pURPGbTsOnqDqgJbRRVpBjbV9V911p5MnJQGUH6pTN5Bf09s8ys3x72e6MhX
53XjUdQzqnuuh291PD1XqfPhF+VXCl4LAz204elD77OAsiUICBpv5AE07niCHrDPUa13IyVHmEqe
umlogrNoWLnhL7Ik371CvbFv2BsyDLLEO5bGGT7AIfYI/RmmS+9G91A5B8I3Ers5l9hsrSHbldCC
Mmc++pLZPbVfM009mQVr0vk8hnzFevkm2RxkVGB8ZyaBgq2GyZGkGU8uvvHQiPalFJuJ8ZYTKICC
8JJo6hntwxZhzcqy0k1cZ9d2FDfRI4TwrSeS7N9RvLzaHmTkqNxXM61EzdiHGkS4THt1SPSo6uJS
Y+C1ye+eMdFFSjsQur2Vlr4LQ6yMVpldJrLp7i5J6ZWKj5U2kv/SUxg1MB9H96SExF2a+zlPNh1U
OfhLm86hH5hs9RST/zxeU46zxPCuXZhc0gH2tucE0InQriSXYUhPky1umla+WTGemyK3d655qvBb
4tDYxHerfqftu2kFGz0owDqWFtuM9mGY73UCyUprSRX/0hpSdYvnmrReaXpB2IOUM/Xd4xC3sveJ
wPVcQjTAw4wgmUPyYFYdswz5BH26yQmYm/XpYnAUhD3EqXTeOO1X6MWvyYy90AECQlcpn8t7lfQH
q9KDwREbR2sP6oVgyn1aEj8xM29W2rqIEAlsq0Kdhval6IYTMth7HdsXQcOp8tU+qwh6D2HOOu1x
YZyPPSRPHMdZlhztAUG6Cj8d3/7DjrJPEZNm1JYHfRxPhZtzTC/RGsV9Tqq3lIpi5tk73avxKQW+
Se/0VXdwGBFRNDx7P93mbchudbjD0ueAdpbnOUKboL5rf+eSN1cyjMCg5SthmbfSvztgB1vDuFWd
uGd+9Vy3+WsyRocKwkCozI2RXol68y25j2xyptKl4trHb9KrPipJ4mABTjuG7Yp11PG0kzmlF4/5
ZFr0WpSFLzauyqp0t7Rzg4FYKWe2yBBlRgjnXexUHMlAfxNzyyd2bfntzeUtqoGQ5UlQZpQQtZ0p
xkPIaiIMHFWdEwfg/KF0xbamm93VRHl0d8OFg2uxxETbLSxYsPadDvZ6xgovq4zsQ5uAQ3M7mPk2
1solRxjKqNgLnc6Cs6ltKpcxs74iniN8yjMnmLJjMopD1cu7hdM1KvIn2yO42fud+jdbOXSN9aON
m8FrvE0t16YctyEJPyMBDTHxO0UTePGAm308UZieiokJeF4P4jjCwVIh0rZuusjGPtaD/GrD+ge7
5tw+jhjdnYRAMdR5LSaSZQ6ftsi216GvdqKPjjF+janmFF9rP9hNbhP3OcvbHQKUQycJTAY7mY/7
3MB7gskuZOkWAryp4IzXOWYM/OLQlospOnQxk12HWMCUOM7xgpQ/vajcYFheqF4bmq+kh2eIhxvY
7cPG90I4M/OTubNwi0kg0K1+cunRVE54KEs+aMjGOap2EaBbt31CpnQaK5oP0/irS+e70KrDbLyn
WXOcYiPIuuk1EfNZeBRmqWOKFB43qTSxBsWWhq5BVlxOPJY1u7sBthAVMMrM13C2z7b6KJU8u1bE
fAQUkpCXHIiEzRZposodauOh4tTYoCHmJOTCwCxrqthNCHfeoYsDAV7dBtTLhl3ttHja08Ugtp1U
Fvj2poD8rTF9Zy9jgYVfC4kmLi95zeKbZBgKTm+d3QROWOKXx3pSMfrjt7lSN3QNn6Mev3ihS70z
3tHdw8MICq/7xpK/6e1hq9jw1JwXgQlo4XRcomJg3AB1YaXMzIGO8oAM7a3BL6xDH3NnyT8c7qtP
A5gMvNc9at9AWH9SzdtYRFaSQHEiEfceK7mbo/HMG9JKiY46gAem0qzMOH0OQVvQEmyCCIKP1gNv
hsg5EnkxIKBQIz0z4ezimPSqPNtylIGYI2fUn7cFUiysyiQnPOXU8guslKWA7AuPVvfaU+YNuy4D
+qcAxBWYKKS+xfHKUh6nuA3OKKrfKk5GxIYnbR9oEY4KBSegnLdWOm6km3EkiXM6JidT0a5C4TLg
yFDtrtf1nT67rF5jcpCGXTNwjiKL0x0wUlZyhX7sSXvLU/YongERS6ds3QUdGWuOxRq/PTB9U+wl
e6S0NmRFKpKkFH7O2SJIbgG3jPWm4w8vsUYOi52SNFgi2K3R2rreyWlBuWr6NgPrScB1QC+sj50t
8/GRSuVupL9m434WfEAMQ0djAE7gkS4PnMEPsVoau9Yyzok975Y/G7UYjYfqkOvqWPxOBsJp2lvo
IxMzLaIWAonC2HabPca7l9iIPys0B6HUb7XHsoHFLU7ntcOuUWaAxyfQJz1r9XbcjYba5k7L35Hv
jOl1dAECEE+ftM2qb+mjpdq5I5gJxRgvwYdAk7Fz8+1EbIDtXyZkLjbrRYP5ObTnm6tj4MmawMrd
czi1Qe68Enz4Mwzn96zzj3rTfMjiqVu2R7r1krOA7xR1bZ/4XH26DTAwRgFhY7RvlZ3eokQ8CehI
JQ4vK2UApemlwibjjHKDwJqpvT2hIv3W6vQgVjX188YgK8UBhzmmsICtgI7zagxJ0utZRMUiyMg2
Cz2xocK/T7FBacKnpgFWQ2OVhB7QZgYsU7FJLXi2U7xjjYIZ7mQ01bavk4sj6fgC954MIMKG2FZ1
H7R+G7AFikHQ9WZD5p/aYwc+gtwKRt+EsISqLoqCKI8CzxzZuIg7tYA91CDOargEmJqteHq1a3tn
GPquy/NdpztEmC6qs+/QtYIMV2UmIO/ktATAijP9ltqlm21Srb+xrx0GTlhzZ+8WzFOCD6wBGN2b
FhF9SAFKAL+SCmozbpcfr4CxWoF/duC2SnCiPu/sLuWdHtzkko6sPUXSPNj4CDM4Q7LTdzgaAoOV
fjiEIcnDFH/ypk7XEoAbPDqLAhQNqeqYlEWqA2Lk6uMiXq4R0OVtvMYiIaDK0LzMRcHzHw8hRVja
D6E2b0UBHzZJdOyONo5QaKuYoqbBxbZB2eQ/qiF/3fd/qqIkffyjBXm31TycbBnN+k04EhBXt9l3
Y5rZwSH746/SSk1dfp1FTJRYlhiEkyTSgtDjlhyHXuvc4J8VNrtdkhofpRu/iy9pVZEl9l81n8f9
PfK1nSB4aUPg3FY5RKJGFoTmqWBcN63HZqMYPiN03ECTJOCMPhVv0QiYS6v7z7jyvQMa1B4wcV88
W456L6pQo7DDksiSevuRyhPLtvA8D6636rSkPlUhfLxC9M1nUmgcmFHpoiHkZkzzKIuF8V53Y3Fp
Y7A+1K24P/W9jVOTXvJ4morsQMDdtyVm3jHuul2j39hYG7d5UF8w4byNlhvZAQRySjZvxmRBF+rT
BRs+Nd4hZjd4QxaWvGlWtHGlM5PuYVZbUtbdA8g+0OXsLRpLs0gRy1mviGSDzCw89Mgs18IIk7NM
+8NEJeBFL7HK55H8mZQD/ZvZZ1AUQxxYhT1yirtir8l2VBuzwKBKQWY7xk7+wmdjwYsPjrVtKBGY
wthl46i9WpP6bQ5Te4mNytwUhPQ1Rhh+5S7g6LRJ34fc03G9GfNpxBlHxx0iesh2VZHJo8zw3Nk2
61SIxoK/m4nPocAZG5RGs1/Z9L4gCCOfXtUZF7kGlxqVbnSeIGS3+E4PPckWQ1Cy31kqpesey7tB
8/TmeWgREPw6NLhJBDs7gGZD9jjohTYDxQ+5YFw0Tj2kcye+GUSyDIbKfJnFtNNd/ejriv4lfzeQ
cL2anzJZUiqbDlNzAXZBdyaF5QuYYZHlpPPW7tQBF/cORgBEBLp+6I6X6UrW9TFPn/OwonFM2nUO
fCAvN3nPseBru6qHrpJ3B0ND7OnPa1DoW73Zt1BGZrNFt85yxcDPzXatLLc5/f9oJvbOtch3iPca
lZsE+eSsN7hWwzXFWkqB077o28D9LdiN01u5VsN7yPjGsfLk2fDy52rrgksNad5WIOsFXNuyIfRL
x6WsJYcRYW4ncVRG37Ya9xYKTAjRzR7Z9rpdAFbFro2ZIdflNxEfCkJY+m1ZTxQ5nK+CUETa8+B9
QZ1PnFX1g6itdTedIoK8UJxsBhNNrXwzzJO0LqEP2QoR4LQdFzIBs1O8swuKbEQMEQ34mk6bNH5t
xBOfha+hzd5G/9NsXjkh1ixYBopoJBZN3Yta0FbGZ5osChZn60XVKhfuTk3VKpz+oMO6zkFUmfYP
rhlvrKVzuA0agQRvpnNE6gp778NhXB2TKt7LuT1NuncGPLuxKhd1kCAZfiORSxMwyEqdtPdRwSaw
f47eRDyD+pMNFX5qzziDDXnLr4PlnR1bCzJ5G8YUdav6ZI1EfYUSIzaQFnVFG74pDOicYxQZH27z
NCELUhjG7eJbEg6f750Fwl99VnyZyzKfNHa+VGvnaia7QLtgQBIJDBNcpQCT6F6hNGtc/hXigrca
SZBe2j1nxkyH1bqI4jPCH8zk/2S73zprlaonV6hlZwA4GYtJxy7UAqFTJu6rN5mHImpOHnB4T9TP
Uwk/PXb3fYrELAZkBSl479mHiu67PpHZ6lgXGDkwpi023GCP9TrIZ/05MkkRaU+V7Qfzkg7B4d/V
2cEv/I+0MSi6jqdkVJe4AoG4Nj3SUAEg+th/XWJ+MAAlcsM0k9n7lCUfgKp4n6CRoYdezOyuk1U7
v/TdT2kGM37D5r1nMoV8z9A2zCC3sIN7A5bwP2P9FbVHRJC9vLraNbTH1Vxcc5AisDN/EQk5vMgl
/WVr4yKHj2qd8BAThE4eW+J9eelXn/1OGR8tcHEJtdFynBupc5uSCMeEHceUU5oZ/OzQs/6ejP51
Yo2eqnydd29WP5AkysDVQ6jt/a5XJl0Sm+R50klm/L/EGAlQ2ER4aOGuTZJgKTVotvNZlNoWwTsK
DXHtiQJ1vpwa1NrMHIYwSYN8Ji6RSSLCQJaXW938pP5xHGz9DZvWN2pM+qPtVbrz1cr0c2UTGwpj
i7NF3zUvDQE71qAFbD8uI1DfemRtBzCqyRyO5vTaoWXo0SPQ94dkBOkykbvOu+cYliE5VG3/ZNOJ
7903OZmbzPJfO6EigFvTAnTw75hB2qPrAhyYTUf/4VKCbb1iD35hYpNnDpscd9S56CgtF2K2WQm4
+S/fPRdegodGegMnDZ4wGKyexsqGISviDdMwxdb84s/C/GVgXILHoRm0ihswUFUqEC248aeX+cfH
M0SNHKfxbflSjYwVTxIcPNi5eyo6xFiuGclj3sOiUnTp2KLDte/b0H2tPRPAmj+9iCG55uB/7n7T
4rizhEd7XtZflQoJXPabV4rl+SXSdead3qq/srwjD7HE+Ad5IMLkrgf95MqvWBEnJQiecnPvV5nk
0T1SjvZM4VZsi/JQTbHOEa3lL01a5i9Je9LHuL4/7nF0CzC34enbx2N5T3qTzKMnnTNKaLj1kXBD
/1KaOduC5RobNf/SCo2IAs35QQfqZ8eyHGD2nIJ/LR+XOpKlUzu5SZB6yaunIQJbhU1GVNxy8bgW
adnVcmp/32nlMHI27/9spojuZCqsozDilkAUYhAqq/otS4pwk64hN7XMs1wuHtemKgSCFpHk4oAM
ZO8PabBVDU69pkEbQho2xwWVBbufjixymcpmRSKsF8JalHkx0hmgWdCO093tIqKWaPyv+2JoXssw
6jnREPKz3HrcxQLw0Kdjc0vTk0xl+wqqJadgEE+Hx01TM/xdMRIM+7gpE/X6UD3/j/Tfr1XBf/8p
6f43Kfh/TyIe/K4WdXX7n2/1/6E6HAfB/0sevm2J3/tdJv8mD3+85p/6cEP8AzeDwBBleY6O2Bsr
wD/l4ei8MZPpAgefqWPhw1f3L3G4Lf5B4cVH+73YB/De8gn+JQ63nX/YJvYq3AW4cn0bh+z/QByO
zfXf3RKujvJCR7+OKlx3fETnfIq/Iwn80THStqTbm7ksV0MolaluhFCVo2YHUY1YWNKAICwO5Lgg
NJxaGmYNIqcbup6R+uvEdhJkapIlFntEjHD09Pe5n50ydXWHOKUahoepIVkjIb1o3bhMEXH5o6Ge
kVAEPPjYEEiyhy01EsO56foOUK+m7fMG1BhjBAZkCSGec2oZjRIZRI9yPHYmesco7VT1VISlXLmd
ka4h+Q2rMkb7naS6fRpmzvNpyH2i6NY20PzN6Lg1tcAY3SoIF6+ErteVCGZ0bbwJV19PCRLtxMAw
glWMBRGLHeyFtGjxTa3SztyGZD0D15Zb20WL0PfQiUQO7EmVP3DGLBnCxke88PtSG25ur/ZJ7Pwe
ZFtsRwcJaut3u0kHt671RbqxctwnA96NerD2RUL3qZ5R4JsWyiFLwF/hPFUv5QVWmekhNltvO0QV
Pne5jTPTRcbpEpNW1p/AxK+z7Cgi6WNOjDdyTdmR6+M3d5JNnfXIKXxtEq3H1IWNV1HosvgtZhBb
vot4MiRiSSkiooesaYkbR9MO/a3fmVJQPhQYkFUMHHUcKMItivbZhq+C2yRawYfDVheh6x2Ew+st
ATofKpmVVzDkCQup0zjwDaTn5LmvjL75UnoCEpiMotEDLttlrASHQfttatGHpsrf5RDXfOeK/aRD
fElZdquhEhTls/a1qXxmZyjDrsufaSjCZYx6QQlJY+ONGurxqr/2rVMGFggmuBB0W6qceOoITX9e
ai7pM0iWG6jRWd1YK4WeaSVVX+2k9W44GilaqURSFfGRp+ZDjFvJGXulC6teJx7AXooVq8pKmwNy
BFiDZKHa0CXXNb1CO3e0rRhakpU3voFAtKLEuk0TodPZ8C7uApedkPWsws5koISfSg5E86XkXcyo
xxlSDa5ZW59JO/7A5Q+YvSZVExE4i6A30AwX6kNg5E3Usar1OSrwPLCGuIYmnJk+doOymp07RXuY
k12V8rMhN2wnML9C7jR+mWoKxlTcCxOezOjY5EKzs5Qci/RxDeqRteVnfEvTN76M6hhPMuDwf9eK
7NbpdFoEcorVPAp6Jga05jlrdtNI+lakUJ6xy97i+D2GFk6JdCxS8Pq4Ta3vsaw5tLziLcFx4M38
tgq49qoXM8soGqjA7mIA962+Hin8mSUziaFKP8D1DgGEA970ShJhow7zwagTa9cHPZCb9SwpqIc4
AxJFiHlaoInTzNFEKkrJYYLJ45rGr2ZBeUKJkGvEoWtrZg2aO4Hu4SkwXFK07N7cDJH/7PG268yg
54oQ9pXMXyqHlP+BkbHdaHvtmCSwyOqEqoPhG+Z2JC4U0gLybW9xfwLsrAGLojVewo4k7WU37fdR
jOo5kzunXjjhEbtb49fAJB8o0dAoJVrMxCnNjrEjwK2mKpgyah3iQmutsTYs1xjfg9utJuE9Sy1D
r5zHzG6GftJj8Qmio0RkTV2t9UCwAoTsSMNcZWBrtx2Hd4sIpJoPEaBwxjNfDHrRctujBAB16q+p
CZgbXcEqHV3zYNrETJZo5Z28IL82HaH1TYDTM5vljUM9A6rRH6NewH12qT7WJT9lIQkKbshBsLx5
iX6E2zWx3lqnHN2t6wk0iEwzTag9u1HygcsE/24ZZF77S83aZ5Wk772LLD0stFMOo+EelcQyQlPc
z4X+Cw34K8rPw2OqhNGLfhscmG+35z7ZWmgYKbT1L3OBLifBi40PV53SDPhX6f3sekEFWZBGJLCb
RuGHILKA1Fa2u3HfbMMi2imLj+d8k9/o4o1mVUzmo5YmP62+/SMCMgJPHacFDvISmtg6PNYabCcj
f+5mq1th/2XZ5U6MZB1nuz2ysE1IPWgMPViaDjrfBCP11fUGa0MYcu1jZWpfFGYkaTv0CdLsD595
Gsgie6+mIWZmIVPqNlJsCM8z8nzH7M8aYlYr8bMg19qPgkNo8eUt4MbyMEj5ha+0349iIrOiB95G
OMxq6AQ03pgB2GD9BbYb2NZgL7X6P5b3MCeYvsT+GYB6pa5IM1Qa+xItJeYGe2ltEcMYC/nsFF16
J1omOTnduFicafUbDQTdjiQ5AxOl2WTFtpui16LTKwY720xlUIZsQ7RsxHO/ZvApVFmb63lGQijx
nWWFFtTRkpARMmvVJtLWTCfEWmb2pVbeTx2/6hM6b6PLjnlX6YzM/OYl5PZVcVGf6/CdRUKgXD/d
VQNJJik0qQIudUCvDKbtrD0zSqFgN9fOaJ9ndCxscxn7oTpLuBpr1c/fIhkkG8D0S5PiVBUQ1U0A
KhE82jrrSSpdGpv53Dsb+DgvNrMBTkztjjGJWkHjsYGj4EZ8R1DRGFubiNTylA5NHToEI+BIX4NJ
Jqg9iW5RnBLrJaPrBNgJw0CzGrPpJc7Tz0JBTI9jThBjcUVIbK1dYaXrziPxPAJ4j8GQ4YdcgUEn
cMploHFUA2fZCqnpGZTNN3p2UhMBY9PgL15iEUBtwljLXhqb1qqzs35XT9OllARuKAQSuexPIXnX
ZU/2SGpGRFRN7qmdO3XqUpwdYzjRhqFq5OL3gGFA2CBzfe1JjixrJlW3pWqe5LrDYK9BgIjhS1nx
uNEFht4hd4lajKYt5rmWdgik00GynU5FUTwlriMAn1ZAWOdtKr10L7pub/oM5jaxfsU9Cs+xSjZm
ZCDLM9XzLHAxgG82CroH4Frwm+F8XdhPmmKr3DitsR1mCks6vnlITBGmgWbdWdKjRoxPzRT0rDy/
pJiM5MGzUfBZWaXdVQpdjjgobMm5/xUu/eQ52ljImcl3z2vUK/gm1r2vLDaauJdngqk1w84P09jE
O21s6804s7F0ZjQC4bkH0U5Pu53W4Zx+DJ0y3srcYfbz/G8ne8DoM/KrUCvtbLt56sHp7WYE/sS3
RDb0bIcg6bpaNyOqlMxD2DZm5EebypjIOsl+S4s4gqwoOXgpIGbC8jfYKhsqYgo3uGVFe3sOj75Z
opUI7WerROrkm5h4pG06azsitavZKwCFe33Ax44ewouVCzPKvU8hWgo3ep1i1C/oO/uV1pkaRnOJ
oB8G0MqID9ZE+cSYNQ6jBUuIYUnvPcrvsI7RqE1BC92e/r9jwjMlL9z05j2vxOlUlHwEMb65eTcf
mhQRnD0ei6VxjRuNpXlC7U2pmvoTutc5Y/WbJnTUaV3/wllJ2FQcjpxiNYMpXgwrQBYOkX3kFc4L
/Vwo7U8cr4hM/F/1TOtlgtQ46ESZUgmkXc1aXF9w63bKmlJ6pOANNNg6M9LXlEuwAA4ZiIGk/F/s
ncd23Eq2bb8INYCAjW76ZCaTXjQdDFIS4U0ACLivvxPnVkNi1ZPe67/eOUNSGiQQsWPvteY6FPxN
u0twUQJQOFa8SkPDduMPtAW9wQMRCNgCVABJJnVUVZsZ5yT4B824DTuW1QvioSw08x40wTIMP1AA
bIwhK0H8k+RkVQ8IYwnzJQGOchzxjc9ynpNFsGnEuB5CpbZ4BtyUOtCd4xfhJEQ+99k3lu1LgdIH
d9p94pOV5ypMXFRLSnoUHWba7JrpJsp7Br9Dct9uVPQUWeimY4t7AdUqrtoYnSAhxWGdcgnyCstH
xhCy0sSZo4vhtpDmpeExcOXFnp2WScrQ0W2Sn6g6aZIHzbPy5l1qokeS9mNrGM6+wyS01gjN7LRy
eYURdHCn3Nt91lHiSaOeAZ1mb/ZQQq0Y4A7O0fCeJ/ocBWNA6PtEsx0MIzFFd1qzAQKbIz6mI9KO
H1bK2dzWYsRMSE6qntNHR5vftE6CzTA491Ea3DQZOQOM7iF7USaWYOkwZYIwXQZ8DKnwXrr2Hkr1
m16kxgPsDJZXRcioeygQxRHifALMRZBMOE1HCz2d7z7nWKAHRw4YjQrslD0VXhEXpCTRIULCpwhK
qA66dihlooUmVhEjTbMvPtsjIUMscgVhMnI/5eEptCkSRXA/tx5aliSlX0y/sEkKDGx6kdMSLKJ8
nieb06+qee24oVAY5ZPW8zXJUNdi6ZYXGJTp4UbRJirz/noIG/dgdksypcd8QLEnTCXoq9G2MoIW
F/gmbTrOIfBI4jS+jhdhyoQKUKfBQfALn4noOtT8255l5JC1SEBZdcSVMMDGyUidlGKQaDR62hKs
sK7kaJI/D7HUGKvp3KX4uXQ6EHyPYPPQxDP3LCMAeIRIoUI3O2fGcDQgLZc2I3Q7de/ahoyhUjza
1mujiEfvbYjkWva3fYZ4QWolDiN5PEHWl/dxXy5WgMUyYPyYylJeFS7O4Gm0Dkk1amCPsbNq4Kee
EtW/hqpj8hIYGRr6AJeyia4576Kr1kOlk5Dll6thkf1WFhoV85zmUu6LfFLcucnBUg0GMXOISYOF
lgJM+l4miykqmoJVjEekx8o+1vU5zuWDn0YkIpriPR6yDO1xSQOeDq7XlteWaeWkjwOgDRnTSGLZ
WdSzFbbUZG9aJL/7JWP6IKeBMeZnO3EeojQMdgEuwJXdMhntfQ65DL2g5xvmY9ZRUGv0DZHI9G3W
M7pxTeC2keQ0Ci/J1cM1lGzqdmU5p1pO20qPjDPZcbyRmaBYVuC2/xnOlrUHnHemablvHJ71XMQo
njL8FgHnWEvfu1DGD8PUPxnDnB3LASPS5MqTOx64BKiZY1MQRMrwM3GYVLZpB8WpCg7GVJHbaDNQ
HgtEyX07/Zh13ZAHlWxxpQoaoy2evjF8D9FpkeSOspDAEdWmy0p6z0Fo1QyVf2JzA1AVHj2T9BUv
D3Y4ZwFAsp7ouEI5YA+YDQxC00on+D6Y3zXS1L2w4zsLhQgynnvTzsSRbIR5ECjDapYfZXMUDHUV
bgVYsmEu9lOCeVlLMuOt2seOGYGNaTL63KSqeicrHLZFRvFHaylttXEu0+gp7dhhTEEk9ThJeeqG
BCp4ir0/Y7RP2imzrxbU4HUUNvduieW+1WwrdDrYYEqmE2mRZuum0WqN74hijRqjQZwrQLyThoXR
eBCcroK+Ptn58DmWED3BHLsnI+aM1SYAfOn6hLssfykc7NhVVl5Uo67qKT64YKPyeNrWU/ATOh3c
g9REFQ+y6IhnmSAOM0QS1twEJQYbPvNGTdQnzBqKjeia7wVK9ib8CQv9O6qj9diAUNYWwZXxuFZj
yUrtvOgG/WVj09MLh9sQ1ykbDokN5KhUBShdqzJ7hDHMYsMcabf1PdOcgmH+lVs7MuSGLJknVyJr
LfMfDSdAtvZ0qUeqrUIFPAw9w1zyIoRBP2bOyJtypYFiS+ysDOlWWOgEAc3iVdfAgLH+HnxL0DQ3
XtoCT4F/5AaSPTv94MbNCfTlTN/wvYzFq2UW8Wbs/WVU73MneA19pNC9i4CJYtdL3gsjvx1NzAF2
vJg5oyQ6DFRk58AuiLGlQiuQqziC8Tdq4YmTNyuDHJiBxA5qnkAaq8mYk612ifXLG2Ng+xgAXLTN
1gW7x5FyM0b4H6f8lgGE2hlKp7sRH29mmbivqsm5wdUUPs+RZv4X9grtbjfi/l0ecNYsYwr7Q1EX
O8kPfW467yar4uTKZQCTZdY9x1WX1/wQgQ7wJYfHFInrKOqrzBqfm2rj1gx2yC+kkH+njpIIeh2O
+iQvJ3JYBMy3zqgoajWSK2GejMQEs2MfNOkNa68iJL3zwl239DqT8s23GMJSB4EHJ5ImDl6Y3hu0
nxhzySY8jJigt3EP8FAP/k1smN7KLenAurSZ5hqdnBzTq3Icv5ljeg0U7TI0sbm26m+OP98qLA+L
d0asmWxs8pbCx2QnwqLOHLLwUcmYYryfY413NbiLnOFm8ovDFDzFwty483GmZXTkaqznBH2AlZ+L
1CBluIle4IhxQsIvQ6fDgoWzKrBBr5yqW1dpjrBeCziNLIEG7dTSikgdp/K3h3uvsV+CKb2Iwv4M
UI26tkGYNI+1m1wcFT0Iso4RA9w1eUSuSpC9+IlhrqO+qDdVntyaeHVv1Gkm6Fb743yL3IAqKiSd
DcvnG57l+OwWzieHfneXk0JHu5+oSuk1V6rW76aTbPys467lgWOvZ43kOn9YvncCD0N56v7QfrSk
ybADIhSWPEL7OAIwGZiptdQOe8vN4KiLMTz6xP+akaf2PJuccX2MtU5Bj6b077Q9axw7SHswzz8O
hE7HCE83caa3wVibALUR9vcNwc1VpXGgD9VnM/ovgVHf9Kzu1zIqj82UPFZZ8h1Ef7DO+von0oyG
G20yDlkPRTxDIW3NRfKYGy6VNx7gXgV3blYH+GzptpYWk7yS+3vlIMDdx0LsSD8qVw2IMs9bWCLz
02Ro+ux+8tArEjqmq1gymCVLESVeS3cQVNQq9CN9NSrT3zgBjbfZTg+pfKKrihqopKWSh2oXL3lo
hlvXxOMs09b6ddLkpIeYbzvMXpvU13TA4MDs6AthdKxIL8umbkKnkt7XRkrA3zwL/ERLqgT/hzg4
2ox2sK1HItGVZWABrtJHq+eCOfpsKLtaz3ku12l4A+JZIrSlgxjUt+WCOMmZQXZ0xOxaxGhHOAyb
FtLZrn3kBLQQ7R0SXpc2l0yIEqROX0cuLUkpMV2CDSMnybrr2+ZHntfpRublkmfK1Rjt4Qc+fx8H
AuyqOt4zfd1FPioc0mtvPVFUl0BG3EM8OW3iwWVpM7AF3lPLz4p3HjnAkA0eE4UnGoM5qg5O7X7V
H9IUGk1b2ntHD0SmdRtLG49ZnG/7US5etu5RYlMyDsbQsyx0xNXCT6DZrzvCKGR/R6P9KgLqRh/Q
px3joaFydE3gOPomAzEsWjJ8R9m2sPRrHEXf3ZbBttc/hL6LFreynuHMYUefS/o4Y62pZ2hcxF7O
7SV4rmOkXXntHmoO1qsB/ohNgCL71Mh35plIzGlaUQ48hiZ9EQP+KZ1/922aHZq7bXssg7zZouAi
wNx8cUQ+btmZOXlofLdKkyUe2/R8eT6ZvqOL8xvGHewAhcjmrbYEnnLOBxtmV9wbOKkNVyerAizk
PvO4EHTeNxYoVAj9zoupnX6XG7azzdhNijF6p4XN9KdqD940gbdJ6CEoM/1ncaVbaLCKe9XF1OJm
MKHUtYJRMEUsuo2Rb0YU7vXozPw4SWeuuW0hq5E433hHIznl6QT6IiiI+rIE6077Q/ZVdqafS2Ka
rZ6DRZj4/2e+/zdEMAfa6P+ZCLaOk/znrzSw5a//mwbmef9y8GNTbsO2ZlIbQMn8Nw3MMuW/HEBh
AGg903Ytl3/174EvqaT/4k9sWK42f8VfeHH/Hvgarvcv/q70AlsQ82FDEft/mfj+DukEWmqaYJUD
IQMfO6f/NTSEY45wFXOFQzLF3nOsQ9buMjNLhH5yqgo4H+43mq5jTAu3UX/LzP2d0wk/mzfmywBR
9X1G2wsP7ddhszOmbpqPzXAMpd0eM2w5W+595wG1hb//5Sf5NwftV+7ZV3w272WDz4ag5lnEFPzH
N2WCBKRi7vQRxmbsXsI4BLoEyA3TFvw8ejMEDjwiGBL6Kg0rdzqYkaKTVZsFo60/fxZ+2F+IhN4C
z3V9AZLQ56rzSy5//gsZNQ/6YtbBhHBQxJ/VHDELl051zpVi45z7/i88xgUuSPeL0e9Cs1uuMjN9
qgwEBLSHmOn//nYIiWtp6hLyR0yEqQxNQpEHGf/kKtubpGbObeCj/Qu521p4s1/e1WaJcT0LhAZK
gi+/LcdaL1FFNh8Hl9Yxq3U5fkZ9UGKmgopEmEhQJ8eGBuMtarAS1SPGhDcgIVW3i6d0Vv+7dKE1
+e/cO2+BTn75PIHnAinlhrMsTqu/X4XWg3rWm5ilfctysddUSXJpOMbQiuW0mkN7JaY5RbveF6cm
1zq4dHBF9CobnGy6c5KuuwRjbDcPUxlgIUsKzk7UvkP56i7+XLPXfr2J6qAPP5QDU+s2ERNBZZGo
k9ucKJNyq7yIVnXno57YtClrO/N19hKU0mncb0WdurdFU6lu3Si6nJAh3SXldEpkTq8h64mjRVs5
bvqhLDhmxRZdQxJ35A+isqscK0QVv+hKOOGqL2Tx6da28YSKrtwV+XzQubphWkfqoNEu/rwuOxjE
cYBURdwuboj+wX1WRQHJlEleO29hmSYPVoHzc6VQhFS7QCdmf6MIs9M7pLeuOOo5N7OtLVX46PHk
6YMvmiLfyBKlyl8Qnl/uYJZPx2bJAwHPioHT4IsoZRKzXzNemo+GKEhYdmogqWLulxlgvPeMWB8x
lkc3f35KF13Pr3cM7+pDR+RhBePI0vgVdF075WDmsfKOXpDR9UIiEu6Fm9IZK0e7am8i1+/Pk7BM
ohkbfXDxPD+Sbii/QUmqrgcT3Nr6zx/py3VYnmSbtQumKs8z2rsv16FTily2BjKFazU2s3YvWIM1
Dpfeub1qF2TiXLOG/PlNv24RvKmLgEks7y0C6yvHeQAY62QZUVeVToxiFxCB7mBiSfoQQhJsh8hU
oJFna4YoZEB3+v7nt//PPQJhqUfsBQxXUtXFck1+WSznKJ77KQRwiFK0vyp6HT/g/kwexomB1p/f
6usvvlxfYNVcYpf1mRXzCxnT8BwgfZ4zH0UdZGIlOLVd6C63TxOwYu8o6HtfKXYSdW5rzz2IJCqJ
rZpiZDR4G5it8+lwYf35U/236+97gcRNt+yU1pcf3S5cKxjyZj6SQ9Ld2VMtD2Oekw+eJNr+KTto
eit7RD6yVZkIf/75zZ0vD8FySTzCLmzXMz1aL19jJpmQsqeanMMR2nDM6fBSEaM+YDDGhDtzXHKM
gemUXQ/hZ9G5OTLJwAiLTTUl6ZOyQhzUItZLXLurif1zkJoYq96X6MtrFQav9ugGP4m6KRcKpKXg
aFUIaplh9aCxOqNAo94lBqnjaMCZ6ICTtMDUEVmHIwBH7hWCa8NcMLd434PK478tfxknhJ0Rhlvd
CE2ul2fQIZ97zLSFKFFHD4aJvYOhvXcZuqFTa84C8olJEyL1WAeE7/z5Kv63G8snb0ByIaHnuOZy
lX+5iW0me6OatT5KbSbByY4zaJyGT5XRgQfstt2YAp+25ciaPhktapyob/MWUNQ49o9Gac3H0OzF
x58/1u9av38KA09QCUHhsPl0XwH2g06bOUDLexzauSfM3ir8Xdsfkjp4s83x3ujkMVHWe4si/y/v
/N+qsYUJb5KYChSZOuj3CzLGNdmOsd8fC99yD/RL1I9+6OmMFqbJpFGNfdlvlZhc98IZGG3AUttZ
0NYcO/xLefQ13cLHNeA7lOdIK9EWQ2v5/bOgvK0kBUBxUKk6Wwsdo/HunZAUiNxsyPEchxMbd7vp
MrCkGK4e2zS8mEhwKlPvTRzKK42HU9v8mL7alALEbQkxIQKr3tbyaorMCl3S35YF+WVd+N+Pzc7q
uAK0tPyP4lkYeZeHojhYdMXTTJ9JR3jITfrDqY9LIO4MmhpJ/mY0NcAwhq6JJDlcOe0VgHGWDEU5
H3ou0WKEbWYd1AuLgb1CchaUhBcYRnWOrflAm+VAC+Iaw/PJTvyPSdpPUWgPgBEIXHSLs66NM294
GrwBQ55r4tBRN15pQFEF3TrFxPPl2ClWIwMS+tPaXzWut/M9wCV1cSA37NZt4oxTL97kmsV3XTXG
CXhMQY67/RkjQb3ULiuKP0cOuYP2N4USZEVH/EE46Z0zBHdmTUtHjpk8i2QEy2Y+U9piUx1aGKIp
2rK58D8Lmd3WaCvwIMAotSdxxvl0RFp4XxOGHIshOXSS5nlQMoMDVjrR/g+qXTsOHxAlz3EzvSrG
vflcvdotvQ3m+KIFs2OX15ED3CQsris7vjEAttBTBQmv5E2j3LvEtF58ke6DPPrLjftP2fNLSUuB
QjATzy1xQLR0LHu5Q35ZVZDpx/HgYMKurdT+KfrI/zZjwpuYn9EcX5E50v2U2luW0yjy35yeGJml
iAyAHaHVOGW1nJE69JwS11gZIP93rLHoj9zuLa6UKS5xFbct9pOS/nBgFR6WytSlBxiTCf09s5lS
gvqqzA879aYb13W7iYF2D0hBejnAclUUPBjSjc6yxf3i1OECfxRl/JdS7UtdtNSHDmkPluApZgP/
mvdQxFFjsIfMx9Fz0bWMw3QVGTkJ8a6/kP9bczVEaOn/vHr+xymOy0L4Mhuj5XiMh74cq4YcqXAS
sHomKPTWESIBbuwsR26ZEyRoxeZf8kaWZej3X5tkDxQgdAQsShPry5LpwAwlQSLgSxo+nl4IuNcV
SOFNaRbiLwfULxvDcj1JdpEc21Cd84ZfvlrU2Do2O988FomZYbZPOQjtwFpnYkNXInygTAjfEt9r
kGpDzo/JbgPn9pfr+09h8/ULL+U3oDo+BHr532/vwcULNBmOeRw1KFasclaPK2+yfIAwVk2hYSKw
X2czA6tV4klEEaXwu3LrJTExZVQRwX1qBUCVkXqOt3/+8b+cJpcrJDhDWr4V8BQSevj7Z0M6Nzql
8qyjisqEQzW72LSepj54+fP7cPT8b2+FVtxmgyJekZ/+97dKgdKm8NzF0TTpSK6MQdFa1E0+bNuq
fur9CpB7V0K5Cgv7LulnvPdECW87wQRrqGdxlRf/aHIR8Nchjmxw3iUAWD3uud/67TgL52YGj7tn
THw/BcrFFJcg7hID4vbAVpLxg+O/pLEfF8g7K//F0AZYsqjojjUw+VNvusEzbZIEewqGTFdCHBhN
pIGWMYhd13sfXVT0DHmJME3s1lllxC1AaC6MCZTgMN8GMve3qdnMt5Sx8lhZ8KQwlPXLNGg6IDQI
TpMYmAGkubrrbRuq75Az1k0VdHIlypvAwloq0wklcmdPGNNFBNcKxVTNNA7tDCNrg3FmZXw0xIvv
UHMXQLk8bzNoRzx1szmIVTx7aqMw7a1djetBNJP5ikAu+g5YLVyBpUOvn0wkodjKt+9ie2ZmWJDV
doSHimDFKzHkjszpgcIsNGoxDI+qkgzYCiuqr7VtxP1q7DGoIbSbSX0Ohf+GLs95JK8YWEA4hzsO
wCH6olAHZKAiQpU1WrnK8cu7BLXJFYSo+KP3UZACSKp2WsbjvVMkRHvG8JIqICUiMcebYnESSWAY
97bd1SuBpXGF0YvzTBJW1a5vs2UTROC5AfXf7Nog5mEpneKhM+zpypDypSTs+ac/CuvGsGXLBANJ
mNr5LnZptKXWjyKM/Y/Bl8axHd2fzcAUwTGcb2UZdZ/o9d0LD475LfYbjSWxDK6jmpnQKke2jYNt
uOot0/nUtqW+taYkGAxhd7J33Xn4ViZu/QTEmt3cBH9QKOcWG0GC4qaFDofwMIkXWcrsXcxeAsEs
Cu8TlrRFuOtUc/oKAKUPJXK/yLF+uOiPVzT6QakRWPXaDCXcBpkhT5QwGjk3kCSfMnGwakxSTm4n
D9ChsLgm4sbwVPZSqGmATx+2/juWvEfysBD5Unv0TOT971Wg0CWqnjbEZqClBBu+TX9GvcAO5zne
2glbJOtRPp2GCL11N43uyvSZJSEbkq+IkAWqap/tsKT3NuIFSMzHsu/we2S2AILT+X3dI9MO/N2c
LRqLQfLdENwAh0G9pMLmmfs73pUhU8YpQ+DfN+aeM0N5JfxIPKVO1F3xXEGsqJHMd2P4JEr77Bqi
XZtmiMJU+pek0U/pxA/U5P6V1cMLn2o+J7p09VxQny/OyfeQ4CDGKzVPnEkuAMcE1D+erjxc81g9
h3IkRAmaEoLZsG7nfUJA5Le4S8JzlTYu8P5YkNg7ue0Zp7/xbCmuFV3nZt1ns/homYythErDgwHT
fD2MNBbgWbYRPiLNsyoqzPK5St5DWacvgRsyNS0Nj2lfAvP5RYYLzVi7KfnHlU3Wexr02TVZnYSt
t/S0ybtBgVoQR8OsyPAwrGbLbJiXwa3kpUF+SqYOOkubEM6TLa5GoifXwO3Ua9D4HOs7UDhFi6El
l1F6Z6NiP4zO4BLl25sbH1zACcsHo0XOEFeBHEFnWMn0PR6G7yOKvYO9ZDWDMCZQ2DVR1fdIZFlC
h/ceqRDHU4C8CcaInR4bREgNF78Y/7ESNZROa7p7ctenk3cDsyBbBbopwcODaaTgG1FalN6ws+aG
gGxX55isdZxGO+KrrFu4b+k/A1F1sX3PuhjacUNm4wyi6Kagew96l7K6/jaY4RuXq7hGTqPfjYGE
c0aDGe4m1W5lVPlb/JDW0cuGbE1nddx5FGHv9ECHKw5Hr4VVRc8TfaNNT2XcrFIAB1fZQv1mbcNi
bC1OgDIZrX0g4ctnmMSgAPn5bYdAi/FuIdZeidbVkaR3kMiUnLnx+3nNlsUof0TbVBjlxRbltYPR
PoKFtY5yRGBBOlK85z3jyo4w5DTiogy6PY84+Td+hMq6KEvE9QPcFb7Fum1szCHp4mRjud+aE2nR
o4iyA81pjDMDgt4oU86eZm99wzAHX0s0lSH5gFAoWzyd6KeUtYndstk3snC3owcum7sexFMfqiOZ
AYxS9chHixN8Kk5q+deFGjhFoOzcA5TC2VlyzGFrutU2InTU3D0Ol3whC1XJZy4K/0zvQZ0HGqib
NnJurcS/83vyrdDcAYeN0WR3ZJ8grbTnN7NY+IFsyZcsUvLNHoW/GQPG5gVc+I7BD+LsFtUIKzQd
hbHddXrxZBCmvJK59nCc8U65+z7X4g0N+Cf8G3CafvPD63BxjFbvo08drsZgwSh1XVN+wKdqkZTX
r0xuM8zuHkh6S75ORR+te0N+dxEDXpP0YN95Amd4FkGX6exiR1hldWgnWQGnND4L9vDLOHSfLg/5
Cc/qsBUyxmpsqX4Nn/6NXTp8ExpXznocmp6LWOUf6QAJgMhG4AdMHDYUOCjX8Z0jJQhaECwdC7r0
6i3i2TthCtAd0Visle2+dEF3y9muXRMd8JgqN9xOubgKCyLVccT3/cZHNnzJs/y+CFmdQ2xNOyVT
/9Q5ZIkBU49OYz09eiU7zzSMi+hQcG3tkNz2WhYvceH5RzV25p2A1r4P8J/AuGGqBBLGWM3TMG38
wLnHw3Ff1gq6CpN4iLgGmzF2G2cO5NLMPU1DNQMrSWJuNNq/Nwbi/H0T638kVCNnr7nZsCXyNV3j
pU+mCV1FfkcCkbedErPZxBbqLJ9R+paGS7EZBx4Fsz5b/mKuqesVmSfLVtPczWqhPGA1BB3j8VHA
431YaYRLB3M5JZX7jrqVwz1wg32NsG7V1mwupZnG27iQ+sgiSzppbX6PWN1XEbIVBft3tvpPO2F/
bNhhT6V2X7J+4ftZ6c/FxSc9joQW0lkoJKInpQP52kDSWRcQL+2jT7EANX43IfCucAaorZMzBdEE
eh0VEfeSYmDL+oXpJZy9FcN741AbCXV9tawL2v9W94XDjsnx1PMy8uAWBmiUIqzzPW0fU5k9t2Yd
XbdB9eYxG9mLmLiWWIwfqLgobyrZrrICDWoSzvZF93i1WtRZO82GslyJeMOx81U7Jdqbuq0OUzn+
rAeWFhbR+MEyo32bOHrrZWqnShEBTjUaNuz52vNVvcoqBwJvNz8UsN4xcamjSNthpfLWw5oG7idp
youcrcdBWhB3yPwD0ZFS3IgWwgM9j1nii0D2bqwxr0OfwJEUWGpJZuBkP5Z6R2KhWoskyOE5smLG
Q5icIAXUK6udmlPiOtWabIlqHzUaS5A2PmobWa4Nne82zIoeOnGAe8tAj4INx+N1jXCTz/qhNmx/
JTKGdaXiNeaqfwCcItbkm121YzYydalTLt9gn6jtDcAk7E8V2pu0ZA3RFkX/PLJ+ul7uvEfMDa7S
JGY7FMSsJfXEC0WVzd3AA+VzwH4LxkYeeULCdafSpyJU/cXRWfZdBdgUmjm+M2X9TM6PvW50cKo7
ba/dCteppUWz9VV563eetW4lyqZwBvWYON19B1Vo3QzoMpUFrKGo/dMwMp0Z0ad4A03bTWS03nZG
x067WVJ0exUANdeIt/0iQI4CI3jA3WusKZv9w1BD1m2LzMGZzNmb/O32wmCcL9omIApd+dOLxE/U
TvgHJh/gsVdHuELD5uJ1uXqzA4Q3GyvU9nM9TlfNWIzboJk/0QEWK7+oBYq9VDXbVKli3RolW4ws
MU+UY289NIYoD9mI6CYu3Ai4ndD4vKIsQ4lHWQfvJ7U2Qz2hlfVcWuVNLZ1dOdiYC8x2wKLhZYSg
cFz+tDNIQ4jbCyqMCHl+4b+MdXvdJG51nc8oyJQJKKYveeVAz+A2CzgzQa6dS4YHfDcZzclJnBGg
LsNq1+LISYusOnMUy3ZzHAfrQIGFVklOZGV/ByqORyvTYhO0HVDG1v2OKOxe0YpEyu4+B7UqLr5j
/ED/c5tOiU/llxiHqR3eilS3j1PoXKNOn1dE+ka4VLwWQGdmiF048YmGgpyJjsHsxjbDq8Sa5nOT
YnGK8+6OYB/gabTONoEJS88sE7FRxSKGdmaCHpzuAVnqE1nLFzFyJiv8LH1oW7jxHHPQY3lE7ZyD
pMnvIEUZ3P/Wc1M3aP318K78wb3OzSg+8fQ42zENDW8DlypYtzQrMYby0ZByZYc+YeDaTZ2/qea6
WmuFXM/LRbD1fH49Yp9hJ9q5tW+Ea9wU0h2ZQFB/8WNX+yDonsMwAQgpwUoaHZXz3FohheCMTCMv
jLOo5ElQHFI7Raw5GfVUNBvJoQpMAoJGFOOMpa9NWvs3gvM1CVfZI6Tn5qZfKM+Dw0jFjkPQTWFL
UUTJB2jxW+FYWE4D+03WBguVbelLUuFBrz3vKR/wRLXe4qDOomSN643iU4YlZL08yTeJGQeUXT6a
p1HJdRAX+sJcONiRjvLohOjbOBLHW9WAdpFVKo9GhS8sijHCY40z9zUWtD2RTW91Gsv1UHMp22QM
tj2e+TvcN8W+m2r+QQvRqstmuY5HdRBD9lloY1s1Xr9x2Ps2ecR6ZYsGcXht95zaUiLEU5+TBg3V
TSgk1MEenju0RmgtMXSoYNLzxiSX9yhyw9hGXvrGnA96jdTnpmez8SdKp2xGQWhW3luq0mod0URj
v+1ZNFoPHWJQQhRVAaRKR30alQar6spkXQXtXaGL+OCwjLl+c+MzISNRjZEHWUT4DZPPbAZnjmxF
XfD2QNMpURf7ILjZv8EOGADw4C/DxrWVXke0fVau59uYkDirTFreiyj9rkON176dzdUsww+jEhGf
D3OVoOSJBgK4eFfwdE6DdplB8tYq3UtEO4SGcE7XVubdpvJj1ntvJPSrw7Q4eSJHujdeJS5nu8Cj
h2JXmXuMcvQT+EimTacxm3doAm6UX57BI2EyVeXFJ6dk15BSswoa66Q7FkO7bZ9jJz2XcfKN1Tg4
KyDIUBUo4KGe3ZHC9YxQRq4sEWfsZ3xNXWGsJTOWKrW8mWtC4+ZGSBw38j7MsLaO0fha4MteT4NN
fWMk2DCNMLui7lyCa0PO3KU2DkVpu/B+8bJXngubIIueB4/tEsHoR98QZSOY4qyorSVUCuuu1dGS
j2bcqaiJ965E3j+k9nDMQOLdM8CEdNsP1pGKmmNo6TpP4GJnsvOaOwSq0bOm5XNU7uTedT23oUYI
Qp+qYDZJa/CEDJMqSV+10he7ahGIZjTFSFObMUm2Zky9gkXuemzJQs8Mp+TgYc9nH9DWJhHyLZ6i
EZdhxVxGd+3K1jjUYUMvUx50iw6ZVft+MO4BWDAcz9SqYBF/osy4BVv9fUyDs2Oy4nOTPWqpsm2m
AgC6IQd2L34tTWi6PmJaXZpqk+P8WZbY6soaQTuEwBxXdLWuzcUl6FWpvmrqnmem1cU6qiHManYm
TMztFqprfBiqwnywbYPc3LjAEmUZ2Od0LHdhQJU6gXo6BwO7KgFfq65p9aoIATINMtrnAnX8EHXM
jYb5mVQL49rpfcSTgnaQS3wvUmFSd5qRFBEKwnrtJ3O/17m0b/NYPDhOfpkAdW/siQCiuHwlUR4f
TCjerATH0ZTbH4WLJyvjCI+5HkceJ3OaYVlN98BFRF9BkDsq0BrXWEQ5JWQ4+3P5bhotVrupOIDJ
vLPJ2Ua0O0Xbxh1/9F710jVZwrbW3fX10nwcOvyBRvo/lJ3HctzItkW/KCOQcAlMyxsWi6ZIkZwg
JIqC9wn79W/hjm7rKlrxZt2tDlUBBWSePGfvtV2C3iexixsz37uNSZNN2eXW6eFiGE37UCietIwk
hhM8IHCtkz7CJiGXWCcPWRb72KYcYzvz/D67U/aWMsJhhFb9NAeF/t5NyscJwvkVF+ObraB5YTC5
mrQvSWbr6A9n/ckjz2ddRO20QTBBokYiH81AhGyIKJKNurzHrPrZTsuXsjG297Svef+Sbwnzu44A
q1XMj7NGSPzqC/ccOsULW8hPOlz3QlBU1GjbDpx0SO6VihFp73RHNapwMyOrO4mKErZvJB4I+e7V
jY2TeWG9unmF5LfKPcC6zfASqja+stXgEiOdaD22NjlqTpVvmxw5bN0N/kOj7eQEmp/fEMlPC5x1
1xWg2tw5AObZzPGdZXf3A1L8raEL9z8TXDMReiMKDtgoYzZpSMx5lWN3s4XcjH7xI1FTtBlcajmI
UtyMfoqpBpOnJmrxNNYkt8l0vhO2tj8zH8tzr2W0t8sR3CCmmHVO7hYHg8Z6YAXGuirHZw+bAqDo
LFtbsfcjVazRUykgqeccr6trMuevzOJ9xNF1dc8p5U6X8ReZYMSdWou3RLf46uA47YU9p/uhA89R
+sajjqdfY0RVwQSbyiDnYG2l3XiowUbgibGnDd45velzkIsI7W4FtMnV7M5PzdDwiCdiBqJYQxdu
k5qTJeD3lNb1ZpwiYgO65Fo7uIAWlEDTRDjTLaogF/U8G1dK+2dGeY4d9CEM/MfB7ecLPFD7Lpry
Gh8mtrVy6fI3HqQY0FdXUVdy2w7WG9jGadUXWCuKzvogQLABoAJZwXcCe1OSGECgm7HwmnW5mbzo
bS7YHAmIH59wXNcc3yyCFuyUjhw6naNf99MdYtTp3gxhAk7wU9eOx4Q6TlW880WASdT8jm3NhDSB
GSl24n071y9oUVA2cGdQpRcKjQEBZTRsk/I2TW2Mg4QACdtd/JtL5GgB6iKwXEE3Yn4TciQWzl1g
2ZxHKUfd79Qlz2Q2BVTZRgjZZZhgL/dik3M6WxXE/63ypG+vlq9wIaYwMPJgkHgS1ci22hPEAWbD
gKezccFhLPK/h7H01DquhjtFlNSmGSs6tdZ9HYlsl1Bn7MSQ4Eg1k2ze23ESfUsB89KD8xZ8DPjR
9dDwKcbUmvwE0zQ+tzRaz1qE1aEoYIc3qY6gZtC54gSbPeeEwX4zFv6M9mL46kZTHGaHB8t13QKA
DYPgBE7bgc59cG2ygC0HcR2XUVf12mozbAu+Q/dNVm5DV9RKruyDDuVVr/bjYAA4aZhCbUuUgV9J
ahcXE8TdK00ug/9nqC/YSn9JFTf3IPS/1fBvv03ETuHnriKFiEizYdGT6vAJzKMZP0Gc/mIoaKwj
oIggez2QTxBeN3a1ZGP0fgLXYtBlO56SluH6GE1YthiAfYZGZb/BbCOE3g3Ct5lGDa3iEEEo0odE
/4gb+2KrttpyHIzOZKm156owDYzEZc/DpIJvpYjISbeKcX4c7Uicm2E2n4I+JFJNMvM7oOqnFodj
/aGRq55CegjkDk79bUDmfx+5hreFdrRwBfwInnXgbTjOl5twqNsriOH+nTMUBFKyfk8mXvCDn0RY
ygZ0lXkK8IJVZt6GOSqlMBe/JOpPYhsDsSFxL9oHtsVBEZtCtQtLapoBFMyWUb7Y6dGnURjVhC04
Rncb0kjTv4jCc0TlfOwGcmJGtqrcJ6vGqQXBihMlfzpTfwQInR+yoI/hwM4WYUATEi3in/STLN0X
utvi6Hv0iio3Zyf2SpJUfSc+Fb1jrcxApjeDWQcdKNKWPDrq72qkQ4zx7Jj7aGIGqIso6BlGZqL+
QgpmbT27F+vMEDQdLGxTceDesBm2VG20yClOf9oV/s0+c7t11VHIu00IF92sDMIVlIntAv902VTx
qlBxdgJZ5qB2IScLHQmPUox+QwZC7+gYmIeMO7uZEfgesbPPR2MBNNkWBnUxyxHypmLJGnGKN36F
B5JQ3nuJTnft5zagok66x5gpy2vedeHS+aMvIqoAFYRHSANYc7k3JllzlPOBjxh1csBfZvCILxIS
JzNfQ1Pkm57+GucfEn7ACxYPdmsKRqMZDpQet7LM5wTfofdJNVSvEFECIlt6y1Futw8m4X+HsCeV
UKZYSv1+Ts4S4c5tHgCWkT1W7xJzqe6Akb8UdHi3IsXnOJIVcad9Yh6wzkR/EQf8QYdgo0b0fJeq
wUTS9s95NIboMCUB1ThmNdYgdssEH3FBy9/eUPPZj38ZgBv8db+pABAMo9q2fRuR1++aTAO6Gp2C
Xh7bOu5PvCyoTaKCPkYQEDbHePeBLVltKWI3g8GxSTeQs/79O/xBXqIc20YPDDqD5tbyFf9LZzOW
JS+CDK3jaIUGyDGpDiOHyXt7hDHU2Tln5En3m3//0D9oMBCPIN1H8+nj9Pht7O/2nsatkNjHUVn9
pWjMBiAkpv7VPGumFVXjkbIehAAlwjxKgBThZ/2bwuh3md4ic/BNk7uPtkY5SIz+eeVQP32nNSW9
nCbho8tpNnKwBmriHJQIa0cKUP3CwMB9Zp5ciHVH0epuG3QGwV9ux+9+ArXosHnscDCYlu3C2P7n
V2kYjkYpYd4ncxLuvTXG8XEYmpvhT2RR5+UvsszInfPzfpf4pNEAvNy2saf/8igsmpN/PI3IUSTN
SJTIqHEN5zetYCxS0+m7Pj4xuSFoJJwMUswiMyovDMqh0VhOUX5n2BH+NOdJBX/59D/dBIdKz8Av
Yy/Git+exDJCpq4TJY6IDAeOOY1B2kqfeeKjoay6q+mC5ED7B1okJXRVRlKwY8TWXgKOGMu68fbf
H9L/0UAttwPNJdYahD+8pP/8UUhw76xGedGJmIXkdbai6I0xYKTWdVWQWxKhZ/3490/830fyP4Ig
iwfAXTTJi9fqv1/GoGlKIrab+ATTiCWfzYADQ8nzHwOOUBSHWwsISJmc3IrKvksZi/77N/jTNXOl
FunVrEa0AP75BVrbskE6e+I4MYaCblggOsGMW69tx3KviRWUp3//wP8RAHHFyrUVJjFeAGX99qPj
Mq3NzuzCEznq8Gd8o+M4jhgodv7ya/7x3vpUVa7LKid54f95aSTU0EBfdB0TA8Ro22Re8F4bKU2i
sDNhxWntY6efu+RXH7RTStJbxo5bjUZS/EX89aebzFV7y11m5f9dX5VLRkyyqbhmOss7EdbDIZis
dwnpfENPgrXo3+/xH95r10DpjgwaKZX6/UeFxdQmZhJFpINCv9xQ6hI4VfkwwaCGCeM6YOfCwB9C
iwgAiv3lxv/hahd5PexX03M9afy2zDYWql2vl4QlecUvrZ10SxMh3k+AWOnXAFD994v90zLC5s2j
tEyy0WH/JiVk0pcHcYkBzWeGcE0xjUVMpy1OWA7wUpogJpFotL6KseOfzNGgwzUxlB/a/G9fZXmk
fltQad7YnuR95tEyf3udc4a4dTA64WkomwlVctrQjGpzDmmsOm/0DuVjX7TjI8MYMrhCZkVITh1H
JH/5Cf707LOzoKTlOViwvL8tZZ42HUZFhBEpg2T3sM3y3WgExkOE+GTfiY6UBR8SftalybaZBwyS
skEl9++/zLJ2/H43FrsLVj1edYSl/3wBdVJqZxqhQ5ij3e78JIheVQ4immv/m73pT088+F/D9LHp
IWD87aPqgDAPXaU++Xhu8kA3F00A8utVWqkeFom7a1pjOJuxqh7+/9foYfukrPH44X834iUTGkJz
lP6xj3IDU1ulHfvEHlNhgIg7kqL+/eMsJoV/uFbkWUTeIJ2linB+07NmCaFv0o39o6ldcj9qqRY6
jwVn0U+T6SSjruvWhg5I9czJn+3EZLyNSCo4z9gzDRF6YQA0nHXdK6B0gySSAQgqcqgUS31mxy8l
k9m1cgjgcqcwvA/ZOQCXec2znusKMruuH9sioz6YffoRQdAy+oqY8PxC10YZW0E5/CkDJD6VAAzf
hoLRei9IT6qzgCwLE26o20Dk50W5Rh2cTUjfJRgyDgnIhCyYxHvXS/oPOwOxSUO5CEaguvHwDAUr
uK8KgUAi0GnwnZMz+Ys1Ws4F6rS0aQJa6+jupT/t6rKNzhMM2EtcI2tr+oD8+riTBwSh4YnGgw19
mfHDYxWTsVIwvN5LM563ou38PT6e7Da39lcSBek5DpBHIsQQ8QoQ63S2SUh+Vn5Auz8uw2OhUcBk
ggYe/1rs1MAUO64NpJmaGNvE7YotTo1nMQf+obOUDYEvVl/kRxrMnGf9mfoz0jygsxvfphOvR0Cx
RT+kW1GP3k87cezXqVDOI7uz9b1GzH/x5tR9bJVTEWpskLD6H6VF1JY/Td+uoNl5hnPITEKtukAQ
B+uW42dr4E+x+ngh8c5N+cuuW3E1EKTdCNFBjKAxzUZVrZ85idCOyTy6GZn+6ktHbdCqMDDsgXG6
vevvA1psa+KlnLtiMJ2zPVnqjkYqVqYxb0BLVWRKRTqFSgsQZeeMcYeC0wrpsZS4ROeKoKxYZ5se
1e5zUITkuIncuretRDBVCWYYE4tbJSplAXmsm09t3tk3JGbdNzFWw7ms0voBXEW0o3POOLc3a3SI
eX4q/O7W0uo92mpowEpLksYKAnHoHg3Bzo7z5DGscyLXxhQA5jh7G2x/PDRt19z3pjHuwIQmD77j
SPGcEvNE93t062s6NZJpXJNtU/6ejQqWaZJfQ8yMffcp8iUkriGFyEg3JkP75dWryM3Z9bCpvEij
oq/asgIpKgDOwX2EGEuW5cOEPPrsyDh+nZhI/8Q1RG9gpFlbAj3b5zKCpRgjQqsmZ9ykunE4s0tS
cKPAqV/gTmJcUYhWnCBK70Nu74MzKvne9yFtLrMBYWOMfc6uD8WbXGuaoIGdrJuCs4wZJAz7h9SH
Oqfm723eSkhZCJ/kkJPwUcgG6DAtjly1HAnVOAzlpbZBVWGf+2bP8IzZ4NeVQhfStvlDCnwcAbIg
ookom0MA2ReAEgiMxG+rwxgIoFImmS4uOkjgEc5z0EYfaDPo5eVetIdv7O2cqtyZUj1XJjCdukaD
mLdtsO1z0d/NQRceGCinm3liDkhEpXfCnMZdJ0O0QITd+x/ad+z72Eq0scl7DWjGG+x3pGyRRdJa
69GKLcRLTFGNz6MEkld0hXUbM08O686IzPs8XgR9I0xeuZY4i7ZTrpxjN6LaIXQph8njlwvgGWll
hyDXGxMwpQ3AmZ2nI2ZjfeqGGQR0ozHhoMU/hwIFQmJP3xmadEejcQg7TbhpAuzWFllLdUFqBQyO
AIZRPhjJRMCEPxbDpSyoCWhucRj/OTN0LogHqgfrklgliJVVL4BAJccu5KBI2yB0KncLqTS8+rU0
rqDWGDEbOpq+25Xy15PP7Il1jqGxdoELbkIbIRYTEcYCOBe3he5hiVsad0dIQqy/LYaB0FLIvN2e
NAY0WGaoPn1YOzemxyNVVZfdBrtyvnTTtwT8Ii5B5FfyfTM3WXtNNu/mSZJ4z774EDUE2ZUKQnem
gvE5NmUNo4lReUbDCT4dAxrTsOrvjZxggMZ2QcaaLZPPbOiZ3Gle6EkP2bFqFIiSwu3hNVN8uUDe
hXD2Lex6VI1ZJJBJJRmb4YQwAyFDjEEqYybHtA56iyfV1RXBPK9yuyvfiet2j4Mo2lPfwEhxZr6s
KEn6Q6jV4uE09S2qbGoUTCJL6O0oPgdZkNIRh/lbkFSKZxlfY0hq4WBdU3NqX4JO3HudmXerZmmr
8JImpbEyGuEfZ535P8QgUpBgXgQZncJ7T0tVXR0Sfz/ysLJOSPFo+KW8fQnDXuY8taiIpEWNwHG4
fspSP7t4+Cov6BLMQxVa1rdExMOrHD0PSJPomDxrq0UVF5LNSwqpPb8mpIgfocag4moBgAakBj3M
7F+3xmPPGZOYPnCp1CkavfEltAVQrEl5L23nLIf+fkwPSSpGb1fOHccHp234z9kovLvej+JHIonE
3mmy6QmQEHBpZvVH7CwR4J2CmTgU/1uF4n9DtMGwc5yG+pNp2LfYb8WWhkJyMt0gPkUBa8XYimra
MsWM9uaAVmg1g+vcmWmL+C7oFrJ+CPhxV/kpkNFWx1dLTuIxau0BSyD+rO8+C7FBjJfbxMvDId8i
RZMpdQZmPbIIW8x9QU4mAxMNf06zCpVN05Dukg/U/3mOojnjNeiNixzC8E5khXltgoh+Q8mIPiCv
EYRvGfA0DO4RJ4Kz5mYwXAvKG/Q7cU0y032J88kiVqk2voF6gGVqk6EWZ1n51Gqyk7yqLJ+04Zjf
aD3Ha7/IiYLueU1pBlcry+BMJnOd3DWNcHb41Ycnps7hU5hln+FAprqFaP7JC1iz2mmw0UP36TP6
9eZtmuV0GUcr2jRp7TwnZslopUTQ1oI8+QEhH/KSFVfHQXb6YMjJIgxWj9MmSFXhHazainfTVJg7
P1S0ulrfZUbelOu0SLyL0xGcQLN1eZcG/9xNE2kGQ+itx7KPLwBYi1vaZb/8wgcKGJf+QaAd3BKe
XGxmz1U3zp3Oespg7yGeBQFRRahHBiJfEL/lD8Bgq8Vtj3KmnpoHBaZtDVoc2aJR5F8gX8vtmHdk
Cjou8YyWdvZmpbPvAaXNSgK53XZ875VZhOg5ZwYwsBDT+xrBM0olpyHuqh1C+OIOBd6A3uYajeO0
r4Gcwxfo/G0PjOCM2vIrTdVwYAAtDk7lOHubyckZnKP8KNVEN1AbeB7SWNUJiQp6ALUBGE96s3Vi
lmkcbKsR14rskSAkPw6R8r4sU2VvKBbdD6VvwvryGMwTDmZvyxovZj+Eyd5tZ3rlRJO30FHY9WA/
aKjUG4SJqCDiml4XaQbiqSek5yENc3/nhOg2BwFIS1d5i863du4QvCvIXUp99sjPL0aj4XAtYuyQ
9PFFrItWyBkL42jkHeLdsknvBuGq9UyBc19qJr9kHahzX2iE3hMJqF82eyPFBNDSB9QJ8+dsufON
B9h98casPDuMrE8zcr17KF2euWrNOn5nUJ7cZWbVfsf/Uh5jp6h/pA4rI1N7d+qQrJgeS3Lpo/S1
Ixm/+qWRYAnHMcuXTAMy7kz2yDtOA2ywdqAQ0WNdB0NY5yZDDLQ7RCEtFNlUksSB6YejJO6bd+Yy
85tpZs66cBLjVWDI2rAzWp+1O/JZIrZI6DbiPlkNU+Ic/FJ410kMoLRgcecXJ9Bqy5+wg6HD/whz
28XKHoTHzC3SrYs8HKlxYl7VJKwDz7iNRtax30Ws+VJh6r5PDWTKnY7r+IH2TfbsBkF3RfnobEtB
gmiDl+BSt0xM607qsweQMV51NIJfmN1X98nczD+srgYf27Q1YvFMqH0YYRZZ1d3Yflo4yR+Lroo3
uLa5BqMZ8TgVviKgUg9t8zBbZXFOyLy5QHxh2ofcePiY2haLCyCH/gaABmWaNxnruK+Mh1DB5XJi
AQ27Kph5Qq1/qHRb3uLGEvtgSs33LKDQ61sNMBi9LWnZtDYuXaDMu5lD/NqtCd3Dltp+ulavv2V1
ybkvg5VwbFXVbrMxbT4sH2XbqnAqE8ElsfMnIRDm0mSfaK0ZQ9NtrEUwlzDJvx95iKFF1kCl57Ag
nLNSX5mRDU/4E/wn8tdJHVZZ/C3vy568PxeL4CzN3lrBMSVvs8+di8R28iiDWiMiMn3WGGRK8lUn
o9xa9BhvSyuXhcf1m3GVs0IDY7UbTXZEVH4v0gg5NFF8mxZa9dkt5+RRdKED2dksHg27iw+T6Psf
URcaamuqytpIO+A1D31fsPgY2RETk27WHhvLq2nW/qFoFA+EICbZJqHmVAPUuUZewCyavM9sU0fh
2GximeQfsTSh2odTT3Rm2OHpXUVG6Gxl05fzYcCeifKrHrCUdDqZVsYg03wd+TO7fJaZya/Zg2O5
Evk0f6pSE8wKYcYB6pa1HE4zzYNPaox38hwAm5FCHhiSCKtWuBziuwi9M1PGoL/i7a6O2tfTt9AI
0284xKAeGy6mPtOsgv0Ct94udII7nSO4SUkU2NZewZy3G92rneUM+sLY/JmiOt+4o9l8NkWZn+Ec
+zcMIzAH3EhvzGjWO00s3rlz8mSf0Xq/0ojDTG5NP7uqxMuRFkh1cGIbP6Q5jQ9h68tdpaxhS+c4
OMgMBu5q1jnpOtOIIpTf3P+s4tglWn0x2GPeobyCoohfoNg1IIBWRobBvmWcWJlY6syc+HMj11CU
C4sF1zBrUqCL8AwfUBLhKHLjzQqsYs8ia5+5hoZdT4nDPANGDaJy+jEvlviGNjMeOBB7+At5hoVj
b5ug+eEHelgFcJQ+6YYs2SGh2EhqrA0OAPSzZgkUcmlstCHeu3b2HkcO5vth9opzyaR1V/qF9SJ7
8UP6TfhopnV1K3IjfRWN6d2wIMnPWdKoSXuOSSEXi9I36piQxdG3JIzUF6dJY48Yvj2H2GOQVxvT
vFUcaomAiQDtdcN/ksFrhTxM2asBbO4buIThmGiVfCBukYeeyvNVDn7zoVrVPYXCrS51Rgy7Lhx0
/UWZ6RdbqAI/zizTL88Sxp3oxUICEPZH2TFJB5pEGg/6Sg5tkBIvBKtA5c4JneAEOWRXpyfQyC6p
COTAW5ANaVeuc5UlWyYECubSjEjRsYZPlt8JR1Ntnmdztm+FnYqdsMTIwRNhyGNNFhZqRre5L6Gl
b4hKGTZkAHXbDhrhXTlaA2K9rm5YvM34zYjQlNIVDu7ygHN/kMvXBPvPqjRhv1sjVtam798y0si2
jUvTYYzK96pwno0eN6/Z4u+jkgUXNaDojoe136PlAo4qN6mDNnpMM3/XdLRvpyR54HjH1pLKj8xE
JpuGBftdZyBZK+/buXgkxfoz7xzaNNWRjBkUz418Mr0BSqI1ryltqvWMgGIFgRchYIfSKELttlEq
GraCBxtBIXa6Hr+GTUliDotlIMsu1uQXVGV9sR1cZ+awJ7t149ASQHsEZddC31J08zV20Lz7iffh
Ue4dKr/xdyNzp70/ZzvQeM9ZSV6BqYgCsbRiTZqbs2t5zzhaX5CbvUJAkBtsq8G6X6RXLJiHIPHe
CRH4FVWBWqd5WrBfAPBmd7mFPvd6KL5sI7DIB+/OVRMeqnH8qFx02SlqsJUiJGarQudFNzbZChkO
gNjAGwCaqd05nvsZxFgVM9F/Vk16X1npIlhLMUFk5j5PJIrguTWJ1UrffBf19lgRz2QlYbJQWnkH
u6jbTBbE1DJ7odDd+GXNX+AN/lp53nGcnEUMcgfq4BcAM3hHebysw+lrUy4xYgW81Q45w7rGBLuH
kvkzjcGmoZoBNEqoDz605KpRW6zGzHA3aeeodQinY5V2BQweOB5rJyuOdW7YGzH2P/o2vNSALdZd
k3qHuGWtUj2oksjGjCLjtrzzCcNFzIzWoTbcY1MmLFsKKc6PYkinA/ge+cZwqvrqA6/44ecVcEOX
13ylCm1bqMLd/qVEikkTUqQ7t4bcuCo5lTzGRHlcCVIiSRmy8j4pq/bsmcN4tMwM/SIkDYto7Nm6
4i/QuEAyT+97Qi5PXkdgaOJFwdeI52XdB7Nx5wBpZUktsDoyTFwMCD7mDDepf1amQWWG3PSbP9XD
uZiR2eE6idvbFCoNqb9h3+n0IhXNuudexCkhJGOmr2ZnB2uLobfL8L3XekUikTjNzAY/CJ3rzyOw
hDcefJlvhEI7I2UiISejAkH4Kw7FhBFxqDTaRnA3a8PXORrg2r313TjdxzlxYnXvTfif2PgSA1e4
pksL/3oYHzuCJSnJLf9JedDyEXR5KxAjlLpdZbw7OlpyUXv5mnsBIT8jmI+fIVlK21aIZoO0Pjp6
fWyu5eydGKoMSDPxazqxfKQQ+hHr9ELu26EMVHq0ZcuxIjhbRfced0RoEeWD/6Ww3usoT9jGfZcE
APlkaZDQKnJAuQz2LyW8r95O3DvboeWExBeC79S9J24SLPCZt9gZaEMUzILRVXfrvBz21iTlympo
nlXafsFZ6mBeLb5NIyK72fWyoxWk72M/jbshlvIy52gPTTVYK1IW5M7mHk0dIUOFN58Mu472ixpw
beXIpfMiv6J05rihq3el1c/Ia/JdNdgvRh09NjnlqABb58UtUufg0Kv5kLTO0dE187/kYCrJBafD
E5HxVGKeuRHSEsQbF899O78rqZ9hYV0NjUWnEfFF2/5l6MNHHKlE3JTuQ86iB12h6Dd+PcA+qR24
RXUYsw0bOKohFUIRrt9kC/qcVqPLEbW55aZ+1xxWCOKOdpMHltpH4AAvulGkKlMjeiUjDqHrZtf5
nfk0m5mkSKu/cMkHa5yWwxo2/dNcWQhlnfLVbKhqSzntIpWZu4h3ucRpb1GdGKkRXDh/qntRCvvO
42jxvgjhHrqmxuzWgK+1cc88hlhltj4pUrRs8KdVgb7ZORlNhVXnFzjKMb3z4ikwQdM4Za8JO/R3
7DYfWqPhIwV7XasKxHUZXqmgH8xJwnyYx32maD6mAafBOGH+0Do0+Vr8ZNyKlvPErIvxZ6xQCUa+
4b1wdFuSS2LjyOzF2RaVHm+lO5VnXXZElfnaeaZtJS/ZNGDGi7DXYp9PVfVMHUWbJEiCHR2scNfa
Mt96ft0e6m6iRTLCTzac9nMI/K/QjeUKEUWzVkxt97M5neyAhT61MgJHlpIIRcX0DUqmf8xHZBVm
6babXKHidhn1QC6FOJXHc8hTOXHe50C4Un1+PzhkY7a1ODsxVtOonXep5V4y9PsbURbpxoFWsw+i
vDo5tfkGc786TIbV7cqIcwP6XxbemI6/hv6zk+7AfGjwLrPTYqUrSx8Um2BUleS4ZPPquZ3nr0KX
H5kz7jUyyicTc8C2y63qnAJf36Q20k7LI+i8D3CQEmFwNWmtMUMbnsCz6TVD2fBcu/G5R5i5TrCS
8ciF3+kghi9+g5mbdE4E5HpkSoQi2lgxrZ8PoSjei6Gxzn02oWp1sy9AkuEekpk4DFMoN/j5l05G
P62dTmfnpidGNHSbbuGAs/PYw3MaLoJcogEIBDcw/LlqeKmZ67xMCg2lI6pwr3Wf0+NFIb0IftYZ
HbEtji5ytFgMHmlDqbVPksA6K2tsa8FHXYXhOR7c26QJ0J4joPq1C/k0oNB76iezu/PL1nrPejKa
5iz6HpjEabST4x5tKBLkYNFkl4QPkDBUb0MEQWvPy+qz6pEZ6RBaeDzcpEN4j9UX1yjjktwoMdlM
5RfyzHpfmZO397jq4wzEfktzkPVQuz/71nTv1GAAmfCInylmK7uhumMIGy1IUzX6tzlUv8a2/jJb
urvA4QYsAWN7ZXr6kTq5gDeR3AvOJYcG18nO7mBXtCy8nKpQ48iC9DsRiwuyZ++AFJ0W7SSfE6iv
RDSazV3nu0TFNwZhg9W4iUMqcLPGf5O1jF3dNs6PVbcsj3G3Um1pEj2FtpOTiL9x3W7YBrqjqdf3
5raS0LQHzWKfl47cSfzhhJhin9BDd9+l9VuCTv9eRlm8GzLzhfRYwpMsv9ty2Io32mWI5TVLnppj
+luVzh/MTTnFdc245zZY3DJUxbVS7R5KfLCzyqjb9to98y5Mawns/2UGi7cDVu6vsGFCxNJpRFUk
P+yEbCIjjklj6GrvNJVcKA1yPj5fTlVN/MM2IauXnvVpYUB0O7xVUuNV7jygx5IVZJdq9lgV1cl+
Gq3po3cnpMcxMZdgfgDcN/OVQiIh6y1z7iIDu2hdgzbkiLFNC3qybGHlCnE5eNiU8I7eQaEeY6fY
kA5mbhjl5gRNlz/9ThGLoQNiyt2lWnZnuuph0m8BwpERQQeGLoY1HhyLatdu2nMdZcaBkIHuUno+
In/XwOsCnCX0phYDb9nuY1E9iYRHZMXUojnkMsnWhSqZRSVED2n8JEcsGGbEYuSGHklYvBilJBi1
CYfpARcLOfCWGfFJLnGTEyfuyB9u6PDrvfCyL7yJ2dpB27W28xCpOhl724TssF9g6IpTbOEiqDTE
fBDzcuXOJqufpGegHTZB5cnxFJLPcT/09ntnmuMuXF6lbmhSUoZS7EHBaFF/9JO7y+tEHwjtie9k
a9IINMpw36ecaTqfwAlsxfPjMHndeW4z8wI/wHjJc4AcVlYVu9iid2Qv3F1wDFW96oh52cmOUKR4
KoDPlJZ+KKyM+t5wG0L5gBiIOvTO3VB+ynrG5dOWZf1Ck7KKkUZXsFUQ58MVYShOGkWM7Y/h9aav
yE3tTNq2AAexU2t33toCC39XGzEpBJ5A20DBV8mh3cFe7n6xvmfv05gasFozImNUUh5RoYz0/QiH
zDkjHzm1F0fweNZLPNn2e5YBsinR0e8rnNfokpdEESGEzXykZ1mB+I+5wSTZtxYZaShNislwxPHu
Bum2zpHzBJ1NvziZCTepuBy36oNjz4KySVIeZ39B1ZceD4lh++MR3i0T0AkbULJgh1Y6L9ntuySg
1zD438mbYzQelfkxkJB9Csjhm8xwyOI10pIzMl03j/HXY/R/HJ3HkqNIFEW/iAgSz1YIeZVUqi67
IcriE08CXz9Hs5uJ6enukiDzmXvPpUVct7B5t7HJg5xJR+6sHB99LMYrQ0MgJSNOtVTz2t1MGUJW
b2QdmDW267IlzKTXBRlSztgQFKw/jG3LMHkeOH2MmuwvsQjqZN6/A91y9bhIeDS0FEw1WhH7K7w8
93Oe5cO+YNi5o9dKdkPGC8IdTJzcPe01GSn7Y5EmHN1OfG61ZCZiccqPCWiJtRra9qGvO05517h3
VZn+xeiGdDPYsJxXVrnGwQN7igudsLi5vC1sjUlqmtPQ7aGX9/k8HYaFSGxcI81OJW1zQi6aHQn8
I0UxLlw3EDU3GLf4FMQKCUtSwtYckxEt/DAAYxmYC+hLXLBByq2VnoCE4IpoGR7UE6AjOJnXJuuK
EMfvyMyEk+1qIwl5wu0OZMzK/GOGO3Htq14HxUHFzzIV2gAu0CE5Kdzr/JPqdkxdiSyyl/aZK6l+
iVQm93ZjD6epWpbrXNjta5skzcbgvH2Qy0izOzTN95QP1nZC3/qWdUgwIlPIY13648EYsHAZbZF/
686j1ju0/rovm2sMsIXiYy7nsCB+7NjXs/Nq21H8GE0FzwM5TygekLJ8EF5DvZLPrDyG8T4rwG8B
k0i1F2Nx9Feke2XoGkt+MTKwH+wHxCMdEAGPptekX1DJ5LrOemvXzEl2xnhub3J7Gq/NnA8PdOzu
kf4kI7bIahjROAgALg0DqY8M1sMBBhdtojc465KNSWhHlJkrHTDXa47bZM8LyTKsgEt8su/ozgEL
9CEvxXJpLbv7MxOdMGcNLwldfQq8XDOiFzvKZxrVwbXJg8XLSnq0h0+fqc74SSisP1IIivq9T7vm
YBuT+VE4AEhSZOX7sdKXq9RE8Y+8b33ddCSVNNYENExow8XUcf9aCyIy0lBbuHB8jOW+HTUNhIQh
P8ti5BOf7Romat3WO4Vc9QFuz/ggxlxdSMWK35XeZS/2UFaHCZLwCVxT/ts52t2nxmaRQEAKPrFq
NA1dxBx5xqlttP6iM+vc95HQyLxKbBK6pfPVduZ8MT05k404mtktwpkbVlMyPZrAwHaJBDWieHOA
ywrnXA7KuA3SsZ/QPUCQSLue3e6wPDS8kweNff+aAX+Pv5DDStUWUO2oYAO1+GP9LmuADBB0aJ5X
I+C2Uxtl8qBR3L3IxYkOEAj1J73TxtcKIRUXtmkw8mtJqzUt8dSMgpURUd4tHXDlvBd6nWw8Napb
Oy6K7xRRBOmgVroD/IWTsyzST5+1xqmp7f4o6JG1SVE84yXZsq+t9yR+l4w4MvtmmBDBTG7EZ+qa
4pcvs96VIwsbg9uCXPmlYKzfG3FzchH8X2ff7Q8cY+UTQhhMvYhPiC9P+gSjew/HhC+etOT6vuKv
+jF5ksy8QpzSeOB7suTnLY9xRGyDNe4YFLmPYmz9bwDd8kRCLMAKtzY4BBIG50aKrlUURfvezXp1
9NMyfW4I/LnjNfAuVVb+yBVFQe5Kp8JGWdOE2a7d3yosJcehcLTPwjTmr7Sp0Hy7iPylV3Pb55a2
mV0r2421nx1Hw+TyyRa0mZXt/up5qc51autbLe/EreXqJVVoSNmLGv30PuiNt88Txz1ZRptc4dW0
R8QbZEANaWbRHyjvK3ZK48AhiFHave9JWygNt8mTCKaiyKQiTP2PmiMUNKGIz+bkwK5pxfKZ55ZJ
wEzN9y6i7GnIGvUykyT5ArKwvphY9X2mc558xRylf+WD1tPUNEkV1vq0HOKu69+E18TbykXaMM/D
F6ZQ9TY7AkKayogfaurcfDH7nut6QKkUMbOBAlJ00bEVdsdErnTSrT7AVF9B2OC0aBHZYhRMrbWd
TOh7c4dsar0b43PdNtX3ghjJZjiX+kBkYnPelpYiMxTtXbvtBuXjASeGDnYYoYBaHDMOTB1j2mWV
560N05kCgc1sjRiveLAXo3q1JfxTxx8BK8ZkaicUbW9DMdE3R+n8KVGdvM8jEjw1Fc5tWaYq7JU0
fqoFYSUjGFFQmRry5Jul9mggeXlzUOAeph5FTCA16LaWG2nXaDSScBljeGfChAvqmmBwnVbf+SME
AqiY/U7geT1n8CaCKAJl3bJ9BChiNsQVZaDOGvjgUW/qh4XabU1uFwY8qD/rZjFngpVNZze4enry
mPNx4TMQGMq+BZE7if0SWT6nYTscUyOJP8umGde16hTVFoFuEDe8I07oalNJLz55XBPrFsMqXw0p
zyEdKT28U9vjoQBLsunaTp690TPBznSev8vizg5dPXe+Ley718Yz6qvjWu3ZtaLiauZNfHTZDFEQ
FgWf+1BHb0tVmFudb3BTerNMVqyBR/wIjYBATb299xprvumLw1Yh6iVrIYfJy5WUpfwwFSUbGA6G
W48skG2Q2asthNkEZAF4tRD0c8IKwb/7S23tnHT5eO5F2ZNlPgr8ZW7RsZRR7YefKGKYvA6mDZlS
LnIVid91ZXhiPhXY4c8ui52wZvCxjVTcXiEieh3xUUzfe6u5uq56m0SqrkIS2umUkincqHkvemkZ
r4junFMsnfJIHDLIxjSS81eUOs2Rn9dfK4Zww0oAnueFkd4TKa7i6mSO3wcjdcg2aaU6RgJqC67L
/mGY9Oq5nnPzCaXEckjHHAmBH5UG/A/y7CkTHK4LYuzyGjUJ4qz4ZLlMFyzVYlXtlG5wO8KpWdm6
6YclUOO91mnI6ApvCjVbIazRWqnTHaQVDD9Q/V9WkvXn2fdqAKsaYbWwzCv2E9LCxkndmuWVD1xE
9NVt4Otf1cx/mDIIVoJ0acRrTwZTFuIyH+8v6/O05PJc2khlkKv10KDI2H1QnbYco8aIzwuazydn
aXGb20sUfzMtwk6pmzWhdNgqAnyGYxaqikIcbo3b7jSRa6cKBjtj/3ypUFvmZf0J8PU+agUyMw0I
8J1M5r++R6Y9aXj1qiEadEuIib/m+mjY8jGiDaxUeGBz5kzbtQg1dm2fONfOUHfkApfDFeE3luak
LT3SX6d6o+ld+e1DPPh0Yp2tgtFV9l+DfxWZioUEn5zq+B7Lrcb8D9dydVtcaR47a55OdakNW6aA
w6Ob2R6VGuOY/sG1iRRwo16s65lLm0F11rJqKSkZyr7auOxmc5y0Q/FsYTvouWHz+c64nw+T2xpv
hq3bn5GuFYcEqlkdNM1CfoGUqvyJBvpxBsNqeM3bqGBcNiAOpVtPxkMPygeral6UMijHKRHnztTh
DlCCxvMmb+N42HddDRDbyLOUAHbLiU4GaocfV9U1Z4EyOnh2d61b0JVFNKwH3ZMpCaLS7w4i5VU5
qprIxa/ImGckXlbOA7XOHbtzN2TsSJKMZnO6OYTWS1DvzDNu0jdAPbBzR3KNeLldiEfv5n/KGScL
PA4QvFWFjRt+zcLWOrRmTFQBRIYW5EuxeMSrWXRJ6HvdJt7HusdmXWZuDyZ+aXLinW064VXVMkzm
Jog189myewyJXS61bWz7o3me3YYAVhEXylzztc/qxLvapLR+cfRv4mWwdj15giZQHVLR1sBVKkzv
Zj/HZ1QECBhYPGB9ofNqZTiiaWI2VzpRe8wad/lQnHvdSZnMWu8SD/RAyaCUOlV1rUfk2Wo1MW+j
oJdyBx8gYLxU5bUWDklWc0/ruKW7bFA8pwuZqBkZiP2ORW5/j18mWue5JvbZ2pTJkBc7r8hlfWSX
bUN2L2ReHvHwsIZ0GFoTWllgHAmZowxdwGxJqaOVG7Bb2rbOvKPyUbNuujob2apChyp22TjW0aVT
HmABeMk6cDnfbcRKJUVOcipbNLpGqWVRmFLrmSFhGhGrUp7pZJWaA9IesHwDiZKAfONQ5oVsnnXG
C7cIKaW7NYVqWXdQQjzoPh/snz4nrggQSjIdW80NKkuy6UTrBzURSJRaILVkKLQc8wPIUMz9xbKw
kGJX3OoHMEI4ws3YKH5Rjxbke0M3FRvWkBIpmuyYi2AjT030Fm5GIHFiAnBMHXRqqRahqKdyyvyw
aGzsBDoiHsxbkl13CLuYCbIx2SbJSVnBNdc7NtLYZS7I4i1U1olNluTlexu3CBIiZKI5OJw0AzYD
zDfPsC80hqbUCuGCyd9CwB2ltC1o7FxqQQcAZDO6byagv7cOpCs7dwPt+f1mqgW7447JcuRW8iRj
ZbwMdWn54ZJplRtApSiTbcropmM3K1191zJ+Hu93KMVxyvSIA7fq5j9laO0dmF0oHfF3/5EbHC6r
yKgKayWEUzWP+oCQn0kfMNAHA/2ANe2n+8pVBYY7N7Q1aI9m+45SsXtz0e+URUs6ge3WPEIrIstl
FdCajvF6gC9rbN0Jxw5Mb8erA9MyzNeoNYZkU9S+33Nn9BA/Cqd3BIytGkW5HWUM8n1NtMuuZ5t6
9IumTDaDM5nySS36rO+cIs/B42nR4BwThLLD2qlJjNfR7ZBFbKzudHEN9o8inB3FegdgY+NoMcBq
BVUx2hBmG2WbpFPa/AYcJnL23iQ9JHqGV8GdyvOUhRaoidF9qRZA9bzTkaTbQCkTrR3ZuU2w2LUb
/SzYrNBVQ6TW3/RuKPTQp+AzD0j0Jrlil0BX4CPWYGLbLK46lkvq+W0wZH2b3jGKXMgpHpko9nj3
BRk87EJp3TE+WD5iuEawjtME+Bw9X5hg4LcHFFAt/l4BBNHAt7pqeZ4KLckpUWD2hor/Jbn1i2jF
3jMjxh4oclJnky2R9qYt1fTHZ2Y0b25m6Mh+zbggdKZEFemwDR8X8xEtXZ28ErnedefFyRInNODZ
ZvxRCWmqQtMy8km7ZXTpJvXO4gusmFL/5s7czwHhN0n1MFfmuLz3NibUVWd2/IS4WauO0RpJRJzq
WsJSO0NxtU2cUahvc1GdT79PS5vcR7A4Lg7NotR40vQ8HdGIROwY9QhMoKFrbX4g84kCIBCSuebX
zNf3z58ofyAgqQoSIwp4DwxDZHo/EfPFlUexp3+QMuk+61mPvhM9W6qHsRXNctt3g/xE825nh8hJ
cubdmnDKXc4azToIVWvsgHJ62bDh49VWbkGgwUevEfETguSt4Py4NduO/O7HCTQC08ZVXToNpNRO
axL9d64So1iryVZ2kKB+bE4TsxTBptRkMOq2DJNR69klcBmCfaE8pgVTVV3Fvjo4zO/lVsVFdUld
8B7bosmAQXQdGk2sSpKCu6pQ3mwaU00OYo+7S8b35ejt/TSyf+rFGZFMqXSwoHH74m9Y2MOdoFEw
PKa6mZr3GpalvR2qumKYZynrC/0bKQRojrKKoKi2rqGVdTaOQWVIQz6XhbBGuKLNoj+wMWnVDg2e
n5x8YP/Nycwj3BCFcPPhqWx9R3tiksoB20JDAGFC5Y2sNqqyR+Y9iG17j1XSCsXs0AZmP9EF0yfh
QjK7ziJL3J++Y09aBVh1JQXTKqXxL2sTj7sVGMyZ+63vkDd0wFYF8tIeLPiymXPvWOIlrlLi52Ap
wUhEMhVABRP5psH9bx9M01DFY5G5oEzpj6tvZfuGWhkwX/UwY4KFmLdhZR+MBf0gT+nkuGd4PiMI
EXOJUEI3reshlc1FfvQwpXkbx9UG1i85C0fwZ7mRYsXMCU5ClkkZwzIKF0eoRFEt63Jg3FApJqw4
lUtfR3qHGHLNOU8uHYE4IgP8b43ZugbTjJgFKS/VkR7z0DQs39PQm+s+PVqZkaO8kf6cXxNhR/Mj
BFEeTbnoIwvftP1qKwnKE5E5rVKL6NQMxjJt4rXqC3Au9+C9jt3KKKcwwrTcrVGpdOC5wdbWYWVn
8/ShkdIW30EgbDXv9NBmow9pTeFfmcAmi2rUkKIByf9LZsd6gf9YqnXVeU6JEbS9p8y65jSGvkbG
KPZcG58Jo1OOU7bger6f0HSPAU5GxIu+BkLkp2CEqf06XZylX2yB24xfyohGPUqtpI2fmY22CQVg
ly7nsXHRwfPidOZjYaeMzP16YSraouOFxdcvya9nGDgN0rGL8q0sZuZsLHctdjFjpdqvHlYedLY8
illvYF71g7sRod5nQ1RB2Rwj+c/0lHjv4jJyd0Vs1mAV/5fYKl/zX51hgKkP6PNu9kKS/pWZc0x4
ri376YypiBQ9iWKyWDstldB2LPW45AuQEcsBSfWGUKFU0XHqBkKGllrXomf6J7fep3mkv6Ff742P
mahVP6T3z11YxV2pHbRIssxAK6o/FYVkORNr3T/NQajqRq566sjG+FKl7f5wJXdPnuWgHanLdJhX
Dh6F/URywWlpO4SuklQIXj60zjVabEe8DXlXvAxJOhEMbNxRUBU0b1zL0Ev/ogWt+Iq8eKo/Qy5q
1xYmYrGmGq9GkcmXjK5sU7mcAWFC4Je1yQesRau+syeLm7fAbDHP3K+zIpfdyERsr6u8J2IJcw3q
aELY2zRw2WOiFkYKjV6XlA13xYbS0lfpYAL+9z1q2L3p4/MNeZ7uiwYrarYpbRRamZRLL/Kcc+72
NPLjwpiLv66ECOz78/JRlT6/nWM38bUaM0KG4jh2TJY4Q/9VZFHxytTckxfk1shNFp+on5UurP5g
owxftiCU9R/T8uOXnkC0n6pFznVAo29eRB85Gy8xwK+5cz3zhFraS9Y4/bbpG/3gNFGVBxGdZ7em
z9XiDb7UqN2T+O5vtcFCXDIVg3Zd7KK+IQy8B2zGuoHiWjihrBB7AHBFNqfzA24ma2g3hVBiz9Q+
P8CPbX/yyK9Cy1LapvOs+pN/CqaCdU63yRrAs+xSsdReDMoARlnHZTrb0NhJZiaIZdq28yNppyta
sPWsfaLcBmtLJEbywsm9i51TiaorudgY80oajEIZp2ScDvp8HuPqIZqjXZcLNhXZ0xKnm5S3y2i7
Nxslnu2/OEO9bYUO6LRnHbgcO8jNwCbWNt7dSv3YVr5n/rXpmnqTTvTSbLfafgNg7p2Q+VNNQkRd
XKYUaUdHWIqoAr8ytywQ3iCQWRrS2BTdptPAHmu/q0iWK3a+v7XFaiFO3r2heMod/4WY0U3vTftG
vbUmxR0hGt6gXdh+PmVwsuN2eVmK/JEnPkxzsKDFlGK0K8Ipcl9HJFNtjYp7AWuIV6AGntUxqx2b
nTP1T0OihfBrglL79XzJqidC+5sFBlNSbfbRiLDLTsFL9d3FoefKa9zVSXQwGuvW+9MLJuYvk2IZ
RfeECFCEs/MhUe+OVXLtp8+cqiVLBZTJn4jQ8x5UlzDL06hH/El9sLh5UGcDcx9w4MNzx+zX1c5V
JVepoC9XlQb1uuO+XEZsw85+9subRFaxUj05OkvPV24gya7KdYvChkHhioXLaojdAMX9iZ45o4Je
aN7wu0wbnyvLurYWUZ0ZWbLFGpEXGPCUlsNdueZnVSBwBJ6sUl6a5dEc34RAqJkDGVFF4LMScW2G
bcWOM37rIFnGjorQO/Tc6gtWG/8KP9UhX4LQ1srcWNFLxVyrWS/0386JqZWO6QNETJDGT44n0T/x
Vky8E2jS3MAmp72Yd5GFPKLUYOZnX13nYbMxzb1//xzu8suR9XM7YB6X+YJ8DjMBMirlPunJmw0h
i5xOuH/px9Tah1S6R+QgV2mpW+1fJvujMg7V9KMwg5s6y5YFcRkRAvoe+/XYUAQc0m7EfYx/BKsX
X/c8AAS4s2j71ZQ/iDq7wj1m8OTuaJGH4WS1R8yqUfwh+X142p85UJnZeuvK5A4bTQ6/Ht8x31J8
7Pu9+Eq4xDqfpBBR/43ZcWGgYOIWlmzg5abxtzHwtH9z7q4RnpnGo4PiT2t/tfxTi95NZ9tGl0Tf
1Px3m5oVScF8Yadd+E9FjKYXPXexInNDJ1GGKYIe1tEaUUo1Hetiy9ZnMfcN27PyazGCTDtpzdVy
dvA1myg0iJEqjqK7VqkkZGCPmY1LQpiXyj8jIHOi3wVtmRsMKfPY90pso27VZy/V/GLX13l6IQli
yGnxH3gHfLHi5HWyUNibyd5h9Udc81rUl6p4YU/TdifZBTjOwvQDz33XoGgK+A5S69hw3tvWn+de
05i1PNDslI1vWmN5P9vE+SU0HlqPuTkPxxkLDQw9m6U6c0xMgXeFTrXh5DPtHQQyButEFXTpw2AI
bukU3cE3Xhy9PiwXS27nxxRtT/JoGWh8LCtsfNi3DVkepCO1YPgoC0ECysDT0g/73JX9D6vSlSaQ
PKRujxrhlsTsWyJLR1mdn4s6OdQNP6nv21dJLRpXpHTwi/0GJF0U3QD67Rc9CnHhP0z2i9A+qgW3
XXxnCBa7yvxmBMgoaKJXr99SpuTcLmsrxfc6Q3xUmIE5gr7qSbwmGSVREZ9a7ad2wcanD11u46qI
14bmbEeGbSSj8XeBlFxsJiDViaUTixulCDDHUGfQXPA+i9reNo3cCD3+qdMRq6u+putk557tNZfV
Z+Jgr4/2CbmnTi+OrveNC3QdJehXIzdkvbihsr2psT7ZItt0lUHETbutBnHtBXqexNnrqfGCFfte
iwdM+9YDlyqzHxZ9fPI9yagz+RozlMcFsSE4vTje4vQJe7IqpTHvBa+iMzLFQjGdjKee8B+GYRhE
X1Mmc5NOSZr5a4tikWt1I/ohAJQUWNawIVVlvQzfWJ73jv7bqN+kvaZlHNSFPi47YEKQG6JZcLly
KwA6NpeCZ7bF6wFqB3W1u2mTKckfpy6J0JhUoyFQi00QBGwd8PTVnEne+kdL3gBt1OYaOApgZC1k
UZCrDedx3MKirO3mw0+17k83e1YhdRYv9rmOFtk+SHepp6M2FhgCbMhyKdqnzNKLbyyjdbUXcdUk
Ida+ziT4zI3ln+P55G5z5EUW+Wu0GMAH+DpLDclrPGJrqz0ERv6IpNNtiM80zAbRp4nhpXS+DUP/
t+DdUmLkarfXPF1PqeVtsmE5Fz0Pd5KNgcsCGcESE5qm+iTN4B9e7p1UCGPgvj9LX+3vxiDZ1MU6
KwQkBm0J73UYdXJJzkKmB+XSCPRqqGZUSXSl1ngRo2Q6hLEvAzHhTfLwUOW+CcBRPxVkNn9rfssx
Elk/LVijVTelp8rwbuxQj5nsLqkTv0yef6upkIMaXgumK9xgXgcOdPDogBTapnjU8R9o/2INIvTU
P2pI4G1NaLST+k4BPOx0560nPQweslcErnlX4kz5igA2M6gW6zSZgh7ZRESnm92Hl+YfNlqsVSpx
y1Wk65XIGamTxcn2+q/WcFDSQWgY5uHglpSyxuggIIN/F/iG2e1JFQDQgH8Py+nzkCbPhWG92WyL
8Ymg0PMI18GzkK8KBEArnq4DE7/foatoOr0zEvmeTYNIgsgsX1KXlChL2AaZbS3cP4PvP2tuxHKj
RBNP0iQAQt4JFaO1amc41jkjggOiBxrhOnkoNfYeVntJE/OzBuPcC/eB0n5XNcZuYM21Suv2Gon+
Q89AbWKqqMQpccwdlSvJm8OGrSii5uE7Bt5mam7oDt4r0AgUWBIHwI25wIdt5HRbmLRJF5Guol3w
L0OVvvEWBwpXipEBnICdFbvL2vJgpqLUWeR0YVYIsgvaNGBrLsIPvxjvkVCMXOwbGqKA/Ibgvvjr
wVzQbumMJ8ks5kuYjoaDGWlKq2DmS0DUS1vvrD2ikix1zWz9YrXfzL9PqOEDpZIt6I/QlfODU0Wf
BnF2c5tYJDV1QWXYv4LnkoVvTYT9noUO6jEyVZO9Pu8dsgb7EeULmnPzA4Emk6xsWTsudQjGmjYq
Q2acJKr9lWTW12jhEK3cOOPua/UAjyR8UXuLWPqsojfcZxsvv2dfTJtM/Rsx/jXuSEJVCq6Nobu3
lhpc/muetxsSloOKNF8LwZejwQr29jEYORi5ZrRhtR82/QZod0AMDHM7kMc3b/zqsNViBtEW8LXy
LRYb18gD1hEQVDYxyhBkHHI4z85bTQ0HcCcwqmPsv8nE3STxriRLdaKEHEUeeCVHR7dNJHgG892O
duC94atemSgHd+OW6bxF4whi8WClqGyLs6PphwqrhNZaVzgsiKP2xNttLTW9LfjFIm25SOGsqTxt
nxKrXJ4qpsuZerXd9mFgJIBoMcCdFjp4XOMRjDCPQuMiFMPkeP85+3edwiOSyW125n89TwL9Fs5+
fpPS/tdNkE9IluSt3rpatW4bcajcCBEdtTH5L2X2rzB+SlyXgs1gvkYYdIoQSbUfZK1V8zO5XrGz
Bu5veh5aNAQB7B+1yg9n7FxO5t13M2vVlJwPRVhjF0uGf219Arx09j25ntSjAVVioK9V9YNh7JMq
/cSN9JoZqAEL89GtqkOe1cSz7EdIMHPD65qccxKd+4wGo3hjr+52Lyl5Pt63O+z8DoVjRYALVJko
udyhsNjiN1KzSDdHj0th1y0Xct55giLQ2nwaNfJCBBOyPCajdxjEq0kFjfoqBDIR5jobwPzOO16x
DSMCKWz1oIfHXZ9Q/LNjlTiFknXpXx1z34lr2r/Hy0OckUI5Q4+I7WjPqPvW1gUDRe5AlOPENkcJ
UBG2Qg6N3ENshkjqcf33686v91H01aTPLoPJojz0cJM961OxPOpclgrkYRn5wfbITnNC+EpD8egs
P6p6b5dHgphxRwXtwJ2B6Pc1y08GOovpCYAYWKH1mG3YF+rNFsZ+4h5jJpo95fCLZJCccGgGTXVD
sjKJgRnXuu1DkCJeFZaSIBuMqdCQTl15tMcwzum9GFGeJigqLpEZ2rp+U+6Z/+SZpKFwFfeXpTv4
+Z51WqIfMxR08cnF45FmlzK7ypZPI/mxptc+/cteOhUofErGOrsL5t7M7odlfG8faeI3nmOihYS7
jA7xscsfNSsc1UsZY8Lf5gsBo19jj0c0RCW1unvT46BML7Vj7IEueGZ7mKbVZL2WfDfztzTPTDmK
huHiNop3WRlO3rtaDlWMtRUG1Zn3V9e2GskkxE3qqDKeG+OFTB7w0oS5a3MIzd7n3bSvRr6dGR0u
AZADkM2p81oZR3SZHpeOxalfvxceQnkPKBcNQXQo0897XqjebjV95/YfXv5Qli8IuVY9odlZgLYw
RBcytXh89Dmck+eo/sjUL+MHvSLZIj9PHCBjAaGlwuoyOtq2ptys6ysJMUIcEswjnblsmKAHSf4X
oZJLt1P9W8/bKdsb1otNCZyOAorQzJ/3J5kx2/lVFvuGrFQn/4yRcXRSrVjwHAmpIjvuLKKwaI94
D6gl77QE0kNaNJ/qU8wI0Mmt808TWkiXskO7pHfw8xZ3qeN/diyyUoLBh509f9h0V9V41tCczf0l
rW0SI2H3+Leygk2DbTTVj3p6w+lb9AnC4YvrPhbDT1f3G93Nty4165w8INtCmL1h6LxG9sCg4FSY
r53v8ptdezWihhoCP+M6mJn2qnMyHZrmrP+z1N9dyYzl6d2PQmqWZnoAINUXS9Dj3GzZKhitvimw
fkxl/1yDj7CyNzfeFK2NzioOuwIeso1Fg76ZT2JFOtx6gJ3jjkso5Z8Y+YQlK5FxV5j12Sz/Oe68
1YCRqIa4sOoXQfDWmLPQQwrilUnIemDtAv5lbE5XejKsvevDfydxsgB+JlB4wvPDa/KZ6AsLkpxr
CltL9lCkUNa7JL1Ugg2jXW49Ow64xhgyVeEcL6dUthtFJiSnm/aX8UXrRDos8j22vH9m+oFNbIXO
6uj3w6ZPWLbPKvDg6c/oSCPKetTufNJrc7Z2npD7VPBkV9Y6L06CgRlm9T571fy3qCTybjJ33b1W
QmUFRPM3Jz5kUP0mmeYnIumwyUOo6niDW4dcGxrRJCIvoLk5jceJTO8SG0ekYZwuiB/0JwRYYEbw
ribkQGg+UQKfrfUvpulmA8hfDFUuFjsaJazvwA25QRwVAcGp9ph6DqQYBMRYb7Apbu2x3ETiRrws
90LPnhS0LgYiZDnsX7nSG+NAbs7WLR0+fvj+sX+W5tZKHnyx7+EOsV7i97oAfZqYjvn2mg1gIGWx
8qxuRbTPSi8LOvODS3rjkm1Hfxe7zbqMl0fNexT68mkhS+iWs+tfouQWm9B0ppnjZp92B1zvlN4f
Kn0r1TP5vUAZFwpxw3jw1a8pU0w608oePFIeWYxF/8T8JhgjLKDkyfh4rnD4LyTOIvdHI//b2n+x
TfBTe60Xa5tr/saykp2JKp0YsYsX0ygI7kr81RM9XcPhOdA3WPDU4kyFikw/Zohrs8ddYL0ao1p1
I+MQHKkjIvYOBXJzVNVnXr7OTHJL/aIZu5haJK8uMaOcu4ccoMaqHTR0UfM+86Jrzct5t3hGeBz0
mkIE/Xwvh7VX0k4NeAHQP0XTfxyd13LjSrZEvwgR8Ci8EiBAL1KikfSCkGnBe4+vP4vnaW7EzO1u
UUShdu7MlcJvzHs7IZdonKWiXseEJFsui90Py+WtNolraBkrw6bYCoootnMx07MVgO1h7SXPNwoF
3JI758wtpkhTnz4Et0YnBkBDI3bsaj09enmzZqJwKpnuavLBfIsae75YqKd0+702GZ46TgpLvlrS
t8g7LCdcPgQJS3rPgPwDiL2w7nGk/FzO1wmGFV0arjakPjGebYimXCMfSK3px/O5k1CMPhKdv67l
040eSnN41ucuJq0TKTxjSeVvUvc5bEGWWBtlutvTq+Dq0naju6Q7RioXFgWUK2VTsoatA4ZukgvN
FqTIprCoh28eLYHDeIsBmdAHJxTzgvwcLZEDe0oOJ/ZhjJGgOFYFxqwh3hiATiwAIWhipfZdqR+5
vrWhgo3hpxgPTbzlwGDbS65/4n/+HP9xkLINI7WfmXSuTVzzLa7gZSudZYWWcP6atOp3eZK+Qyoz
V0XX7jurPaqFdQmb8FSp5i2KDRUxok0cOSJkg13nMhUUYEmxp0Wo4hY5WyAT1qpNtTPxTayAlGx1
nGyExGfdrTLGM0tTkxUa+2nqmbWs5V/UhZu5D9+IAn7ghq2RQqz38JkxwfUAFGAJ6Os2AcSNui8Z
+W4qEUSVXPcN1LPYbNbRYryGRe6Z5OOVxuTsJw6NLHGxW0Z9udeJbuiP2CRuqZQ1S8563inPZNlS
E4/SMFVJROsIPvI49p0MT5eUNtFvSC8pGsvKiqHIyjL7BUk16QBYxEsV2e2GJBZff9zea6tpPsv0
Kcq3dLZUo1cm8p+CitYr05UG3M1zzg5meZdM4bmtkotMqqqEV7wCs0V1i2BHJBjeWhXbh40vZUD5
wbyqs8o3L0kSX/QEKAgUSKoJeowAo+IPTXpugCJ41I5tqYQaXV2zz3mGsKyK6hIkOR7IXGMrZOYk
QEhnpmp2V0u8ODktMytVs4ttGw33CN1srRcTDL0FL5Uxl8gHJY9Xk3F+90udryup3YShem1bzB+1
Jm5FTBhrsl9jZfzqi+IrqzHxhUHyUqbZPQ64HXRyezZqzvFAK3d9kH0X5LDKmWtvqRDP5AlWYZ92
OrObXX2IRPszOthtSf8NXohsfqz+1dnyYjQlXTywHMqs/lEYWhsJ1QLOF29x9dtAPSppJ1pmti25
qn6HqF7OHI03XJaevAiyHcODcroT1pt/iW7pu2HicDLhKwWRPjmdyu44tugZq8fkXwUQVSZOi7v6
tYrl36CMz7CQt9Ws72DjnHD+ucAaf4EAvTxrOHCDXLioN2jLFQj3EUkP9xXGNVnH4zcID5PFvqb5
GzgPKyh8m6aD+QcAHLBNu5f9YVoeVW1/68+1cDajk6CQ5PUmaqbUAyD3NimoAzJN7f2zTbPt+12F
yjsu6NSpRZCRejNmYDJoK63oTpIRj340Lvslr05WorHnfDoHujjdYgMACyLam7VwMkUadvPJ2M3Q
x9aKDd8RrsYjWQwvGsW6qizqbcRWlew71r6tKfFFsVlUJHxFQ1UhYEk/qYir96RJHm2IeC8p7Ucc
TRuYc6dl5NSqlOfKxHg3C4EFLCU+wQhtHgzKRCtLXcP4/VNwGg50kmOaAvaatpqjGKGPQTxeDTZ3
oTQp/sASbqnv9bGE/xWJfq70/oprgxk+nC5KSWIMwhIKgEkCsSUyaxdUH/XsL9WXGZPZeuJlzsN9
DelxBL06rHRmZ0eK1VvaAfgD1Rk6OLFQRNvpK271O2XSV0kPbk3Vtrs66fcUUH4EXbMbws4XueqZ
z2BytDwF/8Cny/Vz0EVFrQbggAb6jF0RvzUMbxiaPTF9pMXkB+riIRrxNbFCSwDP2Wr1RdqUfZMu
/9Woak4SIvGpGb49w4xslDLKsQW0pRX4sAcrbcbYlv6huLqzlv6XJNKXVfSv7Uy8t2tE/ZBaPeXi
ypOhhS3Nnsp70Sg7LAHGUaTP9lUcGE5rljf+nU6haGj+MbpCH1BXrRVXUGW32az30SLd2nq5sTk/
47Mv3WBe/IlGQ6y1YErCcnpkRcsjsXCn4XwmbPyvY2BZCfYtWjhtKwV6XQFXmBkCBQKgQbdq4/gS
Jx3msC7Y4rJ4x11EUWanvrIpBeHSnkn7H8ZRvc2q6ZkZFFx4tZUV7s1k+E5bbtdAXdl997dmMt2e
ywoEY8zGk7xXdDV+dvFtI/i1kIAa17D450v0tsjFZio7sMBctrCHU5xo79VB2pqm9FsvIG0NJuC8
G/hX0NE8RuUKFvY+10ZaiASKE3KztTYH/dVOBsrcM66Y49Re9SesNiCSwluhuijWtNF40VDdzLxD
snse1MWR7OHYDsZbr2K9aAYQsjhdYqfQpX0bYsPN9WGlmdGelBYBFOl7CfnK16p9Hm2henNQV26S
0EC5NO8QP97ph3nvFV4sIztPqbWw+efjro+QZVJjY4Spi8mDYlGCkiv+Ie4MfdHRpe6s5tWjz54n
U6fvunJ+wTpPBsD2dZ0HOUj5SSzMGVkQXgPUeDZf9k8z4PxQ0y9KTfxlqr7o0LtKwtoVtFmZU8Bd
UekEahe/wnzQ/uXz8MF7Cl0bpZJFTedpFqN8aK2HqvlW0DK6sCBokW9n9qelIW9xkr5pXTKvirjc
i7qavUX6gQKF5EDGXGEHgxqHHrwiertti4QU5iEAUZFMF5UhvdWtQ0+6OOHVK1EkAR1q20j5RlCz
ptTPNi2oIbHukFmC1iy7UVFRDzivjVj7meo28YJodp/ioSUj6CbMrz16fAyfVet/8GJ7UhUFsF0y
ICKFfYrr4mLONldm659U3qhGXoVcouMlWFeW5REucGKIUFP2E2D7XRguJZj8QAk8OZPwVP/hBnbj
uPGnlH1JwfMTFqRvjIl9/hEz1Yn8wsNmoyJC0E21OMaGhrgmmzV75ORGsTNqH5Ynv9Ohc2l9+Gou
zxBR7/OmHOkh17h75pTgwepBYwlZqKzgtWG8elUiYzs1zb4pPFF3vC4XDwaoC90QqYUNmnqFLs1L
80OyfiGluZ2tnZNFe9MkRF5T9cLF9K2+diDDfVtCca0621V6zkaQTsSeEBW5Wxuha+EfbHIiZyEQ
I8u4afnfUlqrTvtAXL+I8a4WRLsXhpOeYxB1Fk+815ktxxztplKgrSORPZLRA+kFxHBGZucFnaCc
thOtauj57K6BiDkUMlfzOeFcgKfZKQIDBefY0HJPiVxrZu+o/inLXwWUCCEdL81sfk3yyUxoze3f
6Qaib++2JGAxP2nEkQoWnnl1GOuJnLEK4az0A9w8IY99QjN7QbF0M771vbKXG8Zh1UKMpgNURoCM
a2zC7RH+KqKI4QVWcxyYvuWgPCl6jK+i4ApZF7Q2RI8shzdSaxY+y2z5mrMZi2b8suiYf0P7Dkbi
O0a4lvtmDxj3LYvhGoTtZaA8s6MwTrB3lYtTJ0J23bEzJyxPO0s/SIR6C+BsSUXngU572bcpTFfl
nZD15FVttwxRLPUcoPn0mU+fkZysEzaTk/kbWF7fc9pFqV9hee9bstwxPIaIUmAgOm0pNm2AnKob
QEzCbSwwbVcvVgcjnHZJ1dZ9XNV+33Nq8ksrx9zLae4aMAPyztxW/KBdmF6sMDoFE3YxJXHjYfil
IQmvhMae2jLOYUZBXKv7ECF2ZD7h7F5gtuIJg4NtL3BZCr+M+y0ZmHUhIzXMo7iVk3ycCh1vonjh
Od2Ggo7oMg0umPifqpVTZucYSpadJefOHr9CRIcgeRW4ENi04PX6x2/QZC7qsyOJstMYWzd9vlbJ
W5p/B/pnQbygQ0YaEXuiAjvQmB7KAWEwV45pyvOi9F/cPT1G3L08HaP0PkPUz9mIr8as2gRFs9NM
cIj1SyPuc/aqwjKt8rM8aO4cmgy+qa+wZ0nxI0TC3BilcTFYTDBWZsPRbn54nbhUKWPD0w5x8hNO
j6bvrn0lX2xamQPKSKvu1gzxPlXOmY1NTbaKL6T+FxivcxRtxGKwmpdx1Urzjmv6KyAkViREMqws
dc2g8ki8cOH5IqdsjN8yG0jeGmvqoD4pJ0AwjjZYmn3mKpga0WtilZtUQ6tcTObfFCt4BwFXSGzR
8DMTeYcchl6SYlmPFeNZtwEEz+JwWRczDkLMwvbAAjX/Vyz9ZhgL1BYkR3O6LJ0KT+AnGTnSdcqp
jXU2NT4G5X+DlV1mjAA00LqkgUK03yika2IaN13EZQNTxcAKRpEfFhIFdtWVVP0lIt4S0hmereEY
SXhPrlFVsCKhKIH7xzIPGaZ3WJqSwoKdjC/cPECuwzxLXfI2yVq3iHZd9GV3e8AxvJVYTaF5Z+NO
JMVaZUXW5HcLhpVqK2tLxz6hJD4U+1r5Yu8ZcaUk8z7gFdKZLQK+/HHo8GpzIDusxx4PQKE7NTSU
fMLmUbG3MnFmAGJSPljh8wc9EkllHLb2SXlLYNS3NiXXgOkfwuJnHxhGWUJsYMhcs6TZ9V3gBoIQ
UiyrDvgRrzQn3YnT8RjOWMZ0dSMx2tDDWhm6p7Vvc/qWkA6TskvEqj/4MpuXRFzMtvKS4Z9dGAdZ
RvvVb3rzLhSMoP4IMIYZF37SGpgaAiKBHwHhZzb5IMxPnlQtDu5qMLtE1raL/UM4kA/Tqj9sKXXt
pqTuie7KlOt5mSNpkY24FgNUhLKUh92UA7Mr6v60CHJ0Rldvg/J5DMxunCp+ota/qsHG0nobs79m
PHYquTzC6yAVq+9gzldRxyoj2nfauufHpknjB424ALz4qeJKSXkD2u3AiEIbj6B52prwIWMlkvZQ
20hFbOXM5XoyhnsyshhXgQ8box8Wvtmt0wivbqHsmrjkZOaK8jK9D9jZls0ybcbxH6SiVaGvs3A/
VVcGKsTu1voeUldhw6J4wjqxjRRIr4ljtIdO/xwKP8LmNnvNheloBclxNepfbf0taQ68qGHgGOIY
rpw89Ii8Z8CnJb9Nr8Z0gpXIPrC/2kiWhv4mtC1O1zkkCeEkwS5pjo2G+H3pR28ctqbxrU47wXZr
8CrlqxO4UIlaCMTh7K5ky6mkPbYiYMm9odjHguxnCI/io8KMxZ6MHESjEgP2uibhkf4zZ9cuPoAb
U+EOG3XSz1JysCRAeG7QoQwqqlcwsAy7udpSyMAbypM1H6T1KDzmE6UB2HDGdgSqJ0MjZ2MunXtC
TP8wBpUYLG0yzEv2WbJdI3Pkq+NXpZwoDDhNlSsNlNx/2UlzSfKbjufFwqGyo7exzWBXXXmq2Oei
HTY8UTcWZE01bUP1iKIbLJRmP7B65skL9E2ACXH/Ij/7CBSnmr8C8grVC99DR2IAlT4i9WBO3+TS
YMWwVJnWhBLWqvnX0eANdwf/3qox/AqiPXJRR9E2ntptUeFT4wfrr1jnVrpa781O2iZLup6z8SVL
lUskvcnAcmPzZrcPleMRRDXcI3WNyA4EoJLKVQ+ja8j/bO2z0T11elTKe8hXXth4AUjIQ2HbG805
N9Y6RFLFL3FSLK81DEdtM06eou5QbgYz9Y2Y98iAkKe98rZ+JUluLzyChzz7VOjZ4LjsXpGD1GnP
zYnRulVONbsAhO98I/d+tc9NovFbU6V6o19POFHR5eHCV0RAdmWDIYSwk5NUW4MPuzuaLKT45Vj4
LUlv+zO0eFANLBgaV0aByJKLmDx4mJG9bibWxRTqnqzoAC+ysnGWeiFoodSZWzLcG6s4zM1RLcGK
PCPFLvApK7qzRjRAvHAb63vWQe6UeHN/rOZVSvAwuXb60Yg/RvVN8HyXWx0uzMxK8ccE3siJNgPq
HPk9OEl3xUGgFOtWX2X60VTuUfdnfWn49smxChPU9S9J5AjzYXrNSy/Rjui/q5rdlrZGAGZpqD5r
g3FybyyOlleNvTexFYP1lqfSO5Ge7PmHQ5PrwthTjsqb5p8irhF7zeaVfHqcXtXPUXaz/LtVX5PS
N8ThSaLgeBoQQtBpNkLdDwmH9g7DNI5u9/91KVAENkp4511jOljB2egPrJd5r3Lew3HbySFJ1H2t
rYs/LtvkPrV2X1lcXYGJ+xkwODLejV/FWwYkpdmHOf7S6aAgVmQBYtauAe6A4W5eS8lPW9GU4Nti
HcZ+Xr9a3UkFnIzdErZt6PRPcjaRD9rJbXGp8q0+PuZxrcgfuYl5cU1kInrykRBzcCxxFeC1S9gz
2Gn5a70cFOF0T7vbkZM9XfaF9V6KC52HirSrh/WibzKDvxEz7GFqLzzSOYZY5aUv2DCtK9MzkJcq
Zy6OsDd6xeM2BPHViLeUVmJVXJRjFHOvXpWs0VT8+CcGUW0+a5TAxuy0Vg3EP1y1AxdTx2B50bGA
WxniIdVbGbrftAl6Sur9QKMqiG6LFZlM/PrCiXoHEx5bdF60jY5rFVzGNqBiCqYJ3cXdGtO9liOC
+gAqqNoAcMl9jkrHzfh8iphFibphI+LsKNBO/vCpPeMlTlMvHrLSgqkPXkxzCMxpzd0LU8p7qB/n
jrqWPxmmJBebjvygjhTHPL4Ku/dCO6n2q7B4222D6SiDIRt7j+27A4sy4bMAX0tiQfElNSVOkuan
Tr918GMXsHxypB0A3266ZdlD/HKMZJt1mxZGY4DbvmMRmcqGmynaKVH7L7PtN0FJy0Esv2ryTIFO
vkYiPJYdRUFEnA9jJV65GT2PnOpXz4H0mkq1syKl8YFhsPcXfDxyuNzajqneVsa/vpS8UZdJy2ht
5YxPDHHQRM/4xcjljHSZiAY/mwIv12YsquV2xpliP3eUU7KahPEruIwl3DLnpGCaOw527FkQhpqX
thZQvCv6mi5mRxyCCIoGuCiZfqP+XOfUS+SrMT5E0uMpcEzC1Z+YAgo/vCTbQeqVpDd7RuOEqpsW
KyHdbG2vxO86v1lMy/hm8U3UW0z8suaQNOalexDVUdZ/tehoNb+6dCtqhvLCpUmW0vdw+jcV3xgi
QNQv0gqnJ36Rks+XeYcr7m4ancZZ1kii709sxuhi+QL+rBdMEl6A7SvcxNeGfWniYHWWv5FR+DoB
ljfiNxy8QXGJQB8YL8s97lgVe2ruwHQdKzxsHvebAAwQH1ix7nCX/RC8MnrHPOKkhWparqq1+VHM
DoK+SQjoT97H3xa2ZzyCN4FQpDj4yRpr3yBF3ocL3zv+OMxVzWdgce++cPlEOaCDmUcqqw/P64AF
FsOtbpJnltuw2zNSsJeISdnvQ7Cx4UbCh7Sfwg2XIQVxz9cYf5JthKNk4dfu9f84FLBgUHDVu1w4
DBCX9Vaiv+Pp/wbIIB+TN2x3IF24Ys6v+R9ONgt9tQQzxLcdKWtFhomnNblKv8FRLlwwcOOuYhaU
3rjIqDg+DsmB+WjhZd9ialmBn4Kwl6zC0/RJoYQP5UPwI4El3YYKOgq9cedqOvUNb2HS9BvxPX1k
d6y1poP7+qvFbFasEn/cATuETlh85rinYfyhTNQr8zhvs1vPz2x9jdGR9jBGFtbP87LJYo7DTYEx
h80KxQMnMmXRNjtDh4Jf3WGaf0/+qc2B6ENcbLWSWCyLcG8m8m5Tfedm6oZi+nBnbGjcSu6xxMDk
s8VFfzLK8+TbZxjVKtflb8IkA5HvmyK8Dg8tKqrGjIU88zr1HnvxkrcA7twaWAzIu208OepLejVd
Pi/7YW/UPzLD9R8phWWB9bjrXrBHYxYaSbOeuSBgvFXeis+Aa0qy5uawLb5Dpurf6A2bgw5e4xj+
YoyJ0If4h0yuwFjHevGMaWOWz+DdyPBWq+DFhtP+M50sTtsMLMmKFxuQdKZTTXs0u850Fi7j1h4P
h4p1BRSOspqvJBEG45zssR0qOO6QFqKtmq5wGxJJx2A0gjwFGnDgy9sa0M2uVrUW8b2JScTto+yy
9Cd6n5d7881/hNicmrsxOVypq7s6+u0ZTETuqVi7TX9s9wOrdifVX0pWUQ7tRSFCMNficvXExb7q
WN/8zstP9obFNeZgHhBJWpFvwx+0N9edH8GcA+uybiEWjCvrvf22/rFVZPH9Ri6qxjLPewvUNkYb
mmkU/OubpL4NF+iBSukhjMGyj9K1zXn8yq49nl/sn8z+Sl/T4SUFMpKvqCYg/AJL1UE5+uMNz7Wq
WLP5LawdN4f6EwHa/s4UJ0c4D3fEVJEkV8s7mScp/Ktjr5p3klffp+e4iPV/pe+nyQ+Hc2/gR3ei
TZ55cXts+dPCrXlifzjbMRaIfZn6oW/5wymWMKg5KXbTK+9ocY2vxT7/Vd+bb6oEyQeoP/SM8w8o
b6PiRTzsWyTklrAFPDyWCFTtLSajspNnqmspT7KBPyZ7I3+vQUzrM+eW4ckSNGGAK+RtnYZkWyz+
ZBVOknESGhszk/0gj0XbrvHxijnkYbyjRnHonorI05CZYCfb/W/F63DEUE89Q2N9DoaGmPZNZIjb
nU9CF9bavQrYBCLgommvzPSQpPR1JWho3dYqyLafrfjKirAqjgVNcRNf9x+tPWkVvyOtPGVJ6ja5
bwQHSbzxf1jtP7kRK8ikYAS/9OIAJcY1O5v7JWMbj7fCgOIiAxTqTmk8JjC6Az4awI7E68u1qIyH
Da21q8S3Pv1l0W+BH0XS3gwdYkD+ZdBBlfi6cpK666J5UFglFpZPWjz6j74DUXmEB8DN5qffYEoh
0cDZia2O4WFIEYXz5/2rvus9wJHiH75HgFbXAqtyJ/5g/dA0mfppp7l2AOaB9MvIKDn8wPMGLRj4
UcM4y8072QvCeQvup5npabDvWQtcVnT3ynTjl4yfn0GHiuurUDX26c9LJzDh7hbhzxpJOWSo3GB+
Wm0jT5upIe6Fz0JSmBX9J7KSipJQA7U/n1g+NbxV+a91fIXZxDnGRGedh2KnL+BfIQf38qZgUAUN
hwU9oxOyuSbDcpqeMOy2eo+U7ECv4MAooxrlW0MbbV7S8adj9gXvp7Ac1nSkfDtfZ+ZnBoY4xPA+
gJRdWv7UOPGEctGnQydL91bl3jrGx1hVnUDfA21gDdBuoLIwvuf7QOWLPSzKlhS8Ow0LKdqOcA74
lzGByCx4sOgRC7C38ZrrDx2SJn17XBqzY2rqu6WTXuu2wWvHYUN2xK2DBJu7XPX8/5ofOnlKu+L2
xs7dhE+4ijR2jFxSsHX5ROplkD7LJ2CVJ3Ta2A6DCjt7MU5aWa4jnFtWV78lzHSlJDszcAZ9EBvR
0ZIAFRN4FWoV/ieYIjLhn4ilHR7zhhNXNV/6+VvnXSIl+OlgzlkyDj1SrDJBMIvunh6hF42Uyw47
Da3nBm6N+bsRal4RFRtF+e0b/lpJN3E/j7+t4PqSSFycOvsRJh9myBW6ijfVaB4lG/cGX6gqWXb2
qGfryJauZdxeKfC5Q5N2QqK4BFd4yFiWlhKv0gBkRNQRDesUov4ZaWPM5UUtE50FxCN+sdWjXz7d
ibFybMqYUAcPmtz6Td7sQrteGyqMkVTbdxDWZQmbHc9l0xnYfmaktuKXrhkyP6i6IvDGPnZEwsqd
wR1g6xkAgw4nqL5CW9g2FHJwluZEGGyoKcOyE5LYiSXZydp001U4fIF+7IJ2a2vZxrSqjT2p4CSV
01S07gI4mopdkmXYY8g9AJZ9x1Lownzk8sCbvqrvSzB7U6qwV2IOx2TKmkUBvzQzd1nam0mzF5CU
VHTMbfah7fKfcDhm6SOzm9XYv4Y5FpwqPcDOA8qNig2OnG2uOp5KnftUrLM1w1EYx7rESRlOvqEp
WNg1DbiBzsQTRcmLUUXKNoVXv5rV4Z4HnZuhKtvydBl6sojNxBUMUv/U4qAjstFDguBPtV+e9S0q
tnsh7rn6j1PAa0PLTSO2qjnL4AdxGUd0xU7r8w2r9xVwykeMV0ejqiUtmV/mUzhfavWShBKoRGyD
i9nzLCssJImG0+x3wkfB/a4q4WyfbJTFpAb+Tcig7w1GZdp0eFoq+iWouc8cASRpldc43UnI04RJ
UdVKaXm3Dc0jmPKdrMz76pkVMEL05dFWyWSZgixVcesL+4fOlW2cpX6WfZr8vK2h+BqPalags5ie
RNppzBSY5lS9dDLengJvT/9UzjrlUMW00hmTSbVrW/3EimSTs118LYwNB3DHZ44e4xOdVb0mHbdW
rr8CBGkZFnZ6tYdPYDAMCjASI7E8CUWrCwcCNtLeznuSgQt28eG3TcxLq1Fb2/XrlkujBKs2aFr8
F2IdQb9fCZWTqaeoGupvvQsYrERsHZVY2matftS7+BiE+XHk87buQdgd2cuhc2ON4qdke/LSJfrV
Uvs7eMXblNC+bX1lMcpQlfESE6tnTmOhwqDgI2NXaRKmpADpp2vyV3uxH3oe/Cuj0atqHCKY3ne4
Wc9A02EeVVcFbl4DLcaCcKjgRq5V/OVL68iKtq578zSj/OIx5xaBC47AGNM6pkvlV0YrnwK8M8YP
tJZmZNRm12IgQEq5hbPW3lfGlZFvHVQ8od0MZ1QZiG4OBqB0nS2iWSDoN66Ka5i2rpdxzn3VAvU+
6hAMokOoct+j0sdtzdwfzOhtBBCDQeJu5smWtuDflNktmSmB5NcmDajWLfoaMOf3whabQSyvDR75
zMIlTPSV3rAXlb1ng77c0iQyR+VboRDyBVAkzZSIRG9SNf3wNdllCpNWAYCtvUjt2HFTTl8kCZIq
KxcBDK0kFjxHq4awgcIGVHBozNOVqrV1jy00KP1ZjZGqVY8qWG7jGlctm7NGIg9AXMweT4BK/FpI
fkrkZ+qCVV9yqU/pVNHJtnGXi+4xYUSj3Pfxh9mzJs0/bIKPZnXMpy9ZnKbxW8oP9A/zRCmbjLgN
hGC/YHbGpbepBLIG2xRMjo7OcksMpRcN5i7RH3Cv5oh+LrUkkcJHjdOJETDEHA+gahWFEuM5JwXt
vhjiuCbxRowFCXYiCQGvHGE8TOQE3m+7rGw2vP3cujobeeWSHXSLccY+FxB+x7GdynsTbScF2JCq
6XfSY0Kvev0CAPX5QKxHaIqmYftzpLmh0VFtLyC3VfErxZGgXgnbr0ruWBPon2iBMzCRqqu4fys5
Qdu4OWhkzGBonQyrdaO6Osl8JomNz54TkYXHykZQJHSILSR9pTfCNeA1T3ZxKbFcGPbTbpJA+J+8
WI73z+ti8JvC6mGfMfZFv6I6FMJaukAP+EfOd5PY2o4r275WaStSl/UQPbV2lTU9r96U5RKvVHM+
4kZejyzE0nmm/gxPJcVDJk1HkbzLelRVbG27Fk3EbMctPgTo+fIuIoY4lqrHpZwQz8xtb2j/PbeH
LFTc2j7GFicYi53CZBtdZm/ZLO01pTx2tf1I6+S+jPN2Gjq3UZKXCol8SMajifJnyNBueiCkxLXT
JbtZivgeYq7morsJ2DUqY8SIUzPTor2wqktY5a+Uam0tFFMzGXdZkG6LiZdW1Dmp2hlujjWhVU0/
CTgHRc3tuxVbjCe7tqvclHUZ/woI5BZNJy4FuXf4vPskzjCCD5uY9kaZ82Uu+m3E0pZIxQG0ACAt
62yq44cB6YWM6HhkSfE0jAVp8GFKFf7hNNubg8qSJ8x3dKBy00r7e57gxibhWMOvb/AeQvnDMv8R
PkX1qv1XccuzEdT+X3rMJBCizRAFTtgpW1gG8DGR8FIQunguzETdLU9+xVK+ZdZP2/I7TYEWMDqF
3ZeMoz/tf5eQp3fhC4KNgtzdbH80TIzPEue5Zude4gyF8Rxd22fYb4FbA2EHO49HETXZWqgOHeof
q3h1Qu5HO6aWhD8WHcis/J7KqWCcvtq+WuES9KOOLiw+Qb2LthLd344YWgq2c0YbnFN2zQVSP4mn
OeGM786Z6+ojCBDeBIRMMoaxts1b09Wrf6nynaPpKERNgDlwkKa025gqSFWCCEguQ2TshMm/MBq4
0SAoCtc0Gp0ihuScQcn/yhuZL/8U2+dqMH8WJapuGW6t+5xWyqXBuXOOy3x2tHmYvHqe21NON6PL
LUTHszViFa1H/dQaFjvJwQofIrDwtlu9/alBiUOrWOB5K/jDRlOldoBvGBCYpxtFIjqK7STC2Jsq
o74zmsqiOxzP4mte8kE0EP+3UxU/BsEAD8WFgTaLQ19t1ReD9PM6Nxdzk0F2PSWSPnxi+GKd3zVo
6MmiHtUOZUgLymI3RLwWrNYOGWF1BvdwGtB/2/1UYns0lksRhffIpONsbswHxGhlzWfDi0Wj9wK/
rg0yX+1vIyBjzOEgr9ZLSXmckarmWqGm6M1aOB3sts0O2Wxo3mhWz/Z1S4AkiiAyYvaaj7Ul35cq
+VRNzrOpa43rME+LS7GZudMmKtHyVt/oWcidjkHSQw0OWKNYM/uHgVe1rcVocVqjhYSfAvMQUdd1
igEkUiGDQVIPaZlJpjk4yNb0k1i1RlXGE6EqkvDRDyarcGkpmNSQhgb4XbzT2s7Y2PQrrtquN4kN
1dU6UPLR0SAhEp+HCFZEk+lTU5pzoGqKebXSgKShYfbocoVM9qia/gyTRaEEbtRvQFu9kESXyOYp
FixXyoqIpPdvEICwTeVSg26BBdX2m1AZdlIacsJKeupjGaxugKmzc7Ok5NsxW6NHZroenG2qn51q
aQNfj+0JSMkUkJzL2tzNrIYnpQwgqDX2LQ1I0NdsxddpHfMZJEPNjWUieNVqgqIEA1RQ1nbNRVHH
pcacRtxaC0R5sqc4/o+j81hu3YiC6BehaoBB3DJnUokStUHpKSADgxy+3gdeeGVbEgNmbug+3W3M
hrsYCS52kZFyCCtxx0nj62t9GpgG8ekfeF3mxqfo454JvvgFeHtBFy8trqZ1EkX/6iZhBOQCTyPJ
4Ri0CAIiRMGPpO74hYr/ka5ZPUpfJtDtm5JsvkbyhQvTXSZsGN6t7Mi+wYkyqbF/4QBgPhJk5ZWv
ck8SVActB/bmohbNBybycuES6LUWrmpOI85eFlo2c0FhUHaHCtlaJatrw9239utZQVfF32YaOv/i
WIekIWz1MnLMo2WlvVdjVBwkoHgYlIa2z3t4W2lH0m4HuhQJWSe28NuZzQKxHB9ek9SvuRZZR9Km
AHtxS/ICR8npN2CcJXxDbjVlDcc2QdRpDWn27WZ1eiWP2z8i2sdkb9ZjvEGqgUCdjJ+HH1iMHkuY
px+expfE6t2aEWJUIJhzDWxCEyaXCK/De9aU+qaN2FCPbYc1uUi4okeT7lpPeKmi6j8HH6PoBLP3
zQ7DYOmSl3wk9HurjdYZZ+2plYPcupMzt1JB9h0ZGjbwqP7sY3ooO+rGRSQ9WCAB/20ajh7fBnQD
tGILP6iSRVN1+WUE+rjo4/YxyOhkQ4jlRGnRzBAAeQKQhfc9YoWVYQrAEA0qrO1vbe3w7HAo4tPS
8r92ZEdDSgGeO7e1zh3Z3Hs+gAN0zmPCHMooybi0nReA8dCBgzcbl14fg7HuFPSJWVFOIOkLUpXP
IBXfg7JfpHLuvZ+eq6mF4i3SYGsyGvjJVJQ9FVBWsdbz549Zj7Cl9r0lYX72UnryNSFPfeUA9F2A
YgyXCl3Jys+Nhx95PcwFOoAs0JularOHDJwPH8ZN6hQhhkxrQL42x2aAllj4Vc6MWvZ8vJ1ba4vQ
brde2CIjLWP7amShe85dPOtO3j87YtTgyCH/6nSc6G5L9dQn6GISUp/4ZcOi1Nm2tjJ6wC/+I2wg
Y95asTMPi4n23Aw2ng6qxLTgw1HDT0siCGYLEjtNWzprwmWrTY2rZV2OsXMuPfZSPCliSbZUuLOa
BhqU0703eldvu5DSoiP38VhGxRdEiZoowhx+P/Bn7O/pV2yQ2FU1NUqsnG9NLfhoU8GH7BELVQGP
s6tTVwYCh1peoqlwrnDQpuNgatxZQP+2shstIDsWNt+++J36qVlwZL/g5re2U9+mp6FnsD9B8tgx
LyLqmmZN9/VypY+T8dU5uccdOsDWCQOfuf4E5MeHCxGRbbMk/11fTR061MS1cuZRoc3wKi21f/Eo
/8ncHTdd0p79yXrJ0mmtCvs1Q/R/K7EZ7XTRYaK3vH49WQ1C3MndsVJ0DyjbuIaDcKcVqANNsLTM
uC0PbIs0XtPKL4gCcIvT2Ohfhh6uMWYUzHY92JdB99WSjL0oDEAeQZM/K2Zuku5hQRHXUTkZwJOs
BnKaQGwjyPreNznrYTnn/QRBwBcU4sCy01L6hLTfMQH99j06GtkXJ83QfoRZvU4OM6BSEs7BcCXf
iCx4Ci0OA38YEIcH7sOvMSdOQ9iyWUR2BGI7IDXNhT5G5iJ6I+uGUwO4tD4jOFi04loaFrYJCRAE
6afoSSHW4F+4FlMpZJo5qJkqonPQUdmCSL55irrWzNoboRvuwtZJAGzc5qtGq79qmuHN8USwA8aU
LeGsxfimEdOyJUaUNGL/LmJc7aQTfSNm94Ar+SRzqHJYAfI/4h9m8AWTAhVnXFSX1JodgGEPH8/q
ogUK8WtSjMR76M3Ns2j/kU0xVurtd2F31ERq4Ohx/hRmjWWaZdaWa6gCVd28JhJQVjY6YonCEyd+
F/D4uKi1ULKj8Y+hNKn5bBj7BF+LMuOflrhvZBjE6WjlVOzwGM19afJPTEb2Jab6M2o4d60CrwCA
9miXu/2RPD9OOpUjgXb5LLouo3VT5ilmo3zsHWA6yGzfIrb5ga1rdCSldtVAq/AdcmYO8BDHR21y
15Nwb/HQ/VbRcJeVw4gjZ70YFRfKKck+e3q2bO2z56FcJvrwZ4TWifC/Uw50O8r1X4JKxGtYa0iH
FHIjs2XZyZnwr+hyfZsS6ADTgpBIm+HMcuRX/yllaHTQ+AkyzXqScXiwBeN7X5v9As3T1BU8fllA
BqYiZcuMY2DfDfko43B1KmRPfduwP7enh6xojwXiZ3ag3lOLqRr2ulWxcB5o/scRLZrhMKI2h0/L
ZpkUkivckXjFSJIKpHdPE3x6tJgIHYTsrnlMQESC3oSglXcHy+mu68RPWoYf/H6BLhw+Z1vae80y
7rZfKxYtnrE2be0dlUN6NgcU83J0ZmDRJLlCIS9kWRZhhsregj6g3xmeQ+z+kR+8eKLlpXHSR+bg
EeRo0bdbpVfcyX5MdqaZJOvMn8aDC4/iyaxL6+bF7Xi1Ehq6UgwHEPJwQ50/XTZEBpQQaeAtsPiB
yNT82nZOzopeVCvpjixVmjYD6Bo1NLa+f9Zc5R5oeZ1NLZDZ9mbfLI3ZT4gME1v6FPb5xdY6KoPZ
pmd1CoOgcWgJFpS2es9DDxWalT9CmQYbPW2qdeuwTgJwlD55faSORIONS2qpJQmENByc3ZbDlp5v
srWxRz6/No/YYdcUnypMPoXtkVWXGmoVFSxec1IGXVHDihLCIfXJBS2WhHPxGnxY1PGlJn7Gmp0q
9BLWSdkA4WVONeKOzp1tGgabrLgYDihZRGUNXz5neIdPd7INvn1IgBuv4Dpzj9FY7vHYjOsmHK91
UhyIo1iYMmZ3zdEUZfapaapXGxNF7d492X6Nk3YNkI90g0ReONysadymFlm+Y4GjYoo/u2hieV1s
aye/zFzg3iJOokooscxRbWsdQpQRwwwZ/ifqXPtieuu4/flDKHZQTsNSouzPxnLTxeGnDJMDzMHX
oL4qTMm12JDXtArKGi+Vvmybw4CgYLKI+A3ZCIJgqI31ODBz15tfF5mcFE8DMI7C/yHGDLrhczci
fGOWB9UDfvdaz35iMH6eA+ireuTqJWnyY066o+k84Dotfd2+iY4iY/hlm3fpw79BsuIe1Yr6cttm
9VJziiPK6rNnnBu2x7m70Zic6UG2pcJlOe+cihanzB1GD4JDPEcrq/mXya1SW6rCS5jd2fzHZvBp
WN+t+dUQ6pfKT6CkS0j5jOUJWtOS9xgwmtbSn/fDiui2fzozFJ9lz5g7t4puQKb0Leu6k8uB2OtE
7lR9ryxSAX2xSVjR2sh/BoTjor156dGguUsRRBIXRG+evg2AVczSvOQQlYpMnqh9lxnWpgbTNgS5
ZWnDuuBR4OzbY+tdDOggw57qFIilKGk7Bcwivd1a+i6hC9Xo3n3ka8ORmAN+EHHI7j409pinZ478
NbBeRv014TkVqsJkrs0vDaWJOijAH1Ny0UrEJuCJonvROnRlMVPjf3XrIxptTzzmzAwBZctp7dvm
1i/1pZwn9ZaJVXNm3CL3o8ArHTwikGwmBO/czQGMOBD5yxJFKhlx7BEQRGm/zrSudDwmW7d7SbzD
JCXEh5/EY1apQr4iANOGF5LQeM10exRDCRNeOPVYiR4zwz/HKmfUOggLPLjJwWR5nflf/XTHTnWE
58SwHLmfqR4FKZ4Vu4suDfYm6VZkhPAKh4yP5ypTf6P15UZ5NYy6fwPhkAHZazHDPcc+NPnVr69O
z0AocRYuy8SY99xIt5G4Of4xbXsWEa/9eAZ6jADoxed8N7yAV97vFQeQk31OCa/Fco92AQCTzHDt
HeDzKqkumgKohMJF5N+EnC9Jwl3EsMPMojlOgvvH+tIU1ZSdbjxyIgZXO0/mzYOuMBUPaCqt+9JQ
nyYjhv7xH9D1TVqgpTP/hE+/zuiygxjezUI8CD4UoMcpYWGZMZwCl2hbXFTs+337QSo2iphkK/kC
Ou2rN+orFYd0bsH/U03wvrA3vykiLoVga2WA28tmP8mic8JN3MQfTaVQLXafiVMvU0dfD2JTRScL
nRokHV3WWzfiq00WhQHWwmrRT9FkR1F/mMafob1L56AkA9jAPvfzDIQcRN2GZ1axj+b8Tepg05nt
jg0EZw9icvsb7PatybCL8Tlp9k82vBJawBL5xTSolaenrEMzYD4gHy4wQqz6rn0mh8oSgBt5aIi2
+jA4l8qYl1Fk26nct/3FxUSoO7+VdHaVSFCTtkiy8NtUCC8K7cLEYCWYrU7IdlFXECrNFqpHbWce
Stckmg9CsE535HMoFiddmOsgrBexPmzJqdiDh4csMq7IF1x0jAgjxBF6qh3N5j3Ez9APfwNmR7cO
7zicN7XUMINzbphvSbZ3zJceur8TkJJd1UxBLXZBwaroAE6gnyD4BDUDJSFVWc/CBKk4NVZRMRSN
naeugeRRnKP6xQFvptxbo/otZNJF4DK41MDPFUzVEPDa40/bjxBNEEzp0ZuICMOeQjRTPu6LapH5
j7bXl+HAfJDW0hDlJjGZXDjBAW8xKYCASpS2B7H8nDotFhBvj42XUQQJHNJe5tZHZGRnoc2kSSqd
Gt1T/W3x+1M2TZr48L1q15RwqDj84uCXzf1OQiVIjHrfOG8VALKkSk9T/0qKGdHgvwg7dJ0LKt+V
TDHMCnX4zfR2tfNi0GRmeEF7BnTMPANrD4rCj09Jd/QhZsoj+TKtuSfnPkESZF6b7KePH8K4BQiK
PIpW61x2+GaYqyHHzTB9gQeKngb/V0UvVvAz1IQFVqucZsv8xOnpBajpGJ8z63fGf6OBPEh+pRhl
SxJCbnH8GA1U2G/SOoUMo+XIN/HgurhAOOyc4c8hinBi2bBui0tbnjxIWXDSzFf0PjI5KHens410
X6bhve9fIx9ZDx81gcseuD3IRM9N8NE2HxifF0H50vbdq3Qvhf+LYoeUhMU4QiGh0aIdwZlmwvRl
U+pdcqIVx3+dzY96pyOQmQadZMsCYCxflf8zo7MUkrcY8nqyL8dVgqa476iyKIhLzWXPmF9anHTt
uFW6xTlC0ReiFBg/VX83dLJYs+eoXg3kDJfxDlwx/5qEEHuX5//qkXnktQbB2tHRUMCiuegP0iV/
hU8Om4bW6Qc30FaWN+xG9s4cYO1ciRJNyjecJnwfZOtRR7eK6PToxeifn1L/V4cUDdm4F3uz2VXu
W19hRlqV86gFL9hNc26Gu0GTNagd3zHRgJTAXDQeBIkrXvpmat9O+iUQ2fjrBrMmM29sWU3CVUSv
WDIlSvqLEK8pAqLEfSVSdqXjCDEKtJXMeUT54un3qkh2Cgq1yD5McL7JVacAGXcUhDm3VRScogFF
dXq0WE9PzTZKvg191w6/oQO6J+MnAdTVQ/nokKxlMclXJcdIqaJV4dFRW6rc9yWab0AjRytna5t0
xc4LUUcWUVWsVJ8An0bsmgTeniI3wZ8C68xpX4aAYY8vIO7/D92ILAKPSbMJ0KxGjViZhA5HDCjT
OLrVWrpm8gYhhNILdQKaQr3rK7bQJlAC1BvgIekFVwMTZz5glP3mwUSuFPufoeNtlYMUu6JetiAD
uTFhcTEiG+x/DbJZWpWDpvAh1BZkQewwwr329Nmu9UIHz0zgO7Cnp9jtN12qrwNfHDULmUpo76Io
PQh6Gc8xb9MYnruhQ7CM7IDWZWW439b0IEuDkUpwABv3mqGZ0vVxa9diS5LgrmPludTR7xYdZrIu
2pA7zOh0XEMxJWGJtt3fGyI7CjhhbnQ0DNgC+bQCFbjkUAIWXS+zYi2EtXAnm1SfcNNPxZMXfpFc
wC/9LXtxcasfB62wz7xC1rELMdDFnTseoax9gLVZEnHL2Dl/FpgSIr3+SKjO3PbdmjyEiNN1kPab
ivUTFtqF0RZfQrBVtTwCxpDxa71GpHPC22b21UdIErsw2pUj2J31j4FHuzLKDW3WqwfvhCnTqhwc
aL0E1veFv01Ng+jAaZmBrIvk1oeYlWZ3aidSVTqG6NUuG4g7xlGhyrfMUBs/x5uENMyAAYAbgd0E
Jaesr71fXurCvlis0gSXk426mRnYcxO9xBr/6LSY1Ruf4Xp+LNzmj4h3IA3jM0iDg6HUeuKC8gtn
axnlTgX9wMJHvsvYPpL9tCrFR8D7NrrlSsTVwRz/iHQj5mOpsuap5SkJLONXoPcEFg0KMNFXMHZW
gE4WAhEckp51q8NF0i8tZo6igEBi+lvbsoHJ4N5BvSxKrpqCJVATnRQazsyj6aYnRXyFdIZBVRJz
lqn+JWQfbsb60jAlG+qUqKVmTdANsdN+RxBguarGYFu1xvuAuFEwmUOggJIZKaxLDdFqDx3/L8rL
gx3EVHMYcYLgLZ3HC562mimx3FE73sBl1NkXF8yVGeLS6UhgMOlrybsgB4kEuyPZWYuKEBG7si8V
yMvhols8oBm4E3sT+n9WgmVgenO0aoNEYxMydshASTr+9BLB4SiadicQa7ny2eRA6Si+Kui4mV+t
7Oh57NqdURMM3GQfuF4ZEVMrAQ4aa9YDnHrg21nEkwv67Xpfnl9dEuTUAKB72voGCTfFuQs3kTNj
PVfzVV9Tsd2JWsZYxzaEo4ZKaWDAV/H/BT4Aa77QuSvWMqb2kR8qikA8IdqNLOwg1T7Nmi2wvmWk
xLtQ7jrGvVcCryB3aJn3wUYiYSfgxth5Rdrw/UcQ4cLW9JH4ls5FliD/RrQXYeWfI9s8hU1K7QuE
CmELuQtkHzwaBKMAPiQodwFFYqVkcSy89Jkgq1s3ursiAfGh+wws1FNaMwwOqzHD+G2IhWEQRuBC
35uMAmHQXxLxqTeD0bAfLn7SkJDAp7KA5Mch7qmURC1KqaSGRes8+xTmXmGyls23AW7gwCW6k1YO
WaM9nELzb2iPPbr8gV1lerXwM6NTYpYKYT3cyfCt1mBj97ihonNjvibqxawxnszrq13FOtVFs1dF
H14f3jrxofLfUM4Lufac2Qioi/qcFfZ1dCMA92ufGzaugpM9YhKtiVtIrwZ/jZuKLUjUNRNDzHnJ
ZQzMtesexvbPcPBvjJ+5iSxMl895x/TddrcJ2Td4NpKZkhaMB2mO5yzSYKHFvMw5syD4qbT6WSfC
EOqPWTv7joXdwgmROJRoS655dezCJ+W7q8ozOa0oXgtXi5noItRNfphYPUAtrENMkhajfMQMn4aW
3PsieEo8awtObo/0hSvZeRhttSyYcNmpJEwULV1DfMkHEUGwqXTMpMMxTtS6tauDrcgqT452ffAF
2ThT81xGMCWZzYh2H9jcooL5pj0gTYbPWlTlk92P9C3glHFVZ4PGM43vukH/qj/5WOJyFZ/8Ao5H
5D986V91gUHT9VdDJfeuyDdZMz1DgEBbGW8QZ28HvKA2fZNX+0BFDk3bUqugDk/RgQYvriDlvP5g
fYaagI+QJzlCcDKFby1D59TEXUeUHGka61R9OWABekr/wLm2lJWprwHduhb1e+evOxD81nsP7dhn
zTJw65fIMv30UbRXO32veeNMh97c3bjxZ+99ZAANdXiD2tKDoaPqi6lfO8i4ykHqbL0mxhsxdnAN
P1SisaF8HymM6pZ3ysLdj1yfyqsYl/H45UXY0P9V48FrjSXbNKTX67H4HOprBIfEKUgnvgV1gPAU
/NbeSM+B/1TqN9LecArCZMaMg14hQpY7ae+xe/Wd5xprQq0zr2vNlfIRZzlXnSez6sIVhnHSVlbk
1RDVRV/ZJcsQbRxQcMCQFjgZFstMuluywnz+4n56x320HLAiIrtUzW5AduWZf0H3RnvXMToGRgJA
CvWe+wdmuXNZelD3yIed2WtN/AaIl3juKOafGmJkggOq6oVGiy0BClJxMTRsq3PuY4bkjbHdgx8p
AJ2UdnHgg7eFY4177d7OmG8U1cmx1r598roCZA4LElX5uL9z9WRptzo5s4FeVMN+EgXaWNAdcAgZ
5S8SC6qcBRmYjo9hmxyeicmjQu1XOhRBoKzSPUDfjexnazwAKDFnE2i8HIdu05Iu392C0SXKj4MJ
2CGa42VDvGsw12uAeXPHXjU1MjqW+Z5zz0N7NXO37IlfDaa2CzcFRWLg/YMZLN0VAtKsupr9Wsp2
3Q4wtJblpNXZAsOvRTi0ir/mPd+fAzqI1t/pZnCTkV/CycDF2ZAhdi89duureJoRUAaF27kh2BkQ
L0j1Xdjk0XNtAfVi+Rn+6YHjOhiH+ugnd6IRDh/qSMSXQxxs28hB2CB/Ldyj2TB7aruXNnhKcYAo
+58Zs6glJMBmQFZ0Yh+k38KFRjhUJBTHq1DzSSjK9nVQ70lrQ63W7ifu9dwc0aATsEJxgS8WzQlz
nYpnFyMWn0Sm2qMAlpTLgzmPFXPzlpDclVhYg/O3aPBw1hSEcwybjM+Mhf+8vltrWDEw7C2rYiBc
b2IhwboUPbcPhNHG/luj4oioizq+8lr3WRePOo2/uqTaJua5s95dk4CfCJ+bvFlGs9LGXQoxUZGx
2+S/rcAhk/8JGJMeMUhAmW6UOEsWkc8OwF05YnMz58xAHRBgugoGkwVfx3PJUelReOGPCue4d+YT
/fCDA2AM2Zt4ztnJ34haB7WA0wTMr8b3fjRxQLynLighdlu+PAukue30YzJbL925UOfFF8+prAB9
gFEKSNLIUQjCQezTdcPSYMIAlL1z8RV1fWzqHnJfeAzmpNF51iZ/WoZWhIdx9XIGU+VnyroTin4c
QeCN5hIkKsKrJ2A9C8t8rzPrqVIuu50nab4OFQttlhR98trY/3oEfVURnhU1acTZ4ZvYCEE7jf2P
bf/q6h43v1SKKaKknpgDJYjK825JyN2m5j7p0cq/3tFOki3mULzYhCTYmL8kwYx+RBVefdkIwxSe
AjYgKnvp4Br6mrcCMeznzma0Efqj3vDCsxV/JwE4g9mnN56c6inTvhXbg8DaZlTiDTVGvw5sgAKo
sxwJMj5Zi+Kp43xVFIgN1Wj7KI38gGzndequSrsRQvHOZb9A4EEVipEI/kbD35Dew0ygqZnzXTK8
fuIjHn1uHKa04qWOPtGrLSbTQUvzbyDUvWI45wKgCdXaq9lXRCR8+My+dm1/BvyXeuwN3oV3MTF6
GNi7NepYIMj5NK2jmDbZhRNDbrTFLMbA8OaN5W2Me3THPXq/njG9XMS0HWpgpEghMGst4+COzXSN
MddlEjJm1xYhvJffMhcdnwkfAJNZWQW401Oss8vEDbkTWZun+meF7ZaYhqfcf1WEMbqsMnV+BnK+
aki3LrkqCNkYa+9biw832zQNhqGBaQhRV2P/BxqNQfBXKNu/vqk2GjnhVsDSYWQ2gq68QueO7nqp
q98+YEzvfTrqrnGjcJUfBvMkEZGaGH4zc98bDy99pCGkLdepl0HbnBC8swc5NdNHZ/xWLo3S/D4Q
4EApuMxG7P3Fc8WNXWEAisl0Sk21rqXPf1bMH/06dYxrMaUnq/E3qu/WdSAXSt4to3onpHOhJmdL
ChjFNSpSwsv0MX5nLcaKYVgjr99YxXCdSKexqIqc+K4P08npHoOYvv0KM1YtoAP8Js6jaj8BCR6N
4J8W8MSGR3aCmnp2NayM1htxw0BrhnWF+atAoVlMhFsX9nmQ97Qia654DhhDaJ6/j7NybYLbqlmA
iMjc1BAzY+pO1e2GsX8IHglLuMDifwJPrkl4RnDwL2OI5aU19Wa4UsFByr/5m643jzZqVuZYrAcL
alUQLA2tXZX9HB1s8eGxeurMraKAYBdNhgaPCFTic6t2JUYBNAxHFACIRlF9AKyNJzxF0b+JLUSG
qTN2g4uDVrKMwbdZryYDpmDevJKEjuLdwWZX0djVdf4ZlRoEDPZVUH3RI1J71DYGALkt5yGCXUDV
Dnv8A3gT8vjHq4ElDPrViLUP+Fs7LWLnZ3vhbZTxLEEjtq37Aee7TvwtJGH6ORiaEFbKSt/NKk/A
kh5lRjwxkudB7MzhYnuQeWmpMnPc4i0A3l8vkR2zC83fc2PauOZnNr4IfOVE1m5195PZ8b5js1I0
F4F5M6XHz3hPUE9rbJS1HfvvvYR9aoTB+5Qnd43Q+CDTyYej4tTy9TjrhNLXxnvWIxQArKvD5lEV
PwVWiUH1+74+OgTd0f0hgiIRQMFnqvARh4VkaGsfidjb5boBMtreTzA3sqzZp3grMuV+F3WM+aR5
laUcNklPh12GE7dA4T3pdbpDdYjdmYmBbOr/KxCK+qQjpy29eKF/imW2cVKYA3SF4PtZEPeoFVnF
sDQmz5R3cjjLlhNWLw08pVP5Kwrj5pW4UjqAdLS+5cmeIXl5xmUbgj8YnG1GkBXCNtwl5ftoFseu
mwxO7CbetSKRhOXkmKcdfLhVBzaYzfwVseE6chQhHeElEB6T5uinycazW8xrNBLodFG8Rn12iBSA
pgwJXSEu0hkcRMjiL5lUuCtZFBlVfAyjAvF24EMd8187rKCcHA4+o/BPoKZeeV21CczpQNoNwRXe
mXRfJGVo4Ooh4ISX4zFqGljNlX9EmvE9ulj9DC9GpV7/JBry8AJyp20U/xBtftY2d6g7wp1PyxZZ
H81bx2I59BgNwp5BFDK1d1IzbmlFYmDuS7o/tcrC4mhDylkNxHNidOO6yUljKvIbiwCu6VJD9Tng
sOq5f2m7zZ2msf3wM/KW4uEWZD1TxRwpSV/S9VsZA2qcLLEO37fSrnFNdSmpATfcw9oq16NXpbNf
rY3m2gwQtiG+16iKTBIiEsdGkZSdTVO+jyAmiQocSOsaN03r7HvZ7nttOIxC/Ilq+J4i40qK5TWz
3aMJGzFlOKH7hM9W/kfVEjXYukcpuWNM0SD0169JNTyiSr6YCNdANeOBqwQS2AQNDfJ1v4zOplCv
pkVuvcnz5ZEIx/c/n6EHjExGsvZs+ysNxpXfWWu3V4ACiVaVXHH1wEHDjB+9S0jj06fJby6p4Mto
Yn2dFxa1V3PqR6ajykt2ekdKTTxad08LSsbDxkZhd0bVB9BFW6WEJy9K0zhi+PmI4hjTK7BXnkOy
8IrBIX7CP3lADy16Y5mP6PRzR20FNAPPq3et636RlkXSoImVvTwAXPYQo5NvW2V3nVlnqkcSQqB7
q3WuDZNFk5Z7rPPTDGGj5LyyBD0ETA7ddQh2qmdNnmKRKVr/fbDTdRG9lDzUaE4rBFzdB1KGN52A
bT3xrjDZNkq6m1LA9ohmAiOZASI7OKJ/yJz51kxLAO/o1sHBYKtPH45qz1vnQQOQI1mp/3s4gL2x
DfkjMkFzpNHKLMTHxJ4UTQu3tDUgwahqZa4a5X35s5uvYDINpbNeG1l+QCpFog+2mRHBXjaaxyhE
RcU+mJQPtQalDU8J4UZUB3+5pPI2SiZUpncOhfopxgG7jkfNg68SH1mX36KeBaI7dzll7v2aRvod
IlZAuP9BxvKesOVzbSH3rZkgwn/67sZsWE9OezVgtsr2Ujbe1oldbDgmkNGcXoRI3toBQWF3LIcB
25uGm23ywiZAzaf/Ar5vloiAs8TDJA3jYWCiY/DdwPnregxAeMSQZhvrTBJVIvE3okGGreV/qMkF
WMXcrwx1EADjxvcAIQj7rXa8eyamo8HnOYR0OE6dlXuPuQc1LSDHIJu41tNPi/hsHXmmZ1unVhME
VxCMETXZ2jTTX0cv//DkADSYYBdFNg2co6otvqSQgKLyqWyqL82LtkaV/SAVfh8EbTj3yVdctRs5
dVgx5admiOsQzpdKls2NVn9mHHdVE7e/yLV3tyU9rg20S+9xQRVW/udV6skbUeaOzOdWmsoFPLL+
Zb6L+GfT9GIT2P69n9BEk6uDbO/FgAgJynP8haYyD2qBTreVJJWGd2ciQ4fejkV/xfWxicy0WY3C
M5ZNDEq767hLpekCsPKdOzpSwp9dq3hYJZ6jWreDjZn0306OyX8YLagFOavmIHL3lknLHQ8AS3Ij
FHgFLX50dHfj6F8k+jt5WyZMoORYNc7aYJyqFxJpilcgngftWqFVmjiHGBFb7vCkJlh/LloQEOYG
mSUaT4Pvt2SqYELqx94kV8GAfIDrKIjBqNTtK7lEJYJnvlp+Rlkh55Sj0cCdHdEfW01iQ3+Owx3Z
nnIxti2TwOLUdP6wDiOkETlSKvCIzkoyBey14p9WDqAuqfoGsTD1iaUTOg4cJnj6loHNYT6VDLWZ
SSTWOhfRD0oshOsM6GBtMZlYOMQUoCg75MwjBw3zZ8Ie3/csZEDcrpl+UE0JV7mz8VisLekjkspS
ZJRUcpToB1plQgaEX0cuMvpk6ja6HjOP1BvD+60nSbeKtSS+FTgD17qjxePBYmAGWVSlMGIHd+jv
ttdyAgSRl1nfSZKk+Ra3ha2x81Cmf+QPHq+z5PmSxeU/YbOxc3OE3YOLNV84mrMRA66JsaieW7Nr
9HVPptBBddqrbhMGCMKgkZ8qzo3XoSCFXuUy+s1Sy/iiGshu4dB1W2E2sPZb5KdpCFmkrukuJaKX
MOZNamVLR24zosi1xtwYMXlYPI5/0cSQTRnz49tbLietBOOu84h3cdyfsN4dM7eMr3Zew6bROSSi
WjGBYEWErRvYo+8ljJjTwONPYnvXdMJiG6zbawMD5UXk0bflw4BQiZwxuUR8a47mg+YjNtNLub8T
G24Z+qYCW3ebfeWJJpd5muGs9fpmO+SGeWz9oV26DvWkEYXs1uquyz//o+gsliPHoiD6RYoQw7ZK
UCom40ZhaIuZ9fV9tJuZ6GnbZcF9eTNPqgu23EIRDOhAGJLmkT7JMsGkr0j8FkwK0LfTpHd3OBPl
V60q4TEw9BXLKIEcJsrk96qGm1tL6IKLgxrMnzi8Sgr1A4Ny7+XeE3seEFFIeJ60jGAE6IWa+lym
4iJoMSp6LB0Io76Ahtp2akeygZPqCEdFHuvHYkpH2m9VKjLpIYoniCcNJ9IyNfnQ+8yN8uEtS2tO
8oIAlDY4VJSWtIDoWuqDVZ6D9txY720CaUFgibvmZ3hLLaDYknMsBV43r8CDChVwiSyQNVCYcnny
CwL0YZN8dCtgYRrtTjIfNcEQqZ0/Cj5ie1w5TdjxCQqSkVciHiG8KjdJJW2lDHVEX7KLFA9vgQAn
vE/i/SDTrxnSQAHM0eA8BigyB3zbD8SfGoWlgFLxRGdzdzPlyZWl8hJMChglzLfsmnS/LcU3simM
LhFHOqVbjoNWY2fWkA0Kcd6nfCuToR3loNi3evjNLnVmW5Zfw05h814SoGyYecYiJ3hTq7uFkqgs
Fx4a9uZCF2iFGGGOlAXIr6Vyokp9WsLgz8n8gszuBQbLP9WwKSaGoTGg/Bjat2LkO0It10bPftpU
oTmBxvo01o+US2BVYFRTdX9oaTxrKjo+sn2stE+lS/w0qw9KSQAyYbkmiDh9o7S75dTLjugqWoyi
bsIBw7iwDMapSzBgd9k/vcs5Hi67aeo8HuV44tObWgtOV4+7vs4exUjOCnJCBQzMWth4YoPMEMty
JKytZRnPTlG7jUVqg41NxMomYTEDAlTWYLGm2jC4i8ZyTxMTcEex1vjhlJxC8EwMURCyaChAEebn
Rj4x7IL4fFrMR2zDpAVUiLDkMgcxvVgte2vSkLBtRNwYcVARmU1G4rnQCHpd91P+AEWhllMRJ1Sx
PdL7iECQJp9JX38n3fwYRmsBp14w4cbI3xOcQEchq5wGykpjVOt9rosIhBbnZEsAHEwNDkVDCDZq
qhd7HmCfxgQftEZI2UYtk3AqMxoucvDZ5XqyrysBHnllseAMkV9VQwXDHdCYUy9oP0P/1nR8Rzio
eCPNY2aj7P70vSnYja4aPshzIh6kDDi4IlOKKZhmHlVfZPJpQoFnoeGQNa0eKI1J4kkZxGnFVz+n
eDwZSjNttTLGVVVFGliMir3HKo2jyKH2fDY6VTGazlGPt3GmdW436fdZorLHqgPXHBoZyVWnac24
LrSXpbUGmptDj5wRopVpAcFJF4eyH8/mRRumHT1K+34R902eE8gr1oLs+WDG2b9J7Zet0WEB5z/T
0UE9GBuxHQujW42ZjjXY+E70Y6c04klTmA7LqvcTrXIkKoDAKWSAJaDMN5rB8yikFRnDWG/M34I+
39p5OmLcifBMoPC1yCxsB7E0D9H4Ickphuzk3PBTXutQS84aXJcqogdHGX2JdlC22sranCeb7Agq
YTto6otS8/kYbVXZYi7BxOcA1I7xT50ivQKed8I8uiNxaWjWzIdLnFzThvdsN7IlGDOtdRYGcuRX
1LkkwigUaBj6koZn0dhgnxm1ZzLnr73SwebigdxI1p4yhn/pQC9lS84zaPmKSfKvkLIPUhDnppUO
S824Fdc5hrmZpF8vd+Qok9kpm54Kjmw9g/s0YdwNni2rewXGBLwXDwqEvi5qf/lq73WkP/QWAY4U
uCZa/xTWYnRubfsId6VmneWJBh+p4xfUEeLdlIbkzUN5iafWT0XhAFhG3FvT/E9VtF3Pmpg2RZoV
WtEZ28RrDDJgs5B57arEChnsc8Rhgv3/zCV+dKn8TKEcdlrkYx21id7jMUv+EOpw+hrPKKV5S6AE
BuPCqQ2nT2nqA6bg6CZrGNZ0aJ59TaxcAt0bFgpb+m43yCVBnvJoQWPhIMHHw30cdkCpdMOXB8ED
j/JF/c9HituXsDicsgDagzINpK7gFy5YlgxZ+xbl9q1c2YE1uzkqFj8AiXtLVrmTYbGXr4D1LOFX
o1LpwWIBoPhnh6tiMUTf6mGzqd3gEYVokHsjvlXwxF2hwH1G52IE69GWG8agHVIs9C4Lj2kRDOeE
mTzoxH3RYKSoa4JxOFqCa77MNfJdou+IwSCgk6gCkhLALV4tVricEIi5R7d6Lb4YdJTkLCR0CAtD
kXpDLiAda+pFNzTNCa3wn8gEiW7vdd3aCBUdc7XZTYR4ROyroaU/VslDW8R/cygRYEz/uvqfHkeH
Ie7v1ZRdxQmskWTi6+VTckX8teKSfWix5RV4XpkWsetCzI0A7cbQqP5FVIYOiEdyjT9mrP2SlYSl
g0ldmJ0y0y3w8lakY9SZ57xYPAcRv2ih7ioaLpc2fdWT4LnoWgBswTpzC4Gopl0Q66saiZcMzZqd
pnKpc5FTLcf0DIkubtovCmpXKIUzchIYs/yjNLBnK4ARuN6uWa/t60n9CFsqOBYEyGyOaRFlo19U
X8LcGojmAkwWa18mCuDcIDpGJSsONXXThPGYzSkCOL47YdOq/woAmRqewuop9Lh3wQIMBDUl9XPI
xkcdzY9CmO6ccrkoSu2p1abbqPKrkVA9JpClGHk3N71uL5PiCEMNBD/oXuRee7amsg/Uec1qUhaj
OOjsPyZPP0WEq67SpUskzbCwW4Xi5EvZ7ImUMJjUnGHOwjvd+pmpUuoLJbrk9VSl1knI2n3VajYx
qX0EraXO+z2gpePEGW7CF9itnfPpzN9qUVlJhzl+lTnGp8YeAAg87Sos5k2Jp2to7RaNQ6hR6Ser
56E3Ca2dsYkRJcg3BQ49XQAfW0p+GLDmrk1bM4O7TteLM8d40TOtsnXMFKOkHaWESXjmXRPny07l
fugojpsy41WOAFgtuMtpPAKyZRMfssnacF7TtnpYfxAn3PLS9Qatva9VsEb4L0nfiLKTNGq3vfYl
oaTzoTgBDnQp5DEso+tiLG+Myh4rEVRLOLxpbXcb2L6JBBUKKDNlOYFl4hSBDr3vEcVNQNljPHKN
ZcT1qAKgQqTzxwQJfRR/yPa5IcTO3Ap5TBW7oSodWUK3ma4xzqwAnWeBCbSAAG+EFUSte1aDBb8J
AbDjYmhoG0Cvnsy4dgpD/Ie0xLGVvBUBX2Efy7DppjT+R5LvrdYLlWY9WXD6NPtocyF0yjR+DRIC
rVOEYItcjMY0sqE2FOsuli2wX8KkUw0dOaIHySrGr7EoomtOm6qQ1LwfZqodyD3iLSWEOjUL9QbW
V200u1acnGKZP3KTNVfLX8FCiu9zzGRCyEF9ihLRFzL5PlRQDsa5xBPLtKMYvLdLATtGVAv1nXw2
tAcEb6opwyj6nIcUKnqOlAyfxlbWkupKwL8plCSWggSxJSroTKlU4SZpwbXMFo9w10Ul77MBW2EQ
98JjmsKpFaZiOg4xuJkSr10WN8UO6JNvWfC36C1XWgyoglh1nHlAMeL2r8zSy3vdl4g2bBvo01NB
IlEa0kvDdedKAguigXSzLWV9vOcs/pdHeCeCvgi9dkyFHTojrj0j+0mG4YbUx8yYokTXijjQeBTr
GLSHbhdmYLeWYGBizFMqBgfNr3D52CUh843OtbWRFXbXRF5qZOPKZNxAwq9Tup9GYgiMxi3D9DpS
YG+LqPpJux1TrkKiR6n8XDwJHF7z164+hYq3GAEBa1aP+Qtt9ZuaU0jJgD/2bNhXyu15RsBkplxB
RT2G9Dn5q1nDg4gJ4DgGzU8THcB4EdT96SmwamuQXLyztTscMIACV6u9KZimaKmzTSJenfSdEnUd
p7vc3iKwfgg+le4b7R4AzjC/UUZWVRe6uziDziT9ss9pdIE9Liq7rFOk8Q6saFm8VCKG6fdUdrLo
ZxBOOCNqwL2US5jVOWxehGz9p50wvlAipkng0RuuJoIjb4CysoqR1zga5B2yMOJniSo7E3FiwlKr
L+WDRRbuCDHDHG0LtKRAboRaGDLwY3hylOiaKAggqAkE2hUJV81mvs0H0ikpz/MXWiDV2c8BskIl
0XY0dISZV7MpbNxBd/jke18rseM6dXMco13yy//Y0cI0ewuZRX1bVS/s/Oc1GE9mdqdVVIW7nXFI
xH1IGtfYjceYZIfFWWCb/wHsBCmocTgS7DayIf8y6A60n4Ko0cqjofsZsdTEo6iEXUNUfKy9AgJx
h+Q0NhSgPxkvE2r6rF89eWo9FuSz3sFqj8/wllQ276yd6AbKHupFoYSCyRRDjGYzybHIhtch091+
BUwG5L6PryGQiOW7pZWQVYTsZhhoZJviIlJE/PhGwzx3hK1rwEmQp7tO+V2KRsYRqLUuc/wtqR5q
dl9slMGJ8ol2YKfWT0nz2b2qDym6ROKNAvbxysZqetGzLbc5L5hmJ+CXj3ltHSNcZmyMcmch5DbB
d3Bh0uba+0QLAHYd1IImB6r6BlcrS4/1cuquCmEHuC/1W8ozY/iX6g9y0tuuInWuNPh92NrwRZ99
/ZkXd0m/iAY77fhn6nHOVacg4dFrGzEOFsZHp5jsRUCw22qzQ5+TxO6QrFx8B0/1ppcn9WeEooiB
WsaVsK3JRIOAmzkSvhWktSPA4dv0jXXTEtr5fRQ9sfqZX0lT8UrIcxx/LKSIoCNl2d2ze2ssOmNB
Rm/U3/6k8xortzilNK5rvxh2rFNApYiDzW8PTi7JcrYICt48l7tR/GvBkxKnmuzWIG1JU4gLZ4x0
5wKmEfMppcrgbcTt0PD2cTjXt4UrYF21px/rvSQQweFZPWEMAoiMbmv9GhfukeHfeh++KpBE8KB5
mGkla9PfA9wsn6yYaqiqhBM7G/8+0X7L9JQr3GWgNWLAXppfp6snfk7zrKfj2cYRALjskX7Xqa//
K97IeZn5JTmvb3aeg7hT+CspoqPr/a99gbuu4p637OIvoluZVwEVq09+WViw2s6uXrEE9+2ehBhb
tAd17mhZo8GLmct5P+LwehWwqSw2Un8SOR0uPOwmBlZL0L6uQA3kt4XXByMLt8iFjJcAtR+37ugk
gJhHwpF48Q7RF3Ujug76y6bTgDlbnd3sIaBavIGbAaVELXMr2KiYVDbWoYu6i/YKfQ5PDdrW1mT1
D4LtFgV2fGwIbIoHLnih/YqjPcfkJgKzv42OLA9LR8XXDw673Ne0Rdef820adlpMLYiz0tr7Levw
XKetnmgbRu1dRAO9inWd4/kBVwyDSwKmkqkJFg8WC1hbywYv5Kf1EUbu2oQAGCSlq9iGCdXewdtj
qZghXjl4s1eQdu4Mlp07XHHLUy25t7nK0DtJ0bidbJOj10V3jrY6nUYFCYo39BHlTXjpSn6EPUww
zcAZSUEwM8QRHDy4kHNmIfh6Yntpx6Oc3rTZq37GFaZ9LGE24Vgu9zJlBTo2Utw0m+w4rF9Zro7U
kVawr8AcbUzg1OvlIYxPukjYDnDTh4fpW6V/PtjiiNYS4kH4kjbCEbcSLsohsYufQj6on/DJ0nSX
6a7E1RNtiZZjY4y/68Ve3vnbwfxNazzT6X7Qa4DtNS/40FrNL013wbT/TddhNm0XSCB7rd5Z6hm/
EeoBXzHlYpnX4ZuRHhHxqLc79QiguWJ0fyveiVYRi8THq/JG4lVTHxk21ghL60fDRe24OhTaX1Rv
GigErr9jCJ06zjmgmqZj3ownN4qmnEGb0iuP7Xr8NITfEk9sx+OFN/cREF6uEiJbwci4DFj5JZqD
tGZc+z/2Q6DUsZGo2d8o+xLx+Cb4g6jiaf1NwES7jl/nigNbQ46ARNlbXu+MD5rAHKoJ87WydTPQ
eieelPopcQuLnL2uSnU13xTsuuzjJEeMeOdh67oVuKspk+GyyleYMbKk149ecKHLbu2qKXcduBrc
3gGGSC79mxjsdGiHMYegj9b8mPVjPu2FfF9rTpUdZw6LGvYjrukviWSosefzST5Zk5FsIpoECo0i
aLZPNZr+r0QihiNQTNVk6QoUvlXqNcSLypVeiXeNprfpXij+JDlRv8nnPVLOOY53Mdq+on5JPC61
4aonhzk+C7y5uvm7VSii75+dqSAnrZUGDo05RuAoKS1Wh+I07tf2iIei/NSwW4Stxt6HFGi+kd4R
G/NX8YUJQuf2hKN8Cv9SYliw0bs9F0P1B+6lCk/qL5JYgSBITn+lGWxEwgRMW6hULyp+qF+6jerR
VaM9IivtEmRt13UQ5/WZ/cimQt7P7eY+vll/AtT09hJarvEIzi2tuNUxfitbF7JVySL2apnnUNmo
PY7TDRcBAY4OOEt7qDqvqG+LD1M9VX15uaS5rWQvJA/F7j7AjnlNA781uSI9aG5KRZDVFQ4DRVQY
mEBf5k74jbY1+8T+CobYl352pVdJP+hsEZLDesySd3H52sNSBhHyGy8gMLYFgYnZpSRm4fLSvLo/
pf2ejYOpnQrpWDaH9oNQmIplDE4Be4YQ0PoWNEAnv5bjp2g+MPhH3X5m6O0+5fcl4PWUPmRrX2mc
iA5JzyX6GGDJRK/N8Nq+871o1Y8BNUT8y6+Duj66gaKx6R4bR+NV7mJeTjekN1FgWeotL6F2IhaK
4N+x+pCfJdHCC25UBiTji8SL8mUEd4MunItGg53wVvV7YH5y48vHJbOTDt7FCQSs8JtlfNP/WsPl
8ljBewIROSbJUN6LywkSxUaRz+raE7zcJwDn1Zsa33JMQSY8+P2QnhQesB0/Qv5VmpfYfGnOMzwa
HjUKUxbfG991T1CFHeQMKIcSwfE7+Fcv+hYzoKodi+xQd34lNBvp1VxPFejLx8L4YQXIm4UOySk5
mvLRUPckDuOyxBYO13ffDCeJhwMH/RTgZ3PpWdYXLooxGvxsuhjT5d4FfhxzyegfZf0+6fuJypDE
ofsUqyIYCEV+kkfKeBsN+PgkyIVeMb0U0Za5Cb5ENdirH0F+mqxq49cQgIBhW9i0gAzMbgSVQf0l
uU0tAMtO3k5kJJp0N3wN1pmJmYgUnvaRoO2CDxHejI1/NMflaxEJuOgxIWNbUq+ldpBBW2IUR6sI
25+qy3exvC+xxc/L8B4R7ZMTfwoP1kL8Cu29ey9RRuZLgiet/2LjjP7asE5xSRivbDZpn8g7jJ5k
WWJFvkpNt6lojXolL8y8jO+TVQjY8E/D+AbYPXDM6vYa2opY8xxIT9p6BqFs4lHgqlN+DflcVZj+
7Yz/yKgiHxnBW9Y55VcbXVVY/ZRVGPM+w56CkQBB+9V6NYxtg2W05CW9ix9cWAPJWxg5vF1kKo6Z
3ePhswu/WWsCO9LPFsPgYj0M6TlVZ9JQ2j+DDCKBKJ+n1bAAgxOP6h+L2ZIzIMRwQkOs1rmVdM6O
Xe5l9zpx4R2TOmDPy4tGir2COxzb7PSoCw9MFvOYtDqu3YlnmYDULECx+QPVOi58hSu1tgYvuZ/S
uJFHlkkqdEeJygn6c+TjTOfGmuLxluqVODXFHRiyGA61kzQzl8lfzLay4TGtwGAK3wvhbxFdkPz0
9lK0Uj6ZFuTkIiVnNeAnoGQFAXG6TOEPoBHKA1rptbfuVnDUGfaxrHPGNhJqb58ycd8AyGZQvojR
K4X3PBVfjDp1WknattWTOVAxDvV8hqWdYmCW5u9VJEtieN5AtNYyUfrBS9TJO7tNpeEUdaC2QYF8
ELyXRHNmJxZtRXLz2GYuFF5o4Nowu65ugXBkSGNZ580fQ/LkAaVGQB1nTHFcJf2mDE558EmvKmYb
y7Cz9jwooIzYnr2PvHG59mA7aYxmoFTqk6Du5x+5gQ92SIX9xMxB4WpoA4AwHxwilu488Z7E9qA9
VGUb8wGL38RaqROem9uU7kriRKEEGceuclsEPv6kwcuc3kQkZVE6trLNaB7GdxSXIXwXpTPdHYNy
oUShlTjmFp/oVMjX4HUw5CPq6z3BXjHb4QPd9GixTvuGhCS3FqEk4LOFnfYxiFMG8f4i0vaNYR9J
tLWr4m1C2ywb5FQlYjCdmcJPU7xTJSpr8JQu3V9La2A+nKoVi/hgvf3A03Gumusk7IzqKeU99UpU
Jo3eOLJN6is3LT6aaNcwtdAb60lDtxnB2q4+5pECdWEBYVFh6uChXyjGtuZWqY16W9TdMaPC0Gyf
GgAuq/mSrYX3BVT2/NBi+MA9XdzU4LMI4osiFbtQUuwKfdKEzr7Rzfo2J/R0z49U/TI0016X0GIl
4DrJTnpHnnyNK2MJMhuCgb9aQPh8XofJu94dRgl8pXRVCUjGRE7BlHZA+cisLGT+w4JEmvRqNP1f
CLwtmy+q9FVPZwqDjY5zweILQ+5njD0W61zrXPa70CCmSUfOKNuVSNw5Fv+EaOEuC36yvPcoZXcs
GubkKr1X86VS4O8GBk1OJUZFyUYG2+jKm16rF7UfnzO4yE2bNN961rM2nm/EXLnmOWpXfY/ht2EB
Jdb57xBVflpEGYdv7S2JU2rMoozTA6W+kq5/iqH2Cs6J42j6OmGmx3Gjem0l+wtcmcHEDh0FPM3B
GHXNMTPXDH30yhaTCqaRIO0sqx+KIF6FMnD7qUsPaj+JW6UvUUGQ2uqq+hH75dL3wG4sk4KocVRk
l6Wd/NpDY8ySDo8/VUQsA4qIRuSBEfI2m+1u7QkOmCPJs6SbFOtTJkcHIHRXYRxcATO71uTwRFpv
xFMRIteL3aHnKta+8cRQxQ1hgE3VzxidcrHitksdIk01b0kYU3Xuzg184H0BRZaICCHgrCk2E2J7
lqe7eDWWH/Vuz7sLkIgT4FqexVtk2MF3KInHfjXpwkJgeYt82vqVSjniheIVSULGhAGxbEfanebu
K5k0Z4HHIMMwspviq2ezQnZQuxbiWRgfxvCiCx+jcMkEr0jpo7mxu6/1S2QessHp8UGtbJwdh42q
fFnmaznfl8SNk8pe2mcb+Cl29AkMef5F4ROmpb1MYIzGT9hy5T3lHFjqg19KFvx61quYGOhRYpEi
pNeY41gqutBOMKW9t8jaE92th5w1q3ZRtEOh+tzHPVPx+oN5E1smJQa1/5itR9Pfs2TYFeqjQUab
PKV29fnQml9t97YIDsiZWOCXewDmHYtOYopgGf4Rpmcg2EU9Au6/8ajhB8fKJf5YuHxNX4RFxmuz
HYGRucuwtfh3SzkGNK4aia/Xdo7XEzq0W3/R1PdghRltqGn+rP9Av9yrd3ZAwKP1U115wuipN4yW
CDA+HKA//STup4u+H++auOHc/pkkW5rXXYLV0758hb2Y+Z0bv8037VH50hEd8QpUy+4/mJu4j/UP
+nneg2d5IJtgbutvnIH2DJ6C9ko7PYCR/U5PrHcesHreKHz3xAMQcaf8w1NkM7NgrbiMr4aylRmA
t3iJ2r+odSKGO9qWchpT7fIP7QRddyG0uMUu8Qn1k5pL6x6fJPWUgyhIDsO3juznmj/Jl3Ii2Lcd
7eKe23QoOMY6LUISvHWOcurt+Frds8/xwDnRJTLgJI/gme6UA2apff9K8kW4mCie+/qEFvyi/ta2
MpMV4aW43NMjl4SN4dY2N8hCx/kkHUHlbWkrijd0yCMUeyrlUtOh+I4B8DzRl80nGxzQ8ggS4Xf+
3di8ZR/C1fht3in97HzxH5xjHo/alvC9T+Lnoe3QkN6SG7E4ItTnzgYs6FbVntmLqJ6xo/ZrDh58
mwxKwRdj7yFH2sAReVUvYCRbV7sx/tGhUoD8h1P3Ez6NT7agW4L5L9HDtNviQqHRPveBwf2Fz3h2
53fZbTxuMrc8iX7lQAnPqyfiJhJtcKmv43F0zY3JSKG71n78nU5o3JBLeS543an8iPHD4zI8jJFD
7VjBm3aju+WePm+bO7TfVuf6StDiqkPOqLcYK33jQJ2J5jRH4cFMxq+13KZb6byiJX74tLVVfg0e
5juv+WN3Mn+q8wIYihaSDT13tvWSnCU2kOgHm4B9jKOdqJK8CJ+oChqVcLSw3BAp0V3WzPGxgbHt
IDoD7sB7svBReaQhne6o2LgzI5vY4tZy+5d8t1D47BVvtY3cSGq2PFJUqnNKOM+vC3M1oigjuN2e
4zsdPA7D5Wv9oyN+uChob7Q0/izv5U70Rif60P/mr3Zbn1hFsPWqDsKrcAod/XO6sJ6058/YiXfR
D0xfb7ExnbmM5tK+9vVDdioPNWGhDR/IHtbW3jiXu/x18DObl6/HMMVPuqWtx+O4hTSXfHOPninD
sZPbktiYteVdyCv6GD4lp8HbuaVP28eEzHad7cq/iQ/cyX77Ow2YjoxAWn8t79MReBZLy0/T/jEv
iofhc7e60JzFsW7Kq+yulTC4hx548hE5NjXH1C2xRtXX7pFv3nD5Le8svuG9vSvvyiM8c5nWdwLx
4HSVXUz/5Q6apeIqtnTg3sC0uk/Oqd8400azMQlgPnILN3pA+NpRYulEdvTHxMVukU3eXvDCZ/7M
XvlCd3Fv8mDS3MzVrrPX7uodd/OpejeOhY/cceo+rF8e5qiIs7Gl3NqtfhHg7eYx+dUj35rP0AGo
AUUaAzQnthfTp57+b20s2MaO5dCoFm8Y3VzEIoJCHrcwxNdzc6nvsRPYTIpM2VgZMUL09vgzXi1n
2BkOWJrfckdA6r16cmGhIfeb6Soh0x0zPz0TE3K1b1BJB+TEXeBjlMKWvUH51J3eCdf97K6tt+lu
XGPS/kK8hutYIrt9mmRHcPicWIRi93vPPpvNtXhoNHHaocesQUEcEmF1Jf4yHqOdzvHnl1BKQnup
zfXMm55JlR3Rp8EfB2cSOWpxqPyydlfVaj+8tcPJGF5pFkPhRWwPnmgd8X46xP9Kj0z2Z3givQsU
+c7wbNriBVmeoxZ/8CP77g6qbxib5hDs+G0h656EG/IwB2f6L3Cis1vYjrtsx7eu/ZNHV5ZZbBM8
xvl1Ezm8fBPgNWJn4vM4s/Y4A8/kQ38sbryrPcGpkCEZ9g+6H/iUXoQevWG8VsC1tDvoQ8ueJHv7
msoeLwfjndcpJ7YJDAh+L81md9e/9NxogoMJSlYddS/uydTTjIFti8cQPXYEikM0WH84aHeuteIQ
+hL+LhffhggsifMdQtIfHye0iTByoDXtC2f4J6AWD7sRmVjaZh6q8epXsmc7t6casWwTOfC0vrnI
t7zYNsO3tc0Qsr/Kpwn9eT+9tldjT39ibGF92aZ3pXUqv+EQjIlom8NC1U+64dBefiEJj2WXR578
xDG/gw4N2Ls+rRIgbw/Ww+q2a20oIREXL+KtIz8UCkI2LODcZYdnOX1BVkYYZVb2wi8eigje7+W5
uk6P9lOn/ILfkunI/BlhoyLqnGQ/OArEiTCwfxdv0iF5jMjG25H7QebW9wlUfHDE7octoX3rr//l
0EjaXUa27Xa4k5DfbV4MLW0eHgffGEsNEXwf75BXKztDcqfEyTxtLUs485Djktk3t+HMKwP90Jft
7pPjEnfq9KiuFnuLL01iCbaRmSj6rzHbzA4u1Oyav6r7MHRxNiRYNAkJv0brF71TKZWre3CjHF/R
1jbFpaT24DS+lFuccy+BstHOxSW66Nf2JT+xc2OtmL+w78L+MtUez1NkPvEaH43M5tx37+6TE25R
riJP9dBtPrCv+PURVzBJIE908f9o9rzLrwVL5q3lc4m70JDxk7rQqodpW3mTl4q2+NYfyFnO69C0
odGEieAl2/d++RxuHHWfPa9DykV58b1KzhtvmvviVkflErE3ciUem8tuZHbcplwWC8sVmUL5TfVr
vQFkCaL9jC3rlt8NUE50q6d2e+MlD+Xnggy46Rg6ZuqhtzEiS7jl3OuhmS5Hns5oQz8Ma1thBy41
8Fg9814pTxRSr69uBaXhhfnGQdThkSd43A97zTN/YHcd1xIXsnrP6Wz+kj/DtzVDazwa9+ibh4Pm
qPQKbdIDWGq7O2QuuBR8NEy5n3ALXWXP8Us2mTkg9LF8v1ZebqtYkXdcCMsL0gBkHpiCbM4oGXnG
PoVJO87SsU0sk+fxwWJa2ZaKgyKQo6EDD9lYNIFt6oPoESpweRNGnnDtXsi841PDQEGwAbSgxEZ9
A6ReegvXkYNHmU+CeSfRYnwK8J1vUp58VLrlL1B3NqPN3997cGpuwP+/5vXV2VzIcR6gC+GJZMaA
aLbhIoTQxWfkTjseIDk9MWvXLecGtquIUcEPLTc4JyXJb3/j92Lx1G9APwIPhSX7DpAMVywn21CM
v/lNnPlrWb+nB/a/BgWwhoOOaTCxo9E3B6t3IgwoIlsDe5i8yTgiXAPpHXirvmWRD5WfLSILp7jH
bGcnPJBeRlYnu+aMWtwVHnXB8/sCHZc1fG4Pf9Jfyf38xJQIOwUSAUGHiicvB7LtmgugRJsSpei6
oGpza0hsj9Zm3j7d0kZ0p5FXf2fsrJMjJcl0bvQUpd6w//M6Gr4C5m/S7e9AleNqP7GIJ2NvKA9S
+ipVq3A/DfNdbP0Yg3TEeV7JmKzzPRd0g7A2B+W+J1ekSJAXc16TMh1d5uQ3DToV+yutMjao58U9
sk5oI+WIVk2EgwUKkCFtkra0sWrheSzuwejxr1n8PRQ/+ORnKjaLPylimixtokKVfDJUMnQb/tcZ
Y2ytvMKjJKJ6TLJr3J7b6RzPt3J5R9vZZsUuFv5SDZOZA95VGGAhC55Z84Jiz4YlnEVO/Wa1pM3Z
RWgUXVOyppmuxkZbmqufpetfBkgEefsIEIbVEKNBBidEyr0UylZN92Yv/K0Ol9qaH+GkwyiTNjmM
soEVIj415FT1PcpIQSxXmZmo3Y0Nxy2yOt15YCFIOZBXis2HSFnexkqniExNpiNeERBRRnyOmpX8
zKKxL8Xq01Lqz2VBsGusHL8SzsNcojWb8NEhEtu9InaevMqmOGRCma6A2aR51aSNfEY/bS0SVe2w
aPgkMJlYQnVWWiCKc4pPU+yVX9GA+2VMiuCCP72DTNq2k+zBkeImjXvhTGGm8pcp/Okkq84F3NG8
nn4FEUiiEP/n6DyWG0eiIPhFiIA3VzrQO4lyF4QoaRoeDW++fhN72dPMrEQC3c9UZeEmCIMPV9bv
uUr8stI8uoBg1trCTBrqBaQTDRJF1h1j0kIlaUmRgcLVsir0ipH97WSsfAu39wsUXovBnIA+jQ0X
nYvKweizdQu1JQhD59uu2IqpY9KuyDLLV2VnvwSEaoAy6bgTcI9ZDSVZiwtkxJJp1tZT6et5Aqoh
+iRaKOqvKZ89Jn4iTPu9qiq32OaWwh23bUeMW9U0ojgJuI7dIN5P6FyHwiWg0r0lZvrMdKYhQWJ8
deRDKnFzs+R4mEAV2bFg+GcFCEHtcUAqyRlQ4Hk7p6EtD64dgsbrasKvI9ZWnrdPiFALKvcZ4/XV
CFAZtO7PNPr3ROugOasMc2PlBSD/3quZzGQAYGbcz4DEaH7/OuTWguWTQO+RTiXcRubY4VdtYRie
gAg3qrYbrH+Sj6mO/nUCjjwXutLOyAlm/tZL0aSk5grOqOYSmtyYBRDOlAuXhypmM5Y0FrOX62jR
v9vaItWNXR99GYJspFJuO6+DtPnZkjcWWU+VkJhm8Lb9YCFsBc8A8SuaaDLYdQr1aihfmctV2Ch7
FV5PUnvIIgNM7yU+gd/YZUyAJWJk05HUbLbKmSOLncziq8QJP+ouMC2X9xL2ieXwehQ+Omyi2CMI
hzRibbHGxgjlxaZtZJffpPeR9STCSJT+TICZ4iAD88Bgm2gsnWpadTGRe45YpsnWFn8y5QiPFU7h
8iUZB0qec1a623E6FNpGY/stVZRIzAzkLsaTobI7FsF7xZGis0WJ2Z4oGTMs6xso0aMMZgCdB+Au
KP8ZbsyHMOE90IvSl2V7cRIoMmVkFEskzB9lGrMVcS+cbad6GLfVqJx6guixvsXHTCkvhq2sGr05
xHW91KzwRR8QjXJZCtLNsiz8GC39DVUk0onhXWrtF/Zhjm5qi9R9b0oc3Pn/oVJsG7gDGHffUpPc
4h4EA1jaQ45Fqs5VMqfxTw+HZISI6O4CapIA/GDQWhRFh7w6QxM289cJYrjXpRsT+idqIlv8jvRE
ynxKoDlNQ+/bcctvhxewdX4ENiEL+gOhfefIhLRFZYNskbitkxbw/ncJAX0UkGF5TstryQ+QWi8V
QZgo/mmKAdia1hXnVNYgXGGlnSifA74icKjYZ3Z2wnfIXnoyp2s383Qh3E4Ux0R5M4LFIkmKy0KG
ztJRyHvuSiLymIoVdMixti0dFCn2VtjY9yAvWvmpwo9Hz5G3b+DiNoU0oPTsApqbwPgNMu9gIzpQ
7ZNGI5KybptaEox/0gJPMadA8TbTkCratmTolgL9YTK0nMBU59VZRaQXEaCtaZ8xV2tTcfdmjNq8
eW4rHtKYr8U7WCAlNlZl9mWwGqASyx5dDa2CFpfRoN2xcb2oHVqKkhx16ufu0wqxfDcPla2BQ151
q/LEhjvSbdglgu68jHQZ+bGnazMYRfP66iEr0cwgVOZT455TUCRrxj5jdZXab3GCRIOzJen/dBt8
snWZF7MStemcQY5dmF5XlEwmUoYrzWuCRUShuFWc9ksHG6r02dLQKCRSGNTsO4aXPNynQ/GqEbcY
ePo27hEWFHwtBusS/P/7Aj5VHX9rTA8Zhenhjwo414lvPSXDYHXo7U8KMyjIC8zCdwZdnVNUlxoC
4yByDHBgIFk0DsV17GK8Qk998jVkcYr4jAyghc3ZbeBWtCc4rWu1hC3mfqSDWGFMAJdh8d6NDKyS
csL2TH6Zii3OLBXwAwxV5bwzCbp1U5Em2k270uHGYZnYvmRxde1HdKgYQqQIv1yT8kmx33WzxbMm
EVdY0SmhfuxaHS8cfqkz0XacRgrcwFnWL/CXJaum11jy5z0UHl0cC0nDg1UZbW4UH4rB3cukf9N0
7xN0gB9l7rTwMmzTRcZIJUQ+lkdviZlDO8OOCbabpSQmj22cBLCXP8qe+AbLIRA53KZyPILkeDHz
8aeN5NO0jJ2WczbD5l7AdDw4slNXvde8Vg7ONaxspijfw6R69gHtpG5FG5X6sgBg0tAtTP1Xguph
ZrLmJEyQk0BSg5rXa4t8RMn4CGwHIo7qClSAfNpXD2UQpt17AxlLhkxc4zpCinskJAwJzGwJsoEb
agZszR86oMqgp6sigPTQijDNnrsp5+19WuG/yjBPMetdiWPeGyxcr5RhMPYb+QmQFmlauQJcQF+8
6rlEOLNyHqIgJllg65BilLo/E0gq1XgdUsSiDacVHUeJ7gPvY3M3+QDFZmz2yDVwdxALTNJF026k
e5vaF9u4R8FfSAwXFxrwTJatFub8HfNacL+DwOiPMAskoMZGh3Xf3uS9nPO1AaztE88nQj5AfsTY
K76UuIGtD9VDe+QD6FvUVHADJS1q0ekCg4PPFIxW0OVUXSwN4tfJPcfmRTBxpmLSB7jRl5E90uS9
wyQKDLBEhCPPsfL98FoIwASZR/2xbEfQn1dS1qhSVp1Elryvg2Pu+SQt4KEo2DWitR1ecw7dnHWk
uc8+7GwP5r6Xx8SDQ7sMuf6nZ2X/TnKfA2Klq9+UjA9RSOgMj7/RFjThno7F0d8GGIPWUik3pnVJ
2AmwT7B9E5iMC86KN8u2fYXfU4iVa/xG0PXRmGo+S0OzJfcgWSftMTCOBH2vHf1gFQ+iCBZNQbCA
dzCV98q8JyMm/63WEF50ACTb1/90hrh5RqgjypfQRvkKNynn8WHhAovK4zZuJthpyQyk9eZqNeC7
sZbacOiUL0yXM3t53PR8iByYI1pcq98iPpqoK0uKHlZ0IasDDnH5UyLUpKOc6BKKLY1MDVMtDbJV
Xlw0VgfJMQq3Os1TRr4p4Yt4uzHWfNeACyvmrl6L4dZcEVy8wjC26KtznZpLWiZ2ysrw14eU/sE5
EniS54oE8Q3RtjbPAlyOYSOmdaa/IsYUh5ofg0Kd3g4cygJ9nrFDacgz3Y68eYz86rUynHvr4PQH
1ZrxpCCRqWqyN2On/ou/QJsEN1TAZojmBk7YztyHp+kjQh10xs7jJbinzng6xjPcHp0JNaoKZJDl
Npm2AHfsLS6qkh6aEXwGX4nZLx8PP7bpT1ekxomPyLHdI8amtHRW7r9sn79j6iBaFBUfBIB43cl7
/7RWiY1Ebu3U20Z74+dBAwRdltNBp4r4wjvtRj7RVlgYXIE1YVH/5oheVnSyts8fYZDm8jEyeQWf
Oe1q6GX4pvEIkfq0qDw/kMtMWeNmILLulJIcgEe8Xo6f4tqetZ/q4v6CZWeR/IhOfDvKrUBsmF8I
b7vZ/2QLaZr5b/iHgImgqSOaTMQR0wWsR7PLbgbXrI/tyFtr/vAB/9ZaaVcNZiUziiOSb0bC44Rk
/oud91TtOqqdPP1SlEvmrsxsLdu1ZfmEpU6I+Mmk/9cTQqB+5sle149pQRm4cNT9TK2iXF4MJx0f
29JjX0MscAZrzmd1LlYTEgLmKQyNv0jVlp+IBhtlTZoyCiFvMcsHhhVAdE35zggnBC9eLoh6EuAi
NxyyItsSIwhvfM9pOgNI97Oz/VzBdURdui4+QmUdJcdcnBprUyX7OPcV5VqpF+LNGUYknEyBj1QL
6lfD7hd6xtvwOVcorOzSHYg+nZ5EpXAk6PqMuRptZ0HCgeu7X4Z1NzgUz+qIOoUAVJCCa29L4jQF
ZUyohG//C4XPe4INa0VbU97Dq/VCRLJYEvjgax+z8PuH/Y/71z21o7KTK2ZIKU5rhugMlMRHcon+
BTd6rvof1b6LFt8kt2JJCmbhM/CGzMFX3ceL+g/hJp0a8X4YBe2dsW+eBmHaUPziTaAtMwOBLscI
+hIFBNdP+8aJmewtVgzPkvKFjPX7RA2drAAd7arP8o/b0WJ8/wy/idL0EVXdwkcGof9fuA1v5ab+
bdUFkl5Y6lf1HlwA0ULEPaOeYEhXfo5bY+ci31sT36je4m1O8O6Sn8ZZZ7uIshi7mFjTGlm3fpc/
um/3QNYYE3EPpccCISDnCqEzJFcPT/tS78QJhwGlq0saHv/8WeNzO7Go8+7G1X2EM7WQfYB2SzCU
LsXW2PIXUMCU89CUDEaiQilmacR8/WJ8QHh7Y7LC/306atvpjsDOfS9eq1P213N1+RZGCKb3sEV/
2n9kER6aNS3eFocx8cFPwcIth8TeL5o1H8XX8BC+ctJO/dP2VvEX36j24r3C87aLHVyAI69qcK03
1BXRgXi+G1VI+N3c6ac8e9m+D8xfORKmR8rWc8Tcsza3AUJS45A8HO5WGnceAJ5F82TuB1o1TBQ4
l9eU3CkH6Ip3tPtBicacgTwN+IMBy82tSaLB3r320dGalsQgbtK9cw22Leurcl+9ykt24nc/sDGo
OTjQuV54OmPIGcUCEw6nKHpUVN0XYs930TN8wwQ7S0+DT5Y5Osrv/XiMLqwQlGV4qKdV/QNKDHL/
qfm2nwpCUK6LTxKdpq18MlJGxmVUG83Pv/sP3MUhEuNyXdyq3xnSvPdwm2E7uQ6zKXCBADs6pWSc
QckOTuGv3Djn5uJelQTg1ZJtWD1uSGTlkWduDhhwclZK9GpQpTGr+u2fCQcXRy3zdqIrHiFa/UVL
ti2R2AFKNh87jQb7ZhEBpnX3zE6ZttqMGaVPoWqMK1Hc0WPJ/DWbHxxGHAs53puENnELoWJFAi4J
SuV4hEoT9e7CYOoPngwLfqvd0m5Z4a0JicLqDGTVvudtEfgm3t3ufFn99NGGDYUoNyoKhAex14vQ
5CjeJ+4jk3+Q6wI54JsAqrVBsTO5PsCYVRf9QKuNy43V83WnK+LPZ/cakxgWucnKwp3Unu3wr5vV
KpBLv8S0M8PLTATuFMR0s27at+uTRcB3jqKU0orxufeqdi+G9oDAbmanIPXb9EPLOSM4DMNTDWcb
gly3y+xLhEug5dYcqnvZxpQjK42hNROyhdla66FVGTXhVmMXxP5mNJEW/4Pe6ztlucKNPRRsoTpK
R0a5MrnilhUs9nSNqKIWIx0KEdaA6T1QJNXQyXTeoT8g4Twp3r1q43NLpJ/WPDTjFeRcwmw0zxl/
MJtocHUYdGVKEKLTWHfiBzBLPhwctV5lRr8qSKvoK9TFI122UeJH0OSy/aMtc1J/pJurfKvEyr2L
Gp/4oeGdSAHuXEG1hpobY86aqXb0dAvEYB+utlVqGOhrfVxXDDLnHAPeAftbtV5zjMyB31KJ11cz
3iKZSlVu9OylvXXPxN5SiA/qOmKFxdatGaDwkW7EIkKcgvLgcRm71bHQbtqE1JSF3wxcw4NnG5ye
BTB25NoRKy+Q5OS0hiNHXx78TiQ/hGa26vlFsYtzVrKYIgWcmOd9Vn8akNKtdCWjaQ0a3m9c+nAn
36oeeU5kcaboFxr5FNVeMrdtz4p5NSBCIPOt8lXwM/sufsZsw2zvBz8qMHNua2tHVxhofv01HPED
QfzGKIc0o8jQlPjNzXtFYB8wO5snJr6BqDpaKbtqo5LI8sbqmheu/Kd8EK+Q33K8WRAM3Beq1PTL
s1e89CPLKhrGK6JHzDb84PEu5LFjmvvHK84252Ugc/RBr1Jw1N9gL7IKjWej1kKc6mN6a/fxQ+DI
o4w7UEshAyt3jd9uGTFGBoHaYMZ39YgLGKIDigrnbXjHfpLtlLvBQByvz0PoK+9LYEm8zfvyrfSp
woezurVW5g3vYacsuNLAWOCr9O19cTD3LFqwLaxby1cJtjm3m+Cj89FpDsCmXsSBVRcixZwKEmfD
rPNlbzCtxD4/sIICBbkXb8U7eqXkKXH72GIx/KEiwOivrQD00GUECwZGSbRUb9kRkVn9w94u+zTZ
jFybt85PT3NuGZI1RjTugrS0YI1KDIFuyzbh4J6bnw6+59ldm76ublF117h+F+mjrjdcG8Q91Vz7
36WP0R6D0IVZM+vSCjf6uJRXdDU7yeXyxhk38azfSNQE4xSjQ/ftNRRQBF5cSft6mx/hJNRPngfH
N1/sn+w0GyQhwbUIN/Qn7V9sbrxTnq/7D0YBzcK+GZ+kM9x57jec6FGH6QrPw7zOQb+3L5irrPVT
50co7hYC3S389FX/AeceSbAfHNxilR6VY/w6nkS74skq1s2wDB6U/DcJuuLSnIONuMKKpJHc1WcX
5sayfDFPCff/U54jNM/L6MZ6MDlaezLkMFjiW7x0QBw+SfuAQrRhVaVsSzbzC/0f23CyB3fBCvHN
Lb5qzaF7UQmwX7ZHzIjKIzn9/yF86nTWlB7T+7ALLy0ew3WzD38YRbE+N2/pdmQEvqz3Uw/wdFlj
3WBUklypPpuHRbwQOGlKnkdsHEB2QLw2JCYFv3VZLW/CBz7O+K+7ped0iz6XMQFksZLXsBtvRmFd
G5PgP0Y9IaWhBRWwKN2zO01+gjk8xssQiU8bnk1fmkcVRULgar6RDI/SPEXBrZbKJpr/cMm20aI/
jIKNTs/hFMlRgVflCoTkBshClHtu+6YDhByLnY6Vu4PG0VA6Dh0L1E5Q6EPF7Y3q7OrOmyvSTSCR
UiS0s9DRik0acrEuqmtJCwUsa15+2u5aMnpExxHue/yU0HbxFDpaykbg044J8uChizeVitj2GPFg
9OseMh2aouwjLLbCOrepgyeBA5K2qiZ0ZNXeHdfXzVuMOCvMNh2t34QPwLvQRCbZOqI7srjeVmMu
Nol8KypGv3Jf1XtVoTk6QIMy6l3YrtX6gf1e6kuL+RxcFIXHSa7cUsEfD4B5m0R7LAO9xST7rprg
GsikuHTpxZVElnTnsNwPKoOK/Whj0gOBvdQfCKypumfpqrYE2FEBrKd3NA/ZsCtmeNotQteFiBGY
eTDQLjk7xfHBMa5lsJ+DX2qBothHWg1wgEjXkRUAvS4z2jpnV4A4Fxf1EmRFGvj5tMFQvyFgFGrn
B8QIL91QRNJIYeRj8KBTIHmEZx6ROJvJ7GqZ5hxstvGud64nqMoLS3wL7Yapp2TZmmWEZhxMCnjP
H5g4ILRhStJXzzQ+KgaeQOxVRnnDtC/BOfT9I0FBRxhFYm8idesR7+rGZB1sHRC4m9ZjHKQZqEuN
RP9tvZGkiGYVuYB+89D0kznjgG0CJHQFcUxG7V6UJ/Izli0S68BjrTNkBvuViADXeeVrhj+VZlur
QNNZz8C3jcAZaKXNL2qW31Ha6OSa1s1P20/yWSmg9IUivN+U2IGnFxTVru95K+LeS66FXhOWkZgP
UY3RrmuJpXYcAb7ArgPUsix7x1j+xeNoYmrvLGBQpgA5PVKZO5YgBaw0LYxeMis+iMgJfHUgAawq
xhJbE4zQOSLc24REMbzUAwvISFba75C1FXm+LcF1GgViq5rdRhclEpgIC1eaqETMOa372jQjhvsC
lIhWRs11yArOu0xpBfPMhkgITdfNo5P1ol9EDupqsOLerisLIPhTEUKY9xDaGA7tVzDwLFiNQU5t
pI4T23iO/1aflLcs0+bpVgHJjSGgg/U6bcOPJO4y8hX7+q2JK5WecXTcjUFA29rpU/cSl1YGOSl1
sI2bIOJrx/2K6pRbxjGluosykgxDO2KQJ3ONKFjXqqlF0zyJ3UPTFszIrEK/VHaDYAnAMWNaplXc
oy5DJn2IbnHgpdfUICTE1gylWAp4d2y9anNLVDkbgFZgaR5I8ukjePRDrOUvatYxOegZyIkWD20z
oyP1pBl30guhOFnjA1DyEHGpdQAqsqx4bYfIoSHT6KXGhNEGcQflIWwMlR+qzYsPPU3A31pJjU/e
MDvUgvl4LzSJwl8FGcygOs9/FMEjibhgCPkH1Jm6NFhKXfqF6TnPaBjTq+gbXDejhAStxwk1iVQ9
quvRiV8aO6XNkgbxHkA81PKrspTZFGk62xqqvFeoVAma9CgaUoP+hP/gPEmajHO3LHscjkG7A4Xi
4lRnDfVWi1Jh8JgCy9PdFrPvhM8xS237NOZ19JgE8Y/pkPwGav8zlixPhdkYL6RBMZ2vinhlFO3d
CDv9MAVuq+CnlGW2IiWnR1sec1rkiT1T/EhF/cxN1muTRlpvFTeAGQaF35XyMC7U7ahrZb2PCCQ4
QpbktIpjsKm0P8nIAEEv0rXrulylpsHwL6zZU8E11K+KJYNbXkjmfeVUjveQJ3ldqw0poQ1O5GAC
jMS+FuBgz2oRFPU73x0bGRWk9S5VgJwwPTY2ZJYGq9rN42sovYBE0BT8Uz4K4vW6Z2myUYEfyNq1
8JqNTCZUX6BsBiLPXtUIemwSQIjn8a+ArMxJhVatnruxji6VAObgFL3HxD0h0kO3c9KhR6YOojam
U1mM6RyjTWwOiY5HBS4ypjCPsSB43+TQqXzz3mgbz77W8qcWCPLiNZupG4YUknlLOeupvTTdEjbE
9Wh3yJZbhWA4lYPiSiC7ODtq2p/62NH2GQx8zKWY8Myo7n0lKGv0mLxuhuX2e2mTC1fbbncwKqU9
E7HXvLq1UaBbiXTn4Hl9i+5+xFMIBwvlC7VqoBOyxuTOAlQDQorkN6B1RiB1hoFm8DFqQJPUQWMA
4dBTa07ikjhmz3+GjKQnKgV4CrzYN42Mv6Xeg4MgI4mRWu+RrBiNBjJKgjiqXc1aHoBunN69Jhpe
oMfVHpdjywNUISCRRUHB0MazVUeG+q4jNxzVHtnVjl4X90YW4qxOaGcCNsOrgQ3anRtA87sW7Dvs
XtJF2k7bdXqE7gocrblP7ajfiKQzT7kczO/B1JFveg6+6n4S6zwb+2dcjTzVRRg4zK2rDhme4VJ3
Fs5074ypOtntCFF2zNFIJVZCW9VqW7epXReZBjoQq6yzc5kWgMtHAb9BprPRrM+wrGpKlZ6yfmDC
hJsSnAzQyHiblUj1ph6+Y2SaRCZIFXpYZIrPrBgZow76RzikwTohyGs9qiMqlqDDvpuGUYlJGOF8
Z5iQMjp4EU1Vw+ETuthzdDJIzEdoS4uyEQmu6CmGA6V0FIkeEItAn6MEE2mgMQy9axEqkrYlyvp7
aQmUa73JydmkRD32CTFmXBIUghUj224MXCR2YRHB+iaxAdSiZFxXpsrFkJ3Nzp4cdCNpkCGgIBkH
kf5VTVQkGyBb/Ta0M5gfBTlulizCm6LaaHptkuMcMxhodRrYL1whAvTVUJjvMI1mLI3tMg1qYjms
9S5MToMdeqhqUla9gyftA1WuxOxcpBdqGLaXNWnCnW6xD7ETWGiis1hEJr3OQod6qb2Ompo6EOTr
2vfCutnUqYprMIMMkHXEPC5hu0MccEZ2lQsATnR5SgL2pgtjWmWov6ijEwVpTVTZSAQDvfR7A+tt
WwH6QtpQACZgGhOjszoGlUC61gvh90kn/bKCzEuIgMIpNSL30wdWqF7CWylSLEa9nPCeI2GJGLVl
bnhyITqvs97AGtCJ+ph3LZbxopZHCNi8mhNpvOSa9+p3WgR3+FvJwwgc84fw9uYD6Hu4UxU4/aFF
/S0oCfxAQ3tUqi1/13BZGnpWiIM/JRABDx986YVWA4RbJKRVhYuq0EuIrW34qOLcwvgS9uVBq7zw
TQ/Evx4d1Fya4U9MU/506bE+E1H/2ZjWqPiO0dOp2yxQRlJ9Uhz7NmMyIZ5xG+UbEceRr5E2s4kd
lwlxXEHm0tXOexDN5O0ro/pyrcY7ki4qtmYXdkfTjvBhtR7LEiYitggeUTm5jF1cjwTSxnAxsw0Z
2oKu1/SVNlSz0tHz+KSLZuyOhoy7X73mXV2WWkqMzYAe5A+RVbz2pPMVh1a5avsedJraWXTTHC9n
I5q8YhvAQsIJmJBH2XRsfVRwSXGIo6uhwTBXqL246Kg9WBDqeBTbVmbHYDLqjSkL9VoUsOdY7kWp
r3vEUE4CAm/qpiw8s4HkiWVQabofhyw99Tp0d4zYHJOQNw3xprDSblcPFiYaiaS8iLP2MqBBWtiS
pEge7/4GbFi/lXrT+o7I473T9Ywy4p5WpAqnh5Qy48XI4h7zVj8iC0fY2RYNObBeEpGPEQdr1bS8
tQ1tHOifrhwDDxhJHgfhtrYc9xrnLMSgXxWbAaj0hu9+3iAkzZdmDy1wDGFtp4hBie5aPVucXDlM
JswKeyz44Efb/iGMqngz0wI+Vj6Y/8y4NM5EdGU+qp30qx6YCKWm6E5c0Lqv1QCt3DTpVrKvsr3X
16k/1X3zaqcjouNwaJYWGFR0ToN3Uh0t2WdmnRw0yVLVaXvGNqSS1xTfw7QJhQ6lGHvmu93j0wuI
p1vyeHQvk9Z/l1aPLoXL6CnnmZltWNrequY2x+T3AhPnPBWLeWCpu0hFJ1sXRGp79VpUJC6VOqCZ
SgGPYSRmueot3SZ7ppxbAZ34aXSNy7hQNDBifXDh+ECEEqNRlgn7PD0mhXGIE+WhDoaHdq1O37uE
mMFEc5XDoCf5bYIIuCTF4kUgijk0ahiuDSMR22R0lINKhOumHnVa6jK1zffWC8MPol2H1xSRmq+4
rvMMo5GccOEFW15JuLSG5KvqBlS4zZCNW0+OwR9MR+1iV/OS28tbQEJlsneRxW5Gp3OYsEu6fcYC
r3llkR2oGz0rB701eZLLYeBaYZM/5jEXeig78+mJ2L7kk8VrHrIbJ8+TzhdLo3LxiqomtimDAThl
LpJV1GCqMtE82tBewaHU7HlUEaYsGqtKuecWYH6kGImzrj0mgeho+sPQ6iPoW2tGTxoDWgr8yp5V
NoewRJcaW1Gwt5X6bQxHeepFNND2O5MDazvsdnkKQi0MwVeqmtlvYLnrpFimlFFjn/9QtO3RVhJx
l28r0V5JEOv9ropApbfl4N5INBvhUOS/XV4p696Z3N8kT4WvghY9VGGv7ZmZvNiBkt6V1hq2XVrQ
Bmvc6Leo8bJnHycNk1IPTZWkYS2Z4jZ/VdiECHYdl0l8XUQflRPDXqAR/uZsAT6iBvk5oAt759GZ
Vg5fKSYHs0dZZs62GTPr9oRQymNMYsCqoUn5MNLCOQxFxCqfwn5E1CvBGHkjPlXZzWsRV5tHey3V
E3sP276WVhm/hrRcLc/ixmqiEOezFrwGMb4IxQxMsnd1eZk0Rd8NbSbOpvRYV8VqBcRIhegxiOkQ
TBrzLEI7wXTE2btrqpPF/lMd7mFTDB+2S5tiG1Ph9yXOt9acgSqjoTFnM8X7ZNsk4HRErYPCZhUn
FdZjkYYMMtCZtJW1uQG8hjHJtbVtZRaEhmlq+CeCiKSwqAYDZFTNP752g2YLalVZGaz/nDZl9lIm
ON49htAlcRbL0LVIT7VNgRAtLz/MWkm2sTqZhHALrktpTT+Klo+vdcmKNDckEHOrmG65Dbcfn3XT
WQhUVUAyw9SxDrULoF1aUI8vaaY7e9l6+pWL86xLa/jnJllwcmHmMhsfVTS8lC3G2LL6HxKE4Rtq
g3TDcItI0UjDKI92PL3zjNUI5Ke/IUXsBcgXo+pEFog+hZgkkM8ei8gb77absYJU85DUG2AdXRs4
p6CLzI9s6PND3GvhyVE7bRsXEplmnM3hBFQG1sodSW7tyahfO61THVSj5RBoUH0aBb9hZY3VpzuU
MbDWWUJsBQEOZQOQLycyY4MRBggTf8V19J+ub8UrlGv73Wss79I2AojPLNnO6658o8iy/LrscPB5
juURQmQWD8M1o7NqINJqQwGpNA+rTV+14aZM1GnrGRZmGti8slgpnQTB5MZp8eH2tUR+lBvfnOcM
XEqp78oEb0iZYq4ALsFYudG4cNH/Yv428eyGk/mb0wgux5SkwHjo7V01Brj08uonEYW7aocSHKFo
+qdiEk6axNT4HL/Q0moAQoF0eaq9ic2njTipblg863KkvnbSA7hq789WQ+uheHp7CNyqwuACFYO8
L1Iu+ZZh4dhM1lRNMY6pJzIMr+kAoWOmhAL1blh6GUSwycb7iRPLODCCcHbkOmBsdT2SM+pL54Uv
mdX9GVH1q04ajwY5bbJKemh66GamAlWox9LUToSfNeqycNrNUHE/OilRkmCuF2on8IwZGyr1ZQrz
ajCS92xyWNirpMVBoSRMFYkHZ9PGVadX0h4oJKrhaFcjiBzZ3nKl/S48lC6FvXEEzsIpNG5F2kKd
66ktKKPKddfHBGD1dbK2WdJozNXMOjjbRMrXSfJqEQqwNBp0Q2MeXJoo/wl0RK08iK01veiE3dga
h5niQqRR9ymsYr7C4aiE4xG0ApQ6c0u42DrAwGFVCD4thUrQ3bk2aesxXkxd32hOucO38BqIaNd4
DMek9t7a+E4nb6ecB6SKQom2PaoXih3iHhBL6K4fKdopmVqunv7YOUg9a1YOY0o8e4JcarQamiBW
XCFExKC7BjK7lxmWxZHVGys2k2Wy5B01WuPWNOY2V8uDkuIWdCpG6x5kT2QTjs8rjWUI5Ak5Q2d7
4Hg3Qv2gyumRmBaawngZ2NYTdaJPU7P0pualmFs0l62Vg50kHDctol8TAxsTmw1zhPbbCd0lLOAd
oy8q2FkXEvSXBteAkTaXLGz3NIEvmlH92Za4JggL1BQL+ZDe9UkI3KUB9lATK6731Yc17oIYj1ED
FFVTL9O8QPP+jHBG45W7Nu3AGl3jxvDJasSzzHh1o4OsEmHrK6iYJPxiZL06s+8OBqnR2Xt7IBHJ
fJDPE6pXMJI1lg3Fbk4qijzPnnaOwU6TrI7ulXEFTA2TN8BbDWgmpg/Neq/Vp50TRYREcQ+lRsmO
jbuGdPEfR+ex3DquRdEvYhUDSAJT5WzJcp6wbF83Mwnm8PVv6U160jdZIoET9l4bZuauI329n3ce
fUXvrzGPsOQi+xK7iMWkIR//xvpfDVPNv2XFK8BIQx0lwQ0EG0chtFEhv2rURAIdU1s5nxHLYrNQ
kFDmRdYCjSRQ00znrSJHNje/YklY5qedMIH2bnMOWWxlmrs2XJNftPCybwpoVGJP2nqxWQ8kTKCz
NZYq23wuCfKgdiX9Tv+WYE3j30p/ezMXxPiUaAwWBq+tthBtwAf+SW02V71ma5zsZjP/tCGLUsSv
uzpA9i22CbK7EG8vY29qEkLZlu7AZECxsBrz/4y4XbMpNUN4lqjHGdMclNudrACJIGvj8jMiNT2G
WcZWdXguAaNQ/VjvHPSLmHBePWqKZ9YAgOpGl2yh6se2hnONZ34MURUODCJnf+uh6mbgldhIzYaH
o63qdnFODfzYcKBxFeElGsG+/QD/3mLDWVkgGPsAVcbjPsseVOpviW4jMFhJC/GURL/+gLcI5YN8
eqAtHlEA7fDgxsPCp9oKi29ntg8FGJCQ7a0sg62dp87W7Co24GpDSYIiOtxxKuUcRAwwm7r4mytx
mWJwP/iJziFfp+t1+xjysCeH7xjWQpDYq8BguYnMzu9i1qsxsaK8w36A5YAsr4ghRso1xLia9rnj
mgtAxAnSHVTA2ACBDKbYccLFY7uHXBV73x4uihJ+mJ1VbqIA9ztq/Hz6cLBjjVIyqbbPxBp+zpZ9
VrE8KhNHbDP3+04NmzZiaDDxu+3wK1cW/4bU/aQzvs4PxB83KQIlpt0dgv0lBbqzltoTx5BseLhJ
8o2Md3Rrbgtyh/IZM7j4jBrQRGkmaEhmDkqrMrCDstEAEztrzJZZMB/JLX7Mium2o2XQ4pSVBVjr
2DvbvuSq9OwXYT3UoV6PoIr7sXcdf2FMQY3QzD16bcPy2q0vQ0aMYNjLRd9Tc+Ui37XSZ8tc1Ygp
CTN4RA9x7I1A1OIMBIisZui93vdkJjtJw1I4GKAj92aM4VZPA1so5kbx6Dy8Qq8VVkI5cLxGvstg
NlIwO+megl5G+7CoIKS3t6CE+Va3H/0ACndMp7fCd86Obg8BqYI0n/D3naBtuD3cNSfTb2klTyqU
13aKnjvVHHuXoClmIrsGUHDcsoMzHedqJ8Y+Uek6olmnYti5RnVh1nByfCRVMUnNpG/6ZYW0U2PA
1EH4E8BUHSD9mE7ymYn8Jeydt4RgjcVYtFvP1Dunxa4UjDtPxCdS21bM1lYeySOmKD4Hygue0/Iq
gBROGA50ip/IK7IdqcZ7vwd0Sx21fNxdld+vUmc69z3qcgxCLc8O94lCcJpKkIBcSqoPNg73bsbG
M3moWWwfTRJ5lIxNyE/OXsYQd3Op7xHZiNQA3p4dwE7yWC2Mfv6Rc8mn5byUNnPxgNBvM3QKJrEu
M8RgZY9kpND28kY7uf6HVgeBtRNu2L1sSNJ8mTt9oDG/zVpC4EOULBhpe7gyE1DCnu3eR9M7pS7O
EIvISK0uJBBvnT7Z9wkUrLo8NS5CAh1t8xygHBUG/dXey4t9kxKxU8CbaeZHwu+DGNAELLrq10gx
jp1Q01Qzw2Ntf/Wxf6by2zA4+2Ymvcwc+5cKauc102uQhTulWHEyAVo3WfbjcHy5TrVSgXWoI3QJ
AYuYBnw7dX0JYNepH8Ddrv2TKr27YPjGwET2Pd+0zS+UXPNEaZK0Xq4HYp0OqQC9qZgicqvpJ1ui
EY0Yrcii/I0nsgGNvr5baNhohKJVPzkPKme567Low3BxuiSmOtguIj/Cu0cishaNpNTOzDUV4Zpa
5WgYwz4LSQwueFJSct7o+L9tgwAlcu72xAhS81iktafVjfAcCiITvQAMbdZqe8sPf7IBYxU+NO6y
vFyVYf4vS+YLHepr7nfPugnwXxtQygacEH6M3jliQJFpEtEIjdtFqbXQzVVNGF7DAXaQI24zBb12
S2gNHGSO/eFa039zUVyzFIUvqRi7MilGsJP1j90/tkqTcyBB9yCb+tVNAnHWNeQPwfZvGblMROqO
IWoYRHo7cJLwgUzr1OQ7chgmYexjkNB0CX1kfbTVeG5jsSodZCX+ZO+qKaYqkfKPBK+M0CsOfxZk
SDtwZDQxSX619eS2Zr8eZveSRgmdLfvz8dH6uuanUnCiVAiDOXS53sihHBah48N2LI+Wn7H/08Nt
zBmYm7Fx6KoSvYcF1ChEWCqhajcJe98a00AioNsHubFVMwdyVdprG/oPOUXnmAEFp08TPtPLWD/D
3HFlNvy4Rcoi1YebAs8oDeOeyZd+ynrvJfHNLZZUlg798M2E72m0FB6x0IhWtD7c3bFul4WZvGPr
XVox5Criz6dQrV1f/3i8fl5ob8hg/UiQdglzeJZ4f5aRM2YbzQgI7OnQnj2F/z7BMO22/GmJz+AF
kwY7esmrOo9HaSIfFdXj65zc82A8rM0D1q0IlMOQjO91Yhqr3IuvYwaoKo3OtB+/Io8/LDGly75E
D1xR6aeCQBr+T+8kv7ld/Dc2tWIE3P+2srk6Lj4EQuH4vIQk40FT0D7g3Pbw1AcEuE64wMmjBLuE
ipbiGubBXN+ZHJynZjAWuc8I6IEALaYBd8w831zHROjffnfaa3fMtCx+Q/+UZWg+0slhuz7tggHQ
mmDSFYToE3V3GUducWHFnwW0RcNAsyGqMw/sU5hab2VaQc62jYsVzhadznwmZ7H4MVrEaiQ27NkX
rcC3bUpkmXUtEZx487G3MWU2rpoB4PXbdDQPrW0dLSyJJqBgmu4XxwBaFXCE2zV68LiUPQ7g/Cc3
wh8+MNSoKDlrNZ8MI9sF+EgbD8ckpczkplvTwJya19MfE6m1484bEUuLW/oxih0Tpj2GwCYk0hul
76HC8pLN3j9SSp+aUuz7CPyTF1EJZf7DzD3hGCgl0AR6Z7AigEjSqLNXxsh6sbaSb23REhuWKZ/U
zGiCfShug/Q76DUgt0bciU8/+vDpljUVTjoOW5/YA2bIsFWnB7bcbt5cH1nnLPrXgoiZunnw/SsX
L4aDkYFx6tL38Lv30t/Msdmfeev9VShRoyVNtE5qHBo1hFWQipk1xGvXQ3DczE19LItmL9gWVl0A
ACc1jrkNNtNV+V8WeFeD6e22FcFngriHZOdrMLevxuMoKqf2nQzkvUTEwRP3xIKBo0DFbxg2gXWY
Kr4RKfGLsQ3eErb2pkccn7dkjaYwRchLLGcidXJ1GyN1COrhQ7TFT/3wsrf0roVujiz/rzNEVeht
48nMnENMqepqtt22xvpjXoI0+2Ebc2xa5js1cwu4g1EM2q8J6lWMgDkt8W/W0xOH2cOHb0EyFtkt
5ABfeBjOrDA8mephJawQ+Wj7tVbyrkYSzAgKsFHmzS2iSm1orA0totJyp5r2WFfmezK4v1kT740A
ZuSUvGc5xB9pcEDn9q+JbUpjs2ylezFIVmUlvGuH4RBk487vvC+c4+u6NL6015RPXuunKHTa8KOx
wDRb0FwXif9YKcOaGom5SLt13lrwFInWTGzU1NA9lMdIvSrEhukT+sa2w8WIlS3q1Y/X1/8MJSYi
8Pi3exVAdlpS1lTI4iAFiKXhOsAeGb93Eg2xnMW6YZftZ9WLVu4rpQ8UmXZokGaN8IAyNHUkFSwc
8gmFKo4y745si6xFRFwphIDnsvYu0pufshrx4pCHvzmqwno0IcSB4cR1pSkLkD7Q9uAIYuN6VJhm
rTx8dVEHmhLHYWJ/SEENn0UPU43F5Eqhzx6YfyWusaoSYonIE4g9h01S/Zx08O2J9MtbTvAEiyT+
ZOs7xJ2ZJSGaV7l0OrJnankp3fybuKSv0vK3jBp/xeCDbJRfRWJdprlbzxQxsUaPJaOLdAGX1vrm
GNWrE76l0gZiim1JWj9xB9l94nbryntLHpxvTj5RW+PObNqDqYajRsdXAiwMiK42hLMv8+rmZQ/f
GHZMge16Hpki9NVzbEw3hcCnJs4ANcmaBJZlAlpmQpfUq2Zl08vVPDiRE29oS7dM23hRo4tt6s82
c09Ej25nPJuhFoTLGce6md4Zr374I06xlJ6WRhA1hkG82BCdnVJgWMmgz8T+xSQUMSCapqHz12G9
nEcsiUZ1S+rRQSRq7NM6/Z7i4LdxWAHHMcgJTy2Srn2bwWbnRbnre4pgq6clLjTGoGo4Go51pu/D
EdKrGw7mYTlgys1rzbrXFYQFmvf0kX9RhqdutM/ZYB5EjCbXhEsWhfuBKp21xkvQ4y8vEIYsYwwM
fdNcLc6M3I5eJ5xPo0lZoh6bds/kvPSwnpiWTxxIjQvHAgTUPEx0mm3WnjXRGoUQPx9P92hN1Ybg
5nirYOkXWQrjGqOPo9O3hBmO6VIRjjwoyIzwOQ4ZkaatH/ExJNEza5lkn7VOs3VaeTZdGFiVl1Uf
Cf96BxvUQFLZ0eug+E0mhgo9h/s54Z8ZVajtXUwxuudESsdCoOim8VeW+8cNER8yAba/iEl5d9p9
pxEFE86ZMaQwHp+5caffI1kiNPtD64tFbevT7FRYMlEewe51Q7InVLmuhUlPEzH3+b+kSIji7rf4
sTNLH32LOrJN0m+DeBwx9rjAfNg+vgMOt6FvcEnKTrmn6q649w39mnhGmccIrENe1U0U3EwH9yJO
Ph20EXGcAtjAehFAlsEIS0OuKafmZjpPRr0l0AcVBFeK4l4bh/ar64ZXsk92Ef1c2g97j4HEMDnB
PfazXTZPf2M14D6UzFmSVjH2KZGAti2y9oeu3pxeR2nXjJS9d0tGYDP68IQq5+IWo3OpfLb1CZZl
luMWCKUJ4MkcGgiBk9ekRo6ZV/YhqzAwSQsf5+R/daV7cfx+F0/lKcOUImV64tKFb5+AYolhuITR
/C9KVL4k4Mu9DCMIPd6BA9ny8TorcO8VytiFI9TB1s1OtglUxy6yy4yUCqzDNjTZ8zJUXJSCoRcT
v8bLvkRLAnMjrcOYuc/c809ezBCzQCWwMWplHBKZETGsYCy2Vv7Gsk/vI+FdSUWy2cHjeBe6PSdE
9hBGue3S+TNC/8NBjLnBru1mpRzMYtmoxo1rGEtlemCb2hrgvfes62n1CLgXjoJn01hrp8Lfrpmf
RqN7yVvxrqzuVWHaDVkdbGJklQ3KRjK1jxR7FIU9pVZdi13kI5v2uwjetoWCHdIq5vIJbwFtdF2T
cNvl9IUlGWHaPEpVVF9IX1aWi+OKbOel3ersyrrE28Lx2AeYh30cQJOqbtwYX9Rrn6MVUgOoe8Gv
loaf7ysle7wkrKMtojE521mJuvzHYdGN4ygm68kJb1kZInU0tNxEOtN4kdGw9ZKJsTea5ZJ9AXXa
9Nyk7XCsYq/a1Hb9njr4ulIjwomD5J3k6b+KHgNcEJlCZZoRqVuQ7zTQOAeVJnY1LpkmAeDYjAiT
ASVjNso26GrXZoMaoAPi7Pv3qqLmTPvS3UWNeqs9HGqRQjMCM2HvTOa66pO/tGHH0oQD4OD8JjK2
CJQ+2CTws2r7niAPo0eoVrqCISOcnsNQ4xj2Jl7gvEn4pJGN3sIh4I8mdHL265tMicFJ0v3s9K/S
xAxWZfZ33aKlSIsNgkM8tsJ49VP/vQTr1uXkZciyfbVdvYczMq1EPRxs3TxS1fMM+ElbrDxHn33V
XcuObc3o4VBPU0rxunZfxnR4kW5IalPmRXBFrZP0mGX5tgkX0vf0Kp/lVz5z7k0lh3ffyHtsevfC
SLYG24Y4ZNZBe0rvNky7wpdotAfUumMXfHCgrSPm7HgxyCSu+UkRrbS3zLSeoqG/eMy+iJJyTl1n
toQs5eORFkgBrGl8EnWL70La+9pmbC+4FPhpnEuhMKEXBEeo2lnzt9Z7FtH2GcXTt6vGj9C2IV8H
85bQd3/tsyNeWRGV8tyfPDw/5GKbDJH0gA6UY2g/G71B2akhy/PuW3OtNrM3/zfHH+WkrhmYmNgb
WajMTPAl0bBoXRiKuK65GxKOj2jsDi5jg7piyVlgti5z+aFnTNFJmHxalKBmFEuu+P6FLnHnZiC1
pwbUnHLndfrwfEXRED7lbpNufcME4DZDc8wj6YDDEMcZprOEiE6JYD5Rdm1njltw5WQVMoVhw4bC
moIk2UKL4Kwj+aNMvbUqPEASZZ4vS4G0NslxrjClpFQPkcxG1ntmiBer6V7r/w/arfBtnOKjDMRr
YyVqa8b1PklhTwanuYTlyeggVMm0orVu/pPg1kWh732GIVEJhylac6kcCXsIVfkiUxysyjf+fL/H
LkyiT1Brxtns9JsEYVqIYuQcxh41Q8CUZyysACS3aFmX2R5yZX6D6lh/OsL+a/kiFnYQfOkSjJ/C
Rhh7l65LwXVjOqzd5N0orRapBBi2/EFPJNhvm3rzN5G2L8no83BwYUWKb30sP/0CM4sb4U2uH/fp
IHyOVKIFooiZlmBB4M7hIXqkiAc5QjtsdFN/d6twF9XFrlHRl25ZyrDmvQ7RiETfGlgYGgJitn3S
MnzP2cVtcwN1e5WWjBz96rWXhSR/IbbW7TTsqsdJ5yMrLQaIhojrltpVKHvtjekbEKsQooei2dqR
/zBOdDbpcBFTgaKedxNfbJKmYGUm2HZNc+/b4RxjTHHL/O4UBt9z/to201Ph+0T+FRgX44QdPQzz
RUYmN6xC69CKiah4mFAB/JXR/Ugy96l40H8kNowa5l9Z9VfO9KMW0D8cIqFCOaDsxYvnT84uLWV4
mywBFFi8pGQr8l1DR3TngyTHJ6W3CiVWRysqjn2X+5uqzjazxZ9kXieSII38xzAm8N/soG002qsy
gzQjbEUshhyfU0SM3VSuJ6chMiwAkpr2yAPrLoiXpI7/JrJ6Q0b2w6eOJivdpQmwAhDXqQpfk85v
WcYgrNNMMIL8vSFEpB0I99P+68TKCE+PELtHr9Cl4zapk70xNhmHkXPpUvNml/yIRWdTZHD8MYBF
IsxsMUUhC2LBm3S6skHCPBfMz1Z96z1bzf8h3uQWTrAZSg3llOKB8mDnkkNchBRPjJGu0proEmnk
pJUdIqDfnjvjg7O3AeKZKHTfGXp8oJ9LQXIZK1KPybVRTrFE4I2AbMAij7fMBSGEEGvjCboyKZJV
MPKL5yb6mfMaUChbqhDERTMM68Yxl75iG1PDa7D8eqP08Fdk/xrAC8L2N7qv95UByrQNry3DeSHr
lex4g2cIFUJdqa6xoJqCQo3HtUUtRFqFeexYH8VTuw8cXHlD3H/4aXbpJlSKBXUH841wW4Xzf1XY
bwRy9N4OiXgkRjSpwu/einB8V0W2TgwyHKqekYnuGENWmeY8Y1HpIzrmmoWh+K+oeWerAse2aKBM
1hYE/R5vb9k160L6xIfhAe2gZgS9OpdV/WVYjzFUZB1snwozrc/CZgDnmPCLpWDGZVUWNBq3OYxx
cJlt41VoXudJroqRyW0OisAfSW0eWa77X1V/jEOSYLss1/gcBfCOgwMnaihubTytUEPVAw7p7kwP
jgWM6hYsa99/W9Oo/+molL+odQTJoIOxGdD2MWWpu78sjpJn5K40tmGQhuS+uSXMWfwlANoy2d8z
ZDbrdAiMt6Yop59MJph7zdxoTnlgmF8JmoGjO87jfuRUu9h93L6O9gjceG6qpaFzeCK9Y2P+tEw8
V6LsSW5urXJtxQF0aBcruDKDYA8liTsjwpRbuuyHZAY4o4/77jpjwVknNRrzThX/ma5I1ywzJ6y9
bfRblC7+shKFYdPl0Jlbi3iWqHtvcuC3xriOJU6SJCLAsiAVeykMBRKurzFQTWV57RtqhbCr0U1B
e7MN+CYDo2aG/+Go3uMx+WiRz50SWWPGNiaaU3wybDXhZ7Dri3d8IB6LZz7tBpU491iEHLlrwunY
zTNZdGj2rnGJTyl7RDkXMdSQMqdusl1IeCEB2JwxGqZholv0HxUjNclvXOSKIECvdh0ewqEiWJE4
nq5zmWSy1Kdxsx7SgSiL13w+f64r56s5WE508pzHn90Zio4a6p+fKtj6pRFC/TSNOJ2W7TBPl1Bw
lSKmhulDISTh6jFC8JIH6dI06BcRwJF/23YmkgXz0+CUzgPqxMlgXFs9ViitT2VSMwXRHQNxS24a
cq+3acHIXySz+alH6ghmHuVlyq3nuHHaddr6T/Ggv2xk8Vnv7FXrX3pQnX0XIdou/V+cO7h7BFMv
PUd7BJQvQU6sQohBYnSGa5n35YbuBNZHTZJdjBW7kzkOd/HpIhmYTG2xfs6vdBG/k2SXAkqQEClN
qrWbhpfYHfdBDHezs+/ZHNxnkXyppKMIbndRmN1jiXiPgPN0Y7X9ru4jLuhizS0Tb00UppFpb+iP
Thp/XC31WyHhiPjybKfErvRsG6ehfJoReKKr/cgd+2paxZ+HAAqjUXUTbUWfVXHey3s1M3pPLPst
SAXSKvtSF6CGUpsiYYjZDzTdjV3c/F6qZu/EEo2OHbw2aN0IqIJDDbgjVg2g+MmZ1gUF2ioQ6mYY
RrD1tX8fLHaq9HVvaTiu+8Z+H3qCYOLmXlBGLToHz7OZceInIflxMZLZk8sMiYuJPf4c48uJtbTR
JfR6kQaoSIbimXtkEbCusUh3rt0S8YnNatd+vGFlkDCExahT9JSgg7v2yfqqdc4XLU5G2ilqXGOJ
AvZfKM0fjhL52Obam4iI06iDXGv3N8OpQeiYMZsxy+zuqdtBhIqSVwPsyIjQ3WT/R5+aYEL10dth
IlhlM0+mFVvob8lcyrtufEtTn8l7I0DLW/bBD0t/y2eyS1X/H6nF1any2+eBOEfGjs0KjRckhXoD
k3OnBfEEmM9WCWxJURjMhhIQYAaPlIpbpir9PrblKtPi0xyiC3pUyo3C27dp1l9Qni5xDiqWxkRn
Pjq4wkRrFyr+wqwXq8ZhHBom/gWvHeJyo4i2Zpn8TSEnQdQO4Lo6PK+tEy7lDDcjw4HgT5REJXqw
wTO/RFf/1wlqbU68+thbwX+TK64yZAKCDxIj5vww3ju5s3JNDZcXtMXci4/Y4091irMre/zxYbmI
23FlKAvsh219KAsliWejZSabJff564htbS0O/yx87dyWJmXYRxkGKRWdg4eiFPDqOsjAeVepd2uT
eOOM5Zpp/OegRwhCFX7owatoKxo9HCj+1z1C8jnD4mAKXHYlMzLDNLxdFRYms5jWvFuBgYqpLLon
u+Gtz8yHHcJqLgkHV8VuYMjnZcRjSmbKgipqbdb20iZbxi3bu+sCvpDEHwmego45CkuYpWWmpxqJ
lbbCHzeZTkWg2ZxZmyR2YIB+SmgbrbOrgu6vlFWydNgclAxtubmvGbZT3i9QgeonRdjSmld7hpFO
ltZcJGeB6lSKr5KSKgkBTikJaMV9hFuCXgEHzoqSGNyPCSMgIvB9IXDJQ/ibZPWEJmxNWbRuWxgJ
gbdIPGvT+v+1BnGH9m+txYtAQ5R43+xgHodu6EECEIdCextYiJdywHwMY8Tw0RrbIxxTRDFsAbuA
/A5i0TBGcBvA4h5hyQOfmgpQ1+54anMgWAKcA0+RLjkOOkKonPYU1hEb/WoVR0xpsXVGsAUYiini
PB1lnSpETMHw7ZPRR8WxsCmEIw/ILL+s7INvfyq4RXGqu1idWxR9CoGsXdWrWvTrSVvkCoifwaDc
V9yhprPuy/ragCbgad3keDnSql30Sb507RoA8DM/M7vgVYnRHNFX0/2zgWthenzIyDcVtCwsPgtf
mpuoWKFyhw4FnpIuAdU7+iPz4KXEIvXevvG2sXxhF8Y+bNr4hcsAZ1xncL/bV99lg6FfKxetv42Y
ZF5hZqNYPpuFfo2mZVzzmNpEFYGQYbWuGAnYhzzCfhA+IeZ9eFy5DGCawGqmXCvAhqBk1vNLNXxp
wrsErvVpRqXOX4c6d+NkBvmmxnvglu8h1KLwwZ3h1Aobbwn2cBNQB7Du3BK9jc4eeybYijazNlJ9
YpPbPRK5vdL49vQJ4rDB5dEHxOYC0hMowlLoIDPuzkzYUH2hGLJ4KBGEkv8Eqc1dOnn75BskKFWv
gsRBdkolWbLhzCc6p5eiNaFvet/cztvcv7jTfpJHC6qcg7LV66BtwYhj9YSpWZEZnAyXKk/3ST2z
02AIE+1b58uagabM+T6Zu2MzmYxO0FV9BCxeXLKX/IPRMXpfKXQb6fSS8XbCCPGwMNj60EIBlS/1
fJHQPXziujO4rchRvOpS1eayYhcqhk+VvOmi4/pZJvrVwujhs1MmtdLfziA2UvNnghHF4/eAEwEZ
CEkFUhUOhmdOGbN/bC6JIevrbfOwspLrZb1ZooAAfQzBYoryVkJlQu3QFv8yEvv4wrLHMxyALIM3
/V9vPUdUnA7oM1isS/aQdfcSRLQ5gLFq4yHuBXbO6ddVMCX/EHIt0Gst5nxgif1AVBRbCdW8Br1l
wy/CrodzP1wWo0WN1z15vnlT2j2PfXfsx+4YxX8zzUOTzKsxhojFZYTTjSTc8Boj3DPwN+Am3vbZ
8+iRVJiwzHcvYchTRGOHhoFnHIkdkaWp7Bi54mYGAOeatxieMK9yJv4S8AqTOAmIzKZdrzU6CkXb
Z0/+Vg8hxLPpWXVq3xhc7s1zqGPStGCsxqw8wQnnxD8bmfFVjGqn8zv1+rluAekwq27hU0Q9e9S3
LPmnQwslvyuIDU4ozhz1NkkgXkiCtq3HTQXyGelpu2dFdZjD4WPQ+V/eiDVOaCCy4dkPgGGOL1NM
VBmmJwMNG1KS8zz8n44YB5pJPCQYRpHhBBjM+6MYWYz6r4ythdMwh7KG5RRFP3XjbIwo/QuH8iQc
gNF8JLRBC/R2Z9MD1Y7cZR6H65gw/XCrJXp6BiB/vTOcqvi9bv6MWRxTlBIjul1kI8SamrsRXV0e
hcfJkWuvZu8Y/6sM9GgD3lknv4SSIJiYQkU1P7KNjgPQ3J5RjNMl/+Zk2gjCkWX+ZbUtxLF05bV7
lfU7A3KEaz7EzJChbOtNwfpr+y9KmOMcqZ1DiRElmnSyYG1jQObH4l9hPhSbHkVv5GCDvWkjWdvJ
8wRSzGf6XQ/Ycbo/zWLbLryNdv+N7k/G9S84Idz5yqjzGeqxDp+zyNyO5ZmKhIuDPbV87RBsZ/1H
kV8wi40OcaKrot1UzJ15+C+2c/Yy9BYQa3vjZgCsEe28mNMHxHU8MhSHZ1EuZvnfXL+a5VOafdcR
XkfS6Jx4FY3gb285+wZCgmrK1gxiv8dQqmQ+qaKThFodQxmEv6FfZphOUrHFRYbseGusZcu0OlsQ
vPOYsHKNxDggMdfadibrJ6nAe0HYDZEbg4iAu4uITy5H/BwLUTPgC7oEXjd8SRortO+7Smas7yt2
Fc7epficqa6XeBHgzYO7iKi01QAlkO0PlbcM/0kA3V17M2n+aRQW6Fd8SnT3Owm/8/i7yBjpxnrh
MqcuEuAs21KdAtjEjftIdoXqMfXUWCNaocZ9qvDjoivRLHYUX3WK7QxcXgjEhUzYtv5qA2AnZroV
qbpZNevCKKl/I5JNJi99ssIXPw+XlTutMH/himMhQRlewotY6DbeJRIlGZv0Gk/1DBmghGQTzerZ
cTZ+8sOeDnpnftXa3IBCWEvmGEL1hwdj2rQ+rfG/iDAYB/810lw57kNQLpVzwAS7mtF14h3hKOKV
7yE4k4TGDG3T5EiUe2sZmN1mQAMhQCcYuAE0Qz4reA9D+NZCEdeIm4reDVuKxVaUajV57zy2H3kN
CK2vd6RWMl1zAoLGvJi9kuZXa+QurWez0M/nu68mGsjkU/Rk7KIdsUcaTFvmy4h0Ub6tdTT+CTP4
V6M9qvgEXPOXDES4Ui+585p1qL8BJxjRJfWcRR70+zF/0tVxjt8UB1kElqaQEOVSGKlUXtjfm35c
MCcsJrqSl96GVW0DauNbpitZjgyS/IQRHcxSVXtnUDx5C+QOJgD+1Jbs+fpha7Tar76GOqAcolFM
fHek46bBeWibpyb/rBHPzLo5WaRJj+Fdl8lrbgwbZOJg97aSmw677iapUnxKxDQIA7Eos7V4h12I
fa6zSd3on8FEvhcoQUy1NVy2jDJfc5YkgBPtb23HJUyrPro3cBWcML8XXn5ucfL5DL88M7nL7trY
5B4X4CjxH6EHPAfof7CNnbT50UnIyaF90119TsyX0fnnUIQ31Xtt4qaV1yb5wMjGeHSd6aNo42tH
uLGbGFtLuFu3xRRJCxETSJg+0oxc49SHBALyXUykBRuJ+LBK3pqk+Q2aeMNkjyyATL0OqINp8Leg
TADsU0eGzEoItHBwaRcXPd9nREb9WD4ZBLA1lbXOZV8sAsZkfR+trPgadu9F8B9ivNY+FibJagkx
mljMer/ZUPaverAPs/nkiDscGF77YR+X7dpEJd97xg44/Ubk1lb406pnyYHWoSSV5NSiUK9l8D4l
xsaczb3LFLOs/qbqGwXOOsVs1tjToU5NthYfbXj/H0dnttS6kgXRL1JESarS8IptecbGZn5RAAc0
z7O+/i7dt45u+gBGqmFn5ko7Oy3H3QBT3TxQwUuJIf5NjRccXqaU+OXb6JgFXM9qWK81L93MRUW6
nPuw/EEmeZBQGcrgBwP8GmWJnGWMmZXJ+3Abe6xijOEy89TSRCXVv2n+gaK/lz3NTlg72vC1oZUk
xTxpI2VYBAmiGV2wadjjgSc0oub+gP/frvmR6QTqzjYEonwp0HGibWJ3l9iCEzumxd4M7jM0tJq/
3VRxghMvJYiqTHy1lPqRdLGfZuaAJkNLT3cQv3+zBPxo+ypswE3TpyEu/Xh2umDP0JGvALybX6LM
Pg/NE8h6DmgPNfzsLr3NFe+mCf0SircNrQEHcjQyURxIHu11pBKWApvgl/1Fk+ZsJPtQI5CTEPiw
R0LD8iHXq2e9iMiYtR6hrlWN/cISj3Qkk6itnWsgzgkxT5qRmndedV/xl9lo9qvF+yZGpB9qw7ST
E38W9UfDDcsoYV2x9VWd1zXfAogaR6GBUXjIHsVhy3/kKFD2b9xsWkYROCFhCkxYgY943gQyJ/5X
CNn8Z0Y2LsoFSa4K5LyDp8L1yaaRGqzsErx262lYThkEHlqLaiIClmNzY4y3CoFe2kyBe402o8za
5QQdyJITI+Ry4ydXAcFCF9cmWNzaIU6k0Essbhug4lXzzZ21Dq9VeSVDualo9BbQrIRX8DqV/MNW
/hyoC4Y0OL0NVCk282BYnoKjcvAqwFXi66V2okJCGUdZwieepNfz/OKojXnf4kdzhAljJF6ubWbG
7pDEhhxn6NFv7m1y6IsN2QuVnyxczZiUQCrfuI2s22k7imxrNk8oBTL70vlsQlztA99WYvCSOh3c
uFgnxBfKiFcNR1xteE2Lx6TmfNT2a2zz+zhbal7REIwvf+YKImcU0rexzT23OszQhWeGK2FOv59N
vmagqdflF+TDS3N85GzyKsXXX9IGdqT0BQlv5/JI5KnLelisOkywIU5GGgV0u/9Nw6MQhdcjLk+4
69MEqgDpA5BtukMJSDIi/scmbQLBqVK3sti3dOzUEfzeXD61WUaUjLYmjtgpEHtf7gUOl1FlcI2m
q6515GtbbKDjOZjWyRI3EGRwvtrR3RNB9gw2bForI81dK58/qB8AHJ7BY3XPQIU2WoTfWTps7Pbw
yHn6wVRs8PRWiV0TKOTq56l6x2mFLvlQQU4ValyHJols4AcpOHJhEuwhjSSo8yGgwD5dr4Zx/rSp
rp0y2ppQQfzYvUTqnPgv/wOAWljoc0WBsdwY5Zs540fg7Ovbx4zJvBHw2Y7dY8wdPZfQcC55eQHU
YlB0Q6slbsKDRQ2BSz41JtWDgLrFOrhm6MgjeFIg90ELqN46cyiAnJueGfDTsJRcDHWTAXCyGVje
KH3AqK6X5x31FwYGr9Grg+o7mDU+oAP+BwFUpx4ziqtwhhFBgMIeD7xk6mxZKlwTqXAZxQcny00Z
uqdV8zjm0dKKMtSPdarRgZWkvxCAPiI/7jfZUhsdZjjvNNyQK+AC2CIGxmsYV8jUmiyzoVyw8+K5
rdR1HMAglT6NKC68wAZhx25CvHPYSFqyrXorthhlF63fOYrR/yDFTWckikqbmtvOjA5KBvsYd4Pb
0SUKkwb4okvdnQizC6Y9Xrjo0NndVroDx0m5cGnn9jLOE29STfLUrSco/xb2yz6aj7FKiXJkFa2A
Rplvukz7ZLCzKxQT3mmxAkwW/WGBzUGTqnFhofq3wiRiVmaEukC5ME0z/H223Ck142jo6hAa05c2
MfmyKdHuTPllk23FHseRiyFaxoZNIGQkbpKWQFaNg1GwYmXJOpRfPYRmvffXJlbmgrstuSDKRUvz
ilB5MQr3fRwDNBtsN6kpQqzoIXRdDfvvvAjZw/TjMKckqKAmb3CHHwaqr67jfPvh1OIrwqDpLBmv
GR9dgrVzFbhMlDEbPJJKuHDV0795GGg7T2kLC+rms+os6BjEzNyKLs0Bo4nTJXScte5yKiJrUOPE
QENOZwjkiWzWQmqvFSx4xJmoss9FKH6QR7cNt1gbB1QuDXAspTdE0XNlaWwShDioOZE6UxrSL6Ov
9iGucdOGDoFbNnYuQoNomDsvIyVfeNLJZOA7BP4TCsqmNQ5bc/CoMnns+mtEYkGWvLBLPEjvBYsd
9vl2rO6jjyufqJSNhqL9C+nR1qx0x5D9q60F5E4wZThFnRuYPIPxXrt1HBNmYby2LZ5MZ6AVzm7f
fd/2enhxmKINxEesuTAYbdogzDjGED1de2XfDDj7YabOWsq9mHl3mL4QtdgPCaQIreekiGXWHB+5
Uq2jujka6lnA1sDlSYMCFQs4XiIu8CT0OImYCFFcuNzPpCr2qQy3xVS+KqJ5KVviuIjqjdwD5iGq
xlAdCGbM9a9p7M1QkjRKfTrDQtywxjpb0rDuyHTnTpMSJ8FubQTRLqHUhashJ5bh1PHSFhUzG2uj
8ddwDHszNa99e2uDF2gCLqlkroV+flHjcYquRnOugUmn4KUKJpVUFU0WFH5EWyRWDzbDtsJmnuDP
0Rk0jhnBEhcOPX7mGLatBUlaMdzq5VcJDaN61XHF+VazwemzqYb0PHNYTLXvhfvo4DCph2PMBByB
/cHIwODjYGzyYTtR9cL9/1jWX4PWbiz/y2pYFgjqwnGbIw6HsQ8ceaczhqE5gssQLooOEl+ImyFT
0+fM8FjSodktQQ+SV3nBu1p7UZ1QbwNktF3mRoulnzBW0xIiCrn9MMjNNU/33Ru4JZ7dOXxLRXvJ
SA0tb3Q+k1dcEEBOvudJ3Neie84JTSvU4MwedtjVj870r4QB3ld/2OUfLIi1cwnnpaKuFC24IRGd
dFCOsLzqJcuQGDc0xqyinJfG2Om47SvDfirdJbAyl1dZbaf2e4reqoGEd+s8ahHBxovDoxY1FrZt
eRq7zyS6hPCvMWQ+xKrZuEHLNxs93ep3WSyAIbdrRbzPRAABJEPgoFt1yn0NmqURT+YmnzIHSssZ
/tUmvc9j0QD9DYKjlOU2aM3fIU5xSIpTbEevTUmjaEo8MfFZ2yqjm9fdmG1HQzJjrnQ4Fxwci4nj
Emspc7ThAHrj3pbWucTdEDLUisGvu126k2P8Z8PGZCG3b6k/Xh1oc4HfGquQqISGzQiPsziHlU46
09RYA8RGkCoPmcuKtEA36jezgq0WTpRjL3kK82Sqkpi09uVCYGEmxNEniioB7iI9govk5BRFWxQm
TttJfkg0BF8DK+wDpA1Iy2l3JqKrVlYiesJSkLCkKGEH01bhjvLQL1urY+DHT0rtX6APO9m2NN0n
GwBIDs5dZJioCt8IM36XvlxwIJ+Wsdj4Zvsthci56nXHpwQLSohCpQTU5rP+GcRzaQarMZW2DkPr
iRTFTuX1Z6UgZpoTX5MGz9aIkSjz/8pgONSdwn3NmjvQ6hMF064B+d7l5qvKgksVkuH0re/WbEml
FS9J0X+BzRv3XevTciuqS1F+aQx1CzXwJ8fcSGbU4u1ncFbAih+MS57QWqYDSA6mx3nK7gVGH5XS
314anl2Gq2YcbwF/fEKMaz/mECkcAL3lwr/X8bTpZrxFCfLCtvRKyZ6Z6k+G03REeZjgpyHOg7TK
P40U+kAjj/VIhUAcDreSgRQmoOCiLPM50qKjDmvIDPJzX5XL2A+RDRaFYKxe+KR1YuPadhbJD22D
aHfQguKvpU/BdYKt4EWPcVEytmecF/oo4zzK2qrDfY5EB1DSzqjtrghSWhWxcSf7na3uqwT7GSUD
FWz+XAJ1h8lcISl1bfQhTEjTNSu0G1+rzkXUTOdxo/QUKoEanqoes79oKTDKYrPaa0bnZcmENNkV
b6HJ7hbXXkGidVWIJTyloOGWy4E+bbsPrGkY/zCwbmGWnarBJS+bfPsayPsQj9ecUMRq1rN9TiOu
X7JstoFGZYHmy+vkA871l/Ijugu9eYLrYpvUJBbVpen1kWubMfGv4vlsQg7ilaWvCdqSRYe8NGka
t0DJlJjnLm5PeZ19TjLck51HhxneXcREP2je0oQWdQ1TILmmg8riHn3AZW3StrVN46cfkJTvHPPP
UuYlMusrngT5xj9ws1PWgCErb/oI1Cskssm8FbywmekpPQgEnfsq2eRGn+96vf6mA/Kcltk/IyyP
RmCcTX2S69TVk62DczNuszfyMYfWtpep3bLt93/Y37zAMj6sUcN6YJ2KFqVmLH2PzL5HdG49o7la
jjqOpX4cazjFWvGYzepP9PZT0/uHxqg+HIPTrxY2BgB4rlnDoL2xdmydegAwFR58uORSZK+10/AA
QBac7ehRRNGXmU0MSa21Tu2FFlv7Pm22qWDSZ/vYJlX8PvV8gmkucbY7JgjKoPqHRk1qeFFd9Gut
d/WjXUVnt7O2tjA+AYtkxJDiTzxIhzEo15rUF+jzQ+8TsAlenJ5KTReTaFXEW3w/66ZPdhFgZ7fA
9E89alFNH7iq1pnvvxrmUpfgHKjZJEktmRbEPnJCxlzGr7V1GBonCvju4CONlVW766ykoaZjJQTw
e8U3eKZpEr2Fc15fAlqIi3mXutzfCh3qPIcFM06OjZsO4OKz29i0jxMkdM1agmw5VF63abxixDNH
LipjCRZ/dkuuokQqJNNA0E0TVBrosLeBKuKutViRSwu8fgCeOZ1u0wg2pouOZRnfoyI+T2FzsHt7
merCXLFQd+zJfQxD+QJCgf7zTr9nYf/YCWjqUm4KGe462+L0Ua50NzrXgqKiIRBoITCxOJJGn8qu
sRax9UUxo0ezxC9YTTpehYSoy6w/tkN5Tv0oXRMnBLXkmhz5DSdaYw2lAMSU02G2tX9a59SgGdrr
4Nr8GAb8NcJTcR/xORTVSUbcdY2ZJpCekD7u43uthldzoH+igG68wgb4RW7uDDfwbMXt0hLafUsd
qTVt5tfEqt5z5OsipAcDwMhTJCMsMvq6LVHsU8M6dm6hb3RWVYhvGONHJ8YiGSc/QtENosxhE5Tk
tBKRnbW2wx+JqoWrgLCEzJWxAQ7HdaB6H/CQMdFGqNOmn6C0DxH9C7vImmr0XTPxhnTpReU2EefW
C67ValMzD8DBkzDsFl/AZqkxUEH7gru/X+EZ5/cgtbPWC3SqqaMJq6hJlWnae5jVrEDTfCobzKa8
Yg85LLoV+TtWFTOst7wLL1HJuUln5ICskVxGOV6rkbNXofCaW2a/F3VIakzbsfDtHad+mn0q5xxk
XcBOS3EOH9feSogIJZgcNyolrl0TQvQ6iCDsAO2xnmgGN8e1jo98ZU3qUGtJsGnmWKwJPS2FM8Ft
9O2IaqaOGSjSk4ktY4PTEoIP75qyauy8LrUtbfscRjZnchsuAZezOBgAHSh1M+hIVhrXsQb5+aHN
gm07IIeTauEgaXH8CvgeYcAsVPeZBtOWaz6IAXE8KoYXNeCB5ju+qxqlDrPE1hc0WoXdNCEfNeIc
BxmNVrGQ99kMKTda5lYMjPwrnmxOMNFvzR0xcUyQyOWZfYD28ggkoTk3MAmABeZ8NyPOU69wtXzB
Er7Hc9PyC+ZvTogkFkmKoV1jzraWPxKhDVy4WINlPPSif5XFzM7fU8cQ9OiznO2HFCydOPldtnP0
zkZX5wrrK5iNCHcx8ePCuURjvuToh/IW9NpWRgPQp3n4p0fG1xyCLMnmmPWED0YfxvvIwtVUdgCL
g23VKONziSXkFdQOy/lg8yDKmf+NMoQA2zu27/hFCfNlhIyBRIdvUOnZ3xgDa9EhwvFSodUFGvKA
O1Tdip2CC3jFMaHuaaIukD4E29GD6jNq0/WP2qXQxs7gQY618+Y67Ute2LFHFuXUFhlQgyl7I4Vw
nOWw1VX+bOv1Nk3958SanmU+PwZ9cevJK0m4s5BtP8DMXSqlPC2g71ofENhtzdlUFqhSvyKraTtP
QePv2rzwchHeJ7lwUhK8kbHzWJNyzlzOVPDFvWGsWY7Y8yrueUQN/qCnaitM/ZeSdm+/Z2se5mTX
WTpOm4G5fuLsIdsecx1QBuIzm0sae2G16CRLdHkMNJucv8uoj1LbiQ/fTWgm65eESWc+YiG9utrw
U4dZzsRBXURhYyjl9ggFJPmhVJTLKmOHqtOPNsAvh2QGAOOZoZnvjR38YsnlxGTdIcn+F7HTkCnJ
vsk1XWPf/zAHigudJmYRtn8bp76AF30Bf86xTJ4sn0xslDPaDMpLksAa6Z3rONHUBbKeJkIDzz3P
HkkZ7Ac6IMoxqhnEG5L1LzOxIZQDwYcA1dIX+E8djVe+aUomlMmWfD/nl7jHH5WFqB0pN0Bzcnco
u3s1hec67W+6o0h4cTJHhlhlIX0+OPKeKpkcZZFmO5lS/Wn10xmvbk6nqbjDQthaRr8H5n/N5+mn
yqd3jsx8MliIUOEHnxaLDFhnPq1MPdSOJcsN51OlDVdBZvgdXm9w74AD7+qlHcCtkE6iaC44TlOu
7I06zGuozdnJ1JP7lJnxYx4l9aroEIpaBxpWCJIZTORl6jq5sRijsOxw5xsFkx3NZceZNYKVFHdv
/Ua8RCL7UiSxyBI3XPdL8YvNHYVAtfuiGRjbjfVOKVXce2qZyfyRhC5jOhi7Pm2Z/QnaPpuy3rul
8z6EAkRZivcWFuvOqrgKMclcNRXaZqe797ghkRRhNHlI0vFUzcOS9E/xnLofbmizz1jeKPHPpA1w
oHlZm+kdRxZy3gzTvs7LoqXp/5hDXUtngogSurTC1wPfIepvpOaPsTbc/FwcfakeGdN/BqN44VDH
ykbwqzNQ9Gb4cT458odyYhI5zep7binggMJ6hgHyj6Tua51zBMkokhpq/Q14CTpKQOmH4zd/ecpk
7AEcZAi1KZGHqe+/Q9tRGzapbofJeT1QSslbOtJ61U0bDSJXH3Q2iy2yGPtC8xDohAUao2WGPpg4
Rah8iNdaW8Iuk9Upr/Jj5AKBUExLOd3C2cgn+ZlxO9s0UGqY8cdcYLhWVdVMEsPCSds706efUfvJ
/05Wj+YaR21rF3cbBMYPdpv3mN8cBMwLhIRHCUVPM4xhN+ZstYDxvSFmHBnyCnUTu/vogB3IX/Q5
oaINrl5W2o+W4nKM+4sL5LPvdyyxNLFE9TMYDIJpBlOfQLt23PNiozuL1PnUYQQgCQHph660lr5+
M3PxVJqSdoqp3PicvBEs66uV0EcziN95CpgyCBy6UG90ZL85oH4vsfZ2I1FJppeU8TsnX4Yv8Txd
bFveh24pLdD8XyZjzP7JN1qt9em0w4bPYJs4QHakc2UJeIhyg9hgpQcezJX2hJP6aawQ80a8Ehtm
0pRe1ZF27FpGG65DdLVigOS1BtYsZMJym83zc8Lbl7r4HrqYoGBgTRfmVwrIGWSspMaEZGbYnCxT
tA9CK6ctZG7yB67/FmswU3IXH0fL8+BbFqkPI91adNQunBm2sH2d1Ntegxc/6/OXM9hH6dxUyNE5
j6zPHrz32uF12UlohxykloWvBEso0Pkgu9PSBVwhiA8+wUSOWIzcCDijuwl2ljCdtQOoP6ApsJtT
wnCjDWwsDEkZk7IXx1ZW9nMb1iPOL5bbHh8NZ9BSMMnMMOcbprsaBRYVbViKw2qEFeLfPFmLEur+
5Mr0VxreQ6OUJ6KE77UuMozY9S/6NoE2Mv1FgpktCo4ZD8MqNJnoNh3RfQOUicn7TXA0XmkBF1I/
tT4S6qhXYEv3IbxQKs740BSGKF5zijqiQHkGdiY+xnLFIQaLAe6QNZZgCKx1Yh5aXL6paP5ZcfhP
yHTh09/rgL5vvtaTdefFzFfqiEK1Zqls6IfNpLP4JuZdn7HTDqX/z0g5yGrpQklz/K0z4ggAO0ui
TsNx4ESLQCxJi4TD0ifUSPzEOMok+3FrzZjcNKBLIx2F6NcLTGnh15Qefc54BvOFUmWMt9mlEmlU
z/EE1MTweQtjKHbwyWCm5rtImtewjjblYNzyrvzBq3yAEItXrMw/m0ZMy+P3F9coJiHNL1TyzYm7
y3uKRUNHz3dlk7yOxXxwq/YtMMffruPNTpR7B+R/yYaGmqMoxMpSzyvV/w9H5IjXVMUznRDcH1tP
obCOEWorCQVIME7hoVb+NXQy8zNyT6aYKOIoK2jdg1q/I2KMGs0+vPGH8idnt19FKPm3LBtPUWrn
cLxo5gGn8AOK+5l84x/4m+9uaHwa7sx9JSxY0i5NLXF5dodiF8a5x2Wca2irHnNhQ5lw2/JcKb9+
CkNxBoN1ycIammdQ79ml1mZUMzzj3yY+dG9b3LtTFC2A/J/I0PxN4Zh7G/szeobgiXeafy7XzmnE
sGh1qPz5yIWdVrC6pU0Tn9ySS3qzg3M3GEfGOBzQBb+DT384TP9ylw7Wghtxj4w6jb3j01M9dTUF
jUmmThhkWf1t9xaDQCD5zBo0kk5qACs9alZebU2FndPU9VfHrp6mZGIMTlE4jDoejRk9jrIl+aNJ
9wYu3Wt7eQDdwVwcV9luyS7NjLa9zEcedLEyygLCYJQwETHgowHIMrKWQiv9barNT6fHEpVW6uJo
2kepVTpDzbL1EkSMhyguvmDIR6gZCWZOwqjBcNPG5NUOp4eqdPYmh+qZNC8pP/8eB9VzpOatEt1X
JI2viTII1GPFPF/+xGN4w/xzo6/ircz7I5gLmqBDsXIS4JExXbvTvGkJlyX8s6HA2TOrrZtF66rk
mJ/2RILqPrp1yiCmmAMPUZtGVMd8nLa2j+pg9BNTcuKJrq0u9VB8tX0Iai3gbjQPaHigqbp4fnVG
4+DrIwaWyHifobNlpr8JM3ebRPNr7Cc3O6TbKv92NAzHyj7OSXyZGGMONh08HbzW0boH4B4hYdG+
Z7M50r+Yzth/3W3DG+qX7afoeBENaug0DpOIgxhl6JIq2SIRmuPJRlrEkhS0CPY/YvginsWRs91r
DZlRcLkEUA5sHnRgFjTbd+cimy7xZDBFLd/miLF4xvaDwF4V2a40G8rJu0/HiU/unNxKaqp8Wx1U
JDYtvelpkh87agg4aOxTSjrqynhLUGEbiokE02CqaJvfaP5NYGijpD25jHXLmO4yqn6nRZBOUvrR
0M62paN7Rc61zXCsW6fjETCov5y08OLPwVtYdLuMJbrK6AduCLeW5iHuOeQL+ACOKbyq+NOLrwJk
aREk5yHB/9VUMW8gT+qmKOyzaxte3Ok/0zR6Nmc3x+Z+W+k13Z8+nTfcYJv0r3PkrggTxlnLiP+V
m8ZDW8pbiimrQJ+I5ieXwYlf0ePLA0qs4Vo1nWc5/a5ox01TWOR1J8ykclUNxstUjOsy69O11pHb
WOrGzfaFMra3KJoueuS+FEF09rF4s/w+ulRxI/lCqtHgh8QHJyo3VNjc/dAFerCQN1iTqU1L6TAo
W0pHVadfunoad3HGfcwc2RITOLWG8vQe+YseiUfNQK0R1GqP4fydUSRnYEQBw4Q5sw7rlR9V36yx
j7PLeKIZ+Rxse/qL0/FXhXYK3ksDgxTTgF1FGO0zOEgBvOtzi4awNwkikpVI3aPtggioxuKJMbLr
JX1/1pTzOZdZvSL7c3My0scGvkM/LZ6mAr99QIUoh0nJvomkoplQNWoI4XYAOnNu5nceh68O2gBt
DR43K/zhE6FHwJH078QSLqyIPUQHb8zijRXjGYNufqaCK1prNXiFkkGaHXYXrgwPnSgPLqY+hXjU
WdkxJpTu+NkefvLRLOh8AzVldKAvTCi21GIQyMlpWIlVuYZEjy2YcEcEm/yhCoN34Mpsq8IyGJZr
fKVEkZcJrCJ82UypBZQJhg0+vRMT1HaXko1Wr0i1gNxLCGQ/L6vwzPTywbDgT8qJw8tkOjiqxheD
s06tY6WcswMXgMsyL4ttYmaja5MRajzOFIdGg0iE+NWa+L/iCnw2dVJiHY+M8ZKG/wcHsXYt0xJU
Jgx+DEy+oHRYr41zMnJ9qpm3VCbVUSmmTI2dnBCHOtZLVDkXPkEi7p54AfvoVBr6MZgHPmHqmsd8
b3HrGLX5ZNRLQ7p80SfrxbeMY9pgF5hddNS5qNfYBtCxzH7bJ5TJ4ihAyFQVbXBW0e/Mtv4jlgu+
MMeTUAl2Q8OD53bqq/4xUxAgOmoh5nqJU6BvRZZxqVv7Hs6IQX417xEydiPYb+aFHiMT6iTMYx/P
+caxXDQmI/uFd7HqLMTFeHoV+DlaLQzWEodMVAO/x2+EsrqyfbD90eyB9zvPfnO1afq15fyFKLXT
neIVzndHqrjeG0P83DrtLzgrPN/Cp6QcJyuPEzs4tkXrSLPUphXddzpyBC87857MAIZH828Iww8X
p7mVqS3nO6rnkzpbi8ll56AL3e8PjQlcsrCea4Ei1PXvugXtQjbGSzCPJ9OMICPZ+6VJrLW7+qGh
gQKnoH5u8trhx1j8ZCZNgFGlXYTTYbUPig8/MX+CJlw026XHsLRvTHz8VaM3W0J4XDgSOK7mfDVF
fgPd9l0U/FoVI5WN1WOf4Qpxd+3iqW2SzBty69YDQ0AjyINLQMePabIc2xEENhIUUkZk6yh+Qi/N
v6c6/dVcfv7YJQYPppfI4CIjFnGzzq1wmzTTBgUGlFZyVwxPtBTr64j7cMgIIfw1y21IuvW7Qm61
wukosureNpwGuQM/SQhkLehow9CghSdkuJJpV8W9R57h0FjVIz7ney6xo4RcTfGxIBXMG4qzmJuU
2xKGBGdjbJZZliP4pOsEEODIKXzV1TBxQ3NlI0PFfXVoQlY50mm7MSwOdjHfSqm/x3p/lnzR6CLj
VvKj4m9ZWC7Cqv8UJ9klJFIzD8PnPFK/1Kmci6ecJCYB94m76seQSk+0+AunGtNBhzofG/Iulkig
at662tqkDblxqhJxXhD4MhMOvsYxMkxsjUyDw0A+Iuy+GkFxNR31TjUcRDS61UemgFimE3/cQon+
SQf3ABrgqgchgbvqpBnpyxxzzPO1W4Fr1p4QFsbswNB5Z6nh2uf9zVf1DrrowaR1pgxYOfDcjC1V
GVqQ7adh2McMrNzOYJ+gf3Aw7krmmD06hgntoSsl1SjhQQvxTYj61kDvyDPti2aoj5Khg6BLwAIW
iWztL/s/aqNKPji03Ms+vepDcE8GeCOdzK5tnq/DpFhVuA7jQvy2LvRZ1ZiQtxbLqS7gNbI16EzN
cCpbNOBNVAUz08JD0kLCtZMPgj0ENPuWtwkjAYy0Ih62NQ9ONlunQLfPoT9dTYtslbL/gtT96ZA6
kNvVk9WjF1HNIDGeJJLTFplAV9AbB4CxgBgN+uhRDMEJEXBpvv6nleOTjumVspHj3PETzEOwLnDK
VcG4VDduwoRgAvWJOLhDmLClf0r5njLw0fbGJ5DW24pofO4wGOn97ZyMd+kjIPRNuR9a+9zl8gy6
8StGf3O5ZxdmdNTM5pSUrraU3GApGU5WEO7sHgSqU279RHs2BY9MQP9tRPoLYMnDwKzxIWGTCrjG
YNqnWyiOqUwvNqrVAKHNUw8j3n/G96y2egAJKVmQYHo1W7Q1hvsR24BfRQBi2ZyxVzkHYogRE4vs
dbZR1F2XDhWs/BpLEJaDje0nDG+gUVWy0xE0qDjotfkN+fQ4FYyi4gEVbDyVg+lN6fQ2CvnmjPGV
qc46jIbTVA8bkYPpokmRvjacwiDD7Cni5s6FD2Mt3FaHVj7QaAldAug38lW1y1whwl/kAvLcFKkC
sdkzCloXmYwuEMHKBdsIRT5W0QfogmI9OVN9wWMR0PSEccE08ENaeN+PNtyClcC2fZ1hfZwYUSxh
rzH+wFvr/BgFRvKZdfuXdjwDKdkg55JavbMOhnj6cCzyX0bnsHiU9hLFzcwGusbcmptZssCrkgi/
DXrllCeOOgAfsy6DsMVbIEM/XZLGznGGBrumWszelABHcFPxFgRKJ5rQT3crR72notxSjLWJ0mDv
neAFcrKfuT25ZNi4nzcmo59aW0HbW1XJ+EruwqvwjYaE60XbXpzoSaevu7PERWAfnc1yL1xij8N7
WiA9dAv0F8OPXBqSIIPz340+nJ+henAj9Bh832Ao2IH8hwGI5eLE5uqGZcxtPrjQYMmWO2LF6P2G
N1e8sC0TCAwYWWaBI84e3F48dBljPtdc02R4yekTtwQlg2X2qgXxkUjdQabZvvdBKPMOd9rAuUsd
Y2v8zAbgUY289rxhgf1SOsEhqpDtBtZLCLPUBHpT+9ck8yYHDYF+hhZBGyJTqdanurr/Zg3fKY6x
Dftk2nwqfAup+wq/0hNQXmxlvmDJWjdu+zvr06mU2VNQksebow19Wnda6NbLsIzE/051HZP/4FwN
f6WIdo3eAhIZV3p9xr6yUjOFEgXV6IXLaRKh/AFz2HGiUBmT5oPjD/T5QJIurZUT36GXMOmjYbQs
NmZEsE65J7yYKwQnrGZjcja07EVVjTr4PRuKJuz4SIzbi+PpPQFo+9KnlLOWpVgMLkQHiS0wQSYw
3E7T2SjmszSrYxyBFRgwtfI8mvG9tLAHm+mbxA5wjJskpkE0zM74orqtHwrB0xNw1UOuwEw2Nk8O
TjsG7en3EKW/LiAiEDwjArTBgZ8A9sMw0rIGw0K7x1XXf899FiLP98chj/azJadjnRjdBs/mhWs8
b+vykVihGQPWrZ/rsBq+nKL5Mpr+xxjte12Dng07tI4pIMKGRdYa5C9jTgJdPcgEXfzH0Xksu25r
QfSLWEWCIAhOlcPJOvFOWCcyJzDz673kwRs8u+raligQu3f3ahrlFFOuUxF29v0uf26ivNmLARpV
TAHFNROnw+HCCuXoe5DAje5wXmqthrvACuJn3CDWPz2O6mT3xWvjetm7tnCU8OqtznFOpdJSCkCq
QgFA5NB37bTZFHGtTl1XfVNn9SSsGq+J9vJjmkzqhZ32L0zun9zOAwCeKZTLIKQJmZaztiL8T1Kq
PKEEj2fDNfxYF2UJOZ18EMsf9c8ahwxJNYIDvlzpwrwmU8zw5P3reQI9XXsTsmYIxB4fw1eV0PwO
V+DMe7NeQ9D7gyiu3pgj+NPzSt/0evnOk+kvqcgr6/qldCmm4njAnjZxn+WnuLew7h2Kqbc+lib2
DippWqq0su5WN+34aOKAUuReJOvKoNmngldjVc14y6LgG3oeIbHEZxbhUjEjZ1MxkCswhJUkGaRs
zzyUuu3uXaDM66JivIsrsD/1MCW39Lok+0jBDpLZqakWNIfmChhTpTN/Frr8tWvHu896Y27SYHwc
XeliP8iKP+2OnFaTY1gYujj3m4GdnBsRllAOds4l5cn3PCwoSxNdYxb4cKrGwZ0x0icJ4Rh5qqrO
iq+N1yHbsmrhxPArkDaAmNod/V89q7KAXamTNjvs3IJUuNO+sGdRW+oXAf83BrE4CIqY2GYk75dG
amLZwdEJnXpbQtB8SjvRH/2A8jZE3kuSSromIlAK/D1+kU380i7jRx8QxulC4Tx4NhFBCQqE6+jQ
b9Og7cmfyf5s0gKwh9MW820ElHgXz/GZMDWOFNgSYN375VbXsttgk/30LS+/m30bKG5spy868BIe
ry6lhk68NVd+eL+Y+d0suYGvx3EJpgBvUrhQB0kMiQtkuNw6LS6y3GZ0n10MqlPAA1THQLu98Oy2
hYCcn5Pn7d1nGL6sORsJ1a2gZFtFS/vZlSlXjhllYfZD91kvpMEgbi4IjMFT3F2XPQF8TpuOqKOz
sNmRE0OdY83+Gt/R9cgkLtEg/xiBNYUiewAEYFL3MYGtjSmpqFVj6xDYAJ5vnPFi4yeh61L33U/o
44aBHFReI9CGUL9oniOuhofSiusttY5fgNUDyk4aaD8Z99/eb/xtLIpkRdZ5RqxjaFRRg6cD3+S+
q93itp51vNNO6+GHq/5FcGdh12sqlpaBIzkuuKIHZrhXDSLh4rXJ1s7y6BJAWtw6E42YiYVbVtNW
sOKr3WTKC1bG7j5UV94HJQJeKcjFAynpD74YXaiYUp2d3Cn2mYMrLvQFGfxGY81JUnjmDVuIZAKo
OmTev05G7iFtl+a9WMoer7L58JXcweY4D0XO/ivjl+kEN8PYfFgucn8esROsLNLHGSyoo3bogWxt
nCgDtEGaOtS9VaastILqz1+gho9Ay1asn507VffPHfaiQ16nR/xbjEeE0YGKwRfRUf80LjiKEaJ+
8Ry+1415dy39zKh6YWEgVhXaDuZ4cFDDTH+4nSmAnSSeRvcKAu4j8w1xs0DmSyDw9VemgZmXTS64
k7blRGvoAHoQql+zk4BMkCYsdyf588AWMfH29DLamsyuiQmfDLk+DTKnMPF6fcZRvqoKk9xInNgr
RkHvS4QuJJ25hRmw0PEDJUtssVGxSHU61g/TG5/Sbe1iJR0EPvugkISGqgInqGyDH2VRvRs615ei
RpNfZq85Bd2CWyVLk5Ny5n8cG+HKbvi3g1pnvbe8kwm0l2t3igl31dWa8qMLm5DXBgTIWvNsAx+Y
PxgAWf6W80dnVWobzcgqCTLUKYqZP4TL1FtcmwpzVOoAvWUtJ2gbc0JjrQ3FdruU+hFN095F1Gzw
REp2l8Y9Vr5bbK2JFw8qlcIN5nDLrugxirESUGBEFkXr1yEZl4Mr5ZE7GE9JN99htajJKkOrrNuF
DV4FxrztH3A/3SRcz/c43vtDl+L/1CoyPBXS2oUFtzmaL7iLpmMBRJubUmAnzo4zw7uhaH3cdW2g
gQwskTyWVVjdZNEg9tXU+9Rg5FgL6noG7Y0p55gnhHdTW+D0s/gb/uSzYhtj9doT7Ccj6gUHlLaJ
zjLFeiyAAYX9yq92vkcIzVQFoRKcFbsh8MKTv1TLNrJTVsSOffZ1QIVnMEVkdWKsA7jZnatu/OWN
Vz95lH07ORszzqhh65jC3Xm6nfdwnPnK6QiHye9icyWdwbOR9O2T5RE8FAg7uT89KPIqEHxKFnB9
ASYss6W8y7Xr/dZe0RzxvnZrEisEtbKl2DC2koeYRolnKciPSz0nT064/NR9SqwQt+jzOCzxo7Ib
XkzmOmrFfWhzWuAShgCZ7BsmLW79pCoay+aeHtCx5ScKY40/Du9yotW3ako6OqLe+3Nl9+2INN6n
bQivhjKXFU3KcD1hrzHcOJrla5qf3QDaSl7yf9MEJxNtV2Y76wzFTmRjfMpa2llVU8hdDe1rldLy
siVSkbyougXNmHqE6pzgNY5dyquAPgjGuKsxaM7DvZWByIc3Ti0GJwnNZju7gIWb8LZgeEzf2r6C
ZV4NRPpKvJ2ERj+GxqYD3PK9l0FottCBjSLM0LfSfp1wQwNz1QMNXMLmk5o3JsOmI/KgInz/EMq3
qnGrDUBO6tWGqj85Y/Ch6nD4dGuw7VqoH49VMuUf3sWO9PsMvmnFDe4Fe7IHxAzipjtlvFIwkN9S
AouERpfQaurJVrPVdg+k26z7Lmp+nSv1ufB0euSf9dhHySOtkGxuJFs/QYz+whja7lQeH2ik+9Ia
OW0YgGOkrgOIMI/5oZAbjgYn/0uKaDrKMrx4SLbAilgaSMDzdGLN44WWT+C3wJuORTiR59aAFGr4
4Th8xd3Qdu+l7UARGwD6lKAreEi+VDKyZWKAxcknYczTobHBxv2qlwmqatKMeCtczKkTm3yq3gzU
CHE9z9LoZQ70CUltxBKW1gdT0LhWBRwMfqXuJl7wRUlGZZ6IMVSmiTmNsVBgs2HVnfe7OYses8D/
DikmxYewQC/OQk7SxiGfpfSukmVzQEmvtgzqoEsltWrdED552gkRQmhCnIxf8kYbqdoR8/jeOe0D
taoeip7Ux2mhwSgrSGQ1pAI3xieIl7s1duOJu2ClQ2tbehOwR7c1/odOFqTaIotuQATzmwU891p5
pqP7SL8sYyNX82TAypYlP82oNO/ZCLmctfd0qvnmPgQOpYUlKy++MGJD31XcMO2+qi6VB+uEIkoc
TVN0BswnOZNKFvMmxFbphmcoqyePrfvbgjUbiEPL+OP9EHejoryz7zgwKPeQZNVyLJEt71VuUyid
dAjPwbMdMjLmAO+P8GUhG8Q0YQKZLU+xTL5susEfp4XMsTD9BcM2tKPeRg1zi+dsqLl7iBGWzxja
LDni5J/rjuEOQYKF0zWmm9V5QB4ToEqm4vzVR4ijnmvczM54ywD45YQs0BPeekB1rhrBMJHCqafw
VJR5RTpK3ad59i1drjb+1CDqpTGLozYyAld3jCpQ1TXTtc2ry4JSthap53/DCPlntIOjcn5C9jMH
6ebThtIGuLIcc3fN2H41efxR9HP0GJcdrTdOf1uk3Xfqiecyif9sU1L7A+0tJL6zDrqepE/y43Tq
0uX2o11UFBgNxR0X76vjnC+MxdR9gbnliNbLI2arHYtyFkJFE1B8XHsnFalvXjzRnrg4FjkuY5sw
gBvR5tNrj5IexMuD8J1bwPsEp0d4GJX3Wg/+e+mDvZlzQMqjf6v8ETc1tudVN+PONr5Po4AVwnIL
8/IziwnwxiwqEtOoXzHI8cj/JM1UE6XYvEhAGVyrnLxUPFpRPuzLuTQwyGyC9l5BkZCdXKdbti4o
LqY+hE4H+jufqvIEiUEdLaj7h3mpKdu1lozkaoidm6hktp/xmafIVOvOKkF1CEHI2ZnQZhzCDbIO
ppNTTR9Vpf6hWfwlgvrGK55FiNi6H7jZet0V5ppiduC1Jrb/W6VpI91bHs4OL2fDEqWqJJlM/sge
+vesILpJxGucg0c967tGEck1EiMb/o6foGpP/wNxE6d6UtS0sZoEIjAk7SdGlHg9mY7+RTM8Vpn/
45fUfwg3IiE2N82DZRv2oQJlJa+9i3Wt9kyMh0WcYrojDm3niW+ZQUZ48YHWokMMq3890LqB8T7F
Fy7sfj1XYtmV0zRdIlw5rNllssZsjrKhrUeKEexdP7UV5VD8Dqq8+cSGVL0kS4mXG78Lig1NoSIa
4JDqoDkm2HibFWTj5NXOeg3f2JIngsrOZ5DBzfF0xatd+/PLMGJqWjn0JG4i1U5PIbmQlVWwmWBW
Zb9pg9OSUnE8TVeOrlCAUZWy+sOUU0OGXOteMHCIrUcGa3NlAG4sgMxkMrCWwHhjGxhyuCRWgcUw
nhvvAXX7kfTWhOOc7HYQ484u2Y+tTGWL3wW/1106tiR/4OSylWtcaIBykBmfQx1aQMXpHgpcy4I/
grD3PUft3us979Ny6olfc/tgOnIwqJktOx917VLjlGs13pAgrRJOlb5ceE95LcIxDxp/H7xQ6c+X
jGGUSCYO2RgLPxV25XBpDLA0Jn8Mmibi+5CZGB4jGobYOOa3saGyz54j+4I3lKKMyIJdM1eESafU
elI9Vc6pU9SUN7GxzJe441UyNDv2x+wzep8AG3UCa1b9zy39C1tXKAhFLvOO7GD+WwmoP5jCZo+G
YW2rYeBgabCzBOwjWqxn2AeD+znIDqXbnqXtv3ZlByywxY8r5KL3qQ2BAGYjn1wCNqH14OEwfzMt
myrbjFcOe3GduwuFPcJ4E7Qfrzm21BbwM6VSNZU3vduHe5R2Z4/d7Y4Rv3hKmN43YwGEsgjnl8nX
DSZAOlr49W7cMFOHUYniJPT1uCGCTVSpQsr1QMCudKB+fEXJy1BdRXIHs08TYLHP9Hj2SUNQL4CJ
rPHTiPU12E5PyF9KQdUNbGwaUSgkgs3s3HqtHe7rRspn9FF+n1LuFhfnYEVG9UQ2aXlMkv7DEslb
aZG10KRL0Ok5FFB/rAcKdaddIZEVcqSvVQFUn6WrgOUseppiI8IhwuNtNzbxsonaRtCWRGqIcEwK
vj36sxSNFq5v+Tf8/OkriOE6+mnwrpGYWbLQv4I8om9bKMHEEvknVO7ylobsj/gWcbHNUX+TswNB
FCl/plo/hdK99HVqIzMVOcn11Dp7UYTMIToL53aQ4Pnx6/Msus/R8RQ+IuDofLA9ROH4K28I3puo
+46brN604UQPKju1h1411Y2rgythQpbn2FXtwc5sMKYehpTMcjoWIi7wLIv197Bk/b5vGumhdnr2
eezsYqdFQWGwV8672pqb55Y85rZFpViXJWNk3YPfTbH0Je4MECnoyNLXWDSsvqCWaRqLs8y7IwUk
JsV/lLg3QvigG2IpxWM99A4omQqpUGVcgElo9h+hY7pHr1TVtYIj2DYuNIwyqgb25lF+sCvlv0vL
I00jjH1f5VZ7wndbHqas7Y4laCLifaNeF1xpcTPgW+sTL7g3caGhPFb+JU2t/tm3ZXEMaULdsx2J
tm6jNB2iefzCBbLf8zbmqoJr3sap0PXd++zCpstwTcISCSn3nVo8CrKt9mHlsNUlsnPom+T64mkw
QiBlbzvqy0KVUxu8mN+yja2dUcBL5giJ0hJ83NP1pkquWz+kZrpKWTxpDMHFzVzLCfsNyUxB4/Gm
NNF714AkyjwSX/wryCPqCNiIkmBUXizEE5PquQwivU3m5XVQ1UOaWzXkHS8ERNDSO8h+jKSHQAoY
ynnLHtHblCMVV3WHFFgQYJ19PKVz3my01YW4O6HKA8Z8mrX3OYyYuSjLI8NAyBBi0PA4TPo4B/23
neh23bn63tQMIqOuN1CDs1fTWcFj6BMBiroRA6huWw408KsdovXesp0rZxQDCU8+u1K7bb7yAVsP
GHekJCfNdhHvDihMBPEIOvW7fEysbafbeFcwN195QwkIlrC5aRdRXdTgzXcd7QMevhoGfmKqFqyW
yZUudZWivst0FFxyqjG4HUba/UcnCncKRe8LIQi82n8ka80370jghBqPzy4a6K4hg+14z3pM8HuF
5Mas7QD0pmPlNS+IO1aQP2MHjdmUtuSF6KQlxAmHtO5fFnrF9i5RpEMYTs8yWlzA0Ut5EaLNYMVQ
ErSvjPV/osQ98CYZt6quozPjmgeyxApvbYGlLAkyb5P1w31D4m9dsxo44UXJDuE0LLxABgoQE3Ky
IXLzyuns6rWVhtSc5fd8+7gFlMU3RnMMug6GzvtcheG2sMEI+yX4eStFhvU6bghRZZGB8fj1BkKx
p7NY7ycCCKsTGmdbO9J+tEa22HRJJAedjgDkeFu4v1TM9K9d5/6VWvO09kl/nqz0qncgUuugHTZt
5ot1wye6c62QiuCioKYOMgSCUNwVexH59T1RJDLBHUZYLtcpgakmJurqxseaPoONXfIC5E99S+I4
Z5eh+rME30pAq77FvhGuLB3bJ6EymF2e4+9Ch7dua3f046boUUHgP09yuJHa7X8Ly4/vi1npl7Yt
oGVarQNXJaefFmdgjG0LZg4Za0qIkymKtxESnuaDJd5QD5yFhKzUHqk2hi2p7qi+U7vc0KVhMeHe
xnXrQHHp3LM0BMCSLADaEeaPg3RJp1PXgwMuWg918oxF90KKjq0naAIqN/KEr8qyaTI0ermJatGu
pGd+k6n+E0Ed3dBJfztTH3DBNTmvuejmWx+kOECO/hBl7V0YETyW7Ga3diuxOs1ZwgJr0Vshg5lu
UZugr4ORKkef27D+bw75BAPfYQ+4WQAxP9L0Z11Fa6eA8WR3p9hLGQ16cZq68IW1BISRLPUx+9B4
yOfyiJ/9S0jUhrSzs2MSZU91JtQbwwTu/iu9xsioPnbF4KxaFrBcF4Od1QK1Dqmn4jzww+1i9BdM
fmq5XbmdWKW8oQjFe+m37Z7IFSk6H6ldE+qt/GuizZTtRyBdi3Jzyz1nsf8HlyvdcTLfUFL8nRW+
cwiWHtAk+J6/2gt/eUyZSeUtDQfx3hnph1cm/2xCxHOGG5v41tLv8zgdD3wu9d5FfqRozisPPKwj
+g87XHBWeu0HATvSlqMUV9C8cSli2BQKxkQ7A9+WULo9t9nBL6r31hh2m6mew1c36anOGnCCj7a2
yHW39lNqJBkG3mMYkNuifGiC4SEvQ34EHM8ELMpD44FgsZz8s+vSfxAwc1J4HC4sZ9pNVXrUOtHR
8zLUHm6BoalOyWzkuYmMR2scPKxcgc8H//Hrx563rxNUVHp9zGmam35TIJBfZ6Nu07S4Ywbqh288
8oH7KuJnmV5Btf0U60vqLhW3c/ezxhFwFBlxAJNDwB3tgvsgqwZHFfnZ0okNYAtEfDQTByv1Gz2v
pG2mnMTOXDpnj36uzRxq/1yNMVu8qKEnPMA+m9bjANml2KqOH5utUKu5lkLnrtWNQo4n9O0fyqh7
clU44NTMP9RMwmEc6npDYOspCkK50SVj65znr7luAUD79dckq08Doo3xK3nwPANoIUdh9a40m/Qb
4kS/1jGI22GiX8vL5O8YJH/Cgg7IZu8+aUL4XIDcn6wGPXQxRONAdkX7DKg0OHjofMNiaMah/YTC
hOmde+AzgKsPOfZ6n+B3ZdkHlSRFcWEjwJoiQahDa5BmJyErHl18zSsqetH5A8T+3g/Ombr64Nle
H6oQW5+91BgA8y68q0xKJiuG+WI3TbRr2wScNJQGq2SMKdxHEQskV5FgmW3dtwzPv5A4ewEOYaso
SMdP9MCR7f1E9ccNiR4yFhrot/FBMbZmD4rirp7GL3JUAEZATFPgyJaqrLrvpvf4SNnjYH4ejkWW
bz0RvPhlI0+hJ/lnDciWncRpr6gUlOHVEHaLrC4PRl6N+G3gb8KFb7Oc8tcY3fFDz1HNbhZDv0+8
br30wUPUiYBhKhff2eI+BVRDPXO70G+UAfk7OSDKz3QTbXGutJyZVHePfnib6qLdgGOhNiKSr+yF
yB+KOtgwFuDLaPPgeVHuW0TIYyUjmsudETNN1mTFOemYUpug4YljB3Nju9gvU5sTU7h9eSOz8Z6i
Ci4M6EqKExp/pcatCOtkqbvfMuiao2ZhsgsyAyRP2UzXrfUPO8UVEwwLAi0Sp00GZy3keSYcSUw5
tCn27bEKDd5yk+gI208Kt0t5Lz3N3pZoxzvXRqoI7YTKXtG/QFt606kL+iPgz2TCXnZLEE43qrtS
dCEe7LJy7lb0enwNonyIvQwwUcWVoJFqPBSWJk7X4PIWC2heyiaaxD/5HnIplv10t1ThF13SbCi5
GDBrYICrJlbcFlflddNw32fw5WOoxuKZWysSRkLWLpvMiVaX5NT2yRtE3J/KgpHj2PKJWiD7iXsH
QX0qFegOgFrjYE12u3Z+CqT6KbhR0WPCu20OxbWfuRk+6glZN+oTVNiU5ilqvASPuyJAbRRsxIz8
COEPzDCphbqVFdaWE5ntvdfZF61IvEyWVTe8p824KTW3CPwi+UMj4U1Gy+CCiDRAiuyHzKBjg87Y
juPwZqr44EbeE4MMXd9z7p6njCDc0JXZxieCcq/y5tebMbz4olJrywpY9LvfbcWVXtpUdbQsMrxM
v9hdJOCDe8Rzcub5PPB9YoN1tM5KYDRLeROSv8DRVzzM196h0qpHXFv1wGIOhavx9TmvzNGoPNkh
R+zKobW2rAaLHdTlaRV3QOPEtaZU5/FJJCX4w6SByJUhKmC+eJv78gvAyrbw/fDB8+t/ZlowOEVo
Myftp1REJojQc4DZopnS8ihrQABL0y+HOogAiAVTaR4Y8tlldmlBFYU9fo1B3N46FIpjRpbm00iU
dE708t9i0HrzCD8XkxDWniD9G7AUwbYBKZXnVbfR1PXwMyvbQ0q+ZkcXKPeCogrODOjDQRpjjg6k
LtrqsAyXpfNuc8OhQLH865MqhlODz7GwY+d1knP4nrCWWs8FQZDONflhFK17x4hOYWJBBUUd4+Yr
osSCy+db7Exb+zFNBcZRu48+XNZ6TtQ8u/6VTW5oEYwN2NjJmg1gN4asCSn3AH6ECm3Tpluke2/T
xOIudvt3Ny0vOTrXWmDpPo9NRAYunfRhIg20zRI4eIlM/XPHv9tmEoFDT7AHaZhTB7DFr4U2sWHl
WB4CUVTnWrOFLmPedVkffvQ9jTRuYuP8zihPL3KqaPgeHG3oPrRZPhbk0Vc0/cj7gZITiDbGOYi0
+6yWzDslOMEIenh3sm1L5Bm7emGPdnbYZ3Kd69KLm+jpLnO4QMddEB+KWFbYfcgfO4JdZCcDd5dM
LUGv1L13y2Q8R3Or9xOcU/pf/E9+wLAeQ9TLjlzQELr3wo8PKPCf7qSfMGk/+SL6MRbBvWYRJXIs
4B97ofntOvjnHTEIUYRfU0/tTJw1zv0ILe1o+9MTA/Q38+q0cecUz77nbilosY4O5qltvHQHO4jv
kphjB206vbFU9rvwyOxsUQEdL4v+hDEHT17WkmNHcsILjTd1hFkewyt965Vw72MroT+MOa6L0m4T
yTy4T1l/cz442VN7dckhN2KRccilR1zaGzF09DNFoJ8GKB63NCPyUo3B5jaGbTyZDioT0hfHsx9l
JB8yLP5b2CPeqhrD4yRA5mooW0BW2IdGyrUObARpetbtjWjk85KOb6HmoGrHJTnisMN2CLmbN+60
rwPJMxO63KAabh1FV2+noLxQYk+fCAbi694VZUvwfhqv1+Q69790FfqsyeMT1X3XojGitn2EZ99m
fVs3HaW+WEaC0HmWXXhW2XSqatb/XU6XAcJYvmpDjBxjRP7foUsq8DVtg4n2T5bW3VqMzT1mLAdt
Yt6zzrwZEbCoYyT23Y7dxQ0yuR2BJaxLL3kfbHNRWTXf+E0APcZvf0RlkZO4GlbROdN9uSDJdXX3
Vw1smGZbgCZgdYw4C4q6wr+97uaAIp8wnu5HNe7bKZlvqmh+TGf3A4Mg6meIx8BXwAKzsuenmwIc
jyCOI9t2rOy9J09VL6lvP8UVhmoOOxiQvX/hicFe4df1PbMwIwYXNfRd3CBgYm1CmyN/DbDBxmk1
1zjj/4OaemMhrq+zet5OQ8OAWtfjOrQq99C789EmN7tKvA5NEavwOasJBU8TVkwcSNeFIQv9yGZw
NO57w5KT/8zqzYFqcsWPJOu5sfxDZjieSygDK+Z4GnxQqVfs3K4KoDxOmXzJOgO1ruDKZQS8oASY
0ibIUVvV1cyQ1x8VJAPEWsHckLSP4L2RCQiTBTyQrC0WAtLk5Pf51RDkp+639BwsM4MBJmF7770p
vx3y2utccsxoN9rXffPETuNduQve6SW316lXngHdkwsa502XYzVcSl9AeMdYFBIHd9WU0a6DNqQC
63aS7VeVB3fsRnDUOubGLCPuwmy6r3RX3KmKNlHaQNiksbamOfLfGBYfVejc1w5oGXfRHMJZcbJC
IKIkPsSWFT/CVUe+kwAM1POl5znS+ncS5i7KEv5KBO5piMGXDu60LyJZkiJpDh5XE9o5qOfwzLfr
Z88p6x7K4J3foXPRNp0vNqukHheP12APbiw0zBquHb3WtsSNZ1HIVAjDymEZX8GU3dKN/dFq8lHN
xPbwao0a5kgdjKpfFuhEiIDcBIqYgmVJ04iiSlHFXbPtZ32gYgPeruBIbJNgS+LywcSY16HFn+rY
eV4aq7lFmoYiSP2ZwxPJD/Osfftf2ZNxLKLxPiHO4KkZlDDmNqKScFah52AD8tlw4LOYTJ8zHiZw
Q0NV7WOHWh8MDw69B9zTanu8r634IxnNq1ERRMgET0A69X913r8p37noaHkGgvZK0vmGvEGxASp3
sRZMsYNGS1yq2TsUjmZzESbu0fL6O5OovRHxZ9CX/A79pju6cUdnlSOeo6v/CmMn2pBJ/hApKe+w
oGv73Mp/bc5HfmwFewWlIy4aMiKIYfe3cdt+1yZ545z9HAUX9aUqkKZhr2e0yEhU30MSA13nqCd8
wg+oT/knO7gByXdRpjzYb0xL4SZt8p4OkoH+8dyv7tIksvC8UKMZs0c+RsjPp4Z804b4F8XVGRsN
33QzJmznDrns1sj+056TCw5YWih6f5sptWwLEznbgDTQGiPuVmv/qFOZPFTSVicX7tOePA68/oCt
Y4kbmJ7MLNizK2gxnPcMMWJ+A2D85/QwipzqOLeRtV9gvx+IG6m1s8SoSEiRcrie8bBDT2HqExWu
VM8S1fuxhxYpxFMvJiJuuthdulE6+FejXN0PpfVS4r/ZZKPz05Mex+qTX3pcw/eBi/9BFgAfl1m+
dzFCDf7Y+a2L01cwYSiAWaGA7MP/c0kj1GF6DnE+bvivxT4YEzthH8y5lWnU9XgK2lVeedVvhMeI
WhsWfUt8mzqzPDu6vG3Q73lmu1OtRveoWSUzrdHmNnZ4Nfx+6l9lUhzmAhZTErqn0Xfp7LrWFV6/
QjE5/nrobAggcbtll0nNIlhcNfsX2TVfdAvSXxab+mGpG7SVjkZNjC+smm33xhbTLhmog5o8utNG
otArq41hc4yeuql1335wkToEXVp/t3lvKLCPp8fB8XH4ycp9E0tPc5brL6cE5/seW3HwwZmJL7A1
Y3lZHCvfwyJgv2UaPEAJ9QRlR7BPpTIHSAQxM8LPsoOKAtm/Ns0zOhqVdlgSUecKib9e8Z3Vxp13
uavpkXc6/ZYBQrhtIQVRAYwZwRL2IyNz+z3VPTJelorqn5ocsc0m53ssbLNpMkHmt6ZONZ+UfFFx
mB2DUda/JsPeSonEM7WU9skgkawYnpdf9AMMFxOLm5pFAKQIDxu/yWP14RXCv+G6D/iWz2nahDNQ
Tq+pvyk8vtouIVUyIELxrGgbHCVx33ien6O8ys4+W4Qby3P1I/5uoK9WRQiusp0E40+UfToTW4m4
cmHtNyAvCtEH9zLmYV8Jb0IYY5WOQujHNq68vu1/VS7IX4SDqcYTkyC3VXf4SXvXv5Qp49gwTgrb
DxXFVZ8sOL7ITKVw4dCZ2An1RLZQmymd5cF0QKFhFFMpt+AJYpu5CrmRmwmMuZhDnKSmiqI2/Nb9
qyVcFoKW5nx+pOww+scLxMdtywKspFYyc+m48dnv7mzq/uKKdZi0IwOEqiT6KK0Nq1RI34lBbrMe
XVb9D+Jamjv4M52cdX3QhX/NzVkxxIqi927NbONvjK6l8Lbz57aYL0rpaaxA80575h5LilgFi8Xc
PpINWBU10wCj4kKis3f6naGaccM4o691lAVwVQISuyoGWxW0CYN7gJuGu/ecxvdtaTGcxsmylVE+
rXh/V3y8iH0BFDKCSyTVydTwVn+2IEVGbkFCGrXpnEXsFDhfLBBiZbaa3Zn1exG8RH7Qf85zyW0l
4ba3xNedcJOc5np57Yj1Ezs+ljpAr48CdMHFfJT0teK2bm4rXbyZSOljGMTBRx85zDmSoMADtbZ4
7NB8OYKdOPlxW2KNbtaF7LxNdoQiyNQA5YeCRq+ySIy4P+AqMXR6AtPqmK/Glna/Ng6/W6/vnia8
wpQe0fW7dtqp+I+j81puHdeC6BexiiAYX5WTJdlyOn5hOTJngiD59bM0j7dqZq6sQGD37l69M+GK
qc8cJCZU2KmCGe01ha62ZSABCir8Yre+nWIuJ801AwPHzbYvVrXiCQzdg6jmTCeALsZ0PfTUSJZd
FuAfzB+C3rVWoEu2bRzBYI3JBbPppywnss6V74LubeHF2z0MUVk5D2Ziw1MsDOT+5JLbzB+6hvTY
WvLFik3s2HEWGxy7FKJgvgPHZrG+4+rbsY5uLdKA2LVGxWGSd29F0jPldkiT4AfqlhlDxaQ9get1
fEoQ/52ORUnvQua13aYl9tllX1A4TsBIkYFdUzyx0ZmexzZU2Bndr8EM3gjYYIIMGJtYQKo7+UET
oGQjbrNNAdhruiuoCy1ys/1u13pflrjXGr+5NRY6peKT4AdZdDsxwGAk5q3JSRPVbSSek9nG7mZr
locR7zWgm4C0Xs7wDNMg8O5hJGjmTk+BPNuUjpga+kC8i/ieGGZM9jOYulWE+IBQBEzAx2e4VnUD
MJDoEjz6sN4olT+3SX8BQDNRvkvMNWR2pkyCQ5RA1OMQcsvw76LNVOe4SLXmCmHjH+oMtgk8uWrY
XyRW0300i0tuDEQb8H11OVG4rKu+KtHSB+R5TyXPWfDAxzJ3KXtONd8yu+ruPUj3pVT6pZiOl35d
/7LVE6vY4lBtaU+IrWm4aJ1/Znn+h5FprYTL7QnrN2bSRM1Wv4RyXOLRMiVtufXcEDJD25w/raRN
A8Cw1gw5oXaYB8aMqBQzQ+PfMkZjex2kBa7EoMO6u8bxNt0gryDiNrKwH1BMaEjiCVu/uamiScq3
+wBnFD7x7jqbRQtGJjf1O7a7jrAvsMkUt1KqMQuWfMHTQFI4UNDsBmfBzid2a/jOlkPDg6sR8c2M
lXcVTvIzSvlSj/2VIcbh4LUd7Doc0VaNe70Ocpix/k+fsO4YPDv/jPwOZ0+fv8rS18vaEMXRnOz7
DQ0TbHQfFO2OZUWO7LKc4WOfncYZXwMuQnuAADi5eqZr1EuEpDI0vkpzICUgydJtR4tsGOHlCjgb
q8w9IY2I1iM6olGgRoNaeE1VCRshj70tPVjtxW3ZOZKrTVcKquGCiAAVjQnOU7yVyTug4fxTWvR4
4600ieji8vBxHyyKFINfEuDecDzyzams8ycrLyErVI39wT4sox5O8YeHtPbJ0AZo5lQ8+FFsGMKM
Ood/GlnhwmGtv+G+lgKvLqoHyTvww21Q/Hpt522pm5431CtFv5l0p28dBtFVjLg1coduYvbiztZv
fPI7SCNUgrOw4tem3WAtsyh/SHAD/usJsTwi6jQ3R4t+accFW16v8kqqTLDL6Y1gvn7xrZnSQ0TH
duPTJg94OHbbx7Kou+cpDsqLzyIQP4QmDuX0VfYU8oh54xNsL6ZM7mdQh6DQZIazqWMLR1NlFrQ9
hB4HTp1ys2j6GVS8yoV1md0eb1pNX7C1KCzACnM/N8NK3MmehRVYB3AXFBWPMwD+wjHYG7VQuuOs
O8yEDBZKGTyKcj/Grga70RkwPNVK24zybXT0eRPhzjG9hjqINg782EVfJv+qoYbNcoexR8Wdr34f
pFw15ss4g1lUKtM7eg1st0QjKKdJpbZS+A+C8A1yInL+LFImjFK+6Jrm1JRlnMwHhecYAUi1Axkp
iV88QR+t3ZhOghghMR0Y8vN0DBb+yEPOM7gGABq8o81xW+i43jcuAAx5J/YVwtaUx2Dzbv8fJd3c
/zPx+K+cKnoEpE8TX5S9QaegOi6lLipJKi7Jxp3eyLI0IVUy8yNg1R0XS8jtUGKnqqPfIKnRhvtH
VU4BZgbNTs5jo0nRO87xsKad3Zup+g4SO3imDK78KO+Lq/JezeGN2ddUTs9+x/5Qla9poXPSLD1v
j2PcY5btd2kiA6DJRORguV8XsQFK2ODH4Xn5lcf4e+t2h3Qm5utPMXJxN2Bit4qb65evc1GTMk+i
fh03Sp084P9MBfwohdNvRR8byyDD+sn4Fb9YlnrVEX2lqA3LUYg3buuKw1Fk0SGvCDuwoMyKvTBC
NuaKwXrLgJ6fA/9O4urQK9K+8jcqswAD50N7AtEwLpXBc5sfZv1RYLmnfZaHg7aKH7uK4MlO+jEk
SoefVX2GIdJSMdvBFThl8kgxcbMaxvQ5LeGIsV6CWniP6mpmnF1s63BrNvzpfnL35VcjcrjrDdsI
5sMyjnmtwmAPxBjCbrwSLFMn64pR5jYHPSU17dxuKWAOFoPsf6vS+CkdGDauB58zSviucQfimpWH
x9CfqNFSh8LjHu8VUGBSbX3imkDozYuPJiEu2JqTtazD+U2PDla55pnFDgQSO/obkL6BoBeUruvB
Ojtpj2QG1nftN8a+Uq6xsQzj2Q/xz2qf3eUo73hly0rWc1CfI8+5Q54zOiwsehgGHoI9/lTHgk48
xsOPS5clkEUynW5AVjPpmBxNbb2E7K7Y7unXcCyeqYVy+NxYDDtZ/VfM3UMTonv5fv6IFaRl6KTE
kxLe7dBNlLiNzFk2djqKxzT9QThTlSc+hR00uwnfOMnt+LsUFQB3IVzwbeUruMB2K/xOE7PCI64D
KgCbiGB/HSJacVowVXtUzXvIUniaSZtWrfjovYSpaaSMK/vLQolrH7fbARskzOIQPIdwjLNjV5c+
JeVf+i54PImIfgc026T4M5/qP2MK4Y2yZMfQYwUwNqe9W2XRvvWiv1wNwNQqBTcU/OdjZQxgvUM7
ZejXetc3UK2KGRkrTvL0OORTuksUujAgUmAaYa2gfcCZXPamx0cgymBHcP8QROG4AEhs8SBufZxf
xbvT9FQkNI21Zd0n0OuJuhbtdY6c8uz13vfc8hsoBnnnFQTIwM2fnzFP4dV9T8LmGneWeZriwuUO
1XD3sWt80gvDHfAatqr94HZEeNy1nB/SCt5HBFSSADrL9Uo3eo1PZDpQNY8dlPmYftosuDJloq4z
rZJNFJIllvAOGerrpmwqc4WjF0BzStYhuVto4y54q6fobq1E0SW8HZ3dhAGoJdBAxMh9w++Xnfuk
Hq6pVvlJ28nN9/gwcmw1e99s/g26VKxcPVS7MM6XOgnyS+nKBts23fTErc3PJqahxnIt9zHxxn9G
OeD/aNhFNf1O8ZRhO8srhgFHawc/5Uh68aqvTIQ1J9DM6ANSLTfieZtFHDJ5rxsG8ti9BjomU0Td
7M40DOvVpTV85+ITWBRJ/aP1nTFbOt5+CIrviiqIJTTgx5qIf9YGXw7bqTXXLZ7ThUQ9zibsMrm/
dO32F5slrk+7hds95M2pyLBJByNwMoS1trqXKd3nmnEarCU+kxildcYz04CwA95k3MPK88qpebCK
qXi1pN6h6EeAT4biMTYs9x8zdbUamnbaWWRTH+2x++trLLpB0zTbVkYsEuPaBxlIC4HiwmpmRKmM
zI6X3FC/GE+6hTO6P1ND83jCN2+dSOO99ZJk70r302aPCRTAn/ce3931iHliNbrBJ11V332U0Lfi
oVZ6uKFQ2epXt03lqXB8vXbU/X7dkQVtI6kPsveTD9J3ayvqsd8Hc7vSba23sWt+FTlQDKDMzT7o
Su/CxuEIvZS2J88ItypEuurcWOA1n7xjnhnGwpYM+VJHX75yMPM6+h2L+KPT+N6u4ce15RPzAH6V
4hBGMVYgzOO4SL+Gwf9CgWZXMtHfE3R9dfaEw47I8N8DhK4Lq/d+nxgNBDAVh7+xHeuz63V4V7Tu
V9yu3SVt3QPXnyGGK6DpvinYYSSEGzZ68k+yF/zEXToXEhxkzKlG6ZLNo2FkWCW8RPDpSCZ1aZFV
tmwBDnM+AATdSYpdCeYfpTU+lobzFgSVm+2NwBX3Nm0t1ZUvwSWYgm2KJ4lCOFhJU3yzizvz2Njm
ZXqyjfjZrORFZG61iqiR0wk0dGHxzFGVcYk5txfFCIQYpv2o5yckReR8bJtx8mpRp+KWFQebTe7B
x73qgMm/Bw1gkXcxGsKUwBFwATSEAduQrhie7gSLGp46iLEIDVoET9kcf/izdZB31PGMjNDww897
mnBL8eNn/BRhGCyrHCo2dF13NtdROlydOvkQGUmruH3mSsdWrBxfqKXajQWLOExhPIar9UyzrAQW
i/vXPjiOuc6q+D1Q/ef/7BlccuTPBpWy1YyAmHKwMXfGn2pyOwwdHjFM+HROYJ4HdlVQNXxKM6V5
9vPqNGNZX+G3RnvEibe8W2K/yzFk4IiHo+Oy5ow4YBcYRbAacmfZdkNNQLnEMPiBDEm5djdBrnXS
K73jl57+6AEQPoKAuajrftx6g8YIIdn1vrML/mvdbFck3OfmWf0jgL2tenmog+xf2Q7PVlnsMpYW
Hvw5IEHRq0VMNhMMtUXh7Qsz3OvBf7XqAlSyCQxo0Dk8jCwd1y6e3R3HL5cILgALYU7GVVThI8b2
y+yo74kCuh3RtpTOspFnuHruTE/yuZJnBGF/ddpCLBzJOgli8h9kZ2iCRMG2dmebCwew+ZLN0xaf
i1hNTtKsSSqnG53UTyTi+IeSLy8rXmjoCjc4qPgDZ2609TWqCGfQJAV9PyMJVqVE6CbKyFeU5dAY
0E/udwQ6540n9BHj1gV7ZgwY1v1AiTRPPiTkQo4/Lkq9ndc12TRKmjwUOhNl0B+83Zxb/5JhfncG
SCgDzhDDM37dwke8dOs/s47CNUIqHFjFe2KICT5x0j6qNvpr0+hZFR5r8uDNpEt4eWfLyfB+gvBL
W9h0R6caV0aA1WwlTfaYCHlk+meSfEb5TSiiWE0DY3Em9K1IWS7zDt7Aoxn8QsytScF1OzGDcCN4
jaKWVF77GSUEuwlE89pDrKOaW/DSjLujaavvuvfcBcnHP0MREXCa9HlMOJltdbd3JlDAJvXmiCnb
OM4I55OxcwVVHA8KoasYZYgoQvqA4b2EesOVlk7kx2oaiSMUWE6EbbG20veXk9k34rQAsruNyu8X
Z6fqtkmCoBrWtrOeWDM9ka2FcxHk7ybhxcivUGrEvDSc9q0S9lnYzsZx25qw2HAhBvuQdMxcMJ7p
5nPYYDY8dVJhk9cMS8o1JuIdVe/tPdWsg35g7jHhn/VnLBo3Sa6UrMd7bDnr3PAPwrG4sDYaTZmH
XOzd7XL1yNbQMi/sO8/TbDwpVa4trmPk03l944sRwhkZQg4znsYfZAyGJ3tiyYhRmL2NCvjjlbH2
DBaAordAHYqchG3ZHqSoz5NGKLXHYyOBn+jyhSTfzVXFKjPsGohri4cVMoc1hzs6A9UqcrLu2In0
KawsLH7NyDnPXVio+eTXpVzqrD2F+YSPsSLWpuOz4j5geBBnvDsFKo3mz6aFIeYb4UZ3AA6KrL4m
ZvLUBtYju0CEaixOBXq/reMnmhbWHt7NhaWGW5j634WSfEDZD7WLP0nX/yuAK3SxvJI1unQBh0cA
ot4JKM81yJG1lLe1/K1yQpXlyowjoVz6IqOfIjiasC34jp6dGKN2nqdnksZ34yArlyk3H3wm2y1l
2CsN/3ztkXHrZv/iUmtJy9c6Do3bnAqfo7vjK19918qnczbAHDWb7Kmt6Shj+1iUpOgTBpEw0du8
SP/cGSChCm5c1N5c13sx3emXpMqGFm9riQNkXs4jiEIzrN5l1eNma9vvwHa6z9lLuMaBWuSPibZ5
I+ROwi5fNZKtR19H8RkxVe6lHl7Bwm2GHE9HJ/ipWmZ0kczlnGsN3PK0eB4Q2Z2GMMOg43sayz3R
AxmtFNtfIC3BMZLdk2fkrMxlsm/Rg5e1F1BFH3tn/jbAkFX7bUU0AKTjrzex1QP5266bzvs1yZ2Q
VHpKHf5le3xzRvDruJF2OFG21WBuKY79Mg2H0ET+zW/jNI4zBCw+uwIhcimr4FGZcbbL+njdNnJr
ELAiyvQyu+Fr07RfSRT4lAZmL662z66ooUmk6sE0S/oD++mI3/QvwSiHx8GC49bUa0sML9OcfUE9
vIQkFu69Ngh70jsCCrnmzaS5waavCYMMbpnknBM9mCK0kdJSb/wA6W7w9bk1K2a4Kb7GvUNTCk9f
elQ+UqQTDP7xPqvGc0N/r18qdDNzeDJddjhhpj4EOO0lI8HHKJ0/L4DeG8BRPoZE5xwTL2A+1wdl
FtR18Z1aNHb6NvfUYnNNXMem7y/gjWnkpwrTF9UCEZfFDnB7dzBcrHN9SQw6cSNEipiFyHi2e4PV
WBL848MvFib+5wQDvOfX14GrA0aOkUpg7BMeLAXfMmCuufU7mAL69Ig2lbXB0RBbD+mQvfSInBQ/
AA0D3PEI7n8pkwRoqAUZtzxE7fgZStoUHde8TkofY0teR8XSI+53gM9/7lIozWA9bhOnOmsjXRfd
sOcisxIi/4q4/fKhlwapcNwhgUWFBngMLrQ0S6EvRPvBHKkwabtbNAro9xrnhGpO6RR8Z1XCLUkS
vA3eE8mCWk43z6cAz9LBLvLTLd+Q8TIGZrpzW2ksoy4Jl0A2v+bx7u2zk2ZT8GFsQPA4iwApfSny
osDrC7ls8vpNkymcUVyA9YwNLy0fzMp/C0Wz6eBIMIZw+WUSXYHcXknFm9qE88rGrbzGtLGJ+vK1
yauXgs7pZRaUL76JPOtU8UEEEI6a9A3LEzaqyIGbgOCVNfNmCiuIOVSf2FO5IaBcr2tYdmB0zphF
PzunWo4T9aL+ZJxkzY8vHYYzcDo0H8/jvUuwOAsiB0Gu6H2AyA8M4xIiMPcDZuS8qY/AgvNl6Dvy
2BTR0R4dVMh83pIQ/qx67BB4r6iA8POfKMjWwyjfrEKs2KiGS42JbDHRCkXCV6UbrxUv5PZxOJV8
nr1/yoS9qwEM4ZxPD3ZTxg9RQDuaM4EBMQoFSIN/3fCAn6CsQsSaN14VrDxgvV7CH6AKliJ5od50
lK/DKecccymgr3yeVbnTPfIkptviXsDdEaVY6UEeJUSdhSsF6KDGZ5y8I6YJduTVTzpCJPe7f1kS
7wnHHaUzADP3KVbqMfbihaLAKjDdDHQqbraESuzJYfW4kP7EgzP71PH8Ek+KaAkXoUV67zwIhXUM
DUGK1H+mu3Y/d168n4BD92P4PmOOAT6twg0eCiyuPbUQSM2rLCkOfif+so7jvAz3fWm85VUjaSrE
Rpvd8TEq9XmZIKvHwb24AZM2TOTAbZ6A2OwDw33Hn3tkL/vo4YZYlsP8IjpvgkGVPgsIHyW3WuKb
B1Q+XALCY9tVVqsRv4ssYw/A6/AMdok082Q8CBHs7d5pVqIfkMLjfcpev5iolYgDBrEkd3CWN/4R
19PZrsVvYFkXu6q++pnUdkiwsCg6e6kNd8dhdrJr5ppCP89hKHbz/5d7AE5zrT7xKdB26U9YWPlH
oeWSlafztTk38t7/gp0VMclc0THx2OQlKfriN2RI0iniTEf2s4zS2+C7/wDa4IAdoiedxkcdczcL
VPvid/0G5fMpwc+3bnv2Y/hef/jGsO8FEutKeRBl/mKKlEWDx13SSlsgiHTATioxt/5cw5TGH2NI
jEJsv8sFlWq7echPXk2fc4Dq6DF/DmjBTA7h0wysnRYXToSeLwzv425O/V88p6+1zE6h4Rw61hZc
8PACWTVDIbRATBF98loPOKAnTXUvGA/U6pbADKZvNlEB4qAQO6rMv2UesU3NWBZqrqXYR23CmCt2
ihBUylMgxGPhT1+RU59pVvit2d4xsyarBKu3BYJdhM4D7iYs32XxA1eiXkxkzNzSuqV+QwuzCig5
uRujgXD1Gm4rF73jOFQnkTonQRHEXDIiOimW1qTZ1yldwFM73LhqP2pf7Jrae4zsAj4ct4gMiINO
Mahm/FeraKSy1KcWo03irzbw9pkVPznZcPAgkm1pdmNCnNPPSFS8hEQe8TPuTZsUahs5zXKEprwc
gV1lwVR/twEDXSyQuBEsjhh8hodY0P6Su8OXaNjCRndIYVPUchu0GcbZVh3Zk/yOQ/kG+YqcRTX4
3Fbig+xcD6yRfQZc7i/tZPrz8i48Fp69tbPumaA/WPmMggXEdOPAOjZeolhSjGdwXeqn8eAkNGDG
wdFGy+5LC8WX9oIETuDCmMfnXvQXhHCeNl26s40KSKfR/5n4mPow28D02CFNvAIQbxepgUOPGeZf
Upln6w7zF/d1Sxp761nKjw4LqoqJ7WIdjJzuahj9C8u5S+0aJ+XduwYoXmxV9wWp9bfpbSxM9kBh
NXl8oC07vgfT0jSCm+mH44YKZw7XxD6H7GNF3v4JE0duQO/4QtfNJTAnc2HRqZYEjLtlmj+o9I5a
B6BfJAfdlV+D4/tLy6yDPbGSFltUzJHnLPm0X7GlbLSyf5Vf5BtXVeEGdutjXrgt9lwydBFhQ2Z/
dPEEXvuS+Cgdx2EPua/h4evVT0PcvuAehOago4qOksrBoIoGw45hpW2Hry5PACoN5i1ib4l3Dnax
xPe+GXOxDYsAYi3V3LIoDx7h+kAYJAooOGJlseIJuhzd/kdlbrbuWSBtWBzDWILntm3MENeOB3If
kjsnNXCg+n9R7H4m2RdVx7cqLM8dlcy9lFs5mxsKE9pVFozgFcxvS/Ikj7X5kwm2KN4QAHNU7Zbx
9NLdgeOGt6f7cmZ9Qn5Yp9HW67CQxCJZj1YPm4Dk5drEL7kE9amXQ0KippjDaKMdgiYWv7M6opBx
atMdWv9L0mX0TI7pZjCtDSLMexU4RzPKV92kX+eMNtFKPFpR8RJY0y8H60swTV9ZZmENHWxnO0to
zAImqArt0xDna9/5//lblmtSOgp/LBaccODimtbP/Ly4h/Q9mSefgJA6elENSbkhfZPBubCsf2kJ
7Q5zz5lc+iYvQu53tHDFWXnKHO9faWY33zLjA35/bn1lfM0zeWEn8djb0CE5rNY9h+ti9o1NPtrb
sK8+jJ4bqRX/xa7zkMU2J+OwncviNGYmiBqCK0AAvM8hp4+PLJ+ouPXJ/BH78ooGqD1lHU/mEOCi
sn47yak/5thW7t4B4eYHS3jv4aR3WlQXJx9qDla2pyZdvkVR9DuoLKuqwUjtkJHN2v45CNsLbtAt
XDLJHitjS5gBxYmRvZY+PtiraNQ2w+lSpebV7CEOWf1RxdWn0TVXZ3TwcpKdo5qTjkBMxLo4ITr/
0Zm1GsL0pHvYMZ4b3dpO1AtvNv+FDU3g90JQ1NX3HNPsPLrvQyrqy8Bvm8wyUhLDKVdyYtpkzWhU
yAXip8XeAC3Dcz4szMr8BWvqAPeDFf90lDguE7vOll7WXGaUbrxpHFE8q45eIbcqbr8m5WJ+dAWk
qaJ2UBmY5yKwG5xG43KwrOcYUc6q4zUPkHjbu7CvqTtwWNKxvPCuGL3DlTZJ6RJcACnf5HKZK4og
VBp2+GemHDGZmJAfzIfcdB0MZO2GGQnILhpk6MdfblNvWdHPEMaa4WGahjM2dYP+VEYMK/Dte/Lw
1UxtcxMMcFVrZT2arAT3TujDt4Te8dy4ydHs5JcxyqNRTDT5liAqyomHcVyDJPOKlp0NPtKpPXGt
QrCNVy4RP3eaN46Bj05aWxZ8X1Mb/1KpkuLy4smRgjzxicwvBmRl0KSvaVWP+6D1LzBP6Ejn/yez
pl3cTIjTOnpSmQnZgAgsV126ed3uXu4Mez0NoTWElXEsjXCfjDNRA5deIxRdGKjx1WzHJ98O9oFP
FVlf5ceQm/6ynYmnAcV7iyfkk3awnjII9Hk1ffjhfEmU9YHfeVeQY1rQWZguJ9HddGa8GTYita34
RKnxBW/jkmoMo/DLZGWFtxxuatTfW1kBeOHHU7sWDOWaoC4nP8F4lg/YSpuKQs1c0BSiwy8vtVw6
Oe+BLZco2BwC4Ws96x8+ZbpRIusB5/4Gqki1rO4EcbJYI7NZx2Kk7bvVUNm3CWrGqjVoIMJU7WP4
xGVf35iHAVnw1nWje0equ9F2rN0XcLUfuCKYPd13ktNftih//TkiwMo/3nBzl+0/FrMImFSghnXw
NOTRx1xgVlFU3bn3r3IV9s8UULwEKK10KdEf1XnQ7YlwrLIZOFQ71rQx2OFmMHqkxOCv8VnQTTFe
i4D50e+QPjtWj5GfnUA09qSjWaNIPiLL7EeiF/0hHOmB75AZhtJnGVzrg9exK5Qy54xvf7Hd4M0Z
OLtmxTBUeyMR6qbXoOVhs2u6lnyjeSxHzroxFumKQopVYzZ0voYpySinxiyFt3MNBWudt9WrKxUq
qtestTv9mN3wNhajXpRwNrmC0jLstXC5G5OHAWYVscSmYWIUE0gGstrKbPwTUgLIoO4kAVduTe5X
NBGcT0dmaDWE+Ib8hEYNCsyWY42PZDbzDyM2910I7Bl+zlT2r1rFYBqHcoswfakc82zbPRdSc7o4
tofkX6H9uhRDIPE/hNpCPCQZgv7MaKSudiORJVLFV4cKwrTXb1MiybMPrPBkb3y4LYtEiIwrVJ5t
Y0EhCIpDCcKV3G1AH2FpH5rBPFAfvi6a+YHx4GUoY3b7nJgYteetRQgAD+tj2ThQ5ztQmRGJrzm3
/+rROhAAmNAl5ge2dkCDPGeRlt4bhmvcMnHwHkXlw4y0SzUFJiDTOzV+G22h5X9IbjGTKNKl25sv
osJ5KYgZ+lgn6bqJDrBZduMcvmVVh+JFcYYnUE/9g4LKuVA6jFYy6Fag6chpZRTqhQ29I/2GS9gP
AbCJJyojulFEa11529Yjder3FNy2uXuLsZ+ybOT1oMkuZng80A5Q4dFRWz5C9tItam83mK+B3Xw7
6TQ8hQnNv7UKHjAcAoOEe+2a/wi0byY17nyXWbM3wkPQSDjGbGTgm6Y4GtC/2vlY0amBlYkSL2cG
9puoehXi11v4efZb1v6TkQ8U1Sn9EHXyz+uDDb1XOzoazjb7mL4gjKzYheqhovhb0dVRivmVll3J
Gy1+RNbdbDWMJ9siitubRr1o3Uk+d0n12re8Q87gM2cAW+Dy1CyZ8B/dFlE/g5zreOqHOu5/M5wd
kvwW+09sXSbfa6vnSRTrDBZW51yhYO8Dmp4Cj3y7UP5vVLDZD2dqQgHlG074NhrDNaGYCP0Uk8bY
7CmsviHuxasmFyfpZ28YcrFpT9WH34gb/zEJ47D7TKnJiCxaJ6iEOGpOjMSdrrbDarfx5gRKffFm
BcOvBMFJUnIEVCrvIJjS+QaNTLKpOPaNMA69g+0Dy1yzHkX2ZcZMRZMFgyFle41dMNtHE4J5rfFa
R7pj0eTnb22RvntWop9scpWbLkjCXddgdPJKfnpWicocTZAaLU13690edirQInax5sw16vINQv4V
PMxFJxkqU9JMW9OKAmbF3t+1s91/GApL4V1NF17XMN6a+THqeEM6AfcUdPI3N3VS+QmAhSSQERUM
qltDlDbgiNRi23ZAfaZU7JWG7lERXj0jdVabTvJqjVTxd43YF12KgE4RC4IN/haQ5FPZfMZ2GOPu
MV9QuOUDeIlma9NmOgJgm5/7WhjsRSXB86oQ1i6fHMkqnKbMPf0nxatIe/TI2fvqSKaBcHEOMMxC
xnut1zFW7Hdo1NYRdN6084K+fa8d3T22fPZPFJcq+jRFc7OHudwODkW1qe7IkwXpOUW+gpVG4wDu
hpvN6vlSDGVNyZHPSpV0NdM0kFy+n8Igx1di9SqGi6q4UeYT7W9B0BW7gVGad8x7JTSknnyl/uDy
fmuQMtvBduN9mDJJsnQxDtZsVA8Ui4XrUvbb0Jl+qVbHL5CqN9lIalWZjWgDj99INpAmrYlEz1DJ
aQdFi26c/EXB68ScXZKkbJ9r1BXyM8AcB/B469YjllJBfhEJz62kX2W5fM+7qdr2yomWFGZs4b6y
CxxtcfcoNt6qdztZLt0k+qFtsjtguKBGyzYR7awgxOmi7PZpaLjd+DFRvDgv5ckm1r0OLehmwgn7
feaU5hNl5vXK9zroz6xkXqs4mJFT6QjWtMFwteekbut0fjLSDHhYXr2agH0WbuEGiG4uAxyNTS1y
X/wazuNlSOVzSAcYLXcIrhj5qUKULXJJb2DjlcKBD5VyBwpcDHAOEqDdVt9QtFnNdMN4bLmbrfBB
3zjHYWz02Cr6BM14znR5UrWbvjgElTGLDNx4pHHJCi41sTIF+IriHYYfx73ZHI0JshmYx5hYKbUP
mOz4KhTo4Uyl362jMVQAx0S1VOHDWHIMZ6Xut9PEFS7PIjakfQ6nNxB7a0oBI3TqMAikkUZnIWGr
YSsGFkpza+BKcecPMnVAcIbkDDWAXiHhfIUSVMgYyPkgWe0T3zGzZFtDWHhwc0Xa2H/JzMRZeTiX
tzpEgw+NkbVcqfWmmAe98KKYoXS2LW74Lq1Vfv3iVvJoEmZf12V3y7vig+Dq/AAG77UmwbSyZg+I
vQ3LLBdm9iKTsdmMfp9cgfKZa93CtqhJlO1yxMytlwRgiUNSD7ZjfzngqNeeBc5DDnb4A28w2BoR
/P2OHW0DxuHs2RCCOiQ15ABEjREiJCc6b7XKqQ+P+Z84DA5kjN/NonuupvnZk9VL1jjD1miLBvX2
P87ObLdupMvSr/Ijr4voYJCMIAv998WZR82yJN8Qsixznmc+fX+sAhqZTsOJ6kun7KR4DhmxY++1
vhV35Hxy6rdz5dGFIJIjSMaHphbVJlTWjdS9eWN2ghykyMQDbxCD1hTp0ah1chANNaBH0gIOcArE
Tk/sXNkABRGxdIz8sUZZQ5jMWjLNoRNiMS+qKSsSH9JTGE7gtruHDNmIS55BFqDZVnFkILJn20MH
lZFdq+A/hOVTEDjQuE1qYQzy3X1jOQ9s2smWlKAcfXZ1y++7mDOpKObhoSzTQwq+cW3F8VH4+UQh
xGDPB+V9dsGnrVsHBI1X0jtRSiCJMtGzHSy7t7aOaH3+2N9ngLK2mbWgtruUWBvVvdA9na5DXMyH
qEj7dRn5T2PjEhgrSACZFin9HLfLYsOIMK9w+9cxscbsnO6GTa7FvdfyfnbE0G4R9ywAnth4GdnR
qOLN4jJZNfNOBPsUTsRozeUDvNT6LHq8J9jKHwnm5Uxcm/aK1gdxfZkFeVBjIabgYtjWsQQpztuI
3kYSDVGYMtCtTz2QsbUXtp9QeotDUQX5uvLjD7Ppq4PhGRI2m9veSMsW61bmhH870aMVAGkLfPJT
lVv0X1NtvGFqdM5wnpKDwayKhDKJAMiNMsCnA41lxJL8uTNi5JiugUuPxaUuAv1sTtQxGTzvMVHz
mnbzEh1bVJc57EmljKEnOBWjTlZncucomcfmMUIJ/KpVbRJjLzDX5/l0saAubVge023hQU4e4lk+
Y06xv9He16+AhX+UnEcOVGXREf+COJo9TA6UxtVtGxHYBN0cqlEmEYTi8sYigvSzf4sHzkN7wBj6
0lOFfgAJ6itUpxITQF7VRAK4icWBU/HwqcDxvzITNJ+Uj7eO6lWHPS4CDtVoc8wXKwdYjYbcv3Ze
zxQgMSz04IEiOKzXxjGZo+bKfNJj7uG5MH06TxEJbdOGi5VpPXIsGb6bQCfv3SDlS5fAGDjcxoDn
uka9unXLFHCw2vfSjScm2nXyZexp7Yeibe+NIlGnaq5tlFEa5288+g4HfsGEsc0tDuGxTOuTNqbv
MrLNIzFTLeizifS9BiQVPvFi+ChqqEklo3icKC0xcCTE6zuvGVEtWV792mcu/3fLhABBnDYmWKOk
9rOabKBmBSZn20sTLSQ1r1kKCIIhKHtALK8l8MNLVnGUdkCU3LiR+oF/zt2FpU18gFCcG1zJCbFm
8InOgcQuqokgBtGlqD03w2w42yqMPrux/HSw3x5Dy8VM2fb9vdkYVxps3X0k6A6pnNkVbJlsZyWU
s1jMPsoJokOYe4xfPMZBPmFBa6/qx7e5CKwXHjgImk4w7wUOrgM9pODAS9QHu1YMBEoDS1lFMKh3
DKnrrTmkzg62iX8os0DtbBAnaCYterCJ39B+HZ3XCYX5G46R7Iolh1Ov4RVQUPAuHNPBjY5tDbtT
1VF0qEdiIVjmgwUQDlb41U1q49yTvXo/tCXDBFh10ExYUoB7cTUiwMKxvKOZp+C+ymk/MMq/d4xK
3fg8QTcO3cl1B2aHL3o492XXn0tHh98YliNBqxANpl0z3c4dF6bllIpTq3sS4GZhAb5CYrYk+9KD
LYqZVavoOD676ZzfNYXi8D05VJ8uPpNWOZyyC7KUACSq4xg2cP2mIPjAchkdByt4Hgl0PioyfB+a
0OEfzBybkOryEYqJUEGpx4sxBFR6/UhvIy2ycM8jQL/LCUxKnYZuqYwnc9HmD+fMrurbxc4L0g3D
nuaYoNFQ3zLkJeBJ6jrcJnomSqupE6QEHk4M3w6cc8lTyFprOOOpg7az9aEmn2I36q9dK+8VXs71
PMiS4y9WCBP4MFUINuZRSHvrSIRFoS0Y99Hfxe7cYuioLA1FviOHd21aWX+G7RStfOp/1JROy+wq
z1DlDhhp/HKSPFOGq85K9PIM1JPtJBDU+lmWQlUIRcCppxVjRcbJbIobSPIw/g2k8meT3Pt1Z0FP
F3QsKWVj+4WJp38nWzOi49Pi+fFplhCRayfrhkqK6QkKaWQLnTjUmJf7TZ/iY12RRaLcPadSm5gs
1Aa8og3ZumjPoCc2vG0xwooV/nPvotnQCVsElNGciylFnT5iPK1wNzqQZCEk5clBVfgG2BQLo91T
Roy7/yADsS0GaPWIczMgQ3PxXCEmH2HWFUCON33cfNZG/tI4wzUqWSPmhByTnGRoYi0T80TMOGtG
qPuK9v0s+/s//vW//s///hj/M/gs7op0ouPwr7zL7ooob5t//+H88a/yv//r8fu//1Da1h4zYVc7
UijhSu3y84/3h4gl+N9/mP/BA+IM6I5jHnOZXKclMuZMX8TJ6QXGJFT/z67m0B7XpnAdT9muND31
16tB22Kg1uMB1jmdCdSDE4ngDLJJupbH319q+cX/fGP/fSlbeo6SUgBH/eulIiZx6FOs7Mg+gwCu
D0DHEbrYnXJ/5M3DnDVfGtTbNx0q7X+4Tfvv1/YEbTviPrQUwtV/vXZhkZ7Upl16si0UyKshjOT3
lrn14+9vcfm0/naL6HqZoJty+Sb/ehm0bjKWud8clV0FSAj6HHTLSoSWB5Wwd9rxhDRBl//wwf78
xPDBejwxrqm0FtJxfro5Swe1LUrSTYrcG59iAw3JwOp5RHc+/cPn+KtLWehONBW8smhH//UGhzGw
Ynyp8dFsMeo4o5UeyxSNsplAoP/9Z+n+4lrck+URSsMQ3nTMv16LyA0mhZz2QTs5yfcCw+GMzLxx
H4qqIged274PstQEAi1d/DraX7bRpvrhF7QYukgt0a62WSMHjEoqESsOeqTYUI9XY5oH91FB5CVO
auviUl490Cy0zs5Y1V/wY+CgyZT/UImxfTCJkX3OJFYi2cb2MQnVeAwKGKYrmC32ASRri0DCyEBT
L9WKbs10Z7ezczOGvvVBB1wfgqFCpjPHGfsqKN6ZARbIp7wtpnd2Gs4VIFaYTQnw7z9kmjDrQ0Lh
XmYzy26ndlGd6giJGWA2rztQFtATK3VGleHrPHc3aQaegElijbjVJGkFR7UnnOcoi5sHfrPxK84a
ULg9SpVNbvIMHSqrDS5jkKPAGUjmkXanbuAoj0/JkvDCcCvaD2VXnE0zBG8yxNk+dyx9ynsvIOXe
7PKH0rVahB9lTvfWaayDgpj1ImRDeUNfyL9kTV3fRXR4q93vHwtT/uIdc0lrcXjJBMLin9bHHIIL
3tjCOHZ+Vz6Vhh3729JqmJAI195m9Kce896SG9cv0lsCDIxb3EGwnEU1YNBIIAH+/hf61WPqSW1J
B60Hj9ry8z+t11FNShRdlfkYLPncoBnlOooxAtFFNze/v5T8xbWQGdkEe3mOhSL4p9U6TWLaspZM
TkFK7ixaYmYGxvwApOVbINBGWGyH1EnXMmouE+anbQthzjHIiAa3kPrzsdG6RRRAp4t028Nswj/m
2HE3xD1SLi9J4Fq5GeWxTXlQ+oSFOIjGfn8Tv7wHEuDxmEs+M7l8v3/6vBiJFbONq+nkK9nf9iqW
70kWZrtA5/M/LMem+Puzwsr4/65lLT//07VMcKdhAh/7OE6ZuWbYAfa1GuhI+FCveisYkWvobJ0R
OI0ENKzWYRW459/f77Ik/rQneDb5yS5OE1OZpvXX36H2ZWhZrmkcaj/Uj4xFkHll3mVQDUPWkumE
6bICTLR9YXXnzeX3V//FpuvZrkA8wEFQOeKnvQEEZiTolme0UVS7QpPX7CfCgKChM8SrenvciplM
lqEnIuz3V/7V9+xYy0ZvedQy3vLzP332BC8OPrb56MR6HG7Qlog3x0zbtVnG3T+UTOZyFz9/xn++
1k/vReIi3C5dgkGkUjRw5spUzdY27XK8NHXXqbWenEDCJjO8AIdu0uRH11d5ixpTVl9MT+I9mfDa
iFUx+kO3b0u7AJeGXadcQ4UnJFd4sVG//n98QuBNhClZj52f32aYiq6T2hyupD3LI8q08i40PORV
Xhq//P5Sywfwtw9IK4iHXEgQR/zXLwOj/ARezYxPriGnJ6ti/JhKkpQCkyRiYAnF+vfX++WXz43x
zEsSEbyf6gQNYkE04Kl48WStkUEBO71yPIg/kHz2b7+/2N+/fWo7W3m2KVgTpfVTodARiFhDMZ4A
JPjpVpT9Y4d0eiNEiowwtvVpkvY/vFZ//zw9YTn4NF3lOqalftqEknRMK6MI3WNiJO3d4JuwLUPX
Kd8pmUhyKJnG/P4e/17AeqbrUb4KKljX+fkLdJwGKQIu26PN7B/QmccMZQXCeor/x6+tR7A8VwEl
rdhofrozP3Q5KNu4y/uUD9P0p+hJIggE4kM0/O/vSS5fzF+fSj5FroIFQbqm8/O18ApnGk90ugRc
dYAv+tp/Vj4Hq01WuQYxJmOD4ZIJz25OjfRdx0v4mTt49ec4EtyEaZDwlo3RxUQXZpb/ZKcpQs0s
mZrHzk2mp7jLLAykQWg0u2EucaH3DeiMf9jQeKB/cR/01XizLFsi3vvpAezR+naDMKKTySawGfCC
w2wdJUooCzGN35Fd6gAdNFFpAralPpvCelGohWJNJp51wQrxFc8RxPGOdI7YojmA4E2u2jCxT0B4
irXg36+aph9OYTikZ+XUhLOPMIFE1aubKCZFDffzEgiB2RbH/7j1ojz5JGaE1vXc+ye3CvxDRyG4
QT3h0leq/GtKs4/cv4AA9spsUJIxTQBFMtzlCL0WIXZ7qlKGHeB9wyf49ck59XsO6yMtSPTm7qfV
jWyZWeRveT+nXWXZyRbecXoggso7zDp4bZgzMFYR5ZY9YtzPvuetqMbd+0SaBJO6+MfpSGmmMV5z
NulLnUrW4nPY2UUOQ7TOKKXJhE/AhsO28t4pkZu7qHAIV/Dd9NxQ/dEyBpBI+VNxOljChtNO33h+
1K2NkPADh5bBpwwdsYtspF70ODhIp0m7i7Ho7SYYkA9E1HJISCJGko5dYwLqcHA4pn1s2np8IsRV
7BRIoYMM6deMpWPtaF0wuqWx5rjFtGLqyDekQReTIQ+SAzcZczuluooJGy07sQJiEa1p0YEqpIPF
sTCqrqNJQ78I+fDqMCGsuhutmwn1PoaUIoKSNYZ4DnEnUn/bNdQLX9DBFHQ1DOyTayuwJ4Nul6kf
EZTAaw6EOI5e/8UYuUGH5INbmnMhyOZ22uLBJH2vdCfK/YFDlKDMKP4LzOzpYOcnib5N4tY8it7x
md8ODmZRH2FJwkED8359JeyP1QaN4EZOXn/rASmFbaKe0CpkmyIzkkNDUsoByF/3yEQ//NEONRFj
lU19GRcWjPXOlI/9FN0NOCoecKrHZ5GSPxKV03l0pmRbRe03t/H8U5egqw8T/Gx97Jn70gHXuVIm
sk8RYqipJgl0LgR/00SNOE7BkKOSF+U6yNF7oyJEaDICMhTUVwfVVpozHRSzFa18+0ibttoFnRVt
GW9be2ze2SpSybTVSoE9GAYsP4kYX004URtnclFQOaJ6mzh3XXBpwMBKPMALWemFECSE/BLmajrG
+F83yZQhB4o5ViW0TqigW+dZ03Bdt4GgHTaGFnhIwjR0XU6H2fGMS7RkJY9m2dx49SiOg9PpfREV
+ip4qPEKufNtlxJjwzMuwHeO6t5Px+rGDFqEl5Fpo8dro00JVuPIflOdu9Ic1nYtp23F+GXBo+od
SdlvScEweKQuxQrsFp+54cEfFfImdzVkZmP4QAw7nGaras5pxV91LdSBRu3m2wlpDwNX3aB68iYW
WtWk29gk/i4fjegFqqu6ul5X7nRPsmVAJX6PHbm6SYyGqLOMVXCc5pfIHYx3beXyMFoF61KYZY9h
FGmea5zJs2OVBBz49iGWyE7IgHOvveymW0RC5quaZPnKiKPE28pssaobeqyh8ZaX9vcmbt8q/GU3
RgrmnkCtks8wQ3AwLUpWckk2UPXDS5MT6euKXP/TOeYXJYDpOBzDLMeh5aN/KqkaQpkTx3DmY+uB
gM6IDV05oYXIyPdeDVfW/1AAIE34xXZpas+h4CD6S1Pv/rWIq1vbaIpQK66I27THwbFtF1gx4BQo
fJQk59kLmKGPVboBrmtjeAkOIGLy0wJla218F24WWF/ystfPHsfIdZxKnBo06j/6WU4o7ctDM7k7
S5oEloz0WqF1mivXcNeOQ08OayA0ccO5KbBCclSUd05BV71q8X71rX10lxcDjA6m4znbzxFrCHqa
NfvPzfRfroq8/8bE/TzSOWH9SNhkBOD9EhEe+qb5qSbZ3jKWXKfhdlJpvQmz9rZY+udGAfKF9cuw
xoME/UjTF5FF1pB7Wfr5XWaUR98dN/zXT09Ht25JH0JHIP5li3cWECSdfq7mT8UOtMVHUmYJBi44
BkTSqMwkPTRCnx8UNEQmW/3I0oYIh5K4+HKFd57azjKIPJMqWAahQrDrFXzcQDJe244sQdFRjY0y
Cb5Pg5PEhL2glTfrDuUoWlXjCOKb78rJNUO2oTiYoc64S2sxVjflFD3ABqhR1DShqrZ0kbD5R2N6
quAUnv24bLYp7adN3CBhbaKZybCX9HvNE7KZYcHuYytP170h8tcxUPJL5I8ElxoFvfS0TGgF+l8t
o4wAGyuOQKp7sIf2RaPmYfoZfQ6z9VKVIcJPhmKPVWOFX1xyDBAI5wVIX4tBWREgExvSttzhCAUm
xgjGcO19OOLTrKK8OFVBh+GGGNBNiuV2kweJ/A5bvt/UQjjHKM/TYzan+R4tfn4bo4LmF+sKWB0Z
uP2aNs++NKf80jLZvhR59ZYhD3iinC5O0GvSPVizAUaWH53xv5qncBjOsjQ+J8La972YKmSxid7F
SYWoZ8xBZA0laV7skPkWAJfugTrNfcADXYzXoag+ZYQMMgZTxkAhNZITMWJyH9o5YnMTsgMEPJh4
yCknX6BBgM7i3kLOk08GROd9OvXjrjGS6E0MBdcb7I+BQgyxFtgEnz7Aax+SwkXHKNzpCFC6RZfl
2k+he1cGLun0Q9ivrDrDp11O3prIZ3PdO5obRO19pSfxVcIP27kWSec8sLV5G5k5wRN2OD2pxG6/
NCrynztLvwQ1sXlTxx7tjE3zAPSrurToNY5WirNYlU7ygGep2gQiXIQ0mL/sPFLrVPLrlZFAy2wn
8fvg6OZWeEQaOmmJ0az09FtgK9T2gQyDnQoNCITazweKxg6F2YGHPsHOO7vMY0TRiTNHa3HGeQNU
TU3GQALAxGtcgKsB3FVYz84cA2XTOaGTQD6IlVmSDBq5+LZ7+Wpg5TqkVVh+lmacjeupIx1TybCi
Ug6TTQmwFiwMrxx+kTqanwPAjChfeAAfSki9hM/o+WrWar7VBjvoVAbDoz8jFOjQTd23XhDtw0ZY
66hv4R3ObbwtGbocMgyr30ZGUu8CMzYkzdAe7vEvjruebsA3d/ay5x507hZMZbwjuCO4CxIreAgk
JHvpL7OgImg+fGU4Z6fv3EvTmeNFBgNOCVSYr3D9jLWTy2Hd0fCA6edpshCG9BZTib0pk0ixflrv
cwdxg2xC49mLw+gmGQJ5A8dwOHP0VEixAk7sfVR/j5kXtevMqvr73kI4r4ADX4kjbQiSU/pNxPF4
ahIeqrozhx0FD5LOLs0euga+JrIiqtIaOvHiNATBl8ucV7Anhm3O4axNwYidgTIsJfupnT/rOKIE
o6d1kGMBl7qlhd27bvhDFfJGMHLF+OiM9iscV/hofUFEoV03FPFJGv7A4vkjTMfk1uSZ2UZjTiS9
coBnVarjiOEGD+NsZ4ch8Ixya0Sd6A9Q+ohIQ0n5oBTpsIYaPhPacoi4zKldD35T7fMg0JfaJRqb
Yz3GUF/XIzPpCSdsWt5PteM8tRFyaYxpiY9Wq8E8I3KxM4hH4/Wg8MFRPYFGGQLWWLrngJG2k7Sm
jyUcni3UGfJtqPqCHmpGJqCNwXiN9Lo8paGhT6JYnNRxgyRgbJV371qyPcTFEnNj5yZpkYnE2WKF
VWpAARXqQPNg2gH5jp4zUBvmJo1MbW/aNmt3xI23G7zRwE2yybxGkDtQ0/YU2Bmt33SVFTFMeZTH
09HRebAhLCGAkEmWKOROJKi2Z2w0hTcvl8PGlleZ/u7EbnMI5mXYgbaATQ1ZqbzMjj+/Md2TXwlT
GK4aCxvUFTtCYaekTWSlHXSHBk7r1jAw5Rohsoco0eGWma1/cWRi3dAvTjM4GUHWsiCgq03KxkMh
BQET20wXJVuHYIaHeqrGC843b2147IycwZjlr4jJYXFNJvmqOgNplJGiarfKuXHXQ1Xqk4TEeFAx
qKwkIsMedZXfBLw0ffARBmHyVNGlXds4be3FdwkztyN4gUlyxng7eKjskk5fH2NRHHG945MkuOwz
mG2s3l0GP2RMHsYCmloYDOFuIYgwYM/28Limj8Zrvppd8lRL/wKv8KCV1xN22l/zOD7bTf+Uls4x
7PrmbJiFvvPVQEZBy3uVHropaQ8yiO8Vme4Ed0Ib7ev6FbQ5sOCmgevGrHzVViCvHR77QBbkPpPM
bcaACKzqGCzhSBQAfBxRA19hcSqUpbORCWw07ATsHIutdGZp64Q9Y6JKHq1+uqk6AwOfFTI2Cl5Q
IfEhm9PZBCKgumkrpuG9HgOcwCjUYlQBfTR8CXu+0NgtvziRfh5q40u8yBHFKG8QdIHtGsGwVhkE
ZWXDcgIHvKXemnGqEdbpt/YtugZYmPW7m1qP2gqsbdeYx9LKd8R1bIwwvGBt6M8gxDnkWMiPRYha
3IW7UxVidlYQH/wPY8rLDaOq9CatHf0lM5V/S98fEUxFW3zVKc6yOqz2fT1u3MVG1hNpZwCPv4Qo
t1G9aYINZYIsvnfeYtHvOV7tM6KOJw9K+hjfD2m+w/J06Vwfjl8cH9y2eYdY+FWnxnkQlnUn/bTc
ycK5cM45h9qd9qUMTghSoa936ktNpGhsBe8p5hp6CWZ1A0qRrnzsVMzd8ZmOTvVIjB8MurQoD3SM
n7Be79FSXM3OQCXKXttXR21mfMfDvlf1JsLus3KxtLL0pkwbNAdvXShyN/VdWIucvLVxbxGTzWgy
cPg2sqPMkYa6w0PUs2DFobfipL6I4W7rSO2Fzt5RPO6r2Lrvq+wRABw6oeyRVex7itBtYqWj6OeA
NGefGvUUs4BPa4R/b5bRXZmMq1KSldXN6aL7Y2Md10BS0YuwfoRWhzMsZSs365Ub+3smS7fcPBrY
9opI7ns+qJsJoZibotP1y+9W2j2GoGSA+Gz60t+7YXWX48RZIXPDkNcfyyG67Umf6jzObiWCcjXi
FeXpuGf3fRfj8AATFOInzbKdac2kSdAtbTWhlJ2NLClNpl1D9TsEtt5RK6QH2LLfMEVtrFnest29
Oin/fIbCCZ13dPaD4WAH6WlHjeGxGNSp57Fk77BvkV6d2jyFQj3ukM2iASIZdfQuoY62ClNBVEDQ
J6mRvJi5mfDgoLzExrbyQ/XstRQNnuoe0RanG4UvbeM5PATOhA8jFoqDZl56KLVsfWjDALa3+tQA
EBWKlSKLOY4MV+r/bY2vmuZE8VZwMkfjeUNQApwb17wf9LD3fKxNmgXb1r67qfrhW9O261AOuxBI
el+7NyolyFB2OwRyWBz9+5bOSBQnl27I4fFEoMCitC4X6/TVAG6WJFDs22o/NeHHmMTfwta/hfVx
l40ZTh3ZrAOcQrjNBeDaLu13Xgz0lOWZzwcKUEpGHDkM5RvBki0UAhL4EAlXm3YJO41xWYUTHFFa
dIhbWepkz6Pl1Rp6rnkKzPirHTfPeRF/i3v9NfY4AhHADtbDoUrxrhBCNrIz8LuHxzrNOAXNRN2V
7r7FsZhBFNSehlBXjZ/5LJq9h3sX9VLqrKIJ7EZob3N0eE2qnqyCVOTcprrLMGoZA28zTTm5CUlF
6sFhw57CfFtHAWFndX6cfYSrYCm8ddUgcAKj9iWvJqLCnewlLhcIdUydZ1QVZ9K6/2ZlC0eU4eSq
zjQoVm7FbbsjKkR6XkvDVASHYMC+1JZ4jWnQASylDbVqpMECXuEPMaYbHzsuAkPajxqcXRA2dy1m
kDrMbkbkiV7CyWQuv5tu9zhYgr/ZAsUt0MVa9XQ79U20S6zyCmP4rbFYjKmLPyvQ2+w0CBUscLkY
R4GrZFTSg8iewTWfbRNQmPDcfZrmzTa0QrmbwuopGp2HUoUx/i5QUYVfzIst7Ftl2kvgCwYOQsaa
Zmo3jTEg3XPqp5zmDZtucskjq13jSTWgbLeHwDEOqV1cbfLnWgvxGRjna8vvQz/K20adDc0rr45T
XN1Jx4+3UT8dDYPHKY2ng1eVR+4KogRkmWYkiiBimxirEDfEnH+nDF8ThvZd5+aRY4VxLV0UhMRu
lSuSba8otL5Ni7lRuHy5CgVyknBm7KuGr8ctNtNceuzN48VXfA8MBojyigEtGuQ7r7oKEexiKMDS
UxO4YdEEv3AcA2TXekCO2tAhozO/1gJXmiBn2a7VHVgDWB3VIZkJlmryF1bpFYbqXbp4Wf1+fI1T
YW0C1x1ONKt+aNOowW0b4CxkdLLE9ESPfB1U6gU2ensdmtZcO5pzlEixcLd5eZJLZZt6anqExnIJ
gGqsVVEdoO6RWYRPbC8QYa8bgz6J2WDwoh3UIffrvlSkn/T47OzFbhz1l6ornhoRU0SXFVQXRC7g
skAhViWyX9dlI8tpJ4OnHjbRbFwHGlQUnEfLjs5FYFwFhSxuip6US0CFCOGBkZQshVkFz1f3KNa7
4jDTczoIk3dqEIyqa3t47ryG419tQwnFQc4bZ0RvFCgvacOKkGj7bvQAB9PdVXtDLcsT5Mxs8eEA
+V+b0wJrrW6ieonD85x1IpCFDwnyviX8NAn2uPIPWptfXJgMWSYg0mJ0pqaXhhOthVkx1LD5Y6PT
XQpciic5OJDRfJQm/sawe3KLGHLytMP+ico5IhbUI1Iz4F1G+mxm8DmacW3qQW89JjoHgqtOSWaf
wzDfuQmfI7UjqeENLAaju8eX/Uks6Ze+WMoCE7UJcHTq+w1ZXQ8h3gD2jZdp5PBEX3U1MMtdU6M7
m2Ecr70xPfcUjHljPHh20R0bSR9/nnogReB0YNMheVzTLx03Ur1XM7o4Ipm8eLyf/OlLb6HidRIA
ntPIS9mNPFvD1s2ihzYZogtq6XjD3AOBfxSgYtBsvJGXAaJFeLjNo/aG2KISYQM7u7ITsZVF5WxS
vkx/MH6A5TuiaMJkZJscG2PExjNY7sH6bqpsOOc9N6PJoEfNexf3+Rmd+C1jo+vUlD/ieKBRJ26m
gohwJLLvFkadjRTBJ8yYc1MCpswM9w7Y946B0sqayrep9fdV0j4UWeusJuF+69mE+1R9ZBKGwxx9
1WRHEsBYvqIMRCUwt1+DzCYOQbEhU+S0G7xBj2VvrNu5fggolYAb2ofMSb4SBdkdnTCirQHshdAw
SM9uDDcsH4KrJhFiM6fhMYcPhbm5dQ4gtW5jsz1ZqrtJlPsIZaGDRhK5K13xdRL0w/ljfqmcEUqH
rRi2FqRC2iOP1vxgT/J57giHGSqyH+14a5LYu8oa/UxQy+Kb7Z96leAIlv2jsCPni2lnjwaLMx2n
2V2XMmdoYV16X23mpmlOKMzluhjGvdkwJvFCf10zo8Ra3e6txiNGYwy/Fo59dSnRUZtuOgv+s62d
hWXpbSS5Its8tza5pbZNF4DOiXYZyShAhoAzPgGkpbzMwaEBD3CGl0Q732Mr/e6r9lZkdnkuLazg
XT7v2jLc9V21jgRFjNuM9BiAg7MRksvTSI5lYrzh9H7b2+qrleAbMNNDgeOTsHFxroRtr2acyoyN
7iqL6RA6bhzCGdYTfDHMVTIgaGNEKGurXrraencx0OgBSG0xQN7oNk2DpX+Y4htWdn+dTq2ELZzT
t8otTjhBjbGTWZTAgxyFh9nPjP2QI8jHKMTUCJ1S4EOWIHfKG/TREIwhLQdvQDlxrnL2AXgSFQhA
Th0Ax+XxgGfyBNh7j6fjXMfkEno6WEzcepWo9lrYcl9LjiBpB54KgG7hBo+4fWm36iesVnsdzKcZ
SPXsMbaOhXc03AYXIYC2VlNOyAMLyMV16kNdEgNbBjUztxEX3+i9xZW7n2fWADNDGRNsU2zzPUQO
3wgwrBr2MVVLew4LL9HjJ7bxdUXaEBlJlOskujbWRZKaORaQwIts43WAfVFB01CNz5oSo83SOx/z
Z2356CQVMj6XFjMUUlgyBVStAhdrnOqrqcoL6lQe6WmfciYIG5v+x7iOtXkToWCkh3xJO3fX18u0
iUh53RaHbNLg2wOivj2fl7jJru1Efz0jhsLs1HJ+W4cWQOu6u/D+7kP6m55f7Iwy2BrpxEycxCNf
7DJOGbgNTqEhv9mzv58VoLQc3h3r41S0r+i/C6pEaq5GP9V03vK42KGqZeF1rlk9ntQ44yWSW/QS
N61MtpKjylDke5JJDn0rSF01jk4LP6KF6WCKq4TnFhTFxrKNXZvIcz4RKOzA/oIhdul7dHpNXh6K
CfQxsTt4uTbLziyG7sDTt56D9LEg1Qjlyi6l+o6NPDoQy1vfJnkyreuxfiBFiZ0EHYOGs6sDRsLd
aOxmMpKOXcBDnsj7pGquWTDdt8K/c1PxPgDw2WVdgGWh6j56ZzyQN7YOAW0bYiJiprmIsHgYY2eP
6/+GUuH/UnYey3Ej7RJ9IkQAKKAK2LK9YTe92yBIikLBe/v09/Ss5qcUnLirWYykdkDhM5knQYub
sG7Rs6x0KS5s4PpgADhhj4DRj9/w1M/wLhNb3gQpDWllzucaQvh9gYd+UKTkQF1fG166irxkU7b9
JqiiR4frwQv0DcvDY+NELEwuhJr64KbD2jDUyu6LSyqv+dxXwRUDLYgJLnxNisuywCk+B4uycbcM
e1fhXJwKMD6IJPkXXLhkNMd99WriIbsqLRPrkVrCE1lB7Vl49gh+K2JUyIAmsCec/o3xMMbTilrU
WJDNZa4k0Z61W4trKx0CVPcXaJV25oWXOx0NLXbltMdab4aQAZgpYS3HM42imHIA/StjjOw5N3na
prU+lkm/bUzOM3Yl11mXvNfN+FkDkl01AdPxoMTfSs7Vjdv5d7JHUhsxlY8kGRaldVe4/hoUN0G8
pIWS7ngqvfKBiS7peX30xLiyOHLUMXojTnYxU8sO1C/QWRRdp2HcYmt4d8P0gPIATnblIQzWb4AG
GT+E+SGZJuxK+kz+0qYT9iWcbaMZjLHXGpbMOzdjzicaxmBFSubeSoyXlAuDmde80yY5MWTKg7a4
ESGFGuZ+YhLmYs9aGhytdK89YFQzeG6zsd5iCBCs71Kw97Gk4BcTg9zENt4qCzHpmFD313UgIUmN
O8NnCqPMM+v2kdIsXztut+YJdfQg1OPYOAQdKcgJBb/sJwaNqTjFNaqFEicl5nNy24z6jODiFSXu
Z91n7qOTVyXFnof6oh1zvsqMwknmdwV2p8CccH3G085zM+oLbw3ReDVkxTocB5cMpP5Fm7G3jZHe
LEuBAbqQ1LKISMvb3gdcoC8FISobtj2UbYzol1xrqzSMH8y+fG3mtmRsaybLzBTPAQSb1CUHZQas
z/pnCzyH8cOEU8uYCQli07uerXKbmOIWj+NMlW48TQ7OsqpFkzA2W0i48AiqfAWLCKfVQDxURWHM
SMWFlNhssJXlmIKoeqOGvWvUdvNu4HteeuOwRLoOQTQZnwFesmbCQ44LHDui21gEBDPnUhlRCkxH
10LWNCNqvGZA+8gDv11WTUnYYZV/wVmfljN3kGQhhphIbO3If5Ql28qqDF5DgdjIYci1sP3srveR
gTQu0de6RsatN3k0vZR9uhNRePRGdXSoYK6G4iOa2M4bxscwm2ezCXcTxEm/pOOKbZ/JIAhqt0rn
Q2MPH/Az/V2nk/Vk+6ygnDXeq0tElf1eBb64DvLOep/K4TOxLikzI77KGneQXZzVGD+RA3XswLhE
2JvsmSVDaGd0dXN1pWLFRJKcMsj4a8xr4K7b31GSXLusmPba42414y+/Fhs3nYFlVc+WPWbLME7h
y01Y/YN0meDaQU+wRt+6EhcKpwrfiLKluEkSVkhEkSEmupgB+99lkr5FbvUmY2NjWMMdqYb3Fh60
hHlcY6ePLakvmB5XfqBJpauTmzAP7xNAYlcFVkyZR3sN6I8xOGZ1K3yYYhQbffZYVLwQo/hwATvw
MEkbDiXT9sIkz7lunuKWRzawLidmNZM1/X1uDd7KSYxp2VjtR4NtaO3FRgPiurKJBsvfMaK/Mu6r
D/XAITEoGDCgbRdKAtDwoy/HA3nRR6SkwPHlTCToQSl0+3mUM4i20oMzk0iQUqfhxI9jOMHenadT
vKThZ2qFq6Ezx11pRPc9YQc84kkorW+M0rvWdsAnLM6XoF1rms8jMekjnCc6c3Fl2xVcZc/e934O
/Kn9VdJzQew1F52ZfLhz/+qA5bkqCx5aGVZVjtNg3YZEIYY9LDfhrwGx4KLlUd8PTJcyDEfYtuZ3
1TKCkC8affSSyLHN6M0Phpo+/Jad2diGO9PJPqWDu6YkZ2ThOYzCtR2+Ya2FhJUDLh41NuSoCNmz
GkTG+Gb3YrjdhpjPbVm5p7bpwzfMEMzJAUkYzoNvBN1S6xhP8dQcgxaBXgvI0YWNlJLaB7we27hs
QmLezZeyGZZjxgnnZsgAkAPudc7UwQgx+sDW+CDlgDz3wLhO1PBUQ3tlrVHu8qm7j3V1Fg7s9cwZ
j2OOTyBVVr8inOVQpXrZEyiSJbg2E/PA42o5i+446udCxAzhnJkA7tI4Nt74akZYwjP7fkbQsQkm
68md/JtZzqdmyvdMsXhMmjnOlnTph+F6lN1m9ouNbIxq4YbTuq9cyU6kvHOD4Qy9dVoSVAucBgVA
KNqbiVt7QdLLMp/SDROoo6pjagny3IOOsCNN7gKGGIk/1Em2pee8EAwsNgkTNAZCt9z4qyrQ17pP
yD3W3SJ0SvXCH6XK8c+JU68T2xxXOHQ0dhfC6QNL3sMn6QgZCspVwfiksywKB59QYQW9TMMR0aNx
Knon3IJcfeLph785SpDkzee+bT5Rat90pvHioBwh5jF5nTUxPXF30yXBeRr8YOEOPPg45b+qPHst
M3eN3upmRqaynaDZJGz6B/riPochnY8XNqm77iTBmfIyLphx4qv5vY6sOwgV12FRLrKcNJFstKm8
pzsPXI0zMh8vYN1nF4SbxZvnqNQvraM/1MhWEm2gepoZilWdUxHE4y/HyEb13b65VbivOWvHvPtF
+MM+r8yvMbjcqZN7p0w6bsc/hzV8bEEfhJsBhbpd8lfrYMGjb8u8SaD/8TYoD3/TstzUbXCMqxCf
tvkubQpyJpHkn5c7HZWHKI1uJk9QGwnIS+FAYHiHhLlnG2zp/Jc0THosNgZtEzmLgIQ2MxKvltNx
qNZMmAJAt/5wl5NEj7w1hXuTohEcTgm54LYIPnp4TrJtnugpD7mbLJuoY7Tm7sJY7mTWkc0gFwjR
9z4yHKBTyaaeSvRA8h4mw8YV2d4MwtMASav3UpIK6GqCYHqUXrwUCf6UUIunEeioUh0Ligu4F8rF
BDtLawCVrv/AEbliO7trEn3dFeZ7c1lFtokiLVT3O2019xcugfDaXajjLTCNpSz6Yzgn2NSLNzKZ
9vhCWA7IdVw6Fz7x0m+7Q9Vbm6GnKcPAt1Mx1W7QOMwjo5V2GtYYxVQtWr96cYsc6JfN/rp+18TK
zlaxtI3xFpXe1htZFzTZEaLNupLWFpkpagbNBjQAH2E9Aos/zA4CxiYqmZBC/1iM2XSuu3ydEePg
5wzhuHbztL3uEXsidNiPnbhTPlz8yr3H0ssKGcx/aqpN08WHGi9yANte6/5If0JyaLIbdMtVwaaE
/e2oTbLL2VSNXUZfk2xiRgGjayxmHZxKU6/CbL4PA3tpdkxss4LQERUZB1avy2ok5DGzHgV64jws
4V5HaxOvc9s5VKicDnXjL6HP0ThPYHTSYJkZjCQqpC6G4ayVbh47ciIxHC/yuu2g8+WHbApvjJnq
xXIJquIxzEgApgaQMVsnR/pctKCQ8mR8AHK88KqASVbP1Zz/yoKWOnU8ZDPaQ1fuYQMw8JqgQiYM
mC/jwJYGl/H6HlftI3qMIx3djgi5vSUpZXTfLjD2n0WPGV/Fx3yYd46fgLgK+6/cYc5b5Ed+xJ2f
GUe3czcQ1dQKqA35fjGhogz+qnjeEe1zM+aoC3KZ7bqsJD/FCe6JJogXvekCTiWAdvCChzBOYOAm
zq1l5jtttBSAc3kyxnFjJ8ZvVJxvTHFptVP0ZQnCuLT126O2I8TrFutoZMgOE0QeFmvLaIw1wx02
JNM87itH3c0uLF9h58eM5kGOw4It5raJBVeZ4ULDc7hLDV3vRvhQwJzv0mw6kfeC+k6xjLBORh/d
qmTEK83QvnQsehf9hHV1F/M+Aw2yLwYP69jFqS1q/H4dv13SfxZ43+c2eR3nbpua0YnNxALrwP0M
EYOiejPZPVNUfR57Y2lGell7xhEzOYknzinLbHAhwYuN+iA1rEU6u09VNR0bO1vXg1iHNdW2NrpL
lDrxara6z1DFh0142xsWb6E8RrBUs37+bACVdWVylKhTCUEfDm5p0gc26pylsF3iYc3uiwddvK1T
6kKPfsMFwODm7Km51h7IIICqi76wcEdyPAa1SClI6a7UnsXHwZYYL9nyWOzke+aF0fSYSTohI3V3
Scw2uFfisxDwgnpe48DEADp89yR0BMzUX7WinBclcoalEZWPsyNPYgCoAWBgpa1p2ZmlucCaTTCv
fUy9CGNtL8Q1wJeNnIMHAKYoWI366Dd0NTbWwjpJzy4hfthELZy4kbkoZXBDZ7qNjHovonzTOf5n
Q2SdXxtnKeOlY7Bx0gE9NanFU3nMNQE4pKs9BfX0JKSCJNX3B8LOH0KlT0HUHMYseemYeyoGmmzv
bj14wIusBqAHn+/eI4MEgdcqzWo2rEiO4tD5GpXcmzas39C/XKBbxSOSCajElVDSqwziqkrlXUVc
bEUphLDiyuuMx2KMd0003PADgdgc7E+n0RtFOgZpBwZt0KWbKpxsbZdwXYnDCyO0akYVVwuTXnAT
GoG5iGbni1glsbgk+WpJPuao7ctVzXa3XfE42zSpveimFl2ymR+mZqjuoWOs7ZhGfZQ90bfjh4My
ZdkrAoYaZUNs7G7KyV1aygC0NsykNqTUIq7D9YQQzF4zEx+eJg62pTODVBhwZHhRAx4/SsorXQ8N
kXFIQWcwnUZf3VQ5Azpf7Ik1+JCeZ65yuElraZGSMqBtc6zZOtuWs9cJyg/XkNE+1nB64QUih2Vk
PnikcMYZGq2aNSa3fY4WX9+ZRQWAQxyTmWHhyH4oIXmi1W+dIz4y9GYnqo1F5yTZOmLFemTV0636
xvysSAGPvfYGB9DT3CJ6KKTF6YZDmsyBMS4qig1rXI1gmkjiQ4bXgEqPrBPbfmBhUX6XzfRqZm1t
MVkiZZocc2nkei1w89gScrmVxjciZWXUNdHWHnp7WRYzYRfk0o/tk+PDq4hluq39mvfnuuCAw+vQ
KI9qSCpECTz8UexO1IAsL6JMMu+dCGDtXAFTfajGlZ7iZ/IRnkju/G3X9jvmFU7O8rZ2OAdtqJ5h
l92RWXWbtuO2FO5zzUQYGUK4GmekVLmxqvJk7dTpbeMzaZw7f+kPyZs1uDvRNY/FFNRcvJ130Vmf
MEou0LiuA3+6z/x/mrl2EUYaNmEyvng5zcjIjtgiuvjCY9kZlsUcorubLtHdwGiBNdEKBXI9Q+TI
8+gRIxNqhNfyItKNp/AxrTsu9cYt8fPatIW5F64r9McLKAk8yvvqkRMBa5Nn0swnly2iU14ik32z
fCf23j4O5twvCPbouOrafgmf5kUmxVPsJSSm9rN1VagiWtd9Ga/xoT4LAqnbsExX/gSnZi6Y+M0k
QDUX3HrzT1gLg1MZ0AQE3TZTwS09C9nCzC2RQu7tjnO6x9tBmIx+C6ZgNdj5Nq711mrSX4INESzn
RF3PKQJogE3LgvJ5oy2dndOeVGSU//tGuB8jmap3yDy2pK9LxsTivuaO9gYsQ7kb732jSQ7GTGFY
k5u2D3v9wGVO5lhDqiQkFKBt6rrl2L9i+3/uxuFx9mADCYxRNDhs1IS6H3EMRJnfsTKZ2J8X2U2b
zTehpa/JVYLhJyo8OPMpQ74D26kPF6EUjPfbh9SZ+KPew9xZLjCypmdnwIZJwhFZ+VBMroo8eyZH
nrGH1bwJF6ZV0QDoIr0TI5E76IHpZ7QvGXM1CD2YBUsyk9nzppnHHorvP0zd8JD6yd5tEQuW8SVK
NBnQCk7+w9RiiCCRbNHJCOy/2a5sD2FI6ZBzqst7adf3oJXGFf5b0nhZndptkyzdIfIwqqD17iJ9
S5rGphr0S0JS9UJS4cRp/srJctfnk3uNChBMWaxXtIP3GJKYITsEy3ge22KaiUWB73U9sUhdhi7p
dKAjo7Uv8okiLZk/2dqSSIYm60SC951AeNpdcHMNOyJzYH+RyOlxstJn5Wb7Amm9LkdyX/yFOdWb
ECLbImWbmHWkXMRymYxZv1bI3LOg2EQgWTrtP45D3uyVNTzlOn1Ls+E3yNacwEJ/Pw/If2IKALxI
T7ReB8PLdn7DHBGFJ1Fe/s7PbZS/zW1c9qtCd1sdu/vcgUkVA2qcGhuNhFyJ0sgofoB0ZYVKluoS
ymvp+KxJUikt7+Ca2aYYrQ/CktryislUs0hLcu+Zmi8B8iBC0Ga5sS9JODMINPJnrCcdWHsrHA6x
lSxZ2iHCNfB8wbKf75p2vh1HwLKW8A7gOoGAmhmchHxgoTw51Zoot5NDienO0AablqjvxOTp1Gtq
xkiax8rpUHM4myxGFR3D9vey+D6urWe7zFf5AJ3Bk9eqw7xgODbStPnewNp/xZ3DuovaY8+URS4o
ZJnUUyz7SPy5MK/Nis9TN04HWhJLeGeQGlezFJAkD1DE+M3KHoNpWXis1VsPsrBIaGlmpiym3/Kv
EyguMmSh7VmlHLCJqgjgSwoefEPLvB+c0lJ43XstxDon9xLHzkI0E/nm7u84yQ7EZIOMa2jvYDPt
qnAoF0XS3E2C9OxWWNsqEV9SBdHeMM0JZJFfLAYRXGD4CUkScWAAYCStse2s/hQpkJNF4V2BdgPj
FjMxUIzAbCrNpBledVV+Mtsf+L1JgABIey/rnENNslmEDvXVTwCrcJpBuvQUY5tWEODtmS+6nR5y
OhVYe79S19/ApkAkp49GJH+NcfIJThJePgluoiavnP3thZhEBFf/3sftofEJMTBDgrMCa75NWJqb
hrWWnXusSZl/SMzkCK397OVM9GKGdAd+HRuUYLydI8T0ZBpYK0g5eBNleJxc46mFXYIH9FrxaGbI
e+TqipbCLEgBK8fTCKp7dIZ7YvwOcc8dYxNDd4WanaaneOX7WmETzZZW4tV75JzLyUvAx7lECkvx
RFlEWgxc88jY0ZvrNWQ9RvmZv2O0oJcKvRUTscB8sFwWqYL+jclm0PC++R3oawmIqRDrt829cIh1
DJxom8/G3gBjG4+o4GN7vPPs9j2f5HXHChtx0hZuzc0Ma53sDfourRIAh7K4oRGiCQr4aS2fJ1vJ
w9TsW0qXhrLVfslCoP6qJyXbKiyycVvKrSSotuT7nQNWU7u2q1JOG8yWgY6OJukbCY+zyCYkwyjA
mYjyTVrp10CK+T6ZYm/h26AtU0TuDLYGCHf5lnXJW5eZu8RPoTOhlCAOeELfFzGaC1/bnu+o8LYs
lUBghcZqVP6CTClUV/mLbTivnUYcqRUkyTm0Xl3Z8lbIrkVLRlFkBQSvZ0v4hqvJ0tupcbYdxvze
rTrwoQwg4UlsvDp7bJ32ixb5ubXGQ9q6D0Par3KgaFAMzAMCxJ2UyFnYusQNnGIRVg9ETZLRN3PF
lAYFsBaAOislb5QzOAuDktFrZc0qHRcFxexRRCg0284/lRGb+bD/9PqKv8XuCiPb1RhHDrRxzd6d
hmDZtTWhvha7ygLao92xlMq6aOGn4VMost+xVdxhDcyv+qS8Yy67EUG586voNEaYQ0lrXPctYhw5
A9dKJ/JeSkGzOA1v+EsIKuPqYuUWovGjf8ixcyUTGFanVpsYYU4eTgcdoPAbMeE47TX/75h51qIZ
Y9YV4KJJQRVGcNtjxfIAMlfQWQnOK3eqLDCB+gFZr0G/qCwCL6Uh1whtbfgHBNmn2E48TaPfgHsg
Sfo18tsPK1bhVSH8TTvDxaujkxFxNnXS+ZQYYxCMlu9KuUsjFu0emzq0NaM/4N0aQEW4L40Fe1DW
MKkzdjYg3RaTH776JWPdwpJkoyP3Vx1P35TBOXLtyYyeeSjhVs7hknuL2JZ3sCWRNhcIKWJfvMJK
/ZDkNXBwCWdjq8Y6WvDM8XnSkjE1kqtB1LcYvJPlSNm7ri+UvoB7sveDh9Qdjp4iYTDDT+LGRCvq
+BA0AT8dtt2RKEpdVzdFqt8IIItJWKJlHLLqukVVc2WW3QtIYn8VsySy+Xevmqx4rjKPLaEkmSPr
rn2P6ThBbbsoyd9bUS199ixFMP12g+7BGeV9lUIwLOVMaZHeGqF1I7vumAZyG1smzGOv4kqLiQbB
ZJfgGkBDWTmYTslX7ct+04p0WThAUP0geCpJBewSBvDKrvaJSI5JK7ajOyydGq1po5Y9hVIThaiM
89+GwzFg6XDbOPJG927Ptz7xLBbLWpV7FggvCBdqaHIdvy8SEsPSKFCGvcwHcxuJ8rVtnA20BL7n
FGJdK862sjZW1WerkRO0cKs9pve1JRlcivmmwYVQCgFLCRecmE+0PevScH/ruifxLUzWzFeICzb5
lxR7++k2RuDnBPV7BYDVHOxzGc7LbpZqybVxdomGHsf0epa0z2mJSDwLz3Egj3NbmUcaVLHRnrmY
VImKbHzzM/dQEwzVWdwBiVSHgKYrU/qZd/GEqfQIuJdUohGgK7NPemrEMwVxalYenF0Mm1ipWuOA
Mb8/6iI4AI3hCEhR+aVA+7F9hCubEfsBcUXFch390jSKp9rQHfp0TEOsnM5gOPVCFcVd4FUZbB3R
IQb0qHdovU/DQAmV2WPEr2P/noNuP/OrLFXvrpImuwgHQmrxFrlsRaEdDoq6LdwVI7ZgFKxrOVq/
wdQsk9Y6hmN8TbDdE4gODpAW28sYJfGak52IdqVrAsrMd6+SO5slUhQip3Smk5glA19jCXr4sS3n
WxFaaGlSEL2YP7gHVlMKnZL7bGJSQLM14ULYi2p6Rba/HI1w7wb2nREphixtfe3iDryzKZmQDuXm
FrFscaWa+ZqrP8KNouN1SagfYxXc4BHIgysHBJfrj3t4jecWcWybmEcZmb8NVXypsvySgmCogMAB
KPI7N2tZ+9FF1y54AmoKm1V3+YE87NZlms6G8ZiOIw7nD4MwuqYwVtow2ENwa2R6G+JOokc+OISg
LAtt7LzZgWPTLvHtk8hTnqRm4xz7713ibceBnMawo8ZDLPFAI3ZmFXc1sH6D5BUdKR1uiOP68Fnx
XOWa/IHOyGl6TFYRLSDtRdmbbAdRX3cEdNasbmT4YIjkvfUNbzXXxXOaMMcS2SvyoNNc1MR3mKvC
4JipuCi6zv+oy4QLFtwsOj+wxUaFyaLel0azo3pgDJZtmbVd9wGrSbLew9XseSdwXJCHE8jXsbnI
++gj6BE/lg2a2WSPuAAyw3wPW24FROBoEG6lHfsxKPMjyhNS5HnzBpQdVoiMRiuH7SFxAeyuIcrx
MHBCSIS6OMalDhlglpvRdPb5UEDDzVZZWZ+7asBznNxKokN7NbIaqy9r1Ajz0rzOR+eRidd0BTbj
zk25OKFynHqnIIKxWYxM3YMU5pU3MiBLXkFNX9u94dFrNG8OayG4Xex4UWAlzdrN23tvNF6gVKFM
C1lDp4qVVdgOb13afg7FdOdExrX2xo2XMUwkh7VIBOpxbK1XSWt8mQ3CJS74J5gooIzQ1lcR3w8K
XweVkeAdYw/2r9ppYu86XVLswxfpmMeyYDYZ2eYptKKD3xHQ1inO5q5GuaaGEk2kSQ6A3YjXPOZ0
yGCawq0smC3mYHtDk5VhEw+3cxf3+3QEP+XF9oufW49Vi6WhIzrNdK4ngaw6yXhSjpHzFuZYxccK
QWlwCUZR84ol4l1NW3yil5Mrb5DvGqvIf+C5rD9RRfCJLpxBB7YO6M3vfC5Fkr0kPWbftK54AtTk
iSuJ7ThAq4iF5hr3EUVgi91lzxOaSV9ZRCaRtAlREJxrCLic1Ix/Ce0ajzFpSExvegvM1H+wci5v
4xsrh7fpsJ2zPQhA1re3CTmck8XhRAoqPV4USyJ/qm2TfsgccxGg8G4gAscDstCP1jJvwP461702
u3tnNEguacpoUKxyQiaf8aXJ78VQ7VByZQwgajd5alPffCCoIPTZHzfMz/hXPkujDsSms6Bi/Qdn
6C/4hH9zhtxvMAMft27VIhDeETKRpODaC8J13Enju2izqimIBfdAl//8LVp/e1VwTabFogj4nLxg
lv4FJatdox84HdJ9HcfzSzdob+v7maatjVq6fJDDybggjYDTYNLxZVQFpQSZEKnyANb1mYj1jPTs
xJ3Vu3TpAAmWqgWT15Ju+ef3+heqlU36pw9cCt+L7X97qxzVI27qPt8BfcHXI3Gz+LFg7xbLlR2p
dwP38sPPL/knLI6xq6nguZvSVeZ3HlMa1M0kAfTtgy6LN2Xps/zRCW1gj4I1SVqb7i8Vj21qGNuf
X/kvN6GtzAtRFEQrjLJvBKXAlW4vcYHvvTAbXmeQ+kx+ee459mzf/vxS1l9QWjbMW2FZwDsk8Nv/
vQYKSPE4XwmdLeoEPauTKY++wzSeCnZWOysc6UByhiggeARJt0aIER8hSXmPRc4/0Wd1w8pmiH1D
kSH/C2/5ly9C2LACL0Astkr+t9vc0kmhvK7yd6RBeysMaki75zr/8K1J7X/+Iuw/6YhcXI5zSedw
pP8nNzYcHJbi3rizq8z5LQzD2td5G92VTBTDRW560ZtTZtEpTYJhb5WJ9dDURHgsU7eP1VUI6fie
IBSUXbEcw13cA0lAd145B9UEg17NSaUekXX0KBTSqOtPP7/9v8AdQcNKTm18YbZrmd9+xzrKJwg0
MXxYjSRv63vJBRlfThFqNdfE0sYjim7ZG0V1LhFqo3SrMMOw30xIWfz5zfzlXBHShfmrXN+R/Od/
rym0uFaVIRnc9UGHJBvioZmzQuqTaiUmNvuLtq3G/P9/0wjJQMpzXUB71Lr/+6IoRiOkLVSwvh0Y
69DK9ckwS6rfMs2Mu58/4LebhvsS6gx3C5BhaMO28+00susYlLpseni3fvPh+jondsEs1z+/yrcD
6PIqtuWZCGk4h7hHL3fHv45nLylmHz54C7WGuolWsCl2Nm3jWjZFtx/tOVtio3L2TYxR/OeX/nbc
Xl6a0wDUsG95bC+dbzcetZUi08tG5sIg6KlpOq5zr4w3E+mPb8qJivewNIbHn1/0+/Pon1dVNs8h
7kPud+/bq5YBVhmv08NWuUP7FBZ23r+Ymc8E57KpOyae8p/R2vePHJD2s4jzjGBHjoeXNmKec0XL
LZDokRrQQgZCQhvgK6+6qPJufn6j3wh3/7xPj1tNCBeQqGd/u77DEgFmOtRkZk7G+OB5LCTzEWvN
FTYbcxWHWXUOmYkvWFV4+B5T//z/fn1HuPCWGGu5fGHfng9E+xBDNBb9dhQlYgqGTlkBZ2aajxMW
T1SP0pPo78Q0druqyHqHUVWJRfLnd/HtcL58CzwbHfsCtrQ5cL79WtlAGnMpFVETQmPQ8LRSOMJY
z7ZA8PtM/sfL/eVLhw4K/JoMafiWf1wckliDaOo75ENmdecQgXfuSdpdmqWyT4ntEDCRS1DQ3oyJ
hXn+6udP+8fNCFCTz4mxzxZk/Xx/+dp2IysDpwMnLS2xG81i4RKnR1i41DdEQY2f0O8uLV4W/sfB
9g/D+V/FLpBMX7ks7TgMoATzGPzfcyDAqd90ve9vDScw6y3ReFMBOaGJoxta16J8C9VksMHVtVX/
SoXd3Bieqw6DS6glyaYKDzbsSGANtjsgqW/qudiMSJjdg+9WjXnLH7A3BhwShuBoLgVSbTt22490
IsxgaeaBYPYoJEP3IKVClV1mg1EUssWuk4K8tvt4ei58wk7Nqfs1Gm6ZILhORnDgusInaXkK3FEj
zZL+SNq/hONieqBdimb04Gb+BTkMZ57lAeWBTeb1K5htil2GinryARvdTDvsvIAJXcZFjtwXDdO2
jMlz7l+CPq+VBDcGdGrtOdkDCCGsMfPejd9wSw8sVEb21mVsbYvZ66eVNbs1/WXVd+VqUIDpl3MW
IwfEylUrks489TH09L4qr+J3pH/2C7Mr+UAQqP7V5jPYdFZlnbNspMTP4jr6mRzjRmPJ6S8UEWVV
BreeC11KxSiRUFTpDkPPjL68qVnkXnmhqoot21z0w4NXnRU5xNnOcbrqfka2hl3GE1QJpu0kZ8+G
zfc4Qn28DuGgQixIBKTDny/tP55mvu+ZVJo2Jh8X2unl0v/Xc2buzTodpyrZT2Vv3Up38K4BPNab
n1/lj0fK5VXg0UoLBLUl1LdDi0GZkw7TYMAMaZmSB7Vpb42gGIgRYTXm+oV3Twih+I9n6B+H1OVV
fd91LJ5mwhaX//+vz1Y4HnePH5vbXjTGqWMuUi3wQJvvRpKa//Fa32HslxvVA/Hrg7/jRHS/Bx5M
5jQRtxHovWzNe20zDsrSOCMgcCLvrzEQ5BiZcx/LLvjScVvu3HEIt5GyWAKonjXez1/43z66w3ll
KuHR3P2DT//XR0/DsiiVpqfL7TpCo1pb5zFIxC6smNH+/FLOX35cn7OZU5aT0QEM9r9fc2aQVzHY
JPmNxmjB2uwFFCHQa+2qaK0iWCpvttAWsQFh/uchnMiKanrILDKwr4IZR8HOiMLitqIZ/ywS9KxX
csq7zyAeWvJndF4vhDN2twZnDNVdc2O5zrxhAUCU7zSw4VCdfcR5/+wpo/9NMNIIgUAFPdKWOLtY
3eJIXTy8eXbiBi1NbC7MtHcFIw1u0HwO0p0peKRg5BnZN+NA5BubpgEnVhtUChB806BClUIEOXnf
aiRQfmzYBjpxEozLsoGu95hyNI27n7/Yv3yvHj+fFHgH0Ly5349+ht1FkrtqK6vGwlUP1m1eM09N
vyigo9+da4fpBp3NHP7H4+57X/jPteyZZFL+H2fnsVy3kmzRL0JEoeCnwPH0nuIEIYkSvDcF4Ovf
gkbSuQwy+kWPOm73BQ9MVVbm3mtzbROu89nuTognx4kOoUlpa+oimvCJbEakU0eI4KCGiKx34fUs
qfHWlw7m4tyIK0wYpnblaQ2qEXsm+8vPppWMMcejHX9xXvvozrhgv2zKY0FGufz3jesTd0bZVRUg
leL8QTiMiph9ZtthcTEeJdMbqYJfHUf/W6DygbuOtA1rLXrE+WpCn6BwEHIoADalezPUabK1iLo9
5EldX6oGOk81EeWoPOvacNl54mLSfJ1xt+8pgWYbvcmVW4M+8bQ4CWhFvX/+utj86L8qBYfC2WOR
dNeCgVPJeWEYLktiNlZnHT1ytJ7MSainzmybZTP3HToiD0S2+GKVOXsOfy7pcEZfDwwGvbj1n/+1
ysSLlfSuk4HhdGfjRLcUcqObs70PWY41VbeDLv2qFvvvNS0hqINAt7OTWPbZu9mqzOlpRTFh19ro
1IO4EBtblzF9Py8tZxQPiP39Tgc/+cVbd1aE8mv/vfL6AP76tREay0FAXjmOaWfsJB3Yi4Ip7n4a
y+4e5CCczSZ29tnilVumOPHm8+f70Q+nDMRfYrGyE+ry7+WzUWlNXzfGEbhUfrAMB0YKFCu/o2H3
1lpMxRMQtF8s7mf7yJ/fLKXj2YbpOi69kX8v6i5ZkQKYM44LGI4rLQo9fLJ5fuv10nj9/Pf99/21
hKQZSefZZsM2z25vmxOtN7adcaQUwyvAvh4Q4oNdZdVgJCnJK59f76zy+fPTOMfzuzjH0/RZ//lf
j3OpUdjmxSAoLxk2YYgHn7FJ2WHKLy700XvDDZQUPy6F1vl5urQru0uaSBzjEqFyhGjgrkb34QNt
8O4MDc0QybEW66fRHiwc+F+8th/8Tl030dGapKXw+px9MBqxkklPSXa05lrCHI+9iRRhsAdflZIf
vKDUPewXFo+RXKSzVblMB4c1qDOPkQHfcTdxJ6uDpA7ZdVWBlgiCCOOSJG+YSv/Pj1Lq2FFND6zP
ujCcPcrFHFDQoldtctxwwRTmxU85msW3//0yVFMMSWAEsNydFToyanoLB5JxzOiArTgQ2YAzm8gc
+eL3/PdT4JAuBG1ZC/iwbp8Vrkw+etuppH00W4uYO1i+GAXhWlhekJW6R0ceG03+xfry0UU9np9l
s8vxlp6dBOhIu/UCiPA4kT56kQPFfMxj1yRF2mH6RKEObvzz+/mnMvx7y6KNYa4dS07WHAps56xv
6TXEZfDqxqeB4LVth6MhGa3uOBvYK7sWV0FaDFqAedqFI0MGTzVgwYca+/T533H+y9duCkc7bjZ9
HboaZ788VUIsEDRd0HOleZVOiLEXsoSDEnruJq/t7osF4XxR5XqscJTLdJGIzPDOVjqFLpJ6WWrk
SabDz3ZqeuqBytSeiL5C7PH5j/ugOUxHjKOdvZ7zHHG+SY9hn2iG1ngHCz3JbWVyHGlwWEwLFJAG
Q36+HoMxX6C+yW7TtrK++APO15/119Ks0pnZ0Vm3vXXZ+GuddRhkuQxv4lNW41PbmLQUtKs2kab+
xUL3wfySK/G18TCJQBHW2UpXF510i1Lkx4UUii4g/44gCvrf9gFA7fDdIEawPWFBksN9g03qyWuW
hZTvaVTeDoC2+WjVzYJ2Nm2VG8x2hxmwWFLWr8+fyEePn9fNlLSQeR72+eOPKnydzHiOSWukN8Rj
EmUovBZRdj9U1v3nFzPWRensG2NdMCVlIXFZtB7Obr/HdGtSMjy4MiXoMy3ok+89gJfRtrHjvt3n
QOVNP8Q84m7CQo57C2jDfl2msZqqjjNbruJ7kKpAD6McS0LYu0rtXTTs86YXRfXoNIb+0sE6vmZm
CBbM0nRLAbLGJamhECsRUHXtj3AgGg+4AlkP0A5CSIMG1MogYqwU4nL1UOYbDYnFX7x+H91tXv11
JdEFbZn19fzr9YOS1+qDwWiAXLxTwdHn1hjQ9guF9v/zWy3X9+v8VvN+M5Mm1MNldvfvpWTrZcTe
9iC+rWGItz2poRnWPmMog47pTYqpD2oT8uYBbSHTLUHfdBFyD7kc25Ee195tZiYjjORFAnRr2hRy
gpOL6eSUTmhejqmlToYI558ynaxnqzIQ0zgqr5tdidWnv+wTPHjbz3+V/ufPPv9Z63vKR8W0mM/5
358V8e0ydsGFwF/f/TBqNCejrYqfEEh0BpRj9KgvNTC1tPXY7iUOftlP29pr611dzw1zEtibGBN6
k7RUmLlo36GRbowiLYiRKIV8V27l7LwZjZsuk4Wo26JEQFLVNTA8KRPE1SosyIVfol3ijR1MqGmI
3wc68D9H9B3VVkP+K5iKTHgNusoYT05l6GAZ8nE/J6j7sBq6GE0b/EEoMGP7YpTdfI0tEwWbpDpZ
7Rv90SPw46QmSJsouRXyj6JLjm4ceVeRLKdvvYitu0h12TNtvRzTpioMrE1VB9kPzIzlh5k1EXXR
DD/Qlxf7eFlqF1ljnL22sjShS8w0TFGpMOTH4tk9K+EpHZR1np2cHh/qafEs7Gwdw8KkNI1bGEvZ
W6tMALxCRx7HmiEO+ajjl8+0Rj5MRLmXmzyz4IlAE4pPgh72wfBiUHHJFL7RkykuyYiNbsoowcFi
690NUSHpaWzgSNruMD5NZqwIROjwbYLgwKI61nb6vdRbZt0k+YUZHpY22pqYmXdN2sEiLLy4XS5k
geLGT9jdouu0Ago8dTw9icz6fkENW3xREH24iTENYwhA8UVAzlnpNUA8AHIcqqOHT2nciQaDc+yQ
auYbRUXaGamRbbtLPZxVK2FvEYA6Q+Pe8lrXefv8g/hoQWE34y5TMujEUP37OSxTqueV9LQDdUMZ
8Iu1Q531Nkgwqf34/FLnTUX+/RaZUELnZOQAjT2vOIeBxpg7Ewnr9JNxjQOhSl/nCFcLjPQRqMYI
Mt2ezB18jvQBqH9LKAlg7RHv5Re12nlxv/4lfz+As71V0uUmunVwD11MC82C8fpQRxhtHE4sftXb
8LLrob76/Pd/eFHDlZZBI5M/4OxWi9ZxyI2CObEsOO3NyaluUN8DUkGjF6CiGP1snPovpukfVIMs
dRTCOmu5a54f1/owJfzZiaARAE/ZR71JfraR78pCqYDIF+//sT9xBBU0b3iZbPPszcapj9CqKqNT
U8Lb6caCJGg12zXBlkX6xUP8I406X8qZoBG/aBq2NM6Hl3PTRJkns/BILEfd79M+dVYvAl5K39Hd
FJgmsXvDJQPIkjpAJxDbhyQmMZg2LtZMvODGiwdLAapdnkAn+vxxf/RleXTzkHRRvNFt+/fL0grU
Galj5cy3hhZjZyfg6dpdP+8dMoa+CvD973NeRRMcGtG70d44P3yEokZRUKFARouuql2b2ZV3G4PA
t45W29N1BqiafNHj+O8LzTVdjjS8WLxe5/nE6UAhVOoThr6elI+Z3GVA3VW+mTECXSICK2gmqewL
Xd962/596ETYGajlHLqCkpntv7d15uMq9SLVjow4CxPjAV36sZjB67pZ9LBm1hNcU8FF2zeTMasv
3rkPro6GgLmISxdOyPM2S5enVYGjl1Rrg/8VdgpX/Z70Lkl9L06am3EJrRdAQmQ8mKjN7P994+Ak
wMnS4G9Y2y9nrYGQgcfYalp8wiYAZ1FiQ4W1itfPXcB8hkhFK07DAQrwhIl6MSAwnYb95+/1B2/a
37fg/HxJSTwUWru0x4YX4AkUh9rWOMH8UetXHSI878+vZ/73gbNX2IgoULCxX65/z18lL1kJGUUb
fYrcStpTXgCnoEwhKviLm/vR7zKQHAl+ncvo6+zFyum6gmgSLoOfYQoYjBYHq6TxnyhCQWRSiy/u
43/XBxovwuCgjtjJ9cTZUWZAjKi7sWceS44sLnYob3qvOgltYnY77asd76O7aAvOTIwOdck+/O9d
ZIw3p4M3R6e8zYzHuh5wtPeAoM0vntZHdxHpGSGTiA1ZHs7e0IbOaqwhVzkSOI3ZToramzkVhe27
wPoD2o9j2/84HlzrFmLLWfZQjK2zpbM72c5LKtzQpbC0ofjgRkBUrbi3fjkAdv5ih/ugilmv5nL6
Wkc2TAr+vZMw/IkmEm3Fe2JUz2CYfsxyFiis4WbByyOkT68qJqWF5eu1Y973KW4tmF1Q5/FHd1/8
Od76487Ww7XJZSOnEOytf6Zff30epcf4bPBi/dhOyByxBHZ4e/20K5sFNJlDKDlcCPVCQhOvcVmn
2jdN5c4ujtH18we6itKDuJIoWcAORaRBcewpF8kJbq4KlEvMo3wEbxbBUSQE3MILGF+7iqZpkFO3
Hgxg2xfKFc2LLiYzvIqKUHWnRO+sLcv0cOsOc7hsOa3DDI1SXNPB4BrgjTvKBGJx9OHe1STedwCz
BRzBPncfE8dZykBvyGHDH6HkKbGq7nWpK/mYe6vgg2Sf6TQTXrpSK8MwvzBGvVlpWMPYswq6Hqat
UWaIBifD0LC44MzEgajSfNdAZ3jNE7XUlP4OUjQTGjl9SArxZ9eBznZAQTFNR5Kn4I+TYgGOzYg0
rAhtGd13lgKPJLtiTc4zzfIXk8zUDAT+kvcWNAxiEiLYePjmSBLGbHbccodMyK3TAqenfQaIQp/n
ltQiWKrXuCKSd6kKO9mwTI/vVuXVh97K5iutdGGydCwQ7cHANPDQOxoO7aklW9J3GV7We/rT3qW9
xLC+pqmddp8vuh/UVqxOliWZJDjM3/4cYf56rfD6jHqKXePYFm0O5IV6KS/6cqvbGhksVpEQWmFr
4Ped5OiYfQbnCWV/3uvwgNokvqcZNH1Ryp7vvaa9KqbZBVDsWdI+b4iZix2mEbCFo0eI1w50RHs5
1VSVemGOfks21FUyV53P34qY//Pb8d9Ls+dySKKSQ7VFX/Xfb16LmhFMyuQc62IZ7uu5pHFkyxBj
WSQWAGsFPmPOvnFpXodjjF7u88uvi+bf37i5qpmRP6DbosCT1lnPwlTlTEyYzURgqWgoeCFfQ279
sGbtBkUqYwmnFbvUHetTFYJz+Pzi5/vU+cXP1rumm2WB0Z5JrIpn3Z+0kUukCJ2KzTAxI/zit55v
VOvl0JvoHCEE3fTz7d6NkgKlUGgxo3PyEOOIppHEUxRLtv38d33wTGmhGQjg0HlI1If/PtPQjKMy
RR9xJJ1E3iWrjAyOv0paf2nTId05GNcfoHNlMJ2jyon+xzp2/Z06USicydbByPm67UZ8SGaTWsde
puzCYilyERTIx40g5Th334mpME7LEGnTtosnefv5r//oqeqc0oSLLpfT/9lBzXNo9OQzEDfsreP3
CGPMDEWwat0g8upl+KIqWO/l+Qts0a7lAzaI1T1fTeJUnyPLnSxWkxXdadnxJetsg/1bmJAcpheC
074SdX50TZtZvo6k4s+C8e/zzdsqCu2aF8nqRsOvSwsQqYyN6EYVxHRUU6M/zmwyr5/f148+VYda
jZYprxbf6r9XbefBA9NOOiLkzmfotiLg3aUwKPNoo5OO9QiGJdkoKNhBwhn5i/vMmrQuRWe3GpwQ
xQBzZ0YUjvHvH5C2eC4m3TCOsjW63dTpAK5GM4H/XqQ/vYEVjrJgAGmb9+iWND0q7sqyWGjKWsBP
HLdZMD6NKNsT1Ex7kvOWRzJ10cPGpZNdoPgasU8nDBOMHj9v4sQEBTpg8gaCVDoYkflz1ibWFc78
lS2HSKrAhLWHr5fguxDTZd6Sj+NTjc7PGpgYoER2aDKrrhQSXHZu9kvriZQqnpkJO8EMUoOQCyoI
rX9L7RHoakLPdgecVtuE2vgDrP18S9WB84nNfUK/bJfSBfWrjZzrBXNcvx9dt93WUHwmYC9eAWId
LQ5pcU1U1IdBTYkV0GTqMCuakWn7HSQdz/cY4cPdTaLpAl/QmpSJfujQDqiB/HY10xSLRDVT5zPe
/rLS7BeSFYmxqPTZuowny/VIZIGhQzQd5G8/cgb1sBQTeQxd244wCmU8XXl9Rnw3yZc59HTXJRIm
VtG1N4ZaD3ko7tJ9Qy0/E8KbLte6UZAuVqrsEsPfBKwimkjlzIcQWziRE8l3fMy4wMq5OM32mBE/
MMXcxtix2qcRVR7oWbS3UEdYVEn/pFx8BBnj+nPuEoHswgMJyiXtf6bw74DsJ30BhSnvr8mbsx+L
scgReGYzcdx4Et91dFQ32WhV3x2zM+9IQkqTS1Ir5ZFOPovoMGrwR0phBra+JgvGbTUHSw5gJOMl
WqEO2s6slXjWJTqCBI0o8G/ok1vp9NwHidt7S0HkbOnOeeHWdGsCvXlFQOPiwcD9O4Dw9CWYgw6v
FtnnVG5TgVbKieHVwCmpLQI71DQ0/oIL+6VDpYG/lpiyijBlcrbjXOEuhqmnoAfRK4JyvCf2zf0Z
L5l5C9nTLfZgCJ2Hri9tYkQH7dUSJOuMaZNhlR9SnLU9Pj1ChcwkJIOH3Sw+KK+m8TQJK/nJulPI
vdXNsXc947gGw72em4Hl2mHpR4xQjonwyl+8V8bdqIvsBkYWnWsjT53XqqqgDffpZL4aZdESdNSl
ERlERFXx9YAeP1IK9SKwOqW0hdqcDsCewr58tiP4bz7mfuiMXetC4iM9dkVvtQ6Qpya/TRDH3plz
6L1lxmj+5FQ2w0NtnOEdVTZG61gWY74bLDLJPbMj+4BPwx8U4hxesvaXBNIAPTsrCR9SnVmcMt77
FwYP40EIQIFa6GV3qUuyrj/VkOknoVXfyGpBZyxs7S5JbRix3Vzpl66H8qjXidQlLxL2Ya2Fu6Tz
aoIpqMM4EQuFL3utryodZRI5wXF1IzSx3KkFd/9m6edkPvRTvVwYZQfupujD7K7r9ARsqQYWcBBW
t10tH5hs6W93AVVcStWoR9kL2pgY/A8K8O40uXb2mqcEAPiuiUTbddAuG4PnnUJ08oERYwaVTQ98
pp5YG09RwqjFraKCYIDMCbJZi/dukrRbIy60g4W3irXFUrVf6ku0N8BxHKCOFj/1Tij9FMrU+xVh
PfYbkZExMoXSu4fI6uyK0Srg+JG9bPlsWuMaxT0di8bVQB/1v4o+lyBNBTlc/QwiQiTky1OdAcZx
sO1rjah2tSfeJkmmRRBPhfa8SGWscE3Qg8IaLsTkwPLSkwo2IF1gI9TTO1cNzcGts2ZTo2lX8Ghs
kxXOizXFxKvRNhZaPXzWFXRtx4UOn8dR/2J5kbMfjQH9JFz2Q0NGJqPVJbkseTk3DLusQ1oO7RHW
A/PYjriVzq/JAXkwOy064hCg+z+Ph4XRDHEcY3gQ7M9h4JVDdAGwyl3N9Waxl3YKg60xjY5xcp5A
pRrIiiPT666axvQicTow5l1GDklrkjU0RMvWcWO0FRorXCIBJQwGGn54syIwrAiLOPCkSbtkjVYT
gRb6xNjHLoPEGWtI4qF6cCFiPGAoN+5qoqnANobhUXRGdmiJubzMy4nsQ6hXO/AbguGyra5ckvUq
v5mAxmfkhO31orW+Z3PLitSktVqNATXkuGi80mISnISsxRY1Pmmbi0je9HxwHhkYr9Fa5FgcCBSW
14W94i1yxa8xBoslb+Y/AZZ37b4wIc8UBAhcloyxrnOx8Jj0UQ/cPKkO7MnOThOWeowGoZ/SKrXf
xqXy5A0D2dE5EclYvs9TJ/b9yPyDYk9E94JG476Nm+lI6p19EG1zjbM4DjQhyfbBBy4JiJLFljgO
bc2ldR/maerzgK8239aTM7NZpjGlTtjF3i8Ry+WkhJUGjlOVOymX5m3JvUEGvdKhNIRtt2lYPZ8c
OmvEFdiNTdxa2/Ch8X+g4UYGm/c9S3rJZ6+76pgyhg0gnuivwCjTYODZmEGm1iMo7edD5C7x9dIT
r+pjYK3Iw42BNqMazfxpnjP2v6iMt5nDKbtsF/vQI258wSMwbJw4qR56+ubPs2RnocwP4X0NbVRu
+8Rs9+0A9gArs/q5SMrWOLGdX3XuiI1beclDLDJLBlbcLbusqa5wQVBXhFaJT8pRnSRGsPBuKbN1
yD9GT1xd1zv7eoYBq4AMA5YUGSEzyKVSdqklfRzII9R8CNr2nYg7hlGLIPjDL12AtHiXsGKgF0k3
QNGm36Q858eMY4LvGunvjBOMryfR8qSXRNH5SpJvh7kwYiI/OAG7JXHlgx4+j6Kxx824NOUei3Pj
j/qk7RNFsaPaScflT4fix8xreZDTYm6XqY2hw4II80HeEjReueNdYlfxkz6Q4dEQ70bDX3tCQlzD
IGfAT5wGU/BJZd13L6u/ZXjwg0YtxhaWb/buZL1DlZYv6anFV31CEg59S8VxIBe36o+LkfU7hezT
u9C7ZX4iV4P6j0TCkOXVJkyhwkcYIJDXrqPZWBnxTupu0wZdQRdhk+qWjvsQNc6D8qAOMNXRmxeW
KD3e2MkATqMBThLQZqiIpvBg4U1zShCXFiNTygRLoF8KzbpfslIeZhs1ky9KAvygMZGfXWRdvKE9
awGXswuE9ASd5s0Rl7F2Wvq63WS5ZTL718Rh6sBxxSsxwCD0xO8tePnjjGUU1I2+HcQMsY6u9nxc
4FbduOjLTyZptciWcpQ6HBc2FJkL522bNHnIGgQKeZ42+wNzciziJEcSdtTd4TO5z3vMTW4dPrRz
d1uMMnlGf4I+Gm9qTt8uKdO9asdmR+NtwSQ0VPNOt9ryNvWmx5o0jp+kOBjxIcRRAzg6NyllVQzi
i2YZ0c5Kmdc1PIwtHIm635RpDoAjd6ORjGAL5q8yJ5qMaZbWsHVbWwtInF75tlPKbpo8dZORHU3C
HcWorjoDRAsdkuKCwQj4st7Obljz2f4q0jEMAdu81rRHsg7uvTa68lod2FgoIU+oFJqRlrH/J99B
mh1MiLGM0+Z729DZl4dV1FPNG3rMl2VIbASAMw4yut5fN/PMCzyJ/nY2jYdJyg31FXmTfXRwgXXm
rn7Le5fuo5Fg7FVtryqHU7DxOtQWqc5Occd3fzdl5hR4ifFLN9U3R9e+k1mKVWyausthNHksALDB
HJnPeiY8UEx5e09lQ5aLaYeYPDriMUIZF0Fp2ZBVNWzEWeqme92D09MM5e8QGgBwKSg2LVbMC7PV
vxl6+qsPRbmvw/FVM+zfHGSheXhrmE11zFmsjk2yADyu4iuVKuyT5joU6Z8tZYx7hA3f88zNd0oZ
t+bokYNqG0MOIS1aQENoRUOM1qQHrC8sMm4JO8nY596IsIwYdR0Q72Yupp9m2j9SGBGQZdw2Pdlt
U4T5e3Sjw9ilF/bifKMgIweDktyhO70nIcTZ2CW8Gr02rKuJLxbKb5LezIikgwjz26pmqYOsnq/t
MAc321s7bYiv3WZ6SNVCGSPzB1PkP60FvB/Du2TjamkDzJxTn8jcmM0PUqOaWrISQDsCXzVYE4BN
2fpLPeBU6Oq9WiVHi8cjaxwqdGualgPAerawzH7lTPt9idO3EFUYJNtmvzBrvFVaLnzUW+qQqQxI
izlfpbgUg7YuwT3m1ZanBIlzMQBJDiuaC72G79nVM+Kl63KCGhZbVBaDGT+4eqIFoU4gkK10UhuQ
vm5Eo4sdGigYTW5lXzpmziZjCjixundyxdhe6KXUKdaxmRdNdRGl5m/cXqcRzexFn9RUnXEJi66P
zFNWedUPRnzhg9WlWlDZpP7QG/O2U1S8lVr5CyMS5fK4hmthJfLHtN46BZ11DjJIiVOYywv5crdd
Vz7rYEgNfJ8wXn/rntqRiwEmOCQAhoSXxu7hhbGhnwbp3vTNMrBLFQCkWNBUn45+YVC3k5ysBUXf
k08ttUcUHGyvpTQvukI/dZ26JkX9W69Hvd8jptmGOJOC0JmzF02FGQHNGaNax30yjZBDZRg/Rir6
mZnF984B+Ty3XIqj6V1hLfdKQrOTo71tC136S9lcRgOZXH0NwCM0yNl1C9J+vEgo0JWCP3GNtAKU
i12yMe+aJiPUbnLvw6aPqXm6lwRD6L4nNuCmWcCgk/uaX/dRdbXoy1sBrtx3lfHLmRPiYPKZkFXX
vTLL2DlMWv0EjZfjG6mA+6rqzB1M4wS6bAZsUoBjmkP3pYkMlFuGmtlhrVflOmqjABj4mmkuhNYA
otHjWA8Ap4HBI+CvSpYblcElmp0LitCN0Xl3PU552grZe837Cnch3ZvjAK1jwvdStKStSb0jikkH
PFbobPURgDeG//V4cDh67MKh7G8Mu15JgyQLpFoVHSE5Du9lSzU1eS3xs0DD862tJcepS1O8TUX0
1hYUrD1VFCr7/VL01dYrk9u0qhFKtum7uSz6i1G5bcB43/A7rZ4PNKH2qDBfqiL5wVGrX0kb21aT
xwyONQwdyG8L+OK21++IWuXhRfFdXVDOxqkN2svs8j0I8e9p0t/B3zJ8L8ruE1EW71rWvNeKW9rG
kbtx8H1vWo8d3nZStfbziNIk2VwsT1qzEBqjQTbJeTE1CNhaZfJfom+jFl7iwIWqWIGIi6HyHzqD
nB6dijkovBUbnnBusPORvGMLgy9xy8TXaaea6HKtKZ7t3r6xtP629SAUkLUGyTf8XYI2p0mmEv1A
3O2zqzkXekGQp6Xyi5acCi2erhEGcME5/IFb/eQUvL3GPKSMy/kgtSh5nMFojx2YyBj8vO+IqQcN
SaxfOVA5DgoxS30VTlT0So+fB953bNosokYHDbvTTtIl2YRh3kPlardlZR0WK013dlWgfSgesxTO
DhLYHcl8oT9n8liDFnC1cTOJ0aMMtt6qMLtl1rEv6nrv2NMzOXOnSY1XrF2YhvUNBfoJ2cepTUmx
cQiYzPIxSHCfzm64Md3lfnSdg2U1QLVWKWLCyIUw3T94t4tCFc+Zoa5ykXm0fBIMyeZtEms/pdPo
1yacR2T/QKubFK5ttEdHeiJ+4DctrSrocoJHYqe7lPHyWySq22gGJfMc1nApst9FNwb8uEc9Z7yK
OiTeI2xLN4RYRBCC1+qfcSSB1Bxga+6raWYXDNVeBkn4HJPKrZEkb3SMybVx7xLyJ+rIgryYcURV
pvlWxY4IRBZdlQkAsiZi3yzq+5a3iYxZyF0JvTuHvAOgyxd5QtsFZdrayal2xEz+6N2ECtKajY3n
Dpc9BD64BZQHcLz9NCXTEwTZBsIrycqsQnaSX8aru1NO3nXltHCIuONJd5RWz1GjeC16967LQ/ho
zfNC/u/GbKvbmeZlpoUXWRPfQp6+gg5+cpT7XGfZY9Pl1/g/bxNrfBpm4htake7tgeYOQtqXChHW
oONub+pnjlFw0iqzuvCS5X2ZrVM6ScUnBt3NiO+ywdstY1xCxArhrTXPiNnW5sBR6fAjy8H8oRNA
NKuQjIA+v2skcQO0DwQ0XF+6hGmI+r5ag6gxYBxpyH1vcR34cSx+sQc/2np2FQ/krhFhsSGQiG1J
yuehaA+sdD86RNoQaN0h0Ca5Y0FVftOEb6aySz93scPQHWGSrlnvsikf8VFtASc+xZwDyLhnQurC
0C+JJdjbcecFgNcVXStwqJ0An0dm5mBAQIx0jbnsdIPC/i0URXXBdlx+A6l+GZKyi/fyQKFPGaNY
sx1oRZ3rPA2Jdo3z3b1o4Io9hxW1f+hSDFhjtB270WEbomIgrjQArhle6Byy2AKi/qKW1RPcYueg
ytFjj8wvkWhN/uQYassE+hTN/WumyYcVg14VC6oFLeY7wv62c/rpWzFGyX52sktrLB6TWcFNWbrb
Kp3j/RS5Oy22b/pE1ht78nZwv5kyiH7atSadBk+rSfUULzbFkM1ftbdr77jY/R0sA05HiT4TVGm8
9lo5bNBySD90EwotJ8kDJRvuVd32vsT0GWh5S+CcaW8tr8ghIkzjDmLgs1m57JQVL9Po1ZehI0hc
GgRHCEEatMMSRhMtuhTMzEOO2YGVNKT9OvUv+jIySEqwlsZ00ZJSXdny2FlEYZMdNt2mZTW/to6l
7WnSNsHSaqSza1F7HYtwpxyx+Lx/Bhmvc3k7LtpdRPr5W9y6ZOclVk6iuTOhPDGUZoAajeKbOqzM
DS6VjB5JVj9oykhux8mjqWcXJMwto5iIGptrhPuCFKkSozUBz629jXS5PKYmUqMCB83Wnk0ycjoh
n4yBqEDAzZVH81fmgVHrc+DMw486zsorAqBoV3kzDBG8RmYX3kcsX2KKk1u8HGQFdi7NCWmr5aqL
BgTnBkF5jjvvOLTdqby8YqsjlHhJdpw0yMJV9tY2iUEVvMQEbw3bBb3FxhI1J0jIzH5CW3YD1HTc
p/DdaCe+0wUkc0izoIFm4TrKJIfMNKf6ce3JBaZaIt+Qqt3USXntReQno6hwfMsMT2bYX3DMnihO
xF3edNm27sF3Tvq3sQvvshq0rFTZQU/jl0nSMnD1kAFGSpd9rrXrjNbixmrtt9Sq7+wpu0kl0de4
7Fim12qoFle0XxgwmJxNWpr683e9TF80A3BAnspbHJo3PW2OjdXoJ3x5l4wvYbW56hscjK1TDtrV
jPFmX8zwUXMzfk1bd9mkxrzNqvlS0Mn08XGQdZ6Aktbs68rsd0YTXjPoPIUgN5tFXbYJ4PjOmw7I
Zrs9iUrZRT8zSPGNKiS0sQqtwBzItYNdSJMmkmQv5yNZQ5C16afoP5y8fWhLUjPTluZ2m5UbRscb
+HNXbaE9Uij/nmX/VKoRqQd6VK0n8L3IjRsrWnbWTJhIBli1VdeOBOqxTARF0YQ1tPmaM+pbRbuS
PkzY3EERzwJdVuzQxn1BU3uzAFKGnTFAik8uTToqG9GSN9KINbHM4MfWbM2SzF8jax5a6NBzxILM
zOyYazZdicq5Rvnyay6ca8Lpac6PFwP6GtrXc0PsVGEy8rG1i0iVnM0odmDptnhsCEitd70pqssF
HuJtA+uND9x+G8ZCvA46eP48Moz7pCdLA7DmTBx00l23JoMRTDPTC/XWsk3EwL/JqvuruS2LwOmF
5Q+zmW8rxDk7QeN1E9c8uDQzDL9Q/8fZmSxHimRr+IkwA3fGbRCzFJqlTGmDKaVM5sGZ4envR/Wm
FEqTrG73qsuqRQCO+zn/+Yfo3kloK/OyxUNyDN8AlNjb+2jc6fZwp9KaWjoxsGL1wh9RPLP7zdoV
p37kD1kd4x/KqiOy81aCIwHXzNg9Cc6KVW2Y9vXYDc1j2C1Fcq216x4glPcMsA2fGc+zjlIhwk7B
d4A01kEU4Mo8sri6ihDKeexvBmw9KS9Kc6v3lvY81zPmDEbJOjFxebVnm/QDI9OPltkbW9eak58t
0vpThjHpsYtZooUJgKIcUuendDRWXmfhnc8E41TSDd8LhUN6Rlm+MQQN7IyTvrdpOmW9ziSfbmos
m9egn09Z0P5JOIuVU0ccEJm+jjV0BIkz824zDirNycKd2yfhphww3i17O8Z8NH1hFMEoPNfoab2K
2DPdhQYOK4t2Sjm5b00M6jBBZvOuivs4TLNN0KQOx6L2hPNtfZWXUfzQ4d97b3d1/GC6ferDr9C3
CqfjHQBFRApEQ2XTATr6wsqnHXZGNNdMwzdm6i7dLy7m2L6CydeZdpNklvsz7NNm34dWcjd4YMtd
XMqdCup+HRbOM0ahiLoSkDEc2ex12DbOqmmc7soaHcuPMrKiYcVwgPWMbEdHfwt6JB9pXcmjsvUW
pJqpNRaIT0LgaDvrXbnFgh7UNJplsGXsfNEApqerGY7buk9DonqKJulPuBQ5GwPWIQG4Uu5GlCQr
4tNyH097JDGT9ltRRh2sDHefwbbA/mM7uYlwRzhWNl7yuulc50y5iRuk6xix+MdVWJ7AxLudRkCW
LbV5O/T9vgeuYcamPdRo7da1mLx2BU3iqdEQ7q01VI+Xid2WkGwLypjhojSaY5Ql7lqZ9rbVLJhg
eb6BcbZpzY5zZ8DfO6vJbsjtXd4UV0bBn7aZ6hJAsBFdscnYnbdDPCvEQTVoRuzNa1cvj0OFk36m
90u2deHjGniplzxTe4YO12IikkvU5W0j8Yzq+3AtvJklOUjKn5ZZij1iKT7M/cqtvF/z3K9Vbb3N
dvSUinLcOHZ/0u3ksg7afFWW86VXDu9xI2t4f+PFZJATEEZ6tPYkIqkmDw+cMkTlMlheRSbAmIoW
pCW7LGVAcmx50FSJwXMC0KmNDEUmuz1EBC0EVZtt2DFucyUvagtC5mQBtLf9lpaAdTMti6eiVm+M
5JCaJA/IIBqp+0mxLIQes6mPt2Ca6k3M/U2sh9YmbgMGgnX7WxlMpXnswvXedVWRPdrsdQKnopb6
35tNImorGsj8LtLBrCoVEQDWig0myC9xm91RXtxb9uKKTMImcdbahZz5bTrZZU6VD3431Jd0ds5P
c0BSSNlM2rFBbRtj4e2jHxmJ2DG1Q2onx2RoxnVYVreGk99kbUEQTvVQVIB+gbdv6uSUmUxsI11d
dRDDVmZVEPhm/wgCa2Pqi3E2OTElPYY/O0R3pEX+MzbkO7FUB4323srZYvEqsKBQuCfZgE43jvbT
MZMnII1DkMY6k5vyhpkjuttEvRgjfEY73TjOcJz1+hcUfnNL+BFyGo0IDUwMV1lDvCzNFNQD7M23
lcqcVeDg/k42+SZh4SNMG9KNaeIf1C0ZuHVTX2Ru+WOOzH7jmDQky3yiyKubfNB2GMThTdwQyJ01
26RFBYsMdcUZeduGxhOij3srS+7gVt2oJP+jjUAyQd0xeo5B99P2MnGp0ry45IWSbYJvcoW80eQs
iIritQ/VoRCFizaIpjFw6k3hGtmGcLgXWctXWD6syZSsirYviO5MUHKngzgolV/2RcZQlsShMg9p
ShtiKXOizETtln4+eCOxnqbkwEmbVQgJdK7MtTMPHFNyaPdNTz9qW+NTy54TDsQgGLS72OCpy2ac
j0bUPFRG8oCtrG8nwyHkEzSUtyXq0eRfYqrEv72VtXmipS2h1hSbfqxnQPQyJY0bu+a8fK1t4zKV
2eVUz+IYtmW8DgzvUPUEmBvRbVwEe6rdLXnD9PcMiSqDvWSiyfWFXfnTkF03Cf+DqvF3LzRgKPKp
shHDXFfQuZWY54MqQVjbzNPyfCx5HcfxdQ7+z+5lb4PQ2pNy/Jpn2QW9ANhBP+y6ujotRi9kLgW3
4EevSvXXRe7u1ESRgjMhENevZjRenSm/VksHyKh01+CxFTDVZTLmPc5Dj+JdHN3CObK1vlaTjPyG
mqdri+sAteDCOcKE3w1/hJ0GINIt1CJ50dothCaiWWSgvWVB88OTBoUVoEYYU95jcHqKuO9hZHea
a9LN5nbU/bZsf9bQ9kq3+5OGjMezri6vJrKoNoOFPER3Rn/Af3jt5eo2smCqRLW2mY10l6LFavAk
uxGwWy6nsrr22jC/dvr6h0odPjobSoA3dAS7shNq7o2c6ccmG3ZGGFzokBhEOPzW475czelw8lJi
byssx+18XzclqQGxfRuJ9oD6iNXnRU9C1dtZG1BEonzdDLm3xH24M8GZ/SvjLbCFAEi7N356UdnT
WkykdLaMmEQTTA98I9Y2dbW7OuwovaccijuBDqPs3qoy3A7Loq4gIVlT8eg13ksRC0V8j8R7pEFo
Bahrb8kxmFZ2Uz3qdvdHb6qnhpTfYPGGl4VzGvPhKQqdH06ZwNggsXCNA+Aym4jojnnwPDzaY3mh
FEciNq3X0xwC66viGfUZZGMzvYOTcSMC/d1zpit8lk5EQIQ+SognzYSMTVh46xcaxBZrIMCiCR51
q+Xttu693lNyigIi0BR63k8PNPUKu/SRGb23GJ49WJVNlLoSAHQ1MsUUNlfMMK9tp9+NVV9ClPyt
bEESVJM/xe6wQ73jkHZt9buuLC50FfIuYegYu5TgdNsqX+yEuqhxISyQMVOv0FGT7s3UiFDebp3R
BJjtgKMBv1+OJc4c049OGa8mXTS+zvAvUp1WODZe0txYV4hIffCaZ9nzQZRYiq6qmu041bJio+lJ
tFalsaSVAbpy6JBhZh8NszkYM7hNg/VjU6p3GYY3TsGcsda6/Zgqzx9Nj9ynUfxOiMRaZf1SD8zE
+JgcgTCjHSA686iraBu3GpudGDGkd+7jicDNVj2bBCe4KPF2UYklwjRCHQoCpoqwNIkUmKhA+tGJ
mYNTVEzl8Kp55RVd34tRdm9CC3/i1Ym+3HNjXzOQXCtERtQsS4CV0+3MuHjJIog/JL9RNg/0bCZ8
tKTN97kbXeD3B4rdCbWzAutoYwW+Iv2QlPZ8/BFnkXUqm3nHgV/78MQJz627E+DMU9ZZf2yvP9rp
5Odh/qc14AZOKUGVlI5rlbgHD2G7jz5nX7TWcxdnBEJCrsjk+GoxqdgkUY0/ZHXiIwIei6O7Fqty
nBO7A33SKYzsd3eKn0avbFfBIJdwzNeWFK11RtgzTEpCdxiE0Ja269Ie9x4xvWZDVIMRNFts3Q8z
liKZQ2QlcbodRTWnOQDMpZ0Bf/dh8kJ3cQGF6KA5xalIpnldNkxObGAVvZseRhgQsZcRwqzVm9j2
oGVEMxFKnSSGHVNg0L40WVdquJt1zlx6kXgHzL6lr3/juNl7qLL9XAG6hLXzIzSZQ0t7PNWV+UDI
/LRKLJscrCK/q9iBiQmF+zQxzERFC76Qm7RFGhNj4BD9JCKHSN5Ev52avtlTSu1NhL6DCO+yRk5H
nb3jMKppx3n/h/CcHURSuZkVhgCcONcTc5aVImgjsMUPbJueOX+Jgh37nZzkyxgQaBlndwU5sAyo
SColym7l9e79LLP4iPUcXxMnqa7rwxKAEPsGlV6SpncZ7nOckRu3yp70GN+GqXVeCavcEYcxEJ4W
eWs0bhcJf2bVctgNSGnWHNO/RKkTHNRDI5oYppgMdv25ml8Yx+dEakbMp0cGvvGcXyFrAQPo8z9l
3Adrg1cO7cwDdHEX01d5R49+B4YC4EbcLdR4+k+OHgBWYhy68Yeq7YJoJKKUmuVHT/T18FjN7TI5
XxMKvsr18Waw41uEVzCk0K9L/KXCXIe3UTMG0+ofRVWzaQbBVQtfYaUDwqx6q/9TVcRgAUu5Hfp8
EZ3MpDMIXiswUR3Bv4yJiaMVPOdolfc62bJswOlVClcRu0DrTznLu6DI7SN++6T6MM9ke2VyJ6CN
8XlyTxE8YsKjL0OJ3X0dXkxz9CLczmI/ckC3FIlCzLwfg8Bp8AUS/aUaYdIE7HTSCDUodmOxhi8E
hhuAIZneCBfVJZGdYTQ5yvuq8kZ2EVsAv5C9bg6bYbamHRql6Yh5aeBjJXPhKf0uJiOZMQgmOF28
Dyf3B5/c0RqzpaK0b0TVvCEUulKmsefo8vbOaK3HCmrIMDZXSUYgRByymeilg7sF6g4GfdvCNK8T
2XXskHKvpayfOl0YKQD5nT35RHqva6frgQCtZxEgQyO/E3phuWTljCGIzWTu2JNwfhsLMICmBCvQ
WPOyi3aoEsAAScwSY300Zn1jdN0D46YdNes6nBbf+qq7jlNHAYdn3ikiEexWqPlWWaHm6yrYwee/
qbBvS4g8WZW5/VZBZd2n8MlX0RA9ejPRkRkAUKzgw0b2Q9HLTZvK6CAR8BGs1Bzawitpu6Y3PC3p
tpw1/p8vDpDnKgm7u8hkhCHgaAxNd6SKQzCfmBvlMKvyyHs2Df6yeVmq7r5b3FhjbY9vz3VhGNf1
PFAU9e94ftubNF06QvnSy5ACOBgPLVUhhzZ1TrfNBg32DyY7UcfG1BbjDcOFW5KIYKM6eECnNu+T
H1ZR/fr0Clcit71VUU3HsjT+1Ia4qqHHr90h2hkiffHa4aroGQ+wRtSqZHkTlYmepfT2mPNDK2dE
I0fUbhLPCZgKDAzZOtQpqNN0PdRVd0F2GwWELTI41+JawzF71ctuF2IlsDgDb+1cYAQyZ7vejV4D
PTkZSL9QQKawE7332gVPLAeYFoxrdxGdk18BtT2mTj/5rRK7Fhiiyw3msnP4C3vRy8JUg297LZS1
wNnRRm91MjpXLRxlePmXcK2JSoxy/kkxQqmsL70wHF7Dfqj3I87aTABN4zBZju2bpKV2g/OnqKvr
VFcnr0j3naUfc3RljNXNZ0F6xnYcymrb4C4DvacArWxUdS3zAlUvqXrMFTdB7t5WlhEekbDdp5x0
JxTIfyC+3QtSOTHEuRwSlMBFVhl32pjfuEP7BOmTFYj6HOLVyHY3ETUr65tekg0OBnAc7GA3VcZF
kPIU7WZKLioZPcIDJFE97LNNjzkHk3xtrVVufDmWfCwMZQvYweHv3Mzylch0E+Zxw7JrayCLQXc3
aqaiCbP6t9Mn6Hnama6L1MJfbWB128DCtDirSVgEQIIgB9UknwpMSKQP/ePGwg8VDGneEGu/a9D0
eUqVlBWWzb7JwVpISp4qLHeAxCSPDuoZnRxjgRb0UtNhEU6wtZmapzuDtNsVbOnLljgDnyCXBcDx
hngTu5Hftd4D7HiP2FWjWYd6lq56mzhxLC+MfbpE0uIPv63hzuAG7z6UZvwq2hLbEv4vZd8/YiiD
R0vuWEsNRCAepPm1yEpmq655PUjjSkc1C+NAJygqfmCpbINpdI5NW1d7uqENT2HwQ3RrcBFwm3T0
/LrQOLc7MdwJBfVmGMdph6Bv50RUqpYouoVX8pg2+l2B8TZPldBTs2fCyRDJb5wI6oUmL3GlGf1Y
oxzER+c38V3E0mq/PUxxoOqgRnCZfm5zSsxKGn8qGDBpNDwPevtrqLNHpF/oJuFwzaEO6cz41WFl
swqF9wY7L0S4UOyjvt16Gg/WqKaXPse8PGgKbxu7WrRKPBJ5E3iJRxXwWnva3lVgVM+zSZiFiMv3
2HIfpDP+ZArD4mOa2HeUztHIVm7p04vEPbeXMWhfVL2K0mOAVHXhO2lH7coaidLoZbW3JvWq+uQA
lf/ZjNV7LK1j55WnRth7M40v3FDc0ViI3QyEtpyTewQw9P9T9Qh5g6YnkI9mTCZ6kw/6ZdBGu9Bz
jwSgrujSykMstTvMeddtiyHI5AFKun35FkzpL4IaQMRNqEX9sLU1/c7FCwwR2aFnDL/K8SrHZMnZ
G14Cq09bNx1TJSiV70njtX5SJBgXUtjaXVKt4zH5Fae5wNHUzS8zdCqrxkyZkEqky2am2FLI4MJG
K+8ZocHV0Gojg1kbj7teVVdxQDuJvm3r9YQ84RNN/DMEgFmnv9RgKEyQyvyeeEavyt4HgLc5KO9l
yx/T3ObaoDHwxvA5VuWx9ahqmP8eZqii1zit/gD9Ie+a+q0ak84fW+gZvefmftA3F3rX73BfAFqp
R1hro30oyAhkoQ5+4NXrpBCvbWAfa8299ujOcV529hOb+GqGtLoTaBl0I6j8xjTIJFTqoiab2BaQ
oQ2w+XVSJUec3FuKJghHlrBOBEDRkGNGtJ2z6bViwGhG+Ula2onam+xTEzgYcGNXTEwEOjPk8MAg
u94AtJIQh5JhhZVSfKQzHN5EPA67QKThQ+uFvU8yUwKHXNzVZCsP8VhTWAajR/y0x3mhuZVxUD2Y
8dzW6YmovOGmrg0v9aOY+0K6Ox1HbKR9leXOtrI9/Jv0PmDoilqGdaFX70ltovI2cjL9MKV+w4XK
OWUqz++A4WEp5eF9Bgyxp6vBndAV9Q6/nnBtM1Q7BJaX7Oo6Gu88ElUu4aS13hqnqJijCbuU1WR0
Rb0ZS6lvQlPR3Osdm/kMJT3RS9RRzOHIxqxBuUJGnQfLqYdHcNFo3YdC/sAfPDlmVgkps4aqFwmh
nqM5yg9D1/aHJqaVUKJpsUcsrM2Y4e1v9EMyc5G+hLaJ3TacbALEbdoQy3eLLH2rTTLmwixkyFkl
5eucYqA/9RK1V902u8hq1FsZwNdezUYnTNJcA+a9TnSTZsgBY9GaPtKU5CJT8LZpsGy0ZARwVz4f
L6zHaMHODNpvRlHORlG8bNtgNE9qsn55Bdk0bgSckhUphHNcNa/g7oOTNfaLaxbtdvYCMkEno4FQ
uiRFEkXR+mYeArqWvTXuJ0P+srzCPGpqyC/0QbWsq4Zg0cFc7MAZU43kALbFrm6mnrgZfkYg7fIS
KMDZVMDcB0DJmlIdCyW2Naxf+av3GQOZjcl5uJYIyvZAR/kuyeNUB4CVDG7mBl1Ho9obF8oCtbSn
tnlcmXcpqpZtmlqhT2vYAKn3y7Smi9/tWUF2GDD54PSI2Joshmzr0ISfB/xk3g1z01yoca5vSUx0
gefQGZI5Gl5pM4OcNIjITs+iRUKSZZBKyGa9wM68vZqSYL5y+pHEZT27dGTpLiwLar4om5k6WsCa
wqxvSIAYrs1UG+l3gpyYQmb8NP4hDZYWw6L+Z2B1JHYlpJb29K7daLPhHnUw0TX6rpLdsB9/aVkF
CJGCbpoeQrTC7KatHLBN3OLf6D73VgITvCsgTWsuY2A9S+rfWmrXj5Ih5Dbq0nunYgZRx+Z8OVcq
uJ8WS3bikfh6v5aR/kWe6yCVtfkvPpcYg39Uceq1jAkGjbyDREz5m6k9ZaMKist8MJ+/vtInPwuE
yBL0xbUcHHPQ/C+C7H8p/YngZMxfFu4hQVfPMyUo82cTKkhLZBKW1sscR+q2c7ThHZqEy+C1YTJS
9Il736ZhRbs8eel3RjfnLiLLbxJk9bBKidCQ+tntFxodntV07sEROvgrznK3VWsUMXzWhgMbdQmp
OF8/h38Uzx+Fsy5qWke38WHAK/4fo41/PYdpJq9Hi0rv0LBBpX43TtnVMFacJsYa4U73FncGp3GA
QcCj1xHDmjdp+0v1EUnouPujMoImUL71Q2RB7o686TeYXnfMQ7rtO80KvTtIawpSoG0D781eM999
fQef1wzRYuxDGO0KartzGxSHbWOyeFaoCmX/K9EjIwI6m4efQR6Rhfv1xT6r57mYuaxRQs3AUs9W
TWbEw+Bhs31g1NyXxzJvcIsPbEIxQA/mNyO1SYxVDOn7VTFX3TdWan+7VRP+B87p3CtZOh/XbOAm
MAMxz8HxJUxPieVwlZigzVVgyekb24m/XEuYxNXguIG/Fu5tH69VwZgkw7g3Dph6lLSuQ3gHzuJh
yhgH35jxLQ/t4xL0dKx0BUEJHh5Tcvkp/1qCQ5JrAick82DAP3ie56lh4Be26ruXd+7+75g2ts9C
Wjr+z5gqWWd+Fl5hlLiRF/bBSekody3QiLWiaA/6dZ0wGvYNFZpPEKKr2k+lEj6znexmkIOjPcB9
tV2Us1IyNghgc6zyUThMmTHGAhlJ5+btvy41fiwrzDUsIqr0c8MdxacS2ItRg20HDRNXSAVFonWH
uB60bc/EDtIHo3eRyvkbOT3GSOdvxAHaYDMiJgHBNqazH98IkGQ6gPJoBy3Vg6uondwj2cYc9END
xE/sQTbyVV+n73WmLOZsqOzEihQ0aMpQ/zEILyYpMJI1incUcjbeOwY6DzPsQJclhH6OL9J5YRxx
Ar/aQ+9eJ65Vo3TqtQZWSuCE6Zo36JEEkEcDdD8dgRXMjta4yusFQ2y0aCaXrjQDDt2M4ts3U/q2
Pm7Th8QRndxnOiOdVVtOgQJXrDyCzKmcW+xpAzyMRNSL4xxqbXKrlxKoN5G1Q7ejG/2Nbol6LWHU
yo2re+jxmFGL321ZQSsyQ089C6Obin0CRTLyZaNQcAsrCRgsCsR4YZLOW71rhLZBHCMnlNBlNa2b
inrqlEIkD69VxoBjhhbyW1a5cSqsxlk4m8p5K+sIbUcxts2pQ5AZrUlpH8BsUxJ5GZLmc4nWqOwe
6qml1jQnVzUrJR25W4ROF2ke5c56tvqpOZhdEh97euRyI4dRXOtEqcJuS/Cc9Yeamb7PTsUbFY41
/dFkgG7ArCBRrPRAind+S35B/lNFY4wg/LKb+/RPOwlz3hCApG4mmGu/R9z34FGACCb+THBhvwGr
a7JNo1KGvF0m8h9l1NenQjNJwbYxdl6otaOeb0yk9qe0SOFilNItsy1yOkSAqEzIzM30IrvXDLxJ
V+TVg6tIF7tKWHoFRt5pk6hoXcuhh/1gtEWxdvveO+oUKLbvtmHzZkvyHoEk5PCNxcWnw9mBGM7G
a1k6Rl+ffM4LiaOFZXYB/FeDvKM8c5PLph0qauO6yh7btim+MSsxPnl5cEnqE4mJEFl+unO2MZrp
FJnjVAdQ65HJrFG16DCtOwZbQRHg3uD11nRB2AG873iM898OfPRHTKHtHwMKggBV9xhc1DGhlURR
1zYsUhmgmJaQPH6Orgguv96xPu3j/Fx81jBGdDg5AHE+7hq220y5yx514Dy0zQMW7Fq4HeMWLOPr
C/3FJFznYOJC3j8Hg352pcKsVSpSJ+UYRtACd0dco8YBnrcY/4WzROUgBh0rrhntzuihg+egBs02
LL/uu/ccOtCj3Xv49BbGd8E75yWCRTwD1joG8Qns35g2fXwKhWfHTptUxr5res8hKmFEIdtEuen5
k5GHlAdkzeUrvM3Kh1lqgftfHw4G4Y6OiRXXFzbY8HmN0s22oq0IDkWmDQSjc59o4Ni4u+cogHb/
gsMQrZqYYyNdDaQS0xc4bu+ubIxYsRyZZfFsQTpnFmw6Oj4ZfRfmqyJHUPzNT/3LJ+Ua0nQow7GM
sc5NqU1kfn1AIttR4wCkMQqRFjbGfFtl8BCQnwbftBefXGqcJSANlxgKDVR58uzJeAWJlMYchEf6
LblumUFdOrNRXwNP/6ztsls51shsOWTbG6wp/u5Y/cvnvJQ4VPZCIA10zsq3YujwrhklrgZh3R9V
lJAGh02eXxQeZBQCaPetHchdVDCZTMquxV8r0rdMMgt/Qv98RQuZro2M2RJTfdvLVnkcJ7fffFpL
XfehGCOixMRGh8XjoP35p4b6VzHGUEFaRbz4ULte8jyHtv1gRZyrK9MInN9RE1q7xNGZ/AWZhhVG
FWjmD8Yp4QUW1+I4tOh/wrROvqlGP68UR5KjimkTdSD2imfVKNJkeOGo1w4lqbX7odaDPXymcu4y
NM5z/s3G+/lFcTXq/GWPof45d410go7mb8R+op9J7gg6Avvaxm42uk2IfRZbatNY5p+vH/z5Ndk2
8EimjfFcWgtiDT5uG5j/lWFksNeXlAh7Ow3zmzBNMki9zPi8ei72FvLzb3JI/7JXuSa1PVdG/82H
8fGiizIuwdWo2k8TuAfj8K6D6+gwxd0ydib2Lal7dUqoSjKcVEaIxl/f9CfbpuWu8arC4I6yH47n
2V1j5zF5ccOYnnG7xH98rHDmgq02T4s+LM2pNrMRED/vXB0pK+yBYtK/O7f+9uhNi3oS0ZSl6+cb
pomRZpiZkAunJjYY6jvOph5/tflozxSazXi0QRX/q7/ccud4dxpsBDRy5Eh8fPRyHisNMll6xGGH
WqvAYXdd6niDDMw8vguKP6/n/3nMSzQK5Qvfz/mZVOPS6IaGEx9VMnm4FUji3YPBc7e2aKGQfv1S
z8uA5WI2h6DAOH4JFDvrsuraE5UA9WLooqX5WkxTdhsy75bf7ad/vRC5GPriKw4EcLZ6EZGYpaWE
vq+9CZJJ2YxT+oyTPGKkHv9/DSZ04nTr2PAgoYX45eP9rY9xsoP71Oobnc2qPrDvVg9DZ3mvhqhG
8c0C/9vSsgm9l4sHHDalZ1v+IJKhw9CFn2jEga8x8jjFAjFtE9Uo46puPpSZ+10S+l8vSuXhCJvz
n8iMj0urG7DENkFojn0nZH8x2CMtKmW8fGoLM0NL1kXhk+O548//x4unUef1E60t7LPrlkUzO0ab
pseuVUQ/Eu2wrpm0flNlyvOz4J/1RXySq3Oam+TIfby92Rmmke05PnLzEqFE5YgHhV8J6oSCdGuQ
Tnw6/SwX9iNgW4qeCYrevYA+grGrJO0ObFXp4Qqka0K44NhDs++cIYQFVI0dncpUxuXODmfxlKWR
cVFMWvVaJ4IJZAaDEEY+87R40ynV3Xp0xK4fQRqvmfORcZZNVl3vqkiPr0XheE/ww2F7zFhIPjkV
3P+NCJ0hYCo6hmhjO6M09l+/hL89HQeVITAi3bM8j9azkQ4iWh2jo1dO8U4sk26ETdOGGUV7GaD+
2n19vb9tLR7EQFd4Ot2RPNvBZaAbaMic6CiVG71R7ZMfWI2Mv/GDGb2H/3wxrI4BEpZ8IMq4s03T
0SuzLfI2RyTlBvj2Gji9+7Y9QZHSVKV95zL8z5fy72KIIPolKYw1JgFgLPfs5iDuwdsCgD46Y1Uc
LagZULn7Tt9leJ28430FSwAhDiJNEkqsF1RkVu2XWbdYsY5da3ffvNxlu/j4exx9wf8cDxiLbW/Z
Ef9VnOGpYYZJOERHZCsjTGwMgV0I1MMqN5wKSY+m5Su4p8w/+fa+fvSfL82jECDl1K7EyJxjZ3ky
qxmZR3RE1Of5UJ3k3puri3m6g3TAaEokMHNUcv/1VT+vZgdqGvIkirAlRu2sA+5HBiBZmXuHYihI
we5qe1qPMeI3jHYtaFd68039+3k5c0HDcKDUUhDg7//xCY+28kxjMGLyy/LqORmz7rdTZk2I2i42
vykzP59fXIu17C69GgSas9UMtOW6CoHxMeZwksyNiJBY9Spq/mPxbBkOlQ3gxfLqTFLaPt6TCflY
s70uOQaycq7xOR0ftcWv2UyrR1dE/9Vhlsvp5M4KrIqJSZDu2THQ1yRRirlIj2Op7JfYrsXyCOUK
Rnbo80HhyNBi4xhaefif1yhXtlkpS1kFr/fs5eV4YIctTG9Y/XpgbrO2T7tLeEctenxd6rhNdFWV
rUpyvdWjgB5qffMD/vpGwWoofbh9Qz970las6+SS99ph8ZgnrIo+CiC5xDfl68/i8wlPo8ArZQtg
TubJsxILl64Sv+VCO9R6GbG1O8HKiSdjg6VhvY+qAXl4wmDi64v+7eb+tfnYyw7xr83H1Tx4mLmV
H4CVGqJbhGbhyeHqwX8dgy0LCJ0MX+Cyej7tcnbGfDOqZIiZrKXvOjnX+Qpe4LiQ2kAmwYexsvv6
3j6NwZZrmst3wqtbKELnT3RO26lSajpA5RfROuWnTTdKmTQbttUK9Jx6MFv+zACAwgMPHW9T5mYB
Ywsz1xVepfJuCjrE5GEywl3Sp4VbBTyrmq3k1SSXeiW6XWl7E6RwtzOe2xwh97Xb1qE4fH0vf3tP
FN6GZ+G07Jnu2SKMYobw/OboWIYlzvipaWn9tga+lt88tL/tlcwpl2QO4snpzT8uiMDQNECCWdtr
Xm0c6e+03WhB5YX/9V3+4OfThyVhc/wwoAT1Oz/4x0rZUPKs7qC0tC+OURRb3p5cP+cl6aMZr1tX
H2+TUsjXiOz6b0qcv12cyApAMJvUF2YiH+8TOZjlhk2bQcFuQ0w7e3VRKkhwg2FEPnZW06ZuccsJ
VVJ+88mJ5RH++8BnIkwhjqEyJxGnrn52RLRaLAHZPfcwl7HVrJCbBvDRuppRRFlWw11q52AEeYt9
IuytKHxjCln8gYChoqsEnvHi2tQjFou7un30cvqeFVwcgVGqZyr0DgQr3JdR5V6U7ujus6xJvpnt
nR/g3IBLP+BiKIUPNl/Xx2cHj8MMeqNhot8PxrWt57hFdN2461SQ+CIv2m92xk/XA/xkhMg+BVLE
f5aP41+bVDET7iqsNDwWXWPtmrSsoSAOY3SfN0xcDrGRE9/29ff2CcT430sirIVCxWAjObumwu+C
kfHoHnKhkjvgG+JW26TBroOzNSrnGU9OvHPWJlF/F9RQcCeEM39z4+cf4/KgGdaQRkn6kv2JzzB3
stKpD91D9D+G7jx2u4iAHNPvAuvt6zv+27XovKiPcInkiD874U3qYNIbEu+gynG+UKky443NczmY
cTt/d6j/U56cfQNUSAugzqcARnVWhDONyWSHx9yhMEWKkbZrPPY2mkq7Du29JMSNji0rt/b4f5yd
x5LcSLJFvwhm0GKbOrM0ySqStYEVFWRAB0R8/Tvg2zBRZZnWY9Pdix5jRwII4eF+/dx6eFSzlMmn
a4nqUBIdkBcWN/wtN5dfwPL8nV8279mEIEtfnLvMGNWxy51HJsHRr6X7Dbm1/yDCAmiEHeEjKOJ6
241mtb086N8HXbwIgk/EMTgyEBIvS/J+7EKmmiL/2JlZYa9GQ5LAoSnoq5Uq9dQmQv6mfbwDxZvX
yY2uYENtySpbt6k9Ng9QQfGmHrg430Z1oD8l6FeSVVZa7qegS41XJ46itzijiA6swtC/xAC1xQ4e
gxfviwTHySfSK6F1bCoH78NxgGz0NcgnIBAiSvJmHTED8e1rKgRnUzTFr3rb93d4dcK9M/Qa22Mj
NgdcEK3mtcrpbaXZDbkP8Elzcu+qtEm8DTcqL9zZiVffdfCgHybTtR7SnLVFonmKp1Xly6pfyThI
9VNbFWCRKuHojzKLuk9Tg+3Y2kVVRbUCFar91NrUQU5DP8dCtPTRX58qu6HVdayTe8xSm18EF4W7
cbvG7K+sx492BQrniGpIIfuBbyx2hagzJM3GWnA02OsOwZigTMdci15vhQK5NcLHJjDyu2ZKjF0f
Bto25H51RTDy0fkxp1a5oBPWYC2xiAUsI67hUovwOMSuvDHBjf82myqGL00H2brzQn8rNYfFJEmU
8NtqSxdrS8l2Rue46rGy6hJ9egz049A5wuzXEb4s3xxtIvMSTb0brnQt7mkTm7xuP/BejSvvcXn4
YtKtkxsOPO5I7KLOYvUDyss6GyE9zJewf9P60v0JgBc2FMwMHd4lxz8NfEPwaqIuvFZL+2Cj4/OR
ytQDl6Le32/8z2kCy5Y5T4bn6GeJB9PVKeZ+yNkq5xQVLV5Sl1f4+2flYo9hIdIvohREMYvDq2mE
JcwuOBIUjhPeBV70LQt8RDhpXQz1uggnG1JRU7rU8CzQTv/D8JQs4UxTwiShcz68TwTcFmhijmaT
0NphEGokVP1IsFBLzXMreSRxmm9Ju9pXRn6/n/pcGQ3uMxR1TWcpfIMRFGPy5gfHzsgVvRtRTIuZ
7Zft7dDGrrVrcT6jxyGyEGdefuYPR3ZM0+B6TMVrmb4KRlXzOvvw2NCSeMO8Lve1qsA/NJbcumFv
P3UWuIXLg74LUpjTFrGkQ1TpOqQyz1+0QW1JFqINj1Rx6QeOe89/UjkqxCL2xWawiytlnnmrOT84
iMEodxKeUOrhgnw+XktOQRuINOeLt/+awlESB7OhgXJ3+bneL5f5uubS5smuh9f8Yv4GZm0hv4fO
3hT1+Art0CXHIOje7ODoPF8e692HYy9AwWlwTWTOGMu7/mhUbTNWCZexuM62tHg9mx14g8mRBW3H
ifvgdr1zJdJ793xkLsi92WzrlsW2utjSuYz3BjqU9GRXTfSQ65C4EBpnDak4S9buf50ljMatB6Uh
SjUy6otZUiNVM1BcpyeuvuqOUxLFUippcrPaFPzb4F+J6t4HWvOA3DQw0yRxjAT1fJpAu3K7gEaJ
Uwse8Q38LNoE1FKkbtBTWq9JE+FyGbckVVblOPZ/oGFMPxI7TT+bSs/plqij8kE2XIiuvPd3++L8
wyxEuuyKpGSd+bv8sw27nsKUuQyTUxMX4370gSA0Ps3RkVencKohnMYJB2gkhubP5Vn2XjEQzD6y
Ovm5+QwwF+dnHPQ0CzuC1FnrVS9NlP8cFd3RvjHCzi5z8QINO13r9uCB8lD1lW3xo+eGI4rxOwlX
+12ap+0bq6VNLjlNU/rLqL1+PXUVrUK1E6vbEmo8gFks4MUAvuPyc3+wujiHbGwhdSp4yKzO37ig
rUkRarK6Bt9dGZozcntJikPt1u7em5sRfNoft5cH/WB5MR4Fd1ha3GWWdavWKmRNT05y6hTI7QO6
YvO5aTu6UhHc0z5webR3myJnLRlKU5/V5mT5F5MKgE41+Z2HZ6/GXoZ3SWWba6SWyEAuD/TBuyRB
goMZuRJKCPZi99UALLZNHSSnYai0VWbq7UZq9NFwrRAnJbJpW3vq++Ux/0aXZ1s+t2AWsmWZ+FzN
Y59/QGRFTg5ZJKMI6wSfJUkLkOPaXEXHUL28rUNJNI3CuYfm2dOwsBJpqGPFnOC9B3LKRjxI8hHK
Raz8rzEAd/1Klmp5BhKPUvl35o2UXAOx3fkPrOn6SkwsoA9JB0lrpTVAiqmSTj5rG0SgpHNRyWvB
5EczjNw+SSSOXmTviy3V5ZB1KuFj3StM70l2wbjLAho6Ms/Tr6zd5fMRq3pz9m0Op1A1LxOKHdU/
7p1TegL+z/RKYFT2GGVUWI1oRWPeDY6Nxdnlr/7BlEapTQca+zfpb2cRwOk0dNLUp2enPKzL56Cp
AdY4CpuRK0vno9dI9U1HwuQEPqXt82+na0pVYzJlJywFIKxljX2v4rCENufaV/ziPlo8ZI6oY3L7
R/uzWKXTaGoin8qUo69Jtn7pTfiIgxWYFcFktUpvNcXRNY/ad6sHKRozklJjQF2GS5l5/oCDjIXj
S5ljLOh91cOhPKR5Dm8f29G1iRpkbWm6ccwL+9Wvzc9hncsb7poA4bEWwlOp1LMbdld/f/nzLt/F
/KsCstQB5pQeIvZ5yv1zDMqi6ocOr7qD7Wu/qxYCQZjm2B7XsYcsOLa2hld6ny+P+a5PhkFNsp6z
aR7Titl1PmgxkdjpU804kG7Qu61bGr23HqIJ714XTy5678wONRZKKQS7AF2xbRlT4NN0w091ASMp
RMttxLS7bi7/suUk/PvD+Ae5IbR8BIHnPwxTIDenkzw5jVzkO+gb3FxziMH3dpL7VxbWu8v8PBj5
3/mSgkwLm7TzwZxxznCqOprxRF1Lh+Xs6DoY2a51fb77KPP+VXR3IMC2snt2ldH/D77qKAzIQBMQ
cFHxFht6DBtD0z3lH9xROXdFMKVb3W99IFZw7C6/2eXWNT8sf5Nt43SkoWaxvLuqhPoXDM7BMKMQ
1FzvYyqb9CITX3y7s+N9XWHNdWVPWe5dDIiTOzH9XDszOCjP33DaJ00XDKZ/aDUr+UHhFTeAERrk
5Uf7aGWjdwuoX6OxwwFqcUXpSb9mRVF1x7LpQpoBTRx2VgAHqlddQmBcwZRtySKyW1OmySJAdMqp
/K2DSVeNnYsjX3SYAWJtBhXIIkha1yQOH718EsmkG7jTWPTAnb8HO8ZgbvRFcNATGpXpQlC3fQ+Z
d8S561PZiWvFjY+WEaow2r9sVFTvUplKFpNywSEd6e0M7K0mqoxkGxkgfwd8mODv8gf46DNjOccF
iv3VRj98/nj6BDJ0yIfw4Ci7BQc1gV1Z0XIQ5Vfm0wfPZRE2s1L0AH3YsmLk6Sl+pgUrNjR0qN2O
7t+kwMoe8Grxr9TBPppUFvEqSn2dzPs7DQwuiUnocRwj5vqDFqXdB9kwcmJBRy4q5yXK4Yq5ntTW
g53oL/QzT2sJ2HlX9LQUycGP7gwUvZdf9N/b2r8RIAsKLhXJlLlV7L2QFw6MgrTvaYcC5RsRn16p
58hx6tupsDhJm1QvEDzZCuuBJkhvvS7Duy+vOOZ6sn7Jxq2YMnvsa4x7EPVdzj5AT9ZB5QUczYDP
+EzvehKsu7gqPpUohIKdgWnNEb1/uYV0IG/rLGjuNEom+BbUjlRbkZB7XA2un2YHtrL+pgWDcWtY
wA0eIRcEN3qXppwiEwmyKwvfnhf24nXMDY6ILQklLJIH5xMvbP229I04Oo21jetHb/3lYg/RZ3NE
MrCtqxxTi6INsv0kQguzsJzm6w5asQYUJY/+wE9U36Uejvlpjlhfqx541IE2qjI9TK2jnrBCQCA/
DX7Yb2uBmbafV8nLRO8KaMLKDLFdDEJ61/Mab7VNhZjqR0fQ9FCZ2JbgLeoU/SZFhpbu9Mqb/uhB
DVk0lPjhrrrGAB/TJU1Nd3GTBU9x7mn+Z28s0rdSpupLr6HsWLvldV/iD2IOl7CDAi+1Dkoei9cm
A+W1QYxmPcFNDaAMfOce28ydmY/ht1Gh8OKeWHy6PHc/GJR0B7sRV33Tp//w/FulEQ4KBrn7YxGb
2QMBh99sfCUVEJOxBQPEp0ESkIx5fk2Q/MHuS/ttQPyMkMTkzn8+MvcyLfDzwDuCLZrkjjyd+QPu
kqIcASN11WB8bl3ZqP4ep4uZSTGNE89mvSJ0WkRYhirdzqBecdTKoHNwSWJqrnSVWP1usvoZz6GN
4VHlGVRqgLARCDqjjfN1LKyGrv64bv1tIY1J+1TaOu3wKQpJkjFuG53AiMJepIkmB1eSY36GlWlH
/Shy1HDwmKTevjNszQSZl1U/u1iIRy5l2i/P03D2qSf8xECjieSalOSD18yBQ4ehOUdU3jJROLQs
eaMy01NBcX2Xh7474/1C/AF780BJTe4vTyg24uXyJ6dFAZ3UnUHChjvL+YeFKoVBaZupY51ZCYij
XPobiYfXfkix/els1X6n2y2m0Tlw6p9V69XN2qBb7VTWSfDm9loEO4FrcQo8zerHLW0k2PFaA4T/
ta4F2R0NR6MANuOUEwwMzfmmtUX7y8yLdt1K2xXcXXjqVeO74pmSmAsBNTB3Pj373aqY2ugzPK8B
Bx8b6WbtZRPE5UGLsq3LWqj4vb71o2wBqlqFXv/JfV3blFNt78imYPko+hYX7TyoT3kUyb/9wNVO
qOJXYiawy9t2/FkG2LeB1XblOotga3VGN30dp0KebL1uXyDLy5vcMZBHKaA1m5IL3lZaGDAlaeN+
T4LKfHErfLp0MU10Per6Gs9c2OIwWmkKbPTk1sxhuo5gtZ6jMkrIHMTJt65DHaNw4frSYNdyCygm
fDRwYXK3noNp6JouekriRqh9jeknPThYIDQHzxjKAsujHsEPdgq3dlx5+LvWw60FvPpRM4DVY9rg
tzvPdft9ZykfjlLa7mim829laWe/Syjh3Si9B3+M9RtX1HRHNmW2pmMSnKMNm1sCU3lNvCS8ybsK
Sg8GQWB8Ef+TVIv4zziZbHO82YAGli1G0b3TdE+yDdN9n9KGA7hIvbZpW9w2tW/eFp2y/VXhD+o+
0Xzj3qtYWvN8wpI18Y96BfNpL4HLi407dPIuiuJoHxaV9VM6MSwhh0rhFoPU7HPpDJF+ZYt5t58y
+ZHicfIR+5qoFM4nfx8OdWVnaXoSPRqEPcuveFIjvk9lJlJv5Ttl32xpfXXHzZV1927ZkWYBZsB5
bVnEI0stkje5dh4HUXpiz7V+UhLxvgJYtf4IEPQnslJY3euRF1YHWis16Oxc97DXghv18/IPebfh
zOke0ngE1twvaIM4fwNVRYcZbj3VMYHxtG0r191AAB5vzaasP5lhNF3ZcN4VXv/ml+hWmoshpPCX
9wxk0PqEFN465gMG02+CoqG2xZmtaO57GUMsDihI/W7NboAiG4TwakTq4qSbjumhoDVpV6W03OMu
IbpxO4weVJcBExdajYWAM9xFeFlUbSrwEknRsgvXLrQrxeP36me0opxLc/rb0+nSW1xFioFmrz4O
taMKGveAPfND1fntPVo3ssFmgro/d2ijM+Ivhk6qzmMhQuWqhyuh23zzOzsf+XY0liIoRXLCG138
jIjaViPAqR2VshI4T52/KWEPP4wawJRSj7Edb83ZvcIur8TQ86xYjDzjQZg49GTRrrPIp4GQQfdd
1vlp0jLrnh4Wb1PbrnwcBkQnlyfo3zr2+VikIwl1eOE0z8KQWMxQWQ4xBj45ZLigrbfWEEGjgSem
g9m1El3h8hxo5S5qe+cbzH7nFkSSa2EyBikOO70UOm0c0r+41vrQ+DFGY4WdDSTR9aBEcVJ1H71W
tBaVmxhBR87lNkayFlJIAF/Tqx9cUbgJMJXAR3dOpFebGv7YtGqaCI8+AOHmyrDj4CflI2t4wPQT
Gr+JoY67Ro0E9do13IFTIvX9DRC+ILkhiIFLzhUoB7OpgTwvoBpjkaq+RrE9gIpLY0yW6Ttzs0Mm
7OZHP/TlJ5wry++1bOqXUI/G3z0sCBRrQ4XfBYKTa3fEj2Y4ZGIyHS5feK6Nnr/0sFECKygDqEIa
Vw+pXo17ZeOj62ZZstMsH8hvK6wtvzeERd1gyjPqHqwY51pe4v1MI7wmvUnbNHYbyPjOfwhmN8LW
zWE65tiwiZ1uJwaAVdjn1SrWfK4ql2cb7TjvpjblZ8r8s6ieRO5yYzbNwWzmGXW0u5msm2aJJCwx
GzDwNU7rpaeDc5RY8TkCb/YeR9gTP8z7WVUSTBpgI+y3xZSYXzMoPWCSe7MCBhj40GvFT/qOQXWn
A+RWk6aMxILiBpDuLSqNCb4dcL20INcChV5+t0JOoCAvpmd0MsWdENpfYwnM6ow6S1dWVnZ73tdw
M5KqPSLq0pBBeD9FU8zOOK67Gw2v3jVCZpuxGdpj7gWSexyMiEiUBqiO6Y+MsPqyDA1DUIi9AeaD
09Q9lYX9qzR763bw8HVSWGfvMC5NVsZsy+jPSLu2BYO3qg2/2OI0bu5yy0obQHa4JmSF7tNSlbVb
E+eaHWJG4iHhM837macf68ORlm9306ZKbtIMUVqfpzizgrV/4S0Xa0vPfhauNQGMxYVTyLi5sYSF
sYWu/fE0OHYZRZcH1wu1J7c3jVurg0kvG/RKyAXUU5ACJC4m+FhlY8b7UrnJFl8iGOcDySkh0vom
r6JxR5NuuEkomHIDNzGgHs0/EW6xOx+sJnBHMeLo6PqfDKvKb8CJ1NuqjPG2pTOBtlcZEewq90EC
48SXucQuwBiD5CkExLhG0pUFq9TMwLWLMbslVVjzuZwZNEei4HaMHWwKs97baADybgsPE+1GYg2T
NvSYSv44GMc4O8WBPm3tUrIl5SGY+Vrhd6hwXatcA0hno4t97g7DXp+q8XkYu+STW3bTiVeffZrq
Krk3A6Pb91Po0pGc2/taE9lL6ORyDT4vwOZcw6yKzPkKG65pi8mJzi4Hvq9OcODBy4FTmT1nFUOU
wwYRx8UmnoYN5bF+j5mbhm+S0h+1jmtKD95i7TWV8YhXHnTk2LNphe66dRIKeMq54W4Va+0+yM0O
w3XPzzcCcmm95tJKHi3NJZ9QA0VyVLo5bkTT5Khi+/E2t/3vyrfA5gFNe1SI+PksA/5+Y6AwxKvd
alcoLHoTvYoKHmuIAQBidFc3JNjWgvvOIevNGs8OT78dsNd40xoI4rSH44zMgo4dHHdDLtwbwvbp
lNZd9yw8lLiGiiD5aTi5WkUzfuo1w9jHQOWOtZqCe2F11owsA+DfuTbkuCjBagAnbScbxCYBwbsm
LJluoADrnPsFsH/W1HrStegAw9Q4aBXovFb08lsUQb6kVNYAjK7zV5yMOpBbQfUVZ5LsSBcsqRcN
cD7CI0iMXtn0D13DH7bRfG+sLsx3TgYCGgMkz1t7M2QtcGtr4zEgHM8c0HoX0SK+1xuFa4rr2SH2
VNXgxusGvS/YaFrvjyVCs7XmefnBaCp1LPDD2XQ+5oahjMJnbsTjxpvsgUSXP+hfwwhzhmmS3rHI
dPsLtLfoYGWT9Ryk4/dET7i2qaFJv3m17MWq0mX+LaYd6RN3aHHTdlWFRLKDTY9lncL2mvnDlgkD
OAoGPC2AoDR4h3A4tywiJ1dvDhb2bzBfxj8p/TrrzMyHvQKTuQVdYXDB07llmdVwO0tkX+gsbHeO
GetbYPZiM7LHbwat/1Kj9V+rygAaWgoTkrvBNR6R9LCbMGs/CWF+GwziJ1WAK05rozk1BRk5yxr6
fZiCrooyLmVK4/668tJS/4W/grbFkMnDP1m3vvbN+KsJ+3Q7iQLsTx9orwNl9r0prHofDHH2EpWa
Orpm5jw6fuo/tpqpExBgGtXnjYOL20yui1AdWvHIbhKMuHNrJtD9uneslcJPb+c3ujxY1aQf27Qp
b2010l+h9d3GaLp83JRdOQBd7Bg0cTBDHmceTCFfI7tRz3Eu1clqw1ecSqzdYNgFmn0dSRcUuZ2t
cqyYuWnhewFIZbI0Hg2rwnU4uNper3X/kTinv9fa0IOCK8NDk3fqAeeW/FEj/79NwMFBmM/TIiZD
nn/L4uwaPOSjiAT6AsWXuSEFxeYiIpGeFzqdF4dH/JZm7xsX200ja9Yqg8kZWH15JCuLMVnIUcue
Ea8xK3ZXjeAkvxwifBQgzFVk8mD8j1vAeUSCSD8dsaJVRzYhZ6b/Vs1NapQ9psZGN4xbYcTGC/5A
9pVxl6U2UjTcAmFPIC+Hn0IW+3zgFKs3fcgc7Ktz17gZWjfy2flQP23Qt2oTWU4xYMNkc/kA2Qiv
aSJrkDxqoSavXDw+CMq4KdJA7QL8oc9qWZKqEETVie8efTdxNrgqly9mGxVHp0CIf+Wq8a4uMuPI
5mYahOU07i572UulKz/Jh+TUgtVv8RJBvraT9A1fU6MsblMUvmgONn2uNdZcbFs2KwzDGEl9agpg
B5W2w0PYOlWCPSSYrHYbdE1/8MsmxM/Bu/JhF1fw/x+YPiFuc9RPye2ef9fSgiSVcfafkJi466B2
xI6UZHRI0X3eOFaHZel/msHzgI7l+gjWgb7p9NGcD1h7RQCGKMG7t8jH2UlxdtWKk/QFlw+U771X
gOsiNm6+Xx538Sn/jsvBOxMtEFyDWzgf16HRs42NVj9gOZ6B9CfY7E+xj2HXlQv6B5/SQZzsmnOf
F8XTeQn/owcww2xSlADiUxhamDR4jXlA6t7uotyFeDTDQ1Qf5ccKvdaVlfFukfJuYcSgyyCxM0OY
FmVUB8x5lTrOhHGAR1lL7uB/lb9EjzAMHroNzB75bFviKTPlJgR8x71Wt/zgLZPK9ViVM6aFrfL8
4TvRduBiXXWQDeRm4rw5h2KBQ7y6JX8wcZlBLirMuRRB68f5SC0voI2acTpkcUWpv+tNbolNZT8Q
y2H7kBD9bkMQOHgF6/azizT0PqvHfUCkt2Je4jYvsuQpGiAaQ8OmH58eVds5XJ50H8wF5gF5Pk4O
7nTLsnHVlgNmgfV0wF4Ml4ZubE+pVUIp1MpKfTHjCvh0RxnFoNB1ZejFNjnPd4SRrDIDMRDihMXC
lqkVWbnLXECYOtJooNTfthJwV73lXJny7kefneZ+0lHz5kWT7/nHIGubQOdUyMaC2vqFawsu7Vz9
0gY7+zqhTwRBJtbwrf+pHPPPfSe3GNweJ30k3utvpQ44v8aCxAkJx8BiuVG17W3tTkncPXEja0vr
VoDPDjH2hVv6OTSnh2R0PrMxkvIVd4Hw1qP6ruoREHqOO3m2nfijECwfisY72bQi2vkX6BI7a5S3
QoS0t7Q/bGJJQkT3iLYBi78yvDcyuTPBl4Punk1C7BgpQo2FUFc9KAx0TbRi/gRNupX7sa9oEpFb
sxjnLPUgDqHtfdck8LzLU2gZe/z9kOhbTFqhTYglSxoQ3p6+kDKYDtZgTqtOWsGhnghcM1t5hxL3
vZUX25A0kjraFOgXdu2k5bsSAOl/1OnNvySYjyfdm+t/bG/nX7klenPCYgoPrP7Uu8U6Lgt23Gys
uSmixsPw8pO/n8F0xqOsmrF+ASfT4qTw4iLpR6QcBxIu010WueTSCpwtJpW/XR5pWezjyeaR5poX
+i+0gYv5yy0Ct4A+UccEtNR4F2BMJtbSEOq7ozlJvCICzuojTNIsPlW07uJE6M+umIRE1k8Whe+s
sxxbiRX9jSI/UbGFadcOphZsnNIocYfvLWkeNCznXTzsIi0jkZLJYAsBQOCGRM8OltsOannueTqG
NE73lE6tsjeW5vjkcLhYXWMMv9+bEKzRJ0dJe+YPLb8mV4I25tYyHPBQT/BmbQzssaRhqNdO1Gmy
w1XQwuhCEYtTQomqK8muD+Y12XjEzNSMERJSaTifTdkQ+vhB2wOOBNTher8rWwDzKZ4GsSa+hbhV
HSc5BndtrbnrypE5mZ6mfRVmfI3o+H73mn/JTHsCwmSTdDz/JZqBAaajjOEwTJWNssrV5WmoKivd
XJ5mf7lC/2STmWYMhH4RSQoKYCK+84Fy21KdafbDgdm0HyYIvl2S4eI2lo+DwClV08ytUM4G7c+D
7aV3dSXHlT/Uh9w3TgWqETzop29TId7KPA9upcx+XP6FH7wJB5YI4QvJO1bdYh1Y6AfVmGbDAcht
uotU31PW1zXt1+Vh3p/dFGDYP6jAEO++Oxb1yNZlQOLvIIYhPvid+gyMCYFzkKTbsbas038fjnPp
L8CNmb4sM2laK4ImSeTRQeZ9m0Cj+Awuqe4Pk6lpJCjZy4Nrs/v95kXF4J83Of///0SBvcRScHCm
/OQ7SXigW1zuZBkLDFHjxzzBXzciMthkYFs3psJfSw12+oZHU7dLA5Kzed8Ue7ttFW5+V5WEH/y2
metMmEj/Lo0Ei5WX230XozubDk3GmhMc3HdkD/wdgvj0P796Nm5avpFdE2Dby8ZvP6wSp9MGccLq
K2M9NxywrUyOfjHFd24ZZF8uf+p3oq+5C4ihgLjRYUmBzzx/711eYKtuAz4Ky6F75h/WZ8MboDS3
xN+/4kTrtF1gjP1DX8bNm1CNf8x9JjgGlPGveAqNP26e2eS/A/1qL/hi2nv8NltHZWfPf1FSWvy2
Iqc5o3Yq2jcq+mjXvsyyX3MLIzYPJB9mJzQL+T8NukgLWplHND4IgbNAj37hZ566EzZCAkOgdRM5
3hckI2G0LaaERD+8Cszg2r5H7et1CZG3dFrtJkCrb6z9DJEbWAS2jpiAud6nJqV+qkyOwtOvsx3a
4aN+EusO3244GLGiiadCtFRta9I6D6PoAdP5+FA/q1FBQnZdVbza2PxiC2gBjNmg7yWpH6gQIxQg
kA32yDwE/8Zu2nAn41i8RWEC5aAELHpsgwKHkjjJSg/vHb/fCygS3SYZCrPk0HWSZO2renB5Kr15
9KZBfHILGse3ymrra6raxVqYv4nDRckEAIqM6t0N36HjNxrAz51qi3zsEFvlYUg8areeOVhXApoP
vj9FdzZ/AmSU4suSqSjiSFOBSk5BTcd2F5pQmG1CgS6fgs+FY11bC8syP8/mQeRFvwv1hgL74lxj
TTvEICSObb/rXFz6XOut0tkN19jn4cSo26AOsWf3A3nw8qzqceUQuQtCvYnrKz/GXoQb84ueAWjz
+ceNjRza+cIMp1YnR0uxCAscczaSoy5MLe+Y0YrYbDxP1vfAkKxiLwdh4cqcTzV1jwqD4x0gC7Q9
RRWJFhCTNL0fgO9740Xreu3VaYaKikqfTFhn6d2o/zASD5O8oCrTEQ+kEGMQ1LN4+tQ4fxtZgDPU
3HFyr5FQzrYOxGgPLLZKQcya0kC+ByDoYEWBnjxhQFNQT2/kpG8I8jRtExkiDtd2mBnOK1wHme1w
aYh/NjLRx01WODigGEnV1tQqJ+chQVuW7GwtcaqNbpaT3AcjjZeb0XDa8g8dn5MxXZljy7Bqfs/Q
dDnkYB1BgliqSipLFq5W1tpxKmpUpVGkb+gRlgdX9V9CERoHZafmzjEKbNfHUt41GVpKFfbXFtb7
7z3TWulY5FPTKuLPi+GfA1DHq1igIAJW32M0o8c1vUOVVTw2A3XpiQ7xraRCtTYH7do+u8yRkuQh
pODyCxYNTcZym821rnULV2lHc3ZbqnWcvQWE522ZDjgTwf0ATtu4x8sHj83j/BPa8drntleYdOjX
EdQsoeCOOwUNyYTohOm7Zq41ABD+WgtM9b+8V044SFOz/wOJ0PP32kLoz3oydCdpEbtUqfs59PLh
zcWhFpMz6r15QleIWxLIXn7Cj14rLCaomZSoOWQXEU2YorNXox+dIr+j2gt+dkOvlLZXGZ6oPfTK
Q+FL68prfb898zrnVBLhG53oy1nk4FrcwlSMTkjMHOAaU6lYYLP1gldqotxcfkR0NB98RjrE2C2B
GnErWbzdfkp9/ANUeKxp1At3Dncj78ZxpJM81mxqLxWOX7MhnKSSiUGe7eIJ2dHbbETs7mtXTlZK
7BaFYGboGSk22ZQ3fKXRGF4mJ2h+9TR4U3qHxPZFDjWqt5GD8o8+Vs7Rcms7ppiAl8Haq3T/5Ad5
8mXECKHYgHoe0s1QatDUB/qd0aDYOef+MOHbtlG2Cu+SXuvbTWIJ9bsuY+PWMSuUdXWP7HRjqyTr
8HJtPGzI+lhPb4zWTO/a1BzfkBtgYjMZoxVtZVlhXGe4BeaQMo19Tv3WaOyVORXuYydd46H2Ah7Q
qbgXVFoRY3zc9Aml9XLCBEHQN/29k6qrYbyj2VsD0+5ZgfTlfmeLqEP85HQXa1+KFxs11MZnN9L1
mVWRuRXkJOWKHwglw3xDz435hTVVlxu2Z/eBPJrCeIDLiQEUWZffk6gaGdahFrVP3dROj5olnHYb
p7LCyyokHbVqY+ijREx+iEt7b3/L8nR4CYkA/dsQ4zKxQyOB1WZfFMVL3gy+fUxjbNY5RUL/DTq7
9uRzYHUro3XGZFP0xvSU89A6Lp14AG2R+xrZQcyi35Vh4sCEmAAD8OdEg8WyajI8qXY62cbvLmbP
l+fp+0Bi7h2lS5OyDG9sKWOrprRUeQNoDhGRuY+DwYOV65YnR7bdtm/a+Nvl8ZargnIPzZmccLAK
3QA91Pme40wlMbRog4Mc8ReCh+ie8tGqd95QjlcuTh8OZUHPI1jw3zeg6v008Fs0IAwCyuNK7/X0
SxDzidbzXa3f/Q8PRlfzfNsN6HddROQxwB7sxultNjgnX7sY3vCILLhd4Ryirny0OcD594T4+xKR
O3Moz04My3Z50sTlwB01PfZu6W6iDtBEl2dYpOiQtandZ7Q1IhXJB8OHByTM/yybo3w567qRP4KA
BtFz/hF9p550U+ZAb8y+qTc6+rJ4O/i9bq4CvQiuuQj8zfkunpf1bgO4oYjG4y6yhXSuQH8js3JM
wZzdlfAg9BU8P7u8T2xDfBbuZGOk20fsO1qRhMbKr+z8q5MH4pMVIWJbozwjpqN3u31AjDvEkFXd
bJONffMnwe68O8SyRpyK7eUqqsjxZ7nIyIDe9KZTr3E1FTvAcPdtoZUYq9qD8zWLCpwMJ/hw5q2f
y8r7Pfgqxk+o0hAmVdaYvU1l5I8biVeLTjdNQEtrHgwRN1dnSPWVmY7mi3Rz80tDk16BsWrn+Zuh
l3WyNmGqDXf0pxS/x9yT7ipvvPh79pwqss4yMnc0HzWbxB7Vnt5EUoKVXRWf4/l9OFaWHxRWXNkK
1Qzq8kwzph+IeGxnW3bdrPqxm0Zb1UTDWOXYBn6dHFLZfYg6sNoL9E/xrgijqNsmQ+XbGw11q7dS
ldCLTUIwiH03WbNgO0vFXyyKjdOGxon8rSjnd1sG/X3pqvaRGSJJpE8Rvr69jkWjskbjGmF9GUaw
DP6dFu68AfwTF0b5mBp2E4ZH9rX/4+y8duNG2jB9RQSYw2mzs2RZcpDsOSGchmQxp2K4+n2ofxer
phpNeA5mMIAHrq5ihS+8QdmXY6QcQlEoT0z/ucWkEJ2waU1U4MqlAlR2jgbhtRtQOi7HBIGGApqO
QO8EtOZj2ig9UbA7HLMhildUXa9OD04qMeDc/1teldKJK/I/LKazHGyGb+mTG/pJLGvIiRRKXE66
jRvPECqr0gnLiPt1ZQn+bc6bSZFxccBToOJZi/HqOUtR1D/kdmB/LLpJ/GmxijY3DkCLp1bNDA23
igHU5O2r9OroqKkDLJnFipbHnR4OCtcDzYEUOjY0GPyHDumArylcNtSZcgHibRTWH6qr5krYtnwO
54ljGUj7nJSH8u3ieSqaojZSkGzHLBiKu3LKZflRIYCrjkMMiHs36Hm35sZ1bUwgqpT4ZpV7eq6X
WypqFJm2qZmcKmFIi6DM7Z8avCpHH3xnCgozT2S3sreuLTHD0Yi3iVyRurscMx6DwUpqLTkLiSaH
n2rVcE+eU8T7Wmuqf7FOFo9movd4wudO93L7+17Z2HBfcUlB+JKm67K3LENFK4UAHIexUbfHHiLk
qXSjvVI23haRmJyS1diuzHiZVfFlKZRRNwQqS21+mXPI2is75Lvrk4SC13Ga0C3eCitvypXk5urn
pPaPFCaEL91cBAJOr+fQ9Kf2lGVO/S0vtFbdeJUJuEcHrE0Du3u6vZzXBqQ6SYSjA3M2lq0At8no
VWNQd45mEtQG7ywv3rhTn/6RVKo/uUI2K3zYK/HHvF0hWZMdw2lbXLxjOEPc8Q85e8QBs+V2Y93R
jjC/4IVsRRgPNZPxhB9ElaOTqQXfG9ZZX1nmKxcx9xNdaXIKmvdLdQDqMp2iFG1y4jcEQDf1ICBk
D6LGTzo7KlYirnejESPPlRBKTuSrYEYuz0sVBlM7ZjI4OmU43UNamp5ka1b7yZ7WdADebVRi8bns
gqyIxi2+JGWktLCMJp+A9BPExDtVui4YyDap1mRN3+2beSB67NwChKzO8hjGptFQcumVE/qh/e+p
L230LdswOpVepjyXgW43K7frK7TrIpBjSCRTwJSQggNoWSxj3eYRIPAaSQcXkotZRs6+aYzfE7Tb
bR4F2X2A18NDHNv/BJn3PM628/SrGj/2KPKEYz2TayPN75WkXvlp7xcDMBpIMHwVUI/h0bv8wH1V
NKCa64HtZDm71jOUY93r2X6KBNLwKCCu5EHvtLhQ35p9ecBT8NLRMJxv6DfBy4AOgD4OanzqHC9H
WQXrdTJUL6aTR5zlYgjvtfKbYir1IR5UDAi63HRaf8zbUD/q7uCW24KWCMV8op+VB/j9FuS3Yb8A
IRg9CipRl7/N1gItwIAUWkxoFv9ILZLglSldrMnZvPO/mxcBUsSs+si1/K4vr7X4iNSjHZ+nvBan
wmns3djjLNGaTrEbo9n6mWx/B8H9peut3i81ozuIyNa3jj3C9AZN7NtKw46w2BZhELW+m41rdbJX
EbDLbYvXxqzRRsN19mVYvJZARfUyAUV+JhKIHtCe4wvolKq8wjN2xaCnd11QmTAcvWAHxh5ndMtN
9z0+Ld9rID2YexXJ16zW85OWF/axL4tpo8RDt4dviuIKGy3ekBePv2CrqDsb4ky179w0XHkorn1W
fj4hlQfgk5N/+VlJhpuqUnrn5HZV+rkZqqnZGlo5GYfbD9K74MKY3wTeB+5lKl/LB6kZJBUgFwEs
Oi3od/ddOe5wgcReGCBJcein2njEaCtM/AI1AmN3e/QrJ3n2VzZJjOG10x+7nKUIkN6qQwc90c7W
83PheMrngYB28PkeJcJCZrkigf3+caCEggQwhUxIkESPlyNmdpSNtL5QCxmC6iRc3T4Mohy2dpb+
dXzK0s41Bg0WFqu7lG2b1CTTuw4UqdbrE1Z+qsi/Wl3Q/u6iQd4jXt+v6Xlc+ZjETOjEzRJXqAQs
JgcATxtMXB9B12fkn33VJ+Vx7vuKLT/RNX0Ue51vWJvp6VbLRKw/3/6cVzatCc7So41OqIFKweXi
Fi4KQFmdGidzfqosO02fYmpmK83lK58Qij5BGzDA2QBl/vM3tzEeWfjfWGlxyqrBPsZ51Z69ULc2
Fmf/6+0JvdftoAwNEmk2QiaPJAK+HEtz4ySyhsY8jVJTAsBXTjsdStPtu11M+mHu1Gmaqk1TurJ5
jt3619CNieeD2UjTTR+ZCGgQWlrUWJ1JBWcT53BHA9GmT2MGUOKQG3USnSy0wj6nSNl8ytQwy36y
f5Xxo2amtYS0JwEl2WMpFN9Lkl73M5sOFM3E1Plex7Z5rzVULQ9ZAddJoiOfbnPUr7Ci1ZX4W1hC
ZtveXpQrh5YG0wzBhsVr/o/N9mb9ia50lVYWADqqs8cwlbDNPQDDuFmVFHXLZuUqfNfc5+WhmQRp
GQAx7a3lld6rEeIxdaOfhoHE+mMaud54L4e5TGSU9vhd5lNNCNBMyV4gkVhvlTwNTQohQqsfaiBE
aERNUk4HRc+8dK9igPz59pK8y5Iuf+Gy+wZoYFJUJAyhAinjT+zd8l2oVs9KRrdkNGC6hMg3/Idj
wDEn7beBscGzudyaVc5J70ousTYJxWGq8vqbWirKuTSCYv/X0+N2RiYXCBNCyN7imlYFso9p7gYn
u9GHvVYFn42kTp6H2su2bd0mSC+Ma94BV0456DT8eCh40zlein+gAxDmUYTDb6TK6txrCJdFQ+l9
TEW4ZhRz5dp8O9Q7tm8Nh6lt6cUEQUsBsC9pLvP6x8NLnA/JiIVGONBHz3Dy2GNMZa2xAN6laLTW
5rfImzGILs3Tyy+ZZpoqBbjOEzJ36lGS0pyTRk2OkfCedfOV7d3Ar+QG2Fhduzb6tYUmY3Jm+cBZ
mmCxj+qUPatqMLotMMofbTyht702RKgiVGsn+dpCz1HkDIjDQmMptVzocJeIQYKTsFhWTHhdv266
fq+ksvONHjXGKUhrGHkKfpO3t/DVWc5Z4ZyIEmkswsIhQbU8worgXFqF5Vu46KKcqhafxwaDzZWx
rjyDZAtUHpE3MKjXzL/lzQVJGj1x3pPuNCY2KiMJ4Jlkn+LO4KzoMb43ypl3zpuR5gV/MxLlmKBp
49I8lUTh4DuUqrtXgzybfHQx8ACnehOHDygXl3+s2G3yLTLJXXa0tL7FisnTgeagolbsgbx6wbEj
Wi7uVBEqn3DQGP9ogTsp9/DFNVrpdWSNj4qqKo914qzZeb8n3DMRzjk9ClK6ucN1OZEE6HcUASo6
Fa1XDg8AcvKnoKoR41AQG6CQrXj2+FiraZTdEwAZz9jM99G9aoEI2SZdjx0ZNuhwYqkqAWPqwtbN
DoOJeMMd7f/pPjLsIt4h9dJ8aAtNGbdtCWnLz0q1HL91TSnveLhSIFZ2Xv4JDSejA6FmyS62w9ni
JYj/yQveUj+YQiPznQR1EFzqdSO6L1CUENs8rNmyCoZMT7Is7OaDUjqlfirLtvzXEYn1jbcoU30Z
BNMX2bjoFhEdQrozrQjLg8wjz95NjTnyUjihOn4tban9o4y5wNqeHMrdaPAIUUCJO3WtGfZeVJK1
n7lHEO+xIyOoulz7vqXZThWG3pvSRvuKHAGIjsztA+YCqs9RovXb1490kuxzp9GmjoYmetLCBtBi
XDorr/21y5CiAwpMxN4kP3P08WZLK6DUAKJ5w6lVpmGjnmlbp4cG0KxfY+kIR1P02yqGCq62VbVS
d7wS2czabAAdNG5iYBaXY9tajhQKbiMnOzab+whH+2M8tPC7UeHzGuTUbt9JV4ZDiYFurjvraoG7
vRzOMUulJiGlJ6Kn8l9gje134HPBZ5pU4QdnTKM1TeflgHxigliued4YjPWWb2pH182BzRefQxOL
322qCTc/gB2oQPSNVfdco/2/Ehkt793XISkgwQ6azRuXr0uVdV7SlLE4D9IAIJO4nkSaR6jeT2vK
hjWqwpUJAjcDbabOtu+4Dl2uqKlkYUq1DoUbHruNKQfHlxD5dmGLgTrO0e5KKLyM++bZIegHsI9i
IwHxIjAaiFFsvUSRnD4ltVSjsE92hTJYNnrVvejV6feIV+mX29tmeULmQWcUAGaFvDAI2lxOMmG1
U9dO43MHeB8oUBb4tRGpcFpadAdKvTnZaEX+CeDd0/W0kpVH59qcEaXHpYF/gSNeRCtZgTW8Ehfx
2UC7+aQpnumHkvgItMQXJzQA9SWrVpvvipHznKl5sMSz8B3GBpdzniqIqiCKxVlGwq0OSMwUboxM
Nk3aWZTLekELNfyB2lI8YzAEXoJGq4Ufw35M7xAZ0n/Rwm0cPGmt2Nk0VBbDTV4J98ftL7N8+PmV
M7QadMaMfeOiuPyVkRiz2MqoKWkR6czGjAstBdk/DOpKhPEuJZrXA5VbzeHVhKK8bLuJYVB6U0uT
M4zEdlf0It13JVopXQZUlh/n7GxDyCO8E3M7KuB/ptmIB3kyFc5/HeHjDZc/M4Nqf3sFrm2O18Mw
C21bmHBdroA+hY0zhdgkxG2RQNu34/vaGyw6/k05aQ9RZOcDYsQxpbTbA1/dIbMuP10j3g1KL5cj
AyCRQORQE89zIznUTtntcMM991RCfZlUNuw/C2tvpQmPBahgv1SQ3JRm9mxY2LXhXlVtbLNN0Ehe
1Zy/civNkkkz0BgGLJ/s8qdRpDbssBGcGK+ZhG9FqZrvpWnLPxi5Ii/hBFW1alb3qlLzthA6b0Zy
NSrCFIQoyiw+RSVkO6Dsh/Og6OUHWLZRtY3SNPSdAGwX3kvyHCe9eM5KO7vXEqdsYR2JZoY0DOmP
IWzNg9R6+eRaYLt93UwQWRlcWe4HXL5OrmiUT3oGIHFwk+KltEaYHJWiZUcBOPxfw2nVL2rs9BvU
Kix6AsJ9yvgr//QG5NO8tSbfNobmR5NhuFTVTvVTB/wYsi8d5zPdDprn2mhuIttIH62iArzuDCbe
G2GxNbhfkAFtm3iAoJWrdwgwTQc9Cn+UU63dmQr6+SPAjf1UV9VHtzfbO2m3xYMx2s3RcrFh8xFA
TeLNqOXhZ9wTbKABWXlK9Ko4ydYpnpOprrf1MDTf7HwU/9SOV/7CXcNBm8BVPoA6C48qRI1sgxae
3HZT4uytLBdH8HjOfT94+gYOiLltkMbxvWDqz2qla1vXnaxDb2Y2+iBleT+JzBI+bfloF+tgoTco
/yTHsEzSP4HS1p/VdNJ0NEhRST1RFJFoeQCJxEuUd72iDi2Kr9zCypHATrtXalv/M/aN2WxVI3ds
et9o4xl1TwBdVGZydrvM+qc0qw595WmcDlOcJj76lMa+6hrjoECEezLhgTyNbjn4QYDSwcRuMDeA
lzCujssJeboq+OKpabclQVY/zEA0lEZctK02oqrqZ6+AZryJkDD60SuF/EbJytlamUlbqCmH36qd
usg4d7VyClJd3yZEOXfaJMWB2NPYhp3QdyHH59/ESQvEHrISWH4mPluFHhS+JCfcSKEokV+GzvTB
BHPwuRis/qE3a+vBQLzue25W2p2WKBW8xL5H2kK46SfwTuFjoyf2fV5yRn0l75zUr8LcNRB5a/JT
AIvzqBZBAnixSM64uTXKobcQ0fBRE++4xfOpvaMOw152JNKdos5Mk55to9Y+Tg7qz3DscU5r0aPf
2hKVdcyT5I6rAGkTRAVpgIE7oUWDT7LWTv23ulE62EioRyamKvaaHem7tm+6U+ZasDEqKlq2nwZp
2+y6UJR7qxuzvaOl9pfOHIOPSlNPpySt3FMnq+lXnev2VioDAbHehmiy2pP6McBQeJcBt9T9wrVH
dZPUBgjHqg0RKprsQav93DMT9KX6Dl1dnpItN5F1V+Re/yErx+BnAQvRR04o3+WxN36IWKDD6Bj5
BvpG7O2nSVeQRQlDPdzEpZ7Dm+i8dh+3fXLfmBlvrEKd/aVpxmqToB00U13QxafR4DzgDFah7AmX
1dwPStr1O7JW71fW5NGHpGrzvcVlwXbpklNWWubRLML+IcZz5iVSmZDZWer3CaGTjtBHug9e1La/
wlw0CcwaHCwcA14AVHxnNgBAogT2rOeHE34WOHSHH5QITUO2zPCvrlWUVm6/Qleev1k0gg4/ou24
iyziTy9KwP+g3XxGDkAk23bU7APw5pfY64y9KWvtRTT6GkL7SohNB2WuQM4yJcQdl88LUe7Q1nmE
NRFqFlTdK/2YFkp8bHQjWIl3r71klMoIOuiw0YVeBDh6SUcK3znmh75W6PeZbT6mqkFYFgjtS4mY
9n8YEGQPbxm9aGQV5gV/kw16krzUglRw9qwR65ughP2dIXRqDV53AEm41uV8N0FgIDNeklyYXjtP
5+V4YyO48EYdVahYet9E6n6yR01+q3gz/Smnqn57v7z7dAwHxwt8JhE91IXFG21SonZTaXinfubx
zMIu489ONN7nPsvaP7fHehecUvkiz0SzkS42rKfFt6O1V2T5iB12hxTHvVUb9aMZlnKlv3ZlFIc6
vQpggLiDiOdyAevMUcIxHbyTXY5GsTVbvQwOQxB5/96ezXvCyxxms9ktPhhWcctdH6iR0/Q1XrZS
UIjodOtX1YXlcxV23n0zaI+OPhRnXXbTxzAWPzU9mmbK05of6rsDz6+Y+Z4WdEqsqRz9crqZAUW6
n3rvRMmi/VTWsPSSovypuX2PKnEsz0qGetPtqV8ZE+EWdg6hHVX5JRbEjmigk8B4J3qL8P6QLd8g
T9AfKlgHO51AfxuYOM3eHvR9xuEiicOph9MJDAAXksuZplYtvFDFZjZOxiL6MDmFzRtTp2m2ZfDG
OaatUn1W+rQx0GXjkfLDwazMU4Z+GNJscZh/BmPb7Jxaye/UoKFBs/IL58PyNuBFGN2hYwBkBfNd
gAqLwxTHXoQos5ude0eT+AmBxgjgn/p6U6cz/bQnGrHiTdxqzWYAqf3UymCt9Pv+QKNfCYCdOxJq
O0f7cpW6pk6SIhvsExBTsWOL8mBnuvshHGE23J7vuzIAJQxo9DQcXgsry2SzdwRK7LFinzzRmhsT
8bQN1hThQIxlWPuxQfFOk5oB4rvWHrwg8FYKdcuTjkkDZTL2BLh20Hra4qqU9OpcMzSCI15RJJN0
LFRna9TVmuTLtXGQKbDY8bwD5pL1EMRRUk7TEBwFXe1kk/C++lNQQUi9vZ5LGR3UrfDppJcGtYKD
TAv98tuF0mu1rimwAXNn2DUIF0xaQwV9/UyJSlyx7DHJaVik0LhbidIqsG0T5TmzLbUVj8jlMzT/
lBnUM5vsYXW3zN08F2R6YQH5DKh8fqlhFm1Lb7D3yRBijuYm/crpXm7b/41n099Gn5AwYnFre3w2
VLlV56jorfNQ5IF7MNMk8LXUnH7fXubXIuPymM5oUipXNoWspQObNGi+UJdPzwBTCKO/Vq7R3tVD
F+1MnKO3cZT/guuJeSR6oLyIariNs3gANaQmL+b0uag3cep7Vs5vnbbYJiNMiMTnRvHEWmD1Kpaz
/Kkg+3g3eZ+5+BY3yoj1TtqNJl7z4LkePKc8EOEkO91Ms38wRO0P2tBjeiyDwTewZD22csx3uios
EgP+AJK32CGN5DwwDQT2arFa9Zjfl3e/UAeYpqItAdl+3khv4qOei9cKKxuh4iD4BEYwJZlOyT+j
Pv05hopyBLsXf9Iy+W+gJ8q3ynRhWRepDTGDhbv9Zd/L+rNriWfQ+58JJzT5Ln+MlQJDr8sgPQMb
jNJt5aCVjFAxYP+N2gvjs9kUWuWPZjB+tatkoDbQkGL5Zuh5wae0a/ovyjg590PcyhihRxuSfpUo
4b/IzNpyo6QNvHl44i4+2CXMsTgwjAFf9yD7igF2j7BjEqa/oVakz6SU4iFp0vpXI2wr2YiB+3ET
xNOI8YcThT9vz/zq8QElQhEYYC89rMuJK5qXRaXqkbaiFXxsNaeEfDyMuynRlP3toVZuhmU9PetG
VAC0ODunetghP2hPfuVVhI5cVyfqbdrKzbB8ZV5vBlgFPPggbSC7Xk7NDdx6kLrCERBTfO85SEUI
h9o6MWS3SRN9pKbkWHdA6oynDgTHyp5arCza29icUc6bkR+EO+biTkbNggCj8+pTMnZIdzbSjOpt
1OfD5HuNDrvi9upeG44dDKqF825QTLycbWqGsoptHNTCPE5f8DOgSVJI67kjcV2Z2TKgep0aNW2e
HYr5MF0XK5vRckeONYvo/qjWUWTRzxQk5VaRUNUp5U8+6tYGwql4tZumkv4wm/al7jv3gBI0Za44
b7YlPbiVFZhv+jcXyuuvokUKRA4ED9r8i1e9iqpJGyM9PHt6kcDHx4KlPNWRB2jcahrhp8MQx7MK
bHjvOKORHv7uA1hcHZSNXQr9ZM9kYpcfYDAHpeiUNjsrubROVYjkpaaF6JpDsfg7/AzhLGqas0YC
ZgQMtuzSu5HkKHuFe5zqVNvqkVPvxzSmRRWgiHB7VotD+zoU4ll0V4nZOQSLWQVT1bm9ZSnHiEIf
opKZtbcVESLqLeLHfMrWHFaW482nBjQwlBoAcjgULrZxFTU5gmEaBWfNojZLodnKaaZWdmCdLG8c
V+6ka6eGlgzWrQQP9CIWe6aQ9oDiivSOBdpkVILoO9lBizhqVFm72yt5dShmBQYZ9Y53gUqCL6pV
mTGkSWfIrA0qKNZXPVdg3jiNbNZUFV5F1pangdYsOQU4JDL1xcxEj3diHkMxGozAzHdSlF25b8zW
eqG/47a4cGky3JuGEv6Cte14Rzyitekrrp+J3PVGWD02tbO1nbxzTwTkUmKWEA+ogDVInRx6Qjz3
HPEBEadAVLr3hy6R084YK3vAGtbq/4UW2mu71BTmz1wfbHc/1JJ+5t8t6uuhY5+86mPOAvSXh86j
UK7b9eAcbUrgjwXU9ONQJvJsVrmycujmnfd2QV+HYps4SE0ZWOLO3/dNvALLEcymIpWjCmNphzC1
uCvoP38yJoTbgyZIns2UvPL2/JbHYR4Ucas5MtFUjXTpclALkgb8TMQ3AeGJo0uoe2hjwxFUTFV9
Z6ViDVJxbUDOHwUKmL0AfxfhNLB44YpsQjZdoeG+6SgqP3gVsYAi+2yHB6++sqzvHpN5ii5MbWx8
59OxrEPkFnm3WZreUceVHBtWd0xtmLSN94yukKHuBaWUb/iX1yj1iNk2YUAP5qMHog6fzqIWzr4T
nZ7iMGBUiBs4AK9XfuK1L++x/LN7B/8sS6MpAbJsEiLSPMyMLQ6Tya7Hl+5711pIGCHUeUiSMvx6
+8vPX3a53d4OuvgQssyxGHApCaCmRZOvR9gfrpV+ag2R7QpX+RH0dXaQozO7JnnqShY3b+bF6KAt
Zp82bEtcenCX+y7R3dowEoGApRZ4fl/mI43rItsF5bB2hK/sOC5gIgneGIuNtzxXwvS60g6do9EB
b8MDt/c9Kbqz0zpIOyFx/5dXPvvtYrzF1EyRcYy6wD523Ey6l/b3kwU0FHvHtTLDtZnNGtScX4J7
apeXi+hkZmLj1WcfkfNxz96EjgZIHPNFBWl7lGVU/f1loZH8z3JNFljEZQRSx+hao1asHtNkHHdJ
AvRpo0cecp9DTFtSTaJwXIm5lvyiOT7QqDfwaPPxrHck2hpfiFwJQ5vUoYU9xP9qUOLGNVPsZagB
qbDyeIMTlfPY5qEu77TRCyxM+JzA2eiDgf0eiATl5xhY4vn2AbpyavFnhCFJaQ31l6WwLxSnoUSf
wz5mhhV+HRDnr9HArKYPeZl5H+bi1F6PI2Ut7L/20cFFgXGBaYSe0OJFqqeQb6B3DIuu8cNEQXuj
x/gQxPgXUwno7e3taV47qTxG4G8xX+EKXaQZiGHnqt0KMtcsKx40NFoo68jCGSk3ue7P24PNf9ni
WpjpmGDb5vDsnUIC1k1iRMXHPYZeWhO9uNF9gxDlCkznyhIyioujDHA2XttFzIkeAEokkZWcw0SO
2maq7DbfIOPSvfAs9L/MqRF/bs/ryojgvBCon6Nc5J8WUSd9ZzqffW0eBzWouoMWkDVtEJyOEBIt
oqhEcrCcvJUvd2UxMcaaIW0IwtBCmX/Um4CintAsaxslO+cR7e1t27nIKejO5K1CbuYFW3w29r8B
AVAFH4Lu0+VIWW8nojPz8FSEsjt2IMI2vVCSQ55b6r52cFqoUs3cOqh/IbKn6f5Q5MnKi3JltkRN
RBTch7zyS0pRloyKCZYgOVm0Xv/g1xjtW5RaVzbotQ9JZsBnhNLPoVg8Jk1vKjlhRnTSEjGiNTzV
H0qKkfuu7Ts0SsK1Ltiy8jrff8hLAVPh2gU2tNQooXepdnQbATOY6qMqpL0tpO5+LeO4/+CJh9G6
A4K5aYL2o9mt8SevHP3X5tusfUreucQNeWhsaK0+IHKTRykhSWtuUUwpnyaigs3tA7LkJs7zhGRO
fVlnF8354OUW6rqWjjUywCc1G9RnrQLhgtNed2yjYfge4e4O4LVpumIXW3b5c9DV4txMQ3Qfi6Lp
trWXBo8JkE0Lgxw7+j1Sz20Rjw3gazsDcdQmGDJRbo1SkYALyqn9FAWx2280GqgleqMT5fPbM7qy
UyiO0oGz59oMp+NyQmUho8SqCeeR9ZNPWYUAE53+RHhHPICi74g6uer+74ecmSjIZnAYaTFcDtnX
ipd7oRWdexmhd60luonMeNIebWzCd4girYFmlxURPhr8yLnbSE1C5367HLBCTi63s6hDL3wMHmk5
Rt8HrDp9GWnaedQG63vv9oNfYie8crddiV55HVQPFujM0FxeqGTadovFrjhFeu80Z80ekM4p8jT4
DVmyxFMI185iZyJFDkCmloVyVtB3ESvf+IqEI6A66kHkwdzr4OsuFyDrOlRh8Ew8N1BCMNUSrlH7
aL+7JfQrOX7pZOO8xAm6g+hg94UO9qODyiGqUCS+YYZ/3HxyH6yKWu6mMdUy3sAi6n8PpYH6kGln
idzg95XdWciaPYTQ+rNtiFPNFzeuULwxZ2UxACyRfHAi0bfILSqy/GCK2Bo2cW1g6eokwwxj6WJ0
5hs3/sC9hn2odEONPC9HTJfOpPIcD0J6u0jNuErQIw0lxml5Iw8WWqr5ZoIZWuy6SMnrzSiw66Vm
nBTVnkesMrBzULwfo+zEo0E8uNJIWxyiGXiP05zDBYd4C5TGRYQbZnglOgKD4Lgf1DPEhQlrUMzM
iiJ39qmCoNrtE7TYVvN4nkqgA04amXW8Ry6/50Bdz4hsnCRTZIs2QWFF2CNQZeiGwKOLGwh/TBx5
R59m2CWlGz3fHn5527+Oz+sFTobSJzLBiziBDCbs+9ILz2o5VOVs2WBnmyFraWbLWJ0+KX1k6dtA
zE5SiluM0bbEEbk+RVMWWCuI/8Xhfv0t6JtYQKlf9bkWT10XwvdIoHrhz2DWx6YMso+dlti+XVmN
L3M12jUIfX6rUafd3V6GxbvzOjIBIJIqRNZUPBdfQeKXQbmjiM6RbOSZy6NJYCla8lCKYU1BZhE2
vI4FQIhclOOLktvi3alTyM6lw1hURJNHu9WKH2XYhyu6G1f2Mcjs/7+Wi31sjmgRmtBszkVnpjsO
G47BaJDeBWhU+o3rfP37BeTczK1aOomU6y+3cQdLvRDgR8/ck8Ypb6A3o/dnHWJVlysX8btG4Hxk
KNHPNdxZwX3JENQ6K/GEzjZJlEw7ysQOHgZ1LLZ1K7Etk4a9qThw910Uil3n6UA666o4JE08boC1
4vvh5v+2AzzUoIPS27Zi5Ui/+8AuFS5Q3TSgCMyQgbhcC67BJIr7NDwHoCMfCsoezYagwv7bTBWe
PlsE44DXDjkaNvMPeRNul1UE3h9u+bkUdNY4r1p0r1e5hyW8pXUxoPp0/OASdOQHVxbTc1Tnxr1m
5OmLWmcT0tDI4Pf7XG8pu/zldnCBIKB7DOacGMt0F0sggSm6U0rL3HUH9TMcQCwiqy7+2oRKtL89
lP7uBn0dCygChIIrsi+RMwxmGnjJ2c4t7Q+1teCsCdH6U19TfYEEUAN6pWsVbXBsA61WIQx3F9Ak
/Km7zfgzMzBGs2WXRL6F+PZjSf049D3qzOi2lXoUUTGWw+9UTvJzjzd64XuD2v1xjSQL9po3Oi8Z
8E3PV5texenXqLFqULTOPmtNiYwPCt/Rmm3DlRlDNwFR7s6Fd3iil9/dbWTUl2OXnI0xI/4XaVq0
VBkFIqBZkID7ReKjHrbKUDfPHrDiXxPC0p9uL/u7GxPMgAF7x/aozdBEWdwvRTY2gPMDgR2IjSpf
QVngCRdg0ksbJdW1V2qOat6ke/NOB0QElwYNe2vGYlzOGEcbOdHtEGeEBt2dChwvwrrxOSrUj22K
tF5Gz3Sjc+EdqiBo9kLXX/oGhUcZF2s4hOXEF+iMpZo+zMGsH4TAXSlPDden/YDnoltExTejz8ef
t1d5eYv/b7AZSgq/h8rPYpXHpo6mro7coxoAI0JVvjumAi+SBGPEbdHa7u4/jEfhS4OShUrG8h1E
vQyoVG+6x3T2psLkk6hOdeXZa7wGBIWxpkW13MnMD2ASHBWVYilx0LzYb26wFtm2hFAPtxanTNwj
5tX4pwKqNztfYuOTEZzmqfRDpOfzTV+5XPBRZsg1tepr35QJIyVHedjjTr38GVGuZZC20DzBVE59
rNOm2AtFD2eCivX59gpfH4o2J4AtIvklv7NwZR2YY5eeEZFuUqxXvfwXUazwkVBY03G9tntgwP+/
sZZUdhuB3rgO9elYj7BxuBAn+cFo3PLJa/Fh2yR0st3Nf5neDKSlQGlRvrtcybrAtSfM2uAIpTT0
m64SR+GCBleoOKzU1BbV0FeEmAuD/P8OtaxFE1wBzuXOO1ecxzuyDLiMvQ3HDDySV5JESH36U9PZ
T1cCkKufkB4CvROsaoiaL+eoqNS4klDS9lRd+1diIadG5cBCQdaMG22t1HX1I4J2wrqDpi4vyeVo
E05ZYIWFehQ1vertiED1D2GaNTTsytR+yUEoj7e/4ZVDifYvmOvXsijYt8sRg9BKE1XNdMjOeb4J
bQMR/40STnaxH7OghIoQY2kMraeIue11fXb7grE67W7/jCsTn1UO58SEXJezefkz0gLkXwBj8ky6
Z+/CycCuEFvbDQSF7h5iiP5fxptdmKg9cSMtWXxTgU+vPTtHQX4Y7W0LsCfaNLhx/GgRXfzphqNq
roRJV7YwMTr5BgkY2OHlFL1JCXVlrNJzkTnOPg8bZ+chIfuCmS7pF+JyG63Q4pVBr63rLIqquiC1
Accuti/vjBaDp3dmDeL+qFRejExpq++1XNf3veuKlTfMnBOat4/3fMmDmnl9w/nPpTaKUGyiJrvJ
zwJsVLLpjRKPWSuI9bvBwszZH4n2PxoaWdFGQNj4Plph98IzLr62jiWLjQiH+AU93JBSW6wMxkYW
kNL8XFEocA2dnFDi7Vv30xgkwycaKPqjSBXsJbXMHWC7VZBSNoplNZt+9o2N4n+admqetGJs1U1V
9el3AE+41VWy9h5MDV3toYSMtg2TMLsTg4WgAGJGs+9E4dh3cVvCyrMGciDftMv2XkLv/T+cncdy
3Mi2Rb8IEfBmClO+SBadSE4QakqCR8Ik7Ne/VbqTFqUQo9+soxUSCkAi85h91t7995UP15QQ+tqe
JcT7deW3htctFEPKg9EuwObj1kg3nBuDnyFRep+q+rM223VX/u0N8Y2B/0I6DxPk1wuONCHEktNx
yeUwvzpqdUVRLjS/2HKc1znX2tu1dJywaL35v3Wi2cVJgWmhXWvbMDE/IsBwD+kanOxzvrqhVcJe
8YZ7TZua5NCqMOYZ3GFHrWoX8+m/P+TfKh//u7Jz7dJTawbI+etNo5yvbLixTOpUlX1xRsL5VqH3
POIYFTTYU0RKOTnUq+Zm+Wo7TNalDC598it+P0sIoBmZQKUOnow479cfIYduyscx9fbAn4cIcobn
SxrS2yQ20//Hk4YWhOaChj+b3IeDZJqcxuuAoRxE46SQqZFEPAN3G8U2nvKpB+k69rQ7hVp/cuHf
Vxf4P8rRJCvXNslvwl29o5Vsy/LgMa120RovCzqcNcKlVuRT3ytrhLc2+jmmqD95ur9vdVz52slg
WoL250cEmjpBWcc6UO7LJX3NdMkeKybU8Vpj3lOdWT+50T+9TEJZ5rEQAJOvXP/8X9FsvxSGVqdG
sVfscj3ImcGbDh3HJe6s+JPyzh8v5bKLYyBGZ/EjPAKojCrp4RR7kReYPJnTXCtYnUylustidVQ/
CXn+9CB/fiRM/aPOcz/cmT4BBAeHnx2qmWUaW4NOKc7iLF7WbOMU5svfv80/3R03xm0hnsDt8sPl
sBjF7kHmBWYQDElvCq+YqzBWnb7YtibQ479f7WPHnz2IyQm07+BGjKt07rqA//XeOubosJxvisMi
UN1jKNKcEFaagZbUb8bojP60GM42V61nTQL0xFsY5y4Kt+FsJn2Qu5P7/Pdf9FMh9OuGfNVCMsmB
+AEc8sfAAIp+SmvXTPdMgooKGb6rGCdHdM774nbuRov7uvVRDk1HJluS+9RJl32fYI4BsccJe91c
bxs8eaWfFLr2xhRxbuxWQadgMh0lHJPKfmpLc4bvT2HkQj9Fv53aLH9PRnO1dv2o4ECFnFUp94Vi
rMNzA5cm7I3MOtcG3j2c980NdAEOZ8uW6amt1q9uqycFEIiWdRj3iLpsvdsrSRdHcZKu2Cn2zW5i
OHwN2CrUCFFFt0fRoMdBmWf5TmuyJFqtoXL9mUn549pa7Y+ysKY2pGRpFP4M1824ascXvyqU8mSA
vTupY9nurYbZbC/zvA2IogpnpyqvNdw+W+c1X8fqximl+7ogTNx69tAdFawGvhjOUJHk9alxnlqd
5hiMwNZHB9AlkW4MVDT+/kb/tAfSzqStAGKGzsKHfd4WCfqQCWRG0yLaWGLmJ1uZfdNLyC+YM427
OYMrNLtz9/r3C//xmHMsWhp8RnAvf2tzMm1sIFtWdrnZ9zda4tRbz0vVEF/P6m6KtWGfSZ0dOTHT
qPScPKC28VlZ4Y93/6/f8CG+SNO4EZhuOntP+6GXlXPDPL0Ohfdqgs2U1matlnzLUf9JpPvbWOL1
iL/qZQCBMCqHee+vH7YzLAKTZ6CfVwOq0+idcXhPww45eYimu4wGoN+qEjpe+9JFMhs/m+S5vtWP
nzHzWCgdcYuy6JD+ev1RinysVjqyree0kVeDUfUbt7ACc2Gg3NBkua2HtNn//ZX/abO+4m8gwjDZ
g7jh16smrHlFthZlYbtrJ1SEWEX1ZHS+J3QL45xS/WQD/dNtXlUt9EchGjGw++sFJd7AvemB1ChK
0e9HRtCjZR7tV8UmS01tt9hSbXc+ebl/OiPo4f/UL6I+/pilYmhgqF03g5ocCdXawfaOVoYbVbfK
+P9xroNLoth+FRL/puecq4oFWubxrqiy9gtW5qUbVsrs3Ztzmqf/7ajllmg9QlpEeA+EimD814dp
4JmO1faa7AGGDPexCp9AVSrne+noyeMAgK35ZGv6uEP8vCJnH3hxKuk29aJfr5ilvSg7AW5Bw8Zg
P+i5jrDOTPy+ukJ55Zj6q2n0QZM2U5jpWJgnkzG8/33NfnibP38DOO+r1wCFGxrcv/6GvEyqdqSc
xNmjq8fsCjbLyyndirH5DAvw26V08jkSjeuWAMfoo8DaHKeWysVQ7g0cP28txJMQ1UpaJI3XRP/x
rgCBU011+Syunosfy6nLOCvkHaq5sY2GfnaZzKGWmv2m6M3/WJRy0ZkCGmbFEKbxED8OoJYDSwrR
q7lBKqT4jpDpU26PxQ/DwAHl73f1YX+5XooAl1Ip4wz47H3cX3pIJfMkK3OTdONwgrJvbSpzMAOx
tP3R9DrnE9OE314Y3wITIVeKmH7tL374IuYY0QGD5MkmHWZlU1oOPKml6zcDU3ibv9/ax94i8TQT
1SRJVxcBpuY/FhVtR6ZmzQztFu0GqVim3ZtG83WqhycgJyBGqGVszdU+zqZgEMDZWdmwwY5uQ2r3
nqwdPqLuBI1eVvMnX+nHh3ANu2l90BlHfgtV6frn/4pRxYhC00nn9YhzuUYMpMCXKd5Kgln1CS0Q
Oo5PnsT1qf7r7EJ8hWCRPAY1LCIA+2Nm6nQjbJXMldvak0ZkGOthLtQh1I0K2zmxPHqdclPZyk2a
TKdBwy4Z/u1hFJR5/v5Dft7Zv38IGwJj9ZwvfLfwO3+ypv5155NVlhRsBLlU6paR4jk3TV4KTO8w
g+/vBgULOr3emUbxwgh52I0qBNPyPFTOvrBlQHKtBanQ3isFT6e52jXpvFME7em5fFLM7iBNNUzs
/mLP02dinevx/q9f/rNrxSKiKUkjFJ3gh03NEy2eOBl5hZ7Kbgjd2FmNyGZ9DaD3ZH6XtO7w4C5x
94WBlukyJ/P0iaLiw6r5+QuuGgOSCNyO2Yd+XTUx+yAdhgYHbMaIT2am9nuZajY0EvjZf39P13/q
483yjXKCXKdffysr6s1AuuT1WB/UWvaWaHg5B3Ptic88zT4GG9cyIqJWYAsMIxLYfXiolVRdoSDW
OHRq6oW122RhknqKL1dzCfK5+15r3Wd1hD89RhqtCNxYgi5bxK+PEbb4YvbFjFEMWRMdx8l9KRed
mRUEUwBO//4g/3gxpNa0w9iAODl+vVjjTWnTy7o82JnW1FEjqVjCZYbYM5EMfhK6fXxrdN1o9dHx
slglV7XIrxdDG1LXiiXmfQEzsfDbXJMJGYCpf2Y59qdv4ZqCoCqlNArR5dcL2WO3DtqkX5smxkKb
Os4fzEQ1IywHWj8dOjeStlaERjp38LHsz0K4jxnIddWgkHC50WuM87GLUut96i16Uh5mLxmOssZb
IktiAWvLETfmkAFMH9UMpxRiyb+/zj+s15/zstfJF/rXH6vffaxksaIm4tB4TNz4IzsBfYyWqiZS
3rYMp1kby6O92s3Lf78wgnOyTY1ZMkKCX584oozMLg2rPDC7XYaFVMywbMGLLYW7+GXfd4Erzc+O
qd9SLh70FbhxjUN++ttfj5V/7daFMo79qqyUkl0725MOJyGJCvjPJr24bRY/ykxedLM2t1g/Z/fZ
GLunejTv/n7vH0KU677Hv8phjgyHAZKPIQNt5VVNrK46oNXMs7AtVfVpZeO7pDpc2cBxcvnZlMQf
3jOtSKpV6NJZ3h9VSW43TIBmGJbNdFwlmP9yfQDN1HS1bMZYcI2Z0l7aT1K9P12UTirgyKvNCv/1
69P2RL/0STxWBy/HQHbVhOujDJCHIe2b0FN0a+/avbL7+8P9uGdcH+61NkV0cJ1u+4g5KJmnw95e
qw6dYiwjJLyFDXdSmuHx79f5nSJ5vRDh5k+hFzNHH9bSpKkZUEy94khhKpewC09nU48AJRZNYK4o
BHwHr8T+fqkgm1FHLufTFJeixcvGWRCypm4ReJ6sPwmA/+ez/OGwo4r+E6wExgtOya/PvR4zw2qn
Cg1f6arSL7V5DpNS4W2XzOJEldUwomSvXQJxMWlgSptjkwSlBRm0pAwUur0r4o2YY/OHW9FUCdDg
8uqo+r+WqhUfrQbmSa9qwvFHY9HeEtsa7gZ4qduFL36Kxi5pdqbbDMfYsosuAIxs/vBGMyY5WwvM
5d2Shk6ABGZ4NqbMuJsGLd65VqMcsPpSLqTr5r1Lrc/yC+HA4Osdsz9YMbWYoU+z3l+10mJctq2P
2BlqwTwD2wNC6Hj/zHBZnlwUwH2wNFzdh5pdfpd15kRLbTmPbUvxb0kNI46kjK2NVK1M3Qqtm4N+
bI1/ZsPtaSe7vFmfnHo5KEuWT1HaU6vxzXxlr4gnWi7+XDtpEZRKBSximBaPWg2l1le3ivOFQavO
/QaHsc/9wVy60u+BSIZMWqr7tQY4mzp2+rQOcXwcCXhCe0mnUAD23jB+Tg8Zb4H8onmd+zBMSf8t
66GCb+a2ko9Ai5aL7BarDWeLxnPY6NgdMHmk9XtUhTbVR8E8dMjmk39fhq47pTwGJ2TwJbmri656
dQfD2+j6oMAMQMYVIYdnxJIA73Eay3rw4QFmbeg5a2ZvXUdxc3+2R5ybZ7usnuNyGPcLpDr12W30
+EEA+N1LobePSA7YT7t2uDO8Jn6ppgZ4CC3pfW6W4wW1p7tfYM0Gk9Sdg8W2eiea1tgCz54PSkaZ
L8mqqmbo1TV7f/S05qtey7m6ZAgn2CuGupCbKc26x2GWAp/nOJ4KX9VFvWKU0vV9mHYx7yPGKmdb
OSI+uYNQmpCK6xy1iLAudV9pF2gQkky3HlcXGUaVl75TutWXfjL6JsJRKCsjcpb+VMerkW+ZlpPe
HmiKYoRjvk6UkxsIoYliebcpmJ+dPaO/duwkdn0jnUYcwdV522ZF+dZSR71X1mE6kamWh1pLmi3f
Xv/NMub1PsVy7mSkWiJ8kBVzFmB5qmqRYloy31rZlF48xFqkrK3qSN916RL5+jra+2TQ5p4upFNF
S5ZpR6NNLedOLEPTR4A29WhBrZ6faDXJM7ITuz8YxqT4g8AbKTXXFCiHM+5GVv4XYY0ctLaMIdq6
TSpvzNrRLh6QUfrHXaKera4Tb0na6OU9cn8UK2WXmzR5GfF7mvrO26dWCu69GdrxppsbHLNMeOu4
dUETLvzySntKcZqswpbdxHpsdHeg2qeOFqRP7A3ShxhHkn1WtSpm5kU6/eiYfA21WUxmkDapw4Ax
UOyHtWqNR3rwBApXMHei5YY/NMWcB1gm5UensQbDb8XUb7q+0WiogxiJpAOwFYmC1wRAR70DPH0L
Aaq7RKmZrixCKQMM+MonmPRy9SnHkA3o8fSokCbcs7G3a+iUpbZTjGGkKImG0mf+2QxKo6qYvhE6
Rl+uzaxw6tSXgYZI7bca8w1lOvUBC2n8Chcpu+VCQ+0vcwpBNW5zcYrjtHtLYjyEAza+9alqCUOE
U011AKqp73ZIJpNj52gLs+cqhhBDAtLzMixWOjLeUJsnp561vaeOxVlv7eTgUhU7eubQPDG7dyU6
2nJvWYW+7w2vfInnpomy1CwenNxyb+3Ycc8g6hiQ1SY12ypDve7S2MkZXVC0TW0IMtcGTPnXoUKO
PCnmSzM49SYxirXyV3rBBpIPwzl5ncx2SGzt81i3UDipWUU2FPqwkXM9+VlmmI8EQAWGzLme575M
ynT2cyUXR7uQsHHj0LAyPOz7yleFA4iM9peebumVlAfNqQojaOph3MEYdd1QgJHUgnioMG8yRo0x
AChm8Kfydtb9egVS72cDEWpodvIqgcj6jUM0cztjVrJDvZbdVLXjHGRaxy/p0HMoDGbCCTaQcVJL
VCcnkFbZOkBeMzd0Ga2AAlQWLRZ0K9ZMHaXXx3Z2zONaKlaouWN8HlSt3mqGwuMbsWbqmfy4dK6s
nhKBXYYjYwescWk/Sejrt+oq7AskIw9b3czR/ykNddipTqMEglbWM8CinAH8HM5dWLUKpCsAt+7j
2nbztqLqsps1NyEU9ZI6sGokAQGJYPpJHmBiu0VU8CFqwBv3GtBQeLzG5b9GDaNnl13aTeWhMdcw
XVjXxvI69Yi4utlfFafcT1ZzHuX4pIGuQhn1rGicIro4KEV6UTymbfX57K5JoOniXI/qd47pWwYb
n4YE0F7lbWNn+DYRswWQ52e/jr3v2GO/LY59MmsARUn7pVqa2wXg13Yt4eSaTbmDcPkKhikArvUW
t4kR4fBkBLFnAmXuxuMiGMefRg7rur+9+iNkWX1bJMpjb8SnOVej3PAeul496guF4xoisWFDeu37
8Utdepc+sQiHAAWz6HwlluGQizMx+00sjI2H9VnfWeF6RRDnrDKk5KEzi22iqKdKOI95M36jVXfo
2pTw2ToNJaNlihV1a/PDa9qDMWRBJbK7ykMwRY78GgunCYRVXCzk9g4uVQvmgGq7PHj5jI+P89J6
6/e+LN5bBSv0qehuG2ZWA7hU8G0Ybcrc5JYvCuVic6+lS7Tk2nEpsBlXujgQ+O9xcC+HdZ6OWk9K
oZibQemjVFagapZ8CDJFHg1F21V9erLHJconRHODea7aYR/PzhRKwz0hZA0VprWCvG+Yqeqr+7Eq
jnIZo1Ud6I8W9JivzdrcXreQwTb13O4Hj57m4oz3vVaGndAjFXl7IE3lVSsFniBs+1FltIfBal9G
+Tw1Bt28+KFhhCCIc3WJmNz3ZcfZrVxngou3VV6VVybfvnoHLlj39ZhPMalr5tv7oFbb94UxpHxI
lK0s6i/SqtUTeWbpN4lmEMR4HS3W8rmfMF4GAa7xW2PigoASwBmLCeHLybhV4mXbJKhb3a66KWT2
lb6VF7ldWUTzYuwWoNsx4fEs7Q7P8b4jnjcvDrMDAQfdQbb5vsfJOlyK6qlQ+aeK4jASpvmlPYSA
q/fAJLFJT/qnDPSWEa8Blfh/dAdj5tEZLqlWntJJecvM8cfo2N8SfM57VXxDeBLUc3lu4e77aW0+
DyKOqOS8qfWyH9zl0M7ZyeDGZ6dBfmbqN+DeksAU2XlNxZFidwqKe0G1hyHWBOA4ZXYOCdm5beNw
GJKdqc176FiPZatF/TwdilX3zaq+E1P6re6LZwRBBzkar3jB3C0lJldD9+4p4Ke7cWOozY7mXe4j
8QiVXL1Mqb639RJ3GmWTeNbeGSHXecoMTNyQoavNgZs7W4dpZ2XoNrlLGcdyV36UIAMsTh0HeVtN
D3G6bF032c9uv9XJqSzZBNB8wx4qeZ5f998Zu033MOr9jausj8sw7WNiDtm5jo/J0M5mEssdtNyH
Noqbqvmu2PltrcoXz5WHpNWfWoWP0xrXwGqSxCc+214hQE0iTqZKIFTLV6Seh1afv0+WsSnG5Bhj
xaRX62s85NuuWL6NDYkA2GJPq77TGb9TTO+dTT3oOueruTBLjv8Ms4CW8X1x25fByZmVc/ZKMd61
mdjqeXNDqQXboXV57EsdNmGq3+pOuln40LD+a++XgoK1Z1wlBMCwNbu+MUwRMrl5YymEVHN7dlAR
521+3/TdQa/HNxdYSF7Yx5bvS2GG38fl23fq7jEWzYZ2/Y0lhpsqyx6zWDugnf8CIn1jWMq9dKoN
fKHNnMuwNHK/HcuoX8lbLS+cAdLGcop0Vfxw+nkXY5qbSvZYt6y+GLqyJeK9meJ0hz1mqC3aXeGV
YZL3l0LmnW/Ho04b1wjXFIa9gytRu+BMNOe3TdNF+K9HhjrtKkRVwajJoz6UT7HNU3Gbfb+ieYSS
e0p7Hr2ZWdoe2kvhs5eey0XcZiXJQZINDBP1C0ag6pr76kDL0amLEK3KUZPiPqtQOAmcWGMv4fCe
TZ+Y8t5uVYQl6r7J0p3Iyhc1jc/dovxDJEMoNxaP6agHejpsdaOPFgOgO+cwL3mrVPNNrumRNndb
qzUCc9ZP+fXLZOw98IAorlN9Oy9L4OpXYD4KK3+R456O+kXGZqTA5UgVLSTMHoNYYg5gTXetYm3c
tDrYsjqtA9YjXRZQFUTXt2I00fXVQ1PUXiA8c+fINhBJv8cNA0ruVF/SevpHW5hetjVEuAirfBxu
nj2AQYNgyaotzKk5VLX+lGTGBZ+rLbXch9QTk58qpuoDHBJ+2mNMp3cGa7C1oXJIaCzzPcHiTp+T
OzVLtxyKGwYqwlbUt0ucPTC3u5GevMRj8+ypPRZl9deFBCuP113lVqfei58KpVb8RooNLtdv1uBN
UesqW6VPgQ3KnZaC0deX4TCr7rtnzzgLAZi0jPy1Y/347izGoFsRFad1eUkK47vV4B5N47CjmAKA
EqHjkzfktHfs9CWv8l0m1I1a1jfXLa3rECBhUIReI2zUsvCH63GRKk6gNvF9rhWcRdrjahsHBlqN
oFVo18WcirSsIhEbe1po+15zXnI1fahbM5Ac475UQYniZ72UutwYektASWvLKQDjt23zNrGh2+sc
lU53Ga3kKCtuUp2PRp+FPXTSQh/P8Cx3FpI7voNQL9vb2GaqohlsLZykvRdswKs3HNDEUaIYbgyd
stxojk9Obmy7tcqCaZLvJPD7ZsRCQinkOU2M17go7tp0fCHTykj9xy9ri7ZpThj4YuhViMYOKO1h
Ccj4k12UgaaNW1Vau9p2Mn9AbBXWC5WxRDCslNey3nIinTtRnAEaROs0l0Gu5ZFSZUS4IkB0QP23
f65EEca9+oMJ1WiW3rFrSdGmjp3AUG+Zbnh1teW2r8xnuHXs8br5bE3ubdEClx+cSHTV3l5wLMzk
Ps4ZbGwthbJPEq7syEXZnIbMeOhrheJ3xnFdu3aY4qXgiGanrDoiPnWrT90Xnh8Xj6M5To6ibEIb
enPM2Hh3rdBTI+pJtyjvbxJ1fDBEv8nc+VkfUicqi/6ssSOLfo5mi6L6Cp7CUO+atjjO7vqWNqyG
YXW/j3HztNryjUmto2ItP64SKLVHq1YN2DzP6ugbhRJiC3dXyILPAw8drHJwHqhKP8uHfSnHYCqK
RzuV+q5DGDgSzikYMkaxNlHZLvLI9cqHch5fDHu5L9wUhGM5v3WuuheKe+aggQaebgsSNN8yoNUt
xoD+dmp8jzBspszhNywYH2HuXSzZRcmuj3Jyo6UzosVqYDjpKbP/lkcxxxCXPPfmU41I259cI9l4
cnmbZHHTO85rUWibXlNulC55aZK29NFmOmGO/CqZRdRV6XPfSaI9Zd5nsfVsGun7IFM2l2TbGqyl
dqhDUSa7nvhXqlyvHM2IScqtavZ3qTps6m44jJoB0joRtzVhcmgzt1ihKtrwpYxBJfOvceNt+2Q8
w4J/i4fsu1d4r4sgfrBX5MZ2o15qt3Zha/abWNqh1nIQOXOKsBErCaYoI7Jzvxjnd6ymAn3wvjjX
PZgMDLNT1PiGV2m+pqTPjScb33b0H6DFduCPdiqpCDYBMDNFriR+h0zR7yr3siplErq5uOsS42Jb
+cXROt+yOux5dbHD+6yPKrw8/FwWj12WnQUDWUHtMpXmUlwleHnL+vZLg/k7KPg7qVZ06vVpZxj4
mYtuuoykECETidEwDZhbCOdGLtN7gwMhJwd+eqlqUSHpbmdAmvWMzWHVnr1pep5FtbHVMrRrdzt2
xUlpBHlqY4R88GuQalY4CvGgFs1TzyR0AJs0xMSl8XXbfXT1Cj4uunlN7sy5uOvzdE+adxyqtT3M
0vgCayyOFkcDmu2JQ7FkyIIBRoBreoSLdsY865BXLcmvqMNWwf/aLdx92eMG16raTV9P1Kly8+Dk
5kb05i34nsd6zS+pmhCe2cNxVc2vCBAfMe55xL3TxxTRCWm2lcztIe80VfdRNmMSWO1Q+uOq3wDz
yumiX/8XOlIGMQg5besfcgJknFfYQy1ay3dZmlqjnvuiQ0WmTqEpnbflyp8xUyeMnWxvZeMp7s2Q
8t3XUudAd43+zTSoWFrDvDP5ZvoluS875yCWjFOmae5brFOYzto0uLj61aJ54bRad5i3hVbOF1hn
xmaYHeXGtHNv41b1i1Np3cFOOa44PiPy6LMQhOkix0qpw0+rq38o/L7CzBFRWipmQHY2+mOtREov
doO7bvP6scia5+zKrcaNyV9EG9HOSelOEQ6i2jzreScjc0mtAJh78bUzm33GfJyYp2IjXPFDpuqt
khjdxmZ8xNcH52SNbWhPBdlN0twVY1uR3OYMEYyOr5XNrZqW/txZSci5nHAYaJxDqIoxHbptcvY8
JSZDHV6EVW0MTbyVjU0Oi8EPqGi5sYu4DD19ulesAkmraN9Hd9pCqtorijwojF4HiZSY+9gDvvdK
F9Jc4gXqWUUtKOMfS26nZL7DvPU7M3JhapY70xm2Rjds5Og+Oiu+r4Yn/E6Didgq8UO7JudcqCfb
IFa0HfU0oqoVSOpCMJhfZq1peRMtuJChLQO8pgQ9AluFzaBHTeXEjOCya8tcnvNluWWYcqtg4bNJ
DWZoWBxLTrKaiVehUKFWtduqpwKFIURQSvULydXtkGT2e4uDyWARqxkVifEs3N7XLKViLAha1tox
3LvekKqHhplfOTxGBJ7pMHhphEvO6xWFFOf1W06DtejcEVJ5qtAZSQMNAyXUHduYKmXorSqFc+pW
dSdvxOweU9sk0rF9AnALhLkXLpj/en36pTaUkaJh/j44nK31SiKCYdm+FPzdsSWLlS9C0d7NUVJj
m8twTtfLkKTnZG5vUUrepL0brBQpSmYuVHe5yZZU8612eYm15qTX3daUBrGLtVH6NTRgZ+1oWrGi
Fnc4eWvxWrrWNyvuRjC/S+wzGoK/c2aHuqu+Us4kAB6DoXXCko+99PA2IlU+UWD/BxS3Qy+JsS5K
e/aoHtZCv+TZMm4W9JiFlZxWFhUGTs4jlQFCH2151FjteUG4Kly3APhkUOWzal8wv6kpyqPr1MfR
9Qj5U/OtG7QjioLnaowXovh2xfHQPmJwfpRtnETyOrLnDtt8Tk6VHt9RrD7p1fCjl4xf5Y75lFn1
jazcg8JeKGfzm8jwc5mZH6yBlvlGvdxoqLuAEkCcd8qd3ROS1lWWnoWsEt9IVg7gZT5PSvqiK9Z3
yxz/sXoyM0OoZ2qHu6HzribY6dvau2xXxaZPlUvr1pdcb0Z/NtxNZjVh3OlduCrLPa5HFHW8sDXF
sDekeMxz/YHTqAptxMIl8yl+Zc5n8HEnc5g3omuDlTaT7VFyzlPxrjlCDxLTeR5y7QCa+sSRwPYs
W3r98RCawlXfaqrBAaTolPiZ8CKbdFo/dNRai6whKQm5unlj9XVgrMWWGgnKdNZPbLwvKTgWM88j
PU+/A+Ll71aVCQPRelU6Y2NT5Ycg4qv2vAS9HFiIqv7DTrqg03WOLiUJRDzfZng9+VZJRXCcv/Sq
JJaNW2U/XmfWYSQorntmTDuMB5o0s1ZfnHIF/1XrbjgX8Tec474kLR/8oDZtlK+YKepOYx/sxPg+
EoQAt9APPSVVKvbpG5N3fZB0DdHUygboDiQlDeiWepHYXQ1FFdbXAjH8/d2oT+eZrcfTm+U8dzCz
TGCCSG3whAYgFZQrcUKtECnVtgeOvsRRy6Tw6WmZb5c5z6JFVinL5Lhk08ZoCponjXwn8TuvrvaQ
ZzGyjtK9MeVMxDuLxyFd5kiz6gu7julnhvga696ODgSN2xzJS9Y1cJy04WSYI76d1BktK+yJuqdk
3Ouczmyrji+u3wmTBezr7VO3SFLoWgS5IOYG43ZvCnFUDJtizWDfO1XPkqbq0NvGhcXxTV+yY2PL
EHYaLadKj4a4OpnmeCpjscc8M6zHZYudzt06abe4hTyDByLx1C+arPeuyJ7mqvziXLEPa5u9MOx1
o69UJAQ8a5w0o9qZbjAoeFwSNqe2J+FnzRECR66ahTHdVtz+HL9Z9W3myMeJ2lstumeH63ZpQxuw
c85qPtwn0P2x+gBIlK/f87gAdpBHGRRbxJ8U7ZWgqdwbUBsh1fbIKNTUt/6Po/NachTJwvATEYE3
tyCEvFS+um6IsnhIXGKefj7NxUZM7O50V0mQec5v6/ihUNtjr7X0j3m9j9fzSWv/5U45k+L9XpXc
aSAX/D2UfROcjzWFrXgi3SJoW/2pqpXrLGCGjZQjp+2+K7kSZ+8tyPNrbQ3zpWAqXY3SL9degzuC
74R53fLvJL49rs3Wy53feKXv1Y1FibkdFtAEqjXU937IN7OcwLOd6TmN9WdFKNTO6eXJlf1jrmTn
heLDspiOVsyI2mhz4qd0Mwl1OJC5dHXd9h998QHek8d0LJ/T1dnQXPfocT9ojXfwCutU69pxTGVo
68VeG0tta2usAV56kJX6spggkrmoAPM187PNcU6Z+bQXJdRXLv/nlJtPsHxYIovcLjN7LydlJ+gB
CezMNny+tP+HAWoHjSVMzOUNliUSMqPiDx2uM8XMe6Ud6bNzLD3+28JwbsbQk4ntUr02TdWrsPO9
DjBtK87OyaaHZM0fB+HtDa846p13mDvoa8u6ZtSwk8L3Rzv8a+WIY9OYF1Et12qcQeatjcOrOqHZ
sdYV1UAybaAKd3aGl6Zs3tQk2QhDnsBlgqyrd7M+/rX2xP61zm+5OnmEr1jPSayy1zamn7RW7hO/
eVTHGYanf0m4bhRzSTYWfhmKiRMdTtdh4WRSJsoO4otEo7dY7RC4rCu4TLVLOolUQIxRKmb4DOk9
TIRFNbpBel+TMF8wkPvMc3lg1uoU6KoCTa6w8mYVA3y6q5Xu2JnmRRthEDKTD2PuP9SkZ3wZ/lWA
2jhUPSqEjUtCKbfj8Ut3BIfncVguHc+abv4ULvnMVlmbW2qnjlq3RonLcBnrNYWTNUedg2LDM+BT
U/mQpsOZ9gTfbNpraoAfS2H5olC+VY+wsyxNDkqvvAhF/ICDXcy4DybSmX0BxiM7nVtb168Fr20u
1n3Tr2AheMAWTfPdpPUpdmIgbSN1GV6gXalhT1LTrwToQNVcl4WxuTN+BhUQse7FPiVokWE5yumU
QMPiPmtKvBv4Hh3VfIlnuN65sR6r3I5kzVifWaGTey+y8f5GI/8q4afauNppK6mGnkp8Ijzhnsz1
b1OvL2qcqAG1Nc/lrI0+Rq+vYmRu1NYPadFAAoI2N+Y2TdVzk8mwcvSL0mZvTZY+rF66lRJBM4al
2lfr8sPt879uXV9JIpj8Esy6iZGk4Khx62p3l7Tho9/d34ysY25XfxF74GltVT9bFpokpb4hYeCl
yuqoGlPUhj2azZQSB2zdB24yEeQe9aUIxvZeQ7gt898NaY4akHroq4OaYBpvllD2glxTG66lFy+a
vhxdOzlSKrKl1oySFztTNuB/H0Yv6fYlnQrq5SoHsY3vnWBy6PfKbHq+WsqfYbZPc6OrgUeLRraa
VIpmV1JQ5DYXMGaWBobkbQDIr5QkQsm4CNG7UM7Gdp21Q6cnbkCp2AmJWXh3sU21Ea7AkBaxSzxB
y1ET6WHNFUo5ymgyXxFWPrQq+8/S7exa9TXp7Jak+uoUuat0PcxNirkt77vLDcar1kGL44CSed4V
Cd8lM8dvaNzXSfkUrgasxKHKh3aEIsaJDynpOws+fIvsgro3TgXqA+4AB5mMi3vDY2TlxdJn8w8V
4EOS1TvRAxxKlp+hKp+7uLmok7LNPQ/6uqs3rpefYdfPSAS5xBTIKOdUpekrMp2tHJaNEltvajed
W6YgwlQ2fUF4YQM2NtE+2fW+Q9NW1wxR59Hli97JJLkCnQexU3U+HfO6++TN/9ak/OqXjGewCMYk
iXpR1gEfrurrbv7P5hUoNHtfGcozl54/rlWkdWVYe+stdpYtV9QWEctuqrWbhGZpLfrpdVQPI5ek
S+e2Um6MJN/ac7o1eidQ9DzAOBpQ2fFtNd0mzybEB9lXWrqHcZ0/h+pHFPTteor5quZ1YAIfsY5k
r7Js4EvKi8eIEwO+iLXYUEx7tEC9kng9LUZ8NqZpo3cd+VNj2EDwSqPeppm+7YlrXZEACLN5XRsZ
Zsq08UwZelkjgq6JB+zsxqPdObu+Qms26QvXTOxbDUOTUdOBQgwWdNx0ij0vIBfZCNsUCtcZ86M9
4fig2NcbGG9XcIM1185Yy0PSIgOH8AZLEfthqfc60i07U5/iZP4blIrjsAj6nP7R5b0WyRm5v+aX
wgynRbtMq/7YZOvZsaAbNFWPVD2JKGTcTk56nFTnYsBLh7CWtB0rUTl4b4T1BMiNAs6Jh774IrX7
Ag4Q91OIjOOpcLRTnP7Wk37UaWX3ddZTfVAeRmW5LCyGcGIflvoCHDHfJoOTpuutI3XGu3g9EOJd
BavX7OdB3HrIVtY6uJnpnUEy4wpkOR3b4R/UQ7tFwNKjNHQuOq1/I8RE4hZ/8+h+lFkdH+om3yqD
d4f8iCc1Amsxz15l3wqzf2wN5azbdEB3Q30r4+GS5M1vWwCELDIqyavIHSwJnpDf6ar6qTdendbd
Yn85oHFEaPSvWfA7UG9rSOtdsRxC0e9G2GXOfM8an53e/AaoB0qb93JxD9mSPSY2442isGCNnE10
0g2vjYK3q3HBNVThBK3KGNwpw5PuNi+TGr9ndnImg2abmuI2u97TOilkQiY76VIuqxnbfoIkp/mY
mppznyYvxH3eDCBx3RAnS5+eRwbxVoyBJrqrgW86R5Ppd4xbo71c0U0e1jr3EyrS73iP2nZPsdqE
QCjZRrf+tXF9M61uv+hGsAzupmj6l2IdXlS9eFyFG2DOPgD8QoWIp4XAWTtPXuBNFpyO47/BFmGN
2WoRegblEdMznO76RDzBknG8qcUDh2CoTFDPs6Hz5iua8JW135CaFAyx96bVZROZKWfYsib6aai7
DQLLQ9q1PvE71hcqQVsFZMqUsHJ7ULh0cc9N7DJsTkwecW5NR8do77o0dqMirfhiAZHh+IDWluMC
nriUDBqAm27ff/Wu87Mo3pFBNUw1+lQaQpu4jNKTI0jglMpnsVr7qXHtHRP55zhaF9K6dg5ukq4f
q006LktElAWPBGixLqyzTFhxK69+XA1vV03F41DGgXDQmKl9ccjbateZWQB8GjnxQFfmIgi80esN
bpVHYhxvaq1Fi9KcnGn02wVczLYzIo7rp5IqNVtYjyThnWQ8XoC4o85tjQfkT0hsrAbewOM8EHWO
RsNzW3+g9xi2+9h3+ramuG9cFb+1DcZn6igruZlk/egslPBwl3Vi2DV28UTvdaC388bKhltSy9LP
4d/qyu5C1ZjCqeK0p06bSBfikSKi+dDBElLtHSvLEg+6u5rPsii9fYlKLVJdyA4+0TXfECtU0x+o
cPtB1fCzoeNihUaK8r+ZwzVLgpxoiEzxDmXpp7kiMvdjx+GVa5fhy9O6XwWJa1KJrZ0T5l6U3Axm
vJWUtIDRnN103g86PMVkRgkvavWtmMq+0PJt16GyMPS3zmyXjWq271rSw2swCvWQB3qWXPuypj48
9ZUeJVz/OgC61V78tshhwykSOty/wyD9VYibgkwp9fSbblV+PLTQDsA19ghnK/y1tyMj0/ZktgT3
QbkX48M4cGppY8qkatzslkbU5ANvSNCRlxd3SbTQ9IKU6OIpBFOPqBpS8EytrPZyTJ9zK2Lxgduq
eKKUAo/8VIeJaDYqeUk93ONofmWtCbyYn1qjuLLYhHSYnLLK2uvYgwNHuRUt10tr9OWmXFT6X2Xx
6DgUR3ZWc5glG2Nba5fiLlgrXLYwBwY6MBGY+4Vu3YZ5vfaWt1el4qvTuuUXGP3Gq7fCsVtf6Ohh
3SOSrB+WhtuC3GBUyi3R29Qn8kVad+BZuPk+JkTHq5DYVMUZCpwScKNmA2Yb1UVObLLyrOha6LIb
EEpwRJ7MPdyoH4oreQIY3Ndi8L3Rfq8MeMRES696YW7kJC6Jt2yTor+tLh2UVdoEE/1DdPkESwNb
q8/squyvBrvvjDRGFgxqixEKV/FQTY97YJH5l2OfxXWoK/OvS6TTB1nvMQa7WpH8VLFi/oFlVr+t
OxSfJATNZ8uh2BWx9FK8T2ndLX6yxM5vT2zkzrRjKl1LmMruQ44u/4xxuFWDutbEpWJQPDt548jN
Sj19eexWJFu+oyjrQZNCP2gl1e5bSWRfE2WTO0MSmoBkK16hV7IKKO/1fl3v01hucWVHWabvzDj+
Fd5r2WUbAaZOH/XemaDRrGRga6Z9cViGi70ygnSjOQdVyocwyz9Q+h+7GZ+z+U5odsORKelcDO2r
iq4XsSnwTTpg71qu5PqTG0GYf5chPLc1gEAH22VL53Tu8WJXZP236aWfx6i1JY7+LHQMJVhW71ED
1tXMgReH6h3sWqO/JCBFywoN2HSB16pfDsCPn+tOVFTcYPlw1dIOTaU3HUdzfOVsB9Rpd8iwa1Ry
ehN0U3dOVOULyqMP4nsxnI2gwyuikcN4UWCgVdbpDv2VAnwgVjOE/PWA86tPbVH/tR7tZjAB0p0q
bM7FdzfLW66W32miVWE60uCXQ4NayZ8HuTs0oz/VSbDiAON2CZHN8m2a27haN61QKCiJCePmIHdX
IO5+OnWyv7YrKxAtkz4+wwBUeYsYctNCTKP6hGk3WJ+WSEFVwjL9nCTrpdOMN2vMdk3lHbErhVot
PrWs+1jqLiy78sIb9NMhoIU5NtwQgbbvOkUUL/FDOSsvydAdlpSTJ1uGLpzW/DJlwh+heNrO/ZwV
fWtn2d4uWNcc7Zk0k1fDTJhKkkd+q52SjUFKUSbde0Fv1ttpLQIrH77Leg2VxT5NgNtc01xs5Q1F
JCkgknxu0WIo0PwKl7hbx/7o5S31UTRdevXFs0SEfSAacuVpFtwvfZ4cp4bRmqAhTsNILsgQ1DFI
Fv6KCgB/bK/IfTfccPklmXiBS3bqtJEbnTR7fZLU9wKzWcwTtmWfl1r9NRKXYRuiu+6+CGm9VAqH
MC/AorWbFnYdznMzudXLwtJayH5v98L0HYLWcITsSwMpIJkJvgmBbDTaSztgCshcYrd1szvma69u
0kKy+MfmBZnothw5fhQWtDLxDjk6H7rQ/LYcA1tF+1PFH/xWr/VcofeAlbwXd7rOczkQ1B0bt4XI
ssJBr9siAiyBqds4zUBvkGDgeTiNyBS81XtwjfhfgQkvS7owtrNA2vEvpvUGsAZrZdvt1aI8r9QZ
eAJN0/KwmC6qQSUgXmefTN7RrcYQsS/ECaiDy+FcLfqxWI1NxSsRoAZxT2sDoN84D5PojnZXnTKD
HJsJVWLZfZl5+eKKfIHV6OuwTzyUJnfqKqu35lptTPKAMlgiH8tTtMzIU9LkoZ/dT7WqI0RMgWZM
D9wf26lvNxJph8KuwmmPqmqeKn+R1xgEQLrnXqlvUrqY/RxeXncnBjfUS80GQtHe3JKTPc6VcFnX
0Ga7xcf2wlhPgVx1drobZqtn0eQJz0X9xhR/l0shfGq42gYmWULqpq0QFgqnUfo2QJ+OwwEq7epJ
8ZyoxPbYaR9oMxQhJdDtxL03klI3pNxB0q22wszZX71rrLw3thM1cYb0pt2xZmYbDHdbIm6eJzQx
6wCxlXjqVLJH51BmLSH8e0dBht8tZaROxXXgi84SdVfZbRD3oEGK4N61ub1BgfiPdAMt1Q7W7H5k
nvZgjMoGJeNhHBELxmOY9ySvrnr2hvFkK3K5Q3C0mcfkZjZGOOnWV9uivPZQDw4K4+3Q7gRcQoZk
cDb+uTpC9yrhT5j1fAODcJH0zvv3nLHOmAEN4yu3SdSWHaeESuRPthfWsu0mN2pBZbiFNzPOk0Sd
XxxtgosW/Re0VmTKnrO1fVsnMmsSeC6LeUHKJfCSnC6ifl/P8WHp8k0rlXeK+p6AoCIH80/slZHH
DEkHEFGr/Hs0YqRMjGjzkYaNzS69S+0qxmBPtidYGoSy43fVIbUb8+W2uBmlbMUmMZvnkt3Pl515
zKcOHQytKG0TqF13xfb/uM4k9JLZKGdX47AVJgSzCtL43I3Gh6XN5EjCg5BNFKp9hVQ4e9as9tJi
YEC+SYMUVXgrX3Ry8YRyyxfrb0Y0FgilnpFCLZd2YU/vet6aya73KknWjTAjmTnHutd+qMEbguIu
kL0rSWOZRCWFrgAbzEPouEo4HDhX3S+HPFSpVRG58kb8d1i09aHL+33G/wZjey7V7jKm6nbQLB98
4SfPjIhrNBhw0qhLvpsyVHSOJzp/WuBoa7c8eqN70+O7+JbZRw6HyRx63zDk0yKTf04uISLtPfjc
QWMYEe74UZPjCV+igGHp3ltrmbc6bagJjoGjx2OGB60U46du2vxFGLAshZc5GVAATrzR82huqobn
Akj0q0D3E0xJCQ+QF5nfNAwEbsvndN9Dxsl9zrR6n+jxzgbO5ad+huH5kja4utNLbimNIRpBfoeJ
XCmM5wp4NLCU7j1z02NtzLd8BGoq6Tzu9dMo5AmXBZuHlYIECvs8CzcO9BK/X60pz91Q/BstDw4m
OfY6yABw9mN2939o3YPbU1lmjQ/xON7zsHhBYhQWaRKHbUZBdU2Q5TyDA5lII7dON6q79C7pG1Ll
aPYII1ekTX2PxLDV23Tbz8mTMRG0X0pqeEVDK5k0zCWKhRURnHpAOYMcnxAtyOslLSe/X0Z6r1vz
mJrIvdu5h4zmlGdGPHidJwOrb1glkXgQuvmz5uqfMz3aHioNtHv8Hs6zVepPzD+nxCz+Cm+9kNdN
CmwVer1k2zb/8oZXnFPiGqMYyEimCwY0b522iLBFMmfK+qjr3bCVRH31Xvd7z13263LgskisxHeN
OkBMuEn40fj/0Et9T0lyh/ok5/plKWwPQM8JB8BV7q7eDpV5uE/1D7U+XS10RaKxEzi06WAmdhkJ
3Tl66QIA6Z7hiAOlUhhB+W4rStS4dyV9KENxmAYkxeswbNs8PnbcMXBCF/3e24dlkk1qxkdWb/Ui
vmix+lEkZr1BTBXN/fg6Sxes0/sgZSGceuMgy4yRckUP0pI9Tof2DygIVCFVALK2L422zkGXNTtb
aCjsqU+7L22c17WH5c3BcHinvrL1nvrqRakj3hejenXIOGKS1x9zZtxSFC/mlG8knhA+yX1dGf7q
rk/1aJkbYVfqtsghTrxm4+hwO42poHhaAoWgKYwuXUSi5f1bN1Al4zySsNmT95TrhLe0KTBjWn0Z
3OHIrMKMLalwyVJ2tO+0ms6Y97e5nT9K/hQVknpch62id8+Tlv8OaUcHVnuOi+XqxP3VTsnjsK0H
hkEYfp2bVrMZi5NwLMYfSmr+6iGL+qm41Ev+OLX34GRHvDmQZaUGoIaTf6PzWXN0nVPomRGF9DAt
z5hVtnU/bRctwcHT8LpSVfXV2c1ZzaoHmMrNsBQPRlLybTUHglojmFAQOPW45s5b4Vox6DtiWjM5
3jegeDGuHQr+tlP/6V7GkzT9c6T5YnM7uOt0boT1qXXKcwxkpw7uX4z467aacKxl8o1pf7+CMJay
u8wpv5m6tr7qUrowE4e/SRbLBO8QXGb1kye7E2m8076i+ilEtKX7WTO+TFPbhKTQbDHs4rdsUKab
CPr66jfhxwmHaTg0dRopsTjavX0pXOWkIMvJW7q+uTP2etL8axcP1notdpapP8jEmZAmQF6uFLqg
cpOfAz+mevfO2VVz1NqUYgPh/lWl3MGMfPbqfEvd6lMhGZw9s6CJtJibvZEz7t1DO6GY07BaqQSS
g/me8Bj4g+LYm5HVNS3Trakmf7i7TnNR/jb5GFMNY7zUGh4ZBYYrV7XblGByq7HnGm1s+PQWvOsC
ZaS1frGwvtRm85Sqjb5R+ukWG8rPspiv5TgzCRVWNMBMLkv/R0+9ivTAfBNGFpZgQXbXYBvssC7X
7XNco4NfhqeqZ8XHwfOInnsI17QocFSZc0gkkkPRhf0tK3mtPeOdADx1pxawR2m3vpvVeGnjKZry
5q2pFBzkxRceFL48Zci3jVr9urX3XOBG47DONmQbnGOji1a1OsRWRzCj9jLK8nvsHfQC8b6So9yu
uRVK5DpPmuBO6tHmwOW028715L6aZzcUM3l/4BWWXtdhNjNgx12z+BitD5PrKpsur4FPnBahSebi
fmjMg24Oj1lqbLRpdnAJaWEXlxxf3d86TVErHR0dN65oJPCLVEDg1oNIkc04HAws4IR52XHKT0BV
gt1ZO7N0fLU1NtbSPa1O8ta7OfleBQdxN8pIb+RWER7HK2ZEvav5I6ddxj0P9vhKSnYb1R2rHqq6
Hf/OvHPjbIlszErsHsUflcK1j0ID0QliTTEPpImJ4b3vk6OKtRXiuzvkI32ziYW1bz0PiMxjHT6v
SQG3FjS+JVSQqak/OaKsRW0uFWzH1Mk3UzBnjhjbqVarD1NcnLVZRtz+xaZCckNWQZjU7W9+V/04
09bpsrAShmDF4brmWHNcmAWbAHOkMH1xRL75bjXupUjzH9VaaKRdnENFc9hGT7z2iOg1zFRWthST
QEYnFGibxn1u60etmt6WarjpgxHlhLTRL72pi/JiVwvvxAzyVz451RyUCdg4Be00JQ6oEphecwgP
N+mh4zQmVGHcOxWUe8UCcfX59GbqZBBXxokS5tCEgAKC2+qoL2F73X2Rpo9Ooottrq79E1oLHZco
NcodJ0/DM8/7Pm5G0zipTbFjTe63td0wCdoD2jbEakTHD+ciB/IbnHze3P+h1ln4COunVdCAO8+P
JbobP3PaH5zrB9t0Qqmku1bPLYZgY9dpKAqyVB5Qu3nbbJa+KqcX1W4fHJ5i0u9hPtUs+c4Nd7Oo
6c68H2yAHh8eyJ8+6M9JSjItht56h9lw8q18rBHsFp/ukt5cwvQBs5C5jqSXxt702Ajlai7APcpq
c+x5R0cVDaLBKaTkMaUBdr2UjnkGsaIkDEuzqV6TRDu6KoiFh8k/E2sbJDoppyI12dd6RpzWvnjz
5M9sWXORXhscBF0BR4wk3hxrCihgObL6pS4VnxC5XaZ2kVbOR4wcb/0AIWZZztHR5zuovWsV3C5W
d+nHeKuaHV+JjKjgu9W2i1kFqVCQJmRTFCv+GkO/ZggHeLiLV3uFCFon680k+nqDd+DWLMyAuoat
obKKr9yj9cuwRzswUiZYOu62rTZvjIHtUGYvvdZg8LXVJ2mL+zeHqorA6kV2Ud6CVMt2gCQ3CX9w
kk/HbvYUIOzkCu9bpCPTEQ4v8rxob6PNdr4Zy/hIdl2yKYvklYXxWjvilK3weFqqnKRV/kE6lMG8
4ugU2BUklyx+d2dy043bmneHaL0j4jKoXPlI/+lwMAr4Qk6mLfdnJLTsSQw9ClPTVPeoM3h31Sbd
YgpQgHLg2ONU3xUxvwQjG49eaovArq0Tn+Xe6rTIKoZnd5iHkCpY3yVcTOgLa5F+QsPyY6r9u7GA
f+sCl07Rq+9GGfNzctjSjBPGVfa8oLUIFtQ3halFjsUm62nOtoIfXSX7uWF+2Mg5M7V/sCVlebIi
EAzWRyZ3QG8aKG4euu9GIJmO43U7ayhmEzURPg3Bg4+4a6KOwA07OZ7rlrKUkrSIzYC3lJN3Rj1F
SuUGP319yxvxawrurAz2L6jTxA4SKo2jaWDStE35j35Y1R+gYkbNQSzsKRwN3bXiLWkSLnMQz3dp
Ok81UbrsRe/rwERAdn6hj7fk7pylduiCi3TcqJSaa0URIbQ/CxY3rKRwfXn/WtcuFiHazeL51Rid
bQH27hBRykpc/nNS5apQmiTRw9n6fLLm7Huss9OwLLsYXyui+/OSVsj+XeuQqPfPw6kifFPrVk+q
jzLvI7VSTg2MRpQyCqDPky8qou+gpXTKt2T+ZeXarq2xyKbLez7LzehJGfa52tIYmb8uw3yuVVSM
ZjGTnFPd1XjOJw1bP3HSoCYbl19rNt4Y/T4SfSFcZcrO1Czuslx7kvfgvbmZfuC6Rnx+8586G3jI
zJfWYZqe8CsBE4pzi7EGB91xkSnuBgWrrdPh+VI7FpXq/sDG06XXZRhL7W2QxXlQRZT0kihlqlny
Rc0RpSox+hHWlliYekBEIlKddttaC4Io+ami+qvghiwu77Ct41uu84RkWod51FGgeCakPBR4vJTC
eCb9/z3X1QgMOZr56bTyLqNLRRwwe2D9WLXX1KB5Q8dECZ8UmVN5gj2CukwV9o67diqr2yuqEkCM
OVpN7Sqt/NRXarfpUXSC+x+1WH9UPTbVsdeYQhr74NXF82SOjFiLeFz7NMpi57JWU0R75efaCRtl
EISRtazBULgPWI3oxJsBqpzkmLZ5ZGvGx6zXTuhZCJGQSaM9BaAgefzBFb9pg7SGhIx/Roq7uUMR
zMpr5V7QWStAR/HrmXW1URv1McZUHRSjyQXVIBDpIXy9u2xFcpt3MZOm3YOcmyMw7r3nEY+iNqKl
cgtvB/RzWCbveanrN92GnoyLjUNcwaJyzeSihuVQIXQ68d4xHaeafrB6xZ9V82avZAp4ANwlb57U
vhazOq4ekSSm8WH09q4xtZ/FqV7nTP1rY6IPannp8/ykVOt77Y43nq8nhavDavOT6k0gQkq44mUo
vPHW91y2q5Je5lH7bieL77TfaTpkdh3/Sy2Id01dbx1iG59eoL8k4yxgW2fDOCJxQxitQlCPOxiA
Q9ZzHnrkWXsdOrpVwMoUYU+skcT0TSyrt1E67duQyTmGoZ2nr5HjXm9K4o2bF8etbkpm8M71DXSZ
9zQOCpF14mrTmcF2CCgFKmmt43tc1gwGFa3xGAw855bYv15TXaUndtoICrXy6RuMfyndob47ybdG
124de0oVY4Ke648sGc46Fmycmj1iS8irHjiGZEkrSCostd3wkTt1SEPYc5zRpSi6M5hNcj8DzyJe
nozWeG69pvWTvL0py/LEjD5T2NHyZWdERqR4TE1b3CiPuNXl9OVCNqpmfo1jbUsUBIS0g1WpXIcy
mNBPFyM8cdefjMG58qycEqFFiW5nRzeWZA1k07ht5+ql4jZwChEZeh8iHghWpwiHtP2J145vPJ6e
bHNgdkm6nwpZrOHKs9QlPj+YSFcTh3lCiC7kxUYzFk6cSwzCAAcIvTQxn8q039gxT0rlAmSkNhok
70MBnlU6/dEwW2IyZ7z3JlRxSgtdYr9qWgdmVXpnqSa6n1BKkA6Ydghw+BzGYldaAsxXR0xdQnPp
xdUduQGSZQoS+lKmKjvhtwgI40A0gXUkQ45Bcc6nVJpDIymB7ZnsW7pDPW34GgUYEYZKIhqSIaqS
9Oq4/bXhMLCX5i/BUMUTNmA51aaTPcpngx+fhHtgQHygg3F0if3vclCqxC4wg7Y7PO3YGQm1S9un
jiWAP+FEBzCeRP3DGqxtaiRnfNEhPa0oPvEvuPk9lqLEgzV0DLJ5/dXf4Q2uJcRT6W4uiL1IvHdv
yt7mSrmW8Rri+9svRgaBDucTLxfEVO/wnkfVmQ4D0dLjXRWUcJ63Y5hA+ZUl4lZ1hkDOjX2Zmt+t
Vm/V0YwAHW8WpJ/aaV5gTfcPoCg2PQUghTZtcpnuijzGrWddO43LfelJ6PacBNWruVVS67Eoxzcc
e2+4xPepqYkNzv4L9qOdVjmb1ibkDZa80HGpu6Z87a04kC3Pb1WCi3o+z/C72iq/I1kYaZ+GPJer
nzoSq5XDZkUyXBvjLK7UR13g8xAzcP1/nJ1Js9s4lkb/S6+bEQRIguSiN5qlN/j5eUxvGB7SnOeZ
v74PXy3aohRSuCurMqqiIg2RBC6Ae797vpFpM0I/IwfNAW5jN2Rd9Vzs3bQ4MvA/7pDQe1GOT7PY
r9S7Q+T+iuzxt62H1NX8p9oU8LPoobWnh0HqX4fUPIWpgyDJOHiwdJocuW4wPEQRt7kixm2tt74r
wXeb+OV2FgBa0B10Fz1nrKKVJ5dGMZkiuYrRTKAtRo1dO2jPnJ6frzWPnQFQi2Pc5KTPOr/apw5s
duG73FLEKI047q7Hvtu+SQBrfcSnuV3bMn8/ZpJrLhfWqu7g/fcbowrAvLZfYs/mZOa8drGx1ygG
CXBYU9egIM+JOOmvkeIj6Op9MtgvoZ8dx6nnfqylv0AMWF9Y0cFnb6LvXA6fHA6tK79OxLpRw0tZ
MlVtajQO1GfB7dCPqK+GBUuPIzUzN+tQJuhfuRRCP9Cf5y4EMCVHv9LRKMqN5dIDrgK61PWeCBpv
VOn+0ybJx2j0KVOxr+llzJv36hWnw+c8/GoOxSESYmO1Hr0700umTfsBa5mxG4/u3GhMjz1yhoaW
7az9EgqTi7W5rrK/NdcA3wemUMdwhjovQN2ZP/rz+2uIvdT//Jf475B7YqJ0E7cL9FzrwiC5Tp5e
fMgqgsFtgt8ST4jzE9Rb21I2Qg5uuQs8ISzzSsje1g5pjz6KG16CdCaLH4TQ/NcuwdQs5e936Hzz
H/onZedtUEdKA881wwQcff58vF4NxBjJUSWRHOpCRcDaRq4TSV0dc9sJDm7f9e+7CHLW7cddMk7/
MzKgTyifMNyXyGQ/9Cdp9o59MCYZaJweTApFlRdXH608pjGh1zPrN/0WtMUoB6NObmRYW+1v/wgx
U4Qunn+2njUMGM64Hpw/vy99GSWUHE7KMhWhRUiuraXbcD7qKKGYabcVKkDRqofDviVds6oNU991
wmvuoJuvfv7/+yViwXx1vGFsZZ8LfKxp8JjCPNg0ety0Oz8n8Y4ryNzmG/8lPvftIwCzF7hZSWUs
PR+8MukwJY9ogneGkJNz3oQ0aykLhQenabe484zXZttM6rUE9HXgTgs0cELuvzdNQbcGTVNHFHvp
xzBLHCQJ6JKGIgTE0lnDOuOfvQcKvjo0TFnLZaqBAlsOTa0oxjna24uy0fq5k5NWznykt/0AxNil
iWdA+TjBY+A6Sk3l713DhK6ztAGBmroynfnz/xlIPMuoRO75R+Zb+yTjiLpM6hKs6zDIiq0ZN0pt
7RESnw700vzrZS50wQvXmegO/1rAQXU10RGKiws22n6uDtz8SF8Odp694LPVvjRy8r7GQ2eRrOBK
fYcvezmzGdwyePgZEm8uv3pEYs2poNAdyDojh5LgFs2nITMHKuO5Ty6MiON8AQSnyXvLew5f58ub
oRVP7RoGHHh38dbpPZr8VITmoaxbDNuzyIQ1b7OgSK14UfA+dXTQh2ko3mEcRRN07qqa/GY2fQ6b
tP3XJTMOpTG2X5Dywa3PkIvcDkBL9q4lhD57RDmUeDggLd9NkLhtMbHSDk4Qzp0rxTAc2zx2971D
N36rYvuOF9bSwAL/JqHzOpx5N8NxQS7iTOV4QYqA3zlgTCEeg2Dew7uYu+pErmeqab/IR+QIveGh
LZwvM/FUVL9uP/XlYpx/gy25aNokR5de3JmnR+mQwFcv7XJqtsgJte8N7NrvStVybWf017rY6wY7
3+pEeWctyMuYL3Raik0iukHoW+KtAWLSnRLL5Bi0dvEcMg9KqBbURlZDkgTQVLhKmQfkwq3xyGvw
+7WWkyNcATaw4r00a+fHQHmIe8H4D8U09a6sq3Da95MBaVcrghYcTlHZyTac8thDhxo7gkYOXd6J
ppfrylQg5IGSo8NgTS/2LlVJmcw9NqfUaZzXUPgz7yOrNbrnsiZ6cWyPXCYZU+/OpnH59dgnbWmx
lC3dgNJ9Hso4k1bllGCA2Ex9vQXUNr0fpTE9qCypHxzDREkWk7/RBoynbs+byzMDIzsKNDnXYqRj
i+VsDDaouXTwj7SlAiueYOdA1qy2Iez3J03rgVKGJjuJzdURjJC6s3Yuowm9XIbuAuvGvgeLvPMH
x7sgknER+6exseOXCZHXU2tTxs3d4R4A8do7RqFpC3yYdKLDgpkcIggzu1xDeO60sINBClNyzQEj
NSGZtCEgjeUQwj1XF3di5uWs4iEBLpp46OKe4S62itQ1g3DKvPRoFS5JHr1TO9cjczCFAwwcXF6x
p7rnJntlTOyBleC07XI0eHO1+GNzLCIj7JzJG495pqtDj6xtZ4Lsfchb3X3XFCyrVEjjy+3JdOVr
SmhBli15VoysF18zI8vmO4NnH4IUHu6MnCMzj76DSiUgTLoCbg83r4rzrcj+czixWDWdpkQVGMqj
16fi9ggAu6bnI71n2CPm77Mcx5bSVhg5zjv+gptpZBVJ+8QYj05eJ9Fnso9z21k9ISfaBukkyI5U
tFsxBzAMbUrKjuBgSbglFLKf6xjoEiJZemQ3tx//2tvGUwNreVwNmJWLxyfV73MbdOn0m0FPmyQ1
ZLLrqgll+qg0qti3h7uyzdmgn3QMonAyUITHxVpNs9jgGJmdOpsdJsfUD7iUS9tl1hgvQ6e+wWj9
6tY5CYYiqHax1LM7Tzw/0fJDADDW+eoQidnlz3/BYECllKMyjhqNyu2mrrn6rUeogfmdFfv2Jy1G
MohLli0IijrN1ecj2emUCwcYzBH0tYo3icJ8cCX6ZO6mr6SJWjtW8Et1GAT9yg7AMq4cRTYLwbgl
91lAj1DF0Z8yeeaSnwgnQOFaqYMr9ZBGm9AckvglppgkIMPQVrdFKQFwRdA58a51UeOvWisEG6MU
jafb2x/ySiDEEcKRWDxycZDLa1FP1t4j9anT+wv5QZctDLVek2uPRgIaYhK0ebkJ8cGV98j9V4KS
weezOflxNbyYsQCpjTCPR/sYCmHO92NBuI3UMVbV8AXNvf2+DoR2/OvHtYRiyuD/iqPQ0gSrtFPH
ajkPHuFQ0zSI1zKkMSxGN3lWyX2hU2lDazI+9N0g75yLLo+inA3/b+hl4I+BYejFGMWnQhMdNcBO
kCscMIRegUFuaQkfuSzeWabXx7S4GBiWxClrcRiVcRnSm5JAAdAQnUFq/Rn3jfZVm/R6kwn6hG6/
3SvnB3DznPzmoMALnmPnH/tM6Q2WS46XJGYM1eUUKjFtLCMcjA1UBkvsPL1sqrVRowHdE5mAwNRV
a/++/SOuzCuHyjcB1sKSR5mLuDAypSY83WKQLkDju6ClzyPxgu2QBQNYVlJZZkjG+vagV8IvLxhH
YxJLuk6gOH9yLesUTgIAiWlzKJ+F1VevHanBLT1d3Z2hrsQ9vDVMV+JXwupZRt4BdYOup/V4TMwk
QUzdNDWkMAn4/E7cu/JMXKfnS6XB8iQCnj/TQMLIiEwot7DkUyZsXf0mdTF+0Yys//rXr2++uFsc
8SzXAGh9PlQ5wGsK0dscHTN1aSZxacBIinR6b8jU/v7/GIujkG0KAgDjnY9VxWGURXkZnuCaec9F
A0c/6jptmzvoOW8PdWU92FwEOXC5pEQctTgrWH1X9x7ShxMSoK1Veyc71N0HHS3Rw1TtCs4QekWn
uiju+b9cieokOYF7u2RVXXM5MIdapXLMEU6cfL2nune6I5WsaldNEDmximtXkxw/e5Z57/J3ufgY
TTmzxQ93F2nP//8fEUDXRldvoL6dhtYa0Zv5Y7YnYYQnxTBV2q8ObZq5UjKb7kSeq+M6PKpQpCIw
kjofF/lhMHZ0nhzNMjPX02TKjam57sZKMdxIp7p7tWInuJN4uXIw4GkdCV9qvi9BVj0fVSElx66q
9I70aJffNJiZqLZJXUN3k+jGhAVIbNUnHqc9OEKYnsIpzLp1Vg9Iw6uxzf5N6jT/piAzUtdvwi9h
X5pfKOzlj73SU4TkwdwD7NF0yolSRCGdHWiprB9an4XBRhV5sPWTVrtzD5t3hfPzjktHrRRcefkP
utTzx8oU7aS2XtG+KXyDwtgkX6tizN55Bl22urwXZy4Dmos1rFCcBdRsLDj/nD/mTN6Cn/QxRAIr
3tCjrzeV9jQ2fXXvznd1HIEDJNapAmPKxTEubfEBKEadx3IlLgZtFR8GaGZ3JsXlmudp1OzyK+eU
0zIllko3bcPJbo+90BXECwOttTl91R0N5UhCArikRos0Js6xlclta2zu7PkXYZsNiN2XlKAuxbxF
nL/OsPB0C9SseawKYHmr2ms500xKfel7JV9vB7iLmfI2ljLnO4c1ezOej1U2OXr0TplHje/VbjvX
0pKHwQKBSAlV1eO7EmXL8faYFy+YShGwE4tDv8kxbrm/T32I+gnXmQM9xOq7F1sGrRvdyLWqCWwE
82N1BGJGy2QpS2rhHCL9v33D/AKkJRZhhgvIRbCBIRQ5dkkPYV6L6mPuhMO66MfwmVvteLj9sBdx
jaFs0uoIWOZNeBlPsRPGc6RItWOkV8XBhRWBbxq5skmjXmJZ7XTkzhH/pVEjxQpTsO5JF3A656Zy
/lUL+j3dRsv9U9qLHDCP9jOUTfzJB2ByJ2yLeWM/CzUMNcdrqoD6bHq/GMpTFbdnhb1MniD2FIkX
0Wko63VSFhIDE/o2G2dy8RIp6ETz+g7CQCB2rtki9UpSsW6RWt/5TRfrh59kEdO5k+BCCGHy/On7
ACyDYboBXTpG/GrSuogk3Bi/Kj//ayN23q4kMwMl0bEtDpDnQwVxDVo8HGJyQbAH1xPTeNVH2bhx
wrHcT2EPDmoqhl3doG+4PbHeEgKLN08SylJcvMh/Mfz52IYxuMw636XPSkXcz6nIzHfcTWZyKDAz
DBkozHXMNkylayHq7VRhQ4W6DzA6pO33uR57O9lCc7v9w668fnKY/LJ5cQm8Ss9/V97AzLZpyD0N
tDahmIom7SdIJAtLs/Lf20O9vd/lO1DEkvmqYnHKXYRKzXMqLckDMKYOXceEGgg8aeuNArhNpj/r
8DF7ssyD81mGgfuNHuYBJylANkCQBjevVnGYVbT8aX11ysE7OCt8afCsBA47xbuJYlD4WcSB8UkP
tfFHmaUk3sIulADC7Uwi/w6R9tL13v7wVBaLtRU4Kt/cfsgrEcRhsyNemTrJEmfxnV3plpkWg9go
2uGr3cOrjKox3CP98vZl0MQPdZ2p/e0x1Zw+PX+x3Dfx8CHBym7Iuj7/iKEhMsvRFFavmgH2vUW9
l6Gtk02yVR7IwpUcAwfg3qh5zKmqwuTEscbxyUyLuV8to797aKfuveEh8UEWYA2fI2HZHoLGfqJR
tnKshwg6aLO2MSStq8A2NwGcNTiPAx5fu5D+GTSbbRMchxFsWJDQ/rDC0LhGXUZDGJ7woZFjrmDk
ncmF1PV/aHgIAwkz6KbvNGzbH10jCI84+oQ+11l6dL5lWYK7QZ+nwYFivv6szIoEOUckR+08kPwv
o2Fq6S7tpCpm/AEsC0vCyOr8nuaYNtKHlYfONFkzUYx3TWx43tqL/WDv+ZYgoY72Kz3IMRVftNGg
duYaU7NB9pXD8saQ7E6Ym9fRn59oVl7MCTyS0NTmUSicfyLPLzAJjhCx+XYCjVHPJNqeBoC0JpBH
AIQgFX17Vixn4n9GRI3APCQXt8yc+qrCBTPTk5M2q8Nkbo7bPivLD1bkoKpyOvWU5NrfnobmQbl/
YfRCbRodhDx/TOUMukwiHIl0ByOhmEs13Fx6vuuK+X/7+a69URcxCxbrOs7xy4tl1hYVrL44PZns
0we9TPoTqNoaQWeCZU6rDXdC+PI8+/ZoJDgQeFBqxKrj/NHw6xII1/BU5QCSfAd5Jd5bfp5tbz/V
vAMv5wnHc4sbHXlePt75KLbRJ0FZ4KE6VkP+HssKb+2oSJLuLMX3IfWdTTqqbN9a6NVuj3xxOHh7
QFeffY65qoulH3CWVf7kD1F6avwge2ynkWJpCK7C9Ada6HUYJnHV6U96gWq+19Nxn02ImtGkDrBB
Wz/m9ut669s/ann6/M9v4mwPhZekr76IbKnfuMSgMD3FjiegWtDMMQjq7cLKt/QPEwP6HTYBmGr+
vj3wtbdhk+nmXkZfhK0v7/RlmJLRdEIWbES7aa6a5CCHIcXDc/xWjpjnTg740lTrB3wRW7rTokyh
BjA07aWTerwTskzufKErL4M8G3Pd5aLDv+cV8cfNrbG8RgOPkJwqva3fB40YXlxf6z55EbZ5TfFN
c/VuTftpDXKMTfX2C5nf9GJiUr5DdfBWiDH0xeBmgj48jOz4lIzCecyabtqhYLf2km60O88pr4Qu
m9oKq4wpMx9Lzh+06vAWbcKeGVV6Nj0SatAeRIj9COZtpr0zE2vaxRZ2HGmvAjTVepnKT1bho06U
0OuP9Tjh50wr7J6do1yjFhsqMDT1QDE1zuXBdaMOT5s0ynckc5q1GTjFD5EO+FqFVhLDwSztXT7V
9ScxtOoxhUhe3XnGKxUd15SuTjWAyg5xcH4Hf3zMSqTOoDWkbug5adtPGM2WT9oka4BsvRPmiI9T
FGR5SQ59LXuQO0UmqHRogp7uv98pGJ9j2VwIpvVg8Wmdychicg9402lN89Dzv76QDWzoPBn0T/qQ
QzFEZHQnfF+ciFna1Cop7L1VSblunb8A1dqW2UMFPHUDGmel0Z8jfNVtu2bCWE7CceIsETWr2C+K
nWbBsB31sPtF4x0tpRY91Tq9kisaV+9VDq6EYN6EQV6NoxSX+8UeltZu3DWNEZ5iq+nfJXiIrKM2
QFRfwnwwfZPWwhTnhDTSzTsf4mJSzO/EERQ6berxDin183cyGKVoK8uNT609xoA5434ntf63Lanf
dlYIdqIl1PR1EzykFV174Z1U1OUiR7VJFgpOFGV6psL5+ElvaEFmYK6manpyvzWeU9Q/exF7oMWC
8cPfRhTeMVJcl79Q8ajFYGLE5wPotjOjZVBTdQntJpoPoA6vvs+3h7oMKAyFIziteSZb9/L0FSXl
lI+W7xzLBFq48kzrha4TY5cVXvU9L8pm19jauL096JUZbtB4ytahc6vneL5YV5pBL90w2i6OAhHu
naEu12Y05ByLIFvUFBJ+VkVdfsIzQJ44byfrrsBqyIe39TyVpg/iqOOSXg33dIuXbwMaGgUGtB9I
gJGSnX/lMJ4GTPR0m48qJnhiZb7XpYUdRyzj7kNhA+5Hy44I+vb7uJxcDMu9e74CUjFSi8mtgaAZ
TY7dR/yG7c3YB+q1K+t61zZ4E98e6nKnZChaDslzIByQyyUcZlEnMJNwjq4FTa+Zccx0ZZi7yavq
Z9Qg0aly0piOEafcTOjg7sS2K0/KIWrOzHNuwYp18YIbS+XSKX0MZBu7fA6qAj/Nui+yZyzy4Ifc
ftbLc6nJ7Q/5Ek2pxCtrkRSctFwmFVTzo1a51ZEGKfHikLcv7wxzGRUR8HCL4ErLEVGY8nzSDEXe
ULwhdTSNamZnl07yrQpa57ehauXtQjKW36kAyu9W1ANsu/2M80o5P3zM6iHbYGQ68N1lpVNUtd0b
qscvusamL++AEok4PKB68+AG2XeUaFfCMKHXItmIGoxQaMwL6I+92S3dsrALwbOm9CTrsVPQnYyB
rFvlwcnsYmocMQy8wUhpkhrSL2DY7u3JyydG0efM6lYxz2GqA8b5T8hNT+s6AVzV7DxAPVnWPGlW
6H+So9Wd3BT6/O03vJyyb+Ox93AYITSQtT8fz6vhBUZTAtqgK6ZH/luGqKIfD2WQGneGWs6keSgl
JGlPi5ogafPzoToRDGboQskOx5lq3nfdgHNVlb5DAOfTHlrhBjDra7Fgqra3n3K5VuahHa44bAKz
QHwZgiiO47hjcScu86D5TOc3ZaOcgnl+Z5wrQnyekWzjfJCwCbaLw01Xa45tY8hzmiAurrPcDHfW
IO1PMM/Cufu12dVmoa8dKsvrOhb1tx5rj3eG4zsPt5/4rZb759KZH9kmNJAfom0Qy9fzt92O0xCU
Ixga0CVIhDQ/RjIVpw6OCBbyQmwY5w7nQbVgx+uu4GKR+1luvwQTe+kMDxjhoHmG3m6U01rGOrS8
FqYNRP2fMGDq9x7FD3ytc2QPq870ZoCqMPAad0WG07NmmqNYlVgLH81WjzCd8Yf3ATRYsCQ1hmjr
oPG9HyIbfRJW9pR99Xo5YeeiNQPosLoyaX3v8CcMW5JLq9TIQMYaofoY0/Y7A70imohSAL/jGsat
q+/9aURIMzgeXcHY27n12p7gyZ/0xOx86DHUgteBUaewUZFE4tQ6NNmPMUw+Qviwf3ja4OMpp5Jk
2NLh5T9y68s+kDaTdKb3mabWWqIBPiqRkeQbCi+JgTVyqTdrtODWR6JUsJex0aZ053bjo0cXxIyy
d9KTpEr7I5lsWmtru9PSD8M4G3yQoVdPYDUcb5sHIYRd2ri7R5sJPFua5siXCjri1c4OrWZ8BxP6
FXOgowmNsrmzYy7PBG8rw5h3TM6fyBYXIa/rYWHacYOgP9afuwBCiZF69mNMOWIXxy06IWyj7mwp
F3H2LRJw6Zg1i9SSL2QciengEy+cg6Wl0Y9R9sEjPYGzL6aK13bnIiCpbAt3nto5BK7dYH8XxHei
0bWQAOuWgEDKliP3ItCqchq6KoeNS+Gg+dD6QoO+2dGa9P95WAQrdCfp9EzIZSGtRdZvFWNLG2ue
PPt+0LDqTDP7auRKfWvHsmZqZGX3voQyqg6GV2z11L5zMLn2xulRQqyDFIMD8fJkIvMh92IAZadK
pfYPy0sx2PRo6dMs74HEePO7xDgLP1IJI8KxsuaxMtFYbm7HpCt7G0J9uJi0r5BjMRcHf7MRsm2l
l56yKpb/GnU0fcbQmVudjlVfDXC2ufONr0xuF6UCmRzShXPz23kMnA//sUmx+zAOOM2ulO+qz6EM
AIXp9AvRP5povlx3o+vHd1741Uc1eOMIUzidLa/WodTR3cHTPE2TEWFtZE4D7jjKAC5h0prPIebe
0fciccWi4u3ODSqostCkLN6uHNQYeP5Ir3yPcU9lN95+apVYB1EI6LyTiDbiasBpHOQaPlbjjn5h
vBOb8Xc9inzj4XT+twXOt1+E/o9ECwIOe7EF+Y2lT51nRkcHEI5a53Fnl68d4PIveddKdef0dnmS
QdU0F9noIzBcyhTnH7vHjYgGTwPgBcDpfVvrYIFncHiNYu/ORL6ynBiLL0vpf64sLnPsbmWn1WR6
7oFfpBebXsdlkRbRpAeHzDa1GpPQ+tqwvb2ilsbeloTGBIYzxdPw3oljfonn+7zLGZmzMTesOUG4
eOzCBSICvwANUk2a+KtDqlDfWfkE188MgkgAhpXgTbWhla9kwtp0h/Z+ylcjVODpr2c9Jx9qDgJh
BubjyzZEZVC484IiOkL5KhAJq0/AlNyN7ZjjuuvuKk0uFxl/IsdJWLM0r1J8WHxxZ6ryMKpt6Jtl
vHcGYybedV/KCLOUIpnE4W/DF9oZxFbIeEld0VRwPlxV4I2gpzmKiNEOfzq85+lUK5/AkqDqhRyr
Zf499fWVSf3nmM68i/1xI2knv+3qNPAObZtq37TJDP6lVA30eUq07l7i4u1ycT6X5iekMYTkF0f1
t8TGH6MpLVROOuDoQ75X0js5Ai0rsmYyV61Ld9AKs6vhRdReMOFvEKnyGZNG3/pM3mzwUPrgK/cE
vsJ8SXspvDXdLRmNiqYH6L4oi+bJow4qgAxNSsJaN9sGi78SjnDjibY42qTQsYfO7fhOR/LlvUPZ
FBKIP1RI6dZcBMY8M8eerizn0OlZNh5o2QPY6ir6dlckHuNjlfDzV3Hbq36d45N9r2dyXoGLt4r+
jzvlnOJj812M37tG69Cbmxw5ZtenQJZy040QVe0kCwHA4nFRu23+cnuyvh3cFqP+8dTuUjMEZqCS
wm3dw2DpGVS7JMIWNxjxG7SLmIS3a00g4obQMT7Xg1a+oJFgR5QS78J9h0/sbzxC4pdCkZHahKbw
s0PWp7TvSxx6xcE3++JOUL2UCaBNM2jEogjFlyKEn8/1rA3jfELfeeh632zADsMfUlUs4N1TgAHU
hXz1Va+SynkIc2DS0J/Glj5Iarf2Fr9qt18P3bhDiaUD4CEz981os7xfBymeUey+nY4BXNbCuQJ5
oqsH2UW+BtTVQFJFq7alTvmEUfZ6TKP2I11y00cnqF1558B9bTZaXLdp50T5cdHLCWcVFbmL6ifI
g7TBD83AXSgtrcrnATNa8Xy//xSalfwJ/9W6l31fJsiQxpNep5aJXpZr6vJEZHtWkTijH54MuwCA
nBve9GI6ZQNSJrBU8aBVFTIzq4/wnc4iCyNKdxrj4c6nvhbV/vwViz0rA2nvSh8BO8sfb1CjHp9J
yQFpTlRwZ0u6eN0wCBC50LiLSJ2j9mLxibHm6FGQ8yxtgV+pj6pJ4TQaj/B4o3ZsqSA2xsbjOn5n
/V3sy7Rk8YUd+kOJPWp5HIlNTvOoprgChpm+T3pAjwPc//XA6XgTWG4y+1+Jrwb5HpwyoEmbXh/8
7VzjN1BtmnPgJPAuZG1tAxjSavFmrQYB43CgIcFbOQWKu32NbTLdwuSpV1x44396CR/gztXnYn82
LCIeb36u4kKFWHzmqSnRM8Z9cGokblFgmjwbywewg7FXBoex8bS/PnYzIs3AJkVjBPUAI89DiKeb
Gfqj2j/RKDc9+kao7Vy7xX4GwwbI7B2FwDuf+a3N9izOMiSdGGhquVbZ1NLOhzStMSLTzvXOVL2B
gXIsN0MTmlsjBWtHa271oVQtIV7gAmCJMPxkepMNss8pgn0+Tc3zkFj9BsMmyM1g47Y9tcGNrnfx
uwHDoacG6+UHxzEmnEWm7Jsbsmrwr0dAFoPVp049Izbjcu0UGLMOtrsrDRU9VDEQ1rA27ccgz2CL
dzpNcZRLd31joZui0wpjyCrfcTuyUZcByN6Ydl6fXAmy1ZNOwGUpxcwPyh+bt+/HQFVL12UH6wEQ
lZ11gkVv/oiKCi8cyip7Lo5cKdHebQsXDFPG5XrdVJW5G+SMIuuRZH0IZBQ9B3ri7qNJFLsplBoY
qSmtX/ROdcB+bEBQ4xgcp2S0i32VW2KjlbGzQhiBxYIc/UeA181jUIPRKSu4mbCx8l0aFPFjF+vZ
uuxHwT8sulMSZL9zzf8XH5v6YBf9v7Sl5w8D2aFTWKX6I3568ML1FsdqHRRTV1Dmg3ETrBDO1xuN
YhnesUmwHktT25YD2ULfg/+lDUV2DJp0wlMk7kGfds3BNgdkTuCetpHfYqOW4AgTjap/5rpvrvoR
n2NLJ7eBL095Ggsx0FdMTuB9NEzhM9m/euNwldgmMRFjY6ZNCEML7O5K7wbI/dbY6rxNBwIzns9q
PdgtjXBJEpZPMcca6Oe2OOj5EOIq0SljyzmjebY17DD9KcUTXVRjv++4LpJc8S0LkpUy93bqBptK
TuDN9UHnpXcuObJJd77acAXXU9G0uHGn/tYTOgRh5A3TUEuOgyJZ47pN5q23nTuh6kqsIO8OvWQu
3aA8Xmz+QJdCry5s5zh0E/1EUBvFnOfLaKx0Im36GqQQWu9sQ/Ph+XzpUvueGQKcN2hiepPX/Xnc
NTXEYi3T2pIN/Wmjin6lWZD8cztEXNmBkBTP6gmyz7QjL2KSXSeFTXuhOvpM3CdI1NoDV8QILDzn
emjUAmjS6AuOKHlLYvVOgLp8r4R+WnYFqWBqCssrmW5XWYnXdsuVTKbviLkd1kgtKf4dxuvtuyw0
8/pOMfnakGy6JHgUmjx3qUp0fCMqgJIlJ/Lj1jOsjPxxoMw6bMyitf5RoY/N8+1X/AYVWnxJbmTc
/Y05R8r18zwIF6T887pBPTX4XYo541TaAVMVi5xNGMUVK4aV9hDXTVwdIUGJb7UtW7Fp6m58MHrT
RUjYdMW7IExZc13EAtjaLkF0XQe9TlVCa/9tfa9O1xX77bD2wzH+0eIZ/hyLhFUOLdM+GnBvwAXo
DLLhx+aPQapMXIY95d2Zt5e5fUOxs8OeoE4168UWiwWZZ87NFwmc7RmwE0ty89UhbgL10Ylp6dj1
ZhlPx7osQbClmS+/5SE+63Qom06D6VdIt1Ac1O0rdf4xwji38BygEa0JsK0rAC3UgVdAZ3P66qeK
rO6jhh1SuyFsNT0mb7712x6ws64029uoKtFwAMHXU6HOLwFM9zH8yJRv/SXO0uoxcMzkMVS5+q28
OP7RVJEG+NVJJ/2E7bz4FVoOHkyZLSvsmVr3w9w16K9gaRDnwt4sSmhpKhLwcm0n2mL4C8ujSchW
riZy19/1MXbDdQJxDmtt/HRfschGHuKPujH7xpakPvTITkHtjmUP2dwasFXOK2/8Jwhj8mSYjA3D
QcWaYCfTZm8lvx9TGrcU3UOrscxkt/M1Izl5QkRQ0vykwkM9bYb10ABKeyp1T/2K+h4bI0DD/Wdr
KvXfhUvp8ODrubKOaDisb/gM4IBSRAG8hyLL1C+jxP4Ej9nRQ23TGRGm6WROXm8vi8smevonhDsf
8/Ek5uY5B8A/AhzZgsQTQYqvuwtJ+CQKzekfwzji+mc3xRO1i0fsROjUxUV4ltywvCaCkYdFwboc
0KSvJjaD/g7+4pJcws8i6TZLEAgS+vJMDrxbG/ESwKZvyrScwogy+08spPiD11vOt0ag8QLvPJbW
tmmoL+HVO6ERAS2UbqrQ9YJDV1bmM1WL9ClEcApBjlvpWkQlKRFXH1J3xelkmFZaXg2v2IaaJ5FD
Rtzdfr0XgX2+VSjCDgQPHSaAPH+73uSEXoic4ziWyv3QYVW6KqHD0UshmumV6x+HbYF14jo18ux4
e+wrGcj5SsO+gtyWHWypGBIcBjDb0L1jzgXtKaqrco18s3zw3Bq+pSA79RQbGLgBVtG3AQ4zJ4pm
/p24e3mPO/sRSwlCk9etGts8OVme57zPUddvSSDY23EY73YDOW/14bMgz4ZC8xMNfLSwULJaXOUG
OZPxweOeeiqPW4ri496VmH/1nl0fbepqG82Opn0O2e5fzcGxuxHdP9E4UKDL0+loTlW1MnrMDOM0
4mQVC/dVRi2lwlqR46JJPZbHnOrnc5VX9Tu4C3iv6Sp5ksIPPwDqTT6kQWwe3Nrrt4EVT6dstgGL
EkegzBrHh9TF7y2EI4M0dvwWxVDu7M57niXTZFDakwlCdtNWcwdKGM2S88ZYV2MHcD8tzX+mXGgb
UVUS+DeQcQGQkovE6B2rtO4OsXK1jTGV5fu2HcKCys04n9GJ0NsutYnbfqWVK9tOi085xa61P1NS
fRnQAAkbTvvXqUBWOSVRfZhLtbIFHiYKi0v+WNgnKrsAPjEHBEpgzn7KRv9JDlr2ic6N+IfFCR5L
crsbT2Gm4E5Dmsh2xNG432BdrOMdg+1MyNL9YHe1wUuue/EcaHHxqfcKF8o/HigNSDaQ4v149L2s
/KTlkXii+MWIrp8fw6JC5MmKmjjMJphs6t5vH4Qr7ov416ej7b0apVPuqChCx0mFI17tzph+985Y
bnoIQk8mpe1VFVnQMTWaHGF000e0idT/cnZeO5Ii0Rb9IiS8eSVJW961e0HVPd0ENiDwfP1d9MO9
U1mlSs2dh9G0NGogCcKcs/fa5RPq3eap100ShS1jep1HclMBiPdfxqwbfxKInLJRseudJKbyZDUM
jdjNOyqB6C3dNG+PRZ6N0VhNBccyktM4c8inDlzvxsMjN4V1FQ97u0z1/ZJXVkkClpPee7U5bdU6
r6MS8sLeypNrtuXTzhgqf+90tjjlKSswcdY5LiwImKkDIJgy3tGnEnOM3bI8iQnxPDvha20sICg7
wE3t2Ak2Q6kTwGTM1c9atepb2fGbN3IpNp6d85bLhqhzp6s3Vu17YZ2WJTBWiPiE3uSPAbvsFdAl
6oPbVb97ywRSXMYrV5f7TOc43QbVWN+zH2qO+LX9X/QISY9dCMzrN07djxyr7eFFG7M5Qo8SPBRe
QC63IT2XzBe/2eYiHonlsZuT29ZTOGrNcOuzDdoanXqdURIdpFpXZZVlx14RI46zryIQZUmOdjHp
kdHnY0gFsrrjMxz2PqykUOk6IQKsUcz8fnVXQJm8UzGNPNr8cEr5IuTdMDkWwe8zEgvXJjOgiMm3
SONhqwetg5zUXON1V/xrqund72Fosk2ejMsXDd71BiZ+S/KpMx0kAsGTNMRr67eU4LR+7wpUFM5E
ZrQ5mtrOM6iZWYmt3yIS/iUy/4vIZbWfE3wsRd32O3rJa5Nl8jiVrwEE2BXTk73yWmUF0T6v9OQX
4YBwhimIRH1cdVtXH3/UTtU+JgW43DC3lbbJnYaQgg7Jp00Sbag5i7mVjZaE+YillfhaizRSZjr4
XtGykGFJGWJL1gipe0n9Ct5+SElVJe+ntceOZELRX2f4Z5iBquIgO7PLaLymL1kr0Tv1zbjpNIuE
hGyOb4MsG3+6EHknAqJ8basNXRsNxjzu2FtVex9pUlQpAUk2z1xCrFR6P2k04EJ2q5xRk9aK9Ln1
d3bX/qaukN3blFRDqqF9VNXWV+Btxs+lyuM7UabAXTTduHL9NaVpyDzMU+1EtFvxbbR9GNm9FVMu
m60Qvg8USc1wbtya0AkzsboNFuByPwZpc4ytwQ4rgkY2OB3rLaLP6TFG2nS3GGm+TxqwQSbb2iqs
cmIA2yFvQepMxmNvDOOpGmMF/hUAbiAl6tAYcxneclKxHGCOVWwyYxC0EBGwmm6MtnnwyjkmN4Xm
saaLR7iw7F5JF+4eiTh3yOvy5T9+NliPaJ25U3Ixj2DMsk2jafa2wax1Kqz1MzRi3/uRjCOZlKIP
rpMOJ1Kf24Rf4TQ7VAbFFjlXhC41vbF1qvFFVm1shFJPxc7ryLh3xWIe9CrrT2UK/gctT7ZDG59G
FqnVh6Htu6hdYvtq6hkk9iLaE+o2GjtBbG9R1y87bWzHULe69FAWpnWoezDzWj7rJ3Lt5M1syYLE
b4MAXCJnj6ob4mghD+dglcbIH6effM7rO2JYLZNq9zXOoxDuCxxEi0gOp5hlVK+Jq35R6E/2qBG5
IeslSr25faxoi4Sqscxd7JfZwa0nb5MtjnpCAl9HJgyXTZomGRE32SgjX6tna1MzVR+sDkfaEljD
rtFGaloy9VAKSQuxTiq1iBiz8dZvJiOctMDd+vW8hmk5+tbjgB6Vg6iIRTEqvih+t1Zk+AIM4OsQ
tv44S01KlwD3bpF4KDe4CrudN3fqZcgyl3YRGQ6Yryvo/wHBObMKokHa+vfZmI1vaghKUkXGJ6Mb
qmvI918Y4un9kuTds2+16VGvCSh2sc3cK6OStCyWgjQwBN8NzbWNSCf/gZ6cfp0CqH60S6P91lUG
UL8qnU8G/ZIYhM0YHAYHZfwW6HQWVaNOQIeopijR4pyllZmql613kq5VfSumzPyGPjnH2WbFJNR6
gMzvU1J6v7qpnUAlVnM0jqzoeV0mkZpUsSWtQO3LDP1sWPZTDPKc3DgbEFeEQnQ6+sbwLGzR3KRy
trddzejxWWSvpqUaCCMjUWdw2YrmCY82VZN1GNnEHkosxbyhFZLZ0DG/8rvF/MeejOrU60O1i+dm
2mOpsr+SQm7vkFWIXdbTCrDJZDwSPkyqYDCSLlXn4xTq0+o675uMHUMjAj8CtpiDe/JIq+SJHoJW
z1/YHBr3WqaSqyWJndDtk2pXBEkQav5cbVjl+21QaMa2cJeaTEfNP8LC646i1cf7QLjsUkbyX6fF
Jy95acyw8yA60mfwHgVWyx1BgNqhzeP54JtteShNEOz66DqrnrGm288807qldTdOCUS/stbuR4sI
+KEdJLW0Ck2d1VuhDvDlWKauTWS8T/5Z4hDEgVoOF/pATBDRipSEcaDkWmFe5505fa3XKDrVlyWy
LGHeqontTz24QSQRCTy5s8OtBbG8b0Azb32/b/bp1AEH6tjaWebytTNHTkUIlVABTtLdZnOpb5Ks
7O7s0U62KBo1WmHODDHeCCJ3Ss3T0tRu5ANzh26QF3vmgO6bqm0yNJraCUHcd7sAld1D3JSkODSy
fhrIAUKxNenUom2WFTBem2ageGlW+hx5BZ0uO5fDC4cU46psRAqCP0moFyf1eJeBftyN01JvPb9C
f+vUxhyWKxp9ULn1bRhasc+yQiJOxMp+VY7xsBurRXC4JTt0oU1OGGZKVG1Mb88p7GU7SOrr0rDa
R5Ptxk1emP79WI/iiolAbiy+ga0cYYy1DQl9RTAkr+QWs8Ey4dbc2A2EcM9uX6TtcJCagzKmML0s
OzGSe1jXhXMolZGehKMNR69OhymcTb8nwIvG9ia1FiacpTefB99L7hjTw570zPp6sgcGhzf7J6SV
xrbShUEGaU0UBJGX2daXIvlK/ieVaXpae9FBg8y6yro29I7wyKnSt4Up5I6zex3qnEPZAvU5MIiM
xw+wCO75WeabFGrandOTAOoluBGWpdU5HlfBdybUeImCSScngDSN4yhNtVU1oM3Zx4lQsKpuDbMY
ieBj0yEoSO8R6rkHQ1v8R62k4sUODJIz7Z2X3FzPDknBGATLf93YJiFn48S8Zc+Lf4QXQxaT41LT
RTbALMfPeJdS1+WTbvtnw0wDsbEDIsUaT7VYgLsFqQjgKjq/2sG3VPEqtXEkq6hz9ka3hhFrpAuv
cNeocwKXro6co94o3afJGcRpjOHveITu7fK6ng5dXH1BCgQwz6Zt7Bdlxt5/BkuS6PE+XzKqX5VH
AM1QtoRmdv3Jd5xs6w5CJ/TDum5You5gofqHuPT6V9eScTQCwdjFIiYEYokrpjXiMTaL6trD3Kxp
T3n7m0Btd+/3KLBkIpxtKV2xHZkyIk/jK7PGoXsdJ5meynUmCzq5PLNAm8+NJoavY8kKXwz9eG+r
RLvDcq0IV9c5DSJfuO8W8L6uW9h7V9bejdbN5UsykFo1u4o13CwpOdRxRkCIWz/g3nJZHYl+mnN9
tdPJu6aSnYxkm4ljmVvWvcwzY5uSKETDvCclDNQVrY5kuKqzuo6MlrOitKrqF8enYLPMQj4pgxw8
gW6UKBPKNEFK9lCAJWo/ElCiwoXkUijo+rc8b+zl4FVBuReC3KUlIIDHyftL8Kf3NYgV8YmoGzcE
2o5g7Xj/q8aFftzO5PoJZq6T7HXiKNBAjdotrnSIfv+56rJeDNiLDkh/baC/vVgv/amoK7bzuB7E
Qr4lm7oy6O0bYnL0I1WY9I5d20J02kx0RwZcJ+rHoHv9/DbeFdgphFBBw8ODGsKnmPb2LiyReM4S
YNj1FOtO56ni1lwc/WagAnZoEBdceOyPfuJ/X+/sqY3BHnoyUcSR85H+OiRd8iexp1eVx9alyjZ3
fl7i8QxYJX8rW6iQ3j7ZItgNNkRMnAgxpP0DdeB69azdDyDemdz1/gCqhfBDof367z8p/Scd81BA
x9o6G0Vt6dSTAeH7lLJdfK1z4YitPlD7CzN3Kh+7SVkX5IrvVUEoyKhX/OUer3Wtt48qiq7pWAD8
Q+qsuyjpCSjy9gSnKHU750WN3XqITciq3v7nRwU3g2JubX4hSl7f9r8+mADtZ5BNGtr42vMekmaQ
NzJPva+qVyxCwr4kTF1/urN3CkgEJMDff6iYvr0eB9/OqNlkntqgyw62dPcx+1VkRdtJSbn3Z+Xc
2HFrHxtKehdG7gdfCh4I3Nxr/gXS47NntVnig4IqBpI9Q3L47EaTdnfr/nIW8kQ4QV6aIT56q38d
S2DvcDK/Q5X1ubkUPTOkZQINy9nNP7D1be8sJ/5WlKzTPUFXFyQuH3yebOLXCQn8JAfsM5lFtcT5
6HpNeQKDNpxyxGzPOru0qJzs9tIP+r7mjR0L3p3n6LT4+Fbevsw5mGGcpHV7dLHabajjTDvRF2wa
nbbaA3NBVUy/Z9c22fz8+bD96ClXjulqUuWFnj8lpve6JgIyOCClJ+dgMdRvMrOWazI05x+fX+qD
4jpPyXPiGOIRjXPFHnWrkgrQlJw8SRzSRK//H6vu2RB7tXiItbbfwgzBolsN3gO5w/l+pKhwoba+
9mbOPxvUM3RQ6eHw1GdToYe8c1EZbEGNKMIhHFOKgDt/lrO6MHz+zjRvroQX3UHvqQORMWnbnr1T
AVGDc07qHpuZY4u6jpyWZSWvGz1qqUNcoRshcignom8cLrRQ/orSz6+NdhdPAF1bgB7W2/GUNR4x
VKYiBG6q1dcuSbv5kMB8e1RD4/wkOcTwyAUzBrXtIAN0G3IYVbZT/F3zLpZEtZHOKKsoGElrG7SH
WND0G9YEMJVxfCk1ugOCDdWW4G0bsZ3O4kJX0WvI8Jni7opFzQ6XOPGuC/CcHHm7jl0+hsogjoA7
spvnbxqRDUo31Qk3UGN6YxCphz8n7lwSwPO2KagmZMR4+h44GVzro1FzMHBlQdmqbv/Yo08eIeii
tCeJyJnLTQysjbC/VpplQX3NRK08SUQAnREsBpgeLXhKjVgeW7d2fxiuU9761FlpUWM3aDbY2FS7
meaM9EIMmF4d5aTDvXR6YtFKNPUmPVAeCbpQm6FIbaoxqYix9ZvUjGqlCsobfkY24hwIfoRxIC71
84/n3QzIaHJ5of6KQAeEdDYbqV73s0IU+rEw87wKrQHWWD77iICqRj6MWdvtJVKLx/96Vdgp2CVX
kCoaR/2s05nJSSsxno3HyvQyKt9izU9DWnE/2Y5ytyB3lmHrTVJeApW8W2H+Pi4jErgaD+udLeNz
FqdOicb/KN0+U/jm0PdGrV5w+syCiTqlJKjikq7vw4tipaZ/ip8Ihtrbr0YWlt1SYO6PoFD87WT1
9atdW9mXtTJyGNgOP33+676b9XlItlmrhG91MZ2zDvu6oX4o6uTUlkZRk42VVMOp9DT5ina2iDdB
nOoiYm3wn92Mlu6FVfyDGQqCP/w6intIOXnTb5/X66bZAuZI5y+QD0bN+TDqOXbONJ1G09ppWlyN
G5DAGjAwLX/SqBcu4eRp6kGX5SVh9buJGWPnv2/mbIAXyBhgaGXi1MR1c+3gVjvYJLHsyDzNfkwT
VKcZjS1laKpdla2QdjW52pgOwXzJotKjIGh2VxGRfOFXerdAWmyzWP3ZaQGjZSf79keqbNpwVQd3
mcoLZWqH2nwcIYuWE20sW5MXOtDvv3N2Ny7jweSCOhLPt5ebDRe1dlKKk8fPvze8+tfUx0WoQWAn
fXuGEoRD4cJy8cEjwuwCN42w1rHd87OeLXWqFzFe9HrVo2SWam4bRWyu4ZjJ8+dD/v0n5q2sHchq
wG9sWFpvH88oHWpMbTofHTsW/8yWMWyKepanpMv8W3h6l97e+0+Mhje8QyQ42L85151db4nXtcfW
jjY4uyhAOHqEBlMccdWb5HaTfJyNjaTkMv93uRbwEWzZbJChsgTnOTLWAis39Zrq6NNRExsUlkm+
K/RZW7YWh/s/SY7Vdftff911JmHAggPEsHX+tHSfbKFJTR35XPIdc6u1Tby6O6jYooClp9WFb+P9
21z3FnBa8eMxhZxLB+K+l6Q3Ix0w69o6Ccsk2CWbfUSR45Q95UXtXExuMHlhb3c2fz38wRq7tQIg
11v61zHLpahcIv3SjmPqZEidkOzmrX7b5NKPLOE2j7gR81ciTmnQoee91TpHPA9UV/aap/xLk9a6
jzq7G94wRxLuhR30+fpo+T3U+8nMgUX0pCrMWjbLPSdeup66stOUOFcjuLPTGqVqbDras9c31BLj
mQriKHIMFUuuMuqRttldkAO9/6hXP5XBaZTCPjbB9Yf81w+lkZrpwKzTDkZHLwL1cex8TyuT7hab
/PoSaufd1QybIcBKzboJfjU423Ai+OPkQJnsOOkNSrfc5XBKY4EY3oh7uITFe/dVczXiqXCeMjOv
NoC3zzbrsQzM2fIOizPnv51pVg9LXqMzNstGtpQDzfbb2JNAHzLZ1JeAC+/1X3hs0bbCO0ACSnfr
bBJLGiyJFZzngzH2Y77RDEs+IQgzbrO2aH7k+pT9Y0linfDkdyrZ5nNKij3qNuGGEGJ8sWu7mo7L
59/++9V8vSvkUhB3WdA527z9UQJVCSUQNx2GjjYqwHuv+D7SQya3bPbTl97qNRfBpjEOmzoYp5+F
WSook9RdfymSYC+4w4x36zm3g09hpb0hQEYk+/Z2uEncKL5fnCBwe8e2980bR7YT0RUUqess88OU
1s7aQ8ng4GJa46wUhFMrKJQ7PllNlfMEknxz4Vf66Lawl2IOX49H1Gve3pYjhrosqyY7ppk29lE8
K6xJbTAu2uPYFGV82y21T9Nu9ubq0Zvi2r9vHaMYH2eE7DhAez1/ciZgVZui5TC548RUDw+f3+QH
pR0KK1g+2Qes4/xsfPFdB6NnTtlRkwi3MVhR+XUNjlx2dSipdtyU6MBon2jJj0KWF9aQdxuQdRj9
38XPs6WkELSNXarodZDGL0VZlVtm5PRpbDNvp5s0NEsp50uvZVVrv5lIuSrTFNsrm+INRZC3r8Wd
M1vkmu0fTOkHj8pUtbHhEEuUCwRj9YO5M3ggELL/nRUqe5gsUqxbOLaf/+4fTGI+VVK4PyYyYP7j
7U0o0XmTD1bk4C1aedALaUJnnJpdmQaXIhc/GoYm/BBq66BE3q2cXpaWhsAQckoKQCIr1KKdUXxo
vXPhmT6crMBQeBYfIsFs52JVZcWF1hvIg5qsIb50SWirZwFhOUZrQyVO5RG9ZxoVo+5vUtXWODRc
cddWpXHshqG/MLo+nKVW1TynuvXEcQ7xwmaENkn11F+GxH6Ys2rYJtJE96J5JboX5Oym7L8XQkg2
hou/jdPGi9LS+vP5q/4bGnY+4CjXYtmDnMWPc7Y8DhTblKyt8kQHEvqktEsEhkXd+SU0vLjD5TQ3
cxaRmTT8qMpepERgGfFNqdltiTeymZ1NQ4DUn1o21c089K6KNET/TSSFUVOFKKgRJn1G2x33gozy
zHRv66S1X/miyKs3MYv8Wc3wjxys/Qtz70eDi8LPCgDnpcOXejuO4zjFM2zTyKhopL52ejCVUdDm
zn+GM/PR2pxeKZCwu6YqcXYdIy0WpCLxAca0s+lsR94QX466akbu4didFoq+u5Ty98Ha/+aiZwck
QGQgHJOaA19SlV+KVNm4d1J/Y2KpBV+o9ZsKyeW2VqN14Wi2fv7nQ+ZfDKnzn5UJQ2gpxJ9jYBXw
aiq050HYE9VW7RtDn/AEuKt67/OB+m5OQpFr0LiB7EQ4rXX+vTgCqU7TNcFxmDRnN3SGTtRkDHYN
kMglXOG7B+RaNInY0LK9WfXAb99noKWUkJTG3lrTJa66ptyayRoA3qfDjTuBBv382d69Sq5nQSyk
ogVxgP3j2+ulHg2wLIfA4/bGXlaWta1J99ykBWXC2hiarZU07FMIofv8uh/9pnSIDKw7nJPebVaJ
gsyKmsP+gYp4hU0+RpBvLO4LgA/rP+/CA4ueBR518n0pr5894lB5DdlcKjm582iHvpF9gQjTf0Uc
OT1//lAfvTyAKJDWsKVCiTj7GNfZaREsAoeZbfoNkqQi0kCy3ho1yFYkcJccwO/2Cby8tVLB+4Pc
8C4JcsackeXVxNlvYvqWc5JsAq2xbokMj3eZbgyUgq1Lx4x3OyMuusa9YStjgkP2+HbECH9pbRR+
+bHFDhRaeAn3hWgBmFflcm/Apdnqloa9SBnfvSCxHj//ideX9WYCwOzMdEe5jo0ZS+mZ5YwGheZj
TmHNmPPx+1LGiLTRwSMs+Pw6HzwlxVabfYFBB4rF6e1TdmZujKZTpKfCya8zKRZgl7a7A6xmXrfS
Ga5Kc/Ke6xgBkPK89MLVP/gqqQhCPVlZFRaOkrOrZ/lE6yAVR6ehVvq7ypUxPiIBH3A0xtnSIHgs
imTvZZn9Jx3rxr3wdX50/XXCY0FhXPGJvr1+WanKF0lTHil5pntSgsaZyu+UNTexF+TiiKqo6neN
Mtr0mhLLpfCpDyYHyP/sl1j3KaTYZ5vvsvib30CDiBo+Icuia5NX08mavWWJ/NfnL/qjR+UAyVNi
JWLGPTuyle6QSjnl2VHpzlzvPIqLwd4tfPMLbcC6PaDzQnPJGre8NAXE+d3nl/9gnK2OISQecKFJ
vTt71MGgI26SynTkFyfYk4my2GRkCm41LUjv6eI2WwEj5ijopm2WKbhEMH1/RsTDDlSIEc4Zfj2N
vX3VcYKEW3kN8iJCtTgtp204UZu4CvzS2RiV6WysrHpuVdkf0jzPQ5sTeejPGlFE3fpHi8Q6klov
rUsfTKWr7ZwIKY5guB/PZplRz5POUI52rF1aaLNq9C+N3YzbJu7z7SJs878vEn/RjfSaGfd0BN7+
DFYxaw3u8OTYVCMiJaOkdOJX7S2j3btwqQ9mbcpVgLvYTHDM889GHEboxbagKRI0j0K0UE66iy1r
XIWY6KhjlUb15fryu2HOt0wx8n+BVWeLIHYmrbZNoHMZcThJ2LuxdRVYLXrWBVZShd7sqi+FH/Et
ZNHnQ/zCpf2zEeZlTZ9K2xXHJlkk8hdz3JjE4eyNyiDEKqBYVFgC6eNIcujnV6YGyGt7s1ysj80A
D6hTOYS0nD12r8/VLCeTUn5TqKsJ2cqeWF87DLJmXE05PVkaw+iGEKLFhokANotLzqzUMjSsQTlH
IOLlFgmU90t4DWpOG6EDODHueZT6lWNJI0y9fDqJBKm7ailwp9Qhww4j1nbpamLSta4+6ZljhfUS
NHtclv8UrjcRyda5oUeESNRyqt9WbpcRUD6Lk2vW+K+sWeIL6Gtx2yBw3sZkeDx00CV3BlZ1wAAl
d15WQ+WEhYaHJSuc2A5LRNLRbGl2FOfad1gopMTC6NrksUyeSn1w92bKDDZQd9nkEDMpT4tyk43t
yG1K94udoAzGOppfWXVp3mcpQNEZhWLmIFdNRVE82F0AxLIz69uMd3jIEuGd0Ibp+4YU9rBS7QIN
QIqoMcbyagF288Wsq6/S9NQuELMfkaBpbCD+LodM4diabdInNoWbpN9TtI/XxuCRgIO49zCYffUI
+HfIcIHp8Q6ludhog1bcNxn1vqlU4DATcuI3pqfVO0IL6mtntPA/eJh5MAX5r/qwOPh4XO2KSI0y
JHKo59QozO0imzKsfbrm9tDFG7MX82Gg0HGvgJl9sxLNG3CNrn4rW0+tLR7qatPWQp6wOsXYcgLn
FBfz78/H6rs1j5FKjQCiKdXsFej6dgJasJpkVrfOCqOqb5phIYLa7PrhOpia9pJ1/qPPgjAimkB0
t0Bmn01BBacZa+4s7TiDvEKk7xW4d6wcxey9BhfolkNyKzatDedsw+gWxXXlJIi2Pn/kdxMhj+zD
SwTfCD2Af719ZAdS4dLpnYaIvuzq/eBL+ttGbpOdnruN/KkNpjmTM4kY88Kq+4EMZm2lU41Zq8cU
Ite38a/KvGDHWBqaSE9xYhYbARvsMBf2GDr90COkb0REhqHazWJAJcoeJALtLi5s8t6/BO4B0yin
BZhkWIbf3kMA5AKiLI2LrB7gBszCc6dtnPCFhKUjnW7XGCLP9oWdeT997BLd8yQ05VwoVHzwU/AW
6FkBf2OKfMf17WcN+ttKCw1sq5PbShJe7FJt/ZOrLuk3JCnUx7RsLbEZXEZIGCSuxHG3zO6Fndj7
L4AOOLP1yjOmE3qO9TWxtSROkvkHHfe2CBsv0f44tlIen+mAn+bzwffR1fjeCKEg6zAgOPLtr68T
QYbtoEiOcxssYIq87m7oHS+Kx+mSTPD9OAdguQIqDBII2NKfDbZqwVKj+l4QElY5yLCt9Dgtvf8E
4/c7E3B579sXX+tHg2ulRtCBtCEJnreeDLPBNWBwTtKCvn2YnCoIk6qZNpkIHjlM2tt6bJLNXHne
k5n7l5pD73eVeLfpc4A1J02eXN719v71fRXZ5I8ztPoDh4O2Orqdm/9WMaEFoaAlmuwzfR4QjseU
0u+Za3xE39BcZtvHgNQLV7xMI/1ZK27sb6ozs0vswQ8GPffHy6D4S9eUS769P20mD8XGaHI08nw6
Ql8ziM3T8ZqCpsDIZ4I0ZeHb+EvZvGQibQihTub/x3hfy4tI4Va1wTm5G1vfkjm8JdKXlHlVcbiL
smIwdr4/XOI7vt+CrVMNVawVoLpm+r59XM/OsCWhlDjMc14+ddNoY+5i1t0Qdtu+LJ7VnTLHE8w+
7qWl5qPv7N+XPhv8JDtVhAm13RGif7ftjdE+YJibqCu5/oWN9YeXIk8XdMB6dDynIVpC9kqnTkco
qz/UV2mczxgnpd54W5x98XhpEVnXp7ebS5qPCDD+cnht3zwb5EsNzbtw4GO5xO59qwSJPQoXsBcm
U6Hu207T74Bc2u5TUAMG38eBqDU89lPyqrKm6WA/DCAii0o15WbuJmBE/32K41SJDnsFqaBuevvW
h1bBIVNEf5pmA/FKcavuMV1UMW0aVTfDl88vx5h994MACqMSTdwKpVLjHNhKLZHqfUAUxdBLN7JI
xsXG+4c/HHFq7tWIrKunlxbJVH+KEzSKXWeES7uwXzaMn/zV1wAK9xwJtrPRcT7Q9ma5fHcN/Mwq
iBtsNh3Fl/mqzxIXy7+PaMs7SgNnHmQAoFfxNjPUodbcLCoVrqy0VQAfx22s9Ce/gKaBTb5EFDk/
lfV4wNFVAWZJr8x+ONLOe24n4+iCFQiKfjuP6b3IEYaSRLtTbfDSxvXV2DiHKcv2KpnRbqppj6Ww
Ca1kuhqD+ghj/leS2UG4zMnB7MvrRZZ/FgBmYhKP5SRfmrqfb/k7HjgZcrwsa25h+bIs7oPvV2ip
CLlPDEOEarBOfRXcU8ysDzSK0BcOBhbuWQ+RiuVU+fPr0mt+m6n/wmkKp0qZQgpJA5IGzJrTCpSZ
ki+NVryx9QycPwg2NsUUf/FbUg+b7rgY9mPjNIdWc/tw8pJgb0/uQQs0XOf19GThIjiM3jSnITrT
alOUJI0XbRM/K628VYl/FeQcNwI9e8lyEpxAt3EAiHf65Gy1tDqh9jzi8b4KSv0o7L4ivIuNg160
jyRJ7iAbXNWdcTeJNQXT1Z8nlCHGZLZhp+Zvmr7swElF/lDu6QLf9p6+U/18H8j66MAUC1sj33WV
S5Rtv1+8tOB0Yhxtdw7CYWkbAp6ar8ptd2lqx6EpvK3iKJ/XSX1KNH9DdgBnosS6GnJz2riFpl8n
wvqpJwOnmtq9HbNy57DVR+3obDTWqCMMnrCZgTm04qWTdX4ILHnMp+TaDLJDZZZXhT3fTNIyQ3/M
XmMWvhBF1a8lN+I2ZLY9pqKvQgDotwm0HBm4FToQBJvkCTiDG41adVu72AuV+9p0xU2K/d8cJqgM
CuTZ4Hqht4hur5zkUIxQPjoXZ2mprgYJx202vww5MtlBuZtxiE8tJ2hiQHdOmb9iNFZfzAnVCXmi
12Ptb9gk7GwcdscsSL4izbiKU/sxi7Oa36xni2d/GxztH0DbeyP50sTLY1XhLhDxg91gyioLA7/y
XLTHvrCpxoldPNrbpBuyY1MHt5qtV6FnyjSqvOmORNgNNNJ/9MXlpfrLpre8yCbTcEp6rO1CYG9e
j96Jea2Kfoj8OcAd3u7WIGR8bZFylQTTZ+ihWObI6rokqmZodmImgW6psc4MJkgGb7sk6LeH4ohn
ZxHyoXWtI/9jZAXDfZIue72o/+SLh0kYF3Y+Nr/Jdj7oQ/+8KPsGfePWXepXamxPfrp8zUzrBVPb
D9tBGJ9lj/niPlGd+2ni9HaFe2W1+rcsJzivEvSJO3AJHU4LeHO61jy4STaF3WTtZDNs7VzfOh3Z
n4O5qXHSL0bxswSyHJHi8Vtfml1BNulWj0saaM5VJeU94keQic2rbK3rSZk4nXvoESQJ4ULnODBk
37BLGnuoP8ZVPC13TaD/aMyW7Wql7udcuxtS2MRt0kar+Cec2/yHYfUvZLx/G4f8ezOoKgL0sxnB
TrS59zBCZmDTGg2xhPU3P2PFF5FdKsyy/kswmjduZpVwasW9rdwrd8YM2PjZs5suWhhLHQoPnG13
Rdjh0YJaRc0UupUKdYyrhVZ6EXU9XH3BMRZ5vMGN/nWBGK9Ea2wbw77XCg+/e7XPNMLRmGDGwv5l
tPLaIegUS2z5GzgEgjZ1qseJd0CcsJ7eoRt5XYbkSTeaq9LogTfazRU01/tU80+C2opvUiyuhubQ
eeYvvQO45bhEttLprTuixQpvDu1ev8oNSYJn9Ujb696K0/08apw9h12b8xEv1XTCvhkWcfUyjMvB
9WsVDR6Hv84d73Rt2RNZ/lWf0Zlrtkjw98dXiZHu/oezM1mOW2e67RMxgiTYTsnq1UuWLHvCcCOD
fd8//V30dwcWpaiK858zVRhFAgQSmTvXtsLhhyyyOyT0N4HV3MOAfaDI5eOEd+h07TpRxQ0Ci1+t
a++JyA9B6vptbW8Lc3zqInczRpYvVfgf+mD7mqi+Y8JzDRYY1DlT1dHAaA/0JDaJSrV6PhaT+pLR
GXo34ms8xgj4x+ApVHgfaf9lnNxfedNsE736Rs/lNzed7rjVPag4N2Uu0Ucx32B9/Vx3+t4Io8kD
RFL4oxj0bQI5E5pevlH6wFfT/GtuFXRw4V/igtnwlNRk+Y/7aAKUkCpvhewk3dfyoajmHVcgX4sA
79SqjryowwjHdIZjGNcbriJb0dZAKOP4dyvBhUrYOo6Re2Xf9iAM4lu8cQ+hZV1pgXno6u5UDz2w
3sIvInl0gnxnmflW9NFVB+1H0dlbpQjpfe5fyLd5qomZXy0xA0i6yAdLo3l9pGfbtreeikJ/Yt/e
Y1x2QCt2CoJBOcIy28jYvRpVaG+OST910p3iPmj2CFyuhBJsOQJ/AfN8CdT0m9OKkkAAnpFSKj/C
KnspSqAtU/vYuMVzWlovWShuWnPYTSlb+WSKK+wHTfAG7MUN4JpyoL9jqJRdVysnRE+PXJpuYVG8
0jN2NxnjiNRKfBsaUXjD4ojYZpBS7D7dBk21cZE37dou3gfOAFSCQ0AGr05nX2WdfbeQ36TkOie7
OzMftyNxvRe4wsOx1tynpv2io3aFGFNugooMZSX2SAY2itXbHqpd1SMypO02N6+tPjvVpC6DHt2m
nc17TV0ymu2JJt5t4uhHLS6hO1RewRKOjezXwqFtQiyrAwzkPcpDd7PJjowTc1FUd7asv7u2cmwH
wBqCNmL6i9RMp4m3GTaRGxtkncIf5Nau4MyZXjQnCh+LsUFSdZSKcu0q41VRokSr0nmTwxY6cLcx
MFQyb+pUy486eF/y60/qlF7ZbeeFBqsWlTgsnuB1gsmrG/ItU+vBn+zaj0b1tmPfMpTgNk8xZ5Ji
o3M/gN6Osn7QDL+v9C9dU/zGLMYHiveU0GIdTIVPqeGG68tVpTlftJoucNhcnax8Hadh3ypF7TmB
PBlG9DtQ9GOXIaYW2rELIGB1zrxrs/I6cqKnjuAttjHzJj6oi57e9oUbocbV5Lsu/Dqjv3AZ0pYr
7PvbyULtZZ/FhoYqrbZKLwVKxYsNSHGBD0/bTURbP4kAiwD8uqVpatgmYwAiqLC4cgZmopbfjdxI
dLC2TRyRwMVP9IJx0ye3bn4STDlKbfTPi3WzgwTYpmMllB7Vqv1FHinYgh8GeBs7C3E2wy6lne2N
4ob5ldXV+mHGiuzrhUvKJ2+F2/aiyLWoLpqrtE88qBPJpRBoqN72uxG/zQ35j+h1CILSa+ym354f
77NnJudDZW9xMscga3UJ0xsFC2HKWcchLKPx4FhOXkDl6lIC7zxw7c2Ypc5rm5kk6zuq0dqjVdqh
/eyicJWXfswy56s1QY0TnQcZj0WQvFoTHW7di2Q9OOg4SEWbPlH0t2xU4KdQROE2FJbFSJ+/bnS3
ZD7D2O9RhNypghTZdYeIyzrEo+WEHrBgZ7iQiPx4e6cURu2NJbtI5+0li/ZPygg3zmyoaf0+ptlU
Fz4ZO6oUbOKcTwZFnD/n5+XSaKs3UdU23QFYdx1hL1NYFcb04ChsMmoeiQvL/mP6D5m8u3Qfgqok
r7nK7Fck8R16PJWjMytiOyq2cluaYXmcy77bFen4dcwy6/X8430ypoMDFQ64lBiRiKxSE0EltbFo
FVD8VuxszTogEokbsdWAEPkt3Cr4Upnl/18GRcxDCQNA7lq2qqQa3vP9EByrhsiCnzdsyzgaPc1q
YJ+ZYboLZN1eeLsfE53o6hcHR5sWDyQ3qw9ay2uwUo6MT5j/wKTDEYurNFpF2Zf2L6W3Ai9PqTEF
AAcO+eIRd/6ZPx0eYRFqBaRFzPL7VRvm2RTlZRkczVLoNzVx9NvA3W8LQMm8C4xMeW2wGkBHgQMJ
VzE7uNBr/zEHxVeMwyFyMTYX1Ibvx3eyIkedz+OXgdE6OwqegbyWtYEhxPkH/ZhCtFA2IQcxVET3
lKneD7RYp43Z0KSkcrQatTjoMdtWEl+01ncL0fbWlKLaiWLKjucH/uwJOdqXoA0vUO2vivSffQFX
mmFM0ik40DotCfWaqJyfQQ+PlzpJPptKhEUmPV82OfP16dRURktJCAj9NNhcFZBmzPNNk/WGPGS2
DK7Mro3DbURBGK++Odo52jRemM3PrE2oRQj60G0k2PT1vH/LkVSJHJQ2hk9YQNDLGotSZeOEOb5x
0TgWJ0KsEIl+UdX7UI2Q6kLbK0La1YuJW26NPwC0xK7zqpnurpODI9hvUhJNg+4NHLg/hPNgfjs/
QR/2GjAE/zBvzdVvBv3DJRVM36m0EYMo6jSWxPaV/WVsKv22a0X3qM+kJy98eZ8Ou3SPIxXina0L
OFyeJmQU5XjE2/S2zuHBJZlRbSd2VLwftfTQSkLE84/6YS3yqMhPEaYwrkbfy/vpSYUNTtCldS4s
4uoZoSQdojlly+HCQW1+WIurgZaH/2fRaxIwFujd4BjD9+puGkODFBZn8IyvyiFJf6aJQv2bJISC
IaXd4SygaFVn7acIY0pAdDCnGjvI2RWc+cYiU/IzDwdCUBNWROXhQjPPm2DWibcHqx2irZJ2ZP6H
sAc3l7bWpGykaScnrCGzAYRQ7IIz65C50fKLPCKopoywLQMtiYV4aQykr2w6+TtcnK7lUJIJtPvI
vOcO/tfzXJ2f2sGqhK/SOiB9I3HnemstmFVvoNh/LTNF/km1pHtNyzC/66Y2smnVd3XcCGJ9+BKo
k6v7VjJx7VNcrS92lhXQCoFsq3wM4ry+k1ph5SQcRpLBKHjKZFvFVvHVUcf2D/zBsH0+vxA+hA/L
/BBaL/6KNLCsoSpoI+OghZtw7DM4J1VHTieea7nBtuuSddVnS8GGSoG8kyI5Nkvvl0Iw5SWAJwXI
Va3bfyoJIgnyOVYFUax9G5mh3dQYPxNokl7kYvFw/kE/W/GED4SMi9SUvoz3o5tRMWZ2IgFau3at
bVWKOflBT+Nc258f6GOgLBYV3MJpYOuj43wVkSljNit5YAbHaCQxlwR9uckdqd+i7ZWe6bZvDhCp
Y23n0wZEgHtXtPKi5cmHOxO/AYwL3fZ0gvPGV6Gamrcd/kDNdIwrssbBVHqUjmkWbfHe67Hcu7Eb
+ei2Vs19ldyNgQ+f06QXXvknawslIiCmJZBi4lffvgMzudG72TzGOqC1dDZNcqmtfhiTxn258NKX
l/ruQsADUxxCA4JrE22DqwduJQIYUbczFtjKJE7G2OUnOYfdt0GN+2/DWAePtg100XJT627Wh+rR
ELP1tVfn6B7Q5/DLoYj188KP+mwWXJrDwC5yd0Wl8X7NScuGa6fNYP5VbF6iqBO9N4Ka+V1x+fDD
vq5gWkC5yR39p2EjARpqS4XjqUSHC7/kk9W/yCNRJRBJc19dpuqfbVjoMQ4wSWUeIyXWn4SC+CnP
km/gyuzvZqbDaaMAdKDPU/qxgyQyqru3wRW4phiteAk1s96zi/X/1XySSXMXLxGIEARFawFhi7OU
VmpGd9TdAF1uZxo3MgVp1yfkWs+/gc/WIjZPNCJYaDC5nr1/AYoNJb+qqP4YZdlv0jCmjlSQGel1
dujzQ/0vklsvRta7KywL1g/UlPeD6WFll0YaiaMLtAVk9ByF+kLDxN9h+fs3aEsy9WQ50qIupolK
QijaycXqR+tpOemrsTqE02D+ESKHtxSnMdUwEEL97COwLI+oEpQjJZ/oJrLhWvpu65Ks143Jvmtb
k7Oln0egkYplt46f6lBM/GCQzhuKs+BNrav+V0SmqNhMqOu+KlqeAlduFfMGwpZN/2bXUD1TABXt
6ijLT1lnKPqiJK3HbUn4I4CPD9ZdA3j52S1D9T5V1dLcqQnn7y5MRMa53NPZ5AeBCvEFeLdGgcrc
kbY+ZSg3kra4gxZT7GTV3TtpPm1hW6v565hmQPIoE7T0l7t28NvBrP4mL9vxYW6s6a0cs+ZHlnTd
wmF10996o7mkWpXK6HaBamfPlstmgyNxaPzmVLMNP7AlKb+BhHe0xSJafakzpzYIqlr51W4my/C1
0RVyz85cgUFR8arzyzAIO79REhqNQ3dgnoq5t7unHHWeekseeKIL34LxiAd6ZX/Lx3FUXguSQSTm
rWJGj1dZ9R66RLVtEoViJn5GihjgvwNLwOKHlsD2iyg1Baa9GWlik1V19lRHaqR63eJncl2lU5tR
7hdW7GVpQhRo1LpTwPLTReK1WZNuS6fo96nWTOGVYiFv32j9SM9EamGltsnaidRl6KRL2pX2pm4X
aSMXDujBgbrrBru9Jt9YzVeNqMIfltFpAOsj8XUQs7yoyv4r/lh9C1wAhIE8DF0gd67334KdxPib
BRX6Z+Hm4tAaorie02YmrxlKzQStqCDZMxRhPdkDtmBe0MEb9ZVxVmrsaNX4lgM9vKoV6i7eFMYY
KtXuAolusHIZDvhgZLdRHaXXejb0sVdDWqftUFhM3OAmjUWpvChiHEO4e+yMuYZ/oVM0uafTCuiO
SCOHxFlu9TOxyFj+6fPB/aHI2cZYYFb7LxSrTaw15yp7UguXVsdi6pwAE8PetTZBPbd/AsescX5K
opZCSDjnC9vbSSyvMybs5YdKVNOuE2jR8tioys2MigpwKQq4kXhUDX7kg72UyCwTWj3AbiohDk/t
z6ksrwqgl2+0h6OoSXILp5qwJrmFOdk0HRNjQjQ755Tcd6WTaaQnoq5jn6Fq62AQkko2BpoGeQ9m
Q2p8hOsovGoRj2/LIi6eVKlqdzRFYeKUzEbJUcTR5BeGjJyDkiRKs49KUKfAKp3onipG9s22x+FP
h91O6uvU7J+stOzebCFlxJMPcHdDW95LYJ1vNZrAnmo51l0+x3JOL1+HAUFNEzZ54tmeE6+e3ex7
ggKjYCds0CjlZM50+Esa0oYAng1BqBra3ynnFE+xNfSvwuiH72NE4slTFQ08kyD7Lv25KDTbH7Xm
Me7jL7ndUtVs7Ux8xZaE2tE4NIWnJsbQelRj6QoQRqXBZXd5oH5GN4p8hayxp9AhcsqmdK+AbfKB
xOTsHywVz5EKzhO6OLVKz9aKDwH5xc6x8lvTUstw08uUu23Sa3ZLtQmGFIjr2oXtpogQXUZPacRz
x7BStwnMEG607GBLKt0Bj9KM8+Nci/yNsCVt/YDa5LPZxOn3IcuTV+6L9ilUM+j6eLSXdL4P+mL3
aKXYanB0LoKJTnf8WCLOwhKhV54z5pD2yXYALyMw/0GEEQPKJPqKQndDMFqnVNjjesvhR546Qq18
KXv2UTPHuUcMhpkjHzwZliUY+SfYaNKcZFbU28eczVtSYZbTJjWsdDszAX4ja8oxk+PsjThpryGb
tHhdL53hhab55Rj8BLBf71uUzw/nD+ZPgiCIikgJDQIB/l9dATo3L1DCxPhMssOMkJ4759vElTC4
cLlewrrVlgd/lNu1iQiV2Hs1jjnaVk+I2h2D1Blv8jk2cLESqOBLLTykbR9RejSb8sKon1yvkAFy
lftLcqSxbfXWgT/Najw5xylDkO+YLa7pjj7s5ASdjPLzvdPkhden9rhPx1D+HyJM9H/k1ei6B4ag
rQLwamJzHDppHmHsNw0qwNQafTI7kHthltczoUOgq29ZMzoH7i3xLxfE5MAKNMvpQXHEqL1gaWqh
DjEajjzkdiDtz8//KgYktapSvqCCZGokemiJe/+GwrEnx8epeqozS1w5IWp4xbHan3XGvvefh0Ku
iqLO0CnPqOuaVWEqQm/cSDm6PRGI26edb6dm86wnQbw7P9RqtS1PZbHQXATA6CLF+qrnpvUQjBar
uu7yh3ycOEKTWjgeeBZ5iwonRuGlBvLCqKvV9nfUpfMHGhH6+w8XCncUInPr3jnGHXeJagjMLW6I
5r0dqCiuNMrwlRjmnc02ilGKcqlbfN0P87/xQR0QzC+kKWMVVmBGkPTV0thnoXhx9viE9UcNgAW2
9aV46Gk9iP3SrmW/DY2q0zHjSbo7x8iMr1OhJhGeaDa2N5ZUw0NA3BOTVoz62mvIAVKWL5FpHyE4
W+VGCXMgfOen7JOFCBeObxWKLXa365iopClgpKEqP4nSddJNjXHJvkQSk+46S9qX2pY+WSBsCdgL
4i24rJDllvrPdlxYbSCzYIIwA3UIR7FUSfBdIs/Zbiwjl1hAgJ/+0wBKfjr/mOtMyDJJ9ERQh6Po
Zun6OstIk2GfURQOT3VvoeTjwPdRhyb7ik6lA916A27CdUvYq01+0yvhVh9d9cKmvy4ff/gRq40J
jMWoRfSmHV38zP2yacSP2MZqI0JDuTOyoNiYYTf51ei+TeVQbZagh3Jh7174YpZL3z+nwv9+B+ll
XgcpN1tfnYpK3SOfbjkVJVT8HWzA9ottYmJErwAc48V59Pzb/2SRsYZUCnVgULiVrZ4bxVxuFBlQ
ClFxg8MABE6xH9ErgAIox/hge3641eG6PB7Xat2k7EDpk5Hfr7JyhEBFBOcempCKtyew7UR73gdO
cuHj+cs6Xb1Ih/WsLdVAKpHrQvTk2JEG6Mo9yDLNHpPIoKGjIoURBkH+pUOZaiQTQR0h2q1d9QL0
p27v9JZzrxzkl2mCGwRhDH/03qqO51/C8k7XP40U1GI6RxcK5fn3L8GVCk0oQD3pEFS4ruDum78l
oaUjASzCx1SzuMbDm/gBSqC6JJP4ZL5d6iwL+QaHTX3NcHYnksomYpkTcmDzhuYva/I4lWe5bbXO
/JlZLXa4nHlteUhQDqveHGnyq9vH2V1oONTC41LgddKHgvBWCQzCcjzYLjGTPvuVC+nKoVWZ3KC7
2rfdYlDCdGjpY5QszaByrVtUnMmGhN2lhfLpUKxHjf4wTqh1dklDrADRtbSOwKucE15v/d6MI8Uf
ZmyCz8/7ZzsdnfwL7UcllynWjd6RVuNlaM1A5OxBOzaUeRE/u9MW2JG+mel+uiFP2G0aLjdemNvZ
FjDupQruZ8/rLKz5BRm+oCjeLz4AoAjfOj04WJhGfC3w0Ai/plbiPNWFHWiP55/442DI4/naiadt
3vG67ySyyq5LsX+grVlmzxTm8k0L84orOk5HF774v4HZ+89KI4QCWEKFAljbWu3RgG/AeUf0x47o
rb8bOCo0D5TV6HKaAQ3GTXmS9SaOo5xGuLoOEQJ1WNptqOso9gb3n1ze0Z3glJuylOxLRWjm0UPf
4hi+rVLV/TqEVd1uTBp7HBBrSogdTxbKkquxOeHpdqU29JcczMhRmwN26Q4+Yd0wjFis2dgvdJ0R
XOrjXp3aNm09vFgq4RZ7t0nF4v1sJu7Qo7XGF7SwVWXTOYsbTlvylcrqDjtcT8b4XJ+f09UJ9WHI
Zc7/CRS4+9oJnbkpPlNzi1GYVZhfg46GvRsd657h0FgtTMbzY372mJTi2S6JXIHT6KsxCRxJS4fI
003RCZzdZPOmOriw7iM1QW+uDkpvv84V4sef50f+BGbF6QEgVUftAEt8vapqGljyoe+DI3rHAJfZ
LlZRLMqwrSEpmpBj78Yx0F+SrpUvUTPp7s7pMtj/jkgoIcRBj9qonkAKb8//sE+mAR4lBKAF44CG
aHWI4JzZNyQrIflSMEPfmhZb6YKBKoys++Ho7YUAaXVw/511jipCUWJp+nVXO3Jh07RuuQXdm3ka
AE9QzH2F9++liV5tGP9/GJczmyN7adJ8P9FYhketU9j1sdSLdPAyK0Y02+AmuU9RCF9ym/5kWb2b
29U7jFqbbEgtoZ64aXDktGy2Y5TiLGfOwV1Qo0KQ9Fdtzk/cJ48ITo/cIhEQMZ67CoEQHUZaWXfB
IdEx/dxEcOaKfTG68pdNQaO6MNrfKsI/u+LyRqHfErRTTrUpMK33+7zkT3prPKoiULJTShTvbFW1
GZwDnS0lpQW3K4ZtIwmvr0bhlsxpW6W95U20TFsvFf3txVbv0P08OFhL0TKbIgHGgLGw5UYEtjbt
z7+gz2aFDAF5YNg3NPCtbiL42o2TLlp5NG27zPxuzgzTk5VKMYEW9xAf5jDTNkkZifLCy/rsm1qM
3VnoC45wbcU7aCJTs1omJ0sO6o0xNc1+TmcK3pKUumr1pn/+SddB6jI5qP8sbndA4ZD4rfZSbA0D
Q3Gwqex6WliEkLQG4KwF/Zbaq5jkFgc/PI1qnK4xf6/9FILIhg/eKzS1uNciHOda5JgeaWH7wix8
8sGzqRBBq2x8UGlW3wZnjsDyVYtPYR3gn5oLfXgw1Da7iDZdJGPrBUoeECIh3wRqk+WH/HOeVASq
ZTWC0zYNdJdeNE4mDQthO3w1kzDXr7oklhqWpwn9myYGR7icxsJ87jnTL3nHfPrMf/Vllkarqrn6
KbhKTqqbx+NROFh+e65ddJNHH8ys7c5P/Gd7gPnPQKttzmhlE9ZKWpy6ZiTGpnO3ecamYrZhV6gY
L54f7W9WbfWKSWjZ5JgwwliagN+/4mQkg4B52IKkVuYTeecB97BEesqICZ1aLBpJ3JY2stJem0FA
ZpSkh7qx/8IGYO9yZSIbnC1OXkEUXKH5U/ygWXwO6/xSVnjZjT78UmSFrARoV2T43v/SJVFmL8KP
o1aU0tPCIvWVAF6FhRDpABRz2tY2/esOCCMOYUW99EEugcT78Wnl5M6I5okNk8z8+/FBZ0Yi61vl
2GRq+CWXSukps1q9pNU0/poxxaVkEtN1F9CpMlBJoVcwGnfmYMdUM9Pp+fzEfdwJyf7YqBzRNOKu
vr6cZ0oSJpnQIVfmdHTkeqlsJzWLvbFKXkeyk1S32v+Dap3rgUoeiBcBz/HDSS9NZFaSG2JW6oBI
s2rYiLKz/tBz2yykTOmNU4n9T4tfaGngXYcjdnTh+1jflNgYiTFIg8AGQRsDge39PPQ1UCxTj5MT
Ra4QtjiAhAi+76E153Jv9nbo6zUlCRXYzQOtOt2p6gLrQqD78SPF+QLtPG3kYNzVtTmXkTZ9NQxh
eOqTPrvRrTTYj3jDn2y9uoR/Wqef/j7vv2OtdtvGVJIgDWbQxW5RPQ5CRrepHne/qGPLfWZFUULf
qsDqtCnQiHsip7CyaeopvM3Q5l0Ckn0S9LLSoVMs4Hyb8tHqMzCqxpgno07p/AwSr0jd7B7HsHJT
TQEVRH0alTsXUehdm6V2C+FZwYq97ihK4ZJ5Lx0dcf/5L2GZ79V3+e9crAkuVWrXYSla99ghPm6u
pxlV0yZz4hYzywwfWj/KneChKgGX0fnbG4//fXgUsji1UZ6mMrCK2fROob+psu3jbGc3bJAu06Na
8b5lH/GZV+V2CqhZX3joj+HIMgscieyFXGzXkaIbl0beFLDuyQeyb5cZDkde0VnGvUgCq7iK8xEz
lvNP+nFM8DQ2+GyhId231iDAvkhN5CjGdGzbznlIe2nvtIYFFrqY0VVY99ycH+/jkcszknokBCLT
8+HIVd1pMXhFLdE4vfV7hMiArjesL92WPvuWibfZUhavPeAk7/cTJcPvMlPz8TirdmFfmyndWOzY
Si+2TkJT0YVz5OPGDYELBPlyaURDviYDiKoxu6hx5mPUs9XeNuDYbT9r5vomCWMI3lUcWI92ayYX
srkfZ4+3+c9jrrZNPaKVzMgj8KYOsFYvmZLoahDWcJuXnXKoQuPSRv3Z9HEmc8UABA84chUxiTFw
qoDt6VRbxvCrA+1l+11du/X2/DL5+EK5uiyjsMT/vtj389e4gTu3bp2ekPhEvl0bxSkiIIbSNf5s
urzxIzNIL7RafLZm2JiXOvCik3dWNyfHmUUL+rw4EpFqZH00XKVAfd6GuKnt/vvjkVvAy5fKKB/B
8lP+iYGjrI1mt6uiEw4d9MkVKiZQXtNkNPqB0tZ/Du6MZmNqQtrHzo/84SEF9x3+Ax9CfIEa9f3I
Cna2caglztFtXKTKFfSjRETBF8tJ4v/6Phlq4ZT85TYDxF99gzH3T50bBZoU2q6AxPbctkWr7xtn
vOQ++WG5MNQS7yJoQLFK0eH9Uw18bllX5+kpwdIOB3i8gKsNvhdu5ZUK7COC20TezXOrt5vz7/Nj
5IJGmqrxUjqma4Q49v3QYVpSvy/b6QgFBxRFPwkuzDAccGFxd9Uc2DfKAEUjNBMYsiIcnzMO8+fz
P+KTxye3v1xhuQ/a6vq4MjujiHny7GRlNHZvKlcaqq+X9vhHNcuYwxISEcc6tuAXJcXLm313UJPV
/nfo5af9s5INrGJNCmkFxOrwBYez/tHgfrGng9y4FT16imFqHUCAprghlCs9W+0v+Qt+jF4WmTp5
KjIsVNE+9F2W06Ty8nPOMIpbG3UJYyESix3+fvZuTuufGgvhOw589mYqBrl3m9xZ7BfMq9QUw4Wk
/ycf2BJIA7j+a/7wN/L754UIjAWEXNhzYzOEt6gZ4h8W/LGd45Lz/8/TvjwuVwYq/TSJrDYsLmx9
IxE902rXuNcEho9jo4+bYh7/FCBtt9Y46N/PD/nhwGHHAjWNtmA5VFFMvJ9uvcFdGBNrFw0rrXD+
2KXmPR0SzHJlfVdGkkcX9iv7rwh5tcIWzxcuB4tkgiP9/ZCJKSsabjvnKEr1hP/87yJBezyiqsqa
LwShAA/G52CcXqSrH3P4fp4bpse8rHK/6J2flaTjfBbBuNNC1/TLqPmrldMezTyE6jCopZdmTrfs
vpFn9XDBu3i47dTge5mPhdflS6wSKsrGCJFszIbieoPUTe7MpYo9tlA3BpKBCBXNXSfmZKMKmreH
7iod9Ue3KfYia05TT/cSRM1vLcK3iZQjspfs0e242pWNcsA7IdmEMq6vcnL78HGRhlW584BXc05f
Po43MHQai/7+GRTyiCvd99lwuL+P1mnQ0SekWYuez7G2ylTK/dBgYj4YvqPSZ1ygdRydiT9RrgtL
uRXdU9s6e723cbvH/d3nyn3b5Pk2lzBKVNDLsKzaSG4j0CnekOdvblW+lU17R8v3laUQFaomOjFK
JIGUe+kovw0QR76kp6ZysZuyioDra3JysyR8zsryTmAT7mrdc1/krU8zrp+55QvW2Ylnpe4JyM5R
C52H2cWjQo4ZuX1AIpTt3nqnOmLisnOs8Dg3Zs3PVZ9MZ3oktHtqYQnWquG7o+47irkBKk/GLL3H
9nrrhMpRq0LhjUb63EA5WRzVeXW3lTrdpE2CJDrdqk64zRXxRFom8kzMxUVs3Ii8nbwYTINnhPoX
2ahX3ZCf5jR7VWyJZWT+lqX5VY6N2QyzGUTSQBuSOIk0vc9jNUE8P+6Rc+PRqCa/mrbepV18n4UK
VKf5RojgB6Syr3hW+SKoX5UWp0pR3xij/VRaeeerYfgTSfhOG+SBYgf5qNb6PajdFQLIH0jj0m2e
yQPebfeZwMvPbVsYK8rXIA0RAlr4bBryZaDw4Ds1wBYruK8V8cPunY0t1ZsKdavXj/i4xzjK+VGi
zR53ny1EtmNsF7eDhWexE2te1483yyECyBbsRYrBgo3bpJHs6aZ+CbEZq6f0hbTAycLgp5XBFpij
3xnythnMQwYWRUVQkKTmF0dxbmo8NgxjeizKBmTGlHr21O/csfNp4AZdpd8oCkFdn45bzKF3U2vt
rKw9Zjhk0CT/Wln5NlZcPGmrTTYEULPm3TyHhzhrHkRq39ade8MqOeQy2reWfiKHsAE0esO/8RSR
a/CIfw5B0d8qhfgVpvOzpnQLj2WrIu7rwvGuEqQUomrbidxXx+517KptlIfHUI/8rEQ70GVXQaf8
xHso95CD3cZld6OxjDwTOWXcRhtT6SiOjLdmpp3KTmxd9FWepvTfTTfcYae5aUVzP6WTb7vDdhjK
w2AJH8rLa23UXybZXWshIlx4MdzxRwudrcuHYisnrMkfGkxMFV4LjLZ94tRbe2qe00KhrJm/9E76
qEW0kFB/6npheWFqPgyQcSfII6Iwr+zY3LJKaNcgmVvp4wJ8uIrm9GBE5jP2pPumWqbDcrZK0O7H
Vr+tyvB5DuL7thz2cQB2Y7R8MqKPM3V4Ete/DGWMfFcPvmlT7KtVdSjy+SuQGAgUcQUDpDAC4Ea9
gXo0mKhKoqUbo1tJEO9Vhb4xbGvY6vHiFSVMWC6D8DU73KSppmx1Eep+XHd3wzB/y6zs59hZN2PZ
/WiL/hQaMcLlBoAPh+COc/3gRKYfUdXQzGybJcmhdtStwyOGdr9LRflYW91Aq66DqnQIkejHd22t
P2tjv1FquTMdhT6/9FCqzh8pY7/Imn2fE6KBXXO8riQsVmvzWo/lr77M6cvr+2cjouHQCSa+Dov2
6xnBr9MdbUveZnUPkwoXV7O8jVz9gbm/pig8+IhhZq8vEZ+nlo7D5vy97I2HzMBu08jE/RDptkd7
2/cIVEuUVgii52Zrltqp0Gg4BJp+mKSjcjdW/T5qts4Cc2yNmwG2stSAqNfDdUr1SDOnUynDG3Xp
HenL9CrVaoTFdnEUDgmzIo4Gz1XCg6E1u8aeYiBz4bE30yOzuMHN71jN09HiXW3Qmt+r6Is9WjqK
jZuOJz3WT2FbXImw+UIT+qsjYZS1Yeub0rruwWNVQu4A6CCgyLadPdDPKzdhORyNFn++oHgQC64O
zAoEjBMGHNs8r6no1t+Z3qckVHDZ5CJSGCzhOGCPUU7IwdNN4DpXyGO/65kOsCi1fwZhT5Naqv5x
lPS617I3c041D53hbrLYQyEoDGb/OuIh4jW1QhcmebRUZNdTwnY+abRrzv2xr4fboDTvkmq6ipzZ
9kj2pX7Szb81Z6xPnYneCuE2xCUyPKSZgjLpvaY1T/kU0zQqi1M2B3CTrJ8g2H5QMN2YvTygs6ph
aYYHUrr08kSVZ8xi2v4/zs5jOW5k26JfhAgACTuFKUfvKU0QraYE723i69+CJq9ZZIihO2ujbhRQ
qMyT5+y9tj3OGDmmVd31qnzMamcPtOgSPsUz3SafdeGxke3mO6DdPabJhZE37OJTdwWk9zlyBAaR
aTz0dvVLLRhJgMsFR6dFQzAX9m0kp5s2xTU0tQ2veX8Zq79EU7zNlfpDNJhEsFb4rdUD0DEZDxuH
YcHUY5uhNq/9hsm5Hkglhn0DHyZbl+/jKHj6tbw11SaDDigDNy/DVNvcYIZBgHWcfEuEeMplgjGV
XaiZVKoY5QA/KFwsIGozq7u6lver0t/p9nziwPDQFsnsTRZTx2q5hYprejg4Auko17rTsEsaPwfM
MFVZ3Uo8R9xlOLTWr3XqL+SW2dbnt/NkHVXJ0Wmowjx+6ifzxinSo1E4gIzxXGRrBfEa6h0c6Z0e
dXsMy/cilTvAYdfOvAYLvxllEI8KiW++MJKrshyY8PY3wOtuWkW+ZAvguyjf50X+3AEuXIrsNjKc
XWZL3sIRdJER0mH65ubDgYnxvre1a6Ucr21pXZndeJ13+m4kGdZLkuIXosW3fJ4eu1JeYsK4acbV
J9rY8IUWX9c4qe2+tkkDN0DQRI82LdZymMIsry/nognKMrqZBJ6EWcl4lis/vgWxyXLUOnkNDo0y
aDhUGfu5+y3Vm+9FV17VpnUP/OYmastXFbq7V8r4zunzQ64kT/oy7NVxk1KTDzhl8wv6bEneqvM0
1tC2XPelG+RFneBqiFKEM3ghR88aq4d1FDeJNr6mrb5zo0gPupH1FR/Efh2B4GnDRofDw8Rg26/j
KnT7yW/L2rfYocucGpEDp5Kr+4lEa2+hbT2NMzUy4bJNmQdZo+xId/RLS33TM/nL0VfegqS4d90B
CNsAHFsf5ktdI/w2SZ2fHL4pHOod6MhrY1xPDvwNu1IvErNhEVa6f90sJcHNVW8UPT7FEyh1mbzU
A18KnQIsYe2vacgfZ4CYGGr8ql58WUSqVxoVc399ejCW5rpunCPW0OdKU05D1u9Lvt+tlo21hNfW
huae/32OKmc2Hc8hxtTtr86G3n3LccfJAEgpKlEYgNuWNvLsdFp/6YhaxrAiCuqLfswnrQoSCTEg
0pExBXPos2tG2F0GEsw1mqJxNHtZ1XbHQq0JEIPIRug1FHzZjBHtglWcViPiTR2S5K/dnXwI5u3E
SHJa5z17f5zTRGK7WWfpR2dwSDnf2OByj5dRLKepstTyi87s9r97f3o0OYvjvEaOToP2N9P1P8dx
pVRFp1bSgqM62Q/LzKYzQeoMrWyw7kgEnNFAWOneqJJsvzAG/uKIbnx2YCYyBNQY4xWe+tmAc6iW
NoZyYTDtzuyp8pbVxYnJRlTe9uADEh9ZGYc3gb1Hx4AqnDYgFVG2Ya1U1lsTC5iHNSkdr5o6WX0o
mIlWQaGnuADHYepMMl9Ja/c5soNyL+VMtPac2c7qIXcDdmCs46x4mtmOy6MhWmyEmM7iHd2oNvXr
yjFXr4809pIFrEG1t/PRgBI9QNYnFg8cu7dEisuq1ReTgwmvrCrzrZ+xBVock3SvrtAcemWtTO1x
ndJB23XNuhEFM9V9VdK1ftQihjYnpKmWid1qKr5Kv/owKCLba0sWQCuGtYiuxPvXSbaj4UwMtUD9
241vLywtTVPFV6lptcASFekrlISMFXt5+HMrZOuUnr1Z9L7Y6Ok60nY7b/wpid7EVa6LY0uc0exp
Y748mlU17f98mU9eYHo7KLFQfqH+Otc1azBhV7EYXMZWZbMve9UMgHxN95PRVfG+xwUqXg2lFFmo
JnG5BJt68Odffwb8+kgOUeegYz7HLemUNHOaGPYx7Zb+tpeieEiHHHtbVJir41l27BzLRUOY10G9
ZZbe5y9//gQfu2oItyAy0+riWTOtfv81d2uN4rCPEqzCzAOMCMdYplhK2Lui++KBf9JO3ITkKNIA
qDloPc8aTmVGGnrrTPHGDC8JsLG+qWsuQ5lH/ansNfCQ5RIFS48hsV/rIUwhOmPV1qqA9eMvLUN4
QTbpLm+3gWyI1ttZZ1t0uEPTAgxMXKUW8TUTJI7UeVmLqPuicflxpeJK6MW2/jlDqnOVuhhzd+nH
oT2qjYA+uixCuypmimtRdMK3LIYuf/5OP9mPkMRssitMLyyP579dbYnbVWf9OxlRlgVJP22mj4RJ
yCoqmFJEcflAVJSbFQnxzTrQNhgL4KZ//hSfvFk83S2HiR40kd9nHc10rTp40BZT/0qHw03Hq/JL
RqCDJ9vsq5HIxzVj01i5WzAJA3v24PevMfWEOie8Wkcb4AKYTp3jzW5wqvgrgcEnd4UJi0Ak/TcJ
0Dm7q15zRko9Iz0RCq/ezpjhD1Is45UjI+eLLe6T9wZhHj9J4kbIMjvPIDLGKF3L3tEPpoJ70UL0
9mJMrbWvzHS8G1fD/qKM+eR6WyuYh8diyKhne8b/2dHdRSGkyK6XQ2zM6+Noj8lrp1db+LzZ/oOp
Z/yiYPm4AMOh2F4M1POMzc6ZVZq6Lvacgmltl3UJXPiwvm5Dyuxqyw6oM41dpatlqEDLD+Jo+Oqb
/C2Ber/PIFFiYCdYA34TMd7frz33dgbBgwoVOM4mAmk1Wtw1GYhhNKamc0otnc4Mn8Q0d6iXy2Hv
4vs/VvOQo1xesbIzGLaby06JiuyLAfQn7xnjZ8vatuCNeXm2VmbRqkUFSIFTrEYTybR2k8U+LFvV
d6s+/2KF+vhNuAj+4QZsrxnV1Pbv//PNt1qqyjLXlUNTtM3ijaq5BLKiwV2tS/uojhmhCBpUSWwm
5Xf6E+pfeilYjCFxbaUG8gxmPOdqZdhsCN6LzjlkxqTdFKZpnUj0kHccSOwvHuwnuxB6DDS86IZJ
xYNO9P5mBVuUk9RqCXbM0D07GhPG4BkNoTR+Nqy886wNkSUYVniVw1mxVd3pakJS/Oq4tfHVnX8s
s3DsUb/yy2MCxPD//aeJVgKpIkMkp3YwlouEPGXAE5TvjomsUJ+SG5mvqp9X+t/XdzwGobElIavh
RTt7wTgP9h3OrQTZezrvk9GWIWF99UPfCuXgIF+BYZL8aCYCKP68L3wUUaKixseCghJtEVP6s3UG
+TTIsW6NjxmJZ3qokVtW+ZL/YsFlIcVFgbWNKmSQQ3VQhnmd/TbW43w3j3L+nkQgJHauLMHrE02C
2HKY+Lde1xirscGL+U/jGv8GJICpSL6Y0m3vxvslAwH4b9sdY3du4eyjj04eNWA9YiYT8XqtQGK/
qlRYOjSE8p0xdDKgPFa+eGAflwI0MBtC0eDaWxrt+1ckcyWRL4URHxVcNIdaKrDcKlsJk3Fd/5dL
IRbnFwi4SP2NGvjPQhBPRpuB6ClOm5Ftb3Raeqer2ksxt/rfUlt5CXj90AOaJpro88n6mrKnZV0b
HRok/kR1FqvRw9yZxE9bSaOv1vrtezn73vi+tsOiupnlzw+riUHd2U+5c7Ct2jZ9J3XzZqePZlV+
8QB/yzzOroTiFkfmVuAi/TorRMq5BCwSGdFxrucWSyJHOsAWiuaWQdcrEHyirjV8O3MFW7pT16+L
kzn4xtrUCWs1w9fVLTmltz60YIEaNmBgQsOyRXwS91PQFkzS7NjMvXNrAThAQ9qX0d2gV84NUYnF
yXaiaA04GhpG8Off7YdniDiJAxktFZcv7QMxFCljJaVpZidznJs4hO3RGKEck+mveQ5cyOIRYrTn
tf/g3I0jK0M8R4SnS5Qu2G/rW6xXrg+dhG7qLGlbVf1XIv0Ptc92TY4lhKpRb304DYxVrFWu1dJh
p5djvsYLbPaEMwmjR2RtzX4UOSPCv3+g/73m2Ql7gWtfDsysT8mGKg0MjZqO0WExtV8Udh+2d26O
apVeDcU4EtyzpX4cR1eiSspPTqXoqYcIFfWOLQGkyHgL8cO7v7Am7LJMOHh7GTf9+UY/vT6/PJYK
1s4PoV5yrUpX78hxKAwhb8BrDj5uIEnbYmsfD43pT9GWKWUUQJ00bbn98+U/rJ/b7f//5c2z9ZPz
5NIvKjBd15VxGWA/y+6jsXfo80cLQvQ/X+3DFvH7YRuozVGrUL+ffauw6Zw1q0t+iSTUtKkx+9Gi
T0e9RBQhl4rh3GR/xdj99A6RaMEmR49IPft+h1giXFBDbaYnYro2IzFc45Zu7Fy82AUuoC/u8OPx
crvF384e6hV+o2drnNBS9lwgqkeCTEQXzKvV/5AZ5OITo07SVIyBme/RTvO+urSIK4qCuurNPpyd
Mv2KtvCxnCOPERYhXUi+5K0h+P7eRSILUWkIGmutysJmnrQQbmlyyF1N2S9pXe7tdTM5NCWaDz1y
UqLV6/lUwTTb4R0pH/789X/8KraykuM38AcdHvnZx6kzFNWqMrJZGy0QRuk0l2pK/FSGqeyLveaz
S23zHXoKtJ7JYnx/50WKq2GY1oh0CuhlXgRxVPHR3gy3dZqPb3++r4+/YbYzE5zCZrSnY3V2sV60
Vp4DXjr1ZB8+qE4a3S7F2NxIlUKSMY0NGZ9f+TFaOyv27ZYJ7/9wu3S4NQxeFEPCOvsEY7y4UsNf
feA4Yh8xzPN1LkIBTV5PX2x1H3/DmJbQqzqYVxCRntvLRz0uidElBDHTzbbxRivpkovVNbtjLRZ3
8PIkmp7bUhvULy683cO76oGiEpqdTbA3r9EHey5cnkkvFpO8vWww34Ykax6XqedFjkvbREAlzaX3
occtBnOezki+OAd+PBJvbq1tFdk8WzQFz5ZKxGCobVYslSkv7uTXghASH2BadBPb9FJ8iRrgxUxb
wQgnmdJHtUXsGgy1AWkzmrRYDcklLOFemG1s7v78Bn724Xgw+P63WQtRt1uB8p/idCxqdCs13R1F
0xNnl2SLqz0lxuMaM/l2Z7EkPp1SQTrvSo8msEmenRm3J1CWNXeW1Oxj/DIA6pi/WBC3C7/71ji5
QeqHAbHVze75B3PTpMYwb5vHahGtE2JpMn5oo9b8PbmaszFGCJz5yPyBVrx/AHaFrAAhOhJj2NF3
kaY0gyf0Ir+jF4R3EavJdKtVQ//XXmLO5GAuOHrQKiXtfSue/vPgm8SYxABe/IhF8imROnw2lppk
N9K0/vXnL/mTR6lBcaKTjrV3E92+v5SUDWN0XBzHTC+d2yLT8gdllfrhz1f5sHLSkURi6eAr4NsC
2/7+KrbdK3KcaLubwiiGsGg6heC4qshIwxu3KKk/X+5Dccnl0HXiS8XHsLUN319unQj0mxbNPk7S
AUOREX5DXJnbASYcict6iLuasuzP1/zkFg2QEThOKUNYxc5u0bS6BAA947l4JTGuVrXxOINkgN4n
kvDPl/q4BUNVYuK62VuBDtH9fH9/bHmgq5TOIqQRd6RHMStIJSwTm2Dv1ikIAoqH8pBGQkOqJd30
pFmj1H0V+fYMpW1A2rTMUW78D48A9w3tWJVF48NWPNOomnQrtY6DkRHJOq3NBaSFJIR8336xN30s
iXgEYDGYJag6SJJzHFuV8bDXXFhHZI/ioBUV8WirvLbYoK50+NM+coQVwYfUPDF3GqpO+RUH98Pe
wUdgJCs25jCqXnG2OugZQwjCK6xjV5RvfabazDSTH+A4s8zD9anuWifpgijKrC+O8p+83mzJYK8t
jKb0DM42DZVvV2Zm5h7nNhN+s3bNz1qbLRe7mzkQbeHI3Z9fuE/ulNgOIbA7GZjqzpXgDhllIE5Z
B6UxWmsgpzj66UqEgB6ih+m7rda14UUpXVnPtJW2/OJ+7Q+1kADAwnGG5jGkJ/0cbmwQ9K6gTbaO
1VAVxK+5s/WAbjGT/oracyL9d2CbNhIFi3VUutZBV7vIi5VWzb0UJK8WKlqPIaVJhgcYMtouqdAP
LY26frMLpcmhsXb6vmtd/aFc0/a+WGz6k71QTHDtBUzZpYGA3ztNi6teK6F6bbmmxqjGvF32gkyN
S8f3ipVPb71L9CAMHhpp3gpg5aisCtlqkaRyim2j3hXuZA4oeuJmDZB1le6NFnPQ7unbyMCq4yzf
OcVSPs5JCafXbooTh/exDs1JFDfqMFRVoIGVsGG7Qm2BapSruZ/nTm9e2usi3uZoE8iudYpPLI1i
AQqCrfRUZkXuj5RUJAOlwtPQJPmYM+dbSZhGmNVWu5NZY93mMZGQyqDKfUto5km2VfVC3anv01ox
XktnMXeISgtfnQZiVHpkN16Fb2TwKyDNhCoq5l9PLUyTnxm+FHqnIK7194vd0m1zVBePLJSb+i1K
hRV20ZbBpINenBramkYJKmbq4F6XcfcV9OKTHxuVKX5aljSMhb+LpP/sxU5bOkT+sqi5fbOEq4Ps
W0EEfDfQRXsiJmH+onfw2coGYgwaEGZGHCDn8UqlFQ3jgkvoyM6RHoqIeFgnKbQHU4ca6gxGcktX
VNkxq9d8pGlGgHr2K9gZpc228b+vsbAbGo4g0FJnXHAOk3SrUZ1dIJcHkogAXlfL4PG1HyBBB6NT
X+hmf92oCi17xDietZgXMRqJ0h6DuexDyoBj38udqqBKdb8VGZNnmKCeAjBCRPN0vTRDEAsiVhEB
PMXMAbT8FXEItEwEnuTgTRbBLpAMXm1j3tXr6I3R+KvBYex3Sq0es1K9z3PzOq2ncOjfnKU/il67
63EsNE15SQwNpXQXJrPzr9mp301EMX5bqXI3VyM/y259MNSyCRxOYCEI6otGlqOHfufHqNZpuKjd
oxEXYdybdwCu9mVZ/FIS0Neyon0eF8iNu0ReJrl7KmR1hwgMKrY2XMnRCAiHPhETdWmmGBEK6xQ1
6qVb96/rYN8VlOiGjpa+dUpfUfl9moSao92iQRlHVUaCbFNdxCaHZ+IJ70HkiHDVEZsubOxMCta1
vpMi/77JHYe6RvyKmNQsj0Mmg8p8hYh9SNKuJXmj8clxfoEERaSIepdG422Ftj1vSXInaQPBvfZs
9/0YptF8bTm9P3XZU1w23wRxH7kOPdEtD8VCO5WzweClmREyxEHglQaZTMTBTIwX1uncN2uhUJqu
IYN9pPhdcnJ7coMFGX45QjP8zA28vOleFcbWH7HvJ5gNfsfuvasq17lOVDsoRHqnqYrcO1Wy+oXh
Bhba3VNroMqY5LorHGTdEFsiPsz83C/J66iYOAkwlo+abI76ZNUQ/1pY0bUx3+bd8J3OLYGNyy2S
7AeJWraq1+goMwXzCGhKL9NS0MZdyLxFD7s2OdSQmbIVDUZeUCFWKIetJj7pVULwX0VEMcbtlfTM
Yjv6SqLOCKfSGiKjSTgImRc/27n+qirWZVrUGAe6xs9NFQEoJi19/hY59dOQwfoG/biCC2auF1jW
dHI692Tx2f2iLVoQppY/JW7DM4vCKpdWmNbrzpLdUyHie9J40yCNegY2aVl6aMFyL6pWiYhGkl45
LNf4qolQp2/taUuhQUrvXsy5381LvbdSY7qfjTbe1eTAbqOcf2eSY7kKptqIJY8X7LfrhrzsVtV9
IeQ1ktpbbY5ONBeKx9JZ/4ltaMpDRgC6CaY/UGM9dMWy+KNErR0N8YygGMHuWil+Hymh3QnpLaBP
MF0w73UTSOFNd5esiRuWtkZC+DAosMJBZRBo+zqWNCbVkYQZYU7YfdeoDOirqBfEolvX2orCnGOy
HjijGsQyL3c4aNaD2Qwovw3io2PigBFXbocKE8hfqivNwVUJ4JRdN/idLX+o9USU2sjLD9z/VivT
19rQbhJnOJlaubl0Ei/X+QfwsLNifU4Fp+wBuTTg/WczIzUG60MP+35a/Eqx7zRDYghkSB4u4Mx/
qk78ZJptGmBQajYU5YMBl40UAfCx2Kra5VeRJncOuFU9opVAhui/ja4fjZaj8czBM3QaQSR5MRyT
qtGx9RBWnIjC8VwrfTQK8n9bZEv7vFFvEZg3B3tWJ19r+vW6B4HuM0zejbV2V9bZkbLxF7TIa8ul
DAU1/tatIqjL5A7h0WWck0ocE7g+p6bho9ck8XudLuSEersF2yyI+M3zQSEPO/WjMrusZX0F0RHW
bGuNXj2J69QqVA8TuuFNg4ODTOXJVX1Drm3/L6yPmFF+9tKb9uu2SUa9eHRJvT0iDPEn0g9ipz7F
iY4Lhot7OjtBooH3b7re8kVM/jSzboLaM1IhKvYOooDH0Mxr58oym8MUMZQgQjXrsRtH5bR1GXZD
Yl8UZfJvMUhiEs2jaKc8GDvjbbCn/azO+1kCOwH8hnXBGZONjZ0iVax/9FHGphHtC6vAwp8RKtkh
Ax7i7K7FCQI1+6qSS9BEhEJ07a1TtT8y3Tn0HPnxPyVej6nDsORuslclqKPpRzRlj242PXTR2p5o
did+PhF1JJT+cXG6GONL2sBmZyEy7IpHnVw0uXJXROCDrPW7NqvYm6AEecMaXaxL/I/dNqcqi/tT
ZRsvFZ3zAJBV7aO6rHZFlNWeVkGyqbBUHYzGvMXuHWRtfpnG7gvmJR+vd0BX+bjwcoBkTP+h00U4
sNbeJqkMRVc/OEIe2A4OSFhvUWe9mIpyawwSx3386vb6t8nWHuvN2Ufj4JKch6t4re6HWsP6aha7
wsSg3+i3aj+9jGMfDmjTOdgPRHBbyaXbLMLjmGoE9aTvdH3e4yB3vAFDYKhLNd0tdnWflv2uK+y3
xIjwIBCcrht57+H3vF96d9mN07x38vbCcgZG1B2Z8LPh+Fqn/Vil+jwa+rWuYotWZbUEmWO9Mkh6
VGo4iZPGz3zFxoENb+g9A9aL1yxqFLidht+TXiDZB4jviiFNXs1qJi2YFApfbN5GjLa1V5d55rtJ
Y3sZNiZ/tUSMYWoh67ckZjOh5tcnrCMkOhe1ZGybg5/O22XalVWZfNNLTkNm5kQnMtxJ48Trs8yp
httwpWlnaY+4hZq9MyG17GYyuZ1KODsjY1GsJiIbFt15KyoYfYpCgBTO452KQjxYrfRAvImJYQv/
U9H2A1KKRuIyHEivdknZ9d3GIYV6cLaelIP/rHnWHAsSlzAe9bp/1rtYeEAtB691eVlEV76kRMDr
fXP3G5nM63iT9Tmx0AAACWLpmQWmK8PbynYA98QNDnSMj4kD790yBo14X/4WV+rFoCqXolFfJoBH
XkKIdj2PZiAKzorVzJ+z8mNuG9dta95qevbablFnq3IB5vKmj4frWG2uQSLdWE2z8UFwsGr64xj3
MkisKewN44cl7R1L+d4qY8UrUp0VaDLGC/gJNxCed3oyQzEyi2RfILAnyGQfjV0bdEX/bJXRG9WN
Fsaq+U8r6nsz6y5tJ3sZleJ6mpsbzNTfrEhHEKr97JrolKfFz40CQT4E4eKxdbDKct/E2IMK5yqH
a+8rLvLQvOu+sR79FC0JEsKVz4XBG+Vo4+QP1XDKW86pq6Y9r3yoKlkwqA0llWfEHxLm1jht5u+x
0f6QScpXujo78Br7OF9+joqR+bqWLTuxRhh47JLjbXvKHeceevRFpE0/K7ciFBg/1bVuzcTQGOO3
xBl5CUhmDXEDXsVjm8DGRWodlZu9yNi1SWOy+FicLSeLzYiUtsZCSUexPM3sZMVSERCBq2PVRBlK
HdmkSNfhqFbmPzSQ3tp2vh+qcfFEF1tBlWpPE2fJYHthPYe8K6+XMdHMC++BprCUV/0U9BMCurbG
SUxJ+S0a0ddoormcEzyPpnFPn+K6Vbpt0bC/E28z+vQg1ENczMcGgm3YlBkHOrQxpNcxsSWQOpXQ
tQzzSE/s3m5nEVhdFOMryw4o246ZO/PqtpJZp8JJ1JbRHLIUVfu4qC3fVKJ/gXTzkCLp+OR9P2MZ
vrXK5MhCvmu1/rpftF/EpdueOzNxsFgCrhJbe0Ol6x6adGy9Updi10jhBObKCbuwsR/kNTqmeObZ
miPBK300B3Mf7/gmyOpui2fTriZPyIlodpztHuM7rERwTrxcKNdMaL/XpvMyxOaDEmNjjcxxb7c6
UjAWziHqtGMr5Eu0TN01ISR14HQrdYFbX7UJfwgIy1YVPVYZ2QtAC1hDlYHA8nryhq5+qQly9aPJ
Gnd4I0ufjWy6sbRJQQBbaBv/5yeQkH4niO/YKymB3VaVBRSk0FBtQGEMGl+ETUa5Wbl7nl7vDZuh
p6yBmBXJ+Do1GJ3qIiu91JqfqsIh/cReY19S/PS5+suqlLuO0AQ/nupkT/7TIV+sDhcXOlwaWId5
KZ6sYvrZjgZO8N5Rd2WEeccgu60tUYFZdXXshqImqQnsAjktpBnyRgsjvYtHTOyFSVecUHgVFUcF
kpgwKL5ujgJ1Oiev0PaYbStG71wLS5ZhLzM7XKhQL81ldgqPw0f0QnCjdktT3MD0nsQnuTjxwVFJ
U4SI1H4Xzazqlwq7j0tOOsBWbKR6MMJZRfWk/1xz+w3hWL5LS+wGQ5SLa9folJdYaSAiz6N6p6Xz
/FoZ3bwvslzfo7Jaw8zZ3uNBt/fC6pdwzOR0EbllnHt6qWlXy7ykHKg0Z6poISXTTeeaY0jAPBn1
zrg4QULu3bdk0NvWz9qRsPZFEaaXpcVwRbCTc1CbabrDXiHqm8VaKMgLXWdGMen9jWrW8X7U4p8m
/w98zcP6VFZ2emMpU/JgmohfYk7h30WmcBZE0zJ5BQdvH2tm7htNnu1FZc0H3RmGXa1E6W06JvXz
kprVXg653IOy0nngsXXfpaCXRCUdyAJZeTKcSPVFqVmnroJGY3SxuyN4iuQaY3g0EURQx0dNOOnQ
TJmDJ7+EPhTXVjlOj1oVD7kHvys/NEvb30hXzmGHa/1CTRd4PUIoy5WG6JSIRQrFaXBfCdrKwr7J
l1Oj1npIVeteR6np0jOro0ezjzAaJkhpiDxSqlAHhnvQiV8PdRXlMvBO9SBLRfN7wPJ0G3GKCDs2
Q5lYZtgNo7bPEzmGY8+aqdhaGqrS/cfgBHu0pTsy0ejIqQa6hlKuaT3E3vWBg7BF9OiUnfrEMTnn
reJ+7RlyFn2Nvb4e2p2ZlhO/e2EFvaGYXjG6zl5tjHTPEi6epdv2u5FK+haqmzxWMX7hdCEOokA3
FBgsdiet1Zugqws74LxWvySrblDrWPIO/Ul9l+QpH2a16EDgJxRHhS7rrW0nvW+103Axpo7YDbWa
Xo5LbBzduem3W7VuV61zWn9QYZQtFS2GddgsNZTLnHeysf1G4o6xY3ydXaXOVOyjdosgWjUWchaK
KKydJQlzMeV+LxonQENUUV5l1XhaKoqXip7MNzfKcmCppXFUMqHsGBP1zzNq+u/p0K54YC1zCUu8
67t8hvE6trrrJVF2gu8WmIuiecCHKJha9FiC8r40glVZL1dFPmRDeZxdh3U8n28oD344evtU59YL
IXnU88U1V36x5vVXa2JPx44PgMB5Vtb2V6E4F2WTYZ1UOImQKvyCwP1pqUzcQeV8z7T8uXLcwRd9
/GTM1g7g+x0Hi46dcd5vlnu9I02u5wcVqE71yyI63E7FDvT2T/zajzUpbWuWnbSuuY2t9Er047+d
rMO5aG9l7wY27qcdcDjVG8B7BM3SCIz+9ZO+Iq6Ai+Mo+m3el9hXKf3i0g0jmrYBkdo7m1LURzb7
nYznQJ2nIigb7ZKzzM0UV98KLblu8/ZozcpNyk9LHcrNIr40XjwlLEG8rUBPPL1dLpbVONiZRBGH
RaFdbT1ILedJWfXW62rtGEXWSVrlozXAbU454U/Lchzr6AL/zkApkx5S0f60VY4iqEc8OuF7zBHM
31bzn86pruXqBqgRHS82q5aZ1ILDS/QATZzElWTaa3r0PZ7nqaGf0y1+RvM50Ef32c3VKwZ3r3YE
Esicl5eitBeC9OZ7Y8nJxewZcIny0Kb9zzoe90wzLrvZ1EKqRdo183zSpP04lcmzTUs8ItAODOcS
Ejd+perzJUl6Ydr3/2i4solcp/QHl5J4sW39dNb5QtRzkGocJkhoL+k5QNeMcg0aRL1DQ/rUOcOb
W4rjOC5XDDR35I3dJhwGPXtKTN/QuMfKKRyejL2dYNJ/rRo3ulpje26N6hE7mPSibAQevYVvIVBe
/cqw80PdOd+hzAF8W7Jd3mMEHlsOt8puMulKNfUt9OXUsyVZSHOtXKFVGr2MHPmktU+dME7KZB7Y
g19Kne6HrcHEiGN4h6AARs4WRowNSUffy15CMzIqS0Yr9hQCjTyUkGMJkwrgJF6JoT3pcQPUWlGx
0WkXDb8MivUZaw2nAoyArwxZwkqdd45IX7pZfYy75BuUB+qFtdzPSJESVLSeImCBompBPFyD2kgq
mBwurfRSD2wxcKTjQDuk1aWyWMyTippTZx66o3m3UhWMNXgLNpC+bDdASIqnOC191D8sOvr0Su/r
piPPvRzWAK8snkDL/hdR90Pk9o+2YoFed0Jr1l50e3xTF/U0Kq1PAuP1qpkc3uJ7Zyl2E7AdL0EZ
zeedH8xs/vl/zJ3Jct1Ilm1/JS3mUKFvyipzcPuG5CUpNpImMIqiAEcPR+9/9AbvK+rHakEZlSVe
KsWXZm9QlpFhIZMo3AZwP37O3msn2URAZawdwY8UK0LQik3j2nSWYSIwl/kSRdM1cXpHPbEvAFyu
+y67tvTwsqn0e42lJMmMmzHEqjv4l05cPtV6svWxfq1bZzJYsiDdu1AUVtq8J0V+/jh3S6ZA7kC9
2riuNWY21bNM/Q1JC6cp9L4aoVyTB4i/3VCXPhX+FutasKoyEMSqD05VXnzBvsU9TlAvDn15jbZY
AeHsaxo46UU7s8QQwd9opFfSc7tsCYRhca97EBfZTRUMxbqXeDBdffgG4zla4gy5NkUqMeTl8a4Z
OJjRwj0kHkV6OX1lBvEJZ1e3srshXxBc1CzJyCNanJXiqi6ibIfs8VQOwaMfaE+Uresx1x5JSn7M
QhKBgmhcuYKCvaWdWNT+pUlc4aI2nJfZTEBjHdKvm8kvVSz3g4UpQ8kiOMbci0t6fTZd4SlYpprH
cmh1LiWpgcm+b/RV5YNQ6FJrU0Z5TfepvtVt3ii4+cGqjmFMiJimf09pGC+c1rswZfW9GEjt7Jt7
Et83VUCeRjAcYz3mXN8+aS3rZFxeZ6KRC+Yw2ty5W9P3PwktntaVEheM3PCgY84mfXnTiwj9pfHd
xNC48CcomJk4mQXxFWH4DJMBN+ykrsnJu+wxa8Pj3/joUzcRx6qc2S7F6VMQqRXuk0WbBthfKgAe
dLonCCXa+Ji2+RF9JUsyjPMSzkRNoGdiVydmZZRbNTxuiEMeo8nAXpmVuSOwfidFsLZclz9sHc2Q
Y8iA689Rxi3zy0UT0bextX1fOftcYSMzy41jtQA7nG9OjKG/LiYa+PkWA+NqpMvdyas26q6T3Lgw
o/4lLqaXWC9XueHnq8GINgAzdoUV1emCzNaOpfqL5og1so/n2BmGrTKdQ2fGySpSzq3O3KKBCbNg
YAGGwSU1OnfoErt3pWNxNAzVBZyPS2ANW4/XLL2GRd0RnxBdchjXmYigj/rOiHbbWOkx5+yXcBiB
zXQUdjXjAAZzlauMhjhMqcDOL7UyiGkNlRdpli8MCBqzY7zZhFC6dlmskIIjWd33o3/hZgpQiV+t
U5WeoIjsVMgqkdjmI8laC6VTnVRQlLOu/ghN+dKYwgda7htOq1+jRB6I6whYd7MXuxFXKYcp9ukV
XZh1oBkXotNZFhXdmCSCoeTQgA4fQgPEQmQznkKEno9fe6gyZHZp1BotH5K1TWzrZIvwpHvyInDA
BI2ucdtxWxZpSwbLI4ioC1vMyld95zkfdand6yR2qmg6TGa6tjkvqZKhVUz8el96j0Vd0+HJkhPQ
Ke6ZOVnUAp3R7xJqv6Du1opgjjEC5zp0nzqXvqQ+3AKAX+c4qkcc04bnkTeo25/smp8G7rSS0X3I
oqW79V0z6bfCq5NFHUdbfT4D9toGu+QOoM4eZvktu+1tmE2fnSDc00Xc9CMHfpHct3a1HWN3h1d7
AbBia0iTlE9OhH32jsLghyLofNoJO9/AH0nqCwTp10Nmr/EIpteNcJ92Vr3NlVdtWjV5C9OmE4KV
U967Y+NukBDGeE8Sjlz63EIL+3jl6sG3xGEOlvsaGK8Upkdoyvdwpb96hczAGXVzIEWzeJ6GYIuk
MdowTveoIMVHTULXl1OiVvVEn66MKmuVOiNtfKOlWlCxvsrt7ONIcbLqaFws0wjVNxnxyaYdJT2s
hCzq34tE3oo0UCg7qM0xTqLKcc9UKaluFhCIy3CfiyrfqDrN1uaohpWBl3vZQPVZeR1wSQz25Ubr
1XuKoLdCtgBsJvNyA+4z9O0zNU7jd3gefRXsRQqtglGtr33MxiSp3hFfvdV5vb7O2Z3S4+Mqc+mE
u0A09S6IRAshqaCGCDzOve8oqn7xmXqsx+gAgKjPUsDXt2Uk6oJNlM90YC506WcJjcBGTy8xzFP6
qpxI5bSrHk3VYqzTW2P/+6/UnD+0V48FnEL8ajoODUirWDVeX79ttcoVVqDtOzdkA9D9fHpskgir
S6twhizYV6DTDI3Kc7QX6ciRPKicL7kRGR+hMMA+N6tJwihx2/6atnhzz/ResGDXRHUvUMOw+uGV
aL11mo/tJ95aO28Dfsz4T++tZVdCjnvnM/3VjYJ8Cjy7M9vR/fkL/knQ0WiVcqRfajtr8sALaWi5
yQ3rOlAs73x6v7hVkIDjScBnib7XO5PpNd3QKXJgxV6bChXvS1lB9mvA/1esy1J/mPjeHgn8jqJD
q4tuX2XsgpsoBa+1bDHl30BvqpMVGArpX9lRFQWHhE0234VmC/VEI11im7Yu2T6p09rBMkgyZ+Cw
VUnvk+VXS9llGbV2iRx+9/u39jb+gzSjme5toNieMf9nakeCupkQi7FGghbLnRtr2SoqrKeeUmhJ
z/Y7UMFHbix5wMs5rbVxhnGNfUfxEbFflxRhywJ18B5gpdm88wX/QkETzPx7msisB28VNJoNiSpM
/PQwlql9UIYe7qs4EBcD49ul2Rs1cdQIxyDzDdaJThTNEg+2yO8/ol98+VgF0Cj7Nnh/73w90lSf
S4y82WGMRv/os1uiddGzjauP2vXvL+W91SihqkVcS/CA76MHnJeRn25pg4vFTocuZoJ8Q0NFM5hJ
anUdqWUoU4Bx3iSeWxkW+cI0R+/GdTqvW9Jlnbu3nLq+4/sGQiTIl3A3EuSaXI1jXMOW4UQywFWJ
4dsFmvsNO7H9edSt1ljLzpqCRdNU4bcskxpFPd4egyGCUpS7WgyAMERDFCw1lU23JmkhV2xa1VcZ
y+jZJAb5pYa5H64NvfBqnj8xghBNKlQGJm6xL2Oo/GcvzNVjmEryzSGhViMow5SqhNEMJT5L5m2K
5lOC4eysR061+XdP9pW+GZOJGQp+VjNeNZw32kXEdJjxqlXQ+IkiM+N0pbdgUQNijPyGUY2vZ9c0
VB/BSPubPvDVlTBxY36GbAR10yLkfe0UAIeWngrkjYvdI18xKmERayrIoJJKHepki6H/yPEQrU0o
S4dZ86wjKL16FgXgu3ov9edXjyEAhjmQD28nG+/ZnusPJYtzrKs9dnVQnCq6b3Sz30gRLkJtoVT1
wLGdlSKCfKg7w03p3ksrl9vCogFpFTJZpjAMH35/O86b0qtNAzOmCy3HxCcz277PJOUNbe/GGtyB
kMi2O0lb6tumk+5dPeVM++1xh/Zt3OVe9R4R/Idb9s2VbSw6+O4gnvxAGP30HAQpjUFpBiBGPEFL
kfydDSMvkHFWlV/bNB0QNlY9eDuhVfkqjcv8oSWC41q1lfvdmQujDcIYQXk0De/p+t6sB/OngovL
YFVwIdeYr5/R1Mkq266QgjqOYGYDQXozOp681trOfKcSe7PDzZfig8cRB82AGKTXl5J6ZoRaFaYH
TebIk7Uchxx3OL3hd9a4X33TqOx1NMH8H8jq2YVUJWzRYL1D7S4uK78FtFqq5EE3M+djhgXkeztU
vVzEozG+s7n+6uPk9IotVqfNwr/PLk2rr9Z7SdosReG95xpjgKbdTZhH297L72/oX32eXMGdncwk
wJ473vrGHJyiK9hF8lJ9SjrKCkrsGiHE76/zptrjewtYtvB9oKtDbvr6PdlxTyCpP0Szqy9alqM2
cjYXHYqkumOe11ksrxFSnyrmiFc34+r3l3+zi9BSQkqPCYRb1IScc3b5HqKZMGomqUPeH03pT2s2
G+3SHrxw5SJufOc2/eX1yM/ALWHP0QFnT4QjxaDXyKdQ4RAGElQDpgHZgwzu48b6lKJueqdq+dUF
kTq7MKgILPDO+dvBoMt49EZkP54+pesmj/Nw55VINVbtCMd6FSr3XZjAL26ewMTY5eB78TzwK68/
1ZK53hiZCSdbQjxv4tnRBKCu06rl77+9t5QHvj7AFtw83EN4h+Yn5qfFTxszf/R4T4fSIr+TSrNL
XgDO2leRaWXoBvzm2OhhSQui0uOr3uuyj2hySGrt3O6miObmf5kxkgrsqbuTujEItOC2vciD3Plk
tPSl3rnd3+5eM4wi8HV4HJjwgOi9fsV0CxtHVGZ80BxiC9dhPAQXWSE0tUtFHBfLntMkk3JzQoia
tzWvrUjq6WOBFhYdlIeycAGlTNv7iWN2JDoF1oA3wRzSdx6Mt2uNz3F2ticSVsox7OxG7eJEuGHn
T3tBbmi10oM2f4gmEFecuRIQyu98kfNz9noX42NBcM1j6MNYOt8p9KJo9JYkzn3FKeXGtloCWKrh
tjaxZUXpYG0jpmg7jdntsokMj8lp/F7u2q/eMbQQHm9O8iywZ9+MXzhZEbMA7eNsSD4qE6l5YFTa
tZ9l78EH3i562KjtufMCr4u2wfz8/HTbup4Ru2grs9npOX3iWxbXqNXCBZ1SFvOa4BkHOceiSdzi
UwhF5uvvP+1fvFP8Wv+ITfvB7P/p8p4MezgFOShOssM2XSbKndf27bogeWL/+0u9WX4QcvJegTh6
AB0Ahb1+pwEZlJXbG80+GlUKm8xz7kAcQUefAs9fo0/T33GXvnlvNmUsJBMOBVSIKF/PLlhSuEct
RLuOmwiC6ZCn9lqzBy2jfaW691ags2qAcw5bIxGrGIUsY3aAvb6c6VvZ2DlZv4tEVNRoRoagXBmJ
h+CDU6v+PWxl0W1gcjQJgvMJiPbvP9+3triz93t210ZO1OVkCJMiMVopA9E2hU4NLkNHwUgezoLD
g40ri0Slb7auNGshAEF9zWRPq6rDoegvQ3PM/XcW5rOvnY+FfCEqJGClHh/PeTWWliZDRxXbOxVl
jMwknal7x4o6RdfOmMtw2eeff/9J/Mi6erWE8ElQreDZoieGB/KskiCPW8VyLKf9MI79Q+bm7OAz
ACZaNY6lcsb9qdGthEDttzKyjFyJto2YSAQlZyRqm1w72lnRXaEKcT5nTmXC5hDaMW78IF/ossJ5
JaaQGRPR5qHBkD3L83VS5P435A5tC9pJRMQZ1AmdODHZ09fCpbYBBcupcW1VRI5BZ1aTQHiJs/b6
9+/+hx3t/N0TMAwNYqZ5cQ55fSOWTkkREGr+XijXXNYiipfD1FTYaPS1NcUlOtsq37a9g3TeKOoV
4zF/M0VlcffOC5kfsPMXQgQTlkjLNTDRnm0c+D2C2OpUsYdGnFnrGGkfhgNo0RdhFXW7MIpFth11
BzXZVNNXW8euMModVhNcL2mkgmJjWloG0RwPxHtuzbP7kgOSyfnMpDvhwqV6c0owRw6rqtfUXm/G
7gCPEN21qbmbrGFjGU2Efb//NN4sD5x+OJFwMqGGhtcwbwQ/rbR2kfemNoXODhE+ntzSrfYRTo9l
MzFsIbkygW3TWpuGcdR7lz5fGTgJchQCy2jR4udkZJ5duyjBm/px4u1INWNwF412iXlF9hyLqwix
C03Ipu5XrlcSnsqgo++RzgfGZuwDFD9CXoE6St9BW52tzj/WBQLWeDhhD9DePdv44EFmU444f6ep
Vn9yohTnBElamylP3Hc2gnnl/ek+/PuluAUtNNYcL85bnlM8jq0RS2unAjffjAETOdOI3A2b3G2M
QmTTJOP4jkP37TWRYv4gTs3LHzbZ11+3U0MjZmQy7RKzri585IR3heaad0nBkM8bOvkxRG35L3bd
eKezV4/8KPY9SuBzyJrlFXnmlFSQDevCyzRmwaPQZPaYT6J9h2v39vt7famz788tIuJruljfDZmv
NpJF56qPDXdXBfEYvfPsnD2rP94WYwdCt3lL3MFnH2beepBq7VrtyHoirHF0rebRx+206ZxSfR5l
Fr5n+f3FFWmd6gSqBi4MkHPHvnKcCp2KrXbMW+Z8nqHchl6n3VDC9cT8zKrn3y8Pby9IPt5MC5sz
UwHEnlUPTC+Zqbdmt3P1lHWvrwZzo6B53c+DAHstsMvl71xyfupfPRYwXJitACW22Ctpyry+RSvC
gj006N6uGhxx13eluIpjJ76WOdC5RTTJ6Mpm/LFNlVc+OL3CwPjjPf/b8/jv0QviG7QhgHb+9h/8
+rlk0MFO05798m+n6qX42MqXl/byqfqP+Uf/8Udf/+DfLsWzLJvye3v+p179EH//n9dfPbVPr36x
LlrRTjfdi5xuX5oua39cgFc6/8n/19/8y8uPv+Vuql7++sdz2RVA9m5fIlEWf/z5W/tvf/1jjr39
t5//+j9/7+op58cWneyKb//5f89/4uWpaflZ/QN9K/6hs4S3Hn/EH38ZXubfMYMPKC/mNtrsBHZ/
PN5FKdv4r39o5gcAQMwioEAxKpttq3/8pYGlPP+e/YENgO/YZzrJ/xzT++O/X9urL+l/vrS/FF0O
tQd2B6/HfP3oz+07XhiwGFJ3mIuBjXl94ySSBqJuVQ+TY+s3gUyj1SDs8IQ0qpoWtdUzDE5S4X0K
GX5s0aeUx3oocibFuCDjvutP6YTGNPd1+BcNOoxnb2jjL45VEZ4DuNxaO7Xjr4Kqsm4iDWGaqvUO
KYIml/44RHso5fnSLNDyGFXoHf1EMaavrbF57IfUWk8jc0FEk366NHWFRyuJ+unWgn62U3ad3gKt
n8MGpLOPc5IMHcqU49CPqbfMSon7dSRrZpH5eXXvuFFCxIwR4PfunWcdE0sXiG012ISj1MkxCsvq
JiWXbhckhXOZl134NOZNsaylkg9mVyOZIqXI6hYQJs1tZHYo/jzpJStRe/0uUFr4sQwoKUU4z/16
SWpyJpgAxASEdP1UmIvA7AN9EZa1cdlXtY6bJ6OM39NVGNWKYICBnyuHcGdWbXCBjdR79BmGEFhU
sLf4YeESXNSJ6DnjGV7neYRQQ+AYtYh903VMK/H4iPKq2SJ9kve91yLupnJcNSoxnhxrah7aTCGr
boV+42cRXrc2zOx1ifsIKUMIEinSzeQ0UNfOwUut8SWcFESaqZj4UCx38JdjyVGWhLCue/LbLjwW
nINN9t+8uZSJwEHtEyiDaTIgbaJEHowS3MVrJ3o7O3S2Cj9pRpHuScAcUK1zbQuV/1JGSXGURhfe
RB7K58SIEGxoMw+/HsPFJHT1RfiNdi+E1u4ISaCm746MfUokMjCl4NpEG71si4eKd7uZJtxltdNQ
m0+We6wwUewjs+lORatbtwGt1lWvonireQHaG9tt2ptWs6pVOmjhUU+jeAXCwB4QvwktXxljHXws
7DJe2/j4vtSGJ5gL59agLyDbTOXCannwF4aK1T4cErlqktLajqFOspg+1uUCT5h2Mxitky2qMe4e
6kBHQWvKhtlp6FjlBJoB7AHAUQzyaSNanMdBjXBPq9VWzQh/7Dl+hcaYMWCxsFAEuRun8eOHtHZo
gpNj5h01WxWPrfTkt6rtnHgDYhjuqdc4X7DUka+oZ6o2F9BFxk+ukrgTstA+9V5jd3tiu8OdlqfF
wpGZQBWb297BN0osoXVK9I0NrG3juCUtNd9HGk8aujq2ODhuTBJoEFPL9oFn4boMHcyzIxaB68CQ
3p0hovKu9yrvky3a5sqNSRkZErxxk0CDbg2jhrlwKi4rS6+u+WrU0ektfcNgI/vs26X4OiAcvWuN
ST1Hg2DKU+vGp1aEMbyLAreM6nzEIIV+61MGPwZmNH2JvbK8wN9X3XBUchZ949VbYxyzeqW1ZZAx
znfbewhc7orsEXgDVptsNRLirqg064Mb2853p/SMnTZW9ZMrKmNvhg1QqkZ375qhNp76rlXXLCn9
pa0ItSqJ80UNZvQbKydjoepk89Apo/gSEExPu2fQUj7OstoTrxNvHKeYvhIUJG4ggtX4jxkkb11C
2z/DT8Zdin71hOyLALuJHNyb2su1Xa/V49aJ4uaq9GN8ljR2T7FEH2ERnrEokYkc6PRZX9xQekv0
TpxF0FpN6wIWw8LAzHlsse0dfNy496qv/IPs6tk2Rw+y4RRwQQxac+gHPIc08Lodh2+dnIrOPlIY
1Rd0dsbTOLrcoyyaIXfmYLufVOO4H3OBhb5yqti6tQPSHdZB3vfpPoIpynrT1WQvRkRX1Fvwuom2
KWLLQ/mn0ja6K5FV9bAfVHlqDQN5LgpAQm42fISVvGwZrON3THxrnfdptY49We0sLc7/3q///1et
/C+sQ+ZR+T+vQ7bd0/RUPP1lI5+K55fm6ed6ZP7Jv9cjmmN8cEFk6ShuXcYj1nxU+3tBojn2BwRj
cAdxCbFs//itPysS5wNCLQoVBjm0/XU6Mf8oSMwP4L1QrzIOdOj0Mh74V+oR7rJXhSxhB3CIOB7w
nM7zKc66r+sR4ZJE0ww9esnRtF7SsgJqW5YlCl1fvxynvn7JprBHW+kxGKfiqOMjLm65iUPDPA6N
CGE5km8Yd22/Qo/OBD1Q5VZrg+57gT1k39ajs7UkmWhWM1aX1Dfxc8sTSQHRDZdR0A/rcZrw286g
dvIk+vipV1N+HSlbP7YkY29GIwyuoWRWiA9bot1C2+Terkt9CTMh3ZMZYR0jU5cXHP9nt1eWHWUu
3edaQ5MZOMraxIgOtilsg20XGcm2igfi3Cwv3eRISsibCbTrOtItkHBjemdZZXEQgeZ9tTFmfQ7Y
rS6Ag6grkFzxZZm2EFBj/2sBAHbNrqJDeq6mJX8bNvnB0NBPh9GSDMwJHXxi7xoRBEfBUrZv52xi
tnmHs0ljuuuoajXc5Y6ZXRW9415yKJyu/CLIt43m13s69fZSphb5qoGtlmhV1K5GhL6poyI6Kiex
H8vSce7qQORgC7DjSliH2MJ7/M5bL9JapAlG115Q7gikzlpqHJxA+N+Ifx9Y+JPpIdCaeu+HFqTi
YPAOsduUewA1/QFTLoFpra0TyFozRCySznnu8GWY627EjTU0fTMuszytT0SM4akQrabvYw8UfU74
7qFOECP1eYSFuVek5OV6Sw5tjCQ5YnD2sQ2G5MKMq25Ns5cYU3YhaobKuHHrtt2GnKbuTOAQV6ET
qHWMfT5eJOY4Vru86gWKxdqJjn3iiGZvEtx35WX5uDFd1X4ycy9b6QLskhtk7rbPO0yraIrs5WRU
/WZovGyDrZFcx7If/K+wm8frpBoDPKK09jqF6EXInLTChrb3Q9r17gVMAfO7nWrEL3Yusak+6pKN
1bSSmFkHsuEQ2jP5PCauMjHRb/SLPvfEndUZBt6nrmXrKcrI0xdqyIOHItaMe6TwzhVigRyZK2Xr
AGHkEsepdjCb+JYi3d7JjnHvjeVpcbKccqtDkxj3o7XwE5wHl2kTA/JoZarkVmR2dvKVMd200CgP
nDvqb7keB+5icguFCjctbAwkaL8Q9ZNwex3KongQ6Ti+tFYy3UO1poOIcrm8MmVY3itpgISczIpk
2kHBoAtD362WAF3ktJzaJr13dFUOi7TDT74NAyc9uVZttJuCRzBgo7T8FHi2LfaZFTSopU0CEQl2
X4aJF02rDk/h0kQ6PdK1DB+UQzJ4O6L1Cwkc83LBnxiK5ovXj8anuGHYkLpDyssvZweg+M7E6yZw
I/ms+YFYST4ZNI2Ds+6HssOIWSHhTyUooNKv9X0XUubD8rZOJEugoBLoGfiLMQcP7cqoUnvb2T3I
Ae5SN5j0K63DremTonCy9AiziiyuiWC5JDnpxJe8zbyCCOCut1Z6whaNlRCGJOXcwo8w+BU5H3M8
1CeniTpgJ+SNhjFcmR9qqaQ3q2sjDYnejAaTlxPcpuzLrGyec8kRDIMwDgINlXnr4F9Ic2x0kMz8
pajLe3uMT3pdvqjJcZamk95gbPkIUO0xDGJxaDoIkhkT1oOXq2jRsFSsNZQqSzODlhKMw4smLIyt
Dgm+fsocwXiiWHEumcFIMDEhgp8sE+DwVX5RZ763hsFpLqIKkoFWxM0GLhtYiUDgK1c1PtxQP7WV
R+JSL4wjT4Hr0FHqsGAA1RSX3H2ozGPPvobq8mgAD9rbhqYfpK1PJ62aGJaIkERVN2kuMPU8Ce7R
JdLO9lNcdN4CaWV3hTiBpzCWeKvw/usWCB56kPuMIdsymdpuObqhtR0iVEvD5Dzg1XYWlcTOYwBa
W+VZDVnBhQWO7CJdDx0mX7uuzS1qVU5SIwavMva+INlor+2wRyRup9CsOwcXmChXqVelGwAFOZHA
ZvS9dxO+1nws3Ssl1G3WGXfAip6jWL+hFektS87v6BLVKZH46oKOh6aehmc91e77MnU+VqofWLTB
Lxh2OtrbYZycz3lDnb4KQEYcpfD1Gw+y1Q7x2A3rkjpEopPHChLH2u+ScTsgqb/i1ulILLadFS6n
6FtIstxWNamGRTdI6UNLiCMEBdZVdZuVOvA4Mu06sS2AV1TLUQnrOuc7T7d1wM6zxcjtAQwCCUfp
OPa3OUm8s5TP6jeseEOLp1SzeBJST+1znGzf4wZLWjuHQS17JKQ3fcP8zYtbhQFQRuPXkvQbAHUA
X7kBvaZ9yksZ36Zc4bPMXf+mjOG/bZza9IfbYrSnL9TqgzoMeuZGBx1RXLmVJueUdY1c5673J/lA
4wjntoGjod/FfVWF+MdEweE5zY2Nl0buYfRKK122Sa89F3muYaqwqgCdbEdFbwuj2ZZJDn/EjdP0
pKeh1FcjxViH5cC28ZYmhN5uY12LrirHi7chjP+LVsPlv3RxZToLSnNnzp7O7Jy47jrf6ZCpP/d1
HW84gTiwWUzHW3WpogOB5pE+J+lwBBozoOIk15FIsm24Ry95UPVvutPn10gvjC9aH9jfZVSKbRek
4X0bGcHHwYpMCIiikBxZ7Rp7UpYUawOj/BcIvtODXfvOZqpA2y8c5Fm8kqK66FzhbZOpKA4ST7q/
1EIdRnZYBOyJQ5bd1gyMv1lhYz8q+gnHCtt8sojR0hG753nRpVaH2QHQIKF3WteJo4t39wSyWV60
UD/XTa9pB8GYocK54/UrijVytzxIa1OQtHt0+Bjbkei9mHJ0SbTN9K0Z0dqBccT43aXuo05qVrFX
IAS1wQukFn0my1fjt2Gq3Au/K8SFbdTTteoCSEIgeeyF5ubzabAv71Kf9MuuDvwNR1VxgOrWLypA
T6uUSPBdwihxXXDK2vPNGF9hw2JITDLNvEEPSpC6aNUxj0lyN6YxRLfHoH6B1BbgDXvu0vH85sYd
WoH5qI44/vXwinxNDbjmHfMSP2izHG09uTHyWtFDw1AyJU2442hnEedt5F8iIOYHFYbTsW4Zgnqk
2tJS0+21y4kLGI3tXeWFPyxxUITrCnsHOCtEw8dKG3N2VYexJQUi9MmFXQz6rWHVwaXVA4vJhzoy
Fgq9386KOAXnY4w0TnfVVzfpUxz+BIJitayqQ95LAHgCwctNZCBdSV0ZXUxY+XdtM40ndElyTRcy
e+qNpP1cQJCknAPwZRuT0WGnre1NSNFyheM6ug0ae7xClF8ejCRX+2mCoQINvbAu0jI29EVpluq7
gcHqWvrAJPNAEmxUj8VJxTBEfV2qbSzL6SrRYGv+613uf9q7ftXv/m0v/H/h6dKYhTH//Hh5+Z//
ZxTP5c+nyh8/8eex0nc/YOfB3kG2GUJZ02A+8eexEgPSB2uWsOpYpGciOs3sP4+VlvmBia1HMAj6
WjLR5sPon31uw/7gMM1wA1Nn/DXLzf6VYyUuj1fHSkYwXBdVMXRbB70cU8qzY+UgYFa0VY+RW6hu
NcEDPxUQW1YwZvxdazb5ZR2iGx8sj9kxjvLrME3VVZ4Lf9FHSYdJUMTpwXUj3Mr+NzOMv2KmpHyd
zPwaD15/SG1/S/vQuMBmQlgz3b8lMxRscXZXLjDVFcfJ7r1jKvRs2YW19ajXQlu2npoJJxm5nKeB
PLDPhVkI4r+phvK8rtYJGfa41+FNAeYzbvpeG3ZZ64hFGcf1sa2T6qIpMVWrpt11pqNdKIrW6ym2
xms9EHBGRoiGJlSlZIKlgmk5vYG4OwKjmkPcrarAtV9OazEEx6gz9UvNHsdV0cnh9sd/icpij5w4
uYT+kihokx6yzcTVjIJn+n9rL8jIM7VEvpamGg40YL1llSXOycNKqBJNHYsGjFHUq2OSevndj38N
hN1KKwlObNQUczQit4IP/0ijmlZ5JaYvfUTAU32vhdWcNdxR14xCgEuQi84cjO8qa679SWufsnZo
FnU/GQ+9IH4eTMiw+uku/3Ng8vOA5EfAx/8M1rhxGO8z4+c4qzN3eXPjoDtwWmPIjAtLVaa+ZJ5G
HmJtxR97tyXCHhsmjFO086EZiKNWhvpXa4SrmkV5B+x2nAO2e+gfVmRc94m5/fErsMT1yk56QuNj
mIwLvffdewq8z8wuE6JNMvZsolxy7IW5qI/9uhaJ+0LZQREsDfOuVSdd9EBqhsq6t1zZ760wMJa9
3Zv3CXURThbHWA7tejDLRU9VbhjsXYuKzs9RONXzAGfcWyrqPAY3HkcOu5iWNPv1i9DHAGt4D//q
h4gMHjei7tJ7MpHjng2ZpNUboiji+rLMYUDMGzNxv+1t3o3tbdpY6Ia8a6r08dJGYfX3f7n/+C/L
UvXSaSONDbHfTulV0ivxHGvutEQf251UZumHAG/uhnNd9jDY4T2YpHXa+h2mDlOYl4jmAHuZghzv
XLYffThp1znV61h5wSLPeqQ089VCzEk7lWGsUV16laWNjWV+3FNjVl880Rzcoj4yupUwFidqNKBs
QBUC1ZzcXq825SiK/yLsPJbjxrpm+0SIgDfTgiugLK1ITRCy8N7j6e9Cdd+vzaD/CSVSUolEAeec
vXfmSjvdP03G5fm/L+BDLv33uxDBlbYTo02FOdA+Nf/n8pUzMZcbRWv+XL6kSNeeK2mOnTaK1MtW
iM1FTnBxDrUqX5JsSBd/wEPhzakhPo/CYsFHlkgzgaH1/Pia8X1h2PA8FFxEItup6GJucdm4GJ3U
PWnyXFMgKqx1q5l8s6a8DJg0yW+5lhi2mtWtUwE+5XIO2ivF1EeqrAWrqJW6iSpY91klJsvonqL9
A4XyZksgM3qvMvHZwGgY0rz8sW3IRGYpe2b0IZ7Y1FW3mKfsLsJ/PkytvtBr37qA1ILOgVzTfMGB
pDnJmsrHvAL7qCjie1dth1FL0++CWuGH1+LyLBvqMRfj6VIIiMaEbPgV7wu1tS/Uj9/V5vSrZmAQ
1HPzf8jA1X9tM5KI/FdEnUhAGVIYJgr/fJ+Ym6AyX2TIlFLXntZu/QQkg5eHUZ0p9PnPbIYqZ5ol
kKxBXw5yPBiHXLUaxgNy86WgZLQztCSnIjNrJjoCDSVcXtp0g8Slv2w09BxYKoanqfUtXSVRtAln
P5WGUF0HU31BllCDYDxgsIo+27g2Oce3K9ioZgmTmNKhkY7w/iM0QPN2e3xIzDo7UwocDeiPNz0f
9eN/37vqP8VSGqkT2BMJGMLHwjbMb/55Tao0iRYq4PmUFj+rUUl3ju9kFyROOK0JzqwbmPXNSqK9
zPXEzHaSOm9WNcJZajq3LL/Km1YnXxJK2jtLGNMIMCqXYpPJu8ZsmVU/B8tcjgKW+0taa/FyIH6k
vkCRU4ONNtxbAXDTsyatD6W6bO819xwJKLn+Y7U+jbgtvmu6kDlCn8a+0CGaQko5XwpwJLDfYEKU
I1btNi6/No2O5K2bp1BBIfO0tzUOc68t3+Vye1OApP4fF+6frfDHhSOWFtWyISIPYOD/rwvH+A+O
2TqcJLUumMiTPnIgQadysIBJ31fQyzvXHWJnuyQvXa5ONnsnAAAwnc/gnzDeq2Cy2qUbnvEZf5mt
nDJR6dorRNTGmY3ZemOQYwJ06Gd70/SZhUSpKf1JUwCE1xxyU9leAXwwdBPymGzVJHG1Ucu8YhFz
F0tUTaDosJytUuSg0WVnuLbKl2k0D8kQT2/6OoAyUBnFbiqcgBEh4/f/vkT/MvXul8jS0FfwqLE1
Y0b617pYQl6a+mrewZpV7jUDFT1OmzOMM+ELdWcdDEMhOzIOrkO7YOy1avbmPaTmB/Bu4tp+dgva
Yarx9K7HScNGGS9eo4Nzk3vf7BRmmgRd1uHKcY7OUJyJ3n//BA+5099W9v0n4HCBFgo3BzJX819y
PmVtCk5yTXkyRTYe1FGuCIXgGY6M/BZtFhrnDIi/NoToQ4drYZmv+TavX80Y9HIxKuBLdG7nLlu2
p1aci4NUTNs3NaZfJqFRfrKqooARSYMHF/secXOgAdle5TSG/ZxX978+cOYzyVhuDDeRtJLV31E6
Ubj+saMZ/ZvUgzSw1qR1VqKj/NyIlGtC5ICnleV20NoGd8Ywvv335XnEIfz98hCism94qFN2Gxzl
wD+fgRbCrxmrtPCreZaO2Ij6J+b6wDGJOjpMumX3LBoA0XTN1lBpX/qRWX4S911gwuFGCtwZ712e
dtivs+FVqKLKqQUEKdvcl7dcy45g/5Sfsqy/ZEW7fhNm3L3ErYkfVVoYh9QqBiKTFUKAIp6zLlM/
NmNkIC7MZbA0NbZmNCSjbJwhYStvVcmmtX8mJyLvnqnnh/++HP9W65Dcgx0GVga3OllL/PLPyyHo
ANqstWdcLYDV9Nla4+uqOiUtomfGSIfeXAEP7k0mrzZnOlZGV1+3rfu9x44c6HApdpEunT+irnpG
Fc0ZrEdaA0kRH1fDAEfRf5Zk5tjTmPzIaPIwZRDWNxJEq//jxpd2Rdo/3lmVCSSlHQpWDjT0r/71
o4gr75JSNWE0ztJTk36bRQX9X9Xd4IilfkdYwkucLqi3oWrjsh+0Qx6Xsd0sgO/tzZSbQGe5OvSl
cdFputL9qigV/vuCS2Ry7Hv2379RalrQEpZERglzUenxg/xN7Eufnq4NPndfIxOkWBQn06w3LNcU
JXd5lY7JAM/pxUzhX6XSsTMkpyOTNkrJI8zhssp6mKyMoKTUGyDKxENzYfRwVCA3ZtvwQofOrfZ9
RD7xT8+DLF2TZbym9IiafvxaJ8rbLZH6b7na3uQ4ChJ5uGQAmOASOAzT5G47gIHXP2emV0DhroWM
sAQ+elaZH4MqcdRKfajXSMQjn2gO3PbnCgGSxGSA7YTAmTAfZq8xBC8FgiZPc5gYbwRW2qvKmiFN
rxuE67orudg8GmuTwlMjkgMcbqcYt2Kq/FxR3LxDN5b/srLPzPws1zcldYzoMJLHGwVacwRO1i72
8mLkdvZjzWEoOGJ5jfqVc96tuNf8sNjmUvG1037PQEcSKp0k8mN2maR/6oTbor4Lli9Zfmd9F4WX
CNTwaJ6UKQSO5/RQ73U49U7BeFO3swZRvG/OtKYWqGUgGhUTlAzEEAS8C29WQlW6yN6yCV+mlpa+
mjkic1NMV77UnxJ5ZlIqPuli64OCcskFeIZb8TppCjwc+Lnq7isL4hwFNvzEOUsZsY3w0KbMF43+
qS+2UN56Cn01ILjkVU13iElEgEpOaQxbvgd3Np16YkY042sMqDqRMXiUH02kXApp861sfIrh/zVE
FfQkWyPYMF+gQDfTcmQCf2QGC15WLTlRytcRNVGap4eILmEjrQet/rBqmuxBoQLYl76yvYH1Abkj
32GbHaQYvUV877v3XK52YNkB/Nhhl6Oa6fwBjt41t1uREVwxRufkHhFnEW/KGXG/epjz+XcxUmpZ
+vc0noLYpEXKXKAwB1t2F3ruB3Wn7orbDrPlUDCe1pXbJT5F7yAUTOzwihYu6pvW3BaY05knv6mx
rajfSiFxcJdjVf45oqkqdcOz4vqQZ5oLwhgl2QftWYqyl0lpbQuU/Cq4RGKU6uvQfebLWwbVNv7a
6/dpeGUeZr7PceH1DA7KJyAO3pqGw0AnxU2sULDAsiVXWT7F7Zu6UVnAwAOS68vGqS1UWOnBFnlj
GhpcTKRDVfSpf9ZxqCr3Qvpkv2CQVn/dQZC1TybBULWHQrJsre84N9VQmLR1/16icnAGsOmpkAaA
6FkrYidNNqfJLV68dCaNtDCxcUX63/rQ34VURor4zmDgaoy5bf6SlcFfcvGYa6uXEc34KMUiy80G
CzYYUrFBC/mVH3F0pqpykzFzuAyrXPuVOrgU1S6e03xIGdyJ0PFVRyvGgMMSIoXEzyfVHzhIzuIS
KNz+eUS9nD3VbRtW7eRjdLXxqIGyneBqUtpaYyAUomtMFhNDAUVadjJIFVqlC6eNoM8adALSXSfY
pmWkkXTTuR/kcIoRdA3qS0xww1qq/t71mEv27kK090c7ptEO+MPWq4Jp9FlSvVFifNe6Zh4Uwg3O
f8dEvrGbOqyTY6v42+hvbcBkdhMP9JfJyIuB/vFUbOfE+jpDWCzWdzn/kUpSqOOEqLrGBbbg0/J2
GLPsTQQkJK2TRG1nd5xw1nIy3IaH7oTjlIvdZe+lYYJ7lqLos9JKHwuL7Cg4bi7qOvwqlkV45Rgr
wc2zi1lTXLktOXkn+lOZiuNBzsEzwI7xkUPl3tbcAKcvDDQ5r2BUU4N2wqmkbd33vF6Leyrp8wsT
0aDNKMGyRGN9mGDqS5aQwtssQ0Xs1OeG/AyoFWKwpJsRCPTqXSVDqW+AT55o8b0VhjreWsMKFMvw
oWS1BBu1i0ckQO535NAETdeboPunT3p5Ek3PG8PG0VNxEdmpKfhMhX2Eqd3HwFmZ2OTUAjbe9R+i
jghnRYd2EctKfi+0PVKev9aYkxEyLDU5NvBpjELXLuEHnaZBoFdqLGww6ymTk+ELChX5XNacNY1s
flcWvXxCSDg5HN6sYJHV6QMfgD33s/62mNt2qWdVItZEnD9mC0DwIo91QFP0uojS8tzDol6ToXO2
cVogCHJX9FP85wclm0xvKbPL4+v1ZqG9E+M44cbqARSbq8Z5qF98cW0CdVKbMIt33xcMNxvb7p8v
0gGhbmWZK9bnXyORjGNTiCQnMumidWMmghDJv9Xy8udff/zDx4fH1/769PFt/fW1VTf9MuYBH9Qa
32+SirSzSkQMsRARD0Q0RhXGBEOEK5peeGU1aW8oi5V9m6xM5/FH6f7njw9JVfKdPH5bocMsDjXT
T4QdRGegmqtowRaCL6fKVRcqvyW5rRgHQIIwbFUlyOB98OJlMoeTLtAv1QHPoQOWFsJ8QJIMMTHq
A1TNxZ2azNU7nn2g9rOssLH2TobkeQTARWKsp9YzRHWCdOTPUeRMJF1mw/BHQbqWESeQcYc8+yT1
+VHylbAJ8HeqNxWFJ0sio1fVU5P1tW6VYC55CyqmTAj9oAI99/UW1n1CYlfiKxMLhiU74tr5dZ+H
tbo3uTufi3nsW84CPbrQya9VwyXsxSklQOWNYWdpfpG72u3VE/il8yqn3qRkbp3pLIJICAbVNwTm
oWBlYxqAVbZdSH86Cqbu0IBy60T3VZ7fYsXhmI/kwGg+43K/zCRfQHjRNJZLWpu66x31r402nMo5
ZdjeOs002FKWXbZNCEgPY18V4Hfq90bNbvqi3la9OyzENwqoD2AshxMw0lKoLiTWvkxb962l7Oo6
IsrYp6LtPTa271rxNhqDz+n8TMqRP5l8H/Ke7TJc6rS5p/qIMOu6tIU/GMXjzRsn0xFY+KZSPgqZ
cJ57dg14esBE7NUwPHl9ncCDloxDaVa6WjmjvZRdzOauBMOGYGK7aQRo6/mxM7eQZx9d6kCERP5h
ZetLXQ1H0jp8UfSTWPMtix2ZludcesWvXBxCg2d2lxYk/eSnkcgIXzkbnewlBcC8hcSFIaS5GBCy
FBosaBoiz9Uk34DcCFA44Zxo3KkHQbP8ompcyJguag8wfOeNgWZPdqwsf9YA+DJt86jrHXXcLYXS
QVREd5wmf8SSBRtQQCSsyYKzwsoxRWTOI9jXxNcj6NSl6FmDEmo1a/PHLJn3Vm8OE+8wIV2+wLNQ
KIsnYhaX+AZn8JnF0HvEcvOU+fKSekKWn4zVPEtC4RkJs56GpUGqgUBCqOTHHpeNcfC7yAlDqjOg
r5WLKJC9HqJrmTo6mTSkuziFOXs7yUBXllOtQznIWxsMMGKr+2Y2XpVZzoDeTOH8rfWjQ1armyay
HW2q11DzzQJ1L+WsFQtoyLityWWKOr8rY9fY4LQjtNdzxOyRT8hiaLWiL8jr2Vqgk5I41srpqWvr
85QWzq6TkFNgjhzuOaEG6te8Be25NRcoi4eWhRK39BuVUaCXwykSJW80U5d12t1mMdyWxdPlJyxD
4Uyq3EDkVjt+xT95oEB2Vj3xrMi4rmLyQkXxgVD/1tTJW1nbtF9vOrz5Se142uu3moRJmk1HUa0v
8cS3PMm+Mb/UbXrEkQA3tUR9Lvgd7fo4XY8y+YMLZN91YBgysKxqBzTjdjYZ9gQjdoqBwrJM9QBA
9z02Ef26KEINYHA7Iu9fSbQnjaoemrM2fBE29ZzN117GUsjADH23V8bca4rGwQeV9ZiFG/oYI9NJ
plCPbPb+mq1nWk+vrbr5IHDCqX7XF7L7su053pYfpFYFFkKG0mrvvEOTQaxRpBFmriCcjgKFGRzv
5gld0RO5EZE/59I9yWNfBlQMFtdXlfySyjqgz9hlaO6KFp2L6vt+zpdlUpM4OwF09KNcOG6014mh
aVl/Y0vwBJMVpplcghDcUir8kgMSgkRCtd3O7IOCJTAznhgFuFIrfGst8H9bcdKFKJDVnmgQnv+a
95G1eS16W/QG7N34qg9yoYYLnpH2G3Onz7ZTw3pcLyN5I2tUsZeEZKSgVtlA4tqYJU+mMLMiIqMD
mrchwxCKD4UbZLfJ9oYzz5lHmFVYwy2r1luyab/m+UWtsjvV6kHtq+c10QKEGxgE/X67t2p+blYx
6HAKbikJzeJ3sdOPa78EQL6cmqgPGgiuNmh+W+euaPaOYE6sTc+6Ed9yUO2AJwLmzDhtxmfNaA6r
TLA6RcERPJaLruYse0QFeFE3cyb2OnU6NlFMeDY3MAMSU22+dpGXwUXmXSeUrKHcxlU7104XKQe8
d7YOT7aqiE4lF86IhktrLcz2GkrVtrhYS3LGKxLKqnImQ8xGwmnT/v4yTclbvigvicphJVKaozoz
kbmuHDxU+g16RoRYmb1yHnxSW/U5V2nSF8RXWc+ID28IcJCDXeMoNGf2Q08evu5Je3pzRhJlCTbf
8ZLfzO7N+h7NTxllqKT5XfYayae68E2xv4ip7uV6StB8/SYY5XMvNXZlFAwhtxMLcpCKZoj+7KOQ
jJ+TEX+qCxurmIWkmnsFWOt9/1vaMdx7DSQIIQ4ejobON5OoF8y0z4QUnpb+pWHlENwqrsAsC7aE
TXoiqCsttGNPvlgf1LoG8H71VYJatLl4NiAZ6+0cjInhCmbyqvefEoRQYVoDeagDUVzpgAwern9n
MwbQ51OoNUOAdV+MqC0JBFij9DYkFWTC6Upvfed0Oki+fHwl4VI+xf10LJdPoGNn4hSO6AqPmhwf
JbB2iaG7eVEcWw6bhvJevHYbe7uWA7E9VcV+dIE1R4bJ26bqt2XOTo2WXkgvhpqq+fmcE+6VXjLJ
vJIVc+225SpR5KRl6kIw5zDpwATyxYIOSSUfadNc0yp+ZoYdkLr8jCbn3gxJaIrJ0XjeIvLV8osQ
gTRvsceITeTS+IVZy4FtRXEaWX7Tlhc9R8eTC6+CEF1Q9B6bbTiacXXUzOowR9GrIJnveFXvzHie
h0W/pW1+VZWMBrJ+mEh3zIThqSytS6ngq1OGsIbDL0gkiGSZXwjSvdnrZYxDkbbdC3k4tsZ6jaXq
bY22J/gMZwXlnzDcjUx9RURxBuId1oUSqDNVEJmE6a76JviB1NvZiJ/HeSVmoT4DOQ227mxOqOcE
05dqtGRR+2aVw7sZ/ShiMq8AdZZxf5Pw7CyzX4qkRVXxsTeWU8tdMC+irU6aLU05+/76hZShI2Eg
SJKqzybTvpBs+VSK0Vsv1c+9ydlrXylT8VJSM661+MlK+W5xqgNY7WBscnQGCVbUf+pbdI/jMZAA
JFPqy3VPCFL9JA7SyUx+F9X8LWUMvTXjva9qP504VyTNhTgot2mP4oxRECJCbCUvI+PPtlbDPM5Y
CFTCLYxndDK8CpJCA4nzqLqIGQ5FRs60fpxb8nmz+MksTSdfi2tHHkafSk9d1kNA10i2Xc+M6w6F
WD3HVfK1SowQU+91v8XFLP5a6BPQ39GVZuN5bNXTQkDGxORgW3Y93QmC5t009FNPUbgsbyJbIyZG
r+IV6BL+2Ko4bFp6EXJkC4utjaiSebysVvIUIyKIsDuPmRww7yrG90Y2AlONn2etP44YN+kg93N6
ZgvglE4yN93U7FALOPmMz24P5VibMzPscFLl0wghxxQHYDEkXRXJl6kn4jJXXozY8IU5OzAtujXG
a2FqJwMWW23KQa8UZ0Y8l0kzzqIahZElHKPVX8XeNhbI6KboiJI/kadbkUCIGMw3fmBW9NZZcYdd
XZplLvr02xiLd3JrTjFP6aYgMFEuuBzoUlaHpm7Iz+sD5lUvo2ic4krzNDO65ILsptXqxfoXMPwh
LkvfGijxv0jqdoqW1hc5wcsklRfiFgpyc+2s5WmkkKXGs7OMfp2enayVWEuTVTvzU5FD60b3I90w
fXTvAs/bPM4wLmOeK46Agsw5Zwj0oWCqIIX5uZpXDz7AkR5OhY2NLTTVPBIt3XXA4VYnAbUvCS53
A3xvS0Bga44Xqa9u4FgDqY9PK2qaWlF+TtVwYnRD2iyi6Nw4KJFs16l47y3xZijK2x4xihj917QY
LLAWQqaCyBdXW94LUQVvut2YmF3GdKIPFyHETGAGl4U7l/WTsJlv2I2eGQnepVnwVil/LpjuT8qx
LK5EKxzw3IVCNlO4021GVzmtw97JPCM5dPNGPRglZ+1eDYlJOU3l9ixZ2Y1a/FpAclfHJRC7b0ua
nKdI/VzL9VUb5R/GIB91leC/KTpjKzgq0xiSeXec0vGEFDvMpC8CGWZmySLGD9AozD1GFCRZz0o1
nILGak6GWp4MuWHeAVNTaH11NNjWqnNG3A2htd68fGiW9rSY1Sd5oB/pGN+FKHbpra4+2gJ3V/DC
+gdv1/wesZs0682g6aaImttymGhZ9tKVM5Ca+YOsU7uNV5APDkIZJ2qFI/Yir1Z+CeXvXm2dSBRv
BSe3nltPb4ljog6i1SEY/hK3uEp7TwIqYJjwxUTT7zkES4J8yp9alTCGJA5MoeYutBB3iU6dvvMM
nlig7vLYH9Naek5nip/cvJIySPF4RSdHP1LwpEhzoT4f43g5ygs9JJDqHa7depvOmSUdNekbsTQ3
Iy8v0dCfoXa9JCuJNhVFfUcDBU+0Vwqo6AWyv9mJVWeMb5h66Ir+r7Xy6IaQ/0S/4vHFx+ePPsnj
08eHR+vmr0/HvikA+gyknOJ7/d8rPf5R+7/Gz+PT3HKiBmW2IdI1nmUCxco+oQthrKXEQZNJQN2n
FW0FPjRR3WMlKCcnE9o/v/b4HQrY3amx/500V+lDprFJS31CvJKvWxW2sWDuMb0VFYu5hBzC25DQ
xTZsR/pJYt+xNUsGNypinFAiU+CPD01mAC7+43N6BvvB6v//ecSIHlXUcnx8SbXSJhzJSP/7X3l8
8fGP/3ydv15i6xcy4vqidx7X4NH8eVymcl7J96kyVuT9MtXG8EWprNQTBUUKHx/wKEcHlR3SNqSS
5lMWlcxXpfKP3xVIJLl0a3ug0/9l3C/IsF+qx+/G/VIIU9wERcRRc++wPd6yx3+1VlPrMpn7WahR
xuS8WOigEL3g0GTg2j5eoJL3K/rHa+0vbWrZj8igP4+zi7esbWwUhlbQ7f8j5I7yj//28bvH11qg
8vSXNkZhWUElwUs8Xuyvv/v4WoZ4Yv3jv3n8SdZnBqVbvue5NeEw8/ZE6n6th67pPBipz8IkWDhP
1+vU9H6ztt64Np5B3whCtT/vZnpUl/PvgTqpXFvXmiZ42xr1geSrfeuW4AczafHHeXTFYbHzZYUS
a30XmkskudJkHuIbHjdv1lOnnH6j9Lorcr+zQVwSbWmN0FfI1yuY0YgJ4AbKaOxPZTZ6UNkdzaAD
lIdSXDjGBFyo0U6MwIKtJL23q29MZ30lSBmEpr3EG1Pd600+NWJy0urqUnSimwyVLxCioNhTz6F6
1YNktDwStY7xGIdxH7nZvgXl+bUmCZXUCIG70to3RdEZDfkUZcs1N9pX2im/NVKxo/o0LYgJRrJX
kRCEY8P7NjZeqmjHjoy41BlI6cnTdWdEHASuBzQ6n0H8qeu2c83hQSyzo9xbaOk/ccA9KQkn2Onn
fhmIinSJLNzjNlEz0KPbwC8P8q6191A3+rM5cjD+1Yudn2Qn+mtHTDGeQiD4OJ61iVMj2d6FADZY
KxxFim2Rw8naE6VuxcdGE2yCXRFd5YemzWG/l4w43J+S0JJ0RA1Qb+dRyZ1kM5055iS3mn4LHXHE
p6kOuYs+6gCD5WBOtdfQyoRm48dzQpzha0R1lWe9V3OEIVqDklDD+q3fMoXZfPOsGMurWG5HNU9f
B3WiVV84JP74fSI9ZW163ivHgUCMjsV7hJqe92SayOLwHCfjQaoj11j2AySjk42RljqQbzgf1brD
DVWwY2AopZXW9Lv2RiM9d/FzBq1iS66eAc6BREtCPZy8qnCf5s5E+vyuPGVkc9SFL70oHEiDdVig
7Tx5lcxniRplqixnViw3WQivvGQBXeSDWMrwNGR7JTheqI6p8KwS+0PN4KTlz1T70IvfyqDYssnB
femcyHB68HX60HiTKB8bZbAF0nVSdG5RS/O5IUWWDCRxLl1sYSf8pM6ejW20TzUZlDGciH18qm8k
mIPBXmqy33CStysB6vxk4pg7xEWcADgHBr6PtqRCxAFRabo7R1emhNgg7Sgf7lXUfqbklfT8Z1k0
ualluGqufdtqhh+7JNXEsBMRPBABlyblM2VLIUXDH7dvLe0mg9mXjghBEgA+mMiRGy/OXukhCEnq
5BaTS3Ko85hkmxkjQ0SiG6Cz2FoOo8pcHDJ/R5rQhHVLGge7XBYUv2sI9PM7xRtSNFLF4ubdSA13
NONQm5gSNDL6zsLG7WsLLNYSOkBhXHatMd1jkmpJMstizcn97OeaJYwLLnJsukW0uU0yMqS8mEnu
ZsA5Cq2jJ4f6R0MGUBOpDIeB/Ogxnv1qtbxNj4iWRwA78PiYHGxmfojsjCLzaAqxn1h7LrDq5siH
Byqkcfqh8KJrB9+NDqjSdCHW8DDJRDsnmNMYet9izGJMmrOONK4iHI9nKc9cYjg9q5OPy5rYZds5
2szdhkwi39A0M6HANenNa2TTl3MmEn+k7Zc4fi+l8QANgfn6YI9FUKphvKTYaDIGIKJT0Akd4uZI
cJsNaua4pUPQNZxDAMLH0e+1A/gqiXTONJwpvKcgjhA8bDfs3Ed804TN5q7BRHmRkrOVr25Pr1jV
OEaxHmf0i4ri9xg1zwvDR3yEx4R6guzCcCJKxyRzqECAQhsTe1QIff0aGx/KkjjkqfFUNccoetfK
hgG+4TUM9RIUuQVbhgayO5qZeQqqBzHVqY3KVw0I9yyVmCUxCsCJEcgtI/QvonhpC6htGTa8tfbN
5kc5YxdQyODBBC0Z3QGNKXD6daZxUp4GTXxNRI2+txi2rempjFLJQQylfuCse4sy7Qko/r1pm5de
J2VobPvTDBBihbbAXkP3CvuYH0ct6UBICdP3WtQ8wRrcJqP3zeIZWflRGsmfIioubu/q0tlN2dsT
ZkeBDBcJyIZszS5NGtbc2jb53gF1HLpScHXNPK36ZMMgITROPBhj75csvEWicA+Y/oYalsRBf55F
e61jpzJuI3VoGxPAm2bEmGcn0AC0DURnkgnbzRTXIikMpRRlQHMsUP5YvWHDJ7J1AkbHnm6MHNPB
lJ6EVPOTUQ6WIcI6GCTri9JMm90b+wCK2KZEed+jocopDlSudFosRNj3/PNLrMTEAfEEdutHM6Zv
y1DdyZj9iOvkqzJ0MAmqoMrND8azdl2yIopUH3tFrOcx3ToF24R0yPnByPeuE2ZpbOn6oJ0mxE6N
dCfwNJCq8ZKWL7I1XbJ0fUms6VNOtZ9bRxVUa2/YGW2tSWmgbto5kcVnsmExqpR2qi52R3WnPOVS
cVXHjIMNB6ZpocITbG2N/KaWwBmkL5Gk3cgW/qwF4dWU2Fuq8bWvsvOYGkc5Hb2IGyHSvNJYHWMA
5EhImsYauiJAQHn5shH3KN/Jcj0Rf+zQAHLrirSgNPcicvIoOZ2IhjnhfuBdEt+MzhgDnUoVoDbQ
3JWs05qJ4X4Z5DVIRPoVM3/Mm5/KGWNn9OLdk7kpwQT9fOSEECdIHppzsrJZTNnFUtULy+H+2Htl
QirzeqcPZiuMVGKIBsJo3DQGkXGao84SglweQqyAYa9f6HW+dbJ8rizjVDVSOM/pYczMa5ZEp05k
HNZkjjVGRIyQz2CFa50FqTwGpklzMWa3I5m0ox0+0/jOM4uT5DkTvs4KPmzMGcWQOBE4JkbapLLB
I1B/YEc4TEqPVfnHaL6s9d2Q3ktO6FWBRM0V8eEb3YcuvUrbvUSXOJJYSKi8g0XYyk6R8VRPv3G1
tkchuY/jr5L6i1rzoOL9H8ZXZfZ7+WjJ3PdPlfFOvKhiBuv77iCene5VJv9dC8Rf5Gff6o8UgErj
9EiescV9V79ZX1hTsCMjXrs2V81uA/WwvKIJ4JDR8rYxaH/B0Y/hkaT1kdnHISH29DfcSIX+ec7+
RBGtZx373TzccwJ8GbTl6mkzzfhaC3ukpWVKr2M+v6Rzx1RbrFhj6oEsy7oNtaVEiqpLRHLEss4k
B7kd/5F80NcEm+9qjLhVsNNIbVLhaSxG++GuKdJsPXa42DHCiOd4HI2ffS2+aGW8XAXi/360ycjJ
K1KMGUhYVx1UqRbCRTcnHobBnbVGAFQWX0qStAd2U3lwyKPlkFqlhpdB5UPEksOyorccefmk1Pay
G6eqhYG6ui73/0fXeyw3zjRdt1eECHgzBa3o5dWaINQtdcEXUPC4+n+B/cT3xhmcCYKEKA8WsjL3
XtvxbG3Tl3m9S0VWsupp6Vswm6dcp+dGnLG/8fs2CQPWtNdsmuYNC7RxCmK8XoCdCzhlWL/i/zto
k7s3CzK50mhCpe7iz02c2aPYquT5fi4ri2YfdSAUDHeuT1qMQ0fW5vRpZtUDoURcSKPxInF4P951
NWZgvNxPZUZFfnYZ8TZiUK27tSQsR5eXBF0sd0LtaNK7vNwPNvG59KWQChkntxLyhE9vuqhUzBfI
cNNlJo90b9X25/0UU2G2sEVy6eVkXWeNBu7yj7r/t9hPsnfNePOLedrWiw9JpzZd46MT+7HVxud0
MpBmMk9LYMqs7595P1S47A3TegTx0ITdpAdbo/bVKfLy5nR/5Gjq5I75pXYBhNy/MiIUugxGpzau
Xv1oqe48w7FgGijjdk0siTzbCWX24h/SnGw8xz3GpgVUBrgjOtjB7B0HTAhbrZLpY6Vr0aoaGLN7
VkUcpk8F1wcFr1Z+juNKbxOmuHMxf2Xxl+1O2q9an+etXgY2EXJD9Ira4ZiPxSYuiupJt1R0VrZF
lrA5Wu9FwYB8SH5Qs4SCcNAknHkkB3WmI+/adKqCR300nD3bh+aZTRYgkXQu/gx+9GSbDkWcb2gk
J/dL3IV1Snt69jXGmFtm8c7SGiY8zfI0mMqHqtftW+Slq9gBsJXT+wmpCiEO2Pb0EVsDfeuhJgwW
5Pu7ln+C9jPPpcp7dDG5+1B0+QCjSQwbIb0UQM3aMDr3u6sdk4lvhPQTPgh/E2WXD5mRxOfWfZxm
JzsJXbvpLQRiU+uro+Gl6UVGQwMpZ0w27aCjnknGG8J8668FQsFmDPM9xhM9bqj+YZJqB0OXJJZ4
jZvuhKP9ZZByFk5tfcshO0sdKazqaGoVsMvj+EwMdXyea3BrRc7AH+dRsU677KqRJr5L2mQ4Om7t
rfNGJb+r6jqz12PITzDg/TKp3W0wpvmz3fW8y8cAIg1JuGcaDOIMxc/ZJk/0/CX4Knc8KbrxpyxW
2UbW8adrq45wBZUNYTAMiNFoomUy59v7Qcpg3khv7shKFvXW6zDk0/My8W6sooPgUDHQpR3l2tL+
GxvmjlaS9+W2dRSCK7DWM72D9f3KFnsSbpFXN6b1So98KIYnYeFonnPzWdInHpPIeVM4/IgzDQRO
+cF5i00T8VTfM4m2a2NHco/PzbpkzA1DZ1V0Rv8iysi5mpLuJrFQLy0ToNCYympVp3P/QoV5Q2ME
8WXS+hcAmcPKkp6gIZBBDU7G6CieMhaQmAij8uyJePgaDRNXYtHVr1bJFI3ANm5Aec9d0ba5xwiu
4Ebfg2FPv+VyRTadPtxc8pSoXYATR2aZIi7IxAs2dhbesXe/bXYLdL7j30pxm4KzGFEaZj7TuyGh
kWvkB02UybmEv7eZG715ngt+CxOBRuuREsmItbli43DO2PUwxXTNVYqsvXYFKQstYe8PtluOG1IU
DHqtaohXSnqoZRbvbzdNCDBQGHd2yewk14qbC7eMyd2kw/XBFHE/6IJQlMZtwcz4CMNAm9M74f+U
Bql8Fsu7Zya0IZ1yj4FhLqiZUTf7dRGfcaHh3CTM+lGgdBFVl5/S+3f2zN5eS92Un0WAqMIcHFw4
NfOKwed6tCZxHoZxoQmSHa0Fjbw0bdyHvllaL62D8qMMcGguB5tghVBDlL4tksAIiW5MgAK06eMw
m+8SZM9+Tptm0y+zUL1jeJeM+AKhIHLHXRyKOJGhdLRsq1nNP+rBsd9tT8h1lXjG1RHNsPfz7b8V
wGwjjKazg9mjj+WRZg/ahc6+pPM8rk1FC/NuvMoNMbPpKLb+4r26n7ofet/Y5wV4Ss8hxKe0uz9N
HVNtM6Cl0kwOBEQ8s2uNjhY6fhXSdYyOk8YmkFTrjtSMvG9Dbx7lmgkLVYk5ZohZkxo2VARWa5bY
ZdKyfc8TgUqpSL+h1/3qO/frn1G7MDUif203fvY1dzxbjnNzrS5+vh9YyMUKk6NGRmsw7mPXLVdT
nt0A+6I5TX0GAq7TPNGs2hVTZl+sPEZJmBrpVpqTrPDmBrTsXbBbbgKSMowmN9gHdnrCBM8CF7gD
Q7O7FROKIUxKv5wu94MxWLSBHHxn1fTfqbEzMFSBMNpS8W28fFKfjl3Na9AmxTlHAnri+7qEFjtA
NWAO7tGRamn/aaiKePDIrAHQyOkTlVCNeLSzdQ0swmSWByea8POodpeiqHHUmJ9hUuRnkuvy8/3p
/RHTEw2lpbn/36kOq8kakw/xfVhHT6Pd6aeutf87aJYELg5OY6vZ3tSFXrPoX0cAGocmS9fK88tT
tRwMrfF3juY/3k+5OCP+nb8/+u+cufODrDjkRsp9sswFohh/XVhOfUah1CB8d/qa0TTPW03ibskj
hGGqXre1aq7ZzHz4fggClvaevLf/nbq/wlvOS15/P2+psnkYpECUH5X9c4X7OEuc4fH+DMgREh0J
3HEgPuPJd38XhQlTjB3kZEkUTMuBux/ZqEoz/p3LlldEvKLHl7/GlyX3eUXJUQH/WmUQH38lhNGE
qBfKm9uX7rUOoJgkywdE14PO7YsfV2nQn2K9PvWTQpM3xvlVLIG4c+7tYdGwflNKPjWZoT8NS0EN
EbQ/gDE1nqxYlgsqQGSMJgXtM4RxbJPA0YauU+cnKxvOcWlYN7sx/AfkkniWe2TmYjQ3opmjx9ai
duz8tH/wYqZZ93Oxn1enKpjO9wo2M2rjlCmLN7E+feNVJ8Z7RRAQYEe3Gs+pmb7hJLC3tR1tqO/p
iSB7Xw+j7Tcr237rx7F5GeZWMJdqDbypGUHo9EaOXqK0m6P3Y2hEdvc7SedHJfT2NZjtYm//MTNH
7d0+N6+Qwksa38p+11P/w+MedPAbJdd2W5XbqWMviiLJeg2i5P+eJmtbjsXFK6ywLWRPBB7remAE
Gwe87D/DLOGdP6lBN3ueI6xUcfFi5szqQjCnGssNMTyQsFji2UijpvYz5PAmYBzDoXVCsfMm7IH9
km7Gux4dHhUsySuknd/1Os3Zy4mcpmXW0MmkYADRMr8WfWji4gtBrgR/2iAlN5IKIXGsa2YP4y/0
00QUEzr2WA0dU+Yu7Q951ZVnAEt8yy59ygqX8CyLNqSfl9ExWZ5mTbQrYVofEGOo0CE+9dWcb2U1
zC93yzZPYtt8s7w8esyLCIUjmUN7oi7jt2RKz/nSCYpk5x2SRE+fkD424WixI2d0jfbBf2YE7ZXW
9O+LBdFtqgx/x86u3sIWdTZmWVYXrVb5fiBZCHtHwcBZ17M9sIHqkqNO3zRBkDzNJY3TuIOIGMtA
O/tV9az1vnmzNGd4rVQW3n+3TPrn1pzMh66jnlVjWb23dant5iGrNxo8wPcs+0Rqa26zibarp5NO
HrokIlwJkEeDlazqgHmOZxbyUrd+ebk/EmJmhBMgcUzbHkCD2aH+NFW5T7nf7YM2GI/o6Uw0g119
rKvSXMM0RFIaZCA2lnMqqKoqTHsMRyp9lo2oj/87+FgK/j0FJY/TpiiQsC4vgQibhGwy7O1QGEDn
q9SwNnqBR6YcIjgPMjG3fuwPx/tdQUhtONSNOsnlRqHXbWWG2mRch1EUeydynGNtDMx9JJ1PyL0A
QZZzRqXwqeh29uJFz3dbfVsqY0V85XCJitE4ZtphohLbw9osd52T+e+dNzNzbuLfPgk6tR6t6cnK
naFK67Uy+2IjB155v3RyxsCrWENaTdgRMzeb1ons/zu4fh4dHVVsbKYGYJy9Bo1fU4kJVYMgVBz0
Fe16pw1K+vI01t4C2WrpS2XqxYMz2yXupyS99JazLXHPPM5G2jzWup1c2v/PKXBcD17FFdG78mLP
Q/SYalkEi3AWe3sU+ep+7n7gD/9iztReWmkDdls2T9ly8OK6f9Az1CZaOVk38tf1IxzmMzTv4ZxM
6ADJpB0YxJ7ZHIz/Tk8ZmvGuQ2uY0t+ZyC1WG6FX4w4bMvd6Ul9JWEocPJVDOUClbvsNhpL6mcnd
k+8zWDJ8WjtyWR8VnPdwgH12HhvvJwf++84UisxGmRQ3zVrsF16U0BxMfmZ0KnvbM5NH4CK4qoxE
flXBC1jqgz0G2bUZguIl0jp2sNxmEahZ5aO5KB2NwT43Vbn/R2+ovAbJt2ZBqiny4Ih0TzLpyqwq
HB0GQfGildUXwyqbQ3WMbN59HbWM15jud8OkEhJA+Xtug6OBiZRu9lwfmN4kHwut0C/r+YX1eEBE
pv9tyiz94POwFmvCsfduHqfrMbae+AruXncLZ2FBITWE9fgToxesw4H19ei61mPfIoy4P6P4KXZz
7n7daToF2pWbhatml8BtXMULveF+rvbwzZUqeTLEL12J4imOu/457eJhDUHd396fEjTjIxOKH9kN
BKBd3qtaTDsG2D2Cfkv8ynL70W697smN/fqaOmQE5Z7fHvFbNExJAHnYKW38+x/yfpimvlwHtj+F
WUMD+r4FjACqYELTfKYgbS7ozi6b5cCi1QQX1Ht3xuhBjHG1n+4foIMEXieWeAuyaL7dH6V1pd/g
aXGuFh+xK929x+7qIGvsRTLO7bOvkh/k5C9N3oOoy9x4PbcGb7kIJD7CVW3ty7K/gMUNwrslnJtA
wvy81tRGVk9ua+i3JknZnerN6f5sdAy0bp2AYN4PBjw/LOS11Zc3E9M47hn83/Xcqb0/9WqFloob
uROJk5m16uT4ZNMOpndz7Ni/jcrb2VPVnO+n7gc4JGjFKzBEEWHZJ1XPr3SXsSDFU3aKZxkfBIjT
/ZjWw9nzVbGNdX2gSZ5xp86K9K0rg6U1Ea0FJe1VyaZ5tAsGBWVhBBiap2itRBNfJPlmG0evnMc8
II+2qSPt1bLpqBrBYII7d2g8ud7PYPardARGZExV/OSkaMOrIvsr+kW7IofPoTeN0HTL7tXNqQyj
pufG5jsDNoUlmA6XY9pV5W5se5taeSh3EnPgv0fzci5ePipGxz7//76OXL9Gmw1YrLb1bqj5iY5b
+Tgphm1iCW8WmZ2wwa9mnOdzshaVMT/LovvvUfx/5+4f/d/rpNs4B+ni3Ly/ZF6+wL9HU58+2f2E
HTD+23jwuFe6qfebSdFlr5TMngb4ewya6nbblfZXUtvO8Q6EYWrgnBgfPg9GxTgczRJcVAptiddn
f19yKgtBaRf5Foout3rGEzZLpc6BQwsUNpH1en/qLU/bBVyA3IGSlVDtdR/hm4jZwXxoHb9lqhDJ
DdwxP4TzrDqfXOHFqKdRRGRrSHvDURuF3q0jo0bedkdZ3Q8j3WxFa08mWn4o5+TvvZeIRbj2sgat
I33JzJ0WG5CTbwAJbP+19HKTGaBVtmcF4ukTAk2A3DW1nouxWUC+hXXWiq4DBDN4SNn87pLLAcdv
N+gvVd3poU5Y1ZdCmhtF8TMjG/naGvhqq8SJnpWhqDslw9LOz5xjo0vkWayLz/EIsdR22v7NnNy3
/KoVjvgF2VAeZlhg6/vToea37lVrXEZ8mM8krp/pX8fbUSbZvp3Sedsb/bSrMlX/Msxowz19eh1A
6J4UoM6VKILqV6Fi8jDcbmYgFBjrWo8xueaOeyIXdN7OwNVDu4UYPNMs7UNS4lApiWprtVB+nOVQ
QywKiU/DIlA13jmvtG4LELeKtwRTNFeRjUwFHflQk6pJ0eojXnIrXVL149j419BUnhsKk6ay1edo
OZamtB3heSlJ0d7e29POJNitBhkz8DifdoPBROG/zp4NNmu0mPIlTsCKu7T7htmKNj0xWrZLBHVj
ruXQ1kdYL/WRXwMC7f2hkna8MxvNJCjBNRN8DHSQ2RE1JzQ7r+XQ6bv7qfvhf51l04q7LfpgEQLb
JWwjsTL9mA4edvCo1Y/9txWk3ZHmUV+H9zP3F9wPKIun0ASnSG+usE8WAzYGjFZicCNuoazlhdaF
brFYpYvlIdlh1un+fBDsKyAg72e/c/aBHlxaqn7epUNunlnl/JAmvbMRmUXKgU04NoWzes6atyiO
unglUqO88exfE8uJ6/uzjGSSx8kv2u0gE3utTT2NFxB3/zrx4AGKrUr9bNss26Iupgt//6jSfQBh
y0f/PSWdHDu16HfBwmnCb7XyvLa6FstXv59qiHa187S63p/d6RvLq4Bfo6xV86O0s5QcbKZig+ji
X1lU52tGrzY7hqD7KMY1TJPmNmbm71yYDupgnTAyT9MZjbfZA7VvuZ7MSQcp2uNIC4CJ//soje/Q
w1CAIXQ4pKWWfESzy55M81/ghskrqTl0zu/nXT4JRR+Na7H590fSGkkG4vL8/gP7k+Eh7aePUEPi
3qSk0Pz3wvvzRk82sMY0SlfdPd0Pjoj+e/S/c8qKAXlPxnZG9IaswEbfo2wKRwN7U/NZd8XWENNq
TEaTfkzD22WixSCZX+meGeOmpvkZlDvdoJ9c6kmIE/gtyOadnxjVRusCmNjzw6gov4Udh107INFo
2Cwb7gL+AxJF/5e8yT/Ul0w/W9gvkTpKO90WzbxDlNRsZmXcOq1LQlthgwrGxl+5fn3pCN7JKz8N
nbg8WZ1w8DvW74AAkZ4RNUNDfcHTYnf30B1YV279OE6p3lmEjbz6wlrVnHTTZKhUm69dCv1OqzqG
iJJGCfLdIIoYXsePRNZlCK96JlRYaHREuHIh0ZbZF06ZJwbJWzMiVp4viRswXfofKN/R3AJ6PxUm
vsjCL5+cAKmLSJwzueLoi3XmM4ls2W+l/T5y6cPEdOkL/1UH38W7zX+Oi/EUp3QtoiEAko4+OGGp
CVUd/Iqkekha43VZS3Z6FKyLVr67IyynPisfHS4/x7JXRfa7KcVtFN3v5V+aWsD5Y4k5XEdVxARQ
hB+ty/t5cOllTLN3SQcox6IzT6R0MGTFAJth2QvS6G3ugTGXwZUZG7aRjMAUvG+/zbr/YD0rQ0Mb
H/FGy11hGeuO+XVtmz9W7H5r8kOKaQqLusOjWD+pKMVvRW572n+DEf+utfxUKTaWwYwjwm/bLd9p
6wraKVr20PQpF1Muthmdp1BRaoemY1prixG3jbwxW2gYGk62RrmHIU9Xi+U5Yh6eQ0nVswHBM0nx
hZs/ydl6JmPoQs8sXbn0ruoa41c7Ji+1Mt+TYBQbw54OvYeMul0ubq9wb2aphbXIi60F0zEdui05
2Fc/Ha9BYF1z2aCqGuqVT692wl2AWAevhf/GBM6f2q+mD34qG4p4hNx2wvVFBKy3ii3Gp5gXOmH9
9jW8kKLc1tak4U7OiLs3Kj80IzVRBLb7epRXWkZfDmGTUKdpm9uGIBIx/xYmuKO6FTf6Yx2qm3oT
p/1H5fjvJikDG8fJj4ySszD2AfRW7UFjZd2kxYSOiS0b8bKbpIqCsOo6sa7oBcgKDbVf7UTtirUn
uFHOunGU+rWu8npjT/kuGAs4ImOAvSUpdjFC+7B35CP1ximJ6POptsWsAM03bJRzxhMpGDl3yLjW
lKLtol3pTVqa1a018pfASYzN1ECXoMW2cqTtH8U8QDJycXe6pPUMBv+10kRX5UL9c7jWZY2cbxQ/
lQMROm/X3D0qOmQFKxszEZheB97LFYsHm5amftJ9IOlVJqnvA9y6Qb8aCkzbKGOwvecp6AOPvOok
P/GjsfwsE8AMQWbVCiT6Kj7gVX9MlfcnT5pknczB2Rj5yiUttXL+DtCwobDAkRxDQ2hoqG87tMKh
qzZWxpZywsloYmEejf3kYDYba91YTUjd6+IaVcJaSa9512L14zNwXTAPA3rGspflaja0H83VPkpE
KFKgiXLVYaJZ1qlDN7pHuPIP4FLytWwF08tCcwHj27+cjNUwN6ffgnQJjIk68UAFslIjZmvu2RZq
RF3jl5u54QZil9C7ovqlMTln/c5KNYQYbsuiOjXPdd6+Uzz9YDx88uLom8p350udOz7GeHs0WzZB
Kli7v/FHPWVt+grW+KD6v7Qv2WORz4LUBGNJGq8tidSGGFG5EgLrb5YyU7bkMu5oPjtFUsRQ8U/R
SW5SCUkhKp5xKWa/7aL5mgIIIZiqnU5DqGRUn5hxuRb6HLWIbTxARd1J9e14hQHYOXmMbDKhWH09
F0VnFvvT1nTrtWW37YnR1Vfnwcn042NZT/l2ypAa9uVLP2ffomqZXrvNu5WRe9YF1g9gCGdVYsgd
J9ySgdqLeSbNrBifiS7CSAwVZrD2QdYU4RS51ib1UhhBoAV0T3HHxnoK705b5dEILTqKj0GGDBB+
heXCayydH+jW7yjZ6ZcavMIHblc3sR/OfXQtyu5h7ihWBeP0Hj2HNswboNGrzF7nl0D6vzoLqgrD
visl58HyHFSGEBtCGn8vRsTXlIEBrTWPVjpoAj81vw0DUVaM2d1c2uV1Or5GEtXSIJiPlykuDoHC
E5xXG5hwpS0D7USvqHVn74/jjohqVPuqBfHGV60f5nZ7nPzupXNXTcYkcbSq17qcSAaBNWB47bRx
Qa6HFphl3w2cjRaHkGH6lR0Fe68zv/0Gva7PAoRFeSTaoqex6ddvmt9eleH/FUVkh11ZQHZyrB5i
i2VgEu1vfT78HWiU+zbLZpwXH5Qab1w9HXG76nFC72eQDodHHTY6XcxVZQy47bIKTnaOFDNHyce0
6YCg/jwk0aVEe5krlKaGPGhuD+dNTWtM4T9mrjXrQRbc/rUtySybvMR8FRE2sKYeuA5ik4xAiuq6
ZFPWfNpM5QnlMN4gDxZEKvDXGtvut94A6W+i6aSG9Co6DMOeXymke1BBtx2B1yFaLXUxyhlfa0nT
P3efPC3uLmUXlZuJDmwI1g0vMpZZCFAjengfEbADuou6B7UOsg8QIgIo8ZyXF9PFqJ5m40zbrnvp
EUQ8INYiIYafISjPVVPgBFe0CeIEcZkzB+9cnjBGrb1J0NGqrWgtpYn+nnVJukaOyRiW2OvE0if8
efGMvBpMRGvGYVn6cdh60YhyvvFf6NasB8eMiYKp/8TLxLXUArRvzXxJl2f3Uwxz5h2CjJaARdVc
oCn51LwXfSz/DM2oXoRzAU2lp0Bu9m1L0yIttD+ArgohO5pvM0Qhyc08qS32uHrANqqNU3YO2daY
q+8ySKub2RoKT4NEWgNRoJHlmoF8wgyZP16fIIkFv+XG3RcZXkxqlMuQcpO0w3Axa65Qy51YcKvg
iOgIDAaLapZTBzZBemgiMhw81mO/yvcZQu/EKrZN5eQ71yEjJkF9jKqwfVKoWzBgyYw8Fjr1o8x/
56zcpgM+qXSHvWN7+g5g++8mrn/8CQOIya44rAJjYSTh/sxik8Z7TKQi9FcuZ6Ba5HlMxDUGCN2H
L7ZzGL8jCHFt47zafutuKjNHIEt/fRDaS536Od3wmhqg+86ROISxflZ5DHTNaX6NjfatEI2LishD
4uCPlpcm1/6BuCXu3qPPvqalnzz043ua+NwAAnNaW31yaxvrLzS13Ot/ZcHSFWzmbZAlJjpBxV1+
QK7cJy79dhYIGxKOF5j7kn1PNBXutvEp1MkEKqrkWdTazheQKORIXhLJsKtExzvY9+V8mBCDoyoC
xCh1e2XUTEGIVIlnrnWAdfzGKNtXQT8zQ5z9P6C9/A0JChIaHSLaSo/8TTPGn1pCOEZar8kJCj1t
6C9FOl+mikgXTUOAQLFR2aa7rSq+NhTsL5/P6+dRP+SevI0VruWyfpyl+a1TobWz90Wa7jch0NcK
LxKW6G01UgU7E9tqpZ2QzC0dY4Eoo7RjQOcHBjn7mPbFmgAMxD2i7DdF3Pv7IPLfvGHWVpRrN6ul
NJ3d6jueaHCbgYJNQp8j3vp+dwg6sElGEX05xN2Hg/Z3SuZoozftFfK5XIwLVKRRKld17/WvNjbU
IZ3eS9omgJRhHHf1VxXH/ToiuC92yi25Axbaj52hIUx2RprhmUCto3NxWyaTA5NGf0hIS78yq2mr
udHVbhQDBd5aobYMOV2yMvG2A62Tj0HVjuRGFicjFtyC/f4dXsJ2Ei7MpQywlXJIw2hc9Jzl+DYE
5bRwPmbaCMQrd65RhK6dvsdOfQL9aG3sXDlArOoR9wRGX4PvLRsqXsd6cIcKzmcFL14PVuXYRKuO
7eKKkJy3ZFO29CNwRgh0Hkcn5ltWHSOJzs4xsnkAlHuDHqmn8Hk4jR5sTJv7HFwjPLousd1FArwi
a3BU9A+ORKEsHRZZlkj8AJCgWstkDIRPvO/ZlsE3X1w8yGm9CchHTXKG1C21aghsqVL3iMG1OBSS
31hLmvSwqCGFnOkTsVxvfPHKNBG0bIar1JfVfoydMBZ2c0SWxnbPZPfrZeVGr1OPPTQ0Y72rt1Fl
W2B+9Gs6J+fZM7196RVDSJ9uS7CMfqaXiRyxZyfcU/Z7el2ROsLftnVo1qFNOA1I1elyn12S1lrW
FTjuBDZNrGuP3KtR6MIeiSxqVdHQPGTuO4R9jSnYo2f94E9cyU6LdjyIYbahDPVW6tbrEAnZ7Urm
kmz2uPS6R1Yc5CnNwVcEexCwGHtFu4djAaa5iz4BAI6m89ugQ7TS21Hd5hk+r+sC5nel+YsNCjT8
HD+vrKMtKiEt7DrFdr8tvxp9HjdTRuHfFXQOLfvBzJ0AIxosqSZgApWn9W10qm+b4DpZBaEej7hf
CiY7ZJW85K5LRmO5XBYaXfOxHauwJd9pEIAYtKU+K4eWpDK4jIbvftksYNte2Ecy6laGo7KdrrkX
q9Lqg4WQdzD5LIhKLj9Rz8IKXCjz9H2Cnpc62w3TztPJe7J3RoFxYDDEh2CQs24Ln96sXryDiH7x
evvidGyG4NDQ53V2Lt3GMMhACueBxDmmG+95PuKNcBDgBSn5XHKpiqBXQWlHS2wJOpII4zWk6NzS
35gtLilU5QY+Cw4DAlrISkVZLf6mk3eOILrGbWCxQbFpHFHXGY5VYU4z0G9D2kvm5qxZxV9/TDEI
FxS59Bw+UKJfUWWpDWWqF5oeaybvSAwNWYwxScSsw/tI54KRvf0Dd+NhUowQqqllVsFbuO9htvQw
kSRv+02rLJPAHDGs9JGhG41nxjYmgDInf3RwUzSjg4DQ879zkxul8K5NZYNy8x8keb5UXSgMRw+7
1Hwtbf/JK/MTXrUSADOaIy+GK+W/sdrbLpOptOkYR1pclYYdnAnd2UbZpQvMd3/QXQamyYkR4kM2
kQM6NDaSMPOPH3l/Eg+KZawdE8+GC0kmauOWl6DHXUNjhjcTgnVsHAQX2N2qjKLfHpo0gHRwpgfj
p1q+HeHMbdgm+a9Mh+yoNyyhHeN7agfjy/cmvNjRX8foA66n4SF12Zf2LThHtvFfedI+D2raNSji
GKpSpLPX2NmN+9YUBjVEZ/OeAA8Y4Fj2rU7bmzaBNexwQgyhn5VXZCsVTA8e6TcrkyC2bWAnCF/G
jyKmy+QVkilrCz+7rMyznycMR5o8ooz+K7RiPxlW8XQ/pMwTdgLFIQl9nGvYaeHV8RHyTkH9QHG5
K3xQQnGGqQ4siNiKojcOMz/joZ5Az6TOhOaVlRTz/MLZGeEL5PGB+NtrrReELvbxVcZFsIdi91It
4tJM+4PWna0S9wh65EwkonSfLzHYJOQEbAKtAU1BUKx1rOkg4maiuvT3yqu0Szlxw010cdInzHua
jjE9gPrVT062aQw8WSJgxG8IdcKnrIeQfLuH3vF+ueQ11fmHXc7R2q+KcKSr9MAk5SVPij8jDam+
HZ8hV1d7OMaKSn+Iw6FMngO6sJsAJtU8VDsoJdzLRooRGsy/Crt4zq366DQmnnhw213MVEB6xVXz
2guhjB+95+/cPL3YAQCYVOGdtHzMhFmJTIb6l3Wq/iBA8waIa23nbwYax/OM9d3SrDicUFhy5wmQ
ZKlD3gCTJZ8qzEfQYJ4HycXvvWZtxNgVerxGnWetFHTGmfS8neqKA/KDi6+VbIZ1sYn459cNZpWo
XEBT9OpMYua0/N1liE5EMf0Rc7zWUn5WZvalKeeoIY/aNvMIxJ+fBMGsqMSOWVkEwdcmf2/wkImk
PaGbfblqpf9em5gbTQvMr0QUCnuRXlzxXCDVP3qjB0aDyxvugVcfPTW32+WX6ghh3Jo0zCKjeCzM
NGJgn/5WpHUgUs8VZNIh+RhLUDeGQS0LftHGq29hdUvYyZDvwXBnOAG9/hWlLfmMkoAIpHR5gzLJ
KRMm4PGnsMwNS8AhLYoFVCfjNXFSOwSirEkmJpG2am2shDG+Qx2oeF/RcAzs/rPHhpz9P67Oa7lV
bduiX0QVYZJelbMlZ/uFclrkMMnw9beBz9lr3/NCCUm2ZQnNMEbvrRcE+/ma9dF4/geb44ewas4x
+XhVR5SmUeI0zEBMj1r74gTJe0MAwqLIqCF0pb/XTf+h9at9JIavkQyQlez0C6l1BUNpqy9tmGSE
n7SO/2iAh1Qz5TE1mU2Uyf3YGfdRfEeAQLAgMRqdkNucjBywcnCHg/VYhSYZfhntfuMTxT1kC2pn
65YWXBxTGtL0D656MKBue6hkskfu1C+Brl+GcOvbjb+hWl6sQgdHZ1Xr3zIMNrAVD7QhqIwmX2U+
shGQhraGSPYzRBQkVMJcGeiyZZOW5kKkVoXRTRyRiz+4kbnCl0LNRLS3TpafaCgPyEnVRZvl7k6n
7pd51VlTcZJPXlYHmT6KbYZh2bnPtAY2fld9VQUr9bCUJ64favL+SSnpq1a19haMXoJbzl04XKll
c9H0du8QpwdIhXe71DrEwhhQ1S4EzsvM3Nbmp1oMr9Lpd52RIFsvX9LhkAD6pJo8oMn2zx4jixVY
D6apP9cqINemevYt76P4HgbjofesFcupk/DAP/Id4dtrwH+129MYhNchEskG8M+jdFKI1RXWATm8
Ql2FIoavE4oCNV2/volROzW8WVKs5Y8X+DfQbtcmZzzIpu0hIdgLhymnL5mdPAgOdMBWQYFScbLN
+KZ4zM2Rt6F2xrU5XSARRsleaq8RG+6V3Wg3oC82SfElSHOp8EYYzxDH38VbWVqbsA9Qx7J8W+h5
+2ZKkGoxjlDtWHvMPy7l24kXxyYVO3vmN49hp7308UsTfEO9uJl67C2uUSm2ld9Dc3T7J/DI+2yk
LoyNaFEhLhHFwK6T8QABbMSmUKmfTZVZLAiHzwBN2cakf7rWhu40DnBJBxNLAHU3hIGsjkrxURgl
+SvkR464U/l+98cmNp8L3JEoOM/sOdtFU2YXT6n+IGraREP8YemgAtzm3blWgburjf5OpeAvHYVv
rc/em8hxuDk5uJWh+WiH8JtqpgnXsPgmIJBrBt8aTpOdbwzvZMtl25H3WGdP3I/f9Iht9hEUIjND
7lpj2n9XtG/jFMpi5iWnIPyOCcdaKQqkZ+GVNHMEaCKiCvWMAq+ekQ4zDJ6yKNQUrOeGUjyXTU3C
fGKwACUCfe3lLm+d0eWbIevAM8kv8k8xUzPOBIO7S7rxM1BanEtmuKl8doFpdpFUzFFOfvWFc9Ay
RK9UBmBbg6bM+XQpIUGQHNgtYywLn6gtXCqbQMVd7HYI9x2oatWgU2miLuA61E5UJHL49ppXM4Ip
CDSxrGJmQriOlCC2AtbHuk3gAjbD3msbgxkDq7Zb0TtslBc1Db5TRoUlwdivdi5Yz1cAHnPMvX4b
uku8gUvoSgWVxp1RN3dai9GdepnNFsxPttpaSh3zZondWH75k9Q0o46H3wt1d86IHGQ6xo7oIJz+
NdEBA1AbEBNjpisYBX3iJxlLA4qSePBS7ANDyEqP9bMkkX0NiZHhnKVcrbsHPlgsCudqyisqm60Z
hBRmjUNGYmSoOApXwTy2REemhH6Zo1le2JZiLGz3HrTza9NGHkAJGiGdeXNVtV35XnuvNnm2aVL3
yRPdE7JR/CRZh5QoOJJCeRdqdARU9HIsXepFbIoTsTZnzfZWuERxto8s3T2UNds0vJeKSsB1EaC3
d9/8lkUKdIfzGKXnkAriwg7NWxXrD06zqKoqW6Z49jdEtuC7I7YgD1wBFnJ8J6psCVuVi7X+oqr9
htHh1gVUGokTjFaDYn25+TeSs9eMAhxbYe7zlI2oxmnFCuxEzQkPKjEyuoF5INP7XLnpU5mjHYkS
987AJq2kxZ59zqvqptUiZ4m0bM2SbXnS7QyTwr+rRltqBwhKzXrlmDqwz5hmClJNjRXhMkSitIp0
7R4grrvUIcx3dba3IjAaLsleWaZ+QLSC82xPSnGGKCuhYOpp4y0kcmjJUheCjAOy0Cx/6ETA5YiN
P00Y4MIC9RLAc6pLesKFQlSmhQWB9RVQgMFGHolmLEIF5a3ToX7gCwWBJDA+RVC96ewFjxLkRzYi
tnGUDb4zBi50dIpkEBaYWWk8YTdQHmziT9B5bIzqmIf1ax7RYfZ7b1nH5ospm3PZ+0xCONUWQZ+e
zU5cGg2RsldIwCg2uzRPVk9qf4is/p3O17ataMdRMk9wELpD+CcRIYWtoOgIMkkvNKROft89EkSt
szCY6EoR/DtV/ygpYig1vt/QhpKI130pM7zjIjrSyQoXJUthp87oPRTekxQ2WTigRrWS7mopCG9u
2uJdNfIDxbX7oYwYRuQbKHS4461/nUi0Ix48Wn3DKurhbeDAc/WDl1Y/SmoTu2KevS7if3aWqunD
KiV4cucFVF+zgj2nxBMTADm0jH4RkQPf9OYHLTSndM+hJpOlFUsJ+KKVSzvwP3Une2Jzw9yrYAMO
2i2CuW5pp+5dBJ5p63Tdp00F3fKjq0/S+N5urvRSxuU4tbRMzIaUDLq13ndPnglP1sqn5VZSHcs1
Ra0fG0ohu2yiuiziki36Mww8I81KwJW65PKx5IsfRMRsmeLWUXLB8P6hO/3KJfUzcdr+MppZvVD1
/svytXFBDi4pOVb2zLLsOWYZY7nsCFzsv4i/rQ4HJXJnz87OqWNtJAIy1BSIMgJ7pPKSfVISvyTG
E7YZf+nQpV+wx/vTivKkp+m2bnLws3ptrwKJtDNGoTBGzZ2p5ETmhicrwseaDXzcdXym/vRdMAct
KOvjjXghUdzZNynERVVNkZL4ZC5Sfi4pRS1zVdkVEYXPymHgCGiBu0A9OqhZ1LysY5sgSeiad6bk
EJVyudCZTscO6U8lykfq7ebONCskfHFz8r69sXNuKeVMq35kb21hN7wnk2iCLsKASZkDs4cu6lKM
gdibW52OWqZRwwa3N/I97EJYTAa4FtAErm8DW4nh+LfVi1DQFSUY+inNJuGJr1WDUW4luGicqj3b
qdwwBekbNmSrqYQkKtpGud8exwAtp2P0VLlV974K1H1kNsmudJsnXZd8q3TWA+xBf9DjPzpk7i6s
xoc9EjFL1D4KmsThmqgpwLQvIKtZDlh8TQPI7/jKiOZALwLqaU/s8ZbtJuKqfl2ywGQhG7wQj2Ut
VIvFr0DzWcMNXGRh3LK7sgChBtFb6wYZEoLMnzrw706Du4YqvOHWV4sPfUyKF3a+BPaM7aGLnB9/
ULtFTQhGCnlnkeT5w+CetGqwCDhByOy4yY6E6ks48Db2thO+R63SLxilmmUsWVbWXbahzJZ75Gr0
OxEKkC4NtQr/0jb2ibGKgTNuCQ1RjtqQPEdFTGGkeGFl1uwTtXtVO9RjOMrt+FgWFP1Mr6Gwh1vX
A2RYJg18bTBrYRhubEiSC62LpxQa1hyhQwluzNj/LGqp7E3X3eoj8e+JP2FZm+LWeOmpzFQSu6hi
wZNhR4zUoa1J+EV7h/iOOYhqnP2TO2QoFZkVrYOmudVOxS9jm4W2J9GMZlWM6IRNivtbctIeQAVD
kwkVZBLIjlI1vx+RLS5bkT6qbbjvfIM6KDgVOf4ICeI0Sp7qNP5qQv2tdviyOYnyFFSUZce6fxe+
+e7qgFujzoJ2MKAcq/JuYZjJ7kuUCqBtpVwlhQ6ZnPS9dKDeSfWd7TUrerZkrjZWG5XtKfv4N6pE
u1jtnikTLeyC742fPIZj+T58qGVHkU1ZRdZWJbaZnnu1Z5lvE8hF9RDEFTJvB4OiRMwGb4IW89r2
MeyBCNl0IEDy4YaG6EXz9a98aB7HkWplZibPpRs91lWFa9ZZsGdI++jQMU0Pqn0ZZfKmJoiQTKKr
aa+AIi+KJ4wCNAHE1qlTsTVJWxnptM3h1ebQHUVoEHRt4L3B8aQYypdvZT3ZCeSY0YVknOjwTU6V
T+ykKKg79surpgT07gDU7zzQsV4NCUlj8Q+ZF8FIkq5ofV7rsFiX0vrIDHuvu/KPTPKLU9n9okpp
N7l7jU31spAR/LnYgqJFm7Ugukf6/R5f5pXFNbxvEnJUlVBshcq6VlOXQbVM8Y5ZuSPUTFRg8tzU
oMs7nsIU0GkkL/3AdwmDGVXWENaC/+oiK15EGjV3F0w/K2fCrEBTb1tmNNrZYMtqvPaeIb4KJf6O
LfE9gLQLa9w9FqXm+qXr8TzYkX6rFWo0U1BAhY57QeIGfXltXKU9gm6rHlZJaxnLukpfWJnAsUJm
SFGzATaekHWbTS+YFCe7x3c+uk8QOFizBCMcoNT0bshFwirHpWU7p1IEMEu2IeHcS9kTVuBjVSRv
U2PsbTV0LdGH4VTk1YQC0lXZrfSsWZdtRrzbiNVBAXMNOAazIl0ZlvorrR6uepNB7DK69zHOH0Ny
RT4x5wU7gtio2pB2y5BLyCsg2zFjHLTBDQmVj4TAzTO2IX/ZJe4pT/oXQzUujWq95Ym6sj39T5zT
uxyGxl5W/rJBD7PSrNb98MBET+smDcJRlR1dGTxh0sJUz/yQBF+qHnfs6l+Rhn/rBsUFxDgfaTK8
9B1ryCpg2nA0n/iCAlgecLA0YdddCkSBiBtA7j53Uru3hKKyLw+gNbLr8vwcVJfWqwxWUlvCp+Fr
QMlrmXumsSQf9FkdYM8JWvN6jYcANbFHV6guGUbqWD61JUYWjXlO0vlo1Y+sHPb+6FZryxjv+pq2
oRoQCIyUI4e4lm0qosRWVoQ0P0TKDbfreQySYqPKvlmprt1s8HZ/JS0zkiLoeyrstEIAo6MGuDRo
H5FPrdSaX+hF6k3wD8D8McK941I61lnNiJ0nBxVrxfha9HCtfJ26OUuQb7BODA/sO3rNQEzUrhok
I8uxRaGg+h8yodivSudz1NjMArm7tZJVbmOe2x7+Vl6PLaUn+kA4QcT7SCnZy0I4LaS3K2Gss56o
X6xUL5knaYQTEYXZSMQKGOJ0Y1ZVv6osNkZxBTiPop6pRoKMH7bxw0Aqsd5NABVq08sS3PCy0Juv
RrG9Syne84oquqXbCcuS8YfRpD7Tu9pUPTB1yruh8qfhQT7nBp+pTxO69TVjIQKbjWWx0TIECg6w
k2HqHriVphK0zko0cW5B5g47Q2TshoeuWJt1Arpc67bY0sqNVKyY+510VzM/rx0vfm91nzCQ1KPG
CphTwHC6z+MtiO0+1MeF5wFadMJrWlfftVRzDNtgpwd7eHZ7iOm9oMYWCSByPhbfRg8mvU5R72jR
AooA56yyCItRXy9RP41l8JIa6L2NVg0IC1FPbN57rIgR1ciE0X+II5qP7klRIm3htu5bbQMxS9r+
T+0MFGO5qBR8CWpBrRL66BJuC1Dw2tj1Ukj2BCLcaAj9uba1aaLF5xCBz8vKOKdE0JzYbWlBniN+
mmQTPr6Som5OFpQonUb9uiCPZ1N28hBV4i0B7EEhvjwLkezJSX1SIlo1urEh8HMqcIKVM3XNWgZa
dFfUALR1iiE+6rntCC1jgW+LAcnf9FMTBp0pHaayxpdqvwiLFbbasW10LH1HTVy9DSotVISWezOu
vZuO9wUxO2QyKwPQ7kpzlWnoCPuB8hqWPTLRGDMj3ph8LIITnmu638AqFkHMVMklNGoe/4yamYu0
oxNmU3XQCxdUU9I/Zpr6neuqt9Uc4jOAoQ3Ml7x3Tc4iciTDC/QRCbpKRDu7sluCS9gBVAqrt6PO
JRmHUbYW1SAPpYB8Oh/mU6soiykX796hjgxv2qDpbU4RO783cW6VqNRzZDwtBgJsdqhSy3bgOPoO
fk3PZPNe1TnyxOqEQE7ZRL6Om3W6az4gHWfLJsyj1SD7F1Nczt9DMAXjRHM6DgHWO2yvy2ZCh+KA
Bgw635oQoX9P8wl0ZcBpZgbs00PBNzT+valOtNFhOnipR/cb4yW7VNCo80EJ/3trPnUmcCoxojUQ
u72SM98UKfBAFs/cnA+EQZDvIfKrmNi18ZTNEzG5LShakuk79VLnQ+1l5e+t1HFbbT3ficmuQsg7
PSnRdMkLGt7T6UtXBlYHi7z/z0GIkE11dzLSQMHoo3+5CYBDm1fINkNb2hTFWCC4QCM9RS15EVbL
R5X0pE3RGRFpTrW1QvTodTSxSgskld6NBAdM78z8D8+3WOrwJtTRnaqYYA2whI5+AhTuEGPbPqBo
3Vhmf0ynT7cVT2WFaCzwUeIN1tI28gKGf2yABfAFbRrCEaHjHzuFd10NSb74+8nMn9Z8qKbPzauJ
dEB8RITP+3wdhINw140m3qMKHX52VH6ETy2i502ytIcBKesqzSX9OfbihvZNQfSH7DoFrzlG15rf
MioNId6Og69LTtTn6H/eF0H7jFTd3fxe/T5Mf5tJy3RZBMq6pxc/QXpL1YQfN9/sYh3QrUy7iuhE
6+v3vhadzu/DzXzTl1Z+mA9dOrGfpYWwYKYJh3btxHzJpgt2ukxNfbSJeItf9IqN5+/F9L/X1Xxx
eXHqbSDYnZgjPfk6X5J1q4G8zSG+aH0UIbgK9j4Ch+38ljozgXd+s/t/vhq/349/TrMqRaqKCMPi
Y01BBRzmW7k/UrYr6TMijKAkKqvy8HtQ3f/cmt8xugm0e0s6+IGsx0PCwukw9DE6pukQm0qNRJAl
SYYuhh03UMJWyvBWTwfaCs3SgZCzEbbHvnEQRBHKjHkSXFNwc4eID1eXEY1syrqhpDQi+tHGSula
V3pI5qkLh0OdGsaycYMaNRO4l3I+UN8PaEdf/j5fQ6e20Ouo2s8/Pj+gBw7xEETUr+efmh8ohrDe
RSOJ01qoGUfTcK+e6rtXaeu0aSkMpxl3kYSGqsYG+mrYaXs3PyPwSvcqjOYdGfgUofTfn0wbWOF+
wWg96MmqoOx8MxXHv1myU9eUhOrf+zqt92+KkxHzInMdrTen84E43P5owJ+Zf2r+eaxH1d3AJNH8
86zfp+Ixyoq0uQRpeHXU3DpGshFXki0xJmCLZp8ciWsw3Tfgg16nNL1Xo0gC2DisxBkIy7f5KX+f
Z4VHCJDK3fyLupHNMRfAuEbzgX63v4aFqf/+kfkJuHAEKYkjGzh8koyC/DnVLJytkviEpyKYRBcQ
oIlXc49ae2itE5W8qkVixuZVKM1Bjp5xGqafZXw3rwoZAMsUM+52vm8+MP2aLHEoBPy9Txui5DSt
B4dQevte9n+oRYa3wo6Ha1Gse+peNwfipoX87gLOVr9a1vAQxWp2rOvAuM53NQNdQZuUqJWC1GO+
a34wQrm+t3Q2A/N988E1hooP+9/3KJI9n8+WSujE4/x9atZV0J2Knh7+9JT5gcgki6q2xMvfvz7f
D9NoEZc2ISb/vCqXxRclafry8zOG6cWndV1uGksBD1TY8gp1OXNM766YDqUDr1aQPNeOGIAcvzOv
Wm6bV5UReZlbg0R6yH3gn8wrjPN+IpXSCZvumw8upIjjlA0OOuLv5RUpZnKxhEvD7dhRmFrEsrHX
ygikVLakQyKXf+qtKDr2qOfpCiMeaGz6wz0rUdje3bWWDyIYH8qa9fpo9ytMfx9VHStXOR2ysg82
ge4FU+ncu84PqDl5y7qNbMdER4ujoU/ic9+3+/kpv/eV3lGy57/+nkWKdiPn4tjpQt8Slx7sCoWg
DezG4wVZwGLMiZ+ZOl1h3p380vxgxnquKiK2PLZZUR+ivK9op8cXEy3Gole0cOVWHTHv5XoMtceo
1d1FLunF9przVOjergKYWnm8YEaNhVlaC8tGSVK55w5/0oDTre7978KF1RgWdriqcmshydipUs/d
hEn97XXNPtIwjMnQKxeNHpcLN0+++piQUVy9md7/WDJRAYHv/cyg6mW1pKt7xYdwNWNn+CHRH4i3
+UafGarNw8hiveDXnNN+/PQV8kj57h8HNBwSky4354NVOyrru85WlvNNMZ3Pj5hJDloI8nMd341V
z7AxP8FNIu8/z53PCy3RgJryU+U/t7xsHA5j+k0+CXFj84P/89zfR+afcKKK8PhU3UtFgbr+99m/
f7SBQo2aZvrd/DfPSVF7m/nn/vXL50d/X9gIuMGuI+KKp5dEYdNYlIMuVoPj/fdlz8/+16/9/cHI
qItVWYR4n6af/Pt6tb//+++f/Psfu0FUYtl1v/7e9a9/7H/fKVMdnJ0gLQytNp/B35/poYMtMd8B
0hz6B2ma0RaUu1mI/pYXRXuvhL278wfPXpBGMDF2BZJVeG7R3oi09l6oXXFrqcZMJ/M9kV3228IJ
yJMPMVLSq97bSYsuoWIEOQ9tMxyLvLsaw7YhrOO5t5TygpieQOCot+9F0lKEmHyyR3MsB7pA8WDS
DA2pmhpsw4fSRXrE81eKGNv7+Zafod+l+xwd0beXVNndZqMaSnVvscOjvAV4ho2GxrYrs9oHFxXp
FO9dJho2rIIoY83p3OWIlHQ7/9R8UNJsFVdi70gIqRbxdydd0J1xbfNgxm18MvkuL6TmkARjmtS3
M/RggSBQqHX7cS+BTsxnpCeMNBDQmmQVRjUf+MBdCKN7kw0ZJufplpL70b6jX+TR23Nc2kvNfUJY
1wN4T43IpwlXqDaY8rBgMHUO74XXvQUp/7yTscFXVeSihVl5RyQhRAHqpf2cZvYW9yppdWFPuFNn
nGm5+kvoOvabY9Anpg+cXkRsKTclc187OgtvsnAuqZ48e443vIsIGRDtjQeXbcExMfWCSmPhXtA/
YFTKlWdKuvZNjoO844fxqSQUcdgPUGYzx1fdT7EBedJ4sRmBBkWE966SkYidNRPUVgPt4Ex+a4Vm
7DlPiLojQEZSPqlj4JXN0ZyvgSSkdc9lSDERy/udyap0V1DWA+oTbOZXCRFnOeo60TjNuFN6hTo+
JS/UshWWjkz1HgtQBVOTrjv7BJMerEH1lyLVvmMzG67UfPvfg4ypzBGZvu366g80rNJAr97bO1ul
BJMRmu2NQwO4HPeFrQxbqfb08W07At9b1fgTEAIp6O1doqUufw/KdFp21TXNk2UzYcxqgCW4UUJa
C9NpWauCK8rtr0AwKSoUT0nqiz+4nZ5gUlSvNEHht2dFvfFCEhFyawulwa6WQe9gIieM9qRj31/U
A21agnuw3WvsxI6eZXjHum2831ux+IyyTjkF8VAYK4mMjYgjrbg3JxQdMu+n0lPcm6THwlcISZ/S
WJA9Za9hc4hYW3qeY0KtQVDbRk560FOvO1OAqPDSeRs0A/UepVDxwhsG95ogRV0wbxaxgLmG/LtT
EnmrjOLLGeLgBapiv0IWHd01HkI7s6ANZhT9V4jGgUgCACuBpW9EV0iK5wBXu4BKol7RHxAaZpiw
og4yxI171xnss+KRZZs6nc73gT05uIUkKmPshveQeUNU9VvnArhPWOBtYlZUjClBQNWsJCgJE1pH
8ND1X4ekvPOdwjkKl9pk2guIttMwIkO+YdmoXhMrKs6t9O+JECAYUqXNdRwMoOIGabB3BCPbB5rE
4aaF6vSshPktDhEjQ3v0QA01r5rQrJdGFNmqkLpxV9Ym4QN+DNtBB0RbeM2pjHp2wbSANsQ6Extt
BOaDE+T+GdsOnpthn7nBm+Elk6UnGWjmSNHP9zWqcdZqGBMb1pzOzVcQG5sYkHu8DSfXoG4lTEc/
+A6x4MmEuAm8H/ouzqUWLFFAJAWshGy7hj9GsV4otfngmWW5dpDib9jb2aciCL/QeucHTHigWZSA
LzRoxA+n95BjUvq4GSWKWzb1/rvaAXTIPYNCpZUeg4JZUbXUDxJ8cX4pQX1rxUMxOly2IokRm9hV
x+6OTw3LCKZfzdpHRlxPgyLr2rp90mJvYOHvfA2kaxBpqjWIa/j2WjmJ8kxZ8X7+Rg+tXu4wn7WL
fuJq6im8ghQebU6vfjWE0wJObcubM/EG8rSlTNp66JGmU5wf5oVdwZ2bePY5VPziiWGaOaZlEWv7
6h4QNK8zMx+q0RYPhif/EFSUiVg7VRPXwDRhZWtFm53ldGpPp4Ea9ksMFsQS5VZ4AZOEqSuM0y8z
28b1UH4OExo1QG8nNct9Q/19mcm1kKqXCpDYB4U3nxKVypDWZPkf9CuT+A8h/iI0I2oIWNZOntuE
m6CttAd3jA3igv1m6VU94WMTLbDojZBCvZtzmXIaojk8qmSxgTHn661oS00tl45pTsRI1Q63ntp/
G46F8bKs6PMKa0qBZdaGyJEQKd+J+Gy9MaXJcq3yEpaaXeYXIBP9xg4RHMOv77v2IaxBuhSqCwyc
s6Ci/an4+J87LqOwjB9+x/cIGPsexpoPyNOq36RZnG0RQ6GP6f9mWct/zZW/5PuI1nYegdP56HZE
T3RURn9HQ0wbqLUT4zYO9D8MQtXWFVbHm2/YJ4lF9ZmcMqxVKY7c+RRnj7JAXQkVK+KbOw+DUgDp
TFx9H4W5cyFRN90FQ5DirWhPeNHUN3AZLn9FWHdjYtILMCozRk05mo8Zngd61lO5d3I/WPp/bin+
0C8x/4FgnRBSDsykXWnRnoiGgib9fCdpVS+hGmxj0vU6s2o2mhqw6u17bRn4WKyDzM7WldGkjxky
YejA1nfnkAuk+YW2RlFRXwv0SihR9Kf5TJUuPeSN0mvqU5eW6ckyqUjmE8alVvDxdDru5w4p4N1o
DUs0X8NrXaLURCRd7EOhBg+RahPAOkSbqFe3oq2Qgc8zqsKWtc2pT8z3iaoALNgN5a2NA3dTDmSC
KGAKO5l+aa31mIsuOQiiKTaZipFGlhYES8syrvMBcgxRIhSbUE1xX9BjZHDIap4XZaow7J2uBeVy
iBqc8hq5eEGbEJmBMXvdTy+5s3IkhgkLKfyN2tXwMd1zzVjf1gCKsvW/6vgpaQAT5JoTfDYGEaja
GOb3+tibB4gveAPnGdOj70Cim1veoJe6m/k/m081FYZobbsgShGVquwhH4zAeDEF7p4M9vJWAVJ7
szWHghN65WXIV+WRLOC67qyHsDTbR/7ot16X3qlTiFoO49Bp77s4JBPFd6pz4eJCywrFfnR1oh7q
MJN3hNmi6bWb+yxzuzudXfmTJqr71hz6u/kDrr3uPtfG8igTeQVZG14bP2ap09rJlxdQGRWZ9qZb
Af42N8yOvsozSgUALWHjIJ8aGgkKoxnZeG1z9I1E+6xt9u6B4rRIOqzs1SvgyPdOHu+UsspeK2Z9
W7AyiN1UvdmJdi8ML31lEnG3qUw2hoUqLETiSKBdtc4Fw2yYFcfRzDed4hG8mLdfrYUuqG7hXGVZ
R0qa9MVFxf5ITQYfYiir+0HN3l2XAh9iBmiQXh5fYBg/U/rQHgFXBo+gl5TpxMJ7dQfRCD5wckRt
WD+0Mmvu0PhE6BCuXVkmPzK5eZiOfnR+Dctt3XmCYrqyRDdZlsLixQ9VwkVSl47TdFqxCgAfUdPz
kthgzVqCCpNufLLskdjDBJ/n77ATCteidwMrv9DI5y4i9iLz6XyY+fnkX2K+dEoL1CdY6Lrs7bNS
uM5hZJXoI1aHZTHdRzYoswsT7bktdbxKcaxATSrJj8SDvnIGSLgLRXmAy2Lf4X/lzGiGp0TYydGm
tHBtcH4cNG38pJSJl6Yo4VNPU90839EMTCEJFjhQmPiKMqqOhvSfVDVrTmk3KXSnqUn//6d/H1WC
M2ucP20f9ffV6JR7baTDU6Cpo5oOXW++DO1epdEfaYT7hqF9spSRJLNQv+gFbat8ntKroGCqtIZ8
bQhqYGk5RM9eRDo0zI+otpGEqlVAHQ4JRGtG+cUYC531a6OzJqXuvYhzsE6/6Do1R3JfOmpL5YBx
SqPR9hq3Q7tCaavujem09c0d2d3jfRbfES9k32UmuxD2h8Nr2sVXpr6C3mxvPgjdeOkRo+Hg839Q
6EsEoWDJqrDMkSRDPSlnalkdw6Go6BW2g128hWoM38RoX0xTdw5pQNM87TO57u26ZfGbK2fK51sg
D+XNigi8r7KNT4LbJZQ2BCprrFhTsDFEj4puXQD+1HJfO9sqHXUl86PHgGGKQB5nA2JUXfYVYV60
QzivokJdWlC+bkrKdTe/sXkTIJIldWJpYZFd+XnZn22F6BIqTJ8IB9AT2+9K5P38c0NR+k9pSnGa
f9OgqS+Z2ufHefyqUF9h+03UcxwLH8c9nimCNWrYBEX3jk6ZUfg+Buu4QokNwMspGdej8rEs4kc2
6kT4Tnd1NqUyaRp4TaYH+6po4NFgI50fjRzngySFZFP4yFTjiYCYqogtOs21TyNMkifSvNbz/eY0
yEOydn9Pfd98USkbUHluyJBEcDo/yxlFvs4BZVLWrOWmDE1inVvx6gNZ/U5Htv3aNAGT3FVmJnIN
zN270ErNr7yJv6JUi9/oWFM77MpglUSD2PdRiX7Ed3GhN+0l0Xkr6AxtBLnzuNoAqLt943625JVG
wn6IncD5ajt3nSp2hhQONLKnR82PqwDBiGrzlSSHgsAwBK2UNVgQd/62tpQIK2PTnSb4E7QoGtcJ
2gTQQZK4D3g3INMALXKwV0BkffaRXvHYveihQeHNdqo7V2nQwpfCoeKYV+e8ALcRaNIhgdbWNxNR
LgFFGcSa9uha3RsZ8tp5IBHkcYB4sGTP7u1Uu9iMXNvQfHFbWT2XZ1z11rMaK2zDRfTgxRiM0jFG
b28KtremQfzS/BRyyC+0OH00jZV+SGQfPOA2ZglqDbf5DOwI/hWHamZLVs18l5Bu8CD6P/70JCdW
x2s16gii/7s95V8A3appwH+n3eqI/HlTmCiKk7ggl8qwWGTlnvVBAZWuxMT4U23HWiulhcNxOh0k
eiAHFmqcZvFbYOePDTkQ/sIHTsMC74+b+6/4Q06j5/anNM7jp36usCT/R9eZLMeNLFn0i2AWmIEt
cx6ZTE6SNjBRUmGeEZi+vk8g9V51L3oDA5IsFZlEBjzc7z3XaBvqLeng4Qfq+/hgZb13GWsC5ViF
g2+t/IpiqX9SCrLx5k/sp3X81Untuc+L7j0wTLGvK/k29A6OurpAszhn4rnII7HqRnOddpn9CiHA
5i/CjxOKUWMXkxurmfy7G94piP/cduBYtl7Y4QgDs/DTqX8lNZsAgGD6tuKRh0M9jT+saFhpnX6Z
qdxRCRJrg/DfvHgmswmCdMkvQpYAay1SSAUyTGYiz+I+LBAthzC0RBjv+xxROJxQlyidarwEJZlX
naz8bTZq7rXSPHo5hvFeNQ42AIu1XnOV5ilv5A33E4JDN2T8i7OfeQBKp7Q2dtS9402jVr+Nfp/u
x4LUHlGZ1iYIPYoNW/Y83rU9zjdF8pv7TuzHuf9VOQ4b6XA2QEYv/yfy5DZWEJJqEXdBtDe53cBF
4ZUfg4jgaLMov8E/KXsToXTbbXOWAm5Ru7zq3WAyMe5ehV51Byhg9tYrE+dIZ8hCHNe2L71gx5za
ygY6v+JrbTdQyDQYNHZ7fxwAvmOqNcABDVbdbMtkbcXETvRd3N2Xw5hVBEim3byLiuwrTPPmHqYZ
1CWz+gMm6nGiXglTiKWzEQfI6ctpyyax3AucpJ/lsC89n/2XB58jrBhO6A1nI/dUWXfPbeOWz32a
d1C4AvE18HvsyUolVC0Jzwt4lgAN6GKOMUM4kPEVdMiFvL5IJe3RkNJ4q0B6N/pzjLzM6QPt+uie
dpXI1nBc0EL00MjYt0bDFrXcjkgoBbY2W/qKY4lHYwgPjz8F3udpE4ewR7qU0sXL9TP3bXYYqEag
HlL9hvJGr2B6afOivKvfDOdFOAjnlzopvcn9FaYD/TRIhaPs3xxHqP5jZ+3MyvU/InM6iLb43c+J
edP1Lt+1PiSgrM291YOWqYU8f9yieq5blAwLtNOsfKhhuX2KfiGuHK8oAVH6K7/44/YpRHapY00j
VaC6ykhPyfmU6QkKsH+KQ1yGSxpNFYBzlJkfnSDHo+Mo0N+kQw8QRC/J0hyblJDNYJpu4k9WUxEw
riKfthb6frkNpgmYAgKjaIPIhr4HnZHloMO9QcuNs8ss4Akz39mG5pjeTVW7B2GDT7jj2WbYBgFS
0zpU0Ewjb7xdDFVpmxF6cgHVhzQbbbef1RH/X96aEVEKU5CXKLWDP93wD8as6HehIcOqWmRYjwyR
BN1ugyM4X8s0KfekHr2MOl/994czc5r3BLw+lgHIgUKshpieU9r27QnEJPt6O46/PP1kaijzmhQO
aCfiOx5c/c6MfO3bQ371vPFN5n3/Fplx/5YSPQR/+TXwzeZYluyGCKHIqEBNo31rBE8+3cGgEkcS
jaT6GDEu15mIAW+yWiUMt459ORIFWGM0kG3OUiGQ94aeFNfHL2ZKM9rhbnRRe/njrkbmsst8BH9J
immjzBxvZ6nSnW5ITQJ4bl06AnyQ25VOehHDvnGhooL8s/dGZmufcsQ0xdblMNWKfiwzQDD/54tp
6f80Z+FdF4xsQ/lxqVEML4DLbKCLiiLp7PZdsyrBeoFEytByTiIjjyA0bstfOgHB2ok0YujWGNMp
KuvhqCdsTsd4+LN8cgqTGVOSFIc29PxLbSUeBBovRZAlv3V5qe2J3MJrHmg3CRrge8aihKs28m94
sIydpZm3Skbz2lTb/FoQ9ekHjIENRdCuabouUHmKWMgry9IFyZREA9c/thodY3+08UIVcq4PtMeL
ViomAx2LflA4EV4J05cod7ljMZavNdeaTmMY4jxMcZ3TkJ9/enSqnuSMal3zMozHnaGdrK6aN55v
1DeglvwJ8VvEWHIAEpelznropX/+PUk3UWAwaUyrb0mQhpvKmjGO++L3WMTTJkEmcKB/X7PE5XJP
i6i9L7v3RIUqzUYLgUjSR4NoiVwLyPpThkHjywjjrW8O1j/cY0ffycqdAyRvY/v5dMF3FT61eub9
pNgm8gbf0SnyKmtPRVEyjfYZMfLE0y10mX4nd4/1BxQgwQa5LT9ckj0Tkc4/AodIBGtM6aoGY8DQ
XuDHt2yTJqBPXERhYHAy/deuwTwxqEYC/VeJmnI6VKo5QkLGuqnBQKTNDHjS4D524/xlWezrOHwp
W92+EtqlLMFN/isZ/wgh2p8VOvI1XOhVPwYTxEIqqUHn/q2IhwGR1K6XzxZAsu4+ZKSk6m4sEd6g
w1OgY7Ybxjobkpm8Q43gSILQLTummzCJiOE6fCzX1rfLSuGqtWyYZwzuyG8fYTHzOP4jWBdfLDH+
qjPY30ABh1UQTTsw/9Q7Wpl9Sv+jz715Dy8D8qcRjMfSwNbWFZNxAXiA+1Ab3nNn1j8RG+lrywvr
K4RNCc2qvkg0S/hGwOfhWK8b4FdhsBoHZ8beVr45IOL/afQv+nX2Fp5puRlB4F5oqq9tlbo0VlN+
MXs0pgOpRcuhnVz/ROeXTF97BaIgfm7t/NfjXY5q47LUA62JfnXoAETQAfpNXa6tSjkqFnmvnycn
Iz0vJHAELvoxNngGqRqzZ+5+aZHFCwFApqo0cevJUzimvXVypp7udVnFwyscfBulat5ccuylT0To
TDdXgALMCdwu3cz97UUm4qxqhIyeBxAswuo1IOUQdxRIyQktFYoumLx6069wX4dE7kC6MbDV7MYC
k+s8ZAQbFjiEPQzzcurEsYtGGL2gmrDajayYdbdbVtUkhBRm2PPFj1sdPI6L+Ds04ex4s/86E7iC
Jn141Rw/3i13UWPJ8Zi6A3JIJsDXx3O1ZKW8jClDCMBS/nXWqt8+dTnF8gAusmhp3+f20SVA6zUt
jdcl+8cu8TpmfvrS+NlLYjKsidzWvz3+wSamOxLGzVYnmnQdO3TPaG6YG9tpaMp2CQOc6kcShycv
1OWhcK3wQufKRKVLsYJJ7Cl1kvZZes741MkAkxB5QO6z588zzdKPStYkEsyl465BeDBHU8WUN7B+
UcGQCujkQEmCqNLp4rrYguv6M+pLAmzieFqDOhHf2av+SixmqWUGKQqr390LWp9NGyTiTMbHUbcH
xF547co6lnjXOEvM/u9Z9N+zGbHJKErr/f//3gEUPd4xXFoNC9I4l9ACVLgBUyQNazD95iXUgFYy
TETvtS3M3Shz44CXv9walki/x4SI4ePtvwppIK7vLe1Seyb5Iy0INvoyZqCnP7osPSQjO1N04y+F
mYXfHBc9b4Q/8EIeXrClUXgJMK4fEM8xO83lfLU76ONpm3RvVlQqIQg4q0kj6pQGwrZQWqml7l8O
gBcZl9AdhcbyK6hL/rIZST92AvvB0kAOo1thc9vid5ksQaqX0uFEIhs29FSbTUp2EGHQHOq5Gg5O
bXr1LkrsGrgznPZc7TFzCR+qa2Zc93kFDzamwTIZNImYAxtPEXtJIKm4hnSQtccsL3B0YUX56CfU
z1hXwt1yCQMKIRN/95jdKyFaAcRol7GxMKf4Kw0pfz3t9yO2ABNUs3dLY6Dtj4dwwqh0sgcvOFWB
GvqjUV/4ZsIzy8tythwCmqSEm5MZFtVWvDFMoHjmbImjgSV2+RWXw5R/MDYrvyX6fHLVc8tE0FzA
Mf6ywEhNISCHbWEM1lr0Jk/QIDsIgsvw1ofGqVeH5fU2/5siV0SmsyWieKbhyuCWO2hk88FttQS0
LeV7UMlvY0vwsw1Hw06t7IZ7ywZnLHGvpSEOBANuRMQUrQx89DmlU+4LmsXnsUZHnmpYDcBskbug
HjTLYjFG/sfjJzUbYp7ICfQgNiDOlU1ymuyc5+VIF7zJDAhdHHDX6ae2qsQmA6MPdDe1XzQseMzX
tY8oJBwUeDcEcnWJlzJYM862N2NgjBi4YhNb3Iwybf+Y+gDJP8ToygGstLCA3GVmRXBVTFxyDjCp
g/VZ0h34V8Fh8UjgB/2xCBEM8NkYSoBmRWOVv4xWioxiouwkOztJ3fxN8+xoHU0ZCvWOhLfYt9p1
0Xov2pCNv/7vSUjpNGtRcLbItGDgi/FyaU4ZBu4Dpei+ug6TgFDkp75xlIJfh2VmC5wl2jJXl1Eb
78ywmb41eAtOj0WyNrLHbeUKE/1XIrg/iiAaH3ddMQ/jqmuwZ415dhrrKn8veKPY8Vou0QXeCxEe
qn/BtNqt62QfVlgmoshi80FU6FOMB3NbeGP1vPQotTLWr3rJ0C5tDxaajs0iLKHI25iNp30EbKEP
CWD3Fei8ElKVTpudfmBwAK/EPqounHXiup/6TE2/THFMivFb3Dqw3vxh3NjqMo3EUbSlfcxms914
vwoXmrCpyifX14x7QhxeXZiHWePlKdKbV8aF+zGpzE+/LaZjRGcR9dQvQkuCk9GqgD6yjjjFbwiO
OaarQZIkHaSsJFNCovZblB61Mkvw8SaW3gNJVAgv3DpF3F2Cij51Sz8pVHUS6EN50GpGiWxCgJQY
Cq1qRLj+QWodmf6VVxHj32DCO9DOjQ1icLVpS4+RBn3hbbSBES2mU1plj/wzM2YZ1JjnVHNhPht4
kqi31Dqi5s6PfXlU5S7ujaR4C2U6bjsp2ALVZk7EThGuUdfzN+paxvqTMKP96Phnu26pRwgPq1RS
is29dWHROBVtUkJoNuMA/zH8GhN8F0SKftoSemu8L5dN5BqbDIxB0NRVsALscS6Yy+9RFta7om3F
he7g3zNu8r9nxWU0oVH6WspcV6A6wSrx3bI1fIvqUPg1hKlMSbTiujgTa1I9Z3X6JkSq0GzdhPs9
CobNoJ6Y2HLBxgnScR/vUM03rVwdfQTQFW1t+VF0LobQYjdSxg0/Z5JeLFXkLY/7LKL3XlXYeyWA
lNTS5SsO4FIptxI+Fndb93b02FL17jzeoiKyzlY/nPoq+zYlk/aceVr7kdqHZdyDekxejdMctL91
GQfYBhASMcEv9RVe1TVJlhA+tFLAmMjjn16evjr91q306Mtu2PwjHs9Pw5iaLziSd+jHmUZRtAvT
ulZge9l+xLNJcytN3zSD6Zqdd/jfpNuXO1c3rQN52gHezNhZdWqnUMvC27dBjudyqfgY91+gUNS7
zjYoLvpEe5dVt8JuSXd3bhg4+Q7vNM9FZ4ysI8oI5GIjnRXYZEONGzUVX4psFYWb0DXEVyKL74uK
ozMH85VoBc/WLo/NYOkPNOSDQjv72GJ9nLItpCO/j8y77zvdnlo82bOvK2j8MADqNYItAzmu9WK1
TK1Jdsxvy1kBIc/TN93sUG+nPFeqhi027T/7GsbVO456+8MQFvii3EKf5dMVB2kgWca3PVlT76Gn
/0GneghNngVZc4MoSg/PLLi7ll2t9OLuGGZJu+moOg4YY2rshulukYrodF1X9LF31BfZXSdyYBU7
2fQ9mdN754b0gpOJmiKVG0bv/gEVQ7obDYy4ic+M0x/UfoAmz3b5nCwfm+XS82iuT1axtcdCe8a3
GT3LIUKKArUISintSLW1a9TI2yuDbPeYjzcTZsHQeg6K2tgvrffBHa0tJqZ0s1x6Ue0eOyAcxJvz
bJDTb/KbiMhWujk/SVB0h7H1nARG+yKE/73KEOrmjfaTJ8BpaBhqqpNp9qYbIQvpahZWoGbghJuo
Tf9ySNcgcfcJOuyvsPHenWLSP8bGMTbk9zmn1KyGS1fMBtZTyOhmxahK011/rRlafAnsoTgDc7rn
And4Shf6TSMZkKZGQXZwUB3GNlLddVQQDZofwiYaNF4Djcw0dUk2S/r2xTB6hBoGzUrwXXRg+Vd2
IILzY9dZL8tDOC1R6rRmp7NBxY5ZlGUPRJ8PdKu1J7TZ2bPFiA36tu2vDZUbHhPnckWJCb9+rqMN
n8ziYEUNEi/Bx1bAt37WW/LIxCi6z6mgo2mIc91r3sG2SpcURCU7Rf9BU0hIUqWs6OSZdXRdnpNz
jjQKs8pnO0JlXT5Qdg3hscXe8BG6JilDWF2jGZhmunw81Qe1Ue2UxwJI+z++24bUd2wnx9XyN/BG
w18XStI3AwXcEA1YIDJyjHdE7PaZgvxZ70hrHr3RvAw2JTK2BfHBSNPnDvMtxNnqcmbvG+oIr/i1
YoKcO7kmU26mc+jSpVa7doNlf9eYEqe36rN1lvk5CSs6ZErjpzdNfvRM2a5TgyWzdrX5mTTW7DkR
3H/Lh2f5AlBtmKATBEmD4cml06BFzJZPy4eboR8S973TeGDkOXwRr+GHdUOLbr/SYBAQd9IlRMPI
kxj3XWR0prJYVIgVJQbLi6QsZjiWH3xySZ88vamJ22ZggOxvutkSBs3sZiRbGGDskBrwVaWSCWYO
U8GIvJTfQz8VkMEH7da5ttJwIF4dtQ9dK+/Le1CUjv0qAcwnQVIfJieADo7H9RAIyz+HLsraLtHb
u6xoj8T0VL+1if1JeILSaUkXTLhDM9maau+CrMdpalAkalFtRswFlKnZDXOgue/jydwLvYmuY1Ru
hkSKJzuiRDKJ39upfiA0pSr8NE2/XfPYjg8i6a21zQq+acixvmohvjHfGw6PihWeJSaxLP09SbPD
Do7j1tSH6Pnfg18x0Z40+fvflzBZbeu4r89eBjp1KdXKgTGmyKCghpQz68KL+128eHnVWbicTQWT
lCTBy8btMZQNSAnZQs4b5EtFRxrDtNW/6bTTfd1w763Xpoe495q15uDjHTzk0wSAX1wburC6IoOM
AI8es51sLoDz5p+tjSnbBTV3LNKG7PlC+7SJx70EWItW9uBW/KajsUZOgWUBp+VpkBREeNf1N2vw
PcgCDTFmmvdUsftdjQQ5Pj3qF5fGPzStfx46q2nQ402q/ycGdjBG79Cb7d5U06WCwn8P3LqEZ8+l
bjM5rGn7sJGqJnZNHKb/ns3WzMovxT7pfBRGrv6NCpBsHqJCwLaaSbJLkEB/mzIHm4WIvlq6Kyj0
vLXZ+fJTd/SPDj7eH8RYqzGbyDHVC/TaHrMxE3/0hR5N9enRfJxpfr07Lo112/Zr7BHa7iHi6ULj
JWzCfc7desk61h6lrqvVIZhMh1yUfrcsXaltiLUREJSTRA3yjQbDiOer9kCI55nhHtovdI7MXqxr
r65iAi5vmQHygfwtRjnqcvlCmPhP5P0Omygldmz5MTxG1dvlUlddZEX0oEuaPOeNgmSo3RDkquyS
d8aP5cpmfWUDjX6poH291cK5f/73TEtUX51s3HXVJhACKzfAMzV/K+kH3sM++py6LlnxuauR4nFG
75nHuDqL1WvaMP79atzzqxVD9fje5fXlO5bvLWIo1eno/mlpXextb043up9Zn2Zi0UPMoMwOpXNb
lA3JYCP+nD4GEyy9TvT3dimcavJqt4JpRJZ6s8qIApSrGpyBPz1LjcBH143Lw/KtXStrmuYy5TNF
YGFg9NEpnqr05BrgLzKN3dDEBuC970ptneMVvgLx4LmXw5WJRPtlx237OZoswEqvP/UqKLyy0gMB
ojGpwPOr3wG8zPsou0XN1J+9uiDOR7j5R1PqRw3dsS26+l5ZSfvBiMrNfO09i83w1aMdsrwa9qB4
vUm+O7rRfGRDOp+RvPRPE1ng77N1DWlBbMtZqbOd3r3rHisocXLeF8yH9zaJs3fgNdoOqpO2Wy7H
LnlfvqHzlaTKdl0yefjPl39oqIcZkb2CsfXe1+jhNwu9Jtz6XoRcUNeDszZWyFLIW/kZ+/5tnOPu
rYjK9jh2yCgr4KU/0RYAcAmjbz4WxL2r4bYk06/+sCO6UQmapW74bkK3PxBbylhYXWpp90aUSncv
ulFeJZmSEC95PQraCVpDnZ8n+qvvek6TDOkujdfwUqvpr5wN7XDEdUtFXDH1MlBrHGQRy30DkOxs
OfkuKw3eG5R462V5HCX1YKORmGghL2Jv192nzAYypIv0d09EiCG6P7y3igTQd29OPJI2FJXdakwE
qKqO/kYm/WDrHxF+MlaRYdO9AiQU5yKnVHtcayGehwCOeCXHd62uaOVT/d9ENLnsNLTmXKSBduCX
tfckATiXaaYYq8fwtNQWWdkkt5DGy3KFgwz3V9e7J/JL0Y1QpA8GXgWnnJp76zb6njvf2w0zK1jF
vnFHOebuWq/3DoZlFdexhHmVDZr+UZjjLwmR45+ESBc2738mNC1PMEiibIjeB6tHZF/z8DH4O58a
dyQqo8hIZC55Fs2WFH/876Ow5k2f1tqZKoBaVormRbIcnwvSs9aNaTY/c10/DESAfMQY0Pb0UWFE
Q7lAkhqyuee20EkLVgKh2LOR5RgVD9Eui74znCcZi+NZxAmjMpscsRYDCGLG5A0fowqlsqLfcFnh
rcctaSTme2jT8LRrLCXgTccnq2PCFzPX6NCLSTgxJyb7LewRLmkFjOsAkduBpK4O7QbBtjKA74ap
Z9w7qtbSbXpctYNsZyk7ltfq6cPzITpEpZ1tdeEl92EU88HCe0r0MEPk5bWmrn9UcYbOr8AP3zNI
iTbQN3SGXlzDGVWSNqXZl0X1bXEVSaOLDt6g7bVIx/vU5EoOZqjEHIoYCcitXHVVdqprZ7oSRKQx
nfLrI9geDHcy/6h6AQk9qc2tC0n+uwk0qGyr8blMfCVapjhLa8/aLYpgOHAbsDXBu+Oo7AWX6W4I
uL5si5fcTbUXpzbkGWnJvVFQnOUgrQbveBZcR7BTH9xAl4Lh8FfhsWWNw6zCZmu5p8jWQJEUfn7W
8onIl6H0nwyEUSqLVNzNKClxWcLOq1P9zhBZv6cpqiNEvXjw/PpH+rpUqNTPZFZfsvtchfPWyFPz
szAhMQapJ0jI6rpdN0bMPrBqTjvCISMdGU7lnckoRgGUF0QnJ7FSDO5JR6zP3ErMQ7pGa4+Itd+p
QZArTtV0TTtqvnD03L2Fl+KWpAbow5BH61Aa2ZGs+vIaVua3qI+Dp95M3Y/lP0B/6H6wEwueGMF5
T2Y1WsSqQBEKk/yXSQ9r5fZm9+ylHT3WNto2c+icgTSLDXOzfOX4/rt0k/FCtHP/1mmvDbTK94TK
71jGRX/OQuvFrLzmxI+DAwZGUr9uUFWs8yW6m8noimp0eKmNn7kZwLsaQ+241D8WsI7ORpkcGzyQ
UvLP1m4WWfA3vJ0xmGhDXdHu9DC4xw3VueGRlJiUCIbmXmVxmwMIShSOa32M6++yAqQQ9Eb+nKkn
aZjqlypHZvFSx5nSn2T9gJsLbaU9VD/T2DHPdkveB0GM0b4fHKibpfueUkvvy5ZUsuUspgeCm8Gt
dz2utl2E6+UHgpZSDit/tiLom+Lvl6TGatEg8KNKXNY3gHkppC9T3voyjI6aoRvgwqb0DSJclB7t
4p4b8/ScaVmBqmIE2zyLHy564ouFRHI/+/ad4Mx876EffkJGo7+XTv0nrFP5xzaYUNmt+TUXjC8J
Zq9eUviMe5dqpCVSa8dnunoRJYprQfr2b2Nel6Xp/B41ZG1GOHkIbNGjpxC2SnjMGwG+9GfzB0hU
9ZNIwXBrzMNwMKRCL/dBcYxNuJhulRc/pQVFWQ0EysTaosb8wZB5uudWT9QaOBrCYPzpW4RKsmwH
7c2wEVM60/yBvrY9J62O8F61EKqG2plHlbz4kNJI87LZC7poLl1sg9t4AGe8InLm3dOHPX02cRWG
712qCWQDBqT4q85Qr5bipTOk+VrUMt5g97P2Uo2mjL67Wixed8tDCZ7nzguPzWiF9bE8Lrv3TKNX
iZkstSh4exM/UWoPKbYQGpnKnZUjwcAFAAurIGwaOO78oYVDSMZgIz6KEGWhVv7kPUcr7Mykk5io
wHsdj3Xl28ldt1VXy3hx5oxl1WyCYzbSKKhjCsnCo8WaGSv64opb6GTf2MeFpzSoPnyR2WeEAdTD
ak5YtAQtJ4gpSBEJ32u6bJcmIMka6MPaEu556Qj4EM9oNjbXamy6ezWzrDmzMayp1qnpR5/Vl+4D
+Ah7oplTzWJf5AFS11H31aM0eLxfDR91DTHg3Q+d6kWvzNdS88VLMqR3x2hZfQmN2MYyxsmQuX/E
mIe3xivsexAEF3yQ38NcVcU1Ji62H9/TmrZAmtrmTTLnf6oNxCQ50iKcfGw7q5i0Eoi8PmxdtSmF
I4Eru9BObfYih8Z87qSH9oi/6juSOjD3nmV9ycylXdkUP5ZOIdjKFz1qyd4g5ek5aAJz18d5dMoz
ZNfDlLU7GUzRzTIA7o89yUQ1ELWtkYz5G3UFjckQD+RySUuNH9WEGuMA8lt2cobJ9/57KdSl1bQ5
lB3L38m50wDNB0TFYvLbLDdTTJeY9qoPDqvTD483XTeo9+Zy0naLUaed8a2FRD4u3p2GZ0kVllDo
VapXpXJc3F4QHa3ZEmeJelHgimeUUJEhqS4NzUmeaQ1fGrMK/naKoHiSrW4cl62YVQ3puSXBrSIs
4abVyTtvrPZB+o1x7ANy8WobX1EoSZz0sv6Lbhc2kVk0r13Vims3Z2eLKrRa9QaZZK0jiiNt4OY1
pJY6Gg10SEGyvIFy+lrTJ3AhTsU5rPV02j+uyQhDGENU1aqyifVJJHJ0A5iHtW0KeDtASsxjwEPW
wn2FlKPKNlqpWa9G5WnXkBAtH6josgF8HFKNraCbf3c0Vw222Bgu+0evHINt7uN0nEc4CoQuZdsY
W1gsO1hj0vddFFc091KXQFkzjr3vDAb3bhxD4VcqQsPlU+33LsbHfhMVTPFZQekcuESBtlnrHKJM
NOtlCQlLugxZFFenVq0oei9Yf5PijsSTXm9Qo2lKHLn3rDZYL8360WWoNpBEfeh9d7y5nfm7jKaV
dFr7k4mtt09QcG8fnRCeHFEdeaegnQsUC2iKyQCy9ovkPc7fJm7pNUQW+6O2SAspHF8/LJctkxgw
fqqzY8TORxPZm0bIU2WP8VGnTL8YLIojItRN1fA8iDuCqKyYpcLjBkdJq1kl9oymyI5L/8ufUK9A
Cz0tV7rqhnnwjdcBLlVgitZxKX+WA1DbY19VzXW5IjiuO87sisDQZx1PT0qlRDdLGrVCPJd5MJIJ
39SHutW1Q9OYr5ZQA08l3xuKlk+XF3ymQZsjFKgBVKnZTJ1oEJ+ZD784UNaOTCbwnanL5YA8yyIO
EGCcNREY7BvM+ZaPUtZOl4T87+vjYzb4/J8dp3h8cfkOyUDfZTZyXa7ClM3FJElUiGdmssIosNaN
EbEbA5uihtmk3CCxOwUjYwqj/nvzLXdgic2JeexcoMD4T/eCLFyMJAR3pAKTm50X/irqvPCekS1y
divgkwh078tLYd/KHeMp/vTqO5YvWFohUDjN5W55bTmgjrhZGGeh3FYZ8E+j8/c5MLyxNphgAidb
z3gzTaLU8uBKJlhx4vY7ahin2LJ5xIf0pM0MDHjeAY1jlAPu9l4IrCjLAK2frMvS61YKM2NKmpMN
TxjHYP3T9g3gtspCgvoqW8dNEhz7MZKfBc8PWZOXEBfefRH+58VwChqGB3yU+je/sSkjTbPbwFR8
dXuAw9S8SAKh05TQZlBeg2c+5oEz72unQTJPGxtapTokvfx71gJNOwDkxzgZ7JrAGJCL8yRezNI+
kR3H2R4+4jav9x7pIk91OYyXx/RUmeWXM6PO7yJkSmVTED5eijNCZmc2a5vOqo2r+qmg4ga3YiER
2V1wE1W/6Qw/vi6vLwdN02N2oFSwlR4ABIkZQQg99mnuGx9RWmoHBpXiSyvHfkd4OjLDZMy+L2fE
VeSPs8drBisvjZonUTTtix3T5W4p9rY4t+JvWJEPtak3e0Y8Aq1jv9OmQn6fYz9QUujpXBhNfzFd
T65TqxVrO61RLgTzD7PAYbEs6H2CBgZ2N3u67CWukHAO7jHXA+84SNu8SHVYzjDx5Ben2j0uxsS6
gAciiChG4mYs7tnYqnzCOHBZLt28Zkp/uM1QXmyv7HawufsNaYCMZ2bdXtP4q5jXm+Jjcnz3KSg7
+5SMnnbOq0antUCIxJTJjzkZzIMZt6wQqqkUFTb9HROVfUmjP0CVuO8dpltRGwW4CL6a3qORj4UG
P03oH6z4mYW5+rQRvPtMTx42fSdzXuY5C+9DI7fE4emngVKt3hoTT4VW/GQnQFSIzwYphR7wpHcu
4mF1sNhAn5ZLYKbcZaML80LNa8ci/REmVrr1/RrVuoE9FOwsocXqHxdMC0+yl8OhZ8Lz70umTyjj
shEWtYPBTpV9yMzNwxDTEVwKv+W1IfXISAVcgRiHvDEMQzIszUMeV8m1z4hMpXMkAPs51jGwMcuP
pGk/PQZ0yzULF51awZ+qiCJ7r/vmfLbdMKGZy0zDzXjm5NPQHq0yG642pOxm0wZdugpt1Id1N9xg
gGUXhM43b8rMi9Vbq/9V4DJlTLbzrRlJWotiH4aKmkEtDd7lrPDMCZsEqhtDHSaSq9e28JX2q1Lq
n7wO2cQEsfuKh9Z491zlTrT9V7sQ5vtc/b0q1UjJEv14dsrfTK4gL7hueNXDuQBMxCVVynM+6e5d
qC1cXton3ADBq1nW4TEtEBYWgQJG1om3Q5fSrNJmMDZBNmMh6Q0VgCZie6tnGkYKp9Qp9HI8aZZ0
/l571C1bu7L7lS5T7+blbPhyLZDrkZ7mbXkN3udwELRSiAVTr5XhSE0PPFIkJZp1Hpm8pXdrrrE0
WyLcp5r/92wYtD8eA4o906B2TUvQ/x4xjNYLAgwoHPrnMKlO1WCVP6fc9XhexvNr7M3wYSbZbzWk
svQhevGM4BWpQG2gXrXgPWe+c0vzFDUmWm9ClJzEJjSoRpUtky3yQfg2fUUaEvKSk68Oy+VymOMW
Ov4c3IDaDme/C3q40pyRmgm5qTLHU1BgV+XlSIzDWQtcRCULO0MjBCNtCdIWNZr+8n+oO48myY0t
S/8VGtcDNrQDbc1eBAKhMlKrqtrAUhW0dIf89fMhyceuYs+8N7OYxdBoaZU6MgJw93vvOd+JJJko
f71RuaVdpoDRzoppE2GS0CJX/F3VTIDnkTMD/Da2f6y8blKfF3ptfxy4sAaxx+rYxD6PXIr83MO8
Cgo53xsBCjL39CmhaQ0OBAbVnE2w360kn+7zw/lQUa1RZfj9/DK31CWaqI3bhusrqD0PE6Ez6bef
n3BXUp7dKnH8r49N7nJje3FPp5IgNwRGZlBPoru2INNt0syITiggZJDXRCqSL2c9JxET5rwcH9iM
1I1bkma7frgjDRmXD45whNU7i930GQLv0QQR8KocGkaz5cU3nKEEcp9KbFH/5K9Soh5iC00yFFAT
XBhvhYt4VLf7tu69U+euy7y3NihJf73XrJbV1J29F1vFROriCnMZVnol0UjJODHcdmxGzznB4VNL
CRjbuMCtNr8xxDoIsioNDA8ne4kD9r3OHxKlzA8GjGg8y6RDHdy4oatoQkPOac4tJVpIwtf4yHRz
9RD65scyfAWeEr+bhodtpZFfopKqu2CSic0pX24tQovDxKacnZiu7LmL/HO0uOZBQWI8MZ2dTsBZ
tANhohMiZbfdZxFBD5RiHsOPqbgVA9VdIud1NzNumV4D+Eyk/rWzTKbaufrwM7IzQeQkGxtQPHo6
86Ms2ifiALyvehrREWMS/JB6ytxWkZ/c0D1DJcHh9Swg6J0wXJsHMVxWtRZdaBmSwHlu7PPnvziG
W+eY0KD957/+62Ppzx+Lc8c90cwkB3eqjgMdrIOTudPVPAnibBajfEyYcCMGiPI34OsMSiYokAtw
mTifjFeK3mljalN93VrudYYfb4umbLi2MgbilsDNwk3jn+iXxwfwIh4Z0kDi58RPrlsMx7ODI96T
ajrR6gIwLDinjohbuP513EI4jVTjx3d6y6ULnaH8Y+5H1TNqqXb76y//9p//8Tb9e/xR39TFTJX5
S9WXN/TolPz9V8f69Zfmjw8f33nXgSOJTdgTtmObBKHYNp9/e7lLoT///qvxPxwAyZ074MOyhQIL
oBXTLQRPoguIGf9mufalT2v+u2mSD9Sb8s31CNrwnbh5cEaKE68hfCppR7Uth4p3U1E9DF0Cicgp
5RtDgW0/tcU26ePm0mUATZhVT5ej0MV1rS0rjFvJF9li3ZR1ywZrY4aiIzUG1lrgQexRL3VtQlON
ow9kiTdTmmWMhmO5IDwDs+3hn//DQp4h30Or/Y93AdRbFxMSnT8+6wiJefPTsVzWIxz6VaH1KdMa
UpD9KO02n8/rv/30xMrPJ/qN+BPU4rQqfn73Py9T0tBk/V39x/ptf33Z375q/1FfvZQf8p9+0UNd
8v/fv+SnH8tv//PRbV/Uy0/vEHabqvm2/+jmuw/ZF+ofF8j6lf+nn/zl4/OnPMzNx++/4k2u1PrT
4rSufv3zU+sFZbo/XH/rj//zc+uf+PuvzNHTIX35+zd8ADP8/VfNEb/Zjun7vmHYvq+bFtfi+PH5
Kdf/zbWJLEMS5tqcGw3z118q2PEJ38anqGEt3/F1LmJDN3gIsu4/P2eav3m+x4XtOhbjsPX7/vG3
/3lz/PGi/W9uFpsf9cPd4tqmY/DLXd/TeZjCM72f7xYPiRAda6GHUHCBIWc4gCsS2pLIxWMTp+aI
0I743BPnNiKj9IQs4S3jU3t+JQ7afo1pi4lvylBZHEofenYAsmJGUu5XykUyPdfWN2W65Su+4Unt
dDqIPfChjBtuo2u6Qcgywa/aFRHHCjrc1IwLciiLKTRj7k60AU4VjzEX77w3iejrQzR0Tm2FbcIU
hBCsMh7KnY5oSHyjJI78Q2PPKeQuW5cMv1zOoRgeFs0ud7OmuYTtoWG3yYtRDrh3Nxqbw1DIoT0U
iA+wcIxx1HXnxIql+wgb3WDWp9xEVCZO/djR3+kdAEiOVelo+HunqDLJ2XZH41KpHoUX2s8yPw7S
hNLYUUpiKCUtRRBmt7UGg0ny5TpHc2/ErHyvDmlpUdlivWqnVL6lNWF+iIpFL33zJrFjbYxZRxV1
3El2DoyAWhZFQySMu2Shskhpv/FqVDPbPO9NoDRLQswwYjAGI0bGi70xMmBe5D1w/YHbX3rGYaka
cAqCcFh5Ik1ElP2Tlc8D50DyKZCNWMzYgT4joAHvtMj6WBk5k0NCVZdYaaFsIaAd9LE10Rv5NLTs
NW1gbHFiWrN7maRRKxGs+sBWctyVCzmJ+ey/+kkbHYzBSMjqnPuxvEHI0Q0bQH0MS8RIYMNG2lCd
ASVXSZY98FT3Pl1OE+smhXjE6W1ynSb08tHbx71lrN87R9ccK/jcaOWZQWokvl/4F0OHnng265gS
Tq3p1z7xoPuYnNgH2ebNvI8IXdACMx56L+hBnMXoDAC2tc+cK8v0qCVarNPB4mcep7X4C9DqL+V+
JERZ1tDhSw/sbGhFpo0QgekfmZMna3Ib+vK2s2TwofIKgd/XuLFTpvE9oWl7k/Sw+WHgtNyAokia
5FA2fZ5fLHWUPNdp3yIQmFcx21TPNqGADLW/gpwG1NUMxvDNGWEubtwJAyqtztS+BFlT9eQ9RNrX
xo5NcF00mJIt4ePuHSGXbD9lBdXgosO4QMlhW+awnaeUCFg/J3IZZeBM+d8NS7LXfaBVuxKQOJEn
mqybLcSm+RXXAEokBKrL2mJBTbQvOPB9WyJtrm+FiLzHuWH+/pJgX0DkWmr9SwoUTO2bWUSkAlje
5O2raUw+Mvrnd+SErYjFyEWwy+ZMHKsXGbaONsIZXxZMyytjG994GjguCWoQLUvju6VZ0Qj3t2Qp
Qd2My25EourvGtNZo3k4dbKWRGkBHVfOvLxYlW2cd6qnkQMHezhnkU+wNpwJcCokyYqN7kw4mCoC
Zkbm+tiovYWdW+8sArImPJiMGFxBZMDY5Pp4Hsoi9ja4omMrWE+VdBWScaG5jqbk3Yk5DQWxjd9+
s7gdOS2GPtH5mjWJr0ZvctjHuiFfvIYO2D2TbXdCObgKl2rD4RwxDLYR7aelz7rvWcmWvAU40oJJ
dgWhfZU/5cAEBKaIbQmnQz62eLhmEJjJGhWta2ghfA3nEhAvgTVr5XWJPSVLX9JGZgk9DZD/l9C3
W8c8LLFeQbqXEQuHyc1LrH0+Io6BqulrW8yFGhIoIsTcUGRzpB80R19HP5buc56tEiIpNAe1/qHu
CoY0UW1rmKZAQvpjFBsbfFyTtxXA4L9ji1LEiKVEb61/phtf50weUPZGMxrzeYItfZwWmwGNj+xN
MbeegTR0mTs3dBPMCh9Si2xsh1QNVQYC/GEKTGusMDBHQ/XKoZ87EDe/tMm7mfNlU/YYEE4dULh6
i8YJr18qixqRYodH8bxoupdcxCPKhitXreB8RxjFezszFMEk3JjgKuG3pxs4Se50Gsk2608KiCJn
/FLjwruIJ3jHgcuJs74ZFz9t9oz6u+5IombFAusarQjJW2tS5iG9OW9hFkbapu7j8XvsxwWoA1MN
RWiIeYzCBbbdsFVNgtTOaNZ5V55xut5HAqk7C0vl01VO5DARWt1O1CuL+YASrd4OXVdflzXwV/p/
aQacTyvPGEGobBqDJOxgiDrkQlo1DfpbbcZkhKIcIppOq2aZfUwO+kXkmU38Xg862kwitkrEoc0S
E8UepzlbiEnEnNmxc1pLKwzSPYkXvEwxzqIDNpK5etCbisU61pGQBmw3I0PNEXPupoG6YeEtHZI1
uyDlKSUXyUnPEzkeKRhiwvXOk/Ki/qPgEeWPTWXqzQUaGEMGnTWp8l5r+tJj4GKV5QsTHbIqACCh
yIrm3pkecnR13cvMU5deZCzTIHyTKSk3xWCOtyYwt/nKQsFcbOOmQb9nahEjqNh2GhVmorTr61kh
KzoBRDU+Onf1EdXkhvnhlFQ4MyCN1X0fejqDjUtk9MAg7m2kEl5xtc4hdMpjJuiBzRin39q9pdRt
1absPw00+ipsXGYom9Lv/e5CU+PikUvAsOeodWxKpDQ05F9lxM5W92nra3SPoFhY3bZKdOsl67D5
8CQOeoPTpmIwPNWix5NqdhYRsyBaSBpiD5gu2UgJgUhxp+SX6zw3o3fild+VvQgb+a8z3asJl9aF
V9QEenRmlbu7rqYnHNpdi15c1hUjRhDday7FVFfY2iLitpFUUNuj7084wWBKFLr3mEMbUJcKrQy5
jHWjijuA3+KZFnIV3U8O9S4ka3NZ+ZZtnH4hgQAM8MKMQnGt9TGUQFVX7YMRZ1oCiKqa4mXTjwW5
hWFKg5asNr9Et5rY0bTDtELaCmrNkT93dvpS3yiyU8a7uMSCBHEhWlPrycySu1W1yCCJdOTK2wl2
s+kSBWSDVo8gvjJIqxpDfm5ypOZIKCS4mLYeWOYKDoMQgDX4hoGYEKo/JYsw/O+VFReslKoupbdr
mdx0X7oRlI4xRgzxDR81PmngMPWu6mbJkjs5gmDeygLeYjg4RULsIm9s4lwV/M5RRkZ2MS7S7vcY
KdIvXN3AWiKLKI6sNaDCJIadDOg3p7x4QylVNmFkYTzD0tbaKvQg9UTmhkj63vhCsOBA9kVhTAYd
0Hr945GCySIoOtUWK6sXGxIg+JEh8TTnxqHyESwEC2USHkBY6mK/OkxoJZSzHb279uK2QUlMPDP4
MarIKbdHtaLibct/8o3JnA+GVztRKMc0L4bA1kbHP5Ib16svogMbseVlTa2VF+hh8xjx/CKhiL2S
QKc8FqhMuxHkGVBMZRsOZ0tduE91KUp21GYslnNc4Au41yUdOvqAab5iAtrloAyHOKYs0mV8zF3l
YrWKWvxlcrZMArmBPGZ4cWljjRrfELiTprg3WLiAvevKgIEkwFKQP7ZYZfH/rNi9bj5gdnQfH+ry
pfn/oJw1PArNv/op/62evUrfXrqXuP+pov38nj9LWs/8DZ+BcKCnUZ2avuv/VdJ64jfXE6YNZFZ3
PMe3qCX/LGkN5zfdpJz1eb2oMQ3T+auiNfTfhC4cql0yWgxmxs7/TUFr8tf8UM86/EfprLuWz61u
mdTXP9ezokBzYxctgYWNu7eb1SnZ4XbF2qzBd03ni6ikaCUPrCScM2+h5Eznka7php51GCXjVxo+
x2FBIgZOoyjrq5m5CaeM8gFZ/x9X2U8dlR9bVTxVf3+svk6Bb7s2XSZHN35+rIxEGycj1wtrB2O1
Ut1mTb63qpvWjq/HFs/VgilDO/zwev7ZAvjxlxprRf9jf8xZXzuDO8e1qfk9nu+f+mN5o3uMDJ1u
Z/p9qBn1ttAgW9BlHFDXonGU8KJMSU0PQDk/mf1lXlj33pFGNdqxNFQ6qD1jZaz+i8el/68eFxeU
Tiyab7je3x7X0KEFYcPvdq4R7eY+Jq4EBn26GSUkwKGlZzgcNTAFo2df/vNf/XlR/P0pMclpdQ2u
RN6uLcUfW4YNot/KmztC7ii4gF3pkbNxhxQaAiKNOUrYZfsyJHI4RPlLoRIpcn7tbO/QpIaDl3x4
M4uypqPjYGjqAWxnnbwzpvne0pev9cfi9I/sYJeZD4YkTm9KRqobtrEHS0d/OnuQxKKwcvXAl2lY
6aQtgBXS6QzqZR86KVN4/zE1IPZ7SeD2oI6jZjss4tGbnb0SIiB0aVO57TXRAxcWCuRydveNRi5u
7Tzy7XfsfuQRXMgOuyyEj3dHNkfMwMADvBFzWBIszCeAuTPBdrtrI+7veHBP9gqxMxHvqHnZeO78
Fkt6pQxxdr0PMtIbSBLnLMv079s/f0EM979dDK7rmsQGcpUKwSWx3jo/vCKZiYmKk2mxG9y7OT8W
JIXEd91w4aAuooffUUlu85qT92YFERId/pgQhv3k5mHth5Y62XoQE0xOyfFIYuWSP7ggekFRv3RM
PZ5T8i3rTU/qNAobjJPpwYiIt6cHAuH12j/lBEWC5p+OOeGsmRXYACQH6uCYrOusKkJzNYh/ieyr
FAqmPoYgTt35mkN9CVOaotBM7/P0Esnc4Fzr5Zvst2oI2L34jd24wwcqzV1RHZuSNN5dK462OEb+
yVe7uTqbGW7eXVHujQ41QgDDy8VfPeIxOiT1Te8BUzwy+dX0W/SpDYL7+rqqtosOhCjENedD0UGg
0mztaEfUuis2pvfQpKfC2pvdSW/0TTlfdEVIDH3dnpphm82BhOLBdSbSw8Tf08SH2b7IQOJFd4bY
R+ktAhCTDJ9236bXXHRpc2UW4eTfdcuXcnrCLUswycKzNMArpA+j0mgLimeqqcKJjRsIphSIfcZb
3UdMdDV3F3h+gXvAjZPvSQOQ918tJWvz9Oc1br18fNNkKwIbS+f158uHAKDerAsv3+nORe4/i/He
b4Fcc/5eKbjM9lw6UzlQ3ny+dDjISBMalLlcghy+S/A0LyYZiS0sopl1ZyLjmOKqV48uhDBtuq80
LF+tuTM4ua0romRMOz7jEQkK96MdHCpW/eD3N20Zb5VdM6jTt7O0DgRPbLQI6MeihRbX61R8YFjB
OklBV3yIVm1KjzJwlTMRkJiM+xmmyoDONldbwGcavQFzX3YPoP+Leavj9gWPWcW3mXpFj6PrV2Z1
O1FOiRu/2E0eeC6oozuqIVyZjIRJg1YxQT3FNR0NSqwtKEXbNlBoOwBnzN1oYZPzbyz/aohuyFsl
Hrssbpf2UVf39vxs59cdebIO2gbhPFvpm2qnYPKz7SjIoayWEzrfQOkhfuRDosm9032Zyn4D2PJf
vLxr1/zvr66gBy50xxCCg8Pf9vjUS7LEEWW5a7XlBXxMF4qGhlJaWWu8p+Nc0GwCjZ1qXH+ljjCx
Y3BOI8nUS+rueT6bSX2rq+mSsu2VZlW76fLxO+2H/uBa/Ymu2lsxRGfHrFe2Ba1cV7yNmPbCwl6y
vUqkF3rWwR6pNivcMPu+Ml41b/UoacnVP18JOST9fb/mTGWZVC6cj+j4258nnh+XQpZmO019/PyK
nDNflsOm1+gBdZpKttKm0Ij7dwx1MOFQZPK61ixWYIUm4Xas2g2KqKzcLnBtETq+k/4BUa61X1Fm
X8JPPPuReJ1W9hGOqWmjtaoPWmwpSsuPSSwAUI5k0hgTIU/acdUPbtBz7JsU0QL0zVDm3m42v1ax
LfaOWyObqa7AUZXcUVoZFJBqBAKSNjPo68ize1UUHLWqVT1XxNph8GE4ivhhkUm6xZ8aDs1CuxW3
WeDb52bijsqVxPsx5AuScNZsPaJDEZflORlnXo+ygysCeFoMD3oJ+NvMI2ZskAUTa9pVLV+iAMNt
qpbI75qK/SjbxxTFf70M2kmsDRjNQbhoWMTddPYhz5LmtTZX1b1s6LsVjU/6dZ7c6xWtBk03T15T
ItHwteJC1WggQUg7D3M68Zh6rcK49lq6s3Njrl6VNYkYm1BCfp8XkOdj3kSFY97QSXp0Yzc/oKNo
zkU1DKEoK4pzu4EPkxX2Rmod27XtoVBjwrR3nPGodM09sQjt3MX2btEd9jdjPz/1hnWGWdIdZxp+
m8JdVFi0tDaQOV3HWLBJ1wCuJDr5bJUg3iarv1LYE3afjFOxkEJqJsrft22yr/Isv05M/fGTWh7N
0sEfgdseK+8JP3KNJvwYNfpA+iqOqs9/Tb2pbdJ0TBhVS84lKv2oMF8TtQMaCovPjJENpVC3OOnO
zA0bnwuIhaICDI0kBAtjChk9dstA0JI8t5Hx5PFi7LJesmHUycvszdblXMLrKPpkDpXjajvl2S0W
zTwo/fKxY8ZxshEbB9Tv5b7q/PeoHcTRh9O3Y/GXsB72RqTfu7lxskukKCUt0JMh7znE7TFGddzj
lrlxpuREm03ychXsvs7rUtg27bjsYKnk0dbXGFVISBvShO6cIR9AAKQuit3O38N9sBi5xEcH+UZg
GGwJpV/fFojFN6ogyseJX4WvqzAesbxk46S27If+XkurZbceJYek2tJQwXseoT6Zolt7JfWb7AOp
3T/LyD9WukOOoD88QaxuQ/QAVdA5bohInELaOI8F+2eUV8QgRGvIbtttI+daqwkpZiKOIXXx/V1f
JzSNsw+EeWPQYOrbVqO1y5oP0uVbKFukjBBGdsA10m7hanyf9cHYI3Q89+V6rCimJZS1ZYQFF9sp
rZ0Oe4B5YxYqZY/qywuDUOsLR1rcGx4qoqXJ42tkl942aWp2M9PhJK+Xrx2v04WfLNMJ+BrEqEgr
7+t6PzL7vPKhbXN6ZnLBsM5hUDW/T3aWH8tJ0GxbtBOdy4u8XmhUKdLCCNW9jYhIKtcmo0Xu7BYh
eoDxG5t2BA4kioa7pptFiOsWvCcnoZqwjpS4THwK9PLnXUyiHZCM5JBYdBqKCPZtOmcAtFogK12X
T3sLBW8H/PNAjMnaQmmfPUeLMP0jLvMdIzQ8VJ2TLLcVSjnLtx4yfPZN1D4Puc7JOL7M6g87R1Rg
RtHXrpT6oR7tC6sE04byTyOzK3A7Cw7QyDAN3eqeu3TeOXmf7Ud1R5KBu1+qGcenqsk0WZjbCN4G
n0zlAkFkMErsaw6t4Sprmq2h7ZxFNae2QkdgRgVznB5RqGqcoCD9dQt/TiPBlaxbnZfJyHZT0zAo
pabYZi1NgUKHv9fORQAKtwhGrufWaoiQlTWhW3qHlbtleOOjgWDwBOIFRbLZ4uMkIwZLrM9kK+ls
D3qqfPcyNthYPfiDVmwMdBis45xGM7c7gmQ92L72dR5UvkXIGG+6UXJKRlSWNkSDfP4EUrv7rqQJ
5Gcb9vHHKnmcGp129jh5oRDjM8s2AM6EuQAmH4vZg7vDQTMDh2fcpeAg5GVyZEAA6HTqHzmSKPAV
NLdAWWV4Hpp6S8w5muulD+MaouFg1/NhrMQFXB4AHAIM2SKdgEnUre9lW22p4cVMLMml3x5xhrGs
mbR2ma/fT/34haRl3KS+Fja0Ao8a/E2de4HVHx6p1eRYE5FVlcp4wOeFO3pIuDbfnTnWtlIst8yh
I5KcuSZGu/s6Lz7UIhRIYrrTkuRt0as9tn7mUO5IRaFRQo6FzdNeJhhtXRFkQ9GHRSeoHFNaqMx2
sbDVpofN/zIvzeii4Lytd6Ry9YJgnybGrCTYNBjeALFkbpUUTRVMzFLQTxnCJT0GpFPrtVdOD6dA
S2VQcL8GTZk7YW8+EjNLrmtpM/L1mn0VqwqftoqOyTCsE+BNJHVkmytBf8pQ3oppnadBn9m77L8U
nqAZ3bNR1suuXy1LCdzdvWdH3zqcf0Gkj/7BSg3OaB8gZ7T7TKN4KHhaCdDQTjn14nXhDAQ3IJG4
mAtmAp4FsrGdjhOkllPULcapzBYDpBoEq4KZ84Xy3v3Zzs9xDuNKvbucQc6aVRMOvv6Lc3a2JNoN
Wn+4MboSrPqhVfj6ZcRM9+Q0BF7Rokf9SPTJ4murhai7oF3/kOSmfsQwLK4+3+QcV3GGDBAYDakB
jqkneizOeqmo8lKtbz7/9fkG9P0DGmru+QXLhByKdSj5/Q/gJR1+N/wkvI1dTI5o65UBJgeob2iy
N5yDDnqDji+as/RcdV9xENgo+qW5tavZ23q1iALZmPpOuEg1Gd0gwZ4ofvNhiU5LxFAQ1Xl+9G38
CcC3LptO+DsHrikzYxGNm4wt9zJZ3xS4GM08rs8EfpiboY2HvYumVWzcBjD3QEXq114Qx1l3zR96
HWX+cBhihBxa5zO9Yxp+ELOWBkOZ3RZ234VpLfz7SsXaJcTlC9hniCzr/KWn3x40MoGlSWMK2wlJ
nB23Z+qNxUMFUWEz+u3w1YtxelmoAKbKvMFO6V2MOEE8Ygnsjd6O3/SY3Kk4ceTGQOJ4OaS5gj2H
eMFqNATaenZLVK16aLh2+Quq8WT14rXgObhsWj8KJ42lmsb9MY2y+FRW80RPzHkHyjMe/LpbrkXZ
M65AWbBBlzBs9Fy0EH+Yvc5xzmmpYP92Cv8sI4pMDVgG4KQq25IePl4tZL5R0S04LOjDJ0XFSblb
rujQd6c4MSeUXfledEZ3mzs+pALB8WvUXku9XA79HHtQT6W4zIUOeyizvvXzV2fxFBChGgJg01zw
JNl3nZY5d5UxIbldt0jZ98DZ7e6hVzPXeLTsoDv0iK+b4R5RAuNyGzpqQZi4omOC/AMgL1tBmlRh
iqL/qrK6uxlbx7GiJcaxP3KDTErJ/CB9ssQ4gW3A2gHSihI2LSGLUPVOOmtLxMynbvUnQ7fcg518
y/M2Pi5detDma3hMc4CMYc/Aa4aIbe4dWZ/NQjzG/oyaf9JfZMq5WJ+fl6nqwh4SnD7ekFXjH3RY
gmNNqgdhBqOdetvFs3ZJUR47YHSVTaQqXpWdMVrxxhsJg+T4ScJI72642QMXLICMdVC62K82Qhp4
lyECjGoa0a+WH6CY6xCbX7vcSuMm8WmhdGQbcBIlc4FDNkkScjeL+kwowlczcepNC2q4rhcwisJ6
XgbZrINgGPXIOYLoK5GOt1EzlZuqqGYOk2tG1GxcocHYjoOVbPtCa0I5MDgmLOL7NOwcaXhwbb29
VN6r1c1fhfmFGLI6iL3Ve2Cmt75OxWnE4mMY7QBvCJbOvDybQJ5wEK5DRfx4jJwCyxjPupKHZUaW
mXjDSRVrLhg58FSYgZmPT43hOny9uol5rjpCsFmjwD0Duh3YFHX1lSPfiQsFtYs+nCbJcSZ7Lqr8
xFoNet403+BVPsUmSuCqOSWV9ao3iEVASs52LNB+t+R5+/S8Jv3spHhP2YdeI8B+dWeGJsThLRqb
exx3+Cfb+8VgqJ/m0UcqAWc3I1swBiHkO8P581cLgBZbUe6F1kSAGteQ0mp9RFmRcRNWXzkpn43B
JhzMbL4vxAYYBSp4nyK2dU4jp/yldHYuCaQKCGjPFSy14ta1iEkoi8d4mb6QUfLsYiqHcrBm8bA2
et6W1JMdNdxHD28e9ckL598rmyDgsSqvMhS/BAk8okM5eAQYmF6+zUdg/9a4PFhG9CX1ijeFtGMT
LV5oOdpHpMimLZZ4DLLlzQR7yYzllZEjM9U19bMiFqTpniwnv20cww1KBx51Ae+7HMZXtAbnvqmG
Eyi7o7a6Q7P0PRLpbWRYN4WXHqymI+zTWwaKhjebHN0gzZfi4CbyOU1lAgAqq7ai0nBg29zIbh3g
eQgpug9TFb/qeXQ3Cknr03kFuHuSDkW4Vg4QY3kg91Oe3xpjHXpm5GEorG5rPy0CoaPZAkez5l+j
L2mXV1A9EfSEe9+vAQyiAOTIUgAS2fmOdwFPZpMwF4fVeL0smM0cOlz8vmaer8ltOKZkCur5bFA9
kXVQardO/dSOmEYItrrWZl9wwWQ70eEJaMhENpX/6LjptebaN06cPDiKa2ZZyI5dhHmqEDPbsXWV
SaLESvuxl9yGDbmDG6knF0UxpSEmtXt0CMekTOxtlQ0PKBdujdSr0C+qDYeMKwPV2KYhqrUBB2q6
HJvXaNqBmgLquXvRKCR9BlqvvuB4k9juU1u4b7YHJxb/W09mwHWqEee3FDA1TA09lj6+WMrdqjne
Igbajou+bIAgkFKWzvRY0/ILXXUchPLVkBwtPY9lY5YkuevtvMtdBgXsp3vOtuQjODOvYz/xZ2Bs
yOvECxprPPklzvfZcvZ+Xt8XRfrAtlbvFoL+atu8G42WVjkS/KFMnpG1PHGc/84Q1t1Gw8jfT0jK
OI4odcpHptSkIMiMaBpC6rQRWtyc3whEUoELtE9P3Cu3IDS8lPm5VKQRFF32InTtw0hNuY01mhi6
37tBzFhCS/N9lDGdH6s+7BOOm1kCK9VMELA4OOvhBAZyqdck7G08qTigYCdOrSi41sidjHuTRA44
7Rp6Ddauec+SGE6zSZ8mYjYDZmhT16T7waYNSu8JBEYHdmZ5/XzSI6s9ZhInkVMXmz6PL+F+GgxT
jlTOReCIOt6lsevvslZeUEOhXoinfDvHM9b9hWiozLr1jBlcqVZke9P0gGQT7bk4+hQ4KRAHbP2s
sjazm7a7niEDIdj6mKX9UrI0odjfNIW2Q0kY5Jr44o7zN+H375qu9pavf6vs9JszXHHVn8jqvsfH
RGbT9C2t9PusGm7zKr22xXx2B+/FqTRjY+Qjpz+xN4Z5H+dE80SdxwXvcuTG8X2F4W7jWe1bb2HW
y4hoQTpwykX0XC2HTrqXsc0FTauWYhUZypK8K5PC2pk5rfnNUx+lH5mkTdZzZpS5PMtG0T6Mku8e
ATHcphvLbV8gqA+bZKy+mGQH6kl2ajr7myu175ZqbtDP96igUoIuxkXtQJcfSIr9KI1dZgKSWPxv
0uPl31UpoMWJW8IC27KN/el1mNSVU9KiMHHD4H+XPioVGy+WNC+tlp7ZOoCJS/zfkZ5sigTUR1c+
t/uabgEsl7BFeQXy0XyMG/meASvKDGywKbD6Id3maYybSL8Xq2VMzi6MBm14Bix1brQHyA2w38kG
IsICN7MOc3bR3Rd3YDsje5q6KULSI8Imr77JggZLZZJdhRzidWzA2FoFXU4/ljtHtN9S1IMoGxuw
CfrFNJZh6izNJi5ajzIkCruISeKE7NF+ItWtIOvOuDTV6sTkID3mzcoXZVlImdR4ZJTMo343lxSI
dvqgxug8VaBk8gYJc+x3FqVXKfBzH0sp9/Vqlk98xrcYczcofi7AGt7R35t2gzP8T+rOZDlyM2uy
r9IvABnmYdOLABDzzCCDzA2MQxLzPOPp+yClqj+TqpK67Le27t7ISlIpg8FAAPfz6358wQ3AXHvm
G9QSKi+VVnXratro7fTZm9kp0fuXQijWmR6GNlXTnaMbzDXIiAwmfWePPtZIiX4fVTYOoKODhVmy
bTAN7UxO5M0qsnUl55ugpm8A4gqKoKAldtHVB7yIi8DLr8M4fOicbHny+FcPxg4NOaVTqk9JPMgn
SFCSg5/cEY3qHkMxcKRwfAS9OGAwplaBuh69SwTHlKWbzyMfFEf/Wrey7loNheQj1DBbq3bULOG1
8+p1pxoBHL/he4ZtRxWbzXw/6XAT4jov0VIyYbaqZMu6zehoLo8Epmuss26rWrtegD8q5t6T5yNt
iuzGTaO/xR5HXa3ue7s3lG8+VwAoNP4O0orFXsHfFmHRnbW6Id9BTJ1oiN11o7/Qy/6J2OjdEFWo
/Z5ABeuQrQSCztzaKm0xMYG4uVCtCQeeukI8Kw2APTOqcJXeCwI3C13EHKyZB5PzNzuK7sGY8vv8
gXnkorBKlwsrFEDHUyQqvVOV7VZoFamfXUOvF/mcDKREaoHVYV5dEsuXJNPWsujV6ovPsTO7VSSy
R/a6ZpsqTPDWxEXL1fji+e9qXB36utKcEkrXUp5BQDM8woc6z8KWlccSDat3KCO/ZgZRIiryaopn
mNpwtRL3wWFtTMLOwNrV0jfjTvnMoBzKzWDEn503hIuyUlJHS7Gjpx9Tp95jKi9zEy1HRLgeCNQT
Qr5Fef4mltCW0gedoqVKjz/wsG3x3mJFVHEBygC6wjCNcQNT52zVOawgNlSq+l2ooVOTQyMyXI+P
4IJw9yOsG8wCoOfDS6p3H3HTdbZVWA8lBdwLqxgfA5xjMV2FzCNVXyL/GzLjpjW33LH9ZofsVD0T
QLijRvAzA8I8xvWrpvlYjVM4aNlHqoxn2aA9uIthgrX4OruyPVWV0dqxnuNyrG9t0n5OeuaoQ3Rr
C+Ut6Kpu/nX6dj67pkZ9n7TKIwkFNm1GsOrNilFOOBupIm0VE52vfhmpsVNwuiwDjacWxBsmePbB
vSZv8HYjaQvKm5A2wIi9BajbV4EDiNODw/EorZqsbotz9TPiMLZJFao46R5pOZYNmb6g20KiRHBK
6L4tpIUhv9DZrhyaaVz2SbhJVBKnmedfxIrgn5bzYOi7QcMv31xN09zHkrjTYfZ0ksdBQvqmDXQ0
V0JxCyyWzUlKqC4UsE+KA+0Lqai/+UO17wLtVauiftV4CO9iqDwzTDxGUHa4H2qS7cv1qgsQ0fMB
KHyHHlkinuLJMCds89U5bkf4zQVaEsg4OC7pu2lWK+CHn21FbELOusqxQn1TN+LBYnmy8BSrcxWf
r/6Iki/IITBSvHFgg/hNzOR54uxp47Z6EHGPUD861b+UtatqVeZ4dEo6OVPhwhpwWxZ+sVBG+hRA
8mxH0dhNQIRdrMVUxE39NoorHWOfgbg8Q9tCgrLAPbNFpog9K9LuoY+9F50BkRDYcB3r6qMdeAJr
anMfkhVOnm9TmOLp1OG0z21WlenpyP0xN1P05B6QkqNUhGkkzuhLlCmWolOquACrtvixaNGlqvoc
jXBMDYOOS1OpS1uO/Itm0hWhpRxdsH6CF9DJx2pnCkaAm5jyo15JPBI6doAy98tEYVLxogf4Cs9U
otNZlPflklsXT1iKZk1NUeetD60a/OhtEBerqVM2he8dYOuFNtR8D7Zu04Knrn2XG7ZARJn9f2sA
yFT5kPtgq3rJq14VL/7UN9xiumNTCkdusY8wLC5DgLoT45PBP6yExVmUPZ3yrJBDhTiaCwSKcyD5
96oHqYL51R396bkUSU+MgvTRNug9o8kHjTs93PXmatIooMlYVZd0mMU1RTHE4ZascRZmXLbbyCu2
elsnG0MO6tUoyg9FElh2SlwvFMqzP42Fa8QDDSzpXkyAr8WtwVqYB5Be80D3q2R0axXwkSSFS7E3
wkOkRdC2k+idJvAlaoVJtorHgMxqK5QHRwzES12mLHaCnE85s73GF1HJmflLGuNkesP2mfGShkG4
ZB++G2PMFI31Cg+hdlhlLjsrppuUZVcq+csBb0VjJY7BmsgxIuaELJh704GOLKaRDt2+0kxHT94a
cJ/kJxTR4fiUuqzhVjlia4mPmsDxsy72ECgt49lahWKm2GkkuK2YfWpSL22qXuIMK4cfcRg96q0/
kq9SDK5T/xLSKeLUE71XXYdhAqGWixIszq7TkJCsie+YOFF0E0bxCt3ig0j/p0msV2MNMk6sLHKv
72lgn3zXNNejJB2YoRKKaMXYHSpiBGbF43ZKjuJcB+dJ57Q8jUbKKScQ06sWAn9SFQcDCF+bTrr2
svBceD1ERzm4WE3vELfdTj5WVT8iYjiIBywD9TL2S+VcFVW1HXLhCgfnNZKrXawl/U6auvnAQstz
wLVfiOjnlAea+1BBMpqKRp5FQRFDFvQraHU+K56Cb2X4YAAeRO6ASBCRweGwmPa4dhMJ748v4P8e
QiLK1ox2pvuMq45hsf6WUzHoTspw06xGtGXCbgc5NilIGwi4G6a0AFtG4qRmDk1BYuXq8Cp2+Ylm
qe7UtZRCgzbbjvkpGXS4lgYDraS+1mX06Sc8EyKoRVXYym8gK59ZX8VpEZ3bgQVgqIJD70iP2UER
vUiZ3m1ELDDwaV9HLBImrd0cNXtpjQX7kIbVueYD3Kt0wotRxkGdmaoXuzfTCI8wdH0aH1I4B6YH
x1ycsO8OvNgI29IvGVbflBGMeih2NAmNAE5ChAkNnvCoCaQCSFQPj00PayI0DAL94a0WCGMruBUy
wntS/ZxTUUYkcDKMW5anlGTrzSOcnId8yHWuHwhyk248CCMo1kh+VhQgcwFGDiwTxKhk7KBSZDQr
QRi3koHXT8bHxw7oNukov94wLE1hegzqRVSMV0tEgpzM0B2yejNN3QqU+y0QI7qGvU9Dba4N1dMr
VYjYXI7elaVvF4xAK6FjqVUHvjg1LqTXXLUTE5SnusN63ZwMBHVFGjdxomUQ7IXaHbQI1CexDXod
4mYrTZgOCRttG02EY6FXg8stqfiRJ9kVhczVMkdLdmHVEsBO8lMR6QkDXYy8VcfNSyEeutT7AA0c
ngqzq1dZVH0SXXH4mK2VjHV6IY0Y0IwGVgnvlPDgPsqMb9FU1Zu+LqTzWDM04wFEO87Ds4xZwiqV
4WjRF7PxCLisPJPuRbL5n5xqh2Mb0wIXFx3tPqrkxBligWcO9X7kGWpWgQCBce5JT8hjZt5Tl8iS
0xNEtBUz9LdNyk5fjYWTNSMfIst6Nf0+W1PxVCytWtz3FXvJToufVCWSr49hOqW7GbHjGgDFyBk0
3+u+TN9bKXkkRKrv2gLaJX8wjBKfOulSL6MXvU/HhTVBLggF08QHF1u3GsvKmOH+D5EhkikDWZNo
6dXEXj7JWePorUaGCluzQzd3JwZbcpt8lHk5Aa2d28doWFiX6oaVMwNHr3HPCz/hgne2mVwpNBe0
ceun4g64G6VohriWlGQjBeKCWu14TZWHuixoZXTVkW+BrgGUbVPt3kTysM4t7gpmIcG5NUvpDHyM
ERREeVqoj1MNst4abv1QDq7OY3lDAxoQxaI6j3R6LYZe+dBSpgQ5DeIFSwnRVSLRtCFIEHgtzYmx
PkmeSHxhMknh/0aFth58wbhhCH3IK4IxWamY25EhIcPR9shKkMk6l59NDa4hN+gDbd6xbWo79Hzs
dD/yN1n5BrOWAYylj6vBeWchXH5j0XqFsQsSZaq5tRggjnUVrj2rwToD+tjo05Egqk6gCzFLLYjq
IfbvaZhwik7td1xcaL0sF20x3snktxZ635BzNbsn+uDkTVzRDwSoqbVx+gwdnI4suyGcRfingVpM
neVGqTgsFbGCPm3G8p7WO/JO5m2UOuGbWqBam5EZnQRcdhqUZVRWlumTVbxhoGMtPzxVdXzoJqV3
fbLMK38qunsjWIz4dWs6CQteeE2Kda2F5iKlQvfSlr7iSoLlr2rfcGSRTsmxC68/yM9dCS6nlRoc
Wf2IP2Toj5TkMNXC8JUDIVkHPMEAuYM81GTtmhRm5hLIKh8hZVdrSnIzR/GxCql86jszLC+1QuuQ
N8otZ8lQ3EPoQQyMSltRhuqk9jDKxl75NPROfcoGTpGRvzJKukdHmnAWRs93MRIyO9fa9hvYOebd
Sb/BpkoehdCAe6WX0kkoacMQBEIcilWdwMAhD0/FKe9U5i1QQbg/5uPemC9J6QK6UjPZrc0ip36A
OwRiR7jmIKxzgTc+/QxPwUB3YAwmRJmUD+ho8bcwnE71yLU+kTq+hISOF4NQh1eFa5hKL4MujjS/
GkP76QkElDu/ADYbapspzxseCEm1budWczV3YjGsn/VgeO7LVnGsiBtS4CWoYVRqoEFmIrmYH3Za
zU01cs9SzXsbc76rHY8uILWBsp/mEDPKhl1WWbgphhb0s6Kd9BKwYs2PRlv8yI0FxnDPDExJd/Fe
0JC2/ewb0x3DZlqnKX8Jfbyig/kuQNzbii3jZWdgoDPb6gSSR9mRtIRP2lBk3qs8MVKseEeuKPxg
vCmrU7oz3UXDQiTAngtHrAM1MBaFDqNGNI6ZvwlDD6u6ZtL0nM4G8BL3VMa2cClANcMClH1YqvnW
zNWyZNSDDfvxRdzr0kLsqGSB1Vu7HoY4Q0OJhtcWPYpakblCigoxdyYQQau8hzHv093UvlSsDy0y
UGRCk40FR8yWaTfZJ41ii0TdSRIgl8hg4Ju6afEAIlhmQUgdoId/AKfWio/LskdpfKnNFgmm9T8U
sb2wXjsJ1pQesKU3rDqtu5xMay2f9ooCow0lrDgima3lsBGdAKWOU6iCzJgQKwsUp+vD6KoC0gc6
m2OIlTht/fhnaQLgL/OS70Kh51uV4OYWv8MdWG6z0s3yNsTQ3ieJGrG+ij/MK53egD5otHngvATA
lToSahQ2Zfed5Gb5QILE8XoVHDSBCHX095rudatOHr9ndait8GkUNm311qUkJHqZdLHEBIVU3sQZ
4GTqkGwNANPFpFFrYWVeuy210rskxGsHQx2OCZdYnTUdogaGMFvHvDK3EnhiLOP5lbx7U3sKYprn
H378LSiqRL/7ld6cx9AqDvJQ3OtcWrWJqTzrkTA5QdPrZDYU9dlKcsjFGR2bfnfR1BTTW9Tmdjdk
8KKUNcV+ocPa0HettDLvdcfeuvI8ZSdWpu6AcRaXIjHPSyLvrRaLUTCCviWnfCi7aLITQYB9EwfV
Sh6H6SyatxyJaAEixYA4F7wr5lhsegmcjSjJ+pLq3ox/ABxokXGzQr0pXoWsw3ey9ceQI4aY7ltp
UEkXZp+Wj59GitRtpqN6ti2kW0QSRuai3dbAHdX5u1dU2rK1cG5ZfFiKcgGif800LjBJR7hJg/Qp
r+elWyRe1NgQVhMxEGTbBt/KrLQgZ5dtSc5CQL2To2lNgJUJu5RYHiajRHsFAFWxfMqjEzLqRYr4
SaY6hNxb3PsBocUcQOWZMVOr2PprLdyRL4Rt7Efk03sMNWrdnsNYndOKOLuwDkF/TacTQZBbkCjJ
whP999J7TNKaWWJ4CHXjtRQ5yRVSni30qzj6r76nsYIlLFCO5R3L7roXtEsiRvdYpY0FL9NT31Ru
w3bZVmLz2TCtG9BoyBF69N5oiN6CMCzVsSeiHcWALmAnGsZjl7KgSYX+kijfx+g08rMU9TeEK2nn
yWS4yajjYcm9116ID2ME0y1SZDrLuvqDB9qHp2b42AZrA3iZcEFmZyB2bfQHeTGY8YNQW9dpJogS
gKLkMkkXlc8DUzRrOypDrJoBC6FqIGyMjglyvhy4R6FJOEXQfUa5cNPUBKuY4S2UuCSmUiqfbSe+
leVQLkSupkaqjgKCeFPPIAFG5ShSWYczrNqgbwgmZtR6oVig70GWSJ60Rj5MzC62LuJEBgT7w6b9
B37m/HtW6AsN58vf/s9/TbT5hZPz3+PnzD/N+09onj9+ujnD938LjgM75ic/+5/ShJs6ef0fh9cx
Z/7+GZHz4z/7PVCoar8BWNXwwBqSqKpkNv6RJ+TfiCC7VFMnSagauga65h+EHEn+jTgF8TVdNTRZ
sgx+jH8QciTlN1EUET8tQ8L7pxrGfxIoVObY2X9lw0z8v7pBIsyaY4UIltIM0PnJfi8ZaFV5oKMO
g23SyruWxcQeCO2YFJw1uIEXBcirrk+eIpWLk7GtiTkdJCkylvzSp1xrGCYgXenbllgiM6ris8RU
ENXZ48F62AYpDAWppCE6e7QktVnocfoZjNxtZG2v1tEuNItLblxQuN9/+jT+uGp/zgLOicwvb87U
JX6H5O1Uy2Qa+PXNNV4imZHXmwykI8ebM4VnDuDbfRBGFy9Tlv4k25MTJbR0sovvq28Iaw+BUN7o
Gcd5HT3O1VUDogPLuxVZkn3NmsU7Eypmf93bUhytKu3BkneGINkN5OMgWyosvxUxOSlFfa7bfAsK
B4dujdHmM8x1+6/f4a8Ry/nT4w0ywBAHNSRV1L4EgcpK8P3JmiA1DBXxgPBMC8hGN9oDsc5thlRU
JPkZ3Tv4m4yK/GuA7fcXJtQKn4moCrHWL9lOD7hHUQ/kByTlKferldRku6rGtzQwQnVPE6meUK3t
PB+XJuci1MidmPqHlNR8YCJI4LPGiE3v4LHH6xmXD3/9e/kSsPvj5zMVuE8qXz6A5L9+8rBQAiCC
jbUAOeBq9fBcMqik4rZvgoNGRGYwoI0BkIOcTrwejdegpKqOV2L1IeMNH5kX8qHZRu1zovhr2Kmr
Ntc3vdI+4/R91vzwwrsCFlOh0HrrAiBcpNDaRR6kUG7laB0pfLMmqUW4bl5kRFtnbIdtGQh3qYt2
NWxAuRZI6SZ2VavbTjZ2A53Bxn4y4AYQyleuioTNjoqCpc7CVg7TO8SPU0Qbi+QZy4ZIOEH2I2z6
kxi+/PUvTzV+TSD9/tszJZUINCGk+bbw629PNFNYDnHPeogNotYYF4OKHhRgdlbtQZbyXQMAXlQv
Qhc+ylb2HgXeNyyoz37fka60lby4pWLwqIlLTZs2k8gxlZpmMIFvJLTWMsa+ytMc2FXLSle/xbW0
Cmso6OraK5i52KuyuHN9U1vi7Fv4+rhT8bQkDVhgPbiJkpNCLYKZZaeVT3RgugV69xrFwWMnpTuV
czfGRLTIei0LlkN1lcbSbLrpebTJmKsTUXgBWLz08zcLWkYlIcFRZN2XuSsK2rKOiuOQJls4RA8x
l6rXCCttL/oG6/Nib6nZRUyCTeq/CD4wnxqCMShXj9e4Srn+oVW6rVmTg0gD3gUGKs26jScdxb7d
gGzYzLYRi1OlqJ0Ad9I5Em/1CCtSY24jHWxln/D36IrjsDYgUcuisCrqQ9+3p7DW10EVLkuoBd2u
DvJlDsGkk+pV39SHGjuHEum2wVALZcs2vXyfEwfPKCtufNVVp3y5jKzQ8SX2rkm55XSEObV0BiO3
09Bal3nKcXs8Ic0QIpy2PjO0BTz/+9QXByWqIC1j25/7axrqcpuyPQih+SqX3qu1APVwaPBrCYG8
H+T0DnVqFwFo5iS0CPJ8O+D4Enppn5fmLhkIB3rEDzOQr361RQt3k6ReCx4ab+8/lhWey2Q/dO0W
bcehxmANJsyF5rD8Tpv3ORK15QROVKMAgmn1M2uNtZdc1UJbAic0b3KXnz2teogGdeVNxYNBZjZQ
wCZ1dA92mngBe0Y3ZY6DNfowOgDz3H8MK3Z1ybo1unqvJGwW6iXVRJQQcxUPwQcqGcxKaakopp0Z
KednE2lBNW5lqR2RuXGFDPRMxx+w8WFIA8KZ1Zf5rmvU6AbGpqvvraofVa89aBJOC7k452O6twb/
KIuYXP1N9Fy4ksQ1IiDFQ7phCxJZfUS3hDos6BJaGiUfqCS4VZk/6D3KE6poqh8jtnrQu/aS8FgQ
npYa86ZW4VvjZQ/lBEqk0lYc0Z6SGpI4v94liJc19GOXmZkdBgrWJD6h0tGllL4JBicW5HozKR9i
JXH9NniT1fKSBsKa5NltsMI3eBbs9lLMCdGbGOnHUmZLH3sM8SaH8PaAF9DVRulSUYe+sLT6iDy5
bPVq3QHX0CDM2+yaVqmZP1SmQrsHjm09fuxe+5brca5ty3CjgFHCPxqgN5dHkSqGyfrUS5w2cv5Q
Zv1TNoMoe1/gwuW5ag4R39tbIcTXfqfHwhsYVPBI6mUYkn2b9Ad810etKh/qFGfKd103sC1VnIL6
nW8eVau5m6F1AfDihMFsjyCWMYH9SbLyOQ+DjyBnuoF2/BhpM9467daeUex6zbz5Svg5zEpTbuHj
8nCtq/kZ25hbhdKuC5NvhJLgK2vHFP4SBcJVlj8oLQkcX6aec/RuqSWv2K+xlCo2gorUZqgj+fx5
lAA7h5FSJukoi59mXMXLoM7evEoj/qMsw6lkT6sjqQaJueNA1C0M0LhumWWcUejuNKwMLUZdiVFb
UiqB1BiAEDaTh6rGfm6hi9eyepGRWWjs+9REfQlO4jbAqW0K7Q0Nf9PH8kbAcgY4F0BSLGzFRNjK
A3cY07RyO0RXip4UXVu1JOzzjFhG3uNDvk46yyBjWgYiMUw4aUpVPFCwVxtUwk/VYSiEXQ/LCIbK
1sN404XNkyqla83vNrIU3mGMsuSxZtclvBscX8Fg0snqfaoktxqjvFSWdKiJb0SHQcqvhV+6sohl
MX3Vw4RxVThJY34jVOsKOsQihb3giBAL0+VYASya0NDSOaIChzDsS25j44ql40UMO9LKL1j01wMU
wEoWUVNG5OToGmrdelJKR9eSi9xZO4le+04iRFpLezxdhyI0151H6aW88hJrpeNZakkVCd5wkxP9
DFeBxl5t+ddPaGmOAP86tZs6BweJGLipq4r5ZbBlqdUT1O+sRYK1y6ufTE6/Hn2KrOKmasKIUyzG
SFy0HOfFTrHNxu2biyq+9cJNJctY+JxnoKj8RwfE/73T33/nGPn/4AnR5Lz073Ezq9f07Vd66vz/
/wM1w0GOyXTu31Dk+RiocMj7g54q6b8xhBkqBz0N3i+nl3+eDfmvYKnIxP7hOCm6OB/o/jgazidD
HfwWhmP+NQQx8z86GYrz4eGni4xDhQRUWmaK5sFGcHs+Ov50NAw6NmFVkVzIO92wMGC96zUqZko8
UqUMIlKWhoTTnvBCeI41RbOpuhHbmMLCJO7yN+zJ90GUj/BYzIWvNY+zLZyVBPhN7F6dgZlXmBED
lF0Hmn/wZSBLSux3mHuwQlkzVlnD6LWADv9W6gX06RHPWN7kJQHx8IHJAIsnF7jF/RR3kGJnPbWS
UvJGFZyjqf2rrjYf1JTwHOnbdanxqMS7KIWNdUsHZF1fm4NHeSrRrhYkInGPTL1BavKJuVjSW6sg
1gZq0p76GsyzFsfZHd3dqxi8heIiEL7dFDzAXrwGpnTveZZdJmjjdp4Ig61OVWGHIN2PQZQBY5Cs
DsOnFY7T5GhGEYG804aWfHJPYnUKDZZ2rEYlp0gDPGaW4T8GnaWcrUomMWCOzavfa96DFI2Rtgg9
oL1suCKI5GGpac+5HmtvklXwU4YiMhRmMFqOlDIkWc7ZbBh8iyam+LGtEMeqDna0YcALN7MJm0op
W2xsemHSnoyxlO5sRZQGET9HcmcNLL7BRQ2OcO+yix5CJMPAwsbYsioswOpkxq9Nxg+9KPKJPH6o
F2igFnoxY7ss0io7NCe/9rudPuSDM5qMP7agCdzpefE1A5u/VUuKa0OZhJ01zNsvMcnXlqZLDs0o
OF29YGOGrfnSy7FhgRjpJayHSjod1FpMl0HVC47RRT1qGoCuhQZcNiJjIZjLvhawfmpjeaZ2XMf2
KWq3zBK6TZfzFxIC8qqFyON4fo8pI6bl5d771GOMqtE7kaY3J0tWgk0UDDoFRGyqMy2dl5BiUGxY
+CKPEwwDNDllIExyk88pKMpVUrTTRq6n+ECjLY/OFDZ2G9SgUPUoeinDUbgXtSQ5rRbFrpVF/FbH
HP5LrWl3AouUH0th51EqwKNq1vY3qjz658HU5TuxVY95J87Lcw/88j5GpfGAQcl7wZSnvVCophUL
LdI5ZUyiHjETGMBr0kkWMBWrOBJIQ/bDp2GS6FO4nPwFi0iAaS3KzovZRR0Gs3jCd5Fb+LaVwJjW
oy5Obkzu5+xRpezWVmFiGGrqFppGgA0RMi35oDTwHcuKCcb0kXdMZT2g8zTr1Pd4aK3M6etYgKKW
YdfNyQBVmSHtIxUPi1Kmw3WoleaBO1H9Eigdw2NVDI4aGeOjWZFm0EUeniEut7OopPKpLWrvENMW
cE7CSKVaSv1GCJqZwQSEua7DJtyySueBZ3iRRyKfDkQCUx6ejsaQtsx1GYRHA4ef5JXroqX+S6mz
lNSBMa49QZFYNKbT8xD2x7HE+42Hq2RjBO4SZn/4rIrJU09JlNaknzncu4Xi8S2vmmgntg3ejgGu
ZJZBww2p6KKAYZtaIQ2opag8sETll24ixePHyleDZ5Hkyv1mnY+K+F7TaUNtfSYe20Fr+ZoQyoyF
Dv9pAs5L8r8HEjMmL6/xKm3HDCPlRBUT+ap6ekQXjXhpRVx3ScYRtdQyxuJxBIFT6814xrjHOBsN
/Ho6LtJmLlPFxu4mIYr6kMwOSt8wPoO68rgRRrX70xPvX4hwX2A1M3gbOrgI4wgOmKKJs5b582PE
a8aOhct4qV2cRMZyWuNEQHlfqEt6Bx3D+ZuX+yKJ/enlvig/fFHUPvanC8zPya6ex6vyPu11JE03
ciy3cbUtQFuzhha7UOxqFa3++vX/7uW/PDRxieWqzrsdOsshROMazUYFkGxwCGyNTaErq4Jz/1+/
5he55k9v+YuGW+VpG1AXclGMk9fFtm76f/cZzn/Cl1Hgl8/wC5LGs+Dbdryr3u4c7lGqnb2UNr9P
m3Zq0vCPiDoLCC5/87J/976+TLlBOCJdBNMFo5RpgamZrN/l0/8DY+v/bxxEXZMo38SIxiFBZcjU
TD6yfz+o/thkHPPqM0/inzcZ//KP+X1+Be7/G3w9EP1I7HBoLT6938fXH/9GmiGKCjwfCen0n9Or
IJv8RypAflnRoP6wEPnn+CrI1m8SR0ZSFIZuirquSv/J/CrP95X/umb/+MkZq3nz9A2oMxjy5/vO
OGCyL7wsvIMGdwniXGhQ22HRcQSbYDHgvReW2DYp/lV1mE0HztIk0f83Qrk0S6V/+in+62OwvtwP
msIoLDgg4T0+4qZOD2g6dNWszKV5hMof/c03Rvr19vOnj8v6cisADFZ6Fmjoe7YXV8WyWk8r/SM/
CK/4nrfYJ9ziQHTDPCYHZgVh+dM18y9u9fMy6y/f7JfbBHyiUBjkILxHm+eM2LKjr6x3fy05dCqu
DNfQFoUbPEFcPWmfrI/un9nvX+h/i5yUf71l/Pn9f7llFLjfoS7xoQ/LYQ9n2kkO0AJcevOcxBGO
6XdGqzdx0xICgJ67bh9Cx7O7vxHQvxzP//xTzJ/STycnuAQ4uys+hWbvbYsP1cUBuAP4oXyr981K
XCcH/y08ybt6/dcfwA+S47+/2gCV/vrCauDjCdWj8B4+BS/id+/M5SZ89/c92SqCYCmtiAuAzn/9
qsq/+tgtSTFZSGqGRlDq11dNqIigaq4P79pDyevGT+WbeNQvop1e02/BA1kjZvvjFXLhMVtrB+nS
LlWHuko7PufLKl4V3wFx3f7u6WHJvz61fv8YLFlF7mJLJWrKl99GLoU+3z1+LkxWrvKe5zvhvTwG
NnEhdzD4MhK53cH02Vinvlp63yRiMHG9RMJqNoGdb5GZKPDYaWvAfmsdLua0mJx4HdgBOdZgkW/7
Vbqur9lS2rENSg/WlSTpMrCVJVrnyb9OzvxKHjec2O62vOWFdQyWidOvMqdeBQ/aDmDCc7VpL5wH
XrNzc54am7jLq/gpr2gjsRXH3w0gCxaFAzzrXTux4L/S9+7gMV6B9VskXNX1sXdrV3NAtznSeTpJ
y9ENr8x87VFZSo75WfFHPs2vpNqp2x5CN1gaNj/TwbAN1zsTkHVwSvffRZcD6arb5Mfk1jgKh0K3
dSGkYGWw5/8hH5Uzrpyl5bQ24NklvYRk7o/Iane2QuWCzcZzeu1dj1Ev33k2cJqlfK223SE+RRfO
4WAdHXnJ+cyzhZ2yUE7hNXWVk7BDTrtrW/IjxVZcV9/x5p3n4XtTEGI9gfJ8ItQe78xNfm2PyZlf
1GnYGJvhJHo2Lg7tTFdQX1NhsFiXta0uc9JMi8yNXL7c4QKe5Vv4wBL2Lm3Su3oX99YFOtpLciGU
fo5c4aO/WA+9nb0rJ5XchJO/Bjd9G19pJ5EPBGsFa1Hs09f0Wu3TJ7iROxKpLIaUEyFv8WheDUc9
dO/B3vvWPxHrqw/jKx6bR/msHJt1txVgJa29JV2VW+E4/C/mznTJUS3J1q/SL6A2JjGYXWuz3swg
NA+h+COTFBGABgRISEhPfz9OVfeNE5Wdaf3vmlWdyqrKCGCz8e2+fPla0TFhB60ZuvJwHtzWDiNb
Y8tRBH56ThMwwTQsWLfeQEtwLCNJF9WS/TQsPRD9xWXRrvQxBwnjpZB0hm0XYWfH7SWmbDskj93h
XZsyPDNr3OvymfDV04YaosP14Lvs6vPp7YNR8nJuGk6D5tP0FZ59EPdbcFxYgLiusm72SnggYEuu
5D5caKfwmF2e2vlHtm5SgXpMwp+Ychi2o+Oy9Y5Dmb8tO1c25cXvucjFIWtxtKUCXXCbJoNlX/Y9
KVJGjKhLo1d0QxhCPPDQnBZj1NpGYDtoYy2uF6+I8YBgKnKN3a001taI1EyKxrZm12UbmgMUFwwH
MbLhabRx9PHtYJ9idZLOwe31N2VQDFG2SZjWU0Zw0TCdtBvnNLzbDwd1HUe116ZQROPoH9b0qInG
Vb2r2PgY/oQvj23Ft5u6WFPEJAd46zjHwWbUOGXFb6Et+XKZKPMOeAtPT7E+KF19wIwOMW3CVNlm
Zr1zHVn0iyhdG4k+fxnCHG/G1efBy0bm2JieF2nEZLK8Oowq5psF/oXt6jTIQtixJ+yTzzZdOh95
i/6Is8uhY2Y/cNepBS+I1YnmkP7V0eULXBp4PTQn7NZ37NcfEIxIx1GVfy9iBYm0s39nc/rGBF/2
zWwzOwyLIXZj4/5yW9tZ3EtAfgZXS/TdbNWfytN8zjxNZh++zFk+tqDTDgz+cRH9STqoHGOKpP6c
2DE5hY+lurtMjhMEo6bSGPt2aUwbZNF7YTsktPFdILHm43TA6t1dHCYlJx8j2Ren/mZOhMknl898
IQ/1PdqdAWDNZYRPzBzw5Tx/LW/DOqrt0+Q570VZIA2QyjhMz6EySgfSWA+xzB09ppeEqLmT3GJe
zq9DhJtmyGZM+1P1YPe5JWXWnwAcHYaS0yY0auN81uxSpHRH8uT5gfTtpMxt+enuEUJg5DjS36pZ
S/JH5DjOtvWSHeps1uq0ZaQZMi3/0EfHuTTQ0UOys6ia8XYfQo9pVTrXlTyG8TXtJkHH2hSlx1zo
yBII1P9dPPvs3OOTxr+ahWwcgHkEVd0NdJrp0zlMH2+1q0Yvt/LUT8kxZ9VA8yihnGtwDS58iF4W
HT3jEz3o3jHG0mFWTm4LEJvsM52pPUY5Be1vYFRG8xPL2UzTQih8ofWwWJ6WbaLjQjNF9JIVXqDX
NELqYwzfMm6QuYrOI3X8iLTJZQuzdgzLZ55OUykkPBA3bGV4CZg5glIyvkDQmN4SbaDF5Xu5KBYQ
Ysab1YWf5+JBnfRC0snwGqb2jTQ6C/T9w3lt6V/ZZye1USxpXT4blFinLeP84hCjLBebO3S+mDZA
lvSTcSH8Aw9Jb4DaViNu3iW2PpogpRy7X6BhYi3IJ0sLUE5qn2eqaAiJQqNTeEekyKYbpgmcA/6Q
Rf6ALP4rcYAX1Qdqp4r6kb/lyuNgPs7XfLX5lJ7282U/mE/Gv/wlrnskf3FUgsZkPf6UR/2qViBV
+edlwUz+nkcx23J/lPgrrNQ30z9PcckgdhPID0iNzi/DPMaR/f28KKFQDZhn1t/OY5amjg6Te9Lz
z/PelxIcZ7mnT3+f4Bldv+FfEnvaCjB+JNmgpusywG8JbamfzlIFOXX1Fo4MkYu3WbJbevmQ3q8b
KDYhIr6IXZjsDBFfBawgch5XEe5sTCNKjKdkHvZIsQGog7OIi/AdKy7/7M8FGLM3dY92MOjZIwB/
fl+4EhhKOHcxOgvbcmZnMdqEtAztmCqNnEcVCaC/uIokTjQ3vvjvk6MYQfHmpz20u4iikpi0DiQC
LxmhC+iSGji2JoKxau8/vfF6uueYIGTBJPBy4ey4LcHss4gRB4hG/NJ3DMFIeh7iyLMmy4SrzpcV
f97XztMecX09JNm4iPlJePHbhmTtzduEuF7Gu7N4kz2dBxhJtsyvfYnP0TvJpphcnGUQPcVH8v7i
EZw4d9zQE9sBY9DkOo73ES3JuUTC43xtn0EUfKQecY0NXopgUTqWs3zj3+9twAyhPWbC3kudYIkY
lT0SlZ1Ouhx0J652Khj1FbCH7J4I+2KSzJy7k4Q3MffP9rsVvMf2R+uo/E/vYPK8Fc2+Oe+3GMth
Rw5G71geOSyx7Z1t/2LL3j2+ianhnm1id4hmj605YWt7/P6bcHHUEJjFCXfs9l3XN4XdRuuDmLnR
EBFRP9x7rVgHi409U22/csKrGOe84Lvrr4az+CGGYjx48fODIEKqwy5dOxpE7nRgishy3ioRB42Y
1W7Ydwf8Jbsfctq6qf21RX3TnqLpwOr4pbiJqyNme9LtwBSLwk4aMSyEGzD8wptV7MYezhQRuIuP
l9dnOdVonzk+01EDNSI0b8VwgQzqtBXvpPeezrq5nz6CkWKW8toOYolehM1cs52JjfA/DduNGANO
3Ei2uS/382J7bNEey9FLhoNhJGwk3+yEN+R+uYHtf46xXPLcj0QVUeNaYjHcuKQ9U04AvxXY0HqV
mzTR5Gknd/K+uyN7D9s5iiA5ilixlWiZmDZa5iJhy94dku8nKflimfCnt8Bgv94d0795QyoFQyyT
eFKKKHOdg3AhVYhMxI07Wh4d0uEvVczeJkku3MxmZ1KJu8FiabtjNufJHvrrReqcxVccvD0Ey8tx
NdwOEEsR0Tq110+v5dXKydNBPYtzvuefeJBDTHhntXgXnETi5AMIBmZAG8iJwNz5fQ3/xFrQ44YW
7oK7u7nRyZ5N3nYPsVSo0RnhFl3thDppOIol3pjukxw7E1K+Wcl5Uw4xBnKiPxXN2q+Aou/BrQt+
34Kb1jOxnKsIbme++TcleXs5u+TkXFjF0uFrnWa2IzvconiJ3Zw9cw73g8arwpUpBqDnpDsc4+zv
P5wHvwRzIOaaWkcRxu7jJw3vyawXchPZygoOA0Y5CXrLe9j4ZnhDuoNFhzcXylE9ZLx82hs8pT+c
gz/Iwf88B7/dwI+wX2SVLN2yXrbqCkBKQ6dJWAQ2IJz1Jxn/Y9pjCjxOJzrBBRmnF4e84py92ydT
ck72jvejzdDaAldZ0VWNvz+W9F/W999ur3ux315cVpX33EBshhf37DbLU1BSXKba9lYSqw+O6Xyi
hlEtzHUekbcn+tr8YPZ4Z4YvLWFEqI7loTKTHOoi57kiDXTB/0iymhg5sIU0hNGJ9vDnwe6tG5ok
Ap/ko+wG6NHNm4/DtBb8KX6KLeS/dLylU/2HB+z/8tj99oA/duazrmWcM3jAZTrUomydu5WfOXrY
Tu9ifokOThqZTtdOMeOaQ5RYLYxYFrfommRemrSTYreK9tLs5OYeUxs21WvjVqsMapZDIsVzroy5
ET4kkY8ecfOn/dttj59olAUMjFCwqevwSP/+fko5M54wAJDjWt7JBRHIvQnyWYGr4vt5d7Avf4C/
/uJz/8sFoUdYEsR6xegw7+8b4nZ53DHTlrNV6Rj7zL8GWYjN3ik8DV4eK6fY6qDvSVhpunKAIimg
5MNjcLVyJA8nLlm8Iihe5OWFy6i2d1g+Pf2tnKYew1HkA4FJagFoC2UIERXbCH+/nf+i2v/u7n9g
l1rvXPdT7ZWtdB8tY/AX1aupj9Gs8bAA8G/L27a0bMWxBn+48C/zTlB3A7qvqul/4WjfviOErnIo
et2y0REbvGKGn/b67DqABBv/CSOWO8D7x1OS2ap4V+iGAfnlR1DLM7M4GQimreQ9vWca1Jd3aqsV
TdnXFDtTKzm4qFRdb6L/8fvHhBnVreDvrv0jnj3TmlFZw8pWcfoU+bZO/aM6f2UO4ez+Gh9pk5aT
+96SZ3C2D9FpXqmTHhqbRoOmgECtBYjkdQmOqd1Q46LJc3Jx+1IFPXESPKQgDrbMgE58Z65U6Ezc
55hr2g30tFqAut8ODtW6PHv28ekUkuYh4IPDyyazj1Nm4zNEqYmpZxc6sd2l0LTa7GeEvSn1HgVX
tjgtcIKJD9AmxOujQhIMm1jWjr+IclovPiwKTuLClUi5tYD5cE5kfIGJjac5/NKxZGchAtfhBRgO
bWHO+i7hRqshgIM6lQCKem8XGgQcLF1r1L775fvRY44s5wca+PscdQREmA7SuwqZhYUp4WGKulMe
Am3BYZRs9f4QOD4Ja/6I7m+ETVImpLTsLDmQADAYTrqGRoVDlci/ym3NoosL6SSjFTgj6uMreqXB
mfRP8VIbYo/fcw5JFVhwGCAc1DYCmSJLNkyWUrHaZ6BEj4FNsM3ueL7F1cFRhyBQ5e7kKLowo6uL
Afn8BR3CaRvRjqVpW9h3AiH3ija8k3k5RD7xQnism6OzlbC+RDIsXPai/Rg/WMcPEO0uUzJ0F9gr
38TGB0L38rh/muYmEKeRDbOH3a61IUpBMknRxcMvD3p/K7JIwo1+VSSHxJqnOytQRwWa9qLl3bYh
3Bi/tzrH0vSy6n00MaZYxUJaAY1QX6IffvPNuBq3W+bl4s0cPffoDObSVE5K4SGtue0jmXN36gJY
2Bcvo6bgEMPXgDp+XDmn5QVg8c0aw38KTqjOTxkgh5KQlq5GGMYz8+tSDA2MXfrIvzjK031Itll7
F4Y4Tt7m7lj0yQ8OwtA5dfzd1mHgAwOCNl/dRyejC9PZsZ6QyPn7swsKQq60hQDRp8n2Vt9cmUFY
koWXawCc59MGnQzA0iepKpPwwA2CkfS70BM17DlP6jHU+UX5RtF1sBu2reYjsmDsDyFTpZp/ZtFO
oeIboxtoVEUsRv+a8obkqAfn1D3jkxAyOoA4S3Ap3VoVDN8hgYeGpXg9OOyY7nOyBFuNt1wSWBJB
aEs7+DVE2Qb12mX3XdpK0uejwEgEkbLuNvtvlJP2jexcFYC1LgVA0gSsHJ0lqFhDeKxRNu6KKEa2
4SfZBYB0iKAaGc/oGfUpYvEuCvjS1qA78cFvPfS/lClf0yFBaStmxBBRIWCfXnCbYEyIHsL+GbUh
U+CrlB9OrNUJGcnhnTNskzxs7d1SHWpT9zawRteIo8lNvTJhyJrePB0HirneqF50ED02G9QgXQ8M
gtYN23M+hdTR4mbENC/lJM/eFalgnz3VRmjJaxDkmb7GevKIzMkLzZRps9Wo7vHWdeq4jJnbWKKK
QCONdl7chrhWOMQ2ZaIMsWWYvBx5wL89Y5TN+WlqX2BM6ClJHT/WyMN694HG74IaxQFqd20Uu9/j
Px9bPkOnjE81+MrV0ffYkib5Aip86qKXkJWOOT4RSGbNIzxZk3zS9uIK9vfRwfUI6U0r1hbnFC0v
5jwCMsDcvvXdR4VKn9CiA4R45m+RI7ppUzV11Nkdc7PD7M7QaFIsTJoa6AHbKGWOLEdlVHeYOoV/
dHqONry4+TCdIVZqP/gLjEcPDJbtOLotigglA5fpE6dx9S/4EA6gqCEeyX0sOxc6MVnIEaOGeI1C
1ne1IIAeze+xBshBud3K4OflEgEGSB3QotyAmDE0HMg2HGw2l+mWVIHW6OC/ZiSlE1784+th/9Wh
RtOOjjYylLLIaV+9+C/A/f6VqOIxxZ+8PI3YovsXuv2gJfqiifjJCaZOtJMQeRj2gq7AfLqanU9S
xkqnaYKC1P4WSWu6FG7X76rHyJvGbH/vNuD78wgX6a5y0dFBSlJYXrfRquHDrskrEcmd9RzazWE1
VNxHgkbitOIFt5Pb6sWekf0z5YEuHuOzbc4fyS3cXT9lkcbgJgPSsEzsrqDwp7DgF3SdMdXJabKV
s6vg5BOPYRrcBrTwqAmfMf4Qww6wQOohuPjVUaAWMpBYBE4FfiAPjnHa/ZwsTopzH/CrxGvwZLub
q8sMznuErcTnJYKRyVOcJ5dIBf7nUxKK+xJtYLm5/fRKTkC6JCMkzHYX+7k4jXgmGi5qgDYih+Od
xhurL9NiS7t24Pj5BfktQg7NltcV7Em3dZbHqXZynoxw50LCSgcg/yrKj+ZdDTAXvOPehnDo6AIT
FgNbxTsfRfWe0lpy6TI+3h+f7H76PFcMrUPFRSRrSShkzH73SDSdW68mh/3JaQEE1VUbHKNqcUOo
ko8pjU9jydWYD3OZV0QdkzTyYpH5YgbHypxCFA1BmqflwPTzzoBQm2iJ4ufg1KPjsNvJFZ1NY37v
2xLI3h2DHlsxIBUxPBAejORlRMXVZv74cgp6F2Lvm2YEZjFpRmRv2Y4eiAmWV8Tk1cqag5jmj81x
ithVojwcQGYZfw3aP+80Q/LkiJn0/jwAUT0OHjTlL1RudOThr6feedCbHKaNY8Ayuolmr9G3kTRR
ztiisTHMHGv6V4PUa8etx0cFyYOJKocg5d4i3GpAvysPMJrOa0f50ENSi3Twqc300Sm2ujA0YzKj
Eq8drvNsWNRvaWKOX6BxIIJdJdBFvR46XCLjBlKG+4aItSK0jZJ2WMe3ONdEG99mF5s3Wn1u1ifn
hsdvcE70cZqgRgiXGaiQhKf1GYXJdpb7HNOeqnf3+IWAZVjtrwRZdu4Xba8a+WVaV/RzKkHZ2qzv
htA+pjUy6t06gj9rH1znurdekPuZOl9qSPc4x3vAc2GcoA+yIqCcJecymEAXWOo+aS11vINiRRa7
7xRMY+w4UI9GDFuorOvaKNAK6+qyu+yaJVTO7uH01r/zHBXigz6T/5snO13XhulCyYfYgd8YqnRz
1AcqlOmiVJtpD8Fzy0RoloEvElFnjJBMNKkFpGduHKnIG1JbJ5dtz1U2mN5/AqnLlF4UYy28Udfa
qTeB62LOWBqCrLlXk4a+oVjyeD/SZBtUdh7oEX4jy1vY1fY4xrjXl9tMTyPuo1lXe5Zaunh4VBbx
db8ZXZnrXOwRgoDyyO7Dr9jlrNuz+zecCny6fuWrdaAQdcdmN2glXsMU8TCQjUG1tha0MNGlHOPE
wN60Lz7Wx3Nkt0QaPNwjyQnJN8n9fYBEptsOFLdin9+DMuD9bjAEQWPE1kUxHEJCZECK3WWry5ML
xTI+j+WofEID0sJs55cra0p0XPMpu9XiRC9+jbCYHBxdTv/s407Ps2t2besxLZRwL1OymkJSbWOi
jNCmDVqwaM5TDr/yY/OlwhWgTtkXI5ZaCZlFe6zpwFY9nJgQLKHyRU6KD4fp5fvLOYPlsnnQFwMi
VG3L15wdIsILKBK2vn1ghhmQ/TkrbAL8bFrNZffiPMVlzXcspLDY3QQEAk8bo84eZjM0ecjvicqF
uC0ffM44zvPLZ93y71CI6bnZuEEEmUyd/YCsNcx2+xKWy+sACS1x/NDFvj8k9w0xNKG/Lc7v96A/
NENpbQy1EAsGwcsEfbP8l3sJmwFqzh4GGYNbYACI0DLGg/pMr5FPlJ7kkYarZQgVVZkHUtd8l/WO
pMLecLuhujoutHV/yOfGNB2dcN6euX5xgbzv5G2XnjjXBSE+YONF1q5wOIo8+rtxtSAQ9If6eC9z
DrE1+H6Z3ZuWNNFvcYnw1qQN2Njhc258ojIqLh6DTiVHV+u37sNhVGhw+FIssVdGZXCjY1rHd7EC
nxpaC4MxCNFPIBH4B7TCCDg10nMUM0QSV/X3xIgiOH1luxSFPaFOb1HvyocvjXtgyBN1eHWk9ed9
d5iZkUUFhR8nX5FTLWgZINxYCTq9Z7sgkScaYqZJFjHFDeCdNiuKIrxcClqvZpZKyAuanVzJfHtF
wPiDIlbfZV+eXr3PPp5MWAnz5KXbqDx7wZAszd4QiftQE5+nXYkm7RSavsaxnyZl3DfE5ZPvA/bx
TI6P7sNXVxfsQxjmcJqSX8TZ454EXS7RIIJ+syuYpfI0XRDpzDD1aSqHjLhN92Yom95rtRmf/dfK
WDFc6V3txxSK+RRPbo7Xl1eePWlJHeOW3rzHR86B2TFlaFR9okbiyFPZL5tAMZ36o1wri/4KL60D
SqFYWHRRt2BSlGvrTvF1hyyDM1TPPW1BgqgGhw/IEb3kRaj+kn1sr0qxL1YZelVir4dEHQ88gzLy
k556QkQCIwDFAE5c0xVWcqFuC7f9vHG8Wl7X+Dx3bVxgRaABuPMMKVPKNMHXBv8DBIAEET3ogFNm
dr1FFZoiG8o22e8GFUrRWra1VDmeBS5uNHye6zsmm113FCzaisrlYWp6J6AA05N4tfT9jUh2b9sK
vJjos9T44NDLZ9m/+I90ne+Lo8gW3E02aELV3SgwJo4Os23JIWCOAQFz1P3mfbtj+iJXFGcQjoSz
iW8+pjkEtWZURIfouL+fgpRzJLeZwZMGG6yXQ9nF3M3BtXdMTxj8n2pVKG+Iz3hqpNZCnbyGn88P
ttPKwjyRj3rNSXX66iiaGupa1MJ2b6tQ9IzvTxuUTu0Ljs32qxyCR6xYRhrm4BKpJCjw1RnlVfHW
PQgHDPVahUickD+YJiIRSxVfSZqYQkD05xf3QI/BbaImeMZ3EspI9yrvPgTS91T35F6Dxj74pqsn
tYdpDY0Y1LnToMRpTQNFRNJ1nL+S420KkWlYDG406zhyd9fVfYKObj0lIrP8mw6R2YhN3P804631
iSqYq9p9mzfcpfq6h30ifhL1UHHKiM87uk3y/V+vLKArJEi+CB4SUST/OLVOE77eITiF5husAXEZ
GxHi6gMpc9plE+YI9HfitQxw2ymeSopIP2jMTIFpKIXV+bPTSxUlrfTLCMWP11YFOd5jxM0JwF4a
I6LqFiAfg3pC8jdAqtzlWvNyeE+uswLeRgNQms+JXebbZsTD8QcBqQR1HKpoFr+giqGIYv5GHEIz
0RIcRG2JXXx2oDfkYnFwG3YMI8biMlh3nbuD+NKHckiL01aCx+iybrfMeH3ob8gdhcxuuHhyAAz1
XHOUTZU9HBsSA1K6vlu6lp0PzFlDpbutxfoSbsRCi41Q/bCcg134/EkTFaH30xx2tX711+tQgovD
KbWoOZbPXutvaVbRTqz5OgA0nHz2oLhnnIVybV0n9QThScgK5koBymmgLwWIhODRDZftPmlCkK8Q
LSF3W06LKfnP58EtYW8xp9xzti8+ncrj9B8roJxz3MVwWRcFBvUvPo1mrLraQPfuWwZJoNsQVlo3
n/fRNsWnJZLenm91cOUl0514IzwjvvAFZlYKefkYYViK7RoU0h06G065gDEyerL8R4dULAvgRdj1
gmFrQhVsFKbbnzFmBkmdFPYtyZD7RzoK5WdcERlB44WjwTfbmsFryXWYvfPViGQXgcuZGtXc9X3J
f0nHVcj+dKF9zI+rei+9W4PXzATdOs8Y+hK5Ke6J7FbhbflydZGt1Hf8zvAct1u6iNcBocclOWNH
6ENpegVPeUa1B+yDRXfcD4/ANKW9bRPeiGwbXxJJAV0/olJAxjg6jiWn8iRxepdgv4WboWnXL7v/
dflQt+lb+9l54wmdtFkNVLcalT5KNBB4fG0IuqP4z4nimwtlAuY5U49+EeEyhD0B7clngKxG5R33
t+Fj0I+q8DIGUYjQu9iWW21/HUh1KL0dw3aZTa+hFrDowaL2iczxkWBWDh9OL2HPDiRedT/qPg76
CCaopimu4Uq29xzp6cBK7hG0b4HE+Bc2zbTIjI371Fw+2F7rHlCnWtacui2OyAwAkSYDLPK0mItw
TMwb+75/QCGijvRJ8Qpk2seXKYWrd15dg8KH1w3uzFc3Yb8n5vQCvTKlxcGJ71aiP0jjDg0CPGI9
2pEaZgPsjIiTDbiA7oNw+Sfo2Lg/hwcy7M6+xd1dl5SkfAy4mIJnYaMFrgv4LXqBiW/wOPs8Iep9
4FM7+CloiTk01u2o3JOv7FGFjavdcfcaX3Zq7vdF5gNYg1LcvQMUh4n8YX0AYj9X9efNl8FJ8Noh
9Y6eux5w9xqGGwfvuAL6mVjrPtgdqLPdBA/bGMjjDvGyQuwMweMU6KPgqRGZWJIvQVw6fkY2eNII
V8fXgJYNpap9iJB95CPnNNpew8VzZTgn2KkgaUHN2R+mgBh8GJ+5d55BZEowiiL2PuaFy4fks6nw
+HKqmRY8EeUDzdE5aVLislwJ4iLgzpa+QHJ770U9n2JhjGUnJQtw+rJ6e3ryl/WFeO5xr34i3XAT
7N8G9tCHOoPcCf4vAYAVNN9uXneG1F5vXNqPD2nAcC00DttI0EiPWrc7vxFd38O+epfxRdmqn9Ch
igW316eZzuZ/hyicKaKjXl1I8TwSfr+/vganBYRmotJtYYwz92Sfdw/CuKe8/tTv+0W78m+tnR/9
2Fq1XtYJJcZV/SbvrYs4rUnwupKSYnT+GLeL4+6647v8fV9H/kWb8W+X/dElfeGidzbUO32zWsDZ
1bakEZSBfFNcuDtaiZQ9+/6n9rzyi7YZrHdJVWmcQT6XfzwuKiNm056e2aqJdJ9hB4rV66RwpAWW
JZ+W23g3lzQHVG57HStx7Zf+of1Dh/iXz/79Hn48e9vW1yw9sOSPKJ2S9HtqkL7jUbes5jrQ8h9W
uuO9/eyffb/aj2EWXa6ls2HwxKfBMciDen4OXjDRxPW9mB0TOUL0CKaph9dElwymo99f/ld0hL8t
+I/hlvJ6fUqF2marXnAepvQyRAUvPNhET1SvW6EQ7UI16kcgPiEa5wOojh8K2aZ3DMugSu5xE3Ly
HVAeih/xhVTBGh//cI+/auJaMoJcfbXPgBNCyn9vQVcIhvabfpWtzPeXJeqx5uDBAiTgPDjv8LWH
62rAqeFMYpjgDx1O+Vf9zW8XV3403JVT89woFhd/TvT3x0SalgS+ubG/fFHgNG9QRrIlksAf0ke7
JQb99Xr+V8N0/9lcb/X2lG+LfxNN/blt/u3y9W+z2/aWo9i8v/4lKPHfGn//8X++K/79xyo/5uXn
R779+bf+P5R9sIgF//M0nV9vi+3H9vsgXfcD/9R90OV/V9GxN2h9dyQFQ+Wb/afuA/+XKSmIO0Bg
0DRD6Rgv/9QERBKQAZZuzE7q95F8M3j3/6X7IP87CmcWzghGH6sWNNn+N3NzckeS+H8fuckYj0JQ
QzAPiQlVMs0u7H1jAzxUhLKPyBs4JVmmYRi4bR5cTbqEVQbBGNMWKKwIUWOy1cdO5X4NDgrlBzqp
bW+Vls3srj/9EnuNbys4/sf1v2v5dYHsd3fVHQLf7goJ0rNp4XjutPoWVWdGry3n91f4EUv/68Et
i3lBGFe8hb9fYoN+3eZ8qLkEjSqZaYANddP0Rg1U+68u0fnD9bqF/NdH+u/r9X98rbmZPp9o9dKv
xNEWbShX0u92/7YJGKq3Ybn4R2ukkxDmys46/knkTf7lgsLNkdlOuiyZP5627d+rg9wpURgN0JCW
hhurFccD+sIFBobPNKhxXK6typWZUm9OIEebPHqZkouy3tvvV+Lvx8o/Fx5+UJ9RVaZD+z9oO6+6
Qe6nx8Ljj3K97E7GxMIS1DCZUukkAh+ivEve7y+Jz9+vVv/bRbtY+m1DPaWjtDmbcDI09Rr1biTr
soq4+m1d9E9QqO6IZDzATVrJ12ly59L21UjiqOwwTY55WaKV4W0cQevvT+/an2RlbqAUbQyrQg5e
dX+OOCIem3nSK1O/RAALu7qk0Ayv13uvFPSvWwCj1644LBqCtK7nAUpKDnSpMXZbbqOc/PZaTG53
6k5t4z+1GRbH0/5JGkloE6VGfLMuwf2Kh8INvZOkfmDLnfcEkh5IZOCp2tf2eUujtpURp4YG0lAr
KMroicvPxWzF+YB7x4OJNf3itC1d3/ox65tHHxUuuzgoATbRDrolQd1k0Qvn18uxvzgBYRsvECOr
cXpI+B2aanRXGShAXltDpcNQ1RkWjeOcflBxq71r3caWSj/7qb+XtBd6jE29cBo4gIbVGtZgZ3xr
cBP6MB7q8HhByaWyrv4mM8Pr9RAg3oIDX0GDyLLvdRUdMsvfyJKra/1Bnp3dbJM70o08GsT1RAfg
ntFQPVbOHRXBTFMGZl+bMoKpigonREtCt8o6hFq1NJuT0z9f8CRp0XTGX8SgOywBTuad0VvPO/cN
lAevgUS9VyI9ln8eX4+gMFeVha8SlU+v6o/1h4W5w8k9oESFCgNWrs+3ZyUttOOdnkkaHKTGvl1L
71GAl5fF8Pd79+8Mqn/9XH58uddSLYxyg4yDirNAtr5Iw1sx/f0lfh0dTORgeWtovuk/Mj3EJzXo
lc+DI02KQTmm2WtrY6mj6Qxe7tlLZ3+Khsrfs/h/PpWlWbJM2oSw7Y8goOGHgRU70dA8UWyZZy8n
/BpAtQXTXP1NeOerfNLaR1QwfhwuMf+7i58fyeezNylUKuTrneaL6RQ1Fj30HTfPbZmikpgd/nAU
/cjx/nGrXdxUIMzJaIz/WByz1yLEciNeUdjOta9iTL/E3ziXHkzCjowDxLc4I9bzjwTrfxxu/tV7
/37ZH+nvpWmf8Cm5bIWn1Tlna9+hbWBL8od3/6sE4Pt1fryJ1908tVLG/lImqG265rIa6hgm0Qyq
nH50quzTsF3oV3rq/T9d+lcngSLJmsLwv6H0f65spugWxvAPgrKPB0adu3rUdgOjuluE9K91W12Z
GMoOzD3BzUzBEv/EwvzVwyuKImmKokuK0f9R1N1N9tTz3h6wUYLTkXMnGthPNW3pq2Jq5/9+rX91
CH2/WndIfzuEasssz7rK874QPO3hJ9979r1TXXog17+/0g/e5T82rSbLkiJhJYl69I8HO6EpdstP
Rs7SWvuzhbg5bbncr960t6fTX9IpAFdb/0mO5Vd79vtVfzxgdTXvyqbgqmnRSSDjVrnKnsnvH035
5UWQKJMQQ5Z5sh8btr2nTwj0as54kBIxW0b3klPBZG6WKe6UNnDP5nkZAL2OdK8DRM+MWe/gRTGV
8vtb+WXchEHb19lAJmpWP1a5b+rP9HzROZui6zCf4r10h8mVJzTnwJs/NvF59qf5hV8m7BQL0F2R
11HRg/77Juodi6bf62m5A4Fj+5odQuQk6bTRdTMWzz3YcxYcALlzz5j//ml/ue7EakNX4HgbfwEk
33bv/6Xuy7bj1pFlv4i9SAwE+aoaWCpJ1uhJL1z2ts0BHMER/PoTVJ/Tu4QtFm/X2310LQsghkwA
mZER2rHzUTIMNuz1XaLjQ4KQNkG89Xw3H5kkZx7jQCiD7tycU1/6LYj8cd7H/K9C/CoUMDWI+rP8
pUak7Xxf83407+Tchf1T8IFBL3Qe8smQLIfJyZ7vFlCdvuqhMDZU/koXZN4D/+yDg6oPhEg+N10M
noSDKDj66ODc+i0Y+w/cvopxvO0AKgBnwgHgpXt1oEH0oH7kQFCojfwrfVwr6/vI2YI8GpdoHPF4
7Rn3iMEhCkUncHGxmhNEMch2ddC1JWS5AclAoTcUb67rdGXTfPjMQrBMMIqRzqxr76c4BFtYN6QS
D6oKgf2yuq5YsvG7G1XLXV5BcsKzN2V8FKB9hszrHbRYVox0vtmb83/6AcY5ChI6nzRZhiL38G6W
rR8E3ljIe3V9vK/1H1assbR/6BVglzMRBUd8RhheoR+tqrZ0ngK3KT9BpUtd57v+xt+04I/7RMDK
Atvc/vcb+bTLeaOfbGRZlRBOGtClh5AwSwBHGXbne6AfHV5g07L57HQdEH2978KB22mpgBgiB0KI
y+o196DORoEnylG9DsExge3ssupAgYpvlLMTCP5PSKpU+fVEmsAZfuWEgYgr2flVeD0Wd8r/qiAR
Zeviugempavbu9RClK8HMC9H2jfi3i0n/nXR/ZXRfs9E9aWdXzRAMGuPrh0rK+NzjPd5lQtX1W6R
QiyrvomcYauA6S9YeCWQaOAdtN+Bw5hzDvJzhoxrh0Rrym9ih++mptjX1u+pAOA5B8yt/ho3Gjjo
EOiS26RBfkHiRh0mG7slK97lw3PehUoRoQ5z8coxzEswtyuyHLdESHDtvQDv9cNcv4lKxy1yzEip
IR+yYlBGodq/7xanfRoWNStmQ9p3vpnu8h/j1gLMCG+/n8UzwPUB8vgSOUG6aZ/SHbCibXvJVj8Z
sXH+qcpuuaXRewg+EhvpsbH+fH6rf3jjPx2gESzoC9sbOoouSBA/lHipzkWwoM6Y57VAuhO0CztQ
j8TB+X7pRyGi034NE+vt0Zm0g369uzAoURSKJ0e4QY4M6F0HEbjHcAutVjDpUOCmQH6xAWwDdbZw
KceZ2CqdoQ2HeMUwPnZnf0+4GbjyEQlyHImv4vfh43gLmQcU7vZApDW3HHUjKNhY2WCzszI99nz0
zzcrxCTNAFGUtZaqIK2+ldF9Un12qrXU1Vtk/B89cOaC79ZmvjBvxz6oNIlCFAaI8kcJYE8sX5WE
Hi/7qx3GXTUBItcUQTnwTRXup/F+9LdOB7qUvt3F2tsyd7qiuX/txaCAdNjK8D/cfiBW+s/XGc68
S8Z6ABM2btECJT9OshlbvUkQwS+afMfwElRgoNYaxT1luynKYZ8MEBmrvGOBkosUpTOU2SuJDvLh
mnAPBMWOQJDYNcLEauJQsK1xs1db2Pxt+2ADFnfTPNZ39ADfzZ/ALhSgKBjIqrv42Dz71/W9urNt
VG+fNxKwuX20PQQHi7LNvJkz+f1B1OZh29QC4gajAusq0I4Cuh6vVntIa9Rbub80XuYlJDFV7EK2
9VXG96LwoPz6Q7XDUwuZTInXZDgALC813Hh1Rap6J4dwC61NgDnzbSqhgtzhVZFALcZ3r+0IZXI2
ji5g1dwo+tJAWL6Kvwj7V5/xIEKqpwOz7VWr2L5Bxil2epC8g8SC/wX+35sc/Iz9+FiW90WNcsTu
C6sjAMLiTVeNV05XXbuV85w62Y6iUomD6PQKyn1gNwqg1Qhi4Wwb+ukG0SYEaF/jAmAGUh3r4qmy
xR3jAHoWdFt24PrG3kRm8Lbvca8MJbD3Uh0qq9iOEnQqudjiDzYeKzc27a+KHDi2HvRMoF721K9o
ZHj8/oWT+op0tx5QxVF4BaGZPS50G3fE4dX3+VUm+DP4+K1BByRG9RqrIDJtb4cMGhgkvYtqgPzz
b1aItyVrt1b+DA15iEUEYNDfDwps/c1wR7zhzkH5mLdJ9XiE7u5m1vGANCgV7cNQQs3bDQPbhiJB
Fm9yAObCNn9JQn/Xy2gLufFdyOkuBqEuA/DWtiOELfUxi7ot95DrRkh3GNi1RMKgQ3VT7bxKgJVz
LXZVDcjuBIA98uclwPe0s649Vm36FJUGifdqc7kpoAHRZ6/KHnee4kdqA6NrYVuLn4VydwqCu36T
HXUFeE3rQg3IvZW4yI94hImfsQByQAByD0heZ4XHPCfbLPtcELKzIOWV5vWuZNbVOH61qiyoetA8
aKg8pGANpflNyoHnBM92l6b7Isb7LRxhSeDSQPxl+uoM1QaB/Q2pGsi01gEkaeCe8qeOoPIrhVw2
mGnaBtxP30T0y2/ZbwrN5grwRAb6owQkfCDY6nxoP6Be3/oS008W+yFFtMVO2eRE7nMmrlqR3iOY
sOt7VJn0486vU5xwYC6KXzJE4jJcuRob+BwXRXNq2CIDPS9OOYmDGvHdg7rpIpB7p2QW2rjK/BvE
5A4dKbYFCGdDZJK0/T2GLCASUJsCEAjLC7dZZG2H/rX2xc4aIGAPnHgzgH4/B8hzQIIC3KnjsPOQ
RA2HBhFfRCMRhxb+n6J5bBP5DMUcFKO0QdY5qOT5Fdl6J9WtlONuRNRKRWPQgaUo1RvpdluoCO7r
DMwVAiVLuOR5E4pbcqf7GffkWSbufeSIPxS7hMbqCLG8Y+H9wFS6jXdT1U8tBPc6kK9kXXQXj7+y
LsH7pb+3uP0V/byMEbDPdfeXjSXu4yjI+n7vTtPPvJO/K1puW2+Cm0DpUKe/Opa784biu0IJKm+A
hmzlcXABEaTT596rjyBq/hPq6IVU7KtTqkeoq1w1FsRv2lcPSBSNkKfG/V6V5KCgotz02BXUnX57
jXfFen8/1hao1SClojJsY0QMu+EYEyBpLCDbbJRsZs4Pq0ShkpcA8EPBjzVin+f2FfI1D6pJwFKJ
sgiZQ/7auc2BfiwgeD7GIAtR7pMzTfBF0juEuCOXBGDkCQTfkIYFShPwFD+aboQs9sxCZY8GVhn8
5dfMgcqlVwPN6X11ewDR0qL6rcv0W9JAL1nWIyS3cKxF4BEAnToIjm94n782snxBOgGWGgK22Hrp
cWqh8gMFySrTn+EFtjiRbrL+Z45XVe0dZ8lHMA8fEzzgHRC9W8N9Z6HMD9IsHIxukWo3lTtCgRN4
ogI1VMg/9BNgwwo+IS43tFCbOho3epglqqz7QbPbxkbFIpiX8azdgrv6ygGmJOOoaIW6r628TYu4
Uiiaq27GhxLg3Cwo+E0vVEPtaaYVcDoEte/LlkG8w/qRsfEmDbtvoW9tXCCg+rIBsiv8WkSQ44DI
IqkhKGZH4PQCGqpCHTtwHjsQruNz7WcGzY9SAiQvXofau078/ho85ZsRDrZCTqZFPs+HBlsJuXDI
MTogO0hG4B4G+pgB96WRxUUFPcJTEM1wXaxA4mqUEzNAu7E7GgfaN803BbOXkb/nqjnAEI4OElUj
xHi5xIuS37c9CMGB4A/5n7xQvzJ/vBcaiG1uuYex/OpD8wY6Guhir7mzFcBHZmzjNj+a9EXALDgH
BgLKM638Qr2fGOwVb8QRQonA0Xxr8+9Zrrdh9SOOy+uSf3O6+MCVuo5occVxXLQAhxEE+ZwZxIzK
gq4B7pJC5BaaGAruscPSJvkXRVAe0QMEgRX1EGb1rNsSor7CkTsOYGLX/7Yg6zqhJFVRELu4QJCk
EMYJ9Z3AZDuANBIb5c6i3WS0OTgokip8wD85cOm+2GQtzmDUgqVQphRyLzsYU9feNnG/0VByrfhK
4ufD0IlA+NbmEHxDasZ46XTWlPgZxA+21mHaE5AYWJtmjwsHLt0J0Mfn71Vv79t/3Iln/kzqI3bh
MfL+WuVxqFG6A3oT9+MtPeQBjPMaFZh4VKz09NFd0ptjYRRRaEFd+r6nsg2Z6Do4YZyCBGEwRN73
qLoqbmaYevYEJDoulL/Od/pRVNHjwvXBZ2WDL8Lo0/dHp019jI4BIuYRBgeab9QAwVsoCDnX5zv7
KLvFIKcG9XTPIyAVMx5ytaK5ztnbCLVGKXp0DzgQKkD7lwGMHrWF0olxQ4+oB7id7shB/wTUfH/+
G+ZbsLGcp59AjXAGixJVRhPCNSn/VYwQxuG/4/7xfB8fRR/edWK8CiSUymjezzGhZ/vPHHuYboYB
9A4M5fzlHgQJ3tfkkufhu06NjTqQOqnzCZNbWxA3s29S1DKsjOuDmOG7Lozd0qYCt55sHlfFrywX
rLpADIRQJ1Ee7ov9LQQePOBhIxtVARDMBbirqb8g6rphxROHLm+ERLujmxUTXfsq412Yth1EGwYM
fFDOgTcvUT5uXJSByJkEEeEWKNSdn4d5m5p7iCArjMwYNvE/HFDhD5UcoYe97ToGzUzU2rQotLT4
kQO8wEcKFghxlUG09q3b/wpa9v8mL/T/G0+7M2czlpFk1wXwcKc4srf//28gmS/+xZCicOYHOJ69
gCz9H47M9f6FBAYUTz3IrINpZQ4r/S+MjPJ/Qc4R6kAIJ0AqCGCx/8DI3H8JZK0gmSmImBnaQc3+
htCLfpcP/94D/5YE/vvfy3gtizhQlXQha2REynxoX7hNNoJSlseQcJsmrb8irTuuHIXvvfffzRsn
YCosqYexEDvVFFl0bLKUg/PIVs1rr6bRh7DHEKpN67QoWDiZ+P8d4OmA3rvPv3s0Ypt+Pkmvk6G7
y1XvpPcks2tAzOncL824UCsnxfuj8O9ujBhGg0RNOkSFi3BS1aPIOZk8iCdOpHw9P4yliTNchfBr
G4pFGuVOTsXuXN8SoPa0Ckffaq8txsASs35PDtmTp/MdLg0I+/w0AVF5dtWLucM+88V4LOMO8HvW
dKhwP9/B++jP3zNmeH0vgRBR21E+PwjL9HOYxBSYAegfQVpU0drT7hVreDY+n+/OuBb93Z9xtFUi
byRvNN91UdTXAOihFCMfQZOj/QwEYbhxAjTAhhFvbC2sWyJx6ZgLxjySrxA2LY3YOMGzSOeILw3g
tgA6ENJ65Z+419e13YNSfIxWorwL6yaMm0oJYx0gOMV3WjfiW6SU2EGiJlu58i0MYUaxnu6KzMNL
o6GK7yRNkt922ZS3TYNwA3TOXEjCtIXeX7ZcwvAUpTXwqo4531kRTuRwdL8Q3opN5PogW/YR4u2i
Ltpmbgcm2Xz4LNt+e77npQmch36SeZvhK1VFag7Jemuadgrhe/CEcB/cI5d1YLgKMkaOp7PURR1K
lAGzKSWk6UeeJ+GFHcwjOxkBSbVVlE1lBUWpBWi2S2+ynoXF7GjFpy44IzMf2nh2Zw8jhwGJEDQ+
b8KbVh9DWBaqbkggDGN8iNOJrnS3tCKGp/BLCRk3opFBsbwJcQzlVP1uTPKyD86vyMIZIQzXQFkZ
ekNlgaOt7Uh7KFwoYu6mwsmQOkiQQFgxnqVuDPuHfnAd0jH3gorI6UUqHd/XVasemrSMV8L7C138
AxOASLgz4PkZEAuSywguxvLGHzwcFhL40LVM/MKCvPG0nWyw2Isq6QloiamM6Wsrn2wUuzugXji/
HEvNm6YfJtrGDLlBJ2oEAGxoAX93J3BCnW9+aY4MA+96UYpZvwaxYSzDKAdQjPkagfMEwfvLtqyJ
v+wSWuhMp17Aml5Cq0t7YPVqbJ2sZb6WBmHYuPQtXvvjvAR4m4JOJu5Se5d4VddCeQzitxfOFX3v
SgTRtAGHpRvMwmp3ZNYTbwDWutM9zy67ErqGded+P/C0i2B8UJJF3D9yh+oRQrcgTqf15NvH1op9
8aijkrqXXdbM3JfQmDKkoUTQKyxTEEPxuEVgO7PoiqUvHJOuYeljomu3JUoEjhVRsCeQzuVQOu9C
CG7kpPeu0g4yzyudLXhjbpz4OkojOx+w13jeVwIJKcRJbzNC+n5bRiJxPkneC/vWc1pn/H7ehOam
/35P/ucuxc1rwAi95HIawgCvkNj5VIL2EsxfZIqBgpxU6UKPmWTAzZMsbm/tlFTkm0YFDH883/2C
gzDzyRrhV4GKkjDIhdVtIfJJNoMrqu351pduim+lByfujfftmNSkRhm1jcHsJidEKs6L0kwjrKq7
6GtlsSE/QD2z4J9GvOCKO5CZeuk3TxLOL3OCfDb8k4/wipRX5ZCwoBJhQ2fxtN/VOIIV7fwgF3Yo
N/xHpgBE1GMqAkaTIYig/LhTXlY8WV45BWMedivvlqWlMhxI5yjXS9OIBZE9pa+pV0OBoM/WBO6W
Wjd8R02jIrUs4Qc8G2yQDiJRgAKKROk1kOaSbRk3gyapNSejAjO3hrrnNROowvhSV5TpQ5F0c3p1
cqvoryqfGrKyMgue3URn0KHIsI+UG7hemAO0LHwH8D4Z1b97Dde4sr0WejGLpSY2ybpz8TiIo0zu
3Bb546KKCITGQSJ7fostLM4b2+/JDnZD3y7SepyCBqlEiGq60PCquNhf1rpxSUBJVGyNOCCClEBL
gbQO8EO6JCvn3tK3G3cEvKJKz0lgCqRBpsKOHaR1QF562acbpu24VcHGLJqCRFjT49AXIEfpozmt
fFn786BOJj5Ou7aiSs8q5sC0WDat93gPsAunhr5vnSLXXbUSrbchYUDx4jRDMVa4si+XnO8/shYF
mbxeYF0d2Wzp0B2oNd7lefSN+fIZMmWBJd29qMYNyf+72oH/nGbMMPLUtpQ9hA0Wu0q/23MdVoRa
jauMVfVVCJDMxm+zlZvHktkZF4Mi5PE0OdYQDBb/jeetBAqylVURtINwV6ZwYe9S4z5Ae9EXqQzB
0gQDf/LbMt05rFyrlJ6P+A+OfoiUv9tcUIumbJjcIXBYDVLVenq1JLj/KgZeRRZ+a8oMzKnhmjDi
gv81M2ZOm2ehN6VdAH1lgIAUhQTBBJWUCqiesFTAQ0II+yKreYPLnlgNTvxQSoe2QV2mIcruOAE/
VTzKeHu+/YWlf6uOP2kfMIBGWhPiTx6iF0ekbcEvlZdgMixksXITXFp5w/ARuLV6p0vBQtFFQ/Mc
OpGMbivgSX9fNgTD9CWkreuoJ8BjRACmZXp6EQLp+SwEOOp8D0sjIO93F08tiZh0CEWGDIB62nQE
VYWo3Dvf+sKl5w2uebIEtEoZCVNUIFWF9T0awafXN/591aTHtuJr+delIRgmLqtJWVYDquW3ITBS
gxGud9eGsNC6mYiEUGzYAaUItrDBt6/I3Hpz8QQRw7il3Vdh1qD1emoi8JLoh6hyP3We7FDiStYK
4pbGYBzdMeNeiTonxHAY+V1S0MWHzJouO/yIcXLLMc+8JELjwM/ku4nFehcNbnw8v4MW/NFbKdPJ
DhoBmA8zLfHpRB2Yr57HlqGEkU37HvCeRgBtcFlH89yddJTHFSlKakPkLuXB0NifUlk/8DH9GVN6
cJN8JVq8dNy+Fbuc9NNMqq3KGFCmKHH2NBxvPekfLMCtXGkdImWjpIU95iBVrEN24dAMG7dBvEJ1
bLW7sQNHeA6KthSg/GZMfjDpPAt/vOyGaJY31Y0/prikd7sUgq4g9wf6o1PgPji/QAvu3OTqEDS1
osTy2xkG6O4jC8xAxdRAwVtE2cpmW7ATk4tk7BhBxbnfBZOjwI5oTbnMNtMYg9Ph/BgWdvMbH8nJ
4pN69POuisARLHX15Cvugn/Rw1qwyQEiyud3ufby4HxnS6MxrN5JQqLKMe+CKATq0k8bKE7KVO/O
t76wHG8Q7JOhdCqsaKR5F7Q+VHqt8WZsQM1VeNbKVC21P/9+0v7Y6DTX2mohHmJ9gtf9TkMgzat8
JaKxcDK9QfZPmveTJBdOIdoAqU/wVQ0RVInK+Kn3wIEq0zXqo6VBGOd3IRsLJatdF6iE39XKBmCS
9PetO369bBEMy0Yme6ga3NF3BKW/RRM+J9r5Snh+c775JWflGBd1LxkiC1cEHbBwsgM6IlUsQwnm
X6cECWCZJoEIgZBkqi3vxmQCV34H9uTznS+tkHGs9xHvYomWA6BIwk9aZ8U2H3yCil9P7Csv61Ze
CAv9mFVZXZ0ROwvLLmBJei9zCQ58grFWxL1ya//PRYOxjXM+9JJa9InqgqFHEZ+jpvs8B72mINVD
Fq+BThYM3jYM3i9clkDQGyIYTvrb7XhyhMMRD+dHsLCV7Xn6TgyGtKRVrUrgTfrhk9MAjzX1N1U3
Pl3WvGHuEyv9NIxlF9gKygOkLHfhUL5mtXfh589zdvL5bGDjkFC0D93tB1mEe1AiHB3CVk6OpU1k
GHo5hGHUUgC4U9d67O0aGHYPegltCYozGxDM85M0L+QHT0HbMHfHqSoxWcTCbRElamADifrycyic
bVTXnzpSr9xRlpbasHorxpNDlZgrCVjxFE47Qps9ylB350extE0Nw2bVoOmIJMeunEBAMZAbxldW
4eMPp6YMaaV565YVHq/Uaa+rpjzkuC5MrFtxhx9/OIA/7/dQkrVj3HX4cFI+2xVSyP7vS2aE+obh
Zn6qqkliXZ3S+0HC+pP0xUUvVFRQv//mru7lqAe3DXSTOi+TbkmQdrTZnv/wjzck8KjvWwdpF0vt
zAcnJQhHYxaULejFSRUI234kzVqp5lIvhu1GpI2sigG0DH/8OKGOw7LdH3UzFaAwBkmtlV20MalZ
04ZdX9cZsMsBn4CIRrYPHC6AC668kwz6gf+LelHAxd65IK/pRct4D71vlJmO1/E3Bl1eCD6+AkGv
73vQ6ZbWNnsED225XYu0LVmEYcpxFNesjnUbxHV019rJK48ayEdZ4c/zG2CpfcOWB+QRtS7CZufE
1SFBjmMbWukTNMv0istb6MBk3VJdZyO9ig68jD94VfETsI07z/UvOhboP9B3jGu7Bk8aipPow0jk
z4xkd43gK80veAxTX88ZEtAFATcd+ANln9ySN4eaje6K9X186FDPsO24YX2GG7i1oxNKG/Ou+ymm
cuMX1mcnoc2FCzAvzMnBOfodG6QPByKIPaAAWwLrhFoxhbK6qi6btdve0jobNl4NOQuRHQPtKqt+
oJjp68DLb3aYrVz3l5o3zueeUlu5KFnbFSxBVmQ+kq0M13HaTWvV1UtdGOat4l4g+j/iRUHiWzUJ
sMsOd2HhfT5vaUtbybDkNBc2EzFtAl3TO5VayS5hXhKcb3zp2w0z7iIFfGvX47HF9ZaBwBmwfEi3
TSs4vIVvNyFyiluFjmjeBDPSf0MUfUUxQX3ZBjURcjp2UgSe2iZgur+JM3osB+jY9PmKCS8YmQmL
I0hzAjFsqQD1rU+x5x6z1H4p8fngI4BQ2/n5X+rEsOSSD4XfM3RS+wndhH518Lzou1vmv6xC7s/3
8Ub/8s/bIxXz4p9YcleRRsYoHQ1clGTlDcC/3CH6iuX8Fx2c27oHQ2QRxddIzsjNEENFLLGrZ2ZB
1yYP7bVHysJWE4ahDxaFx2Udlism903LnywmXhqffjk/yqXmDUNvB9rElVuCXswCHQyBNEhVXdv5
Wvhu4SoiDCPvQ0+6acZUMLTJTpCRbvqweYyo6q6Il9w1XG3Pj2PJZAxzTyYWgg9QNoEfQ5GO6U+5
d+EtWRjGPliKZMCtqCDOe6juKeFCL9JFKfWQEgQIz3//wjqYuDgui7GQJcdE6fbBgpPNYobKXfly
vvmF6TEBcSOAsJmL2AM8CghVc42yTOBU6crkL338vPonlhKRmOMuQ1SQMefrkKZPQO/vmFWt7NGl
jzesPR7rSioQxgWcJOB1JLL0202EFLJc+f65oQ8s3QTDsTiKvM7LwMI6Wo9JTl6yunoYizIYi253
fgGWpmge28kUZQmvERFAF03Y39VedAe2vUMLTsjLmjfMOPN0mNe9VoGi4i+793Dn90j76ERDsnIm
LQ3AsGQiepv3CTZoN2jweWZQ5a4rqAqk/oVDMCw4H0OrHZsYQ2ARRFtcch/G9n2s/F+XTZFhxuBK
QE2RjxWAQ73pNbmRcRF4IblsD5kgN3+Isi6tIxUUMvkCtPlTrapnt4/uq3otL7GwTU1QG5L8YAog
UgU2coFcZni217ejl98Oao3Nb2GVTeAawq5tiJJMKLO53lc3cm/BLhpksv520RqYwLVwZLmMqhRH
Kubqyq8jCOZxb5Y7XqtcWxrA/PuJnbU0ra209MFZ4I+fx3F6VEQ+dpb/+fwAZnP9wFOYqDTwRMQa
rA114HkZdGPitIaljWX+fL55oxD3P29ek7otTf10AoEAPr+uPk8if1BefZdYUDWorWFnl+7nRBBo
wNYgq0ql6K4QsQFZQp1eOD7DyvuUuyAtpnUw+RB7dBr2qR+iNUjw0uQZFt5ZhVfysQTHA59iyKoK
WpcQz/F7uRLPWurAMHGmS9tH1rwOdNW0VeA4Nfj7w5DVlyVxqFnTC/yIhjFkVZC56Ws/Fve+Ex1D
1JOfX/6FzUvN2UfAbMwILQPehUHjZ0dRQorOWyMiX5geE1KnZdd5Kg8rKG5GIDKRo6i6q84XKHc/
//0LDsoE1Dk5uI8G34IORTj8Qtz1dnRbULk46Sdb2dX+fCcLk8SMy4YQ4+jZvQ0BHqk+80RDVNlt
QOeCqMTKMJZ6mId36kMyIE8bWiAsN03F734a9dGZiPwh9Vis4UiW+ph/P+ljTJSrBtD2BaAPhnKw
q7aVJE9j5lwEFqJs3gMn7WekHHJLdFWgCq866MZu9kNWxitn9dJOMq4bYOWmusqGeaH59NUuw+jA
hAcmovNLvNS8YQcUZwQnGkvsF2Hd7EUHLokrHpagTzjfwdJGNTwRcruyLKq+CjxRpLC0NlDK+1wW
xQ8esQtvxczwRkLmBCB7hW3E2uckah7jdvrqe81KDGJhkkwUXRTqgWZZVAei8F/ByeWAyJ2tJWKX
Gvfeb58aDEae1eUVah4s9Wq5DrnuZN5ftn1M0FzVtnEqKIcyog2+MwSWtipz3d35tV36dMN6lbaA
GMnQuFeCvj0qoPxVrELwPq4roCZGrk5GgEs9UgZpqhPrcyQmBzwtaalC+uTaYPC7seLQtUHyJTz9
AN0FAdFqaPtAw4113LvuaiIduWF+OOgAVUoUzEaDTtWP0XPBpVkgWo9jXrZFep0PYaSO0YjyvsCa
0pg/0EYibwxKVbeHSJmUybMflrw9uLwRkCWuXVvvh9F3wGrNaVN8HwWDhGDLXCv9aUeu7H5lhYgR
hwSfU/7JRYDDAQV2KvRNS9ti2A2VGvW2UtAAefLHnIAfRYe12jsF1d0BQeQJ2rR+nxcoa6hc+3oo
wtS/LgX1w6duHGPnxq5DG1ydDBRCxYXLOS/ziSPLR9bhy3EmWsjcX5VDgWCqLi97dZt4O94D6OPk
aRWASWG8Ci1fgjAr/YUK9hU3vODmTU4MZYMzRiIPidBKml6VcAJ0sF7dVL2c3+wL7ZtoO7Az+H0h
bOxH2/aBPLayPcoBk0NJ2/wyYzUhd7Gb2F1B3CYQSPNcT1CewetPsafzA1gIEBHjNFd51Pd91cNa
QTy/AXA3vcGVd9rVoyLXmib1befYF+VpYSbvt1JdJC2KgnxMFqq2QShbf1EFKOR02K0MZmk15t9P
9qqdKJApeFUZqLbm0HjUvLwmAAd/R3wEXErnZ2ypE8MgnCJxJotiz7pRzsddbEH0qOrAESYsDGl7
vpO5sQ/eOSbqrs3rIbTiFsvCsj/ATh+51VxW2UPfqGxOZqkCd1tfawEZZ4hyvBRV3n2Tk1X+ypke
vuuSln/Oj2FpaxmHfM/rifYdsqtZ7U/eFY0SMIcDB0duazlRKHokFocmJuzlx/kOlybNOPCHqsgc
e4xw4Hvla1d2Q5AkyYVnpom1q8QQplOEY43qVoHO2nFxcg72ZZcJE2g32CjG5wkiXkWZZcfYK+RN
Kxv7y0UTYxLIN2kRybAs8a4pOnGMC2q/4pG7RtO/MO0msk6MeQ0GP1zmZJhl113hpcinQ1/m/LfP
zuEDS3gjJDrZrYRmnZ/MTz4v944sqz7hGvRKE/2la/O1ZN7SCObfT/pwlDN2Ix7HgaUL+jtGQcHv
Ke9A9nZ+CEvNG7d18JoWaQyK0QCUX711Lf3C2djhMPAVnMcC7G3WB3v3/SiGDkM384oAiK1WPiSF
1qBtE+AN3Q5Nab1ETf7J8kRP9m6L8+QIEQOlj7HFeXmZa7eNIQ4iweU9V/gCXU63ke2M26n10xcG
dvL9+Vlc8LsmmKhJWVGywskDnFmfRD/dhC7Imru1+OrCItmGt4pGZHlcVRaBn1rsQMMYvIhVdeFb
xDZdk3QTr5c0DxhIAKH2NKmXMmX9IRZdcRmRDW5M73cB80cUQBd2jotCAc5GH5yNDnmu9fT5/AJ8
PEPEhBOpqoii0E8wQywebr3Wt7ewRfJwSevUhG4qsMbZXYqb/aDr2NtYeYoodB4XVbayfz7+fPpm
PCdG7tp0woMQx14Inu/8Vo6NhzDbWP+XdOX/iR2awMzJ7hSK+UkRUOqAaXMc0oEhSAiKzstuHiYo
020mWBhBB02UfGtaeYin7itKev66aAVMOGbW5rr1u6kIKlU0mzGif6aWr337wuybcMyonpymkSIP
epvtMyKPhDQrd/yFE8Jkh84ty44GcBwF0wBoNOg4giImj24c3VkRuWjvU3se1snmaeNMRQ4KMQOf
e9BAcXpoFkeqWDkgPnZtxMTT+YPU/eDg9E9pjCJiH6T/03XcpkyDa9kqxZ9LFhiqX+8HAcKk0HNp
BBNzLRDpjYXvQa/Csv1ye76DpXHMv5/MUj7re/V+kgcQKn3KSmfbtfZT5KwRgr/5gn/eBYhvrALo
UVrPVhgAzyCcbvkHp+gfapbvbNB/1uUIdmp2p2n4xy4hfZ6sRTSWhmUcbkXqeZYElnLXTNQ5UNlG
+15b1XMR82LFOS11YZzgWVI4nQ3RkiABPfneaRJQRkMQI2gT7l24OMYBV01WDkHE/+HszJYkxbkg
/USYAWK9hdhzXyozq25klbUgQAghEFqefjx/sxnrjumoNKvbXiIyQMvRkbt/gu9Xz3+ME7+KA6h9
HfWfNP8v/YSzLU47ZDtphz8cRX/BajjR5bc2T9Wd5+W4/tUSGJ/L6xCNRCkScfjeq/w95f1xZOxJ
du6TSupjIP3HADuX1yVriKt0WEphjB5pV6mJsOdcL58pGf77RBSfy+vaeBaC0Y9XQDoK74GcTo4t
b50h45b3QVZRMSSfjKiPSf1fP+Vsso9xp61X+Cmobm+6Fvh1PShY9iIkYyHo57PD5KUndjbly8zn
Lp1R8kdmidwGzIIGlMosnuZP7A4XhlVxNueL1VCJ8hm/g2VuE/UkuZtlrGqPIIK/fOtn89tlLXr1
Zgo2TdTY8dSB0nsbxzL9zLHxv3bWf72Ls9kNSlRss0xjWMHlMMBPOoUpUkmQ/QijSpSuO2blOAO6
acN+3ylawFfVFWx8jVK43yRvZD0gUvkxb2yByyIHZeACTGsZ8Dc5xpHZGWnYVOu0sz/IkCRXq+yW
k2vZCsce8KrAtrOWVeHQJv6ZRbAqPSjKvLtjIQSxt51kgd+QIWDzDRmJKmsS03H9pKy48ALPBVQh
LfMGvIV+O1vSZxvH7VL8nhPpl0Nr4Pn65CWeMbL/b/kVn1PEUngamCICsaWy+BVzk/5Esog+aUrL
x3Fe30Dh+6qlus2Ud3vLVn2YxNI/9pCyb/XAkOvvRlCUuF6RBZ08QJoOjE/Zf+Zuu/AYzqnLqc+m
+MPdv20o7uNWQM+uTdYNB5OE3etfbb/F2QrMgo6sfl37/dKlLzMNN5iGD33g/m4mnqsicaZ3Q5CZ
fk9AjEWOc3IEX+GtnD47Q15YHc+FkUglGho/2x5dG8Fj2KicWralgyRl44cp8Kcc1nXAY8ug+zvR
CHBl/y5Yogkp3Mma9mhuI6Q/6Q3fNdOwywCKAQ5ZkU+2xgtrcX62FjN0OCOiSL+fZANGrg+wDsfu
JIXYZWb+7Pb3wgg710tGYdPqXul+n4FW8ATpfnJXsMZ+t10UfNKLvvRDzlZKaDkavWZI52la3H/s
dGojqPBgaGgHX8R1sX56RXWhpxGfKxcbhr4SVbzfh8NvWrxBxo2offJbdgQUGHnsAdCERul2UZ81
+P77agnAw3+PhcDKCC0T4Fa8CA4sYhtkBVXhEtZ+WgCDHrYxn3a2+Nu3dTZZc0L7wvO8BPJoypdj
yed0NxYlpBJZs/Lwk5F3YUz8f7JGfHbWIkVmY0ctr+3YJvWkR3HPcQL4pK68UAGcSxuR9ja1Lehc
oCakyy5rIwA5AwA//rymXfr0sxm6tmjoEh2xfeZIsVOtA5eaN7//7sPP5mUIDg/nOaebaG1PISVV
MmafPPhLf/fHC/nHUegjUXWGuwiIIZ/A0oUTAzguf/6rL73Tj6/850cj6bCdkYK76dv4SrHlUE73
qvu73fo8qR86zxD0CySNys5MJ/gnu51tg8eGd7u/++vPaiGaAhroSFBurEYYciE+YCZBCOp4wH79
+RsuLR3n6X1ICFYUzIh2L4T6FbfTG/yTt4h8eFCW7GiQ3dkV4EK4jH4N8rNxemFlPA/0a7K8CdZY
t3vuYr5bR2pP0YTVcSZNVOOiqPhkBb6wSp3LHANnccU1qBZJpORKkeSGrvTaELNNCYGbXV5j3PlK
6L9L8ozPNY+2Cyc9k7HcoNsRGKBh4KxBFmbhN39+WRfmybngkUFKPPFElLjqzq6bNQVLZPr6dx99
Nrsds7YZGlRcfNFw+muBpZynj3/+8Evv4Wx+r3Bw+LEZ6WaQ+Qs1eR2sb8X8bUAvhYj4cXUaeJLP
5DKXHtLZjAcwyM3rIlv0RptwszCnf1MlgGL582+5sKCcix5LyNGTvE/LDWBhPgYBh027YIx+65X6
4JPvuPQTzqa9zgQo0RMp4Yn3IGg9RIAs/vmvv6DZBID13+sh0HwAc8AIso9cQNaroe8G8j3PLGQg
UEioE3MpVMcBotYRRextWD6YRY3TNodxePnOvFHJfkHlrD65C7n0U892dhtMEdJrlo/jpFqaY7+K
AfCWnMvg7/bEcx2haNslKyKWb3TpgWYoeuHsDinvcNH/+ZFeqMTPdYRq6bVfqdRbPSKws6frfUuH
256qX2lodnr6zGJ6YdE8lxKiZEwJaGj4HgmioIXQoO8aUc06OABR9olw/tKXnC0DMgf1CEw5vV21
6atgiG5j3x6dj17LaP5k17z0HWerQcI00mM0zApd7HdC+Pu5Wd/yLP2FZs/7n9/JhVF1Ligce2CT
Q0KX7RqzoSqCAIk7Ngl3f/fp5N9zqClcD5QZQVgNDMQAT6nmludkefnzp19YYM4j+xK0AkmUTct2
CWfQcjMK1dlSRjUrQIb+81dcejxni0CrTDTi7nzZUqQyfJGtQuJYFvr8k5qrwHP4jw7OuZbQp8xM
i14RBK0wQPWM9PwwvYnb4iBkchBN8cryz8yNF37KubAQ9nTiSZHO27aMhl0aClGj//xZfuKFuX0e
z0dMTDz/oAdOY7MFzPo2IZCCl/P0W0fw03Xu559fyKXv+fjn/6hStZkQaJe7eUsj/thmzf2Qsysu
p7tkdk8fhqVPlv9L33M2vdNeZwGZ8GZMFN0pXHHjiviRm6CvckEBzvtMvHTprZxN8cDLYaKcIAcL
XqtNCb9hjUX+s0y4CzOEfHzrP56WhzWGtquat7mM31uePCCK4/com0+qxkt//Nn0ZgMbxlEmepuW
LK+COIG3wNNx++dXfWH1O5fN86iHqnLE8WykWrOtU9ohJ1YP7bBzWczVLlEy/iyK/9L7PpvodCUU
fEH8FAAlfoAucIN+5tsapw26D8VR2s+cGJd+1NkuLhnNlyXD9wQDul1Tam6ttBrw0uIAUvr+r57c
uXyw77CwFD5W20JaMO+6FRsUMJNVscT380A/uSC9MLjOFYQlsiiWIU0VkKp63Q2siD8wp/y6cZH5
u1l4LiN0A8kyr4wCUq91FSwIP3zSXQ8NuzPZ+h5N42fpfRde/7mG0LMh8SPayduy5FPVB/I09GEH
F1Nzly/8t5jWTw7wF97/eZCfyF2+5AWV27ZfWSWTtKk6L0WlslVVyoafzJ0LM/N/FOZ/THyaJFxF
XYavWSZW86aPcE/T6U92xTOi9/9rip/rCHXkPNWqQecEquG8x22sI7u+GYFsi8drY+Bq7wP7mib2
CLv1bdkm0w4BrQrcxXS3pDb8y/ER/3t9owRfpaEL37Jp+Z2RokXcnnwCQPhGIsIwm/4udSA+j/TD
lQouLlxZAkiaVuUa/Bi5eP7zXL1QApzn+fVRHNGeTPluyjTg8BOQw6VJ6YHOg75afaNfoAmP9/1A
2e7P33hhbJxLDoGjI6NHyt7OU8vTeo6iZbzKIi6KTxaGS1/w8VP/MfjkXGicVWS5K1ixHeep4uFf
FpTnkkNE7U2Li/HRaxzvfbtsynze/N1j+Zix//irAa9pKcsnPJaPSLKigflomHT+yUi9sFie6w0R
DwSbiBuTjYUfIBX9tVDyPgQV++/++I9X8Y8/PkwhQyLDkGyQH7KzaXyXiPbhzx99YcU6VwEKGU0d
12OOOwXRvfGJ417QRx4K5Wg6JQgUefq77znbgdugl0lhaLYbZDAfYOt14les4X05NIM37GZBZfHp
4T77X2frP0rvc91W7mIq1m7iWzZbI0Aj5C2P5XZMYU2aK8XTCKOATTC/AVgMbU0Cyrt3qNJDmdAY
SrJlAlVj5DJjw05GTdcjj3Wic3SYeZtN3wgxkGbiEN0tfeVUA3A5XBktia5KBl7V7TpTE2VHi9yH
Caqu1ICuncCeMz6PkVC2WmPQk5BXFCKXlHRDOIExHi2TlTvnZQTqtptWA2RdUo4o5GkLVr3NQTcm
PVlq6AHklzRPAFXkXn1Vo09+A1cAh3fupyC/QkL3QKsOR0lflcJG4wlxZOwkTRbeOFEusKK61uJQ
NZRDMO9FSpP2mykiGZyE6JJGV/mo2hPkh9neiITvdcjUXTw7XKP1LbT3vmA9oBUDQWLtmDsAH8te
A19uTbNLA59UbdIeOSv9G4MR4FVEqi5ss+OZOI5gpn8M4RLI6dZYu6GUDHXWhUVV6BDk8GRL4rI9
Ivhq3RdijneQpW56mf6Uyl0zeGzqKLc3xEy7dITlgK5m71a+n+Jy2oSriuq2yAEh73AX5/gjy+Ja
TT/j+aobzVSNgNQnCE8GA+4KybCgIuzKie3niZ+se0SyTS0i4Izt1TBiR0MiNeurViPQ0ozYGTSi
u/tvief7Pg7nWs+6muf3Bmv6oPB/TcudSvx7pn/OUfcTOId3ErzDNnXjp/jWFsCq9wLk6HC3gAna
IThMQ5Mkv63rT5zYMvto4ifl1Al5SpVS7bGN8cSkqjL3ZS7lhvn5ulhfTMNu8cxvYBo5pnZ4V/2c
VsOMrVk5QI9bfw/3ylR9yObrBYINy8f2ETpfJHzRbDzYEkZkG6zzbbQsSV0QOt6yuKF7CLAB0M56
ro6JTInbYGzCw9x0qPrQ5FOLK/HgZ7lxfipv8WjDymBXwW/AveQ4Jj+Ii4+zsE9dpzPAltMTyOLX
1CV13pHblfFd6IqbmK4gmjdfOrb+IlnKEZktN/Dc9XC0GthaA/YaA2qul/k+9Rhy00SqApdQW8HZ
++jT75EIXpMyeZ99ecPzth6dudKh3bAg/mJIhuznwdVhyACZndhbgcAcWKI3fbzc8rbHuBjWH4Hp
5grktW3SThuqn4aiQX22ayRyn9YU3nZHDmE7v/Rl9ERaskmkyis3ykfiEWRb2ps0fo2yfAeWw9Z2
6bWIc1zUJOWX1fCbMuSPDZAkrrPXPC+2qVxB2Zg2wdCjoX8kWbkLouiWs0EiYXu+nRE/xGa1aVh4
HMPugECLbauLg4nsHmklVw0T1dRFV1Oz3MEo1GzGdtxq1hwBUqzbvv2K6VZ5Tu+axr3ScN6Ao1f7
6Gvpyvt+tbsgyyvo6WqH/RTLILjZmPtIxyvLW4mPlsZUkbhLxvGweGASe7mFhvlez8FOZ/K2wZBq
pdgC+rM1AFVEc9ltlOZ3oAYfNP+VZz9i0r/AJrUXoGLjWL3N+vQU07nOVPIaAyoeeVaR4SjL9iku
4mMoQbtpcGwBFGEfJ2DGwut3HZNw14MnVE0t3mmhDL+eDUjgOi7eHbjwxTreEw3PnlzJO6Ky0cQC
HFzKW//B0rDrqYnEtSvbnQKgoBpCYT5WjGeAuO6F8YeGxk+DhViDOdj44O5EuRyXzTYJ83vsRsiE
MSmpRpLKXaZDesgZSKJlBq+GnAfACLjHoNCbFWfTjc3WtmoW5MvpIEm++p6KJyDjSlmJxXq61ToW
z7rDfU4FKU1+v8RF8tRZWxYVmLz6SUSt20xsxOvvFa+XFjZrR3+mTqlaIG4EtHakkY1P6+CC+yTS
yE1upxH66S6IMK+HcIY7nhV9vm8TAoLyAJxIHaflCGgB4/lUZQB0Fy+lAeu0gikBOeJtl+QDHPWS
LuC7L/o5WVfxMpQNMm6jBEvqxiNObaxWJodtNoctB5pC+eVKocl/TxGNS7aOQk90SseMfy9w6fxW
5OhijUqR2yRZgpvYjklNDUeJsk62EbvZahVsh6iEYCb1Ub8fgnT5TgJoeXOXtF8R4xs3NeS249so
mP5w/Sc1W724pqYtajcM4shifOImtjwUR8InnW4GioTTY9a5tbyWA436X1mQzvox6obkyTYlBBgx
DzipFhnI77Nl9julsXgp+iXEMiGTo8W95A0C/ZzdSuz6vxyXa7SZZlnewNP21g9lcLXkgABul3lK
McXWoNQbPhdwYEKLRU5JNKY7umihdh1fSqzlOn5p46L76ikbMW04NsynZZ7H45JH7ZPyafijaRBA
AeITs+R6HcrpdzPMJNwCCaW/wglmf7VDpzbUNP3Gc0GOKsiS27618U8Sr4nEeyTjoYlCd9viLX7r
oddBbNyibldwRH/Q0CzJvRe83M/YmO6HJJsekdkhntwwTYdElwpzMMkKUS9jhh4atSo80NEWR8+a
qFqTAfxtfBRmaa5QNySz/zJD19CdijjLj1M3tRtwcb6pKJnFtrekzR7HUrVfPxBrcRWi7/hjCWK9
m3U5x8dlBs/hTiNp2G74io14csmI+ZWUAhuTS/hdZsd5G4Bi9sBMat6GIrJfkjnMn8clGk7osKe7
Vgizlwtrd0jgjg9lmrtbLJjr92wN1AwUhek2/bIUh6TB3+Qc9GsfQOS6LIvgIXWwBLisg6A3x1PE
+hEErsY2t35RNgIZe+xcuuKqJS/JtWfrkNa5T/rfJoyG+7SbHbLRV3YljMnfctIMdcBYVENmSWqT
RgLfMmEHwwmLFaCF9gRpWb9Sj7RmViOOPEcSh5kmpW7bIols7YXC0ussJ/IRKSE2qOGem961XYuQ
VKgdizdVlskrb2nIbibAihsYdMF2exfIpW43gCBGeV2ETbQee9vG6dYKFDi0sh5gkYOFt9ltPVxa
QeVXK+9T6H/nKrI54sXrLEVS2A4x6bjNZH3YNFUumaG/OQaqCaqQez41yJ3M9aq3bpBo+R15Yhat
tjJGGsvADdRHJcMCcd8icmyo+6wvdxlyeOoxs2ZQNUB3wbzWkwyYrpIkjWMUvII8tl0Xf+OkeUqR
ElQvzRRQHOgm+gSu1bpWKaEZ1j6TD8/Wxo1AAVg0zXRsKBS6PmMpChgatNE2T90S1CFKbH5FBFFy
o7EKPgrV0PbadH1al9ZbtRucla4GYjgMvqPg0e4mHJoy3pdFmsddDYeISK6L3JT6l9agJj6ZPoD5
yETzUp5EbCKVQLqDCGVfr/FQtlct133+MCaA9o6VHBc9X5s1djdYYwq3i9su4lvTDkF5mrRJgw3o
kiR8NBMzSDLDw/4q0aorUCPGawjU2kK+ABzQrXXTE4PuOR+67439EAuaHKLlfTJMYqxaZGb5KhSx
eA17lBYbyyjY0gO3Pt3MCQrGIUQhD3mmaMvbEpl1biOoTP1Np8Dbul+7xOpt4gDF3hYYjBbP3DZ2
2w+FyzfMENUfBEXG78aNov0FC5buDnKIuukV78YhOwY8SV2TloW6ppjwax1OBkFqTTijwIogDYSO
FuDJHneIa0Z3sPvmcw3r8kiukngp+EHAdKU3wLP55BZsx/ydzwKLj3QdG7dCZsFQrRI29J0x65pC
L9L3y/cpnkMZVo0hUQlYTprxH62akGwEmsrgxBMc2aO7gWdsLuopHoMEZEAWlccWTm313HtA0euP
7FHxriMxqWPTx/4WdqMGnauE9s9h0Ur2WErYPu5DIzzAblTbdEk2M0ZvdGom1ZGfPcQ97KrLJuL2
MhvW4BASa9yXLiFJ/BUS5aT8GZme3kbjGpygMfI/Sh4hTMDAOtyECYVoCpBucwLGb/UHZIqSN44G
Ga6wgfrKHkRuub9tWjnpQ0uhHLqPw9CXL13j5ij9YIXmcT3mUW+zqgvLua/KIZvXUwTk4ohVXGY4
SOI2KSlvxdhiNakD6cIC1TqGFMrbEbpenyMl4LobnY+fmA3VXMN/kvitwOZZYCLhW9ertp9LusEW
SVkN5xcCvbtgkNEp/EjKOciuk+6FsbKTdSOQYNBVvVMy3/NOJvI482FeNqvOChSIvCA584DGgBH7
I8Uq9ZYXFqsDDg9QKcZkyuwVRKY5UgoX7oOta4fkuUHkPkFj3EEZQrEC5TjqNqGtGzxg/YL0zxT7
FFoevIXSp/e4ezWIWzHPDqxwRXFyX3IrqshLA/mtyWjr+6rDB2ECGb2S9AVUQ4UTLnDOff/YhXqO
wPaVH8uaDqYl1Lu0jOnyPQyWuLPVYpKpvzJ2bhivLNDA5QGRCOhrWUQHNbcp1kz+WDbaZDcmIXZ+
mDnG9XFdvCn3ekDU8GYyMXXXBGjRe6SMNvPzKCVFk9nh0pIgMwMb8A/WJkN25dexCG/RElB0J5Ig
nk5ToxNe4BjFF9NVxpICo7ttWn4XEXi4jxaCPHUzmmxp4YAG8xKVbOmqyagyOkaknJe7dJ4C8T1u
bcGvM05mdB0EGzj7KY1S47XGjTmHcts1/oUGUbc88H5I2S1MYR05Ilol4zdaxWAgb3sd8gw+g4DQ
Xx4MF4vzhlr1+wo4c4vyoIiS7sS6xX0Mk4HETQUx+RpuZ4kYjGpdnIifRFAWJxIPZDrignCNb0LZ
Aq1cqyjosftCym4205AjpAr0C/MLR8YBKyIgkYusBniYCdbVNuY/+ngYzUMiC1A5m6Ll0VOK1nT4
G1OGxcc0SHA+WxRWhvemgGS8q/J+7Nv3FdrZAJsbmXpr6nnKE3WMgjX078glZsuRSrbEd8KbOdqD
cWvv83ERxxkd5vUa5VvGvpF1zOhrqFKyvIbWQb0KRnig8dANaTx6HdJLRIlWLIu8CqtJiGC4K/LF
258B6IQEeoRIwMy6oaVoU17nptHZVUtF7N57lcvmtJAC5gE035CKWjV4V/1O8LYpfqWLptEzTjfU
7laUQet9GAVF8BzOcUFP08A7dVO2ae83+cpC8cDhk0d9DzkXuB7VnMEOUNx0XuehqRDZyf1mNKG3
aV3MJfwCNqJBeFzoHA4cF1NhAcJ6gR12xUkXgDfUgwQtq+TQpCYTBwtxabLJGAv6jQgLSd95Jg3O
oMSGw4Qz5MTisgLmwUoI5bIl66EE6mR0lUZtst5FIkTut5esKJ+tjBEnVUQ9W54DMhYYdnkYQIvW
ZqxD8GxKPBpafT77K8nHMbDouqSK4xql6Tv8B2kyq5ulVfhbPsR/fXMzgbYrn1E0xI2ski6fyxNy
0LoFt9PiYyVoFPpUWQ0QYka2KqSxrMGi0P1r1+NufLgWmipXVmGBgfciMdHIi+qUI2i2hNgTSJ1z
MoavyEhynGyaJU/ROcqzlcMdEYYSDadgVcO67y1mw9c0VGbdxXnPoxq77GxPwdgs3TZFl/+6RClj
lopEYlhPBTdFO9ZDNuA+zUCFtGxIEUX6EMzOp1e4esvTLyEppQ4rzWm0PiK2tluG2sxIDrlOgumD
i4cbxsy99gZVkKkHyjvc0BEHqPkeOzc2HLHgAuBuijNKbhhpSnMfgeHeQaiRzoxD6ECwoM7VKmTf
7MqOYXWH/6dZvtGBz0u3SwfRdqKiiKbBIbQYB5GOFWedE2Cxz1lfVNmSmCmskzkL5qgaPNq5OLP3
OspfqR9IccLuPoS34ObMy24YU93jncTQWD3lJMzjdx1oFJBV4lQofpYrKzpRdx3OsrRKB4t4jFog
6jb9riDMSExFSUDQo8KfkfSsgqFO82PuQ9b+BEv1QxHPliJNRcVn1AG4fSWd8DsW+TTaAULbdg8m
KEoOsFymyrAm8+qWFxx/vb6Fw4ZEm6i0aXmMYMC1v1tYuYa7uCvHDMkp/ZzYNyEDKtUOc5f7K4LG
7IKasEjV74zCE4nIugXz9MBEbqKbsQuK8MWOQZm/9GlfHpNRC4DnBpN/ZTiJr997Jdp809kxhbnG
Kt+hms4pWqdUrz3oa0pbNBwwgl8zg3Til8Jgqr4VEpJRvgnQAV5A3yj5ah6g5ezHF78iKrZa4D8Y
6pISHt86dHfDEVUe4q53RWfb5rEZ0FC9WmyeDUc7hGxC/zYbcJJJ4qGJv2SmcTKpyt7RJK3szLkp
UZLInu5VTGQBz08366j2q8Qr2MDhaIMrKdJuqt0qPzaHqI0Z+ZJmxcjbPfxENGmqNW35tLHd0GfH
VC2MbCfmS6M2ExreQ1MRGM6Rgt7FDTS2chznnQvzTOwEzrI/ED4ZnLAkdPSHGHrGtn5y1BaVyJXg
L2WWR8PRjRO9HpsYpy78q0cVO1xT4mSD7vKD45xXCvz6ChbiRqObGA4q3qoGZ6TTJC1Az2hqxLii
XfRi5oeYoJPIrpwsSQv0JF4gPc1Fqbq8BoYon3dgb1j23uLrQ6TQx1rTR8MASMRlsummEwxK0h2Q
vki+EAGD6U2Sjrz5pqdQDi+KFJ3f2TLs9aYpkzw8hjGaq4Dxsqi9bWc1IXQ77EZ2o/KIxnewlEXw
xYYjFj2Qm3wH/0TVa5Y0ZIvhm8ZHS+Mwe0vDDuDUJgudvg37xAZvY7SsU1vbHM3N3yaS3IHHs/KE
7XOzpuzNmnXy1z0b+2UTWQklRjVkrW7numl7k5wwLUy2nWBg5fU65hYb60ijdjOBM5J8s/E46NqM
CrQKLMqwx1cMizh7Xv1U6BeKhJvi17gw0+NjUS2E7wGRYnR1OeL05dAdBmcbyogPBXfZWRXcwDUz
owks1SiHt8KPhN1R3NCXX3IxWtqC5ZDi+mFjzYL184A4Iz3sR86AmXKy8eahI2FcPsAX5scDLpLy
/GvBymZot0E29fTK+CAb2bZ3jRnWbYA8/Ox6MfBSFDssNs6rOkz5oI5dB09d5YBDfHJFCiBDJUym
8y9Bt85m11D44h5MoUX/NUbAVVnTlvH+bgKxtviCfmWDYZQaX6AWpThb2YesWwL1JGdCxO9UzOCd
2KjhYQ2J/zB3FcomKn56iNCya+HzLv6tuNcwKYdA37wkvdXjtYvNEH1Z16wPT14udjnIEVpKjG+Z
TPIKJ04kjBMe6uYl9lTMW0FDkD81Wh7xfYLD4JhX6K+Q/Ao2Xid3hiA5csdGYK2mKlgLIY643clQ
K6QrrqTyKuG0b4/dvGTux7qWbTZXYz7b6DmYm1EfWGJyyA1wts8wlAVr6MElIu+wtwXIVfuCWJdS
oMedJv1pZMSu6D9hZn0pi5APsg7KLGzEERcWA0X/2pXLibYkJxXxKeyJjKLt/JCGo0R1PxUDJego
pHHegjWc9J2ItzN0nnN6y3VoSnPjygYXfLuZIRsw2aV5y+1rMDiYHCsWLWTUO1RXKzbk0WdR/42x
mXe4E18b0t90jjbNnRui2Tg0tZEkAShWj4I2x3XUWLpsWyrfcFyqoGSAmgeN21Giwc5kBx88aild
3PGy7Ex+xJWdHLPaky5X86ZZSx26Co29Qndbkye6eIZzchiwzapE9y8ywK3JPYoDNT10qqPFr2jJ
yvUp7VuSfmFRKsJn6XQfPRbhEgcWcZMI/3hHniK1Fo7DARscAKaYZWQTptlSXBm52gbzuS+y6yjx
7fQQSo2sHo7Fymw5n/mEw2MY0rDuhdTzlWsL193kMVrdDzSVxr7+H+bOrLlxK9vSf6XCz4W6GA+A
juuKaAwcRFLzlHpBSCklZuBgHn59f0y7u5y6dmXffuqKCjvSkpgUCR7svfa31l4GmWRoTZ2JnDaU
DupV1+M0Ki3VHu/XAtDTP8MY1jFJzFV9d7Qze7ZL4H5txMRoaRGQC4WZkqMPctcYqWVudJaATW9u
N5nZpq/cyDw0UT4iMEujs6Zxjyweu+luEaoVeT0p8xq9AAJY67eyi2e/LRasEFwczK4uEHnN4bQQ
8F/FVxXYWH4kin5wHptWIxrMnMulDpuh76eQPKSqCqt8UY9or+ptxllReG7LkClINWV+KZWe1nWe
aCfpi4X+ESlrfGeg7rGMYCnRpdz0VonNcqSl0PWJOVqlGZ7OnLI6xKk1MiVzm4V8qsHMtxPXecOc
BRj5gtLOKA6L7uTdBYewwdkoIr0PxDIxyJx1qdDhFbFlBfm52rtudc6cS5c+1r2WpZpGIwUV8a7x
1WrFdlseySARC2sKpLqsqs8yA6E86FM8v8mC60z4Sc9t6FKxVKfwHcqAOmAWM0WeYqeSPRTn65RD
nEj/o1Mnq3E+fBxK7CFTkbsFQam+6vI7sjSkEu9j4cbqDbW7mWwKhkdPboGp7ipG6qo3FmOOKUAp
rpgrtktleuTS6zp5jZGO3OzVkP8SpcBKNar2Yp7sF9dK8vUBQYRmplsAOs3Fncb7WDPkeUtPfe3G
Ls/J7DJ7usxWu3J2BkxueskE2879seLpbFeji7ptntmNdcwFv49nTBR5t0mlKYsXlWun7hjqStYk
pV1le3ExTc9SMaPilDeR9tQWtqB/yzql8TI9GvQrre7V4ti0iVld16phZ1scaC2yb4kuehm5iRH5
bZfW8j0n/ZjOaCZEYFc3aY6TommU5YSuJYut3ceWuFZmSg3fauyJKYpBCyqD2iIV2gegK/FvRobG
IZxb4s6UtvoFObHMqPCkiLxiolwOBgWkzxvzXOUWO65u5mORX+5Mp25qf7WNNfejjvrIW7hK1f3i
RtYTMj3hEompUMNTfmvKxsoFxZnaaONzZXfUh4lksGF7olsS7sRdmVn6dqjnerrLSYSJvbQoiKY0
G5qtTYLpxb6xKidRtmRD8nlN54yNyWtqpG/rOs8ypE2LVM/CKKXuqqKX61eOrSzyhclvHFLZueOB
gDBND+OcBYCnqO7478rSlF/E0nd5GFl8bgq1RIYFcVAZu9qKwlw06dj7rFI/uiG3jdkOiL8dKKub
3jzxruWJX3JnfjcLjcRd5pTsTs+Eles+mXRL5XO8RWBVJXW9r+t2m10srjXY3+ap0Q+DSGzuK1WK
BAD2sYgbZ+Q0DBpz0pPAQV8YD9Ys5jjoagrfsF5S82CSNo9qltfrcCKNmk0hg6GKGg1ezxvHL6q1
nHjCtKR7WyvE7NmU5909Nx49C5JWFOaVbJl5+IUL5ap6JT+gIs53xv3atabtl3o5xTurVtQ3p6i7
L9wLDG1jFsyFfQIJhzw0+lgehhnGIKh7ZS58tAj3imFdqXiTtmYfg7Tr0ssTyaR3ZWz6zqqRqQxs
0REV5veUnSrefUqJbeLaZIPWY6cyslPsRr01SuxGcCtWw3xfa1UWgRUT6RLHQReLCmXE8ReaazQW
gdH3mhm0Tdu/9EmUZxvD4FTc2kLR35OZ5TCMn6dOZNuhp7f0CRNwi0NLFjOO4glMKYjjQdHDcppW
GjRavQNO2bHea7GyvLWVSRmwLE3GhJoxa3LFGV/EF7WWcGubNL20A8VgyOQJZy56rhe7mq+UKSWp
rFRyZnLsMhtPbktAYBm0SdauL4md48MnneBDxDM4gNcA5Za+BozZvw6If845w4aVIDPbHWC9h5Hp
GHHjcXs/5q4qLqJ8rdF/1lLx26yzR1R3xxB3cNxoajU7hisWxzTOKucvysx9yVOoIbvFi0XaRcdZ
do18nBtYb8dD6HenUCstWkuvdcSaKjTNyCuZZ3Ez7lcPwbgrKw9uZYCxntShbtywmk2RfOmsYYGp
rLVaSxsiHzie16CNGa5FrJWxR0ULWiPJx+UnhNx3svdPmKnPUVSCOq6sq64I+028A/jcuRv9UQ11
4ZuhvqXm80wPVnebB6MfHfSDs6PhC82v0ucKJzPuJ7DbX7B0nwOrrMIY567jaUTxs+rwAiSHkRHU
v8fQ/opt/ZxXVRPV7kapbW80PmehYFbKdps6ZTzJXi4vUUT3xJhW2ztaM4RUDTQlFRj6RNpK7dlM
0nd9DghLMNvPn9OZDv+zF/4Tm0jEKcv/FiBRumK92xS9YybXNTcIOlqdEt6b3Ga1dqQaEgM39rE9
+Ei+iesjktU/WwH/FyDg50CseF57ZuOtvak5jYsgTcR8siM4Be7H5o6hqHD2//49+Ks3+BPN2Dbd
0pmGITZrnDT2HQkwWRloJTLuLk/rdvqJhev8cH/2qho/QpOIkI1bTrq1EU6sBz1RWWGTyvT/8Zf4
xCbL1ho7wlSszWiXKLrao9PEpWfL5Sd+wL96kT7xkn1DpISMI6yt7EbygLv2kZtdkpX0syiBv3p5
PlkVerhgpnTC2jhmE4IHgwVA3P/kY/bnD659ThWM5jElBS6FqkJI9Zx2jDyO9PEnJ8RfPfonAlnP
pcHImddGX0vh2b3L/tm1/gmo+udeAe1zrJpotXLCEMJlk9iu/t5V6fleLxbSgzTKBSi+AT/BDneg
JS///Qfir36fT5//xIknm+woa8MWbevJbNruMtPEz/bpaucL/r9+EMgB//GDYGeLIcYlNjdDFjV2
2KmNW/uEoFv5uygrbrRR48S9l7uy06+UJF2zL1q3qhFJMJkRHxIzk/G9ydNKAzOpJyX+7W38j6/z
/4g/6uvfnkL3z//kz19rubRpnPSf/vjP+7rk//95/pn/8z0//sQ/tx/15Wv50X3+ph9+hsf9/e8N
XvvXH/4QVn3aLzfDR7vcfnRD0X9/fJ7h+Tv/b7/4t4/vj3K/yI9ff/mKaNufHy1mSv7L71/av//6
i+bwGv/HHx//9y+ef4Fff7l+bV/j4XX5Lz/y8dr1v/6iWOY/8MwL03Y1x2ZubXO4TB/fvyT0fwhT
JUrGFRr/cM85zFVNbc2Pae4/SAcTpou4IoTB5OaXv3X18P1ruv0PoWKRcPkf/xS4c//30/vhDfrX
G/a3aiivAcv67tdffjyUhGkxMHEsovQsoWoEU366YJe8dvRJxFSpcQHRprMXLlV1is7sZ1tPfvI3
fXYhyUlhotnyN7kFxSEHuYe0dGtkzk/wd/NTzJbgtdZcU9Up4TF+2+bnTAEEuUZxOyMJCaSzQEqM
uVD8SShVS04NWf/xUBtaKOYofnXSTHzHAeUUNgA9sA6zY7evC/RsvIEzcw2vsAzaMyGKug/KgQqR
rnxkYWwspbUBfY2Kq3ZeG2tnQAQyIB/XpdhY5K5mu26uNXnJhhHcnG3ECq9btVq6adsna19u2JVD
L8F8cpRsxpbnJSrmyl5atNpK26Dcx+3OjUbdPmotCNRGzjlbGkZCarTQYrfIcmzngcYlF1Lrd3zy
F3tHlTEJX2MBZLkxs5YnK3vKgLu1G0CIG8ue8yNn37IGcxOLeb+m7bJuHHZZmAguatztaUuKb8uE
McmfZIdzI0acHfa57ardx4zldQn1dYplkBWMY28LSCM2bk8Ew945sdK2ZMukbg69KrL8WOdqO65e
UanVTHPb4pph4GzM5slh0eEY9DX62VvV9qw61etFX4B80RZ2a2kzfxxKYVS3jTE65rV+9vnDnBXq
u6jqWmwGguuXEIyUhYNJSaF9FORDMYNySmu4SNQ20vxZX6kPq7wc+kCJcnO6EKm0O0/EzjWeuB3a
mIxCu44X1W9iJ4vDQppKso1m1122tpSD5jmSQVfg2Mtwn47nYclIY12EVZult46zslG2WMxyukis
KWJFO978F5SWkWYtNobh5Di5O/htq9WZXwknmx6Aj9sYi3Jea74j8qj3x2LqF4LBDHXYc5WqyktG
o+JsWDCbXETcIBOvlvWq3AgpZX+rpOXSHJgUaKtfG01jHux1gazMySdffFgwUV6we7U0D8WilNU1
8jcCawsRPW4YvdcTlNGAYcY9j3jQFET+yLLciO3OmdO6TItqlr60Q9t8A6XTcmI5+NeO/SM9Q5c1
F2U4x2Zy5iEoNAOKynIObVdRDKZopaH6HTEbpa8zFd8R0UjvZNBpa4UkFqW0jX1WFWIA8Mmreode
F7MAxi6K+9XQ1/taycXzqKodUBkbPlpkXCaGXtbOXbl1Olp9Pi92l/ous8Dnok1E70VwVmto1QOF
NdvTNAwgohZ9qDuNKzdVD6QJNGdo/sJMNd5rcnW0sOySJkcFoFO9KPLCVu/dyYQYNXMnLnb1LJbk
0silqt1lJnyqr9Zdt4RTi92Yh18nHaHL6lvPJmsLlaKgbfXdkUgQX11GPdCsFoF2Gbs1YrqSTqfS
ZryxV1nwphDC3ZJf6raMXtkaMqvybmr7sQwiTa2T/YAYwKdfc2qF1WYtJIRo7cryLNtKlqBbRa8F
Ku7K+Vo57xkP46lnT0yX6U0VkJA9sZsRe2Jf248ZGyOU9bpQO7Sco1rqhul8qzqClOrQsXDIXduJ
vizDSTWbVJsCIxFIK0Ni6BYGC7XWqyVwudhzRlykwIRn4M7yczUHBO9arCbXoDvsWOaiTK9UybsM
gFrHt30VYV/VZ3PawD/1TGtK08kC1WiBJGmnzdVLbK3+IPvHTS+bMWXO7+YZpuR1nJRLbV0dpozT
nI/HVkdX9ocyhIkd99aimfXehhj9wFyWlvuoqnTNd5PZ/coJMlTghEKOFPJ4evxGE+m9NhRzsVkK
gDwvJ/Te3Kx9OoQMcvTnapL5pdZaw60C7jV7GeHpB0upCa/KIyZ2vpOnfPRW01zj63SOndnDdRpV
T7WS1FAEdUk3n6pFi/A8z016MFlVZXtaH1OJmaNJF9Ei5mekNaw4PJvMrhSv4sGaCy7H/B3FqvnW
6kPFW1zYS32yLacyrhFN1W65Ar9S0oMjWsgwTjZOaVGNlthlSl8XnjNNMg2GppL2BfKUimCsdjrJ
jVnWI6oOssiBy2cDrrFzCRTz1x6IrbIq94kddy1jJVnS4ZSUiK6f5Up5z3tR7IsynsXlSLrICLc+
L2qIyQ5azcqVEcTcMWfMyVaHG6Dq9VVikuuy3s/NEuItKrAWh2VWuRU5nUUkLrRoYMMZc9vqNW6T
+MgSUXNrpUbyxsrg8aVL5gKafSjnGCNXVuTGhoktXCu3u/bRVZz8lLctDgRcEloTmGZ7lgvx5LaB
XUFRBrY6nKEPlRJmY68pgThun67uZjEzpd2MS2pdq5jFSx8itnW8s+pFdEYLJMqNRyy7nIh84Dwr
s9ZXRAKJ9WbSefTSxOpkyxQ7tlPAIm+Z+9j1BjuO7MMyYqC6FUKtL9uhyfUAQ1aXBzkbh+BcRgtt
t2WDNPSa6Zi5lzBzhdfNWuyVq4ytMkhNicHGweAze2lSgk30Bf06AzUac1/EE+HSPQY0wnl7q0TH
HNR18QeiueetkSzYngstU4jQ4DQ8tU09HbQkxbUUl1Epg9LBlbqFkjNWf2WG0O5SiJPo/AuvMLZJ
UjThbE+reihcxgqeYZGhvxtVjEnE3NXTat/o2gKNKdtyamG41hIiwipdt2LLlSqVk8J9Y2i8pFOy
Z8NIKiuwRkS9098XxbSWSNeSELmW2TejRdXOgr7TjOooKYJVrxjgdF/xIQADgfKpIqDoYP/g36N8
4r2UZRYmqSqnyyGT7tVs5Vr2BOiwxNu/Yy1CuTDaJMxchDSPEJ84DRbCFZFRef6MdJoMS90fyvnf
6+U/1sff/Z7/arUE3DabewzKY80EWKRM/7Hlcl2r6YAIs7N87k+LHHZ2qTtfOJeApXR5KrLhUjOL
A+EjFs8ghZI4VyFLMm1FrUiflaG2FzXmz9yvn8rp8/OCGbBVnd7C5go/d6B/MJKaYy40xczyMLeX
5VIOqnVd5hqE3xT/TFf4sX/+/SXQTcJ4cKeazudU5BH8NzWzNA9Xyu6rMUX+tUyZnwxmIBtgAO6O
rNP7TW/4b7WSp/Rry2ThW/+5Ufyht7ySH9Vd33589KdX+fk7/z9sKWmx/rqh/J/F22uVvv6xn+T7
f+smde0fqnBMC/TJ1sDIzyH6vzWT535RGC5WS2GrwjLRC35vJU26TMHF63zvFM3vW9R/7yQNlwbU
MSxmQLCntkkD+t9oJPUfL0hb1xyhqfSz8BmabWifo7mXAgKMZij2DbBr3Uw/1Ko/FjgF16Xc6bl9
NIzyWlEZLFgMO3rKzSFPPzDxHsdUvPVMSj1soZmIb0ywB4wAkePb4BRu+ogd8LkqCt0XhtXghVxf
/vAS/9mH3D334fJfH3OevQsbqJqm0HV+DdP41AevOV6tNiq4ryXlF6ico2TbGoIUMCIQUGWc4kmL
gikeB68aywSH8KIFShHTVnwokMUXzQjJJqwqmFflqhniGzYbhpU6fUTS3UWLzU12lR7ERIR1B6aN
xl7z8y5HbYzMi94GlLNjSrc+Cxoo8KquHtxzHojtVHZgjOpXBG3WAp8JnUWzLxdVnDiu3kzNrmkb
iQeSudlwEDa4ZYv+JRFlyh0FWKhVFDJn79qCY7KBjVsVp/fdIr8VFPqhm2NrkFG1rePR8XsIbz9Z
rrndQd0lsxN0Gf5XTYdQm2Y9lISIcD9ogBSzzFe1ep+peL0XONKjcOWLWh/LpU02fVyJAGz1bJTl
pDdHcbnEvDZN7q5BlNUnZjKUhTImr8nudV9503NYxHGoSMEulCAfzyDSODihEkd3ZlFfFjDrtyQ8
nVazvZ0XI5AqHYg26jilF6yHTGKRbDGtZUlT+ozDjIAW/m4y02SnWNoxLo30YtSjIswdBtvqoG3r
KjoVnUaZhGEFtXoLKcNSZEFHR5nPP/ZVXI38h8H1srnZCP2LjOrCVybgxk5hiLAi4Sr5xrXWW1Re
6K8zqmosADoN0EsKGOidvyb1dgfpuW0FGPuo4CVou0MUG6eoUj9yq7vJMMRxce7wmr2pTPL5/c1t
14lNn+qqL4UReaxVelTN4b3vZt1zYwN7hbaN8wFez1XunZrtduP0hJ+SwdQeHB40m7Sine6e4ZxB
d8JIdOlBrNBx9lvFSNKPyT32rLrGRumUz0o+b2dDv5GNWnjxulwwCoZEflVU+11rufOlYHvG9Jq6
7u3ZRlTZ7lN5slj54K2t8mbG7lXRdU/xgMFivOjzyQHpT58WI9/MUfJoKyNII/wXdnz1UIOdN9QH
RcayQqsej6KTjGSmdsAhWx7qSGE3o3all9qtMWv4tnmWqEXXmDwOxJI+6pJSa20hipR1uZz78din
8iUCpPMNYX6TCzubdZJil9a4T9YnIH7s3RJTvZHYBYacw6yUr1abHBdz9BRLHEaYCN/si50up2Mk
3GOuFayPe8T7/y2ZSPGUMgm+P0zV3iw2JVtmhZNUXpphelHObsyxbpnCAg/Cfac+qNUji8EPcJM3
UrusesX2Wah6ZxUJLvD2GiREOcPibWkdy7b+qsRzFy64o7yxOTm56cNk6/7IDgV/1nqmV8RZjcbE
yL6ODpbMD+5U3bL19amoSXFCJiHOZbzBF1Dh9umfl7qDaBVi9Mpzha2Jo2qruWe6Mb7wEXPuyIiP
PdYnZZ0eHKhWRplOAJvyTSQdiwIMd09I0GvfyokPMFfIJB/VBC9PlY14EcKEvXfOoh2mprtRJ51L
oK5CGL1NNlYnRy8mb+0nj/bR9ZqBK1PHBuDL2SVfNzqZlX4xLqQaxJ1ReudJvTcsV6MdPSlLfxjs
ZltYLOsr+rX0ksH8VrFUs44fMB6CFE/ZTVI2W1dyqvTLco1KcTGm5VunlBfRmNxbRWP5aUSxn6an
qlWemkrH2Wvw9DBfzgQuBZldYgFLzIuyT8swmRziQyL7kAjRUE1yCIks21na+CSh5/eLQn6BAxO6
MFux9GRbteLVyePnHMMC5bv+0Ei38rJEDRKdN1YBpyTskt0RZBcM6/IqDfUSjJKIA7mblgpffowA
4H7l1eGKJ8MVG5rXdCXUXYk3hzSrbZQkF6uuFjt1NvODYkc4LA1DhqMh3h3Cx1artbYFTjlvLOLz
Hi99DYos36PHydtUuc2MzNwreHJ0Ne3PEQGkQAz2i1KN9yNu1XC2tBvDGGkvqts+IyVhaPAoCbYf
QGdezK2JBRSzcI9ami8B1tk8LS7o7G9qOhZI+yFIFpIleKlrchoiYAryJTwd5DmYdH2j6vZ1Itpv
lWheq6wYvb4SBrn/2HpW9amI3XuXSf2FVlYhtr31QFDMuz2xhd6oS5NbpnlUssK64HP5ate2uZdp
vHhVJ/w2STGAmsnoM9rmtK1pXVOprV6pGIF1mY4saHHejYnjJFM3SmQ/4GpBg5r7LijntA70IfNZ
bsmlk6UrLIB9QEoofMOAwdca/c60xrtMQC2zewETeJRd4EjB2pzYuzw/OwmUkBZzyu2NBFL26cdf
4vEqA1e0dKQqQ6KmpThV67HGnG/2XmdDNdVY3924WsMpSzRPdzsCIMYwy4ov5sInIGn0zpc5toe1
eo8aeSyb5n6JUpN228Ymr9/kVXpl6OGsFd2uX6YPyMtq3+Q4+0gu8SqVPM7KAoxY3W2PdtoYr5kB
7t1F8kGJ9kY1fEvmFBP70H+Rtf110KdLuMwXu4vfJdY2v9P24KVvq2G2m7jlk7vW7ZeJSxKL7Ab/
3oVIZqBr+wqYBNteezkY4yZFvwO+LlBCLYoX3Q57NEcYB4tOVOBOcVXjm7HMpV/fuPlkXLBa9DUx
GiCf+gxxzPqzmZEDlc7YWePOOrGh0PC1tsB63Fp+7dQINoXYNT1ECbhWiw5j37bUdKFamV1oTs4X
rW+vyTYr/NZw81CuGjJtaYXlUlZB7ao3Q2OEIDf9Zm0IZrZcZVsv5JSj3Z+9Mj6ixo4meiMA5hOt
vjOMeQBOHTbYgcabJetuBsM6Dat7LHvrFvHgfTTa96mJb6CFOQebwWvN8lZZjOfUtB9Qn3FqTLfu
UBIKoqZ4ieIn9oEh8Ze44jDYDOgo/qyqTRgPtovPbiVYbJyCeh4QgdcVy/803Ntm+g3Md9MYkeGz
9JcEhLK4b58J1+CzlMCP5xYqZMYWeU7z/NRPZMEAOakAO15Zyz5ocTzjJzA8gsWaQLxylTuwLeqD
ULRvrADq/QWVQyJF6njxPH1g+Scirddb2EWtRm4H1tL5YNrvsmkuySfjfr/cNRg9/cXGtLm0UZCV
eFWgHLD7TekDgTorwDQyRV0gr1ud9PUHGzqLteEU9oUzbeNkfijq9pUCJ8xN8iXURK6o1QIAl0WF
BM7sKjF/a0msIMh63EPeY9RWFlDedmKkrUAqZi0iysxoI4u72F8jbL4Yw7Z9npaexao4jgn9q2vQ
rNfD4vHaLV5hyrtcK59nyiGEUTwgZoZbysoCQDDnkGpz5q+6gu9SaYNzSokP7Upegl35ULmgeE2Y
9IYVIgNEBKMOtk+oA3+Z21+p7RIoKe7/Cvo8sZV8B/vokUSkEIGhqP7cW3ezG51c0ZQn0X/JVMZA
csyfOIWflVJ9QtnHsEhSx1lVRy1RKl+g1hcdYSHzPimeUde+EQ7xPmOgIWw6DwqWR3BIOzswcLgn
qWDiHqzL1lkv80o3felwlljzPk7dk9SITMp2aebeGXX6ko2Uvar+VumE88RO824C7vnaUjsQdOqu
ALDwBodXwwzHNEoRtKZvkVyulsi+b7kjI/wSxkHZGzAuJB2EuCHwbSNgaXOHvXszSqjbWrkTMmt2
k+PeqDM1FVVsoK9JE4rI/cjN+p6TLmwqmo5zjjmG0KzwIqdTeWkPWk6/k7k9BgmEFZI2sCsaT6Ky
eq8cTC83h4OR0W6MZfMGNd791kXm+XiR2kcGRvNJlulLPM3aUevGp9hCOsbRuy3TnD29dfGhVM31
YinfphlbU3fFRI+MoVK7IHL1fLwPZye36w/Suo/XhpKqgcGM7Txo0Qf1aV03UstfZzUlcMJ8wyC9
ZzqByt+Xmv8le2LMkvty6C+svsIp1493+qh91ebhVTXZszb0d7QTl1nfsZsD7LZYvvY5mK6kOJ2d
tA9XYV4LPdeC3mn6YFLdQOnkPsuHB9fKto3Rcq5yVna68q2Ivph5P3hLqT9FFtbcJtnMzXxjgl6r
3UH21qE0YOVH3BGVdu9Eq2+PwwfAOKjo+UFII9nEtv3O9KuX4wEneZijG1vCfIoMYoAH6bwx+DB2
XU5mkpbo16t4qbE8+6uEPwcupbRLsoupWO+6rtppZNckHdlbVWdy/gDq+5Y4VXX56uqp5cH2PSuJ
fZiy9NRM5JJVCkGqNhkni1Z9mdba0yfza2agc+pjeqWV/T5NrQNy8X6s4ErPb33ORWpmdeZFGXlm
tikJY1ofzMK4TEgUipf1lLRyd34yxdw8OcK9lHnup/PZbUkMk1E9T4UkjStlGRljMa9zmocqdyhu
RckcZ7DeY5KVLKKoPdfQrpysfXeTGHxdsx9TPnpKiq+2tl+nRME71GghWgvkaFzt8P84FwV5rbGj
7NpOr/cDEm5jPpqLRJcX1YVhrM9akodteU6gSubN1PUnauAnpZiYpjEKiVQ1yKLLjNNyH4EZew4m
vPMgY6t2xFbbtnOY++Edrl6iJMgSm/h17zorc7WnWWZfsQGJIKPFtrgONq0LhG+ukPoKFzUbdE6C
kA03tl6HwblNNAO1OQo5aRYsMpONtTvHnREt/GIWtbPdPCbGDTqHE8Cx8wpxU/H45PtVExuBMUVT
YLdvI99ljYxNdHE794zaIsX6go1+9XqHXeJxOXOBalESlqVoCPXWqeTGYGVyeKX157EW2roXN+pD
nq43WELP/jKXu9Ea0Rssd8sAHNmR40Y2GRWnGwMvlvDHNfdVJ31I0/zFVe6aLovYzFLcWVKVOwrv
7mRV5+zKIZuvVNsaMThW0SM3iKeW7utA8AWtpBzT49wsEK18eOwyG7/kURYHE/LJYSHJGwcftTL0
DFkOS1vcOYl8rs3moHfda5s7JL3Q6dmjc6GrJbegYsq8Pk5v2+i56csvjML5XQiP8GEfiZ83vAQv
FuaB+rVIWfK44oocVfcYW3xM4A3gbtXsg4iCG1rya/A9zFk0jHGZPVeJreNyBIcvjD0+xgerHQ9I
MYOXYIDwe22seGPUu7GoBAVScTn2MGbdgN6kVNkDjVBP4scYJmr8lBI2QFFoWmGXPMSui68grfnk
gifxoWaDffXQRLOfNtjhqim1fEtXr6SBbR8nzyklCMRb4w00tN8l1U1pDju8dY+qYu+G1DplDnbD
8smRQ9BH6aE1yuPYZO/rChy+FvOHk7TTPlPq3TCJFyOOLgYm3RdwA9lmSa4KVvseMZjtUqfJjulU
pdc5XQzpI/aCpXHasg7N2uNZJDJvUsZTgtbFLLD0cIoAreraCwbWxySKcTmW+ofBKYgStC/a1vwe
VIJh5L3Nn/juR6xKz3Kdd461vjD/pKDQ882amrs1owSaJWkSeCb27TDuCr1ZN91IC8M+D4t4rViG
sOL7IjYbH1itY2DZe+pyMC3SCKqa0hkfwiW27A9CANYtmYv7UuepRnARyB8YR6XF2C5XOupA5aGx
YCNW1i/gybWetLM/u1G7K7cunxPBNB7mek5KG6YPGdD96vTw6YOWxhtl7SbABIM6Jr6be705vwSX
GG5v2mH1uEkO/ophje6IXLRYQn239snFuvC/qDuv5biRbGs/ETrgzeUpAIUqeieK4g1CVKthCt4D
T3++ZHfMFMEa1XRf/PGfG0XIMZFu5zZrra01IxsANX8ymGyT8W19OO4BI/q5VUQkXBPTpXsP7N4l
RTUroJka7rXc3YZje2skh/t2COmtiXJWnGlvUWi5JJwobJv39Odr8RHKxGvglG4QwPnakY9zRs6p
CRXXXYhWoECYD4eZ/G6tHxCCCcvLVpEoIIQS0MjoJYesd93DInX7TNrnYOQ33OEXJH9ZRABpXsgU
0nJDwRp+RZXcF2Zy3wqKMKuiD9Jtc+juUMFU4fpgUCzQ8TiM2nMWEd03Ay5OFCKhYBl7qP/+wRyf
h7jdKrW2H9Lu9tBPL+0Sfe9UTEnmPJlWsdXU8blOppdDP+4SRvTQevlJVWZb6ejUqYDq7OSnM6Qt
UAyvICOIp0gJs58Oj1PdXGuEMH077qaWNU0WdQ93/Baq8EPjRKS89K99eoteSOyp6OB2tqxsFHn8
YbZ0WbGSewdWmIo8UE+Oy3cm9crRvaTU7V2F6Cx90hoyGUrv1aaq7N/HlqypccMa5nBmkXjRgOL6
pXInVTwzkqnVnoGCBTTQLwd9fu2XLbr2sPrkJ1KxgocmFZuoL26sgjfJqD3ANbUbNbTQkHedljZC
N3HED7NE/m95pJ+1VzXzk5HIN042PaNxRuxYdU/p+E1uvsJweZqX+KeTUhyGHk1fqMgr7Cm5sh1l
e3AoCxQazSIr8hsHk8Z91MM3mppcVigtFfECUBGptdnolA10Qe5DaMW+VJGVhBfgoQp0OVM5cGFD
115KOWQjt9ML0vYBtYXaO0yslfFHWhgXelirvuxIJHSluxq1Ehfeyxd8lALBD2Mfyzl1xMHEJchA
S+tc5bhuMq869D8aGAWyqsKMMdKnpJjIBqCn7KdVSNRChn00xW2cDNJ5MEbLvrmS+rfRNh+rhf3W
KT4TQ1Ob1Q+aO2cDEtzIXVKlpo1L5IQqVAkSzC1t52Sd61WOo+8sJPQRDPsqm9PBGydSbbOa3mS0
jkPxaAGXo0cwQ+07lMVsWGzmzSRz+y/ENVPlZzXU963eXC15x/EnWeLGEvGXhMQCKRNZ7wI7sa4H
p71Ss+nFNhPtKrpNCH1bE46rzv47Y9DaUFdVWCjguvc5rN8bO9a/9FE8kqIvf5IQvwhldk9kXMJg
oO+nsBB52d9R0zBkspBNq+2FxZCduoINJQVpytC0frpWNXh0ChT+vLHtTV1p5iZbrEdkHUOT2wWJ
8J7eMwb3N4rp37I8tAqA6TS61Oq8cCddGLOi8HK4K66kTOOG3I+Z4pNK2dtUFGSSZoAKI6bYSqvL
yhmuw+zL0GPezYbc79zejkjc1Ll93fTxPaWbTd9QuKg504cWnSSd4VLjZiniexMWqBsveKmqxu50
8y14uI0qDboXGtMLjFp0ZS3puoRQN6jDy2yZKOeVtx35DTABC2ljp94eNJxnOxlcEM6Wl5A1Sn72
ensVy+22x/HnUnUQ20eOyjTFlyB2nkpH28MOfGmK6BK8Gqmk6DKLhNtu0nxdky8qJ6P59/Ita2gI
ckDEyE0K4xWJB/GD+4SjR/OL/gXQHSnscQf7m8g9vSkOYxcAOtxGsfSUKvE92sZbRUkuIeA+m1Ux
eKU8IFShEOIlIYWHiKRwGjiFeV3BcDFqjAUDQhp8zIenYtHfxmncaVnhVTPaUqrxFsrGm5LJrwOM
2U3T3kbFbT6mL9bwzQRuNA3tTpetV2payK6kPFWOSAGZVnwPAajRHV9JkUmy8YDCvt1aJoOKkxRh
3sYu+xk2GPCCEB4NqueeG8GbgkFSaOVF4066EiJnNqrjS2hFP2VrROCXf1Ic4vu2agNliu4zaXzW
1PaKIsoeramthMRkKJFFlDB/Ybq8dq3819fN5V5GpGCy/QhnbAtqcHalmYqWExva5rAdoIy5Zctf
SUXyjSzqH5IJg8iQObtmboPTtCdibwPScbRTIjMOgDllm6QwL0qDEkvB0wsHhfNUK5BuFO2LHpKO
RB4lruRXcyTOn4z8x3zgthZsKFiu1wninZV9KUO/Uev72RZvbYoXYM4Z8bsRB2WKzgIsXDnlpyN1
fDGkpQRGbXlBANgfey1zC54CjFzRUYe9KxTqEUgCKE78M3fQ3IsNFaHRoXdtcSgHS0Y8Yo4ebVW9
zhx+Mxy0xJO6a6cEV9vOP51wec17Fg+IIClkZb4oEo03jnFq42GB5tRBdN/oLc2Nh/gn3JitYmoU
crS9FtbPHcexdcPl8Ma7dY2KyY3YmYF2WjQkuS3S6YHn0dC+WclAs9HmSinjq7xsXCCVPtznq1ga
UWgY/IHzC+QPBZT5xwFsa6UkP8H5PTlF+1za4XXVm29hyFGL4Jp2E30KxsJ8azr9ZSDhwaF9TJP4
ug2bW2n51nWlD1TuoUm7ryA1dyPGUjLGnRWyW10y7fp+fh6V5Ec36NcooUQc1Og6MbXDXgKhIlIk
d0UYX8q03r0qDnCfZbUAS1xfmBWLimyYgBNSyB6qbW1p6uag2U+Zll3Jilhzlf4CJZRn8Xzqatrt
yLjdx0b7djBnhfxq/DNVpudGNh4iHTQSJ1oPaZxEOVoexj1pimEvlsaM2isbddJNjQCBzB5t9Cq/
S4foIYupLWlG+dQMlatI8lORhCIdIT9ZJa2YCuXVtJItogMBkluwKPmoyWLthBVK0aklC48SLmJj
8EAy5KvM68zgoibz8jQp9jWhw8+kRxKoMR4oJoLNTe9NbCX1bT7V0ajANF8Atj8sFkS0OEOzKBuf
kbImKcreI5UsFEwRwyDnhxGYM3XvGE8lLGsnNEkPoE2MopnbIVrkoiXh0YnttinGF2EoUgOnL9Xm
p8KMnsJ6p7Txfc1DWHX9H0KEuUXMxu9T/UHMLFvkV8SU3lqazUJ935p5e8tMCFe4c44x7CbUJYjD
UeSimO6ht/XaGOrVZFBizxfVQL6m3qbaZpF2OAYPBoWD2PgukfY3puTeaNN7guEny5AuZpv8TzQ+
k+xCDfwNQi9KDIP+oEXGW9fktIxTCOjkhWZ+w7M6kz5OapSaR6T3hGta1xzaqgtIv79q0/QsVrgH
rifKCzxU7oEA/DBx4/G3qcrH0WUIi9872C78x3IPm+kaSdDFk42yo4UmeskpUnkwu70hd15i+Ek3
2XQxdj3CUIkdeTSFDsBXIgJKvX6ztGZ7raS8GpDYcb4KFIXxqG6tv1gtfwvx81+QR/47UND/IYqJ
KjBn/xkR9Ei24HvVN8eQoPf/8icoCLDKb7KjWjYZLfMjKEjWfjNgkMgmooCybNkQz/5CBSm/kZLi
H0M9QeNNAF/+xS9RfgOIhzCjI34FDQO74m+ggnTzIxOKzwJeJAZ34LOATFJW+Ln8ADc3aSTEOZfl
JtQMdyBocdoYUcZB8ks0tlzEHEBXNJD+p0ynD7ddPSLjddnaNGHAxVo0Aw/GcJG5J8bqPbSSrtqI
pPCQSF6X6Vs7HIsgasydWdIBRpr4EVSB4wFRr0k0dZ3MbYozSGU3u6KguFsAxVYJ1fRIlJRrC7nS
zAh43lyNzh4tlBEE7hCJl0A5L1s0Ih9woHyQkfu8eTwgmUL+7dWeyKdbuPB5QhOVWDJ2Tk5z6ubN
sgG7SIAAKlnd5NHgFdGP1LQlqja4hVbmzklloiGAvr4DwoN3xlbvtRDHpjB2aYYauQUjhU8VH8PV
32YhZUejux50YCe2AYkj94F1uchUGkuHco29peBFplMPhkK/N4zqhcz2I/0hSa1HvUfssenG4k78
LKlHH7fNXoeKypr8nXKZj/KCf3CUeyR1r835DSEnXxL8BrgwiDfQMIpY78uc7CPtgVIa5rbdyN1D
13gw8CFYWMT+1PhiYzdh0IzwIot3tbJcqnH4JFN4D2okPZCn0bP9DI/aQF4BYV8kYXR9J3bX7u86
KABlqO/y0KasFHkLSiCeYO9vCrV7gaCySeriKk55GOex+tb2b6X8BmZ/Kyk8mofBi7UH2aH1ADgI
vlJ8uVwproJFlCgl6pIgvZZ3Q1fczfOD+COxNeI/zoOOGKoeKHCUxcdIGnyP1tyD5vndJJvihBRq
+PeDiJ906QWcNPWx7joG54M4YOWiCuHCr/PtlL6ZEkDZg1JsUNj2+UhT1XfzOHiGYrqJ/JD1D0X5
IHP2xEbMU+iLAwF8CrEbyS2eEAIkYaQG5iSwYjCluSeq3nujYm2t3tzqHIexrQPgyAn5C3FiekkB
480Zzt2O0BtLsCVDQZlM9U2b3zt7s/ldDN8URiCphYtwFLLgKvLB3EHOO01d3UJmDGBdpPfQ+fdV
C53/SkXi4IFUgIvWBWyI/K5TzBvQH9d1X9A2Ib9qQ/Iak/WkJPElrV483bp0UhS4OBOHOtqWI2fC
mp5r++CL8zHnGfpZ+Jnwdjqe4C7xQXYHmh1dRhk7H/NfLBBBMwAEWcqCPKc0aJggJfKrBVD8Ruum
awzXFilCOrNPfmYz18K66Q5GYJDuELN0QkTbDwhBsWtiR5Mu9GtVC0bSGiPGo26RLFUJCLkxVF08
sQ8OdH4rk71h8geMxmBbe8RStqWSXzmx5E9VvIVviZIJd5usDpejV8X5sfehXTwCjQWZ5RD+9tcm
vBhFl37kDuc9qShh65LP3a/Rcy9QoBdnh9+WiyjZPWio0C/w4ZFM3MbRzXwY9rmVXzWNvcd33yaK
rCEBQ6UuMa2Sy2DiQRxo3NA3ObjJGs3A1HoV8PpgAkOUEleZ+u8tEJgtBhksXn4V5eUc5AiRen0Y
exnisxcF/weFBZOolfwiHdpIt2SJl5sxdQPCISWmilu1GSX6Pt6ShbtJRxvpHpLQroPGsDdEFb+E
BN4UsMKqukXHEiX6ztip9fg2LNoe0V1z8/5vERlDujpKSJsc7mJ0/gLZARqojvM1RIWHgpBnY9s1
6PFRRTkkUa9LpTE9rKFrzGiBdGGEqW+NzTilBA+WfldgmzYgOHdCRhiOW2J4lWX5eZX1njWhP1cD
pydtar2+f2eHLBxpCuZJNjCrl42Sm4U7DsUfZoFQQyYR09ChA3hgfB3J4TfNBjagxeg/tMZ7eZ3n
pu8vbEhXW2eBAtZ1RaBKieMlTfytHoSQf5lsayS4R7R3NvBmpCChefyQAUbPzfEta2Vt20dIhvMQ
eWlLIzEHSqIr9QiuLJ3pF0v0dR540+jA4o0GoliJXdS+ZjDa5GwBJ3gglXZImrpZk2zLQ/Yjb5R9
rh2QIg9fKmJeyFdXMvqDFhqgigzyMN2DB/oTjA2M+jRL9P2VPoLH/vmKq7ah6KbsGLgFH9HmEk6j
HuljGYQEvCStPGFBICrxmGAqCvU+A9pkDW+RPnihFfqSo5z7BOOUJ6EZRAiqouqyIdyZY8S7hsIR
bKtDGcD+DHKnuqjCcaBaS+2dMOf9Peb9ysLvh+p38Y5OrbVdUE2jqY96TTXhu24oz2mu3ktVqW2k
eHoes/tqjJSNYaC4rLWgD53ypxpIJhhIQ9Fu20X1hIHm2lppfYf3CysRUN1i3SS9HohBUuTI5fxp
kAvBieLFFU+LMIrRIl0MPASQQX1hysVC6WgmK60eyFXxeBjsJ0N/yyty91+7zN7HWNuJcw9GeV9Y
jTtHe2soXumj6ZpIx1gD/x9DV6moLXTWvlCiy2ogIhvJBky6myTmzs5yIHIQGg/RpWx/TxQyp9hA
wugmUzdmgcwyHW6SGbnj7I1AEa20t0jj+QMWWsIhNkn5j8oDorAb8RxAdEAzEsCEaQRhiL6prWxQ
aX507MMfUqWDFsZVUKSLRrsQrCHymDc1pzaDjHforyJp2k0NFYuGLjP0DXebXPLbQ/bHCKnI0UAy
6bsUFm05BbwapGMAF3XAAnvDoCihL+Avraex42jZgCCiAjgaAIcoRF19WZ6FI1VnJkuDRD0xJJxI
OnOGvphKg3fQIzqC/RYrhSbQ1tIvBrv1EKN8a/P8qmuLb8h1+rouWtHcSLaxjXL7zIn9SJv40/OF
2g0kHng9rq9oHX7E0BgmJOpyYy7RsqTCUzgqMR9c1cTMfD4nlpK3o7DgFIr91AWBZO4wlq1AB1zp
QMhtMvTRYpcQT6wbFCAv4wN5VFvf0Q31Fcz7vb4ouKG0qOHZEI9fQWJ25jnDSz5Dwl516/pz8tBS
EAzXVUfVBYH9ePJOG+mFTbE1mIbCfXc38ETnQ3U3doY799G2JnV/sPESzAspecxi6WI5XMla96yr
+VWqGjxotmtk96ICXNp7p/x9LvB5wQ4A83k/lfEPNJ2RJpIg7R6CcLyoMuumRttkUvQbKm4XtvYV
xaMdoJ99DaF9o9rA+E2QCfqbpNImDaeKqvRGpbPRENMdhmNOLgARJLcxHWD+gDVJwHJGtKl+rJwL
4TxH6FMNTEF427/evve+vmsb66CASMhm4cq8iz4cnRfI92o8yGUZCLcuC7nacMFRhxO43c1QfeVY
jxkovWgrLmJIduZFjgcEzfAiQ25j88ZFtxzwBGb47s5Nqb4TdrmP6B+AczZStZpsd0jzoH2p9clD
goS+WMsNSVS3inTEy4htJOtGpY+XZOsBUtLemUmeuhQOgQ1MDcUBWLkS/BgRgQPMwUPCJoiIY5r1
gHyjV6KJXIPcr+jjlVWACgjN+gJ8rpNfkle2DwQp8dvGdoq7VAEdEz7INKUSPOPDJPSFCJnEFlYP
YstEBAX/0bfpVjSHF9NgbWXjWtWRX7eNvfjbeOIZq85t4ZoD8/5M0gdApscHGBFLEbM/2kKtkpJi
NCZOfZq9tSAMZx2in+yjA0a/lNjcl3p4gT8LZ+FN2D/OVm/81A7KrZ4TF1DlqGbJD4F3qD16zuQE
aw6oMNolsP9ltC6rOt/+ekvezcKnc0dszttqWpAlBbHn+KOzmsQrAn6BiIBEiAdi2LNNwx1zWltj
tmYKA2APPfCVoPA2lXW4Qv2aipp1o1kY0exmpEmchBjalL70CRewN69tRBHeki8hqcWExV6ItER5
SWkfIJIj32O+x/LjIUYxNn4ueTVpyb4ZIBhPhW92XGqEGYpF26GP5RW4SHIM9zixgLSAGlH4M1RW
ALq/iNv46xV57xL6aUUsjVKEjsNjr7uIZuZCp888KwOxCiIcEG65yi4Yigr17U3qABbRTY2AbDTg
9qublJqXiEjFFOXy25h+EdbKjgvBfXF7YrYznwij65iv9OdJs2CDaZqNW7bm5BlV1TUzrIWgmijT
E47wKgBvfBNhoYhBUV3F1ch8etVcpUnxp59GzKkZl9P0WrOF7+kAAzPIi01LHREkTRbhYZT5v/7W
91P/cTl1mRSQZVqKodHhcuW4LazcEC7cCo3yVqc9oEfh5+yoRa828uAbtKp3KsSwxAoUW/K1Dn3t
sAdxogcHFODHgwds+MzjrHx+LPkodhfyG98Gu/HjqYehGtL+xODU43MxcVesXG5JvhABiaLcF/E2
p1UYzqulKu/MOrqURvOcUJCY/KfFOfoOsdFHt69WoymHqV4GB7SLl5ymhrYRRDmeFfrX0xsypuiZ
/RAeZGHiw+HuiINoS+auvT/Q9hzo3ubg6K44b33Se+jmlYerHBX3wrxNpmvOMqrbb9M4et18UZmQ
f3qPbpeUXtug7mJ3bq0bpMZ9cQXFZAeO9IDD0Bv98/tB+H+W4BUD/UtS6P8PeSBO1X/O3P5PE/3M
PnI5+fd/pW2V3xzH0uBs4hvRtEjlqfhLGMiGsWlbYBtI65qEGSZ/9VfeVrPI9XJmEd4VVEVwEv/O
29q/OSbJXISGMAc4nfrfydsqq2OpKSqPmGUgkazKimmvtbNSDQnQpax/T/fDsGmD8hoQ5pV10T/G
F9YZn2B9FTWd78XIokNkKdhcbfVqqlQkQU+MZAl3dqB41S2gqiiYLur9EEQeGPL4jPVc6Wdh2Vcj
rrwQcJqFlnaMiCfhk53zp0sTkMZ+3KY7WnKgUnF5tPEnfPOVtfk04CoW6IYyzZeJAWP69XTfEjM5
82Z92rDVlPSV868kQ140yUTguhk8mlS78db05i19LgPjjFDeuQ3TVwZ9ijXbqpsh2+hBs+8nd3gD
AGlBVtmhz7or7it9U7ZuG56b4+rRW6/i2mZXVldqQGOyzegisepmXmpv9G+N3+7VnXTXdpv03Ijr
a/DnqtqqQfECoQdLfNGRdbbVFlRfRAUUZ9jHK/dCLwmsgLTA5blDefKIGPCwDWTQQQatbkEROVll
pXSjdNS7Fpwr7T1+fQZPnXreOtMhzpEVlUTOx8nEjWFZoULfDXFEkFVH+3QTevCwvfFK85NH5e7X
A4qfd/S0ie06Hk9ZHcmUvOrYAEpl8VAh3XW7catv1V27+/UwK4mG99uskBmHwC7jgLFXH+fVjkVH
5xzm1XjxnfpdaLsGBxetTW/eA/2GueAV1/mZG31yNY9HXdkQoWASM6w4jKMPJtYFU95t+K0Xud11
tNXO3boTp1/RVJNDaKPJYGurs0hJG+BCwemv7KDao6a0k3+ns9xtf9XdAIy7O2eX126whuID9UOb
fgs8NJz+VWBQW4jm5BOoqdYn2nwtHkmALcEIh+WOvgA+mvaP9ou9k5AsYunhrtyg0n9mb8XefThD
4htU3ZEVBK9s8hof95ameBZt7XIM5759Vv1sq99lj/Sq8HBULhZX3zaBioYMWLczr5KY3Gpg9PcI
xzV+tQxzdVlkezoAnuwP8Iz383hftjs1OyMIus6qigXmneYQyZrFu+esdrTT5nqizdHhryOUefnP
bgfybltui+vy65ml/GTLUCIEXUcdliuiWNbqmsgot2khDdE2xM13uR/eQVJx66cuoIDk/nqsE4tH
6scgAjYpdzLWx10DgKvbOKNg3uGoIcpC/6ZrQ/tLbfI/Z6VPHI4Pw6yuYEvBsKSVG8zmoNvPyFSR
APAtH9SE27nLz3mn76Rv2n7c/f3Lz1oeT3B1OmKZDgdDzMitv2zF9S94cY2Hw17x20fJO6fke2Y9
7ZUlDQGRpBA+aQRHV4bYvqY/5saK23MPhPgxqzN/PKv1ZSubnMZdJfZT6Umsz1mgq/2ltMBMkW8p
vmzNpKPdhEMFSDtzYD7vJAkhLpsJaYb05dqjiIcp6yuZs9mVsju08EgNX0E+YTZ+H4B+//p0fjbd
iKUYtoaXbagKJJDVvTOnihYlUXHYyBeqG7voN95KfrexAvjQbvVFfzgz3uftYzzqqRRJhGe/lkaR
x0GvAdCIczrsCw9g/vQmf2u+akG8y4EOu/DfpG+2f2ZYkWP9uJ2mZuK30C+CbBSyMR9voZSMYZZI
IcoQ2/Z5K23IDHYb8w7haVdYziGgk3n+9cygn9wY1vZ4UPFRRx4T7YloDZAyV9oRbYd9i8r1BhoX
lUtv9uiGBeZ32NKO59fDrjNvmNKPw64sTmWItri0m/1rS4vHRnLVgzCoF2RPYVu4iguu7la+nGEp
PGqB4gq/QNrPiq+ce6nVzwuP/0afN5EIpDHw6mM6rUvKxmbhrUdlq/rLDrRpgL6em/qRlwa/nvr7
T1tt84fRVlYQSbFKQ7QTtL8ZNNZVNH+R5S80dd4o2l2GXNUY3g7APGdWJI+vauv7BJW2tgE0b1P5
nJDziTcN4RreTfR0kLf95Ix10YCsjMLc5QvO+ja5AJuwmbftHmXES+2Mh3nisDGYbakmhQZatq5O
OPTYGmitk6KIRg4SoT0opb9e3RNX98MIq+NMn+ERs8Ti0s+Z7KMbmuiMqX/bgyXQpzWSLTwtWf7k
5WR0p52cxkb+4YoGglvNS7d5YD+hUbOnXZJL6wTvnHU4MTFDR/JXIYlInnO9dFlBS0bax9K+APzz
mO21+Zpmdn/frH8YZLV6BW0+zLlgXkYsIy97VRITKk2PdN2DpZ6zPMJqr+4Bg9koT5EZ0RVz5Sq2
KR1jYos6T+v/6ZDTFAQfJ9vUe/wA79zZO/WKUGjj3CmyoYoQ8aOlm5S+6qRBjEe/JA/wdPek7DIS
eARUku0CDYHxcM60iB/6aZJHg64uexg7RX94H9QP7xuYrN+tnbIpr6kZ78JHK5Auym/D9eH2XJ7y
1L3+MNuVx4NCLnquGXcMCXV3uaKJT6DzYkr0kEC/5Exwta6FCXNOwRQpM9T3ZHSsVi90Rve2fKTt
40a/t7zWjx5EgJVuwyv9W3WngW/f0OB7+0PZ2Z58KwJLFF23XBJ38DUXfJPPOdsvL/3O2RseHAwv
8kz/15ZBOfG8GoZCIE1cosGFXJ23yopQLjmo6QbB/dqf3dk/XJJ28Zrd4Vq9e3/u4k1+255Zm1P2
HvCDZiJKqCufn/Uk63N1lFmCxhtoovPS7HW3dlFh8YjnywAVx4sSDEiASsK5p+aU0bCJsmWE4/AU
14WRFA3EQ1sw9ECT0O/T04C4r++4au2hRPxE+t6vAlLY58KJE2ae0OXfw4r39sinoNYmyVG9sOk6
maWQfD2o0TO7eW5qqxNn2AldISF/4ldvkudJcycvdqnzgOHaKX8YzXb2YLtdnwszT56i47mJuR/N
rdEyUCEz4xYvZjDobh/kAYIQIOoiAkFoMojOepq2aYL+3KtzypYcDy2W5HholOEM2MYsK/mZ8Tq5
NL46PtmhQK34BQfxC12IDZjmZ4Prk7YTG022Bs15oT//ceglBxIR6/TO0oPwXtkCFNuEdz+gUv9h
7yLv7ycOMSdHw2mr+ImeY0jvigMUfhHvK2VlL/kyfgMQcpH5kocE0pnT9DnWZkBCDLiBMlC9dfaA
lmJ23Mm0uxRLKy8Xyb3podm0q7LLZGv/k7MLlJvOwuLZ09eJva4D2QZyQbx88V36rdjGXrcZf4Tb
xZ09+iVf9zvt6dczPHUlj4b8lNtTULspVRbOyHM30tuNUP369RCfU9rs2vEYKwNbpkYDAZurgUzP
Xveji3DXXnEj3PMJi3PTWVmYSZURVRG2PM1fZfWnrN+emcupu3Y8l5V5KdrGVJKCAUS2UNro/uHV
2LYk6Q9uSSn5ziA2mL/aD9L2zMCf7ZrNgaDRg8gdWtb7TTy65CXppdiJOYnz/bKtH5SdXm5BlMZ/
1Ff6NvVhAHW3WXDOYp9wFz4OuzJr0LJnBY2jhNhTAWu8DffEYLxLBLw4s2cfps9v8cfhVqZs7uzZ
IP6DpHRl0jJys2C8i0fJNT39NnHlF2G8oQGesaCn1lahQKarFo4A9bqPVszsW8uidSOKeeOXpQNy
9WCG5177zzkZEUD+a4z1RetoS7pUKmOAb9rLX8I93e5v8Gf3/8CK2LpKshcoiEAgrR93QJAoNgpa
0XgRBt1dfhF7KOQ/Oji0syd76q7/qp+pfp9aQPpGiIKlqLSsIXKLmqd1Lk6JDtSwgwVWoc0W//z1
Ffh8t239aJA1LK4a+skxIWQgMf4wd9dj8u3XP//U2Tv++SszhVTgQWSwE6hiF7QARQM8DlCF3h6o
yP96pDPLZaysVFYrM+01GWkG5ajID3HXIUN25lCfXi7NEYEbej/v7ueRwcgBTcRGwnKl82WZ3s36
l19P4oRZB/IESoqGTNgkJA0+3ppGUSvdzhhARBLdXtkhTr7JyZw2/6BSCWb5eKzViqmInjszvt1G
DoC4LG53B2PC63Y/ULUoEhfx9mCMzrxbJ3bpw5grU69IdCwyHcZEd2dDK0VQ7hBWHs6sovgpHwPB
jzNbGViNlqPKNEGSbMizSRtjl/h5YHqT21PLq67P1fJOGfQPsxKzPjoWYwrBMFSZVXblvBRedjvs
SF8+0HLvS0TcdWZ2n/2nj7MTd+5otMLoy5HOxYy2R4DuMfJFBs/etHf57T95Oz7MTDzdR2MNVkeW
RxH75Uu3qOfQ/ZkzYiLISP28uRlvk62xl/bnnNJTx0ShCQr5Z1lzPlXXaKwyzCAwko0UXhcyDyUE
hhxN2F+vpHri/aAo+u9hVisJE+6QTTS05LY1XAPLCxFQ/N4SMVKvjAIjdi1kETbx/XSvIaFx1T1U
wbkg550esD6slGhpzYQfQuy4uvJDSKI0CZlr9QP/G43BraikWz6tEp5Rf7GfWm/0VE/44jSzBcjm
4iOcOVMn7Br0BZlsIZm2z2EzHdC6cpD4BjV6mtMv1rm37OQNOR5gtdKLUc+OKSY5QFreSOg2efEW
vYdN7wRQ7rfG06+39kQQBdTnaEarg0unYHXqxdZajzL53eeYTaV++AKab/FT1vJcWkb4M5+28WjA
dfJJyelCq9OYgi4eW23n+KKg3wTn3KqTE4PgrQIgt+gXvi4fmj1d7A8q44yuHRweIB+9CQCSAHoY
8Gz8c+fz1LyIRHWDRCjYi/WTRxNXvRoMBWuTvjbxq4yi1XiPqtrGwKnjatpU+c/s3QmnwTgecrWU
dH1NLU1mit2L9EN3m1sl3AB4pVPffv6x/FH/biJg5Wc/53Ov0+nF1UXnOUqY6qecuUNTYYQoF7G4
k6eSVhtRfHLpqBTQZn3ajJfnLt67i7o6NvgR9BkQhSFTWYcgNn0vh7BnRBEMG5fQzjeHfbr7L5Ag
Jx7FDyOtHsUBGaaa4h5aA2RkG7gkr6ULrhzjIi2kBSv37FE98VCZAE84paJBiL32YEuQlNlgzGI1
Zze6rAN4964RwDi+ODvWiRfjeKy1I5sWSjkmEmPB2NnqXxI/CdLHg0uoD+TEvkwvQpAQZ6zmqePC
oCb+OceFoGBlZNIOtLsVvx8XkVXXvORVcn+EtzgZ7vj13E08O9zqXhSd5qBDw3DaI4BzTyR9zW/a
vRSAsb5ATPHc9E6uKdB3WmdAWvlUNMhsbbQNOgVRrhw8LACKFpPkLeSVBX7IWdy838hP5JP9Mwbg
xLtMwxvBvidDpNOA4qPXYcY8FnX8vpkT2XQRa4lysHp59ticOqLw/HVOqEqBaV3pUTunQNx1Qmjo
cfHoDbjDubkSGLb09VxRSRHbs77qx2Ot3kCjy6FGi+WkpdyL/uy8xdvwadhBYjm4AyZm+W7Vm8Oj
/hC/nnucTsUVWJd/z3N9Uqt8aehuzx5e2xetm1wcAi1o9+YlPNJz5vuUoTkea3VM6zRM85auTZvp
dvAmT1HBkKLh9oQep4skcrI9ezHO7eIq14BeUFjQpuBP01bc9dRffoD2vvkvakzqp02EgkQNTaW3
kI6Q8Goh69QZpGaI4vcXYoHv6E87xOw9ZF86ALn/YDGRHlQtIM8qKC8szcerENP/d+qqUIz3Z+Eu
8lHX9Ce33jPedg7OXL3Pm/dxPDH/I4e/Q9uloulTjKM2+mTh3m22dj2BiaApp3cWEnFqPY/nJ77n
aLxJycuxKpmfeJUE4ETEoOFWvBLxxdmE3+eD8nF2qzdQKttkXGxGK+g5CkxQ8pHGjwFfQFs/69l/
dqo/DibM6/HUUJutTXOkZKJ+kwyen8OZ5MpnrLHKCJRZTYpOpAvWDyxKdyoVaqbTX1yjpcBu/RTG
pHhG6pgo4ew9O3E4GMVEW5AKpGKuge+9rZU9sQpRCJuVLBvpLfUkbNfk00D9H3q7UJoBdNJmzKHH
1vq6OXHX2OgpI9AU5A9dfAnMON7Yv0/k7nve+Gof+2efvRNH8sOYK/tFRFrHmkR5p7iafd70C8d3
viAVspV36Eb8/usLd+KQaDBg4dvwwCKGvD7/qDxko2oxwTmnfQLqe2eRlKd27XiI1aGnrUsC0Yf5
iNwlAfwOmYLdfGdSJC7pebo5u4DnBlwd/JLGPHI9M6DwaZ0DbgqI48d3G0ki/40uQecSwae27HiK
q6fVGaypq8P3EdvvwiTXXueLxCyx5dlroJ6b3+oNGOdePcQ6oyFr6NO46VWEsjFYipawdrkMEZ5z
UbF7mj14tW+oMJQ+PX1o8Of++uyciKqhiZqCh0I/bBNWykcLM5f6nEklMNLOO3xXfWVHHIjIw7Pi
y//L3pftNo5k2/5Ko95Zh/MAdDVwSZGUZMlzOi2/EB4ZwXkIjn90vuP82FnhzK6SSF0zq+/rBQqV
SDitrZj3sPZaa+na2n1t7uxWNdBEjegIFEjTRIWl1aIVxshBmKAxDfPIbVrJ+9rEHK4OXxP5GESa
+uefkxEpLC2hqaPwvarclyC3uVTdyKP75KJ87cBWAJRc4SwVe+d+7onRaewAtVsALAUVOOmq91ku
OCYEg/txSZXw/zI4sNapwCiAZGpyLsBH2YuphQmkH40LYS+73qNF1zFueCLkswqzfJnxvXjidIK0
VgP+n/+BEtcUp25Cg4y0kvGhXMF98BUPDZHpza25QsOSk1xmbh5foe1+MaE0m1LY02XAKwFXBaZz
hlGBQLeQFVCJg0RZSdaFfDD17dd75bwJ9EsDXIO81RTSFKI4As0I6PJI1l4ubrX4LmmXKpOzTAQf
Bjp/DQ7Ws2YwFtRuE8xrzw+YYdM13SZXBEUfYx/cdatug94JRxSdpW6Xz/hmumh403maBxi0Gb5e
LRrwZUJH3A6e0JEP6l2b3mprjn1IvABqPpoPzYaL1gU1j184gE0uXSxnx/3XFzAmmABo5vWyBnle
pH3ZLgPirloLl4Kj7OkGAtku2F32whrcmF+v6PyAaBZQQ4g2cb+grW66pJXaZmlcGx+t/LCigDXB
F/Teffmq7O96l/1C5HDmdKDLAGBnHdDCeQAvWInApFj/MKoty+/zoLWBzLeR07AXNutnKmCypLCE
yqHMSd9meGMwdqElOdc/wBK8EtYdjn/jt+sYdYnxptxwVFbv/4IvM4ukMaPHZicPYx6wGqz32gd4
sdbxjeVqPn+UCp8stGvwe/mr4U2exAC8oNVIQSm9Aaz5mwE73WbZinTODE8LwPXErQKMzOmDJxY9
VHsl/aN2Ja/U7rE3dyAR8gUXBNOCC0cUaQlgu4bvFrmR0fLm/wcb9Ng+90OOXPqwb61mUFWs4s9g
DChp+L+CX3pkjZSkT3ba5mub8yIFlvDYJvdGjmwSdIPrYmR8iFvFg3j0d/zfo9/gBpN8A1ib17vp
StIuEZ1thi3IfpeyMbNnH/YtFL85UaFo4SI8tR9WIcDcsvqRik9Z89wkN1+P79wRPP74yQ4dJWI1
FY5gArhtIG1ouK0PFe18aKetvrZ09noB5hyQaAOlz9n1koUAQsj1iN1D7oVH3pcyvgjI0ws3ilPe
jXu6DK4680hpFkSIATJBmwH6mE4nL5KGUA4I37A/kMvUZy5bxxsdwYTpRpvljMFsPnWEEkBLAwJp
mbyL6tRiUuapVOfjB0CSvOieNBAM4aLZ3R6qE19P6Cc07OTUc1v8jdLwH3bI5DgyYYhkUC18iD5q
LMgs+YanvOxbL7zNrnnmIPctp16ZDbxhwcl9wWk80UMH/R78GTt1Hd8J919/o3mKdPKNJgd0tCBR
ALbLd3Xfe+G6wXdQLtHJ7AqfVabFlN7setUhNY3Qm7dno1Y5TVSm1Go0MCW/t15+ye9z8OkhlQC1
1IWLZ3YGP+2gD5zDQbCmfNGP7gC0NpZJXo/vY3lVq8inS98W5m0+EBnMYOiuBRUFjvk0k8As1su1
xd75/Z1cUT/fkTWAwd5iBmYWqYEfDdkzIOt5U/us3pFwtVBBM9+STbgevnF0Ayqs6MTm7SZLs/ap
8326P2XFkAFARzkJEcX09EHWVY/Vonsz9zpc3xhxYeble0Ci/cizbvM9FJSQd0WWEOJ0l+UV2UrX
obdUJYAlrM7ka4BGFlkaVdPOlOxoSMAhEcN5TNqiemgUahX97ZjmstjqdmxYQUScahRySHyEgx5V
a72v2hJ0f3EcpNBT7uRGgAJPPESJXL0PGC5TwS5XCjQQryVM6NBfCEkJHQ/fgG6ZBJhNM9BOftJ6
C1R8B1IlFomRu5f7rrdL1rck3NQaiftdC0p9UEHnUQkiSqbVpvIwQLthJA783lQ1IOM7WlbnQHuE
GOyRdXkJiLGZDBq48FUoj4i1q1MNGZOVrLCSvshJSSASXBpB2xzkGnzioGMkihKuwEFdZ+6olnJ2
oacQ5onsOKoa9Mf20PEiih0WggLQdqhGkoZuPrz+9NCoRIjBicYioacbUimjDFmmcTTqC5TwimoD
hCmuPOrUaFyzNMh/WqGl2kmTQNxiH8rQs6sck0oGEcCVqEjD1dip6MJyaFSjqwRKqAVkjqEDrTPx
LcqgHadlUbEmHegnIJlDDOK3OuESelETjOZmAHUwgbynlnWy5hnhEIexrVihIXjFmIjjjWxKuXwJ
Yq9KsexabQnKa1EoafcD1gCkRk3cVXdm0wf6VaWP0oiMUl7HPXUTTVC1ArJtqhpCgy+SGwpq0CwS
9QcRpbt+o+ZDBRiEEnWC4gkVhFSAabfy1lfYaMm5HZelCQEQizSaXrlK2fXpttEGiYE9zxLAsaQp
SQXF21gI9OjNqEwiXQ91r5m3A35BKqH9G5fDlZKBVh/uhWFlV20bxtJDkxnRCGFlVkCTELw0oemr
dBjScT0mrGaNTY3CSkFQ3ER1AxiFKKVIQOhiGG+YEFUJ5ICEeGDUybVBjsEmp2uhVIGITdPIawrW
QiwD6ZTiSuyKNrqEwKYgX6oskEbdlQOFCbcDxadtSKoJ8oeS1E81CNC1EaND1v8hwBIquhv2Ishw
aAL5yfIi7YJUBHumHAlCbdd1HipbEkSd7iqEgRTSArykvTADRW6/lUijqqssDXmKLMvCEb2PVp0E
ReSmpWC2nlmUY/dhgvtYbX0zaJjSreoK043vLTUNok9DwfXFSEdv2rppg1U21EywhVKCRB8RAyhw
JUYeAv0AruMRfJ2jnqF2DWormTxK6phAUaSqwgiSwIliWQBeEaN6hEJU3OY2GGJFHe9nnavprjH1
BE9AR6UuQA6bVXQTD6LM6WcbSGchgYH9DrWdtMuMt6ZkUsGhg32G5nT0UUFLxiR6ze4yrc6NrR4H
4L69KiHdqtKbRATo7SImlA2CPUKkbOjvs1jmcsO1CWK1yzAylWpHi7pKtkVEdWsvEj3TL5u2NSJP
g4RK+JFFVgra3DiKwBUrQyxY/KgoFuOyo5VSgUOoN42MQFIiqGUFYhYsishlk40ZFywxcX4CaNi2
PYQoiGgSlxEj0N1+zKzWMQ0o9bmNBjXtdN1BQrRuQQ1f5dmwqg0cLdEOVLUnGvRr8Qle1gMAZtjY
BkOpubgbjTJyc7UNo97RItzIlOsVSLz51BtMGaSqlkdMqDP1DXZmQ4e68izoBOOfQDaQRBTqpO0Y
KvWOIc+ivykB6UMPMPZeu2SmBTkPKIAQiD2MtdBnezWWLcg05tBNLFciSwXZU+WuLW4LRRjjuxwU
M+B+IFJBiy0NwTe/bXDIghsxhOjXQySGdXZFK3SHXeZlbRQG5OHQLMA1PFVZ/RZErTKiO9PIoJFr
CEaZgb2/pppkd5Ti1Cw4B7Ooi7PpoMkEIAXDBC5x4n0QWramNMTgu9E8sLFtVUd+58081IFEvR1C
IsMXPVBroZFoKZc8d3xOTU9y8SMdIWpDQLWTh3uLjFtpMcXDPfDJ44wcj2JIaDCUVAAxTl0rYegV
oejjNxSEdrJT3vJaJTqBwY5tF9tlpNU8CNGR4jyyx0d85MoNWoXuQthT/QLchJfJRna7bxKvMjgo
5YNySnXi5eakWUJnYnUSFYhG1SiJEmGUKAE8ixCMQhMl70wSfID7wA7vobnbX0pkzbMe3CyyjnD2
OC+HPnHHM5D0KqVM3iBx6kOQHuLUGC7digdozgKyWFzwVhpxveT4zUvt3C46z0CzoqjItE4Ck1EP
1DCKwzcep5sP+hZNLZ4W7JpV76I17DPfqZTr4Pty+HXmrJxYnoy4SpteLgXAluBwKmsQtqEL8BdQ
YGdcyhMzk11b0kaWsiR846xQqsspXUDu4POu7eUh8b1xekJATGcZMopiFpQUpicksTJIJUbmq6VG
odPCw0HPqoVr9+tb5pwVHXG5rCqwZJiTEcUxKFWQqH4tywGcH6Hc2HWpNZBUt1r771viZFrwxVFW
RLrx9AT2Uk9xzRmvanCdoSwrKjta3X1t4kwcqojHNqannNAMFQXjlcO4RVeyodokONZzvAE0yAeP
I4p9Cxbncf+pxckJ70tBLwzNeNWfeG1BfYAXAEUqtOw5HbXzawgKuPkK1HY9uA6Wym/zWxq2UX4C
PyuS1SjUns7okEp9Q5nxGm3YplPt4sq4bL9rl50neyB4RqfeirKl8c5PAKcShXiHZoKncJb+F2Kr
YJS2r9mu3amI7HggCYEYwHWXT8D8UJ/a4t/l6M5mcV9HSdi+fqbgPBNUaPVmOcg/Y0VCcU1FcAwi
KnSZnFqpTNwb4GCFlXBd+7xxF8iuZUaoMxOHNAKSeZKqgsNuGurnWmtlVii/Vo9gc293kKaFtqtd
uHjwyPoXEDNnNibyg/zR404EUmGnw4IWbVObmYSjYPrjLn8iK3TNNK+8SbrzQIdt5riRQ8+8tNZf
H4lz84ksF2/ht5CgnA7UhFBs0VktdiXPEbdraPaAC23xrTmz+ZHG+NPMtHqYCFXYC033aj5J/QVd
GxeRJxlgu0L6DRFg6pnfg8tFWNCZ2/LE6HSvJJ2QyG0HxLjpQ6UAQpaAyebAqnKGJPoIjv5f2Dnz
JJEi4d6UQFyE6pQ5hTuagTaqSt1jg/5ghjFcKJahg/I/m9IjQxOvz4K3ro+Q+gS1FaoloBpFJzV6
RYw9ejZbjIz4+ssiFPDsOh4ZnexTCJipLSq0mFLJq95iuIFoP3yskDqELuTlL8A5zx3Eo+n8TPwf
3SqNNoqjNPRwFSybt/ADCwimYJ+7J4uDO3sW/hrcNFEZdMiOUY3vl/JBfZBvdJ9bDK6DHd8wrT/6
DKiBCjQkS6bnOxUZRVS7ca3hEgBg/fT4R22vj41YPauVF+TPJr0dlYVGufnCcQvYjihP6HO2Dkgo
JYSN1XMqPEC3y9ZMsvr6IpnjrCAfpaNdGaVmsJFZU04kidUlGD+T5wD8YPfjqr+jW3PVOoZPAUz3
sGDeUgV2PiZu0eIiU1xXYsqK1Fc5rQshfg5RdM7vo6GwF4bEnZxTpw4GZIsney0VtbTJspBGQiRK
42eRwEOh63oPsog73da2ChpM4qulItIZj/zU3uRIly0oroQofi5d8Gc78g3f8sUVjyG5UepDZAcV
3uX2hTOe2KnhybGGkF6vQxPkmTvkQchLyjjXrNrx+KO5JlvRuP96aucbHrsQ7P7Il8AhmjkmUPmI
LaD+nntJvwZPZQge+U6s3L9txESfgoZIkvNNTPkOGYR2jACZMKXaUDJAnOgQDwvVnXmkaoi8hgSv
H61JyGpPZw5URV2VSwfV7wGNbkEW+Unhoa4iXMuQxnQ5aLJZrNLNtj7M4qCBW5C7QbPDZqVRliLp
cWg9xQNpuAeRR1fbty5na4W6znqpdD1HUU0M8i90dA+L8NSHNqsPxpUE9gOw7yOSkhxkp4HuWDrX
s3vYALZJwZmGSwKnZHrsYoUYyBsmfE53vG7deN3uF3yu2ememJmctjrTAJuskwMPP8ghddt15ZY7
yUlXIigkFr2RmWMwMTfZKXUaD7kGc5DXeQSpGXzx0alBnrj0lpzbkhDZQcveJ4YC3NCnS2WGKMFR
aI3Vbr/iD5jZYw6ZrdzwLg94kXdS5zSLodWZHcmZIzScNtDczqp8YxoyE5QOr1rv0RfUWLApyRVg
tmuz97gHJK4XkbYz3wB7/9gk//nRnozzXOklFr2Gz9ojCIt9A5JgdutKroz1WzwBZ9YP1hRgbnCX
oJVlsn5BLWWEZfSVwFMukBiqQY4R2Opy7HFmXx4bsvgXORpWllVNmidQh0VDiSFDZ9PhoVsM/Dwb
HZKjy3nRl5xlvj5n8s+xcVbwY5PKAInYDGNTbNHhbivYgMCj/UlW7NDWDmwgCv1h6ZzP+7pgFl0l
ABdxZokZcDnrmrokYfDCD3oGOtp22+2gGLQSlm7pc5vz2NDkqFdkLEBwZ72IvumLDwl4PiEYtjHt
bofrGdiwpXLmuesSGT1sE66mDQmbyRkEt13dI6nyIvvSI/LB6AYafc03thyftVhg56tz4qagrH5s
bDK63tATCARzY0g7Y6sEXrrhLbDL4zozjyeWJmcAvWM5GlSVlxyiWFV1OxSbr1/sOXaJDwW5Ct6X
ytGE/Gwc7X2rG6x8pPJLhyTo4BKnwR2moJuKd2/z66sGMytZc2dyaclmHgksm1w6B3y6IJxVJkcg
UPKQQMv4RQMRbHBr0K2qLsC/zk0eUJ4G5+rHwzatEAyRVQRaPWLyQD2m1HYf/+0UE1wqEHCg+ABc
4JxdqzLEcUyt7sW6a4CgS28lu3TkA90ocFgH3gWw4GBxjYHpzoNBcI4DrYd+0OmdKBqoK49J99I/
Kh5oUFf9d+mC06oH13zBKMjzULtHAQRM79BR3w7ryEGW+9K4L92l7q054Pxz8H9+l+m1ycZBztOy
41tn1zi9F2xfIJzi0ttsRd1gVVxArxHAN5zCxN72yDcv3qL8nE3O4fFsTG/RQAmZJuTdi/4UObpv
ovqDpi5zBXCPndwS71W7Ach3+wutXWdeDLQ94c014C/N03xW1FUxrcsXHrjSdbLKneHQO+T2E56y
Em+/PqTzfYxOfOBeLdzeWPspNZU61AVEuOMXyUCK2/yuhXdff/48GkH5DN0zULcAhh4iOpNbpgTJ
YxD3xjPzRm9E2iZ09U3oq7bgo79/s/g4zK9PyKuhTRwoCPB0A3l6eucQrQX+g5jP5n70VHCtmrvo
kjtKnA1wYWSnHguQPBrSsEAsAxAGthrodpya0moyBmPNHjnAFa4Zjme/5p505lJviebv9EL7tKUi
FAdnMMJXUKlOLjQWaNCcl/vHuEWOVLiIoHJfJNd/f0CgLoTwEzqrgG6bhlh9FchNlYiP1p2Ojknp
ol+r9gjdDfjQF4vUlWdm78QY35hHj0MUFWmlwhh9qDY6SJfhgz2Wm8SNrxJn0V0/PVM/pu94ZJOl
YmYkxWoqPkab/FYBSK9Tr629ts3c7kK4bxxZWwI/L41ugvFU2dBFQyw+Klf6FmQsW3BP3fGJJNvl
CGtyxOajm/gnaFKztBijM+54h1+5FxxmC3sOACTbX4h9lsY28VAaoJraKhMfY5QZFYzNXMlXHeiM
0Xm0TMeytHKT64PmsiAEmEhurPHpFoobu8FTwOgeX/3CVC6MbaqbUkdB3QiYSvrANRWiK05XDO1f
HxRp28UjsDC26aHO+4LJPYyFzxW4kX8Y03xg4xGz0uX76jQu+LlNeOs+HHS8LNOrvi/l3EpS6TE1
QU7AZzMTHEwn9KI5hHyVPFmrNQHB6sKtcnaUf5mddlYw6EG3kSk+qr7wGDyUYGBQ3xI73zCwBNrC
hi31VJy6Mf8eJmrhoNmCu65MtmeuNpXUw56c+rJ6FwEeuJP6DJCo2m56ZalFbMLY+dMc3E1Zkiy4
SNMHBxhZLQs7BAZ2nKI0wcOtOMQgDSevMK/MSZFazJaZQk8fuh92eRQEjw2lGKTdTu9PNpYU4DIV
iQGew4k8pfFaeNWSS7YQvV5Yw1MvYW5sclmjpwogDlF9bAaQKY+IJaMMbEHYOKYtr6r9rxD0nL3V
jgc4ubNzM4p6iL49holtgmCmdoA7BBXqVWALW9498h9t1GODkzvb1HNCBVV9HHwzvmtXosvbKsVr
1n7rXf6mLzm5ZyYVgrAIlTXUJvE6Ta5tM6+1TGf0ULVNu+GMcaLedOuFlTtz6DkzAUIhBSUsxBKn
2ySO65xAvORg3Kn78Jk7KnyzAARgGY7+yGvzEUqRSw/uGXcFRUjomSGOgOrHtPiikrbNWKo9jsa6
Rzt4KDy35dPCyM6c8xMb/Co/ciCEpI9V1miP4FdCzzKSmMpmaDfmLt1U9vjEA+a+s6GmYjae8jeL
CZ8H4sT45PRJHakgWqk9Fise1H5SAwcbzlunAXvvDGtxkajnzMsEwhWda10jDTHLo/ZqQuu+J4ch
cKE9hVQqWzevNe/k/5XG9/kCGlD2VkWekUYT4LQvLRgksxHj8qCb3wtlpRrPNFx6F+YDggnwb33S
nSC1MjnfUYz+m5FVSAzHl6CDhzoMmICgxOCOT79wuOfX5am1yeFOB2hpkYZb4xcY5Kcu4Ns63Sb1
llK2831pSJw3Ey8QHPVZ5wIlIVUthqlju1zaGfFtkQ62Cj0qkS1tijOrhIw6OpVAaQne5GmCpWvJ
EJGkO0DkOeivi941yEKlcZL74hsdHXxHJiY3/ziEbRHGHeYtXKfAhHu8DChADxPkGKCkXpKWPzci
yJGB/oDLRmCbnx7qmBlt0OswF3+P81sdNaVoKcqZ+yOISDnRjsr/PyOcjPReqqIWLVdgagnBDBC6
4TvXB4O/jDY6bckcT/D+lUf4MYHAkWlcOBYF1ek7nbTmYALWdUisqzi+DFOw3gGedMWKyi7R2FKZ
TmLK7sLdeOZsIYJTcHJ5D9ZsYxSwqFZBc2ArvbJ5Nt1ChjS6DOwWLZeLD+eZRTuxNtkjhEV5nAjN
QY/t0IAPhHLBCoWeA7DBeW5z2vLK6ZAt+nqQn4/IZGaRJEFLDYrhUHqY9mLpQiIOKmsP6MfAjQ+6
tmvgAuF5AUm0k910m/rwwTaKE1xYpmPpSHovjvzMrQJKb/4NwKqIovIkLK9i8NggYsBXsF55stZy
WsjKbHLw+7WHr4d7bpKBKkXNAukNgHcnL44Gdd8S2pgHDecueoWoay4tIcyWTEzWUbLqNJNYdxii
TRABNZpuQmtRmZJ/yHTVjsfBv8TRsz3UHSkgtvl5obRYscjjEB5Bs6NLHrEm/uKdcsaThKLv0dRN
7v68zfUqybhJxasr7I/YB5iT19/jDK1rgZtaq68Xa9HkxLeTRYOZfYnV+snxI/JWrMbr4/UAXstu
zTLv/9HiJOxpzDK0grr7LIDSddpvOEQWeXZzIzkKLErZQh3m7EKisRRAFySlILRyupAVANANpOIP
SnQbBii0WubCJJ7bjmBTQAMul01CK9mpARIbBLpq/UEYLsB15/TlbYWm54Vp499yuh2PjUz2Rtii
v0QMh4NkQcKiukcPy/fcaS84P9mggMPlB8w/uJXF5d7qczN4bHuySTKjYwWY3w41/MdV86ChX48T
W4pXwR1KMtCH+rukgZ+vESQUkVxGEhGMJjOEoALaMJYNh+Cb6fM7EsnlfksIOAoDYBLb98wJrFW5
dFXzSZxN8l9Wp4BBTaFoOUuHg6kOK6HcFgXoEYEsGtMl92HS//hjfKB9gwQUULJz7FUmalk/CjJO
gfTIZWkEN0eTNYii6Fa57Tz0bjjJU+tWNgc7WMixNB/kJl8q3Zwb7/G3mByNLKVIo8rygT1GqICu
jXUE/iHlUkUBhdduyt2IqvaS33n2zjm2OvWdohFpn07GncM1BQhU5bhbY4JnJfeoJy05Nud275E5
nTs+Rxe5YMq0hpQ13r5PBSBHgWqdM/q8jt4+FU70balAtTTAaVBCwWiYxjqmFURtohu7bbEN9xVc
UXVNelsDTGfBxTh3Ax0PkbtZR0MsMnXUGwyRSjdC55Hge6QsXNufQf70aBybmDzrFbBIObCKB1ES
/EJndxS48TH6Hpe7vKxWw1iswrwHP4eP1jg7R7el9RF2l1oK5sZm8OTkCTQUdjKUblY5QQ3+FHNb
MH8sLlTrOpHUFQ13Ytivae/V0QNkt4x4r8g3pD2IY+wJhuZ2hrwwaxPMyr8PIaidoWSK92EKjhdY
q+URk5FzqOAN1iM4oniNPrFBKU3vE1R8h8Xdzzf3fB7/sjm5x+OkbYsR8wiCgTVYoYCuQ2V5sSo4
oab4OTQA/5Ha4CHKdAtKeluNzSAjeIgv1Wf5o/FDV71uHdFrvPCmAuhI8CHHgNpWrC3KaCxan+zH
LjV6dD7Lh7BbqdvCQ4dP46HbM0UPnoPYeZ9vwFSzV+xoNyKlE2Z21i2s7dlDfzT+yXYVpLAuUE08
dLFsa+yZkgWn4uwyHn0+t3904oa0qTWp4eyBw9Og3KqyZ9WhWxTUFRFIS4pjDu8LHsDZQ35kcuJm
tEQu9RyTyl45xSzP39I9dTlLBuI0jg2lK/n2a5tLszjdrKjxSjJGKYFBt9DRRlwvLNOkDe3HPv1k
NgeUBG2SU/xuSbNIFzR+OXN9I/jYyhV50W3J0QACRXoaTVMFgkNrJS8lDM6N7djyZAVjVY+CMFdw
+C3orhhr3japbqDBAnxchCzqYqGeb/rTk48RgloMdMsakFxTl0ZDTaNqLPPz2UMbCar0sR+sRS9z
h/ViND/fLCanVgD2GhczV2c/3Z99gzJAPKZPEPpNPF1HzTdaGbetU4BX00k9bSujULTE8TGfUhiF
qsynQga4aSaHLm0VKDWz/Kk00BxdrTX97uvteOZhPTUwWTOpHyt0cedPVW43Cajj0UkF/Tjcagkq
bb8C9p6Ao/n+tEAUDQ+Nq1CjxW5yAqScNZlajQdAqjykpLfR249mDtxnfrnjon3pVfsL9DTz9Tu1
O3G50XmvxFo3HkZyO9TUDpT3itx/PZvziAImPqW1AadAD+FktQZFDYc+Fg+50blRWTgsaXbdqLgo
yF3rZnRbEwgZfm3yzIt7anOygFmjFUpOxIMGUMzV4CYHBTIq+n26A4vZPrkUkHxc6wuX2JldY0ki
2O5MICA0HMDJXCJLbalVKCKW0P3A5xbVe7pDHzESaaG3VGg7s3JgE0K9RDFB/TjL9lhVVg1tKx1a
ts1K0P4bXmwurByfpdObxAKxDbDsoBECeEScHO68jYUQLdMHOb2TAhy1Rl5YJ76rZwaQCQSKA4Qz
ijrZ9VnECGcDOXQQmynbm0D3o3APEpPV398OQMH8ZWeyMtiBCTSB5IMigcbPqvCo8R7v1yFcJR/m
j/WBlpP7tdX5043ZOzI6CXpygwnEwKOWx98lek1o4AQyeg+ES7XEH+lWBp7+0+J/nUi+1//6J/7+
mhdDBdoYNvnrv/b0tcrr/IP9k//an//s9Jf+dVW8Z3esen9n++di+i9PfhGf/9P+6pk9n/zFzRio
IG6a92q4fYdqD/s0Er7n/F/+6g//8f75KfdD8f7Hb695k4Et6vY9pHn2288fbd7++I1DKf/r+ON/
/uzyOcWv2Tmrm+fsefob7881++M32fodcuaQIQWQ55NDGwvRvfOfSNbvloWgGDscSX3IMeNqyvKK
kT9+EyTjd2A1JdDiAhaNA8C7keu8+fyZrP/OS9tozgEFON5Yzfrt39/t+sf2/rEqmIqff/9H1qTX
Oc1Y/cdv6Dc+OQa4FEF2iLIP2I1Bl2lBaeP0Ee1MFooVSwuboLwgO0NYVODNZFRLvwVlVKuSDQnM
XLdsELCazXUH7g260kphkFa5FEaIJtC8KkL2Xs7NTVo2nbASmzQOLhpSGMa9HFISPEp6V0JpsZH6
el2UdZTtcq0z3waoYBjfg06wg95Un1U9HEBuA4XZ3KGaPoImhyXKA9hhxGpPQBFUO4UC+ALy9Fa+
FTvUcX2zo6Rw5AydTBcBM0LNkaskqFBUHZvSsxRAB20VVEOKDYiq1azANJSDB8DSBs0NpVRpbWls
dKDNxVj41oSFbmxaCaI8noRGiYPV1cO7ZCTk0GuAQNqsKc3OsQwmZo81D3EuI7HpBdfoQQbgYpLF
wc9ieLCQUc7iwUvHoa2cpohG1HglDHlVKw1EBXMpE8GiDpQ96IHUkeFJiErprg6bPt90RpRDKS+u
kL6ucvCc2npmKfeGQIr2u1yX5rqDBFPmJkYJE+guET/qIGLfDamrNdscgBxbQefctNYxa0TzvWJF
gpphkmrZztC6rn0e81YTt2ZryQRPbtpkgxO1goUvyWKha15qKSaQoK+7EJXAVDAjCNmUaItoN6Tg
HE4BVMTbcqOh2FB5YZr15CaBjGdzAPjQ1opBlQ8WlCI0UCUJkuY2hSgVaxlsPuMaQoumfBX0QZ1A
FT3Txhp0I/L4GlQa1iIQGlCK6KyIIResxvQBbE6AthrM0GzQ5/WgF8zHEo0XXSiB0DllWWIb2cDk
fWrRUcBkRLVH+oCB76hNEjtSEoQuTM4+etkYXuOQ1HTNaNTBDR9rvb4Km0wmTthnVmYj7xlft8bQ
a44gESSLeiarUGIxJDABJ4BnEzupteCQJLEYfC8zFpcuNUcjvlSMtAacUsll05NEMnyTRGZ1jtY1
BVhS1VKv3iNLICCG6s2ieMhEUsi5A97BYICIhYycQmApPV6HrMuRHEJgl66zMUnzbddUrH1I28pC
XgcyouaWMq30QlFkK63vX6KoGc23QkrGbJe0dRJf0S7Xso0Zga5ol+G01CChGYzWAKMVhfSprYQR
9ngwpkr4kZa00vYSk0SIMZYDGJPizNDwRKmZ8K0XgyCztSxgzwrLyCPtQkVwQGmkBoWjhURv3ljZ
BbEP9UwLwURWUvVaYn3ZrtUarLUXZafVGTDBXS05Qje2FP2dgxgwv9LVSPQKNiQ6YqGqJVeFEef1
fUKqsXNIX/XCLVreq2KNuqQa13acWQJboRY5GK7c9lKx6fWc0Se1MJV+M8Q62jewko26akhWP/V9
Yda2kSLzt4pbsO1sDHUc5WsmCRB/s80oBHFZDlhSdkEDfK2tXghtcSjbNJAvqYFDieROo/W7MZTr
yjVjGusbVtB0eKz71KglG0A4PE9OQ4gqXJjgTmovZEpyedsrhfA0Zjg/WyyGhIZN1pniKjflMV8V
Zsi2UiNlYMqJSS2OxB5Qtwa1lFYNwDJLSlD4sjhqLUQXU7Bo5VEWd1tpsEDNFJE6RunaStGnItaa
Wd4JolwG9sBG+a6LgsC6HnGHgH87kSDyETEhHl+jUExUz4otTfBb2YiiPY1TxXJAz5YMbtrgJDhU
hDGEGnGMonJWlvk+b4sgcRvcNxA96ZK897SWCOOz1VBV77ZoL6MZdbMWh6bcFSnNA4jb1UYZSuba
TEOUAu/SmqSJ5Apm0Q8Ndk0WghkNL0ndmg8ytFWMi15PcHsNjUbTm2DUpXc1bRPoStQCFVa06asI
ctKDJDqgpxtDh4x1TWwJeyD2Rs0UPvDeGbcdRCrv8bip4CGKkqZ0SigXF47SljwHSZpQ3JOwq4VV
bVDlySKDipeFRppyx5Q4vFersvjGlNoanB6N9O1FIhY6XTGDFMBQ6tjdXqwnYF9Tkyo3nQDcTiYY
5ckgeZ2WE2gkyyDySn28kCOgEvAuRr8bzFT2SRtR64Iidn3OY2T5bakgyk/Q8/93uX5DHfcrn+v/
VK+EFvR//jt5DvN/3LXPyctz9XbsgX1+wA8XTBF/B9QKsFs0loGFEU10f7pg4u9QJecOFtTsAdnQ
EGP8dMFM/iNEUjqo2VGxN/CTnw6Yof6Ov3KUnwT6Fvzgb3hfnyXpv2IQfDiyJBq+GQdIQot6inAV
A03Kg7yE2AkbUYHBo/y/hL1Zj+M4tyz6iwhoHl4l2bIty07nUFVdL0TV112iSEqkqInSrz9h9wa+
fS8OcF4IZw/OtCyRa0XEingtbmhxFjs4WQ8wPpwvrXtyxy7nSD3ExOqt61Z1F51wz1E6pBl8+INS
+vN4mxv5Haj8SYfKrWea/GBMq1PnU6dets3BKTZH4XnenMc++jZfkCnW+gO9uHA+uzQL849o91QB
zcenCOK14EvavoUrQfT4voZZlyTg/KLWkPNAfsZep25uj0eZGP+IwNL0QWeMEcycHdyuiY+LiHp4
uIXwtn7r42Q6qWCqsU3rsoXVzoU1AngGGYfCp1y8weIlzlhqoNFkNj3TAK6UovULsbvemamhr1QX
m9x4IeBVJvxLFI//s6jGLUg/s7NLU1551OHV7MkRobI7xQfUcUbiqTkO8WQqHghTxYuQhcN9WqRe
0vw/WnEIO/4/JTViNDAk+sSInpJ6uFW8/v3/wk0T04X7Ek4OqgNLM4yrwSk5Bto/J+6XzZopuGDH
TH7skbVliD00t6nzFA2piiLSZ4A/5tezuKzHxBuzd64656FC6zxCQdrDNi09fPTcig5B89Gm0Z5H
KMAui+9G+cboLVhC+57wkZz3HlLbaEzHYmoW7POJfXNs3vn+8ptO+mgctWVKBJdEszXIQ39HxPac
nOG0p3Vm5jWGwZz/TVjMMGZ0jOhZx/6BQKjsLym/urFRty5ewgMsHZ187Wf/Qcc7n+fgTazbwetm
+rbY3juk3QYEd+x1tvht/wZM+SuJTHBPbVeiSWD3PRXm1G+y0bnygp/DKO9zz9crLB3hvbH43scs
Dq6L07FP1IyKaoOceAzhV2h8CIq3AB8zasLxuMZyrgans8do/YJ933yhk9+ftO8WNkZ5IIMpfriD
1JCghP3H0LS/tQx46XTKzaNNTSXue/+CmgpBXP5KK89kI4762+QqfWzX0ORpt4psWy3MeHo25CMs
5QuYGQT560Izh8F7GF5SWRQIfpjcBN+oT2lUL9ALvhl1cVUzw0hxXfEL9A+/S9aMQRLqo6QtWjrz
YnU2lvNwZbc661zeFkO3qeNgojlb03Et9+d1t3yL8wZ2h4WJh7+Idu0Z2HxXPD1UQSG3IsyMByUF
juW50ijE5Tbe4pmTLGqYd7Dxp4ypfxuIN103b8udVAzVFLTxUYbLLwNTxRtamgEfnujCWKB/Mo6r
GN3AkjiV9pY/O/qCcnZQkq+WLkfqSpGFSOc5iue340zJP7uQ/g1OvCecfe+WDvqvPYXF/Tr16uH0
yQGbH0LOpadu67QMhST7eBDJtt0ZLDk9qpZPaSgKFjYf/C7dr4B14djYFYJ4zXszzBbFie/nLdwS
f8TIIslaTh+DSOPi9abQY435Am1gKdxpPjvt5uX4Sx+NjvV1XVu4j/jujyFFgynwXm7a+F+xpzDa
SfMtGpIqcCStrQtefFjoYbHKub8WCIO7XLk75gx3qg7DHPKfLY3zdBK3eNfjp2ayO1LC5pPoE3QX
RrrlotP2tuzoURiN4VbNzKHHXfAXnDrzVqeVtmZ6DzvLyyhp2xtSNsuw8enVW9d/IupH2QoPvdLy
oL/C/BXBFsuAFDWL9Msew1DffZ99cF6u/s4ehhAXGzx1yngJkOjachin+YTJKtER3DHV/BVqhsyk
7oqeBG6kz0UoLnKXwrUU9kzONVripsIDnGlyXoJwfjg+Gd/NgqsJq4a825HChBZO1bFeVG0xfZnv
NuYHtjF1g92fupF0vtgOJrEYCr2bIejeU7K+73I5ga6aP/CR3JPXhqj1ghZzdVq6Rx+WEvdex/aQ
xqiup7YKCfoTkbCwjp+vhtMCM/HKrr2bwaYz+vBS3Oh+K1TtTOfJkD9AvXBQqZHsWWBx2XGt9wJy
JFp4887fFrV7l6SbbpNI9so8F2qc7YigjV9scMMqmQeOU1I0R2i1RTYPI0CE5wWxsK6dO3+tYL+6
HP9X8fJ/AWEgRX2CgP+7EIDUPURzDKsolCFAYf5/YKTf9UkDfpkeArpmLvHjemFUHxrSoteKIf5a
LfniyGR/oFrlDx7R7zgqu6zdmrGQwB3qdNBbzc6jp7D9yj089BSHXOuLP0PPE0SgePQWhnwtlj3h
he2ZrekUFJC3pTlXvYbZb0JqwzZSRxqyr6ft/2GNpvmoRzFe5jD8sfKAHJOZLxePwPrAtMY7hMy1
JQ30FbkzXk21xF25MMS8YBA532bzIxmRJC5U+ICBrjQn2eCJMH7LPvA8iZJwaAWdwFyIAFkulJtc
rIR3KyXeHQCtcyUOEjFMh8x2FAmAaIfeFP5/iBZ9vfU0rXDz55G74StEc1X4zc6LCY1f3gAL+oya
aHxvV7jPhv+Z9Uix3/ntG46dL+OH7nnl/l/plLY/rKPizEk5RruBZmXOEMgDDhVx9OJFfnrbfRSM
3ykHSTFuLDiyPeJvDdKRabj+QUY1q90R7Tuk/845Tsc+A6qgL1OyAthlIa/Dbv1GpoFXAyx/j86A
lraH8/BppNGXl4wTUNkA+bkS78ij5jf+BnrYBW8r0sw34TFe9aS3VxUYnSPGJyPIuKowNPzmmd7/
aucFWWhqjbNlE+won0XbEvndUXruinJtQ75cOn/zuD7P8RBe4T3rZp63WRypwXiyVEkYOpNzP6/8
0nZ4vPdAyTo0i5+NfQJnnrgVpXMB5uB/NsnqliyY1wLqD3pdlvXvhS7sJsly7wCJZPC3Dt7QUSZI
s+akQtMMQ7nGr/d0AtE5qv4rIuIxJASnCQy7qe+fQdBkkWfDGsZwybsbt/QgtnlDDlIMiURPzo1V
tGRcfPpEiDqdeM62bap4OhyFt0LD043NFf+bd94igfIgcat43d2KdEmJ+2047ZOTXgBv2swFZHQk
6GDvDdzwigAcepF0u1MOKe8yP9hFHT6XfThzGFuXDXeccgqZ/znNJZAcks17bAFlamQUhut4kCjd
75vW4oK9BtMx8sMoaj9G3a2wBCa26MzkHsIRgLskcYP8IxLe4Poa5yKM7JuXrNDLQkhwaXbAloBV
vzMl03O8c2wGHcygA7nCYW2S4Yez63dm+HjhMr3Bn3P/NAp2x7w1TRlRC7aVpc0dqQATat00iwOt
znI3yWfKATMZe4tdXnVxoG4Rb2EnvHyPNm/9Oac7UNdeBFmAyuttWKZjO8Bd3PA3G1rzt8Q0srmu
AOHqiJO03tAMZDpap3PkLPDvQ4DwgbhoWPpedFWspF8Cgkpum7snBxI4KKWsBtYHN+HW63G8t316
otSyfAX/UoTu4B0m+GoXjbCAwvg8/NXBa7vUSzfWAjBKbnoVFdp3xBX1nrh22EGcgVZ+j18wRlxn
fTO312YX7XUf+iHTgY0OQGfZFYEGI/yJqN4OmMzpKniedZVNJ5gORluCuw49jEchoneJvo5J9GXp
7F06r2keEghnusWkUK0CcuXy8bE4Nn2LyWVHlmqmfRP/FpjJICr2q1C4AWyJNP5Ote+1kvYgbDc+
PN7Ww0b3DNgu+VwATgBLx840bU0+zEObk52Nd9KZb1MKGAIQMSZWHGOPQw9n3N4TQ0YHZ/yi7X4b
F/3H01ydDIiFvLObOVrSC6gEgz6fqfgzd9LJm7WTldy6h6Ize+iJlqGrx6rZz8ZMTR4NvINcRLZp
KTq5onv0gmuK+yAb9u0/HGRH1uufz1SqC2AnhYqMw7uEbGluVmSiJIDlT9G+35IhTXEh8Fyt/TdP
te7VY3iEvS2BGmpaoxzNCvYtOf5mrRMfrW8wJ4Od57rwJVuEAuQ9ahgHJE10cRq2HgUffzaefjwB
oxM+/Vpz2PdnOmnnA0yop+q1jOgKcJC8Ubr02YQGvXTXEL7+LpuuLum+uc2aZK31/Jo2IiqIos5v
7CGZWAN2nxBWHs/P8gczLpNbhnLpoPxHTsHxdWNNR82C8PIE6i/bKqPs34ulZXcCj+BUKeqrauui
mtOAXrp5XqphCe9Wz/FVpcvH1LtpNY6WnDU+Yyq3iw4b72KeywIrefwqXx2CrdfXqGmnk5/0Vzqn
wSXdneDSmWE8qDlIFnQVagYxwVifdZKywgZxRwEB4pkDvpFeewKcWyxo/gezePcZjvcLQGafddOJ
2w1AYaOMxY0XJVnvtv7BsHbNycDSYnFmXaH9hN4kcet9DNZs3iJEF0T8INRur+1zeRryz36jb/0Q
YLqEwy0HOpmfAJdlrdFY1EuX/kgLd0+dcmWEVfMU5AsaLzQK85R5Quqj3fCMjo77ZoiDwYqVubVK
4nci2X6Q3TS+KeIER4HBW6jR8ORgC/e29prYvj9ChSwxkAr65cykn1SvZUMCdBSx9d7btlrWQdSI
TLjotYkA3oPuKW3UoHMVjXeWm4Tj/yi6k8OnHndKNKJOQPBBrnniXV/L2qfJMYiGN2K8fJ0jO2Zu
p9N8UJHOpd08QDAwQce+XkoDnK+wrbzpeHHLPt3IZWrjbxtwp1NjwsxZ5FI7i9vd+20r6RKib9zh
uJ8yTQrfpAYi92isvflbNK1jrXGWwaTfnpiWJYGO5uyT1MkG3cLRo1dO1gNYPrg6o8u440BScU0S
8l2PTJ1mP/Bttg8OLLPHcctXMR0Gtdp6gn9E4boLK/5bhdONlb1Se+7sKjr5xO8+ej1eDRmOfJr6
m4r5eJr06L03FkcsG/gXEnHvxghSDWbVxavj2ELslwIn9b5sSTVs+rbPCTslsKQV3XxjZaLa6K+B
/SUpJuK8tbEHON03X9F2C3t5i3XcP1bWD7Wv1F+SOEf5PM78Oe0+pg00nNtgimnu8/3ZgzExowza
tl/CS3SO7ubY843hlhW4DTwQYxgk+gZyGvqNzX9zylcp6yrX1l6vcgZGA3j+Pl/Bu/SZi9LhZBDl
8QBiIrplPa8+IkH0uvQfirjDCT7/c66C5ug0zXaO/WmsQMciKSMWp8BYWTtcdrWzTb+FHrZS2AVJ
Ft4eHBjRTuWbPjgMJgWOphCgkclhG/KJs/aYeuZ7IiZ6fG1wRg/t+RkpBUI4uYaKRKeQ4bBqrCxG
VIFZECIRYYoBcfMW+IJ5Bji4iCe5ST50+dwv8hDxOLjadogxOa22fzfO15urXubSB1GWaQ+VYDKx
EVGuqNJbwOdOLs3g5jsGl2/ICO0a1tyJF10BDSHEZUK1K9pG1FOqRY2y/G9/nNfj5E0Las8p0Rls
ly+2SeZTOvweDcgBOzeq7lHRFf++/Qh7w7ztIvfNgcoa8JTfQc0m/ZMUQPyV0+NA4Z3ar9RBaorE
yFVk2HImoLI03Zu6H2J4RfFTuKAsfC2BxpHVJHttleqKaO7NEZXeUOA/mK6dXsPC9NFYBrp9X6KV
VMHEx6K1Ivx3S/O8aM2nSZgDjfARfWwCR7Y57DbOTTbD9exDEgvHr82wsuPurwVRm9hVw+WGHm25
EQo9SIPtVbs7Wg0ab+BfhefcyNKqYgZ+iLiz9Ofk8r3EB4HmeRtVERFMXYCsxdbyXF6vlnQBLaZi
gm+XBkeEwoiMuy2r+7jxDvOIfwHpgLgTR8TnpMdobue2tZ/gGU0W296R3ArnZzysisc3UL321kft
3fkhuRx+TLvjVM0ClnHxPpsBl39aGueBvgnK72lLC4SWfN+gQ/qg2mvvYglPezAmuXaG5Tx3u65H
00IBn6obR1V2d0bT31GWVqOxFxP4a42UDvPwF7oWE4uO4RY7bymsO8px636DZlv+8dChXpJo+E87
dCcvkWlJRvbZTxYxRi59I12gC+IRUQzUSetAo15EB3uRPd7cyCkpjfS+ugb11uAQ7ykk8s5N+HtD
UEifqRD7ty/xlMKNESDX4n+XwgZZiFMpW1o75+Gz3HC1jOqdxOtRS7DYbDPrdeNxuardPBbjirdu
xYyDtO5jJi2oZAB9hUw6cociAATsVIMwAMKlMJUm09U5JgrvP+BP8XIHRH4O/YSTR/PwlPUKwSpw
VwtSRbVXzPOA41k7SPLw92U4es7WlLDf/BOsfnz112gsAN+RPNjm4OY9lyhWyVHgZMponB5a0qgL
Ch40ZJ7eKo0Ma8t5BGgPi0TGxsnG7M+gyJD3A+Ai5JjwLcPRHkHMdmXbGFxftRvyW25t17mn3esd
gpSn+SDoTivpfZ83H+fU1gLgXNU3ZMqo6rUQaKLgqNki18V4JSKJzPW1wBzoLWbG4IucVYQhgvkq
ZD+eh10FNV+pX+OZOIGuv5F1co6tO/Y1RFRPCNPbjyuJd5R4aii528TZoHwQ8gxNZOIsZCsi0HnQ
z/dCF6FDcttOP+yUdiVNve76LPgzd3bYMaUtf1O70x0FWIwsXkjbZ2ycwHT6UNa7ZuVI6kn+rNR1
LvPomYP09+0wx1vyPpr4bDT09v3O7YXuXjXr+H2yW/MAaLYA+ZEhSkLW/pX4v57fthBd8i115p8R
nqkibig08qNY3KzzglOvKdoJ1697P/zHWyLva0OsUu3tb8mA4KLcNW2uG3TvkcOmmxySPQeYnxy1
Mm6OgxslKN9M0XK5lK9vikXej2fxd3ITq45Mg/PxtCdrugDm9lJAF1SGyIchu3e2ZPvcHE+h13bY
R2j8azzR/Tyvwy1oU/iI242dJcZ4YjuLn/N0Qb5PcnTkHJTogESl9Hcqh64eglrRkdSBTdOSzfa7
hsnZpX8uHN4cRy/wPske0IpAjHOAKA6CGBRMFzREdcvIcnOAINeu/24NOiQ0U8O1TdRw7T0jKgfp
PJPiUbWL52irv8AmlYZhJVHiM4NjxddBe6P9TZBQvFFh8EiQqANhgB+ncYpvbfodzdhyhUp5vcoJ
GuweqGu2qL7U0yy+4K3cPMA/77xGFvv6N2nts66zU0lQ0UJHI4bPqU3Wd89MWYjtK5YBObftll45
nYHaMopkL2eKbu1zISgEhnRH0poZjpvCJXx1S8jVxIexxqDX0+oIQJcdPMUXJDOkj5Qna7XuzVol
RJ1HSEPuHk/zFbf2pQeLjaMUS9OI7jpYTJablanj60OtK4mOdJj/EWn6yxW+KD2XbdeQInpltHo4
mln5D2hMTL7vNiOy6y5bysxb0oHYxy64f4XNeo8bCbraZ2++J8Yj9XbY9TGenhZv+E8wNfwOKXJ8
3rnztXZN8xaaZi9VNHmIFXNG8F/YlgC7zLXq8U1iJGuud/eKHLWwYowcxgHhQYIxsA9mjUv0H94R
oFtyXNjkf4OzfDaGzWUQkf3bl+0vEXUR3AnhbNIEcByBAeU3BK/heXHOqFnse9hqgHwu7mWcWHen
Hfg7FCAs822bgmVAfcfdnp9H3/+1d4n35Sw9zeEHhVt780JIf9LfcdsN9aiRwbYCZciIP6QnZxsx
QKnviTumZbJJaOXD4J94sP3VSTF60aPNjXXDfoC7/BDIsRGRq0uI5wRkv2bLfOWPZx5OR6MWWu2q
3Q9DghttDLn7NjwXGW8X2c3f1RS3Z9zE6mMPXHrAE7zkqud+uYXD24Bms3ot/YzWKmq9CGKZ/ZlL
Ffjo+Gx3GNJoyHZkOB1G7g/Vi1j5d0GoaEe7fw+717H3FK1dFucy9Xquem3E1fYLOMDZOa2U/Ebm
ln9cu6XJvc5CQ/LEOGwgVmzvNs5UFHV3u8j+vg68uQapLRu3/8JhHv86R6DSrgnAlhI6nSJQM/JG
4x01v5/uxyRCf61V+M0V9gZeTzy2yGAuO5V/FidEnMV8QiqdLHzc4nnKUlkB1UXCW7I4SGY08YdK
EqiofT1fQ+TjFYGHjpWsZLy1ENykyEbLolnMJ2y5Eypw+swVXNllbxV7D+gEdmWPINCbeHOHZ9yI
mDRJigVoSp50eq834p+SYEjr1yKX4Ni2Mau6gJt6oc30HjgbJB4pou2Ql9WXpAnXG3JvnIJ1AsWZ
FnE1kBT3RJI8OE1Ai08LBpnX5JF2U5uxafbLPg6aenyWb/Cx/sOV8rIGUqfsdUHh4tDdAXbOFQib
y8BRbBoVobqPJaIVLMj8fAReVHgsGJIc4/0chkbOfmh6tNYuWt9qxB5ZIR7rIJ/3XaeXCcNWDXYm
jyPyMQp1kJtk+h5unXNMG2wt8XOhamqGzLWHdcaZaYKKxQ62xuf++HqVPjdJAW1MsWqXwsICtfmy
mvSSzDtAxJCth4XM5rpFFnTaBp3c60cvMr+apFflq+t14A44ZyFGbXPoO9vCTDy9IiEwuQZy+p9X
rI2G8xCJquXFBnLmWafLIG1qXLqfkx/SqjeJPM9EQjgT6HIXAzmB3zU94F/AqBww0tXjGHhK2jGt
Wev/4yCXrAD+k34QV90bsoifvrIVHXFUICrNuUPxI08TnduL7lNZ92SqzOa/MxJfGTG2moABoxBD
22A2YFOtcIbcDfWHa6g8yz795DKM0FGh8sABHmGaXDbvEZhBzEgB4hOVFnL6MEEbAXaco7IBX/zh
rJlNGCvkrsLfq3dMxg04f5BMhScQ5szxaB1elG4fEe+gZE8yr1HA5VUanyVbM/nkphAQFxwk9KUZ
MNm2Dr0zaj6nwgdyqtcrBhv1KnDVH8TO9Ud3p2G1P5f2STmZhd9dprqy1da/WB75Fwot7sW+q2Qi
MFeLuCj2BliPRzawvrALHMrAxg6aGRO8cQZ4f08BqbixEgC0UVpYFpPTHKAmTNcohBCqTR+okbfT
gKn0DChADI1X+A9yC8Ly9VMMzHVkPM6QajOdWyn6U+pt+1vU79c0HvhZJEEHIg5LGkMVFrTsB07r
se6fC/IJsijVwDK3WB8cSGs/JzF7Rx6M6oDTmdfahM4VcPdHyELsGguulJ3EX95+igSaGSXSZ0Kg
/NaEkbhJH5U/c8yVBvjp9Y9QkH9CRxFG0AdQeqDKodcu7sm1T2H6GY3mAok7vQaB5nD7Cd4R+KlB
Xutmq15LOBtI4mY3PWKjGMey5+1bRGZ90ick8ulrwDHj+Xo1MXPXbEdcObyaromM2fX1Su5Mllvk
/bYkMuc5cD/BRdvba/MBDj1mDLLTo/JkWhOzpjiOg+vrJxdYRB5PYVvI53Y/IS6xQ3GE00M1QV8Y
cNOVw71AZ9PzZSBYkg3P/X57wmfyVck/l0intOrcuQ4C+m3dfHZcXbKww2pWnNzuF5Klm8o1Xfrh
2cWUDvqGoos1zK1bxDjG89Rd5ZAGUHJgXvXsbWAuoimpYHqVVOEeWuAA/DfvyJO8aoPKp4FfIb4m
B87mnxkZ8QfGUK/ncpqXgk8NkMtn4U4kYk+pBrHxoklfC9125yq235sBcvfaN16LTtf5LGbzgcht
1Hr99rB2lN9cYCnbMlw2PiHzMBbR+lQ53XCXZ1MvVPm6BGkS6YMPdjuHVDCBfUjvzoeNGQLkvplg
1hXFJfdWxCBqHV9F01j32DqNc0iWJv0XPXxBiNgx43GBVDwMNbAFOzRZm6BIoBajY8iyrV4Lqj3s
4VrSA1vEHzU2Q/XfZVzsnNFoeR8csGCqE+v7a/ETuFcmfpy58eo+QuTBb8ECXTQGFyfQyHm6pvp3
TzH+O7RuMUrtH0M8k59xuOUSOOB7ErR5QiA2ZNHaFwhkXA6UTCPU31N88Y2IL3GK7NXO6h8OfuMt
CSz/dzG2K2eX/HQM+xkQan5NBjRo3NivPpTrwfM4uH9PBrn1kgj6iX05TFBpPxCTa4qILeSx4Dhr
Iog59jnE5BLU/Hk8NuwqiX9weASxf9M/dZD+EF7Qmso+M3F30LMOz9tTk/BaoAxTVwKKDPLfM3ZI
B6w1RBOTNM+Cxl0yfNzu0DqQi4wz1Z8bDcZL0AYPhHdB9ey7F7lr7/J69VpWTGwF0BtXNL20FjtN
4478Zjxwg4hQnY4jAee9b+zG2Lq+w5WGHnkCFlfHk1eqFWxHOsTIFnWDtrTK+NCebP8D/va0gd91
l8BusXfgiK3l+b+HywCF3Umue9V+vQqlRvbR2yDUW9gYuB1DGnx6UURB90+fDFFJ4PJYNtvKQDJN
zQWHlKkCNp+BhdAbpNfxtkDIuibGuWEWFN5DhjxdXTwEvurGO8Zd1JcvgklhyuAUc1C5zjKQu4vK
on32f10bgA5lPUix3tDTQAw88jF7AVWf+budf0+hpJdUgvDvgcflHTRTla/wBKtBfEd+JnSEy9a+
vahhrem56X/5De0/umgHvh5+xAg/NfidQHe9Ofk7HPbkJrpuhpNPu2HMHRKy2Ukf87juFx5iljka
UTVZv16iOKmMbVB/mK13co6yvPiX5Yv4Bya0xwswYzQC1HgAA3d22Np5uFjj88sUI9p1Y26W0GcH
gQc1i2Ngtu1TQ/JSOQkRgUGftD686rXX4qfA8FEtAQHfkyJh3jZhE6VAazf60XaOaAu6si6PGAbs
1dZgnsObfmNqpHsLlidtnRI4wILxDMmAQZfZhRPsOMqH6ejvaJwAcazgotSc4vRHP6mHJ+gEJvsX
XwagXH10nyf8394ThxBzE9WJ+/2/dw4u/HZxFLR1Wbjy7gdQB1SktmLOjspObsv3uUsB0Ee4MST4
vBLKmfcYQBrikWmHgzDyDv3fL+YwoIj3AeaDi92MXdV3IagNpsaztWDSJw/+eiZiyNqbxrGOB6DG
MiYUmUAapJ0Z109Hq3zYowDPOi6FdW34MW7q9+a0iG0E5VYyQeBs8qwGPHejp6f1WNE56i+z2uUQ
Eg1qmcXj1ZfdmGk4H9wtszfo+8TDRYKaRbLaBdiSeKTzAHiqd92DmHWOt0/eLUYGvlINsZIHYQ9C
gvcMcojmjsgacuucVkL/jYjFKT0IFKQ6h05wymAK/Of/cHUeS24jyxp+IkTAmy29b5JtNNIGIQtv
CqZgnv5+hZ4ziribCrA1I7FJoCrzd2kw7WiDeSayIePN6Mjs3d9Db36xEj869wrId3KBNMmFAQeQ
Oukg8KflCulOvg4iLVgH5jFUmp1liaiDzszP3RhRkD9avfZXNnzXF6CO7Txnw9mmrN80mFzWkdMN
56r35Fl69G+2ZH5Oopn1dfYjcWU+s7h6fcmc3rI8iiwaz0ZoDme0sx+BHFxm1LDXb0N10i6L2zTl
xtaoyrYogMN95TfNXZd6t03sWqwj0352djidirjsD5+aPYH89xQCNl7SbNjJbnZvrtXHr21fxshk
MrHvGr1+1Br6SjKo2oPIJA9dGSpxUsIktsGlgwgdAgGiTNPXAtD5vcljeZ7Z+lYzY5slIobjUkIv
d22dd2s/mNx5W2bcF3OPmHcd+dmmAmI4RUZ2dJwwPOYDXQ12j/WnGpQ6vt20GXwL4q0Ve/l8dlX3
gPUouASCZwQEZj91hQUDnDsoUREqKpGGiz2mXVWNGFaoGr09jRr7i4b0y8g2OSPlDxF6/I/yQ7I7
lIkxPVo8Y6qpSz7lYXPYZnsGUoHe4kHHINb52zyU0x3Jk7GLBEo5s6kOVj31VJMxuBh+jm0joZJi
z/DXUQEXrjcmI60CPBLrCsMTZi2mcHam1EjCqenosqw5mTWN0tbHb3TqisH+vNHSGea4DbVolZps
saYqksSQmBA/8bP3nH7TO17/ihayfvbzXasm9zQpIU8aAdy2ke9fLbbpFwtRVF5oqykY669p5WsX
YTBQPGzq19IsGPGVh8U6L/vuGRreMTBNaojGjq9uZuv7ZqqpL5Gq3Cbuwo2R/gx6AkZs23T3khLh
qM8U39hCeJcGOpauT5193vv9s3ESi7/IPeha1bGPJd1z8BnJXmr5AZEqkTh62b3WskVFZJn5tp0b
A2kTcK/Z6C9l5ZBdUA1MQDADLCoLeV4ImAon1F77yPFf8ipmmzM5PRcK0uuSfM3ZZH3qAoP+bZhI
5w1t4AuT3dHvLLkOteALXF13L1ItW2cobV+HHMcvk7Jz2US/Qs7EdePq+n0u7GFbo/IxY918j5ro
QGKm8RiE7J/wkXsHh1Hf6cNbPPt712yMQy87HzQrdO9MfilwTFGHqSCZ7ayalAzawKYZ/vxNaMHF
zVFPG6rIhxPL7hponrW2RFpu+84U3MJ9+dsxu1/AI6uFHmkTz7+3iC96J7vU0YA2ZSr+vWpbLV2N
cDv7Ibd+YfsrOYlC42VZMqzV66KU/Vro8a95qoy3pLZcUjU69U1jxJtb59U17Y7PofbfE5dKTW+M
U9MJ84DAvP1iYLzuUaG+dxWbkDc7N82qz5qoWmRuvffMO5BpMY6bTPT+hobKfE/Ql667vv02uXpx
gByq3wktfA5hPv8YAu1e6f6vsZjYedQbbayev8SoLnpoIoyeuWcjvpgnwOjBCsAdUYKaW1oMBk8M
aXmVWfNiKwlnr6MJFZhJaw1OZi4Gc7MI1ZAuldAOU4O4wnyXOO92mW73N8/pDuOEGjBVUt7Q6F+R
idobixFm6wqMgQ62zKmnD2RIVts2l9M3DY7Hi21ygBvO/7op0OtoaNcDJFXuiNhnKrovVo0Tzghi
uRFW6gKpVxUbJJV5PZrBpsszl8nsjrfRhsF7mHrGXLFU7HQftZ7wy2s+mMOzg0M7+dqYrcl0nnls
7qX6xyq5pcHydmwX3WnsUrSpURyjUxnFozbrXxJwurHd+NXytHw9hAJ2w7SKc1B2FC1I0o4CJPbY
u8VXA2Xv2im0cIdEyn8gIC/Oead9rzFbncKC9iEYyvJNK4o/Zmsxr8u0Ca6n4lm7Gm6JRLr2yR3a
4AOM4CO3s/AlbdDbOxlL2sovXghvPBll9RrSgqxTD+luorvYP6Y4fhsNkTw0P9xMvVe9lIFxGHM+
+JUTNowIH5i1nHl6tPXMnsOVgbdihZcNOdTSE3BXImjvc1CJ2Bj+iUmGOyK47u+OaOGExFwfpr57
1a2OUbJqr3RctBm+Fh/tDDWAbuCCFLGTf7PCRKySLNV2TuRxQCOWfk7x/AAqqV9bjdGp/1HPAVU0
Hre0AcNCTb48hpXpuHt9UjPi5nBYF77zBRfnyKxO8pYv5ZSBEprJrzKZik0ZukiWsjzd8aQek35o
N59/R629pKPjHWMldIvj/ot6eA7OFBLgZ05/yk4PX0SjhS/QUvla9rm1W35GBM8a4YZ5NWvffalt
sulQF0An5MGbB/dEUVsV7xBAJNy6ufc1FR++eEz9nUNp/h5bfbnRk7q+MAX+aUzat6APXLRWhfmB
FnmTdHN+yqWenaNUe/H9MjuY6TBddLXIuC0OU2K98o9N+mrK/H6TFfR+EYbjPdAaO7ra0NzM8/Y9
Z+96HD3n7gTValAWmmVxlI9GOJO9t5vmUoKqQFCzwHQSVxFnHwHHfDVOhFOrT2Ysak1Jj6KVl6MR
D9SiB+MpQPd0ssDZdxEp6StQIv1WxVb2VkRVsbOgBLZUgfVhmOd2zahQ5y71/CvEkX7CA+TclyWd
7GuZ6/3BbS5GJ/HN+UAQQZcnX3qriPgN++Ts9rW57xMzPgfeVG7SOQ5X5FF0lMfK3NMX477Nkua4
gDpp6RXdKu69Q543LoapURxjv7vYSknaQcGLcGqPniolxUKKZaI82PwVeR6YZ4SW5nm50gYct20O
mpYWe6fRmx7uXJ8uy8KpGeEgRC6ztK0QJv92sdYIPh5hsR/fWx9AV1K0XEdZzlfgPH2O0FGF9sMC
YtkvONUsYYKBgV+noDOPLU6KSz8lx46IvZfYILNLUHZRUV+VFHw1+NbPPOjG87JkqfXvVaGuSuGB
i1py62ko/EgW3No9iqk8M3d9XQT3jgcNR6yFhG32XwMCzcwO9kii5Hh4Mp32zQzGjHiEkMDIufCH
6cvCNgF22dRX+lfbJZu0rbSTdMf5kimNx7IsL/XqZztM7bnGdsRs7KqRF8ueHvpIew5s/sttpuEs
R284G308HjxZH0QezdwLNFBTa7bFanldG69IDNpT7WOaXo2RTOF181VclYwQQGxCxslYForw4Ajx
5lWUjFW2K6OAtI28885SLaicmIts0YIW89DsaktoJ8ucX4I0w4uO4vMlAjzeuC6CxDkyzH0eCDUA
HmZMtzLrZrmHzvInaPbWRKDx4tbTdIuT1ShK+2NOuwBS2ewOjiM/MBo6B9f0nIdmg/IEbFPKUVp3
2T+Fp4eY6qvveWOka9uL6i9lAPPb1b59KW08KliskTY7U7W3W8jhhYdYeJ7Wbh70n9be7QWUQzww
gwgm6NSiuWH+4Bz2MJcFrbOA1lR0vq6WBf1PwtLbT2OCOa9MUYz8b2lkiIhuyhOMEjpNjaIaBgd1
bciYOvXCfEUTop2nRRjnltU/WRmH+3JRIXRmVG/tOmI6TDmeBPacPY4V/bQsFaLAU2+We5TSavQ6
SQWk5CEQ1C/LMtq9fmF4OorRETDHaq6i88ubbRjx2nRTH2kmL/OaYV7dgDA0sDrbXNmRg+eL2zWQ
wsffDk78Hyy6XGEZQR7R2en2/z26ParNNRwtKmrFYSyqo2VhKMyfqI5sxNZ59gxgyA6mxQM2DwG9
ut9/H3KUAoDKr+ivPiINoDgpi1WdNe5TazV5qKX6fkU3Af/ilufsszZLAfi3HoxTRqzFlXFcjqLc
wu4YJvXMPEX7Rxg7yW0RFpia+4OIu6scguzUl968aYLS3AzKIuH3sFpLXSrpwlZWE9dHZ2jqTWIU
xbYrnHg/6inDZYbAOmShZyGP6vK15Xb2LhpKFGx+SKM0OvrGbsz5CCTyAFPqblrvpjtECNE67Cfv
xrhLHNo+Trw9yq7+Vw52rBzrT404CryfDeYvPsB7O/bBZQr/VLaODFHz4nczckaeERB+TuDlwElq
zEjoPRgW6Vnvs96bP5aLLNE3eRmWFFkpHxpc67AZZWSvTc2s6PKikDkBw+gQlHABcnZHODoiJZaq
0oaSZHRrttIyN9qKcorw7njNYXSnE2xxtu0mB++qzz6d+1P2qQjxo4ZU/jbM97Nf+M+u8LbAsNVh
8qZk42Z1tP9s3Qnu7lYL0F+Gc3mqUH2hMOqHS6pkA8uCFxI0e2TeDWyKUbryWIQDX1JHeYtvVely
AprfnBNKq3mGMjR02KjoKdU/k49Chy1KtatRasObFTc7pj4urq/FWmV3GCVroOAO3/HadzTIyLaw
vPMjTefsuDw4yzNTNnDXbpMQcFDV0dlRy3I1iCg6R7nId+2MBj4YmmitF15ymEWg499K66uRerjx
rHg6VdXPRcA4sjmnBp+YDKZvGUDBekJXvgrsimCA2A3QgLCMkRVt7DoLNtVYtrvKlxXt68RYciP0
35ho8X49isBJn8tCdBBaYy+jL2/kxqzgnMG0Z3GyZvvQKCX3skQVFo7MC251SKexzlq7PA+6Lm/T
f0tu5Och6jdaF/9EX1HQNvJ+XsK2nde+T+6KDbH0YleFdgok6EUGknpRs6WOmHMOcZfl6xQlBloj
UKplMeM6XPcG6uQ874BU9BQIMNbHey+M4Cqq7Bf4tXtoHRE+8OFpD7zVh4cQNepM/DDXoXesaxbZ
xbFAg3Zc8OjkEhpBeDVFwG3pZ4jeMdGsxsTOVu7c+gC1AuNbSGyoNYyjktGDfy/ghSIsMuFPh0gX
5c7BKAK3FZfBqbVWOSUTWgDA74SAA+VE49MnFWjrYQD+hB8wGtDF8HvbSrC+LDoY5fiLQk1/bWZR
b5FB2replvmhIszDH3zvws/1a9OBj2nlO2H4wzHsxQUyIb6kivNallC9TOiEsBcmEgmxo6+GShsO
A7kkW+o6tQ04P63IuddqWkrQ5uKt1qqbsIb66XlpsBqQLyDfJfXAil2Gu4PKaQR4nCq6oVW6oH6a
HXMsx9ah1q3vg9Cch4/w/JoF6WV5lfHOzroR/SmNxt30ubRwH3bWu8gKXjLjcu9Z2GXgHwrF5y/i
yi6bV03c7yZkmXyI0/hjrG8T/0TdqF7Qf4XuMY5ez14RVfHOnioQ6GTgONOb/Qg59Fbq4alMbe9l
eSUEY2Ll3GCec73t8l12KNPu3SxBu41pb5W4FMakar11k0bJCT8xEipVuw5zOx3ZQg8x8vF92FQ/
5qydptWI33Xn16iGrYEsidXk5mzN6IdC9bNpIkVmqTCWmqNKGqhC9OZRSqaKzzlzyL2A3WZiG54b
zdtptnRX8+h7a/4AWH1wmOvkJ94WXw/8CUgG6R52+KALwNg6dS+jMVhro7J87F0y+eVHGDjVc1DI
5ODkBGxodm2ttQj/CT1DslJXUx+jxzci51VzqqfXh+FXC/UFHzXZFrgy78sCLBtgRYreez85NAu4
rwVPofk2RlG7uaUK9BB/tEorDou6rNO+FWanPVGUxKu2CYtXpvz9U3pIqEaJMcBusFzjkWdOiD/D
DNYaeX2VHK2NTsb6Cfgsvs6Im7Zx9XtOe/dcdVb0HCpJ6lMmm+9t5T1knn04cW4fsmkenyXtLE2S
OiaVFMi0zGY31FS5OfesQ9//oJd2DoaWvHROWR7ilBBup7amf3S32FTWH/wT7leJ93Hn5tI4pFZx
sltjfmBr/mlHXXmkk5nPWq9nd1258EhymdYV4uX78jPPz84jRcehKhlMsoodKz+NLdp/LdI3PZOs
N3ndhK95FTaXKvF+63MHHwpM2EN6wyrlEkSNjtxshHs14Vuu3TgyWIfpZTtPtPWF3ru+zPOEajKQ
486KYQsqP4ro8Jv2WvivmcB70Su1cGKBZdWTRXUdlVsnTPT1X/OcMJmIUVUcrVvuX3GcxXQN7Wy6
x6VJGSK5LZG8ZifhmT5q6lk7mJkB9/cf6e7Hvr3pDElgltHie0+my7LVGm6YEcJoXBCd95uk7Zrt
8vOsX2Or0a99ZikjasFAtIn6gPI4XBfJxNQ+FFtnZNlMQ21Ngdya788o8B86DmyaIiXLzOBk6Kff
6Hmvn4KIvFUsQkl4Aehrt9FcgIysAvKvIBUyFzk3Xihj2wJurxaCKfuUaLOf6DaBBIGXo2VTreHS
JBb68ITDNnbaENyhH6u9K6ugXhnD1Kw/IwxI4Kp3CzWQKEIhblUKhVYoaz1pSTF3MB6xttuPwIsH
wjtQutII7eakzA+Fy8ErlP1et/RiY0/NuFle9rIR+6FnDHecdhPeumTCGZpD4ZKRUabArh1sW4zE
jvdhCpilWOTFvogbbH2+ZPKm1bhMbzU9E/xbLYvXoepgeWYzfUQF/yE4MGCblSB9yTGdY+7t3gxN
yOuUzMbO69J0QxqI8NaJluX7su4+ih7kJdDQ/DQzDgM56ESy9WxP5eBkFR9IFW+01LSPOGuOBYOA
ecqD96hNCqB7q1q5TFh+z5DMQ/5UqFZBubYIHYho97PpbCf9dPbiblhbFnklk9LGkEBmnfIwsU8N
I9+DLNR3S48Xhjkiq8qeaYsZKYk5fzTK10TW5SuacSKIipxarTPN1ymz5IYpasm27cVvrZf2U+qp
fmDAWUqfnNrPSYfjMq1viWEmx1iGp8rqkn0U9L8wR7nJ3uBoETWuJ6F34pJOwW/D4JZwlIpkWQr3
kZOncvJ1E/UytiBjM3iaRAhAjZb3PUPTivLFWRB00vuY3paXu7GZ9I8mDe4oW/JjxQ31YNrD7wYd
847pTOHJ5yE7lsSQZZEG21RwJn7C7AY9PTo5bUram7kcKQgFEGQNHFF1jmthxgu+1rRLIw1zY2Eu
2Aktzz+KNkSoQsxiwZ53j0Z5HPP2o/dhba3BR3CqFju35UngmqtNqurQMDFCoai9JwFgqGuK72xc
6alsw3fNxkU8KUkinSuLZx47mU/nIZze0SzLfZDW6BsJeTtTbpfrMsXVsXh1pBITFmH6043714ru
4yxL7+JQXq9Nq77VqrZE2MTGXWv2DoXtz2JKIMk60ZwNXNO43ex/ILzRNUrGWpf4zYbWCM+x4Mzz
2paZ6zPyxyp2EZ5jeTqa5GlcGzw6nehdxuRgATVNGWyJ1EDOXxDKQ4BHX577obK2Yzf9CaspdLZ2
UoRrDnza7zlJCYawjb1re+YpUTqwPEvRpNltsSlcpD6NjquhVkspCJYuAKFJ+GgJuEuV6QEbcQ4x
RUPTxY59cgRpXytDlwiOA2eH7cchQkw6J/osa1vUGelXS9PkpQ6yP/83cl7zlCNoOC1XBg3ycVpS
b0b3KVur2UF26puuyeQGzlcHbUFxPwfuA9P4b6PBwiq0cDoSbDev444cnBpVgNNad5OIEBLpoLEX
ic+ywI2KtZPqMdn2pAUSaXppk1qaCP40f+2R5bHBBmheOzIPve5iOT8WGzUVa3aVePNOpmbf6XTQ
saL0435uo1vopvQ7Vp8f6PQOqd15j3CYnCMockOVsZO1YEZM7b4HPQ4xSyTCRTmlF2eBurJx1m3r
/DCNqN4PUSHkSvemd73o4bWVDhNDWX3+vAp3nSWsi64I3EktQZBiMUMSuib5o3a3Vj7u68jgffBO
KZNR8KwCiJldgj4D1UjFdqKRXAZOcDA6KCdiUYwH4F62dV3nDyyrWElF3gX2kL0I3zn6dXQX2tDf
CnWY6zEOPLvReUKLYAsLx/bX++3ea0DOP6F0q27GIwBpQczRSGheZb8H3qquVkXtpBetr/7xPG94
MgN9eLapc0pmcl0i9yxML3mRw2zjfYGHLGivLn8XQvpwwzYSiZZX2Oe/S45iaiUi5Dgq9vG6LBLT
/iVOxPhCLtZbNGgRzsDUehBqfifwwd0x8k7HigMWKQHDT2ig7mOMQJy5zNoT5SAoSAhXhwvl2i1o
j8J4WrVobf5LQ9R+RH9UPhtXwkN77riNcGGdLUpzGHd7OvZoxJc3X4dZD5nMks7TvNML43c8B5iT
IGrP1Rg7K0an5FsD+8ZFIGYAtMCR/+xkhjCfwUnc9VjVAkxV20G0DVS11z76zrpknZOtRtcNDp+l
tz5Si3RCX3NmzeclFSSOoaOmPD5Be3F6qyPcKXH+VKbLw5J02rEqLHdTwZXSjvISx3F3mo3eY+No
nUNlJvPLkgpg2PKJAUcb0vaaWvaHO83G6e/Stb5xKghoLB2vvGrI/9E8GMM7cWXRNpXyA3f9hIJH
/wcp7oDg3c8vCbEAt8ZoJdxo/RsqyD+jomrg8vxwJyH/vhK+SZRF753wW+Ybbj/w2QwlSYam9934
FioL87K4/eQfsXSvxziZS+SXSBSQ5a9IDAR9k1J8CFFeYpR3uzypYNntPtm6iNpfB3pUipR0+gcM
cmXO5A7lHUp4pw0yEo3TOrkNNWNsDGcfJ557zkjbAUjNEcyoK7jDFXRm6LGdMmgjU2baXKu1k1GM
PvLDqC/WRgovs6gGjSqAS8umMr7a7qZI/BalIHUA2YtPC4Xhro4wLOmGf3esYKDgrDAgcnu3FE/z
tAlgfzHjOPHNV8tyZVRvbRthJgiCK/snTcPkdPeK93GgWCRbpySvojclojUw1uVVmZnmFQ4JV1Os
ndzFp6wW3PiomCjs1yILfw04wt6ULeyNxCM3QjmkxbF1srSufJPdtJ783vnIk+Yu6p4nu6xuk5tE
WL+ceZPoRv1i7hfQOUr65laVd6EqXJCoIwxIdnAtAapVDlgfKzjNRWrpLWE9GfCEDS3TwAWtEljl
B+buZAPkQ3Kbi8Azk2l9oA+6+cp9vCxjJl4zSaqNWenD1hN2j7ZyQCPHlzDhvJstggcC60vQoqT1
k1m7/kuUuXETs1PZ/Qr0u3m08aBydosR62fwXml29dTJYLyJxMNeht0z0HWwrCiMDrLlPmwiNP4E
g4pTp0JkQtMGEimd6VCk5XfGFRTf7eY4DXW2H8zUWdHwJRxIXnBoXBsvM5A94iu+6UNjT7d80pxD
31u3Kmu9VQ+YscNjwZbtFiI/jGZV0OKSfL+CqfwhJ9zS1A5IyhSyk/YmcVHwZDzwKL4ixGDIDZCw
T5rXHXODWldxZ8Ignm9yu7sv6p+fLS1MjDzOhnlfBNHSTpgorPXFtWtGc0WKKge85sy4RqPyxVdL
pevWtS1+zR3607Iq0OrVWN+JXCoejWdUZ6IIFKVQxA5JBSX+HfrQ6QYTON7GhpkbUYqvGPEC5xA5
XPFGeDjZ/XYEfZiyL+UYmdMmS+JpTQlmb+pitlB9JOdZdXwpu4yW+eNxyMS/6LcTGfZ5Cn4xuqk9
W2rxlfF5DITKAKmjbacNNXFj7ASX/6kbhq+1hgz5r8hh0Td8AqWti+66q6Z2xAgUiqtG6gsu1PmN
1C+egc6xz5o6f5YFsqoD8qC/3fpJB0wMNH8hDLC4JNr8XvSy31s1ORaVA2HzYnaOVAKl9rWfzeTM
Nl1y3hja2RnrN4KN/pVzLtaGWWJAJFgQKZdtRMnbnIBOpvI7KQXjqir5gnNiFG6FUmV2M8WsTF3k
ugU5rEYXGz/6rvz2Z3bnS6EClZYlLXCSecE5IjD3+ndpWnPeuPRGGdK1RRoSDzRSfow3o0BGe2ns
krgHPzBeAQZQ3XBHFy6JRqOLRga7iDE2p0SWz16xcMvCfZpf2ia9Uaa4d0cRpFrsZvfR3lk5aaZu
aAc7xg7KW0nCMwGyrccpl4vjQg6PtvZhUSeSKWa89FTrN4mQ3V9Uzl5aAlpH1a9P/wAGc+MY0b3b
KhKs0ezs7GrlXJFVkH+4EdVHrEyplabZFzd1kbN67g50mmoXbfVGh37G8F0NX4aSFN+lz+X76ffc
dPfE7O1VMFUjRvfxXRDBsrMHmZ8JXM7P6FQYBxKWDcxpmFQrmfvbaHT9A0Fx//pmBhCFI0FUJD/i
HrRVEE/UJAMGVMp+TGLAxHkTvdJNH0nORVdnjRjNpZyuhdB+RVlanhgTdJ1rKi83KtEgxFZ9IhhQ
2hKvMVFSQVzcKk3CHaJGpzYyhuie7TvPIA0uB3tGgoZwcsSuKoOWrEbS33oY1FfHGTvSDqOrnYgt
Rrn0mmnF8MIbGF5mDNq7TsP/sfxsRAfzKecDCELr/19+xaJFR0EjVpHyWXL3N6ulZ8tAtG+0Bu2t
ma85+O5Js3IK0aySX42WuUIUisNZ4H0/D6gARmm8ZAbZQzH2yFvYZPVeLxJx7Wf3pbKD7I1TH0xz
ZnpVllLmz0Fd3HqrCddUItFOS0ltWCV90W2pAbp1I0zxKov5l60zcAQ0CamdIif9MbnhXNQfPd3Z
tiyMfDt7uN5NZ6hWWTBqF6PGILrIGq06pbD1h61fW3xniczORpTvzARNpuN58Avot6lLCpJ/huDL
YI7ztqctXf1t/4gtwrqTYlCTAca5mgN+naMlo+sgdChQjjASUnaiEu5m1jt5w7Fubdij/PWcjCQu
Lr2QkJjWCiKet5kKOLSLfNfEuNsscMF1bxZiGym/3rLkddBcXD38SfaUtRfkgt+cXBlWRYI0NCLY
0iGkKMD4/1iWPHWOqezH86bICBNjq5JXz49WKJwRQcM6nukl/XNFabZNTbyX6Yj0Twwt+j91tSy+
SqGarWHeGEpMb6kl4D45ZFnmIUwr8z32cs5cBxH68fOH0ho/i6GlDEqifDxLBVcpVn0yYjxiJDF9
XkH4xFuNr99lFuoqVYTnXwfGHLTMoEu9fP7wS6js5dfQ2349SSe8LBFxOLCilY/y4LCcXLmfi5U5
hBhDszHlS7HOXRkOt2Wxa6kfURA8k4CBZ5MR2dBvQ3RZFn0E/JYZN45i6tCLRGdXcVW2Whq/6U+Z
eYgUaRxELWH0HpFFKw/pyAb8CP+bjObz2DkenHYzbSxYVt6InFBNoNV0a598drdhY2Pnw31EMBMG
GoC4Yyq8TTCN8Zkgd1JDZIxzv9Vaj9zF5M3qSK80+xYxtqMuUfIYilA21y76tnWu+nIk2CaJZRDP
VeO/Jq5ubojMQsPw3x8uV17nFrvPMjYezQP/V4dEByPniGnjHLTZS9Y13R7EA5hrYGL4GUTTW9lD
WGwsZWNz1DJUGdlcAkjarlFLdPV45Yacj5Lckltm4XQpmpg4nEgQ82rFZDsIjLAu+Nk7tANT45EU
vWpNZG7mBu5/9oJ++0n7F6F2NugulRAgtuzvyJGanYm1md+fxegT7H1E8u/cMv6ZDsYYYkJGDp0S
c4eBQFQwd4inXFKSL11cIKaax+zLIBO6ZOUhLimInZRwgG7xFpOyfv481Mckvk/KLL4sOYaaS6wc
44K8s301JQ/GEhJVL1Za3c/nKs1n0qqih6fVyX5xM3oqWWq5WhyO2uBmB0xLB4gi9+QTYfy52FiW
sUyFaAH4VS1L/3dBm0CY7my8KZPh5/m2HHLLcafNzRprvXsyvIQ0lbRpT6Sdb5dXiYpUIPKdvFYK
wEwhK4uSp5wxpbgoi5xaDIdFna07rnq6NPfPSODGQWqmszNMMOmJ+vxOFIAEJe+mlyh4QSgm1ibp
NVvbSOOLdHowGoe8rBOJHqv/J4gQk8UtArG1+cuTiorQ0CB2v0lCD48MrvgSL6hEA+64w21s703y
kLfCJR568CzrbiWpfScJOIZCqUA0PdKjYQCPHdIEMHdj3tV85bZyO1WjVX0uUlme0ALUZ25YdlBq
2Q35xtNlWZpmng9j19zYt1IwrY4jsPLORZXAmYDObJaXg+i1rU7nvWKmBUkmx8zgkKj6okHtLfLq
pKEEU8Gf9cpO6+6MOpQnhaClk5kSqRURuIS8nJVc2x/U85rloIQZhgxQk8VQpqfKiBVa2UbPNmlV
SNpwjfxkJAdrqnfzhMBRBCLbpVDBb9JuXOokxt1IB8AfEb21mtTTmdOmMPBEPa3s1f3Gnylb/mL8
y5XO2IzVPOEp+lrkzL8orWw8c7iN50GpllynNI6Yo7Ff6DnnfvuSEnaAzKLA5o8Z8dFiENkToTLC
pAmVHUW8UEOOIG4Z7Gd8XoflVeRZjzGqLWjb1L72imOOa6s9k1C4WWxolT3960pLy/KF3bZDI219
i6JnlNQEMwfggYdMxCj3yC3bNJlv7mUrcR/7J7T37lOk4IF5Xv3kyBYbUaffsooPflMJODDLZ3Ol
kOufokKUMb2SGSCveWKNr5VM9XUJZHTQe7BTzUDehpVf3A3D62Ba5pb0qrC4FuCnC9GxlIKzAk2C
FKMErhczCSviJtHNTN5H2UOA2LOxCbs1EtZhNRTGUO2JK7SPhD8dK4Xpz6q1V03MCeuOvg56dtAi
JHr8/wg7r+U2ki2LflFFlMsyr/COAElRrl8qWlKrvPf59bMy2dOaq5m59yUDAEmJBMrkOWfvtRXZ
ulB33ciPiUFY0/agNTyDm6y3oNvHPhWXtNv+EPf2cO8HeFCwB41DNa7WDR1Mclo/j8My7H2K3keo
FotOHaZtke17P3rmfpl9rrp2OdVkvExNmhySUMjHHBFTXY4M3yAHJw86NCwNKLLGLk3Imv2jVsLv
Dh42NzcQET63qHvIYHcny/5jIwyLf3sU0UaSb1BDAS28BhM9BON907jylrqDuFr25zlnFmypw0Cr
DLTeYOnJxE3T9myYnoViVwIGHOA5w4T0nvIZYY5vHSZst0xChrd+9avXMEkBfSYm3ox+uPSZBT+e
vSDAviBlmmWI99mKHrBMtYF20sM3zBQA7qG60mland5WlVT9VMP48hINbFfL4DjjaQnopUsPHkjD
8CqqXDboPGut3j9XRogVxoootCiwrYcwmGia2cd66tyvaOn9zUy1eEfXOpyGCa1JWhSEqdaO92NM
vwJHf5OW8qGjg34mgaxhWIfcZ1V2aQ43A5MNouekxTidrfZ3tJ/msWnjGj6dNB9hR8DDyEZ6qztN
yP7S955TIeJmk/oiOMQLSaSJW1ykDFMUMR4XJxc/K9hnhYjTYi7fFBVKPflmqj9evyGN0nRWAIUu
63ruZQAviHyaYV/bFqZ3zZ0DV9pex7w55P7weN+4AbDIDnBR6E77MRIlZnJIYxWaVC/uuFJwkz7D
QKttTwIZ84HRwwv4jeWMCwEYX1w0Z+SEfyTMzR80cts9OzfzZLm0tbpcsk+EcGJtFybvWz3ni+sW
pU0bHK2BkIwU9foUhd2LWBN/N5XmshNQdWPPGj9HbEc0ya5QHTj9qFRtuNYHcdkwE6VanU4aUmEn
obGZoxlIktodcXIcWiJErrpw0SUMo09x7uz8pZh9OpGJYbHJDQxnkxg0iHOTkpNuU7UBHmBtm4Ex
ypoOCIOWiYidRPio4i0a0n38UsJWePY9Nv70WX12lIm4JFKKC41cX0nTYJrJCE8zrBWnFOsb17Zr
AAJlS70cfFgTN3sx+nkHxCD4ENM+wPvo+1uh/NMajKSX1P+aximTvXz6DAc4OEG5npmAcjDevfJc
16qRn7tf2wBXgR7cx1T4xDH0xSb2MsC3XbIfDZnuU8B0nxrP+yqKXu4z3+LvILblnSbG5Cq4qWmS
0yEV6wOJmI3u8Wlhv+65k/HQi9v04Sbs2uyAe9PfzY7LIe5C84O7iLR+tqFiMHN70o/qvIX5N4ut
aVjcTaQvz1ifoL+NZjXTTO/xRMPjO44CGm3PmMscyuZBoNjzkBFPTCvKfL9vEuCOQTaW8uC5gb03
fSxYIZ2150/zHKHRqefmsmjwZON0X9XI4y5ny7pPwxTumnkjoJNtfdWAxIfdc11FvKrxTHoJlnE+
UT8lG2NMfjQmkVrv9/vEKy//np/t/WvKI4ELkNmE7WL/ELZFyfBbhlnmoPedVyvcrxUFcVrFxQOX
/lsZyXXE1oy0TyPJ9bCUVA30J+hLKFqCC9tpsQ/t9kcJC+cSmsXA3S55tRGD3BcLZubsehzDHor5
kEv4U9/b93UMBGqwqrmMIwa8AqR6OFtb7URcO+yITEcYGvkQoRFi1le9GEDYd37dkf6nLqOyLy1Y
yzyy7nMVTU86pIPpUM8ejoQLzSLo2bYwjFqNXVWDLnBq80uvxokSbNDFhz15XCSq/6Lzn033PHiG
eYHqjNNySQ3G/1wi7bn9k2zbko6a591a/LcXPqphC89rx4de7CtzKs/6hLCs/xBkKv4X0xxtFxFs
vu9awvX5fP41WU4Gk2vYQKL3ToNYvfCnPYr/gVk7S9XO4hBHTEQBMvz9mgUZlFNnji76W8I+GR/q
p4oCUF2Zx+l26A3xVgw9PNNpKQ6TejpwmTllk2G9f9Xx5+AWl0W8MZXFy10N8wm2/WvqMH/daWVx
HGUobdArQUdXL+ogE/0ikvl/XsSatrEFaEYn6jjhqLURZTf9i57L/3pNX1wHdYXVrznd1OE8Z3Sv
v/nX9+nX9Dfr1xLTa/5DnqXNCfkbRZ44WmIfLbqToWUGtv1b6qNrpyP7Qyc+GgB7j7kAaaSXoGVT
nQgj3usbebYsCGYAZiUBnmAHq462ZxFqlvbz/KpeSJwYvkJgk/UR2R34qxTBXdrnO9RC8tlCMgRT
GIjlaCLS9ov2yVsxFFdl8l2qM6BDpXCeg+Xvzgz71L+kZNPwix8206fYdB4Nwp6ycukALHlClufK
Lb7Ti15fbTMl5w234Y3PO4FmML2GcTQAqXSN1wR3CDRJXTPHBsD/1q4veo9QqcGmk5bAWxITclGX
I6iGJWUzvl82TaPlKs6XunQpw/oR+OcobIbSipEG4yLcmSsNpTkaljvxa7RggNWsDLgQygRkOqyf
0zgpHt3oQwwFt7lnlyDphtYtyC0GnTlwbc36M+MK+zleqY2pzla2tNU59WzSp9iKAbfx98GcEg2S
2vJiqSXGBQ8dTXCFID6kOgVzPR67EB6EV0rvknmwUuLcG3fYUhuYbvtJmj72W9x3xJq5Dyuw8vvE
ZmZJ+ulB0yFFs13YJ/7T6SGxG56Jcf0pcWge8bwZSJbT9WFzb9X+hxSCDNQqczmWLf0p2onzscGQ
xaA1bcDhoTVrBCdHWMK5bRVIzK9S4wDPKt84ikg8ygJa3miGZ/DHR6R48XUYkl2mmpqOUpunuXUM
QLgclzZaDrKauicr7Pa2Za331m/LY5V8qwzyBkUt+gf4kYxQyDR59MkTKTtbJ+vHv6AYfneqJt2k
0EvPjkjHB2giRr7oPXvXgkTrWO1z5EX4lZzPa2Nmx0D1DYFo0YJsrDbcTrn9Z13XA1QXJuVNC9m2
yYmpGDtGj45bm5e6GcRrXEs9J46gKhpPCZ8XmvC2foAmewio0GfP6Y3biKLrloVzQYHPdjdZELJn
5Uzkx5yA954Rha9DTxcWgT1zkIgSZTYrMsKsDjhZTg++j1PGW2I8D/EwfxgTpUiI/E/M/w+tX8U3
GjESwDsnQEgBoSMajNBdd+yRrJ2pmORdH43Hsal/yJIeYvDfmJ785/utG6QhOOlkJTiiWjqEbCkj
KcYhgUfoCDPw5bQu/aVTvCq9aNkELvSvoXS9g7cU2a0lWvjS2d4mUhY452Hx2TzPXNYJNvrUtdFP
xqXPXudJ5g0N3QiPtyFZ0jcvxG1rVIG9FUPsHAP+9A3X/RJCdvE1V/qWEkHQUVph+53WzrzVMKXB
I8AjxWO5R5RYk0ECDRp5c7Zh/ubePQr3AxlSBlo9RsW90970nVMvvjct55p5Biis6PJracGLJHW9
nnTnq/Dz6WghCraV7oCIEixjGQ1nw/uqSHYjZftQ2O0D4MKyi9NuPRIAKrcRkvstivzkMKkmbzTC
WfYTZXAVPUEzdpnCoXdxulyS+cec1/arO73VE4JjwGL2k5VYH1xCewjma1uOHiaLoCCLXTiTfoJY
4u7X0fQ6WdBrkOI9cRdjqfGnzaUzENSQuQRgGD+HjnyfX0ubWB9r01kP3mRhjPtnQfbtgP8LKuxM
UePsZRB8zUyM3afQNcJdYAP8wF9FREvezc7JZMoqGXIiQl+CAuUy/NZPBA6OBxs12UUvUnAzmImx
3CwNPuNUaWzSwCfnMDMZ6vaYjTsuK9SwsM3U00kSfuVit9zhyq9qbEYLDtR6RVCXBo+1dU54Jdpb
3dfhpqfGPhHDGryCEtusWRnCu8iuXJXoNyvNB0Nn56q4fhU023MP/4MixJkuo3rUBgiH8K+fTMQS
XIJhYuNXvydZ8rl0w/E4KaCRq/ynI1NI6jFCn8fwk1uCWiKWr96gRCxvGW3HI5gO821MmxcnW/di
Nb5BDm730foWh/F4jImwYoCeXoVYnbPN9btTCi1DIdy9ZDNznF9Di5iBLGlcuhEy2lm41cAFLUPK
ja6oNyRFpPRDZXroVMCM5VvkP6Al8bDnFeCWm269+VwjYIT2T78gYYXpokmxqqNMjk00v3Wpi0ul
57Y+mUZ3DjrbupERgpAwx89TzdaXwoq+r0yykMaTN2RUToY8nU6QUQRPQV6upBnO0BY6d7jWNTw+
kwv4vjL6YDPAzZRyBjjPhZcgsA5UaeU/hi4bnr1xZBLunYqUjN4EBvEhZVrzDBEZbTyKqx0ow5mx
XBFgG0zFy+jiIfVc6+q2oOkHC5tvXH1FFLbmW2JFPulJcefO2UEPjsXYfm4SdDAyr7rbwJu1o9n4
9wjGHlIuwgwOm/rhzqP1Na6tP9oKGj4N+dtQ0mALc3nE7buD2J+cdeW4NAMc7JgT1ozD50jSB4Qg
BdWtw00yWCU2nJmLCHFTW3290cuUD58iJ2yiXV2/aT+d4Xv+oa6t7yix/LNX9kcsv+ujrUrnlhYu
+1Mrhw03Yy0IUhz6a0SIaDqTfdECX9tinF12Pu32LQMx78KeKt0JwyuOc2+vIDlEcXUhuIdk+j3m
1AXXzuTsECva0WyplrCJ0WDowYxltpO90wsbFSEVZ8VZKKGiZKa/ndUtWvOV6XctjEGDz2mFdFv7
pwrfHjcYqFz2WENwlFxOtlPcdtCU6+IcMbwRcV8+ryvmM9MGUjbL4ls74MfT7KmQTnG7oMBz1kQ8
B7P/ox8YQbX2+kdoOneSSk9ga6YLeRycCFP+DFc7OlVTDEq1kAdaNM2ppgO+zSBnv9RlIi/5UD3K
RS5nadvxdVFLQt1JAmp1015jsw1evdCzjhaBiGf8brtf3Mx+ar9DhMae62Mf6HKw2otK2xsJz2Dv
H218w+YcVYmANcSCQz0Hf3hevtwi1Vdp7Yppu7XzsZOGg/VED6u7S1Tzu7pAL6/FzCUguhP9fAVu
P7ohIJBmzDPghmiUx4p9pZPNBiZQuBm6JAwKiFd5Vm/0TMMx0x8dXdBDPDA1H1vcgp3ISPkT4mUi
6nsngEwfULcmW8PAlhfIOr4F5EeX4Pg/G46Phjqt8499Uv2AUUkoECEfXeVHmGX6ao//jJ6/Esc0
Ho5J5FKfS/qjm2CML4ZY57PNiB8DAY53tu3+zlsc82WNLGNHG/mY9omidJFntQkwJpT+UL4Q27rn
brigJKpzcprhVCFCgI1o2xvMiCnS8tm8u+ZXjAcMAuxaoJC7ZyAVlHi3R8uC1WGB9CoZrxiTA46d
Yem2iSxmeLTBTzl9jIOA+0nIXjrRlmL+0QuihWA8KCgCs+Siib8byHa2HTtzdkhoZ3IPgrjbmlhk
iP0oskB8Sq3oNSmjc69GrmklZcek1XkKqzg/hXH1BU2tc8gIhDw2jvwAEQTufZaI7cL4pmjpS/cK
3lN5zmENKVY0ps+sA1NheiTkgzKH7MJx44JLxi8vDo3q2zO0A+JeGX868G0QO64n08vFjZzeZ1EK
+2SqfuKMtvriY7pzbWtaNovxxeGMPYSd+KYTDc0BJWEK89JQeSK5yhBA0RpTdfTZxrSmAqJV9yLp
Lt2GrMzQ+5FktrSLOE6reQzFEjxltQMClr7DHr22Tq3r4ZjMdg4KjXCjXUG8zDhVP8Gf5bBhXxJ/
Sr/07XhhYJbujdydTmNvLNuqlLBGFs/kllalAN7tXe2PFiUzekLRj/uosaxjOZZXrmD+k1u3fzFg
oGRBcLAtO5wf5eT+zCrHvbVTTpluTx/wKdOIosTZt3PjfAzQY61Uhze3DM195ozf08WItxbYNe5W
cDLtmq4hPrFDX5v1Uyy4YdoGuJU0Dk+1YhfVZozQfQFOGgJjQgCXbktGVddqnbOdU4zVzYEbjxgS
QIJeMODtxsRyOQkYcBJqvNWsI9g82Hymsd9gxJOgb+qH4yEyigRhhMzUjgPzildY8IfJ6cZDi2hl
bwR9S3Y5/1EoLYK64fQwmy6nW6P4t5mDUtuM4jPxSSkoi484dkF10TFGMAOLXMLisrJJnjqzMi80
ReWFvKxi+tNBSniaPVBkbb1kH5ByTX8xuyOUglyiE/YN8oqULV+Ey8cJmeuHckbHj2+trMSXxH3D
F/gMgmOn9Q3E/GHZcTJ0F0zhpqr5U6CAQI2cyieDVujOnQJQ49Ekr7Y/ovOOnbcU1MoT2UMrsJx8
Og2lNzIEJvGZBiYiEwwKpTd9ECu9qBqIGpDn8VsH0mUbdMAa5jQpPmQtzihzrabtlqla9jSqJe8J
y8uyvkcNb8Ybbl7GqQgnMERLK75l0uX3okl/m3p7POq2sj+B3PYMcKCusk4MKrEjyZz0EAUSJadZ
y30uXXGfFBLfXzxiNci6OlA/7LrG62+94IqrDhM9lyJpLbuiDHg4PlnedsLxBD9UKCMRBgwMEzFu
wkEtMZ6zo2OKb4y06c8vWG/llPfbeE1zf7MSQIiCxGZgkMc5dyma9zmj7l2Alh5qZ8nQJRPVxexJ
qxJl235w/fS7TfbdqZwm5ybG6WNukB7E7zjwQ2HIFNr7Nteh/ZLG1aErUPOaIGdfIpwHZNY+CxFm
h9lhWGsKwiS4QtdvjoyDXdrYr4bCVmUDCWj94D5hQrGuQ5L5KrftOCZQPEo1umHv/ok3ODz0ajDL
YCHbyUEu23dLrK98sQlKuqVoh93ID9zoc3Q3wqZcHH672mq5PNonw2MjbARlf5sQFCo3qF6IHlkP
bRIjJVKKQr3EDvFasbPlEDamgQmStOfneMBgrPce3K1iRn+ovGRbwlFmaWj9c/ckmyIIL1DeEWin
dfPUBgg4Jj8N97SVyM1Jczs6lyohQNUZeOHZFntu9+fiDYp4aFhE6AJAuJiqNNGPivCZP7B5NqoS
ozNWgtjI523FxoCBLeY7cs6bDb4U5zDazOgJiqMdGaRo3KrixYSSf6K4gz3QkekGduBHq5qseqdh
KP5uK+XVdZP2MpbmVUAZeBRjCJg/tN+kjylLjYP1YNhySf3KGgcOg1KNTykec8MJ3swAMWmLlGY3
eWT++HlmngFkozTFmyw9Zaj286+53/yR1Et+q50u/ewG6eUvBNjDvQlaioUO3HXgstFyjPQgywjq
gug/63tKZUAXZmcVvLoMBmXQX6FZ5hd4Cs0rkiYffyuBjtV16vLhKfA/YS8R56STXcnpuDyTME1O
Q4HLiRtcdLHsqdrOFiavX8hTu84H9H3ec+IKikMh53cxQ56hKTNUNpjedEKTZKymy3k3i4jXYJgd
Ze5yhur40AXaUDdfc5kAi+yW8Uho0tPAxqJUOixTVZ8B6b8r2EkNkxMjLMm1xyuQW9PEhjX+qFnM
XY4YcIL7TDwXKS9zT4VAW6radyT1HqwxD57rmgRHjxzPHRKFYoeyiVZZiLE/5YYQqahJYXkjQGdK
jCP0yZ7wdvqJ0MtC/rx+OYfBR6IvmccUtPf1ZgA8I2qSrnkaEfjgHghqyMydubPDGFUuMn6Ma30l
0n2DFJhUQA7/1PGU9APM3eS43VNk0E4bmpk3e1ieA5CN+4RfjE/rj3RevrXWsFIUYo/HTfPn0JOw
wyGckarHz/aebd6XAINfHOTGPhl6vHWQkBtj+eKl5blJFv+c/qRpE10FvE7omHAyoWh9z0JCdIKA
xtY4m/xBwEqQWMgnP5y+t854TpTqpbK8Ddb+5pLlTnGI3Z9QD7rbUleVsW9LI3kZzPxbN3MRnbkj
baRvxXeBsacFHpUHXnp1Zca1zZlA/6+PymEOjNfHAthTrZxrHegNUyQvfaU8eAyCD3mRn73IIDcE
ZGzbkNk7lFO9GzzetpZcxq6S3ZHKf9pJI7uMqyCAMl2+8avYB2rTfeguZKDMSf9kdnVAYHN5JEG0
Btc1YHI2B3Ip0sHdJGdPna+uGfZHcizYYulmLN3BSw7sC+lRT/bjNWvpUqT5CnfaBJiR9Y8AHBq7
o7G4Lex5bmZHWyKNypRSmJ+dE8iBs8tUkWp7ula1S0l30jYOl3L4zOZZblsBwQ5rxbQP3rWIjKme
YCt/FH28Pjn2/CUKE7o0rbT3gUq3rcfxg2EPxcmWY3pu4+iqiyBSmX+E9Wycrc40d8w8SC0nuLtY
c+NrggQMpDzvlIsy0uSfkwmCsrSnX9YPuLOqoJFIU/vgSDLXcxtN0bHN0YvCJvvY2/RGcHP+XAOj
/yzq8TMdVZohQsiDVK3FyJGPGtHI2c7ZCzgK3ovRSl7C2sKvnDC7ZyQaHlO0A3e9VHyCEroHqRHl
Nsla57H0pg0uByRVYTJRnq31Lxg32cUoWudOXb7FGVQ/gbGx9vXCqVYiHtjEzTzR+mZLYbbmYVXk
2tnAExMyFd52idKWe3AYhZIn5Xb8FBjmcgLQXd+KxHX28+qiT1UoqA4VwDEww0+5M8xPhqxOqc3O
igAYwui7qYSvYOWvZelSKMYJkTUmHucCB82BTqtHJf3q98DKDGclA2LpxIcTCX+vcYRZkrefOKaS
DvcKPhnPC/GXnqWs8hlaIR5V9nXxx/muc4eZdJ/x/luI5SbzSKHA7MHmg86n8g3LH5N8bJJZVnlb
P2mUIxkFRGs1Z6KN36C8xfvuQDstQbqnVHvVPQpL9GdV2TwXXv0UkEejJEXEj9o+fCfTcnZRblPh
1dn8EgflxwBD/KGSfLCLknZ2w/inVp6hgzpGJoMZFboDNJ0kIQNeMS2P4WKjnNyGGVQEJezfB3b4
Zk6Je0yhVGASQbSP7BZHUoR5rgZ3TpA4ws2LhggPukVKPNbRXKlABHqeFcwqErR664eu625jw0ct
6gGYQI3MHWtGPaMXFDHdKQd58qsdox+ZXkcEU4TGvfOJTZwZYp2KTpJ0mL0WoSm+rBw5GeXlbpr/
1qMB1CbmumSQh6TUvWRBwOCBsB+TsIwLQ+XziMtiO9dsY8MBJpde2ow40mZCfKx1DXZYkDcT+8xM
zYw9emfk+IC6+VAsF93JENJaThjVhw3+6AWcz0SR61W4DJjSaK4oYmgiIPrsuFaMoLiwPi1p2T/o
Soqj61rPOAHhAwfBvXGW8O4HqcEn+tUMwBsLWkjI8V33SRj2NyPHqFKVZQRuynA/EC+2rQA875Bd
4DVoFaBSFba5KnGnJXpzJnMVW7cImsNqzvE9JGbgUFUQpsf4A2JjNlbCeMkF0poylp8USfDoxDl/
iBIKZtlHLAfQKkIjv/Xs/w/hGlW3IJqBMbjTS56BqZxKTg0ZEh7Pp9geirL+o1H+FpCa0UU/Wqar
qeUJakQC/Wvh2o5tCPbkuWdH8iA8tQCTKdsrCTbTB5ryvMsVYzqkQDM5ryRWL1GK1nzE29cXsACc
wZ5vM+fepcn8vUAAO7mheRx9O+rIvYx8JnPml25NyuvwzyLxeHIOFw0urBxv1Ltl1KmQQBirEdKw
cz6RMuU8E77qvXZZsenRNkqn7u5BH7V3/WiwxGascUeH8BdbRFhuskEMIQ6R5zaQO5bc33chDXAX
rBWVfNQfiZqJOKkYoPxjaZTYx4lwLZ9DMMAnmwCzxXahs0BPH8+1Q/ZkYHkIiVZ6c2ky58clnd9m
7H8XvfQziR+5u3yqAJUcYuUu0Evi0bdtiwJ9inotVOD7jK1pkmX0tdWFQ189LKX+DUV5Dyp6ymgq
BPonN84ObgRxH5c6hQAbvK2WRmuR9AqfiYoWUy5+cYHiYwpQ/7gfDKiCvMPmSAtxLPNdTjlOvE2U
pSft02xV4x5JGjm/Tl7vYPb+bcgdhiI4skW9s+F0+d+TtnxKiuHPrph7TEetALFbhfc1RA83ivky
mI7ggMZKhFol2XIgzFuNmYzd2jp4M5wQ/XTkCOx6OV2qJiCAVZc+0xaXvbjk1s2d8vKSNpHjoo9h
1jqkKDtste37tVhLDpNoLcDHMKNa1Hs+aXekhdtwFrZ/NFx/HfnQ6by7IbtIUZzmcEheXSwhDPFk
QHk3/OmSsXBcehI/AQ76O8YrEPiUMZ4WVXnvxq981HuL6OdHVg3tK8Pzn1Wfu8eO+8iFgcG+jgds
SAt/bUGCzS4Liwq8yxAQlkKRs8OpsV7CHlTe2M4Q/VODIYIO6emsFGd5gW8rT5bdQkdzz91rulhJ
Xxy1jSTB0c5mOz8v7IjoMjAxrlOTiIcpvCx6cFZkBqeg1RPhFKS3Wi3e2Ow9SI5noYS7sUI3jRYx
t2zv8evQazYzF12XA5EoURbKKEaXVxN/2KBt6aH9P9Gl3prZOF/fHWKlY9EBz7mvqhgPinz+7348
LyaK4bEKQiyFbkci3CKf/Tl1rqltPvogDXbgS4mRM4Eod0qjJWFi7BDLBlvNStKIEHK2maQUaJIS
uxQBgTt+cwVAaZwXe57Kkxrj6Ip0VJcHilvu2wn/DP2++aKXrPTmiyfn1xbM0/8YgrFxDLdYwlDx
qP2FoRR/mUNnzqqTL3PZDWRb2GKLCkRi5TXc+xSWyyFC7r1vBCAzWIdMUzjyDnGDGalXuGykFgyR
1VLY/rRzsYVw2jdHX+0JZQVh3nPo1W0aZ/6E6TY6QNC8eFYRPwdqgVMHfCOW5qmStPAK/K87UnSC
R5Z7/ZbZNu7MxfEfIzRfx6ddAD492acDygdtdw5AzDL11Pbn2J+Pube+enbl3rJSigO/UbLxF8yb
pWG/xlRk1zCfWfzFZyb8WUd9aCeqAEhN0mcb7gVC1hO1wybx4+xG+JRzLBLnwwpfftqs6gOe1RIt
iGtgMZR7khnoGDMx064cS3VZutmeGReBe0ckcMllZpyjAsyxYuJODB4efRuFTNT96lA5nItMP6pX
xH7JqSrnahsl3ufJ7l6g2XdkFNxs5mVX7SwnwR1+xkiqZVBHX1IjsA6yRQjpx7jSsSpGAYBPUHlC
zVL1Yrn8rlUdMF6R6EdtZZfUAJXUQULyfkvpbDJEmhbXH1fQYNivcUt48JTidZtlZB0ja37WvLVf
MdJusP4o1HSFhtkI8A2stog5DfSCYIbr1zLjzB25U+wZLeCcKYhCz30053gqSEI2HAfjghNeZ6aZ
V4eUKWbYe526/EvsGAcZLbZIpttIC+/ZY3m7qKaPm3CCcAP3JJgDt/gCRIiJjEAyRA2kdJYD9OwI
WVUedX9E3BsOjfKfARKaacrUp6V3iHzjqkF3LMDxSFCIMRbe3raRUfptMzzF2G5I5yAh15tcoikC
LjWQaegC+gHRjHSVP5IY6R/KBurG1h0R4g/wiiqSFYvke4GMBfRG6t3nOrXf5WxJi6Yt7zEtt7MT
nyxldDCMY+qkr4Uvp8fsChpSs/3RpqS8TR4HRh3Z8YPD9uMQtV+62LVePWFXEHNMD/QwXvkBbcQ2
iFPnKGT1Y105WieSdlFit2iJ11Z5ubr4aBlcG7RxuhhNUvhMzlK9EUmTeLnFSYBxerbdnQxHrN2M
pveywY0kwZUh0fUbDOLTAgnJrGgPuXUnT5GfHhoXcb9ePHWNEl31yRpROJR9ov7Ikm+Tab9nChfe
egA25yhNzvoZH9JL5oIbcyKI26mtSHJ0SgaJ5WEoOOkLY2yeLWOMHgGRT6gUkVTTLm+IXtyygVpo
62JJsTP6Aqp5Cw61PJGk+aJJM4O9kqlt1nsfdMW9HRHKxk0GXBzKeDcBuIemmABjYXIh1X7CRTVx
9VvnGtP/P2kEjqM6uou1XP+91tMV/0vj5tie6ziQIkx4mpb3r6pCJGD8ul1bHBvMgDOzgJNPBNF2
JGthXJv+uXDNH1XcvbHPnsh5jvk7JKCkXRIUJFa37RX103rpa4Lfx4mOcjsBPCvMnBMbN0WSu9t5
od9OBRMdqDB5S13KsijBrsKh7lnL2ZnZd/mcohsPDTNmdFDkCJJ2RgCDmd4N/vR4Ki55dqqVXSQP
TeauiUeyN/m6l8WnBlA+GzAW/T5k5gOqkcvyf3ibwt/eJg/iAR1sEQIwC6zwd/FlNpigqgWlmUkC
0QYW6G5SMj29lGL6+5F+yjZzJZfvwmWVLEI1rdCLV9sDl6TpJRtUv7pPmoeYXPdEY4eru5nidWIm
wA2iUdO+qoDH7TYcjohOmNuTz5AhqmlLKOc9mJ+4QjhWGnMHWYqbNYPM8Wk1EamFJHLsdYXYKwPI
LbOM7OvAnmkyLn2fXZlViTc4z7hvaXNz+IY08NigDLr1bfjR9t+/c7b5u4rSMx3LFOrNsz2u5r+r
iV3qS1tk5XR00aMiMVzvnloaisW79LhkYCswD/oLte9/DXu2i57h9xe9DFY+vD/ST91/vlAEkv4G
PeqdhdX7PVccVSmWCtJZ9EvuP3njv57qR4jNxG6py36rn+pFqn+kz04mo/GLIC/F26bxkl71UrjM
T4C8cktVnvhFAZp/Lb9esx69jX1Uf8nKCowBFtITx+xfOSuMByQLf2cp6ot+msKg9BFDF5fSAdGo
X9NLOJTBebGaP6DvbLyMfnnRGxz1TOms29ijhqFvhfOBtIJ2b4RpzFjhFvVAEUSHecjB+agjhvVL
OmdYL10HCdzPrc+/vZ5A636PI7YtQg4heaLn+Oc1/aP6J2TWsY+kg7zXSOIE5fjFDQtEeCPa+kVJ
sPVr+qu/nmLHwratn78//O3r+qleSgnpWD96/3fauT4XZrGlDsyeAjJAVXejkzsTP8CWASODMrWs
Ng2onX4Y20odVDA7n9TP/PoeW/HJfz3FlXmeBG3VuFNpNYqPMDLiugH2YqYbmQBC1VOfy13P1rdA
fRhhpS1qudzoxSw3Cxn8Fp4dKSvqtV9f+PU0U19IhD3BjLSLS2YEyd0uurtdV9x0u+RRIQri3l6w
ubUG6lLhTmpKYLbv2aSx2u4ZqTwRn5mepWJzv2eWqkf6KcVDBbgwIHXP+8FFvn1eaZihY6R6rEKo
AYiHe9Smawb+RC3rUFCKRENyAFR5BSnvnmIAGFc95BIhm3ZFKHSTXXTy7i1qwn0UZ86uIP/wuVQ5
DaREQphRMm79Gr2w6fHvrxfe7zckzwrJZBe+sHy28MK3//WGZMFvskRJ8WYV3XMJuOmn8ZCABT+w
wY3fNQJYmyMqfk56pRjQC2xOwJEldnOyj+xoR6jc319pphZDFBmJ2YFZOD2t3KtOFLQoE1bTep77
xnoGyS8fpv1BP7Hx5z/NdbK3VHNbL72aYMWqVf3/Pp1xDm9ShxO8zd+WwCv+ShxEgTjzlQCPKWsy
hN6dgK6/lyZB6TvAAtQvwTz/+3UHWRtdX2Y6ZeM9PEXs09Yy2kM25g+abjE1hbgWUFnKWqD5kKou
DtuCh+xdlv9w53P+j8/DdREoBb7rBGwRfvs8Vnf4L/bOLDlyJMuyW0mJ79YoQDGXVNaHATZxMM6D
+w+EpJOYZ0Ax7KYX0KuojfUBw7vT3TMro+ujP1qkQ0IobjSjjTDo0/fuPTdlOmNZ+4Ri81S4rryJ
RoyDGRyVHM3NzeevYuBA56XVPv3tV2kV6odkQjmZrX/UaQ7gCSp/VnfGlGpVKHxOLUOOuOO0dGey
LLKJrGquaApzGoIU7vWmMykXf7iKFbrbEcUw7a1iTLcNuCZm98ApN/GqsfFab/vPj0hzNVZUeKRJ
kPn2199WQRT/O1Lqhmcbnqv/8g54GQuX5rbmvgTW2ebfNAVH6vNHY+bZGpk4f7/8+UsniwmLQJu1
cdld7JgBxIjitPwBkaOzR5cOP+7zYlKJIzh0YsGop7WQYfuaTFhFCaPM4vOn+/kLexoxa0e7dUeI
qLolufDzih9u8/nLH64PCy8Efle6294ok32DYm1vFv34JS8yjC+x8ZCb0jp3rv/krVrfil/eKnhl
uqmj39Ok+eksenu5xSLU/fU3/b+F1pzpnrKtPStkemTnl9+BkiAhWsu/RXGrVyC0eWMGCwtrWrZI
JErGk/BVqPkBALDEOYKC14Hzip/mhTqQoq5kROvlBsZfuyZGeYqCaSIcge+GdXLXH8acWhQV6UlO
7De7CSF/b1WrCGq9Vr+JE3f54ZbrPXgkaluU7Fdlnj7EcWof42LMCVDmV58/dGQLm3/+7rhrLf3j
u+NIXaPfIB1PI1WWeNWfT211j05ZRSE68L5Mt39bmD8X25nLfixouPO5RQt55aznn7eJ47hg2qC+
aKmF7NzB8BvNXwmPQ+2SLuqeUFrIsknaXXxetBCGBWZcF/vPi7XeusAwUPF+XtTreTmtd4RJUd1/
/qqPXj7vDL/IP76zPB1/vDMQct/vjFiw5cRU9ebzfiYygtdxbdgfJTPcxE26+wRY/n702E1Mjeru
NW1AHNjoT1ljj4gl5lNl2e3d502Hzs02WduQyr3eNEoxEs8yQhK73lGBZQtR36qXXq81FZDxZpT7
P+6olN7Bll55/Xlbt0adG+eTfvy8uEwzufHaEAafF3WhQDjgf/rjngzhyDsm4J/Xacyc9//8U/d+
PX1w5nAc3TA1x8BKpxm/fOrrwznTFDXEMZVwkV0EJ58/0lU83YnkS8/WgB4VmmPEmhniXtLhb2tk
sKeqwzbBwQRfye6rBxWHbK3b9NklXOwM86vtl2I5eHCBbQnYHfEyeeOfIobPfym7Y6pLQoVMUeNl
YX6HXkJdff6A+TNeMc40/VLPIeCvV1B2qqt2/dF39VviNEGCK/XYrPFXLYfVaWzMM4/2HwhqflXL
KqH4NtO9s/6OmKTyMhEeRBNnvMg0JsrmKhD928UG2WAwpHXtN6v99w+/nsAS/HlRX/+ldV/6pdnz
jqXsQZv6cVYW8mi9q4O+Xu4IbKkuVNWYJ3RH7Cb6sH1iQ9ginqInmE9EfjWmekJUvF9R7F9o9ri7
gfHQvmtJM1MlskVnTTv21h9uGdOkchsgx8lITmKChmeTSFLnF6/saRiA1Tkj3ef7jzJB4P55cPzL
2/Sv0Xt1/ceXv/v3f+PyW1XPoPqREvx88d8vk7cWVf5H/2/rn/3vm/1yq/uq4P9fb/LTX3DH3x84
eOlffrqwLZnPzzfDezvfvndD3n/eO09xveX/6ZV/ef+8l/u5fv/rb2/VUPbrvUVJVf72/ap1vVxd
cv/y491/v+70UvBnm/fyP/7H393+/aXr//qb8TurnQfS3HVc21s3i7/9ZXxfr9F+dxwbiqTHmdOz
TAs7+G9/YTPXx6wq8nf0BjrX6aaNsH/tcHQVil+W7t+lYbFquyxEGuWk4/72v57YTx/N3z6qv0AH
vq6Ssl+XK+On0zffXsOxDAc7A4ZAxrO/2gGNwmwwM/WbNTluQ7vsUPhvDLYWfw7ybbRz/2TnrGt/
/3j4cFltdJq9hv5r3aETWhRONhr1Y3SwDuo8O4p9foa36k/WpX/0wn56oPWF/7BqV02Uxj0PpN2U
xyUwguUg/GGnPrSgCKLACn74wL+/rz+9jz8vg5/v408P94uR1akaVjm6aHja2wtOQERwARj36Snt
AOxQKL9FfsYD/+nr/NlB+/cPvJa6P7zO2W35UK1uY17GRyveyDMj0M/LXbFXPpHNPnqW4pge5Llz
/JNX/A+OnJ9e8S9LQBNDCUXFwyfZoqB57vZii1VvpyfPchNv//yVWtbPi876Ul2d5cYzIResbb1f
Xmo8ZCEylHSDT5JO9sZ0TUsTGyNtBLFfukWY3c51zXKHIIGZ/6glWTCTIohpjMTX8TFm+fG26WIP
H9lorJatUpxMcgK6vZR1km4aGrt0NJmFR4yBdUZ/VtHNj0nsmQ+QcHQ0PYQWTgZm7TX7p2bsO5VQ
YWaBU9Wn02ycuXPl3pFKM14R+RZdmXakgZcZoyX36xyLLWQXAnk3QyIt44BuurtlUrKYdBIGxPzM
yAmumztrPuLoQMPSDUZa+rHnppfKJM36tov74a3nSU/nabnEJ4Z+EbP9yt0nkD72fbwgDe0pRVdR
Gya5yhrmHK6hlMyfNaaPQ2huHXfW79G+J2cos5GZENs1bwcrnvZN4elwTSx6SZDKtTroxlRei6Ia
mFzLkMTMoZ6fpspezjFN1Rg/Oy2wox5E2aifg9RTx4S22LvlEhAZi6Le5m0Pa87OgRxSRSQbPdPR
/S59myR+O9ECZQwFlz7S1R2tELQgqvcuNYHbsc5JT7KdxvrQYw0TDwEHl0sus8t6DEnqZRO5q2el
BZPQgE1PcP8afWCkEtslwnB8cUeIx/X15HTFLZL69nJJ1XRFH8V5mN1CPyeqwTnCc3fR9ZISW8Xa
uGmSyT6L1FIRqqggmIYiftFNxmA1pGuIy7n5uGZocXA7rdpm85zewGWAj2LV1fjSiTkFUgSNJ9sk
+bToWEAs+8m0auvDSE0AugrrhRFYxHI3QP4LkiqRHXKs0kmEfrWIbn7uChTfbCZc+1ZjxnDLi01x
rtZO86rD1QfwEmnt62Ap+qIk+mUmt12yYl8rFZV0bxYc+83SxNcljXsX3aROPmiHX5uJrkjzd7u1
KEnlDIoxQLM1Yi9EP4DgvsOT5BskkjkMA0PnqxGm+T0Q9xg1z6AflUakw/kSmyi25snEZoTLrawD
u3GL6KzO6BEejL5objS6LfdF42Q3i7TgnJchCTobj5nFvi+EQKTkoiEcYmcONCdHqzOZZbYv3SH8
4P2eSMCpcEhR+hfnmWwa50tWSyN7jwe9h0qlNc70UDkRaNTMiSA09bJPofZ11WjSKU+8I05pD1jn
7HSAOdgD1YWatwiG6dXWjkGslJjMewU7jIjLuFfJShqx2Zr0iqQ6bRhQdypNv9ImbaCCtPPZVyzu
YNf65rnUUIaThExOSF2LNLBjPamBrvWcMWzklGejN3UAULTYfR0YvhFx5Ng41TBN59DCyZTwYX4t
zlOaaGixzTF+xBvCaA/WUldjDkUN/oS1vfF7XcuvU+a2LxbD/MyH0pBsZ3KELybV96fR02uijKuo
wjyGoqQek+axZ+RCJm5Vta8lM+lsUwIZOOW24+xaO3Q21jjHFwYAFVTnFtNBINzqXdMHccL54zwq
la0JYXX+snbTLkA/pL5q0IcXHeb4ZsSNJcyoY1LntEHohmUgXfIYnD5OAGqv8OHWxrA/qcINOhSh
28wsnEs21uO5Q+7eIYq4tZnjpgEEZx56QQhfHuntsUbrsXNTNVzWTtuexGJl53PmGBej51RHfJq9
P4JG2Ydl7G07c+L0y10NHMXkNZ4K1aSnpY8jJELDUl2QdJfsxg6Vnhs55iHB9wx1erTfReEtwdhW
7ZvZ9hFzflfu+X6uT3YNW+u96bEdtMXXzdAgKi9dN34mvJQdMsPpTLP5eke+ZaPm30AtYnBO8PN8
MmE1X1pOXR0lYTeB3Y7i0NRa/ZQOQmyZBoZb9u7ZfTYb2RpYJwKohYQFL2RtUeDX5GQo8uS6YtiH
YVscR91M0C6YCCSMyEyBDCfuZm57Gr9SFXv4ZCsyZUAsHrrmgSFFfG+5Sb5HZWKQYCD6vdfY8VaR
zHIeASwOFOqJQAOFuhWzpd2Rrjyelb1Mr4qmDV9zD0F7tpTvc8p7l0J43gJIg8AJm8z3isK7aLvC
QpbWpcgqaF3RlSEjxC1ZEXCV5QccJG1QNpF+62ah8Z6YTnU2VIRZZFYfXhdRXzylqWVfSkd4ZBvR
PlRg5d4k+dnbZHBZafPJYrhG3BYnM+l3s5yPE4mC21Lq04vyvHxXjNkSSLs3jmarsflKm+zrksT6
S28RCr6SvqyXylL9jqaWtQXDpW2L0IkvMLwM94UioUWEAN/Jaq/8DjsT+9Kx+OYtsf06xTVeDwSm
+0nWIZ0lXb9hoBhf0lt23ivbYLXqPDHfEMA07iaXGbUeqdo3cPY+Q1svtsmC/8XDX7yLjTECaqY7
52OlgBkaZM9GUu8vmiVL6iCaB1b3yIkbiqZcp1eeCPDwwEKvUlInLmIESv2m4jkHKasKI2GaLswk
o9CBmSPifTcsMcxSKh2+cA4vLcdDmfgNou3ojt0reaZMgtnPCaAdMRHv8PLO7VBOIL0no0Cxy5ls
tP2sXMJj6bYyvOoqi0QAS7kjEo68mxmXxl37ShO+mMiSyKS17cNYEJbMGfZJYzhu7NzS4+DHKaLW
kBpr0R69SlYqqCxdZYfC7TguO2cqNHq5tU4uhWs1sAnCPuF0PeRAQreJ69I9hgmQvYpJTRVaIN1+
GOFKOCWhUqNtvhW2YXq+ThrafKEAekss4pFN/iXeafUm3Wg27mi65+fgTBAeUzjV26XrtCtQ0kgo
qz6Zzmi0NMjAzeparL2ELQrf4ujasXoT9rJcsT0bLz3DWC7IcJ2Ioh/JOOsbmwmiwhFsth6ti+nd
wk5+bUxdfc8GXvpRKECwgvLcGCJqTlIkTCcgJjEgHcN9Npbqm+Wp/kV2SZ9tZuLd90T84iGWqr6p
FtckxcdSh9nUs63lmWlgwozeJdAXz5dO9wKvQ0eB8tfeKKjQft9lcyC1Ru1Hc7Kh9cxy13SzOodS
HtJq6bstOhr65ySlUBoTXXHt5uVMnG1MJLoR6z5WIbAGYbz2nmPnsTZJe7Hrqv/G4tWdw6fCfTWr
orlEcE8CbOHRYK1NbMgt88K5yZvlVE0aLCmqtMP/rVbBVf1e3vXt+3t/+VL/P9AxMJkY/+cdAz9+
+fZjf2G99R/9Amn87vGfy/DB8tiRa2y7/ugX6MbvJuJ1ZtGG5jFx5k++dwv4G9PSTfY2numyTTLZ
I3Z/dAuc301T12j3s2GyOVnRvv2vdAs+B1V/6/Y67CTZlq3qa53uBLiYdXv/w26zYvNkNrp9BsNw
nrwti/YMr8JGOh1eEoI3pD5XJONj79L52hqJXZM4S4d/wkABJrbbmQQC66c4skhW2dCqipL9QqyW
kTHCg+Bf7LknyhKfWDRrMQ6QCfXxEf9mLTMcEL2Q3mZqRYnJ2HL0cNyg9/Oy+1GbNWVtxMKeQbuq
Q5s51SbKIGSvv7R08YSxVDcfMHLU9mU3SKgALTWRTcYdsuz5CyIx6VwJQ1VgQxIYlMNJqxxyU/2m
Y8V8LNClLR8FxgX1XiZRa1RBUSKwDWJb16b7XI1TdxM1jsRIRa/cwlU8jd90XF0GVvmyIvQ0z5l3
oMY2pgazlZUm8n7EYLnA9kqwDgYx0gr1NekYmycb/OfltJsrh3wqwPxmf5+2VgMLHCfeYuzaocnb
L1bouAWtBtAMGi6uMau/CPawwPQm5RR4YQfTnEiYTFhnQLEXbKPIcY3qGAkt4gYSZ1c9BsPdwBsc
lIibRZsz7xKOQTjuzTLO7a9Rrtfjc5rMTrR3Xa22znS0MRl8faHRoaRZPbLRk6TPX7RO5TVHxzVj
ZftkoNb51yq0c3EXQcVxrlZrCGJwesqRg6LKoCb6kB1d4RBQl2zCrj+2KCnLlZSKFcpTV/qslgXG
QCTKfFJftUHgqH9tkoatq7XKGZcivpsXw8yYGiI5YwvGEVel9PbY/GdeLvfSoZbjzK7PeoojCpD7
8lXqshsl2QBoAt7ixDQ4COqIALJlC5BhqYpjLhLPnT6ywjBzogSwGdUyIqmYr238wcI4tcQX9AJi
mT8Zca7aM1razYD51W4mqkNAyeTqtmWrkYDeovjLqF9FOiB9rKKy2M62Hmo6nNzOGjm0wtidDd8i
03kNnx710YZWyYRrROGLVLPGJmKP8QuRW0CHyW3j0zgZy+DFt4zidJgGgtbCpYaKVduTuDeFrxCx
yuHaBpQ+bCy2tNUVlu5lOTUTwbXPMpP1SHjo4AyABQq9I9EC0QjfeWKxgPaPGV0jpZpvkcbQRt/q
WEHi3k8znqIkdbdpeFNgTVl4C9oyK92dNSHeQ/Rquw3tGQdqQXlsAaNTFLAxL/Rox9GICTxwO0Mn
nJEaUfT4DO1ZhC/OSCn15MrInS9JpW07jv5+oKX5/5eafl6b0/qqb/vP15pj+x///afm9Oft/1ht
bON3A5mczRCP07mp2cw+/1htTPN3LBcO2ibPJCvDdWi2fV9uDO931E0msjFWKP56XaK+LzfS4q8Y
VruI71yD0BT9v7LcsETx+D9MFx04k3Smmb64lrv+w1wlbD+sN3Y6yVwr4opEMXSy/VxZB77oywn5
NoQreh3zlsM3JmcqAd7ahTiRULZ/ZkNMe6zibCiUtBRkWaO6J4O6Ubf0kUZTbboiMujO0vaAa+LN
51RAw22EwXY7VD1QBBy2R7JW551FLNxpJoKz286D1V7nHWeuedLibwhW1Y6hcbSbCJs9j23hAmn1
cOyowT2UZqb7mBSKXdWi6iRV3mQnjbQr1F3zC4EixqXbkGub0058s3E5XS8D7+xGB40QAPlu7sbe
DvdW7Iw3KhXqVskQmrWWa/eixKG56HGLD1+3p48IclSyHXqL8Jo41xrrMsJO4JycNTlhFzUyXoLa
MoDne6qOX9KYoBB/CuVym5cL5GI3swpU9hmzIcxlZkfj1Cry3NnPhccppOmJXCRzBrn8U1RkcRgY
ZqGlWxLSFupaQEXiWVtU34JKKOwIqh7zhsdQ89xiR5i8/tLBl1OgPV1Z3lueaKGhaL3nwB/VgYj6
lAIEvVRuk39gx4caCsqmzYPSBe983zSZtGOffktdk0eSKmJ+TK3vs1sVD/X4bnZ1TJLrwumTqEMr
hmeQW11aNEE2YmN8dByg175JzmjTBkY8Fq63sY26Af5XF5Eg0TZt1cE1Vd0Hmj2PwjcJg3AIndfG
/BArUBJsZdGT02ijYfIO8sBq1W5MqrYuclz/9dhO22GeVl6OF685iPh6rV3JNm25NjwAvPuK2m2+
JPMqM4rbqnEjC6/5qFsaWtBmoi9IOWDTvO8sa/X2UGYUmou2W2UazbgmFcUpgmuZDH6V1iguJyg8
VPMl2GweDWiz341OGQIjkIUOwheV+fJCkLInAuR05DZuEpOd+FNZ5rb7rSQ1R5JrPScFecCNA3n3
a2ir0mUXZVWwypCsEh/dkoYJpycqumL8stAPGLauhUB9v+QlzZ5iou4kcmaJ2vqiI9gnvSYnLaZV
ECuvfRrkNCisHa2n3a/KKIN8zjLt1DvIzxyTe2/XZk9aV5ZPeGhtvRPeBvJpk2YYe5TmvE0L3KGz
pdTH3CXFYUSkXFhDZIFhojS6s0TbijoYwGBMN9gGqgZ2ud4PyYbuSjq8lfjGABObfdYfleixMI7E
I9k1Zq5ia3RR2XxD2QNUCvyYls6HsrWk+0hZa+ZXpCBM3Utou5hj5Uqka9OuuqU77daJP1BL2WRY
OdH4IAqhmts5L2rjnHwPemNJXI5kQXVV5MWNT0dtYCRvZnafvOZ9D2kMJYcu3C9KREQ6iY5jm6gb
s6HBynEU9g8uBxKHhXRV47S+Iy0H81ka5s1Nki/eiGsmjh0yi+k7SoLAkeSYpzhctCSmwO5wGZ3o
pOoDYx9H8H6LoB75Zmg3BI+HotwNU5mOeKcy2gyYaPGxw+xDnZ2P0B7jmP5UYPX16Go+wbtRlm9a
Qw6VFVQYWvotryAynpPaFRFZcZmGorJ6HRPqNaSGmVfiMhIQ2vBO0DP/JjACa+9sEwbtXmPSTvNz
xCCpHwzZzfSgEVpn8T62GwaFmw6G3Sj9qpEjDngytDjXwygrLKH4+nR9wnVYlgBkNsJNrmzHjFHF
RlAt2QPANHFpR2ma5HV35oCMayMmrZ7FVTa4PYm2WmIAnQFILxHKq0QFQ6ypaL/iIwxrk+VO/RQ1
ppPOm7bAN99FlX7MctdKNNBIrYvhcezSic8XWUMMrGRCY+kP9oBRhj5LNJET1RhoRTZSNrH9rVLF
KC7nuuroTedG1pbnoQ6q5LrPQJnQeMar0VcbrTJCTsoQRDI39vFa9+pK6+CXPS26xpl77jrdD4lA
OzrCIAS0JvkyOrbYH6djttiZfW6WBIZsDVUu4kF2VHrkiHqJTmu0NwaJA3YRUMpZ/oHrdZ1nwIdu
5nRmvWyRJeej9LaFws93C0nHXQCfO9m8na2hd6lLtXr5YoummNAfmFjGR8q2+Th6BODd9ki+suMi
7Anoa2sOxqHRzHQIJD2u9BGlRj2916mNXtRH4G67l5Eezby7Bn5mTBmOq7ZEBoh19jGE61KYTR5R
pZwoK59zfEGf0PL6zPgwTMUgpe1ZkCHRVel0laTDYm9tpzTFZgEZbz1xNENo1OJUK8/MMVfpbpI6
0ggwoG1/FUO00o9mQVzUc5PC6OM8z+6LWS3z9eWM+YSjHRaV6MmFZdmRDWwoycWZlsIRDOAXiRlL
0lgz1NWMQSBLKY1aZX7tFs0+khOpDm4cvRMaKa5jQ3CyHZu15TpmhUL0OIXv4SrWhNAB4WMopbXv
qPivNFVyxh1jVzvgMG8fEmx1R0yWBfNb6FZQ5zltXPRE86a0Pud+20mkGEwnPQBF0TiSI+LSEB0U
9tx0Wo//UtCJHe00fzCimdYT46/ouERxeDs1aOl9XMjlvh2bMsbvW7TI1iy7PfdwkPil1mBOT7qJ
eL1KLyQdq4XQx1yOxBoQkkuMkJyotMYeeJnMOHINjY2JEAx8NraE7b0ZHCchXynjmPLZrZsIVwp2
rU7nHlsncTZTL9CEO7JCdmw31l3ZFjqp6Mp2cT54gpldk1S45AYyti6Kppnu3ZmS9ZjbcY/Dsam7
NdcuwzmAyKIJ8hbdMIDiVLuknsCqhOHDeBK4w8TWmVSoA/TAOvoIZsjTHkqzkPEuohn3wezTONbs
yAsUd0q/xddIT7BNRXIy175op/VzEKrEfvboN5xJyL+neCynN0sO83VrCg0HMwJty1AhijzP8O1+
UUellICNlk9mMFi8mIRK5TSJdk1z6FDoeo2wzlKnKg8yNecbKjh50g1lHzj9QWTJpvygiQoDyEDj
c2slRXTgrBM/OXwoe9sZp31t6dkuskBN5Wav9tlCmAlTF7mjbclzB0usN/BXCdpmBRfpuQam9YC7
gyFBGck7Iykpu4y5lLfMW1Jwro177UZe+Gh4Q3pudEvKFDpi1kKPqQEF0Vg3Zb2M4tZq+Rn0I51k
e2NRU/dPLBiOeB6iLGIWEuVRtfVmA+3bVGEEv1kc0LM4lNvoI6tcvuK51pPus0lD1otDavfNYZhH
uuB5EVavTNNOia1Wf8Rs3nWsvfezvWiv45Q2WrCkVrwbNEViIX72wFYFwAoswTcVi95+BNizoeM8
0db3cEnJ1hD3xE9ELv1pMzu4qcBzM43LFmwLNmD2yHAus64PyI3UdtWQs9aq2coxtjTjZT7U3n6y
5fTVKISN3rVmpCCQvm7DjJgOAbERg2rTJkA5B/elKYpuE2auc5GbRRcMBoQnScr6UhG9TShtfG3q
Y4JPkdjMHrzTsmm1sbxpiqoK4BiZJGh6MI+lsZfYG1CfF+8Ckl9TRc5+xOUa9Biln/GjAYdL9IrM
vqjbg70JPxxDWJdFh8aNyEL0LGY1dZtiaAVagDy91pUx7kiyY/6EvBT3czVvZZG+xoBKrtj9ezpl
hOfs7XZRPixJdRSNzPZwufAOy4oCW5VakCewiEMx3ptT8UCVXVxj5sofWyGc45qJEUx9xVLGVAxO
IZ3ibqGCS19sMtqYHFV3GV0tv+nDs2bGzwcMp9l0Mnu3hPcVMKcjHus5Fft26q3NAvjVV05PxOys
4OJb7VcbxaWFL7x1ALXghI23tOuGXWHMDz22475uD8xzHpvWq3ejTlYENAP72cFge64zY9yZdBLu
BCeir7mgp+dVZI/jiUCF3KXJ0a6Ne5nwjJa4dq6LKYoPGZq423WWfqiGWDyErsFY3yIQssuhb9Am
ExdspJmHuYgDc9PRtppnE7233CelvOt02vReRP+ecQMjkrUeAfUgyhAZQra3G1FtYEV+o6Q4C4V8
MyL1iEcsMGz8wAlQmsp57qhztn3ecw56jrgDrytNXzGr3IyGxBeE5abMPT/uxq9YTV+Zht60K/3H
1aFdhzEOC/M61XjWyzvT6etU907xQkRTh+0tNQPaphHYEesjTclINF+SDFMGy+1gTWeuqT0U5msa
w3JYslt2937oPi2e8+yU42vaaQ+x23/lywfiK4dzzMlT6nDObpBHkvnxnMasy1VyO7X1MwXj1gQ0
Q107bxz8bi6xPOE6R/SF9dJxuovksecAk96p777obnteiw+PZPMpv46QwcT1h8EMOafQ3onCPrT6
ZdsQ9eQ5ZyJ8y5B+Y852rIoUA6F27dys/bI7Kivi/gjZQ2LBHGQIdC2+Yuv0ZdEmlDzO8DXLxa7v
wFdBEGLOAVGkEw9ZkVzPjf5SOl1AGu+jju5oEwE59XKPRGa5o6HtR0P2klRGE5RmleNpSaB5e+oM
tvN1a7e3gzufcVbnPD64PoNXdvwrJqyQR63Xr1w9emyq+Uuboi3Q+uYiHWp/6r1H5PcnQnHic1dD
ezJAdqXKzF/sUHshLm7Ttd7zSCDMwDnLAr2Obf8If4NUcOmHabupcw62EoFsfp8wflboQevuoh4b
hnVf7Piu1I1N3fTsTK6RH+wK6WwW0LcaqcLdnnbczkyeMxrvwgMqF5OOU1vJDuGzT+jzWUhGbK85
3wyMCQWt4VaeAyDCK94f4i7k3boLsaWExGeuFU/kvRQaez6wCRBWbPulApA60syokgpA4EAPFxTW
0l93HRzOCjJO4uPn97O5Lfwm+yipQejTXKg2YhNKsozSd1qFicm4Gxs+SeO6o/7ImteJ0Vh9r5yn
Whxdld0ZjrxoOghQkqDr+E7X2mepcRDHhAoXlD9ZU21DKItR85EQ7pik8O30fiovK1fBvxkIXOof
DdzI7ZiViDoEJvzMDH3JHiIQ5luTA3UiUyZmQhZvvLo/irS6HYEzzorsG28rx4G3czmMi9pP7FSX
CUO+8UjAUe+H5tENB2K9tqghY99x4BHEgrEoKuiGNWtJanrBr4u+bD3Q3xgI/T69X7DSZcNwKLyP
0ewCPUt5kAn08IhZlIop9mg84cBDHXSYmUQXWeWHtlXf2l04Ptis2zwKEZb6ZUpMpMLWNKcUu24n
Gd6Thg7LpAYaSgmTG/VTtjpY61t97FnSvG2PhFkSWCt7ta3sb1H5off9jtocmUm5tTQ18RRP2XTU
Z4kfYj6YwzXQivXUtklqB1Y9Sxu5O/Axbucogl+hDlmn9A3M03MESUE0dEeyNth1F5t5GQH/ZmQ8
ZBlDIn0zcTZByLodYdT4spI3rSKlid2BR6qPhots483mR+3Jg2kJSmGCyI3qVnX2yiFdBdgD+3jW
h5jlly9OEpmAEDTOECKYOYGYsjsWdI420dB/0GHCXBMB67OZlz8Xo3qd1zE1FtYemcnQneewCqjI
fHvUGe0bTKEQZhgfwO8WosTswKmjW1vDqkmqdgKcu06a+4Ldir8Ql73JGmOtN94acTPQu8jNFAqX
DhGECMawKhI/BpeyIVsPLGt9xlkWLDdMg9C4Sef7esqPbVJ6vlDnZHxifFc+QLZdrKPjIyBbMOw2
exgj9XCt1Y6foH6jo340GItvchspSd751Zi/TIgIk1bbdcRd0SkBjDLi+JMJR9d4mU4uvGpAtbFJ
qmovUZFbfC3VBVD9wLE9eDRM+uS08+zlSBFzsGALMvIjzw5xCsOGicVoXs4FXVYPzdjGaRNMz0Ql
U3D6WJ52hByhe+rDnbTynV19gbF5RZDpVk28JmGeuwlhHaIPjBoK4tJciHCmlcaBClplhLPIJx46
UMB1tYsb99HL72I5cMTXW+KHthqKDBRd1PFez3Sa8f66djv3eWbcQ/dG12PDkPKuSaB8AKS9LdJo
FyrvzezxMvVXrmp9mghjTeazV9J3BbVdOL4h0HlSC8eP8Oj8xaCqNV5t96apycc9xGa7S221HYz3
2dpbmkPD4E5FxsXCG2vU+n6BHUEm6AAYgN1SMZy6Em6Zc01qc9vdeMCsImZ2K3ztf5J2XsuRa0mW
/SKYQYvXgIoIak3mC4xkJqG1xtfPQrbNNAnSMqp76qmq7s08AeAIP+7b19YJPzp42yaZ7Gq4bcv3
YXyQ0A6iRjmmw3NrXYa41pHAcQX9vKUuwnfBUQnxSZgSWIXuMqG/4/VpIrIELmxAzm6gedil2f3J
G3UfGbCYZPVc0rszsZ+OYxMfWyZBBVIkwOur598v5eIunvsnISIIaeNj1RRgfxuXtla3MxJ35I8o
qIlDeosWykzF7CcNFIbK8COr2qtR4cQJe0GcXYU1FncwzSqKlnoavQ1s+PmsOgYglR2dl3zIoXob
MuMax4RHVbGo7eH6o7TREw4dr3FOikMCdSma063Vo4mYwr1VYwpoPg2BkdjlbNw0k3yfxNNZpPEn
0eNGLr5sRA5KSsPplLEqHs0pxPFu2ssyBA9duBNp3RoN+ThXC1Wy4KMXrIa778Tjd3YnvlizeZZb
zR9pVVf2c6PtIu5QllzfDLqwTqaLRuUIneUrQe19SELnYjzcYPOGtYnlI/Z0VA2wedAf8tHySLY5
pcyBga7lKRHSXxU+wzSWob4annpRuEu0AOOhBUpUxxHRAYWoG8GlNHk9W29JENtC1nBJeiZq8Tr6
yoJspQyqUGKl/izGI3uoJi5DsdPKWDEH5NMxWgYCxKB7WtXIWFZ2Y8auKd6V0bR2Fd5jjoPDxFul
mqSIdUTAg1/IygU5KOKYMb42YulhUcW7WZMeFVA6rgGDPTXDV5MvKtfqIW2Uc4znbYrgbFHjZdVr
hHWwaDCIuJUNpIYZ/a0IlUF/5kbCjX6R920muHKNyDiUHrhtIRiN/U736qk6s7i1cz0rwuogmM1L
rMo46PQOAOpJISWrRTGRrnGR5M8LPrL2HNGXnLGUaNNG/Hw9aPlTMa1K8Gl6ygLlzQpB48XSbQzX
xejbu6pD7g+6GsK0a2Eg/6AmeXkxFG3px6H+Sn70OS/V+zSVn8MpuBr7FcfFjmMFKL11/b2berpC
RQdQg0st0kmW5mIuJbuxVIxuV2Afgru290VcUlQ53iE/cnQuK5VoXcWpMezqdnkR+E5ijmeRJV+P
Qu/1SYl4s/GjPvTS6nniYK1kZR+n8Y0lpauJQrSyO46BDBK9C8OrwdKdFqziToYCfZDnjq7KodCv
lY6WHgpQzYNaSa/xUF8JcYIJjnS+0G0VF63De3Ey4XdRCQ6+nG6BzpiGo5Aq1BTdjAoOKEPyMora
pZa9ys3kmxNQn3E+q5bWCSKZYEGjcAwOROVYzy8M/Z5z0VHG6sKoSZ9T6xVb1S+j9LwYr/Kovu6w
uCZd6KdBSA4YoNYqeDJrW4OGw+nOLa4CMvgOxcfRKtEJS/rAko7Oqhp26XrF0snNj+5kzFezGp6N
Bs4Li8Iy7419qQto0g0oTLrsFHpmm9XsREGPw9J4jKEehNPk6QM2VApZmvlNrJcry2zvKC7fc4sG
yldfccEmP2Y5kziTASW7HRs2NEebA9OOquWh17pLAf9bEa5WXoj3yxIf4Nx/5MbREAK3hB4gCOZe
p5dVA64z96YIx+gBBDTcePI0gJGLP1naueiynyykztgJHZNV9ZGWcGPTYzwqH009+wpHi1wfUOvZ
bUxVTWe76NvILUbiwqGgqXbZhavOMXYMQwRUsypGGuIOwmojwCCnejHK9tywLGeECTTGDjfcSevc
rPpDxQb+r3Xs9e5GEWpbbCpnbjJ3DiK/5FYfr+7zNIRKcmYj3d4NUrbvl/MqabwM5Y5odruRrsKk
6S4Awu2TFGls0u0WKXCMZf7dKephTXxKxbORPEdg/6g6+iU9rK14mSPfjFapD7w0bvCB9WRFfjDk
dlZCXis0ryRtPjPlhzgiphzgNRGAm7/NZoGVUd9MHBHSgHpfxU09s7xUE6sd2YuXfLBc3ItMaKEN
F0xJ03ZiAN1SCmB4Ry6d0ROam57fLYKDRc7o0xt/Rp7lSh+0i4FR8Ogg8QK4CSl3kNbHWhX9IBnd
sBf8cbbcUilsxIwEnKDcO2kXzaRwF+7fXap6chgPXqf2smuIH30s0hhCAgoXUNpO0D1lntiVeyuB
p9pUYBApiq7QGLQkTBt8hvbmcpOAgB1+R+kvko4EyNeSkdu9ehUZe647XBcPFbnYWd03/XlJJKiT
EjdbW7QqJxtLJ6rmXYmgvYOgTBqubtAAVeF1CZYV1nYTJ3YyH3KT2qba2ML4EQsIaBDnTobsShXh
OrN8SAtbTMkAm3giZRPFgae6fk2bPzUJ0BCPWUybbEG9L63EESzT6Sg9FS0EP/VsAVKIOTs3Yg5Z
jho5fAutX2L6bmkfguYnbP0Yl9gq1mhxluzN/KAVrtQp7PYTzjlVed3SEdqZf+jO2U2StBPbPTmT
c2qFZwvUqkoEsjvF12rwjljIMyuQQaF5HlgwKSTLrksErioFADJeSCHnZ+xZ3RLzWuAWFNWAfVKJ
Wt5lClINrNmF6imFWKdW3sm3P7QtGXnRpVXSHQkSmhCBbxx6mkx+M4fcqE9nvfXUDBTTERIY41PV
UeqoiO5zOodSNhSN99ifycYNSeG8eg3k7JDRuU6xYJeWky3p9VXE34Ym2tGCyCUIPlZSBBkP4wa8
yguYQa2EC0+k0eOhwvuRdmPPVOSWUONzRubRNSBCRR1RFS0CRKdHJM2HZEWWxLLbB4MrLMalorZu
NefHmcxX3iUeWnK/o4EC/Gf/97HPQj1w1jUtFU+JLp/n2q+IO0HTyuwIV33l15SX66o/M2byrmLK
skaCeJ2kxmMcyrBaSVwVU1ucUah9yYUgJW0dvkxqeZ/NeB2EQ/uq6AHHfKkV+NMseIQOxt6MUHPX
8lGFky5aFvqeoM9AtbUZSxbwvWLFlq9J8l2OJotQur1FdNWc60UZe/BNk7cZUeAOeb1la434KuFN
vTojhXCmbOq1vVstyAkWKCfyYryyg9g5JCG0Yxw25ozybagWp0SFca3U9XIWRz1GNKNVEB1Okl0g
5LcJllYLvSCRj1au3g16iENq+MsqWHD04pKDlWettFOJA0fu9RKmZRzsuQ2298HYRoaPK3hUX0Lf
LBHkKrmlHaRS6Im/cRljK68W5Q6fGv1hEUv9zzRR/NA5uug5uWjwCyJ3+zpQq2kMGFMCUyokfK8r
dtclXQ4kVx4tNCz7MbU+rJzsZggkdcSjvSA7bSrSjTjVa0T+0nBHzKfgJopmJ0HBMIv6zSiXHNZ4
sSzNCufT4ZWKu0oQb5cC12Uro1E85WiNOy+o2JwasblMQsPFYPZeiuc7faT3ss/eo0p9t6r2Xe8t
T++7q7imSaRZ08nD7waLOFzpwny4mFM65OhQcsteSG9FrgQprhGLpHpVHXiUmrk5hsghBS+U34ZE
XT/gIVHH5ylLn6r2BQ3KVdCF52gez9JGpoo8nY1z+h4u1Q01vDVrKTySJvECq4L5na03MO0erT0G
HCGpNUXM/aikIy3sL8Qw8kZ9fsL3lHS+MT3lWvcm1e2+CXISg7mDZgiRxLBX6YQwStObQbpgQQPs
nHRQg6uYqTyRHg2dIq+fEAUk1HSITmd9IHcnaIMnDQ2rLcBqUETtgTXWwPGkj3gb0kZjRQKeuJUT
8U/qMrJ1HdJ3hKSjratdMnR7VJhHytD2SF9ZF3V+IymkU5/lIHH7OLrVVcyB6tpOsti3BsVbOn5t
9tEB6JwEoi3+L7mrfIqqPCXqOtlCmZp7yzTYUQAsQusvAM9dozSgxTs6m8t438jkx2WMopHKsBm6
EfXegDhcg24UZemN1Er7BJN7CaOcAYq1MbwtOZ5sc0XZDZKrHJNhCkPO6Ag7LxWajMYqGRZt35fp
wcqjc1ksXkiegpzAYK0mWdhQTeoTUq4ajQzZelFfjoAlbZXTXNELdiPdo+/cD/rQHQSLEnZiGzAa
4/Cel4UYU7yacUMBi3MmQff3kZt+kIYmCyR0v1ESUn9IXT0bbpYpnA5RTRGSU/12TFuPQ+kXaZCj
JVfDDq3mfcViJC2gPYgR7czUyaPqiBh5+h2rWIGkMvk2jeyCLHg4vUOfMhIn4F7gDybdEihRDlBZ
JrvRVvHv+j+X/IWPRXrFki8aJB2Ogh3PUknaTWuQnUjhlJO9Dt6Wkj0xoBbmUW1aaza22Q3gA5bz
OZz6Pa0QxZ1lDHQEUYdCGO1VveRjAHbZGZp1Fk2Z+hSuf6AhAWPkNVVUvSIs4MbiiBIlHaRCD4MS
2Yoh4XIGX1Ve/qAGpuWD8miATbuS6L9U0lmOEJDzs4oA//BIe+wM6W6Yk7c2oDIXL24hypeYyNkV
uXJdCzuSTQq+JrZFgxn2E6PiDKKiuuGYxaEjZdl0qdYtKF1jJNJX5eeRkrgzLFgZzFZzjtwje6Tj
A2BSCBODy26u7Lh2qaOHijYf7a7rlHEXiENwkMV5ujbKODxO1oTvfdsAMm103o1CAi6b2MYC4RZM
yeDEndL4tLg91EWS5baukMMNioBKhM51VArYdJURnIqEg+xIjweYp/wJUmxw0PDiccahIf4M1auF
vhsfPn7rz0OYsitmWHxjr01ni+Hk4FwPLaxKu8uzHpP4Gr1ZKFWvhjJLR80M5lcLFOsOzCuqqjD/
08vwyFW+taI3jZ+PmnLT0PF/XWf4OQtK/yEhYd5hjYqYusAGVbBa7BpkAUkcEMCHkoZgOyn1j7kj
0u1YCM6gKfkTX3a+4SdjzTPE4ZWkpr2PLoaOwaSh19VAFhL2RBJktEtY/T0MMXy68SGeKNQjrynd
uM3kixqA3tWyJNwktNioyAA1+PxgSI4VkUzzEIGhF6flhxYE9OJKYQbns/+N/7sC/dGoHwBJXWlx
uFwjx+7ZDrvGxOeWe1YXalRNhHzOSVsq4cFA0XRhVMq1qHODQLbOBU40jVtzIGKmfeiMalrjCVXL
7drUz2nhOxdVvYZzT5PmLVFr7wo18qU47++QGWhOL+Mtl+I27WfA4OKDMDdkd6T8IdQi/XLRYusa
n0k+yagmnq4DVA7qNbozopfKioxzodPzu0xbMAwOZfk4LkYvekLdG44BdhQxJuUfuoAgfdGXWV4t
pYLXead3+UtlhHeCKaqEW2lf+1qjW/dk9Z8oDwle1mHAWNdq4QpASi+TasFDCz6bq/WaSd82kX7d
WQHurUVN3tpQ0S0G5DRN0E0GRxSfT6Pvd9AiVPxaFS83hCwjLdg6BlhnWjfNMiLGbC5plC+UB3x7
cQPqqFu1lxJy7eYwk3hFZRG3JWIxVV4CMwGv2qZ4fIkjqhWHlHGuE61HpeiGaaF3b0NFfqnEBWOI
lugQykhJHjFPmELaKCbRemzR8yQP89JCOhFlMG3hbgBZHR5NJUIuQEF8JALP405Ob/REjKy9OVgR
PV/IKEzseJSAlYuia+rchg4B9croSwy1GkVJscFqyM9dTgsd9G6QAy85qJnKPpoa4zi5mQAEkF2/
6/0q12egPQi8GsorLZCTRmha0yGJtkxHVCdV4xUivUquKLXaeSnm4jGTFUx+oBg1bxlyEf4cyQK9
UVA9lGYi35qi0lyRHaEfV9aBuJV0yqqKFl60FsaJiKqWeKdrBHRtsnCpi6bahvsp3oloxXaZVsS0
+zdi/CvsivSGIKg4Gmo+7LqOQy4o4INlLft6QoumN6uYO0+ZJrg6b63dzcHaQYznh+oVeZmsycra
w7Gts1Nsm6gtcdmXTEs+l82FpLzah4R1WJZgKMNxQRwtXwNIpSyXy1ToOyX9MCIM8HrRVOioXxED
q+869W5z/tNP0tDthqLrbnHjqm7MNiO8rcL5OJvkMcvVI26XCyUIIrGIYAcAdQQTvqSu2OFr6i5m
mFxI6TA5KMwwiWXHwQlHpaRPkq7LAofgzhB3eKVNu4QL4AMIaQrlqF6JS4rVWJ0LpBHT8z0FEcZ7
aP9s8sO/5zID6Wak6n1Q6dn1khTvUJQ1XDeQb0GZX8NRzHBVkaNGL0bck8e4oWjZZLeDIS0E4ONx
ClvZQ1S8gHfKMHnKxjdLJ2OEL1fhDmx6dlgRK0WBIl3maho5oSCrV3lBr0TFrrmHmloRXC2DZ5n6
I9oM/SVUrMU1IYM5OnuRQ11LITUZ5teTEtC+yEZ+NkbyAlK0QcLVFPpjWk0K1qdi/Ew/LKzwvrjv
uZXg88cFI9b5cQP9EP0itvdCRfbZ7IL7MmpS0AiYOljIkFjVqYRFKdnTfB/N5FErqd8JlRE7oM+P
g5hgtlSDCkJlQG0vzG4Q8uqaM4OB+QiWToKErj9XCnLRZoKgDzIGMnAWoHpPA/TXCBWCJ/rn4zsm
o0+rCGddl4g2XToA9ErrdVTne73k2JAwdDyGCGu9GtwzgcH0LuSBbC8BmYR6dYjU+6lacwo8qMYX
D7vIXFvLUblFNBy3U7w8B4AWehZMLT3OONbabaQpfkpt3FFS0nZLd2PO6SNAi8StpPmhN8fwRigB
ntu0BSRuaiXHVb00KOG5jikYALy6sVU5eA6KHqBFLb0opfKggpqzi0YhAYwOoUuq3w21FXvUInpf
JvVmwlv90BaR+qZLUrNvg9x8N1Ac0xVJF9O5MBn33RDBdKEbAMhuOzckDArRDq28ukpNSsa53COO
WBoQ8UlAbqoBp4BLlP5hJA0tyouoU83vO7tWUvWRbpv8oIQwD00FZgAwANG4QUEY/0aT9ZpzhyPD
YEbdh5w348VMh/0KaAbOAElxp2XqnSBgeWgjX64Sr8SlaUHDnYNRHikV0hw0SI+YqVdOKeG/G0lI
TxxB16ji403CAwM40Ny6pUV6DzSeyy8n7WMUhkN4GMORaZnoYfVMTqzA+DelyWsurkEv/p5SdNjg
hNXrYJ5JCZXyay7BjJtbtKR2H+p071NgM6MbGpsy3gZ9EWdJtyQAAmQMxxJKF74padIayYkyDbIw
OXYmELvVsouqRH1dLQPvL+xuS1nUnpZlwnQ6onGo4kbYv3WdJB4Etaxw5xvrG1XqMk/JislX4D7S
95pVR10MoGVjLkw/FGs4EKoBIAoY5MEUfgtTN9oithQ2HeZX0jLjJBOpF51InSZUocXTqSUe4jmp
vKKXKuSPHbn4VCreB/IJOzSFV0sfSATHU3hUDEwLR9q9dzp5CmJxhPdsUxda378LgX5ZV+bizAnO
xUsU6Xulqe9B6QFuydr7tCpSNylr1EpLM3NXwLo1oSngaYFMgdtHMX0EeKPQ46jhoTuPHXCdELC0
1q5p5ll86zumb5ULPTfQ8UPlUrFvTOWVU0K75hovezqNfecSmBYbFVKxD2qEsrZWpUXosTSzI2oo
Lny1aSKCEUlwSKRwFYm4Fetv6kzDGjNH3ItoKBQcpdfiXZ3L0iFokbvvYK1w5YpV9QGXIC4mIPRa
tw9xX+l6ck8F6V82PIXGAfRgE3Lt59kw+fdooyGIU5B6kdshf7hPhUbHCgmdC/RPSftNReNpmroU
YUxCLn5uETrPUUmdt8xRL7G2Sv19jo3ZXVmBKbf36C5b9LOyUsDZFHAM0JZZxkdeQmHvZ6A9KGnx
CaMV5FgrbUqBghPFEKqOXUNO7EWSPvos1ehk0KCUlDhGdB1ZKpJEARbaQfU2DT2/Ri3RH05mCV8k
mMX8Uo9Jxkh9c2HGAdATKAnX02wyxevIQkZR1UJzN/V9/UimvLclolhbnTEKqQNQktokcMmKpFG5
aCvr3ewR4K3NhAcAAmicB1n+Q8upeoTuuPan4vR1obOo7mqhJtvak6do6+61iggdFLHBiAJQrjw9
SEL8EAe1+iIYdfAeGTLS2FwSTN732t+eTRWt4A13lQLCCSI2MrkyN5C16KO1XjpYOFKM8XwvYDNz
lRlD6uFu0dJhGcj3vTF0bmlJNOAFL5Wu3QlL8kGqjSfq1JulMt/rloMmHK9JmacedVp55J4QIt2C
j4ciAuhN/JtL9KpiL1vkfga3wzfKa8ovjB2lBwPOxpVIAXWXKlO+M3FZcrs5aLx+DLWnqm4DmjYF
ruxDED1Wndj2HIZCoJwbWZLS8kuxbl+2JgphbBOMOuWegxR6FCz1Vm5Xnb8cpgd+EBf9GWyfegoC
9lP7GBAAICuWTi+9uCFGFVjSVTr9Im7rNofCgyckmnbjLm7mWoesIx0v/1dH+xf23WcQ2IZRhe5Z
AU313yNuqFgpuiC5lhhx6o4NzV6ZfBKh9sNDmTJIOAVPdBl63EoE+9QTV3UYC2jYYrkjXkc7w6v9
Dhui1hG90CZvj/WU9D9/j1BiQZuoumhIhmZsYGqBYg0GYKAMT5DGWQp1l40oycgj1d3MXLtMF2Dr
YUN+Db8H4yBb3qeOxZ/wauuH+tR3zmv9+gM2eLUW+oxcTfwArLsc8I7OMn5gO+hIdmgvSC0RtfQO
vcIn8Wo/DqzTf6hYlgIweDPwPFslBAcGhntzDF8XB87/wZoddgCvcOEYY1Z/Guq2Yav9hcsbSEh1
WYPOwxb79ROLYkcT9mrFPNrYaNow5bRD7sd2eQDdUB4Ex3D+/YLlb/NWshiVB9V1STZNa9toaeQK
AFo1cMCwe+nl5EhOeVyeppA9Yj/6tU3YfwaTBBOOHd464LLoHjonhh7P6hP2DRLcw68f+8tvscQN
ZGCiXR1LGQoaNZ+b5nQvv8Gw/FI9oDTWrywfgdjZQJby1ry0zv/9Hv6+2S8TbR1bZS7Dh1Y0CHJf
3zyuWGkaYZvpOOBF7mjOovvPDRxSZVTxzmencMW9dgql99VNgC7XzaCbTWOSNFxeawbNDtYzzh4+
XPzFxlbCjj0xP7WYT4222T+WxNKTYmY01UcL5U576ZdyDG1IRHem+795nRqnPtuHRLPa+qk/7VVy
Qmai7plWVOBc3AdIUZILJajarR1qhg1tyS49Dl/kO/8e+qcJrYs0Lst8Tb7oZssy4k6MkwwjzJHG
f3BESD9PrJn1q2ynCucFM0UxLUbajCCEtNTFOc/Wp8IlliMuTUgU0XKKbycOlS3M8u8E+TzUZoLg
yam3BY5kTufhHOhl60l2qJ3RUz1abJ386d/vbl3s/3qyzQxBe9LPKM3XGTKdtz6ZbU/21P1JhORP
M/HzY21mR16UJOlaxkkO8b7+RenXpqZqz4f0Ljg1E7+dmqyxz2NtNrhK1M2yKxiLTOothQHXdNRd
sUODiSBUcBL7369QWt/RP96htdnEQL1BsNP5ZPPRvMksf7B8yaHAzcmBjJF7pi8dF7fzo+OpRSev
f/V2aEviPyK8F13TNxOzNQcxFBomprYbXQxpksVLa1v9CC0OzsSx0IdTFtzl98F8F91yFSUYOmWR
su6T33+DukYMuqhydPLPPy187piqFBha4Mhksmosl+TcxNj7/X/xlukC+3/DbB7VsuosRMvDGrR1
H5muXWBA46UPoT9SafckF9eP6Niftfvw7d9D/7T6P4+87j+fHtCySCvWocJ84r9h6VTCpzNaYy/m
sbIr6eg9NYF/HJBdFNkDJ5O03dDifITXQS6WCVyYe+jpyW/Nw23XpbXCzVF0AVa773w0Yiem8qmB
N0+6lF1ZEvOySiUZwQXMGyydsK2QuOn8+53+tGasT4+4TqpP71TM5TS2MAF3yBIfC3oem7Dz5IEQ
Myp8mlBOHfY/7Qmfx9tsq3Obk4SROAlbl+YwO/HM6/kFDI4tccoH4omnk346kj4Pt9lWm8BMoyFj
XWLNjDQs3Y8XlbfsuVw6RuGvwft/sA+dGnSzx2bLIJSFwjtt3bw8y5EiHFp/2Jt3aDjqyKUbBDrC
vj11Yv0wrMSxpeiWZEDsVTfrP4ESJTRcFYnhRJhB3vzY2rUt2ITs+pli5w76Nuffs+eHLQfkgAak
CqC2Iv0NcT/NnpgkuCjRb+soS36Tx6Nt5BZcYOPEQvzxyT4Ns5mkpZBpnaRWnMVjEuImLM+X3SQo
J2LCb4tOBo+hG6C5iS9w59p8trDQQ6AbMfF4Zvy2ECfsElm00TsfZ2U5EXB/W3aMZRmiqukW/aqm
tjkaE8AU9HGD9cDc+H6SIlvENWai2Bw2B3Iiu//hZ/o7mqGsn8mAFrNZdDGtEkSE1EGNVHKsKfIF
ulmZLydmw8bjhaB6M85mtQlm0SRlx1MtKr1UtXVuIXLYURjizmhVvg48dTfrtON0Br6e5InToykE
e9G0fICKCyyN+Y+lcEST3JSFCLLnywovt9tK6b2paxD/ItvsRSdBSTxAWe6m1CFpBywvxeFQfqep
2s+qUKJKPur72VCnBxg3WGCPoXHiMJK+7WTyutpE6hmsOFneRhvd3CBYDHSLVV4+Yovg0uEw7hpX
8HOvxXb6xMv9fl1cx6PMbYCAQ6pgbKIb8kj6aLSB5QBNsb3ytrifX9Ez7TGEkN3Yn8DHz8Q6tC9x
QS+vyPzMO3SN/r+n0vcgC26RCaKVZY+rEhPq64Ex45YNb2etqb8n95pXeRSKHOVSIBea2PpudGRn
3pdo0t/EyxND//DGOYgl1VBlqAC6sZnGFa65vaLyBlpX4RiO4GXf1M7kcjmlUEF63/v/HHAzn0tS
mJpO7wIDBj5xHGniu9oZXMWd98Coi/J/NSAiYyJIGhCNrWlVUeDNSfvuOiBgNSd2lcqNbUSLjrxL
EEGcmFPftu+VQfVpuE0oN6m9MU4ZhibLKON7JPbpY4Udzi+rjE+slh9GgiNhoN7UpNVHYfPpImBk
cpRwUFTlFXglxxpjW8zTE8f9t0uULBH3Mg4XXxxWrc3zZGIThVI+BhiuFxdzALimKXV7aGlGQaWC
fHReHss+tt7nNFJPGFx9O6M2Y6///NNRSNcViVWLy2+qqePRoBmvi4Px1AT5cRQ2ckU1OQ/JHX0d
JZ3Faaqo7JAxAnVNS5tBNIMBO/aNdBHbVFT/g4Bm/ThfLhbro30adHNYmaIQt/K8BOChEk+ZtEv0
NrdkNA6RIZ7YXn6YJyxtEeMOBdYlyYSvzxdqIKXGgOeDnvQrqh5j8SkolRPecN9vazKa9U+jrBvN
p281oVccdZjF3O3Rp/uKM15oi9M/tLig6T7UeXv2ZEQ56Phc1AXik+WcCjbWrWPzTr/8hM1UHUTq
eZBJWHqU+3claDJIDvk1BakEOd9Un2eiVJ9YHn9Rod8HVTkJFXYYS9/M0aQAQFakXMjxGN4ZVncR
pJ0/6sIxrtqLflQ9s5+fi5ATOetPRKc/fViuUWw3FklWU9t82FIfqkaLmENJVzzrWCiAEMrelNo8
sdGsC2D7iLos64oCsJVjeXM8IeixCsRYwDOgTXpYKbSelBONDCqtf00na04dd1itVH23+/dp8X2V
KNjb6Ya2Jr8UXdlscWacA/SS6Xsd6QfcDfnyO56t/khhD4Gs0p+6nH5/oUQuEiViJrJqAQD8OofZ
IuR4yQPupjDKUnjCi/amo3n/90N9328UWYWZKspk3TRgC19HEcBClHMbkteY/gjmXYNC8d8DSN8S
UvxQXWIyirAPDUXbfLA5ntPOJHHBjma9y254pAke2DzOLehfnBOD/fCNvgy2mYVtKHdxJfE4nTd5
a8Ld6u8y779cVKbgPPyt2Bhke6eu89+voZuHlL++RmlCpRcLPGTnoAc7Tg5iLcTxpPZHjy6aCPeW
k8+6/p1fV8LXF7uZIFLXVmYUrM9KvBjvSyr5dHbbvbOmwIzy/GS67/uWxoCyiLuhaklrXfbrQ+pI
IWieZVddU4sUFunSFNMztnLb8GH31kdFt1Wv5BqaPZx62p8+LE6BXKQ4OSiabeapVvS9WCL1dHLk
UUMyqZ41osgURNqUkf33/r8n0k+Ljzs2ZSJTkrhWbd7tBPhPxi4hcIRsUAa7XlpRdCoqHJajoe2u
Ts3b9e/bfktTUVSqYbpFGXIzf/IELteQmusikXpfzSmJkTlxQBc1N+vN/j9IYnyPpdbn+u8hN4+o
pUabI4MnmW9LnkoZAWWa6VSojf7vFYMC8wGhpDe+BZcnV8ypJ95MJtAvctIpDA8CFCdd8iY3vY97
IOF+Nj/UHWHOqTn0PeUvg1aVVHy5KV3DW9m8ZVBGmaRirOm0R9O3uH7yknVnsukx/M8Cqx/e8ZcB
N+9YRt0Co4cBjcBECf570S+H1PqFIt9OgC5h2ksruuL+e+7+sFS+DLp5s3k3qbOQMVMbMYrwW6lM
GFa9ouCJmWRmh6dlR2vO7t+D/rTNK4rEfZGwTuSE3MSQyjLrcVX93XlNsvJogBEpkvbTvcqvhhOP
KP+w930ebRsFhKkJbjWL1smL1N9pAWEeBHeCvUl1tXEtf/2excVS7Wqcfwpfc1JxR+vSMrinZrKy
vs/N2mVaqYaB8xq7xfbqQ08Z+teQbXG01SNyNpEK6+hmi2dETgO9ZZc5s41MCBHeZXxEb+4LBTt0
cEd/xj47FnSeA7+wO3dGiGmL/0nh5MfX9eknbnZPWSjgRqF75ifS/3q+Fg1J6V0alH2zXyfzlKdG
29xhiPnKALxF4NB7jbxp32JjJt93H6pH3+zpSu8PO8mX97+ZeWYQG1OHQw3DVQfJWX3a1INyATPE
zb1xn7+dmOknHm+bp+nhsJChZbz1My8HoCA2Kuo7PPfc/u3knnVqtE1EMwBraiDkce7sBqe6Vs6G
fbebqcJMD0Cj7BPPtj3iyYtS+JE1da3rwYtfz8VPF6cyUuOpi2hSptNtL72l/rBTrzpyBxNWf7TZ
OBSddrQEv3XN/ziVvx17E1/DowWjGDN25xi7AEwtvU0IcSwXdanQ2rKT4IAXnTjoV673l9X7d1Q4
tKrJYWdKxmb2NPKsDiDYTMe4QlwGsJm2gh1VRSf336sP6nlIq5z57OR33R4Nm3HNTVisYFSnidCN
qLJhIuPkLkTl5qq/VfalH/rwczj3YbYgGhV30bQ7VdDcBjgMjwyGTA3XNRNxyuZkqlvBrLEaNJxJ
oivVL+oO/XIEXFTyRRll3Yl5tZ3FDGdxeSKpoa4n7zZ0LIJBALm86iTPe9fwpL143XtrTWh1NTz1
Tb+dDqgHqNOuCQDFIpbanvOWUBWTDDH775qJ98qed9ve6KRRfuW/aP8dup3mgioEcXVmgtiyp4ew
2p/WHG1Phr+/g6KJYYHbhZS7+cZRUs9mCy3KMQcBXV5935fWiTrDD/OXZ/00xmZ/QMJFW0TBGGvO
lOamhVhu3XDxbKwdfYdngi+a9JOenEF/T/TP5976dPIajxOw/h/SzmtJbuRa16+i0D204c2JLV1U
oWx3k23YJGduEHQD7z0e7dyeFztf9mhrqlAVBc5sRSikiR5ydSbSrFzrN+jWzwFV6HKHQFEMhIzB
ZqM4mo1KZZcQFfTU2SdYWE8tCl99IA242/MU8oyuRcAPWrmUwUDad7YTmuo6C1sr/N3J8FmCPi5D
ap4yN0ZYN0O7ZsrL3oP83djjuq66KlxIJS43gmZQS6SrDyjKpP5+fuI1IJqNvLUtNwnup7F5p6Iu
7OfB4fYGWIoifn5yruKXhsT9SJSh8l7go6wD09hMcbawz64suLPBzI5QNLU9O8dZz4WQu6LdBKr7
4fZALo/L8+maZRIVLCW1njzLBZuDFPyTYX9GyOUuyZ9vx7kyYdhxahxSdCEohc5yCEC4zQgS2HQn
/0sWwMEXujz6r7eDXPQ6WMJkbg4HP5sImYNZFBDobZJ5k+4O2/ojMtYPbfituSv1T2ncrMJd8E7Z
2J9i0NdT8B2SvmV/vP0LXBnlWXxxSZwsi7zW6BR4su5m+H6hobHvO3+PlO+fv9bPxjnv6eDUKueR
ThwsgrlPyhDQSrgxIRyvzFX0jPLGjwB1RXgxFGWWEuSLZ5eYZeyVbRMzZEqEb8f1ySgp5SfgwPFd
i3BEXqubbOu53tZ8D76dtgfyZu6fn1WKdBYFQq4AVZutURoEeN60kg1VU91iELfOEXGR/KVHyPVx
ncSZrR5nmJo+0EI6ZVtY68V2uBPVF96vz/+biTwJOFsuRayFVZURUDzZeU+kG5BHz1NBZ1DjEbv2
t120uj2XV04U7WQu9dkVhuFg3aCE77gFoqhN/LmoX28HuCidva0OW9whlvhe6uwC81KsMJDVFQlu
/pu8Fo2/cCP3q/g+fpx+/EThY/5emAcUucrJchx0pzf1koD9OvhA6WODb6w77dAQ2IrVuJRTX53B
k/HNMi1dCZrIgLPpInO9tp33tvR1YQbFLzy7iIHV/jGD4jc4GdBUU69LRyKkv/UbNO/XiB4GrnoY
P+ePzauycMdcPTTxXKdFq5NbyfOScQTPOUDUWtSqqNy819I1gk/iQckD163GlXbs77VN56/BtC/W
IK/Npij/EVqllvy2J0/GasBlTeOas2TY+nsLUtdKqddkO1QaaLC8dvEOr5Sl43Mp6GyCdZxoyk6N
fn8+Y6cJZ9aVNqg4gSeefoUqSQPAvf1Rl0LOEgZjUGL6OIxTTRGZyV9z73A7gDgr5osGyoMhXOdI
yd5aSScTOQZliPDVAHZy20DjEHhUhKN3i3CCa4uT1J+OCR0by5BnKYkZptS+VDjJ3dY+ijJj4BZ3
9ou6VUm440+3B3WB2WBvCx9zXhrIN1hQOc63QoRmUoAcKZttp2Fm/CKwC/Z9s9G3Rv1a7RZLHVc+
E5h2E0wWeHNgPrMroAxrqx99+LfdVtsm97DL10DbkcbeiJg50gXu0nki/srZh4N0wxsKYAo4jTmr
QKsmdATi3HFjuKd2Ut6jYb0OhCyPWbqtl6zTRtrfntZro0SUn8PZpMiFOMX5rCYdUgySaTtum07r
FgJfHn25HeGifCg+HHV9x3ZsYBGQuGch4jby+44tpu/kDYpOwTb7VLrlgYrR5C4tyitp12mwi3QI
7n5cQPBx/eSTWb0awHuUcbUwomuTdjIibLvOT+UEw4tJjEgUbiYX8S57JXol42dRQynWDrSxhT19
JaRB/cagBgv6THPEz0/2dNyRyk6Yl7iaLyNVBzl3U3ZSvACEuDJ7rAVTYAYomYBFPo+ieEZmeSpP
gEQ3H2EeVm5YVu90rVvYzEtxZmmck052U0eMJpa9rRfhCNtY7zMt/CuTdjKc2Rb2Azn3FY0w4NpM
6KCdtokDqV/YQlffTSdRZusb32ps2Wk4uRG6+8jxtMGdFEAP1/3h6NWoFN1efQvhLk53lNcbxeIb
TXaMAwsyT1J9P8bDtquXzsDrn4mGCt14KkpzSNOQYu2Uwbhyp9FyIVzz2k9Qr641RKhvD+rKycfC
+yPSLJPKzJT4nWkhdRnlR1tWil/rPtI+MbPJQ0bfHkE+ubsD3Tk8344sltrszD2LPNtYZWYBPEKE
zA018z6c9Jc65GxvvMhA/Nn8rtXK6+2AVyf1pCoxW5Sjr1oYPvKQLyfEser4mOXWKo2qv7IqT8LM
VmUVWG2TeoQJLZoUaeiOXr1DhWA9RcoCJufqiHgCUlQGEQvE8fzUiOQyrzkO0SaRzWo9Wkr7oVTR
dRDE7YXJu3YM4tgrg900wfYb6nkoEIZZ3zoB3muqMnzrqso6BEqTLaAVrw3oNMpsNZJScQ2rnBtK
g4iZNHLOSk6RojvCLr+9Gq7t5tNQs+WnNnXLq49QQFB+RT3/24jWEjo/JRTi7i8chxRDbHJD2lk8
2s8nT0fOqsDY1XJH6bfQf7Zgut8ezNWvA9UCkClMGnbleYAsKhwESwiQhLJ+tKes+obaU7FQ2rn2
dXQqOqDW0QiS56iTtPXKAriyjUd6u866j+nwCKzwLwxFlBlo2FNA1OeA8iQImrzLchs4NCAy82Wg
kXd7sq59eeDcEKloqUIImSURbYrdkTfiP+ijLbSuqv4bEkT2GltKkLgSvkW3w107507DzXZO4nlT
MEyEG+HhPSRKUr3Dryjc+GblHxO8Fd3RN9OFWbx2rJOyGKJrTJloTk3FTmjI/GHirMsLb5dU/rhO
Eil3Hdt4QhlmWzSK8Womsb8w2GtLRHh4k8BDzmUpzhZiqWuDXRPXG8xxN+CH7Xa60e+B5zcLZ8W1
z3gaanacO104WFbJvFJ8yOlKB2CazQFxUkzT2jtfT+SFHO3anPIqUXVR2KQ1PTttR1UdTarrdECs
xtyjwYlSvha0r5mVJZ98ZITcwUkxeRxDdWFWrw5VkJ5hWLDJ55QqO1Y9DI65UtBp3/V4aq8QdXqX
5f1nB8+2haVz7dlgAC77T7TZYWLjCo1POgfulIfmlwDF0QeDZXqHu1v0UOSTdpdhvQgJIQYmMEr0
4a2mOFiOpC30YUSgeYZw+ouIxXaSejtNXoVdRxZkap6K3qiJtiTaOgvjvbY/T6PMDud6KkcfbUbL
BbGLF5AzDKuyDbsd1jgIcvRRtHJITBa+6NLQ5vskkSNTiwlqNP3B7oPvpZcsPP+ubsWTzzjbH7VT
Y+0usVyjJEq3RZRhOap20q6J8Se7fcRdHQ2lI8NUebLbc46B3FODTN9kuCvd/2COTXAMDKzdbke5
ugtOoszmrPIms1YNUpBeCeU7pbf0j/Q5cDptHH9T91P44Xa866OiGAAg1sB+QjtffkOfoXlbc6ka
TvzejuRDm1gLCdxSCPHzkxWOWnpVDSIxGHrvI8Ltyhoq6riwwK/OG6kOQBqLI3meJVZ4QfXDxLwZ
oeqswrEcntWolQ+2U5vVKrRMPV54VFxdemDBEP6gDAb55nxYeZLawYBuhKubVnVMJ6CERhLyppXL
dIkbeX105Ns0bKFKzEGMXitjTIhBMEgVG8MtNyN3XOW7zjwKknYP+qcZaMHY9tMSOvvqfUA/7X8i
z0bZIrCPEKtBZaCRzE3Z+gP6p0m/CTGFOahJKsxbFHWDCo+0sDKvjlmnE8/HVCjJzZYN1hCSNImU
osiU8RhWkbWtegxM9GGsvzh1FC881a4uUzIJmglUG+V5799SE2ylY76nzEM+BTatDuVfWTK6BUJG
hvOiz6HuWthXjtPxGVNA/j+Kro+/4T1sfJ3o5C0smeuj+SPULCHLNVPGA5hQjm4+mZmEIwWqq7fP
jqs74K3HI2CRkDLOdwDqVSkSHawNxKGr/ZAUEu5DTf8egl61cCxeHY5hUXGG3sYZPLsl4eiUllxz
XbeNbO2RQO7XE07uC9nWtcYc9DGbDoEtSCbzqmyWatiylAVhjuYu3kMHllbed+ze9BVe8PCQK2vh
O12dQ9YbvWoBOXFmA6tylCtkqbPcSh20ZxXOtVvahbaaSs9/vf25xJt8nmkwNPIrNpOhzoGWVY4T
pirzkCa9QLPHieNjFNj2Xh+H7j0Orj5G4GW3Q5VVvk8sZykFudL+0QUwWjMBO9Mxn7+s9LpDy0gJ
aR7nK+kbAL/qQ7/zN9LGeOhdDAi3ur6BwLkJjksiNperR4eFbMr8FwkEdEjPF6oypRYKeqrijoWO
CCkS1r6GsOE4xe7tKb78mlAVaG/xrIMCiczKeaBJjWLThAzitvLodXRW48JeYUjldStfyux+IdyV
KSWeoHsh9mhxM8xO52pKKQqWiupWbvxOX7c7dGIFsxvW57Rr6e06WNC4vittb4/zSrtEcDJ4XkIv
sS3y9fOBtuOAcO1gqTDKx/VI7zB6b9+PW20Tbv3tn9Z90jkqT6OJ73uSQaCVZ7dTQzT9QWpXwaO5
xpdl8814ine4h37mfbvcfhIP5PPdAh8RMBgacAov9DkzukaADTxFotOg6e4BHqCWXQMQFhSJdu/x
///CjJ7GmyV+cZyWE1aWcFxc5U1JAqO7bi0YpdkDGI/0Tx+o58ObrRzdHun2BISTbOuhcaSjVC4c
N1cAZkCKkJOjr6BDWp1vBh35exp4vurK7HVkK7Yoz27DJMNpF2QiavOWNK0BYRy7jpkt4vtUz38b
LSy4ZPV7TV8ldbKldSvW5eyrvjUTKb04gEvmaiyBiaU6osuaa2PcZu+8XQHHJ1xjlICwuwJUdBlU
cgWnwLkujvh/x5ytXj0sM80IiWk+tBsDCGO6Vt5pO9rOqbvv90tNZ/HXXQyR0wcYLnkb/3u+WXoq
lgGKMyAmre4w4pxhLMEkr31ZZE9Mcm2HnhHck/MQeW/G3ahi660+Pdg74E80S6t9uvsdX9y9/gQi
8srVbBDToTkL6sqiFHweE+8yZfCRineTe/s4Pggwc3z4HVYcbJKdtrQfr0zjWbzZGOVKxzXcl6AI
bAa3fhZg7WElv2DgybEKl/aQf104Aa5GBOVKJ9OyuEJmH06uYsUMNEYIlQdT9w1aBW94J1w7QPkX
a3kRI37lukKHSUOQ0YJ4TeP7fE6NoR6bFMo0yYeldBvHGqoBS0tF8e6MqAnrhVzn7RE2W5q8MxWe
mSBAqErODh0fyFwoRwEnwlGA++1DeAj21Y728NLXu7LP6TFybMsqTwiaB+cjozfhJ1bAXFp43U6P
3lO4z95798aThg12fBDg1qXe8NUVehpzts/7QVeyQMTsQJgU/qtYMvpBOZrb/H09PP7EySLm63w+
xdsIzD04bMRC5m3bFEsLxe4bhd63UbkP9UfRLZ7ukk/9VmRU1c46+t8rYPdLY71cOATmCSEU3aiA
yrOhUqFo26gv2BxNFJSrVHMqeWNUffMpjwKjXd/eGRfRSKh40+sqSGjTsdXZ1ShLTVmG9Fpd0rt4
HUm5ts8ga66VYpCXFs6VWCbiHeKRwfokXT5fOMGAjUAAzxyMFyrQz+Gd+aN+EBgXTMz37Uv5vdgt
NWkuj1OhmHUSc7ZYHXzaMGAhZnQvuKfyBnuSB2vTb4v9AFBIdeP3vlvub0/qZQo3izr7hkqMkq8z
ErU9/n4tSWtjEx/E4RYu81yX5lX8/CSF46Qxe7sWYzwU8SsY4w0WUyssiHfCgvvrT0YVX+tsg8zG
ODvEk6T2HRTc5TemqxCPzH+IeS0P+l46WB8WZvQiZRTRALVTTGOt0qM6H6MuR6HmxKYMB8bYxhvp
Wf0uNiIZ3A4V4NvBrs6nw24Q2joIv8zWTF3ZFg10RXaDkA7lLhkx6QA1L0uJuRcgIHlzO97lckH+
SLygbNHgA4872xj2lBp4+2mcMP+W55J/EUQMOMp7bz0slAwvRjcLNh9d0dLASggWZfq2DhI0+oN9
HCwVty4vJJ5M3PLIHgjgi2XOBtX2HkbxkUycA57Z1t2w71DBpFACD/rPtkdFKMu2aWxoWC7MSwtB
kYxWy2fCz6/HAPKzpS9qEV9cB8j+apQROJDh/+vzEI3EcR02zvRG1puQh3OVD5BY3ihJ7dbaFe9C
bBy37csyVvXygxGajJoMjXTwQuWwND0pG4EtuWlnE8PHOrHSqtXYLk2j2ENnO1qM8STQ7NRyykZW
85FAqJwH+1YQcBXli6YNykEph9fbi/76qNAeABcFFHaekWl2hqVPFsruUPTfsFU46J75GI9LvdrL
vcXBwQejjwHEgFLabBkKjD3sOUtcOoNbPco/AtfatMg1aa/N6xLs5ko0sJskBqKOLCBzsymMEw9Z
bOBXbt4kHzLpDgOive4Ua7+z3XDCDC/fmMOhkICZVVGwqs2Pt2f1smpBD4XxArIQ5aALoSijS8pR
6zi7hCRmuDfqF/k1+wXPOqFCgE/wwbtLswcUjXEIXzg2rw2eTMLmWYqMNG+XWcoLQ6hN+pJ+tPKt
c41tSAHdWgfv1K2Q91282S9vBEZ6Em32YQutlPo6JJr3oCCIle+8fX4whLrvMtZY/F1nO0PM6kms
2ZmZd/40duaEn++XfoPd6F57J1oD7YH73F0c2cXWmEWbLaJo0kIdb1+ZVD7cF4ULo+FuyNE423Ar
oOhu9uY2lXAKLvZ4My2REC9zbRHe4NimSCtOg9lVa6fm1PU24WnR7rqDeIDqbn4vBM5+ZnLfCHcX
k2tQn0Q7GS0LazbclLTQNuEzcPtpW4ec7Ms2e1R7d3CFZnOIWEcHNWsiV+sBs2cU3RZn/Or3NYSC
I9wUevOz76uUlZmkMr+Cumvucbra6a6x+33AGEuvFvbo5cqFkQ8FBp4n96P9xl0/ydccnr5mpVfT
GwjVvxO6w6IG3h+WHxMX15YQiwNxA4mD00idPyZ8xUxL28Lbx/b0J6XtazeHUpSnvbYuDfPrpP4i
RY+3h3clpIOqDMgY8X5S51DoEQf3PpoyLmPD36fgbD19l1bRIcvitVqaL0HfL719LyeUEhj6dJTY
VSiDc7qwEShqhUjO6DYOzPZsG2wbFPvd7KPIoLp+6fuJBXm+YM/CzVnC2MY4Vh4TTt8JlL78EG3j
df/ZRj9H3QdHsl/39pReecWIiNQS0KdT6YiKOT9ZMRx1Q04ja2SLiCo0jkc//NZ16E/i/OMm/rp7
9Tby7s/KZZHmnIWdIRG7zhipNhA2bRyMcANcGKjrK26QYQQKk/kYptrS7rhIQojJ1YliHX0FhEFn
p8HgKzKVk2p0W9XC6MajGp361corgr2kqksrR9R95p+SxghPRCCQsGdmV9ZY9n2NOcvoSoM+rZPU
6Nchvmp3CVbQblbG+LB3OsbYIeZpziqZIu8X28rkp4Xve3niC4C9OApAiCMwN3uFe1j+lDj/sYCj
7FAq3lFNwrVWZZ+dEA5P/ZscZRttehcH902TryzU852jnSorDI6WZkSEupgRAEpww9m9FyAlvanY
v9YwuvKTqm+namN8zw7dIXHRpoAFjMatvEsPqhsc0fBYqpxftNEoqr5R38mihMKPOKdP1nnvO1Ni
xSbBj8a2RmVA1AaWT8XLTIU3kFAXoN5JkgTL4TwORVBl0BPOKMQwEKIb9jFifs7uJxmCF4uMaFxu
FnebCePenC2ywUgVVWvriVFN99r+d2KUdGyWmS8X62gWaTZ/fu8Htd4QyX7t2TNPSL6sUXw59J+x
8DOecHlH237po10W4WdRZ7ennkpY1QEkFgrwqMzUO0vbF3fVnbYTH880jxaKRbd3zGXSMIs5+4Je
0NdYWRJT5LmC/RVA8yxX+bF5LF6CrUV2pq2tH6QL0ZP8qZUXuWAX5xSPJdDMtCTfXrnza65W9VHP
cm9yS1oqP+iM+r+0gR5sYr+0d1Ko1UvsgSuLloiciqj5QTHi5XS+aCUcvmrNwCJK2kvvRRJqbRy6
u1w6P6FO8yZudXYOiPGdRJtNcFTJvAJVoglaa7BOXNGGEIy+gCZo8ylF0NvYpU/WPnKrr90ROZBN
cSz6vdV/4Ar8IDRtIG663mbJjeJyjZ//YuLnJ2eEEtM0bXt+sWwwVlnbHOQUiJDxv57uWRocFIrR
WT71C9SM8pXoLaHCdW/svFV09xPPGfH1Luab7AUhNXD4XPLnwxqbXuu5E0UNyNypbwJF+Wuzd57M
bexKj4ucTXEU3Io3+74ttoc+yAkMH6Ea5kec4bF98WCb0zM4LF3ql5BQsZpORjf7aJrDw1ANTJLC
rXk0aGcVG9qv62aXrBdjLc3k7MNJmQMiriSWWIPpc0t6XbrarjxErMf+brE0dHUmkaNG+5KGLFjp
8y8X1tGQj1kpoye25dNtRGcp9vblZ2unoZGsLxm+XJ9MipNIQ9IoNOTZKT8EeR2PBQEVLL6Pwhmh
+IqI+WfZTbdLNaHL16D4cifBZutSji0/kKZCvM70ozD2kA3qCDAOYQHG8CinJdn0yxzgPOBsYZpY
x5IdElCwRbV9vKs2NS+jP1+qmQ1stiTj0YnSMGEWcebeiDff8GyuvDcNTGfxvrpSDT0f1WxRIu3T
1J1PtOBgHnGhPDSIPJQHdb9UdxXTM9/X9HQQ9QHRBdliNqy0UopM1QMKQJ6d4ote08KKkgJ38ds3
8JXPRB0ek1PhRADNdPY2MM0mDGub86PBVTouMAdF+fLeaNJgPWTth6I3nnKTp97Y9gvwCjGC2Qgx
BtRZ+zLmcJRlzvdbF1q+NSJW73oZXl229rmQm30T2X8aUciL8jTObIQN1qMenSwkJuWXqAtWTflY
hsbq9jRe219EscgOYTyQUMxS/yANrM7LNFGwE4ZvwbovtpQo0azQ1n7pSofxeSHixWuZhEU8lEm0
URRT52BrKYOoJ8Vg7wvtm+QcqiTfpp68D51pnVa/WvnHUUFVpR4wXja2t2PPFyd0Ep44okENsFoI
Bp9/usxTYn0QtYE6+zoFzroc092fj8CJSLFcCCHgpXceAdVRzwp8fIxjWO+pO1a4S6ylPreqhaFc
GKiJsYDzgcxBqUPnoXweqdVVSTaTUGSg6rEB3XIXHoNmJeqC1pf0oGyKdfGw1By+WC5vUTWTNAGE
iKhJnkeNDK3zjYja0diX07pyPPNpGBxj36rJY5U0DwnuniurGPHtrhQ2n5l/7YPgxTKbbe6bC+/W
y8/JC1FkwIZAw9CdOP9llKyp5emt2j2Um9J/GpUll8mLu86Qz0PMZnnytUzOOwrqZjytswN4GF6F
ttavxQzLd0vwm4t3BfGAiQgtC5OBkWyfD6kfUJ2ScCBxA6zF/Q6HVXwtTXXrWem6M/M1JrCvkdod
mspe6wOMnfFZeGJD2QxXo1RSiylW1uhhHS4/WUka3Hl5s3Dyzs+/t1+RfqGD2ZwseHTnv2LXhr5U
SJx/VrYqPbABgbQ1kubD7Y0ktuLpKTuPMpsITfOVpAuZCE95MrnkbeuQl0c5WZCuuihtzePM1pCl
5XrapCIOcCeL1m66Rix0jzTlZl1gDCh/xUBlochxZQZZVRQpNaEBRw51PoOhGXZ5RxbuWr1/pxfK
nW5K+xJi6sKXmtdSGBv3lJDZtqioXCCrG4zIu6RxZNfxkaKo1O+IhxRuO9n1ihbOU14sYUevfDQC
Mi7VEiIU87pG22uNoxcSpXv1Q9Fk63w4BmO4HsZu9adXx1mgWZZRBnIqRxGwkTyc1mEpF6uk6A6y
nj+aqebejnXx8P19Gv8Y1ezWiOLBzEyBUdGfBBw23KSv4c4gue5ef0JXZn49imjCWwmqC1wk5nG2
OAoIBFkSkDUdeBg9iYeRhiZs9vQTIlxLsWaXfwODy/AlYonGf8ET0z4EH4WVDVaHXxdm8draeFPe
osKIpc18bSTKmJm9FClvmBTa1267A/q6szbVxto5RxU1dH+7iIRZijpbKH4CY8zUiCofm4P0yfiE
lr3z3B17V99Ge/2ueXCkVflpqT500QcVX/F0tLOvCB5PHlKEM90YCzIQf7/5d9p+aFb+g4EJw68G
X9TeTw/5i/O46Jhz5Vo8iz37qkrXtc1kELvDxFIgjnBDfDQPQonJOZbb8W745fa3vXaenQ52lhRQ
62yUvKAw36tPavVrl37y7e3tEEtjmiXDjpegmaUzJi1rHiRLWXnDYkniagxx61rUnskpZsdyZtiR
1ZcMIzmMH7t6LyRJm314r37OzNX0Zdglx8VXoPi9Z9ccXNU/Ys7yi8SYNNjixBRmQ/WqeMmf4abc
t7uJ0DW6cWm00j7ad9Gxv1tcpFc3x0lwMSEnpaxi0qycThJHzX3+sTrg/4uf0wseq1vlGP6SfNRg
xejWSnu8/S2vbw6DPhLUM2SL5vQ6H0vyUk7wihVAvPp5CFbtU/lk/xC5VQMMX7/vGyzYELj/0xgB
sS+prsOREWyji1NIigegRlYi5nvEaynf9dLK/qCvfrd3Cha9nS7XFCV3uiogOYVm5TxFrerKDK3R
n0gvvB3u77G/ctRVv8PPfTNsCvtOeV1Ws7sMCgSEVxbdXR4GjPT8u7bZEBlpTFepNLMCTpDqJPaq
NepuIY8R+/p88YISp+AEe1qgE+YsANPKVT8aVNpGfYnvqV3f1026lW1WbYerjpoZaLE5z7dXz+WO
EUHB4VkQJrkpZ+nnpPatEMIacXxPA2/VGckA5LBJNG0bNX0+vmuduk/vTF4HE66BfdTfg80a6qU6
8EXbwUDdwQbrQm9bAXBiz66WLGjz2sh8LMqRvKsp/YfH5quNc4CoiWe/Zq/mEoXtync9izi7VKAJ
d12eE7GCRxLv4w1NB+Fzy0NsVb6Xm1WyW2LCXsmPz0c5u0ykGOMuX4wS2pyxwn5KpsAobdLGrbfG
TgYQot+nL/2npfrO5Z1yHnd2pwT2FFsasg8ABr73004ujZVTLNZql2Z0tlPkDGoHtkSisS383w3e
0N0dgk+UxjAgv3MeFw98caDP9szpN5zLjJl24A9d8xZx3KgC0i3Kw63b3tuABaRo0bvv+kRabBhq
VQb8yvPDYOybSMn8kk1qV1+NUvst7axu5TjREk37WiAHBqCAeSj0GmeBMk+nMqY6o2vHJRcJxNH8
cwqyzl6FTVl7Cy+AK18O1VjxeBLmLxdgL8rSMngazp5ojN7luv0t6zN/IcbV8+0kxiwhiIPQ8xpN
GwUC6rnW+3SlWSHKS/Wvep7ueX4cKjWyFoJeXsqcbydBZxlBHUWmrnsEVepiN9JX0p1DAvk9Br9y
+yS98sFAJHIvid4wxSQxxSfXf1BlTVQWER9M8sq11zcNDf0Se+cWTYzboS5fogICBD0TQcQ3XNd5
qKjztNgwWIR1Jz9FJMcrLciDoxylr+CG6m0s8yVvh7wyOtiwiIECEoXKOO/lIxKjQ24EJeNFn+Rg
X04xKcXT7RhX7wADHiEyAcLkw5qdji134xjZDeWwEZ8PfYOcn79p/JX5TThGGvhZBcN6CSF3ZTL1
06Dzo7EuQgx/CZqjf11kd7Vvwjp/79lfVKvZL4zw2nkFfciyUcagKDUHHmejlzlWGgEeGB8SFVCc
eAA7m7H7NK3tVXWMt0s1xisbQEd4QXCJRHKhzobXVE6bQzWZ3CGU9oOf7dJW/thZmdvG019YI+Te
lLFYKuK4OF+W4PEkKsUsS7ks74sobrfhlI2rylOXMP1XjissFd4EtymbXRDATHnCp37i2C+reqUW
H4ZkyYnu2qpASI0djWkFOMbZVVbEyLtLec5hFYZflHZ86ZHlCKUW2J3xffTsvzB1b90XG0wY/xED
Pjk8qB1pCeklYt2GUKONsw5DAak0nqsYK8GFRSi+w8WlqXPKy4hugMmaJT6xb2Zdkv77mo4+K/iO
iEq3/2huq1f9eSHatSUPKOc/0WabOiPzSCwRbXqPd88XXD+owdRuYb4155YdIa6U8sl1TgLOVnxb
RaleiZyg+dZvFLd5SSQX8jwxpw3W18O0kmkdKwvPsGv77DTqbMHEud2PlciwzDJc9Yq80ZHUL/MP
pbdkp3Cla3A2wLk8QJeMcmqINKtf2zuhhutv7EO1rzYIA+z9rfP99hdcGJkxqx0rrBa97QgnTY+Z
s6293yRYnsVSIXxxWLPjw5t8qw9i4ggeqRiW3q9Iwlf5B6Hlmuy6X26P60077sY+mIM0+moscbsg
oL7z992LxCZgZZQra6PtpN14EEr9CtZW6wa/iu3Su/3qGfbHMp3nC6E3FYUkSYObpuO2CQ9eNS1t
9KshTt5Us1NFyktvssQAgwM82ek+PDrvrI0lrFnfcEa/BA9LJsVXWjy2ThrEk5IiOUXXWcyxNMJ8
7AH9FdUElQYtwndW3nrrOFOydxLE1l2jtjg/yB0lEsmjCDTQYAmCbKnGJbb5/Oue/iKzBLpAgj71
SwMSMv6bq8Irs42UpNaqDUz/yVFT77dQUbNj6qvq4fbCupYrwRMmqbCoyiCLcH6Y44sQxHQseGzp
te5iJ7/xU/zh/G7pwhVnytkQNapdsGAgSdG8JKE4D9TrWW8ZjapuNOnXNAnt7i5Fq+3JUQrt3Whi
I7JPJAAfH/yqkcPnysmcaOmevBgrvHnhXkDVTfg42rPTParhF2Sib6UpCSrxWeZ/KgsTJIsqVUv7
9eImobtDK1hVLTrdzK+YjpNL0jYDVfUMedoYq3Gt0ly3mxjrZn9n7WB+jsn2J4BcF3fleUxzVh9p
S2MKfKzINv7HzvX34q4073/nfv4Ev/VKNINqPqUtRMaEacr5CPXQtmMIBRRA3h7QMCN9TqNhLYzP
onK1WLK86FjAh6TUbAsG+Jva+Xm8XB4zJTDC8s1Oz/5Y4rJm3ueH9nHcOwvVrcvTdhZrNjZZD0Y0
3olVb2r8Ww11Va8jN94F3lrAx5RNdkSdZe0c6uNSDnwBf6QoSlGJdwuq9eA856+XNqqhM6VBuUnu
ZUoumYsoQrROk3QV5tJvXZ4dhycB0RAYx6FfUfvx1umdlqynl7F31tGD+dAbx0DZ2g9TUrwPsKND
dKP/FgbK6vbZcXl+0lzkmQUahywa/NlsQzmSP7ZgFYvNeMw+aO4EZaYGe2asg82ijsLFcpvFmmVK
qRVmeR32xcZ6oTz8WbCMq72tUL4VlHiEvRbGdnFYvMUD54BKDeA6Zza2OqydpraI51lr7XuztUE1
O5+UrbpBP8pV+2wt4xle7P58nXoWeDbQqcztNJIJrLyftlbOykNwFRE6V9ByQfkukuMvbt5ZwNli
nzrdsZt0KDZZa7jIVQmILzojbvoQffXGaN+7yuY/b73/+jb8H/9H/vj70V//67/55295MVahHzSz
f/zXQ/ityuv8t+a/xR/7z792/of+9b74kb001Y8fzcOXYv5vnv1B/v5/x3e/NF/O/mGTNTyNn9of
1fj8o26T5i0Iv6n4N3/2h3/78fa3fBiLH//8+7e8zWCDPP/wwzz7+79/dPj+z78LDtd/nf71//7Z
uy8pf+z5R/H//u/XJPz25W/ffyR/W+eZn8//9I8vdfPPvyv2P0R5Cy1CQYiAg8uJ2P94+4nyDwrg
ArMl4JF03PmkWV41wT//rv3DEmV5R3hsOBQmhH9OnbfiR5LxD3ougl1OGVKAeFTj7//za559rz++
39+yNn3MQ9A0DOsN7fnHlW5wq4mVI8zd6TVQA5llLVVUZXlSFVsQoTiuTlOWYtMTRLZ1n0MjvAtk
q9tYWjJsc9vPd0GaGfEKjcjIf9GHqjI2oVLW9brKS3s9jf0YuY03lrmrFUo6rSZpMBxXirlm7yHp
1fU2RR/uVY4QzHoXFM6rL039F7Vv0mMJSEjfIqpbf5UGO47LtWMHcfwSjXnItWRbHu7zecjfvvI8
rfEf+jTOw3Va1Ia+z+wkMdadMZh4MfijFG2iIK5zzKLId/dNnWgbfehrCjxFOP2iem2TbSdZqPZP
yjhJq96vUAPzS8lnxwKcdVytjZAxVFtdKfc5/lrZLjK9KN2F/hDqwQpIF3S/0K/j94mmeOgkaENS
rY1cU/GSr6YKH8LINPotB6sHM69K+3BXhHkE/6q2mdIsKVP9qRp9Y9yXvTU5x2hSpd5fBUpWhGA7
bTOKnoeqa8xnFSRN6a89udLSRz/KNOkVQmmlocpmxMnd2E6F/hKGkqX+iCKrzMuVqdVx/92uA0lV
VrWUBbK+Uger995pMEMr18K6MVwrraqN0tpj/SXJypi6wItWRlOl0udO4bFw1yDwLNWrwOorZVyz
NDqwSgHaakG3Ssn5+gEHRM+ON6Wnt2G0LrB30LOV2deIfK60sPXiYJPJZUeL0J6GmE568v+p+7Lm
uHFs6b/y/QFMcF9euRSrVCVZlkqy7BeG5QULAYIECYLkr79Z3RNxx+6J7riP35u7Z9zFDcA5mXky
I7NOSzFjOEw/xAbubx+yzaXdGxzkO3Hsvb53dWhHul8FV3r+1oU+1kzhqU7mfoFfoMNHRAX7xC+y
ZMmDcmxnT3+LktGobxg+NfPXfIV5+CHlLB+/RUs4qfvOjcP+nOySd7q5oW9h0wGDye5iKqQ9jIOH
4nFJEinqSNiuL8C4EfXcDbGQjTFb5JXRlgQnG1B65JPn0LOl3ZLejbMQ/NjuKwDyIJO7OTLd9/DR
srydLrthiVcrsF3paVv1aOs5tyK5uwEv+qLIPoXfh1gF7JtjGe2aGMmwaP5YzranUHZWnQlMcbr7
lRHSlXCflewkp4WpOy+0WQbjXj70zTa07OZKpE3m6lZkftuYyQunwz5MzhwC5GDsdYhOF7YsNp2p
94hMVjKWyHzibyxcN1mEbZgtTb7IFS+RcKTBpHPWmyqMrJe6AkX/Fp4iQ31RbhIe+TCtj40t0w3l
+KGDPDi48qwffFlEatsEKVgmE/G+D4nxH1UWyh1fIVFLjUzfjRahmeegXtupv7hlJ0uBbA5kdg+w
tC6M6/ZXM21BXy9p6gBrIHu4wisbTUHafe7gASFmr3Bad99VAAlWkW3ZgCFRu+xvbe/779x6y5Ui
mbSH6HZv7xI2zn4ThnuAmSlYplZx4ILpK8yeRtGIPZkR3JKyGHGxcqZDf6UWSZcNtdmizhENxvk1
N8BrYe/ttWnhjVu/PCY2UtmRbh0m7TaYi0eH1HS9uQoRjd0hj0Z9S65w+PD9OBFRLcgS6DJdRTKc
4ETCVCl9Ec1F1rfhB7iodw7T/HmeHnXbgt7uW9un976b++w02RUYgU5ECruSUGW6UMzrk7feIMkN
y5EK+CgpPJQymOfOHGwCuPCkVuZ90q2Nf45potYD2/m0XjLPLBHiPDk61J1n2v/kK0xxHLXbXFR0
ewYjxF5BIlhbFo/qPkx2Z6FcHMeRFYrPYXuPXw392hAPatUZbH1QLGro2GOkMA3IEWjh75iClG7l
umi5XN0zXtKmTiQHXFWk2K6nhglPDiXiq7HVqGHl8syQ4d4jdCxipsi3hU2FDIL5bh+noD0K7dHx
bstNfBvIcm5Rr2229aqOADXnBVQfuzjxnu7ZAcvZTa9kVnNYzDbVpPbN2I2HnfQLEkypGpJ7ugRI
hbEtDKrOLCPiGq04JmrHLK5829uJnxDjO4kSem29NdxFcvkRd2uOE8gkHT1zoeP52EcZfjAkrhu+
4shL3QclgmS7RCE+6jJRPAKbjLfsFwHdAr9O+IabJkEk5zIb+uRn5M8uqZOd564aApoZgE4YLIzO
65yksisCBGbqV4SuQkPKbLTZ18UQ4T2Sdl5VNZk1n+/R2LEO9GrYzvfRHgzh2Zc9fTPjsOLxyxZU
usDG5J+YiKf9LiR+Z8rWola+gmjvolLOGg8PLnjKlKDDiG2wIVD/Lp5GjyF9XUjIAbEtzWftw9b1
ku0t6/Iyx3PY7tZtnPWDWAccjUVGBpuXEPr4tPCyYcV6jYZlL/zcCJg5IL1eVyLsgu00LrkZ7lsN
S6eHBZGgyOiEwayGQXRqp3tfRoNJizkU6YtV8DqDWLmNfzqyMlqr0fhhTUP8TO1PYImurU8MPznY
K9hibUPBTpPP4+mHD3YH7HpK4M7tIh8brtssvreA+fNwj2feUlQGnUE088STrvBu0Y93hnbpVGHC
qvVf4WRMeO2v8dpFRey7YbwPiUJm7ei1vmQ4JJZAVihTKZT2mzeMHat6yz00eTlOxcrB0zS533aF
/y+GpZZ72XmYCytRDOiw/KP+/D9V4v+/1djgZ/6uyH6wP5av/6/8Kn981z3/+p/19R9/898FdpL9
C9Y68NYBjYehlRtx8u8COwn/BX0JzNMTODrDixU4878LbOLn/wJS9odXPHyTboX0/1bYQfAvSG7x
98CChyCWMCn5f6iwf5OEw/0NyAq4iBsVBswM/oG/Qh7AXPJo5o5fBV0uq1F+uXnYAXDQrDAcGJ8U
YwVfYnLf6TgsfI3wCuUoObJljktUVwPwxPCZsfgHbePwNC+Qjg9at4WX0LyZvfgfJNV/aJr+tyO4
XXAOH31Mx3i3GQ+4Ev96wfMofbNtsrtuaWxPu591RcSmrdiRX1hQPkLW5tc95eGFtl5jCHfwRfbm
AwzB+5JsmSmZFz5J7bq70ZDGshB/8BM0Dz202DwRJ4ntpPT6VBVeOn1qrai3OX8JqWwRvSTTxo3j
x7kh6wbrABEmB0AtYQn/RdYso2mWeVJ3hmgIJFEY17RvRTkhbLRJJnqOTZQ/rdP+TzlVvyVj//FU
MKQBL21gjuD/fsflAkksrlr1V5a/GL0eNzt/crm8IA0bJreZgaTRWFLievGnEeFmK41OiJD4jknJ
4RTPbUVkcOf5i37lKyocxMyWM+yY/2G66Q+/+V/e3k2Uh1lxtHIQi/wluovrqTd2HvRVoqfgngkq
jB7CAz8/hlRfELmmm9DmqPqD6G5k7XyAViGoNNWgHLpHun5MFoKacgQkFS/0nlk7fHYhCLR59E+q
oxiFXhEAgnzvt3BYfsJ04iMb3XGPvK9zyECaBxvCJNCsLUsylVLE8Qk9QZ1hUukw2v5AO/m6rLmo
iNiaIFe21r16s1LnNevjoGx91ElQRI34+m2/YW4KaeN/bpa/oBb/2fX+xvzgZeIhwSICuBCcG0Ci
/U5IjqnEy9r0Fd0cdL3YDUqklOcnN6ZDKTCDyYSsXTYccj78TNMhLNap+2ksg/34MNPqP7a1fzfl
/3k54a848x+Xc4tShgYtgV80RGm/rrjQRvnqSzted6W+hnhSzZiNqDT51BVkA38YQA1xQgxLpX30
2Wxi+M7AX1C+TxXbYdGbKlKTSco68jT/MJCJlIONeEGSjZarxSiwSVJ8puyBkTa+Mzl96sX3TgXR
w2j3ly52DW/19LSEfVfzlXUo8FA0GdTff3+vvwnS/rzXG7oBV0V4GUBW8uu92lZB+KeYuU6O9wVl
r5aJr5SKwreHHmsGL12NBzPUOm3rnCb3vSbFFiPXQC9DVBKW1vtkf/79VQX/7Q0AsgV1AhXIzYLr
16vaI4fkLLKZqwe5eTEbW03TXtslOAdoVYsg6h6W0b1McmuIhAldLj7I1Lx6kISjBvf74I0hzqug
KU/LiedpKRCFUDJFoxpm7jWEyVOB+ex/eJi/wpu3ZwnTIcxOghC5OR8Fv9Exlo92yNI5vTq07oVH
vLbh8a4KovEZ//0Tum36v24rNxdTyBJucZ4Q3v62YoKoDQaac/xUhMfR0i9uCNdC6OwFZ/PjOkbf
VB4G/4Df3o7G338UzAs4SxzgIfxcfn0r/pJuTAuTXqOUf7cOw+ytrYn6vvEeqrR8//z393i7h99/
Dn400W3SHEDZ71s8gHfIM/MV92iMV2RRYcVlHhC/rW6GNX//W79Npfz57iB/xRQjjNbgdfTbOiCg
uFEdLulVtDFq5yQ2ZTeObTF5ogFaj+oy0/SwReLoCR+OFPlDF31N1vQfTvv/ds85tDr4kv6IGP3t
EXdy5Fb5a3blWBgF79wllz4rBsafu8n7hx/zo19h6j/vGtwPEDR8rXjQv981JnGiGbl3V0869Nsg
Zs9OzjEsA7e3hWhSCg/FPF824FXWuIoRnh10tF1vYyCnsZvOYliDg+fpe86G6D7Tdaw97F3dC0vZ
ZQFpWPVerpCVs3/LMcd42jPYoEn/EWSeLpOVTEeTdSejLLKEl5U3EHTCEyyAOs/5PTx8YjfCuNM8
bW4Cei54BN8ae0z7qJ4wa1aEmS4lUWNFly9U39o/QGscwFyR39wIIac+8bxT2LGT/QO89OLSJedU
hUGNFsQrZKiPIUOWMZHuGuVjWNGxk+UIJfng9RhTnJOPwCXcYc7XoKAGp7BuyVFv+cWm5Nh63H8D
Zvpl39sPlmfTMV75I2yAVXWdEs4/e1S/5qzvALf5bdEjjEzqCOipPssZx5mc4HO3mR+E70B5Z7c0
UXbq0CgV9samOvTv3ETN2gG7bZG+VcMbue/yC4DOn3GXe/XIO5A2sBI5wiYwrBzcjlC8klp0KYis
mEUHv0uKbnO6nleORl+BCI8ETJb1HWqg4ZB546MGvQyAeNfl5On5uEv7Cpk7Ve3rBAD2HqTxHew/
9cdkMq+K2uiINMulIRFgTx6OH3honlgCxEtYyw5TLvGnTnoNKjddU8wloMFi/QF0fFZIRtKD1N9k
QHW5bZkDMrXLErFlJfFFf/yHRf3XXRJYPkw4QDeBWkQywq8bFrUmiJ2axQs0+0BhtxWJFkY8tGmA
o5h7xxxXVkz+uBThZkSddumLy1D5G2lLf6dxwSPg1wqpECKGF1mUsRJGA49/f5V/7UhgcYIN52bv
iBIfe+uvV8mE2pwzo3iBi0d+8Fv3nkSikb0Pj0s98nrekyLV7ccdZ3WpcQYfML97SGEbWrQp8cuY
kBPjw12QO4TSO0DTtCXf6XAkFl6wf3+xv7G4tx3jdrEhjMlhL41t6reDpxsxgJInVrzEE6u8xAFP
ZuW+88d8kn0xhEstwvF7vqjPEC5sAJ4gNXElTOq9smWycd0UlL21Btzf+LJ2/3AC/5fCAZcHcuc2
PoFx39+fJZV67wEhipfZ5z+TwU9qMlpT6HE5dUugiqm378C393L22rPp8qd96hEoJ2ovisfCDoqW
jrl6vTlRApWNyx5G7IeItcgVyzJeGa9nBQZiqgCxuP9wvP6hu/v1wIOqHHOstxFsHHp/0SPJXDPs
j+YlRA4LtEgUxXguyiTrkBYZbvOZTrstljWOGxucc6rNUWUurwcSNYt1qoqIrVDzfMuB5ENSw0Rh
rU2KaUk+R4G8gxYHR8oGk35A48U+MVoQH8Ok0HI2qd/7D3MLPDeY1rbyBv7TDzvUqLCkFG140on/
FZNb2wqIKgziKl/hPBhchJRhAbj1xcUtDGA2UnehfhGL/54Bc2/+4ePD8OtfaoKb8B4oAvqEmyvr
b5/fjmgvAKSxeWH8S7tv2dHFyXFw8Jm0vn6d0AU+xKH+IKOLp4HaZ0viFWKVrAzSMmCLqtcQBMM+
L8OpXxpJzb0OfXoiNL2z1GR3bTd+gqH/UESrr8+KH3GM5I1wWJBBsv2IgoO06/4RdMoyQXENYRPa
omD4SWdPlnQN6UWPkPsMAWJsVpJe//gnup3nmQCYhuXeUULijOmhGLJfnWByOGC6Xu3sl5q10WHl
dc/JhP8U6t3ZJgTttfetzTg2brhqXjAqzIodOSIlC7L9uA5N5nb/TPtLuC3LQ3ZdtpBW4MGWAz6N
8yLjFrCAeux9kp7IGrx7NrDFNKip9GfRdEE4XiJnz+NMYX8Ko53ShGN6pyKY1rG5cjQ+I8ICzB0I
xSoDNVTIFad00EPRpdMtLO2wtW9KU16m3INx8tbKEiOR1p+eej+xzRCMX5Ei1F34gJykxAWfqNmW
i81B8OXZOhYbzB4ve8b3Q8haW/gCgYtraFiZip6UZMy2Iu0zcjCBwpeW9nMhzPLus7W73/jcAP6G
PlzsYwN42eDkSb6j45aHYYmfVxN1B3CU/ChlVCuYR5yJDX9OWfCpY4H/wVvtM7B16B3aeEA/R7oD
JsHeIc91he2WvA6XgYCEnTC514JlJHa7ymVukGVaUWLXqh2nrILP8mdlCCwqLKbSVnmZ0n0+98Py
ncYxOqogfNBbC/sBzP4UNM5kMfIEbgKjOet4WfGdsCeV0Af4huTHNQh2/LePPMgwXk6/hGLGOAuB
DgTbDbLPMe26ZsEd2VNYBAUrPcDYC/SOP9+BdSySMZmPcH3OHqBvu4rM+976c3IZ2lUD0d7BiUma
1wIeLkm+zR+mWFQQlXXQP0j6RFtsbciaiWmo35j3DYXGWsCStyAGtSEPcKvoei6Z1TPok2E4jgye
Yfk4wrKI2e84qd7dHi+Vov3Xgd5norF+II8J6pZijOTnnqnp0Pb7nVihp+QiKg0atVruT8oGvKRx
DhVOEL4EKEgbw9RHLtsfMc/FvbcLr/AmBH6RBXNpWc5tLTajAPGADxwc/gc1bOmh3XAmCYSEFuCG
56MO3DHGakIM38AbzET8WMHhleDRb9iKzKvdm8bGqkyWU5/cRPh45RoxqtVuo6WEIwg9kj0LC4Hy
AbRayJtlj2SJuVaYNk7txRtUMfMuaJLVzEexgHRE5/9m4my925IfoIUkEPvNlcLirEOZWtvO2KKH
9WmxPe6+RHnXsxCYgnxIaGDB9WF1xxu4nUGSEJE03c9BujNL4VfPUvUhdAPYko2cl1CL05qogg4T
a/bd+MchCu/R884Hr9v9qyZPUd8FZdAlQZ2L0X8AhStfezmB25javfZ69Zz5A/u4kcxW0qUnTowA
3TVhdkVHC0Lq4qzkJM8e1gABMsuPccq3K9DddxgSbXdTlNb90g61g0XQsEFXKKFrqEAjA2rqZb1w
9QgzHPLoDfNXyvoVtL2JwcIjzCzb0U6kDBzh4GeHCLo25//QehUNThJIbgOSlVms/Zq4fK6HLZ4q
E5u+gKzyGxuD+P6mK3A7Pi4pzHjagmEqehRRtcGJcW7NbWIy9V8Db6WnVqcBmNQUzom6f9SImv6w
t6baOxGcM099gIvuV96Hn+OcHFqDKkp0+zFL5XO/Jt4Rc9jYDNO4Yh3IxzYM88KBrS2XATZTIfm5
WhmWe5iXqESyQtlhqtwwtAVMbZGUVPhKsBc6zMC1IKZiVoyvy5a95c4n906uReZZMNST+uaEYncy
8R5Aujkwyi8aKo98NCeJXa3gmXvJNrLU2L2i6pLvEeg4Hm0l8fa+GtL8MdVH4eL4uPkLKzcHqmdN
2LkLWVJ4sD2qReCmDygoXsG5TpWHOJtyxO7xuN+OoOU4tkn2phKMy6k26iuSJushyACEM+GC80Is
/q7IaxzHA0x+kgQZqwspo8mOR9Cxh3zFS0eoYVCoJWRngL/0FHnmAdjht2A1rHaGwfc6zWGmshjR
hH043lNvBYYdrV/gn6Hu3eges2Bdy5Hx9MVbQM3HJxey+Ln3n2wHVDCg0XwJ+PZpyT10KoOjp25G
dG3fRxcxr1njrPBKqRkMfNPkLdfevfTs+irGucy5yMs0a8UBnvgWIhP56TZ2tuoFO8RgPjAk1KY8
zI4rQYnEhN2PfZAGx4zueaWA+tGOof4f8HqnLmx4hlDWELkS5TSusD3KATslFDbepkU7KBzGaCHm
bnTr5InGn+jQfjHEH4t5DcbjOGff2DZy7JzLdygBt0O+r1s5mJk3Qmp+wjeqCmWmvI4RbEYDOEmB
scC7pssxgRjk0PlSVQ57FDY2CtvyPMTujDwwRpOGE1h7J6HCR3AbL4U4SGsDucYSIeHOgkXvcI5l
ZHn5GOEdVhSDuOift7wePegeuZ+iwwgiTBKE8VyNPUbnsQOUHmbMwDrz/BLmIgAWR679QJJyWRCP
DjEN3Mvt8gmbM600KvBSWZvXZgZqkq0QfgF6wyCjf0mdQ+2frocxm2GzBMOuJofCJ74dWtxj750I
C6/jz77IEzzoOb4THL7PS0SrHLE29eLIZVlHVbi2fc7d3PC1w5LOUN9v4qtDPEUxzekzvBNcsaC7
LUC9j4UesFQX9Pp70h83dH0ZegTwh/092dvrqO+jmX2NMkdBLQ5AEzR+gJ8Q3PO8i+5ReXnjoTNH
ETJupZn6z/ky/Bzm4Gn3u5fcch8ckfcsOSzFtmDZmm0eP2FAo0Ye9tVfyL1dfVuhJ5GQmyakykNy
zK/xRPd6t9AIEEJRXFM8bdC8nxlfKhNqVVnqA8fg8XIHOgVtlB9Ad0Cmc5rpJlfTF3Bvn8c1Sw5J
yD54xKEj8Nm7br+iBYhPG6Kq2yh3xeCT8egi+0KcdY8979Ya3c/JTqQtfewlavEQiBvrqRpFDBko
x7/mQNpSxlXpLTou2glOPrdtapkCV2gVhacButly6+JSrSqoWgd+edqxAxgnJqwDmNhju/WLdYHH
MiMLCs22HHuCkpn6mONbakzUA8/YyV4Y1MFFBhmLtin0rbHFaAItEb/pqjkADxJpzes0gVirw/MN
kyU8yQW6o3UW8yGFIukyLRHkMZ7EEO40ebTYJbzlEfiSFhJWJLvG6dJGoQFFh0SPPvfvdNo9owBx
f65YT9P1yAhEDs5PH2lb5ZmIaz1238fNTlWScIRLGOwAbRCYC6q3+8HN4xkK/4tvKT9l0iPFgsHI
UmZ93qQKMUT+GNfoLOLKM2tfbKvSZxPOn6I99wDVDu+qc+ifJOY0c3y6fKKFReVSTE7Lep7IBsFW
29e57H/u8xTC9esTTN+nGpmA38cFncdK50aNA7ljCAhF0VYufYRBp3GHhU7XJa83DUa4t2WWwSyQ
t1Ic3BA8+nsoDhJ14WM/O8R7ogbIb+h9pi05R9x9xrBqeoZv9Rcz7nlNNNQhoe76A6zuomZUfKkp
6vPY2vnedWlwWDds4FBEsBKEPK8Gha5QJpAkRJ58TW5tyIpRwFZy6AOUgsBj+BZT5oH1EJ8UTd9W
z6oixSI4DZ7FxrBSlGUDXtdk52LC4EiJ0TtSSoMPKhX4qDfyYqHFqmPGb5vRVvjj8KEHfFLtkQ7O
uNMXhoMDrKG7E3iCHaTacC9EKzzmUw2ftaZjN5wNuyPZzSmA8knvc1TyVcPpMIKkB75vgk/4OTL9
3PaEHdS2l2s8PgtkKte6y18Txb46aZ5GzZuea1OGA9YGrMGKeQhJIVU+VSi5ynRm3wnBlcc5Dg0Q
hF9XneNEEB95nOgiwcvfu0EUTsBWIUkN1P2sgckEfW1F95x118Sy4ICDjDWxnnEHRqli8SJeZXw8
2LHHjKrBQyVK4jxf8wXB3d0TAzxROtG9+5x9S8a5GDz6DI4QzSu1x8lHqxTmBBUSxPe4ugbJVgwH
N+rQobXIP5UaCg1pTU0dR0Z2Q0SI6sNClz2oFujdl72na7HDB7LNzHWn2TVm+1ntUDwlKYdp3tQ+
j/10dbmWBXo6UjJfbMU4T1AapUtQYfFeejZcVt0h2lFPaSV9cvxzDafdULWJwVwH4e+WjfqEpjSs
J4U5iz2+R3siqmB+yLf9nUOISiL7tiY2aRj1PnYYOCpncDJFP3njaZ7pG5v9J58GplhzKE8T2WP3
gp7u0A/ThcFIsOBbyz4M4WFSuIpWXcToICsk/idJw7hJaPbSpfleg9rHXEAXn7NpZbBPcM84vL4b
cCElEoz8AjDMNRA36TpaoWJc+nszte/UrAP0Nh3cgoR9BUD9tLUgUjlmSosus16Rj+QatelR2fyn
3lA8GpbxQzcnKI1Z2iSAmGuFyZNLptFWeOkcn0c6ntxggfVC4FCO8w31AyCNGTIMGd3AoC1DLMyY
j3Vm35UDqkm8bUdLJ/qSOlg8w+Rjuwkd+fbF4pmAVsSBqPxn6KdICbOB8W5IP6Hg2Btir9SxL0mM
aF50s34Ted1n3qMRWHQEpyn5EG4Tvr59e+zoEBVmgyYU42ZZCRB+Po9wH24Dvxw6Et8lbXoZDA8P
jIdz0wZrVLskOCd6eQ/k/AX6hvUOGlQD0iU44/6Dy6D6I1hXnLktw1LZtg9m3sMq7DhtoIRwde4T
V0ZQv1aR331z0AdWwk/hiT7k7bnzvIsvxE8eRjGw0QkcQVJEhqAXhyYIo7U6OYxoOIcWBxeQ9PfY
DudIGa/MzIJVXcbIs7yyYf8BA4lhwizM3gMKkPlbZPgEkxmH5PqWdyeRkEdBp/jOBfmnDWpAP289
1PU/k0Dph2VGn7x7fX5WfodJUBKgmjHyiunwy5aizxsmoKbjpOVpiJewXnPvGkEjefSy5dnI6bvO
VtbISH23eRVN8fyWxLstlUdBKLZwhGAOaqpcFnM+wz/ROOCSAfnCuahig4RqJ7JTi720bJE8ADLy
M8LPhkJ1OJNX+m5U9sYX/2hbuIYm3n2EIu2cWagT5Nahopn9g5yB++z7dpfz1eKhoAIONDRxINEg
P0gANUE8eViXAAj1FiRnb79PosY3+rR2cX/pMFdUJNkuYLMK+48JxStd9gfkXpRSav8oJwP96Q1l
MdJHKx9HKI58BAh36MdntIcPcnS62kY1lMHS2XL3aYUHi04PRRE0kVV8K7l7m7wSam/c51Ksvv+J
CtiMMOg/1nEnZXbDcDMDIevUQ5AGT3d1dIOpSGJ76E7NfNja9fPKdtlQsENVT/AdsKzFgAjq+4oz
fVwUrPcy0X02yQozK1feOpEqzVBW9yFqaAGMBTrb/iD8YC8FxrhRYJutgJzwHXDQ7cDrl2LZF4V+
ECP/sGFdPZzrOyzZiz7A7G4494WKt61edYJlMgE85HEOA+PZw3iUAOHdajTai2/OKr1PbuUQzTGu
sxJ7F6xxV/aLeAZydMu2vExKLg9RLO8iLa5GeGG9p+1VdA5iuNT6BbWhLNZtaGBqb0+bympoynXp
+QMGCVh6XT22ouPcIcHY/fACxoZVY/gAbqw7jB60eLZ90CDDxP0eoI2EaBOpljrdcZSFaRV0Parf
7eh5yVJsWn4eAOJsS4bpcnhP4yzBiJ6eHtsJVz0Y+lGHS7Xk+Q8JD0J8A+awZQswQAvA1gxtpdKp
O8o1vUuw8ZZizL9GSLtrFiAC2G7R/lO8IhvdT8gTL5JcAQLp7GM7NpsXnJYViZQWi3xn8iyH7OPg
eU3Xo3lmefCRWFlhVuK1NfpIVTaeuA8liTL8oY3Tkuc+xY9iEybTZy/KALF+Anai7lOyPdoRjj1p
ZA4uyiFAIE/9Jsp2bs9DBgH3HhYK8iRIcm5yZlvFMyIORYxHsq11CHPgYupSdOxuOUddZwslKTaD
Pfvoc0rR+Ino1CXtUxTGH7J2uZPrSMp18r/tIeTw4Rwg9t7f7rpxSXEGyL6i9gvU4jjCCSs1QM6y
i9qxhsi3g5ob5AzOXQ44e14eCRjOEssAAtLQa7RdQG/fDgKVZAI1ijAPIV1+qmQBIDbKuSbBhtoF
p1UNlEugdmU/FL7VUrL/oe48kiTHzjx/lVnOLECDFsuBhqvQqTawyMgIaK1xmznLXGx+SBbZrGQX
2bXrMZLGzAwPdzjw3vvUX9Sl0yoimWovCj6NH57NLF9rNYFLtQkF5ZxCXwQui78fg2VRyEawMjEn
10KXB04y9cRR4ShD6psZkKay1RV8w2vH2izd+/mdYYsl9jhYTKMnPFsW6BlrR6mR3mkZghLbqiFb
MChYKnbK4k2jCTBa3ZpzZ8RG1EqJg9F0FcpVrzjtkbIvZXKe6iWmG+fkL+1Od6+Up+ybBp5lr/2f
N55YM58Ksbpu6dKHCgnB2GvVY6kju0Nr2KcUQaDKGk0k1URPn8GWWp0lRfk2rnY3aCZ4K2DG08LH
pBuVWNMy/VqXXr1LBuU2tFrj/uydzDvHN4O7G8357Jl+An1k3Zyjtm4KarGiPkE6CFp8eop6kh+y
wnJB7L6Za/5uZHPJEjhuPHweFhPshwbqjCKRWzBcUqLM3TWG19ivnNY4VSNdWN/BN+z3M5mkUXIc
J8hinsEwrqHUl7akMo3V6mm3tYUFrpr/ZrCl/JSv+GWyhWyhijQOZmTwWw+8zz8wd3saoEWbbdWL
ZdGi1ar9vgQTbqczH5vQTe010dbVxkFdlRkdsLRdmsJ8jDvfzGdYO7T/i/Q9V8aoEOGwMP/EW2y+
nzvoR8ZmTtRDl2LpF3urRSyg8WTZBkJNmT3O8iXbhDhapwJMsW4+FSrkmtaYUneuDnJMnp8q0XTW
eM8cud0RU8DSB+4Rh/VgOdkgb9SdEBz23LypOxSTbJvdolBo/iif87yjoh6aqwkT3CZeCYGYLmT0
E21ihdJxWHfEhpfSFlGWvRlDEpqpObuwIB9Hy/oxjq2bDsMtbynKQZx7w3i3dQxEqqmjtUUJJtG+
2uXuXcqEH0Y5tS7Mn2yWAxD7tKfSyrNi6lRxh47RDkNj93X/iVmP4PaqbIu9pds6hDtPsAp6b5oZ
UqF82rK5pmXCccKRHQ5W/pqtdRUqhXrXVkxLDXEGVDqw+Uu1Xp0q/tIU8lmdpueyhuGjWDyyTEkL
pgPJxQANg008iVW2G/S/KSslyC5FnDS2YKmJXc/Zc9YQZIcZ+FxG0bLFH/18DLmU7L2xltxRK1AK
la5/FUZ6AXunjGRYzLmMZvUmrtFH7KjwjN48E73OSVX3xEviTtoYbK6WTTKm78Wm4iMtdTfaTJRj
7MzYUOwdpDehSToZVKuDeRS8FSi9bpztPEvOVdcVdt2Vz0pryE7Tf5nFlfatMEMpN+j7EUOxs+Pw
YBnsx92crTbl4kADAn6yNWNu7fxRokXg1np/NSAkOUNjcpNSgd6/yomdCIMPEcEzEPeLLNDrwOKF
xSN+PPcW/Xp90SDs1ep5K6avS7ZC+/CyeHq3NtgS8MF7ErbMYGWbtNPkIgbelsAtiQsVaTD0TCp1
bHwIK4OjwbGkB106sgqAb653i5ufv83t2l2NWQ+sNn/D4/cSo8jyVK5ua0my3Y/DeSl0PTBWKGNK
jRtik88MIGsvXpfCwyGMnFdgjVVQcqoVhElL7mZrJQlD3rVfMzM5Q1y7X3Zlsyer/wqd5UlV5Huz
g0ojUczTQQgKxlYOXpqUYkBW9hKIftys35ZB2+xGIQBsmGn29ffM6C4VcD6S9o1ZY/xD3J6A+mGh
YuCB0JP2gmWdxhj+ld7zJADFeqY4R6nwadUFWg24TsEWnE9aawzOcJCfoJ1fVYOUDj0fYuCSOWZT
WujADG/wRBgMZMlDV4zo/62bV6ltdiIfz51kuwMMovJt59XTVWYG7dY64z5rNLAIZVuXv6sKz6vT
YDpMuhnWx4xCpYmd1PSGAS3T15Lk2F7V9HHR2abNzDbV0sHLqU9qtcWIsTIte69fwTSwtlrrSznQ
EzI6MXemUsUf2bgnjPryQt9DmDnYaHd/Gef1LS3KP0nPPrAdFugOkJXov4HGNX/BL6ZKzmhO1+qX
JhNf09HcUJ2Pb8LysVf9a53wBcyGJ1DucwgtkHNcfapRuXF+PheLgcOe/jtd/n9G8ABzREUEwCG4
fCT3fh84RkpOS0n05kVump2BMZy9JE0JxnIXoSDUq3QY9S361ziD/+RDVQS+LQWwI44K5i/k7bbZ
lFw1heZlz5PennXjzdq0t9EAejgX8Iwae570j3/9mf8MaIeWDD0CVAxoXAwdfoHi5WKW5JI0ty8y
dJvTNAP5MnbrHOtle6Uh90VtXySmZ6c45cQa4SE7dQ/Gqze+Gk16TXo0gotWemXKhmIN8vpBuRcx
eaz473Qc/hkzCFhHQ09dZZWI/2Q40SQDHOBp615EqTf92tQYVuMml5SImlk8GgXJr6ZK3jogbL7M
bGczx9XBeyF1q80ybNbQv8kvkIf7Z1gIRpHaIazGc8M48vfLRFMPssJSTC/QdJkGUAHG1hACIQ/Q
PBEvqWV+icuec1gHqSpOILu0rblLFhI2Q3+fu+YDdodykTZkZLvJOlKP067SOVQGEr5UmXt3o8dl
TrWD0vx+WyS1c5taZparScHYJjS+W7Qae6N4kzEHBgBMSVWVKLZamxmYZfdFnWnbllYhXHKOAoRW
U/DJxc0Q++qa1Jw3vXCMPTecCZJMgPfcLzdDK5JTCTAPdnIeASSkeau190sVo0KygXkwBRNDE2n/
SqMie1AaIFjxKtrF0iyfKM7nJpvDSenP8VZ4W9WeO2tLbpWeKU6VAhyWDFZ0+jXupDEy8JxwrDJe
7ZG+tSMZlPZK4hs7mJBGXaowY5rmmvVdn8cXjhGYWL1l+CQeTCxmw+1l8ynd9zNNZ8GpkS6DGgNw
gv6Wl2UdCh+ED5jERR0dZozoMVwzeutDnXuyVeSO9pWG0OylyxotE2M5sVXwXVKFR+YZPkMTica/
/AyRmzEQLFZCXFqHnIGiDaF5CouBSlywGt8SBNGxhhrrsnH4OkqWh3XKZ6nY0XUFUApJDPhPXI3+
SOCARTn7VuqIW5NwJrfI8RmLqyfaV1kEtCani9Ouxqsqau/V3mCuNfcME6X+QbGgw3aWu2htAUrk
c6vXIJLE9pznAP8lOGkQboXTPLb3rZUOoEqpqYQ4M5lLsfxR/dQdITeGfweQ+jXRPqxgIKnoJpqh
qBXjG/T7jTC0iZqIWr29KCpr0tRjyRaVWXeXsTBtoRbuKQRTLx2s3WdA5sr16xynK33BLD6PAJ+3
bKW3W3walGAtl9mf09I+8rkgBeXkmhugOlEC9FfR9u+I2/ZgbS/DWkRZiahhMymfq2zIgjEVA4xK
HHUpxbA0E93WzMS47pnhxrBSbClW9ddqKDG9OGaH6AQOo1M0DD7NlQm2oTPK2LNv0yZ9hwKBQ978
nmaa4k1djJbBil6HmuWf16VxzINbm9P/HtIB/P/si+v6paIBb5k4jJix7uh1/br1rXrGbg8KOXUm
qjeOVC5i1MaWeYmtsg/LhgG1g4AnEKIVlNPeSKzWsXbjRBE9GpI/9DZnFrA2Eq0SzYE2Up0zcgUn
bvMwpqji8LvBM9zoDAE3Wwqt8IcWsYJ4/SSNBTunqTsnz7/PWoJEvqxe9nT6ztydHtVSK0EhMUcx
x9JvjmY5yjNaNWzOAmTsrxDJP8VMDN6bQzhj+FX4A8bOfwiG/NeERJ6biv/++kb/DRVECA+oehA4
/lhG5Om9Ll4LxqhpM/5OP+Tvv/sbx1FW/4LfETBY2UCmQ1XYZb9xHGXlL0RxdHSBLhKLDvzibxxH
WfsL3ELRwE2ZnxDkuZTfRET4kXHopYFqhPyIUpH6ZxiOqnrkJ/9RbaMhoRoqCfZP17J/qLK1fYGY
MefKFfb1uTsNN+FOCEnXXQZN5hXUGH9Vb+aNWqS1Z39wjHA7SU/giKW7+CG7zX7s1dft8xbG3upX
Xn4HDekkO72LJNOleC2jumGAZFMLtZEaTOfcY8jn61hKou/myi7s6RNAW28O4Q3x59WVg9YtHgET
4vSznsGmOCAgzpjPOYI3nxWE6YQQKQtXCrOwjzYP+FIAEQ6Tv9ylavWbUD+1T8lJweGiuA1M/O3p
Krlt1GKwofnVDdxcY0u+4o6h6oKqaUDX2ealuBphd5NPxp0edLftmrp6pLr7qbxl0Ry2fhUOQemr
nhBOJ/PUPMT3wq18KtDHa65V2J1G1BRR5OB7pg7akVctMJwYgQfGWHZ1Te9QgI8ZIed28RLfT+pi
r9+r0xipHuQi3papkv0eeYMb+8+ZDTwo0N0Mq/n4Q3e4r34b6j8vQ8X3k3dwu+BQemIEGQ2+J97H
l/WUBU2A0AqqlWM4BbWb+ovfRShHBP2ZxkLQh/rX/jxgEqg4uquciouBv64RFJEUMOoPCfzB8lg9
pP4eWA9TZg+R6acP2Fk5RVCdJuQFAtovDuRCd3Y4x+z8lJ7yExyKD+lU3Bc/5DfrGyg6rgP8lT09
4xjPWN42HFiFp+Gy+PpdE6k+aBevCNpQ9Cs3DaeL8RDfbRekWV3RF13FwdbI1e/yR/FS/dg/dbJN
oz6ZHVlmWOb0N5SmPO1Gg/k6RMVT+1J7XbR+iP7oaDhvV7xJdp+e50AO80CLchwNfionXdUr4+YA
ZHI6uUygsid6qlHPp9G0CRQHYbjivj4xJXDzgMP5sxqCkD8vn4UIHzFX5mJNb3zL+DN6taH6iNxX
NIVWTrno0Ol5lO5ZiUHsZX7pdewTkX/7MZ3LF+k++87+4ZX5AzoiQUbud1IDwc/ukMe55hf5VF70
a3M2H/MrHfGgv+RReqpPRKB/wy4lv/3Pt7r4S4myNJPcIPAnXYkR3pyyC0eX8akzhJNt2C3X0Lsf
HyBkfNDtHiOmaHdVT/SYkrrCsxLRhPaq1/R+cUoHhCdGnofvrugU9qfMzfzJZszhgByE1xVKbh+x
w5DIx6QW+O0bkAyPVeQwGHCwEPEPnyf6l7hy6u6IRMepCgoHM3NUZam1caUB/PegndHO83Q3CZIg
C7L3qrNLA1kDZ3jfv1cvCLIh3V68mLm9hlmw3bUhvXdyAmc+PzKddIRPKuJkljeG8dfU16PyTJ/c
id3mxfyaXOVIuiXZhQ6adtXvWJBREpEuPmqPhjf488m4VkaYRPMpuZTnHUuOwVfvMB1q7k1effhE
wni8rsisAXRCcI/94M8oMkv8+8dkl87r19J+qzkVFvbCZmuIlOKB4yr2j4+c3weG5R6vBXXhIMpi
Vy7vhNMlw8FLHs5BzsFq3rpw9FdX8zHgbm38Ojw60U7m16qN3h7rUWDKwIpzW+cV4F6UQbz9q4nl
D87wixrwUK7Cub7s/uxO3uI03oSoPrkCfytupHS+6ZmPeIyUgcVykAM50FymWG7hll7pMdq060i4
207H55bX7Xtypyc2hKuEj8y9Bik0tkBE1uIdkqiit7oF0qvI8t1GJ3NLR/d6RGdVRzoXnujANfIL
Hz0am7lNMBFqBk+wK3uyPxIiwuxy6turW0fAXVyGHBhx8qouFB+7MHeMZ+NrguAfkqtfet4dDlIE
BtM7bEponHimQ7L4SF/UVmw5EMKWN0lPLSZRk/MPUf7+r5HxHwm/EqTCP9hHv+TLiwF8F6qBeO08
/boTyoAWBoIN9i2saObwTOj7+L1rOnwDbiUiO5eUJ1ETq1ZuBcwx94mBqT/hjCywcxb7E6APLCwq
+0ft1M5kN3bqxAE9Y0yrW0xvtnA6T2zD0Z/9Y8tOfNrqfjMDPZh9QrMt2LmfeANRcfB6v1zsY9kc
QZIfIGTMFRJcSc19tOX9PoK0wEEFoYajPPZKtrD4bTqV0fGG1MCsMXxzb4Du+FPKoflTgNGbvH49
m8HkKbbpHP/ECno91jMcNrfh78wto+JR5Y06rwktloTMx+QR4wy+7PHmncfgg8UyYtlxfBFKWHdm
ddNIc00XbT1WZR7xW1fToZqyu08T305m+eh8GZbWjZtGEFd8Ti++OXvDb17zZ96f+0pn0ok93RMD
pAy4n5JbeRn/0R2yihPvx+1mTQn35UvsmR6gh2D74LE4rcsGBMRvJ0+0CtOX4dyxdtRgd3XuXOlS
OkegwB2GYpydq1/zOOkGupafsmcRHpZRVYb6QK7CQndFb3Y3Ng5oW57M8bPjnk02GyxIcPaivvGO
wKixkAEXcXBqLGUjqglBx1JuPIvfw1qND6n5DuB4tItkA9Bz4+j4OkeqNPrTeQs5CXh6G6uFG8Qr
wK+x9JrwuHl1tH8xr8tp43YMXDXW7MgmxkEctBckVk7dsVBdPRDujicNXyisOQMMFjAcAdRDe+cJ
FiTfYWPB1c4HrXjb4nIRBOMzq5/3QkNgtPBL7spxk0cu/rAExvmbwKH4wHt3njOXE4LTCPRQD0ei
8mEKboXCmTPoLNwv4RBurOPjs1SyvGOP4OrmpT8XpkSoAKXNA2qDngo4YkrCp8mewc47lkR94WwK
y2Mlc7qILLGUwyP2+mDkFh8WAGjyOIO3f9m/pFHjQcSAnB82IaPCnlCXBwbrWw2wbyxZeSJRuftu
RVpEC5U9KwdpsIQCu/hYqdnNDOTT7Ath74exs5yRHg3T4NgOIy+pHRCHnMCzh+yFi50a54/pIAQS
jW8qx7B1Oc6qMgCbz5I57tjCrc3cmjuKhQ4fYbCqZO7lhpgre9ETH8yX5UG9cabxrCtXulbucb9b
Lga965D01+XdbKRqeCKw+xxyJB/9DrvGWZv74WS8ZuP7N5wIIJ55LssN3Q3OEqpVfqeNJnbC4dKu
cFUzgYJ9QRotBuZVe9PZvuLDFpiEmN7Z3PZVCBqOtYbfgWr2aWE7VqQBEMQILjnPRmQTHp+MqJMv
86TKiPzVIW0LYxfkuc9oBWVsk4PA9Cy3cUnmEOpOWaPcWEzi4O7zVMWfK3z1JU6sI/Icu3VzJHRg
OWXqgJ3qKOSfLV+9skEwaCwSSC3c084B++Ci2IShHn2LhV/7GfW4lPmC/q8L5sOWbJBvP5rbcau7
k8aFltwGTk9+3mKuQHIS5M8xKXZ7VwUdiUrqKpxPXbCfdwQN7qqH7X0Nj0RhJLPJSFf6kJODrR4H
Ei+zbhbguzNViVeyj4srTTmEr/Az468nRsen4pScmqDcLuj1pnfrubsO1+E9JVsG3h3AwHVIgkS7
eil9SqqQa/EFu3FUG8cfvmLqLkHnALu4UhWheA6Lj6y79bNwJ4MiuSXPySkpkPNyerKiI+0SqE+Y
XRz/8Udb/CE4CTWDdWjpkrcgserW/nadbutFd3LfdA8nMCsYSdTWEO7VwNsfkqSZF0fM0K1bGyrB
7nWk7IVDZ+Ss3eJn8IIjfxCfjJdOf6E5ql9IxDxwkatdBRDGHYByikMVYIPQvZqu5enP4FzUaDzH
Ef3z885CgSx5R9MtqM/y/YI/GCTEFzWSyeCUb+oP7MLus4Dbw2vzp4TL0b9m79atP+v3VZBgjwTW
KWMU5x340Afaax60x4AQSZp55KESY2vEXAWP9orPfNtBD5pvz0U6pT3jvBzbb2PIvMjWAv7B7pzB
vic3fa1fmZeOmwc37cKwEpNmXwkWH81Wnv9QvqodEx2g4NY3eFwpv/ZFfopxdmad8IfmmReT8x2P
F8K1DzEIdxmJlYzzkNtERx1m/XxuFm9I6/lVXc/CN9JTFqAwXGL86Ew7eVYSG456H+1B6jdO7eZf
JdbD28pDjN8Wd/FX7xVoOYcCCDmbaZHBNRqO4ak2s11WF1YKrN3DgHxzjzR0Ju1Wf1qfJ+xx007B
46MZRM1FeSm6ViD7khTwrxuC9+PHwLE6ds7W2AsN6Wf5rYoy3NTS2w5O6WPzey/m447sNoY9TfkF
hJsbC5eMbWvySVyFbQWJGQoPsg+0zj8uYyRPBg2e/Cgfy9uWBKrfENyOtI4kiGMtZk23uMEDqPFY
7RzriZ97lauzHyZqPhq8JJ51QMzhwbF2ndfRYbrncPGIBO9Oy6e3pN1H0p35R7J9LO79tDsvH3lw
5LPH7TpKEMDEXM5EmXdED/Ezo3HeEmAN190Tso+Lmhz+nwNI5kbnHEhk5xQCgJz4f2weiT4F0cVy
mWyQSR9ZnYB/IEGNYrTmsHMPlwBY/sf34KZThga1x5DWn+gqMpl30Lh2j3TQIonOiIem3z03HP6Y
EQVr0HP5uycExysJv856p/EF1NA6sY6e8ZUnFHScfsOn3S/IPXrHJPbm3hyYYUu1QSANjv7LGKTH
Mewdd5kSgEOZtOACNqj5GMgYBb/lg3JvIbaQuNj8AhdMIuWnEaoMN5DYR4xjuO/LNhWIivsapTI5
QvtOqU2EOcpFgaziX+ffmL3/Qfr9C0HfFNas2ppWupKkkmlWhym0GhDXvR/kKZ5Ow4gYUgPAJZIb
fLBGkJ3pBdE54kwrOAFVxyLUafaR5kKdDMv7I99aI3gZdDiYEBMVJHpJZKb2fhe/wNG89hfrDgC4
N0dLINHhQOuIaEGPiaR6OWn0jIZP5fPmoUgXxeR7i6NzYmPVdjRqwuo0XEt/Pvdhzf90l0PIy67j
WY+OE3Hyzaf5KNu4wvnz+nm17w2CUBUML2Bx74Zr/jS8H2FAej7iG5xYt/C0ULIbQsDwYJxX+21m
c1fEg+OosmyGVYR+znmincpyZvAaIqi182OAghzBJS/OcRKCtkxcIK6Ybn9Gu8OXXPOkf0gkvvSP
3Hbk0AYAzc2jsUST7ggpO4UlgFpuVuPQOcEZAkQpdcZwJK3+EZRW9tvickzwmiNHix9W/8huNBoN
ZM22/Gl3j9zgaN/JXuszK+DRGA6xFBcN3QdE+vPrpCSfyMNyTPFEGMZ7KtG5ifZTrTwMOtvdbmhl
zZzoo72QSXOSr05eBxMNosHXn/jqHAOxvXvzJ+FhZ6MBmvWUU0apj+5xMIcE5mDjvFQ8Ngd1Vuaj
REbwX8l/ev/IIy23JkM8cmyqBb6DQmWvjXfWfXsVP+cPVcuUi1Qvvx72oMchAk4+cZyKJKx10EfK
WIKMAlmTC39mFi6et3Piv+Aq6sCftnHu4YwoH1bdSU/9cYCER2lLcc2eXXiOJOY2G/DuSBEn8p8j
xVMgXyExYLen0oOm5ByJ4cqNmyJCK2cJcqhcOicCaRmdHJK6VrkcRYnBfsx/nlycY5f4rbwl9wsm
p+xxWg4VxwxYPfLZf71bf522/r2/LP5Cvq/Q3y3wTjOu8buEl4/FHJw8mXzvRXxEzheFzCseue6R
yJocjUdqKfn1vXC30GUev2pR9qTdN2e6ag/7W3nh3z8YgPpKSIz3zJNJSpLexfSPj+whvk9O9dN8
bs9SoJz2j4b+ZkLOs3syXc7NzyKdxHC8UECTxlAaRzMpMUWcDxD+riTX0O/7s/Gyn+jvuUNE0PSK
U8MSyS7Qhigxr18Jjhz9rngrOPB2zwMnHcn38tfxVF2IQiS0MrEs9ieanB2tCT0cIuvBTNzlbYbW
EHW+eu7O1l0Zcb5zitM+p/Om3Mk3mFoRpbf3sy4OrPDnI/hTM5z/fPDyX5vg/Dccz6h0ZP54MvMP
Au/ue9W89f/3/4x/rPbOW/11UKNIfznsVFHl0kxEKSSLcczfBjV/+SlPiVYX0pKHp+zfBzXaX1CF
Z1Sj4xWBD+vP6c7f1N6lY7xjIRuPhKXE/EeT/9SkRv993EPIwgQtjyYfsneIeFm/uozNIMORurVQ
0lBToQ3Uwuji6gPyVldc9rwThJMhzNlbOq4dmtoQy+pTk1XW66Yl8xTOxqJlEHjmfKAvq+tSJQ5Q
RZaOAWWG75RK/V0ObXsxR1Wt7zQRXYjLnsXW8g2SYZ+/riPEQntFilb4ODSte6oy5qLzZevlvQiH
NU/RCGF6uVeQK+SxoGmL4HEzD3aeCAaDCkSYUCxqZiK5DXNAPsh/g6SC9+iSVmmCajEZkcOll0aF
/BNp18wr5HHp7lcD+cHPsJwWTXAFFDdNVMgRSlvei6KYe9Ne1KLLdbudBxNVFvRJ9BwYpSjUPbFJ
6xQGpmjd6B18ZQFIR+t16ySCLWPKPyF2y1WoWQl3H2kOOi+lbCWv06pV3WILnZ7lQD/L6oD1jZZR
qO/pItfmfb2sxS4z8U4Pvm6d6yUoNMzyBnQRGCwvy22e2nT9oTVzJnDBZlInjwz+LZSz2wYQn4No
wEYbS6hV9YcGXxGZI1ls97e50zE/QdKjqMxvxiyO7dsqmPuEVTzK87E3pqPRfFKbddzvCi2DJ4VN
W7N8hmGbwi6rZL7bj3TTsu0tBn6ovQH2jOFEZnoDLXQfdWl8iCegE4kdS1ODlEPOBJOSr6kk6Ssc
np1aZqu23vi0a6k1XJJaLcYvWT8MiVt0TRVYymJK91aDcnK62PURBi6zDIr50hZbRdVh7mh8oTgq
6zwHONlbuONBoJzVcocwrS2tZH1ZYiFNZVttlYqyTciAqQbqbhZQGwvDBP6ab6nIyppyPA6MRSqo
Y0CiGSHywKYQdGNixQ/bIpWI3Ugwys+SDuajcy1YzsSIwhrre0TLV0aUdb8QevaJ7w8kGx2El6Kd
E+1OyNRMoibruqaJUB5QahK/DvrCtxU1s+GE/m83f/QWpOYvFbtyOKOcX0pIQQ+qiHz2JPV7d0mH
TOWhJ0mm1c8NEp90O2XYig8dGpn4d+xQsVUmGLFuy0MscodFdQ2EWZv7k1EUlvZtHEuTKSrkfat0
1xrrVY+5sSl8HlNEVe8FSzOSp8achIJO0zQUseo0s0gxW62Gp9fV6nZqBXFkVmPpTtuWUgP5mvyQ
RaGqzl1dDChAmBhJuLWcaWpkAWtNvdhkDaBnLe/1RHYyCpZ1J/Xr2DzAAljzF1GJFzooLayHC1Jz
iX4vJQ3EHPazDOYpLQGgnnSIafXkqDFS8R4OAR01RTyP9SXTRoAv2ZZI1uIoycEiFpetqJ+AjxTA
U2GXAgIHFdoJlQNNUhEbmIdrYgTpLMbpCD9B1LI7ERHxJWxrbZo9mBLD6qgjAtsfE0pXoocAP16w
lKtmb3wfFjyaZfQLapMR5tKKjQGhWBAU1Pb3fKDPh4hFReqRsmOnxmkn2WjfKrmtqIFKdGoZh6nz
ZJzHPW6Lx9UqxUVx4Cm01fOe4mkNlUnaOmy60APbaGSVY6oDjem25TWfth5mg9BweAMcimsWjm0u
2t7frH1A+J+/wPoc7HjcZv1736E4+1G0kIe/CYBW8tRBRfSnw8FSWBlilamRXdCDBZJml3AxNfjF
g7KLn7th10FjtWOjIqOGUCufCwsQmAIi73CG9O+pghAxfDi1TfTBQY+9AYRYyZlu0BuUen1IbTTd
DzhXjGbpUrjVhDh+4SjHUdGHUpL3JW0hEMH7areg/3M8H1pWG6PpGSMLJIOkbNs+5YWiw0rKsq1d
sZEvW9hYQY8eiFaG0rIvA5SupBqhNa+y1fef8r0w5681OPPhZMkbwC27L4FMBFOPGYHoSDDu0MGo
pWlFJHVlQUDR7vJ2s056u4l7yFuN6WfYZ6IWCGI7WACtrIrpWjwX5r0gDyM2HvvSAk/Qqxny2riI
q/G1KkaxC41WaYuHBHkU42EaBzQBJ5gUsqetcRbqGE7JIfD9tnDRp5DzF3PME/NhBGM5Q2NKhZ1S
qsv6yR+ydRwkR49nSUBA3OxR9ugtILePAxpNuuoPiPdWAKF0C/G/SZq7jSbpKKC2VZt7T7NEFNBF
c1L0lXvKA1WQQVCPmYj69GmpoItMUWyqwLBpgaSjMJzMadWlc9bJRHM0uEZ8VoibE3imSUyM4sNa
hEMHEaOWtXhbOyNVgAAreXuquzYTMS4a+uXUmYfJDJvZWObAwNmEHrSRcFLCL1MyttA2ggYLN3k3
1zvUCkCF+tKQ9YjCE0joFRxkkcbpNw2hPnjUggJUIcuQw1JrEqo+WOdd7F9pEy3yJdEhXlxhzVXL
3YjXBsIujRWrUB2UqsmYmpd1vu3nVRbxWTbLSpxAlSRCfAj8lMWhxTAbJpl60S7m9MZzk/L7spm0
8Q3iSFJPdpcgHPea9S0SMzZ4Q4GeFTKP6gSl0SJGekNR1OLbZs1L+gMWVC5PbDwsTaCuIKHN3yxh
PbjdpqBgasMatrr0CtMZ6AxXZ+Zy1Kxpol/bLFurJzSipJWurtDtowOqn7LJbMXthbyn/dEjnQa4
siMcs+A7kT5eh2jQKqRQHFoN6cVDygr7m5u4CHmJwmHZqduh2pF14jc4Uex1G1W1+KHP86UPttka
jBCRpbmghBfrXnnR5F0oeEtQ2AygelOUbBHVNqMkVUmL/Durq4dPXLeYIHzb4F2ixaApPU5k8wql
Lc80GRAnChHq686RFDvbpOCqpYLtXL6sq76jijChaNUAv8DsFTI1GtL9N7bSykhF1gfpM8xmlbyu
bwuEazE0W1TzNuNRgjbYukhA6nuxrT+jTbEYK9nPvBXoV6WTBOAu7uFpIP8wokqFNUkTrXJp0TiS
5ByZznw1sClAKVON5yf8+iQZxBsgffWstXWincVUKIxzv8hr4yRpfmRptdal92271ByKeZp11sNa
9Vp9MwTZFDCm2dr9nsDdo+OD6yFaFrFZyeJ5rFcF+geKNxyEW7Vm9VNitUrhAimvkAnd8on93SlV
3121uSrXt6ER8vzpz5dj/9+J/WtoKv9xwXV9fXtt/sf/fPzf3v/6ndD/8Vu/geCohfSjbuFWIhVi
6HQDfqut+ImmwJLCYAQ8u6bwO38Dwcn/j7rz2rEcu7bsDzUL9AZo9MM5PN6f8PFCZDh6s+nJT+vX
/rEerJKgzKhQRusC/XCBgqRSZcUOum3WmnNMjl3EDoO6hDcNRFL9lwhO/UPBfzWR+TXTJFvlPzpa
fUKK/1WjgBD4p8z+Jw2cj8+kwALf7qxWX3hQenPtrtcOnR9SVTp7xkLtvIeGMh/vzj52tKef7tIX
UgKNC/ib9m4a95OQQA70qlarvN21w3Kk/a7cyF1+zPw7JbDXslDnJ6Muf3hJgbwYuI1FvynfSvKi
0a+iXif8ATmx5yamcxk8YAL/A7NJbp46lCJ8mGvyOFZ2/NTgrM/wMTLxDv3L73931Z5k8p+Fg9Mv
/6kMaznYDSI/aHdxuOnl98gga+2ZXA99SKjAPRm0lIvXTPmw+mP7qpjrwIdHd5ZBOzg9QIZz55T4
Co/SU/jC36UD7rJxPap7Rd0famkr0hsrvosR6ZbpUtW2+E6B9GeVv+i3+bP4iPUB7saMhi7d4+yQ
PbOdiWY6bRS6n6tJjfhX8atBcjGpIIw9bbGpIUQzK5xT6KSemZ2k2QvaPCQoHrvBPTIstE76Ivce
DGgJ8ErU5Fbtjn2wjsTGU57M4pgkd1mP+29haXexwMFMOzV5cJjz46ohCoh1A41ZM6/akwwq11+C
2B2S7XNlznIMuDO2skAwxVXS5hZKC46S9JPypVHJS8871gOeTZZ1/oR2iYeToFnoIW1eJ+UtA2LB
q0sFh6AJiWAZlVtd7Lv0qNf3ItvGw1qjJoxMMFgr+rpvz6I52f5WESu8Tlr7hjXZZVZt2nWaL2P+
GgosDdcA9hTE0JyO/lrWF8VL4DZ3aLkNOqTjwTgkxpLKsr4AfmdcK3q3BOMuelxN95J+MNnR1oQh
lyenXPIXrJzAVZBTCjCN4VNnctQBrPRDf5VfWd0J0MwsTtE2HlRcVgrSrpyFdq5ce7SSHvARMTdf
c+9kv+gB+L9VxY2tTCiU6+4mfIQqt8Q6+9ChQJL9Y+Wthuq2SsUk08fAgD1Mh7ZLzVM6TAweYJzY
WYbwB5VivL1IGjj4bPGC9vQvEC6YM81yg2StWbuMCvc9YDQN7T8dQXeg8DjcNwMW2fhomtvaua9a
+lTqskWhxQlnm9w5a5XOsYMaRaZIbHKu0VfxSxYef/+JKVOJ9Ksv7FPplN1eiqHKQSJxk5y9rdgq
6+CkHY2Dts2O/THbZgflnH4jD/wE6/3XJDhRVH+aBCM22gA7GC3bN/fiWJ77m/w5uPFXxiI6lsf0
abjJFiWCtPy/OuKkr/ppRHWwkpHQtGYHVXNLxNf9uBGr4BQfAEaeDGS38t5cqw/2Ubv95o6CSP43
93Qqrv00Zpt0jdIrRrPTTkKw3SbhblZBVH1AiL/tN+Y2uSV0CbdBeo/MGaGSuaB9tuYT2JLKteX/
Q12joZ3J9s6rtmz35bk+0XTfZeeQtkoCnnsdeIcacZBCKQP/H10zwFZ6t1Tjua8u/JjA43mI34Za
fD1njxqoLuR/NpzqAdhd86KA47mE+CuoKbHFHdwmQmdH9hTe1nkrz/fHfHnBBtLHy2bYGGheH9Fu
rnC1iH5ftxcZeZxYFvXKMNdKtfWPTrcjyA5gD9ZWTqPDx0D5i8u+jzHrffTpHEAwBzjzw8wBANPv
SS/yQYbskM3sH+Iqjs7utlqBRw8mBNocJE18qNf0wVtUB49QcYbzIM28ZSqBoJg3DLlhgNOIxnoG
OVRMkgpjpUcu3GmdqQQHB/JkJCAqiKhtI94dZt+8+HAe4+o1KZ5q7V7NPnx5U1prO1r3ryqtFekp
lkgbcxUdwU6KwNtfNyhN3uWX6IB7/aPiAJC45av/Mj511qyN3B5Z4Ut/li/3oWDS2vXxc9vM/RTr
0Vwy1/yPJpmVHglba5muLlqSGmbBrPqAnDm+hsdhEa79tbjXxMXhlAgFeM5DctYV7RviBbsH8ypf
5UuyCW61R5RwdEBR7B6SQ75GK8RHVLtvtHNoT8euT7uIu690TI9Lh+Qg2nC8K+TWMveGs3qDtmQZ
r7K1cSgXI8KqcaleuoFezaTREQg18ZzK82LfondzTvJHcN4hkaJBhE6TFlHH8KgjN8mjWDin5p5q
G09YIatrBjnnwKK3Qd+wpPKx5RKLDUCXOfgwDZHze0QX6WE4oYV9ruJV7Vx8jTn5Htw7rf2MWi54
PpzL8yF7kd+dnbgWT+UTL4Hgr5isxVU5umW1th3EW7yexqJErTb3kWNn1H3ukp0pSUswBTYp7rdg
ZubBSRE0xe8Ma8a/yg8waY53M+WKbddOltpFPiOat7Orga78Km+kS/kjOhoX8ahchpO9n5QT6ULb
oxRFUDwgmInccUZn1F/nV+nRWhr76WYCkpp72+d64/CnI9qSGeoWfOcHCxHAE0f3ZXNL2Yb2N/Gd
y6d+/spxbjns4zdECOFT/SM8J0fvpnlsyzmnvgkZfCYFCfP0pNyYKdtxy5pFC7WrZvoPEI81TXrK
csJV+3kFXO0FxkuGFhCfum7uWtz0xYB7QOPznOsj24uZOVx573rWYBDOhA3yes2cZUafmK9Nf5ts
iY8Uoq1sZ5sdHnHKWOQbFKgQltVNcTA9tx0AlKEcRpS150scV+k+pfUOjiXeGwtQEZdQus+frWU9
tfRh8qRgID86MS+czcCLjza4XVX0qZEvo6l0lio4CohQzzqNbH2rLSN2S+aGjMEHbU326kY3ZvYq
qRB3N8dx0xzF0dym99JuPHeX9lU1gOWvKduUwuWLrAaUJEsVUD/FwteocNOLCicBhDgUG0R4JAYk
mxDVKBo4tHWAq+JdI2Zd41b9xdDW5VSlPqs48mXYoxVZhUB0XXU8e8MR3/W4IsWq67fFQ3YT7/xd
va/o1hX3qvJUWC9O/GxKD9ajP8ZPlYy1g4BuiJFzmSjnW3/4gFyKkTC6Sy5JX99WWfJiZUQe+PPc
nqn0VPk91tGhRyryQrOFQ/dioE3bzgAzwGl7bG/bs/PQJgW6UCGec7XaW87SLFSyctWUi+HBxzPx
nr7bT9ZVPcvn4ZRSSWvY7yGFeYVw+1Rf24v/KLpz0tUr6DcLtad7Dt6BJiUVzEaAq6nR0Dz7ycrI
FJgE4OZnNcwW1FDlJog3sFxCtlDlNaPnXN/Y7/WbjrSGHj9ZJCCzj/VJfzJv2OQ0w6MumRsL6FZF
woVShrOBOaKHEvAjDE9tu/LbjaOSr7jUr/lb5O3abI1Zpbix7+X2Ja7eBmVD1ON9/ahfZN641piJ
vGL3tjVROr+ojatZk0+j4xPP03kB4re9H2mDZkswigqA4p7dJ4Aeq+1pD4iZb/oHp3rTnLkRuzpq
9W5BGUHgzrjDPw9Qke79g+5aBwO68jDDgCoxyRpEOq5M55rSJvZ2Wn0WCr3tUyNRC1yUO3bPVTwz
9/o6PokbMrwA0t4bwbwp3QTlBBJN1L64Vyb4Hls90JazIqKk4vr+Qm93crwkk7LTF317N6a8YeFc
fmJ149K8Pci0i/fqvwXVDNlWcF9k5yF9MilPBs0yQew7bFp9aQzscV12mZ2/kqkbKxBrZjpKy/cJ
wFWtDOU6Ohej3sEaYJ7jmUYfLVqts7qvLwPvXrEOyh+atku8faq/OOiyOAAamwrPkUlh/i4sJ7Ze
DX5yHddzkMAp8mUYkoQvKjst2vUJqHPQRirLs5nOMnQF8X3aYznp30LvlmXTYgNTLxH13zM3XugD
Vnz10k5rjkZzjC/6IrzGP4xT8ajlz8kjuIr8IbzJT9qdN/ozpb4nKRLXkdtfleczcxKqpeIudHOx
KAQnrSCZBwhA8jU5VBMgysdOOZuoQM6a4vc8R6SaQZNUHpooo2OjQJptkQ8OrHqoCeMzvboEYN2L
n1/UGwMZTItthONJl902NwE/jcjVB+Ug34ozlKJinI/DglNHH8w5XPaX7hWmBDUxXjqCMNpkA6Sl
RGLDCxm/5guDoOe5/mDd2svqTOJ0BGHR9TgmAKy+qZ9tVGbyUoIyW+ws/bYscGzOQepYgLjduFpH
69QVL3o6S+4sVuddc5Ndkncpn/cH3nDfnuXsw4JZ/hJ+RPv+CeAJTg3zLtjHDzCwsAeQQ4byzJ9c
Q+ObeHDYkyH/gtGC5FFdExkGHZpwNilAnCxfecw2Ymp5/j/Cgajb3ItboJUR/UgmI+qlazBMF+kR
RfgdNnpWgPjdjOh8UUU/RtVBMoOZty05LlXVvYqNhF3OsoOvGrQZKRcu1PpVUUozHdSb+NEQPtY1
6SHRhwXHaUd57ChU9/nHn9vv/0iJ8P9mFD3+aMPsI/9v4BSdtAD/vjI2xzhb/p///Ws6Pf/GP6pi
5h+KhahgynHBgk34zD+rYvYfJKZQ1zJVrJn2X/7Pf1TFqJfJlF0oUsu4t3VT5cf9Q3Gg/GFShYd9
YZIDaVuU2f4TwQEShl/OSpZqqwaiBZNhMLDSr/hU6YlUSy3sTp0itgNE4n9GSNPezbS1M1opW42+
1yNoiro5fe0avKm5Mfpeu6LZap5ijzgfYKyFnM6BbZoyBWpfaOxb0BBEnNPtMfiQhGcb89HOyzyc
eQ6M6Fmsx0F7lU0lYY2H6esdK7KrE5VYNtrYSBA7Ok607MtAU2HIy2P9YaGHqPfk6wYIgxNVaRdm
pPXWWqqyFs2XHlEaSAmRH27jsI6ZlLxRya1n1Sj7iRs5TjGegKj8CL6Oxc+mMh1WGwvun/lC3l07
Xpjr0+Q6eu2YANXI/R/CkQzlUR1MKT8MZhzgFwjHPrgL1aRslyWQTnhRFUwCivs17NL0CJ6BbVFZ
RzpUtxyKWHTj9THnABKeZMX1iopTipzQdA2Bt8aFtetwFPvL0LYLzOxdi8LX6wFptoqIAJQGZFra
MKEhKTUPg7BjgcYjEigS6A0SMjpLyrRW3zt/kCKeQOkQA+zTdMtOxP+CCQyLVCPVJB+Lm2Yk6njm
0eElxcpTgIe7JHB3iux6mSplm5TGLS4GHar1bAo5xutRQR9EbUYfpt0Lzy+LH06apv02SNuakp6O
TOFAa1vguglAxuUhPADFGJ5UP0T5blulmuw7ATFjVcMsFG9AhQWguNoqzKifDb6tiAtcuISUoqzM
dWlVkzagrSO9q8wLCEaO015Upm+w4EaqY5Yc9YIVOPTMpwHmIqZjr7c48umV3R2J8fW1WVvK0AQ1
uzD816D19QdipTmHgO/IzGMUBoSRUPovE5aVwA7cuIvy8gp3s0e3XUJGnlmOhP5BaLIg/iklFmbW
9LEArtvbOVsYMzcBPbdTHE/Q+eaFGHTJe+69xMJxkeowUAqYvPvS9KDTRLmSwn4EJIUxJMm9Yg7A
SnHmYw0sexP0efYwmAP4IdnX2UiVSucBW/LAYu2yErjGVYQawe5w6zxTzjYV/4XisSIlBYIGPTY4
eC3Uc2QyRPRcEsQA91pmgbBUnMqGiJB5A/sHMmT9jT3EsBRo/PnRjAi1gbgENXf4z0bX8oPnqEns
SmbvneJmGMetH3ONZ9tLqKQZcjjivFWLoUFEUbV+3GHVcKYDOkEH8oeCBgUROOm/jSty2XAAXvWd
jl1KSkHcDSP15d1Ql3DTe4I9yBnSe6uDRpkq5soI7STcBBVEBJdw9IrtQ97Lw21e2bXFo9I99gZh
qcLwDkI6RsgSovjVabWYWicRmCC/NINjTxnaAqG4oggiNn0lo5GHSkLOZoHRAmpRlDEZ3xxdCqjP
NoDM8CUGwCDWXVBk3bkHITMsQLenymZwMs+8SLJcRNu2Ew5izBpKj1vI46Ce46Iu9B3KFivceFZN
emvlVd1jY+YWPgmVOYq9MUTbndTW0m05+D0hDSQMwxu1k8a/cfjB2U7yFb/eICNSyL7qEN4QlDWS
DvQEoMbMFlXZq9aiUJPEOPKxcOZryX0PXymQ08LXk9iHERFKzbBTAgQzwKvNzJpHWtHxuEfLjNZ1
oouOXbyFGArVilG69dinL3KWmLyKsYFpPej4SIEl9X82SisL002eRP1Wd2K6iTY11wiYXjjXyGGl
9hKRWktig5LfVgR72UQgZsNHlPRs6n3VQ8acOvwrZpom0RwUBnNuAuNNcqk7VqUrDDPp5+o41NqU
7K0NdwKeuLdUfM8LNglNbec+448U95XitfCy9GJk9lMiWT4NvKGQr7vRA9UmRzat3NxH1kIAS8Ju
tCN/ne1jZHg7FgRUAEte7yRb0WQWZLT3BRnhaxKqtJ6w+gh0fjZ2LWl/Y2TiboTO2s7R6Ejp2kKi
IAFu1LwIXrFipdsWpUh6UKFxjGzuEcpwVJQHwOczEnMCTE2K099zIsKhVOaca4Gdtzg2RuGER/Jk
Mtx+XYvPgDMj0IXcCuHphDWg76JS8QZEow+irK8Fxa28QtIfDrHt5syagEdA3qPiThQFmIjSYTeq
YsfcB1bFvi9VhmMHuX2pt0GIB4G1YhGXOraJRORb8go5I6mStIP8VrmT+s9t2hK3CzIS4o2M8iOu
9PbRCOp62wFG/qHXujiInP3kPByUm8ZIeprirX4jjwCAgaTSx+3Jp7LKrDi0A2Q1o/bDtVQa0W1e
w8Vnk+Crl2roi10CqgzJVJ6OKsckSztkIm/dlCyfWRY375rvmwsR6iQxlmqxyuAPLQ3CfI9lIvn3
lZfmKRT7PNRmZexlR71F0TJraDsja+EjIIsjQWczN9VaHJwx0n6MmQ7af2js9lTBLj7ZZSVo27X0
BWrfW2ay9hYW/mOqpcnKTMnMLWpo8Lo3eE82yLyr1BKOlAt43uvIqC9Cy5U9j3F8NTSfBTiq844S
TNEqDpB1S7tC5TYJr6wNDEhVaLyESTvMyWKjpuN5JrY5Qx/WtY/usrU8MqUrz1zELWdgVDDRNpOQ
/FUITvaSUqqI5mu6a4naeispqP11nGXKSx7lYtsqTbYm16rAn9nr5lpSPX3TiAJPvd0JG85ghHeW
tBB6gZmg/2ZBKZjiZg8Jm4RyJpo0uh1RM67k3JYfM1OOLoRm8aiyph8OiaYYETqAaFwaMlDJIFdo
kWs0Smdy53N+9pRUv/otChEKNmYL0BzcHjvBmq+yakzCyUYRnk0QUgHFFK18ytgZ3bQlPBN+4chh
TooGV5G8HhtvhuB1Zo58jougLJuzLUs8VAuon4icaFNlFpUJLaMEJEY8Eux+Z6NmsiAEmMzMukmW
numTQ0lohpuRcLPkkpJbySytG8tz2GkJ4VBxV7WIzagpobpZRDrJKloRNdsWDhXLfai3HyNqp3NU
FeOG7DF9mRErrcyrxFC2JizpmSbQ3qI8aFTISGmP5kgKJ0YiVZS8kctd3cOqduPGIuO2zeq9XJK2
ifzJJE40E6l8S6ZaeVcSbcNd9nNsn5aVn7zW15ZlFnQO6QklvGQjVmjPMc9hX4mwgGXAuzi89UA8
4W+hynlvwtoigKI2AU56Umosi1FBaOurYRneD72UQZtER5LDcpLC2KOqM8Bb4qDNmj92FKDQZigU
u1OgstDuy8dSqBlyxpHinFJMSrEOLa020zRiZAkxrYa3Vqqrc60P2iFGMDJeTZTBbB9VexJo1i2Z
076kbyRROr3rd4F47jIlfQ1QPoIKESbgsziEAd0hUsOw6sfRxpjEtEskTo9SZuJezLLsVe189UBY
Mo1j3e8xPo2y8lzamn8adVQqg1+0N2MAh6+7hmlY5m7Eb/umqZJxKIqszjae3o4EV3TbumCmX7Ct
DN8TTTTvNims+cdYWYbh6jqZngfZ7y0bQzfcrfjaRNYUfR4peXQv2rFO9+UIMuN1QBImr2OjqgkF
g+uNsSQxJPvWE5FXbbIQ7Z5rqi0inyqT4n6umQ6Rn4CVh1szqf2CtPk2MGk6j2bNqQUcYbTK+tSs
npVeq2gDoLdcGYEAmG+GSkH5doixgHpZe5vGsfqSNO34GKfsc1YNSRkkZeV5/IZuk55/1ioKR/3R
IziAXwq3SiNMf5mhMEYy3QbDszJK0rvdVpNmJ0KvtRRlZL+qocXnZQKIq5Zhw7945eihUXRKhwl+
2evQmWN4VpbV37WRJNJlkBrldwgF9Vfdg8VZ0lIMaImqDOCIo9/UpPupGRd4XiGTwIHPXhwTSJDy
BH+g3HyPbgqfISZajIPy0vgQb3WyiLo9ANBoRxjPX3grfA3+e85MPvAl/cxymFqb/2qw/vV7EDQG
Zsl2SJiVP7U+BRqtfkx4jMOpp5jq0e8AUz776cT/xSBTN/N3g3zq5oYIuGCbCzcsz9Qtvf799z/+
u2v4dEhXYIjrZSzcLuD5G9GS+Ihz5Vt/qZb+y3fqk2Il6I2KQ5Rw9e4k1fdBd5Kb+99fhzLFtH+6
T+CuUTYblDYUWf30MFimfF/XSozgeEmpqC3iuX0K1mICjjTfPJPpBfs8likDpURaJBugIPnnP72A
Asxh0QEjxAW01XCWaqtgXa6i1e8v6Ysnr6sqL7puMgYLxq+jVIi+m1xOaIJWg9uX/rPq1N9xWD/X
aPiUgLurZOKatqWpn9U4IqiynpQiogY0TGKhflYGb8km/hKk0nfd8+khf7prOnIryK+GrVKdmq73
p7tmR0GhqkWCsyy6Zd26aa7xVlogqeMgOyOP6orIcJkcskfx8Psb+eVFWpquKIYma38Fvf40cE6l
Qsv62C0q5oeEFoDV/+iDhzH8RpHw1QODRqkYBmNgtPn0wLTEC2y2yK5XU2TXExKoxfz3V6L8qpr6
c8rBJPSvIaap8adLiXEbtHU0TX3DgjShrb4xVqor775795Qv5thfBvokePCiyIpirqWjfezv2IpN
gIEUF1r2/F/6nn4Z7NObMVZyYVKj46rYqG7jFV3/JXSwxTc377tr+jRF1GnRRynDdDhIJ6MqIe/z
bG1hnw4Wxvmbwb6YWFkXrGl90v4k5P36pPREHfAqgdfgBqZohWCugcbEd7izAGEEU8tKOn/nbla+
eAV/GfXT+9E7hU7Nle95AwZyxLQYLVXSUNzpIqGgTFoSMCvfXOoX99XRZVnVYRBqhv0ZEJabIKOL
mF3+DYUzA1QFfIgNCREa/ZMAe/g3w/19HrEZTtVMBYuMIZufALz9CDia0AFMwfR+1807JVJCqbWj
wP8+7Ot5e0cPlq7tcNXOyub3g/99KmFslXo7GZvUhz9/4mbD2TVqcVqOHlcnMIvm1ge1Xaw0nvPd
hU7LyK8Tpg3+2AaTrdo4yMxP72ujCyUYNfBeXOiIYCBZSsfiJM3VM+gxlpxipUiz7iX65nl+sb/6
ddzpJvw0yVCzTKyIcfGLLemAHuRuXduz+FlR78JnG3t2v4h2eG5PobqoAPC+S1POPUKS39/rr56z
oaiawiJIQ0L7NAVhw6lKu4Sdl8feOFN0zd+NlpY+O5pXv6k+AYesj1T+OCocfj/y39d3boCqwnZW
UBY7n9d3HCx9pRc5I3t18kiQTE3JehDt7TD6zXvOgn3soqxCzKEPw4GAuUTb/v43+Pt3zG+gYdND
wDypmD9tccm3j2LZzolHNbAlyikMRvJpvxnki9WERYrFGJo1CzMX++lBYzfo5DR3M72EF2Bl1ro0
09qt0rw/lEHzkUWNuqQeS1NUsWJIE2ref/OQ/z5NAv6Xeb8VzaZY+fmDItExzAMzdJWxoBY4mn0l
VpbdNb07EOIaL39/W78abfqUoJayTwRB/+mCCRkIpIwVwFFFMB/9aICj27di1nSW3s1+P9jf5wpH
sXHw2qpGtKnyJ0/xp8/Ij6rArHl/BQmeBx0i8wE/ESqSPAyi56Yd9Mvvx/vy4tj/KrZGUdnQPz1N
nReKYh8XFyGW4BUedsKIQQH6ynek/L+/nVyZyf1j+8uu0f600Qk8myQrxCo0/7KVcJyQHXfafQN/
//Jypi7iNPspJvbnX2ah0o8ip5bSKWABtEpM6JUVa2QrxsZ3m52vR6JDaasq0/rUR/15vqNKUVh1
l7pFbGu7LpDkW8krAbylg7H6/SP6+4zOjbMnDwPvvGkZ0439+ZUg9W2wncjNVctalqMskDXUseO7
hmMRDKdqaMEIIi6+mc++uEDGk4EFc26eiL2/Dhv4wgmcIuOQJ7YCQdVITBIpX7+/ti9eil8GmX6J
n65NliKlcfKMvBrPte3XQvX/86nilwE+Paa+1vweE7SbyBH6SMq3hCb5mutQIv3mMX3x5TISWxrm
pj+b679eSmLLwWiXSKQ61BtBPA9TZN3+S+1df3/Lvn4u/xrn0ytOGqphcgJzUTOgvaLT/JaWp98P
8eVTQRtgK7JlmWzOfr2U2AsUrE+ZW4sc9Y3vlMWWo8t3y9WXN+ynUT5NCF1JOx8juOuo0rIlMi4h
MgKFwr4sn/+8nP8PGpD/biYpg5fj3ytBfoJSzN+zusx/fJRAKbIfPzumph/xlzREtf7QOWnr1KU4
4Vucff8pDVH0P5hGVNOh+W9P2Ro8yn9KQ5Q/ZHbxFhtc00D+ITN7/ZMa/sdUiFDY7/LDAFWwcP6v
//lL9af69Pc/180Iuuet+3lnS8IKPHPwFmzfDZuf/Otbadf027E1r3LHiUKqQnbeZgdrtGKYZppE
rlNalK2ykDHWxRj18yBeVVTwkW8YI334VdVC098QFRSmW6NSEziJpN4n5E8aUXyICgquuyLy4+Ha
a0qJdJBmOmxKNY3tt5H2l/MS9s6Y7wmhrYIt4gFDWjRlIsNYLgN84YmWdv6RGkg9nOrUZAoQXh1j
9MWNam3jvqw+8LubS/YaAOngKLBLNSJCVR1DtOGH0odSf4iF3RZvdTR4QDaLsrDPXhxGVj7rMzOt
buyW0/yiljU/WomRy1smSe8760Fp9OIYNZVwTvSIDVy7ap400o9CH0Nz2flAExZty4oVzU3mXPIF
KtsDISPCyFvVE9BhIVstdkhMYlp0NTtTjW2CvPJMO8djFwaHJPGdiBqFVGZs23tgBHMgz1bxqtTF
kL+R7BfI+F1qA9VCbXXEM6VDFfhXjfCOYKOgfvEP5NYY4VIqg77a4e0Mh6tfDGngqoIG/YxGh23d
KUXbVodU9jL5PNIZTN4JGFLCx8GTU4jgWHcRFwqJiBK1E8TVBX4+jtQG7ZDQb01qxbJ1wqhad7mm
Bsc00CrntsYVDDPWM2wouWEmkZbWFk258TUWbaKBa5gDY1M3qMa1Uov4bctCe47pLthEv3o+or7B
iQhrtht2ZAT9eg0ShkD+8xSJqZeAZz1rD/iQ5NzFnC9DB658NlNKW5agWm2FgC+NgPd0zmrngTjE
oGyguJzQBY1OE3nZEFbSbvicaFiHrUhxgtR+Z19F0ti3vdKhNS2khN/ECQdN3dKZi8J5WGsBwn0a
1iV3Y8QfFXhK2C2KP8kJgciMYZfSh4wJBanQEZKYrhwIDTaK29DGv7TTC/LlzVAwqD9Uve1mXon8
HilB/SpnEynDrowcvmUe2u3aNmWU6faoVECAO5+A0UrWRL8jg4UUra7rgFTgYyb/ZyzjBpg3iqiO
9vJQmCR5CO/VqKZwIDQeU9JipXQAq5qSXXuaqu1MK1MU0yXe5JfWTMJH2xw1QjyyHIl7V9edv43p
HamjPLFHCFQjPq7PpOfOi8XBV0fvJRIGYuas8Vd2VrSuLdVk8lalN+ew1cqrRrY5eNaV5GcLa+i9
S0CXoDobo5W9hXZFx83wuuwYaHT9XKIKDDGLYl28ExFiP0PBCPJjF+SytWitKoD0JuigX6Jaqxpi
9npNWzi61RUA4XMlrOc6vVRAWroh+a9t2IDCyoTlwl3p/bemEAVwd9GaSAVCp/AgNRBlfmAlTJtT
Y1hGs/XroKdDYWUJD8/iH6yZfj0xL1NNx5LAy50sHJNw1RltxerJrlpcbQiZkgdfak8RJUVS5wwL
4QNtPm2uDH4Cgb+iqLkRaPnKTWkMWIHkgqD3pW+NGGrqyNPrGe9BJM1LBZQJya9+BsK3b0LnFg5Q
IhN32OGnizJVC04h8y0cxbQr20OKKAsKmJJogFHVQgcMaWZAA3xd6cSuzGMJTEJQ5vY8FS0JpyrY
kWgue1ajLOMmkxHE0kjqV0VeZOSWxh4CK4VMaO/BC7jfzBlJBD7f01XJzUbQPKsGu72KVxBT/Dwp
QsnbdYblGWsvKCJIfUURXY3IKPOzY9R1f+DAr4b+rIuH0Fo1dPbpDBthHJR3fqbZ+kpl2dHOHREv
UDVHx2n3dVgTq5pUeu+dx0ZHCZZQv/fcTikLaWGIyrKeBynpz3hWyFeViOR03ErJdX1rml7SgkXL
qsbirJNb+Oo6EyFWxMeEE9PXCuvW6+oKi5+kJAepkZ3OxWPvaKusFJb5gvUSsoWRSINxItCpKrdC
Jr7ykiqZiF8Go9DqtyrlRauPxEBGjYO8KWI2nzEdeuO1tOQuvSdJLa1U15dk5VaXfXTAWZINSzso
Qu+5UJlnL6ZF4XlX0/L3kePSy0Wpa4xYU43ckCmYAAFZNVrYYQ/lQY7bJvDjYl30lR/cmZXMMjUj
jNjCuVcJXVoCeehHqPTYdZ9aoabettG6TtqUXYTyZGR+RyyeC9kk1LWTQH7UWRz8aCpmGtxKqE9m
2Uhd92AQCFUuIyVJJRf9RfkxDtYQrEbSbmA2+WNnPWSmHqUI/nuULhIltnJPqwMPQScG3b8x6JLi
S82LJL1N2bVo+7wlu3E97TjwJ/QoA5d6XdYanjHPtp+kyED3aKgCL5pWDrh9gZ0ER8RGQX1Sna7h
a+r9/8veefVGjixt+r/sPQ/ozW0Vy0klqWXa6Ybonp6m956/fp/UfHtWYhFFTO/tAoODAYQzWZnM
jIyMeM3w3fCKDHJbWWnTJrbkQbAnYhQkzm2eSGgAx1qB6mguYbquO4MaYSNu2Pltg8qI9oUIrWQ/
fKWXm/4Y5L3s3KFS5QEjUxsi8baQC228BcIKuyzoolBzgY9I4IvSIA3BAOj+nRlb+DloPmC68zjI
UE4jOw2Q++yqKHUBImC4GCR0nzZUSPzw0HLP/cJu2sfgJwQPtlNGMK3bpsQgLh9T7wGZIagjXhBK
L85oBiVgBhyM9742qt5tlGpjfIu2V9zu29Y3oALGvrazgBYWN0WCexfWW3YcbjsV/ZF7s2RzwI3r
vAoin5OTvQxGHimvoE0nPFDD3Lc2QugJmZa8LIrxp+7F0gBnV7FgwkZV6MPhC4Y4fehh2EZ7OhdD
8itHCQVsSlZOCtdIm7PlQitKH4GGSTVOmy0+mljIjEZ6L2N0hNICkLu4+6pVlQXWrp6A2QRxLBWf
VcAb2QmcVoEjA7I60fe8kdPnGp/W4QZQQjjeVF42/ZZ0Iww5RBjp/Mx8b2hOpZUD0s3s0nY4+nLe
Imij62lPgBtC81X2NK6RTfIG+AX21JffmVdpHjGmnPpd+QYTlvB3bM6xHVkdomVRWsTJZsK2SxkP
mhMaJvZN0jAUn6c3HHL0hkl2yKh67OsrQ75Ty65HxyozIVp0vaGieG+OdOYDoMUjqphxZIV7OzYQ
tfmnKvX/X1D/ixrRtSfU3Y/kV9j9qN+/mN7+L/88mSztP4DIFdQUqJ5pFv+pfxQmLPU/PJYcS5gp
4elEn+q/DyZLqEgYwkyJ3UMrwuJP/0e9T/4PyE1DdqgjGzoGlyj//Zsn07xUqzO+zvD8FAD9zpsC
xvvqSh2AcZJSFEM1ewLM/Mh15Lb5cwSNrPPaHWVFMN9HA8e5d2vEdTbHOMxY5DwDGRiwl2KDxaMY
/vbD3pV1sthCSqhrZHLbb84Q7GQ5PRuBsaFqtZFxcW1ryS1MY9vY4TZAGl8iaikWHgYD8tWNf4id
f1m1/p9fpJsKKSpLLFb9/VJkvGEnoHiyy9fZTGqzBW1FQqLdZJ6OTJbkqqkBTji4SVd6eqoolrx7
tv4zsk6fi7aAZilvjId3a+GERc0jjLVQc+UQqzdtah3RZtqpY/4D7/HPnvQbz8g7xdfvSFN3mSrS
B66oormlHPbN0se7Eb6XXLjN4Co8YK5/q9mr+u3n6Y4lMAk2rYN5HVPSnA7ebSsjq1xshmdNHtw0
VO/kUnKhXZxbKdxNUJKuD7q4Mw3AENQb2OSAsD9+jiK2emvyGDW2B1LaYNd0kPDGT4n+La94xTi4
fxkHxxtWuu1rA8/7gKYjOWEnd7JbdBDAVKBxAKceEuubaYTbJERnuxjuZZ0nF4a21yc9q3fp2K2J
RVbIuggKpirqvO82ghoBA0VZaHIhh2xVMsYmh2+JuhOSPysHcG2o2W43m1K1o4ahKlisOfgsNR5d
r5LIqNYaFsS4j9ubWXFm0CK1bVPspo+z6sChD3IYyO4Q5psY+9kG+HuiJSuF/TlU52313o0zr0na
XSvuSF/mqe1vCqgCEZJv4dTeTiGXsEriiBBK5kO+g74JCOf5+se7OCZimipNeR3IHkqlsxU1dB3c
ZYVpva0c6MJtTd4nObrxvokpCDxtgigq9vrx+qhzRMU/s3437Gx1g85LHCXKCR4o9gwbqlxuDv7Y
QMXOwAdV36AetqFztS1ClL3XDouY1IfQJSYN+kUxiQ+aZszqwODXpd7Q+LYezGbqWaaqHZtxuO9V
aecrwHDMG0/Kftjpa/S3bzbHsZ4OtgaLieOrW8kRxcPbxl8L5Yufgn4E7Soacooz/1VsxyIE0uzW
9c+uEgxn8AKSfqxLyLjxdFOirS7jfY5c3HZCJdbhQdZq1CQSrOKM9FNnG3fRQQqV21T7vPK9Fn8b
NzhivrqpIez78TQ4wej7gOBlerCTq31P868ZPSKkBA9qi+ZtgahFcfAs3AXtjjpIs52w/R7zfsOD
cx9i5j1a/m76VanqSvCZ9+ffdpIqSqi0xUk/5ldyy0PVsuEjoP5nY/Auyn3joZu++AW28uii5Kpz
hk/3wqZ+ymlQ84xQwchLAH/h2/mpgU4fQnCW/VmFPdM9TLx50n97F7Hf8JYWkCsHVuF8v9mlN/XZ
lGLSkkg7Sziu2t2+cfxdVSD8wSpZsXqn6WsbatbueFsanWSMlrn9loB9/GimEY3+GLI0foXDzsB1
kHrPECh2bY1lVI5kttPtfGq+rYUWQTnddz0/w/G+RGt7e2n7mDRHZSCqjsF7fvZLesNDubdD896r
EFXCTtL2n0yvuQ1t5a8w/BHD3GPclU17kaGw7LRvhK8nV5NF0vnhYkpljUonArzg452tcNAsvBeH
qJpyM3o+vJ0w2ChStw/qZqXRtBjfeH2TBAhILETSj0N3CeWPSHFQ5piCb1073NbjyxQFO3skuljO
qYOYZ9YnRJR34hfoo7dyLpZ/gYLhKX1ckS3PAntpxrZn8YLCORpNNsiNeToeJDV80k0kJyLAubeV
grUAo8cPoyN9W1n8pc1nqYQz0SZR5Ddw1rusIAkDVB1sxp/G9Nicxi9qlRybHE0fmq1WOtxDr3sQ
HPYBxdsuL84QrTZlttbyu0yM2AQWwAOH2EDsmm89PSg7Jcoi2dU9/6C1wY1BSKWwe7aV4EnKvXOd
JGcnSM+AStfWQCAo5vcMwUfhzEN8Uq1ZRC8oVhltwS0nUR8s0an08E7QsefT29sYAQXHq04GNAfV
wvdVuVXN4kQDYmUnLJ09YDv0l0Cb2tp8K9p0j+SM2pkb9cgppOGusNWb0E9czRwPCr/ERjY6G9zr
33/W3H+LPTwFVaTaddr8uvHxAMiZMfRYgk9umXk7kZMin4yoTYK2eXDTS+FKYqiI/958qUErIAXN
zQ4kdLbdg0gJUDTWSEJ9HBPrTaXDNGtuaUrsBdGgwxoDpdtMOfYwNLjfzqpP6TfOP2nF2k8R/bqL
n2LAGRcAA16pIol9t/MzLaC14ChYdugmXIV0E6af6kK9o3PylBb1g9wP9238QnX4PHrR6fq6z/QX
eaKy30FaOioXjkB/z0ZXkol6dm5OgklLsQ1LVlM/2elfU54+lurwl6/HZwAdkK2ms2xLP8ao+4me
7sqvWAi9HH1o9zIejjpyzx/XILKjdpgMfYD77EYmqD2n3TslrmsNTG4V8SpSTXkcDpmcrj3BxARn
y/9h6FnoreJmrMeU9LWRup1IaaMc43WzPZjeJz3V7tTJuOky/y5Uwptq+Fk07UvjjIci1O6qCNSm
slo1WDiBLIUqk2IrFgio2T0U2/Rb5T7+nwfSEN3UTnysKv0u4zN5iv1cp+ad6fg3FlIkHWx5er/H
mqozxeKtZ7QIucMqU/htHW/7fjUZX/pYtkUxBfkEHjzm7PdFUtRNqcXvq8t+P9pY+jSJy0ZyYyf4
bfo7s/sUqv3ea1cvicWRBf4dyB08BW0WIP0RnmJWZWzWKngyY/QfG8iq6OrHo3ljOUhKIu/2mw7z
X9f351LWiLYDlGyedpAWhBzq+zOqBqEZ6kh0uFLK606lDxogTVr0e99AyCaCCGhEjwb3t1FiZeMj
iwXvcex3vh7hVCMe8b+Lsr+X1Obn1ElPOLi1+MvwLLj+O5ducYM6HIdZo7jGv338nZLT8+JtMbdP
8aavBDARBSy5VF4dOf4eT1a4qSwGV8aXvs62utVu1WFt/y5sX1pEAnymCHTk/F0yQeSLE500qtFZ
Dzk9DnH42GXe0Rvboz2mCL/Qt7XDtfRVfIPZQTbEmWHaMiiM+c2tJKqZFiZJYxkGBxV1ePkH3hI3
EHIpJOnbBqQTZcrthFyOM3pbBM3XsriF+5uSmkgfHZL3i/tbq+veM4KCQ1r5+7JNjn0aPzqldE76
5Dj2t5iHcJfom8rUjhnvjHEInyS/XQnpM5Out5DO00sgkSwNbps+C+kqlfTAsQ0ulNLe6iWqRAp6
kkrVonFq4Fc3jZ9hA6OlzfmJ/B+15m8TCy5x0d3SoH9tff+g1C1aBqVbBDeJ7PySsgYXMhXFnXHE
xatcSTmWbmNR7gUwZlEsBbP7cdsaFGezGPF+F3bvc+n0WEsaO4PmzKbozV9mPN5J0+cIQd3NALN6
o+An4U/bWE9vI+0+kcztyjFauBMMYJNoJlOn4hEy+z2REYe94rCVlKzb9tW4sc30IYEZSIemHDaN
VP7wWzQ0M+0udaZkYw/ZazCOrpnwek30uybzqQPVf7LD2V3o1bBE5EqzD9tHJU9G3yc1Cz2MB/QJ
S2Y9PtJO3I8SGUvJqW/4kZNfPGZoVNl+fPTl9PfK6izkTpQbBOzZ4RYAMvvxa8W53I8lQt9uUKZH
NLvPtlZ8sjLnBWH+ffIcTSAsJqm7x+zjRxTbz1E9nZ1YOyWd/21ABvT6zxGjzY+9SmGftwNi1Ijy
fPw1SRt6qkPr0bVg+ZlRt0sn+xcmLVvVTzci3CB+sXIdLA0JYI/nCutN0jIbsqltq49RTXCBNWyR
aHBF1ZY+LofsoI+w9Qlw1ye5VPYzNFgMQoybPPnt7++SxKpALb0FSYOep/UtCOQdzP8j2IhDXfBO
96sHr5QefcWj78vq17a/dkTFlp8vMzo8jgEMklrTHJBd2sBdGnDRbp1B949j/+uARIMiXsuxdLaM
+Iik/SO94g22CtQEASYgDiabyuPw/fpaLN0vtIVs2RQF14vDmeeK2sG2Hl00a4rCcUu5u82s5HGy
kbg+DrLtUlTaXx9zcf0peCqKAACKr/5xl6mhCsTB4mINyb9wFXlQGnjX22yjldZv2wg3IPU2coDy
jzesAGovu0j0PVCCenuOOaZ58TR3QGCYEzzGyEbV9Hdv2M95093WTX/bWcYxkIyjRaeEjgmZGKIk
TfkQNPoxl1Bm0+zbQvr0B4sBrdISQEdM1y/SMMesst5RKKV30Y3cBU+TWj/oqn8YkurBjOqHrMDf
dkxPmRoflXBaEWe+3AA8E+kkiaYhAE17dvxwapCHwmc9cuwQfPYBwlCG7z17ffD9RywjJlccV2Z8
mVswpI0BmYI4mHMx48QMbLAtKrqnef0D+fh2U/snJzNvK6j5dn1jFD4qntI2tgDBq9I5VFdz36Wf
oHP6uCRxunfm/TObElDrJQm63552FJFXG772EE5EmQwlqYPNug96vJ8oUOvGl6hP3JVFuExvxJvE
1FVIVeQ4Ahf7PgmefK1KbNAKLtW4g0h2rb45/VPXjdG9N7Z6kR6xiSx+lWq0SU0Ns59xc/1HXNYJ
VEAqFMoA+ROI5jW6TLamSXbyATHJ9BijvZf78WPooKZYoJ9HGL4+3GUi8MaT55ajzE46Lbbiu7Db
xr0CtI/HoZiuPeArWg+Hsjc3CuWJ/6eh9NnbppNzP6gKhlIjPuDEZVJ8ajJEqIx+LZgtfUhAeIoB
jJmm47y+nGt6CvCXoRSvZdtWj/Zo7bsKCeKs5PagJCJv5brYSD690EjNcR43XqPKvJd87/X6rJfO
MogyUAMwf0Fcz+Iq1YSUvNCieRTm58ypT9VkvwS2ehc8Fd0rtPSdHK/W+BaOEsmTTJWXxxw1T/H3
d1+1RhMO7YEC+/Sw3zcdG0nzd1otnUu9202tt6+a8NhJXwu2Lxo3yJd6n69P+zKDIJTQHDEJ7cTR
OUUt55WuNKkxuHjnDvkhImcM4m+9+rXh+rLH1RkvfHGVW5t8jdoqCAjj44z1uqzCrETg3AtSN7OC
Gyv3nvWIStvfqEwcJV3bj1a2jx37pTJtFNqzJxW5muuTXvjWzJr3CBOmlTZvvVh1Z2p9LvWuVUrA
0/2npOsxpYtcBYp0XXYbNOS+01tbIfAshAwCJoB9OlEkT/NkPivbZtAidLcMyiEafcKyMLaV1u5w
C9ygRvQHs6Quwh3BiqMQMNtcHW5LY+0MiK3aiRvy4LQCzEtNw40Rmc/SWyHvppTx2g11WUVURQYM
KIemEaXEWfiYsoISRZT2bkfPqB1eTBQhpyg+kKyBU5dlVB3kpwwDKLX+gyAJlZhKlUPZAd3M2Ywd
K9WbOgfqaoZk2yrigphKtG2w1YN4pf29tIUMwrDADvA+m/cVM7V28G/y8CzPcM/QElfi5MhyeKqn
YY/yzi7ozWMbDCsZx0KVFA6HKsQ/FYdZzmsLCDiiUeNYWIzrf3udxSLG+7Isd0GQv4Y0A3Lrh4aa
dgIANEid514Bz6LYL9fPz1LQADEhYhaNiYskZCrr0NdztUdPLDgE+Ex1BrJtNhLbVbedHGnXmGtF
lcX11oE0iBMrzuzHuKFGejlkKfPuSX19erPoaWzj9jHSod1ZNCcBHCbtyk24kGwL/jB4MSr0CKHO
L/neDLSeRjym8Q7ckA5RTh+0sIfadSwdkNgB3Id/u++ck44MIFTr079faIQH0Mih2U+2NbuU2s6q
zVhloUevO+IAwLU0ZsE+a3zXvB16beXsLgUo6ooOmRXYiou4OGnoHFX4QVI8DHZl0G7jCDkm+XOQ
UpSh4XJ9cgsdLlYXehMaAPg7QY3/+E1NI7Dl1pA5rsOId5p1LP9WJvMHNdwWR9QR3QpcveC9rNz0
F7sX/ynBWWLrOrL5BgV8f+m2IbxND+NMt1IU5MSxOkdRedSbW9MXEKB+R9/r3870bUj0BlA9YhPP
6yUGZlKtVo6yCyyi2KhpdZDy4dbJk/uUHkMBx84rJ1QQB2gY47AGlXljgH94MjM80ZB3u2iycPd8
XGhQ6HJg9pQHJBk3NDX6LsDADSJwXMbbwkx/j0P907HtT7Z9iFPpq4dzLLIFW0sTNiSjcRsmw1cQ
6SsX1Nvz7OJ3kXo4YCtBvM3LF7Vkxoj7IuDLuv0KEulZag9j2xyNwJO3ulTZWzx/UIkLC1TtbZDD
GAip0QNycfbma5AcnORL0iVnuw8eVUf+y5K9dAu56S6ytGNIC8+TuekmR+uECO+NFk2HwLNustSH
qIHa6fWPfHF4WGRHlvnI1GEUxZlFqNZHljZpAC3UUb9tY1AjKWp0db8fUP8xkLe/PtziRxXlD5FA
ivLX7PQ0egXWWK4QSmz0u7Lq9+H0Iw+eRbdcNEkzBaeiDqOg5CUJo90ATLoHOlDVCaLx/otp2l8S
U1nJcC7rp2IRQJmS3QigktClfn+2/HCsrXZgEWL5BelVGUuJKMUaQb1FCS9REfr1272eazemh/Jj
vxvKdodSc7ZdWZyLNFP8DmzJqIzRpLkI3NgTjE3j0TwvQuWs9Mgh1+md59U/CaY7vFrRKOhuHSP8
Xrf2564GaZPgHZauhO83uar5BgfDINuUCUBzzM+91rRdj98QG1xLbu18wjYlOhvjvpDx6lQV/3Pb
+0+hU90gFQdbUnosUMID/Hnyxm7XDPRpeIC0BYLMlvPU8eofZPMJMee7H9Hkfa4M2iidvZLZqOL1
PPvRAvvAHcvyXaJPjAGqjvBhdqkj3PrsIWg5xudAD79WdU2pFfdh39Jo+NGk3Zp0xsMI6yJDr08B
OX0jAQsY7LNWpK8Gf6zyFhW7IXQTydpVk4f7RSJ9cjouT6rqK59dBLLZT6cuQWWCQwG0c14Y8LWi
sJG/Bb1ip/Ca8N5QdpJS3BkNbl9N/D3P1FOBZ6qD71EYyi/IB3/51z/BgvcDdMYW5QkeGB9PwFji
5GzltqjPSdAbuLDTAVXt6pT2/U+EcfHYPPfaecjCW1ofsObWCrRigI9rQF5GmYBwqlCFnmeIZqdi
Z6rRIQxH/dkGbTdlZ3h093H/FVXMXZ2Tqw4Y75i/rs/88lplXA4/CZoiNvs8HiE9q8sdEw9U/a5u
6EQG0jmGOGX4PCRRgBhXIaiLUwWURQkWlZWLNlfTx2WX6Yh+wj38q1GHs13KjyhlfwrG/Hsho0Ha
P/SGfhxNJVjZapfR3kK7iN4mFX+V+oU4RO9e7vpgZB36yFhu837zJuHTPh2UyLgpumYTAku7vriX
/VTuRzFNdjd3DGovH8fz/MIbgSJOrup76CFKz7qMkW8Zl9vEBCQGTrpt1VMUxI9Yk6ubpvnF2/vH
yo9YXG8BVoE/zs6a7+0yitveTp3RRbVzYyK3XHrJeWycJ+POC1r8dptTjmNr/HR9XLFz5juaOxUs
DqwjB/Dsx7mPkiIZWNXihVYRtOliNqhfp9YPkAf76yNdpqQiDRECG+JpxXizhBsSapnIom3de2BX
rRq4ieUUPzP9IRdujUjodBKCQsF3vv7362Mv7CgZuTnh6sC+QoHr4yxR7m6goHNufSNxR42WfUMW
o/yWgcApEJeujyYu4os1haZKrEK05+IdKWGALOkON4oOmEqwH1A4PsJMvnUG7yw6h2SSd+1aX3op
RhAeaSGwhS8fjlqGYIAyESMiL6fVq/yVSeoPW/hkG18KT3HrAh3v+lswJEcTbXB/8HbQjA/a0JHP
PapK/QCHBRl3bLGuL8fS4mOZQSmZlRcqoB8XH9pa1upxD1yBfkbfNw99j+RweW+QrrftWhVsafEB
cXC3mtQqSMo/jhZ02hgOGW07K+/RzBWvgrvCK/a5Ix3BRm1iOTiVwGyuz3EphtBD5gGCEpfIUWfn
aGA3y7LEDoOoeTOFzUkSxjmoMeOrJLgm9tch8o56iClpOZWf5CamfRCuHOalIwZghuyMnEictNnk
U1qCyDDIdDCq4NlI/b/RxFTG4DEdo72FF1kW7OLIxFjUVP9aWYCFdafoiHi9ReNAuyi3jhF1oRqJ
d1cP423f+XttGA443cm1de870InN4WeceF8FtN5Lk9e8bP4e5MY1G4dvNJ2DOjr5vXE2h0+CDbTy
6y4KZwJzQC0JtAS0Yt6mH3dFDsxpyhz2IHizY4WJbxf/3XGhbkYAIoNV3KShtFFNbLuMbARM44Tu
9V+wcAgAiyArwu4AAzx/UciVWo9m3tJZTeX71LJ/9THt/GnPtb6LJ2llIyxEdRIF6iqgTNHomedq
ZecNukaEdX3d/GwYzSmJh3vkh17VSFmrmqmX0Y5uFbUjEV4hKsx2fgCeuq8VxmqUT4UWnAWuE7Xs
mwJlZAw7NsQkV0usLeRzUJ52vJaULW086HcOcR2uIVi1j582KsI8rX2esnCyjwFV9QFBZwwItt5Y
4is13GMCrNHWuP49F0ZF/ggYL093KkjzkzbYdmhLBfwxTBgeDMXtjWdN8veO398O6ncPZ+hhclZe
D0vH+41aRxOFfy42keTXwBhLlN+CyL9rFe/sB9KL1PV3VXrTKPgoP5noIEcZYkl/MFvYAlS6id/O
XM7MzPquQ/ZlcLVhRDvk21DcTJniDr5+FO4AAaSJP0tBqXbDxoHHQbo/Txg8vdUmSePL+rh2xdPJ
q4OXru12Cg59MfIIX9tJwoS4OV2f7MJFik6yAJmxoblEZsl2r0CUL7KcUN5HN4Gm3WgU04vJflam
duPAH4cwvbK+y1+WigOSmQZL7MxaN4qZIrk+dCM2JtGNJ/sHxnsJM22LXA9GBRD3In2vhb9iLXj8
g9m+G3k220GTU6kwiYwRD9Bo+mrTocMSFSn2wzDKmxyphOsDLkRCqr3sIjiiwvZqFi8G30o9s6fF
bXQ9VZT2xsjrvTEhgGByU2grefVCJKSmbwMiAFQBZHJ2I2JkpYSyJRAthrHNBxB7YDoH6ZNXt4fr
83rbjrO0jzIgsqcmyg42leWPgSgcAgP5RwBijRwe5GCctnDdJnxco8NQhb0rV+ONp6iCPjecDWvY
mpJ6UxoGDNCqOypt8XsoUEktcnuHgThmJNO/bpKRlIIYBO3G24r31WzpOwODA2NkMSJ830mID6DP
Dx7lErjBe7iif/BcVgWSiLYcKGJrHiRxuAiTRMCJ/AibLSM9T3L2GvXZq1KdMYasw2BfT1+mgUfV
9W+xdITpNnMZ8JRSAcp+/BSqnSJhEISknJZwtTS3A2EjnAAz4BISSj2SnWvbeulCQINQKN/CBjec
2UbrJlvvPZwwXA2LNZSNj0pxsDL6sOMrMgcUTKZjClnz388TmXWaKLpCqXdeF/DLoBxR3GBQ1PUV
OznGevGQaLKbqd7Wbod7iw98fcjFUCWASlSBTP2yhFWVTeWVBucXCYbtgBsnxqc3KFSdxuGr4teb
IYJqh4WGUdgrQy8tMeAscL/U2XnozL7qlLWRr0+YYERTfDAbcKqGaI/pm0Cf8KX+NmEP6RkrHY2l
AEIPBb4csgIUG+fxEdc4K0IC1e2K8EYUfkl3NnGuuX/QYmX78HSAevpGWpzXPYapjdpEY6g+B9sM
oiozpo1PrUWtvZWov7iUDMSLH4okiMOPBySp+j4aRg6IgArI8EaLtr8VT8NRbrYsPl/P/4bA2NPK
5hExcB4jeQX+d1zx93elHb9I5SmReCVoEdJy3yUcR0fZ3mgRTlMcmxRoaXY7QvdNHwT/8ProS1EB
dAD1BxLWS/ZZE2k4WMkUqMsuPTtRv6sbxLWi/By0T+pEY4FO6/URlw8L4A/BNFuAJXQdwsxdy+3a
jbA6CyU8SLGPJkX1kPT+CYumEwx9tNqyV634o3SR4jV4AfEOICp9XGz05FTJ6iqqhj0c6miPSM6h
yKZDfEpx5WkLHJbuIJquvLUuaRRiG9OtATgMz+miUKyhdNQGGQiyQkNRreM1ilDxtPO0zNXKO8nD
IEVt1TsjVf8y6Fb4QXsaktQVnYuxzTCeHL1D1yd3/RC4dl/jmYec4LawENLSFG+vt2tM3KV9AS+J
wirbAs7LbJ2CshzVBOKRa1nTofDlg4FaYTf1B/yAPxmWq2IheH1fLI5I11Dgqi3RBv/4ZXzQ7I7T
qoMrt/4el5ldBpu+IRMwuledwbNwjbawlHVRMUfCF64Rt/Hs6q81lP0CsyZ2wrzUK/leqVPXGq2X
IFSO3uomWJwguigyqC9QhPPmvq1rU9/rPbXw0Lhpm/bkVNm5S8oHA7vteOeb5Uqetzg/Thhj0RqD
v/NxRatmcrB4Y36Vc1d5zlbFkFqIM2TTA4JV7vXPtxQ9SSjRNxGqNxcQfarJEVQgNkyAxlSlNKeK
OBaZP+paBYrzIKfWHoGtP7j9xOYUjW4aSPPbwUNoPfLbii9oQEtX/aegCl05ljeKJ+/yzNmklYp1
4hooemmu+OcKLChtD4LYx4U1MMarkdRCKGUMd2EZP0pAXoJ+PAiWfBYnrxBLzNRbCdVL9TTayg6h
hF4LTb7ZtTuNkY9XF8OGrbotMETxfybTs6LCGISlDnmRrkeX4B1uVttm2Fz/vku71yGh0oXwMO/7
2ZyzMoujTOYiLv7qJ2Pf6z6hwKFoDHYSA85sWGPlLy2y0JulVU9r96LfXKSJjiiax2wB3VYSuUZ0
pLhzV8raTSp9HmILb+s/Ss+pDWEUIfaVOc8egW/Ag/aBZSpjc4pUKC6gjNMcCmiA0LzcnqIkeVXs
v9Mp+fc9ZDLld0OL4/wuD4jTupHGjhWe4APFI3ZpqTuOh4BIm1gxX9vc6ejkkAdp/imW/B2Oxisp
0CUASWTrJOugBmH/XAhG2Uanyn6gMX15YhjtxvDSE89t6zUWDAsy2+pzM/mfpFX29WJaQEVc0I+E
VNU8qRzRy4QmBjI0t+7jvEXdZPhStfLXsiqxxzMRPEX6NHe6DeHz6/W9/VaJnqdgDph6uokYY18i
gwqFxGDygX6M3nM2Zp8Eu0ikfr7soUf7lX7uQxQgFPxrwN+d4/lrDGv4CNXKHlg4ZERqgb16q6HN
sxPkco3Yawag0AZtgZpOSZqd0Z87lg7mdPToi3INg7WQyzMkKZFodkGdFD/p3a7DLKUswa6QYJNv
DLF3dtps09xjVHFcWWRx3cwWmWokFBLRApIvhBYSv3WctKJSJ1tQRXFik6Fp6rW0mZA88aXioA64
oiFukLRrpiCXMEbyLtkEJyIaQRTtZld96EiQswqFWeIjXabGDdCzzYDdaCH/PQw2yoe/8tA/JXbw
BFrqsemKvWf/vL4AiytNEUSgooTGyex8O2aEBrLDBq+V4BuCOk5yl3fxvS5pv68PtLiLRNMUXQ2d
u3F2TzSprUiDSQzLdYRlJQqyKOYmG2WM3bpB/pkEeKOZAAivDzsP2AIGIdIb/ldgree3YlIpqu2N
KjbeoXwQ1Q3PBPeSdDvdireFEh2Q5aT1sZapXlyL/4yLLjhKAkLeZpbmpLLR2nokoxbRhDtf8OXD
YOujhKqXAKFM5HXKF+lQA+sPIUkHtbFyaC+ih/gBWHawwYBucj3PNlcl9/AiO61zzRQ4d36f+wg1
SeE2Ri0KR1rzhGLrRilBaMVEdAWn3eTRBEVwffnnX/3tV/ALQG+ywS5KbVUoq5IdIppRmv1OAiWM
ge2ukutTXfcnpTT2JZWX60NexOy3MYW0O/4QXBnzY9VrUe3kld25URzeCMzqaGyV2L+lsbNNsE6M
PvNdNpbybxOwf8Z1KGNxjGS4HB+D1jRWdA1VVnxAyEKbgt3U8GLUlA0Wt/dCzM9GhIq30kq6OT/B
b8PCvGKT49ZDjP44bO+VfmaB2HTVyrgRcoZtVj809c+gVdfaGmIG74OlGIpCBMxORrossahRmGtl
MqL6gmOKo3g4PBcHZBdeBOU0V3+hHXubxqg26dWD1tfnGEHkP/i4b8R/hb1NJJktstTEFS6Sfe9m
v7BYP4qBK5WsS5Ff1PZZLcx6k+t3WvBlZVxtaeqUKAG5aOT0xix8sU11/CtBBfvC+Bsv2z4p6Zwl
Z7n5PkXOgXbBVkbA0aChbVbdjlLplvfByqleima8DP/7K2bROlbtLojUun8j1b+xGcrpkMf9Kc8j
1wcjIUT7BHRuZfbzW/Ltw1OeIBUk174I3jGc7wI1994V0TMGiCp0w6pBB3fT7PM0vqXHtcEl/SAn
2cqmW5iyRseSyh5diMvaiFxIdR8bgDYNedhUDcqY4XYjZ9rRMV+MKNiQuKzUgsQiznY5IwocFxAu
QGyz5GNCTZiMMOjdZARUNel3SDmnKD9h4rSzwrVwtTgaCkNo6AvM3PwB3pL8SV5B10GIIg49Amc6
mh3ZuZS/FM4aeXVxMUGDomdGYKTE9jFWtKFaBL5PaGzV9iSeMGXj7wYr3IIKQP4TuVOv/GYn/1aN
ke1DOkfizvsUFbF5Fq3kNj28UuIWAKEbK8apFuL92pqb7lLkB1AhCs9gZRBLmjXnIklprEk2O1eP
/f0bLQMFndIKb+KIh6kBVMtokPKXmLK0cussriwyTfibwYe54Bl5Y4SlR+z8E/y99lUIRCV5eoaz
ljLZ2IZHEK4Jai7crnQwuOUR9qB+N++7Sg6i+oD/elew3uEl3zThi2W2J3hNAjvr/FFWISTReOej
1ge3aVaOTslmc6+Ke7fRcIrO843AZ5Vh/ikazo1+KALlIEQ9Q256K25JsBChzI94DKx0rBZn/u53
zK6BwQ7CmFrgP6yJLPumDV8ClNKj5suAN1S02vZdCP9IDIg7DzOyyzpglFUk6ian1IiGW1EH7AAO
CCh3vJUU41OORWQTpIcIiXQhS+VVyefYVFei/1JSCZybvrOQObhEjnVF7xtwRTq3icJDZnQ7zza2
QWbu1Fxy8ZHceJG0C8muES7GNdJr/yCb5gfAPwLYK9s8B2fxg3PsmB3pnAVLxEcDvlN4fNdbWfka
IhmbkMNn9lr0WDpaAkoPHEcU1ObRwy58vcymtnM1pdmKB2HAi8E+jBqjp4CH7+J+WkszlvYXAtlg
pAzUKckkP050UstajjpuHdqTn8act1h1LCMVJ/l+43UvQ/VMOR+Dh52VWCdU+DayiUsEKNjAwgC4
urOryYWktLLrLyohIpBqMFTJpoHBgh/7+LPsNAUXGRqdm7UQC+xTqT600a3edZuigLrKi0Z+FYxG
oYl0PQVYXJD/O/KcDy2jl5/gec9HoGsqSO6l/7cX/gzUV58Cn1Stvl8WUg4+AK1vhx69cXELB5ny
vzl70924kSVa94kIcB7+kqxBg2VLlmVbf4j2xHme+fTnS23cu10sHvH0RqMb3TDQWUwmIyNWrFgr
RvZlon6JddzR7oTuWD9SPo0Hp4uegvkrWi9un++NT27dx2BNupBLwoFwjb/rmNngATYMftTD4EZS
S5A8YlKqJuielDQ4vr+vm8uZOgpNfNGiTrp8o0GfTOo4ddi/8ilrUo9zwYT32KNRZG7V7+Hhm6sx
8ou3rUjl11VpGja52iPl6edJdJI69MgM9Rb9Kdi8JB+K8/T+w219ueKswqEV/1iHC2uuS3XOOTTF
QPeZwVvRy5i77wwMYA0Re6GBumC1h79vfiWQ/0WYIkgSNy73FL+pRjJGZYDrhWPEc4DwSfTLiQzK
XOnArYTC3knWT1Pr7HSLNhMQg/4dwzaMVV/1G/rAaVCg4/scZXB3RT8nAXpwoA1LEtxrr1Pb+Hqn
e7W9JyKw8XmSloOXQepE9FpeZT7kN7pWtCgBhmqBwY50kBCGbeUaggNWIK1+KyYA3n+5G2eJdwoI
TkkgJLbFlfkXRmfXXWyrNWO2hlJ7PZNDapMcIpwkJNPHEGcn/mwcJVjJ3LzwyyCtrgNyEepT2xVG
7xcSTbgIYrhILxLTEzpZ2olmmdcr2c4jbi6Krg0FF7oqJOmXj2j1aT47sL38D5bVHTDqOSwoG4WU
8s2EMiEGHr/e39OtA0RL7K2XQUMOJOFyxcYalonMZoBTdDOYPwQHN+Iq0aISMa7nRH7urfEE2+t/
WRayF20UiP9XwTYI9UGbQr4YeSAC0QUXpIZgzO6n5KuU3dGsckXr0TL/NbbPjYbeIw0kxWZW6Erf
1EnsTupsIpKiLr7QzcbKSB2HE/DBzZzc207rOt+7ocYNbo/9vxUnqDuE7D23vHwVe1GOtpdC5vUK
5RqRzA6pQVny1ZHyAxP2zKZNVJrPCSxC1En/feDXAVKAQy0VsteaqYkL2KQ2ekoobtKDohW33LB3
iCkPKhSZdE+kZ/Nggb4Kc2IxKbm+1uwUm7wpwn9sYqK4Ch3fDqFQMxGlLB+T9BeTFko8n5Zxd75Z
nNhVNS069pa4cQwxb3x5oo15GENmfJnGL6WDE+K2sQgnjfgWaoNLz17oeQshQBGkLFTc/oeTDQcX
HhTkK55/dReAWUym1DScbM3wxI0XjzC+SOCN6CscEyT3DBQjwwPDkjswwhW8L47230uLmP1XgFQL
kw2HkuoLodCo6bAR/T72pWu0yCp39e0k35iw7Ozy2JPhaP2dzszezuPrW7uPBiN3EnGFsbTL3zA7
fV1jCMQpQ47KRCIAq7fTEB91RLT1OIbX40f5rWCYmIl5a9b2F4yMbuxyr1G7FUmFkDaqH0DxIJWX
v0NhHmuo9LL3s2R4LK3haFM3TvPZdhZPyDfH2AcHUrX3+BtJJDx3kADG60Ht1gXypGlpVjhdjxSg
eit7sdwz9/unxKdWdzBb4bOXo+5mSffCuMjaVoeeow74bwjhAqCPy8eF2pTCU+t7P+mNc6cxycAA
aW1+DkPzHGPixZn/Jzc7b2qzM/aCp523vvHYF8uvTp7WlUqdmNjqzKlxK1eQo5nrcKDgyc3RGT/O
PZdY37pYqu1dJBvnjZVFJ0nUyoyCXz54WjlWNbYAZnizQWFi2JOLcmF4oz4IUbQ4RadVwpCtCg9x
9Tx+zqVHCSeq959fHKb17oteD2A4UySc+ssfkcVDvDSYYfpT8o9t/4ky08tzAInd6CL28WohVUik
g8LQRFztsx2PcupIk3B6M9BSlQ5BEN+2CDSpuH2Jj8rgM3v/2bYwAGBQ+ilwl/ma1qxsqWhkMpJk
8J0qOhiT4QppGSbAz8NsP4/fJs/CALPQ3TFJzuRvn3eW3zhaSK5o1OHULM6VMY+dou2bZXzIqTQe
0HsPZ+epLFsmnGvEqdCHthv+RdJmbzR3F9+IIhBcyBYYcKAsX9cTDcJqWTqweD1E36J2OPZS8n2K
i0erdp4Ee7hLi8Ow4B8pFZ8Cp7vLc+deaSw3XBTgagNPi+4ucvTG0/onRPv2ws11SgwGx5AJwwii
ors6D3Woj0MTtL7Ja7B1z0KvNG2jU4BfQh9F7qIbn4eueA0Chl1M+zNWRvzZzypbHrpQehHhlxbL
ztdwfUhJm4XYEi0iZvvWV4DMqHc+aWrrN+X3niAwRuMRRaIwf1Wt9DbJ070YsLkg3FF4KgKUXI9I
jDNn1FGmVsgfxMp36/PQGq5gNhrF46B6QqKO5MNfXLj2Lj1gFLBEQ3hwk/jch1ApuB93Tu11WBKl
w39/0vr6oZ0dB+PY+lWrM6VrurraU/siP1Abro2/Vd7WN5T+TyFGE+a3JEIRBFJDZubnnV9y/f1A
GhZgOHcALbsrQmG6KJXZKQ1iGIabIF/dVr2XFPyKFs2VGEmfsrppg/hAED3urH2diom1NTiuopjh
78u42BWLKXWd2vhZ8dGQP/XDPYoEin1sYoXcAHG16L6If0vO3pj49WeLAjVYDoknY+pXAF4I+1vP
lq7xsch2LeRImxJ0rOH5h4+1cAwKKeXGx52nvT6GrEq7juuItsOVtxocMFNp9bzBYfI/3mpdDtMV
WvioHVPtbASLa+l48XAK/r+hgxFBB81pPXsgnNcMIoTRQev2rqeNEA48IMbYIW7BulxTIHVZYl4t
CBsfe094H4DJ0fhmmzQN4a0ofDDQRalhPFhlen7r0ljfdzbn+oOggIFNxZg1YeqqLz93kjGrscPU
LbSuuGPO4jZBpqR8FT8lR/ZiUFIkZwwXV+m3PElQu6RiVydNVNCXN6gBzRX7OQITybmxSpSctOnG
ttYaP5Fpq7bPTfYPgtc0WGu3E6LgOFISsj4n6UF3vnN63t+G63jN6kREIRVBgFgzm1S5z4IqtRvM
XCGWAWyiJjo1D5aGAzRUifcX22BksBoy4FxgULqgG11+fpmcYisexy1Hv3mbxyh1OlGw1+xwPnW4
ZjnKrfShCYE1GtS0s7NiZffoqO8Fw+v0yGA4UZAUAOXoca5+h23MelnOzB++RunySWLOtkRSobEg
NqPYKZyGBIvAYT5KpDAWGs5DIB2GjGZW7//Z2RSRi60OAL8C/EgwVnG7WR0AuzDyNEjD2tdAtKEi
u+2DAk00z17s8LdVpTiy1m5GtVjdhD0i+r2rusmu6cd1vs6W/PUrRCz5q1QbB4n7d6b+aPv7OUth
6L4O8xMn83ODpG7x2NhQPSXDl/TEz4d25xhuxEcx+gaBA7sVFCnEx/rX6nMRKMugWBUj1o0nIB89
wpmLNloeG56KpjMJ3zFQv7y/9Zur6jTxTGSnQNTEnvy1aj6HSVF2RuVH8SmbUNrh5QsRMOHo0zDg
KCFZ25g73fyNohi4BWCLBUUfa01LsqtBgp9A7LOtb/U5/BGnfhzdOsPsxk2F8NivuTqny1OK6Viv
WDsbvfUJwgYDiuA+YhJ5XZ5w/xihpFXcvjYMMOqS6dnQX8UVIOrBuaV7h1U6XOmRRvxsIvcqlMwp
2t7f+s1d4KxD+iMKX98AI6TxWEuy5o1II5p43eAV3MLMnXhCPViQxMQFKRp56Mj7FRqZSbMHlL+h
ieuPj/kaGkk6N9KVQFTiZIXpTHHjl4qOhddtBYEFInPxqUo+WkzXm8HZGn/iku7C00SN9iVNWy+f
H7pXU/JGzXLr+LnKJogve29q4/ImlRb+HrB+CVKrOnLS80yyGaH2HRoT7fKqnhZboc35StraoIC2
8z42LgKRIIqBQPIUrqLLb4EWujRWSln741B/TJ2F9oQMtThrrB/qrP9cFgMzx//c0SJHyLmJWrWg
3JgOUmrd57gw+1kAajIqez9tI2F8G25mDyktqCouf1phd5WcT2rt4+19GkfcJPlGBfAtxQCmZejq
HUM4g4ux/d7XshGbORmsDt2Fdu86T1H62lomdalB9jt3eU5KBvjwmBco7Yycmyg8J13IyiWeA6Ih
DmvSoq8XhTdF9bTzijb2QcC0Ik+A7ED9e7kPkzPDtKzNyp/D6TBmn5d2cjNFvbX1+QEPcE+CfRTX
xb1p7A2MXs1JMZQlOg7oMwvVhKuxo6acsYTqiM+qlfnMI6MIeZvhhBRhgAHVQJimyhjTYjHiC/IO
QLdnlfBqpifNTA8mSaaFVnX/QwpNP8+Gu6YeXdCjvaCyca8TUcRcFCml0EW/3CHS21ZlUK7yHYZd
6HG5Wju6UQgjwP7U9dJh1nG+kUpfjh8Gs7mZZwbmY4BQPEITOkazru0hoBtZ5sUvElfQX1eMGU/o
gs82VwwTvQ7YD5YldnZbOK8m1U/HGJUIeGKv+Kxn87Ul+VTK/+UcMwQEXxA+F2X3+hw3MobxQczt
3jXflupR6vx0eBUaeC2RZBo6T5xk8dYEFbeWMqxxyIMiYAxlrwTbekegUkiccI6hKq3imjwGeZrI
Ue13esqt63xpSHqTrHgo+4940NzIU/xV/JJ5MLw+fhU8Gjso3qwMxMxluIuPi89mdQUwMstdTKAl
O10bScxGPEZLmfKNIxDcxV5uM8WSqQF9kBPCcMh+I6dr/hlMJ3YrnGl2qrSNOA9ETnVG6KUMWaNZ
Pem3MmZ81UJBeNB1WsKGWzPqgdTtQU81P9qdk9q6fLlYkKcDFtYZgBQ1yV+nstVNU1o0rXpzPHas
f6yw9QRld8QoqmpMz64yNBbux6g82kp9w256TbMzrPwGBa32ndkOEVL4VK9j65AvDRqkTulXMkPv
ySnqE79254VQCv2uNZ8bJmxoCnipSVqm9wdBIBYaD0GC6WT8q8r7GyXo9m6bjS+WnyUmTnA1udba
beltMnga8sUW3U1nfQFtvEVgH58TbkMHdA+Uoqtif+q/DLr6NvZEP8fdD7pbb0nwbjiUgkFwNTHf
oBQzSWlT+ZigelrXeZKVn9rT3KTnUu8OVf9UQbUpcPVKsZSK6bXveZBv1en8BNqTHBY8zrTVQVGX
ciLZzypfVwe3KfKzyNQWTGqnGnEoZszMWKIulY5x0z8Iu+WKQYb3r72NeAHMyRQmebroJ4g//+us
OiVwZ1XElS+XgonSv/nST1LrqfMex23jU7xYapVoaOVgBVbGUk7/tQnDD4JwI+SPnTE8FCEBcfn6
b58NDwc6n3wGUArBxC6fLVV7a2Z0s/QFDCbGQFVFOqIijrneztd2vYtiJRH/GR0WRJvLleJBl/PB
Mso3mwrImaL/x7S3JyV7H9DmSm+q6xRzjJysj4xUpWnZ9aVfEEQiVb2dF3j/oPP6uAdebLR0eSqB
INHfQjRrbdKZ6ZWetcVc+iPamuRj7RSebCO7raCjBVwaoqFLL98tLcl9/83tLr06luYUIznTj6Xf
ts3bBO9SAr438OPkf4xJd1stc0vF8UJCxs7S4hheBk6emokW4UuG+5ax2uG6MhJlqKsSx/G6PXYz
cJVVu/kEnfnOSpyDYj+M3SlthgcDM3TBa7Lj/JznoI04Se5cXxshgn6moG1zh0FRXzs5yBL8phGD
Vh+yRjehK93l91J86lElFxWlXkl+ZiCrIuhVNcbVu+0gAdastwMwWTDVGCfgc7o82mmZdXbQB3xE
02cH8Lqe+WK5QZL0WY8zqLA0hxhPrIhWY7+n3rJ12vG/ElepOIZrUo4R6WWVo0ntNylfsE5KTJ0K
mujKfGA771281/WDwloncRJkedr5qwdNI2dUYWOiZ025zKmX2lsxz9Ri/A0qIxLJAMXnRiFa2Z5C
RTQlO2SCq8dVNfiA1GFiAobydBVGZq4Ahqqg4qRDeIjYZAEc0MJXKADef9qrykushAAA9hhMyWtr
iM7MrL7UErPwW0M+YU3ySQ/x9lH3KApXEBDLCLUUWCEKOkNrOESeaNZNOctME73KqLiJTdvLUK4a
ZOdekGJqtMO0ZI/zeCWQbYt1wYFQ+cRV/OpuH9uwiurWKvxc0m/NQ1m1dIh7LzalQ0TqLQG7qzj6
1FniIcN0O0b9HRn8IVJ7nLj3uuVX9574MUzNI8cJ/xJ9nsuDJUWMkZmSVPhF+MlhSqwgWIcFKuJu
nj/+P6RYW+/27/VW196QU6iETsDDt08oYLo2nyeMCb8O5pOc8tR8qlbbuU5+eKtrRWMsig9OetDK
nWN2nWTx7MDfsCOYH+AUrO78WitLBFeJ40aiu8KMpShYXeuSR2VeSvzLsrM1Z+clYzSkGpRP8xDd
ZTJ6+WWyJz669XEZxHSAWM49J+PyNTRJUwBHcXMmVKxtER+EjW3Etz6U+s5j7yy1hv3hvsw6Krol
RxuXjjbxehpQAutOdvOBK7c4cdR5JMTGiM9kHitsty4Qd0rapgQ7QB8uxwyGg9UVxT/yjCCCXnyO
0/qJwIKVrfaSWZ3tBd/Sef6Ww+5fIsmzzMh/P7ZcXaDiF+HKClIg2En26saIlMAxloIrS5YMT1CT
+j75PvfWr6XEWh2Lp/eX2z5jdD0E0il0Rlbr9VFbJP2QcEmofOZ9fKg6FJJxaEPT4FBzcYwlKDdn
z3E+F314GEz0hfboo9cXNU+NABfoDUw/0s3V9REzgGMGJmmDJL2KSaugObbT4ooobiM0ZKKmFOSF
Gxr3xoS8gvJ5Zxeu4Ctk3Gi+MpqE5u+1h2mbxqWBTWUJB7m/qVAimVorcJcygYQXPOjBx54mWBNo
fhgtL++vfQ3zwqtEwgatKhanHSq+h7+KCJU2ilQOQe63zU9cY4AuyexhS8zheFSl4ZiIWSG5P2YM
KYkJKcAYqPcHMcpYDD1sMLpBfIigX+ehfs1D0y3H3+//xmsu5ttvRPMO+rQ4mKvvJAWgngoMAXwB
cQopcdlh0hA+idSCxEu6J8xcxdyubqRY3uyFhK3zgZY5onuC/iq+j8s9ypayttuOPZriL1hDuQLk
FNZvydIfU6YbVMT3UB8/hUF0ku1HqcmP7++A+Awu8hs2gCYQWSSVChFDu/wBXZTOaWVY/ACt9uhJ
PupYJ2rYN72/zOaD/r3OaqPVOQ7lTqwDxlAtI0pNDNWMtBfGANAw9VoHj+zYdTKCvIAblL37dvNV
C+iDFqiJL/V6CFGD8RBFlU6fhfZefSizQ68dO3T+Opt0DjA5yn+N5uKa+Z6T8Ebgp9PFiDQMKrZ5
zUKsO0MfDDz1qGuVozxG5yw1/I48pGjSHexzI6ugv46+slDQpKuw+uZQn55NQhJxPZY/Csg+BDmh
QuNz57oHzoiLnRXfLuv1CbJBkwT1DQ0gdfVml2CZrajGSketSw9hYVDX1LMGhGnQVkygvqpAq6LP
rCt4FocBwEl8KyjlsJ4FFTLWERrXd+q1jRSTffjvj1pF/0WPSgogjlsAitROvdfOzxGf9IQvzBvt
FPl6p95Z9Lo+5WP6e9XV7mtplRuL2IpSLlzDhnBEOb58VfJvaTC7zMC6yVK5drejNby9LpkkGj0g
RlfsnrRIFWyBkRyo5ddCMc4mJagYF9BHTGFpTAT6y2BHzLzscUo2YzzzLkguAv7D6Fjts9novRlK
rLzQQw/Z4AKLbAwRAnJpR2GqmCDejZ1nzaj1yBQTjeJ1yY3JSNVb2cQc8BDpZwPqQxsPCLCCitO4
eD/4XHmhkw3x5f/3V67ei6p3SaprkjA9/IeuXimf1UkFJUBPLYYHQRMpMFS/u1Hn0s1TmZ7nixdO
ETJDwSGwJEFenaQ/ZX4nzqyYU16SnexoK2HjJ+qoVYAR0yMWH/Zfl2U1M/bYG3HhV8LGjc1cYMva
qfrBxARUlNMxTJU+y3xBFBJeL4LBNE98WRpfHg2iIpZ26s7/y7YJaUswBvrFq23L9RxnOzstfPsL
Btsn3aRtAfVyJKOESSV+oPi0ZW04YuYlB7WfMf+3yFzXZnQCWHTFjF5Ym15jPNRG+r2zAStHOTio
3c6XJ37JZQyyMH/i9GP4I2CBVQySK622UlOLSTXugZd9XS+PuvZLd/ZGc67jKwshcs24E3bM1y7M
UjFNuMDGvpXJyPL2vozjXpSgi9nQNFi8MbB2Du/GyRDS9LSPgFp4uvXwpZGYdk+nBBMfM/8QQ9uL
VdMfovoU1nPsBlbwklT6gx33n9OmeHSAQ7piPMt15EnPc6Hg+7M3zrcR8gXwh8UNoAgqM+shErVo
oylKc36SRTNvlg9pFZ3mpXqxB/0xm6SzKafnLEKuCaEdRXVbpfkniMLPoSr/DFU3mIHo7L1ce+PV
ACegzsG1B89o3amtkdwpR22MmdeN3Qi7wF7OPWV66urON/KDLu0tuPlmBMeVIpbXA/f88pvtB2vq
kyGJfYILE3+Lm9s4bIL7YfllJrCJkgCIIzoN8Jw6yzjoAh41jeEXDHKAj1A7KuEHaxz2cq3rnA7l
QQMFeCFKQBm4Cso9pYSkGlKEbEZ1K7f610SRfw711y4sDmXSPcd1fZTz8hbn03Aef8PH/e6gjITp
wU+kgt+PvVubJMwbhYmjYFSsWfEwgVoUPykn5YWTGTUPudSeONCdm2NwHFWeXtnci2nqmcrXL3VS
3ixqIrttQrchsosTheMeMXQjsDH6hLg2AAxSl2BBqxdHh2VEPxj50HK4yWQ0ZoV6X61+bVKEXLo0
5NvOG0ijnepG870+LN90BzuaUikOUtLfjE3wsdVvWs1+MSmnGxkytaRRVzP9AOaZqrCd9wj4G8cb
fjclvfBqhhiweqnDIE/yENr85kq77/G4H+rly6wEt6MKIT3Wftazdavk2h9Hjx6zOjtrj0h33nVN
QTN+/tW1TeaV8xgx6Wacdt7xxoHjt0FwYpCPYuYtS/jr8or7rstTxBH8IVDuy1j98FTL6kMaTl8Y
UvmqOYw+oQaF15qvTngvJPH3XL8Z5fo30sl70PgVMg2+JySJENSldQa77fLdZshgxlKLbNySOV/i
NnpCofNFGKS17Uer0e7lJENEHzE/OXgSVKudrRD/+9VN9Hau4NRBcb1KwFUjc+SiSnBCkHMfUSIk
kegwq9he0DxM4z8WyjlxxK2pJMe5Dql70vvG7n70RrQ3tX9d+7MToIiWQd1BAbJC/ABXmSDpQmRr
UU1Ax/l+sLub1oyekqX4JOtAAE70YEcgb8Usvezsg/ifX+2DQ49IcFxJIFZ1ZQiVSqZDgXof8lAW
FvGCcdqquEOk/ZFMLMKMY26eY+NUaNrOS9j4VGB96/ALhavLVXcfy83ElHJrYB6Yqi7M7pdydJ0C
I5VkPowMIra7FvEb1SUVPDgC0/RguvoaRwTlruQS5Xh/AjQQuihpgRckBtBqOLu1wxyrdRRoBqfy
nEs7D7xRXbM6BCWR5FrY64gd+esD7PXc/I+bq4PDimsHVcOUgzW4Q4+Ybz9jVNabSO3iTaHI9T9y
LsQiCvr/804kuC67BI6BpzlYk2CbrALr0CaTZOTm6NtB+Qmqy+MYdb4cFIfQbm5V0DdonhD+jWbn
lrnmSvHV07ignSAoLpS4lxsAgqM1smSPb0SnxSbFTMtDlX9IQXVDLDpgtPxpo/iz2pOVms5Tt6Bm
atC8ibrfRaV6Uph5RavGfAoD/rDJS50NPwxtehCiWu9/Glun08GeUMhMCrmgVSBXpLpfbMnB17ih
JiI6jHFyOyAokWG0iq6nkaQ7MfEaemVz/lpxladAR9EaaBfIaOkQfEHeelYNzZ82pHCRjv/r5+Pu
hMgBnMaQ8Rr2MztTmuIcocUEt8NS1W9LHf/M3GXG+6SYzr1OLH5/xa3j/8Ysp6NNsXLlKtwl+TIq
HbqdYftDQwxpSBWu9pjxzuE2f1VC0q5M/WhV5d2gl0/0zf68/wPEBq6CHTRuWsOotuCyIIsX8Nfn
Z0vMc6sFippLGd+Sm92FBuQdqzpnVnl8f6mN00ORCHOKiS84xetOf14X7ZLNKINbZeIJxQU8ow69
KflpU3/CeaCJ91jDGzU+A7S4pZG7gRKS614+naxOSzRM7K7DxFJGS8iqb4rULrwhRNMRVXYlNM5l
+SNM044UQ3qZkGbzcG5xOeHuBNq7VDh4xKYGtNq7Qa4bh6YMOze0f//7zUGwh0REQKpXDb6omPsK
ZZfRt7C24KCclUH7UAM9hG16a4G1586/NqMU3TvSfwozFAXUqwZxODi5JJlEnkpfTpTM93Wn31ZT
6qZBdoz0PSXojSYm60HNEYUXS64nyyO5w+K3GEgwtJcisY6F2t2ManfUUIYq5+EhvjHGL2bulYXs
ZfhaK5LszjGFNxPoO1F369J7G6wGORein2v/lq6yZfSuswlp5gQd6vIh017aMHuc7BssKWCnqoda
t06O1P3AWObf1/xkN2Sb5hvYuR4kwHDKCEuLDKNUklshy7FI+PU2N3q7NyjxpmW5/r7f9KjhZZF9
W6smYTUNcdkKKWIrLT459XTXmPqhsZsvAuyQ7OGoOslTosRnbYpu1HL4UHXhR4MbVk+PZVY+W23w
0DKA1iW/KjnbYRltRHcOHmLZ//lx9urOhdoZFUUwIqU7xofI7o9BHMOqlWDMo+BfJDtppbie1nth
CwdBZItJsNdznVVZglPVaM3kUvLGFw0s3WPofAd82gqpwB1wLhCRZWRoldEkTVbV7YRkIKjbbOn0
Yjr6pVAwaM++HzT2Vlq9XOQbojzpyBbFrKiYAnNMXJQNpK2Nna3bit1/PdO6AZyG1ARjxUpDyTw6
imKjgiivNkDmAFljJn9GufX9h9tog+JcIYAqUX4zd7cK3npe0ZlM0W4T/BWB4JVq4hlKf0xU51Qz
Q2D/meY3fclihkTD3VzvybxsnhjwESHFC7y51kUaY3I2J0GOSUTgEEr6pPSHfTepre+AYYH/f5nV
ien7sujwXmZCHdy5j3736Qt8KDDUY7zbTNrIc4W2CKOlqJNCqF59c00eRkNnoZcjehyCjG/RNMpq
6ShpH7pupp8bIDry7/VQuWtIGhH4UJinvZqdcno0BqYB1Zo4H+50zGPFbvZzf6fFxasUd74TFp40
6LfqYD/vHKSN7YU6TvyDKMFf6yyAEfigCWKTRxaiEswS0KQUI65Dhl1m/wWdpKek+tOk2WPrjF9z
S+8Z03HHePotSfMdiNRLpKffItXeqX02XgVpJuiSoMJdy9Wjc23VxUTBndFgK5z50ZbuM2QX6sR4
xnbbSgK3rYedu+f6SAvyNCm1gtwE9fUq4UuDHhQmQYRKdYajbr2oxPq5+Pd9Q5pJTKtRFzKxho7J
ZeJlJPIUSLreQ3d86scnp0N2UP6a6jsdvOs3yzIwYTlPon5dw/yzpMH2VZXeh5HgtlLjVuVPWrHV
9KGu9h5po1UlYEBijinKVEhtl89U2ko12kuNSvacPMhZQ37Y309OgKjhr94COCsdt4tfVIgb7x/g
6zDPwiD3iAMA1aJYdrlwoVn1FAwIAvVV4JoSNKvFcfXsmO3Cixv7KVzJHVITllHWPf1BLtRwUBEj
KZWbZAogBH5ry0caY02e75zD6xsFsx4kUaEHirbfmovblAXc8MWhxk4dpn1+aTlG2aPk2v05zmts
s/aUVrYWxA0cgQWQFaglYpf/qnQA2NV2SVlwSl/t8ONkfg8jn0FF4W+TvLz/xrbOioo4MY/1Nn4l
ryhymrPoGD/ZHRrF316b4NHpf+XdbZoea9xTkWTrv7+/4HUo4UCCWhDRGQpBhvPy4SIpI/WGDOXr
9a94euqRqpLxCgjOQcFcePSnDXaSnI2TIgYNxIegicJK/KC/djMxhi7LzRCppqSlM4+w+SS4SsFJ
W26YRn3/6TZSAbQX0OUHpbV0kubVp1fPklNVDdJfCr7GhZOeCjNGSr05mzlFXXIMJhB3wzgshn2X
x/3D9GHQP/0vv4GBa7I6wWZdx5oul+1cDZGRieKnsbsfpuAU5fLJioOToebu4qRHubKO8pzeNS49
HHWPILERBhi5pE8oUCqUCFYHWJfAIZsk6f2mKNw6+9FVL1H9tNDTfP9Jt16tOEzcE1RH9MouX22h
N5pSBwvKU43thW1+02hfFDM95kV5LNvP7y+2UaBAXeSlwmwBf7yimQVTEU9GrqFQ01ieyqhgqDxO
weQu7aNZf8oXDYXt76UNKBF+Z/K4WPLDWIwH1f6p8gbG8+h819V4J+K+eVZflgrIYBJthdQCn9Qa
CWri1DALPeb+Sm6LQXGV8BODEthBPI/BS6veQ1VxMw0d+/PQfVnG11A69vW3oPyAzVovP1b948tQ
5u40Hc38JFedq8UP+rxb3V13DNg8LgeUjcQo/DqZS0ej6FM86fzJ+KWU4xPTIcc8/GWn1l3gTMih
tncLw8qS/TIDGL7/5jbi6cXaq2MyhnNbKTN3RVaIrml3soaWNvoXpauOEwMpYbZHUtleEWlUUCT6
2OsxtMBaqroP6Fxj9Oo2NLWAGdy4RN52uDdarN9LeeccbK8I2Rf1ESS61vm/1uj24DC/6uvReOIc
Lv0XzG9PAzrOOeofwfT7/T3dCOPs6X/XW8W5OUma1mxQQVsyAtqgeXjewSRckItODuWviAbEVPzz
/ppbdxWoNz6gqA8pZFKrUN6Rmy9M7HIrqdieaT/ySruRg9Qzmp+Sph1H82DICxwX9byz8Nbp1URF
IHQ0Bd33MtDoGRMKEmKWvkqmK8N0miqZCbE/2Qg5oEIPKxvoSxNJMwszzz0QZuvdam+wpyjurqht
apu1CWg2q1eJa2YvhfIlcr7Ctu2yh0TbO7sb4BcRBdyT2Rd0lSB7XD5s0Qy2VahF7w/VRwfJkhEM
olVeI+2QlTf5dAoKHtaMPHX41tBsOGnpw6zd7Oz41vniXSN/j24oeexqx8dUS2QGUHrfmj41quLF
bYxBMmN5L6ka4Nil+3L1ZJpocg9uFsjiBzEopKCOVrnm2e4bN2SQL593jv3WzYZCGp0XfhsN4tXe
ZNimhkFFthQrz6IASpOelroCrXZPGX0D9+M1YIzG/A8l15W8oxJJYTHQacWI9mf8R0wToAiepAyQ
AvrTVyw7P5efpnGnBt1AosW6TAtT5IPwvl2Df+VLTqy28RRyeUeD15fYcBI8GHQ6q+NNYd723/uf
BjS78iTJryChZXwknXKeHYgG8m1k+nul5/U0LbQGLgwYW2T55Pv65XGUGBqS0BntfTW/m0Ifeem+
XHAfiO6zQj7H1ieV0ajW+WE6y3Fgyjmz71qk2QIsAhElrY72LttCrHh15YJRKoywUhGva4+O+kpH
XIj0RvSWR+3enOr7iTiIq1vrFkl+I8sPofKlgSeTGLmbSPltlmWuuTg7N9tmusnZEHUrkifoJ19u
ThupZkbJwuaEKE6GrS+HI324pzTK3aJsXayafUNKPZs7qFcaV7utwp1P4ioJA6VEz5hLTgjeUnVe
/gT81mkM5XPn27oO74F1Cz5FPfVkOgQ7VfT184rFEHMCi+ArxO3kcrE57NqwRm/MLyJfAkRTvjrt
7zq4dWZXyQ4t3LTItbCG1mmFyTub/XaHXrz31eLa5eIq5vIhJiQ8qXLbx4/PVuqKAe/GH6PPi/Vh
iTwgW69ht6UjCgSx/GG0D1XmatmjbHvLeVYTvGa/d8noWaFrqRRYAbq1pVf8UNPIi+2ECUflzHDH
UY0+VcvHuntOncdeztxeR7u5Vt2hfJa13MWpw8PE2SuizNOWylPmRyU/hNYhs7/rvezWpNoGGoij
5oZYzWEnULtmdGTgOxx+YWTlGqmF8hNqPG6f0Ds8d/nHFnbQ+0H8KoazXwQvMXDOJNIVDIGrQC7F
RddhafFFTEIJleBi9uES0CpHG4IAkpuH99e8blMybMwdTaOe5ISJg9UJySSpTxIJOUCBUAq2vxBd
gqHhVvA3wcvK9DVBzGQOv0fGTuG18bz0pnhieuNoaDqrpYs8dWantN/EERUtFJP+uvNH0nTX8uhZ
9OkeXUkgoKsDebHg6kDKRUPhHjutX3JFx0yQmx12aIwIF/x3KOFowWeBpbcQ4dvZ5qsYKLYZjVCB
93A9yytw1snCgguKZ62M2LXCu7w0XYRpPUHIFtpysvonY/MNM/OVERU+ITw1jYd6L1HY3PO/fscq
t2/kqXJKjd8RLNB6MfHUkHqrxuEwy4gLSRO+potf7YS8N+7aeuMhgYjM3qHsWse8udXkuojNzh/q
7137uXHOXfocZN6sf5bsk93/HsgLKWuSLvaNUxu4QX1QpmNan6BpiwExaw+kuq4DeSGAKoKYC2bE
TbkKTk61OKhtABpNR6U5W9b/4ezMlhtXjnX9KjvWPbwxDyf28gUIgqQoUrO6WzeIHjHPM57+fJCX
z2qCDPF4R9iOaEvdBaCqsrIy/2FrjXu9Qubic7EVJq6HduzbUCGpmKeNo5jHSnTy0DY/5cqttjF6
xKlW5Q+tX1neo5LsPl4v7/e7sy/29+O9p/a/ZRV5hYdBF1L2iQKnnNZa6uKzVt1Hyaq6q0Z0Odyh
XEcm+/I2vRXB0NQqO3Y/5dsp291mtR0rNmrujbgOJBAAqy0AAKt/kIwr8eMdVnv2oMQqdAOBVcGf
PP2OaRQl3iTxHaVRXZt8tQCxKBgzr3gp/oh8OPfmkO4sEQtAQ3LoT66HXt4lVptDtak+I3dnY29i
t96vKoo3U/EJXa112ZFCa8JdrP/SRIgKxjahjaofirCkh++Eork1+3yrJajSo5hHio3lgWy5mZdt
ARDtDO2BHGAlyG9NN9EL+YyWYl28xKV6H4qiC9wtxto0bJNtI0hfMT2dte3l2aXwNYqdctT3QfsS
Zc+6vosCCgDaQU03aLfbsXAbCOW6Bffuife++KtV7kMWMviOGCvtZH6R8iYn48+N6SXIYzdRqp2S
AORBeJkD6eNlol8KK9J79gn0glLBIoRqlucPQy5zZMxP6dZf/X35oPVugTYUp+M+arcTWF+odPJW
0oG10ZlZ98NK9ZF4WcHIKOUbqV5Z7f0O9xMxiu1AQt8q+8ECX2uaG5LNVjt2n/IgHZq31B0bYtPa
4nj+pd96t4JwhMMTDatKRQfFodgja5si2hfNnWe6KKMlj9KxdK37oABl3L7CVe+izZWPcHbfm7cy
gG8y2xnfuNwrain0vlKqjTO2+Tr73Gb3JlqJ3/w74UvNLmkNLFW/elSWBhbVQ2rupWonqWs12ZZg
Qdqj0ew0/TXIPyeWW4YN3LZVXTvqUNgFzetyI2Tr0ZdXVUZ9oAHCsbOCOxmq9iQ55DOT6sKYxiDh
NdBco1ZsBHP9J7Al2p0R/ej7fdYefWuVvqTFF9nqV7FUuqV/1DzsqmJCIK0gECt3ircZUP2Tfd/J
2x8AGG9D/1q74dKHAp0BEBUpYu7lizrjKMq5Z8o92SBkLCpybEl/PZsQ2Fn9Bob4yqF3aTjaYOTa
9KMoty1uInGqSJFgZJSug2HN4Z63+na2OIiNX0pEXyy+Bn7XLpzvoJ2gtdH+oim5yO6tLg6EXkwa
p4DMNxZvs1zLrHT78Xq7Nsoi4g34d5R0HikvBEQf1bqdhrdRqq4lK2dXZ1Y1mRE8VSoY5zf6FI0+
v0hmqGL7UsD+t+D+TITRgdK0FA/7dHq2/LtuJqBzjEsjpKWhPwLyWKsVF7nmWsf8UqZIPZcMEZEL
WC1LRW8LimykZYhnc70luPSyeSOggpqZ35Loc9DJDpdK35Oc0pJWXvPw8Uc/r2Wh/cAxQ2NiZp0Q
607PGY+kWQ8ihct8X9pz7jajFGdivuz98gBJJAGyasAJ8urp45EvZEwUVoCSY7yJQM9yUbW9lXZR
RAXUDEmDERmU0ZeJlWylQ07Nf1iO1l7r5F58WZpM7BxmmQreYonFY5uSR0U11CHsXIOXmRU2+4XM
ueqsdTjXkdgC2K81Vxb3pVmmckDRnoAqarR6T79zaOaTiEMArxt/KrQfiWCP9cv8nY3oWWzuzABW
lwCGEmc1Ib5Wlb1wN34H6QIMQSHgzAFHHzV9oPKNCLHl2XF3l8zlGxQCte5NM8prr3rhOgDtltIN
Dpnv4s+nr1qg/GzGEQSACOi9UaVbuXQ1acIW+m4m2NU1KooG7FT0Vz9eUpfmdzb5IfXEtYBu6SIL
T2LD6lvLqByUplZ69zarwhszBjx4JZi8K+VIb7NQzpVx53RgkaydjLtIF/AillsYk9zAkZrvqx+N
eiv1G0t7w3rV9iY8c/nuYbqaeXw+VhEfD38hcM7SVvSfiGf02xd3oKaXqj6n1EgPWt81o7ot+i/e
EF57yXmFLl8SLSQu0+rMM1oSwbI4zIgiDZFCfR3bR41SY8wNNogyp1NbF+8fV0c+WW7uZm3xzPfd
ZjBtXXz8+G0v1F4AYrCH6N1y66Qkebq8EgFiijSi56dTVoiQ51FRl9SqTznZulk/zEW3TrMrS7UH
k3uYJjj9NenY89jFI+ASMXM+yIyWrXjNy3MjMdXCmZlUCqKJMwmgTCFDhuR9aF60RXgzJVeov+e7
+HTURZqBY3AVh7M8aVKkWwwMkCtAV13dglO+LYvs/sp3Pt/GM8sbMAr1ZQ6H98Lwb1clyYzTNIhh
enrYymNKbFeVtOpqGH6JiY/CqqpxkcIdOSC9ujK0crbUyDZnnAo0Z3oASxUkrR1qohV9uMm60VHV
igBeoZvQyultVqCWPJtfgytTWYIRiMxZR1yfrrkmn6dZJw+x3FZxERZBpAWVI4o+VpQo4YbaVoTO
I+O77k3gv655GZ63POBRIE2DfQKiKdQx553+2ycvu7LJFGksnVLK17EPaFAXnUhpdkYprGfxq2IW
5hWwudBUO5cFp+2z+yZJtgEGkso1nvKFu/zM/ETllZU+9w8XYY28p4+rYCidTgso9Od200XOtwR0
b4bWmV8DMuR67COjrXXu7Pw0n6OzXrCOlR3OP06a3vXAilp0g80B7QddAWh5l7fYvBU2SFaHOtHH
S+ddzP00SvGoYKWR2kfVkXrf6SdMe9McpbFB/XSI1nD0UNiAsE7hYRagt0zImapvV0jSyGa79qfW
TsT72S8i3GXtV3U6thwZZvM8dFgotjeRjxII1Ia5elMFwY0e4woolzvBrK6F1zlsnT04Xa4ZLcE9
YqlaXuIoKXcGKqlZ/OaRzeto3PUIQSPROgtX6PVmQrmz57mS9lpOfGGrUzs3RW57s1TW8txEDb/V
BaVk3RHH5iRwlm+JJ21VFBs5RdlBwZYwa129vhLSLgXzk5EXSwwvwpY+aVU64YiFDpoCsyDKLBwz
j26oN2bK25OF8qcQMx4ZCr/x4+Mlc97hmrsnM2AWYP8FtaJWVyqhqbrCUXqoY/N1AJBnZvVu3sZb
kWKiSi29icdNjHqF9nxl9PNvz+j4hwGTmaHWS5JHF+dZbkQyUV3Q3XraavfCNPtpRqsoPrTeFlu9
TV107sfDnge301Hnw/63SJPUEDP1USroITDL7aH+yRaRtHqX5LHTGldg6xey39PhFoENWPCgFAov
OcmBDVzGHgPEUfCERw+3Q5KXdTbrf/ox0+y9zLilj1/38hy/py3w2HWQUafvW0bZhIm2iNQrd9c6
epZ9V4xTJ0nMFXzuQEve7Wk7ybsVqRpfGXz+mKdbm7f/bfDFHasJxwh24sQCo9siAVNAXyFVDpZH
0zgVqJIQzedpxjfgJqnVbZCiOY4lZ1ZeC48XMmQeBTiYAUkUouayPGv4OB53zTjLZccr0OHt9JJP
HdJ42bYPZ6v15yCtCYXXIFLnt25wEjI673CmQActzWPptQBqnFAEm/xyU00/p8CyS0CZ8ISulHgv
rGyudvN1Gk3DOV89nenAyBFHjRq0wLAbksNqNZYqNuV0vYoNhc2bePp2ZXrPIzcHJDJD9IVJVpAh
Ox1RLwy/xKIgh1QwuBp5CATNzdAdB/xw9bGytYE6GB3qwM078+XjwS+87YytpeZEOnwuWZ9WnpSC
BsgczH62RdIeAs9GYSnAt7rPw19D9fPj8S4sZVpKTCRAL5hQy95SqsqJr6Rm5ohkv+KItJFfXTnC
32dosV2AC0JzQUYX9OAZ5oIjITIz9OwEdXBHBTXoSDsEmXaA1OeOySdUULZIekNvNV9mcVY9NZ/C
oaY2mX+z1O5HGfsTrSdddbxYd3wLdzDz6Jvxl1hDiKCd3DGwnr2++9ZiDLOqy2iraV1lm0gyOgBc
3DASfIQ35Icu+P7x1zs3B1GQzgeyB0+but2ZBFkgRFlr9GmGIYmOaFC3lq3boqCMz6lO3XTOn2q1
WTViSN09sQftHqSf3ctfrzzHhe0IdZgaGAkngpRLEqOCYTZUNqTiBFBDU5NuA89/qsrwRu+7fZXc
jX1nmxLqxUN6OzNx5uAMXWZT682+4J5jyPWVWb/4aWYKKfEBjVlKm6e7KEITHOQd6nmjz7ahhJ4M
ZPxjZis92QAqbZDP0JWgmxZlUA1yexZuTEd544tX7eUunMk0bv9+lsUV01MDOZBgP6ElQr49kDjm
wZcadQU9SG51r9n7ROcQh3rTv4q3ubTDZuYMkYT/Bbl3+h1In5E8SMLcaZApG1PfVbPe7TEEKoTt
3LmeHZ3UL7mvkW0r70dFNhTuJPrXJmROvZbbkMYiy1Si5qVrizM7H+AST+OYAX2CTKntabVSwo9R
2NLe1dwKvbMnXaSugZUJ4knDsL2ySi89ATFVRVVxxnQsQcz+lEjTUOcI9ol3BjUFCe2pWcR/RBMX
mZGVh92DNvjrxPA38lbDd+LjB7i0SyxKs1QZJFKzpdKQlKqhpsQaUSGgia3A7ceDM+LO0kTFfzwU
JRzgKyo6z+80y9NZ7yuhaFBVyhxPFneGGWwsxNiV2ucUuzKv57ULBHGpnMyaFdBKlzXQqRAjo4ng
z3iqaCejeYRSdrCMH4m3r1GnFJXovu/S/xwww6gc/5qEjQ/ag4szkuOadlsjoVVnwi1Wh80UlHua
SKlw06bhjZVVq8zqNlGWrr0mPCiCtgvb/sqrn+vTzLMIBH+WgoHOtbxf57FvZN0EVVIYJKfNfkS1
tuM6hPe54GZaRSeRXTY+mlKyU6Z4jdyTIImb1pwQApu2eZh++niBXUjH4C+zsuHq0UACP3A67Rma
30Imoh5i1e0NSYaDJg6cRPW9Il1XOCYhlmZoKISN4ubjsc8XN0PPFo2zcAgnwCLGhWOVG8UkA5Pg
wOklshTr3igDpNrC+49HurTiOO7gd6K+gwfavM1/u2vUheLjdElrLAzqHXoInzJj/IVlstPWnWA3
hhmu+ym/1sO9/G1/G1Y5HZZOXSDGswYkeJiSKkVxk8rxsTerGPhB5XRWfeuJ/r43VZbb4H78zuey
WSw12ilkoDNG/+w6H2lyJGsVem1FsyubYpeO+TeA+67gZd+DbtxqLPLoEMvBFwlHNgp7+yqvbidd
skc7Kd7aPH38+InOM8WZKm/ORz5COZxtp58jSupKGkMiaDBUN9K4t1rkgRLcUChNd2JOaNeuxLSL
8/7biPPPf5v3vK81vSwA4sjlEXXYZ8FIXoXqe++BXU6ig1+RcRj/qx3196DLql07gvbKJ16z1p0Q
OnyYjpsxpvk7+hvBKFZdGLpNFBxMy7/yupennIXOWUWzlGPj9H27ONYMrwvA/yTDRs+hXdTNbZmC
MglNfH70mzjN3ESuVnWRY0pq2oYxOkrxCmbjB+71R24tT0quXQm975qcp+f4rIzMNqe5SAhebnRT
G2JP8ODYDZpw64ddYMegUz393i+sYlVkdbaZQqAiOer2pF1hae1K77aC62XJvjNV/qfQ17E39/KG
62v+Uk+tjptTskPt68cUCatRru+gEH28XC/kg++CzrTqZpQ9LgynX9MsYxUjeXr1FtjjwXwpWrsx
Nz64WyOludN/K4bmaEhoNu5jzC0jGrRJYH278hTnd7vTp1icW0Hc5FBRuV/B3FozX/bn+sHTYLnE
0KrQljXCaR2pyVH0o2sR5FKAnisV8HDpaKDnfPoBYmMwkzLHCqC067zaJL72qxVHGpR+fue3ya5X
LLcXzbXo1xQthk+eaLmBtBXqF0mBwpZdiR8X4+l8dGI8PUt6L6vBg5TVoN9Rsq0S4HYMlsTAnOU0
2JQ+0csqnpPKuu9bM6DpEvyn7Lm5NIYKAVIoJlauyzvhqIaWHrSkYr44bipTFGy1qG8mrXGtuD4q
Zh5cyRUuhUu0CCTKyLNt5lI2ThZ7Q6lMhd7WoNxh1OXmevvkadoBz8CtMI6PtZ/tPl5sc2a/3Ki/
D7k4kcGLKMZIlR99VfZeFLitlK78zFijZOKienTlk14oys3lRvjUs0GvxVXjdIHR+B6K2pKowvva
DlFve0LAV+ykfUBCDXqscuI6t3GH+VVhcRyPCSC0oL923VfPL1tIttNhgD7LSj/rKzbK2KcyziWO
huZlorQbQ4gOXQ6IutfDbaJw+WpT8rLktW3CbVQEX0al/UQ5Ff9Iun+BIH0vRYrlIe0wr1JLJy4T
4O/m9GokpWsojYmvQPg50j4PMkiionW7sf+cKQN85NQEC6qOt4UBEM2og+ckiRRQShkdn6G6jSJ1
k6T9SimSrVZo96gaD/bHk36uZgW1ZS74czJzapyJyHm4Afb9kMwlgeDtEE7GqxmlG722kEAXzdY2
POBt5vgl6pq95PfbuJXXnezv6iCZwH2r9Sp6LJoUERiyKk8qV9u097fi0F/JF88DMvAFceaaMFHM
0vJ488KpkIVYipxRGTe1WKMqFT9OgXKXZBX0Y7H+nH0TpHIdpPEvfyy/6Yr/dcRqaQqvmXuc7c35
SVBG4FggZyaJPV24YdI2qlnwJEZvOWXV7hpFvkMX2RbbclVO8U3teVdO0bO9OQ8Ju5NjnVsMZ9Lp
kLLnBV2XGZHjwf3gPuDllZt2jRub0Va3rn3rSy8IQmUmkyJrCNj+dLRINqcs7MTIiaW3lAboUDZ0
HV+t5q772jdXSnrzOXISdng11F04aBhqxsacDtYhVV2GJSrHivyqTj42cY0t5PX643V+fnzMw9Di
QLGLt8IS9nSYWuslDeuv2BmN+iZuGpCcQJ5geCpJ95jhrRbJcH2m+FBL0tOVsc+OUsamI8gLEsm5
gi5y3ypoxDIdgaAGCs7H0biP5PhmSIzPYSbdaVp6MKGucBvaj7m5EmasuBIfyqG745a6DQyPDmfQ
XttPFx+Kfh9lVEwyyM5OP4jcpX4l1EHsJFFyE9bHETCF2KFG2prryIPoNLW7zCtvR9WyLaG3E4tK
6DjcJ+IEuWQsQK4ZV0Rrztsk84cC4ccS57LGeXv6TEadJoEuCDhQi/U60qtbQR42pkJXINDvJyid
hieuuMej2z/tUaC6Vnk7X4vUlVE8g99IQZvD8HT8rJA0ropF5Aw0mPOpWAvevdaLV9bi+ZeHMzCz
8ElmIDIqi1GG0dIKeaCXLRavbfFYmNxCpwOGOO6VdXd2tFHWAMdAFAY0AzRnse7ESlADVAlDrA5z
u6LLnAqvVe/ZJlYkUN6btXHfeMGVUc+DB4PO4sgaZ/rsZHX6DXOpi7RcNEIn0wGJ1/WsgmmLQrpF
GWyfqoYteldypfl7nUYQRoRZAzIUkv1ZVXvMlFDM/ZB4XE67uXkryMWD7E1uqoeHtPOuHJkXQglg
J/IOLjTs5zMGfI2WYa4lXgTsfb6SoDSvi3s80u7L3liPbKHGKteWWvlgJLTXK3M6b4Hly6KlOovg
z+2spUnYhPpkG1d6hP6g56SA1lVPvBNjutfldBuYMhDm2lWVaR/KsT2VLUjKNr6yT89u1qyrWW0A
fg9r64wHLIZd5mcizxCMpV1x4I1m+2Qm+tEIzTVuP99ia3iIqysJ46VRIc9xE5nxswx+urCSih+I
FWcg1CP4NpNdDvInzOCemsB0ikC8T9PptfN+ffzBL46qkSDhZmuem3TmrawExIzIqbNfmletw2x4
leThIUpN/H6HR+yQj8FV+sWFSQYTS2jgvDqnjAVgUDXT4wO3lelKieUM3fRqchFNBSZWbV+M6NvH
r3mOhOCAmlVsAV3pcHmWx0FgxaTdJSAearc3cWsd0HWO5nMHZQd1pzTd8yjWmx6Kjx//6kRyECno
H7Lqf3EGoKcu8fI6bVqeaHEtQMoyDZoIjmCKppMqDg/VpP/Q8/ggKP1D0IlYGatHFvvLIEVfB+ua
SdeFM4jx9RlJT5mW2ugiOstmTV7Uk91NcbHStGml5Vukb9zOLj1vUxQ4TiIvrOMOBtL1WmiZX26x
u8mFZr9QGlHnDbrUsqIK+iyZF1lKHw8PRXxrYQIZ6slB8pU7KTTdVA6cpjXW7MuD6NU2OhyuEFxT
1Li4IObeB8ueq++ZXZAmaIUR5CP5tjhu0RzMimBL2ekoIzZcKfUubkVgeeY6yMpbP7deJ8DEBbfF
j9flOQ+bdWkAtmQXoLPNOXa66+sA9Xg/mPW+p2qtJOM9NnlOgSbi7NUbh+O2Tqen2NO/KKUJqrgr
3UrfF+ZKKX1HzbHZEL9rifimyhlK/Zqyivkn2mm6Epvem+zLiSM5h4M8WzVw+p0+5liGKdptXuDo
pXVXhtpDmPb3tawfO384BqAW4172QbMHjpZJIkadGrb2NELs3Kq+m7UIKiXfkzzi81nUd51QHPuw
eIzS7JBZtYurznocmO07q/EeBSn/qbaeYY9jupd0JFhMkK9poD7rnLlroY2PmVxSqKJ1ZYbWNUu9
Cwc8/VH07GkZAOdevqpEXbXQG6wIZhxo3gMr9su1hqdVVcGRD+0G0PHHi+DCAc8xC+cENTgL5ski
j/FxDMgykxt5m/8c8/hBJzKVVfTIbeK+n4wrdZDzNs285KBV420EeRYVr9O5TNQ+jqHMYrzhKw9d
Un81rMFppnabKx1C/TDQolbdNFA0fCzs8jF7HhoZ9kIpwVBGGjVmZVZ4ZXz8ES4cRFTNeZqZBUPm
sfgIYe7lkWlgBxJLAuvnLU6LGyGt1m2J+ldXrT3Ig9U1EtbF7QdLAglAKiTz7fv0W8hCkFQDNjlO
HfY3QuH9Qvga2GX6uUv1ilkf31plsuVBv6nM1G28YdUE+jrFa8Fv2u38XyVW4TyXsj5DCkEb0KnN
cb4SnI8/jzI/yXIHUiylhMPDnisA9VlTBxQOQ6cbj6LR35v0hK3Iq1beKIl7JXmjgvlilk19aEoP
FmVlvYwGgpiVBvumtaCp+gI6snHhGNbzMLXBOmgFD2BLyO+IMI9yA554qMCzEtCZz8xZ6BIPhthT
0htriqBHNtMPIx3dMZO3efnp4/e7tOssaAWz3DBA+yXTuAzjSkIbmT3AuwUcDY4WT5/UNH2N23wP
05vDstfdjwe9lOrSG/x71EUlAPv2UqnzIXSgtmOudY/w/A1IPW8oVr2F4AXOjkZxJZZeOgN/H3Ox
5CJhilCfQjRiFJNDGAtUcPwrCey8g8/WikYZZU5jyXgWhwp68nVp+ryWhHiJL0tveZOuTC979Jrq
PzvAKFchYYcGIfw8CmyASxZjVbmcAizN5gTSIzz0hzSrniah+lRG/aHPp1tMwm8G37oRzOK+68tH
TZLvFDlfjcoTnTpb7mUXWftdahaHSJVv5SG4kSTw8P/RVP/1nNa7lDpJPZ3S052ua4lg0PMg9RgP
oXojmd+q6qY0dq32s6Uxz9EWdM8fj/nuDvP3PJyPuTg1lcIXhnYeU8yI6GFxzHJtY31P8twVhe4A
Rg9XmULO9okarMOkpB9eHIPpcZIOAw01OcHnwZPcOIc7Fx4qFBxq9ZcWy4hoDfdAlq887oVzaG6X
I+eADCJawYupzOqqjYWR8sA0VrdjMDyMnrCv+iyGkJ2Y66mY7k25NN2yEr+qvnWnoIyjaHacxG6b
D1tLKR4VfGawBpOVNR4qD4FRhqsyt7q1mMubqs5fq5sOWYzIwfhL4Z0/foHTGMLnhhJPOwH83OxL
iIjz6RTn2TiOZUM9ICRneAqFJ0y+kCuQVmSBKzMynI+H0+bpO5nexXjzkfZbB7bLPK0YTI9KelrD
Jp5eAMPf9n5B5RuAoCyU4HGnvTiFmW154PazvHvUCzQCPPQBQozHfNF/7MTgQaEog2rxJvJf+nZ0
BjR5ZuOFCPu7NgCBFwTgkkYH4z1j6tae0u3NAiuQCArAJIMWM5/84dNoVJ/0IfgSHZtGdFqh34R+
8qVXm2OqN5KT1wiZ6GL33PWqh7M81/c6q762sC7aCifRVL9JqWB0NU/btdcEKNWzuUHVnAQXz0iw
lGRWi6RjQtEFGr4VOlZmuUUZuEbYO3ArEHlaZcYdH2o9TB0k9mpfBNJtoKjH5waIStsXd72IP3xm
tC+aOGKqnD4MfgeR3UOYlrpAoMBi1p8Kf7yL8H0NK1t1Md9etRLFT1o84/BrJIFLhX0gZIegqfaS
lx0U/ODG0dpjo+RIpejUhbEp812HywCEzW0/Su4obwdlvFLMOQ3N/woJSCu/Q1IA5SxLcOoQqa0l
sGb8Cdysj5rg+JCKP8z2x8eLc9H4+Cv2sJfnBu+sZbU42hT8w7pYpmo01fBpblTJWAVYFhlZ7RZi
+GiNt6Ns3jXYt1Sm9aQL8ZsFj/xtMI9C5yRpgpeGclN6pmLnCjo0vQRK8ZqbxqLp8e+HJO/lxENp
Y1n3L+NG1achptICBF+Mmk96XT6lCRXYAeln1YNXoie22h5HtDxBbGex64nF0RPKKxyN97rSyV6G
m4u5MOkHxUQMRRb1c7BgfpZ7HGNlOdwLaunW9Hq14qlXi5+pqO0LSz2qmb8zYA+Mo2LPFA7IXRul
N3dpqxza5i2ZXvO+QmvAOCqj9AmrmHaUV1LX3nRqgxajvCf35xbRQL5v0QaK6US+ibn2RVbaezH2
V7qfrpTBgpzhb0x/3MqVflTDxJ5Iy0vByc0vVb+qBUitkrDWWrwR4uJGGxNn/jOo9rWUvgqmgOu0
tJZ76oW+q1QFQpCtI6EjBlBoo9Txg1hVj2VbPszssqk3vshTd+/3wRd/TJ7yCNEEpX+zumu3jrNg
OX9gQjSuW7M147LFbKqxV406Z2HZT9ih31rCagJu2rdrpbwNoULn032UIlDxLOaI6GT/2nf//X34
P/7P/P5fU1n/83/48/e8GKvQD5rFH/95CL9XeZ3/av5n/mv/79dO/9I/Nz/z49f0Z/3hLz3nKf9Z
/srJP8vofz2d87X5evKHddaEzfjQ/qzGx591mzTvj8B7zL/5//vD//r5/q88j8XPP//4nrdZM/9r
fphnf/z1o92PP/+Yy4j//fs//9fP5lf8848v4Te6usvf//m1bv78Q1X+AboKtTE2AyS19/J6//P9
J9I/DENCbpf/G6k2Y26gZXnVBH/+Icn/4CfY5c2qFgh4zcPXefv+I/Ef0IBQiyXUzMQ32kT/fq6T
6ft7Ov8ra9P7HO2o+s8/kIE+OX3RLbTmGhK9DPoMlHCWomg8Wa9kA0X4SQIQVOIdsTV9ui+uVSUh
2gOp/EkyenGb1hkWsmOMmGBWD9YMy/KjnV80SOcCz0Uzaqay/wwn5FkiNIVW2diH+jqJ89KRJkWL
9p3nQ7WWqTdsYxjZj5hZy5Otyk1R2qDscwXoDFyfERL6McxytMw1NRke0eVPD0IzH3qDJrc7NZK8
cDtNA+Y9Bra6CRjRODGSVVQnmU7MBQA5CJFy39VqBQ6bqgm0ZzZLpXgvRlUXMG7RgbOTHtRqW0bp
fSMX5UZqk24jAg91exDea0uEE5EIBapwUqZSNhFKhOUN3BQnuWoOQToUDpfD7KELleRe9vlB3CI+
P3oWMiS6Oq66XktXcdHJ7mRlynfBIqtJJD2nWtrh5VCZKloqnlppB21Sw50UPQwtvnSlosTbzIjl
taXlJLBRM3wdJC9/GYModzNFEOVVIU/1puna5hjlOX0bgWtQUtfdYVQG+TDEvQeVHdKvpTWtS987
1pGN9oSbqIz8p8IMjGEf4TkNhLdHaK0aRjtsUOhrtDB6MOt0RBBwCtzRKPzZNEy/TbRM+NYWmtXb
JYnWc6maHhJsiU/ZNTbin7I+wZAqm2g/ke+6UVaXD0Uu+uvMjwKANmYgS1D5BY0g3I/lUWoSOIOI
Q9ZI5QSKzqVYF8kWEGDYm1qIuoAejJ5LJjMApleqdd/luoDYLigPTU1L1/dyDY3YToeBawtiYkR2
PQWN5qS5Vn1CMjoqqXYNyTP2f0WwrgCWtDYHtBzeJh44sTUoWUG4qaa8u8MHNnZ92Wofw0GSMUPW
AP7KfaK6ppVn96UiRPsqbJCmtTolFOxWyRHkkFtMDhs+U/Q5VRP+WgPf/7HVcbMemqJ4KCpLfJAN
vzhInE17LN1hfPtJ64RWEd1NkTT97IpyOsh0aZ40Ly2/GnEgfasLa3jJzKr4hVjz9C0vh58+JcOV
PsL2G7JqoBVnBK9iUtaf41oK1+kUwDYcG7XWHicB0cRbqeRuIGH/ZG412Vd7xxr1CP2baeqghQ4G
TJLO6jNzrY5AN6CvIPG9ajuSC05juaeQrabJToyGyrRZwo1V2FYYsJDatBk/Q1HTg3VZZ4m0ScJQ
9+y+CBIUii0xsie/teSVWGdTsxVZlP4mLXJfWBlyh8QiN1ir+ZoomXJMyqH/mQ+oihyVdioffgu+
fwW534OaMidlf2chBkFubvABS6YUhu7hMjuMtSpp5LCTbV11dc2NHuot5Pu70tiH5dpAb0f4Xt2G
rwQuvJY3go0ByFbatNkdSKLe+T5UrqR15L/iNln9p8oAZw+3uF5VRVdUJnL8tnpoKcutsOlwPKdb
4QgL8dgO3WsXrKUo6L9GBCRGAwpKFKH+9IKFoMfAVLeyjceA+hA8o2+2Sg/il+qTIq7Kz9pGdpV1
cYi/6YgAfvt4Lk4T9b+mAhIfyQrYDS7Ep2OrpqCEusDbWnVwa2bWj3JqnkLTWjXcID4ealH6/Os1
/x5qce9W6jJs9arnw278beZ2W2VT76pNvf14mCUi7V/jAC2ajRtmYNriSpB0wsT65ZX6m8k13HJj
rYp1uvNX1UpwrlESr462KLho7DHTjBjNuJNXwWrMV57T2MFRd4uX5OFaVfvi1pmhwXNPDSS2uviI
2hjWVV3Oq3ODenMyG6lErrQNnO/lKnDiVe9iMw1vHSm2FTdvV3OMXfwkb0PHXBM1ts2qWGWra737
RQnoX8vo98daLGGvt7BEqnisxi12+qo+eDzLT+GIXKX1KG3TAwtq7dn+qjmIe+1e3Lff0sn5cWWF
nd6+z59icfs2ktwvuXCzmM1N29bbsgDfC2zBcw2pc0G9frzSlmX195X2+1vPlabfKiP9OISBHA+y
7RSf5U3nYHH+rGzRVftEo8vW7/xbVNdW2mu18V1arR+PvrhV/vttYZjNso3AkhZbVxNYH6JO2EBV
eQ31zzHpQx3QYV2ZNlJLT/3WunLbfg/Mi8CNTyO1M/pG4CyXzuLt/2XvvHYjx9r1fCsb+5wD5nBK
FisHhVJL6hNCLamZc+Y9+Sp8Y37YPf7/VrV2lweGARvwwQwwqFGt4uIKX3hDalqRUQIlrF1pWdv5
thxX7Xt56NYlWFpb50yuVgEZv/xwzSTysp8zT/avY/9AgP4y2TUY20qZZWPllb6qNnAvFv6apeX0
BBdLZasup8O4Dq5A9n7k5pePTDCGAQQeJhRWL2dZMsPQkA3WVGsHG2gADjHPIVqiU2FXN+AmF+YG
2T2iWztfFE7iPGTrfFM+h8trm+yibvljAn79JRdbX5w8iRCTXzL5lrbW6Iw4rVrIbjymqRsTzxxT
hbn48yr7dFAY3gBrSY+gonxc4pD3KgxONBkh5Bxlr9SBqLcJtG2IZnwj6ec/j/ZbtvMjMpgDAw3L
DYWKzsfh+jwH4tdyjoTeRLdVUG4aIbbwWEUosiAsbPD/Ie+f7GY8ldG4VNW7Egi1p5+taa/Hw9OV
3/PJ4+tAxaHbgtZBY+yi9jl40OzS5MdxS9c5P+pO/tXbdN/QofX2xkpxoy3ooRQ72MW1sOAy8ZvX
Owc89CqqvQYgho9TkRnosgqlznrXs4Xan5XQc2e14z8/4bVRLt5v1hWRkiiM4hu+D6HDG+047rtb
FKCUuz8P9YPp+NtW4kYm16a9Tv3p4xMNCrGq0rKWeqdb1MdkgRqeUzvDOmE3cUU/aMfpsWVvxU67
DFf90rPLG8g3y2RVLDw3PkWHSONOs875lYvj0g7l597CEUFmzYnUAC7uLxMlJvxJ+WnmQQ0ceCz+
Tlpnj0m0lm7jzXyeImjxSP6y5EWf/cc/z8wPr4ffZobGEjRVa8bbXQzv+R7+bRYXSe2Kjr8DnG45
4bq7UXaAuBUb1IyDdqozLpJ1sSrXwkLc1ScyjuAWI6Xd9ajmk1ANmzpW/kwmRfnpYlWIkRzk+H/J
KB9nmYPK61sxUsiS8i800JdjhLVY1r43vuL+eSIu4Srze0CGgEoHaH6Mhy6rHc1QqVEiDBQeXeE0
LNrVxAGP9eDRs4lcVtfCqfnIvJj3D8NdxPoyb13WW4brIZWVMuWGa73XT/YXlSDoHzPzhKLQxZsN
tMYDhgQXM65HG1QAiri1U8nXwKifhaEfxrkIfUpz0IOuZpy6IgTMK9r05SorJTtNVUfuV3rzFTOE
HZZ/jsIJLnjJtVf3SSYBjpJnna1FgfddnFddUo6sJX5B1nenzospx+By0erLSIvttIrsrC23yqRs
ItFbSJVgd6pkewaHjtzurMpwhdpcXVlOn80+QGDM23D6m03GP544Eh4rCQqBSPkvpGWzSd1NjAyA
g6ibm7nhQm7sbHUtI/jkyuC2sMCeYTmCO97FKdcP4tQV85hq0C7Ncl/Gy1qEJBo4PQpAf37AT58P
8PccntDuvbwuszTP8M5WVFuE8EMDY1lKxom+5PLPw3z6SLN4G24xMzbj4jiIaiwI9EBmGlHWhk1n
h2CF4DfYhY45U3K1if3ZY7FjYIfJcEXUy5iri0LkzawRwPyWqEPfZkvvRkptzAdWbr6ptsF2117J
Gn8/CbDDASBKZx+HdVRDPq6UFr88ORxzCYA8MriJI10VQvv9oRiBIi5YarBPtF8+jlCYRhNnySDZ
MbpcSi84+KzaQS1cudA/fZBfhpE/DqMO+uALAcMEZr9VzcnNwtc/r4ZPR+AwQ9ZhxvRdMrHjpJi6
KYXsbUDw8vGECmNl8echPp0rshqgo+Qa4Bc/PoTcSKPWqK1kd360oPx6NPLpXgGd9edhPqm8wP+B
TU6VH6AYVfOP42Q43nijzji1OyykRTiLtiM8J9jhreVqq3GBVITveJ4TrZJVe230+Y1/vH0+jH55
YootyrGywej0h1xjWb9jO2Mbq3wRfb2GAPsksP441sXqk1PdawPvx1joPa6VXRgvuntvQVXwFXm7
ZYqs0M21UT97jSBP4eoAc+d0uthUSa1YEMYTjvmSOqTvLYtucDAdurJaPsnDebiZHm8iMUhT5mIc
fKWFNhcrWpa33ZO+kpaCXSPJY9M+J3xQtFX2CAnkdtzXbxXt4U29Tq8FkJ+9S9o0wJBQ5TF+M/ah
DYDAZVPNdZlmIx58V/iRh9c31eraUfV7lYN4AhwSIDIQqr9vjl4V8tBgVn3oR3r3XErW3ZSrKzQX
Np6WLdVweriyT+a062KlfhjyIroApZMMqgU3DsFrB4k3trwtsFjFZeYGt/7VVPeThTMTvEBwYRlF
H+0iDdTrschjj0csrHjDhBME61s0f/Z/fq5L6wvCTaYSLCoJLMAN4Oof93/XV1nqDZz6pdu7ohu7
UGbHhRacdHHZuPP2D5dyvk13imQPN8ZZuzH/NhP8P9CxPRXv2X1Tvb83h5fi/4WeLKfpf92TXbVh
9v7yH+5r+9LkVfiSfGjP8qc/27OS9Bd7moWOmhFNWuRt/vM/frZntb/IUFCTR1gIIV9geSzKv9uz
yl9okVNAIB6Ff8brZf383Z4V+D5060CKoGWtKjOn6p/0Zy+KcOB85nyN2hCI5vk/Lo84P6gMFHTf
INL12crPUaSxy5Vy1zlys9XEDXWTr/hmOb/M1M3PjfdrA+Vi3f4cdZZcR1WX3u2PSfm18GiaExJ8
xZtyAikU3skk0cbOdy1XPUVLczEXAD1bexhc2c7vr+VM853477Pg97EvzgI8Yb3CL9/mc65exWTp
ArJJ14r4F7ie30e5ONKNetSrqXibKwXQt8+y0x+kwPbduRMznzqSU9ngc5d44ywSt7h6yF6d4ovU
sOlwQUnqN7OyUAgo2+4WGVgV70vwWYVU3o81nYWhdVIcJtAqtxGawES5Sf1F5llu4ONRAfFceArb
6l21fFvKRcUp8nNR9caV0PXaC5k//6UwOikQAaPqbdzOL6RZzy/k+qUzv9Xf3jqMwBk0BLvoMgXo
0PGiVfwWKXsPz4isfSvNuX13ZWFfpLF/v/ZfhrmIXmGk6YLIMJtmo5Z2QCVornpoD3MV6Fp08tve
BX/9g2uIxOMsz3V5+qtVOCid+do7vTvQtsAa5kDf3+3cyZUOwuJa/fbqeBc7RzWDsCiMV7p8LY32
BTHYOtxqxwZ3JXt6yblrrj7ifFH++to4m6AGy1QSST244ebPf1kbfmV5mlAzn17PPproTUCX/u6/
iYv/pWbYx3sbOax5uLl6SybF7f0DSvrLcPAnmjFRX3EDCM6sRkfZRfeWA5vxqT7nG9qn63/+hJx+
nPMmBzqe2BA9Pj5hWBainqqvMoBjY+lvsUc74Etvi9Tis8PVV3jp6UNSas0ecBrVKS4Q+bJXO/ZA
N1udPls+jKgIhoHpZI3Y7/OmUO/DKdZuRUEaY2WjRXXW7YxGK+NboRO7W2wO0lCyp2oUY3eM5b7i
YoDphF/xWBX9LEXoR3tlAulmh0YtuXE0ArjtYrAFtjQEnisIsfymtlV/W9d1v07CtFg0aaWG/P8Z
uIYqkB+NXup1Wwka2A+9WLpFXQsvTdn7e8/rFdFNhuEVfvxwaAor3dQYDipiZS3aMuu3bdM32tIs
On2lyoJ2iItc5WZDP2YhBtx9GB0bUES5VvunDi+TUzSJ0lcUL4fE6fRC+h41wrgeANzsC1Wd7suh
fApYMGhqIoRJTTXUI0f0qGPrKtqwfkiGP2p+95CElD71rqVENhhgE/S2awqEOGNUrvqg/IqIo7nz
qRhkwDhyaqNW4gXhgnOVHmgXh6K6UMMwQmlb7ZpuWaVFekZbyD/HhewrC6UW2kMVZYZd9DW2zDVg
Y7HOe/jvxrRIpLzYJXiRlsgCytId5rsKHeMcrV1X0zursq3MD0K7LCfgexGisPFW74C2Zl6oPGVT
VYUrX4XCpsRWfuy8xn9LpqF/naZMc+sOKysjm+ISqGf+1oq+7JZNk21yfQZhttrg9PXstqXF6e04
JbP/zqjtyknO9sjkYD3nZTSVyd4W1CxeuwyaTihDKc2LsN3HUvqtroJi0Q7ZHkaxapdVso8rtt2A
lk2eMfVINY14pwvtV28UglVSj/5SLnNh1Wldg1lSN63EOKOpFBnhpoop7uRQbOxJKMsDPgGB00Le
QzQVU5N4MrSN1Yw+MM4ye209llbl5wqgzHI8CT2VQbI8Ecvr1vSDFXS+cHC61Mjc3o8nVH40ozNA
KOWIrkS+RTEysYMGUwBHjbUgsmUrgGj+51DpkgjKgYTv1HwugdUDDnBZAiwyXW56jH+FqsEuLME3
LncEpV1OevKCOP/STDE2w4Sg7jqn1q9IVl+WSn4OTp8UCSYKDNbF1TwGgRp1BuUEMYJ4E0n1MY/0
7EqL8uOhyxP9eEJEMQCQ0LzQ589/OXQjtItA2fnAbbEqLcERixkwhKc/z+Nl0skgcAQZQKUbgGvp
xTFbkTuFjYbamAUjXDWSCJUPvdzGkifuc133lz3OVrTa0964MvIc6f37CvvxeIxM9w06C1H9JZO3
jsbSz2sLovJ0ilrtQKrLKSEcm7Rfd5P3zzhF82QacyhgslpwxL2sPFVmrllhbRKvPQvCKdFvE+WQ
hVcitk8WJWS8WTmXciAyb5cFC6zcJgntQkfchuvYjZap86qtonVwe61r/vvaQNgZQr0oASOdtWc+
rg1Ja9Na9FVHzIlpmp1aFHY8CFeiNu33ZT7rP4lY2ZKqUYS5WOahX0Pgz0bH00K5tkcj4koKaq9U
Vr2oj2/R1AMhVYoiW0rAEV1IEpAJKy+vH6uaZQ02UDchY6diKC/LPlA0x5ei6iXTTbT3EAkzFtDr
5Qp0axp8t1JEC2yRw+hmRLBu5cWe9JSWSu4MsVY6sTqFtiZ77TdP1LPV2I7CTmm0wdWMtt2FRC/P
gCaab1mB6/uhz7pAX+coBoyLXPVpI7com0NsUfoDV0+HG12inkvDArKtmk31NDQm8nZB65spPs0m
drRyYra6q6Q3mlqufcHtTE/YFIWS4feVW/73Uq6h2/15N16EkvOmIKvFCkrRcNSAqXwR1yVJHBt5
OjiAXJfDQneUb9bRcnCStodVfp85V42rP3nF7HsgEHPrlqV0ccgEsdpHaT06M+xixjlJa0zOnAbI
x7gwl9VBuFKa+f28IYXHTeEnX+I3c5wuH4pBqCy8njedTkc4k/G8usuCk4awUOtfU9r8/fFMeq/s
EEDd+u9NG1pRMq1pFGmA4qr5ORuvnNG/Pw7fj3IiegRUC7A6+7gPs0DrWD0krTLf39Qu+rG2brxL
waOhnqtpdK+sj49x/7w+4CryMORqoMa1y9TGD1SrKzXZKd1q7+8IFxxx05E048Lh+lfrERdpG8Ox
AiUoptyxlEIo9n58vDKr4Xz4xDJbc6W6+UpfqLay9cGa/av48f8LZv8paxyc/3XF7P4lzV9+rZL9
+P9/lskEiqR/qRTBZpkFjuIfINKfdTI+kv9iNSAVP+uJzh/+q1CG3/xfaLEQOSDJQD2ZG++XSpn6
F8wG2jxc+chLgYz4J5Uyer0fLnL4E3MiikEDwQN1XeqtHxeJoSRRJ4qTdO6DwLe1WlkUvXYA2A0w
mTK2ZKF0o3xJVOFURKiEe2lyq+Y5xGjjOEzNYdLW7LHXspvu2xgxY47811poVmbxNQZLXyYIVwC7
1wvSaz1+gOl2HOLqnRnb0zknxPSXiV4eDaSMOn8z9mqNPyT/UmbhZFEJ7MTw1kFR8gtAOfWFK/bx
OscWSRQx2qbEIyUAJ1V1G1bKXoKd1LdHoLPYjWANJAon+qOH0eh2gu3V6qJRtCOqljelqW/yWTpY
FpSVWUkuSO77mSfLRC38SF8IsNVm6QUJX0YDMnav1aXjj+G3pIhPQ/FU5JJDzn2YYmXbGPKOwt9t
hfj0gJnT1Mr32BG6svyUw43yBWEEyVA5mhe/ZrUJmwxkUk0C6mt8IhjmWRfGe9j0d/kgLedZUfxy
4+XDBhXi1hbUaWuqxVobPVcM8i9FIr9KSfKtuEcZEOci6T5V9TP2pOtJEh/1sFRsU0fqLJRBvT+n
rbTrO8ZJdeF7NsYet6jwZGZMXK4eBJpqo5gd8Ll/FZP4NomBV3fqtsnEVzlW76xoi2wNVFppG0Ul
/C750Kgeqnh7uczuxDV+ATsxF7c9cCtZEdZlZh28G67HYzfIy2BMvxQwrDPJW1tlujZqXlUVPkuY
MejmIs7bZaCWd6wB7KIRsmrSLGGmE7oYlmDHBUZMYybgVomUR4Rsj63n9T5DCKJDxq0KJWcMpAOJ
CoJF/kIsgx1tg9M4ya8wXna4zxSsrym6HdP+7FfI6VsnsRwCe7RedH38rmTmeTKnx6yTt/2AdpYQ
xd+04hXqgtO1E2SKbFFmzbvoxU6WqABucNxOqg57DGFBwLGwmtgtstIRLOlJTj0RrmK+nf8piooX
U5rfBXlqaCq3cEW1DUz/W95DU1RPoFdZvFW7nXyV3Gc2HkMiYlepIIdYCmK/G0zft3tVrG1NrKD4
dN1OpaaJTq+PMIyIPEkUndsyfBxzbxeVxGaxDgE1iOvlqMVPBX6xkE2ey05wm9B4CPFlVJDJc6Jp
fE28/IsPDa+qeNlac6+3wTK01O9iIy7lFiOC4rXDtaacMgx+lYVadUc9OqZRfOtlul2l6rNmIHcm
EWWVkrCOclQnAmnZ+dNr0cSbtjPcYKxWlta6yai5Hvj4Nvjmi8o2aCkyCJ7bF/2rPyo7Dpd33fQL
+LXSrh6A75WgJKSKWLFAHiI3x/spDW9Ltb4TS2nX9pphs/BQPKu2FSTdpIjWg77SzXqlltnKrIOl
LCGkJIS3vcl0qCkGYJgTi8nam57iXMMRXNtofrKOa3kvxNNr1lL8UUuipgLr8q7ovyLNuwsVdGGl
4esgqzCvzBA/y3IvigDfhOI5SfJVKqeOFSqPKTRVSfXOwdjAIYyB08i+tRBrwUG19iEbLGmhKMFz
HwghrvHrhD0ojub3yA+/qVW9nIrkiU4FQqB4YAyZ8ZziyObkkbEydA5PGKdQyCNOYm/0TsLENug6
8xRm6S22Q899KD62cr+WEtgjRrAyh+Fr2ATPE1MVicLaLzFkkpMqxxbU3xm9vB9iYTfu0tzYaKH4
te1xoJrKd4j3TJXRkgZAFefXgKzdjnZkFbUtdP5NJcXrsTc2nRrd+nK88DiNG0n43suSi6XUYYwo
Cgu58ppq5R3eU89ZWi1jPd0BP1+ZQvsgVhQoimbV5squa8V9h7kghnc9XZkR5xzgBktKECWuqR4E
UFU/hqm0j+pgNYCL0nOeYsjyL3njnbpuU6p44ERBlTiKyoSkYWF3nuwmBYbaPnVwfJaGjuk1vVOq
mGfEJ86B8FbUfH8qA/0/1zpbCzbcOR4aNKfrY1w0iyA1N4FgbtCbWBR4tLamtJv/NMMbJXXTrj7O
u6X0hocWBqlkjl+RdFzmU/SMPNxRrrw1tYQt4m2nUH4ozPbrZLGpoYq6Okoifa8fCKyPWRetjYkK
JTKW0UK9neDMWnJ115cckKO6tSrzBF/5YLbSMoAxX+eTaHeZfK8MwhofSiYFqT/c9kSfbnphHdJm
F1risvC8e5MjQghbu5Up8QkGAB02aWTmW7FtDgUq1o15Vkd568XRs5Hqx6eC8wQI0VoKp69joOyn
FmwfEh2VF96C9juJHTSbUr7tvyMOnhfpd2MQvueGcPYbYxOZ7UpEwCJJq5Uwsj7STZsJjsZRnvs1
ErLKzlPKu06q94xNn3dfi5BKat5lP8qGrQhsoPmJ5exLHiybOjnpCRPZKvtyhNBcq/sMT5hpNE+W
1C6iMLwWi1+2Tn7EPSYcU0zxRMKvOS76pT4z5X0RNfCxzrUYbcXKeICksMbZ1FF0w9ZU3Awqc8/c
bPcDYU2mpnu9bhyt0Nc/7A7x6/slarz5WTr50D2cA61/V1R+BmISCDVKtrRU0Sj7+IOQ4tKZ4UA6
d119miUWmpa0VUgXXau/CRYFjwCW9igu2Rl3pvFSvg7duNSi5CZtCEKwFQoDYR8P1Slj2/SS+ZDn
nat0HrS2O1/GeizOb/78m0lffvvR4LDpK8wpBjT/S88xr+wHWQ/04eybyQmnrEeZPJ1qp5D0z43X
pDYeL3stwGqRLgVW8E6vwPcbp/e65ByQcQ3m72JgEqNW2Y2fuGXWbupc2WRxvwRav1K8eKXJgxui
26YXINAz361q4k4luG39cRmW2dmvtxBzqOBSuIDRkbkGRyZ3Iq6KgHGRUioQ2otRFYJaCRtXevcS
eSXhRo5OFTT4DjPjEV18rrH4lPRMuKGtQ35yFBCzoHMB5dLFN7LWj1NoOoXeLmd9NAQuFnKLfxK+
nZLPXwjRFm2JLRpNTt4MqxhkvJcbe0l4CDA/nB3HBcG/tcR2qRE1UM07BfFmKiPgvIQxSXAH7GER
iPJBi4R9l/VuZyhbdC3OJsj+XEkWEUq60lBvxCnZT3lsS9xCaprfAFhaRuijlOV7QAjhW81Onm66
7F3vtQKRadw9iYFcAZW2xBf3CObcjEW1KeXwNu2h+ZXlZsaNddZ91Q07UeTXzk2KJtaYfvlGCERn
tnsemv5brNcGp3H9ooUv6uDtdSHAYyrAJChZy6QHZtw6ctxtSHweS/1Gq79JZvMWhVls9313LEEl
+pFbhrWtJ8D0ax9IXx3Zalft+Z07GeaKWSe3gl+eEKVeCG36XOJLFMXKQcNRodPl7ZSpTtP722Qg
dcZUy8Nimyg+b89Stk0s82wEwn3VjCtlNBaZpZwUY37vbGhLL2xOvG2c+U/qpKW2JZ5DU7/vAv9x
6Pxtb5l3s43zhJcJC3hppMOxCVUK7v55eJQ9SLlVYZylWNiDtz0b4/iqGMk6q4EVZIXt58iaiF23
DDy0coq7WFZ3s/d3Pd81eWFPubIXU++hjbqbuHkKETNNxmxZWe03a/qG9NRDY7GKK6YxROEMAve6
J7I3NVxNaGXL432iNw7uWq9jdTJK8wFad9IUTIy0lYmqpIR4d9OH2rIph2McZPvAM8+SkSy6Lr2R
JWFpQNsOqvQmUoulhUtfHWnkVg+TrDilFh0CC5eIYTVW1n6ShD3H0WIOIBPBnwO6U44ERz9hsyGa
R6rqd1bYubrfbHpyJUEFEpprwq3XKls9rTaG+nVKOrdAJLwJ+mPVpQvTIkrFjp6CIV8qKocCUbNc
tMdJO5QQl/Rkawz9rrbGlTZNK+6B9Sjgr40nlR9ARUi4PJp+1cjmF2juSxaRq5+5yYQMgbSwnz+D
e0jKgN4OZrByYdJ9KV7quF6wRI+eB9m9aBC935n9uE3ydB/GSKi9l2bs6NK9aNlmZG5ihR7XNh6s
u2DKiJiS9fyPFMes1LUJkiBKc2Q7CSlHZIemXtgaVofpiXArt+2ijOmMd5qDBtUuHYtTrC2ynEeP
v/Zd4Prw3eZHkbr+GI3hLgibtaeMR8Sib+cDAFz0IvCNBzW3FnUrHXWMsbqJ4eZn8RXr3ATKIZRQ
U/NOWlFDkk73jaS+zd/ZFd+BLq4oB52tSHKaSXJFLX0px2Y3GqlpZ3XS2LMRXSGWuR0RnLd6i4xP
stTK8pQQvLPXD5pevNBO3Efi2ZfyUyCeYrHcGTI4ZjVFF6CIaAka/bd+oqLpxfuqjr7RHQNXngsv
9HR2qKetB7/nS3GS6/OXTtllZvbNk8O7btYfid9TU1235JdxPRzrKbxrfPlg5OSc0biVx8lVCnU7
WdWJm9KOIbVPnHax6H/vxoog615C0An9k7VJ/BVkaGkpHH45xq4hRiEa2R5dpDknNIsEMyqUAeYV
jN1yWwzHlFchmdEt+JDvPZ1GnK5NVOYMTMbL+KR5wXacxlWPt2NXo4M/mudKYGYTKJvs41AMtpnR
LcnlT/GAU51ymibry5AI+9nNsLbyF9T8Dpkc7yOp3XmJekAzQET6zrqPJv9OyesN1ieO1VYbXBFW
AGCXOtVHMUJpqzUfSqRwKITvZzfeLkYnIXnSI307pthR+8IZfsw591Ka1IfAF+5lH6dRwXrUlHYX
caAF48rolHU/DPDE/bt2SFeKOqy9MNvPoWuF5p6J6x+VdbeVPFdWWkfp1YMUrtKw33m6R+2/iG5M
JUfpIdcXEhZ1acC5PQTxEzXUA71G5MLrTdQhNMHpKETSa5uYD5mkrSdFelUrYU9jJUGIM8Q8vOpt
06CtGzUnij3bUaoGu/uW+MLsA5zuVYu7tfM2RqBvrZK4BRfmsc9ZnSik9QrcTA97vkC41RQ0Plvr
zPB3vlnvvIF3z4UoRixlahNp4C/pb2yimGSDL6I9v9aidF0+Np63ixUBRbBumXjDqmfdjW8p/Pou
7Ha6R0SF354+AShkSYZFulB1+Eyhf6hSclS5c/P63orHZTG1O5AVa02JbHPO/BrVLYTwwfJpn7d6
dwBctEM+wGumXaqJUDq8XS+bu0kG2JF6e3OKv9R4Cei9W/UFVp4xJxAipJ5kW1F06xXYNamHWDK/
B6rwHYj3Sz9kT2rRbBvru2qG66a3hxaFu9hMHpNEWY2F4qIVST/ZeBELx4zVe5m2MrwOO8Rvwu4U
5atfpyeEatDDoBEelaj8rm8bi2a00hRPlU9NiwsgKZJdRpNynNKTkmXU6AoFkdEk4Jn1XecrZPHl
m5UFS7WTNu1AvMldYYRfWjl+bOQR2/DEgTi0rmq+2EwIfpRVkHKrywOv3kiRQweUWuvCWRxPgSEs
48awjdhwZanYWYXwPRa0l0B51GLzm4EusJz7S6OZQ0mTcoixA9CRIMhZv/kqigpXotdPY1fIE0D/
keA0LoA/stxpviH1w1lp/ENbRduc1Escu1PVxOs/D/WjdfghuKdBAy4fJj+Zu0R76GNwX9Rj3dSp
QZzMsWUOlDGy5hag63L2DVM9tEPkCEBbtOv7cocsCsl7vZIokPntWhzVjdlWp8Lo7/78s+Tfir/z
zwKrSKtglum6TIJaKeuyTNaGs5zcD9wz4RDRLnzsVbtpbsmPWSNf43KJfF71VKPPFTm1BLugbTZN
vlLDfdnfCiHhGMG5X0+LvtLtbvRIxKHcrliFTva3zeo/6jN8rn/0QVXpf09taf41/1Jo+r9DSmlu
3vzXTQiKeHnx3//bhz7E/Bd/iykZf80oLFbfDNyGKM4y+NmFUOS/kFqE+glam3aUNbsY/E8xJfUv
qCS03aD8wcXAx+ZfPQjlL8Wizclf8sHP9sQ/EFMC1/dhIxoznYh2ODp52DYAJbgEi0XJOIgN6oFo
Dcq1dbZ8hBQplPZyrd8Hhdh7e2UAgFM5cjlMobAQwj6ScQHIcql5VnwljhdiUpm07BPfs3Aykk0h
exgE9BooMg1DtQbjVOpo0ODHeEL2qKscChCDdKyIT2WyCzAzp76TywiTHrPWjh20Q/9xbFtVQLAh
9XXiSb8rkhBJ/lau0eXpZbk2whVCVN5Q7bQSMV/1ZOB1Qsw8RKRdIp49qngfIX8TnC0zyaJpm8Up
hMDA1rQ4UtVVNiDQ1N52mBMl6Al2QhBZRy1Vhaq4RyLQUOs3BGmsRIntomnNunDN3Gv18QiI2wqa
LRFtPj75k2jU2DEg47jrq7LO1wZOTr6jYb4CO77R+6i5sSq5mLirMCJcC2qlkgcIcs4Xp03SUaAd
higCtSX5U64tJmsqICbSbudgyvvSCtdWIMTcqZRuzHWFASLSBn41GEsMhD2BzD3LUUVMEGHz3UKu
UafzolBYiaHqdaD00bFZjqpcvBldY4hrEbk78dHPJ0O1C6lL68e+KKLJkfVhsgD5D9GwCaCcm7g6
IkpzTzXeCFw1CmkHdZ6ZyS7orJ77oO9r4C1OJQkBCpfyJPW9iw6SJdwEmtINuStUkZiu5ACJtyX2
S0mxjBMhbzdY5onSO1YWqM01vTTpXKJNPuUVFkOUM+4UZBih8OeNjiS90AzeeJyysgx47yXy/kzR
0PWkpCy67hiUKaT/TKMbQXVLG0XBESs9sY5JUxf1OgZBj9iTkJqDo0xWRyVXj7ybFMjaV2PS1Xd9
SLt8LxulxkNWamc9qx0T4dTWxBe2agC0QS3TmlZCEeTFuo39AERFbMJAHxCZei4HjO2dRvDHdJnU
oZS4KI2lOvC5jlqWqpVSvAy1JC02gRqqOjDtyK+I/4NeBo+mR9JYbLTKqMFxZwKvvCp0zdu3KA3l
lBdrtbsXp9QL8sc8T6YExmgao0AVF9E7zraSsBl44yQBqToRkhGfyUvKm1P0ZtK2MG9aqfIiu6ka
wbOL1mtkZKQogB9xwCv972MxQjCd5AJ95XGEcQ0CsZBb86Q2yBSnKA7gTeX4lURcOum11eRO043l
8FXx+54aSMm5p63EBPOTBWX7QvwSd9n4zrY3Oyc3pbBeRGPlD9gKBoKFQnzk4/tskn3ViGZ3KIWI
tmQMVr9QvThpQpsiQGo4aVh52f+g7jx2LFeuNf1EFOjNlGa73Olt1YTIMoc2yKALMvj099vSHXQ3
0EDfYWsgCFKVThWTjFjrt6dRe1X/BntKwJpYZ3s6St5R9rVSBG7PwCP8omKckVx9DdL4VDgtqOVg
dyUdgpN0AeAICyAR2+yXcbqfAIjlMXIdTOIV502YRHvr8RvyolAnd2jH4rtqK8/+6qZ8pPWQ41k9
h0DgbCr0dFtY4jBcFcfZi4r+J3+t2f/2l3USFwLb6rKPzaUby0y47sYmZfgkW61p7vm/2ya4D8ze
yX8TlLtZqDyloQ5906PimBTR+bz/ZXio26Uos7pceLKeqWlea3vC/aG+orLJvFpSAwCAvatrWZJO
9rB4jUt50GwEw32gW5Z5157Gd/LLrfmwT+5uHTqaHPIkhHmjaQGa1MnCsCDBrtyHDThG6LxINqti
jtzDVn9UW0mLJkFbe5uuSvN2kZo1iLgsWvNNhSRipMsy9vlRUwID9tG6c/MoR7tCHqSbfUhIw+PM
7vQAjEBdi8DBFyz8jS0y2OKwW/I9bkZ7F2/aGMfiIPqxNUn+L3fzUapGMdHu46Quo96L/IX40jXM
ZhVZ+dndeu1eCReM1is1vn3xsUrsdTjnyi4/2kIaf0pd6RaBvI1G9hKu3orAqgAxa9Omhn3di3n7
8gop9QmhGy3fs9a2mWJaoF+7XnTQH6ctLzFot84wm8lEJyHyWGHVcji7PUrXzJ4bNWJhKR3W+nYH
Q5jn+mvT5kz+pj3e+wuX3lH4fVj/boJxDo4y2ocbhLk0MnaGpqmBWhUZFnEU7VFLJ/2MePDYT+ZU
vxrEkQ/BNXBzny6qrg2hNdQAiM7aKJeofxMupNFPTAahX8HGGnywMJdF3d3vCJdvme2Y28lTtcgS
9rtujPlE62+7JYMt5r7h84hdYuSjdO6mqU9dMUXLYZNW0z13jWGBkMwjQ2/dy+Lb3G1fxIEzVe65
d+S6MTc7638Q7P/ROPn/Niv+/+bz+jcW/3+fGIFYivH/mBj//Vv+MzLaiFMAWBjwmM2QfN0iH/4z
Mlr+v6yb5Zx/gT2jYOF/+e+R0Q3/xRB5y+Ohuwhe5cYG/LfBy/X+hb0LWSWZC2b47xH0fzIyonj5
32dGBk9KsIgKv82mNl7k22bzv9A3RT1R4NgFQ9KqZotZiOWd2XpfRHbeCzk8duRMn9uyRvOMRsSe
xZZtQ39oq+XO6JvtwPEHkpc3F1cgicCrIKFZUBEMYfhk9jn8pbmEifkwdNax3gqCCXBVa49alnZA
c7374GBukSNOBigPewWEDYORmP7cEodDpOLAL2As+bBchCjosDpiDep4Jdgl83j546jtZ+ZV0sgH
hTp4FrqMw90ezsW+FUnvoeTrb3izduvY0WpOPQvascnPoN6DtxgfcnIv3Uo7TVXSyxi5P6vJUKCJ
zRirtQpTcVvB8ZmUaddoBYOtXqvtPacMj/GryJQTvZsFcZI240BDP/Q+oFLcCHIqg5scIaouLicA
T9Yyjk0zYDHtdJFwgv+s1uDadOV65xRmoqdfCPesi59XXPLGetpGHVz6QZSnbVl/hPvzaKj8uoZO
hp5ziRE9kQgdUAGnm+5Hu6+AOc3fdiZJZ9Ugr3r5DlphJaWv6W5H/SK2v2FwYzB4HEkzf4tcGil+
EPow+wdewxncXZ9JfqW8wzaP3IIRNbqFB2681ChDzB87159T51lOna2DFffSMzruBj9t3d2ZeYim
waraRGxRnbTk/8spk0NPbLqGQW18WWFLWJ4Z/g8oyjeIm5Icr2GM+xoidAuDc7VWiqT5USZNSNrx
0ol4F5AmhVMswGfBs7OgaVm1+nR8UJx9iK4F6RFceBPmuSIk8qLfc+LRiKpqvDaZ9fqrG51/XC8K
E2ss3+fW/rLyH+g9eKfa37Uzc3ybnPkyDDOd2/CScUgN3CWaj7Ynt4O/GHOqIjcZLAF+Mpu4rlf/
g6rB98qInmbZvNVIs4gn52oVS38MNudnaywbPuzAijtzzGyf3rPGBg4aMVBnS1tfo0U5ZLqWC7e8
vttG1abz9ll1oTp3KnrA6fKXkhWSpR8JHiVpSwk7zh3GXtuqHH6iTrpN3rtkAbuOaiBbFv75yV5+
EZr5p4QQTPwKCZVb2LEIBsxCgQMvCLzWuD9sc7QplBgvlGR4ibEZ1BV1eK09Jv5mnuKt8cfDXlif
hM11WbdNY6LDOUBLEhDCPg+nSi2J3NZfYUjubLiCb9b0/85QEsLuirgciqNn/InyYb+rod2TfTTH
dCmGj87bxEFYyr+ZYIwDETxIezaTWpjKTqvNQA1g646dK0gsoUh6mSWUGHG6idzDv22DKGrO21TT
NBU7UWOnhbevaRtY8qCLCHVw5P/youY1Z7g6IBkn02DwFApbBBJTCNuCigLat1QXM0qxWn24yELO
M2J4TuLbJjR2cSfM53nrfphlnXX7WvEqBU7SNpoXYwrNJArLDxIgLeRK3XdrEMxfhHVSBguCcCDE
BuhzqctPqbs+g6fkRx64j7lHbFm5CFqYKRMou4UW34q8DxLyP9vb673tVmrvcjhMbQufuSHiM6DP
tWGciOnYvbE8WPUxKMMbAQU91K1NFXdDRzq+up1mMqYewUy6vYt4O9nP6e49u9X408ktl15eLTMr
bOPRNoJULwiwRuJlycHCLLQa/rvBCNQsdrIpo04q2nHjMJTp2hcIEqsv3VXgoRWRO54Ij7ld7Pw0
e8TwiA/wL8u7eVPXzWzRYSngSKWf5iDX10a9NxUE72DMXkJNB9axOq6miBjZfvhTLVY2dsGTZ7Y/
gtI4R1YzXMPBPdMl4iTV1PKcVOQfkXuGCd1+xcmtyvfFheMVUR4cNCq37Hmx2XW9DQTWoW4o6RV2
MgUyuHAGLCu8gnQgzrX9PLTGw1ZHOpGVHdExWb07YjgWnYRnrcYt2TvjE/njkY7GuFjTPbS/lH11
LDrc28CApw1+57TrHWY4ui44GbNPdzh6MlrW11tNVvg3onpntb0/izHdV7OijTyYHvblYrB30/R9
E+6bLQmo6gEAgjxnqnETw54xiFVbTLntHZk7gIPe5qa7Xz03zlAdocj5XL6ozWIDKfiqiSl46m3O
Bccr4Fw9+wsExktDRQpKSLGZsQYNWGf4jBfrPGjlZwA1PTWl+KI2/1VLt4hplLlYyLS4J7/cDpnQ
tPzZcmGma/ijNeilCK2I5UzKpKyXMaF5E4EY702Tb3hUtlLQ81CZFJR95Qgmw3opUrUaMy0UE6+j
X92OE/awUb7YVFaDtpPHxCfcmk2yNzwxjgPe2E18hP78p/DCKYmoqueu/A2xAWaa7018C9wv8tyL
l6k4GCt7QMiety4bhzV3ektxRDJNroe2zSMEcz2ZLoGgbGoENy+QeQzQsZ6rP3hTslkiW5hXU93e
YZQILYejl4P1VJkWBTl/zbPNjzKWg7p2ffeuqjpKGb4xQWi0cXNO4CUBgcQA9UjiKDwZQnXhdmLC
7v2csH87XkR16gS3rOfTwW1bORqFiMaxotunOCQMOyzna+hUr8bu/I2C+kmyxzIa3ReAwW4oDXQL
vIlNNL8gi3uxTZl63khfRoezTbUQzBVUgpEQ9dCl6z7nCYSYjx0jQ3E6kLyFPHMLf4KU7HHRqgH7
YPmrcnCh/Vu7u21OWlXqrBqdVbmMy1rk8eii2kC4g2+vG39wHCSrqjLhm+eJkLBko2IoJmicAveB
BgcsvXYhRZyrc35rFoEJ+AgG4ca96R/70p5TB+45LW/ksS9HPHUvai3g71crZ+vazr3dgswvwxDL
HiTNM56Meeb8H5HDLjD+kK1ovvI60z4vTVe9CB3tZE7eo4Ml/9nJqRcpM7inIQ1oM+vQK6ODoelq
bvPXYV/4/3VcymIX985Zt6zBotKFvQ0+OD566/QZGVQoEfUYT+H6rPsaKTUUCXruVM709+Y71s/5
UM6lnVSL9xvzKz/nBTq2hlnKw/shrHo6S37abf1oTe3GAuhdjaJXydxFVKyq7dB7CDp8zzh2nOnJ
7DdojeGB8obGvPzF5VpOgh3QwujnRBX2lJByUjCVGffRbp8DSjvnXX91JsS6qW0DCo0nsZILeVOH
BD5PloYm8jh1u6YEKhILCrQwnnuaMpmWRifxnd2CJYMBs94Gvwoh0/qTo8v1cTd+upxUCVLYj3AR
Zzn4OwPHgjB8uyEn/RVUp3QWFMJK//ELoj6j6SWiK8Sm3sb18r8NzRqxxxkSDWHiGYdN5T+0yZ9Z
S+PSG5VMXOWjLtwCO40s+ZqTCC/rbwK8QG8cGmFuY02N+LUr2+PYBGkN44jAAJ84YexMHyjmy3X+
Bw0fSgjaiIzGTAy53Xmz/4sRjKm1nC7FahWZ3Vs8zXCDV4yuW/5GzZ4A22u+d6c+bCZZDYH+xBnf
p6VjPXBIEtQ+jhRQtkGQAvK99d8AwX91KfdTVAUoFmduHCHwcxLVnfuvgVwqGEhS3Lo+PFVNuSeh
QH4c6PpU+8Z1nkb/VJr9l0PU3eRA7LLSo8bp69+RLTPdlj8bOdHh6I8M0OB5zqZtDsLpzenFj1ZW
OULnltC0wU4XJ8i8XWLRdNYpFf4XWkEbaLaJTUlcemcHv5vudmfKtF+LKVGT9e02+2s5A9Pm4f4H
2WQbVEm55Ucz4GwcZA3wgpcxLsWCs9ac7p0tv5umCcAAdIsShAAtYkOCxkxdXu793YTYrrfs2fO0
ci1OWwwsm0ytN8Wy5Wgw+t9hYf7xIOmykmaFg8gnbiJ+mc6XzKo84ryr9iFsuurQr4TDmqR6r6Js
M8v/5YfS5DHiJnCN5di4qLykGLiF+gZVFrOsrUvSnPe2PfRoBxoTQkAXU51G7VwmTqotxOm+IarM
CsprHwXradkB08KNxwSncKyWSdyV210eKOdoT+td4Wns3o63Hd1aXlb7jRJLL0OlGnKbqP7Y0m2Q
khv27eme6XpgXpTdmtSmRaVJ+Okw+XpV8bQaXiakVrHtP1ub948Q46thkNFmRxftQ10PFt8odURO
PNbt48RPIbZv/7a2oKKNWg8gfH9yw5X4/vL73KQdZ514eAtaz7w2aEwaOViHPcFF7Gaia7xk2HLe
mvmqw5zaHrAiUDqd0f4D3M1yWdKOUPeA+C1ngUPFSxrMwSs1Dk/g5u/NGlkHa1/PgJxwxeYV4Bsj
KUAZDvLp1Ap1Jfr/Ss3bXe1697U03qage+z36qfNPyfOE5kHbEUlIgkhyZVCBo90hm+DCPCrp3w/
9m6Uvx8HvvhDgJGb0PP4SqAe4rPggLY6Hf31N4sv53TTYwhwEGU0+S8CQX5txDfGdhO8r5yIzdzP
rG2gkj5b9xaBByx50ZxQJRkJHQ7eMF1XzypPEUxCXLldfQ5QyyWG2U9JuaMN0sWcsp3ap93L426v
hkPE3y+W2NkPtV0IJt2WzhzlZLYGGh4FLBK63FAuwcGdejObtoq8XfU0FyNyZIlrrPK9bB3Cm74v
StaAQcTAAVl5Jr48z322moiLYMLsvopjp7h4jFK2ie52XqvOenTtekZuXvxc7AGN3LqyVFDdU05L
mQZa/bC76FfxSSWPw9yOtb/Phy/KUbmP/PXZGjuVBKQUREIrOACWiW7dqZA3HZHsm3lXWOAjaqdr
AiUhwmSobsSS6tne3ZaaoJcKQZLpAE1wV4P1JWP9xQt/b1bFh+tsp7BaHieNaB4GyUFV0LSU0A2J
4vMoX2yoLyzx1aET/LxnxDLukeeecP69OPqRDL8BwaTLijFtmbk4GXzMady80/3ZbULa0IiS0nt+
nizjaTDIFiFKZrXSHMbR3vb7oQzvC2/5h86LsCpe2ubWQOnCk/lWdd7X8jD2l9AE0PF7eZaQQKnv
T/eoKt5EvR6irUwnh3tV9OWXufWon+qE3ATiUhxAAoNdqKlJMwyN6NewhM4RdLm2t0fK7p5sfLdm
m5n2kJg3Oew+30Wb/XOG/0GRr58XZ7tri+AOx/o/MHSxu4uMxBsMI+K5o4zckO1FrerccB06zIR7
ND+NZDPo/EUGxtewOI8E6PxlCnzAxXFXBOGTn4M9jY348PcC7c195KizTRFwr8qjYRrPg7xzuAdJ
Y75yxulYShpJCnN/9IIV6m/If7vRftp2Bjs53jV1cYYjo1oFwL8gb9Nc7pQQLwM6Mq8YYAm3Aktd
8GkhVe219TYy/+71epIuGyaMCf6om8GYThr6PqEJ1jvZFXdoGyc87qV1xPe4x3kfHoWzADC7jEe2
ERJKxv03YvCOSwMnsiiEEY9kzPduh2+mEn5GijclPE0XL/wnRur6ji68+tRvzYu458gfUx3oq7u+
ODtegYAFPOjnC57f97qwHG4eMkE2ri1yMyq0OJLXaBTGL7My/qw296kvwQ1mjjw6tZfJobh5u5Zr
dDCUo9JxoZ0Pu+xgFk4S2sUP6doXL7d/bjz8vgvYd+2FW1gfqAo/2MP8N1DhmeiJOzW7B1Ig4qHM
f6lI/LObADiBTeCSwR/ZG7RA0hh7L91NsRXa+Suj2p2c55DHYn34zZ2pKezYrPDenwyeFRMUOH1O
yUiEvLzC8xX8Fnp8sDrjzOJ2yP1Qxap3f5hWd/aW6NzuifDF++YumWgbzCqGkzndfNTl/mSFFiLV
iszRkrzj6bMgOITIlPVkoGAH7qxhm537xvi7t19h+dI4fka44idRnDC1nUqNHWGsSV15oirESp0Z
vtoSZFI5z2Xk5fcDPD9eg4/NL67afxJKXouSkZ/O7ubSesdtF5y+ofjYc0MmTg/PMLIU1iipRR4m
pTX2icOWZWqJeA02hu4huzE+1JR66jho+YSkM8do4dinGUCpcs1/ogXeYRy8z7GNgozshqynAIsd
BSBozEFhwu0LZQBwLPkHY7sh4KanMiv0JJIyYo3yOkhaKxoPxc78yZ54IDTGTVCWfUw3P2XIfN0P
/nHiXaORJVXDAj3Z795536yzzXAQk7ybhPvtKnCGB0NaPGD2uaStPv3BO22MBHQqri9SLIfeAi6a
eq1+Nvl372MQQ+3zPDkVdNfgxZ1iP5lapjFgnXaukwA8MnL6zG5Rddbqu9m8jayjZuAATUiJIeTb
hSqrR/KxGGpurXD2+ySiB7xSgI3eP0Aodyb1KPE8zb9HHIRjsSMKcpkmZe8vSbQJetVGFaTLuGxp
bnhzSpFzSYE1saT5Uvzy9wlYveoBifjx25HJH63vu6Tr5B+rGX/WQLekSHjZMmpOMI74p9aYirTq
6m8ExE8+3ZRR47zJwWMLNcG4RaQRtNfBZ0GB1j0xBPHg3QqaCo92mrG7Y9cjlJ9dHglyWT34FfHd
c19h9JPrvRf2YWreJNoFxq5TOSJL58fxILbmAdocL2UrQZbLPEUwppN1VmPceR5RnZalH63Bi06T
uf2pwOQKNFyHceImHr35l7OCoSrSDRJrkr/baXGOVe6k9T5cJobtJ6n4eBca1O2x+tULrBoK7WVq
19EfMXjEBqerGXaJj7EpQTRgxSE40drm44PhMj2LBQmrzVxLXdcfbWJlmTi5ct+/9F2IJsZXtKI3
M0aBm0ar4gPZBQtGW3OHeDCNcevzUL2RoIT2ptDvoGLn3hmor3KiGEOEldWUbfn1PRPaP7W6rdDN
7qdFB5BHcBG0otBBUsmxTp0WaSp4NT8j1toGgOI4CEhC2ayMQNWYyh7QZMXrmG2mBny0nTaLtt1P
8pAh11HvfVO6qMk+fbkPdy4dR0aQy9vffYNhR1MBsJp0PsCQASpzXB3uiEEq1BlGmwxz57PuQBPT
fnBoC/+7QPaoolwfWim/7QA80eSftWtHxVXl/l182bJNFzuHeQnx0ZOQMVMD6snqrd+79tQvEgmS
Um1sEwvek59FDk2ZOhNv5NIuGabV30Ndmpnjz4doYJGdcmKLqpqQ9HD75Td46uyiWbJuMZekgieO
VNOzngN9+NRwZoNbPIaiOppIqg98XrycGozMG6cwoQhXJ6zNHsuIRn5ZBExv/rm1McQYPVsheR1n
oOWHEgIAwAODgNGUI9NVRXx/nXbl8ocenvtmKB/XgUFzXbqzz+2LyUteJrk2PMR5SFtEFWT4jg9o
PPiigPgQhYfXwaF0qEb6TTZVPI3NA6LWIaHulBAaYtkmPmqgnyMPyLYoErVPgljQg89CGBszD2Az
CJWdh/bJGdaHXirkGw0EBSc8myy+TlWaV1CVdNzkZzUsF7us6aMuzNusHZ2k9Zw/mlW4PMGaLXHL
DxA6Sr75InTSVnqwJbt77b3md7GE4WmNjl3VktsQPVfDpDCOVz+MhukFL1yViyoJBvQEe9BfPMxc
+TwMCQ1o1La1lroMvtmc6LMoHtEAvdg1FQMLo3YMmGSd0XehmHXXhBcmxjQDZFn+rPLuoTdWfe2t
O7oJwocCnylphGE8a7gUgIUxsXSYepECAbL7B8P35jjqVZvZt1E1xPiHpsW/wa4oaSkAHK1xOC5L
FyVBxXo8FjaBEAvMkfLTfG5fraqECdP6soGVSlDVuKzurVnQJeR6aGms5p60llNjNv6d5tsbVtbo
agD1DgD/k50x2jNG84adPU1lc53cduW3HcIi3S3cVWZHsSesXcmmN2xHKsJLtGi33vZ/q6/5VnEg
Ogy4xoHYrQYtCGRq2XjfyxSpi9gV7Wz5d0HhWwJatJ2EOZ6UbaokNzUs38YfyRFf0c3q7mg3Vfsn
5YpNIorRBrENTkjsIAp4ieNhax+FnG2uKHtIN/t7Z5O7rQZ/G+SBuH7bEoUqkmdkbLi4l6fWRRrV
rv2S7AMI6bY3f8JyeydAipOcIbAJkFHV3L/b6NFxHI1o1xjFvVn+4EQxgAyKKPMr/BsWEuxgkvC8
zWAlxI4dZhyx9wrzp4WHbGvpzN0us9yG2G3cr2Z0JO4yi4TAoI17oc14q7Es9LAP1VT+aai8Q6Tj
Po+i/oscKL/k49kaGtoadMCS50J+7FpGiVUYD7VArQe5Ko9rWL4XAS43FBrhYZFmprX7ov1ZcR2L
iDXcPuTlbTmrgxDSMPzZWIRkrfmtBUWXJsH9zbU0c3mAkgTzHe8XY5gTF5MY3wKnsejKuwqRjARK
SDxCALC24Rq3oL8LRTyQjUNgR/GCf/ymd/xCsgmlMYH7OiyRy2xOl3qcf3czqIkA5AS4md6r3AST
scgo291tjBe1IQFh0IIxhqdU/iDuChgKMbWZ7mZytUOscE7JKsA7mxiNy7uA1Zgh+xWv0zORJiAd
w49obeeP0VjewrJgpc/FoaLpkZcf+73T3dhqvt5TvuQX3roZSLLzuV3x6uecBrg9XESh01H5TF6R
MNo48g3rACcNd2CyqzZtHh5o2HvF4nHxe8u/N6X7V1ZllwzIxbFmFRd8a69hMfmnwQ5/KqRQceip
LpN5kfkDVbpovhpApeDHxAC7hv2bajHmWGxFK+6sGpLS1e+RuzzqrnkJyoix7iDsVWU8gsxUeQQV
xcFv9EZDwv3+kA9pJP2XIvilQ+xpjseGbFTVCw06ixiAT6BSOC/WJ3xiFfqwpDSElxGXdwiQaeG3
WH7TtH02qv69CcMPowMohwF+l7O6W/bmDs/jixL9vejrQxSVJ6RV97bdZkUlfktf/dNPBJZaww/g
aXSj+yvxBbSDGWBaNCUP6QDkqgqrvS8coEHpkache1LY16XIBtticWPLYCbArDZwmltQaGXrghuO
lXkkZ+SjzrtnrDwf2y5PZdjcrSN1oc1ENOJkvdQD3phJYHlqdfQ34Odqk/6kHCgNN2c3E4N5VMMD
sOrrYmuqVX1m8G0z0BNqhKz94OyZmv0VomWEjheSxdFvTlWwXI1wCM9J1HQ9mAyZjlbtB+fSQVBg
t46dlababqGR1ds03Eyqq3lxhIoyJ4A8FyBTj1YH2dsbMkyqDUPVVIa0mZfzQz4xafp6DE+uJETd
CZoqoxv4q25q/xqQUWX2yGYFV18yutI4zLqKHgrTT/ivUgO9zIO/DomY5/XSwUoe50W/tbvrPXBA
HGn47M5LIbrYi/KciIYbAxcuWybEfvO7yAN6Znz0DqN44Ah9ratxP3olIsZiNXGcm+8qDoWlj77e
PgPNnDQFuZuC577AEu0Hc/diL9/dkw+XwVA6HSLBcLGX43Fb1F1bIV/rA/OlKdnjV9wHQVUtaeeN
OW/lmO21byY4t/3DshynHCIQ+B6eagVu0dHNBwxWsLA7bLxO1eIYsRyN7zrwYWkJRbAZjoKFIMfJ
4etB7sY+6aehxKRpjK6Tqo0J1REdUgS+zLRl/k02hC6Z7ZJQluP8xB3pk3mOYjEfW9pIw+UrahgC
b9yUNVe4XPsDCFL3upjVeZgcbmYzb4+bZXZ3UbntsdhQmPJRQINzkyTB4kVHP59TuFM1tge/sou3
opg/I8sujvXqkn0Qque+2gvAou0NUgYYBgIhpBpclJiOnbb3Tn5bXdfB7E5h52ssrRuFEkIe1VSI
j774a/jbflkIWVyGnQLdtWPDXV1kBPLmRJ52INiozBT4QDKsrs0+2+4cNxiXzXAZTqFuz9sospEb
+4yS8hDkC+WcBg3rITmhoyHPxZYPpzxiZB0X50Wiem6nYL6uruvHMiiRLSDgAk5HVUSgWU5WDsze
uGG5rQWh65PeHxzUv3E05PbdvHOb1otFVaOPHbveQAi24hoW6596hU8zdvNY9scFvfpNIkQ9mGWA
ulAby724bndbL99wFBNkAvx2afM6iW4BDLtuQc5aEibW0kAkU9aHdsd86ZDS1n0gqn9f8+id8EyG
Jw51C/fjSyEtLm8795IVI6zOZ+pJfdfAu0PpcD2xmAR1mRZMyYiuK4raXXXcSqqSrJ3d+Sb8TSS5
nAdvR23fMkwIu76zLVHcCxPLNx1HJCyoYL8WCoWWi0gS5rHZL4q24KJyt6ssfDejsgFYaoIxDzr6
i81V0OForl9iAX8kiHRHkva03cZZa5rGzHH0+zpCQOTD/Go7f/2xaXieZZ9EU1GfppzU4Q5rMwlL
H41B6MMygiuiOP/RiDbP+K7QQ67Fh18wJRt7ZV7bgZ1McO2D154i3raT9UmK0MdU+PUJtNfg8weh
XuzqrIo2RAiFIrwH9dFwz0Yd2oeRz5/B3z/KkizSdlDIjFbvySs6dOKRcWyLxgVESfNc2anG15r4
gljZoeaX8Qc3ci9IzAF4evAYYFXeoZeeVygp6y7AwA+aSt4EJbeDmoNsN/3zvHDDQVEzWYQaQNlA
rGf2TwEhAPna0dQ8ZY72z4hPz9o1TjoMplMfXh0mQsRX0/cub3qD0vkuLG5mnBKZNYSXzWbgvk2G
tVF/Bt4nrT+gVN51K5rtgo00LtQgDkhfacq+yU5sbzJTLyh/2SULJL63oykWzLapQRQE4FHxFBob
iYwr36s1PZtjSJ0OUgdJve/UTmmE49Iql0Sv9nBoPVVfCi7nspMOfOBId2rbv081pcY7vkB/cRZQ
vzBKW1h8szeiI+zUSS3buQ2+ak6GoSq4RniEvDUpSR9lWpI4cI7YoHYD7Z9dUYVdK4yUfqhhkMuv
SHB52ZTJxN68EaBUB8BYs38s9XrMkbglt0TZ1O91RoXCs+32SdFUazob1g+mfsLwc+cfs+3CYxE0
j+UGwEOFX3GujUFnHrgLUFxn1Qfq9ZrUn+0jih19yDveUITrQLESaZgqomQzDeAvDwhv3wEwag19
SmnLpWiuq9bea97oh1GvJ1Yvhpj6EeFNkY69+eiYSHCIT7w0jgCnJkBpzKcnaCKGRel5kFLzEaMJ
6AqFD3oz/ou7M1mOHMuu7a/INEfaRQ8MNHHAe9LZ0xmcwBjBIPq+x2+9T3g/9hYiU1WkB0WvlCbP
ZFZmVVJW8TqA25x7zt7rfE8oYCD94Qe048WoAVmKE6t0NTl7g+V1C5kcIZeGEA7hhFuP/kWQ2M2q
beK1IspsqyaoVzS2h8A4ynpSPwaCHGmcsyjEoBFOKDuj0temFhGIond2A+tAa5TwMqHS63ZiuhyA
AxC6Nt6mDJdA9p3QircqvasdTKkALwGirCvNPNomswAc3yUEYWmhB4G+iZtgF4cUjA1aUzu0t07X
bD/Xws+txUTsN1kIUBLCidTAIGtXMiZr0qiEp3WJ4KkKVy1mp5TsqAPdEkJRvuN/FefczmU15mY+
SjcBEYVjdANtOOzHdI5b20jjJhl3L7ZN1NTG1OZQ8S2gnh3xYxRrUdmU+6Q6RA7RlSjYVnItX0mB
2W17lIP4x6R9Sb6EwKM4tAMU1NbxsMDvBpTcVhIhV4i46Kp4CaixRY+pHYcbsxmYZmwBItXEKrCM
g2ejdZBT0i0KOv2FZPj3xMWFk+L/RyyAEKBsaGNvBHsoRa+iAHOcUecMlUeAbzQVgClAYUtF/VDe
jp24SthRgQpVO5W0lBPbUr00xQ43lOI2wu6cSVhEVZTdXKbWaxNTyOWG/4JH/akKVX1JsNhSWCBU
CmtTdjWVQE+ylWU0ISHDo7W2KyVfTjP2zgbbs048tOo992r0GhBDKbxpA7lcVO6LMCVDkAn/xkjN
aJ1VSu2GTfgg4+I4hhZYNIVKsQKiuUOzLho1X9tGW5Bg5LNzE1/qA1uThWlgPxlUPWs1GIhu+m9x
VQaLIBG6w8enq1ag9+5IROh0Oassj6V4HWB+T23fidN8uvAU9hUVFRx3yj2hCh0vO6V17Z6u2EnR
7WvPScGEu8U4Qm2Lu5VNxQKKnCAqJ8Et+8Z66O1lPQpQeZQJ4rZxFY+1VsiUqXMv0JdablCwiT2W
8cRJ0Rf6ITXbxAV4DTNcTShlDOmBQLpwkwanexI9geS4C2skU4bebqbOu5TQaoNp8q/sFEbTaBA0
Fh6qujgadFfW8pdfnqNoTXVBlvNlWlmUmtj+ekO61cyuQzqj3sUTijFtwA9VxJ2xkdJ8Lwe4Z1N2
Wq8w9kZId0avBLzq9c/JFAK7Bk7QDYFDbh7GtShvNP8gfEobULlu4KKXJA4U1Gq0WtIq1Uf5ZtM+
1m/WhfeYBWl5YYZkSNQOPA1djJxQprhGxiSMteuisb7nkPKoviMMUHTLNSo0uGOMHCpKpTWl+XgN
Nhx1Gd0Lo1RdDkp+X5FjR8WUkSJlLi2SViB5GP37dqTr3yiDAzbUliqSXK1zW77WoIcjDsbhoaVt
dOsbxQ30Wq5jYbxOcNUvukYqDrloFKoLpCVCP3vWTQKJ0LYR/ZjkDiRYN/5l10RbXFZPutzCwuB6
NVjBjhTaS10CYMqr8J5/36Z5OXzL4PiWyBiSxPym5vRGVmuLqWrXOKay9n5C9SgjedBiZd2IoSBi
V9ZTZqBP5sWjzoRjVkiOX5IKjlXhkvBi9vGFOgR3i0Gm45MR4OKYnCDAXDXNgqZKelNUOOwpAY+S
XNplwhydKk4/63nUgRp5uWvKw2tj1MzWnpuoar0Rvn4DHISAjny3rnL7CybqYdYuqO3NqEq3CdoV
NgIvh7zXo+LpqUVVtOK2E8pIqXeH6RmhoKS46C9epS5daQDpDUFXsXi+1suFtq3ScqkONurhzisB
vqMj6yp7kyvYBXKE0rmmSrsxzJ4CDHoLCYmPHrQPEp6cZShHCdqIIHDBY8GqphIp4XWiLNNcTebS
DLTonhq8jaja5x48QTBDT8+Xbxo3HUOo5yNRRtq0rKiAd1NbSrfuFUgVQ5bsvdi4DluS0r6fJiuv
TS+1rLGR2koPRlKuWkNiIxxpe92jAyX7QZOWNHNyW0lcY2An5BXJFTIZVSlq7BFIBoFShBtfLy9y
03+zRNFy4RRPkiRWlkZAPWC/l9JmFZv9iP/bfJ7yF6nQX01BHJZm1HR6MW3U3ifzG1TXqdE955V+
1ZhokM0uv621+fvauMtmhciIRKDCDbskvdnkCUyG9KHpBMc4bVwaH70Cb3ahRyhr67H94Vc6iHsb
Hn6p/UwGTGjBzKYgZYfFjtTWRPLPLnsiTJ14PuUaFOcRPksuCm3xFhrewcPDuVGmgfggbq+1ELiU
1ZpID/zicc741Dj2Ujqix+W06QN0r14X39WTVFB7U589/mJvqw+9pcSrIaLwYWc0RMhkTsk4Q2Zg
a+FSMwdemaFvY+4RPCpBjjVY915ULcUUXPrc6vscRb5chMSTqrlJuAEJbcvMLZDGTYlTGNXLmFPz
mYZmq8ro9Sk3dptU9p+lHjcEGgAKXep3Lx6eOzQCOKQEtDUV9mP1CrK7hr6MOfAX+i+RIX/FJgjW
5CGQcMHq0oCfzQ5XtUr1W/IMSpfJuNP06djIAFg7WWyqSugHaxi3BjgTFHfhraW3jza6LDeWbHIF
XVis47pdVz1KxWqU4lUcU0WNpdBwWnu8aqjNqZKhomIkRQ3OHB0Eq70MjBsFY+DaBLe6qZTSXHiB
gr5eQ7lYBOlAg0yLxBOiQjSmYuOPlPTsvHbxo30zsRgW5GoAORrftUbm6lGEPzUrg3AR6mvMfdLa
6kvuENN9KFvBJRpRco2FdtmZm16W7lPaIKieuJV6XJFqG6188OKLwsdUU3NtHUiyUSLcV3VRUuQl
J9SJta8U2wYV6Aij0BkLpNvNuPHSw5Bn92A/f2ABtXcGkyXn/6+nkL8oN87XbbFvapLKivrc42fC
pmgfJTFFK/xAHGbUnfRQOvAFkKSrE/SXvKRIMr6YWnedgm60SRWh4UEPquuDW+vGhS8hp8Zq+qKM
3U6ToDKKgW7ypWQPm7AX3/GXEkWONiCcUV8Dg4kuGu9ZCfRp5dnTMRxDUnUxQEnZH7ehH7iTdDmR
Ces9Fq6lBtz2+mkXFBGtmyQzcehYwOW+Kq9z3fyTNPG3fHb/E2zD/4dEBgvj23/tr1u/fP+//yd7
z4We//s/X+rmP/5d1v7QAY7MjdBM09ZnHsKf3jr8cwYeIuxx/HMaEPyTxqD8ocr0eQdIp9Djk43n
nzQGSf0DJrBNKwFBwhBkA164v+GtkxVxCvWDT46qhX+p8AjxKgCSeO+ty0baSlgxHQHKTLx6AmXP
GnS5UjjkCodsXcl2flR8k/LBVIXGT98TCvRTQ5XQrVdqbroWiiga1yCH22s+ZKW2HPOjSWolc1q9
IYCJzcYeDmLq4quurgMOtoHuMpd+UMdXuS6kbOPVwqpn1Qz1bz1MqAbnZn5EEjLC3zF8Pd5NZsf/
UI7HsnItqu1Xky7nx0Qq9S0rBDuQmnf6WwgwAnENVXzye5VHFKw1wiQTGEry62h4KPTThlHZ9qxH
38zB1vQ9BftGjfxDhMKpWHtzypJybF63t1qBiZIzVp2OVUzcnudpc5FARv2J+jB11RD/+6GoSavs
AsgTh6o3gD2jGFDCpdW2/OccO/zP0k8BTlZBB15a4BBEbhTzME026PceqeRpUanmdIxqpXrygWNA
DUXpWghdf7MRDjyh+B4ewzrKX4m0MbBhGDFeKDQYEDtjU34VHTaPtQRYA6kJ7S7w/8udVZRkNjN1
m+Bq3uK2raFNAzcAkKyQnzM4jfGS0NiDSh2v9ZBiJSKDAK/zagJ0jgPQqtofSWflx0yhJT2sRkLm
ScpJJlljldyKDDCvizWJcJq8MWEZLpT+Je1n5tKYZkAcRvTAB6PBnMqBlcf3vsE3gu9IqGONM7dQ
mnPuBVoNkgFmmx8pEXjPETTwb52k4Ofz5kcKCZ43YKGHx75umFmVGK7Ix1TcX/JEHKJAU3+gbmOQ
qhyNV6PwGop4uT85oRIzgSMC7aXHpQBSQu77Gy/TiT6mCS0VdeNMfap6wiqFW7e/KCy91xYdeTVl
JZk0CtND9lYcbeZhSqzhUdiReRgLjw9lCCNYArHsty11jJJoOEF/34rJ+6lKsWHcEmXaD6mozQdP
GQqxMoYAJS45mAAsnT/Rxtn0A8I30l2UmOzEDF70KcTCP8WK7Ka4ct4KQy2u6SlKoQ3PERl2AFow
DiS5ZdImkpFc9prPqJ5fBqTWETE/Nlo9K9frZpMlSbpTx1wi7xtx4Y7q5Fs2ZCWauaZNn7DKzli4
aeKPB35fX4h2aq4S1vWjjaHhGqFXYSy8JKnf+mqoUfy2zD1Retw8IlanRKz2I68676edNeo2lOIu
3gj4D08V19jeKUevI9abl60uVEgp4N4qBLlxaV+bYT9D5SP8BoZZwzJLC8rY3HzUxq1FUb95Cb+l
AqP/gmoELTYJaO45qYjlizznn3M0szUg5Op/xhmMBlqeGcrCDmv/Ws9j/2D5fCJaXYljrMXDlaoM
T9xrWEVxym+IbC3YQhPxDwX5DN3RzHgcXaUO6A8oZaj4F6Bt52xxrtb4IJtpbQgd1fegq9SCskgT
0bZW+vxIhJdv+7axH9VCimnR1fg8aKp385sban59GPdbOYPAKAZVOmqmDjUDUIf8KusFrLSSOZVF
qECWg1qJo0prlxC2R69cEQQFlDFGGk410BhUkoU4Toe4fsunmE5GA17PbqUgsThmWmJft63eGQ6z
gTqu18vw0EkQB8T9aXMF+La4NhXd34M+B2UxAkrZGBOvmKZRJDa5SGXpMqQecGHIufhuh7JyY+UJ
3fhC/r5XTCxTbzBhdzdByttmntK2PYzBkflwwlTSy6HYcOfT6jUJaKpckl8z2c0iA6NumjU9sIOu
QuaA7tPDPKCN0/VgICTVgAQ9kvlFMhKn8yQGIz9yQiiyNOtDE5nUI+mrbVaM0tEMvYBI1uCy4ySN
lG+HCSP2cpDMkYR1275qVmK8UTs0C0ePKn8j+sl6bCajesu0SPpZKXHluX0/VtmODR0WHIIP+Igl
L7R2fZFxVMBo0O/lGLWxA6w7HcAtt/pbMgRMJdkLtpWqU/HFD9ogEh1LHmwwu3oXGwPqhDZHhojv
Sj8UaIMwn2PQaNRypEyalluqNf1OqUoAKYTHI5ZYhNxvk9oWl3WahpehWqoXRgLGoY4aY6cVcYL+
ohpWDS0WEi7VEUmYRdEUD3IYUj01KXpqpZ9dNuRZyARJA6Dcrtn4OOmJCZXQJTUK3h7C6coqOuy8
uhb3KL9SJd4PXpesR/jTC9K6yWqYRuPQlr1woapk2wyFFxIreyJBWfvdjHXBrhXilKKwFR6UjM4H
2LKTfTphgqF9b41UYsQJ4Ad2uiQZrh/6WM8RQOjGc+Rp01PSjBE5H4G+LjeAgKgDqUPaHizGvun3
va6GyzrI8ztwv/J1rZukemHMXKh+WN5GYTtuZb/tlsLTqk1fM2but4gOYqlTcofgWrssSM8vB83D
fib6ilqBhbQmD1OSviTLV4nkoQAiH+aWTV+Tn5HyvanSIo0SCengMtd3lanFW9maxEtqC2mVW1Lv
RiX4z+6lMKmkGl182ZhRduF7Jr4Muaw2sl71rl1lCfoQT1rGBuxhooYA36amr9ooPBaWWa0Rs5Rr
I/L1Q8X1bCkEKfeyV4vbpExY27TRwsySj27pW/LCEKPsSmmdoXJqTTzRKGZCcAdbpen7FWRAYy1s
KrdVQ74CRxeK+Xx8pudbvarCIDEcSbOgyjYA+bZZJTISqSFADsjq/C2ZKsfAhuqxF18aBVULm36K
6wHWz2OdQRrN6w6XahOG31qhgzgd+OVRJZAdxmV6M6UI2YrInlzwP/6mIWR5aIOofAlLalPkFjxs
QVWNDKX0TfjNcyVRxD5WlMQjP5HRQjow5IxdFog61VBjB44WgX1QF9d5lj8XzRQsue10L9CoKFjE
UrrE5E9OfLLkdagC5STuGy+ycI5Loq68oI6cvCDU07dBj1YmnfX9vU2IQAUr2EuYopwmRhc9TSS3
Ci/ybsG1iC18EmMr6XaPkpfWieyDBtnKiYRgVoQUgogCPEkunbq10m0SKNqV4lfYF4YUqKpXiIYr
loLevUM2KarCJoMU+fdm1U57rVWLpTmSVSVnp26AeEfc//mMqylhn3FSSgUOpOvoLhVqdDfJo7j0
80Sl57Wp3hjCSzeKVKU7Y4SgPwES3EQIBNhRKSihuULl0RBW3uHn1hYoGBG9cc9OtsKTshdNC4zL
Qqlbrqi1/jQIm6y4XWrSYuLAQHbTjnHDcav7+RILoArUKrAvcpbNXnQ2KzmNg28QCaTnKKrROmvF
1CGIn8iE5EMdXaHFmkg1WgYizjJHy574GOKwkj8F2FCXhl7zczLZoCwt1+aGhB/RCYNi1/cGCodK
aC0SGqevZcsilU1aYMkWahyDUao3KbDdi4xEN35pHDpd2YNI8Bt9W5FDWI++j9IpJ0MYaEV4bRee
fDS9bNqQ+ZhcvdWlfVBr0YFCjfpMV6ZkV6RReE2QQ0V8yo2NkudEk7KZGjviTPT4HJjwByJ93XWt
fNNTzHghsml+9vDaWSUqKj8u0I42AOrNyt5ekO+vLuxCRwGUA5KlrRupf7w0icohhtQ+Wml5Wh3y
qb/DY+R4fM+Vh6pvz4fPLxWKMS7iwZ/UG9OtjIv0kkzAjxQ3nVjWc3tQrde9O4p4wxapoH1v9DJi
GZIZyjGYm4vWxC5ImeaWo7WI+w2OiP7GHGX5NW5lZakDngD/wKECdFlN5aUy/epjOrc0HZm7lDEa
QkQ0EHpKvQlpBxK6pflnS1Q0JN1NlhA83cg0XaCeIKPQUbelj64tawrtLjLK/oINhheimySWVXvu
FKn/6hoJhtTaVajzySxRXdEGfhDq6GLW7ACGzt0SdW/EusSsz5kQsjXkhYpxnfvMNs5SWmgkbU7G
uFXLoxZwOUbEx10JX49E60xT8Ib3tWFAggccXVBqSvx7eHNim9MgYmm3Q39fRXJzyMbWv6EOoiaO
ZIrqIoWne1kSCMEDHPwMtYFnhUuMrzJeSc9raTyTzICQYND8a9nG5ZblZkn51SzTnd/GtDuEybJU
rCIAbNpxiLqlykJb9RQi+/1kyt4PBbc7F1uZ3uNdhi1BaDUNfXq17K6RKemZOyYdPU4wG4eIIo0G
ETH/ybD6HJ10UJDR1fz2ckSR7lRWb9/QRGNws5CmmY4kebcN/j1AhJhwj4aKbKCptPqiNtmHzU5R
N6rJ1uvEKp6/uqSdbOP3z56WBBeqKLIH1HHV91btp01kxj/DNFXd2rcuCjn052PylZBs2HqKurdj
65GyNx5z8CoJ76GTtNFJZotuwUNwr2ETV6PquY60AIw4GfiIYguzgNYfeoYIr+n1H2E03rWa/cCB
bVD1BNlSwVgrEbN1lexmGudind55NNuhxCTdWl6tLFN80INplK5umBIEMlE5NG96yhRpcrhZPETe
gJ57DjIrOgNoahC7djBZWHqSJZVIbZcm0kYKyLEOUbmL1O4yj/LrGsysb1bk4YDHc/DaM394Fve2
uPbLamVXs0CcpkRchviLimyXa101plWfpt/qrr0x5fAHvhsS+QpMmGSCxpJG1bdBG1/btqHc12GH
yV49v7mbquxHGcT2OorxEox0f5nG50xPDi0AeGrZN5QI8LDXMbnOlIRfXGzr4dsQezdgly4F9Z7E
8unem20SWvvk5g8r7x2q8TtL1y/abIJ3o901hX4jj/5S66S7Qq0pfFBwSIq3LK4wHAA3WgDmUOez
zqc/DFYwBedp5+l7PIg98s5kS8uvTZ3Zz3Llj8tRhYZjYL9i89wn9XCrkxg3yR4tAq+4z6XuoRx7
gRafth5qsyKdcym1AX8Q0aLVr4a6uS4t85K70YPm6y4d6W/qKqQRxRX3HthGKkIefULPjSxhpCSv
lQFKcPLpQac50oiVD8mVHqG+mCKJf4T6z44alClBcd2lxdHzidaC6Wc2CgArnnGleNJmoEhJReEm
oo49efp3ulW9gDe6R4112QXR2uhKCgf3iI3ROZsLq9ZvpQwubWuhYzJjmUZdd0HNJaS+hYWwbmkQ
T4Oh1yQRt9nchkgDV6iTQtWk+U4YLGq8OYwJRqR9ktruu2TIKy/+rkbRMzn3aRnF+VaJizdLhjyi
4jyjqcztUHYPffSj6qsfJIjw/jwroDqba9EljtLh8G/CYwrSMYwUN024CmA/73AlGB2SfpuGCoD4
uSTQksfCaKPrqPOV6ChPse8a0auOLaPBVcAMM1DTeVDi8qS+qgfEMvbGBnaFV3UlcZqqGYxvqCqZ
6LlRGnfg1O76AOhInj1x33Zi/agqB7sFy2fGK6Oe0IGbHfJNbzs12crilmL1x0SJo0WSZRtZUUGL
eBfakD6oyC/ooOjSfpvpaszC1HXctK5CHkct8ebqAbKAO7sHNlChUjLgKhQ3U6MsvL7btYCoCIA3
oYY4t5hWOsQAX5ZpdxSKB5u6F1RSbojmxgvUNcJc1ywPtiI2+cSPUrZjTdZ9DJ6N2HaEhCGCQwyJ
L+5+lElEGjcq5QDLtl4jbpBY+QBlWJc25ddchr7uo85VV2XSXjVEdx6ZMOwL1/RTIbvZ89HTS/Z1
19Sba68ZseHYx6Dpjk3Y7H2DZm969jTGoQsNYWlZYpHR9UvKUZ2Obhat+eOFFtAqCiXrlL0aAEsm
C1dl7y2M/gg370aqtWOnIwiYau9S0YBTkGLgk7d+yBIKeWw/a9djUqEgUen3xu/EiT/YEA3cSRNZ
4FZ+ZL/kZtjsOFzTa1VOvGcxkc4ItYTKzLFHCpFWYbg3JHIwwmtjB+H0Xmqmu5re2G5kCkqWfXps
4txnf021TVNMdx7pJfreWX6cHHwLOQeWXTt+AhhSP3c9m8vU1Rs5RZqO2VPZIYl9qmhU7Hiy1y4E
zFynomcJkpmAiZXG9XKMDFa/nGPIC5VmS/UyVCnNzos/QZU9I0p6ogBPjuJh7Wme/hJijRErKnbF
gQTdlAL+HUY8elk55PeGNPg9x8DIObuspdKblnUslz0rTrWQBaE0D1+MLk9wyQN6hHAyBvl9mOdK
9ZMKFTXijCzy6MoK+Z47oXOfgwRh9Bni8SzznmDZ5N59MQnOrbHrHiW2jENJ+cZeZCqMV2R+atJ1
D3pML+/rPhnMi6QvmJOeIEyEmhOVj+8KCJ90CDptEKRbtrBVGM7w8jVbM0/S8m2ki2LCeSqZpNpx
7OvyIah6a93RLHt0vh7rI15PJ5z9ONbcmfUdXq8jJVEz1RdCR96Lf9VfyvqguAaOyXVjezDdvx7v
02fTbVPXxFx5OO2InNr1FMlIRrssdapSv0tzDcOKeqZf0QwFBPDg59n29T/+/a+nghpmM4QKmvnk
DWq6ppm0zYITkt+yJMi8UnUnTwGWGB8zcyGvz4z4sYPtrxEVHokuU0JXlV9ExPfvMQLzF4cBQDO/
/a5HgMowGKZn3t1nY+gyL42r+tw56uSpeKEIa9h6Wg9BH/XqhdZKd19/nk9enPJ+iJPpYAVWOA42
/pIwIL1HDxaMY770vbHusC07WfHw9XDyJ9OBvrzMc3KoTEWT0tn716YQ0Rs9JlRt3dATFOe2k1Xr
ZqOuodkujD2aF9pFAFcwt2cGVn6fIeQXdV02DcQy1K0+DqzL5UgjCegvS29tbqbNVByrZe/CnXMg
ZcVPZ4b7SD7/NT0+DHfSgqCyh7gr/Xk4eUWkutLaSzypy2gf7OzwcGawz57NlGFwExzqlB5P5olG
fgcn/bQY18VWvQDz4Gab1gWRcIl12zkz2PzHTpaaZlPm5swThqbPHWzff0FJyqhWUceKLiBCOBGa
4hWJzx31roVJd/VVtP7vDKjP9VFD1pBCnAwIl6scuokBEwcV40qhNLjxXLpSVCscm1fB0nTPjPjJ
HqmR0fzHiCeLIhg9E7cxTI09xaVmGThm4UYusnm+IIrx7BH53l24OvdqlU9f7btxT+ao5vsqArJ5
3Mb10zt0Y7DCHX95vYV3enG0FtE+XtHABL3YPU6ku9A9++hz6/jfvu67n3Ayb73OI3vNTxDraTW5
3fVqujPWZACX8gb9F1foLVjju+7mX/jOn2xFH976ydZAiRGe6F9Dg/+6bQBzucIh+sqdcKdjPF+x
XhcoTOOVtTzzyec//tVzzz/u3bEoG38Nzk1hOS4p7OCn1Bz9ItwhxdxSMDBuceL5LkXjc0Of++rz
J3k3tNGYbTzPNj8A9mnsxCVimPlVEzCuxm2xPvuNP9su3k1vbVYJvBswTOWqK1hQ83YR7xHPuWJL
Det/sF38c0LNkoj3gwESKeyOr/rX09k0RwemEDmUF1cW28XZp/t08RqKQeMJC6mFOBnQ9quw7ef9
CdyqCyjX3uCcXs5PSBO1cKncq7t5X/ScMzPo08/4btz5rb97q3VQFhjq8FLumLPI45xkZbneBqAS
GAznX9ilPvmMOroA+hNZlqyp6sl6mXz4Z6iFWao0vuO14qP99ZDT5fmt6deufrI+Pgx2sj4gW9pS
S6OJd58x/nOS2uth/d+bpARXNFjn0QwdXcrH1xnJlTaJAQWiI6/oqcak+XOSVjtpK62+/nYf4yyw
MoasmMRxsqH8ClJPVmCK7yyzYGUJeazuEonrDwwE8+HrQeYf/M83+OcgtkFHATq8WwZB0McHMgJy
mgREi6gbnQlhKahSzHbxmWl4ZhTzZG23Vj8NGaMIEllSdBUN6MHT718/yce98teTaCTJmHWqAsJD
P5kLemtlVG6pCqAmMKb4muZd0GeQFy9Ehlm7DrXHrwdU51998u50BSEUn0i3Z8Ttx3cXY0fAPOkt
govGHZeq68d7ZLU0HBs8hAEOlcXc0W/VGypoLnLtY30VYq9YpJyQJIdp7rfAUktJQnZMdfH1bztZ
Gb/eBpRyIYRl0gOKri0nv02hA6UVYYcmNslWwSpqFtaF/myx3STLfjNlf3+yArwDuIGDD+nY6TzK
hZJorWaRat1Lwr9IpfHq6yc6CUN+PZFhojbThazpiiVOdjJpquEudIDE0HaSq8BQqO/FAfjtCsWh
472qsA4TJ+fNVk70RtNiMv9LvIdn9/JPJvOHH3Ly2UFt0AOwseb2k/tGzDL5e7upN18/rvzxwPj9
cU+iPYCYnj1E1gL+y7jQn4qLP8OdbmNcaHe4afLr9i57OHtOnXu4+Z+/Oy8MCbXRAF0ifiwfq229
SFbdplxTwifINN+am2z91xH1t6Sa/0tbIsyr7r+WbO5/ZuHLe8WmPP/3/5RsavIfSIvQbKKJgc4A
6+w/NZsq8ktZsNDIXVg0vpBZB1leNQEJhz+EDElQCNtkH9TYzv/RD0HS6IcAgkXQSoGmCBgW1L8j
2vw4OXXDsFWZlY54VEMFqpxGMwKsmeShmIa4yX2um5AJ4SbUgsua3O27d3L953b6b7TwuUbo1tQ8
xIdN9q+hkK1qJkGTpYqTCalEwozqjk73RmvMPQqchOJiEUdnNvNzw8xP/G7eox1Ve6hk1JuFD05Y
csa8XpeWtfr6aZSPZ8bvj3MSHnma0g+0FosW3jPSTy7iGCfc4hpirdtsQB5cWE/eBmCDA0Tm+99c
3b+PfnJGArBBjzOP3rjhgRKfS5gNatIJHYQaS7FX9plz7v44T8h3x+Tvg54cRXoUTVo9MCiGriXZ
Gy6tzUZzc0bM1vn+6xc8/7F/nsl/DUYIwDow+b9Oz+SgIwVbqgDQ6fBYrsbM8A9djUlekmvwdrE8
oDpTHvveAxSW1MmZ0T+bRTaFTgIQGDiIoz/OIluKLaScGZ4+yLY+Qid5dp1LmfP1Q36MDH89JB3y
WP6qsMh6KCeTFXV2YkselRtJj1tnSIJro+q/fT3GZ5/twyAnMzWxMHGVCoPUnKsLZenvEHy58hue
JfdfmCWffLgPw51MTcULB9SqDDf8GFx/T48SBZ7aPn42l7TsGRfJQVtVL/KSabqQzmcY5i9zMm8+
DH8ySeNmGKnSMDxdql6GC4yaXM/A4sNg8RbKYtxM0pkQTflkXdDxkJuSaXBB+22ydJFEicLPKU87
3k10Xd+Ol+aRLuXqcbij2+W2WWqr7JmODJ0bf8NIivcMMM2ZGSv/viHNVzVqZ7LQyNVZJ6G5Sn18
HAmt+BXC6bb1Ol6nF9IaSeblmQn1+yvWUR78SrNyBOmneePc1mnfBNaVCVXR/WIlb1LnByZsiojT
Ml2dv/z+PqU+DngSQtleEI3SPGC09TfY5TfV0t5h0F9//WDzzPw4dRhGF9gnZDwUtnJytQ9UCHma
xzDjtCkh8Wk0kwzKn7JG0zrkMDZ6pK8H/H2X+TjgPLHenVU60EPTAApK4daHRSBBh3iVc0KNf8Qi
17+fu/Lvm8zHUebP+W6UPmgMGBc8Fk1RlrRc3uSOsTUvtVW6og68PH+5/vyxVEDB5OAF5pOPA/qF
LSH7ZkBF1eDL4U+b+WXPXz/WmUHsk+ku5Z2mdCaDNPkT1tlKpoOgf2Zlz76Z32YEShicoKZqsE+f
zAj0hH1X/5rpqIlJQCsL/zAuq+tsFbmW21FtdYJH5QkeV/bsu+2Z4T/7cO9HP5keoTJostrziGH0
Vmu3AWWur9/hJ3sGQpR3z3cyNexQKZF//poa0tO8sNpVfF1gVz4bO/y+O30c6WQJWwPeJIS/lM4u
vHW7TtfympZVTnG2EvPZXvH+keZ58262j60n4Lcz0H/uFWjIVs363F5xci+fj+6PD3RydGf4WOhn
wjj10r6i5rOaNihKnmhG6sZu6P7dDPJv452c4vKUT0Yn//pU7YvyhttPLA0nXHbfoeZtkAHQmtHF
4X9+OZ991JMTXfJgrqnzKihUxLfweFzkdi44RtjUV+ZOWdD58cxW/Omm9f4znuwhXuwpmjLPF/nH
WJKk15bxjb+EGbpNDskt4NnzGc/5i51u/++GPN1RaMfSpLbKkF1PZqVzG/Z9wF1R8/j1qvskXvgw
deyTXSWyja6L509ZmdW4go8oLzQl/65bGh29kf2l4Bba5Ii4nE4RZM7hVJV2d4v9J1mUNSUafDmz
8/sO3eRBS7NHfFnHMJEv/h9p19UcN85sfxGrmMMr4ySNohX8wrJlmzln/vp7IO+uKAh3sJ/XT65S
1TQbaDQaHc4JQ8WfkNq//L28/bcoPxSZZrWiCQLf64Kv0ssOoKg6jgeUG3dtYLnR02V5jKfVx/Wh
vBKImgBat0Je5ylA4XGnL4jgbMzpP4PxJbkhhkceVpmPHljXDFrDu/wBTL8L3mpR0xEHoExHuZAZ
kGoW8btNsrromYuKlCOBtaQgIZTBWo0iJ2juKBVDQ+7BsRoCBeqA5L0TxfsqwOSvK7qiCP8BLmpe
HYihFLQxJEhF8k2jrzJlBI9Ra5qxTQDB6gKTfjeXV43xziDr9S6BMhN0sVkg+MWyqVfiwTwgAL16
7X9hGOpfnFWJnBHqsH4QRi2gFqutlaYQ9nsBy2ugedvNKT4uO2XPUYz81idZ4KOSMaIpGhJdCanb
BpxvC5r4EFkjhec3QQFhwlf0QiIHy6+GvBnYJ4Egz0QCCPmhT10MwC6ZRrTqAlwf6WiUwQ/o30of
JNQoT9IOQIm/1D36mffDNXCHDx2G1a5wPDzRBYkbZnD4dw/DM6J2gKQN0kWIhFTqTkX79lroM9qc
0n11xuRCc1COyQHIyq7aeeQaz8EB4XXHavcnKw/OGmRRMdqMGOzjSRQwjFGIEwSrQbQD9i6AKcw9
MHscPKi86lqudtyLhxGoQNd3kdThH0ExJRcZRGLICJQKBaF9q8Mz7l9XFhRAk4OMzJ6L9SrvrVMJ
toPLKjOP6UY8ddcaaT2CtJl0lNWjXQBiHJhx/7sEpBokhLOahqcydbP20tytXWIBttYMZiX0NHHi
eTeWEhsRGhWbZ/mk1xm4A210IbrEv4mRU3zF6JEzuGh1xZm55mXEmCJRaUOvFNgtP42eW5bSdWgb
h6WgjTUzMRco8GpfLKetW6QSCrIxSTZ16hiEi2gWaNgiY8TgHPKSyjN2xG0bgag+/rtsytubk3YF
IAjBux61KTzuKT9Xgby+EgfABepfwXfj9iAIAEdskBz6++iAjApuDEADgtrdMQAi+HX+WTrc0jPL
15Jo1wTOIwqZdEkIc8EDmGPW2M738Y/an3cj9nH81gf8J4/ECN/fIuu/ZNEFxnDq0BuJuAaJzdFV
gKqJ4E/aZ17sG051CqMg35Wg+Cnc6dSgcBJxC+3kfH9a8HdlDTo4yxQFPkDG8QjDfQPcJG0wwBl2
6hLR7uXoD467BYJj9B2h0PmpDC0ZFegP8Di3AfaJOUqM0KFR7vJ5Zyq0EUH5UKtDz6/aER8q9QEm
bzEuA+AyYJxqYHmdV85lyboqtgpR7rOV0Q27GjiHgnYHPEpnBoTPQGoKSKBc1otpKaYkGWj2Q2fm
2wti89AD4o5qLA0kkYeesgM6ia/6+YF3IVDlyreHHoZcUVYXJUMDazRlELEojWqoAECMdAsNZ2D+
APmydtGnDH4sMXMr3QGwoQMYO4CNOv1PEIfoZNhsLx/554OpNDiJJfSqIWtMty0s0RprIQBrcCFW
5w7PaCWozy3/dct0pxs5lNGgItqt6GoArBwGVlTQh9gk8WacxRvxNZ1dXL8HfuqYkW0xRKwyWv+A
eSTJ5KO2Ozpm+jhlIF8EKDGAWZv+dQCBsZ015XctWjBOkmnXbcct0JK4lDrxH8RSbl2o56WZ4xkz
GnhuyL2v7LIAAwkeRgZaB4X+p8t2y4qT0UopwZmjkAfMH+p2nAapspYQsT+5HQ1/CFbkT3t78RVP
feJpx9hI0reJgr5iiSg3UvHE2MZrh4ZsxK55eNeBxURr6tNlhRg2+UEE+ftm29qwxjh/8leQRtLO
5CDybZJsA71NQPg0UDQlnZqfCkKYHUs0jCoBVq4Aze790gL5GfwCl5WhO4hJngXoUKRXHodd0+gL
CBDN2ToRbGYScoqZXU9nOb4HPi3uWsnDSATIh3SMGHC7ERh+GoKRY8QbSkUAQ3lOJa9jE6VajJVW
1oOEnhOMzYMx0lsxSJ/GFSdGY9mFLEFJUn6SP1VjS8yBAGgVarbAyY67yRmbkdc3zJNBOZG5ldYh
BbTJW5OV5IKuUgF4sdfjpYL3zOzow82cHv8gEsQ6vmtGraMFmlRcGJBapAS/GpM9GBG5bCTsrXoX
QR+qCrvYAmTFjuDs+1JzRI3MWJlo/xFBeP3tv0mjzpcOklwlG6AQoDA79M1MoDXJD/m4LwBwdlmU
xNHsLWG8OcvDDCySWoOs0W8RdSHEtJCRAF2fs/igDfQy4ZiMNyihAXswnO2GV8TimMzbs38jH0ms
QZfmN5MBtikwG9x1B6xbAHo4PaqJjo47lRffMkKWrcG8+euNzLwJgUhtQOYwts/dRODweuBZKOpZ
N9eWE42xVxjBvIyeC6AhqlRAnxsZBvQByGLPfoZaQvkymS7YMYPeJi2r+bfyPD2AE7q/4o4osPw0
YqV/JJO13+g5yMog4KIg95z2PHjwbhjvRB4BPKJ227ldIHitNz4qK2CnUNlALzgvic1cadnU0KYI
SG1VpCx5xPiuWoS4KXKAQmnmlAfjAtjOvlQHABhxjZlpTOhhQwlfxcVBD4NYrRYJGbmYJrN+WiBj
GOtbAXCK6MhC+2KiuUWCwD5URHsa6wiAwyJY+8wbSYuugFtzuHy2mMpvvoZyGhqY1YH+ha8Z4vZr
MYu/zEYCv7ByXnsluCyKqTgKKpgf0jURjZQfd9rIsskccgRSRQR2zKkDnnnnXxbBjGIwTYZoTUZ3
q/5m5xtrCsGV2KvJWyRanAtvRulocEFwawN7lFsJ40qjFk8NQdxRog4M2+33/XWNwNS1AMliC4F6
NAB0fsdRjywRHW3IGrCYREnHIaVr3HLVFb0GCCTbAB9xeTDXBjOwgA8yAJPVmw1Qe9LpWy3OHXhd
4xWsN6BLq7+rkVWReap0/sL5HuIW6O8Bqh4Gi9D+Zcoqsa7Nco95o1ghgTHuvNntH0CP1SAPabok
1gJx+7+YGyBLekkidY8mAFANoS8c1QB6CgfDVL4A2FInvS+fAJcP3hoXaHdX43kMABDKuQhYh2Wr
LrXfiSQh5zEg2IvL4SingGAx9Aez8kyM4V9eWVZYuZVE+aQQc5OhlOClU2NC1JCEUyejmlcknPPC
FoMECgDv8KakXd/SJWmGJCpekdV1oQP1UH0EaxtHF2bwig7wv6XQ1/ckA9oWmPC/g9c8xIT5kSRO
SG5Y+1n0TgsEIhCx/FGKCN3C74IpjxOrGfhS5DfzRH2cVHhHZImsAEQawIjZX94yrpryx8Og5RKg
HkOoSaKU9HkFWtZsl9fr99EmiXDFE6U7fhcK0wmRaQhE6Rg3/dTXkK2SSSC9fsezpLGoHZHS1ILi
BmjvKYhuONvJtJl3efRDUbASULyR5JCuHSUdaMaAbCk0jmdhnjQNcYGByT7kNKmTVhgGMIwBJQ+C
l++zcQVuAXvpAFWR8poNWGU9Q9lIok6aXqTyCGwdnOnKBhGgN1xJT5ijz5/AXSJ8mx1U9uwGD0c0
0uM1DPIEEKFwLId1MaJhCWUM9KB+ntKs43IElwhyGrBV1xoB7cHNfTMdNRpqRQu5deNTwlbtag24
n7DNzlNRBRuv5x1AGkcnvpv24HH2s+5PIkrkpP+RSMV1KFrJIL3CDnaAdnT7Aqhodu3XmRO6JOGO
sYYjIJBW3QZLq6/9uHwWWQ+GrXBiw5t7SSj7uVBaCDfS9rEATR9gK4xCfQU4oN2uD5eFMQ/ERlPq
EixCscGdjbVNarA9IDMU7UbwfVwWwjwQGyHUvSci+6vlCTkQzfQgi70PjqW9EhMYDpUzCsHThzp7
+gqYypbU+RpMYc/giYTNAvqd50dYhQsweLxbCHXy1h494KMJR0LGhecfVm+TgroWSECct/Vd4vOe
VBzF6BHAOZvHoUN3DDApuiOK200K0DdN4uwUTwp16Yy9IkdqjBC0akx5PrZpAlyUqYybGO1g1Vjz
DhrLMkhqBo0YGFxBDuqjrberpAKEFO1686tcBurj2GN8NnSBi/LNWoFEg4iousk9QHnx1pMVi20l
k5XYnjLgCs7LAMma8K1Jn+MUY1B9BsQxVF3RlCMBI+fyIWDVYQxUXOEj4Sp1kU40Z0A5kWPAIGJs
ZXTjl/xGABWb97v1AsQMuPKujWB1FAfgGu7I648gK0nHnlvp1EGX9dLQkAiGdAFEuCB2Q1DG05C5
phsNqXMO4KgsB1QXuusekzMIeI/KDtAzmT3uAOl/KoGN7LQH+Yhy+t3Ma5Xg6Ucd/LRezdoiIF7x
PrxtH8jQAAldQA+DsTcHVEbcvmjWWdmuKOUCwMcAjkXSU6OARqs+KADcGzpO0M5q2toaDR2wzCKq
lboGIa2rHsKDsUsyDFaqyGxgbu6uuU7g6XaXDZWjF91LlYOOeEIDI8hcQMilPbSA3Qdt2GUZTL1k
DSMyOkBz0YxAxZshSCwKhbxGMB7ohAdkKsjw7YjzDv518By4oHbnORuWYujUwSMeM3+fm8qrJB0G
YFyQYDO8DW+RKfLz0g7dxp1c2Y0Anwsr4bVpssrNxlYq5eL6ak6XkOTf8n1+Yz6KXzAHCZ6GG0Dc
BSDNOAo3oDZwM/ArevEhd4BQ23HOJetoIJ+Af6iJqppOOXUAp+rgkITeIBX3x/VFVrnXIbF12rts
RVDbicwtIM2Tv65DHZQJALUClKabfSFPJdkFmcTr9FSDGNEz9uqRV1FkXSNb8SSC3DhzBZCTgHkj
cXAIqDuAWpbLCZCX7jq/cOyWFZyhT8EyFASjFoZoPkqa9DkB4S6e8OIBWJsGRgMegQdIcqoGni0x
0n6PEUi2a6TK7fZ/Rh74XUrZiKe8HDh9Z3CrIgogoCh4Gy7qW9YGBMIHEdVSc3V5L0Pmzm4kkr9v
ltaqZjlMSVUDjNfNavr9aNmxcR3rJibNDtEIuryKWzFi7ec2g0BZrAYASKMmITCgqjw1uVrOBqZz
UUQki9x+m/Yl6OXV479ozGWdla1kypABW7iIjYSVHf1yH/5KpyDzigAM2KhT7dUTxqZ2vBQuM3+9
lUlZr7Vk6xyRGHz0+9Oi+1UVyI8FQBBIogE4zEASCr/ER5AdB1yfyLLnrWzKO4G1sJWnHivdojmk
ukNIAkqazCN5a3XxAbV1mANQV3+Pv3B7AMlS0j5jK5qKwBpLWUFhCrXBY++hIO4CZGi0Z6Q4cm+A
d3QvH12mTWFYFHEmmkIw7fnRkGUtLcqwhqaGqDuNrLu5sgSmgOmpilO9Zd0zykYSZUONHsbqAlpd
sJqlu2JFp4uVd5m7TPHgXdaJmoR+66TAM+RdKcp0VrMrtZqYjnmFiWQnv9f83AfX9ZXwhcBYtHZ7
ZRq29cARS37209ZtxFJWkwky4H5XaAjexpMBGE+AJPikSg0HiOoD+qb+Ra6I0Ub4QVfKXro8BEB4
CaEyoleQGh9Gq52cqLgBWZHTryWgrQe04WT97ZRzXpXsI7pRmIqe+8VIl75487sEaNEJ29mJ7zME
YkYw7VXA+E03w4007abG4496MA3K1EmiE+NwikJ5/UIGzjL4QvF+noQaPBqAIQcRqOGFHe/9RzaO
3liAWig6Xil4odBN1AV80VguKHP0BIMSJHnqxAvUWcrowL5CDEa68OhKSjWJfaLPECFf5ScCWST+
LK8jL7lSbfEVHIxzADqr3r5ssQrrGttKpc7kGHVKFKYIaieAsvvlw3JuUGCofik+KLMccHuDuhOA
nbpbPK6grnAkTIAYTnhvgtcY9QiMLVgOYNNd1cL41U4DcRVIJd1G8zLUMBxAt16nB+7FwNyNzVJR
p1vJ//7o3i++VWcV3xX74svsSE6Hy4jfEMLMx26XiTrYAOzu9DIjb9RDdCd7CeZagS19JnVqy+WB
uLD6wAyM42OaX5fRmv2pE1OahGQgb9LJEa6BWiEgnQ4sB6m016O+T/bis/gqfR1+Gk/kCp7QLAIS
5/SWO33JWmdDBjqHqRk6WmGoGKebwx50BdBa/zp44wmTnng9CjjcgMUN7QKzR7zLiJm5NRTg5ICa
BNPYIuXMhqZUxIg8snp38MLDjNcWcKSK2+62v4kO2nl2Zm8FVG/v6Ud5Z+15tsV8lmw/gPJokxD9
lQ8QdmCU84YA/HVI+9waYJJ6AuA3pp8URz3Bro9AOhUc/fwnregARHlfAyqWbiahlKK3hAhOXgAC
ALD6YtHTR+BPO2ppxwfe05ZZ5tiKpDypGodrMhdY9s7rHmVH9aaf1hld4Xvtl2yjidqNfI3j8Fj+
biuSMq50MdqmaYhxSdAtnuys2w3q/rJ/Y1owsGxMHbAYQNGiPEXcmZm4EL3WwvC7GVTFMSeoYb7Y
cf/+I4JyDWVqpJpMXMPvcO0t2PhunUHJCIi38evyXfhxWSeuROqMlOtSm/rvzaplV/6Gng5nBMha
hiGCE14it/yOMfZmvStJnQpVWJqwr6FkEkn7ZH2YW+2gFxLnNuJJoQx/QCAYtmQp0Q4KIrdDATx+
Sf2D5ojtflGm3g5jP3bkxtPDG2iCMRRb7fZyozucbWIFg+g8QRkKk0qqTOPFxaj1KuJvw5jd9sfw
JfZxV3rlebgBLe1O5fXAMVdvI4+6yoGLXonxb3nrMxyn7K2nfMCVQfp9KsBqgyv3W8sH4ePpSZ2x
KtOFsMuxoJq9Kk6yk45ZgCFREM+SvCbaWv/skthoSh05oVgEESlNckmU+2pHgNWAMFk5M8p4T9Vt
7PZ4LpXn5WTuzGrPb+NiDTMb262lTmDdG1qRkaWe4/EEQkS76qRgUCJPV++KVXusNWVPoMgbHhYM
c4/fM8kWtcdtGYkggofgVQdB19U4fxmk739itxsZ1H5afflXnnP0ZxfvJre5it0aQAjNvjxMT7z3
Lk8lajOTVRJbmUAhzOLZNFu7UG5C/fayTjwZ1H4NhSGC4gQyYsuq3VZP7xNlAL1wFnmXBbHSBpvc
t0X5SSVSZA3MyJjnjBpQpFu3qqwfemFx5/RX0gSXhZEfox8laIciwDXoh/g0XlUmy4CBDlJWaK3b
SEf428hgjEKaDwlk97Is1hSksRFGD1qBI9dMixmaqcDaBKY5piByGzNBpz74k0ZydOYTgBPA5H0a
sMonQ5pGEnZOYQguyhM4HzkXDbGpTyu3kUDZnBWGq7QSl9UJ1bQGhdl3oIrrq+h/R93BQdoIogyv
UKVMTMm9aYY1aCV+iSFPFaZpbyRQFqcvNRjMyPGptSHzRVAitWC7QA9TwrEA3ppRl3Mr9Y2mAaPf
Rt/KHfgJrzuNN2fDjmw2ylB3c6XHU4mEPJomAEGoO1Wg3ElIpSBVTmbeMKo8A0x25RgD25tvpFKR
aDzmwHwipp09klni/klFZ498KnyeYbPD7H8kYegWdrlJGoud/Jc59K55C3zyaSXQVj6Ixtz4W/JQ
PSBJxH+9Mk0EXBPABDUw4kvXOSJDz7S6w86N5pdG3qfgUhQWji9iFv6NjRDqZpJBCL1qMhaR3MZJ
YSs7wQNPAQHTbp34EBY2r4LEdH8bidQ9JabdkoPiixhku1Oqyg8jjO2Ggi80dxznxxNF+4t+Vofx
bQXBPW3Ho5M9ju7yjTyHdRAOuMnql3eF235ROI8k9onYKEk5EGsSI2MgxVQ1kHMbr6TcTe/7HenF
RENF8oLOFG7v9P8jVFNBbAXUzDeIwa2ZNmmpKYRMzyY8t3tQyyy6HTspEqiodxi3penKJ3k37C6v
MtPBWP9IfYNO3RyOWp4suSMWpAJI36h+xGnv/DcJVKq7zrMZZEfQywpNrzAxSNG/XpZAHNSni2Wj
A3UKwrVuDdxcuFhapb1ezeI4pfOurtMDiC2dzpRKX+wmThaWfb7fF446CFobSrpBtguXjZMbL5PU
2immJi6rxrMKQu+9tQqCKycNBvaHzMsChtBRqj0ZtEYXpLP+NJHtu+VF+jzNKOtH5bJMBRLozwPI
xMyvIO22Y16r1//jut7Xj7pCMQA1y0i8kjMGOqX+BnOXQDdc/BQg0YAN4k8fsu+BjZlQd2mkxBVA
WaAXDhhKW7/E1s7uAFOJ5Br66NBoij56R+YiDvBOGHW9Cn1WRgaJFdZRApnPuSi+cGyEt2HUVZoa
owiiY2L/v3okS70isiUbdDqh2/k58mWhPaHKDyhjk3uLs5RD8hyZGPxD/wRlK6AgF7WKIJyJh7on
T1/soumq18UDxlbvWmC48KyTKREzLkAaBW7jp2H1roH3TMljrJRR+UgO6ZJ5nPUk/oL2J3DAf4ug
RwQjHej2CnH/5FZFec7R04AkEQiimpW61g+OPI5K9Eh6VGs5EPz/kie5iSc1kDcgxwx7PIZ3Onpl
ny7LJLZ+SUXaZdarlJcEAidEKx/qNxNY1AAeGYbo7CmUyW5B/XRZIk9Jyl/KeZYTODccdbATD2pk
qwUPt5Angvx9c5e1WlxEFjngYmAGkgvYQoDhtU+gkXRWD0egvjJ56R+eqVD2P61KUklvlZxu7Z+n
2ATBx/wCZtNbWZvAwb0cwPNm15jBBEf7XQIgfn80056ztjIRQ28nBoBNEcgmpH+R+owuVsNCm6G5
eaU9p+j3uMt2lVee4tMIDgNjdBTMCdQ76XZ1jEPcIpUOVsTllKNxgUt/wvsWyrGj9W1Eiw++JSHU
b/p9j4B0knhtRDwplDOfFYKkZWJgqIhuxeyxGsAvmX3/3012u6qU5w7jol8rA/2n4WwBAr6uKzQm
D8F/E0I5b3XIkkEFKiXiiJc4vFfiH5d/n3nRbrSgm/ZAE5eHsYb9IKny8QFgVLdAlHOE23yHYefA
eLgsj7MxdMNeI88lgE6gj54fKqV9SdZXgJbeXRbCehoAqYWg28i4COjprUEHx21LYBIKgJ9bip0L
z+1CwNNm+7IgpjYbQbRLqQrN1FMIGpG4DsPQH6p2sKeEm+kh7u/TCd4IIh+y8V2lpia6QXqPUesU
0E4FCEUnc8wevgtc3z/+xfwXTzXqnOqprK35BInpPtlFd6pHJnEHX3J0f8bLv0YOmfd4JKv1WUmU
9IGzJQHKh3oKgK6+jFMiMgHa8iTfi7PlX94vtrVjAAR0qIQr481TbtaxBld7lIRIzxE0j7caNRjb
3+A7QCT/Mw8sXiWKnM9POmGEEPUGBCPgcPi4cXmdxka2ooOgdXs36+z+R/W1+9KGLvLiBMar2nc3
oi1/h5XiUfKHeXlr8wGUiYbA0J6yEItKXgigtu1QuUS7gIj/EG4eyylOyQPoF49Accy8+ooXkDHL
9NsPoExXzFPQPpGMKAEmlh2IndHH2tvKIT2mmc0rFjMzR5YhoncW3QhgQ6FcvyiMaqaQLQYwzJHg
UeTIHBFECl6/M/OEbARR/n8ZkwZM6thavT4X2hneuSieL9srKw5Dw5QEjj5LBrYVtXa9quWlNkKX
sXpR58oeRQSa4m3UNLYw80IwZoPWVhp15EdDyAWDBEj5yQDHsuaJHhq08Pqpfw1oTX9F3++/fHuR
pfp0SjZ6Unsm9OUIdti3UxLd1UAN72zLJ6hPPcrdI2jSVrQYgAIXDLGJq03cAQvmVoJQAbMOSAAC
hObjKV2TStcaEX48AUOmgTRZfr+C3ffyZjLdG7AeAbym446j2yjWUZjBmwolxfFLiyGtKXz5bwKo
/ZOXQWh6YpBWlF1nAkhuBZ7Nk5/4tFEbHeiNKnsxjBaYSNfqvZ10qo0BRQfz9LeqeH9ZG+aebERR
xyscV1NtRYiqx7qVHNznnW6X04JLL88scFNfFsfyUwiQRTSUoc+LvO4+2oAujnWCa+P3eKd0QvvS
fX4kOItAgwXpjndZHMMYPkijtIsbwyijAUBnZXwmDMX5knCuHp4EKnKc5RXILwToL0ladI1IbWYj
+5HyblSeRVBiwjY0xlTFNk1Ojo7Y5+huHZGHIj1J4g34bRLVmf8VVhzbPlSQsGmYz/8ECNTrsPKl
g2+UMECq6cEwP1s8LFq2SySEokACAAIm3S8AKMAwkgqEqwMZhBKdtd9VX9H7i1Do2QpM09a+rTm8
Ir9AwHT9G8nyR3M0rCRsLITm9jK/DHERjK03VIIrGgDnaHkgcey4aCONClMUeWqLioRexePkGX6F
8LJzs73kkBqP8EeADiD4BGOqroL8Qqbn4cFHsSQLBszsSVQBsiR2QLOxTgC6SZ1pip+sWL/OhRbw
8S1cvqZkX1sBUUo/7y+fQobxkt5OVGox9YLJfEptPe7nWCRgQbJleI3WOijdAfsEEIsp17+QOhLl
OsGxAywu5KXexqA/bmgEJLtyqbGhqzE5jXKdF6M/FAJoEyonSo/R2NgiZjViXoc327GpMnwX0H9x
wVGWlLVlXRcLBJMBBfD8kJhIxb0a76YSFBy8YUVWTtpEwPuPPGpRuw5dGGuCvQXMwWP/kHkdCC/Q
MOcsr4CwXx7EHvc3UBUvbyVXTSrQndOptloSQ3QL0OqIksqVdPc7LZdf8d6xTO+6UZJ4p81DQumi
WEtnLKpVIgte/2rlJ44+DAfwYRmJ7W4kDGI9120K21TsRAr0g+op3wXRrgJzX2uY3i0exFP2mh+w
nNyaKNmiT7aqEf43PMUAiEY59ThSq2Hu30xmdoc7CZwRpms48jMpHIpHKeWERsxz+C6PLjOBmBaQ
gARiPqzUYmdmVhSMjdBeZX0zHKpBFDnVGZZfRx3tHwUVKuAT536qM7J9fzcISkC2Ch8JOpkEEBv5
KTT9UXfkjotPxmpm/SCaOo5NLSh1OMJO05O10wOCj6s8Wec1QDcC+llxaMDOQcZPCb+fdWojV+BE
BszVxnwdHtrAuVPpuTAVKJ3TKMHXhMnPTNHspX0Ry5u55gW8jBsa8dS7HCrG6VpBCwcCPqjL2s+h
rX6aTfirTAveZjKt1RDRmgxILbBFUdaaAYqoqYg+mLC4w7DyC6nZZMiQizK66/iNl6zb0hTfBdIV
AEvT22QMIZAMIpFuLPRiPRGcMlxjfh6od5ddAdPXbMRRxpoVM0gCCPBIMiTupHTINt1flsA2yo0I
yijbfO2XlgSL671QXDfpXpcCxVdA8QUe1r21eAY4OAcAz3lkzuI1eyBxAR/oiezUJ7+z+Qyy0xuf
t4AMy1TI/Kkcrd6QPZZKZE/6U7kOmJdBb9jwfZxVju/hrS51bxQAkdTaEXG/ao32gjJtL3MGo5nn
baMVdVfMujbEdQNzqefJTkSwE0fAVEIZJeSx4rDm9j9YJnVpTEAx0mUy8qkG4UHO3Py++RK7BDK9
tgHXFJRnQtam7Msv+YF7azDP+0ZP6gVVLuGoGTOMSL7Vg36fv0q7/th6q1PcjGfM1f4Z3xc4hjav
NspiekuIBGF4e7X9zi61CKGQNgBC9SMZUs541zLTXDYCKXMZyshMpxFKkurfuF/3Ywk4DQuM0+At
/bH+/BdT2czIcSOSsh/LnE2zJwiFoz89xiDCu0nhccT7wY135lPyQ/plXZGcLLqxXtrgv75UaZMS
4lqzepiUMZdBtyrfMk1o/+QM4nUFuksNmRH6mdXIgjULKRYVlMB2JM+AA+w4oT47PtzIoFxctoAb
EgwvZOMIVyPQLb3+WHuiX4GyjAcgx0howSzfFaLMsosUvR8IlvG4luXT1JX6yZTCyIkLQ7WXoo6f
1KaSPTHRGy4KGPntT050I5uy0LodhwoWA3jSX8q1GahehTxvDyBPQHYAwvbQ8fL2zHO/EUjZ56RN
RdEqsJDR+J6rXybtLv6DdpoP60kZ4SoAps8soFNvfDenq3G9qnkNZTLTTW/UoNxXp2egAFnfXMno
tg9Z64zFF0l15J8F4R66m+FF811S+ApKBSpAnW5TyzH9WLOVx8zvkQrbXb6VmR9kiUAfxyMV+JXU
B5lSNHVRRG7D8rURZkBW/qhTdKUMP/+bHCpOa3IEUNMKOWVW2mULgAA59FMMspWNc1kSO+7eqESF
asBvBqKfjDXWpgmFskyd7Swc4iCMmvuwE89zKvhqIQbgWnDUtdrFmr5T0HwTV/pdO2mvk5WckQvi
dfSRs//pyFjAPyPjbeqnUdKpVjTkTfEc0K8IEbV2DPcWwixHwHj3hHnyy6vAcg5wckBDQyEKOOfU
IkhpY2pjCWniugRF0z/J0jh7agWkAgXVVyVD1izB5OZlqcyodSOW7hYHfatVa+SBLF/1brsnLGwC
mlyFKwkgJonPG9cn1kmv6VYcFbUCqb0VZvJ+lZDCycXKndFnnTaTHw2Su7ScGEtmikNBD1U9sFIi
X/MxdBxCjHtUMjJY6pXyGj+0+/mZDOzKB/GXca0etOvVT28ILqHwzRzs8tFUHAy3NfsV1B01H0Gf
5YRJffHvz6HOlKoDqn9osMdqIGFkUdnNO+MKGO8YzEWrVaC5nM1lhSWSapHBVAREn8ZTdXkWU8C/
4wYFG53kVocUrVYkDAJooGzXTu7wXneshjk0pLyLpO6Zrh8kS42xwd2v7rE7x055HV+jvwsG9to9
1Ifiujvywi+WS8TsFqaxATwLFhbq6GSoaLQaKbijfIxC0KmQfqxkTKC+v7yeHDl0QkKdzVGsCUh/
ryh3fYVHEFDEo3h2THHlWC7LcGWMFCugONKhGmW4xTxOQiURL9/qd5idD8RI3wlZuU+1wTPaqvmD
WEsG8w/wy4HZCaEfD4oeG3WBGjzmZzvcYYKGUg5n8Ri2iOY7YElDCop6b45o84qzan3Swxrv1Wow
bDOOXFRwOBcJTwRle2m8VGZWQolVUWyzfghFHlI3a+r5gxbUOo3j+lc+UTjKh/VBAeWVcda+r9/V
GzKLAF7owS5ehuvEDb32lXf3Swyz+CCeWOhmEftK6+e+h4a9S7oME099uTPBvY1GQ8VJj4R5T7Gz
73Fw2fB5C0tZ49BYUaMCFATQGIvbJYMTDlzsaOL5qZvhg2qUbwxLtEpMpHHqdwNl4mU/1R8EjlDc
rb17WR9WxAFhBoIoRG84XsRRb9YxQQOEpjdAwwi/GMAdbdGgj8ntBEPj2U18Jsk+8HXec7seiHV8
1vFdLGWgs9CpQxzhtaEG6q9Usas1mLWdnt2YQKt2lUPprfJxqSUwUvMGx9lb+C6aMtxokJfZJABT
ef2iirUdSbzuOqYE2QQoBq44jHBTXjgUMM+iCNhALURRUXhODZ6TYi7fuwS6K22almrJSAJa6kpH
F37l69d4HTm2zhNCRShavaZgeYeQNu7cWjvUYOK0gNbEsUCmuW90oR6euqA2cdNhtcDt1J4sPzoA
EXZ6JYQviLo4Lac8nShz76xCH3Wy+Vr2tYofZs20Y4AycVQin/zJujcqUdatF2OEsY23Ezx5EhDU
osgxPJTrEC9H4CJzOfJ4S0iZdB+SaQoS3WgCIJ9Lvwj0hxVAeH4P8B4eQBsrUEa3jQYEG1Q/0HRH
bVi+KJVYRJAGPohHMjtNkB6SB+Hq3+FrMLdsI47asiiSrRqVICgnKndRGj1LUnZuIuGVs4iMZ8cH
tahNG/UClE7Z26bNb7R8RXKf+qTksXpL6IsP1gH3C7K61uk/Lym1gdMC5puYYLW2aDiOqiMp0MVu
/qS1vrWg1pEedM5BYPqozapS92detqAoMIBDJAnF3TgPD/2U7C+vKG9BqbtS7CcUV0h3FmiERgUd
rSpAWSfNmPJdZAKB9rCIq2KBJ0zTX5S0lHkN7cxT+K6iQtlpiBxT1RI7Jbi+QPO7BpSVo9/LyGil
P3lJHlb+bGs+NACOkujDGpKQizSEjsiyoncwtyUne0kPw46HQMs8FOjewwMDQDdAs/p4bZur2klx
i8dqPGNyRK1jEICuRucu3cR7GDMthWDyozELMIm0YiMwTa2ZXNWN+VxXr4XOuwGYAlBEJZ2t4H2h
y0Ugqh+iTsM9UxHIKOl7NPP6kFk1d7Q6v4ugrjJhqMqlJCkFtJmeSEkxdefv5AFoBLI7o/7u/kma
8YNIyvr6SpTknHAYt252Tl+kXXxvOctzeY6c9Na64b5wmafNAJmLiRwNHi6UC8lSue8WgBIgoopm
N9P9/KGGhnvDl5CAV87hvWQcV9TDwS6VX/GyGf/PCr+Lp/xJalh9KhQkyelrz2LsGM/NWccym3vA
TuVOqvsqdzaM9cTGGr8LpU6BKnZaNb65TX03yXs1SIC0GLpF6hqgKIrc6iQhocCfomKePhMdtICw
BxM2DdHT9WtutuS+7cr6ZjCG5zERz41WPFx2oMyDgV5d4I8jVYDWmI+HPJxAM6i1uPnM/H6cfoXi
j8u/z16/jQBq06RFLxOJMBcTCNL11N8sX4af884CmdvqiQ96AxQlnqXwlKL2bOplQc1I5kcrgA0l
f4ktxbmsFguLzEKG6591ox5QQ1aJEcD2yduwgrFnp3Y4IMeGXl3VnlvbqJ1oRONi76C/GufF7wtX
f0aTmsOHXWFayuZTqKeAFmN8cSRJxVIUj5r8LdIB6DFrPkdjZgD4LobOXUpVkZcFiZHMq8FwxyHo
T1ZlGz7ecl7j5mf0J5f5Idonkiv/AFOfUx+moy5zLnyOshrlZUGdLsQjAhlbXl7W5AH56qz4A3SK
7d5qlFttRQwMVAo0TUElVE2V25kyx37YV/lmNamIs2zaoVkIVftyyBLH8EkUODwTAo75ij+CwDkQ
Gvn75gVuVgqmccgp75b1LEhAizB5OTRmsgZQ2SBmAdOlotApp2iKJ7EV3i4j0VF8tNTs1mP7pJzH
8tA9k/7/0st8oF0GxXHEncjLFjHTDNsPoJQU5yRWWglKlgPKi4INVtjOWd9eDv9H2pVtx40j2V/p
U+/sIcENnDPVD1xyU2qXJcsvOLYsc9/ABSC+fi5dVeMUlUfs6nm0U1IktkAg4sa906YB19MNCdFM
d+NEH5+McxwwHjqdbAD7DDiEZX5Dc7yytWbFcO9eRKCX2vHdDNOCFvy6zM/supbPPlwKHrTFQIGI
/OHblWRQwQK1KGyNmzHMQEMHc05Ir6ckivtIvMxF6CyCFo7+tPoEnB3JO9tYWJdCyw08NIu7Ikn0
uMYbcD4XswC3eoHYAzqmQUAO4YVI7dVu0vyZmKaDczd/6CH4ClaO//lFPvkOi+ukMy1UIefr2Lps
gEs/oovyNtv0F9NNeawJGGz7oIQm9Rr+Z9XuYt4Ns9QsQ5srN8ABaruZ66cNyld2nNk1x6sJpHb6
KtXzuWM7n6S/JnxxyVRIEbNymjMJYxuWCgbZilc/ez2fmlhcHo3TDCkYSoBxTgJSRHTrbtSullv1
FENcIr8pG19F/1HLPZzE/41smdzPnazDwwmhHNDJI0jfRJ+DyNURahVWfe7CgPKKjn1hgJxs6ZZY
JYvUsKc50ymiGtzY3Lce5wjO/JJdieN4lw7QBFo7K+f6fSEg+8vswhk1aTE0dgfFdv2Q3llBfZvf
Gg+qjyBc9wdXqArw6i5A2TkE5WcV6MDmpGGaboT+b1DdnL1uTr/O4ujK3sGFM+LrzBh6AnYdo8ND
dQzavbOrwDO5/dglrk364pRySQaudJhDCn+nptvYfBTFmt+d/8g7d3QyxYsjyRlvpmmOkBuRXAiG
rJ4kG11AJlX/D0ieTh/eZHEQjdpllmFju2pp5aMVOCCp7X88ZefO+mnGa3EQa6AquyGHY28r60ZV
xS7v1pznionloZNGzGxtgIm86S576u57j67RoZxb+ZNhLFG9Ki6tVmuxKJpZ7ctK7lstP06Jtea3
5vjo3eKfOJBFHCjrklgJap841npQ3ZRoqLTuZyJYjr7Y4nI19XIu+j11WIuYcLKZw3gNP4lnzK0V
yR3ZOz6g2If1Htw1n7zMhuSKzRBb2BJgmk6RKIzarRvxH2oLuU3qkzDfJO2qjsv5AO5kShcuC+iL
P3U/5poQGGXchwHdCl2QQ0Itu88v+zyYJQVlRNWmbf4Np3n2QP+U/Tah+20uCbko0oXQ0cDe8XIj
9mNVIbYwYxD78vpgZur14wN3NscMcnSojP9hbrGkfdJY5TCL0xoxnqYlwGiF7mdPTdR8NSKCqpAS
K2f83OE4tbgI+t2cTZTOEpQD0LRgQfW9BDou4xpf3Oz43p+NXwNbLKQ9ZfGUzK5k6OJobOydNx01
Iba9tCOVrwB3zjmV0zHNYz55WhSp5ww2RZKX9ixU+leZrWXWzloAIohAIhEd6Ut2uFHQJNNsWMir
DHQCQOaoJvp4L6yZWHgTS5G0MQhOXIbGo76vIzNbyYWfXXobdDgW0aEHvGSJQhvlaLozhHPMoQ3I
VZikDqh211pwzg4EnP86Cq3kvYR9a2lpXCXQIwGUKcjzaeOW3e3Hc3U+ljixsbgM23bMbGOAjdn1
KlSeSgnH0IazEEfvBGtl+POh1Im9xc1oSPAJodV6fvLIcNy32yGQGw805FaQRwMFhFQekh266fO5
krxxI8efeXn6y7WoZmVyrRkkfLLVRzZNhbAR1ZjG3Sx6YOl5uDK3500AFQIChnnIi9NU9gWzDYW5
nUWG5/GlycEFswmIe1VUhn3rJ3Fgr1boz+5OB1LSFnoq5prM25GRihdVq8HszFBgITzs4XWhXTkX
SNGR9239IXt+VcGij/MMQb93eOOajPFUgO7rZy2jQH9jsstppLCfQHA5hsMQek/llz+I/ONglL6H
XRbvxQVJn4cuGOsgb1brjmdvoJMvtbgSZKGZejES1O01dh+7IF5CDeQuH0ANMRn2Wqw0b9x3fvrE
2mLWLbsai8zFxi72/b4DLi7fOyCwWgv71gY177mTbQv17JH2I2a60KEyhWTsIxPor8909NDm4+eP
d/DZDXwypsUGdgaPdskMLOm1eEPJ3RjXwccWzj/FT0zM4z0Zj6rKDAGCPm9WfaZgRHfqhaPdzZlX
FYBb/nZqI1xCLFt3RWejwF9PjmXPbCob0XU1PMBc7lPHLEG+FdFK4D7V2xgdne62fRg7P2kCRsIq
qu8HQA5WtT3PFkJOX3MLR9TkZoXwEF9jjtRa5XcppAnkrrcBikI14taE2ky01oRwPl76NfifabCT
eR9kljmVh+0K6OrRRckJ3F007CPZbebE9nrXxeo4F8exM2VCtBEWeThF4o73AajEQ3pP0UjjzLsX
7Syrkf656AlpAqDQUcxDQWTxrOwqCS3tFpOLzOxdd8davw7qwLxkN7O6Fr+CUJsDYscYbH0rG/vc
2Tm1vLhYKz2b4GUwXNsHDxQmdo8Sou9BW2umRxvQDb5Zu9LOOf5Tk8u71WwhijR3ZHgT2KTRSHvt
EhbYjV6vhL5no4YTS85iz0pOB6uQOLWoHaKCZj6hHzkH7U+3BwkoanjRx5N5zumdmnsX0cVOVw/w
5G6eHvQUtRjntcpu3XwFOnqO68Y7NbTYo5MjswH0wn8sWnyRH9Itmvaj4nZtqdZGtLgt0Nwxc6gi
7NCsu0l3g84SgbSe7fo/qZXPmx/dDmjoxDPirX8te72aPIpt2OttUJUA+nq7jxfn7ME+NbFw4Zmy
RCyzny7cQIujffFTWHP238wf7/SnbP0Bf/5w/RrV4ljXuJW8RmBUnBx1FTiPBpwXRMFVNNKAvEzh
uP3P6i6zxAUwDTbQuMsXrah7LvUcUT8vdeh+DSOqgDZfq3yciyOg9gU2LWqhirukUKD6lFL0T+Cq
qS506C5St9kN7g9oM0P6Ifdb+5E4PFxZwveew7XNmckQmVUAYMzFfCaF3bXcA/LG2oLbxPZ842js
5pRizHz9xTzMzdPsapXZYD5Ob2Omt2YXPtIC2YlVU5idbF+CeCT8g0GLC0guzurqbMWPnEnGvDW4
8JCppSgb53Fm+/xquJobjWfhEPMAtCwK/wmErpq1uV0Z5PKhQQmjRjnbZJfp3UwFkgPmM6Qzycm/
UT8+c7G/GeKy9Q9kEZ5MZ3PioF23d/MQIWAWGT8MBP/r7BQrO2dJhuE2A6qQs7nCuZP6nTaV/lSt
eZg1Iwtv6ZZuVzezkTmRdT0LobSBfMoPMzOzd9l/tT+t82qecWtvJ3L2QScRUkbb3vPmzdmH7Dax
IPrSbmlobrMrNoDGZRZ9+ftQB0CjLAvCmBQ6Tp6+OIYluo3rcm68n7pvGrKCuff88UF/7zdhYCYs
NSzHgfbyPNEnY9JTSUs1Sxm69UMKOphhjWBtzcDiLqCp3Uzp3KrQsmNS59vUFivSRmfX5XQMi0nK
9VoNaHRD7IEer9v0ao5cqydQeCSP5AW8dOCyXmWoP7cBT20uHJUmGrtK5pSS6e6L6a6w66BI3KCJ
Xxwt3krjRmLTm94Flfft0ATDdCXBLge54JXAa+17LP1XqnSg0TH2GJ0gfd5ERf3DlsWKyzq/iB6h
rmWhzrYsgddJ3HZ5iyuoGzS/TUu/6r98vA9/Qn6Xnt+DaNBfJuavcLIRm7Zsh36WAJ+jY0JD6obd
FTroXu2n+hJMV/vyOGvQiXsKNpbBN76mn6ddvRLunZ/NX19icRpI27dpm+BLyOxLDNpua6oiyrcf
D/V9pDcfuV9GFidCJVNbmxpiVwnUV6L7Sb7L0LOQmCvo1TU7i2ORxtwTJjTFfPQqhWbp+TXkbVP9
VVN/P9OBdyOUSKGCDSAuaJ7erp2Y7FTEJlIQ1tg/0KS4FRV8lVnnoWE2z3ERfyumMuI6HVb25c+8
6mLXwDKo5KCbqEPobjFGYF1ysyCINMfNnKxMArWzIxbWty3odBD+dX4X9k/mznktrueb3d6agfuI
KDTC4l6Y0FB2w7YJ4NCjai3tdubQvPluCxehTxBgSmPMfwUZkAZxVDmsPCnPWoBkIpTWIFZpLRvN
wHRtmwg9scIQN8lNXEFsrW5pzN9yOcPAJ0Iq3gSlIkRn366tzlpbqByj6CLtmuIIQvj7sbwqI/XN
eW7D/IHWfvndlihwT6vwzHMDPDW+mEICN6vIbLya7F2SVXukaFdujzNHHlKLv8a3cKCgLONZCgEO
8Pe1OyRo93TsQt6bu7996EFJiZZkHbRdiBIWnoXmpWd1E47IUNCN1K1g0I3As55l/vj/M7TwLi5p
u85p5nSgA9rd/iFRLw1Y9IxuTXrgjHvBiJDbhWIVAWRoEYKNqQTLQoWJ42BUYh73Rd1u4pzsZEpW
jvnZPXhiat4mJ3cD62Q/MIIxiR5SSLE2XYAjfyY9ogWolUjUZcM2ydy7j2dy3tnvdv6J1cWSJVqr
82QutmgZewCS5pKxMUfe0YsS3Tvoc1vAxwbPBTI4YOCvQxkMIdnyPVkYxjhaM66ijrK9iNKd1QCu
4wU86o7iIdchPbuWDzs7tScm57fKydR6zTg6FrQW/DE9yuFioM/gywhLDcT07hNn5YrHOvfeejPE
xa5pqFHYroI9bTegBhJfiKv2Nruf2+Tlj/p7d1+9roF1zjqRmaQcvD1giF42cdR6rrwKakK+1nub
snCOLKH/yek+MbEYlZwymTXzwuHODTTVHmLd8+nkgLpipR573h+fmFqcBbsjtc5mU/b1jFIrD+0n
KFiHM0GO2s5Ns9YxfWkCL1xT2jzrKE8ML45Dj8QEuCNg2My+WhAu0OqtHMeVI7BmZOG9LI/nqv6J
LBJVoGeQK7W7jSNX6NnWrCzutHyqCyZnuFQzHCb7RvCHLv+bwZcLMmn0ZZvooMf1guTQ23NlqHJo
C4vP2m3FN5JwI0CZ5kcFMvuAtvUa68dyi/+0ZiGhByoTkGwsX3ESmiymI2vAQsmgHbHj+wNiUL4S
HZ+1AvwvEufoOn/nnnRR8zIhqNJLs9WDWpbDdZzS4W+W0uexQLXNQEHetlFMXwSTfdoS1ok0811X
XA6qDGN+5Zl69LGvXd5eSysLv2e1JaN6BSusTnceAjStJ6FlJGEV339saQ4gTq+RpaWFbwB5Fp7e
PSx1RPMNAGuN/Bi72o4hqVxIZ0ebrfH9Y5PL/b00ufARIHJue9nBpN50vuNynzSfc/H4sZFzu+F0
nRY73DOn0mkbGMnSMjBtVO3TtS7Ys4tkgE8VcRMyrMugCUUwszcTmIiTy773DkDY+B6tQmEUf9OB
/5yxE0sLv5NpY5maJSyxxtnK3D30hor9sbO/5oZceeqeXZ0TWwvvUzbuQKvZVlHaeysrvnia/RmY
55UdfnZ9LMwcIcDivtM/LMvBbAA5zMAO4+YRV0b6KbOVfvvxLgAu/dz+diFY6oDHFBmqxf5OaZ3a
FkmwD0imTQGZjPLQOHZx1zR69mTVvH3gWZz90JSmfdG7lF0DZd5ngW0xGUeJcKrvhiWSz9ybgqLU
Iqny+tXLu8oIeSlQHEuZC7gWMjwQJePJBL5Cu0v6197OoDhSYTYH6I6Ydoq2nBJCiMDtFYkXm+jP
7jK98KFGysbBj+tKGxo/m3iGMLVVpHg2ajXam4wx8bWrqCK+rFKiBa7hKffO5r1S16qum/JznIvM
/hpnXgpRrcrVuAjKOu2+FZ5O42AiIu1Cymw7qgprmHzVyNgKFB8muZm4lU5+16AgGaSTlAB6O8l0
nUOM+9HrYqSGKogVORdq0OLM95rMQs96o+yrtpsZ2IVGY38aJbqNGofklyzD00F2nvL2hDkiRVux
4Q6wpYYmTDnIOwNB8j7dK8g95ZFsQLq90R0lILbpIqqLSBn3kKjAs5RfdGVeP7hx4r5yyYcsKOPS
0fzJ0VrUuJmJm2ArCzcZgrRqS8liyKA3sYakdR0btL+zIE+XeXHQZhz0jntZiw5cXsgeQZjX57km
kzKYYhfLCTlb5gDymrNOuwa/ZA5Xq5XSuBJTN4AEzERr0zWEeFpQ/Ckp+c4bNNBhNh3eYzfMEJ1s
wqm0OuvLDK0pHpGzH1h8IYcmtiEPRhNuY45lxmXEDK/gnc/MuFF7zVPsmg9CpVtqdqm117UcvaeV
Fhvfx7E3TPCppaLegSUir24tu6TDZqgAAQjnoqkX9m4xsdqPdQ4uo6JuyA+3S4rIKWyr3uqNV6IP
xamT6tJFagWFEU4JRXeWVGKSn/N2LEsSGZrHvRZEFLJVN5pOR6QFdddVt2NulVp86WSSku+07roK
NwMUN43ez8VQWKFDDHCjHyB2PD5MBJoqx6QR6Xc8QlokNAbN1oKya7pb02Wi3CheF9ZlolWGc4nI
pC3AnuJq00Y3JPxnar1oEJkHvShY1CChnH0tmELCPOmkF9WgkHUuqOb1NHLrSRuPjGqTHWRycK2N
62QWSPw0moMjBWwVwqepWbhIa4o03zVeltihadWd63fKqLN7vEBrtLwDVdPuzDR3x42lD1Ye9aBr
mna91jKsdc7GLnAaYXIfUgOueLAaNY07pcku+a5iU/SvytJyFQIHYVV5YNhlMWxrQHTNQ1y5ALno
vSVGf2R9YWwQKVAacAe9Dj5ii3G4cqRS07F1c8f2y0ZT4Ghomkm76AohyMM4WV21SxqmgmzWNN+J
DpDNgFFZmXACU5X6cJxteqWV3G38tjH0dp8zJvOgabWiDAhjFi69nukaetPrZBoehSfQHVsVfTvd
57y0lRENVe+5Q9jlXOeRWzoU978HaF9A3BTpnDqKx1rr5UbLTNpaduDVCR8fjJEbyeTbE4870JfT
cbjJqEzcsGeF5/qGwZt605pU0/cO9re8KKYx1iFVmgo4gG05GU0Gtsp2anq2/9jZn72PqYFkCXR2
UOBd3FwJBQcYFCOxn8BwOh0JCpF2VmzszlwJYN6BgH7exyeW5kvn5Fnqlrg2kNZDBHMY0oBP97OS
kNqhH+egf6YvRhXhkIvr9SLP2VvzxPAiHVQbGuqq822mdzkStJt++vTxHJ43gI57G33HUDyYPz8Z
mayJHKQHX6+nn0dgziBpFHxs4Wx8QX9ZmD8/sUDJ2OWmBQuj882iF3b3WpUvH5s4vxF+mViES6bB
uaooTHQdaM86NATyR7c8lu7KK2qZgvm5DaADDNpSPG1Ah/J2KLhBIUIxwI4qAav1UBbOwKg15mHm
GUg2O5uPh3V25iDRAeoz9GU77zpDTZIkucSRrnJ9U7X1NqnGUOhk5R311owL7C4I+RwbTHKgE0AK
bXGMSOzWDcuH7zJxDGCRtdmX9JlRsCBTSSmijwe1qP/O5mb9DttDyGlB5GhJhsgSLZ3Kyvhmy4oZ
5LM0MolLqhhp/dSowc1ucwBE7TuP9ULbJ13tQJ4Q/1XdjqYzTaEdT6PNtlzWnSb8BveD9yc5/X+9
yP+OX+ubP15D3b/+B/9+qRvQXMdJv/jnvy7TF1539Y/+f+Zf+78fe/tL/7puXqv7nr++9pdfm+VP
vvlF/P0/7Ydf+69v/oFUftpPt8Mrn+5eu6HofxrBN51/8t/98B+vP//Kw9S8/v7bSw1fPv+1OK2r
3/78aP/9999wH56s1vz3//zw6muJ3zum3155+vXdb7x+7frff9Pcf5pzaQN9xBYooEBgBzcoXn9+
ZBj/REMqeBoMkMwbBsofv/2jqnmf/P4b/ScYftHhDFIB6jpIy+AFDTDU/JH1T+RpZ3LQOQ0G0gPr
t7+G/maRfi3aP6qhvKnTqu9+/81x3voypNNsoJgJsClAp/xss3h7PC0AZ1Xdq2BkVjVuUpoOTlCm
7rTztAwMxqxNZQ+ybx2944jQ9YvcdCAhXhC6dWpn3EGY2v1Bq6J9wLXSbVlPxu9xR5o7LyHZp3hq
sxtTMWNXVHXSRg3YsvZsUDpQu9IRe4hxmLusouUjEs6ov/eGfjsWgzxIlZa72Eztq5HScWu6k34j
Yso2Mde7q0kvzL02qfpHxzPzhdR9D7lQadwCf6N3fkndcgyynrmXXquy+6bWk0iWBSh9mRLtneDa
FOpyJE+eVqnXCVfwPs24tQET/xQBz2hvq7rlO4DhwOZOLITLzWCzTZ9y81Dqbh32oDD5rIHZcU/i
Sh0bRMuZPzSCXQ/ERE9KzAa01uqGAFQ6STcpaq+TP9qlSQIq8mxfCy3ZQEsLJDRCL44FHcgjHyx+
IcyM7GlV6VFldOzWjWV+wEGoAkVk/XVwPXVfAFBwOaLv/QJ1f/2m6I0MogzGENq9wJMlE3UcWbRE
sEZ53Pp9pYtrTDN/yHrX/O5AOlD4+ZjrvuEU3PfM0QVCl6pbtyrIYcyblPla0yVJKEksI61P2k2O
9+G3glMB0QnL7aA6a6Cd2CL9xei5EmAiKQDr6XMU7drY2XaOxkPiZNo1px3I/vFEiaiuNZeFS8ZL
SQ3tNp9cfZPmo/pEZyiUroRlXJScZHuKt9Y99VrsE12DcmOhp4AOT93TNLixQNyfThc9M6dQmxxr
z2zS7zKpiXslqv7CGm1vQ1jc71RcgN+hRrs5mIVMfodmG/GSGE2/M1RaBRa4O4D16Akeb3GbNs9a
NpSBFA38psXTqzEz9IuC5vypzAvt2Gf9eANJr+Qiq3vyYoK0tQCoOO22xGriSGTUvhyJU25Lgq+H
S5V9m1KDchSkCrS1Swe6VanbAqgXd1bzw+VW63uZYMchQdRXyK4LiqbLIjLa5jFPvP5AHR0yQ5S5
eIqksrogzEi2HYLtTelV+n3lcSTek6J77DuO4mFdKjEErVbmYe/Y2l1X1k0S8o4nd0bl0ktTa8cX
PuXkvuukQoBJui34Q7UvromLB9eywkXS6Okn3JYqqqkx7M3GJpd2HhtXDYjc9y0rSrBzj9U2Vpmx
zdHK/2lwpX5JvMm8zNyu3PQaRK2MAng9qZn3jjNV2zxtnX3p6eCBdCjziyHGE8NL5JbUVgsFcVKT
vQBjQFibeRG1CgmHrrvQZVIFSWsN17XLS0g+uuxy9Iw+cnVebVFFNkPptAzKbVYc1V6HfmF7Asee
CcaCrCybrcwm09fzOn9E4/94aJVTvXToiokmcxCRrFuKRx9xEa2X/EGfDDMSiOZvzdwcfAtQjNCp
II7qV7bJ9ixXTcB7z0CjB/JWUjP4sTNYA9UMXpZZoCWDDHK3n/ZlXFMcGCWxHJm2hdtFSiGriibK
nKF4tHM73yNiEbFPNVrfdAjzwc6RltUmTyUPmcG7B7vrIRA2s5N/NytMiYsXQOCRlKBBmUxxEwqg
DnSfCd07piWvP6cAggIbrCbvYijKdmOXhrVvUPiauT6M2sJrMCmSqPBsHvtVN9XfE60XbE/wgL0c
WNuqwMB5veIZkZ9Go3E91MqcbttVfXufo5XmmI92Zu1sCjAOqetuVw6oSvY/NfrsNBdXAk9/KKXb
7IC7YbQirWrIZcPZsJMWabapkRRI+lQo3DNOrhs+qQdbza9q4Yody0bvE3NZtWs97FFfCM26KAqT
hQIpmRtDJqADlA5eYK7H/I41rd+JwvZ1o6yeJhqTGrxCZNjpw9iHKmmGsMmmJJx6Xj5luroiCYk/
9a1p7CwjnYLBMaBEbkzFzYTW772qJshKiVyg6XtM90QY2Oi6Vz2hVl91G1dvMrSrIieG6JVWCaj7
uno69squIreg+r0xsiyiYgJphhReUGedGyEvTO6Qh4ijsh+aHURJ2LUzNm2YpcI8UkgPBnXRaq9V
rCs9aNwuMCgLKyjEbMzOQTeCx0srcljNP1WDNjzXnMWf0lQH7qPodKTUJ0MUGwicVOkmnlz2uWk7
a9vTtP2Ck4X+rlKp2wFZtyGENxIibMch39qFJ/cV6MTHjafH3DjQpM+/K9xhqW8yJ6n8UjeLjaOG
Mg3GNNPSQDAaF35aJs1Nj/fqTjDu/ChGq/7EczznKyzLhctYE9rEFtLHW7/ZJLEC10SGEu910bTt
Xd+W+XMsNK8MLI6EIVS/VCDQGgy5US+NkR/iY/Mk3BJdREAbf2PEqzcJxNMPGWuRNiuJE3Hm2Js8
H9SmsQqOIj8xm2vc0vqtoznVZZtykHkpc7wple5I305a+zqtwYUJQS9vm1W9/ZQVCrtfDvyZ1oU4
6A36AwgbExa0qrLTQGuFua87EyR7IAVFB1cDShkWF2RDbc3PLCPIWgIomFIHr+hBMJ/X4xNtiz4L
mya1kINiZfpcFmMPWXa9NkJLxuyOe8z7kuoE8jDZ0N7p6O0JxkQR5A4cnPRC01+9sSI7VhDreSQG
C8lInVsNhEwGjObp0YUIeCgay41IqplovTLLI2Q14q2HFMLeTFyBTSaG26HrLVxcHeC2RI2O49PY
aq6EhdyJrwlVPzQjd9HLOgJfMiLlfzEis3lrDIW8QP5UghojHZH5bz02fVOOtO86YDMfmNMqI1CK
EVCjOVxsUw9pna1H4uQrSHeH4WWoawjOWAgakAkybLHt6qQv/Rw0YGmUsBadwQrJEr8d8v550p0y
pGY2RXD7zdMkbbavWzlGjlFOh6nODV9ntvmjr2kz3PQJsa5qcwTarkMY+Qw++7z0JcNJTtsuudYp
vEDCJ+ojtq0Am0lT+AbNSYt009o53VZpoz3yfCyjssTzx0fWL6sCoets2xeu8dRxs7yTo1vPsWjT
4vVWZQFweFrI5wS02bTWNhsM3NleMcI/Ejpt2CAQTia1AIkJN8rPPU/Z546gNy5reBG6Rmkfewhy
XtuJVd1b8IyXHdKrG12rxdaEGwoH5cT7ydWyykfDHT2Yo2CveDGyJzeO5Z5ZIgMIB2/PV/Bdxl7k
VQKZ/6KN46e0SuzvwE8RTINQ4x0iiYFflq7D0ueKmVkMHjuLdM2+dvNG4vrRZIFcV1JftiRN9iKu
5VEvLHF0cbqvIGmO5tBJfmq9zH40RzjATVlZdh9woExnYBs85I1OFC50YMe1mARmy3OoxEOt+ZL3
pQGXkWdsj7qYJQPNjcf42OWJ+0UiaflZMFvqh35M4vouL0zkm1JzbJjvehMxN4oWCKDw7oklkl7I
TT42TTJdSqChhi2dcg/6grVFrifE3sjv2Ro6UQyrEmTD7Ay8+COX9KhY3GwKs8uPsiT5cEG0qkBS
n+kWC1KrGMOKjVWkQxoTuYZpRL9MUY9km7klQ4BM0/yrQ0cA47mhEzCEdUgwah2OMxLPYztFbTKK
Z1eKbISmU2Zl4CVJ6n68iAXfcI33oAzWM9bsGmSAkeSndfyk0bK9MUqnAMA/c3X7CUjEWh447ttL
hB+dti90tIj4IG2Prx2tj/F1u8GCu0GHQlCbZhvVZkujjuEi8EmmeOOXQuYrpfMFjQDefCBaQaf2
jKZADgtl4LdvPjSOTE3NQe2PVjx5QYLxYU7M8W/0SD4XO3EzDIF2aYEgc/p2y+7W4CpvUyd/WHfw
0ANQ2QVH0RKIauMKSSAlERB6xZ1Xo3hV0/PJA/zPV+7pq/bdm9YB9SFkIwD1ts33GBylkQKxFvir
UZxKsRhxt2JgkY/5OQaU5Rw6gyVBqbssmLGcN6aRxmGy5/sWKgIjRN/d7az7l0XrIgLvxwO4LpJM
KNdYyGgty+mJJxluKIT2/aU17GOtWkFsvC3/zaNBKtgBFNoi6DBGW93b/dA5GWW9qkLUiCLLPIzk
U8y2jbxkiKxt0DB/vDo/uxB/VdP/MIemYmwBSCdayHK8NZdqJLZ4W4V4Vu/Lw3gxCzBo2+qwrpS2
aGl7Z2rJp5IYE3wfTLU/8KIO00MJQAoUS7xtjWDCX0MprZpbTCTeelNpG1Xo3k8BCnBFCEXIxhcb
nCWwSYT/b3uL3KpdZZ3lDVXIwX5vBUU4gvMEvnhLdl5Y71aWbf5j75cNABUDSrAGkp9vl23IuTJb
DTClxxEqJRicvMDecNAR5iGaWxf2WeDM/lq8XwYXGWpjEAlRcR3qoIvZ6xEeAnRmZvICC+wB5Dg+
jttiq9Y4dc+cbUDMUBj5a5yL1G5loxFSuFWoH2KF4MIvNgjM9l2Il0P8ubhd77ZZ4MHeD3RRKbGL
KaGUVSGAqz/SNsArus82KZjL5oFaBDR1zScz9/uv0z7frJE3nN206E8xwC8K6NI7zrhWjMQy5079
vTzOcjdI90XtnoMwVfhrvn8Bj5yHCt0VYJ2BcALS+90miutJjK3bhn1Y7YsbpBpvZ9HUMRij8nu/
RUv0ChLpvet8a2+xh7RCOJPptKFRfJkbM/N+TZTtzHaBw4TGLa4yOtc6FttFTGMCQB+aE4Fel2EV
2t/Ys/W/7H3bkpy4uua7zL16ACEEt0AeqyqrXOU62DeEy2VzEBISEgh4p3mKebH5sleviN3uFbuj
L2di+sYRHS5nZSaI//+O5VagGOIeE+nfeUx/KaHEJ4gYWCQwQwcJJho65F9ej88ZQYzxsou+Buet
9HDK4MJ5ml/9F7hN24IdfHltv8rX92qXPvZf/y6r4D/9AmBzkNAcgfy6YtN/Pgdq2c2Yn7cdyhMP
dG93QfF7ueee4NQJCz+VU5dTOO+iXC15+12Uavj2d+0Nv6vh/nQYXT/rJApSJOJSAD6/nLQecPVI
K7PvTvWxw9K15AZR6TDZ5/UNjqhzDNd792j25BQhxFaW69HCpfHV3/zdFf2XaeaXX+SXI3gG2uEr
bvZ96gpOALqkN7L724P++kj89e3GuF+QOXI9mX7tklAd5AqrHffXPJcINOoyHnT0bm2uyubeHePc
3G4oHS1bv2fLZ3jA/s6s/ddTAu/zekiEGHpw/f3quZ88ozJ24z4+eIMogwFxV4CYgmuuwCG4+eMq
//9s0v/AXPpfnrt/YZPuvvXfpvZPZNL1B/5FJlH2G8YzlgAkBLd57db9N5dEo98SLBQoSPr9GI+u
Jps/qCSSgYFCfTxEpSgxxlIZ4BL9g0siIf8N9VAsw5nCkefFMav9Azbpr057BkUBONGYxlB9IoH0
z0eDzuatEipTV5AKHksIvVDfKFZqvhIIT7+YxaPlrFUrh751SN9TE/B673sq+91/+dD+wwbwy6nM
rtRsFGJevpbJX0+JX36Ttl1tIh12VIYL9zYxUw+0eav84zrK/qOXSjxONcNJFXaD/tRPg32qIkcB
RquthTJsnp9kY8zpv/+1+F9FEdePGTQgVi/cyqgN//MnJKsODXMRIOJsSXlXoOhKbrcx6yFg8pt8
hQkLMzdwpOXYAEfYI2hOnU3qx0++y2QZzBF6xUcL8QjnwOkSasGiuOmMNLZkB66an4CRVdhMrS5x
ZECpug56hBM7G3ZDtLWnqQ5pCeVOW4ZhD8qgqQn4qi4d3P0aQOnepkF4Bz0fuHNQ0ocm2Ooniqgd
xNm1QJemuFbPDrv9kxekPUNAiuhA33KUPA1QkeiY2LIPSVMCvSkkvh8Y3vFe14FcOmrjAjqbaA9r
izoF1jZfUOKFw9rJ5WZLDD9Cbk1PtEXSaNEFEpNQAojrVrbX/ws7T79vqtb4PMgEJohlWKevHno8
7FtRFTyGQZUiUMuHePJo4mXuu3V7m+q5P6shnm7iTCw3QNlASlA3ncZBoDxRtMltz0IGAQRbvgam
8hgoefjJMMNv9ToBqm8CRJH2wMHnbYj60zg3yd5byNpZpPirsrPPId2bIQXdYClhflRPg04MvKQ+
6z+CzYWHOOmih4GNoX6gizUOkaP1YNXdqAaU6Rj0jIsC0KWoekAUqEGGQ0U3lt7P49brnNK1Zd+3
KM0Cs5uCNqt+p8HS+JRVSOv4GnQqgTYwXTkEcEFiY3XPQy3NF9x+4+94sgkhvcj0VqUHJpTvy8nR
StzAk2ZYn0Ps5ehdnKy8u9BNzmhA7ha04QyDk3Lnwsqv+XIVsr3WQR1AyaO6jcKvM8/+hnUbfjhP
wDRmhU/QxHnvJNrnCofrOty7ifTdvoGwrC4m0iaP2ui6ynLBGLnEjae0YHXom0IvC7gSEMwfcaja
Ty71Tn9pAtaWa6qDNwTUD8/BwBFezJOo2ctFjD9ZU3ld2ASEXs50v3ZHD5kJWLCZ6EvdqBSyIw8Z
WBYtvS06Cj0/0uY5/RmNPD5jMKyBLzd9VioDVWZsE/dRZbVguUPtJIeElOk3SgX4zp6SfscAZIb5
Vqv4YoJlnXaBpVOI1tEFnFbK6/SYxlFUylRkJdJI+wMCicGF46Z7EzB0Vcd14bjtIJxdzh04Jwxp
c6fX88IC8aMJbPY8LJnzu2QJMYNvSyChiXWAGXEved8XI1/tRvJUzqq9t8C29pY7KPb6GGDzcfYg
+nNsEtsHyrxQz5mIbmcBgDxvfVLtE0nET0KrGdihHgOQQhb2J1C0LzVvTGGnyFzkmppy05YBRjRh
rgZud8BRoiO4o/6EvvEr1CuzbUdFhnJIYHLRiTVddmuHWH+K7Yzit4CO9xGv49OsefsJLCo5uRjf
xGZBMRYrONA7swmIC4bZvfasBdfVuCo7NH5juyQWAL5l2G2XcKoQt95006kbQAmUqeu2Mou0PjeB
I0UEzDooYZcAJCvjbr/0Duc7Jxv82V0ypGeFU/bJt1R9b1U0fixG1e8dFHY3ekES/66rN8hRMV1H
KT6zrU1zChJ4hVp1XccyHiiOujHdMEC3iX5Ya9acOuhnmzJO4u1ddATxpau0X3UHCg40LcnKdq1U
hCLjuPsixjpC30APXa2qa31a0i14rmy0lVOkgqONI4xM3lDYkyXcrSqjEG22bdabewkcsssb0Is4
iaX+LpcpfeNdD+efg7KgLki9Ro8EaL2H2791W7klTMz5lglx70CPdjm0PgvMlvWKSVwuADALmUqg
6Igu2h5sbPhlNL1ZUFfPe5yoK63NeRK95rmKMmgn515Ee7pRfc7Ylu5BqswPEZ+qH7xmCETUtV+L
FjHQE0zPxLSlGnVwqKGFgmAA5MilEtIddW3nLyPMkh+Squo0xqO4x1CpH7KRoA587ZE8367aFzpa
uwfu1ykqICelL2jziw8pDJ2HAZ8d/IGqRaKp0+JzC57nhmlT/ehnjfx4g+d/Ct52rSQ2jJYxPMWk
fwlGKMsLH17zkdrFyLc1SzZ3XFI77ZEkGr6IDC/TNkKeBUN91FqvacFU1eKAVu3PZkFOSRMt1Tk2
43Kf8aq9tDWBEHSrtvs1ZT4pEmfwCYPmS76jKjYtauIjU7CFZg+2HclrgHNKQXACFL5w8QayAJno
uDKlqbQqs6Hyca5lDbkNJaTzeBSOHASj6Rbs+OARKKz5ShhcGLI6rGob1nxcu6D+NLQh3fKBD1DK
hmrcTriD1ZS7BPZsXPe9bksBR0+bi9gG56VKp7vaCfcpNUu6HMH5y323tjhLRCjkzz7LphfUCae4
4YNl2zkz2LgMarEBkNMUNQFtjAcTcczeCSvCl42t8E1iVPhJ8Zh7XNOgfhcYVo8pxJDzzvVJsCH3
qB7PcczsDdJGoTJZfMIvnCbyJkOWnr5qeM2Ydz0Hq14vViAP0tosy7nhGie4xsuX1TSpwzoPlL/U
XiIuZ6toswtBQ2+HNFvlg8PI8JKNa/IMGRzCSXCwhrIE2jc1YMo8pB14RbezBNRz19PpMDYZSOiG
rsckkFSUi/RrBR42hAifjNDtNm2vx7MJK/5gnAk/22HezdRPhypzYakwzT45P4ijJGmm4cSFih5q
XePve5sE3W7NwG7mAGlxYaRZv14MBqV3yLb1k497ATAVoZ95BUw+QZKKig+GTaaEaqF6Chy7KiHY
VN32Qba+0sSDp+JjCAX+elWxEJ8Nn6WFECc3Ro6IqliR2xfP+Etdqr4yP8h3s4LvpBi8jmFE5BMq
KaO4pNo1+7mV/rZf9XbmlmUlxPz989CF2QHkdoVn34DbDl8SZkgG1fHXGs6DH0Sv/WlaBe70KNHL
sTeCfJ6nZI4KBl3PKYJD7SVE81RXbC1PvkCclD1LQBUX6jr0XC0VKE8nIV8Xei3pusSHnq0QTPR9
0uXeSMyLpOWIr8e4ecPqrvnEuK6eJxekH9lKhicR9vE+bUT9lPEhpEVicffVIXElgRD9EIYGOkYE
pst9P1B7h+TysfQoWwru206RZ4IagPrspI4v9erAI2di7V/iMbkmV5IWNtIwRYBlGyRHFMuxU8Zd
eqewPo14vjbb8q7Mml3AVES7hYf+2EGyUhUS6vA3b2d6rrQ3P+SWTk8ayxBOIQXhWdGkwfy4KG4u
xDq+5ds6bN9qnhAotXToCgXN+pFU9XLTzrrZD6z3+2yGmK1AOQWY2mTBDJylKRCT2atdyM0CzKKZ
2N0WrHxnlwiyVqAA/EaA9EYo/UB6kUeNTF/96JvLuDTdCZvjehiWJSpxU5t7rBv1XRZUuKkYIQgm
HflyrCSvTjLW/AAtbrALFA6eao2j72wOYhyYXXqp+diWdKbB8xonyJ0YMVjizHNV8uBIMJayHtV9
VRlxiAwIwXxoY/kJsyK5owGZC92n7KLhkKpgoVXbVQ8BUIJ2uvlBp8k+DITJPepo9b12A+zg2IVu
4LvhX7phS/ZQnQwnicjiE8Nw+LmvIZQAzq3vIEyzlyRe9eeB6vqEbsX4YUoaQmFcT8FTYqoa8Hgz
01OKUph9Ha1QhwUxQpXjiRg0PJOxPQzp0JxCgSzrPDbIt6BRixaSsErdneqG9rPsMXDlwbwkGr74
ZHnBwwUSNZd2N2SOvMqJ6KfPm97iGzcl4jVut+0hrJB2tU0QJ44cbHcuN51sRUoN2FrUcRG4lgje
aIsjccFtTdK7qOqiGx259rrVRDXOuGn5QWYLVr2HCCgfZkXfuNnGt7SmsSmqTolTym2yg1dL3m1T
hOynWiB/doR6cIK37jj28XY74sh8rdZ5gqYxTD44DFF3MQagouZrcgh9ggyNYGKXRvHhXsQI1IZU
Ew75ATnce1QGi0PiNnHemGk+EcyZJG9AE0N6tUZFYHtxhPRn+yZEGxP4h8EaVWs7fYegoD+qMU1u
Etjs33RToZ5izQDsLsztZtZGyKoL2EXopLuJOM5wbmrxh9nwH8FG/9fJi69Q2v/8N+rynwCh//2/
/owH4e//Cw+Kf4NwFwYEBLwxGqO7Fyjov7XF0W8RymewrSP4LeFhCgDkD0AoYr8F+C8B1o/2aeDJ
+Kk/8KAw+C2EcB5YUQrHIf5d9k/gIGygv8CWUCmiaigLEoo/ISX8BX2H0tPVk7B7KFMCdpyGcCE7
CbtJ9WA44sweq0zL4JEnzWZ3nshk+JBjXSNRf4bz7BNddMTvZiA442ljU7R8bVWnsk8+Y6ouua+g
5wMwP0EQwkV2HmfR+T0q5au08PNQhTdQNjdwzVLS2PtwjlczFW7RGfwOqQmZ+Ej9kpg6dy5pA4nV
Lh3FfqhhyXtlcH6ZcuhtXd3UW2uCx2rqtwF2Q5RmlCrrRPLZdY2tD9xULx4G04OzldojgOUdJjZb
lUuKbt5Lh81t/clZNNgIRjqv/HGhUUfx4NR0Dnd+4x3W14qSJd73Wrv6xsGEZL/GUF9vBxR0aPK2
pM2MXbWF13G9GwwUWn0eaUnDL5DzD+YNwOyQwQWFjMHnNQnq+SIRmy9up0r142FZY1o/YCtdwkOl
446+TsTzjcIqCI/My9ZDKH3kxnH6LnUk4qNk9aS+NWJCJv00sGR8GbxR0Y1o+hF0QjeE69Oc4rM2
OSyBApsp6rDlWiheZy2i3yfWhz+cgZIMSpbRZuOlX2RwXY50fw08DELMBu5AN04NKp9tuAl6tHzo
9AYsohPBSaMoKvqecODqNQTTNTGnzYQuuN9oLDzy4TA2O4icaDNuOSQcg5oPNs2qYcD/RDY8BmjF
tUKGf1TxcU8hgEtLPs2QVXcw9deu0MJ69xmFpyK4QMvdQeFERpuKDzrhoQFPTJC1/SWg65CpfUrb
CQ2sXiegw1uovmc0p0Fvs26328BwIeeICWgqGFyFGDAiwTg2PAQm6mANdixqzp4l7fYZpmFB3xdn
Mm8x+okFKvg2a9T4gJQlo+7JAGXtazVyqj4ZmnXheYKHMD2FCAUAdOFWvognFvlZP04uG/keQ1vV
DeWWZZ7eBS3gu9sEvjEoU2wEWup+bIlfLjyFxxKeSpXMP0UdUXI7wZTVMlFUhE5tOGORnACXjnsF
I+SKGBbVoEhpivMk9W1Sv00p9IL1QzM1SW9v6bTafq0L2rZNFaa5hTfe+fs5UlJxRAulXUOD0rB5
bIInQCaRDZbT2jfQWMZV0q0nLfVavwNHTqpvdThAmlUO3SrGI/wE28l3EEhhRhQLaCyX6r3nGZTx
RYpvZfmGqdd0UOQjLg7WvWnK7DlFaZr/hPEfF0jp40qaYrV16iFqXuA1xJtZNd31K0n5j56kvduP
pm3kUyhJT8c82WgTfO/TbUA2fo+l/WfNU5O96TAx/c8Z8ym552stpj22n17eYdWKxAN8mwRa/lG3
YQQU2zh2t1ZjPd0jDICnzxMYMvo5npdo8XmMl8HW16Wa3C3NECEohQy4WNJlTvpb+Jp98NEayJ0y
gH+im889mg7aMqlwBN3hKUsRGB30YXeHdTIkB1qRAOcecnvaG+UTjUF9nqH+3wJpWAd9fCRXX7Kh
rQ9KJva4barTc0EI/JKPaiNJ/Bo5GCBeUxu26X3opq5/NUPj0yeICXSsEMMryXqL8y6Y22OlCYTx
bJbh/Bj6adUXLoN0OomOOXu3Zjh4713Cp/EbakAw6ZJVK6xi3MmY3EVoruS31KcEMyfDvfgg0U3X
P4yNlQBQO291/amx08w/ANbO1XPaDJk5RBkKufeQnkXJUXR9GpftEPduV/dEebyr0KP5mWIPPMEe
P3u0qREFmMNROtRvLAACe2Cd75Zj2PBpfeBAOzC6tZSzi0y8F1/DzfIKdvKWDfZ+xgrdwvw2dfak
+NiREnBgxO6XpJdDMSs/sYO9fvWT7+vzRqlCXjqs3+kVM50NO/eMbu6m3+wKMTijmt+vFcR8Rw2g
Dse2w9qynOFfbsW/SI5/NO38P2q5Ypgk/ruZaBynH98H++e5CD/zh+kqvE44CSYPCJogafrdPvXv
wQiMF5RbqPkAgY4V4soM/TEYXem1CCQnR1bF714tkGh/DEZR8BtsWAj9ApUG/zdCYf7JYPQrmYoK
wozDRA/TF0g7pGL8QqH7AFrnmgbv14z6pAiPnSiSh/AADOZQR7u/ZY9/EUH86+VQVAs/JIReMFX9
mXQynUdWP9veo8O2h5R61+zjsvri8msVvdzX6d+yxXhE/nnyw0eMOLGMYfCEdA2akl9UChsOSLes
9TfRr9l6I8Yqau76ig4ITBEDBJMvGSpKIB1HwnRV0ZNO5NKvbzGfAfkiaI0lhx7bIvk+qTp1nztP
CX5S6kyQ7OQgrkeEBJBFfn1KIWXBvAK3GHoal2aCeREs/0CCxUJY4lU4kEdBxxiBPaZDmZDGHHIV
7+6TSW0QvULM3oz306ha+3mU2rzodFnaL0NoO/c0ZL3td7BeztVXkxkWnmPW8LVYVQgp6SIw/iCV
YkiRJysSOpyGTBNWmNBUAJNZ5pf9QEN72yaYLSBbjS0SgnlL0CAxE3rKHI5RVDUiQsDETb/cBZH2
+DaSFFUb0l8/rBFJ3/FRjFYhJTrI5GuQNFAy+HGtvgKhHr+pNKm/ddJPQPFBdNzFAZGmDMbefzE+
TZC2qQ09x/Ds25JZBaECIo3qnMUKjgx8Bz7MbbotwJdnUI2wvm870TftUYSDgqNj1h3fZ/EqyLFR
wXWmSnpzEeuctgc5O5rmbsqas9oSuGAWFIZshwjGn3o3rq6C8jVpn9cwVI9U+uDIkIxN8NKLHTDy
apfBxFWHc3MIxmyo7wElRZDZarIuWVcohwIxsMeg3pInvva9RRr9vIzxtSDDBc1r1/YjYnG2pdmp
RlA4DOK0DiE+VwmF1aWR4GiakcS6pBgOVTE2HVV5B+r6MUZ4SPtSdZWad7puAH9Es5X2NCSN/GSa
iPcI6BAIUUvjyX5sisqnuFXpjwTQqyiBYukEYa3TCnMWYIH3KdyAj5G1+S7BEX1XTtYVgCO+uTKR
QdgWncZlnM9BQOBr8SEBRIYPJefaT+G5rTp9NyL+AOuwU6TP4icQwLAxwenQWlI6CmPcLYbbBij+
Cv8RMkpY36QAGYypPiI+CvkwhZi+H6TflqjdR8NMKkTPk9Si9QeoTHQgjRTyCD4V5iZrwrG6dXwQ
6oTJPe529diG6mOqdPglbkRonqQH2FWVSQYItcp1KglK20zLLLS0s4yQCdpUIJz5Fg33dqE1Hpeh
y+h+VcKpn1Ud06hsRaXU7Wih2c+nwXGO1FnaApVFsWSW03aEVdANou7gR6TUmltKkA+CS8ms/AFl
yQx5MqhnZEW8qSB9cKicx8UjVccQg23asH1qYeRCtOxqHQHYNk1ot4K+LHnEZc6i0xhWIT4j36gO
lmgDG04cLo4BpUAd88XGiZH3CwBL9jnASlNIlY64Z9pgu7VXE+JDxkS0Hcg4Ja/OMvwe6xi07hjg
NIhvDNtqjWd7sHyfJtBex27VI3RIk9y++Jim6CAco1Z+abYuioDlANOBoxZRLrdc8xp1rMFShSf8
G24fcbF9jG7JUFhIIzWzVxj1PMJAgXS2JdDqGRh5Ck047ITGaWBiPNlt2ve4EzLtnMMXtMlMvA4B
1cCLAcIhMWOaIK2XjujB5ZQQ3+wI8lDgJhllZfeIAII+FfrRpDsrhycGnL9wph6HoZumPZFt5m8M
mYG6VySzbE80jBRX8wSF36ry1RFg0oxOdeTQIv1GQ/gOzqDvU/B51YYcHGS2IlEj71WP9JxKyTWP
IP+f3rZBia69xmDMHsaKJV4we7k6Ih9ijNWQJ+sysLKaHbyE8KEpcQ+0u7qEMo6Ry5+KweJ1Mq7w
h0U4Zn9DYSPOQYzBxQQ49qhaBZ0+b5J8xqUI5wiaYCd9AYr3XFXqAvvhk3at35Eq/KSpVLsaAO7F
gkUo4HR4hPjqtolQKY06q89qXqoDUK/0Fs5jW2ofdoclAoK7udt00s0TgyWzsvI9yPjPbYyh2hyG
4SXMrjrDDLrVRK2oTNVJMOwtuFrUjWe3GW7URzKaZ8DKYJDZUWi131Z5ED07Lwu752x61kQhZDRO
IIMIk1uPyz83cwMK//oQTfWlpXQuNwkIeMscpMXoTAW3VDQy7gu3DQcABPh5Tr8tK4zRYfw2T/A1
N6RULR4ITgTZ/UpgzIgT4JKwEuIWq+ofUKA+TLovyTK84w5CeS8uyCUCm7ZlUp/6tlpP8Bg9jn5u
8ibT4owHwlBo0NW2D9czgp/799C46oKi5e1JABUp08S/TKx7IAbPpwxb654IfDlLhjXOU8d2Mg7k
jd+AzQJTMTu0F790Ex7+EyJtwumip+QUtHIrsAXW+bT2SUGw0v/IEDRdjIKEh4AbZE1DhEDgLVrF
m4Wh+jxz9aWqbA1NIOv0Gbk3aTEMY1qi0vsss3H+GLYOtt7YRDdtKBIca8LGJ4QUt6c0m1BJH6Av
5JxMOrg+VjacOPhuqxZmqEl+c7WeAP3C45RjVaiREglpyen6hCsYNpUitE4Xfs0klLvNmsE62CPb
1w1+/aqQjAROsIGlZuTYylk1FK5q/A1R9Xa79gCd4l4922tsisKemmv4R/OxqZd8wiiTN9AW5nMt
4pKMdChRDgrCe1TpG4Idp3Oj9GPGGhLACQwmeJzhHOwAaInCMMLifWKUIyeVOWV3HYXcBF+CVSBS
EB9fBCZ7pGJ5dyFgnpu5XRPPcjWb8QILUlNSpOmcoybl5wB+0teJZsDfg8zAfyWvSBxgSlvwZBAX
put+FyVyfgSz8xxBHZkvjJRgskEQ2J1aErxvfjdW7bEJPpvE742A6aC3gOAs/nJWb49wuuORNglM
L8iLW4EOfYk2X38dufi8jTBWwzp0SqDSPm4xTD9aw2qfDAPeCsxkFw8nNnZFkTceFEuSsq1McERB
RdCkuyDtjkAKvwCUWqHWjIdiDGqYaWMFe9dUDp51uxmxCWMest5gAbQY5eCyLUa2dZDzh7dw26nd
6nRQKDolyDiEPYw42BG30NzADw4ByILTJkWOwqxPYzRevZuyBSAfpkekEZmfPlAUgh14MkFwp7Lo
03oFxTEkGGu3mJ/Dxp6mbnjss3b8SAbUSm/wc9+lM33bQJCukEDF/K3D1Vw4E7gcrOTLsM7wnrAW
lpeO2JP15HuAaTlfMB786BMl4wM2WDCwsx8PICPulK5uE4siubG/a9EBh4PBPsI4ClZhvlU47/MW
1sk2haeS05qWzrfxvtMxO3VdWz/wkKjvyAHjOZsBM4YgwYvaTvFxs1BtCIpYgSGD+a4VTYFch/qG
VXw4GIykp6TSH/M69V/xSx3xyHtfR359GDpZQQ6C7zM141pA63WDvniXK4t7f5yjnwx+TygboO2K
Q5ucN4mvRszm+l4Lxt2+l/RAwf/nwMj6K87IoITbwjxD1FgRL1F6yNLO4m2t6J13rzhABdYHcPLt
6qaSx7rboR1iKby1Sx6ugd010HF5CKHgccSqUaX6uwaNgS9NtbfyOrnoNUKJbiLrckAx6jnCeVC6
LTiGXZuAaQrkQ5s48UJDw1GDgjslB7D4TSUw6g8wgZeTDYcDFMTIjzDC1UdaRfW+abV+nRs9P0By
hkK4pesJku16y5+lSed7nBr6waBr8zLUFb/gevS3McZHWwL1Ti4hU/C9dlBhBa2f9gioCZ5JvKhD
C+DnAPwt2jC39vOekASC3nGAcnmD5S8bYXGQtJ9hnIohsuI6xLxp53JW60tqoWPIPLIG6pG8NWH6
qVvtjJizFH4Mck0n5BGYJb08ZUN/o0b/uQE+u4sxBxwBFGb9m0Vu8JCHE3EIoWv7Ita2tmcg0mFU
iH6m02WJqvFbW/WIzWgaULU1W0wOw2ZUDHG3eCx+8P/+iCDKcg+8NeJTNsNKVGrm1u9q04gwHxiD
dXAaxrjskk0hBMOOcKIipWctk3Zw604gguija5DocPaWmPpW6whrAZL7whiXaIYXUynUlNC5aRJB
pQUKo2+eSTM2hWgbInak9p3F9lE7tC/WoUpfIcxl8pZVDfPP1sJaiGe/XiKczcDEZATXH2mjbS9k
TL0qZ/hq5dmHG2tu8UVDVACOQHSA66eA3SBCcY3OWvU9mEbVr3gc5NgNQvctXhqoY/IBPsLllhja
9mASm2FFVkKFLSruYXGFNxdivBj0dx4Yl4ljQ0nKjhteMj5qNil5gyRxGqNPPA40K0Rq4Lq2LdhD
moP+iBu4d+Oezx9zOJsF9m9Vd/YIFd+gHhGMQr4atCyLEhh6x7/XfI5Vf4h6jSDIYhyDuf6BCTsg
P7EvMCQ3RIHcljtMDtLeSGZXVB0RTf27w55y2WgS+itxbEQh+wjZe0B0KldUCzJBBgSZIFTpaTQ1
lgXgPLI5YU4elrsRMzd/iqKGVO+YeMA4pImGkLdflAB2R1YS3pnAerYjHPl8QdGNm44+29XN5jio
uCGftERww61HCa/cYSa29qWBogF0BfeLPeAZO8WIH0Re1ZpDwzssCIvAvH8KZ8H7n8uVTYCZfBSZ
fw+iRpk3w1n9MQehiv9OxvyfYJQsgewf0ZxQDAe/IDfTVBMOCfA3HIkHDOx6vxwh+90tL/Pj39cH
/sLWAbPJKLs6O8AYshAejz/DRD043A7G5f/D3nktV45cafdd5h4KeHML4Fh6UySrbhAsFgnvPZ5+
FqpaahKHPzE9/+1IESqFutX7ZCLNzm3W9zz3VEj7eDf3rXFV7N6F6tZLs80/ZihsJmNJMQMdmh/N
qNAe5Cg0npUrupDPa5T7mr3xY9xOm2ST7VYbF+Z/3LvWidkcjdREFvhPysGXbWuh1Iq818OfKC+6
sxRuHLuzBlbvkj6/Afv4a2V4p5+MD2aQ9KT4mza55Sx6YwKvRa+I7Y0byY22CZeHS5P7tmAqtTVr
cx37YnQfrM2/5h0obmhieSzN6md7bDdzaC93LKcmmXXp3VcITVKBuMl+JN+4FA4r45wr1d9bpueJ
FhxA1RaNKbM+90fLylj1RRJKr/JO2sqbaJupYI1u5MO4pViOB4Lm9iWMGbfarhheTvDS8CKpLAZi
praF9BohydprLpGBvXFhHNX9WDtAoNcafE6Ctb/tkSgXIVRT5rzslqaKjoCELL3Wx7nbl3TgYbgd
aO+atczWQrWfTuo7W4uxCQ0Sv40ivar6kwHpVoxrB9K4vTKDy3jwckSL4KzWcIXXhvQqXY2Gm060
cvp0xgJLaW3rxnjr77Kd9BcfDs7b56SxZTcnTaOsF51CBDhjCqW1i9NFiU20tS3p1bhTR5JiEH6R
hQ22/jfjm/Ajvi4pthnsDC2Xrwf7yYxiy1QM+lI4BMzFMtWsRh7KWn4Vp4upvs+qn8Z487WFZUMc
I6PfHClGGG80M5/0NOpBMGlD6r9R5dZsQBDDbMqP1XWMiI3hhPfWsbst7IKKnkN5r56re/FstYdz
nryPm3E+tbkfKHrVaddcnKkgrxJ90pU3tS83kh9cBaK/jwlsRBqcrnobDb8sCBRxPC+pp6+H/8n+
IIlhWtqMytcI9i8+bFmIlHip7cuczEDsbycTTHLa+XjdBa+x5Hxt7nTt0jmqznhdGXjeSbdq1E99
5A/jix7pdhz9CMa1c23NwGILDlrQimI3voi7rnLNY4AqnX+MaSxsKze/lhELXluiJxa5dLkOdUtn
8ogxLD6eJhglJW3+WyFZtl7ce96azMvpJ1pYWGwCikdxIqrxVdjzPN9Ke92V78AKu9TgOWutmacb
nU6IudUMxXDQEupyOIrVmoNvlr8K17qT07PsYGyjreBkIal/O7hUHMKZV9raZzvZ51ilLlyjdgnf
xVzugDgux8jK/DftypWPs6qf4Lx4dy0q86m7z5y1W2HN3PxN3927Zku8OeWbddGPvHlorWOChtLX
K30+hT/s6cWIFh/NJ0Cigwh+pXjPs5W+ePRK2W2THDYcIomZtCKiJJ/cqwt7i4XPo3wMgtx/w3F5
syie5/3POQaWb9cSxHUd/ak/FM+eTV3lVnPVC7ojVvb26Um6+AmLiyloR12ImFXxGJOS32Zb/xje
/FQnp94Jm87JD9ZbuWWii2P1rTr+8058IJwfV9Hsbr37rBVvJkAb/tvsb6NbXl2PP8hiXdXf4h29
MW9IMcDw6S6CY+JY9/9/n3v2zt+ZbvoAOLnvv019b/PYSKzWpl9PnN54eqysrEV3JGnnj8NUF0rP
Y86rcf7UyXl0/2ev4BBvaf8CX7IugLn2WZd8kSEqSzoimNXK9i+T2q1viyv9obuisY4bUtxqz6zw
urCFm+EBDYLNOghknrwv9tJS0FQUS1RiGfDsM9L4sYNidax2a63xv4XUTs3Qkw4Yen5BLbYsQrSh
NuIJ1Jv8Oeoc0XTzo3IW07aDQri8lQMeca56Zh2qf/7O+fNN/7a92L4GmkyKlMy2m3NaSOiSCtxZ
vZtHvPasTy49A2vbdV4mXw13sV2lLGoyhd3SbaPrOTit2CmN4dbGcNLz8mBum2/Kg7hv9+WWXg+3
XVvFJ07P71X894gXm7VLGx71lvjyV1O8XX8zNtIx2hc7fYUi8flp/7elxd4cacaLvch/a8a7Ivwe
4uAV0YqJRe/0v/fkf2z8/uvv9n9HHMTKOfvGY3VIN3D0d/055SBuvDJt/4/d+Lehhb/mUdbV0A/3
Fp2rmNI8m5qqbbdXr/2Df20dlY38eCkd4dc6glufrclzru2R377Ku3HScTDSsuK/xQ+aq9nmbpb9
jVz5OryxNolt2u29/riukbYEj/x15P096oWTRa0bITm25u+THZZMezGczV4d3cLn2Y2/Kso2b7eT
vSFrYOgBJ1ADs9gbg9fRwM92VNMQgfvbjlQ0nXGOkv38+tr4ZGla84MReouBSNVvb+zddKZDXYlC
pL7JGbekdke+1wm1569tfDIWS+ONQ5EQDxwYjR+vJhp2/KpO1bfC2A/DQ6uSXQZxcfO1kdOBQCbg
9tWIJogwBBYfKDZaCg9l+Q39kUHs7wqFlOsQ7L828okn/NHKwm+r5KSF72q8zo8VhcdK9RifU2C5
ibeJsxqcOT2gZmMWLxWdyJOx9IQt+katQJPfGrejedVW9t0eTNiR1rF49RHxiduN7oQp8YksVTQJ
PX38SFkq913XyT84jl+K8/B2VlugVHpHgFShw2+nbuPtWizvk7MEdq+oGRSyAUKDif/RqFXMlf2q
8qN68i+VrbqJ7irPtS6nM4Gthdz7pUE9h6M5IvQrUjAXZr75xx/04y9YXAJqWg5Txy+YJYdJvQKI
Ml3qG7bEvXZrCKzTfYAYEJXJkGcoRTp5e1LQlRowD5+z4LYPXj35l5DQlTx5K564dLpusAPjw4Dz
g7rvMoQYQ3vLyOc8z9Sr8VuwtZwS5V9INgIKJiuX+Mm2A0CvzCAhmB2zxtRi/kQP6nOclc+5126i
qrPBOByp5N59/ZlOF8psxgCpxTHCf1lC/9QqIpfZtASye6KiiVvQUQHL9ufsGA2bSJzjabt9b1u/
QPgCB1y9dj4d57sfsNj4USyT5q/aZym/SA4Ai7ZICt9az/mTRN8WK3S+7dYeib8Pxg+XAKOm15WT
Ho/QANb0cXvQ0zAV4dQ+qzt/T0qxO1N/WbcdGc3MtpzkDdDIQXSpzFFd6uIoOxkt9+t5Pz0V5l/A
DjEIz8xx6cUG7f061ukmfFYvksCl7mg6153kCt4wrdSOfqU4IAzo2Fw7Zk92ysLsYlWlUZHWMmYb
Wm10VyWIcpkfS8dIbeUWYkh5EV7Pbw3B1f43A4YpyamrgbmE/vhxygnFRcHQqSw0On4RF9O289ux
RwEoAWoJ23wrPupUGqxpen62vsgxyHAaUWw4yWr4cVNkQWJgdyY0BU525RP/gzG4kzY0HjrJxWpm
Y16yi9XFCBWcjLmSGU/j41CTEBlydTKeuy3Bvk12lX/rzrTbfis5lZ3fRUh2PX69mk4Nmirix8gv
WQaRqmUIt4Lr2+VS9tL2t0J2rFc5lKdzSCJPAkZkorIsohn4cUBhEkEwl+uXOqpsCmxddJhotkw3
X4/i1AfQP5pZeBqyIOckwusX7WrkysD73KoH/QoShCPulbV1MX+Ejx/po7F5Tt/5Z9ZEgrisqpf4
IThXd925taUOwC0epVtlVx7I4F/Hru8O3//pGEnJzBtApiFbokdw3qDvzPLAV4tehXq/AXd8FYEw
LDbdm44PYBzEtafLPGEfxmhIs94nWUoTDAxaJh+NtVI+Fg0T2jzR5TVDBD1IbPE58m/lIXfD7Wqw
b14IS4MqNonr41r96Tt8NzqfEgGVXqXX9K1z51zl75duZVPbxim+dkOerHoSebKKJ6ea/AGG9ePo
wJQ3wZglb0lNH1MMtnntRXb6NllYWKwRM5d9qv3kV6poXdoEX2eebOeU58Xt7Dclu7V7aXk6y8C5
ZPK83AoklRVl+b1EM01oT3tDTvGop7+G9lfZSue5sKKRtORa4rlgR1Y4LjQZap2+mLlSSRWrkOpX
GrM2cL82iKfFTs3ggGgErnY5bkc3dSnsoHhAc1Z2wNKJ+m2clIhJRysJJ3FxOopJklP0W73G9bm5
m0PQJoUiZ3N28n/A0PxsRlVy9DMLmP2uLkY6SHVldiWClk/lQ/+Q7sNN9yjSh7ftt/51c5kdqRrf
QYpaGeNyH8xjfG92sXDKMu9om0Ac7Lw7cI6Zdurorvg0p+3rn9avFWvLjfDbGttbgyFAZ+9ym48g
gCjvbl7zaltbl7B7qSm1Z9Vv0fym/MgP2SY4BruvjX5qU4c1SfsNWvDLO44GrypMwvZ1iMmmpxZa
FSuH15qBhacCk50WP7l5hbvz08oouu9kY/XGOTXCsSFK+Aak6Wj3WaxFVH2qSS2SN0rUDsKVnG2s
bXTlnQsXWbL3HQhLF/98i5NtRcNDpFYGeyeM5WxokVJsXxP/2RDPoaHblrgPpZWrdHlh817HynyK
UGBBV9X819+dw0FaCmFYd68AhuxQvI9LedO1a1fZmpHFVSZB+YinoX2Fx7vX0htT5walCv3QusAl
tM2wS/RHSqBWzo81q4tPJiiNXEGseaV2bGv4ghsgUeJL04qVE//89wyS+BNFMIynqt+g0oIiCgeO
SK+59YtLj3ixdzA2xkWSHOP4m/c7HL62Ok4SAEuzizkdLcFEwGcgDEKJO6QS1Wl3c1Q8vx9rd8xI
cq6a/HRC3410MaE0r1uDofWvs7eK8Mcc+0fFNt6pdrepD8pgU1W294OVCV6zutjeEc2BqdJ1r81w
p8pnnQnFZ219zmf7e2dkOZeLR16SSUJS6f2rfmHceTsUTp3YUX7osFFlt/jH9QwLa0uieSZnMYXZ
/WtaNXZlHn2UEVRvZUifTRq3tqLRrSTr1E183NbZLCCAtsgrvTZgSe4tSrCB1n19sH9mAw8EB5W0
xOnT2DTpWclw4SKLtpyrtj8r/PuvLZzeyTgdcxLmd2XEyYssGI3c0ChQ8ow7TduP5Q+KOsHc3H5t
5bNxvLcyH/3vjkCKGn1pVMTXrsOjsQ6qfKk2a4mWkxeLrGkagSdeX7PkAFJ9H40EAf3u0UiXNITp
/FbZp2xV5IKcOXC9llY5mbaFrdnneDcgUWnBWdORPcjntF06fVO7Vio4fZG6X8/c6qjmjfXOki55
KtIh86j6TXmLCtYOjSjilOXd+qhOT7zFsBbfSaTRPYwU41d0iC8lVzkLXy31qjhrNtS0b0Lve7nm
/J74ZguD88J5NzqZF0pXM7q57rC7n0dHCYlbH8qr9WTDyQtiuUAW5zkK3GrRskAQxnJypvIWhS47
s78Lu+7if2DuxLf+PTZww4rO1aUtvQswaZMBL/SXeJQdKCD8e748Zt2BtUjS/Fk+HK40Ec9aA7Rd
4zex9j/OYgNGxc9MQgLIUvnypdKtHHVr//zFapdGaxLpWXqJu/osHsrtRFfs18t8vmG+GsFilU9J
n8DObV6i6ipXSHCZ10O2lVTLEcTCDZSnr62tjWexzDOq+xv4Ki8VvU/iYG31+P5rA/M1vRyOQvSH
+LemqRQtffwgflDVfV1OLwn1e4MqHkULEdBBO/dboMaEl9e20WcDUsBXAw+C8i4tU+pWOmhak4sv
sGztSq3O8y53AmW0PXSkLMoGeLLTQQ0hkZiq0fRbb6JGI6tcK1lzJZayOdQtQhJ491MWm6yxwrIv
K/LNAM5yxXfF/uhHMo0bzY9o/DHR5xJRM5LLgT1pd3mcuCFtpVl6XyfbRPAPxXBft4o9zR1g1sPX
X+WT4+3jb1t6V+oQ6kIrvrSBI4822AlEz1y0R9InT3JpT/yWfTPXykg++TQ6QCNICzo9F8qyMFbW
Cyuiy//F8i4s0C/ow22+HtUnWwe9Y55NlJGpprpUPTY7ulYaoX+JoIa5kABcoWy+V5p8FYTTUdBy
uKXj3dcmF4DuuTgVTZq/bWqL0hipUuISvieBs5GYBYDUrNrUTQjlmu9JSXx9EPc0T25KmmA9q98K
K+JMJ/4E9rnsebPxx6wt/XF/RXD2AJhIL0Yn2SEvw8e5hnNljPMeXezhDzYWh54qT0VGW/iL/2zu
5mQMTX935qv1GG11F2TpA3ou411LNOGuP1vLoZ1OsG6oZJNhXuHLaHDnPw4w033BD1rjpXHLB9Up
tuFmqB16Z7muJKekwFL/ad6upgVObuOF1cU7IBW9aBrj2ergzplR6JCoJli7bJN8W6vnPN2MszHa
vQjNEw8i//NxiGh/RVIs6qyhP3GvQtsZVOLM96NAC/v3v5Jb/weC+S/Syu/W9gkcD/Tuifb2/P/4
g4GRVEQRyEpb+nxCzf7zv/F4s1oCMuqUitKlQUx3/oJ/QWAk5V8mEgvKDOenFBfay38gMOD2yH4g
lkC+m38uXVL/BALzcaPPvwoTHJz8N0shirfwC+jcK4CaJm4USaB2O4hRCv3yfVYBatRoGnk3L9d/
Nvd7SbRPrJFHZlQyHSnKiWhLIEVlCqvaRV3mp5zl1k0d+jSIzJiIrw19fD78HhYvR3WWouBfJ08V
Pw/BWqGTq9ANhR6AFe46VZAAsSSF22nVauz8oyuKPZg2Is1RpKNMLgprcV6OKCNao+e79Uy/YzOO
iAaAhQ+NwrroqpKaezNQjnUU9S4CAeZmDGX9UjRodfh63PJHx+jPD0FgQSQDyKuWnoCPmx4nFYyh
Ebt9MAqHcUIYNm+Tx1QS212EtKotpCRH0rJ7a1o12mUFvZyp/qvw0VhFM+MauB5tO+WEVE1bTjuj
D+o9iur0s0iKfwcAkMLFYLgsqNy0wyrUUEUcJicMmFEx6C5jBUr61yP6dECaRO6aZmJmZDGzflP5
WaBHbm3Qw57GvbGJpSIGyV1UhgtfSb7QkPe4+Nroogzur2kkW00dPJuQz/txGiVBmbqRDkMwNRQA
d5l1NBSxOmv8OL8ClY8w5xAHR7NOg13UxPGhD8Py9uvfcLJXWFKYptuHAAVnw+KuoM8ZhsAEJFpo
ul1H0+Y18u3UQIOt2fxzS/PbBiEsdF1AJn0crAiNOexGRGQhzm4LmCCDPeRF+y2w0n7la3688//M
K+UPOFIyipdEXT6asqIo6GX0aitLbW2xTf1tTt4kdg0xhkZE9XwKXqJEuHmiox7e+NStqQx+dBf/
/Qs4hhG+1inTXwwW6oGX5gPZTiWJDpJfhkeEQqMf/3xGCXr/x8j8I969ulsgkNAyYzcw5V9aK6Fl
1nVvRbLaQ/XZGjFodyFPTXr1tLyPPhTqnnCx5cI6THr1No0UkrDtrd3/YkDvDC0XY1LXCfohLmio
BH/Xh/VhFj4ShnXJ+/FrW59+oXe2Fm+7LIxTScCWX8vFmdoO8ZkiNKt9DZ9PHbVG1h8y7PzX330i
GaaQn0QxjKq4t2WZlV6Ct51FXde02T5d86x347dPf9JYo/pBjWh6hBo4pOVccjpScoPxpIgeQPHj
hOYk/NCvp/Dk+uPsoPmFwCmXOtTbxaEpsM9awDyuPsX5dSAlsSMDohYbNHMF1B9WLtvPPhiZXBLv
dH3NeZ6PU9nGvYYcQ+QCLeocuZZR7ajD/PD1kE6NcG6Q9ZsbdmHILdN+YI0UEUytG0zxZKdhPT2N
jdLefW1kUSo1nw5Y+V0tpaq00S2fBXksy/SMRwgDdr8ddGmfm5tycMgSgFXZIcN+FPcyhMVuc1Ou
XXWnS3I2PjclIuVHOmuxJKtoEH2VIebjJjeEjSi8Ija9EvCev8Xfj655gLPYKRlARJ+Qpl3GzLxG
g+1WoAAuUvccqh2sGMkRxaGx+xB4D72T37+e0tOlOBvEDeOFji7JMjlXyl0Lnz2C7SAeQ0my+8Bw
0EaxVbT7vraE87scHKDpWZWMKcQop/vHhajFgZKlrQeMF87sGcOLY7tTTL+5k9W8ELdQ/Jt4b2Vm
cq9nFoSOScnEi9TL2t6Bp5Xe9siuGzCzJgnaXe8rB0HMm29NCHN2OwxJfkP81jpPImV6bBujaZDF
HLqHAOaQq1fFNxD204+yVOHjd9ZV3AnfMiHr7LFvH0uv2Qdlfy8JXeAEpeLBlYpvlDbortNxUK60
onXyUL6JJ+Aihj/ljpGkIFhiWdxpgU+TnIBWdeQld4Y5Puk97AQDfRwQwEUWbYe0ChSn9nQ5dT0r
vsz7pPtRUmu5zxK5vZCmaDo3i6TfhKh5O0KYae6IuEGCSlEi73lnDLMcV6/C4hMGpGn99I5yoS1X
zs+2GWtAYSAjHFXOHxQl8TbEKqtbqysL0HRDdBSU/KprQgNuWJ/e6rlYDJfj1EMZrFuqAQwfrarc
7MVLMetS0TGBQYS7OgUF7Up16MHsgH8vhCJqo5ZxbQbyxky97dT0lzB2Nwi1uXKl3KRCdm1Z9WaQ
6XoSvPQga/k2qa2N3pXWFQ1b2yDI7kFxNrbcpOaZj3TSVjBEpJckvUNJHJWYfJDzC68szn3SPucF
5Fq7rLItgNTeUbP6Qg3aBKhZPvwIjEJBOCq5N4L4San0X2mR3MptYW7UQkrcwI8sh5T0Ju+M7o6S
MWr8lKTMXiBtJFeIL5ToGilgmzwtndw8V6atVBXbzuJPVW6fTKHNxo2J9JLT4oDurYHpgwe0keQx
3ZZIy2SO4vVsmwAaihWEIGyMRtlUPDPswZcocOoyl1MydQtTvk7w47Wxli87QW63g2U2l/Kg/4hp
CXBCWL33MMtAYyWyBLw6VHa9or5aRR/bSBxQ6Cpa/VUZGsquSKwzOr2pCzW0O6j7shOO0rkmJDe6
Fx0Nvb0O+0HcADiERqF138iJ67aQtBeTEFw2RtyhoTDtKWLIoWOnmmP08lGM9UfVU+7hsiFc1Ruw
RYkDRt5PlICucGuFyx4gOXcGtLfbCg5Xooa6i8SCxXM07DaAxh8CXX7ugFPavgXvzq9NtD2FHABf
WOSbsFeoL89C9ZAUEqthuPeK4lbXS+swWoFph1GxTycUS4x8RpV4g51mtejobA0gnBabNc8fR1E/
pqnmpp0HkQV8jsTrURazfCMl2psWVz+LzELvBjWNbe2lT2GbHhKPEpQSGTx0ttysRwa+q9Vti76V
yzFxg3LeAJnHjy6HsZMAeqBuKwNFc9Q63cv0VG5N37Q2PGmA3kRia3dhfRdKgolwGip7g6/IFXJ5
1c+g099KU9WviAcMm8ksGvRvsmfJaIWtUcatQxc9T0+xTZwCDSW70AXZMSP/1dMs3+6teDMZzU5V
0vsuL7+Fo7YdPJrgBLSibKUxUDPzrcfJClBHq3rVbVUUnnwpjR0zli8ND32+GvyAG6tAgMRYvsaj
oXlWNS6aLH0oaFbctTicvSFuu45qO3DgBwIOt0MiI4k16+YI7Uvq66/G0BCAUqDK+WZ4jdpXYWea
hkReOY6HKTIfpwZtl6YOfpCWFTZl4z8IofYNduFVpyPZYiL6uhn6snenJE7t0pdMR0zBDcFLgXWF
EPoY+N6dLyemA4D8ogrGwS0M2OJKVrWXvSC9yV2nX9ed0W9QDnwq+l7aaEIRXhvwl6BbjcOuHVEV
K0dJ57ibl6AmJg+UVvdHMxBaJGp4NRDYUJ8mFEdsLQp/hr4E5cmvDBuI5BnTdiYIFdrFEyh9CzfW
GNWfiha8NGZ1ljQWdcC9Jl1o6I85U9Mi7QKeyZFldkAw5iDftFLcTxbNSXZelIh/kLkpf6DKmG0z
E3plLNXiIx+mS+xeqMNjZmb+s4Vu2NOEWt1DFpl4zoncgMKslRxJWqBZjh9MaPNBdsrnjSMC09Og
zl0MUhQ962Zg7sseYGZr5fWb5HnVXSGUwQF6Ve3Gfpne9+qYHw0CHJdD40mENUIB3SGx5WNLmlxf
6K1J9Wom0noHbzFr9nET929A8kHmkZBJTCAc8GXhqRvBsxn6wQMMLYoYMyObSEq0vnIM4iQTXFEV
PO8iC3qrAPQZcMGWeRPsFUBpsJ60J+L/IZxWQQtpEcjHBmmuSrIGDt9I7Yf0Ig/rdoptwkuVfxx7
ugjulCnSGwTlpl7eKJ4ZjU475uV4RFIkSfeJB1U1ttV+TLKdDndIl7ZBXMWSLQyZhliOz8rfoscm
BL2dlLAtz8Hqj973yG8EaI0DjyLHyg2ZPjKA9uEjE20Fhxi5OW0L7EBmCWtCL11Elaz3jsDZZl4K
Sdjc+8rUvGhpmkQsHrj1diB72RU0pbR2TE2GXYK2QSHtOOaK+0yPa9Bgc/zYLSROhRmF6xR1mdbH
qh8K/VZNYChtB4IlPz0P0QfXGvKMWnvD9GpXkWMt34dK0Q82icacbtdAig2HQrcsOlOQMQYchshE
7JA/s2jRGWugf/GoNYZLoq3JN6hMZNqlgvuTuBPoqHrXD9MkPJa9ifCOHZcS0mmVb2QtLcNKIFwg
CeDrP0pA5BqYcljGG1/MspsBkEvw5Cl9ILqIs5pPsljXstsVEszDoMvl8qxvxsS49uFWGW6NPg6x
8RG5muekDyrxsUhHkJUFVGTp2g8z09uXcdxQw18rBP1sve3j9iWHJ4vIBkeKAWo3NUF6trQlzFKE
Zjk5VJ1mKcfcQKxLrP3UglKptkg+QZuykT8KJ9sq5aG46xD3kg5KAZ7vXJ9U647fpCk2NwK71ass
MXKToQApkIiS39kmDFP8ujiy+mMzhIik+YnJjaBnSn8up+Drr9CWCuRLUG41LbFB3Q1IGEABHlwt
MaL50FAs8a3tAsCUbVX5t2wsiwNexa1NTDsY5Ip7TM4aA9k7qZOuRf6YjorgdVcwmqqEs7DX8gu1
M8zAUWj8gBVoVdTF8ffN0l9Z6vkHdOZGQjzWzCmedUCabQAB+aHt5Hq40f3KzKDTtalXOV3VQ/Cv
O+jXm0hV2+pCriHCEE1NIE+N90oJ7lSFgd2l3fMkQ+8yjApoi+8L6rNv9VG0LQoR0uCYc8iBzyp/
taBgvY1hhRNYxSpNgV7mui9tQnb7GfeVqNi1FwOxN9HguMuyWPsOAsvqucZV9XsjVh7EWGKrid1m
Ej1sOJf6VdlE2ZvRJIN4jCZtbOzSFHFGYr/KkbXSh6C19QCisx1XYXMjKYXKOjW94JBTYWojIaaV
LklU6bmbIIeCpesa0w0DgFoXZmmow67WWjCVRjF2mkvkQCQyqEdd/Ap3osyfBZQexhgMbigYZzyD
huoGD65UnmsP6Ge4t4wojHIg0fXIL+Hu0tofoFIkpXUjQxGMwQnquJUKmArt2NDz2vaAGHUkIdUf
TQiRdDfpFl1ett6I/AI7JS5Gk1SrNZrnO2ZWeaicEYntqyc0bICEtxBSlY3YZ5a6B8wKyMzurKRT
TbhtiVVm20rTOvF1yBspuIKeFqvacZoKFJFpj/LGN0VGU9JJtbiYNrVWw+ebBErnWEAiq/sQWKw6
qKmcjQhkTGImAtidFS9r9EusBE7iqAk+IryD16rU1KX4MuqvduD0OPpxN8bXhtCiHli1ejPsMrRo
RcTMxq500HiaDJTehJL6SnFC1iWJplxxlEkPpYdanORw1whq273hO2fm7D/wbrUjuSyN77ThiE81
ygjSztCnCLrc1OnRk6oEKOipflQYG7mnAWxfRKYKBE4M1FK5alCFks4SQSv06wAIdn+oprxFqQzm
ueLKYackm1I2lOo8Swyx2sJVRUPTiqpoonhCD0hYgvhDUG9KumCD+FvYbjWOPPxU0cwrN06niTeJ
MVS1co8WDrJfyH0M1pnssXZ4ISiS7rtq1viZM6KvLNstEVl138qt+qIYzdA/94M1NFvPMEZqNrIp
RigYDPAjOluxsqsHf+A9m+RRACnDM6bsqo+a3j+r+8jwvo9qneROJgxicUwyXWcPoJxLEZCkB+cj
tGk0gbk7ENax8hGtPKUSgs0sngPlI0wb/0nxR4gIJjzhrWZEPlq3EIS7fWrVAMvrioSOrfqFXO94
Hemz/Klc4eAVYWLxZBGLyXLgsyL1ZutGchNxYiD5wme4FPE+EhIIlYquqCP5UdkGrmANEQvc8Boq
Ut3QC4KkdvRAQ8vEbmoV1TJJGlOObaMJ+QtpofQ7Xntj9sgHDVUW3mAkOHC9PgnFa1khoFeA9ct9
mv/JiACyRrzQUenN2udoDOs/jcaKXkNBCfKnPuraXULebeN7jeVtCTpmFyAbk5X45qKxkkSBTMAW
SgzvQ4NuxGUIOh5UY9AzBEMg3OFWlDuTfPew6SZb3q/1xp6EzeZ2GKr1KMKmeJ0I3ceQSMjxkRPy
t6uBWAgU3O+hPPyJu/xf3ve/yBG8C0Gd5H0vnluui+csfP6gADL/n/5SAFH/BQJIIclK8Pd3Dz6B
2L8VQMjsaoaFMgihxjkr/FfuVzb+NacQFYuwmUWaVCfM9ZcACLlkZEH4nyl3h3jHH/8k96tocxz4
72ggCmsAH+bOFICL9Lvxaz6uDqRyhF4sg0s9IlfD2a1a1aZR0ElyFAii3ZsAWFLbjSruoy02EKTt
fDJ1VAdQcDLcpvLGwG1Lrec9aPo4Lfdd3Br1FrXqzHyow9783nDmd3amRgj+cYpV6Q5Ol2FtPTzG
5lde9Sb02iLPedR5Td4at8BdpfSoSOnICxWpBsGVQRuEl1Kp5LWj4P2BaENpt7kRY0koN2VX9+XL
WBWpfu0TXXMQWkUEmLqc6bzPYS7eUBM7bBQIx8MRdVDCSq5GFNF7lioT6dhW1z0UiVox2st5K3ao
gY6eFPgHwTK98lgieById+ofQSkYwK1P16FFjBjhr1RWVJFfWTEfV/yvsobgEyKSRBZ+FK1MIzOx
k0ngKYDbn2tPfp9aynQ9zVm44mnU0VZWbqQhANJ/nuHcFY2biiVKypcizwueN44Wc6GisVBBEDdM
HrIA09UOBwBVB/NeyUqfV5KDxLQ4idvqj+qIIP0RISFoocIIqRBMinPwyJU1UJCV+13wJtaR5dcb
tRSz5qWlfqS5V3n4orIIEtVM9BcxDyQpf6ByIegicRMgpFS4pYHvJ/NCVWUBD5nz30FdCEZ7Dva2
OG/BM6BgIZo3iB20xNB7DfZsi37eXh6z/FcZq99LPDlEg+vvelVGT0JpEG00kjE5k3gLuxaE/cpu
iaKgO8KDB83t6kwzO/8cgW/VycsIcXGqsPbcKCi61pKwkYu4fCmjOD7r8AQP7CcoVZohQ+Y3S/VR
QOBEttXW1B91H4p7EVECga49+gZOw026mfzEe6wDPf3eMNf0Pjelf1MgbY3yvJe0lwRM4fQ3YbMF
W5t/z70ifzVx1r55sJVVJ634x87N9zCZGi0bAZijsqrZ/M2dtvOpkw/2PjLrw85DfuqceSKmFqHN
uU1xaZ5CtNhwZOuSNw086JJha9RCjHgeePtib2XXkSRaeyPr5MopzRjJEuDkIU2GaiRupVjgBkXu
Tr4VvcHYBi1ix2Qsupgf6sVnbSXHewQwGrhKiL7wqM1MdAN9GeGJqmkPM4TlWmlALP83e+exGzuy
petXueg569IboG8PaNIq5d3WhJDZm957Pn1/VFWfI6X2UXbhTnrQQKFQBUkZZGTEihVr/WaxOsMq
VWtjSNFlSgMW19qdgGdHjVV7yF2dqxiALBMndleJySgMNJ/RUmhJt8guxHafiLVYOVFbUFRV1Yoi
AEXqGyMfi8AzarMT9sSjyLFQa7jvspGUsosnW8qTsHC0Up3OlBE9a2pOhvowYheWuqi3qztuPnO/
m3TVd/uxNH4meM7s/UTorhpFqG7rZIad2IiN2wKne0GIWG3cYO7FrUUj0drivSDqHrYfYeKgYkzW
Zw1a7grQwoN1IqDG4spyJQGL8lGUX/k0n3+KpSxTfs6TM7g38ZY7fmrYslJg6ibEaIqfpYFmVs+m
3qoKUgiSyI1BbbT5dcTJOdLtdrnF7ORZ5N4/c3vIIaBLFGts0C+42yIt7XH1BCJZFtYqLEBbID1Q
6eSQaqxpFn58SV8Ezb7uoKqITjOMgv7Lj8pBuBiKOk9WEiXG+EyOROV2GsLI8pClLpCYT3vJ2uD1
ogg/yg51mwf0pJPIExIqlttxVDTtLPJBJD0MDF1jG2Mk+GywqsZfLVWoYlMJyfgLJ5dkdCUB/7Ht
XHclNiNWLPurSVf85h6n6+gxDGRcyeaahiCnxox9SGRqY+80XWvJTkPeHW8KbI6JN8TxB4OrXIWO
WFab275P/N5GHTKsscjrzDf0r1GoasVOSu1EgISKCb04vvBK1uxmo54ZNCgK64lgPsguv91UdiB0
w5sRsdmdEdcUFQyuNGDroZjXZoKg+WyHptZHqxlrXcvliiXd6HMov/Wk6jcY4JRYNxQh5dxaQRug
kxX/nganETlqR6nFlrW0lN00Urv0hzEGjWjXlpKwxMzGpFokg5iy3DKN9fsxX/LQ2ND86KzKxhkD
l0xqSepkP5t79Lz1UT3368mQHG1o0aEVdYHzk5Z0LHEMCZ3izB0gyFWiWkhOJFExKmvOgLx15kqU
nqnbZ7mDXUlYu13ZtPrByhtjxHuoB+QrhdjTbBb0iB30iqByLiuUMPAp0LqrQpol3Z4tE0dAfizI
JY4yTQJwRy7Qt9uVcjykm6hJQu1Ej/EYeQiqgtYiRGx1IfgCmz1KK1AHxAlPl2/7lbkekFnbKi6C
XCzkB2NtrsTN36VnvkPKcDBbwOBL4/uocSrPbHp/ah6DrHWnEbeE9ERr8fiNpGUE4GSaiIAFEqtf
WrNB2FdCPj3Sw9zQJtLcEJDqjFwIToVN4ljbk0S1JTH/kJp9GfEIyFWEGRGpnB7fWcuMNHuKO28M
B5UQej7B6vRV4TNOAUXs5R01Ejc40ghmHiOt0hpPsUSZHxW1XEdGbaQ/soJuvkupermBUxh5nvq0
bfaxMDXWBfe/4CSlfsGRHL+1SikO/rIOGum9w/sBlUGdWfPbRnkk/8H14NaywrVEo5gKastt/sWU
8QXFnKttExBpyUagGxuQQgRYygumm5Rruf85yKfIn/LnW9SfU/PxsY7gL1WdEPZN+VFJjFWS+i+w
r8/lKlvPQ30xtMm5XjyoVWcbQ3SeRlgUSfXslXOy6bOR0sW5MWBvTV0HSRp4KoGCfytFQAXZ+cWC
Xi22zaidQID87onBoYEtXfAEX0QyZhV78VpSH0ehcyIO8Uo/hTE5NQK3no8AGk0eIDrM6uOgwIlu
3zpSrg+XKYoKU1DkH8Gin5EDf076x1c4uroWM80oXVEfsQVbtaFI7nGjq/NGj3rn+4F++yYotCuo
lwGGPQb4+3Mrpk2uPc7wPlLPH9P6eq5zzOq/H+br+wCwQ4iA6r0BguUYWxL4TWIYvvTYJllvVwbF
15pClO1rvBtXs1Owo69bCZqeyCNrwG0N7VgwQrMizOIT7XEyur2aBJ7sR1QMa2cO+v0Y3c3WqQG/
TiMDEvgXnQPupu8x9MPe5cQbVbkVHieZyjdBpLBNHNy/n0MuuMcB4vMgy0N8GMScshRbDP9xEdpC
M/SZK2n8Otu++6rb0WUueMJhclMvuTEdZEUd4WRgPvWWR2eNqPf60Bn+Y8yWNaV7ekknlv1ReWhZ
96DCwWxxXQckiZb151ecxKHq/Vl8bDPZAotiTZHdZ0Rg00huqxl8CqDm3NMD/4cMv2qrKA3AW9G8
/36mv5D53h8DIW9KERzmX5DhmRUJ2hQpj4MeryMsL7A6qypbYbf3JdBmJGUgalQxDQxreBtVnIqM
OaDenydU8MXQ3HHDFFbfP9TvJt8CYI3oGYIyKL59nhpxoAKLp8/jJKUttyTtNhjlm++H+M0uBT2N
nAUaQPJSGvk8BCgItTJz/THsJVw9reGKW/NmaIXCZumdwo0vi+Xzccdh+2Gwo9UcgcHo5FR/tARK
GGZ6RnH/Fu+uE9nLb2bt0yhHS5bjXql0RgkRSsVfvn7kiz0xxKkXWWb1w7YUMkz3qkh/NEKaBAn2
MrD/fgwYTX3/5XwRKmBRGpKMLiNJngJK7uhVFDMuU1rcj+8CbtJlufIvxTt/u6i3jU8Gvuuadzox
kn4TdD6NevR2Zh2Fk54so4LsgETbb1okQsvzcvffoAgf1eSW7f9psKM1LlVBnjOdDCatAKcMa3/b
Y7bSUmBYn1LsXz7reP19nM6jvCYH9kpHwnykkAce7RWrXDbxD/pYtiZcf//V/W4RfhzqCJsXwuHs
E4YKJN1NzHlV+r++H+B3SxD0KbByhAQRwTkaIA8pU4RN/CML2svMAqQ05dtZblffj/K712DpUZjF
z8X4Eh6UuKenIQv0rRe8We8VROfvR/jtGicBJhlc6K1QuD7vJbFrqF/l5Y8+hZEebHDN8lFupkst
31JUQaovc3N5hZXU9+N+nT8TPzmZQi8kZ/7rKPBpQzn7UW/9mCKpfqjSOb1o4w6LITOwYAN9P9YR
znY54xiM2jgcPKCa3Dc+v6MpCYkh46TnayKF5em6zCokuQsQd7ojjhm10fAySA0s2x6A0XlBE9LH
VS6zsqFcoeD4SQqFW9xrZeBbKZxYSb85+ng6PCS0Ra8QscijpUSvUc/jInqqcHcowmpHMnftA030
ZRGj5QE9U33YFDUxR+eL6Bbs7AD9N3IKPT0V8Y7VrZkpbBmggsE8fxe8+zxTnMJTWcjxU7yNNvkF
IB5nWumr+nCqUfSbZbcMBN0MfyK6U8fI4An0UV0XyZO6HlIb5f3QGQ4I3xN68tmun3Hpcv++vg1v
R12FZHExNecFj9ZBMQc6paX2CYdHu+729PhtTf675O3FBVyHTksOs6iJLP2Uj4fTkGcYifbZs3Ej
rbp0q2xGhGH7nQggfruIIloof51Y3182E0MuQYhaAfW0L203WgdaDTMCyU3rsb8pnMyJHGOtrHtP
wQmixLXgr9Tof7tw/2axJf7vf/z7nx4/X5pw6+ilfk7b5/pjD275k79acNof7wJzFsY7xDQJLuU/
WnD8CG4VNz52F201tAr/0YNT9D9w8VhY9gQpkVDFKf1XD275EXpWOmLXGtcdsPp/pwdH5Pt8pFCw
Urh54uQKYYPOCWKJn5enPwchJvTFL6p44XbelrfZNZdEfHZbxwRA6ureW7LLsICZz6RNV9nFGg+d
jbG39tNP7ax/a7flZXOe3y6iXulb/EZhcZPezqFnvA73oFmq58bDJHQ7OZVnbWSnpO1MxXQ/b/s3
KpWGbC/eMqlbXVU7/Tm8VH9Fm+KgncnPFt29dENFUb6vb9uzZiesGs+6aN10lbuhk26Te/mqPBs8
/wpU5Kq4lh3ZSy8nr7oCAwCy2LzNuKWpgWOtEAa9Gu6GEQN0u7kCjr5GovG+3VbXwoXyKu9UZKKH
dXumrxdzmArxRg47T9zR1XD0X/HlItyKuvPe2Pj32bWAG9+r+YusPDDdsHeCDRaoMMYq3Qa0aO6q
HcAYC22iC2ulcYQG40W1K63Ll+4Q7TI+NjgPL6eddTHdM4VnvMMv2cN6dTvb0Y4jyNP2+YVhG3jd
pTf+rbwtUIgPYWzfZo7hZV55Ju6Us9DFXWEVnpu3/g5pFWzPVBcb1PXwM/fpxnnho7bBu2RlrQSv
3XQH/6oGBiTs/ScDYzv1Bt7teBWmdI5sfxXZQuOU2HmRH4keIMouPAAxDV5Saa/kzrDXtp2jO/lq
3Cs814gWAGGFDuvNBM9VdWi7UMI4Q/XvqtxXawCy8bbaaK6Osqi/bZG6MndYkOODk22KdbCXd/lt
8yScZwfzkhEerBWtM1p9W3xiTaY9WUdr3TXQ+cHyL35beAMPdNkuhrX5azqg+9Q/WNc4ED4o+/am
vjCXcvSamrcqbiwelHbyRjyPEDoU0Z/qSGa7Z3M37drccS3dy/bShXDD+sTmMwT3mG2MlWQXB/4e
1U7ZDlb6Ps1QrzL4RtYoNf9obMmurvpL4D4hZuLnTBqlcaQCNmCqatGVbkcfnQRsw1di5JRn/Wpw
uszOXjTI9lgwu23sBIfLzLHpJF7HKwzHVkCN3lZgMbGrvJdzIGCHwWSangpPC23T8x2gz57scVoY
PEX1lB3mfb5qL6C/BVhU8hFvMctIdMbtCG9EutArxMTyMxwv8IrtVpL+2FHYsVo66Qa6yr9Sfw/g
WdeAQW9G5dDal6/NClD06OUbTJddwJoQjZS7/mq60e7AW2PhXmb7hXyU2OnkAGdrXjs3tMe71DMl
Z1MX3owNnOzoLMX0LKvcvAemjI6BZjdIXGIJJNrttBFfaVEhfsnaR2yNLuv0XO3mBzy9Y2uHjoQr
OXG881+L2+4SXE9IgaHnLXYVeoqJ8ZzuogvttvoFbXkzITB2bhCW2hUwWuRk2xXKU9pd5cmYqlx0
N6WbG46krJqL/jDBarDng3avIggcOamLj29CNFoV0io3KOrWdqqWdoSVNIqmMcWNcBuQ+La88EGf
b9XScPu1clvv2MG2fifKjgRSvqCr7xptb6f0JA07PhSX6puJaoM3rprGkXdVtArHrZEe0ufoRtjq
a0te4a9arcdfgjthM+09FLgUIuBiJ1eCx57eLnbY2JYoz8wvOLLaldUH3bV8J/tZ1g+Ch911si7B
+Q3okW1U3ZPNA9iw/GUQ7EjfQLXAYtSu92NmNz8A9GBDMlxXjukGkquHe0XaWLMHHYUFAa4WSkoi
PUyQJJLiKUxohDrJ4Kb+qx+lK2Wl3HQQKcLLUYI7upO95J6+lPRD3RvyIb+rsm320D1Es2YDgTQ3
JXrPNVdF8VCbusNFeE3jv7lP6FLo922yssSHhob2Brd7saVF7TWpK+bu/NhZlPfXhe4kcCWemevp
Rkn4wOFmuDHuWVNOzuI+b69FmntY42BGtGuvEvfG2Eqg0OyZ5pS5moa30DwLrCsUCoeH5kG8EtGb
WomyB0Mh5t7aCc4GsGN+J1ya183mzXLhmGSii1lseQAqahxE6tTdY3WxQBWaFU3wgxSgIKVcdIFD
pS1/Mro7XKHtqDLWMpjrohec8TV2pjXg3sw2tijUOq0bXQ+LYoo/OcYhdisW8i2f85g64RVoTpsm
KZtDcoVwV3tdeZCtg/4CAQF9W+y26W+Del8NdgDwW39QIjwL1pWOMUPFPc9O8Xg9DJnqEt6AoBm9
K9ynup39sCgUQTrKDtGjmD9KF3X7JAVbo3W64Kz5pbSjXZWvWn1nXWj05HF+P1PFtVt5nc2m6mhr
O3e95w2vWePpMXBUB6/lylYfgvmtP1DpAiAj4yAWhV556E2H2O6w7EeDuJrwg6tu1cYylDMayLRO
LzmwchvZDxPL9/wecTPkl7IHtCOHQ06L8canLFraFnk9VIRFdn07uKVToXdinhsxU9Ee8MJtclt+
4V/tId1NZ/6FRt5avWAKRco88aWi2+6lZ0BTGnA6m3Krc7ioT+G2eykre9h3L8rlsMHLWLUHyFe4
5F0WZ2blVo+DdrlYv4HuWPGug6NIK2Nc8x+haosbhAT8kIVWrEBOsFbLyImWxspGMz0D+6tyG0c7
SvNdscEWfDH7fgPHULuoEECZzLOdL7vJCCNnvQt3LDJWc39QM5gadreJ3GdzE4IhLLBjXw36zm8v
xWKH1ffYum8iTtXq+j0X/VtZ+W2R8c+/L3/zWpRTDb+hfU9n//l/65/F+XP2szn+pU9/0/zH+48x
ulyS4E//QzoAPOSq+1lP1z+bLv3z8//6zf/uD//Pz/dPuZ3Kn//v316LLm+XTwuiIv+YWssi+eu/
Tsevu+f87fnLH/yZjCviH6S5i9/ugjzDkoCE+084nGz+Qe8FyxVquhR4FYss/S84nCD9sVj4QR9F
BhLmKibE/8jFBRmAHbdjy5RpF5KQg737r5vCXx0mZu1fuoPKOg/woSD2roGggtQDKCwhVGK9NwI/
1DGLPvQxczJu4ryY39ouRGJiCJNdXNzO4NrvZLlVvcbS0/NQN4urfJ6ICJI2voCjgucQ+4prwPNy
g05pzhNfROy/zsQzMQqQNJVF+VY15uHSGDKFoKN228q6bfI3QQrmO2lAdRRKQHAF7Gjeq62oeSBW
RzBffYBEdaTVB3AQAPehwFBclxUSIT+DO1alarM1GkPr0OYotQtjrsVVMgfZA77aEyjoMCSwR7mh
PWlzMzjISAyih712C/YqDosHuS7MfVxpNSl0Y4b3Zq62V2rS5rGTyyj40mqNOYcEI4d3F6AOsvYF
kXxEBYzhToEAoDpPLTBEegGlLpPowUaZEcOfFLvufgpMbd9ZcbadLSEhLYoV4W0IWv9AMqysu9pH
unkO560+0nGwI1+ZdFfrU4NwEMMV0WQ0zvp6ZVV9tMDYDISagFSJB6DOyVan7ExWHai1U3TR7Pkm
yv1VXRjbjgbl2kxn4SU16aOrssXBFsjGzzopGg4eo5toxlY1VDs+VFzPPorSalKo8JvGWncyRPmy
jdpgHr4ZKk1szxPZWNiBWTynQAxSvXtLtTwpvSYDVFFMZiN7elaFZ2URWrHjhzW5q9I1BYemaYAH
H4LI2I+zbl7IwuhvzKguq7N+6LuAeQ+ls6YPdE8Er7+bw1T/ASbZkGxDnMIfOgwFoHm1f6iUtLg2
IQVthEFBeqwYJCdPu+5KNnMJzFhitPdxyjcMB7/DvjAuDORZc6TCROjF130xh3BvKZ95BoBFd4Ch
5GVhZG7zaZRvJXEk/QOi/qPTtfQ6g6p5lVLdOExlXlyXbRPtgYSRsyG+MniJOdaHqNXbzi4SeGdO
WQyzQCIkNZKtSeAI7VGsn4OU8ewsFfwLNQLIYk8VZ5doKvJVkGn6XhR6mltSp9wrSVnt89zXzkPw
Uk9BreRPU6bHe6H148hNUrHwvcRvWLd9N16KWajeNJkUrrKIVllt6Fl0W8oQXmH3gSIL6WxdilBt
ZDfTAz5ABXkJ/KXVhC2gy/kmK60yvq50uDVOFlMQcCpdHOFfJzNc26bNy86rhgBgfiqP0rxuxzHh
1qyBnNmCOYlbZ/RF+YF2XAsFCHwIqEixzZw2TTn0itQyamdgI64lLYo2WKCkd37YWitVSZfDpq8F
cjoBeSa77Md6U3da4ZhtVXt11AB8LIV0S+OhXJntEK8KMfFXQ1onh7LLo3WBLZ3s+YHvr9IunO4k
UzBW1mT2dOBKAD9FNCxaMf0hFtX5sh0q6RlOhnGb9kFOqmPgDazF0pMQDfARKt/awigIN0NchLtE
toTzdBoEyDtkeQb8J/K1UbjTFuA+9dkxrdyuMap1TmXXlkyjvMLKIj8z5WB6QkvGfOgqY77W5g5g
lxoqLizvcFUKuXSTRfWENViZbRtpml///ml7iF7roil+tcdn6afj96L8md+09c+f7eG5PP7N/5Gn
Lgfivz51b35Or+HPNP3ZfD55+aM/T15N/wO8OBbpQLJUsD06Law/T16Vn7CDgWxR90fbUqaU+V8n
r/KHIWGsxYEtIw8GnovK6V9VMEES/wCEruLz9Y+62tFJ+93JqxwVwYBWUSilAAwEg4boF8FBaAoR
BOWsdCTxQZWyixz83CobSd8z60kXe+NAn/pOnDNiSlzpbthZT6IRQvjIq7MFo2cPhbzthGFvpsoV
1hLqed5wxPiNI5XXxmRAfRK4T6dK9hSZ09avChQdxJtZFZ6ksXtIWPylkV2EMp8ZQ+esp9L58JX8
lW18xLMcNfY1FXkwytw4MOEZAgfkuHk5xXWQdkIOr7pLvFaML2FEbSY5WEMv2qPAtVWxXm409Yek
s+HkU81mhe/4Y3LD+BTacR+H9Y/PM1nW50JjPNd6mUHoc7S2BdbrFze5lmwLoThPLFwXU3m3xJke
lKgaWWiLxjtQHJ456Ouy0H5Uqby3OKqmQHLCrKFoUu5lAlQOaSZLnuM8fKr1yLLLruFonn6hGORN
E7c3q3pUdQxn/PEctDqpuKh4ejg9VT0xOzzRu3l/iX+2NJdJxmsAeTyySEAUICk+vyT4Y3XqR2oX
cl1tIEM+j5UU2I1e+m41GMFjGJoTGGooSuPszuh3zWPhdf1toYvuPGhuWq07VXBIYzfyCMayFkpW
DdD7bOakD1XovvSsqrx0wITljlGcR8r0OBg1dxNj5ZtXZfWYRm9yG57oCy4PfvRiWOvB+YCzsahn
HbVKEvLPSMp5sXSID+Vk3emo2iWm5hZK68ip6FaBdaak/QnEDSHjy7CUpxEgAxEBbuloPvUF5ior
beLo8a7X7mUo12M8ryrzrrNqN7PUU23Izw2v9y8Qu7l/DHgsLV/kQSDqNQNyHAIBb19zQH+K+dJW
4c8p67dyUjjp2EcA6bSN2h36rDIcnEQhUkAHaX0E/jJK4BqEEi2iyGC5MlGhisINAhBvSYi5RoOr
dNu1K1jvrpHE5CqaHVStK5mll03JnWhREayV7nKeHuMCWiYKq2U1XFaCAfoyoOImriZZoGKbqmut
157TuEOlwboopWItRojbYLCrpbrrC+OJIPJ1D5ufZmdBD3y4oBjW2ID4Y3bG9Ezuf8j0s/SJElx3
CoD6uYP19Ws46kpAfPcTdWIgMXuhpQbHAd4NJJ7vY+Jx2Ge3Lko97FUFh1L+ffQ6+JW3sYo+lU9V
b0QZAk3I70d4h50d7xudZIjujyZjRnU0Y6AQiyECtk0lV1qV/c4qKRnP16MjkWt5hYmB96m5O27p
LEGI8xRRT8h+y5496jjW3PxmK2HMxYfNz9ez2zhT4vUbEr7B1VvIHksN5tS4y8cevyqxDwaWQeBD
K+vzbM4IfMIwZjYjuIRRpvwITFhacFbbzFrXyQnPmiNYzLJEFmSYAYUReVPe+Gi4pLSsCKJy5FB+
cTV80rO1vKV3vC5Wwvakkv3X+Pd5tCVQfVj5c90jOFcwmjQ+mCOL0Si9ob/S9fOIe5Fu3AkwJyr1
rU7x8kAFJ9aMQ6Zqe3QrNlXWYQ2jS1AWhH0e5pvv19jXvfL50Y5ipIU0yKR0PJpQHkhtcDMsPau4
/n6Qrzv/4yCWuMTND+8f9K1QIb7DbFNxwwQJGQLoFfJTDnPv+5FOfLFwpo6GSlDYwc4xcrSJLKRt
/AHmkHGn6LM3Dm/G+DQFe4Nru0nvShvqm5aS9f/nIxyFH9UX63aWl7dNk304i3fwl+x2ZlkLWwFF
QKu4L8MrRHumdgBHe2Kuf5OqMdngMFEKIW2m9PR5BlDb0EJlZvh0G220/eJc11L2VLz+5ykM1pGg
+1/b6MNYR68amEXaQO2G+nSQXpPz7JprXUW7LnSVA50+Qr0zuPIZkHfjp7oRN6dA91+jxud3PYrB
VVQPegLUE+eugGJ9U3szqgy5Kd8ZqNxHqXRqef12u0AMkVSA/rjYHm2X3kd7xpgZEAbiDmZpebmY
EeabxU0k3HRbfROdNib+ctKwY6g50F+nWrjABz9/oyW0mVxWIwhoQ7LOs/FFb9XLNC8f20AC6qLE
dxMKNWNk3XQmGMYeIV8bzc0RrNFwSLlRn1jgXyaBZI67FX3/xWRXP0ZADaEkj1SwQscv0uvY6Ohj
paOrDOlqHsKdUBcb3axWolSuw6ikKJKtm0LcZGXuRQn0k6w/Ec2Xe97nwwOYOJLTJhAEYPVI6X+e
oCYb9IiLdegYInYkHVV8ADu06ygqGaXT+8qmmVXPV0q7zTI3ihCREK8FmWCbapteEJzJtLBWFcnv
ERnq612f1rShpK0/DhdpFyFtldD6O6VM+mX18tjcarhacR0FOHm0UyczkSYcrkFH5HgQ9T+AbPlw
hoM7Jf/bQYF6MJdhQGswm+B1Hw1VCZpeNUYQOP3Ync9Rum4nwan76lKzflg1vTqj8cK4WGuNSm3q
lA2B9vULkrknMTAwEVH+4vscVSH6bRXNRrHW9m2EXi6VUjvNoqsIqAiqGOdFqa3gQiKvXfQ0+uhy
1K0jVbIzJKoHNsZpfeGuUkw3V57T9EczKvbEBXmwVDtJoaLAQrTb3LCletNowaU5gx7ohEND2whB
EUp4j7H45Bt3Eg66qfUgx68RzEnEFRyTVltbr3sN/1JLW/WKZ7R3wiLYlqzjwNhUI9RF9TYcD4IB
QQ1drnTidykCnlJu/rrPZZXEC9EDaL5LEf/zMq4DX4wKsRNs31/YWbOLbBTKFPtkkpH/AwQxXnYy
dqBxvTfGyYay4SW5dtYhiXhihy8b5lM2xnL5+CRHcR3xGbnLOp6E9pKr9ADq0OB2E6dH6wGo8mk0
79eT5GjEoy1sjb0cNA0jLglZHrkNBX0QRKqj34NjAQWSb9QLxDzuY6jBVIWd017sR8hOTrPlGZaF
ihSsCTbzKM7OqK/lqd8KCw+eRFSOYJKCiRBS19I40cRLP76Q/DuEXM7jTL21xGGdNpmnVOpNJv4M
DX+FvArk7Wytw+j6/iv5kkLCwF/cD4n/3J+/IK2Uys97sbcEuw2E7Tx35zEIhD4O7wBpeWI5vKtw
yu1fAhn/sq30JXNjWNDCFNfEdwXbozw5RIqv54hFZw8WR6jEdtaC5KBDbwUnLuu/CREwmDDsUGBf
GnTZPi/+pk9zJDYZKZxuomFwVXGwE2U4McrXK9UiWsH3TIUFTCrdss/DoJeICkFtBQ6yTqiVJf6z
P18Z/WMRmcjdYfnsN+1zYpmeVJf7bJgvYNk+0gi7/P7r/M1zcG7yFAoXmwUgezSxCbz6hgp89H7N
6s9U9PYBO9WApKlkC27knvTU+FINgZb4ccSjSwjWAXMEXZfMGD8tvsHhXrLLCxzVbfkVYw0cC9u1
Tl87Wp10X/saTj4PffTdohmlBsiRwVFew0F1IERi8reuN1j0blMgD65yYnrfm52fAxgj6uRpINGh
vh5TYUINtlUpLEnwaN1Gees1yi6HkVmAPRcasBcddvVqucKR21ULJKbm66r8OTV3XYR8XN6FuyxK
KJRIgRPqqj3PCiz67Dbt0rU6zuzv4O77BfF1+S8PvNBzF1znl+WPxLBQltkckYp0W0EDbBSC2/Kj
E2HkyFF4iXGANo1lHWgSQN9jd54KNYECGnzktIHmpKRjfZk5KFfZVYiu3zaWX6IkXxn9uNea7tJK
AdBE/bMfVWta2Y+oh5yrJi3ERv37SeVyYwFWD+6YAsRxkpu1o1jGI0B04JhUp3z6ci7iT7EDNfx2
9oxnZAUjV6H0fWKtfI2sDLwAnhWMsBGSOTp5BARI+kpHviFrXlhMbgKSilr/OpULfCLGTVQgsgcV
//vve+n8Hx2xKIJT7JCJRaid6+pRICrLEN1hPyQ9RZAWuc5mUs5GPYEFDtpI7N0pBgIZTpeJ0K/8
EE6/RQcbD6UxamBQmFeacqEjTSVb94WK6A0cVrW5RZIdsy9HN9ZDDJnQMLwu8B9iRNQCWVr52rCp
Q3Gbhr6rK9NFrQQ0D69H4GN6XrhNfR0Nv75/z1OveRRvZYwRkl7lNVOguxLQ0YF7EubKJ8oYv4un
i6sMuOYFbkHy8nk6DVoBal1b4Fy9wVvSlQRkE9pUye0Ckx9eTvrD/2bDMiASVeDySd6NoxRJLCWj
AX3N/ctRMfHr1ohVOPOm3JDE2+WuvkvXpy5ey5I4CmqfhjxaqQUSRJjeMKRuUsKvBZSGT21D+Teh
+tMYR8vS0Pqy6izGGB+lwk7Op/tu3e8FAnb70MPg9+3cqx0Unrc+roXOdNbd5OuTHIRTb3q0alBF
KxsUKUNgcYOHMj8L52AtxYSCyQ0omdshynnO90v1yIDmPTZ+evclGfpQporYjqiN8+7y2l8HtS3v
uk3FcuLMoqbR7qNdD7uIisZ0Bodnctt1vo7Xyap64TBxTxFGpd+uMLBG7yYqCJ0dnZoqwnESHJpl
EpTXFu4HHpuGB1l42UDcGLOX0+a4R+Zif83BPwdd2Agf5yCZzVFsUgYNgbPPZ83VuNHO0eUF3Gyj
3+DMP+MR4Ur7VHryXjT4srg/DHy0gSu9nsZBIFBkQIwHWiFp16z1VHaKxnK0/iYNsKHI93V7gwsK
EvDtJs5eQoC3QmFurcA8iJbXmqD4jYcqt9bN9GLOXoiggaiCsgwGREP5FjVjU1SgP2VxLWS15faC
74ZG/5BUDYJMzaOihOtkvFEyomnYXE/KqwqxUEIEIRWHVUxKaN1r1BXK+QkpaVuK3zRq1EgzrRXp
Vs62g3g21CZikJ10gz65k+i6jcHJrlDTjRwWADHBiaej3Q2/lG68NWfj79/0YbJTn3knJ8G2O0rz
zCBp+lp9j0uiE7+VK06ws2rbX51OKeUlxh1/ZxSlqE2RS6i4MnxeLIPlTwM2VpxhwH6Fh86bXfFu
3KD8XK7i1XJdhFotOXiEKD8XkKt6sG5PBuLf5LXg70AAwMUjs38/aD/sWuiIgH4EXniJFdoKIgLu
24mXOG3oqCCh7Xo9bHAGUxzRsAX3ZKw6Mb56tGMENYcSWC4RU5S4tgbkKPOdbEIKM+VNqCVvmryl
d22HqmIrTeeMug9dQV7J0eSa6HJnQXY1GIWbgHT9PqCderKjLVXKajd0gsY0aOBYZfWs8PXSmcj9
lUR3abREdtzUJ6oYvzvwlx7O4u1jArw4utj8J2dntRy5kq7tK1KEGE4FhS4znyi82m0xs67+f+T9
xx67XNsVa+Zgpoc6K1MJH7zQtENf4Xsa4koBzzB8RjPbLlOqcZK+C837ysRNc1A2v8/0Z9kfAzPq
f4SNXGGLVMX3nViFkjkWyN3x/OPHjgb8q7pd3Am7+0WqybHOeEyeDDcWpRcTKUwRe6+jp5gD4QMv
XKqvdMlokVE5RMiBvMZFsfxPuf7/BoX/Zx5+8jH4OuDRu9wY+tCPSN4iM8uI4iNWqS4iZjQZPpZH
OfmT7zCkOresn2nojxNuqSaMdSAg+mfZ5svhEvIc5ayZdZ2ARyLhjFOtuM5qjByk8QJBnn3ZDG4i
TKC58BGBvqFUIvBuYTViE9IjXopgHRhIZXQj4KAh2tUgYHaz2Nqh8IKCg1cUl712NRqPo0lBUr8x
1PgQN91ak6KntjQPZZzu0ja9agZji2Ku50PxiQhtixl6hrqn2Lwtsnkd+XGGjG1m1y1Wykq07yPB
TbGxSuVsHQiyjbz6iyo2fwYw/3r00XQveqtvOKbuLE8uWrsXetC8F4hg58LkCEO0ambLjlplH4d1
bleReFOr0t82zq4L2u+1jyhsVKyNDDJAKN4UAqY74h8o0Q7SNW5NaQgFwE285I14qoDeu8/k4rZF
/1aNVdeo542vUYRorspMvp5N4TkDGxB2phcGj5Bdbw1dWckCiD36Kb5kbObyWm9mN5HjAwxeB0wg
dU+IdnlOGRcv4coeNValbC7SGu2xsrzKtHer17wZSWMxhKph5E41yh4AT6YcuLn0zyit43Hx+Xge
e4hwdf02WPLVBOxUDZLL0qR2murIglnYKCCP7lWycNnqwrVe0AqOwOj65r04H4QJY5pE3slBAf8g
aQ99M7ndoqcLK0Cpq/3ENYxcpKclxZvfjW6vBojTgmOpBYQGR3U9i9Cl0FA7cyn8LF4Zi0nkckAX
La9j1ZrS6gY5NMkJPiUXhMNiWxqClOBlGh3TTst94IibJlqdexN+Rm7fB14u5i+npikj0cfAgsNa
PwbtVTffWd2Za/Znm29xQEIWd9GUQSZJObrxZvR+CurhIdL1b4p4p+eP8uJak/G1rQso+q4AqlVH
kKOOzyTMJ+4ihiZXN1U417RbjqJzmTolX43p1Z8vbvg+rOO7EuXy2EY325PdegRp5JyLz09cut/H
PQo3wqGP21pevufOhEaqPbVQV+4g7zn0Nf4Kin0u4TryUlyi4QUFAaCeNSZZP64Il37nl1LwGVv0
7riVNuV+obCHN773+149sVUVRMwW+Nenis5RrK83fVKUMk/1MAncQPcVLTxZuJqMm9/H+RkSMCGY
xKLJQ4lU69HrvJgIyV3FOBJktr7EdB7p/tkKPDQQXSsZbkIxf/h9yNNT+8+QR4chBFsGOJqAQMbB
o8gum4iYvWzQOzlzJJbf/v2t+j634zWcQVzNAwNFaetaFFENP/IkHskY3Y4Y6P3v8zpxyJHDBpSj
A9VD6fgoBMhxgSr6hKWcQNmZwUfvQ4UN/qV83/8kZGw8fGBR7iCwOhpGSVSwjxUvcAyHC7Pp8mre
LPdXiZSxg9Wte27T/5wXccaXAY8ijbD3rbaeZRIxdeeHl42xjupzsganEoevYyy/4csFCe2kgArE
pNindPr6TQqsLc2vZg0nI+Q6qdamY2pLlFv1aFybQrb9/eOdKjAg86gtaFKKoAtH/usPoB3bSHJH
C3ueP2R0Y8GK/D7AicuKZaSJR7NVgSYP1f7bCFUfFjEQJJrkr8TZFj0sGOlgFDzajA7EUjju7u9D
nip648+L55YCrvlnPznL1To1Uial3+TXlde7s0thcG+oW9mjOuUtGbwPRXl2Zi/ClP2+dWBvhmuS
3d9/iXZyeTUFUUvcfLnVjvYQdlpCEARj6BT00IkWzEBApfZP3xys/m/pF2s8ZTat3Lr1UuidoJQr
aAd0H+2ouTMOxEnoewhauojJbHvlTyNvlQZZ6w6R5uq+VyDWaRc4r9niJFynQmU385PZmuTgf2ZJ
geop3M8+vUrAlGFxYyXPWgO3Xa4IMi6DIOJZ1mwr7LdzCSEQbmIea16HeZ1kDKgI5fXeL3uvKSpq
D+2uJnD9fXlOvN1LM1yifEg7XqLw/31vCGOLPLqOm16v/p3ywJWV69mftkjsOhV2Hv5QXJVWflNP
2FJF3b/f+gwOS0yFuSOyP78PrvejHpW49zl6chcOlNPoiP9X8/vPEEefH72puZFL5teoOzSUHa3U
LsYucWaldXFz8cJ8eEVDDvp0ui0xLDszvMwMvj8ELK8mS7guUwgGm/l9hpVq5FmsM8MlGWzs7lA4
yPbeyKtiRXb+8t+MZuj0jTVdFdVjCUZRjWIBPeVlNGnV2Ma+ehCcP8qu3tV/zyndnLibwdwstq+w
F3BYPrpUMC3zo0FDf9ksGlsfXuIO4R6EEc9M6ecwOC6whIoKYhu0xlGU0GK6mEoDLZHBiWbH2pgo
SDROVXCi7N6Jc6919KfAtd5/H3fZFt+/2/dhjyKFZGr7btIyFBAoUQTSX9Dh53bmiWCEmcG7xIae
t/UTSfTl4cmD0FeniSEWmMF4X12iSnFnvsSu4GC7JK/8PdxjSbClM4fuBLaA4IRnwASkBALHPFpS
veAWaJCpdYQ2XuXluBHQVR6FcoUTlJM384MWYZYIoiWbrsOy9gR9WKk0KuNEfZqHHBJwByFOu02U
/gkNMe/3lT8Bv1h+Ho4ONAbphn22Db+sCxJE5ZR1S55frbIwRvsccn6c4NTWVxgECtodxkNb0mQi
VBW1jppLa8y3ao/EVyVeF3L0kFqXqo6ecDbbYhl4sfT8+2/k+Ti5P+ABUd/B2PwYcT12AWJ2xbI/
JnkjSK3bBRa8+OQtAyuD/dlu9JE59+Gd5+9t227bDuOz9q6aWzSqBdQ9PqJy3Foz8DADGxz0Keok
9To0ojKLTKLH73Nmwml3HWAj2ATs9+bCn8x1lWQX8aA4hrEutYNV+o5kVXszl50pBpcSZlepGV9x
bi96qXCart+VWraOJG2Xa1dEpessozQSZdlrOOpenCOpZCyA6ocWdHpd6U4TJitdg//mC1dNT3kB
GwR8AKsLTAwerDK/Sf37irKxUYX/yHKOjndebivFujH7P1GX3qnZPS5wzmwZ6ySc1xiKcVRRM7TS
dQGGmHsXKA2KGAaOFQjPZJQ54kinC46NXHKDCxlcTcXNiy2B0VpQoa2LqIEE2MxOxFBbWc9v46hc
C8oEZL9Ew2JYCfHo+fOMkkS1EiT5VbTSXTmObo0STng9B+UO4c1HRLJcU73vW2ooqX+VGDQeh97t
4bRj0mHXsE9LQCs5cCuU57eKsNPM4DHndpP4f2j+ZSFo20K5kSwqQt1D2+2iLLVlsToEM/6T8bCT
ImjFaQ0G5j7GPWeK7tRJ3CjYs+sS0jowjQNIBrlQY7CQ7SfZd3rrrm/9m8B8Ezso/kAQ2vE56uvD
2N5qMnzDP6FpPtbKxZCDj0tfZqX2LMvvbBWsWopUAhYSoaBv8L7elFZ44D/Swc5h76A7szShoS9e
Jnq5jss7CbrXFNSOlj7IugcIzzZD1Uk7DLAIYkY0fNCPl9IK/RyUQAg+xOQSUpL5hrOZjQea00ea
Hfp3UaYd2gD/KCizgT5clMqb3yt2WJaOKu2t1nTCof1cxVa5NvWbPuciybZd+SaAthY5rWLqr5Li
wocKkeNfit5QouTwPPUtxlROliBVjFTO/GAVD0ppS5gYsZSTHSp/Nc6FmZTXakaXK45CN43l5wLx
uFbayeCdDATkSmQXfcNy61bAS4OOPTdWIbwO+luEk2YeDPtA8Ncp0ijS5IOFBljW7YWx2VYc3i5D
MIWNlISuWLEncNdq9PcQjZOmxoSjfhLVfFcM1mpOghsLVGZX3Vi1sO65nVLlFSuvlewn0C86PCgs
e9AiB6n4j8wsrvAQuCWCutXa+ZCGwdOY5K+K4t/6fic5jdQ7oaG7GT5NIo0iC2uLUmnXhRnu5uat
BYRhTNpV0QpOXj026b0p1fBvHrIQdZSFDTEsbSNHX5jzWktqqz0s3/vzZ41QQii8FboB6xwdchMi
g58fRLFeI5oFBys4DEFxKU+61xvhuqQgmrCFyjHb90awNduDwRMxih+jDy9BH27Lqt7GdB3ltt/W
GIpgtmqnRuUMeUAR8ND12Qr3Srue60tZikB1jE6g4SUQJJ6wON5i79HP/SqUxFWLj2CjgOKLdc9U
/xnqxpXRSImHetvLql0OL+kaIz5QkSO13M7YaUH1Gkv0/KiWDuVj2OowtGX4vUCtkwfI5lvFyr1M
znd5gFVGO2yw6vOy0fTSarCn5D6YL+T8Jc3KC5R3YcCnD4GGV6aZ32j9rdJeIVxgNzj3yeCyiqq2
ZxUjZ4WWnUk8NVDCUiIkRLvBjZR8JRsf+aKOUohug+MYWC4KGaKdJXcTVxvQ6ItSVXdJpcBwxjyK
dDLtqnVmRoccxfvJkHeh/iKwYbIE+SD+wlDcNWVph330d5ZklizaVsF9QK9ZMa64uGHLsavmK8yv
8CWMXvrEvMaA7yLCQQjTw/U0S+5g/pFaDmPS7hEQxrrAx/IktDO/usUm5GAZ6QXdElfkv/cBZSta
5lW4yzWCft0bPkm2TFD8rpjtP8Ogw/97w3HBzqobqe69hcXXUuOe+GZyw/mdME4RMK8Tmk2rKKso
flF7aTtr2apvpbWJ4pJlNJzVpcju73qL3HqEYR37H60JcTCkRTYMtipgVt37bp4260nsvL7ddQoz
E5oDE3abcdpaGqgNdMUtFHjSQvIy4Z8CC2u/lt4yDC/tOFfdASGfQX3EK4MdAGFtGr2sWnBX94Zv
OUEwYbSTXI417KWJja3TDgrD+wH5lilBnaAUD0rtoxVVuGY5XODah+fFCiKmE8BLbBJ0rORzbusn
ukXfox3re4IQAWZUKO0TRscbf40aKtDWgd7FmpqD4pxHt56O/pDFxsUMqIj0SSH+El7NRS5UcJRD
B1dHnpBbpbkHviPIOz1M91k0vpTNfdXuWFTbb97GJZnQjb0+XtZytArAs+dJACw11c+UAz8ZZEch
t0IK+r8/7CgTLaYmidWlONfkT4DnHbG8aMHRa2XlGNqtyjMxyvhb150Nbtktu8wujcNoPfTsCG3U
V5H2J5Sfezm1AdshboYsjo+vin89oVNWI9XTXRpFiHzYLQ7v/B21C/jM6WUIMcIMAWdaW0jHNZDt
lRBwKTaX4zA7YX1r+LozRiPOWm9NzCZAzqSl31For5H42oTvZbDXA2SEurVO7caSbyoEJ1hhW+ZV
ToXruLuaslcZQtnvUejpkjA8dPBiNBt/dBozK2mLpqQRF8b9RTf267CyHucsuWinf6y4ujX94X7E
9xR0wblM80R+xMf6z9BHee2kkr6ABQ+dfLrLigKlCNKJbnxujZtI/RBUrFvGCSmXmmctd80qc4Me
wS7h7Bqc/CG0/cUFMCfSgPh+fmJjVmJzoNDUFuJeilHGGlBRsq5DZaNF1gpGhT3Vg91jumibveBq
4Nlx3/DUeDiT0J2AIHCUv/yUo7yqMudCwvGRgjZEupzkrUkKTxyK2wjNrB6UDNztTac2a1VFfjat
blqlOcCxh1ZdY6ZIWCmv4knzEDNHvam9sGL6VlN7oc63v2+ck9Vp5IlpR4EXQyH5+5p1WAaPgc+d
0+YvovWs+rUt5vB5eeJo5Lm/D/bZ2vpxrhccCAA1iVLBUSo9C/h8Y6m0gCLa2kVhpl9NXmMrJoKZ
7aZJVmSiklPeFi7QlnPNjBOFSAPAOEoBFBEgWB5jOc0J2NLYMHoZ3k4oz1uBco1/sVuV8DlUWpXT
U1TO2A1vi/Choi9qmrwKXP09HPUEPa1cFL1axWc5vJSG5D7DiZMs7jJqDmEwndlCJ4od/Fgy3KVO
CWT46FQlcxRicLIUagURwIhgC5roJop17uJY/p7jT8LfDiEbug+omKNHhzKiP4jlxCfpnkbcUOcc
qko+7QpjeBmG2o6Q9E2Cwm6r9koR29JWZdHOAX7+vjVOnd2lLI3hOnAZKtPf96ESlZmW5XybtNsW
EuJm8tny0cmZLjBMRYfgRLnl+xBdwx1eq5T/xlXYbIHkrJvBSTFM+5jc2qE5GKzOguXOjXk0rU4O
Iy2PqTi3bu9Kbur2i2Zj64E+svsH8p9zRc4TlST8JWB+8wggFXNcRi2ZfxdXy4C96qUAFVCREiXB
qfBp+/2LLWf1eOPosrkwxajN0Mz+vpzInpQjhQsKtv516s92Pmh23ewlhGgIJcegPLNDTmDEgYhD
qONahSZhHFcZAyPKJl+gfrowBRZwi0wy6CVedJMgO3VJyrUF3HFZO7rkmee4fAtc6mi2MjQQ6nP0
oKwf3i9juXiSWiFF+vW4Si6paqD8iThtennd7w0kvYcVfrNrcSPcZ1famda2fuKW5lihxc9PYAGO
G761YNYSQWeASqFpK/Fezrp7fPMQR3ouDGGfZYA5RKSv9CC8EYxhV7b5pVXoT5b/t5mkXYCUKvm5
HacPvaJvBX22p0J1ugZU0LTDM8MRQoL4BUCioESRY8Hu9ulfDKqQiA9sIWvJjoyVLlu7OAz2mToe
mnR0MA7BENwEGN+U5KLphxEJt6GUwacGcycOXpXhWNxf010t2xczDx/SYsJAUu/sviuAbU78zzrD
7gXRtYCTx6QGWYH8Gw5gpb/NxocMsC/ecFf5VLgtCcSYPv6+iU8V75bKJ9cf//zT08dMZqzbdRnM
S5Bh9R2tp2RnCBXYNCyE0tTV0KE0PUQtEL6YbrTSdBuAW/QFKWEo9kKe18KYVjUSV2W1C0gGxTH2
OiQYE/NNlfACLEgnLXGdiuYfTO6wC5ecwTDPHY4TzwW4B3QDFh1A6EpH73hjpkIdZDmnsQfjF+c+
LIoF3AeOJmp2yoR+ZVZva83wRjIqY648SUy8Qc/w9ZO9Saruf1/YE4hdblhcbmQALlg7HFeWjWHu
cN2rAwf6BC70Ea5C8nShx9d9MG+FTLKVOl0JBPVio13q4vA0xYrrk5jGMtXBASXjKD9TTj7R/Fx0
+PktCyjvJ9+ziCo9iNpUIB1P7wtrhlmbPSgG0XFq7iGVXc3yfd2hBT5al0Js7iuF7jb3jnNmbeSj
y4TPBDhv4SlT1qbTe/QSpWlt4Q1PtbMPHwB224WpEgPdYKXrjqJXIHFGdBLot0LwMQ/nsPTH9zaD
0/4ktPgEyvAWfr+3EyxUa3NmcEF6V+XRwUnczoY7bX7zJ/UKXat/GWEej7csxpckEw/eVEH9gNKu
1WwzgOpV9pbi6alR+uMaOPMqLQ/q13v6eLSjpS0kASpsz2hGfOuHEG7jMwP8uDGOR1h+wZf54HRr
tq3ECEGicNVp8e0wWc8inBeqBdehbt1paAGaSvlcWuIqGK/jovFqHoV4tmete50k/CvDJ6kTnV6o
V3IbrfMAdYL+TRv/DOLNRB3d1zO3qbDBVdLVVEtOOnd2btyX2TmHseNw4XgyR4m2Xus63RQmo0gX
sXk7DTdz8ZfKze8b/uQoC88PoSyZ/PTocrLAGPbxUt1XqFmTvNq6+QCEzy3lq98HOrm3vwx0lF8E
oDlHC2wNhYkUMP59VQbbrJdsMxoo/4Bz98+8H0uQ82O7fRnwKAgyW3WYmLRvdzmtA790FK30+hCl
fKpjsdwB7p5XEu6p/36eBLIwRenvwtM/+myCn/Vj2uoweuorQ0AOFfhrJT1aiCfluUW/5qxN1HIr
HE+UO4PygkTaBofx+65PBL/IilIFFoGMV6UX66p4VyWkC81wU1iPEVrabfERW5MTdPWf32f7o061
7NKvgx9dIU0x5EMgAN1V17GKFDl2Ks0bDQs3xr6l9NYVZd2t4nRL/7dcn4v9fjwbn8OjdrTACkHP
HKtrKHU4ybUmo0SOtiWxToXeZv2sto9lFHvt2Luhou1qsVZshExvpjJ8iaJ2H+vFGZbwqc2GVZul
LbAu4sGjzabPWFDLVezTXkBPogpWQa2C2502Q9I7RRTf1IPkWUmy+n35T5zexSCOjjtLsCiWff/0
ad/GKISqFgUI2Yv70dXFa72nKCcnZ6IYc/mQ33YZhaRPyqNFrMtGO7oo8h5BVA18it3r2aHP4gMI
mWcpVv4GcQ+tpaMqUAfmO3JyNn2Lq7nz74qxw7UB4rtj0YR12hkN8vRtVqk0BfGlIjXK2o/xOoot
jf55kb2OiCsU8kgjiKofd1Jfaq9tjsrulLmCIV9KytKtkTLU5+Y1Fsn2MD0USb/L5vghmuKLmQjL
NgcyHmzWqc4YopfOmUMVH+Uz1L1DzJTk+TCgzOpijL2xst5BndSp8ILvhQGxY2PTdlTA6vrVlztE
0ymXxdwes+9heI+2Pf7K5SMSa4esrt/10LpN5EfkThGmpx5szZupLqjpIzRY99WuNSj1mxDDE2sP
TGGTwdW0hHEdIS3kT+HKgnbw+374ocVFFUXFdVPW1M9/fFZ5vryAtQ7nE7IwOQUghZZm7Bw8mDrF
00Isrwb/r56PbM17tZLpWgNMxQUj7hAInoCh//5TjqPe419ydN/rueW3wFygJJd/00U32FJoB525
43/goo5HOTp3QGBRKaQFjf0HIsH/BJ7l6Ff6qj2Eu7OE0R/37LK2isIjiCgJ2d7RPRvMPbrFOf25
pWAwXAKqXKufMkn1wznUzs977Wiso2tV7ZJaMun1I24xr2RHcRMvg1W5+Cqlm/YhPAOEPfmxvkzt
6B4xU/jMccZwappv0oyG5rtYnJO5+iG6s3wsEiGQqeAn4U4ffywRaeqEigUi3YKndUPgqn7xTzYF
8WbSNQ9pHUSwG0+rqfcvR1bXrkeB+uoHG36PZM9CqJfAmCiPaVhoNmOtZ0XfdBl0nbY5BJTEwtx0
OuucDuFxjv/5w7HaA4pD6YY39vs1i0NeE0Nx5Yd3tDbMP0gCw4aX19HQHtRzT4l8ajTqCHCSQawg
4HT8MUR1MNuejzFHbe2pY7serIE78KHPlNU4Y1Nm8pQHCC+CffTzfD+FHC35fmjS9VgvfYR7Cdxj
iUNCiERpJYReJj1iMU+98jWyMltqlU2ud7tZ6v8ty2lZKWA40CcWj6cfNWszjmhqA6ezGy+ZnfJ9
EfbC4mfbreDA8kqvTe/3a+bHC8iA4HEBr/I+wcU9epaIIoVpambDFrs3S0HihrE7FaQ64c7vI6nn
hjq60axwGPGUmwyoPcaFkYqrmiKNGr2n8asIiQ89XVUhaYizwyDAOI75UHhrpLqwgoRvq/G1EQrX
VabYFFvpaL76qrIdEGAP6F+LRubM3YS7wUbwtb1UXMdms08lwwuQaQ3SfD9XqrP8ucpvw+KfakTI
UVXtDmh8QT0G5GnZxX9QJXiaZ+tNbPCpaF7OLMCPCEAFBAoETiFT16n0fT8F3TToatuVql30FwAM
yIKGM0t86hr6+jGPLojeaI3R0FnhMXzLxhsTEEjx/PskflBRlh36ZQzziHyZY2hQZRpjxNsOUghS
Ufulmava+dvo8fLDyz5HQzk9raWxsagE/ZBCnrMxzZEXxcdKuu4KGqMpegrvZ+b1I7v+nNd/Bll2
75eXX0nboekUBkHZdVVYTuaFK7HfImVrgzCavdjyho3RnTl+Pyq//7Oc/xn26PxNQjYqacL5G/+0
f6iXBE/QujxsxRTca2zIa72nroJroBUP0+bc4f8BQvwcXdWgVYJ+JgE4epKpcCnKlH1O2lw3HpWs
7I2ulcOpSB7mSyoo2+hecYqVgs0MCJnt74t+as3JQFAYpzyp/pB/ChpxGKsAkvBQXVgToPVJ/S9O
xNcRjr4qplFNKqosrzZY6OXJayBp69zK/m1yzuYxuLmpvy3CTcfUA1/qAxwKlkOhypukVu6jKneH
0EevT3TkebhPjPvfl+4zX/ieTxBLUW8gDFg0no8LD3FXyH4aTmgRB+TjPUhSOzLF1FVazHrM+i0X
sscmVh4ig16kqlFhrsecTqslXiTyu5yPmyabgZih0oedZjr6+BM06QZQ2uAYfXVlGo9RCDPKvMsU
UD7SYkygW4fEiJ/1+jkasDITKgweGndp5JaZ8GDK4boXVM/0jXMtiuVqPJosRU0yNYDYn2/V98Op
VpaV6gmyQNodblWyrWziFfCx2mnQyVjBwkQgYlEdEbbqLUgEvAv3kJHc35f8R5MVQWtiYeIKcO78
8Tj+kue8nAODV6MMVEzIbooRkc8QvQS1XoVx6oVA/eL5Wgbc2UxgF5PblO5iEJXukORrtUalGq8z
Wfyr9/UVCzeCJbfU0ZFxuFjKsb//3BM39befeyw8NCMYXy+MNG60ZRM69Yv4MG8Er1vlb91Fedvd
YfJ27kh/Km7/+FQYwxJKkBjxL98/laImc9O0LJIKvMwP47U0NE+tWrhB7iYYQCRasMY3pNT6tSpc
yXlmmzA+Os0J0gcR8XWgSrqE0aSIdOGIzx7Nif55mP7IyMuYSurM6VNGWJdbeDUtlNzp7+/LdiLK
5tZb/IaJj0kDj9sNsW5OAASZgNGNB0WobVI+sfwLiQ6452GCXxyLt9F4VxvvejatTBPVax39pCjF
9I2QEbEBI5DsqIAKE9OCxYRH7S8z8IZDxT4FXvr7Dz75nb/+4KO4Crg04tuRohIzjjRiIy94wKhu
YcZLDmg9Z9o3T/KZE3li0O/BzHK1f3kuCZLq2DQL0LyYNS6Dthvzulmh/bjCGdApNsHZMODna/F9
yCVM+DJkrbSD3yAMaSe66LQaoKhzgcYPqBG1p28h2tFzYWF4M6shIVq4XVBq48bfgNC2E7c5w8c7
N5ejUxIJUaAIEQPJNLGnKXVrvTt3XX0CC46PIknpZzVDJ3U8et2rae5NCUcXu4JFIo3PRfUhyfgW
Cg+5QX/ZfK0a6vFIec4dyipa5L92k/KikO+YwQhWBsPD7G8OeLYwTXsIObuR6lRw4q0mvOAvXqNU
4FiztpGU62KBd4ILG3DARtx6K7fiJsE6Dd+km6H3xZXiT96c5xdgWcUNdkcPbdp6WknOqVfDFvDo
pq2iTQf4tay7hzgoXMMYXCO+V5v6Ik8jMiG1XfkDXpMBvGOe8sTS6EhKF8MYbYVm0fl/RznA6/2n
epFtrwcYjexN9KiT5DrAKjAHaNmEOt6HfU8+F176WexIjU4pZ7hECNQGUG9FF6Lo+pXodcmE1SZY
VOpZQ5OvtMAHDzDYXf/XFzeigqddA/g+udAHzoB/Zfh/xfQ+sK5bcHWBvm+L0q3qP1K3QOTvMbaw
laUXS5mMTp0n+BYmPYckeG0xq5MARsvF36L8Z+gA6YWFI8xPcbyvy01UIrug3ZnlIc8fhxRTJ11z
lW6LUJ7bVxx6jIi0agTRh71dD2q0eQ5l6nba9RyufczsZs4mwDEE3pUmW9W0X4AmryS80zOKblYp
uloBiDD0VyrAQBHd3cCktUpjPMvv5P6jjd+qYcZ0KHYUYOAzdoqAgRsVDz1xL0Sv2J8ogu74OhOM
WRTISp/YfO1S0GRbql97qB6ZcQBSsRpmnzfhaZGEzcCHqLAklq04xhgMtfVehYrtD+/FfCWC6dCl
62r+E/jFASQZ6TiAbxyJVPiC/LFXuX1fM1XycomK8eS7gTguEYzbLIDW4kWcbiVgjCZSYfqi2gDY
NKs8ET/DfCjtBNex5KXtnpXwY1SFrdLzHLHL5+RKG/aFgpsvEm0de6hNcUDEHdQCcWtKGxOc+UD+
mTVPtKxtob/qWRxpOBcZG0uu9v3wqkDXDBzIKZvQST06vL3ZV2CGRxik0tAdpDy+FKJ+laO8SBSh
NdfanOr3kdyF4OxqVJDKnWSal7VZZp4+9ndi1OJAb173sXRorepdCLVHYQwxh9U9S+tMO1KgcaA9
ldhdOVSO3iZwH0odtIOIZE5AUH2rivObtE3SiOhfgf+TNW/Lj7JNtZZXpg6TVQgKLBbDlaGhpClk
65licBq8Gv1ulB7MBN2qSPHketqBsxjhe/XlNQoCbR5d4zsFeXuUOESdFymmE+Xmmtax58cd3rpp
9BcdydweFIH4U4ZBYTo56iMaf2duPuREskh2jM3DnDyEyT8zhe8Iu7i2yuiP8dWDy04Hhw9zRWmf
uwVOErLlDLRByKpUX2V/W7gBvRbROsp3Sq3ASC3WvngzRG/AfOzZ6C5GgT5XMq2HrvB6raF6rSEf
QpgMvg8wiT1qqC3Ju5rygzYmiyitbbTWRi8w57JErzQmp4uxwYnfK2jxYfHRoWuYYQOL6jSFV28w
b4mk9QYaibYzlMBtggsFE++FkYSOuoEHaquUm9a39q2EltIIYLpXDnUvPEtdsENVcESEPGzZfiXn
XMF1VCoETiXeml1uW1KGT9AuljZGNWOy+yKmmjeK90YCYhZfXVQ3pbq+kk3jkKqt67PKXRFv4glO
RnhI1MJJMrjuFndcCVbOVJwS/eZANh2fwmHWQnYaWKGsDNZNKt91CqxPBW32clorOtkjDZu0it/z
QV9XPbbPhujGceiaAOGDerZruCRkN64IP0hvLC9WkxvINaOm38/NzP0au4GRPFspgasRrWZk1hO9
tSPpWUTHRKV8J8YA9lnSCjQFbwV2Dord1xi08JmN/FHxSQ/ky7Dg32VEkXNyn6PKVIimIw/4g+rY
uJp3qE1wbdW2uSQyASZGyKtMjXzjy0+NgUd51rg5nmS533lyGzsRZwH4h5sZE3KZlzLCaC3C0IV+
wJrE1XPd06OLSftI8UGh19JEH7V4XySy3bbzykQXTa0mfJvXUrofxrWWHWr5I9DFtZzJW7/fSuFt
afJ7Q98ey3BtTbdaF3lqXjndIncT1k7afFBczloT52jYdMiISrxTav0sJRJNvEcpvVbHp9l/z0Vv
aq/ARXIGBbb+ix/cLjpomXERig3Ap0sV8fHZhw5JK1dDQK2+aqh8QoaKq3eleMr0x3y+ZS4WlbQJ
nHjb/j/2vmu5cSXb8lc6zjv6wiVMxO1+IOHoKVL+BaEqSfAmkQbmb+Zb5sdmgVXdpcOjKPWdeZ0X
hkBQTMLt3Ln3MuaizG+U/s6A6tuExMWoO8TIdqHH4HEcte6hQwDvBQTgHeG3fFpKtI71TF+qWJPG
iu2VKYQi1dwb8M/wvVvm7V6aYilhZRcDjWXODDQ453IQ1coESpsFC4bSCQZaBmWMoMvBYcDFsnoV
CnDVBrRnBKOzgDsK658yinJU/VQjQ7dR8O26NwM/Jy0OoLuD85YFRPdbLJO5UZ16FcS0E4BRgMRO
SywvkU2EnfsQ2w4A3jD8gRePWt10NfcqM0xgcpVjulWdheI8tbhzs/7Qm3C5jCVmy28dKu+us6fd
wYrvdbhgT2/U3DqwcRaVVzlo4hkAPVSn0X5okX2ZGhR5kezUA9wkM/DGzPNo4GJY39Th1upeE63x
XHvtOKFohefYEDZLCq+Vj12hIx8AJYt+12Anlah7sH8s+TjhNKuYezs4xUg7i7TC8HQr2ZgCSurt
HUiIS8ZB7LIcKElDDaG+qRRY/FpaKLPkqSOKBv5WtWxgYGRaIVefbGAfbTi0G+Z77T6RRPgNTI7A
BoNuOwS3qjgapyLKsgnUP3Q0JXz9oKtGUDdOaB1VjAfcgBdpDnfy8b7JUSiEiDVxXDQ8+atUBheE
gzjAvAOEOLW+jYNxUqvqRRcCqZ2AmAJsqEmPtltXIBgPZXHMeIz4BJu3dipOiZJvEfu+grZ/MuVC
pgWzrQqBEbjKXi0wtKo2sooiX86hnMpCCY+JWfjxq+bUZ7k/5mIUgDEWkCNXuT+6E8ZEhUTqRi1k
tslqsr9qI8y/9Cp5QJfy1xBXS0LQWdA/bjGEuRNg5Bd+Exqn4u67udCWqgcRL3gefLUMvYaRzmun
j2POZ/fD8iynmjoaHcZMV3zFwtSr4BP+n5y/T2qmfxrJuipBp4pOdYNiJO6N77pfH4owfSf58vus
Bdd4ctcuc1QzXSQ//zcHCTqBhf49evV/KQ5Uo9NCSpqhEMXTgDN13cbDjZZQL9HrkNs5SgEgRGdx
0DTuF0vGT5fcH8e+uqiKpXUT1TB2OZ1bCc5Nl3q8GYPZRxegvKVtgkM7JVsrBdC/7hA5h3sFnXdz
QMpsqP7vyw5/7eagBjYXwlAmAXDjGjlim7Tv06rDmcBaycxWXSoBu+PIossvarifrspnAD+yYJTf
IO5ydWdZ3TTaI4aqt4htUYx2Awk1Hz3N6PfH9EnbGAf1YaSrU6zppZ1MOkZi7qOl+sMEhi7fdvbO
ToE4hdxbq7xT/kL6dqlbGyT/X4yvf/Lcfhz/6hlSkyovG/T/UMoxHpG0QY+72uXvalD7Nf1aAfb3
o13raBKhYzU4X0KYXC1c8y7vzaWU39Lkqyt4kUC9jkcfjuu6EuFk02RTipH0m/y2vlWCbksjiH4v
s6jysdhdYnXueN/HAKSzLJTo0leP+R6IrKAHYXHJ7C+e48/i48ffM1+HD7EqbWuXmzbOs1WAosNu
O50sASz/YpS/sB7nkPhxmLms/WEYnUL7MHNw2GYoXkQIKBcYEtMye9Kj+n8u1nYZzYRxETxnoG9+
3crNnQzuDRlGsw8w9EBJDoDunbLkEOU0/PLZOf3+Zv2keTRXwdHMhOoLRr3mHAFDgI4dcFo4OrPd
7ybgjPzEhx13CMNy2HQHAt06QGOXTpD67pPyxSRnfjaPfhz/qljHbJtmZoKLWJUufN7eJjDELe0O
mQwY3ocUsL2pbJeO0XkEDD463rv2S1l8Z+W7W4SgJfnIvVURe0KVC16hcEDjZS1OIxaNNTIUiaJz
naUPjOLpiAcsWUSzayX6KMWwHON6YUB3gd9YzFgMje3buRKOih0J1NNKUPEmVIFMpCixbX8RD786
7qtwmDQQ0KsIaoeQq8+Tp8H8qqL86dPx4cJeRUEsCNQRArt4Oox1IVjErG+Ej19AZj6PtbMDDIrs
EFq7bodLDYQPp8YoWPnaKDW+lx7dKT5qyMMGigXLr+W6PkE7zXfsryHnM/vhebQcNU6oiwry3ONl
EA6SmwkiRaWfHb7yw/j8Iv0aaj7HH4bKs2KETDKODqLVy5a0SAy+gEzOl/k6pkLwCWA01HwgB309
QlHkuN/w+NXuIQPKnldQNMbKAh28ZavL8PdP+2e58UfwwtU90U8lsXI633SX3JhHEMsJvs6NPz+o
XxiJqwlQN5JchZM6StbNvYpizqTsOqyvaSsXBMWO3x/Tp7fgh4O6RLgPF0npaV4n8ADGYnvXrgwv
WWunBCPNjauF/oiiUIhy1+8H/ezh+jjmVV2vH8XkUBNjthr8uJJNA010Vwt+P8inM8/HUfQ/335d
OoCIDFDzQgbSSyI7qG7iW+MmhhJegzX2VySuT2/Ff181/Wqek5aejlmMYzKUm2RsPR0qIrkD3QTr
/7HtdGnRfrhi6qCPVT2P5J7z22nbh0Nks0WzIz5dwbB79kmwV+T1i7P52dLm49m8etTSUZGOPs0P
c1icIBazGtYQQ9l9rQSpfZrrfhzqalKzdP4TJFTGz0R9YC1Zkxp1RlgD6HAZ0Z0XzQqZfstj5BHQ
NY5RvoA0y1J2T4qeBGMj1w3kXVz3JcvOWn1nO98zxUSrGbbPHeqOKlr5tAeolEOIcW/WGiSwnGgA
jR/2SJ6bjl4BCKOaG0GJ/u2QHeyphm7LhLpZc26NhwZVHW6eDb3x3eRM4js1u81G1IyUl2LIF+iI
+jP7p1S4X6k3wCgCGmD4GvpLSnPUmq1tPhljsxiKoOngg/esKNlDW/TQ5TCWFXxY3AnSKZweNUJP
AAOvZFuihtDvrPYVBetVX0/LMeP+3HPJXdCL0EmAFE2A7scuF9aitRLfbMtXiDKiXATxqkXsorJR
aErjxQMLe40eRZG8QUE0EA3wj9DCSxxgIBvjqTAeJiiJEJzNbLpr6HlE66VDf2Q09DV0aaO6bTbV
SN++uLvmZ/GvgfzX03M1n7cqs+NhbjrO5E9+CyOVsPONNQzpNmX4VYvzExDDn1qc124F0hZUcyc8
QfBGAJYC6hDoBO7dg75kiylCEQ5SGEXovkB1pMdyulrxyNLgQ9x4aAv6vz/0zyZJomkmqPFwIQPq
8c9RqnW4kWkSv0UZ+VIUaDKJL5LET6etXyNcYyBsB44xJsEIZtjBzwPqu/9RSefTXPjDkZCrqG4k
ow4RYIwzY5vzo+HNJqX0JvNjj/gkHL3ab3dmMLeS6y+l6r84jeQq2OtouUHCDYMXkFov4sYjEBL8
/ZX6dF7+cB6vInzbKdzU55lSsG3aqQsr0eEZeE7EO8CUvx/q81l5Jle6n/JxoOVXsQLmQgv+XXrO
2ojaLEDzUQuVsFubHI4Sde59Meanz+CHMa9OoQUctDY0GHOWlLTgC5dPHtKCpYUch8CL74vb8hOQ
CZ7CD+Ndnc8qdkkCcfY5nSpvQWJ9Sr5ZIYGs2/KiZQnKjw/S3Zb71DNXwoMNeFAd6t1Xsumf5wkf
fsd8a32YT0WVJV07xx7rJg5rb5bMtTwN1rqGn51/Fj7/60+eCuyf/43t7007dlmS8qvNf+6y7x2M
Yd/5f8//9u+P/fmf/nlo3+oz797e+O6lvf7kn/4R3/9zfO+Fv/xpA2DfjI834q0bT28QN+aXQZK3
Zv7kf7rzb2+Xb7kd27d//PG9ETWfvy3JmvqPn7tWr//4A453H264+ft/7ty/VPi/XVNz9gY1f/6X
f3p7YfwffyiW/vcZoDEDMWc/TNXFhejf/rULzwIc02dylGZAH/SPv9VNx1MMa/3dAbd7VpXA2sWy
5roKgxnCj10WoGh4WEDEnV35jD/+dfjHH5PPjyuD0/Fz+2+1gJMCnPkYvlj/cyDFd6gutE1Q6VPn
X/gXnLgq1bYWRg6GlEYCMxEBos4SlgQ7pbBf09T0NL0ImZuvaIcn1KlXaD6fIfwGbXBLnoGtDXMD
CRovgVZAfy4ueAWogPGQpAApJf1aaDGwUXq1tWgZ9YPhO0P53JTtrpumcLLSEGvFO1mYQd8W0dRp
y9yGDpuwkr2rlMRribuhA4wxHGflSuumQv+kw7yWAIk19RPUj6G+gl5hpgAaodkeWmNS1RZ6mtw1
betlSg3oLeSNeZ/tOehwRrUhw2pQkUDHT7zeuJIDd94BNWMNXgKthH40oqGHOKvAOjJ7G5s4lH22
pFzsXK0MpTlG3EpOUN1aGkBmlGjbAwfr6xQyTwxKNL0Yl3aRQuzJhr5ABXCYnQeqjUoY5mW7Rcmk
OE+iXLJMhk2KNEor1P1YuW91Ut5YEBUztcZZWtmwkTBWrBU1lKqAml++FNBNdOtsg3t4lc/KtVUi
NoDKvbbG+NYSCPTAg/fG5d2q6sHbNTrzxoJ/zqxXZ1djOE1Ntyj7eK8V81HOwpQNevdcaxcVOo5x
AZaQS15b4nxRfL3wf37lQT9uMZC34XxC8Cz8BV7Zx/Ai1CRIeNmL9CBaZgfUWZIAFgAPEHaDJQBs
ANZWIJcQ9MY8F9hPXyE8tT9Pc//6CdDgBYXdwZN2lYpB7EkoOoi23hAwIAqqBdlAMe0Jt7Sxg606
kDML3MMDbBHTN/ZT3+T/h8c/LnzO//pX/PlLeDyL1//9v9677PvLx/B4+acf4dFw/j7LZhtAlMJD
FkRNTM8/oiMiIDTBYIcFV0fUPedW0c/YqOgIqaBaQsIfbQOQW+YOxc/gqJjW3wHVdgnqluoF1av/
T6IjTI+uebwzChsivir4ygiQKMBdpbJmxohDJLrtmTaIdZz3IYyN4zPHBBuMbnduYNNyaBJOtgQU
TGU4mE5a3w5912wg/Sy8hurjs8D7Vk+HCF5H6kJVhHac1AHmy4X1fNnq0zyOIDPFAZcplYi2xZsA
4DTsWaWvGZxIRk0CzJNMoGmXZs9XdVepZ+5YyRqqUAa4n/NumoDKZBLo7Wr2k2wUGHFWMdD+sQtn
xRofU7vauFOgI6oowtmA73+bmWp6LpmReoNsmlAzk+xcQ3znQN3eT7r4kSt9KfdFM3aLxE3jFbCh
yW2R8Bj431SBfrCjnIVuFr5uwrGtASofIbCgL85gw7IMEFoUe6wptU5qkpODcAnQGRNCklWO9XEC
1uHolFW+LcsqyutpXHfyoTKKYQMTu34jB7vfZGgLrmMdvXtBim2T9MW2JhBXdmFQgTqS0RaQSiyb
DYmTBWMKue1S/kC5ku4nMpLbPOvgspro9qpTOuvW4QP8JWS1A9S5uqunYlkpanxyurq+65VpG8Ny
a991j4x27AAQODuoI0HZEucokK4oPU0QiPWxvj/ZY+sTgsVmV5fm0s4k5L0bAiXVsQXirNRYfawm
69FCMWotaEMimekv7jDS2XOcbnoradsFbL/oJk0T4luaPKequavEEJ8vLzCmO+htC+1COzHWpsnk
MpPlUek78xQLnh16hug/vaakBNau77L1ONF2WeKQ/S4xsyjmEtD9NHaeRHmuXFn56IOpvkwKAkt0
JHqYKLM+NBTD3gHEdFByoCrsjLte3CpZBF3q4b5t1Ds4gp2Y9EU/ylNnWum5ELB3NdMdnJ/lfmor
AO8slj8yNQvKFijCKtHpfaaNbmBjrvWLebMyMP7sAbLEwDuIEqMvo+P0rbGOs9fMruxIqc1ciVqt
z24gCcxwFqwQv3h8EAmrNnpioNhhiJe+zPQwbWi9ubyM7QSuX5XWG7XTgRecdIG+qG4CD1cCWaUp
EiXnHpBW0UsoHfzaZvO20RfdmvTiPPGhO15eBkogK90Xewj/dcdS+gkrrV2nWE7Etf40xnq/Uf/9
khLeb6C9P2wuf112/HpPtEBJKM6bkFW2Kvs0yuIp3hTzS0vR+xttZwpIzAzY0losLHOIFOU1yQIz
rcxjp2j9oo+VYifr7AUSPfEuL3UX4JjmBtIwyrGaX0g5VMcuXl/egUVsfMyZphxHY1ixCnghRORZ
9rygW8aMOy01h5BOVru9vHV5oSqHQvb8CdyFZWhP3dPk5COsZUYXKMDCKRciGYZZOhbPIGmBSQtU
JX3OxqRA3OpzT+91eGEzs9oD6FfBUz3/+Rcpk9QfBg1scgaU4+Ky25k/IyBOBQF3ZG+X90oeG7BY
moAeMg3YSeQkhvzqANhpriil5QHKaexMCvY8oGBm3d8QWC/gqk0UsrSt6aG3UTWgn+Zomv9r7/Dv
vWOjOGvoQbxa7Tjui1pxd3q26jP3plScR5dYQLeOabOv2hipZQvL4n1lKxL4LLX2VbvD5jDdTplj
b3jebKlWpntq2RRiy6DcaDaMm0jqwO5r3Mgp1Z6adgYGj31yi7OlBTlxLeCnR+AXM3BFqPbcg7YF
rNvkYG0G3YylUg40tBrJIs4LuMARAOU0jbrOQuROdaSw/Elpbu2dLE28yY5zL40NSHvacZdvIGYG
HBCEJLUQxM/QdXN/sJm8zToibyGkuEqUtjhe3mr1WlkkhpmuAcPLQPXH+QfqP9sJ6IHsFNlBJcFl
unfZ/LXDKagWNbHcx4OVbvIhzzZaZcPv+8OfVTNpSwJRYtClW3bI00ZfCcd+cOLS9bJSM/aa4Hur
4fWxUCtxZxAwZ8YCoG5z1CDSCqAvTivxlalhT7V0vb6a4m+qqlRLzWDI7B0KA05QkT3OWv4C695m
9DUna4Hf07Rxm9rjEXYV2Oy5rkWdjjSfpurkjYppY8aR8ZpLbtcLmZvx2qQlgJ+XPzXFONm9xaIW
SkM7C8SsHQrt2brRIHHcwEPXu7yHrFzfNbEpfUTNbPnjvfnDRT1KYNMwKeU9iH+LFjQTrPmRVgPT
0u5gbdRsGRgvJqbtg5E3AcI7P0m15Cd4ZqsBt7ra42kJcRKppO99X5eby17mQk56BNTdA7L+2dYA
DVZzOZ0GgHoxn5Lby1tYQuAWzYqwpA0YxvPMReaZy6R2HRgGXKwv7zlCcMzpwg6IzeDsKSb13Ltk
DC23qFZQhq5uTAXUsJhNu6Lo1Z1m0/LGrCAekpa8WV02Ly/VkBdLodMxvGxmU7VOeaVuZdXdt0NJ
HiutlkHWQlP2sjkl9a4ateIMSCRUvJNyX5nmq6455WNiYpKo61YLlFSWj3lRpQump/yQCdbfqjL7
8b5W0WRN6wI9iPm/XNn18C42+Qa0BXAa60zZs64A4Lyl92Ns5LjLFAYdLJk9gkueBn0phtDlbvbI
Nfk06bY4GtCMO2uFEqkEQOakrRzPcgzqtWql73mhlWtLSRtQ/rlzcnoFi0rLlq9CX7s6OOKJg4I2
iAfuXujqqhhbxB6tn8Zlk+hKeEmrRp65e2DKV4PRpGdCLc1LEkK8jLSxV5qNsamSpjqqDgNL1JgV
Okqr3CQuJlH8ZLEakyG+tWa8t5mrL5aqtku7GZt9N5jOHn1IiC7PO4pW3LoJZEbSWp32BtIgn8ks
DTugb2+7ZjpC3+iZ1KoB/aJG8eEYxQINrZ27qpCK39cdCy554a9NfU4TLx++7IVeKDkhTgQ1VZol
lOfI0XSQr1Lbhehz3CUnFaXuBVyG5auJO7XqykiO8H3XbbP1EtLHm5wbyUkYSGTtTGtfxlKgYsrJ
dFDizljpdb4tZFJC22Qij0psHYXGi/cBykuplZXfmAGl4wx+vKcu7WkI/Wy2rlnUVVa87i3CVxCO
79c6FF/WhtCGVTJVfGNBUTeCcny/1fvWDC3qTrvJqaHd35Zkrxt2GcDuEsBQZU6A9OwQxwCxZvVE
Xto+P00DmCoazZ0Vwwray0XPbjIiymBQc3039IkajcUIE4WEQCuO1XrYIOPNVadZGymRG0i0jAFx
quyEDB5Sw2hCUsbWvOLGvaqrSCNp9Via1tJgBkR4THN8VIFdgLvAAPOGpBsfq8mG8Lxj3jUoF2QV
bwE15+TJae9JHlcvKtRkfM5WXU2NG65CH1HrYLKsT5VvV33yTJtE8cZq6LZ2lRf7DKq5HqKWuYj1
Zooaa+o3Iq5NUGEo3yFZBBDVAHadFslDXcFPoBLTt7ZNcWvGormDQEWxsJVEgTkgmDM6fZZ9A+eh
1ylX5RlfJM+tA1a/y9MxumyOWqdv0gq9nGH+SAYsR+noldfb1hSk7soSGKDQRe4ZpLR3hdORrVOW
74VKioVWM3mDO0L6hdHYh8LETQpdunbvVi0LhV3aW8hlyajuK7mp9ZgEGaoMy7azD1reif3lZZr/
Ugs8TrgRUfCxxmdDle2bVCH2b2gUlaE+87Mp614RBt9GJVceEi7HZSZydoJUR+xjJTXubMmKlSMR
e+BuJUBrTJQVHn97QwQcQmQsbLgP5JM/NFN1alroGKqZ4d65CUQ5bFsmz/B9fKxUV0CVHtIoRDbZ
ApUIksNlEsz0wIpV7TVTjIfSEu2KGYgOmK1BvndH2F+QJN8YfZMHcZm3966m3rPCGl5ZnO4kVCUe
i66v/MqGhDZIYcUOpnME+u9q9VT3/aoz6fBK9fwbGQS7k2o8BOnE5FovDdhySSq9coIieW7K5rnv
EVHy2nB3TSf7G5aR12ZIGyh/g8SJcAXLC2n1Z60zbgrFbZ6lbqmeCpGpNSK3eseSPrq8T+FZ5adu
/wpmGfFyHsd3vV2tm9woXoiLopx0MhehT6OnUktef7zPUJvL4Au1h6dreih7qFXkY1m+6KryNvZ2
eurtOkqZgbVfnD8DT67fc/jXbMYWdhM1HGuAkORqyJuO+pe9dYxVjKkgFF32MoiILxxL0TeXzVQl
t7HGlMNlCxyZBVft9KbUuq1EqThCYmWApMUr3KaVvS4JZp/UIspqylNnjbuiXFGimxvwSVmkqlTf
ijjTQqoTbdcQAZVACMjt2T2b4FZTqqja9QJtiIWkHYWFSQ2MksybEyoZ6iqlgCZQFvOtSEGCGnUb
65FYqMEwos/bjcn3ntn9qxEXK6IP9KlxDdNr6rraxYPLt2NsV34h1fpR0fLd6HLidbZTbgeIOIFD
zrBGSLgOxgiHWa6Rl3ioD73L4mcT3DzILSVwBJkqcG5a4+2y33RLZPvWmJ2sFE7TYtSXJlSoQf5S
xSatwXxRGs1GTVNqNwDrwmLOIvEjwWo6hpdWsui2Vdog0ndT9mAV0/SYGqq+TCXpblK9SUMWU7HJ
JNM3DS7oUm+Th04h3X7onTy0krLfVQUUsLjKta2pJCwCa93eNLmarpQBfsRux4xVDJzqOmsQgFPT
gDinCbkXpyncqJBtsjXHqolYl8tFZUxs2RS8PEMSzQwBLjd/bF7eY6PugRjKjnlFyrMDMGiAjAvT
9EtNXHjF2PW0F25/BEW1vkUpvbrVRnhOYT10FECP3RqTC3128E6gF3Wou5iGfWJpm0GR+ppDEDNS
Jkn2giF2d6o+nlH0KZcWNLGeNCKfCpyJtwqOwK7dQCqsldTTuth6ravqW1JT7TFjkLltWFWdoSsj
fTohMhZmb4d1I5VQHbAmJm1DZt0bGqmjzPaTzGN4TFTo+vSwqiGtu8+A3/Z1O22Z52B53S+gPlb6
tluBCVBURji1iGk1d1yE/fRbORjKIZ/S/lZzwV+a30ZbnazjwYAuJGZtyJDKZ6hEPhFmdiclN5zt
2CNx52ZaPLNTC52btcncUNNjlodppssI67wbd3BcqG5ZAiRwcwr1aUoBzMNp3V5eErM89lZXrHFx
00jrOF2ospAHbhBx0Oe/LD1OwUuF1d3lvV87EE/LwJmtga520M6lPuVwLVUNBWIwJtQ2erU61YAf
zC0JGVw2Ly9ABBysEiG1aZL6pLuomqVEDxlpENHntwoNGVXfbnDFMT8wOpzKWh9OOZawwGnFyvry
Xq1wsa8UY3XZElk2ngwdk5hUpta//MPlpQHFRenNWZIZ36FAEzqGgt4GaLB4C9iq0rnbKZviHy81
zcfOgyCp4vO+qzaMkagoywZYBtUGAlIuUCjlq7LO38D9nMX0Ymet9BCFHzhMIjAC3DBKEDdaPAmm
AGtdOl0ZsmTc2nkWydn1ibhwaOHw1pzumE2Xeb4s00OmblIA7ePmGRYIrrmWNTR477JYRFD2R+N2
Cg0tW5qWnySgB+PfXP4qSOrV7Vl5sfpkqZhk03bI2FWKpSm8C8lNlg9LRX8uSw7VipOzZVa9bNk7
uCACmTdxhmWW3qsKlFYVubDq3i/s+8RBBWC2shD3AxzeGue9d96GIongibCqh4OLH+5YPkiuEH4H
UmTUjnwxwM1L3cgYAAGQd7QHfUCJAuglux18hd/bY4nWzcv8c4z4cdLbwLJKn5UvxvTUVq+XrGWo
vSHFih8cyqZEhFkbRmgK9P9hutmhw6MId6k2OyY3nBS+sCF0Z790VODjz67T+ANUGFT2lNhw1WIv
aWeDZDYrCkdN3y0060mzTS/hTwmHNzjOs+SFh3Pd44fG2nwpuuWEw1VQCTlaKWR/yzjCWCnU35H0
CxytBsxPom1bfA/43cuJYeXEEPJQrFGhot6dLOMI9/QWU5CuPdSQ6JvgJ4ULJRzYyTjvSHXg//VW
GSdaQv2zR9pFUCeqv4/ZN4tqCzP7VlU07JrYy9W7gthA2hwNXBgCkdAUa+dyOMVgCuLeKPvnHhZ7
IleAQBqXHJa6ul14VfysZnDomm8AVK2EcVTq7wbWjvB8A+C2wDkbQbik7ivAto0S1vjSaQJzjtZv
jmq40DuC4dkE1F4J5hb1+yYJk/S+k9/h4YJTmMMeR69vTU33ixbYMWjN8tZYTPGj5WrLusZKvNoU
ZETjEv0+zZtvN9nhuwoKVWu5KFhk5ltJv09dIHAGRwgywprPq+AQ86pzb/iWg1o84nIvYV0FWrDZ
gtwUlKpntQHQwslimKmHZOrzBTTy3q1zFkPhxy+UhQE8cQPjNk/PIQO+QFEUJu3M1NYuTNomPbkX
bbdDTSfjnvk65mCfr4IUmZjb3hv6CrgsAJGhski7FWQdwUgTLjzc5LKA9Qdbd1WYmsHU+BkkYW6B
7ellRJxglH6HlSXYcCjMo8pB18oDBC+L6j4vDyJZTmbE3hRiYoqA9uYG9UWjxQo+YPa9JSK7Q4F0
MY2elgZ6tsG6jOpn09qawPth5hQBZFk6Gk71ihV7uJZBt4NTzEIh5BpUJRoMrAWjYmjB1/SgNWOJ
nSN2veUudGDBFnY/60VarzGEUSMf7EFwPcBEFRvX8UGrMYZIVTzUkY0S5OUlTX19DJRirdIb1q1g
AiNjH2w0nAhCA6c65AQLPFQH/XyEo9yDq91SKAI2R0Nby3dAnES3wiNRofAL5TEkGaYvmgNV1rqy
jpsDeJeDfGkZrMLoTQKzNPOU0B2djhOFv0ceTZh26SN85nCzGeSGj7iEycJiB2F6tfNEwbs0PWMv
YW+yGAkavll2q8SxF99OGu4u7c5O4SUVDjnM29ctXN2sV/RFuLEagERny7zcESQOhgMBtMga1tC8
GJO1g6KzCbqf52YHpryrxtlUThx8+QRmYZZQF0VY7GDP1SqbrH3hLU4gCgXA+bkBL5bo6MBbzovt
Y6ctkhylgQV8B0GCJdbB/WaBr4UqW+HPd3IXIuRbymKioQMNBSUqsWZ1N3GBrne/xWOFRImBNwHV
Q40uMhQ7BkRNVKxQmIUzzJ0xqzBQzCNIJjpnkbNwgC+zDhkV2LupJ4Gph4Oa1Mzyn8A0zpZLB7PB
gmphpWsXFEkSCvSL+pVlni14gxH1ZLJnoUINJkQRi8tjKvcMDqJoVLfmi9a/W+JQtxEWy3EROslK
GBvXOkA5gkMBMvMm1nhw5pnqG6zyEPFlG6XDsSNQSsnLDWo4Hh1qHfW1GCyyHAUodUw3HX5bkDOY
3GyZe1fBLRGy7j0aCnurCEYrIs8yXys1yAOeW/pzRwGCdFi3wee6Be0TZZCIgkbef8ezO6G2bSzc
fE05jB0DrBoQD6x2QRIk4FHeePCvY3Gk11sVlWAZODUcYIO+Ccq0XdgoZ3PAgxR8mC4oHmg064Y1
bM+SBMJ2kZV/z8+YUb4BxQBOBHwjcAdBrGF+RfvajAhbimEhBsQK1asKz2xfpnEL7btwgBVnEmV9
BP9N84nTM+RChtHD79YgvIpfr/kgc/4fps5ruXEmSNZPhAh4c0sCIAF6ipS7QYwcvPd4+vPhP7Gx
ezEaaUaiSLDRXZWZlWnZ87Tj2SYthN1hZnTfpPzqBJXxXrPFHHUjWskmM+d9WzV7QwrvkjKHW9ql
3KBSGWZRO3Euaidj5PmYNqF4vhKGpVOnwy4gxHQLpOVnM2JQNkpbzd2uRoits97xY5BsUEq8eHRc
ZMNXVTyLbbmuKctravpasl09NYHIwGMAvKbQDwuIMroOkUnqk7IsyqEwuKmn+KWt64ish2JLykdw
yNrqywpJiDUEJvzJ3ttP7cTga6ZfagxmDmoygEUoBupMQ8t2wIs0ICXrY/oOSS00aJUpIhgG0dXD
ND26QSMYMog3GAWUPq4hadga9noexct0ULQZQ4KG25AoSo3B/O5V4zjNcjReQuIOUneFO93ELfQH
hTyWGlvrXxnGiW8uQelrqelwFHDsovX/qoT6ggvPZ7mEp/VA1UsFbIEKrZ/zNf6ArG6tuAp12/j/
fQBf+5py87XMeL+xwMgOEXi4RlPZaZw8yVidGXpEl94vxKLV31OakiZ0yRTx31JGZOFSSmXjce5m
wW44ZJdBJnnwEanrTaczZc6oC9uONFi7irtLaFWMKv7L+PHhyDbIIFUiGpVlY2rTjisjBe/Birfi
acAphsKDszovh50CexRGniKTeUJBNcRoclOEPm5tKe+a2M++ahpfU+kLy02KHp24pSIoJxfJFrEp
sBuUGkQNKMbGug/70MGD6l+8EDy55LvQOJrxQezaL7Zi/JFUkddDnoQ5wBJ0/xQgQGZRbDnQyQ1d
812lQPtZQFYFbwZ4Y9hCMEInFH4qLBFkOLfCdBVT2Gj8sbKIZE+8bUZS1YdX+aNeEZYy3fcZw7bM
8Z/VK48tLtG+CC2/Yfpa0HxRKrlB+185kg7LmB8SpTqQD7lfin2ohyf+Z2am3DCT4yjL1HJ8S/D4
79N6zo7A8MdhU3CQ4Z6niK1X68t1kJ5KFa9hcB+x3nxk/D30+qWf39USV46fRqsfyhD+q3XuYgIn
hfghT2N2G4Q89MqZ1UEskzVo3w3ioS6D0ZcittiCl4xdORqnJhC5QbLsps0LIZaBM3NhrAKvztWf
QQZ9MsUfprcNx4Tj9pVEs9mmq7SFM9Aakw7umubQK6lm5dsx5+JqkYpZh9nhL6D7LWU+Q2ebaGyp
KIljBjIeSYvmmFSJrXWTrtU99r0xml4JXJleux4bhLHpCVccB78JHmWLG1Fd96ThhZXkaz3frcrF
l1QI8oYGm6TMLXyAk5a7VDgrKUsoWaMhz+COQnoMR3bpdl+KFxM7CXgbC/rhEeoYkMm7yvL4MZh8
3A/ohgBr2vp3CcePumi4KtLDmsjsTEdy2fAiWcNPVUeUEw91yMGIC7sATNdQw01nTX+N+xwu76UV
HSlwxXTe6MlfI71FDRm6rIUFqwxxl1Csd4qtN381MY7Eg88mHo399DGPsx9UszvH+o5bvjxFL+WW
fm5DQCnL3ca6PYjZwTY61dn8HpX7rtwPyp5zxSg8ccTvxSdLfVOL77FmS8pe4OL2V5kcOe4uLHBm
2/wxDceqd4aEkarD5+W4NxixJuzSWKjoL4LpJkQw4SDotvjJVLa2z3SDGnJObXOZ8STIfkdtGxSu
KR3MwZH1rYltE88SIwY2GMJbku+sdlI8oHo7pKDizcdgQzoLzTlSLjDvwpbaGP1+39uBfKipA1On
w09OcidE/YNXsBdNr5SzE5PBml1AFkYbHXAqTBqXF2K6cehJ+OMs84bYaqFyytRhRfBz4S+nP//b
iMQgLnaEbZsf33ilBuo+0nEkNzNxW3iTpcNMIFJlBySllXviK+Jyy9WQCn7U2rYJ3kBOoJ7bcT+P
e1XYt8K9Ve0Evzqqve5iUAIRMqalt1HYW8bNoqxry6M4nAzcLUymxd3OdJfsPQpswCWJ+XySXnVn
xIZK2SECMZedpXlFCwxja9puqHdx6KtcgXbL6100gopcMwGH3oeDR/rzqnQ/d3vUIj/LYToYd/UK
JbG+STsxgyEe+XxKpuPY4YuEtiVzpLlGQ6imfrWmAeAEnBWRAyZ0UzXeqgGFMIhptGG2fJ4OsNdK
8XcWq9O01tKPovzpdNHD4QMQn8ygCQSqKOuJF4YVXQXItO10heDIEA1SN0i2bJmnTjJdmM90T0Gt
NdzWX4H5LzV3kuSj8ZDJO88vzUyiMJzohfq97Lds4bPg0ukE1GdpchQFt6/cPHvtkg8ruVCy6vo2
ro9L+5YQNA5OXK9I+jnPja2CVlU/ielrp3b0rHhLLEdz9sviC9V1H/9GxgkRqDp6XXpJko9BRMif
uJSiCtBEvQnWdqV9rlcvMejPw2LX9C/x8uhlL5clX5eJ5ajvMQKGvMJE2jhPXMiu8eX6nndPJLyk
DtqGYC8hd7/1OQR4Ltd3q3sL2ytHsoOPmvrbx9SBKiv8t+nTrQSIGO8mfRcqybYryVYXfwXhITTJ
PjJPi2ALwa3NfnRErfPyyIEScHOKPAShIwZ2Yk71GW4H+VuMEi9a9E2/UAvKe4nbtVIcJbgFXNNA
fpfnj+llbhdQw2xHpWy51gBFdlAIimoUO5HvlfUZ8arTwheYRMo59b9qjHVImlS5IC2fwpgNol2K
flh8I2XVeRpMnuXXgqUWLA+ZV6CKsZ3Llxg4iGjz//9YyALsPkFjcUspFlj1HPQqvqK0Js1HXTpY
bon5frToWL/z2RMptZPsztMT8idPhc9nGpCB1MJV7oI/F4p95o0Klt9oQ8gXhUtDUlXidp2ccubM
CQnNHrhndFo9BxO4the49w9J6irtThnfG5lohXk7htamMna1/oEAao3ui4ydEGxqmY0T68nGhzbm
NM/3CzpiqXo3J89qbQXuUYa/j3kjJACVQSrOcLGaO4OhGZFiuAaVTmfMsxNyGYjorsyeCDHif9OE
/bDph60Zj5mLxfKHpEeMPJgap3WvuMUHKib8MVttIWo+31JrNI4UCzULxFRss+ktr5Vb4CVnjhiF
SrHEM0yscRg4DFy9/DUn5TjHVHWdmkynCtsGi+RD7v24cpasuDEu2FxQEn/I1bibC8ci36VWdE8b
hEtupu2t8BY3XJ17xGsBYjwO6osMp7YROogvAWPYcWjUt8FMGdPqf+IMCrBQ5wncGfaulSnPgmoz
4ovCcdB/Jdpf45kzwQNL+trr5Y+V5CAcvdvGo1/OoTOn0Y34h001Nq9MGFLPKhIoEtROMd7bBlAq
TE2MaxhVI4Q1Ax4Vwl3EDj0qDGjzZ/37f74uFT8CFlEf6z+0FiRdzJ6j4uW0Qu7EBJd0nPIUHAUd
mXorXgY0VU4SHgLuplIxgVyISti0PT55ltifo9E6q41wHqkVptxwhcDYYYDyXhEVGC6Ku/7f+j11
IR/6bF+TWfefB1mlHimaOjJIcxbQ3toISgRA0XpEIqR76JD0jtVZPz0lZtfL+ipjhaRi3ZeSfEsC
fQYcdY9oGFF4EseOFd6xy13eKUyl3AF5cpqDvYc3GFxY8veRmkWVTqYpbmo+VdJnXV+V4KnBRmUb
lr218brguYZ7NI8kPLf1deTCzlQ+i1P3R6WjFT7j7RRkfpQ9tXiT5NU25TWrMoLzc8RXlEmRtY/r
M98TCmdBv8+O4tbCSydcSgKe60tABEm9aUNXCcla5yIWHMKrw9M1El15slPVx29jlC7Gu5rbfeYB
Nd35JrYeqB26xbi5Rtqx6zyxOljto+BuJcU9O5qhKyp+H9bb2dp27Y2EXqu9dRw5TcgQf+ANdGvi
m4yAsRy/ZOGsTvgL3XE3FiWvIOUw80ST8/k7Hb+kzpvam9j+EFuuD19yfVYmXJ0GqBqXh4GuKBlR
SAKPgKDO5PSQr8uwmXPflD6jwe+b38Lazzwsz4wnKnmy7pbA6cJTIig+99vSSQ9iRBNh7YjWexXm
RHHqXJSQ+E9OMfb7KDc9syR4qzWB6ogC6C5tF1rbwtQJ/BZS7TwgTpEXOO6xTNPDIOWvgtXOx6Rh
o1bl0Eek023NzOh25UyNpJr3polzrLNS6EJkaVKkPTNGGX5UIb4gcia2WElnT9P38WxN56oKl51O
Us2m5Czh4S/hXJteErV+pEy4fmIHAMwKqNdgWDYNH0lasuqSaxoleFUVrRvI4fCo1XEnhNa+EANt
i/Gv2Udn3AZSe9Y7AYaCFiKTyns3BFvJKnYW2gOnSmTCUSf6CMmaE6TIunkUoS57TftuUSWaEPp2
W+R3zZQqp2aUwl3ajFTTkYOxGfUPFYs9NZ3a19jKdT+uzKc44FwaWk393sbZL8fzfliG+UQGGcdy
LE6uQZmJXIV4w+Sg6VX/AgbB9sqjllSKqNx09FusqGrMPtTU2kAmA2i1geQwg2EP00vdIpsle+dl
DJWHWJp+I1M1Z/SyftsCY8qxaIDPqtS7yC9fCJL6mxKKqrbHO67ClbmCLROrSrg3QVze0G7g/Wcc
LFRiZzWbyxNr4EBghvGT4iV+yfBtHdXy0qJymQxC4E0ON2EgqCftsz9mRLRduXDgGwXJ8xZLQpCm
2p2XGCflIUE0AZ/XxSP+XwFWgUuRkTCKymmLlScVf85cSEz2LWA7CrkZEDHSOYbC6l+gL4gGRE47
vEzNTSdbEBOhJH7WCOWqupVsSyTfWBn/O9tijCRB8KEfjLmHuOGejOXsKqps9CLyMdVyVV2npsUk
BPdwjEiL3RTgmk5PkGbjlnrXfF3q2FPTF3S+bMV7ooZsiO6jVQMvFO3byMGg9l+yCV/K6Eq0ZydK
yvEeJTpYX6Lh8DmCMNVep5inePmX9oPlB0Zod3Nd+DEU9LENDfOAXlBTEn6lxkkVdSdhNhhCyhLO
84z49DTAEhXd5UESuthLkRPOIg/03welG46dqIk7NR0X+HrFmar0IjeDtFuQ9mGxpwn7vgppZhn+
CXKw0Ug7t/Fc7edgHu3FmnKGhdIO1Z6BR1wkP6vGYYaNGVEBEdvGqrrp8N+HoX9TSSnehW15kgdF
OghF/38/GGPYwoOVmdOsgNX/fpDjDtT0v6//z6fRQnL4Om39hajMUUqGqgm/ot2UG86JVnWGYQW7
MoV2WufErL5ktfhZyJpvok7aE+OCt+dYnTq5Uryw6x5SirVKEmJQaY0ts1JpuO2LeQ1cEXI3zK3q
Y0mXC1Ga6jXKIjtWwq1iYghXrKPmTWMbJnPtYknUAijznM2KR9jgTkiynNZEDsqNkC2JK2FrfxTD
Yjw2CSeeOBjlJlDiDzREKIcCaIJhCK5BBwlTLpZXW6AWATuB+SHkpXroxZaheKaoTKn4mJgd8fgC
qtiJw3oAGxCn96KFIFxw6o5e4hr/zGxlxcUkkLD0RmWI5W5oaflLlqfFoW/BW8xSN+gUajeUNf3e
ISZgtB7nvcqcVntN07InQQ3tABrbSGU/zmpa+ryKAKhVX88VDevI/rigmAVgkc7q2AwHuZbuY6w/
6wTESoQzL2TNXvq6cIREfu860mvTzOrcWKjeS8lcfMz2W0LSBMbWiG60pUXd6mE576YZyEacAJzM
0WIoWcX4udJXLEc1vLov50NWZI7ZJdEZ4u9YizRjBuLmNK+qg1BLH8xl98TWIj3vS5Ssalf2Thfk
hNb2QHD1eSANsKopSFqDzlA7NgvqlRwJIIDIbLrjpC97N2uKVYle2zkqYrqWPIEwGF4YNBbtjLwh
e5H1AsN8mxGZnBl75VuQNNFtSyg5o8VhK6ALao20R3+oeH1thbaZqAs7CCFCwhc7Ue8U1XCP45B+
Uhv34lL8gGlKvooF5W2azX7X9uLnkktHJmHiw2DJn7011PtOBI0qB9yWuzkR7Diq7kafKTd4Vekc
qDMIwATXoTQnpc4jl2TMys7j+buadEj8qVb9MZm/6y6abo3VTrcYSamHCTZET6dOtzLPncqi5BFT
QIVxKum4dOzqKql1qksTRi6CVPOGRMy8JS1pMz0QG80Oh3XfumpcxbusapptblmBrWvYacZxWR8U
ZXkVvpKl72yLWchAUX4snkVkXmdcgBQN3D5glIg+kRyv4p+xHoEykb8GTFZhPRKN2Z7wTyM5NF9j
WENol8S0BRGxi3YusoeC66vG7hPltznElBtH5eVYjyeUSBtRh0Mt9o1O9aVCGzTzbjUxtMgvsTXq
gJipRpR7hyq+oIPfGDUce1+49eqWlN8zwpdzi9zuECM1Zd/W79HMfrlv28xRa2+uTgJ6tpHDuvVF
eUX7VDem6sV71laQGDf3ptjPLA0VYhitFiM9o2yrLGjzJdLeZ+gj1cTJk1h7gZ4sunBBgTEkrhtg
HkBmBgTTywe90Nw6OYyR6LGLFvMRz2GcMYiQOCUyz4S8jGvT6f/MNM/3ZR0zwzM+hlS2XIW5yIVD
y6jeZpPEIRFn3/dK3lv0C8X0WSS+Jj7Z1AbRH8yzDGSRvqCk3wrld24gigzlDb9nK5jniPZd86fi
tTGYE0r/4vEtpgXhr4napI9FZwydmGiB+Jmlb2brDIknxF6ofyXSrU+OcbeTZQzYMUi1ThNZSaH5
TPp+i0RIzdEvILQtH+JYYFdO4Ad8miE/huQtrxDrvMXmDkQZ4zM2VkjlSrqV9WlKXxrrbEBpp60G
L94TOdWqnTNJBQ6lXk5ZjgMWM5imO5CQ1ciIrUaqfYjDf6Sc0H8BnPDr0m3GpW5L+sYznLZp5wzu
97g7Q2X2EuKB5iBTY4zBvQOGtAA0IQ9Ld5bcjlarhziyGT3dsHgmuzrkOI/gIMbuo612rPFrcCz5
gXq8BUCYcoBXDwq8QyPhpp42e0nnwJjLVd237Aytu4QjTGBe7JSZGC8RUYWj9AZU62hXsTdnH6YI
1LBHfEyHdW2FXZjs4OQA1nqI6Cict2J/EsG0Oq0h+uveY4E6pwcQoWT+w1dimxWnLC5LzIC9ocQT
Wn2fEh/Ch4lfazvWrOp82ikG8p0Vzrf636A1d3XROob8VHjMbHSHdbSHUdzWRJkvn0UO7BaXX1GB
cN2t4RjhiOyjehOnklYnwe+ES1zWfh1dM2g97rV1LdYxlWOtciV4v6PLDPzHcSp1BVTlS2jukz4D
7bpk4ikPLq2J6b/8y5SwWpkYfTNvK17b6E7KEVy6FGFmj8zBxMaYQCBzF8jf1PNYkDNxsWky4Rj1
57Bn4LpBmnrKaIyJj98ZIWUqFiJLe2ey9lRXohvzVomYpkyjr7JWEEWmhrNS4tAmDImpcXkA+R+A
S3QCOBmdsg0QERmkBsU9u1C8n+b9lIVgLbzn0p8u/uEj7YNIRszbjMDajYY2pJCpe8Ce4rc5RGmg
MCtTVlw2JDH4X2PdJmrjVowgGqqTsSY1mrv1mxAGhPKvRCD1UH+N0GdhhYknc5GrLGVacQPSCn4w
Uw+BdXhaaJ2METgZ3FGtInSrAxCJ20G2ymyNYE2pytLob4WB9I2c92Pf+sPicaumyg/U3DaR5l2k
6ceu+LGK77gGEJZ+hayxJeuK/gX7862uP4U6dsXoaRUMwFNqKpuqBVfXtyWvKY6wHw7CbTF/Sr28
taTbpL0z+Ol1cKcLo+kZJdHaMK9y033THpNQ50yosMEL4WaZIlV9K163YcIdJA0hYYo+5TMlNFwL
Dq1yVpRL2n0kkNJa6RhS9aVMeOjxZdif2h4buCNezrakYQZUMeKOSB9lkNrkgJ3MFap4eiufonQU
LCZzUjeSo1OMUwfXfQkDZ2KAPhIbV0+OFj7YKDdqsYClWLdpQB45pHqqYhaTjBX561SwuTUPnq1k
aKCRBiDTPcnepMWTp8heOZTyXHtRcC4kuI9kGzTvSXgyjecAI9Zi2wmY2DjrU0lOaLOV+BYTblnt
yuGWDx4bUKKdAnpV0uDMmzz5s/WKnmJpXjTtVKtv6FbEDj25wt3mlaNn4a5dYyOfTDFSABJIr2bp
Numj4es4PRTdQan8iLFQ1a6We9G8xL8wBEtinoeOI0RyZfHQcpVQxQkjV+hQBj9hcE97Bvb2ZnSN
xhkk/NTGh7SzC/3WcD7Af0YIs/ym2sl00Bst/VvyQ4/mwHAtZVciGFsSEhpgYbe65bfzebZObbOv
a6IidjpWrGs9yeo4ZIyAWH7d+oZwTCQ/lX674ixPwDe/UfAWY1pYXkDd5eA0tg6q8z55TtXP2Zzf
lOAcTU+t+daUD8y6Kac6/dD0eCGUxCMEpzA9xu37MMA4vhYa84p7VjwoBEjxESlQmN/r4Sb3LSDH
NR4eUeUUMhRAfyq0UywdJN704SfFC8Kc3okYgCQdUDMVxi0JDlwAXmkgfEsD9u31J+qigg1u3eZD
lAgMQFLkbiyOZYvpFgzEEdj0r9EK7h+4wvDvg3Ix+8dU+JP+6K27MHyL8nlUrnF1SlS3EKk/K2RJ
J1l0NfU0IMCpa5AwCpiVW1oH7raQWqHpzAo10eCOBM4m6kUJP7LsXWaO2GSaDqWEkHvp6IvWXSmg
HxnR29EZGvm+wXdtTNnTblG+Y1JFIZlTr3iPvN7wxtpryc8ty0suH2fVAf6miUqBFgL5r+55XvtS
fg3Uu1Yy+/MsqAHaY7sgWBkA7jyxvPT16agVB731peE51Xioq5hRpEDj8M3BmwS/23hBA3gk/w3F
bzu9oYuIOmB8ryM1RBLX1ZKUZ0EVqTqeU+rjdGGQ8ZKaMyfpHq3pbDzH8U1Wqd8AtL5qTIx0ajYM
NjO7YHqx9c3JVdfXB/Km28VMRfAIzEsh3Yb2mDf7pXzNBUR/vpi6ubkzjZ2GsI7hu02MjKq4zq2v
nRV2+IaB5ALKc5+JaCWuEhdQt3vjiXZLwpY/8XUJoOurYpEJbuUwQzN91sUlt06mdIyCq6ECBDqt
fJzit5qTIE6Os+FN6PQwT7OtiqEv5so44LQDPu9p8gmR1OtfSuAQDiCZL1zrZL6o87la9ol1joZ/
ObMDYKHyH5vO1PIW3TPDLsghkKuHyPsQXPPaq/OPTDu0Fcfjtuy9Oj73qG+U5L3BK07WmE64G81B
7Pd9aJdIvaILB3QWXxLlIjUH5APz6AdHlFUksG6y9BRD22m+Mn1F4yeaWbSkPKqlvM/T2UJZEzrK
5GjGWdSfFnIfw+OCifJPG39yFRABhoLLq9bzSyx89tUp73bipRF3pLzN+hNl7oJyUtA/eutH4q5Q
Vw0SwFsbn9MQzXh8DnRnac+5/NJgeNzLb7hch9JhjF9B7Td1fuefJP1mOXmSAWdfGv0WG6/CCnPR
0AXXhdzy9CXlYOV4oTDVllMQmxud2NfWxBLmmNI81crWrG9y6IzWpZEfNI5cpU+lOGjapoD7k8kC
3BNKUC5Ia9pjYPlK/Ja1dzRXbfQcjO1c3pr0L5ouQ3SR5q+JeLoRw8ZmeGXMcatj6YY8KmUSsWle
UBzq5VFPXtVkZxZUjKU3pY8pu+Xtpzw+4FIVFUiX8I36mSlP9vZ2erTjKYWJbcR72TyL6bcOX9jk
IRBrVPraSyF/jc2zUnMIoVpzyIZAR0Onze8SVy37TgvsBxK+EteF+lPvT2rTucyUbWqc+ZT4YkII
RxyEZxOUIkhW/1hPnP1CfaaWuW2IUgEf6WGjqSKRv2awyB0xjQ7awlVoG5Tc0djaiI+C42W6lOaF
97laTlmyFyaH2mNKXtIMmH5jwWfUrmr5q3X/Er1R1VSQ+sY/UUKYbDnIZirhyDImiLeilhkLN+4+
Sm3bk5I000CzFsgBLJ6rUjX9Y8tK+H3vAuLZIDqS4EKNJTJrO1+n4kyjUCX7lPJDPVhTscmr24Lw
0jy3+Udo/uPgYWM0zLeS0o3jCP0r4lR5eJmyX8W6spUgjoM3BlTpIvpbgnvE157n2dbeIu5mMIDh
bRk/1+3E2IVwxtaVX8+R36v3kq1Feu0a1xhQXJZXyhdCBDIW4XVMPvVsG2HDKqsc1spfitA9clh5
7KqqBPki3YL2XeU/I8010ergMJRIFGsrRXFa2ASrR4qSPfaAAZHuGRDLrMDACenDPL1wq+Q2V58A
FEnhlfH3gCohv3ftYUwOlfVhSY4BIj3dhOkHZcEy/obpIWt2Ip6I9M5YDdUsgL1VSLY7JsgHlYA5
+WqgTBbZBdV8srYTR5PMeWll5tPAbrkO75UMFx5El7KJvwp+MZMugJ6YeWyk2DXICh5FvD/nhM2G
WPWcMaHKPBDKfeAViJ3iW1Hr5giNyFTbxe2nkUdviYCO0JTCXQD5whjAu0SMMvjOv3XATLKyU5fD
LnJ7pUhlzcjYLqbJrJvFXasg5bw3azWcm9sYaameKdseqTeoJZADwh4R2uffoBmbpUFuTYxOY61+
f+BVVR3cDLIMNr1Q+pIaizCmVcstHe/S4UPtktjufA0IP23tRfyQYm9kxbd+2TqmGG1rwzsm7b1Z
TkjZaIhV49mQQztzkEsfg/RgkxdDWypfyfFabZoE+nMfy8cqJ3/6BbK9aWhAydjakCzCDAxYi+ih
YC26X5TMkYQCYxWijPS38cHof5He7igMACwLZHr9R1bu++6iXwlrQYzCIDL+u4l5Q2oz0mNjg3oW
rLo7ZNmqSSYhY+w9SOyhw1wovtXK98xoA9MZhBpjgrJf0wOhVGurd6Pi3L6XJB7qtv4yDi9Yrm1J
HTOK7ya6KEjwW/FQjthpfQw4e5rFsZrvS/2iMMVMUd0itymOeKXYRPhsMuMGWM5HavwYyVx8SmE1
36T6BbuvtfzniyY7Cd1Vw79aNI55d+mTc9UeKsZO1fhqEEUz36vKnxGgslwDOrjqiYxXEA6GxeTA
rBMCzDt4JJIAZSpEQSFhulUWAxEqRsKDKjQ0JXLkVolfmRxjNld6cHYh2jYSn8a12q4Ks9o2kFlq
X2pEfImnNAcj9wDu6uSsqbAGn/rwQIosyy9ztqwS8nTyF8XLGKmaduqHpSL8/RlU9IoM9IOuNONx
YPgWUm0+G+yYy2lgKxQUmmuX6QI1hpvZTfI+Y/g4dqkboKgt0w3s4U3pq48kW56igRBwKISJyWmG
imcKQsR2qNzKK1ScSqJMSS5NGTDyfwH/Z+cx5zM10sS6Gt8KEYbrgBo9yf5my7emC5XV2O3Y9chW
XQGspPgtiHDtVqCmvA4pxg7HsblZxd+cgR9+NitjCVPxkJrvYbl0Agp3N8so1ohvv2UT2M/RqM5S
vVVEpEkQklfd+CaAxvpj9px/Y35xWBy2mmoymEJCiuMGuNi2Xpq7UY4u6iKGOyaQNYED/GWkxpcf
8viGejSoUVy4IHXp+BJJvhE9amBw+Q2HNSs9mXSzEnavoNE/3AtWoDkBMlU8b7A4GqmDx/RHHDqW
aG1sEZsWxKU9M2lXULOsA8bat9q+By3igxdp/syTp4ChmlqfrJIgPyD0yNmsYxMiedwj2MZtoV7R
DrQrXEF9Og8EENJnf6xSV6Zkt5VGmzG535OkYNtMu8AMtp8V5yKo2XSO7fDWQ1wVyX5iRmBmSPDS
Sn+iucswkqMkF/hX+SMXr9bwL1zepulZaY9VbpzeJaLBOm+xnPRb17wu8mJtbyYu9jmIGop4X3KU
xfumRtPuafWRJJ7a2GWzjeVIRyeNtDDwys5Lg1187cR9vLzlwRPUPVE/5PRo9XfV2snVB15QkbzT
jX0mXLvRbqqrQckTnCpyEPMDxw5lnGS8MNbDkI6uMRIHj+iK+TFkg0W7IWPRZt0l3Ram+yy/UVRO
1S4nzXqqoCGhgbckWJFMFsZXYHi1P03qjpPDUE9CS9/FlIiHSHSOXyFBOyfVpp8iiPcp2pDtHCVs
PobxzAOdcMABp4A6sEGop1OR0lCGnDWFLbYno7rj8kCvXECioVel7i7E0K1UUhwwUWqWflO9GpFM
6xcgFzSZOWPais06qNibQFEfaX+TZ4nJAePV0PKtg/RjKy+4Vmk/vYIIf2M2dt9UL4EJLAwGFlqD
nVvl3tBHhyJISd5kC3oTeQVBKV6R0zadtdIPiMwitWuLQjBUXEvfoecmvbRHbBFxfSV8dYL/x9F5
LKeubGH4iVQltfIUBCKbZIM9UWFvWzlnPf35dAY31j7bGET3Wn+EPSQcQhlbGqaoNtzKWKQC+V3+
l1b6Egq5ulhSw4L9TqzsnydpLnjI/KMQ3zVVeMqbjuqpI4kQvICYOD19EW4ByALlXoJPW/QZpdhu
/fCLqQ72u2sWd1p66bKV+PjApbhGbV63nNcOM4jlv5QUIfd3kf3rIT7woHPochThqfA60IuVH7vF
h2Qi0lAJHqAz15w2tAq6Lbk3iGHWXN411C5bGV9k7h4nyX8kbhdYooWEbEr69e3YIYxrVWYq+YgU
ptlvLR6H4iRXx6qnDhybaXGePGxhp4gMXfvMPNRbbiUfBzStPg19uGcFoPFIeJhvXEtwnBE2zujH
pcKFKax6bagGgk0GE75oSUwEFv/pDcM6pH6zkxlbkYeUHLu8770hLWuODzwdu1Li3aefQcajU6Ne
ZT4rPsoWTfYZf/MSQy/iqJNtzkrRCcF3zpuzFny/IumpK/6a4kQ36z7a7lKOzwmra6GtIv1pFj/x
rAd5lOB4Y5w5wfidxcfSfLXlU06uMWJT4D8eQDdXm2Pls6PdjPR9JCWKmon+QATiFj/XPuOc4CZA
BGkDxVcgc2b57clcj7K5Qpu0iJV9px2TUaTIYXE9IQEYFcqgQ4pXtZXgcQCTojoise72KWnQjQXc
tYyOmlsg+VqAuIfaP6vaGKm8SlOi/RlSMu2ORqCAEQ/cDLNAUrhFib9335TnMnzpHAo4U5j6maYb
2uzLG2e0h+AyQO6e8nGtStSM7vwVZ5FCMmc6EbY3DJWjg8gjUN0QRCmW6B58xujg6ihYJ2G5CaPo
lAPOmvqnj0dsSd7RYmlybyGe36A3g9itNvz3OUlnTczkIjCBU6pVY2PQ8ptV+NmljzkikyRtdxyi
FYTMMqBfDcCiM/aiN24GtbIlQGcL/gEODnRKy19f8QQn3qJrDma8ycrTkGwGgwfk3SjvLNpbHFmc
l0V5hnrAGgM4QilbMVtyUkYk60dKb/3sIjPtjQLqUejmapSjddIQvoGSxsDfjMTH7L+tVHLy5m5O
Khx4utXKGr2YB+u7kZ1QeVTWiIa9W7X21xRbjmIQcQStxCo04hLU8+9u8I5m7q3bFEahRHZcVthQ
B8xOCX9cjqgJbHhsR/ufZhq3ru6Z+/16O4RYJfMOSx25JG0XvgfBgMONnNI6+NI14aRoWgWaptz7
EXDlhX7xtGRVKBQ9o99KoD8URF+dckz5rhGXsE0LhOnWXs7uJi1rOaqJDDWWbm/5i9VOJXxULred
KgPg41PVglePR2Sy9bUh8CGiJZtf2hSTj3KrjckxmBktMuh7jx7kJ71PtKc+VBjaIaQuUFl2TLaM
bclMMqJkzJcV9Wxe2aNkZkeSVGd2SNS25Cidt5A078i4pfZ8Nq22Lpnfsq3K+Z9K/h66QbJY9ZFu
o4tKTGVfN/Ju1CTOa8LI848EpLtlUavSxgmqH1kusHeQD5ifFB+7pBUtx17ftBb5fzU6RYQMIVrq
uW1BJRJ7SEOmQoYE9b2oRyeAvZTzp0Xxoxmdu/anNVFDsgqMJtI8lVuH+d0uLWeh6eLXkJs9JySP
+U9T8D4WLpNdHev3ShpXTaOSICK2muCU8lhYB6TdM9JWd/RT1k+gpEro67pRKD/dKzMeP5xqmcYc
Bsd6/kpi9enZmMCbs18SIxbm8G3V9bKUvbPdFqBsNWryL50kLr0tWI5nq4XdHhBgoYU2OxgdOgAw
O3ba6uBzJCN/VzmRKus2O7X6JHJmVjUM5uZs60Zc2bTMt41NO1zgBASMZMPKiz9HdBt1fcHbsaFj
cFJh+wP8bGrySZrYcYTGLB1E9ZL/NvUHGmiX0KQLMwEmhXfVsS5b3SPqGjf7oy1kmZKV25kcGSF2
/DbEfSpdpJkT139NXSXX7RrlgwYB2CEEo9IsuVYwkHIbHHoIEwGHCUcF6eVx6YvqzVJuxZ4bLCT4
NmVu7kCsVQyF6AFy1TgPde7WqHo97yvyCQ/E1xmbAWTCWarxVPW7iJxJx44iZdkggs0ivlpmjzJd
Tw02N16aVy9Ng1/Xa47GeEoQESc9+SK94YKPE/qAqlp2S6gBFcw0jz+KBgGyEhxNBCcUiVA1cIzt
ZNEJ1H6IFYWtwRt9Jcz1QWwvUbSmnGUMCwtd71c2M3HKReIpG6byIYu3HVVfs0zcpwt2WaQ2Ociy
QTGXrX4Ta+nMtNaM86ASenmgrlHPjYoF149ebcSRT0aGDw5zmT+KcrZ2gYxWT1mbMAzsJfmuNu+g
e5yLJtYbK6sP2r+gJi6TrZcZXd6pAhFlbCGmpGDIRljSOWhQf+uC015tKrTE5JXgfwPGChzJwvUR
veh6462p+niVSKtKeqhMLxEXgwYdRXIZJLhZHXRa8rhD1LdKNRe/WJEcWSd8T1fGM2o2ibSxZQYU
QHoA6t8FA3PWfCBrnGuGF1p9b7lbu+/e/DGntxbla4+AOg32lv8tcx0mySOtjpGeszNKESqu6paY
UAg+wcvENsnCAZuDqhA0n0pH4e2WGrejzTwS0MVtQGFBYB61DD/clH/HU1YsJaTKJAbpb2WGJx3P
Q1ai2NUJiTC/550cjMpOIcRbV+852Fmo0AdwL6e7vuUFMVWGROpYwy1un4gRJYyYwD3ouCvcxF91
Lzklr4j9mPlPYyhHjUT17CnXvmWd4EqNNCvebptaaWFJ64G4GW+20bhTNHkOaiEKqyoiOENHx2Ja
EelG7hgnfmi6/BUptoKoJ6cmN9gowQzZTmR4tRinJW2aKHFJEy+cRu77KzFpW9tC7RklChd/FLvE
k1F8M0bIqwcVYSwkl8wAPBhCc7gsG4yhdB2jhQYfszPMUih1lcKdmsKZ4p3WipelkYeVSsRMVZl1
H1OWl1XH86xM8VFHw2mDcEaMnjQ2L0zs66GtYSNJf9L+xPj7nbJVKd9T92mll8wAAZMPUnswZEQH
idw+Gh9XYBm21WoApulyGxBFj2fmbbxPqWFux6oNKejSd53f2ZdsHO8ksu5TRTl4vSSWeo/iIX/Y
MRXh6hffO4s24LEUKzVU72EqvjNhznAzX31PqtwBQxyypUURda9oTnwyW3PRyexZ0Th8kv2zUBoC
tMgIMBrYshzL3pvPcKINvzYKsqD+bZh8TB2mSljOnFM5VdqGvXTEqMDmEQcmIIhhLuWRr5DXefZC
JT0AGVCINwtgDhjIX1ciwN1plD88ndrar5vAqa3q7keGdgKj1WyEWkLWN/VAyIj9OSYobKJfT9/I
xsCz9xGV50E6Yc3WjZMw3qb2EPrJP8mSn3l1NHnUtPmZNGWcVQRi/nj+sCH9Qcc9IW+KGVBMpp9o
6I5pOd4YEJIWMx3xvCzroKWNM2kOuiir/4ilT5wFzhBOJzukNtsr1nWHOBW0XH8NyZnWWaDE5JQN
QIKDWJhVDV9z7cfpQ1fDQyWjVhFa+m4hclgPqvxUQpEf/TpDg4CM5EWMlKr2qyH804mErcp1jlmD
Kx5b5rs17smkXVJdfpRrIsRKwyZAL26e8hzKK7Ca92MrkB9QMU3Q+IbEWuIKkhgtrww8oE/jI+Ku
7Af5c5gUg0OsNx3DD7ci/op9ja+WNzRchGw3XUUmutqi4Y5jvKiFNsIYDs9RZ2+FsQmr6l89hB81
Y1ebPyP6cFtqbhXBY+f/+e2tGLdK3yy6U1D/gFjSf+wkJSNPXeQ7bYqOBeoqtzUNH9O2vSWzFfWB
XD9yX2G2jgq4NCNatToJQbEpf46av0kTY0+S6y73qGXG0Gm1D185hdJbUf7zQFnrrrw0yrav/OmY
qdaDIvEG8amOpKtHBl0TDFboZYqFk7aXlpXasricakl+BCqZymPYljtqRZaVBsPWEkvIK7MW2Fsn
J02uUkFxM4GRExJ/j8D6ChDMc1Q8eGZ5lvRPA9OG1/hLA68AWaYsnxL+QtdWNqJ9ZBxV6axXLmfF
TLegdS9B1/nXJIDjNEEn0a1t3DC8EtrVgxRQmuGWWviyDLzngyXhQQzYHDvpkQ7lRm3AIvGVtqy3
yZuqgthN7aZm0Ui15j0YyCsmlqq1nC5hP1aGtWETK5PeR0n6sSKWdmUe6aM0CliwpUdGgBfuPLDw
qLzqcvzy+2Al5Z3phpF9TBRBh0B9Q1/o5KT9+BRWjys5rGCKwbJL0kR8NxrRT5bnrtuZrDTIRiEX
9KVovutom//1SnxuO4xZ41iGjlquZY3AzTqtf+l9rocPEoe9ztXVi+7dYv6mSMVlSo5IaCxy3oy2
3yfzsbVs2mtL/1NwwZM/PvJg+J5Gm0gGaWn5B9V/GLXbyye++Et2aTAhpgNNelPJ0YrGSxb/SOYh
DKgY9WlvcOt27xubpDzL9jHkJ8huEO/KdmOFP7Q34+m+DupepuDX2mvgnqcKV1kvoDLyf2lgfo/G
v4o9w2QQJukAbKnF0TlbwJIfZcIo7zN5QiORM0mNhPrbM+gQuaeEu0SzbvYo3mPN/1E7Lipuw1tN
BCTnD20AReCZjlL7Ly1qNJLGgpcc0PCuWNqPB1gVBIdRNFQ+bcP4OcDyi7eRNOSBeW23nOKfIiEv
ZV3l1w6z69vIjmN5joZvDvmFxUYLiBs/y/iCiF4KNrrC1d2kt9ZMsVdL7SvjWWCbhZDSWz5Y3eRH
Ge2TjdoNE3End/o1VThzyWAnYqP5DELlkGhuMx2MadXHZ5NcmPCpBxsOzSDZWep1HJ5k4BwmaZ96
wL2/oU3vFXHWO/I+cSzKmBZHuMidHV/s6RoNgF8PKyF461/QnT3vIxBEOyBy0J+WJ9+n2E27fW9v
quAIww3jTUrfOhSIk3sOmLIzka96oOKtsgz96a2qpT1pdtMLN9mwED0YWzDqb6MYNhBthDPRrELy
JlIUa42HhDyZJzZPKPPEW8EJx8OWaO1CZw+Xj3FxgmO6MheBo/aZxbO5JhHrWXTyr1z2V37rnC+q
QfgHIRDLINlr/TpWVzmK++JcsGf6H6b/ZhivylgXxZ8knUX0TvUmf3Qnq/9gAtToCB84vPxz4fHC
3/uCw+6eqG4qvTEjifBgDDQf7eIB2QSvcd32s39XS6ITGXFvQ1gZS8pAyT0rSR42SSwoA+Ak0z9b
qXBrpSFcfOGM2UfgE8h2NHR4GLcaUD1bEHZogHt3IjpAvFf0PhiuFLuk7TV4TCYVrLAmOdhQXkmA
jaoIRhRCd1k5Z+2BXZdwBuhIxDiFSlTFhwhcPzmkUFzzGh7s63Y1FfugOofKqZHBuTZSsQxRivpX
fmdfOwXlQ5WebbuobKRGDUWSQKGj9478w4Y4t0FGJvL14jnlB5A4zN8i72H1Nx2hXryp4g0KHVm/
huY31LuWvdnxA0ZOUi41HiOCscR4amBoxW+DaASSndwpNDFt7+qFG0HH6TuYESnbdXyZ5hB09TSO
003OCdiHUQ4/PWa7mFCeAhU3mjOueAya7UWVHwYusQy9eM9JqCW7WBwx5qrywZLIpj5qH5K4dtYx
8D/q8YUvHq5zZRS2oyKls49TdeVjF8BvMF59iJeF+NVUI9REQevGh2gMl3VlXnvpHIg/4QOsqFH6
sDSnBL8z7fBAoJ+8ICb8bvnqhvx+Lh6+hnzhjt7c7vSukf5SroH1TWNvmuBPJzPc9NRNwr+kbhES
cNSPCEDYp1KQvAWBfmqyBR5Tc2Sg8ziaL+LRuEVlQmlN9B6OJPOWUupket/Bf+eLRkak5pqCDGAI
iqUP0sYUd4zodlg3oXqkTRoeqfnKvRBI4gzoOkykY/AxRdwCenzStPdhJH/y2k1uUB1ia2MbT75e
pr0Po/yrSvV/eqiAD4Bh9U2I3jA5gdBlFjK5e58/J3YAgKsyOHl8K30iC8zyn13+s6Z4H4fZtTCN
D63EUqC09SWSuPjRC2VCM5kdxKaznmWUbsAModfQOWUQfyEk0qTeClJHzEsAy1jae03ms934w2Es
b0V/10ZqwcKacDJ0cLhWx2MXbAt1PwY4RPpTEe5a7xLJiBkQIn4nM9+Bz6AAtqxGYpviKUAHY0MX
i8Oq7RNE1cGXFHbsocTbYWTc6WXx3SdNuEYiSpmhleFLyPyHLjx1WenRt2T0h7C0g6Wkh59RhohI
sTnAmviZFymsc39QU7OlF9gPV72oaiIv2bKzmbtO0DLXBWC2p5bA4X+kk9D9pYEn+jzoB3CK0bgO
8rajFzTfxzgw5z+6QnSppH8otWJrG6PoBzyCj0f8lUka7txevgVWy32GD3fRa8UJeZW2mHIMDTlj
jlkT+6MobHCRP/caBeh64O75WlscUQ3bfJHlp5bIh2CpfZmhA0vQ9XcJpgfpSIH019bOM9teLidx
xQtUVkTiOTrOTcvBWkF+kF+sMfm3ynacSPJc8Qvq7TFP2I92eb41WH809n0wuk2K5ZfE5HgDJKQj
h+3Vg1VvOtIG3y31XQ13Bb8VjR8lEgiHF8nAB9muy6uo+7AJQljHheIsVWLKJyVEGFvD8hBvg+Fv
46eHQbhjuAJ2E80+xQUfXAYTawVvGtdpvx+bJzwc6pAglg9p7d0pjACsgWmUY6qbIx8d+ELu14tP
2TLezBqwqGU8kTOGKTSJyJaMs9l9xTohuAjHoETznIgwR9X2XLNegx07uXjY04YRIfRaUZG+D64u
touCjpXkhItL+jbTE78dqZNag76Q+MHNFHcOt8eTsIAM6iE6EziNy89Rk9ti2teY9OdlIdOYc3Od
w5VqFsQ72sDJHGS3KX+lNoEGxiIQu957G7yHCFYyLU9Ie7sR1Xqz4UY1ao5H/KpMnuVR6y4JknXE
bA1SWZ+9COHagmQH1zTX8tPPEL3XC8wh4KnDuwlvMq+NC735a/PlWmVk7NZbBHf5sY/aiWhtBY49
R3p0XFpvYbDCrdeGH+oxKciBVLcFYBSrF2mmNj6989B9QDyP8dIXLwLSViUtFuUXrgsx3KDAfxMP
KJ/6kc8eeD7Xf/zpWfu3rroZ1a8Qn7KxHudPeeS4kOT9GP3L67cgO8KacM7O75JVvIFgyNvJqshf
+fGkL+3MgXjPqv5raBydyCkxneMWfnY94DcP1IeEBLrZFN657O/BH/1bBXtx+xa322R8z9HsJM2e
8UnRJdewxj9zNQhySNcKgAU/IVvr9K1E0zY2/uwZSPmk5UMkidO30ZrQUE0hC4mgeH8j7GdVHY14
b+OFFv+46uKOGD/PHm4hJGIKTqK4ZL4o0a9pnBRSJICiJNIz4D+K96T9k9NvtPcoPhaa/cvksDBR
bfXFOvEpcRmmZfpjdp+F/fSUP786ct9JekoWNReKlMJgDdz0fRcfMhEjsGuyW1QhOtSKT0p0Nshz
uPvFsB/5vki+tjE05CEWWQCNh1Q84pFQlDt2slmFjwASzfT6t63IfXtP8pU/3uZorxqwlLCTDylf
iZ52mxXAQBdwDLVX5KfVgDhidPRkplMXQPD33sDD/m1gTsIJrN3b/jxxB1b7dVBsSxM88SRhJ8qD
a4XaYtpM0kp8Fh0cIiJ9D3QqIspfNUkK5QeWjVMT5KEhUg9fKRLwqn8tO1FAaU4OimEzhzFm+jH7
A2B6pP5rbdo2DqqGCEC7JdW6NIJDS+CqMoTBGkvwu6fHWxC5DyN5pUgK1CPQjroQZQ9Pdc0s16n6
Y988S/J7O1InLMlR2z7ga4SEEbYLHRgojqNTu6QbSyXmwGO5Jz0qA5i3mz8zUrYSKFWGc76ZEmSu
+zjqVxIocW3/pUx0VBTJHeHHaJpmzRXGEjUiciII2QNqA0JqstWNX95NnQDlcLLXoLienjvLGMbT
8oeJEKiQs8kukf2yJllm5sqxXl3lsSk2aSqni6plzhdumGv1x2gnP6BTq6r9Tgfrd3brLFKKU9ue
4KyouUC3IPmn2YO+t0x+sd7GxrKqv2VNWSIYVNSXMkjZymMUN8jV8mTC+uQcUaC6XiazmY8Nty2s
I5ud0ysO6ihFDLOBdckSkMvcaDZKHsPsiJxLsFmkNEupPY6ZDHMP9tFdqQUrFP+tyLilMmJXdLIQ
1chaN3igF4ZK8NwYjM9QBUVUJuDnsvGTGZNNS2I1RS2RoGf6Xw1sCW8iUXNtYS+laIfbogR/owid
ukCJbBF1BwCG4VFYPO/tu2tbXFpV/kxMsMoWdEi2NM5cGcSB1N9vg02hsLuvDLlGxWJ+YD7BO6ZI
RyXGTx3EkKJmP65TzXwqdX3Ck9aaY0myiIGQFkc6sBCE9mgt6ohqrgbNp5nPiC6WYzJ1UY6lRObU
RDhZBpd6pe8tI/iTEnKv26aBlAwqN9ftj1JrJMbJ7rMZ2QmshhiVYjGqdbssbWjDKZFe2DTfvRz1
rNypMZodAoVtMAWBOYOEHpMs01LhcZCDD6mQnwmyRGqlut6+jVRGh/MBIqWLUBfRUmJpIh9BNlon
I2orMIoAupr5JDgg8zYcnEFSgrhawupU++DvhWS7adGxBJL5o8IRlE3Dz27FvYryzrW12RhZoesI
ynzYx0RUeN5I60fe4pylkilkaV6UZnED8r5M9WAumxHup0xpQCMP1+b2nHXnoi+Wej2+S1lxURJN
2STK/3BAw9hQRPKFh1mnMJG4kwkJqWXtfBvZFU0fv30TlWBd5CoPBctdAjyqlhgWgjJ5r6wn5C5j
uigeuVIo63iCFG2IvYrj7JdHNcMGEtMVPv8bdVOwriTkQyty4AA65dFFENkV6Z9JFxKXyX471bVz
kmKZ03bUEkZz41YO6kXtro04mqWNDMLaCZ9KhRnAs7KRZY4bp9WZhVJm73ZQkdyU1+KqQUdkcUus
C61X1DYwkBr8SlCZSsjb6VURecCI6rGdpZRhEVyiB1VLGJlnvXtCCHcYJ+6K+X8msRG6ta7MsdvR
oST335WUnaxU30SRTwk5gEet/EIv2U74Br5LQyxGkuDkM5EwA47ac/M3UA6CJcfW8qPHSyi1X918
Nq+kexmqWFiBtIrRGnb1H39FUf3EbKzioI/IbZBWl/i7S5wcsLDgtBSX6SylDTotYRn7shIrIz50
3bcK+6lHjFU5/Pg9taEkmGW6EuACR8Y+9Mgy5ZIChcRXkpOsA3uwGuttbneEtQpn6sD2M23D8kRo
deNgcpsPIboXx5HvyndAXVssn63izg9LIVQ45u1pWwcAMdyx02LCCGQ4GhtobWwAmUok67J2bZmm
+oTYrLbB5gq3lJ90dVsqe7I9exZ4qUI6h7u0QKD7lzTkSF2y3iQLOeZ2tVimznEPESdthfQ3kMmp
Bf9Iu+Unw7HnQJzQcQJti6oTh2Ul8I23DG2aKBBUKMjk1+BdYtWMX00Ln5Clte1KE5IcSYYXM818
n1FyEqn8j3FWzUj+PLZVBI2IfyokyA9vKbxngJnKVHYIBhjL2oJuKv4GAm/RVOLl0Hw+kGmr84DN
zoo4/morf2nxrCd8KDkyuoRsoBJDb6j/SInDuB9VPwgY57ctFL+liTcTWGNl+2RGka6s62tkiX4O
pSvz+REZXBTrvgscPdp0GtY6BUI7vwfwxRpzY6g2WJk5ZWSMF8Z+mI44hSLlqKkHbXjUPHE2XxcR
vhOZuAjsG1MUuhxduZsZgpl1JzZlt1WT1TRtA32PWoFS8ogr5uANO6n902veJCK71EWSf5Q5tkaa
2fcoL/Pu1pdbNb71JvmA51K79v0eJRcSRhPvRHDGjtyoXwoTmcS/atAVyaTY5F8i0EbW+8Qke7sF
NTAuqXKzcHPgXKU8bNFjxp/SEs3Ly/ZQv38r1WEsjsJ6M7K7JyPzdBXE9fIljb5xYBTDG6dqaBxM
seknfzli/GoJBeYvNDYkjI7ikBuICsm+td08nKXcC/JFlC95uM3yRPmOYNmqP72J3AIyYxDzsnvn
/q3E5ZAkN6848mUsfxZj9p6Gp9T+Y2Ay5UtoXFdd9uf5LzP9yzzSaJlLL0GvLdXu3xAfo+At0p5d
846jDHdSyQmJvVZIMz1K0uDA5XLvu9nD8iOMrTecfO1awr8TELAgGx39Vyt4h7Ga9NgWCDBW32LJ
VfmilvZrHE+qfOfuXnWYMCp6lyirTSUXSsTWnmhcFUzIAZvcIRJu7B1F9dXrDy88q+LFQx70H/w/
preffdtz1qzBn9tY5QYUa1J2uMKLdk1WMu45oZ4E3rzfKDfeeD4My0NQ1Jn7IfudM7sR+iMXa+pr
isGofa+LOzh02l04J7Xg5BcXQ/5lQaMap0L4iBpShdV62cZXXrzSwmdbxB11FPo5JSy4RR4Rj1BF
5kXAJHwS5I5I2YIuxlzHa9TNO5ndD1yFcOuqR4fOpmx2lf+EhNmG2ZuKRjU9pNlr7C82Lb4yJnkz
heZCH61QDQpmHNtuWHHh7sMKaOowmQWL+BskGq7t+XjMEuIbanMRsMz6Kgav/BFY98HYEY8DKbGI
CGLE6+/n08LXHrQhysVBxVDSOirBQ/5N6P0iytH7bE2xLZDQgha3kEskAI2Ewu/SfqsT3ZK/TTVb
/65RV7X0CE8Wsr+ABJI31JJ6vk3zgxbtDXGCpbJXZemExG3XuzVhU7sGPa+/y02uf7esgNXcKroX
xQPPTGjtS39bk+3QkLy6naqL4Kuqcrq7g7UlS6hJDkq/97Lz3ST5NEGNiZzLP8rRu+ofg2rfmAiS
jyRONNZFht8M/KOh/pTSWjJ3eJ+KcAPIuKKqvSUU6ZAPWDs2+sTDuxtNdyJVG8XG6M6aFRugZ1WU
8BtvCq2knPkdStb8sE5tkk7mcX8feRcioVI6Q41jll4CsjjSk2xjPHF6ShHjk75qkNX9nIOQ2EZz
H7FDDQ8WqP8l4Zr9hnyXoy4c9z59UNU2zZ7MjHui2J6d8knUe/IYEOjnu7y/V3Cm4R6Do1DJS1wF
+pMhGBNU3LqtcuDRij2uHwqsV9isrejkWQfS47rOIapni2/MyK5m90cqO2tCzGeB3ohcyHClGsd0
l5lH1br3yQrDj/A2qO5gyfR8kxoPf9z2AEHkuaoHw3L6YYubRhIrudsgl6UBCxFlG7rAczyYYEuq
yxmURrBmbhRhK1ujQSEGgpw2lExedsDrKtQbLrZeY+rbhCuEdWJpjOVWQdzWdtjn0XfOlkQeE7xp
lYaRHc/FHihZUTFY9Od4FxAvo07cDpc5tqT1d3PlXmuLc0Jr6zjArpFazAQJBK4CtBBelL1pgbcb
KGfwW0KvjKn8LPwUJUmSPvvBJsjT3FoSuTakX2BkmCDFEwJOwn8DoVQ6wt9qh28ygZDrkmkVJncH
W99bHb53/rGhL6ICmyHq0reKjTlX+5Ckkjl5laxmliOo5ZeXmcj/kS+FKaujVM1New2fUKzZX5Xo
fgd/Ih44loA006rbDbV1N1iRU4HqI/dJsyj5pwb7u8WziRSZiUNX3PAOrqhwX2KV6C6dRoT+uaBW
d2qVRSRlxnoQ+nwChIST9S4ZeL7DLrplD5GaPxkoUGve1iVsXvPGGngcvM/EQlEaveweu9DQj+Ra
xcGM/gQbgbzWNuks64vmhny/qw5q+0Hnp+fvumIX9itdVrNFDt2fWlW1KSbGrOwiBaOxV7IN+kPM
B/iSrL6z15FlA1NEPGz4yLZVuUEVonUbxV4rqKSNZf8+aif0332uD25gE2eLDbicLGVrkquvau6U
d9NFyGl+1WoR73RBXp73L5f6D8ILOUyPok1cTGW60h+LiX+mwWXTxcQMW980mbpIAVFzKNLNxi7n
IHmzPYZPnxj8xG1YrGhiGkhPlIkOsre9/muTU+MjqdXAPUeMsVCqTX6KxQH/eDFuOuXlV8DCpJZ+
5Bh9VaW59phXDW9cNJV69Cq3Sfai2ALaUUmMipREeRRgPAVF/i+sngAm6hwn22Acuo/J1TACCyR0
i1KdkMyaS5XvHgS1Nz7sCUfxwEfnWt3ex/CWUHeqUs3YL/Dy5NJalqJ02RKlvAzxVcrWR+zv6Bzk
EQcjhLgq+08b0TfkiE26nu0pZ0mTjK9J+a6bEMnS00iHCyqHvoQRJJTY/8iaS9xQCnDWSPtTsYzu
Vap4yBhMdi2wqYaaRQLW1cncGrd26raI3meeMF7TNr+2bUYz4vkUnXhxj6MNy36JGaLHNxthx07H
B4rcPnxHgoZFM8u2ie7qwacKb9NbqywOEFOfw9F3E0RUCVALIVQZzBBnjsR+OD2Ej/VwU8objduc
7CVaOZCJW/A5eIqbhY4/IGxfkcmLJ+CbPrk8jB+DSK/S0F4T1s6yF6yz6LuKlWDBJsqP+plXjGqQ
xR6wziTcFWvrkTczzA6MNetodlmmtPeCEg9/7XCMU5ovmC7OQbuq6w+zLTjFCBPdBgKua2tOPLdS
erVJc8ltHJJ4wzvrE54MAjUbr1FNWs92aM6l9K+CQiqMbRHsuw4cxx39p2GCnRLSJyx2ndwHu2s9
HLIa8oe8abcGyWBYt9R6r3Byp7EKqvzdRZ/DfxydV2/rxhpFfxEB9vIqUb1bx5bsF8KVddjb8Ndn
McANLpDkOLZMznxl77Xlbx6+wkglzZAUT1owjZDXnxKpnJxQfo3rHrWiAjHa5mqYyy92TfXBwubb
s6XeR3gQSyajC8u9ldUqBz8yRHtRvwbDrmZGCuu2tGMYzbLJDxUUUz1N1/UDhZKxsusVc1eWC40d
HLypvHnaHhTvULMjeudiCMK3KN8OM/NfZOtAQw+C6b+9zFkUvEpJz0KXhYTtV9nGLe4eU3Qkm0Lb
Rc1NQ1iTZx+6aQJWRPKIpj081U13rJSB7y1yloM0Plo0Bh0Rofktca9W8puZh8BjZrstyQFD/ckS
dRCs4VzBean1CA0CZzg0KSlITgNJEQ15Jmbnp4clGvu3doe7s2Av7g/5ixLm+PyRBTotul/8s5Y4
DMpN0n1ATlCDllHVXoDAVK0floz0repqHE7A6Qlb98b3nPOpYFxG7httJBl7rEEYOQbCD6lppAWi
nUbQDt12P7KisSz7qWQ5rBl9W8e0lFYheDLZHgvG2cEoP3CcLaelmXw49Zdtb7lRRbClpEkM8C4n
FSyR+qLPMoFbWHGi39G+OgF6mA1DEjQ/ELkOsTGzJk1vZX86KphxBMCP3D0VDlSiZ47WxWJn2ftT
vU9JeBGI+U7u9NFO+bIrf+C0hthhAiSBmDq1duNJmzuOydm+a77YCA7lL5qkPPXQgWWX1sMKi4yf
zVoCCaZ2HvoINmqslGXhhYfR9piMyyU1kxU+8+oHVQUSf6U+ZsnNpejXggOODDToNOVw3gibWrnT
oVLvCvBURHiL0LYhjLzHwQKy1rJFH5nxrbXKsQu/+Rop6AbpoQETn0rwJI7FiLxFHBMh92jII9Um
1c8Nfgvxh4U/bOumaCXzZZyUvhwwW5EyE2SoHEvIQglN7qtLwOAMK2rll8oR3zgWB0q7TPn5cIva
MXPMemkwFlKztwrF0BA/Oz54JzwzVVpiOmO5D8s4Xw0tbCkDC0LawKIih4vpdBz+zLAegwJIZwVV
uGc6PL3HYUYH4hLbkdoPYJ1lbyPZuRbdd0ZcZBbwsQgcYGbMpBoDPwPLRRJZ5q7KlM1IUR/iiVU6
VicUOLTwYKxLXuoO8ieAnrWYwZE1unhoE4r1kpT90ng6TrVvjGwThn8kVgYLQ/Fmnte0VLnLPHoO
lWYH6TWNZoo9pfQgL4Tmugvt42THS4neTJuN58DIY0pDi10r4W7kV3mMBJ9u9yUVay34fgVq7pqN
VcGRPjJmqrEUiKamYmvokC1ecNuHFr7sp7M+IXiMeS5Jy1OxlwEDaLSCD9VCehqGh4EYR+Ivme7m
vs57Z8Bod+/IWTdgJn1yeX0YDLGccZFQFXIL9JZjnbBbpqgCeel26zDMyVfUfrLMDVGah8hfwfQZ
pK2MhEAhdlb90gSe+ZYzdgv/Xx3E71aN/8rNb3Yo6dwA6La6wpyeoi40zqTWqXKlQ/9khSy2mhvx
7hKml5j2LnGIEJL5e1Hv6pTUSOg4huFs857fRa+uihJhRAlzo5HRd6LyHIfcXGNX/OTJcOjtlq1m
e05rnm8asKmS4IfcY6ylr6osgPKZfyDvXnSQqLV+yw0mDuQKrBf6RZ85aUnerUH48WAug+nN6TWM
ruoZ19miOdar2i3havaco+JB/CpQQGiIyFSPPaDrFmwwvOMMOv7EX1ENy0RAYZe/Zvyrds0qEhdz
pZYMHfWe36TKQz5h+iA2auj5be0r9TC2rzFvt1sPvmwuA8O95pAwU0mzr3r4RQGljLwOxpoVbJDt
7H3BXC4tfwmWXkpug24kjpLNTstfEX4xBWtK6/D0jEgy6jcUrgXIU9l6Tx0ROa11F1MHymDPXnOy
WSZQiOmJPEcFSLwc62GKBZRC0FFWKvkNzMMGbaS3PgwUEyr6GLmDLxLGOMajfxYSKriRU/KvTjH1
z0MS9HLqvOelnSiezXTrpk8VmUWdfVruj/RMarB5vPVP6Z4dPFdDIWk9zqkZwj9JliRoHfc2YfcW
OBxCN9pZMBECUDY9q3+dP2Dya0rjZ4quVUmjbVMq56Ql+5YYH0vBosjndA8c7d1ySNAxLjagLdsb
GX0BQf2MegLJKvnhJsUCzjXqR3Jd8OyPyQWA1cJIGC2cpNpgv3FX+O/3DuwBlTqsYtThJPn8Dq5m
4b+sTlGhrQymummR+NVg4dNxIJZARBhhvyJTcKH39q9lSfRpLbYqlRUZe326hz3RErXd2/sh+um6
j9peFdXLGGFjXuBcbjtID4bh11F9LrKfKLtUiJ1ld5ERZ7TjLCr8OAJ/lel2B8C9xC1orHPio4Y/
zo6/o8D1x+zZA6KLgZ73WxVGk0p9xDEWWv3SrgJ2xs48JeaAvouPFglXF6R4d7B616yggn3E1ZEa
qDjZfjmML4X5IgkkRO67tCZvaRifCbqJmsM2iEBM2Yuq/hFU3yYK5ITv3ZtTuXJuoxK9fmHJ7akw
b2PyHijQzub9KZksaQiqnFw+jYQPoT+o7MFnZbp21WwSIcLvGtNM31wLeVWxhg40B2E/ImR7bVl4
y5AkMT19M1DF9mrpF068CHUqLxIEwnYbedYzwuxgyg62gHuPyvZK9PGRQNCNRl8zMVnEdUKJvG+S
zJ/NswI7U45WLCc6sYLtAYren9kiBsErEWgDEzd/g1BRrgdLwzz2r+xYxXZsKz++DU0l3TTAsT75
GTAK4tt6TBmB+1fr8dLBhKoJzCCoCJpfclD1s6Fb6G0sn6DHgcRAA7LR2P/EFZl0jru01O8+JapC
L3ZROG5kYfqXtngWTfuP0l5JEXNywQ40P8AWK8AjurIzMfPEEtw9iCjc3hbYTqfRCYzichtYjsrZ
sgY55cGcVzFwbUDkg3OVv6e0y32LUxk6UmkfmLt7Ye+XIH+YsZHcpfYPTzpbhxkaxbETL0OkdFa9
qbSSTztlnM3jAQZTT68q58tAnQ+vh7vNaj8TwYliBWvO3yxqlxr+D6KRkvF1DJ/ZrND9aG2VWQM6
r7lnYUtSKgMf6oTZd1/wTIC9Et7b4OGV+QqinyLEr/8miJq0IIXOZu7kt46IeYTG0eSSMOzaF9zq
TY9NLpU3iPdLA3fqnIWBC45tye+IFAScPjk576zRu87yKzhAEHhITN8MvKNggTTKjyyd1oMnKJ0Z
b/Ka2g/kG8nEk72HGApp044OBb5Tr8WBwRQUQULx+/8Mhy+bVd8qhWYgCUwb7oP2q8QEy3xnGf+i
B8qAcEXsHyQNMKkC1cr8oCEkK+X/+/ntssztPFHln5HIdvZyTMfBx7zIVuTFC+kJks6vkYMp2S/X
UKXdx/o4qXuRv2ZQJWENQShCbcEPnEXTyiK3Vaf19eSHatn7SQJKpsQhPrlk3WThPjP41St2v7XY
4hTerEym0mLXZCqfyUxEOaW6wq77EVUHkb2G7rfLsqSpEkC7H+X8JrFBdsJh41Yz7XMYybaxWLvc
VIbxes4Ng0JuhH3ojk+t93NqjaFSMBVfKta2IXdMySDJ6AO/g8YdDJIhJUzv6uymr+zg4X+i9mTh
JHYRASjFvwm3NkZFnNBbckZDSi7DuPQI1tAR6NRAFfofXtOoeTglehSHvQgRLGjDGJ+3qMxm8rHl
sqIBiJ4ypK/YEWi/0Vz5IplXAwZLEWACqt2k3I4uCTQlRWT68JIH66RsECzJSOBiSOw+DHnC/VM3
mLo+O5uZRf09A+FoEg18/yxLJu5x+zNrrFUTYARsfvro2YX9RumIH5jyVYhkztXfUJ8qtUEV+cd0
Ja6eBikhKHqEhkxQ2bRzCqTAmmxepXKDvBJSwYiQeE2aDnuhqV8erEE9JF+auCDQh5jIUUCgOnFL
YrfomEqOaxOPh+pcPft3iG4xYzed4DgRkte5d8ObRmjyNHoIaPmgDKri6sByBHgd0QCAXgNrzfXd
qHvVOBAjvHbxz7vTZ9I9orLit8x6iKjBEMP7vUcAQTVll6+MGzrnrbRvHe224MNlbh1Hn7Gy1xkF
KXys81oy9cCnMkPaVMGXNN9q8ShJY+g9zBCzbbNu8Cn3a8p76ASQFsmcdxnMKfMWg6lPguHIAT9G
dmZGbRyW71JHmpjs1KfLQRj01FeEZjpr8p3+QSCXc/SS949RSW5jxO8HP0OfVxRsm0AqwPxMS5So
0a8TowGsINwBcAlRWNXY42iDXXw2abF2YML04oDsEF1CqVqfGd7jFsFi2JKHOCdN7nUFHyC9Rdt9
uA6LU8/PEW4q6UFpOlatLskChLg8CFYcLaQwEy0jtaFx6IlB0VHes2mvJ2dprpuQlQ8YQARsaCwA
Afxr+O4tluLgP6HSlX96/dQqChkGr2QF+Nj4Fx0PgwYfMd50BgxRzyeFmU8FSAQ3/AzkpXpV5FY3
/JSsof4uZtWN/pOxfDf1X9eE0qPw8pdp2yJx5N8iN24at608ofVYjkrA0pUHJbgE8WfmyI0u7+Kn
IEohDj4xsFUodeY3OxXIVPP3idPFsaQvqpupMlph9OTG8lyjrJWYSob5Yh/v5HnT71QLhvXs35Pq
TWGVAf8Ezals9wrW9BpniqTOnTuwKMAOTybaqmEFVNMSp+5umM4ZslPjL+ATKplYKuVbC0F9XvTa
xg/nZ9g5fmZQLbvAAv4PKUg2XWv90+zkF92q2wGJSPWLHXbaXrrfVJcPJ6s9VOu3YtBZWH10wWvD
0ztyXlVUN3E59lTn1naSeD+wo0HsBOGRRP09LIeXQsmYCJQ85Nh4sDqzeSnGu9EcbUyS6RIXxCID
HMQ8k2U7IBhVV1eTYtKi2W8hfY5FBIUDKU9XKa2dZqObV3Mk67IotnrpXkzle0KV0R9M1P0soq2c
mZEiuBpdetcCfmiv22/GwDNa46jNEOZ5cfCVq9RNDpH1yzGrnwNwlmRvmsdWBLS90OhgFLIima2q
6SPgwxDM6CvKrLKsN32Uo4jt84NqF8ByqvZ9RGatW2G8MR04s7YR9aus7D86ZM0wbkz3lrMPlrT1
3BWfRXMaJ+4DTFsq18jKiYNVkrOJhcbmsWb9UxFKaQManeCjEJwkebvOGxsLbYSOdR3peBmJbymj
kG2ntGAhEGqAFHjGK8wDxuzLDXAKYpRww/c8mXiJKdeKivkF+lmmiMwOjfyzgOiN4ksZ+4U7O5rK
YTkpJWX/alTRZjpR9lpI70wejwK0A3tbhDRvssAZtYOyGApm9FPy02mY0ExBsTsTaFyxNtVfTZ5s
UpoQPsdwWAUSr0WYzjIXNY99Xe/gJuTWa9dOCMtqFpc6ruP6NgQMpkYxK6XBY6NQSd0/OyRANeG5
7i9q1JAaMm6SEpV0UJssV0H3t4q7LaPvaNw4MHYLNSJXkhAjQDaD8u424s8hSdEsL9J81VTyRxtC
GqrhG24Do214My40FG2yVir5A7wqkDpChtQ9oLKoVbko44zDhBwbrTXv6CfUYHpN5mNHt48scFgz
kozHHDF3shc2L5reYezs7PUA1oEiS1sLDdj2wIRxoQ/hUcwmJXt60x9De3fIhAj0KwLpuvzKTOa2
TAHkiLpXz9kO2hNCR8OjS+iGdJ+33cqczI2ha+AFIgI6hK0RnIJypXMghpcKO0wk/kH0RWjG1uZV
RH8F+0cbrEPUcXEambtOx/TputDUpDzkKT0xq6KD3mAtbUgqMNdJkB3NL5mEDF6NbSKBZgOH6AIy
rAWfnN6NCyfG2pSLfUX/ZOMfBW7P+sRc5lRSY0ZKp+58j0Q38W3RSpQairh6XqzZAWtJEXUfJG/q
BYHUdTism6a+YgXd97gLcSwSxodpFvYvRHU0id3aVnHqVt7AUolTWc54yL69F8S7c+inxn2Q1qs+
eE86wRoqvsFtlwb1yiZNht0PAX9qdu+TlBnYV9gp17xJH6YxvRQhUvZOX8es451n2IbncvCik2lp
9CGrtuSw06tuOEnoUdAUKHYNkvxkhNCZjDcDn4p81owwgu4UFK8B/Uke+kNyRb6XM/P1vHfxq/FH
+LEOmYB636cvTULvoLWLXNG2ivxCV5HDnR+Mz1ziALIUEB5l8A5yAfNo+80KjNJn4IfGo35oykis
gVXg5K6xJHWqcjKlYpJSrC/OzT+nPHDYmUeEbGSIZIBbzdy3VfaiP0G9hflu4wbUFyVwZOQVI82S
6BIoN+3bXiAeLOxNFR6d8A/iAYS+fykYA7IP459a7oc2W1eZBedGMHLmaCGm4jLiRVDHq4z9Sqxt
mzXlSgOW5gTnOODLqVcIGJHwbZTpGl9oIJDe8KzfLskJhBAd5lzrhoNirjOyXdmHnPZv2ZRuIQjy
zB5NKmRl2JkV8nC0QqVfGaskOHrNK5Vw7pyNHpqc83CIoptQUmAj0eeqD4EwwblJ+6bZDB6/5Eg8
JqSKhLeowJHc1bupeykhEFDWusnHxO2ncQfB+MvP1eBc+gJASp23lEnlAGzBQQhkC8qqnkoWc98f
eEdto8ozikdg7u3eoamu43UHep5gB2+nzJEDseUPtmAgiwEizwrBVI3xbGYnm/RdIRtyIs1Hi6Cx
K/kOWy4FJG0Qf6DbG7jwG9yyttBOgcOWvLAJQJbMhdRia+OpiW00yVmNdIu9TsUyx143XU1t6W2x
LWXXRzp229EkECuwaPFyLMTxNmXM2olkG9jOC3O4kGYpZxEgCCAMjEMUlC+hQEPRfCGx0s1jV0bV
sqcihn6zTbjf04jXyNDcvdLnBKc3H/UA95mVT48lz5hnBc90rFk2Eree0nkno3B9aqyBQzGzqeri
HrVS3Uz3cMr2Rv7ooviTpJp9C++hXaIT436LiQF2itlQaxz5wY5TXO27LNzkGOcU1HyDIj/SqrwD
Ls2zEv8jxgZXD0+2zVAChYHMUEDHwfAT5SgocxvekbYulfQzFtkREfZO5QRPjD2iw1R6vqO76Lcp
sBmjMC51kKN6Tj/SjSLE8cQtngip6h3EaUFFCBHQqvn0DH1gJClihWQ1ODQj7Xs62QDvVFZVw/eE
q+joBJSQJFXFftMzZoKcDXyJeG9nDIkLRiCSlHwiPeg5xRFsB6t69OuQAabtOSb5kYwRM83DeZdj
UNSslsQVDBalxT30FHn8CDLlUqPW6AgBC7244cQaU7+PwmNS3CUZVDgvsEjl4l4qIykW7WkMJSGD
9imQEdky9l6dJQ7tTxzTULYaxsqESFIyskM3+OvgI7IzgNahCxwQsHXNYeuAwulJmCoKdWvkd7LP
Gbe8orW8amxQgSuQqaeT10XtVK4i9Lhqax1TkTzjxjraPKyWeQvbYm0jyiDtib0ndzyS1mwxJs5W
NTQSklDcWp+qo/306EXRNhiU+KWKwUI7de50GfNpaUFwx/TowHG3NbQGdcVYBDRLQsBMHcvxPtpU
/Ily7bHCE0oHP0//m9J7RYhJ4scn44X5lVISomTWV+UjJ0gK8xnjESfFNuh5J63I9F0TMPDS3Q9Z
62c80QjFVOvLZrVRIVZnfc5H2G8DD02S/KY/HhrY6pCLvPdZSIqmKMShzZQ7u4SrLGvw9xTAnelz
eNlgd4anNMUEeHTrrc4YLVvbSEkQNbLNOspnArsIw5tD7/oT9ivm4jWtHG4m0Dhi57KsS3wESNPw
poPEUg6mQu/zTQ4pwjzFzHzXerEdp1/Hk/gt7GmHL5v57l/yIOSAmTSjMrQEIWOxOriI+NuGKiNf
xLjXij1rH/BfmnkaAronrCE6Q6dAPv9PznoFv1676/lvE4zNjacTgNYUx4WTi4sTlAcU11/T5P4F
k5MtC07NlbUyXBjNzQhswR0JfkDIZrHE+HY6tduP1vTwWh6CcJB/lryUf1X5LybwlzIPzdIyYLFa
4wXhvU4mPJ4HV6E59iNCUuQXQhF6r9B7yTprpeH9B985SdLnlpN5kLQhEVm++g58FowPPHFbjeQD
5QmRS82PzCnd+I3IEQ8BYueC/WnfRef9i7i3aQuIn+Wu7MgjB29YboNu7sMUwK3jCJ5vik+ufDqZ
4lwhQoJVYjhj45swA1dfGoNCCFnNU93megW/Kr4TwpBfxpb/ENINYL3rplBfDW0al+bIDjabnVAW
Q6wo/lcF6MN9Z4ovxL4D2ebGG+jOy509b/uTtzIGPGOGBLIHXn2rk7TbmwkVhTWUOydhWt05PP/9
J2u8gyEvKOI3uey+Rx3cUJuJs4PqhbCGWS3JG4DmDlsqQBNkO9bVGY+krKCT4QkY+m3NM61Zm7Hc
88Txv4kxtbkTAgfCC1GXptn4jA9btPDewjQfSVTdxGC90A/54X6KMY0M/ELc2+xtDKEBYC+K1xha
BuusCczBvuqyf/bVYRsl9CPj72ArsLG1lSTXufr0tC8RUVwMJzPaT+aWc6BR8GLj4Fzr5tnJcEzN
O9DkjHHUiOKrKji8hyI5I0/W6HAHPdkaYsW0FvWoSjwoBzJuDmIxxLJsmVNES4DU3Oz1gQxePfjJ
GMyhJBWM0EZWmebJKh/teGQ43YUmrCGEEwsb71Y2wB/Z9fon6cmC2n5QfuLhZnAg7YoOdwfUsqr6
gOetUeNZ+mevv8oezyk3IZGL0xc+H4ahT76Gk54aMOPF66yn7VzEJha8zaXAOm4tecqxwki2vfEF
cgz/FUKsY3piZVcoiONPM2pleiHwgWmX+g7Dswq2lGNFsCWoJnuguDM5RuHbfs+xCP1yVLHbiAEd
Q4C/zyzav967jyHmdNlarINOYbSyvHMzHtAfzJmjS5NkYQzILiynM1LLZq1yXjngjABfMnaMgVzD
R+zoYlege3F10mmn3gtLR/oO5ItOw+tLk79QjSvtwNAhoPLwoamCdi8teEf3inttBuJg1jV+72gj
5mXttQgPyOHT+maTdKP7xMzE44GSjIl8km7V4GRMO5ucNXocLLZM08bxxdB37OmB30NIku/88Aqp
EnVzFnxKkfMPuKll7d34avJSGpxvqKIKPGm4Szc5VLh4g20+Kh/EQXheeNNd7ccrf2IxYSJokN5h
I09dINPhIcm2zLeT8Ka6RIm/zQzatjxDBA9gwsqPUgfifhrqnQxOdXbn8eNWI5mJMAYiSOTawvQh
Vy5OCLmFRDol+1I5pnD65Tb0EPJRehznncK4arIln3AnRIiUxnvjorWWxPd+K7W2zW0W4GHB9aqP
V2N0mR+TzNjpJg0c7xyXSWbjQg7J/36rcQ5pVo+pnfII/ZZanTvSByxpId/xFsy7fWumTgwFn3F1
1/L+ZVKae62Lq9vIdQKF2IWawtuyM6OnIZtNXnX4nPN3Val3LDMNhlNCz2+5PrbbXGICqPXyWy/D
j4EIFMW4eKq3wRulFN48g603ErRCn7lP2ChXsyOWNlOZSqrxnC2GogPKINOhl8Rrr/ABD40wdhFz
ziFL/ZEqSATjTtXl1lT6Z67sIScBskCaqurPvlT/scS+xxp+WfoRqLJWy/tCTLT7tFsspka0mgJ2
mJtWBgMyixq5TTV0y7bViDs7Fpm9gVrFUJtIcbIFb4N8dQFIysMg7lHLAhvOzcMFY5nEAQ62DeKW
yWNgn7k0pVRXIrs3bEFVzEhL6MM2BkJBSw4pAwiUrn1OkPOlazMUv+YwKPRM+O1MM8ipHXTO27ec
GUpKWGGBIUjBrVz3zwHWTUoTNa/65qdhVH8s3SFtidnSslN7k3mph72KV8Jr25VqOo/M1mlQOrbQ
uq7sC14umo9Ts8wENz7cqSbld/7b1tF71ef3Fq16B4ghSz6T4MvFRZovsca00yc+2FXLsLOIb43+
kaSfdAU3bFjIaYr1mHursEsHjNmq30QsL4l5S4B5NPJgdY8a+TsCl7R/MbpNZJIpU3S4sONXZKI+
7Xdt/EoMHC2C6+LGPLYxieWBdqTLAhSgsVYoGQ1wLhbpezM/Xj3qgb1Vh+AnDoetLLofYSi/YHU+
RQBS9Bo1rLAraIUNSFedPOqRa6V85xMR6iUFdW0BvzslE3RMuS2VHQXcqEUHh2mPXZH7YbwEbP48
r8yWnkJLn5BFa5nmMoi1rekRARWgPfwINvBT+Ao8Iox93TFdpXw5QqwJFGgwJikHtXZeM2SD2P3W
Fj6uDhBoiqnfJrsaihITeDzDLG1ZRmc9VCqDvsfFxVPi0gtTjG0a5C/2tzw3jiJsSEkrVYXeoqtw
yyz4ymgTMaM1waqQIzISB3UEgvN8OGORnchMCzahJ9l6M+oxOu0fWcH7jw7tIJiEnxrQgRnFoCta
9ey+5YlLPiyK/Qa1v3XmXV8kWnc2p8xZBIH5lbYeFUHhD3j9OwspXorGeC5Vn1G80jpY4Gh40xpz
zrCtMofeEk437Xokf7qATzrKuZwk3rEWmf6keyu1wk+V6XTViqKsB4dXO6YDY4CVI2YfQ3LqRkYd
CqiYMJG7yKHvc1ImhyAJGHgaI+MlpkfSYXBN5Avod671zg7u871kYKPWG2SvaDpQldOsIkJJo92U
6R78asrXoFFw2StgrfK1rEAFlaCXWhI5P6R87cq/uiCeZVoH9Bj2nNAEV8LUlE0psIcr/d5jKMur
uMEd6RfjTIt/gX9FXHOygXrzTzWAzjtcO1+mYh2jksc+cI55NrKC0V7C+lO2bw3vmdIPnE5jjH4/
4dyj1Mxg1GdOgHLrGITzJqXgmfx1VA0/Z7syG26bND7kCQp1g6zjlR7B+Q8dv5fkBqIpczyCKfPn
2B7q6Vhb20Lu7BDiVfVO1B0mGHCr1t+skWkh6dZANWIQg6Gx1xi0GniNTARzFd3qstSUC1HTK70+
x1wSojzUBVEMbbl262Kp/9nYIaYIdUAxKMRxYXAHYwun3YNf6eK0Bs7Fcg5lKRwBcs9BmBaHUjeX
4yzDNOhc/prhouWEpqlIWDkUI8db6tVn7vQ7PUKfG2DBaT4tmpTI+h3QeyW6eYqQJHBKmGhaprVi
REDj6Fqrnn2ZKOUjryUjEF+ZwjVMDM6k5sUDDDBgx3JZHWPen5jFBQDZazFdcpcFfj5AkKkupW3s
oziA9flr/nUGOkHzl5HDt6m8TYhwCZfyu4bgDGYG7TZG5RWM2VnlQbeCadV2xDpM+3TS6eWgVeuv
mQWUNK5vZmD1fqEjI+OPuSWOelinJLju9OSr6W9d8OKkN/zNHRWsEyiI7HXCmO5Oe1eGa+t9JJO1
wJshKOcGursWoF+ZvNhWvm35VdrlVR2zxdpghFVCHhm9nT3vjPOCz+bPJG/CdKTvVTe30NaK1Z3T
ODZ9IsBXrm4i6Qtpn2XxWreCXx5oa6jlAvVtwSCd9LQrg2yk+dxw/IaG8qtvaQrNVWlyvcgUm91w
ilkg6pnKfLtproJIALMfotccCoCn0GYXTYiuyUEPWJlEj8nxb2qE76KWrE0QUdHCIpWWNhDRtG0h
ioZwfddfPZbDBW5kLTqGkrFcta0+qKI+lCh9Ec2bV03XSurLFBMDPceEN6eN3iGYn3oCNJSwBzbT
b0AI37j8f8KIRzASu2Iidj0PLeSN6U7r3cMohnXCPqVAqVkoLxNb7ynicS+w6pS4NYyOnVl/a6JT
ZjgXM5hhcdRJjb62FRVdCReEo76FwOPmeXRCNlHCz6lM9kFgL5MvsveDInBWLNZ6p5oBjt5HY8nT
ODaj3xdkbKoA+Aei3QvqU60lWs/B50UwEaSWkl2xGQmK7lelXBW/LoW1B9Ikau5CTVSUpGG97pTh
hXRELnb1IhzwY86isRo/HyiuOJteFLaY1FNEUO1yDcFqyHGtFhYUH8xjXWNsCOq9TWGCLICXiw9z
0D9iRj3UG1C4GBkhxqQfpu3ukOBJws6KhTC56vLvgu4f0ee8W22Ougt0zsljKFEbe5hOLa0KTv8z
4J6jEdAiR8XGNOmbc/h9vXk2bZdJDDBKiXqBpc8RZw73J+96MWxC6PRIvDZGAwmiMNg+AElGNGSG
DMNjLOgVCZ7rodbfh2miGMjjFWSvJYf5CIrSzHdN+b/mfVOmznfeNA9zBup5U7Zt+r7z8bJupjHZ
WOQgBsRYSbw2oQ26QEcnJJgum+Y50JotvQE67Dz+0jS+Wcs4enn07maEPwzgNMgpxdEMrXNRobwr
oTTWCJYD/jwedzxgOrqklNEStXW+19R9g0QwIhFVA4zjdZ8Ki+U+V36b/pB7RuObP7KxyPDo116j
wVazOMT03D4OqNg6RPekujMJW5DAI8Jb1ZPnzjCAXS079RQREn5A2pikIPw8IqZSZ5oGZ5fkSsBB
HJb/POluG9r6jCLPNvozHU+gxQ0OEHFLI3UbqCzrGUx4zvB0W6AVbWSfjfafXQ5sNmAqaOELec6I
o9xi2la5dQsHb2WU4UoNmWEVFSW2l8mPgqCTLgVYyAQzncXU4upktLwl/1xx/+2YiVNqc63uemcc
d6Spb1hUPvpJWWs013zQTT2+NcZDd+R9MNkdNfyTm2M+wWVhu55BehzMGH85G2L7K8sxzQl097EX
7NXWO4VtijCJ5jncmxGr/C/eiC5h3jD2E8YRwIjvNpAnZDY0UGN+iSKbX7PDXLjuwF+ERFpPqvEn
lZwZI7brvluPgXo1LNtEEGK9EaI9AYlnAF66N7vXOJptVDnt9AOn19ecaUWlwhaEgy0ZsTaO7wrl
m7EuMihtWwEeJWCTgwukz5vPGpFxwMqiF8/MrR55RzxSYURvBO/QlwPqTMSlGODajIIVgkIlXll8
sQPfA8sLK+btSFO/Gkm7Cro/mxc/bcxDQjIHAYcvEeVqQ7pEMXb/msk+GVyXfcB8M76THQaCoPM1
gzGpSFY4cfg86X4LIKZsCLR1oKqInoBrxevRVnBaOi/UuJzOScikwviLKlZ1qgaUZtTL13rkbfWM
dS1Tf52ghieBISrFrYU5m0MB6v9XnwX7lm25yq+fQy7RSJkWOKDmgJGEFDZR4wxSbNJX/iPqzJZa
15og/USK0DzcWpJHMMaA8eZGYQzWPM96+v4Wp7v/iBMcb/AgS0u1qrKyMpPDVKaInfdHtCdIcNwO
VKlA/a7EAXbtBBYBO91nTK6Y3d50YF5SJR5Uw4Azg7iRWR1nthojAp/vG0Q+i/lkJt13Hse+jGus
Eys3iBJWmoMEMQyUp4KGR+cBwqtV3sV/GkzM2Xa+oDyUTz3pV5MwAoT4Owo1iOimWz3N99PY0ZMO
cACwjwDXyGmmPxlCyW3aficz9OyQpDZnWtSY18JTc5me5QKNy6DbYR1tKwjfl8oeaec7DtEwzZXF
zwY8qVQilbuQMTHCI5ygTRscHtXN0Wh0tOFR9XiMve6PpeT1drypu2wzopNR4YY1dflRd3p8zT4X
hyGUCqV6O6ZXvIzlW1PQoe8h/hflG1Ipz4vqh7bsN0ixtDQXRhzVY52dTzUQFT9rIaoSYsQ9BHND
tAQXJCbcJQRVR6vEtCbeFCS9ZcL4Fmyr5UB/3CfXoxNZuCCXOVn6uHUUWD5W1i7wJ3GrsC8OAjtV
ZsJYpmkqbQfzK0xyn3HjCtwlVLKNTjuUTv62hHFQDdJ6iYxtbuDghqlGkfyjDSEYvFHBVGA1CRls
TIiwOC2Wp36Qaq8z1cMaEry3DlH86qKV0qLZVLRxsR8Ng2vW0kfMM2nd6SmKTBNSmHlo+39/ixSb
suHv4d8P5zemX7yfzY5yPlORr7Vn1AZUJS/2KHqiclVYb9G8IM0j1QW+zjz63z+tuj6r9JRHhY5J
Kp7wdxR/T4Uyn8Gl3wWlWe6XxHmhCTyvG3FIetOV+zSz8QIV/0QUFysEPee4ymc8Heij/r1DmWLY
NqOrC/EYgd2hzf7vj7BTnjRFwYatGsVAu2TyB1kFl1Hpy/y99u84/n7877ByK2TAt3Q8nHr6AXay
JM/fJPIneYGgP9tUF/+dh/+9bmLYA+Pi8JDHNrO5uJemDJl6Qxy8VB0ALQ0IacbIRRpn7I91SVvL
CXalI/SZSlyPbiq8KfqMS9pe4m4x7KVEhPeydEhddLlNd7SGp76ALqnadBTvR8bFGRI/Mon+RAYz
JUmbhdiIAWijx9aWdhuzNU58igzsCRsxt+M0IVoXylOsB2xNkrFVxSkOoBwWnZrskoQMY5T649/5
/vuRaoAPKUIFDKtQvRjiWBY7rvYMcTKOmD7mZGLGJTIG1V9k9Z/+/y8BUry2FzqrZt/TkYde3FT7
v1f+XWm7g8w1R1+t1tAWi6d9WuNvXeArnEna7n9nJo8y0+8143Ms00zx/y5uoSCmnGuIEJZeMqoD
/t/NtK/NHNPMnllR245ZvH/v8fejGDDVVBxi198/MeyxZ4gDnPy/H+aAln9iG+NKTwKTq54jYjPF
E5m9cxuLpQWLtdr936NcfBWG9pU6i/ywMhd2VrYth6l9G0hLodj9766xTbrmE/ZAzONyfRm7y2b7
v+8Fs+r/fvLfx5dLz9Se06yrWP5/h23YFrBWShL8dyeNRfOUBwvm3L0wBg2jneyUb1Ci8n2s4UuQ
V8Stvzeb9EOU1VsdHkZX52jSQWc5ymP+Sk0DV908y5zKVCa0/e/7S/EbUxLvVdIrQFqEigEtoDyk
l8+dB1P0Is/qGsMUT2bkmCjwZpcIrtQDclFxChpiBfDhGMbWO+WYOhoPsLHeFk3l/e/u0hIMxRAu
OdFpyxRyC90zzrayvM6aP1UIkIRmsi4G0Kuke5FH5iOMMZi9DMv3TfCyQKfJN6a0RgoAuN0OfUb8
EQjE2GyxPKthcoOe3RqOiK14yLzVV/xdy9CnF469rnCQo3RovBrTeFJbwbHa2J1LFY80IW55ZIgG
zUGcwPEb05EJgCOLZYOnWS4j0BHkJyx1I5wDPCz2WuZEqZraf+Vd+xpcGQgjJ+NwDZSsfDVG4hAP
XVuaewgjyWUI4f5RVQ6zPzyiC99LsNfosSD/SWWeQZp0M1q3DZ0AobAo4W2DmQlCdNiK5C5sOAAt
NEkMtnlP/I7ti5SKSsSEsAuWDR0AMR83/5kZ0QdvAJn4QZSMIXKDUUO0v1yLAmSFv0Rkgh2jG+RO
N1ypnorJUztf49aFSl74+DvIEa49foXEgUPcwyjEQ8MMAhBz3UAKBIwnVCAWl9y9uYVMvJGLpDto
ABw/qnvJ4iqco9HjXIfxSqLqRa4Bzza6uKReLpB+Q4IIWxdfrsan6k9hdqKn7CVl502XAAEuaJ1w
B8THMTTN51iP6YILwAhcgFngv+5GJm3MqwJlL6Y8XFh68Y/zgILW3cRMQb5mEpB6FKEkknMcYmnk
xS6q4M2NU4eik2R50mN8J/eBidH+MD0USN7w5TApwGAVwtKob4UujjoQCp1fsMbaesbLRLSPcVvk
xgdV8QyIsb/MQWr4/32FVx260r6uPMxt4Wu9Dl/K83SkGZkcxt10G1Ht3MILhlutrtHWpVHxXlyK
G6VnG3l8geDe3Ox7+c4TONDibDwSfBcwjhNnQRV0sVWDdlDuhqfovDzKd/5VMjPgMD3gZjcuKiuB
9dDc+Nr0YoaLsodEwFnS78aXep+a1fLAbL5Wxct4znKpjvGJBdeBqCPlKH6HaISNpNTi2r1LFkvX
tzrzbA6P4+BZ/EQ3b7qRwPDnCBk/cP2Ffu/KeRSgVZ2PPj4zYDdeQTuBnjr9rRu2KlX/xHtLok/G
kaGScivOMAMx7Eqgxt4c3EhX8YmLwzfl8nPwXPSZo8LL1D3ad16cvptwirKVfoXeM9y0B//Tr3xA
+ENFlIu/sljCn/inu4x8T074BBMcyiyNHGb8d01HS/fEIk2HFafLmn0eAPbCgGVoDWlCqlIDTpW4
TcHOsouaiZVsoZ9E2PligiBQ0KCk1nKJPQSKaW98icLSWdlv2UV75RnVI35iXKO9ZheTMQt4xr75
Yr/Fu/luvnHHE1KQcRcnne8LUf4JHqb6biPNf85pbAFmMgUNM/0QSwjOuQ39WgZgObP/2BGSRwrf
vtjLp+QbLRKG/D+ss33S6f1A5UIzlraeZDChhM4D/wbIdXDCg+dVMvuroTdVjPZDDihYmQU/WDIE
6bq1EAVDjm2OJVwgEeNRJ1r+XW9vUr3Tt2XRR9QtKBUMvsPJuVmvwQvCLVwlHg6P8km+E4eMVyyE
r2E/vuNCB+/FuTc+vQ1mlc+YHr3yXZkcIV1DXOOXIQ+DnBl+o5gmAfODs7iqM5dTQ51gPLOf7NC/
p6PCcbIGV5jPQKSEf7aa3wskMX+p/vlHQJwb3HFZa0jwgoHQ6Gk9ayI4QpZYaVzg2nVqHORcFgFK
ZywuP+m1Zy2xfqNuSo8qSjN2mR6VJgb7HiMuCgfYjOln2oIE5t344/TB6C0+64vqmQXW96gn07bw
lZx5IioDl/IBNjIqQ2gpi1kzvAqI6GgMMaRWvMAyxnymlYT8NxIvyzn6Rg/GBqV3vKzyRd+34Ax8
5l/TSnktw6VjTD9R1uFPO3eoSLSM7mlZy7zdYp/9Fno0t218Inb3O+thX4cLcZ6xvCdkgnZIr1/N
a0cAtR7hD3sAa0xEk0dylhsvuCsPIQLqpSf9DnJwqo7cQLARBUG3XYugmO4qHt+412CyouKCEafL
KWavqhsGmbACEJsWm4jFxU4uzlccwadytVcZOKb16YLjbsc9gsYlYMdH5nj1XX0rLsbrwLa2W16j
y/KaXLJLuiMLZ9kEL/o9fOdtkwtzNdkDMgtSNKCoiLBCx0VHs39OZ1DEWG72Me41mzdkR7ddz8Te
Co2KEPskns8SST1kB8C3DAg18rYr/Fw5EUpwyPgqe8al35oPekAzJFfJg2BtQfKk1eBaE6F7oHwg
kZvw4wZrR7BzIyEfzngSnUwE45jCpUt0US5sFUw8liLAofgdefo6/ze+BMCqfP2X4LN9WT6UDzwA
QMqLVf8Cqa9ld0TGEDeigUYdUb25FYzeizhrXpcLBrNItxFD+ULwTQ8wevt3towhhAqROSUT6Eyz
e92ZPyB0+aNdpL1yad8NXqeiiV+czfto+ARKpOLO6TtnVUj6Xbh58p0Bx9QnlKl3cZIJcqS97DbR
bZpX6t1GgOyl85GpYndGP4HFTxb0VjwkZmAYFryb8L9xLKKn8NI4eruLoCZunMAWxknlfehNeJ5z
tLX1EjWCYaiP6MisraKi9UaJNun2Scv7itmSBVceGz9AdYG0VHbtt9lQpnW2nLia1o/YbKNJj1cV
7ZNdb+KbA3cSIsMQ9rgcG1ul1ZeNHSF9bxiW7ncWWimKYR9KPp0d0azWVD3oYDz3Wwuebuni8QbL
GpgDEYmUnuS06uoVZuJ7ezvuVHigw2b4YLJrchlQGFIPIxUbsWzmTlU3viPhOrQ3TAQgfjvm6iZn
9ZHWG/m7/q3BHvrMXkEwY5iQ32z4KhPX/lRSQtKfYjBstcC5IRi/Dr/TB0oP2auMnB8WQpTmy2/7
xmdV08okMyalSN3hg/foPsxvx3TRQWUhovWHTonxSwJSvw2vyy8ucs3gdV/Lb26vgngdfIfX7gsr
JPMzZ1EnX/onbMbvmMwE4B02jLwaP8M33n/81E7NBydpCN3ulzlJLNqQ0YC/iBY+p4SjqJ6lfwEO
J4vHDFOJZDuU5l/0oTpOvQ3hGGYxc38MFKBQIg4QrkLzG30xvkAmxDPod418AR0Em3lImHCQuVD5
5rK4MqJ/vzO2xlzkCs0+5xP6PQkjVDYZN1VYm5CNV4C3w1XeA9N9wYLmfiX7Yv6cjYa/cbNidcuc
xT/nfaDehZrADON7AzlPdtNPpGwLTi12mb8ltn6f0rvGlGLiJb+0pYIz+LWALjF0GFfYSWA9ycQT
KzDRETPhNdmHoqwRPPnlKTClSiaoKt8O/57yvNBR+lWZ4EOWmo80Eo9WRM8EkOTKn90v17r5mMBn
aJR/s9g6k5J7xY1gIhjGWOzoJwiNzJuWCZjUi41daG60ccfcOGeT1VRLbore+/yUjT5XRaW1mx6Y
qhbCzpy61E1oA1deD9T6hVcEWGyGCd9KWAQhgMRQ+cBkO+qmKwcReKpV6wUJdu0mv8fLIWlwVV/B
847RCyBdM0UOTCaWmGsiUHImv0t/4lN2TAkZ2GgyCEX6Rl5VZFsS6AWNBVLS3eIsP2H25VQ1gUOF
HpikBmM6Y6gzUz7RFkuatxFLPoeqjEKKsTgSeNInAykWd7zO5JeA8HBPDGG6Kn1hsav6dqb9tjBO
8jsoLOEU9hq7D8cXFV7dM+K7ZryVtFe1d7bmjta27Dcw5AkMCcyqngEgT2xMF44wPzU36h7SPxJj
Ml8eaBQ5D5KK4SHPbOziD2SeC/CcU62XnhIyGh95YyOWvzYeA+VELJ5DDgkQRD12Jc3joHnIgE90
Y+YH00+UUclb+V6Ri2YaxXneb9i5QPJmKF0AQLr4CV8J7zaKG0wikVCGmFk9iLBh45EQVDPnzWNX
I88phFySJ99jdcWOh/KDhQk07w53SGjXPjWBL0pLLxiMbdZIGIqmjCAwWnaXX3pYhG/RBavdhjyX
U/C3W/LT0de8AXzL14q6hnJ1fqFS6AWPVuRm0ErgawB0gD42MBIhzXhA9GzXHCeXTPoircuwuBYz
SOSjPECehzGZWQxBkXWOyIwYYmfmj6jYOsIkgBIJvsCK96EOxoiR3YMcT6499a28k6PGCraWpK10
3dVkhcCD/sM/0LgGCxV5bsu9yYAUi/Un+c6f7FqGhfUSOia7OsMauKTfTTLHAH8KUgq6Q1p1qqfI
2Ckpg2NomcGEiU+9Bo02Ka3hKZ5o/iWEwaRBVi62+BD4OqtBgeJZPA2phfG77Hx17fBT69IjNyvV
s0fpUFuz7BnWZCJlgyaDFigbfWFAMG0GaZsa6roewHn7MN8pNbBXF0Hq7M2S1dmTMCq0/nxI1He5
SKCpJe9JTO9BshhWM4yQhDclUo8KmUBtTXgTMyKj5v1xkqrB1xL9e4ihXsiMsRp09yo9XI8RnbXS
QMAokRxXiaHcj1UPeRajx6V3oOzYb1Jkw05udJxGF+G9Azcrzhgqqhcy0SbABW+uWSTZgkZ73QH3
pMWCTuSKg/4sOjzpGLglDmaOepBSPqBLaA8bC1iD0kO4kOAPjvkF3txnB764s4JPRJ/w5EDgeRVg
q9hWrJYi0BtPlrTX+E83YUF6RkYHnV4dKhMGyW9EegV/kcq7S5wn2ORnZ8SVQQYbx4aDHL350iY4
WQHUJ5rayouBlKDeGpAI8ITzM3NxaPwHIyxA2E4R5zlaSGRMYGdrtN5DRYxQ1cuhS4RGbo5n5GRk
V7jNaDQUmOOtSLmIZ9qD/4NyyeGhOUZYBpJ1ToeI2rw8lN1VoDPtVmc+ZfZx3sCGxFm2I4KR/QYi
vfYgcKbRhkxyQEeTmwfpVCSZp8PTpOjMwDaXyYJXbd75FYUXAZnaL/KU2Td1VNR86iQmnUeEHikj
km0qxLIwue1BYRGNLNZj70MjOhmo7lrNvSCGjFpcbGZpq9kRRxSQgzKwxtBeJO0HtMcXrYYKM0Ns
qszck0Jl/lR3ab70SEIbhh+biOn1M33dYeq3TGCu4pSEbAr1h2J39AzQb5FStTiw6LhUmE0GLSoC
WQdLGp5tYinXXl8ooyD7eU64oCgNSyUPAMCzEeQXYmCt6uOudZgVl5r8PVtejg3j6tSoa6p/wAFz
OmDQAy7DJQAxEtW37YYiaWb7YXwPuMAExnnQage7IEqBu1HgouZloDHChorWfLhHk0Czh70yAWGV
Ou7tVoyUFyBPEd7ylNQpQdyyaeXOa1Su+QyZ3EhtRkRtCOEMy60GtLF3eZdYUO64geXpEJb/VFjl
PdekqxF6k5eeOZMFoc9Y2kRRiPVF9DM0zLmbtXPMT9xsRbkpw+NCC4rRE3g+N4Up7JRh40MdvGjm
gWqKHcEO9oFxJ67Cv2XzwD2LmDxKtj8zvzvXM+HPND4WeGrMzdV+lkZkSHb/UqvNZ9s6LYbBFrK1
Pjr/onNIRcYkEyWDhh/wS/o+Jx9B6wNbOEBqBk0znxXbUtAlT2qzg448mYeQFG0i9mO1ylxV+Ixs
dVBx8dpPSTdLCELvU6NgEA4cKMI3xXc2u4u6U8vnwVqjLNn0a+Rs6+7FooNAKpR4UKk7Y5yejWkG
CvDZ+APcwxgncvYDDBGJeaXN0tPM7rLyCbrTh2ka536ELltl4HQhM3HUn+FEoDZCZO3tNqXGTakF
sXrQMYHRohRPNRmBD93SkJKN2U9HWt+GobNn3uQw2BsVAyBxVXntE28JeCW9smZwhyY7aC7dhfuy
ull7/QpPh02cXh2IDvTiZfTY9ZoHsyuAhBGKL5Cx9qCLOHvr/6TzlD3HHyazLlq5xLtRit+balxP
kmT41VSGa3NAeCPjlDNSiTwBSFBA18yMGV6sSc/NvIs3o2x9DAFm3rrJ7PrYD7e4VkP4ks1HkWVP
JpO9vcE80TKNN906JaYKqNEx0ouc0wFxBjAsfCoYYNF3UFyxPfizHe+5SSp8Pogjg+TbrU8Zz7IC
EAZ4UnJWEGUQSTEGoWtyEwLxeAdHArjWvgy612tTxQvRzZnjns5ISbcopnb2IZIbgLRx20igLK3M
tF0hzzsjn9Z1w1hLTXZA9FR2uoFQvaLbm6EYfy3FfMGPM5wd6CEoprus1UulNCXLw8YXHKOPHkzb
biwfvSzASkD4K+5le8WGHsz8HvrfSs8V00/cfwBmuvTWyP3WECLKLdioyXDhgqAm9dd0nhUZrUoy
ol6BG1Xb0JDbOjV3pS75En0XapdLZn5ETNVC8UP8ttF8uh7Rqy1UGnHmMdAMj6AWYseMKkShjjjT
N3SxHfYPdOaS18k0jG3QcAtFKMjosN892M1erdjD6tyocnGQQlyUivQMOsDog0iJIZnS+SdbcYmc
aLMTPPgNqZuio87oDQ9YVerVvEPCAZMluh0H9uBLclSvoE7Am8OFVBOc5SIzcvT/IH7KcO4N8eub
AlQDeM9ORbDkqpPKkuLykxo4/Kkh7l+QY6KgB33Sr+WT+Ua2Lb3yi+kBKwNAnzmYlfIQGx7ymaR7
fxmsbW945p0MNngrVZEyc+A/NVYEvBmHTbIejR/RkeSWDF20UtCf5hMjnw4Kx8ltBsgE/oOzEtDQ
cOmflkuydfYAAeaanhSYAzkWh5Hc5mtmrEEYRGOEviD7NENYvpPuaQZQ/Jfv4T9yb3B3PEgREwOP
Jh9lqyPdBuWNRZLqc77ZN3k7ZGb4JQdKg4Zzy3PAm6gg0qdw53Rr6XfZgBVmD/LqT8Is2BF4KteJ
j+aYBVD3GrwBuDL4e7e+nA9E1KTb5BwYhJI1+noQ6cGV0LlbVfmqvM8/wJLSL35ij+kcPNkndiBh
rUNtqW2NM3pJ2C8x0ybZAooc9AUxQIyYL5xz0tM9nwpqDEMedjzjXoQmkc0TfrhwUA/V6QBbKzTP
4sQ7yGj4pB/8FL5zxlroMhlYLh8Ew/7vNuddOWcgMqyx4UFKwlVVr3+1ShqwWDghLB0iAWuTx9IX
LRa6XKBr1AYyXN2cMS/PVkQ9wVvQ6eLMkedz07NYIzYvSLs9DAuQt/lKto+KMq3tXHt19PGUUWga
0MFhbb8332gXGSlg7HYIDiPUIGllHJtPBtvyGnuLFd1P1CAkqmKQDU6phBSo2L4TaBnE+e/2mWdo
hxYHoWGtoETC5CC0fYpviRYerE+aMuKfKbndS9CRi4P+utNn9pJ/SOfc8BgvN6DpoE0Hvl0BtYpn
R0zyp75eN8xuZyS33GBmNH0g0rsZoNO8KEpxhe76w2PLsycgJmibEp00JqLhTb0MYWLtqjl8KRj/
xHee7QBZr1VWSDTVmEZWzf6pwKQzzDle3tG10Swawl0QJEiX1aAz8IbwlR0j87Wr9pqhfYwqIPMI
HXUXk1tv7Ape61wB2JX2bmxBFDyKP041+D1yW5+ICeEY44Tb+D1Vxd0gfQG3OYjuV88irCOpjTQ3
OPjsyua3BHctONG3BFhthQJyL18W2WdvadcWIn6Hgla4LEvbcVC5ITs4iqnsdsd+N9ymW01DnPLr
CfUW7OMcdpYjXFjCi/WgdKbjQw1MX0y0Xn7CDmaqT+eHNiJ/NB5yvyGfFX00Z8Mz6ndn8Zvzf2kc
txm1pX6X2Y1eCRuspYd85f4ze1d5mNfwp6M/QzRT261AH+IVol+Altgsxf8IJzbwowiOdBlr7gB+
AeVYbGa8IbEkeHOeiwtbOXcLfxxtfM1c7jPgBM4ZpQ1V54ohhBPaiuc+ae+mRvljRj/TUATMuMs+
qYLxqG7hv+aYHOt3oJd357V+4iMLPwV0Bh0laxi9I0Ps9J1oeOJv/tDvhLRk8eklrRsXqN0F0RQv
WwPbuUQMLOYJUdae+U9XXgeiLadf9WuG8uG6ORr0KnCu+Gt64Tuzis40SnbpO6HxVdsbRNyC5eZy
zf/6vF3P5pPG7fusEGS7bTPb9sEaxmfTkSp6++0z0T02fDoMQ7KDiUhkiUaPGjzV0D5h9nTVX4MX
Wl1ZIWRtiNe0OIIGKSpUuWhSgJfRkk7OVrZfomeHsoKQgEtA4Q/IdNAYs1a5Bsq3mr3B79cMop7D
zbRf9sHbfIdhDZRxJwBxBf4rY9Qr8yXeR3DgNM5X6Ut9c3Cwa33CD20yQhIbzUgKzJIBv7U9rjEh
rg+BvrzKBhTibeZrQLZMoUW2zHlA4lAsMLREiXdk0wK9XlwajTmU/r/eNqsFQKnK3yZGH9knufi8
Ao8NQCp6u3/QFv1x2hS8UJjPIJnEQm/c4QxExm1If7E481Tpodpb2qe9843uA7oszHzIqfmPFkAK
YTxZS+NWz59DhGQAVwX06Su/QHEyjD5iHXU4gmTjemwpbZ+C9IXRjfEAnth/Z9RDWz4ejtvZYnTu
A6qfRgqDku60Wn4JGgjdlhBPQrd+q9EZQhDgU/2ugALBvz6sZGX8s8/1d/b8M27xWP80G+4U5GVW
+tEhiflFUppZ4+SDLHL09eEUdp9J+5HOv46JDOIRWd8IWgk2lrErNEa6i0NiNB3RzmhKYsWPecgI
rzECBGCxzP9srQzuItLM4EEvibVueRAdHRWheRWPysIN6T5CfloVlE42/c80RyXMOrCELIAsQHj5
2Xolb+ing9rt1X5Dw6VVTlN9SsMTjZjuq2WEVznz/UuPkX7P2gd38+rsNd8CSE/WVfC0zK+yck65
oPTYE4yBAZyZNEHSKsTYdaVLzJfS9MB9te2B5FcI3Q2Zj4cX0yzSg4iEDQEqPfK7LiFJReMGgH0C
dR8+qA5R6YhVIs6Kg/mvqwNZFECCclCoBsse0wQ8DbSe6wGEr34rJuHFG521aryY5dYZn7mE+PKk
d2CekLGM9+DKKjKv1S2h/W4Y64rvPKz+kXLl7yrfjqSI1U9IZZlSohBEecBNCS10QvDWRWWF8MKG
vEQMmXF3iFUPdsMAIXu5uNdhISgg2DvUN0gkiIU8mZtL1QWOwF7CVg+iyO0Cyshf6ctx05GvERjY
MSCsBNOaGvHVeAbqIQXoAh9UkfY0TTr8W1CKfiyCKuuSKtRXaob/MEkYLVjsjCPQh2gj6yed6X82
Z4B/5rRZyKXLJt/Q4kCgDLk8N7KH4knjmlAA0DfS1L2BaiOuQoo73/NAhzM9v80xlxrh8+8ljinJ
0eAh8VC31o/zgwwQXDLpPe1WE+sSBuk3ar4g7fxChpm8BVYF7kIFiKQNVR1lrSs+GH84rJfEQ54E
smsc44PgOcO2DSgi2UDRgFqN33REmNYmoXLKW2q89BVcdfnagJvSSghB98WaIF2hC7F4iOtEX90v
mDztENbCbO1r1QexRw2l+ErvYPEji4QzwBe3oTWtRJsFCTIsAfgUfv6yQsia5jcEW07xnZWKZEV3
dC7LzXnAgciO0wUcflh8plNxQkOV7UJDGtq+9SA4k/h3N/yDaJwqG5XBUZ9CD1yZ5bHkPqV865Gx
kQqQ8lHfkiGzZIJuQ/HHnHFQo1Hgt+PBfgteyIIjFsMbl52UDqS5CpiBA1pA09Flq6AKLrgPLYhZ
P6HyVI1PqOx3YKtIIyN6wrgHnugLxpEgvdDzEWvHxTEB8CTwMGIZkz+qNlcti5hn8snSpwcFC9U3
GXC7hotCIkEEButhE4LkEdwBhSiBuD0o8Fj+7ErQ0tt+A0fl73uHrUduQM9+wFcAkxOTD2C8hXlo
VLTW3YA+FzYuz+hLcxGM1O8ld4FDDXPT8LgmMa2j5zaWPHlSv0zEwxMnemtQuWa+W4Zw5AIcd7Rx
Og9fXakD6jkwkRjSasHJklmfxVMAOZA6KOlcMN7gTcMuSX3j708YXdNMVMh54engRa7Q0BG9LYme
xS+xuEDy78XaGbsZ2SVkILBYpbIAHqWzhPQDs/i9x1BFR0arHrJ0s6iMLHo5o646goRPvexlji+a
fmw7IMStjIama+C5c1z86MBmUzJJRA8ZDVRk3EMX+V9toq3m2etl+WDjpjWpBIUXamcd2bZqlWxJ
soiIhewjwStNEFP9wfynB8girGgOwdpfWlbthruTRFAGrdVdtmlIZZhXothbv9OMsRh/QTUNu4CZ
C7OldwT8RsqnCE4AzSSazuiu5e9swdQjtE/ousQ/NI7YosMf5zU680IKJVZ+d6G2IeFgVbNfX6np
qI4FWUEVpB6SuZihUzHWvCOlY8aEhICNZXhAKSAIZsmOSAcySCeGm4E8gwqcmg61+/4q02Cx6GO4
ZCg14/aoZyEhkjO65TLvTsE3/iOX38PSNhoqkkynQ5EbVM2SlO5LXfXBSHgj7ilaLdKvU23wLE6+
q8zrDbz1kojeSnHjWPkG8bvyKg7wjmyRvRUZBTCI7pLOcr459S1qZvkKLwb2Xs4ip3YCKoRIRxuN
FlgNZOqTcCVnUe9f6idq8HzNeWU6kgyGW4RkpeVUUnq3XpdtUYwkOGiMoC0iOYOYxpMHGyzWNRwX
ggMXJC7WKfkm42wK3XHYBSumBnhyMnsQFzgEtKZYH+i0l8w5nbtb/JOdy/f2PUU46MF2xEUjlY1X
9T/WxPwW3wW8W7l8iwhUEMO6asU37ZQtj9u/97KHzdx6tv7UMpvtwJugbFtQZFMZ9kG+Fe3IPFnn
Mniayx3MRouUMDdoPa453fp389ulPnwNW/XJJBJ0QFp3VAGz1vq3We5GcwOHlNha2YyYwY4TTWeC
M63RItrXxkuuijZpkx4M/U3pX5gLxYHwOc5fidXiSeqBzjez7065LtILgrDcjaHqF3DYO3zV8Ar0
NYUselMayEQgYXdNnOKjKZ8ky7c6D5osax9HGyGyvErlVQ7VD9C49HJcb0iRW6ySV9qpP1g/dOOQ
1ZZOzo95NE5a4WqnuvKLj/FT+ok+sl+iAUFg/DSBPUeXnY5/ld/hW3uwj9o/Os+8X/LRH6R35wei
MfmYGrjm2eBt6azXn9GHhQQNFCyE35gie+b/vAMErZKykRKkXiVfvSxOFh1n+ZBVazYrdiYSp8lk
cHFHdIwm9ga/RBVpgv4k0qqy+8Tlo1k2vblJE3FRwPTExeIyZS9LvGXhGJfxiXyZ2dPQhT5Au5+Y
RDJmfzZfkBYIwq0t2tMT4Rd7DuyjFZR6V+GdwUjoFb9C4zcCz2Rs3oXFoTGD8/Yf2YCLyxsgnI9e
pwIgAHrwhVgtr5PtFaGcZAyOAhurjfjngc2W0IfCFPHQ7lYk5Frqj5XHRv3B+8FEaH5N7YOzY53C
F/mT9yVB5tzQvJfCbfKVvgnPb1JrVMC/OXnWCQbAJ5qW0ql77g+FOKfRJDgc43fxUSou0R5Thc/6
O6XXwaTkO1QDNL5IDrnq8Ejov2sr06LvJDgE+Wf6xot4Yy6wDl/oO+ZpLKQRmwskUz0SkQwldAcs
qpxEPmJqWyU5OQm9irVu0AtCsAhCQe4VHxV9hi/mQ2nFomtEOw+4YXJnxCBUr13WnbztnQ2jaOEC
PO1Dw6U7F2CHp/0j8QYg0kU4hrVFRxyeZolYISOnd/tK2UR/Dk1qMWxgzp860sgwkzLkNbSNse+f
BOZIgHpwFMG8JhLLTA3RYafofqDgSbyjKTbR9Ao3JK6VCF3gmTCBJx3FqM1/HXrCOMY+WXGMGkT4
RJscDqeAOwWeV0CMIFcF0+L35C1kuPRISHWLi3p3XqsL4Ol7diuf/tBI0tjyHdsPFHOlNaUFqF98
Wh5kwJAJ/mQ+nC80G+cvaL1M5qQrP7imPwKYOKEqDCRXeLnGfshgDeVBG2wi9CCU9kL8qoONCnUZ
DQgIgWD6qDbih0JlCH4e7UYoyJcJmmoHGwD8HKd7oZnukw9O1Co87j39UL3iXxAInk5E2aMSAD3K
FvI969dgY8bbiJSaSUSAAgRxaVggq/G7PGso8VOZ8DxTErdiXjwr1VqtRZKpIHmYety3REnMr7i/
YBhb6jrJTqx86B/JtLVSX0s3cu0bRMZflN/t1oW3wxIpvhpuMFIH8upKZEiUmTYWnnCTYI1w7L8p
Qcb2F6b7KHEmd4Rjyo1Nys0dSMhAKSjdTL8N7BXuPczS8CWJxF3OkcJcirKN+LL1mpvTpjQjqsNq
5qt+BN9Cn6kT5Rm1c0TjHE9iKjMTB3m3P6G7RyZhAlw7LlwUdkqyBpZVC8ectQkwE75mjiC080tx
4Y6VuoGgDVOR7hpJQnoCIxINRO1BT+WHzEO/AgShYQaoSpMaHggQinkHBCDhpMAipaDwH3klPHn+
wkK0PAiavDkNQ+ZCBR1aSKAFq4S6V7QknUdwJYnhLhEbokAa2Cx38Q9VcL6BgM/98B+ULpBqyHZ3
8hDjFdyItw896Bm1B7Bn1l76pLwyFAB0lZHoUtvp6zF+ciafvLp0qLldOhrk528RHQHeDJFpMcQA
r5vU4K/NUIgWAikPnxC8dTOGvT6fCBAPXY+D5TWJwH0RoQBbS/eU3vQDAuB9pKYXH6ieENBKz+i7
kZQDI5Og8XrqdBIY0KO4ekEIQih8gorQtnjtHkAu9LY5G+Am+QlUBxwSCs5Z2wPbnHFmYcKAE85b
cxKpcuH3FxYeeq7RwrV1SU4KhFAAF5QdF7Iz1zjGwzcKqpc4PII5prGP3A5tc9NhSmRTwrcDSctR
JBOXnE8zI895zBBLKZBamDw0WHmGSIm4kqdePsLohcjJoqiRq6QloTJABQ/Hp1EDQZ7uscAj9Xt1
m3CSeMfJ8U47e7jJ7Y5EVKRhVOCofv8fqs5ruXVlybY/1IiAN68kAXrvRL0gJEoL3nt8/R1Q74fb
EecwJK0tiiQKVZkzp/lg7Xg/LC8uJ0AWz8ebZsTKu4UexLrIREw4p5adZcXVMHGZo/8KCE5kPwYQ
xl0ZoHPaFPkCbIRm7sa6iBAn/K05YA+KO+Mfrb/pLVnn0I+ZPUP3yC8gr8I/3p75Bu5idzPf4kem
XXoAlDcTEuQe7Jig/Tl4J1GEvPkPljU42dTWvZnkQteZ1rm0YFZNq894ZfhA7U6jV/8jDA6EQJ4m
ECCjjFwAF2krgR552zShwZr/DHekJ/IXn4X5L2ZmSp0cOTSEVL3sy0/hbu39hzytK4ONCoYEFm+M
4m7sJYSBNspE9gGrqCnglQSjFxeQqaD19PtUgONGO9YZxMrLryJrX9EO/h/G2eh12Pq/eGOsOV4N
RwQQRrZDZcl7OI8HJtCT6WwxFfDAFFOB/+COgJqz4VteGL8KWKRQTNhw/3nCHecHS5dnSiER837h
I0MiYSoHWsWTYrsFb62kSGcO9zMJT3jOgvx1W38zdqK7Lj4Q2NBN8OnyMfJ6uADAJfxQfHMf8y8l
zzYNRMBHuBr8DNSEz30C4s/4r8J1utJ28Or4HQmbQjal4/CGJfsHojQf5T8ZCnGy5E/zm+Az8df0
l9i22KX+dgYIUtrn5Pr8CWp7jb9gQe8Y5fGPfGC8Db6m0+G5a2NBIMEkzEh24YNzkCETcomH+O4+
wL75JHom/eXUo7UPD7M7DwAqOLG+mEL+AbMnBmPaJ3QsOntGP/wS0AAQLYMhXg4vseWoZ/Iy4x18
xF/uNThFYNTAS3xALDU0EZjSTp+oNQsZbvgL6Aa8yvzBnmmd+Y0j5zmL6jH+4wk7KoLB4Qt+g1dN
nUB0z5lDG8PPh3ntHPHNC5KPzRtwgj/Mf4myIrjxjOo7m1YqnxNSrum1TRx8xHMziGyMMKdLx7HA
tamwuJ3GhmNYkqnMKVjC7xfsqWkKpiEHJ/rUKf9SDFMPUor6OFXcA1iRj44diQb5Egh7dshpAAcm
xobwJeOWhJjI+wn/+jWOgGlv4sqCPbNDQHbfZUTrLDjLCLnIM5teDa62xs27K27AN/2DLc0lC3Ke
/VANAC0FH8YXTZPAtoTtgQrxAN+0qcfLSOZy2QPU9zQt5r5m5IAwmvmqZnMm0uT1sOL9Q/3gBKRB
ozn0L+6bhprFzh3P576sdvEBP4mmJ/pQm4iG+aARtxvTggrPHB8YvYccJcZDciosxDBaWePz3Z9r
gxvI5DcwA4rwDvYWGgyFmTqy5SlNGFOMUKR5ebrXY8LPZbxIe6VqDwF5E1zult6nYUI8urK7xKkH
btF36lXhvPT0dRIP6kbXWwvzCLM4RhgAYLjdqLdRJJmt5rk2jW/5fKDFry9V+q6tzEn5zmhSUwmt
l12GU5hVMViBhOdE+M6SOof8zkXYDbRYa5tSIl8xbYhEJZxsiiv23HNTWua2zeCDmlZUfcVCtbRM
X3gkWrfMa5q8oO/aa4UD5BFq2DqXTYK4Yom7RAn2Eihw5gbgd1mLOyguD7/5OH5IoVq8PKlCfCZ4
fNoybiySQqbB3wMCdXElG4hvdGY4VpgQe5zI8h3FKu2wioVaHoTKPcuz/75Ff9puy8oHfc0GyNde
KO4FXW2fIInBoJuEHPfeHoczNI8RC88TRRLvKxx7Td+y6PwNAYk23w44V56xdc3n8ObwzJ5+lk8P
VkUhmpuh4vz97O+hFotoYRZV9P/9bEzwuhojSGl/v/b335VJAaQOt1YqYxHqj69dqyickKn2W0Kd
Xc5VbVj3ZTEQGVBrV0UPDBAL/6uUWjDquOiOiSt2x7+vrD59calEVB3/5+dNrm+sNqnJwTTQrKfh
o2ngy+JMxZnn68GjbMBwU7JnV9L0r1XQQZzVxBJnJmMCNxs0oYbiHzLVJdNCKJd/3/WELfamK9zl
AA76iC0CLtMG5Ne4+MzVwH11QYOQUFPMDaw6olm72sHRx331glQ5XgmJ7+8/w5isC0pAkMQ3VpZX
6DZ4EZCE67lzrS6iHbkY97RgTjBoRb62JESAXib37AOZem1UIPghTLVPo4sO2AgEj7SAKm7IqLun
i6K5lnD6ewjqREVgCa+yIcuv7YzqqqW+d6Xe//tGF9P6mucWJ5FFDavU6KirzFC3mPzH287DD7CJ
cvw2BLKLCAU5axibrApDKu5eoT6qLB4O1fRdgLM0Ak1T2v394xiK7JIlFkmj3qurOvGCtUHIAJml
ormNy75dpqIZHQtMAmyjVfVLGQMJB5XkPoIm5kwKMEqNAvlkWHp/SWPWTG2incncXEcaRnACpNMf
uoKs6OnVdGOb12n3ViCOG2Fb4I8yYBZZKMUT6BjEHFMZpp3QccYit851aCKUNaz22BSR4bABZXtN
0esVKFyyVfQCcbRkFGtX6KPdGMHmFQpwD7frjHNtRca5w5dR1fJ81abc8kVptI8ssBZK0Bgvqy0N
xzDlYfn3bUr6FIbT8SZpCGazRrm6NNEALhHL4ebv28jyrWUztD+ZXz69GNN6UVFQXmQCvMm4l26x
jyO54HUIRl1ikyPWi5SK7CDJUUb1fxPJSeUFV/88Q3G3o6cOSwwALq7Od0HZYNla55Cno6o8GNND
ohPYNpqAYKkhc8RMP9M7wMrZ378ksbJV/TL8Iuxk2Wr5gI1JVUIqVfpd2yrhLu7tusZ9NZFGaAdt
epZjk7CpPClAdqcvg84/ljmoIe5qpAgX+dn3299M86NPw4IVosWKgKk5vi9YCmSkZMh3RtLkEhUF
UbmwJ/YYNGjrrAxPcYNhE+zrHGvrfDhgROXhXebCNQmsFFszMjmKjGBOrwnKqx94GhTvfGBnC9wG
5yzRv2RJiyqjs/JvuMxfciDVJ1mhQRrigYqyKOFNksl7Mq1zUmbYWU0PvRJqa9ekMa/CFvwTs4G/
B7nHQUCcHsyKxcc9CzVadwaoFQes+tJl4Aft3hUUkdGzYeJEGlyNyHPXQ2yKaBfLcGtOSFJqiXs8
mtxNEpNDk0E0RniWQmyFwE2F5Y13F9k4pmW63Pt22wbBsSf9WywU8dfV67dOtiwlEdgZw65lgEfR
QgxrvE0sjyFwm0qsTo3a3lOh2PX1uBQyyMJd2MvksucfkarkQO2V+TB7QtEza5BPCWs71smJTRqc
vJRggBRXySKCFMtfIbqSt50qipDgS5D9Iam2rgqryS/Uld5U41Ly2AdTg1RcLmT2LUUqyQ5kfPDm
r2ngYwTmuyvFHf3j30MoBS/ueLiwjS6ck4pisXUT/ad75kPf/7QV/SRhgsN5yIzf2m/wMBdlY61a
Wr1XVQMaRNnrV9EQwKL7SFqy0xbbfHrg17d1Lz/NIvfuuWVa+Dzir1j5nXDD0/RgMDpEmMSmbPmB
kyti/CitXN34pbQth/RdtUJ4CNNhInJIQ0+xQNnijQy1xbw7s0HKq6ioFTvXvO6VxMW5VyR68hqB
DnRewFaEoqOmd3uyF0VHzvxuM7ayd6it8Cqmknerqng56Aq6PQOshmpBewxBtob0Cb/BZ2wojzWo
vhBCNdYNnFuTLltamihscDErd+wFmZNrtXChCgL0CUKymdvoFQ55Q7ArnsdxSFKTmgbdqXRp/2qh
FG7EWWirwU8I/RVV4ZbjBx5X3lXq+Zy9Tua+ZKUSCjfpE/ajqaHCsCADJKOobQ0BGlCacFPVeZoc
dBj/0NikblFdy0ztD35Yk8k5PYidMhx0S7ymctqvrfwzgWibhNY6TnLlQyNVfVV1ugXBgtvLLyTG
JizdC58nvOS2aZcatoeK11B2G66JBYiYnLW+/ekyZG4B45GVOSZQqDyDPMBovP49ZLjZm6IYnocu
+Yx85IGVILHMBi/AWXSEbK+0m78f/T30o4QxT0KWVDV0+u7vIR7Z+wIJo92/b32vtJyEVFricCLi
zdz8HktVevJE/78HxW+AeEmgW5Vp6WKIrI321eUmP44lCgw4uSD+pNsuda9OmbXFDJXohBSlEvdN
o9d7pTHjRSAy21NDWV6q2KSh+9N9fHrd/76Ce07F6wUrszO9fV9MbH9LsRyhbqCE6Q1+Dkocmbak
6OPFqCyYpoZ2lMdEvCRF3qybvgMWnP4RZ0B1ofetMK+wRtnK8mjSuU5fjtNulDUhLLhclRaeKuqH
zlCjddUXykov9bMUw+upUsOE5jf4Ld6AhENKrdee4hEx2uB54kZTckb4LkQqnFKpHrl1I1faimiY
n1ILxtTI7t1oIxKWOmgRo1cSUCgBa7dG1q0DN4+2w6D3wOZGAr2OISOHR49hpoYSDQHE6CkfbORp
kjXPPpSF7djEeFSrxcEb0lXYuco+a5kbRwVCAEUe1H01Zv89RJWYUFiRKhn4Y7oXasCNSmmxh3Zp
BwQaiUCTi1WpwHwaRlfbUgzhpNBQ4I9tdbcsM/wVoIk2CKLBdMxZrNLVZlWQ7fooMM69WoROoAQ1
BHD9qDR+fo2iiqDM3ItOXUGqlJyr2ESqQyctSa9AFAkqplOzInUqM4fjSN2P7EcDHI6s3IuYw6p4
YLus7bUa0YqMXm7BdNGFJfZ65sGL5BVl0nfnJeBIJHJ3s/8pRreIut7AlKG3LvjGzvMRyRzAmS8G
hIrXx0H337KB6awbo8DhIF6HXbKrSzJfLBmWdN6sMD9MGXjoFwVkynVKsKaMrGx8fOZNIy8FMdI4
dJeyIF9zJUVVe+OCYFfQgf7ICnPFWasgzizH8l+Lfw2cjRHIl9opjfWv0Gu/80ZlFif132PO8M4E
F6UelTDvPKDcQe+b6kh9G6x6ubuzkUDjvttKjT4DyJZeMZB2dcKBui6WifebdOyjx8C859Xbr94h
5g/9E61JE91D6UwYayzdg+TitWc5eCgcr7FyLMuLmews40YFkEPnoadAtjRBowq0hSX1758gEeTv
C1UgsKHcEudLiTC5oiSxA3TpNUtqWnA6BpUgNMluqnCpVidScrXj5xOBTJlgOJ6tZjCwtvC+hvby
IfyzliBq2UcQTE+NJ3K1ExW8penD5/6UNwQwvU4GBxAGyGz44SLqR7WZfGCse0OAMnaRWO7hb4aW
TdhgYaIB7zPZWfHb/KPAZrGPqg9+mZ0hadbmD/8NHSMddn/BmQG7hYTwlB/z3V+oYE8gyvlWCZGV
zIk4aswjLycF0Kt2lnxEg4dOCJ6/UOIXP1GXuxN/G9szIBJdZEqVn7PQtr5Ay3FN9wQcTn9BGHnB
WLgFO9hFGN3Luh0gp8FEIp4PP/gxoGVjRTFa2wvz/tJu+JPCL6RZLPjCeb7t4E/qc+vSEKxBsvZM
1eYV4y3kaCIcf6f7ABZikoOLXXfiL8EWMeFR8xV/Ap8ylMGr7Fc/9ZfOW1FccoKOzECDiU468vnH
F/ONAeJS2/cr6+J58/Ipv/pL9oufAKRSCCCTB86Cz7MnLHqZYe1AqcgLxR0NQQIOX9gSpqtgLsBe
AZ2BCXnJlmD6uLPNIPt6G17WrT8PP3jgU2Er+xZwyQwXBqqXFMQchtaA5dYMa/sp8ldZ9Jf8i9nX
qJPSvBhiJ/sgR9EdlXlqbXX/gqkzb77g4vN+2hWrwEBNoTnAfZ18aOWjjFqctQa/AYTMukrus0SL
gZ0W+Ei9RI3Jc8LdpdoWWPPhigAYNnKsQiQnNs6eeoJ4Dg8KemC4gMjNaTAnVCAN1/G/Bj9NGD9Y
tt+4NqGxgAnGqm8Ce0gchgRuhPUfmZvrvHjr46ndAEMSs0SCsOdtjNjGe0oqaIEci4BpiCz8AeLI
2RYe7UglchcF1KxzDMcqQM1y3Q6rJnPIRW3ih6udYF7D37tQ3pEyheckvOOcHAGiHQp2RNIHZRO0
MNqj1rLqQ4wrYrqO6qObOtwH3HCkmMrXGXkNkT7XHwNBj7Ps11CXvfzVq8dpJ+uXLDVNsnNYAGzD
ux7WWjHntkUfUB7gMnAL9N+sfaIITAVt+YJADNjh2NOR380aTvAlSSYzKeuCsBiYcMjvWrwXILuI
tl9uRTwBkO48yh9cGFkgxHo3YM8VWQ8ghRuSOrzsjrFEni+l/GkpH766Dgub/4CFxX+vMc/LDOJf
5piici243YsaL4/DgF4+RN9j5c+sPjYBDB10Dni/ZHyp86qYFzcHg5C0wu7gkzHeC7eKhoBoJvcr
lUQI5ggz+V8bEKcw6yFIQdUy9rkw95jaS/aYbwLxQ+L3vyUmcp2jRw9syWe6fsKFK2qOMdM6blP3
pulHQf6GL48FL7WdgE8gzjFg5siC/acKgUO0B/gF4RG/7qBnRrXm1YgtXsbjLjUh62d7/xrdyf1V
QLU8nJu3ldzNpGouc4Q22yDYGCy61Ni0+l76bkCj8e6X/R8x+8rjM0RRnrWQgZyezIK4rrNmuFWi
3Sq2bNr405ckYumfjmjtuvg9KFtCmXUf+I27VcMI9Fw/M28uhotYPRJPIReYixgsSvGq70aS3ttf
/gSqtCzDxe9ea59c9LyH5HHGijLi8sWXnCiP9MtLLq7oCNGZyjHLHQxVja2yg/YX+4c2xBRxXzb/
Wknhrbyy6Ntof5vsyyqvXBNVIVaDzNE1totFjFEMl0hhAABXhjEQU2gC7KqdANXKoAZCiWbN3Ifw
bO58lMQGE2+Ohw0eGHP0v0QAyxnGUcYrjs5x/KFjiqDOMDcr63Nkfmj5i76vyE8uY0oiKLbZZzFs
2vIK4xLtBHHV5D5H8SEJflFlqyvu3jZb1VQ5w8Ufvkvj1mg4BNxGAkX1E2CS6TJB2fkq2Y1rvcA8
EsPbJ3bzXch8Yt+TDsRp2eAeOUnGJWGXW9s62rPoC5gKA0Qy2zy6/gWUmGlS+GUgEPzkLNGJKtmr
Ai6/T0NdG+NCBi/J15p0UYbfVF/2UCIjgl6++myNGTP2nZMPp+n9BsGPMLzVBm/kJY7FFmUGmcu+
k3PAYcxARNLklQxTaFEzQMI//jT6jmFtp9vJnVghksPdKUVzScC3yyYjbWREyWWQVhkA9/5be46t
Q8EHL/oUPr0QmcvcvfHE0b2DwRpjoKlcSd1KxXMvvtr8jeJdN9aC9HKtfd/e8/oSRyuznbNNkDzc
kKlo/Ku4lzH//AyP/Sr+JqOHfaLAwgc+WThLn9xBgnETNa62z/351eA04S4QgaTM7ru1wVxHO3D5
eLcJ4TsXn9JSPZXyqmjtzP+JOzy04rM2IVbzsqf6694abKCLZTpUhjocEtPYcbxUitOBzvP3i2yH
BwrButy5ZotmR74qwkTMdgjzE56SbJdAyVQ9Ou5VzIGIlc23IdKYi8zQaLJOg4QzR+DtWKRmticW
5032Nw1FI2vcg8OAXUGDrGUeHdgc+dTddB55G/kq0fDPsF8QcySS1KOhYOvVhpTCIKaP0NeiDm1m
B8jqIXTrN0O/6do1nsIFlWVPgqzdf5PY5+v7Wl0Nd4IJEPhowy4kWg0uTW0PsOMoYHDIg/2tzSwT
CwdmzdVIzkHYnuTgbPX/FMmuYPVwY1bBR9iGC017xPIhbIlOskXqZ6FjWAIYwVHEiU5bkDuJfuBT
ND1Ei5umI8htmVWfTbcKiGJkr7QWGXQg1IDyx6BsAqw/26PjuSYw7ENrTmpQzjPklTovSx5vhl+v
vX5FmAqEMFwV3FNa7/zszdWmSCQpaVbcHTJvI0LrW7ZLvZtn2OPIwjMiITfFsKPdGRANY2uVeeup
5RHVySqRw4IYiR6qkI4ymMy1/Ah91n1GCkzEGhESkpV+YyScBETbesLKY+IfcapgtYPvxocg3ss2
Wea43gj5MoFulEYfpXz20KDHcF2tdMagYs9cG4eX5C5rVzm7InqaIe/GYOCfKvzK+klGoUjr2Xxk
9cWMrm4+zJQPlYG+B+GlT46psDeiixh75IJj3ZeLCxMicoD9gYD22/C2/rDNMKFUGXBlsmCPwF0j
w6QM0keqfou/wCfNZ3UO4eleh/34ndyTX/+KCIxzWn2Vw0Jel1vL1hf1CoHPDMMtezj0a8PpDsUm
/LC2MB3uTLVclf6WwnOmPDEC07i9qSKIUYWtGDrGU/vufrkU2rNGs7sfV+MzPIbCwvxt8V6i4lxr
Trse6cORZ+DOu84ZNcHsimY9RuSt02vLqLNj2fav/bMnU5m2k6zDairzkfua0tZQVhyLurAyKf/U
RbJPqa9MW+c0Nx0WKV+TU+JFNnUXfrx+cxDbNaUvdY6mYgezSKHtcZTiYNOhrprFsOT7JWkW3HCW
TQgWRSF5zhZb4LCgAlTRI4W2HtF/h69cXwrEjQlzHyOE9uDK25A3LdsCTDk2Lvj58SELNnhpdzn7
xPRYRCd2YwuWPLFcCHskxxSWRbsi4ACnZN9hiYxkRFeTABLaNM5kVLuAFHif0b3jvEWFSJ8HbVws
VqPhsE2SWyWwVih9XMpf5EB3PDaYFCAiR1WAzZRUOrB30ZZCd1Xp6sU9HmBJZVONCkSU4HNEaKC0
EVWim5e6u8H3GKqLgdibURxgRCkfcX1/iVcQSMzEGFE3H/B3B4JsiC9hML6ni/C57pAFQdvgT8Fg
1BDnrwUqqm7PJeTc5Z+ol8IGg4a5FwNETlUv5hEtNQ70SP6MP6swc5gj5uZLFhFFCOJF6Ul4CQmE
FZfc3PnG0ccvj0kyp46ZLjVkteyk+QuXOI1IBHMRE5qI78wPz2hsu3vySUfHou6/6b6J5TaZEITY
K82Fh+nPmHQm2PF7C/oywHDsG/gJdjmIuTE/AN+kb6iqFdQ+ZFKwC/w/PgisIXjNMIhqDcHTgl5r
6gstTAFmVONcg8RbSei2cltN5z2aiW5qsvjLtE20idoFLI9PhAh4XVuIxNTt5C+sYQNy0L6U0TGh
ifzzCC7VHcHbusLBrElbIaADWQRa1+l/qmVrO6oaE8kRRFH8oTzI/9NtJ+qcm3NXP1EgUi01oJna
osVCfcFhRMSkiHUhaGg3Z21nQF4BtRfS90VAsGXq4KdesLwFYoDndcgOjGQe4cqGjYENFIyGx0sp
zQmBxYedQlrIKKhsxKGElBTCBXNr7jXLRbkw96gVlJn5k34X0lZ/adqS88z4Zsvh5rC+OdE540Zo
FAhOvvQvtoPy5P4bGGBh8EYD2SwN/D1wSs+2ZreIIQ4hWWMFI5KE8TGxLmf1LT+N644Bn2Ntq88x
dJoIc4k5xykc8K84nZs8XQ7mNqUeRFucuVuIpSBHy4SApsKOYrvq11wFimANeMFDgbSoMT2YbBnm
ZAuKVFVX4ZvTCPCLDsnt5z2xapSXoYeIAOof6AN38oK6OvwQ95qAunhBkipnadTt2qMSLIQnILQm
LjqMOFVcLmEAzdIfJPs1aK65miZpRPiIc5TMVLno52NlhudAh8A1W3rhnN8OOL7bRYoUbuIH2tkn
N4kc2cW9+KUzZfSlsLcRW4RAJoP6Nfc4TyEimAwjbd8859jNFUs2HjoQzBNr1LvltRH+mUQ3a8ty
XIioRio2FrBEx9eWMhvSLz8TMBwPt6NEGT7Ps0UOHEk6LRVhvnQJnE43FlmMIp3ntA8xj2MT0tKp
NEMq1LP0XGZI1XqoN5Bk1Wapxo7sL+AFgohAbxPdr8Zcc7fBqLkJLoFxk38TFDsobq71hVgdLg3G
mNhLoaDEVxiACeHB1GeXK4wy2MI4wMXewb22FnZKuGFnLEnH6GFALlNhNwlwIge7BVl0EtDH0M5g
fYMistyRlDSYNCD7mLGNYhbXaC9R5kxraSvWkryBWKMRZBpNNz/Tc2SkWMwI7jOVN5PM+82LBLx2
EdxMUNJSG9ehvBmsI9nKKn938v+gsnFo591ui/W6Ue2ocnkXHiw264hPaYT5N/Fr0pm0vWhwQAsw
Tia3bdpjcXRZQBjyoxVqoEUGYUuZg43BAlKijep9FbHDlgURSHFt2GpptMowXaYG5PMB2hzsgIjj
BGu+2XCk2yyUWRY5QWhz/boTUBFqMspr9iMqYfWFUemPyNEBPZpL7EJZBJVk+bzUl/fLjsVPYUlQ
ZHNaFt6qU6fNhG0E3vI3uxy9iFCSP2+bcLDRWML+Pwef4bX4bX67bqV8F3tiEcojZQr3/bkWbnxe
W2PbHo2ttksoU2wBcIkYOeq1bX/rLtJOJcV1Xl0iY546+dX4Th0Cu1b9Cgk7cIy5ziKbokt6Bp9s
erGjPEn33ofHYo91Oif5un36R/00ebAyMP4FuIHhxscV3PTIXDTyOSQMkHSOpXXMEiz1lmq0EaWl
GW16roqxKuFklsAxM+GogxbS2f8LeroDSkpnrHFn/w4KkhXtGmY0LDy8tlLSzvAcnyjBik9SzLwT
YTzb9RI9URmfDH1eI5H/REuXIOPDUkRCIgJwf6rLtaltNfPu43WEAzbiEKS6NpHzgjI3ID3FAEep
uvS5MSLYx6iNF6P+WStfbrvnno5oMgDLpgj2FUr/4jf5pLpj42rYGQBHYTmO87hdCjKV41yE2K7Z
AvTxZtkj9iKeEsYdbs5YhSLt4S2oy9qwS3WhMPGw0GHZkrR1EWfhIkjRS7GTTbKLjkKFDEffGcEe
OE1eDHEgnyQUqjAvjEUA/fUfCT3Ec0vlBjKKOBFcOyaNcwVxiUeQ9ZVNi8l7LOANNvmQqRyQ7jYT
t2L1In4GkzJVgc6+EvCUHGeDvsKCjSxIqH6gYjiDA/VMxmYw1EAA3q4TP4GcXBie7NkckWQ5tA4I
ynT4T8uWOF5bjCBroMee5Zy9U6FMagBO59NZVbFYs3N2hjV0zy49ZD3B1vpt73EMHXtznfugrDPl
LQ6MdOcDt2dCrTHTP1EllW+aEhI/VGPu/Ss/3L2PYSLme5AoaZxMDGPW5mDT9UXQ4xGdomyCwYjk
npsUqhnuGwDl+WW03sYFax9O5JrEEA5cwr8oHIC1f9019xs9qf6ih+V/9TdnMuURyk8LGkc9K84d
Z981ocoBt57zZ7J6V/0LZPyPZmgYCnmj6ltsYHJhY3CAIlWgVWb5sjhcFDszFke5Lg7RJTy1u3Kd
ntpTfaVuB1vgM6vQKYGSveipTWBcsIBX+T2p2A/Na0DDYk3y9/81/OByMD8G9sRSPPynfGI1q3wa
d+Gh/lCA5d/Zr/bNdOuDI5L8IcAX0Zt3nxLQtLUtKXVF2xy5h2Ycuth8PKmmGw0kGXOvPSMABesL
aig8QIgyqKBYAZmt/CvxH4fsXbzZKoeP4GYsIQHDKGQ4Ue3ax//at8De0zbZzdggJb31D+81PsRF
Pc83XrY3fokYhgCk2DF+RD/SA3Yw1Gf46qMd3eqH/mbOxNnEPgwNlUo4hDB9HM86QB832Y1Sx1sG
e7rY0QBROcgv6r34G8BD/6lXEtgmNpUSmJ/DhxbcedBP9bd/pWWa6kAEPytNXVkZ2xLTTMKHYRXM
B3YMfVkhUO9nzV3KF9M2epV/tZ35kP+qJLzaMuYpOk3lgj0rhGdP6j2kYYYa1qzjNf7d3f/hmFDp
YTCh4tiEAak+VI0zMul2yi5+lSfsUwDU0h/NX1I1YaRCoc3+0SHqpsMD5cwXINctzRI1QnOgWQqo
4ygSkYMhCP7mSlQcCUiDuDZcTNAWRiJ3OjlaOgp99mneLO9Eq670ALwVnWIKV1bCN9uF0qL5m1OL
fWmM7Fp4lXOVEF/haJWL9ETFNDx4rz46MEA5fDNoBubJhW+IKxZ8uziQM6hwLuPbGJCaN3NLDFfm
4r8CQijTKXy5RvzH5qCGJR764nqCBpAgrBpEdggeaid98e5F+Kr5rP4ZDuq9qe4deOwk3pjqweku
k22jsC11xZiYzbW5i79TSQuiAtUK7AtFCqAXOKG7g8fECvYL2JzTG1RSCKcz+Zd6M6BYp7rMFwyV
2JpoclxOWz6Y4q/h+Y6PzT0/juAX5Tzaetv0VN8w24KUiokOJGBsA/WZS+djLfObiO6/3A94Q4/P
mLQha8IzRly3a3tMHF9ZUAer0P29WX6KGSTNlEW0YgZqOeZDugFqh2/3QTd+Gm/qHa6kwJr7Nb65
SIM+Z8vsfvlSEWeVt869XeOtWYs+JS5aF3MHh6qIlpq7YBuqaOTUtQopE10e7wS0HwN+7GevFN7h
R/liqZWnrl/EuEMjQdi1t3E97JMVSZ4P9V+OeAT2H6L1aO2li5zpKlTgD36AeRXnLvMGdhNkmDNT
WnI86sBKTrwevD1HV7rW3mygGpKID9B6tlnwK7ZWTnVOOL4o4Ke/sy/h7V1Gp3kIRxaHhDvZut2F
p+TADpje5H/do/kqcfpB9cKH9k+GiwDEPH3s03x+M5BRABGEt3GTkbUwp/oBGaPVJLaPcd5qOMQv
/UEXI+N3Kjr1D1c+VGhE65P5hWkmy4GPwnyUOXowgrmmhTv1AohZkrm5Gb7KU7vOX8PITl7cQS9D
sHzE7VwGfIOd7K3tw2lMqXGPrsLvaTz8o+Oe81sBwXAlGHyWSzpvjMSIyeJcnXYWnFCAbpBD4bYM
KsNmDtyBdvAJWszSBRFuzpwYsExJpJPomRDgvMRHerM+gsvf+AMwnJIQUjiE8430JoDc48Zz7ZL9
7lu7QYDRAfgwDu3wAccOaFE8C+R8s0pZ+RyqT+R76PF00N/W4VEhIRyzaPBBbT7VQZxuB1SZhkJt
MKnDI1qT0MYaaMq8BG8kkg0PUztvbZSXAkI/pogkkCUzDDj4JSScMk9dbX/4412wD4X4J+wtpzi7
UPogKj88XBrqOaDciwl7N31toot6jzJJmdytUY+YZdrsKD2hZ3I1mkP+Kl+cpc0dBCf5BeUNqy37
OjNGMsGD1i7qRQYGgSrNmBzii/YGYvbNFE00dya+wzhZcMnICI7Xao9box2Bx0BD/1JxaX90ZNdo
kFY3BHQl/S40dlqwTfQNdBg8j3V08aFNLZUwdRa3UYJycQsVoxqPMVeEMl8gWHDJBuaPW3iZirUy
6lUeLLzMTgCCVOj0rPet2EPwWGIQKgYbXsq0118sbAuxB6tWbUUA9aYBWZ1M2Je6tq1LUnBOSnB3
x30U4eE+1wE1qouJXVLMW8BAhnnhDAZ7gqowcvgJlV6AE4LC8HzR1rYE2R+ySHrOxqXc03cjfVrQ
TOsMO9uF+cXi6gKwHbsgejZaaTpBwOvYuHfikpzjmkoBzU2JwcdWkhZNwjLmQyYLZk4R5RX4B4F8
TTdtiaM724SBE4NjeUuZ6oXgyXrt8rSX8QYmwo5d0NCPC9oUzuARekWXfClIH1uanHBOofdZXCrv
PCoshskbeF6IeHo4Xvzk80iXEzRf2ykOC5hcdDaDO4prDjqSAMXwAeLBpfYm5+jFVII0rh0gAIwH
jbw6ZFB+RL0V5Fa+MEZRXRfesJWscsmkT9Jflb6CIrqQ436Z1uSldSiVgGQj/h/m9TaLfgxUkwk+
FXB0yDez9q1UHn2325Tp/v9xdF7LjVtZFP0iVCGHV5GIBDOV+gUlqdXIOePrvegaj2vc00EWgXvP
2THJ49/NSk86jX9U9gYdfIHZYkXnp2OCpo5iytXjtE62XMKiqdtbl5E4w39JmUwrA1vl72iQp4FJ
gm+Sqd3VRsC/WBzKzRX5qGb7+X+n4FBLZyBr/aqEB79m67nMMBVZ6ul5bETpLh//dKnJEJy99iQA
Evrr0JQW4+9pyFkZLQL+RU/Ujf1TNcFa+LR0Soh23E2F+vb4u9ipB7W4rcmPhBV2YrwweJ1juD2F
xmqq3Fclp+SeQbcHVEg5sAXtaHHdt0v71HSIvrGCA2sSB5I1/ZvqqSPGZBQ54IJWlC8W61WhWo++
VHG3KafG5KBimdfl/g12dKIIdRyQRORDipMB9w5xAUq9XhKEsuxyHchTltrzlhEcSfBKBhSNRz1W
pN0ksBB2PdO+2RWT0zRAfLkezEV/7QrL6VLQh7ZagA0VV2eTiuihbCN6g4ufZMoif8gxCOEFjdg8
REF2mp7A2YSvP1jpBmeVnaPu1Jb5dUR0TogPdsezoJPPNfd99LDEPNCX/KKsVbOXLEdiavyK0YCC
vQbApiw4CaVkRrI4iypx0scrbfPNaNem4Msd+Qd690zfbvD8t8XwWIk6z9LxstYhGkCnWolGk4rz
muEepatnVRGfAd920k2XRbdWdJ4bzIEvsvDbqV9p4iURQqrjwD0wKu8DNXt0NIu3mCgIbh1MXaQG
aTyxtDjIB/CFtrgZ0cGcPjfxW8oehXSfj40ZRPUXargRtVwmHPr1I+ekKepfVUXcvre6sKeP6qLi
QJV8DjnWY6YSVjyCO+CSMc4C1JHZXHlTiSDdRwGyovzGWQjAgq/i0E9HPb2kzChcL4qXP2MMbIBn
TAty6kVArSCsYNOoqE+m6DECsrlScWqw8BZMVeBMgNIbDLOfDGSohPH6aIW3Dpq1Z9Hw+5LeMVdE
2yx6K4iReOxMXyeOfN6PKH/kQAdNXq17KlwSkxzPiTMZ3TSR2vVlAGGPcJFxIiLmIh5vw/I4UjFv
ShGSDYxLQJTIaWBI9nXxIy8PpbwqT+quwUusu5t+LjECtxCuVHbaNHLSJhxCqM+cT5pfVt8CDSTm
NTGClY/BYC+iJBjmt5+RwQAHumX0pnXAowlr+rGXPkg+XnaZ4MYdHNe9snxit+kcz2LXWk9PWfli
p3gYV+RwEEtOIx7ihFRD47yhG+LbY10t8Tbl4VxmzMIDDL4wn4wqAfCUMdTk51Tq170mC59Fp3km
qJ2zWFBlXhFzJlB46OvKIxs8hltRPFclS9DgK2pYl1S8vSS4yBObYTevXV7NGDWitz2GiyKGC6lF
hU1POZuSuF7JiZWbcFLRzGMd9BURi+AuGT3ueZNhkn13Cfl9ln164x+tIci6R9E9gGTzAcYHHcpD
L4PN8mbFFTfao27y7GvDYcJBLh/gbKXa3wihI8qh37c3idlSIqLsNm7eaFPwLA27tKS15dznV9KR
JuU+ssAbLQsM877eG6/UY1JKPsKlLRkhTtYYMHFqwEob77FSDz70IALvIj8zbpv84XD5navw2I0H
JQlLxVXkvTNZbpr7UwxVhHAsyPWDQtd0fNSah5rfde3D7EOmCK522mNbHjx5O455MFlnMeBxxHch
A2WQepR+CUpIEaM2upEcNMKxLoip9gSqdXqnsfw1OrWFV8s8JJ4JrtA5xepIdKSabjcfsjQspL1Z
eprh9hndI04ssSAg/2WoasGXRDP9WT6wDPFuivJrjptMCXjd5vaUWF5LdRU3AaMOoUpy2BEuLD16
4s2lq5GGleEliNYdsJJYYZOMdOiQfGSuQdU76lJ8ys31JqDEGO4TTz3EJYIkc4+7bZ+NPDd+VX8a
hh/Lj5IqhJ5Oxh010bWk+0N71aJAXol8viY1/O+u64T3SrLe6utq2goKOGIwFVuksIpoPvZsYETk
h5tv6kTTeWkeNNYZcf58GM17I4X16FgV5IEXP/mI8zOmLVtvsro+xDUlBVOSUFSSc2F+R7F2LSlY
nlyLcDKIc+gIMKJ9q0D4+IgN8sVb8IlO2DQXj5Mc/WdfQM09Fq4LCyEMbJ6jcyji/AaPLjwUBpsQ
9KJvIY+izLWn0qAgqfRTGel/J7nD/EdFqdyHTQR2eERwK8jgl1EQZ75EJzkyT4RzAR8eP875bxPU
wHNkTFxFff1jUU3p6qiu8izZ9hXQNwNog4RxBRp/AetLDUfX79N451DfOpeT1tAD5AZPbdXsGWs4
6MdYfxeNC1LgGU+E5m+Nx98XeAxWZwqQt+gVYm8j18L0jM632uO0vFv5n/5N3M6TcEyVQBJPmXFL
y0AUTplud6KTEH6rn4TpJLWBhi+FAZCocFbPn/Sg2obDy54OTpa4zzMGK0x7WqEk6kOkHyohaNu3
WPSs9LWOOXyIlZot+qaJEyKzLz4O2avAtL8t92q5p83fBdtpLbX2Ua1+myGonlNxnOyy5bCKR8X0
ReFSIprFmUqLAIUNBwodV+s09TY6pWZwqdRM0AvKynFMHFXxES8lTkS8uHJuZ+JY2pbFUxK3iyGO
Ry1Trm0gGceUTCpqw5ijy/lMsU6lYt1A0O8N/Z2jG8LVKhGzL790zlr/3xDgZVzQoDVbcVQqf+DA
4lxEDFbbreRFATbyXa2TN8OvdDBQrCASaeF36d6g2Ao2v4UipsUELoI45XslfEoDcjOPx29VGFmu
5UoEbShYbjbRp+VSJykRdWJG76V4lKCq82DGIMsGNmofFF3Xm29M7xZAn9VCmtr1dlSzoJY9ITlE
v7q0eokpHE0SMLNbsx7E5Mi3MYKYte6CHCrzu7Ai8nDfVDFgFtl6m2dx666S9leDiPDNgjjTMLcw
1bicyYZ5o3hTTNG9hxwyjQqaij4Fm63TV65MBENFRqaxgeh3XKwB9cgWJQuanQ02iC+Hqvz/XcTv
vY0BRzNip3z1aGNtW/Avpr9XyLjeeJciBDm2lHJfEFnmAnBEsJIcmhlfSFX+0QzfZPFvcDC8INlh
j2UPZtUzYn4izj5/TT6L1zo7ayXHRt/X6BKinBbpZvcHSKxnsdtclCEKPDt6QnSi5PDnNhPfA0MB
QpsE3py9flQcBQkKrkyouf46k5FQhnX/lQFukkEPIvcMstdgH+3WopSNjMQPsoKN7NxlZ0P8LvWL
CUNGbhvEGu30cBO3tor3uvC30QFGWzfK3taZLhO0CWmwHSIZ8zYvVlU8FoaL+biMJ8H4o+HLNM44
eMD9e+xLuXyedJKc/FK9znjUzCeNEt9mMkBiN4beqx8W3yjB17NrNnkt3qF3euHRO3z0RKsNlM5C
oIta4Tbxdq0SQlcnDBfaJHwOvhnUsExKAB+8IqTShFdpfB+vHZAsWPNWnLPx/bnQZAJAHXoD+TCS
7f+7xvei8Rbwl2X7y7hURQ6mOYa5SqeR9IG/RCpC5RnjctPU0GwOsRrwQdTpBxv9WuAtPIKLsjM9
17VGI+/IIcAT4h7OfopArTooXlTlXfTE5DZ60VQM/i43h0gKNIcsd8a4swy/M7yFs8U0WFSfhXen
VYeQI8UY9mGxznA+yjmzXqqFfqDbpNxS632aXbl1sOBGfBScrZ9ZFmpSaIC0KaGOi8iu4hQWhK50
PdBJoSmUL726JRtZmDXMtfLeEjED9YGyDWIYTQ23XGQypn6gfe13ZRdqvRujM4crvG3xm5A5SseY
64zWm5Y+ttrW5VMzvvWRV6iuOvrIHabWZfmRJkdMAr1BKezBq+M0BAeNFXfA7gJm+9V8gox0d1rW
aZ3NcRsgD3yDTtC+4e1rfQ8JPj3G/196A7nR4GaoXSBdOC2NjEBA3SuA3yX2J8ZAlaSZ6Hu0CAiV
AjUliXVERDSK+W8dTPIOHIKdeTUvbCHAIitsJ0nLFxBkpCJ8HBVOBnA+9PEduU9PaIMyhImXUz0m
x0S7gNBo/ScHzUTVrukK830EfoP3nOXoq4znP2ZM8CW4bK9+1kjVE1rBVOPw1JsRSKrzbI6SnxWo
BG+j/Gmptw0Ul+SAeXrVyk9lgRn+xw/xJABSMtYAisz1yZSuBQlS8MPSdYE1sMC0x6jCMpAci/W9
sHzeG5SEcn1oOIQqAqQE5c0ie5mRbHBQPDwHH5HwQRIqwLMIjoYYhbs2dwIuDjmIEcuDPZ7VJKA+
QNOOBXmqTKX9AW9dPl9RRc1LYFIgWH6Ui8+OAaRVifs68WbDlvWwmt6qJzOApWsOuzlU5VNiPAbr
ohgOlYn6X2o/GLddAX169KiXKwG139kz4Kixp5GV6Jl3EUNZYwdRQcMPVsbOFiiiT1pLNLpl35AK
90qTsJX62NwrLcgADhp3nLD6fhcaxcNeTkM6Ygi2WUi6+qzqH4ryq+ssll8JYRMCuQZHQCltxTX1
2pdsFvsBSapld6q3mFcOPFG5i82rboQIdfGqljnf0lu9UphtJ02QZA9BJD7GQ8msMzktgRh5U+Kg
0t9YG8mPBy4A2NO5Wx0+v1L0pyhQM39Z3hk01yHka2AflBbGi+Mqs+OcWAtEKZg3P42PcwlGY9PG
aSH6rWIX7wyOI97PvaywYpyz2R84ekXtGFn7ngy6ag9qSvVNvZoEvpPKOlMdhpBJbtFUHuQxtHoP
jrcfw+R5F9tw2bqEjs8pqSDpvK7zevZhxjVgGIWlNlDlq9lcJjo1Jkp2nmB0ErladzSHb7MFnu03
X1kS5I5+sRyAsi5dexyl561rXmv50fNb9YFhuItwzeBkDRMmS0tPG5yQ0l57CNW59PrWGY13bT6l
1oHTdMS7J7ymUzi2JwYPFj01Ook5htlwItky3WUMcrReSJ6zjEEp2D21w/OhiNBXu/g6a2CVLtn8
CVCZIR4wJte3n7wy3wYZElcq0uCPSAqoAtHK/oy4QDwt04dAdtgGJ4w0YW2dyfzbtyHMDBJdibSu
NVQMArdo3ziUiKKjt0Y7x1yF9Q0dwyw7VmOjgVmna7m4/I84uzQ0Bvb3ZebY5kix8oelnsf4niJT
S/6iVJ2n41J+TDNUAWs69aDoeYzOXVNP15znPtV5g3UGN0Q8MDXXLGK842yG1azkbW+ot3r8mrEH
KPYkuKZMiLi3padZ/aMbV7HyF+lQxR65hitLtM5ZzE5oI49Lf9tldUWL5TUfvuWvSHYHgtfHsBx+
1sKThDOUEGqAen7qhAzTmYdzoTDQBHrk6Rbkbv1K/xQ6RQfcVolYNkjtdBcVkRYnh9sXnha7/f8I
R5bYGnoctiAh7FBRbtUrA86QHuT401D3GGGIOjzl3XvCmKFdFD18agmyGnEzQkreNfGZNDNccmML
MVpIG1k2KN71U4LpwThacdglh60/Tv21yXgty5cBElFLb4yDrO94LkSuvuQzxx4cTUDLye8E9Qfe
ISuHtXCz9hzT6jF8axq90vFzs2QgKyJ3E/b66mbr33H+1PKHxIf0hEeEA5vKVlzXONCQBQH2V+Eq
HqwSrPwSR96ynKuIro191TktvKpEKxkQ/b7Tj1MbPOVfjQuNmKdHnSwlDuZtfd+sV623E7LC7Ip3
p/w3pK9yfjeQDUfzH6ITqvnwFBuCs0dhLDah/AxyUcnO6fWXfWF6HSoZVEKCnZJYhExJ5ScDHrll
a197IT+OpnjZ0GgrQSTYhngacy4oPi2Sf7kvlqdXIacYHKIucxGq848cbk84geI6zeM3FzhtAr0I
YBPr5FhX9og2gfgvEKL/NZi4tyN+q7ZldmqRtHvjcpLyfxJ82mAd0gT9YXrQrE+9hj9JczsBzjag
baxC9uLozcivhvRaC09NU7X9yYaagyeCBtDYKAz0F6Gse8rwtzKu5nBOckde9pX+rJiDpI7+x6/W
0GjvBmK3Eq5NKf5FMwRmGibpWYwDff5caJAR71nrPRv5tr8pWX6Ek2BCIwtZDBHYM7jMvyAnsJcK
cy8+Tf3QhC0JqJuEvZ9Io/l/QMQr6fecofpFfxxfZWLK9qpBVZSHVVgn1kg2V8IGe5FkWeJ+Uklm
o4LmLvCAgDSX8y1jT5L0rxh9YZ8GkPhj7g4d8+1hrMNOgoGEAUgM0HoQXYTVKYK4nE+aJPaj0RwN
3J0DEpsKEZhkw5XtGvWerbi9AwsbFua0/twOpwEwqeRO8y3DrUtb41EkzcjazTfQv3Q5xlaI7aCf
beSNZeFDkPS9U9JgstpbxCq4F5+FaeJVa3nECU1uiPLj8lfwrX/XSMYiQulqLp6o/GYWrMyb3v1N
INxYygAptslNGebKsKDqqfuN+jfmW2NESvQBOpSoYdOc6/owDMFRwOnO6OTUqd93YVGFLcl0vZeP
xDNjWjE+mq4L6vW5C8bDo7dAe5BDEuCpDfhfz1Hh9RZtAB+JeEcAKwmvZoztJNTQhLf05J3UyRcz
t1B9UTlgOiiE85C/6tHJIOltDIGo1vhhmN6mIMo9rHTjyp6+YDt6rH0gbce59XBZ8kQzwOKJYwyy
anjzsCFuR2PBPbZbIFnoJj0z8TRSJ/X3UXnSJMBvA+9Ogvsb8zMZSDjPEKIFqXlXZW9Jcc16ax20
71N06/mXNa2DNXoUX5hAOyuJxNfJ4EzxYg8BQjdAJOwH04tErzVREIOXXCTMst12UglsiAD+fybm
gnQMdSSImzOtNKW5eezATgHqg2fyoqAMRSbXJj5aU/CXVvK3Z+SgG0Wnms2loMvORjkMQrDNb7N6
ao0Q/2NV+YbiS+mZH0FhD/sk6W6GiIvHNP+aIgb+42jtBHhilEJ+vGKp9hhmuhj08wn9LjMTTlAj
e868jKVaDrgk8hYbHVAdcVBOX/OsOEN5RU5aT3a+uHoVitkBs0lSHfs/EXh877KwQ0lGq5/W+9l0
RvG7z2i2CiUjjE0nTRyw4o6QfS780U1hVZf9MNOe7COOVeIDBKCBEgJqExeprxjeunmFHCar0/WA
i27ZOSIxZ+AFEZZLZ1sPs3oVQTEnhHgL9peDIhyXJ+zgRjTHPb9fXsWaRjoR3YsvWu0MzzJyu1qu
VUVmBwj1VYW+4eNrN8XP9oL2B0MX9ANVOGP0Vv6BcefVwqxmJS5TWWYxtLEjchNDm55bKorN66z/
sTKXQsd5PNFgQyYz0YyDWB2ritpc3mlxDOGfxuLJ1a5FUG3ONrroruCU1sAc9s12E7qDQvSwPh6l
ypOWUEW0O+JiecFjR92nbYwuaq94O3OPxM1fhQ2nnV+n5EuXr1H7RrvjonFOBFN8YFRKdUcaPxCt
tc1J1hxE10l84LsDwJOkPPNhQ6EVqU4lgOx5Xl9TrnuCpRVkqE5a2IhCIpxefDnCiwMzCj+a6cde
e88aL50/TXK4I2oJKk9MWdEOUheKJMitf/LlLrQOqwH7hUayQcIWcLWeXOcZ457C+Y/FjrTVdl+n
bMqe0Hhqcm/qj7n7IsyjYRceHCdSr+big/3DyPAUg5VK20HLQ2czIQ7sBn2G6OYjGr3xUQFsTBWJ
mfJlNJFSGhry1WShFCKV46+4myevmR95FuEvWNkW6M6cKvOYElS52Rwv2eawUrFJ6euu/Ccr+auS
ny3Ndxb5lnM2E5OSusL0XKCLv+PbvvvJ+fgpVSGQ2QjH8aSopz3J0JHCrZlxYrZgHWUu88rM0qs6
4d2qDcRAayX9K0wfNQmVOW12nC1AGQeNjqXukMyDVaFRNHG+gsyuQJl2ve4VQvnjfW2dhvY41FwV
+0g8znQibndmPxQsE1qV+NDFJ5KEBJ4s3QEV1eJTNXr8/mvio4MfQWVnZ1YcNBL64LSKy8OEKIf1
Ii88dQjn6D42p85yB4B19KNvGLhSxcHRkVrhqp0yixHjJk8oeF16CvBUo9ec5wMa51wOG+0An+tN
Ky6I0yYjoUgvS/YQM+pJ/mGZNOXnH9xQ5MrXLeDE/Sn0v6vymDckr8C0vtIeuwXWx0UVpJicrS4v
2kRq5Rf0MN6BKtnvF3zU5OFQl0uvY+NmGBdeFWQ7iTAG2bwrMlaroFV8U+XdpzsA8AllvyYiJkX7
oJQmM+lch5L5g6sCll8BNlg25AihuMJUfSwdBzxouuVY6C8FEJQ9Zq2KGoBM+1ePoYo4QfuVyCs0
lgPhLi0tPzC79Eg8c+xxZhLRvxvVo6icc97c7mCMx3LbF8tONIKqYBHnnaBHuv4L5Gz0O3UFKHDR
oxTFA9cbkxvbJ9yGZaD9gPQN9M3jM+fybZQQAAUtn9VfI4TzLHukKmPYZcLO9qh2STSnMaEGD8bn
ZDpG6sJgiyq+pZDHDUhOVZ2649MMhH6f81YgrAD9o5kg5icEzI+AQwr/epAOL+xAiPGeEwbyDUtH
reuI6lPH8lQJUwTyPORUf4u9JuZO3AwbAkRffkbTGYxv1YzCSmVTpLbLYLFTeLqy9qr21mcxtkw/
yHZFurRtQJg+9bfRM2b3mm5EPnHhgrgNTNcumL6EqJW7OETqlWHNwSf4VA/Z0Qmd0fxvqizEirGM
Dg9UaiPUutS/tgWy7soIBfSYCc4E4SQEKgWzeHyIfV0/hoyTMNj0SwFyRQvE1rZ+QxEWmzKToS2Z
DkYKnTgDkNgnEvjS/UW1ln/FJXQU6wNfK5GpfgcIowg/I40GhJciHP0LjrbgJW7wQeuByCJH1vpT
N6j1x3X81qWj2qBDRH5f1/ZCjOu277IdmcVyjE5l9DHs4FTDy0mKkYMSEK3nEt+KAh0BqIjH+KTK
x2Ghdzx2iuWCl0VAMFtcR+kDWenyjauHkFc8i9QfFOzKseVJ3c9IURDIwOrhRtcryi7OS3Z+2rhS
UGyyF1ygPOSSsHu2Ib/xeSCQsD5iKsFlt5WOingRIuRp17TwCLJKN/qCgXHZP9FD4nYfUPTSoRmm
klci8kTdh7D+Ry/2Wks0x7609ma1T2RkhkeFEzZ/0tnQW/hm9X8IfgS6xqm0bOwNI5V0oEpGDyrp
YD1msrAVwrJ5+9WNjC9aEr2mDA0ZeoEE3wOkY4dyQPCyBTabgeTUECyvyIA+R6U+s2NJRN2QE8zo
+pddl+qjF5CyesUoEm4iDVI2efBmaxMaTgi+/k12afdK8vuKTgIaRe0u4uCI+BUgloCtiOeInbGw
2QnzHDNgQqKOl7UYXl2lOA5rWNPHR4Z9f0CKR+smYAP+vd5nTICOMpFTYWGT3UkJuWL4fstf/ZWX
Xqu9Cb4+hx2FwKNdnALiF0a+WHShHbLKyZQLU6mZ/jb62VScbvAZgrHG1W99gmkQBmU3LxCYnIUw
mcSO0DPg19tZHAgTfVsrJAAnYNCESsIB1bqflnb3QUCp1TA8qP+iVSFNDEUqaIj5MOkANkMWK/TZ
AIG8/0psIwsjv5BfgpUBrEvr/JSoaojufbvZeCHoPnsiXExhLzBYGLug1ybVRgOWm7sFADuj2i/U
kM1LF2u9m9SrYsuQ9zqBwR8F/ZCEG1QZ4M0T2lW0cNSuVvFarnvOZ1AcsgpZyztkvzkWSpK2/BlD
P4nt0s54N3+5L3VEFZgDyYtmfdNxEe+UgiBv5HI88LTyBll2GPVgYO8nbGIkBxPVPklJ6i2tiwvY
PwEKe6So+XbG+YGUw9x17EvJru2dFlqYB5rlBZafZBRMCDtFh1+TdnCGF9SopOTlm6eXhwZvJUEv
xb7PA3bNLj7Mt3rxsy3UkRSQsyE7Cqm76N8F/Nv0GMBm+ewCGzMudzfitxLCz21lX2XDMxiXzzCa
U/dg2suEs0zlkWX53eaIzclaKVO1DU43w9MlF6YGjkI098hZodl1fV+QEXJigI/x+CG6F+2Me3lx
0rS4zrHkDE+/ZvTC2I3iVuyd5JPb0xRpxPWm+ATIbJv4PHTuJEYLHyVIBVVT+WLiDE9XIQKeM2mv
SEFdA5ADiZni8BfnUp0ep/LPfhjAk50EyB39GvZw3mW4RmG/MO9lzlb7OcATHmMmfmN1uJYEw0UH
EAFkYsJBxPSxtXztxEkjunZ3cn9X5IORo2OlcrGDs0eZLUf6vmECjAgR87Xc4TPj2SC5uObKpTzh
mAKvkLaIErAjuuewERzX29yaiI2Snl9Kus8e2IABvFp5sh2TfRrAVfRr0UtEOl4dlIpY46tqJ1FD
0+zRAtb3Ys1Oog1Uj3rRpP6QTIC0wKEXGJOTkqKS2kyQrEOuzoFKdDVaCZrNKYXKvWoIYgFu9PnH
U7Tksu+l8YfevnVqWFIdNzgmNx0cgYGt2QP/N1/1Rf0ZutYv0j/JQv9dSE4AnPtMwAMBjzi9Vsfa
Lhr9k/qBNFXEGdT5QmsUaOagULlBSg2YBwyagQaljE7/MxpxrGQWuSuPkXcbtDA/dsppP0s4poQ1
w34hkFGNixMLEmlTonZBGQnqxLesn/fIg3PJfkKVpI9rWLtJhc+jmMsV3MvKgDpb629fz7/PnK5x
WB9zIH9lI/cXKIWrkwCOooGeNMFZUv5tdyuZtyIa4BcUqdzxaum2VGeILF17imR01ZeacBUIWQaX
ExmYCG7S/VVxmxLv8K0dvtmBGRnXJ+T9wysFlI2MaS4we6LMp4/iZBKVOf3yW6oIXptHpnK672LO
+WWIC6qzUHyLoj2mw2FO1p20sbCpS145hFguZIwVP4zjJSo9VJh8BhI+D8Wr7kBQWQma7XK78T4k
5VN/68RYZciOW8JN8IjQvJGB+QXlCzAHikQQymjaSJgX34Fe4uPBYTT9ADPJLPHjC2Sa/gspk2g+
NFp3tw6YRdW3+vR8KOl6x8v1dLXSm/oyvRMO45UeC6UTfyn3BZaRiYP6LUzJk5PrR6YzOXVWAnWY
CUGwBKogmOp2LJYLyWXYAba9gmW437XecrFEpLkvqLNh9zqHEMuDGOvUJPWxu+KPZUPnnN3LYiCW
hwgtp+GPPNlYwnD14J4hSPxI3MKh/hY87c4/IsvF2LHxNWPFeyr6hr/ZJzwE3yPePyxMUKVK5z99
V3fpEwp7eY2llzuB1GCJ/EVFh4SdlWAL1LaAv5GKrr5WEAHqQ77HbgFLvR363fhnZhd+6e7Maelh
eIxvmNx+Wi9j1uCkfRbUseurE25TrPK5056qCwBGQfwDXFkYXbXYnm09QOThCKdIYj55yd3UVf4Q
iYSwtvkmZgmtm8G48ULZZ4i1wKl+1ptCZsbP0xiGLPlzkxzGGJBcUjW4Z/PhlnNrsF+YbnQs31Qc
D7ioUId5lMLJdtQ4oCPHyhtBXD7Xz+Q8v5r8IQfSpmiSuMrHitilXW1bZ+PHuqP0Sf8lrnFJHciO
6P/iPcr5ZNNhKHnZaEp/qd/24OfIIcBS2YXZlih2+CCx5Nj/IhNhZ19UD6Vh4+Re/wUGMgbbJUel
T0jVp7nuewMbwE7yx4kWOKn0cYd7KUb09sZzp74NCEe8/JqdiX7PWPvoisZI/9K8U9gc+Uw8xCSU
iFkWf/1CyrTnI3xXLwhGLTu1rQPqH5Sdo93trcoBOyBkHlEVln70Erb8D1B8GoNq3x5JHUL8ahyK
S/4G5B0dadrB5PDCYNJpR8Vr/sLwxuQKNS/TRX51eANsRgcvP0YXjluncWJbvRD+e0lJKX6Zf5Mf
8RWHAJPE9/iLdQn75DNXEtPgFX+Nk3qyTb+hjWdr/qyzFyDJsDvUruT17nwEfvnOznS3+TQjH+vX
kR9pj8qN3EwnOtPMc0n91AXGcqc7D/df7addXyDVH9f2OxJ3Gq/k/y1S2mU5r7fym0B33G6I+EEN
PkwbeRzLx2/0XngD/UjKZ/LK28R3hl9YexgQtY/hotKFyhcrHtMDKEm4b3zke/vxIL8LvhBaD/00
Hmb+k99XLzox9bMYbSmpL3cMdGc+NK/x41t+khzK2IL0SpCfo+zHU3zYcAKisbhln+2p84/CmXcx
uiJMuCz/O5LaU3vqT7wlI79YuEPMI6+L/kSv0eubqFuYeZ5jcpRfc49PiHSX9hdrBQ/gxsjLLa7Z
aB4i1mYSUxxeDf0ZX/YAO1nkXda7yUw8GlFz4Ek+FjJ8+yZxs9Ju/oq/WGfr9fltItuWMZfis5rn
RXLYQc3WnQR2Ti6cMuVaI5NCsyB+ApMrEetC9KbEIQdWVp6ROv1ZUYRjJCd2ocbE60xwLQ1RnniP
4CSx3hMfANzHNM+PxRAXs41PSnhHpYXOUDsgmyqv1R2RCpJu9WICJ/Eo1QQZrlT5vAEgYShaenvp
fNwbS2bTXmh8xu8YKmBZZykYkhu0sEEhAFc0rRxyiEIVh2HIHVcRFVS/ONsHVk4kG2+s++yumxUk
pBEZL9qDbBts9ab8Zq0o46t4I5PCeNplSiWcGTJ1EHsj6ZBy0QKaf0+KOjt5V1KbJ+DiXBqsD0r2
3ks7opbxA+SEa9CdeiNo0bMO+QG5kV35I8KPl+gfvliUtmiLjuhiPSyBHqElHt72w3qS38S34m99
m7+4S4/rtXyHWaBobX7e9S/Fr4ZrO366fJ4ValB4YKvEZThU6mr1cQiLhxgMH/Nwiw89sV635JGE
+q065gjteqEmcgAgz0wf9ayUnizN92EcP5S81u0khZ5MW+HexLR4pRy2n8OdCDTOt+6RH1BGcaQt
ewh0zjFR8UzkmehUNzTEh4ERz1d+tr+WYSduE86np0zg2YEePWDBOb3Is0EE1972HM/DD2MyUEUf
0DhxxmFEloXxXQYcD29CdEZcllnYHl4G3Gy2+Ykh1UUkd1s+JHrG8ZulQMY76zx8RH/W1cYG8ow9
QVy3scH6xaMJK0z+OGvX/fiNJOfP+m8JRyD1F6wizRnT/ssm0YZKEe4edBqxWPIK/8uVSkNe3AQC
0vtfUvPeW2/4SMJWk0mCMQmTmT4p2YJKl194L78OTx/xjvWq/4qOfYAPAnemV9/VkCwsf22j/wg7
jx3Z0TW7vkrjjkWI3ghqDSKCDAbDu3QTIi2993x6LZZGVwLUk0KhTp3MMOTPz+y99gZL5En+7XeS
Q3rR1/CaH8VXdN3fgWpi4OYyyvT5HjERAX5IjvSAbWOaR8YzEV+yP8LVkCQwv6LqWTWJB2H63Zch
BBwdw2GhJ8HJrypWak1CAujTzIRjqTeSE0TiK1OqRHq21UdlvjcFeZCcAOtYIp3ZRos6cMPQdvE7
oKqg897yhTLqybX1WNsRianfubXCLBRPDGPBo3jaMtM4xRV+bHTYCONAinpG+ISIzqJNidDxnzvO
WQDv2H/MDcvtBPlhSJbbmrUL16u4H/D4aEv2MFBl02aA1pP8CL0wPzBeBKsrifuSOkIFL7dHrzGy
KkvZiU1ZWJ64nVvhrWLIWRS55cbSHhATDFWLR4nUWJ81Pg8cvoqysUoZtQbtQxEq2KiQrfrS4JWa
9koVNBQXTFE9F4exptxSJ56Q6370qu6CMY7wxBZj8Y+4sNDWV1WG+RTW+deE4IxKbpr14UTZBk4C
r88F8yUiIsDfpDtdjeyD7Uc93UXlEaiPvN+OvO0Ze5joFssIkfrazkiKtRnp4M7SsYbFh0DfSyUu
We3GB42bZZkllC9RApfyju6kDLYCviB6Imu8j/OJsZBfXJr5SJOlQUzR1n3MJ7UtODbJOwJwzQW+
PPiZAbDpLn03oY7MXq3B63OHDAqk8X1yagdb1GmZVs15BoZTrBvLmdBszDeuknJDE9gTJ8rxxZn/
jZHGVw4lYjxaffWQZAch3GHs7iMXSSETI8U4qMyTuiOrTwFjKFMBLXca7JUVzw3bB6q5xMba/tr6
qV6L15BwMnUT+BsACKxp9YYt5znQaAz7HcO+jstC4Ljg3JBdUXZlMHSdSh17pgXSgRpoR0BguOK8
lChrKPWLzmNDUOVFlZ+B9RCtd5PKafKSCIXICvTuiolp2L8ryqsSnzrMqHlxoEVlhUv5bgnujCtN
O03d3hqPvniQiOpaNvXAspxGdZ/dOSC4ZsAqf0WtCTpqYqoHZFY/MG8F5qiyA9TwfzCHgPmCnY1j
eZdpF5ZZf12zq5pjrnp9uksVBOJbMuOqR2NiPjxbyntcXQR9P+bbEZJdZuewA5NjgjmOOHTYgSz+
vsEBxLj0XiO8eFyCTJ2NO59sEsNBO8z9lYdW+FMrdxa+QCLlpxZfIvNa9awdXC35GvuHETGUvHTt
yaQEDn7I1jC6B2kxbMfpsxPVhXHdJ3uR/T6xfVSuNEQTsc+HSj4JGWtJV+EgPgU/iD6XZnmjBhuT
eSBgLGs8K8IhKh9Nfk5AjzQ3Im2W+G5mzwGQr39MnfGFPSKXJzbSFW73svR8MILcx04wgg7bg8pq
i/0oXCpoMeQK7pinzugXWNABGWLqR1o8jtbX9sg41ziq5wyrnfnbBPhyX+TiKEAJQt+WbeHgGjnc
g21Csop00ERm0JuBRBuQU16Uu82ECM9ptD2tviaDpWioXIjJOQSnhtCSZDmx8PlzjNGkUdMV68qp
yjNfD4l9vbFHKtuaRMjv9dlRZ6c+mf0ShjbxCHAAwm3qY/grXcTkGEenLn/pop3ZPnXYZ1yuhcfH
TdKOOR58/Zo+095Gw2OeKixLS0wbcN0l7o94hczxGS/Z41F4564Z+pc2/6RzqEGcwZxa4lZX7ZHd
+QmgQoVjfdwT0/6XlCvyjEodwA2iVVKWuGiS8lx+muYOcJD5NuyyO2SZ08RJzIn1ph8LG1rgiuZu
BanhRIZcqP8DkmbQ+DPdx2dDp1psDLIe1uV25HSFmxw4PeUbjSv3rmJjYTMY6oJpG2wjAWFsl2hl
EqSgqyXRaUZ2NSXHrNELRyVnppkIxILmgct43TwmVESISBit8ozPh1XlapuRb5azl8LwhnDOU+hc
KXzR/ALdBbguX0QhZEhoDfFmHpSf9KhXgmBLBUBNRTy1nMbE6TU2Q4EUq4JyG+u3ubx2aFQFukk6
dSIMgRyhDJndnBmC9h3JV+w+FR3XitEfg6GaXhaJMOY8YquhUa9ZVyLmoXJk+LQAEcJ1/1YTjSSv
ZZ+ykNuSKdSw6NEpdRkPp4hDVSdTcSmhv7HBbmXRMatOlrVFs830kbpbIOiXmxye5xbqqFrALPNU
2DAMyestRjyWr5mLKGL6gziIsAHJgiFdpAmr0uLZMz8X3sB5pi9DnuiA3FOp4D0erHtZg6ruFKCK
/MUywMhhQ9kXM9pD5UbFCJbblRZUrEYhnAUADzz/qsjYP6lo6u+p3zDYFlxmD77qsLBCTss/eR9U
z9TszaeebVSPDePJuPdvvHVWXjmATIJ00Tijsj0YP8o7sjGAsSsiugd1LT3Da3KPj8qOvFnU2Rzv
9FE0ulhhV7jQ8+EqlgiKzpzujUFczolmux63IZgH8C2wZS6DZLOzUFGQ+vsKKba1kS7KP+Z22q+S
+STy8lXwFhERpu51c+UjKKI3YvLygf5o2M1P+Su5y9xF2+pMKKbACUdq6hIGqn7xFDyOp+KS3oQ/
LrNql9DOY9Xjsmhdbnh+wowgbXSsAl3SmrxhS3ZIYTYKplFwITdjcJ9ekxx9/brjgfRKQc4DxE1Y
b92KVw1oNIPZwuPdLns8mHY9y8TFc28MKOp+FVK56U55ccXyGHdlJJkwDP01A1n1n/IekSZPSiHe
80uE93qwUZ3nHnB/mqJ2dY8/aAuEHaBm9av9XVKIP3Av2lgZ7zzklZf+On5S2U8EhP6R/XkDeiqZ
G27nAp8wiCFmAPwu5kooSJym3QsBfCBgqnaOjRnYY7IZeoeXnn/w86/tL+FEHEK8y+jVB0tE0AKq
12oXzS7t52CwUz9MbKqpPGK81MxS+Ef5ln9rd/Gaf1NjMnpb2ts/vIIMvalUGk/bhduGTd/yk8Nh
F3YLriB+8lENmA+g61kb4YcbDCGQRJbtGqUsBwkFLDpz+nfaoOXiAhIB5wCtlL8xDMCMTIv5dly9
AuJrx5Qz/BeamJ9sHx6Ga/Iifcf41K9c2GjYNQ3Rgx0YYEhW1qp8MDHTQTyD9qH+QgbICmTFBQ//
My4RIf5QXVK38oJYQNMss/3egFwmW5kI5iVFuT9i3IEm9FWZDoUV1RrTKhYFHL8i9i6O1p+KER7P
GhNALkUNvMGHiTme5nQbvWqg4BCLnuWSIf0Jb7XS2RLXFUGKvBiUTd/iRx3cuDX5GM1j8CKf5gs/
xcaHZU+79JTewlvLoHByyg3xkEi4yS0iYwBeFrDHdVJvoJzhKklvuZf/WqgBVtpTDTdGSA9/4ulZ
agssM+SJiOYTUBPdyjejTB3t27J2syceezAp621tEmG58r+W6wi0JnUo+hGMryHyNE9pz1J8Gset
cBnu8R6wEcS14q0THBzuxh8RqjWYzl9uRS60QliPR86MbNpjkuDJEFYXbP+WTCCsG4H+IDqSK4br
thv2Y/hLud64rN+VCNmpPRhOwmxPwDRx5AhUy295Ycmt8OUxBFC+w/o6O2WAo0W4sPheNNHghvEn
8ySutrnKqgV7z7Xz94wE/NZhfyUTR0eombmtDCbKmK6hLDkItyy2jTk40TVhxcjsrb+w2NL2wdVZ
ma8Fm0UkCG26TYt8Q8IPoW+0yzMxLTWOTCRBOw3wAXITnrwpHC0YxXuBiQwRX8kPCUhkGxP+wSWs
MgbJ3El2e+MlAszOPQWnq3MSZZd1v1JD4cy4dEviSs8C3ed3bSUuHnFTvdPgf4dM/HiwqStm0nq+
q4aXOqE8WOumE6B+VXctsdQcY1Bce5s7PCVECtzJO5MGHWVWhCMXMczBLzz+hJ8d8NyS6S5sGezx
sKvV1yZ81/31H/JOFQuK5VB++uajmG+mv59g5cdbFaVS5xS6F+je1BBvtzfifZUdVf2YFDvmDHzt
o8xnuivatd87abDzO2x/K3K8K8huL4CP0VMKsUfOlZFvACHAbodnCy0VoRSrEmYLogRdhnYAJsSm
wClEJGXFnUpwwYEylULUSlb5S/E+P+d/Pgy2LkDZJnAqwvKIGmEt8LQOIVQwu0bqwk5/iWNPBMo9
5MsHWTzElr1co8DDkQ8BaOyhjaxn42T8ErBHs5EUntG5aLcr6vLsZiknv6xXm5xLPj2WNLXteSA5
INn7Ju5J14C6goi7tAMFsZlD/4e6hPYZ+gLy4ZFB1BXLUl1hM2QGsEHgLqOroxABf6JvLAYD7YpK
npHQDw48lgON4UT+HnMqV0s0I4F10204eSHK19FrSa2m1QNJscRQblRoZ4ntK27bu5aA/GcX90dc
v1L0bfLI8TN2yXiObb4+xgNmsQkLBy9upW65SHjA8INY1Qw9C8sV58PQbgm6ZR9VBLbJ9oHWE9oE
MJjCZdbNwmmuMXztWGVwfsJlobLsZCA7CIxedWED1k+at+m89S3HKG4yiiduECgaApOnzWjZHXTg
5ERnh+YLvZcKoh0CvLDnOuezF0dkFCBnrqRGymhP432Jv6BAfo4U7lwLW6IMCywC0obCr4+eQnCT
ajoSfjItLrgV2nj8Gjs0O4WKa8JTaES7k0GXiDIcbieVFYT/bMv8nBU7N+BSfwDB/qcdo/7RWQvB
SZBpU7bsblMOej6xeBv1Djd7faQUkSavKT06a5reFCVMsufz1xnrhSEm+qsGmVw/Zvq5nK5gqUk6
b8zVUDI5OLRAHAu30eiRDpH5SHtY3YeAymapKeyIW4xWec4PZXQpTIcnboUDC7SdwDVfHOXJZWLW
hyx7vBaQRf7MiNqI9jFCjsCbiX5oNw1HiPlIrEcsc6lei47+/LUSOOH3IlRAH/JKu58MT9AvwkQ0
wpq0H7nwkvRY47hkSWAAnr1ktJ4RYK+FJQ1Jd8OHaF14jIfaJk5P+fRQwDb28V8liD8+t0AboI7p
GMeNIlcDHwT3JeMz6zoAiJgwwMnOkL/J+lENoP6ZB228irAQQh7mtihuZkSK3wnmd3uOmH6acXeV
C6SbpkoKrW7H3CWpi6aJVb3KvJ+JJIB9ydX/mUkhIxiGTT45+GzRHajINybbCuwp37MR9SVPiA+M
XyiTJmcq9piA0s5TsAxRBjd2zCxHd2tg+Q3RD4iksDuQ/77l6kKcxMfP9lnGnmy4MZP5jE8Auh6T
6gN4nDm0QxLM0W3Q95gb3AZJ8YcFpMv3VoL4ZI1Ygql72EH0lu+WSICfTUynENky6B+MoAB+Arv4
UzD/QRZie6ouf1dc7IFUPTZbNyN3fgpyY2jUcjY1zT7XLrqKLmVt4ONPOap2ikkqAvOdmq74NBbH
gJiPOtqbTL2l4kiaV/vOd6ymRwPgiV3ACIztMnAprJhC80WVMWOYLetNiKyULhvl3dixgAmP1Ssb
ULd9cjhkrHPt/inSYI4jM5MVNTjrB5QjwwgNesZHVqDiHBuMfG2pttt5Dj6UOvDyLcNCIhD5hYj1
qZr80+Bm53uGtou1JWfLvKZCZ1paPWTHdPqTuh+fI3IizrhnGNB7BruOPRkZLTQkjMfk8L2JnOaL
x5VFLMp0EDZIKaxHkB1TzJpQPja9fskQArFB/IDfQQ/x2n6oyLRXRN12NiMwOLrfLQsFZvUfI7wg
j1dh6SvAUw6tBwjl0pXhxnFXgeZw8BkCKBV79JeOSjvCD1DJgWCIu8JRvuVxZgKwXcwvPHOK1ltW
B8Jl4uJAsIb2xJw3UupV+GDrjYF7XsQZB0jiMrfOULOlXfEu6Qji6p9egrAYPrb0RNVQRhgRN9Zv
mm9q8FaJq9ROy0xkQMr49Dvb4ovhgyNSqvOWENUEbl4uUL1RXxYTztpaPc2on33EF9avTgzXKpsq
b57VvdYXe3gFhyYQvv24Rd/R2JpkOH7R/yDALXeqHn1EsfXyEykcC2dZJQfy2fUvVnekCsCXT6wS
e1sTIAhM6oIFd3SeCTbAaNNL+wqygbHI0ujysgh3FQUdIfNEZngyKTZgaQqXZ5msIYP8nOOfakYC
tjXoxLR7rQbrcXzkCSXrSeU4Sdb1aaKGF7eyfDJqQtAvRDuRosRrBkhOXSmRSUKC3MzOgwPZ0WEZ
8A1lTwupfoWQ/xAY9Fdgwxl3UROEq2VQgwBP3VjdDjWiKH3CIul9sI/tReh2CpOLbDXR4yo73jDG
Banf5ew1QspTphzEQyFX3cJsR4LKjiFZFwKTFSfSd4nG4OmowfhCRyBwRy9tBIXfIgLFSLrgBnaq
6ZC8PLid4YnTj1+4VYA//5paBxlsT7Ot2aNGbh95HI0hlKfaY+U6MGU+D+BacM3xcY1LbgSDHLJW
cBQCQXLlkLyQ1muLk1g+TMb4+ctkeVK9x9FQBC720wpW8WH+rRWnYxMqCxsjOkbDMjuux8csygfo
IwTSwqOnLKDWscvo1ESPobqb/UsEix2FVFocmH3J2a5VLwPkU0E/oNcQou9KJTGKyelBAWCLH0u8
Nekjzb8ipHKMUneU1iULdFQ01rVqX1tQHsOlJzph9sp6rbG+9E+J/xQZsmKOwNz/XdT20L2acnRL
zOEo1e3rKMBArANG1DSPIV7ymA//JxXLcMPwDcgJURGKm5FuI0h7XFwcawJE13XHemjcZD7wOs0m
xHzcNneeuqT9zdYtzD5HYBhYw2neWrLveLmE1JCqMh9EFafrLqtccX5hx9OPxxDqE3qebK8ugXUM
adnkGavkHr1RJcmhrWs2J0nSIPxYkPfQDBi5nONYo7MDGD3nGsise5BkLzppWal4L+dxAC6fvQsR
UthKNV3FAh2jpTjgaQWb/DXIQqpGv+ZAUASqwxDtWFGTOaDS0ggqCpGaxSPXUvZWmgdccHHJyJHT
dHSm6k3UJzbpbvpC7/WNynPqLlbgjdv6FP0UAkIXu6ebglW4N1DQaFTWiC9qwk+8GjalmKirGPHc
WP50470CJYkWliC01LaQIOBJBc7eBPZikSImwdiHmStqZKa8WwjflxA7Y542LQwZ1uUo6HjASg6e
ECS+KIVzkp0oAQQXURYZM/IjTl6xE1LgA+XWs7OGNJTNljuPz0p9EUuBm941QB/1txyBQ1Iu3FZP
YNyM1Ax1UvuigWLJo80M/Ju7PNBvkX8uqgfh3IbkFckhjY4mEA3y4OtiS9CXxbaPRz9qXozYAq+U
ubKwNUa7nAmR28kPOdpG/k3IdhUP8OFbbZaQd1zXdK79z2hcI+pTjWyg+VZrHxX96+gtfIVgpR+S
nf7PR9BsLEalCow/mu50yZ4ob2N8TFiXHZrDmCFTchP5jzmOBpDVB0e/H7EXcAOyxE4P2rSaIOby
wqItgHKuqrxDGEhcH1GKtV3qp2m4tPBw0r2G4MpO/0zFDpCr0vAnwgdwwOg1ZkAKAzoDO8+ulCIk
tquKOCa6gy66hO2JEA+r3mvKWS2QHCnTo2/Fu6QM+raKuMcmiUSVaH7RO7aErWeZ2bmCL0zxCI+b
GQJpb2iW0aTVbg5f9D0+Xhn+MHZaCHnJiSnNfGdbFclrQ2fTaTcWnHoka3j43Cw7l+Zru8B4tl3t
pRaIO1uMNpIFMYskSIZF9Asej9YphRWxYnPTQMnQkW6ulKvmDbvpPqEmS7eB77QfzU/wA+t4AHMX
MtA44GT0O4a2bBWYzHykQCxM18K+W2wFGFakgWzYUW0DQDNIjvQnQ6+SaXXEAuhYxY++56D8bAOP
lWpE+crK/4tbjeQ2li00nFiN80OkuDwIpf4acSF1dHyrEaUgemMLsPY6L8kXO3EQIcmiwmXoGDFj
Z7ZUUoZtlOKIIStH/ffNNJUTyFgCeRi2OXRLOiyHn6q2Aww+yCfhdmH4JdNaOcWjx9YUBzzT9ww7
JdyN9m5B4tK3Mk+DGZXdVcdDo0vbqJ1fJpXohAFuiUx2cYJVP9BKACUW+quhBTonm/R3+pyuJnlg
W5VCNzfr/ClVlPOS2MJeQ3TPHJNh7nGcbVZIDG6Kd2temxggxk08uVp1KEraaTJosF/sRWurNy6f
+3Rv0QtaBCdtp/TwGVRnDVfVtK9w8aUIXW3CWyIG4eXFyrcDO1KkSDzzkLbxFAwx9DEbeVeSt7Q9
DfK91al0lvCFTt1wl3Fn6IzuS3qeYws0iGtaI1YccS/ukuv81Zg20TrZMRmvnDF4u4m7AVfZsGOc
lxsBjZqk7iMTQABjLi+RKcvXSrnkK7b472B9QN9E5Zh4JpoOE1MVY2Qc32uOGm9EGGO4WnEJ5INJ
TreI3pid95q/RrZCnl+Ij8wVYga8ubko4SNrvIRAKug+5zHbEucosLLROdO2krwrqbTno2/CIvN6
3B0ain67kJcEGM5n7Skg8+JzzsFy0lEuqzhBcRUUpAajT9i5hhkjIlQx0ShYtqV1Jl2q2QmrE7tO
YEOgO+NdlLDYvxeZ0/0YSPlw6vWU0xsJua1/bGHw+SdlCRff+ePeDAFmYARZc+oaNKHxwW+oHI+i
75HxqIleAfUCIFR/rHia5BgRTsQHEacGC6k0vFnDIM83t7HIGejeyToVv0P4Ug3Mf680GBwyKHBk
lkWZk+OhZzHExYMuBOGJ5NblvgQSOzts47KLheSYSX7jKjzJuJ65RiTFKRLtXW9pPPoILHbvLyRa
0/ICCY/26JuR3YT8yPEZVqxhV9jDB6aXE9nqrjZt+w8JEiUp56lNsqKNf5z9MIsKnu4UeKAqqYkg
PQrTtiWzES0OMg9YRRHq0DXTVqKCoLo3FohNcEkcefKUwhPvuJGzi5lq0rYKWIzEPRbDXmhOeSAi
szLAC80LNFSVgm+rAj8b+jjXNDokXcY9XfORxuVQrLva53uH8Dg34p9RTE6cWggFe/1PSYTcq0cV
pRhulYLwa6cuT61cvkLHxBfRaBgJKXiidmqA2ja/5dDPbNAAXSf9JDiR3EJkava1zCjUZ+bD3tfT
NRIyXgrEuTrHFPLzFnsB0mbesSzhNeHOK/SDAm2BvRnXnj7j1S5F2yKUb0IJUapcX7D5i4rpkTCL
7XHAcDk3uAvaTEhovqVDmM3DJZpMTHLt3upJTU7FX5OsJUhgUXSjaopJbJa1l0S5ZMVH3T5ZN5mY
3R4FIQhaeMzr705+UQf2jdWx8o/GZJP7QbwnGaUwSDT9kSh3wQKRzShb3BsksTQbiVElh3l7E+iI
5PJd1G/DcC+wPVL9Dd1usG5l+cJ9IutcndvkoAY3WWLgtxgnOkw6ONXjrzgCO8wtNgke372q3/Sc
BZn/qRbsKXeh8lBhyjUKQ013MJ+Wth/nHSlUbQ659IU0XbkDMrFXGVKMhhDtWZDQhIQ0GNXwFpdb
kxyVvzIm83ztU9VZ0kNpDj0OrPynAOIX4G72LZv5MwOMdR1oyOlkj6MTodPvSHRVZAZfbWlZ/O0B
k4CvfqolqxE/gyRvgm+kwRyY2Wc1NL+OzjXI5IbJ3xc9LwlY8Grk4GcQ4C1OyuIapRmNCKPQE/56
HMYI+aiTEgvVtCzCISF6QRBKkyUx3acc7o35o8ig66NGJMWYqYf+AUNzql3ZoIpOZkvbTMN9JGaB
YGQrKpmm6F9awCFUpkhSQovcRxmb/1djPalY5lMvPkoEFKL/F1HkS8OPHNthtlPC1yG+iNaLRIpr
Q1ZZeOELTpubYF20GpfIqazvnO4EiRWh1wDyQd/YVd2CXKfH1Sv6Ds80eKD2+xrZXsC2znwXKH3A
78iDE1cmXYNGSJhFKl8ko+DY99BfWq55yr9fKxf4vSKMIGGxTrAeNSCznMTiycC6nShIrzFiluFa
yyChRVIadVhcLJvK9pJhGho/akAZnP09VgzwRW8Dhl8+wiiAlDRcm3ibKKco/A79i8mDRSp+KgEz
x0lQHJ7NUfgTaScFPe1Q8L8/uvqDhNxS/JKXsBeFXbgAVBMVhG5+9dTvE1ZrJ0dnnIuPihVV1r4z
xKjKh1Y58sBXOLeQ9OxEu+TKU+S2jcI/rFSFmdUrNvRRkb+GUtu5tck2MAzZgguAV/zp1deEY9CM
UFeb8/v811YvZYyUiNO0xPKgye8VbFgJ3JHwjdOABadPUES9F/THZDDp3wBs08E3huIzk/TLWCec
rcfmfZhOfXmay1+aIoV7ADoCkxkW3WG27YZtW/IYdOL4MfSPau5xS/ylOekk8T6v9zLSQKv5tLJT
DmlAPQ4UBXVG6rux8tlGYqkuSYTmMI2PreZJ0UO+JPmtVFq34+cukfH9/AWI0tK7lSZ96t1ZgVtj
IHB4C+VPS3aTwcubQwfFr95DVghRSrGz6KS9yd9Pq5HskZZ1DKi+dF6VxnuGmAgUpwqMfmBh8fST
6EkO4yhEd51MWe2RJbdROkrZvZEZPX9G/jNBXtYGbzm7PpBg7SPke0CaMn/kpwAxYOySmT2fkkeJ
6XjgF6oH1EcLVDvDwFPvJE/qntwOfG4yVGWoOVPwCT/K6G614o3RHVVHWRK/us5PrN5089lDXEJt
nJUUD8xRnQXmZN2y5It6C8EulUvLyRkn97T4TvwoBBWcekY+EIUmgBdWuJNZ9bJy5noE6GhKlzC/
z9IxC/Y00hn0N4XdSLqM5Nj/TL68brkf/WYvaJeOKouDdBTuUrlPUW6PLNoQmOJzLI8hmmm9PKrR
Ux0oQlaS5mlEfSGpV9w035nRF8GmanYgjl1bmLa7cU2/k2Zb+ScajmnzmmvnHG+8xh682YuAsWew
P2+ThJqmk1n3dz0oAB9KHbkXyl+JrL0DzshXJCs34TcIbLzV4n6lgwCMzYfBlz0MXjCA5pwQzfAc
zd+z+EMHiZ0wWWbzc4hp0/vXSbnJuaNVew2Zm3aRO4zM8VaIzqZ813JsdZXTZO/jtGupetruqZiv
afepi04SQZl+8pSLmmonkf5Q+kyM+vqWmdsiHRZDbokKVArFtQk5s/JtS6biEUOTqA20F9HEijZn
utXk4EHMXLqHinVLJJBwosA3JOeWJ0QoznqxQvX6LtUjh1iOW0xudwEuLMpTPJeR2L61ujMEe6p3
BW5udk+iz1S5juOnnB4SzGEGffMA1xQkTCZf6BSl6aOYYCY72gfnVl18dxFLfqjCEMvUg1juWuOi
60eh1hiiXnmWoLMIXat+JiicJI4dX7zF9bPHWKCmjzoEeLZRUjdQDynF+CFoWFAihsg3XAtMAOty
XcsPtoCF8q0K1ym81F+V4QQsgQDks83bkoRYaBuQJK0O5e5NmhGrqxIm5Vdr+pKqe1KD4Rq+NeM9
GVDAOMwIO8vN5WPUPlR/mTIU8a0NjrO+LwHNiVud9Rprep6W5YsBglDLXlV/l/V7pTp0EOzL3yH9
mOaTUb0kDVjerzz3jHlL0WWkDDdALEC7gVH417Gc7lJmYmgb6Ic7Fj662+ENDB2CIw3jFLNLN8cL
JxwBbMh+lb8gO3Tc0wnnDiJ7tDwsNctgHfMyCvQRFI50YWSFH1q05Yi6ZU9WbRIXfd+F8k/aa7KY
YmmT/epDk8+kGprA6PVLqXyiaLRyj1vfyH9DKHz+pc0QS7hV9OHDnklj/u0wbyvfC7+SkphEWaQo
aiJbFY5yTf1FHnj42dffjUF9Zbz12Sarj5F60Py7r/602Z+BVT5+Fc1njE63pr5eWHu7gEE1MVyZ
p+U6eIGrD+IcizBjCAHVRnfgPTB7EppDgXE0xUhQzUiVmckPmezWhaU7nQ6XU+gjFJjy4Z9LecjY
vKVUMwECX6O+0LOE4nEcu1WqIfDQ/RuY/bTcMx5u6CgETyLIjkGZjuZFqIkS9t9ZYM/1cyiOg79t
K+DpKEVIQKLAITcEbsZ8SJKzsMmzL0m9i9kVeWnM05P0EYsvGUb23wCvJrwyaTabCrrlRT+MMoeQ
l8bXvgE/r33xCImq46vVMPTpQtp5U/apkwCas9WbPLSqsuk2B56+iDJNanitDgCX/nXkbw7lzizf
ZXx65DfYVrK4f1y/OEvjUwev2DRbZXyv5y2r1UZ7NsKDsXlBVcspUW+k6awJmAzCngX1VcS4q/wG
6po/HKSTiBwv3/BmqmAvwhAGcNsziod/gjLfrgYIYZd6ID4MPyQUTyYpNdGAnBL/9Mhj8ZLOMKbe
ChiOxSXbyc0bZ93Kml3DOhmIhgIE8dJprhwuY324B9p3j49sMInJXI/6Jho8VbkUyilkDYraLe7A
bYtw39ZqteSNClg6hUuavhIjaCJj8S8BELvY2PQFGlgPsWkuXLoIyQD8D8UbMieWXBpE65MXWesC
EI094lHRBBQerpYTXIvf9a6/NLHhJWe22i34CMzPiIKZ1w2nIjwBGbViPMc3DIBl8tKXPIC1U4q5
Lpp7hsjvZXeelpUQS6V2l4nEkEKP3OUBMjfQrfisbS61tAaXvRbzh1rZ+nhR/Ss1Uq68yezF9FMP
KOKP74YPNJW9XrnGjAR/5+l9rrnNOirN/CjjqcP7E3pBwkbzkHGWEYeSaB9lcqlM9CGgP6i6I2+c
vXhm+nudxO+exAN3qojXRLe4DNBky02NdXvN5sOE0p48Ixz27VolNIo2l9ealPh1YSoduPAZ4PQY
kkiWmu2xZ4WxSqubnFFCvtRVJ+PUeGPuIiEA5UsYPulzQ+Wd/R/TTZNpWrXmLQmaw98ujNuEqeKt
UYGabGeCmCLyEOwVzN2oJQqMhTiwkX/9x3//X//ze/wfwW9xKdIpKPL/yLuMuUneNv/5L1X+13+U
/+c/737+81+arsmGaimqbqiqqEqqofDn35+3KA/4v6X/ZhqtqYz1RGRb4pQmuID19IfnxEQ2lZKC
Q9AgyD4HJkmSY5aXQLfVE7DbFUN/iaRkFZnChR3UHLqqdm6Iccjfymnb/APqEKNzj+xdXCs57Mj/
4pXL2r+9clMyFVE0ZQjnoqpbqmzo//7K/UEbEsNn35+EVQVeb4kM17qrpS2MlF5g7YCwxA8DWHK9
dvAFeG7yLClvItkUhVL7X4OlsGgYZrr+2hKQIhlsrsT2ZvAGu7g+94lpXFpdRZkHd35jKoG1bXr/
/P//BmTj398HH7tOtyGpmiKJmqHr5v/1PkyiT8qMzKQ6xNEtlhC9IhUdjBxm/WUwMBEFDXICOS3U
a8W0X6yHS6dkzdGSDeFUmb5FnVd+VckonELT0VhBHFI9usemOXlWE1CoKmKF26Qf0HxYrikNwt3Q
c/8kTTnbgLA1/ouvRrP+37ckW5YiK7Kh6Yaiq//+lgaGSn6hW0CudeQ2/5u6M9uNI8m27K8U8t2z
zXwyN+DWfSAjgrPIYHAQ+eIgKcrnefav7+XKrCoqxCZvVqGBbiBTCSUHC5/Mzc7Ze+3Ocq/rzO0R
BtvRWeCn4l4E9tFgjd2uaggWy4Nu/uKFzbac6vQ1GirgBAohaJZ8CcWBNUr78l9/5EkKpTeKbyuV
7ty01ec//pg76Z6H13kD+zEd7f7Sh8O0atohYIVBvl1VlJQHFTL3vgcQOmQRxp9mbI6LsiF8M2uv
aoEy3MbZtpqLDh5EG+PgU7TaHGNK70rF/dPbSJuonbEe7cqz2Fpk7pLacRoGI2kz/FXlhaCQl57q
PqUZk4Fwz3DD/Phb6hB69uPm+V8/Pb/Nj+f5peDooyBs9/763zdFxj//tfzMP7/n55/474vopS6a
4nv74XcdvRZfnrLXZv+bfvrNjP7np1s9tU8//WWdt9TItt1rPV2/Nl3a/mMeWr7zf/rFv73++C03
U/n6999IWMzb5bcF7J5/+/NLy7xlSvHmKVt+/59fXA7g77/tXvPX4Cn95Sden5r2778ZUv5u2Y52
hDRd11ba5v6FDvDjS+p3x7Yt03M97SiHVctvf8uLug2ZDN3fXS01X5DKs388p03R/fiK+bslbdvU
psd/TaF/+8eR/zkD/3HJ3p+RuYV+fnqEZlFsW66rPc9Wri2Xr7+ZkmXsOCLrIjgmEeym1GGt2DLy
QGnGpP02pRPNdx1PADpB6+ISorRUZAu4ukyCG9d0SnE4WqT1rGxj7OgpVZZEFCdE9T3WDWGolWft
3LpONtNU9SdNRekqaokSa7xvRk0cfDO2tKZMMlKqEN3I3MbYIAQrM2tooqssppSUBCXZa720RtSU
iPK8ygZ/XYkczQI12+ClcxcC4xywgmpLa6G4GNGr3SEIMiuPdp/r+MZNXxnRfRLxnrVw26/8oHfP
W5Oku34y4QmmASY9k0gIOY32reN75PQZ9MG6uFVnrgvKuZBQnYfCTy47PuRGUns7HIdYXwg3MsDG
VM7G0Xl/4ZssPMtxQIQW+tW9Cnsgdj2CuNxx+pMxyxaFqy1O2LAGx0ZHPtNcdSO82EbTXzQTeWdV
c3SkSks86sSzTtoIy6BrBuGp0SfNhZVm8fkscf3rzHPXlh7pkYeTcWmoOcCgnMr8NLBYKWZt5q1G
OerDsjBH9MZejXOzn8inDDWAZK+fcK9b9rgWZQCQrCpHNnIVzIc2QhYyRs31ZBv2Lqw755hyM6CY
JG7Nh8AxvGtDlubXNDfG4yjKSSnpU05ny/Y5y6A7TCa8qil14Pj5wfQye2gA2SZUZ0ZhopH1aoFL
pikL8hI8xZawxcReNaW3+I3LgMKG6PQX4aE+s8O8wv7SQR9hi2tcjkZRfeltXZ3rrvE3ZeQXLyoO
p5upNc1Hlo7ithJWcVXmdYyHyPfiTdX23vEw9jEnTMDkcLwmOHOrosjQtg+0grLCnc6yyqxe7Qoy
aDv65ZE20GvQ7k0ppLitC4OKh6duMHu07tphEu9pZ1waXqeuam+kppfYwkei1gRYD32aDud4kum3
R924tmIneOHq0pLsKn3aS3q7vUdZpPDSlHybDg9+NcSv8TAhFCujDCJfm2CebDNbnPpuQ1kkT/rh
wNUkoBRj6J93NkLg1kWfPvKuXnvEeV0YM3EAgRVbx0E7o+5WjYBkJaMLx2uJeIpohk7Kay9InfG3
9TjXxC6bRBnMIiQLpadz6OfFI5bW4Sp2K3EfqZDOT+x3F4EEBtvHggyQlHSEXgwLGnIOnJM4BMnZ
xln9JQ379qT1zRBJWDI23+KuzMpDL7egP/RZcR3yaN4lOimJeBOZDjY8z4jd+mo2STNvKtOkpdG7
lKeKhl11l0dPKqns58ikhLfRQzlgjmqyzmDLOKkLyed/9Lsmpkyb1hFUcXuwWORXJZT23Mlfjc5j
Sx+kM0HO81A+Z40PYmQoEGg5CvqZY46QZPqE+rOugwGTMNidhFdihBxDYcDh4rDDzJs5Jnkon9zb
YjK9s9QUIGFiUed3s9u0V0GcsdfPbOUjJpuAR7uZ5+/4tbamVWy3dOozCqBZGsQXgU1EkkysnFxA
JboYfaMQG8vV/dU0w4grxzZGZDg0Yl23mFjDKSquBk7IV69sXHE5WQoqZpT2X+rGxL5jNwX108SI
AdqlNtCAShbUdgsjTF18FWNFOE9T9GftrPst6H+oC0lWW+amdKr8NbKD+tTN3fF73qDYcFOjPuLB
ciCOaArIqstTtilhwK/SiU0WJVPpQMEkm3cND9xto62kWTVVgLCENhH5zSnlfNtAnFmOasIz4fS0
dcY5mM8MO4MC4FkODvVqLj1oyEHOxrywExTAhRlfpnHWnEWOWz0or0xX0vGiI+1LtKpBhfaraavh
e56axrPDq+M2TJjrjaayzv20rG7nPKbISd/N2npdad5OARoj3AwLZNWMULTJQflXQy3qr06QNld1
PEfnndc6X+vEwk5myCk+HcIif/Dbudlyl42PgxkiARF91e/ccpSnWY2ncs7IkelYVj5nJq1hfndF
gyMjBk0kPVZ12QzG3SyNmh7kqIddidrlgRMlmS2muf4mjTzhhcoOPywXAR3IqlU5hull4ebmmXYn
0oeU353YKkDh5Xk5/MWADZlJZRQjDGTDOU3VWavwoRtxDpA0sZmWo3p08IKL0LmZ7Xl4AgBqv3QD
XSYrTHEVl44mNa8iymX2sHDHwKCfqsSMt2nTafKomig/T4Rasm6biDCLIZxMetxi7C+ttDX0gRwn
ko+Vj0su6frhtqnSiM16z3rgMApm8IphS755mgx0kpNmNEIsze0iLY0bG0B4gId31m5ybLhuuJvz
ijb+IBXW9DKLcZ/OhYN8xBZf5Ex/XZaZ+p4NkbLXWpfFuonneZsO7Kpw8Sc4ycy+cUyaQA2Vp5gO
EArPROpdG8fyOm1mngo/NS089bntLzbLJsB6mRmobKySzNjWSMKbxJTxqol849mLG0odwxSTyNmO
dfadJwwou7SwW0ys5RHGkY54qc2QyvQg4gLXSTk01yJcWPqmUzuoaLpEPKXSxirYqXq6Cuqo/9LF
FQJEz7dHjOoOgu5AkONDtT6h/1I2V72aKF5ZLnQ9UZrIB6rJVsu7u4yuIzNsrdMpsS3u6Zp34Is3
Ja59nBWBJBOmnBriAaQ/ibE7rC2hy+PACJQB607a2JqswSqG0xmR9q7Oi+7eyTvzkpUv+//AiY9D
J4h3I1PehudX3+mIRltdOhh42ace916ElreIcB311WRiFQZ5nCasv1hDWvTYbSwsokd5WyVIDDpa
uq1dLMmE5D0eFHE3tzh1ZvCLczb3JjpKdxiP0smPX/24WoCSVkrhocvtGABn3CtCVyO39lYqUKO5
SmvP1QiMO/b89YRuLesm/0GMYtiUraURvAcBrMso1xeTDIQJnD9Ctp5UShfIn+MKr0gvzkbuasRY
M3qiyMrz29zLcHa0BQWipMjOE1d2D1UcT6uxh3+fNiIgW2H2S9hU+VxftoFPjG5ncfmZx6fvg2PC
lGq8XH9PLU0oZcyCmadNUxzte/WgEnicgRPmx6Mx5Nf+1GAy1Pko6FnI6jnyNZlRtup23ViGR1Yf
+GRyxrIgETKycDQIj0dhZbVFgUk4QX1w0NSuZB8ZGrD/51DmZ15sSUVAblUkwKimWdzF88DqyBsF
Ur++9h0bdmbc7fqqLGnNdJZxb4T1hDKirn3UfsLzsk3Vd9NJkaS0fqTwovCkkEFyOxVmeKkij0AC
lRI6U6qpCzaNxYoWyIQ1wr5vRirQPtUcMoKa1iQAREijwLQ1hxBqVZjxORPf5FHyXPPeFwt6PlBl
nq1dNY2QaY06ck4id0QlYzlh75FX1YYgqkOT5UJsqBL9lJeeDpWGZx73tnGvgwGfdpct72PhxZ55
GE0R7VdBFFB7SEwZCYZ03stdavOCPLS7ztXQmEKFj9/Mi7tJ9qj1Q7QXOBnrqGo3rKUkJhsrAQdS
wsRHj5OGYLh9XYPNCudBdKhO4oEnHb7MTa6Y/lAZmSaChCggkt1LRpu0iSkYIMswIZLI0lgkqJcl
K5jZV4RLqWnqRiAeQPXPvCwGAGSNw6vPq9hFl0YK5DiVqto4nfKIwMsCGgwW9xVOU+kbwCW7XJbY
xwKf5D8XRzltcQLIXROG9eyL56kzcmhlPQvFlQK8Ha1yw6/1TSJ8XlyXSRt6NA1UuS0NPthgmRTW
R6y1ysqmY6Z2eTzl7JciRS1tjFhWlWZUQe7T/u3c6pDSVUBo7TSJAFZS0wTwni2dhNhK01zTyk4M
dRKmxBmM1hLJa+Uiv+xNuBVBYM7nM0UuEEuOTTJHG3V8g4xmTEpyUpgkeJ4huY4N9y0x1DYPqNHY
pHfHY6+ilesYdDW7mAX8qkw7hZtBmoQ0Tj6q55LLld8FvWPadGqKaDxGNpHtXMPqvONYKOx3zVjP
NM9YXk45YcYyFzwWcmCRW3dWdekPQ+jBI6gppfoOcTHDQVJ7qZt8sac8RJKSChVZl8GMfs7kvUtC
gfXc97TpWReiSkvt+qFpSYPtRCXhpz31Yc3aLi4o54vAIdc97ZrH2nUQ3DgeZumJ/f+RmgtQsXPM
6fAz6I9Dn1+7dkcOVp6LYpk+q9c20g1KReHi0nb7L9YAnFFPSp/WiQhpDE9WfOEGeBuT3veu+oKG
2lAMiN/y2Laf+yCyjywL5LiJgOMpD+fg2s5ceRaPEmpAFbGWigoIKirI7CPKlEsfPCYbIBU+nHjW
YFdlFJi32QAiRbMJuaXla8DH65yUduLk5d900POuNSVadafWi62cCuZBUw0AIiauF9KCnNQpL89f
TdvG8jAngbpF7hbhC9NdevamxPJOKfmXsoWW0tSu47qUVaT3o177pmyRGKY15JZ91YN1WIKjQ4Bb
LHJpGc+EA5Yk3X483lLf/Vfl2hNaU2txKdRYLIAF9dOfyySCY24L2926GXV4bzqpR0XwUKWPugmV
2cdjLQXL/bFcT3nKtARlWlv+PFZDabCdOrEdPcvF/OdAIK8S7X1yBuV7wyiTM+gJ6VjCW+qqb06h
bPokFY7YAtOEPB5dU1E5DDcVfcIVkK3mXKzQVh19fGhyqS/vH5sytRSWprRlO3vlpqaWjt/Xcjud
gocUoEtA0WFOXdkH4/cQV+9Kr4lVWrMRKc4/Hfy9i/h28L3it6lD23VoG+MO/0rdZ7iYz6ILzAqX
0KPOvePwNAbffxBe/DvHbJmOpbVr6l/uVdcaUsViewukuIDJdVieR8fVEWWUCxC+B7zmT+RTfTrf
5ofx4cdDv3vAlqOVoy3Xk3qv3zKGoey72dxOCi5s9V0Xp96IYS52PqvBv3dV34yzV4IHhCbYzGGh
lYpXc5w9GyNxe375/ePDefeOfTPM3kMYMBfW6WBuVU87sysMzNXSiT+5XO8OYrvUOD3Hs0y9d4e2
ctZDHljbrH/O3GcdvH58DMtn/OUBePPr9+7BxHU6WxKNWirrNG0qBvDuvFH9Uar/qVL/ttMmf+60
/TFf0Q5xKB8rTTFxbw6ZhjKqq4ydw4Xc2OvxmCTjTXHCGuoAA/An89WPGvEvx/RmsOXDvJlJVFhW
es6tLdXe4/SS0GGqB+6ylD3Qh2hQDp1De8PGxbrFqHHz8el89w5/M/TeHW6wFmz80trOM1Wdbk14
bxz7axrbnzxJcvlFHx3j3i1eUINWAyd0IuoT0Gm+8VesoJp1t3I3yYZoguv/7MD27nVjplTiJta2
y68C+DGUA8lMQ8oFWf/jgd4/Mt4CWishLUfsjVRmPAmhYW3bFUX14BjS/aF5kp5NG14AW5gEq/9w
vOWSvrlbooxXp8V4eC1fvO0yFSL0e1hm/fYxXH823LuP85uj23ucRaOi0dAWPqARbiOMn+GTB1q+
ewu+GWHviWb/HaZ5YG+ju/QESvi6OSIacq0Op6/DSqzQKR3ivf3s5f3u862ERdWAxpG330kf5kq3
9mxvM+qwFVohja2XjAM/7S/iEbg5Gk1PvRgpNmyV3Ujk+R9fxWVx8Mvj8Gb8vcfBzPMxTbS9Tbzm
KgxQx6TBJrQ7PLBEAyKucqBDDrR6Ph713VP9ZtS9W3VwqekmHHUZqE2cZMdGQew8WAJjaG8/Hmm5
LfaOzzFZobjsgWwW6XvzZzclVAQzd2vWvrin75Bj1y9xsNMsofpt42cSA/a5jwddPv7+oBaDOdJE
KEFh5+cnw3Wr2Lc7tbV8YmA6oIrr2UipxpgoUz4e6Z1lmPN2pL3LJ3LXSwvl0gQw0mfPsvqIjXqy
RDII+WpHfv5Qh/Bws4Bi4ccjv3MJHUs5gvq2Qoywf2LBbpe9VXtbXc7gebKgAeds3toky3kDssW/
PhjLdle4rmKV6+5dxT6yAnty9DapLLyPL6FDH1+fOu6Xj4d572yiPGB5R3vXdPcXtbOlKbrkeit6
ogkyaHWQ4Gn4uitXmfd5MN2EAwkSH49puu9MAY61LOq0kB6ijr2ZjWpUM46ptw3h9Ka62TTEnGVY
8EwPl8s8H5W+eVSa9CoqHDNcCLIc9Fk/ejdGOqHrA9HtB5cT2gfmxeBcT3c1ds2hAN4NjVNP32pp
nQnXgfFlQeotDvPitYSbZOvodMiddQN90UDcHuivUfpQGC+6viuzFtzjdKoA1nkSYCcMf+pesKMg
WPb438uGdDOybUiDMnsU1KV947bR1xDSlgZFmI1Pfk9si4MyNtWHbjcc6xGTXBjeTjWUavyb7cgK
lkuASh5QHtJ2IYhhJho2TMmiw6MZh9+IkACmKF1aymDpkxw9/ywDAqTQ4Wag9bwkGxAi5veUcvAx
FPdq9k+q+NEOvvpO/AQjYT2WwQURDDiVKI87pOfSSEewgaNlJL9koD7g1HeS+lYWpuc9auqq8Z4L
PZJH2CI9s5d8GJNAgRQjQid3dnyb9hNizuFKJuCRpLsR9L6MroL9hkYtUJcqcw9Kg/JSrqAfqatA
+IeOz+XLcIoV/jef3kpORq5jSEhh4O9GTe53vE7qb2pKuHJmcu0nBdUGXDHEKIkes5JfXXSDvjTZ
jwfjTWV+V3hhp4yRMb23jnNswvaRF7V6KEIOj6JrAWBIbcKZxGGB7bw+V/2TFX7XcgcouGrokpJF
BNk3nMEshg9e+cJGkpBnLrgoryqLVApgwEicIEfQoZlJ05kRy3nbLJ/gOdnXNBEP+sK5zAr7tMVk
rmdsRXH3mBYSV7QLhSHA7idbdF1wOAKgQuKr4Z+IvDzvLECRJW512bC2LPNrs35QxfwlCvyjQOKu
HKDugtMgd9eTi5DcPeQifLVggJh013JFp4T76cS0q4tMPtuAmQPKU24Tb5tx5yVPHfUu0yM8BNVp
7dgrqkGHNdQjW8CPaClJ8VotsXEtLifJuyfExWZRK626c5Mia0PztvDu6J2uww4sTdQch0v7x6DK
k0skQONIDckFa4mDLu+u6L1heiDUwkUyTkNbOeqENgBeZBg6fQmWeYpEcDhZIIESC7gZQt9iE0Zx
C92BEBiUr6lbfFLpeO/Nx8ysTeE4ntLuXlkgDg1MiuRk5oIBB6fvbrskJR6mrlIU2YkbVus2Ct1/
49X3ZlSF4ubtojCU1PzK3t/6sX5SlTw32nGbzsxNH8+a7+2LHIoeDjKxZdbcnzTjtKiMOgiu29VC
sc7W1UV09EI6y1rcf1puePdMvhlrb2HoD9IuxsnYJt9B2Cx7flT9z+MxiP8b5qn0C8zKa7pnl9Un
i8P3lhFvj3HvCrp9atM4DK47AwhUfKwBZ6H4235yJj8Zxdu7YlNf1zRIg2txah6CZrIPJESX0+V8
AtRdRaSTnU6fn9P3lg9vjs3be6M7hjFHFIkp4UxriuZnwWlyixUT4wUQtk18SkbPuvnkfMp3D9Vy
vEWrZSHX2htUIVoKLUFY2Ul2DcfrKrjwN3RxN+ADjsAxXqQXnxVuPh1yefm/2SSVvlfNuFCv1S7B
a9bh2d4wKa7STXssT1OA7Myxh5/vlt49vW+OdG8F6mchBsR4wRwGaHNdsJHRBIcrmmjVm2Wx+/ge
+my0vVWoaU5TPg7B9TQQn2VICgZsP+PkMUjRAX081Hu7XIclmukJSjrSXVR4b08o+IiqMcfwGp/1
BrDhGaKIY6DkB8YRjnHYl5+N9+s9wxwjlb1Moqhu9++ZtinatA+66yUJBHEzC2y1Wcow9EHAYa3K
a/cs2Xjrj4/yvRmHYzTRKFva/WVQK0X+YQG9iM0i3NA8PEms/qoPx6s8r7722nj8eDjz3SWodlyP
iq5le/snNWzntEmFtyXdzjqEN1yfoL0+mr/4N/kzbVFxlZ6RRXmIV/Mw2uh4jYN9+9k0u9wk+5sm
myaQayqPpf5+GduzW+0NjbdNZSIeaqWKmwAh4PTJi+OTUfTebOe0VeIVjrftFsM1YFMgw+ht/E9O
6PujLEXipXaHQPvnm9RXS/fN11uqTbd2aG2qRXr08TVbtKt75+vnG3NvZjECl/6ObK/T+UpI5C9w
y+SXYNglpXEnajyzmOQ67a8+GfbXW4Vr49HP4N1jC72/FbPM3A3SKbkhqfWEpLP7gcyHA/cAdDOO
5fVnj9/ezCIFfQ1P86dwBYe7v5POJj3JCSJM2MqLfIyuE0OszBZIoUMi5idHtsz+b27AZSwlKRVw
cDwGeBx+vmioy/0pDqxdzJEttz+rpo1xRCt5XR1/MtTe/fFjKBS/rMqkMqW3f3+EwZyqrLd39hFO
6zV5ESv76vzIO4CmvKVi8MmRfTba3vpFOV3fJJ290+o5YA2uv358NHslpD8ORrrcFlJqjw7Fz+dt
nCe0HiZ2LarG+WV9jIV8HZ82n5yzdw/izSjL19+8SHt3ik0h7J1M820Xylt3Bi328YH8Yg5Z7gDz
zRjLu+DNGF3oyXTCeNZ+LU/GTXAMVMI8lKsEtEmCg35F9PPlxD1BlrR93F8nTIkQPy7zQ/+Tt87e
S+eXU7o8Fm8+iBm1cVnzQZa9apKftySC44r6+Gj336R/DGJSPRIUcRzu+Z8HcYy2Km3X2jVrnO/2
tjuCxXgLTBUb+VW2ila42f+zEa29yRdJYx4GjsVtP61Vc7GMOFzlBxL+xMUyYnL/bwxIJdxVksav
/UOy//Y8UnZBzG7qHVv1eZNdm7cj2J/75KheTys3ZMXw2Utsf73346S+GdHZO8TWq4faUijYiPVx
Lt3Tfkf2y4oi8oY6SAzVccmO+fgozeX53Z+43o65t6y1ZrttlNA7vatP9D2nElsmm+8D94be5No4
NHfqaIY1flFe0Cw9FIeEx9z04MTugVWvhue/WKr/8xwox7aEzRLN25sQdOeJvM/8XRHThYVNeRw7
+vnjY3735kUHocxlqrYcc++YIzGJxJP+TqLZrdo7l06+02L4dY8mmIIEK1H0eUlSGyoFQYQ9XDDc
8p98hvempLefwfz5ARrDijwPPgOqzlPSqeqr6pDoIjLXhtV0AzH005bLO29DOs+S9ZknHPeXNrCO
zblKcr2jCY36BCpe/Ryp6xaS1o8j+0sGof+Z++eyfM3BSr2+thdP5f8HFiAW8i634z/Njr+YgE6a
9OlvZ13+1IRR/dYK9OdP/mEGkrb7u6ORWiwlaer8FrffH14gpBC/U0BmCeHgpKONwE3zpxXItn8H
7Il6R/F1blyXy/unF8i2fnf5JUv5d6nms/L/K2YgR/88IyhtLtsGgUNTePQ95H7XuCpYZRsSw7/T
x9fkVwpNSJ9JzGMYQOOXcfriOvGzoUf0+R6IHDsKV1MCwX4WOeqwwS6ORLhNPSqfdkyyY4j4Fj34
UWR1QO8hFsqpL4AvjIeDveSY5dBa52HatRUxtUHcPyE3emQYsepR8c3se3ODsIVkrggYRdEZhNW5
2WQnbNTBDlfznW2N5E3WYw1PsjrpKDN3NVQUI4UxNcjpJctIsJ6a9lbWeLJ104Avb9UmbWDne2ad
rCz42cEUnOdutzUCiMGGi8MuTzSf+THx63SFH3I7eRAbB5k8Lf9CTTkb8gSPikXls6yIVmii+TBz
tV6HwZes53szF+Ll2GFvj6FZeul9jpj4KFMi2WBhOAdkCsa7xnc5zHDOYsqKMq6uo7i4yfU3lJ6g
zgvoIg2QQVHe4xPbiEQ/5fOLDvLHCh0hmdBAW0JyLnp+S6nm9Fh56bOcaPnPDwG0mrEPQb/6p9kc
8bQTa+vl2bn2xZ0dVjDXm2zjFfNDNc/PKCoPKenuOp2eG8JrKG1HxMWF2codZwwaRvGoZhN8fp1e
9AV+3QGCQA3e68DsyAyEUoslmpUANtEYRZgNXCZr176XfDc9dBpjiCqrRVQUw3pv8uKbkeHwikhL
ogBLnITfHjRhsQtIcBjLBtR51FYHQEUvM9sAHwP3G5PHs49lS0bDE4M9RxlkgA4MWQq1WNXqWvUY
PrtEHefNVhYJbE2YV0eCwOp6AKZcqcHHARD1JzUgKJuE6DDqaZbMMyI+x8IjkMbf01CAylmHXn3l
TmR1C7u46u3+rpiL5wB7w6qbp3v0b4AUNHdf1aMCd1yCZygCH/WAgrqk4l7DSl5Wj6LlfzRp/jia
3mNihhdZSwaMyF4MYNSy/hrjRPzx9aYnSLIJTtAk7vIpwAvUlmuAIONB2Jrfgv56uusM6O1Wb7zI
iGxGZ6yv8eBwQ7UXogUUqBf+Zhl+60BYJdNB7Ax3mEAhnoTuDR6ab4ZLRFhTp4+GWdKdaWb6GQNK
5clsvgyGIdbonldT6ywhH8M3B0TOJjds4g/8GQUiGPES0Hw3tuu+NiYixLwvqrGOkxTqAaAy0EJ1
8k1w29kVDYysx/waQB0MyqtuBp7fB8W5a0x35nhd1j39hST+7tvGaQJY4cAxnJ3hXmq0pStmTBaQ
09dMFFeJliRUmg+pmXcbNw1dLlB4PJj28zj5ZIwWwHSJESpqrow8rWZL4gIx4+PyTo59saJ9BFdh
VERTmNsIrezBaGFg1g7xmArAXVX2DUhCoJ+1yZUMrCI60HbQHDlIiHH6AEZWE4hoB5Q5AWRtoKrT
2lHjWTOUj7SdY4C8w3SMBPlslLpb2w3mtSImZX3uvpYDBOwI7vassWE5EUJrEkFY7cDJhh1Maufo
BUssaGlj/MgfG58Lj10YqsKtFee7hhMUV81XLFJXkT19mWHm53m/9txsABySnndFGB/GZvZsEXuQ
GHCdMv9em/032wayH9nk3vAWOUkbDyaxiRIH3EORL5AdqCYwaZg40+hZ5cFZFhqnYV3uMnd4MHBG
azA/tLRug6jftnnyzSycG6kkIXjBt1lsiwJCsJNBfk286iqpoQ+XYAIsFhUThpnNBETEzsxdITLI
zyap3R3xCERlpyD4iBtHc9pFcX6epxNhDDWk1axenFRmVJyKjZ9AOCM3/diQ6I9rB46zAXwzyHf1
xIQKdNKLzROFQ9SZkA/ayUNgwbnsu0sJNw/GEjnwUf7dKWFKzLySOMolLgzyWdGMMAGN+NmKxLlt
LeBrnhM/M5j1YvjMOhsujDG79JoBYmqJmiDIi2PltpeQrK6jiuA7elPEGtgjUTr+1y7jk/pFwjcS
MRLSpmEqXwUR/1e3xCx6VQ5isqb+FU/2zp2dduPqdMKenl2NFc5NzaQ6Osv979UeOUM9INwMvnga
+hBaWnmOKaJTMJKDtGb64URW/ZAdPTAjFAdRnm91wskrHbC+mWLKjeL0vEYHUiQw/gbKBod+46I4
PkfW/9z4wbdYB2RwC7jBjdVcGjxUeVh99cf8Cs7X3RAMd7Pjnlj2NmA+LnExguaLH0cdkR9KTEPV
KocDInPGEcWXjvxh8To5PiRvbtBD34i++56NV8s5QQl2LlW3ysv53hrjk3VpBQRnATdRrBuspCZO
AR6WTSszqvPFqQPTj6U6+WWdlzYrM+DDL28gaDYGcKT5Lg1ZhqtJr2wtLlDKxwfmqI64bCB2PC5B
7o93dh0dhQ4Z46IJv/XRcNH3wxWS/sNEZvaqdXlB9lyBwzQGHGsHE0BPZl+78klIpblKUPdBaKwb
HcJljTFKyhSou18+5G57x5shPLDM+msCxE8kxWNy44kelLFPPqHwA5wabbyWWXRcl5zwhCSvkLQA
afFjdsL6ILEJ6Mlc4rXTFkFVRqdVmO6hF024YBJ9V0QeHEqvEKtycipc1f59a+TjqscnfOSJWmK8
bs+sqHXWVXfrpET+Jh5Be07Ox0+YzFn4N3QHC6y7NbNVWoP6SZWzktKwTkR0UxZg0/qosg4IZqjU
ueWScDaZKaimhA9pmDxvIAwhFsd9wOUEQVDJYRVM6kVI7q7EcXJIksO54U3I+mygunJwvzt294fw
8v/C7uH/uMf4fxAeID0W2R/vG5q/XT3VTy+vaVP8tHNYfvLPfYM0f9cCcy9SD1dKWlD/3DeAF5Da
psmAnmYhCLBL+QdCQP0u8aJangYU4AAMoJr8D4aAA13AQYMNjoWdhyO8v7Jv2FOSc4fYi1rJ3Nfy
GD5+ssTviROr4y+8GEFv2i9ujMMiBpcXGf2Vk6kTs2YxnucwJ+PwCdsMwenjeGCU1vGbE3f1R+Hi
reb1Rwn5X/WMf32MvdrJ+L+ZO7PluLFr2/7K+QE4sLHRvmaLzGTfinpBkBKFvu/x9WeA5esiUxQz
XPflOMKuqFBYSAAbu1lrzjEN5sXeGut9VKh7WykJ0cKzt2icFPdN0BJsxTTrEfipyLE5w5ZhQ3Fn
MUwn2M2R9gAo5MLD5r8UnXjWLdq0QrGtlVWDLAuRz21Eltz1LdM/rteHpMHOM8xuDhMUmWb5+Y3Q
mVi8VN0nLd1+jiVyCHdTGl0khLfivyRZb6h6N0ugEqaVQkCJnTfrqORHtvr0asAm9smwiSb/qiRb
HD/gOlCTuzIlFieNrUVQMwtmNpFnvaE+lYr4kbFRcWRxNnhxQzpMs5tB9aOBfzPv+J+xZ7v59dOV
H3tL/3m68qjcR7vDpOI3dHsnIua8g1DX0qNbjqF249kVPwOSN3iGFfu0VUskYOgVZ2MRPeWZRaoB
dHp9AAEMAauz+met6AwyW9pdIZiC2+rC5N/7fiC5KEZBaGc9lny/iFexHiCHqc+oXQCjH8H69VNH
Sp2OMm4qR9hjunlniYwgBKu7LstTAuqjmu7ft8uX9r70Zw6N2sWK0+1Hr4drFRwig9TeEkB400GV
5USQwLHzrEdPMq+OVv+kh0m07ia/WdAlcnuTlInCv436ZMtR/wcmY/BKNeUmy0++yRx5R6nHBrj0
vz6G1kcf8/WrOmrL/f3bj9pHce50Y6So7FY933VCsZdRf2lJbavq3k2Iu661hwfLSZ46U30wY4hc
abCKK7qRFsTsJGYUi7LEA8rYhUUvzhwENw4ZUQMRBmk37b/+nUfK2b9/51GZOsiKwGCLVu3blhO+
Yy6FTfmrDW50/ApwnP0fbLd3uZ3fJTK6naq6W+JZUl0dQU+VF2d5Thq7clL58rF6/vfPOSrfN4VA
j2amYA1SEg+RtBntD8yJ//StHHUgssAxI1+tqj1pEGeYsM/qZiR/1ZzIae40FPJW1lB5xUdW6WIL
Xovc3iCEiKeltz6dRlgDwaXnN4e2roG/JvEW7yQxnUn4pCYxlUywQpH1+vW7mYf5J3PpceNs7POs
mXAJY158HbKE8OFX3O1gPzg1QgOOpTzxWI76kX8/de3jh2YwG4Zp2JbQ/vqdNkvby5RH5G87zV4A
HDn0sPhbAjcdYzxV+Z7/7s/u7qj668EhQ7eclfvemW710T5EsY27VUfdULOnicPMW+GWVe5j/MUh
qZqRaWwqoNRtjBNLqZqG8UFE6tBRNE5oikVlS8mj6l4czHiL1CZ8zbBOihf+OBkdrWymMSqmN9rF
vum7pwKOKOVovHel3k7z63gGr+DmTX6XJs59wDwF7D99RJYjSICn9sR6s9b8tFk1bOhSero9/P04
MA9kQv0omcAh8VKsQQoG050dcKqe8NJof1g0jntEE5DFPtBlubeKEk90fhHr2aoGKalJE4yofznF
02ZS96VGRCY8mIRNctg1e449i9ZQLiu7dFukb3i5nxScwwXnv7Lo10oeuro6PLe5TrUgPBuN6Fb6
6De+Hv3yD8P/rWXyroGWZWhjU88pIW9KQP5ylmhq9hlFGc6GMY5+p58ILR0HbxkM7bjo+oECmJ+/
Nh6hKEnbN1tcv9RBEhtja0mExkzyin194aRasaDWxVbISyWxyaRVxkm6STTvXumjB+kJLNjyuwNp
ZdHHRG3U4bNaCwA6TnWTBepziMl7JawRRzFHrD7r7osmP3HjR/2R/3yNby/y3Y17JbCGXBfFXosI
3MuAMpqUDk3ntTOEm2ftRVx9430ejAn5TNUcUJBvMug/q68f/J/2cNrRkpDZTdVqjNl9nJN2n0zk
CjAbQxoWdUBBjUw6PWadkohFq1y9iaX+A7EsSO3WysGTSPhIYAVwnPurZJxRGO3PIQV5NBgcb3Ds
+ks9Fe0McuA9BUOZroqpubZGoJAg9w+Ib1eyqAjk6w66QqK3npEfkAU2CCy7dDbAE85APsRQgQh6
9LTnSQMQOtkdoeVp7LFhnOoV3lrCvWs5MDRrCBSlepNXkMsxCX83PAyH4N6ujJFEN5krF13W3MeJ
9RjI+CkBv2HbhHoS3pQCEiwCfz30ZrUpA/3p6yeszXPGJ3Pf2xzz7g1bao0rv9PavTqwAa798q6G
MLcqOp1FT6okMQRas5EVTFelbTgt9pm2NpkyVyzVSJXYqCybWH92AkJRwkJPN4FH5ovXNPuK9RP4
Chvnr3+r/rFx9fdoPFoyKTL7ZSfbbq9KAN3pzYAjusiuqPof8rS9jMeYDKfqTEvpC+hKQM4FkFBr
urLtkuof+xptV0pScFO5yIPpVzUaP6ypuYmC4pBntVuWHREuBGNimK4muU10nzv19pGm7+003nLM
H00TYLg5khBY3cSmddCq+sojmpCSIqCrlt0rf6FRUOCFb0zECZTZ9dd3/8c3ddQH9aYxCYO+Yw1G
iruVZWHelhEjogFgsBM2TnjSMxB9qMNEOKm9ZDzOtSi8yMKYnkP0ra4eoQIP0yyhukuUrizxBgkN
Bb7UA4L2RiJiTvzYeen8bFjNS+27YaWMtlB91ph9lMaGtsyd0YfwEI3ndZxbD36Cjz2fvzlVtjBj
c05ZvpOfIaT3b+osTIHXG0F4ZYdAK/rUVpZk31XnTgf/085IqM17mYKpTBNU2ie2OEcGir9H19Eu
YBz8PFQMzLC1QebapAOYwF5nEt4Yik2HMWUtg6JZV+yeV6Oe96suzeyF2RK9lfrlGeigG4twHGOa
nouB3VphsJUuKBSth5ZAoE71QA/QrSM+OWpIHLaSDUYQKssadoXCQn1fxmSX1CJ8ah3/qslTf6n5
mu5mSkyEoAa1qVToQCTQzCE6YcambQ1uq2nIsRqjG8NjHzhvJL06Ifk0phg+Jk92FVyFvdgW+pzU
qwcMX//CVgioHqZcocpNIg2q6HrnjXG8rrp5n69mBK115mMTN2yxwf9AcOENaQnUS6u35ebEIPnT
3HO0jxElWRWcaIu9pzQ8KjgnYCX62W6SesOya1DJ+H5JwTPLp3WjzMEXYODWTtb261wSb1Hm4pGW
AV0J46GnlCchjiw6PzZ3eh3Qg8ykOLESHZla/zM6xNF5N8fWpVtRAd48th9Bmn1vBp67odI4q4xn
IClXyLMeMXA9pgBThqRuiJ0mojo0aTRMGXDuUguv6lQ8j1F48/UD/NOJ6c1W/+4rk8ytwWBllDhK
EV5iTVPn/ZLW3HoycwPF7B8MzSlXWNSMdSB08lOiDABrqewrPQ+sLXOKgUCHCtK578EWrFrvlLH5
jw/s6NSpdaPV1I1acKQl4VaVJTm/sva3MiE0hu0T0bGZXFg0ehqfE/TkNJQRUT+urZTT3gA/9TJo
c3Wj9PS5WoFXomAQnlhKxB/mp7cn+u7JIR0K7aIV3T7T410ZV8iY8e/k/qqu228VqVkmXzkgoo1s
cGyI4PrEG/vDDlgYH+fFVEtVoSVjv/dCCPOxt1XTuSYW2ofAI4lWV7f1HIhkWKt46BZe5N3XtUfn
aCwXMgMcPzjDYZIsaUFzSs7+h83tWxnv3aPg5Rt9KcSwt7qOXhN9DdmgcMmhf3gRMWxxTV3FiLPX
VLEOGTOFpC2rUwsgh24y1rJRojW8pR95CHFfqaJn01ZOOOm0eWX/ZBl525e++22MT7VoAYju2wDT
FTUd/7vHZvmXGAUMlC6H5OnTaafXtwnD7hBTKmsotAFHgYdHfQA4qAq2qis2Y9eGe/aT/TWZx+FK
iuTG6OR6MiNgOpzvMsKHod+cAiv/YWp7M5y8/+GJYlhOY7d7UXb3BlpkYGWk/DWKjVMofRJx8733
WR/0Ud/revNsUIhkLSH80GiDi9RUzgGu5Qu9teTGnxj3PATCugeKS6Ftnljy3iavzx7v0ZJnFgoU
qd5o95roiRBWo3NRDqRQqdlPWbY+G1L/snb6+yIhRlNHs52z2FmqzQ9L+XWlhCtns1yV3qNVsRlr
Ib8XZK29fSz/VQfg/wcw/H+w/K/NI/nP5f/b8LWqnv/n7DXPnt/X/t/+b3/V/hWh/ktjezCLwjHN
Us3nm/l/AGH5LzmrMDmhmzZy/xlL8+/qv/Mvh//AKkdsg/TL4k/+Xfw3/+Vogjxh2xAoCiXNg/+q
+C/0eT/696CCNaHywzDHYHWCn/Ib1d2y2gawZbLN9Cl8qmjT/nScTN9HOpSyhRw6qKdJarnq4CSo
X6A8OZYsvvmloZ+x5zBQmoCcKvTuZaxrdTe1U05nbA4sjiIaqVFduZXVO0vYertKaNtm1q4MU3AG
ffBqYrsz90lJHy77ZN1qiYYjNSBLJfGzVZJwRNRkB2elUemZBUm4lGH3QroV+dkpENCkTB9F7hgu
uZrPABJeFOk5OCQzeGw5+1nRltuBU+UiHTi3RZ5x3/Y0xShYXvtReK1SHVgGnU67P43jhWIAZCwx
xlK2dukO0knQsadapXgIa+8WMfUu9zxjzUlee+xUlVXBtiOC2bVpRJPjqOl6KjXlAaCgvcX9RjKz
bCP2p5CsIKuE1Yheivg6uFTsPRqsoK4V+MS42UbhPMMNZP6osTxeUF6t2iuIcvqvKY/J5BTpuC/V
ICd02QkujIBAutFoGlIlHBIgm7F5UlUNi/Bk04i2Y68NOS9w+iMEpnE2Vq71lyIatR+WLtKIQkbc
Bc8lLVO5nVf9bRYNsly0fqIibbbq/A4djHFj6s30UoYd5E/owSOIaNq6+9wYkps+NUtO2w79Agja
GEQ8Jb8DeA631PH14gLiX2ECXOuAHNoKOc3N7GP1pybZB5ETIIvSlMZZ9JKjYO6T7N20BIxmYTBk
hBt5DqxRC2XZklQI8pnq1OvWYSiKnwj1u3IzZsQLtVparJvaT25MCZlwwW4E2YSfIC9zhmpdxm1z
ZfjOyF471R6tVJe3fRE7O80KjScHFR2/WmnETUS39aEPy+lcUfuCZOmSLr1HYKgTp9Yr306z1stu
DrPm9Za677h6qVLX1IdauVFqNThHWGFtyrwjiTnlWGo0HikSufeYBQQx1plC0iOy/zs0Q3MkpA0i
dhRErI5Jn+MFI/bBKUfiShRjuk8NfdpWpd3vIyU0NqoY6X/hgSc72VL0x9KbbLIzkx+hNWC8iCTg
+8lWQzJlw16+AITqXhvOcDhclOInS1pFoHBFCyq0iRSnrQMPwEwsohr0RCOjpGhV4KosqxQ3PL9f
dxapAgMFqkNbUrTJzTy9SlSiq7qYgMIk1UaEvWF5WU12utUxR245LJXXNfDtH1Mv21XZqcpWlLXE
BqwgGjEkGetJUpBC1onp1gsEw3X0g2UcxuGmqlTfLfjpP4OEiG74odXB84r+DO26RCrua5cmWLdH
yspiaYVzV1zX4CcmjY6QQE4k40aDTdaI3WPstUbrV9Fm5Wsq0DWIwEN8ZLPSTWwiV6Qf+i8Q8vy1
VRKe2FWcHwezc35C8OrLVVvFhK032bgVlVYdIt3xr+PcYJnvx9JaRrGGGzuyDJSU1bhPNKPb0j8a
broovOuy6Cm2Ysq1WkKSdmyvNXZoZznIY9c3YQHXeVbBao40eSinqruLRnoyQeEh5cU3m2sSR3Yk
6BjkGXS30SzDAd2BCK/H0P6pl8FkbdOuNa8nPc/l+RT0CvmnkQMcOioT3ghaA4immUWodqpaW9/R
4scgitWW4GAr3AN/dK5gfA8vOdkOq6AcCgIeYkSIfVZNNPg6fdgicUpvS6cnKsiZul+BGqt7kKgj
GVu5DuKyyeTeb9EmBCNO5xQxxGOWNvo1Lb8KAUSmma5sU9T8ykBwrKqV+9wuRqIZlf5KKQn0yDOi
FBaN2U8LyHb5VY0NlDjcIRwuHKOOmOOm0vqm2kx0dSK0lzJro4OkB7zOpAzZNQ7UUjJAj0GRcwLw
pLeTfZcObHOQaAaKbu6oBYlLqEk9oiGWgReoCu1VP2k+X3EktDV82OZSAnRcNbiI1yF0BSh8pX+F
dJdMQit34BgYRZDuGScjIjiKCXdTmosLXYigWHiZnSFyoaA4Z62Y0b5EP3jTFVlmQQpIwAcbQeDv
Mm/yLyq7MgfSWxLjuoFQwnFPZrjNWzuo/HVVFX3HWX0aVI6BkXpF1JT64seOMsPhw0PG+fV5BtcC
2WVRRkNKT3PRkaJwCEPSi/xGhActyYKzMFIpvzttBG/Sq+odZYxfbSgnTigk8qaCnljsKr1OBHfm
ps24M9Xhsqv7lwC0ZS/6fREi+Cr3KcX7xib2yCdJa5pLrOet36+ivKBkbJ575F5k+aPTE0ocI5fU
ypupxUoADXlRyPDVzMjDqpslXYOHilTRuU5el099aoDlbVZK0jFE6FJIiuPBmIApFvLZjFEljt6j
j1TK64dlXhPgnUWrsPGdQ13jfA5TmnnxfGQwSEC2ofYiE22qs4ZYbEtB0ltzZqZ3PWdmZ/2cBA0/
19QWRs7PEt89pYVCyddrEFla5fvW0PYp5ZuYl20kj55DVzTsCd/WtpMg07BV6CXBSSVRCA3zUtD0
JiITRVVA2lC90bhZAU21CuJdPN3HIUnqEAsrn+NLCQfSf+0dRp5dL3vKNoVinzlas0x1iBw19rUM
9qpOJjTZrlV4H1U5yHMpfzJV7BIv3iihOddnl3mCQtWPtvg1yWHqoRCQLS8wdgBwHttfMEJXsXZn
Tw1JdNFeiOJH1xi3XVBeQ+jG3BFihtWf27lAVecQO4YlxI/LOmIXh4RLGw8hmqRmpNbEXkOouzpw
Frr1HWn7OlXInizNjWmSLxRQ9IPyvCvVCZVRPVoby2Elm2Cdgc4m27m9NKtEAAplrSb7KTKsM7tt
fymjR+fF3Fv+sLR4/8DImQ+Ml6psLrifc/qGu9Zk9Gd1uMz9jFjUbmE41a9WWiX9MbZVq7hVQ3iY
ueN2Xli+EBkQrkLkr2unLKJzp0i1H0i867OUfdRatFV6ZdhN6xBG5ZlnXXAXbgeyK1W3sDTKYtNG
1uBjEZ2mybhkttsxa2bkKxXkWZOqF9xZsj3wSa5zMtFbuPzS0twWxZVKfnmcjQ6bWrCmviZu0f4v
C0/BIsarVpUEYstIzOGNX1drtO7XAyNzrIgJNf3nynoudFSlfeyv1Iy1QUv0daXcznOEQKqc1eMq
IFC4Zxxm9TcjNy+Col6bHdHlAWTTtLxv0+bgkdtohOZD19YPdgMnpkxtyCl5gerNv8kQbK/A6641
9kVK85oR6tXT+4j5mFQ0fj1MaC119sQ0LJriF+3TnRYrq9667j1Q7na1quzHkpDgErKIr9PbiNgc
tAUhe9bGVO58a9ykps1nZi+Yy9fCA7LsK+sotTZNhyRBL5aT3l1V/iziL1CH21egS9dtr56XukQS
kG6IVO7Jo/SrObjwZ0jdMBQsj5xS0e3E7NFxkqYsAEGMBNcnavqmRMs5ihvbqFaqqFYASBd06DZZ
L/Ya+UsIVapDxUvDVnw5DCHBUrVzW+TavhDXXZ48ir6gYUrVuonPWkOANe4IBI7Xqea5Zq3fd/bI
h+itkM8+zIkmkQ/jvKfISky4RbBoUy/QWrBZG15i2rKtM67CNtzUdndemem1r3HgkRUc68cgJg9d
oixVrUut9wkwRjas6FeN/9ARe9nK21icJ/J2jOJVoDbrXiTXseQOjScFS0FctHceXB+yqciR497N
6Fuf9VsVsXOgDtxPtZZpyWZD2cS6tiwsuTI4Ww26Ajf5LnD0Zeyn8NcJCNNit6ySRzWvyWaXi4EF
nhnhiuo3pzP8GGFyG5rcTRXRrbc4mynDg5wDDs2CXIfkwh4pnyODpi/HDtv7hnXwIXcIWwvyM8sO
fvZgnBd54hymtg2XQjPSVW2CO9aUuiFrpdLXjSrmbI/c+Bl6KVGu/ZJB20OjkTJdYr8GOz+4U1eS
00Ttnik639mp/p10juqgT/SL28oSSOSDxh3sOFr1RTBsCOf8FvitdmGMxg0hwv4yZzlcjFNuL5La
czaTINEDKRtfRe9cTVptjKianNsJzdcGZkC8zAkPsJLEQ/ZLe2waIrTlLMrnoYA5nTgl+EEBBCeK
lV3tlMY2SoOCuNbKPnR92exV20s2WtDdDSbgGF9n4xxynlnwocvNIMptG+lMO1gDokTDS4+P61Yr
BeYzUbf4lhn3HDhTjtHh98IRF7C73MYaz6XdNZtp0ApyACNtG7XpJqdxnhUtoTBetapFdyf6+E6F
IeHjhrEBGm2wlJP9mqiLELWoSHBXoCcfdNdW/X3DQYBMiVUdK65hoCaPMNSIG4WMT4fjr4WeldGe
LI0uMElhq65krs7sOeVWU8fAtS3lpjKSZgm5ex9nldvjrfnm6CACaKSEwU1YoTPWJs8h57rLb40x
UVZdR6iEwXhcCoNpKDPIY4n8IV92AwAiM/BY4QQ/O4EpX2XGq69ocIjtCveJmv0Scny0YvO5c8pn
eHO/kgltFVP0K05vHlvbm0hpURkg0QbBkHAeNRpOwarP2sa4JKnX6G6YdPulncrLEbZQkU4X+tAq
G2PKcalnPTTsYjslJlUyn2w9y8DebWfnzQQPKA6e6r5nc6ZH0KwyiabNZp+RekS+Y1GZ4nu/si4o
JBjLBjV9o1VnXiYfOGByrCVMmE9po1AbsSYTVc/Ixg1yWAErsx9WMjK2dXg5Zfl6yKpzHZV7PeYH
zx/OPT6dptB3ifoyeGJtELuW+E9519KtzohkIdZUTt1doRiJqxX9j3gc9go11kXVcZJxNPpRUJjC
Ydy1tsLJSNqXBnUNzpGKsaznQ0IVRBhAxUteRAfh9Q9wV12k1ctSoXDZY0dSfgxduwM5v+gbbsz5
5uU2xcuSBcDoSffoJ+LO43jVwhAx/HoZ2UC+9W6AIxJW5o3MlH5pDMNdNoIXC7rgLHHaYYUEJVqr
obVDzHJeaPFWTdI7bbJ2ikSzn08JkwX4r+5XX5SHJCSzUhuc+1QjR60jtYd56plj7lLLbyYjuKaU
soFAfofH6kyMZsLBuH2wKsSGQ/xNqOZuqNqGF9OQxDm225BoqVjhZw4xMCxNBjWizqhaq41xhgDg
BnrwuSwfK8db1NW3MZqMZd4Vt7WSl6uefAsHcdSok8yKDpXYSrWf001YoaXF5269Tsj9KSUU2bZt
CZMqdGa6kbzeBjsAmnE4jmX+M7STqyRS78epfDYYIQvHsZ9lFj0WxOuwgHbawm4VEtSrR79ot1WT
Li2NfqpGfv0UXHueuvH9J53dZjtMqxyVdy4soqRGtgPiTLXahxQn1flQ4XFhs5iRB0kSBMx8L5Fy
P3WRtbFNy7wmcmq6DfSEo6VXMRnMyRJRYZGF6lTI9D2SvGDBf4t8lnw2tvjAdnhPw7xdi6Cq562C
rmfXIdRNdTNksZbuU3SkWyKQnB8yNYgZpPvDBxk2un2q5TK3Vj7WIx0DRbQDQBFYN6wn/vxdSd7M
RYexMHJn9AqBDUssh0n/CnZp162LG2yL/jKbioV2onfxsa0yl0E/XvZItEC5Ly0kSeB6EL1Egs62
ljgK5sXC/JGkbXTfFrWjLNBKnDKPf1RJ/H7h+Xm8u1/Olw2pAZEbh4m6jeuWjAOnMzFJWJMbkj14
qpf2sUfz7+uZmqR4DA6JYvLH69mT3/lKHruGpiDOEEtMWSc4KJ+9QYO6NcR1/sHL/HgFSlFEv5ip
myO9M8t+X1nta+yEJ17YqascaY50q2vb0s9cPT0YJnk9zkGlVviunH/116j7IErnlx6PRRy6KvF6
Kg2/YwyQR718yp3UVc2sWnvOeKewg7SUqcCzN55q7H02EIBrUqbG4Q7v8qgTG1Gj5KQUu/2SffYq
WYEwWFbdZrqpV8GNt8gFAd3pIh+JaFhOV//kRv++9vx1vBuEkaOHWa/HbliRmEvZq+gjFAtUkE5J
xD59a+9u8qg/j2+0pInA6COygfyboNk6TUhQTGj/o4nk3fN8E+i8u6dq8JS0Yldc/GgkySQruFFu
fJ4ckn5lVBuO1+7ozhbTfzRm/vMoj7+vMiFnaJKxO1GKD4NrJ2RD1hZrWVUnBsyJR/mmI393f8YQ
4hhryBMuje8D4ZhLjMYkptX2KZHvxyb4XzMG/nRb17Cd6EBDPg6OoIh13c8T19PuIrYZk6E/Ojl7
Qnu8xEN3Yv7/bHp6f7GjebjqPAe/Y+IaRfpgGj6x6dI+hT/+9Mm9u6H5z989ucDHk0M8oBvbyYr6
7tru5jSsIcuXX39Vp65zNEUZrCkZBw9X1ILTOrDj8tzqdl9f48i+8++3w0REIglgk9/QTBPmcGKa
Euqvi+ZsWhW3g1g66w6mXmcuqgXO/aV+Utr32bz47praxwdIt4wa/Ji4g9G/CC28xf10Ynb/dBi8
u8LRmKumoLUskRCFKDlr72T+6+vH9ulk++7vPxpm6dQEg+CpKUF8CEnI8flaG0EoffxPZtZ3Fzoa
a6FZ0yDo2MjXCJ/UsLnqiiBeRxxrF4P4Rx+PxbIOss4U5nH6AU0OPa9SXLg9Zl8K9xcTxqL//sGZ
AnC5BsSKSO2jF9NrIve6IndjJENF4F2l0vmlhKgGK/vh6yt99vWAhZNAwCAVMbw/DjIYRpoqZuBE
XFzMfoPliEd9WVrFiTf06XWkxU0RakIn/mhJytnllrjCqOUpxlnVJPV2bDjZtrUTnZCZfDaozb+v
dIyhs2NDh3+eE0pbnuWiunCG5vEfPDOd1Jm3sJLfEHRjHvqGBuN3RIBERc0g0qvON2hQxYlV7tNb
sQS9fkuzSCA+emhjANOJFc41Kfxx8LTuRr88YT/47BKWPUNsbck/jzdfbZGKUmkK5AP2GWXAeOGB
Dz1xG5+9+/fXOJrIqHQmjInCHZpwa8bqNUK7vWUFq//+rby/ytE3E5fUQFqrcKmEWKgTOE0lfkfX
P/v29XU+m9TeX2d+ou/WNSXyw6JvCzfw68cmr26k0s2K61udOvI/uBLAmhmnyjxwjI7UYeTIKi/d
NJuAEQyPFlo0Us2TX968a/36Wp++o7+vdQzXYh7KeqUq3XAsftkNWxyvFcRHx9WJt/TZeCO3CX8u
pSr4PkdDempGik7k/1Ul3IBpfLX74hS068Qljm+lrjk/jFbqxjKk4dUEGYm3QX/iu/nseb27D+Po
gOfl5KbpaeZO9LxIJ/su/W6ntNnPr9/KqVs5+nJi0yvzYchc5paKugutIEt2fynK/piDc+pOjr6b
UMiuso0Uxb/9hEjqLFOaH4gJNv/gTmwBclLMfMvjcxcwoXLQ/JztrXluefnOFOUJq+Sn9wE4E92C
5YjfShpGlpdoUnIXYK6bm6hbWo0Oj1MkJ77/IxHvX3tBpGGWznFVRYV7dIRMWn9oUydzs+FiyM11
4WbTtZqeF2gtQEj3CskABSmNRb3oOeSVFnh99j1TWV/bVAWt4cT7OxI8//57jo6VeoEFR+kyl2Bt
MqIXvvrdzraK7RLEnK2CzQzIG+kkhcUi3pyqq7yZHY8P7+8fxtH3TLHNw0SUuepUp9eDXhMWEJbh
re7J17HBROPUZC0sigEX/koNYxWPr+6VCNObrBP0C+k0LdpYTgB/syFH1F5P6Uspmq5csDSN5iqO
gzhfNr3W3LQyovBdYhNalySdLi3fj+66zsjuK46o9rpKE2sdtkVMmVDX4wu6VJ35i/6TpW4tIslx
uqSy3msEsp4Ye/Mj/vAUBPQAFlBKGBDaQV1+XBMk+mQTwYAb6PQOB0qF/CsO1WoNn4nHPnhbyrqr
r7+oN9ns8UVJiFRtykwgt3+bSj0Tzo6tukbM7npMbjogRhFQEyJrN7WBWSHzl46THKQ9biNP4hhT
Tw29eZb77SeYSCht2J7yt6i6xK6VyBGaG9m7ybmze2vhjdqqs8GNYxVGn2spFc0MfV1izvj69n/7
3Hnk0KphKos53OPYq5VlnqGOnnDNdrQORmb36Bti59E3RXr/9ZV+W/DfrsR3rsLEVn9DA0p8bLVR
aq400P30l3HuL0nIXXanDjFvu/rfnqYzJ7+ovE/++3EU2Xpt9LlOORkOzqLbhXtnGZ5BcgFUehKD
/fssNt8VmG/bZL5Uua+PF+tUUnmnANbqxvo2QVi8a5Cq/Zxz0Kxlt3bi3ZCtMTOv/NNZaB914ExY
R5c+WtWmAiJHYkk3xKSxFFaxpuO6r33/jryI1TTuZCYEQd4IIIzA/fpdzh/i0SPmmGNzkGe8sn7P
o+rd5i1BLNBNVOwHRChrgnifyoDJCCL4nI7t3fuUBtdfX/H30oEgIQmusyHVuXhwfPKBVuHBP5au
jSorMGgP5ZS579oadYR6K5tLWiRj8ZCV1SLqfirTLhTTic/0kwFswiokq0kFp/Db7OT5DpI9W7oE
1y5qFa7OVWYc7OS//0xQWTMLAEY0Vft49FZDMSIkNVzDicad7aTWxajU0WOUm8Skd+rQnNiBHbNZ
35oJ8KuFPTNaDADDH9+ljPsxL9OczwVTCC6w6qIi5ecq20ALYhkkKfymP09ug1tJu+m80i4QPycb
Z50spmW/YwU/qKClVqe42r/nd9LkeP+75tfxboxlUp2ypqT9vFKXst6VD8U3+Q1q/4IjCQBZ677P
SZ+5093TvNrfp5Cjax8tRIYSTHjD8rfytm0d5s855HNWRtgUS+M+XJ0C0s4P+cMHNV9QUr23LEKW
5BsS5d3NdjjuAOjkblQpT55ljyu4FSQYa/0pY9ypCx3tcrx6RAjfcezS4nZR9u1NP0yXo+6den2f
X4dakrToRVjHUX8DIlUExgW8iPROH9WH2p5QzOUn5qFPrsI3wkdpApulGnL0njLDqurJLF2veTH7
XW29dP3T1/POJ0cHMKUA1ynBspgcz+/C4wjmcwUDvOfejBxs6wiBTtUoP7sPAtClrhHgAAp6/vN3
r99z0sKKi9qtkmTvi5qcNG8LDW79v9R9x3bjSLbtF6EXvJncASxBiRLlMiVNsNIo4b3H37xveT/2
djDrVpIBPEap7uiurq5B5+o8jEDEiWP22fv6WlhWqBuVhLIa6GqzixpIwyzBg6HpX3Ot+ny6rQJR
o4gYTAQjFN1RK5oBoOGm3WGoqvOiMulTcwJtvRXMYV+ZIwYlGBHcyi8Tjn8oiUgIKkAVvgrgukjm
q6xDPwjEkkX9EOXArlTysVLHl3+xgTos4MWDZh/tm3N+UBbIJuwmtYjcVsrVnQiV7w815rjPfiq8
djpqY+StUwgH/+WB0JMcrEOVugMYv8ScGffG9eBSU4yBUU9cezrKEOUPOB3wPrlTd7yne5pbekVp
Tw+qCbZSZ9wBo8ozauVb7zik63hSD0V5caUlF0piwGWjCtcKCO9jetN7iZtarQ1ZncAEw6DN0iha
HQ+QFvO4UzqIvkFaduKBOLtbQh5kRlQEO0kGsUkv3IqNPII/CQhZFQzC1w8IyxYVkkWA84NKONhl
yXuzPGndr0YECqZjEfysLjKWhHI2mLZx9JGqU9ki/peJm2Vj1+YfcdaZc4BhyjBiZAZboS2s6PBK
PAikQeZ4eQbjruvrZAh2YGPgrem2+1k/gF/TgSZtbIKxV9pjDGDXHYBxmhhOd+uQXJimPJUoGJge
bYKdXrvyfvGFm9RDv1wCftPS9hhStwF8/Xn9063zf2wo5GyQBqFVoOGfy+X26hQlvYRvVwKPaNZ3
KOUc4j103/c95FW1fXmUv2YfOqNguJF+YuBOwIAcepYoTdPaFAu4N1CGQSXnAWryA4QMXczU75ov
IK/sdvyOqTBFzsZFpAGmvnN75ME7uw5xFMjxBHvpl+Q5+gmUurRLXP6Ngxo5xr4MT9uDg9EH8iay
xDswYn860iH2FVVCxQc8gdBnubSf1SngdWLlQ6zRrGrVzJZnXWdpvK1ebRiRUFdSMX2o6avaksIV
itJknd8CJRyBIGUMGdJ1G35T5GUB7wB6PiTzoy7HhLxPXYbG155UD8DuHWdlN62NwgsE5TmbpXrO
NEddiBbKpRjkaXziNaH1iPaSmb5DSdIG5slrRoelZbL2MBDl45FDqyCzARk8tTwx7Odmmko/kNsA
2LQEs0GmxE9vy5JorBtA8nH6ROI5gG48xsIF5CCXJ6LWpllrI+iZ/IAImTu/hPvABS8tdAk9wMxw
Cq9f9K2zcW6O2kpZUAYBEtu+ZhTZLQCXmKTguuDLdSPkL7m2JsqZFKUKsVGsSevbCtqz9XdRae8n
oMXMcTS+Xre19a00QsuPuBElDxrykJcBGKGL1p9AqTvOx4D7Fs4B4zHYWg/eTw2RvIiEnwaKIEwZ
aiQpfs/nYC4Gc5YGWrhoTxjY/81i/hiiXtBaMSK8eK2vis9TcyI2N3OZkfJuvGyok4oQHIHgCmoJ
dMrLAxg7d3XnDy7EOBww/YHD2aqt3AtcENbaQMHvs3dgg1knfXMXz+ySPz/3veABVskuBof6jvua
PrSgeXlpdj/y24VzZj974OwWsYNzfUtPH4c+jNB5lSXQ/Sqg5KAuGM8NKjqrk8970AwAUdiv5bZ5
A2bLTC35KXgeLN6tHgG4Dl6TG36n38Xfr/+A9QEFMYGKINZA3YbELNSyp0IM22T0J4Pv32vwbuz6
UDbugyL4fPEEluCR8ZxK0DaTqWsXoLBtpMvoB8AQ5+mcYj5ivMcs65tQNqxDtLEqpIXQ2SDi3SSc
vVyVKGuqAjVmPJWJpZiQYraUygZPNmJZqLHLFmDvtuJf38n1AcJ0HUbwADLQVaBjiSs9O0CgpNek
uph8Je9lMwuCH/o8flfG9jhxmAq4bmtzfYBmyCLqUChtUusD3XU71dXkd7Nkd03iqk3kRqBIum5l
e0V/rFD3fZCFUSniyYcoo2YD6AtW3blyhlyHmHEZMS7g5pKwe3BjqLKvYo9CnLKmXCZ/UFGXhcjw
oKi3vLJ8ub6kTSsEogFZW4LTIH9+9pGWahoL6Pn4CyZ5xOQjgl4Jl2SMpWz4MNRfdQEBOoIPFAsp
K1ksRRKnSrjU8TdoGLR35R6V7sfsawu2PBOTCbfNe3HQ7zjGB1s/nyh+KrKKXErT5NVlriapy5Ve
9yO+eTQWQPq5Rp8+f/RgA3RegFSjlKBR17jsGiRRi+5LHBh9TUEqOogkY7jjLUjV+fc9/hQTyP+X
5Rvd3x9lNTdxGHX/9b9NSQhZ0tnBXekIPfU//+//KS6pQPB/+E0FIun/0cGwAaUKYDQUfGfcy99M
IKLwHx1JIeDuELUy9JPg4V9EIKL4H7hB4LQRH5AaNmEV/4sJxPiPDFQMkBYAKwoSPNen5INOL9af
F41gudB2IDVrgB9Rk6OTJogTtmqKIAtaYb/xxzj6d5ozWSe5u6fMKx1W3kK9omubVOIkqfmCaBg2
O3t0QBpQe+EBUxxOdcTIiavawl52MYy3OPGz6s47jLWBvvXsAx1/L/Ac4k3lqOvfQF36WZwLMVbx
G9IvGGAPd0QEUjp0juDEfugtVnZXuqFrfC7Z+W+zyALwfmuEG/7SozUQaxoyHWYjP/PB/u8k9yCl
NZdfpLP1D+KkSw+6sker8AVcIw1pValmcRvsu1tSfp+PR1KVEg65O+4efl7fV/L718fp7/URraxz
j62FeWRkEdYne8gZPdAeexg12bGSKirX/2tdggjEERCPJP29tJN1Y5TLNey0TpZbohPvwfeG7NRW
MBqHHgoLwrNtENpGAqIhIBPpyGtOIESfoXVkJn77jYhnF/fDbrBA0VuZ/0BakBQLV/soIz5HMwP4
RNpvK0JhdBVk7cx+L90XOCnprn1P9yCycKQHTKyJTwb0z+fv+l36/foXvHyV/tpZNK9Ql0VNEY/7
5c4GQpsOY49ygpTpBz2bb5Jp/NSkyMkE8TVkeci1gYS4NBGiHzsFQHWakUAmAsPETyrMckhc9amm
xtoQVZJdljjL+gBr6dXsrp3KRz43ntWWBfTZ2DKsB8AHWUK7cZXi5ykKGE0LM4HxxCWLHYKp9vpH
oQi3/3slf0yQ4O8sEgolrpU7zODhvOd31UmwFpP2e9CCMraM4tz7bQmcVGC/wKDQuoqmhlWljCMs
EfHI/q6GFOpvmVdxFzEC/41DjhSKZFIism6NdoZL1ZKBGLAHTVl0b5QomkG0Tj8WUHrUayerGM6X
HCvqTp2bo31hO6RFzvUwN4epXUavKPi6ad6C9iG1VRAVXP9kW4cC6DIUywnTB/R/L79YkmJKqRjg
MEAMa6cq5lWZPollgjregVb3cp5jQYkf72bU51zQhYpgqHdmF3wKNkbswYQ1sMajNt4U7OOflVFv
2FxAAYrkbAgnQxDeY2Q2ya2OaxhP9MZTcmYGDZzLDWybCUI/LVYXCpLfzrw9xqXVzD9UNNWDeton
4YMxsE7/5pYSyjZgIwBjoqt1QOnzJQfmU5x+/WF2RrRUOAv8EPbyRTTBx8HEnmytUkQwdwLWr1sD
oIfJxDjBdQvL4FbLo+9FJ/0qGvAKJvJhrGO7mEJXaVkueOvqodyKnApuWFphE0dlHrUhIS64TDDQ
X7mGeAsOL7eFUmBa8k4nMnqZm37l3CLZ+TMPBoLFLoWcxe+gb3puvW43uojzHmKXVR3a+ojnpqgn
zOiyse8CmAoTjOlKJSiXwAebMs7npk+WUBxHUIBgfTVSGZXtrIcV+PFlr70r3NQDvb0F8laP5ZO3
Lty5IfFy6ziIA0D/VsdcT1tbEBWY+dgcwO913WFRlfHfnv/cDFUSCQQBLEo6nrHSWVzFFXbDTXzo
TP5Vdkn3hNW/FMnfR/tj6VQ9RPkQAQflR/LEmLSuwAUXHyYXShr6e+MK9/Gd5qYP5UsDfhAfLCc+
+CzRIOuRiEsW2EaY8Jjt3SVFzNPPoMcz1EJQAO4kMgcaCnc90bM0U8FhbO7W40NAKaexlnUfZUHQ
bzQkEAf5V+KoGarAGKAoJPDsAkm9THntxvUcg/5Ikz0l0WZTaKp5l+uL7PWNGHyRwN12yDpDAYvb
1D7HUyKhPz/PH9d/6JY/gtIyOqK6hJxQod6UCVRnPShkVZPfh7vW0/3UV93EYUn1UEWX34ft3A71
8ecMD4zcYddJmJEACgQlDt6qXOVm2MkmRIMGC4sEwV9idgfWhaJY2v+ybmCKAcPKKPzQnWwIlI5l
DpE1M8d/IN79WhwLG7Ri4NI2nR8gvfEH0JTZuZu8c77OOgvkvtIHH7q/f1un7rNSjqnUaFh768yY
+Y0dfrQ6+A54Qyu2h5FR4Npyh+fmqHsdVQoomYg5cVBRLz4KecOoZG1dIcwgIh1ToUuGdOzSQQ1p
ioNEYp1ABRNSlnijAIKOXHi8fja3F0L69KgUowRChVS8Gg4iyMRwNuf6HnKegWl0c8vYra3KAMB7
4GFFagIYKl2NBredyA1kMaQ6sdxGVvYU+IkNNktT8yQHJJAJhitZb9bWFp5bpc6EZkRTqc2wqi/5
Xg/0HXBskDusWavbOnvndqjDkEzK0iQL+VQHdT8fppseGuazLZqVZfisRW19MNKPRzIJYoDVuNgS
5v3Cw8EBtgR1dlnnvoMTnhHVbz9bRPeaDPKRMbvLwwddhGhOK4Qy8x6iXX5tcRZIN+zpC2QQ7dFk
rWmrEkB084AVQbInCvRhn8FRCJ1ULAqEG77RmVBAtaCNbec/G0879ub1M0+xP//1Kv8xR2ctciFW
OWCGuL2evkebC6T/cMu2gA4blmzrbvRI3sX8iTtmBxbiZ9NNA0yJdRrA/eB6X25uGssp+GmxWHIZ
2tYsbGCG7crRfQ0IktkGE4uXPxlHVo1w6+SACUQjRVM8EzQ+rAgEiAOmiA0KtX3i8gF9k5h1cDZj
YPLISSj/47mhDs6CqT/tlA+KHhhQ3O65+pk6oaODwAj1MUgeeLldH3GK3MhjfFTyV9MvgHRmmrrt
HMSwdRDhkMyNlMmGm2W2yRkq7Xk3RwzvvLlOuDQVHS8wgNDlFq7SOKGYsZeg6/qY8+rnEkavQ6Qc
QXAJdnZOnO2iqBhDr9vn9swqFUhA+oXnR3AC4uTMv6rYVA/TPZRKvcoFZRXoGC3ZLENgZKo7lD6Z
Y0BM89STNAoCiPpIVNfYugclpJsBzOkP3X3kxpbxMH0xJhvqHuDV9b7MOxYUacuZA3IIJhsJtSxQ
plG3BnqRFRpVyK7Q3Ee0Zqb9K0QHrx+irStyZoR2DMMipMncwDGkafykg94FQ008C0SwaQRNUgV3
kEffm3ouhqlT0lHHNo4FuEg68NCJrX19HcLmbp3ZIL/hLDNEG0RbspHkAV7hjxHOSO+BPXknHYx3
/X5yMifas0pPm6882vgGQcoAxEVfCq0RB2mI8Q4SsH5k1V7RWgAAVjvFC+FOw3txV1jLG0bF/s1q
VfR90OtWSYH3crUlBk04ScSO8vtgX7ja99AhqtNAbkJvzFMskKiBkYI1Frf5HdXTHAS+4mqqHg0g
owRbN26jojvgWDYDjQVs2cpwUNIloxYnE1SJcqrCrmgFmBiqCsTVujXM73yNBSko3ci5z9hH1oqo
YFCLZiEqUpjjahsEbfiG6Xv6YljYWFfYg3i98VibuOVIz3MW6jJInL7wuQyTQogUZcSTL0I7rL4x
phCMr6CFZj0TmzfjLBmjbkaWpNB9IU2Hxg689lHYdTegLu9MkizMdmPN34O7nllWZFklf352H6GW
CkraAfeRpGbLLUQUweGcYE6lcxYn0MEt0niGzcyKtt7E892lzk+oZjg/0inUGDBsZS43xVcFATdE
sQqLtUjWGqnTk4xqH84kyA8VMBqHYGO9T+s+eNTESGJhJcgPpx/7syhYowqZwZLrmUEee7GtJEcc
Y3BTZiBENpssD93B4Ocv1+8GyyAV2ECATBFmGTu5zPVd1qU3oTBC3mBQ3+UsZDm0rXt4vjoqlCnr
ugJZLd75QEr2czHtoohx1YlHvLZ/1LVbiqGIdB7fKvHDnbQjdcNox77dlIzN70j7fCXUbQM1pjIt
JDUaflQ+2BAfuFf0o21I7am3Bg8muvBZHMzGgn6etdwLFeg1TZAqmhGzQ76Z05z/FOoKhmLT8wkp
Q3O7ygfDKxqp/FF8gmfDW9jumIhtsoXXtpi6ewOEvKoMs+Omdp8c4xsA+Kzo62QFpmjL3//V7VNU
QneGMUTUxGicJTS4p7afcUBDCEFCZaUCOnVmtvg3zo1CqKsA5MQw0IoiaeKRkGI2G3GvHy9gSeq/
KT/UfXMUblRb8bjZ4Q6ChfatiLLLvJNY8yAb/gxRE4G0AdqmrbqCSskVWSmQa8+FvYng6juXxa3V
LmUBYnbuvWlbn6+0L0XQv3ZS4gtqzBgC36q5A8WH8taJgACNtktPLkXZMszYIhO6rpa+lG8aaPOK
AkijSjKLBlKoUKyD1oYtDMMumjL7uh/aKrMh50DqiIkRVJZpupgcUxy8FkJZD4Nxe+XHCJfnhzfa
DSktK4/Kw/gGttTAzN+GA78LnJLRc9jwg4qODjOa2Ejv1uAnvhnHoYs1kJ9WwR4HXIdqJNR3QZO5
WOqoTe719W7EBxf2qJSn1YVi7CaQvVQxhNs4PbotUqJ2AycxLS+qiLczDJtv141unHLg1qAVBHQX
QQVRL1kpcaHWQuzSzNL3iZ/QK4p2cdqZIij7AXZ3RaW47wTWoP2G17+wSn7VWYxQSlIzLugiI9iD
e+h8HUrK19e1aUHEKCdqH6DpoAP0lBejBVVFzUxFv8heS3CFXzewcTrgfwDFBqYDI/u0ExIqTlbm
WtRMAWO4MfIoKc79GgRdKgjIr5si34ByrxemqHuoldM88GUMieyI8KtDbQCUELz+vRIqe86erxvb
CG0wxwnvirkDUATQ1A9Fa1R1p1S6Wbel1eYxLjiaJwKrDra5fRjnxFQIqEdWvgWcFyHoXGEmxwm0
S1mzasWWNSC5MO/L2L+NiwUiKMxVA/gsYxafOuOAHfeTEqfQUeoNF9TVls41+3oobVlKwTvdml3N
rF+QqIz+ZjoSNGIOIE2R+mYIgptg0UAYEoJyV+NSL04hbwJRxLjgXyKhdOQhtLhUtaOO/7wfMTA+
hYwb6SF5QS4vV9ZUwzQmEk4mdKs7ZOZmBpLYQoV++MBHpqaqvDm0LNqdrcImqa3jzQQfzhpcrupi
UuCvhfvqoRWQJ09G1DwE9QcP6LKopeZQBgdJrr4tteA22Q9ZY9U61ydXw1MNKCQ5UsAlUoHeGEXZ
JC5oQCatZFWQmDWFuvLVMmbgj6iBeBLpYZ4WU6dkIpQ8UNR5qvJAytv+lGqUX+Q9eLvnO/FlPORe
DAS/HjntM4DgB8mJ3cD57O2EaZxjHahP1I9psDFUBVvwt8Pb6HEJDYG7VDoaXOtdN0JN/Z0WKAM8
gaCDwJpXk8Nzmo/BSHLxfr/8aHwCbiwLq/iamYMz+vwOvCgsNPPGY09IDzAhKsvA1J9k7c6fhLQN
oWpDoI0obBAVKTM2rMEnhD+DKWNAzRq+oGMD6p973oWivQ2Zk89XjUFVgnwZTQAAUFZV46ouqm4k
cSWPUlK/QEeaRfO6dXRgAlAvOAYRcC/qbqYjGPzy5nR0RgcEJS74z8sbkMmQhnnoIaaao0f05yUn
ccabpbCuf9n1q0hW+Ld5OpdceG5qFhVBpVagYdN25gCI+v/MBJU9orsnp2qJFaZp4wEpnqrC/3AR
VMoIGkuNXzCUD49SWVr1M2tyxhq2LgCGuFRccOCqSQ320oWKKqdxAfTLTn0L0cFcoQnMxE7yqm+/
UQQCI9zf8F0waBD+GsS56O1eGowXqLEupGGhQjlG00sLajM7yDox3Mf61YXi65kZautkyJjJHGZv
zcyYH+JW/BVA66zSoTDAY57s+kFYRy2wBRgoulwYwVjNl0etpmZ6RpLQOLpRlMSSBMMbpduohTI1
BJyvW1vHsZfWqOB5VoeecNor0LAv7VyVgS4zINCtOuDQR37yGFc1+Gl6htWt/ZQ1GcvkMUi7emq5
PIwSHqAKs5cBfMocVRWdNjwqQ84481vuESMYGAGALqiEO0ydyKZt4nRpNAVtSq51omNQgRAOOhfQ
ctmFIFbqbY33G2AthHtOxyiI+Rtv9vmwDaSqZz+DOJizwF1NML+lD/D/bRaAWbyyeGOxREM0W5V1
frb2lnBXoG2ISTK8R5em9DJSl7ISUC6tFs7Se0H1MxSgHrJQFPfJ3NaP10/QxnkFdQnRRwWBBYjP
KNc8J0ORJj12OE++ZpNiaph8SovHHnoK0JD7/ME5ORYRWEHCWkV9ziRIOGlcCLGnxh/lTriJyuwZ
/WnoY4a76+taR7+aKuExB9QdpAsrjgKxirQmC3XcDBHzYzOQifFxgeBelfZWrv1q+Zfr9ja+G/o9
WJJIJssxmk19tzoNawyvIrdTlF1c5k4PMUgerFTGzKoQbMScwBmTJOWkabvqwbbL3DRBkGnm9AN6
Hk5x3wD9o/+QLMgbMcODtY8mQzgIjzF4i6kanvz52dlHHx0CZwbKERXoh1rQy45f1VFkeM0tI3if
ZVB6YXpntXtcLNXc3EjAtWtgWwIDnli9Qejj+ifaaF8RSqc/VihvmSSL0Y6drJjBi3YvuNA/iVCq
hFK75qhPuAKSlZjy9+yQf2UYZi2PumR6NUImCSQXpnBPui71PnaWm+FmHk0y/FraJYrbTyy0GHFK
l7nYxWpPvvXsw2n50td9DaNFv+f6jwmqvdeXxVjVaWLp3ECbG+KCkNbsYpsDGDcpHyWJsXUsG+Ll
6ZNVPkyaDDZ0yB1XYWQX8sMQszgA1k7wcqsovyQuYicN5GD00NwZS0+SY0sbd+F81IPn65u2Mcd1
aYt6S2Yx5yHOBFsg+lAyi2DZ5JfsXj9WX6GqWNyAhBORfvlUuvLN/LUuzMxjueG1b7z8CWTTzz4c
D8Qq2J5w29T0qQy+zLGvzbeA91ni6DJJNTcQq5fWiOc8syZInRHkE6yRYTlc7e4ZIiFOXlvG63gX
O6UFlcw9iFW88hj/RI4nfItf/wFTInk4r10HykEXUi1Ctobs+y1GyCxSTTXAqapim1lj0ixHc+K8
O1tyLlRV0PSw1TryvvHfocyQmukBZC6W4ZVu9RI54leW1VNx5doKKS+DkQnDGGZsNJEDAkuHGTsB
RIFqSz/GB9CBd/seo+Hcr8SZd4qdfgsO4qH9mqE1cv2IbzoeUr1HhZCUWKkQRhN1OcsQPJpLXAD+
wINBgZVubQSGOFQYhAIcFABkjIpeHqoF1O2STnY4uV1eZ2fy50MWmRPAKajRC44GcJnsQk+xMnv0
miB+JljjDSss3EiYLn8FdbS7hjDdEL9OSHuhgT567UtEQI/ObPdPw92/muG7NEkdYwwKg72KmBwt
wZXsBDJtZow4mBC/KEfWy7V9ps72mXoyBX2KCrkl++xPtzlCDehwv/WH5SZ+UVDNswnoSzS7l+Ex
cQJHQcvby7yuNmf2pdr0Wmc/hTreajmIoTLjp3T2b7Wr+gUUkVJuisfKQWvCjfbGMQTe9C2+Z9VI
Np4hSA2h7EUCFDASUA9EEsSQeMtxtTTptud2xdxDw57FeMUyQr0MaSoHeiyJ2GvpJ3QaU+NjUJ+u
X80tz3SxEOreyEVagNQYC8luK6ipv05++hDZ2p2RorFuEu0kcHDclN81xrO38cJe2KVuijhLTVyR
DdQhWy/h37uguK1VjEGx3CBrF6kLUqppA5IT7GLbxVZefyt6yNw1n55TI9JTf84DdS3aMIDCNHlB
U3Gy1AiP9Px5J3phgTrtyczrQxPDQpehhhA/l+rH9aOw5ULPLegUwgKuqzUCkNOY8kNyXFz1pbMF
xFguhheBq6pmK/mW3HXfRh+gTiu0Z0biuU6YLraQrv2IDTc0NTmJcQuXLTmc+iCJb3XPCPo3jwOw
VRiMQMKJaZXLhwLShnOqQivMbOTHJgDDO9QwK/f6VjJsnGaezp572ehbcMwIsKEkUOG+b8vnanm4
bmPjUUXD8u91nLrWZzZGsZXDqsE60Dc+iFHoxYlkXTexkVdii1AhklHmxygr3dzjizGEFsqsAEAB
RGHj5w45CZAxHm3Rjl2WU90AbCDZgzOVFBCPAmxAXdWaB4tIXsMewUnLVmYHiakfDbzdnJe74IRl
IbO3vNC5QerapgJfiRgYUsxaDW1NCpxQPYKu2zay0CkljYWVJskJFZChbAV9DICywVpCY6VjNTUi
LoW5Mf0qpp0DPVcPjVnUPJ+5GL2hrn/B3+eWQgCkQ+UDmMeEc2xEvYTSV4Q6JCbwV9QJoAKASveM
ozlVz5VPZqDBalgBwlEeAby3/8UBOrNGo2u7tsv1qYG1FtBwoCUSO7LFJ80T7QCMnszxj80De26P
ijS5LkWCSy4e37gE5QQdX6v6hYeMYOz/AcJo64Oe26Oy0bqou0jryEVvfHI9kML3pgTRQdFFYZIN
yN669CA/AT8+5ibw8agLwhk5F2Q5Lj1IgE0eEJi+ZQQEG64LjTXM2KFWRobXyJ+fuRXBGEKwCqCU
VMSjjWT+i7YYNcrxMsu3bLh7Qr6FoQHi9led70GD/m6hwxBeGRdYV040a3A+2oPZgmqvvwc9vvJS
7P+Bl1ldekKbjGwEq8TAwmoAisskvkJfCmnRE5CZNuZ0c+i3491xOKtxTl9uhtTvZE/f/gEnhUT7
AMo65XLytI6EDs1y4KnQ9DK7CONyBG8rWPNz6vY3rHbw2qlSBqkHL9eUVh3Ann9yqtKteEpIJqu9
lV3IFmcWkwmKrODCy10YNOiR86HP0ynHUMop7TRel1t5MnPDSVzdJmx2y2JWj4NXvGsf7I97/dtC
QeLy+JYqNxchclDgDVTPGD4WRJfcONvlCElxKIV81r+RpRJqKGAM0OKhY5ZAFoMWCAfi33iLdwoC
d3TIhBtB/PWMCHDzS6IdixQXuqpw3tTtT6N+5sYkxCBYaBNsZbgHG5X4nMYAMqtu5WVW8I2xwK3T
em6SOq2Y/uDmLIJJSKorbucLu9yK0ekwk7sCIyeNxwQwb33Bc4vUcU0DtVb0GBaFzIqOQDB3gpn8
CPfF98GaHLS83SrfE9qd0GXxka+fD3xOtLzxJU9ynXRbuojVCo3JWMXJVb3orXkjA4sxzLaDxU7d
V64W1tBiAbISKIY1aRRfAjQtJSgwVnJzi6D0LoorvP0hIxhdD/FQdsijcubSCz3RodeIQyo/lIpr
hE5zq1qQLfCir8a7+AS1WsGbRVNwUFscQBbLqoqw1kk9KZUhj2IMqkBTjltfiBBCqt2NXBssnObW
WT3fT/LinK0z6dW8GiLsZ3GLqqLslF5qZWZ9KxKgM15/1nzSutpDbSx1H3UtCtp6wcKE+8UtW7O1
CN2ibOaRLVgSTmpoM6mvtpzr+SKpCwkO+SwbyWaSZ1O6bWJb2g07DG+A/urh9i0AjdKv7AP9A1b3
YPVeY7EodQBSBQ0FMmd0ubtFjIFXRQZCnYQgVhCkucX38wxlJ/FR4BOG41kFOrAGvBgQVAK6vKtJ
G1GaQr1qAGIC09d+SoB+Gbu3676NZYI6LkICkFY1wkQXZk8AUzXmxGU844XY2jVUiIA/A5YGMCly
Zs/OpF7JYCHhYCRPlr0wRL+MJfuCqYLcVIpqsq6vaD1nipQC+QWh0DeAxaStpXlQaiO+HZ4jUtIu
90Pp54qdfwzmBC82+2Jl57o5Cxba1MzrsLHWC+uUn4lUKUJ9AtYJa5mAikHiRvV+IFOKBDElWcHX
qHsfFGgPsVzM1tMIUlAdzPCgwADPNnU6ZXQgG35Bl1w/ND4RAF/AgE0GfOKfhJ6dlTcKGz4NE1oC
DCIAAFE69V2DoC3LHH300+ipHu2X7EH1CZGZ4CwvfWFG74nozoHNAr5tPVEkbSPxK17JFaBXTHWt
aFqRfOLyG4jvXMMSHjRMvGFK+4b5STdc6oU1yttMWmS0zQJrHUanotfE1e5ku/YLpyCUxBaTVpw8
7lToqAr4hBgnBOgWp/jyukAMRuZyuCAzeJ9iM/s5H4qn8iU+iEcU8PeFDj7FDkPa0PF4GDsM+TNu
6+buwuFAQQtjFaSdfmlfkKa5zlLuN+BpGCwC+SM8GvnP+o0drG5cGLg3CaSW4LaSV/wZatLqaQsK
ZpNvf3DjPiqeRy5yAavfXfcLW4f13A6VpfZjHKf9Ajtl9JByP0vpmEiM+uc6aiOMbWDYJCgx4Aap
D1cV4tz1ADwA/VNNZiGq92hrYl2tpxlIcfieBRBYnxRcOiJ6gpYSUDF0LJyLjbgEcW+Yo5Tfp0Hw
bZJFK6im3djE/lRzZjN8b4Arvr6T6y8Gq8AjQDAO5ZPVEDiceRhoEqxmQXVQtNiE6sVjK2q+PA7f
r5tafzQZBPSoFQGDQ0gDqExGiGfeSDjNMIX0vS2+T5CAzHJW22z9BsIIBlvI6D5A0vQYbTeLxdT3
imGWfWcKRWymTGGC9cmACYhqolgBPkTASi+v1BSkAV93OkwIudnEijsowa6aIE3dzFYY/mzy0q7T
DwCRzFCCkNk82ZAVNkX9sR1lr14+CrYi3+beQqyUJzLfwPVSgVsJSDYk20LAtxwdhOuDr4EXkgwP
S15+VIBexpPBGqNZjxGJ2Igzo5QvzVpDBgQIRhtb+0GkbeZj7ocWShzs53AFu6dsUddxzCD80k+w
JXvqbGogC9Bvi28DWMJYI6Cby8KXRVUNUglkfZffd1blvk3bSjPBjuMMywJlz9avSnzJPrHEPPEK
ADUgQmvKeWgtYsZAjK7hE1gqlAfJPwQ4fYoMziKsIACLSAeU5SkgBgIPLVev/kApCZJsd8jdLGU/
32qymb4Oh9jOrOQ2/fr5m4o3CeyLKJgBN0c9Go2OoEvqO80MF0dsCiC2QbbLsCFseB7CjgkLBHaF
SPxym6FdhSdEw1jB4NaLpbiZ2+1I3XEXfwC+jOAKGU5qlrzJzDg2fMS5ZVp3uczbQZlKYB3zL7q3
3Ba28D0FSIOzCPEcFyKx+vzENqn+/1nsSoXZ4HMAb7DYBn0AzQVdSgt6GDz4QGRNh9TlfMNn1cm2
l4n5GARXME+f4z4opoULJs3ki8gUhdCSNBbsfcPtYFl/TFAeIK8wiqWEMJEheSqjFlBA0ZpYAE6W
FeqkIHvroMM5AwUgJR7fyHiN3+DeneuHfiPiJt/o78XQaLKkz2vghrCY1lFel1fNrQmfzoP6I9qR
QVBmK4GxLPodaaZ44KsR9qSnJHRUL96RZkKdOOFzsJtxFBHnMztSW4cCPX5gYQF0xLWj9jJX4miu
tQW3btHsFHFpn75d38d11xWHDYkhALAYaSFDlpcXG2Ty0DROYQLESw9gJ3rsrc5ebP1bf8g/JAip
ekNu86+im9vVwWBPEW858IsfQDzPmQOdMz5RBx3nhWj5tHf5njAyQyQe/SDmxSaP/WV8f7lY6rHQ
x0SZpAa2ZtjS3PYFlKdmdCc5lVezPObmtzvbWOq2BYm88B3ZWELAQLim+4/AJimh+gp7aGBLz9c/
5UZSeLk66rRIswihVAmry3ypNGULUmtPzU37Skjg4Z4fhsO/ynyBdoKqpYb/iojgqC2teYPLEHiT
h0FwDddddqkFhYfcF8GChGG362vcuoVkWhEPLRn5pGnCjMKIgs7gMN2mIsFPDasU7xqDya9GfjR9
Tk46EmhwKyQVuzyTuRRyerZgVLGeoWSS7sQXADCjV7E2EcnAy4TPtWwFjccXZsUsQW8cHAI5JoBq
jKDg35fGZXBo5MbUo06S1Lfz3PlKzahubb3mMIHpJ+iEnm7+pYk+qgFWh67u6WxqALH+zDDhhb66
ZNUN2l/QaL5fjtmtzkjT1thLMtEFTbnf5DKriR4u4AVwYM/6KaEXMAXpQyEZgmEG1OyjU8lkcHh7
RsXmPbdbXzTTp+rhX2DI8TNO5xUEUqTPSCUF9aBx5ZxgkpsP7mS+dDvh1dBZp2jjrGogmIOQF8Kl
NYa86QdJLVIDa507Swhzk8uF3SizKLrWNRKs5cwM5WeSuFMjzDPhW1ZW2riFLzrkKUwCpweaF1wT
PPsx3DqiuPUAgOgoLa7GavMxLmSxh03gDG/rL6c6kINyxZ20F8FoE9vMStBGRoHJIgKvJLOlmIy+
PLFdWZXxXGAzZby8/UH1Z1fEkwu/zcDnbAUWF5ao/QzKWKm0HJbCO6KlUe8D/3chj3DIsTEDG4E1
mr1Q/tMBHCWYoMuFCR2Yqss+R0rfI3i35RlwS5CoKukDatygJ6kXzKI4173o1hphDnULTIdoyJso
F5M3GsdpU2KYRa25CDrBQWjwnlC2fjx+VGK6U+ubnhf8Kn7SQlBnh60li6zkf6PaBQ1hYNYwzsHj
19Dl4lkqQ74JsdzIV/ekX9LtC+iFkJEp9j6Tx49y6ajV4Mxi+AYVNvrlCCG4LKppi30+kfUR/hnB
6TxWm2Lj0uuQdoHYFhSs16NoQwQm8AXNNkS/xY7rX9tw+n/sfcdu5kia7as0eh81JIN2cDELmt/K
m1QqN4SkVEYEgy4Y9G90F/cp5sXuoap6RqKE/Kdn3UChUIWs0icyDD9zzLGA2ujvF/CL87eQynF9
G3CQ+eTnCEwBFKvNIYC9w7zPPSvqzPrUHvlqY8K4AjUtHBFglbbaI9DcpWoYR3S4ouFXfdYDccVC
dV1t652uQp4fGihzwmXVfTiVpn31DrFE+M4HmMB8auaRSWdB1UwBQNKom5UIa27GRXBKKvtzGPCj
8O4czM6XLtcqXRqazIPoXhCALjIkPiHxWAwRye3492v1OZdAmIUKj+4TWvXr0cBQ1FBsg4tM6GaH
ujp3ShWZk/k0qmkr3eLu98G+OFOItshtQMcXH7b1YABvLHM6hbZdYF3lEMHq3VezTa+1l96bvYAA
oAY8NE+oDiLw5+9pf8rAbLkeP56zRe0T82QIAgWwSlu91WxuXcJ7HOq25Wez48WkDoaIUffKMKfr
dsj2tOtP3NlfrSTGET7IboC3f+oB0YE7AEHBQLWonwKF0b0uQ0OoE4fuq4XEt9z1HTOAw936uqKy
4dyYsV/GwL3WVbEH2GtbG+n50Ks4kycvaeuLN7nMAZZDjoVc93XYnLqatFjKZZq2zJR4zO7N7QJF
1A+nxEy/WrYAYlXLaX+j3n/8DME0s8gnoPNCaIAkfpHeM3pV2H4ougvNnlhaJb/fqJ9vMIw33sVb
Hv5d1ae163bga2HJgupY5hAz6tMTB++LLPdjjFVjDG9WdR2Go0g2J7nru2jRQieJdTflkX8p0lDf
LZ3W7P4kLudztvIx8vL0757ObFXOW44NKUT2XMJLWFLnzFFNCMe9UBRwFzY3RleHhTxhxvL50v4Y
eDkp7wPTrpkBa0PgASMIHLxqOsD4IOxTJ/r9An55GuBJB8MXXG6f8pahKgnpJ+zOysNJm1oeuxNM
O6cyIrPYDN2v34f78oi/C7fKygSaVylaIRhHtDwRmJD5NeQa2xNRvkiMlvf330+1ur2YIsqw87cz
N7fQzoe058W8xVYZqjCA0/ZpDOcXBwGfOEAqFnY1BgKrUiQfLMqUgQh+70QsYOfe2J4q95afsbqT
cTfix+Nzt+BuV7sCWuF85hNiLLlPc1ltF0izGaXH7CTX6m3S9rtYyw59twMhiQjFohax+o28caOl
HTBfiHuYzBRn1Y8AsNGrPFw6EjnwAA3Ed2DGAnXfH+TW2Zfn8y3bnOqsftHiwoq+e/xViu0wGGCl
Cr9SsykmSKbkKJGMKmIH76a49/fW1fIy6iDKdzzJX9PolKjKF3v3Q/zV3uV5qma6xO/kfkqDmFuX
Rn5KU+SzpglggBhFoIqgiwvGuoEsJ5O9XTrI1yyI0vo2lCphyufHxuWwWTQHCxCS8GE01XLnnbgN
3hiE62UHsw5GhnCbWhSPPi573bppMUgJl/YfXQJf7nPqbB0TPa9WRupe+smijAtq8caF6ZoMy3Pv
sdkCDuI8NZCsJzu2uJPsfn9nfAGQQnHx37/UenSQpUSYY45famF6zviCCiD58XsMMd+5u3KbXtD9
iZBfXIsYZkIAyVi4gKg2Pr6HwVJQW1cM72Hb7NMmrM+czXSebYA4+1lBJrFdRiUIPLDwpBryV8cc
UmsgSwCevZD/P8b2CxU0qeYA7x+KC0DsdsHNYvwC4boHemrs9dW19T7Wak/3NaEakoh4tYdq526p
AODNz6EsD7wNEH0A2Uc+ACnVvtrA/v0q31o7ees8ic3JzsASabXzkGca3gJJR7WyfuO2DrqyEtWy
yD1+h60L3gYEv1Jo21svdWJcLdhmNGBgEHxPTjAq3ggEn4IvSleLMTAkt1bL3QonTe2mRioBMZBW
4CaDInkiD8+BCDd5XETuT4C6y7A4X67chYQpHp+gsArpr61Ci7S4PLnpv0gbgczHfWcs8HnshY+7
gPrFiLeFX2npp+dXkC0/2FfLgELfMswff7/fv9juH4Kt0rhRjraRWQimyEPuFFsIJ0acQzm6b0B7
PSXn9sVNjtGju/BX/AArvpaQ4/4wcTNAOBp2kXNZcFx1JJRJSsIObkMy6g9Ogt5zdoR0tPt86t1+
3vQwjYSfAcy70YPG8P7jq50yg3vcgtblyJ4M9stT/3z6sciRYN3eMqpPNXc/moEHU4EUfqZps2lg
KrD4UnBgKz0g1yFweHLChMJwdX4w0EWrYmkHAwsMI+jVSbZ9JVsUbd8BtOrcO656BdVvprLMaM78
smDeKzNQK0PLvZx13fyw2wFmA8loVJN3XgzMtbJEFYVv8gjGuUWv9mlNaWtdUJS4pbUZclv3dFtx
r6sS1qTUlLfZCC5SHXdElAM+BmkG79po9GkOYTw2at99ZinPJrDuq6nU7WbAjSu9nZXPXERVQDL7
KTVSNoTAhwP6si14JmiCb2sHuTnPmSqVxZDvSJ37mY34LIVEZt5ButBwzZM2nawmJnIRPY5HGMgx
GSGb9Ixzko9utwmGsXOayPfkWN62eY0cPsxkW4xNWEHkROwKncn6FwUCr4q7ru54AGtKqHZC3reo
dRGBWeLWXQQTqdTAp8ZL6/JXYTR+/UhaAROoEVyr4HlS+DUvtSdaemxNaXQAL7k+U3vYJk5otch2
8A0VOlbp06ciH2nVxbpze/CrG+qP8xRKOFDARs9RlcySRo+NgBWRHAOofmm85rt8JpYzxnUqmsCN
gtkXfQXbxMHs7gRhdARzGK+1DSUQ6d0djtU0Ozuz8R3yow166lyVA63kixRz4R57RWqW4afYvbVn
taCt2sAQRvMz3tq0oFEPdIkPp5auzNIfjgeJhc1I53GE729uD/4NVyQt70szyOX9oG1RZdGUmSXZ
kt6Yi6Of0xIXpY/eT3eEcNnoJOjC0vSsq4GA/OY0Vo93OmhEy0O/8/P0uvAyF83JwTPHCzU2NjLN
SqZ2LL3MXhwbfF0eJAyGum3J0T2I8lGY2dEaiOv/sHUt643X1PAuizItjbSKSwqkOpReS4VtKDmz
9d6bM/dybJo2ZsRI6YM7dwPGFg4rCeQbFbcafwcqdk7P5SSDuQp7ppt2zxXPcxaxAbP+WzkDu2bj
T7xcnNOmLzvIYomhKbfQ3Kyx76vUhD1aaiCBOi+tkoO7jklteQbi0tKzmYGdGwDy7stxjDKXpVZk
WoMatpN2chKOo6TuLvXysrGizK7r9qlhTZ0TGpsZ1i+y7DTIN/gDS53ldSP6Rcx4nAYdcturzecA
rb5Z7suMsEUBPBe8gQCeMqdaRENlMIyJZlL1wi2+O2at2z1pymE0YLfgcbvhdy7LOFLTI9XQugbn
vvVs+cuiNvMsWAb14/hdNSpTz707W8b1MChA4yT3CtuJ4KAwYJins9Iwz7kwbQm6TKkKe68HV/tb
Qm3KHlo/1/NBuQ4huE2MbogKUhIYrJng+UR130+QNMpJa6os8lNjtqALNEPeEIANUlkZ1iG1yuo7
2hm5/VopKgyKFhH0s/CUaVrUj7oLWuOmHmaRgkaDQ0ZehK8F29AcXaUGLLeB9HdZhr6nmgktby3Z
UCvhU5MCs9aCRpb/ULRy3GLpdpH2vBmzPP/m6U5D7mzMfacFbN2epl3bdXy6gfmmK/O4zEfEDWmv
S54flSd9+LoHELUvrnqv7WUa6ckjcxdm3liy8z6YFUDFphzEDqZMxE1YmVnkuZKzGCDcbnJHh2A6
WOYBG8/jV0Pdi+ysgGy8/AVzJZ23iVvkuxSny4orPWt9WdGa0yP1e4BNYGQ/NGFrWKx67Ode0y7q
ui7XXZj62Vxz6LUqMv8F5PiX3/zfLYps6N/+4/+8jP/OXqtPfvN3Fas+uM0v//mfbvOwlDcAWERj
BX5NmHgtOe2fbvPE+MO00eQE+3JBKJvI9f/+t7/s5k3zD3ClISxoYmSNeeMCUfnLbt79w1yg8agK
oZFsuMtH/h+/19Wf6axe/fsH2/VVoYF5JtBRYGQDPYwRB5LNj3mQQ9Pc8UGQhPZnOJ85R3+/YLHm
/wm84FSoVYIJTEM/zQi1YPqDIwNFcinW24vscGrqsAaifHqqVS7PCRks+RbqTyP5SUDpHHzMFgoi
dX5KV2/JFd9VDp+irVqEQEfqlkkWjmC1LRbrDizWT5uO/qnPt46DehCaywaI19g6H9dK+V7je9kv
w5odMJJ5YySTp9oYFdPi1UjAhyzEOJ9PHGBf1ApVZe7K0XAi0TA9X8zQjo7chvFIpIWT0EGThJAq
OOvxgCw07UYfvbpqf5qeqmIpuPeNpryLRe/IXeD1Xax8u4/cvKoBzTb8S9xhwAmqviEbNk1pQnQF
CzQFokYbmN5mtEf3mCFl3JDAtOKhBRpW+xyAfG2qzaTNAKYifX50WDpvcEqyWLFBJoZwYDiJ2cBm
Rppw3RPabARMULflHNBXMRHzVz6U/U9V2ukWogw0LHBzxzZh6qLvZmCAUjIn/phZUUPs+s4FLf+q
COZX1y0xMTTt9mDUs3uY20GdES2nbUopsIhIEc+t1OLHYWwtGSI1Lvb4B0vgJefikjJDJbZsxgPr
HGdc8OjGpaUao04wQp8eIZkKXQZrwJj03i5G0V2p0siq2DfbvD2fzbwco47poHjKdF3RxOkDYeuQ
MNO9r7Og+RXQHJkOhKRaWJDklRyThjYVywF+zYshKSHcSBNad/hw+aXtVfvaMXtMdx1GvKibR1J+
x5vrszhoK0BmoaYupq2bkfKhSzm8FWCt3HQJTZEohiPXzTOBVoDa2KmyftmZDGiI18/ENenIxNIk
EFMTTLEsR77Vnam6M3jrBEPcpCrtz9CJMejVJOoyjWzldXe56UiAnbtZsGRUhdjOajLQobKqotc/
TbZUWjnP/UvIpC5pUi83U6CqyOFe7dobxTz4jaam08W9OJ+zMs2vid3qX0zqbsNEB46/rcsKwo4l
O4KdF/xyOqEOlJtTMqesJmHlIuOJHGRJ59ZgQopDlRa9z5gzfXO5bY4hd2V5V5Gpwg3U5+Kbaynm
R5mlqyFUVeNc+RJSB9scFcFCN2j4RVAOwDzWpePcFiPpL2VnVtU+tyxw1ZAbZImZGcN91zvuUeET
/71VKbKGuXF2bmWOG00DzPyVokk7OfKbZ2RlVHedd6zn3Hwts254roo8va+RBh3zXnAWUgk99dlS
+bYrWYvcnKoEg6paIEHxdDSbnKhw9EvrOGcWvxdKG17oeYPU4RA4cP7WWLdn5HDAoZe4+cPZQEIW
Iv8iBeYIPrKqTBTjI9J8GkPQK38shrG5cbVI42r2qyacLDWZMRMluv+idGD25RJjG9iwvhVBaiPr
6MAPHAAEeGxIjoQqM2cgR2ziXwyqtncDxthV6Koxi2fhDSj3HANfF8r8o2GhvRAaQVHfG4TX3xs/
M64bJKz3k0lGgp8k9K2CiLAIBc9UxGaCKoFNBlzTAc0+K0Ew4GEASeufIJDUQ5wbg6xC0nfTbsgr
75IVgfs4mQF5KCxmf8/d3DPCSjJxgbTY2YAl2CWYhNvAsslqP02TtcXAQ3yrp5zcWoOH2bGd8vlV
C6uJRiJJYmDIwxIjbScVc2MwaOTpdAQynFXGCMXwFuRzYvFbo+7rlxFT/JcM/flNhY93H9faap7G
1hyuCrCEgxD9/OYcaeYYDzA6i2uvLK5yt7KvMT6rjhUq7l1p5nkkmGFcz8TPIl3rdDd0Ft8OyhyT
kdrjsSkcfUzFyJ+9yWVHi9bNs5MrSBeWJO9+wVm2v0LePhxFpp2Loc5lhK3DI5i3s4vGn6GD7Uzt
q2xTdc38xo67fko3mvPh54wUYdspqbcdII9baTbWrdvTYG/pQWzUOMxZ6Jna3FgK/oHOJPxbzSv+
MFded1OwCUxrnqb0wNuuue0aQ30ntLB/oBYQyQh9zIPugfEzejs9TMKyjtUY+OeokYK4yAu5qwur
vykwxj6f6Fg/tmXwYuMgR5VH2hGvvBj3mZ82RlhnOo/spqdJQKwC+pYTFCCSFiC5Kpyd3r1rDPzT
lAVeTBubXgheVnc0s1ERBD1X55moOlwSKniZoCs8h4UgRhWbdt4e5wBQQF3Sfoht6Qke9k0mtwUC
xAMfsT8MXzyw0i/70EsBuLFxRHZj79MB/54Xu5wVZzaIBEk6luk52ong8KsUuf6IfGTvSAaFBiOT
kTO3Tb0lgBMdWwclRWmJ4MwxizIZggwSqHXfdk8p19JCvyNQ30sf/VmQWOmT07TWjGPqTHWIQdB4
TQqnuR9m6JXpls+HclLoODBg8x6agbs7kFM04P1Fd233BqQnedlBrMHNL0bTmLep4kYsKiqiiXk/
HW2SndEbwWPjNzUK59rMUJqSOg+x7+cziO3wTe2N+Y3ftHofcGZB6KumJcCUhXajrPQL/LnBb7SR
8sjGUT6Afuvea9aw4zI8uZwrf3Qj20HdEhZoGRxtzDNfBzFQDRe33j2rTFzsoepGkSfM0FieGuWw
3skBTJtQzp3NIqVb65vSM9y5G7RHwt509U8uioDsCOMY+b0l8/+qa/4Oos3v6pq9bp5e8/eVzdv/
8GdlQ50/YE6B0gZMEvwNeek/Khtq/wEsGnA4mIFSXFsWMv2/ChtK/wCcigKGCzAsAKvL//RXYWMF
f9goaFCCwBnKxejJ+mcKG+ylj1m55YBPC10i/LWAVBHxY7ZcMyqVmlpYRyKPgjhzk8pfIxnlDTpN
xvehL+d5T9pgLCPTz/QcFzKob+zUy55qhhR1i5zH52FLgu6qyaspQtfPvBDE7p8DPvXgPyNPdZD4
A5AACVLk3q7YEIhGQ+/GZOYOLQR9MMWbgHrdVkemnblOcmqnjzNSkSrmc2rXcV4oNYY9bbWVpAt+
cNPLtt5lGL0+duiciyQI2h79LAoIglGmUxwoE1JPXu7shmzgVxXzi7iXXRELVdePMFgvNqXB9V4Z
U/skyhQgGgGpBOgX+X5+BK7cOPRDVZ3ZLVqj22rIuBfVxei8NCOpOP5bgpJhxpikCHVhwC+1c7xa
n6czwCZhPVddB6uuyryU1mSRULjp0L/WukurqKO0LpKaNPOV0fG02qc6KM0dnoIy+E/kEBoqAWGs
rnowFeDkVnc2QBu1TcVWUJfle1NBQzBEq5EnU9ZOB8jsQQghxbW1dAyvG9mb8Fqs/DSeqa4vvCzA
JdhmQfndmv30ccgbzaE12AwjpDndKgkmw8PLLeV0pVtzDKJWlx5HD0TLn+iR4noXTa7PtEuRVWPp
2jqk6MbElM8QsOCFM4P75RvQgcwnyZzIzGf3pugqcdmR3N35GecXWQMjJJcM3gPUwNuNx3pjow0r
uINLs2dC+2d67ZmU2EkBlHALXLXoP+bVEDlZXW/MtC4iB7nrYwv05JlHWHNTZKxsE8+esjtQputN
OeNdxkOW2Y9grgAOxuzXFAnITZVWxdYnk7vB/G6+7GE/cc3RjUDtl5FxO8wamifZZLVnpCXi1gjE
Y0uMaWejc5sQ9Hhf6yr9CQmh6twYlXOdUs7vlG12YU3bFB/4vLrp04Zv0zLzzTCgI7Rfi8FC290x
w2pSddQUGTB9Jv2JQ1ii6c1sNP37DN+vbghtu/0WoGWFj0OKHBADzaihooubwYMKd8Mfst772cmS
hZMrj7pD8eJqfiHyFLkVTZGpFN3t5JC7HsabaKL7NcT8aB2OvYIegZ87sZE5wV6qBpupRGWpFrH5
2hcYU2LsFKbQfggNNT/Y2mjieobofeX4zxxpdTxPBNKmUw8o96yfZTa/lJ2QOFIzmtyaedc2rJNC
5QR3lTaPWR3c4RjSEFfOY+boKa67WYcT1jWpTQkgntWXYeAYB7NEHdSRAdSbUTQhaZshak2zQZ8Z
1rUNY8+WJq9N5404j4JgYzGaKCMd7+bRg+2sEPdtjrRbN1m76zU8w9BmhLpT4JWb1saXnY/SO2sD
gDCqVllbZBPFrizAqZtQ5EZIitBGDUpx7ltpG1EMRm6okdZHJx/kBqfBjMtqaT3iy7rhaBPGlgDB
WjnVhTtMzUNnBMNllQkd+1J85yIbYI2VZ2HvFUQmU2n8oFI3m3YeutATAPFF0uEot1EjxZwN9UvW
dB2wCpmr8zAdsTE6BTeqCQOBRHZ9B7817xFo4SH00d6/4Knrxakthp01s/klRw86FqIi8dRm+aZn
lT6TbftrnkBsgBhudj6WRh8XHSs2kMp3N2nptgeTVihvdfcy+sYIfCInNaiq9XShXdntCuQ65x31
UV0te+SArC396dckNcOJdCJCH8V5sMaqg00BG0Am4pkG3N4Y99zg94EGzCTPMbAaeQN/pSIroS+m
HRUhzekSGz8YAnHOr9ms0ADh+H3znNTXRenfFsUABUrdT00RTQTWQxcAB8FGSQ75GZTlap6YFncf
in6UGGQE7OjM4CYW5tgmko4ytrxa3AsmVGTJvIhmBoEzTSa1t82F4oUELc4Bu8O5GvADSCF+1Jlf
nnXtaE5bO8349WylI99xTLpaIA9R8tUbi0h7fqG9gQlLZTrVTccY7E+11QfNq8ByJG7vXY20FZsg
ndjBLXweEYDgopJOFMOKpSGBmVs0uqN8ELo2zntZmbFlCQePbsvpbsCkx08s2LaCp0tayAMCyBqP
Xl8Eh7xFwuiUvvsSIHAd1lbOUZKaw0wv6WAxKPnRFn8v2DweekcY2Y2qy+lcTRh/AXJXOgCmjVUh
+UFaRpmhJc8s+DaZRILf1gw+g9SaBCwsyhwR3BSKlsWusrjDv/W9tHE7WZhtmUOIxpHnRkY7+Vbs
1sqcI27PtAn7AkYjMCHrsyQrHSTq79Knv9qvH9qt67EzkhJkN8DZQZoC6PX1RL9ugauxJIVTMCb6
xlNz2R/ZOXmVZ8V+oeoAx2Ltfh9yjVhyEOcN9g0rMWh8rAFjRRVQk/R0xKxVA306YKqqg2kODZyA
E9jdNzHSdw1KpFwOAPNmAJY+GAmfhAZQmbSON8w9TNy97zQed/mx2neXJD5JFV96xatIC0oEphEw
z0b3etXgbQs2ZhS83ig9h+TfZtyxfRenIQNfhQGF9vtX+ImNh+fyQOACIAuDXvTjV6lkOtqDjS4g
dL+3dFPDv57BMdNL5kN/6BMWubv/hV7KOuYKfGcMQZlxHzH9H20VLvp+oJHEdghS1xQj2YtP0mJX
bexl9T485Qpz1Jk5OkiosqOF/ieOevvGmYlgf/7cJlA8j4ed2C/4m3prnhIT/XwuPsZeIRcqQmfU
iHhaEIHPpXb2TfHtxCKugbzrx1shPlLe27JP3xZxUTTS22XUofenNeo/IU+XSLC9WczsUOrYzuph
+qyxMtlDkwkz/MSsKwgfF9s6EVdlm4WL4vE/T4lZh1w9HHO8GQRVhJwOYmfubDzaIuN3CjXzyZJ5
FcddXvI7SKiFz0pTtYizwPDQcYhSaMW3YQqk1AC1ahgCFFv1JlkmOszUYTBRxTk+h4ucwP/qWKJU
hLAwBljgmKweeqYj6SajWd4zHFcikQxP5UZugx9eNEM0Da0I1CT/9HW6rO1/xVzrMcvCGDvrLWYK
0hrWs6QkLAZ3c2K3LhfYxwsOYipIYTywBrCT1owBU1E2dak94dnoBqm1isZnGb3M0ZuVHeYuAHuc
CPm5YP4YcjXGGop5zhkuOoR0ushqkKthgTMg39qQXDs/pgqaCTILp5068VK/uGA/hl5dsFwH7YjP
5RJa3Figj/V1or+DP3rWbEUsH+xtfm7uf/+8nz+MH2OuLljfgcWMtBFTeN8D/0F2iehOrOKXb9Sz
oD4HmV3gQ1Yb1NbZAOWUYIoCI+4uSK/DWV3IU0SBz3cnHgQfQtN3QdcBx+Tjmcw7p4VSG6IU5GH0
blV74rP+1YsCj8QyF3WUz9Z9mhpwn2LpFOXtEDbk2mVovfMTW+BUkNXmQ92rnHJ5Veggh2BZRanj
RkSdMhr9nDfAbMqCcYiFBVmUMj++qzqrgEoq5BxN2/Z7s+8AyiufrcshHvbZ4ZQA6VfLD40MeIVh
HgFn5NUzmZhfMICz5qitGDBo05EM5GGeOT7oJwUDVsN1fLxR8LyLtdoEGFE0vEZnGCkK2zlHuaXb
EanJQoo5eVq/upvex1qdnJn1wjYVYi1yCAFE75F/Lbza8Zu7acACOIVI/8SEWz/cKjPBQLoxW3t5
uOsJ1pEMyFBna0bL452OdmrVVl9vn0160DWCASMJNrl933r5DxaMh3QITpQDy25bX/IAXsACjYLF
Cjzsx904FRhB5ZYwcO0VF9223zVJd3aayPrGF/gUB0hhNFcX7+Q1PbLopxEpbGNEDexNrAhwL3AJ
Br7PNgxghTmh4MXE3cP/QH7nq5eJbxgasFBVAoZ5tXIS2EbweFsD2zLoIg3/B/Rw4iryY6YxGYnS
FyuW8PTFsOtUjfDVtfg+9GodrYaVIySVDVyLV4q8eMPd778fnygJy658H2B1l7RTBeiWQoDFLge2
kTrKb/udeb1ICwGibp+dZhh9UWF9iLnOv1ITQhkqf3ufVoT869xbTkJiHE/dXV+eOdi8L1IyUIkC
qvjj3hwx1m+9qsAxOIPiSdidE/A+Fty7mWSHk3yHr66U99FWi5WBGsy6olyur/6MR96z3ScuNL6B
QAaCNPQx5T6B9/9ie0DTG8xWCkom8PWrCxOj/Xok/mBE9ajDunty1Cla3akIq2uySKFXOMyIwNBF
k8HNMHw/sQO/eGsfnmG1Rhh8w1G3GQ1UbItmuEzsIQoSHZNtsy3vnce/Mu5/DcL+DgHUd+/+E8Dv
9qlsq7/dVcV//t+/TX+7av7z/5Uvon59Pxl7+wl/Tsa8P8Afgb4xRHQw7DKQNf1jMubiTyALDloV
5K5w7S/AtX9A/v5AoogeA7QNHfSI8Cn/r8kYkIIGLk8PSEFgAqGzgN7zPzMbW6XbKGDQpgaGDMRy
RASZfbX3O+B2vMJ7bGNg2uefxhRS4LHC4tBC/ZlYd+LKiE8rNq3YCX9FRRIJYSoK2Y81PVIWHDMY
97Geu13aQ2zA8YGQ7UNCXyt9l8tnjBEO3M5BR3AjOT5jMLDRZReltLloMJmZtA4N89JjNyR7oh5a
kE4b9XSnrPYHQPhQF+jRrwevMwMtHnZiZIi7YQRswY2mdtxy+65XT/Y0bgrDjvrZjq202NCgvC5d
une6fcuuR/ba4car7ZOl6vqkAt+NPpsBl1aoY2BzLH/+rm5uh4Ckc9MAps3CvL/2JxGp8cbJaFyT
Iu4KAINBGshRT7rBgVYtpupe8m7HftF7XC6D90nA268Aagh2IPbfJ/EC18K8vEdV14o8ZhhS5PAz
4BBB64PzYDyZsq0//Otoq8uvtOaceBh72FtzM8nQhRD+cXHkwHwIBoWYtkX6cqlin095P33qvqAd
gJ4LnOCR3YPGteb2F8DkNWLswr7niazbm051EP4XccH6q7Y4uKjCSjC2IImS8ZeA/zLHUx7Wn7ok
619h+TK8W+2hL6hoMexYmiTdodxPCTqVwznUbrZmLA5prOI+aaDUcpYdW4gk5bv5Vdye+oR/XnC8
iEXBBO8Cw5F1XWiSJgiaugtNgEEbCNvNMGicD+jwAdn+9Pu9hZ/4aXd9DLZa76bj+ayAL8eE/TbT
fGeUxgXgI5g72TiK34fUOdelEatiTFKgQV2O0YhdR+54T9Ucm9ODsVi2QJW26LKw8oGoLyAYQu94
DyrPhPxwThqQEnX/7BNxVrociHk3UXAFbFO0KCq+96rHAQyktL1IPYgd1CK21NECuBgOLDR9cqHD
aLbXZdqFonUiIKQOcqBg8Jtb1UCIAYNWr6TR5KvYmHtgu8C5M1WMOft2rDkGzpAiNOEBCahhTs8K
Lg/UNDe2pEkajDtXjvfAikX2LAFKgkmkVydlSyPLKncmF4kEkUd5AM4Gdx7uqcYSALJhCGv/1N3r
BBatVVo3QdWHgQECnhyvMKfeK9xqM5BGpkN2PYHKXQMvSkzXbNZe53UPoZ8rwWGXSH/AEH4nm2PA
sADukw1yiUrr0DaNrSyAFZxkHIAbU/cwTcmf2/RlknNoz9AxIejS/X/2zmQ5bixL0+9Se6RhHsy6
Nph8oJN0zpRvYKRLwjzPeLTa9ov1B0ZkJUWqxcpet1mkZShECXD4xb3n/Ocf4EaagnVFFLidBtZr
JuVb0ggOg2X62mxcScro1rXhhfIpnAgjEPRncvAYaVXOnL5OMV2YJNmpib8SrMsmVh1YX/YcvPBc
7CAr/Vl+wpPGnReU/km86wv9Ee8QN2T4ZsW5L5XyLobSVE+GMzSVE4nJUYwI0+nrrVBJl6o0XC69
fFDLwG3K0o+CnyHAniEdyzi7mCyuFS7umEl+U+fMnAaykxZxK5fjj3hxSeBgSEkL5sy1TNKv5RjB
N0kFmhThj0XCaalKfyoLh9GsK8KSzI3pQtIrRy21W2nGxiiLHrMk9FucGPoksluEXG0pwDkaXGtc
iNqNL6VcuV+GcpObZJ92mj/BG8Cv1glxzMVCzbUqRCPh7M/xs9RmPtW2q8YPlqC6RawCO9FCGINH
SCNf2V0b7jngyjHcLOlzNMlO3bVOqSK3rq3LNKo3Bf8tbyMPCqYWWn4qRBxwmpONnBqScjf0JUfM
OVeMa7ma9lKpOpaC7ykOILBuXGMKfGseLqMI/mql+Dgc+UUHvTYXGHznO7gidsAw1BCZFlox47TI
WRa6KCnxs+ZKl35a7SOz5n2kVNdYnd5O071u5e5k8WfQAU36MTd3NQ86BRgW9HgniJUTpN1FgH68
CsJ9PA580dFRM/J9qeZb00ztvthG5oVAyGqzXJsVRJP8dgBwNLXeFuWUcXtHxN5waAmVsrXReOyV
hPlu7wc4t6cD8x8J35GCXTXo/LmgWymCHaPWTVMVz0NSfuu15CGOMkcB2iy0l0ASrwM5f1iWBKbs
4tQjtP3oss4kWHSL3caJT5Dxds7TfQjbW9Cew0y9FlhkY5O/DMl0XY+5a2YAs3Nx0LXmUbW67WTg
ESxW7iKGbkvYfVJHmypf7mK93reR4qZT49Nxcd7HXrJyE+TMkeurpNeuyNB6GISJ3ezQZZwI0nA1
ReeQraSuBL+xqu1c/sDYzm3Fvc42N0LPKS2cDOOL1AqcqJRsFLUMiEWnDFVn7JfNMl1hXmKPOuVG
cA3x2zESiIjtIWleGHV5MksrQMX33EjBMW6Dg2Xi96jpsD/izSTCXe5ST1HSy5KgB3VCbT+E21mr
vD5PvCX5ysPpU7jMiuPDBUIXu3K2qBB/PTXFCN55ATNgjRheQQoGCmy4eX0YGI3blTd5pds8JNO2
YLFibrP9Ctv/1POu+fBMbTAXl1mqFBC/3kGytGOWVq+tJ1xP95zT93WJ4Dx01lRjuK9/PjM/H88I
ePXV+p0OFGuDDx9XjZZSVMbzlHAKwosv7msBxWyJp8LYOn++lPzVtT601zByksIYz3B1Zs8i7AiV
vz1660NexwvQkC7WLKaOR4wml1n0HNu6b2xIZbr8aoT0UZuDeTuZU5ADCdcAW6AN+vUhU7kNyjh8
lzPVMdtjEYq+EQ/M5ZNDXS07HVerOCe6vtZ2JOJ99SA+lykyrENQMKYJVOMr/fB9Zdbm7Bu9flqX
WHgRnBYfAXoykteGm0lTuvqhd6ur4BVHV5wXmufmIf4OV/BACRH6X9bI68V+rch/vZkVrH5XJuqB
VquL9vfN1Exa4s06tpMvvnKy+2Qosj7z9x/7Q/vR5pmxxNoJTvcVvQ+i09iGCHQteL2fxA79lRPt
I/Yru7n8CtqRv3rkH4phwhXgZ2qnzp2o+nu7vOhnW3smnmrTEHbsBQfjqsa8d20NZh/vnAtgs2O3
mXdfK+R/0xv8+hw+NL5abhThrPMcFB+qzY3MI3d0e7XhynSn/zrE+7efHXbsaiqxhj18gAizMU51
LTgFl5a7+o9Lrt5TlRLTt+YDJFuL0eWx+jIr85O3wvp1oxDkVVvDJdjQfl1YUCwVhFwvKzy/kNJe
3VWps6O2MV2CEoybv7e0i1a0p8RTdv/2gODt+oyc4H/hhfnJoHHUu8AwSq5vguatw2/Ux35xheum
+zVe/9svlfEvDqb0fGt3++unzZnp11J5+staDe2CDrq8GtQUnt7Z49OXPImPuN7bp8N9iYEzKM4n
m+2onMRR/WsPibep4fwzjbA9Bhfqa+F8ZYuyflsft4nV7emf1/vQWtVj2EiCdkq0Qz2AnuR8aa9/
Ph8+AEL4fq0L5t0lPuzJadGoi6GfGheFIHlnj+iN8LfW75Kr+dA52c1o61/YB395yQ9HkiT0nVjy
KiK1u6kfVyrBOmnuoR5vQvCn6ubrDXflnX94kr82qR8+5lJlpm6WPRUG1rovbeuvNJDxiqmEe5bv
gjsDS6nUlvaEWm0Jmq9Ogae3Xxz7n8YGb+AATTmSRryFPtk61m08JCEIU7/vvfFxIQdRF2zL0Tbm
s+aQ9wRv9vbPX+/nBSvBkKKmwh0ZPvxHKF8r2pqsUE459X5sr5vp2//DX8/pwpATtgKYy4f3D7Kn
VKujTWy5qza1W30FZPymLpMMDmtc/lYTbVD7X6+gd32Sptlo4zkQwcrt+5dCJWY4Lbe5jCcPFTcS
XLufLXemgcm+Qu9Ijf60cHg/TCwwEd4yyv+oJUAvRiIYxNVodOaeIYgZ7pMO681F8CpZcbNm2qRF
R0YJBoUS+YeLZGdqbPcW55r8lMSvabFT07O50uNpkoU0s/WB/02IehLLH4OTVXdOIdMXlgSrpIsn
NYM3GishWvwBIX/TNumOStKp1RkTjuUQWt9Ng9xFVL95Duk5uU3BURL9eyqR0KafSxCwecA0UA33
XSJdV6VJoDx5okaAoOY49dsBVo6ZJ3t50DdhLV0EkfWERI/Bu7KrEnBZblSxsFFTpZ1sXRWIIcKm
cROa/UTJN5k579Squ9ES2auQXyUKuSl85kzCuWCMTo2wKybtHuHezoSvapSwAsXhWS1g4UvPCIl2
lNrukj1ZbUhw7mXLzS3cUl+AVvX38/K9ylsn6kY3JhxpyAHNjNgtqNPSVt5FRnGZJ5MtwXCnz1EK
wsuXFjAVcG8eXTHWnajY60gVB8vPrbuxUJCuFr7WP4rLdY5FQqIzbJ27jQIte2LJYOqwHaW9hdtT
UHZOkDyN+RViik1tVs6S9k49vFQyWR44s8DQt7vZuG2X3pEwqBrqwIlp2NTGFtX8QPDotjdqr4sp
ZKybubrK49lR1QtdWuy+PpN2cRuP1/C17Ezk6snozuAUwCfgACMJxs2eId8mEx5MXfDMcPBq3QTC
k2+Q+Dl6P3lRIu+qin4UZ8hlgm3/XMSPo4opmS7spb7xApUHogB4TC/GROBDtfqUdK1NzqRtFcXO
0FIsFyFGq9pxUvMbM7vTqsIpp2HTmYk/JoMrxceZLl7RIzeJDqqe+ks72Kg/j0M+7XVheF4J9XJ2
lhBddLLomuNzWeHa1CXbaDS3SELcwBLsur0dI8NNwt7V8vsgHrZxdpVkljePwSFuJrvBJAkNtx0I
RynBC9yUHcu6rgjeEvXwuLoPJS+ReomrjN0q3xTS3MbqntXrxRoLv23dopu4t94re2unzaQzyPs8
RqCIcmcpTgRfbZhCX5dG49e1dqFgcCYIGNHHr50F1jgBPan6BjHzLi8ER1l+oO509Bk+v3iVDJOr
teN5lrIN6BB0N9OdyQWtREjTUP6r7FsUAxjFh6HDqNa4r7J4g2zc0ZOfhXYk5dLtRsONiwZgqLGD
8bqo4xe2Yw8bXTebi1033UfV7CD3d9PqATGJl5g3JY1vAsVfCrH00bCwAeLyegGuearYuhHcpm1u
E0rNcGS+bztEnNFNl/SulDV+FpxQgyos+K4LbQu9Swce1+mwqpsLJLG2HFqbMHvGrNKdGrbtKnXb
RPFrGecR8UooJ+BS05+syEnAsQbzstJaP456p6ItNNPqqgtCPyq/Z8OC4XjgWgaBX4vqKxFkVejT
g166Qo0ZwiqSRFeuSLeW2m3DYnoAlnCmpriqreFZIvZhYYwDXWG31GC7XXoShqs8eeq70Q8znEf5
f33iCajwvLFw0QvNT0zFLjXRM2aocOhphbRCAzFjXUr41iBso3p8wcWArfhFi/XjyuGP4zZx6gYR
j6DaiXUz1IrLsXxoqvpCic1DVmxL6zXVjT16p63AysF5j9GTZmPB4BhGv1MG856Az4vaItAHG5zr
PE/u5kk5tLXsalK3j4XS1ZTx0LTdfsQaAQOXfa/Gh5jzKAHJxYXXNrrQyWTdW+rcb9joliq8KANx
g6/tZVyXx3KSrho2WDM7t1O4yTDSTUzRbjPw2ciq3E7s9lbGO94n5h0Zo+5sdDHvQJTYsdxfcq64
NerheSp9DKROmahdZ5r2PZg5n2CuMH96qcgtsVQnyyxU7QhrCTIAJrUVYNNc0w69pjha/JQXykaV
2tvFQP/PaWYJyqZlL0k0NMV4DZSRn2V8I8JwUpfnwUxsq7sSVTYXvIaSUsY+Krqn+NkgHd/j6LOR
AnTR5XlqoGM2JDTgoJTnM4YU897Syu+pYO3rajwHvVW74DPXoRb0Tm71sU2ddCqGREUOhJlAmCAZ
wOxhtyjzWVmC2xGcsgHx6trbtKgjrxkVEoHLn8P6+6l83QE/4iQoY4Ex1dwlxqURLl4d86dg6UN7
0Bvf6lteq8G4kWPhW0YgVlg+r+triRk6cNZZUX8rN9kuD83nVu+4lSJxikG8EvkoVceUo5a/y9NB
Gh/UPt0MjB2rWLILzBbGBhddnSzBCJN1yk61wZs0z5x8vitD2ZMyJCNT5aKjs1WlOUQFJmkrKquD
uwDiStljmWPl3zYOHBobGyPgocrDQ8oRJ92PkmSXpielxY8q72ytUl1zBq2/EMGRJfHFGOtrK9zL
HEZF3N6Eje7NSuYlQutMXbEdpgyNQ9zyeZrtwLRRTiY/bZYbS8FwbSbhcYzQVIteiE4nwW+iKy1s
yE2nxQsqNxbbRFSCjxROXJ7CzpQ2TwNij6L25ZqT3GjdSWP3aFnMvR0hXKrLb9W6VpOHfrpO2mPW
X07jg4QlVZaI3lQpuzDRGKAkwKOmbUYquYu9V4TEdaoDEP1rIx1jFB9BfxvUpOBED4JVbFpg3mKi
lsCJNg63emh5Bou0nu7aQNx3abZtpcRtxteifVWGXY+QP50PCqirOS/IW04BJu75POIEnrqiXHhR
2Dh5X1CE3cGrRLqGliUcN0UyfVNL+VmPm0MSiO4kjJ7WtLsGoR2ZZrYKnSrru0Md9I+DONjwsByj
u86kHe4ZdtE2TGLQATUZ3Fr0WlexQlVRA7mE5bbRMRLNAmINB+YVN3RrG0GGHqXVtlLoDEqOWt+5
qSaxB4QcR+k+6/m4EvNzmMHL3PnLAIpnkNQ8toc4r2/Gtv6+BMU2QTRakQymJvdNc6RMs42FZmO+
T0eNYUromhYupvp2bu8l4aUaWEqYvGnmSxHkW5FKrpuf4+WpE7Z/bhl+3/2RyIyCQ5OkTwbsQyxn
MQX1StwWbOOCcPQrwzM2KxIV+xHJ4V/V8G89wqcu+t0VP8BQfa42hNVwxWAzPUt+hLXocr92fqxS
QD9mH3bhia9fWRF97r3oHHBwBZgA1v7Ue1FnZYosfMMOki/sm1H9262djEUtPQlCa1qjj46pSKGa
pm9PeoUzQ/ZDV3d//p5+g18xOoZ/jsh1daj6ACT12pg0c8dfL3njjFFnV2zGcavTCvz5Or+BOLgO
mD+eJCoTgA/4ZI6Mb+nHk1hR8sh7rX4qtK8S837TdzNqe3eNDwsgxUNoWqaTeqlu8isokA6l9WH0
B292ab02X9EPv7zeh2c3dlazJNMp2eUXnSucOXZdfbQ7W9koP4W9vP1qpX3yyAfE+eUDfsCJ8Ltk
05yAk0cv2EeO/hPXQF/1gl35rD7PbiDwan0JhsmfO+NfLvqhNRfkilDO6dTvlWfNx5LfEXfWzf8s
Qe93rzBsWYWMD2hQOlypX2GAqiqsZp5AkuMr43nZrRgu8X1HjuQ7aoX5oG7Fp8DJv6C//+YNfn/V
N9/gdyj9YsmlYQ6nSWb61MReM1RfDCV+txn+coUPQ4mMpBlZmk4F/fZxOpsbxY29YQtgQ1MkE4K4
ZhVp3//8xv0GU2G1/Othro5174cPWdauYZynlaJCUh9432BrJxlX7/DuSzz4t4tEMzAwtmRM6z8F
I/VSJQriafDzK8GmrQDoG4/4Sbvzl+js77BvjHcZ4REgLWpvznnvP9di9EZvqSdxX/R7TIfii2Wr
u/pdfQi2ERjR4FR79ZD6nVPvYKt/mUv4u9WCXfOaqEUs2SeqtaUvSpXpJzPCL3w4t8VXlM8v/n7r
gwCriPJqLIJTcpid2cNxxQ0QZ9sMe2HmNnvh+HfW8P+nfP6HtIpG/++ejpcv2RrO8KPo4m7eff/P
v37+b1NH9R/A5X8RMUV0MSbf0l+mjpL6jzVEfE37Y62vpM3/Jngq+j/wXsCgGVroP1mhf1ufYKVC
fh9kTCohmeyIf8/TkfDyD5syoxcaWJagqZKnTMbar++2iFeSEKYCXngIT7p6oBt2Kx0NqU7RigRJ
paWYzHNigiKlgj1HT1l0lpUbDTRKqixPLMgJ7ZNNBVVQaid/NX6qxRqk9RFnuovFjHblYDjqfgoe
SlW14WlIqM07x+xfaJOZNhX9i5H/pGMNjoVw1FBAlfvsPtRUm/QSkTuzBA/RdW4cLPE2ya+X4Hou
vy9VhVuHn9Bs0qKK+cUC2jHX3JOdmBgHSg9Tu9Wto6qjJ8fjzpp8PQideRDsBNviJqZxNTkSYhru
3G3wG3kDMRM4JE5GZnRZpramHKswBSKl86mpNpPUHafZXx9PJEyuWcr2XMEpwlsvSNt9kaebWOAj
mJRA4bbRkKeKuR8LjT3lz2b66qyi/pjnrANjlcQECHrjpIVgk9/pNGjmAxhjq49tZVyKOu8rLipB
mrgmQGysMaIb78wscTXuewrwS5ONCwU2W57RR1tYAcbpRqpCH4bbRUiLq0yQPIIf0iTtLBV4JFh2
BfSuIcRZIIz8Pko2Y0nfDh4+D7WTxue+PoSRSe22GTRQZ8uVGCFhykHToRmYrWfUv3ODp1IL3MtN
hOkGqirmGRK0l8cpDB05vhmTJxDDqsYY3MO60TbNh35+pIjRr8L4VIr7sn0xYO5hQe7EdM0MQ52s
fGwqPPQFGyDHzeVHLWvpcR65pwIFfFAqCLwe17vEeh8zBvqwqLPL8Cyogq1haReU0HfX+GT+3JLB
7Ylk2KvSJsdcTk5OrKpGG125ZIqr4pLAQk2BxATr2FSDBwnO1jtM5Pii6vP6XywNpeYkeBA/6EuB
k+TzUOOczLGADbpTC685uP04PRb4PQsJs0O4bEG1z9tlo8WMhritjK+FNHI3SlM30ImGwDNusiR7
sQQChIlgN2j/860K2t40p7J9bLuzFBG5B6W3MVgQLK8xVDaLBbOFy4ji5Oo4JRSi7BSl5KnRrU4V
VYquMHyb0Hn0ieBXIBSy+K3DT6jhS6FDXlfugjdOOYVu0LJqQw36D0KzOod09lhhfikCvQp8E33E
XSWZK1bnvruqQT2MBacWc2c1j6lO21CFXsMayOB/GTic1UAmer3BMcCtMRQ0K8UJ+8ntBj4khN0Z
y+q1wU/j1G20yV2kyS3rCQPkEK8+Ytn5ddzxa+VccbP6Mruo6g+1gAVEge99wXJqecVmdhR6In1E
i72uFeOoNw3GKQwXcMGI9kIISgtLLTm/28SPfzV87x0Y3kR37/vAt71xZfisJrpwQD6U5VhTyVbU
oU6Ws59t2bjLtVWNfK9IW0eWXJBtWPV5XjOKWz+ZedFlMq+a4ErmTjVyp1omrCsle4BAPM6bxC1M
NpPKHxTJ7zGYqGgkEzGlTV/FTunGnI6NuK3mwe6adfnXziKmYPBMiObz+pJN09s70JY3onjEfsq2
cEWaTQlIAfeh6JzxApnio2pscllxLL55tDKO3D8GcPazOgG0PavJt9wPuJqu7xkjuGNzbuqbdsI9
Ljlj+QzKLdk4esKn02EBXrfRbd7NjjZt/vx0P5WyH5/uhx6kN2DMlSpPd8ke0um+ZjxOAi/LP3GN
BP6+gMd2/VNRrwRGywJHjzq7bXPQ4tr78528ZR18/J7XTEw0ZyrEC/FjoTQIqHvalO+55LDzK+mg
sNrn1ZVux4PTLIYBThfsS/PK6lx8ter22AZeCEs00byy9Ax9o2NA329a8UIomPHZcnWTltc5E4v6
XGkXtbATYDfGT4pC/F/MtGJbib0t9F/Ewq6n9YdPYhGqyXpdP82bTfT7ilZJ6M5Fcx1RYStsvfZd
5uJuBXaOV17zRS+ytlCfr4V/B8wNfKffaN7vmp1GyqwompAjjKov4voXuNng4/gFB9J8bcMv2n6M
QT5eT0Iesxq0ySJZntIbk/7d9YhFmAQZl2F73W/wNN0ZAa9VhMFZJe0mmTdQmv10OstC/Uyso8WZ
MQrwpqfHEYslPGS8Ejbs6swmDUSXMR2ZhehClvrLdZcvWnjWS/oYwrGbhOo1VJ/EfGvF0UNCoH3B
Sz7G3XdNkHZBdN/E3Y5mz5FaGeohtnE5kcXcRZYlx9YcL0erxjnrbEyaq8x+AxobTDc4ii7iS72E
Xt2fcSh0DHUncriuZYRgpBCeG7utN2l7wT8cr5ezGAClHFAI7MI52E5UBGDt2GoCUuYpk0+c6vWj
MtwGzFhb4VvO9FWIhG3HOz/X52Sp93K2ZQt1WCl2EkxubhzlnkIGy8r15I257fV4kDEfG6F6jRgd
rSff+mnD8V5OGW88ij0HbYX8QkWvy3nClrdWDeS02ER22hphXplG9A8bfRM0+/6VSXSqk64Q6e4w
A/RCCMmYgeJUiT+wzOGnClhb9JOtCt83WffU1sdu8cOh8hPmowXs5opDIqTumQu/wSBsbmtGoYU9
pOvk9oeaHgUY7YD7NqYKmxFPMCk9rZ9rPVDy8mlZ5wv15RLbtUkFiZ6jh4A+Sd9IBnTWe6458+aY
BBIKtqHGEPoarBclkIFrs2h35j7FG6gt+csSNEIaZFjiCZS3Y7LHfLbuwp0S508k+21hvF+WCMJn
LHqUeBe15tWsCludIJqhdbg3t+9PyhA5Upm7WSpRlEReGVIsGoYTtJup3KoEjUxSCpF49ssx2yTl
4BEOxxPeiFq/WfLDYoR+yLEycGiqMn+7SlWlxxvm5FkOAxwk+PLtXPbMxXLa9KVFMlFQwAb6oxSE
XlX+6PkUAdWmPh3CtkQIldgKgU1reVSl6UYA2B95adYTScvPKSLBJXtckoyZNfy6HFa2eiirmxpa
aE8hJGusxSS8T5n/DNoFgx2GtuGuq0LsnVejLxaE8Dj3Ku/V7SBNhyoFNdCGSxyb0Cm0K9g/mq9k
sNiSEDqtdjDMw2zGTrzaAL8qY48z4n2BgGG9gklNzcIvublp2Fu5X+KqxlrGzcodRE6sMHXnkKPM
4A+3+3UfGEZ5E0YTqglsarFH0+vRV+antRShurFCOmDeyrhN7WUI0XVShtZ3rAC7KrfET9i4+2Fq
GnIcVjhY9ZFMQwCVwDriF+Cs+4VRY8/aPJaYs62nVQ/irrEJita2GettnjcO7lRv9W3DcpnXqnq6
z7vXtYkwauWtx2jq0TPkc5rJb3dRJHDZh3MgIp9NQk/Jb/r2vBZRo7ojUQfnSVulCo+sCANmFDBG
hChh8NrllMbTW1Gs6wIjC9Hrclvt7/WJcJMcG7jqXLRPBJ9s5dGLlGYrF0TbWBOcN2mnV/ERG+uN
zucZBHfBW7u1vEFSeLmyTSQx8IUKj3XqttbuTLxy4/4xr6/ggkr2+rtrZ9FGlSsQbdfMrjKQPqVD
0OT7mqq/GwtWw9o6WJyiFgsNraFTmBRzrWCr8o0GLGHAayrj70IweGSyZ7yE3Q2pbVLDJm28rs9c
qWqarHNTsO9TZ6IG9AbCLrO02a4dFY5E14ZBP1fPHEYoVpDoZpaLpfGmn2qnDnP6TDoWqceiub1O
m3BTsos15inoT2WsU6Xj5cVb35yygEFgU9pJlG/5Wu1pfOyTB6n4icc1dT7MVD1zxx5fP+5BHAY7
C2ArANeyfKNmITBpW1HSV67BVLY2YPYb9H+VJ3TqZlIueyrIMtpn8EHgJzh4lh2rDiq1EHgBY3VR
IB8FMzGpW1xrQrpEQJ50U6f7INpW2T0pOVn0qi6eoWyC4BRr5zhGJ3ffURGv3/VYxBv9LmtgPqk/
/3mzJU6ZVncrCUcM5dy6S/AxEQhZwsaOdrKRN3WWOOOoUeRhB1dnfIsAiq3bKEDBjDBrTfDr9dAV
N6X0U0wPoVQ4vd7gWH45ZKNPlSE3XgjFQjaeCoId0X+oXWqLrY5n8+vAo40fzP6enTXEUr2XUx/g
Y4PYMv4RaXBN0wsxvB9RhOTtBdYndFK5G3QPWF9MyYvA9swJgO1hTrPaHVIGWRqheo22wPM5FNl9
jX1Fd62n5A9sg2iXQs1ZrrryGjEhn2ItgtavbOkfDa+DryMZmavK+DXHtRuaByQRs8ijWHxjfLG0
jJCE3kllX8N/ICXFIA1Ne7X8SwRpX4xQGJqdpPSenFoPBAlcL2gjl0XGK5GqDxWVJfZ+V2MxNOO/
Ck6L3M1b8Y4aKkiq8QlqGBGKdZ8irpMsRgq8U1oseGrBi8T2J2XttZXkGIie0LZk8NqFNtqP0bZc
R4CrE6V5aDgQjCbzpQZ/ZL6RiuH7UxgQnBM7abMuIMFrxw477J4dNWUXuJiY5RbQ1zF4s8MFoqa0
DZYnTb4vZMjUfH7eA3X4ZsgPc1WQSh+jZRj00I3iwWOoastz4qQD4U2F5ujM3C0ZwLlHs5iU9mof
qWmBs8wy5QG0hLT1FmslloDuMyTU2STz5NDlT81QgiZZKJ1C0ts4HXpWV8ZrVQ4+pAc7om5Upc4x
rIGqgf8GiULK7tYLN7SidaQ5Ud7uchlCnUlk53jfTz9hGezE7LlV8l1E8ZKyvEP2wzb9KS3PeblV
lHuBMWuP760q3I9NgtTupyIPdsGoeeXlZXPHFx5zDP1cF4rM3iQFP6fxfkTJt1LmZrV3jHYj4olf
6j8XBdocj6Rin2smZEz8uz5H3lbXIZzoP3UR/V9L5R2fCrGwVWgUDWxAaRZhvJ2KWXMChK1Lk5G/
MNr5EHgJUIMq8WPKejMLqsLAa7CcTfLYnhaMJ3sQ94AbDkixDKJ12m3LcuXpEZw7fj4DrhF4Rgnu
27g16kbnmXAgwxlKEQyKtGLZoSycs54XAFZc0jtZCodt4EZJJErgqMXsdgK7QzRqtF2nuYcNTvW4
bhKCoXHjh1rnvZsYta/bu9X7Ki0hKqabnN59/TGrhTthYmYK8UEsBp+oYK9HdDngESyq0WZpwlt1
lbTpxWle2OgDSuPO1+qfszZetqBSMeBBks8+VtJsARwWs3ywmuuMFJa12yf+zKdGmYKcVyL1MnC1
RRG2RTt640Lpq0UXeao4fd546ACtKHkcENIhz1rS+aJvwt0Si6d4DNjVRy+ZIQ+Ad3Raf1lQj7XL
rY6G0uQ4GxjrB+B7sfrY5om/Fr0rbNgqxGpS53XlTVjxE6q0GatgqxiRvxaeactRPE3wXTjd0tjP
Oc0VQyChavFGhToDN9tRemk0XvmeclysthFFJUc2EQmxy1LWlwuWg2jgwx5h9gwGOXUkmTUOtASE
noCLirQpOjcLIrfWeR2TAAqpO0JNYk3PaHbW83Q3ZHwH0fd2EndGF3BSjl4K7tPq4kEfHpelubJy
aDkcyhHSzu+LcW5D2RZBCdciKxOCbbfgjNZm18LYXGG2vlu6ehOFyaOCXXAfCW5exLdvLfi/NTq4
L3P++V/rnzmX1dzEYdS9xRP961eX8bkp2/Jn98ef2vwor17yH+3HH/rlbyb56O+7Wx0cfvkFaltw
/Jv+RzPf/iAy5a+7+DvM6X/6m39PA+7n6sd//se57Itu/dvCuCzeDwrIQ3uHVXzykrj/3/9V/Fg+
/YG/JwvSP1aLcFIcJZGZOyDVPycLxj/QiFkGpuoMtgwETP8aLPBb6x9C6s2f+stu/Z+DBfEf67Bh
dXmg9xbhm/9bvhEfhk/czqpi4UI4WFgSbPJf5wqBRT8cyvSN4164rm85VcngFa9Xq6k1k3i8+Dej
7D9d8OOQEkJmLalcsJb3ZTrbYnkpdd9TLB4M+UIeli/Qjw9zk78uBxlF4TNakM0/oFedLoeRLtCG
L6S4oSS3niMxPOZqN38BfPzmQirgo4ZlG+MiZtm/PshBS7JAX1bkPdvFORi0QmA409536+o3WOcH
cGX9OCq6UcT6mkxUuPQBAhONBtvhlKtUOb0NraNM1S9LRykQ3D9fSV6/iHe40V+XWkVHq7+EYbxp
dN7hOBEZNJoRcanBj+7FKw7caqe4ZCVvoydgkOAu9SJfuqJww98K7q1LNs1XBIg1FO3zTUCUReyA
RQpMwV+f6kLoqRRMRIRyFI43gztDTEcCBWJ/g9z8Yb42Ntpjktli51aEgcFELJ0v5Y2/fRLvbmJ9
h949CSEezFnC5pd3JL6avXGTuUgWlI21n+++Nm397Vf87mof0Ox5IFgmWq9WDrGjFc+BcKkozxb2
Hn/+gn+3YHkt/vvRfngz8FknZFPkOqmO5RsaarO8LzXliwX7m/1FfX+VD3PLQhch3P8f0s5rOXJc
WddPxAh6kLfFYrGMvNRqc8NoS+89n35/7DnrLIlSiHutfTMxMx3RWSCABJD5G4UouWY6/QDmNb77
eByrWuo/6/TFOFasIzuaW7U1lwgZOPHpuqeyFHKv7M/NtLXJt0az2uRdU2M1WRPLqCyuovSsZnXj
g63KtevhmKsdPviqaGdBCEm5G+XUGWMDwv6j3CCtLX0LQXV244+Pv+CbFQdHm/42xxPkZV2sUxee
5Hjc4C6KUYTKU+1AZXfXGp/n9ufHcd6suNdxxGpoZDQTO12Fh6RU4SRwboXvdMnTfxHENDhUyY6I
na2WdYY/6ax3BNHHDCQxpqsURmvg/x+HUd4khWUwL+KsFrYvYVWVlcTRbnlkuvjyfQ6fgeu78tF3
5C1q3ZLnXiXjVbTVIp+61LD7hGiqp3xZomHHdsMjY284PKdvtw7pNaNbA2pjoyqoow9qcWNZ205X
vjHNdkFXOY9kbxE03OUhj0y7/25J/EfcR67aKJ/kVvXahocgD6jhtPGF3+T+1W9YbTatMKELdRPk
yFou74dW872clsA+GM3wVOUT9f/oq1CmY2Z0i6PGFxkw78e/4b0V++Iz6OsVO1FLMk1+QslLX+cV
VGFknm7pub89apeRAvbEOXRRl15T2JOmQEPBWL72VfvU4e+N3rN9AxdlvET3NXpC0946AD9KTsMV
QHKv+RzfNxuYuDW48Z8pf/EjlgX/4pTLJl/u/ZEfMd9SAENOGylHOpGH4kSbYq/utpGGy833zap+
Oe7lz1+E7Nmmc6MRUqDgc5PdzHzk87zP3OLahseuOMNJnLMrnKwO9U65Fme668dNKuK7k/xi4Kvj
3Yxg0WLUQLbY6+f+5HvZcUEhYs2C5rR4Rijgf8FwfpPmV1O+/KgXQ8fLPChQ1CJNeZVroYEaXMpb
uIEn4Y7H8mLu6mfte3LQKGx7WwhP/c0xtmhy6CriwoskhiyvprqQrXiqFShEmDbt+lR5NJSF8NOp
+xYwAebTR7Vitw/Zw5T1ZxOJHNR3Lx1mJIlVnw3sxkZbxnaw9QLtZJoFhB/kws3fkng24EwFQXUf
arxBG2yMeCP7frDPWrEL6KWUVOoaqz1oFVmzNffWjC37TEKpdnUieCc/mjzCBbB2GOd7CVmdyp53
H+/qdUsbuTou6QpNdxx5KfZoq8xSzUNM5uKMVb1+7/9B5fMwHvtFYfxZPfDFnW3DgfUnX0Iu1gam
AYOeV+DqnVVmZpAUS69nTLr4ik5ncNZL6K4bQ1uH0Xlmasgha0sIhefl62WlC2xvJpPXlT7I/S03
+OaErVx2/vgDvt0xrB/8IIC2oXfC3eF1FCPMgtCvOI3iMMJKFOoNLIvMbI8fh2FKlpX48twDd4cv
LKNa2Owoi6zOvVExGygUxk+ANYB04xgY25MWlcp805dy8LkJxlQ+2lmaPvRDYoDvkWeIm4uKXORV
OCUO8DRDbb7H0UbcijLp+0Ne0SKCY5lW2kEF//LgKxXOdha6RQEM06Xs3urt4iM61hT81bGJoMIY
fXRBJiC7LbUuF8jsVUOtXWwrAzCi1zlEkGFuJekShrL8WZtkkHB948cd9JUOgxOkdJMrjPr0Ww0b
wZOofek4p6VM/Rx81zFIEHbzqjziW9KOSe4y2Z4vaQZpz6Rn6dj1GDyaUvM9Fkp4qDLKSdo0U40q
KYliU2/sojHP91GKUYePtrJrYnpOKV6HX6kOOtAr8yeW8eEXHzv4ic68TFuVrYFTVdWUQ3BbgjY7
Njie+6DIeE1D+xnTyGo/ia4ODa8uygprJqOTy509SlJwaMvWtpyhxcH9iImsluIFG6R3ShHUlB7t
MDvbjZpBcWpNPacWp5bSvu6bKTtUJcA4b9Ln+rNcSj1SibIftIfML43bEb6RvmtyeuyHIsHh6pq6
GsS0oolKgaiS0L5WLWsNYgysWWWmpx0l/r3Wjs0f5ql5UFUjaCE02HSbFxedva/p5b0+6/JVPoy/
RKWAg2gTjJIwWwXyNtIr4Au51WyhVBINkGDrm2YumHc29CFW4oJyut3cBtoIt0lZ1gY9t7zH8m2o
PN8un6TIYAwpr181mG61akSGZBA5UKqg3CuNEbm6Oj5grRWCZsjHALJ3kDpNMUOTMnMzlzHjGdND
bPQVfMfG13nEIHDZFnX+zRjz+NQP9PrjVj2X/sILUqsG1eWc4m1rO5Y1n1RASG2LGQUqXoXpO0av
/86WrCmp+Z/Gxl1JbmXuwCXSXxg5xjspbaGe5kN50Nr22m9H6UJc1EvQCtMizQ0S/+A3kQd2z3SK
xrqX+6Lbx+n4GW/b+qET+DW2OuAyU42Cc4C3F2VH8xgY8s9Es7/rbUvWlkVF47E8WWV06UVzsDr/
Ntfpk+MAa5bqKZmChyVoJqnnFGb5mBYVOV+RDrFuJftW7cUJd6ejGibqt9m0rMzBMiLl1WVme6YR
CyUM/WwYzlppTtfGHMd7jbajW4Z6cjAbU/1SQeDuaFX6Xf6tmP2DbMeQROruTu6qPcaycGSLq2nR
CtP84i5ro7M6ipOCb6kwMPw1fAQm6Z5FSnxd9+H1nMzMWMyXHxVVPZmoMTpWJE9OUjQ/Oju36Oyl
x6EWj3U28juWyrKdT6gJWsOj0o/mUSjdI95bvpNCdt+NS4deyyD6+VN3h7JszekoaBlKkldOk9fQ
KTK1/tkMcs+WZvUz2KfSG5FGu0pj3XStLPrkx/M3CltHMOTdqVS7xqvm5LYsJc3RW3ToQssJjeRz
wZux0PuHeJz2kRyCK7Uf02S86gJ/b0F9Mwr/eqQ4rkipcFQ4h3Gn/8JOiDJy5mp5vx80Hz6ibvxQ
5vGEzepdI9e6q2rSsCu0FPwadoG7fO7PUcqxSmp9CHOwEukcH6pefswU/FD91p3zlHapKn1mndIO
jcbbMELFsG6zW0b0Rc0lL1JLwJ4cx6Xw5lbACqSpTTcptm7GurLdYFKfZ009mFhxX3fS0rELlNot
wjDAbLCVPEruXp2Zn3sTITs9zEH4AK3Cmbh6gP0XAqAOC7fUhi+omSKVOKbQGkML+y1aGW7jG/5F
aoCscLwhUx2inkKKdzPNOnXVSHN9fOwzyUmSX0WtALWlF200tmNqEyZTaep2ZE4lmcVx4L3m+qL4
hqWRV5jFtzGsjsqcPAhhHekafLHKxK3a2bNilV2iJGcERi6Ye+uOOQPaTmfsmodWPusFyiIlyKJd
WXNHsVj6Elq7Ib3T2RBgsknVaDsUNdDKJJ8PUWFBAi8/T7rtjMH8GdNeFMGCILzVEq584WzAhqQc
fJhTGQe3XH6aF2RDjNXkGaseJkmnbiLhJyibgLZa+1qOUOjzGxn5Pv1Y+uIyWfn3xqTvSin01xQD
xSj0k+5nF6NXvjSVhfBWIl2yKXhGN8jzrehKr8abMtLJ6ql9ayXSl6DUOA9FSR90uhFZcslHJKNM
+Uuh2CGmm7i+VGx0tddQr0GYoTmUrXGb2fjSZpZylUs+RGkJuIYFSrwpRx5LU5jly1/3gLTHFTiJ
u0oIT49C+SGSxqmDhN9/z7MiuE/5JLWLN18YX8dDASbTTkCPhA1qI6U9QaPMKCDZec/xEdgTVuZG
DnpY7vaoRv4AIpF7babKz0EI7tdt5SlUzrGFYKDVtz7Amy5QbnHSjjwBUXYfqnaFQdqk7/E4ng64
kHMbjnPFwZVuuJnydvLUvPGppRa4E3t+XbPw5B7h0QJcjwjxC9SzzHJQsISrX+sFGhfKXDmFVY5f
cUmDi4tpNkxm/MW/azEAnqFVJlcXf3nISkF9D9XFrBTdTaY1ICSMRNnrcpq5oh1kerRg67k0fVbk
zq92qVYDZ60H7DZxu3PkEKzcJQrQOR0rnP+mKU93eWAqkWvGlb3PpDn6Ntv4c6Oenab7SOuqT1Pm
a0cp69AWGDOh3kRdBeqn9ul6A0em9RtIqMKiGAjnN6KyilqDFAMxsnpL96Q5WCjDmr/PK4t6cxNM
Xo3bptv7gHXiuvVvbbvpfiVtXP/yIy6EiBjM9UNEJnlS7Mb0dLMdfafIugiSnl7mgLJSlbuhLJKx
XFQFMmRd2hlLSSyWE2dQuSvUKHWj4WL9zEMKbQPkZ0sguYp37q/OoLssokLbpQOI00mcAqm56ScL
9JE5PxSJfWctCKyyFD+zyPTKQh0O6WSfo1nWIQJbtFxj8UNN8dJOU4jhRYw+UV0fRq15Ei34bJqm
AZIn1XjJOlN/CuZAP1USQBNR2S2yfZbZazDlB+uWar3yaE1W6iHH98Qdgk+T/fKRug7oR+ZdUlwh
S10dw6n1j+WYK7/kVC7uJVO5ifX4PtItT87nU9wYXtT6bofoa4Zlad4gfqpDPar6UymNEMV75DjC
+U+nkP+CofP0coicDHXdA/3KzjPbWrlvDJ2H4CRkl1MjP4dQ0F2BxDeypRLKF3lzUTDYPslGjI9N
CfZICPVpzsR3yQRSH+E9z7txBIXKcwwj9N7Y20Y9nsXcPSsTeZHrsNepwRe9HthURTacpnT+jeri
ra1HjpQND7yAoNf7+yTyr4dSEViAJlHhZHP8GZq9ayf5Nywsyl3dqLcRUpTwdQ1ghSPe06JPMNuW
p9tAEf6J7nvNTQRrbi2ITv6QczMS17EEoySLU8mRwube5ATZiR74iAjAmWWMb2qHYxrmlJzBhKB0
wFF7m+TpIdBSbyppTwu+EP10PPpap/M7lntsXtu+da4Q7CB5Pqd6+TPwy99JoH+j03quOulW0ep+
b3YxTPkE6GE2+HdqUXwP7eJOj/i8vsT7riEx74cpNV2RAuWBNVxiI9w34KcqzU1DntvsEgmCzdhf
pUgFXSvI/AJnA7tUhOU16CkY7riRgnSsnTSGP2IqKOyWcE3g+muW29t2uWMAi7QuSq+49zo2vr3u
pIr8E0nM93xjvPgqnry4vwsElXW/Exe1rbvHSJ+CfVq0vDKKqmsxCBnyezPx/e+gj0jvVnuHAimn
bEqhI7C5VauptYvHYMAmeRyH3RDbXebELXrADj72IyCNDIgplwJ4TPPk43084CD5I6nSu3IUoHF/
zXV1ttv2VGmNA4n+SE3HQb33Yg7VeajnPzm8/J2ZtF4d682xSwZM7wGNIC6HHjSW8DfjCHqPHhRi
D+ODiEztoinTH82akPCBwIA0ycmiGB+BYXNSuSu+KV0jXWIZJ98wU2ZXHQa0J2DviGGBjndGhMEp
SkZj1vzKR1kcsq6xEfaYEaRIeJ7NzfRlmjsEpsZeIOXnA3OEqR/2INqVLBb99zRoTflC3otnj3uq
eZTNBWkXT0t+arhQAfwfCx/DU8G9ivNSBoNnFF9Hqy2HfdNDHxF+rCDF0JjjgVMc1pWaDsYRbN10
PYdGe5VhdozEi2K6wQgqIhsACgMPy82EqlxvcdyqSdafuGNDS0AB3T62aGk7Zl/G3yvEdrwUcIWn
Y2MNwE6yut+NKKvnWc4Q3Y+n1P+uYUwQg/uTYGBJvgmCLepiVLjDLrBOku5LqOGGvcsDExWD0jS9
AofeUy376aOQFxn/mfJQ1PTmDU4KFrwiHda6Gg4T6CS7n+5lugDwSrKI607bxjLQWwYeuZk8lXfj
qAAuw9o2faKxWp/SsNIAyTTa8GxJFjgUuYlvY6GnX1J64Ne6VeNNIsNXswsEthojl34XWQU4qB4y
2HGG2qWuCLViDykqAH41We0DeHc0GNoOiFSMN/CnSdWGjLt4q34TgcVpgsNzN+zNVh+/yyEsM05C
+BQ7vSnKT4hCxJ+DePSvJiCqIPLKOxzDg4NlTLxym+aTJSL9YotsvO7SPKdil47pSeJxijqXxMtF
ye1GQut4ai9cg+VfGKNbnhmFPakMssi5kwEvhmFKz6BbjJiThH1mj/IeL3XlUhspGXTqo2u10mw0
I4Tt6HmYfKoHWz1mAfSegOXnRkWY4iFMCuhqnhVmhrJz2Udd6bSamRzJNuW+U0yfmkNShFc9VuxX
RtWrB7ruyj7uZQlDCjFUf9TEtMqzpAcpmLGiB+kSDPpFMBYEo6JAeqACnTxbkc87fYp0kO1DYecC
QA83WdHb+UNSDG2KBlJr8sI3eWQcKAiQlEM5xc+s0GXtWzOPeNoqBfBdihuAyedQL8LroOKkccxi
KNU9IubAvutJcerB/6VrXAn8JsULOyqa6y6O/E/GUFGWtKdEPmRmU32vDWu6ND1YZVPEXFlyeW5/
qTx3nnAlSJ/BhkZI3PJaPg6FpXh+YA5s1c4erxotla+bXo+AbU/kQh5DykABwEZap8GeOChxm+7s
Qb6xfVA9U2rDDUCGCGHVrOtLIF9zdRUJxXZwQAYu1uklki0tFsH6UETAoFXt2ggSpTlwErA+C/4H
xVwR/NB9IeGWDBcPDe8huWKOuYWOTXuj4PqOR3Xa7bXKap8Qm/BvKzGVTwUbFX5hPxzHHiCqrsbd
GZXv2SnCBoCiUVDzjaLB68lCZ1t04RfbjOiG+4ZBI4qb51WdltHt1EywAGINIlBi2PAfVUm+7ce2
lXdKWIJtK2yg036pT59TfHuoxzUSKPuoRtZ77LW9n4ShspNtUiYFMWF8S+bYuirqQGai9TaEzKKL
x5FrGYhv0WOyUYBVOAaxIpyiG55LOU4WkHn7u2DBXbpSh06oyJN8HdktzvBzNjY/YyzmL/oY44ds
jKL7RkqowBBL7W2d6yVGZEkFPdPXShQkpahpjlyT5b068EetpnExyTPrrgG4BSsQClJg0pMiwSl7
2o5k2jSKy69zXoxPEt4sPxO7KI9jUoL+qkCLoLYzWdOXPvCt36WW9DwUlPSpa7rhU1um422S+RE3
lxrB2b2pT0Z+8X2eyplVdcjbpjzsjTKunsJYz0eHAmh8MQxdb68MHnnPGTeTL4D8hnQXVKm6H2PQ
NiaJje09mN1da3bCs0Ta0EJMy9ArqNuQ5Iyku1bLFquH2iq+2JnKNdE2/LuaC7Tg5Yh1iymJ2I1E
7J+MWg7PaiEjf2Pn5X035v114iv61xmo3YMB0PxTkTS64kx+Ad0hSCzrV+QjZBRjnM09POKGjUcC
KklxNeEkBiHBb26kjhqRPSIFr9qK3rpSEsPH9LUEwW7czCUP/G1zk6NdpoJYHGpXxspbpkY39jzg
ECHbg5YEskff4Y9hVMPPrOf9T4F6hOLb9XabIiRkcH5GVd7PIILxV8qCWHvyCwW4LauWPhuygjJK
O3ogkXE7q+DE8aH+gNdTK/OpnHsod1z1cT6Ikir39FnJmSQ74QIB2LbgKIxrKSlwmZBFcKcFTNGj
hGU2hZIcyxjznAYo7F6ZZZ2pYNwrNR9gFExh2O5FBefjoJVKxMFllcMwV9TxKlV5TFv2eAUTB0oK
iFSlitLToMVK8Gej6r7uyi2tipfdkVVnm5+hwYChjIOzfHlanABlyesOwZ2J/awPV+C41W5eqviv
q/yvI66q/GXRUHXXFsyDzL7QcNOAsuxYY3an6yHFiqVg0e4/Hua6h7GM8mVDZtUDixEkqyMfm46W
mmE6ZPc5hBVepA8fh1ljK5Yw9HVNVYa8hZbxqtWkFzkuATFh6uUV3kLF2KHDjzKin/yOuGt+HO1N
E/efcAgE0LM0aSSv5m7M67hhGdL/8dK7kLKYNyLU6UR36VGmYIyE6S4+b4nsr5tO66Cr6UNJTJSS
IChsQF6rl9weNsb13mRxc/3/w1p9xVgaE6tdPFXMJPhU+hdlji4UV5yPv94aSbQah7rq9msdonCq
QpQuSI/LIRPZFvrmBSUew62z48fRNsa0btUVfjTNjUU0y77j6VVLV1K50dPfCrFa45IV1VkwEIIU
8ziMw90UU0Nqmun+/zaUVR9/Vs3BmjXi/FVObZ7Q09tzYf84yBtMyj/TY+k2ZgMycM5ltC9a5nRP
myhbsoTutaf8Fm8ORz7oh9hFbHZjbt6ge/7GotHFHhLCftNH1Zp5ovUIOZ4SGGhDqLm7cJ9f5IPm
Sqet9LeWefrbjxYvoq3mKfbV1kagklc9pqHDGdLP8Kc+Zcd076NmL5LH6lQ/bLua/13Q67yLzTYy
ZhrlOdRKXn/RIeg0ngI80pGQ36GEcZu5wW4R0G++0N2xr0f3+7l00t8xhbCd2IIGKu8dNC/Dr6Fa
XCTHmQLnrj7IZ+OgAWoKPMWj7ObGLuz808cL6N00heAZoCYdOOvarK6fMrOicUgSKZs71T6hubyx
RLcirOaRW5caIToIrsDuvmhYgLT+74/H8P7CfDGI1Vbry95MmuVwxstqn2BS5YUHc7+sSyMBhbsl
efZuBkH5BnwHZUbQC69XyFjjaGIEwBa6IXEVG/YcV0pD2piZdwEZ4kWY1UpAYy8X9YKOsL5V35NL
esj34SFy5nNwWuBHSrXLvU2vjndn60XQ1Vmp9yPwAXNJwNeDi9B2t0uO0EgcRLxvmxP13tz7f9JL
UCGgHdz9s7VeSlVsfc7VSTmMVVtay+dsSvs+oFCVJ8b3oEr+m4PsxchWx2VrmT6voeVzmpjJDkiN
lccM+d5ZLrxpTHYba/Ldc/Pf4cTq3PTR27bMJZz5rUSv+g/WwM70qbg278JbqMKQ3bn27lpPOm3N
4cYUihXchXEGVr/cPEQiuwpFQb/cMtrZCrHa01zt/aJbQtgN/emFz7cl0LAVYbWllcYStRry+dSk
RmNd3HSZ6m1M0Xup1gJ3pMswR/jnakUUmhxAOgTMPzjI9zgY8kR/Ck84wtNcc/yzjWJ/d0u/iLhm
KqR0/uJhoQ/8K+IYfx2P+MG5PEfR25ecNtkjdbOx9N9NkMj6q4oq4wakrLFJIWL+ucGbkLiDuzg4
z/IDLMu97aUgJO7FVupaFvf6DH0Zb5W6bB0cSLyw+pdbiXZJ8PvRD+k5d7bW+rt3+5eRVvkK3YFW
tPnfkS0mMKGjJToXfOSb9yhFfbMSsW8/bTEw3r11vYy6SllKBwyoqoi6HNH0nQP8pKaD4nb867ak
6/vr9N+zt1qng5D9bMr+jhEeM0Y3QHwzDwCUV2DN93U74jubDw+KBWKGtjqO5qvN19Axsf0YcYLa
NlEkK4FKbd1z3gsBmBo8HrLUYKpXYwqirC3IIvFOQdn1qFdQA60BJ4KPt/hGFGOVhLVYLurJR/3e
hvxsUMqU4q1Eb7wbA1g9SnRYZhjrG3iTNnnfL5JRajYHMEbzof9c5DUlysQe4HMn+gm0Bu1uS0Da
77us+gryZOm6jOjGj4XkibhH7GwelDvcjMzMCfvKuKsUBbY9bVOM7rQJ1Wz764KM7Cjf3Ma1heOi
lMe1fw2PGYJtFvnaLpu0IkabLocN2UjYOUxGMt6E+kAbpQww1qxr5VazImhldUNxRiopJE5VW58i
Q8WoCqJ4SmawcEJMNKM/RHYEhC2mybQr/aK+tyPLPLeDHx3kIQaBHGg8B+uuilw/srL0MElz5tqY
+35RE8M/1qXcbCSW9VVhjeRcnTutoiuFHNPpyzEiiLDqfOyjDRjne7kS+xhwJRhYW8qbUyFs/CyU
sSQhV8pO9aAd0ZfYGR5e48h1bdGolmW+SpQvg60PBCFC2EUTwdJTcEwwpi6uFLf2qo037zsFF4vq
FTqNcPAWtO3rG6vhD01Zqey2rpB6p0jLet/F+WU0um9T32lbx807W8JSgVLDcVIxklk/KkrL0ASo
KmTyUhdzLBq72B71RyRxeMY49Q5LSCTg3f94r78Kulobk1rNSgLTn+aImyV4pHTd/j+PAPTWMqGY
UksSq7MmLeKEpgnZRFWz8RzToDk1KsppH0f5O+ev1wS+feoCVcZaHVG41f1tMgcpwHUW7SDV2gV0
CGNkCrLhq470jIFUHvCxWsDTNrSNbPnO2/N15NUnVPtUF3Q3mbd75WA65nAKXEE9QUNFYRf9xDvv
P72C6bIl1IVixVljchKsjoGwyMs67jtuydfzYaHwoBXg1i7gQ8wopf2Wxdh6H6zCrXlks5gTwxgI
Fxu/RvGnbJ7Bj1TWt49ncL2p/0ZZxN4RKyd/rFW+9T6dlTgiiu4FxyV/AIQ4yZtC2OtdRhieKjaE
V74gjMXVOhmm0cpaDTvpKj0p3JTpzu4+HsjbdPs6wno9KHOqhBMRomLaKX27N8KzWXz+OMjWMFa5
qZPTpOlVgpgG4mEIsbabwtPL73y5o/5+KS40GuczZL61Tqw/i7y3WkLEV+YZCoYHuGX3uf6+UHS3
7trvfTNYAJrC+WHA8lwlCV3rfNsa4FYb+p++Kz0sZ/Cg2Dik3q4wyO4LqxqeAY2hdYoY+kILMHcC
uKjlV7RsEFfqwM7AnLFq45ijKDvZ0nVUp2IjOb2drCXwUmq0of+b1mq/YjUUY8ncZzhq/+lThHM3
/v63X+/V32+vLmy1EceTUnYZwp0osYEeUOcLYKWNSubfe9/rBUEYuP2CBgSFxrWdgJB7nIpq0Bzg
YoocidBFI8Nson2cLwqA83dFXvANnDd/SpyFroypoi3XlYDbk2nWEZgLkQRQcVeyEst2rSZcfHJq
zYsy1T5IKDOlHQ8uJ+lM49jknT/sEqn5I4vppm2an/w4B+wqsJkGCeAMQdUdfIXBSYMJeCq+PU4E
TmBfznnuJn2EOFijFl+s0bJ/6ZPZLl7XHD0ysHAAteh+mH79pCqh7slmEziiKqtDkHRY8mhKfyW3
SGMN9C09nbnb+JJvqrTkNzilmuCxwJPhDevFBFUQ2AEdweW2FB2DB9lF15VEbkHGWMhDTvMYukgu
fZw03tsAYIIRi0Pg1HrjhWl3uaX2o51CgsDwyG+R/jpVwQSwEzF4PFIiyYRPoOIV8In7OPBCKZzr
jU345qbI2JF1RHcCmqCJWsQqAUsB/KVJFykV6oUamB+kGJ2IZr9Q7rEd2rrgbMZbpeMZe0PRL/GW
b10/NV5ynZzwuIL8iIvaxhd+cxlYRmewwyFMyQYymautPoWCLn6N7XzjDiiw4+RteDaViuV+yoUV
CRbp6uNJXVLjale+jLh+rWVgFmyTjiPOdw9y/KuW+9PMNtRi7PyC+vBxsPfGp2oKfQykw7HLXOeA
PteZ3ZglhDbuYXLzPTq2B3ilu+IUXsrrrSrnZrwltb7o1Kh4H7RZRLzle4ZO5wWuRVehdqtT73WX
rXhLCWL1MV8Nb8m0L8KlcotCRPZ3hzyMs+XauXagIIn2NUBYSKSwWD7+oO+kbmwWQIyZCtsSr9XX
AdspxQU0XbCTY+KknbRvUb2zu4f/UxRtdUBkRl3EbY8+W1l9tfr7CkOzauNCsjEQbbWtRx18gbWA
QANNBqyKcdCgnfTp8b8YiM2FhMsJ2+yvFeeL+Skz0TXGxECS6ndj3PX9D9PfOEzfOawRRfl3iNWK
A3U8W0ZLCDGNXqzpR21Otp4M7+xZRsBVYKksIr6zuu5AbAvMrqqXLh1G66DqBi/ECu+IJtgOKfIM
J0un+lWei1uMZrfqcO8NUMdpgBsdskAwIV8vuU5pgC6PFMYATjk5tl3Dxmp773ijNabAs1wGZ78p
7mjx3NvYGHJzDGbH95R9dh+d+0t6QZRxPg97TOgQeD1uPVTePALJvpTFEDTiqWxjyLraTWlZ9QWm
aQQ+UfHbRWf9JDyuBN7mCa69TRSgImSGqS6ORIuo08tEMRlxpoOajP+eYkue5xSTmToKmmgjH/v+
erNo+94OexlylZvAfwL4WkLGp8GVXcoCwB8d7BsOrYPEqLqPXWxP/4vdYOrMIdme19L6EVAMU6SM
bYF27EgtTrnKkq8f7+h3ViNFATYzkAw2wvrZF6eNlZXJGO9kSm8B9KpyS9VlmfRVTn8VYTVVCSBF
q13qKumpPv3rYfmfOywtrZBXcVbzI1elrFo9IxnOMq2R5NhfVXQ4D4vChvQteDLOi4LgpqfMm9b7
Ou6qbTDraaNOyxfs6oPxmJ9QVd6D49V2pdgVP5eygL9D7Q0tkcqtjvnvLQ2AN3X99Q9YZTMtgJuH
zR714sd/xB7CvfawFPah4nkfr5atuVy1EFQuXmpaEioonoNR4Mf6nPWfrelxljFFoC8p9f7+45Dv
ZbNX87pKKiJsU5gsS4mMC2QPPQ7GyE/dnam6eN0+waTZpOC0q72tq+s7W4PauKyrYgGYKevKWV0C
h8K2Gp1/a8Cv92s3bEmsv3c5Fry2l+vqYl29fhL7SkCFu0aDa3D0ereUkmwHxPEtXgzudifvnWPv
VbTVVRx894gQJdHU4kak4Z8uFcge3UjWc6haGyvlTdGKxyY1R1UFo6Fh3L6atSjUy3CWY8Q4RXI9
+sqdCf5P0vLnYJ63nnPL736VYf7GMk1AeViAY3T++jAQNQjkNEh5++4hvu5R+Sy4o6L54aKk/QMp
x40V+ebwWcVb7YKOh9s8/BNvqTimOGblP6DaOFgAeMaddvo43ptpI5ytcVGgTUP/bn2cyxm8F0vw
Ke0U80x9Foe0lb/HdnSeZOOYas2nj+O9zWirgKuMVsxtpDUGAds9TtN8T99+bj/PsQN5lHccR13p
SU9WtguwCjqhEpB+UmL34x/xZvMtv8Gwkcij9au+KUeKNvNp5PCsavV0JwGIL75/HODt02aJgGaI
DDTMQpVitUKFJMMhjkIkVnfqWXVg6gAMU++WxJneY0G+8dJ4Z0DcyLCjssGhkVOWRfXi6gx/yW/q
FHJrgY5vh330PG1subfZBIKMzg1MBxFlW9yOXocINdrKPdySXay7JedQ4CYO7K0GUBHEJnfrMHg3
noFpo7V0TDRqa6/jqXlkFFXS4RNwsOrdkpITR/OCO/YdboZbNco3OASd4b0Mt3zhF18Q0opiRgHh
6i/dtMvVvewm7tJSDs0dfL8OG8XWCd3N8/Wd9PIq7uqzJkiTiSr/1zC1fUVFYTxnp+G0SCltrZPN
r7rafeYYWaXkI77T4hC5OKGOx/aYA5FE2vk4ia1ktkY9rL/qKnkOsTVIcsTo5HP9pBEqOumH8fp/
YfK69R1XabMx1a4LZwZGH48LNEZCj8bNcn/O3Xj7VrRs39Wh8GrWVttbFQHCEyXj0hdNfUf/YzqV
t3zI/Lk6ZV8j6Xr6Eh5ni2IfNhvb6JV3Dgl0XW2EbhDDwxZz/czLbJzJLCS00yvMy5w+v688c294
8lUjX8nHYHvhvDOTryIu3//F/jDy/+HszJLrRrI0vZWyeEcW5sGsKs0awJ05UxKleIGJlIR5doy7
qbX0xvqDIrubBK/xZuZjGEM8BOB+/PgZ/k/OSjkk97QESt1NvatO09bcphejwDNnO1kayl+0XpIE
WEt52l0+IdLBo43DoxPsBs1BPeFQ2t8+9tBnvqCKE3MsjCDPtw6OUoC9da/ruBdqioyejQBZpBFa
EogUifm0qTlWwmGiO4PT9bHpc4fDG9urd+lI+tzGmVH8LvEFR2BenrOJvsAJ8fItZOYLp91FeytX
Wpe1jGgXz7ogkFH1eAx8axM8Kh7zVNeOr17IgCwua7U5VE4JwEs6hGdUAd8uFakYHalB2gba9BB+
yejI3ziJhKDHMnZ24VWeOfi03wK3umJYGiftW1tl0c1FVbMRK+c22CyCdCbS7l6+q31F/bT47Mt6
dOdsInfLQQveGT7TymW38qxUpYyrCTVjvh6YAiLHM2sXHu3MW6SGQOIQ9TWd2/nKSlrH7RgXWKnD
+zn7GjQHhiAv+OezT/LKxuo06EK5RmIZG47DnBYg+08XPs8Zr8xDIE5NIQRNJXm9FOxgRjySuMS4
pT1H3cTH1BNHkL00zm6LnXnhnZ073mgUUAhTloCdjf12OTD6m1qRzgMBtglvgl23i3zhTsijEjVc
brA440SguZva0hfGR1o3Ecq92oUMaS7HgDh0O/uQHqI9tYDDx6/x7FJ4ZWb1mTRFUtohB0yhMQ/c
wZgKsz/j5IJDfJ9fo3Lz+mFWWykvZkAyKg+zNN40t8uLo8fn2FxfCu3OvDWy4YzpUKVd2uxXh5eg
56HNYoab5ON8lW37fX61RB/J9cdv7Zzbo5sOoBlhMZcbc+1m4zGJHIGd4VjwSMyN7p2N+gPlGq5u
xTWM0AsGlz985fg4t8hP0ukDl91cvcG0Kc3W7H4/WLxP73PvhfFiL9nLe+PCiji30DmhKC2QaLbt
d8nQwECZHiGiv26lC1l5pqUUYBEJ0fSizOvyd6+ea+njW0Jx7krv0niNI0JHo8XfLRzV1UOVpoQ7
SXqUe3GwwSp//Bbfn/8cGSp72FoqUTjYt1u4d6IskeqodK0YtcvsZM2hb85PQlxg6/0+4d8+FQMe
PBY5mEVcf70MrSCHCWWgWFOTp9c9VJgOxUk8pff2Yb7vNLfZM0A++YlL//EjerKxsrnU6PE+/YTn
UBbnSMnY0N5thagwB5TnEAypN73vdLt4P7NGjV3+KbkpHqylkOktmukfv+Jzj/7G7GpnWGmjlZaG
2eUOrrm9b9w1fnTnbEsmaxa99tRLr5rvyLwRIsR+dGlnvvcAbx97dSzIaBqgn4T9pR0ou5opw/0u
kChPtg95qD303ymT7MY7Xv12uP/46d97U4wvHGbulqjqrJ12ySy9RS8vAlHlTZCeDPOTDuT4Yxvv
06bLh31lZOWyZ3QDrDBMKfAgFDvQXQNd5EpFMvTy3f+ML0Dynj5PRiuQ/JfX2TDm0jt1kuKam7Ky
1fl6c7ftvSWTEh0hxWqXDvVzL1A36IMiBuJkXycbsiBz7MQOl2eL98ZTeY2o5eDqruky9e6mlDo9
c6M/XHij72MVnvKV1eXnry4gWl8HOpJhy5pBZ22jnfLS69HEuxq2S5gnK55FnvOS1WUlrpwE/Y3I
gy9plfdpWgXAVK2jDoXVGDEYd3wsd0v2T0Ebz22h9+4u1rkumVzdZJNKU7oxMhAE+WrvrG1IHaj2
R74nCpqkBP5NezbHsUW0+W4/SJo0JUFhwt/eckh6yhPqb7Vv/nZ9zefgxrq0fhbvsnqnjK3THqKZ
sLMROH77JdFE0bIpt0rOf0ZMGKx2kWby8oMKm45hgUupnXPezjARfVEUelT1dzfKqepREjZmevZv
m4PzlD2KZ/2bpGwkyK9+58vU1qrPHSI5ltvcL6UU7QfUjI+X75k9w/2EOpuMuC94l5XHK0m89CNt
W67W/xzkn3CIjPbSCNL7k5N7wisbqx1iDXJdc4bTZv+rUblyebZxpRAifPwkZ/ahgQw5Urv0NnA8
r4Kc3igaY0qZgEii7r6v631m5z8+NvF7/Hy9QpAO5rcvxRFy/G9XSB5Pdc19D+UtoJ+/JnptNMY+
pY0FNbKgnUjedodFfzn7HMjex7bPfCikrgHqcO+isXkdFShWEc50EFRgjAMP8SwU8b5a+QW3csnI
skNe+TJz0gSyDHiVRO20m6kxm+fekeQnJZHS7cfPc+Z0WIqv6gIO4oLMR3trywqo1c8WA3f6rqBw
HnmJ74AEgBh+8+/USZd8JYt8OZEozaz3dsZ+l+IJa/0WlRyv8OcxcpfbeL8xvNn0ik2xM+yryzHN
+5BiMawr7C36p+lOePuYROOGUdAK4wbXzaHdidPCXWkuFmTPvs7fDfy0vCvyu1noEDJjaTjYQbmI
d4oKO4hW3/y6OGfJvxSpnUlL81jMQxikUbjGrCvojP4Pcl7Wy9dzvlqtj5hB9Gj6YoPIhjftlRHJ
wX/iYnv+MV/ZXfkStErLVig85gy2Yrk79XtrY90vpcN/QuX+/QWDp2QWA8rL0nix9injqBfWpDAB
1G5am/L6AhXICUSXXvvRaz8ptKS5SyK1u+DMzsRpby2vDltRpkGeLpYbIuFld4THjPF91b+sXnL+
ncLJ4HZDLfFdfxPDEqIOGq7vgvY6NLCK7bIx5K30S9+H/qVU/3s/bcjEg0ShbH2msldfMCAzYaRR
j65nMO1NtfUNPby74FvenzhIltAUyQOpDi1baz8Wt8VgDbSYthvntm63eYwEArMYpPmDFzitiO/8
cwnw5bO8PSDeGl45tUL0v7EufDZO6rhqvmaoYgYhSrgToehQB6dsunBpOfM+mRQyZJXWXvqQ1p1V
Pb4FcG1UuayWr5Vefi6yfxW1RA7zjYnV66QTwGzGCRO29pWusarSXEd/uvDNzj0HmCxrabKjU3h9
wI1xKMzSMKGUkiEL9/mGQvvvfOnSmYzucYFCcbj9NzJzwCFQ4lNUJFLJ0678cxa16lipuMyEVIx4
XKqHS0xbPaCf5df7Cw/5/oB9a221re1cltK0w1q7UbYwkFV0ZDchycdm03wByooEtzudgs3HZs9a
RV2cARTywvZaVacdOqdCFL10aXf/XEh0JAf5BjTCxQHL96tfdZZBGlIxNCSsi8v2ENZK1qkE0N3V
lAoXMV/6gS48zJn0maHSR8iapMhEALFK05XguORG4R2q9/MWXihVitRDX/k7gG2PuYB/OfDCHJ5q
qZgvI3KrBUKEUjWywJeU0pM1/rC1X2r07ePvc87ba/Qt8u6IEujvWz7gq7hLqpb5oSVIKK60bX1k
nsITLjjgO3E5UHifDDQ04kf4UiQfLa7mb2057ahUqcPJbV+bx26XX9POcE1x0GfK9EKX+LlP9cbW
ynFQyUIvzP4dJTAzucleki3i3lxSy2/20+Wj5cw6f2Nu5X07dQ7r2CTIE+iojVCdktKXgY1+/LXO
BAUscSpJTFLQtLsOXIOyQCNXl0CU0/OZSzdT/SDApAbdr5rukY9tnTlPSETLHM3L2Ji8Xuszuvnd
3IUI2ao/MlOF4HxvMuPbC68PbvLpwvc68/7eWFt9rlqzm7iOsaYX8zPtN5QeG1/TLlWQznh66iCo
JTNHaLOVV6udTv5WUwq9BFDOtb7cq5a4sGfPbSjDkTn32LtwctYTEVWi93aIlB0hTXFAUxcfEVwZ
JKHFxarBufDpta31LEQQRyZAE2xZj70f7yl4/wgPAyS1Zuf4l2YFzgXeb6yttq9AQ68TJtbko7Kt
tspJSu9Rjt0sXVgK/Mjr6N6+uTSBce6LvXqdMFvf+CfEqIEioyTmqknjVojoa5cC3nNL77WF1daV
uErgZ4kKW+spDVW4aAgdpumlMcl3IhSEMpwZDIsvagaURFbenFyH2hQDT9LA4pwMt0EgsPQQdY9j
EkvCW1Jnl6UvlvezCgvfWF0d+y1AmlFdrA5HcWVtl1x6t01uQiZnmUvbfOwzzi/IV8+4ymNZWREO
LRlCN/+yNGEo7vwU74JHmiL8+PFS0eyMNSagF8YvuGyVwvrqy8kN6riVQO/gL8GSzB+Gg+0vHS7l
FhnWi5y39w0f2GPQyaGOil9c38nUvBaTqZcljb/c/5D7Mg/dtvoncgbvl+RbQ6uPRvk7BaTEaSJD
hne+lOmVVjz8y59qsUG6ivQAILN1QmlMjalrMh5m8Mov/RX6ZUeVusdvvZCE5bH72N77exHmqHhb
BjRnPtVq9adFFzullZVu3TEL2XXydFOCSNvoSVfural0Lvjh937jrb3VK6TRF92LEntZf2xSSOtc
9/6NJ2KgmpFG+M/vcv65HehmprH6agMgS8FQQmztpMrxYnGhe+Tss7yytPz8VYw29F2LwiuWEJN1
mVncyLW4tHOXvfLWT/C+qC7a5IoWUYuVc5/Q4akNs1iWw0ijX+b3e5P5ZwRzd81uOF1SlDtT5rMg
6HEGL3k4Kn2r9VBFk9FrCoXh5eZPMO2nm/HZuZG+LLXoihI7SvEes8sff7OLZlfLorWnPKylcmlC
ZRIJjSNmByy3eFZvEbrwrCMzsY+N8MOnC3bfu2Ga2gk4ELtYBrLXDTKGLDla0BKOLv1GOSkyuBXt
tvNNhme6vfLjgrnlMVZf8425ZTe+WjE5+bh8tDA3v6B5PLVuu8MxumBYbuoXtjmCPTdLIbOu/Hlw
g+8XzJ9ZsDqlDG5idK1p7/QC7UVvObLxX1OzvOaN9dwIt3eRATbdaN/exshXgU6+YHVZMu8emmu8
Q+KF4fp1O27WBa05galxrcgdt4Re94RePwbNXWiUPSRQNDme9sbddMGVnvHWuDSOdpOFTD/N6hjK
J7O06xxXU7Rfu+yl1n+E0qVr2pnt+cbGygXMiBsbqcBG48c3o99/yvzId+j+dXYKsMtLSdYzjwQr
m6lAxpTOjL63hW4EQULjNGk0t+tRG0JVXgsvzUafeSoMOKgtEBFxzVg5AeToS8pAmIEZaLyYx2Ib
+NVJq7w6dudNhjyp9OnjRXLuwQxLJ97jKKK1ZxWggIgvVSdU6ApvnmUUkPKYx7pUX3i/EG1uzfIC
s9fpxFtXg5tIV3s1CHNX3oVQz+cDiiVcqv2leaDxloaolI5+6yBdMvzey9hM2lusQ+7zDrXZt9s+
zcJBG2PyqEvzlXikhxJJxtkDBefL+0tyQWfCL6zRJqLSbru0aizv+pWTSTU7UHqk0KkvLMGeJrs5
uQPTRWNiG0fupZav5dO83d4oKVCrRAp56aFeR3upsPTArPPCTfPc+oWuSXuw6mHeGYo0PEZwO9Dx
TLWbWDOKY9hBKvt45ZyJ39/aX21BpiaEDNCYzkBAiJv8QdxlPqxb3+Ao8ecv5p4hjQu34vOPTLaE
Bj7Kb+uESSC1ctkHXO3/aqYT+2Eb7cXF6c4z65U3+//NLMvq1YdUtX5CGR0zTU6/RBWeAiO/tkvm
esYaKFr5+PGbPGuOSincdA5CqENvzSW9pIbSRBW2Q2FKkT6NoeK39dGs7vNJ9z629X6/89GWfCAh
J0I761meVDLkgsnjAuiLvWX2664ogo2Z/asSchTZ3phZnbfarIkuCzFjOLddS/Vee/74Od4f6GQc
lxoeqWfGfdeeMtaG1h5nPhEwq10PkiaVUds3TeHHuXGVKNlxVJu/ws7/fKO52v79v/jvl7KagCRF
YvWff7+OX5qyLX+J/1r+2f/7397+o7/fVj+LR9H8/Cmuv1fr//PNP+T3/8O+/118f/Mfm0LEYrrv
fsKZ+9l2mfhtBHXY5f/8Z3/4Hz9//5ZPU/Xzv/94KbtCLL8tpPXvj3/86PDjv/9glfzn69/+jx/d
fM/5V/9r/tk8f4+n//0/63/z83sr+Mfy32y8HiPClsIAJgXPP/5j+Ln8RNf/RhnB4HxhOHZR8CSI
BqAiIn6k/I30t6w5eObfo8V84Lbslh9p9t/4pPT1MX1lqSbaQ3/837/t7i//99dHOa+T+3v3vHKT
Sz/HIgom08fH5Y4Fs9pdM6SFrg/UjZrY34K5NW+rAfRV3oFqVdRdFxZ7rUs9VPyRltVD8O9d6jt9
9xTacL04HJ+quEpgl1GsGhi1/fLqXf7j732t47tyaX/9eVyhf98BEUBaeVE7TOoOGKW6mcfkDoqe
cz8O2c0ECskzsmSnqu1xCuaNvmAzPra87ME3L4bx/6Xuj6QP115t/WLUUQ+MSkhiI5e/7FFG5e4e
lVU/Gq1LxzDXl7UtyoxcbmiPolOKcuDKxWUA9GyltqqNXjo5GuD2mH4VmgBP1YgpWSCT3XEc6+aq
Hqz6SZ8XpcYgNqrMcedBN7+DZqS9EjJoelAaSIma3jfHSS9hAEON2isifO5DufMGJ5SPgESkk2aB
mzQ6J9/LlWpNhwkx+HshF3Rt9H17r1Cffwxkoz3pjTlPXqFE8nfbSVvwLypAL2+eEh1fj2RcPMrT
KS6DGf7NYH6mubr9lVs5KNIJtnDLsR9tUiFnYtuP1UypRdKTX0ocTn9SEIyfgUk785YGsfGUJZ2R
b60IGkbelgzcIq/cFl4xVtMvUMKCXtaJtrh4ViJ3dizge6Dt7uVAtFthtTIMRFJ/T/Y8m7suAJ4k
ZmV8kcJ28AD5mCHsybkGMSZn6m5oRtNXkrmiegzetHWjLO6kbRP009bWa8tzsmI82rPVeN0UZdsG
AvJjkUu6n8cywVnozNImDyuaMerI/Mr9wvY6cCu3iWaAJLO1Ljz0Slf92TYw3ZtYs28DGgw3pjyD
nyGHfjUmEmiiCEab2Y66NxQjE9Jj8tMOUhCphpJZsE3koX7K9FRH1IAzH4qXRMPtBgZ88WdotdUT
rNX0hzLWxbe5t8yjYbTD1pw7wGJaE9HAL+DUImpSdtXBykNnK2pTvirt2Jig7clRvuucUJyqoJCQ
lZojCyBzrEJJayIRuoYlmONrer1FvQr4YrqT1E5A7pa1AKR8AxDclyun5qY4jrICytCRQ793CP+p
4NEKZ0/6z8XHwVAKFKQHe81afjbFHYBqJ0TTYIrDTQfwGe7fHFqMN9hjuGuUwt4NY2idALXYrmPb
v1BCTe7s2kEJtHXMbTEM1cZWQ/oJHVk8E1Pn35F70zZ5J1d3U9s3j73CtILdgbOlO1ktPS0PoEAr
dqe4Io+4L6Qd6Nyyhvkz60Z+guk5bpNY6/exSKXrNm7RJlAl5V6W7OYkLxhfvUQHq1HieBeXsknT
luVcgYnSd0Os5TBStdwBEKs60x42D0DTDFQ5JLzgUaIF3RWyM90XbTP7at//LEwp9bUYoF2SGfGj
RH/4SS6DiUG4rInoZ4rVp1ZouaeYE3r91Wy5nVLXJ1024y/6ZJX7sZEz2IvIqhp28yO0YkYQ1Tq+
i2cRwdQ2pe466GEA9W1jbXpqnZ7eh8ZRSywT2lYV6sAplbnSt3mlp5IXqiVs36nJ+dihPGW3bQcq
OSElqLhpAmPK08YpvGqlzIC/0/RfdbsProMhlE5jrJe7JEvmU1cO4b5n5z4pErTtxJLK5xFQWOJ3
UKvoB9PbG/JW7Z8OzdORawRas5OdzCapEJq3aVdZwWbQo7Q9jUrrQOCmi+2kF4lleZMdSqixzOQC
wyFrbgrbQRhmSIG2IgjahmDuWh2lXOJfuJ3FLEUuWbDZdeAgCW+cau1WiKZ6aNDFpXKuE93AXdfU
1p3jOj1kUo/McmBI0a9RjAKRYtbxfZRH0888d6rnVORDs+/ieBo3/FNIfpXe6wDGE/S69l2bqt8Y
ZVKcUxuEs3lI7VSFPRyioHiVWCHTO209R+rdLMdJ8IK6GRQxX8Mj27sU+tI3M2Gn4bKCm8SKoVtD
aDowLyDFB6NCJfckjwkef5TK/rFoOj5B1TWIARdxHH6pCsUePDVS81t6QkvrKRjr9lsfjoygWLBC
6ACsjavSCsZHeZpVvLCV7du6ZSFmo/4C1xkIQCmlRxqjy1NfVTpqVZ01Ay2tWspDra7dFTrQlL5K
7c91EtsPdhbrd3MSN75ZDRPdaYg7P5tS7FyzKMpvalUh+Rsbww0YcaowRo8gkTHE276p59tpkVQj
AaprzDCNTfE42XHyRbaS9k4oWuIPSQY7jRl3+xiakvIYyk517Mcy3mrwKn8ZcyldM6xtXlmx9jnn
PYS3liryu6yuhqM698NJDpP+dtJqGFFknIzbumHXy42GIxaJvR1ipdultGbnYGV16xsUueylyvPa
beRh2AsN9FhCOmNbJLmzkWYO2Umqla+pAgQXUuZMr3vem+JkgK/UPCltg21T1Zlvtd18LzuIE82J
Kp1oCk6v21brTp1lVExiBlUHhbcUNzWnneXmapiCc3OmyrepgwCJS8rPlEPmxzyLSpZkCZaM60hy
306t86Uo0szXgjA4gWuNZr9Udclz0Ac8TNJUXWWIC9KREjcd3Ww07F5NWZbrLh8OcYAxKu6kyGju
ZqBWICaUJbM+qG0zueVAYtW1CkMFHDiX5U1YduqxZnR28MKidT7ZqdKclLGdjtqAA8nmDrYtH8Zm
MgdRSH+EERt7si1Blk4tGm6MyrbuTLkpr8UkBz+DTjgPUjjM31SwiV41D7bv2BlT2mleHiykGTnQ
Et1Xc0ODGaiZnmjDYnQ1OxPuQLsD/gggdGcl9UEdJXrVWyndTAXocG2QJhTkUJUOQyX9MS19CVpU
wRfWOoT6akvfGWZ/N0xq7hZpKXwnpGqWZpx2yowWpJBs6Srto2o313Nx6EOtcZE8lP2qVuCORZX6
AIRe3Q7M7cLDLGOkMVkNvQnEdQxU7aZt9NTrx2y4MgtYd6haE0M45bzh4JL8yKzs3QyzcFOpoGX1
kEphmFVf0ymi/AoJcctQmrUp4jHfpsWISJJdwArU7AX+pUgbKQ+El5lOBWc67Dw7nMIHUQs6TwFj
guhNs+2Ym5MfDXbm22EMprYTOD40mRNfl8vUq/s69J1s/oRTk++LJH2OW7XetXNbeom2KGzZZjLi
eQKEtGapB7cX6RrhfQObJmu6U1rP8c7EvXEJTkvPyqHELnXJX0Od9w9L5mVbVHBbkdxN9kSiudcm
g3NU0cP1W8T6j6ZqNht6rscDCFPwKSnc3NqM1U+6TS9mFSgRhTF6FIBUKo6rJMN8sgatdXFz4mgA
JgOeHmY++nDZbgyN7ARKPWQBD8Z2ytvAjaTMeQgmLh8s09Gf1M7YGVEF9sBJtF1hy/RjmVpsXylF
VPuhoiSf7U7q7nRbEn9OdVA+jnmQW/vAnItPpj13tI7p4/SN8Ca6RlJKeiHoNDaj1HAUZUol3035
ADatjwAE7HM9dE4ayNLM7RPN2gt9giBfpsmpK+q6OtbxWFR+M4N7HLQyazZKLrp4N8V2XPv2qEQz
WHhD26t46u3IhmTofkqDew0Adkh0WHSVD7tM3UZhjGJXWk+HordmpkWSqnY2oaJnfzpDKu1rvUcs
3rQHgayXsJvaL/Sw/GxHZfC5taXkvgErfJ8uQ1SuXjvT7dRUxnWdjnlzyiDMwiYOtF2jZuKOZivd
0+K0upLZ5O5ctPZDE8vhri+nia2Rw1xlp9TbihG0zwWzu1vLitsTPWuIcFtltJnDAUXHOaZNep7C
E6F2tItGDSKiaYw/Mtk8Wkn5NOp4XKJ6i808zs1jN1bt53hO4Hbq9dDClZeqDTlTzpfJUNCIIkw8
FJ2UH2VnLO/kKs6/d4E8fQ3tOTy0EXxrh2Nr082i9cyOrpdamWfoqyONr30aXQmjbj+DVgROzMAu
8mqOlpykqnB2M/B1L4YXD4M3b2G5iaHBtQb1XphBv5llrYIGaHdHRZsdTpF64lqSSnl1P9RjeGuO
lrMTrN2Hhk21IQsGl1CR04w/1wLNrqQaNxbk/AseJcnj3BtpUfDaFHFi6Jr6Huga3YQlGvHHJHUg
Wndy9BVQj3THqsx2SVkxQ6KA4t1IBXchxpVI1ZoFXNx40KRfIX/vbshs1Dak0f4KATS9Xvh3m6Rx
GKgdhbStE9N0+7jqdq2p1DdBkVs/h6rRH0yjlRMvqlX9oJatCYmba0kwVjRlD4LNnqVG/TLhoG8b
eEh3ED/o6CEQZp0X9HYUfsDlsvXCRmHeVUcz1XP6SvetAFZupAzDDZKffNG+QTrVLWkuuLNi+OVL
nFa6Y1c4h8ycpnqjhaCiYq5yKEVp1khRNMA7OWogrsxuDk/QMG1PsGUysNuW+KKJcPpmx53wgxo6
r6uJTN4PzC6jcD7b4R7N9tzLg6R5MZNgdHzol8mTWhryoZ+a/pAVjnkYq4xbQi7geyP8YsF7TfS6
IlInVaz1Svq9nuv4uzQ42gNCNSW/wyp3IpBkcLhUwpQxsms3GsKYKD1wvjHGjpCFqYdcolOG9x8a
u51P2WiHnwxRUzcDxmA0XpsJ89dkiJYWyr4RL4lWaN/1LNX9MAOJ6Q1lP9+D1Ba34xIBet0c94eO
qOlLJ1ulN9uT2KUi0BiLpaXojhmM4glSb3TsnUa9VWzRXI3E5Z8G266vkiYFhhgEPVf8FA3x74uI
OOz4ovCzaqp3ktWIR6dWnqn+5fd6GDJuIKb6Os3S5lPJXWQ3DQBNS0DodFvHcRNvFa7LowcI3r6J
RZ49Kon1qzU5UGZ+T+nBHkjASPQNSi/MQ++dKelZRbJ8Zeui2cOhHg6SqPJt4qQdOPW+Zkd1lhns
U00LUAqTB4+0GOe6XmnHknTZXY7U8UlPZCV38yKGel/VICbmnvA+CRiW66NaelGDYXhIc6lBFDlL
6KG28/xuEA5E81By2j2fenjWLQkH2RkWPNEkT0fceEopqc6aI4CLl7h3GKaiKri3k1D+ipyTcrKL
FodR8rdxwiCO3DmSdJpZTd7c6sFWtSOLM7oxPNWqZfRt8ro5WGlg3crBxOyNqPPglLeT6YdGI39F
kwBwY28F+zZL0sfYEEw3mp32a+zDisiUUV1o0nmS8LKL4RskegmNi7Sq7kqjCu9tnO91pzWWT/ag
Ri26t2hzkjhLv3MRig2vK6fiaKeDfce9Z/4ic3XaqrNOvIHy47xJLKO5qcq6ORkiGm7pTqmPQKgz
N9Pm/hCkqnrMkpEifm/JPm6cahADtp9aItvPWZ1Fri2hWBkrg+MKq6tOaVEZtyn9yg8NRNZko6qB
3bndPAe+CeQdzodiiq0l1dJhbDrD9EpB0sSFAFtuzTKzbppQyJuEsM4P9J7Kc1kgByipYM9Flh1A
to87K9DaWydr8NBjH9Omm5vBoZRjqFeZk5/iOCEkDE36TxsCdtcCBH+Qw2ok66JkL848iJM+Kc7n
qBqM51juBjxUk35K2yJ6mMiG34oOLeAga6fb3Imk70PaDxt7jmxut40yHIIg6rxJrqLrptXkhU4V
KJDNs9nYtr9DdHIs00CSIckPCuf9vrJz2w3m8VvWOLDgTbV361E8p007XDVGOWxEF8QHaCH5Yc7j
6pAS317nkwWCt+sKTyhRfRdqFomWZs5emlyT7qrEGMlE8YeaT2FWSx3rO4gWWmueK6hVJU3tFSVi
pTVkK5oGJEV27a4uT1lONhBRd2OblnWy7YVsfavob3FL2hoGDqmE67zN/VHTZypxeFrQ5Gmyn/pI
vw5IaNyZtRn6ehtN6PQL4aqRIT9qk6a7UaAObs7iZV5eF1LnJhDeKJn3kPlcXXTm3hBjshN4goLq
fa8HG2jknALEKuKLnOFwXIIhIBCGUdHQZmt1xJExhi+aFVfbHLKzzIVtsA9CDUa/7YzZ8Ofcmg8M
GMh4s5rZiKjQajew2/TJTiR7q80qHQogyq7jAry5X6hj/ajOhWm7hdTqtwRXgNS5NWyDKFWfhtwh
6CyjaDZcsybJ6o3JKD9lcxxdI8mR3DmtDpNRzoz7NNLSX4FmtDVC0nn1ZzPa5pacHElDTl7DL0fy
lbpIW2jq6N1VF6qJv/ud3mSjgawwvWQxjiJbS13nbZpecjoBfT0kGz1Iim93lbbJ0h6NNydK0htm
f5yHshoLDwkzYxuZcbpp+lm+qnpEJmHLDzpVJuICunGHYZcNUrzTGEqh25Qj+VatC8MfZal9nKTR
PERyPhwmUpWtm8Z9+CtoY3FbBEF+EtNE/hXhdTt3nCu7L/dktX+aPU0U0jB1m6FhOQ6pWexEqGWH
rg7E7uOsPHM+61w5xQ/keSkGMh1HhW6VKw8rZRhBpCebumT8dDCi4Toxw+RopQM7rVDn6Tt36nSj
q0VzDdu9/5K0dbRrC2l+UXMnBQouL/dLMsL6jWZP431S5eUuSofsGMzSdEwlQeEsMmZ+3aL598Wk
7+3ZISH2GKpVzv0qnaQTWVRulaqpTjsg1UR2qbp4sCXN/tkJFE31Rq0evCRqzG9pWs67JHEsL9Cz
5JfFPPQn3ZHsm4l+icmjNpdsktrsj3pmFdcRcKxNP6r2xoBj4goxqV5eiuKFLS/fyySKj4wOkjAa
BtnsuSIP+ktH0udKElN1o9VmRo6z1+YfSJ92xzxsq2MUDMlnXRjRwgifVNJkQzd+bmAZHPK4sD6l
g17vFG00tn2XlZyFI4mxatStqwLI5g7Cfb8t1Ezp3WZoZ1ed4/DRyab+ifaayecodXzyJPqNHNpt
48uJnVW0s3NCbJuwB9PmzNlPsrrVdatl9iarSWyonEWGb9lD8UwOdd5KYzSfTFUlTrFSwzplejK4
Udn0G1Nr9J2GXvY2IuXMUxcmDN/SPCQMphFpErqKpEdNu/8/3J1Xk9xGk65/ETbgzS3aj+MYjiFv
EEORhPcev36fonQ+TaP7NHb23B1FKEIKSpNThaqsqszXNO1daozSE3danrJlllXPmRd7K6XqgB0P
tURBfBqvS1OqqQzlqlsT5KGaBgp0ZR9l3xo7b3a8RGlrT3L1y1Kj7i0vC2XnG05Ek0FT8aPK00PY
1N6+qZDxbrUheSIJjddmqQQ3ZgJS3LWjPYX94TEdKvW+1cZ+45iht6af9tYH3riip6eGbqqlwU01
lTa6vmG8U9PCecJSKb2JMiq4Xqcru8rJzLvKjJFXN3N8VClD45mi1uMKoG5/lYdl8Tj2nrWupUE9
hKrZaK6eK96vVJPTg66EyqqVqmRdxk13X0omlavAGugs2Nqgfve6pnuofJbfxinGYi8HlvLT5Dnp
4tTFA6z2Bky9Br3foF1mXyOM3XVUz9sEeKQ/ahSeVRssct9iWJpn6btUt+G+iNT6hf+1cilI6d+L
adR2EGECY0UJSb2x5DR9JsneO2nmbZPRmqhWjeF1XITeVdlJZPfYrr6oEkQ4O57QJMBKLLmKq6D/
rgZRhHA6ZdW3QLW8l6JsBnfSK/te1zL9RxCTqrCuCBcagXOIPj1A9MAV0P/8Lfixsx6kpldpicu9
uhkU194JJ0D9YAeu4DguS2PNYTIn0USv8AO6gpKbFoYy0ZQnHjc7ME6H+tsASFnwRpe8kkSyPDpW
xNAA5KgQ0UFWzdureL5I1ERyZKX8gGJKC4/U9eSpeqAiHdBQtJt1MEXV4XISn2Nj/h4jAcE3WkAh
rDn+wZbqCBNRddNs2422Bcup4E4C5KleKyt/lX8JhlW6AIk4O9QPMWfnRtpGQUTJVd0Y8uDKer+V
6Eva0r6m9KV49sKiOT2lhDAOuroArAB3ObPzOtR4+ec6hvdlVR2GpN6GRrwwoLMrBSAxFAGo2aKL
f7xSlNSWaXMRQ8jk66tkS6vR2+pAcJNN9mw+Lny0Gfruz0f7GE49DlekkSJhi6nivqZsla8TagJ0
ha781bjmIna1BL076b8LcVm8soW2M+f9nBjjqVleOFjfbKbujWSxkq3xHfj0c2UuOfec/Vb/RprT
YsqxrVH1SNSNlxQ3ehbuAr95vTx5JzAGBiPgvCpMtj/yr8dzp9RT5YxdpmycKqISYPjad/peolaR
v+mJsjM6udnGkudvxlq1Pgdq+vPhcDMQDHhFRmF6lr+KsofVAVVlo4TmfZMK5x9oWv748/IYz32w
j2FmiauKfRqOGZu618dryRKXSe9LZ8vbOlmyBTn3xUyZVjrQTAfApJjuDzlyaqE7pImlbDx/cI36
V2ouSFud21uQRAzA+pbQ0dRnGaqKwoQego4/+kFoLMfAY4SsLCKv6bZFQmbhfi/mZpaHdZUszI0F
MSt4xccD4j9FeDX0YGKhPFxKv8LhiVLoQk5aCjIbE+UISy0puW+AUbjCD0tuMeX8rDiNWG5HY5kl
WiUy63FMCCNfdYcqQLW5AVJdHpRNsPGflhjDc9G9k3CzTFtHgVobOeH4UofsKVj/lR54+OwWJbfO
5D/IPEhSGRAJkfmeLTrq+wVkikFmXMYWSIG/4X6vPEy/hdRBl1EVXX2SaybG9jGkKRhGH9Z5p3Il
S7nmb0qnHVe0IIZVZcnJyugWVVvOrXjYFViUIsohHC3E8D/EKmi3WXrWitNE2VrCloF2pbkWetvy
3uHmt6QqdC7i0b1qdqA0/jAVqknCAEWkPalX+iYU7kXSduRmtSw1eW6lHMWbjZDOtTeB81Fpxzl6
sepa23wHggR6qKHoWCEU4riJNRr3dZRO1z0l4melNqal1HImeQHN5NzGUECH3TwbdgfCdcSwTd4I
xqeypn5DRRSjkvIwHmjA0Th7XWKGn6L8xEL6owko82WVuX17SD+kzpKOtWvgsCVEXvWVjNwZiuDZ
b+oDQoi42BkHp3eHBYmLM0ffUejZcCfMjtq8aOWNFrwXpamtM3uLtZyUjrsphU/WtfTLu8Pls+jM
ZQ+4gpDlF05chkBWHi3mKgBZWGXyxhl9Cu9Nda/I7TuNR759sguE3O3lgMq57ABZxxBqnEA9tVka
muoGEEKZyCjopvSOoev8Ctbmzy6FSJKuMcaagKEtBD23ksCKIauGDhhaurNTwx7tlnZ8QExPkXaF
XafvPhTsz9HJ/iQhDZIX7GQhlT13tA95/WNxUEDyCqIHJTUeJn/piXXmZMKS6D8h/uzcD7nHDrk5
WGFJiJZyXrum7eP6/XbhE52bLgMaBzBc2E4Abo8XRab6VBJr8AbNut8oN0KlUf/ZImUhXanIx5R7
awGPf3ZRcLFEiAucrvDfnUUcWC+RWilcmS1XWC5p5pdpD5qJpKr298sWImKVze4RJt6d3Jap3smm
PttsWpRkURsmwybqFLcCHg8oatWUT1kDIif6XTXd7vKkntloaEZZAtvEVR2y/PEIvURJx0QjYB81
IIQoIw4lvU5NvocI8BXEw+vn43EAG0JpF/qUKn6fDyvFA7BTaoHQNS2D+tHBqnSTOn23w6Sl3OST
Na6kQo03l4OeO6kAKgrbLEhALNPZtAaNhbS5StQAjyTw8ziKCD8R702YvS4l6zNTehRstmgUQJ2e
I6Rb5Ur/K9GTEmMRZXS7znvk3vUQtN7Py8M7s/tsihsCTI6kEpKex3NqTmVS1GXJGzIpv9S6uUM+
fl8a0UIeOTcuUPC850iSItZxmAnJnMgxsmFDp2ynZVPpjkpz00vDtdkY3wIwNwvp8cy4HBlkiCEj
8cIOnAXs4tZBZ9zrN12MA3Q6baNWBXTaUKa9PIHn6hlHkWZXQ9nwqzzriVRvhNRetJWlPb65QiNO
aCPWP8ItjrALQcWim+31j0Hnl8ORiuVo0hrdCIEAZR1ukombdrsW+gqOsTLWl+OdOcePws2O1MiI
wwFMRL/RpidPee3ylSH1d2o5rNvka6p+zWJ/IeIfFZ5LI5xtO8/vVd/WCCkStnCR49Jduv4V8prG
JvoSfQN4QA1Cp+WylrGy49qP1q+9yn/Hsqu5/nboDku781xOP5qH2fZMA/pzhZiHv1UEamFuh6xP
tZExykD2aWHXLCxiUxxqHxLeRJc0ly3CSf6jYiarjq5Dqyy9opaiiD//EGUsTdjosdTTVIr2ek3K
QRRp7JbCnEuk+BBTcsTZEcqvPduSY+EVTY8F7D+TR2X6ubqu14j6bD086VeXl+zZUX2INtuWY1t0
mQQEYFOZm56OQNd6bmLbCxtRpMeTVfpvlLm99BRJXAfFmPLEvLG5vLSHqT+QuJceDmc3PLQgVMBQ
QeWRffyR7K4ItaZjKYgXGmoZ+0w/COnEYN89G91+afbOf6wP8WYrHf2n0AtEVhMcf64SK3A74a5b
Sbt0m+juZ2V0xUVTlEv/M77ZUq8br8zGnokc/pJXylqnq/rLXMNo2CZgFDv3f+AddOZMOgo5W/cc
V6GpVITstsG9+VLfwu0AAnKIN9KjhTWgtGNyH4oA0v3lpfnnsnmyaj4MdnboNiGqL7FYNQOS07Wb
rFUkmYN7qPc4Bsv39sFaBe/tTftk+25fLwqYn90aH8LP7lFOZ+X0XghftfpXL0yus/DJ96rOvTxM
8ckujXK230F3JrIlzigvqq+86laxpIWJVMSPuBRitskrq6ZJKCbSvB1X/j6DZFvth3ArqnWwR66E
t2N/7fxPHAjPhVYgz2lUImVu27NJVGK/D2E80x/rw+kqyRWAD6D7CtP+gefjemyn1ahI75endK6r
9GebfIw6m9MoRhjdGYjKS/MO6tRK2/sP0qr/y0YqMl3jXLusV6acS3Ifg85m2fcHG3IEH5ICgjDV
y+NdaqApYKGVgLaotnnKvmf9JnpeeuMuBJ4X59UwBz+iiYVqgPs1gr0xwDWW1mruPVyeWHXhcxqz
G46ZFrJUis8pnL3sF8Wt4zsISGW8RupamHhz0pcIYzQ86fM1Fr2e5ap3iMh66yn4ZYpr1yF8XeKx
n9tCH2bemGV9kPp5qTTMvORMbtl58Hi8hRPsXBZkGWOiQGmTx+ps4LIiYdYkDpZW3g/RtexszMrc
p/VDEy3p+pzdrh9jzYYDVL3VpJBYHGJv2PSix0s7Ghnx/Gt6+GPWEO90e5s9oI/4a+lIO5f1VHjk
NhVOuo/mbOuUaesH9PuGTQEFBALR2k/DXTX4C/eOc5/sY5jZZoHp56eqTRivB0vuFuHYr7pK94r/
RXYFXIeHEraTCOzPzhArGeNo1Ith4yi/wniCtrNw+TxXN0T44t8IswznN1IKPI0I9vO4EoIbwdbr
r4pX5W7MyK/CEyjYBLxzJHdqF1bl6SwaMv0qtCIcS5jBzM7mchyaSYtBLarZLs799TQm68s7/kxW
Ow4xm8B8ApjbqYRoV96tstV4RPlXuIds+q2wBcYT4dpZ7LmfLkKC0lwCxcW+5h53fI0LCrgDja4T
lGqrhOuRBXK9+3zpCeELxaImQ7GZ+/bsy2XofUx9QdXOeDKvhGR589plgDIAj4ljYtvuJU9dWI9n
bozHQWf7C3yJEsp1Tq33i7J1tt01Pu34AwDrXcU4pCx8vTMLBMEUHf0SXvfwBufRAmyrjTSWuUJV
YEVf1X4vek1CYVAhXZpP8dZ7/Efq5h+Vgfu/bxYzWYPZv/5/qnKgijbq/13n4Ot7Nr1nIbeVvzUT
hDDCn//lb5kDXf4vHZFRnJSwtOcfxNr4W+ZAdf6LIjUFQhuIgoniEX/yj8yBJP+XA71eqCAh6IOv
A+z3/wgdSIqCPgI9ErzIVMTg+CGfUTqgdXt0UzSoO3FVQ3iJHqtuQqucvWeywfSN3qzBmeTVFB2k
MjGTbVFAC9l30Dv1V9MKGzT206LV3awxnWatd7n1IlljC3cMOxps+BJDH35O/pBUWx/Q83CdykMr
veqp7EibwCnDfu3RzA2fuGKDE/XK2C/2EFYm854zdqpg5JZ6420zp/SM394EBmtVGnJa1OC8K0u/
drzK+jFZjpTfyJlV2qBy/LAE5e2AzEcEb6h0MOKmDRBj9PN0uCs7yD2w1fTMgTuRevprJjkq6bpX
mmIHQbJ5xV6++FoU6H9exXGmYhwX6OFdYqlxChWigd2GHkr0LBnTeIW5D1Iukmcn6U6va7S0B/Bz
4Il92XsqNS8Xrk5+/WpwKUGgq/NwXK3Q+lyZxQAEVwmUZkKjclCQ2zFgtY7ocKdJWr1Eaao92sbY
P0V56n0b7CRJdvCpo5UkV8ZDAOWLy40Cbt8N/TKXtxrd1oqjpW+BnQ1JcZVievzelrr+0x5N6R46
RADsuMt7SBv4iW4TM4AtpLbgYCETYgc+NkO6s1IIU4op+es4s3Not5l9rXVTbbtyUCYHOMvjdZ3V
5lr39OqrX0zKdtQnZ6DM4oTvcqLUj8h3ROVT7tTNj7LMqCZOpp1H7pDjcmvmw/DSB1FwF5ZATFPD
am/CvgJOB3UiXfeVw5vSTurkOylZgvuTeTINVr/V4lVbQUWj7gJRM6mqjp4krQt9FWam/iPxHPlO
y4zCc4cxwwMirLzwSymHxe/ecuCYOIEqgznuobG4o9XXEITrqAMR7MfjvSaP+tXQ81hYZfCT3uzC
jN7H0pG+VL0VvGlxEqQut10t3RTF0F8pDPPeGgJ4hp0kg0Tt2SIuWO7skJlNcd2WcK1XUEoHGiV5
n917XZStSmxGN1HrwAK0gm5fQMngmW4OzmMZjNEhS4vxYOWKjP+HXOxSpQ0Ostz734zJVFbAtrWt
1MORbOFG3cHw4WaRT9CxuBBgKg3m+UoB3Vi6YeRnf42oVXW7JjUzGE4tag9IhOM3Uyd2OK47PYW3
FOCVaF4VEPwKCNdVdZOWQ/gMkVrbqKbebulTdN9tReqkVRWHasAV0Pd/tNFQNCu1BQgL8SGu97pk
B1eT5+XoHuhKsa27wQ9v1VRD9yKTWs1Yt3iOBQdeYeWraoFA3MEJbjXYWEH+U1a6OlmHQTqAR+86
/ynULElxjSlk27jVAG/wqpJ9qb6y7MAYXKWJHd4QNTyjjdbn9NaGNE6cl1GvW/+rrGQZ7fAKeZUr
/Nb86Us01EO/7tHtAvxYJjECkmlAayAvbO1mQv3W+taFkyqD4Q9LazvCZEGcQDUHKJ1T5rQr2Bsl
0NoyiutdksWeCZK6l8E2jtBPIyjGie6sq9EYHyVqUNPKbrqu+xoYeqvvEiRGijvb8uH6OR6X3Ptg
LCXu0ZHdsqCiUuv6H5BqYNK19WS/dIGZpZtK8c2fdq9IxTucINzfu3Saum2tpAOlXClMStNtemUU
dOcwgEspGq1rW5N9VCjMRPYPTp1aYG/bEhmBGp5csGYlytwpQl2VAEunjv21p9F2cIBOOmswoz1K
dzKNmwYuTxW26l0Y9mGFL9wIRBuGC+BYa9OXuuGTEcYk3MKzytqtIIiAf7WHwFp7ReIhAZ5AznxR
u0oJRt5flZ1uJVgLUrSz29xQu4G8DSlz/O5lpO9sA9Y4NuO912fdFL8McVRNq7Ygjbhp0mB36eJV
o5VxvrWzqLPvR3XKlWdVqTNz2xVN9CPg1muFbmaYffhkekqm7bpQh9zbJonZ/iyRUFMPftzl7bcs
gAjwLo+5ZD9Z0EIN6NSDByev75Ry20nDFGwNKY9gVxQ9cOrS7vQ9NzgH4n7aG00Fn0epgAu2IYQ/
DA/07FEBRju4VupAzpTt0tr4ftjGj21fKsVt1egOD+Oxzj0gxGZvr4rSS+SDkY1BiW5qGEo4DQJv
X43BhK4cF1T1t906EPQkvxlDSJa+oZEXfHh6nNN5+jz2YUnXJDeRuMm8TC2/mtNU5NtJihAw0eVO
Gp+7sWh7iNXom6xhuXlQhnkZhF+cqPIdcmRkykh79LWoTUSlXO38TJZDej4VlJl1MjkjpO0u1ep9
qU0DjDFH0yb52TM9PzogYmYl14oH5yl38W+fOLR0o6xgV2a1kbJVGrWyv9UBQv/XciMH/sau/DZ5
zrtmUK5V5AwCBAEKy0z3TRpVyoMdyVazM3snml6hPSWS7YYddPZ7G+IzBJVy8qAtrIYkzNgzbZDk
PU5wehqw8uxhoOHupnVsN6RyUk/3NpCQA2ldNLqd3WV+apjrOIDAvsJmuZwAr3q5fBgrpkgfjSx6
05um1lZdVCjNFdT5P+SXVtYe5BYE4ioLSE1XcZdMYNOjLMtX0Kha5467ieWjsVD51j6oAtN7bGFG
51/bMtWGbVkX/l0qy150M3ZotXA2pB2nc1TgyxW59egZ1xUgx3CtQxaDm2BZdv0r6rsRzRaaGOkN
xkbT8BdXhbzdeVVDIvIiuUxhHkU6LEcpUMYNIgIBG3zKh9gNYghzrWt3oWVfoQ+q5etW6xztQM7o
m1+SlWu9uiqr/j2FgpRwkGjlSs60dNp5kpYl6wgczHhlRvXgXY3YuziweaXK2scJTIyt2qXA9zWt
DYzvFdbnutsUcERu7HTQ/b3D8mXyFB+SfxaWmQlaCDKLO+XWSHpw+kSsaN8A0sLukL+Hk2erw7pK
ofq5UJ3DmoZjO5gPce1LCQsmb+OrcBr6hzQNomRtKp4a7/MASU02ZBJDzrF7R+L+5lnaPsxiB7iX
racj0klNOoD/arjjxV2YIATT1og9KRErZZ3mcJhW8I1sbQUw3hkPdTM6qMOUuffLUYdFb9E/kIV/
y61cosUFXsbwEz4St+g5GgTlrTYyQui/NaZG2poLGCTRGFypscMAT4tWKbX6b86mXON1dJMIzJ9+
8KudXA30XjbGp4oEJ7/OHDlCqSeXLGUgq1bdtjIAP8PJ/fDM+efB91GC7LgC+U8IXib4R2nyqRYv
lL3csqKepejFe119q5svlUOVXioWykbnAkHXlemNYeNkzkFL0jgizuFkKKe2Cuct5EuECVTb2wRL
WPjjEsTfQ/oYiRfZx3afFo2eUyItAtQUmYFG29nRc5SFm8sTN2uL/xOG5x2PLtATJ3ZNvI/soqAN
j2hzty4fK8CZ+J+8IaHjRpv+R7ZbKhYfVwT+T0AkTcGpA/OZm2WjST2iEhWiwRDxMIhNd1KuF8Z0
MnXgqCmsYCNAHZFxiT//0ClVGtvoDVIHlhCoJQ9rym7lVfgQ3raOa+qb8h61j9tkNz1djnsurK2D
saFsCbjnj0Pjh7BOxoFlTVbNOQZt07xFyGUdG0v2SbPmNhPI6D6GmS2MXCt50oLd5ovJq2mdrJMv
3bXosNc33c5/+hzGX4RTBCCLv8DWgEqcvcgT6CZ93sIzzBR9gxzfvgXmailv9qgu5InjEvffkaAT
wMWgPKFyxTn+bFIuR6NU97TXVG07QXecnHgLk8nFfguSc7KwlWeVsL/jUdGA3gIyT1XMWUm9yYFm
hFYl6OSb9E6jMAVHWAcHnd0p76L6dnl5LMabfTh2M2qAE/EgKxeHYhsAUZLIuK5xJVhKS2l3VsY/
Hd/sy2VNWkQR+qBue2XuikN4LUrD/rN8kL77Nx0bXHWz2+i5vF6Ck55scUGB/TCxs+qpVyJAPXgM
tPJiqpmma9ufxHKeDm62x+NJatGOI0ah61sTmoYM617vkIFCLfDBrHeS8mvQpo3XaPvOo+mjL6zW
GVT59DeYFaYdw+/iMGV6taly/ZKCT/JQw1uynMceYjodC145kvQ5HObfYSlOK8ASMaSBYDvbJY7O
owqdO7Spvhk5l2bjTauGhb1xUobjC34MMvuCoxMi3pRR7/Jx6J28am9bEZWrwle5fhtfWj/fqkG9
vbxBzi0bUidq0KgB6if2RKmv17xmGFkB3csuv2vD8+UApwlajOrfALMNaOZyEEJPqmH+7x3nq+nQ
hm0WKt5nkhgpE5VWJIrPUJ85jvwk8TJmLkOKKuKFinJBhMwZEpnuELx+ekRH0WbldWnKx8JU0tq1
xvQVcZxtNAWIr8QPl8OIzHt0oRTFewV3BwwQkVmfH6gIrSWjLiWUP1NlH6s8PhVorVcIDV4ZEo9W
xSwTVFe666zPd5dDn1kUkIfonMEw0+wTifAyQOURmczadXqoyHRHQst3PxmC6zLtTnEJosINleh4
R3WFWVEYRg0f7E648YwQ0a/YXxIbP1kYsyizxddgyxaYOOG6up6jq6hiE1EWK7v11nByf3Vtv/DN
TrawiEe5kvq/DSVWnSXIXPGtwpJ4BOhFb8GUQNgFhjR4gES3EHC1PDeWUwupVdla+GTqmW8mAqqo
5JKoTq4MTe34mdSpdLJg4Riv6VX3FG6cTf+Xd5j22t2wz7+nYJRwMIrv/VV2RQ1F3+keilkLaWzp
FxF//uFGlutt7hjIHrnS+LudnupoAe51/ufTkzexHObeMls5qIF1kumQ/imtwhX/y9SXLilLEWar
xgzqclQ9ashF/Bhaz6mWLCz+c7cSfEw000LtHFT63D4h7Ac9LkzGUHntsNbM9laXhv0UIlfnOeL+
+tDl/i3NXw/tJesaPcSnqpneL2/Bk2cV2cVQafkgoWGbyA4cfyhlbIcmCfglwj7dZNOL3fSuM2Vu
4iz0XE924SzQLGGGXhXknYmHiRR9rwGqWt3vREa+x6Z69vvymJZCza6zvlGGFiW2ym2z3zlavZr0
JekxpI5fG/ntcqiTvX48qj9Atg/rHLGKTK41RqXF3rWFjHKFKLJf3jbIpXi9usvLBZuPc8vSgHWJ
bSEvnZMDwch9v5R1ApbdY6r+krTXywM6c1JbPNx4IsLqhck3Ww9m4Zh+kfSVy3M+bb6U/nsTLa58
cVOanWoE0ciQpuKI0+140TnRiGKs3/GBuvV4R5PxRgt9JC+50Y0WVTNnZcvXQ7vtR2RHNX+18Ew9
O4cfws/ujwa+RZpitnTPnNpV1d+5tWiNdH4a/x3hbBodBFJ8yyJE+mImbv1gvfoPAh3qf21elE28
RqW2X8SkLo1rtsUCaRxQlSBoYP9E9br2lu7+5wKQJzBDoXTEhXj23dCZyBopEXs46R68tNx5ubmw
vs9N3McQs2/TNEHcybRxXS94k+Vr1b9rssfPLnFqSJzMQJwMyMTz1acgCjS2RkzKc9JViwycXa/U
Ml44AU8HchxlNpA4C5GO1IiC+spqDLnwdnRwlB+XxzID6YhHiQiDygF0H7hU8yKBJ6sdcnoR83Ub
fU0O8UuFO71w0qUfYzx0m2A/7OS9tvAEO82wx1HFQvmQ9gZ6qTT1xODQONEyc6MGIDuTa1UyXAfp
0suDPE2yx9Fmyy7Avc+UEUx1ey9BL9TcFHF6GxZf6/JLFMluJkcLwztd5wIGgcGexvGMV8hs9zaB
L9OOhW1XtK/a8IjW0f9icfDhKP3ZypmqqVQ7DiazBDD08qDzTpG6kBK1tzBxZ9YgdT48hfAWoi5g
z25J06B0kYwkmmvYSriWa+tn3SRPZW9uP/2BeDnCgeTKqZs4Ex4vhwyxzqTvaWuWyq1hepsGIfAp
QNRfcQM92NvVksSB2DzHBwg9TmHdC4SLnTyXODCq3rSrhluE3tvppomj8jGvUE1WE3nYxfjSpgsz
KUZwIaA+Y0cqOH2UTckII//FKJ+a5IuNwFvvINgm4UI1SG5UGwuL5HQVwjhTLXi64Lh0SqrHs9oB
AzBoVhauET9b2vemz5duoGcjkABtcERgWOZ1P2Rm0BmWeB6jJr9FjWUX/pIPgiOVbv21vbIOny5B
Wwzp34DabBoLqbGwMBetbHS9naZdoWx/eSmeLvnjCLMl3zuhb4foNbnpgB0EBWGU+vFGSlBRzW18
ABam8OwMWsC38LDApmS+ELXK08LAYQYjabirTesqMKKFFH+a/RjRvyHmS68YiiDwdEIEQf2u9NM6
i7JyX9bxG0Kmh7LTX4qi/uvyLM5g9OJYodJNmwUusMUOmyv0OK3RAnJC79lw7Qc9XWfr9DuAxU0H
qhUdw+ldhxO8tDpOT5XjoLM0ohhxH2YiaBqhFUf9jqy1SXzwV8OX2i5vF8aonuzpj+F4RR7vryof
fTsv2F9RXFprp1UOslk8em28xeTCRf1+l2fO2yilX/vSLF10zQHbZOlC7jy3YHXahWgeIJ9Fmj7+
LTKzpF1d81uE1a+qu8eXPu2WoKfnltDHGLNMUoCsMrlvU1BERtYFraC7rB/T9UpnW8SNStd0wgnE
dHaXp/hcXFH3o3sB+JH+4PHYzFTLx1pJ0KxWAanF8hfJxNU1NXAL9xKU7F/C7O3zEdmHlDA5FKhl
zmZz1Dov9g2zcNuwA3fzpKbBit733szaq6kb0dZP95cjnnnGg5qk6St0prinmLPLQoXnQokLIqAq
6K3RX/F3+w/vY1xPt7LsLlEEzuwRzDHpL4P9tKn1zKJ1sV9Nw8AeqbIvU/wtNe2Dqv/SAkyDjIWV
eSa3sRw1VqbCVNKpOf56+H1o+oAtkYDmJL991fRegzoeHi/P31IUsYY+XCU9PdB8JOpJ1Va/ahiY
7lRLn+jcpJkoPFmi24QV0OxQQFqw7MwaTxC5q+N845jgTlwAUbWHeGtlIMY91VP0YHt+7Hy1pDjK
vzalk0foO6tjzSXDH58bO8ydXY6/3k+KNrm1QQ5Rz64qTe+jjTFpibpw/J/ecdCakWV+W/Q8qc/M
suGEkqilSEKpfcIDw7oDJ7efinA1jgvJ/kwgxOjZo5DbReNWO/4CKQr9VF3B90iTuRqA6AKH26P3
slPbpYLv6TUK8UZKTUIIhPvb/ENEQapWKJHivGqZ2xGIBsZS+9RQXjp93Ep0ctqmfRjHceGUPtMx
AtKMqgXlbDpgKHUcD7FTrVBSkjDH+1F6Qz53J6jg0wtylofLq/ncXDKNFOUceuzafC7xZVKnCVoW
rz3b2xp6FAADNfHvjLxm3zmjsr4c7/T0QHNE5oKo2Vy8AWEcD8wAf6YraLy7HpZMYfCGtIDbBwv1
kjOD0mSDctOfONb8iBqcMclH20RQPx26d46QwccYSF/ZE17dRrTEbD8XDq0MUXxS/qhKHI+pGyNL
jkfCjXo5Ij2r1E8czvE68hP5NZ8aZWGjnWYgMBhos8GiYQOcVKPUvk8MLDsz8lz+Min9vYoRykKM
0wxEDErVJg12VHdO1sUQRSMQRJRUI0S827hW17Upgyd3fCQ5Zc7E9wIp76fLq+PcyMAk0YugL3b6
ji0NrCi8EpcjXyq+gih+RDPr4f8txCx9qwNQ4b4jRGxEV3pk3hhWvMCzOl3jUIHE3QjtFpklPjuH
srTD0kGhkc2Lb1V5xXWtx6DPnj87EHRa6HPpNG4E42J2RtSqXQyQr1O384wnfcQ5i8dktrBdTz8I
honkPTAWNtyjeTsvTu2It4iNu3Uq77Mp3ErjwvcQ8338UIVsy3tEqEr9weIcbx5Nz7MJMXxhsqBt
OoUPoyKKfBia/IdXTdvGnrS7URk/n/Z4/3BYqTJelFQbjqNmjtcVlh0VwP6M2zh/NYPn1n6UjKXC
zOlSoLOlIOoJJobe5PxKglYWai8KcYoQS6jkrlayTTn8vrwSTvMPK0F0XBWsYTHVna233sKVrxhZ
CU4f3QJ3evDD8S7qgu816MnLobQzscTNn3oqV6zT3IP1BIYSNmqDSpKo9i1NZUWoBjsYgBxCqWy8
dZtqUNHCrIPUAPq6b2g15Ej5K3lVAGPXinHYY2/QvdStY0kvU60G47WwWZKFXKJVbaTBki2siyxJ
XZdDbg9ubpnjsB3lsOm+yIE94AijaqOPBrEixStLjkrlruuSSlpHlYRYl6K27a8hcyT/jiwWr9DY
T8xt0DZDuceQ3J5WRg7Q19WUIpT3HkDXYuGtdrqqgVdTjyN3crBCejpeX1UxWKY2wX3xBhVTMWxr
VyZ6yVUcXaHETvLxC9PNbHxiLn+fM+9gDiEQHxRXBU9w3qE2mh5Rnm4UJuDa1rjx8lX+XLzSQV3T
gbmP3yKOpZWysJtODwswX1TYbTYxreR5lig7P48wcoW4IstrjJHWXpceDBWRhybT1zAvPpuV/ryU
hFo8qryCeXk8u0KputEgvbjCEjFW4ess9P5OVjkBoKkhAsDPQuxrlluLevJSOw4pluHpp6+78Kkp
biIA6Qtf62TiRBz8qdFp1AXKcXYbqmRvqMEGJW71Ftyr79XTdB3g7rNWdvgUbfJ1cwsAYPzhHMzN
5chnB/ghsMj7Hx4xMSj5wJ8IrETjJmua26qX10aNMKqULiwOVeVnHWX42SBFjvwQKx/M3lB7YukP
Jv6W2/pWvi1/qcOuB98r5H7enB0yNfvxGo6S7CF6EPZusfuH6nnkZ/0R+HuKhvzze1C4QLhXkU+2
hjIlYx2aNAe971Xo+vt6l+6y12zfbOqD/xZul16+J7l/Fk/My4dxD3HedwF4GCAFnC/hGl7YqvOC
hb1wkmlmUWZLKNVH0O4TUUJ5NxSya2q3JcgbsTlERSH/NH5axKMXKXO/Ads8F09rGsDTgzCZkSbI
boN9Pf03e+exXLeWpelX6ag5bsObiKoeADienhQpaYKgHLz3ePr+oJudReKcIFLZ05pkZtyb0jp7
Y5u11/qN1W5qEdXHWN9/vEgvTuCbUIuhCdDPLGNkaPIENiV4hO+EUsXT/1+QxU4oglGclDlIOH4x
xFdqiFiKrO3z+Zcut4A+s8Tn1xxqoYvroK3zpg5agiSH4jBLw3gH47p3FUe05T23lvPxmC4u9Tfx
liJGA+wt05c4v4zSVXfVId2k1+Kd+EibUtjpe38rrWDZLn2qtwEXBybqUIZfZgxQr35VprQzYZFB
iFtZ66vjWmwpNfKtMjAZV73xAgcJbBRPrVfrGnYpOG2cbR5WJnL+Cz/4cMtnUBdTRys6xvX/5MGC
bXUqNnhXMon5yrP1vDfK3no7i4u12PSx0lYD0dSdv483+XXxZJ2irbUZnOBBwFnCAaux7ZSV5Tn/
teeDNLjnQHBhZ764TpUJC+IaiWzb8A6phj9q+sevfmQn6Ovps04HYDN98d1m020/x/raFqPeSc2X
qei3MZyhla81r7LFQN6FWRwYURjnsucRRgjrVMEkdhCpIMvZSa8VAVZpZ90rfYdlDOUrzIFkaTP0
FeCzAn7gSlvnwgVL6W4GqNILg2Wz+JSTFmYTNmMxviWWo4NI99UH/n92g2f2x6M+5/DMk/sm1OJ+
LaU0EL2eUBhM3PumY2p2IduqwwJyBEekiO7bKl4MbJLn6X5WwhifkPxalWO5tHxB/qPiTlOVdvQy
DazCWAlagAq2+jWSbW/HMXfXo75zI1ib4Dk/NA7Q9cyZcFs0VpbwQtqE/g+ToOCQR50OcJ26fNCp
kM6TjDKMLUm2XtvDVnYCx5xVBoc9XnwH6aj6O98pnPUu0IXtQ2gAcbBI6KuZ81J4c8+rQ5OKZcX8
61lxCCTVtnD3+vgbn3Nv5uEBqAVpTRcewPD7GLHaT+IYMbzxWB0yN/467L2r6Pnvxqdio7a3li5d
ONGp1gPmRQSC09taXFlGGaMSjpCvHYyoH7fXifLZC54+HtalTaIxKJx2FMDCxmKTKPgeypXV4FuL
wmWlha7Sf/X1TaCIK5nEpU/0NtBiiwRGPCoZzjZ2UGkHGad0xErzNd3QSzP2NshiHZhQeTNLZjSh
H52MaPqkatZW7bXHjyftYhiUZki9AASdVZeaOilVT6jxfbYEcnYluNfNEVwijukrm+ri56F4AZaa
hx2yh+8XHc95qsMtkZT4oc67vdg86d0PY7VxcF7tZnWjWPvPQIt1IHhq2MNTiG2Ze0/bx7vhKOwi
O3TXiC6z/sjZDaHPAFI08RVEthcLQZIyFUc8XqphFEbJjaFGOF61kTXtI7MzrooMquWtTEEcTzl9
KK4aL5nFC1qrusZtRgtOldB7V3Cl9S/F2FmPgY8L6bZWwvS6SXMLNbEOM8Qq1yuQJHmafZ0QSbyv
PW2sqAKEnn8z5R3Ol6PphT3/xExyejapgtdwVuDb59cpkgZKPVBLDmTE5ItalDfqJDQvpk8PAt2S
FnqpjuP8vRzokBatMke7TNN8I3WqMha/Q5bmmeVBwNDtZIjgfJujP6kQUE1C9kmTYzvgYajnVFFU
PzS67l1nDDZyBYzmTlLbJRGVEQMx93BMaX2MUZ12dis2ZOF/vpTxwUM2H+c17ovFqWahfQLaGIkA
HJR5+vl6tJ+a/j5IG2HlEXrpAEAwhqOMvpF1BnHv+0qxOo1IlVyIPyolHMRDM8ipulL6vXhQm+Rw
MDpmsNRyzzSRhz9pwx04bL2d2WwxQf7U2NJR36on+Zvvu+uyl5cOBJMiLaXm35XUBSygibSGS8OI
EWfpR6ezIjxDUVHZyHE/ff/4g13cqTNXWFOpcCvo+bw/Egq4ybo3MryilbepKt11rXGde9Exa/NH
yU9fTCPeFXp4one1lkRe+oYg3DDRI0cV6X+8jy2EkUiZkOwO47K7XI93EP5X6j4XQnDZwR5BKpQG
+bLdx3UYtaLANWu07L1Ax/V8VRf1cozf3Q0uWKAq74cRTj3aBIhJ8KQInuTebcA/kqYd8itsP4Wd
5vwLXhkXlgiBgMfQlgA7tQTNN1laQpdkXFri1K/dnXISbsB9axs48076RfoU3eMO//LxYrk4UJ7v
NKpk6vtLOBiKGciiiAy0Vax7nGqQ7snvPw4xf/JFwk/NEY8dEm3KEkuOdRZMiYEh35xApKmjjYlg
9woaCEKgnLLWN3dmMT18HPLSVHJ96FAQeM/g4fn+8w2hFEdtjKIBPehXDvojgFcUITKkGz4OdHFs
xMDiiaIBmMH3gXqBqrE5jaQTRo2UzZRB3J2sVyFPHrAJazcSFrcfR7w4NFpvBk0/3oHLpjPWza2G
Vz1vFsSB1Gy6QuAdVaRuJRm7cAfTtP/vMIs8Sa5Rwhl1Msuwrq8nrUPxwMtLtwIK6SKQFG8/HtWl
ZwlEEYWP9Rt6uTyzppmTU7Ykf37qir8o/Q0u2sDsue9J7xqVDVnNd7rrftUS59J8vg0sv/+Cojjp
Y9MR2PDQHfIbM3I7M7wN5GBlRi/ttLeBFkvF8qsSSzICBZqwlXvDtKcah/OP5/GcqwWO522U+Ve8
eecAYpJD4A6xXbnxjYmFgWu5iu3fzGrSlmknPxLEenU3v/JVR1U3vSu95q6Pleqqv9alW5afAoRR
/U2cXOJAtUqTiinlp0wdGKkpzRQsNJtT02okKnL+UqnVj1jGubyczHyTZYqto6fSxc2Et2Xo08rO
VlbZfGovT6I3v2gJFO3qQZeLjF8UHcI96dxe22EKsl+rKV86FMhjSGBJZkCkLE4fWSuFKFHZO8jU
2XnU7DrlNm3RyNcVOmYrt/3FZfUmmPn+g/txo/aNSDAZebyKzmzOE+3jRXVxi9BioW1pzoCX+d+/
WVMlp6xfDvMTY3zxrNpNAm8zRePKx7kUBT8aelQzDo376H2UNswHhJAKTpxp3wWTHSN32o9rdOv5
3FougbdRFtMlaLFXWS1RerUo0bUSgMsH6ajf90oQXIucQM7Hk3c5II90DWNK0s1F4mfGRpNLVU5C
FOSHEY9XxafE0gobox1XWC4XQ829MGxaZqDiIu8TWnE0hZ7vJI44szTYxADgyWMdZ12sk+d2ZrNm
KDZP1/vpxN8QMC/gEziTvNfefzTgoVEVmDF3O+jIijWuY/RdtAO6V9UmyeRjGqzlZr+HcRYTW1gA
FSS5ZzoPXp93qhihua09dqGddM6IJEh1M1owUDfWS3qtbczb9MmvXSsDqrlNATlzRX4KH9csBJej
N+jmIxek8d8AcM6WrJrIAmp+M0iziGwdVw7r2MmDneoCQpVHq15rHC+3yDLeYvHKzRilQUexMJ5k
V6lRwPwiGH9aUFgGWXzSPI7HHphgYXuW9yCP0V5S+2PYZDdlpK9khivzZy72RqOWOBeajKez9DsT
Y9i+knZ14m37utyC9nuc+jVvj+VxidiKNe9/DmYSUop07xdsUcaFoCoxS6Ivt8BEv3tm8eXjHX/+
lXh0oQjHu5Kr70yChxcnfOlMA1YQjLdy1LQsCOObhgbfx3HOh0KAGSFMPRei1jL3rEexKajmpnYO
SqLiUjWt4Q8Pr/kceRti/glvTv6w7ce01rA/KXVjY1T9XqVo3fjysbDizx+P5iwDXMZafJmsKnWx
RUvsNygifbXswMmPSEMPdvgEY8BB8TD7VzrOy1NzGXf+92/G6GlpEwHmRhWuIlvCTfs23XlX3Ymm
rOVo90j1HfGDkGtnLU04S5D+joz+At1G/vMMBiI1gx+3zO6s/FM+ZG50i9m6cj2rKVe75Jp661rB
+Kw5t4y5SHfNcDAQKCXm7GCkOu2OdHevbei5OJEtHIwfH3/Vi5MrQ4jEwes3meX95IZyo2nZvIDM
pnHHSduqivep95V9la0pSyyzrnlkNK1m6W0gcJDO34cSrTBJAwHQU6Fq2R0Getf0A5xxSn6EUYZE
adtbKxvwwkaHYz83FKCySGfSLYjBSrmZVmjnGkjZFhWXgJpk92mg15s/nkZALiC2DYWaDkfX+7FV
sZogr0ekdEB+VdfsWA/cIMN0YuxXBvWbXP72emUewYVT6gUlSyNjWfrorGTsYhMs2NxNxU32NgeC
EW01LMNnLTHxkVIrbtcFoKXA7k/l/uOhzkfKB+GX+VLeAIvPDML7fjJtgrxV3N6sw5Wb59Kno6EB
qHAWqOLp/n5CpdbTc1X0qfGK1g+rGDSIOMkVQqZrMiEXNsCs1jHTJCnQS0uYaZPXklGZ6HLmYbvV
a30vzlrNbRk8mzHuGh/P3aXdjSUluLqZMkKFc3GhKkNjonJINGGvH73YDY+BW+2zfXqgCSXZ4ou0
ZnB8hmWbl8vbkIulWSBTUKNCMTffB7e/qXE4zWzwUW59lSPMBildtcXTWuZ1YbO/i7o4xvC8Bn0v
MlAj5EYSlOlpUMWTOgXPVtI7WT8ZK7n1pcOaiBYcNsqO588TKWwHsVR/j3Pa6seUlmVn127vYpZg
i/i/rNXdlXkMy53wNuIi21M73+MbE1E8Cp/TVzoYWK+Fn7JHa2NdW5t8116bh+A5eVaOni3bzLRT
uMGTYiPz4dLf+BT8lJHBXjmKLu6cN/OwSA8xmtb6UuFXNcW9VXyulGLbN/nKIXDx8wIxB6gIveJM
ccaYQj/XG4IEPZ3iUNnoNDr66MvYv1TxGrLi4ogAPDDXM9R4WU/2laSdLMGk7aAGCEGXjhl/iqxq
bW9eCoNvLK0NWuB4hywmLu1RRI6C359T207lJjyik74Bjrkd3WzTQElw65e1RXQhKFg6fe4Noh50
1pIWFLmpRH0iSqA7mE85narZvtmsXBoXDm3aDeDNFHjhc5Pj/XFaCr3voTHGKZeYX4wp/paH6aeP
z7YLIwHQPAP1GQWc2MXR5tV1FZYoU9uFRrUq+CVUNMCGp4+DXEpCDYwPmDHIS/BUF/eCYPl57bXy
vOfCfWXaeu40V+omuQ13zaZ5rW6SjdEf+tPad1oNPM/wmyx0apMMrXsC/4YEI5aefTYAYaoBouvw
Y/NDuUWd3la7O+8h/7Yy6vkkWZw0Bn0pFLmQJyArWizNsKrSOKvwlIoO2tb4lh7bBzxsYZSMR8EJ
HRFvcLwni+CAhHxApfTPVw9MTvCKdBnJFJd1Cw8BzLyhS2D3udY6idhnpIvT88eDvLBE2eBIICMP
w1t9+fCLmT3gUw03Rq3ZyBM5wEFWtvg8TctpfBti8ZLwSz0PagvK1G9kGKY2qENvxdXy4qWdQCWO
4r+koAa/bMiWRgSGpsOBwEqN0qlUzE4DepdFKqyM5+KiJHlBK0AGKaQuU2ovE5OoxU/O7o/V1Qzk
856kh8HDOB3HDbtysp/Bp+C6X9O5uTSP7HKOrNmsnUbH+72A1FmYB0qV2HFxms9jxN5mg7etEpzC
HInwMNxoQ/3jz9fHm6DG4nyp+yGrfbWkzV1/kqJ7T8lX3tKXFuCMaUBCzZLPWTpmyl8ZCnw2NRpP
bIe7XkjFlS924d4E5D8fxSBPZozV+5mrETbHCihnI9fenVd/lS2frdQ53YSIS/JvvH94+swkbIlL
+qwuXKCWX7YGmqCgLmQ3SK2nPCmLrZmOdx9/mzN0Okkm6AMDNiIABJbFYkUghC9zcQmxnV1NV8re
vEu+0UpXDx53wJ5SqhMe6qtyG2+TT0rjKj/6o3EVrFxAFzJ5HnkzA2D+Caj2vp/bwfIsSZUYrZUE
/q0Gox8zDkGXQ7scguw1qGVjTS3uUnINKwnZP94o8ByWrVPMWMI4jNG11O/hFkc/AqeaL799ihQP
ecOVMRxwyjsEu4/n++JQ34SV3w81yz0sZnLC4raBMOgeXVSn1375f8ok/P1ZZ5o7kgmKDgnrfZyx
F9Vc9HxQ8CIsnK4RWycI2nAlmbxwXtK20PBDIg6bYxEFWwX4PSaj6QXxzmr0ozpJV74iPX48aZfC
IHaCOgAguXPZk14cVNUzNDqYNWA81Qx/Bklj2BTdVxDIFw4SKt+ogFFgpKmwbJRMfqoE3dzFSuUj
uvq2bqx1tc8j8C6eyfnoaMKXXQKq02DQCjGMAKtMT41yD27q46m68JgiAPcwu4hk+Lw/P2BoIJph
bHdbkBWOf1QHO9pWe+3aAvkuxZg6r61paf7M729nYtI1QOFOo6i8zFHlzo/0JGNQaDZ8n8/5h5g+
E7XZm+S2eum3xU31FSWX/NY8tf5pncR9hn6l/vXuByxyy6roq74p+AHabb8J99OBplD+ybyj3L21
du1Tt0tvw1vzYU0j8Xw3v487f+23qWVn1lKREjeEdReZP9FScjF3cFp5FQF7fv+8DzXvkTehYhlK
rToPUb83d7LT7zJeVN+sh+Db4GjH9qm4D2/zb8LTuHJgne+993EXmVfTZDgS4K5j93rqZPnnOhQd
cVrBHV2orryPMo/+zehQc0M0rSJKXdkDebkNEO9b+6X/Ln+OToBzvq21us4TsJmGwpE1a9exD5eZ
cehniaXGtLq40iX69r3bCdfTFbiITbVJn0TtocpPowsZy/3jpHwRenEHiMKY+plGZ6+Sc3dQsfUV
nj8+Bc4+msybVAUGDrbwAvSIwrCcmzCVqPQNrtnfej2+ltOfFvoIAvWah41BX/SsclpDuU16Bc5a
EmD9puCUMarREw5Ga8n/2S4jEA8M+j3UFWnCLpZ+HeVhiExFZBvFpD22ci8rUMtl4bORRN4vre7X
jAMuTR/JnogyGro0HNbvVyOMczynGgVLNMzpJJQGA2T100hbSSnPlGh4D1Pd/vsGpWyxzCkh7Ob6
MBEnU54zmiJC2myKKr81qsLVK+G2bSHImpH+FPveMawQ+cxFzFI+XitnTd/lr1gsR2n0FQGWLtOr
PJQRhmO38v3gSu5sDpyNTmgceP60mHv+VBF+5pWXuH87pa7Vv87vkcV8LI9xLxT6SueXCI0TXVnB
pyzZjhvdKXe620wHqXDKZNZJ7D+rn324Y/8Cc+zsfl78hMWJLkyx6KUiP2G8b1z8t7eITgufO8fa
zWXA4Kd1pWor9c9Lqw2OvAU9ftYM1xajlkovSDTMRu0s8Zwy/WVMtHHGla98aVxvgyzGFUpSLlYe
QRAghyCZbTJxbddcDMEgkCCChYTm6Ptd0xuSh+ROH9lmH+ibVDB80Pl+sXJVXDoMLGr+bHiwlZT8
3kfxRMDkaTJGtlcIO8PYTrVnK8ozBkj/zoy9CbTYFoA7Rq2wBmbMUGwDT3JQ8x/vvEt30KxcMQN/
YA2hGPh+LHEpaH7UMGMa7mSSG74kV2r125C8CGwyN7fUp+2w0Zx1NvBZXYqoXH+AZrgj5ift+9CJ
ZAokEx0fy6oqDrlaG/ecAsKWIrRwtBQMGSAR9/tOq/6UJzLXw0TKtCa9ixm5usgoplyLcglSod36
UUnFNNjmIZvaUOqHlfk9y0uJBMsB8MzcjTpTnwh0LE0NAceL2R3lWbATN78WHGnnPxnXJIc/tM3I
9Mp4mNrtaVgrfp+n4nOzCGQuxFccKM5eR7kJBLiryoj+jbebOifbdnv5Nnn2bqcNUMy9Ftn5y8dD
Pt+D70IuW3xt7mtp3hDS9BGGKH747cpT7FKAWQGVygSWTuRO79cNHDcZG20YEoIYDN22qLsRA0Sv
ENck8C4FghWD5wnUCErGi+2Xpm2IkJDPKlGSp6KXAjsfAWJ8PF0XbuAZIPDfURZnL0YNCCkJRCkh
d2g+puNN6kxNt8m172ik2pryq/F++UlrZwEMjWm7En8+rd69nFgib+PPs/Am78WPN6IiMI/SmbbZ
j0R1aieFWYC5AlnHZq3qcX7VvA+3SGwypdOsNmckoXaa9L2WHb015Y+1EIvd3fexbBQ+IYx6Nx2M
r1G6+XjOLi0MRaUdMp9c9JgXn6wdjNHyYloUsZA/JxYCa1wWP/+NGCB/QN1xL58lgBi0QnxAtcWm
g3VK4SGNlfzvDONNiMU85T4CY0kLrgFrhF2HFIytYJG6sr4vfQykcf45jsWzSkySOPUixjFW5V6q
eyfuBbddayle+iI0pqgAcB+TxS6itJbiVR0ifHY9IKQWm51lN5ayUqi8cJZT4NVmsVg6sxzm73eK
YgVSrKHKZSN9eS0X4tcRKSZDQkRAx5EKMmNjKptUT3cfr4Tz0gI7VENYX4FsOAMaFgde5FkTNq7E
1YAwqcJGN+Hdh9zN0auubNTb3hVdeW90m+LnP1BM/2PO/h98yTefwX1tXv9hw37zmv78r//45L9m
P17fWbPPf+Bva3ZF+4utT4LJg0nhKTZ/kX9as0Olnc0cRR5tPN3YU/+wZlf/kjkzwBfMNTeSbJlT
o87bJviv/xCkv9D3ghVnaTMFD/1M6U+M2VkaizMdXVi2HGkdlD5e4Esp3p7ktJZ1KjOGrxn7eqit
xBHHNujpgqvita45MoI6pdSKt5ov+TjEgV2RaikEZKEr92rQlrd62Kb38pCkD0j5BV8oErR3mKXL
T15bmoeul/2NMDYYGwsp9mSSHoaAO1v5QTXjYCPEsXWUsAcOHalUiBuClH6eMb8mknlte9+SLTlj
PE3HOCvUXaEk+UOuSd51aLQs81btqd9JBsbPyOT0qjNIoyFsg6ZKD6nRQmmIKil+CfCRb6gwqFN5
BbCqSPPNhISOGNxPkpqgcMVLsZnoJBjdUD5NXd7RUwi8opAlJ0+acnxs6GkXp25Ufe9eklLJ3Kpx
NbnRUCW3k2eBocuHAscwtc82vZ8oW+QvutH2hU57UCKpuVEMa0QZ0jLzO7GSx9hpBEl8FU0hcgt5
ivxNQx18i9NudT+2xTGCQbXjypi+DF487jEbDdxCSIa9KcYC8rZZvOnlofnS1/g/230LBNmWpkZ4
rYZq/NHIaEU71DeEly7pcwdvscbJ00KwrRAJMK0Kb2fG7XVeNvVxEC3EF5SxNqnYSZ5RO03QWOgy
Y6VNGjrgV+wkhTCZHM3cP7an6qXlBpFVaLZmCbkr+pL1vcs0LH/jdjbzzX0ydduPrHbfwYbyEddv
EmkrTNHwLaP4eYi1oHBquSfNNBGccytfT71N7tOOnyH50S5By4MntFkX1qnOKavsYsXsvC+t7MXf
pbQoN7Ea9xjJZ5M0PYZyghivrcmDcZWMSXrElrq3pwTdQNiPnTj7bL/ArDVROA265KDHjdRsjbGv
tjXNsb1SdrIj9k10bwxSqT77NMIjR+x66kOeLyvPo5zFt34KlLuAz4vkZppNWC2lSnxVGVJKjzKv
YsmuhkIOHEBJWub6pkqXqKcMXbkVGxrUnDDwF6ACNF31Qhl+HqG2IP2aJDMCOZp2aF+qg9uVUoPs
Q42I31Tgzh7FDWo3EeZmkmDGaGH0av8FG+UcW9QhTUSnByPzo4CXpUFSFqjqqmZQfBFrFXnXpp7C
r3HaJulsoOtLbprRFrdhMOc3QylJu7CpMLwFuhU7USnmz+qYiy5vgfwUhtZoywbY+gZQvyQN881s
DGCM/Qm5uFwJC5ikkfkNmrLhZFPZPyVyhjd3LyBiYfkIbtt135s3lSyH9I4tAfPrIQlKpime6l9Z
XdT3Yasm+0yJ4m9SkUl3Q8Av3SWDEP4w66bntWNlQbjpar17yopOfpBUhYqHW2RTMBUbKwNN0zgd
zToFKDcmpN6XMfYtBIXTMtEEW+71qT34oS/ycI0C7JyiXjHc2BpC386qLLjRw0nCmlJDu/damUZv
V8T4wCtF1zll3QqOJrdyR/cmbexgAK6TFYFp7nUvjluc7Ovxc2OVU3VrZG1Rbik+lpPjS/gETG2n
XQ9tbKQ7Dav3baCJE4dbMtXmA6lBku36cAyPfRxn39tAavg9oYUj/K7oJ1pfej1UxzCTsCYPq0DY
qaOf/GiR63P9XlCpj4Z940x1mtwLfP7nNlfSr/gSV3sP3bwbkz27r3u/v8I/uXHR/GaTj1V/QFZF
CZzQlLNgozZBuo2jBkktUSk3MEbER8/vI2ytlQFBzLSupVdRYMvArZQcATLlkyy++CRlQY4xhvAY
6S+wM34MVTFBwo38Jwsqs+uViT44TWVET2kVejejEI+3gTXp9ljI1i9NSeJTG5S4sbVWe4L+Mj2w
lSV50xTk+24s6hS60yGZAiC8eiA51Uxlmt1TUREKBe/ZQkNrEw569z1Sg+YkGX4Wu0VpWLQZPIvS
lN61d6nAsu4FU91j0FZcKVmgfu9LP7pqQx/r67RJkk2etizGYMjar5IYp9JGbMJsg0zotJv8iV1e
huZU2mKooDIeB2P1S+Q7P0RSUX9th7zcq5LYzebEon4Xcjp9m2qgxrk5Tscg1EVXTQX/hatk2Bth
YLxOTeCafCS7EaLMqVK1fy4Eve1OjQxF1BOD8WdlVcnRQjE22yIJLdpFoDU3aTaaD5045HjBll0V
4/MumL0jFUEa76SmGX+FOgXXmpMvDtoX9Cb8sXPqyopV2BtZnz6IgRFSNiji/jXOxfhuGILotjTK
ZzOTVdtgjdz5ei1trS4yntupix9DzejcdrDQDvPUOnuk2tLtdbjQfDXub7mtws0kK/4RCST/mRqb
dPSVNPo2pUX+4pspEybTtXDiQvUOkW6B3lAixZ7GcDgpQWYF9BFyCm8xgvgFig0br53SXaolFXIL
VuDE3Zhtkw7yjtYmEdLdQ7vxdfjqla7lTpZEeGKAi9w1ONy7sm/pG5CZ5qZFi94NYSgh9G3pn3Rp
nDYxB6xrNvOaUb1+0zTm4BRSAQ5dr9STMoq1LZqx5I4o6G6tumhdubXww5X7cZ/72eSieplfR2UY
HOpJFm57PRI3YVF+j2Mhc4S8S7a+kMabQQ4iJ26L9iiGuvRZzg3hAa81GKtDNIpfqylo7rAhr/de
ZHB2y0YeGmwJXb33Wt97lBpZ3ets86dm6GLvNRHF/uQ1sRn/hILbdXbKLT3ZXi+1ELms2Y08kLOv
fWGKn+smD/bBKHj3GuvhvkSm0yFdG7YJuPfbJpDqrdkW3h2LcvwV5GPizbYigxy6mJgnryPngxM0
KFukqSE+F3I27QNIkjfjFCpXkxxkt2qNx9lkPfXCvaIl5qtVmt1wKPDsVrZVJPY/BwmOGeeonOEb
GffDYLdSMnu3G+n3Asv77UgP6EuLtMuuHlR+PCK4W6NWu42Op2zmJEGsS5tIK3ks4YzHizmz1KsA
m6tZ1KLNr5VCErdCjY+7yV/M5R6S7WyGURH8rVyrgc8HjOKTFxTGc1E10o8087Qb8j7ppJGafaox
lnb8PjROE9ize12tDFcJ4wCfsKgUbhWpK35VHewxCEOJbvOsq6W/X7j/80bijcQT93//n//8W+Dx
7I0EZyYOs9f/tX2t8/cvJf7Y3y8l+a/5+UHugTaphgbubOfw90tJ0P4CMC/RAEVxjact+lH/fCpJ
vK9M0MGIN4M84g9RefvHU8n6i9MXHy4qLyA+oJ0Yf/JSMucgb6pfcMV+VwyoGpBamVRqF9WvJA5w
bSplx+jzxAmTJBVvvKDRdK5tNb0JW17ltpwOlmwn2JtYjiLjDoM0+9D8Ms0keG3JsU6mFOfUU2ES
1vbYqfWGNFVBfRVxXKdCG+wx0sZOI1FPrdt+0uXPUiFDDxAE8PW2MZRN5AhaJR8qrS1FB/7ORBYw
Dto96WB0wC0gHUhjlWEm2mDom41S17sZsuCBrfqp4HSVKn+pmzrcmUnlN4i6t1Hr6klOvyCOS3FW
iuzKb10H/olUvtbvpU6B+KQNXe0oQyyf4joF1igExWdAQbTYFLHzXB8simdbRep/yc1axhSxyIwH
JEf8u8DLyQPTNhN3aY+csF2JivdapQUOYr6hHGrN7Mu7Ubfy5rlSygiAd1t2QgNDiJRWcyKEd522
7sLIQRWK/ym0QuVqQSh9NQLTG5+lvhSv6tqfDVdL8ZZZFIaGHIAsyas8vT40/iDYWjUWXwYZkXe7
Sob0KPaxf6dJ5XD0m3C6lTlA8ShRsuEmgclnC2U6HjHZezb6TI6RAdbxBoslwSnKXnJRwgoPKulR
jlDyhNF2KsEVy03rE4mt/qUBX/5N0wXuzkAi5bczhIu2cpaFV4knamSXNBXuWiGpdigu+we07eJb
3lcm7uiZfIoq1Tt2sSY5RliXL/6kka9wGXnfFK1vn3mgBIegaJrOThpTPgyDVu6LUbb4K5KsYWoy
2VXLIrobdD/41RtpzVsz6NvqwDGqPauBwZ2zLbBknt/28XYAoePEQWLeapJQYQfqW6Aqx5KLMbOF
bLIexmHggqX2J3+WO0ui4osnQKcKwW0sUD/ATUc0G7tDkQKAsFXqV9JUi7MYRXlVel5/xfN+OAE9
MWcfY9FN5CrdqHLYfS4RYHI8SWqdUEq1LbB876EXMskn4Z6Mn1Efh9d6l3b3atQX29bgbVCRJZ/q
sh++R1hL/IgElV4nL0FH1BrB8aB0OlKkCI99EeZXjeiJG7XKtE2mdc02zwbttdYUjxqp1RivVdUK
X7RKHK6i3vIPyWjIrhj44S5ONPNLXsbZthJU8TCkFfbLYw6DX47lrVjjGlRUY7zR6rD7VmlsN/Jv
8VuTmeONXOrpCzI/3t0YVyIFTLU8ktgrP6e0lh4mNa3cXDeTfVDIuMSHiZdetVVRXpmTIF1XFnPh
5bK+r6wo34yl0V6ZgvxLEfEICrtK+VYFQXyrFlp/RNpHfGS3qRvOwMLRIy3eREoXngqGsIFW1O0K
L5J2pThJ2xAE2dNca9kZyVC7kY6vSGAo5FhC0z6lUmiSr6m8y/1C+wU6NXMb0W8PYVJYWz2RECQ0
6sJppqi4jrIp4bUQmi7zUNyJbd5foxfZ3XbF5G10MShftKoX9lRfclc1iv/L3nftxo6kab5KYa92
LqKWDJoggcUCQ5dOKe9viNRRikHPYNA/xLzUvth+POdMl0SplV1zN8BeNLoKKilogn/85jPlRsvi
et/Ybb/lpdQ1l4dq+ARmhzIlbterw96uzLIPIi0pM5/qoeYZgxG/UitvfUtaNpTCzWI1xmTY9I1W
/4gKe/KaJGLHtCmT+75Rxr0+hXGgKkl5QTotQXHXieS8smt7baEtgc0jUuQtLvSyWlt1UN5r5zox
wgBKZvLctsf8PGuoDGTbZNsBPSUPfEUYvZnZOLpl3SfPYB2gZ1Q26hmh9vSjy6c0QkhW2r3IJ2n7
GrUgUaKBfa86hMU55DQUnbgDRMceuopX6DAlRX+eJlp7gXJHj9dtXRboSUFhBZNFtYbqcDkiVvsT
qOZz1lbobF9og3mZliLjTgt0kwnd+Kri/ZkmRB3mbpgRSe9KHT4PEFjHDMLRcq2Bcfg05BTSkqyo
inULYtvBbDIb0I00urbhavdS9V0K1lvRM5e3YXwOHScVehjwRA2iyhbHQtjGxqL1FLlNFsGarp7S
uHEMlFmNC00k+Gh3OBA7LGQmAHdxNF1gzqiyytUzYq6pFnK6RQqKVUK7GDhwS/o4zjbVZtCnebXp
VUWiHZA0azOJK/28GauhdNErTUyPGFl3bbcZkMQ5lddSM0nhp6yccsD1o6R1lDaLJSo3zUTBK0FO
MG3CnQw/XLcRDqg65saKcNM4GHkonkkL3Xh9jRhXbRrR1A+ChQ0AXKWMpadVeSbduIdClTvaarwZ
oiTRXGPKE8iwF4CgB6Ye3qPyqjLXTqgYAs7t5Cma0FTwGQuZiFzMr4n6w6JJCq0yViaoiEtmgKS0
Jh3hZ0oCC3YM7VShVnts0AKdmNgK+2ETFnaRIf4MyuDbNVSUXSWZVAASBRsYeCZjI/pNNjFzuEla
I1OPXCk4OwJ3rE1nSp8X5K4hEwZx0Ko6a1DlrNFqzhFEhgFMvNqK16RQuLYvYampBB2kXXejUpvC
g2NHqK8KGPCGK6OxILUjdKr9YHHXPs1GafhWk2SPwRK9s+xSXEat3T2CIk3uKaapoGKJsYSwbwXy
ZNWkaIYl6VidT1FNX+2UTLXbpanxUoJ7H7l6Iity3ZgC5A5I09W7GlKIoZtROo2rSCst4oyNkahO
mvH6ujFQDHiW1tF7eLXatwPsbvf4n+gdgzWt7gytxlcSg9htpXTlUwWlQAgFpQadNpMxNlnQDdEQ
wGogClL03LNVQSdxPcYhLA3CZLxJwhDS3ha8c2LINUR1YMYD3RQjtoEBZ/rHOEvkrhuy8aqVSu3r
Ss9Gh0eN6NBhJdp5rwh6nWUiXElhVGtl4sM2s/voBv0CDO15Jh5V0bePWcqyq0lBpPBgwpa9AD1h
XImip/hY1VxqbpoNauOkzNalk4/JuDXzvOpcS852VVGZ6/4QVs2ZUhK7dLU2RrsOM3rDy/K+vyor
Yadu3dgwl4lRU9/ERQOWBC+H3JMsRSyAJEW+MSfUgNgJM07IyCJ6k2a1/QiUB1rMahndhGgA5q7e
S7QFW5zuG4PJ5nySevHAIOGMGNGBTJ3HYWJ7YzhEB1uO4KWD4OYnSIF+4B51zJ4tbtyqDaR6LDUi
GpAaPLwuwKD8URa8gWhTZaEVGxOVbKSoq3IVNmaXrVgNqtcuiSp0VUSu9o4G8sVTw8zmJh10+L30
PBcPDR4cIniustGddNqg+dgyzXSEMUxIbxve3/WMpse8zVFH24CI6ELnPjRm+Btqfutaa9ssQLY8
7mhfU5fioPa7lLW3Ciyv0YhPrcilIw4ihobbfdjn7VrgK9pq5qQFKaitm7Y28zvDyLT9pA4Wql29
9pgdM+pYxEJjACW+m+NlbSO0fW8sjaBBhv/QgXVpdCP7rkVvFJ0/KKzJi1Ryw22aKYYMuz6eq4YI
Xa1CLx2KGyQwOpatQ7uWD4MSiocpicm2xBxjXZhG4uU2QceKGaEbcUPC/lexX5CnZOc852mQjGYV
qEkeuwaxc4cTQ99WMcn8Ecg+Jxr6LdgnayjrnxedDlhVHt1XeY40XkcV5YVFDPBaCpudGp3OnV6P
xrnRZdmRho3yMLUFvqzEjtHaYEOOIYIl6herJdY+wUFxtARFatsqtbUTFU0f4eo0HjHDgoayNfDa
r4sQhYARjqxep3Wr+D1aFQDF5Y111ppwzHY0OpnHrBiSztPUOucblPbaiy5tHdiTsu+3ConM1wi0
BCxeCZwIhOq3iRnmz2ZpV+ca+piR2yeSHCCyxWA1WrLySZ3UAhATYncXtha1JbrzkBhxLKUxcQoa
/SY3a2WNNM9ew1l2Oo4FAqk5oXHgJX3cC2dqhemLPmkvxqaoPL3j6KBmkCJN+qnfJnpZXoxJVe9V
JPvnepTkjyFVKnwcehMoEALOnLzi5gV0h1PfNipyxmwyvqBqtI4l7GZWMlXHszwPkcJJdXawx6hM
Ix2MsHFcxGfIVosfhm3Iyxzfuw8ZkOQioXD96oFwd1RDRWVCEm01i5VfmGVlIdEwdR6gfWGtjCJn
98WYj3eosJK3BsHBi6QVr/TGQMqu26lxw0KC7kqqKlfhMJXn+VgY27GGOLRj8A7ipooY27vcEN2K
RVrz1IW1CBiAIPe2XcFeyhatvTZIG1+qbdbd02hArwrTkE53Nb2Onmrkqr4eS2CXIkMPmizJAszL
oNlqKfHdzJJyWJMot4bCELjHXvejsbbuSkLlSuI4PbNkjQAWI3sKZDfJXYTh0irTtd5tEzUKlLEk
uxy59ZNtS3UzRkrkRzqkWm0BmyXeNzfIvRRUYnS4akejeGVxb13IziLPIZJPv8totTJwKyutNqhv
ZFm2Kxk6QFrRjJ6ZwqimHQz2pGRUKT2aqWbkQNqhOVLIyz6TIVceac76G4vG8tGCVfU9Ge1qo6Ag
j5zOhG1aQXl9RUJz2naxasMZQdWhbqIYEtAANb7J7CENUuwH5sQAGD3lLNZukqQ2rlkh62ctHOpL
PnuzwJMnW6OsMZ9E3eLtjbTBfWkcbEwZWv3jCC+1bagrEJ0u2xpfHUmfmmzq1xMxiW9wTbo1etAX
JW2lH+Vtux44lfcDSriHPoyAIEoxwOGISkw5Q0MF6uPohN3wgrejF1VVYziFMZmeRpMCLAKuiZsK
BsXOgDTxKSWEv1hQNr9O47p8QW5UKH6BIABFWxEi1EFQIvJIyCLd6cdJQUmeFmSDJl0DSSprsO9N
SSsL8DZimY5kfXLfEIa+3GgVUDfi3ROFcvIEKlLSFpCSs2nlWJVSE3cOth2+rMjeg66CEU8Iu7UA
Y8xIdfQiA06ljTVzpYWyu4B9oOVZFVf20B5LUUTUCRrjek5xROOLgJW0lalRtKO8K3EtalivKa+M
Wy5jNICcBkWWHysSX+jPdtj/7wz+D4D6Iahv2oCtobM30/gBQfjnncL/+x/Z8Y/X4x/Z4Y/zQ3eQ
8vjH//r9T4c/NjID1uKP/+nF6MI3x9c/DvXx8Mfdzb+T9b9vbjf/9r61+OW6v1qNhM2oDPTxIP8O
aVDQWgE4/d1rnH80k7fwYyAjfrUhf8MyVAsdRfQaZzwHZFHsGfv8u9eIH2kAckDBx0Yljt82/06v
EezWD73GX5cOidSfaqkQVPuJ2niHtEOyOEWQ9Qh9m10MGqYfDowzOw8xKrEhgeljSngZCygRaU5V
e+3WPI/vCWQfdJetZx8Bba2esQs79m30K4U3AejEPJF7s/5jvBt+0KvpRpO+Ha2Ik4OD1HiTByld
J1TRd4AzchKDhfdQsD2TGzXcdEMPZOPWIHcDudX0O5NvMUTCDN0xrTNZHlh4lUKrcR2F9wSVi0zu
Y/uadqrXwmZZwShAt9+m+Dbku0kPRv6jboMc+PSgGHHkroV4Tuv15HIJ8x2v6l/74i5Pdj3EdVeQ
uUHLE8Q2e/Q6xbVrVwBgrDituZaFa2RoD6wmdgXXRvx0RluAA4GknuFAzzYJ30zprh42UcBea+sM
8/lKONl19AOTBnU//zNSbae4agGLKq7KLqAAiT6H1yYYpD3cXq4nuhNBjZavU3qJ3xsr61w5T1NX
3iiKM8YBmg1PnfFgXVd34qKmOzDWxw1sPzy2ISXGV54ZP43Gyuj31TV6Capre6UvKq/d5B7N98QT
u7LyYGFjTp68Kch9mVz02dVIXIL4eBe1EAXH4Pw2b2C51L/Uexx61b58oHGQKo79BOJwR4PQb+7I
5fDEIKibO+S1OqJlUoKtA3PdW8PNtu2u3Jn70TXCdeL2/Wtebct6pSUe3B0MDVLiZ7p2UYZuj1ut
8DzspwyZ2utvy5S/FeQuqmNx09THY7M/VP97/tUfZTXWccSb//PxX+Wvf4+O5TxO+PAvMLmKGxRf
x3q8Pso2w6/+NXj4V3/4G8R1O1YAcf0okb3Ofw2U8uJ9GIGk2nfhChCw+CX+iP6af+P3TMP4EwoS
GB1AxXx2Fpz1h3/FGVX9E56TwHjNUD2A6Wfrvt9hhqjmnxhnzG7PGFsA008RnX7HGUIt/MzWMbyc
/8+Cb9zfCjQ/vYXeQXpBuwTlCiSl2QF4RtjP8LB3gaZKB2ADIhyBAJ9HaGMWoVqTvVqRtvAHyyDZ
fgj7MAnKFM6b+6Ex8vjMVrPWdvu0bwfX1rIh3dQxJIqDoQUnbof8l5NdZrdwqXRYJzMum5tCAkik
+iyPSKbc2NzUuGqtyzwuQ9Oj3EoybTtRzC+TYIbXsH6LLJtMMKTPyiFoMG3g635Emuir2tiytcqm
6gWQNVTgDbVD+BVy3cLIOy+jyTfCEvY7vdlXkE7jLEfLUwtjMygIsEI/eDEUr13YGJhE5LxIrmKV
0JtQoSLEbDVSihvgf2rhQ6pfGxA2Deg5qzGufqvlqBR8yKjkZ+D+ltkO4GRb87IhE/GGJcRSONSj
Gh1tjFYIJORoPUFILh5J51l2YwGeJKpC2wBqb7ymUZYDP6DFgCFV5dh3O4w3I8Qc9LNVpFlahYdu
jfTR7Cl7ErYFpI1Di1HIIBasfuWS642fCa3R7+usZ6iIoiLBP3MlpT6tddEFcVs2AzLGKG6VvnSw
o8ZKHguij6YHiYowjJwwDfG4nCaHU+y2jAu+MhMtfQwVEo6O0iu1dtuOeY+2W89Evg5rwO3P8Utt
dyclhtBo8o5W7ycJGlvBEGU9fxuRWgsfSjposSRWkuhBSeIGExdtGBBIkSRE4w9RsAYgoXgCnvUw
COCsbkTTKvoPLbG1165hm6JrXgjauZjVhxGfDHhYtiNjDZRzw8IqUx9yQKNxMX92cm2hA9V5wqBc
dSKlViqvDJUYTWIMGCL7ith9YTlxlVP7rhOAyK5kW7cJiuHGdiabAm/cWWYPjZV2BDyq9vSRmNFa
1KzkHh4KZvIT/DUAO2qh1HczMFLY2wpdzNjTY3QIV4lWsfDY9ObQ3lOVCw2KAEbSn/OJq8ozwEqK
5HPOKhXYs1SQUr3FLZFp03ZAwI1AKCYEsyEJ8ZXDmE8W8H1VzCv1yIDkkCujHSR6CiKzmyuu5D29
Vmg0qj7RMlknGO2UvQnKX9UktQJye963gW0XBCTmytaKvHZqFkNLXu1EKo+TmlmA+Sn4ALsYUwwt
GR5Gxayt7aTCda907Q6avrdsnGygIcOw7h/DvGlqH+IsUW14pgQqKXN7+M2MwAdowIZAkC9GmaYB
XberIeReYo+xVGwKUvaW3wizTlesKtJ1WUcDbLEKBeiNcoyaCLx1ILSvdbQyIMXJFGHxq6Fq4tZX
al5r6KxB+WpnooUGZ8W0bIkjNYa/B+yHSdNnGoWGsh6iUQ+9EJAO8FQinTSJk5cmN2qICPRxujVC
2hseZiq1FG5njv2wHVKYSG2NzIyKXdlhVngmTBibbDE0tOQub8KBPZHGaEBAl2OoXvdxmSWBqoo8
CTSS9rVfDZrF1hM89fqdRTBC9GKhplVA9EadtsaAwHtEYOvjwZnQjrVWONGmGnU91ztvUhrVup2S
XjJf2nbLnERpmLXWBmDJ3AIKLv0xTGVXXXSjHMKzHHBhDuRin5kh2uAM2ut1AZ8p7nZ81EDPT5JW
BH0BcB5kUQCyTJF9QRi49qzQMnPptQJD2YBZXfQ4jAPkrfI0l+Iyr6wSXnO8tnCjQBJOwQxKrjGU
QhMKTiuqUu1txifFhcA1Md0wVwGzSAqSIe/EmQbovNmGoVvLjmMqgNZl7w9NgY7wODUx3UA9vqHP
eZEVvV+jEG2CiUtU8BlKLxP2SJU5gAc+gvd7FuK/RRqUpuVjAVcwuq31vmrvbDm0R0xtx8mNUYEK
l9UqjCQIgMZJ4yDDT9sLmZKW30XMxqhjEqEibu3ItHMVg/HMCt/aPGqaAENmTFmGSIvtUy4iC3ba
LGwORj88rRT4LH4hU5NbmdZmJSLwtrjs/X5rbrk7YBa5+WE6k3DHHwR8TMiWpu4pixx1Qcn5tTaA
KwaM4GD0u5QVRK+s0DUdzbhZpDF7mgnh0QY5+93fZ5vOawGZAaUhqFtAfWupM0tGbcIJFaLxhLV0
FzqQGebDEKVSArTibsbdKWHUBYvi04JzlfQuOeFFStAewILJptmgsbzRVnx9Wqb9q4cITTQgi1Ha
oZG2ZNcb0urGVv5ep4RUYur2weQP8Cg8xXFZKrn8uqd3awGv8v6eaK5gtqIA/lacWVvNg0Zi4tl+
8wLpVYhpjruIwjTwFFf5YzkJMMn85t4tusjymCiquKZYVLPFGUGDEF/B+l3ae/krZfzOsPXTGouX
1ZQhSaCZ+Gt3WFvTja7SfYWyTnPROF2f4g5+ROP85y1h28NaBjZuS5POUPY5CDzIqczhIq1WImU4
X1/M4f7EbS1ISb9uy0JXCBwN0HmWNnmJVUCvjENqrvaUbe8bAdR5vWFnbmTQevllHlR74wR5aOnd
8HNNUEOQjYOaAQeYBYtnhKgrixtEaeEPQSRhgVudDWd2IO9y4bBz5iIXdYcVal7fupG3jQub6Lt6
JU+90nkvfigOsG3eXYcGVsv7vdpRDqrSLIZo7RssP+xS13RmMnvlFu4pBfkluxF3baIWglca6iWK
T2BBzMqmCC5GAkAlAIMD6icBoDoxJMaUIFkra3HShPDzR/FxvTmsv4suysCqmM7rkbW1Us8ERDWj
/XRt3mCI749ruVarX/C/f25q/HkzfVxy8WKLEIQJDtA5Ahp6tJvynAXlSt9Ub71nuEhkVtw/JR2y
lPH9+VhR4ynQI6Iw4FiqBGFezatUJxE8ruoNetFIYLx58Xlpdk036hVKLz9bwwrPQAPj4ZR+yBcR
z9T0+cQAqQkaFUvdCK0QUEdnqDW64KdEwYY3QBV5jT961Klc6xwqSZycFBP8cj+9X3cRaaWdyyxO
sS4/m4LqUl1bnu4Vh9mW9bRKytJr69djBsRj1i1Ef3ApLlV3fViDRxX9FIxsOJRvYzffjBv60p76
LD+HPjzQv5Za0qazdGz1gWGp7AwCD1vdBeF3wrcJYbBr1O4wnh32/8IdzofEx2jwcdk5FXn3vWRZ
nXRtjWWl3/to7a3Uh24tvHKDOfJVtj95Un61HgTPfjG3PwvtTuBqVzYy9Nk+eCXd6oKE6Gyi5bAq
A2Do7adT6cYXeQD2JwZODAmV9VkAVrSlPVSzGrOS38QAdBcdIBnI6yboiLRdwGjt6NoK1WgwnIr5
X71TnDA6pFl/hcCPD9fGBInJDtWhGKyADFlQsHJVtBuu9d7fPtFwl++WWhzUqeAmIHRYqvHmNnLu
S6h6w67K6T0omp4l2x5NwhNrfvEu4Z6m6rNsCGC6S9HNCeCBrAeaH6nj4Inz+QzNISgabebUkTyd
yne+ijk/3dogVgHzQ+2ngtO7vVr1Eu2fsZnvsYM4TOblR9MTHllZQerZ3no4cWQvibfz5w+7ZA2y
CeAUYwQ7P4B3C6ZZkaPV0c4dDRNjUrIKeXuEJ8gm6sQjyh3wYTDPLnK9c6FNf5CNjrmyWW2ZWh7y
tHvNLWm7kWj3mL6e0CBZKjt8urbFC+/TZoTbLh6GvsdMuQE0aAWDK992qfDsZ/sqWSdX5MSiX5x0
UPKDED+i4ayLP//83fOowYyyQd6A6qQJGMqouByUDApE0omNNR/Si6A0u7vNoxK43YAv+3GdvCbF
yAFD/BkkILsQVoFZvPAwABHxbrguN9lakFvZB7m5QnPfPpnQf3Wj7y9gkUVobdVxM8cF4LJ94NUk
+EdVfsoT6XOuwkAIBsNJm3HwIIp+vE2TtrliFPqbMj4l1mNunNLh+xx+Pvz9pQELT3Pd6IT+1gXW
ajgT1/l21h5BC7N1Rw9pGOYZ0cWpCP/53c0tcJSU2KFIDZYpfAxL1oJ29I3xg6Fg6NT06LVdUOu5
CN+Uqji1VT6/qXk5cKoxpZtVTuZn8G5LDnwqa2Jrbxq6X0UdbocBSAxVeBrmYgrIbFrm6zmGS8nG
nL8VACwIoCuDrbmQIwpO7NuvHjiMACBmihb/LNvw8WLgrADXiJC+DfStQ6dWlKDeyclNY36ekdhP
IfKiQOK2yUyvoNQLO2tTJtyTY7wiY+XE7cOJC5o/lI8fEp4OSmAo7dAvnBLHClRKCA2/FY/6VXSN
nAKjehy3/EE+lo8qhOVrV3khr2iG//2F4Y8GLxzkajO9Y/EFtzxE89RQ39DvBzUA2QtLPE15KtEa
IzaGUcmuTvbjcG61jx2a2EZ+LKvNqO0p3xnkb6r9YCPOZm1/Xczia85nxHHN6VucPYQpw6wR4Ibu
1Mf2xceMRWwIGUFaEwSVRWzUFDD5rFx9m91eop1+TLdouvomzt/2NfHrO7b5/hF/sfERHkGb0Sl0
2z6dTSxJcj2K6zeeXNfGXq9AdTqhRLrUhpqf2+y4go8Kt4MiefESR9lCK7SP32C5sKH3sIYLYeae
euDczna6mjtNDrF8w/L7NT3VfvviU8La0AK2TEiSffqUqqmScpxAdHAtoILcAaBoI+CQpmlemJ+e
cRkM9xi1nFal+uJgne/6r5UXByugpzKNBv42i21gfusCWRhv4Y+0MgPMvDEb9k4VyV/dK1TvbQYd
Hnyry1oqb8OERLV9nEjmFArx0jgDKU/Z5JhZfL9p5hNlEQ/gAgsPZihQQzRxWc8MRaVI5N+vbdWs
VQ7l6P4uQt9V2ZrI4gZwiKzmRID+olJl75dc1jXg/GScZ/YrfYbCwMoOxAps5lkcNXeBdQrEbXGO
YRaG6xSD81NP9tNHAo3xWRAe6jMq3G+XPRe7LdJeTewXGoE5qa/R03XG8JServrpyEMCDOkKfCjw
QoKuyKKG0mKdTrmeHoYf5gqaBFsK9sumWle+eWMgAtAg8+vn9IJBy+dUgP98gx+XXpTDmFqqyDrT
A2CGg0ecwgMObHC4N5uXjIAAOAOe6qkj/nMRvrjhxTln6QSg3jA9NB56OneY3mGe5rKV5ncDXuSp
l7jUZGQzlOf98118kU3KNC5YepC+VTtgXAD4kl9Pt1PhKPvEK90ZQwdUqDMdktELX043yT99NosL
WMT2Oo5FZskU5N36fprEpYKL6Oi6EOaGCdCYjd6Jw+bx+2/104GyWHSOGu8zGylhkAiDY0oBcLzF
tORvn9GLBRbhvdEAklei7NDBJn261dB0LV0MtrQd9zCP9RUPvooAqDfYT8+narnP3VAsPh+VEJbH
F8OWIm59A2CAKOYt1HnDWfGqUrfeyC3I/RhCZF5xI8ft7ODabowjTaGv5YhXvYCR7an+wOcA9fFK
2KIfyrOoMc02OSSbaG36rLqSyFiv7SDfZ7tUXGFrWY6Go9xYwafbO725Ppe1iwtYhA9LbaNyKuft
Ha50axfez05A6rW6rc8t3W1qt7wJz08V718FjnfPny0CB5y3ItAy00OSEh/zmH1MjzKTp8LTp5Nt
cWuLQJFZDW2YnRwMp/ejnXI3HsXedoWXUqeFIlFQeuNab4OT+edX3877u1tEjA6b7mdEZmB4xDn1
JdAQ33+dn3sDi1tbxISRj7YyZOkBon125PEW7Fk/odD88Zrb8irVkSOxfa9PCMPWetwx7/v1T72/
RXSIVdGZtEkPqoR7YoeWq+AODU9F+pMfxyJGAAWRwWk9OcBNhd2MaBDKq8ybR2kysP38jm76QGyq
c2udXdmX9Pr7e/ycgC6e8SJxBymQwAEzPcyjyfEe6hpG4QyACYttehWvxkDx6uoFSVl6I0/lvvP+
/5ApLZZe1OZ2aQFdFKcH40INIAIV4UTXvXyTrCFOFHun+vkn3uayUodWT9IrPD1UESQ51cIdq3or
AWL8/nmeWmURaJRGGmCWI+Zy3YnY+dDlPgDY368xb4hvnps1P9f3p1bZSrAT0gNEwFwd3CSQlZ1R
hepfiTYhuHLfr3biO7cW8SXP4dBR4CM0QiBdrRHySuqJ/PXUM1tEEiVp4K+lJoe4fFVhXx4/DNmp
rTZf5HePbL6E94+MWHms4aCH9hVs4FTYf+iOdTMfOv/KTOPLG8L0EUBjmPBYy56maGU+9lVymKpk
r4BSqpRnRUPvvn8vX2XEc32B1gNAkhRydh9uifTVrLQTH5RxcGcjCHjjbGmcPJkaOeuScA8wl//9
il/uBIAeDcwYNdBaF98rigC4qeAQpdBygICYy7Sb7xeY5fk+v6YZJTG78f4UnvhwT5ZatlaMPMGE
wVS6HsllPPms3migR3F7VVFnnoMRH7hsFzRhqMOfNcTX0gdI4CJOuaeLmy9v+d0FLaJjBdDBlLHk
gI6U22vgzVar72/5yzxfe7fC4qGyEWPdNk0PtReuQPaAetE6cyZXOYO8CmRevO+X+zJ0/LXaMgha
dQdaKkkOuQSFCXxQ22yA0bY8wVEWl4fvF1vaPfwsKiDegckQVP1NDOQ/blE4pwsFmDScLRoSz4N0
hRt6lR+3q+HehEHvqbn7l2/r3XqLwBgbIhsBDD2UgwmKoel0SPW+v6Uvv+x3K8wb+F0cgcQBASYz
PmS6stWK8xZAVyMd/ysRF7hfNFxNMByWHQQYqoJKGPJDLW4z9hzHL/+Ve/jHn192CyCBJfPe5geB
9DAsIMBgUgfy1idu4usn9dcqi3df5EWiAGVykCCfVfSaKIY/1Kc22Jfb+a8nZSxfOAHXfsKtgK7w
KO6F6ahnKcAzDPOxzh9Ahuqc2dgTim0nemdfJd1wUUTXTJlnVsumR6OFptbmMSZQhulLkwUaJOEc
6DZAuESrafB339jcf6cYB2GQAaTc8llWem2OZvscM3An5J0YbLjQnBrEfb4lzE9hYIi/jx4LGkof
t3Y0qfaU0+5Z+q0/Z6Gjr3nTOnaT+86n8C+sVv+wFPpbvIZ9/KMuZfnWfCQx/CQm/MVw+O/GfgB7
dJ6T/HO61szImula+8MH1sTv3/tNt9L/xFB0tloy5u46UAQ4f37TrfQ/UduDFsagOg9TVHhz/YMH
YeigW2GvwKQRIeQDDQI/Qp8OfxS/NMtBIWv4TwbI5a98CeSRfwrLWWyZnxJRMNSeoSnoyuGvftwy
tQYKs9ZEUNyPCq8Hm4ekEDTCqKGt3HfP5vfK70FyP2dM7xK4eSlVmR0NNTwKE6Hx41ItJWhRSSzV
k2ynwdNWy5pZi0a/jMZyReMcxobJCvZQsLuP7hOh32RwqswH4k+ZAaFDse6j+tUWyhGcYYen48Ok
k7XQpk2dpjsGzZ8KarLw/rswCbn+/uKhWo6rW149WHMU0WK2UFt6ZkxV3g9xpoSOJbrGt4h6ATh8
7OgTcPBIbLJCuG0+nukXVZz80IXw4tJyoa17qU3xdQ8qVZU9KJV2Bt8UiJrywHrW24E4YRxtNCQP
MFIh0Fy1qjVnE1QIRgcz/HVGtrpWXSN9aV2oLaJyJsB3V41Tm3XpKCNMXyBqt4si/twXAtIrSq57
rOK7XkXiMdq7JEsuxQjCd2E+jyF1LcGvx9zeRZ214ykDKBisX1blIcxzQB1LSbev+hGciKzejjA4
djM02xsVzksUKoZNph1BiIX3k8J3jJMbaHYcpc52I1RwatT6TtGWF1TI2ktL7iYqXJNqmx3YiEwo
1FsXG+3KhHiJyyA3EJWgQStymypkRbToCVoNXs1xKZDK2FUpuwynaNMUPEigRWdHva90SeGoZurl
XG4Bwb/qob5bhGC9DZO6yQHt1MPKaRk9I1pyyXlypRZkDYURNFIwWuwxo8bmKMZqDct61HYGeg4m
ZKz0mK/sOt11QGqPMjykSrVuYu7nLb8NBy12ypD6pXzuoCSJJ6gcrZJC4MTjDYZKWbZS7SGIo8Hv
ub7KIw7FJHqT29N5AunF1iC3lKLbm0P/kIpzqKN6VZaupgyQZWnuxBT5fWUeoBJwVUXltZCOQdQN
tGpWCY0vqxR3BDf4xgnL6Dq0IVBj9v+PufPqjV1LD+wvosEcXhkrq0pZ54VQOGLezPHXe9Wdgcc9
Bozx2wANoe/t1gklcu8vrvWQpZnGkyNRWlX/xItzKmwqgjpCvwWipVoLQADbem7nj1kzzlXJMoTo
EAXlI0yGRIWNMN15yAU7EmPH6qCuvK0Tc9STGWvQJbYvI02fEtMETTrP/B87ilETY+9QOV/stbvE
GgtEwFdYTpRlAISJYMkR7Ks93C/PeaORWYH52PohAtWihOMKTCvPmziCb02LKp9KOFh1HZJoMzmP
zHrg7NybOcLuGJDV1g4fa59818ZPkm+/XeN4XTI/9VKmR/r21q5xyqM0q97Urh/mYO8Uh/n5LJcj
VBRLaJql441wmsT9DXUybXPbVklBNWpsCC7aSS3F2yCMozMof6oJlpyTNJdqUFd38TAlXmyRRTLr
XNMyba48SLfSZlxxNf/EiRNsbA+5xUhogtSvclUAnWNdHJs5fq9TPgl5bt5Nvd2xaYsKtIiGqjzT
DEkA1vGaC5upVTN97eLch0Lyna4RABvAcfE1t6qHcc2PejYHNZj6VVn8pWouBrsjjbFnO8szChaG
moJFJ+dmp9lrohT+NLY7I4VsYPfvjtay/rHOXlXy+w3xrpKlW6zHv6Uq0WvfAntiIbLJXtcNEK9V
XK3c+DR19oOU4RS7IPAW1y7sz0Efg8wBFqnpn5Kafa+iPEBU+NvN7W5pjE9LDwH0eVCOTnlVXOWh
+Vm70Wss9RZX3U5J5L1cWMfSHoPGKN/a5oY3aVdOxatkW7lnD1C8pD9j2TzZMFe6dYiS+3KsGM/q
tvhWrOx73j9gfB6ZeVQ2ygY7o2BbJdmjFn4A1geEuL+O68OAd92VIJy4kpqGLUC5OklCGH8ves3K
75ZG65wfnVm6WvPwzsH+OQ6Fz6KJsli+xJ/VVvqDKIprv9Fl24qr3qePptntoQacQL0tLozwS8VK
rtiaSFRgtbTtj4JeYGU9fonZYrWSl6lODjajnOxZ7IcmZecqf+u/Sk1Q32Qz0C3j4Vwq48FiGSjR
jL8C9ofY0JhuzhBogLJb9sy81jGjbKMfDijVtTPz1o02yUmGlLFtLnFsHpspCUf2rNylsT5XVf5f
g0v/o1gOqBT/+W8Duf+3cC/6W7Mg+rf/v3+pf1l7/f9jzxX93n8KB/4LwPP0d6jFv+65/vMd/3vP
1f43Wpr/mGnubl7zP+I7VWZd1eI1/0fVfp8F+z/hnQ25E+XRvZfN3gXr8/+x5WoY/8avwaQgBHqm
u3j+/yfhncYy1L8ELoQrRJdI+cg87ou11j/V4/+c7wK5XrEDmf6kb1EKqfvY3a1AaNYXlugG+g1G
kRyRBLkrq9Gbc1s1atf25pVMhnerFw/7btzHa/M4xGyJdkZgiKINRW9LngntxK571c17zpAeEFXh
sAOfbCNI4lFSvbFsiVwcyTzI6XPVVFcAI8prZaoPegLOSCnet/5ObJw0aFUjIxPZeFqlIGU7zYtH
uT+uo/ZWZixhwWHb9U0y+NLI22LcIy7BHQ+Vv9SGY5trZ6uQnpTFfCtVsNVTR51ThSN5XuX5NBW9
8HUnPppS649yehaEuDYcMAWudOh02rtlSn1orKpOQDUGQ2d7vSb8qna+RFZ/btXnlms/CVAbvQdG
1TUMw2bs5k4vZtfs9XnNPBYGDG+WipBm4S3TtYtpCr+Jy7+V8rGUWu41zga1EvrRWqPU6sv4M0mb
o8kur5jcUYovs1reanbftXTbDygd+uYNiFOoyrABcEsXlh22zODer3JbWSNzWDxtk861XgdJBrN8
rrRTrywVjHqYj7VEszfZKRXjBOaLBFEtaFfbBD/P/GlvRrlhsgI7ffVJiHuGleEulLO2dglvI0eu
XlsxvOYnO5f/ZlZ9vX/IXar7rNF+DY7hD+l6GBk4hPNE3KQGxQo5HfyIpJlfxEmsLJS7fD5ak37W
M8mfLUKYdLHeSsnZM0TDRuCymzToDjo8V0u7wd52pXTTfLwBRBxWJPHU6e4W2ztC5MoFRnUX/Vqu
zfkd2GLwBmU6tSsTltZmPBZvjnhhB9HfRn6f/FpaiZfY1THJDH9S+YVKU9pnhdg7OJbZgo5qVjly
hLsKgVIwraaX49Jma/SztFgETI3Fz1fn2SzhGjSaFFZMF/nZMAHf6pTjpOsv05Qd7hIEAod7m64f
vknm/Hsnbe2IIOV9sUw/3Qu8nuPQL8+NTAu+tfPDmta+1AjJnTS5D5EJPhjy+AuFKNALpsBqWnCq
WaNt7FXC/DKLtNS+sbGNMj1BBJgmwFpE6uCkkIv3dFmAoCn6n95QjECa8DsD5jth8UgjnTzGy7g9
vMq2mpAj7thTfhVzNDFfuAjh1+wlk+bN3eRP4LTG6VMzmD9EEvaV9XNUV2W+n9jGuchGdapwGe9n
pwbFPU7rDURit5exWQT92JZ+XMbOXhFVKC/qWUYtwgeeOn6vjN3FKiEd6ZX+zC6i/jTWl8Eah6OT
TrdBil25A5Z3NyTIcMkfnYCVej9t+f7iD4bq3qyPqVQcl5GLMC2ex1EjeE2/p/oRjM2Qt5BJK8+A
ilro5k63yKBib4OUUyjLS0KFlG9y1/uC+PDbUnqRgfyaDNAD9QnM6cVwhGvA/J+V8tRLjdfN6oXl
eGAV0NqFl6jvs+IEq3pQrGBI1ghA+NM0LX4Zt9TbPmO5C8cSpFrxLUS9h6lHQK26sgobkK1cm/BQ
kjkcMWRsZnyd+rPZsAxaAyAGO1aYk7uA8Bkrtu63aBF9NFmdT7IX9Hg9BdvvDU/AH63e3VlH1ga2
cHoeNnIj6IE8MDkQ5kS+buLW3/q4jeQyPQAzdHU2II3JV0036S6aodCPIehWkDCmcIgV6ZjBuqg1
iGCpJ7HxqvUf6aLwrq03fkxedg+Q+PNlAK8ioe02UqSsYfnavtZy4xLdp1nlQoi8YwHZr4XV+Sba
5RmkqWdYS7gURdgNkDVgCzZQgw3s8BqoXH9w9FeIYKEs7AMSCMYbfQiwQZysr5Wym9rF38xfoOgH
7AXu1lNrzpv9MqRBTvOyF+9IRoK1e8vMs81KdM7/sMA1QJndsHOblRfbzuA2ZNG8Jq+wzq/F4uzh
xQBvyYrvlmVsKwm23AC0b3gVSTHyFJelfa/PHG/qGGGDIpPZbJn1OoYFOhUg/AemqIdDERdBUyde
W73NdvY0ILU01dLf1OSjGj+xbbhppe5NZqFdm1hVnhpf00+J894mdTRlUwhaPpCVPyCJ29ViN/e3
H/LvFhHXupi4MOAwWM+d4DiEFQrd6dZNirvQHplUQMhcZ0ZRM4z5w+IfVAYd0FyOX+F309gw3GB9
gkbwlG68sEd8TmFa23K+b/v6BrDSX1I/gXlQWoAuyew3LBS5UX788+8cuhRtvIZA4K/mRAv30m0Y
cnJZGqguMC3Vxurd2WLnXqu1alhA/1bnhU8qfZ027YCxYbd2JWdQYUOzGTwZQoABU5Ok7jLPpbuQ
MykfsfKwVDMEh69hoDDCHbxtDONrtWePX332Kgbb2+aEhIqTlCkhzg5XHRvhlpJK/D1Ae/Pq/Anf
uw+z7dSpjxUW6Kp8NfN33qDA7Hu3GLaz3ITZArMn3Sfz6o5K/VXQ7THEEFYOoG8LqFX2Gg/Vqc7I
1jMVoxtkXTs+TcaHBTy8kvlosw7AKtAKNmAcXiDxkBUQZe/j9XfddWVyz5U0tqwK+4N2aOB9J0zA
x8UOHEA0Dg3T9sODvFKHWZeABf5e+oFf56YtVxaRP0denRmh3Wvh0g2EEut7NQi3U9mvEcT+vNN0
UG10c0m1BHoCMFlud1zv0YgGaF2aHWWDsCbjpB7v2cwDU/E9K3ThOUqLr1iLmKn+MIB0ic1qvXrp
d8nkPNYLW34md1DFxQhnteX2zGtsppXzm+jrLo6f4KT7tSH7ZqU+nqUZjmKjm0997Hym6/xsivxr
Zp0clhwEvGX1Ukrq5wqm8mxJraeLp9LmQQVCwtI/rW2vquQ/xDEEknHOXOHSgzrTcJNoaYa0seaI
nqkIWZJReaRsB6udyI5/cCT9oPtOIEEaL22iX6l5+AtPgC2vuwojgyvFxqGcltMoTGwnyvSYZGRz
fcSkCVdkciot7BxlY7+jTWWw3oYmbW8+7AU/m7Ejw5wbbQFzOF1/yqkHXjveozmbIS7nRc3bB6LH
XSLWR0tOT3rpPC30DWFAeZ0zA6rLj+M9fZwurXwcNPU30eyfQUyBhbJv7NZDN0s/XcIp2RTg0pnD
RRaNJgXS0cJEhP1OQYUQx93sw7BdjMYMzJRR9ymuwf19G7nmU66icqe6it2+mcXPOGn4mUwPKoOn
9pBibYNomV9gXILRIMkvj/pa8cT24BCgxyszR9HDsn5JWeOu6a1cmygWzRHT0KmZlnCUmgdge3Cq
Kq5yyj1AFydFln27Mj5i57d26lNTdjvg48EgXwx52FcryOyUZ8OCLyK6o7S9ZinbkvwrLGje0DQ7
DmneAjCudoPBFR9OrJ1ncE0VfwG78BYgg21Oi7J+YldyV0vLq3XnfFpxmAl/lW3XqhXUTvk5hcY+
vrYprGrnJ4NjmM+z269Q/Fr5kMh/2twMdKfhsXlW7WK3tOU+VtawHqiV8mOs7MrDFsJNXD6bnBsr
z1xmfNZCf0rr/abfScxAd4i9UThTFtyWY2U9lfXOgkhBOWxlctJRBZRM3TNWPQDN4nVZ/Zzp+YFv
DMvavJm8/hQzuxAurteMOkSuwW/15n02aF4n37ymB0xUXg/fe5xhcRHGp9pwc0bih1jfC4ViTls1
D6o85l4OubWYNWAxy2OlGW4yc5lkVcPEAVGMsS6+xtQzRKzJJMi0itvI6kiYmdAd643jMjd0yB0l
4utG/7CttAq44Cn5AlE0Gz+OjdGVFDAybfli96iYe0KR7wFmbbU9JDD6m4nQy1RDfcjAOEtuOlh+
Fr/SFqCpqLt1+oP33K3J4ghykB5wYssYaBCLz8zfaDdDr/GKqCx2/YjiZbAYeW+AKLZ5uBXpXrb3
Og8vYAsXDFPqysnnMLCsHuvcSRR1q53aPhbLYZi0gNUyL26YWtfXs6Gf8lHhwjgyYXQx22srF3tp
xZpgNB4lksc5puBjxV4xELoU+2V23AIYOU97AOfeI133eiYQakbNHMph8XZUh5WcbQrGJab7NoWb
M/tFTj2XFFelOpdu4sHqYfFPcrhlw7k628MDlyUXC/dQnO1kMzku8ttg3oPf3bwNn8Vaun0MJ35d
HhNDORnNb5IjHUJgQLRRc6kNHBaT+C0/N97NjL/glj8vMcY1I43SHHY0NapO2Je+ic+JgyKNlFOd
dqXC3DlzTYjsj31Se4opeYIgpdoO1qwdS/UV59GusN4UkqUy/qqcGIzvRFnbeJFlHtV589X6Ny+L
EHbLJRVJYIlHxf7sKTnd1QeN9t0Ji5r+p1COa2xHFdgT4v5wA/j7TNvpmleAnPK9nBXkm9dxem2I
wQzjVLTAL7shiI33KaFER+N5hCW+DXyqINlH3XYdmx4FLElqZ8vwPBE2y2gSEo6KXnoyVvA5M3lw
o4YKaoYJmULZO65cvm0gYu9gfaXkSl0+JDoP8fSw8vPJrSTcZCvSYyccGiRTPeOvRRJ2KZR/GS2C
fcYP9DVthC6l5UPKDAqxywmv1PWM0swzlWdj7Zm0Oo/iC6op9/kPWJFQEoWn9bts6yIry/YQ4cPN
KgPDSc6dyk7FoAFzfczmEWpLYNTjYTMc11axJ21DxIvhmdunRQgPGNXrlyoyCbAsUe3SbCGSRBkw
kPX0/em+G40xoFxPtng0KNwXmnDNhk0r59qh4mlVDRIyQbVUXpzU+RjlykV8yJVsA8Eje5Ea11zU
i7p2YcHPcKzH/TaOoVa+qvovdJnzWkG/L7qoSTU/02uCrew0jTNYOzhYAaKAvep0D3mdYnVoY1+b
pC8jz26l1ETLHUI6S4YfGzqKRkmKg6yyn1Y1h04mRQCq3ujn6VRdeq+0ODJyuC5zM986K5l9NXdU
fx6kh5UtYVluvyvrJcPlvRtsJ6iV6lYkMZCglvhQfolLoLKGESlkL8tYHWLtt7vvNQ0rw63jLXeG
a0fA6SDLgOMTSR3qR1xoHm2bxTwNAqSMDTKMww9UUZTcmfyzw9VCG5BtPcoGN1yZbjfr0VAQf6/i
Rr3MXb/7ATY6xxXZVY8RLqdkrN/L9kDrjZFbqjxoK8GhaPYJnxCY1Y+Zs1VNbL8mR3DoPm65u23f
WmljzqwOOtS1WPtceDZkPrdGHIEL+0lMb0eAVtO0iyxVb5wJbscWfArruO6jWW99pM5um+MRA9e0
TVTM++qYJixasZkqNUUwqPD91e2wluklXt/NCSPwtBm+EO8yzdAc+ndDq2PS8zCxjCDR1uetstmU
BtQeI/oynqm5R7iE3BlNov53LX9WOY/itdj1hnHrx8Jd5Dw0xp7VOm9KJi4gvANze7WoBt1VcrTG
zhlbugy2YKOg+TWtQzA/lrL1QJFdpTXh2PgCPmey1055hGDVHqBF7YoG8+4gV+E80zZs6gkVoAhi
af4VtZX4WETZ5pPNCZrSeFgZljieMw64X5qpiSTvn832Jbd+5LUN6pmws1P5VNA5BmVN4poyp7xP
HWVnJtKKboTNJrv9C2UKt6ir6cXJItVehiWstTXIEgZGRvJ+k80rhz6iuULOJEav8vlPVkuvRm5z
MySc7Jq7cDtAhyfjj8Z5X5f9YWmpZrWs0s77ZkITWQby0hAU06gZ5cNGAzYzp1+waMTb+n5UoUnK
Pvo3wryJEhxoUv2p1Qo+PGDH9U4xf/LCiDpjZ1Del2wElbpBH+aDHpGLiplb91b22aPJe7DoXPIN
rZxEn9zVrC8jKjyTNIp2+nOsNmGZENKWjv1nbRPfiQ8y4k5ofIch335I1+mDCl8GmdnFXtvLHkYX
czxJ7VvDtR9Lv6boT1X8rkppSIr9z00pt/mb1OdRppNwyiWicY0bmAjC+FIZ43PLNbTmv9mC5qK3
iBJllh/6LRz1X3YDTQlipoITiMHMiNj+snT3giwpmrW9x2TPE2G+ouJS7es96RDKiUeV+S5XDSZ+
IZ6G69DAPqvT5dMp2hd0sQsHF7+XLVnohLpXLe8/u2L+23aDq3VkZsCwqWBrwvaM6o+6BbMUUR70
VfQVld6EsqKDQN21vCtxTylDqoJiqw6zsR7FODH6rcOR3bzG6N5E45z1tTny7Ueafa8zKaOs7tTF
2ZnOac2Hk4X9ZBvOS2VEq6IS0GZ+29XesmU3PX6qjOxIn5Qu8Btoc0bvJqwVLG/R7uvmV3329P6n
7frL1D1XMXcnOW2F/mWALA3d/6mazwxk+JggjmqGW6EQLQx0dfLWGHibA/NRTaaU9lTx0ssjyaBx
TbvqiIIHxwi9WmF8OTT4pdLxoTU+I2z4aaj4SGr9JBwmA7Mk6M9t/j3OSaRQPQMGGSqYK4m+VLFP
ezmYJiuCEwJyjc1wdT3qBsJs7sZ+HfmhEcCaGrls4+X5TS9ee7l2yyn11fa1Tq1dLNrnpaYnv3xX
xh8cgZem/ODjOA5mtIpXQ38pDN7UXKfw8FnVbYCdkUiBNa+0ZXxADoBMnxMG1Wdn2ZMlx/P4hJXK
L2vd9hlMxWZquqXqIE1yLnZscXL+yc1btcmu3X3nFD3y7d55HSLWmP8aleLr5QFDw25WDdfs4QXB
vDUUvMr8iFTnse/oaErzizZFklP4MjjugeCkQBOTmEFpkVlljb/mf5LidSPnSI0/DiOrk63cYgm4
Zv4XvRHRxRbipwzHhI6InT45jfyTzRlL0yOWBKdbAqEgvC1Qj69V4Xa9halDULMuXtNyOaAAPROj
X3u1Kxi4QXNhxbz2WmMeesHdO6ubFJblXbur8VEpPdZgUdjqYVXpaCgargHp0ib2c7rRhSAR5+2r
9IeuJFaTxLmeejwCvW2dRilp7uLJNyUf6kuWczJk4h22+uswIo1IEnHVcV+tWUohY/28wx+3Thy4
NNdbv3DAA0F+swZFDzYrJxx1tH1VWhq32RIBQLe8Kh2UYOA3sNt/wsmWshCckFq5SjUn8ggBZt3P
jGmUzKmILotENt6/G7RhHQiTu2ZJJsDzVpTY6wFVAYLHBCRlg8SX7QlLIwG13qi2gr833WqYAazG
bkJNz8rfV1Xa64PaQNIpKVd02xvQQG9JpfT4zxeqqbFb5vIJJfwt01iv19WTAZZhl2iT75hZJBGM
JhD3lRhDfTzuionesfaNrNumTZMmbtdEY5obIdszD47ZPKNEzLpDYzGeUQv7y+x0VzRLj9m59LQ1
+c0n3nyGACrx3mXSN9SJADfMraCCiy8CRSYtjCqtuL3z5WVZ7Dc7RcagToSAyJURhDS+cCg6Df1u
tHGBBT2LKovYG+1IRMrFqrH/vhy6kWuuy49QTG56s0C+n0988Ke1aIMsexd03JzcwILSelqqMqUr
gpbis8rT0spjVHAOTVPhg6BGRSz7hmSQ/ECZ9bKVF4ISzxlaZr6XbOTiADL0hmRZK4pkty5snJsi
iVRjuimt9APwbKDYzf0lwVI9WTFoZ3lwThD4YcNa88MgddsuVujOKwVgD0V5Xu9v8WKKHeV+w2+M
c6nb3XMxY9/UCqrCykTjrXAIgpNtP08SNerFocRlxrwZ5WzupEp7zJO+DtXK3DHlkLibxR8gS+U0
TE6LES+BwWBGxOJ6hQzkcUvGEDbaN1gJFmLoMF0KBEiQLu1YnNYlNJR0PS3wUdo2fqi3+GPpuz5s
O27z1iJ37/TjP1/kmtddakn65HJ4lDPZgcpZvejFS9JYJQTQfVtvjW8kmAhTPWce6D5XBK56mnap
Pf0OgPeZcIF7rZSa34+WcbZb3W3mcd4NEj+flvkT1zRKLkpn6g4ItdRwyGhVrDQ2AJce5mmNg94W
gSJv8aGo0eRYVjV4yaCth2IY/cmeOe3VNIlEzC2AImXxdJ2PsOBpB/b1YqRWu3em9lRoSXxivJy3
19IjaWmNiD/a6ziMaiAD+G9YSHRzSznBsL3TPASvdUlWOzLvwhQZxYLNDpKia/0OtY6Lx5kGSzth
2J6K/IhUeF9aIHxgTdj1ogYjlinAJCZVxwVWOt3NvMIjMm2zFdra/GBgQDkg8sr2Q5x/IwpfvbHn
g8AbzK/LY3+0G/29cnRxcu5FqJKAb5h1wquZKoPCHWISKxVEm/U0btetlup9SvE8theW0Wf5taw1
BOuKKvuLRWta6DzXU6ruaivlJ6c6kdPQ1bPmstmb97e0C2ZTHw9NLgy31KyairPjYNrNUBsxsyu2
7chIX4yZvNqi/N7uypLsywSVEcYt9F71kx+F84rU4d6UZuIuEeKkJz9lIjlP4JXmoSL8rrpQxOX7
pKlny+AGKJpXe5L0yEnzj2xCg9ePZu+raCvdIkfe52j8QdtMu6I6phOY68WusOlcjgujSsU5JfWs
KGI4ufWaVZPENOFxwr7pmpoyRYzM4Mjm+yAbz17P4FDQF91xyettp8eoLkX6U/fVE5G+g7KNGCyx
4mvCULak0JKEC7URkFGYY/AqaPV4JZFOH0pB4wyQx9WpttkzFoYDljp9mbRx8szRONNpia+Do3Lu
52O5Y8gRMNhGww1f5kYwKa5x0jfAetvPzLLHP33HOJrR0KW2EubvVOldsxiTqQ1CSni3J9QXQPmL
UB0nQvc+5a3bzKfCNq5l2kB2FxsMZnXc52LuXSuh+Q7iOkYibVaBMVrUwRjKp++z/sbKFuo8+fuy
YR9q5WRJR+1Xp0VOJDpfEw18fdM3nJ31QDpDOeKfL1pqyXzgLTVc/Tori34c7rXOMRPfUtL/wqpP
tae1pzWVpfGh60CrqHtyh3SnpQupe3wYubepTgwqgxPDxul1l1XVGnOM1KrikvLt0g7nyfTHMbcD
29Ybr6/ENbdtFG14k08V3VfcHh7HIWnsuHqVNCReXifSXiq6Phh0K4hNIQUylN6Svw9LidlRq5Ao
LW28k8z6b78tFkU50T7aIwN8eSsdIJvyrKWxFMpmUzBZO7xqXdxSMyoOnQxkoR3bo0SvtbAtkjID
zTk7J8uMLHpb5dEXusF9m1VJZOcJgQpLCY7IfP5WeVRL20ttTA9aHTvcJ63qVpJ8nLpjKSGY5Gxj
/HFZAype1eE+yZZ39QeaUETqdvJFZ4mYY+NhqCrEOLoVMifyWTVtjD+nvcapUgXyyFAm7STYCEZN
uEQirWrU0MvCHskAtYPGkI6/bIUTcocMUdz3nQf718urkQ8aCHDQ9TP6qdKofC3J3qWh8atC6vZd
Z78tlJrcQrXr3chNVsVj/KAwpaJShvCLwXpK5v4x0StKc828T6rK29BKkj8UjGTMphk6tSbTCVG7
EIIc2eLCvl9HK31nqSGfc3axi2GP+7w9ZlkPBaGz7++upjybWhx08azudSBaoaRbT5Ik/kpTMT6i
1ltpLhV8JHWi8rlYbGHbknhSM2jN6HSZ1hxoD8wqooi2ViNHGMYRX9qeT1CK1rhidsaZLqndv0i5
PexEx67bHbu+K2Gx7RZOW8Z1KuNgbahzepGWXiUsWFlTEmAdY2qtspXnjqko8sDioYUIGEj9ZrwL
I8zrePlQnd7YVdgg3ampv+MpTj62vPoj1T/WVKfndWvX57ItYXeO/ASLzHgdps561lbO7HhKGay5
/2OzOgv55zgEkp7BpNM4YSrs42gLm92kGBIlMdpzTZ++8zZ1EZJbHKuyKZ4z0PgExbTQ2Ps9wFXm
r17MhavIbXttlqb2ClC4YaIp7ZUI2c8s7tla1bNzumT5GXQ9gAQpnT0TJSW1FwoaGBaVwz9frPt/
y8xK2tvpxTBq6yB3ghqxMlEWjPElKpX8VamYE91Z0HPpaQGs9njRtwVDOnZbLpWMwUt1t1B3PiQV
J0FHZyuAoW0c8zSZjkzoFMQfljhvdtKelfuXqkdrr7GQg0Gd23bMV+li9tnwPAP8SnVnfZ51xmsM
81OTcuaWdZ3GdixZyNq1OqgE9PJaQVqimLVyYCIhd/XVWKLZ6LajwHA4KZJ1MWibLEMY4yY8NB1l
AaY6F7BuZXFTUjVqB/EjOW13Lor80OD2fEI85w+mlJ+yAUJTvpa7bpymi052F2lt8bFRXotXFVas
0jOuJafiujXLL06wxk9KYP9xJsTrliDsKJLZ4rUw9H2SMjdaqaE2od3kKNcDtVm6Z9HqzDPXJG7C
EIiNk+rVQL+J+3VQ9iZgTVmu6kd0YMx7DlSHbFM82sUkHmnKeuXs5F6ny90uNxbr2eZeCrXRmAJh
CYqP8Vzu68z0m061EzdPW5+JrTFE3aph6BR2WDdNH4AWVA6tVv5uep4e83GXybp46NV286tpO2fL
uoaYK9oD4doNS6EaLj23TyMDwojrKb3Y9y/mpP3ZFnUNcJyS30jxw4ZJ6kG5fymWGvOLor/kpAbe
Qgh17VN5uaq5Se2JTpKuOfP1n39vWyvJ62RsmGRGKWh6KMCdYVHzkgtdgUDkoPmbjOrM1NqRn8Vy
M81puRl2Mh8RLbxufY63VeYSKRpnOOtiGc+NojITVVVZlJvgFVC17WBTUA1pauckFyPD6cQuAZss
veblo1a6E4F22G2GdnHMVaNGHKtA6GT69sOqvnZajFmhq3aiya2rtkp/LRqm3Fql+mCgVWZMD7ud
NtV/VkrQ7fjv7J3JctzIdoZfxeE9OjKBxLTwpuYiizM1bhCiKGEGEkjMT+8P7Hvbkmx3u5c3wl7c
sEItqViFyjznH1t2w2y+JFPYXWRTsQ+AekKylfVJ5Ai6PWH6W5nyG3R54lWZzGGkOeMT2S4ABeZW
K0bZcTSo2FoDc48+oIliRMi+VV5NJouf+9ZFRDS70HtLcSPyig6EEZV4MdMvaDmocgJDLixlvlde
ryPEd85HJLzmjuIKuYvL3GNCqsZL5cJpaCcukx0CSH/LI7PcNk5/6qnH2KQmG+8MEbtbdG/pndNH
u1z7Zpcs5fKFLLY9B3f0YYkFepwczSHf3xdKYhjTxvouj7zxvb9wjXADnTInbKF0Xf9+bW2+DyOA
6jgjn6zJXHhrlHrPsTO5T3axrXNJXrJUyzUhX8EzjRin3N6hehM3rumYyhCIbT0zsPsS2X4pa4UB
QkwxS3fQBGjRhvyQZJ4NJtw19/MwNmcrQgGvE2r2OMfqK2ds9cd2XcpC6O4JISX2l/nez0Ex+CvH
4xSQTlam09FQSn6VilYeW6f9nESOc2PB0BHg3wJwh1n5Lkr99oGR/DlOLX3doVs76KjJt7Kis3RC
Q7aJemDrOYru0pGRtAAzmZoq3XtOVp7GanrK7eghDtqMjogAnlfl6mOa2sesAoOf3ZYCNJwWO2FH
LYTo8Oo3hf8xDscbE3l3gTe5m2SA48AQnZ+6aca0kLvpoWgyFse9RznrTTCoXT6J4ZB0aN8L9Vi6
XYZKfO3H84ZdyZW+qSf3fgyXD6VmdfViX+/HIQroOqDqup3gbToUFPQ41ZzS4/xRkBT2jj+4aWuB
VShVd8RQf7Cj+ksViU9pP7/nDcKxF0cCON65zAHCkJg27n1djLeV0OE7r+xwHI3q8zzI9crh0qS/
hv+q7MMHT/hUKFsUGNTa2iij+fmlPtvBcmEeSQ5DkEJtD8MnG5/HVUvZABIzKt78weDEGCVUmXdD
9SOTwaI3eVK5x8KKIV7lJcjp0ZoagZaMhFH2IsALSkeZwKKBnYz1Q1dqIYlFoGuzRXntUid4rFbl
V54k7Aq9Gg/GqWmQGcLuqJlnFRRaFFvwK26yY3dvt5oki92U6/FI48AZVfwtAfX0PuVBfs6jD2HY
uQ8JNazL8N74c3TSfXCZRT08hX2D3oGbs40F6hZBSPhIel5mrrIcjU4/Tcn9ZD/VcV2e1IjwwO/8
GyRII3UNdXfWQYlCl668PZVjeQiI6DCPo8XbtMRO7GNaFfZ5dwlKzoog+uCznm6FnzuHGXfPtYGP
3xfY+DflMDiXXLM8DgF2orhuna0dgfm6TXNNK+Ky0xZKnSo6B0jMCPJzHpPGSNBMlvW+whWUJX61
p0d1lYI4LQcLlEGQPLdtVN9MyAXgj0p3b9NJsxdJL9C8oOHUPk0YbsHjPMv0rpzj7K4PbruGD0AB
DVMa7EYM5Drc1OFS0Wwut24BXONSwaqXINhPi38NT3FwecGXVH6Za7zRuba+9MIzh2724401+u3e
WebgUCTpy1R04qrs5jMNjkeNm+e2qy7+GA7sd5QpziLWx1pU5TmMhytneBimcobgVt5ONud60l8W
DxVoMH2mrREMo5Hf7Mx20R2BYWYZGsgu7Wz+wzuRF/raimARAqcotzac2MVvwhXhoxLJKqYWv2B7
EUN4V9biWycsvY9miPwOwHKaw9tCoeVzEy5G5HHurk2hmEhkPXoAOZtOYc8ok+BdFnAORh5yqwFI
JO+6CvqXpueA1spNLWfrCehpk4WzvyGMlBbPtF41BzmFHjX6JI534lcsufDsMX6DjCg/hVlbJCVz
1BfR2MY8ys5+a8zSwPZ4uwhv6GFhjT7hSfIOjWfetdP8vel78u4TNV2oS+H/s62D1l50auKFVYTx
/qCzOd4nyiHvSXqntEibXek5z4NTXxiX26Oa2WfGUnN99o19u0h7uTH5RxXSdqdomZpE/ghnMCGV
mec7DJfgBBS2HmuDGyVzfGdbA9JllX0TS30dxZE5TYp43ybD2KfV/J2Sc/9hcZvggZIbsjjGCb2O
Nd32BjcjdUzJBo5L7WUhAsqGvHNJvNzZ12I7AW5eOc+xWMTFLfp9rfpPpKDuUYTKTaa/cZBXhyYg
rKd0py9ZALWeaefV9d4lVF9u4DaXuyU4Z93HZOw92IqgpC6RgaRN5Z62cGSZAzkavQhJeu8rZIms
x5NAVuFX1JJmXOGNNrcc5xukv9N5hkPPPeaTJfoaFDVx3lJuPCnz7VJKsaUXywDrs2/rKHnvqA/C
RTRhDzBpvXewO+wGCggv9ZCP981tSRkv/aETO2uLIMoC5mhdxWY1Wtk5c+S8BYME32gjGssX9zDV
6A3TjCPQasrrUZkGHZGk5bbKIvBNFhxZNAC7RLnvG7tWSAWyW84ugrdK6O7IuoRBI69k6T3Z1UTL
ju74bIvgEI4J3gxHl5emNE/Qn9F+VhmlejHrn5PWly6InrUnGqTw/CABGiyPOdJKErGVqZvdd197
dQBPt28K5C6Atviw/OloWct0brz6fQCkdBxtFJoOdU8K8TfvxnpJM7hXC0pKWor5bhUumWV2+W7o
1KOdpd2dourLmeIbzv7PtlleUrGk54i5biqyi1ndCRJr6SFfOW5CLqhEZ1j0CDSOg/SgqleOWaJD
YtwWxeDRr5GHlxpQ4WpgYEH2DOlmOwtw0g7PAE2ENkmyXNmrFie7RqxdnmbwJdNK1AeCzqw59TYi
qF5b5H0LKZJOiZRFpVzvchgpX+yPvfaGs1vEj8XYcnlJkmBqY6iWZFKMWHU2cq5h8NMaA9tlogr9
uz98qnrJZpyV3U0Yf4trHJx+OzPpJbQWLjbtigUmhBQAZBsyf65L5sxHhq7fh0KYQ7fZmeCBzriU
STp51/YRu63m67r+MY5IsinNJRxy+DEn+pbaJb1U44HbXaLMoUNu9MK9WJxp10XmdYyJBdG2LDe+
sgQVuKl1NOU5zXrcmilKJUkxk0wxTlddLfejD9eYwDttZ4UddzDNDbF+9nVGf/nSqX2El4FC++eG
5q9t6NOQ7rA774zHhz/NVFXOVuYfRjM8y4YXGOP8PbqL/tx2OB5Qorg7EU6PAZzZbtRtjqelp1xy
ib8NOB0KAJErJeSekF7ECKFub0z7NAY88IDayaHsqTzD3LkfBdogj31wm3joL4LuXRShSmX4GjYE
kx7zpgJnGrk2gtfB8Q3H0dogNXzVuWX2WYPwAqaD3TsN5UUs8biZZLqKSj80tFW9HQIB2RdsAOs+
C1icZHsdJPVBXNHEHaFAm5/TegnBUoGUEV+Mm9JG9JSjize62zYcxZvJAewrGzIY5PIhonrrEIIS
sL99shJHH7v4m/Hi9mJZEuFzEYw7JYaznQ4vnfT0yvKI0/xo1/ay67163CYdcG9QwC66LOAx3JM/
DvVVPw6QpaZmJEzEZ2GXeNNrx2yj6KHpGpdBLO4BIvi4wyGiLjjry9so6C5jkptT4DZfhG2wFWkr
3Nr9wjd/rp+VxVkBbMAbNBh56yPWU+5XdAg0mxbtp9pJb1Tpu9/ozj6HzlOY1eZ+MpH/DHD3MnJQ
XWJcAxNdnr4Vq1MRl1c2rXlwkGP+lDTjPS7XYuf3iXeczOSfQMViXDrVS5Hbz/2Uzg+dywxUvQva
fH72IliHEO5222a0QtOvfKl66s2XqX5RVbX1s/spk8vJjfn0zcqgE6aN9JFVcLsoF2KY7yUfCbBd
WGKGcDxLgBx58mS3xXv81cG19Cz3SFJ1sqXMGeWl5C15Mwz+v7PyrxpEvT91Vu7N+KVLq/Sn0tH1
j/xurXTs36RD3aegX0yC16zxi+M30/3HvzviN7oSiVPBckmmuXDIXPpnhajt/uZLsqzpKIbCWvO1
/jBXWrb/G50IBEJLJck0cr2/VSHK1vCTuZIGJoGHk1APXgxhYXQg8/s/mCudGAZH4wLmNIJhaGww
htNiuzZjAgP02aIaZdMYKDIYst7eBLHCNi0rhqnektFL1DXhd+FmUOHWmJXkEeHTTLkKzmPJgxjE
drXvXM5ed2C+75fuJe8HMh90Mm36PrAvJs7pUoiwg3kt5A3tljGLu3kix9veziKpvXPT+3X4HumH
zp+z0o5emZUm+ATVFfUTXvbUvtAtmNy4BRo3Ybn4MstRNLdxhVV/Qut5L9oFSecSZ251N8S6DMYt
TJkob2xOy/S1doK6vlpbbqutY4VQfLlKLDffjEMYtbuZ1fCmRqxw6bzIom04d1Ln09zFWUwcgI3+
WJPnV+25ewPUNIq+4CXzObRa7YwoFV04PTxIYYO9JV0M6blmrO5DQPvHUnnZIeqD+NKual+rASH2
UooXxIAQmVvCnPwZ1Sak3aGeCr2jCwyBQhtCgCRQ+L3Pqd3a5dM0CfdhbHx17TjWefG6Lx3H/t4f
lgWVYZEcQliBQ8ovH5w6rMBbGRU2E9QgjYC4WWn0mZXALkPQhfzA2BpCDwfdqnu1Ld7SW4umOrCN
v3+o/KuF6pBy/2dW689fyl8bhdc/8I/jwPmNPDLOA8cNJVE1Ll/6348D26bTXCg7lK6D3xmK+r+O
A+zZ/tpMwv85wuXLj0H7n43CVJcLYszxN9B/59ue+7eqy1XwS3qZFzguJTYcOzYCRg6aX46DTs9W
bylElm0xKHNKHCctDj2JGMh9ZRK4tL76XD/E+A61EttedmrA8lpJO7qibS1ursJSiAn0NvbtuIEq
AmC87UqPbPeqzaPgXRpGAdbgwV/S8nvKhaaprzZhfWqRPMwnbrlIH3EYEr9RAniZ607biKM0Y1BC
f3ASm5MJalx3wdrBuyDUVh7JLqMDIbqLdSja6wr/bnYQES863bRVHZZPpqhM+KLtpOYvZ18ig5eK
k+pm7HSKjy6P0w9T79hM1D3L1rk2ij5xBteScJChDcaH0S39dtv24xzc+RJJ807jLEZBIsSS2Fcl
/cGYCaQeSFLaRF7Kv7GrrSpwymNXCebJDWdNnjuXxcnAEpYQnVwfT9a5iZKuvom6kdU0a70cSNuO
l3IbtyNE1eTygj64Oi/sXYssYWMR+bFbJt2zy1Q4sgJkIavhRS5QROU4R9vEZ4DZR9p21urjsaD6
gf3Ou9F6DMuvXWIq1hW9uP77xCBkOSQENQQ3LiHX6roKJy/ZJtT2IYCYFiOwOIoAF2o9ZWw0Rbna
3qKqVkdHzxijGEp6Ap3nonBOOGBSscNkS5DQ5LUyoHVe9LiFKmjnT3NgIrOrY1n6ZzNnIn7wEh0A
O8ihbq+KhJbRT2gTreQY1dGIJ9qWwbJXftt038c40MneYl1xdzJCtnAb9934fnTSwcWC3+clq1Pk
lV+jdD2f61KABRZ2kMl7Itsr6l6T0ctPIRWnztbnyFPPs60DjUt+bUGdxpE2YalV1d0iuOrNTRuK
GDlmboXf/IDKWVQTc0ldK0AODHtb+BoLOO3bewRpHeo/HDPV1vDmKbMNvaordzRa6xqzrPHxXhIG
ACQdTyG+G3e0p2yfYe+6rr3VLcEU8Fj3YyJx0EgbNjSNixQch1gg1MhwGmegRR79bsoyws8YNHQD
NjJMeACGhb4NvpdEL6EMncNoPzSlA77im9l9V/lzvNz7lvTL/RwW03w2TlHwrMIVLbtiKBb7PhMD
7hXZDxWFqx6XyBeTMEweLGO7zhGbLVSTZRMTlJNc65zDtvMQuLZlwOrgeY2/4/KZnZOVMWXANsaN
bl+a3B5xfvrkhTS3WBoqd7ihw5mcnpAE1AV6XoI3OVEwB3tg4MHBX5FAnd+7LS9zB6HnhPtc13l9
z36WTv2WmK2JJxtDjrd8yMjCm7b5kBXdS5LGrHtVqkaq6LACGATlRaF2KlHQfr21epunjpfGa5bZ
cjXxlpk7GZUZRMMQIzVEEuDay7Wq1xXFDWYLq6TJ6+EmiKVF552bIeGQo6HUeOz4BUq4mS1WYmYw
J1IcKBhzatf+1iHaFmifEVscZbskSCCXGSr4hosXw1FTkouwXbFBYpsCEVWfC60E9XZZjtf26BrV
D/smGGtS70AQXkhuQmiPy9Mm9ZgN61V0iVXc+HhKyzskhHO+lzne+y2efaIm2PQB0eaNlh1scDu1
0wtCZ69/noqKqCKlnRC5ODKTQZyC0C3BMRBnGZn5NtqlbsmwJRPne12O7fKw+N58NdRNeJrDEqkN
yD8fsUwIRk8yAbZZg1UU0oQoH9AuhBzjxuh1TFQzDu+Qv+SxGSrcbBAHIEVyVYVubC+L/V3sJhOK
ucQRG4j9ZUIJlwwotBD7ueaAOcX9NGS9RZ8BdebZ1on9Cs2dpWtx4oRzQ4xtGeZxFM19+piE8fwt
NxEiXEdkeORdWwXO16TRtU82awo236Efqe+Vvyjy1U0eCIPMEtLzkI6y1Dc9e2twnydqlbNiVQUT
ma0FO8w8SpK52gY+uIFoI2YsrvP0NcnbJL9LWn+E/5ZTsh3LDBI3VNNnFttUXcu4d8PrNhCDup5k
OS0XS/s4y5vSmw7MA2S9zaPfFcdgdoWPpxQLHJSELWsg+EI9waM7EaRYmbMAWpZnwHfAD+Bsta94
Aj3cMTkZWeMxRDvabuaM0qmd22HP4RDAsGP5y4wEuGjuWob+1dCgo+WswEgxUkeadxbt9txs7MAJ
hrMYHN0CLKVjgAsezGlva9dx9j4SFRrNReHccHdzD9UBw+wXa1Bue7sEY6TurdkIU24qxwEljEsq
iK48e5YKDn3yyoNcUNLd9AgpvHNqGRyj41hjc+IDalv8Fo0cP3auZ30L86iQZ51Rc79dkDpNl5IA
E4Zna+gyCr89HtQmXUj1kyJc3ZBcOfd+UhuySsbK7BvtJWqj3DptX8y02HDteQmvXAX6Rie57m5r
2KBxG0a94z3zlE+rVzhoul2ECQlnElvIzG2xuiURUHXFzYgpBfmpKUJUY3Xf2ShB3K69QWta4sXh
QCBmSzYq2Ee5TNW5aRYU+TmOGHsP44fgjPDtRJJD1c7RLpnmXJ7AhR1UsX2Gc7+zbCwrhW0Kellz
f5Ab4zZ2dPKgP4v3RZ5E4cnKlWHwUmHjnoZeIYtUdmHr93ZVeUxfBBQ7L90cGeeaKClR7j1XRniY
U67QTek0VIVv5iq0faRNthPhzw2zPd9tbIy+GmKiQkNFhAuZf4V51DbQdPCEeDZrBItC47jz3ou7
Ou4O2DTINkx2zAsjl2fjG6u/5NiOv+X5HFm3BPFM2antJO9khOdnTJHdMsWi4y/KanjSSZxbuzbT
CRBSK1yEeF6RFBD9tSAoi0eppEocClQ7d9k89LRsc//p4Ngjm8EJ3zQBpGSt0tp7lK2ibGuweSP2
UNiZeu+IyTPEPMSFIisjUd2e/pD2NYKxNYeSSBKCGxhKrJdYxs7Hkjs7OxB1hmqjSDVgJpd961+b
JTDkvQxBEd3nSF7b29nQ7Isl3nHmD26AwPdjqRSyRwICtX21rEyX8VdO1y+itbqdYBNEghgMx+c5
XZIMmkCb5mlOAbgw2jhjs3eape/Pf399+r9FWf3rLVksJv97bunntHz58tJ/+xl14Y/8sWYJNhkw
DQdAI0Dh8Mea5f7G2KsEN4UEWsEH+l9rliS3CgHl2u9DlRnpVT+sWaxnat2IApIz+W1BaPgvEaV/
Fllqu2uO7Q9ZnJQdsq3BjtGm6QmKoH4JLW0CvBjhMNLNV5N8eBoivkVZs6nWWlOzi0WdBPd9NHZY
y7zR7b7Uo2kISXYyZPLSslZl9RJOMruMTlAuZ7k4tXlQIiY0wfcS0ujmGTvOcdXR+MWmtqtSfI9r
F7XqoNfURHtKchRKgnigHZlKM8h9ISdx1p3l3nPDyuirG3YjHsGsi717q7VQcuYySbkIWxtJfxQG
iB7Rmaphr7vETlFTDQXRGHO52NsxQnbF9zL0/QvhKm23W6yIoKeAnOn52Ix52V5joxkJTOyDcAcN
0yCdDdzWOwliHMUxZXYnAMjOfTzF5UjkxBDlYXt0B+0qrteoId8Oesf9GFojm9ZQTpW/1xwg9VUz
WZXY8zoktclFNgtBnJSdvuvzDttPki/Yusq2422nefTKTZGUwYSWOHZdNHSWvOoHJNqNsCEKsKro
17BL3Edyq5BCpC26AMz5NYIwW4hxugstxKFHO58nDI3DmGTX1jA3TIiEIlb6gdNNREgXuyHdOZgB
xidE3Ho4Z0GGd4oiwYkeEb/BeaoE5/gmNg2c1KKjsIrhEW00BEC9vaWBiFObBA+5k15i+l0Tkl90
0K3qohfWjxByO603WunrbGqZSZXTMWpGosgjXIqFn7R30+CHy951uMSfXT4tfd3kkY2lxbj9oJ/L
3E8xLXdLmR97J5rcs9NwPUDcrUszrahJ8MIHHlZPAsEkm3X9tmYrpRek2G/r90jgTI4JrCPwQWzy
hn8csqI18zErRGpzv2ZlvB9azwx4azh9t23jB/oYgMxp7j/K7s5zNjn6gmLDIdrSGYHcoYEWN3m2
GmbkndOVeXIrWbuhvnInRAi7gd/R7K6kFsWHsCAm8bhQZ1JYO9e4xn5fjoGpP3orbDFxDwBhAAqu
rgWvZyvYCLNE9jpA4qNWb6d040UNUf4ykZR9z29H+fJ2rA8LC+/z8Hbcc1tw9CPBbdDtRTnBJ0lu
EbL4dlF4b5fGoB3/taRyDwF28XaxjKqEb6+CCBuMMEMe3MzzkE5XWUaQ6NnWS6rPGD7C5qprkN9h
RHKUa+LdrJibsV+Xpv/ApUIUjautQX9y1BjG59jwUyOZogLyHlatlLB6S9XanwqNieyFB6b7Tupb
p9CleB2JOzpwVuo41fbHTKE5QX/gzf4+q1hWdh24EAM+JvORv5pVwnrMkxaFfDlBbD8yQ0h9mZe5
bFfjdUtOaMEfO6rU5fu6JU6GtDQUikt5rKaqm69TyzHNSVadDO81w1tKm0JAqhAJZ6QhxwzaQD1T
leDbbH03/qiqCPRSGaYWq+6Cd0SmNJieVFqOp6iNHrsFDdrOZ566jPmYplferNbtps1jMZ2N0C4i
Ed01w+JvsClg1c/LBkdnUJMbfHSzqIofalks1SWTFHKwgtVZP3H0ERm2E8BSCJjSMdkpL1V0Vs34
uwnMY6hpsaV4btefjfY7PJYpE/P3hCR7/TCGEil6VU5+857cEsBcnKyFrNApl0zsQ+sYZ2PUwvoU
lBWu7/8fBBDevP7HvwNF/tkgwIH7b89fxrT4cRJ4+zP/mASIGid93GMc8LmFfwBcHec3CeqF9pPO
OQelN8zMP/iX37FYIUPhE3bu0dX+B95qy9/4ewRAbCCBFX3b/ztzwC+V5f5bjrityLkX1DRiNP8l
UJzMHpT5C6rTIoSnfIn4b0bwB26675F2kFUh5A0JKdjKLO+k3rqxmrCB67GDIt+6VtrEh1rGi/t7
WPjfIvv+1UbGgA/wf58YiXdPq28m/fJvh/ZL9fWboeWBkNr096ds/bO/PzAWdN1vNJyjEXIJloNe
Y3T7HaK3pMun7wuX3whIXWKE++ORsXySUmnA5YkgSOL3B+MPjB7KzmOzX9sNfVvQRvG3AlHlL7Mj
pcNIyMlvBwDlUbTVCuH/wNipyZSL1/TzjSjY2lkNO2JCG+zLYYKq3nQ5YG2RPcWL/S4lQflWNWq6
9yTx3pObtKcwzwgX8YPPZlAI+X54U/+HiPy3wp8fBlueYd4emuIJag1cRTbFzy8O+jAcPSDrG5EF
6mCTCPcOfdgzkipYPnxYn/zR959YRNNbFZPc7Fv6E+EoMVxUmmd4bhN+kGtShqsnOcxErM2Zd6mJ
k+q3ecIXRedLcMx0fbIWlPh+jpG/L/IbL6gvWYgfw7en9n2knGtVSefzTJhWMyVP9TqjxXOUbd2x
+NiK2T2ZuXm/+KrHfpfQLOG6V8nbv83ks/3z92R9Yn4c9tf3hOha31cuPKvLY/DzewJYr+O8a6Yb
5D3OLrbWyGuBD7MtLPfcvX0KRa7ejYgGr/gZ5Fa6N4bB58UzRE4tYT+cF5PuUOx0J3vGOuNa4V6u
b+1QRK+JVwMF8vmDTYkdqSDtuTKImERw97d/Dg+XoQDx9j2fR/mXBy8VQbhkDTkC6WqXSpVInkwX
kF9ffullj44cjHPeitqIc1U6TAcBYQ5TZS1neJToeuqsfJNNpDcv7kA5tvBJ7rSC5yLv49tYfJXw
Ch+IvQJhLs++kd3Z7YujUwv5FxXO7lpV8vND6nvS5VMRgR+uEcW/fCBRN/hyyJebbAjVRaQhfmHr
dSja1yZx5o+gAY/jFLlUyA7obIv6rvEH58MSks1ktKxPSav5znWV3gQmJN1plu9BAzcOYYXp5tE3
tve6NOP14DqkfXcB+cGOZUiJ8p/KIkdl1YiXqdHqiHnMItZSjJ+IJr/ouX6dokZjOWkRXyLxf/Jr
/Y0U33MWZ+Y2JEaGGJSrIcXckS3j/Lkm/wY2JN5V9ehdVbVGAW1Z48YZgoT4pWw2GFCD+q+eZ465
X96+0JUhpR9+QP0HO/HPbx/+eG9RehY3OFII5Cp3nReghu9m5xrEEGB3IoZghD8Wp1Vgfp5gyK7r
sJlOMQK7fGhOdVkm+MVgjqQ97dqBUICMWCog2CndR7WX3s4L6G/U1Ad25+LRRVtzTlUQoWnW5i4O
AfGxFH36iwf8lyoRvqghpysOEaq/gjVt+ucfbJJWlaRVIG7M+2BsUTXFY7yH7S/unPUMHccbXyzZ
e9C+DXMjtvm2/Fp3PlF3L79/9pS3kg1R2va7ZUbKs8L/Yk4xlkPFj+mXkKi8bTh78hpQ0TvIdb2Y
mnF+/YufYz1kf3y+bdsB9Q8VHw6AN9qTn3+OUsaBlVQhoZxTpc62Q7Dr1JNkk3NIZCTHDbOorl2E
S4d2UlthfRnYk85WLIddQRhtOBPJ0fc+ia4kEBNsZcyZ5uPhmqLaZTs4T3/75fJ2C5/vYyActCi/
vO2+Ll0zJm36MJBqcB680OzNYFgjl8XZvP0IllTDUUIjYjudkw9vNxqWuujUy2Um8RtrWK+H+jak
uxyhd3DveRoXqtn13eLdlomd/UUFF1f2r2+x4kXbYEIBAenOr8V3lB9oLUUZP5i1D8lUjr4jhbg6
iDUIsZqn/NQgwlork4cisLcyUPrT6O7gzwxWBn4Bi9Fc15Gi52H9qSN3IochINFhwdPxjrf8OnAo
9bgffcf7onPT7TWpEFeD6r/3afqpFvhjo8KF8SswZcTF8u7PP5Vfe9MCRzLKsJuu34hAIgX4+SHq
MPShvGu727dPICMCaQ/egrZ3iItzy6bdW056SkZB9nK66KsynD6zOCP0rYKRlDLt/sVs8d8GH5sB
i+HKBjKjGcpzf7lH4clLxvikuX87VdQM56p0PD8zMDkE6H1blMxe43y6q+cmvcUbNN3nOLexmKFx
rtLEw7Cn98Q+iL84Ed+e0J++cK7iXXI4M7gdaTxinPxxJINLjzzb2NlDCVCWbOIZDEd1uHNzZPAb
ITPzIDq7OeZzci8QVmASw19bj9239eW+vW4i1O/q9FVGeH0W0Vu7ZQy8fdmmn3TteK9BrnZvh9Db
DeFmCLxLQxdDwiC2ScQ/JwDvY0Jk/DFvHXGBOfkgeTl7LwsuWLNih7wnHZ3+/DlRv9SfMYNyjwKq
Mi97tIK9fVN+GEcx+DlCLU54v/blFAA6u+orCbRYlm3iA1/d8ZbAs2BiMtvPcOqYD56xdYvPRJjN
t+m7EElvtCVKEbW6k10R/0iKiJ+CsdFqvqsICIj3FRWjak9QJTmbJVrPaBvVO2A9T25bRMWAl8O+
iK9I0vjzn23V7f18kK4/G2od4GA+VJtt76fPtcwDr0bGHt4HmMqJuMc7bu1ySdfOHrMtUQx7t0PB
e+J/bbK3EZKX+yjax48LYSA3+HXtV344cgrx3ODWgiTI5r3rb1u9J9OPFAkyVsMPbzjoEWviYu/q
fDOQ1hrjctk0wTGRR/QuHXr56C74OlpXc35BY9Z1h+6Bf9bbJiRj5vte74i85h2Z/+LT9X6dXdcz
AH0RMCP3oq/+2ztQLkmbpZyoTGfPoRcfZoSr81VkPXroc/hFpkiAXU69QGd8HMu99E9lxehHgtXB
GZN9gDFQL/dEUHfxl/YyLLf99Kl4X8bFbk4oRKgCGpL0/WJhhAjaU3nR36moSslVhALEnGZtsTUN
YlehKMjJb8PkWJny5MdrCmMIpb0FtjpOxdFSG5eu4ASopidq/JR3V8O8D+UxLbaVajb1jGB/2llM
IcVfDJSSSf5/eFIkSgGbYHVXql9HSqJcu7hZPLqR20ef9iLZq71X3UbtZQ4/xPJKW4c4PeN/+U++
zms3ciXYsl9EgN680pYvlVRSSXohqltqeu/59bN47tPcAQYQTvepVrlkMjMyYsfaaRpsbdajK4B8
THe9hakonD6mh6MkQWt+xKMHBLmie4jepg69vYR8+gjmmSR4l7900mdONcn0ay1Y6TXkyNe7Ka1c
aSBQFQj/RfUjepWA3QJfNW7Vv6aE62ybqNtp59t0TLb8pHKVhqAvPBPLCPWVLsqh9phK1hSIM4zF
K1Z5UR35Y+xV2d4AMEg972+NWUBnl6OjwuqGz7d6iXksUzuFLkXDQeHQoQl2lg668iXZWrZo9yaH
t7p8zlLfd+sNMejAnR/9AUw18wHAUZOcRsNFVRD9JPm1vyB6lYjuMadg9TDf0XX0Ex5ldtfCXXHm
HwzX9IZROYG023qhRr/THSCYOthqXJISB8Dg8r58KLXNl81tw4Qz4mZMT8C62BHdDXg+o219Vp3d
AmQixcLXIgFp7oF2SZ1HO1AGphrzJzzZkaYPs7thtFRnMd3xx0R7AzSJ1DONqi0zzgYoLf4Cz7My
FikbFs8KrN0VJDqVbFV3VnCi4BgsT33yacSb0nwyR9t7ip03XK2NMmqXnUOOtzKvikQO0TeB2oMM
MOzlzBACxj11H1njLP0ra2Y/2OsL/mOh+VaQubRR/nCzgJqkqjP1tv6+XaqN+o7DzuhYnaN9qi0S
UQBEkMvguTqUcem3qygegN9btm9RIeSCp4tajykGwK+Bgs+kcXjTrgwQ1VAO50PxXCicGtl1OnVV
v9MwS3MGWLlAtsCtz9orC9iWngL636P8u3PKE17DH+GP+uQapD994ZC0T54qlGDew4JDaKumM9Pz
gA0C7k2IirMXZtR4NzEyg0MpMcvsudimFZOLiWbELj/F7FIXMTGTQCiFtBhMhifnewN3F51XcQS6
P5Z7t9TIeQWb9TVdT1LtosDRN+WQa7Jl4LssOIaGvxewjKOg7nOad4AosrNClGQlLeErIc6HJ4fJ
C1jo+abyMMDObzpH+pjvDwqPdhG7Jsjj6cYB+Oow0d3j4PKGfowvEOXES6cSc5J/6Z0Vk15wVb5m
dE894y9I1/IDBhQl+xXZxLv4J009IwoMGly+tU8JVsXiwNTL6e0ZPC30N3yw/NGNOFqBtqSVlZH4
b87PpxEqHIYwpAvo0ea+o6pUOOAr6EAqofNwwbid4Lqt2wgq8FTjS2E4hCX00HGSkb3WfG1L/z9I
vGM+48/tIv4g1uqaS72AgPdaGgsLt9F8OEr097bDgVA21vGbo3+EGMvhbuZKmtxEigNpjkWodblu
SBnrxAVY0//QoMQlXACHyvYae03jMP/m+QgKP4+9PHaFHCRncyvgW4B7sLeeHdQtK0s+TPLeteia
R8AXnpk3xBcV7TmJA2WPOzgqHiPdD3wSbs+8hCrucVXn0NVMnxKlsJIVU97Q9ET4DdM0ztaSnXvt
G7kXCmqh4ZYb/pmaMxLIAraSHPwqksxDTEMLLd2ffqbRmIqiicVnyYN8AJ7wVrXvkEs2RLvHIQBl
Gac5Txpf4KQSKByZXAl9dVNzIPh0k161JWWnVYeld9VhL75Iv7x65+b/wIGbQGrQosk2Wj2aPYAT
VPBUQ29TYtDFS4PNh/pZPmvUl7R2SxiMMPlcC1BSz5JT2SAmJAP/LZbhAPhUd5o+14N8pXUKoC/a
DPVzPuj4D1xk8R8IuboIuk/qhTq9Us8a4igOCuor5GFgOYPgaz1EmoKiHfYBXLrzrPrpv6W9NszY
ca8UcIVsTbOBTbfwcwfbjMlgu5gEwkFGNj9bbgoNnSAG84PN19fmcTiwrWFbahCvtKnZ1W/ql3/Q
YJiEpamLVjU6CM/1X31p7vETTJBx6J80oTIwfLehtvkqxln4xSmj3qF2Er/McN+mDqpU4SmstvAR
P/g34gEQlqShWAcQVnW+wPrC8nanDARSkyAMoMBKamewxTdDPORo5pg2IO3hAc0eR7Ww+VRUXyqP
cKVIv6FNGuUzXjPNCOvWFkdHapwYjIR47bDS/Jxw2QBHwST4Q+sd1g8RHi3fUwg/wM1eqtBe3oQv
8nKH9hW8I/SSt+pBbXSrkWmu0UBasofSNn7xl0SQb26VO4dWbI1IJbezT/oBsEFSqJST9oOu274Y
6y2RLzRTWMqtwo8QRqkScL1U09fmgwlfOmNz2rf1pUu9VgO8dZO7fZ7vMTURyNUkNIcHYufSRMxR
BW/ScDq0ht9L7wr4CbYK0qrpXSrPQ3gKlYNoHut+v1QeHI4aXpKgvAsqRLV5nylHHqtMxRlXN+1Z
4kzr1PdO+leEuKIczfSHFXbuGVEb3x+AGuI/sr4sW5nTnOnwYiGuLC+OqPDTNblXgQYoXiyzRziU
U0Pp2FZUiQ/aShPZSa78AhhTSsetV81vc3ksC3fxmaIiAQxcYtGDYp+k2MMc9fgvJbu1PCSpO0Ia
KvYNbeVA8XvUTwcVO0/giOMRcN4gsfL4Cn2CFQeuk2KwQfjt4nFvSese1ygp241loKPCNGOP/LpF
DA9xIO9shbtWiEl32vzgQCJJAT3bQ+yhY0RGtaFJNgDENl0aNqjWpfa+foN6wh6onoEqsGA4zHM4
ynUOh8WPicxkDBL30IAL9L7iPjZdao6KeAWQ2OruDA6FvYUG+1v2NgiOohzr2llkT6u3J0/gEHEW
FXGp8YQlINldsQvnXqMQPB8B+Bm4bQ0Y1tylyTMl7nMnSn35D/hCCpI0LYpbehPGDp2djuwaH3Q3
wlDhKAprmYeYM0LmoeZKoKT4Jg0p0ZFPDu03p1Oz8yMoy7B2l1dVP22g/hJbMoc+zH0tIMOEcOUm
MMIiAFeOKfsVLhAp2d0tXjIzL+bA2waAq3rLJz1GwVXZWfIfSNsWeyxuFOgbY94x3rZ39vlh5azl
1hh8opkYXaBCMpdEtsfTdA7TY1ZzPRhLB2lca/LlfIM9dzpD80bUy/vlg81URaQXQkul0pwsUOIf
K5BfHC9ATvwuF/TXFUg83VnILsEIk4Ducv0dcXKAIMAoDcevdBrd0rxJWiAzslv/awhP/EOT383q
pn5iX7J+R1/1syAKab7BvcJmVGCsPhoa5zE2HVlHWUVh/loC7ZC0ObKiOuPgmrgONXZzLxdQiPiO
oat3tdK1REgZu7oJhhkl7LbdIVKp8JuKfU10YEektaeiIBrKd0UJ0s7RhR3NTnzwQXEk2p5xtSto
a/LAhWLiRHsQsEqvgPJ9w5+rAKXBxg3h8EEjMk2GOCqPQPH24+gT6Yb/5nvzzvPFF0C78DCKO8+I
aFQFeP4+CKR3YV2+KJR8xIBPXfwA3hbdpnBYikFasxUAteAvLM+C4cjRq3auPtvYn1AHw4FgCzEM
PxGPixA0Gkcon11hpr8dJwdwN5aL7E6B41ptn1LEkRaeZeQanJFEj2+/Gr5856isEeNAE7KclI5Q
2BWDoxIn8QlYwEELfWLBtrYO/PZS8sZij6I/fSRwQXNHKzx2DAzbWFGZ8GAZWYxpQ245M/BiE1qG
e/iXbb6XduR3I3YlpfuI8J6VXxTqsWCfudOQotDNvFh+ZJ63H+OKLIKmELrhh+GhSHvtPfqUY+Ys
c8Idvxu47Ui/1iBUd2T2aEugaUyvdgVL+eQV2lXDBqALfUTv9Frwo/3WrxUcvTtcnZyQvTBWr/9N
WJVNWCezM5NyWt1wI9L+AaNR5DdNvYA564yDVJ0Agtkic7+I8Qdm5kfVrqNWI3izhDWtP8GUPMT1
K237YMThDYJlYwkQuFfVl3Xcmaj4CeqVHgOEp6Y+hKjcGdjqRbH2QMIRwO094MI4qi8U7ozwp+FW
WF+j9qE3b7nG5HgU4qtenmN6ISo+yqIbmHAhs5EV+hkeYXxdzPuwa/KzAk5xEL6G/DpqXzxjo6gk
2XXqH3L0rsznRaLdFvYdKq+le1O7h2owNeffMsd2jle0lAlqDV10co93w9bXnDlx8Wf7Zz53KtPy
zJYzSe+96lR4uJYsL7647kQKG/GZrE7dvpsbgaP264AILaTM4qQCKJ33mkjQyjiwviqGWxTXAvlY
Gb+B9+RCfTHm8PMl7HWqm4DUPnsb5+OSH6roVrA5mzKbVPGG/oxGbDm9lvql6nWnNl5iaZeSFBZc
EsI4XyjhK9duyK6a6VryfWp33RBgioPbHTg/HK1m1u1YeYPSgsC0NElGYQjiGOQexaBZrpL0W+vv
MyHunH8NySMS38XuUiZH2uc56adzQCaEg/8mW4adAc523POXpPb+/2k0HHD+30SarqO4ROagY+ei
Sf8rxa8r/RxP0sJXXF9mwoDyovRfI2gA6wzkJpdP2IcMbGrSQcRZisIxx8vC4xShCPcw/Wm4tQ1H
4jCl7tJor9eePF8lnLvCRyy+TONTNB1VP3ImWVWgIxCRcOrBvotpy5bpVsneoHvBwvUhA6cYBaPm
9cqpW3f54AArRps39ntd3E3ivpPOa/aOibeTqqfCuLA9pVcOc70MlQhDPEdF0ja9ZfVL2W+PIE1S
lXuuEPLQ3WB8QiucBI+3jnvAgzRg2jjtci7mmTyBf4rkIKeFjSwD7yd4SrdflAOlGfjpHsUNG6gP
2MXtc+KH2NO447WKK4NYJqULHdwYoZhecAhuO9CIl4mDc/LcsK+QKOyxcL7N9cp5s2IE1MOQ0yX3
pk97UT5q9SGaUTkzd5wp8iHrM8KCvs8jDzZl3rEEOCwLPE5Jjs+sndL8yVASxHTgHDxCQGy7yNfQ
nzDpX6oUzBaR/paQAC9fTaRfXKnHjMqZtIus+LDmuSpwnCuBAQNwi+lUQLA3NwfN8smjtCKIYKL5
DsfEYIQmyWkd9FroWCf9H8OS48CDrZDsxi/bW4Kob4Jo2vHxpdQvcq+v92x+SnceKB7i5LiNsjqR
FPIZFN5dy67Y+i1uTQCWeBK8zEtE3IH3Jko3cMYseoTAGAeRRW28bGMCb7GCtbpoEdf5hQ8qrW5V
+9nswIQHE4o8sh+OMJ4mOeAMDYm95VQhu3jbG9aBdhhIdILXW3+66jjJB6BIGbYF+Frm1s4aAx3c
7niJtIeYviiAVQ2cvrZLhAVC2rjkz1ToRVbAFScstuKgH4NzPEB9u8Vh0INi6A6cTKAAVCybJJTk
I+RySSTf4rJUlvFLEX7066mGfhxd4haZ2gXUBgll45ANAae2dbiUSN9Hknz4PPk0MGBrqwnHZQ3I
fZV/N/s+TusKUtinsvrNhaaHuLu30iWUz3x60zyJ6QcAuWU7suS3onpGJqWHs4wdafQr5edeP9BA
wT3Dyw+4WEONSz/CYV/VJ0VwRQbH3PH6lenVwhHjAH06xOqe3+cOx38wzk+W5tXZLZ5+e7xZw+xv
ln3QW7hIb+zZUXap5lu0BNN0w0pT0g8TK1YEazj9owof28CNf5kZ3fSFK4MzH1cLXyfcZ0oV7shI
mHaQxaPQXuYe0B5V9RNvS3JSeWh0OGqPlCBHMQ4qfTHWu1a5XBvBfN04C9wRZBCtv6t0mXPg08Fa
4KCA8WTORnbTh7OQ3GrrZdWOynIt16sFxE2+TtW5MA+9ecS1kq4C7MiLMVjFvQXcrP0yxIBh1ch7
LeZ71NwhFuPnK1qxrccvlkKKrg+U9JYMX8V41/oLb8TEsZbX1PzSRWblMRX3o3RopkOJ19O040FN
3usSNXMyVxCqd7EaSPI7lZVR3vOp0pb0/U4Lj716jYUj105WHrr1GiYQ9iGXn+vhwmSpJY9j0mgd
CZv79XVSL4voqxPZztjvsZXLzuZ84CpE9YmOfMZ7gDcYnxiqldsEnBDvt15rZcu/i0xD4dDNR0E4
aeZbWJGd5b7Pz5kMBQrEj2cVWw/Orhl2rX4k8TYmRlA3Dxke42uU/g2VB5ddjJBOfMCPG6VXeT43
2j0T93KO0ccVdGdOqnZO74PyYHQ2LBRXMBmCsDgP80f7LfYBqmOl/MVYhlFYmv0gHavpXuc3poCg
7to22GYk3M4B5PKNsatwSRh9UsmwiDLtNazvHG1K62hkyFNoANkn44HRx32dC8OJopN9SzwU0VMh
b5i9BROmVGw9RcCMADcHGBeW7zLu8I+UCZHO/122o6i9ztkt1fYRwZ/sj+W5mL/4rYE6CPk80jKa
o5IM137k5VIuV4NGrv7ATyvS0bUzdM7POnbPl24MeF1ajQXVxynMAjOs+m3r8zZcxmG8MToKyvg0
aJUr5axCZCbeMaSiSegrr1rsY485d2/tKUS44U9RnsSZRKK6R0BDCE7NhnjjJUk/6ga3vXEz70g2
nD9GUpEYYZoJmkR6X5IPbmtVQg2+D8VjTaxueF3+VLsvkzijafahfFkkiuS7JoQgdqBTJs3O0vjB
aWrNzhFctOI21rvtLh9caLNcCiV0O4L7gqDeLb459xgNgBiHynqWsdE7NU2aHIyhZ/W2mW67Wz3Y
3W8d7sXspa13HN0qEh5kGYdLz6RlP6mO8pVUHO5rzQDNzgHSReqeFHYo7Sg1kEzR38l7bNRBBd4g
mXGfhcKYiMi2dH/FCeqbygYVOyoJ06v+Mb7InOU3uw8SDMxoGkkpbk6gvUi4jFuCOvzAjua34K6k
5nHt/qn/wo/yp+OoonqQbOe9wikVQDnOb5i0RrTnOTx9lF365iEL9gnJV1rdcd3084HzCf2xDvgl
HkdezO6vg49nLyWdRwu27qhZ0BM3yx47GFaufByZhNhqb+/CHGfDgGBv2uaz/eEwDTCDIcbGkkwP
348PgfvZwkGiYZO1hxvIPhV+NrlFTpxkyk54nEVAKjolWPK9LO3wq8xaXsCXp1323coeF62I9s07
LoIQKcmeoJUqTNck688OqwJsZpvcSeKluOTDgWFpSBWUTkKTiXggSIApoPXeFpGBqyJZOFc2sfXM
ISrxo9nuop2aevNCNY92xiPfROoPZLu7D9xuhdBNqRe2XkrTvaJDZ+JPi5VNP4sMbjadE8ykBdfI
HKMNOhLBeOdJfzb7Iha/Crcl+b8MgR4o2g53R1X85DJSHeFSlVZQa3w7m4hGwLsQkDYaK3LoWFJg
vpIdY84YOHr8UmmkjDLKNkYqJMZJaOShi1OThukISYaeHGIGqdOFI4D7GJocOGFk2KWIXt2teEOq
vJN25NkVv52CLeRQD7HiURuJaUQuXSTzDCbPI/E+di6BEvcrj1ifw1MkMbY6sEzMATea/VT7k+Iz
ihINGCFYchokyWbYzOCS3mlS7KQWuLKdC6ZKozeGpDS2hfyCZU+Lh71wRj2fKC6TA6Y5v8fbLiYh
j63rRwaFShFfV6PkEF2Ap/NpILVajorNmxhxnudUVgBaBM+65WwAS1ndVqpRS5d+DiSQfCKt3kaC
sSReFvghs4oTOnceRplA2Tu/egXJiPdEmO8IPpmw3OciZ6nE0aka9pjkeJnlUE3lwigzblq7XvPW
3is7d5qJSz3uwSLB0N1m0JGbUWYElEcjJOtARDY3Bwh7EWKcsgOeqOXvaW039M9wg5Z20W4Vwpza
wjcXOlZ3M2QF/PAUINZA7Mk4cBE90lDcRZm4FQr5C4JAi2bpAdXAVr+m0mdoVyN0MVTEUIfJR5GA
K8pPNu9kth/e5xsk4ILJZhY02yGdwq8jPZievFD50zzDD064ezoWoi3T5DK+rIL8tA9KUNPkrXtq
QFX9uqGpsVbZhMBnio9Z7hJzhcaLCQEmp1dpW1MjUArVjgJJXtrhLqSUQjmRmoxELnmHN6DRuBVe
CcV2yTH14npi4zjjnInyonT4bPyXJM3yg/eSPH9iZlEmPgonvnmLwRNXx6CZ8sRxgposIDW6+Gvh
ytgCsmBxI63Etaigg5KIZw9jBU/9bg2QsBrhHlOcmhRKtO976iyXhdAsuxKJNzGcQ7daAgylXKx/
OJZQaB1FCg1+Sdxu2CbFG74r7rgkyJogBiVI4lw/xOVeH2/sMfwvF40NCfyvTvHIgXG5EnmSAU2D
muGo8EJSkR6QZfOAarHJGBT39MrR9LP8y7Qb3+R3cb6Z5XYzVzc0EFiEJ5ihg+vNiLbDO4tLAvI+
RI2751WM5UR/KW5KPQVH1idsHCE/ao8wDfRq+7VN3kBCoXBEMnz/nSqRjkTRXlWptzm0l0SSX2Ol
Y/rU/Vm8CFYU45bqZzAbTjdcQ2GXVrsQFrpgUfdrbIMC1lp7LZ+vInI7FMmpE4+MkJ4SMrHNkdY8
lfTqUhDDXASwSVhRuyZjGjot6eDvlbCHDGV25iUQRHfc1j0pKvAjlTepLpBEqp9QfCkIqaxgIijS
U73uV2jbpQ+tvSv92iB6WncSqgfM5HGBSwJ81Enx7yAMN+apyzwyccPkMBlZHknXMqOE0R1+/idg
GsadRWQC8Y0th4omb1zCOHSJyABydF1Bqh4DpexT34x/JD/JAjYHam5IaCqugyIcp3eWZj3bDI+5
klHtR8hi2RDpHkrJCxKfv89qEI43McI4wOfXCAPUX5qErWov9bTHBcm0b5lxmdcQ7CRBo7BgkkZ0
FeKNzccJMW+wWv72vNIV2IRkl5xUYti1CIB9p2BQo+xCxdZMR//kqbykwWWIdhnSGRLwhDBbFHOD
0i6FDiNDUIJUHqXjbPohBjBUuEwv14JZ8iScgiZy9i5/4X8J08G9h06Byy9c/sGd4LeyIeHbBj6F
7D+5ZSRZ8o4HmaFFfplyr5apKjINXJFSM1aWiSevLxADLYmIa4IlGaTROa9eQpxUy4PYXUWqpuKf
FkXSTOhn7oX0XrM2SvknVpeD8pZnd3mtma0US/PPKblYvS83eybAostenOPgdrEkEFnzx/+U2WuM
78HmgaTeCOCnrvATnWAAbKdTjQ7eXiYeauxBQsEsx2PPMO55cmWWiRG1nRHxRQVSZmyes+gxvHzd
JdrJhqe3B77TvNVuGQgK5DgyCZNLIxf11FEMovJaqX/T7SJbv+mwFRJ+lP5FIb9seOP8miZ3CwFN
Vr/jnJYat266NbjKJJqXwgkTXlvx1Qq/+BrDcGWR2Cz+dC8Vg7L4ZYzFYa/wXwijyk4VAt4y4rKQ
fJC5rkdeK9Io6WKoqLyn6wcTYkKr1F4BJsb1IZc8ImFmWJhSbEfKRlKEXLFjSniVO726W0p/QxR7
IxHtchDrQ7ocEuPbQv/HaVfb1XnQN/7aPZd+n+Z4YzUXa0KfJckkaRCmUbSCXozgJEAPtVLPojDE
0A07CQbOn/4PJXCDhDwEa/ZKi/3eTUZkB+7U0A24fRMshwA8qd2BfMp6C3d7gcV+cvoVgqk94Ciy
B4WskwDKvK3EJDs9KwY+UhOlDZcyVI6lXX6KhGtdX2rC73bHpQ+7w6whLfCH8oR9EpotjHewyJyb
Y4N9MMSP8EIls2n3mB4U05FfTslTUsgIKV0eWS6o0Be1Lww+C0QBPtY44rtSEFCqJxNPBAFLNPZF
h3uey84tm6V0hnoIhSnDYACPGC/ujlgacTf1/AWnhAqbk6AhCkfoBKNa8FAzERxNbKfp0bCcZH7j
S6dyoJK3e1upRZnO2vpS68ckCPIDk7QSDkVDfSTd3pfwUh/21vqV54dcP27fnfhHvlHINMvTdhf8
JTM2UhHNAqk+1NUeA5weTn1PfvGCnxLzm/IaK/QkvEbTnmJoN56bcbem+8wA3RCY9VWMoVntyTkA
+5XT9356V0mmidgHtDtzeZlrjj+B0R1Zt1jvmKcliWdY1+G2/rDyrHTKDHvWgl4MuHeN5XurP667
JvN1IwBwzzwo4KjqR1P7oDDC/OjTfc9uqSbv3GYIChg4IsmGHDgu9YaNGouXZgi6TypYfLiCEwIB
3ujATZ3TAyfcdQVycQD4C7Zr/R67bdXoR5/9vIFxTJls8FnnuKXLDD+TQG4PKiJ6znhsbSCRyZBh
+tZ68y+bRD9f+niXgicGRbJQXkC0sYvl05h+T3g9ia8COU+R/N2LoWMmDUd8ZVT3mQBzV/0j0Fih
vWuynxOVhstrTJJekO5pxwylPAyM3KeaLlQvifiSSXgoyMWt7V916yoau1E+ZOaOk7mJGCvCoQiQ
DJV4jr4xsXrVunSw4/YnFifMP/WG3PW5FgOKc03qkUCJij9pHttJc07ztxpdi7i0pwHSEMnWF7H6
tyCeqFWq87ch/aY8jW5hg+f/t5OXlt/ol0T5xcIt0YO4OdELTI5Dwrkt8meKCdKOnirSRsau6T4N
M3s0xXclxu4A2if1m/JzIDUoYrZ4aznz6DdEBn3+R1AvOOya5XmO90lIaRY1xGklHLGCdfVoelE/
wvabyqLM2bYMJ07Bih0v92rZ9WTM+pOKcJ3y85LfM5k2cCLhiCrPZoem7eib6KUzqo5SfFaE6NZp
Av0behgBYGGDRkGptmTwjMuipHyOxYUSd9axsByx0iw03Cl29ChH5q1eDvVwjTjIdBHRvkmSWkRs
uRNMkDCwuHlnYX7KPc0XcC0Xw62NNwH8zyD93Trl9Vq0JwPGNS3Qw3dR5G5k7TsoASfZpJxNACFT
UFOnF0n4UPs3ZdNpKH805YDuXuYzRAdRhxTwEo4v8ehO5reQs2m+82klo/WbgrCHRYxCvxQj1UBw
l4JRANTGkbEhik8sxJUjCbfsPpMhZWtdWUkE0PESCXU1Lz25I9euVs0txEipJ2M1FDyoBwm1oq1t
QG8q0vRQ+TiML7HlKvxJX7nTv1fqSmKX0oLcngtMwAzzc30WiB8niCsFWp2Fgm/RUXpPiW4UcjDo
qtUMcXJ0H5PPPI78zjjX8w7oD00uJnhOwleKjBke8MDE7diQXjtOBMpKsD+Qc9AxdH6vGVwRQtP2
WzL1k6xE/sdjmbh6pp4HWU7aiJzOvNApjUYXCIYtolswpXd1WVnIM84+7Kr8mcZkj+TPioW+qSRH
yUs3EVtOnNvtX3loSHS5dcp4myMXk/jG7OkNJ3hV5BjLh87PkvtYwVEYTHsno6sbOqrBllPyhUc8
mWIiBuKEef0EasBZmjNISd6r8GItPoIr8AbLdAdsqGgHwnqaWucEUI7iwIwqs2J5WQXOXtWAOhG/
OUrXC7GzvlhO3iwcxE2bvnh/ZpbJuMWt0udMXd/imLL1tHczVfhvAH7AHMDMcwXfLE6g3CzbY1bI
F8hgdpqhk1O/N2UTTzkqA3RDIc6ZIYbVYUm7PBg1Cp/Z+JOJ95h+qddKw4aYmBtLU2ugIo0wZqJz
EpkjNcGIOkSdsCOR5BqW55i9Lt1Pby1g0RKyk4gaWm7hwbI7MhACf84NkqwgWU5ydtXlS4N8GZnC
ctcoK30X3MqtlVNCoeRfeEXyGNXH0jz06iCXLyPiI0HZPofenVTrvuJaaf7UyoXKTK1tKXehuS/S
fRaCFA2omN5kDhYGo6ZUT24RAdWAMt0b7ozuOil3sILOmDwxFi1lpvwSIf9cWXd6euQwZy7vGiIg
XfuOGcUOQWKNoi1+ygxFI916+dSnTzPXfbF9grEu10c0PcPGr1mBZr8jVIZAhp/vrR7vBfHfNloK
r23I28jC2HdEEPDqZRZ++MC9dIoVHTElnUjdaQ2/Vw0pQvdMUaQtDyH9yHNP0chfYTbCUl3DNso5
PHUmtXEy3xP5FvNkST8qgOxqjg6sVN6CJCuOnyjki5UyxXBa5PsyPGuUU6QoJjjTyk9dPoX51inf
CY7fkQKrY2/9pRxXmOb2vzxD28j3KZExooSs+22KR7Heawl95fIjrKe4eB+62J4ofGNEzRU1TH9I
qHXvFvPSTg8jSkFJLtwxmJPs5i18S540vqnJj0rzgoZQUxUeFhVZnDyWTHGV9sDYqjK1qRueRnZM
FSLxkE3PzV1Tf5ryl1koK7dhfoodJsaSTblXYMo2AMeF6WYSgZvr7b+BML57EpOV8hckILfVZegP
tYzvbUyPC0WjKwLQXnuJGD1T/Z7HGwPYLeTAsmu/3KJmF64/cnMwu92Uh0Anvmf6JxXjTcxAPxBZ
PkrlluuXXn9Y8VUSuZv1W5896LsT8sPmRtGDs/BbIl36XOxx2n45Fe/845wdOCVAp7Hr/B5qDwSj
knarDKb/emu4i5HfmnjlJPOPQJKdc1DKbaL9FP1W7cRtGctAIYXmSJ6q/MX7hso8J5vppqZXqJcU
tIv+1jS3ZT6M/YOqll7fRLp2ljvd/tucHnmKBB4PO9VlPsnDT5n8RIDI1fxe6d/0fuJ7cVd65EP9
Nw4DbAxkg4jAjfSXb1D2P7BSzDjIx1PU3mPU4CJHQvifvFgj3vHaHLtv2fwuhLuAYmLg5MnlZZAt
cO0ix1v0ivWTES5rTNlKh7EptYvUsnb1D5XlqycrW+FAtT1kij/WxPiRllJHHSArWtXsM2kfLTLx
zVJjQoTdkuqlaI/NIfdBfcqznxgFy4KsN9RioG0PhfkfYnS3fHctmmtMhBeWZwnFzxTlduwB00s0
hb7w23/jEv9uH3ybVxrL8Yqb5YKUnQmit6ftruMfjA0SW9wRwEyoVrYnb78+ECyMh+01Jqif5SuD
zWWX82uPSCghMC3+FKRv+fgRmjGypyZipMW4bc/lcqOuyeafZQFvhNKEpxTWN+aPS30X9b9MRt0i
Mf8bmXbXgw0lhvVaFGackVEnlmBMjggtcMgUJH8uT8OCHRJJ0k0wUBnHud23eDEuP6t85Bdwl2Dl
tPCo7/3NjZ4avXQUot0GQZkDwEn9WZlu4fSB6aixBPXoZqQblY+YUIvOkQW500L47PCmkDbxlEO4
dBk3Ca15mQbsZV8xoaW/lr0xmnwz9ZmWremJxMsE7atvgsIx6UQ76sk1i69Yw0BMPUCuHVCpJMca
V3CQTMtLIlEoeBuj10a6D8keldzykiv/JOkkt0e5O4K5F4xTyjBQ5Z9P/EjUi9ADPQRDO/HiQPXt
xLxZIe0rm1CkkL400eeTMXSz4Gc6oiqH3LJKqWt5ZPIB9YFa/p3ao7WFSiS4Dcoie14+4z4WJuIX
Ii9yiIeh3t4UkQxD3qRXgY88+PwTKhiB0mb3IjPzNfmCNXQxBQp6MySjy54NlH9uOEBvHbtHDDL4
SbMPGXczwyuXQ9l9F8MmmgvWHgjy1uVTqDzBY8Tr5YL/UqGRf9sS4rjzUpJHb4LsA40Iv8agasIP
b1NOuxYzdDEQq31LlBgdDCw7hJ+osOxQO6vLSZnIXO+3zT+M/aE9psoPmpmIcnp/QLNSRZ9tdWXK
8SUxLt8YwOWJeyxqsFE95cPZCv+xg9SsnNa/DwMQK4bXFrO1OuTJR9S81eXp/y/52VAY/1fnnKFa
GpwKUaJVUxVN/X+12GPrItIgb+SvU9sgaVgKdu4y/z/Uncly7MiyXX9FprFQhr4xkwaP2YCZ7MnT
cgI7Lfq+x9/oW/Rjb4FV910yikiociRZDa7dU3UckRHhER7u2/eWrpQkudbSMrsfGrihqM+TJO3b
9qoqkk9FP1YPihy4GuSu2yHJ0xt0HD6FY+FTM5VCnmDF75e2zpXBik1uFu3sFDIRgYerX1MNoX3T
qpIBUg1DeigmOjwJ6HoJgCVo8bCjMX16TODMuMiUSr6klRORq3BI7wcejWkAjYUsVSRUMhA5SYXc
7OmhqXNP6+vOUmjodEY0E/TDyQ2PBP/+VXdlmowWSk6p9tDR63s1GpN8hWj0zwH6AppBGh6w1kha
OepBgM66W9s606sH2W7va0zeGCVwfKgW5asELRvEXr2vHRm7Dp5VmqYyKGcnk77ePDCAteaYVOzB
Pf0T/rYVICDVNDq7DYhlERvQhLZdRVJjf7Ikg1PUk7/DPbzJ+jJH1WtWTDTb4aYNAc9GTSd/N1Kd
DKia5rd1Avowc5zh3q98Vr4ncM3spj3SXBfy7ge8Jo2oHMtjZD2uDFjYDg60EDId3Ro6h3S22iK/
QVNrkHVOWnr3QrASTDL0vYi5A9hFvNlqyEE09OZeexUIjqj3vRsv0R6GsfyNPID+wwaFRg7uQA+v
t38Z2T+i5fkAP0ae/s/57/zIi3EWJWheqAj//f/cX/ntt/RXffI/WuSNfGMZVsO/Rrf91nx78392
L+w5D+2vanz8VbfJn6Pwf+Xzf/l/+y//4uBZ0+AwWKJlbp8NYpR59fMbQLfXpD7q/Lf+ooEy/jAs
jc5sTTHg2DdtjqM/SX1g+4F1QDZ4R9m4GiT6/8Xpo6l/cIQp0PBC+a9AJ8a/+ot2X1P+0PhvYYu0
ZdhdLNzyH9BBGkKvPX7NfkPR0oRTypJ1TdxxZgwNbxCSxGxyT/qeZ6b2RR5mTHeeTFdTG3j5wYm1
6V6WO5Ly1RB+VvvUuoNzMPnlSbbqWk6N1n2eDtp13LbpMYc1hLdbYbU3XtmbH7wxV+7URsk+J3UW
O/QjmhrF9K4BPp9nc/jlELd97tTSuoKEjaYDKEWAwvVPpcZ/ErTWo+7l6lbrJHTptOqLmSLhmznN
OKdWvpoBPI+deehLYKVdQyLeeRioBbSt8qz3xi+er9+qKjvmarsLE/BQY3TjN9bey9tHw0sepqL/
ANvcb6mjMXUy3LJFyKMIr1tVvUyU6nrqko+Wmn1AAgTMunenZtZtRTNCTa3P5NkBY9aNmStfQKUA
eNFu4sC+VRSlhzlWerYtQp4wHL8oxvTRGUnDWUb03Azlo9Gkn010JYPYuho772ucT5/7Ojl4CuKO
UX8F7+ReMQ0S7sq97dX0Q43mBSe9dZFlGWmpyf/gS+2vboBcyEG8Ns29j5Fu/YQL/b6vpGM56SQU
s/GjAsLLa+w9lOJXU0WwooawnTQytWjLysh5DhSQoeNt8nGvT/VRjehHC8BB+dFD64MDDetfHe/W
jNqRU9PUxMkdBfFuGKQjAtUXqCTCJ8zDuFYupqj/VicGumy2tO1Q/bPN7mti019TFOUFvdxAtOpL
pAoBUpRPRo98iZRI+0oC8pRJ30Pkm7fQLd8nnurKaUQTTHFJpuW+Vp3LoGgfsnC4srLmJteNL16Y
PNdGe1Dz/GbsQP2NzdeQ1HxNJW7SoQdS6RKQs/ib1CrfOMfphKTtLJHoqZIcYwt3KS9DmPgu7AEc
m1986hSqd4WN3GHoR9/g6f6CTINrGs6lnSpPddb+ND1egq1zmDLWQs1C5MmUB613jnpMV2E+Ikhc
h7+aOj/CscAqk9cpRjes4zuLGAMtZgAoqTmRvpHq7KIy/U8Gin21VVzHRvFDs2YaP+guVUt/Ku0A
NkpD3zg8ApsmuItq4zGr+4PeN/BMZvzc9FAN2ZeacvDU9HRqlgndURpS9v230KYBGG7zLzBOX8qN
/cHUSoros+zcIJPx6241R/5sy/qPRKGZoI8BIlq5+s2SndvMp/QTZipNNdFAAqisIRIKKggQkp7O
qG78ynvqmkv/2oR3mySO+bGJ6oGqXwYrtkOYVXkPbQHYrvC9q2Cy6ZsPoJzEv568SLtNc5t6tLfP
UIaspm6fq8ZONvJDJ/ufijp/CgcqIh2ERNuybIIPOWo6F07Obu29KnBVL6VHXQUAryjtr96k7pv4
15FpU7LwYiDtgXGpDKXx0HpAXyxr5jGR0JHr5PaXlwYPSNAqNDaROy9JT8ed/3Wwih/NWA5XbWLW
N+xmkLxqUD0lJrU0eKeoxvRO3ZDNkaa7KqqBUEzJrQ/hmUssAVQXUfaLJKnQsywAk/oRmBN0sz80
aV240Zh/jGqfgnZKFbVsr7zIKaENQ2MZqusdQkOk3FDVpcOkNbfw78K17ZVfNcRNpxqEAjoEz15N
G4nWw7sJLx/tvs54U1XK82Ra5BRmhop28p7g0b72RrqtkbHXAd8g8xh4P2qKcZ2a/4T/88fUah+C
qqNpHoiy58eXdibfQYH7G2z8c2EW3rc8R7az7/p879XGU1bZP/MEBAa0dLTfcknRhssrYLChOhtz
juiqNl2rNZ5Kr8kOU5p51yUpPNLL6oOixequrIA/j1xi85sIOu+GRirFSCALg2wgyr6aCRiOkSpy
p4bgF1SQE3GJVhLUVSgRDfNLv/DvApWekrKkKu0Uwe1YTJ8yLb5tDZBoWXIDApBCd/OTbhJ92xqU
bPvyasxmelfN6OQjWo5wtBY9TbRhSvK1MNNrAnuqAgiQqyXixVoxtwQ5yRNMqcOF1gMZ6ZL6dowo
V8d1+7Vqq4muGD0Gn+RVl33BtJmGVV3rfnYTal21SzLTPnY2fxHaKv+6asO7us7I71uyggPXdvZb
l7hxRs63jdHWML73QOuiXu5vum76olulqxidvlE7v4AxpVZuM8+IrxW4HgBQkqqboKTdRwoZas2g
KBdNLSqsDS3hQel/LNEKYS3UkKz+BMgmyrYyd5bhwH4gTaCfCiiliokKcUAXlDeRDCT1+NvsUKxC
Hhe5Ya3oICUnhTNO0e9ytBGfknJyuLH0EGf0/EqGDQCBFLodeBWd+fTwtZH9M0vaD3VO+zzJnfAO
4mobFpX2o2m09lUSdODMOigJHwu7HpCwmtJfQ96Nn5sK4Etf04TWKobl+g217YQ2EM7i9OAXNG7B
XbyvNAfid8/kdWtrzscJil8K0rFMrwMi0C1MdnU359qk+6DUPg+m1u+Q4Egu/keaOxriGTQshaTh
4PE/jDILb0uNcVFK7aGE2SX2Ka8MBRQHRVQBh4bViV2okm//5zHzYqz7Joi+K35lT03161dz860Q
Y+f/B6NiS4U4HFZJnacrxHyKbBOgLkfJ//F9/BW+jo/f/ft/xssqlv6Mj+GutDVoLR1Vhv5GNmQi
579oUhX5TwZVx9ahyVHgxfyv+NghPIasSlZmsqY/Ze/+QXz80h3070ewpWp4GcyDhg6FIkRLIp/Z
4Bseys/N85gNhQmhQmICF62RydZIRcVwrYM3MzMSLDXt0hW0bEetVHRUdOK0gNegjg0fyKJWQXld
Peec6bRl92FcQVHkOB0FhWxCEevHP994/79tKUOmMevEFsqa//O/qyb8+ead9fKX/tw3EOj94TgQ
YPFeQtbQNDD3L/LUd/7Vv/QOTfkPZMcUw7HIO6jKiyrZXy8tyTb+QPNMmVlyVcsgJPpHAmdvn/YS
ti3YWfnU2zSKiZCuYpt647a5T6YQyhUkznxgSa+m4/7PLfnfsja9R3ymqf/Xf5+zWv/eqP82LzBj
xkNpdRonm4vObmdwwOu3IejR2r4bEO0euVZOf0d520/37w8JuRS4/WU0XPzOTaGHV+VnNf7UgPms
wSQCOdEMIF/mbVH229Pfm9vz3vtdQmKs7zQFaZ+odZHxuI1JBw+1dWkkwDmK4PPpTyxNnZDg0gfa
OgObnqS2Ml1nuDIsACL4dU8vjpIDfjerlUWaF+O9HzPP6atU2lSrqa9kQ+2SIbtMaKJM+mzF9MKP
kDk+X5s2tRo2P62vIXjTt5XqPPvUvZUh2xuV8rtFS20wkpXM4MJOns/jt59S+hAgZgfu594HMzya
d716OL0WCzMkC3RngU9DrIzwH6/Zp2j6LvsrWeGlMc/b69XMJxk66kjV0neWPOU0FKbaTnZWGBmX
bAue7Y0y2Z4R28FwJUuPg/S5025PT8eSacGree8UuWpiOtGu6XvSMtc3VpjDlmZa8ONp6uWK+7Z2
Tbgnag3IpSyv5F2XRi367DiQMArt2s2n7LKzn4sU9SEEd86bE8Fdy2Emi0uzwXVG+ahO1lVEPAeT
/5nzIvioxzMsLEPMR97BG2/pJT9n2LojOGhMDFNmJiRJvo4c36eOJt3GP2tKdEfwSCmNkjKNcqYE
HYD+EIcfvTWCufe3CfrNbx0HIUGpTx2mo4XxWS+BAsQ/T0/IkmXBJf2SS9cLGLTR3efRxzD+ctru
+zcGRaC3I/aH2G7UgptQ6p7kxNVmbqx816ZnnVDw9L41X9hJ3to6E1IltMvC0hICIjo98vf9hjrQ
W9M8HROvQDHQTRz6c6hWa1sp+HSebcEnszwyGyVJB/oR7vL0qaeXcizP3NqCR9ZWoMSpzLjH+rsR
f8nJjjZnHYC6I3hjmPSaSup9IKz5XsCzVaSfQ0Vbme+FnTI/Xl5fCqOT25EZEsrE+oeaiKw1H9vx
R1yt3AsLG3zO+L82z9PJcryBaVEg/pmgRdGg2Du9mrOJvwcSPL/emuaVAQrUZxPKVrSF7h+aeenB
giokd4xPTiHdAi9dI91emqX5z19dnTViJlqi8jNsGzzLra39gI+kHB9P/5KFPS/WHSTDaKcwYQ18
EJymAhsVmAtNU1aWeMm84K2TPgyw7jL4KPwIIliWHsbuvK1pC96aK91ACeRl1z8W/b0FqKnqH07P
ytLWEbxVKcgzU3MFW6EDufM1UkyZ+nTa9tKUCN5qR4nadnY80Ih8q0Ji3rp6dnna9MLjAOLvt3uF
h0DRhjHuapeoCyuWggL68CHIjItcGaUt+L+LLjMfRysEskZf0+nPLvwiS/BjbYrGbNRYCcm7K+SP
vucW6cr2XNj8syDb680vZWhuNohoukOvbL3id0f5KNVBQHbnXSei/oocBmQ8EHN2M6OgsQCErHrm
0AW/le1AV3Mv4HTzb+aGz+F7lu9k5dt5cz6vxatToUCFCGkCTiCzuI3iL512tJyVgS9sfkvwWaP1
pMAzORKiCMCThejstsohqTw98CXrgtsOZkZZvGZaVKAKFT1+Jh85bXppH6pv5ySx49RSoUd3c6W/
7jT9Mkc9wITf/rT5eTu/c+hbguN2Q+wVU8TIPXqux/A4wD7ejd+l5ltE52qQfXfgpD79qaVfIvhx
F1CU00GHu57ytaXbL6Idb+UltjD/YiZNNsphykdM58YePrV47Upcsit4qq4E00CVrHMN6UZqPw7K
ebe4KVy1FOcnbVA8Dpfg0Yqg7llZzaXxCu7ZVg3gDRQL3Y5WKC2EPqJbI4VfWD1T8M3KCPKpMirK
CTrUyMjESwbUQCvB3tK45z9/5fiRYtjjMAd7mSTTf56XYftQxZ385aydZwruWeh1KMkm26PI7ipt
Z3v7tjtz5IJ71h2xZExt2c2hFWxa8yav2/3pUS9NiuCakpqX5mhgOk1cKEeAGp62u3D9mIIfejDm
T1andq5Daw/toGr4XR6vEn/lvl4wP8NLXq+lNCRBNcwnbUvnlCx9LvSP1bBLaO85PfyFjWgIPunB
fYZ0dFO6Wku/BKWcmnqul09nmhdc00EMEMAXs9NQb+yjH3X07Hf3p4e+NDXzn7/a5l2oICoZw6+U
Bd90/2cyQUZ6F5wbl86Fi9fmEyWyy2be5lJ4bUV7ZKUhYf90eugLm9GY//zV0DM5GZKmZdYtLdLc
KqN7sUHdZOXcWriFDMFBfS/665ztYvlimHkFpV8D3RiRdC1JMlIAV/pqXmPplwgeC2qpyFuPX9Kb
xUbN+x0wv5WfsbQ1BY8tJ0oIAKnJUbWPTX5ZRJ+b/LzQyBCctkF2HPGXtAR/i0QGIa9BDziSzOdF
GbrgtE5v9whz5Ly2J23ve9q2TeWd43nnHTm64LNS0KuRE4edq023NIcq2k3k3Wr0t5zenAvzrgs+
O8o1KrIek2OP4z6wLHrcUG1fJfxbMi+47eg5kuapQe126dcyvJSiJ3oPzhu54LLjlOqZrzAx1ng7
5Jex/jisPfeWRi14rEMXm5F6eemWBs+9buyNzZB21aPTZ/LzeaMX3NaOiyLhH9gbO+UZmWRYnbKH
0VZ2p80vHJe64KlONbXAC6Hwk2klhQ1BBa6jxAdAeaftL82Q4K4joIeqS7Hfybd2em1WN/5ammbJ
tOCuaBb2NHB0JdzJsBHaE8RH+aVp+PuzRq4J7mqgJF9FOeYHzb72/PCXncjQMeifT5tfOCI1wV2D
uh87SStKV4+oVKmwvyjfz7MseGpYqUXohyWeWv8wFehToCs9bXm28M5DRhOcVGtNK5hyjvW8Cfdl
9DNX4DEq7jPY/tY8amla5sV+dQfaqRqmtllzc4yx7Nap1W9zO3s8Pf6FHaMJ7gqk0imqYWhd2YY2
17Ii8DyTr22TFuqZ059YmiLBXSOzS7qJdjPXybhTG+WQDSiNaP1TDwWIZUKbfvo7ytJEqW8nqjf1
2vCsvHL1Z/8RqrEMCp6L8AbmrOsW7qoN3I5QSK78qqWPCV7syOjNG9LIxAVDhZDmCLW8bW5XfsrS
sgiO7JR1R2dkUbnyA4yoG7Cpl8m+uQyv0Wi6oFfXhW/kcPpbCz9kBqu83l5BoFcp8DAkp4fppgeI
RQO6vaY2tmRccGnVy3O59qEOsjz/qgqnmyZsVxZgYYpUwafTJM9TtYBfIlRv+po0Pf1HK6+rhRtA
FZy6DlBbtXwPwsja2mrGp5E8iNpCiXbmlAseLdMYWU92UbgBhHC2o2/qcO08Whr6vBCvDovanNSm
9aoCusYrK3A9mY5w7drnKj5vtwjOTDOzj1heWbi6is6MD9mQo66YXhq64L6Z5fcayOXcHVAGQOB8
09ofx/YqNc7dMYLLpl1Z6WbC3JT5r4LuuAIW/wF2uPNmRnBZK+p8K+wG9HwMaDbvgS+cZfelIejV
iuq9bidqiV25fkylx9xb2YRLx6Ui+GZoGeGY0xftwt21g0N3O1waOxMJlWEHhd+OJrnzPFURPDVx
SruJnLFwE+m5a66mEZXglR+xcAiITNghuKepCm1e5dGz1fpwvT5OxcfzJl7wUt+y0blppQIdBQ2K
hQA2Kmt/2vTSsAUvncBNUSuaCrcqvqrZN+hPEqjVz7MteGhaFIUchn7jjk15qdTJviuM44TSymnz
Cye6InhpXU9jLacMnVI6YoHpbZua5z3XFME/4T2ZsjrDdF3+qH2g9SiBoPSy6qELB8xLpeeVJ0XR
SCrEwH6ifiqTqyCodrEJpL50dqfnZmFZReBS641SG6fsxjZSdmkNMbY5QupqruyahakXwUoG7UpN
USeMP91P5raxV4b94ojvBLEiUmnoA3QJG2gKxwfrYo43ki1U4VuYEV3HrXbTRtnNMcealPfSNM3r
82od5MFo9ClhHcr8UwEVWp5/pWv89BIITWD/wvTp8vzR18ZbudcRb2AT7ZQ9elF7mGkGWOA23Q5N
lssUQZJ+xRVeNuZ78ya4sTfSFIUO8PwtzzWulcsGPpZNcmvu+aO1+sXSqgv+XA514iQxPwgOVjot
NOP+9Ewt2RUc2ejDih5c7PoUpaYCHlNjWtlQS6YFR87jlnSj1EMJT3uy+aCRNzo95pdT5r0ZFy7Z
onDSQmmgoEb46h6NQhde8k14r14gfn6xtj8XSr/a3/BNgZzkRcdXokN4mR6by+mo7+VLSNhXfsf7
TyJNBDlFpafVg0aTxGjVxzEYjwZNUtHk7wMoieIcUtfT8zXH8H+fLk1EPFVSL2vpxA/Jrv3LbG8f
UBRxYSNduX1fAL/v2Rc8uSwBs2c5/X3RAfvb+FmiOYQIYtqguXAH586XeO+tbKr3Tw1NxEKV8Yiv
ZUMFpaINu/RR19FFGz6cnqj3rwZNREJJYevbgz3vK0QIa3iOOud6Gp794Otp+0uDF5w4tRMaLnXs
a96NhPCgmUI38niebfXtiZfl8ZDAmtS4uXkFI9RFXd74/M9p4wsepzmCLxeBafpGxLQ7T/3O2iPH
fQWX+A45y620XYsQ3z8wgKW//QlapncVN8IsFAqXSIR0xSpOeeGQpm35re1sUgDmxPyAfmO6sxdA
PXEoDxwZbn15epIWhi+iowyt1qrCzCq3oI7QzpJpw1pZa8m0EDvH5igVRjJWruTcSVRAuu15QxY8
1+uzrOlCZoXStRU9+OkK5PTlWfLOkSCCoNRoqsZM6RrA2xe2SxayvdD21j7ZqjtY8LZozewVVKlh
79uzpw7S/vTvWXBge56/V9d+7CROZM87yIK12kzuVZN8jHLfrsGBltZBcGApiExloMPb7aeDAxdw
srJ1FuIVzRa8F19QvTinlwIOzZdMj+VfQCl1Ed77m2LTXg53pydoyZFF7oss5aHU9aw4CqbjpjnU
rnM7uVAyPvIhd+2UXponwZORvaagnvCVDnkgvyWHSx/xyi+Yj5x3tpaIjUozpx3UkjWAmXKLFMnG
PxZX+UHbjZflynIsDF/ESLWqX3leZJKZgc3NRG3cRmb29PAXrgARHaX5ZUw5ipkp9B9qBi/3de6v
BL1LpgVnlipL89PELwF/5hd98GTK8aaKzzQ+f/SVZ2lal7NxoAqQoo+ldW0PT2m7EoLOmYb3FlRw
WoWeAKlRONw086eZWgfo+y5Tr/rYBXRojjEtOWs9E0vrKrjvkLddXFVMvgdbaOlK2e70oi55lSW4
b2Vrkho1RECQe94if3OJkORNdGts4r2zNbYrX5m9572JEi5hFPM6f6j4infTHLTL6qrfT7vsCE3B
yuZcCEgt0W3DtuoVKYQPgmS2n8yqNlC1tuVDXz+t/IZ5Rt75DSJYKg7rwFdjFnv6URxS6PGfkArZ
Db+JJBBW3lorc7Wwp0SqpMJx5Lqo+Uyg/k6UWyW8Vs17h0qehZzImK+cE0vHtgil0lTVj7qgb9xm
T9/0LndR1d60BL7+BjXE1cBowbNNwbOTLNYCXWHf2tZwZ/TldWqQtEBc8fSiLJkXfHtqPMnL+4hk
jvmlgfizUG46+9N5tgXndloarc1Qwfb4DOuTXTzoZ0bTIrBK5dWkjx5+XJnO0UIzXYbnMbCKtcVd
mhbBqemoN3P+mZ3aubTu7GN7Aw/YffB72kguChPbxE1Xcl4LB5MpeLYsN0PUwQxIIewSJpko+Xx6
9hfiIRFt1cOnkI4pqQnILFHVLgHlVPCg6mth3oJ9EW5VwY1r1TH7X32YvszBhPUoH9o9Ap+u4na7
jDs5cM8r+EN99fYK8oshlGDFJaacILb5UZWPZfP79DwtLLUhxNeeVEaGPeFgtLTuNOgybIR8m8Fb
qSQtLO/cwfv68pRsXwctQ45damkHUK6N9EzDgufqkx1lqjmVbpjXF2Yfb4yuW4uzFk5qEXSl1Q05
5InpDg5zSEp26DJ2WdedeeWvnmxLMyPcyJVc11Zv8ZEW9hd9366dzALX278SgLBHvJ1yNbDHIPAJ
qHUXMcHh0GSz9Ex69O7tbXqQyORUxLvGJuINm26V+cCOL8xH+7wj1RAcOkHDuIsaVtwM9I3fjMdA
QuZ9mFbOpqX9KlzUVSVJVV9x9CF2nG5Nb/w2ena5dxw4587yCBGT1UWRbpc+J4fjQHj3OR8+V92H
06YX0lEiHmvyk67SLeYmOmj7bI80235OR609w5cuZRGQFSWQZgythf2QNHZxHx+lTXJlonFxgVrB
3t8qa4mvhaeILvg1UzQDh/kl0w+eIrvatT8YrnVs2FlrgczCCasLHu5kWeCYOT8m0HdRhM73/WRe
ReUKhmopcNVnv3wV1stFp4ewnhHAfOl3zUEhcJ3c4pP2Er6sZVKXFlxwcqlsmjaaL9LogIbgEZE9
TpGz8y4iUqvQ2lbN5B5fk65RSuS9f3qfLjiZLviwSve/NKQMG06ybZB+GUI06oeVq3Ph4NMFD5bB
D9dRxhOzc+DNQGRMLuMV113YMn/DZxUtEE2ZNQ1L8zEMrA1kMG6KGHXphLvTU7MwehGjFUHNHpBk
5ACNdVDc5qFyqpUrbSlTpwl38dgoYRTJRuMaF/1O5d7xj96lvM92mbuWJlpYWRGulaEYnUUhwx/j
yyn4Osq3ZnzeumqCv2Yp1cWgths3CbN7c5r2Elox50264KtpboaappL4aKlk1QgwTGyb06YXHn4i
neiY2KUX2OzG2EcTA/U6a2/03wzjM1zEp7+wtGOE+9gr4O5TdG4sPXZAFwTqeJGk00pyYsm44KlG
GJpOnBEGyXYK75q98VJ5JQxa2iqCn9JEm0HphDNBnbiNrX2po4M0rkzKgnERdGX1Sq3k2li6dfOo
hvfIuar2h9PzvWRaCJanNurjZtTxUP1nQB1A10N46NeCw4UJF1FXZqs5odEz8En+bBrIXw/K/vS4
lywLV6pEd4gmJRQNI9/12pvUWLurF8JZVXDMItFrxZqjgjnDqm4yKttIM93I+3wf7rW1ryxEBOr8
s17dp45m8Rit+Eq9m0thw6X+M77ut4hMuvlaU97SCfkS8776CESd0hgYfATBwA36i9vURdSMJ2m4
D847xlTBXfVmSIeqYRkInotgH8Tu6eVd2paCpxZKZWeNOXI3+TfTeG3Be15Bb3ja+MLFpwq+Kofw
zdo2qLROC2F6PAaIG/jjVbQGwV0YvIjBMvNY1yKbwetIpCvVBhJxBbWe04NfMi44bJu1WqknNlhP
KfxRxuo2Lc0nKznziBTRV0ZXh7YjZ+RvteGbk3raplDC8cyxC04rG6au9Ajb0Lx/NSFP4Ll++fn0
tCycByLJVJaXajgk3KcjutzhAYmf03aXIt8XPNwrJ0oatZtMCo4ujJDU95O9eZ9dBZ9QqtyPSLit
zMzS8LW358EkoZ7BzUrKdtyZwdUwrEVJs4F38qgvP+vV8A0paQY1n+flOO2NvXLpbafHOfPCwxaI
zvT1zGkSHLaDshfBH6ZpPKKXSeHXvG52KFoBDfQ2+W7lK0ubX/DcroQoJJI5brq955obFPC29Sbf
pJvh4SXy+8V9sHICLTxGRHRWqkDTEk18SqcMDLmU2+/1fbpffX3O/vrOwojwLD9vfQIb7CfX1h0S
mHtUECJooXdImpJlKEBQqRfIU27Lq7VWkgUMpyYit2o4c61wfPlN+hEdTe4dZKx33U7fz5gYf7uG
WFlYp5nZ7vX1phSlqts1jq7mVy3o1mbjn1laFRFbbaPVYy8Rk0tjtosoA2lquHIrL41auJTl0QYJ
UbCHVYTji32hfCjHs7p4NFnw7yQcY723/AKxApINxrOV/2zWkKcL15ks3MFqEuVSDaupa1VfbPlL
UX3XlEs7WKkEL5xMsuDYcpkOda03vIGgtoZSO0NyfsWbl1xM8OYypkRb9/XsYohBbvLnYE+3UH0D
iS1eoO+zh+oGATdA3Z+t+7WI5f1FhmPy7dacklyG2dYhUSIdIX7fTN4nrV1Jt70/V6oI1DIbu2yN
uAE8oj0E2qVtrqzB+ysMI6g4ZqfylJg9HzaPkvUsl1+y+BAhQ3Z6IZamRPBWy4wCKdXI4SX+la3d
DtA8ayvX8kKSTRVxWHlogXKd15iczpbM/wZtaPuA1uyG3NEzcg5rUIL3z1NVxGR5vOuMukFsptF/
VsMvr0EMEKLmMLmmRX0zpe3u9GTNc/73c1sVqaqSacz0fGgrN0YgAh751mq/RZUWIodTplDi69I0
5FvEv/x65YsLu0qk22k6qe7NTgOxlSMEZtyHiAuf/i1LCy+cHKHhDH5nsvAFOCfpS25c6sXTeabF
Y6MDv2bIrHvvfKbxFXb2mT15xR+Wxi0cHEObh6qKnJ7bGnvVuJebo9M9nB73y8vlnfUVAWCR3vRj
n/qtiwI597J+BNu8RwLXzSjXO7czMhhNpk307BwRH7rxbs8rBSCJ8dbJodIdO+isZw40NzBQ6dw3
a0weCxe/KrJm+Xo6dLQbz80b2o/0lhTxnbNBEHnTX0eXBBl788y9KhwlQ2hbRBks++jdlsUHZIhP
L8viL5i3wus4ttHb0OxffgESCVfxY+/ymkXP8iK+T7fjpXU49ycIUUBcabKuVqxD6+wQ+k21lcvh
3U1rm2IDzZSo3VgnnX0o0m6vw/6COMhBVZsV8+/eEZgX7gjVI9US9TmwmLC9axtl1/fOh0bW9vTJ
nnNc8AlhcX1YCcp0lKNjpGs3SJJsFCfalWpxTviFeWGJ66DPau0F2IPC41j12yKJt+DOV7bm0gQJ
61r00Ks2gQqRjecdUgR/qydNVmBxSIZyZYKWPiFEef44ZqWfKtGxL5A6/owMzCz9sImQLD/tBu9e
BUyRcGDLcaBJSqY6h0SXTNRfxvwiluNqe9r60g4VzmzLmigIlIV0iEKoIwtdv4yG4sNoZPvT9pem
Rzi2U68ZwyZjBSLdQXClM1AnR3C2itHWWKVGeTeotE3x3VZWml3jDNHRUX9W1ExUFkEGQBpayQ4l
FTWVN3bnrSz4woyJj7giG3xzirPwmOUhTDUAATtzW8Owf9aEie81eeD1HsgqZ5s1XTfej6xACX56
lGJ1JQR/N5hhsuaVenWq9pHu137HigfeneR8jSZ0XcuHITjmabPyiaUpmv/81SfQIim8RM6lwyh5
G7lJtkqJHnhar+ypJfOCV0toTjW2XEqHdFA3SiltStrFbdvfnV6BJfOCRxv+OJhtUEuHXkZVAjmY
Rql3bbNGKbNkXvDn0Sx9H7od6QCoZKOq0Xbq9e24Wn5bMi84NEyKST5RfT6ESCYqvXVtSgmotjXB
wQV/lgV/tv3GGbJ+io6pPGw6pFiltG7QQ6r3oT+sVJ7fP/HQ6Xq7fQKL11BgKMExRKkCJY2voaX+
Pr22S6aFgKvlvd+Eju0fJbn63oeDeWFqlXTWyQC7/ttxIzw7KKnMyjYJQtKhum1Db+NZa/tyaeyC
4wZF6dmFVGE+Qy0dtcGvxbgG6ViyPe+mVx7rGW1nBEPHng+ja7NMDlF91kvTNsRHmtNOgd5kDDvM
40/GAF2SaZe3vRqsRO/vb3hDfJzFig3FeRMHx6AK3TCwf8D7soHOaqUOtzQzgrvCw+KjxmZL6AtW
W2rnCCl1Z51jhtg4g9JgUvowth4by1Bb7aIKyqb80GmpH36V62mQVxLC7/usIfbOBLIu1VViceKU
v4YWcen8tho/WP6Ps3xKfD0pBeUmRCqcQyw5P7XS/xYma++jhckX30dmJ6VT1zH5eeZs2qLZZ762
O2/UgrPKfhdAk2/N26ZG/MmXvxZVtpbmWtiTtuCqEjTioVRHdB/UyS7v9QurCa+aRj5v44gdNGNe
mQ36XPZBRS538MwtP2YHGdR555jYKSN7jRp5Q+Ifg0am9/A/ObuyHslRZvuLLHkBbL/audfS1d3V
W75YMz09xmDAG1749Tfyk65UQxVpyY9VD5E4iAgglnOgW3koz/G4FmtcyrHOVwbtyiRuC+9cjFAy
QIC6wucT9dLdto21HJakZKGiQPTCWwxZoLSdqiPuhnDtxuyySeuAHYWSalANv8R98tz69K8EjtuN
mrdO1wpNYTCFhF7iqslN1R/mCki9vXBFNbdT7l2eA+g3rYNVIyEUThW/TMAz6HXzgXhADyahoELT
b8Cv58/DSshx7LE9JRPzNGBR0iZnwqZcwbuOmzSTaFm5YDoimj0pE/RhjxcE7+peknPFFsj7wU2T
luVnUMMmNG3QluXEJZ/7wAeWzgtXXnWKJx6d+ESrnTIT2+bI8U19b47d0gNkxEBBZEZ0yv0S7Upg
7JqLtQZB1y7cTPiN+LgAkHShCRy9k86xoJdovE54430ktvw46cIRkBfBEVqgFN3N0FqWt4G/cqi4
lm55cd0ErOqS0Dv3tM3oUp9gwjE3QEx9P0i4xFtOHClVTqwC8QBJfYy9+jmMwNHUuL8v3hEj7GGZ
tjYpsGzj5Kx0/EygnS9rqn6bZuwpGR0OBTAZwtK1b7KRm900BoBq0mzTjD0dozSaA87hyAWKrv2U
FlAYC7N22oQdm2B7KsYoVkuTglMp6JQqafDgmWGbM9mTMP1QDEUtkHduGnGCtM+ncdR//NH/cX9P
HSZj4wwHMdQAfAPiC+y/KCB41MR/BbDhldjsEm/5Kuso73m80IsAUJaY9wdguj5Lf63O6bBIeyBG
YW+isiXJORUA00HqS+FVG1duuWoDJIkxmafkPMCszVA2WQEjPTFeAwhzKcZyVWAQ7bEnm/QMmbud
77WHkVMA3JlWXNUl3jpyw8iEGigr0nPSRY9GkRzF3mNfxyvu5Dip7CmYtIp4QIhIzz7rHzoNA2Zx
+SCCLmvHNUIAx9basy9jr1o/SUBBtyc57wDEF/krynGJjv97gHQtsDE3MUvPQFQNR2y7H3S7ohiX
aOt0ZaQNvRbz9DyRZTeHwX6pN7qSDTccopY2agCdj6Pc07rJhqp+FjTclHXH9vBLqTlASVddepY3
7LdUZ0DbBq/CHTM/70cal81YB+vERa8BIyiFnCzMrB2JP2VDeWjxtvSKPf4yy7oTCYJNTQt2KEvo
tl1GtvHtYA+39Nxv6lKD7ukU/B0VwV6W/p+lXwPBdqnG8lZTd/40BeCtI/5S8Regxsv08lisHSEO
o7QnW2K/Bi55Dls7aQ2EteO515ugmRJsT7b0QVUUVSzLi66mY8+7cxP3u/v24lq15aV1G5VN1fHy
Isa+784t7qHdx5DeQ9t89d0si6wJ8LOAWrjgO4aDI8fdimhH+LVnWISmMHXd9xC8qAFfVTt4pOx6
4Pa5rxqX+JvK3tyAeaOW2IO38nlcdP+ZU+pdgVAXf5MT67/f/4mblj94VCHLW1XbTsrMZXlp0/ZY
9FCun9QXSQoYrZh3XcK35aHsSRZI30QUbq3VxcfFl5Z4fiaNWMvRuSzIOmMHj0VhUCX0ErbQN9yl
h3j1XuMSbXnsDMkhahB4bKjQ8msht6kQSHH1K83Ijg22B1oioJfukhhWXhA/B/aKfFDlQaZrww+O
eGMPs8g+QLhIPHqRtLowg5/HKXwYkuaxqfG2M9aeaRlbgNQV49KeWVLKX/MyhFeapsWW8YcE2+Ms
3gCXyiEa57PuUvM8qCrY16gWK2t3af/2/zfuVeLUlD2CkypOad6k1Yk0kLcYN1ErwuIt70UwmADA
QlV1aUR4UGTJA6BYvNGC3/dc1+otz43ZAA3ngjaXWo4HGU5PuERHH94m98U7LD+y7sXDgOZCJCB+
1ksewduStv7uvmjXyi1/LXCfhKoC0YWnd54achF7ByCi3BY1I9tnNYum0AvSs4LpNgifpyj2AeB8
bfUOxdijLUBNTsvED9RFTEuVAzn7kklFvm1STWhVeCAPzSgOq+bSeamflcLzMqLTXcj1yonlWv3t
HHhj80Z0NIkNhhu91+et751HMq/EeMe2vkMVZhNhkP9TlzbqLwI4jpaF7ZtgjezTJf72/zcrTwBV
GJLSoBrtlUd2Qz3kzW/j66/3Ne9SzO3/b8TXPdQvggZWHydfghKY6wtvd1+yIwrbQy0jMt4Spr66
UBPsCJ4yGQ48X/wYHm3lv/d/w5EbtadaKBbwYlBUXRL1fQxeaPStJ49VcQnFtanWkFc/blQA6u3/
qoguDbDxaGBZxT06qOUMnBzfIs88eUZc4NKciam5tFRsi/32zEsqqReKFgozC/C7nGu4iT/5XV+s
bIpju+2Jl5rpUQQDbHcIt5JMMo72Uz+sbblLuuXGkC4uoNeyVhczqChjQCGfRzrwVgKcS7rlw4g3
cmEday5NEx5QGB8XLFZS+A5btRumgn6WpogrdamS4TBqKO/X5nuL+KcZkV/3TdXhx3bT1MQwX6Tn
gTt0A2wrgPJL9XdbbCKpTLA9/dLeMKg4mdUFieG06PgwAC340s4b7cY6dctuDoEODKI/lvgIxeFP
vb+pZxpWbp24yCyaVL1Rlz5usqmuM0XhssmPcg1I0REk/jd19ybE0WAMywo6Wy6m/ELDF2hlz5r+
SycuwXQu221x1AYh9kcMnH0CFDT0rx20urJAvd43nI+nAxNsN0rNFWCy+70AqIt6AaJN/pmHr9Hw
FVqZ8xnG7dgiLqqoDz7/LIY/93/T4Q92uxTmyidQkecX46HzHMi8XMTnjuB8ipNtFmW3TAHzYzwn
BUTVSI6ZnM2r7IJv91fvCBR2s5QIg2JqkkJdoI/qzILye8G8lZeLSzHWaRwGQ4oTkiiwnWHYzS3A
IFam8C+Rx36JOiQrUyiun7l92RuT7WRS90b06lL37WEoWc5G8ildyDHuu5UvcSnJ8ugeqh1cswEK
Qap4ZCR9KuTG95c95xIvS1FNRIJZgkKE+M5EcQ4lXJBivr+/w44j2Z51aVmsh3gCl4goy5c0eBDw
zuCdn8tO7IHaPevl0zisZZtdqrJu1hJyD0WSdOoiB7qv43QP4AgrB8/Nbt7nId5RrquiDCsUwS4A
vUNeQV8ZXyKYSVijEPvYjt6xrmu8eGaJwI6SvsohCmY6+TRMfy31z/v74Fq+dSQXrPEWIJ7kl9Tj
Fy3LXdnQx9Lb1u6B0ttnvXGDMKFpYErcXMauOMpieEkZ2/TOe0fBTqthTpUGG/X5kmZpPC0H3Xbb
WkneMbC3EdODGGHhGIia4G6xgzmIQ72NGS55x8LeC922xkfwSCXDvk9vpeJ4p4M1nhTXrlonciQw
DtQwyUuvXqLkF1qe2zWD+diVkN09ZdqprxWMLV+o0DtWQvZwFJuuh+942EVVzHBoGXlRCcqw7g5L
uVY8cCjEbpbqWpNA62pKL34dP8uY5EXr/1Lt2gy9QynvGqbkiMqoWeQF1L6jPj+wVUtxibYcVLVA
vlL3sJWjeCWkPahpo5HY3VJFOpDJq0lzSRhPspZO3xvgEs7CJVlD6rit8YPYaDdMdZQtUUeQvKTR
l6D5xUua8fILin/P7Pem8GX3TCVRAPR+wSwvuoUxjALStGN7MIBScV+86wOsI5ZTXk4EhiUugl/q
SmRF+c8oHzz8q0cr81UfX22RjTIchzFQx8NI6aUKXkeUD94DjV/p8qmKdgBcsXJGuWzIev9qaDCS
3QCHLYr4tzpSNOtL8eO+ilyeZR2tGBp4ZhPf7HOijwNMqJDKzzuz7DeJf9c7NTdU6wU2GE18H83i
ofbRzmNrhE+ODbYbpoJUDVFbQ3o/aaJD5InjBI1xnAaXxFQ/SET4yg44tGR3TnnLpADHMISA3LBs
KlmWCpolaNvrF9k9U1W4NHPUQFCeo3/K5VUG3+pFZ+EqoYZr+bf/vznGMYCEAH44LN9rnmryNDe/
SbnpVY1sInaJwlDPC4jG6AuXX8LlWa2hGDvuTnanlEjnBpjYCax6+hqhR9n+GGSfdRtjj40wTHyE
46QEpcvo0Q++8htJ6vm+1Tsc1mZhrwF2pKAxRAVPXguT5Khfq4e6dtJy17IKmGi8qr20bfMQk+kw
eeELitvX+wt3iLe7pEoPxYK2RXMBDMx9ABDdARdnHa7Rozp21O6SSlAzJTVuqkvZAj8nMAFzSl6b
lu9Cr9zd/wKH6u1OKQ1v9UH6BNoMhvkY4fJbx9XLfdGu1VuX4UX7xMBwJVyd5K+JP6gWZy2gdqhv
98W7Vm45aTExHjK/ry4xqlJymuEP9Zj2EsaB7/+Aa3NvP/wmCqTVqJIaXk/n2vgVgASFYVYY9K8n
pnLjL1jnrRdBr1fRBuKCG/ZM6B82++eo21ZuRST87/opIMFNow/6jyqUtV6dJ9NW1Vgn7CQgG1JF
4FYmjE9eU+2DBYgt8VoV+mPimwTZqMFtGE9YMDjB6YB3rWoOsfrpcRh+H2hWdhP8FHn06Fk0ayR0
jr22G6iSIMUiZqG4NIoeOpgzooXetXiNyteREkN295SM4moeWiUuiXjpAJErRXve6H1r6EM6qifJ
4ozwGOCE531TLyu+7XBAG1OYVgqbQWtxiUXyByG4snRHEgI0fxStFXscTmjjCnfjVMTmFl9HRHci
Sq8hKdfKGC7ZloOnulmApRV0VgLDWzXN/8Qm2HYK281VFDhmu5LCtCuCkUGdAslgZHaY8cOmyGHz
uUPHMkcz8AKda7CmKfRPHlQ4JV7rxHEZq+XYZcIqCSXx4jyFy67p43Pb9kfBzMrqXXq3nNsz0YBQ
2IgLL7N4/jKtXX1ccq2zeOEpAI4S2cJI621y1odJkjBY1vpDHdLtpipezGPacli1DJZrTVW1w8Ks
4dM7PMluqzJ41jOFfpKLBxn5AYZNAU5JA9TrtmedjRecqKgAthrWXlLDYJAn0btxGZ/9eSTbDhq7
tcqveZIEHPIvSk5HVgc7g8rPadqtnPQf6p4Qu0gHfe5Agz50/q+SvGpvOnWiWskruyRbBbpKej1t
SuP/qpOizZbI/wV5lDWOWpfw2yvpzQEv/SVNGh5AZiRheRonB1Gz/f0I8KHBgEZu/38jeqrLCUfz
7P+i6RMMc0DXeC4lDO+vvEJdK7dC42BqXbVqgWmyIYZpDv3gozVuddfKbz/5ZuX1jICJGZDuT1Mz
VHRfhmkJsxxdBE0mGnpLyrr7Ekndbmq1BEVZV6ASJRNQMU/sWrJhx/Q+bgCbDFdZsIZQ4lKVFSwX
kSYd9UZ2nWHCAE73fOCbmHRg7VagBC6UeJpFx69QRs6Y5Ee4QVzg4Xi6b0OulVvxkgrZFiri8Ykv
LB9R/0D6TZwY5B2UAfbjsAc6D35V7ILkPkx5LgGc/P66PzyeQLjlsyEUshIIZ/yaAs8fnbK22nkA
tnVfuMM87SpcX9Ci7EnDrtVQQ9/NpY4/G/RzbtdSCw6l26W4IQopYXIAFt+AZL6QJxmtTTK59GI5
LS0QtM43tf+rixhM4db70BvygC3H+5pxrfz2/zeOi2EeX0DfY3wiRu39mu0G9s99ya6FWz4a0UHA
jb+qr718xuOxE0s245Wj48PCGBiL5Z4m8sd5LDXsZzFlXMV5vciMjG2mg69NcJynVxjwy+9/h0tD
lr9q2o5e2INh9i00hMm/C6Z39yV/mFeDr7BcNaEzxTBmEJ/qwABWgcwWnJz6kD/6Ht9zLVa2+OON
eAdZAEM1Evj9Bn4Nb1wOw6EPASzf+3L/G1zCLbed0qD3aA3CefkDbvJZGO5hXG1FQR+r/h1owZj4
C4ZLCL8OTGYNA4DNKl7ZVde6raNWRwmLOA35ldJnGV2raleH224I2MaYK/rBBDXRwCeKf7Mxzeex
37jqm6LeeGsN5ew+6TG/Isp3aYX2Mdb7YfWJ4NK35bI+9UzltSm/QiY2E623w3qtXdYl2vJYakQ0
qAGxK2mey3g+NKTaaN6Wf5ogCacyivm1HaJMY/xI0m9DvAbr//HJ8Q6foPPbhMc1C89AwLVvAJlJ
43SXVOpRAjHBJheyy25thH2YeanrKzSgHwISAvhzRQ/e1G9zUbvu5ndBWXIOpu4F+hEtQCHN0jmL
lmZlZsfhSjaYWyyXRMEQL1xoevbEiuCliSsgX1ujxHFYzrsKXD+SRv0vCCR/B7R6mbtkpazkWvjt
/2+8SY9VqU2K4MphAL6SAGE4Ek/DvO1Gg+2ym9ajLztgDTjVWO1wQE5JA9zCNVnpoPz49MA2DCPc
vOahER6/NsNxTj9F4yEJ82p5TjaBexFsV9241roFCDe47kEtjIdLXvvjShxz7anls6os8EJTWl/b
OtibiuRUrjQ8uLRinak1KznqWIXO6cAOYXBdFLrw6Hc8/W30Gi+Mw27scpvoYmg2KRA5eZO3Ix3Q
qc10t8zLSl3DEXLsclvXqr5JWMOvuPoWjk8BaeDitAvoyt3JoXu7yjY0SCa+4fUVed7rnGCaQev1
Sqj5OAVL3uESRDSskwk4naEg0+8jlKf6D6r+bucfY/SJBI8+/8TCNQwE14dY7tvcKhBB2NTXgvMd
hksHidcyN64dvv3km8igqnSB4UnYAoDR8HgeQU4rWkO9dsm2DllVtUUlAMboKiqTCxH8wMX3ua23
xTS73tbAfJ1qmoGcgsh7ij3zUIbBs4HxuE1nlV1zW9J56KuJ86tsnuL6Z9U+jWwlnrn0YnnuMmjB
R5wCkGn50I+fY3bGrczuL9vhUnbFjRcYpjMpLJuyR7hCcvFl5mdvDXfMEXPsgpsHbTLVWHjsqpez
6g8lTGCh6xBdavb9/vIdqrHLbQZHGMO7IDwbgAo8iqr9qctSP5RLn64oyPULN8W9MfhGA8jTADO3
1yJ8LYdPSfzNFP9uW/ztJ9+IHscOpkYwrq+8prkWwyHuqgz508r1zxEFiOWqpYqlF+mJnKaOTU9L
zNBLUcphRbpray1nTcaYFbHU4mricxn+NPR1nv4J0b8JlFzuq8e1/vC/6sExQOyOUoZnFlGRR3Wa
XgDgaK210GX49kGLVcHaiOBTPRdJNqb9gzc1rwAJeigBH2/bF1iOO+NU6xJDrkyLOJt6DKg9ckW0
Y/l2gS1KhzDgsWFXUTzjpc/o8IinL+VaX5HD6u36WqlQRXwFKzfTj6D/SoYg85afm7Ril9GKpOsA
ubcT12IyWRHTnUw3OqtdPuPlwAiNYNlp/3Nh38MQWpWSNaoEl8otd42XuJvSzuMPQNgF6P0hhskf
/yBUsHL1c+nc8lfoc+3oEBX8AXXDMUJ/tW0IxGB0JY45/NWuoSGStgMy8MycojGr8SniP2HqK2vl
oRy/b9tYy2HDeQEMhGUQ12Ake80BO3koV3K3Lt1Y3ipB+TIgjF1986ltIB+UnE24BgbsUo3lpqIA
niEEwznXwLvCxS0jIVCvEkAr+R6snVOOn7CraQ33PaOXXlyFgXScKfKo5ZmpGMy5/Bjll/v6dyjJ
rqpBh+HQm3oS12Tp93x6rKEiSFG7vy/d9Qm3/785rQoRA9PTCAE/AfuPxM9YqbxfIGk8N/sRyF7v
/4rrnmyX1irOEswg93oVkcixNGdgUQJNnYGNPVNlvYvg31H8Qzdr3Y0Ot7axDIpyiSskfQh18XEW
eTeWu24Gsqk1+Y5jzCbkXMJChYqX9UNH9c6Xc95ptRIxXKKtM7iszJgYMYprBx24aRfmrFkLdi5b
snxZBZ7vjbwGnxhlPhgDAOvDrqiHFWNyKd3y52nQdQoI3PVDYvpL8Fp2ek+wBjb0bXUHbLNx6raG
iY0yZn+Aaf1z30WXXq+V2ByqscELPKgP9oB1K64zTTLASD4lAP+W0jW4P4dqbPACVQAL8BDN7BrS
MIuDvKW/l5hnk97UJUWwDV0QACVZDK2N4GFQeFDz56YoITuyqcD8Drkg8rlnAgxnQL2oXR8DbVEb
bLvy2EScuGTA5kFB76x7LeiQLf53gvdCjyvyHd5k4xbEylACdz+40fp812r9lePVBl6XbMtT5wmY
HuoUzvZk0SpDvWGZUdvGZGBHLWclC9SYpcfZdUjS76aHA74xa9OHLmu3PHUuAMpLSi6vlfg3Nrs2
+l3obe9aG7DAk+1SAAM8f+gXoPBOumzCv2W4rYaEbbwC2d9So8LwB1l964FVMc5m86WMBsA2QisW
cyvlvBtQINhGLegRm1OaCHkd+wuAHU7Rj2l4Ut6F6OeoXjnUHZZjE3N2PVuMnCfvlUMjZknonoVr
6XWX6FsEenOidxpAklsetA+N6I+l7r4UbC2+O6zG5ub025HWadLyhwL9DPvv/nxQ0ZzdvyI4AqTN
yAn47ksUykleTfJXUuXSU1kKt6rErzf+gOWs0WhgcsPT/hcVfhbLT1b9CKY9GdmK+I+ZlsBswv/q
vYpHXQwS5FOgARufKt38hNLpXlTDn8KnMEEDcE3EnAmfAGuRnmnF8sSs3RlcO2P5s/IjJKs+BXyE
+WuawGWUq8yMbNuNxAYvYESFtYQe5avhfpZOMJECxBf3t91hrXZT1OxzLIFH1v9Sti+ibfK0XONW
cEm2KrUtqtq58WE/puRnM41P0Dm6ZQCIYJvqpdfD2Mhg9F5Nf0rFTwH5o4RmQv3U0VqfnsMb7M6o
1ocLWhf2/pcmuYS+vy/TGh4Y4hilG1+ONnABqkIMqYAZToDkuVzCnCTfCVzEgxKwa7bdGmzwAt+M
NwzQuXnwqhlDGowvB1r5aw7nMHm7J4qhZYh9Ah/AJ5hq4XXGhr98/+/7ZunSv+XMXg/gbanp4LrW
DZmm5wA9Fe3nYvh6X7zLNm13ZWQErCZY+9R78CiZj2OzaQAcjNN69pZomXwewbM3TgXMSwM/18YY
YwMWqNLU9eRheZXLg6ieUXpMNhGKEWw3Q6UMTq3xFvxFxXPMgzwITRZ4azkYx4lut0MlwHkz0Qji
1zi2QE4SHgYS7ZcKJi2YPNKyOogwXKnHOXbW7oxqpAGqcAk/pdBn0YwgfV4pRbgk3/zgzbmeoq6r
BB5vNvMnBpraVpnjfWt0eJJ/+8U3kqMgkJMPHUVXOuzr5EDl3l9DK3SkF97xbpaI+xIwaB861n9C
sjgEY3zCMf+Xqn4PCL7bEkl2f1SJa+wVEZimrqe8B4SAum0OU6lXApkjGti4BOUIn1CH4K5j/Ltl
L6N4iLp/yrW+ZldyxO6LQrotA9XE8jp3Z60eg7TPfPp9od8C8ULpP3jekTVawI+/5B0wQQfjbxoD
duFVmq+FYTtUfJLlH9Rve4W+QybwxJAO5SDYFVVPk1dlHDoA+jVE/o89ANmcLvDWL2vcznD3b6ep
geS4ANYeyQEwcdNl5B0wQVvyG71kJK+tAMKYKNzLCn2+72Mfz7aQd8gEyAeCm0SkkBt5mvb4UF2A
oHTMpx3wth/RJnJe+BHLkyFN3tVQQwBDXUguALve9H/ur//jGPEOm2AB3ICGAP7KA0PeofVF7vnz
Z4/1L/fFu7bWOm/rYWlxrLi6GqoO1BseYSBxd1+0y+Stszap/Q5NI8xM1kGZIfKSJE8o/YT4ysa6
xFvn7dRyqpEXsj9xLcYGWnlVEZ+6kQr6vUCLGV6CUQz+yi441ISsb5kBP7JJA4nP3qBIhhLAPEJw
Vdlm/nZ2TZUhKxeYJTvLqvuc0KLKAahy2xsC2fk1CswcS0I8fO7qBZjniymfaLLWgeiwTju7Fvas
AC4vigGKeN61k3/gpMhUvzbr4xBvd6wNotEjBYSL6yROYfCjg87hNUgml2jrlSJmEsceE+qq1W9R
ZmlbZ3xbbh/ZjWppAmxMkU7kNeE9pATPk/e5mr8ChwwfVnI9Dnu0e9WaeQhwDBOg16T5q5nnvIyr
/X2vdenl9v83d5KYpEVZJY26pvWhg5H4OTgV5PW+7I8vJchuVIOc61AuTKprjH+3xZwR+WrMafEe
pnINKN+lGCvZYJIaAeEHbR5KOT1PhTyhud/2ZH6HDuGFHQ807qsrV+OZpHwXabUF9JKgxI4vk/BH
GXTqWkavQ4EyRDMptiXvUWJFSs1iyhGCdUPNL4ce/5+8ar/d31GHuu0OtT71PUTrqnlo8Wtf/BWs
9ei45FreiQCkum8guD8k9ddBf2vRyl3eYd12T1pCEND0BiB3rK5T/ALAP5lID9t0cTuo3nhOyr1q
8BDI1tFRFRe8NoPgWrPlkToZjGplGpxpC32v6QRIt13gp9+qqlrD9Uhhie8zr+9gH4hugC5B1vwP
9c0hKMdcyPrIgW57roBCXD5MFMKYWXmpffwoRDYQBF0YULkWpboC+yCRX2v9x8h/SHKq6+M4/7y/
F47Lgd2dBm98geAxePOnXyz9dcNuCI5qLlYObEcgs7vTxDImKGZgQ97yotN8CIYdT8ssTE7pUK88
Dl0uYHltBAMJphmNui4IANh8Or7gJF270btuxXaj2qAwG4t5Ug9e0LWY5iPmAgZDmnAIyx282vmQ
x3XivQaKzOdmYs1BLn3lfYWbNPEvTCP/r007ZZfPxjGICjJ49DpCps0UnyVAsfDgZVqj2HB4j439
XXtAwmLaSF0FUdCG4O3ENGWdWRt2dliC3ZLHejWXQKiprm1/QJDJM2c1dZmuX/nG/Dmym/JaQOIS
WAYYuF/KPxK6x6NCN1k6qLxTa30CDmOzaYPiQAfGi0Z0NlVFsigZuxMFwpaVNLZjD2zWINqPdQPf
hYABHGDME+95Mv2RsXmj+NtHvQm8MGqnop4AsiZGDUzFSfYNTLnJBQy0rfi76wOsW4WsDGukH8Iv
zL08d0ihU9DQ+gCNwGZ/3w9cO2A/xFLc98wI8cDIMFU5oLJDXwNhPYxS3f8B1zdYVwygSY/TOoaY
hZZPATQGmPqrt4Yb7ZJtxSooJphIAB3deQaqxzFg2QwATtA1urJ0h27s7jwYJSZ+QQhYp0fbvIka
tU+lt2yUbt014jJBXQI6h7JjC6MN/t5r1liJ/lc2+OBgtZvzwrlHC6aS/4lVusOD/NxA/0ew1Jep
Tk88Ds9RPe6hrv/sUZiMBJ4V4Dt8rKPgW4yiczc+LsEmjhGC7F6+GGIFTL5ScjK1hKbMAQVZxKoU
+igh3XLfwhyHrk05hKdIFwmpIVCF9W+dLM+poU9zOmbJ1vumjYwxcuYRXBT4pIOxOfQd56fYC/++
v36HFds9fZRpn7XAYH+iGEFnFF/qPELFcsCkW5lgcmko/G+kUhGQXusI/MQU5ampDRD6TXnY6gsM
8Gzqy0c291AEE+UedBiQ0zjoE/A95YuJPpVlt7LHLle0PH0RmExlMuIzUssFNclpDOTn++p3iLab
+ogSc1kMBp+rDgPNod/IvEfTygPLJdxy8rGrilL38MDylj/GK/O0X8PJdFiNjY6hUZjU2ihynnhw
nHicRWX/INr6cF8rLvE3U3pzuEXKT0eYpCEn6aevpY4vPR6eyjbZlkiw2/U6XhSiYrx9iAJRXGSs
0yqLxmKtYuta/W073qx+buTYFEZDAoc+pfLUqOca/bivGMczwqYcMsBdGYpxVteCAIhNkI31Zwak
dWRflkvezysxwWU3lsfezl/MUKquHYa3c1qzrOzbJrv/CR+GA2iOt5zJC2e2eMGCjqz6hoInJKDB
dDbZDCSim37Adind6l4v8YSOYeMDV4SCJmLTxCj3xwTYYuc1/qEPlRRB+uK/u0z7IazrZUTHxjM5
8fUT6TfVsUD07d79xoCGMA1IB/06j3U9/+GARQYE5w+Jmv7uYAgXKbG7ryjXF1heBvDsACOgQVFl
Lc5euuzrTczs8AE3z3jzAQEawj4cNTqSsQJ0OS/3dLJrMN0SHkD87YPeiKfa7wMuOTpy1F9mYY4M
4BWCuF3Ry4f+C+Ktiy+csmPIvRodl6HYzcCbtET7SKw8/VxKt3yLi0UL3Ah0BCya3VT+mfu1Lo4P
YwMs277r9q1YYE7Se9RcxGDt/iGJp4cJMGNh5iBPYBZOAIjaNtOxnBgqlJIVGDbYV9D/Wfk7WekV
93Vo307dJ97/uy+tk9MQtPk0JVcY3FnZXIf+7eT9EFZQX62598jKsT+HQo6nMV2bqHEJtxy3Zm3H
6gRiwhCn8OAubwh8tFq55Dj2137Ux3VcAB2O8R6Dod5TegyXn3MNnUDAMaVpZoKv97f2w8d9ROwW
WeTDBbbsJH0qgk+xML+UZtUOsF2/d0K0B9zGaz14LmXd/v/Gi8cunMuwHL1HkTbe/3F2Jctt60r0
i1hFABy3JCVKtmzHduw4d8PKcEOC8wySX/+O7soPEYQqbe0qgGr0AHSfPh0s/mrueGqPN6qRZMQA
PiOTmprJCfyrYrfmAwZb5GtUMFeTVVV9vmzIo2k7Dl2Tk22vz7ldhpSbL7cdgWTJTieWkYosfSB+
Zu9ro34aSnh+zAUWodN7zpMtdBNHVdYmGbLw+tLpeIVDmEUFihSRh+VE36jT6igvFTvIGNredPp8
rNv0AURqaWBvf0wkQ4PZ1Y0nUK0vxWGek94c0zp9oA0z9hxsDAFrDHuHgVq6x7LCJGT87CqMrWyX
KX1o6q0ISocFGSA8qW0f0i7bZ5kOEaD6KVJANosJKeIO+4iNxR6po6lonqilwZWoVj///ZO94VIH
Bu41Tx+WknwDgHnv+SSsSh0HiWp5yZx7i9lDC3K4k+nkXrCBfyA2R/avZ1Hd3CnVDpJJW2BsnBF0
0odCEGRzfjv+8mFNVHMvVR2yZM8i4zPPwLb+0I72oeu6O6P0juU6HPvE/2E2uvZChduQB4GBUXkz
+7mx4s4VkQXOB5PWt7k8GTjLDFBcTmaHAzb4F9B97ZOMxfa2fr3ulc5a+Fdah/3NKHgep9oxGNq4
jWGOUWwjeqSdXYIOsesbKM6XSJZMWtEllQAPql+NaWjVBQ0wiuGQtbrqgiKCylBaD7l/DPy2jBOf
LVxHt52Ves+18O47UPWZhdgPW7K7/lsUxyxDamufbr2N/OwpxyRq2+sOxF01x6w6h7P4Ptmx3VWF
l1u2cQLd735izj2xljDnzb7udJlx1UlItpz0wuqYAC7PrTFuh7JOYNJYN+9cMt4EqIU2ScZMMKqC
NiuzYsNBUn9bhRM5YvwYU22KU/UjJIOeXC+xObGtuG6S75vlJoEJctagzvI/189YdRBSmG7wNPDp
+SD8FlewPhT1iVEvGHWUyyodkmKztQ1ZPqbMODE+LLhlc2ChUnYTyzj7i2+wys1kMmZcJ401ec1m
+lQ1822GLANsc5vnyeYj0oDhJodYMhuceu0S0cTXmbJC9jLIdhbuvKyLaZwae6lA7+Yd3GVDEru0
Y97xW/JEENF588+W5jfL4C/wF2taPqapG3bEja/rjuJsTcmIFz4PlpMS5G629m7Nzfvef79tZcl2
Rwwt7gYbH205xjsljRWNFmZGX19cYVMywpYVostSw3EBJchep6T/0bhpMIhW0+ugkopksl2bcooy
f/rgrvULY9PvuSQv179cpTCSsQ5mbVRtDmMV3hBaeX/k5RihOPDqD8af61uohCPZ65hbJR8mfD33
XpP8S8qGYE7+vWXtv2gG85X3VZrAFzg0s6O87Z77beSPZMlvmkbNbF+Kvi1Pc9dfkT6gRebv/Tnx
H5D0Arn79R9w+Wj/Yhs0GneYU8wWPpH0NKXDO5+Ln7etLFkpRv9NXZUjW0ZG5kdLVY5PWUad6LbV
JUNt2NaIaYA5GaVN7vqEl0fDqvHuvr78RRAKpC5ZKzoz3FXUnMVVz0PTmoN03CduEgPSeSy2JfD5
L26amheA6gykmJsmc9nlGzbbFvDnTPNH6zYafItqafr/rhLjMcXqGFX6gOrtfQ6Sb1aNmhO4bFa2
PO5rKNfSsgekuVFmi0v3Zebzt3YYDtcPQPXhktGWS73OYF1C1owNz2ca971faxurLl84AVX5f6mM
BktXj6c0ts3y90po5A0i8oT5tQM7MSU0TkyqqfUopCTzEPJtTPpqtPrTuXjuLF8F9zAR8/kmIcnY
zgQiadzMYugI8/ifwk77LnDYVmmWvwzMYRh+KclpywRfU6c/WdkYrcwO0Zy3T41HQt/AiPxsokl+
FkiAIClhMU2suRwQbHkyWA14Ro3B1TReyyL9MeN+co+WeSsAL/JvkzFduUOhXzL8c7VAPctE495n
w7rGSHmBFhmXl1QTF1TLSyadDIvfuwDj3q+e4Twuk49uKTtjr9fPXSUjyaqrxLIXY/FYbKzpKx/e
3cLbueV4SlOdeC63o+Dopbhs03oVnkHnE+hLQdg9h3x+mcf7qnmjG4jBkV52jJ918vv6D1KJS7J2
3+mWrsk767SUzb7CPFo+dBoPeDl/YMuo0Lz1SyYmwzq15gmzduOCidDnYY9O8W1p9te/X+FQZPZC
kBNNrlFik8Lo70GeboPCZK2nj3Z+Q62L1ZbGm6j2Of/ITzff1kIWKtmEdbJGKxL0H29Zd0Y3RzZQ
eVZfh11901Bo9henYV4OedG6BLOxFsMNOOvbwEp14AxFdHWl4O2JdSNsMa1TI/5x++qwWdvOq1gI
Kl5cQh5X+ubzYXf9aBS2Ik8R83Kz7duJ2acNpI9uXodNnUdde4eGy+j6DgrllTGkzkJT356Q0yn4
uOumvgsJc9cbF5dMvXRt18aT3D55RvE89cOEFC04jK5/uUqdJCMHNQ4vt961MQtqDUerCavR+51t
WwA/mKbmw1bb4fWdVDKSDLwlU1Evw2qdtp6XQT0sa1ifOZKur674HTKA1CKGlwhg+k5ENFHl7Fn2
vXXM/Wh/sPRpqnSFWYUqyfhKMBGM4KzLWdwmY+A3dN/WS9A31bEFgOn6L1FcF2R8JcFAXGKlCY2t
aQt4/2bnfrjSH9cXVxyCDKzEGEA+jNyDKfT5jp9nc035/PW2tSWT3qoG0w1MmJlFKxEymo5x2huO
Rn1UYjn/ok9+L2P2UiMQsVhUf0rxjvpUkK6/bvty9v9rs8meGq+G+frWEhG3DLxl1NSiVAojGa9o
1moeDYPGmIu7H2tQsonyyU4JRrVOmsijCtSOZMOttxXNNOFQDfKbma/l2AWeFyXZrwJ4tGZ5rfMy
HLyb+ugwOkyy4z5J2pY6Po23YXwdhTgAsPO15c/UvqnnBxSf0t1cTGPmlQYsYGmRbW6a5rtXuiRY
lu7P9fNW3WplAsTKmS1nEalzsiwRDcuPitx3pheC0j/oSx50zfdifc/Es5/oWs8VhicjL5PWRrm/
cOxTidkkodtvfGeX9Y0hQkZTDlazUF749mnKrbDGbKtuszR2p/pwyaqLZJ4t0S8sdq0MrYZ18+/s
AMRw/SBUi0tGXfJmMycLJbU+ZfO9sTn1C0Ye9JrVFbYnAygb22jI7JtwGfVvjM8tMsyx8IugIxpn
qlpfsu0lqTDq2mUsnk3MmByCUUToTOmKQvP9KulIdr2icb0bCoLv90Xks2nHdbQWqpUlG26X2hKC
QzKYCLnnbH3MyKzxRgo/LWO8nHYp/TId8CAdm4jOyVeTb+BcnG+TuYztMlvk1baOQmO2BtzgIsgq
vETR+Z04t8HHbBnjNYEFJfVG372fVsN/oplB68DOEvJ+k87LFIgopPVr60L2yJbsx3Haj4augqlQ
SBnc5VqF1fUGbDUfN4w/dY3IzbMPw3UOqaOjCFeojozwKlKv4o2JA/CtKZ7A0jMXQqPvKtVh/x+G
q7SyprZEChv8SE+DB1PdavadLc732yQv2atjdibdOuRKxjbo/SWEA45uW1my1GQ2jWRybQgFiENS
uke7dHe3LS2ZarOJZSqAB4zX/MEseGwL83B9ZYW4ZThXXVdblxOcZNW5AfGqYEK7UEpczfIKRZHh
XOmZWhvXEhZTnn2YxjgEjBo3ri09gkfi9cU0NiyGluz8ZMEkYR3YQPXZZ9v6dM8sa3DDpD2Wrrr3
FH1ZaB+5TUlk+NbglNRpzJrF5ex/rasCPbXmTWRvzJbZDbekSFLXgNcF5X1UGdNhsHRRVCUQySrR
rOutW4PUdAfmmUh0ZhcR4mmKbf9xQP0NXbBlcsO24FM/jotxan2Lb+thZn5bp8HiTcbylvd8JkOU
rZVhHsAgsxY/nbVfSLnna+lUj5PvT1UEugUjNUOvrZYkC8o2QytRDozR0N+WnGeSdXveyHmCyfX/
uoIxJ8RsJrBSmhNL2tscn0yVWGJi2Nx5nP/ZiiJf3213pTSq2zar3wXh9m0onb84E11zsefBtbM/
qw/WHb4u4q1KgYZMDZr+vu5TFMoicyaCTrIZxVC4f3qzzvYeqgMPiTvqEjmq1SWzt/O1S2yjd/8A
LoIUwljZu2kc1tucCpUsn5rEH4W/AArXoRXqy5JAu3YgXeY3TX9htkybSHIyeShCYgNnAHC5LsVh
qLM5uk30Z6F9clxt7iUtZss06PsdGL/zi6l/bQoj2V9f/j9CuAuWSiU/YNGSG9NCW4y59X7Y/KVd
RNjNTUBAI5zZ5hhgCPRXB7QtzfiBDGXgG3bkDzbd2Snuma6OlVOlA1IQd9vujDG34CNa0NShUzyq
iQ7grEhKyggw2mBSly8ApAoK/m1tm5AmKzJ56b4FtVzi/8R8ql2nbaRV/RIpsguaVaRCm3EalJiA
YFdL5IK97vppKWK7TKe48omVHOErDYz+kBM3sPO4d9+vL342iAuaIKPBUI2eEn82sDjK6a71xCoe
AEoIlPD19RWCkcFgXW8SoEUSrG+bW2hgjsDmuNH1tc+u4tK3S0ZeDmZSbG6C4OvNU8CXN76Y8dB/
pGAXcBOm2UX1C87H8skW16WsiWGddwE51ZsFyAEjupkuCiWV2RSZ2SDn2JWoc/f+nVcCycB2rvNc
gzk9QeaH/Gtr+fJUW0kmb/AZ/aAjfBTeP2awYMSF35PQnn5XVhIAihYs2YMYE43/VR2NZNmgUR9o
7ZRpFiQ12VVNFXhZsXedL3lS7enSaaK5Kl32X1Lo0+FsxLRLRsf8wSh5XFpG2Pug4qYLuHd3HhSt
RqtfsFjTfd17GnP0FFonmfqW9klmglbpwcuHB54vu4ZkvxvHAdDXChvBv6Zc1/+h+nkyPWM5dLZp
cj5kATOdoHeNfc6+eL0VDIURoG9/3xASLqjXkloHSrzMeYu5feff/Umk4ziYJEHBKAvm5rntlz3z
1mAyHt3O2VegKrVqMATY94ioIeYuDDYLRD5prpAKtZHxZqawhLN41orSzkCc99GsWMT9ftz1w7wu
wUhR7aPNJDRaqvCsMvKMDxu3jcrFds42f1AzuUtSG9d5X1P8Vv0cyXUsYAwaXJFg/azs77wMFZkh
jam37CrgL6d80SDoVPucXdenIzMwRiz3iIN9QNL/WC5LZIMfWvjePwYqiranc4WqfSQfUmTLUjeE
YZ91nR9s1ELblT90ifmwCDdITT++ybHL1I8YELo2RjVjn95us3/avMFY7NLIHldSlJEzFM4jtcxE
U4VV/SrpSdAaXjvO3flXpX21A2XI+dJ18B3vrl4AN8341+u/ShFIZErIcgLNSd+dlZuSyo4F5pTu
3bbWJEQuB/K/WCBXHwEDZNEbzHY830oN/zDTPsoMG9M4UJC9/hsuR5G/uCC5SKy6m3gPv96gaAaO
I69aQZAP5oGZRv3W7bLt2fB01JOq7c5H9kmxLUbNNCkbzGkzmrHHCIHU4HYdWISkSBcuPG1LEnpF
6WZ9MK/Nut11YkgALBKirwdNkLl8bpYMm6Fg5+iKSfin1fdQ/Ucb+UFstqHRddXqko8wrdGmhVMn
J4zdNuONTeXPvmx1hEiK1X3pisTRB9lbHAJkZpg30ehoZHLZc/7FfOnDDospMYBbNOpiAvOX8T1r
ti3cmlYXZxXB7y/iy9mERhurZb6YzvyPv7jR4HfRnBpFsGb8Zzbwe3PIdp5Zx5hD00fXFVwlMMnF
gb8QiKuJmC/9JliUds478ZpMs7hKatKtqM9pv2wuM18qwsrAtkEtaQ1flqbRWKfq4yVPRrsWjGm+
ab6AVmIJvJyC7bHeNMHy8r3H8qV7Dx1nBK0tN1/8Hs+msZ2ixuV3dMqr0C+8LUSKEPyq5k0z5Zgl
g/oICGtquoEtvaFDx8KcduB0nmrP/3r9oFXqJUP5bNhdB24W82Xp/TFojU6ES5oD7dHmj8lAcH3c
/vgYThsT1s4B2XTtZ4pDklF+VgtiS1PMyanO0u8Y0gnGarbqEnwXo4BP5Xm3aHuiEFw6xW7+Nk6P
q/cjSWMbd+DrQruowFheUjA0IbWGa7AROYB70znZBka8f7m+tOrLJfXiU1lgxHsyxoaxL5HAzvos
tNNnTMa+xTh8KiPHfOYjB5SQMc78Y18f8ptcLNaV7svMQ1eHU4o+XjkGTwxTkwcdNXQE7ZfL21he
CoE9yGjqaobII6/4lpI2MNnvpr1b0oc5O1B6dN4016CLeomNpFCRTrl/7igZY+cNb6VWB0q6nBXG
umdd+hTDk61O2o1tYzzv26MTFnfOcdjzByvwAmtvHvwv/OdNGiRDw6rNXUhanX+As7faU5ccuvKE
EV4a3VfJR4oMfu+TMhVzH/fmY17ft+nx+mcrbErmExxTNOmCTmyMqwrDIeG36/59czRWddFpQ/iS
weZ+MnGxZkN8npe8HDEdovf+mbqtc+toFCiQDPB8TVLfsyrJ+zoYk82mQoPVVB69ZNNuuniAikFk
8y+zD7KvbD8/sUMRG2/rFFv7cmdEmeYapZCijBlz6yJlm2ePMTUfPPE8GSMSGr+un9DldKlPZaSY
KJyBlhgCG+dH49X+sEISlPsqpsfuxHbV1zTEfzS/Q6FlfyHGyrbIbM4n8La8EO81K27zfjJYDG0t
GaEZvF+6WiDQqvLQHXTzmlXfLFl4zwR69JJsQsU0tLynYn3RyJ3CRfyV4IPczxt+ch1rRSi6CuE6
yNOZX72L+0N6FBEL+9CIdCTWisDjSHY9JDxrPDS3x4Uz34mx+TaZLOoTegSsQuM6VMp5/n2ffkc7
l1XZFdhi42+1ddjyb+lNUxIgIsnAFwsZ7m6wutiksTl/rdu40jWb/FcsuSR+yXwXe+ltr/Dgmbyw
j6YdiepI7JI/1i7d8YfpI9mve7Yz75OwujcDDCg6uXZgRvlO3HuhRgUUDkzGjy0jWm6XxRnjjw8n
7o/ZV37YDv5uu6uDnRllj7C9kO91GWWFJstYMpIVzMnBshlP8xtpD/VYaDRAtbAUxbseQ5ExbamP
KZ6ukUs5aFeFpwNbXL7L+lTGjI3nIZBbaYzxemeGVjjE7qPYkx09TIfr56D6fsnEczpbxTRDFbLh
6NKDnWnWVYUImXXPBoMIqwp/jEVI9kZQRlbYhenO3wEHEE5fzEOn2UlhgzKArMySdUBLDK4h9Xdz
i9v2V7Zo0nzKHyHZ90Kt2qqYNcb1ad0NQb1vQiPk4brvjjTowzRqND9CdQyStZuFuTWYTzjGfpGb
wL2b1TjHdrNqofyqDSSTL6tlrHCLwDkv95N/x3W09Yp1ZSQZRgCNAEtC+pmwj3lG9kuqGw+uWtr7
f+c6mZgJkJxNq2mKKB38KM91NUSFzsjoMbNpNqOrpjZ27NeSfz03aggd24lKaWTs2JYliDwdPWu+
+FN/GcKz0nRR1wQiMqNiLw7G/rrxkrMeXnDkMpZMgI5k4xZehWbsxSwCL/4XB9dvOyz2ZWhH13dR
ncP575+C3JIUQ9eDrjo+U9i27oIBarojVp2DFKKneSAu+rinmKUvzhKl5H1qNRZ11pJLopFMl1vo
l7Uq3F1mY7Hve9YPx3Xjf4w5SwKbVGsk2taN1s2qb7vuyyMFR2EN5ZSWXez1J8ruRf190ZUzFCcg
l7wTv3Kc3Cm62B0+MuvoDM83nazMeFJ6rpENA+tikS4RA8NABZrX60srLl9ybXtoksJbFnxy164B
F08gd+iyl61yNXFXpTmSw0Sv+Jg2BYysmH5M7ZuL9lbjtveyPFllGLjwksHv4262Xwo6fxlbkCvf
JBYZzpfSpkpHHxL3529cgEjlaPAjc16vr64Qiozms/PUzWZidvFI3638p988jtXLbUtL9xzwmDAG
mHYXG7Aj809hRON0mxbKxGyGjwEcrYuXESN/kvLHZGr81uWCp09lLJ9JDc/0Eizcf0w7744EXeg+
on0+Qmnh0Ma6q6xK6pJ/FBWd5uksGrva59O7te1L3UgCVZKISQ6SirxK2IyfUJ6S2D54xy32Ahbi
tRclGpVUfb7kKFux1PbiYQsQCP3EY/i4etthBvXedcVROAIZl1c6nFIfxYrYM15RwAnWbrcMO3ve
XV9eFQJlWN6YuFnZrihU50fzj4unpLsrsMveDvFc0V4yVR74XMf6FAPFYHORNthlannU5RQpcl0p
TCF/GY3HMGnFNrjZxiy5Y82d8J+2WlPMUcheJl6rt4Q4HFxEMRB+w/y8YXhod2iYbkaM6svP234S
StoMXkK6cxbI9nZ24dwlebPfRKGJ4Krlz3//tPzQuTldQekc0/yVj/u+fvfE/rrWqAQjmWwlGrvP
sr6P29EUTx4ypDtSsvwe9N39a22vreYAVGojma8glVeSFhIq7FdrOGauZl2FaGRwV0UaMaYVomvB
vpf0rSiboBhvAlf7VEZ2GUz0aVvksKR8CMWShon147rYFeKQWb3WVYAr/RyfUqsNKFZfspualPDR
krKwpva6rDX6ON2c7ZD4NP/e9xkwLLd9uaQwfLH6ocQ9OLbXvdHsFt3dWnFLlWm8eNq5DWaadvFE
vi/LgMlZZTC0Ipon9FjlmDPkaNKP5zh94Tr8n/v8ZEwzbUeHLsgXu02+q5M8MEvgGC2nOXDL2vWl
4DdKSrqYiXRMprEdcQcxHjA+Ku01dxvVs+q/FMmnX+BtI3BnCY6gPPEf6WGItyTc4ubUncjOPGAO
XqzjD1WoqQzOmpnI8qJa2hjgm6D108jX9g2rlj7rwacfgTctRucWkE7RfpnGp1JHOKBwaDK+aik7
0/SBuo77qd7lrfEzSakZDj0ozvt21OiQ6uMlfz86pcX7Hh/felloVnVUUN0LR6GeMp+XKI1BVFva
xRt9F/SJbjsmaiBXMTJA8zxT7SBZ8MStLAMdJSwNRN3WcclefPeZibdcfL/uIlRHIPl6CsaYdR6y
LuZ2CxLYoy1O09YHbqnBgil8voydInOasjTjQ+ygTg+coDWFvKgxbC9zb/T88uhc0fdOwmgCxQeN
BF+6cFp+XReOSvpS+qlJk8YHmUQb5xaAfuVxab7NcxXYw762bpIP8aUrGrf8ynW4gXsUOdnpfWr8
Y+jC+GXRE5nba3Xsoc85bWO7nIGP+uGZY7iS8SaPSeRJuSZ6MVs829o4SdO73l5CUKvtrov9ssUS
GSVUViOdhX9euv2C5ArREdtcPk7iS9F2a0zWGj6uZhX/NlrhNj0K/09X/DPy2wIukYm9etaAhJjA
XCsgNkbAzzDoRiNv1WlKhmr0HWhGGgjFa74Y9oPF34QuSKmWpv/v3n0rn/LyrOZu/zCC/rM4JLrp
nWc1/juAE5nGC9G6IaN9voE8gbY0nu/50b3T1wEUpVAio4BcNyfcdLH+GJH9EAzhFg3I1y+B+erH
zT7/J93rHsyKNxuRIUA4AIGGdew17PBe3uV7/8fwYe5ptN7bUaK5bCp3kWItWjIbHynj8y4o7e6a
uAiHaHyngRnoi4z/XbkvnIuM+rHJ6JqcYJf6w3lODyLmKKG9JF+MkDxvYRuE3e8+rOPi23WLVlyD
iAxaZABK1XSA7Mir++R+uHu+yyIeWpHxgDscC+lBV7FWKLPM8DU1C+5b54hZe4fK/zfvw2z9uP4r
VEtLwdghDqawsLWLsw4EADwqpqm2DcBzF7J+OI2/pJrckmojydb7ySo6NMHgxVEceBGT4q7j+9t+
g2Tr9ZnMwz2rl0WeKb3P63+n7eX60v9d/y8plXSJJv1Eh7bD+w4TFzFhmwWON+0K94uZ/jYp3Qna
BSvaSCbMl/EtO1jdp2H7eX1vRciQB79SMnYWynY4moaFjVcGPtWgRhQryzgtl4OoyjvffX3z54wO
7Elz8VKc8V84rSrxZu7gadMLLoKGuObRzpufydzquD1V5yFjtSrHGoDQwqcPuxXV8g4piaC9t6J5
x3bF3nmcdYCC/6oFF05eBmuNW0nNeYVWiXDbFwfjl/mARlq8dlBEeqRfzF/WB5BiX1u4FPPgvNB7
+8tN5y6juWax+CVJYJLnrok0We66MtEYoVJ8krnTkg1uNkF8053Y8QNmIH4ReTAGTgCk2z0GRju7
236EZO7ob+FF125wWcZT0pGAa8nVVcorWXvK+25NnGKICfHTXWsl3SP+wg7Xv1sR3GU0lzkig1a0
Kz30qRdQkMSNWxHVBQmbJd/3+YPwvjq+Dkys2ky6i5ddJ2ZmCBT7yXtaHzezC4s1D1PkZI02D0p+
t626btpzrL2gzjJ6azHziedtTw++VUXu0AbGZByyGgiA0XupUh6DYex4XYaKE5KxXHlSbmwt8LOa
roiaaXlwG93bUbX0+Rr86dXubQuILoeJHmrPjbuVnJxaV8JVHIYM30qoBepXd6YHg+dhbcxRW+/n
8dHyisir63grd7Wpmzur2uvsQD/9jGSdhTGU2OvccoUh2cJ4XTFRfWud2KUf9fx91g3BUR27ZPBn
SqjOyCAw01rvJuQozd9uwV/K5HFxv63djc8bGeFlcb/02nagh8Wvnm0AfILWWv+9rk4K6A1xJIu3
UlRGxNrSQ5eIYJwWgKXmPV8WdNFa4eRy9L1+kGQIfW0np0rNpKifOGkFigwYC7hE5mib+iacNx3m
TvFkkxnBUC51DE5Mcmjy/CSgCEG2pYfOF/d51djBYujg2IpwLAO7bKf2s85z1sOW2m9VIdgxdYY6
TjBv96YCLZHBXCnSUAbDvKNDWtSvtMof7VU3/E4hJZkBrLGKdnLA3AjFxQz1f6mom8rY+aNP5uTe
nxyPPoPsmLYfneUNro4XUSUyKbHGUpfWlYddqen/GkyLh90GsoyyFqkmwFxOThF5zGrTzlY1zc16
oENl8KeitrlxaDEEzn0djJWYPzA6p2W6eH9W2AteX67odkUvwC64dEen8PbrUgVm9+LU9q6plzD1
i7Ag/Y4mRpjl7LhpBxcqzk4u9zbt1pYYV9gdwXyHNhY/sER2IP0YEGdvOKkGE6YwUpnEBb25G2k8
DjJJO5vu0SDjP/ozrzSrKzThr3qvvZYr56Q5ivQh9d7temdVmvio8P4yiUs1eYx0PAVzv2/u2ZKA
Mr0KwEeB9oM8Spk48uJ7mmmGramufHLZFxT1NfU2vzue0wlOWO678QlNSwBA5Ts/j6YkJJqLq+qd
L1eAC8fdVrNbITOADO9YlO+tL+zB/8dEDRiZr931eKA4GXkO1zQvvs9J0R75ODqPTdJsd8LDvZ/l
4Ia4voVCtWTIJM34ypfadA4Mr/xfjoGR6juaw2eHt60v3Y7byUfR07OdA/Jfxm4tvPKhBHWgRnVV
Xy/FS3QJWiyZXUDEwDduHcZ67sWLzXuOtvLbvl+Kj4NDvBYESs7BLvzhF0WbMu56tm4OguLO8tdg
1WLJ1pYM5bF2fzqdfyBOEnWgT8vrIjLa9mngJLr+OxSOSsZMehtPWiSqyyP3fBYuKNJ/uEbLHn1O
Qd0OtvioMkWqsUSF3spcfL0BxBH3mvo4OOa/3VzRvW3nx7WiNw0J94mMpWT5sOV8g9zo6H51/fGL
f36Az6VGWAq1ktGUbUHKUdC+Po6iQoPwVGchF2iouX4UKumc//75Sux1oiNLkh9HVhy9uXxa0nqf
e1Tjc1XLn3/Up+UB6xeeNfHiOHd0h5EdB4LaUJ/fRIYE0UsG3aBwgK7WrjiaPUZAwmEgFe97NyqO
ZM+NIQaR+zW+fez2nZ/vepGDuUzsrkteda6SMbfJiqnpfV4cky29y4i3F3mq8XMqqUsP3Bw8F25v
FcVxMvt92bO3bk2DzCo1eSzF8jKGbwJvx1J7ZQGFb2Jjc09zu4XjqFN41fJn//RJZyaf9O1gVmd1
dMNmLONiWfYLqpY3yZ2dndKn5VeHbEY72ClyZAng+E7ih3Pu3sSG6lqmpJGIVnlaNnS985P6yAdw
iJv99HbDl2NtSSHbxM5btOxad24/kYO5JtnzypPtlnQuVpf0ccvIRIqpXDEQubjfmPNmc5BozTru
v4uniuUlnWzqMSdp3zp33Bzu3ORY9bjf50Tz8ReNyUXD6/8fKqegWLQx4xTZbT8/TJgo9boYW6V5
PFz+dswo+f/VF5Gbpksz565b7B2uQLtsqnZopNJo5MW3CT5e0kjCGN+2qljvkswPDUwsbkX7q+6a
2LT7/hY/jz3Oe3/S+tnI3DEzauuuHzDpdMxDUF0+/o+z61iOHFe2X8QIEARotiTLUSq1Wj1tZjaM
aUdP0Luvf6cm3kIXXShEcKfQAkQlMhOJNOc4RDdIqJL/TXLvlq8zx/bmBcqDGt1bzNsvQ69D5FcJ
X7pC4tYA0lEW86g33bB3nNfRWF9Lq9719oRkJIstPGswiJHb0TQZwIwcziYmhN280xyuavuS0VbM
yPq5q3iUsfnjtmX+tAxvS7YL6Ba7l6yWZl5iNW6zRoxvLwDzi2ZbV5ZX7Vyy2MxI+jJOsLSYkgtQ
xw6sjU/rvAsJ0LHkGqhLRZlOdrtGNS0CYY3PtrdrIgpLS/baZGnm1MPIomQCVqeRHMrVuwyxDuxC
oexyxXMtJ9AxlQmPEHA0YVnQ2O8mt9UkdxRil+ub8VhWVmJ7LNqKafWRn/rXjOcDSJw1wYFq97fv
vjNVTIWaY2bHLFpIfaCj9aE33D2BAeQumeqwjK4zVRCMsdiHrZ2CelyPWxtrfJhq55Kljn09G/Oa
bBFvmUBjmpVb6zlPyarr71KJXrJV28PAzJxYNPLy+jSXuZ/Z5aEZdYNRquUlW52IXeL9ieXtsvic
x2OA+/zYLp7mDlQtL9mreSP36UebRdRY3uKR+G22nE2Qrz+OPhTLy9XLoqJxWjkO9DIVUbIK366W
0yh0hT/F4cpFzJgCMzNeYzOi1Pq7X4pvk2PrgjLV1qULNka3cE5al0X5MH8dLcNvqrL08fTXSF61
d+lyJcwAJiZluFyX/CXL6lc4t33WKlcl04I2QFKBSa1l4x4ty1lO8ZZ9e3ykqn3f/v/OFVhe0lRO
B7nEhCRHHjOAkVmzbq5CtbpkrnXOYUYL9LH11qhwlmOd77QkGVmiZ1WL2mPGI8eYCh+c3sChI4Yb
uKsuJlOpjGSrGVlIHMe4tt1uRuquOpqMXMa20HhKlWwkW12rdJ6XzV0R1KxF5xsJpefVcUa+z1XK
ZUevKDPTAstzVJnN16FGiwQGqTfN4grZ/FFonK3CqsyaRwJTcwz0IEuxHeLG3mdNMlAEyC+aAeh7
POrWPH/NR2s793G/C+zEseR6I4u320RURyNngnhMd3FfDIDz7DNX+yaydxaVrlnBHAOiaebhU0fL
fxrOT7uMVYaMqMEwsHDRkyjtjLDfAFC0/X688s1N/VGtgEgkQ20Q0wk2w8f0jL0adhoAcvHNbFG5
EO7h8ScU+i7XEpEIBxZVLG5BTXM2Uu8Gmtv8s29tyVT7KrYnEJmxyM7ZWRjkKe/4TlWUzNQYSTsb
BmRuV+WLBcJTknSaN6VCInKVcOtd3iAtwyOwkLBvXsmaf4D5t2/ffxQI896qy7iFrhT9h820f5mZ
DvlTtW/pLp2LelvNukeU0fT2oewIOY40+ffxUSo8i4z20Hp2tY19waO2Xz6jGa7w0yzufEHyRKOI
qi/c/v/OQB23q7elxRduuasyZYdhyE+7IwG5gmENlbmSpGCRsPP2ULZWfxz7eE9C0rFkoId8nVwL
OG5rVM39k1PW3tkxvWtb545GbVTCkeLfwYwdG9AoJDK69Ij00o/OsZ8tD3wFj49XpTuSpYouyaut
7FiUZa3xAbRH7keQ+OlabRRuTK5fdMIE+YJFnIjzzJ/72jfbwR/dSLSLZv8K+ch1i2kozcEGt0Rk
pmMIZPEZEFNV4FJdBUYhH7lUAYw7QBFnK41oTIKtTQ4JuqAei/5mnnd8vFykSJd8WMdqo1HufC/N
77X3dbI+UutsdZqIRiF9uUwR5+O4sAV7nzsa9PnXTBwmhgElFL8f/wKVcCTLFQlxBGgT4Xhy8VGA
pN4f0kqHh6Ha/e2j79xCOpNBpGRyIkJc2+d1HswzoHk37r423Nv5C6R71pysDVXa0YmWafq8tNsb
RTvrPuHQ/90/BasriL4aGlk9iE+2IezIzoCJSUbbIk6K6xgBE3PK9tUEWcYvwZNM13CiOlbpil23
bRl7a3OioR23U9stHzyQuGrKT7eEzx2tlysVFnVmQ0yWE80jdy64VOqwyUCg3JWu8Du3+F7PtD/U
Jks18Z/CQ8gABEmaVq5FkGbdAD23+Gkai19dCdT21UxWzTcUEpMLGLNzSzu5tYVE/fpPiz982Ibu
B6gWvxnIO0PoMLGbAyyURWlp2H8tJZ5X2bQOX3apqdyhsraItKseh81qIEpmsQdSgAV9MPtWv/2m
d3u3qZvbFcGbjRRdEk5FkZzdodQNbShchNyZQlBcTOMSq0+sPFKMUfANaLc/wNZ7eLx9le5INlyP
uZFtt2CTW+hJFN5TLmjgVOPO5SU7Xkg6TybF8puozklJg3rIjuY+PBLQCUp2nAq+sK3F3biI1ClB
YxhX1oE7y9oHJbM6HbHKfSFROVufDZnDJzLxqN6S76QorlZvwOnpOI7uqz/1pDPI+rIxjGq1o20y
3A9orxybAJOkSBk9PuP761tyE03Vmo63zQOJ6hhgM133vNJh34NChlHIO5M7dYqlQRh36ih5NsgY
7tu1FPNX49jS2INTsMp6ODXFTL5baWPuzObIlEZmwdKtzzYe5d1sX1ru9B9ADEPCcTI8jWu4rzYW
vf3/nWvIMERXCtLzyPSqlyZeXvtuibba1shetbzkebgLVPaezvA8U/NmieFQlMYHDOwdH8tf4Xpk
UqOcmkvfD1iexvFLN89Xti2fliQOKxR8Hn9CpZiS4gOtH40gJc6gEoCCbwezRBOWp4s+VT9A8j3U
a4wNMS1SOnX+VlaZF8ASvtsYcvRbN/+x7ydIHmhoq5YRd7QiO02MDUM2mdv7c4XBao0Z3I8mqNxD
mubxPBST50WEgxPTto7E+2bN6zEFWXI2tGHTs10vPSo/I+OMeJnrMifK66m6pvn4cZ0NJ3ISvusD
loxO5VbNQhwy2tHqgLzGY2E8G6Hr6F7ZiteGDM+xINpKDCslUTJT9FZuLP97KBzz11rNZTBTY/5J
vK7cd+4yXEfsoRi3NMkt/zPjtpkRZf8andT6a5dayZgdsZVMBK0LyAFlOabZx81+WQcgBD1eXeE5
ZNgOo8ng6dCSGK03OPP+L1BQXrJNB5+psOr/ZijfuT0BhjggsuEc6inb3pxhXD+ZRqqLiFR7t/7X
qVqG2U3NIszIdrdnux39LRnObapJ66lWlzwScGnmJAXLfDSLLsjJc4txvHVnnlZmVwIOy5htY2NF
ZJxScWZrB2QmTLjU1q4Lh8q5GgN5X3RGFU60cq8JsmSZwrFlXriArUrzuLkvIMolATXjNOX9YNiR
mVeebxXorENGxUZcl+uwq1SfkPx2E/d4ECQxPuFYObjI7KttgtLL6dqdfkjy2UtLt60GlHaUmAQk
pt9zIwma7NNj21JovwxjMtoGMNIXYUdpMi1Pq5NYX0nc6Pjf7svGktmkRNdVZZ5bdmTV8wWdDP6U
pq9kMnedLtJW/2tcA2rbtbG1VpTHGQviccmO3KFDMBiVbg5OcSvLJFF4efcZzxnkYydD0Ivl78ys
s6DGeIlvFmRX1zI4QG4CfOeEcoOzJe8dKyrHMguMxBEBeiaIxtBUh3z7/7vVqecA6RI45tFaZWeQ
hR96Ir491h+VfCT/RkQNqASbuBHp+xe37r9wUp/tFiPHra5GqlIiyYYZW0EC0vU2ZDNORy8ZMvCc
Lix0rFTHbHF/jgvyl4y4F71Zi4K7UbGI74XTfFkyeuy36cWrpwMoO56Ya37KNzwGGx0FqupnSWY9
WtYYY0QJkIOYskkr8t1d0D7reXuQThwqd/vNxbhWCzXdaKDtC6rvZzyqnhs00O05dyq3++X5wltk
P+JX0X/v5w+Cp+HQ/C5AvrRvfcm0m3Lw5tZCrL2gThs2tBNHOtXujVzzI8syHWvxffWlcstfzdpy
Sjs0tpEKyRYr7ZEYnKLE9aLa28XOjZOQbHvrqV3EpQ399bzfa0/RMWo0IETAgNhjWd3XJCrDoKQ9
B48UQ+tlkTjDc0OcX3k5tWFhrbtGpvETJPMYE2Dm4PIEJ1pnJ6dk6MhJ0FZHW3PfPVEZVUSw3m7j
GAUhLyk/rEMd+67h7MJ8c6jcQtfXXZJ5Gy64oazG45rgObKOjUZLFa8duYlu9Fyw7zWZjW4ljN8b
eTAgcITlHVgMYJdbM0pmvu06ZLmhzsoau7DHFr3Bc3GIBxI0mzjYGJJ+vLziDOSOOtNAQ5RdGCjK
0x6QcrnXnmziVYfHqys0VEYJ6eoWECgZDmHifAjRmfJXDM7cE00+71v/9qveXXAp6UfPaCEcwZC9
RkW+YkWQZfuKEtSVLrkbWp3ZWvASY+b8rpLym53FX/btXLrcgN/nNh3ONkJa54A3rGv3J6plUVPJ
XbLbenKNHGkLO+IDAe6Lm/ws3PZVlK7pP96+Sm2kS8zlcWW2PIe7XLnt1yVKfV6y/ty1uNxNh5rA
OqCv2YvyxQpBTXPCQHW4b+mbQb9TGNt1tsKsKixNvC8dwZCjIfZV///gbKK8H6dkTb2IuWUVCKdI
/HHLNdf6rVn/z2rNHzxNNgF3rwDNWyT65mvW9E+TqDO/MJO/PWfyqdjC1gG6nLevt+4P/qYMI2CD
cIUXoTD3JckMtDTGWt+sUE+Zs4nmedmB39WO5sK0DqVlk2Bck/rgZt2+oiV1JNPdgOEqUjwTPvS1
s/JvW8IM68TpxkzXHxLPTMH+CoTz/tNjvbr7i5jzRxzZuMTi41BfZ/OULd+cf5Niz+QkVpYsLV6X
QoB4uL5OCyCS39ZYYwl3IyBmy3Ei6v/eBPq7+uoMoAUyc/q9ZSwPbDPbfKAJ7kou4zOSwbl9PIsi
Z9WV5dUJJKKngvLzOCyaX3Ff7rY8HkLTuNu8vqqvCzIgnntpxs0fiCbLohLR7f/vnIUBHBS0ZTT1
1aBzkG4vcyyClr3lutKBavO3/79bP5/jds0LU1xj5A3oL2/42fM9L2SInf3v0pjx8RLureJaFGcn
+8t2QY/28bGq35b4wxNhacmyaDe2yJ0RKGQzX8ZqviQ6I7qbGcXK0p3oOcyck7aEvNs1QOO9tV5X
1qPR4LhMGrmojlS6GLk9tLUHPuOr7cyHrvo22s/D9Lk3Pj+WjeoXSMY6JjNCqXiqrxxurQ3zoccQ
fZia4Hw4P/7C3XuA2X+EtV7iVCUawkHVAh7mmfpjvL5Uax4O8UverKG1lGHl6JyE4vfIca7dGuZA
CcQ1FMekec37pxTQnJ+dRfOaVFiAHNyOt66npl7rqzDJa7UmFzEUHyhAhh4LS6GqcnBLqiWLwZIk
rsJ+EsuLqQPMUK0rGy7PN6+umHMyvKhrIuJqDle17u3/7xyCORqCANRcXE1vO8V0/Zhs5c6lJau1
kO0DDtomrouZAmP1b2MXcBsUUjLarEX2ijW2c6qL9In24kPW67A4VeKQjNU1WFa1BNbE3DjAa/oJ
JAThPs2QDDUWc4JpnFZcs1UchmI+9rluWEPhYuTo1czaYkWJtr6mdgEg7bO9pcBuOnBD48IUUpGH
QZqucQVp4QGaDVQVFj1Qb9wT1TNbRrJjjTXPSLbV13US38vW+y6YbhZPYekydF3VU2AtVrioy+xz
5R7q5keTaKxctbRsjV2/uJzk9XVL/s2Lj65x3Khm3uw+fAgkIllk2zWmWBKCOuPFPFKAkRpB/zc/
2cfmVAY69CXVD5BsMxfWZngJ3NScfV3/EZiLzgvNs0GljJJ1lqaTC8IgG6RCQrM74TUOxP6f1NMI
SLW+ZKLWVLg1HLi4NvEWOO3BdVO/57nvxG+7DNWRDLVCjmhbF4SpaKmws2B6LUCcriOBVFxv8iQI
CixFhZgUwakxIcd/ovUzmT4R+ts0fj/evkI+8jjIYGKqdWszcQXTw6nzPmPQ+9T03wfdbPd9Dhhm
ywMhK9IIJTW2+tqFS7iFpr88DZF3AjLcSZcEvA/Xg2/cfty7a4nTpSrdCUbQ/JiO8ak55uHk95bP
/NuHjHAXyiS+IxlyMhbGNmSILK3s8+C+WL8en4Fy/5IR26IqCCjYq2vp+X3n1xegCoduCMrmcvWr
Cwn1RK4KU5bHRXJRW2VfQV1p+51u0cIBlV7+9fh3qHRJsmVaL4mwGxyDRboDxjmm9kfWzT4dXx+v
r9q7ZMuVDcLmerYqvGHzX57XhFbO/21WXalLtbxkyT0z6po50FRQxvnmOPtj1/ppoes/V7lqeWgk
dct1tYEbf20r0P24J+coTt1TCto7YEcDdDt8LCXFKcjjI808VYzwsroOaf06xsbnlE1z4OVpYNe7
epqYLQPN2V68WFPK4ZeE+3Va0EpvbpgLsL86pm6c4ab7d15x8jTJ0g65W9xsTfDh+wQK35z0ughI
cdJyL9DqELE2KYxgw+vN7E/rsAY5Pe6Tv2TM62rEeRHDCrrUxfBL0PWvCf2yFKfHy6v2Lt3F64Ti
4srgK4Ypf1sMwzdW7yymXUAiOFnJhi1qx6U3LdXVyJ8bCo6DJag9zVWp0kzJfmdAatZWikxRnQKk
xFtfi23+YrTmGdUCjfKrtEa24TTfkO+16isKEld7sD548e/HclesLI+PlOPa5t6YN9d4cAJUAYO5
0LRRqFaWMlAWFclcTzjRlVwx0OgKjSwUmiJPjcTuWPbFhOCBW295/oY8XVDrqqyqPd+O+N2Ni6Qf
3YYOa6/xqwXek1STTFTt+fb/d+s6dpkC2A/rbsjcG+GSf3J1iQnV0ref8m5p1x2QJeMCgQgNs+Rn
0v611jqAFpU4JKMkgo9jAcO8rtxYXk3RON9EmuogKxR2wySbtI2El2OX1Fe3+pXZr95wrMTfWfnt
sWKr7iV5RgTh67BMGZanJ+C2gkz7P8bXb/QojuWpOz7+ikr6kmHmNcXTDZWNqzc9FdZfFhKKow4Z
WCEfeVCEwwvSZsarsMn6wElGwDTjzdy8OrnmEaHYvDwYQkcQf1k8ba5AmDkwi/tFVx7mdNdMCLPl
mRDq0AIj0kgjbMQ5TaDL7oofj6Wu0EsZylRkRpFtMbx5nfzrtJ9YqWFwU60rmWlXMUYcx8H9z3iw
GNYzjXfBv0AYkplW3GR5NiKnbTt5kA4B8SJP6DAq7/NPYHXJULPNMkoglNXX9mACCP1SIdCe/OVj
/qX8Moc3xE1dGKZ4usmApUa3wfv2EFEHrqbxqxmfCPmSgFKJ7GLdxm+RrlNzBsz2utbIWMz0Vgfb
7LU4renYae4l1bNEngpBESxDwzRCsMX0cZN+uL3e8qMbOsvhhk5aHHXopPdpSJgtT1bE1mwM6U2f
RrRn+5Pwb6XDl/mUh94heRbPWRcWk28G1Ad1QKB7Xas8nzx14SUdz3LhVldgSh/40TwnV/s5/y0u
4lifgGj+2AgV3kPmsewZxl56r0Xcz6dzv4mLifbmFZhYj5dXeD95AMOFMWZxgVPKii1gw/OA0TVG
f1NdA4Zq+5Ktz326EeOWg6jr+FRkFeA9py/E2pl3o5K9A86h33qzx8Uwwqeu5Mz64dJqE2Sq3UsG
D/RKAJfMBYS/Vn67fiuJ4bfDrplo6K10MxstyvXJgNXd+skoT8mu7gWsK5n2VpW0asa5ugow7U2u
E3B31dxlCtcts2anLslXj/b1tRdoQ+k29tVAPv+xKiqELQ8mTP3scDKgGrOQ36IEEcPgZ/W+AEKe
ShiLtFsGgjcbAVQ2DQCa3H32mOir82BwT2NLCuHI0wiARf//JDAllnlYu2IO3CHZGSXKwwhp2SdW
a6MGb/fTE9DEI159fyx41b4lG6VenxSkt3EfV0bhz43Lfe5wzamqFr/9/13g3C4UE5kmHEzZ/j0N
I5qYM3/ftiXjpLwo8/lm+wsuF3Yhhu7mutnfneTBfw7/3ZZdDsp5O55R4kBW/D/yrDzsj/9xdJ3H
PFg1b3GVZCQzHZG362fWVNfK9BagFWym7xmWJtulup1kytAmERUvVzyXh3A+OMcyTI/0Yp7osTom
odinOXKbPch6tiXzTEiqOyTJSeheWwrRyA326dwka54iJh+rdvLnzGCBwemPXXojt9dvWZ5Se4RG
orB3Yl7x1FrjPjcjt9W3dmU7aw9E/BpUpLW3heXKP4ybZuOqkEpupy8J+tLmHjnG25laYXYoic8u
gw+o9LA4mrO/6bTnZkN3TIBIVpuXLYZ4Y3ypO7onetjOw5PphVMwhyCqOyMjyP96fBiKQFcGze3b
lMzp0iF2m8WVmgYJZzr7tVPavueM/26VHT7+0P1eeGbLELoMAw5J3+ANCeCazm+BuhOWnMUHlnd9
WJLhatvMfUsm+jOdMuoPS6YxEkWIJTdPtSsqpluGB1pdZ6eFgMV+LX+M7j+Vo+vXVdycchPV4KBL
iGQCabfZPQ/gZeHuEmDyepej4nIvFYKU0i1vURAf5iLIRwNIuE29L1rhcgtV39f2MOfQALMpy3Ct
yiSohn1Jfy43ULXrGA+Fh0Nf4tLP0ohZBzP9+Fij7p8rl5vsrVoso7cgtC3X12r4PmNCbajCUtc8
ct8Hcrm/PjEylItyBP7LDAg3d7wWna7H6b6+cLl9Kql7xBEUOxfipR/RWYxMv8bMVEtLl3JTULqJ
rMLS9UtW+TR9sXZBmzMu908J15qJybF0NWVPIjZCiy+fW8/UtJCodi5dx43bA2Zmhe/GRNTHrq2f
c55e02zRRBWq5aUUVmIt6Fnehuqa8KfEDdH85W3BY0VULC03TSVkGhqDYemeTn6Lnqzht7nt27bc
IlWV07SkLdLLo1PxAx+q3wvyEr6zLJ8fb15xqXG5SYqmo8nB041k8MfpW3exwjZwL+0PsOW83kqX
upZBhTnJzVIoL9XLiram62BSvBL7oBY6cNpbqv3Py5LLYwBNPFUFqrCw1Gb+WXf02Mz20XSmf5qZ
odz+WlimxhPfvy25jLJLnBhUUq1RXp0WKLXAV/JmL7Dm6rDOT2C5Pzw+EoVjk+cC1qXZYgPMHKeK
raeNbAfWWUG2oll91fVr3e/z43JbleXwbCtmPFGbySYnwD689SnngGOcxXNhFX81ZjxhXKarAtO0
/n78s1QaIBk4KAXEsFBUUFHWCErbDTF8utMCJeNOSSMs4KLA64FCo1vLp637wZkOHUaxcbnlampt
Acx+WMjYDSxyMb18BGDVP7ukIvdbVV1iLyMEfTUruwQsccwReAEGfd/qN0V+95TyKAOoUIVzbr2g
3i6EaQxBoaJyv9VSoJmiGGDNG7rQkhL5vY+xQB+w5mpXSfzmad9t23E6b04bbDt3P8dJZOgABRSe
Wu63KknfVp4J7iEBH2obb12y+LYuo6taXLp6x63NGTrbbul613ecLDCT7UBbHTyUSuS31/I7meDy
nRCn8+1pyht/Tr1vTuJGI2FBteRsp7pIJuoUKJPmCWKecRoPbeVeES5q8hCq7UsmSm2z8yaLbk/C
Fk+Ticr9NF02030Ft9Gnx8quOAC532rpaNHgjt+eKpeERmV8q0vzKfNsjc4rlFJutmKLl255Y21P
buqdKkGiJt7pYeQ2K5pwq4Mu4gYbPN+tgL+z6Yomql3fzuOd2iwDXSaLs+2pi/nX1gS7apWji+6x
xFWLS3Za1kXFG2FuT7iZ/qqy2fOR1Ns1Hse4jLq7uJ6w+xbPHjbF3iVNcuPMKlcXzaq2LluraXVz
7MHFbAb9Nq7xp0y7cZUeSpbqJVVNs3zenoam+pIL8WnKnM/VosulqnYuGSkAAfsi3yD0tjNtX3Bm
+2WcahLMqr1LZlq0Ip1rSqAuWX1K1jEg9vTDdXVEgIq9y11UrJnxHPewd0wRPzVEfFnXap95yp1T
y1C73VjAhkzKPoM54ImtO5/IcsPUZtMkdYEqeC3ja5sUQOP4sst+5DYpF8PoDlkY2qTKKI1fbd31
rDhFuUUqdpa5pBkemEZiHLpy9OOpDUS6ho+3rYgeZYykJKdO2RUckzQ8OZd5H6wCcK8WZpTRMDjk
86kYG99mmptD9WMkS40F5V12q8BNHfdHZvqxnfuA8Hz8W1SrS8aarisD1QqSzd36OsQA/0MGvt7V
S8+5ZKkpWibm3kNFpSAX8GVoyRRVe5aNtBLemLl48Ky9E5SpE/I+iRpn1Ahc0fXL5W6poelYMwGR
5zqt9LUsp4CI39Oc+jkfP8xtfkj422pfNv6Vefvcjgy/2xGPU+IiT7S5H4rKT9gbPvf4gBWBh9xI
VaGygpwI0vzJSkMboIvWyo91a55qqpuZUH1CumPTxainuF9hbktth0vXbkFViH89o/lKJ95oyluK
U2e3/7+7yVm2eqNZ49Qd59xZl84J3VgjfoVbZrf/v1vaXJmHgiUeId32srCTFuBBJRjJdGtQIeDB
jJB4rhjAmoHzFGMK4WBmmvkDlUgk421jzhNW8upKq5M9fBjt79z79VhtVEtLtovUIs1tGyLZ5qfJ
+2fBmzV2NS9h1dqS/U4jSxu7xIPScfP+COJVcpgrdz1kwE87PN6+Kq0jt1WJKa/qzMY3xG/6Ozmb
ZyNoZ7+4mIfqg3vMjruQyBiXu6vWPrbSmOA7Df1JNj8mqU920epgben1yhYyi15Afcr+XFqXvD6s
9b5so9xblWw26DdrtM0t3tXKP7QrmECqfx/LXmFNMtSuqEwh0EoP1Rlzjqda8R0j6Nlx3+KSqVa2
CbLYCRtn8+cyi/0i1RGXKLRS7q6qRsOakeXA+xW0wsGW15e2SX8C7VtjrCqxSMbK1haEpD1SmUlv
nJwyNcOsKnWTKqrFJXOdSc1RM0dCos1A/3tadZXQm6rdyS3KXVS9qFm1GhBKAg+WdlFJPg/1a0Fe
WnPfDDuX26dyMKFvdp+jvENeWfO5or/tXBe5KsrQXG6SAl7v4M4gYL8a5wXuF5VEI0guzb+xnx/q
YBeWFuNyk9RaUNNZHEwtOI57mIhzWePprQY84S6dl5ukVjNeWgxrIgJEpTv+tLDXfeveLOHdtYfU
m7UA5xDz1H13aFPmj3mu8S939dEzZbm3LSAg+pmIC18+5fHrUGj8+t3QG+tKLnEs3ZxgKh5M6sQ5
UPNKEA/bBdr8l/RkFbbvVIafJzTcISB8TQpsKnibtuiM9lIPAAfMu09WG3/et7Qke8JHPggetxer
TQAuyY6Zq4NAvS3xh81i17czeXesIB+dSTaA/72b6RgU8Zj/C6TJ1i+2rdOkmu6WHPAJKbAxMdbi
EZF2l6ZKAjf2/FwkT7MXn+KhDbLKPoAEUePw75swviX5Te7G84KEvbiM3G8u40kEVWB8Yb7AaBk5
67o47zo6fEVyoJ1hbDYflu4yDwNCYwwEnZLLavV+kpUa3VXZhBT23EgqJiMGw8AAMMXYmj7SWtft
qlj6j941dySwZEdcSiv1eVf61qTZtEr8cusabQT6Bwws3a+H+FQfk8PgdyBq+tJe0Mpz9DRN2fe7
aD1T7l5bgQCdlq6LY46aZ37sTxZwU97s1/o8HSz0ziYf8qg/d2F5JXsuZHxRtu688AwX494Xm5Ng
qLuw6jXvifsvSCwtWTfoSsHcO2Pp9IKS4nMexmF89k7zJyPUNeaqjlyy8jmf+oxZ+ETmvSz9qzbA
UnjY/wLqd94D/BSmsS5Yl52Sc38qTtbJPOhHOJWikcy5tit8YIA+pc9TiGbZE39zP6DSGmShLiZX
iUayZdH06J+jsbh0/TnvX0wdStT9Hh4cq2TBZVxRoE+x7uLVzF8b9jSUyTmfNj9tDb8zeOham1+I
nw5fNPeowtHKHW7oGe06EPXB0RZT4I1PdWwdXUL9jCfo1vuJCdXg8X2kOPY/Wt7IauM5MHQXm5RP
vRcHaWa9ZZUVxJgHT8hXUdVBQ3VDIyotkJvg0GpDe8vAEU3HFa1kAuy+fvE8h9ZhPTc6ygPVb5IM
nJYmiwcDx9XOw8ndhkNFjMPo2UGbu8ig/ShG60KsXSxBnil3xwFrpWxBLiUu1Ak35whQ1ccn858T
v3Ofy81wjcPqZC6T5kI+Ov4WTkOQHbxDFojnNazCMbSCKqxPud8FSchDzUdvKn3vo9INz6bGnkRp
dBeXun7R/Fr5Rzcb/GQg/mD0z/PyibJzniTfHn9PpeeSVxhqawWJR9xdwFN7MIxrbn6OGydct1c7
eaXa1nTFLS/3wplu5bERHXeXhXZnJzWeWY7pZdc9zeTTmmhzbkr1lhwFMojDnAIu7rJG5tEM21M6
/Kfe5iEFJKH/WGb3fwyR++IMt7LSwYV6p0ntGx0mgbYtKPI+7Nr+aeh0jAD3vSmRG+SWYahNr/C6
C+b4QtQBLg7JLo9/gWppKZqPxdBncY9TL3r7NK3Ni5swjdWolpZsnw2DM7oM+muZ4p8Fg95lvWh2
fd+tIDX7v/F1I9J+nJumvzDAY9v1b9Gu18YpDib9m9YfMZ6AIRNTE379F+X+aYdE7pXLWFLmqDXA
+PukWjO/QTXTPXBMZ3l/ZbXBHddP0l7kb9xslvLj+n+cXUmTpDiz/EWYgUAIrkAuUEtXVS/V3Res
exZ2sQvBr3+e871DjSaVmOU1DxIZUoRCCg/3vjWG75lw6+bbNlS8fZVrWqdz0PgFOm3CkbWF9Wkr
Fko+C0h7ZDhG7NSxncBZGwMa8TZ43En5XJZ5U+DBOyXZm1kaFo/Q+9w51c7W1a2OEl1oivsB2Gmn
mI/ZQ+r0qKDsJayXVbhmMCWS0MIXRiPcKd7y9YC6cmjYCJNQYr9vyyq5RS0tF5rO+HIiEIyb6bD4
2Z1bVgkaXd1Ym4VeshioqijD5aqZ7hL99U0Vopd7zeRmFZ3idi0OXWoeC5/sJA6apVQRehaBcrZl
MHy1iwoJOA5RrY5u21qzlCo0D+nGbJgOlnJNlwgQ3agFYh7Y/J3cSje8EiLI2HGv7i47JcsftrE+
ci/H+9nee6LOMJdpPyTSFA1FpEzbOV7z5VQ7y8my9wDXly+8ssdVHN44NnbWNNYci355n1ozQNvp
4yyar82Q77w56YyjeOgCDUhrM/D1ZroccjLGNMNJNtc7MVQ3vOKllgVU8VZvc5zWXhZAiPpplTJa
2pbcF2E8xU9dpHnZuDlYXGJEeIuK0Qd4uL0tNeeup/hpOaclRBfsKa6KPFyJOOYzqmqDe8w7FjIr
2ylDakykwu7SCcxAhcPmeFhBP+viWB/Eg2+4O36r2UP/Ad5ZIDnLaSFiOvRP4AOOGquKpSzC2pP3
rYFKeGal4+h2WSViqy3BhjCfuHGXSLpvqgC8ylr5wqxcxJ6oA2Fsf3S2CIlZv95eYo3vssuafPDd
tehMF+q2IvbB3rr56SN196rLumW9TPlh6JxJOqaVP8ey8GKnmgKXrq/QCNsJaprNqTLzzkVLHFph
1xitMzx0CyoMmc9+iXJqo5yKNEy7dI9zSGclxYn7oWogFVwiDBnsOzX5GvJx26Mn1NlJcWDsSM+y
t3mOodx7WqGtDfG3MDX90+0V1m1/xYnrBew5+XZZhrEnIVIoqEqjfgdBgfPm1ztBVDOJisjLMoKK
kp/PMZIdFJbxxlHwFwnZzCG9iyfFN1VU3rJ4a1pY9RwjR3y0pBc2fv+y1s7htpk0S6wi82yGOlhl
EawCRX3AFiuLqrK+S+AVH3+x2wdf4JvbVN5qIMRtbVI09Ec78L3bkWb/qHRnAwDRmxicOQYp1icm
yAPINRPXmV5uG0Y3vOLGgyOdjqWX6Dw7B9NAm6YhD253ZxarMp3Zqw9e/xEQUZOj72HhwxbWQ12C
QG+7i6wdxle811gc223QiRhLdiFqB9Ztqsq/77OO4rz1LJYGhOZzzJ3qNHreebRxVBp3CR/g0xXn
hUKd03DAQWLLLo9kK1+rHKV3q9t5GNasrYrSW3xHDj5L57jokLnNxVMrWDTb2be7jKMi9RaLNGhp
QUoCEISHJiV3qqqyCZy+KokbgKodRJ47J7DunygXbMfIS58OK5DGuREbJkkaOh7RJnK4/U808U3F
7w02L3zagz7amdazk+XBZo8vw/BNOPnx9gyalxRThfK5s1V6stqmWOIBVGzWY5rKtyb1vk+bESxm
CeuVR8sxQ5qDGxOFidvzauKeCvGjPZMDBI1w9Wg2MPaJNwvtrbeHvv7UZar6bOMwkXoZJYZes4gv
L2tVB5NVhLklw8phgVj2zmfd6isePk4eyNYq5MB2Qb8NzH8Cfio23L03Qt3qK05udpWZ0hl5sFnm
L6NoPm3zGhK69gEVe4Q6unVQPB0luY2vxnq5ArYPtuweoKcW3V4HjXVUlB+urSCq2BBivbE5ONAQ
ZIv9lGXVTkFL8+UqpE/QtK6NHjvIN/PHPN+e8sXdiU+6oRWvnnI82xQMO6h1l4PVbsey25NL1Q19
WesPJ3I3zblZQWkjBgn6c5vOfsQKufeSrdkwKoIPjANjnQ/FghfE9GRVbhlZo0josLw31H+/vaoX
G1y5GqtQPnt2Zw5UmYiXuvk+2f0vt37zTJTXc+OJkz0f1u0d5XYstxzNLXLB/YCsL25uxtvQniia
Rm7/Cd3wiuM6rTPNFCSVcNbsPGzykJrzyd+9PGkeMFXONKR0jEOG9XKBtU728OTnP+amCZrRB3ZN
HsbuE/fvwrD5pqM4MPfZSHFWizif80NfFo+N83dV36Vh6psqys/0ysooV0cAG2c+yEwEACU8+iPb
WQfNZlLBfSmaBNHohc0kF/A7C/+B5OLc+f55cobXvccczWKrKD8PBNgLVA1EDNb0JJPLscya99km
O1fZf8rZVzxChfrlLs6x5RKIoIUb+GL5ag924lT0YcwL0KFAXbNsqwdrZme+GODcN5DnS+ul6vnD
upXHforLtNsxqCa8qNDAaW3s3uEI51CJeGp9+Tw79s6xqhv68vuHyFVICOVaI3KRvveGc4kG4dps
9pg5dWuk+Ps82KYYhou/D+RQM5pUBnndhP3rtr9rAqNKtybIaIBKnCHbZ2loVOVB4mwK8xRNHHW9
JzCvyTtUxrUV0kz2vJlI1kQRbqOEmto4IHWCUoexHApqP/m07E+3/5HOYIrbC9pm9ephUy8AzX9B
y7A8OjMif5lOe69LmilU3ODU9r0PjSFEFq9/TdPxS8rzc9Zs0e1/oNlP/0GwbTWt3GXA+xhifTAX
63Yq2ry7zz4qjs2CxotD0lzGfVs/ydw5TGX6KOlezU5nG+UYXwYm/NLA8EZHjmnRPvjEjznfS0B0
w19+/+BrZGP/72tZdjStzz5Y78eX+8yuuvHIHdkYvYwrMgdWWf2BpuM9xibdZ6teXBdoTJtwFjmV
H5qreQJXdmj45eG+T1dO7bSzaksWo4xFl59b7n8353TvIqfbjUqubbS2rGyCg84aifX3XCAfmDav
/Xn7y3WGUbzVs2pQT5TIN1DhCzs+hL7cArO6i5bZN1V0Wmux3Be0WmLLLX9CyA2to878boviLu4M
THAJeR/249aJjGbdLGMfAqdRLgbQkpdiwpW63kN3aLA/popPK7ypJGXVSSQyS2AIK0T5FFVVsEWQ
P0oKjETfB4tgsT2N991BVXwamks9A4VMGdPCn0Aq6SNxytnOcalZchWhJgzHGgvw9sd1YeDuydEs
iNY+VEsZ2xMi16SZqgS8A7p4p3BNpPucnzzfCVCC8cMmt0+Tu4Vz7UAYe0Sn8mbtcdRpzlEVuzbl
DdyuM5bY66tg82WUobLH68grd2oyGjf8ByT5YaMRq2o5NzBBl/ZdUNZ+EUjXvbPe+c8byIfRuV1M
pshKGbdsXQMzQxdhMTsQhED5eudFWveeokLYlhoXoWpdsO7rcObWFArnd2ltB3/CC5TrHeT82JKv
64ip5Z+3o4tmVVQM22hKnNKenOM+20bnx1oaKcrE0mPu9gxVP8t/WBdGxq+3Z7u6RJ6vwlWamabg
a+ZrbNb0p7V4XbiwZe85/OqWxuCXi8KHFTL60m5KYpsxBHAjkr2zeQnJCP4H6FrP9dcCzGQT9vft
f3I95GA25RTvBXru68xH8yQdofkC7GsxnHPoO2y0C3EbRjtZdrDdPkJr/k5YuLpWmPISLj78wWaF
6cyGiNitOSEva1946d/oPkV1s5qbrmNBadSpvafWrVss5cjs+rVbmIluvkpkxnheJ/ArJejenXcS
66vj+6aKaiyyzTSXSeBITsvAMHlkWHvRTTe0shW8Cmzvs+zXuDJNLAXgk2INLT/P9wpg/5wsVy5u
Kpsfp5KWBBeluBzOS72EpedF4Bg4EALUX/5tpn1kYF0kEIy8Ssb1zzQ33520O+bGuev6qBXycHsn
Xt32MKOyK/K6yUY7IzJ2jCVo8zLJnSIsmzXYqncjL4K2rcJc7olnXEa99r8vFv+wByUnk1dSW8ar
V6CbLs8ycLfIOgBUc93Z5hpUu6ny/hmp625lNa2x17DnBbL3feuHXeUmBEg9ljlnUrWPo/8bIg9B
uZhhTfbAydplVfb8zHOrZrVEDBl/19UnlHWGIBve3A63c2oHpijPJR8OHNClyqdRt82ByT5l7LdV
fDbS1D6ktbPzRqlbVyWrLFqoS3k1LA2gbFCWPOgrsBI2Vej7WTSKLsiFFwz3vnyrPIE17QhApd0a
jxY7cOsdLEzhBMIf06keZcECz3OiOzYswtjlD3/YQt1iiNVyxjXu8watQj9tNz9Z4xIaqfk6kzUo
zN9LM+3kaVf3KyZTrdhY9sRGw4yNyjsv/2jfTuujaaU7ScfVizvGV7Lzio7SN2RGYjZYAffXYHDt
ADpyoeF2YcFOnn1XUuj5KkzMxQpBYbOwY2JOp7E1X11Ov1gp/fuuVVGhYp1lF1W65SQGqPGJkB8W
/dXMywEYLEjwoJnnggPs954HdKenih4TkvodA5VmXKxmlNtZMPa/Mi8/pIMfQHUzmOq4susAb6A7
QeXqiQDrKce1bKpilgYadY2J2MHImBm1tf/jtu00m0AleaMldUA37Fhxu9FDXvzwBi8gPQ1Wrwry
7s2s9tjXLufXf6Iv/oUafcui4UjTLLRbtc+9/Oqv6cFwq1eZfUfT2o7L6Eyl3MQbxyAVGT0bOGwj
KihEjFj/dttQ1xuJ8AeU+JpB2ZP3ndzi1CoMUcbUQ5jDy3BD2PBUCtQdfth+7eZ2UI8UuOagL8cF
xUSLWmW/4ixznDkPvJ4t5JB2QnIebnJLvT9cwUfxbEo6gHKmGSviIf/LePVKoR1+nxyc56uIC3yl
4VoevB1SAhA0GcMygvr74aIG1wLm3++0KGlWQIVegPAQT4wM07RN5NjPRrtzpGi2jwq7aF2z8qzR
KaFbPIcFOgNHnKCiSur8tZ69HU+7roQBIymbdDOhUrPWiCRLOB+m2DpXX8vf9UMdXDpI+Eku4bhz
YdLZSdmpkuTmahO7jAs0QPdefwTp03Fnp2oODhWBQUzmZQL3iZh+Yn7Av/ifxl8jmjuM0HpOnUOT
BmlAzt5O1fB6zgOjKeeUmIgjV7MisfeUPV8EI5oQC/+EKAU+hD3lkH/u2lfih4rNyEcxpzOv8ac+
D0UwxOMpjcgL/Zk/j2gYNCL/y23raW4qKkijXMcK/P+Yx+N/OWNid+9D9yDznWdI3Q5TQRpGAdVw
hML//xvZecbfsJ/tn+3jdphCvJBF7ft9f0S5SLC8Q4/92FWxi+jjg3VgPqf96+ptO86iM5R6LPU1
M7YM42+iD5xJBJn9bfVeuXufx6sIjTYF2VcGWd7Ygzo8wICWHXvmMTOAalh2Dj/dX1DcfSEk7cCf
UMWseJvFK59wbPeH1N0ZXuPjKiLDM0aUPvGWE9MRd+nUiQz3rkIxgxjSvxPRrMsprvG5m4wNOqd8
ENYfZpt/r9157yi9ahvMoHh1WxOxuK5lJ4Woyqj1wO6D+3MVmRNnwJUse/SOV42EeZQs1KO86+xS
uknLBslPKe4n21lyw9kJT5rxVaxk2ldQb93qKq7z9nGS7NEw9pj0NCZSMZLErXovr2038WvbDlox
lmiPmqeEGfJPW3Bzh6tY9w8UR57L1Ey9JaOJyNAtnbtDsPhTdU/GxIh6XhcVmSrWmHZiZlUe2+Pg
PZqw1OF2DLp6amP0ywn14b4kp7Fux3nwk9rPv3L08JubeSis6nES2cGtxuPtaa7n5JjnYroP81Tk
8nw2cgDN2Qg0qRVV/bNbMVCa8bBHs2lm5gfmfxsg0nx7Rt2aKMd3T2fPLphnJxsfflMXZDHM6ffq
SbrBFeemOTBncy9BKpQXX7ca0Px6zcXOl/9Tx/zPQQpbKY7dWAyR1WBlTDr0/G7rEXlqgO6yI8m2
dzOV59IZf3p8DmbmBMM8BsN66dJqQqiMh9n8pZjqwyy9R8PF63snwhIgOUamtzprol5s0cDXIKUS
/V9ruLH87C5b6A53Ndfg65VwUeDtCkAJGH4W5XBsu5wcjHFyg4yXex0MV9MnRtQMgJZmOrq885Np
9v7CG+9jZ9hnUe0FJI1PqBlA3duycfqcJePsx7ZYgiYrgfEBHbWb/bZMtpNpaDaRSq4oZ24AY0Lt
RGYFD6k/oCNvmdcdj9PZ6BISPzhcV2YoBS8MNiJvInUyvOhkiQPFhp2wpBtfWeZ0g+SqnCEHhp64
YyvNIGP90ZB1dNt9dQFDBenNne3JkeZ+0pq4u9MQMWowu0DS3HXaoOUg5f88kjrtnl3eE9D0edB9
DXHz25oxSrm7GDv3AM0fVeF8trsRntm1kxSySyDGkAWyydtwsOadv6rZBypPnzt3TsYFQvCyQbEO
XcqAZjXFXUJljDjKPgDDBWo9mccSfomtDJCywXB+ga5vJ1pdxrkSrFRoH+qhc1N3hptsizEH3Fne
y6x+8dYVvJvOXoOkbg0upvuwmdmcl1nqYw1a0kDbiuVvwCHIyM/2lKF1EyinRZZ2VS6cjCW0g5XI
0vyRZc0xzfcSEd0aKweGT6Rl9DVEIdE587tBWSUsSm9PBkATr1RUX2d4C7WA2EyYbYXSdc4TMZ+Z
5OfRmyLg5aedpdYZSXF5SFIsg1t1TjLUY9TRNiSoJPpgPLjt8prhVUhf6uEqtGaWn2QNFC6H6Wg2
bSLaIb49vMZKKqSv5G4vR4v4ibSgCtlYn7OZPLsTPRMbZHIFavu359EstYrqs7i0rTRd/KRpHOsA
EtQ17K09TJ9ucMWbGfTSfJmNLJk904imQuKNBU+P/V7WpPFmFaa32Bmt0DzpJ30qTp2ggd2152yh
0VDeeXDYii87nucNRZm6SdH5GfpXt3CBQmPNjZ3rxNX3UkZUNj87z8ZLfcdPOtmHEDO9pJfnpTOj
1Jgi03YOcr1L0AtTKV6NmljR2UPvJG5VGIfOw/ty53rvt/eRbimULLBq6taeOUIGs7dj6q/h7PQR
sZxjC42/21PoPE5x6B4ShAJ4MTfxvOqc91VIRXso6z9vj67ZqypMbxDFYLpGQZN0hs7rNm3pS8FR
zbo9uubbVZQeSPQN7toGAJlL2j+4cpte0hwSN6Jr/B1wlGYFVKie3zCHZpeAZJRp6PfVn8ucJnxe
I2tw551ooZvj8vuHk41yD4VGt3WTrhRrYI+QHVu9pgPxCsnRkDtWp/vMdTHjh3lKYjpi6Ci26roB
0ow3zSx/8jOee6HrzhPdcT7NmqswmaG1Re1zz00k/dqwNMAd7L58U4XIjKuBtxmOvTqN5DR7L8YI
IuaK7YyuWYZ/stAP5umW1WuNrvCScrWe/XKFtsT2afGbiNl7jcsa06hgmJIL6bJlZQloPHgoqpQE
tFnPdy2vCndYegSKubS8pPW8S2fFNo1t4KXMF0k+3tm2yYhKMFjPVUX6LrMTMJoWY0QBkS8DvNFl
ezUonVcredjANhvKxkgxKEVtcOVAQw1ysIM8W/aKdboplKDNRFp3KShfkxIyXsEk7DdhQbVu9Pov
t9dCs9AqoWBZFG3p+pf/MGdgoM+lRZMMnbR7WDfd+ErU9gSv2dYvTpJSYX6bbDokVkH36MA0o6uQ
TSADZN0PG0s6VNCh6MUpsB7W223T6NzscmZ/cDO7sdyVmqWX2ER+3rrxF4AXYTunPzoi7ilvMdCv
/nsK08r9Ys4tN6lSK2GrSCpzDzuiM40Sq+XoV3nfLywhfRMUyCZEW+34r25oNTwXU2qsFZKiHmAQ
Apo3f9554taZ/DLjB5OD7yerpYuwUzXlEPC6jm1Gvshm++2JPbEl3RyK15J5q2xnIW4C6alfhBhn
2+4ea8BwTbws3d45Gq9VaePqvJ6NCQ9tSVaj27M4024KCNu54musr+KtXFsI4pe9l6RsfE59aYTC
Zkt0+8t1gytLK7fOmnOQkiRGutJogcTVAxG7r8OaW41KEUeJYxhrAbtIG0pmiW2fZvkdi0zEH/d9
vrK2K0ddGhmCm9SW/8UemBGIdCt3sh+dbZRYLKCR2ZcGbLOMQ7hxnpCi2rnuafakSvjGjJSlfsmA
65p5nwWG3dFHuxZ50HRTeShN6AHdZyAlHAPNWpcrFBwTnwAbXkF4N/LccW/fa97BLBXQRAq8pU/l
6iVkM+dIkGWL0iItgsayVvBC0izaBGi7GovXQSpZe6y6Uexs3es2tFRE7UjQ+1KjIRE1LJq/pXmL
h7fNYFG5GVPQViTfSU518ygxG8KdGd8GuHMJBEcwZ2Ay3/C8zdfq4NC9auj1vWapmFo0WfvVMDMP
B0NdRKIfRDB1+c5VQTe44uTEmUyP5txJ1mKYHqmx+SRwLAfgutub7Hr4s1QyuNXwRu6BTiExS/LG
J+9Q0xUyXO3x9vC6z1ecfCkKX66iY4lZ232cgQYhGgH/vW9wxcnryqHFhEaQBG93T1VvttHEbGfH
+3SGUW7JOGjQWeg0eBCZ5l92YxwyN3ug2fp2+9t1wyvOjUbJsaVl6SemX5/IVAajb33O7e6uY99S
YXeU8q3qi8VL6mrrgmyjadS25t6VSeNWKuqu9fKtEgUei1ie2UGXej9FQT9PHRTLXHun9KmbQ3Fd
yKC1bV/4XtLBUgFYjc5sHLqw5+2RdntaBLogqALsRmoD/Si4n5RQ/Xq2GHtq+DAdHDyHXZ50aCC5
X4dj96OR3whAvDubS/fnFK8enGoti8rwko1MD6J92vL8jYCwI53uneHikB+ys9ppekdYNZ5HKPlr
qMxz08o88M3xeRTLzibT/QvFudOtyrOcZ6gE9fzLkhZJQUF/mi3RXBvH226iiR8q8g4yaZmsGMJT
gzIc/97Oxvf7Blbc2xNLWuHzfcRVq0aDWppHZmbswGt1X604N2AGHBAKBCY2MCsQtvGdLNneLU0T
OVQSN5KuZd+ZYB5yRG48A4kqk7G0ioit3RDdZRyVyG22bGn7Hfy7GVo8SEnaTFmwUCnuM77K4ka9
El11m8uSfBp/Db0LGS+ZpijW3/f5l/36Ye8zudbCAhPU27LhIThDwT6g7bTXz6Kzv+K7Na8de2o2
H28h1jOz0j/6zQ+M1ttJWS7x7b9lL0sVVPUc6rnpJbZWgtAgK/mxdqdHUWx/Gql/SOe9FEyzR1VW
tyHfmCVGnMzLUv30/5LtvLO4Ovsop7LDyCq2fEDFC0QWDi1f+6pNqvbOiKCCk5CmCHDR+TRhljMH
zlINB2/Z7qshWCokyXC6rR5rPFJw4Uc2m86kkeeusu56Q7BURJIzjcbgIFdMTDSznyrAf2Oezfzl
9r7XxGMVlDSaeb3ZYnITs+/PfmtFwvReluoXxcX59gyatVWRxBlhEF+bBzeZ2fRmbWswGvMr+pPv
S0ZVRBIXXLjjjEqa4RpA86fhVIB2Or+L+YdZKiQp7/ytsKAylDiyL8PCY2nEvPH9tmk0/vQfHJJY
i3ZdJ/fN97K/PAoAjUP7X7fH1pldOWjNte+GOsVTi5zkQ2mxx6LcXuqW/75veMVj6Vpn0PNDxaM2
3cM6mkc+2gfW3kU9A7MrR+2YcRse1AOwSNtDZayPZbEd3MX8876vVw5bIUBzwQnwIj1iZZYOr1kG
/olM7uShmnVVIUE2KNE71mZ4B5H2p6UxfyzlHmODbmjv3+fUbK8Mz95AcrqZ/cWw3Eej//u2TS4j
XDlEVARQs9TVNBAUf2Z3OpIC7R1eGU82eZjz6qHyzceMun/dnkqzN1XCttavZ6u1a4A4a1BHtQX/
UZOyO68GEPO3Z9CZ6TLzh+McEjcQRh3xUJSR5hFcDm3oTsjMbw+u+/zLpB8GT2vfqDaJmAlI4sPm
XEQP+ZsLieTbw+u+XfHcAo+6TlMgzRxYYRybYvzDytGXdHtw3Sorfms0XAq0h/qJ72Qy6aj1l+1b
7bFk5afUS9FJUr+bub03m85SihsLNJHUeFbzkxFvsMBBPZsoXop8r1Cms5TixmC8p7U/C/bueCKw
avGQTndpWiIt8P+9xkPj26gkoYZlFWXobkuE1jq8Ou6RN2uOXRXHVYDrEpzijpeI3BwCL2sOohvR
G+agGDc29zmBiuXa1gHkzaLycF9ZEvQhVpdGor0OIY3tHSVh7jlITCDJ5IHMdJyPi5jes2zId3IG
nXkU95VpU5XSc1iSgSRoLowTyZ3vy7ydmpp/v+0Iuu+//P7BiZuZj7wWPu4rLHun62YGbe/s0XRo
9r2juDAdoH0h5OYlnA64RZuRZVgJtcwd81wd3sGz+r+/3dzwyj4aEPrLaxGIbgjSETXue5ISDK58
e5FRlg+pXB/GAhrABl9oaE7uHqbnOvMDhlcCEPOgb0naBarVI42QRBzTpUl4+mmx66Sv2090IuCY
bcOKHCD7cE/ExqRKHCrbbcjwVtI8ubQMwesTlvKtsPZKcVevXxhdCUO5QcahmKB5TihOzqUJ6v7Q
gPJlyPzTVO5cA666hEPVUqhJVtKDs7t5KgvJ/0ohbfrQgcLsx2Ty8iEfrD2E//X+LEx0OTk+OIZA
HUROKWw14I0jtqPy6B+2Z2jvHoDUOO69smunuRjzwzQD8fop55AKnY7dIzv2p+48HNA3F1ZRsatO
pnEUlbsGgJ+FyRmi5aXzjeY/hq4IxuXP2wFEt5NV7ppWMp4CLnsRmEWDWXPIj/x9SooXSPmc9q4f
WjMprp6X5sBM+yJqfZbHix6dEaZH+/Q/pbK9brnL0v4n9cOSqy7Pl63dFsh61iDW9vNjN2MPm0OY
1j9XLiNoVN02mW45FN8ngJbLxV+ghuxYD4WwA7eZDwBx7LiIbnjFyxfhpXXrCizI1E3hLK23oajW
I/S39uCU/6ztNUspri7plpWzg38AzQX2eTuyY3FoQkDBs9j8A2jmf9Sv9rT1NP9HBelMsmtwiEDB
mHrOj80ri7CZyIsprb16niZwqUCdfgQzCS2h7Mw979B1edwX7vMK3Pc4NyeIJuxUP3X/Q3F1GxRV
kNfFNIKQoFnOongHoPP2lrr4wZUFUavlmzQac91W/mSxGQwgrDPDlvl71MWaoKsyjvjdVK1mhvgx
jDRoTQHgfxdMFWikdras7vMV9+6noe7WXPIncHxCIUGeur0GdN3Iik9jl3g1p9B5Xq2fiFKBPd+F
IXCoqXhx5hlTOXvYliM/LekZdIe3l1IThdQiebEK9FSkI38yKQhX2rVMUHg9gPg/BLL4U75OAWgC
ft2eS7clFT/uF5m39cW18hFY03c2PS7u6+2hrxveUWvkW9bz1FwRIgiPyiox052tct1ZHbX+XbXM
bmg/NU+20YYj+Hfsl444AepL3V4Prea0cVRiqRGO6qCZAZ56FBHa4g7inD26gXFqjvVp3XHZ67Z3
1No394lh1Jc/Upkg+/LbSLZjMLv24bb9dcNffv+QWPhuCu2wAqfATB+M7W1qoAe1h1/Sra3irhRM
QKvnIx6ANiLxai906F7riuZocXzFYdGHUaX+DLNMR+/kf4e2bZRHF72+9WU45OfhlB0h03KfjRQX
9odSUjrO/Ik0J47jhMkfa3sPfslxVB6ailZzZzj4H8MYr/RlnD7f982Ky068B3Zx9aEtP/8y0zww
6Pe+e789tmZd1dJ3xlguSvRfw7eqoANlBEesvz20Zjuqde+uslcAliwc4oSdMmoefOF/Msq9FxZN
Fuqo/DJAbFdog4G5y0fvtMVFgobik3NsIiPa05XXhQW14i2npknzy1ki63ANp7h5NQ5TUg2Rc6yO
LPZ3DoDrpA14/VBc15rKzCcDaZ6WZD7IR3400K0ZzEcrdI/TKT3IHRiibrkVN/ZFV21tP/GnzHiu
cvNgrGN0e7WvJwyOpzix7XSWMcgZG4n97RvQ4XKcoFsgaT/ed5V11Op2t0DlBSq8yBiKKiKNGdeS
ROvKdnI1nWmUHLqYBopbEjzB4YfJShxnJ+jrxlW8l1Zmz0C8D+/FHpUg19txL93+V0vbgMDYUI+B
f63/02VvTuaf7mfjVB+y414Prm5jqsVtr/TsVFYZf5oT9BWmp/mUH9nz+pJ/I8f6UPBgT/9dYya1
yk0gWVOPLEVu1a3QfM8i495ApGqVpYaXLb7Af5BoqAJnbAbUHPl6e9vrPltx3GVd56lrPKRTFJf4
AdQh1R7nudb2lzk/nOdQ5+sLgffSp/W1+NbF3bE98Ycs9p8kGFDAo3W47y8onlu4YKVhW86fKvRZ
u4MPYgB+F9LcQTX733+hFT3jJsWqdk0bNC2AeWaRlEMR+RPZgz3rlkBx3BXizI55Sd2ATh4PS92+
+pnHj7eNc1nH/96yHLXEzVtrNSaKnEpmb5n/rdzOltipdmiGVsvbZT8SPg420jUQDfVmfmbgGJjL
ZSdr1phFrW9bRcuWUg4c7UW/FpDVVXgtvW0T3cZUC9vtVCITvGzM8rF4I18vBFnmZy9YIxK478ad
b1iOWuDGuSslyKyRk9ePm3ykoKqgO6mazvaX3z+4ltOaPpk27Jn0/zi7kiZJcWb5izBjESCuQCZJ
VWV1dXX1NheslxkWIfb91z9nvneo1qRSZlzTLIWWiJAU8nDvX3vKAiRGiRLzchsnR4j4ut1PybgU
Bi5Cs8U/NNlUnRh2lmAsgDcvqUmiskm/UTCXndZ5AhNzyohiaWSLLviyN8xeZWSwqaGxgpwvgbml
iqZlUya4MphDHHvLcNwiZWP40OAEfWTWhXPm/L5vVrK+C368gVfFnVKctca1PwEiFM6KR2lZz4Ud
eFuLhCSQV76m29Vc/FX/exqONS2+d2clMH1D4/CrkXZzAHqeiEw8PZUT/XV/UiR9F0kwtoa57QDC
2Wsxf3Lmz83EwZ+jOJm4t2Ob+O5towx7KHC3vnbt8Ndcrg/dkLy6c+nbCBeLp6Cnkp1TxDfvhg6D
NYIP4roT6plBH2yX5uJG1ik/q5LFEtMRKbBS1MM72oYV9rYXAkGVtf10f/plDe+/v4sTfNTsAmlj
ePJO9GKPJj3X7qQiLpW1LnhrQfnazvvzCdvsv0lG/0bJ48G1Fbx1qqHaSXKsrdFciya056eu/sJ+
9ePv+xMjs0vBWUG0yVtXI7uzVuGcgMSRdD+KzFLMu6x5wWW7Kc2t1nER+jukH8uLBeodvVdsvJKr
ivjCveXm/+/pnf1rIh+q4qG2npitqEGQtb4n+d6ZTNYuBTd1mDsOOGAr90HOMEwXiJ0ei8Pi2/Zk
tJU1ebho9R07Ldr4gZQ764txzHDE120O8JS3GjixeU17BuTO34hzQZ72bM+WDzlSxW1LssAiX0nb
2xWhe+Bkxtv6lwUS4pYq7riy44koQTakK2+NBiuA0sCQIODUn72gD73IDHV/vhgHhyB4r+sUE/hv
8BlqvdHkV0dDOh3zLiJ4b1Ll2pquaFpPv9nLazm+dqmiaUnMEVlK7ATQCMO2ERj6ByA1V1Usky2o
4LGk9xadLejyAjBu/mwb0QSqw0PBRqQk8ZqMd2xCeM9c/U0jyTOFtARSJuGx5gWPzeu8rTwDU9KA
pLjRS98yotH8cazxffN9Fw4qUOZULuRSr53xhSy+tX2fVM8GkkgjCotBZyvPLHBXXvW+iDwTQEeb
fptGJzQKrirXkiyryESCeifezBsCcamh/Gz0t+1kewpTlPV/N9H3U9PVOdfbfXM1arA5Xc3Eg8C0
b5gKFoTbHKKEiBwk5kTBGJXh8DSExtkJ2sh9rb42p+k0POt+FZRBoSksVJYoFDlIxip1/ndQQGrw
QT+VoV2HLICg6EsFsn5fhee+TV6PIQn77rAyBv6iPenzcT9MGU/dpyneGWvzYDrRTzUP6nB9pM8q
1klZMLUEv17HbmvMDr7Xn4xz88IeFn8pgsFfAoLMZG8EveK+Krs1iUQlxbp6RrHNwOz2oFlfP/Uz
BRNb8WEm2lO2oAh+uSLlheqT7Nd915SEwv9wl4A13p7JtDyWdhnwnPiOqaoJkQ5GcHuD8qG2HAxm
WYtzArJUXnfXui1Pzdqe7AX50a0IK7t/m/U6ODac3c3eudM0UerUFj7pTijfrAajCGbLfrvfuIdG
buRBzD0+vGvcW/s18wZneczLIbTLDx0z/CGfz/3KAmd+nvI8aNSiw7tx3fqaEBkcUH6wnpPlcVtZ
tLEawsLPZtoFNSJQ2ebnvipCb3voZ1WaR2YKwl5Ou8zt3XpdHrVRz/0RikhRgzOV4sAptQZhP2da
bkBVbU2fbCCKMzCO5d4E8ZjiNHgpblo2suUWsLQXpuRpkQ1IiBOjjYIqkiDnae0aP5+3RXE8lLUr
hIMy1RmsF+0W2Skvork93bcvyT4jgrxIO6ylTfLqSswKygAImsaHJVkU6R5Jr0Vk1+zZdteiMPja
ZeHGY+sQySYhIsvF0Gk1Ay4GkD6TnvTuBXTDJ81SnGP3UHHDCUQIVwOEx5iXaHxAmr3q24dMq2Mz
1Z4KsIzUVDE1sp1LBHPNOSiKK46DG8QMaERORagF2heges520ERueH99ZSuw//4ufpB+Lw018JXO
OydGmPBjh/B/t6137XospxZvsLJk1kB72Meo4gwMSAve77bMLAXHzZqutmm2m6WjfzTAjOCMVmge
UzmH/Qhe6nWAHJb7s5+N10QSuarSIOmiCm6qMfP/00b7ru0ExVm3fAJy/h2h11/yr4dmR4RpaQNO
h263L+pyLn55+aWlivOUZN5FfBbetTywv6Jlp3osyZXTmMyKfJSs6d3d3llM3rd9vXk40DSJz7XI
/WEdAoYTIiKyHIvZRrm0yIm06anqSMQTFT+ZJBaIcKypNhxSQiIOCa4sgKh8MLnsU8UL6rvlo9WP
qjPYbtc3Yo7IY7ImgIw69F8YTBLxUx0VP7eP83k5lVB1gBDHMbsRdlvdW3ULRJyAruXTOS1LZMa9
59FrzseaF5y26awU9co4I1Md6iJLXvw0uHGqkMC7377kLCTCtRzu1YwYTX2d7OnEnNpPIU4FxOKp
arvA7lafTV94SU/3vya5JYmiTTnnaUr3x4QWeB7dCQbno+nGJnu737wkVFgiassYBq/kRVPhgD89
OVC/4AGJsx/ZRb8kga64it12OkuEcOFhsDJIjkGMXf+8MP5iZVmkmaqiktu7iyWit1pk1ybDwCtd
tpBTP1VBnX6+Pz2yjguHanBFFEudIE9F7G99+9dgXPNDEs3EEqX+qmJiZpWg09MYTePZ686rCnNw
22YskafEbVzGswQ5wjJljztNsuNVTxCuDRJQWxybGMGH3a2cONKC1bXNSPHQJ8b3jq/D2bIPMYhh
egQvzld3ydoNZ2aotdGLQZld+hCwshQLKzMZYesFLKVdOcHCjtzxx3o5e2xUnElksy9svnkOtso2
BcC/3bLnipTBQMqwT7ML1F8U5xJJ70XYVoKAWRo6Hnf7bQmg6OV7KmS0rGUhGQZiD6h3cmBRLfey
6Q9Woejx/v//7iyWiNZqtYXTzkSYYRVPgmLII8cmX2bykc7QuK96oNrAMnjfNm/vlpaI2sqbwahc
G7vl1tTbSQN0Ee+VyePoOEFPWvAyKkFokqUWcVt6MREXvF/YarLh+9TVkVW+zNqAO923+0OR5F8s
UQ6sh5YWaXYEhZv5Q0ij5oxLKmbr856A4WdAI7/e/5JsKIJDZ33aFLOBhR/MkkaZ/VT1c4eF6gdf
S3PFysisS3DqKZ/Wdhzq6moDcPu8elr3ga2qykVZ44JLr8vmZG6GY8XKLm52hrLZ/ZmR7AFU8Gdo
M1hboXv7i86TA0D5qAVr8+l+25I+iyCupEkyw9xhT1mjn4xl/VX2KmoJyYKK0C3IGlmDlyFG0HK4
ZEUWdk79As4wP3eSn8d6vzvgu7M0q5bEzQyctMr+oq3Xg1kGS0RszQufC2jQA7Fl/dOnr/kxhLTl
7iv8rr+lZeQNINjYtFbobE4kqGsrqHWuiHGSuCOykSSdTvnkoSSD2zbAocNKfF64P8e1gdbdYvyl
TaPikVFikv/hIxm8Rq8dmLped2FhmQ9u3n0qa3qwWBFclH/O1EbbuW4LfGA5J1F15lGH8sGnOUR2
+ZKr4LUy4xcctgIxQzqvuG2Qkn6lXEee3FOlfGTWLzhtBnx2S5cZ+42dt77tGiEn5nlo3MK3LRWC
QrIMIoSLT2U7g6y7urrkd5J8wZ3b16Akd9+5ZI0LO7GZl4YJ6UTs8cbHNgc6u3xY2cdjbQuOm2lT
k9vgUrnSDiz/0zR5p9RzwKDjUFU6Wtb9fWHe+RorM6zvgMWtJ7c9kayoTlk9vtU1/XJ/DBLrEQlK
kOyu7Kaq6mtH1g00fyA5JXN5sPH9o+96b7mN1Q4GgNIjDVYt0ozz/U7LZkXYZfO1Aq1KaVTXjc6g
Sy8DWhfPvabimpPNieC2ZamtST2j27x72Wr24ID+5H7HZS0Lvkr1ttM1M8XrwlqcWgqMPe0UYVPW
tOCqWr+6Oxl3fc1Z+6GZpms6vxzqtAjPqqDTDgKJ/WWXzz+bkr+Z7sGTjAjMajfQPnf7u+6ybyHU
Cmmqqr2T2IiIy3IbPnQDAdBda5JocuzLsitEd6pdSta84Ji1vRTtMO44+uJicOQdv2nT6f58y5re
f3/nNYx7mZYRBF27XwNKIZQwZKe55eGx5ncDete8U6DEwCr25tMfvPmc1X+7/PV+0/vgb1xPRAnC
Ounz0eiRbF+qOa6230Ppxo0z+dXoHZwbwTVTUPjW9YJpb7QHc/2WQUyx/ny/8xIHsgXfBAJ68wBH
wbHG64OGeifnmKYysWzBNx1kukjvECTAc+u7XgNXMFHtn0PdFnFYKNIEy6KN49LA7Chv9Yd5OMSC
QyyRZcSoc9eoy/2ZKll9107BqKC6DUgmW8RfLbwqoWCIXqcoQ4EjhR05dhcQoVdDBtJ3o0/Ka0kv
JH9ik2LPkfVY8MpugXoPGXF/6W09qOohcNcfx1ZQcMjRtEtdY7i91Ob0gAP7aWGqap9/OSRueKTI
JMLbNB+hSj0/Vosd9u0/TuueUFB2csFUyJwwB9WES53QtLVTRb4Bcx31G/Dn1gSSOC0gEzhloNAy
6hM0OT8SU5Hbkc2l4MV8G5Zymr3y6tVa7dsYfdgtmcIA9gW5NWTBjwenJ83kWTh0DCCJJ878Clra
z43mhceWS3BmWx+XeQK49zoMPEVFdzc99RQKBodaF1FazDKAOkVVOrjoNBq0BU+ei96djx0SRN2o
VsuSilO2V65R1w6GagWZrlVPxeV+7yVzL+pFFRSUPjZ4Oa4bD4bpi2afOVPkcG7aDPXEbKzWAwLd
ag2kvlmy+es0ZUEHXFhwv+M3dy60LpwoiTcaWtmnS9xlufno6gV/mkpjungFmT9pq6NKmN589YCs
u2Cc2HaHpl46OzZbGq7QR6DF72nKQbq5BCUqWHL9d8pa//6gJFMmplwKoEwgAtDbcc0b7oOgTcct
l7PT/dYlQxGTLrVrai5bWjvmoPtIkh5FryRwsi+F/Y1Rji+d1UxdkuURszBQ+0uJBUanOJt6uj2l
AFTp370JpW4AHjdF1vvM1YxBEZ5uWjH1xCq6OdtIRQ2NxHbTR+aYBJren8CCrpg4ybKIeRnmGIVd
8tSG5E/591xfs5YofGS/1P4n9KHj+4DeH+0Ge94SFHjGpZlBHvGRTZe2fK29yHXOZPpyf91vv3Xh
K/u43n2lTwZozADeHGdP07mLqzO7Dg/zeQ33ejrVg51sDQSH5LTvRrY2RuwBmL2CJ3v5K1PV796G
NGIEwv5j5b3uEMKN/6m7/08WXYe6+/bwP1n09KzSd7+decanBIdfky2dql4z4iKeYvYx+b4P58WO
nDMELmYflGHHqkzxKWFj6la9TOYFn2rC7byBfaEOdrYf4ntRjRS3Esy4d/2GlYn5mjwf8SCw4TvT
eT1ZYR31c1A+2lF1aqJMdQmSRBex8G4uJiTlmFXENWB49vKVb2+dCc3PqgusyQmdLppzlZ6YJLrY
gjm4uldbqwnl9Kx543qgl6j4Sj4zJZ2bxOHFmwUUUWsgW2keMwK9tdWLeNaGCmfc/eHGYohXC1Cg
J11qdGa8orR+C/uAobgeIEzfCJoHEEmpMA2SMYjXjCapvBYC8yZcZvyHPvRREpov/S8WIx0YdIHa
YyQxTLx0pAmngMGnBS5285tuXMZke7H47wWV8NM8n4ehUWz5EgsTryAgWN3IkGRFTAfuj9Dh9diH
onf8ln9fQPQFcsVNVS5wM6VNPfFOQoYh525rZbGe9jFQzuFEhnMxDiCd/D24pWJfuV0jhs8I4d+Y
UgviqZg6rqWROxg+nT8zZFKR//QdUOUNWedn1rd+/dWqOO1loVQsE9loPVvrgDhdPgFKfSqxGTiN
757GcA1BIvG9ClZV7aQsloqXmdFNRkgO4Vt6ExjfmpgEVbhcnN9aE7C3HWrhKIAWkoAgVo6sGmSO
kv1D2lwFlRkQMBkW1hvJjxQ8YqGETaEcHM/yOrRvak8tPWX9k24rTviSfZMIm8Cmm1nhgHQ0dieI
qFctXrVTOpnhAhULxbHyX8DnjZgj3lE45GfsNu337fNq/fpfMLCezU9frUiL9mjghb9dJX2IxHnE
O4sOKt5kbUsW6zmP07X2t8wLOPKFk/mtVuHZJOFNvLgkTUaqrB/MuNVeVu9apYogI7Eksbqko8wB
l1Cdx3rlfimSv5qhueb18E81qNBmsp4LTs8WbiRAXWQxGB7DhLBHd0wVtnQbcU09Ud7WrqzMtUuC
jQt66yvkJCo36jwzqOfpPEOKgJO/dYf7KSCd97czifWKtSYFbr+dWbhZPOddVBP3Mcv4X7NlKY6u
srkSNnrWJdBfp3Mau0l90dviK582xQYpa1pwaa1JSQNJzzS2kmQMjCWDhi6oUMJj8yJ49ZS7ed50
SRqDoRjp4Pm0cSPqOxU5qKTzYtFIgvsu1LYWM17y/gMDyqlOPt7vuGx/EMtDmJ2lDYpc//+oPeC2
kIT6S/2tfkINFMg6vbD+ev9TskHs8ePdtSQZbahuL0sat/V8rhcjyK2XYy3vzv2u5WzWra3ZzQa0
VyGILE5aogJxyvZssSTEMsat7ZvUjLNUg5oUWKj77NMAAaj6wruydD9C4oj1JwptBRINY9mQqBgh
K/BIoMo5XxqXayruHtn+KvIC81VnZTpQI96sf0xe+tvQnSzzh26vPuVgE6BlyOd/AOTzp5KdddsN
bJAj3J9jSaAUaYPtnDTN4mxZTKv2spqav6XkLdO0aLPWg58QvJ8vbDYA58hit1mi3pueNLeNFtKe
xn5QHBwkZ0qRKNitQCNpLkMZDx4esRPf0h7JkgZF8tJZbxnE9IpWMRjJriiSBs9mYc0rtNLjKv9r
c+bAzME6NvDTCHxBruIrlbiUWE9SjfOUV2lfxnNb4j0RErPGitPd/RWX7S5iPYk+DmzTtT65FBn4
6Qpymj0WpJoZgf76UtafxmYOsPGfF6893/+kZHsRK00sQsrEYUaK5DYP0hkXy4KePZREHWteiBNV
z1uWN1SLDX3bSB70Vl3jUX0pAQzuwn61Uu37/S9JFkZEmLPEtkjRpGncTajFybOwbVRFAxJH1K0/
g126gsN/rlwW547uMzDR6B/X7o2oEiKyngtOqINiNSu8PI1zMjb+WtAVpbCsO3Z+EEHlGR9Kc0kw
L6AJv8Bggxrqf051iBiGeiKKnFZGQbd2Y3FdQHuzApfrsQcxigz0n9NeVV3a4mE2j4useu7r5dqv
Ktml20EJSec/m57SxiuLtOzioh7ieYPK3GoGyTqGTgu2W+gTANz/aTBUWefbBoQ81J+fg040xHmX
RLskDrIRxoparrbyyy0JHNaq+BtumxEVSUBplqUmc1kdN9bitwbgJWlxOuJbVESUTxB9SzPT0C6r
0Zb+zOafC/OG8Fjj+3jeHSVsPB5CoA0GmtV9VOv6RTcOvdbCggTH1QqjZHWfpfEI5tgW73yM1gd7
LTittYGlgYxlHfcoscrMMvAyQxEzb6d7qEj3iUIz8FQ7e56PFwz461pf2HSdp5KzkPVG5Tyi0ohM
X21SMvdTW4NlU0UNd3s3wIz9uRYTKkJaJ8eo8K4bWRrxC8f0h0pFW33bREF98GfznW10ttOYWOqh
ekSl78XzVCeZ2z33/j1sv7MiF3C5td6wj+UVC8dZP9nDL2Lmh1Yb1eBCxx3HxIN0iSC69YHOeOB1
KkmR27HB+/dJ4V3HR6+cXH3m2Lfcz/lw5hVejnIKLK2KaUE26cI1bE6WrmGkTeOUovDSHoPRVMlb
Sk5c/x5j3vXdtFprY/u0NBBZ1F+M6TkbXqY0C4D5VhyJJL0XSwFRzjW2zVSlMfYZP7UMn2y/j8Qd
TywF9Iimb0lSp/GMqnlu8hB5QoUHyzotxPuM6Uu1jUkWa7j4QuE54MxRNC2xc7EWkLVVmSaGpl2A
tjpnqRvZEJVAgAiPTYrgoSZjro7K4zwmYx4QA8xarmoTvD0pOCr86UM6o5OXZDCWhA6Rxw0nABY7
P93v920voiInsNu2Grh5ELjKCeQb0U5nlnvnKXk91rywoOOo9WWFpFVsLrEzXxj9kQ5gDFexfMh6
v//+zo+ArnLnBkyWsadBJsK+OM3TCuAvOQKxxNwIi1rPabnSFJPTAhjqT07Z+4lODp27qVhHwjKW
ozoCx47C0oIs+4AwqXB92awIQVdLi2ziVVbHaeJcZtN9WRsdTFHgCQGBx/11ve1NVKT+pXgY9rqh
buJ6aR42A/rPDWgmwZtwv3mJyYvQhg6AWV7UGMEytaGXaA8uRCfvNy3rueBN2exWqbn3HIUBcTlM
pyabI2jDKiZGMvcikoFZZJxqFz2v6/LN8j4OqRHONg8dsHnfH4Bkbv6DXyDAuu0vCjHp7DSwU2f2
i65QNC6ZHRGukA/a0Hpb28QjyPyL7mTbECm1f9/vuaxxwVt5geRIbXZlPC5QXAn7aivcECUxVftY
lwwXifufkU3Q/vl3QSFJrbGja57EpbdFzF3OfFgU0yNJsVERr7CAuyhNkiyJKRielukhAWGRq2fR
Ojc+lJ1OSfoIIT68LoVDW4bHxiO486DRFWwvrInNpHt0He253H7cb1m2IOafM2VYfK8vK5IYZ/Ak
oA7L/Uaz9MDbVCgS2ReEM9SII9Pk5ej7Wn4avS/MWPzyEFsQpSJGwRxotgDv2IDEe+n3gpJL42lv
92dGYkMiLqGqPZ6gdqiJB+hC+XOdf7WHUmGfN+cEen7CrIN5fCxSCrm6mVqlT/Ux6CAU7tOxPx/o
PD4gTHpfjWXWWJCs40vOArPD2k5zcVAPVXwVrGmtW1YD9Wt3M8IKQnhFZ0Szc+jG4Brig2DJ61Jb
1sR9mFJ38vN2NPzaUuFabi4rGhfSF922zZ7VTPQBzRZ+6W6/QDf19f6sS5ZVfPabwJduNd7sfk28
4TyBl9TB/KyIDceaF4Ln0CMhNfc6kAR58rhqXwoCethVBWCQdX7//V3M3Ig5NFUBlUBXH4LZrs9Z
tpy8Xj9m8uLj3+rUele7aH4EUAGae2eIXIR5yuJjcyNESJx3NG458Ch95CfDS675UIS1UmtcNjmC
w7K0LZy0Wih449zI5Oyly8fz0luX+72/eWSAUQru6hQW3kqaAr3PsyhNde3Sb7gpo0bRu2pGo/iK
zPSFcw90OVK2eCV9KIrRumA/8YKhd1SHEskYxFc/28Cr7laZsJ+5NSLnh1EvOSI9AGp6ko/hoYkS
3//6dqaNl5Xu13G1/y6tIdQyoF5BfO1rveqder+Y/AeP4KLS909HSDdtGNp0hJZoRZrQSqD5MY6P
7UCf6Fz/paPS+P5YJMthCu48L9ZUEdR1P7RIMnwFY5WbRkOyEn663/7NXBjGITg0hA/apO5b+pDY
86mgYwDS87NVd8FW/+MNNS5LhzDs+NI+wnehY0xdawSIlj7YttUHmpbwYFGlm2+/66BxwbPLpmVW
VnX0gaTGmW4PkzZ/qwBqto08dEjud+0PY13exrVUuIls3gRfdwu2OXpVuhetooHtvOojKjTWn0b5
N8jvlmE4318e2fILPg+5r7oc3cq9ZLgblBVoEDxVnYYkWomvecaUzCu44a3XdouWMver+SPPjoCN
XEN8xNNGBzrfrLZebZ1459Ec8zhFSTtgQePPQxMjPuRtlmkuKVgTX5uWX3i5hpvqsCuZcvHBLsu3
cdgSZr32nJ6rfAhbFTHKzUcRzIrgy4QNLMn70nqdVudnybe4s2icz0O0bLYPrPfr0tCvBWv+vj9F
EhMVk8Hp3PO08DCQsWG+YZ/Mgvkr/zGubZB0nzTl44tswgTHrrH8EJPFsCgkp60IJWH3+y9z6v8m
hYup9TQzeUixCnU+Rz1U19J28+fqMx/sSwJoBCu/81GBuZBNmODTCW/SAoabPNAEUEKvCOfiFwwN
m+t3hxu+yTLFOUQ2Y4JXpy5ZIe8A16trL/dxZMv9ialQzP+u742tSUwaZ3mGy87eOh5OLPvibT9t
mvqEPXQTf5yHJ1b89Jxna8iBced+b3wqyq8mNT7eXzXJxijmk5dx8uxuQWDs5va50z6sJI/Wml9a
PaSDwrIloUvMLKO+JHedfCavcw+K7eeifrFqRSpP1rSwrw/I7hHGJvLa2o+1eQYMwDzElOkaYmY5
N00jm9lKXtnwlExxWf0mqMK5P+sSixJp5rItKZmDquZXIHOY+yW1FQSokvOa+Og/L17PbHckr+Xw
gGp6G0V8gR0e67OwZztuOnnO4JJXkjkhaA18Wm6Kpm/Xi2CuRVfWq1bv4Aiv2VOBZEU8Rstlex46
f4eOV9HBy5b49j8UZcnNEYZoDRFfo7J6VIpn30ZGYQjCQdzIcsNJRwyh+jaEHUbAoyX186f1vNMH
JadNEfVuW7wuogA8uk68MRZYfMpDs1qh41UEFj9UXIiyhj3Yvjv2ZWan93rmkFeDAFYDfljAURVn
Y8kU6eKzf5GMHZ+qDRb01xrsVUFZOPnl4/xrV/9MTipJjttOoIsP/0O35pZRpfarW9T+ynxoclDD
9DX+474jyNrfV+bdFBmNpblEI+R1gAIK2S4LM4LVfConRUiWrfAeNN61b2ZlThsdgcdezsw8t9rZ
UVHh3Y47uggAoBpyMEWP+ACE00NvbR+7rFFEYlnTggsD3FpOeJyEXW6nNY+a+dDmC8r1P2dj4xXY
iqGI/Yq6C41fqEpEVBJzdPH9bUWVbum5A4LBh/EEStUICk7I5rsoUtojjvP5kLWIEIKic4Zs2OfF
ra8QxZtxQVusT8R5u9/87dS1q4svfdrct4Ze5/brAAIhclouw0MbFz4LZ58qHFeytCKlXJq1U2Pr
cCi8erylbOIRRZnt+f4AJNYucsilg6kz00ZMrrSzR/2suHAVg4DEUcV3vi7XkBhJdtPJv7pb2IAd
Cs+UdHk91vN9ut756Tb1c1KPMKAp+1wMQVkBZqRSs5BNubDZsrYpay23ECp7CBykOalCT8uPuZT4
ymeuE6g2d5ca2OQ7bhuY85f7UyKbccFZwR3Jxn424FPN1W4eSD/5rX0q7ENUTTB2YZMFMtMauhHH
PWs9e4DjtPYHUijOThJDFJ/4BpCsgfoeYdepnw3jtFUv3ayI6JJpEd/2cg2q9/MCG89rJLWyU8lj
rfk15uf7sy4LZf953suXgQ4rFrTpLrt+ZQFJDO1vew2Q1wQRtargVvqdfXzvLd4g6QaoN3lNv2if
rPMYke/jd5BmPRkn/TKqCu1lC7H//u4rZuJSnpU4JmjGk2Ge5vwz6H/vz5TErcR3PqNJLMhF4PDk
AYcyfeTdp2PtCu46As9oJnibec3GbxvnoZEcO3XrYh0yXsOanI2YDI4cH2KjKjstmwnBU6uCdX27
3xQSHm56NFKFLcraFTx07Ox1ajt4aJVGaf5IVP2VGIX4cpdOi13Ykw2jSD9Pw4OTWP4xNiVXFwuJ
01az0wTI71cnB2i30w2gvokedu0hcAI+INxS6WCyut4739cvhvbN7s+eiq5DNi+iSxZGjlIQWF7V
XaYktIoH8+BhUeR9S5sGABMLwbyqkshejW9T1Sl2IFmvd+t55+LJDFqIuYFVz8WFjWFpPKyGwsVl
TQuuqHWAf1Y1LjAk+UqT3PeaL2T6dcjNHeGMm65OutgVru3Ma7DXw3M6FW58X6//ZoF0R/DHrQDb
wORgHbl+gcKUOaeBk4Sr4wb3uy47JzqCY6Y5inCzGqFPM4Nq3yPOaQTNP/1shtBECBVf2Wf5xjBE
Ijj4D4ZW40w0PyT/Uuham59cHCgiVCcowr0kf9//kCTMiKxwNG3XpFoQvgozdE1Usl6OtSt4auHY
rOha7NTbTucRTioEpMQqRW1OlF1DKNKE5RDjoa3Punf1ckVZoWxXFkU522HpnW5Dn6ezcd7JFrYu
cPwtqE7rpX4sv92fGdkIBJdFAn8s1xQxLHNjI/G17gkEIvebli2m4LLcdWy9d+Gyo1U/czt5dLSf
x1oWHNZYKQM0GuZIaJCRyFTtRrdrFl1d5GsY57YiI8eckytkAgJIeT+ya/LU/toCLeqi9MP2/f4I
JOlhXWRvoE7hJn2PM5cebWf7bFzAUpW87axb4S4zkp1QHaCnvhIqJlkMkcWhpfbQ1r1LXqFZG9Ue
vXagF7w/FlnTQm6ptrheWQ5WY+VRbp6pfbrfrsQ0RZoGc/QGj2uwn1p/S/7J8XBVHGIwcnWRliHt
CdVG6hqvNC/fljo7J9XJHo0l6Ipnr2X+Vp76VKUkLtkDRHKGruf6kO9LzSuIVFF/Xp4T62nqVDTA
t3P9ukjEUOYzMKQ1gqaZvCT5C2oqztB5NKD15mapYo1l3xB8eRv01M1TjKHWP+LpJ6WLn5JfQJ50
eNS4v9yyaRKcmnPN1haHGq/rdi1JjFfwsGP+lKuGIDMnYSvuWDbnqHFFCnR5btpwa38y1UFQFqtF
lBXwGem4pZ7x2iA1Gdhn64LnltEfw+2EqBGS1/tTJPE0EW1VmaSDyhrOVwZJyh+jQ/sXLSGz4iwh
WQARbmW0WaUXCUJEN30FlmiywebRBu14PtZ5YQ+mCzLaFcP65tjH6r+2TIVmkSysyLRAvcwu5gJn
LFO3z8k/3mih1u3n/U7L5mT/5rsTrWdlNssqxDaexwsPrOGfXnswesUDvWw999/ftc7bosKk4FZl
Q2VON06Zo2Iak82J6K82boKO93+cfcty3DjT7BMxAgRvwJbsGyW1Lcuyx/aG4Rl7SJAE7+Dt6U/2
/GehDxaaEdxooQWIBqoKhUJWZo9jPX9SU+zNP8otJmOTsTuaoxI8oVHlYiOBTfmYXm59/e1hzqL/
UznauiHfTo93Uk4dZ7Um/0lkY+Xtip/wbOpBeHQFDRTY89oxsndetHR9zlaQvqtXRIVsfuT9vy54
s7YoLQwxU0dZWaRz1hH++VIFMWNHVTkXCIMcyTwcMkX2ZbY6ysoiUOVgI+Z/U7VzGaDO/lazicE6
dXAV5PLAi+um9AVdLFc0V7CTC5HWjWhgcCwdUTW3TZVWDRYn5R/QwRmmdROC6C0NwvuOa5q85rhz
0t5uLLeSZZe/2iOIDEp0Se4cXPPbzOGCJ91k//KrCnV/3gM+QNa9o2u+6wAMZmWOY/9ifs8iv2Wg
UR633nMMgYFqzosTsOqLHPk+CUbvIVuAiFdItK4okYrDvqXXDtp8bgrmZ9haXOJ8FYPPYt+42lW3
JTkYwdqSvgj/YLkQMd2oWhhMUYdJtU6QohWMY0lyANNpqEqIirKIq33z1kFSqqtsH/Rc7KGuFF7o
ujbyKJKbXYui46SaYSq6WRZALfE6P4B0P7jytNk6s/8DRb0ThXWwVF3aQeumeCNCXe7yf6+71guU
2g/OS3JRB/tIL94Ubh0tBuP8AyvFBWhLBYzzRmGmaHNJR/fkluL5/lqZNlpz25LSus5ngirGAB5B
tw37OslC0NZe6jTduLabvqE5Lzromo5Q/ARBIco94Bo3R818qLuN8W9zfW9DNP+F8jy6+jubPTie
/GklA9qJZL3BYWJafs1xEW1cBpUp+9eSFMOJJhlIjteJnvyl9TcipwksoMOiWuLUrCBIeez/nmdL
gAWCaP10MyV54ofudH+rDT9Fxz+hz17SZcZnsuECuHHI2mNqf7k/tmELdNyTnXRMUBf3rZvHTUkQ
E7qzykm0HBksiwnl84wXH/7Tq2LhAJadf9037ZvFvk02rSTIJ7bkj3mOq/Tg8SAM6npjcNN63/7/
ZnBKgDNLbOTgre9fkiB57Jb87PZbcci05JrnzugdH+wM189gqT+mtf0PzcXr/WW5/fx3HEpnPWnw
7o0cnKL4C09N/u2zIRzAd+bvYlAIiI6Bslmm8HaCgFD5/6TN1c9P9+dtWhLNWUuPqmomtzI+JHnk
9NemnIhpK7VjNki9zCpumdMIghA09azZqzf+vD/pdxfb5zrKafIV6ZseEbhJ1SGhJ69V0ZJ/WZ2N
CPbuomD822XijRmmI82J48PtVyGh1tiBV2satyieTJPXnJMXnBTc4vmj7RbeGDa08dEfN7fW0XMn
qMVzJaw9IQa/4zaFN7/D72ZuTylCTOfHNz1Of7Ox3vQjNEcFg3rQKIhdPPaeH/sWeSHEPgD3cVL7
SHUxec1ZyTCVUO/F3dPJ+fDSs6w+4dh66SSHQruvusN9WzLttXbSrgWY0ipW4vWthzbNv/XWs7tp
XO2EnWuEsbFy8kfQROXH1Wm/jjPx9+SCWBvNaxuYp8VInj82wcKyp6YO6uxX7q2Nvaek4P9B0a0s
WQa+LXG+Lj46O9ajnQ8bZ7fBdHTRtNQDxUMFhOtjU6DjTLTPzMu+V/lwKFJrFxkc1kcLPlQUlp35
NQy/O/jLN5f8S+3ItnZ1W/hcR21Z0i85HRtAZNwoQFqQLw9ZtYGUezduYmwt9vQupG+sor09vT/e
OsrpU7tlkqahtcjjqYw0vY0zpC8+gyAHD6vXSXgb22oaXI81EmIW1oR5D9kXEYQznvaa7sd9HzWN
ffv/mzi2NsnUdA6205IfmXyZ5Xm0NjzJNLQWZSy0fqEjq8OtLfks0uZAJQ8nunNwLbY4Y1PhoIKd
jM01rX/aHIwv+xxUR2mtaZE7DmSBXjrWn5RFrkL4x/urbYhcOg/DhF7fsqoQEcf8CYq8ckuw27TU
mlMuVArHq2Ehi7LCTrrgOLRD2Q8bHA+muML/10hIm6xTHmBFyvRcoRdC1lbodV/9cthYF8P8dZwW
elndijt41StctfzNwNzzIQja6u8+tfjn+0tv+oTmoVOzsMGuK9Q8mI1WWRWveXHq5VYx1LCzunAE
GqGELwf4UZ5cS+cHXqn2Tfv2c974p8zosPgrUppyGSC22UxlSJuMRiiKytP9T5imrh2nragUoxYO
pII+kOCr5+25zOOg007SsVIkW0mOyzz/i/2u7Smci3gqPt2ftckmNZPvUr9KywqzHqw1ojbo7FJ3
CKusfBRN8LLrGzr2yZdOS/0JNkPKLKzLRyqemazDcauJ5v3OLZ/rAKjOWRgNggTdeZArWqqzGr8T
zwN1mAMlhS8tVCW9Ncw9cb7/eww7rcOhRvTPVQ0LnBe6HpW62Fs0AIa98G//f2Ok6+rZSdFx5yVw
jyz53axlZPsn2c0b4cE0vuYE1jo3pehvyySeWvu6DmtIaES3zhLTstz+/2b6VjYlNh2q7NEdeIqR
qyWck2Vf3PG1g6pcyKh8CjtVJK6az2o41lvdo6Z5a45bFrRxoa/svPAJ3UYNFCbkFhmcIVr+gYpy
hbdk5S0mrM0hm5xr7ZfR6GanfYaoOW8PZqMyJ0hUaT7+VA4fTw5r2D4r16FQXde7HjignJdsPfnZ
h9rdlxfo0CePlG26sKp4JEF1WQtck3zLoYf7K/I+TMznuiamClLqtxNm/Z9uD8BEM8jbn5ClQo94
2KK0NliMjoYSU92nbBW43Sdl+0MWXHyADtYuGT78BM1NCyR4OErq4jEt3c8+n9ZDns5bDFmGGOBp
TuoN1YRuyVvCNz6CJ3Ud+rDpT6X16/76m1ZGc9ORLrhSSgxPeQqmPOsy0v6wb2jNTfshzduWes6L
sNIoq8RBejK8P/T7L71Ycu2MTavM6gI7Q41p5KG1AAQlm++0fBluQh/pA6sgLhV8WtDDKlceZf2W
zoQhPujgKJLM5dxBKeNFVb+D9aXrHZCC79sKHQjl9GwhdYF3ZbxjkzqkKHp/AsvVtHGov7vTrq1j
SS0vp6CKkFCHDchpTqrQTreEZ9+1UQyt7caERNm1KwzNwCoYJl33wc6Sn53fn5302/0dN81ei5xM
gZspz6GZPeMBpnTw8LiLcRGMinqSbydl2o0YuWrsv7wCz+HjvBGR37UWDK1dvAlwQ3Vii+pKHV6G
kKeP5qX4RKZdnKsYX8/tZZeliYLso907D25Cnhmlvznf6p80bKseNSfmJTVPoD7rkCoecx7a9vxl
TPqPnthogTHsqh4550w2KNms0K1Mg0ffkQcn3RXysTa3T75JbtQgxrqnWPtMZUdChmPRdRvRx7Qu
WsxEsTV1hEurazd8w6MdGrw+u1AUKrZSfNOqaIEzyKp1dCFicpWO22WPQUEychy7udjCv5p+gOav
QUNcmrcd1O2TGvxAZQS8wwFy0dPWB0y/QPNWGvRORpsFQtcgJEfV75IF/LArEOhRUjE+9EOwQPnb
Wi/SXz7V83rcN7Tmrgmon5zppkQasKk/+mViRVOyVaM3LImOGbXqygaxH5YkQA9cZXsQYPj3/rRv
3v7HO5Fr65BRRpLaWxeoC7tBHmXF6yp/eeQ682Phb9w5TV/QEhw+ozOwnG7a9rnLo7nt7cdxmWSY
jXMVs3yCQm9Op40NNgRNHTTKLWec55u0e4GGuCTMxV8AW95fKdMeaI7rW5RnRELVuOjK16ARPKy9
ZeN4NfiUqzltU9jjMjq8uk7JFDbpk0u+duvHNd2o+5mmrrmsDbV4N8Pb8dV223/yrvqWVGRPfg/7
0ZyV2U4l0Egpr3mauAcX4O+/F9oMX++vuWE7dWTonOTJqFiCM7AVDehd09CrZBoOYhcDlvsHF583
+U0GCQ15HfBYdOH9mj143bRFnGGavnbEroGV0LXHCYXe2DCDvFT+vNY7Uw8dHzqSxB7YDFnocjxP
02O6dSExTfr2/zdn3wwBn8QRmbwi/TgHdRX1VJ07axesHit+s9E3w3dJmRczmC2vRZM6h8ydvCtV
3RY3h2nympO6jlpFldRIJucqdH9T9BqAcvi+MRqcVAeIZtPs+0ChI4t0fgvPCzPv27T8u+wqTGBh
NCcNZI7nxMkvrwv3QtqiB2naQteYVkVz0qRx58DhE3TvqQgDEfY9ONK24EeG4KLjQfORFfkosCyo
p4PXvD101hYBquHo0FGgySoCSG0Jea1WO2KrCgPv7A1fVJNGwdbLomFtdDho3/V1lcwWMviUQHSj
+j4hEExQtbtvNKbVuRnTG3MHieLEBWM4uUVTHud29R8gkNk+3x/dNPnb/9+MPjVDl3nckVd3jdth
RGCMmPp1f2zTzG//fzM2tZe1VKVXXXlSooOqYjwkLf3n/uCmiWt+mk3DQhIQxF17cOZUD/ZvEbzu
G1k7SsfWH1s0IiLmzuWL45XRGiwPePM67Bte89I8ga5GDWLza1Fc+uwyW8/Jrvqea+uceV6Ji5hX
uIhddSVPFCyMoraS865562jQwm9z7uSYd+cW57rFc5S3PPfSOt0f/v0WM9fW0aBS4QLWcKS/88el
C/NnN2qj+ZE+W1/lk3Vmj+TC9jzu4EvaoWo7AGVVLeINRKj+JYBvL3L4kVFnAzZrMHsdGtolNl8m
Dz8Em3GqJYsKus9ZdRhogYtwukiM3JLv/vjT7+ywHTYyvPcBiFgVzVuLdGgdmsLsLQilhze6ojoq
oF4fTicKRqf0tLU+Bs/9bwJvwsJoQ0DFEg1+xVpBZfh7lUzHZN4AG5gWX3PeRbjtSBSipc1+WOl6
qjJ7D8AU66P5rZAUZBADrt0yGx9KlGxC9A5ulVJu1Z53LlE6+jNfOgEGQWQdQJtDS3As8IX8eRjm
I8LcwWPur3nK/5oa8fO+txkyER0G6qupB1arxB5Uv/zfvsQ1eY2kuxEqDJugA0FT5Y1Q5USoWL1/
Ku9bs5U/mWxUh4E6olnlMmNgiPucbyYKap4naMNApL4+lOddr8ruH1R4y8wUWyH6eVWlEzqKAqW8
1fvy/oMDxtYOXLcS1UBuYZQ2UXKuTjfiNxDWw8UO4rQL8ICPaL7s15nbVXkjr9ki/5ZloUKaz1tF
aNPuaifvNCacJ8KHrQoSnBKrf7XcaVdvDWau+S80mbuA2Sj6VYt7AovttQuyw32bN8QdnQ0vEQMe
GCDJcXXJtWVl6LThqj7dH9vkT1p+PKfBlKged5Kuf/Cn2PItvInH0LfZuDncakB/xoc/WPBaHOjO
giapayfTfxZBPjA5P5SOeJzc9GOXvdYe21il93/JH4R4g5+43IHazbWA4tulKCSA9CUg+5TNK5S5
x9/3F+z9zfiDG69BB/PiBqjp9AC05eqr0z+VbNcx+QchXu1WS2tTuK8UaFqhXijBKTv2bGMvTFO/
/f/N+eWg8ic8H1NvnEOaFFHfPowAR99fl/edi+gYUVmrHGkzchP79tDA8icHNOf7htb8Vk4i552F
o3Gslm+ohORhLffdmgnX3NZO2TAGC0q6k9fgAvH3MmRHf91IDU0Lrp28eCSsrcVCWuvm0wmIpSe/
Cotl2Vhxk8FrrgvpBqvxGVbct/tPlPrxWhZRV2VzCN73Dacy7KoOr5xYP1pkuN3hmkEeMmZ5kdNu
cXgYlkfHV/JGyNlzEI+TFDLBH8DtXqivu0xGZ8LrExHMKkFOuDopUikGXHrw+f7QplnftuONF8FY
/v97IChmxAFcouHQ+dkpmLdY30wfuP3/zQekz6uybfGwNqqzCI5+fyT77llE17ySeQL12imtrzaf
81fmrMMjeKCajeuJyVg0P02dJBfdgmvzsNJLizb/ALKz9xfdYOs6xhKEUiP0AFENddH3PERj8Dqi
ut3aG1mlaeaao7qzXH0wOsCV6AzBzRlKtmVj7VLfcP8kw3OcorKZhXJl0f1q+/bMC/LZdreUnQ32
ovPhiaoacyfH5Woa2GfcD6FpAx3Jk+OoLWSuYXl0uKWwstERHpJ85ExPCVi1lWttFIlMk9eutOVY
9i40r8jjUKkF0sdiDqdEWE+T1XbHXbajQy15VXcr5DDqa3lrf0kOXtWFAX3Nt1bnNtV3UpxA81fe
Qhm09pH5DRkLa2UtRyhG/1UODLD6zj9AsGcLtmvah9v/30SGmqmlGntE/GwV64XkhVgjslK5xRdh
Gl9z4HxcmgYoq9uJ4qKfrDhSwAnvb4Jpn7VzdnD7RHYlclhhFfTTIPzm45KTMaQcN5X7nzDNXnPi
wgZeckAZ8wpRKoFeJMuPm9Kto/ujG+4/RJe7ylvXmkYI5/4KqjoEHO1E3A8L41Hr/ibNhc7/LOUT
hbJi7e0SUsPDtYawCLKy9tOiqK8Ny+eD17UQWxHFt/u/x7BaOpSUrQNv6w57DdXnw9w4H5Aa/t43
tObTM/rXElfi8O2lBaLeipfltxlttBs78X7JAd1f/+sFTpMIOwhGes7z2osGQBQkf2Rd/pcayl+o
dvyl0h8J9zdKAgbDdXTvXsHEDKITeuaiz8PFmkFUV/895FtC86Zfo/n00s0NDypBz+6SnOhSfMgH
kGKMNfvaVtmhd5ePmRSn0p9/7dscbfXsYOZyVHl9rR2I9ebVYV42LMqwUjoNYdWjTj4GtwsYuQwZ
HqGahH9wl128HvAGbaH6bupq2mWYeJ3iNeE6C/u8S3YRY2uBL5VVIMFqj6pSfkna0A1+BmrjgDP5
mRb4aNFyxxeYdoZXc0DaN5zAtNhasOsswG3BVFdfE5Jdqz57IO7wWNhbyDTT8NrdIp/kkJIes54T
HkHpLEF35z7aB5foyLG+KaGcglfKK89k5OKauymoaFhsHTjmE15aNQ7Jaw8tZ9J8EenW+WUaWYtp
yZTaVc+QOffWs8i+BFvFWUNiq2PFWJYOgAnjnVyBpCwYTwueKVl6Ju4+89ORYjfwIpRisSKKL4cq
z86u6jfOW4ON6Eixrk+UNVEsSZXKaKDQ8xsEeH220lrTims+KV0wYq0VTpFqxVNQX9fdBc+tW/tp
mrzmloRmmdv6WPexz8DvlY7hnKnXbFp/7QqzOtA2X6cuW8YR47eAbrDG+251G1Ui08JovimdwvaF
jalnefZdkOp1mbcSQEMqq4PE7G7M2FLerCXBGRp4hyxbDsvsXrNmODiOddy1OO6tWPgmj10h1T2m
Fi5EFkXvY9Is5XGRdIsoyLC1OmIsY9nKy0KOH7t0LCGDFyRBK3/MlpNUz6lfLt3r/V9h+o52ks5W
47TTUtNzW3SfZZOEdpDc3rWmjbKXITToLIMlZmw5FbPPS5m9ZFyGiVc/DGv+gFxqI7kxfeJmYm82
IuAuca02p+dOzUg+6lfpQVZBBBHxnNP9VTJYq6u58bw4q1e2gX2WZPym8kCiH7XceDMz7YDmxJLJ
riYEVYGA2JFs5MkKmjAH8+O+qWtnrChkDSgshq/T8lKz7IvDio03OdPCaz6cQ1ltrVbcSRWooQ7g
bH5u0vK5DpLPzSaLnmHldQSZAkCiCOqpvlqcnlXTjGD+G9N9a6NTC6rG8qGc26GSJJkbeutwUL67
dc817Ksu5Vq7StVFicH7dA6X8iVvntOtzmvTqmj2GASuM6cJ8vlUOUfRtid73uLDNw2tmWMFFNAU
9As9W/5PEYwHlWw5kWlBNEu0PUVFL2Z6tgeAr8DdU0gScmuLw8c0vGaN5QLqiKJ2HciA82hdy0sK
Hpx2HyOfS3SYVN3yKetyz3nkkh5Ttz5ZnTiiH/tw300Nh5YOlWoyVTNqO85jXucfBJrdU5S/uyH/
7ScybGs73vcZLQNETZPOYuroGfQy1bGT1XPeSQr96OzfwCsfZ9nvcy2dSI9y4s88hRnNvFjDLECD
ZLuLHBpbcbOANwHfqepEoKZFz6ujzouc0RQpD4u3VYIxGJKuRbpC1hH65TCkxVGxR7NznYoHP91i
yDENr/sur8dJdDCkHGUFtyWRz//2lRvt22DNfVMAedp8qnAT9ydogrZh27CPfucel7I55nLZl5FT
zZcdWjrzCjWdc6CWMebdjF5t1DHu/wbDuaIDqfoxm0WWICepQCLrQp5aMRvlWu93UaGqsOsbOp5q
cQS3iwAR1JPeEx+KB6CfjiJoH2pni3DQ4NI6pGoBBS6kb/CJMmmfCcjEyi52pvSQJMOxqZeNwGGI
1zqcqqjRJAzGpfxaQUniNPsFOTsl7l/3l+n9Zm2X6HCqpha1nMpkehy97CsHc0DLxZmMQxOyxF6f
lZAfJB2mIyRd/ZA06dbFyWADOtjKHbNqngeZXx3+0S4/sfmD1Z+WLa40gw/qaKvK8mgyzHV+JXQA
/7V3amz/ichuI+k17Ynm4swBs3ZbYnjWgrbLFRHZQtSaJq67t5v2tSxT5LpDGw9zd2bdEpXTzsNf
R1nVY7eU4AWjZ39y3RD5szrOwtp66zUti3ZCN5nf4lAo8ms70kgm82n0drWbukRHVJHV4v24lPm1
L9OTQlBNyV/3PeDdSTOml5iLZGZWKaompmC3aT4FW6SS70YHjKudxOkkPX8NZBNbacCiNihOXCXh
1PZdFKj2wiBAd/8HvGsy+NDNw96clgOIJD0x4Qes0FBPuvJQKQh5g4b9/vD/eeQfL0cY//bdN+ML
YaOBm6wqZnQMk+brUpyzQMa2yCCRm75USfPsQSPCld1RzeXFY+UDXrZPvi2ihmXH+7Mw/cjb7r2Z
RDGWizNz3sbr1AOeEMzRwso2hILExs80fUBzaWHL0llwzYzTxjmJpD2oTDw0civ9M1mZ5tdd2nc5
UYuK+xYyno37kCl/40HbNHPtqJ67wvY6J+ti0qDfr+wfnMk5snIL7GYaXnPq26vCGiRYeVlB1lCU
Ubnwi1TysGtj9TKrpbyG+qPoYssFV3KVPy7SOUxZc943vFbEIWW35lDvxMGsrEPQNOeszM5KbNFJ
vw+ZZExv0k28fBkDiX2tFvsD5U+QuYic4BN3H9PkI/FElAFN0xcfAvLgWw+W2kVlge9qTi+XEaTb
FLuSl+rg8+wooV+VVluAo/ffETH+zRre+NvaAeJoe14S11VzsnP+UPLimIDO2k/PCe2BoX2iYx8i
MTmjdrjhgwYn0Wu1ec9rWjhuErdjGQrQfwAdszG0wYo9zb3zwQno6ENxai69uFnTJyBMTtLudpqZ
5t4OBCxTi2L4Zq0PAxrtRFoeBmtXjQe7obk4aVjn9BPSS78Z57Dgi/dpzGd7T4EKo2se7gBxneRp
iwDCxofOFwchvDM0HzbWxrCrerl2SdestVG7jsvOC/v09wAd913OrVdo65ERZnVY9TWbL9Ktwqms
Y5VsPXoabEYv0SZlX492j8Ba8OFjwOdDMqSfucw2TPJ9mgsoi2s+7KRtUqUBdrVzxxdgxiNrLc5i
Kl9kWl16N/vqsW+iTg8WH6OhUK8N9Ta2xPTLNO8uyiR3Oy67GCqDJ3uCjmw2nvwx3dgX047f/v8m
eFgtJElUAYNygqUKB9+1Dk7fFhvrZhpdc2VpF3guqrMxLlR7JOV8yYNso+BpGlpzY7sHU3eqOuz4
7B+k4F+cfNw4pW8HzjtZlKu5sL8qey36WcW0/mCVH/POilCKC1NRhY772SX9RgHo3XsVjEpzZssb
Vpd2TRcHXXK2HH6mXJ28AU7tZp/uu51hlfSS7eKubho0SAh58ynLX5tyn1Xq1VqPAEhSehgXWjDZ
+LvgcbPFSWYweL1Wu7q5R1q8dsUe717LYX7qJ+9izbvI5hjTwR7l2EP90oHdCIecLdTbCBBc9xfb
NHPNVWk6ENDYMRXXDk9UxKzBaiLfWdP2lAfOsBz3fea2129cdmao3gHC38XTkrz0pXP2cxav+5qK
sUCaz84Vy6s1r4fYnuXvJOAQ3gjW1/tTN5mj5rTo+Otr4WRWLCeWsSHKV4GXi4iDUSbZ9wldvaIe
gzGF8DYsvqJHS02XOd9CbBlmrxfaaqu22gyQsNjma+Si3Izy80YYfhe0w5heZmtruUxQDx1iKEoL
Fwx/4EjJ1e9BSbQbFGGWfgYn9r6grJfbSDEvHJjLIV4cz4KQclp/GMVINuKyKc3WS23SGzr4L0ku
SWF5R0eCSZ7K7CVpu2i02sc8mdBNPt0ULtJDhueYBh0KhxSPScJnL/fNzOSIWgAv5rZNVF4NcUro
wUb4Vmt+cvmWnxvOB10QaHCWgQkHHpJlsg0DNNwz1FvRfXGk3D2OJD34qbvP2fWnDkDqvDolzRCj
Z+fUDsMJ+K4HDubQXSulP3XYyeyN1pIOscXS6ghdu48On9uLAIhsw7JNThP8b7QauwHPNbYc4jYb
WLR6wxDV7biHMQNuo6VlU62mwLI5dgLovYHaZ7AdbszbsMn6w0ZaBraaRjh7Uf9TlhDqqHhYoX/P
QpcsaFFCL/nn/haYXP+2cG/CuciLtBwXuD4r/rXpVxI8N8twqBxIiaXfrOm1tNk+x6daZFdVLlTV
J7AlBn6abj7441aC/F+L/zs5k176nv1lArkb6Kn45y6WRzwzQbQDydmxjqzIj8qD+MKj8uuM7kRx
8mKKvwNk7zJIZvaX+wv5ft80Y3p9XNG2BzdZzS+T3TzZDQuH24NUWgyvWVl8FzSP80BcBlDHhYvb
reFC/I9d2XwZhQiFarbKU4a0Ti+XC9EPcso9find4XNRizy8PbSia+yaLsEGa7bBq/SiedAK0Ca2
K79kVk4+iqGyP5Gxzzfolg22r/clW8lss3VxUDtKne+1HD6ggv6taRuoSDTBZ94sIcnrnTeQ/65c
b+x/hmqnklmh4qnqTqslTyzpN84ig2vpJXQrnQmwQLlCRck7jNbHpPjqBl1IAzdyIYuDQyJcil08
Z7A+LZv3sqUvlwzeVRH/aOUNntatfbFIr6hXYw3w2oIw14MZls2HAMUjmlZhUJ0B0qRkK8Ex7Lve
rRyIuW/LDN/pxA/b70NptVEpXpX9mzfPjdqZguu9y20ug2FwEn5xnI4fXd/3n3xoHWzc3gyuQbQz
IZe9UgHFj1hAkFonzsErl43T0lRf11uWk6DGG09elHGd+UItYWMnme8dphmYPx4r4gzWDznJQn2f
Sxo8Wqmd2uFgUzD/yLR1VBb6QWa1P/pqmEv10CQqwbPLkC8y/ZBTOy03DP/9p0LG9LbnxWk90iRw
KjX8XLGTSZqFULSN6qX7Tqox7KYxdP3+Wq5btxKDr+kiOUua8mpq8UWBOkXpZqHHRNS205EM+bGy
PtuTjMSW5qYhwdN7o8vWdpuFDCPSlit3npSTh5xtlNhM9qMlj0lZ09ZL5jGuB/7R5+4T73bBkLAr
WojIwAKTW8GEckgFUbHmSzmhqsC/3z/+3p93oAvnAI4FWrIZ806FfeIdOxRb0FODNQW6Zk5tDyCv
p1huz/o0z58bNPEU5S9X4Ml5PNXuk19fyppsOJnpd2gJY1f1QTf0aozlupwzMCEONdsY+n2zCXTN
nIYmc1faDYltp7sAFHN25HO91cf9fvAM+O2jb86xQAJRvKqaxA5kNmf/xZXpweHqwJbP1F6jVb3e
32fTj7it25vv9CtXVSI6Enu35wRwAigGxM3MdyWJAdeSRBxsNPEZhqdtd8BF40wr53B/5qYVov87
8zqbioYoruIiYGc2riAGOPO6/1y0LKLYaKl+3//Q+7Eo0CV0CiWJRdHcFvuZjEcyIA69DGN5oYl7
Bpw2dIvXyd+6DZr2Q3PqxZJKlbwncbtaQMmQD9OcH7eLSgZ30BumqduLrmlVcinYGESLtf6YVL8v
Zwn0hunOW9sJLMEiXnnTRpnlAW5cWLvAWyzQe6YVnG1mqRLQWnbS0OEg3wCZTBPSdN5FJIlPaIe9
D/TB2gJ2E6NpsQvnVg2hWraImg07y27/f+NpdjerxR9Wgtf65WjL9HFdBJr0mvi+lZqG1xy5KXx7
JiMhsQvaH/TlHT2+PCg721WiDZjmyG4meYPa7wREGD0GSR47eRdCqXNfLNUbqEuGcCfbeorzpoeM
X3tOa3KcnK0HHZPZa6fwAorQdG26KZ6T9NH1ume6bikFGsIQ0xzWJ2PF7Tmjce0mURPQMLGgA/A8
uypuu49rx3clEoHeRj1zSqsiETT2A/lgkQaKgVa/CzPHAr2Dep7azhGjO8VMpcfKacBaV58m1R76
lO4iD8Y3tJOYej3vi9ab4nHkB78r48njG8Zp2AO9hZoGVSY76UyxKv5tyccO2Cb17yQAL+SXcatT
7hYE/qxJBHofNYid7AwiUHbsinr+UJazc1h53cRuQfmxrdjP+35sMNVA82M/h8Siy+mEejw5ZEsS
VnKLl9QQInQ9NZesa+NVfIoR+U7VGlzQahhBFvuwb+bagbxOjHdJO09xAwI77jTPYKLYl0bo2jtu
PRcyC7AoWQ6kk7tEhGyZpWlRNP9tZ1LPLeSS42riBzAh4MG1OEzpFuWVwWr0JunV56UPgbwpTsH1
M7KHGfJ19v/j7EqWJMWV4BdhBkhiuQK5V1Z3V6/TF6y3QULsO3z985xTPXUpZZanMqtDoAxFaAl5
uKME3xtqlprhqyA2m46cLQvmtE6HfV3LYz1x6NY/1AoV+CqWzQPjTwvyCTi+ZIcu23a8/vlQtKjg
NZKPTUE4LLNNRNu2xOhHM0SLzie3/7/aaddtrUUFvubT6pHDIOdLWfXx2k67+yPXmVcydIPWL6DL
2XKSG03I4j/hwh1VwtRyqTOv7LSeO7mFQxDr7UieHbc4Fll48LmpKqNZX1S9iC5rrFKW/nwq2hXg
xK9sIAa/6CwrmywK/2UFBAwsU/fIU/FEeG0wrfOJkqQrNJwXyhAsk+tFBeuSBkjHen6sxuqrULSS
BahgpNia6u0aDrshtaIcKNlsTg0lN41r1Mbf3irWuQoxfvCf7vyqPWaV91iwqzg0CKdtU9/B63Pb
7O3Ge7a3NplS04uRbuTKkbgnoGece76cWvfdxNLEtsTxfhrpLN/m+lWWTrZMgzSHZX+23tHAyqLM
YY8tLiqeLJRyGKoyLE9zYJM/HQ/dNAFjaP4QmVvg/wUqW1u8qixtcfL6WRypN3T7hYTkdqGyY1kP
meHQp9k9mLKlhnwqwoVhqWH9mTpZHMxNVAXIW2LYPnSToOSsLFbPZm2Zn1I+dh88tGcA2pe61FBF
0o1fyVvSZRkLcRk5QZgitEVcUwdkZqC3saR8Z61jUbKoGl0fV/aHgkqFnDEI9JXWWjinScxjHQUV
w+Pm5IBW8cEP3I6gr6I2505nj+BLOomJtAmK8vKZ+oHpMqHxlwo8c+2l2KatdE49xHzy5l3Izjaa
0tzVUMnV2b/9/9XoG2nXM4o05Qkl7aBImOtRew95saI8ZTlZmo+smDxqCF5NbKkNwku3oVZdLOup
rQnesdOdVZokPTT7gSomQcOinZ1QtIDuo3Uv3qolGPa5501jknPQ4Cb3o0nzGbXCOuANKS0Gi51I
5YbJ4PL50Kw16t2CFobHsTedhPqvEk/F5G5VC2bIl6k/F+4PYurg1dlVbls9A6UUczxoGK5fS1Y9
e0VnWDLeRghjyEoQVbKzcT2E6pr9YdyxfX/wn1ELAHA0sY+pCeH5ZqTiI8ru0Du1v2YpExcbKscM
CsRVP3cfrBzVMZT2ujUNDmxcQ2M38ptTje8pp65AuDR0WogPDv2pGUWUYx2nhufVt5+SYVxZxks/
l21ewWNb/kI2GY31r3yMPBJGBIjhismj662RzJpdxl7Y1MdZkJ9cNI3cD+O38ab4vrLKbxUJSO4O
4zd6mJ68WOyyz9YXdoCm5cci7h5iqcFXlMV+Am/KTHKoAcvt6LSHIj9N9f7+L9DMjgo8dETQF6Bk
IC8rtHCa/BtZvocmlQRNpKngw3pal7qjmJxxO63iyw19jkaTFWed+2PXZKKKQAyntKt8G1K6I4CC
CdhCt09NSdjHx6wryThOYzOAwudmvUUjJXASeDR7zLSSgh4NpVhaf/jWDVZCZ29XjiaAms7nN1+9
2odAhsvatVnpixcO5ZnQOkh4MU6XlI1+JCkzrSJvFoag36dkdWWJogf2Zvg2Ld7OYS88+MC64TDO
FyeM18XU/qb7OUp+OynaF1bbzy62K/e8t/YQCcki0A9Ec1Y9VKPDb1GSmHdtmJKsxwIh9yPZr6mI
JjwKC5N9TY6pe2o9WEs6OFgkxvo9zY4u/9xYL/cjSWNahbiBpMLhbeWh5J2vT7OkH+rM2rlkfmwP
VVFtZT9ledpZkAuvLw27jA/p7XihCmcbK5oKGaT0pSO/cpKUkAWAcvVDLlHFTWhKUwcgMIzZ7T/M
K6RfpPtTet5ji44KZXNs4qwrhccr8CXsLK8fEr9rHyIOhmOUlSEkzCk3CoVhN/fmqPfECfeIILL7
ynB01CSU2qgPhMM65BN6wqxmrI5I4uVQ9tDBhnr1j9buTDgzzdKsQtiKZRimgIj0PM3lF1o4n1M3
feR2CxcpS4LIGmwpUGk/kXZLur5LGMt390NHN2plIehWP+hTTjC36SzRUgj1Hdz9Tb3tOuvKLi4c
mglcZaGpC7mmPeVd9pxOpTRU6t9+/PfCv+DCvFi2YJDh2R1+tNKNVnFuM6ALUPzriRsVy4+weaLz
YFgaNIGkwofH0VtsiQPkSw/RCuwsXZ5snQOarop4W5ytwNqYDlk39//1PoBfppy4Z6eF9odfh2er
TA/1+CSBxfFSHllhG3U1gIsAvGXeEVzhSHXxyHUUH7397lcbabWmAHEVK3vprCFCKTuuChNjumbR
VoGHZWtbI0/L9CyXdC/nAShH68mnpsqyzvwt/l6NHFXUFS+wdXqGXPlhWOdzb+d7tA0bbimaMFZB
h6yQdrc53XoCtDGy5HZIbdN2oxu5kto5sIxL13PrTGx2BEvSu41MsVVTQyDpzCvpTf2hyx1ZWefc
h+6VZOkQWdDvyn17d3/90H1AyfCgHed5mQW/jDw8yHSNyUKeV25iQdGknAovnHnIh3kb5YVmiHiZ
befNE7vCC8po3RyDk3QfUa7NhKCNbb45SVjup3mmoLUNk82SR28KHnOTiiuchUsEKHSsszMMp4YM
ycy899s4GVZCzSyowMLGlVDpCNPllHdT7Ih+7zTOjgr+2OFdxRb26Tp3DSqXL2Mw7sqifte0Js06
TWqpaEDaOKvAqYW9FPYX7vcX5ncf7kemzrJyXA/nMrRBfiUv6VrXw9MMYrbgeZy8xQQr1DldSd1g
3OomY0F6Hqg/7fpp+QLJVpEEWfPt/i/Q7W+qGIqkYNVYxiU8+2V1gTh3VNECb0/2XjhZBKLkeJPQ
IeJ55C4/739S95uUdAYV2VDkWW2d8eMO1AqOsrCOju0bDqq37evvbS1QgYBbDVk1a8BJsii3k7ck
oJk6evgtPmo+1WJ6snt75gMVE5j3BMzwmUdfpiKIqDj4IDO+7x6dZWVbdgcfFc92Yi+lR9Fw6caA
liaPmVY235Q5k48tn18Y1tSI2Q7D05GRseXtJS5QEYA0zGdQQrbWuQiqT9WSfXBrEtt1D34NU8uo
zje3/7/ag8Mp5PWcbek57GnTRjINGygagRp+f99BoSZ2lHxe65wz2oTZZa27pBiOtNoitL3FeMqI
0nmOOD63LIbU0/lLyW3A0WyLBIu8rG6OLX8bzks57WSYRtjvXu7/IJ3DlL157Ni4WRQXfde3hnjO
6xq829R04tJZVzJ5qdq66SjuhGg731fltp9X003n7UUiUHF/3KuL1k1xlS2s/IKerJcSIJy8MzUB
ahYJFfmXo1C7TVUPngsuPkNK4tnrwwjiCVGZEjR8GrYHzQyrCMCiSYMKiYAdOR0uNAiO5VDsWgok
1FQaVjtNqRSkN/+fEuPQW7wHwdeL+4H8yo79ITh5T/QXhVIf9ond/TDSfuU2Ta8Sj8h8gFo7KhZD
kh7KXbbLhyj/OcVzQnbWSTiG72gCStVTcelErek26zWK5pnwI04NftJktgoHnFEVGaD8lF3GxYrQ
+Blv0zNFKcr2QBMNrVNZVpGwHjsSozPv/91VdwKamEBfnb2+PaIHcCdwJJO1iSrmdmh8Y4sLlKwW
2VpVc47ZmMP3jYOn/1Pf11EoP1Iw2zutYSPSRa+S3VkaluUAhbcz2CXOG7K78Ocdrcq4LuxHuPu8
QMUI+kvXWl3Ni8vG6xZzgha9Onb9LjPcpjWriAoTZENDqqlEHbWevTrpuzqMur7hic2pSYpQE7Iq
SrBNc98B1SGqnNU270ro3RxHmpeP7REqUHCQlg85yEJerM1JI4jqgFqbn5gIgM0S8rGsU4GCrHRF
nje1vGRrY0VF0X3FibNI7i8dOv/c/v9q5Ri7tSsmMXgvpZTW58DDSTmyclJOD9pXtmw+55BbtwN+
GQJ+mi0oQQaG4NQFj5LEwWwPjDgNv1R+eF5X/rFBYaQPHqt4BipEcEEPOitFzl4qXD7RsdLx5xC6
IYbbmiZ5VXUV19p4lVP0YbSls/NXeU5J+Ge25nNe9Z/vz+zbre5eoEIFW+ij5VONX0AP644k9UFA
pDECmGdX7dZj2ESmDhzNTKiYwYmO6UYKcG1s7u+hYNFa/VPkJl5JnXHlvC0gJSWoLdmLDT0YoIWQ
WFdbGk4AOuPK7swgRQKBY8Fepu7KJI/EFFf8133/62zf/v8qs0g3QVt8Q+TX4YonwBUyOl7ZpTED
K6NhC9Akr6oRkrGpGTuSysvWLAW65/okt6WpAKkbv5K5ztBuWwa26xc672bQJOCsHXBTvUU3ciV5
LR/9qEGI2GToxesgIeQTE82gZvf1lN23DMctleATvKzVl+EmVuSjCvy7bpeDF3axTfwHna/sv5uz
tktDB6z9LrHeiSnz/Wgd8NGHwkfFEK5NnoFLHu/3rZj7A+i6nGhZhXVenWCMH/vEzYOvIhTH0tzP
+1Jcwpklsp93LRqR7cw93jevOcSrSEIfN33oz/byQjprjChu4KRuz3Y1Pnd5CDZmE8WcJlBVBru8
7my3zRl98Yv9MD/5IgZ0+f5P0ITpX+R1OYHgxIoygrChlAwZ2nrs45RwiErf/4DOR7cPv5qCype9
qHusbtAMx5MOP5Qr+eHzYYcHMOiRmx5Mdb9DyWXUV2TVL/gdlZvIfEdNWASd65U09pyZObKdC+hR
AbYIQaFAWruhN90KNKmsstUFqFfI0MISVKIcRdrh4oCovSjkqQza/eSFJ7+t/nlsIpRsBrtj0NBg
QpWZrj8H5kUOm/dFUXzy1/VYoHvl/mc0E6HiCYuU+oUgY3GBcF4Zo8/ajnsX7/r3rWumQwV/lSxf
yGBjI66H/gxB5k8V6FQ7WplqX7dt8Y2LjQonTGe8bab5bbqddS+43AUV3wdFEw9pYFg0dA66ffpV
Qmx507CpXuVlyMVyXMJtTOYwNUyyzj+3/78yzsbeh8ATrkwynK4rBTbVrsKkd0wyrJpbrAp5yIVl
0U2K7JJvXdRM0y6AKuiUg+RyKSPhfw+cAfBU/8FYUpK6skVRyalFyIZZLKcmbsG1/VggKXlNRTqs
zYyLmQT7UReCfLfumIgID3499gFlkw7n1sUlGYd3lnZfS8JRYJaf88lUP9KUzf8irxtq4Th9jUNA
jpL5YkOLrCkjxyVRmaPvuUoj7uSxQ1q0fD4EFYYQ8S0oXgVXnxJn4NxlL4N/QIvVkJ/uu0qzRah4
Mr46YDysZHZptm7XRkGYfllWtgPP8EGspr5qTWaooLLOoe7SuJjwOf8q17O7dtGUvjz2A5SUXgiI
F7wAD3hdWfN9KL0lTi28WGRkFUC4T8MplGuVPPYxJcXt3rE2qIrLC7CDp5yLU+kC3t5+o/X8KTMq
M2hWKXL7/6u5lqvIlrWU3oufymRrsmM3myQNdDOhZLXgg1sSu/JeLEx359axRId4B0qn+/7RjVzJ
bM/H2SvbbPaCO6dIj8No8LvOrpLQnLTE9wnOkgRSLRZtogkJ99iQla15LannV34Nj4zxEl6a/BEq
Fi9QYV4BynRgisSQXUiWZbyJC6NyrWYjUJFeKAIJNta1uEg+JPkmY3xib5dfOPYCi0IYyrranknb
TeN6FfrVgbMODcONuNCmeG5RHW8yUxFEs/aosK+CpKCVHStxYfaXsSfRBMQmtNgS3znVwT8PTa8K
/hpqLAbbnHkvrnexht+1++Mxuzd3vcpRT5Cg8YNZXkQWfiSOPSTgDzZdnXQ+V7LUG0a7rgGjuLgu
jcQQRFv29f6wNfmvAr38kOdCujaulWgL/mNB3z4ua899sTrn8/0v6MaupOpCICQGeWvUnrw8KXO8
YvZzct+0bvBKqjLhVHNQYS77uojTLDwuGY1dET5WL1bBXmUxWZa41e1LVrxQC2RZYTrtt7X/+dDw
VXRX4Vq8cdC9+4IfkcjbI3tmReFmP3a2VRFdbKQzr0oEzTwOv0qCysfETCAKjedV4NbE7KqB4of3
snlHFM9H9AKkRjyyJmJU6BYwdpPnWNx7IdLdA0+0r6SJIkM37tsnX2UpuFAakqGH4TKI6n1gWYDT
he8qUe4em1ElTxf0jwf5jGtdPcofvCZJNzdfp7oxxLtmffzvPe7V6DO/rQc6C6RStx/lznGbZ5s+
2dYCQp2HdlYIltwux6++gStEjsIzhFyKEXhhMFWz7KFVDKZvP+uV6dSXBIsYh7T0On8q5wa6PL3z
5wHPw7Zy6mNl5zPgMp0Dnu+WfbriopWJAQBz5pn6UN6MHXzi9v9Xw9869Ov0YNiEjsD8XqRl3Euw
0XauqZL4ZtjDvhKbTtr3jb1uUC3MXYhVQF3NNhGI3Lzw100appW4hIRp1/gbRIscbzumxa9iHH56
7bulY4bXEd3YlXPebA2lkwUSUzsjV8fO+jdrwn/vT63OtrKBZDUkhbwba6QVfp76KQHbV3Lfsm5G
lf0jQL5uvZ+K62Txf3PaX0qHnJfH2F5JqGKP2qLLOhBU59dyqnczH+I0sAz+fnPkMK1kqZcNEtTF
8AnfHLxk9iB29nAoMC00b7oc5pVMxbMc79wUgkjFxBieMQF+yebwITEnWFdyVeIZ3PJCS1xDkPEt
3NsNzFTwevMkDNNKjnJIOYJ+sHUO0I495rKKXPdjD/UPwumxlJ+ZC4ri+dv96NE56fb/V+sBYK7L
BgEhsJkOBZ3PxGvTH0Dkd6b+DZ19JWndjbs9L+GmnPqHLWU7NMvE94f+5kYCNynpWo4L7UeByHSm
r9V0bqdTC0yTxw+WiflaN3glaW00loedfYsge4lKiVOlMFWLdKaVrKW5HdJ84Pm1Y2XS4MZjWX/u
u0WTVSrMaMiAmR17zGg388SqvH3T/pmXzeB0zbhVlJFflTxoe0iBlWizmjb+IRupoWijG7iSr5zl
wZzZoH0ewSEuu2E/NDgQTyatZJ15NWHXPJs2d3QP/ZQf7K6MtnT7SCvL4Jg3dycSqtRiHrFsMdw0
G5e0APcdFCxkd2mCJlqkidxH94nbnLzKVadd282zoD7p9dAYmyB0UIdPhP7DxWbo+dH5SMnWgUJ7
UOQEPuLD00Q/D/m8T8vgkaIEXKQkbD0Su6TjDIla6aVLLNAVIqIbW7AJvKdzkJKvPZCgpOLIV4Y2
lhZMJeUfp7nIZnc/s3Sxr+RsTXp/JjWZL9Im1IrGDBpQ+6oo/IeqEiRUsUOgQKm8AtiVQ9AHe+aE
xzE1vTppFksVNtS4ro1zvYfkElse585wbvLtOq7kMvt0HwYP6cPgJyhJnBZuG9R1t1waW84JX0br
fVP41vv7M6CZYBU75EO7L68JfkVesMOIh6AcXTxOkV4ziDXe/4Rmkv9CDuVFWOYhwxyM+UkW22kz
Vth1o1fytw6hJGURxL/gU7K642XiwPf4+V5m5OX+6N/mM4b/lQxOC7aU9layS1ORGBToX/12uYK8
9weAAwlxWlxHnV2X0Z9u0cdiQMNGS39BHSdegQmu0jq5Pw6dF5VUX1AibG8kyL+BKs9j2w/9WLTl
v/eNa85HKsyo4j2l6YQuU7sLLg044Cx23Cyx5yR/CluRuMMn19i99jZOFB5Vsj5s2NxBZ46hbFU/
85Uk/nrJxvVKZpnUUF9rwynBG1niOGO09fJY8IdUnkmogpGK0hvSTeDCU5Trt8Dpvs5GFWbN/Kjw
IynDzJlQmTw01vihCN1/GsckFqrZQ1S6MhbCR9mCbdxBnd8Lxdn1xkNGqaEgpDN/S65Xm2CT28Hg
5AIHJys9dekve8r3ozC9JOj8cvvqK+vFkIJ+lOT5VabFQbA5GofSMHCd6dv/X5kmJQsDpEV+3bbg
qRzsIxqNDBuTzidK0gcCdFr+hlFPkws+C399N1H63mXTp/sJpxu6ks0VsdMRZcrbscDJ9g5LHVQM
6l/3jWtWRRV75IF5gG00La6uDVaAoUgAbD1bmdhV64OXEE9NYSss/B5vdQcqWx6HvjsevLV34vs/
QOMdFXWE8g/1ihI/wFpA5ZiKXQrg9X3TGt+onGWiJnLLJS+vtS33MwQuvKH6Ujvg8S8yA4pcN3pl
w6ZdU9jriNFXfN21PI9rUx+WzrKSqXNQt+vUz+XV4jZOxE7SyoegcCRUMUZ2D2rQtV7oJZ8tv0UT
iBzS3exg5zM4/j8FqL+KTfjC7Ue9ytax7oJ0Xiws9WF2qILtBYxGJ4htRsCoX4NG7hmZD4w1+6zo
n5hsDnPW7nJrlaDusvc+ChmikzHvp+cVst6BL5LMzv4Vw7/3A0PnWyXjZ7Bht/0AKWkbTJlt2sbd
8NDTIX65kuwhSTmYBVCVYRQsOKUYw7h1axPriG7gyhGdNHkAjWIMvHbsJB/XfYnn2vs+0ayCqpIm
igE4Bc6BvI4jcXbgLiqfeAUlUCBwTHznmtGrUCRKbEg7e6G8gjYz9mh1EN5DfSLkLxIqtMhNcxFu
KFlXzbcsawGMrKuHSvowriY5pfNEKts9TIV1IrLfQ1N4Bx2bx7Y2lY0KXHsc4lkZwfINUsthPhA5
W4aqwG2IbySiSkJF2taaLejfXtvtam0JJA+X6ktrJ01pCnjdF5RUDzynDsEZIK+BB46rct+Q72M5
xWgn7E2wTs06rjJbee2wdRbe965QFMXFdNePn2rxo8lMIDNdXCo5C6Uv1pSzJ68LRDQP6EjYvoMG
x9Ryohu9krNhmIG6CvvEdeLkg7+Eezu0EsH7Hzm6eO/nru4HKDv0iId/h8x9/bsTlkicsfu3t+x/
7tvWrAsqyCgMuxo367m4egTqKSJIgPbDQ+tiWHY0Q1exRq3FWmutYJ6X9Tnj9T6bPj42cCVra+b0
zPOW4trmEnByeqigFofqjOHUqBu4sj/bDRcUArv5lXDQnBVp9THNRsPQNTlFbnPxavtEw1tZeHwk
B9Rms/KY5b9u8KiMHUFzcN85mqBU4URuQZ2pA8stJFYbEVdL+yGD2OoZzS10X1hpbQhMXfCQ//8h
q+i2jKRYOZdiiupKPLl1/hxU1u/7v0JnXkncMWfFkgoU3LqsjB20zJImTk0gb90EK3lbDWh2aC0Y
J2PwlPcrRNNM+lU600q+WiDGK7wOplGyTXyW7ej0/r5HNJZVhNE4L1nglbCcdd5h6KeP1Fja0Thb
RRjNfubUC0qDh5Q1MZhPEhBIRwif5LGRK+nKl812rALmR6s4hKA4ayH5+ZhpJVWtQoAULNtwLQWP
YQQUcRH1qKw9ZlzJVVvQNBjERhAm7WkOq0vLV8PaGLy9ef/FIdX2bY3mCFwc0aLqoBDr5v1nL+3j
jszfOtbt+0Y81JVHQpVIKisglrSCRf7Ah/4rFNubXWVPD54tVYRRH9TW3AWMHMqJPy/1tve97bmb
e4OfdJGpZGrtLn46guL4sPXoJVzHsUqo9H+6vHg0gpSE9dlWzH2Y0gvNOXWiwlmKYJcRHBUO96NI
sx6rOKOJhl2PmzzBilCeN2dKXJxzfCY/VL5J/UGzNKhQI1YFy7aR2yQIAjHdrsvi2esNO5bOuJK9
UwPsxXIjqw887zi4UD2DftF912hmV8UZhfPollttk0O9uXHb+OeSZ3GGJ+P75nUjV/K3rcOBdAxq
Xb3r8584L7s9VOvLzcRGpkliVZkyqNas6Snc3qDiJtPxlLLq2OTeDpDqLibjC2nIYxcJlTEKzdl+
HvCUHPDyut9cguttaJgEXXwqOy16OkfpuYQcqjZvUfp2OrDYN1S+bGM1fhXUKw2JoJsOJZcb3P/b
CRi+ixNAcRZ1dZf/EfNkL8lj061ksuCNb7XgdDgstEyKjcYeMxFr32L9jbuWShuVcvQuBn1o752S
Vj+bZVgT0cjuDHrk9n1Am+5YFqwxnKw0flIxWrJMvc3PMcebLONgIonrm1T5NBGrYrQ8P8gQSjBd
i69y+Lm1Xz1gccmXtftogn/oXKXsyGVGB+6mQ37lhR3hFAfGBUhBZi9iuoTpQ2JeJPwLrMXXVth4
R7lWJIzRE7Df0unD/SjSrEkqTgu8F7PlMJhm00cOMZQ+e2myfx+zrZyZnZEv/bLB9pIeKnmdW1wc
TdhHXdQoabwQwbygJva+S93JimoebIBXs5z8uD92nX0le8cZCsM2loirn9IYajr7UpqKR7qoVBK3
bvN+63NKDpD7e+nynqOWCGoWy5Z+BNjcD+rn36oqNdyP3v7aX5xRgzvJgaUlqhrlc+bVz7U3RSWK
M6Cxa8safPyG+ozuO7f/v7rpgccmtPpuzq/Z9KPk4E+vY5+el/Wdh9NvSE3L99vxGqhgrnQVbd4E
tx1hq47l9gkvKQdemaJKZ13JZl5zqJj3nBxSB2Tq2Qp2cEhJ5sJwvHs7qP6ikfLqKQwXib2naII4
S8f9aJsgDzrTt/+/cv9msaWQeGn9HYZo9Q+7d+vcvjySCoGqG1n3bQcyEwmnWGKKpjLY0C1XPmhc
yeOp8SqUDGt5BXsmXmTIVcwPMbCQQNWKRDFGoIu6X3877gvK+FHQmVSHdM5WMrgIi2zIoTx08Lev
PUsjWjy20v/FDeUsOP6vxbj+nrr66PMPLPd3D82iCtiqZpGx2c7JIWvrf+pl/B660jCHmqxRuaBS
ux4zC/yev911Tpq5PGyzvW+NMpwab6s0UFlIswKbODm4TVEnVQNMFZp2TFRAusHf/v8qccJtGyyv
4etvNHnvG59EIRvfZZ5r4D7VmVfy0q7tcO54i5eC2U1PXpb9trqRxFDEcpP7E/v2gTZQ6Z9WCtU4
vxiwv0L0EPoYqYWuTWuOpsHwE94+4vzF+EStcKUoQKKekZLhxDdWRow+Mdpbie87024qTbTnuplW
Nl07zOatLAIXuHcWDRuAhZn72NKrSkNuMy5G0xYCM9dAVFegPHicgukhohXyF9mTV4yFdChKJ9Re
g8hJcQ50gANOJoGmtfvTrAkkFbhF/U56aJFGpc3f7ARvqgeXScBFw8VwX9F94Db9rxJhrm1WTT6c
Dw5L6OjayXT7GzxWFYN83f+bF3hDLdgM8zYojPuhhU7JvLvvGk3YqFCtfFntnuY+OfjZnASs2PfT
o15X0hdcUXPdZTXq1zet4bCNoZu563LbkLs6nysn5KKRgdVUAe4+6Xzxccd1e9wkjLSVOvPK5urS
em3TBbWMhnXQd0Br5X/ieNZ70diFwflvS9Ag9pWkRT2DAvq0eJcm635N9ijwHF6eln6a49qXp5Ta
T/WSnqDNOkRh4XSRS9fHViYVkgV9O7RvNmv31Kdg8hZlJk5kpvS0WJ2ImFjZIWyd7qF76l+UUGGO
U4pll95lhKrst5lb5GKX9frhfgz/18j29507UJFYhRCFOxFMf+Cw2NtuCuMEVOzrPuieF8fZA5K0
y7IgqgmP2oDjnSZLPO9zPr5UPQBnt3Z8/8v9sWjySUVuuawD1WmXhk+jtL7Txv/hb98es6wsAm5p
BRMdgGTjnhflW5UMxtKp5v7h3XLg1fKFzvgyw9aHO/LcxhayVQoRtVm9X9ou5vnv1jc8I4Yw+NZE
KUvCxi2/BFVUfh2D59b6uKxPKcgWi7WKsimul98A3RuWfM3G6ymrQw/1wGwCcevV96cE8BM51dHi
vuuJiOzBRPKnOT6oGpRDVkKTBTQn17Vo9nzZU1wOwz9tabgW6mJJWR024a0pL2/mXe80c/bUGRvF
dSuPCucaPdoCGYWHy3lud2NzcVOSAOXag7O4d7809i5bZcKHf1hqIg3TzIgK8SrCFqJHuMBfecsi
2T4HxY8a75nBsJPV8X6KaOZDhXpZqBnWm4NPiOA5BVR3+4e6IHp+0LqyyTd4YHDtCbd0nn8P6ic7
uPrbMScf749dkxoqm1S4gYCBT1BmK/CKydByKZYPXd1FjgjjkWxJXv9oANO6/zGdo5SEd2kAvudl
5tfcqmNna+PM46fJPrmm0NV9QEl0AExTnBUpu+B+GjtWVkRBvVxl1aBXsjCRbesiSsnxDQS37bqh
eWkq8mSEju30tZnKaMDG2RsqQJoUVIFcpFkAhq42fmVjuCcLIDPYMO7PgeaAoZJMyYU4NQjo+bXu
wC0sSMQyLwoa09qkG7lyz7YmGVaQKeLXlOzZV8cEU9ItHCp8q53CscNzBr/iNH0gSXaujvUJ+giJ
SEx1YY1nVDqpjOZTkzc9ojP4IQOIj3xvHhI8JYEK4mraoALPU8uvzvxxaL+KZYlEHuXGzua3yS/x
gVtCvNpKJ9dZJ0nxgfXgHW6igkjm3RRvMYmxle5MpD86FykJnHOfBFbZcVBSHqu8jVBoDXLDQeNt
EiP8BiV5u6alw0o371JV+fe1LT4FLTtLvIjVXvp16Kx4Hcn3IFiSUMzv7yeDZvVTwV39NlARpvg9
I9ueRNclvSuitTs57APNv4+Lk4gHb7OqiCGUQXNppYxdLOn8w8m6RltjP9aSGKgKhWhxlY69Vvza
92lC6/FohY91Bf1FLeVlLB8nH6bZ9t62PvS1YVvTLBQqtOu/fXkrao4ayJqUm3t0PNODuSZKVVgX
TavU93sprk1YRN4fNpYR+XM/YDQtJYHKHJVB6nDOBGzjADnubgznPAnjbv0fZ1fWI7nKLH+RJeMF
26927T09PdM9M33qvFizgjeMd+xff6M+6Up9mKYs+amkegCckEkCkRHxvOuT7BDs7vdjss5f/tz5
iP/oJljYdXD5WY1rgFJT05oP2yOQzTwa+GOmvF2Q+nFXrxSFm1q+/f8mCIms42xqMKU3ggJpvwaL
+7rNHNqWO80ijzJOsQizLrHKdsf5r20t6+dtP6T1gEeExzZ8aiHC2my0hZZEO5Xy8k4F2GbxdHRo
5LAcFxGunDxNhtY2WQBGnWHJR/5oDUfX+iDz431jGDIbHcAVyMx3VYUd0I4c69Cz4BMIM76Wdap2
lZ++0H7edsTQ4VydXKq6HiL+6I5ht486FhzHaY1K1mAdnSBqyptc8VryR68bF5TUjCIJUVdz30Th
e0fJMNB3DN9u58muLXXObJUMnMUEDLs3QZd2+Wql35Zo7dzy7legI21hWu2SO/ImcJSV6YeWtkfS
lSu7nqlpbW1aZREGDk7f51R59CVaxuppXto10fL3UzWMXFudy0Ssgg8wkcrrOGXduRynOGhfS9lc
IEoYS/EnII9hifvuaA0Q+37yEAb6diLT/++0HbzHSn2tVJWo7o9PUfYR2gktxngaj3zbYzb6u62P
N7GuIBTloIWjzqytGCQcoJCOx6qf9xeZ8WtuDvqmdVwNOcSu2+Xs4uXOARPZwH9zpAxjzRNZLMnE
vvsVA9UaWzmZvev5+Bxtv+ldOUpcIi0oy6sT8LQ7bD4M5Xc/d+LK21QngU60nUfIxWt8arfnUYz0
lUmo10KsaGQre/Otmb9uedD8bbm/MRrErkpp9bw7OyItvrGGp1ef1QBIZBYPVmbG4P66Iu7M6qr1
VLec2aQS16WxN3/xumhftvWxzx6bQWy5usTHaO6PLIOMc1u1Z0vUnvMJ6s1p+uwShzUrHZhmXAsC
i7IWD1Prnj2r2WVNdxI8eGTA8wRVsK+aeu193hBsdPHaplRDOtZ9e3YiNvyCcEvOj03O23p/31cM
7et7FhEibMo0Rc5usz4ZfDpAJ4yuUUa9e6GAqKi5uQ3BOhcCkem5bxj/pDLvKcgheDpl0DEAqvTr
tm/Q3B2gldCViw0GTxZc7I6y2B7Cb/fbNn2B5tl1UI8hchE8Mg7zSQg/Fnn5jQ5hMtbFltsKGOnm
kG8cL3Tmophq3p994ZJ/5MKCn8oa3ZVkx/QBmltjiUbVCIjD2auGAcWreRw1xQ/u8UdWrUnYmPrQ
8ksqGh759uifHZZf/Uqd6iz4Rfl4CJu1Q4lpnWoOHQDpqXCN559BMvnglSGQ7GtvsO+f/jEBmi9D
rJiBGdnrzmw5By/h0dvnB4jCtqfo33EPCvTDmvKS6SO0rV3hBJ43UwQcqfpqyZ/pmjCFwf46Arni
y1jQBe02XZ34YY+LqVMOF6v7L/e9wLSj6gBkECdaLR/QgxrBzFSoMUU90Y2KvI2c8R/uK5GASUP6
cWVJz47dSEF9i4w0vt+/wXA6F2IIrc2wK/3mnHGXfa58CDNajVi7dDPsfDpKeVkmbttOS8+usJ7s
nkCasf53af9sG7vm3lXEA9JTjJ32H8DxGjgr5cumUd9s9SZsBGkpUsgM0DMQVh/pUv8abbzz47ly
d3/c/0M5v5MQ6JDkdqlSz8toc1bhHLMJogz5ssdl6qJETCH4S0Zvp9oXy/tNSnKE+ukYqLgc5EpO
ZZpzzeMXKxpLPgzpucyiQMZOnw/9Uxf5Ub+F8gevuJrbE7vLrJmP9Fx3TjJa7h6KipfA4SvzYxq/
7uxeRxjruuDct64dt9QeoN8+rNU9GmZfByw3FsolQkLlGSKAfnVaIrwAHu5PvCFJ0+HJPt4ru9Zt
g3PK6yUmCiybPPvEXLC14DYF9x9xX5fH+30ZIpeOVwbXVdlY/RKc1eBe5rTZDSjYasIcALN+2zrS
qSVn7EOMjVNwHkfaQg29oYWMC+5azkpwMk2F5uCD1bRRDV30s1DeEPNw/iby6Wg3G8OTDlgGqeFg
kw42KgEucIYKD5bZJcvWuJ1Mw9c2b9RFd3VIHazTBeRaZTk80naWe5XNG+2jOXJUgK6gZf14FiSb
T9bcDYdWUZ4MQTutxCqDr+m6t17UF12NnRXLCJXFYg44tsF2Ww5OdSLIGhqlhV+r6Dwv2cNSNE9Z
uHat/f76pzoRpFC9F95SgjP1nMdS2KjOlbvekd/bZe297X3bUB0/DMke1RAhg/NclKdh9h7bKN/f
9973lw7VmSDHdA4HXi7R2QIvaW41J0Dl9sCfrHiuqfnb/292OJpai93WGHlkl9c8B6mWVX8au7XX
TpNhbv+/ab4oKEUwqIOzHJrH1ra+tMxaCWumpjWf8oNgYiND7B8W4HIilrOEWmQlozeZRfOnalm6
CJBQehbF8tmr0muNfb8Q6coVnWns2rYYVNz1egS1cxFNccmmBIe13f318v6hmUbalphZacjbAusl
ZVkGipCm/GDJtnkKA+UkPC2cvQqLf+73ZbCSTgbpRiVI8QYbVprEH1l0NBkidi1L4Cy3daCdbVVr
A+XqhJAVkuqYEftUDVHMZLu/37xhGnSIMWnk4jfpQs9sdGNuQ7AtX6tNfffZDrirWzB6s/D9DNTo
bcZvG5YcgwLQmtb3LtTBpVwWo0hSAu8ayrFRn1NBxvqlLEAn/61vbDp/uv9xpsm5/f9mBHLIyUCY
hbDnO491dKOJqR6F1axkMKbmbzZ907zb4nwC4o/+HNBnYv/oukfZfN02cs2zVbEMFbExcgkJY7dm
+25q4hH86dua13wbJCvE9jPVnz1yiaov9fwxdX7cb9q0oDS/tm0VqjqAQ1jQb8PsXkS9MdzpUOO2
9FtrRhkprvWc8onXVH0uhnCtvtYwcJ0bUgCvvswlBk6QF/Y5lFPHNX0TgyfoEGMcJifVCdWefdxg
TMc2JW1wEllkub9BSgcCusRZGsfLk8juyvG5DLlsf1lNLdMt71wh/Yu0UJWtVEyxy9w77U5YGe6r
q2JbJA+0xRRW1jT1PdaqWJrYtcc/+bisnT9Mk6KtpoXbMnV9wi5VX38sImABrYitKZMZ9gkd5Vp1
DQ/smadn4nTDPhg7e8dTVOKw2S7iMq9AMSXztfTacLdBdbLBoc96QE1ddkmh6UmzU8fcfZV/csir
K6ZDET5WndrVfBNBJEqqtX2jZ5M3SoWPq6v+M5iKgRmLxNpFiSGf1ElIC691K9yudmcbPFw5ykqr
8GdZXCK2MRfWQe3dmPG2ybBgabm8lnPuJ96cbyI3gzdo24IKpMX6qu7Oc/NnioBkzNdKRkzL9fb/
mx1BNH4aVpKlZxXMvbdve+GjXLUZnTX0k+HZjuoQYtye2yVveniyB9hEJdvdkn4ZXPGZDEvcd31c
O8+VXxwD+RFsRZtCOtU28mZophtFHJzQJ08kbI5kla3MsIXq4OIIlMsQImDs0vi45ZFCJBUXe24P
48pOZ5gRXY3W7iewY9qjAsssE3GaOeGuaVbFSk2ta9s0D9PAzbqGXToIMUSieqJSrETV969HqA4f
FhJyzMXUpWdnJE+dfZ6BWZ3t5SCRKit/14AI7/7smqZAC7F5c0OWqhzX0piIx2yAGmcLYo/DFFRr
JSqmLvSEvHbBaJCm7JKBcgbL92Bb1gen3MTPEFIdPOxIYrlFjys8no8xr8K9BIH/feMYJlgHDU9g
Q66XkPELC1wSTxXtTqjpHvbbWr9tTG/CRelMN722FNcsQxmrQRxosTGv1xHDrZ/SiBRWdrHTaNeP
P6pVlRDDZOrUkEvObdQNYtCjFSU0iGJJvE8jTVfuMw1bi84LaRWjm7opmodnxVnztWZePHinMVt5
BjMNX3NZlIZPbHBhmHAaEg9QbVCvneTgbGxeS4Y8v1ftbJHg3AbjvmnDIzi69lJsXTG6s+ZAWXpT
lmNai9c2rf4tqur1/mI0GUZz0jTKOWk6Hp4bKzwiaT94pD2B3WrbYUmHBrtpORY5w8gt9qMd5GO4
fLNtubJoDGPXQcGF384qGIbsQrw8pt3BbZ+79vMmu+ioYFSldKqxbnfHtjwGvtzPnfhi0TUtEkOE
0THBgKeM1TTm+WUkZDc03h53Z8n9kZuavlnrTXhJMzpgsWAtqpb9couyjCE0s7I9mdq+/f+mbebY
ea4qFZxtZZOdbDOyL7Lo27aBaz5aZd4UpqBgOWek2IupO+NOYOO4Nf/EBYAzZsDfnlEc35wd5TRP
bJrWmL5M61BzT0dYvRzcMjznuXXyvXY3d6gMyIKVCTU1r7loK1OLilDkF+g0H6bei1vkfxlZu0E3
zKmOzipQIGN1lZ1flBgBy6IxTdfOcYaR60AsayZ4TS1gGJ/QhLIsKbDakZpvM4yO943SaIyavOQX
XwXQREj3FVjFVbTGLG44v+u4q7KeFz9dlvySu9WuEl3s5J9K1SNhvcGWvlreS7hJrTmkOvqqqmxe
DXCuS19dSzy78WbP5zye6Fdmf5xCPJRxfyUim6Zbc2EPqtndIur84lnzDu/e5z6zVy7eTE1rDhz1
pWoqpvLLEvyUWfpZhNbLptCgI66qcmh8UDOHQHa6rw4E7ZIxH9bYwE2rVHPfmeGxu6VzfuHgkWbL
4CXRHP0MlpGvrFNDUq/DrGw781m/kPziNEUcCLIrswl3TZD8rq+k+3fq1khjDF+i462atk+h++IG
53xxn1jAT9Pcvzj9GsLE1Lx2uRBWgHaCohKzMGQHmUPBEAFJFmvHaEMOqGODmddYqpFwgop8afhp
tkFaoPZ+/uP+GjI1f/v/zd5VztQWKsvC89DI770VJCW7sbOLg1evvQabDHT7/00X9kBaxa0iPNsp
7kQCFGcjYyCY6nbFeU3foDnvILwhZ1EfnisgCyjD24b4JHgb1x1d6cHgwzrdY5orp6i72yRED8tU
fg+Xfg01bbKOtglTLxCotUW4LnFJAg6luEVhT+OuEcSZmtfc2IeAJNTdquDsoBahdOgp60OAy9eU
fkyG0XbhCdB7ZylUeAY+jO+GnItd2Y8r5wdD4zrGaupKMoC5EHlVC9j6WJQgUm0svru/8t9tnYY6
FgVXFVmgakiEj8IXccUEifG0tOUAgcY1uyy2w8OigmqqbbGjl1d7rrIHe1L7+2N/v6iHhjoWRZEx
T4OshBBuQg40yfZev+vjYUcP7VFNib/NRjouJRh7BUq4Lr2AeJonRT43ST7NK1dp76Od8BHakZ8B
Uut0rSyeZ5ntuyqNhaD7wB2SZfyD7B+FEOVubH4piEK3vrUrvBPzWFyulei86xroXgt9qQO5i6yE
mHDLxjDmJQFlS8bn2GqjamWPM6wxnVOvFa7LrTDjDxws4FxBu8da01Y1NX37/01UbR2mBojH0Oe6
hz6bio51unZFZWpay1imfqnI5HowjJ/FU9onTru26b8bqmFzLdrxDqh9IaBuj2KxWCGZo+Lr4HzL
U2t33zNMk6rFOzDVFHLq2vQS4sJ8rMgHXgyv0Soq892kBePX/ZqScQINDH9wcf0oPCtBiQsnZVyX
w6WLfjjTGtnP+x1BoPW/00tLC5DzGisnsEE56KqzF7zKxXmcQ2z+4T9dtRzvG8zUkZa+WJ5NmygT
/OFGDyjzeS8tAHEz/9xHMk79ADx+a2eq9ycfMlz//aYReMK+6UIop0tf7QSpvxTzaO2joKmeglmt
nGpNH6S5dZGSIXUAnX1AhVLsBXVcL+NBgoRbTQEEgos4b6KVMPzuWQjXe7dF+MYHPT6UCyQ10VUD
8eT6d9bi/LPEVQY4LrVjrh6rYtPtK/rS/R0C4lnZodBFRnN/apyhPzQkV/9uWwWay1MwwgW315QH
FNPtFFgIOkskXRftGjHiMv+Hy4L4fk/vO2igC6nadWOVYEanz5Qco+jBKQ/Z2nWpaeY1369lp7jv
dvyhc/3EGQPUIZVPZS93sv8wOz+qgJy2fYMWBZSX1nLkDX+wQ8VPqnGDE+/KMhnL1NtmJh1Lk02R
l0Yz8Z9ZPfVNMiwU78gQ9hj/nXyIfG7rRX9BE23kWkRlxYOf++3ecdQUq6a0oXDA1h4YDfOtUwIO
vT/0ZEZABovSk+PKE5mzJyBFVsLX+3tVoGN2smmoR4lTzPOI96xdW/EvoF2gmzaTQEftRNXM5kxS
+rxEXhLY7JDXPO7yNR5Gk2m08AGIQE0ycIr9aga324sm5R9REx/F/ThPKzmWqQstanQiW8CEjy+w
Ac0sBADl7LtLpm3LR2cFzNK5nkq/LB6mLohRDHETaosjtfZeaRq889/w2vht0XNVFSC3flyCFC8g
zY5vwpKBpFkLFp09exNK7YqHapAHz2MPVp2BmLjaaHg9ROT5Avk9jL2hhwWovuV3l65hNQx20dE5
2SS9XlK0HaCKt5o+F+y7TVeK7Az+pMNzUtpLG/T9xUMqf/lWs5+rfn8/aN52+b9qG2ig4ySsmuSU
1hi11fEdp49Z/mNuT7dUUGypLkAP2s4/gB447yL0MMxiB1JTlIAPYG1be7UxfcBtOt7s9nZggSJt
yIuHmnwBs5hLlzglvx0vscHuft9GJutr7jqmVFhyEcWDcD9NoBfLxrXjgmnNaBu8hEZmqFzYZmag
kmKXGq2PxY9tw9Yc1c6joeI9Fk02fqXuC2Of7rdrOOaC6PO/JscppKjmCQ17BUhO4vAoD/muSDwn
6b+BJ+a4RiPwPpQES0dzV4Lqfi/NwuGpkFF9dGn7AaLRD2DjyMF6D7wQbfiBuBbedbrndo6em6X/
fP8bDUmxDoWae85TkKEUDy6KNKez5NiC5QMUMLctKR37RB3mjIihxQPI9hM7KPd+sAZqNawpHQuT
cyfsmYXsIVcUFxzBDhVjJ5KvnRUN6ZyOhymBJ25aAqLcsv2n4Od0/BL5nyv12n6cpk3PgjTQITFW
xSNIyGKBFVFwzXo4slVH/9yfWYMz68x6ecdA4wWu5acuc2LV5sfGYrv7TZssrzlcQUSfuxYdnsb5
E24WxqIDZeNKcmsatuZzY7DUc1ndwlyknoOKAEsvv94ftuG8pHPpjZY/CJUTFKq2ODJHA3g0oGxY
oZKb+knpHvM5B8Ha2t2kwUg6FIYVzbQEBYxU2eEOUeRDigNhuQQv9z/GYCcdDoMCdA/HNKx+Ej5F
9DJZ2zIHXzslVyrMQQMH+2fFqco/OjhbqJXN3WQRfYP0vSgYc0S5HgWrKEdOKxkHaxoApsZv/7/Z
HplaPLEQa3gKGTjOeH2kze09J9vfN7dh7fyFhbk9g0y2HfwaXScWskl8lx3AoZEMdXVAKVU4KUh8
ypXzsGlyte2ykX5WFGPonoLSeSntDhDDNfCryU6a785kSSnutccn3oQgGZmSMXMuTS83Lh/Nfes5
L+s2IvRXmruT+8Vv5rSiSQvIdXXkNs+j6HB/QgzhWVdAzZ1BWpWDCfEbN0lb9xTZQTxaw87zEjHj
R04rEcmQeOlwGXZT5exV3z0FU/eEJ4a9nXrHMeuTyp1ObbOm6WWYGB04g7QURKKUuico7+GLLPKl
GqoIHLj1l/sWM3WgeXaropLTEu6Ht4GdzdR+qcTTwtmKhxjWrI6esfo6H8CGFP6qpee+0IawPHEV
9dbwVqYkSVdHLd2KUFY17lkx51B0v7wszGLpBH0cFOQGVo2Drt21xPpDxXJyFNm2keo0e+EUoHYU
r2Rn6IiBAzX6MI9q5cjwPhEB/YsdaS5qRl3VumdLTnGYvtbiZXKneMLzQzuU0PHhL6H9W1ZunNfj
aRD0M/P9lXBsmjAtEshUjgOTs3hA4eFoX4L0+f46M7WrhQAmHbfzFrQ7EPqlBYkJ4O7W2qHc1LiW
KQu69H1e2uKBtP6HOc2/UEG+bxq3jrkZSFMHwo/q67iIpIyivSyXeFvTtyD2ZnPKeed7vuA1Lrrw
6OCoAUzeZb+CuDOYREfcjIW0SkZgEgdr5IXnqfhNy5quRD/DAUEH3HRFGDWpz+S1b/lhGh+L3tqp
7uCvCd0ZoquOsnFK6dhDl8krbRleiV8JRQkOOCz7odgT5u3uT4Ah9ulURxlxx1GCafUB3C7FJUur
DwXnwxP1NulAoapH27G7YAggrHH7DHAlcOurT+q46r7cH70h+dCRNqSYObS+G3GdxaehPo6qi5W4
hPm/EVhX55/ttBIRTFbSPDcYlklFg5RXXnsocRsSFPviRTQ83/+M/3GHvHMHo2NuhKgFUoC5ukY4
TbNWPtnFK8tRjljIQxT94uGpldUuAjk8uJtwzxTj/f2kGFSWfL7Lyx1t1S5bVWt4vwyIBjoyhxZR
X0F0DMPBi0kmpmRxuzjqHxQOwVE47KRr78rWBufj2rOaaQ/T6ZG4nMssQPXPQ7dXOyQqO3Wyz3g8
3WUHvi0D0xE7oUVbX6boIojyhygq4pF7H/Jy7Y7I8GweOFoW3/Aub2fRiatYPlmgiJi9T4H4uKQf
Kdh5GR9iUp3D6APlDx63kxYHCZt/vr+ADOtT501SJeRVrQpOBjLchLfh3knZCXpTKymlIZDqCq65
LDJ7cpf+ubaXOKrdA8s31QBgqWnhYQxqW2X1VF9F6R89pKe8TrflXbpca62mPmizrH4oypfS+oC8
dJuxtWAwqjxz3CyvH2y/P7RDtJs68Wx7K9uKydbaPu6NePeRHkadju6rSFEoIpeN7wI6cEeGhU3y
hdRXZbcxta1PFmQ5GJ4tNxlGZ0YqWNRWdOHyauUji2eLx9Kifyw6riSF/wvr74RJnfuIVVaUE+b3
z0HIL5H8TKi3r8R3FrATi8r94H+e1fAASXCcd7wY1yUgyRHdHozWvzMgqdOoT0r71PgLwLFPrX2t
+iQP26uw90AdxQ47zr48QAqUxAFotZreQvWaXX7mefFxlvlKVmLwVZ1iKXVa4QcO8oa0KPO9aKcf
Uw5AjVO3+YqdDJkDufX8JqkiYPzjrHXrK/NxtejX4KBqoDB4Zel3Hqz0YVim/wuCb/oA/VtktbeI
A02P3ThEr06VrdwuGzZ1nWwJhQAeC2fSP1vhY+HKSzZ3SSBfCtwpjOULqQpUcm7MP/93wf3mM/B8
7kXegtS2W1K1tyF8fcRxmWyLFDqUzQNnhxtYaN0WO2r/hvhFMfza5mtamAD+OrPAHy2vS2N/KzP7
J3frR5y7X+43b0hudRzbDUyDAwVG3iwirv2P9aLitjmoYVuo0AFsLRU+tDMQiVj5OoVNQucXa5U5
wDR47Tw/iyUK6iitr8tAPsjOP6rQivsBmt1Vtm1H1DFqcgp4CLftn6d2xPs/tWlcLf7P+8Y3RAgd
ndb0jQOeS09cg/wrIFKxihLH3naW0xmUfJFJWRaqfw5TYH39qcCNil2teK4hKNjufwOPDR5mOnoK
670GuzbzRpbUlr9GTf+/+PVO+NdBam09CivvZxh9+tdus904zskEp8qbneOVl2Z+6PtpZ1W7rjz0
oCPPlgN1lmSw/rk/L6a8WOdWsv28XgLm9s8+zeNx5JeZo5i565Ku+dyVX0bq7EMUyC/pykIIYbf3
Plhz8qbrQrfvhvqa+f8M5LGK2rgVv2r7Y67Os9zk6n9ROhWLjWJDCV1IaAwfQfQQe/W/JQ5TxF+D
SBkuc/6idoI8ZBn5jtc/t9WV2wfusYNDor1bFkk1tdAQBJyx+yJbP/FZmzjzshc0O96fNOdmrL+N
+Bfpk5/aecmsxT1TMEpQP08s54M3PDp4o/fEs6zAjAx4R5t0Eci4Oj8Gq9KOV8dAvPRyjjm/DK0T
4zkqAahsd39M7zv4X2RRrLChbiKRx1D6EGVfpuYznVaWzPuxj+rQN/D8chE0yKfVAgWxlu/q4Z9C
XsiwctJ438XpX3C3YHLzPBvnK5uX2G+CGFwa24yiBY+cl5MXztN8tcS1sn4F1id/TefaNGjtQi+j
gjejrObrkku8T9iJC0/aNmrtMGAR0oLeZagfoKx0qgrUvU/jSzat2OT9APAXS9Qk7ExFXgk6X3c5
KPsQkOnIK4iLpCD/IGMirbVHXcO60XFtY2ajCnO2+2s/P9BsSOz0X6twktpdebgxxE6q482m1os4
9x33PKnspcx2rv2jTusdz5YTCBYTUp5D9RPESsn9eTH2pycB/ugXY+66Z9G7O5ntouG3Ndw4U8o/
tXrg6jTaFqhBlpWExrDEdEgadB+IbIvWQVUl6oGg9OpkamXbMTWtpfMqa4TfdtWE/L1Kpk4mfbb2
FGtq+vb/m/S37+g4zP4wX0UdxUFFjxG0We5PgKlpzZ2DjEwpMN7TNWfHvvvE600HDxpqvlxVHR2s
LpqunH+0ImfXF2u1hu8fm1Ac8l9jKIGquiBEy0P/3R1j6T157ZM7fM82YoUBU/9vDwzaAqWnFLmq
CmkXAx1esLbeDebWsWdVOriTPwtyjWR4chl/jrw19lbDbqVDz1qP1kuHZ6sryD6SzPM/LO5ny+pX
7j4NgUeHn9WD4B0jLbmK6LGsz3Qak7CCDM6aHoFp9Ld+3yxxpy6In4uBXFnzEWeCOMjPUKhYif6G
JaOz9BRqSkXFR3J1JYSsoJf0Vdl1LPFQJboV2Lxp/JqLOjSDbOowkauXfkzxclj84w1r4DOT7TUf
9fsGLBYjbJ/PNCGieuT+8KNm3c73Zr5iItP4NX/1a1d5kN7C+CtyrFXw4DX5bqzWHj9NzWtOS3zi
tJ6ESznpi61kLIYPs1etjN1kH81fy9m1wUGPxrPykhUfkSsu5Czrr5sipI4wC2e/clnWk2vLbIjJ
jyfs5odtTd/yiTeLfhyWDmVIGaLBDSfEg4/9LDaOWttXBcetld849tXr3Fj45a5Y1lh+DDFMx63N
yp1H8M3ZV+LSuBvcXbU6k6amb8vnjUGIhH72UlFyhRzCrmT+bio2BhgdqjYE7ri0AFxcOaTHLIgs
s9F7zOna4cmwBnW0GrBZOeHLTK5NGNo7EGv+nJ3UTrzUe3YLT6wsGFMvmpe2DaQuU8/HztT9w5pD
1Y+xPwJe/+f+ejTESap5aefhBOY0NW5cablzgSvzL072dQ7LeFnLC0xdaL4KeR6A0pm0r0C9Jn10
ZNEzD9LE/92v3VkZbKTj1iqLjbydfftaF8XOGseDcNOfIKCJs3ltGgzLVMeudTlo0hEryRVkeW5M
GSRIwIK5DZ9OdQQbeN/zCuQ85CZmc5hT67Up7IRVazp8hlCs0zkBSVlI0sA+xFtOffTDo2rvlN1K
Qm8yjebB9WS1kyqwQtvJ2aelfwZaeGPTty7fBAeqStDveg65lrjwT9to32Rrhbomm2g77OTMAnud
bWNCZWyDO5Hw2F1jjDeZRHNaN8QlYZB7SG1kdZzS9ov0y5UHb9Na1xw26srJwQuwfe3mJ0vuivCb
an5G+ZrOiGnkmrPWIeJNBErrq0dTnJhnaMO/3o80BoPrmLSFVEoFJbGvjk+/LnWVuEX+Q7lrd5AG
u+hYtE6kgz3ZcKF8nv9YqMFzmQeYATnkxRoiw2AbncvJKxqQxTl+/pA2v0SRnlm3rLw8GUKkDkTj
YzFQlSLdi6Z65zS/7PxjivWISq2EjZ/u29/Uh+amuYpqDm1muGnxb9McWHpaxB+vSJxo5SNME6w5
KxsCBhAV4gBv+zPl5CI8L/YLtS0WeJrDjiBUcftlcq42tN5mESbR6lWRae1o7ooVQkNQ6zrXYHxV
42GesHM4iT1tOxh7mst6w0KgChTZV79wUNpU72X25/6cmgaueevCGO/ZzLAreWOcl8MxpNVHS37v
yuB5Uw86wmxJxVwXIZ4oVfUk+gQ6GMncHQv767bmtXS4En6fViSwr64PvtxZnkIfxAKsOos6/HG/
C4PX6lgzx/WBhS1CPLISuasstY/oWjmHqenbtLzZnno1tYE1wvxzCMig7TRBkgvv97Zxa/7KLSAt
g6C0rwPEc2054gVgG10B1aFlXShQqLwI+1oOVqLSNMEzwG7bqDUvhcIIeF8GTq6dJHjdK07FvHYm
NsQXHVImZF3TYoK13eZGyJLvI8EOUbF2XjVNpual2UAXoTqsdNGyBHeU+7zfpBKE/FBzU19E7uCN
Hf8KuP+um/IESJJtUVEHhPlBzXpXVDgIB3Euqi/Mk982zaSO++oyFwX0eQlzZ855tMneRkJ9v+mb
d7/z8KPjvTKQPzUoAUTu1Wa4yA4Tt9+HVXNM5efJfrXrtW3VMKU67gtBF8lMiw27qryjS7KHKiLH
+59galrzznBWhTcE+AQCWro5DD4DQr5tu9AxXU6qWkeMAwIWzV+d4TNZul/bBv1/nF1Jc6S8EvxF
RAASIK7Qi43dnvF49gsx3yxiFQLE+utf9jt5NFYTwckRPhTqUpWWUlamlpyr7Bd3HVfvWy3BjrqC
SGLcInYw+UPbQgNOhQ06b/tbyqtTY5PEa9Xp9qhNj5S69J2jmMuzABfIPG2jJgNnuIiDFYwLdtyu
cwxSouNK7qR4GsI8xnsd8zY2P8OR6f8Pl6/Wd1Aal1W3rP7dlC4/l+ld2iyXAKQ6fVMdu0319Tc3
ccL0KG1nROU4pNnFR9cz6/5LvfcLHun9LQzrm1MD+1qo1oNQPB3W7OLmso36dX5pR3q8PTdvrsmw
ff3mKw/NUBzAqqOgw6yao7Xkkdt6QHxtKQ+Zhq4FrK+gsEWG1HqEztqhtNQhJ59uD9xkWYvXBThB
0IJk2aWgvAdCZGUxHbfUaUxe0bYS5pLaYmiAvUhinYZGHLKevaA/auMkbzKvbSe4KHRqTHl2ARtp
MnXVO6hxRJ1NNrYUg3kdi+g4qlv9EOZX8S7M3gXigW6pGb2ZUITpOER3Tgsv81J+4SGPXe9UyC+U
fJjT7Uco0+CvX34VkOOoyrYkVnYpxftyPqTrA8CDu0LmH3hgWHg4oTLrUdk2jSa3maLW+XnbtmnY
1/+/GnbY0czze4tf1gpsMujx9FwWtag03TZv8ruWps4sgqErMaUe+VBCNyfNIjAIFfNh3qTKN31C
S9Wutfm0zlgJZO9Edn9i5ClzaJSqY+bsuWAierScHbulDsIec6usJs6sC+fw0fJy20WGBUFHBBZp
ObhNM2aXqXlf5B99uvGKZrKrJevaty5YcSes7h62q3l8nEuyEZCGoNGhgPns9bLsyvySFTM99AE/
W5KIKEeP50bcvAn4JEwHA6omrwaQs8PjQKIN2eg+VDmVHwnr0jOtsyDyeGYlTW41hzZopo0FyLAh
6ix3QwUhnesDzKX0T+EI7qujD/UFx9tYPg0zoiME/VJ4qSoQRiG798MLZARvR5BpOrQcrrBqMknW
9HEhoLQfXgrpXzj7fdu4adDX/79aIBpRBqgQzehApvLr6AfZoYQCzcYJy2Rcy10aLIIuEDK9pO1T
VaYRt9VGAJksaym7oHcJGoew3KUXa/7PER9uu+PNGwQCU9thl8xCH1Qgs4vVi6Ocv6AsLIuvadbj
RPiUjxt+MYW/lrstJRZhS5tf1tB5ya2jXf4cR7RxAKdkCYlj7qnqtx6s3w76f+jrUjsg7liGiEon
j2arPEDoPm59dgc6j7vbTnv7IE0CXcgx7wNUufs6v4jm41S9oNTilF8rUX/waPEYQA6+C5/C6aNq
qzMB01jgzhtffjsM/uGxK7hq28LG5oCuwutNdWy22HhNlq/ufJUXlsU7X4KV8jKFVR23VVDFXh7u
Wrv/YatTyh46JVd6dsEF1c1rnFtbK+vbi8U/5HSygcAGW5bs0kzdKQguUH24p353uD3TJq/oCS1H
Vc/NiMBtIUoMycK+2JJHNJnWMpopD8ABBp/47W9UNQ42MNC3B/12TgehltOgH/KVJ4b8UijQHbl4
gey+9t5h6OixCr60ZA9sA0mgJXUzrwHAFA1ikf6kvz3IaSl3Y70wTKoO1at7kgH0hA1ZhPdr9nGy
Dq7YePYxmb467XWci34cCptgJ/btj0uRf1mtPnao2DhKGFYfnRQOtL6eCq47QMZQxGzXdoxW1sjH
QObTOecLfb49x6afoaWrsFXNnR7rds/SHnJv/rsgBx6c9M6n2x8whCe7fviVn+ZcceWwkV8oE3Pi
itSK/SHYajAzWb/+/5V1z/XZtShWXAYQIOfoNO2qrecN0wxoKVsNXgnSddwZy/k79WOuwmhgqCnv
W8p0cF6v0sV1BoYNcwAxpe03f0i1pfVqGrqWuPmU9n5BYZs2T0P+5DrL85AeljTcGTRaxtrc7Zqm
x5wSZSdrs55XOT5M3N+4VhgmVQfoeWFWuSnAbpdC1nhzo+GfQbF94agj9Kp1DVVbBNkFjwNFzBxo
9Tm2s8UsYMgmHaEHwmG1uK6LuwUYF6YFHaYOtckDsaxd+jLkH4I4sbROk6eoHdVFNsZCWk/chW71
7Vw1DV/L1clDM5PbjQREzNOxcKu4HMTRH7cov03zqiUr+mJdUU1edhnEHzbbR3QKHG4P3LBT6YKY
oOEWi5iXHNeiP2EXHgYA7u0BRBvDccpoxIjcl7W6OGYjQpsKBg+Vo38egvVu3XzzNDlfS9pOLSDa
WnDflcvsoXmlk3GQ8Syeax7uOvz/QxE32Y6kKMjwCxr53s09v+f+79sTYBi8DtAD2F6y1ZnJmaX+
XT/Zd8CvH0roD+8zr222g0BPTC0GcvbAHW2V8hxWYVymW2c/Q2DqHLJhriwqIap5QXPavdXNVcQs
8bJv6NoG6yiXBnnp80uf0Zj9aCBQWZQbYW8at5avBe2lLcYO465CMNfIsD7mzb7GQ/IPsRz4EuZe
Sswp5XkWFWt56WopojZjW0K6pvFrW+zULpnNLfiGovPWc724nbbeJk2mtVNxiIBMEYfYvQv2DfIa
U9QVbItz2LC/6hg93qV8tpWDS7RfRvJbNS7ooj6uuyg04Hhte22tvKJOil1EivbSdPwAcpav1iYS
2+AaHZw3uUpS2mP0rP1sT91dR3feKnVMXuf4LnF9OJ3Z1kMzyTs3/XQ7iwwe1/F448DA99YjUgoH
2oo0HSM7GN47qn3nLFuAJZNftEz1rSzDA0RdXEbPnw6DQE3T78EKdfsXGFZIXWdxdOxC8rpEQCq/
i1VhN3E1Q3BE5vm4cWcw/YDr/18dhot8BUfwYGOV9OZkGEAGDD7QrbOBaQa0XF0KOdG1D6/n+D7J
5+LTknvn1R6fxrw97nORlrMrHoUVehDIGd3ah45/r0l2GtCVetu66Qdo+ys4pFtoNCCEwD6ER/+q
i+xKHFSFA6Arm42PmKZAS11Vy9JmHrw0D95B+eUx4FvdAQbTOlyv5igKtv7CLwyVLquaH8t2S//J
ZFrbXp2R+SodGb+AmeCuKS5uY+87yusIvWzIcumtrH20B3c59ms1X7yOeRsBYxq3lrFoXfdmN0Wt
Cdrun1gDqdvcp7tkOEigU8URhyE++plfxP+rH2AYqt2jKHbhRGD++pteJau1gHQur0NynnsS1wJA
3XUr0k1u0VLVbTveO+jnOweF+IAnyWcOvrN9AU61HF2I6KyVQVl46epre0D3bmUr23c+1XF5UBTt
7ZAy+AQ9du3SHUu29dBpyH6qJWYW1n2+gIrg0lf00LLwuLrsBALDhzbzN27FBrfryDzIkOW89ick
aJahYkNia0r3eV3XW6zczu5chdx3q/HgeVghxda+ZBr19fnwVRyqFYSHtoMJ9Sf1MSC9inrl7tKJ
JIFO/NamqQQFqbzqUKcffLt7UlX1vt57oSTXvfbV2K16INCJRbx0QR/xNIz7ut3wuGG71hF5tYNK
c0sRLy5YN+zpM0Hie2zZgyiCX7QMnaqlcasguO50bgz3H9neSrMOygNf82ITl2Kbqz+36FVbx+Fw
ewM1RYq2gabVVEg5UHoWTneUaffgWPNpn2ktO5VMud0EhF9Ak/MwQ2Osy9K726YNE6nj8cIgVzmU
uPilwZo1X3yaRyDtu23b4BEdkRf0RFiBj/irm+riOOw9b7bS0jRsLS0hNDTi+gJn1+1/fpbM6RQt
/b5NWcc3WVUzFnbakzPwmrG1OidP7MMHBTq0aQqg65BKh1+ser4D/dlxbP7b5+vrHLzKdRZ07hws
2C8nlDJ5Nx3DdefqqhOrScrXteTwh8ADrvQCUBZ+3Tdobbcki+flA8EshkQdetuJ23LYOOybAkTL
xqkJW7sX17szyT7MZXk/NMX7wV637rim2NZSklYLc1cPsZ25uN2icSDY1E8ymNbxTG4mSpCTwSsS
HBOpO6HjYUvy1WRaO8nKYp2CxsLCOvO1jciEGu+Y7aIHJ4HOqWYB6VI6fMA6AmRjCQ3Td/5WupvG
rZ1kA+X51BkQ3Ve9OobGbt/bOmgaAkWnOMsqUeBAeHXJUFwsGVwKET6zrN6jcAmnXH/Rq7zM8Uo4
Ntc1kHa/crBUBEO9b1P4/6P5K8uA8wK36HuoVl75PftseSlnuP12Zpq8omWmYr0/UYW5zKvqkqO5
JCjKz4xMO8euZacQY5AyB/Pp5F4sp/BcFOPGw+M1JP7BasPhWmLa6Bv0fRemaw5xOB7PAN7iSt5s
9SYaQlEHMZFKTCNKx9ZjCEmM0gdb7LBFM2kYuo5e4lAbHNt1sB7t0v1UriyBPNg7T/4AteVGNJq+
oG2bBByFnK/Y7R1Wv3cLFTsAekIM8ggdnY2T4dv8qyTQ4Uqo44zgvMaJubXG2FJTlAVhwt1njz9W
ZDkolx/qmSSqvPfyjR3b9LOuUfwqFbLWQlW6xpzMVjI5DLxP7+3unPlbQrIm+1oSA5/WDgtL08e8
JdGcnidwOPkeCCM3DmGmmNLOu7LyUWFQmPi1GiPLnU4i29UDiNnQEtkiqBiV02o9TvPz2q8fF3f8
cXuJMA1ay2FSN2i2cBZsU1MYrQU/eZtMGyZ/aznM/LlLJVGAUYM1eJw+o9c4wrrZkY00eHvo/xCV
CbtkazcjXlQfnvjcfYOy6vs9XvmHoAzP7Rb3Wkzl3C9xDXJRVlenfaa15MXPkLiIwuHW2qH1V8Wz
2gJzXff/fxfNf2jESN5n1TiiJOJ6y6mj3W9WzJ/yNM/xHevMA3a0LXun87VkRVO6F4aNT89BUP8o
SkWi0XU+73ORlqiLw/O8mFbc1hU5LW4b+dWuRjHih1qO4mlnapuKkjMupmdSsaTgWyKEpnDUcpSn
ah3zoLAeAysb71tp5WdephsH4Wt0vDW1epravCtLtliP9QTyNlBJlc2SxlNZ2keXjR+UC+DSPudr
WdvIQUifcOuRFurb2Kmfabj1Avn2ccTXgUpFPZXOWML53fUK4jaxdIKjPY2HXSPXGcXCZuw80bsI
m/rB8xPH3ljX31Y3I74OUwoLn7NmhGFZxcXH8FScrJh+zJuIvx/P4txs7H+GANIpw5baXtFEMFqP
LLerQ5sXaDBqnV1yNvgRWsKC1z/wqLquO10I5oEL4FBHe9yq27+91vtMS1lS9LKt0pmeCxfdOOFT
J4+FaOK82QVJwEn777NBLVfAQpeJnsHQZp9dOwef/+r0+2JehymVBalpq2akLuN3TsgPKS4ot4PS
cJD6h0WMTJPwqN9iK+lUnuToQDy0vBOJI7P2m7/Q5tICAhrzdRqSKZX2kfZLeLbYZouEKay0hM4Z
TFUlondmzXdHgfLOSa1dDOIEOlp/z0uxyLVmOaKKQCpHecHZq61kxcvlbe8ZVgwdyMTU0gSei7Hn
dEx8P4RUs7grRbNvxdCRTIGTyV45qMixDjSnKjhYQbDT9DVRXh1mm9GRYzGU1iO0vBLIDSdZ9vu2
TwzzqXOM0RbHHqfDVRe9/XHIJyjdZtZWuJqMX///athZoNJiEU362PY/UY0/r+G+6ieEP/62jM4K
ax1Cx3pMS/UfndEsYlE+xvt84v5tPHWUrOdCWI+umovn1XfKOODrVnXV5BRt85U+iuQks8hZrU5c
TemxY7tUH5E/WnI2vqyqUcG0P+Am0vzHnGJj1zKkjg5W6pfWA/FUiL4QyGgcM7yqRnYTsne+P+17
+PB1yUrq+EJ0pUwfu0ncV2GSM9BAkC2iK9MP0A7KAWq3a+bjPDX29OhJkrie82slW1VLk3ktQe2q
XoaGV+mjcvtI2EW00OpkLTsjUhfFtMO0pzlUux8zEarI8sBh2/aH29FuGrqWpM0MYlGrQj+jtaiY
898db37Na/n1tnVDtOsEY80QzHmqcAwpwhJS0XXhqs/FDPzrbfOmwWup6lWNN3ktSx+zipWRJ/3n
ekRnNanbl9sfMI1fy1ag9FriFK71OAgXLfjZT4tlWxQChmOODloSaOxfSkJRQpiaz2ue368zCACD
5b92sU67hq8Dl6qq7XGzoljK0uqcTuu7Nd1quLpuym9cInTkkkKrT6MmFEAIGn2oZSUAG8YuUaeJ
XFAHf847/yUfd5Fak3/ZxZwKp7ZMpI80VafaKe/L8tT6WzVwQxjp5GI1SJ2KsQJ8epbqxc7JS7D0
iVjSjfqjyfz1/6/2wQHHZStTKLj0w/hCLQ8N/vzbmLKN/cpkXstgH9BjnmO0jxWY18Lljz20T527
1UBmiFJP22on6gjUdJBixUiHaPbaB0tUTxkUVstiy0Gmb+hpbPeENBmOzAMnVlxT2Ud5N5bHmUK2
ATTk3/Zlg5bMkowhGBp9cl4zK+pF833i5c8dphnVoS+BEzIB8EJ47/XtoRycJz6NG7eVN6cXprXp
zSuWTVORpfehO5wbzkBxWB9VsBU9b65wMK/Nbx3IcZZ12Sa0co5hIR6nZat4bTKtTetIx6IAgWqd
NFn/4OUOWrW3hGHfjBiMWptKkhaO5wYYdTZD0aurysiaqoM1BefK4XuqUviGdpyaQXicks6rEzI0
dmT51SXluwisGcL47yVhUq6CuMQowFTJTqiY3vnzroMUTF8Leq9WGxeaGO5KB5HYUFdxxjyy2X8+
3SNzBuPaOWpsl3F0c79OBPmdLUtU1k3UQafidha9WZiC9etsvxp6ZZVWVRNfJin40bylbaK0Xk7L
6BwsgZojKmAbHzJEpg6DCYBfxFaFqWWFeBFVyNHuTzfOJCbb1/+/+hEFR6t84GJqvfErnglOZeps
nMLfpp2Hf7RcxbmplDg5l0k/DdGIE88ixSFYVFTyDxUr4mU845UlzsXWEcWw9ujQGOnXA2gxJ5GI
9ln0D6587na1sOO3aBnc2KmYlZe1YP/oICM7xHLdoiI1zYCWuC2YUPyaY9Skk9HcLveC73pKZFTH
xky8QmHKwpLmeg9NeUajc7xUz53as0PBvJa7XRZUII1AXDZWdcaKiVaijcXMsGDqfFXgnu9TmiJx
adX8GvjzaEFlJuxPqC7fzl2D03WIzNzZwh7yVCZ08M941n6ZR29j0TGZ1s5PzVwMRVZg7BPAq7+q
ruzvgkKmX24P3BDjOv+PCFtrSa+LjrDb+2At3o1td+BD/mGfeS1nicg7p2Z1eu/0xTG15ru8su4X
J9tYbUyj1/bYnltOM3kive/kGNM5uxtbHm1Xnkxho2UplEnd1cpXmajKPnpueJZUfqLAt2Qq2zg6
mX6Blq3VZJddaIcyCedBQRJvzPBY27wE9byrls+ojp7hEjwEdRPUiZd792PAzrP3cntyDZGpkwH5
vILgCygzEjto1khMRRmXwC9t7FIGz+joGeK6TilGxH3nDY+t+OngCOKsWwS/JuvaZtuEdb2qgNSJ
09W/UxV869bmFwrMG0lrMn/9/6ttMF2bfljdQCZ4aTqA9SxOA3VU+0oimNPrjLwyL1FaTKVvi2RY
yLHjzqn2gp1u1zJ2DsasGUoswrYi6EYIzpQN76mrnm/HjCGldAqggsu+Xjts4tkYHAZpn1C1J7Md
51uaWybPaznb1NXSFwOWhBXwOd4th2KUB9FukUyaxq/lK80JV2hIwHrJ7Dyq0+zQVcs3VtdxyIrj
bR9d97t/iguM6oga8AwV89CH8JFyorb8KcDi3IVfpPvRyZK1FIfbnzH8FB1dU4SQGgCVDpae+h3a
jTio6/6stP1eBd1p3xeuJ91XYdqmrpTdddstwyc8akx9E6n2M1W7HpvgqOsve2W/RmuU4vZ1a/TV
yQLpltXJjaEb1jZdKNBL08DvJ1cmi/WU0uwo7a2Sgsmylrsl5rYMQ2wqnvMe955Db9UbcWOyrKXu
0md8cteqTZh4mYA3Gv0t6mlDUumgmW5IWV7UCBWnto69Pz/kojjQwt1YFEzm9ZyFwtOcthPumhkB
EToIG/uXgE59H62T7369HYxve4foeAWySk+yEZdmZ80jWWETH7a4M02ZpC0KWSbrwbfCOhl5W6Lh
NX/Aw9pXNmcHZu+iQmVg7/k71t3cbaqepGXiNP1ZgIMa3S8bS77JM9q5W2V15YVr3d2jasn5lzwj
QnxhWQrwfrzP99pCIHM3dJ20bpOxkS+LM/ZRuvAf+2xriwBrrDwvO1Ynac2Hw2yv5D4PnC2g7duP
zvD7NWZfrTGi6qELlrV1Ai7kg2hIrGgWgUp0GllUNVa8OH7k4Pbpr9Yhherx7R91dcy/WwDRtQAx
HSWlGRxGxfu1Pl2Z2mrxrsmPLvd2zrr79w8rgxUE1T2H/E7Lj34rDn25bCxEb8M84DQtoXnuWAGE
Aesks53HXGC6nXedmuIODguWKvZz+9g5czxBQ6cCmzc0LA+3Hff2UkL+IQfi6GeVa5feTz6Dhk76
f/wBn9WGeUOq6Lgbl0Mme77Oi1+rg6+w65fLxny8vesTHXNjhfaY2mxO7z1rOMn8R0O9yMXO4wfj
cV4+evWy8zdoyRj4A7FmsMgkjj+SCBgleaQQlNvYOA0ToENvclB54TbQp/cjW0+9rE+D70ZlucVe
ZfKSlo5T6wG9GUy4UNLxODn3gGNHUNk9UP6jBnttsEuMkxEdhdPWfOlTNlxnw41Tem0XKzey4+3d
gugAHAIa3DkfEEMtnyO5OPfFUrwDGcnRFpvdGKZZ0JO78Byr8cb0PkOnaA4CW7+vQMK4bCxPpjTQ
8rtD/WpprwXohbJogKZlzX7vyl9dx0+6EySAFpxhumY4eHX9NM7+uR77l9vmDb7XQTZpu9A0w+Uv
meqMPxdhOhw42gIPmVWwSMpwqx3Q4CAdbdNyS/IMEnb3Ve3dM6Be26zaCB/D1qAjbaiUbh+6TZvU
rYoE8E1kTejkntW0HFX4Z5+frv57teu59cq8oMNiZPfdwcr8o++sB8WfQae4q2JGdOxNyyFggH4b
TDR1Yix9H12Pfrk9eJPzr/9/Nfh1JGJ0e9Hidlx95APUdC1IsG4s0ybj5G/jtA4DZYsOh+xKPgcr
7aJhUVsNzYa01emCLCHaae4Q/RTqle3qfgnnICppsdF/aDKvpS1ghMscdLJNZmAhF8XPXQX9Zdve
iEyTee0YPJedU6YTXOOLAtI3Q5Ra3y3+a9ek6iCcmXaDGzZYNfOlhmY0TViv9rxQMwA6/57SYZCD
W4VwS8c+CfdHA4VPsXE4NbhEZwqiYcurgCLKCzrFZXjI0ebdrhsuMSxmuqgfdXo1tT1WAtngZj1Q
0R/HFFAEcKOjx6Q533a86SvXn/Yqm8o2L4VKO560jfrZZJCPmfkT7+ZzybYO2YZNXdf5o7z1qyvs
NWntZ5yjo9KlUTU8lHK699MfS7VRlDP9Ei1108mdOhA3tcnq/Bbyruhw1XQPvdp4ZDCsDL6257ZW
K8EBgwit5Fc/zJKl2CUogQDV8nZpHDubbBQrWV9aPC6gW+0Aqqjmj7en2BSlWuICuwXWSGesE78c
12OfQRYPOF7cB1eWHXd9Qsfi2KnjzYEti0QEPtYHAVLoLAq89nDbvMH3Oh4nJHiZIsB5o6hyrcXN
njM70azsrRkwhI7OJyQXa60gRdkmYV7HA5V3q2t9VLMdET//vO8nXD/9Ks/CIbR7NIi3Sd/ivkT7
86q6PXB4RnQuoQHq4/Va2ni3Y5UfcbBmxEQW+5Y47zolr8aNq2lWrAGCx5vJIXWGA7WHx75pNk5s
ppnVkrbNQzyQXEsHNWue+wWXCaI2OzQMge9pKYs6t2sz362TdSie1rx+cic78cpdbQjwu5a3Y82q
ecoW5NXUkXhpmDo4kGrfOImYBq9lbaWuuu8ltttafg7Un0V+HMZft2PRYFrnDsqhyBIsFkxP03IH
wulD1owPI7c3zn6GbNKl/ty+yt1CjDxRnfsjlXOHC65LQQCONWFR6OC9/SsM24pOJpQPDekmMFcn
UrwrwVGbZ4eAXFT30yl+EncLd2zylZa3QqT1wEbEfwZpMpp1J8eajiA6jW//CEP869iqAh2FwUBR
G13W7Al4tI9VJfede3RsVeHnU2a12Fa8hn5I7fW7NwaRVHRj1TE5RsvcDNJwdjACLbCCZ7fIwkPK
rbux2hKTMAWRlrtt1gt7ngqslzMA8F4dlewdzT702S5+N0Z0lFXujsW68OvKg0VzDdq7Ydp54tTB
VWXveRD8ozypaX8kYX1fFVPs1N7pdswYPK/jqzpBms4GTj0JeR0XuRfxVT2gw3zfxOoYq7qA3K2o
BE/GpfugeHHwnfBjV2yta4aJ1VFW9aICS5S4BGVDG+XjN8d9x8Q3KPLsWzd1nFXpApXgXs9pQY7i
hbfE42JFYlMrzuT86/9f7YflSNoR8hc8ycPqENT+cV6XkzPuIu1jRCcastYGAl0Eh/50XCMcpA5r
vQVAM41cS9jScchaeDA9luyukR+KYjrV5P3tmDSsYzqYKqxo1uNBHPc32l26rvIPpWrsjTuKybi2
0Q5zmzYhlFoSzwKHnjOk9KRS6+X2yE3xqO2zorcnWgrc4bCafS/aMMIbcB3lbXrfV1sXf8MP0JFV
ztQoFSpsVcM8xKRKnwcWbgzfMKs6qorYQe9ABIMnQVuq9Lhc5UZPViNofUIDYLnFYGH6zLVc9Srs
q4pK12tGBI/szz1eS8eCQoVx64nN5KDr5Lwyz7OlYEDTWvd9z9rf3OZg+hbFlhCPybqWs+FauKzx
/DppLb5G6Hr40Vj+8Xb4mGxf//9q5GiTnvB01DZJOfdPQJs8Ns6HfZa1fF1mMsnel00yV01itxAD
WbZ0u02zqW2udZMtrvAmVLlAbbqAxz64/i23iKVN5rV87W3PmsdswJkpY5CI4Evkuu9T1m8c/Ezm
tYxtir6zwFzdJTJbjsNsfWumrwtZ9lXRdEBVa60ZGibmNhFe9odn7sd1pf4htBQ77JpXHVeVAswz
1KAyTJSX5gc39aAm0KqNzdsQjjqsSnilsLsaVx6rDgqIFFqVPR75IvhWgfRt57v6g+nog3QjW8ou
WavmHS9BMS3Gb0sgN6osbx/qXf1lVIBensm57xJeJkH1WPkXQS95h2rOE8CpG0eEt50Ecpy/cxYn
MWhDrBbWzKmNmNskzcI3qPxM7tEyS43KpwAwd0DdNFFP0wcC7Byj+fF27Lxtnugad16VEwbYEI5+
RRqXmXsgdR9BY2ffyVInh5IQH0XdyUFoVvQDNLd/53KMlmqro+3tySU6rs0Loe0V2AsqyBAJFeP7
tXiu5fPcPHTz81I833bR25NL/uGJKm3o3JEVj1ddD2pocSLF1p3EZFqb3DxcFGUtloaWgOefhL57
qn1eH/YNXFs10UPYZ3kpu0SEU7x0LarJW4/PpoFrKyaYpxgoT+D4uuEnUfhx6W+dKg2mdTSbkwX+
Oi24BqJrM5qW7E7RYN9apiPYxmoh3HNwgRW59dIuIPUs7XDjEemKq3kDgaFr2JGm91oBlv8kZD9k
f2H5r9a6z5bvfvqJysQaPt6eU0O+6hA2q5hJ6dRtl7gVdkM1XdATGc9h9u22eZPzr599dfhYljQt
WTF1iY9LMun8yHc/3LZsGvj1i68sl8JPvYVhHZvVuQpP+fQAEvF9prXVN2d04LNTdEC8j9/rcWXH
rLIfOV7H430f0NK0ze0eVwacD0jwKSUv3vBDFBvXHJNbtBwVKIUWZQbT3E2s7qHv7pd5185BbC1H
xerJcl3g8YzwyFVoymreV5ts9m/fclwdXxZ23eQWAwLRykQUoiQR0OqgmgoPeVsSWG8Ho6ur15Vd
BvKODr6pgTuZ+/C+HfYVVNxQu31MVRsu+dXtzfijEG3si+/lPr+7oXb1aIvFhVYs/M6ZjJzhT9aT
qKjX6HYsvukU39Vr83Mmg6ElfZbYvjjQxYlXOe8Jc5jWUtRmXHlti3uq5A6NrLznp9K3/ENHQMW1
b/RaqhKwCxbczXiSlX1cgzrYXre61N7MJIxeS9JAiFnKqs2SSszntUd/hwcRP6Gsz/uGrmWqEwBG
4c8OqliDnUCGJkJ/5uG26WvU/bN3YOhaptaSuXnYu9b9St3o+lrRu1lE6zgbATT5dfsbb+ar7+ol
+tJtqV90BU8GmrcRp/KwNC06d0QdFf4ujCA+cj2nvVrkm3rscN/m4V0x0A8CUMeY4DFyX+zo5fks
ZCtkBBzr3gaHDt4bH/iydY40OUdL2YpaC1/FENyhdaqMWE1wXspV+t716z/LWrZ7TpJwj7a7piWf
a9k47A5dQjFp2y/hlNcb68KbR2HY1pK34LNXqAHeycuXPHte5GMFyUY0BBD/admioHevEflGpOr9
z22zzhRtfMEdKlxltC4l7iQFWR97b7V/deALPvkTk6epHesvvh1k59Gupk+D5Q3vp8b+UfmjinN3
AH2UnZX80AKEdE8gQ/XgZ7P/Pre89sO8sH4jZU0+0ZaE1Qos31WBdye7+WRlP+xCRUxAYsgu7hwI
Z3TWz9vJZVh79NK/yMbwf6x9WZOcOrPtLyICCYnhFWrqarfbXR627RfCe9sWQkxiEvDrzyrHuTf6
026Kc+reBz+4wgaRUqakzJVr8cnxnIfIPA79s1ceydYB4Tp/b1ncig01F2kzaxfz2sqWvRddQd2X
rCr8rVvCytq3k//UGWQHLYTgNMuxPnZeKRn4BAhOlWVbfPCwZjdO3ytGsssAQ+eMTt0v4jzLIgri
oFS83VcOF32cGYduhYm177G29gHYsMnTHqBodETWtYhFzc5DyeI2lMfb070yJ3ZFoJs9L5h9HZzA
pyJ2TJHwHA7L1pV87elWlBil21diCMOTANHGpzZ1Qp2UJiy2tOHX5sGKFKEKGdSOCCgSwux3JdW7
VIh/nFZ9uG2clc3MbrtWMq/oZJrgZFRz4OE5Y9mLbqtfOiT7wem26LJWfPtf9QEIRMpc19GpDRoa
E0HaRM4ymRwNqIvTeSdnBKNqB+H725+1tqys7d/IoKAQQOKnspqCPVZAm6ggrQ/cDDwG9dJd11/o
WVn+HhpVq9Y14anVpfeUjTjleZp7f9/+ij9JxzfCiV04cLOiRMKk1Y+K1UEYjxk3SzJERjwwWVbv
wPrkPtOJO0D0kIYnE5CiPGZ85h+Dxi0fKoL/lBK3+WtWzgLikawZzk44V0ef8fBSL7P0kiE0WzCg
FV+wixGynUYRlSE/9UUVp6p5hkrXx9umePPC7lO7x1u4C4AiJA1PzO1eBmxpXe08LjQVcU2AORrG
+R0boHdMoknsbr9y7Wuua+vV8QjLErh5lImB7svQdiySdjMDueLUtjAC1kwHkbvZeUhN77/35mWK
lSeG56hQd9EbwGBW3FALH9qq6QFU0+zUoHiGFvCTl/un+4xjXQ2Mdgyd8iI7l9XHoO5jVqmNg+Oa
baxjgE8yUkfN6DwMDZNHD7fJhIQyOk0q2NpE1xaTFR0in7O0c3N1pv3nwvvSB5fcO5H+c+n9rtk7
Pm4cIFeC0J9j2asFNDtQEdfC5Ge1nErvkbV1vJQn1v2+awrsSsUIrDiqWhqoOOeZQYneBHwjRfN2
W5RP7RpFWw5RqoZAP2YPzYP7OT/4u5HH457u3NNUbUz0in/ZtYquA+q8Jn1+LvxBH2mH7s6w3KKV
XNnX7Ew5C3itGHqF0cPgJtiMFfsw0XkXsLghGyHpbcoSWMna+qs8GstIZNGpXPihLn/Vw9/gjU1y
9IlVsnuK/GFfZ7FfbqUq1gxmuTT1/Ylji9GPeYo+xOYTbTaceWWh2jnziFUc15FUP4Ze/ZISHeNw
uQOZ40Onnf3txbpyALA7w0ukhlBnd8JToIv9MvCTETQJc/Y4qv5do2Ll842D69rHWM5tuhwUkTwr
zpA7PHDtxqKq6niKsDG2d3EjYOatbV/X2lRujaUrdB4HSiVmoPedXOyEes2Bp2quCzfonhSmonFP
gXlxzNfb87ASXe2kepgXrc9CePZQvUcdOKatiYflcN/DrcO8cbtADUukHxlkRt4R3vydOULsi7Ay
u9tvWJlcO6FuqjEKUu4obDvOuSldsC52e5/rn2yQG+XlFS+ze8OlN7OI9jk6J0V/GiuCrb/YWJpr
xrccuAl7v2kBvESD9d7kX1ryo3ajjWi69mzvP08rYpiWio+1OoMWOV5EvctbKPXouxAaPrV7xAX3
ashAzOo8MYEbOY87X26MfM3glsPKcfbnTlB15oAO6f7sOHfpTWLQlpsWvMNKz6L2rOSYx1kb/AKB
2FZf9dsGJ3ZKHWScOvLBsHPOSBunOBo2aEUa5da9722rgGPvP+eTBEM1aCHkecovy0AOpFEb0X5t
4JaXOhMAhK7vtY8Bh3jWorsypkPhxJFqtqZ07RVX93118umlE1Aj0+wMJsh9ReqkCvih2xRdeTsK
EBuEMMhyBl+pm587+dDJJ7esdu78FwHY73aUWRu+5acFqrygP4CmnegZ0itN+qtshnm3hMGWhPna
F1jeyqaa5HVJ8/NYLQ9ZWX4YnLGIG+rEghRbJ+m3z0Aksk7SrtRtOKHF/aQFeKoBKKxzGfMieIDY
0R737dvGWnuL5b6F0/T1bLz8nC4PoJeKXWJAE/ypd6bYgaTu7Zes2cvy5LGaoRMTXhtMmk9SnqLq
i1OcRLjxCSvzbfd9cyjSDPn1pteoZ9aPsW9+FeWP2yNfe7blxy6yQpAaxSVgZHnsO7+K4fPE/7r9
7JUYYestjG1disgv5LnKPgTkPJp76so+sbu8C/Ak5J035Wd3qNBQEuxzZwtdfP3sf2c0iK2uwOvJ
d0FrlJ/LUqLECfmffQfhEnf+QNunYJNtcc3qlgdnWcsXkpP83C4+qoYNDuQ5CKy3UFBrX2G5bwuy
26AZWtzs5u8ZfycBHwATAvutzIdx/nrf5FreOzuRL7NCyXNf5agIt62LdnhuPtx++pqBLK81ZiTU
8fEFtKp4nDvHoinzHWH8cvv5a0vTcljUFrKJ6Kk9dV4TB53YK+FtxIKVgGN3eXsMWkbVYIpz6DVJ
x16K4lfeF7EuD814uj36FevYDd4S4jFLOI3FGVLJl0iKJCAcAr5bV5QV49hN3n4x6sC0mFpZiQNY
slFk2TD7SpwMrr+/2ng5gL+Tx2p5pmjtMTp8mavonVyyh7m57xZK7NZutNIOuhuc8hGEf59NCT7j
oO/+uW33NcNcf381fCTYirGEQtVpXor3iyi/p1AovP3oNctYLsuAGldZlMtzVLmP1KOJqFFT6vMn
8H1tLMy1VWN5LC1M2ddQTTprMsRZ1X1EB8uJZO7G49eMY7nswLsrhSbWPbpFv7lu9F1E7M71bnlr
jdNt3ehKnkUJ7AaAEFziSn4Xa6xP7OZut51h9xymH2d6lJ56SMVWF8+Kye3m7gpEea0pqgIcYePv
pl9OkMndZ/ldLfUY+TUEvVqPvpjqDjg0HDtSCkJas8+6LI4o3Th3rMyo3eLt8Bo6e1Upz1mIrbCX
SFV5DN31t1f8mm2uv78afMpNqJsZT2/n8jR747MXfK3m4ePtp6+N/fr7q6fPcxaaoY9wRhjTn7QO
ULpWKN/d93DLWcXYp8VchthfGTIgTdLo77cfvBIF7C5uvwqzwgicbHRmAnAigbSbVbQ/Ekf2hyXw
q/3t96xZx/JVpB57sUSwTtn18YKuFb1sXfTXPsHyVeGqWdTcyXEu0F86p09aZz5L7sU+5z9vj35l
5fyrnZuijjO4iDRLm+0UtEXHegeO1NsPXzGN3cztSFT5675FfqX6AgGdHWStN6LY2pMtb83TrEtz
Nsqzo81DoZaj126BrVZyveRfMgrGmdwmHOR5zmoeFx0uOfmAtkQnquYvDQMeuKyjDOx5pYoNi8L9
APT28T6LWY4MdQh0CQQTDjy0Oo3EeRT3Uf34xAaRoSQLbjWBycjZT+P4QNhuSequTYblwmbUGt0D
1zuV1++F6I+836LpWlue1j47VsPcyRpReTI66QM/gXTvKTfsvuDDLd8FVW+laoLNsCvFwUTsODp3
EQfB3Jbvzl4NIoAGF7YiiJKKeg9eE24skpWwYCPG6spBNXfOkKCbHytPHCLxjJPa3u23SupXL3rj
5majxUizIHOkgu7U9jzO9F67Jhb8n7k8FJvMt2sfYXkw2vy6dB6kOutgALyuTqZQvoNAxD5s/Ptm
l11f/WrfynPWTUDlAFXuhl7sKLrEeVBs9eaurHobM4Z2vMkHwa46p/OPaZJPaikvt4PAmvmvb3w1
7s4VwijU00+m/1Hp56bs94r/rYsmgfbb4fY71kZv+eyo+EjLoCzPBXUSp/GfJ3VfvZgwy2eHnqoS
gFWY3fTfG6mdY6vEfclpYgO6pCBZLgjGXUFQmKFVzr0LYe8Tu5WbzIuTR8jPndUYJKlS70lYbBRZ
w7f9yUZytQVk3noHXYmmOI6VOHHlJ45MY/DueDR7JGJrTa6ESxvJhRMyoVMK07MpOLc9eFczxXY1
D7b6/Va81m7pNtM8g/G2BKPxPP2Cat0BmK7novtZZu19ZwYbwjWmfgj2lLY8R4BItmm9J+6W/tia
da6/v/IroOY8L5WNQg/FJ7fvkjF7iNhdxDU+sdu5gx4iWIEH0yv6vVoKgJzJhkXWhm25apcHIKJg
hTqLxiOfwjzQeTI6eQ3JEp2RLfGolYBgw7bQLt6D/IVfSwWckwykulx9dFmd8o3z+EpUs5UyCj/z
XG0W8JHTOo5YwoYnp/g1jCD12OirWHMza8slpCc+Gt/R00ZBjjMPiRqfOvrTgCNtyV6a/p62UZ/Y
SC0kcZZe+1ihgqgD0/OOLWjRy0AevLsrNtvYKs1xT2QIomdJ5CEMx53XbiXXV9aSja0qoEkWVtcg
FzK9nwZ2bMfm0EzBxq6yEh5s9YyhAszcrxrEn6D75s1AFxjnw4D7hC63ItDaF1x/f+XEMxLsjmQ1
NoDsWI1zXBYvjL/cNvza8K2NN8/quXIKeFpD6albxjgE0QmjVULpFhp8bfiWMzd08vwKRDxoCYa8
Ysr2VRq9RKA8v+/MQ63Nd1wa31muXcG8dvdeFySonSW3rbMSIah1WDYUhGbKCUADg8aiIncOY+hs
rPg1w1ueq/psHHFthkRE/Wkw+1q6cdEcarpxW3wbBEZs+BRHEYymA+0eocl7qA7jCdpp+/7YbTx+
xTA2hAokbgsFHBMBASyMRNNYb/bO/AHNvHEUt5FTypsl8RWG3u7IgSVyHz5Uj6DmOrTHaFfeBVYg
NoKKQ6vU1S1ekvG/qfeNCjBib4WElQVvI6dMkw5Q5ND05Gq1zzJQnUTT+0Hf1eDtE7vRWGY84yWy
XmfCvmRk3hH3LkVRPNny1FSWPgjYrmG+XHDw1u8KVaDcycPyPn+ycVJNCuWPpZiusfiTNsEBbDl3
LkjLU5t2ISXkUMGXNZyiyDRQfQu35KdXXNXGQ6WjZlROMEseFnFgPtYTupjHZJ43NvEVZ7JBUf3S
O66DhAIuP/MpRMJeRluNaGuPvp4bXm0dzOVNA/4XHKRQ00j0vKA0rsZhYzpXFrrdZ1wFqsprBm4+
7XcvdfYxoIgy41Yn2trYr9PxauzRWE+AifjkFGTBYRb8WG+CclZm1EZBFeO40BlHy5MY+Z6I8UUB
AFEjYRqXzRY+Yc041896NfwaSUtRlSE5kXJ4P7XPNVoBgWfd3d6ZVuK7a7kqkjhzGoGB63FsPkX0
wwJZguaqGkgey+6kAlAHbwTKtVmwdlcAo3IVzOBwKweaFMP4ULbj/vY3rD3a8tmxcMgsCvgsT5+1
p3e6vEt01ic2NKonPGpNiaXT5s1p5EGs2fhl8aa7go1rg6MmVcke4CtyGhbnSJ1sN5vpeNsmb69M
1wZG8Zr3Yd3BJiz4SMakm75iPsNqY+BrT7cyUJEyNZGLpCdnYE86Z6cyV3HdQw1IVvedVl275TiE
Yy0eKFlPrURNDK0pKEicECc2Fs3bC9+10VEjGoAHf8DUzm0jEhaGH6Jl3AWmOw+phDgK/oQue5q8
rU1xzWa2H5eCyLbHngWZ2B+oaR1FoD+nvp9U09Yt/W1HcG3KFiVGEFuFPT15DqtjVwYc/TzivnKT
awOl+KjmwYtwsnQ0C57SNPR/DEF1X4eYa8tlFCEFhIY45OQXXv+sBnRYjdV9Kky+a0ti0CjPkJ9m
QAkXbgzG0wNk/j7y+mMdAKh52+PePm961Kbtn4TjFu2i0ku379+xpDioo/txStihPES74NN9b7Fx
HeksXdHPXvjnLWRX7K5v6f6casXmW97cczxqIzuI6BfozHvpZamfCW6KRZRIs1VxXTOUDezQQafL
MPvvT6B7UCyc3I/D7nqvSJPyr9uGetMX8AlXN3y1baYN9SkKKulFLkOs8mpHys0y13XP+tfNAs++
mu3Vsz2ZTkBLsf8zB2r//+MDrHghi0ZGY6ejSyDm/ZLKd0WwdWdcm15r06+maKlBpe1cZITIpxJU
bsI6u+cwB+NYG73PVT/QEWuHpe+bGrLM5AVqcRtOtjZya6sXfYcY5znhBRUWRt9LucMGdHvBrD3a
ukjjtliqci6w5qHKN0o/iUDepzZVc1Yeb8M7/Hpauknk0SWTaXcw0H9+MESoQ5ixemNXXlnyNsxj
ccOacrSF/Vny3uy+M6TZOL29mYH0qA3xwPm/A0N9nV50U6jsJCYxiGQYu649tLoO09hvudvtOyOX
jY9Zs5flv+1Ul/UiIvhYOUBiqOcfjfTFg/bRj397wtfikH999Ss3Drqcowc5ixBKi0/eTh9VIqOY
xSShu/lUmfscwmb2pylryEjxmv/5mn3zTIFpsRx5dl2T9XMRXVK17FG9yHeRmQ9+GiR+FqYb4197
ieXQ0lEBo32bXkSUeOG3a8JtoseUtLvb87A205ZP99VQ+qU/pJcxPDXZc16c/O7D7UeveYTl0/0s
q2pJEYsCvg+iD0RuPHdt6djYjz4cazOVDGM+yIu3W04qAUD0/3Xp2CiQFEGDUYLXXAvK3fusujvc
2Wz+hPeSg6/C+V+sylXrWL4bKOMOY5o5l+mPdfKDSvIgBoF04u1n9CbftzBt2iDwsTcRzTG7pVC7
QI9ASqdgam93ZiYbMWJlbdrIj2XqBz2UwrnUMkvGvj1U+kMwbbX7rSxPbrmvP9cZbXmYXpR25Kle
aNbuxjmP/A0DrY3e8lyn5RlNQX50GYlOGlOcHDmBCUbcF6JtCMg0RJJK3Ir/F0tozTKW446GSYrU
c3CZISs4LuIAQoqNcLPyaBsCEolIZtnVKKFcksDQeJm2xEdXIqUN/lhMHoLJP4VBqDMfuyx/dgPD
3rkdcIuKpFvnz7UvsG7fwyRLXjdBcFE9JBH7PFnkz9vxcs1zbdxHRUzGOjS5Iq41D9fbxXian6cE
OISj2JGN6LmyLG34R8D9kPeldC49SyBGAFKo3N9Iga49+mqyV1s6FRronuH/Pvp6sM03zodrVrec
tYkg1JXOU/nNd3nmJoxMIX2KeBndJXLvURv8IXnk0XaQ4WXIo8RHUkCVd1rF2mGN8hbTmRGnt2pJ
ci72XjNDhXgrDq9ZxnLWMPCiPkci69LQ8SGEAopwvfuMbsM/AlpGaRchQmakT3LWg677rmSJR23A
h5on5DOiKb0gB+/8dd1LgrNwS7KVI1tZijbeYxKN8SqRpv+9yv8nS3Ht0db+WrDRN2Ix6cXVRaKd
ejdJig6kenc7CqyEMe/62ldOVLWNL0aknC9Ri75ewDfDJXuk6pvcPHqvXCdsxAcO8U4p09S/yJR4
uyZqK+hdaaCMhyqLhxD6Qn6u1MbnrFnLclx3yECU4ozk0jV5916FIIKYa1xlqnqaN1rB1l5hbbRN
Fcyguqv9y5T2zjGX4MYPQq4+MN1u8XWuOJmNARH5lA5h2fiXLJzCLPbGUsOHe1M+3J70tU+wnLiP
FlTsTMoujbfsApfsqefHfXgX04RH/4X8cCopUiP4xc+ihHQvuGm/i1q2yzsV+95wuesjbPjHMIH0
rlcRuzDdHJa6fz836bFcxJfbj19xDBsCAiqRiAUMNkJrUuxU2UOe93saqqMixUbaasUzbBhIh6S6
05iJX6Imc9p4dgtxEhHpjm47BmfeaPWlcWlx3wnOZthJe7SJMcnYJXP7NM5SdLyCi+D7TNPlviOo
TbCD3FmXF9RnF28YTtpcVfOG9yDN2JjwFa+glm/TMOtMPocgZhxds1dM6kOa9i/3Tbfl1dAzUmE9
Z/wCZqwjy35mofcpNCTGvW9je1txOhsXkuthoKSB/U0zhr8KNyf7zFSzSLyu0Bupmz+2eCNbaRPs
0JEIp3cH6OqKTiaB+zGQn5xhicH6q7155w1nv/9WhGjf035cqn3hfW+cvaFz0s7zsad017Pp0R3q
PRdBItgSS/E08C3y1z94jDfGZ0NMoOcna/hVeuEz/YWSz3cSZu+6pd7nIP1X5fBwJfpIjK6+uF64
FyhWJs7kxWBp2hnP+9z44UPkhE8l9w635/3tNgaoYIX/uQGCH7Dsu4U0PzxiGr2rp6w+eoWZf3eR
53xztGLYpbLC+TqBrfoBNPnyKUV6easpYO0UbiNXMlw5+2kp6IG5mrRDnLdeHejnaF5SkKhFVEq/
haJx1FAVS8a7udmLoomaf8I6BStvEqJK09SJoRUFkAwwOCU2lAdWh3YNja/OBkFWNJQhbHwXYOMk
XXVx2ZQ0gTkwyQ+893eclokTTV+WsUjKdtqn9RYf1Yqv23CYYQroMPZl8TdOOqemRP9daMKtosTa
w6+/v/ouvSy4GPbYrkEAGoCkHZ9BAOAnU7YBfVwJ7DYmhrlhChkCR4sYG9R7xcw36qQPZeXGKW93
VRpuhJS1D7GC1ty40i+dFByBgx/4xZMeJ7RgQ9Ks5/2P2/6xErX+8GG9stVQumXfBBkCisu+ps3B
jc4s2jiG/EHbvRUNrHNIbXjeuJ2ZRNwWdWyqKfZ/jO0jLX+xPjgPXh475T7zHoj7KaefvPzvvK/2
oVski3vMlE5Ue8pEUjkECY8f/VY5fcWq/4LWNOgMrqcWo5LtP65BPkvcufJsriHoxBf5ItGuFuu+
P1aNk4xmS8JmbdjXxfhqpqaiZPWwhO6VjCb6u6+RX6rLfo5vr4M/8fCNubJ5htpmBG+bDAkeH5FL
KD7xEhu98fezBoFM5P7jeOZg+uLR9dDLWoeod6tyeYAGZEKH8jGUFfab6HEm+kJruRGi1r75umpf
fbO7MLEICsw09ukJmaMOFGfZc6tRG99Yo2tvuP7+6g00opUEehysioGjs7/JXOc0GVk6bS2JtQ3I
RuVMmqdV1aX4BrIwR8ZZidof6eck1OExDN3ppNoagoK+jPb1nA6JAyHr25O69nFW/HAqHHIdFGdh
Pp8+scY9Z+Kv249e/SwrDxG2teN4KQR1YzdAA4ekUxFz1icuJSC/Ni/QCfmoeOklsnkQRbGxna99
kRVRZO5xX0kQN8fRkKefcBrV3wPhkI3V8DYNoPcviiMeZkudObMDixlxJZaHkNM3l35sXA8+gMyf
Ez1yHz2QIh4p3d+25dsx+F/ER7kcPN41pAU3WSNYHMxed6j7Tu9A3LtVbP1zDfi3fxNbUcADHd3g
LhQvCQArjhYn8YiTVALYkhHUAGUbs3Gvw+kozcew+MQidHVCbZ7+qtmXKNKxLg5edmr8z9I7Qbgh
Rm5lgtSgSEj24bYZ3p5bYoOEShRUSVm4GGFPgq91nh6mfHO5RvDntz7fiiQzlitYhQ0erqMP1fyx
z8ATq5492KFtnuh4CbJLBWke9rnNu1h7NI7yf1r2NTRnlwMPRbpDVny5/aHX89VbY7FiTkTqIhin
GWOpl2pXBGlsRMJJAWbAjWi+tqKsq5RuiVew8vqGeShjA5kBz41rueGEa+O3wkpbaTjO0MJJ+mX6
2NFHj9GkzgeA+bdEaFfOpsSGEAlP9+0CZrorYQVUMKCJI0SdEOxBwZAjYzIfxvpnAXHBeTKJqc/B
Zkvgmu2sELPUkgbL4qIyWpUHAbp9PsV6/Hl76lfWuM27pFVl3L4vDbjdR8+g1D6HkReXmdqiill7
gXXdyfKyCCYaoAe2DcS33IUORKBAnnnf8K0zSIZ+Lw8nJzyddDr2p2FH+RYkDWKNa4O/LrhXmzGr
oDXlGDQIGzc0Te/u0O+1zC7kuQQKO5FsTfuoWjk3bf+xA9XzXLDiMOiFhRP+DScaHN7pL6q1W2Xh
Lmhl77q/5Awmd/KUMsCpM3lsvIb08ivqO8YfvqWTqL0sboDcCKLjkPFJ8HjhZdYtifGjvH9qpmIp
67OY0y6oE6FIxUVSRFqDU1prp8yznQ+uruCvbnSRCIsXVnRAHgRRkWddXEc05NkuJ4ZmT96CrF8b
o0AYocCsClztfjlTn8/vaE+mVh2jIatZjl4YM8loF01NiexpFRDwGV//0r0v6UDFoWd15DwX6Ap3
/a+hN1TVg2vyfGhP3migVCnJYsZfE96cf4ZodDpfGO14+HsgKRQpBhBoUQhftG3nGBF7FTif9+jF
QTGXgXJMoyUzlPOhUnr2HofZYZl6dDWoBpZd45IcSWowTLk/FVCpUuyUywbvB+HYXhDO0AIWHpto
6dUSU9YGKkhK4s3RkbfgZlOH6+ZdJkQi1s9xPQ/jl0BHDa7BQ+im75emjgSN/d6t6EM2mDE/0rlE
ocAPi1k1cR7i2PRU65lG77ySQ+hh1zh0mBNTkagY4jlg5fRtcQwOJzFvIf/x4BX9mL4rsyGQ3/MU
J3MvlmkpsvLQ4SaNq74Lqa3uJDVSN5/zRufkL+K3Na7dEDxxQbFUyHQ4ulPdDKCXHIuqTnjb+kCx
NFhOnYiR72jChKAD0fluWiJBfoFeXwGqL4/3dP4dBbmTF2AZ0E1zGEZ6VU/hrOYjuJw8f3yqUCAq
e2dfl/NYfAGKVUMRHnXHBeeNvlEXB4hcYk55Tn3xFUhdV+ldX/iF82EkJCCXRkBU45Bzj/8IW8aw
7HOagZWkofMVGq+zUKnHQuBKgkbPkKCL/do5DIrY2sn7M2hHPPc4eK0KLlk7jM63MsupSpgxkn0o
wDvlsF0PgYf84ouhIY9Kd2CciMHYSpfPwGDK9DGFMob6p42cfPy8QHnUx8jTTIMfwslnPT4M4ZIC
8Nu6bTijwNH6jZ/oSUzFh85duD4sKqjSkwPh7ulUcF/2MqalM+hLB77A4HcepWB4ul6Aa/ddE3hh
SWINOp3lPENsDCQgICSGp70AJBONnwYemOc+89UZPZw+sFl1rpdfTiTdMqG5GOlXtyOOAnniaPiX
MuBR8XcacZGjs39sRlecoEGfFoAPGUSXZKQhKC/jpnKl2ctOiTYGB2Z41ZuFMKGMdeBO41++YkUz
7QC9LCJIthXgl3vyVEG602xGc2k4Uv0/S9bK/GJKorqdapaAHdKuz7JzGuaKPcjccSoIHUhn+Ec1
gcNPum9y86kYI78+Fl1UOv2eR85YXkTmk+qbCekwPPgZpNqPsqlKJNHGpp9CcDcCWk3dRu1V27b1
zoAhFWomSjTvZ125UAYoh+owRVIi7k2LEjOPw8FZyGdeeAykoaQE4vhy1frzP4O1hJI5nvMyYB9n
6J1DpQt52XY+dRWUpg+M8rL47OKrmj3YxdNp3HGUbHscKkOxgGBT+6L+6VWTE75MIMuhL5rPo/6W
hpgoNI12Xrbrh2IJ073uvWsCk+iiHKERqsb+AVRBKqdxoYxID2RxaPABfP6RgyIW5K6zs8q9rKax
C9A3ZXEIolPn3Vh5g/5N+5GPIy7KjuOArGvxdz3E4ZfntKf9Vz9HinKItfZUdHa7BbcH5P/NM1gS
4G1xHbSIvscFnbN1c+wahPN8NwaLj2xxxRxhnoxynPY3JtiZx5hQ3KtA2VPWHY6UYxY0YKON2lq7
EJnlkDIo3gH8WeXZgYRzE3nH1A9S9wO40KgEgxDIVNABL1g+o8UnwLRAWAF3kOY4pQ59AkN+Ab4b
n6qqdQENgDDM3p2ryauSKYs4/mca0aw2SSE0ST92bQ/KEShOLgFNTITEC25nhuQciqh13obpGegs
0aWx6kHDsWfOVHhdIr1+Jg+pHpHDYmXmeAc3HPvpoWSuGtOdr8A6fIQrp9EYR1M1hvpgBrFkT1DM
6ZPUVe5Hv/Xms+NOHKigMOPkU47tjIFHbsz8Nr52Y84vWIa9fiFRK8R7LXyWngALBP8qV7JDL5/s
cvk0pvWC5sQlcgsCbcXcrY9Ss6WiST6k83xuU57Js04D4p2rZRDlI+Y1y18mAJu5hlyBnPvfIQt6
1R5URHJvV5sGAS82ARCHyZzlwYSmzcagoX4BDaDwTl1Bhrl9YSlqryAp6dzsQxYM6XggOY4Kfw95
3QuZ9L6CzRJPLJ6ByKYvqforW3Qqcb2d8vnFd3qd7/+LsC9prpQHlv1FRAgkhNgynMGz23a3P28I
uwcGCYlBAqFff9Nv+eJG3H237XNAparMrMwOkbkwysauvhDD4zyDgC5wZQ0pHtC+q/R3WNfV1Adv
huZLsyMa7+A5mbDHcZRewvvDmh0JCQhqHYY6HluD+KI+HaPlZnYbcKWi7Xc6fxLBY+nLJpItX6qk
izR6kVitanmTSDKaVD0J2nN33tomLHONkiqWEiJhvd5kpF+3rjTWLK3+E690P6p5a2b7Ew4h+BdF
t6UqHgqV5jLSmBUBiGD8MePSvCPXGP/H7SvaqgJdR7cNFd3bzrlaUrnzpO7nnkbVChRU/RGIWP6c
LM2zi1mdKmKW7ffdaFncoGYr1vbFkrd6uyMiDJi5uoilDMH14TA9RA2y7V6p3eFGGLzYQrVFETv8
OdEDO+ip5bhVzwudkmk+5Qg8lbBvF+KAsy+1ztr3LBCWavxBzCZfQqGmDhU6gnS7blSLYbyyY0Qg
dDkG3mCydRO+FXyVWT7mJck7m0FP1B5dF1+GseNNU7Xd0tOKB3vwR42csq1IsnbObia2ZuvT0jdZ
Umzj0MA+e+6o7P+ua6DpUQkUouEuCRDK3IsM9k9ZGWYMLt0dlqfEPtTfoJtkF5thRaKt9Zge5wZm
jw+JYtbfCwK/8vgkACrb6M5CJZo8WJ2I7Zkg1GkKSEiDac/VNDof3Rc8gtetdqswcyhawQcaF2ZC
LMP8THMBr8RSpn2bPGGDWVB1siqBiXYJfqJd3pYFXfBlXo/hzo9CJaxc0GIaIDooIElaaqQ8bZcI
p3GtW0hQWFoPTDH+MwbH0jRYgnTcRGVqYLN5lKabIryjYpnFmmP7msxkqmTi9LKUKk6SLVxwOcwY
UE2K/iY9cLWtD0iQSpe5aDoJjCzA9RLW+ZZFIc2qaUVXN2CPp5t6U3U7GsOs6nI10rdI4I17Wtac
oF/ae42qLPZDh7keCdAvXBcJN+HeMXR8t4ln4AHsGi8hK/AmtN0O9GPUzVzOOo/0I57JcPxOcF7X
6ZRru8NhHALR+HuzKNcez9ewbMnecsyI/Deis+f4J7o43j6g1Wb970Ute/S8+nTMbmPKKYal3C77
fh0ykY1DucQB5EGFGjs0Gbb/mlhXdjt2xsrDdk07nyMdx8gLXo6YhQcJc8INKxsJKI1H2nkRweSc
ieBDnYJDofc8O7b1lse5TVBq1YJhpHQtHJ1JpbDbiUwusbFlCz9WidzE8JKThabnCBrL9OdMY3Bf
lzhr82nGmW+FQ3yDdbR/5aPC3X4NikfmslH0Z8DLETpDsQ/JR7gnXvsMfmD8NBxqJ+sF7sdx8t0V
W/bCQ6aW9oTxhbE6mSN7/FC7ceQfV6jmr2i/9w54E2k2ElXwkFhaeudUr2TNyZENfZX2fIJ9XEuT
3gzQX0ykdX3pVkzL5AZN6RLFRRJ7xc9rNsnppjWjHh+7iKvEVzyZoectszwz2VeQEtuuZfttMn3C
hdeQ8SL12qKJ0BtN1lCsY3ZI5D8QPdYkI3K350gFMn9OfYSXVbuGzHdu6M0ST6hOTq0IV0hUsiZj
V8guSocHGW8ifV1N49p3gy14ex2bbI0+WK8FEIwonwXYWLZri+kviH1VVbTCgGIrv48Md6Vvmrx7
hQdxLDuQgU1sL4uUc/cGA+5vJKKhydjeJ8s0dC1wyLHrX+jBO/YP8xgo4TqOpzWkJQ/rEFTl9cqA
kGYuTyf0OZn1/YGXigirsSsVt2quYTVg7D3Mb/vlM1deYFLKDfVJNR5Rn76leZyxy84WkP3oXWS3
n6LV7/5eeyXW+Wo1rhzYQ0SMKnCSPVa26b6PUd30JlM/iCFtiTZTjiX8TSOOEL5tcVIVw3FoHKAd
6aaa3pOpXdHt+9xLROFOK0Uo3Z61wHrgDDSFj3aC7+dUjfEy2U90dOux1XZWFELANW/Qa0B4OCWX
ZPSdXi4+bxLwlG2KhrIvBjl2qjo2pCSSYlXjeNy1kdhIFckmVxgZB6/cT6ZsZP5ucFZv/1p0lupz
31fm3s2SS/tz2Kw1v6KUUHqTLY2Ao3sOna98hPTOzW/BT7k6tTi5i//hus6yu2UOYouKYxy27C92
b6f3VXVhYd+BL81w24ap33ukcqDx+iJWPCP/6xuOXccZp4n00l6HY2xAijeatEtT6K5PdnCv2eb8
iVtLFl0Pa8rdizITkr3KhSTJNN5taD43yIKtpv7KfYcb8IpMs0FOqDcZ6/OpmDo3Db9Ck4ghqnvp
em+uR3vw9iaKJZ1f+qAmtdQ5WKDog+wO27FngVUs8TzrmfmmzjCRQz8woIjmoQp+FWS64+PoBnsh
gARg+oAcrkDSM1sGEfIr2m6lI2wxmM5e82wnqa06i/JzyvoE85jLtiT+B5PwngJZ74cxWnGijg6z
kYORYZS7P7Shx3GKN8PRVGkabbJc4w5p9nXjIA/CtLFZDHfFSpJZ/DqcSAqNnQPgk/qD4W9ZunLv
cjv6ossgVtFlzvDx1+8bvt/v0JW6O0tYP734pHfZYypj2dZRrkAzVXIbAEO0G2QDr9GyJeZm9/vw
mKl9OUUBc1LcJ81axMRxVfU9c9sb2ezsWWEx+lUEUpblh5+Eziri5UuqOnuDxFGWvHc9kJGibUZX
ccaW2gwCx1qw3eo7z4yyT2ZikL4W45qx2SE4Q4S1r44lXsjfbjPHwYo2ml3h9ZGkNeReTbMVZAxw
UNgpOkB67ntFNOLR4n4SP5p55yq++R6m3FD2m8gtv4TFoWq9rBxvNEJdCWEJq2O8R+ia4gOAS3p1
JuDKr/Y5XiUKA4XUr4yHkBBTkSxehvmUYBKi6Fv3XtCvyfBIP3T51gAhmG0GPTneoN43bY1gbaF8
YfSSmW+DcjPU1jUp5CfNoXT+Jh2G6n8ThfHYKZuPdv5ndyqRMEMilWb/6YSQEOrG6ibD/hykfxLf
AIUbAOi0Oewoq2vC106WZCOp2UpAH6sfTocPSCD5IY8Q+zuZMoxP5TZ3SNmC1AF7c0g4I2boBvWS
dgFvR8vsVCzIur1gdEqO7UZKrRfMePG2w0upkymQDOk1UJlRZMlNiJN1TAto522oxpWtv9M4yPUB
/lfAjfGi7TdJNHCOBCkyPfAB2OK4ZNwmZ7bSNPkQoDt8+5gJZCTXSdbn8q5P51VelaHb1JQbp4Mp
gPbYoYbqFYetEsORcaTvbFOf/OT4QoCACB4pxN75Hu2SAj4FC/VQsCxBDas3jxb+Q5k9nm+TvYux
yYrwsr9YYWrkCfWTi2JMt/TkkR+IIXzhvP/TUq0/AKz1x91OQrxjiMGVyt8AwgEhhYtG79xfDAtK
fTozI85tklbji9v7aK73HEXTFA4wWdtWvNXSXZN8s8N00y/oG2x5rKn+moNFQ3MDuNKP6zmNoA0O
ZQ9Yh05/cmlmAGgNbvsmvBBAEY498UREQV6j/UjWT0yVJLZPqeaAtEr4yqU46brf4vxfijwebkGn
zEyXfU9Uxftw/OLrOq0vsnWBtPUeuHbXI+zpVPVLijjseuu3xJNqSvapq+AiDHi0cqtX4IE1Hg9G
39iwHT9tbQAVijJNvUuTF40+uvupIsrVUXBmF6S3tlkrwvMcOkxXFQD4EBKE9HUmjmq+tkg8L5OV
4HYs41iFjlW7O7LlfmVym6+GEL19Aq+cBUVoVLew5+9EPlDfLmozlMnZBtbcDobHw2ukAae+pzZs
Y19p2/fuMepzPL2KymjbfdV6uY0VR3DL9IXgLjOcs9gbTOSTyBNziyjcDfXfZjEXNYp6s7kTIgUR
EF7Hwc96xSeStodSakmnGl39HPAsE2LHbzhm2Hx3J3WAC0pBTTyytkJEMXUeaIbhnJRkmmAEglqb
OAQi440eU1QvrCQ85ltg3a3Zt2COQgJa2U6M9XiEmMKO9ienI+3Pg4JXNJYrOVaQii1is613hkdW
x3aV4alTRwcacsVaTzjt7SB8WlAKz+3rjj4b0NgxzUt+kmbEfZzneXtPvBPHbY8oWYFoYBOJ5QFf
Kl8uMDEbxVc+mGFVpcGMNtECYd1p9Adh5r6v1bSkuYZD+IRiU9LjWwSJPVvYU9oiR9o2oAyiABqS
szcDX36lOXZbkQGwzzJ/p9Aoo1klLT3WAvczmSGIxmV07MXqAOTceiM4fRYUztKgJEPT9apulibE
v+SsgetUXWP7barhgNyyCHje1PnL2imT3K1zQ6enQdh+53At7tLe4nsWeruXFKu7d3LLRzFWK4mO
JC4z8CboJbFmFXFaY5ySLTkTuAHyBc1a6/ha4UzL4VdHIBp9G/TSNONr3g3rPheYCHuH47ehgf4b
rJNwBhsp3Iag79n1WaYeuTF0hQ2rmSMBz624Hw50jX0GQ9D6ADoxDFUGje0SP8ImlPkPxLTE+/Mw
UGlv8TAYw4jpyNjeZVL14gtjz44hCGHM6f7CkIzcXfsgqET9TzEQ/UuJzaSvqOBO7WVKh3mPSyDu
+TgXwfrkWMoMzWIMXBSZhPFSAOOej8ccodzkH4LSV3ePIg1TIDBNo30i6NfX6xCkTp47v+TpS4LM
CyNKwCZN5iqN/IvsFcTHsJyI5nwrxn5d/Ap154L0+RFOsfyi2jxN7sWMFsmd+LQFUa2xnCmrc2iB
6fMQkR0LyW3UYw2zwCWl2qw4fKeQB7Is6Ot/6j6j5sGn/dbejTD7zX+i+cIcX+bA+Zpr7GxM+xq/
Mo1/5/3uM3sGsr/oj/EAX3M/tVtn6g2ZI9bXrevY/uEcyAtVRkgPbR4cugpykgMJj3SLMlOgyWzA
JwCxePd2bt9zCfPPWkvUcEC4Pl5/pHGWTRqFad3Pe0TYqU0buyzvW4O0jrnMVu/mmuj1UL/1Mu5z
cmoHxMvkt9TxDnFlOwwCvHlpXJPn49kdwTE0VRz1s96boVd/WTINdvq5jGTqD4RmjKx/My1d8x+G
ymT4q7p2zv80gm75f9qDdzgzmsnpKWh/pB88iIOd0xbVA3Z7lOZLuNmGgQPjsnJb45NFxO7y3q5p
xMtl2I/+tccLyzEhZMpFr1u3yu1m9dhJQe+U5BypF6BOokt3xEMyYJXBYR8GigQ9TOi0MuTPFMcm
zfEpEwwfV4n2P+PXyKaSxQV8/0j6BbyNktt2NE78bAFQgQ6M4qzJy+/b9bnP8K4/gtTzdsENf6Tb
GXKDwT1ybLDQtSZsc1vRzJzDJBXX4j1ePycB5Ep7fKZUUR8qY2ITIcN7j+6VXM3j7Oz2+n39wdMp
hMcMoeKS4KLlAm8oKGHGjwsfXED/0A/wUi+6ts+H73ikSbFbhBIOyy2dDDVVMrGtJLM9mu8WLp0g
2Rus0FNJTciTe0AT+kDDB9iAPYNIiptn4Xge4D+Ib6+9mxq9wVwCRAa1v8mA2+Co9u8tPWQr69ZO
/4YJiXZ/gJgf/ISaE9H7LKFy/CL4GC6uejz5wb0suIv4ZxeCWmJ4xSytqDNKuyY9H0z3AVlsY5dP
H1trB5Odsal+QCPpuwyYc+paD9/OYY3IWo4pwAyMzzFHe1tAhoSI5CLpYEz6Nk0w6zHlAQhjxp0N
ehecQBzlYEVsWEYIE0MTOwhgxagHUsczlHeVm5BiVaVql/Mj2F5tblu1ZwTFBTMyOw2wmN0fIp1O
2Tn0Du6VBaqTF6WaObrgNt4ZkGCDRY97mUySsnMMWpBCS8Q2P4DkmlcW8gIFB1Zi2HPJ3T2gNe7R
TikB9JElRLnfsGYE+1LAFTMxIJpba1RyJhlGZlUlIcPN9Zw0MdPmnHWmVzALHy1VnwuMmgAhO5v2
SY0XmE/yHusn+fAsAtMjpg2CjbgCLYwagT2l0PdgMgT2M8PqCflTNlnjTwQK5WBiUQwM2oM5avFR
i9U3IzKkLOs8WnAb2QxMX4OhAKMBoM0WZPNGxGRLJ8cZYztAKWtvAlgu/aPtU2unCrICN/3s+jai
fYkU60n6x54k+9ACeN0CKlUgQ35AicHXXO2VXvGf/8KSjhhV9PCndBWWE6y/NGnbRYUHkTwep8EG
gftzPjb2/xLfBopBQS/4/RVBglf6SXeA3fC1hMkFkpKCESOfQUXuds7qHrvsf7WaaSvwClPK9uo7
e2OqKCV5P5+NWFqgaTnOTRGDpmOnSIRd3+QYxux4AuI8Q7tYCEBmU4WK0DevwI1z/QrSjXbgEkav
mubOuIyP16jZGvbXxz4yL5ZTnmQlHbLIryc34Yp7V4Px9MYlKUca/d7MxrUFkIUsvrUCuP9tv7bY
vmxwIfcPMdm66RxD+kwwDOh4O4Pb6XxNzJKIK/rCQ19BZuz8jkHeMt4gUtqnkAW0VPxKAoObUpHT
PPfxHcCpDi/fME4LxVC1Yr3h1kd8Wx4QMrgKqFshxnEgoZIA47sDhcD+3AdASBfTA/KvOgGatT8R
oL/fvx+HcAVEGQ/W+gJN0oqOCD5i0n8BFkD2DRpizz27qGET+1OA/7+8Ct7YcGe3XW4Csh98WFOY
ORbanS3LxrgWTqbvOQ7Lj862Wtx1+2Q+GY3TU98dOEbtAvqwmDEHz3ersOr3wTHU1lu+puMz9wOj
9QhJgakBkLfjkzU8uKnoMaJHQ4kLrO9HKBwxLUJ4u0YLbIcfm9ytyf2RU7F+JcqTTwKhM7/rBNZv
Jpn9H1qbGCDj/y4UE/+faE1z1g1zL9B70ljMiYG3ppQxOMJvRcyIe62X0Fsk29TiMGcobHG2YMAH
WMEHkBF0Ic9YVTb5LwVNhByuU4YJ9oACzmj3mcVKfFNuMC4L+qT6mULu55sVGv/FuSweK+V1FmR9
TBDlXS164fDgIPuIpyeKFaORvxIsmQnc2YLq8bdp2wQTRoyF0ey9ZVOQrKSzlCqpEztmWhWEu6l7
ScchovEd0uNN3NWOE0xEqHxkyPYiaYYZBBJmw35Z62ZCH/w5MgWw44qefuq+wCdShNwSTDMYF8AE
efKqxMTmq0wDemJwFlhFfKcsP/JHAoL5OOERGwGf5S0dFHK/Bg+2owD5lSIjDWMU30sQgQASy9EQ
gb95crARaf+t6A50Vm/rCJzvFgxaL98icNO9q0EZh9mVhA97aM87YdJ5qF5mUBIvRGoqImyUdUfq
8lrrXTThRGZ27D8Oh82/rspnTw0tkZZi/PeOLbYz8xPI4EEMl3xEIgu2zNHUgbdoMH7Scgj5btsH
ceRAfsp94iDZcLT6dh3uVeTN/OGiqBtcPZF01Ml5STqMfJfmWJasL6RY+3QrVNzzKL+4BsniMeJN
8pgll8wp5cNTBKZGvEdo29Lm3ja7ctnPSdOs7Z5Up8d4vESwDKcWwxZQ3BOjOugfKmvHLHwcI84i
mYpN57uUCFuMoEbY7uMoNC0cFlibLveeCQaBBTHxbEwJyaWNXjZoShHvYYwXyGAz+/KEKRCzZT1N
niZTISfOTAwVT69y/LPNRW8TwODGFjoHDnNCePzGf2PsD/PbNAcS3zbWJhTUez7vx4OcNsM+sZ0e
Y8Vr/pZ0FB778AkMqvmiMCZJ4uftbdtidHRQhjA+hiIwjwPNPc1e8gNPF/D+lMruZm8iChEiSbN8
rtH4RD2F5/gCQQGyK+d0/KU5Jt/7EDt6dOUw+wUin5ylLRen0Ywj+PIRTLouGO6K/Ze1tIu/tjaH
DwXWcZU4dqCFIYnwWvKIph9x68f2L1hR4x9Tn6NxKtYZsRZ3lK08+pHPdA2/gerH9lf77ebzt89n
zQA125WgB5WeHVl1YHDaymFpfXQHbpO0d/iwnP5mEoTCJXY50P4yRqbtnEFLoFL1kVNt2RWpeCIN
VdORCbTIxLD2DIWsTrJn6KeEHoH8WraQG9IM8nha3JTpD2D8qXv2C1cr8qJa6V5HP0f+zz7oePkD
oOAbRlH4FkFHeLiytv/E4Oj818r18Dc0ZOP4NUy50KDDxiRA86ZB//prlC8WltNtP/j4M3Oxx/c6
kn2V7x3VB/nYEVnaP8HLiDRYhkjjfIPoiB3N/koADdGLatC7hnKUfafh0xx1Y5KCFLPKXX1He/+E
iInBITkEsET7MxVzlvyJG+5kiR/FJwRgHRthoY54w+xeyAOW//eoAWkmz5BdhewCT8kg/9B5UOiz
HCgifQMKKtPP+FFOR/BqxCcRYFh9rt/woXe0l7CK6uDDNvc6iDNtMNKc4Jvs5d8go3G6MCsm93sk
inbQ8EFIchLQzpkWtKOOjtq4LYF+i0ckSdkF8AxGk5shUsMC/nnwNi1Tvzchuds863R6z6kkCfph
2JN0J3tkQfAqcC+zu22ZkkScPJ4eAU7lxgbhUwm4S5Rg1Ol+6UP8CJHqt63t3mNIKxqTZWDMkjUP
2ds8r57bQpGmaX7jkgH8Me9Epp9T2F34AVnGdPyxM+CGrXBZM3uBVRLgf48caqm0GpHQQP9DT3Hg
RsooDCLNyWdmhR4hg34jOeppjrR6Q1wJoMQqTJRFb2Yw83fZJiKfHhy44nAODaIYdIUAa7TzdYSf
ze7Ad3cUcBBvF2avq7dK/gOo09IXz6a2wztOIJi74kuj/HM3URJA7DODPTy8hOS36nk3g+QPm9EF
oppZuOCE79uv+BsoSsoFQ5KonAeeVClIr6KpAIgJ1Vc5ID1NaWQnDsvwskLXj2YmW3Js6dgO6k+g
M5AgznejQsL2Dz4dzfz0DTKA399TPjzHKUKhX0eWb77a0p64/7pmEv0fA0UV/32QsdH3elrm5jY7
IupeOJYUyH8hR2YvRJ9+ip8DCkJTNwyd0BOQcNyztskyXIUgiygvsfb0HR5EaGze+hhk8xtfulSc
D7MMMOvO29TDYY9bZAGr0gUZclTyNs//KQsbQVWs4ODoNVFSJJ+6nXYMyGpFF4ZbvwNBuUCexe5m
vzP3s5WiPVCOTXYkVeSHrP+xjAIrA4CKUBKrFQK04Wtvx1SoWs6ej28oqC2sWbXN3U1n8j29n6Ix
Ih/AZkCqsRF3Noazb5xkqiMFvyzIGMXU8NLu2WZZMUsXt9U2AT864Xa301IuFkzao5/3eXm03/zV
pbMwy+vQfppk/4UPrcQTxBO7/7XEkXauVDjw6EsJdoKOSjM522sD8ACi8zyKIbvgQGDG+yXPtn4t
Daz+j/dUH8F8AGXLkqexDWNnikbjtfmv6Q6+v87BI66lFuMegJ7njUcnVxAnlvDYj8t433UO3/0R
Ldp++mWDKrcw3YyVkGIHShnfu+lYovugIQf5bybIaFclTqm5NAAH2meo/Ez2unjMe/gTGj/9AlvU
kEuToDae/LaKoxooVtxOYyPG/m2L9AQ1jm3YnzZNmxtYv6IKQdf2qLL4qeukCa/OHeTAvHDkX40Z
BozgHc7Hk/SQnKIDPTV5/LBO3TUBCFxBcB4pxGUAs/2xIgvF3x2Q95pbqrctuepYXGdwUXIo0b8E
MVQ7Rve4LzjsluNTDuEbApS3fJYfqkfH9JYPnqLUxJ3isy1YE01MVgDvBXAJoB5yfobgwqW3yDGi
javBJen+sR3Anz+GcLDkmR7LZCAh2NWSot+R1NUKUpjsNHuCJf8c4FpxAOsSrjIIl5xtyXrsLd/s
S4rWoqANFuE+9sMdmyuYwqryp22N7bBsnRAscYl1ypIzxhK8ulgN2BrIIGNHsuahbzOJ/S6gyM44
qJpgZl7YJAZdrSPrCugjtuNm7BKz36Kp53ENOCiNbma6meb2SCOKbjMBWIaVI8QzFeEYV1NAjgok
p4OQEQaG0oGxQnu/69s9Yfg3ooFAGyJCSCzOwJ/gq7JDhY7Xb1lgN19vIOOyrM5IFkBPYAQN+rb5
ViYyIDSZMy8eIrfoD7yqXMpqs0OYOBT9vOd0L4QO/PjPUqwpb6cWVwG65mFejuwfgAu5vRuiF/uY
dVCMr8WKnQYYZ+OwwSMj3hXrrnmDoQ2RVohR8eM5NoeCUrVFFjdU1SmIOfNK1lVhiwAZLszZSkjI
OoC3mWZDW4RlfUAGtWVrD9WFkssITmdiPJAJPk/Txv/i5+P+ui4ZyuFz2iGI53tzcfDhn5GLDB8S
i5juZebjsLZVBNXQ84wbeXvg0kw9/QfwJlV55RUEf/9EfEhTBcg0t7cltdFy3/NjnNDrYBWkfYPM
DwqWIYWF9ADENKzjdAveEH/1Td/yZnl0hnjIkmOL4WOAFrRHendzJhr1XEF2wCz72Hu387g0kCH6
hxRz57wUCdgeAy0klstssTk96xcKwzAQBIfCjoIvgdsDFi/GAWzPjxVFrGelaRnUW3jycOYkRQSJ
LJgkkqt5SesccSaClEOjokPjraP434gxXNNOXyAal2tXedTsFaiR0XT81qmKWPyAfAKs1ymfVONf
NjBQrDn1uA/hsNvAG+/VMbwFZQ6yCEyGyPZAL6OV/PgAjeOtLryNUDeK+VBBngegkOwTlKIMQNeA
32FDsIuODivmEKMv+Q1feDah6ceWCqsO0kr/V/sR71Vq8i0FVhGNEAocOWD0rHIAtPkXohpwPSxA
R/atWLCkcBxvIsqyCHYGFlr1/9JV9VlcBapBpmCdxsfiJ8i10b5CHsG6e0zKnmfFjHP63h3NCAc7
TaVonikZnEcFpgukh2sKb8QLvua4y+qwQjAHnijMcvsHVDUlJ4j25hxRJb13AZ7A69LoM+6SMKE/
b4Hp5GChF/gLFN0aufW/rtsNdWfQQI39fSxb3g8nlk3jhriocUoce23aMcFdk1j81RcQPzR9670Y
1B2WkymswIZlZA80xtF5wBaATi8cegB1I92cqfNuVuANRRKNIEyKPW14/jVkDYbFYssJQSVyhxpx
ncc7X6K/KwSmUAlMBFsCZ5B7c6JuOUaU9n84O4/lunEoDb/LrIdVBDMXs7lBV6IkS7Itpw3L7cCc
M59+PvZKDZuXVdyq2yAugINwzh/qW1yTNZwo6tSef6p2hJRaiOSfgxBxxWnFlXsmrX0XYAqD5VKS
NWP9oZqGUvnh9gua6WCBl2bZRSE16pziS1L0D/xP5niBxjODwKa0NXWfMuBLUQ/APs942RULIOJT
VAYmvm5gqOvCOcf+MJCY7SLfPURZ2kafqNlpqGcZmtWJF9wctM5LjUqfjz4vl9556CJGBHpJ1UDv
O9cNByrwoqhORp7gC7agPHS5CKe7yskr9we+kmSKbitwX1OCglbVVv4NN9E5fCjSQLPh1ie1afCM
bNAMaL7UXd4MDwlXbOMT4AVezqKcdPsXnary5DgmsVCjo0MfCHte/oWNXnQLmgPzFhfOwPjkqrFp
h0uuoDYYyao3XOucWXZkTnfgG53sldd/UZ8cpVeyr31b2+mvtiKK87tWDTQ9PTkt6+6FYEjdC5ce
o3qhltgX9SGFfhF8QIk8CM2T388m4FfLaHrdOIRcYBdR14ZkOPlUS+F2T106SpXo5KZzio64nyzA
1AMQ4jYLMYDw2RKOmq9UCqDYoGyEOLJZw0++z/qhRliYN8aEJoRoymC0LxE0yRK7VN9Q1PaWICzG
y2BSzg+OVmClsFEKsxQ/zYnUz4cy8KPZy9rAN4ZD12dtZJ1irkvqpY3ZD7+pWu137FSBEgtxyifd
cf9JCqus7sl+myR/qzCtU/i4gqzjXZqWOo53qAmOOqhVFQbOQbGVsijPWRyZQ/HSMgaxAVi9LbIn
lXtfMx5R+1Dyx5mrDeXOMW8VpQHLo9WKeS4qO67Oc0tkLEGjlj3A/NYI+kfe0GMMWySx3KC7FLmf
qrcdoWi+hzalDfopmjqlfqe7MxiQEy/mIXkwEmNWz3WAmS94+rkogo4HC4fWJ+gqRvnoT4Gvfhda
R4IJ+DGoAhB7jtrDKRrMaqnr1FXeGSe7y0ZQxhSbbOeo5WIW0UNgqnXtv4QO8ObwiPF2iANUoviJ
m906lVm74txUJAWzs9NOnKYcLHlunefYdqeXuVP1+LeepgTboeAS7/6qDGgD8H/SBSWngxTk5jXi
QZTUx8pxFcpJwJe0/MA1w47u0tiI2uBOb8e6Sc5OYfDMOHZpMvofHbXI0xvR897rT5RBrPweyNso
PqiWUeZfp6xWVd6KJtmX+WnOEIEBq2NGoIdOBT6bzVOUuORwomgU87GkSE5RRDGCODGPTUCdg2uV
O9TNoSON6/wcUjt3KBZR0J5/zlxuqidUyNi6Hmb+fX2ucJAAlVA2NUwybr9t078OYHjy7CCCTG2K
49wDMrDO3Pl99W4B7Jq/7BE9OueSzqY+fcm1wSFXjfKK8H80vKYUvICcdDCoFwcRlCfKQlBOn3q/
LVDP6TW3mfBqmay5iG9gArZBcDC0wMK+FsUeewYnZsN3ezL9yKZeUDhd0yaPSTgmQA4iWgI2ACoA
mMAZagX+tIdBzUbji9BLU31XNPlov+o5BXPrZLiN3VIDnopZIyQiHtqgoFrfzZNL1JKkCt/BgyD/
eq6LVlHn+7ycUWAGleHr7j2FytSdLy5GGDqJgMa21PScaZaiNQ+itagY8gMnrffcjHyWewhawxwQ
deQc7ahjiSGu8oeeG42fHFPbMq3npgAhUIAuUELqgIHm1r6g5thySTtQh3UwLgDUmfrl0UEwQOmO
cBLyNvlshEqWB2eIGxqLXQxRyoyxEEfz1IyqpcVHMuXpRKG2BoSkHBQMvbIF7baUohdwK0gYEKCq
qB71hkoQ1srots3JsavVOEXguDV94AFzyoqCkCYazjMtjtMXHiyFBcERuQswCxbAjIy8cezOYAW0
fEAc1gGslvy2K3JNvP7GqiwqRBzF7DgnFpEIjmNAPPsfJmrm7Tc3rPo2P1VpnJtP4LtMcXK7ySVh
VMIhSz9ZmYE/xdlN+0QHzeUjk9c/N31Zd/+UY204pD8o2qaeAGlV8AifMRcrTnow2RAwnEGDxvqY
N/bAk6zXSQUvmBbnK2Z75UtbZw02czXBLoZjyX/m1TiVbV/5RxIKfdycahUdIWqkCTXm6MilxkkI
Fl4nHdTMqskHr1cJZyRmhqmZHsoQgl95KsegDj/z0drn38Sj+zJQJBuUc2+bSTCeOPm09hs3SbKl
BxGNrcY8YbqiEDODrYUZz7+gcAFOhhOlEmDQg0NiI/Q5wxpNA+ICbNXMf1N2zXXzBl6fAWRYOIao
SFnURdF/qwstbG9h9zVNfir6KHWUQ5KRT3+NMv43xH1iI1PAeIXkWX9aJjIhvFBG6roK5ZslR6B2
lYjjIyXBJu6OYnaN6QdoPEN/ciugN+9hIanpTIEA8O4vXp0sqUOoFkPzDFwI4OUJFsoQvExg/oEw
O2aVhU/kAhLeE3ocAqVs/EFLH3k1lREsyrFQZiiBCnk/NuyZbfauGfTafM0mozGHs0k9K+xPDnIm
zi24AyTkoUnEZJLPqJe7dnTMRh9K8Ni4S/aLRCmhgDtLEN8nEbfY9M5O9Vsj8RDZOmX1wGXiwKj0
ynM+AHh9Ssh/Fy/ItThIWiHFwYPIh5bifkocMmWLgkPAAQaipp9Ssola59Y/29pR43vRwgMJLllT
afl9UNSASXB/USsnKDHPS2e9fkoTPzUbGHCAq3z1lKQAtUB/WCKNCjgwxHl/MnIER4AdTD7NXcwe
eIeCykk+L244HDo80GyXHA/g98ZvtPbQzVYQpRSapsR1xlPMQOvuj54SHp7R5wAcBF60PFVb0fYo
h2mFS3nLFdhZuOfBTmrrW2D1JG/vKV2CfP5kNiT3YxzKVN4b76ld+moU/r5Off+r6IGjyYIEhWvi
SkQJ1RsK67Fvwxuyk0erKr5YsXu6/om/Kg/wCUl5wCwmzdHMmAnWDKy+dfWRVLoLQ7s3zte/8FeC
vaPJ8gO26uemZYianPuHRp9voaduePuu9N2RdAfA/uakSeCzzrOA7t6esj4954azIT241nFJeGAG
XhfmBcwAARSly/Uj+YuNUV9rWhIdCHmVdlE/wbFTVOLRuu3bZkOrd61puX7bRmmsjmPtOaZ6Z3Kk
dLm/IUG21vTy9x/f30d50Pzf/4j/BUgLWHboa280P5l2+5C3zkbLazMpaYfYlNHiwa1YI6X9AiXl
QxH1L0pXvL++BFfiyJHEQ4KRGwqCt7XHvnIsx5+N+J3qL73YUEhca16SJWqNarRFE8CrjrI7XW0O
saj+zTEdq6j/5/pPWBshKU4TQeXCSoba4zp8i4D382ApjzxaN6QqV6ZWdgXitZZEStnWAHORIRrj
EyDtm109l72AVBu1iZgqrgeHzkv1ZyCMD23063rja/2WYlRMXGmbzMg8C1KxFhc3QEsv15teGXHZ
AIj73VQ2KTIcJIqfleyjnievKpeyfa0vX30TS9g/BTgUMipcfwtAqP3HMSHPKKrk+foH1kZGCtbU
AvJB2rf2kjC8lN10mbCfu9702shI0doFguvust6VPD6WlX9Xcyx3bbexYFbCSTYAMqt0NshtFl4c
vC9In6uk+eYRGly50f9lcfyhhQSfSIpXh4Gf4lll9xXJOyvTg+OsWfkhziuvVb2E2tXGh9bmQAra
dLKKBBZV7YXZ9GWaKU6nyoZM48ocyHZASBy2JCiCGi9Q5zwo4wV+zSUe1H2LX7YCGu0aS1TXzL25
aGC8csNPFEwU5nLffiP7AWXdACY3tuHzhf49nKaP1rhly7Oc/n+ZXWtZVm8ia5hHDY4xg66Hr9oM
0Oq9CJ8056lMbwGn7ptZ2fqnbNVUrXIO8JJydF1WSH+EH3ZFlyUFbpS2iBlk9D/zn+v+WRW/k/Dr
9abXhkYK3LDsSzU0WDRTKaxDZfZPnUmKvGlv1ARC1Nh5ufA3Lmcra9/S/jsNc60VNWD63NPa+Zy4
AE0WXODG8K+tfimC/SbxjZE8kQcx/9lKRoA21Zd6HE7Xx2mt71Lc9iUQoakG+TbzZj0pMWkyvfY3
treVSZCtf5yMhBtlFC5o8FVALJ3Lwn9KqRhCI0AQpnhU2nQjilc2Otn+x+rjQldJfXh59VLHH3Oq
i/Nwrp3xUO4bKdkFyNCpMQVzVXjtEge2exZOsbGA1jovxTHk7WmwS632KG7flnr7MvrhDTnWY9hw
DocbX1k5bEzpHJ54g45qwkpCRuIck6PWMXZUp9+dUW7M98piki2A7BDiLWnXwOOJ+hjDtMjy+rxr
ncr+PwlvfMD07KK2k73UOVofZvHxetP6Ekp/2UZNKX4pkluZCXfkriiZ329QPUJxA5g9MB+BRDQo
VUIrGY3XrshcFVFG2OjKeUKJZ/7UCKuL3hsFqa7xNHek8S6JohXzAJK6R0ulg5+WvgMlnylQsFXy
ySDKczRDSL9nEw98TXE+KlagKB7603V3pIhsdSey1f3wc9QsVc/P6twUJBgztBimy5zCVmBtj9Tq
34Vtoqe/Q0SS8o1hXtltDGm3oVhObRR4AfIvlsdT5VuoNu8M2JXXh3plgRjSbtPmGAcaoN49sy4e
lLl/7NNxQ1t0peey/QkVEmdYoCkeaHQQrtCyuIOr6i75f+cPCxRLjB13TJoECHZW2ugd+qhHANsb
sbnSe9kfqpqRoUMEg0N2+p3Z6Yeo+DI7zcYCXxl1Uxr1iaqHZQU21wRhnGNrfB3RgL8+oSt7iuwQ
5VgDKoXC4pi1h3NGCirTm4sVDqd23rLdXum97BTV4EvX+z29r8bkXM7lAzngjTWz1vSyH7+5P6Fm
CKJQDQovSVNqzUhCUYwVzcbJvTY2y9/ftG5S/k2t2Kg9AZqoqd5TUaX6o5/LfmPwVxaNbA4lcEEy
Y7fLvKlAKi/NrUfVsC9dvHX1WBue5e9vfsAwQBxDoQ8QNfV360anLjTeGW4ApPf66ln7gHRJq9Lc
j9SB8e+RMECG6JFC6kZArTUt7elwYlNDQNz1ahsfbEANoCxVK9uY2pWRlw2L6gkUsgPu1euG+DLp
wKobJIxIu18fl5WVo0srR3HjpBfL8QE+78ka9LPTqKhNZRdTqBu/YO0Tyy97M7fIYBRJ6LPRa+Kr
o38wwWRpJw0y1/VfsDZA0tLReifPyYpHntDJVowif2dGvrmQvD/v+4C0dCD5UX+ZOUmU8iMi1aP4
GsO+2te29t+xcaCHVXGecnzkv/rqc2D+GIaf15teWZb/XkHeDHucB0qSTAGnVF7emK754mONs69p
eZePAeENC35l1DM8HrUSJLFdfLne+Mp8yp5ErtX32VTS78rvLwXyP1i1AvLecgNca355QLwZFmea
4E0AU/eg82FNyV4TVAcdm4zrvV9Z7LIZUTJ0JZoEXe7VQ4rQinbbT8Xj3EDym3a5rzmabEakxPE8
mRO/AIHPmybw32W9c77e+5U1IzsP5dwe1SwSqYeqASJ8WtAd2r4+7Wt8+eibkc/RGytHV809BSDI
vTMYagYWINT3JT9k06FG6Rsf3Thg+2IB9PQcHQgE1PsCVZMCdfbZH7lOLszk8qFu0tc8Gy69Pt5e
H5u1VSldhinBwbmrzNQLNPOmieqbUoM/TL17X/NSwNaiG4B0Go03K9+06EcTvarxx11Nyz5BFhVL
lOjq3Mt1CzZZf0fS/sVxp40axsqKlE1/Rk2BTqpruaeb/ad/xSRUfWOxr4y57OcTqDOs48xsqER9
JSt9QDwmBU9+fVhW9gGx/P3NYg91xFdFzYTGcIpBbSAOZQE8BmhsmxvxtNb/5e9vPtFjG6uAGG88
w/wyd7+j8bM6/rje+7WmpVDV4LzktVO3Xqv96jjslPT3DLd6X+PSeQo8jqrubDVelqOgBf/Z7b4P
m9eBtQUjBWqB6mWMXDb1RT97nLP+Pp+bfVH0r9XEmwGPfPR7+gC5WktMJ0hlR0DbtzE0l+vjsrZk
pCA1/aY0AxU+tXAfZ+1sKShpahcIHfvGXXbLydMYpoLCejHd4mipKHuUCYw9ZWMLWxl42TGn6iFv
l2hbe32gf4Ogad/lyOPte3+o0vPJgBQPJJS+R/FnDZOfvPjpt8HGwKz1XIpVezJBxgdF7gVDBWc/
n3C2n8eP12d1rXEpSk2UmqzGWaJ0ANRZpSfAB/vWo7p88s161BcCi9onMVk2AWASKmVWHpWhO+3r
uRSneQ0iHYHz3Bvn7mYqELdApP560yv7iyoFadnYiZsXIQnOOf5iGMWlDNLnYZ42qvVrzUunqVO0
aNuRp/Xcsh/h2VblkTN1utGyZiuZvfYJKVgRykjwFHAa/AyeIDgcmuRhBJR4fXj+vmaw4PjvxNYz
ZJNpaEIvNaOXULMfrGHrorHWtHT9hXheZODbG88PfR5hlgff5tv1Xv99//rDl8ZxwLeZNkOSTu/a
8JI6OW4o3y2oY9fb//uQ/+Eq04Jz5rahcl63LgBUnPREDavb2Gh+rfvLZ99EkyZ6qq94BXi9fQcT
zcJlYUazYeMRuTbuy9/ftG7MrdFmE4OjTeOxGprjgELzvnGR4tRUWlhDcHc8A6tB1FNC5dkSr9fb
XhsU7b/dht1SoJAwxR5EwJNhOnfdOHxFuvpp1KotKNO/F64/k+J/OMQ0s2WjqqLw6ohCCvdHC51t
9VudqPlwV+cIBuI4BxnZ+tI4sN7R/0D42oKLgLVBcFPZaE7qB95C0eQhQtrnHyGhzJAmbF+3G3Hs
Y8UvH9MwUuB8RTDn5q073sqClOEdyCTo/oBWiYeMxAlhlsNU4QU2/L4+9GsrRtph4Gn3Cy+28fS0
P4YhwLtdhrnQgqTtRWSWFvimVXhWEH8N1c8i9p8Kf7706B5d7/vKspExZB06Q1CXROM1bteiGen8
mMZmPMRQwO4sd2ou1z+zMgGOdCtAzgICW4Qap198qtonxf3c2RuvybWml1/2Jl4Tuwla285br7T/
WYJKi179zTvqWuPL39803vq+aeshC8cmy1+ESKR1ANmjeiM9s9a8tNfAe1QmLLi4LPmfje7rmHxI
hk/7Rlzaa8BkQZAvsthrAUg4U3wc6+rWppx7vfmVNS9DyuAOpwhm+BwhWDQMFdziTWzB2qBId4K0
AzBe5oSTMuTnFomdsGjutT7aKDetNS9Fqzn4STpw8fAE/FgcwI6KUd/5mb1x/10ZGBnu1eE9EyEV
3nhg4RFt0oPsXCh2ed417LYUR74dlzkv7cZzYgRkIZhq4899LUth1PlwZ9AgbwHYaUjDlMcZC4fr
Ta+MuL38/U0QmT2MsjBNY2922nOZjr9FUZ3TztiVeEAk+7/NO0OUhaHLhCIr+zEZs1eokafrPV/Z
HW0piJwe3bBF5wEQGQY65PIP7aTBHZkfmibadcMWMtyrngvoQoIpjZ1XI/nHiV6nft8eIAO9BkTs
oi7mRVPMC/HQAIcuPtZDt7EY1+ZViqSCVRIjnsm5V4+PSNgcOjwEO/wRrg/+Mn9/uWzIEC9IIk0x
mWQf/KE8pVDHq24ffAmp1f8umTpXtNJX6blt/7TQhxtQpdvXaSlA0fVSRBsmsJTJOlhu/dRnwfP1
plcWowzsKpHfDQzb5Cyy+3Nmpg8KHgVuEdwkufN6/RNrQy5FKlVbvXKbOvZUrKfeYRnWvEyI0+9b
6TKyizxv5pDwYWyQwZkLcVck3wc1uLne95XVaEmxWgtMNwL0OrwSreyy7M+hneEdtw9rImQ816SI
Umn9OfMyNANKxFwjHIf39Vw68FBs17TRYjU21WKKkBxQ6j84Ysvkb21gpDDNTUc3QjhMnj3lD1g8
fIhq6yWw/X0HnoznmozRjjE84zyFyosIIrxJayOYVnou47dKEU9+oZSxB/HzAhvnAiftEiD6uGvc
ZfAWLE+lLo2p9RrdvU2i3utm7QKrZd+d11zi+M2xF8INFWaEbJwRxQ8wLW8SZXppkmSj+ZVYlZFb
ht0YDvy31hvZDkon+Ixc3saJujbuyyff9FwrlVLrraz14hIhCPWfDLZvaFQby32t41KgIo+6KGFx
0+DddNDm9h6e7777tAzaalBuGs2WPaA3lZsito/4Sd20iEleXzBrPZcC1bCKKVPdASHAcvos4DWj
rq9vobLXBl0KU3sALB0oExtMkj4uZghz6/7QcncXSUPIoByzMOu+FWPruf0HVbskoY2P2fcpGjZm
daX7MiInrPXWrkUTe2hpn6JEvxgAfrLeP18f+rXmpXOVamTTCI3uG+lvjZupDp3O6XfmBwwpVBOt
QHBWY4scxNdI+a2M3zDz3Nfx5Qe9iaXMSAq79dlkapFcVMv3wqk6t4q5sQusjYsUqvqY87S22GQa
Zf5gms7NFHGB1OYNxMxa81Ks9iM+ekIPqATr4jg76aPovkHJvd03Ntp/x8ZN9NZs6ij32ti8pCli
Ikp6QTfuvK95KVyLMlRji3weWXfU1sfsxhjTM+p5+04nGbc4oEWXdmHZeplSer5inrAx/4J+wPdd
vZexi12OLS0Q0sxzAuO2L5qbPvUfXGurCLQs7b/crnXpCgzEJHcbi3XZqc0ZLVaUdMZz3rt3iMK9
3/cL5JiFhzBYDcfIjOmbUPDps7E7cfKNi8fK2pQBUUntBFrD7RR0d3waR+NoK+0NEJSNzX6t+eXv
bwIXIWUNeOSSV8KNNA0NQON4rIkMeZN9wyOFroaCZtZTG/ayRgEqSUIyTj0z1jeaX5tgKXQRA07a
qgfEj/7lP2r+GWe9+zpLn9vA3giAleNQl8KXR6UWJHYIgmac8PCENX6oRPq6b3Sk4HXsoLHzyGk9
hTRNXDjvkqU8v7l41kZHOm0NPRnMxZ3em3WLR724K4cWV5D+mFnmvr1ThkelyHdPUVdxZPXZoUT/
Q8FLL0Y3aNcAaVIAB3Pg9O6yec6YpU92eEYsCA6FuXFf+OvkWog7Ssu/0O2qTDlYcGopMaPUlAeR
pslG7K61LnUegcoCSSubi9rsWF7VzEV7qBrH/bFjbOi8tPOgzFWond6mHjoobvpY6shhIod6vfG/
Lh0aX/7+ZmMADxmCpOGSWVf2KQo+6lP/a+LNEyFXs+8L0tYTI4eKaXOfURWNz1guxiYwA/WQp5+v
t782+svf3/yCFIEVFEm4xzbdj47CLnd8bQvgvNa2tO1Qhc4o3/hg3vBJTcxPWpLs2W4Yd2m7iYYC
hwUETCCNB8cKjUOdQvq+AZE2mzzHrkf30VbSUaI4YVeod5V22te2tNP0gwDpqrbc69EFmxd19HTX
SwpCqxSjCByFUwt0w4snRP1MAAYYRWkbpfmViZQT2VkxIRsYsAjTPDhi03eXVlsl+bWmpfDU+9lC
MgqMuluXh0loB8qsG8G51rQUnAkCu1mUsvzKNj1bWXPGunrf+pPT2LpR4sCKfLfnugZWRMalnLcA
HCtbyh8p7FHBsXFmaeMIdqm0J2U+RLN9mbauSmvtS0GJzPhQt/hreJHw9OhkI5tXIW8KEe76Gv/r
XYmFKIUmUulo5jqWdqsX07dWSZ7yBIIlIj0b7a/NqhSffmIhKGeaxFAff59CERzCdvq1r+9SfAoH
A9AYzQXP9i9F8IPHDV/b6PfKuMgp7Nyp0eVJeNOjKX+LwhHab8iBRoq9dclb+4B8jvKkV2uHNdm5
Lubz5amx/GeMgU7Xx2Zl3GWaskBdSJ3MIPEcJborwmecT/ddAORktoOxV6z2XC9EgaTbxDWm1o1o
4/xc6/YyWm/ON0dBgD1WGfYp0ReBK/y/M6Tf9+0DchobsWeoHuGUInfxeUxe2nLfjUtOYGMbpmDf
NGZegVumVvUX2yhvr8/j2jKR4hMqe4u+5nKh6NKzagePaOCdUAbf2XMpPBPMBauJZKQXV9CSD52S
ae+R/9zK065NpxShkdIa7pgy4GmUoMI93uXuvjNOzl3j8hBGjZKi/oOJIzawZ80f960SOXeNUlpY
t/VI6IQY4HT1O8UVG7GzMpty3lrT+xxTB6IyjQMdQafshi330bH61+urZeW0kBPXcIAiP6r92ENE
70nD8zLOG5TnnOog3F3AP0uVs9c4wHcBistwBJVn03pxxUs9fdnX/WUZvYl+35/GqUOO9pZqEFJs
n9GLvEeP/4Id2vn6F1YWpMw7FnhaoPnKvQvL+psG3qSjZftCSc5gq2gI2lOcAB9YxKfziQeGvnNF
SlHaIUIzpzrLJkrfjWNwajCWuD4eawtGCtCwGrNhkSP2WvEp1E+pXx0KFMeijeFeaV5OXat4iGH7
Y8debxjWoWkRVEPksL+t6iK8tAiY31z/GStxJaewe00fXavkWZRFw7vScD9ginADfX3f1BrSrdc2
nBzPbY68cWwjb3QFbgim/eF631eWpJzBrvFaG1XDAWMRGgcR58d4S4RtbVSWv78JJyyTbYGAaeIl
rX3s/PA85c1pzLb2ybXmpWjtqtlG2L1LvC6y3jvlz8BQPrfzy75R0f/b9zj33blUGZVS5Ddqpt44
pv7petNr/ZaOVMRZsQuqmE2MsVn9587x0Aw472tcClVFQ0ZxqtiBm9g9Gql2HJvopmrHffEqZ65T
9KTtaqG8VWikYTsIKCd9nEwcegJr4xesrEc5e22Cc4mrknI5R/cnMibiXtGSaeM6s9a4dOud9MmK
1WWHZ6vEPzgsI7y5M3WjiLjWuhSn+M4GyJDXiecCFQtuggb54owjXNPSDfz12heWje5NSLlKXwBb
7MRtpo/VbYBt3slXza1Hx8p2qS8r9k3rGiiIoMl7cZv3+hM6HjzKku+9c4/a9sb4LyPxR+0AuYnl
d735QozR9IyzV+1FxSczOxrDx3x4qNTnGJWbXQGgS4EbWHNpqV3QeENnH1tbnMkwe31VbEzx2hBJ
wWuU49AmSGve6pPzLWq+Y41wdLvinwBn1us/YG2KpQguiqLM7Joj0YXPdxSF1hyjQfM3hmetdenA
decJYdXYqSk7BcfUik5Vbm40vTI0ctba6qOq67HW9LCIF+RMG5wtm0u1SeFZ2TfltDXyvZHdzgND
j4m3Oi4OndY/huXuu+TIrN5g7Fobj2teOjgjHFsq3ggHJxvHyVrfpbjVc/wuyyhJcMqJj9xfD6oq
jn63Jfy2Mqsypze28V1KtRiCpuMflKw/61mwsRzXer588k3EtpB5hT213NBy4304+2fu3i/4Q20s
mrWeS+GKLuxkO75LrrBovyDCc5/F6saEruw1f9B5cYduh0yJPVTtz5WivCZR8WxjaHlwkFaofX3n
CEkBi5mRi9eHk3m6PZ6gTDyFc3YI53Dj8rcWVlLENlOgOZ1wBO44xr1iBk8YBh2zpn7nptPr9S1n
ZY5lfq+PAfcQg8G4ndTiYiruy5yGx9xX9/0Cmd8LERS3P26DXgOYtAzQHpqjFzscDynH175fIJ+8
qtIYTVmJ2yQcfi/grMNsvwuh+FxvfmWVykxfNcqr0rTYekYR/JqU/HuQBjubXubkTXwllh9mbh6C
yxYICCy5G39LB2yt18vf3zSNyyj2LhEpvnbKP+Nmlx3yqfnn+ogsF6a/HORCitsWRFoZNH7tdXV0
AjeJmDf2br2VnGtdPVWufmsXqrZvkxDaf38I5L647FMr8/Alds6zHdenMIg3IGtroySFr4nH9qDq
PectVmL3qGERaSJ7vj5Ma41LwZv79pRVCvedMXcOyWDcNG5yvt70yr4gU31F45tkQBUkrpe88G8f
oaFyPBkYwl5vf6XrMtc3HxWcbnCU9aq06g8B9ux3aVelN/talwI2seoq1HI2TZSeXrCFPw6OsrPp
ZcDeLPsgwPDZMFRxa6XYmIzV13ncRRiAPi0HawsVdwp1Isr9Merpi14Xn6+Px8oWLPN8XS2zHdW1
Uq8uMTz8LNKzcH9db3ptIqVQDR0Th9xGo+n506QFj03bfNjXshSXmKKUke/bpFfjr+agP5qG+Hi9
5bXhkIIytvI4Dlon9azkgx+/i8WLVW90ei1upJBMLewx0b5LPbt40qMnv8B6ciJpFh53dN10ZWKv
o3bToAoj9Sp1OIlQ/TGV1tkW5Z4XIM1LL1g4kJxGsZ54xeAi6ua7i5PTLvFaGpeiMp8sOzSp8JNj
ak9xV9f4kLjHCZPHjZ38r/PKB6TYNDH56cwG/z5f1Y6BrZywbz6aibqxZ601v/z9TehXdTb0JrbU
nqbq2u0Yzv19pxgZrNZs6zLz12jiFyx/f/OJuK+wuiz+Hf+nsZzvB6fdc1bQshSnfVVqVYdTu2di
OxuRwO1cbWNNrnVaClQ/GfNwmF1QCkP07Nhacjv5eblRChFL5PxxF6DjUrDiQp+YLnRQT1Hc+xDD
xiD/BwLqEffqYzh0BxPnm150J6fZQ8Tjg3+EcGWYMEzZHTBtHCI8sPBpu7XbfVAU05UhTPhJ4LeX
skz1un8/9iamy0mxK29J41IEa1UO6ZRyvYcvkGly6Svvku7nrs1Hhi9pA16veAqh6t5gj+PMd6ro
HuYm3Nm8FL5ZVemkzlGWzYQ3iXsteG/uIlcyKlLo6nS6N32V68ZYoXqsv+BrdDu6zpd9AyOF7Yz5
oWK1Q+L1fZAejUbvbuCW+97iBnu5/om/Hiz8Ail+23R03X749zR8KLXzHIqDsUACuo29c9mE/xJm
MooJLk5ORj1A1cy6KQdxk/UfovyYdsUhsa3T9d+wDMffviGF8mxGgRNineOlyaup1Dc4Sd3sa1mK
WZtLNk7YbEE2QIaDitvAmXzIlsThSr9lPFPsRPWs+z4Hl1Gffb84VeNWynutaSlcy8jptQiNOi/E
L9h0MTfaytosLfxlsGVKbjIJvOkwu/e0+v2snSbnLJp3kfs41Igafb8+7CsnouzFgO902sEfSLy5
GS/OaKgHM8aMsHC2wKRrwyPFLRZ+EMQwCffs0nZvgcOJ7GSnSjrsO7pkgFMTwpzD/TehWtL/QPr0
k4KN9kZErQ2OFLFCxwC8NNktk9b6aOnRxe1++BN+rdfHXqy1Lx27I3bxvRkIBALVNPpWu52LP2SW
nocpQk3GTTF47cIKb1LtG/RDcax8jgMtDX9OQ50e8z4CPls532bD2iLers2WFN99EBQFgpS8Bcaf
SpFmB9fG0P36z13Z/2wpwmPF0fUsZTTn6q7Wjm62ZK/v52lXpsR0ZUhUXcdGGeXI81Vh+T6e0+zI
spvP1zu/MjAyr3fCiF6b9BIbl/KQ0WVj2tLlWxkWGQnV4ktvahXJNUelTrZ8AuPRb6mbXjBY3LgQ
rX1j+fubS6lm+GZWWgy9O99UNQ6V87kMfs7+j+uDs9a8FONTHqqiL4lBIT6hBdGGw0GUz7W7S7WM
mV0m5U331d6cZoRdsXQpkBTCCTV+ijH3vt75tZmVgnzK9NLFoivxNL9/KfvpXgu7refM2sBIAV40
zK1tsyTdyLxLBjy+g3K8CbL6XA64T1//ASu7iCXF7BTOXd0L8EC14me3SSCqo5n1EW4HQfz/nF1J
k6Q4s/xFmCFWcQVyKaqrqqv3mQs2Pd0DYhNIiO3XP8+xd6hPU0rMuOZBKUIRISnk4X4syQZa6BbM
7SHgPtTZug7IrkXdBS4a5eb+4B/ocClWd01dYx/KJA55cRdEy4ku4p9DBtIBUyu0EOuQQ4Jprh+5
45wkhJi2eedUZ3AfHTLV8IhNc7XgPZFBdLnjVy/wrvfnbbo46XCpagwVYsuyr/40JEVRJ+DXq+PR
D7DA4VMe4ECwsQTCm1nQRscSnQ6fssCcSPDEiwPBCOoVyKHXQbvzNmpwVF2vwRlVEAKGBHBA7ogU
UNUmiboNTemsK9P7JjMEnI6fgjIlyGPQgpPVzqVRv3ryBYQ9Mt/jBzMtthbP0BR2HJ85MI7y42qY
EzxY74SYyThaFDtWqW7liRtHYH2CXucVmvFpP9Q7vmSauRbBAmXrmclSPqILKYy+ynWU7WMgHeC1
71ve8Ac6lIowqyrbtoNpHIpdvRPzFi/5UP88Nrx2ym6aJfSEVTlXbyE9urasKZ27eq9hzjR5ra61
bGGh5h7rKtsB3GJ19XzTvDw285urvtm8XFSEVqfD/rJAUDcsw2+dBZT5sbFvzvRmbIgOka2NQjy+
8vm3jYr59dY2d+Thw4+8m7HeDC5Dq+FMRPbV4uLbNC05CjXD0Zlru+5sjRYKKHaTTSACqOmQONEe
SsW0mFqQTtDCtmYPBg+K+VJ57YMH0fpj9taCdAbKrlhclMo7bp/svPrCp72uRNOstQANR7z8QEmX
XCtnsBPB++E8Ld4emt8wug6aWgZIKfu3Gn+xUpBqtck0N8eyut7uW5K6W1zO3CwnNsBG01ms64us
253N2zRzLTSbMLJyEM3j6FF6f9X1/MsnaEa4v5yGnKv3+TpMyDViKOOtUGinXMW5Z51972BK1OFS
ddTwAddd5+q7nv+p7qbyc6+2PckJw1anQ6Xyhrkj7/CM1Y8kjuR0ysPhm108TmBnPGYeLUY5R10A
kGdy9VfrqRYf5o3/s8pup4nVUN3Qe3ydxZmsKMC9p0ZB8jxSXyWQe0P/E/H6NJBbmUTN/GOYp0PE
chAr0YKXzZsDxvwRn0OKn52CbgnZ8q/3TXXzxndKNa4WvZCV85piw7nD66GpOKUO+WUz8MPHxV42
Niy3jp4alrHtlReSKxHtlS7hueM0486nNWTn+99giDQdPwXoHSRMCo9cc0nkHyjzzUMsmoW+3h/e
EGw6fspXMnDpv96khlRA1lsu5Blom53hTfa5/f5mtwrr0LKDWxoKiuYZpJ/x5NufXbwsOP3ey53J
QNpuuwYBDSRHARcSQfw0odn1ZfO3vWdpk31u//rmA8hNLK0psJevVRD3xfw7B20m4XvqxabhtWCW
y9rflLbxqqCKpObdpxEq6nUgdzA8Jttom65D3dDK3e7WBxTFU0HPJYTV7zuOaWgtboe5HmsBAeps
AnB5TkVgsfxi9fn61/3xTZbRYldMa9gvG7hzN0ueUQD426m8M+feTu3l3eEp0f0+pArdES34AEBb
7ncPNv+irB2jm4bWfJ6IiHhtG4ABhueXsKiuy8ovQ3kIsImZ3/72rUcOfEFnQYiZb9eFX2v373pM
pvLbAbNjdM3fUY4KFRtB0D2p6GsIBbWoWD8N3l7B7t2MjOE1f3cDtfh1Dk47x5sgQPu01E+rnPFu
+qT2aBjedUz8hebzeRSQkneoilijqB5yqOYlpRVNH+/bxzS65vbNpuahIPCboN0SNw+TEFrA94d+
N1di4prHB3nfKdFCZWBQeWo7eWYt60tfyjgHHOH+XxhcU4cM+ku/FLboa7wEov+14SnpyKkJD3Uc
UaJDBh2iPDYNHjg8xhKEn9VF7EpTGBxHlwTJFYTflI+h8+o6u49u2cdF9AkI1M2R6X3jGOyvwwWp
1VkLZwr0cA1B85gXW4L9cPMiGYc9+W6T/bXYZfWoKlb16qFvorqIzqLIrfK02bkN6J3nKzUeum5R
ouPA7KryRu4hS0TDHyO4NC2oShwyky74sIyT43cCIVyteMes+thv15gV34JpJwUZltq+rc+bBAck
omf1HEs9CHayhyrug0to+fGIbYbtXTLePefCPtpKiErVS3/zJ1CFjwm0vqBsHFyjKTo1U/l069rm
fO+J2bDqOkqsppPkfYP/mtsyVtDIGOXPle5cBwxea2sZlbfCsiuBhZ4XL+2jL/1ixeX61XZ36g0m
Q+np1BdBK2wHgdc+Nn4QE3EZplclfrj9b++YIhqxtay6eiGohQqQU61j/w2VgjoWkLjaKQ+Y/EnL
q4qVg92jtJbR7RqV/YnYbhySS6VeWsqu94Pi/SW2dfhYs41V3hWwUjVHX2y7/dAsE87p46HTFiCF
t9V5ExM1ODkidygUIIxTSsP5hTrTkUoBkra24/OwB5UqQzxH7INXZK3zwXF3rBJhdv+5f2FozTcr
Btrd0cZJiIPglDkW2jgvhH2J2PeC+UntP5TuseOcjjVuB9TF5wD/xIonCqUr+pwvO0Apg/vo2kIN
raTi2+0jxIhn3o9r+xKoIe4mnHl3/sJwqPj3peHN6voDNn7STjf3/5t4MlmjYidZG0bW4cbgJB0H
z8Hiinw6LTU9W7s78vtD2zrq0F4g7C0EyjSVGF5lH77abPt6P5pMQ2s7gC29YvRsC4cs9OfHTRVS
bDD1Xrnw/YxpR7cYfmPtcZwLxjbkg9HaLirocAIN/mjdn6Gy5p2UY0oHtw978xeOL/8/aYKyB11y
81m1/pc5pOf79jENr8UViFGE1TMCb19x46XkgjaNj2ysD20pdqSl/KrqN1n9uzcOaLshxXxacnaS
W/EHqejn+59gWmIt41t4oBtsMGhl5Sgvm2g/RHwPLWFaXy3fj/5KW6/KQeTXdY+1h11xmS8ipB+D
7tiO/h+yNM8tB167SPdsZi9k+Yjt66vgew5qsI0ONQSLcNiprlKg64JGezRc63FPRtLgOTrS0K5W
tgSyVGDumB/Qbxkrhzyv3d4VxjS8Frh5GIaqdmB65c4f3G1MR3pj73BO953GNPzt9zdhhVqMKtGi
q7KtyR/nzn61IKOKvfwYD7JNtbDNped784Dpy6hP3NA9d+2Y+kBJ3Z++aV21sKVhN7jBhOkP9EfR
jOdmoJf7I5sMo0WsD0gD3qBblbme+D5B7wbCo3+OzD50RLCpFqxln1OWc9gl2oJkok7ie36itr0e
TtPstYCNSlxLwYUMfy+mUxSGSS67x7nxdnZXQz7QUYbFMkT+jREn87qPtvNIcxa75KGtfxyyvc6b
NtcWzacGm9XQfxPhKxue2KEmJ2rrUMOpkdMW3RLB4IMH3WuffEqPLamOMJRAdrTKvvmio+IQRL9L
+/fKip0SmMHTdeq0rRlp3wcMx9VcfQjK9UOe9zt7n2k1tRhFO1/HlhtPaKlkdJ0DtDyUm1jTwgqG
61IUe6Q7pk/QgtWaNxuiYLXKevmDUp4GRCT3HcY0shas4I+ZSgKm0Ew434BRSYZg2zl2mEbW4tRq
gqDNJdJAS7a4m7eEg0b4/qQNMarDBAuHL4CoIwV0m3OdHfBfACDJd5n/DTPXUYLFUkSrnXcqW2R5
dgLrs7Kij/dnbhpauzr51HatIIK5g6D8GxLQybD6047BDVbRUYLbIBRVY68yL19Pjfwulv652aVs
Ns38FgJvtrtgAeizHHC1rxf3y+DJC85KO0c808Rvv78Z2rfdBoJtuNQI2j5FwfJRbOK8jvnOxc80
89vvb4afrJFGroXlHEV5ZkCjB+0elsg0cy0ucYAJCt+ByQc+piuMAm6muI8OcQJRW5f9cHkFopcW
2ZwQ+4svux9hMf7R5t73Y86oRWizTbYbUWSVVogmzmk4pRXfpQg2mV3bSF1miVZW4GVbC2tKQOPO
4lxsYXp/7obMq6MBe9aC2J7D8vZqfwz7CWJa/q8tsHHYmHb+wvABOibQ4WzqqrVoMglVgWf0KQY/
Wxe658fCVUdDVTOdto52TVY2FmjxynM05ekS7RnI4Jo6n5S/jSFFtQyNlXJI2zpM8LSdVsUeLZZh
eB3TiOY+MohxUOBF8T+I2X0oGj9p7L3yt8n2WrZBgx9XFOQ3mRsNH3lVP+POeszuOnrR2YKiq0aB
FDxCEneEarVNAUhpT/cd02SY2xe9yTYg8eqoZSsFxdf10V7syzj1n/gyH6HfA9xbzzh4ipSqAiGW
09bbcArWbuxTT9jd+BRVhXOIUwN/4/zvVwi8xLf17Stya8qoikRCxvpQLz4G1/KOcKcIBDWTymY3
+OCTrk3myuUHl1dLO/3IhTe0YFPuxHImIfhmUbhX0554lyHv6Dxq07IxVjpgqBnD9jmi7cUZljKu
1+rU1+LYGut0aqNX8KaKGpURZoeXORfgyG6iX7YI9ji+DU7q3X5/46T5vCp7qfFgFVTzZbGKkw+p
mj7YY/y8nWb+W2q1dVigC9Vmf2iw407yKkII1VTyFNqv7pKqfokDZz7fjzVDlvC0YPAjBc7SZlRZ
TZw0HNjzXLcH10ALgFX1vdMPSEA50DrT/M9cgmoKQOT7E3+/jGt7WgR0C1hKZ4Xs6UNfwEOzFnpR
XgfG4yEiH13PSu//jWmZtViA+q1sicQyk5b+Zip6RfNLMjTTHiTfML4OGewDaytETVs8NPhpt9Yp
4zIt2TGJB1uHDQZWIUJfYXk7GZ1BefnohnvvhgbPcW8L8yYANoCYvDIEn0wRzWkB+Ys8HI/dqHTE
4KBWOqoZniOKNgZ87TIV1k5lxZB8dLQg9MLcFR0cECxvqffNdonz2+374bkqukLE6B2hZOcjTP+k
7WJWTUhbLXDQfqCJ6OpL7zffeTB86Bd17Fqus6xFZPXsheMvqkBcIZ7VotXVO3i40pGDkm1dhO4Q
uM7ipjYkOSldnmta7VRxTO6jxW+tWD8MQ4jjichZkvftAmVpb2eVTYNrUVsG3ONQQFTZytuHEsAa
NU2n+wnBsKw6QrBeytFV06wANAq/of0d8HvxAzqdl3CbdjzHMHsdIlhxqDe2FBDWLVyeh5w+TWLv
7dQ0tBa0/hj2PouCOitIJFVcLs3w2/UH78sx49yM9iYnKHcal8bGsYSsa2LV29mRbTwu9XeHij3u
PEPG1PFSax3YqxhgnRLo8GiuX2frC4voTk3XNPrNcG++AMBSe4zGBV6f1ynoNU9yCtO163aW1jS8
+7/Di8JeJeWuytRaQX+gfB0ZTxzrkFYFtXWsFEdJxyYQ/cvafLCiWBRKfLOK8BADLobXYtZiKzAo
gYPb7rQlaP18mIncqV+awkqL2GbpxlZZIJfiNRNpV8J/cGQOruMifzEZ7KGTDfbXAVN0BKO/V0cq
i5YgY8KKVR4+8XCvTc3wFTpgamxImDOK4YNOJJX1WnvWw9DJBAF9uh9ht0B951yo46Y6Mo/tXCNt
ss0Bsab1oWbkq+emKCulXf7P/T8xfcbt9zdBUAuxTnLJsf8S9iq617WLPrnDGtdAW9z/B9M63H5/
8w9CDLxsmN/h8ADWH09cwsl9Dp1mZ3MxDa9FcTsQrxwB+slsx34IQ0CUQTG7BXvF9vdbBqmtAyE6
p557EA6iTtgzmeTjHCQkmpx0ctX8ULnqn9s7PQSRuqcAoKQ0J9P3+3YzrYx2pu5yj9kOQPyAOdXp
aL02XZmtuKWh3rpzajc5mBbjrTeEXiApTu1KPo5l6cSIyIvsedaM0WnmzZ78nmEr0kES4ZQXg1UX
Uza14w+P5l0iffL7kJl0mEQInfWwrjA2yCjS3qpYMlp5oqj4sQIZdv8/DD6mI/IqAs2RZbKQytGS
GuKQ2jldPKnwfGx4bacenQXQ0QExWMvh0pMwbqBE79givT+8wfo6KG+jwnV9Bx5cBb/aKErm3trZ
4kwja6GtyqhhI6t5JvC8m2zeUKQl3UViGAJAx95t/dguPcXJjoxhOtPlOllhFwvqP0Tb/O2YbbRN
mvPBGXMHJ4wC/PELyBSH6diB3dbCN5hkNYKPArf6rTlx4T85kf/x2KS1uG0skFz7vo0Svb2AisZH
p9XedSx6f8+xtb25isTkTeO/SpZLXC0kDtCP2+af0GYcl+GPiJKYbnuI8nfdJ/wPcVvh9a4zdThC
CjaKWEWqOzGr33tRe9d9MLr2eNROUSj6aFUZB/0NVDIuHkRrJjyZKrLuACxNH6AFrrV2czQwgryQ
r99DS1VxW4aX+4v8bs7B9G+f9WbbVJRBu6KHnKs39anbYtsfAYk5titjeC10c4BI/MqCdeBNceCX
Z95wvGp020HyEP34pZTthHjnhdCMCF/APpSGMz9iGj/Sj17LIiNaUQpOO8fyT7YzDKkFKjfQQIx7
KnPvOg/+QlvZwaNbtVkLnhsq9jWM8rTanEwKMB5M4c5D27sLjL/QFrgNvDkvgKe9+jb9VPhuFIdr
8AT09MEW1X9Jct54UEnY0DqyssFrTuJuaNOy3ivbv+v4mPvt9zdDDw1QbOuNGaYj0HKtx1NjNzsx
ZTKLlpHDrltHZYFZBc2ksW+P1zUo4mE8pAeDmWtpOaRbQ5ab3CQlkbiMNXmoKV9OB2IWg2uJmVh1
v40tCMMCe3p2CZqlaX4mkffn/eFNTqkl57UC80lPyXR1xM9+KuK2+0NWZ/8g0aJ+kqqtAtJtDrpT
83kJebxMNPijFk309f7sDT6jH6LmJgqXdd6g9cOqIQ1C0DJ1E93xmndr6H6kdzagJ2ZxnM0FJ6Es
U9WlLUjavMqD3jNPuuZUe8vr/a8wrIF+mGrELCchwddmOSCrcE9082NOv1rTzvgG99ebGyYoSLuB
16M5xic56KmV8xAsoOZR1lCf73+C6S+04MV7A9+mNQfX4jYmdY5H4OCnTw8Rg2MltPgF8cxqtYGN
2iRZHmf7W+Nc6CGNGIytBa+cAshIo7MtW6ztNLj+h/wo24bexgAlKofQxbkpPKP3qcI22Dq79VWT
62uBy3Pibk3InStggx8aPn1s5XDoedCnevtCzcYeb+8CTTDS/dNm7BEAy2NUc1Q/Qm0UyuZF6E/X
cbBjdwKPUCt2nPB9k1Adgh7wjXvgxXGu1RA94zCSKHfZGdp5P0apfnSaXch3tPmG5RvlD4h1XqxA
JJb4IdtPBOKr0VbGXvOJrK8NbU+8el6sOl7ZY7E98+iTJCIeCu/cdWm0Rlc3/961TbzOVSzaPyb+
V+MdOcVj4W7h+WYPLVx3npwavEBlT2MnWNJ822NAu51S/lM5wtBahNPcL9cIUKkr7UVit5+L9qfD
flbgOyoOicLhL7QwJ7VEKhdgkfDsLu62nxsv42n6cj9DmRZQi3PotrtWHszgaQztP6tiTv0qeik8
dSnXHRCVyf20nbqqC9lA2gEt0E0TQICLpPWQ79FUvL8ZUZ0t12IDnuJsHB4td7vmNDrhvXXytljk
3zc/fw6KYx+hk+ZWstuiFVqR18YOkgBAR1bvdUEY7KPj2GcRgjEsh31QmYhxPUupv3cve3/7oTqO
vS0gk7AoyGu0kXjIVf+jn6KHwat/3/cd0/A3n3oTVj0FDimMQGtrQWen2aoXd+uTTvk7NTODa+qs
uXgfVq5XMZCNQ5Ko94Flx8OBm9PXYHDTY19wW5M3XxAEXdACjvT/3Enz9tdoN2M8u3vZwbS2Wui2
hQNqDZAoAZu4nuVQXPzq1/2Z/3v+fyfx6Iy5s8qDfqvy6bohaHn0I5x/5YFwwKZSxr74aUUUraB5
0rERfePyMyBLSUVk2rI99WHT6mtxnfsS5HFdBEmkkp+L6peHUxrxD8abto3XVb7O9KYFBnWSNh4A
HI0BqthxLEPO1qHuDgtnxfNhyDb7mYC6SSqojT3K7W9v+XR/dQy20dHuXrVYbeiDD8ORk5O0Xv/C
eDM8Nsi1O1dag2fpoHevqilpwLRx3aYy7al7joYuvT9509BaWKsO7wiW1UIpbc7/IWriaVQ6B885
Oua9nYfRmm9qM7TqwW6nmBNv/Xx09NsnvYlnn8xbTfJKZnxZmtjrJU87pg51i/s01KJ5tJa8V3xt
MtIM5clf6/IZHOr5zr3KkO50tXB7yHFdvlH8zDb/WqxNIiT9HNjVWe0eVkwrq4UsCsh0atDQnRWc
xT2ETsGqldx3GpPHawGLJ418tADsxBPgR6s5owgYj3v02oZ41WHvay7dOpeDn3XWn4o+NrfTcf3P
Vv4Q/R6D4bvFWJ/qFLmACXWA0Qo/Y/0YkxBElSB4dNU3F4j1dXityz9m5e2YyrAKOhye9ACVu37Z
ZP0YdN8ctqyfSJAfo+yjuoR4lM/BNG74knr9Gg0qUUudHlri4Lb0b4KLtzkvUSEUEKCAgOJH4lzW
6sv9oQ2+r5Pkdi6yQSFr0AcHX1vvkZYjoG1fS3kwcnURcYeXDikCTL2yeeq7+TOgJkceH+A52gHa
5QHvxlvJ0hqqpBpEsk3zQYNr4SqiXPgsLBFT1uu0PG7QwuTB5ZjFtXjdIPMYok9VgB78k79+COzf
ZXNdwj3WY4OP6yh4eyyFXykIOBUgyXHLR+E7O5u3aeTbTeCtF86i6EeggzJIMgax4wy/qMN27omG
RKNjx6Ois0AjhrVcbBFH/UPHXmQ+xiXYRsnBLUrnxUU4ym2hZIA6Q4XX806eGQ1/3V9Uk220CI3K
nFThGmFR5RqPlD/MQ7Xj5ob8rvPf+k4ji4FAHcN3UiZILEAVt3uUNNzidOx4b7l1RQYm0Hv4TKwt
dudfhYhOXZtDwfaL1a87vmNaXy1WLQatHKBxwcVNsry4ts0We/bviH842B/gUx1Cvvm+TxhjMkPf
M7jK1sLGAzm46I8tsBa1vLVArO9WIgvz4G8OnZtkHrqDF1G978OhtPIAcBIAyCk77WixxNzhx043
etdHMBYzhPOQb0R4JeRnK1988az674fsooPfWdWRJcQrQ1Zu1ac5DIJ4oMeQ9T7VUe/cb/266LjM
JKffp86/LNv6Mlvq1Z32egMMgavD3jn4phoohsis64cnGdInxXYuUoadVUe8i3IIgH32kRK68kJE
8BQtwwdm5/Hgk9f7xjekBh3s3tHFcisGDjpnHj/l/aNbsI9jvwdMNMSsp8UstWvfIWT0QbUGIqUR
SkjP1ShjaPcx7+v9DzDZSNtnO1G3w7LhCYNJJ/Hsa0SnhNhPGz/fH9+0ulrUjnxpCmUrP3O69oG3
MwTuyU5CMNj+P0D3EsmRoikmW708ycGPK0c3W4h1uj9zg2V0oLsYOXX5bUMRRRcX4ccGPQckfGT5
sV1FR7uDsEcKH8zeGQfBZjw23pfN2ebUmoaDSU0HvfO6tqrARmTlnn3ig0yXZQ+qbzLObU3enETG
ggrGVqR6wYPPqPKkWytWNEqgfO1YO9d80/reXOrNf1iNmgMvqL2smeqXG783gXD8puwd9zEElw51
Lyx3JYRPdja5Hyy7jqv6h9y+Rzmegff0zAzOrwPe56n2q23Blbzl7nkLWdxIdwePaJq9FrdgC+sD
MXYu3q+Ls9U90Tr8zrsyPMmqSKp22lMONH2CFr9O55ciX/0h411/rqiXevbOFxhG1mHvBZoVJfZd
kRG6xmu9JHWz5/gG4+hw97VeBRhLuJ2Bxz52+YO9/KDRVyhIiIMlKJ0cFAR9a85dOM8m18Sf8xgC
Gzt+abLLLeTeuH3euqwvG9/JGBA5FToNQEqT3k9pJrtoUct5FITTFjg4oEHzot5SF1RSpPsnWMtL
4O3pmRlyg04QyhwlFNrpPRDiSlS5PvkTFNfra88POo5WinLYWIVzg/Fl6T8yQh+a9eG+fUym1/bb
kbZC2mhGzyQZfkBI/CcvjikVUB3oPrfSsyfLc0B01sbCm1M87u+sqiFP6qygqLNvYz7hDNL2Eq8o
/MkJlyq2wmPiGQCs/K9D4uF3zAeKjQq6oTT2hoidl3Xbq6z8i1p5p5j/H5jVVNrV6EofyOcwtsHi
uDVn3InOqnDjwNuuRdUnpH5exHwS9J/7C23801uEvA2yDSSzbRjJbCraRDW/BvoPj751dZBEa5cS
FNoYS9wyjBe+V2YzLJMOxLKdxSqhmOll8xDigtrGk+1/HEu5c383+K4Ow0JtWbhVC4nXWoG8MKxP
K/N3HMw09O33N8ZamrXt3A0Bt8wR+sGiBCq7x+qBOuzdo/4Q5MWEbWwlL03ov+bDHsb0fUg9uuy0
aC4gVA4KXeTouePJ0BbnVvKkD59U8TfvX2a6fsz7l5zt3ARMRtI25C0khVvaHm6Q3j+Sguq9K3ey
kslxtC04EoMDMlgIGwtw78dLUBTxjDyeVhO1d1bYkLJ1TJYaayij4tEpi6KvnXvN0fQ6Fj9mwnaW
2bQWOioLDTJiVj1uMlFfnaayRQsAQFR4rN4WeWqjv4rgGwdHhD0c6tcDg4sW4IFfowmZltiEfBqr
WUGxme98jGGldWzWMrQLOPxx16iBdGjL9nfpOT/v5yXT0NoGjeqsH0hsQlk31wktfk/FHge+wYl0
lLuaPdVsM24zXbt+UOF6WUYUgPLo27GJa3syV7Yk0Yj6yew000UGvp11lO9ka5NVtEDGS68siwVJ
YmXkUkvvhZBqx/FNQ2tR69ss8prcdlHaK09sLdbYa4/1o8AHtcAdO2+2nBoXmFy1D4E9V8k0VvYh
LwS0+n+Tct7jRaJyYZRt7U8NV99EWxzaSkIdj1VPZeCPOVIZFePfwQbBO7SlHLrUhTogq697MrVW
hYQP15YtfyDzyxbs8au8v5xokflfo0RgV+og6SGyFd1yrve1BOPxfQc3YA5CHUc12pCio7wfH9m3
/sv0sUp5MkLSLV4SkjhxdQqteO8rDKeTUAdWra4cVjLiv9aMnPvzcmUftqSPnRgvrzubislSWsCy
tRWkcVaRDSw/FfVyrYI9XJJpaC1cpyYowQWGV4qQ+RcIXYHadGePff/+EuqC5AEh4bpKJLHVnZ4m
P/qrDatLM/afxrl6aNu83omt95MlYDz/60Z+iTYmADTdjOXjF8mdGAzgT+18iKTSD3VAlTWViN7R
d7O5bxK5qnQco8+yqX/dd1WDlXRQFQp6aF62Q5E1zRR7/DIOn8f2MWw+h2LvTfHf89l/D+2hjq4K
gQCVisJD/RiEzWfgGy/rxy0B7iap0+jhEJcFLKXFcz32/spQ5MuWfEqtukwZI09iaC73LXUb5r2v
0LZb5SyFbzmoYkUNCgUA2SRA6/3JSHMaaL6TOAy+pDOG1kEDBetwcbN+i3Buo9dFfHPL9UjLIAyk
h7FdE/QzeW5mAzyHHBUHi3Ot6R6hlCGUdaBV4w81nyd4qoDEcT+Kc8iPIW1CnTGU86q3aS1x1GF9
4jX0Mqx7DV8mk2vhOwXSLVUwu5n080QUVUqkhSfTPWEAg1F0CNWEo58cepTeCPKbiLYnIu3zfYc0
Da098LLe68qZhDiO2N/BQ3YSDtvJ9wab6JgpsNvLYp7ghsIOTkzZCbeipBB7l63bqeOdSNLJQnlb
KuXz0MuswEuG6kG210rOCRVlum0PRP65Khnft5HpS26/v7mNSsnEDPFwFxxqVtpU7XOFC+9QODsH
FENO0HXJA2vupI3uqAwQvGTmRZrT7uOyOAll5ff7X2D6Cy1oZSudblsCKO/1jz2oPSEG4HQ/RkkP
WkjbgFVAl871ELV+TWOBUgDveGwVe5QQN2d8b621M/MQOD5VqC5ksv68tV+n+kux/ADNTUxIkdD5
7/tGMoWCFsRhAALzYHLcW4UGQi7dSYo9whXD0Dqmqmee7dMK9okArey9MIHSZ3po1jqWqq596MyX
yGqLF0p07CxjwqL85/3BDZ6vg6dYOCxuswaACtQFOmY/dPZfU/f5/tiGQ4MOnVp74QuGJJGF/HUo
HwhAj5x8psPLEu3R1xncXsdQqR6CM+A3gxS7b9l/1BV6JJil5nRdeBSXpX3Q/XVAFaZeeUAD+9lW
TYBSSdB/f6m7HRiFyXe02C1ydG+HHdbAcqavvuNemEcO+o4Wtn1R0mBYLS/jMxjjy0tN/Z1TgmnS
WsTyYPTkMocyK+cyJY39y9/mP+77jckntTBFrmnadt1kRnuGAwgK/qubeAM/ZhMdSxWxwhKdt4yP
IA/Ea8JWU3VxLafYe0P+t4j9TjLT+UR5hDfpGb2gj3MSvZQft7RLIcIw/Bkk7DTP8ZBGF1SrqpPz
vcDh9ontcXkZ4k2HW4mpgS7yBLst3qdt/UbzB3f80EEdsjv0ShLqWCtedtINy9bL3NB5dbYRNHb1
uPN0bfAnna2zcSy7W+bCzzgrkEAdIHGKne3XNPTt9ze7u5VPuchtTDvceAoa3BOFgtp9VzXkHx1p
BS1dq6/qGVHQqGel3JPoR4g7k0c2lcd2Xp2hM2CQuKn8DlVHQU7gxQIJJRPXzvJ3rGOINh1hFW1O
Ddjy4GUj22LUUs5EoqeMODt5wmQhLZhbS0FFKOd+RtvnpktQioRy/QN0i3ZWwDB9HWW1AVkPptfQ
viJBP1bl9IICxMnP98ikDAcTHWdFXDv0e8q9bGh/N+P/cXYdS5byzPKJiAAhCdjCcU2bMT1+Q4z7
MMKDcE//55l7Fz2a1lEEy+6FjpCqVFJVVuZdC6XYfH7O+MlJn8m8z69UuBU60jeAfiw3zihHuyyS
WN4+hBtIcf62fYjKbRSaYzT2GYvSpDw6yWpYeY1bqSCrkvKCp+BXjOGtYcFk6Lbfb3uVbmTFYflU
rD36z2mcttAK8UVUCNNDS2cuSqwFVLQUvo/L1FbMPwLrDSFlBiUCw0bqRlfCrbdurgXkJQVzyhg5
QIrLrjtl3mDILeiMUYm5uOdMzuR3U0yCzyNEcmZ/uxv799bysRDyTtqG5f9TzXolgFHFZ/OgEF41
9yAELraINlsEHuKTbJvI3uICNK/XzqtWkoMNlhXZ3jX+h9v7rlm+f9BXeMDIqUu2i295gPNnztea
0uaj26HNdN8vXFf2RSio8pQ1lYTNVnkQDRmu6u6V7tXERqk57FT8lb11JZv9xL4MXfkomB+hBPmQ
ify4OKbbhe4nFIf2Rt5NnYsilJe2UdD0R/BGvWUlDwvfxCykuUeo7KMQ4k6LuUFtthoeoKLj0SoU
3V06ozNtFy8u81TBctALuoJAxR3SMeif5k7YQZWm7oACyPMQDadvb2+35iBR8VhWUjVO3fv4kmA+
2rL91hsb+nX7oLh6PblNS3y8JUnmnLkgUWB3TpgJeqhI+fn29HX+oPh7uoytsxWWfZEulFjwrCm9
BIXy+nR7eE2CRRUq35qKJCSfAAVdvHNZu1FZPTSyiMose+8S0BR/dTxTmNbshIrM4s6Ik5FBuyrt
cZw00+eUih+3P0M3tOLTcm2XJSAQuhw9eZatPHrrLv4x5qmQLAJ5o9GzXci+2NmhrtJ7b5oM2oG6
WSt+nEw5XtwLAxJxCT5Kp0ObbMlM7SIaD1bZR4cl2/4Ph7g4D3U1QZozA0Doi9OA1uLXvlW/fteL
k1Q2nECQcGFxSdPQQk/0OJoEHHVLo8Roxx8sN0tceK1tH7LaPSZGyJTGo1Tq0V6uZPTArB/Xbvdk
5+JtO4G3ue8Njxjd8IrD4nE0ZY2TD/ce2Q5t+rB5behJg53rBleicjltDks8BJeq96KAj5HFxzdu
Vl92bagKyWJWz1a51DYkTtJDK8eQ27u0h5inwrF6Z0paiy8DqOp8HqZsBR68dQ2HpOYgVvmuUMdf
cr4t0KtpfuXN92L4YS1RZdpRzZVLRVj5Xe+WlvhzbuWXMnuoXRnV08cVyOdsQcJ7HyDOU6FW7rbM
CTou8JBs5PAd3Fd+E+UUrZq7Lj5crXp5m0DnN7u2Yq1PzvBM3U+FqZ30dXflKq9ACU3CGW8wEpez
d9dQKyJza8iMvWrywCMohwx6CIrWa+c6diQ40lw3Ip0FEYzSEAB1wysHTe7B3ju/qKGLkx45m6Jl
9O9921QzetUyMXvlirBCcV62DmR3GH0vxqfKvqu3MrJN4guvrjuGVw4b6ZKhCVKoR6RdfyiT4YEv
1fn2WaBbGOWoybzMIwso+UFAyB8a+xuOzbeO8+X24Jp5q6XqHEinceEYHMoahwIr3xtryLqhlauA
g3Og4BPFkox5iLlHfbBLAQr4lWuofRHvAg4LF44FcjeopLwLeOGdQP04RzlvOsMJrFl11UeTbGVZ
NvV1zIIkHKvhlATVwbVMeU/d8Nf/v/iCVDb9trWyjq0JgimkvSugjTzspWVUi9LeStIR7KZ1PLrI
qJ6KtbKGU82tKnuYbbveVc7EPig+W9O8z8oSpAFla+eh2MQTa/pdpyQGVzw2zeqyQkc2ZL5sKxwF
JOZH4R/ypTO8rDUnglqgLsCO6wpvrWNvzB48RxzY4n722QjOhspwpr169cMnKK7Lg8RD+qSeYqT9
733/y5rJu4kiawitosO8mvhDNcakFqxB8kKgidZM6DCfI7dCatvdDv0+USsguhRHXipRLpmFr3C9
7dy6yePgIAuUD8fbR5BmH9TKtQvGUN5fZ78CLQNixXASQ1j0T0NnuJRc5/lPBgXzv/7wC19zXTl0
g1ineFxF1IB6zO7klyzJY9ZXxzV7IIP78fanaPZbJQAp0xqZGLZMYEH/lDbHnjvHxHlw1o/Dsotg
AR+jRmGo0y5TgrTTtHZfLQhFRVshTU0Muq1Q/Jk1brP4bJriXKSnOW0fJr9+JmkBqnL26fYS6X5C
8WpwobGsm7YpLgv7uEBusE87vIfSIqbj9uH2b2gij6cE426j9UoFPsPu+0dZ1eeeZ4ZymG5oxaOz
RULpdcbQLJcHf8nu160/3561xovVqnXidrbnbPCDJHhq5X/Z+KMwpnh0YysuLKg3IouYg2F4SY9+
Jd6uYw82S8fgwrrhr/7wwsM8ZKjKRWLqYvHRhNifl2v1RfR3+1ZGceA8Le2WIhsZ0x6a0jQ4ezR4
zFJ35/DXr3ox+xniBZlj0wmUSTwu7SL0++aNu5qcSrc4isfWJUEBMoDH1tMcCp8e3ebZ6pLo9tpo
DFJl/6izyerGfMThVno/qxQVHbkUJiS8buqKs3p9D30WMSD37JT3JG2eqkDcubI83J67bnjFT+vF
5pBqh9ImSftD3i5oblrGU4/SZrjvBxRvLWsSZHmGnW1QcBlHElZpEqHKsG/t1eJ16qxBk1zXPkmC
I2XbmaG59PbMNduqlq29qW3QHwXS+maSEWivj1ligmloVl2tTNvuLMbZZShcEPK15BuI/EHZvfrS
sCq68RVvpQJgsdaCt/JZPBW57KOEuNVxmzxTB6UmhqjlaQfqhg2/ynnbwhqRg0XzvFyo+63ggj2w
dtmlSg5EuOK5HCnleQIsKd6y9egu5H60q5AbOaR1n6FEW09uieCFjWgLxip3LUIhH9ugDdvK2mlF
iv8m5ZpN5VXKNrAdSKqzqGhNfLG6XVZ9tyidhApMPik+44IYWtBrn37vM37FbUEE0syLlYzxutYg
aoNgFqSPdg2tVqh9QO8zO8G0cQ25m5Kr0ArfZ/dqddob+0SAsgdRKk++OxwMUlSifmKZoGeay6Va
mM6KjovR4VO85ARs1HMAKvztuNqTiNhUPbjJYkAJaM4etUzd5dPAxIRUiW91Z9a5H3lFDTVZjcmr
ZepZZt3guvkUp3NxtsC677r9mXARtXwX+B6tFYrT9hV3m6CG01Y1KopAfjBCw35XghOjKz47F5zN
2wKZoDLg95OXvWsc52nKk8PkCUPeWrf8itNaPQjahY99zpfhqS+Th274fNv4NT6rCmCCexWEFyVG
nr35OENnzQmqk5+aiF50wytuS0SeytzG5ia1e5qKGuRyxdPM29Pt2WvWRS1IF5stm8CB63acvSmC
4Lstp30Lo1KBBMEmx3TIkGpI2iK0uUtPhSjQwbtNpiZujeWr1WhOSErYhqMY17N4dSqQCuRvEt8/
zkA471ug60+/uMc6bAs8t8NtbcrYpzmzD1NN92XD1Cp0FtRL3zsEToWWfE7fTeAfXgdThUy3s4rL
jqBaGHuKexQ0nZZjNo/JSUypSTxYN7risiJzbXtL8PwvWvZgL94X0tXfbq+4blMVVxU5ULW0gUl6
kAyGSiLIM+i3wZsffeYfbv+EbvZKnE05G2SJPsDYAgyJJPKUN4nh3aMbWvFX3iUZHwNnijOn+0oz
NBvPIp0N0VAzuFpj7rMmKPoVxliNnYPm3EQe53EzEc1pFl4lAGk9ESAjDntcUDkRkx1tc/uhC7aQ
i11ARS9Qy82VZWUdcqhIVFTk5PDysYB01O091RyUfwjnXzjq5CxO1yWw92oO7vyiCJulf49cj8Fk
dMNf//9i+MwPJt+rbNz6ZrD4P47N21W8uz1z3a5e//9i6M4NEgqmapzB4CIHeUYalln++/bYmvsN
UfwUyJwGCTNcO7YyRxdwEJGkeR7n8mHdvLONrObtn9GtjuKz0i2XxRlxHEwLP7YrbmhTcqLbGu4b
XvHXuqma3suxQtAT/A44wbmTxeOyr3MRVqn4rNtBUoXOHvJPc4L2Fb7+HjlEVsZ6n94rWjCDv7cY
xhO4wVxB0QkKBk4+n2p7Ot1eG431/Ft6XgbWZngZdiN6VtbsvkjZ8fbQml1VC88FAUzOktjVVNJf
S1Z+cj1IRY27lAexKEpoTUG2AjYRuJRbTKcikW+2JNt33VOLzXnZepNnzciulxUEsec7e9p2Dq14
68Iy4EJQSo0lhYkXNuiAVsN667ZScVboZiUjQBCwQ4jeLj09t/4uKCvWWnHQ2bW2FtiEMfZ9azgM
abCcIBDx5bad6OatuGcSFHOBUwYgogaKrpV351GTBrPOBBXXJA7Ju7LFagMCdUL5/JDx6QJ6/33R
WqXwSMQyQuEDFebVzZyQWiNKPIT9t2tZVPqOMp9oZ7twnzHDYZIMFydv9hmhStQxVb3dTA1OLL6g
/bb13vuOqdyi2UyVqAN46l7QFrcAgCmSw9DUICWtvB+3l0SznaqCUlJyiYStwGtmtaOSu8dhBIwY
Cne3h9fN/fr/F5FUEGtJlxIVWmITFkKtLD/g7bQzfaiqJ5W9naK8jAxKAqKrVsqfYL4wxE/dxBX3
nLI6aMiEy0vfCAmmTeYcaGa82OlGV/yzWCekCKAdGcuWkSgt6RxanJiWRbeniosK2a8r62GLTvBT
0vQ+4J9JKQxpk2ss+LfM+I+C0lD2VILRECHIBRJJ+sgV5l3zrVl+c5EZfuP15flHSakmVj20FX7D
Kusz58GJOwZz1418vZW9sMfBATRxS+FL6N/4Qv2eRkmx7Dpd/hFSGoNKbuiSxwssSeujWzrOA9KH
5a5Q9I8AUtL06HqDFFk8r8HPtE7O6Sp3XdT/EUDifcDdzsPjyx/mHsxhSRsNAQWf2LDrFPhH/qiu
R8vmEnMXWfqR0+TZgcHvOWB8FfDEWTFbE18B8g1Q+GCrk4WQqd05b8VNg3wJRnAeIJtRW7+zvK5O
pB5MZSGdIyleanld3awbLgCoDzXHzh4/JpC9OFFXPMzZvmPMV4FPrpst29S18tq+YSFP2+0iXvF8
lZ0jrxJ3Hl3cLrIyO8yBPNn++Pb2lr5+fP0jeYSueB+6K5hzsr1DqMitn5vY50Qq3CkHU5TjWYBW
bu6DW3QR2/Zdi3wVkdi53jCjWx27uaLMAV3Ir9zl97I24QY1B5cKdUrWLEvBd3WtyJMgDNwB+ald
rFfYS+WWGyTlBrAmwuhcBcgdWZ11pK5n6h55/cHrqwAnl5djxyrMvKvwyhIWcsjr+160d71ITnm7
S3UcH6H46panqdeijBh31nTOs9+SJ+dxMTmr7iMUZ+1TWqxbMsImRUVCUQ9h39Onde0/B0N+LBZ5
uG37mm1WMU75Znf51uFQ6FZRPeAuNscFEbugrb6KcEr4lImAXPO/PtJUGT3UTn2pVpNEr27uSmx1
h0K4GbRcYzQVgJQNNQQws+1S8QZRz/UUfRG4kzpjAd54fZxA6HbjfgzSG0O1RnPeqHCmpZmR/xpn
KIv0wQmJjbu0oCEp9mVifBXKtNg1Zj4HTTzPwHG77X0PXa8evUf7LEZx3p6IkkpCm5h1rO6Ai/OC
+bAVojNpF2rilCpqRJAVGGHsbSxm4h+lKJoztC/Wx3m0XSCafGoItn9Sjq/cLFU8U+I6iQdKlwF5
E1KWD10F4vL7AdzWXIQV3fpsCVlr9zYN2UCd9X5M7GR5JP7IA3JoW9GJJQQ9jkyfPKuZ0KNIRxCb
QV5wrN4zKFy2h422ZZKFawkd1yx0qkmKKUzKWuDq7WxrD/KPORuX5Z7kTlLRKOjQPPCdlnMhPvQV
Cj/3gXApJKfLGTjoXS9HX63Vgtxz4MGIG4xI+imaC5meIMi3KxHgq9XaNlvqlucLntNQWAwlRavb
1S93mZ5aqp37NVu75JouShHrHNDKvWfpaO3KBPyj2eBxMgSFCzCX42d3buC0oB20d8kqer5aoR1n
VGiTEVnYfBE2OgFLEIClzYML5aJda+MpAUPK0l2yHooTzZit5fsBxYf+4nsEl44dP4AGl+sp/OJA
3KrCXVF+sOOxyS4NeHND9OqaFBtePcoxuHKoOHmxiLRHO9QMNSSrHp/y3jNs6zXB+o+XY2jlYV3R
IRHwrgHa8GjMyQY7JjSNqJzOXbOcvGlJI8IHSPeYCIt9zQ8qFwPh9U3hs3K4LyV7cpL0uHTs7E7b
sV7a95Tm771iJxnYH9rYF3uSZsimOGnrxF71oYAQBXRfDRdXzUeoaTFk2mnZQow9Fo68q4JnJu/n
7tuYzGFaFQfhGGqrr4ZC5qkJMicndrC0+ACOpgPnVyePVvLztr1quHNRKvzbYMukk3bOageNjeMx
2wDnACYi+eWjgivqr+nwpcyf5fDf7V/TGLCaMyskWpvGYsCPsd81SDTRaWbwO90SXf//Yo8zq8dR
BHXq2GW/pW1FVhqlzAQq001bcWpSDC5JgdCK0xryacjGSdIZbjm6oRWXJrRuER56J879IQpYesy5
tycOwGoUl7aA1hmXEacF2I/mqArSCTipds9BisFV97UL0M1LisH7Fhe/EuhDk/S1bkmUM9oORCK7
IgADv/24zmmUQUzqtvm9biRcZbVtuGQOr1qCnv/P3XZsBvTDzntu8YyrtLZZg+xY69UkljxcAwB/
mihwPu+bt+KjfoXmjmK17Dgbz4k8WPllmY/7hlYu8NZUojmKY0lWkDqkJA+T9ak0SZu9fjxyldXW
6mz0MVbwGz95SNIvbfPF8k5XpZti+sbnX/u+QHHOlHlYdTd14mB6BuBK1qchMFzir+v7b1Dkqj54
1iaJnwcOjWvZ3Sf9L5HGV7kJITPUbj/cnv7r1o478d8HlwP6e9q6G4sdPh4Hu/q6diZg0atPBJik
4qNNMS4AkMJH6/k5Xy4bOls4NHlNDbG6mSt+atVWxVIHC9+vp7I7uybNBs24anKsZEtH6WCD60B6
Bbrf6BASL3i+vdyaI0BNkLV9XxE0ojnoKP8wkmjynr3UEIJ081a8lLDGygKKoQdLHnrqHmlnQk3r
hr7+/0V0S4VlI/WL6FYv95BJ4+Pl9mpoDFxNMZHCtnnrY8qieXL9c0KfoXANYYzJVPPQmKCaZUrb
ZgQhDX6grxEmxIcFR7q885nBQXXDKxbOO4oQRCdcjJLj4KC1Ck/4Aq9BE2fSn+vvKyeA2kMHhtRg
Kwd0NFv306m/q0/TZX0LqavjGLXnXZAZxtXsEhNIUpYOdtfhH2l77yNZXppwu7ovULNLa7+UuSPx
BeLT+ECPaew/QH9B3DlRc1gvo2sIrRpLUvvoUrBWNROpUEuw68tkeREw/jKcm/bcAlXQ5abmW93v
KPFqC+bezpwS+NRyCKEAnuafkpRCnA0kS19uO4XmiFATT8ngbN7owWbtLXtcwalcD3lUjSZEoMZm
1cQTuKCrqsKexFb1Zu0/kbkHd96DP326PXvNUaFKaReVtEQHVnFQ9oinoVwjn+3ja+ZqygkTL3LX
rjgUB/JomlvcWd3TvlkrjmyB85gLd7VjD3QE9Asrdq6GEqNmXi9jUeE12/j3g4dm583Uc6/ZRrVh
rkJ5Cw036Eulw/tujVPnP9IeBrrvNqkyvdqSe621Sh577bt+hjrgz8FUa9W8+LhK9FoyFFprOVyv
fCKsgzPzH2ecB9ZXDxfLfN7uvOmuyH7e3tjX8wr8H+ZXy+6Dxt7sS+1Whyr9Uuf8XerXR+4QRHX0
IqOC56yG4K6x/X84YKvCgubGZsc9/+m54DBsTapjupGVAOwKt7QD0DzFRQFBiZDNe0rqjKsNdN1a
dWwEZ1QMLOwQ0pweh05+vL30mqNS1c/u2rFM5qWDTl1K0AlyCOp4KOzQaU+biTdK5wSK24p5dkCn
2eGwAf0caGjWH+14IqMh7aFbdMV5WVla+ewWuNlX0bCchmHX25WrnXPJ5PQzz+C69pgc5nmKRpM4
gmbG/zTO+b7d+2mA0IH2j6a3T/W+UhfjauOcCzgw6R0sBi8+C/q24mvoiVBuB5TCDTFcE/hUUtc0
yYiFaA1AeeOdvLx7GyzNObFEsXP86+++uMU61uS7do11r9s71KXD2ot8avJQjSmq7XJIo9hQlBJO
PMpzm3zIyAcg4VN5uu1Luo11/5767LZTOVTorR+75L5dg7u6NBHHak5IldV1WGoUMFNE1bR+Ysh6
D5ASCGh6bOfkxLZj1qwHq00NF2bddygOu1DC6sl2Qe00/2ir5J1kwed9K6Q4K5kskdR4tsXF4j/N
qHNFTSp2PgnVYkxT1xzBqloujeUdZb38Dubh/e15a6R3uFqLcYSLRWjAcls85N/dkzxnh/4yv93e
yUN26R+TozCskMZC1bpM11MW+AvWPulPwfiI1iRHIF/BDVcGzdaqjXMsCxrZWTh72BLcd2Vyn9o7
H81qWaZIWOWOE2bubW+Z93VF+qPYd8arDXMVr2c2l1ezaV2QSYw/6875ZNjZq3O+8nhT2+WKbEum
LE8RXB/9d+llOFvH5DJ84SE99efg0Bge0bqFJ3+fDX3TQtkRvHexRT1wD7NjsZqEkHVDK+5qb2Rq
+zqwL/72XbTsG+hVTIex7hqoUrsWrKjmtGFOvFXDYU6/WGNy11YoRLoUWgsslE7ot0sosx+3t0MT
XdQOOsfpioSOLZByNLgLMvm2GrJ7UfDj7eE1uUa1i84XRetzFKDj1pUPVf+rausw8b6zLY1pFg6m
svAf0P0rRqW20vnzUjYMdc+YT2XoQnXNL5yoZT/bGXlffzllcxq6dhm2xV2bP/foyWcNCuU8C+v5
kiP/dvtzNYeJqr6dlbadDMLhceZ/HLOv0jtzGU/Tu9uja+xO7bhDAd/2tg4wW+asYcmQbw76t/uG
vv7ki0sAX3uLplCzu0wbyaNshpx9uxQf9w2uhGmP+YnwV9vB0+ZnWnrh3O1qL2VcFdv2UXVFJhjW
C8Wxcf7J8ihdft6e9J9mi9dMSvHyou1dp8l7eU8e6zsefRseUQaK5lP1IX4Sh/RguiLpPFAJ0SAL
Xp2hxE0j6B9LUoXDdtqqnYOrLXcz0KojsvBOTIoL2GnAdjxNhtq0xhrVfrutAYAS3Rh4B8h72/pG
wUJsWPnrEf3KyqttdmJFQ0ZdrEjZHp0Tj4rT+KO/bGd54Cf7su2rTaLr5W+TD2S+QVUoQc75SveV
hhl/trnBUzXngMrvOvor7RcBkPDMyw/LuP4mLWR0eZ/koFuoTFk3jeWoottQUK5rf8B5kKxNOM/e
yenzMDd2l+iGV9x2KMe0GuTa3QfIEhP3qwVEf1Wajkrd6NfNf3HiFA3iTjnCvRi6NNO7ts7D2np/
24J0pqm4Lq/FTHsb1xfw1IaFl33oN9PFVDe04q2NK3B6OXgtLSwP6cZQmTO1CWqGVrvsaJcBcgXM
bSzATJM4U5SnS7RrQdQuO5wujBAQk8d2lR7Q+EV6E+eHbtLXNMeLbdxmabn1gohHxjJqSycS23S4
PWnN3eGfBrsFDHaC4wbXzOSwls9VkQL5DfEFxkPi/yxKU+ewxhTVdjtKeIOnJBJUaHcI0eowNT/L
xkRZqHlIqtAj4nTzyPtxuchmrg+ybH9XkziIdfy0trV1gJLCFPUJ0s15ubPCqAKS6BjY2Upxw2b1
Yzs8ufaFuBc27nvRqJikAIDbrl1xbrqDGyEAnNPOpMOm2wjFb3ua9U42gzOsc4F2AQGOuKOpqfnh
apGvRJU/N+4Xluoleb5Kx7bjySeXgCcHXn1r3fGwJHa0BKlhdTSfoGKPHEYEDa5RhQEU4JzS9cT9
021/0A199ZMXH8C9chLT1sl7r3qzkahL31sm2K3Gi1W4kddZlTshVxO7LTlWVXaq+l1EDoyr4KKB
drwKCk7ilJyl81y3H/etxnWVXqwGWBW72suwnZ7zQLr3zoSidLeLJAmTvq7Ti8HnxRZy2bbu3l+2
0MLx46MdZN+8lagalKO/kC4jMQ2eaP62Kh5qU2uC5tahQotokS49E4THc/lfiUL3+HXa3rRiX05A
xRZBNaF0mI2XKZrXKyiOttTUHqM5IlXNbNtb2lJe36BTW9+LdrmDTuWRL/Y5CNpIQPV+A/tHMVa7
giFT8Uayqyow+wvnksBNBzKdeLYvkYfE0d92M4CmRMh1RN6EPcxJGaX1ZgiGrzs/UzW0h4r4JeO4
69E1v6x+dZldehyT5bzHKoGx/3vioidSIknyJ0+7ynfFcqi5AUunqXUzFW+UVRmZIZ4Ei3+Ux/Ti
XNDT/lA9rIfqUBur9a+fYExlIufdklQM19X7EtJtdCiPlW1iPHzdrZiKN5rT8v9vk/P6ZqJ3C6ir
J/ddhafa7bXXTV25CU9ktZO5xRstwzXHupOmDJjOZJRoCgqUpOYTOltbJw09+j0duzAYDDQ3ukkr
92A3Iz6dE2xqVz4z+51R/0kzrgozWrs6z7oNx6PsyghVeYCqLUP8fP2YYSrIaKgB014XDG3HOaww
PbMzJJIu/nHXNqoE5CMZLJp1DGggwY+O+MyMfeGajVQb8SAPlvRtDo4Mb6TH4MqGbE+PCTORaOnW
5fqzL4JdX4JlZQvg+24xRB4ohezmCcjmUBZLRCCiUM2/Vnef2aideb7r27nnYw8qG8V5Egad6Tmv
ydcwFTU1bkGXNaOU98GFOaFzcsvIPdWH4hRES3HZ/nOj8ZweTAJJOjtVnLYfim10ZqdDZ+EE0bz1
WAzcEGh12634bVo3k9N4CCLEf6qDU7Z8K6ddt1OmAqegzjBNZY934Nz231ayPksbEB17/L7LBVTI
VDrOIMhfc7BHWT/E0hzS1jLE7Ncv7xA9/9tG5ZRm7lLiitA78jxkX2zLfRuk42Mg6Nnmpr45zcqr
cCm+BcKZR1yDk+l7m7KQ1f/1yLnvWxwlxAbeOje8s0FjUPXRHJSn1hkO+4ZWPDhv1qEtr14lmvK+
c1Aqy1bDoamxcxUXJe22BuGPv4GdMT/ZhX+A2tLd7VlranxQGft7U20rB0uig2nP0XwkUXkoDswL
mzmk4Xzowz6qHy0TJuLP4/ff5x+0ov7+MSttSzLYCFjtkJzd7sy7L135eaN3pf1BLM/19iUZP5TW
e+K/8ahrMFvd6imuXKxNUXHiIv16ba54JMXOXVGib0LY3LUlslAQTHoaJgkhAcvgwxofUBFUzQAS
dpEhjG3NB2hSho0V0+Lr7R3Xja14sVevAqW/4spGuIUMUKABHLR4HF5uD68pngGz+fceu0UwywCd
u3FekDok9vy2cd07ELWEbEkPPvytpBbEy5slbEmyCywEtNDfP8pa2ZS95yF8evUcynkew2qRP29/
ksaAVOyURUGFPYkcnp09MudjRT/eHve64q94g6qXPacjipYE43YZBJ/SLlyaLrJKHoliPlbdY7Z6
BlPV7bni5D2xE1oFGbisWusNt/oQKrxvSGpinbiu8msforh129WkYxyeECyfk+xX0Hzq6sd0H9aJ
ccV/q6GquwDkt3HSBmlYU+sTSW1DPNCENK74MEmRj+UECXA3O3b13eTmqEl+zcbq2O4rVDMVUgV9
lK1HjyCOH1IftnUE28e72/aj2VUVUjXRpKtg7vIenFByOlrzN5HuOyRUSFXQ5G1gMxhMnfhPfdue
U8bf1sIEidZ4lAqnArdYU2wr3BU1gT4ql74KmbMZ3rq6Zbn+/8VVmoLjsyzrAsD08Y7nZZiPd+vO
VDtTsVQzaew8mDzcTsYfwzhETNqGMKULjqpMNgEdR0oHbOcaJ2dyLFCBDNOH9dSHDV5ISbT92mc2
irc2PvC5jnvd2/w7hzx5m32p1y+3x9ZtrOKrI61lMLfBFvNsCPHXwTemjnXbqrjqAlXfdvG5HS+c
hx3NwZ0Ohb/GlDXSDK/iqFqrZUWWYGP5JCADmR9m60dHTRqZmhNSRVKtixxkllwnj0xaI37lPHiS
IDKWk0mlRPOAVCFUTsvdoepRqLHz+bygOgNlRcfNI8bEpcqOrrdEftYfb2+z7nOu/3/hYgO6SaTf
YrEyeXYa8AGlp3o9D2j/vD2+xoxUVNUykBkUzDgfWjes10tpelvoxr3+/8W83ZqUMiswb4R0ZGNa
5HlaQ/JON7QSYrnbE7Dedd396h0G62w5p31LoXgrgSKEqB2otfHKDZM2O0Ir3nD315m84qwg1l4K
1tPlMm7JMzgnwgr1qck2qYjrVkRx2MIpJFnWBelM60fqdxHNTTdvzcRVvNSYM7L0ky9jmr5r618D
vWxyn+WpWCkm2CbdrMc2+hWIbul5GkyiY5r1UOFR4zZJNkANPIY0Y9EePVNqVLcaijPO5VhNHcq/
6C/yju10LzZkWXzTDUmXOf4H8FSMScvpdRsBnojrU3ZiR+cdslIn0AqdTI1emhNF1bqugBT0azTz
x5wC0W79TsFzItwDS97fdiPNRU8VuXbTkboTdZDPYSeSFSGx7mb/jdtFqZ8aTEe7Uoqr9pZlr92G
lZpONBYXcazO9K7/j56qU3raDDcznRUpTpswKyiJaw/3oL/65ACcG0oym5CPOlNSXLYR8+SNkwcw
cS7xTmAfoXQTNcIx3Mw0c1eBULIDaRcZWy92xneTg5jh5Iaj7A/P8itPEBUINSCjySqI1aEXkb/b
TjRaH+uH9UgjHvOoOfPDehI54EUhoLTf1s8ms9UsmIqSaim4ZROAdO794vOUn/i172AxrJZubMWv
u7z2twFwwJj3ZSjmr6MEceVmeNNq/EEFR7kTdLzn/3F2HTuS68ryiwSIkiizlSmVaTvTYzfCzDFy
pBzlv/5FDfCAvjzNIlDbBpolJjOTJiMjCNyoYmbIeheaBG7UjFW6ut/GNtBEnWoKV0d4t99WY9W6
+4hVcc20tcASlOIB666AllnJfVi9aTgSRpWdOzPe56/MeCjMSGghcIqUJMtgOwse5MlUjZc13546
2jz4QxFv5nii/X1y0tSSgnk1BRQcRbAeTb/8a3SXNdzmO4tDMiM5rs1ZawHVeDG69VCKPu0aHd5I
sawySMqv8mIQFJ5ZtV04LvXZ9YqvRlG/3V5a1fDSC1VZF+D9oMjV1dYlDeWhJ1w8eerUwVTDX0Pi
nVPOrbC2bQrMc12PceltkVuvR+YZ8X1fL4WtObY8px2q2vWIRqSgXqZQsL5P3M3QFYtUj7YyWIoa
QLxPLsC8HYkbHjmRiKAQfOTf6wdcWaywi5qo0txLVeaSYrgfoS1QtTBXFTwCI0jEp0pHbqmIMBkj
ZbpsauqWTHgOZiSZWm7GHoHqZJCBuDQfat27s+JuJKOlpgBzoMw3j3b+KRvAUuF849nPwTNB6/Hb
ZN8NITTGUq6MFNFFn8FUAm961mzF4/DIixIR8tlcjyvK1oazhxApQgW4Cp1xDdvxX8/7tpcvt11P
kdRldNVsssoLchchbzpfFjs4rcR8IdCvaCp+miH4dvtnFOaU4VVF2wyLt0CbOrAm7Ewk+G5OeVrg
yOCz4oTHnS9jbSfGfBenPaX/4Xiyy3LhFRWoqpghZXXc9oVmKlcn/uDYIGOuGGjghtFE2X9nh8V9
8HV9lKqzoIy4smcG1Qx0l55ttHst64nZXuiihWr4WY7s1M2/DfG0/N3P2XGDWNjtdVGEk8yMPk9i
docCvlfONoS9z/X85hSfxlX3QqV4r5YBWdticrMXa3/Zax7xdvrm1zzd1w1KXsA8Y3s5D/mW3p6L
amHs/03SdeH2XYeVOY9Wf+lLM2yopUnQqqGlY3oB3sUJbwtAmjo/alJExtqFtz9akSpldFbZBB06
tmvzDEKiw9gFYWWw1Nt1lK6q5CJjtNa9r/apw7OI+6WCwU82inX8EbD5pQ23GDqFsT7tf2wlRwZo
eRWhCwW92rlwU9a8BMZ92DtHhmdRY636xcfAY/fG+s/e9rzcRRdLHRmfNW7UMawJZ0LHFmdg8tNq
B/WnuEs6CcNLOzurGhsU+9jZR8dCUnciAMU1nqOy9tWj3p1J8t4dnQnnBfCcOKgFWe0Qep19X9Xb
kXFZVcDKBhJBsAtoQTxmx8Z238OmI+OyBpo5KGLhKFjv7SOEks8WWEHMrkwrY/l6O6o+3m4cmQbK
xu1kyX2DnFdwcLWcJJb42oHJ37UBianCfPSjwtZxP6sWQtq/h80nZWF55tEFB+bsVad812GTPk6f
TiBdrvdus5eew31AfhsK+5GK9WGovuebHUNp/VgFjWYfUMxBhm+BzT5wmeOjGLqXv7zMXEAcixP0
7dVQzEIGcBU1C1qx7+0FYpR53BvipfOGuC8znNSrLoaj1eFi31cocmQ8FwWt59ozcId3NMjCtVz+
cUauS9cqO0nx7DR5a8wd9hjLfpvNH+Z+160XVxUpmH0b3fzbNQ1RLxEdHsk44BVCd/v6eJt3ZPiW
2RvUsInAszgPDJQq5j7m5rS+ruX8uJOaP99e6A+tA9bgazi+S0nraprMJnV3BjbgdfeenNXTPGx8
eEzFyNL9zgy6BhRIYG+fQT0f7ubahGUm/i028btcF4iDdr1/z/kOPyXd9XKjaKqy5MN5DtC1Evr2
5H2dSju4c3jJg8q2FXlGl/HszX4VQ66gOVfusmtG//A4gY+X/Gj4oxJc59M5z6smrOsc/aB2CzZo
v9TRPqoW+fr3d4vsm21gW6YAe/vSBqHTt92h8edZs9Af5gpMQDrEQc/Rov20dmfWcUqTvLPLLc6t
Ymsix22qtxFW81PbcxkP9xaJRcNiojCc3Dm/bB7E164c0t7AAshoZ+KQ52BJL4Vuv1bMTO6fF2Y2
WcEI7n6j5NtPn84o+lgGO43EdyNvp4C0D8Vzu+a69ijVQkmHVnddRTGb8LQS57LEcEDxBbDlXf0h
WChp1+sNlg1+sY9nh7El3FrffencvboHnIPR5Y3PmWjrM1BXE5Dtnz24wdNqdU58O08psomMr7AY
6uaA0kCs3gKyPZ+PGS7YDsQEIyvol2gGcPx0+5cUayDjLdYRPTRtW/fnzS33BJFYvHFCBk2wfJjW
PQiG/G8omiNK8u0A9nBIZiZtNr9WzcLDDaR9PG++356BIjBk3MVA0NYLogFoCIKjNirRYBcTo/yb
CUPX4KX6BSlnlWPZFe7STOcaotiXxh5F0pNtOdYe+/f2HFR2klIWtwpmzCMdz4ZBTnt+rVpaS5L7
aNpm970RYjGkzOWN7c6bQlxd1jp55JO1Zd/2WoeRUzmSFMyG7w1ic6DS02AV6Cag7VQk91lHimS7
br1iK8zhvBrTDHCHv7vb8rW2OB/tqCvHqf23uKL7X2//nGq5pdB2g0ZsBMxOZ68qz11VxL03Xrqy
1OyACkM5kqGK3dq9Zi5hKHt78ZYARQSiGVrx5Y5kKIe7O+1YP56ZuZbpJLIq7SpwfFDROOFt46i+
XjKOORT+3jjteDadDpz0zXOO57HbQyuCQK6Au0af1dCdH89cVCezHktISPons6VPu2/p3vkU3y/X
whu3wIlm3oazAf7wT9VSW8hJVa+Zgmp0Kd9VTAwW3kemcyX6DG8X/dI3UbkZOo0w1fhX07072vBh
ZFO7YcekDR/PVW2asQvs931rK1fFMxfaOvVVC2uCQtjR8egYz51lacJK9e3Xv7/79mXqqw5Zzj1R
L2vfjKbK+nBuC/7pPu+RstsYrKA95dhqqN21574fmgNA2QUKXKsVdZ74fftnFCEmE4OU00rK68vG
+QrbOvhG3sSrIY5Nud25CFIM7zbkvJYFebSbhzWsqh2dJuV63/3HlqLXCCDOOk8YnPRW0nr8pZxG
zYFIEb1yHbwfuq1uR0hveQukyCb6mHv9l3lvXrmp41xXeJBcD+d5tXi5gKw9E7l5KMEPcMHbmO4K
qhpdjt3Wn+hsYA8WlRPtbvuSc13DnGpoKWyHmmVrVtQYOhPlG2t5PYboXiYa06uGv/rqu8giwvOn
PPCwo8zWGBp98SQsVzO24iQqU4EsBW5TW1bgvjahkUJkJwO1v9Hr4yAzzkth3xe9cuUbdLvgZCAw
Pp/qBFqlD5aZ/1iy7KeHWtNdkSuXvsuS7Z0J0PV5mK2Uz37ILVQXs7s6uz1fLnuTthAMFJzjuXWD
OarzYvwJSe3u8+2PVy2xFLhjQ9CDPdH+vM58TZua1Elm7ZpdS5HT5NK3TQZ/GzanP3PcLA1rOQvK
DjWt7ks6MkeIaw5964gO9/F6jomTRVvRx7fNovpyKWaDhtgoDuEW1rU47zT1k7cYacDFl9vDK3Ka
TBRSu1vu9MTvz6gaNOEMOW6gD56coPh3mXU0HoqVlcve8zyRbszpcM4htvi4gdsHjEFeMGh23Y+L
dp7/p+7yLjnsxYIthYHvcBy2yOpeDILn5fJn542vgLEkhLya1u92mg54XE39+c5tTC6DF2PDSLGv
1pnl22eD+fxhyDv3vrcQufbd+OY0CxdbFyioeGjj7SiuPChruZupa8NUPIYQaRsG+XVe+lce9c7Z
vjsVFD4ma7gMjr8/exBZQAq0YM7K5L9uu5rKDaQAN/Z9hUYo9MdEZ11aX1BA2HNdt5jCj+XitufV
xZyZ2CAW87HZf0+kPHP+Oha6DeiPVf5TcvZ8uZrNy9IcZ/OqElYI51RvPeiHyymlo3Euze5Y7CXE
aHgdC99JpnxzE8tok7sMJ1e7F3Bb5/1M8MxjtU9ezQ4D172EqswmbdtNP4/D3uG0ZBTWAVvgJEzw
A/2yRs3LRYD9+SOrXbPau9Dccm+zp6rC3joOJAEj+r+iXVLh7yRcDXKZ24lHRdAfXAi83mesq/e9
+0Wc5smSrSgkAkxhhQLUGNHSDMf7BpdP4D7ljbfjeOYWAf9E3Nb/heLlqLnbKgJE5iBpl2mY2FhA
Ypg/LT1LcNFN7/tuKdTzyrQ2buBC3hVGQqkbV+zlvpGloK7WJRj3PhjPxdw/1kX1kg+6vuWPfdOT
S9m+va6FwSsct7MAzfTHzQTpN/88z5rF/Hhn9eSKNlRC6tUcXQGpM9/95DfucKgGED4B36TJeKpf
kPduX1TMwOsNEDf/5htOfKX7xEV5F0Gh58mF7XVdWk80MJADKI/t/JzpcoUpfblnZT2ZeoR4JSNj
hg4GZOk1CTYLR76m0TTTf+zqnlzaLizuo5cJ21vR5E9kHK3QW9b73og8ubjNCrverQJPy4U1f7XH
/c2eytjy/fi2YVSrav1vhinZ1syFg07cqmzPDp8iZhtvTVBqEtjH1xFP1jiaqQEMzWZio/GcKCcn
Xj5hPtG+xkLH/a2agRS0Rb8F+5JbEOvs6XPmPs0df3aKux7EPbmM7e5FaaLzFl6Zz/FUWdHqoE+Q
MT+eFvr79hIo3EeuZpdipd0OWamztZvlYadmeyg3R8carxpdCtsMQrrdZgHfuA7jiQ3iCSWju25o
KKr8r++IJd8dx8QDNSq+J2f3w87P34JVB7lTpEy5hL3trOZ7A9cMSnpavOJYUuMBFL0H5uruIyrj
XP/+bn818ooXOIuATGkZ7CiY7TxZmO6OrHBMmYeE7K4Dqjl0JBtOlwZ5deiL5gVVg/uyjqzdtAx9
Z7PWwNuln//Omw6a76hx3OeS0hZLyEih/QsZHyCfv44rGI7sKtecolRmkeKVQX/V3ziW1Sz4aW3e
Nnt4cw1dJU4xusw8YmXM8+1yns+Cs0e3gFZ6lgO4oZOVUQ3vSw7jDFlfrlefpO4M3eS1D+k2HKDS
ldy2vOoHpHCtBo8btBGosfrdNz6PwAsE/cvO0E91+wcULi9LgpPdyekGuniQxW84rtZdELHCfL1v
8Ous3sUT+lBmvzPw2trW9viL1Kv9j3DG6T6PlylImqYYWVtgbc3WqMNg60XMoQWlyWYqw0jHYVQ6
uwoMptB5d5cy4V3A0+b68HfbMoqNUGYdoXPLJn+AeMdcrUeSVS9zdgKY4mlZWBcW66S5aasmIQVu
AIVvHOGx37JtPHkdfxhNM709A9XQUtxCPWxs+xn7bOl5HUjBly78cntkhW1klI9bDZ0J4nbQmaPC
2QR7GnjAl1infaMA4qyWZi9X/YwUux4Zg9GpdsQuSlTc8z4HS/BtNe0TeAD/Nbz2cHs2CjvJcB9W
TUDSMaSInPdTDCAkTQan0dV8FPlBJhlBQYAWzQYht5KTlAp6Wv39c1Xd1fTseTLcx2tQc/ZrirOI
2L7SDYkfABpN4lcZ5vr3d8lhc5yhASMz9sM9qCI38x/qK+nCbasrDgsyzIf6he1D82w+t6x/Huxg
DK1l+NZNBTS0jEaTO1UeZP3vDJwOnLcVBZu3m9tX9PlwMDrrizuyMzH458FuNGlUtchSFA9BSerS
qMSZecIJPZL/hcohB9rD0T2XqdZCCmbDZyTo7BkwEkoua9G/eGYZ314JxcfLWJhtAhH00oDealn5
OdigIRYEv4ir4whVfLkMgIGa97gPWQ28gtU+B5Odh2PGf9z+dNXY13V/56F+OeBpKnMQXJAITuvc
IenoZYXGRVWjS8dl025E49vwf1CJ/XBoVYeiEZrYUrg/vS7Guy+f0ethbja2xsUll71yDlDWOwvf
Dd2Oa9ZV9fnXv7/7Ccvep8DPcJxl1P/J4fihbywapjvV2NLei+eAVbASu2NpuSmhfMFZ1r8PwOHJ
Ck47z01e7lhVQZ3fg1HRyPWhRHyfy0ihyuyS+zjs4AZhAw7eWs1vMYw6YXNVKElRWltLTjioO6+P
smdmQCW8om9ORTUrqkhnMt1IwUVvtlYnIFLyi/R5RPYlxftmVFMGGXVd0lSsrUw7krnZWjQCFuIO
qX4DrEo/7f1yp4lkyhEQ0RlAwJIZGtbu9CjaiYbCE1VSGpau01E1ASlunX2t3NzYlrMD0ZgBDVRW
8PO28yjWV6YYyVcwphgZTNOAWnOfi4higwl5V2heX1Rffv37u5D1W7y6OODhPwO0SSM/GOsXe4Qw
6B1fT225UpXRoPQbqwR/597FZBafxTDF06qTFfm4SIHxpaRgBLQYBy/bzxOdkn0ZXhzHj4ycxQ7k
1fGueTa2PN7c5pll5neTTp9uT+vDVIqflTb5pt6oAIoMvabDcXMPy/hjcT6Z3V0wVwwvJYyu38TC
uwmdJG0e7e0aj66ub+RDd8LQUrqwAwvFqI2Zl6z5Ov/dlpeVaZb6Q0eitlyQYm7j0nmx5ssmynb6
c++NvHIfdRBwhc3letRu08LPy+rK4c5jH5pDVZedVkjet75OS/uP2/yneoM5SJu7hyREhmBYLuTz
HNPvRdRHRVxHrQ0WkSs5hk7pSjUXKV2UbumIoAW/j4l9IQQM3IusFfCFYt7+tW1fsyKKtZb7LMHG
ufeF4aC/Y/QvRbA9kwD3J0YPdwWB3GaZsaUfXGfYj0AuVwmFiNarb3Ts1UXfXApIg6/ZPj82liWX
RTjNVs/Fk/klYylOK0OXLi9Ln9yexIf7G7Xkmoibld5sGONycf3P5fAEBipepWXzTIp/bv/Ax4tg
yb1+HQpnJbWn8bLbn0oQY8zHimjeOlSGkbwop5bjrwxpArTCx2ndYiCaX5wpj7iv66L6OKgtuSay
47xIch9fn4G+CKyGgW7b+YMU+W+oWXJBZGtK1EnBjnShn/eDlcyxExUgB6hTD7JZe2RH4L2NrXDQ
kr4rulItuUpSEQMy7X21XLbX7HU8iZRHwyU7umHx5ByqJD/YGuyNymjS7rB3e2sNOaY22a+k/XvT
sXBcHyE+Mpm8LeTEqUwnBzfQ8tsTl6K+3mteljHachrP/fG2w36MLkFISFuEAfpwN+9gpzE2I+uX
QAq0Tu4ziYZw/GJrrlGKsJCLJhQAtGHNMJeJ5WDxfRQDSnmNZntWDX414LszzfWsV4AYfrmYfTRO
/9r5gU6vt62jyBdyo1+dLRkXQowX1nWfJwuCb4158SDSwzszatisuex8CCOgllw2YXCg3ejhQiBw
PIu0Tu3UObCzDnOsMtD17+8M1IBzNmDFNF8EF+GcHfwrjmj+97aJFO4v9/3NBnGZm8/kTPgcUrdO
cJ6J7xtaOu7xloyte42s2vfAI0qT0tY9vqosLgXtYOV5YTIMPR+G05QioR7EaUyFLqqun/hB8PpS
8KJcUtv5hPGdtD3uB4gKXIYLYNmxGc+pEWfRbQupVlYKXnB7Z4vT4pREcQh2Z/KV2xsKM5MmtSmI
8y25djI4/2+mMV4SEp+uB6TuWEbXjP10lWTlmldqRbKTSdx7YjntZsFew7JFu3PxR3T8PZn53xA+
iz0tDbTCWWUWd/Axr95IBvMyilPgoD9SszerxpX3ZoY+qdFFhDW2EVF/AtSs1ywxUeQgT4reNTe7
re1gGvexerMPImRxnaIcEY3hmEBu+gm8elGRBG+3XUpxybLkmkrhmSyH/t5yQXtIlnLQxW1VCEKK
K2FclugWXBGAMsF72daNU6/jNUCuQr/jkaYkGVJd0UxxWJKLK0tugzWuxyTyrcHVIaR5EFpXkL8m
Y6u2TU8K8NF3ZgOVmuWCB4BTc5gvxW+SmgfItBzpKf92ey1UbiWFt9i6vpgXMV8W+wdvnov9rquC
JZdXqD2Wo8Xr5bJvrA1rJ0dHhzWEbjmntz9clTjkZuoua8zFb7C8lfE4T0/UBY9/X4ZrdqRO4nsv
Zf8zYOkAKnayHXPjlwlq//U+/S9LrrdAsAyS7COmV89fnPU8dF/BmHl7YooVkYstRRaAK3uesSLZ
k7N8XnUlIkWQy1WWnbegKIB+78Vow2n80u8ppJaE/0Xouv9VDivTuvOuIqxvkaLYA1L5w360n+ao
+UWjLmWRLqqVvyJt2aNXrwZlsI//uB/oYT8akTjwU47zfand9f7A2j/YXV1p995qcK43UL25WOlw
WA/uuXwCXDEukyKmSIx15Dzv/zotGKq3I3m5vfKKhCU3I9OKNV1f4zerU5Yi4I9dYqRjqjujKR4j
LLkdmfCaV2zB+C7YUKriqYEk0+Acy+VS+ktkBy/VCKTnM5ueDXQSV67u9UkxL7k4M+1osXeuHm2e
h1N9Ho/LwTmMqac5QigcWy7OsGDyTCBF8LjlTnnYEfvSEfBwG0DIFoYZ2XuhOXIpjkJyo7IhvHFz
M9iP5J9qCv6V1DA1QyuC/j/9yU7b5X2AoW37wWtedkMz7p8WnA/8WK7R5L2XT0GwwI8hK2pELjRG
hyFpzbfcc8Fg9rYGqfAOfv9iix7KZf5hzZawt7rEXv+q6s/cOHbjp6J+XLiJP4/hUj702eG2v6sm
ff37u0tDy+r2Cp+fLwHt0rrxj/2i6+NR+brcx1yaVlaUYoPPpU66xt6heq6+0dQPr6JbUONI7puC
lCacfdgyH01sx7ytt3D3FysVBnCe940unQAMUDCTrmdgOxzcMsyz4Ge3697yVMaXNn7SiIKxzu+P
TXstf/Hlwdl8XTO2YnC5yFMtzjQv22peFjPdd3AbavZGxZlLLut47epPOANj3LyOTatFk8rjNNvP
no7GXxHicmXH6lpIxRf48HFyo2CtDwsdQvSiar5fZRfpEM96fwU0zO+O8/LdGPm5yYP7rgdyVWdq
QBNIgqw7rl0JNHPrxC6ec+7zcplWRJBKdEWfm5fej9EPYrWaQ6LKHNJW7npDYFpA6l7sMYinzv1c
5tOdlpYCs2EMIFEotF58kzzzaj9N/OftoFT5oBSUm1HTvLTx0ZWTQ6yJPNVucSgcALCFbWtWU+WG
UnCKPHf8onPArjx+yfOQB/8UgWYtFZ8vN9B7o8gJtYf2uKzJlkeic0LHD/Pp79vWUd3t5N75ohwB
V5xAhpD9nOPy2KcAS6Bh7HrzyiJLdzdSeI5MKY/S5QIiJfyKSCorHk4dCXuQAOLMZDI8HeRgP0lH
J6w03qRYD1uK26KeS7q6PhiR8XxAP1njY11+um0w1dDXv7/bBOuVd/W6ueMl4D8K42JCiMe+C7tI
LZlbnvo84M66jTjy8+NUW8mWvd7+apX9pcitu6quZ953R4fXX3uvYiHYVj/fHltlESl0e58MRPRF
f+HMNA970Xhxt9Ze2JjZl9u/oHgKsqUQLvpmbLNFdEef5QewVhJeQJOwjx3r384NwnIgmqOpykxS
HDutObAJ4sJHCOSF+Tof8tE93J6D4lAtt9JDmCA3vCnrLkMWpJNtHXpv/iuv9uPSZOmweiFznK/G
LjRuqpiJ3FZv1Z3nc44IMForgcxwIvDkcXsmivWWqeT57g8i2PLhYuRBVr56pTt5sWWXVv9jyU1H
dyRUzUCK4c2sWGAamEEJfWeDzW99w+9L1zKnfD/sFaVWu14s8sOYnkD0FfH1r9vWUa3zdTrv8sO6
NXtrNGwFi4HJXTDWe1CmXrYlqvaeHxaOtuBwtPw96q0qiMrA17W4qC7acru9bZZAC4yViQfs+eGq
JTAc6U9+suLiPIXs++3pKbYjueF+pOBEK3P8yNrHBvB19ilfPk86YgKVa0mBvvT9vKytv16M+ds8
vNoM4sk6ERmVP0mxLcC+BdDYvl1Wur22fpUUVXdf2pB77Xtcx0WZl9PFGNZDsJixsWrug6pFlfvs
oZZSEDSJ7Bc0K9OweKHHIh4vBQvbk4mbkW7DVBjnz0vzO68tux66S9bVONPZNn94OgIXxYLKzfZ9
4ztuvpbbheCdoj0axkNPNXu86sooN9l3YEykXUX3SzFF9ncSQyIlqaOOhm7Yvl0Lx/eWbmQQE8HP
GHOLXzJfpyTbQhGViZGAsGcIs9A/Fsl9Kh3Wn6m+W4bW9fg6GPihufi97s/LdGSODhSuKn//cbF3
g0+iWjbC4Eoisb+LJwjkxGYVmp/XaE0AGfjc/OO93U4SSq+V4tirQRRQdvt+WQ/k4EbVgaduF3rR
nLiHLp3a+PbvqLxWCumxbWcLeNn9skD7zw8NojktKbxWRjJlw9awtsStMjcfd/9QZS9aTeU/e8wH
DzwyigmvD07rbA6W2GlKo438shqvZxjX8utDzcuq/kn2et6/Lz31xqe2Y7X33TCWtmaQSONczOnS
lqaRlDOuYuepy5fajBzQJNUHo+j69VPHhgWNw60LjjsaTkZj8DzsW4PULf51yEibzH3NVtCsVZtJ
u2QLKpp9s/teiNM2rTTTobxVfiDDqcxgrlyXwuUAWQC6gx28T5YdOs/03CTLMbuLLoBaMoc9Oi2r
cb7+TDDEBU+ork9M4V8yfqrOezQrsXW/WMsvsQ8hu6sRGx98/cF3oTgMVUNFjoHd6cvgJhxjb1pl
h+u5+yMPk876vPfLvnKW/WJ/DiYoYU1pG+GkAX7DE7sf5CL37oOhxXTQbrxj03tt2qdG92qrMrqU
O0rQGdotw+cb9DETSSY0d1DVuFKyAJFkNdUd3y9kjvzslA93XX+IjE4bywHqQcYG5yNGVA9RN/+V
0fsOwURGp/m+C+wyRyL1zdMgPtU62YePjYG73v86oAOBBBcFSxh5O6zV2V41m/LHp18iN+gD/glM
GhHXgAfA4dgdPdRwt+N9z7fkP2g0fymdrMZnjx3ZzuteOhdam1zz8SqjXP/+Lir34op1oxidBY9L
cQyYxkNU40oBiVYUOlSrja+uHtB14f1ze/dTHICIzDfvdVU2BV61X6C5mJqJSLGhv1hvTuiHdtKl
u47bXJHGidygH0y+MPy8xqqmLgRfybFMt7+HZIltrO2su1eqzCQFKHUdQoA+x24+PgT8Yu7xfXaS
oWZcsLoyfQxcBKH/usci2o9Z3ALC8GqfSVKcdbg/xWMa+U+Xfl9M4CVmyOuvgGVE5Jgn66vx6h+X
4/6imc3H6Z3IADTqdra5WNffePT/LEaQ0EeamnF9yOPivlCQ4Wd+1luryPEj2XrmcwTi0Tu//nrk
ehdjFnp49gWdyhfoHU/JcLKPdbq/XrUHq4Sl9x0IiIxAG7fFzciEX2ncdMnTSVfr//hgSORu/dwe
tpVvBiLZOG84nJtHutxrmet6v7NMNW2gwx2h4ua6XgCxBRR3TJz3TD8B9VK/prWzmfPveZ0Mka5d
1X0KeD3XfWQzKAO8cDwnsE/C5FcqsNtrpZqstBGvVeb1jjOtlz0bfomyeh7N+hvPdS9UqqziS/G+
VdMaiA2nNveKKroi7szP5NV9dg+410bmXds+kfFqaLwfehEAo9kRN2Lej8z/67Z5VN8vA9TQtw7S
zbI1kRWvgbhjtxuTLrwCG/JYx3ijSvIyPq3yM1u0HQoj81/7FOXH5uCfLFTKfxmvzqE+BLEusSjS
r9zzv7GpDMC4bF6Y/VA3zw5JNHa6+st/z6NERquB0rl2uxV2Ws7k4CTr0X+Y4gx2KpJC86DnKX7i
Oqd3sdND0JkWZofClOhPizsbIauK1CqCKGB2sjq68rzKRtJOHpjbWozeul7mPasv1gC0gmlkd70i
ERmgZllbQc0Kk/D6PvJEGc051ayB6rulUGaNoOvCjOHCvfpoeHtYFDo5b0WW8KQozvnmZQ71h8s0
2GH13RU/xl4TuqoIk0FpfbO5eWDgsTFo/ohI5UDyuG/7q3VoYyPuNUBThXFkYNqMmzCZW9g92P7a
gr+zisS3PV818NVb33mlt5UgLdivXln0VVoQ6OjVeXMXgT0lMu5MGO5eVhlZL6x/Gz0jtIZ4D3SE
QIpVlcFnTDRTN29M4N7xus2nrrlMmcYqqqGv1npnlY5tkx3AIy8t2hfMMrL8f3h5n5/LDf7WtDUT
5624zMGRQit2mLY7R5Z2Z1qIYetqDhnavY0HCDjYjY6VQOUmUnBO9QY6F9u1LthfI7st42JoNFu4
amgpOBsIIBmBAyG8bGDZlo4FKDv3Shh3MUFQIiPF+NaJ1Swz4NinILQNKwYxqObTVRufDBMLsnnh
244bL+1PmZ8EeAAH8ds0/xb2t8UFY0OT2NlDO27R5pz6SteJ/Odp+oPtSkaN5bYH6Dmrh0uxLt+Y
8QZ60GQO6lPrgL3R6FLOoRDv1d8yah0mg0Tj4sYWNz57eNCL+sl4bpq7+pZhXqkE5nWZt4q+EpfA
OzYELnfx6V1QDiLjzFhL7caq4M8GedgqoHE1ZU6Fx1EpusdsZx7LsdNM+9RHpWdwNIL6mou0akOQ
UWJV7q7BvOSIwtO1+QB8ybH/4D47h2vjgU71SZGgZCqAye1QOx3g1C1UFhoTVPCAXbbRXXsClYKd
BSMh6P4Ul6ZsAHkuAHAbxjtfi6gU7p7ntJDvRMj8H2ff0SQ7yzT7i4hAAmS2UrvpnjMzx5uN4lh5
gyzSr7/Z793MxzM0Eb3qiF6AKKowRVZm4O/C7shtVOeG45UOD1OLX+FpHO3y/tCqRwCSAyeI6/XS
FL9um8Vgcx0oBmGFcnYWmEU031Wo4hUPLMG/220bXFLHiK0DeKrXAo+KtYsq8HVfVsTi7KY1imsB
iqV7dDsHmQWEPMrPdyhg/EFiHlVbvO7KnR3fbLLP9f/Xm2Yd1GUHFga8GnxohyBS1UnZaC9NbWsh
u3nd1mQ1Lsuj6qO0f2qQGVm9D/cZXz8xJ83YdwwfTsPYw6TagtQ0qe7/NYgzZu1KwP5+cRZ6nnn7
lC22BPp18t7YALgWol3mTx4PWqQBkypKwcECAcf1pSdkN7XkLpks4XAtVAVkSnH+wdMV1t9ZHPFC
epe9dbgYHlxE7V1zgmP4zhdHTl9ut2twEh0mNqcKtMkDPB3Qnrj4LYa/pLMd86+GfcPgOjhMbi0A
SRna5scNarEHqMw/eJETz+/tL6sGf9ERYdu2CVRMITE9ly04klER0FoQEaZFQFdYKXhbZ+kMk4MY
ct5dF4HtV7DjEUrJ6a6P7aV9pjFogeqEVIolwRi2sT30ybLfumF/3/RqYaoSTiCY2SOc2HAQYimi
nPWPTe19ut2+6dO1cK29VJAuxSPJMMqTzNvH7U4tY0cHh7ly6QYu0HQO7RkyfFupF2023zR9txam
Mh/GUBIKbNsAEmk8pi6z/+iE9X0KgMLRYWEB1K5W1UEJHVTkofy4rk+99WJhiFkdA5bOYHD3FQrF
p+1Ue09qe1faaNrebBrnCs1faD+TIF+25QxmhoPy8rhD7VbNrS8OV/v+Z0lA+5q/IANSy4Fl/Zk6
8ylLnsf0sUz++TzZ1X24k+mLmL4jRx3d9k7TaLQVn9Ni69IE/EB1OO2k+yOj5IICmN3t1t/0IYxF
86FN9TzrQZt0dmV+Yh7sJEvLafJNYKTv66t9U0P4p5MpdCZwbQwBr2dBPLMqSoDIouNHj9riwGAh
ffnn25CLRbpgzhtoF+cQywTnYn7IWxuDtWkkWq6kDNIE4wO5l6f8uKvJoR6zP37lvXPYdPFz+gUy
RJb9xjAf+lZQdnQOC5VjPvg0RXWRfx1Va9km3zwp44Ov9nt1TttCltA+AK9dELYvntwueK45Ohxc
ZUORXPjSWE6eb55R0M91bK/6caGRstaoyD1vg8TCF6Bi031Yw/BcJsriW6Yp10L8ChfuuQLhpjN3
e9E4UZvjbtvbJNBNI9AivFF1XTE2LGfPcd81dIj6cDi12bqvwGZ4O/BMI9DCmjpJG+IWupzFxt/N
/hY3EgwmPLnrDo1J0AI76ZqxKiToJCEjDpnsaXGIfBTER9XF7QG8fd/1fX13gBI68D4M8kaoQol9
+uKUz2WOO8AXnjT7Jmz3U/njWt8Ph967VjlfQ4Do+4bbE87D2fUe5jmTbdzMQxXu8LIJotXb4zLM
vY4gBhbaGatqWs5Zmp/bsY5A73NuKdt1rk1P2dTF9f9XAZKjtIt6C9wLor0Huc1R1Ylfifhcp7Ul
1A3epYOI8cDQgSy2Xc5znmYRL9Mf0pu2XZsPlsIVUwdajCcUPErboPBq4vnfAtEemIelHYIyh9uz
YFhydbwwRIanVSUhZkH1e+V+qZYnKIfGXecdU/8IslSLF5umQov01E/rrR3n5Tx24UFIcijK/mM4
84jyOyNR1+lKq8YhE/iozpMkf0U+f1268Z4LFUJQC/INRXcDFJSXs49bQ5RVnr+bJ2WjWH0TL+P7
OnI4JA1zax9iVIT0cdOV8cQ/0XnaeR4Wq2A3okBedJ1Fs8swETqWeJYow04mDKXMq6feL5/7NX9m
I//o5jZ2OcPSoeOIwf42zSu00c/ScciOOL240Nm1ITlMrWtBTcpWDCTtF5CjkvlRtAV/7IupvW9V
0vHEqOSpwQsK86Q8f14DEQXV8stjSeSl5fF2yJlmQAtpPKTnE3cRCor0zzL096KfDgKCCLyyMcsZ
Vo3/3VJfLXx9xlxAC9FFLrtDudDnqvrTL2R/3wC0WB7DhImSYEudhcwhUyrVYclq5/OiQOfgVcPP
292YJlrbuQWRKk17TEWbkM8Lrfudj4m3HGwMZzSdATFYxjr1gEI5S7oiU/qjkaicD4bsQ1W6KspA
CW1xKMModBjxBCUxhVoxLOBBl52KJYIMho0KzNT2dVF/Nc3bXLt1TpflvK4OA092nx5Dd+IWExmc
SMftoow52WiK1me3PEpA0F1/O07SZhhT81ocg6PIHXsvARdh0vXqQfTJ/IEVWTUdp2nx/93jQ56O
jks6FTrd3C3n2uvzCOLJL36jLGHwP1/57/3U0xFxK2XzICBPdx4ki/oRVLJteYAUSeQwfmpF9tBX
brxO/TlYw/vOGzoYGVEwFr4HptM8Tfbl7D6iBmsPkLdlSCaHuv7/yqE6p+mKqsS6gbrkKERdWhOG
u3tmAuQO/7fpbQ25SzpnASl0Fo8ifNcxZdmdDbGsg5ABhAeV6UAxyc2Ly9qoKj/VSxO34QMfLXY3
GUZbi2SF80TmQEBz8yGyKDIwy5YWw5jiQDtbQC4oaFmHlYjV4snb1pOLX+LbUOZvf7mnI5PzIAu3
UVB1bsEfswxqipirft2e07cPLp4OTO6FXMtlWNU528Z49v7U1e9i5rEzgZvLC6J1ASnVNFns9PYs
ezpaWQYCRWfXzpym2E1+GJUQ7ZO9PGz+S6sGC/7GNCRtVQLhbiUrtajz1NaPhPYR6ukiMeeR33kR
a0HBQz61pU0Y3TQ5V594FW9hvrSO6JvlHAy1fOrGKXjwMs9WSGdcoK7dvmq+TVylJkCVzungxumm
4oJ9EfOB+U2UZulL6KNcBnVTYiwsW4ZpPFqQy6mRpfAwHuIvcRU6x4pKy6np7TDxdD5KSFAOUDUF
YUw/orR480+oNj50hS1M3r4HeTo8eGqgA8tbXOR60Jt3QX6QY/vAhu3BBXFCvayPoCS3pSQMnqwD
hKE7K1gVYlOamhec70vyt6M/BXkpZtvrlcFYOjxYZqnTuhuWq9LrH7zwWy/aS71a9tS33zoQyFqM
eM3AQdpTr+eeFRHndaxKevTzOsY1O3JqGaXIvrsp2S882bMRRT8ChQtFebi96pgGpwdNxcHlAAzx
WSaQ+FpDQiKaTfWBqNFy8jQ5gxY365SkKJvu1HlWT6yaI29uwazkxg6jMalOQMFbVhtDvOhQ4oZ7
bb0ADHVmfAQkvXLUw1KqymIoU+vaOV02TCZr0KzQl+kOAENfHH6fNpSn81jWipGwc3N1LiZU4q/i
ZWa20h+T8bX9cFVbAu0dfHVJlqjLPwzqtMof6yBOvvNtYTZYjaEbHRKcrX7WQ7jYOfPksRO/V3eK
VpFEk/zk02dVWI4mhu1Ehwe3QrZhuSJUBrxL4eK3k9UY0ZFGtferaYPDSP4mtt3YMN06SFh5Li2T
olLnrqmbKBnIv1DMlnEYYk7HBZM2g4inLBSoMd1jkrEjdUA4nNgIpq8rxxsnaR0dnCMvl1yvSWef
LKcqpceBQg7mSgM4eTYaItNU6EHtLSwFu+F67tIgaoWIlzQ/DA7eCTMvSsISmoQXvCNadkKTwbSd
UG0K5y2GAKnX/FKN9Y6x/LkJye72Gmiaay20XaQMBCAg6twEdbXno7PGSNN+vd24yVLaYXcLXZSV
pojArP0kCyBY6HPKl4g7ObjZ5nhs/5WkswzEZCct2oO1Zapfq+08Dtm+Ifl+aYZdt1T3Na+Dh31J
aTLKFnZK2XsGqYBp7fdbZSNDM3y9jhomQatQRddu534A+4VMoixInsZp2d+eCMMs64SVrmgk4Sn2
IdplL6HDjj616SiYvlzbwyekSiHpfM1/kPYhIPNBcu9lrO81zLXbVyfPpQvJ6gnYPSHDS1WynZ/I
KwPGndN6Ndir5sfESfO5gnBRoZwdODbitAUsckssORvDcqQjiPk8jQ2jtUJeZfvJMuiICLmjsq0i
ZIksQzDNrRbBSzA4I5wSN0q3SHZ96/PDTO7M3Xg6K2WQgh149APnLFmzy69C5N4pEbagNdlHC1ql
qjWDeuBy7viAt9PrjuZEfrkL/O+3Hd/gnTqkeCvGlk4BOvCLHyn5R4KPY3oXPhK6ddcDwSvfcf1u
ZnUdOufGGS9LUT4lhbD4jemzrwf+V02HechC1uGzoX59XB31KUvKQ1ba0n2Ge4OOBF6KWjaTj+Zn
/5cndmz5kmRPBf8eeLZVweCUOiC4DhPerSt6WImIipztpvSudyxPhwQDNrB5s8B+CMjbwe9VlDje
BRfR430Oo223uANUI8Gbw5kPfOfm64kU2Uvir3c9mng6Gri6QvObBsef0hvigTtz5EJrNczlvurI
XaV2cExt2yWuX4HyS2Kvkg2YdYR7quQE1diF2vzTNL1a3ALimfqJQC56YNUaF7hB49G4stWiGE7U
OkDYqyg2leuRxxfzPhuXSGTHCrqQnP0ZJx8acJaV0xAGOkzYWyC3F3SYjKknGMmnjZ0oMtMsU1Hj
Hm77k8FSOlwYKjyDWkscSOfO/Tkl4XwYvHGwDMDUuLb3bqlY+lkN6jw6oNmuO5bGnu9aXNWwBumc
kkVQ5TRJAlz9cfCJMzC14lmD/WAZ7un32eY6rFernEv9sZ4cbL4iR80HTjxx5fW2tyWTbbRA5plf
5oI2znlO3CJWXTA+bKQZ77S8tukKIQVXDK/dTU+eaVu8WztbyYjJ7lr09oHfBUMI71fevHPBLhl2
VQyyKcvWYrKLFroJqeCTDE6PycUK5B6aZrX4uilNqAPIiJt07iJTdfbW9bTV3k+JrascgkeZsQuS
PXsnzHaB0+68cv56lw/pUDLWkHV1QZB2plu6G/10j3uyxVKGidCBxM7kgPl9RugqfHmQ54dsDU/d
0j7c9+Va8PpNIEa3wkSAPXSvJAjWiE3SwTDHOm5s6KlfLx4OzWPtz1GowK7Hhjm3fLjJLtdeX4Xt
tlGhWJVcERjjv6LbDhVz37nlXQWUvse0wJWlK2nB0Xw1e0PUUf6RNaXtzGb6di1u2yrx8NU4kKdL
/ov1wQXCrlGYU9urv6l9LXhRtVWkFULs3Mrl0HsTqhTIvq36/W2fMTWvBW89oZhvLJHw9YpxVxBk
36dsN1m5GA1+owPEijaETOD1bFUQ8R0PChBl2WRh+XZT49pxmSRpN8o+w6kESIs4qefygZPVRjFx
jZo3Ej86CKxPywLsjrDM7JdRKV+UPA5IJKvSkrcyta9FqzuKYkwyh56bme2ymez7snpp8jJGQYpl
OzRMrg4Ba3zhVZ2Hh83QS6Ied1Al+92K8urbvmOyvxa2k+c2Kk8psqwjPZf+8CmfbRz8JuNoIQtw
he8v9XW9wVs1TZ/nOfwa1O0hHGxC6qaP1+K2AHlGnfqIq7zrtxfe0eY9x8XaYpq3mVZ8oRMNAZNF
86bmeIggW7z4607mf13yh1Y1gKTVMW1xutq+tOF3CKHvbk+H4fCpg8zUTCWSbZhtXv+t6xc+vhud
925wmua/tzswmUxbKxzauBu/vjTX458Ez6pquksUCmDKa7rv1QYQQgF3pPOMSilRHcJx3necxklu
e+A3eJMOLKOycLD3Dgg1vu1SPCtmQ/owiCpOCLUY39TFdVJejaDGGbxjErYBZDgalr0QW+T3vyHk
bvEog/F1pkqc+pnbbjjaSjd7CpT3S3XD57vmVQeW4cRMV9C+UmhtD0/LkLB9keXp8XbjhjVI56ZM
q2kMeoZFYpT0i6xBu5xOz0HoWcxial5fKKifS+rh20s3/+Pnxb4Ar3DkE1sFg6l9bZlQfoC34krB
MwtxHByyD4NlT+b6cJ91tN29QzGs3zguPQd5me3z1Acv6ELG2BWbc2cXWtSC+1V0yQALVVVzLBfQ
szvyfS3T010j0EFkAat6Dvw6PZNsPkAs9pgo98jLcX9f89oeD55L7g4EZ7es9A8OCd4P3p+uGh7v
a12L2tKpwY6H2sGzQ9n18PlUZssuC216BIZFQed9DDNJ837FnU7koD8Lwmit+KXpB/Cm2x7sDf6p
o67Ailuua4h1x8ULXjB3sUfdE1P+fc6jE0G2vpMEkiMVHPrpiYO7kinvoWK2dIPp67XoLdi0Ti7B
11e9wso5fVfpdHB5YUk4GNI+OvpqyMBDVWfues6nLSrYPzaAI3NEZonMR2THoq288yhEtTgOx9Ad
S5Q84s0iA4/o4mTRoOTn21563QXfOIlSLYI3ELPTpAKhoIuX2iH91o/g9S1/BdkQF8heZW4KRXGb
zOTbNhM6KAsVgH4SoujvXEDaO+ffWZDslItX1eFhyrqoqqe7IlvoCC3SZ9nGqOeeN+Xv6ppEKZhL
vH6+s3kttJM8Q/6Qiyt+afo5tvILAzUDUEaAud6elbc3ZKFzPdY9ygrdggAqM+X5Yz5l7Gu/tI2F
MertyBC6+nCTbgTMRbg4gRL5WDvbj2ZLdvnm26bZ9PVa5IVTRZKM4+5EhZdFUgoZdT1AcffZRts1
B7ctHV857nnJnUPddM8O7y3VcSbDaJG2LL6sgyxl52JWhwbCXEWzxeXcWHhHTM1rseZBOpc4WeCe
+2oJ9qqcLmrpa2Q8kvvefYUO5yr9MeQEQvRn0JDsQZsQjZuz95WIb5veMAAdwbWGwLwXAWqXcofu
ir46oNJo55c2OfK3tzShw7ecYPTKZPXYORwHwK5zPCIl4Np0+S5JN8umY+rj+v+rs7SUJJmHhLqQ
DS/iIkDBzPbFVdmu2tpPt41k6uFqvFc9JK5LlrDL4ET18iAyEdekucxuclgqW9LV1MU18F51kWVi
6eoVjqSo/E2X6sOiaNQr9hXsB99uj8I01VoMN5LTBWK67pkl6WkR2Z8y6D/UqfPxvua1IN78LQu4
v2Ealna/LvVhbMXFJTYOTNPXa4HsBLh1qDrEHKjiGwvmz11AWTzk652BoEVy0dYdrwnmeGirD934
tV6zi5ONltYN66eO0VpCjy2CYXqnhbkg+BjcHVPbfWBV8R9s1uYnKW8ws9kYfh4HvsQdGbL7Fmcd
jFUVfG2LBhtvFwY/GloW0dyEP+/yGR2MNWBX3Ibr6rzk5Ze2cD63WXcSE73rMil0MFbmE5Qao8bn
HCQ4+zjuhecL8O42hLVpUrWY5bC6A1ApXhtG5G/D2f9SetJWembwd10+uGaUl1lA4DEkOKZ5vmNT
9WEK7qqPAFGDdt7xFRkqlEsOV0SXfKeSuvm7OYl3z66L1rUluRQq21K/B1VDGcYVjqFL+JzYlGHe
NDsa11Zj3F6waVE0XixfhTh6peVh/zr0/5yb0a42nTOfHU+WYNtj27I438c8hFgLKkoTf78l69af
4E9heRoKv7MtaqahaEtytQkxtO0wXFYQ37oP6Pt2XJna1dZirC94B8vRblCcJnLitguYqV1tER69
jVfKhenHTDz2NXts8rswA7C+tv5WjRSsbuVwKZ33TVXHc9fvxjv9UU8Y9mWWbP3Vzlt16MJLUUd5
drht6jc3buHoycKeLYUDOtj+0sslctyfkGmLHLUbMsul9O3UMDrQInWGjqg/tn51mge56ySWyiIe
u4+1+ghgUZQQ6KiubMfm0+p0X26PyTDNevKwBmi8LzJ0GbTiPR5Vh2h1cluNsMlgWvi2vFec50F1
WpKXct214DAQy+dk+X3ft1/H9OogVc9ymOWI5gXpf7pI/YjWyml9dfM3Vgi9GHXNQDxLa1GditJ9
KPwmnrkbEX5Swfd+qqMKyl6SgjQt+Ryy+1bS/1EpvBqO7wikcnNMRT7/7ojcryvkqep7HlLhWlo4
bz1t20SicZRvTHnc0O/cRoBiciEtnGsxNo5fhtWJMXBM5v1Z5rabtGGd1lOI65q0S+mh6TZ58aHv
BEiyX1/y8idv70rjCkdXteHtWiAHdP368Nn3zk75cZle7vJPvRY1TRgOrwmallvUhLuVne5r9xpu
rxxF9lOVSR/tBlwcgrU7qrSyHF7fPIrAGlrEZk3aTVygabzXzexUJ+fmTgZqPWEYrqHqwjqpTi5b
d2ADi0aVW77a4IF6mWYlylFJF1/NU9TwFBATyP7dZ2ptd0WR40T41be9vn4Ezu2dmu9CJMHUWkTS
vAbphsrqU8X+Ycc6VrXtuc80iVpAcg/VqpmDmp/Z/eKlp9RNo7V8f49BqJ4EbFxPNUELYtc8k3iw
rFG5WrD8cF/j18zjK8eemJe22woX6XK8pw8q7ONy6G2763XO/rukU70WM09A38wqMEPz47q/qgym
n5fvPJr37m49oTzzvjHowSlzrw+9vD6JMohyB2pWm+3c9Ga2V1A9rxi46dy2fVGfhn1wrvfzCcDU
o3sSli3CILNG9cxiuyROV6fX9teYn3GwiaZjfUyP/CP9HR7dHSpPLCvY2x5KQ+0wvE0055KDwzer
/D94YTyO7vKyzXdlumAoLWrlQOk0t5iDiv1x2pMMfzbCMr3XaXzLifSorTJf5BlYQTsQfS37Uf5q
Qfv64bbvvL3dUb1clJdT4jQergZlSL503RTRhUQ16c+Tch6X0cYw9PZySfU8Y4FctNf4OH9Tjje/
2dlt1ud6g3n0HCOlFPwOE5rGkeCYo6xaVO3OEQ5ypd/vspGeZszSafW7EveS3sFDN6ryywyqpJfU
vUJGbYVQb9NXCapXi85TgDQ1zpeXsgd/f70vDuGef+KR2rN9ebCJJhoO/DTQttuAVK7vzRiM+/+F
RNK9t5sqqBpWe0AAj7ctZpru6/+vVtW0Q/15zhHWQQbS6UqdfDe35MRNTWtxTJICz9RTU4Ok8eIm
HxpmudSa3EgL4LlCfhFMHhDq3bI4DKLK8SMSPgHjcJ9JtCh21Zy7vVvXJ6dpQS3QxRud7zqLUF0b
xnHKZslzqGCDyXrJj3gcvf3JhrVBTyu2RbmoEPXKJzGXzwveWaX8Frj7YYEsF/l7uw/DdOrJRcYc
LrqgKE81yNMmViIraitVNzV9HdYrJ3RX4W+Kl+WJz3W0gaXAty3218PBGyuynlikSx4StwKtdLZ+
XLYODAvVMfO/1+NDPgb7VaT728Yx9aPFatU6HsCooNIH1dLfcpB7ksvIY+Sd6qt4IX5My5+3ezLZ
6vr/K1uJZkRJDmHOhVTOpzEpil2R+zb8malxLWTZXLgDH8PiJBmLQ1fEZXEXMYSgugzMUm/FvA2k
OEG5KO5VeVi5rfDMsCD4WsCus8/GyvfK07JC5zctxqsQsuwi0JvM+14N7X1rpa4JMyYQOq9CUZw6
YFbKxXl0XdslxRDA/6nqFHNB2sVDlk7WzwGo4qMqVz8ki0mRRn6S/77tPAY31as72eyPQbIV7iX0
RsRve3DpMyvBBcDLT8KjEVbr3e2eDJ6kF3omYbsxxcMMi+jyaemAZHRRBh/dbtw0jKsjvIqBrvcy
5eM591TI4AOQJkXcDGXsSeXE3lTSXVc7H4hfn273ZhqKFtt94fphEiTZqV+xgnjSn4/lxpnFUAbn
9a69vh7LDH0Nj6T5aVTeORgBLlyKrzwM9q2zWs7upgFoUe2qoicd2AFOpciSiInmrKY6t3y/6Zji
adtxz8s8UcrLTkg8lNGs6hdHZUvUMhIF/fAlLGQYFT3KKrug2dHS/TZy35JDMdx59JpQwlSTzhVN
T7kcIxCHZ90CgngIr73jWwrwdR85gS0VZDKidm9mIunDPF3TU+a2yQewqQVfM0lGC6LM4AV6eSif
e9CrhhxThEtWtBbbPk+cNaqrIq5GG67bMAS9TjSsa1SpFCo7jUm77fkW8IcU7/EWR7iGwxtbrS4w
g/Q3mwBnyk9F1r/IytttzfSpu/fappeKTvlSjARV46es5R/WrXp2U3VxS89yqDR9vRbkLfc9v/Xb
7DT01RMSrE6kAqAIlKSWNcvUwXVSXsV52pC0KSuYx3Xy52lb91stLut9pYqC6hIynuzysQ+KDPnh
LXKzPtrwzKmaNQIOaEOl8TbZHplNA9Hi3Q9TBvB+AR1cr36XTtA1KEgZCWar6jF5qbabd60fpBRV
lyc81AaR3xQEvG13JpF0KZmSkIlOBc0RZxBj6NLfVX6fFgDVi0VB/paR1vGdi+cIP5ZiUnHVF19u
70EGo+sVoluqEkgLhHjIS2XE1+Z9ybMjz22KLwab68WhxQjIyTaM0KlJk5jI6QthxfvbX25Y2XQt
GVkXHPVTGUSmaFpEYVD/HaDsvgMHU0xIYjmZGQ4EeolomI7eWLroBC9KzyOrT71KDiSHcLXYTs4G
FGeTW1Zq0+2fa4HMt2ZOyrrGAZw2/2TVvQ/Uac66h3xhe5mM75qkP4EE7WvCluMUtN9CXMRum9KU
g9PlCSB8IOpkmZ0LI/yhwYvfOoNJ3s8iUb3b6OegaCOnzb5VZXrog8dmHeOa5xG5TwSL6uoF49bN
ZEHy+DIPKbSSSIurTZLbsLAmF9fiftvcRpS8dZAdSv/6bQD+TFCMdt3f28Yz+aG2f2c+c9aKdc4l
98t/SvRR5qcbuHDlLvdsxOaG84hedjrhVFqEtMItkIs5rnMnBqvEkcnm45qmkbvKh7HKn/hsOwcb
TKbXnEI6Ny0lA+nDTD63ub8Pis95c586FtWrTtuFj3Ksgqvo4DNYGiKJq2a5fFnKf8Imj2VYdnTJ
gp5TtwmvSh5efVTlu9Ym3mlYDvSy04RTgDGvITouItmtgfeuFw30juqtjAaXE0jOeckjqQZL2tE0
Dm1JCJ0BYHdUz16go/xxA60eOM0pseSMDFdDvQx1IrIKssYdobkQgpyu9qIg9578Lo9SBUKF9c59
nWn7ulfMfj9LNl5850NffKMTBMvvwo4JqovZBA7z176DgcByONGLa/NRUwBoQe25vcq9BkG91k67
d6jqdpBfdh7gubYydUMXeilqu5apnFoxXiqxn9kzhW50Zrm+GGZWFySold9W13zLpc6/snrGvn5W
4iymKR7C+3ZfHd6Fbd2rO/c6qahGncErSOYiUu53oe5TEKU6xIv14DUrQBRwCYf9or61NsouQ0zp
6K5+bQPH7WD3LGujcfQjZuWSNDWthevszSUvCzQ9uWds2L1ruUOY2tXu2YQ3qqHp1cunYO9O2R4K
AZYDjqlpLTi3BJi0UuCTt9U9hWL9ELp0f3tjNDWt7bsOVLhbHFmxiSxfm/BltmntmtrVYjMNpMz4
hnbT8KkY/7q57an2+mFvXDR1ENdEKz+s88a5JCo8eWX/rRrn47w2D7IkcZYML0m37EOSPHl1BjKn
QN6XB9IRXtA/7XwJwufLnHeggvFaJwIL8afbs2BYC3R0Vxp2V4R/MF5GhkIj792aH9vl6zLiEdGm
mmvq4noyenUDFSAsmp3QxbNV9wJuujhlT2V6RPFJtMx/bo/CMOd6SWi4rayQLkYx098+iJmF9dZp
avn6/6uPD1BH2ZQEH+/5/XfHreNgYTbDGI6GOpyrA/XDmDf+eOGuOIimf167JIs2T0Y5cBeW+7+p
Ey2CC05b0B5hAON86ZKIsDwuw6Oc/t1neS2KvSZbvHQNx4sM8xm0teMIMU3f4vmGPfB/NCuvjD9N
XdfLAAaSoI4Oe77r029FbeMfMZyadRyXcoKtdMnkXOQ4fnF8tktRcr0scpc620G4Pwoy7jzHBjs0
RIEO6cq2fOETHZzL5NP3Ic12M6dP89B/DBjkEvLOsmAbTKbDu/o236asRCQo/rvgz2H/iyaWbcZ0
A9XrQ0VYuBX00ZwLuCb3rduC6SCPID6+A8EKgKD+N9WrA4dqXVWER8W207jMFi82hKEOAev5XAHd
CC/2FeWHMAvDY8imj3f5sA4CgxJsz/sOjTujQ6OSie9u3tnOcaZ51zZngSeiEpKc5Dg3yXGYfjRg
xCZJuFc/At8Gpjf1ocV4j9Ianyj00ZSomU6jAbp1TLCDN5Jd5diwcsb512I9aXlWrHybLgWLkyPf
g8roofjlOVH74OzpCTDd2/NhuEbpBaR1yZINF/LpAtDSr8r/0VP62E2g965JvC3hw4o0/+2e3nQr
HurAsWxmabHV6Kmam388Gf4loeVq9mYcouXr2F4vXe5SwlVxmamBlimg7RKGccot6+Kbazoav/rB
q8bndmCCzOt02cL0NAYp0GJd/i2ZZVT3qWVhNw3g2verPgoxuXVGYRqXH1LxMenei+3bbaubmr7+
/6rpdEqRr8/c6QKhA9EDrl7uN1uZrmlGtf2a1U4/gEMGr4xsjIFL29OQ3OksWiTjbgdhZCgaXUjo
HZAoPpaD7cxqsogWwAFeEPGmi+tSPeenrEIlZx0c+q63rNxv7nTwFy1wg8rxVuRDcRuT32jylNWf
vPZzMf10ITleXwL14fa8mmyvnbzlDK2kulK4OnU+6S6V2yzeg4Ps2v/j7DqW5MaV4BcxggZ0V5o2
HPXIjKQd7YUhrd6CBA3oSfDrX/aeZrGDRgQP0mEOILpQBZTJylqTQx+QMWJ8L4q+uB/uVHf3W679
3jr+12NrSwa7O6MQ/l1GwA9hkIPrrxFowDUHoDhfGR/WFdSkfYON86V8wiygKCT7BzRSpI/3rlpe
slV3XXkHrDFyBd0Yg3D0Um1rJIZDdVyUgO+ffWOvrpf3ZX7vusn9LipH9OeuutKgaueSua7D6HbF
uMNcB7wpfX3OjQUjYyfNRalaXjLZ3RHOam3QSNGVl7LInwPmXjeqG0+qWl4yW7fb6mqjKF+YY/Bj
24Dx7kY2REO1sSPuHEQvWW5IQ2MCxArJ0BaJXYFi9z/Xmm7wksJiZVxYTUqWCxNdeG44nDGQ58WZ
DF3L/t1w/hMuk1DGhhmMGMPC2PA09l7SuWPEBP6FTdpijkUtmsgEVcMh/ZchYu2AGRpsRT43d/LT
4gyxsNll3fL02PLSc2sGIEm1CZ+eHG9K59E8bXZ76QL7+nh5xSHIWLEwAEqCuDCvvljPS9/dAE3W
7PxdxxBncFfcN5Y7rACMGBzA4CmMTJMkTTmCEmU6CySIiI6DQPURyYa9rjeDasCEyHL8srafwnyO
BpOeLBFEO9WFT+/DPfBTJFMONySKV1aDJ3WtYqD2bsy1o8X85fgEtNxfcIvcDLGDhfd7OekcUYWf
JWPHOOAqw9xSXB8keFowhhEze6/d5j33XIdXUlwhMoYswDjaka/GPb8wpwvt0sAaUroc6lWF1KQn
2eROPhkuGZ+oCRb5yHaLmsYOGMc1vB8K3ZXxY2WAKRkmRxZ2nS0eFU5ZRCvXrK0QjQwawwxE7u+s
np7ChcZuGf7AeK8ocPO/Hpud4nBlpJhYKRF7ieWNIUTPSBC1vMiKmsQO1fHBKvwuT3qXkaKuyGrB
p4AmRS2GPizhV8bCaOrnmC5hBLx7hOq6rkJ8N4V3blxPsnaDY+i3Ac6VJ1q9VC4wSPNHqwsStOaf
i9V+KpqkCz4Yk0jdLky7IHgW4aEcJQllNFnlBvPeMo/futZ8moMQVLG+xu1WqYFk+DsecCZMCv5c
Up+sbT75ngfE5Z4+VgOVBktv+My20UBHkf3EKrhlq4jCXnMeKgWT3m4+rnllsNp5cvf5QxCYoEIt
PxgFicNSx+aq2rxk3vXMew5smIM+9/U5XMcsB5vcIbnIyDDXXXyv56XzVE793yN68OJl1bLQKvYt
I8KCCR1s01g5T8PIbsNsncZWN7Dr/SwFCWU8WGWZeW9RwW/hBTj6/Nyk/OwlU4EGhimuTrp+FYVa
yrgwowr8xlg2aDz5q65fV8KiIacHhS9Zsj+bDXFFOT/xYfrmFs1toJbG21BopXs/kjcuAV7+veiW
CTXjxvjYF8PJ6sZnf/w+8kBjUSrJSAZr1gC7t+EEyfS3Ji+j/kfvfX6slKrNS8Zqrm6w+t2IhLDr
82i3RWRU/g0EPBdEEvHjb6h0UzLbfNp3sfFifhoGAFlGBtI1s9iO+fMyDgys6Tawwwu/+YxnKCDH
8+Z8rPvpdGjvMhZsKgATB6sevy38o29+XXSpP4WLJ8PAbAaF4R30UdTWpSRP+1IlXsHigfxwtUqv
OFwZDOYz0U5EQDMNNJPYzI+DFqwG+/gcGroWG0VMIoPCTB5yNuwUmScblOPeEHMMMXK77355Cabv
rfvp8TEoLECGhdltVVkWwd3Q8+9LEZnOX4GlMS6FdsoosJZY+1LmlN8KAAK6dF00iqnyr2WMlwNf
aHEdo725kYgxQS/an7qLjwbL7qxzEv6plL7joMhALnPElS8whOBmn/eTnZapkY4njFY4uV9IhCnt
p+FWx2iNTLvzwdiNSNa8L37BMEiR32oE0B0BKWQXT7oBe6pzlp5fd+rdwrcsmNv6sndDtJk3QX88
1qF3D9p35dijGf29RW+endl2t12GytijYit09Ajv7hyrS2IpGcaXDKvjZGJcnoSYE2Ng1xE4jceb
Vy0vCcaZ2rrsbBskpbjmSni5fuM/b6D7PLS8HHW4jGy2eefi6qfimfRPvb18ai3dA6DYvBx3dIbY
WtQ0wWXo8+/eZH03wVfmz9a3Y5u/37FvHmALLUp5vxAno4tIvJHcesJjXHeaqOndWxSM6fe/v1ke
dG1dPpkrECaDh9nBe7J64Z+G12VhPmqQECoB3f/+5hPGYKA/oKog/rZMeNukJC+uO9VVrBWaL8cS
fddvZNlqki3CG5OSjlNcm+Uh7CLkI3knYV+OpsdBggbejstaexeTuvDM2ZGMI5aXPJTVX0XtOjAs
UN3hds6R1OyTsNVNbFXJRrJbdx7CBrOBHcwLM04Yu5g6lq7LTKU4ks0CQcRIeBdMAPg79WmSb+xC
nS/eokunKPRGDikGmwVWuIEmbkCh3er4ZQ32S2gup8eG9W607btyUOGjN/fOrg3GMq8o0ern9NHc
AZpsb1MeBX2+xOWKMGZsNlSpTd5qHGrFkcjxRk/3FSNPcVGTyn8e2iLrlkFzz6mWlmyZ1WHDrcnG
L6rdzAYXv825RliqpWUbXup8MXkNG3bNc9CRCE3HGu9HoUhyhLEEu1/0XUeyKdye93yP1tr8Tj07
8pEXeHzUqt1LRuxxlLPCAEzVQ3syDCsaqG6YrWplyX5H2zK2gN5pcps9ZkJEixbuo1J/yXbD3GT+
2FS41zDegs/8Wrnl97VsjpqXZMClayCXb264eur+IwlFUhLvrykMNW/6uzGA78qxhRBs5i3YtbMF
A0ArvjxjwNSlr6rztDaZu1MN4ZTqM3fX/c3jApaYrezRbYDb/w90Gwzl1859xTzniOjy7Qr9lOOM
fKLg3AdyOuMDqBpQLq2jIGdfaVNZyYKmikMqKocaxUQpGx3wtJsUYy3McoqNiumaut6NY3AWkvVa
iIgqy8NsL2PlCVk+tgbwUX0dLcvPrj8dRL/hO3creXMY69hT7ts9fsQwOufKbn54fb0ljyWkOgfJ
iDsa1nSaSgJqrv33avdpWZnfyTg/O0etWQ44mqpqzQ5hdlbuXrIs4hQMuiyH4qKQAwtKAJDH5sED
j14fGhmCWVfBwAf2WDiKy4JIxrwUlAzgx3UybrUXqy7/HEpyrjF79PHyit3LHSMCvI/W1AVgmwUT
bM37j9Q2NQasWloy4K1zmtmtIXOflJ/tkCd7F2iufYVQ5NaQjrXUG+lIsqGcvZi14tOIICbplk7j
2SouH7kxZAl6Ryyix0TTsUjc8ttovvojKvZ+tmPS+GPRq36EZLttnhsgu8E1XS0Yc+zkBY0mH8WT
emu5xm9QfeJ+NG/MFt1fZbOgHSJjI0tzh39lG00Bnzvm8cidIW4/5mW/TIjuTN7H/bCYSbPYe3JM
PtILXFrTHtQ7gruZO6DxsjNe+4njlefHy6uOWHqF2y7kuAS4lY0Ayq1oVG28l4ECLpGHcYCE3OOv
qE5AMt8270KAMkYnczAhaMUYmRpQmMnQkX4qfoTcHOKUotv5CD0FPB+F3dscIvlAq2QnPygfjimq
3CYyCad2Ac+CorLpwv3lVBTmSyAOgXtBT3L/bW+UlK69yxoC7uXcD87rNCT5kn81Kl3tTfG6yP0h
jbkMk2DgXgb6PNv937QRPwP/b9vVNd0pjlhuFFm9vTPHFZTaq9e/dk0XYbzbqzUeKu1APJINb7VX
LzhnaFDV3jrKPvizLkus2rn08Jar6xbO5uNgfceMq4ZPSZnvdjwxoiORUn1CMmLWswkElripJxD2
xgtrv4G6uLvC7nTXqOKZkceHcUSpHE1F9/O9x118dDGC2hPHHjGZDRiTq8KcUijnZI7m2TZYkHpB
q3llFMKRG0kqcLWyrW6czLOca1d2kWvP132tNTecannpAeZO6QeLj9DONMPLbqJ3r6yeBG7qQ1eb
3DHSha0Vgo7pnr8qnp2h+lE76DgPD2HZfFfm/rVQaaBDVzqZO9jnGnQnowj+DGtdAkUlnPvf39w6
5j5YNNhmJzMwrc/a7Mgzx9NaHkx8yuPDeq8upsV3IRzufTGHJhtbdJ+DN+HLY+ErbjW5ZaQse68v
KPI/oLD76K51ajjLT9bx2G90F6fCsP6pq76RkD1a4yg8EL8vbUWnaDbDIoiRjrYO/gTpAfZFXQ68
h/bbffehWstrMxbpbK+XKne+PpaS4nmU+0Y6i8yhOyNsKUXYpg2bXfBEuCK22umXaBArERtDUh5/
SyEuuYukRCK6YAwnHrSjGY2ELYljj/PB1SVbrt1SYAgEzhszTm9spzwuvV6HPVIok9wrQmoUFJoe
luwROiZBVX22GwwUcXH8Jz5YuudGJaH7598q1Gz4QdAhWOXN7CV5wfpYkPLbY/Er7FluDClnTGy1
PBtBJGO/p2X5OmxoSim0E+9UMrr/qDebz8lMebMiDgPPTI0EInnixgC6g774RI9xlPlwzP/9EdRi
6BqIwcq2ajfjBfYRNf3YJo9FpJhK7cpzxShmt6L7CC4voKrP0P+4ytH3i/YcTtCVIqJ+FjF1L6Xl
HNRaycRHVpZ14XgkY1Z7Hf0tnc3fj3+LSpckv9oPhTGg4GZlJDCebG/+3Fo6jtz3NQlpn38fQmmD
E2AJc5Ihr5IGRpHuZMyo0M01fF+RAOX99/LER6ecP8JfmTp2qw0Q5FD/GUNj02I8RN7sA+3370+0
jmN4DkNCxWVuw6OKNnxJvBwpNc253vf6n/otPiBZsrsYrjFO8z20J+gUzep9zPYCAwCqLq5Anr3k
XKOz758zUDz//ikGh/c47JMFZjIxnJfC++WY/iHaR/yM+0ff2PTuVmU1uQuKn6xHWbXERJ9nsxwn
jXunOmnJmnMxEhAPrHh9nPk6mB9o3eyRJYakEzpyG5V4bOkXbCVzRQ9dtf0KxC9OHY2L++uxiam2
LxnvSoCxwSx5NxO0iMHunJF8/zYhS7FY/O/Hn1DpkWTFo+uETYF7OzMDzLjbqzj0/zQFQJ4IYb32
Ty7+evwdhUnL/SLdZBh+m+OnWFUTzz09j2CMAuYpPba8ZNK+5877QnqR7XCwQ6s5l7TMFmPU+PHv
17OI3DSy1hgJKPAOZ9XWRiXKEWX/qel/7n4bbRyOAGsjbEFj2qqPSaa9gtGCY0SaleXOnA5mc5lA
QMvACbeKMOFrG9f076bRjaNSHYxk3oHRBm3nOEjBe/OVjeRZVHVSOjpuQNXykoEPww5gAEYEZ8vi
Xu6cbRsynN3qvzw+d4X1BZKBi6oiCyJokoGQ+W9Gl99jv2vuDtXOJcNGI62HwhzHK7H219CuU9cI
f3s21UBSVctLtu0GAslHa8cLUYfPhRXG/cKe2XrwAZLbSfrWN5txQc5loOD7jEcwyNgRA6F3mDyW
vMKVIXJTSRmOzrpZUNM92EFz5kal92PCEE42BMgftemafzOBuLJ3XQlWITG5tcQYzKnMTaRSqcjR
B7nCtXSu9qDj11AtLz3ZRji1lbPivC17P3VLk4AmPnMMXRpGoalya4m/lsPMt4ZkoTv4KdjznLM9
WDrmHsVLIXeXBH4XAgFrkqycpg87eM6bNfiyiQUTBo5l/IkvWTJbirHk893UvC12PD+eR/tEvSp9
rE+qXyBZssuMWXhB5Wat48W0wAkPGKhM3Nts/nz8BdUBSwY90IHXrQEZecZ42YBy7qzug+t0mmtb
9QMkg/bM3feDycUBV3Mm5jWx8ypj819hrruqVSokvdXo6WyBdCYYveDtX6hwPnm6902xsoziGr3c
C3kOJ6Yx+a9ycJ7ALpkckroM4crLkTbgv8OmQy9D6jqhGLxXDrrAWXGocuuINeaFz7eQZPtSIL0w
XCuKJKHtamp/ikOVIVzrUuQozRn3Qx2ytnWj1aQvbv8/qn1/VV+4/7A3HnC3emA28iii5nkdIpR0
4zlv/qh2dnJyLz52BpLpbkjl9+t8f4Rr2kY87E+cg4IL3AGP11epj2S7xrDV+9LhN7R+uEbdGnjR
UnBN/ld1wpLZdgg0LasznGxZ2y9stOLJ2L6Mtc7bej9BRWQCYQ4aDd8YIRvPrv9ko52CzOrCHfqx
m+3YKXSPl+qYJdstyGjAnShINorqtIN2cOTuDfSpcZvrAO2KU5AxXWMzG4Iaws2CtfoWAvmfeLV9
rIqGwOPfaoomgh3jvWEIa8uuDpujKug/US2dt+IUZORWWe/zZJvFnvGVnx1QxIdAtLQU/VlBmDp+
oCmXKk5B7hSpJtDPV33nZnz8ElYxbzDS68nQDYVTaKormXLvt0beeBwHYC2R0c3n1QjjuWSnQ1Ym
g7kMD6yR0F84KFXOotbYebyXg67P5Z+89TsZBZk+2HWsfrIDoNswMbLK+r2ZEY6zv8m+h6fFxDCA
eq+Gcyt6Ehnu9poj3oVL3PCY5OV28q3Z0wRbKjFKBt8bI9qdduJm62JkLihUEfVePDZcHotRtbz0
TpdrY+6lP7lZWPNosL+14mNp/Di2tmTl9ujay52yLhN9GE8kfIGLARJs5+Xx8goLl3FfkyMQpRMc
EWhXwtTLhzmdfP7l8eIKuciNJdxz+QbIGmCIYvpOO2c6F06BebO2Of75+Auq7UsetrCtzm3QWJIx
OhCSUoMSoC683NC5YKqfcDf7N28pWRgINxy8Q+OyR0a/n+qu+eKurS7pplr//vc363OfrZ6J6cpZ
YTEQzrfJOm2nkusybarl73J7s/yERq2F1SUuQR7WiPhHN8JE9j2pg1zjAqtOQHqou9Xtg2Iz3WxY
2c3Omwsbdc2bqs1LVot4k7HVBXnlsgwRItuLZ/worU5zcas2LhktuBzMue5xsiBpi0d02zieDsCh
WlqyWVE5GDS2YC79WFNQmRAy8//588x049wVgpHxXZazD0XQN0ANz9OZ58Nnq7Sj2T82eZrIBMCG
VfFwXIHR2e8zW3hfnEhj02NXsYzyakPPcPIKh8pHelpAhiOC8SQMHc5dJRrJXgVd65wFCwhPCzO2
RXm1gElYF133gmr5+9/f2BMIF4LR2C2EHpip7DvhedjtxO51E5dUy0vmurl5vq9ttSNBNCZDaJ3H
rX3qguXT49tStbxkq+68mp7pIYNjFvPHtimunQmqC9/WeBMKj0vm+t0NgmZWupDMnKmT9O3opMRj
06fZYGZK2hHUEZ696BiM7yf6jnMhs/+CRjioiqnesxUIlxn+3ED2FwpnfrPIsdfFkey4aoJ5Ew4i
wSL3Updi3lN5aDa3T2SMV1WFwpw5UAq1qPfYqw2MdzbEMRuTsV2gAO4Cf8etb9e9Fa1WC780RMtQ
oEOLKy44Gd215fXuI6bH7kcTMy0Y5rAsotJEZ6rFJRP22nbfWqRpsrCx09BuT83SHhSMZL6TC2Lz
HNWVbBgcUrzaoVN2aT473PoQ0LAk0SE7k8vWhc9oUzgGEk/tnA0cRffNu9q9LnBSZPNlRsNl5wFA
yUitBBU4MzB5qUubDvhw0+2QnTOcKln2Cue+8OErazDO7tCv+g9mjUxmbsPGAUtsEspfKnDkCG9K
jq0u3U0kmIbRCzsvc/v+JvqfI2jIXaIjY1XcfLbkSsy2s/Qt6KEyk2MKsAdofffTxMDrY3uXXAnT
csBWttReJkr2oTXmuLTIrWE6H1Rx08lwNVOM9opJS8Ds1MGtz8dzX8+ZYYjY7O1jGiuD1maWA/TV
9l42zvkXJOy8IfgyiENNi0SmOC5Xq84RXwIuyI00aMjnmRTXhQiwWVfHoiQZtmashPqtnbtZPc0X
QTgGFHoXo9CxXSnUR4at9VtpVLyGw+WXY0xLcertIS3ZwVKjTHAc9FY19AYS1aLiMeoE5xGDVykI
Xg6ppwxbA0sXco4B6kINd1+LKv+M3qqntdWNeVEJR7JcBPmAn2zQHdf0Pi3+DFwfTTtj+/Z49wrt
lxFrZDHriVtMZCA5OiFFFNX1lNpNdwlC79jd80/X/BuvLoTHG1JMfcocJ8zc0cF7zK+r0IUDKgFJ
boTV231LOGJsqwquZuHB7c1/+46RPhaQYnkZoyZaUHJUW+EhwcIyTDBNergVXqhLQSnkL1Mbt7M9
7/1YiiznTlraRsR5sUR0HT8OS/v92E+4e5RvDqDEfELadciYrl3zAYwxeCyL1KwKzfkqPAqZ2jgM
mx1odIC5u2Y5DXcaK4yv12W53l2cYEzmv/fuVMxx1gA0AWOb2tWpmI9sGutK6dFhrsomqMB00/GP
G3mtdWwfqv3KsgYjTIkOPH6bptY/uX1jRyRwdQ+tavW7Fr05SduqrJABTH3bphRp6UBXKrzv7j/e
PqRxV/436y41Kby2hzRM0aLnN6rKZzd49uoT1xFgv2tG+ML9F735AgAXoghck9/KfE6s4kzdXwPz
NO+rSizSHTmORQB+WYilMtvImX56uulNqoUlxyaodtcBrq29MWdC7hSjPXdNnUolD8mpEVvvE6vH
yt02oEZ12dwOpI5HMqYQtnQl7jaY5YYGi5fTiWFhELEHe60RtmLncmzVtWEhGj9sb8CEmE3Skj8N
U7NvhbjlyGoH5Ki0+oHfHP7RDm9Vlxy4AEkoB1Sh7XR1GEA/OnA5GuRCiwaMXOnjxVWblmzSnfEg
1yOE3YBCkQ00LWddV/L7KX5s/H4Gb6zGmDZDDBtkjcx38DnIxnOeFGZUXjewN51Zxn8Np8e/QnWq
91/35ksDvh2wyW9vQ/nNI+AwANWrZmmVgCTrnL1p3WsTSxNYvkhXHT+jasuScVbuyNthAiNO3z7n
PJ6C50oHHVcKXjLP0qSiKcnsPNlmjjHxTmE9z529xtWMmVQYpFhH1cTNiGzsz6W3PnOzyMpq7mLb
y7e4GHamMTaV7CRLnpqqMNcWCsCCJnH6HP2munYLxdJyUALQdNG2QJPd9mU7sY6mg9D1F/3jWr/z
nsgxCRM5Bu7djyb4JrLuar3uSQXK+zAeT6yO7FdMFr7MmktDoQZycFKOQQW8QoOXfP9kwQEZP6yH
qBJIKAcmbN5rti6Qfrv4N6hb7FvLETQZlpYsG9G9Y6P4CDIz+++NfeX95+5QXQhLS6bs5LPlo7/6
Piy6e6lLG43E9ALaOo05q+QtmbMhbMC4fJztSNnLVIl4DvKXOde5IirTkyMSDAZqB2Ldb6Kk+eme
+nORQOe3DHm8k/nkfan+eHzjqfRfMvEpmHoyAEt5q+YPbvDSOxp9VK0rmawDOnGRW1Aa23nd4P9h
7JvwNLHm/U15x67kYMRfbYebwZ6fd3gNCz1b08VyQY5ZnA/JRI5GqEt5VfRue4OrY3ofhKvJUSj8
S7lbBqPG9gHM3qCjLfOnAUOYxrF/miw8YeXrMB10H+RApLJXP+w7gocmfNnFpTsEBSGhnHDsN1C7
zS5eeO40sW2ktsB1tj9jVPJjqSssSs441pwJTGgBseFqu/G6BBFfwaaR6+Iz1fKSwe7eVtuFZ4Od
zvlLGF/24cuuy30odF3ujmHs3m8z3ZdmP/05vPragSmqTUvWaU8i9EZ3g3UCvN11GfV+Tbq7V2VF
koXOoWkOjFjtbfLQwFPcrOrvPvzpLunj43xfKIHcDCNmNrahDZpB6pqJM5MkqHWVgfelEsiNMLXJ
XYvu2Hkb/KzpB7zgkXbbios3kFtgUNboDAttcrfhtb0akRXxb2Fcop3qypMiDZP902P5qH7E/Vje
uJpuZy7NuOFH+G2H/tpb0ICe/xDkkgRy84uYwJ83t3idOnTuoI0d5ZMjhROsfD/uN9vmbjm1jGPl
gT5N1cvkazwBpdwl+7Qxc3atux0PxmeALS/WJUis5yEFA3zKUpoYmu+o1FJyl4XnkQ28f5BM5V4F
r6M9WDTX+/sGFcgzUryV1zv4sKcnu5k+78t6c3snBVXuiTlU8wnV7iWbJbRxlmHAa72Yn0T1qzoE
ACKB3ObilaCKNAqc6pL/3IxXbn7axOtjPf/HY/nvax0Ewb81pq0no9oM7Nm45J/dk3XpnoKXPXbi
5kQTN3n8FYXs5U6XYAmN1moKJMj4c96dps6I8/ksah3GRSH4QLLW3V7ydrBwxZt1Sobrdgj8CMHf
b4c35oQaG2kog5sXsC3i9odl//xYIKoN3//+ZuHCJ/W4rliY213mBn5cO8cmigRy8wpbzcII7yFT
4C4XDOlI2x1vnqcj4VPtXLJQNL9X9mxDX4awjHu+xOtaJceEIj+nSH7s9t2p7ry/W3pzhm+P11Xc
5XLXyrzwzvYakEr7Ezl5w+9mReWA6ibXKVaXO1b81qG0bqHbofsFQZLtYhg9plo/3rrCcOTulHHw
hL8P8NOb6oXTj7OR1ea3tTxSMkP/2d0TfqOFdU4Lh604S0ucav+zaSfM0gxEUqiJ3JgCkszSqTxo
IeX5bzrbUwRb0gQYKonf//5m21O5b5uV328T/2kiDXLXF3vR0bKoLkS5I2V1DZNzgdWn05yaaZvw
uDqTF/vET/R0qGAGyUvPqS/6gLrEg3i2P9v5mYpn89jsuOA/vMJV263mPWSc7SVq6VMxgAybR0IH
ulGdrGSlYi12k8+wUkG868yKp1rXoP1PyuKdt0geZlL0oZ3z+3Vrn+fvVuI8dXsCAvI0f/ngxE5q
ThGmH4y6uRMqn0buT2nQjTqNOSQVXmxM0zh1p+IUfDU/gjk8Xa9FqruRFUYsN6tUG6ZEWBt+lruI
eNv8yz44qbcYoCY5xLVEArlhZdmX2hS7QJ5seu3COar7IirX748vIYW9ye0qhYvBI4WJ0NJxvHQc
TNSn8wRM7vHj5VXikczZt4hRWw6OwWiCuPJOdX9uqR2F/rGrSKYbzqfSsEFCy2+eOM/DdZk13p5K
LJINV6sDYpMGd3PAf5MgZeGznZ8ei0RhYzLJMGfL2C8CBTqDFUlrt4m16d7v97McgdyZYi507pmD
XTvBuWefMEw2onmGuVeTr4vlVbuX3GDkgl2YMnZfNCeUQ1cdcZyCwj6Qe1GYzxgJODSluAZnjPPN
poxfh6hKaKJreVQcqtyRAqK+fhoElKWgP5vqPA6vo24cseq+kdtReGGYXUlhR9V3jDuml3uhZIlH
HoEDLLaj8qTrClVYlNyQ0hK2l4DCiKeQPnXlRyv8o7Ein+rYPxQqJHekzJgEFYo9FE9G337ZnP/l
O409gz2ZLIhCkLM8tgHVSdy1680rzwVlfXG3gc3yzxz8dyBhPvfHCPxQ3Zasd8pZiVY16BIdf2GC
QOQjsNUFVaqtSz6yxaeyG7mJJ9g9CQ7lpOhjXipNVVZhXq70ABst3+ymRQaRzk7k+BgIuR2LvuXh
JcBmiX5x8VDl9R9B430NOf/j0GHKPSahA8Yvm+DWWVEeMqY2Fmi748OWPF7+Hqy+4zjIXSbFOKHV
dIXCD3aTuM733Hpaa5HsLI/aLRW+r3mqFAcrMws7dAgg+RU1a+tz5SbjmBW6pRVGJdMJo2NQYMYv
huoAsF5ikNu8RKt/zpHB1dLHKCpegcwqzAUxmhI0pDf+95qS2IpYMv3ykvWVnNaExvd7lGoOXHUi
kvXuRrMuTQ3/P5/cj44zf8sbtJc5Xp9w205AapauhW60iepUJFNmNJ+a7W4QdrFFQ2kl2zQBIqaj
V1LYm8wxvNa0BiwEVjHwj9OO/zXKpBKRZMfhaBZLWSKV2VhfUfm65t23nN+sFnMil9gvjjlvMs+w
uS1FCKQWv+XVS4fKI6oOhyjmSSDDniqLu2HpI+uyui9AhKVTcYjABytLSSkr7zrRC4RHbXH2yW2p
jglD7jzBDN06b1ekF9EP2pg0ckEyXPz1+A5SqIlMLZwHfA1dFKyfRNMVUQVnPGL2+Ovx4v/URd+5
4WTwkw8imhkFzeDs869lfWXmGi3274l9E9uPCVMl3YZFbPmW599CVkU2+9YRTUpZcTHJoCi3GvN1
6uC1zF4eB+YlML8X9nkCeE6rSApLkPmGJ2/wK0y9uFfHjTbpMGc+tKxP6EV94UN/ZZiWKso6fSxJ
1TFJb/PM7ZxVA6qH/oZfMHivm4+5jcfWliy68+cesQaiMI4hGxTUVtdj60oONfPDgjYER4B6UGLu
e7IxjUEopCHjpJyNVeFo+eJpNmnikDrpETw+3rTK3ZWBUmPruGQb7u7uENnn4EzS7RJ8Xeeo+UBO
wzmPdbUa1Y+4a+4bT3Hr0D6JJkpkbJo2ygPvRGwdLEjxtMgkw4U5EW8BtduNdr+BcEFmD9yDzqoR
kWrj96++2fiIkfCzAVDjbW5eBnCe9AeHXoII498rgxu5m8oQ3m3bhmuco0U9anxfo46K8MKW3tuA
UtIB6N3ejOm6TP8rhys4MY0h0EhFtbz9773XuYu5WCMuUp930d5dQsONOjP1V43/rDpTyUons3eC
MsTEML82Iyss0wndY16la81RLS8Z6z6RCWjgDRXK7tZ6t3F8rXW9garcpAyHorTYDIpK1m3/OCXD
dTy7TbR/rq53e/KvjSZhovgFMjAKTBti3Mqd30geLvEUon3IpgM6ZG17TTSXg0L1ZUCUDyR5JTaE
SM7L5MQ7GFvjNskBvnLrZJxj41ynmDCtUViV4ytjpHo6+mN3/5pF0/qK+36ManwtP60nv4jr7yKZ
4iLVhd8q+d3//sash2ZtPOL/n7MrWY4bV4JfhAhuAMkr2d3q1mZJlhfpwpjxjElwA7gvX/+Sc9KD
hUYET3bogAYLqAJQlZWJoGF5Ipro9K2pLYijD1+v205nOsW3m9myR+jviAfhLweJGlrDdlZg/gvl
H2bukgpk6iCKe0gn79D5RZy3+56WKmCqdi0+Mganpgsm3MiYdYaXhs7aijtLf07mKdgSWkkfFWUZ
eWsbpaGhRKIztuLNvY/SJehbsXOs7H613B+9Jc/X11EzcRUnxSvfEhPDs2UcfyzlpQS7QJ0adrxm
2ipGyskIHZwZ8b9p259ZyMfYq7zVEKB1gyvn7eCyoK1djidFwIaTR3PnS1vNJmia7t6gIqQyuZQZ
7frtlQraWmTJqriI04u4Xw7VgR92eqkKmBqsWvatjcdwAhLElLjRSA+96YzRmWj7+wdHmmRm2/2M
b+iS8jCINLbD475doxy+1J3p6G1of2/qQNk5Q71qhsJRHLqj6WGqufGrgCl0+4CEr+XhTdafyYCK
OhRgE4djdxYxN+WaNKe8pbitv3YM+EBcIuw2GWLZ2exmzdv6vCzt3wHnydM+cyn+W65OV1OKhZjr
L1iGnt7Nc3x96M/N5P8BoUp5wRIbkJjApceWTY9l7h7mhV1cn0MrbtwV33wVToWBJ1sWCPcTvauK
w9TdSlO4/3wNfBVM1a4FGMIpSp2cLQePpo+shUSNE3YRBPy8w3Uzfe4Kvsop7M5CjpDkxeMul2ho
aI4hNSHNdEMrB20fDpkL+QbUA/rkZqTr13FnBsJXgVRN4Ddc8hE5pfwivVNTGDaNbsqK+zpZS6ap
H7Af0Q2wrOmFSO/rPkMr9+YptJK157CG15VRGtSxzP69PvLnJ5WvQqesKiFdNaLlpSnvKgi38VgM
v/cNrfhnz3g5pj12x0DZ2Zv+Sib3S29KXWiMreKmxiatC3uBRQZwWDtteZCN6XWrMYkKm4KCOAjQ
a2SSIFFyJnN2qEjwcw73CQ/7KmDKBbG3myy5eAg2+nb5F+39qCufr9s8xCH0Zy7JV9FStILVQ7/Z
smvzX3aRdVGSQ6OKBtHYrHe8RY4W3UgRmUyCu5r7t6/iqMK2SEA7UiLvdpu+lEPcfPfiDrLQDLyN
kWgP4uIcilO362LlB9t2+HD4BivIR0TmwRGSJaZ1+b10liNjs8F8uqVXXLiXK88ggIk+RHqX9GBr
uul3USp6fqC48Nhh7oxiZcr1KaeY/y01Qdm0a6AcuGvBW6/PMXZQRMV353aTAPf7iF0KHk14gsXZ
WeIRGRou/DorKY5tteVSoEsOn+L8XoO3sLrx+l3vU19FXDFK0AfmYH3H/jy2QArI+zX897pvaEKG
CrgKe0aopC3iM7VjWdhHv+qO14fWWERFW43jUDLOEEXtHr0FoORMkX9IrNJwsuiG3w75D7ue2w4E
6Ql8zLUZ5LhPRTFGTWh4T2hChsoEXKRCOKhM4LYGqddE9ueKiufWGw8WK/9mVnYzVFsdGwiL67bS
3K1UEJaTWqvsCG4mvnxt+69d+XcXppBw+5JPJhYq3UorblzRMk3QJIpPYnmUuL8Sapi7bmDFicnq
j+VQ4GY7Olm8laNGaWqH062x4sNp70kvRNM2fBhX8mUGt3598J3XfUZXXLbOeTsmqOk/ECuL53I+
he78bLfg4Sbr0enXfeFZhV1ZAOtCiFSis8E/Z96XNPlSuoZahcb0KtKKViCbdGYEnY48ecGXzHRR
1o27bdMPvtXarAUypNiaXzz7mNPAPk2zZbrGfl7+8FV8lVWCO2Bq7eAGt7fYX7Nna/zR9unRdu2I
znZcNqZKqcat2LavPnwHrStXWlt0q+zhX9r0cUBK3Pd/8qx+FE5tSLDqrLX9/cOvpFxszJ4Q/QtB
qVcE/LUpWgP0U/cBitO6VcmzwUOQG7vbyj8lfht1FOUiceosU++4bvqK/4J3dBwowdWfdrcQRUzc
fSeiiryqaLWGUHnC3NOXubtxRR5VrSHmaAIDU1y37JuiafoazxXrgcz3LAEv4NP1qKAxhwq6QuUR
1foRoX+ZUFh0iws1qnxrZq2CrQTL82JaEc7Q/nWABtPf4USf25UbDi0NntRXAVdWnqSC5nhsTc/g
hzvSE/nRxCl4Bg7WJSuj/khunDMvYmMntOZBrQKvUrq4EKDDmTIv879dB/U2iR8ugzNAHKd9y6G4
sLuKapyWHEeAvJvrNraM8Hvd5BW3dfyu7MN2u/pYPwLnVxh8dYvHEoXm6xPX5PWgkff/YWHNO1Lm
dlL9B6ymp63XWt75cXvsLtUpOZountrfUfwXGQFvlm0JvOfDVnTkz+yyvtg3ANkd5Q15nQ1+oSnG
QMnw/7+nRnmqy2iKBOK3+ZSe69N47t66w3osj8vZpEKtcxHFsf1p7XJEDSyK/b11jp54DifDOaxx
bBWTVdMV8k4T0rg+iBsamh15sw8j7qt4LJc7/txxDL3yo0dOjik3rLGGir/iBc3cMUW2IM/FPRTC
zvbSHOEFBt/SeMAfGKwxp14xw9h9d6zY00oh60Qem71XdBV/VdYQpSJb7nYI+X3LvocezFOaSKB0
s1f8t0Coq3MHkCuWn73xzPMx6kCU45iEEHXGV/x3LIGYzED1/7DW+QGZSHuUIBE+Xo8Ous2oOG2G
/EATbk26qXwCHnlM4+vjai4Mqoo7KULfbzcn9e3vrP5aez9Jj+wYOdTMcKxrnkYqwMqGwovbhACU
BOIU4ko7j/Yp8/lJTsfGtu7dEfKv/mQ40jRrrEKueu60Rc5J9VD7lzUswGP4bjm/PfHzurU0S6zi
rmaazhVYkRE6BwnyWauIBtbEybQzIafir+phgBZxjtXwPOuSWCRuwPl/feqahVbhVzVkXllWhNVD
0oh4XA/r8mClf5Xi2PSGgK/ZoioEa5ymIGNJUG2PCwuPC1NzpAbb5asIq4DSqoUg23aQ+ODHvZUn
8pj/7QyRuLdO9tE6d3fEkDrRfYPiw2CSZwOltXgofP9oN80ZeWLDAvwHQvgkrahy/zYJW8oE9Sig
88MvYXvwvtl9tJX02+N0EPfzsflSfqPx+L05ZcedcUOlAM5kP0NezEaxEBnSBphP9LIbPkhnK+Xo
pZsG2NjhvlKE7s0IIYKkNnixxs1U1BXgONwJEuDEErs7dm5zSEDK3kIa4bor6Ibf3pkf3l8kzMUw
Zxh+ntw7lMd5RMsLFFoNfqAbfvPAD8OLIKkzP8E6e1V149DslJLmKcw9QwzShDgVclUvJRkmZO4f
pvopbF5l8ObLPApKQ9eO7tqm0lV5Vc08JCAw/RsUl+MO/AH+N/uWnSQKkJHYd7lSAVgjwM9jBTTj
g18k3ckbUT7NwqkwPPc0W1NFYJXYL67frBjdYxEIPw4e2nj2bR7n/1cXRXEg/2fE0R73B3u9k8gy
iel0fXDdvJUrM5kgplen2JmVW5wqJM9XyE7uG1rx1mKsqiEcMXTdXlr3YsTla3a7CrnqIbxBcBKi
STC8zfhBOufSRFKke6moQCuer44gHiIMqLqGI/vtn9NjeCxEZA2xjcfKcO4MKRndVyg+28gOIk0F
fslyrQMb6zjJX+zEsNd1LqXCqxavqGvOMHp+D4DyaT1D8PNbhZpOdkxik0fpPmH7+4ew09clSIv8
7YBv/7aGt8K5z02VU93Q23b9MPRARJ5RkJc9ZOuTdI5cvvomjLxuaPXArZq8rlIcuE73Ak5it3sR
3OBMuqEVT53ttveSdgMGVL8HkoIP86U3ceZogrBKhysnGfCh3x5w7FwUx2BqI8+Kwv71urPqpq44
q5gookvgVsg0t+iCpdHYtbE0StppZq8iq8ZpniEfidnbZRpPazzkKLaIL0u77xb1B7qqzvuhbXFN
5nisTF9Dk4S0xiwqA9VcWaSboM36YDv/zEUsg69laHgH6YbeTPVhi9foqC2TElMuCnqHDoh/q7S8
R0nKYBGdxbef/TB8z+2cUh8502LgJ8i8BsMzhKWOBTc1CWtODpV+ioz2kK/bPS8lT3396JlK0zq7
KP5Junyh0AhDYFycuAi/t2MfOdSQrdZNWvFQvDszso7Ib3p0BH0IOWVWd9jhQcxTHyM9p4Ps1lW8
d+JXKC8tmFPb8vv1sT99SmHs7XM+LOaUeqMrkpydIcHQPYVT38eL3fxGbhDqzdJC69gcDHv2JX5L
sX/bWrJYwU/w7jfP6SQjkZ9ybqgG6b5DMX9lFU3FKk+8L9Xv1Hsaqwc/e02TG7eXhtlvN+o/njyY
vXKfwYvQRtJ9wi+M070tkksRWIfUGk+OZD9srztMzDYcsp/uJfyUEjL7nknahRm9BL2AVjM9WAs7
XV/vTzMY7A8hknCBajBuffydJ/6x9PjBqsnv2XYeem/6Av3XmIEwVgr6cv3nPnU5/NxmzA/bizqk
TBZU6d4tqzjZ1XoYVhYn3JRn1g2vXHXsbh4cYsNQw+gdQBofkwG8Jpnp1NWsg/o8KSdho63UEu9F
+SMvl4ihd/i6XT6NobCLEkMrHCpdmVvZe2ffThRtrGDqpY9NZ/AGnV0Ur27sbnIAXaGXlInvvldE
yMSc5Ez3nACYveLIduJRy0lK/m6jKdxy/Kcpnc+j/DfLBsOrWWcfxZ3HsCqmgSHkLWgIqcNLNs3x
6Nx2wnBH1q2s4szualduYGP8UUwXP6FHb/x5fWV1Iyu+65MVtdaJ0gtj9jfeu2scWo6JYVgzuPpA
qZrM7/ul5u8SRTQrHE4V5Ybwptky6vsE6q6V107Y61OfQ1rglvbLXZG8XTeKbnDFT2eoiiZ8YPQi
2fA42N4Xv6ZfPLbrqck89U0CVWw3XQpJL+7cOc8hn7obu1u6b9cnr9mL/4GsPsSwbEpWCN5R8c49
Kx7CeJIeWom+drseO5i94qxWmmfAFw700udlFlvEtw6ly7JjOy2VIW+t+wTFYaHgM1TrtJ3yY44q
fR13zPeiFfzQ1RSadGt0m1Px2cUCzjtHVfdSWdPwFRSf9HkS0lT11o2ueCzLfVC2QbTjYhWkieuM
WXETmih1NKfifwr1H5Z4KP3eKYDFQ2vkHE8UJBEvXNYR6d1jmLjRMMZMfr2+mzSuoL5X5iHtHc/C
bgKzRkSzt7IpojA3BGbd4Mpxi1wXoI/WyC7zGEY+pCvz+pdNTSz+mjuW+mTJLNGMVYr7mwUiirXm
r6VL43x0Iruub1va7br/M09tCoGOVVWmXcfOUNVqDkispTcBbUwM5pstPrnHqb0gqTV0+Sb5/R70
9yl3oy556WURueFxTl6SaldZFB+hePVQF0S6Hi6kHBJUJbXuncE3pDU1rmAp3myLFbfopKQXPuS/
pAsuH2uds+P1/akbXPFir1t7HDFdfTdvva8jX/9pjQ8w3diKD9fJstjMz9ilStIZ+qrTKuNSBMa8
oG77K2evU8wVG8uRXhzXpYdm6cr7BvRxxxEbdJftXbURBFeSsEsIjvciIBA9tHrAajdxtl18O8xV
O0BGNyVA7wp6QeXvHKblUfjlcQztuz534qCrT9dX+XMncNVuEIazQGZOQy9l6Z+WhvtRJrxDFfBz
Dlm8LVMLyQ7Db32+Kq7aFGKVpaBtI9kF8No2Tkf6skKv4MH1eGkIe58fb67Ksdt2rgynFr+AX7kp
JhHNbfiDp/mRBO7husF0H7Ft6Q8nhNt54Ywzk158P7tPW2c6rz6bLmWSTL+v/8LnzuGGilc7jkzx
koRzLE1DIssuivNKZBDvG11x68YLQCvWUe9SrRAmHHsnf0w9soumHbtWcWyfeknDmR+8EfrPFBRx
EDo75624dO+hKN12FXnLs+mwsPm8VM55l0nUjhEpQHJOZSnffY//WJn7Krn49/rQmt2idoywvKFe
M2HWA3durSS/afxT4IEUZ9/wynV6GP0wsfnKLiN4jS+dNclbJIjpATKXJvSxZjeqfSNdaZG8dgN6
Ab9pf6hREnVuQMY97AI3MAz0//5EWdOnlkPwIljsgz/6716CtHbK/CgdcaO4bidNlFObQ5rE8fLA
wXUorPP31JdRQop4YlONx5mPxOIciEOIYokhBahbdcWDvaIbaTUJ8gb8esyANZwmFpOFGlxBN7zi
wokrRmdxUnaB+mQbL3LMLrPPgogN9S55KayK4sdZMOOVUDfkben4gcrksOSmVI1uQymOXOULr9mC
+zvoBd6HrPU2GptdnNDMVbtEysQaCOM1ecu6mUWDCIO48dZd5UaMvm2vD7F/xnVrCGpc2dc0wKVl
PDS5CWelsYraJ0LRBrv6KQzOqReJTJxaZ2fEV1l5w7XEiVL3iEGZ+5Y6VYirujDB2DV7Ue0RqVY0
hs/gkHurVucbD0RxBrShiPxlSY7Xfffzx4ardoVI1ACteemy9yr8MfPjLG4Lt4sAYxfN1+u/oLk1
qLy8jj13bdZi0xTtEiEY/bCCAXvHuQRt9Xr9J3QfobhsQ8DfwVifvcsqP7AwDps7YtUHr4qbbF/Q
8RWXRSNQxqA4Sd6CNT0EJLjYY3rx6mBXJtFVaXrzORyDwGnJG8LmkTr9gYJpmFq7CLWZq/aH0CLw
KjZgk+ZeFtGg/JHNfcSb3jB7jXupPSIjn5iwg6K5S61JTBFFU41zGpLZnw27VOMHKhdvYDMhPeaL
uz74sjBoO3z1m32Hl9opMs3SSiecUHek6G6s/ktYtbgVdkcvu61oj78+7dqjap9IWgy0c1oJNyi+
Vm0cLvdy4FHovEKZ3nBy6ZZh+/uHAFqlneeWUEK9ZHbonNlqoaOJU9syrLLGkZly7tZTirqShUXw
QfOWsJ/reMp7FLJNUpG66Ste7I1yCCxwOL8V0E9BF9ldlu8iv8P+V7wXAOdA8jbzLySz++Ng0+Gt
CntT+NHtTuXMXQrXx/sOSxu4yJZxfght9P4H7eH6ztHYRe0WqbOk6YZ+i260P9b1HKXifd/Iyonb
9CEIxay8e08DKwZz1vey9w1RXzdp5e7MFyhnJgUuttBU72UUMGeRcTqlJukRjc3VthBJB7cJVpq+
y56eaYC6Th/cVY6Jr+NzXmTmqoS8fRi6q0uCFiWAlwykWUNwKKZXe6N2bqeIh+5B2ueEkAgq4qfr
q6E5xehmyg/uy3kzUzG56TuYPqNkgtDEs7X9L3ytTJrJGhdW+0Vk0E4BKPXQkswXCa6ZajpYqeDn
OkAraMu9f/d9ieLJiR0MST7x7r1uLjS9sZr3enrvONjmTZA63fZSHHpMmqyD3CJ5s5s3wte4Jibo
sG5kxZmbod+4JDr53iZoxc27eytt972E1e4Qy54cWAA+UUj/1bfAvY+evn0JM7U9BOhCxLMM+zWT
ICYS4rL4vWHaGldTO0QgibTY8wqLFA4/BRk9VSmJRmZSTtbsSbVDZBiBv0epk53tgVYQt3sURfet
RrdRNGWV4fDVLKraJZIM49RNw0zeQvSJN5QcJmOk0FlH8VpgpDNgpEf5Pi527LsiZnUQo0C270z3
lEMXiuyobXqNfBcF+S6Jd1cEiUk+WWd5xU2rwlpDvKblewL55EkMkdPd5vnDMv5zPQzoTKM4ae0P
YB3yg/SdDPVRdNbBJuIp47OheK0bXvFUh3WNTawkfU+KH3T4x26+19mvXTNXe0KsAaB+N8TQjn22
FnL0qpPdWIY4rztb1JYQBuGvnNa8usuWk7wMNzkA/SmoPI/ikD/vUshg6A3+/9OEtKVkKwvJW8KT
iLQ3HrqeBwrYoaHWqbG+2hwyJLy3smb0L4iYT7jweFEp2+1UbP2bfYuw/fKH8zAcemkR4oKE0RuO
Yzkd0Qv6XLDJEDE1u1+FZPnpUNtj4vgXP5juKirPdjIdyqE9Wcw2fIEm7KhIrAH9XaTkzfBeW3bs
JPI49Sbf1Q2t+O5IA5bP2exfMouBpXVBOYFY6S46EGwexXOXsIeGIckr8IX26U3GnPY4UrTOF2Ho
7IKGuCr4SoC6ineF5V/KsI+524IE2ZQm12xNtRdEdv28QL7Xv7B5fpMrq2PfESvq8NSUwNP9gnJx
LvJC2DQp4cHS+kayJbbG/MGn476gr+qWo94oliTFzk9QtTt5ohgf29pJv+3yKxVuZdnriHx8gMeQ
A0oir1mX41Lmz5AXMbEZalxLhV3NomkrF7nfy7iwY1pC+oeAILRs7XO/BLs4BZirtoNwN6kDDEfP
WZ6JQ9+K6pyVownAp/EvFXvVrSFKC3PKzoyOv5fCWs4uFHKP11dAN7jivGuP5n+IeNHzNCKxXHtk
jIM6N1zXdIOrvsu8fPbTnlyc8Ovofpmk4bjVjasct+24eolvueTSlu3tQtezs+47SlS4FSLx2nf9
Si45BI7HX114qYPf1y2t2Ykq3CpxPQIJFRgjtR9a59vQWVFlv2Q2ja6PrzGKyrkbeGnYjPVIUKeW
UWO5MWqXO4fePunD8cf8rg9m9I9fhiyLh9U6tt1g2H+a8KVCrdJxqllbLeRSOc+gg4/cvyzyc59B
NkN9mLVswGREhExvO7uK5iC46RqTSIvmffxfy8+HoddCVs0SNOktce7T5LsFtayuP06gEEeK3GB0
3W8onpm6U9kNqMKdJ/A3XrrFnZGms8ZDnrv5qeKiv7BhNV1wdJtH8VTiLwlyVViGmUIOLxFd5CxG
/I1ucNVdM7tDB8u2xvI31MiPdWEdri/xf3CtP6E97h/YKiYylwYNjFT9M5JbWZ/8wo7AqHBIQnHO
2keSl1FJ6L6ApraGhGg4dzwBYRiI218yLz12lSH/pfGDP5BWBaBW+dCltxN/Bkbk1k1f/drU0aIb
XPHfhE5UNqlIbytvjIjdxh7enoXMDHcE3fDb3z94w1w3o7AF1rd00i6yh58Na/7uGlOmSLN9VFxV
WbQzz22Aw4p8/bHS7k34uaGUohtaedLmbZd7dYgQ0fp/99PwPVtNSUdNtFdZdoOi6x1/pOSS5OBb
ze4SyPCIN2sXCxlzVX7dNg8llNotcoGgcoxr1KmuuOEI1NlE8VbPzQukHAU7Q7CviPgcThAol8fr
Dvv54I4KpupbkrBuYTi5BXmGsk/sTmzXC8dRcVQE+wQsdfCgDvIvqz09iXrdOfQWoj9s8GTyk6yS
bXpLEx/aH9PQR3mxOIfrNvk80DsqWmquZ1kwG1ulBaNcaT8l4lsD7sC6/sobwwd8vhsdFS7lQYuL
Wn5ALtaAvBbILLI7SPCWs+H9qlvV7e8f7AO+k7J3AoCNXcKKO5YJVAunQq67NCOYowKl2pDZle2W
5GK7HOnoI3G+rNZDarr06aavnLQrowB1yT69dfLshs/Vsy07gzPp1lY5V0NUezK0n2LooXj2WmQS
875Zo57wNspsyF9MlgwMmDjdZ6iOW5F2cv0RDgC1l7zhseP9dX2Hfh7gHRU3ZVtVwdFWTy5iTk58
fXbHOe4rU/5AszlV6FSyZtaa0CG9Ldc+rv0bH8znpfjXzQzPe93sFe9tg4SmPCDk4javBeex2/zT
Qn/tumk0RldRUyKb0Vw85wSXMQTJxQWpUNrV3/YNvn3RB7/qLEeGPqlwiKT205CGj35qanTSGUVx
WQf6WDMB2dKt54pHwEYid5C3fjUZrgQ6sygH65I37tK43D/LIHjNwboau2Fh6rrWDa74qzUiWRAs
c3Ces+Ave3vy+JYcDV6kM4zisaIrAYhGlfZ2qwMEAaQjpRPlYj3uW1LFSQVJPGd0Sv8sRH7v1a5/
yvrRPe0aXAVFeUG+0WtgM7ooLYMWOULTh+EE0ZhFRUSNbtcIEmBBw6YvwHjBii+zDJ/njJiY5DVh
QAVGtfWIYxYY6AvLaAE9cR6BCuxOCv9Rlv0+b1URUjyfG2f1YCCffq+87DQtpn4SnX22v39w1aXE
s7ioarKhG++rnkS1YDfVZGoI1mx5FRu1Kdu11EqRl7AdFLzQUVkHhmSKbuaKqzaW17S+jSAjUvJz
Kho/ctZsAVn44BmCwZaK/POR5qia5SFYkTM07ONxWeUxab+23aMnXnP3xvHOnW1Kwum+Q3HcQYxj
FgT4DscKz0nIb/LtX25yAN0KqI4LegpobmEFHMFxSyM3xVIZfEtzSVAhUblLwqmpCmSGWBVTLx6S
Fzt8ytNXqzMENc3kVVRU0SR5FU4yuTikueGpvPclPV6PORqzq3go4TV14FtwqSWYjhaknureQQ3c
dPXT2WaLFh/8qvAC6fY9Lscrv0/Bn1v+9NovEOtx8ufr89eZZvuuDz8w9DT0C4igAx3CI3ccojU3
5VY12QlH1SZ30ZWbMrdl595PonZ8pF3xFkAG3SZPtnOXWCiFZe2xcCxDeNOtheLKjgQHRFBgIyV9
nd77E3UiKLvjF+qyN+xVTZRWtcvxTnFTyFMmF7edbxJGjkHb3hcsi9HAZdisup9QHLmpR2ftkw7p
IjYcs0WcrbH8NYZhNFQmDmOdoRRnHuwmHeyp8M8QzF0iD0CLeOUtaESWNjlc31ear1ChUojVxBHB
mlxCiUtEwvD48hhtT86clHe5z4lhQTSforLsFqIQwzp12W1iXWr/da1vwuqv65+gG3rzyQ+u4XFO
m7mBlRgoohhfbnkbnEN0xFwfXuN5Km7KYoMQMhuy26I7pfZp3UUa53pqD4Cw+GqX/ZTcE4D44kIO
aEGC2PKOSWNwxcVo2OdLKjG4mJvlJmdVe2ShScnuU4tgcOViu3IW8qGuMDjj9n3Y1B4AiLXpLfp5
OMLwimO1C5Tyctkl90Ed/u0u1aGlLrga+XfA6786bHlOhvwF4fzb7JSt4ez/dA/hNxVPYxtrY+G4
yf24uLfO1nZGkiBa5/DfXeuhXnkFcck0uy39kSZN1PvD8jXNKTGcDZ9eXFwodvy/A9TW1vqXV+lX
WeCfbxJ9yOFpThO6+BfKe5l986S19TXQgthznKGXuHu6/l3/1bf/uDThtxXna4bMk1m1uj+6RURh
+HchytglTrSiallyMNvVEHYhaH1AqsiVfZQ1czQsD2sDGIQrz1UiDmzNz076OKAnpeHFo82Teyaa
05q2cZ36cZh+nV03LkRwbERzS4Im5g6aQGZ/l2IuvkE5vB0oTPYkI9OPUbD56DkJuRNTmxhyK5qt
pXYkDG5SpKnf5I+tnwOHvZ4K/1de+MfrC6DxRfXGTdelTwRr80eH/PBTGwKrppK0bmQlhNSeR4LJ
xsjD7EU+FOS4MROvc3H1qt27eTLOi8gfJ9n/WnpUAus+K86jLR+R5761BMnjVJJzXdWgsinWznDz
COERn+1WJbS4IQAsdG15FgWeyCJ7/EkS5Igy0IPm/UHw8TSX/4SkN0QVnQmVqBKGE3dGT+LnCrvo
ILfSJrEdpCZeg88p71xPvZGntmPJ3uowvmfTk5shaRosTw7qiDycTyTtD5V0Y2/Nj9k4xI78CaIC
w6dpdrV6VQ8WMOF1K/de1hVNa2Eb2UX5kBkJDzWWU6/rpQSjQhGU3sssvfvCbuKA5gZ//PTGA6Mp
3j4Odb0GI2Y+9V0VtwE2NmE3NdKdsjYppeumv1ntw5UEDMBB3SyN91JW4GLvpnjiuxqzMP3tJz8M
jWQseE/XynvpKrpkkexo08bBUnLDbUo3dcXtbScki51b7suGJOPRAFHrPqKJbVJH0RxW6s18TLjt
UuFaWUQquwalH7DbAgnnIHel/cUbk8X75YoJ1CNoqOpaG/ro/jCYnh6aX1ehs6U3gGYhTOiLV6an
GXRPRcOPS5bjfAJsqFrunVHuqTaAUEHZA2teeqkIAYafu3MWPNbCsH81C+QpG4BWwhGNXbAX2lcH
hzlRmtcGp9YNra69xG6aR0ZfRNKf6mR8tKSJS0ZneOXOuIiyWsAPy16kHxzzwI1kCX7ODsJrdXiy
Bx4PlUnUUxOaVLZ1wJBIKnr81Ci/DGEWcQhF9btaLrGqSkjnQdpUAurgL/0oflaN1cQe6iWG40kz
cxVE2y9+ScTI2YtoplMfBLfB4h4msYuExfVUFK2XZdwKFuzIAprNSbpeqsmJqrzZt3tU/GxLep/l
68JeCKCVHZTYq8REJq3ZmCp0tglQpmtISF+gbBq3Q3EY59dd9yeVwjALaZYXhU9fhtU51LQFLMn0
tNZMWm2hEg7tsxK45ReBzuKncpXzX3x0diXRcQ4oGxHVG1ANgyfgJV9YGzWCyTObUnHcZRY1LRAy
R6JIjbnbgVvfNZ1fRS1pi/P10TX7XE0GhG4zFBXJ6IsLTXJ/HB+mCV1ChakOrhteeZPkVotiJgNV
oBDl65T6UehvV6TeJE2vWVg1I7AGEpjMgNOXcYZkJZvL5CBQLdkXBNQ+KjehYHsuKH0JQhlblnMS
Pjn5U2roSdQZZ/uoD/cHmtsESKTt+Bjyo6y9y8x+dqkp76C7kqr9Um4aBlbfBvSlO/b39qE8BJf1
eY69U3VKD87L9f2j/RXlNJn/R9qXbceNK8t+EdciCI6vJGtQlUq2SrLV9guXu91NcJ7B4etP0L37
3GpIKOzL88oHkEwgE4lEZAQZjGjGj/znLdkuO+gvQ7i+xVO+RTbNwmGhYOWY4MrdumZTUkElqzGC
tlNliLJpENy3dpKqAQmEfY0TLyjKP9bQM0Tx7r6BJKO/65tqcz4uBJ8+xK/9Eu9J+VdfVIqCmGzw
dYu/WUFjV48Fsyrsr3Eagg9rX3rgTtYGRXCQmF1snmpcjfGEYvsemhr07OyUMtXdneTLxQaGxUq8
uslG8+o2f4zo34ub1zRWcZ9IvltsXTAK9IaOzDWvnr0caTLunY3xTNS0IEZOTAoqm2vSfGYzODOj
H9A22hZuxMYF2qGrDvrk5hUn45C3xdmMC58VKnp5mcmFdY5UNfLWcHYFcDYDiBjJGItUPY2SwcW2
BcfLnMEmA45ZHB2mhXvI58WHkJRioUtmVOSI1V1cRmlDZF7j4iGJriyeFTaXxS+xXaGaSqcmEUb+
O0omiF/TcxeyY4Yo6bxuCgJi1wLpoqq269i66hFAxXX+4Fm6H3sq5XmZ8dfnN2GgL4cc2GViXmdy
od2f3c9YJcctOaGLfQqDTYtxGmbz6rjZQw8c6IIr0o5m/uJt4mWh74hiHarTYnGQPVmtBWlrb1fE
KpJA6eQKmxNtnEmLLO+fyc332cF46bA5tQf15ErfIuxOk17ycjL/dwllu/44Pfe7/+4tsjkWvJdD
GmY0KDIdN3pz2CfeI7gpjrGSod+1MEykcFsLQc2uk6CwwxREuokScC1xXbGLAQRLUEZF8eR/HQyy
ePsm/MfFmqOKzEb2G0Ku2SZ6VToppiGDsHtx7n4W8/W++8pmWCSPTSumE89ZsFs5cUDnKmjmFwpt
Js0GTPcbd8xwjn4UtfPQQYPL1Pvn+++V/dH6/MavzTFxXc+i+CM7ZPbzaAaRvq22JBLKjtCdc1iP
vablQZ8eexVZhSRgiH0OplY7uqc55rUZcV/gFUfDqF5d3pxbe1Lc9sqsIjj1uCwzKKha81pb6Mvy
ujPpqqAauGKrkQ0veHOfoawQ9zgRNfnR7i9gxOgHRR1KNrTgw2WZLnaCZrDr0NoH8JEc9c6Dnmy9
37RcxNYGl/MqtnLNvFrRK+OQMUqOlpXutg0upJqlNUdQdNDx7UA8pHHua0O1Y72imUGybMRmBj3P
UtqkWDZUS8/YZ3bdML1ZXbKPqliRzEqMLzLGllpaucOMTTKd+6C3L9VY+7bqKCcJciJhrF7asQu+
1fX7cx/KQz7KgooMRfbd6ytvgkCmTTnXE+QOpdH5NfUt+xVokG2TKlQZudnYtmdgUgmArtbvRuS7
m+jlqSm2M2T5ZHGjQ+aA0l+1VqCSg1p6UhaQxW4GnbflmEN8++ZsSy9DqB3WjZ0orCObVMFd83ZK
Pbq6qx09GYuFTq1iU33uHUOsVZKIpTMCO5iIkBIFmTLl+Xi1vOeGXQaDTRxpQllDRCf2dRALq/oR
ZWMLG6wZd201oBB79bpjkjyhZUoZGT829Tv+V21OcpNXGHrSw3p5SB1FavMxXQF9T/tqjVlVDxjY
PCRXM8j3/bH5o9/Z+2w/qWgLZXYRPJQujU0jE+9gvRYwzQgH1NKmPFPsGpLF/p71NZ0Sbxjqf0os
axb7/0osqiOKbAaEXdXUEmtGqw0i2Eq2OXW7Mv3jfpCRjSxsqNoSVbRvW+saZxC/pnyXsp/3R5YZ
XnDQ1KgmHnlwIwixZWjbo6hzdSqcvszsYg/DoFd2ZcZwf77vH6EC9p/K1rLrD+rKluQXxFYG3DIY
EYlK3IJpu1Iz/RrHLGA0NtnHFRy2zUtHj7ICNyRmgFSGtYGjUguQffe6kd/sSo3teLnroZjAl6dU
+w1ZUqu6lpQNvT6/GdprDW9oq/VA6B0QZkovUIYZ2dCCpxrcm8HSDIPo47gznPZzo5fgGM1U8JU1
GXoPaqAi1os53sK1EZtew9hvyfyjtsZ9baAroHKP6XzxWLfbNrOCt0KOrUgBLLOuxhDtu64MY5ad
09gNtw0vuGzUZBqlNaag6epQj4ATAhsi8A2K7U82DYLfTtSiQKdjGkxP38+G++CM875LRsUBQRb0
RYhXGw9eDJrvNTtgn2mYQERR+9M6rNK50TZMzjvC16KtmiZxG+vK2tpPRqgiZypWR0nAFIFcFjF1
xsb1801IP7Z5mPKNlhfxVQw9B6YZIZn0BghkVL/14O+1Ieu8admI+Kpi7uqyTteNEJelmmeGQ5yH
XNm7LVk2IsBq6Knl2TliZeVU6EmcwjI3Az7VigOCzOxCMuzNnQMCShyfRi9PIJ8Ya3UUlG4E0MV9
88heIDhtEjXEGyD4cJ2o4c99GiTzz/sjf6wcCr4k0WH7oRj61fJ9aJ7MoAuqQAv6E05ph3wX7zVF
OiX7A8Fx3T6zu77HH7jLWjWo6DbTi+iphKXeUukY114C1zlwVTVC8r0iNGrshhg0i6hspZx/i13q
+Ulnfrtvc9nYwubqaVBdqCx4aVRWwWJSyIRuAx+AbObfOyB3KnR7VjAH6Zt95UUHXpjB1KqCgOzL
V/+62WCh4GT0CPD/tbUl/inioQqtHAfTgwOZ9VAGbeVBuy9nF4QFd0tjJqUii2vD0DTlrLUZgz/2
CACN9iNxVQ2OMrMI7mm0UdlUM4rFQJ2GS5aFeqIpKjMflzfeUbhybY4zdz1JIl0NtNwDlbT2Ujdn
iPE8b1uNgmeODSSsu7W6UZPPxGv8FKo190eWfLuIPygHo+/LFt9uNFHYdd+zhX1a5sK3237brIoY
hKhzPFYmWI+GY7x6TQTuFWd8rqf5z/t/IFmXluCpxO0Ga3Q69jK4ccAIugNnv4m+3B98HeSDlE9E
IESa64w81+KXtNNCiq3Uy+wgwzRX8dcOEOP7b5H9wvr8xmUtu15qUE2yF5M/Ah4fpMN3ByLR2wZf
HeJmcGcyp9nKK/YygmXe721efVqG9Ofk1CocmMS1RCgCFGuWdCgYe7GzFPBUtCuk5bYtyRK8dsrm
sXEs2H905qCO2QHwQcW6lOWRlrCrpmZLx4G09ZeZjqFHr4Zd+dk8+O4QdlD9tgBY7EgZ1PU+3dRB
AwUiwY89yGa7lWFDb+rXkQ0s8IOK9FCyUkUkgtlBNS63lggV3CgE0H6/1G7oJPax0kkYJyTctJpE
MlfT4a2Glt/qxczRWtRTbwR2fGbBymygOD9IQpKIS0gpGTRWs+haWGf0IJhQk2mA0EtVBZd1fj/w
aRGa6kKLcGj1bo79ynEPCeW1z6LlUMceqL2HwJrLYwHhcb70h2jEuStvFW4u+zHBzTVux7oL8MJL
HoGSrx29B/B/QV8XksE6A8X1/RmSeKMIW62WDu2LkV29FHOStPt2jnTraEa9o8JNyV4gZNLDlHuA
5+jVCzHs8QrlB/ICjKmKYFASC03B4yHE1htJQYyrq89hXPyE1M2eZ4li+cq+XfB5nrlDyVuMzqPY
DEgKXKwXg350m+kF915A8udWvWUA0k2PPYTkejYporjkw0XEqs7jLJ8t3b0uhu3raJxI0m2ZrghW
bQyqcRdn0ZdyztqgAtDjxaj1+e2+SbyPnU3Eqma9O7A+csnVaUZ/stARjPM0A8IgT3zDYL43pcHQ
RworSTxMhK9mnLWVzfE2biY+Gb8mSRwu7LnimWL9yMqGIowVcsbdSKG49+tq4t9lwzjMFEaT+IAI
nzKh2+g6CzWuFQ4fWfaTtcmusVWNDZIyloifKriV6QBquNe0Ny9uZh4dFLXd5tVi7KpxA3p82zBJ
uEz5d+qhR0ZE+yH1/rPdQbUzVaEaZP4gOLJFgCkpszVMVF+1/qnUNqE233G/eo2e5kmbe1dnfGvt
56J+LY2X+64gmVURRGU62djZ4+RdbZSTisclCWJLkcvIhl6n+ibHY2gk+furZ/qt5j1UYC5GvA3C
Q0UMlVZki+sOMEnlauvIZCM4iIrAqalIRi1mrXvl2TWJi2DUVJgpyfIQaV7zJUb7ProzryWFkCFz
drG7sXoqgqZm6CBkbgOY2pg9zMMQWvqxc2pFfJFNpLC3Oi3jxVQlxlWz9J9jj+483g+539ruj22L
UHDJokhH3Y5hcoLzTJH6zo+qVzX9yT5e8EnPpUtG8zi6Ot3RNJ5wazCYqqRt/b4PkjZD2FrNIplm
dCm5Nzijf27J1HFXsn2IUKlsWnL02zUwzkgCCKaDNtXy6z4KWakKvr8gOB/8iAiYIl5RRZHt4AgQ
huvFUx5qO19/6XfLbr3dLrZtISL7q5NquN5OR+/aFEcSF0/1HAWFocKiyLZBETLlumDpqlP+93To
u78vLdd/MI5q6J1sOtZ1dhPVJrS58ErrsVEN5NHs26DO3LehG32i67tN7iACpQxQJabjjAPZUn3C
RReaCJUXXVIbCb5szAWY70zM9D8I/fVi9/8IT6S/3n5jpMhkNdqROSZ6VzwR3Ib8c32c7tQzIfHs
X0fom5dkKYHCqo3VpOtHPUp83NqpBVNkgwuujRQxMxM0C16dwTg4bf0T9EO47NUV1WfZPIjAKb0D
zXpCEg3zMHylYXXIgtLyTd/16W4+liqKM8lviFywtRYVdAL5/ZrsOOBRKNTJjvQX1kP/jf2bypqG
jGKZtiH69sN/3M0EzkE9yZI9U4RQOVZWdfYEOwGlAfJ7dyvC4R18qmoQVTPq/XKE/99gIbXR+ls3
NkLqH5m1Y3jXaZ9cSbgcob5J/NyHvEFYH2wVgYXMSoJXa4NFZ8tgGqDwh4g9Rtnz/UgkG1fYmEfN
qc2+IjASqq95ke9jx91vG1rYl/M6TbU1HbpmJiAIFQvmTnUsXRfgB7uZLvhuXaCkNfcmfHcqg7Em
D3F9sHTzaLQNumwyRZT+2DbvWGJrqzCWoSDuFZRbBVQC5zwC51bfRX/cN9DHrvuOKrbU88id1pWP
xIXz9P8S3gxP8N2FV4PmgmPuijL4M3dQnbZz+y31ElU7qOzr1+3zduGP+hxFPQKPZdUHhvamxvqT
zmm4zTbrW29Gdyvq1iyzkf3nRxC1/TdJnezD1+m+Gbo0y3JmbEGSHmU+aIaDjP5FzEbx4bJFIzgq
YB8MvI0dyogmag0L6VwQRiWf71tFEm0MT3DX3m4JH3Tv7819zeLWbXftClgjsiqJk75F8Fzcgkde
jCv9XyClf+L+3+136rgvmwbBhyHmkTAdwpxXTpxDtli4j+x8p6uD+6aSDC8CrdzYJlDjtaIVV/if
3EHdmCSZZBFgNbgDCK8aF9k0nBhc6fnwpdGybfxLhoiwGkGLbo+41LsOpov++Tnkys4k2YcLTguO
z06zSg1uZbl+s9DAGlXQNpnB1+c3bmVoXO9ohfo5ohk8lpWbj2GGyKU1pJZlOwyxZs1p12XfH9dj
2N+ouW1gRUPEWVksGbleGsh25jMdvxO66UxkiHRaKc6Qi15jJRbmFKRefgHl265c2Mv9hf7xccUQ
6bSilraFncNZ00jvfEb7I0/bl2Ws98DsKpzpw2VjvaMbYx4QK9Azn4/aGNWfm8SMf+i8yBWjf7hy
MLoQ1DRgTDRONHJqo08zo35s/mWbmyBVGFyIZfmQWdOiTdMxKebB80EPw3/PvfWK4r75ZaYRwhjo
twYHul/83EcXXG0qSXQ/nFbLFOFmjo5CvmaYMPnshb037pOWx4EWOedat1TNoZKPF5nFhtgkdlpY
5MQ9bdrXfMovC8gMvmwyjQg5G8aeNxbVh3M9nfvyiaiIlyXrRcSbdQZumIyGDOcxeZirA29/T7xt
symCzXQQ7KfmrLfnvuafPHABByRqxt19e8imdJ2F2wgZ89Irenz3xA6T/gqFEGvaLyp5u493bawY
+u/hZ0B+k3gw2zON66BlVti4X+3uYUSU76dQs8HzPIV2FRLopefp7/f/SbaCBN/NO0AIYmjxntmy
hyhdxBUT8auk8y7Fx98IfttMacn62RjOEY603rIvetQjkzRoo59JlxxBj+o7LfUBX4Bgl+VX3QPU
WgNw//g0C9v5t22/J3h3x0CZgyK3jikrfIOXD12pah2SzZeIT5u7MnOLiLTnmL3iZgQsOfRh1mhI
6RTk8V+L9pxgr1haf6S6P84qsRGJ94jwNYMkBYR1o+Gcrr0F50n/pjxMyoYWzhxu1kMRzMn0s2b+
vixPkcvADai4a/jw+sh6R+tlJE2JE19j/NnPuUsvfd7m86nEhbMHthgoH2vPjHet82wA1cKOjtHM
iwqBKlnjolD5GOP8Z3c1AfFoErjAaKh5+z+8p8RfCSEhdrIJGzjWwAgdDIPsYpuFTXEx6OJ79K3R
vxkqtpqPcSd4lRAeiJcwBs6n/jyfogOYFw7R0TsYPjSoQ9VGLjOUEAwaiubPbh76c5Ya4Cpskn44
2RrTVZgi2fhCTLDtoU+SeuzPdN4PZO+qxAulrii6ud20Ua87wxkkgUUYH+kRvN1o/QDt3W6lHFFB
9j4mRrRMEfcWGXNlQ2FzOOun+NwdtF3+FYErKANvC3IJLxCu5Lo2m7yqoMspcUDalxUMYO9lE8YD
gwv+7cVDai86xQYWg9fk66CF96OszP4i3q1vzUGfbQzchtonEqLZ/czeWhxr+cULrdf7b5GsHpF4
ZwYW2J1yVz9pHQ94BmmCTH/YNvT6ypudnXgL2uOWjpy8OTL80eLafgQtqOIWSvbhgue65TxFSWXp
Z7f92cTXlG3i18B8Cv5ajMYyWbE5nB0HMksPWrRrVFTv65L4YPsWUW4xpAJiNsTdeZ6PJAuq8hrP
n3Hl5yiF6SSbjQhqm+0cfcljT059pX+LHefzUKffZ6Jq8pMYXQS2afagxxl0vk/9EP802+KrTiNF
HigbWvBR1s4J7kIXcpraV9e7zCo+E4lFRARbv0STbViYTrN9BOaFZZcsOmxa4CJ4TYu0ugWRu37i
MXmKRs+HkI0C+iCzxvo3N74DzE8FbnoPp786fnKcePEtVqmKErLB1+c3gydWVCSUwCRuv9fmT5FK
yk6yb78TIU8MiMlU+Og11566l8J0Pifsy2J8G2o7mIzG1/ohvG97ybFBhKZNBASaY9+QEwil/MjM
T5aLau7SF3sXV9/+/ZfIDCVsrbGdsxlATmxLJT956eTbxNu4doTN1XRmp8QxEBOc1T0kqxv7MIzA
Y2/6cBGhRttyoknfklMxDEE90wuYnRVRXWJ4EaJGYseyxxJ+yhJc2pWN387HJv0yTn9t+3RhO4V+
YONAVVc/GQxqgpUe5GW2zalERFqeDx6n4J0/TZVz0Mc5SBzVJbwkyohQNDJp5oiLEXLKShweQsM5
dHRbYBQBaEWcJQUwsuRk938MUxMshbZxlQhbKBKMNuJDRKDK96nRtQCEFopvlplD2EMJeOqsNMY3
a+zqlo9T+TPPNua7InfXuMQ9qnuIMsbU7mfCPqGit80pRbFxaqXTZLGMnMrpTIpzqbozk5hDRJvZ
0JWaigjmKO1j56EZ7XOnytJlQwvbpgsNVcobfHJRP3XZ4nPAPqgqjMgGF32RJVEGPBs5xZr+HeIl
u2U2vo6JqoD6cS+dZYqYM0Yh57xAO+lkHMiehs0hO3R9yIMxNEJ2IqkfqeBQ0letv3iz50GGoB3r
OCen5aUPo8NwYKFzHb8Zn8ZwbVZdVD08v0A9H+R4IiQthaAajwr8Ux/qwRISP9m5D8Wz9pTEx+g4
7/UwC/MhJKNfqIQ7JSFZFCFPY+bW2oSkrxjscAQexx2nn3HxWllA3m6Kyobg0JXezK2p2/q5y976
7MXugvvjSlIGQ9hh7cp2HWJ147mafuTGcQAhHD8vGbSQHmf7U9W83X+NZCMXEWtU75Oh0R39lLDi
wOol9odx+HZ/bNnSEpFqOYF4E7jbdSwt9MU8DId41+Imhgd/d4RSxcYrfY/g6hFK3BbtsH1ZL/mr
tW8ObpifyTM2Blx0pgdDsUtKnF5Eq9m1BmjfmpnYcX7MqyaoCZKfQZUkyoZfF/GNI5ZukZVJZpCT
XjbHJH4jdf1Db0xFBJcaSfDzomsKmgyIh+aB7osd2+dv2C/pYQ7LnffADp6qe0H2H0ISXcQkKWnm
6acxbw9AVn/xchZQFilmYQ2xH4SRX/93YyY75nnOc685j8wMimbw5+rLwrOd20NlZBOvt2X+qjzc
vCSn5qhlOoyVZUejeJxUVXeJu4kQNZLEMfhMEWzjCaQGbXxwCpVul8zsQt7MYoOWjo2iQj4XX8DX
rP0GiuanuXEnhey0JJiKCDXmTbrF61Q/gXbgwVnGC1S6Qi0rwy5uFHMrMY+ITssTtL67fHVkUMLH
8Y/M3bgoRXIv064nPqwhoiHH0bT8Lj54vaWI1bLPFjy3XRreYhGR0wikSMCiyNtVUOVVjC6zu+C4
PW1GeC5Gn41nl8TQJnkpm+vYqTqlJA4lKpUbuWnkLMfCcfIutBg4pqABBhSKBdHc4lvj9okiBK3h
+APP1YWseqhrXjodmU95/n1yL7X7jZRPmvUa18ey+nJ/z5FNhbAdG01X5SaFg6VjeTbRM8XTTfIt
linyfc1lX45piphgLeR322pP1tQc73+1bIoF36XtaDEzw+0t+u3e0r4+TknzqU6sZ9xHb3Ktd3Rf
bumQ0rHgAHYD7TiyhEupouP/GC1uvSP8IpXluXNqr5kd+W2FThrOzg7/RgCZhY82sG3sD3jVuohv
AjOv0Y5VMQQhfbLD2tAfk17VxSu5Q3xHAGZEI6viCr8xBnpgBCxIP43onAAx9KX3bd8AnXg7PsTh
pMiPPp71d7xghsdokdVYUAaxAoauM/cvrfkd1eb7i+pjV6De+vzGVAAU23XXI7WjY2rgBrl/c3Fh
HW4bXPBlW0uG0W1hq2U6d/rX2Njkv1RErDlDzFlEMC5h8y7Nh0OdbCsXUE/IqPWusbPWQyXC02wT
0O2M+g4I3xTW/nj7pZ7owppX6VWq87OuPRZol6i+grbovq0lQ4vYtLHOKt1kFAG6Qi8MVIy90LXn
7+aKZr3/BslSEQFqzdJruYuLxdOQHSP3z6n8cX/cj7cWKkLTkjoBlalek1PEo33j6j4p6SO2mqAr
orNWmAqyJZmBhP0Xh5gx7yZ7PjVl+lCZxlteDp+MLlPcJUvum6i7vvfGk8wsalPPavm525E9ZOkO
7Tl5nPe/uJyCbekVFUFrbaWhy99ANMhXCDHI70ACG6YzO+SRsb8/HZKAI0LW2kxvNdz0zifL+NyT
H5XxaE0PS7+tek5FYNZCkr6pKeHnOHphnRGMlQrALZtg0XVxkTi4GeXnRD825aMTXxoVR6jkXERd
wXFHLR00p+D8PO3pvjml+/pofbcOdFcfomA40c/3bS9xMRGgxZxCGyC3A1QA7O+5xS53VaUCiXVE
WFaJSqWWjNZ8sq0yTMw5GBu21xoVMZJseGHLnSDlZg0NSuYlRS2essS6FLkFeUc32hiaRYhW3Bce
SJQRJ7yW+JqFVjbtr/tml+AYoIvwb981GrfQ4wGhje+zp3o/HZfnIYz8IkzCTYxUFhU5waYJsrzO
jBW0mEWY2cZunjaxJ2JocZvNeWblfOFnt6znsLMLdzdzSGtC60BFqixbmELG7NReZXexAURid+yb
A1fJVMiipgjJ0ry2AeECvp2Da+g4HIogC3qcLn6pv3ihCsIgCWqO4L+lubR95WKCASLxWbpP2Nc4
PrDo6/0FJBlehF0VkOxruN2gKjNG+yz56TVTB6jKN7Szfdn2BqF6BfWgeJpqlJXm0dol6RB0Q1/7
0CX1tWabTqBFRQXFxUkiqjcFqj89xNW8JshbVS1csoBEpjCInDio9CHsl0znQNY5b7wBbcl940gy
CBFMNTvm2uqKYhJEnJPuu5li+ZiPCTTu6vJ6/xWyGV7/62Z3X0orXqI8WU52+ztPdkt1cpI3O1Ek
+bIAJAKpUJWxSNOjeFs+GgGWTsDCGtXudX9hh/t/IInQoohi2rvW4hp4BW+e3bzwC3YY7edtYwtb
7zDq2lATRP+qTH3eXjJzDBpNkXfKPlzw3W5qzNqcsSp5fAWzeJx8V8oSSValCJ1yl9KF+DdsYgCh
BYihij9fNq7grebCuh78+ajgecW+mahvV64CuCOxhoiXghZ0ps+QwTyNhvvZRfG0aMBy0qq6iGVf
vq7/m3Wup5Wna6C4PjdD/cDd6E8zpsoSwLohva/tUBEtBf40CiVKfHu34yFKAOFK/hjtc795gNTX
XlnqX3elj94jOGs8Fx2xec/PVby3i6d4LHwtL8PMPQ8F7viQdRb8oFuZn9SfOv7zvg/ItjKRO2wg
sdZwgr/Lf+vD9SLDHX3uk2v/l7k3jvM2fD0VAVYdcAl16mFtoRgQlftx21UoFdFVs2NrJZqjycnF
mZR7320vPo+TUr5oDQUfzYngxS2fSN42cLXxVD+A3zycjvpD9eCe4zBSBArJ2hXhVbkHIVIrLrFH
FgdKvw+JoqYtK12JTGHE9hyniFAvbMMpXElL452RhlaHNIUEkd8G0ZOmKcK07CeERDrnEOftE0yv
Rf5KKn0P+bHw/gKVjSy4tkZj6qXV6n1ZvG9jXBpmm3hVoPOyBqubqJEuU+JUFSyfWMDro3EfdLrb
Pnr9mZuR9dGGAKxhLSfSPljmuOe6trs/siSQinArp2Jeq3vI2SDr69d12IHCCXcV9wf/uIoNZYR/
f/ZY11FPtag+W15W9k1gGa3GWz9JTed5Thc9gJIi+VTk5VKcGzQBu4qfks2xsBHXeTMuEcUcG7N7
buffvdneuC4F/wX8oqVawbtz3bWPgF8DidErPlpiLBFuZUPYXRtbrB5WdiEFS3U0XPryBPLnyP7D
tRVeLDGNiLxyXbQ9ZMRBBqcbb5n+dXSnz/cnW7KSRGKwros8PYmwRtNSe5jmDhq5bOfo7LhteMFv
dYAvIHMQo3Dee2FF+V6n7c62VJdea2D5IDCL2KvINvSedxqKtBXbczsJ7Xx65bEd6jYQgeBQvf8X
MvOvz28c2bLdGJ30OP92TfTozewyoBFq29BrunEztF0kLDddbTnN0QB5Uihcm4tiacqMI/gxQ2dr
lCYZyuMF+5pyTLFbP7VeehoS+1yVtSo1ki0hwW/T3Ck512GdCqJpznMXnQZbkTDKDC84btayiMcF
1j0EPj93VXJY0J6+yfAiMMtyZjbba+VWzx3rXLVoLW7qUcXPKTlyiVKKpCkXWtWcnAh/y6YQkh9B
8gfJFQc6icVFKrDaITauwgE7aTrcprzpbVg6ikUjsbiIy+JRxiGgMPIzlEjLfcfmeDc1taIZQ7Ii
RTowkA2abW9Q/TS7L47zp2aXfhxdiPkc4VL2/rTKDC+4akdTdEJZiX4y669MC6j9mjrnOfvt/uiy
bErEW3FKCnT8Yl5XwE/+yoL1tGtTfzkUD82DiYSwerv/KtlECN4LuWstXTiQXXxIn9K5uvSWykay
5SM4rLWMJdcjBGW9OA1dF/T1Y2oQxQRIWnqoCLiaWU7tOs3Gs3ngj8UueiAHY2+Dj2pbVxUVQVcp
h+JKT+rxjLahiV1qZQOiZO2InGBGo7WELRh4+bTs550dLPv1kjTZrQc985OLI5e/wq3uT7BsLYlo
q6Iuqjia8DqoxD55aA1EF9p0tl+jBjfL9l4/Dj5X1Ggki+nXhfDNLqNXnNcwGxwv84I5j5+XJlFc
TcmGXhfZzdD50OcLNaoRXZt9CRrXjLCfFYCi24YXIRX1tHSenuE4vICKh4Sm6kpB8tmicpptssww
TaAP+/aBRWe+DQ0OrNy/zVEgVzaWGTsWd5eDnngPDXeQlajQ1ZIlKhL9TIXDnDnvx3M9HNLmkAAT
lhAQBKjaHj4MDSYVcfLFGHega0nBhJyYENnsAZQ3x6MRu1tAGhhfWC19Y6JGy0HrDITDzpvsR6v1
dvf96cMZxdDr85uF6A3uONbWUl5K7vycG3OA3DV/vT/2x3doGFxI07iR9J2dRcXFvAw7uqfHIogP
9W7BCXoFf6iqADLzC0Ffs2fWD2MG83ePU/a8RG/e8Hz/F2RDCwtzKVlbAB5RXKLsNIA7zjDCfFJs
i7KxhTTNBqFPwgu9vNTlp55/HbxDyhWz+uGCN6mYpjV5qbXdoOGzvZfR/epkMajtH0oQQt43y4cp
CcZfz3U3qyYCVhE6gVl1mdzsAInqsDKsB65PQZXGuO5SlSZlv7G+/uY1htt6pmPC+mN7nbzDhD4l
E5350ZZjFv5ife3N8DFuAFnewG2bPpt9Lf5ep43np12rACBLJlhM3FwvzXR9mIuLW322qyYsssBG
Q/P9KVhN/e4Qh48XHLcDx3LeaJjiaq52g8sPo+mcCWjZi2YJ47bZW92migxeJbixXk4tw+G2vEBw
W/OXZEzDwWObkPIYXfDefK7INKCp/JISLZhN4wFVpS2nFQwteK/duWBci7T8YtTkLytJBr/y7PC+
/Vc7f2R/wXsHIy7GhnflJRl6+wshlvlFz1WTKxlcTNYyWpgEUOni4nkuGrqMogRnDlFpj0vWpZix
EW7MrASv6sVKvS9O1+ACp/xLL1QZoezjBa91CU+icpzhVo1m7Tj2hd3sGoqigiTyiDkZr3Abblmk
uLRz9mhqqCBFzlNnVEEy6Mda9RbZzkVW092EBgfZfmQ3Bnaug3sqdtWhS/3peS3+lrvyQGpfV2zt
srlYjXjzorKwjZxbeNFSv5LhJ8Q8OhUpo2xowW1Tt/Gixkb0tMlrUV6N5TPf1NZsvuNt1bw0J9aI
rcucPmXuzo62VC4wruCwY2wQu3JgDZRg/KzJd5hsRTCWrUrBX0FIyWOzxifn3aV2uqDsKkUklthZ
BMDno5X/D3Nfthy3jmX7Kx31ztMEB5C40VURzSEnKyVLnv3CkGQb4AQS4ACSf3O/pX+sV54695YP
y1R26akj6qGOLCGZIPaItdfqg6LHWRFkz6mJwFF9wPZcWX7rLK7R7/ZQ5iyouDyLmyHlB/A9xOgy
Q1L4wtfHkvo1NYPnrqHwfWhUWS050hGMrA1flL4Gk7uct194yjU1qwpsp1Qdnr9LQSCE94ohE/eW
vus/8rjfF9/nh5c98tZ7uPz8J1PChfpAqFfUZ2l9LZ5120fdNR6CX5fn2JyVmZY95UHeI0j50ZiU
B35qDzbu6vPdNaj3xvFcV2zCVmMGuQl5DvsqfDMrXHs3c3ENSLW1NasY67QqC3Jm5HmosigvE6Jx
AxtcMdoNl7wu3kYEJi8XnjzPVt7GonGT1m7fM/BLUM4F+JWu1Spb32JlwiEDm3wnKHx/CCXz/kZB
Ld28isXC+yeaVmN47wrCm7NQ73V1X6vz0lw5mL9OY/+JodXuXeqAXbk+93nqOO+c5n5ZUqA6X5Xl
/BNHa6nanGcBQmKXjXtWLPu8veIzf51jOmyVIBuWScazpT4T/bnN9oF/9p2jAIWWyVN+VVJwa3tW
duvVIa0YwWttQHXq5xEtlsjx0rDdv8YvOGvAOwTPlFsvSKamGcCALxoEoYX6+rq1VzF2QURppiFA
ij+nQ4+m4NeRX7v2Z7/0m//E0godeeC/HA9iTuFdHkTUU1CFubG6h5JUkT2c/NfVQc4aAc+X3tjE
wZfwJx0VJDIKMIZr4OJfG62zBsDnAnpbvBfNuc2ttKcLRtzUmQ3VlSO6cXjWIHgylRqsGWF9rsJj
7t2iYI9pdc7sa+PJv/bLzhoCL8qLjibB4Ql6FvV1HxftFa+wsTFrEHzj+WMfzGjqoAGT1KQ6VeyN
Ta+VJ792yk64Ml0fksWWh6uCc1e+y4ontySxcvOo9W7DdkpfPvxbn7Ey3FZ5kwYwBW0pB+LyS3AT
YIjLVXzvFHWcS3Ulgdh6BavYW9dQCSDKhxeqdov9oTDvX378rRewst1etLyjLo5OzSPbue1kZK7p
2W098ireZnZQeyGEsM+mziMXw7q0uHZHtvXUqxRZ9GD7q8pLuRzUbydgnuKcKT9yK/8aLGjr4Vdh
lpVCTFkFr095f5NlcDaVYFdyhQ1zXcPdbSholtOlfLtsDJR6TYBh3Tay9JXycGN31ph3S5FA2iM2
vinTQACo08R0vnaFsrX4xQ5+TjAHNll17kiAHe170X7xXPXNxiDby8dxI9iuwe4594yyZ3hhq3JS
Oj4SHHU7blWYhF4qr92fbH2Hy89/+g4SbV6NhguSheIjMV+ViEbr2sToRqXirBHvYDEB1UiORmz2
ITvro9yJnfPWfld99HYXeZhrCmMbB3SNfi+htyH1jL5dYT1NyhQRa8ir9I09qLr+eX+IPRkWdnA2
4XwU5G01PTTDlXbj1mOvLHfwvYoIgbPJJnm0aJsMw7V+7NZbXZmsNmND5ks9bllfWzf12zJC2/Hl
c7lhsmuku3QWL58I0hC/Rgoo0imo9iO5F9aVbdl49jWTaIdZfTH1iLC5Lw+DX72D+FdElbwSPbaW
XxltpR1S2gYtBYTD3VwGERHhTpde8vLubLzUNcp9gOzgaDAQfUaJHpGotq65g62FV4bqqEDYLMdz
t820l0Qnnf/t5UfeCNtrtlBZGUHN5d6Bd0F/Q4syUaN4BBvDFAWt0AkuidOXP2nrO6wibOMNS2M1
KDu9MJ+dxK+t7sMiGGNXXObW+itjzdpQt1oriWhSduC+GXKw0b97+dm3zs3KWhFU6xBY8fqsqh+L
fyPlbZ49vW7plbWyDnRdvUEc4SNo6oJDWTRRS66Y68aerAHuvdf6FYQQ6/MMzpmSVqmwrpXIW0tf
ItdPscNxh87FTa080y6IWzbu8+aa291wMmuMu2schzsWfOPQ1cXJ1k4RGTZ+JTZHqUNZ9vblnd+I
sWuG0JAFrV2XRJ5Hy9vP1pxyDnB4k5b+cyt10uj9y5+ztVMr4+0xORjk8+VGEmo7dtpc9B4xvM+a
ay38DRv2Lx/806uonQalyqxR016YnTX9aPvNzcjs3dLMJz34xessbI1wV5BiaUTZXWrnZztPvFdh
Az1nDWkXql2WcoZ11ZX6kanK34navsa7sWG6a1x73wSmYy2uZpwq+0wya5fhpScKzu7lt7u1/sp+
XSeT+ah7XP10bqR0nGs/qtzdy4tvHJ01pJ1KM7kYrEGGvKQyS4drVOhb666MF2xOfTP0WFfOu8U7
V6/CqnrOmi6UK2cRo2nlORjGD/VQ35Cmp1GAKfqX92Njs9ecoZ1vE1DMYbN7lK+zC772rooWfu2A
bxjSGsdu2z1uytFDOLvug/SOFF05X1VR1xwkFenLX2Fr61fGmum8IlSit8tB2ZoEbegfRsi3f3p5
9Q3XuUa1O1nQCS41fFoGyvovbVenjkiaawJoG12oNa6d4LZt0YpJXFDNsTureKA7z/4u+iAq2KdS
H9vmdWblrSLuhVmxh+Y7bmimMp5EWs5TNFwjft86RiubZXnrE9pemtTuGFVtVPzO+v+6M7qGs886
74DXHmEDAgJEBQBpFseY+zWmn43zs8axj1lnlcZHmlM43W4c6lMBeZOXD8/W0hez+CmOBF5gTVmI
t+vU+ya/TuC4te7lsP60Lnp9etEBHhnCZ+8chqMjanntwm1r8cs7/mlx8L9WozuGuIzBfnDtpXl5
pX2wYUtrNJSqOhWEA7YDjD5fQhdyL022d2wdSQhwvbzjGwdxjYmyFu0MIZ/RmAMq51BJ57Or6ik1
xjy8/AFbu+P8eXcGbWppBUB0Kc+Q/VwzHvOcqiuPv7X62kjtPPALmqNas+a4rtrYJa8sYtdkopj1
x950WHrxLuhgVIFgWnvsg/B1heYaFJVB8UXLGveDxmYHj7KoaazEsl4l2eY5a0xU7faNCypeVIIj
WvWxcC1tgV2UXOOZ2jg4a/h6P9dhQXyBtlyTJWYZo54DOar4+PSqc7NGQ5Vt53UDuwTacDGxmXsZ
O/21uYGth1+ZLNiYWnspEKRMWX40TXFrZ1M01kP88rNvRPE1GMryPVmPFfae2nXRxIsK2AGaK807
lU2Y8apt64dyWfLyh219l1VVK1VBy1HCtzHMEGtmAUhaJ9bUXrGwreXX9qvsWg4ctcOSLcNBleYH
EAbPEHx4FS0ODurahK0KA2oZyrjAKyLxHNTfwmuv+dcTsVh7FWan0h5bkVd4+LtOgNuz3TV7L4Es
4pg2iUivcd9v7NEaHxUUrF86gQwf+gCRKXHjeebsipvY8HBrdJQpxgAN5Mv+6yMP767ypWytuwq1
Zm7J4ho0Q0brVIDo+RrWc+PsrxFRrp78umeAVzjdYwlK9xDF+VI2B8v2oumaWNbWw6/st5rEMkBP
EHWgqp6D8tJG65wred/WF7h85k/h3IOInZkgYnSuAnEspf0NLdgMHUBDY6nbR+5fowva+hIrw7UK
6JhQMwFIU41RGAAEfm3iaus8rmw2KCGalTNszxJ+qPwiHkRkxPuX3c3WU6/M1Q76sFkaFFgTKIki
R/SPS3Vt2G1r7ZW5ernjm852gahoan6b63Y5SlJ8edWDr3FRuvA73L0joBS6PviC76yrmKiN515D
oqy+6W2OW4BzaHV+bFf8WPfmmo7MRhK4BkLVs5+LGRHrrGyQmJpzUQHJ0mJGtX/78sZsfcAqOdY5
KZwBpEDnDt4LCG3iQN01PGZi9/L6G6dxLVntjrjZZBQp5uzeZ3kPtUIgNqprpHBbq1/eyU/mCjET
1hRgDT531Nz72n9mDHpq9Np1wNbmrIxUtC61PYP0NZu6EyUyQpvr3tJVnI1l8vL+bJ2elbWOwzgp
TPijtduG3ckFScXO9ZtXATqdNRpqnliFAVsUJ6Z5U9cPjXWqrpGY/pozxnPWcyzI9RaBJA0p2q49
ugk/yUNzdCI7spLiSib1670h7NIG+OntVl554WNHb7oL2qaIWZeAgau6lh9srb5qQs29Q1xbY+fD
AYQKnH8jxr5Sum0tvQqvVgVBHO6jdJtDAmb8HgC6zCdPL5+YX595sgZCFeECGDm/+PdOvSl9FuWs
iwvqXXEIW89++difNj1z9BioSzrTDDyPchjVQdNKXXEHW6tffv7T6l3RE9Xyi7N03X03BfugeH7d
tqxs1Rdj74F1+3L/IvZC1QktpzeK8Fc++MpOxbyw0W4R+Vg5RspVSdZeSwV+nXOQNeSpWPxR8wnJ
WN7cYuTMlM+8leDsuXNzP315c7a2fRVbmTtchoHRWSwZa+W+8zRBRZXJ8XX1MllfnE4T2NR7KvEd
cI0UCLCTPDbXYOm/HrOEfuvKnED8IJpJwQ130Eqmj02cJXzPj0vsxvlnCM0l12Sqf+3vyfoCteY6
a4OqQbQNb+H7U5Xb0ZSbmF3Lj7c+YGVcXte7vUeBFnCWI65+20MdfnCv4U22Fl/ZVmWA0AtGhNp2
Jolb3Xe4ysuDJ599fPkQbTieNUsYNdAbLi/dbze8Qw/HkJvudTMmZI2c4zarvCYEkGiBml1cwCnQ
3Ht4+bE3tmWNmps8XjcqRE1SLnezf0uAm7NMMormim1tbMsaO9fpxQnzqQUmwag3IQh8Y2/wj5Ba
u+LYNmx3jZ5z82qGThlynAYzbUsGwiJ6DdW59eiXn//kjWeSV4pd4BST07/R3+Y639fZ48vbvgHA
IWuyWJvKKfSqHMcFg/b8IHdZEqQL5la8XZFaSfOqEpmsCWMtSszQmUuGrJ8Lt45VMEQvf4Ot3Vm5
fDezlzAPL96A+DvT7Uitk7b5/vLiW291VUnJcaK5LtxLbvNmlG/ya4C5rYdeefq5nT2eSbxSAxQC
HnqE1jDQhK966DViLivRka6hXnx2oLEdDc3ww3udrp1H1mg5WgTzNBaI34M1xnnn4ar9dVgBslbt
JkILWl5S1UUsMsqRtcbedE18eONFrqFyRYCDLh104ISbfQp5vSRAznmv3PCVgRLpz5Mn8OSOaN8q
FSSh7SYvv8sNt7jGx7VzFjp5i3eJ9HROlRre+6rro5aFbYwk8MoX2PqUVVaWq1G6mXVpc4DI2b8R
8hsjB8u6ArjeOOxrgJyzjIFPCLKOtlMRfczRQySvorXFeVwZqE/tYjYuoikq+iirE4S72X5djr3m
g8XV2UQMhPgQ7px9GQoTqWLprmz5xqasMXI2iH5rSImiRxPe2fbBz6Dc+EdB/O/P0//h35u3f5+U
6v72H/jv56bFnSGoH1b/+be79rt81+vv3/vzY/sflz/9/7/65z/82zl/1k3X/OjXv/WnP8L6f3x+
8tg//uk/Utnn/Xw/fNfzw/duqPrfPwBPevnN/+k//tv331d5P7ff//qX52aQ/WU1njfyL3/80/Hb
X/+CA/rvP6/+xz/dPtb4q//8wR9l3vX/9X/Xf/P9sev/+pfA+y2EQqVPPA/y5oxecg3z/fIv1P7N
x/U0CwgLvZD+PqUuG90LfGL4m8eI7duBYzvECz14lg7wB/yTw35zA/wJIwFGaVyKC7r/92x/ekf/
eGf/Jof6bZPLvvvrX8CEh3j+j6k3ykLHv+hnYDmMSYJiaFVQF7492x2FKK7UeunienItE1WNXcpU
QOE3V+k0LIup9sIYO1+eW6dzuzHKGhJmz7UfsDZ2lGrb98XQVNUXqmwxY9cXDq5eWdt2pPWU0Whu
mekOEy+LMQYABmQXIMue0AK2mNVMP1hYUPqgx8wXb5nr0zySYRbYX93J8+kDtTPV4DclAfNMrxoJ
OIsk3mmG7E53V/dhiDsU8oMNCwfBt9ZeVAas09BXqoV1FBoN84gsAIelg7GkHTlZp1GtzVOFStm3
G3g3phd2krO3LHfSaiv5yZ2Yxx9bOxc5jxbJh+kcYGhhOlWtVVexrkJP3oJVlhZvKfgvTGpbQdPe
VxD/mCPhNQb/vxaLOLUCWvRJ6IZG7yrLGVha+RlgY7kddjyVvu7miDkjj90CI9v7WgAhl7ik1OF9
YOfEORsheFx5trASKgUvvxS4Yev3zQi09/fFXfr8JvM6mt+BZhuhBpnhxHehCSW9G/G3xbsxFP6Q
AC2YlTsx0HqKxJiTb2rQPkl8coFlVbwyEvKZtqj2U7Hox0ZT4d03SFmtG7sRtn1qetkPx8q2eR7T
3pYYcQvCakyh/TLVkdQg5E81NvyHsTowLtS8bRCtHWjIfhVzNy1JNwgXDNF5tzhLjIsYotLRsiDt
gfct3bj04V/fcJ1PPWAV7syT3AyyvpuhYAPBcpy+7hCUinaRb0qi95ZHlHgq/XnAhQLH2LU+hMwJ
jY2xytwbE1e5S/BIfFfmcVWUnXcAiK/5gLulku8rjb7ySU+9M8XQbicPIbR5x8hR2Ls4V0NWxVQt
Do3zyslFCp9PzB571NJowf7qhE5ziXmnkdr+/ciLCrwnudfGsgJr2q61vWDEBKPGEFqc0yz71Plm
pin65FKmOsBlxR5bp7/WuFsoDxQUA2+oznUeg/9xsB+YLLvmvu7tOUu8jHnkCEBwSHY1RgD1Phuh
4Z6ozM7o2WZZA4yBYyDbVPVD3r5tpWe7MdVibBOv5SV+PrX6bY5SsANGl4n2wFpdNnutlvnd2Blv
ehO2GnbjV4tn7VsfI2MR3P+UH7k/2zeOx6widqTq35OsWUDvjQs6lShVhWCvtVy7/KGE+4CX7oZR
b+MqJvGhfFtGhQOR2n2ewQVG3TA63pepyQsWWWEj9Ml2KtMklBK33fcThaxtH9peHxMQOfD3vJ+D
74sxY/4BN+EuZjyETQMYIpTfxxg8bByyNjZoc6JsCgILykDSZLc25nhFXOrFGyNfXsSIKh2OJl1a
4nU7N3Qzsuu7vCvRU5mHPqZLCNXuxWj2ta06EEVXqguzqJK9PaHqCZwxBTegvbyxe2p0GoIXXu7G
3h0wvAF2UTcpO+nf+t6CrpgWAHEfZV51Q9Tn1lAk2odzR9eD2l00Q9QmiOCkTR1bw5z5cddygDup
P5ownuEzoQQnS/x+zbOKx04LCvE3hvhze87LGRDQljG+PPQA/+tPrV7y1O/UUN8WJTdPo2XnH8hc
mD7SNveCSE9ecJTKCp5BVC2/0arl35yOtM+q8JExlvDhLC1sW/SREkOodt44dfONoz2pUkQqXsSB
KdUXtyCOHRU4m9WNphKb601ZxiOnGRrcaroV2HhdjCOEsdcOeRHBX+mvqqGg3cOkiFftQ6ceZGwM
6eooqCbKzwwtCai7a7r0D4MYLqhQd4JyUUimESgft8damBRwo8yE0A7Ny0GM73o4vLqJDGfGdaK5
ctQSccGpOrqM4x4OxJBFEU9waOMPd7IWPl0wJYWco7nThr4rMh46tyMGe8hu5rIUZTQNNUZjFtkT
cuj7woZi7oJrvvvBuEB0aKaZc7IXCJqmLeCfTjJ5eb48CG1cMLzUVs93eWfs6eRXuFw7OAyXgnlk
ybrPEkmHQCHI9JbEGy6tmh0LDR5UOEPwM8Y1XRxYwTKaz4vfTfWphcB1f1d3oowD0ZqkMA53I5YP
DYkIII2QU6F9j1BR5UXSzQrALVeW4PN39VBXEYNZ8Z1jucOMwdHBJzt4rsCKJa8reF1KMDIZiKpV
kEh2PRZ7thR5Elj+EiRd5bds31J0YB+J4xbI+l1LmqRuevLBIoVpokbUYC/2pJz43h0M5GR8GJu6
gWCiEccuR94Qd4P2PmY1b56mOQhVBIFjY6Ig7zS46VsDhHeV27UTW0K3QTz2PgoK0G43eaorgMXO
RebkJfiFu9zVsbSgVvbUZKSGr2Ec1MCdi2t7Ey2mHXQT9U7bgBNkcEgmD2We5Xrne7Vu9r7pJy8y
Tj/7KU7uEiZ+1nvZblDz8GlqW/3g9rlisV9zYBKjdqFA8LWhqvpY4HD2e+VOQh4R02uzK8a8xYx7
oHLyxHvHVFDm6Vl59C001I4huBrNqbOaoPvK8CsXYQIWgMKoKe3qO2YLq+IA/fJmTvKAyfxkRowA
JOqS4R/BueOywyAsi5+pQ2aGpi4PdQLWCkef1AKY4adqaVx1aofJyiq8AcjDHSQkiUTiuB7ktGOv
DJrPk8xmcRu4hdcfHGKR+d3AXQvnrO9Ibycts91QRxDCW1gZVw31ew4HLUb1peehwmmp7ZH27yZW
+C0EEKwOAyikqkAlErYkE+9yqNaTRBK0tk+89+zxobOYYYdCue95XoKHCFwAZXFEf2tESGSyXVQq
nbZEAPHtUHf3GUo9DEsPNg7roofSP49da5p0pMJhH3Nmz3Vkow9nRZZZuocgFGy5gxRDOZ9CTepZ
RrbnYQdUMPtyN0vItd913dT3USktS0bSEJcCGMjwZSrqOC6LANJyRWp5juIneNWe3ZG+VOIoKbh2
Edo9DAZ1A6/8gxJY+ih9yuVz6IyqGRE2XTRIRxiad2ibZRjShipcvfnConVcGLuuDmMRDhpHBWco
ldCPyyJJ+5YkjFYhPqCqnU8N7boizSsmwzO4eG0naguZ6R3srxluMbU+hHsP6wKhBpHEMLEdyd1P
tQ3Pc1ycrKj2TVCT4l0DNhlwQKtKtOpbwPA9P9lLB/B4pIM5tJKlnvzpJszCILjVJpBZG7UmVGEs
aSemk/F5NyS8yl3RJVPVsvrWcquxuSt4hawxwfQLzfLEpbLUDwPRQ7EbmtGwS7CtJ3LMysGfJGYU
x7r6AFEs0P4Agwxc/7mxag5xZ1oP4t6uWN/vGF5ddmILgv6eFyD3SvJJzwN740oTjuqj9i0x1T8E
tRerANsuBfPLI7ODInB3tnJYufu9CPuXqtHNGvNPdemLNev/wmqUXCDs2/XozTB9r58GzZufS9jf
/+jvBSn9zXdCj9o2Cr8wcP0LW9/fC1L/twBE6R7mm5jjokd1uZj/oyD17d/QrQWbGaOBj1H/i4Dh
HwWpx37zPIq1WMA8sPyjwP1XCtLfR2n+UZAGNgpl3/NR2DphgKi/vkSeW0Ax3IF7EfxtH00lHROn
13FfcxlNSqEtCvBQ0Zh0LGkT1aTJ0obBvZv6UOisS+s2h38UY+rpBWxgmSd3pcuerUx/EqQu4rFc
6rQD6D0aukrFNctuM5RmU2b7CRCXFSJz4cTMqZ6GoLs3ZZ8slpbxQoxJINccddn0RTvtXrX2N95i
vAJ0xrczeuWm3wnlBrvQz39IW7+hw3IIy75JiQDXC2LLzeiFTySDk3CIc8xMdt9WXkKFUVBrRH7p
5t2HLsBo0ThmMdzbFPtZm3rDnOgqexsg28vGCtxmjXNHvfkLC/Jb+JhjMMh94fqHWo7nSdKTtTAQ
9mU05b5CSQNW2Jhk/MvQlUUy1ybOZDpJF2qai9VHdS6bNJedihvrgQ0+xbCqSUILEUNyuwYG0rkw
WEsdZXMQT20HF9ME38gECFTIiZ0Ei5hjhNknjuYh6OqBXS2t5mkwCqHHxZgFQ6mF+qx54KUvIvdH
lQ+7xtbv2Ww/CQgW73VvjqVT3iNxy2IyQAaM1LuBgVx5DHIPOUMDJt7OlAhr/Fs1QGJuEMhLbDPR
WGsee/X8wevMTVXcKmTDMZPe54qyGNxqtyOqHDxnV2A06EcQ2E+cswiR927UzU2Zq/cBqp4dirv3
EOL7CI6xMmmXDIlKMHIMX1Vx4eCLmo4uOzP0NyVZvulM3qFffNBVF+XL5EQOR8ocYAMhEh9RGj5q
kmbf2NAYJPmiTYLgPZ3cb2hz2PFgG7UjdvgJnMmPM7OwPUH7duCtl4RIbmLfwpmvncWccTOLmKlC
7+FSFkV66L1d7c8RZf5wk13gA1V/kZ5p64ib4IO0L5gx6kdqCvOoCb0CQ6Qo6X3MEbSOXcRLq1Wk
1IicNyApxTVdgD23ra+k/OzUWu6WfvmIqxTrIByXJBnQPto7csPSMMtP+TyD+ctvH4YJeGoI5JW8
b5JWUrT8l3HvsBHZqG32SwMlND72Q6S9D2rq6thv9Ud3dgIcakGj4hmCYPeBYw4YYPyAfLOKZiBg
q46L2B78j3Ro3ttjFsa1m52UYTfhVD5UYvzouE0aGgA1Lf3etDehyFOvfPZNB6nc0eO7ZbrJieci
685V5Dn0PMruUzhCK7NWH5nTJ5WYSQRQ+CHPUHeBtBGqW6Dx9jH/GduWlyJheNcRlaFiGM+9N/SR
KIcbOalTSbon2bZ5FAzLrpXuzr88dhFWj0SPbzN7qGOXqS+of8EAeaOUuK1svcsUmk5FVT6D24Wm
gyq6iIT9V06KE7YnWfz8sXSsCDcyYmoz0MMls33gIbibe0yAcD73kWTkSY9oP4VInafSSy0uPyCm
N1GWmYSPaj8PxWNTosKqJv9ZQg45qiF3HaFnoVPIp8DuFnbnlfqzdqSTdmV59pvRAQ1jd+yXnMTe
qBLaz585OMJiPpU3Dfgraed58TRVjwXJl2gpxCfRTVNUhUWXMj18gaznKXfyqNJIa+rxLXhqdz6E
Zg6jRSI6BvZusCz4kXm5AV3iSYCVGBuU8zS3kGd6xsOoMxd3xNLloQhaQCdw/gAFfdOzgSa49dXY
Eh92XAEtSkWip6NZKMEP68/WOYc5ROFESKR6C1e25kdvSBUz45GIUfWuX6YZTZMsqdz8qFt+4pl1
rjG4s+un6ViPxdtJD1asw4lHnaHOra77A1mavau7k9TN/UDJ0YNOLFpOTZj07Y+5nw5MySBG06BN
M2uJ8zH82tn+l5LzJ8SdG5BX3TdTX0S9Wd4D8NdhM2eEmi5Dvyh3wYO2eEHq2jVaA1kL5GtpoUvh
ofXgIT1GvvvGQrYZ+ciJ4qKUxU1s6R0+i+oxPIqLrJqi9jvJoKB6qUrirLE/Qfxijwritg9a1KOk
iCyQQJMu6I6hHGP09N5SqD5HocoGpHPZQy/gkMnyOBfTe0IGB00K4qJkNiKRRfU5902VZAKD+eW8
7OCBsl0IuiZaqjm9eK7Ic4GV9kGJkeXZvLdIWcdhjmwWTtk6+Cq/8cqhSyAGCpxgkbQzWD77JeSR
5ZbeHkU8mJMG0JG10Plq+zByArRAnUmeUFGbWxetxJPr1g5KkvAQoo8ZT2Gj45A66BfKPipqFGAW
SP0S1M5OQsiMKhSFwWg7se0WZ20PJp5DdRrcEgVHK2TCeR2P91mYvwWzWHESIMSwGf1UCAhKKAkh
dcWro9OyHwgFt3bThXHRvM/qhUe5FFU8VZiMIN7oxA575LK7o7ko79xBFx+bKkPja3jrZ9m3pQjv
+9JJGVp6gNi2CGDFZ65A++XwDAjeYfkQVJlG//uITlsKYUQa8RCRNBBF5LfuM641CbocMuVWb0fG
Hx4Wm9a7rF/eSKT4NZnuGDBRCl4r1Z380VRlE0Fly0KDgHVgJsn9vRNkzwUK+kSVEAYO5sdmQMeM
9BM/FOKHz/nndqqSYqQfueVOCMsjiHcxhsf6m2a2pmhi4DhpWPeFZSikJNqLaUHNQzX8AaH+l7Ly
902N/62vff6Ukv/PEvf99+ZyBdOtl/pfmLO/mLH/539T92XLcePYtl+EDhAEMbxyyGQOklKWZMl+
YcgTZxKcCX79XenqOGGrfK17Hu9LR0WHqsgkQWDvNe2+/t7kkFD8Q0ZdGSf8/T/FOhf/AcPjUoUM
J4HC2AXl+E+xzl2U3dLBKHEMRdcUff//FOvc+Q8iylGruxjOrbW4Kpv/W6yDWFLgoRTFLsmRbAr7
/f+iWBdv8gbRIziUuygrXOpJ/OfejvDrxTBaIqciGiCcDLq0X2PLrYp121aR17lAHEjSQoJRa8dG
rKVDoJCoEY/Zxl66zCMn0Vrb43MgxWWC3hsIKkvvui4fj2x03esHiqMGFIN+6vOp7P2SLF2LTJ4V
MGYBxSPw6hTTSUh7h+kZmNTTzk72UtXTCmsK285LA0TUt3NqdkRM7g8AzgVgi6J86OaCxFWXMyCJ
yfbSDFaAklL6hJgYhAfbEeWjqXW9h/EftWgtei+YnFoGdACmNM/AI+um7q6z3HjERA8pC3aV1s/6
kp2g3qcvIBfmiKrs1jObGwLC+ihEQXeFbAH5aq9c/QR79MGTBJVc7YzLF96yIV5HYKQhUWt9qUhV
iKCii3Nwqgw4Z2HSaGauvW1yg+Njm53Nr003+E2TN4GyqfxBALsjlKMfL7O17nGkpNh1FqNE0nEY
LmRM+lvFADX4gMZrCFg8Fz+mz2+2reA3HDseir4+iwxP7Aflsc5HG7DuUphynGAUQxvwomMvRZ6o
W1a0AzK1czAXO+7yAsbnpWPHFnTdvqrK/nHuVQd9+iix/TP7ZXPJ8FDjbNgDbm5C6hQYzGWy6nXK
M2EPZV9iRqzxmiJihnQHjy0kyrDKgzphw9OU8yxABGt2lNJrnkv0qZdqTFxk3rr9uE96tw1m26Uf
kYw7H/KldR8XWad3wgO6urbzdp9VXoYau0K6Cpdb8eSQxLnzuPXaaKxG8QPP2etBbgEJ9jOwFI+D
GrZTBWTlg+RpY/y1T0AYMJHoT/kCHizLIIxFMQmupcWMibNGUm7UT4Z/sBkKvA1QzusAnu8woVHE
mIm5kYs/oSgLt7RGlndFV/uo3d59lalXPOdCWx02SdF/BZpfB7Yos3hxHYnx6WNF48RuKBMADI9h
wdvxqTaVfWWsVGPQapShHgjQE3J1l8vK5u3r4EqwWyDGUHWlZrjUwtouslOjD2ZOcIrkCLbxjTuu
F0Q04DzeMnkl6NDp3iqYeoPNm0BmeoCBLynt+jvijOkQtCjSm9AMqZ182yAlLnDnqrpsXBV3eTlu
XxbBoeqHawYfjJetsXRT/lqxhB+kN6AVSRuXf2CJI7/3AJ5v+3bB2Zlo4QODJTvA3PoALrCMemsQ
je0R9ZImWRWRZlz2+dKgfDeAthofhpk2YBXkaQuoMhGVrUEnTifQDo0kl1zV2UtTlfXeJHV2TO0V
L1ixLcZKLN7Jrt4UbEWd14E0a40Du3SdDA+lMzfgyYYvydols0/qtYs84c4fbEH1HqAFphq7Cx5W
O1eXobNDE6xtgUkfHtumI6XgsyaRzFGyJl3cAgIP3HroI8S2Z53vzmis067Re63d4lSW8xTnYJdb
H0P2hic3l+l5GaceU4smqIYczCaZN+Q2OqQl0UaWFQN2+xQtf8JexmbpXx2g/5cia5tj3wjM+vKc
fG9QTMISguiKyO2W4Ww9B691RvP+tCGP4yGTs/tDp+i7NHWm4zSBjgKv+92q/rFoRJBsDtyCuQIP
ndh2CgnLFfpHhbZLodC0NXV8V2bsMIGFB+WQIgK8yqaoRmu802vBcBnd7bp6qQ8LtncaVrU77aum
AR/SUmd7qtRiDyx3XR+u9HxPt0pEwCn4g6fgNYYcerqUTUVvbL0ut0PbqIOzrIkviwzbo53U6zxs
5QfB1+kO3wA9aUrYAZBkd+mMXfdjk443OULKv7UwPu0wPMg8J93UXCgvm6DLGJpm7bU9wGqv8hGb
y45CyuFI9aowscWYJ2ex28E6I3oltPWAs3XTf9PbyHxoCxFpQmpIRtut7nYFGLyjGHUVaTeHGDNF
6yPzOj11gmX7HsNRfV04YH3JsnyGwn2NBKCgGzRa+VmuoCfgxBrMrQa+VfpLQzPwbfA2gJ5IZrCV
BSWnZTbJYV1rdqhSR+yG3ht3CP/We1waHTbnxvmwziXDIkomsmtZpcCSuJTuQe963ydbaLgQyYKJ
srYwOKEHsSJCQtTl57bIOxujcd7w5rIcqILD0pFG6VovB9ACZA37viEBWZ3kCUnsuTwlbE2fwHsU
nxZp3NiVev7eT1P3gU5b/aVamfMqCAjNoF0QDnrWEywJCpwV6vuhOac9o3eAjNOjQ9xG+aty2ifr
Luzcy2RC5phx7UOmUxFDf9UcSmqNOSUZm9CrVP1wV6xr+QpWV0FV7mbA6uComD0gLs7m0hCopow5
L0C1DYmHJ7HxCwfC42dyo2EGjXtYN6O3p1kCs6f1zNOoZPJad5jz57sWAFmfFPMeeWVN4IK6jHDW
bZ8kA36AQuvLXA8lYBcwwFGqtwr9WbrEFnzZDVGT+7CgeYjmolURTkgXvTKBbjlryeOcVKAJSmZG
FkhwdthTvRGzBPtafmWCAjSg1y19bKs9ReH/1OCj3o0oCmPkyDnhhP74IEwzPJnSuA0Swnoeennh
fCbo36YglejpUN0nr8OEfGlfz0sFjIWWS2QXbiFydljcgk3Z4d6LoFv77TYF8RlI4Pix03uoJNI2
u++afP3kVjL92o/UvcUTrAPhUTeuKjYdeLmKixqp2PxiyrzU112iIdvIrL3rpy7royzrqp0H1P8L
wEs3llu/tb6D5McddmYBwDTv9qLFqECNVjzI8MnFHgcGmXjoDPH2m31HoEyXg4aBfC3Hm2aZUf2s
K8QrecPu4Lg0d0Y54/dGlD3CIFT9dfQIH84Thsvfw0q9ndYKaMSGCLG7KpP49tHWGn8gvYrQeXZI
tCrq74Q6y25z5GR2aN8qg8MYrHrYl9K9zYpaA+aVNvR4OT9vmIFyr1NW7Lc8z78WTNnbXADeIuCj
g8rkCpBJXg8QEUDqMaMgPUPeLB87rUHAL9P6tCYWFI47epkTpMlSPEETZY6WV9MRWXv0G353jU0U
cZy3NYqJM2ht7+tqxvo8GIfdtm6FKWpUef3RxdC8L71U9rUfRR5B1aWiFNP/onVe1zuOSQzx0KN2
WjFJBFEomqjbhvXkUfOq+AHhBSpXmW77JlHep6oFEDyQsbp3Ukq+TCmdngrGZ+EDAm4ySCaZ3TcK
+W4YzGLJiTgGJ6QaJvvg9VX7Jdtm76NItrXzs0xkA/p5Zo9puVRHIJLtfhua9b4VKb81NG1W36l1
SXzsJNvXVBsMfQLK8My57jBBAtIH4A32VZQLm/3G8Pw4e9lyI5RnIbHs3H+ykP9XTej/W4f5/xs1
xP6qVPRfm7R6/fZ9yH5tNa//zj+9pmb/ERAUYtioVBjw9nNqwj+9plL/oQxnk+dJeD01vbZ5/yWG
2LVBdTQkihIdKmpxqHz/22sy6Bsl2CSlPM/TVLH/Tav5ttOEygcVERMeriNAX/109P/iS6hTZkVG
dB5bUUBn1OVPaP8gQSMQZy1ppJOC7xq6rtGUoNvAOf5eIMob04LkErUbBTUF1gwWPWjJfndGNNDk
oVpp0hgyaehLHB3VeZ/dj0Pvg82CZqqxGMBBFIkG3dRgqEeI0FwJl/vgIevfIV9+4fX+q+X8Vbt5
NSP+QpT9vB88cwegvFIQgb3RUbNBLdPc8jRmyrS7ppLAY3MNaZ3THcAIf6EcaN40YarM36/7c4Td
mwtzAA4eMAeKF/7W2NXMvd2MYHk8hrJod0ndLwe9cRIiEZL7eqkf3RE0EwYlA/ysYwOhS58I7qPv
BQ82kwcvK052Qh7Xw9/v7Gc4zS93prAyFZQFDmSnCgjH29g20o8Kp/M0xJkxxc5R83o3CrbfzFQc
+3TYZ31hbs20+o2VVdSkYFfEJk/pgDoWscKQCNLBYi8Xxa7JM6wqZY4EI5IOs1s+mcV+kZgsAu/E
S+MW3l45ZHjJuy7A7g5Ra5d+8qi3d/mkY1Zte14gUgKjlj8wd3g3XRmI0K8vX3lAW/CFQpMDPMfB
1/n7Ymw9ispN122sMzxzjLR68rQAwLLYO2g5od9j5MVaFhjOnZd5WTo0Qb0MGj6+dNasH9cWVVHe
f1srHLuzNultOXR4l6pMwcplUIRtmwYyOLDY5dkxaVV+nh3niCHVxQ0GU6U7KAGkjxlDco8ObfL1
mM6hAkgQpaxkH9oyLUKcpV+uh6OqHA5mQCT4g6LcVSqbQHzk8uB2QPk3emQZyE5Tar7jazcGTZ4j
w3hJIJWkKqqKwmdnvg17azpyaKXZAfbCPKx2C0ih8vjvi+iPT1YhWhcsNzSFb6MeN5BMJWsI8hDd
hu/wT1e4ufECCxYwRse5L7amfCf89Wemya8L9/o6cdx5Apd1sWu+fZ2Z7SqwC23sInvpS29VCY4n
MQ8dg3CxA2hQjqmzd1HR+IUhc1ylfbwVKZI0jPeM5At7yI30UPWmwbZm1UfCcySyFjNY8GVy/bpj
7TlT7wRi/NSGv7lrSIi4kNh8HAfk/++LsJ5k25MpKWOEDVZQtwp5SNtii5CAB0TEOi07LZgNe2Qs
2QAyI4ZmRgTzzoyZjG2RNqFjoQ9HRXmQlkRX/go4BkVflAx3HWy6unfLaATPojAjcg4TN6Wn3LVg
I02YLKm99By1k8N7GVbLXgEe3HGjt5u1Ni/wW5/0YtyzltfeHpjZvlaooGH7OVjoXnaqSLpA5q04
GveqW5uq3byxbie2IqadrNDsbru17PhlToosAvwz4AXA5VtuCfXR//ErDkB9lHM82pYh9SsI9wLq
uXcYXuOcYF1MfF112AAtxlHUc/kpW3TtJ3Ob3GBNDwfYDt+zeP1p8WIRQYihAQEr/eZMmCjUyUSO
TVzzdMIMkoSc3ckkUe1wJxAt2PGif3cU9c/ImTfrwBXQbSiNyvi6GH5fB2B4xNBlW31NA2r8KQGN
N2gio1Hbl8L7Di9Ac2tR7UZ1B5gPXN7LPJpPXkXz55WKNnShtz42Bq+w3YYjZIh5UNb1e47Gf90m
zkoF1QvFg3HgkVdXK8QvJYRXcvgYPNXHzjI/qYxD6rFADyngB/HB5ptDWTVfhyVO7QKEGSjd7eh+
XrWCBDRN5W0ZLiLLwrIx6sbw0+g56h/REriNP7sx3riZ5c9dXXga55ejJcRsV8vUL3eoCRbeSmUd
y8R4N7L+jKSu6YTUHACfE59AVIPyBBMHPMKUuy5tHxG8sj7M2/RI+URunFS/Y6P68y0JzQVcUxog
/hvzILLO1sxWSR2jYXyGPto5guy+H2qNTH8LE4DCZCAAgCSP+ZZ8WofsRbltEXPP7HjePqBifMcg
Ja+r6e1qw9tzr0Ung/b7zUNKPeFA2CraOIGaKURa/BihDwFES8YsHBxtbma0wX6egEfnlZBfxw67
4qBiSAD6b4Deypo+lGs/nkfMUIdQ2WNHoxM3njW64yLvb8c0QfSdW62hpwB4Z9DlRfh1I/jy6iVB
ffjkmGPZNpvvQIC/b7LruFlPMoiEJJDgvATRh+SBK2HM48pRBUCybYi3yikAGU9DRKaS71aG0kww
AEQYF58EyKUqT5TVzw5ryQXQcQEkmsxH0plwbcrliGNnOeqkr6I0ASTlpMo5rZj8pjbvzms8sluF
TXzoCiGLGbjaWa9mdxDyH62zvqpG2DsXvrhwrFG9ls166zV8OcwVo8HqdUVss/o5J917kWc/wyV/
fV2oyZCxBzqKSynwv28WULnMHjYEp4u7Zf4u5NRBcCgqYNX1ekgNgIlky08E8pLVtSLW4EQvOOam
w6DCpf7ISPtc2gkEaMkBOfT3C3jSGM1CCeRBYNzMvIWLyiU0Yrnyl2Jco7ErMwDI3guFi6ijZTAr
rM7N1CMCFEiskcV9roAE+pOZ21th4mTENJnM6fqQlpI+FKP3Xnzl2+7lWphiciRFo8Qg2fyXqC1v
PbjZKoqHcK19ko7UYZ7vbPfqdd68GxlHjTSvUaLMJxQC/J3y4qfp8dd3gPKCasYd3MK1bn9bsZtx
dOA9yOu41O7zLGW980RNzybhV8h5xLE8zpC0Fgb8ChTqMyjHs5fgrtw6ecyQrxpVPUzs1JAKwnG7
HlW+bP7SStdvUuHs8wEoCmIFU+QVFiTsOA5CsQ03Ex2bk8geEowUOHEERfmFO9aAHgHnAwAVR/De
s+NhuY9r9ZBTC0yNYARYlkwUFBnMOSWiaUPPS0OuB+g5ynEB+lRCimMDcIzHOYFNahGK7rMRXjPI
bNShhE7JBxskProm3ZWwX/kQBstXCskXyBDlD33V38qmywKnW/gtvrLY5Ga+FDjXRdNWtyRXDz0h
JBhhQYKUw+hdgRlx0CToM/dWikR0X/aYsf73yvO6cf3rLUkPFCRaairfphKQGa4ZRbIqhgkKFyhs
ICaIRKhC/Tfn4p0692rse3M1B50D/IUutnf017+fNcor5bTi34i7fCsCO811REog+xJBRjtEBKGr
AIZ0gztNwmJANfH3H/uHSgUGR+Vcz2Ps4W9T/pBHi4qhx+VdDExHbNvHxYJGdVz0AVwF8KS8txE5
v5tffx6uaJcV5qziUxDy7bjber2qrIcBCu6mTk5O/jnP9EUugt5hy6yxx/bFPq/yPYBJtR82nAVZ
Mhz10qJjaeUIPf/8YVPVO3lAPzu1t+8Bc/8E2jioZ+nb2E9XA3CpxqaOq2UuzhtfAq/sl2Cjdjqk
M5xF85ouZw/ON0BtSRpkWJ07jC4gwGYdNJdEx1u4F4vTH0257Gqxjmc2OtBxlc2lMEiJZmQTodWr
+QSdkPeh1QDOGa07ZHvx1W8xCvzvr/aPTxrlAtAkqIn/XcaQRchipqWJYQkNxhFfrxjdzi88zo+g
4oKUVf2BFMggkBl2lDb1dNjBMxY1TnUDjJEgNdc1EHJOXfTOrV0t2m+fNr4wAXstVi4g9N9XPatF
CV5GmdjN3HuXkDPq5TMfKBpY3e83oeqTH1fWW3ZEOdV7V//dbPvPEhSwEgIMc0BP/2u0BcjFoauZ
iceuT26maQ3clrsnvAWNImJfA9miNTS4mQ4I69QxlWsLk0Nvot5ojEXEiMd3PsOfq/7tA5HAEYRE
8Y7n8uaBdApDNT0A63HT6CUw7gDni4IwIlUq8OYXBbbtnKd3U7/KG+wnIDuhZ8Kg9/t0rM6ywWyw
qnN3JnGOW7okRzYt+R7CTXsuJxzRqaGn0d3s2Tj02oo+TX3yzgf0pwr1al6+2phh7f9X74zKLpln
5ZmYZ1QAnAOBZsf0pkEuY14ZZFZ5Qbpci+eib4+8gTEJ4HYKs9uwhklfJlBp0vt3ltmfXrQWHsOB
C/2NfJtCoNAo0m7AF9BLIqGBk9CeDmOJQcakjdtxUng0VR5WGKESYL79FTccZngfV4BqwOvv+4UG
bCMq/Pt9XWGEty8b4n5JAY+BXnlbOhtnAMCzqDaWTY5dHdU6NLz1oYLKjdb9czOhvF3ke8Fef7gq
u2KnCPDAwoe45PdvrobAwdtqGE9xkj4hhsA5S1HWiCMiOixFgV5/XQDngFv7+699C1Re2ylGsREx
9KZwzL99CxU2cWLIgn1o+UJg0j9TA2wMyWX86KQeWMGpL3cA//ZgWmDYKy0NMtg3W44yMU05Q3k/
0iDFkR/Qrfvek+K9DeEPhzBqDwCWUGtpFMlvHg2kD7BOrWMfw311SQazhaVjiA8WWAfLDC19PU/5
I8egWE2bcT8R7Kds3A7rPJ8QmeieS+HdlvDiYyo58F+JpLaordM8XIiA4ux/bCSXf1bJr3DzH6oT
xiEYA4bpIPribR4Twe4NpUjTx1UpSGhXesTYu8jCB7rMEDT+/WI/4fw3KxWVAewfgC0ZRj6+afJm
t8hGGLX7uFfZGEzQiMUNfIQhmW4z8Gt5Se5Ue78AeN9tjYGwl7Cgq6b3Qrnegv7XJcSRw6C8644N
Ud11bf/SkbuCDiNvaAtoY4XKsxdHuFeOvdvnEbjQJUw6ilKNc2iB50uGwhaiVnc8ptUEjjir3psU
/4dP6brPAWZhaMeBcP9+OxJQv7KsrGLW5Gm4ztvHDtI49J1ZCgPabZHqr5qW/zVT/V9xiT+sUg+N
OjYM8Aao2d7gO5Z2Y2OZreJmq1Fkq+1eWPeL5eauF/puHAfI7IkDHf2Kz+vvC8H79y9GkCTgOSRl
oCzGyfn7L67zlMBmm/Rx1tkaRhMN+7deQmszyNoq+2mugNLmW/nKh6vnevOg7Cjc41otMHqmQA0z
M5Q7Cl99CNqRZvXnSlMNxkZWtwxLCngqHfamgxWaJ4K+phBAQC61Nh9s2Xb+ULWJX4th/riJ4+J+
hdI5EEiFuJou0himdw+9vZtE2unh4C6FQvlaiBvIrp+9Army4KygnOfsUkLOJzZS7aqSQhQ+Neoe
gjnI3yjBZ+t1Z4RLmGdUde7YQAXd4m+coogXRuCEamAsVUtoJvfb3x/vz/X7+3cGYvhaqlEGRagj
3iyojtvBs+h9YzKLZ1D3PWrw4mAyDZdkiTjDeWimC3UwARSQvDfX93PDWzguOQwr7VVxMsgl6pse
3XS3eceMdoBBB3Wq8HMblLsHuKNJwEePoY6d5I5ZtBhtM6c7NzFn9B84GNXwGVmBN1sz3aV5zX0+
F0lQO0hQqGBN3WdFAugXbpgW33co8uowUaIg6ejhf0F4CfQQVscQxezTlHzqOCfnNlluEmj39ot4
l/7yUC5izf3+0DBVBGkpIAOpi+byTc2kNzZCju20sZOjyMDkagMhIhggRIhA8/SgVy//0DoNucPg
NWAxnTnSSSMQH8zZk04+WQwY84pBfnRnbzmNmfCgIIMeL52yJMZQhAGa0juvdil2d8DWdlk/FeqY
CbcCQIGGVC/ex1LnJ4+k1SnNX7pxdi/t9xYV/l0FbVkkUjpHaV99KxY0zjXmxUgjUVCo/mRkEiOR
RkZADJB30OqwYouIFp3Fap4iVOc3Vb7a00Trz+6iIPyBWHUqQHGucxKOurgxUHkAreD1PnHSSNrh
sdeYFz055VNHq8e1dS9AZj7Ah4LW2XQRNx37oGCfSPta3xXKhb9WQ3vgBe5EnjEjLT0nZvmRNtkG
l5PeQdbG94qX1M9ctA9OiVSDkrd+2W3fDfFwJzSFTCCHz7mFvyJYxPhlo6vnL0kTEtHl8VBY5JwV
4sOgBPx+ExbIt14nJEzX/oetyNekTyLiJfsyq34Ymf2YUxgMFyBrvtMNIZxXkBUSVkJg3GPXQJpz
kDv1uYOBNuxeTdmkUVWr70XiPCSyjsa1XAIGNx9PWjjgkF0fZShrAmhoHjBUsQyrarnUpgeuMogn
V7Ww9yxbFiH6IyhGjRSUaZO+/O5CxxUBQGsRJXJSDXT5WzrQIB+9B5mth6RWt1xNH0sjYAzT09Vd
BJpIcQyYhCOhuqoFo1y0GH7IMN2lynMgB8tLKmFWWtX3DIjpOW/ZE+itaHSy05xsJBxUoYOECjcU
cFGFgopv+VwrvyWluUYXhNQOOZBKlwULRZ3fk64Mrik5kUEIAHyJI9TTKsiJM2Bb3qZwgQd5rsur
Z6nfW+SY3sABCU0to6FDuq/DMG1HtuanUsJKgkAdGSBCeZAuJjqMBewbZR4AMsAg4JRFbZVCp+M6
w2WpLrov+/MKa9khHcV5KfI5qMSWh4PtDwoBDRfr6TNUtc1xsKm6IVfzOPziLKrFBNFARo4I7DBR
47Zxmjk/XIgZzqywV7lMh/FYpJhPK8q9GArNo1OsLjSk3TN0TCJSUBz4ozMiS8FlVdDMzmOH/JsI
/GGYZc0YOuvy1W3Ny2Qg1fFG1oYAzLfAsbCxGEuob+pJhzLPYkTx+RPnvpmQP5BD2xLouvvGe3ZK
8kb4NL1fVkriOi2GoLJzH0Gjmcq8u9XqM6uTHMySusXqTgMPXQJ6RAyugU4MiRSzRKKM2Ceq+Za6
QKqLDSfN0oxRuZQWw45LKHTErWvwNlMyNUC9O19vkLnzR3glEf2TJgzLqNhrF45JVKQYFAT1urEZ
v2274VL0gGfcnt2LdPqOiIdzNay33Wg/OZm+hetn3E1p2u7S5SNQ9t3YFU/ShfmpqjAQHF6UdZnS
vSPzeZekeebXA7QBdZyl7BXcWn5YKhsz9gItmXuYLfpfVsBBSNAkOHn2tbYTAmRdCNZa/IwSuYi9
Su603PD/NhlEjRN2BzMc7FAh/KdSJy7NXaaaHZBxOGQ6ZGFQ3h56BCucnEEEroS9B2L9k4O6zuOG
AWWsEOxDvAevzOUNWuUziL88FA6+HT3KS2WUt6N1fjfdiJUVIcu2JXQG+jgWUNZiSFEaQoPu44Dl
e2RLpb5HEzj5ZXtTtsuFmevy3oazEPMtBMEv7qriOoFobEa0UJVmPqJcvjoColuA5SezEsTKda6/
iAXN6fUtbfAZutsLVZBmwR/2Ff7c1V84ohcyTPrNd1nmBiNJd1LCBZA1806a6ugxcnb4F73iaMGe
/aVn2JGLoc6g9x/zAN5EAQUgxKxJNXyyLjvDJorYo7as/IR7/tizOUwTGIcG1Eaz7zTIAkBnEKdo
tFC3tDcQkOYRDkJMzoWy8ohkiRfEhQZVyfYex9vKnfa79qBmc3Qgt/yCo+nCFYNdktInUeEbf9os
3nqFIcgaA643qDDAMGFYSdY/bv1ygk+OQ/9cfivcPGBcYpxMa4rA8eYDm7MaHkbUA32HYQ9afVp4
9VC64hFMZWA755Iibwz5MnFnZ8xZBvXjg3P1YTINMqqI34LJ7+qvG827YFF0C7K2fQTxU8Co4eEL
LVGDwPwrQrqIJygAYW+ETrJSqwtDL1aekc1xMxmkzUN9njuDI8HqgyZJ2HLj4tSBEZbmYMkwvc0n
s/vdCv6149MzKthHghktAao+gHsZ9toN85UoTgzq5Wfg53a/lSxGcOlpGNeDVs2LTtsPHG2OP+X3
2TRTnF65hy0WJg6MDgzaKXu0GCVNHBGoBGvh+qQRoIK/cJ89R8NKus0wbHbLo5nqj2hekEiUF6fc
MJ835AlJyrAM5uKrcPIYmwCU1mv/6Hl4hxDpfs6t3CG35QbCh8+LLvYISP/Iaty5sfSksOEv3ZqH
RQKNrnvq7cJg1Rw+I5Ps2RJ1IEOb+4POPm0lTpniUoBS811TPqxLBV+DoTDAFLfe7At5PWMJNCdd
E4FJgp2RrVHXQQps1t2Ss2+dFLsZZiJpkNU15hpZT477WCBCa1oc/FWCPXy57bdNnV2Oq6UJCoEZ
jr7aQbHjqipDZlEZN46TnTlQbgG3IrHFFPOB3XTt+nFylid8hx1+Wbaf+/VMoBevJ3rvOVs8cLpb
i7z2MfrpB2ssDlkUcsbBSSlLH8YGRFhtfL9usCZYt7/JuIt5GCn8InU27STU0IFNyJ6z8mPWQvEP
pEoEHXzthpP7VIx7NdYP65w9TwBoowSfk7/AAgNUqEMiGMzjA4Y6+cpZviH95dTBROJBiV3AuLG3
VQaRxzxlYZE14JcQhwRfNkjCTBaA8TBiC1nohb+mLoZRmwya8SX/Bu8J7DeJRPdkj0sDaUkJD9Le
IHTZV8uBVOLIEGyCvy3hElFw29JVHsu+2k8s62F3wJ7ZNVntF5D1IxsumGSj4A5BS14r9ZnrJ0Mw
uUdyUvr/h6PzaI5UWbfoLyICb6a4svJeE6JPS413CSSQv/6uuoP3BudGtKQqyPzM3mtTTOPQUcUY
ZXZSGMV95osP5S8jamS+xnL/oMl+VmrLIjtAJixn1mTGBoytxuUZGIEK57kVaT01DxPa96it+0vl
qbOf+4/1PqfrwNHbVvt/aP2bUwHiKYJqhgtlkiL2qz6IFkzqIXaNJu1Vc6oG73cBaxUtc+ZDlNsi
tPcUW2iAo6LMTj1YqrjzPdwqUAscpP8hotwiXVAiR1NQwoLoS+Mu9ysdf8Ubqqh7XCXEuis70blf
imLnuyIt8yAlq768S5TLytHn0znpFsVBzT7J2Lcl0Qw93IutTkpwQtFG9DFvQva4QmeP2H6XJ3dF
ZX0rfEdjwt/W7rGpNwiotg3meV49im7oWdQN+J99CSODOguTLgDUVl8vt+Jq7o83+x0nkUTQQolD
MWb54/AkTHdGg4Ux2BHmMxKAFf19RvLBMFEDjMHBnat4HCip+30lSs3TTy4mcpzfHVPMxrv0uLcJ
80ZCU+n3GjJMgwQISBF4jquBTa9Nt+3mjxiqEBZzeK/7gW2wuIiMV53Xtsvlt4PW6qL62wR+5p4M
JjaLenawXbnhfTJ/SosGGoCDv+KS21zvoy5uTZfsTF5E636vtZ9xyxKVW//l/Xcv+1ToZYbJuHuZ
mtkITa17dqs2RQ9AVe28wy9so255k/b6NJd7kYyOdlrm5iuQf6qFQkkTw1thbnrC2ZoW6lxhKQoZ
umFN4/UACPlQZdsJHE8CvIuX0gZTVQ+/dpOSVCMuBTqxJH80iz+bLYILQ7KFKaf+yndqF1wsufoB
/UFdty7xhCvfodsKNhU260j5XM2UESu1q1DmnQwKdIm+/8nbwxdyEUNxBmJ6mRcB/Kevbr6uPV68
gc24zgkGTmIc9Ff0QVSXlfW9kNGAA+iz8bNnCCE/i+F00aCJ2BRcTJvt/JSo+1uAIM3SXnRXS3TV
J61XH/tqfACsxnfZdV+5H4zRZN9vmotFxa4PnSr/Zkb3xsd5v/5/FDIRrdDP99DlnmVP9hv56EvE
hd6F+D/s0Gqqu7LxTXAs0o+K2UAsZTHJs8wnX+t+Z8LjwiEocIgGyBWy/FECi4wZz6hwX5Nxyn4Z
VSOico33qbKf9Fw7mAN1pKstL3qrdQcfp0tSl7XPxa0zi/PPQUvnL6hFwqnM+PUYaMjh7Gva294f
tsx7GE1IpIsPd0I5ZtQNDxIyaGurH3/LzvpengJ8HrHscQjR6qcUBXdTvmuh0WsfqtZBhPR9jHfi
P3xuL2o1adc8pHvB8LPX8qRyFwqjz9WgBV8ZLoTTmIkqrosAMFdZtPxxz8ryvXjx2/bWXdx4NpWX
QD4duw7OxKaWxA0OvssBywtdu/xHIyieFx8hPZYllwPR/fW9UsWbV98TvGJGpacugXTKqBxdLQiZ
7WjhgpKZAZP/oFzQvct0cpfpNzPYJjZGcWcN/r/FhgW1VciIHyAMDExRRjsesOaLYcquorHqaEEO
UFviqtHr1dI9YqBSV7sfk4A9Ean1AA9wrlFcBvYFyU6HR7RiktVuxcXdnNSanA+V854MFffeOg6n
zo6ypjuyuTcO3kwPShThOv3ai/0Hv4iVYAI9N0b56hPuEvV7/tFlmDbXhfeGs068zBl8linrWJZW
7ocBYU2bndfalGBiGZWFhtyRkQr3r6acHwFTNe72eg9nz/utYHX12KrAX416jKmYImoKvrpiAI4W
Oq5WhrpDcOdJw+PBxH1EYzRop5z0FjruBrkrJ/qaC4pBz+/vssraj/1Ufawel6JovrguU6X6FwcE
wbo50VDaS2hXFCDGBFVk51Ea1DsLbidmikbzymkS9mZ5DQYOJaPEL+bT186VfKvtZaRf3P8w1y0P
eCZSrRNb2C61nuy4gcv5uRXmXevYa9JkQXZjGxHJ5zjPQbvERldnMSf8fKgpO4phgy3hJF0d/Blp
I+N8nI2Yw+lpyBkjeIycho0mbS/zI3INO8w1z2CiuyZGztJZuH5Y5sZHObt56l5xS8PxK2mvvbr4
6xbjL6ov8ujkQH0nuJ5nK4Xn+bp3uFxn20RgcIPhDVlnpphn13G9rgNdk7yplxneTClDl5Z7sDqZ
ux/EWuOoqHKcIRqn6mXriy2BaEbO6cbf5MgSS3hePXssve+V2X3WrfAg6ThjVOrOhUsWiCe+4LVs
+5MuYPp0Y85wyfxVllvHAb0zWnXrgXsOEWYT55A9U5xE/q1QpyLwKQsKiXtPmNyaAm9QRxEw0VDh
WWboj/jNSTPNnC7+dJ/lznrv+Jy9BWw1IHFgSs2t+Siz5Z9p8PFt3XbQSlNLcixbabDqiKPXIWzZ
2qQ2M7e8UvZlKbG1tp7S+KHqceG0pj234n1Wd7LcEyyMNmNT3jFjKH6MqkCssdAMViXkJgtpz6He
rnRBw3mwx8dGYRPPJ/o18M/9vVW0LyY07uey/ytn0Jq2yLaYdE4oNE57LrT1iO/QjGxNTZFVyMcW
jO0JU3MQdZP7ckv8jnXyMQq0V5FbOlnIIdxcGqARLS5eIC7uS8HoiAmUCWN2QjHrWJIRDH1gHbXP
hdfZFBYE2JT1UJ0y/PZJofPMBtL3X/Z5Oejm5sbzXkXrujFU64BPZb72UvKEVIZFmc9mHDUG5SPi
oFaaZ4xYfoToMA+31vgB0fzfqIyntWlxtBt99aBDW9WKrjjM/jSG3w1ggd1RH0I7+v3ZqHv3zffm
HcJTVqVYVyNaMRXaPGchIaZPeyO+fc6itN4pPJcZ7mmfb6nHwTWsFrMTYz9PE1VP4X1lY/laQMnO
utYhRMQLwHfiAymJ0EWE1HkQWCwnQX3bqQAgyY0SI1v3Xt4Qp6iXfn1tOBudDMKg3LmmRHPMiAu9
Nv3IZ12sReK1tXhywRcziM7PcB7H62YCPVr6BLZLFukitxnrWp+abia72bTX1ZtYFS7VF3wp7Npq
v1QFZnV0QK+8eNv92rzKAOc3fvss3IrgTXk6A+Xg1FYVMsPZfWJ23aSoBcuwYDxz2DF/Qil79xD0
EjPHwFFbchkRGITJovruDQ57x2qWaJztyENXBDKmodgV6x2yKeM4ZEN5N5T3sqvnQ9FVryi9tmSD
gHOANHnYTDp2KzCi2iurtNgZxtpTvwEnRVhg55hL7OmlgRYZwkuXKXg4+pmOTjigx+5rynNp78jP
AFfWevHoBzsiR2jHC7boCLtAEZk6LYIF5JvZ5fA87D7B9WZuxqDbVgyGs5ua1fhR6GlNlEW6YJs3
F0rc0nJnTif09E6VncUsmWGwlcjRFk7bbl2LBT0EQ+qbtNxwj1vFw8HSOXjmCAavm7HVpqE9bSdm
Rs4VcGy/4XbVzO6h3yDF+PIro1Z+8TukyLDp77d5ueR2TVPJ8NawlmsvkSZDTrCJhMTlnAP2bsb5
JN1mitcdAVrVkORtBI2flvZD2ZaftABjuqGmb/NJ3l66Pxom4zA3s501f8CD49RsXAyoBTfaOMIP
bDJLGa7G/r6azb3hQ1qqm82L2Cqnjp/vZ06MM3s1K9lq41UpdWQ//qrPD30xnXEVmoecvqX2Vvox
7K+5+0RVhgrcXruLL5o7nZFuWdLd8noHdU/3Dpk7VhNp3rgUmNFuPEQi38Med/d1hlup1/E+MGMS
ExXWgGUlrkz3s+2r/cUEq2lXzJrG7j0QM6ezQ52umvfBlPbVXnCfGD1IsA6tE5HY3uxZZ89vPs1x
S3eq1+xGCB1KN5GdOqhmaY6zpzLqKYE81fYeFjpcXLFppuvZ1dcObKqMsKVRDm3NOZD8oiKzbzDN
7hajModqxvb2b2EURVJ1MOq3Da+KydTeKVvct7V8wXa+RNs+v8t+xqqpM+h0rcfRuKBu/N4aqaVe
Ix+yr7q9IdvwgKTGoqrHUquXk9vYvyNOJXY0DdWdb3VnybhKQykIhSRpmU8lusVTbRrNcNhH55gz
UB9lkR+9hXc70PN3WACAruQgUmOc5+Pg10e5mP5dUK0ZPI9dcaKP+QmjFncb+2o6sZw2xM7OFajX
MedHkLf8dQPMX6rWT92iYh4pWPnuuZogRUFAycT7viQThKensvc+hoIvJlv7B0AZ8iy0gWPPewOI
BVbMt4a4gBhymsYxRjc9sIQxjWREPyo0jHsWqFaZZXriwbzuFuRPVlAx7qsvSw33lpr1acmUCa1w
uer2iESy1eoL/fghaDRqnrZZQfqrb/bnSdBT6oMWvsuhTaVeQbHoz0M8wh1XTqFS2fn3vWShbXbT
Gc0/dbg0s+M69R+54bSXrsVAxbpSEwKyO/btyO+WpBQ5wOHJBmutZdiycSfnAY0OBbr+uKwVFanh
A5a2V/AOs3HSM41ZBCqG1Nl8F84Zl6ypNhca+PZHb9pfltt+qgvlnm47ZK/SgjvXyOS1YYuiBIIs
JSGkeLtBnjwmx1HnZrFLajaU8PrBZQ/WzsZ0V8IRuBMtqJoh2BPCBlGn42ZxtPIgNoOpXQn/SyNy
QJQjcz0aytEfYIaw7GKt8eRt49VphrRg0ukZW36WwW0XBrEmYvWynkv+mENhO4+7K/qDOdll5PEg
MiwJ3NMMcDaRUBFjq2O2DiornBfV3WvFTWS7cJNSxLwHhO1IoDdb1SXOuoeCE+wm9R2S1ekel2xY
0mXbRLJ0jNMlE0TFq1wjUAK3YL1ObfdHQG1JfHOlMMoq2mH2pr58WIX/4CyznQDzO3mmW6S7athD
lw95MewnS8s/sVH0aVkxefQbC9hnoQM2QLtWOt2/rCi7uFkqRs0rY+DC3K+q9e7w0WQogdEKAKzf
Er1Y5VUNVGAIWq+bsZdoUYpQzeP86FvcpisAFlbAMBtsqUH9L6w0ryjRlPAYQ3Wem8z9ut2xvtvu
us550SePttHZEzLnuof//79db+qH/DDD0E+wVI0c7yrm7TOec98bH8ZFfbL5IFUsYOI2Fq2TNno1
xTYT+1lY+qHUCEV3DYdIBUIyj5goWA3mlPH0BawZlf/aLCAs+n6ERDkFsV7NEFKlsad7z86cvslp
teBcFRCWzAUaZ89lhMXs76jY+apNoyLKCAmELEHj1iRr5/XoJllHCZOhodW3xomVZax57SHoB+tE
IRWNxeamwoafmOliTPnOrbBmPKctzlvJNoA1lfaSw1Nve2Gd2RGZb+LHnkSf2O5mMF/V8gRPwGT6
576ZWYPX2x3ROJcm6L1QtwuP606Zj/pefLeY2inZvHT3puUCBp55w7SeB++2yF6dKdbdD5517iZf
HM1lZF6lsLCgIYiaGDbz86b7e2hAvIiMnksxG9FbtmPNJ9VpB6sJ/ulTEFHmH2S/3OFsdK6Z9SQZ
/h22kvGvH9hlvEOaPdgWnLdltOmcuv2bWu2qJsplS4i//AFZLLXquO6DOK318l4xaD9XFVGyEFJi
uSLr0nSKmdzebOYuo3VGBHauh+G+hA8KC88yKXkITwObjIYXvwcf7AWo+JBMfc0so+LHMvopNfNa
sRIAiPtUtd0/uOlg86eCkIHt1lU3F2Zqz/ZY9NE8LVe/BCaF2OGbPUGUE3UUOy0Nq7+67+5W9FiJ
IVzN+UvuAbLJRW+mq9jPrk1eDHnHCV0ojg3v/ZYIyB7L1mj5OFHBcoTA2IF2ZmaS28EneuFkzIMt
KaseJIDij5m76oaQpNIUXY0YwUzLYTb4590gmSdogTN7IK3x4Oku1kNbIPE05qVikI/wyL4h8AMr
5xS2fnJpJHjLPPBN5By0vftp8NSFOzVp5BXA7WjUwqlrbxT+8qSXJpvScfjyvNdmtyketE7hK9Cg
BQZPHqzZQ+XUhJuoLF6C7M6r8JigWdsjUfNw5VTtWtW99JhUJ9iDhhk8IzgBBBt499Pya/XBjw+V
IvxqBH6kyr9rB0oDaoc7CDEwBwsGKB0rioaThYYhCSr7KjT1wZdHkOW2fpqqfBa1Q1fJyBCGINTe
lcqvYCTTruqsz+NzN7DXb9nniZsfyRvrd2G1Z+6U4LzLCvRx/0m7+1qV5kjxW4AiF9UdbtNn3c3l
E8EQB8PsDivmzFDzJqJo1raLROV7CXuwJcwbuvmuBwYuZz+GS8JV3X1Ipf9WW3M/jSbNmVkgXq+Z
dMNoHTTDiKeN36eUfXkVsxckvffAbz8okxegOXpeDj/0dkCzI7yyjyqSyd69sCrEh0tKytG3y2vB
9od47jIaNXRcvXLeRG6GJou6i6RAh7xzL0vnYhaVfAHq/5itT5XYdliNJY7SQb3JmhWRHPeniWtL
FAi+JlJ7hmysor66duxuw85bNH7QegWOhpltYYBuTonr8gOteWUm3gxf62B+AGljUuX5P2LPgK+Z
y9kGsZbMDORkN67nvdTfV4hQ/OvOIzqiPAHuc8kX6onMy15brM2zzLywa4wlLUR5aKx////1ePeH
sOJg4l4OHpcOaYUamuCVLRL2Q9dExyPS4JZKPqjyZcxLJ529p32cU036PMEV0wJ/rf6QAURT0mkX
XbNUOpJzEkl70A917X2xKWPB5GZHWFaAW15zLCVJkZnsSvqDq0w3QZFBr4z7NW/+6lv1J8O5+ak3
Z4peCGQYJDHb8FYZdM1oEXwcf8orY4n+bza/uNq9aPLkvwwK/IUULAo4/2nXGeNZ42VdeXnaEUKY
5MvdNmDZKIAh5904n8StZI7THcRgvhEUG7KYl0N7BzLwK/OhQGUm0E7lnDptYWI8MhMBuCvHS+t2
v6RFOBdxQ5fiuj83DYwXbfD/MMdU8wCb1/7spBakE9RQ7t/ymdnRxEiBFwS6yE/XzM6F/+k2EkDk
Y3doZn0sPgy7ooX5m+6sTBAXl0FPBXxQ1eeq3ETauc2v5dniQM4FfsxVT6zbflEZfwef1b3j2I98
xk4o2pc1kw+27Bjb3IBBqnWoMb2DOxgf/Va+ERdzl4n5tyD5OPbJi2Ch9QjbmX3fyGSr7ymUmz1j
q9+9aJVJpJPjJm1v/W5agv+p6zOZgk6hU+jlqRv0JzKOL7nvCi578YqC7g1bNiZoATgGeBm1jhsx
eP0DEKxPLLN7ZbIZLusU1rCcYtNk1hrQs6PR+izb143XlKXbJyfat0RTxH0D8kfr5cGZzPsFDkxC
NNw/w/jWDdr9iXM7ZFotUD5RSxNFgx3UONtInnYTr9aU9COspn2M18lmkbVunxqg8saZYJo2/6rq
JvMb9GStexNgbv5BmHUf+3QmjD92aHfgtZsRwXwuqo29wpa0fn2LAOpZKDkj76zOhrZ68tvlxXPK
1LX+jGwwLtuCX9BHgBMEsK7W+dNeKeUHtyZ5pOqQhZHjELEIp4J1PQ/NIQNjVth0D6o+1mKT8WTw
Wa/TkIAsy/nVgCvXcLQr9VWSZgzyXD4qKtlGK2SMdfZxrCrj3jGNU9GbUMrowWVONBECl/HsjBfs
+kEEm08HA7jg0yRNIt7zfuXNzV6g0LOMsj+l1Oq0fwFry6OKGI3qLLZIgI/WXT/0Vj6GrTM9Wybr
abCK5MDgqYvaYixDja31OgdZqkqsMzqtXq0VrKU9oFYjrqoNUyO2h5KXDCXaMrYIZ3TtzpFZajsV
lGWNoBlrhiiwUiJi6b62pi9Z56pnd2x4OPg2aazepY2eqAlaeR2Gxmepzs5FAZUMnQLFXN4hCDLD
xSsgkqB7SYouiNyaHZ5WAkZDkMshArgpnpRkegjDIvSzAGXB+MUE4cC1aiVs5nmbajXFSrV/ssw9
OjcZTx+8V8PZg8Z2NF73xqjjabYcAFvQh/S+PGLvUESHmy9dr1+Y0EZS3/4Muolsaaq/5w0BRLFR
imNWZ3citRfSSpi1L8vZ75s//SYoONz2zSH1kgQ4Pxkri9/FtH+JXgN6ROKMN5fflkEmEUiUg0Hi
DNJP82DbO9/rlD9J2byLwa3iLR8BpLslEkB/uRLMd9hzjckdAq9C+LFw9zfdhkXou0qcbGf6O9U5
2Bom/MOCSjYALMwJGwCOupjS5AOVcwx//HUuptSsxR3TH555WSUWrIXe820mec6SMMRoCbmqTja3
HJ56+TBW8z0X+wX+BwMaj12wAobKlSGiYBl/dzuowsls72YDMYwzW3M6jsMQQYXkyKkpid3geyxY
25VeWSMi294EKUex79xrxEockL7zTjRlE3ZTgHOaY8LMapHodM9pWQhOA526viDPShPLFO01or0Z
QFnO4I43+IMQlsFFJLEvs0OR1aVTZ/9bkeNVu3yxZ24etddsjOc3y9oTINHoCJkRYChhdHwTFFrR
7f/YcInQdAJ57jgissD4q2NlGuWEOtBFY1NxJaCg9F6csUBU6lawIMWPP2eX0Q2c40R+0rG9epTj
3Hfjo8T2F+sQKyrkNy9lY9xzV8bdjPrWY4Zd0FO1bXVnKf+zWI0PDV0IpWBDiTD8Z270lfCgwxFA
Ide/ey1X4Khcf1SrdyhgeqjZ64UonO1skNByk7MHFV8noWr4USQnu5G532aG6tk+mY59n9Mdl9mT
6c0IwjwGnoOmMdTw3m1tYEcwFU+Nw0x5N3NqzddhVPdDpV2wssdDFdwvu/VsVxn6jTFLSVK4cQS8
a9HUGHqJ3tnYjzfkQtARcTdCjEMHUmaROXbIVMRPg5wwzHCsRUPHWUK8nEy1oaDRDrw58aCVu1b+
iykE1Is1T0njD2+VDYUe2zCO5n7ODyWTb5NPhcts4DV3C1iu9YG5kJWYTfEXeblLLT+Oqa/VqHo1
/8fRkM9bmhdvJT+dl7o8meavVwN5H7rFDP/AGLVOozwACSRdL/vbUSj7oqfc14kjCLpk7H0SHGxH
S+DTx4OcmPIhN9ZxpcFiVBBYmZHKgNG+3tWXWZv4L9rC9mqcWwYB/EZ207zYucOUqTFoW1s73jt9
4NebiIITa7LxPNQj6/fifhxu12mWdtnKhlmf7m0FwnFot29p7Q9Bbx9LD/BettyR8fgDSgX+96pj
ns5ZDZTMjbAJfEtPftsTSxyvfWsoT24fyRrXjZ1Myn4l/g0Zk1dboT63yOpy71FMHkI7jeWPay8c
jvqdXdGBd5nEKmzI1KqCH6C/aT6aFJVo+/qeqdFkuyy22tCZnM9iwGI2DtlhJwixye0D07A81OUU
m0i6Ka6TLRi+naJ+JGCKwM09+FutPP56O22JibYdQTWcrXZ/yE31hraW1Muufd2RdI6LFjseiEn2
ZRZMDp61jtH60MS2vR0Wx+yjibGqp41kZzefkmKcIeTKd2qEiFDcdHH0LuoYnaeOBA7H04h37mq4
4q6HF8kiL/8k75M3wfoxJjZ/RsWKUg9ycP3O69CvL9aycVlIMp3ROMxSfo/Ql7lQL64GORGhMKOY
aBaCCbm8IeXN98wekoC2KBR1/gRqWQvzXvCBSgs0M2qqvWFoqBjnEL9sR/ou1LFy+Zs9ZJ1TXj8s
FYOReZ5fiZyiy8S2cKvW51usl9k7TLHQMzm582ZnSe0adTK2zl+zYte8LAUzzP3R7bi2Afi2hFXO
3Io1MHx7y5+0CmkQGpwHKjDiIuzhfVxcJsrL9iEK66/VzB9jjQnC1EhIK4KANm7qds5vS+LkZNRo
lnd5XfQsqdT9VGQVvevOLaimf6IZcWVkK8Bnj4IEj2jq6c3Vad3jYiIHrlg2XwkCIdqE9s1tTix8
OC+4v04wDT86tqpkXC7phoaNPCxoG737UwdMv7SZ/6RB4vcLYdxXt3SQft4+J0Xas1eirJufVqCU
AAg8TiUmd/to4elxhrt5m/4rQRZFIi1Kx8KzkBEwm3ucvXUdY91LHTC1yJggIGIU+IT9AHe2rlJ9
6YaYepBPojDSzte3dB4Y9Ln2YVXjhxRmF7dororb/K2W/n7AvhnJjP3E/s737YVWZrqxhMsfCxLB
7MqxDpYLQm1HKp76RncdtOViu4TZmnt1Rnt+v5VocjObhhO/vpX5fkr+Coq6Ay4hmrZZv+jBfuws
dMyz3K9suDseOPFiGeZNJmtQM6v2kShFEeEVkyhRpsQQjZFsOSGOluKHczIaNTBzYhcZmSk+Vtsl
2K7m3TZzH17BNMpk36UXF45Ki+7DL6zt0O+ISghIoGxEb0eW77fZBV7cU7zyy6JSMWSZLO1NeYKu
sPfwGmSBfNPaf9CjzVT39I+2t5OmHwKSfqs8zffxNFe1xrhXu5eT9SL07K1V/zfljBs1pfy3L/Z7
TxIo1CbxDxBRBOva/qStJlUN2oVFQ7oxUTjCoD4ykOcDq5GSdYxEQjUO/4hk+0IncAHabrM8YOhj
wC1m5ywSQy/dU6YjSx2AR8bGWuznRjX/ubJ5a1vzsyn09Sze+ldN4tDQKjBi3W1skw8b0jqRAZzW
YDZ4CP3KXCIPlwje5bo9m70YrtX21Sy7IicN0duojK/ZFCqmtasjR/n/wSdGv4tJLK2djL0OcG6+
GUG4hzBTsZoPquA7Hmf719aB8bJ52lJrK+mD23sU5TPGWrJv6169oNwk9deIGardNugkpHoZaQw2
GyACB6OxdP4pjYoWULVJJUTqUWvGde0u8bBk6SSXfy17nmMN9QshyQcxMdgkjOksJw5KA6pY5OnV
maxU45kS+C/mijwkcaU/IumAYTVpSOiagskg5HfDStrAvag2+NLq+m/NB7IQJ3zKDYt/sGRmuC7A
afbZOu45dw4Q/SUlzu2NncNZX1+qdTU4E2kntO6zn20tLHQloras8fCvj7OpLKAJiJwn5kZpjy3O
hCualAvJojDkYRJDWK0GiOACG1XZtax2pMfZ0p50FTDJXsUb+U3MSMlOnl12fCNNZql9t3pc6gRX
QjskhaSZY5KCFwSL6iRmx6bN1T+9Wn7S+6LPGTPSVhEaHGGR3wwsgrHDeMoahc8GIXxMVf9dVN2X
q+oxhITnREbVfCz64MYu+cUMOTWNWobLYLXGE7DdDzPrUM8Re4TW+gAhj8rfJWuks55K8k/4wOx3
MlH/o21E+DoNPjnMOCAYeV10y/5HJ5e6AXq4maXUal+laMWhnHsEVk5C2vnVLdS/1cW1ETjtR9Mx
gsV99AYaAbD0AoaQTFVmcwakkuplBtbqdsjewFVQE8N0IN+RGQogwmThH41dvSM3euhWjgzzs2M3
als0vosu3rJ++VRFcfWcrY6x8R1QUn1mRv/lZFMGFUuLBnSIFlbTSOFxTLppWuNSK5LC+mOa7X4s
lPm9Ls7zCo75pgDl5xvUlsQ4xGrbj1mhP5f+7JyGjRCzab6u7AXJVXF1uG1FrA/Tg07yCPwV9kOO
4g3Le69Gh1VX50EnoIZc5JCktHevJFx05s/fXGxTbCBemZ4ehom1tSYJayqlcyqG9lDuS0sqENIb
Kxfi7Fn9m1tPR/AXTULKN6KDi7TMOyyu44GXY49V57IpteqzIIZ6WtlluEZsgoxHxEYjrEEQGtRP
09zeKpwgfVNSp2bLfJzN9bvJXyH0/bV92O+lnKsIw+7Z1pmXEdbjXxe9zW73QI5XaLoHw1ugeU3Z
VPUpmYg/8LNmBLmcUctFWM6dXmkNVhgmRUYBzZDUJRYku14mo8Wnzg6JUKSu/5UAn147BaVIjUwF
PFuy0i09pKmrOpAJKnBJUxVv4ntbJhytPWPAJdPWG29tjwbH4MbzeUTBl711/nIXxItOCbtmi3+y
4elcABNf60xlF2vB7wm4HKSfHo520ByNrZ8ie5zV1arzuN8CG9q59eP5q39UdXEnc3b2og+cZGFM
DBtnY5WkdawucZPhPFIrnbH/dyXpIHFr/c5nd0JIOk4NZ2NAMK45lyrX74GsGqDzSwtybYbevLWA
VkfvTi8KIhoqneKtkPoF5dhRJ5iv2oP2tGvOr0EqfNjYnM+lRSc9NyFCoiJhSirYTaDrrtvcjoKx
ATqAY6gYNBqsXESKyPZDZloaxYYdLmjoHhvL+XLK22yvvZ8HdMveYH8iovyXs5lm28SpLVvsT6xT
DxOUFebMKMqEZ6RDjiCDuZG2KHHsN5UC73CueDSfx1txiIrje+1J7QAZRsht3V6G52WZ8lN7e1yc
Wr+vZy682qAotFetTQiHQEgZGPEKmQBC2f84O7PlupEri/5KR73DjcSMCNsPd545i5ReECRFYUyM
ifHre0GudpXYptRREQ6FWZTuCGTmOWfvteU5sNhuSDf0KnLxZr9uMT6modYs2y5jJjvGT0Vm5ttp
GNB4Vfq51Lt64Ycu35p/wwkCHy20kbZmP3aHBG+HxGtYgNR3847mVr7nJE6F0AzPuUUCdIIUnf7j
IWjsexxPZKRl8iZ0+yclmWXRSiOCwVLssxJ4du6Tbo8EqNHJ6zCahmbKfWlfgOp8arWSEs4LcW8z
5jXzSzbiE0f/Ta2iMaYeAF8uWD+eIsMA1cEYMkf+v9K9zZTGn5sek88wcI0j/wiuUlU/RKV/Q5CS
vWpNid/sXLneuUlfuhIXiY2iQTXyqjSIxrVtzNWerq+qLvUPCAdYOpK9VHzgcQZ7HZU/LQVCR/ye
YJCitOj0Ov2Co1lHw8zjrORsYvIEDGuHBgpcJBC1PKTujib/pRG0BYEGxDRlrEUTRXc5NwRpWgZZ
16gom76wVkguJafb+Syh48SI3duRvDUfIewSjl+27I183avqjKwcIzOheLTXDZqQRnBEgK+vm9zU
GZZz++suNtQSiXIWvYD5Z3/hdsKWzVeHQJZoR7e+4qj4lptRto/VI9R48PomnRZq+nkS+1nG2K4j
qMmJal879LSp1nNCdj+DWH/1yxI+oxS7MS9fdWDnC+RMNkeQ7G3wBeCSWaNU5Cn8L7BzBpl/U7BW
VgLBkd5vw21JV7C7bnZ6pMlFXLUPYSWh41Jnmd2VRmlnD+6VETb7nhpxFq7fsHndyMDBMx1tInIP
s55TMaWxI6mKKzCVthFu8xy7vJo+gwbi4uDNUYzc93Z8yUoDlJOjPTrGviiZywYWkpfClN/SeELa
0o7nrvHrozCH106k+wbtFZ1m9TZkCWcik77TlL1iDZHrlAJymUuG+JaQh8RuHRhMfrduWz7b4Uxo
7hxa4jtLn4SHgfI6lx4NT02S9e3eUXg4jDghVDgTfjA/vE5sYS8RZtAXms0BLNnxYO/siglUJvOr
oMqvCezTd27zFZdtwNtNepwgevsEUwIhjM7ux9qPOI+/pAOF75voTiMsd1GzxLlpH6/CFleISeOq
G8PVaLW0DrSXbJRPmqR9EMfDfeWD2tTtL7Hl3uZo5Bkooq+X45tsKaHt7OgEB2lTE3X5Cts3Fx5G
/EWlR58t5ooLo63xGJE82UXmMUzCNTXvZ8d3rlvHATTr70cn/DqNlMd0Yu1c1ssgTY6O7y7rIb01
i0itjcqh+M7IQO+vHac6BPh7FvOlQ8es32Y+0jWT65i+6WrQlLsecIIsmnaYi8WgQi49frUqQ0ed
hfo2io8qLOsVQ+Nw6QwvdLgXVZt+QlGWMmaIv7VRzrxjQmRsR/s6RFg7xld4W5l40/YjQcZnTsC2
g8Z2RIhueVtdurcKZe7GNADKVrMCBAGoEU5i0Y9ESHTyax/MeXUyZ/xsRWTyuRtcH6J/Yt9YKF/R
58enEFmEeuoo5mmrf8O//U1o29LUkcI6s4TOPgcIIMm5zL/gM7oZHPrkAZKYvrivAsdZRuY8l6rx
rFSam6JJxRsMvJ8dsWjeiroXK8QtO51j4sqAxQlnnOykOhlvqz1OvA7g9ISIyxd3Zlg+ZM+dU4bL
oqADajcsY11NaGhLSyob3YsISVQazeBmHPOnagquuIq6FeWrXJcUoS0xhyTfct7twgqXAaEYpcE8
t58USRzoDOhsEg5OkN9imKUfkSj2ju6+pQNSx7JjBSVYZ5O13mbmgmCqrSieW7Kk7Og5VhN+Jm/s
lnl/0/t1tOI0cqkK7fNQOW9+nAIIKESKiaJdKUO/qZ0JM2/ZrirH2tQRH8eEFSesBN2kvl33Darw
ySCSgDvdukETcBMUfIQE5C7HiGVUVMXeU8NlwKTIV+XnZ0rAjtEHQCYswCTHQNujmnb7r4FdUVC0
tcfbPmskJgxNkG6iYcL+V17rZBEghqcZlPhPcVzUxwE1etIwgFQ1daL+rJz0LfIYeA3WRhcgRUlZ
xGHVGmfWenfTwSSgcrUjfMk1OxHXoF9xh2dm78NE81CtOSNYgdeE1uFirKJPmFvpTzKBn5/adYxP
Ze6eertx1yOrwXII/eseOiDSq70bURJEPohs0fhHdrYI01X0YnrYD8CLhCbCH1aEY5PKcmNnTHON
Xq3tOt+pRr+0jonVLX9wYYsiX2/wvNAEZ0RIF7tBI+rq6iWh5sRl8uDqcPlq2/gEB3qXGopIVQWy
ki9kwnm5qRXvkvJuh6+Y8DRsO3bandHYVP8iojT2rm4Z/1teCuKveig7Ua0KPCycK4dHYOt8Ft5E
jPqwlBVnha5XNx75uWtrJoaQA4T1O6d8Ic5eX/UO8ovUwucX4nCX/hpBEUNDy7kpzIEY56gkWYiw
Kg40/pOk4bbw7CTEU7FlfB9v0aaC68BnijDKWM5ZuSOFuNRQzhs5pp4cEoRTnI0y/pYW4xuy/Yu0
MPmQB4xivLmorr3NmuTKyx0OWrjmyE3E5GQIubDwcyNXmm93hMt9vCndjLLUVNWat4fpxEaQZhbM
7MdzNfoHT5flloYOjNpF4E3roAjfxoC5sBsOn6w4WhU1/kWJaqAfky3L0XVmgcr2uguq+hXax6tY
q8lCc7dhITNS11zGcSavv+FAS/lCuJIJuKdLd6ZWIj1vCnvduFhFqjRHJGw/M9VRkJMMhm99Vq9d
pEjxmKhVNRb+rjM4tMCCxAcmArCcMQ4Zx4YOL6W28plpg13JF2Tiwvw07GQdVV87Z3r2mFmTRPIm
TIMQ6I4Zp7JBjHkV9wZkMg57NV6O0Y2Wda+iNdQQ3+XLEMh1V1TvEjAXZUBpW29CpUiAE+fJGTHS
oryrtzoWxkuB1t3J3I7t1kvWI0hYqYX+3pyzRgCMIU5tpmCftemlwgK7Ymp2ali6QqHJc1EaiLgc
Lzr0tdXdRhlWXI1RA9Wgv9YqvdnCDtmXFewCv6z81djAObJb7dPUS1qblXxUspseTIQ9LBkyJpFH
K41+rdFG2xiNeoyT5KDFMnjyjx58h23aBtZhPHjZKr2rTbN+zhLvOm5lcgxeOmgXOJaxhiKXEfve
ZtxsaVcDgPtSaoiJ8iBbY+zZoNIKT23lLxUIg4PV2IQ4A7JY53ZyKVqZwVBgJBfhtQVH8xi10PX5
4Al/drQr06bTLYr8KjTBz3ltFy0hGcstLaUprZl6xexA2YRGIhp0lKyOCZ89RB0uRLnHnf6CZt/n
NdkP1OoQZRg1p5Uu+cRai5SoGyHs8hRiDlu18HgBpnnJ0Xaye2VTog/o9mWRXgGL5odhuK3zvL+H
GE60z4TuB8QpUv3YaY5u5Jx1Kp8TwqtlYYfaOfM589A6NY91pVZD2b6Y5AcMARY0T9LRrzupX2qD
AyiCJzbFEGM+HoZ0icx4Ohs6JYU2jQ9tfzMjbNLEepyAxN/RIsCi3PsnWUmudkvb4jCNV7WLLUpT
6bCNmEAPhjEtRyXJSBXWa0jK444sWzIQi8A6FSiAFtKzrs0aaspj5ITNDcOUaF0ZWbeGIw7jpdWz
uwjJfE7u+bUX+/ntQFlcZaAtbOH4R2NglupWAx9B00THQkhW0v4+poq5yibXumBiOGitfz9xGx4n
Wm2ZCHYZk2yY82ii2wCdMe7K9rrGX4w1jMEVxqTnJCENyO4GoLpEfvUSic8MuoQ+RERlQ8ME+TfD
Fsu8OJlZcQyht4UG6IKkIqADFbx67Re7YnXQfHUoqCMXRVP6e90DoYV6MiRnL2Pu7jT9JXfs+7jO
g5MUcbN0w+hznTAeAklNzTaBxRpdj8dsLJpqc5JiU9vbxqYxEUGAZgo5PoEnuSbQMDv6ihzBgEaO
dulxBxep6LciQHpJetFrJ6ebVlbTKSlY51UsCakbzXWMlLoewDxFHpekobnjPnRA3jO4Bb72DYBW
dXByerstJ8WtKAZihcfhqS6C5MrGr7YZ7LyBi1Bk3tr0crXDPYvm2XCrW+pW+q4WBMZGz1/gk/Qs
z7532Uya/gI5Jz/mkJwSKzeXEIWarfTbOW7Ax9xnPMGN+hQYqECItDv1fBfXgQxoV0QiX43F7H7w
WGGDOLTWYUVu+V7vKe7ScdCu/RxDlt7Uxy4lvT6sgksWnGJwAicYYekx5rDN9+vssMCuhB59Cfrs
LmwxFBGCAOHCBhAvSffTMyqRWG8/mXrdHSPxpEZBCKvo28fUBK+Q6gHWXjrybkBNohvqDKB1neM3
XqJwU3vHT6jPivKQF3Z77pQ13Nh5xHkGtBfh3Kx8PlUmzllm9WUPocFiRJnrVnfqSnfHdmicRe81
t1jQ92inDgY9TnMSxZc5GM797HqveI+sK12DSgA5Tuy6PkmvaDAm0CnXdlz7TL0H7tTc/gosutr5
JgF7nN9vAzvPTz2iGxgS1VLS2vzkayUIuEabVm6Rjlu7n9wrT+eChAEjAM5Mw6qrm7fOEo8M3L29
ndXFSnh02WOyLbd1gtBrQpFdInHxxjK8Qm72VQW52BpOei7VFF6549fa0PQbrRCrvI1Mql/6DBE5
y8daI+dHcgReTHL2dBXFDc3Br6M0s9tBC6nS/LHDWNQjbjY2Whril1LJfelDaan8BkG4BjaAvZMd
55Cnb3JKkx0HvwQ7oJZf0ukYzo5Wz1YIYTj/LnIz7C9+Uh5TrfvEOKvbxZ611RPpH+awTHbYQFKx
JUszm5AcAGpUHOoqLrntt1QNi7w26QAmX8um74+OHnMkVp67LQJae5Gp9VfE4X3TnVqde9vU7yE8
4D+ZTLrhobGbMwL2NqSjBa1LzotOzYjRlONeaPC7Rn0SRMuhpLczDILMS1dOgFzWQgCzTGnqr7rE
Mq8ccv7GLrodCVbFH4NwFDUzR/J0S0QDx+t/NTVp9s2CVNGE2HTrYCEMZt40py6YD+XG82B3Ahfo
ifHRHuJ5lDp5VY0Ojr1MKUs/Ke+qcUG5QJqCLhrfKLfzr75fKwJg6/67k9NubZRY2oPR8H9Aajyz
I20gpnhL0jTNDePvF8NkrRJKtARWuv1BN9FRRlFPZ75AWTpGyGNNdiGfNHFE3xmn0GmeXQ3jASo+
QWfeCp2P+anA/jTpswAFwuZdi6i668zbcHSNV45GpVF2B6uE9K/DEgMRx7U9Wf70DB5zzsoJW2b7
ZGH7WPLrDsCQU4v6JhuTT9WUL4pJh1PGZH7plO3nxBwekzbACVm4d70X2YdpQprg9K8oEV/AQelb
wYxlgcI9XSeZaPZTn+wmIe0DfmWxVb35eUhqLH1uceDEMK2CUr/rW0x+orKLk+vRehW9odaeFT4a
A0kUZkEDyZCMrSRWKRd0CFavvlly2mwWKqWNMkkn2SbkK8NZKe8jEi13VREo2lGyRj82+sfvf2BK
XfcF9GXDD82HuqWhl2ZdfJJBcSgzA8+ghg5DTkG97gbyZHS9KXmW0tmnGvO4ILHQmioDaaPyh0Mn
9gbqlF3gxIzvZh4KCZ8m5YFloiGmQ0sqjFzQKX5wsgRN5hBft40SZJVotENE/jRkvbe1vK/KYWtB
vQI2j9Bhv69tTAXkXVX0QcdcET1bYpap+He7NI/vVKaVpCKln8e61a6rksWTNNhT2+V3ZObNwtzB
IowhVkzNrmPQaWE0pUdD5a+eN+j7XIQgVOi7dk23a3zgA0kHE88M6cgTcV3sCDnZ+nSXL2NjVKjy
vOHoKEZYVhcemwjtdaVEduiM6htrdkvm/IPVFtEmH6hPlOUfhlC8WT5Ke0ZM9jLwS7W21EC7tbgM
gdddp+hDcWZvKz9hMj3i2YVRiKgFuX9Ies0uquwvgQolzWpdP0fIr0ln2IgM3yuJ0ekSwXaUAf3H
ouWPkP3qdtYO5UfEUR5f+FWq+6thiL4o4T5qLkMYgqzwKIYc6lXoVVey6x4B9lEh2Bty2LoX10eH
g6Ylu5dYPSl8RXhw9OKUtBQTYSOdG0sdmC5jsKuTk2y7V6fvn/MMUCid5P4atffQqe6+5zw7VvXQ
Y6oU922ZOwSX2eap7btj0qCbJy6jBzLTmvdZd6hoU6NVaJBZEfp6FXjsudj2xdq2YhCFojZWbgBT
GoMkuvxBd65yvFXLAbdJ0qUmbV9DQ5fqeEcK0hcBaqQvWn+fDxU1eavNkWNa9Nx4KGXQqXG/R+65
QZYFYudLJINPuVL11mq9bp/ZjAKF66D99wCHZyYrj+MT3jG42wEdKFqqSuLhS4l9vdHHCbS7TaPb
qx1n24z5Wo3KXnU0LC99al7LPrbugN8zju2nUxE2HAunvaxcd+VPYrhWtldsDMCICByQcLnpF5Oz
wmUin4tTnd1+suEo46KAS9SwCZP0rF/1OtLdYpzX8Y5AXA8/GGep8OCLaAMc5rrvIwQlyUiqaEdX
qMbZogVOfWK4dqgdzVlx7K0OXgVN1LClXKY65W08clDFM1Kd2iQutqbgaa1S0HVtquwE1iNcAHaS
W+gJiGgGs7wGllZdDynuWjc07kSLrMNKcD60cRAfod+xe46jiRoh1Y9oGlvgmuK66wp5MPObNB+L
Y6jPNq6qnQf4aqtbciBkNlcIl+/diIw7laLDcjPni10keL6S5kAs0mqk2b4nwHI7yUQeKYW5XPTs
UXdhBNhpugPpnyOHZygwHx6cKT9Qyut7cmDMjdXKZyns7OTYpthrvdh2PRNOkEsMIJ2B1LoS/xnO
zmGR5ShkTP/UtvDlbBVcYp8bD5EHcXv4484UVN6q9sOWcYOYVqVJGCGFFE7BiuJCuc+tGd/RGmo3
U6SWNeOnM5bWG9vSi3uOlbhpxQlpDCKKMkd0lbflblDlQ94St+KMPiueCKJjVJRfY0zx0HggaHSk
X59S072hYRAepKN/ZopAJ1WPTsmYVfeOgW0AWXwx6v0u0+RBdhWlUFhexkBcvEY5r2N6ylCyGunE
QDk8W1I1x25S1xizoUP0xiO9wF1OoyvF40n/H6Bv7dj7we2viAY7FlWyn0a/2oaceJd4D10qiKPJ
NJQLpTUOuuh2iSHaG8khVbnirsk6+yDGdG+2FDGiNzG8R+FJpjb4vo5Thhxkc+MgPcDH3iLTCDDv
lT5MBM1ft6wRYKX88fz9D9NItRVFn9pZ6c6RANsGB9oTIOPoYMuQe1XSdkmi/t4JajAXzb5ICBzS
azGenVBPcC/HFbUgo4OqQhYVmOMJ6/jWSJGreU44XjJT7/aCD9hCt4hvyeZWNor4/P2PoK63Qeb0
ew4i8pTkE0ooUuMZ3uRkLSTuXkr89nKU49Jrw4HWe3aNvSE4tkn7oDuNeQri7jySIrWzaNXuSAn8
pluNu80G8PgT4borpSfVJxq3bITusQ1L/0vbVuMi5F/ErjwGahYWM4HdzOlfEJihFpdQwYeKk2U/
N5sBFKzRgNKZtzxxamzStcasPBilrGkNw0e1sIfjyQKIqHHYxCPdL2PmhlE9ngKkFl0fFit0ziac
nILk9ByGThD69xas1btUE2vc4E/IBkCQ4rw61B6YE3dB4IV+ERrdnd7zjMU4keMRIAhl8aFud2ZT
fGcduixIb8VghqAku4aGF+ADC4jhaPPXOZGHdJpNolAqLdngbYhWQ2rdO4VzP+LLXkajFR7iufjX
++Lo1yIGTKCLjbTwThuyDFfeUB99py8I4I6/xtEhkaSVLnLIPm4G3S52G33PsbVazUpQO5/Wk23d
T34/3nkjdTKzZOfabTDfB3W7D1Aqb1tvGJ8aPb2Hji5uHOOIpac5BBXsUbp/1S51WKCicuiWVo16
jL1pQIImsDM7fnSgORxitQLW7eN7eNIF2paBfRM9DMknNCeulcSFtCq9+CKrIbpr+rYHAQfqtzFH
lMc+Ml26pV+p+MXO17H0NHabr4wqeaD5j+JOZu2nErXRmYfYGXbxDYdbugHoNgsOiuGS5Vc0mKsV
RG5upKSb6lXr6EhwndkFYmcEcfcwBpAjHcYqxhRpzZ4AzOMbfWQ8003BY5/Nia9VBNhf4iQ1Gv7Q
XXd4pNDlAYt11FlqaySDvLcYKfURl1ah8+GmLdOerHRRcIYJLJ5WwGqdcx0LnFihp4ozZwDE7Nu6
UGgyAK4gcO+mL91oYVnr7idBvlREf++kxhmRM6JlSRA3B8yx10TokAo3qnSVE4+9bGFOHoIsJBVv
gI2AlfYwBRgPkZyT2hnUeGn9mzEyxeey3DSdU3/xp77GwaCT1WkWzZca0JaH494V0GkSoG3LKAFb
FJrDgK9V2F8wsYNB7LwbnQDrjTGBURramDaVXRiEqjhErovSecJ/VqV19RkQbru3XbgpA7FLJiUH
W607UQxUSMs9xhKt4PZT2sCprAzeDKIlXbjsdAQGZ59FLqr4LLsec1legezXb8LQ2tBG2fh2UN6H
vaLqnnVnFbrbpHKTWw3LRG4ECUwuprXqHsGf8RmC/ZGRu3svpPbJavVH39CaayRM0FPw/OSN4e5V
gbJUBH5yLBvgnaFNwKw9VOcpM7WHWQS3VJb3Vo+uTnx0166S3Cb/UgjghH17J/GYcB5l1xsT7RLH
EYtEk5yGPsFpihj84ulsi8KrUfNN2Mks3PLTq20YYilgJn3ua/zWMftQnBZwloglW9fgBpYYLVBa
JMH4yYAwgiqq0UR09f0Pf/Q/BQJNMBNYfWXoZCmxue40FK2cZLwVaEEmW0gXDikDhKsAtDeJuMG+
70kswN2UoHhADaExBl6XXdrviW/ce0ygbrkr6JBQPDEuYuBe+AgIGeFvlQnvUGu5Pzoqwb0zQp8x
ujcUSs1dGcHpY950CK3YWFl9WX0mxYCZneeCpVMGJ0R8TlXfeocmnjRA1G+ta2cvcRSTeDejjtzW
7HcOcQ+bskhwbzZatY618ittjubQp2SOo93rrkMwRWsb09YWHQiW/9QoHrj84fHa96MptfXgcDMO
bTtwn0fpXmSFdSNwEC0Sw/K3CI6MswFsqbMK/6h7B9MazTNz1vI0GePOj21kWR57aKiZ58hUzzY5
EPfMz3C3VONpnHJ/ZY7C31NWYqsdnJcxcc2NHva3bs/HZjgVzUKJsdbt2hdnbujUOQAILyEWwB7B
xrmwQJaqksN1455NQ1bHDpU0alZODhFdNuQ+DxykXyVOmm0tOSVCXBBMYq/iygLkBjpoZdT6lVXR
lubQwJSW4Fj1rN5iu0dQTrF347bD3mE4fe4AEy305rqIDFhKmoP2QsC7apr4BpLEuDPKHC0QbmAK
1YsYQ6hgTUU1YpMvKgBNFZH/Zlu5c9uxCCMYY/qIpGeh1wHoJo6dm0lX3SU2mv4ouug6L5KvWQh3
fbQ8TihUzFgER4QDtb5OkIOubDPey6Kkc580bMKoAszKYoI6eFv0kj1q0owc10mGmyJudwQao8Az
k2zcfOfw4+eqTgo2EXM4rJxoFg6lR9jeGFAA4pe8zdvkwdYH/95HHkprvrY4Ljct03xDR0AhEK9B
vkQfMtBZW2EYm/Vp2LjdOjKuUcLsWF2jVcNPNMLLb2BfkqNCjrJwWiO6p5ck8NaDT9RFevFcO6Du
iuQGv/u6ZQ73/YzjGQAECF1l7KZP5lGrK9RP8/8D3vvY9k2y20wuK3ovgFtrGvuVnoHEaLFEHnSO
7RwaAqZEeBe7GD2LYTOWSANQtz7sOlEXZxwlzcE3Db5OfQ81Qd4aZkEsh6WuDBChGOzwtU5mvGv1
6lJ+68rkRQ3wkl0rQmAk6qPWjVjLeSmH3Ok2dG93Yak1T3aHlE6bTKj/NqtpGbb5oZX52ija7jrq
Yw2Pf4J5HDVObMLA1KbDZMCg8aPCXYpyCg5FQD+3scDREAU2HcLWxeQ60fVVXkLPsqYbnGCnMzgj
POc1UhM1FM+MEPITCpVqo9EYPcXcNsdE1+2N0dXlLRb0vSerFwWe5bWS55Ql/17XnRuQq/HVIIIv
AUrQPUEXj1pRKpxLqtknoPtXXQcXIa5rl54EXAS71ptLK/zqxjXMryjYxb0eNHvCRYqNmVfOOi6U
d9+9jZPt7NwoixdCyx+KvJ0ekB3gHCvUedLSYuM0U/ir4Jn/m3Xi2hRaDhm6JjFJ/rusEz48Tdc9
L9/ZBvbAyppZcCXN+7Q2qlWlxkdvCqFHW+EtTn1OjVPzlHAeXrbzIdXHCHCiaGYKXmYu0DDMgC2q
m07AVWFt/x7e8d8/5LI0//w7P78WJWVFGKl3P/7zvpD87+/zv/n33/nxX/zzHL/WRVN8Uz/9W9u3
4vJMB/H9X/rhkXn231/d6lk9//DDOlexGm9att3bt6bN1PdXEb4V89/8//7yv96+P8r9WL7947dX
UKZqfjTyd/Pffv/V/us/fjPIEvx3ctH88L//bn79//jtPD7n8rl+/w/enhv1j99IKPsbfRKDIBlh
Oq6YMxb7t/k3vsEvDM8yfdMkdcia8xDzolYRz+f9zbZcz/H4PaNPDmi//VdTtPOv/L/BtWNY53Kd
syrYnvPb/77v3yOV/vWF8Tn8/vOfI5Z+TA3TiKly4Z+TN/Rjxg2+oqE2K4rt2skghRSpfCoJH49/
cW3PD/NHbMkfD/8uriRPyhCLUEpAWpiUJ4AKLO7ZCD9l1eW+UL9I7Pkx2PGPZ3l340RG4XZl45bz
jcOqnjWeeopkgQ6/bFBd7NrKnuxrBdMv/cX7+uhjM3782IwhsQunmopdpPn4DXtDlMcI/960+tP1
8x++FvFjaOAfb2n+738Kf6pUUpMSPRa7Ia39bqda4TQ725rKz1qH528OEevfMPOE91qGw9ycHIWr
t4yScq9bRv3p5y/jo7f5LiNMQ/BhWVZb7bqSmmJpJwV+bNJB5a8iOf/z9UG2649vM+qUTZCHS/h8
aHbgHj3xLckqzyIZWyuGX1weHz3JuxynoUTHHjmUbNR0DGXKKPOuOK4j6pR1P23+ykdFqOuP70Qp
imM7KioifUV35VVlf21PuXH8+aN/9BbeZZIVcak6Vc8Kijq2HtIR/9M2gRFu0ajGzbb9+bP856/b
nBebP190euhHhuMFBb0y1W2mymbKkeXx7V979PlZ/3RJg+XNMQ0k5Y6pf3tTiRKfaeTWTr3++eO/
ywD933uG1fTHJxD4n6yR/X/nMM/uCXSyR31fa2FgrpGNo6GHJF5wAMFcSPPWxmpkaFGEosV3Y/1o
S8Bia1qjuOo4D5TDQmnK46Snp074i5f4407/xyt8t2yMcYHE3GWhCiZPI1uu0JtoTb1oSaZ1ml98
IfMkRMQR5KV5clz0IGuoIcb0i4zIH0Ok/nj6d4uKbQES89Kw2jlF7XG4DKwb5ADAxUenPGq0Wl9+
/k18dB29WzZaILBp0ieY7Yowv5XanBaBYLP0/tLqi8f+xy86jMsppR1X7jJAOUSGiFw+uDLyfrHq
fXCzvQ9DVr3TDoQAVrueGRrQaTu503DRv3Ial79YLT56inerRSvCOsNWWu00jvGo5ZB2beDwoXpP
Itf9a7czB4Qfbrhsql2yXb1yB4EpxgNlm0wtUomz/Bffw0fvYv7vf7qj2WwpUgK2B1IrRbNGpEZg
PEJnNIBprCePP7+aPnqWd+sGyDdrzFxCVpn9AdbstVZ4zBr7LrsMDeyKX+wSP6b+/fvm8N6tHq0/
KjdQer6z3H62jgkrVXcuQRDuOWf+MC4DgwjKDTIMJMJdRlP3L14L7xaFLtIrYSLT3jldnN+7sYBV
Q2lY+dAmQpAPP/8U5y/9/57ETO/dvY/ssVeD2RNBBdaQAn+kXNTWkAYlAXvwzkfaXo4av/z82T5Y
Abx3KwAxvqURMGzctU3p5eugbHCfT7QiHv7S47vvVoCBTDnTKkgzrlMO1tg5m+Krlemh94tP64PX
7747MuB8L7W8istd7PsxshYHhpCT/SqU+YNtwH139xcD5JNaxwrSCz4SdBmhiCEbIANzH7LJmpxd
Gjf2PJtPSu8I7cEb0Uz5/a/2gQ/uKPfdwpAbjB8EBsidVnb+UwDU7ytcCBJPpPK0X+w1H32C79YG
R0PrXtUjZ3KSZuHzT73F4NF1v/38AvjoI3y3KOQoC3TXlNXOi8kAWEKisPx1iByOnm0RZ7OJJcZi
GAQegQ9tOqaf3cAxX3/+5B/cS+67pSIa4nSsLA4aeiAMuUJQGkW7JEV5cxMT+qvduZEqitufP9lH
H+S75aHUjDBw84xL0ZLTC52T8EGvB2xGP3/4+Zr7D+uC+25dgP+lxdWgqp3KRo2JKvZ7cFQAluGM
VMVD5sS/2I0+uujeLQmS8J+WOW258yBrqLU5dC1QnaKCyEY3blKrn7+fD55mrqX/vCeNtsS1UXd8
XDr6ytatHhR6LaKHsr/4BO+WBjMLEgDCfPmYcEA+OLpAf2f6nYy2U6/Sl5+/jQ++FufdEmFUdGJj
RkM7xlIyfxCRSWBbWEgGcwrzl7uZGNeiFM4t5jI/f8oPLrTv0aN/2s2lFxuFKTif64nIb2m3kh6j
d6Sf/uJK++ibebciIPVJGDlSw5QjERYLOIQoLrwS9A8z7cGyr//a25jf3p/eRpgxXlKBKIlTJD/U
bxzsZ21V/sU38e7WL2QtmcZzN4L0M48EX+MRQKNxX4y4xH7+Bj76nN7d8IGjYgY3lKtOTjADoWzV
2lb9ndbEavPzZ/jom353z0fC8iqNgK1dOcCXqV3SxeoqFL949I9e/7sbveOOll1Y8wU0pnk0WE2y
DAMWsPpfnZ4/eP32u3s80ozKl4AxdnEaVc/yfzg7j93IkbTRPhEBMoJBs02vlJdKKrMhytL7CLqn
/0827qJuTqUEaDWY6emkaMJ95hxKeWtaaNLq9UOP5z8v9F9fUNDWPafeiX1zOdf3tbLmbRvC+1y9
/fMXhrY6G9reYjmN4IB5SOfxzxJlNTyynpLpCXejjm4rK7l/+0LO6Yn/Y25Xp/XrrxuZq5wuhrri
PVfZwyLSL0E070TQPfT5eNMMJRYJ8YdFlIZeMPLv3N6ll3M2zEFZRsRbQiJXWXoMM+vHQpnD2zd0
4ctSZ0Nbu71GCskMkvgu8pIQJL4D9XXVkRF6Z3yfHs2/HtnZ+DYTVRnU69RUS417RefgRsveo4c8
3DSe2359+0YuPaOzIa5ra6BEnmcUJDaEbkpfV2ldtpu3f/3SPZwNbz8c0k42bPXrFnC+BRYQXmq2
4WXTHR3SnPT2ZS69jbNxXgHxHdA9cKKg6g+4Gtne+5YTBtX4jm3yj31O7tlYtyjn7sHxQF4Muq0Y
DZRxdv8fe9v/Kcr/GiCtbAI/6QXvIb5vnOW6muWKxiNyxP077+LCm3bPBjuOXnegCKc50LZNbxjl
w9MA3d/rxsPbb+FCpFi6Z4M8UC1tEG1XH6xyscCKAgnuYE8Cv62QQqBveJKQC++DHqQbKSaPPjAd
0tfbT5/f/gsu3eLZgEcip5yuqhkyupmZ9Ov+ycyU4L396xdmS/d01b9ekeNPZqgLPmZK/a37OKPK
AJoL+UTIEyFEVXAz7tdmmWjde/uCl27nbAaYE4P9KEHPK3IHyQOtaVmzojk+/OB53z0b/KrzafM+
TTGhp61VFql6W6fwqFUWjPuP3cPZDJDQWpTggSasHngABLsyXPW6it8Z+JdeydnA16RauwxOHjew
ZM8lbQuRpufHac2+mqsf+akd6O37uDCTybPB3zSTT1dez7tIZqbjcaE6z5fjjY7d+GViQ7F9+zoX
Yj/ybE9fu3YSFuPE8wIFc4DO1604q3ypXAopdfi4tDNM21ard0bMhZlTnh7sX9902Q8S3ibV9Ena
ZFRJ4MiY8YsF44vV6qj/2EcgzyaGxRryIYt5eJM1BWvqpt2rgGTjO/POhWEiz0a97t0E/y+fGGPf
3zVNba5CTe/62y/k0hM6G/UUlgwyrJiYYwP90FSd2nAiSg5+ML23ibx0ibNxLizay6TDxDK7qXPj
kR94gDmHK6+AOb95+zYuPaSzoQ45FYfYDMWo7+nyjjnmbgHe9O88JDob/r1bkWfjvAkEZbR5Xx1E
EVaPg4q5UmbyQ2kHy43ITQ/yEuNruIDCa6sC7CdVyWtcuun3CfjhSdsKFHHT+h2ly3knT93qpXSB
lreQWessODUw62j8RKkknoggp/BLZfnRXxrzUqQgiiJ7mK7TwqXixO/FT8pJupehG2OF3l0KyAlQ
LiDehZm9xjYYkZEtrOE2FQlNHUWz+FBAYjgi64AN0bEyLg33OdmuI/36y1FEQX3vuHgY6e0BG0ZN
JLBNR5dfqJuS98kYLZi6POsPAlMQOThlvMdZQK3fuk1egBb1gUZPrX41y1RTrxML7z4fl+IlntU3
mN72jzpP6Y6G3PCtnJPgs9C0Wdu9iinAJC6hKqr5uUE2gSqMMH2O9iHJO70nwWRf156dXwVeESiO
5EAR5bKIJwr1ofU7XvPiZQIWRGpNIzEqWM80s5PKpRtJ0g/s+ngfUi9TK8+Dh4k3OQAxAs5ee3+i
hmoVUWZGAPgOED3ILPIeRrcOdoWqk0d4IrgZ51QGr6VHNdqVlYQ10vShjH7XOk3eiwdcGCDibP6Y
etcNFrcpD9Dtlo1V+SeTXhhvpdXrd/ZflzYv4mwWqcIcsGRvF9ijpKWOdAMiXlgWv2j3djw5JMco
t5RXwuAN3GdBRMtzvVjjdEjmeuKbhXy5yHf+mNOi8o+tvzxb1pp+krmgZv2AJ1d/0pVI7whgfo/G
js7u1EaJ1IwwH2kDacO7qIPv9s4qd+lBn61yM6GDCk9zfcAVbNPzEreUvdG6WGZF/85sfekSZwuc
qkYKl/O0Piy9buHKxWLeSDKdX4Me2vMH7+NsWes7m6YBmVc0hYKZFbQK/YrDEsMySJn3sjQXZlRx
tjDAXlfWINzisHjGFgCefAOWyATN1w/N2OJsVcCilA4AooCF2EFOD04ArSOhwPTtX7/wiYmz9WCG
kTz6s8gpwlafI3Gy34xhu9FBXK5FcQLdFbbZ9af/WmQ0nbx91UvP7GyViFwr1VAhiwNQtpiGvrnb
K5BS76xCp7f7j2EjzoYNfVyW1zqG6hQcohPFaJn+lY6t85i00qVXbIRD1dImPr7zDC98ys7ZaLGi
diqkWPqDO+V2BmWyHQKkZHmAZx0OyeuHnplzNmAclY6UDyb9AciTuo4Kv3g4OU5/vP3rpyn0H8/M
ORspSeFOKggTnHgqhuMyUL+NNjbHR5SbzMcc2WTggt6+1qUokHM2j1fUHGLkLCz6tAW4OdmQjoMk
vBTJ96lIXiDN76a0bq4Mu93R1Y9vX/bCR/dfkcZfe9zFoT8tqaeII0EBFTgGHd+mQffOTV36CM6m
gVz1YYrQtzvY9N5AXi+DWG1pPg/R15RRVL9zmYvPTvIC/7oL3cDQCdOmO7g0Q1+P4Bfb7/QxJs11
QNdHBLOeCPCuwIaFxy2lufdqgq+UPZhk6pZ3/ojTJ/e/H4s4r5FqPPqTSMzVh6qz+m/pshT2ym+T
eAsxmLjCie+Te57e0VrjTh8a1HZ49nyTvpyGCsfVHkERyo4CZ4AHDxIJUG223cn1Qat/9s5Y+/fL
tM/rdghpZHPFBmBP82FBi22SYmAtW6Qk67LohvfCYpcuczb5WuNs2CjFcg8CVCNYS58lnLB1OgV3
H/nk7fBsni3A9mNaGeS+U+l81WRpQ8DF9d95Jf8eUHZ4Ns9GRTQ5SF/BLdR5s8sHGLb+aLcf+/Xz
kpqGPR51IYW7h5QLO02kg/NporCmf2fWvvDXn9fUoB70NTxSd59ghVj8EldBUN9+6LkHZ7OppZLe
SeKMs0k3eOu5dH/3p6Kaj/249//PALXn14UF4Hk/pkt27eTQKWVXe+/86f9ePO3g9K3+Nb8M9TRh
YK7U3u5rQNSQuZdgzSUXBoPrzmoHBi38nAxCv7Py/LeA/e9sYgdnI5t+0tQsTiBBQ6WwPfLBaJSc
TWfBm5TauTV1ULLVpak47eniNRy3OK0QmtrQiuEC2mfn229hsgoU36OgbyrzWBzt2u4oW4gyGx9Y
Mwp5DEqd/P7QO/DPRy6cn4GzqdiPCfKPObLVpijb9/b9lz7NszkezfRyqg2Q+5Heo2E1NaiiYbBl
83u7vksXOPvze+yBITQaJh6qejd4AmhAr+DcfejhnBf2iMy1kNTxwSwj/tROmvJRlfnHAjH2eSEP
EAqf/ipb7ClUazccBPURmzitZUW2XL19A/9e3+zzWp6xgZvd1q7YDx6oLgPYqkAcAd3lU1QVoGjc
QewgKR7evtqFVeC8skeaWLeeX8l9Szz+ajSWWE+RWx4C7mr/9iVOU8M/hth5ec+QySTp2J3sK8jJ
/tqt8uZzaEd1uwaCji7Epfn5vUXt0rXOpqdeh3FvIKDvK1UYjG704tmlmG8psS1/BHhg3vnKLj22
s4nKi3WUTRHG7X5Z4C6XMJPwc+IAkvDai3742Gzrn4bQX/MhxYm0SZ4+tzEMswPnvIgSYSixb7+Y
06/868WcjfSSVig/7rHVWmUQrIGA+7h0muydfdqlV3G+/PdT3HvLJPaEWqt11iCAtAfY9TlEn9I9
fuwWznYBcK4BZlCwBe1hcl9ODJA1Kof65UO//j/FM0GSu2VtO3uvy4aXBv7ZLT1V72UlLix23tmZ
CstPPi117+yRZsExgPNPM2lvRWZlAVr6ZCftMOzj0oreSR1deN3nNTSpFGoGX8P1xtHbK2AX69YP
9TvT1oXXfV4uMyqXjGemnX2u02Lreu51W6jdqMDk+r784L7JOxt3M1CaoJgaZ99acfs8U0Nzr/rR
eme4XRjV3tlww1wlQr/kHuZiTm+RXATXdu0AJpo1zpaPfVNngw6oQDURQRFsu2P3Ke50cdvQ0PT9
Y79+trYmIGoa9i2AjWy/2JVtLTdOArjz7V+/9HzOhrRk0aalKwBW16NcLfA5YsPCxXrkYKurd17C
pc/0fEjP2FmMY+z9CGQRyo1prhd3+Fiexj6vlfFVF/cF2vW977jN5xigzEsae9l7e5sLT+h/amUg
ZtVwmRhjauyIg2O6xhlg8BNk9jvHqn8HzezzehlfZSYhgMkrthr/Bbc3CqoBZq1ngU6yYKAS3kcf
19O9/mIgzr4z0166s7OVFZJYDJyauTAtR1esAFqoH+HsYL6kY877fw2V9Eb+u//uwiyiTlf/a8FL
3N6K7bllSZolJDtnTLeW51u7cYm7bTVo887dXJh7z0tnFkDCHCcsWshz0oEH9EmYOSpTmXwbGb9q
t3ZhMrFp/9uivj14LnzX6mzgA9PNB1g+GHXI3t7ZcolvtIFk/rFfPxv4i+8PgR2XYg+0Pb6vYSG8
FvM8vvPNXfrbzwa+SRHtDrRN7B3fdNtWJT9IAb/X3HfpnZ8NeNW2onfAaOyD2m/2k22Fh7LKoRBB
yMBaId+ruL1wE+elM20VSArNYwE+AE8kSex6HXrVe7ExCST13/up8/IZyMV2CVte7CcZx7B7RtVC
i9RzBrmIpFp/YhUQTgCgkQ/g97sZcGXWWunyHFWAkDZzEkEwUKMfivXcVSXaA4KF4TrkRBxRMl5m
HWw01fafAZcY+M/zCZ9gW0ArpgRbVpLYazdwn4k5f+27+RrndXk9hnB/AmlmarEhRFadj0p2SCaI
yXRVz7pxVlaAsC6e4uOU9l+d1gZMGdIamidAjjw1/2xymBtgUkZUa2G9H8v6lrjOtAlbcmBRHh1G
1yRI5kD1eWWNtLLwBQRTMoaY7df1GO6RS36ulW3t8rz5Nchx2hlUaGQD48d0XH5XbXRKwjivau5+
k1H9rLT9osXoYTQ3y8ldOq4dRK3rWo83cEmwATv0iFmx3ilBrQX5y2odZ+o41NaDlyDjqAbvgey+
XnVZd2da5yl31EtB1ya4OTahRQPlrfNBSiuAN+Du5x9LPLVHy56+BA3waT8kMayd6iUo8tckzO8H
/vmW1H63mcQ07Bt9kuUUM8TpHGcqMz1ObpmO82use7GPXVaULDa3U6Seo3SyrpKpfAiTBPOvZz9m
ocGGHS0vFWl3EH3oHpO4bTeBjyWlHzprV8czTdlzvEoBgq2M7eEJLOOjCfGZpb7+WvfyR6Zg/YeZ
+A0G+RE8Gi7Y2hzZIaUrXWDn0Kn8bQsLvg9a7r0ewuuomY6FCY9Ukf1UxfLL6t2rLi/lfnJxBaVe
QTVZtAjIStOCIN6hFLOoh3WX5N+7LHA2YHXmVQtzd+9aOfYWH+W4yWZ1sENoYpi9k42T0rohJf0F
aXLTVzQoedpRAJXS6NoVyZ8x+Y85UsSP8KueiibMoAErSHvab1d1CYDPz9pf8ELmDf7wYesX9kvj
DxNIlZEWxAG11xzWWPhodQJM0wfQ/Yti43C0W+lMvwplntuou1eW468mTYyWcRSsXQEj3ATJc0w+
kVprMBtqoVfKHgx77EU/O7KKV8i6STYkQPsa39E37tzdMqh++w2CkBhcT5cj4xki4a9sGYotescB
FL7+VLgl5yen+WmAPrs9LCDXqHodUwS/cVE9Q+MPvg5V2W8rO3e2wIwRyLhJjV0o/9aKkNoEyxBp
aZdV75SaQVf9dmvOeair7zrXob8qILk7LFdzPOCF8PMb5YY7GuXz66UT8VpJIpOgj67npFgO3dLf
533yBDPsafFOptFyrva1xYQHn+uXEyN1RMOACKsP2NvWCr6oDneWB0PFsbJlPRY4iZoGUqxXLD+1
QFxv0TF8iPz8Qbf2S+qHjw2VzFvadgJcuZXCZWYnq7HX/qqPtbvzovpX30HO1Unnw7BLFTF6d1gX
HQ93MejQxGzJTSBmcZDNCa4/u8lOz2aGbNo0Vy2KUbLMMzre0r0rPcpxC8//Wc/eq8Ylt5IgRvhS
DJbmFg+84+INC4MpfSacpI6NoTocEErkfW3gD3x2+g6MZZSRIUdlZjc47Lr0MSTD6K4VPfFf4Ntk
6Cty7d3OfdAdUyOzXR9341PXMtsYG8782neJYa/9rgC5O1hevGP4x/MaJpz1Cusqe/ZjGOS8BtHt
C2dyD83QWke7re1DL+ZyN0hs8qHn8VdEi1mOsBGpS4wcJtDJbpIrz3X1s5pPGPgQwiXA1BFoidfM
9Y3ddMQa01ilyA1GHzYMEJ7wDtNm/gd7nLrWjcUZsq/9el+TzNy4XJZ2D08m18oI3DRa+GblcCR/
sKTrfC2Tob+OAlP+CZM2fuyCRj1jNUNKWU2O8xiH/XxXUbyqwIg25aMLcPOXO4/Dp7gafd5uYN0D
oM/h86egNwKtsut+zvC/oCKdb/0u7+vbpleuWCfKKxGYCClvUBWPh16mU7GLrV4eQkCzB2H65dMA
0fxFU2pzY83411YkGDNvVcZTtOkAo/i05KoFkpMIWvzDtm0QIExNvJpnOhkmEz1bad+SL5nuklH9
bDXMxrLFAekUeLUb3fyco3Z8ypspPsSS8hKaKLuHJprC4+IVtyA755UU0z7wxOeokM8BH9AqXCCq
1SP3ZHFKwPzYvloCitPQ+sS8e74/FVS4+6yfCx/StRv3oO3pXrPBin+C6s1H4vnp0YqwZdo9K2ID
5xiDLeY3pvEnlfvHSIlXi9TgLiihaKdzNR9TuA2geBRWy5ZSjqJ1k40fqIlpN+0erGqAxUzPMixY
9b3P0vvcImrtdX6zDkbfuZ7djvRy4C1rqerHrCZ5WtbtPoS4tNNxa98pD+cv24xk1ZJTvar94k6T
AkfFF32atCopjhLYxaxuow12LTii3Vos6bwSffWzj8Nh1c8e6sJ5QPClStjpOYeQ/7jrOJDQzmCr
IWl/VywayxiUSHTnLGpL6ItNWcuXtJiBC9psL+DKlVc1DQvZzLP04pNOnN0JSDu9Hz02/m3QL+sU
0gc2w5a2stb91MwGu3mxZOCGi+9BiuDWxm29bTLnNU9O5hTHgZSkK3czqrEiWIrVu7S6b3TA/Gqj
EFZqPs9I4qyDpxqY/XOe4SLpmY6U/1oKyrTrQjxBLKmPrRs2q1or4JBlEbDSIpbak5n7HPuA+bCr
+4hp5AiXq8lRpEvmNT3tyxjB8gCbfzXK6HZopvr3NC4dYOjAhvrhJztLoDJrO4zrUSIsYvgAqEMv
wEiFZMXfxeiUEF3YIt5Qz5VmzPJz1jzWucW4QGZLiq70wjK/VbWsukMgdblLl9Nw4Vx4qqqbY/Ug
p5NQsKfhOcOf1ftPfGTDRog+uJKhczq6p9WvYYHWiTNzOYhMz1toiN13Gy7E2q8D8xAMrqTiLA2Q
li71VRuq5dmWwr3vxVQ/RdSEgPXSyvoRpX39NDludBerydtZYZt8qfIgPpCZjZ6o8NAbTbzjPgqT
6veoYe+iuFpu4f3o69ik8biCokHkMSqbNWrZECmqGJkhmmB5riVwMhBA5fUwDyMOJJ+StXGxYZTF
kb3XiPG2I/1nWJSAPJmQblFmxtbc8q2LL9ig+09xw/6mwfOxCjI57l3k8gxhL3nNnA515wLKuhzm
AO+XLNa8FfZ9WUVUrOtreR1YC+7oXDl8svN0G/cNjCjpVS+DkwbHolZJCg4+aeCljTn83rRJd4tE
D4WmK1hLHx5YVYzZJvTjeGeZUu1AZyNJRT9/VYZg/0DifW8iC3W6wfwGTJHnFEuMKhRC/KBQHkw6
EUG+DJO/IF+VTx2cL0jMUb3FFJugLM0byFx+eFv5FePA9cFhRZF16Cca9uHZNVeZ26XHUXrjcc6D
gs3O4uw6Qy0ZwHp2O501oZ0qXfwEi3c9MHY3QS/ru2bQLaJRPZKHKJ0H3fnluh9tAFr56F8XpSc2
xvesxxCI06HQZKFWUOCYMuMoEq80Z4X009YWFYba0yiI+HLBdRU+htIw6e3Pno4lUc8ZLnaW+dax
tDMo/VVjo/uKhviBDln1SAbZ/HInbb+OjpLXBWir75OInM+CdhHnNVVxTcB3LgT1/f2MlNbPeZi7
1pnRPFoU5olvWQgNG+tbmPyAuTA0t6nTNKhdIPWygw/0IOHUKusLJQVRwfkkzj/DJLZyRjJBm6MD
q7nYpmC/IrQWfI8bvJtmOvKZF+1RBm5ar0UHZhIot4yyP67sXKZyK5+bFaDGFHieN9hICUOFaKuf
c4tdbCaadjs6IQX8eZ0AqIQpI2hYSHzrYKgfqn6LnDq7636YMzwj0QAbNB3S4ZuPqOg+97WCP9gO
mXcdu7O37LrJcrJVyr4PJv3sNsPjsLjCfNXExqc1zAP2SXXVazjUVY1C8NTm3m865pj+sZpLC3VS
CnaGhcPPp9UYxxyRqG1s7M08gUtfE6jW9pPFMtRtp6Qr5RptaVjtnT7xf8FpgxJbVIFT38yCOgjU
lklYHl2TB9WxBhrSrLDeOXodNvhS79zIkfleL3WIzgXV8gq7BN4wt5AusaQk5MiwhEqzavoIpsqt
1fUZydjCWp6RopXZNlKSvHaAbM3sUgv64m7ASvkUJY4lf5iO2sEVhg5qrygFcbNtyfa93jXuZOWP
NA+SR6kmSm/ROTk089pxmyGfElA/97UD7fOHnRmNUUee4FQvzQLI+MkS7AdBWjYp6Z0WpcYxMI7D
Nm7Uonye82IKjoBVnBIzZt/yErIyzaarKixcB8lxo4M7wgCgDFZFP6I8gvtkwfiUvLbVMEaey24Y
nwrHz7L7lTT+XN3OSunlTngV5WqrBevq/ENWUDjWkRUwIVhV5wQgLCuDZUIZCKhk/TOwaDHT+1aA
a86v7R5Y9Cq3kuLQiojeSQAYlO6kYwlusmipEd4WmDTUnpWQURmnA+vwMJL5w68lbevLqSQLPL9w
2EzbeSY59s6N+2AiI78ioAzwDY9WEN3K2RXFJqmYNw51v4zDiqR4mfO1ZyMfVRqH3nZGR2MR7VAV
MjgxGNQtReneIgeHs4jhlUFDOYBOuKfGxUNeOOG8s4sYqUPNORyre7qE7bDyWhOOjN7GC78y8w8A
Wx2t//SpGn7obkmizdjPQXTIKi3tO6+2RHAUIHHxTHX2NKzYxsnpJpgTBGcWUrPqFi+u0tDqg6K8
qnRUOlu63mSFUqRrzCt0J0cipZDMYazm47we+pPtHeawD/leSbzsrsV/bKPZ7cVNTKvMY5+H5DU5
bkb9jlWZc5+UJs9uM2u2/KNhw0WbaZhTdcYQ9AfkaZP5FFG6/dlCi54QqRG9Wg92RDJivego7nec
pJv554IC0r0jeZo0v0tROea3Fw78efXoQ54PrDD9KZai+u4ozoeoHEMtkX3Oy3DXIoMF5z+hiFn3
XhBYD0ANu34TRDgE2VLZFcnyMhpnFgPhsi4UC75HD6L4qSizr1BbspdhKjCwSR9kRN33l9jO/eCY
omH9MWVhmj66lWirnVGdLrd1VRV6Damhno9LoHOHF9WhTSCMSFfZLEa53C1RM877oaxm61h4c/65
jVMdPw5jN8iVMePYXPHt0Nc9L2kI8Fkvato6y1iPe5CAzh8JX/V3PwT8/0qHTeKes13v33R+D5iW
SYy5aCmNUbftsMzTlVEYiI+NXKblyu3ybtjZbmRVt3wxjnoi5WCIXcX+7K6Nok5z6wnA2Zt8tDnL
S4b6N6SK/fzbtn1TfkooalowbkKh3gfSC5dV7hsz74aiQJLugNw/qYSTsrt2dRUsG8fRfrr1xqnp
b5RnkEhJD6nRVSEAte+9pA7EvnEGDgMhwRtOHlYPjCtZ+g4uIw1fG7epAXcKyyTFDTluLY/9hJp5
WyysVxtjFbC2I39BJqChLZg9gTnDVB8h/1s1fcWhNaGm290GWReCu679lkNChlh9RUYBIbspCMNe
szNwk5s450ixzrpxWDa2AXq2Fa5r3Q1tkab7MC51uKrTJSFTucAMPgkIvOyaXXOjDxwL3X4/oB1F
mc6Mz0nMn+L0Oq3cJd9Y6YTLS1tV9MdGhYUyPWsFeoE6L76iVohf81jXQKbmWvzxEyrUgD4bDE24
42S7QSAhH2f2rb9P/yP73tH2461KcK1tPLeOv+AwiJzV4nnqK96ZvLuaRILipgNAz9ybFLQar2mg
lH9ctxsVVuo07jjGR0TVhEzYHREXjLFjtDm/7muTZfu+V016HKbI46VY0WQELm/6Cna1D7ebUniG
EX7rPuqzpykB7I3x1Co6plwv7h5N2FCIS1LI8W5puvCJs849LqK1O9myq1a6LAZx5CCs/E3nc79U
O6eCLTiiQc5PqcoXPsCFXd1pSXttwNenW8OJH5ltStUsaOq6GB5kw2F2h/rJzZ9RkjjY13G1ETTu
Um2e/KymDEmpvlKfikxl3aGIpRdsh7AosquuhW/wy1Fx4BxDiOXjCnNmnn0JkoIOdeZnj5BjV2Ee
nBmQ9daKT/bvbDR1fM8CNky7DGBrXa1MM+mKsMtMwv8mqoU7rufmFFLIwyxsf1a19Ci4p9lmWuey
XurrMuMAdZoJ56RceyxfiO5B+gGYYbfJwp3V2fjIcVPwD6KM5MyuJJh4z46ujncdISa9MsBS503r
2ZO+StgtOkeXzoz2WBNZdY+lgIw+zE5/U+B7ra7q4tTRaoRcOH5SJ41rDAZbfGgbJUk61CoCGdz1
ub/nZ9XzOC8N+/Sizj0CLEoT7sgHOL9ZJvDueI6rCLWiaux+aWXgTvA00+ixBORAiUONprJusImx
hBDlhNlugxQgcYpdjVessk3tLSkM56CJvqQsp8ltDmvZ5XCattCpGMrhnQrT1sM36TRm1YTBsJGx
GK8RSI0lNnWatVqkNL+IiNsPBLf9L0iF61Mp89hup7wdEIMW7fJ42uRiVkwqCpVA5Jtbv6KLL2nn
sV5FINgf7RRjQtWr5ClUntzHtj3/9Ksg/sKygo5lTNpPkUUb1qpJK5Doy4KUo87wOnKALsN9Vjrx
Dnacv/VcP78FwB/RxZ1KRq/LnE87pLauO2ek6Yn4Y55sO6AhP7J2JEaSg5m6oTDaadepsRThw2iy
t2Vkm541Fu12GozmtXREZTgUdeq16IldRANFn9usy6ytr3tY3rxXkg+AxPl4opCMPV2q7jZHdL1r
1TRyto6HbEs61tzPUrQvUV4uO0WMojrmUTwe6HE3RJZcS3zB2bFUux5FNJmHpA8Eh4KJuLAIhJlP
NOP54C0cxR4bt2yPCqbvM9V+2SerjsqtZ6XZQ1Rp62qCynCsaSi7jfNR0Y/kBThI+xH6r5dV4s5N
ySDEg2N/H5vR7McBivVpyn7B/qE2C8nva7Xg8xBcl7mmSZ4RFMrHNHSjb3YHy78JEnwM7mRw2Jb2
oZ0Hm25tuxmJ/44hk4Tl34SWZJEih/aSLy454sSmbLvy2uFmyYT/A9ggE07eqF0Yu/2PQlf9N9NW
8VG7if6FwJRI/BQIvQaYhvdqCqrp1ueQ8n2eyIKAMR+7Yjf3pakJ7DKnrOnwawBbL05EfsNuDTzG
QYll1c4AFa5MGqD3q7poGq/qyJ7GHcf5n9mSvmSp220dv5N3jrcUwdrB/LeF/4uAeuG8tvObWtvb
JQ34QBhvgvjwPD7D/82/TFIWm1DH/jYOhuQ5tJzqD7hj8TNYtPhVFQub16mwc5Yk1W3stgeG1BVD
d5WM9hN8J5K8qfwpWKhvKR4j55y682eZp93a7kLEdYWL0EtKcGumDNcOfPAX6acapFs+L9tupi0t
SbAwkjXCrYWz+ICSBhRfIUMCCy3RDCKYu4mD2jasom+NDbuKzrlgh60dJy1wph3rr/7SRDn7Fys1
d/ESHXx841v8qs1KWQtwmNLoQ4hl9Rt9V9bNwGPLtT1eFwg6DoZ+ULMNOUSTKUIw+ftUIvhDVJbA
L7sgme1NtqVgXu2gUNktbXyB/xP/MELuOaNcnznG3XaWa25MzB649etwp1PciA49bmvykPzbUZEf
89Szjp4J4EM7LnZ6LO3riZ0WwIPJQ7wSRC9eE9L3akP+5ozKodxT4U9DiAneIee3L7kll9vGKecH
/uXll6yYrJyKw4tPgmMVxiOvKu0Xdgza2izsJvZ2wuFUowt68GwXQrtZ+r2s8HsLK3fvq4qSOPJs
QbNHb3DyBhuvpBCiXp7YwqtNxV+8NeMAvZwjvfVQte2ACDaWX0xizHXCIWs9QU5ZjbnmAC2yavq5
BMt4qApZ3FjC+lE6mY8eLpo+VX38GCBmucFgn13V6ZRyBkJIlfI3PduFiq9QDNB02ZXtrmnb5gvR
/eBhhoH6haRP726CATWwlnreIPTzym2rht7+VGcl35I9dMU+8GWwLfs42VDCXaFRUiAe2Ey528Fq
5ZMuVIjcQ1fHJDMLe05IbBkQ7j2kdOIZUU8TZO1O8HeEvNOAyuHYjfnd/3F2JrtxI1nbviICwZmx
ZTIn5SDJsmRLG0KeOM9kMMir/5/sVX36yzZQm0ajG+UsZ5IR57wjoGS9p+7SjEyp3zGXuhey0NOH
tVB2hM9gOqQ99SdVzWpTm4bc4KX4RqXnNR06dhizsDdFo4tNqej6FiAue8eKq6gf82I6xIsPUlzH
AItg6gvMhqCOYgiNmZ8xcpzU/T53RnqRZWHdjbE3W8DON9B/tuKdhbQ4yiDk+FfLYm+jpj7/0XuU
F3r2WLzMvcW5BMN0tP0x/pnmJgVOVGXcdemNgZMk8b74dELAEylW+Y3fJikJZ7O5XrRS2cnVJboR
1s5Poradr67rtzQWjT1jnG83xIFn1mczb54qmjfSTQBaBMiddeoI0Avv4muOFwqVJVVeiU0daUhC
K/V5fekU+2VK+h8BXOnJUnkRdbrxJpg+ys1cgJdjH9hx2HOd71JVHgMxjU+GJ+QLVQLDtyyHa+sY
TyNKqzn418rYyznrL83Ey5gtXn2qHIO6oCmnxNYdITgKIJknh+JN/g0N3UUlfzQaj74jn9WD3gua
YZtYyZOtKrmbDe0sEIGBf1enUgJGGLm9DUqreWsc04lSd4T1AqkMm8SnlaPjG/SB8r+vjiGeutr2
Do7BQdjPs7xTyZTvRhb502ob/gXYb7g0ywDJhGsPi2qy8Y14fQedozx6UvmDsMtnWqfKO513BVz5
ML/1XfnYrwssV9t3Dxlam31TG+rIREbcUmKu3i5fnWdad5cwt7v4QGFHvp2ksl7TsjKfl4IIuVi0
xVfPyct9XZomkzGsBgI0/KhCULLqBT/Hoo5hLjoa5OfCymF1JNy6pI1hqsVwKU26DN0ZX7R0K/s6
ccJzOzWJOOT5UEYIZmKal6XX7gNE4+eaPMLTGpQUsNZN8iYBuR5V5olzQYHtm7ZHta+VuzwFs9fe
reZobPM6a+9lOxgUy4qX/xXmFpR6bH3Mq3tT5l8T0k5ChB5ZFBi8rFamAYZT5mrLptkDiSHtNelM
T1Usv/keLWh+cwOZpNXNJyPxvVMxFRB/4DaPTtbOO5XTuzxkwq6o1GmTbUrMP0nRpVszh3EOgtGB
qAUyG7YZVqkfTmJaV0NKYzd5WUl1gkayzER8J13TC7WDO9yEnWOby4Nz2irnpU0xnJe0h9hLzXFi
yepsmcLGklHayfc6CNYvRm+/q7ytr81cPlZice5za+02PVjTGbrA3fbVnB4cN3ZfaqHkm7sO8XXB
005dd9ccNX2mF8+r0zuUl9RHiXqLxMR/yJkF6YFo1N6suR1Dq6cMTtTQKs0Uv1a+BDyk7uxH0wO0
aCcHc6kpwMg0sXCrU5vbuYf+q9Nx2rEXx2c2Tv9AfVS6473g7geIOnbpvPzU3RQg713d01xBY+c1
97lIHEQB3eTRT7vUMCbZTnVLueurno44RFtfM7JddkMevDheIQ/YjvQVJb2MVpJAcHeiu0GlAGsT
+DLYKRSHzI2LugBENtfCzoeDESTFCZwiDQnwb1mjW2rDdbVi5wZdHaSCcfDWJKqCLn/tCFljk2tK
ukMYgCyT5oV5AVNIuV3OnimfS5fmL6MY+jOxxfqJJKKc0h1pTmcrlfQgtOs7ZR7GDwbMX/5ibpue
SlzTNtfjEMN1GJZwyeIxqx3qD1D6lTksTQd8kLEmCV+9dy22XFxE1gbOimq9tfWuuCwMcLBCYT6m
KJ3mHu87Lw31uVCzZzmI6cD+NTNKFOUedNl5MqCjjraS0Ael/7Vwl+4YU2LF6pAlQLCCMjKx9HTT
3IiNBdpE65mwVN8lD4BV/zNucwIGGU2PkjV2M4EdfAM7gi4WGbt/ERQv1HzSWU9ENfDHYJxYOSgZ
ZiZ+nFViHnsOpt3YDahpDBZN2pRl/liuq/xKrE72UGJy5XxHcRUnXX2EDi8vWd/dm1Lhd+rWLx2D
wBaEk2TQ3jUOYyyvA2V8O6Qy3ycqaSORlOmLwdRxX7hMUURIjBQ7U2CpoQgOGCK/JiavfjxMyorI
S6DjqbKpwQls7qF0LH8ivOr3qQtHZQTjeFiMmWvCBJCJGXARDKw/pqbEIpvCmdxlgaRSi5a3n2sL
B2Y2ab2dHeKMPWssdyZ0JpNITvWTy2aA3y85ChsFVAkQk7PEpvX97NlA04mnNqi3BnA6299kBIef
69jtz31exsdFK70XKqj3dZ3isaMB7YzRjgwgJy1D07P0RiWGuWcTEQ9rkI00h3leG/qACF/nHDra
L2sj0mn9ZcXq/d0X2ohDiav8JLo5ABsZHlG1+KFX0ufix+5PW8f8zBZ9WENCDVI+csyVQclQWo8D
1Tq63zmxfG0DFEl9LueNwa4FlNVO99Ptb6qz+kuQNWIXZPReB1UsL8Pq9RtvHCHcstW9k4t4dVmV
wEYHAIa4OgrCeTeDkV0Xr2TCNNsxsinn3ORFrJnO6q9VwDg7rf3nHswx0jMoFuJ9CnnrrHp3urS5
D9qE4ulA6Rda//y9advZXUEe2LEMip+Wp4izq73nXLrW1re1jQYl6CK7BckhcUtsrRYlXj3M2VnH
9FWp1XqscdZGnuxzrixetVkkdDBrDhOlvGbjpZLe9Yw1A3aVUshWpQdZWCa3i1WcbYPQ5sLkHhfC
9PfgDT8H01B0FgTJJ1NwflI8hLYu1v6tgtIfo4EQdOJOxiSi/rSh/wiDDlCrF9Zl1dwNsU1oUqvR
88G5hCDN9bGeSyKOcpq1hr7FaFP7wyEV6SdjJX+Obsv+pN1b+7NWyRuJcfyjqgNu69d6WztJvJsL
L36ZiP8hlzZduYbG8XHiGr9LjOqtk3C747jiu8hK3qxVlFHbuR4ETEChtWF987T7xfZge3TimnRS
o0xFcLCVMkayhvyZu8JovX1Zm+pOOLZ3b7q5f1FuYV0Uim+issTjkHvq6KAyjEg2poGud+rTKAAq
nInCHkylE2GcFJ9NCVp0pyDuQjulF0poNAQSoj6C7aIUMpMxtE1WVFJf1FY4qArqKt57c/0W5+gQ
0LoJWnWxQSQoJEKFPYKOtdhjkKRUa8gmec65BO9zr3APqY7nr6JZClaZzmzuq9RCqdBXyuNwqgAy
W5f+HV9kbGiJsragIKI/I7yTD4jHEGGYVm+Do8yEQtBbBIG3PMSiSlFOih1ahv5SJ/EvlZvJZ6Q4
buRPXIbKMvMT+coNRGM3bpJR958yTy6boc1mVFyG3oFtxmdISzN0XHi1zDS+JQOAnyLEf1trutHD
xro1G0+CIgaEGN8m/rKfoNG6YzolFDKm42PW84Plonou5tHZ55RH0TlGuS+VW+/wF/nG84wTTWNH
7rcnf6bAPJD6LbtJNyZPjRQjpuWGb62E9nUdRJ/5txvjupHIybjqvbdg7r45cK3XgPgQBlA67nzz
OvXeg+tSYlAW7fNir4/ryChszUhc7KDf+cb4ZfDFcyfUGArNmLGsxkNLrxnUSH2Lpa+nK4+UDTNg
2xvKTn7WfZft+8AwN44NEF4AGYc1ssg9Pv9LpbMv/sxqtCpaeX3Ha36KsV7OzL7zpkKHcbWDrmL5
RdT7NcDk+rnW5ShQukrWsyJD1sad9sUcxmEfdKo7uGUmtzAq7kH3VKIXBiIMBJtIyjdrsWY/yAgy
b/W/s0FmBnuzMQKRrn0ymVcxwpb2bDy/oNXbS1cxFdTC9oowNuY2kv+Ti9moq9JR9XvNCAPl5HgR
sjEL/MNNwFRbf3yjRxU+eJxYD5ZafRKoCN/NtSzfKRS7XfXKO/UJqBsCwJjCyKayGW4WtJnKHJyf
sm6LX03StFuvQRXMBeapF7PCgMEhY8zTxhgmS0Sc9c0upkMGWl+5/cY2av1OgJJ/CDzmFgoRlyON
Xeh0PEJyH8fW6yDq5243O0Wxj9dEbJgryzNQp3XJ9ZwdlrmvGLGLAVVzRdPczrRj7xcKh+w4FhBd
udcS0STpVcsNapfrmqO1L6T92DDK3+kBh+c8NHPkrJX67M1iAaLks6LA5VU1UPW/9O6S/oBdJKIm
r+jhxEK/Jl+gbOrnwa7bF5G6cmtPTh5NjTGfhBDtGDZzsYZt0g4/lFzbPvRGsZg7e8mQjMk1Xdft
gErV4NfNuipM6tg/4O0YvhtWBWrLz1mwRLOMMUmkF1Yz42TEWX0GkywRrOWjhax7ldb7IgMUl8LO
52hJiuyeFtdxw63TIrNg4LymwWjtq65aPyXdIHyq6FYfRCkH52DbtcIgrcsX1EhdDTfvjyzjS6ZK
Gv8aITdAPI1ErlHU8wEirXnXiShfGimmS4bSgOVuRRp7QO/RVRtoSPTYXlcRc1y5i4QKcf3u5FQj
WwvkHcHkohspjstSIcttmpfJuOmqzlleBIVCbPzaTEiHA7TZ0vjCUJjyqo0bsq1sQF2XWlLTmulo
88qi+Y6y1e+2AZZs1oDWn6glpeKx3jrJ6DVRQfnVdmUOBPopRzYFhuLp0NHN/hAPrr+FabSvTQWH
dYxXX/qbFmGCd5kEwDSjaT5B/3i1kGE/SDrT64QHWNuwAluvVoBhdmbJnIF5hrfmhTVecwDA6lMR
k5Ue9vQnBJsB3EdFXdm6TYRtUQW72Q7yaXeb9B4GsyG/vevt/gGhuzyOQ+ITQE6IRrVB+WLIKDcN
KGJLZaXNODlm747sezdsGcDr7VIGekbcsi5YCHJvkEc/yzx/DQkkQrFASEzcxRxvvbS/Iy0di8cM
eGwJkfFYzmkJGs/aIDFz1DYmpYzaXz8H3xqbMZ9g+Whf3ADh9us1m4qmPyCxL3UIoMb3FHOO68jz
Gjt+HhtriJ90HSzNK13zRGcjUpjLfOfVsIZf4Vj1tPcJMGQPJeiiy/f1Sn1BFKs6e8mTsntoxrX7
nNUp3a8GqP31FmxLv7vRMyq5QepXUWU2wNp2p/sXeCI7i0A9+/WoBs3KRHJ7+nXITSvedGaXqLtu
TvslEhUxiqEnaR38Ds3rOI++6Yv23o5FXO5ndGDBvhsoe7rliCDZpCr3RpTMVsBlGuubnHthat/Y
Vrs+O3oR32Zy0/ap0TmRaXVWWGbjp6JK+ZvQKn2IZV3RYdmOn33kodFodo8s3Prk5XD2vaMHBo7h
MS+aGGF6QBXFGrv1Tk+5CGu0rpEFOLK55QZtwI+b66pNBoqCBDg0oBIKzm3NJWRiA3OGN97CaOtX
d1GPXIjFIbOU/XlwXH3nqCS4H8YpwbxHa1W2xrR0ty5H7mSPzysQG4S0fpsEArCkQJhcp3MaBdCv
yDK1EaaBle+LhvueGZH2zKJpnuChGDcdVTxq02gj9AhqR4LsGumyMS6z06LUcDFjzwo7paFvLadt
1lCLncd9qH0a4LZ+by3Xkf3iPpHjPNMl7JuvUJWCE7aBxrLitvs65os6tqhBFDN6153RSRr9hjx+
Iq8Y0Json4ZgawRsBDhhOOzCsouTNySe/Tkr2PpQFJnzVTpLh/BeT/3PTACZmygrzc0kg8zE7FJi
KCizXiPiMTXXhBzmnT241r2EzQCn5IGCn1VPiTuMW9Wokg9sHbT/Zf7Zmrrk2FP9eqTiwf1RNBZD
oVW39/WStucYLdaT5wrvZKWKW2O2yoFLjYUlpIK1TYk3c9rNmFhqt7g+CxsyuvVsrP1t/IeHe9O+
VbBWURB/6jUlyE4PpBW6C8XaoUsnepRD4x25DIctu8qLa3lxF/UeTcooCuS3vkCS07aj+eQwebIf
TX5kancIAx8ltZuI4MUHld9b2RTvlzH7FEvjjfiTAkquSHdOU16rhvljXVb/6Cj0o5yMRx/ZW5QF
QbwVIJdseQ0/XnPv9/nZVjXNpgIBYV7PCNhENp7YJLBFmL7Lxmq/N1mGrL+xSqpMBwKGneFBOs0U
rW2eR56aCLyZgstaMzF3MinJWvS9TTfSmmqMg4+Jp70Gk3VBOLRtS7s+rGNx6NM5yn2Ef00/2Fdy
Sh7qGjG1kWQvZUp62FA25pdqrt4XuP7QUfQvGXThottwP8NzzlvDouZ2TIp3hEUXGi331Gn7R9do
z6PrPQcIW8PV0j1UT3rheV/AoGu8RH1CpzmdwwcbjCmeJqrG7XzrzuXnySi+9algOoMQkXTYu0l6
tNz0HA8IrvCiXeCf/TDpTHEMaJ3itvXLMYQj9CNySRyIK2cb29nIqGc83HSo6N55xfAl2113nNqU
+lWvudrrOG2GNCg2pp3kzCfNY6wxezVJCh/KLx9qsFbokSGtwryj18vpkPXRkkrm6pTYu2G4nT5u
IbILE8575WTgZtwqW9g7hQpt8EGi2dPsojW4rYDfnVjd1b1zaZv5PTCzNkrk8ipRCaYQp3DTiX0k
WxuUb/bdXZ32GDi6FtzCyTpqcM3+CAlvb9cgrbbTiBnLnlv/BxGn3ndf4/1p3Nw+rUnZPq46GD97
SQ7apXQWkf8yRensLKhU5SVvlpWX3UnkyyTdl9Yujf8tTdMO9cxZCbN9NvzyEixVskFjJbfA6+J1
8eb2WxokM1NZbV6gr8v8jHeCsxBK+uw3Lsiwwai4xEu+s2LE/dTrhstQfhlkpx/w/UAeo13YaMqd
77StzAP1a8vbzOn/GRItifIO3F5m1v2EqwoabBbh6PgdtHRmIbBscRB16TsDNkawZEizT70hTBxp
SP6H2k/1Zq6RNZ+AFGAL++nbiGbxzsHONyon2MW5hcCqnx4pkTO45oJnZlfkIgZC9DLjXfdh+hNv
mQ7O3A0/6t5aD62VHPG5XRz2loNppeU1R1CCHuw1b4pnEbevRZOcaiRCe4mq+NKreIrAo1UUTM3y
ypdn7lcG6sioCNWMqJU17rpiaqZQLK51aSxMi2nBW+pXCwI+NA/pGb84r+TYYW0cHUTZPv28tF26
h8KY3XMX+M0ZZpspP53G734rkqMxeM2vlQDto0cD6NXnRNpgmTJ3SK9TuscMBzxyas/lPK0/M38g
O3Smp4nRPveQOEhKggMnz95UTeZEPTUOVlK7+VrlHIieX8Caub/wLiSnxdfWL6h/fdekcXmo2RaR
TSb92a4h00edFhtXV9l1gJ7kIwNqzcnZJM+AwSQcDNc5+0QWO6HIKudNWSszR5p4/j4ehyC/kJ6a
lJtZZeJXtfqgbU41d9MnXfQmwpFcyhddDe6z3yV5FnY0zl4ao1IHCdOY7YsOPAj6XGQPliPrbzw4
SXnyG9v/lPiJ9lAauhjpCEy+Tt6MZeOWn3KiXso7E0JmPgqU+82mrrQmmCgTc+TKusNA4BnfGs/A
FYeBYmHfStyC7Ca7esjKKn0b2akPSqn157DO3bmQRT5FbOzBF4q4W7HP02UBZMjRxCrhP1g8tEM4
5xP4mMKawDxsOp9RgEl309SriSwN+o9ZLe1c8IK+u1qo7D4XBsCLPbTlGZ/CcASrQT2Gd+rSxZZx
WYs52Pdp1tEgo/pa78w49aJWGEPPd+5bnxg6PR0GQmavLsrpU+mI4UiL5bK3irVCmTMG9gURb/Vo
T0EdBd2MuWFs7IvR++aZERVdQkZIAuoVxDEzXkns+XL4XDPgRql5Q/WoHG4fWvSKxWZulRcN01hu
VsuCXBgzCHt3eXUs9r/hFqSbpYGxc5f85puag8eczZcVx4YsmbHL7+pS/8q9LnssJeZdKMW4/Zmb
VO/g8mEhghQL/UR0F9Nysjs3LfWd2xHt7JI0G6Zxoy+2tRo7npFi63oBMuV1taORwJkXyr8bpGRS
30NEP7nmkB1Q8q7IcrLBPBTCUbhXgeFRZX8XTg3IkrKOrW45Ey0MptdhxAjN0nsSmPfDVnX4/WbQ
l86mQhVhj3ssktV6IrBFbYcOBbw5q3GjShPyKHXwJzAO4U5uly1aOZtlje+hB164KRWA8zr+Zmzl
7A8c15+VLaoobWLkbglKdmbzhpHHS44mFCuHBoCqbVnWMUbRfag8GlJixKoPvenqJURoYv7gGtI7
WkjU1p16QEyDJV1j3GevKB/AfIMdi9mAxh3wgmh0RBfSO2cDoFuXpvJ71pY3VCzWZ9mnKvRJNd+l
lRY7claY0j2o73SdrtW6ZIh5PYYHon2iufJz9nIJwZqZ8T16jXnDL5/up1TQ1N7fQzjnwKEosPJh
YOSnNP3JuRF6ZZX9Uqw3Ya2LZVuq1OR1HLL9oio7FJhWNuTno2eZlblNMCDyH7F3bSmKQTIp/etc
mM9SKmqrUVk9zHx9b2g/ftk3iwpldZihM/Gg3Drd+T5SP3AhoE82ltDsArEZlEq2OaJNFobAACnx
l3vPw+uVr2hoMWZ2N7PGYM5raACihb3gsXdKsLkyJ4vaa6qwT+a9Wc4HTyNFS1zkeWYnD70u+Meo
Va8dVx50op3LSFXeplUYPZ3OtTex03J9tP4vDgJnw6JV/azcQO3pcPvBPNxTiEHN6LQCtOC2GE8q
wd3cF+Ihl2lwGJugO2ZZXNDc23Ssu9ROoNJJw8BGeoPdiYEIFqc2ypjHyx3Ma4kGcJ+j590UeoHB
K9M5zGZyjPTafi2myt0HBiNkVTufR1ZAHhAv388ykxA46HBXVuQ7U8uvJBRKWusRDYzjxN88qSPE
CdWWHhi5x/5XMfDbkPiBybWJ6PE9nQyCwht3dE+2P3efiGg07rmal0PWTz0bbjeiYkzIs7Zn5Fs1
wuCRXX2Pd+8xQC90MtygBKkvHYbfjPUP5PVYzar+pJFXTQlN7yLnjJAjiOy0UoHo4YUImY8y8rlc
5An46PZ+kBq8vVLYXzyxVBu4Dt70utGw9dgG2lbUQHCr/6bkUhzmcvGuK4LlT7pUU2SUZnX1tF/v
LJ+Yd1wVJlBCOfBftafwWlVou+N02ThOXly1oA9vcfI6sgK9kpky2gcSjJ6mdTAjoeUtn6BxLw6G
uQ2KZnBjCx8ba31612XVBe3UvVu05S4bkmRfxuZ9UXUXAzXbxjZxxgW64WIEnDkOAnnXkgXjFwtr
HEQDhVsUmuYH7VDaqfx4uc/jJsf1WTMWzhNtaRnWBleoLaf2Za5v4D/K2qFHOFNXhX8aV9/6PKas
DaVK8MZnLdTQcjNMFw3Qdl8DKOfGtAelGvc9qqyH2iPhJHdGFebmdI+6+IsxG2I7lLERIkUbLjbf
e+Q71V1jp19QvQ+EyKO+bl3GkX4Zr4Bu69MQ+O2ZmpF9aw1v2pPdjt69Htit7cEVQT8Th0D02GL6
IPsY5Qg6MXwhnzRH6Ebk+nnW0zc34xb3Ut3ukL2obV1Uam+X6SV2HHs7Be6Tm0yKzUPS8uuU27WQ
YifomeXn6J4dn/+/9eErqvpLX6DKnF1r2fZgBa6PYa4bJdw+qpSDvxQZGtuiOsZDOjz7yv669muB
ngHuoXZGxJdK/jClFzPKmfXG8XnwlrXA346/F3d4yREhE6qVHAkelmVPttb9e+7Ud56VLe8YtYpT
XFjJnWnlQYSbML7MTf/emoXF4ub2sK2LfV9ljfrW66bYrayYr3lp0w6D52HXYEx8Knscc26PKDsx
BCoZ27VwYzj35ARAcUuYP0h4uudo31ElbkFnMjeWZ9+zW1TkLoASKtHv8CYdvNh5IPaUeUfvW2E9
Jsa442S8Qxb+0g/p2cy549DOZZuhRXbs860jrRu3+Nu/J7ouuESr202lQqK9h4h79Yo1F9WpyK8W
YRcschysLW0AUIzGJV5V1CbjVlLwvdWTcS0Rc20nNQDKjhbmyWRPdQhKvHL65XEDE8Th6+3CrBlp
3vtQr9DFMsh/4JxisS+Jo8V2SD5IWZjN1hyX4iHLxnNZBTwBDk9VYvBF4FV961brmbPwzYVJ3cWT
xMOXGk40eBNKLNZbJKdVtuMeX+E7i2SbJDLMh9a+SjuFCDSTZ8wWvCTltJ6CwnuyW4pHkmV5NFHa
EejQoOpZ4RzXoihZ2bGft51Zn5jdupu9pqSE3YvVSzZZCzQnIgLTWlFt6+41yIZfxIngk0WCGRg0
MqAKTs5rjAEUddK6wfyI96dr24Nv8Y44tUeadlIJqEAGmKrEmGKuDfImhEKh3YgMbmt4TpM1B8lb
r6xht9FJ5Rvyjyk7wDkdisE+l2PSh2kBh+ktRrupMUKEoNafm8Y2wzG2Hm4J11ty5VB4ug4uHCC6
TVKlrwnsewaiXWi06p2xydi7tkERBDsE6vXGraqfcbO+rNIrd16S3Qif8p626g5BaIvUrkDHmrmY
SGVMtyw2iJ3prPpeFou3SRmbXnp7nTatoWLeriWJ7A661++LYEcGSnuCWSNrH65+1/YY6CF5sRBK
67QkvX9CWTBDlKXZTqAL5FSav3XzHGM00+XedsYXVZQPHXBiqADFbm787GBZ3XsTiOc0nbAkzum6
IZSz5KmGyl7ELTdjeA5Gv9/6jsLqcxPqtxZ7dVUxJFXrSzATAMGGV4ccizD0ruj3K0qrTdfmQMyO
qpjR+nZ19mU1oAHGHyjtyFiYFkJNyQOCFbPM7lNf8COmtld+x3U5vIFk0UculJsQnLr4JzxDnID4
I83vGWe6inrb6au9MXWGGS3gU83e6sStDVIZJM4EvRzhrtw6j49zkk5EyRaZn6LR0R2/o2H3cu+6
UyOvDq0c+mSavXqZYx7fz4WnkJtYZTx6YePZ8bSDJ88GGAe58qqBn3vgzQLRF+qPTP+3uDPnllD1
j8SreHJNCqlYrj2jQyYupVi+Bfiofv05F+o3sV0f67AWY9VaCxevtLlSd6a1OoPbxSHf2/KXoEfz
ljH1LzmSzofQrqS0FL5dVG6ZoLDkwFCdmzx1gFybBQEfsT1N1o+QWF72zrDffu/HbvHA9GKruqzm
VLV74lr045//xr+Jk3Ju8U//+EJnO+GVBnvaxw01IFy7XGzu/L3y1OtqL3/J2ftNfpjzIczLYKQo
Amj4fVc7FeNjHL9YgDVZWCY0O5NXX/COmx3a8z//pX6XXfUh3itJO79AirrusbkBXhjlGtEBYj39
tz/9Q7yXKewZerZf9/XUeRErj3MQosmiP//pv3sEP+R7MQ2IxMo9vqtb0S2aU4GfCLCTwPhi++eP
+M3X87EYq+xlIwKEJfvGlFUbJvhQLGbCPP1LLvVvnqmPhVhGbdYY4vAqpt1jak2Hwmkj2iu2s2H/
t0C6jx1YkCgl+VzVSn6b/b2L4QTNq/FiW7su65v/9hB9bMBCvjyhgwiWfV94YBCLa2wtWIG/JAn/
5pX42IClyeZwW5GvDGc3qtsdmv1CUMUexcQSub0ZEy3StX/5wX/3YR9e8gK9ZEYL7LIflBvvR4HX
ZSIZ4W5JkmxH8VENdKWS/5R+Z//v3PvHiWLQWiUySq0PSUcGidnBN5Xyb80a//5o2eaHdy9uMhvE
oksPnfZ8pPYx6R+BnW2nYnzKDPnlzy/Iv7+DSG7+76HoIjFysdckh2LF0YIzPh1fy66anQjX0t/C
eH/zIeJDFUkwTq5FR6DcE4rAZ3Ql+TXFzd1ROX9LIP33F90WHzJzzblaaEIgFETHtXohpZzhWkv/
9c/f0m9+C3F72v7xQ+sKYwESnngf+6b7FZzMR6iRW2MRzQ1+wR26QGjOP3/W776s27/DPz5Ldp4q
AkNANeNSIfAld285QzaqXVvt/vwR//6S2OL20f/4CNOuSnNs5+SgRexmP31VdO2d2bT1vGd/asdt
R4/vdNQzzUT/7RM/vJZDlRR5J1W8z4wOzIsAKLagAXVNqGwLI6woEemyoaGG3P75E3/3QHy4iJXG
ppq6ubEfCpsYnzFQEC+VLQbzPx2atvhw86a9xqmGOmLf18zWoeOPgL+VRjHzlw/43YPw4QBALm/1
bW7EhDQ54w7cXR6YW/UpyLHW/rcv6cPb37lWk+sFn8nQNTX44GJGeWCV/+knIOHj/z5mLrgM5haj
BsQpv6A8p94G4eN/Cq3GBPB///AVzm+2EJwBby/TvbvMcjdU0v/Ld//vT48lP7yEYFCFV8QUBho+
2ZpKCnkYR9P8yxdj/vtPa8nb//6PFxDiunJFfAtlTbzq6+gbBH20jQ5l4RabtIOLh4ayz57tEoDV
mtapWUt557O0HsYgI6pDs/0RYfWlT5a/PAq3v9n/P6tbH5ts/h9155UcObKl6a201TuqHa4x1vc+
hEIENZkkU7zAmFlMaK2xm1nArKI3Nj9Y1X2ZXkTEdLyN3WtpRQUPuPtxccT/sRLecj/T6R7wUAfG
qbz+e4PqznsEPOQr/GOxPHEtWHp5wzJ1Mva1UwHBWPASoUHf09eK2PxAPEhBHp/XS00Ytpn5lmP1
ECXcp9xJVxx1bQgMEvro+1P987wmDOsEkjFgHVZORFKBYWyUzHZTmZD92DrtiSFZmoSGdXq0JxrB
zmjfZ0PXzkEjjow/yDnRE7N8YcxNmE1ataIsBjQAGbr2WXSS7S3AktZFFYvbBJcz93hfLbyICbWB
FCBkDiGR4DYxsh5WIqc9oq4E7v4TPbUw3tpYDHLqjagmraN9B4mHP3CV5FdtomxwXNNMnuispTbm
Tnxns6BbFnIuRUBtYwQtE9xokw1qJ8SIW6yUL8d7aqmR+fvvGlGVrwD09DAiKNrQa8gQR+GGqjFM
18xHEcbmeDNLAzJ//10zvFTI3CRDtGctquF5D/E8KGboM0fDMPBY8sTPhyraC42Csaab8lsU0Nj3
SVTKL+e9gGHgtHNQ+5ihiaGiL2UAuQW/5CfudEudY1h24veNpAqBhayuizs96G5FOIQcj3/ypRE2
jLofJg7pFhliLy/VBDEhXil4ZKEGCcleG2Xhx5tZeAkTFhP5HHeqwgr3kqB8aAVvJOrhMovpU8D2
hbXD5MMA16qCCLmWe8/nL0491QjXRVd8GG76bqAntoqPJe2pSYgpVKChyCQDvAW7mez+FXn/am0j
AaXU9ufaQr6RH33i1vR4vNcWBkcZNl7ECGunAXygbScL5KK3NrskCD59IyO0go+3sTQypokTQZMK
hdzwjzvZGmLPKAmq9ClI0NLT5++/s+yBRgiL9z68uLlt7e0MN7sRjsQT/bM0HoZl+5ayfQntrb2a
SqRi54Ns+AXyJvj3BvEafQO1rvC+REr0txEO0TJajbpWzQk/wtLgGDbfIDcIeRe4tXQ2HQ606qz7
Zq7nzvxIPR0fm/lk+sEhSBmmb7MKVUCZFeyR0b6ttHoFkgN5WGPzghRR1H5EyNniUHI/00iNtQDl
rdMggGTcg4OMLEPgLT4jHgtn4fG3WZgLJqUGyngMsA/MAPhdnEvhM/CZOy+/Pf70jy+R1KTUDF4p
/LLI/T10be6QHXsnaoS9EA/4Ak7Y5wzht+PtLAy7Sacp5NCArAU/CDQj803dwGFMkPq4hdBzeaKj
lpowzD5tkduqCcH1PsvyHK7h1LsJSgsSEl4O4YwzW5lbf2eaFee0K6oarhZCEPsZ8zreRohi1xDN
Rd7v8d5aGnPD/vupKTqGAJYrICiBErXyiiEcszn+8KV+Mswfijq40mWt5aLAP53JkKgBh0svGr2n
4w0sfXr6axeVEF2XkUYDtM4RQbZJdagHyLed93TDuqHPjbyayHJcJJKFV2yYyKG0svq8dV0axpwO
fjLlEPVy2yaVOyVGCX2jKj3R9Qs9Y+JpwlQKcKIzf8+a/KfOk3ytpX2KnLr0cOOiTqMO1DqrtlxA
KAK3QL3QSpEuPHFTX5g1wjics7Kys9abHBfZ1xb0WBWivEgWRY06ygcVqtrPGl1hGDHQ4FNf6Ay+
DETKEcDvfVRk9+15h0JhGG8bQbzbiXLHRRo+lEahCATcBc1OOPmXumgemHdLg61RV9R4HhagqsSh
QHRRM0DqrUQAO8iwLZzooqVmDPtF4h7tggbrnBzVT79D6jItbOjuQGP8vDEw7BcjW4PKDuG0Korj
ld1AfF95Ojnz4xv2G2ZRV1oFUMmVtPsvMYcYSCWgxT0FrLk77wUMI1ZTo5MwYp4L7a1Zfaj4XCOt
5bzPb3Jm8kIMWTXh4Shpe7J1gRI375lH1vfjn31hdE3KjNeCxOM7ib8vJi8+1AlNLnEGm/ZDNwbn
7cVmTNoZUXgFQSXPZe10H4zZBZBMh6RABunxV1hYiMygdKMRgGKoV4buTQTZbGirJMhEtopzn29Y
cckg9laX2B3LeBDPqGMQD1B96LfnfXrDijPOkVYRSOwvFRhOSHcv90FLo83xpy9cuMzIcqrHHupq
2ButDGoURWIhKFSoAQDFi8y38xMr0dIIGBZMIZzVo2oDc1RE+UURFBGShsJxIGeOsGHDFGL8NE0r
7PBZHB68EIl5E7Knz+siw3pRwIXrj4ctwA4ZUEA9VLhGT953WJHW3I9O+B4W7MyMKVNIV1qIWs+T
iAC4U9gJqm3nWvwrgauPd2KxWBgIM7IcITUIwlqh5yZYLda9aAVcpWo4McwLh3czqgxxYNRiyLmn
IPp0gCIDuy9DaBlCQRK5kTp+Km3tnVg0Fi5VZnRZpJw6o6o8N4jCcFNYiMY6IbMOKF6ALqKd9RDW
YuMW9fTshCEumIoZcYYmUd6hMsdzkYP4IBhiTU3i71B2doe80uq8mcwMa1fSITFqYT2X6rDchq0d
bhKBdN7jU3lp+I2tms148YgHlts1I9tENTCTLGnYiSPZ0tMNK8+hdsW6qcHTqwKlKRKwlA7KdmeF
xSkzbDxVU1VAngjXhAyZVC48yhkS25E6Hx2Od85bdPqDezozDN1Pax6A6Yp9yOugtud8bpBCsHWs
6TLpxz1Ps3JT9PRxHKML4g0/j7e6YDN0doq8O6RBFz1HAb5nuWnn59C7h2iRBapW7NebKA1Q04Ia
TUbWSJ8Y6IkXXVhqqHEwRxaugHJub7kB7Zo7ZP73e8Kt8sFOK+9EEwu2Qs3TOWBgE1yQDqrXAd1a
CZSBQ4nCq+VXite56bOpOtF/S1EvOn+E9x2oIZAfTTg95AScjYdypFW8tZHmNd4VpEzvPIsX9iGP
swJFrr1Cbm5NZYmM1pBhQ4JKWuJsxxhqYQ/Ag3Bo2MogJBto4cj+PJt+++TvPqHXjE2fK+G4md9U
q9QekBFaTc3u+ARaGE3bWDGGsakEgoq4CEFHDlKLlyRsL1Bzdt4Vhc7NvvvwFeTt9ehzzM/G599Q
vF/Ga6Ka/Pn4p5+n+Qc2R41PP2sr23Y+OG7jky2f+PdKWQhQRI+QKoGiue3dQ8ikuLHC7jxPOTWW
QA4iShfw0nMhlvFpCoYbpOzd9CWkT4+/0MIiSI1FEKIKXVpAsdz1nQpCv2JKUNHhnAISLww2NRbB
MiW69hlyXgao3oWdvpeJdY+b9SkH/9LzjSWwphTKcapzXK9MHlo7PVhdthPeeemh1DYWuz5sdMp0
jHOa16L8uIMuJsinKM4vISh4Vv/bxuImUQU5NDneQNv1j5BiIsnqxPFmoXNsY1FroPFK2hYrjeVp
tlUlstE7nmWo8nX8E7NzXrQ+MAfbWMzyDpA9j2S4jPaBekQdb7hnynLuVDV8h1j6qWD5wqZjG0bA
chTeIIdWQ3vbt1FT1w3bouyAHaAQVKMR9LQolDhP7AULFmHms6H+yCt5VcB5WAAbSplKv0M3X504
dCwNimEREQpIoG/ueK5Q0DiFeMaEQlwrd0FaO3XwW3oBwyhAU8oypLdrt+CyeOSepLcozivc4xN2
YSzMNDYqUdUPGREM+VT2/rpoUVyDyuAaXly/28RQPk1W5ahOQccXXsZMaUstUMfSDiboS4nUzKHA
Cpjw/IT1vZnZBxPYzGmDmpeqez/Bek7y+lX0UPw6cBIOr1OMmMEu8sc7CiIi1JXCO4eVCtzBwBut
9eCMNHAdOf1QwMhUVyhQE9ATt6VepZK3zWaaKvEY1rXmJz7qwsQhhqlFySDaYkg1IGtW+LkHs+WT
k+oajvp6yPbHx3apjfn77zZP1IwiTTRUnpuGHKQN3goIuqGstLRO5hQtNTGP87smEtRtRP3UwZT7
EBotjn8D+aqf1I9OHLsXViRiLBWx5sUkRhu3nsrfdnPFIxwogCx03X2bnuuINtPeYqh8QPsHTg5l
o2QcQvr5LP5cro8Pw9KcN9aIDuA2206RuQtXB84SqU8g8KvKh+NPXzJgc3kAz0J5Reu4M65VWBWq
7FCaD8EZVCWHuAhBru/5eEsfv4ftGNun0mCYoY5Yu0rZ+gUqpM2OFoH36bynGztny/PekpCQdWNf
P8/qdbetp4PH4w//eBrZZmJd0fGYpFCHAXoGRURZf8UYvWyT8KJHGfZZRy9UB/5qCjWU2C0NYWMX
dcZ0p9q6uB6mVjwdf4OlzjdsmXUBpSTC0cthkOQGTARyN4XnbI8//WMzts1EOZTcQeShgCBO6HXN
Z9ZU1gudWuuyrCzowJzXhmHKVphPsu4d7Q7AJxzyNJtWg8hbiCZBU/O8JozTb5x6Y5ZnQsNXllwI
DgE0O/mq0vJELy2NgWHIPbehJNcUjptMUl36qGs8eEVMThxUluaoYci6s6tSQtYb0ZiYXwyQWLju
IRYM2NOIZBc4kpwTW/7CYJsZcn2EMKqygDIBfPYFEkFfLAKl7xzCUcdHYV4P/r4J22ZmXJsgDUva
MVbTogBxHhgriCGEJVSbXRTeOM66HlgoDhgfFKh6qDKA7FFWwNdwvPmFUTJj+NCp51AcgyhtTnG6
dCCDeJUWXnV33tPnZfjdhgesKoujgCt3zsIEgQ5c58mKT5WVLMwBM+cPFcdwJ1TQBfEh5LRKa1Qz
I4yWrSCv8DjAvXjWO2hjpQI3AgUq1qRd+LSqF4hjTHsydeOJe8rSO8zT7l0PpYONgl4NI4Q488GP
BrAdQHp0IMm/8iEYcWKUl1qZR/9dK2MHbUgeI6pC/ey26p0nJy1vCg+KRAkS/87rJ3PFClAGTiu4
q6FKWIJBCQnbCsKDJ442C/NUG4sV6nonu/JqLFalPyAEnoKtIsPn8z66sVShgKeXKW2U2/VpHa/H
FHIXSPxIoS1zXgPGauVD5S7teKvdALQwqKCDSB2kcfN41tPNTL8CTDFoQpfabSHDfgUuGFT+Oyg7
n/d046gB7+bgA+bnAEech7sIEp/bHjot580aM79v8qq6dSTGVVRV7Mq6oC4BpOhE4GFh3pvZfKCa
5bLSvnZzpe8gxQ5EdeVcg0TVrlGA9vW8DjJNmNc4bSSlckuA3j7bRcDu+xa16cefvrD/KMN0Kwbf
RRFJ6UrwYe8VDaqNhTxIoJqc6swRNiyXkpb0BQmwwtWaQRIlH4JnmUIZ57zZrwzbRWk9LppQ2XY1
ZCt88DQr6EYj/7E6Mf+XusgwXxAnbcV9uAmBtRBfJ6Du9uAZ+4cCYrv3542CYcCN35QctRDYarD3
fmp5iErevIwgPFecyjxdWOH+lqunuBNqlLW5Hs1LMKdrKIJ3xSnP89LTZwt5twN0GVa2et4BGGgB
uDh8o4KMJ8Z3wcqkYQCcjUMSDbg59ylERCGwRINDaHetmwMDBQ0dILDOGgVp2AKIM/FECrwEnNz7
cVDbsSi/Oin7fvzxS31k2AHkQtOkiSdcPUk1PKeQbwfgRtMqObHXzyvmB0c9adhBPQH4bUXwTUlI
SFkWv+r18KOckq+IWe8TFN+Wjn3mwcswCRvwTqSVQnQO2ZgQi2dWlSQrALUJOXMoDIMA2gcVCWDY
uSX4fKsuSN3R1lugMM9bVM1sNz6wrG9HBWuA1B7IRE6DrKiy0Dw+8QILgy2Mba2NQfVtKo2Dl+oy
CFAStQ4cEEKOT6WFJcnMeIsZsmQ0FMRcBLsDUJjiLyMRn9VM3TnewILNmbluNWujohxw9mWKg41e
d1DSlBd5I9nBGsmJvWepjwzDhm59YscN/FXNBPFMDhDcmnian3iFN0f5B/YgDHP2ehA1wBVG4DF2
Ah+sOOHV7uAr8NGlDWXRS2hq5VdIWlYcNzrdBKusTORzUThW9RPlDfSL3xdtsfe4BssemTA/INLj
2LO0d3penYxtpnqg7rdvIJM+q4X14FCkXIOCPvT9qfqGhS42kzzGmEuI+UYCbqIYzhUNxcyvLeS3
yPb4PFmaiOzXdb9MW5C/IJTqZjnqUjcK49euGuBG2lUJQdnzqiVtYSxtorCnASVdcFdkXf3kMdp9
TadePp/3EsZqpiv4fn2fwlbL4AZTBg47Fl4G0NI+/vyFQRDGYlaPoyXBQdYugQ6ai85Jn2uvO6Xf
sPB0M+lP27hZE+QLuQErubN2nMjvIakIiOsJQ1pqwFjKwlZScP5K+NLKwHnFwXB81Bnrno53zsIM
MjP+kkj10whkEQjvurhgfUkA6k6RXuhped4V20z685RPUZ8QwF3nAfKMgh4kZq/KOBT6xHK81EPz
u707/YwUMTkHNftuDtlMVw0AIWUQFDvR/0s9NLf67ul+qQBsb5FUm8fNOvYBWKm6ObH5xONnZ8kH
y6SZ9ueQhLaKZMK18+kgPej3Bgl1VVVeAB/vb4KiP++Qyw0jZgFILZ1nCRdl872bQrZsG3NObmsB
wbjzJpNhyWkfgQCUVNjW+6R7Ep1lx1BWL51qhQXE+nK8EWehwwxzTupJsSDogTYqMnHoR8ZfKdjN
BGqUagvwPWqp+0+o7PJWfZ5Gu+ONLkwxM58OkCjkomg0StSA4CwDKYdZkPM7/vSFVzIz6Epe8oHO
qWaN/ewl0+XkAPoawLXdQckQsVSFq21ln8zRXJjRZvpcMtJorHM0B4HHAcqtTW/d+hDKTVdpqfiJ
VX2pxwyzmdpKw7eAYgyoyHc7ALmqPSCe/bfjPbYgPQWm1q9WqREG5uB4Szcf2xXoX7uxh8Rd8jJC
Rh2Aq5Vu+WVDi8NUQR0W6s4Ia52Xpg6Rrl+bTidc4/pIzU2PNqIE4GP1NkjITV15Z043w5DkGCZF
pbl0HaSwwFXIAPBzqhMrztLwGwYUNqyEpqnNXQg/lyDr6HoNze9khU3l7vjoLMxnM5OuGHI+NpmQ
LhPeqvSTncfAXIO0+z6iBAiL4caZ9CZkp1wQS7PBzKPDwXHGu8InCf8VEIBJTLJ8C1hLUawYYNIR
ONYx4HNxETnTVhdVPqxHb0K9nCRp/jRTQ1F01hNvPCtVyzaT7sBYDlNU2sPlKJHcF0UQpsTVMz1v
dph5dgA/aGTJBdIt+2qHje455vUJl9qC1Zo5ZigrdrpJwFeayAECxk4C8AbQdCc++Fty1AebnZlj
JklWjnzCUQw1bLrdaqDO/K+hn0PARedhU67a0LLvIKJYWStPcc87dGGm+hUBZUmtLGkRgJF0ZItN
ONXU3lWBo2M3DqloLiCqPXyHIrTaWBTML68BxXfCKTVf96GM5Pb41F4wHjNprQqRUGYBR+7mVbkH
H+QZynoB8Gfi1FxeGgFjdYGEHZFOxOcG2h82hnkFn8h5BUK2mbQWz646f5ICOkf1HgiPH+nkf3Js
/eN45yx9dmNlSVTDiFPhWt9pUaNut+ohNkxOFVbLjzd+M2UNXkDAoKpKukQHzS2cQ3GwGuqabfI6
yLcgPTgnpunCa5iJayKsI0jAKpyUOk6/l4g+knXMfMzJ49309ok/MAMzfQ11osiJhZSF69OyibaW
yNpkbSOj89GGWspNOiQjv0xSYC8/W1UY+dDUp9lNJLFyAeY1S6sIJOmMq8AftQV+TAvZ46TUHeg8
RZDqFYtwJN5UJKrlqovH/lSB09IIzN9/dxS2AuqH3BPCbZoQoOPkeZ4+yu9KELm6E2ehpc6fDe9d
G4PvTVOYUeXGKAwCptKRtF1zajXWie1vqYH5++8ayFnnIHET/uq64RyXKsUPSUDZia1v6enGuQRU
W6ijCyLcCa7FfcocQC0poJMnps7S443VAcRSB1vdfNskkf8DgtLwacGXTE6pPiwsb6YoncJUarp+
ENizuFr15Zw/kChnZXvAMB+f/UuvYCwSEC1HvZFsAOoNcA5ZQbYz+xoUXnxeKNFM4hsVuKJx3WAA
Ur88MEDP10o22Yms0IUPb+bsFbzqyNDUAgVsrLmYhgboDH84rwjYNlP2wDNJACHREA63ebDxLEds
9AQ68vGOXxhbM81O112ZNxnmDoNcX7DxVZT6Kwqwl38Ri1b+PK8V035HoNvqHvGylpbdJ+4r8qDo
GP6A0J2fbY+3Mbs+Plg/yTw670w4S1skc4Pe5FaVesFhLqGrmOTAME5g1+FkF4jX1vHDL63q7e5E
m0sjbxg2kuEQZsfeDIpAEJTrFEzZGEfmir8ef6eFtdXMu7O6Eqi4HpHABpdNvapa8JbXfJqcP6TK
+eOIJIXn4y3NI/FR7xmXC5TV4q4UVHBKxmFzE+JE8w1EWvrgxTI70wgNG4+FVF5ZUMQELfAnBHx6
CK3Z8YmI5scvAGSxMfy6qMeUULxAnwEVGnS9dwNxM/1N46x/YqH9eIoRU9sO5SchuLw45wGOolDI
Lv3pZ5BTziHXD3Xqgw9GFZTsK3wQsMEsgFuPD87H04CY2XmJjgC0jEcsXz6/lSD9NInaTNgUcR6O
/BMrwcdzmZjpeRace8A49/A5Sdu5ZWnLd0UiTqXzLj19HrZ31ulwnmIm4wQ7tQCYa+7b+zYQfyn+
/vuP4X/5r/ndnxO1/ud/4Osf4CBVoR80xpf/vA5/VHmd/2z+Y/6z//61X//on495iv+bv/LLX+DB
fzW8eWlefvliCyJoM963r9X48AoqV/P2dHzE+Tf/X3/4b69vT3kci9d//PYjb7Nmfhr0qLPf/vrR
4Y9//DaXGP77+8f/9bOblxR/tmqb//zff/v915e6+cdvDv0dqCDJHcKRTmSLOfjYv84/0fp3JTSh
CKkwwpE0itHI8qoJ/vEb1b+DroOgMyXEdkD5wB/Vefv2I/m7dPT8P6ltyQme91+f65eR+ddI/VvW
pnd5CBA7Hqxme//7UkO4sdT4XubxoRF0D9WAETxkUnRgC1plukepQHXRIYUWxPe2AohVC5SjABiF
XPhVyFK7eQrBT3/WAVFgcNa5+NmEA332RsjRAI7L2hrVBb0AIC3tEkBLVQf6z4THgudEEufrgFQN
cNkq+QAkF7nOERIEAi11ojsHmJdgz7ntEGDzUNe5Yq3l/4wBSwPADgu9f2XxHj5q0NrsYoWoQWOv
FLyxYu1nIYc5JlEBkpKGKh0AHGIOtkwjGPY6iXsACgDq9K4qCzU1WxUG4ZPtR+AKoASv2FoTtOXW
NUhHYgMySlegBq1vCJhP5VBvmJPgVpZ12KEnmV0H9pB866Q/In2TO1e0p+E+HQE8BEZhaoOVDWLP
9z5OnFtQIwFnCJK+Wdkqap1VowGnKKG9Ac8rCv78VWmn+WsaWvHVlDsVCCZFGLtJaOX7jDDnW51Z
9WvGpH8tcXW48XPmPCg7SZ68joLoXfYA+HIWASNQaJXdTgJ8rVWvw85lEkzaVHfl5yYh4qJMogqs
oERGD0k+ld+ydmgfsCkPj8R3gI8lWiiw1GT5XQaF/IPzpIVqs62rtXZyMOJwZXkAhKC1kR3RR3dT
I0ANdygvb+HV5xtlaQKaZwiR9Qyo5gOQF1a9AvZkkKCEV+IHjtogSI8RoAaVBLAoR8UmFByhYhRE
zritJ9s+KAnMMdRprSza2NoG8gzEhguUr2ZgsaQWXtISOJVC/0Z7/QbkIJR9+CH0SK8i1iXDhkCE
Xa6dAfSCFGf9n/FYpfUmLCFAuQ9i6iFCwGXzuSGWiPdA2nnj2vcSm6+noGS3BPfYbtOl3WhB3aIg
L01ClV4JcA9RPA3tzMssSO1rJyNJCKV0MVzM5bYOuIsF5JG0HyZqByy39RWQZ/4YOtKaXHCAAPJJ
8qG+sC3b/2lVCKqmm5E6tNlZZWQ361qkjG55SYNwqzCG4FgBq9bF0JBbVRWkdNeEzTO5RQQIxFaa
3CciVA8AFWqgbwBgrVehsPkFBzn0UKJorDjMWTN7JB2EByguTOs2p8FrioB1t0YxSfejwunrM9NO
2gF/HYptDyRqs2VO033xWDuMGye3GfkCl7MvXbCLgKeQJG9e+gQMazDZRq22nrCAOx89r7rFVQSg
6NyzZ7ZSUNAYueXt8AM4puQg9QQtp7qxkjudTO0B2gNFvwpyX0Lar/B8lDqJ/Ba4Euueiw4imD2Q
J0Bx+HxLh9q/LiTkd1Zt1CMOPjK/3TtZzw4dFMahUVQBdRsy3/7W6Chv1n06hXRbEMFKgGgJEGgZ
Ha+6eIBIRlK0zbUmqojXSWDDdZM2trOFhzoQAL4W/gYBmOzAEKa6a5JovEZhNk3WSTYTSNrAix8c
1ZT+Wg09v9Rp2oCDx1JxFVmpdNaZSPSunLLxLoiAZVlrUuTfoEcBXgYt2/ReWiEcCpPEh+mzZOeQ
xjrYVleB65Lp8BKJxuqG6DG8HeF/6Da2EwCcGHrjQ17TJ+pfN7r2vuQI0j8VGvbZpXLAcjjEttsB
+vz6tnX9j3bvj/flXzZy9zWfN7/6/4PNG1Po2O792FZl+5//5+X9fv/2J39u4Jz/rm0lURmniCLY
ivGwPzdwKn6XiimcQKXDNFcSJ8W/NnCOXZ8IAZOyuRBEaWyvf23gTOB5Eju7I4VQ0kZW3v9gA3/L
N/nX/q0oZwoSyFwTwgXVf4u2gBTetYrJdl1pp3Xbkq3U2KiLxJM5WamQNNuwiIuXGsJGsAJw4CBE
xy2IfyOswD3i76aI4DLI/OIWpRuHRD/l4U3AJ1Cai2i40KIIge4DG+eCxBFZ2ST+TgfOd2nathfA
Q1+WVvAHUnpS7Gd1D9BvCrwPkm2LTyRttzU0JEF6rigWqma4q5Q/XgctarBQ5xLs4O8Z3KAR928/
9OoSlL6p2gI097N3nPw+tBJrVTbp3s7D6HKMabcfHaFRYaW2jl+RaxyVgb+JPLbzCfkOcZYTQQIK
6dhfzkdz/2rJtUNw3uaOJGaeftwCmpaVolunWYeytwFhkzSuvZuKUu+G6aLc2kir3Fpt/z0UfnJj
d5I+4d4DWcZm3ZQy+UShXr2p+jC4K3SdubRM9WUQASJbZ3YYrOo4Sa8mevX2hxm4co+lfw0eDHvC
mQrYhOYyRGXCtoBwx2ceDHdQBSjvixEAYsizjWt0Fj28/e3bl6mT1Ye83tXIl7mfpgwOynyY/4tg
GDwiLpM4vMDVonyMi2ckX/frEJnoe5v74SdegDXm186a5aK+FTvgpFAEkRWfU+7F11CLhrffA8YB
7v38AP4O2TuN6Dd0yIZnNgJ0NOqE7Tj0gJ/ydDsAy3gViGTXMixvUtT6JgCvmAFdBinHsIvljnR0
rf0qAkw8ha9YzI9tnPBLWOoL2upNICSEalDIMIAS2MduXlZ5uuu5N27KtF5NEJX7DJKFte5Rk3vx
9mXuDbdV2w/3DNUPOBgN2aYDrPS6FFO0doJ0Anev3gldIvydAh8RcCc+TCzPcQt23152ilMKh258
QOLTpd+qAONagX9V18EFgFWY51HZOetyDLe93wKIBnrvHpcTuRWxH3y1SIudNwrB1xitONnRjrDr
HhQ5MdaXYVrsUmWj0yTKJ+tJ9DccoJo7gIdR08r5ddo6XwsGIBCzU7a1J0Fd2kyi3hHgiBAqC6tN
phS5eBvKCWcZJBbl2K5967Uf46eIlAdVDsM+VI26ZhZT16hz+ES1oq6Ed/jy7Z+JdNDjl/m4sdVw
w4MoPjRVmV8jF0xc9e1OlAVA4GnTXzV1smHFUK/7Jmm2OXiW1x6pcOPNS57v29p/GazxKguYPgSh
o64bKxBuCDfJahwi/gBm6g5iteXt21cWoJuHQc8c1aCuXe6BRU76qAP0DNTbyRmKr6KF4Joq0+C6
StiNbzlfJ51XNwyV2LdDqz7hZJbcAHVrr7ow7wEc/MECWt/mCc6UBSuu63K4ivqqvG7tOt07Kdhq
EJGQ4J46YNvwll/5gfgDxDl2mcvk89Sn5Jq17Z56UXFV8u5TavvOpzguDl1S/UELp3FDu5JrYGzE
7eiXD1rHLzMU5M7S+BADaHPffKU/iVivOpGX1wX8eA8o6deHSSJrbnxVU/1FlE7wiU8NWc/I9Kuu
c5465VTPUa3CnciRUVX1qOtNUVzblyz4BPbAk130D16lV17R5dd6/scHKemSh9Fa0TS/QSpesAI1
GelAuksOTPeAdha5upPDpO4GIa1d3QIcV/NhTwM1XUieq2tq0X7bTxKMtWbwboqosm+CZlXMX4Ql
2SWUdNeV9NRda490A1otKhrmB+LqEG8iiNDuKiwgOEIF44Fktv9YCHR0JkAQnXLSXg358E3jPnHX
Ja1aTRny36zK1nfYaJy7JqcVMoeHafOv7/lJ5+xrCm7x268wuDxXQy/5ZeeV6YayjMGfm2WPcMKV
Bw+xlnUcq/QRkhjqjsfx7u2HyTgGbl5b0AMPcX/wcfP6BtWKv/7rz+8NFlkD1UtuBIGEOAJJPxsW
XsNVqb5aOXTmqqxk+z9XZAfo9bVV0QFCp7T9mib5tpe6d52KjmD/ROxJxKl9gLY6AppJbK0iMNUe
4ljk62pqU7cRPih5vh3PIJcM0G/9OZDFtMX1lexF0mEJGXhEN0gpsu7e/mn77Kv2GnDLQwmEpEVd
VlsPQCHfjApVHw5/spCGC8xn+dTVl46E2wsVx1/qHHxjHl6nnrOWEOIu7eZiTILLGveJgI8gIz2D
/Pdgd5broOx2UvhWLd0pqHdjPiG1k+w7kIxCQOoVhaiWFeOW+A2q4dcDST7nQFSvMkfvAhBGU1nt
24HuHDC8NZMQg6kuLNRKpc4Ljapd49m7+VHUjkCixcLSq21H/K2AaELEOOCxchuDpk7g3R7bckMt
+2D5ypWC7mjCsGOJNfzGbp6PFz22AdKnBwR07z1ZbzuJGrPQw3UvAybPcu6rMD54wtl0Phh54hbL
6Y5V8GoT2EbrHYjg1zjnPAD7tUu8/jrocvAOdlPvz4yQXREq7JcjAM9iRSMH+FpkH+TWFhBsgCs3
zFPbKgjcBhdTr623sa63rMu2sR+v2wAA+8S5nDtx7ohJWXcsztdtm+5bz79sldyGE5Ry81WutrT5
2jp4veGLmIBODJ8JSuMyy1rh5LCGb3cWx3ADu9jEFl1zqJfhnHoNXuQOBMldVe4mjwEY3V9xK3DZ
YG+biIPmBjgjyJUJOD4NGy5Zr1eFKLeKoepiZLvWGjapw6+ngd+CAAgJ13pL/i9hX9ZcKa41+4sU
wSAGvYphz6NnvxDlsi1AIISY+fU3d8d9+E7fG+eL6HZ3VXV7Y0DSWpm5Mlv56gvkQVbNqVtnPIf5
2KMLn9DwiKxMzUhj4AhHKOlwbswHslSvpgnPY9lGBLjLgDDEAjpn0aqkXIaYuU3atYYjcLxwIzHn
EKoAaB257+YHhMbuhuy7aqAPwOtSq+LImiyqgMpgbmZL3fpWuCYpsFtNTkznOl3GIepIyKsJUWGO
kyKiLekrJJOJ4GaJLoHnDdeLyHnAws8cn2bh3bIChXODVmkAaMkZ/ai1qyS35qgOd15fnJFykfYK
AZoE3xw1gAhYPFsmmvPpACfCixOqpIKdSogIxXAM763Z5c6UVvjB/uSOH5VVePLDOg3ZAt2o/gJh
5fIc6YmPz2Sw9x3cYCuXFtnN3Ra5yhtgTHjBfvuq+yzCbLcgsFQ3BvGbLMliARt1KyB/28mNQ4X8
TcfEo2f2ltYbgsSvAj8VTOzSmpBrIbzXUnSnx3cpns1aoscbEk/fbYGKB29OFTx2PXEDC8EH5p0n
M297odKuRHAUWTaDhDcQukhZOmkmyNOov9su3OajSdt2ihEtFRvkXj/e56JbTqrvXzvLPWTFeq2c
co8rj9sqQo2biL5G2nCBuZI6yqZug/ClzeP3oSM4ybA5tqWzq/0e8IJ1ypnZl0OdeljQAzp8inhx
mCFfaBVyZ+73j392VngsZoqH92hUTpjz2LkUsblm3mdenqhGRiNtI4NH+XjGnXe2YESl/SLBjMbe
7o6Ph5wV1Q7KKxyAXYQ04iOs2bZwrry0hffPxU0Ojedx3ut14siYfX3shTVbzg0ai+49t53YRaUa
hh0fgvom62E7ONYHiHjupEo0eA7LeQpQl9rJsgzpYv997GfVAafbjU5+Yla2G536iIAF7GIDbJ4I
J9J7RtEW9XTCCpFXW46x5a/p7Op0An/teXXUSPbueuvencvDqlFqvhsmknaVp8dT6Il3AxgZOxCA
rAgzy+zlxBhs7Yx6HyFgefztwU2la+iV5NBuzpr8xUG7QT7JRyeys9IALyv/JWubBP7v29BBQmwx
XLBJRDXSbkzeYzFj4YhuP4duai8mdYLx4mHDFOqPGwjcf/8+e2ERKxce3JmJpzE7DSV5buQm01Bo
FUflTpsGp55Fsh088iKziL32cKeG5VTO010HYSxmN36ku0LKhaOcrq+Igd5J2z64DqyeVncrlPfh
jf4Jg5+R08cOEnfD2gFUgnhh7irrrZREQDRRfK4DjZfVAtYxhcm0LC/MfemkvGXZeIAACq0ubuYU
9BAWY27UpeEW/sPnsAgiD5HhXeO/lyZDbLgcjoWYP3q8v76l39WyXQqqIwBs+6ALn7qhOE4q4Ep8
ut0tE/C0y0HvhvkFmeEnjLsfKph85n6bLkwdMmcosBWID+h0XyxCYvitKG6ZEYGZGv83/dPY4p2O
9CQHxHv60qIx2AFO6TNxcuyI47bK5FYESAeQKxJvobtbw+BF51WiFrrJ5fIIe0ccuyNCvKTObUTs
Y5tbNdBU9oNa/5hV0zfyuj69oUjGBVC1h7Kuc7AKyfpZlKlr4S67SIOeqbz9OC07tpb/5StBuZvp
v+iMAKO7qV76TVevN4q4O07UelAt3YXKwulyc2QnuXQ1ULXA/5rm7KmbzzPVN1GQZzp018zY92Ha
Fp3/LML8heU0kVqmylBMJVnju28QdA7LqrvJIruGbz+EO0exqB+tnM9mfV9W+9XSPeWjMZ+YXjsi
nuYPoqY3Pp1eXRgwc0SKn4gMnns/TNe8TGWht2iz4WW9JraHuJ/G/dME4o+Lx6fmZuOKGWBwh8Bb
si9XQKm1E9XEPYxB+4601ZHLoMVyhL28eZoL9uH7kBbChXxffLdNfjDaS5We0YfFzKDNbtxXqbDe
Kbs7U3kmzblzwru7VKeeVTESOL5Hue4Hk/1aUnFGcLg25dUDNDxPel9gP2xQnnUMICEbUKTY+9l6
9izkytvLl5rrSyvY3cP+h4GEnaP5Y3UWq/WCGjdGZGvM7P7bLdBK1fYr03LhpA+HyD1jUvete7gF
ongArTLbeNaN99FUEfKJdk45vxWlfofk6I535rVv9IcNb6xxynnbVN8rvF0oEWM09N3Wx8JXOOFH
hW6ayvmCNmJb6AhDEwcn+7QX/xMzwpDvNd9ThzzhERnO0l68qA0Xbtpiu0752YdrgqaXENE5eN7k
u0f9wOl371ZONEibRBBCIR/b+gvVHFz9+0pD/c1iiidVueszoGK+6PzYZ9jMbHEahLtB4Tjbe7kg
XXk16lKUGB0eQAEUjGyLZdOQyYqFdL+KoNoXq+bUB7MhxyAVfTehGpOHyiF7ZLdT3gzNRdcUOy0a
sI0OdOSyKe57ClF6MBd8CG2SrH3PCUoCbhEwJHSrczBGIXtbS7ZFVA/adm+rezXGqzV/1Zaf9hql
Z7MmvQw/FteNPcfF4drspR38YaS7NtSLvV7ELcotiO52HRwerDFdx+HQYNcf7SWxdQ8lzxyzsX8R
1D6Oc/vmi/FG1Gap3Ktd9zh7PwPBoj6rUEuf6nZUW79ucHA1DsGGcyrm8NSK0IkHuw1jwH/bgbBx
A/uew6iwda5W23FtVXOCVEkBMFBFM8VvBVB6QogGbAJ7Z+qL9gknO4b8OhjCT7P/V7IwR/C8qrlE
YTI5Dsz53I2aiyirtYXW3sdCy8eCL8JvOS56A9Lv5OjgZhSU1+CGzHyb54c1hBw+Z/VER6hyQvuC
QNitWyOAN5tEw9fh7yrXQ5M3O0Actz5QtxnN+wa5S1Ew2i+j3X2FNRZCpiJSNoqbYDjIsMApc3cW
vReCnFcPcMxp1M3IAzysFkG/Nil/O4+BmZTqM4MQ0UW3T9spohWAH+wVPZFRSYKbU7dbvIkHT4n7
UIwXuwbQ2ZlDLpwULpdpSwpUBNaudoqoGV7HwYvh7n1kGDXQdfDWQjODJjzN4XfcOC+NZvteZrEn
vcSuvggOIWvRp6JyZES97ASbrl0GUXCPspg7xEr1VOyo+2JEnXRTvlv1VzWZ2JVFAlkDOLQgqfNx
s6Cgt00FYnJ+qlTHZwfbD9DT96FYItKjrbK6g91lCjYmzryVIFORgq52w5olPcsTjb09URO9jABj
+LjaH2hin8KhHo89wyOEhBKJuSJdluA+ZmBevA79SHn0VxgxrC1qt24zHeU85FGbey/hbPNuNFhs
NYTiTgUOx8FRcweyhmPW4Q0RFzur0zb0nwRpLgB34VzQw3SBnYKx2sxuiyPol+Lcr5fvsEeH0a57
LN0+apU6WzZN5nlKQfJskV4d08W/0UCkjTZJiQJwzciv0llqZHNC3WmZPzAzep1tK+3qbN/CTG2y
y8Qa3chnD+ZZ4Bzz98oEDgdKnBalKTk81KPCIscybDZ0kLuZ+nEDC8Qgn9IBE9PMAclmIjd3j1oX
f5F8shPETmq/5lVeRH4tGS8KcWGoTS0ozfSQb7LK2oAOTQsIL/WtK74mXcXzT2DGfV5iq/BcyEL1
tgdb99hoPqjokH7uJIPnxaO1nhaKZPTQR2eoE7uODQE4D3poUzIfPJ+1Vz7C2gsPUN8UiC+/zmve
Dy5CFvpfeKTc4Zvhczd8U6PEr/XOy4rE9ewrkY8ZkkZjHtxCl1QbmC94GwnTh3DukECKua82/JX6
5D9OoywKA73JOutVlvOW6fBgZVgpk8OHLL/QXifSvevB3zjF8lPY3tldx4NZLeDBTUpzK4b4+1r6
5JBVTjo2/dUL5EuzNEcgktcwhDvdhAVn5cfVws7o6A1aofd+/FsMxS6fs3QVYDq1iMahBJgTRggy
+Bo7Jza0Tsa13SIUKFmp2Fe6OnW2SSBkekynKm7rIqkb5w1eKxGVKKCZPuZVOG7ttfkaH+3kGMYz
NWmXYd6hnGIIN5Zj7vsWL0XVxBXwkMrrx0hYtopltkZIB/jIsjk1HTuUBWhW+Epc3JFGFZZM5X4O
TvV3DrF3+piQdexXjzZ8EhaI/ma3eN+dEXAMXy5Dmx3WZowbOmPv93/xFHGT4WA0rtVOGfU1eX+C
+UNbWWwC+h2S/tD1mrfjxIEKpzVd3kG1P3UsByjqudypaLqsgOwF4QDUeRZmfGkRUhv0b03HYjGg
TZ4ZAIvF5cyfIyLWCH5WqXTrZ0KDfdt36WxsgFhuFuMlS+xx29vDE8sLw7XrnbQaImZkDPfjdBLu
dcJ3DQAuY6XyqgLqDaFAs3jci+rWuQ4M7UD1nPl/lLPHX20bxGBut2L9xzd9fPXKGpN/c9pMDAOM
W4WUoqbOd4tFt6ssNktJbE7oDCq325feevOtPsbgwLYg677os0NfTae1yiDRsD/bMaQcfrS/mcUW
jrL3QFfGBbR361xWUQ6oEUf0vppzDTEIDxu2H+D+wg1mTLwKjW1bPkqRaAGNC7cWWTWcoMbNfMFz
gKeTr3fYH576voswRLAPsYaaxsYWlO87S2yRXg+prUEIpL0JxmxvedWNNvbEtZLp6JYxeP5ILV5q
qyzRpdvsoPPwTKhSp2HnIocM3KSLKRPWV6CyZ+cqgQYEdne2awdgiMLe2/HF+ZrbIJFMOGc1P9eP
si1gy592mGM5uPc1zA+AsZ+n9QejaREt84+pcaGrzBIArmjyu10NR3FVlXYEIm7r0KbgUMq1HUSf
x8XMG4wwPIu+2KCW/6Om7Ojl5AxyZDMuX3TXoZGIKp/wgax3Q7OUaX22ljIp5c8wTRBLiCQo0Y8T
J5k1Gl2gPZj1evEGuvDM3dZjHsE7P7WjpgSNv2rrp+zcYzE6Ic5nP8oQQmNCvO0rjewxTCDc/ENH
9H7UqNjP66MZ2WdRw02q2tlIQVcVOZOpiFxEv3C444XcYu2pM5duDXeTwUe0pcLO9yQBBxZgihLm
wrq6rrHrQX1oLRtliR28K/nghVFRNhs/PFBrB/1BxGwnzYEIeAA0tUkrm/uFE81zcUBjEQlsQO6k
U59521VDLjQYwcNqTqueXQmWll3OqMGLSAkkxvrDHt3ulkIsNUzkWjooUhXIM0+fnKCJgobgRW0S
Yq1xqJ8Qwhr7MNGenSEOhrtlElkcu7L7y7Im6QYSY8A6knl3DPrPatmXGJ/rQbs16wnS1iT4K5tv
f0DrYUX5dEMDD20tAF4ri2DhHYa7R6qZpT6I/WyVL5b8M+JHD74zh11XlscMR8GYWXwqSMLsIirt
ehPufLPssRWvVg+oMeChASdVoR4O/kxr8FS6QeK3Ix4DBRQH1UcOQQiG5tVGi6cyt5NpLhM0gT60
DNlrXS5cqeA0ot5y7BHY3wqOdlsfcS7WXQkoadiH057kbYwuiff1GrlKJnnwDrrygLRy7vYi8XMA
pb1zFeqzJ2+03bHsUFJ6NiOG6fufqYaVjaf6rb1AOxHsGBKCPfmLiQzDafcehIn0DnOYRYEHLZLl
A9D69MYsXjU5A811An/v9P17Vc9whQJubzUcCNLwoKr3YbC1i27nYxdBrlSUkzdD3SN6MVQAdYG4
TvIV6vUarkdAb4N5UwvAqow8ZDpnuZYg3K0NIlw3pcp4gUxX6fvppLpNaMmLhBV1XpU7SAR4UAP9
qyNPY0DR6e+Y7V64xONf7CWaANktNmqXBSq3fImcbkSbFT4gP7qB8OzoWmIBng1wqen3jkjHDEjd
NHpsu0BKhWPB0qmYCN5t6V4bN5F2ax9zkdtHt2NbENF9VMKm+ZY/vhjg3o433PwSWYv1qlmsNDNH
g5oBhSmmWvAqLsGlHub+DtOr/aCR01ivBGUq4MwGhMtxNjI/OGEZuYjLwuKa/JMEsbIb86aP29l4
T5ady6SR6Gg7Ss5MMesYgCkBLbKgDHTVDrYa2U83uUdAnW+MiGVLCknPFs1tKIq6X9CWy4HYy4Je
XSyHf35pECuOscVOo+rDn/7zpWXeZzF4b76xza2cvPoakFeMwnyBxfMOanZi2AGEl3++FLCQjlwZ
5rGyjXcYqODI8bHf4L+hYw8d/mWQR6zvEGhaYR8ZdegmzCR4+0VkeVR2mXW32wK4n5ZtEo6LddcQ
NqoFCTQFYpMgRHKWzw6z15h4w7vhYTKa62wVp2rBoeE1IU2p9ldea1OdWZ95T4OSBzFBGhWML/MC
fI4EeoS3npEm8qF3hGlhfpyzHr18112IbemIzIX5YvKbemQCnjhXABZDH3ZDtdj/828KsC5GmmpU
UwG4AD49OG6ij2Hp1M+6Z34kkUoS9dM4Ja0VOi9aHwZn8J5DgTEW3yhzKFaWKmsu3omY4/+ht/m/
qtT/UKH+/0QWzHftENosZoX/drFoVZAH1RgMEcmGORrcAmeux6rXoOxJSmmOXaKbf4XOrC+AQgoh
yUdX++IISwHTbJrMA8HoVNd6RBZqJrM6KfvOBnabO88wfvzfhs/+mRH9T80Nc6Hewd7v2OCr/z0U
Lsnau8KarAipRnUeT2sEP5T1THoL9cEiEoss6upNRXaWw4Pa9o2+SMy7bKpszQ7+2qNbX7TEPp8u
pVxvaqmEjnzafptmxH8QVtkB4oR4ogH8/cE5Q8lWsss/X9ay/6ntl//+AP7lBPNQuTD68LuExIkx
qAEegvH/IQwXCkkqTZVbEbr28Iikx/ZiOlxm05DzbINNcBuC+j9ogLX6utgTLzBR5k8vsq6BRQS+
d8eDjTBcPF/dh/fo/3J9jxGOf91xitCLwHMYo779b8v3UTBYFjgGw3542MB+5zFRLu62C2FgweUK
/KOwgZsHlITHfHxekY61qXD3zv98EWOW/Pcr+mce8z+u6B81GIVJp+s9dN0P04j/ccfsnIQDe+Cj
XmdPyQA5XzyoZgAUO65Hpbcg9obnUuLNsJx94xNnJ3JLxrWoJIqWSe8U3RvkvghfzicP5K5Bcg73
WGu9ei2yiE05Bff/fs3/ObgQOB4ulGEfR4nHPMwv/OuSHd11tSU9EVNxA63ucYQgh1///TOQVv//
SKYgBIdO6qFRD3wI6bx/zeM0zUyMYCqLoCgPSnDIdrRMN1Vdxn5rXLxeHSeYNffepIhsIE02tMhw
XkUZXvJe7z0Sa/8vurKe534Il4VkaM+90VChGbS1gsvuR0BRJMadHW7ZAF1Ms6nqMjJZEYH+8O0t
LX5t9xK0Oum9dteXeQqJ35u/dm40E0A0kRfcsc3xSnyq4guqZt7OSYViPigf0gidhBhDR0QCX6aR
qxGf0NOba8u959BoxHgnEZ8FPJqHLEtn+s7NgHr44c8yCujEoI9oPvw5bvJfrsL9EAInisH2Z1En
nlWO3lC++PPWZl+VdezlsbjbdaTYTYLE6Nc6nvoOtcz8ptSAVFetX1DxaHFqsnEPT7e/Vec8uVkP
LQ85wOfzpQzqF3s9G7IXw73TdiL7LO4DMMVMQrCnPlQIxNImJ7/oj34oohka37gniI1tpR0/1MwR
VN5e6ZVRVxu1FdAAlS2KkJaCtsgjghgk6tzkgGnP/sFMujurkTF0vSBcvSKMiDLJJDP01kuqvHwz
zfthWL66ppoiyL477rwUbrudl9cJkc4AtOsIpoqRJemmbLrYySVKunfsT8cJ39F0e2iB4EkAjfWL
b33EFQW5k6uPGkgz5OCtfiI+mFdMVvZgnMdObnPEZkKXf2sQ8feE0zrK1vKpLvU1t/unOnuDadq1
tcr9SoPNkke2ujyajhr3qkJEH296Bqs2DXhQIk7iajmKO5Mf5wFOk/W5BshJsbJryCAINHBaT2Dz
t5KdofuGlumPN56ZLuOqvej5tTQExcw27RSLMm2iwan3bf6QlZcxQ6+5smdfeICj95WFdBKZ8WaG
YjjfBdBXYMk82lHcI8gQdk0mgHF9zC4wbUTvkvbZcT47+T0sS+JWbeQPpyZgaeuCtsY1po75zco6
qcsTogWq4WY7DhcwOHZz3BD5vADDNM+1AY5uReAJuDtddQu6ZOg5pB6oAG6hQU8MulREHvze/hFU
lHks/bfF/OaOQSkKCGS+iqBJEWrO02n5U0t4Kqn3WRueZit83NHq4LzWdhPbDQIiIVOizQ4EraTv
ovkW4gbTHm7VmDv5zWUU0ifHOzAbUDMAXveVtlfpwhbOAoLlQqMAJpChUSjlxH046U0jcLUANfga
7HNJE4QT7zBLEWvAnuvy6nhoCpBP3O2wK3OA2kDqpsf4QYyJa4iDwihrIGawXmZcQxD4XHVtJOQP
gSVNnh98ewfmB8dt030S6hzwYvJ5UbxrPwjFRQV/1yXJrJiqOVI4p4M/Xbmx9b4uC9S0+7D9nuUx
WK+q6CJZPoH3hknQKVjeHHPGcAxfsNFoC9GfjzMr2C34SCA6pt3YNeQo0NgcPETvIgN7lh9Lu8QB
LoUC0iH0Nyd+WjEaQdKWxNGIymHtao6TToO7czG24OMczpcf1uYxgX1upj8HyHUpxkj8+TxgQbIj
1JRcrWAHUW4vMursIZkXw1cgSzn0Z5V6t8XBdy048BoAdDOa+Dd4AEYuCJxFfz/eEUQoGxv+OvHM
Xlo/LWYdMaAw1LXizKNIbFLRMN5p/duil1qgFnN+2XSecj9WBi/RNYUyDiuP0WuLRr3M/jLOOg1G
A7lSzzbAtbx9A9EAF06HZ5C4js5lcB0IJsqUDS+DKHmxWNhnmkiOQ2LpVw/0fptdJbA8a7o3w2c/
YUVNMBeROinK18AH/di8Asd+ONEPGxrCxs7nZMRdQ2QZ+5IQjGH15QuJpQPpytFZ321VYa79bZWX
NrIgxVfrtRt+mvKpAQnlr4BiM8rXKp2s57hweu73EKjaSVs9+c6Hh+OlGg5sOu5C7wqTpTLxabFj
zbrFmybG4yROo8Fb6WzRYkdMBpFo/85WHjfVG8zo+BrMMZKLYoyMZKgYsuEH7YFZXezUbwXYPqc9
9HgTe4j7sHtIuXcwn0Hmd/klLt54KoO0wcaFwe2Sy7ACBwzKZgTOlv8gnI9PPfBoaMTMgGmEvj34
dL6v/k4hY90O97l1VgsGFCATPvfFtrQuUGrm/tEHBYE8KLSgFc4+hnkqe5+HN9a9VflXO7+w7p3g
He5wKteAJ1cO2yxOMcRhdZgI2wZoiJe7mdbDXN9M/ZIOGJWq+gmY0T4kr3IEijqf8gXNjf7GFJOH
8CMYmrZdDzrWgzN3uuCbeFtvwWNz1oPn9TFUwFGPg8zCk63Ykw9UEn7JAHlA7I/fYXvNpzwK8bAq
iVETALSVe+ybLqIzRXGFIa8+5KzpOSCtZvJiVExxUUJs9Z0jvIu0bQS/BiCsXaRXP6nwRoXhHK0M
dfEOCodyShXEDRFkpLdxwBrUiv5kNntClKO9B5d8D1z9ScI51WGrUhpYT5Rg2g4zRoktB3yq81r0
3oHiwlBP+JNM+gCH8QJ4ZYIO3wcwAAGkgPHTCGYlgsDSH5/FtPNlUrswHtJgV+8rqDTI1liVgtZD
QYY3ael5BUuqI+QCuv00pX23+uts//iwoCihziYfxh72Tv7g9Y+L1XPjWBcbpY8ScZCtiRVCIhS7
qxcvXrnLu602O/g2A5IssJ6CF5jxFrwgx8m/iU7sHX9Km/rHKTNOW3YpAWY5ouqwqUL8Ea4oIfwy
RuCEi9MeEjZgBDaGeEyrUBkCpC3qDdj6NNZzuUR0sdPc9BASQqW3Zq8VubtrSI6Daycx5I2dw62W
fbDnbus13j3Er6E7BKNiNRMfh83orHH9R54dexsAxAW6tlosddprK5NrXkPIZL/AnAGVxW0pblXJ
kslrNtkYY36gVQbAtuSieifdxbU7NMoknqYF88UGB6biw3qy1o8lBKwIHjCM+SLPaQEZbJdm+nXw
Dy38hKrC4gS7ez1cJ0gfG8wCYtls0T4N4Bp+x+prkO0czRaKw4V7sFnCJ0v4fKF1OjwmwkA6QcHW
biv96a59QgqQdoAdejAjmxEyAkO4C56yPBmxt8W+m35AeK3f/V9MwmHWfiFvhbUh9BuSgL1vlbvF
+VjqnJfkEy3pokpuyK6qx5C3jll45dWg+eoHfJVtsCGCRZdJWMfp7G9zhgopSzrUo+vA3TetMJAI
/PSXmUPa0CctRo5i2kWRbeR4obV4X8Du0fFDAubPwwaY1fCgvXdskt/YSyuN82CFaQ7Q9lb89Fu/
hFCg+YXcAkG3WAcwP8AEFqzCWywIjWOPpNZ8wZDnfRSviu1ETaM8+4OodxR7LyD98H51lUgMNLeZ
AxjI3/b0HWIEzll5G3OzhYcqvov7PDEcd/CxddsnXy2xUa9sJc+qu1vOesOgxrbA01j8p2DChjDJ
4uxAXGThVB/hVJQtfiwa8w4FGB/mIKrCKQoytscwSYwfHjDsUMcFoOA52FbesWIud71Xy3sj4NlI
fnAL5x9f8miaAMuJPoJAxSRZjWnEmWVQqJf5y9BDDAnVXHkQ8gDADGpjjLf43TMS7DDpAtIoDZsL
4nOcZqf9q2zeZ6hql7L4psL7wWR6ghNtNz7NwBN4Mawc9goRgleiPh9iHBH13HzBXYy7tgo5uZCv
erQAs5YHrZsnmA4+kdKNyd2i55D8VnA4Uncz/vRfzYv8bH/yJ4VeLMxOVOr9bN5mH0M8B3xobLCZ
w68swaDOtqo1on5VVHU2tKkgqb06WRXlCoYx9SEcLwMFqtFvA3D8w6iAeWJQEeGqgCFbTNpVXyNF
cHw3HQQYBlLNbdQ6OG+1Cp6nfAGJM6srRfda5BS7IBpvewBthw3SJVGD7d3LMFiKC8U8RsKaKmlK
6xjmELZgDDajXpT12MUKl4OJrMWuBloxx67YDKC+VPDXdzb2cbg3M398ZoshJBzXcfvC2cF5dX7r
tdkQH3qUBTO1wxGM5NbHAHKBihm7ILoCj2B//DSX6by8DhYmJO6yAmzVd/GIQ6df07r8hrYlAdIV
V/Wp821ohgj38rRAAZgdW5mWOCW7X7Hxd/VJ7kuJyMWTN3JUhhC7Dhjcam+igY+pdbbByWLyVb6V
LExcjGR+Oy3GOGu8tMvDa++QvbbmbMxHL+95VG/GyLk4VRnPe7w7N9caE3BLZ++pYNeleZqND5I+
hQIyYsMkoR61/w9HZ9UUu7qE4V+UqrjcxsYVGAZuUsgi7p5fv5/sqrOOLTYMkf66X2s7z/a9vK/C
DYeQrkmXFvOBJU6YmK1XtOOw9ZvE/JZbVEcLQtHG1TA5Sd1TSN6M5/wYisqRCy+wMIo2kDE46A2a
zHukc7agAsH32jjhTCPZz+qLGSInFDpvMSSnSM1fKStuUrR81tB3wqQdWa7JITOSfCY4jTGPDib0
I4Hw+xLlXTlGta314aGDUjHawbBhOa9GQUZaLexMY0aXZe2KYX7pR4q7AZsI7GwXgd9mDJPh6AdZ
BrB6j8WtmGybeBOb/pCcy/mHhBIumkzVgx9SPXe9grXLRhLZeiHJlLh1bEHPWHlN698AK3fn4ocL
jPPSXvKGuWaPyjTLnSxGlOIo7YaoMxLJYtBZA159k2XHpd0OncfO+Fm6yMyU9SGL1glVMGjlDoX5
JrXPGjVmdYHwmkIvLfeafhQNPy1Z9/kmkWPU39VlN2WMb56ZeeiZx/TFnD4zJMXDvjCmU9Jul/lK
gF5H+pd0TIp7cppBRqZnnXtVdiyGjQoXFG7yeTcqB6H2BkYoIigXj1MdNnEWT838oiSAzif04WV1
QB+Px2yVIk3Yzu2q3C2y12GSxqEiXMP8hfcqGvc950mGppXHH6ePA8WW4MAWLzjnmvTNZDy3dkuw
HwdkqwS+f2XdRpPYZ+oO7T5HFJe5aEwV8gB4HCEufUXgg4NanPggmB354Jq1w5gk64c0f+nCwxQe
in6fKq+AIUp0j8uDxo7LxcOjq5qoZjZS6uOR6CIvbX0umBB6UWD32B7bG3BMpLiS7vmWtZHUv3q4
V8F3J77r4iXMt3Xn061nomstP0W9l9CiU3RzHzwoPBsBdL5XVVjNURieytJjdy6qCKzUU+ZGxUaf
8R+4m1qwW7QS5XEyfdz22GH4imRx/bn+qiM6pvZdgvHt5p8q+OB/rA4MST+VA8rOQ1x+GSVLa72W
BuKXEhAVbMtzuEcynBVmGU7ACbLSHS0ahsOQ32bW8TAsW/WGjxaEW0wE/DBrce3p11UauktXxPVW
AN5sQ8GDY2w+lPf2DeV1IGyV+h2uaag3PlLrBYQKuUV8B5ty18LhMLcUghtWRxQecnLQhW0pHaxq
oyau31c+viOtvqQVD4THAxR2R8F8C5EEF+qfkX6qy2VSHzwCgfzRGgduYp7suKdjf0yr60QOQr8v
h2ONCGWxk9gFIxHUe9bz3NmitBXlTc33IqeeqQUZhc/omJuoP+zmA0iEn7+Y6z8GLT3Tw2h7EZHP
dInkIy9Wg+vP6TpAl3/SVk8xlNHOb8qcRnyDvwGaRWq3fcLSRadV/cn4UoKfqoeG2Qztc6QpxjSy
Mjl20o92fEAHIqVOPr9mls+tsb7lLy6VJNkipkntikJYMjbUDcbscqi3mp9bHkLxRvFEzBoLHJI3
JlvFeos0Xjs6LfwWiFG4G5TWeb4sSFzNDa9KJJ3l4ahjK8Jthf2lJrbZQWXJtXa5JnDrg7WJo5Nl
z3zXV6vZIjUD2aj/yZorvRI7UC8XvHU63ofY9Y0ZH5TfBLa4ONhEBDSP810uvSBAHAEDynRki7fc
+JBLt/vnkkZgMqou3sDgaTrpOT3w9nMZdbY/SWuJxOGpmRd24dJ51cWhzFyNL63Wmwunj1onRmeW
E0mB78ONyGWghIg7E9dJ4ZWz03RuDysboaDwqUwoUfLiynOjNXCQF2lgh5IDlgp+wmrFIH2hnYlG
h950ppFF7/INJsmNENhyGuFx8qjbyQREy/OK3T89qbCqtdP9isRmCA6CgrFGjAVexDdAlbGRDUey
TpPgJwJCb5ffGv0bFjqghcxRWCvLhFG5PN4DTIgK3oEM1oMUW+FkxMUMa4KXte4iO5ykKOeYaTV6
L0xGyLnJEaE/RFVJNXD4F+BpIjOw3tP2GwyKJx8HBNURZcEk3UvxAqoi/LSMKClFxYa0j57zWftG
i4EEc8D7AFCaOoyNeGiZZHEh4bvOZrvK3XTxU9yapR19S8h8iKYYvBi2Cdrvzh3hlBilTd/5a//M
U19hs1JdBnBkM65Pc7Markx0NtqToaoWPGHE8bRDTJgBQA+bPlsf3yk7NX/0pF3kaLWfmD41fuKU
gzNX3Db0yZZcGAPy40iKx8j6vGszHaP+2lR7MUGbf4Rxbd6DjyH8LkvH7hhxD3K613UX1dfPpF9H
yVtjGZDmynRaA/fz5hKzkfGGxVep35YH/DvjvqMoO3V8aSO/pr1KQz1xJMNAD8q+pMbUr00bJrtW
xB+REKt2bpDAeqMokayrMhChCBvlbWUcp/gHEFmcIbUnMzfvWqNzX4mG3d6KqTBR4/BvYzybZ4JN
foM2PmdJILjqYhh0sqjC6lO0rojDEzfPn8l8KKV5W6b7gfhTvnEqYuTqIYaTYpNyzQJ1IlKcjQDT
rvuc8cgMjk5pTq7RsC0DTyxIwtgv8aNe7pkKmudJNcasm6ges5RslMxhocgyvISji6QxDIYN+30n
Oh+l2hZDZL6gdiqdgMQWsi/E4LpUpzz/N5rnxPpaBVclWZ0uwtVK2WirwPQsagxLW0vwCoxaJV7Z
DyV09C2g49cY7CXxFtRuvtM2jvqiealsI8qCIAA7h1KuX6tbEyLtu68b1Do3MY69dkrVrdudRKM6
j6rwhRVH8CopqlzRrHyl5Ol3xZsCd0gAijoQJunlAcbFHYFXqGSLTezn/M370u4ZLcx4hyR91LDC
H1ODV8vnza9F1BXb2XBgBA3FneB2Klt6kXZu7ct34KPsiay0Rfh8LS/DP+sXWUT66H66TXgJvrRL
x8T5It9p/sxPdGjLz/KSvEWqLd6VX54CXXTUT1BjJJnkUy/CFkmwftcPjnHio2wrDApc8Bftlw+k
nvE9Jm/a73gLPvX9cjERaBqQT9wCiAVGbJt4/TJCVuToSBUCV0k8RDXuMCIudYXe1Z8InFGVl1cs
Lr89kB0KAwuhq1cyzTDwmh7MAJKlpvIBDPDG9RH7FttQ+B71/DWStJtg5sdezZozoWvHcWJMiAyh
tZMOJkWI92I4/S3oGIYQ3CdYAIAo082YUSBw247NeezOTpc90tzYp1m2MUrafMOdCfRhVYhTDg/z
TpqO148xcFrstlMKM8DYIvtLgdHf0zpz26b5JroaykNbCnkTaaUbpSItNHSFlybGA2zT6wUUdElw
zpcA3Ou3ND5NITuhDcdQj7OiFa5Sg19N7T415Z+LOMJJa8RJF0U5SKkXiz/aGoyj2ql0rwXufuWR
OPWoTeEu9dI+U0wnC/60abKbVIaeAltsO4OhWwXQzoDJMlgffb7JZY38agK+FRT9YDFukoj3hrHR
WarI0/ANCHHrBdXkFsmhFg4qojbJYcqZv1zhZbnmyJHsGftp95EjtmsdegJ52S4+TVJG/6J7auXN
gR08jb/wB2O6ChUql+9Lfomiu1aRG8ipx2Tg68pnNxdv+TTv6uGBKcI/aMLi1ZHk1lyf9KnJ5Dxg
0q2sv1rdNNVwVoqOozQ/Yt2M2+AiKcFrLFYEzSDPbKMbMsF9XWgvEb2FqDaujB+BIKh/JPTodllL
/1RD/5fOyz4RO2rrZP6y8pTTfrKguZT6dVEjH2EC52S+HSwL9jT4aU3pVllY0xjfxcmo9zHndxMN
4Slqp9GWIkvxCRdOj2LHWdOCOmuWCmqKLMBCVeXEs+ws40zgA5LuQ2QwCC1vqU76FJgWETwg9l+V
+N6VGJU705Gz1FX0ahNX50RiHRSguEqXRqzjFj3Uuc21Q6Ogesa9j+/mIwijzySI0L1bO2OqvApQ
gDWrttzeJ/gfe0mhGST5n24Kr63S3ZHmIeFr3pQ++Cjb5iVtEGrMS03lPWQzY1gi7PIRgGfSpm2h
IBC2lg2+e20kVoW0rQmypXSxmnDPd8skflgcsnKiIo8XiAhBdfYJ29D0xWFZTR1dz8y+uOVMlIUS
fvsah1MNtqzyEfuUY2OmoOzYywvD+YdOiuS1iM+M8w2FXAAGVyS9U1cSVOvX+lc6O3nYHmtn4uKP
EkA2lssxRqfmGdYpADtealiVztwnUnPM5swLVdrJ5kcuMFrQ8aBfsTsaOdQWALOtrUEUzKgOQuOV
PrCrCphv7DzZUB7WLlZ1M/lFLd9l/XUKTJALtr6tkkpXKGj0ms78zVOakeZuGi9t9le3GZqMwo6M
byPO0b+ZfPMEbkcrifFKAIenazt+mWAYWszpRmJZj24vNHDmSBV8pUIGqkU3hBDEbgrYSAI0CMGR
eQvE/h5b0xvnqUw+xoR7d7Et441UNTRCDI/WXpVrZZMXyS4AlgnyfziyZIlRnEDbhi6pGIy91q2w
+SC48BY8dd3saA3RLIWJrYkTQOmIeNVGz+jJswn5QZP23Uh/lZbYEn9IgjoRaW1BklInw+JfLX2k
bAiB5ApBY2wJrWq/ow8G5Eo4F9vN3G3pLPbh8BwbjCiTgph6woSiuH18WozyKCoGhxEofC9+K+q7
xdHcjw/9zjFhFI483zn4VKk864yplx4nk57h7RR4AOrkdc3SKivASvrcETpWhVyZ2ls37NkRL2Fd
MvdG2f4JKq1U+mtgwJrPRd0fuuKzUY++KOEi4tV+q7tjP3/2+jOg+ZNvVnObZryeplMGZ3X+VKWb
aZ5xTuj5gYUBNJvnKvxSy99sJAfB+O47LPdfk/FmAEIsLZxNceVNzedLzHmPwludLuO81bON9Jv2
vj4e++5KmiDKOpzLaByGm6hcovxez7s+P+DUxhlBYk2OOU2DK5I1P1IfYb4XY/lCUh6IhcvYD/zS
AliIqskTyjlsYi/7taQjBQJptFcEzEvr1GJeMFJYEF/6UW4OWn4vuovaoxN575VLopx5thXtG72B
yCEhzp9EAmj1q25Q8ADrTykwYbR+ivRlbu/hsivqZxNsdYxFVvhIoenNL6uBQf1CvAIelFEnQvEi
Lhex/CdpP235W9B7zece1E74asNnaD4z46fSOaKZQpqtSdtHt6bG74XyEwDMa/IvabB2Oy1YAmI2
FMe2m5SXmOsRkl8jhG9p/0jMR4uFLgLP1dPnlH8l0QPTvTCdk2andMGHUZjbiQLGuni3Gl8KEkR4
OXBOXELpw5jPUFptd1zQ10zzezi/admb3pxD85obNfzKLZPPHeTLFJAwyBe5Il47y9i1y1ZS4JMb
euBC2nbat6m/quMPLXIOKnbBSCVah3UjYVCBqTu5MXqS+JeFqZ3kXyOeilKlK2JuN5XPsB1PVGta
tfBhSvTuiFfaqbcLdNoiwFosvFfw4ymnQ7yvR+KFmFrni7Rch2L6EoevBslElgZOIJ7k7sjuD3Az
XaPICfK/JCDhZHzXROiXr6T7KCLpUK6ju5yjceBDlHhIUr06jCu7rRD2qM0YRyeHgE4/neBLkzZE
L29psHA6E2ekbIyCjAoLx2Ygiuc2YzsWjZ409419GNWMSmv34GZnhTdBAESph+VrTPbKFH40NZgl
9exNqjPPZIP2iCnqWkvMhlHpEkfioDxkXtGf4nptuvw1L4uj2DSh37fIG9GiXQOhw2Nt9riSVLY/
yqmUOGxa4HQwiGUQLMQBy2jemPTbddosa/zf8vyvkzLC7nSZ/p0gg/lHZSOZOUCzNmAhg2zrkGZA
wUNHGGQEiVWaAYTDwL2bNU/PN315rYN3VThSA8T8ULHLyboXwbZQr0H8qqTf8eAr00ZJzlrIy84z
E75wNKfFLay3kbgx2kdq3rMBkGa8p9TRxBvHnkzAWl0DKc7sBDGuQSSGSMb7XQkWEkzHqdC3NeRE
Xzc23kIei8FVy9pJ6sI1a+phxoOBSAXH466lnFWBonqsIic/MOAIG1KA8NCQD0Ug7IQOGDF7LlEV
P8OUO9TD4zkwj5jkQGg4U3MQUexR7EfwjTR0y4rxGgGb6naEmq5ZqFhUfV1kgHwbrUMh7AgZRaeJ
s5LhjhckQUgGfcqa+nj1KjG4Z+AAWiHWrtS3dwEZAoiN9YmRd1E/EaVZJKhEn3mxyjACcAwyOGZE
ykbeblGQEHzqhIIGNSU81OYepgvaouY1yNK30UFedZdli+0wQe/LQXMQin47y5UT4N8XP6ee5ntC
zIWDEdm47lZuifPUTvlKHfO3+BcPtDsYJPW38dYOzL2tsg8MkeRC7BpBmdqm3n7E/Ggt1859Fm/l
EDh2Qv+BUrXKx1+lw4+knJTmgphzI/ixwHoyTZXR6hs/SkehYGA4NhJ+IU6xTKYzp5NA1xdq1Tej
C4AUmqV2CL8ik8wJU5WusmL6OgBGP/zqvHlyxFATCUG8w7vwYaYpoEbAyJa8DWZzDYoCd8uvsugf
ZUAFqHpVsYX+tSLto1k6xCJVciiGm2I8BuMRtufEvBRZf1YnXNeFfuow15uaeIOZvAw56JL6HEMZ
TnKN+m57CIqQfhjPnjjg/tHHCe8sAj1b3ogLy4xIm9zFar9T2Im98vpqXyI9WjeltCe9pjh2svwv
bstvsw13RV8fapbb2Y1Y30wJ81GdkJsQH1Ruaiq0aCQEp0VWMGTlhabzHDa9MxjDTxcljmukroyh
JQeZAbFhlceeXyULhB88sS1qBXmTay2yoL61i25O3FpZw6bya1NGiIBGwI/BIlyo45+14te25uUs
ZywlfFlbUWCJojTonrAGoh4qP8Wmejf0bdGpHgnaZGlzqupQhCCeDjUlBDbCjLJUewMVSjNJx5I4
BVJk/Zg/5CVuENRYTOCioBPnyteIcWtwaKEDzNQXPZHo40kX/uwrHrLuTa91NzbqzSiO17odXvrI
3PPMEjpM2NQmq5/dG+r4i1X3W+3oKxCnHUW1wadrQXMexJnZfFcBcTB0RO1ou2X/NTIaTcaO1x/m
ZfKTjjyFOIX9Q9AkEcgByiFtl7h5QyU+OTnjv8yBQ6wcTslo/hCIsnPrPz0NyBcAA8z+goxhFPWk
sEbvtMlzKIgZiyVPxORmL0iBdB1clz9t/V2EWBoSeAxtuZO6cFeEmxxZdEwBZ3LcZOTyIJhqKldi
Dk9pXUXmgBmvR0cH2pI1JkX3LP0E5hGqUyL/ET9sV0w1hA7ZLDtD2ElDZV2w2w3Gt7R2JfHg5kXn
WmNNeeo2C3pEbbDcVWOYJ5euxWvKCx3On6FcewvSi6rbSYr4WsTaJpo5khYz+w7y0U8TukdWypNF
AfCkLjyp/aT9W/V0cqz+tOipZuLWpGj8wcIOzOHOxnQXSE2Og/IwI5LkW6//P6euHFW7HAqHaBon
xVrZzsIby5u/p0x8CzkjdR4io72pDdMfCdqNLSvdb9V6iYUaQIC5tnhKZi4PaQvOTFGKeNP6Jb1F
M7yTReo15gTEiG9Cq2meFVvnKgAnmb1Sjg9YcK9RiUovBUqr/SC4yuW1mt5H2ilF+Wsf+filEzen
KI86ex+MHzA76qr817c+80dcuMvMujfasOVdlVnNt2H/UY4PMdta7dYXyz+h20/LWa0eivyg9YP8
e1cSgo06ZS9TLcNWdwWqbPY3j58Lf2FiEk79rI8gw4Q3tYjudBrXqeieAb1tFjEplcl3laQHoXwt
rA6lh4kIUyHZKn1fGqJIEpRDMbJQVzYqkPCcZ72xItMP2QSFQOVStdukVJ56GuHMwo4KENUTo5i2
yEdA9eUCS2zxOhXNHjesGsC7G2rrF9hIuzWUq40BcOjJjeFljSqDcqQ4YSYlKt5EYrZuvIMBD0VH
5AmQGxQPE8NEJwUv0fhiKNFDpGhKDaHK3GxFB1o1p8tQW28as2+StF/NOpKjdtOrhhihlLwuUw8e
BLTJtqIH7wTjfupNvM3QPk8vSb/JifQw6TNkanDObV1L1tJ667tEO5DXsEIlv6uK17c2SK4bLVsO
5FMRI6TlT0fY0ChbO5m/j6rV2H5FGLwBydbV0J1NwqWWl3m4dyCDCBnQTcAQcC2AIKL5UHWyRzwM
I7d0UuXGJ5/nJikodRb9FA7lT8/YtU4EOvXTCprXYlYwgzuRsS0WMKmM7mL8H4eIU+KP/lrPvCf7
YlmO8iE71YeFRGOBG1wc4TeO1oGEtROt7zhK62n609WlQH+Vv0up+GgJoGwL7dnyl7Fh/cqNcm7X
PLPa+lbQdwZxfQkL3NUalGkqf00mOhY5ARHu/KYe3/MAGVgBIFx3dgoTHzRopMuo2eDTWhmLpSc+
CjUG1kWJXMOFcm+q2Fo5SlBJB7+oHzwNWcgAO14yrQB0cDgikdcBVXrp2IwosNIYNWJscbKMn4by
0+b/MCnZ+UiMBP84QMFmRR3I23anBqUaSAiESTnmcBMQN61AepXlxWO5GaCKLI7PMEaOZrxaQ2nw
mBOXuS0zDM+MRMTPM1COdmRFDyTUv3PPj6UNurZUFW662cZOXo4w/BYhV7Eb6UBVSXiK5cDHzrop
5noXDd0uiXio0m2QdaTL/Ruoqr1ILkQOHyhelGU6NJw1+vJRrBbvnwblaqX9dM0uVVrPUOgUWCjb
dfi5wSgkpF/kx5wGMN6J2bBX9hJ7Ncwx8EeizsTsn16+zx3FQHWsyIALfGTqNY4uMYdghZRA6kBa
+fxDfVqYTj4r1kWVmkC6dzdh/jOfSBjSbL+OSVD6lgSahOnX4T+cJoS4xnB8XspbTu8joC3ZTdIh
7g6W9ZBKsAaREjsCRod7Jdk0AlbhkwknltzoQYDfgr2KoVNtJi9g+2hN5lIarap11IkpqtPCDvix
AmCNWPxFiKdr+dbheIoQHwBteEgToM8A8al5koLuzs9QFHJxpr2UbKr0oCDgWThmiOTmb5/454wG
5i7InwXZtwTvcuTFhc2a0lMdqx8xhAGAUfmhBfuSCAny51Mch+wPOFfN6yK7zP+6dJq0x9z+coc5
am75eFelHdIrY/EbjILkybR+bRxmsjHq0yo/casSA+YL0VcGaIRwDBqD+BIWcWHNihqNeDWIDYya
aic7AmuILXm5qProWuQamRuNHh5GpEYHAKKvPBXiidpNyljCr1a8ScWbYFKmuIQiwnPu7die02Kr
imi9tgtSuAErqb1+PSAol3a+qsWZBQnNE5JjzDcVqvG1D2gY1HuCWQJ6qrVt6tSfuj3qBClaJ86T
BZ6/iY+luBHXkLfbiLAzKCZqyVF7lYzH+sNzAW5jMkjj69y1GY6H6oTHziPaxFERXlvJ9xy/WuNe
vU9xeu2t6qo35p9Qwqlk8Ii6yi+LIetqVMlf3U2eZjw063dqP1osw/koFt7UGQus1U8CsUFkHxEo
WHuraf6XYoChwAQtaDsBfKO4zbKSX1pkf3mq7CLcMF0+2eJXWr/oAaciqUKOtChbdzGafZEVO9+E
YQ9IXREQQbIFEr4EtMNk0OXt0BANTpb1qSFSHjpEKqeJVZI1x5so4WO9d92mq3fidCeI7Gi1l5ih
Xg0Ogn5ULfdX0Hlv3WLyu9SfRcILiFMksbT6yQBDa6AsfPogWLr6lOpnrD5LLi4SDiq1mP+0PSJX
8EcjSq8VSpAA0M4SaLAGf6htE/f7zHdrCCbszkVjNvdZRgFTDsVzNgh+GMWffiYGz2TkUoURsUx/
RqJQtK9h+i0mP9Xo66Z0yGfrWw+Gv4wlZaGk+eZcOhoSZrDdhpwkk77WWMDFB+lSm9NDYBMjuJXK
kTilgu0aaDBFiUwGOm+V5jeueAqbHFeU8UHYKqR1OB7KPH/tZOmUtQnu18wkA0tDWsQjE7rMcDJM
vVzuK90k9DUGyBKD5lSTE+zo8/BPgmYa+/tshU9NA1IOyk01DjAtTeRZc/MeNibQrF8k99I4CBYM
Mf+F6sMRmP3lqs+mDrfM4X1EanGLDVt1kwZRXPwpkMs/ZPd0/AmUU6TcR+taUxxDhfSAmrAcaMJw
3BDF6vU0GHBP/zfCGUB8jkNYQxc2F6hNu88ggYLQI9lpB3QfSfUPn/VXOE0MWgAZwGeoOOjbAnGf
65iY0ZlCPFlA5jRZy6AcorI/49Dc95MAFnAXMSBXXeKXfMZGT7xott6EUqTcGB7t50Eh2dTSmI0s
iQhcGB2Xc1IzzFMZ5dcpDa+lxK/cqgxp0l6tNhGrUG1jHpyp98ahJ5mJPAFJ+lUE2oAhgk2hN3Ln
MtL3WqXrR6vCEpfLiGrMzEV+mJLZwlsXrpINQUYTZyo9RBIvU4ks3yCFSRUBz9mlArSo9UgZkl0l
HmrojSGPN4XWH8uC70YatRrT7sNyI3Yhzm81iuEMiQmPKovfZEqeEjZFfZ52UggvTWUZYUrHEbNI
OaJNwStEwZKrnwlUOqJ+JUm2L7HngPFIEC4a8k+dgXlFzi3OSFSnQETDe2Xkp/XiZSDYoOmuifN6
ZHjmkJtHHQCYniGldM2E/BirYrsDUIpoZ9hAuBdFiGpKsMmzMIbVLi3YWfo3Tgb1B3qrMACRgQlH
RqJOFfh4+WYmcG9hY7Mcii9hMN1Vk6jBgAYhJ8AwppmpEHEV2kK/29pj8K6tEaCiwdDFbNdW1aMY
CTgwpEsvNT5L2bcyETazFh9c9rQ8cn77dsCqowibcTCcgZxL0ei9oFN8nW6pyclGjZyeEy0s/nrp
Y+UsUuljXHZGdA8lJB9megzy5jNiUKkqkuNS4VwEgNwyK9+Xm6IPbzXhBQoiB9M6E2Z9tJp+H7bJ
R9zXWw5pDMfspkBGg4RJHYaD0aLfIx1QpPkxZRHtx2TndFyq9TLRhOnWuawf2fyulJe2ftBnSRHq
S8GpR8NOeHHTXXzHpSgvn9ZyzpVbylNiLhdNdlNSGC1k5aeE21vSpyGS2KvSBhRjxrX6i8CR9w5e
TB92g+mbxFKeoKw/imAzN5YTKpvwf0mg4nY74SfpPM7XtG4Panc01gwGkoiZZNBgEJ+dfIniJZBO
pelWy0v0iy6bkm16wFneSNTHw5w5g5ZPnE8Op7b+jk/RkVB/XS0aO+J7QLx0b6x1O3HWRo01RzbK
FZP7UJ/7L34PojDdAIeiQ59jLC+wWCVpcrcg7o/tgqylTi4xwoJRSC+EVNPrEwO3iWL1Xc/7g1GV
115mCIh57NRJwOGP8W16YZ37dlQbYkyGcbsY85Gwzj+tzv0kaxI/mOZDUCi500wywAIPdGtwYpoW
SRFSNt2tLHumAonUYr0n93w1gIi8KaRksvks3zSBBvKMhVYbEFVJo4Hyk7LnC1r8bS3lIUlSpLfT
mCDjoSElI0aQ5Y0AzAUvxV5iPaHXHUlMCsjQdQaNMEWliSpaglXKW+CEZQenI2HDn+cO1+KdhUX4
bHadfpzkc4u5YN1lNJQcElPwlxZjb+te016ANx2xI74SfLCv660BiIxtCTgIcd44nVT6R5K7nU68
GuJZ6Xb64sXCua2v+SoKpBDoRBgak5+GProCGw+bnnlxc6hpE+gfTPTKAWFylk8J27sJQb9kYhM0
Iu5ZKbQTofiH8C4PWHhYyy4owyPo2FeUH2cULROEctgoJM1DIQYaIUX0v92XpH1Li7ivRFxrY3YS
MsKnUu1uZJgQKP8nRB3seUNvNvwiIysxuI0QvwxkDCBo/dZMyu4aQ3Quw/tEeF6KqjVFlSl0+UPR
zRMr8DwVFUXeMMuT12TFb+bNMHbLcq0JtjG/EWGyN2qbYyOX4oqz9pGvwyRWBzpuN14vhaiTA8Fc
BPtnE1kDPA0AKJK6FVC68hZJcDe4MXC8JKI37U6tRiyjJZhesCkt00Z1iDdX1Le9GhxV2ST/JbJT
FCQaJq05OJesOWKp07tQc1fbJv0KeVC4bCiAJIeArh9SkBHIdWSNqK+VClisEgqszFuzinqb7Cd4
9BTOOVUBA1cFRJKjYkq8emhOBabNlABlJKkArPGMc82W3tEsptwBsHb8gwTVwpbEu4mlVtadiN5B
QD3oRpE3PBXFa//SO09joF9n6amO91D0SLeaug0L7HGL3vPGD74oWZOwBRmqqrucISvFfMrZtgPF
oGeCHgC6WQbHICWcf8W+8D4MWCYxbLt1ex7ia4rksEd899P3b3J5Dqsz1wajChsXLIU5WnOr7n3Q
dvp0k4Ey2EXhtTzNFnZ0zpYUwdLkmYWLy1YdQbQ3Sf0RCpVjmjhmLNn2K+naBV9leBL5OjC59hMp
UVd/huoJXsoM3hGFcRrhmXwNcxLC3wQCRdnIwWH7sigTPaW0jeV9nr4gmljpEOWzxstcIWz/HeU9
3u8i/0SwHZabNH1PySpvkKTdW7ZPhehkLa9vONrt/zg6q+XWsTaIPpGqxHBrkGWmGG9USXwiZtbT
z9JU/TA8J7a09wfdq+WUyVrw0pEkGu6XILxQF6IKCH0CiFDW/Rs8eaup44LIDlwEM5y6jJ0yWmP8
aeWXttO27Y9SuMeoZG5rd5f85fbffFh9+WSTtMihxoTFecpJkxxJQ739m1bXsFyWoi2PS/wL0bgP
3eCU09K2OmDJqStwOnwA7PxWNcMoX9hj/pOsEU780RsuOhECbF/8J0xUBhKT/mlTc8NLDFsyeE4F
RSfjuR3MdXhfVwQ+Wj0LnzY/dcnpjbSVZBZ2lmCPPIo++Swbi7JeRgkdhB3mOMmrnfRozlW2anzm
2c1MLO3IXRb5isEiLD0ZgdwiAf4Mpu9kC/S9mDmwLOCvqddcVAsisJgIRe42wP/MyYpkBwFAGcxy
hDi1TaWb8DsNVF5kRO5KIWmMcxOnBMcf+y8c9HTdQ7/0gKe5nHN/VcZhupLSpw5pKJeY3S97xenw
oomftKMC+CnQGrqMdbh/3UQ69wtXrDDBbymLX7rmndJEemi6I6UKpu9iPmKTn0Zodfgeh2dp+ssm
KB1ZRh5aLD3cSKZBQMV+0IeFqmjz3rW2WAVXuuTaZnFPFASMX0AaGLiOoW1PnoAX1zFC7EkqlB4M
6arTCE7LMpfBqpWwRtZvJRZEvfgU0jofPlWgrBR9Q8zOIgZrFlLseuKbRmo29twJ+imtYtse9SNi
/jb9apGPDl8monEWZ8aRUSijNOlXZytfM5P3iPfEUBi/lIJRd+WzoahrtsR/EsKS3l+Yzc+A3KCW
oI0V9w5TgjKwrwn9lZhYoMprVNVQpafpkyjMAkxwfsQcVp6FHNYWy/jKeCKFSvAGJXaKtjkkSS8Y
6UuAFkwpLUBcHCR/Rv6uAouzwKmHQ0FQgz9fiMYiV/8ynbl5naFVAVtQa0wEtg1yCWJdYJSUq0Ir
FzEfF8Up3FhtRjmsVBvjlSSrInT0TIbNkLOCpBAhJC/HSxdPLX1TtT/4ysd1UUWroOv/YpcfdnBw
6hUCSMV/uTZP21cPtRURDw2JCMiQQfMvdOdLF0EDYqd4YyZ9VHEaHKKes4TYDaSYYN7UoIDYGkUn
X2lPI0tCSTyZ/l6JbgmFX8MFrfQ9GRIfA0UETXjOe27dSsYw3Za2pUd1/mpoz8RhrTHW7OQjAVDM
K7xZ221a1KHJyxuW6BnMcofZ0ug2NCpM/kX+yZKC+uWLuZEprzWTfdlB7o/ckKq4CqRNEDMYk/4s
HkEzdISeg33bDXhyEPk5jEX69Ch0V1V7Jj4zZHXZlgvER0z6s3EdS3biw2Q4GMonVv/yHBpTfswn
cCLtnqLqc0G7W1Qekjqhsj1ESNSRyiuunjW/F2of2gaZUhhvjjXAGHA6zzbytUlaQZnMvXxbtEjl
V22FSm01GCfGa9zLJnYtb654l6lhVfiZu3fv3wT/zZ6fMYQc7zV1kf9DDcj5FmdzU3ZoNTPooek6
DemsdqF+QmHhW8cgeARccfgvtDL+FK1nrDj0CoEQqENY7EV3OSR/6PXAVFnUVSwzBN7XZ6zeob4i
MRmUczkeWEQzEti7jHHcPXZblg3MnadJtrRE5doL67CitH9o2V5mGdpeA/2cwORsEDj9CvKugckw
8i6uxbcCOLAD3LnJ+5XEF+Au+fUw8Ubng9hJc52wBSKxu4fpzhJWg7ovwisZHnMwCC0bkLB4E185
1lxCUMIb+C3fUs5T8Im0Tdk/vf5o4OfFadSaeIT3XbQhGsNkb4stltqj9u5GueZYb6meaVjoZSjp
ZioZPhzqi1hbwqjgCVhgJ8JeH4osulci6lbKH2kjDpc+vfTxj54/vKBcJg0gAQcXRKk7KrfFcOrQ
n8FF5aMjX8CD2rLSuo1pIWThV9teY3OldNekvaHthMlxLlrb1VZNsQxbaF4rz10Mdb6n7YiAy5J8
eNVqLuS1nh2S9F+o/6RgdeW1LDtpvreMo6XQ8NI3IXFd5jTcxF1YW9rGoli1vlPhzNbrfZz7JYp/
NAw5fjrLrH5g8drRnZEkwFZFnsOMa5/SE11Qgxj7D3Ke7y3ZZxhAM5Q5W1QVUNO3xzz3uyUuQ1p0
CO0eZFFNtN80+mEOrKbrKnoiImijAyS4wLet7ExP6/m2a5wrDWwsiCtL4Jkn+eRQRxyiFeVHVvyE
7t5t3z0lqS5uWMIq6qkkSaBZUWIv6sxG11gnx8Z9IETNze+2WPPiN8paBi8p2WZ1ErW30p0tzN5v
D/2iQJG1i7MbOgG8Hjiaj6husdjizh5lAzO6dcfLi4KJ1RcDympc+LRMpZaXDE6CfVYG7xA1mZ8/
DX0khZb3pVS54mjSemvWcTF0Rut05LhmOXapgArPamnUg6WZF07BM8HmsmcRmWSOxPtKKwmzC8JY
NzPLzqmwhuBpo9Vj8D5UrEliOR3ngex9y0SuLEmcrYnFqp4pvDrKehehnsBAbjAtaetZ9bkJk2xL
5CZMAwJ7sFTJjIXxsXda009sAA9FaHetVXietcfDY77kfuSou2CvnMvDUtUG6Pzk0HVgLwtydQgP
gOo1L2ldRhOXGyOdPECFP4ROxT4mxPjHVNJqxI3mA2j3sbBWib+a/nFtSbQlEfa1Mcz58nEmO6Hs
vTSLiWs6QjRq3IahJerSWGknZWAB/YX2gUgGbnCIW0UWLA2jd9QGPyXrwnzn9v9yybALnaV91XCV
AqOIOmlda3whOxG/3W6gKYHhKaP9JN6ccQIqr+opMcPFnOUFSOoZHiZcBoyVqCnHGWvgWrmI4tkb
HYEttBFDSK+RY5Dk66OgJdgo1n4Urh2ABfRvGVc1mh5INgHHdEf+UrDOoIEWUsm05qGA3lAYA0J+
tsDzcWzyyBv1MYoYoFoYy3/EXl+o1W86wpcYTzCWkRmKVNTNy/c/UYIcvT5k6LTarCH0dDF05jZV
BdRi9bELcc9EtiEoKIlWNdo404Tnh6y/SZYSYjAt3dWyXRDgEY5Pj/qhT9An7wP1rTefQNtYVbhM
ArrIZlSZ5/IlG/9AumsRikMW25j/kcvtB+1tcbdqxCASyEcTAh4g0jFxxXw38bzNw4tpuTu9lY1t
avkKNfKoIat5drnZ8dKvRJ78mztarDuDkwE4V9izWdFqnttb7/0IPDjmnjrU89fIi/c6zEyCX7lf
jA7PlHHRBXRLGaKw5u35bKuQlZkVerGKFdBVQbSXpQwqZjjO+maFOxMiZKqh79nKg0MhwLZpCNea
t5KaZ8vkmCKaWsbNZ0FrzAZY1hq7tNHc9/GFvgr5PRsjrx+JANlPz16dvvSWsa30j6ijRRrcK/0M
FVkJ+zmdmFzhHZP+deOL9Sgrur3A554wK1auVUK1x4WRiDdD+CeqDPcyg7qSN+GufQ3ovyYVeM77
L4iY5+JuzXhvG9XSiqwPpzfJUPJByxKV6190aUW70gV7gdEaN4/FEIGvyS+OMaki8TQiOHImjp0+
78Ka4JPSnh5GU+DaN+mZjr75ivqNypfvf0SUv/z+ACzJAMIgoPflb5sULEGD5LNaGJ24rIvuywBa
YVPL9qaDOzLNK+T0Rwx1pnDii8fgSlrOrBY2bn5iVqAnj7y+WpLnaP7Lrd+NOmv4/hD/4BiDUTdq
NCCA3PXL6F/MwlaQFVHoC9bGo+wCWlPLOs30whRfGpsi5ZPkvzmfppHtx+HAJ9DodsLpiPzQLMjV
/pLqM87ZJL2KYMlSOn/Vybx/lnY0s28TeA9sJpOIgIQclvgEPAKUe6PkzBp2HZBvJrgzvgmai4ZL
CBqC7Ey/joqZbMDENMsf/fAUpW+G62XD3gvlWwLFQP/t2MQr2ZfGZkzq6zkspMPon9Rqgm/wQMV/
WXrvI7tkneG5BGr4JAJGD1D3s9xfSV/EkaY7LBseXCRrz3JIr2/TiKj1b/yh0l8gOUC7339rwwPU
CtXqmIhUOkBH6j2KWRR/QDpOTfOjscKUnhgWZXdJjuQ8+5ZxkM+UX4o1nwKm5L8ZPGMPP8H/xn6S
pmXRoaFyUYwemrMBwxVz/V2HlwtzBPNDrdD8sP/kFRrt4lycm7t3J72i2niH8ItiR/o0CMtw6sRA
+9chAg2iD/4SJ9ngK+ZdQhJGgjLjNPdNA7qINrndLtBtb5CXkvqc7xb+WjjKfyWZVMqcSW73V019
ztqY5FC43deFsum/enTVyPQR1uKOnXsUuE7+1TBeBNSOWv4sDvhtadchQ7GMhaXCfGfGgPKIUGu3
YBLrlIt8He/yxTCn/2WmFDl8sQ1drnrvVpETn5p9i0xuntyLb/zfD++PuCq4QwRzYuCILqOt7svS
yWCsKeAvVhbUP8MWkPTvkyto/FayCQYFBQoIOVo29JaYhigiGNsFwoq3lA/fih0h38rqDgtBbs3b
C4DYd0SO04J31fBWmcms4U4yZgprvjvLP5gh2DLpNoFBdn/kplXy/ficymcDiAE8CiijGPltviaR
00VKjpMKi+UEE7TM9n4DmmuQWKwEl9bfHCtOgoGynZxePVKyjlHYSpxoe2vsH0L3BCTOx/zyg23S
3P0AiOhGa7867J6KBwUj/InTznNIhltouVTO9gyc+CjlfwAGueKirV3dpSutGgvUwFgETIDd8Mob
rIo3q9/QlI7fwW91TeHxGbPKPaHezdOblhxZu1nq0uLxJFi7XXAESIjKjWXOzM7QEXjMGVSwqaG6
8wm3rFdlucYmRQYG6/n8OXK6+zbRRtgSmcry946/ReSU9NPinzE7AjNagY47hV9DdsgXo7Bi+NP9
salnMudu2t2wDPiVY5f200uUrut+JXzg0tGh1Hisg7WHdpQyaZgmbjhaXtBd58mBldVnihe/8+Ra
O3PJUIgEkCJc0yIp/VX3EDisrcHGxI0rEBGNTqQa55cK1obV8QwQsI2Ugy4cwzE/f5CdMIsKSKFK
Zpvls0JYOxWbKyq+3FsHqDMlwH/kqztRDuRnSaNXAQCWtmG3D6XtAFRE3lDrTvC2Zl+3e8TQZfNy
tbeabSzPqZUDLclwiR75W/6hwfce8VM5dmf1woqMGSquTdJkk9nCOrHFq80rnKB5URs5JwSikFIw
0Gsv5TefR2tnS1ZuLdQJBS/VXlkTktiTtRXQYM/jfx6NCQNXoJYUDQcPMROm5Xm2Jal+lvxon+HM
nFZmv4Bib1Vts5/qR3i5W6Yq9exWCMBjCFPgSPSFYT6kUrr09WZfGmiUCtIb0AhQyA0n7oJh+J9O
ROLYqGy9T3vgDV3+gdsBnr1QmUFZOj+Rkerox7l7/v8NoUgxv/voVkca93GEtRLowQ1NlYK5X/82
2Wfs3Dr5zbjHtKAX173u+/OB8TcST5BrKo9+GHpbT2AU3MXF1eBFjbw823WDdsimOQipGnzLoooI
R7knZXmSqUMB8zV/AgIXBEIpjzDfdDKln8UKog/Zb86WPnEe+poU+47KHGT0pfgqVEWyPYUNqwSO
Iyo8+gAFyIXH+sUKKvVQSMIHefKaRJGNwFzPl+5Nes9qd5azZhEQiacVEJexhlmQon15L2RWLtVP
qQbfGsIOE7u08tcW5tzcS6g9x8rxinFZJu+sPOXavYbDYx4S65pyrUjdnblWafwS7UGQizIeqvRf
1ESI4HeKy7SQwlS10RVKDDdcGLgmZJH7kJ1a92iW99hwymF6JWqRd6tjqFMxuXVU/8rsYoBRkWs0
YLvGQCDPoDGxAFavDTIteuzv9YWthBbdhvoywGKwY9yC/OOFh856050WN9TwUf2bM1JrzATpHpO2
+EqcMAXaToOUJvP1EZvIl0YfQjU2elAx2HekCA16AhL04l4ypcq3Vcvy1cBatEdLxRGJLUaYeh/z
YU3iSLovrU6XKWV+lZ/a/gQ4lhE4qhYTRH9LcMcWOzQrpB3xw4jip5wM8AIYRfRbPu7I6TR1bgNE
xqAnC7zDaoB7hXGT9TU2OvUYwwVyLND5zhtNmhXRlBaGMNS/sgMNon8tIzX+HOErdjVvLOEWSlBv
4Ba9JGlyeOvaGTZHBwwlezEmx0XfEQTRvzPzgEJF1wFzbRlyVeZDMXYBiSkXnRit+KyFJ2t86tLS
64V23qWAVW5MPO8t1UtjXSfqTEI43YpMij+K5pLtTLZKGyQ5AFLsun80PsWE9BL8G/8qpeMVuGHI
IekqnSE7QjrXlDZH5PBOOFJr68Z8S4nf0Cd79i/dXDTtofkb1C1/N/pU038gsuGxZh6FYEn09iH2
S/5mnPkMSRgFpuEbtkaRrIXgoAlr+qmhIP3YLuJNCQwWG8qwzN2j192A1rnuQ0LVy14evQKK9Xsy
BNumBUGKjKoxnyYSvYCsXs37cWEEad3WZIxGFKKnOHUzA9RzCOuj3N498n016Spw5rcy/IyY5m9h
MLpj9hmiZp00gB04Wd4cCOw1vU159uQvedhTK6isFtubjoNaMNetsEHOlk9yVHgGoHbABUmHCL+P
FL35SXG9qeG1rY5GsouEHVr5VEJTsY3GL4ySZAOpArP8Oax11GT4wsjjWlf+PlPO8Pna6kwuq9it
GQg3h1biaNDWZAGhqSjbUyTc+zX5rrWP63HZ8aMM9oLRTcKhxk+LVy5FjeQuNfrjKv2Lu4doPVzt
zEXFdYa7cFuUuwYwhgCvFQoNsyvgGCRy+OGlYsQaLNNfaEFVPm/NFcPppdljsub7uVoN40MMuRwm
NJJzGB0I5kI0ViTnyQsM1BB8WKdXQCRHlOIHN9kH445PaI4hnZLFUn8qHHzpesjAlR5yed0XzIVn
4X4aoG5kFAHc6SnQ9mWSb9CBuOi2Rw2mw2qShcp1Q+Tykb9mymlQPnRUfbsxg0+Hvad3gvbVeJ9U
2BJT0OrHUX9DuoCGCuYE9S6TYztAWwR6N3pVOOE307AaPEe0Y/WTADXpr7xi+MFyYeZhzrauNVFX
9EhsKWhzvG8edl88oaG0DMfswC5u+eTEkXmfXYxfakv6yBZaiZC/mNfwWlB1ML2ThSUZuAZaqJnF
UPG7iU+Curbic1Ts8NqyTLMl8cDoFqOwuhI86B9ESv+N5bmS9oa2TGE+5ltENrq0WUxOE1TjpEvC
uaNY08ejX+7NlSfuXWNRtQuLaAgqnSbe9sBwsWepdqjvBNiAhFRJC32YfiIvO8HpkOUXP8Ion3jf
SuE7i9dGjTykmYdAkDDUcEgkUFK6+qSSIYync4PdirNErXZFe2N+Ww2UDTTiR79xFJPJ+a7GAEYr
VGQQ1NfM2qvgZYnEWGwwycspdqoN46g43CFFn4+ESlhMa68c9EF0bSgqGDok7hMOSCozjwCQNjd1
RHHLadJe0Q07XLk8i264QYrFO+eKR0xdAUA//ORwBPQZkeAUcgufqWNIKon66RCR5YaDIEWMnPqp
4F5mvav+QXlqhiXJyXM1XWqDPeD0zfSty5xBgVgMw4XDFVFzPE0lRjq0BjF7IO7N9DA1fURnIw7W
liMoOO8ZGVsvmMMz66HpuCtTWqvBBFqxfrpvWhxaxQJVwwueUkLQrbmEliXiT8CZiTrVixy0NxqK
LJFzmn8T4s3YppxUPtR1QG/bzBaR7pVbq3AkxG6+ddGrk6Yv3XhFKRpb1OE2+inu4T6gCF8hkvD1
ZRrtCK3p9Jnoo2JhwbFvKP7EhYQ6JqYzQyQE5YOAskCYe+a7/xfisdKIgfK+TaQRAZlH81HDhYIo
b7fg2kHN4BqkPoFin2ORmlfjZzTRx8v51o2SbJ/HHsIBg51fNnyr9Y/NHo3hM/oea5NkJ1CPZDBi
l69n6P31myeeA9dd+ELvbHyfwE/gE1supCr/1dkpBrRNWo0hibuXXz7T7yFHauSwY2A04ZdKAFmt
xWWvSTCE5mL1XaHW7ZYauh7+UzMmYiW7pKgNzIvbujP8ZPmXAZiW/knc19eYe8tdVfHDJPlwfAR4
zoKVsbNoZ/TxIkIwkgRWND0jR8nC0FsFbHd8zNy7Sv+KaCPUdk6Z4A0lAwAUCVulvmb6wUQ/l/Pd
98xBm1BZa6jhscXmDDYDSuoxWIcQQzvLYvzyZ9efTNnn0qUcPmP38euDIn+H5ssLYzDD7541dK4A
A4rZ6/xKIh7VtyclS5H1sCgdDW/Xo3MLZReBfAPflraXZhJVKb+GziCPKLWcJEP6St/RR1BlU5zh
9AJpQ3Pnw64YvgX5YsGo8l8ST3ucvnFgoeWyoIwyFpJBChT93J2AWTSOJbsLgenRhDgvEQz5IN7R
eC1VyVuIqrqgJJ6jqZ1RY0DQbVOjWoj5vaMAbNrvkZC2Lo/uIlq3cpx0OgxSGLiy5SqQbrIRqguf
S3GXEsUlGCRD4YEsijsRGUogzkuLMc2X3n9X3QV+ezpMGJpFVeGPgkHJ0lQbr65wysVDWT8rrmhG
YgjJ0zmaW84VPg8kKpiiyOHF1ca0TDxRkPG/kuXoDBEL7UwBaxbfRvkYB1jSwz8ThGbWq9ueyvvB
nZv0GpTEFd8x53wFfbySnlJ9LYe/JPmVOQknlYxskQrMSOfVquNGUZzK58L1lXlM5IfGLrzCJ2Dq
xNTZSj1DvyspJL7cR14K2cs3HUoPof7X0/G6sLp4dNrw2EDnTFDB50xYZPdfF1t7qYHOxT38qRFh
5fTTukVs2jGrqUn1h+hd0xwuEF66YgQ4BjFJqS6qd/exTuFs9/I92sVfVIG9DavDdX8j5SCa/wTa
e5/QC7COpXokU0RJniJm0yBg8my+3Owt9b/kxSIwf/OKYmT462WM8tojruq5xaYMysvgXuCMizAt
apy0Y3Ed/N9pG8XzAsJ/lqvWXAitjR3J1qVAc9LwcfYfAMLFRWe5pOIXTHnkB0TQofzbqdcORVhb
fSkQsST25TmyCt9YQeoQK6rk7tBDDa31YxI7sbBX5JNOdmL82/r+IsEQHtcwwZEFAqvI7VrDaGER
3MjcxTQdNxJmISpuyiZRoR0dPHo5/J+4uTEVoQbAqwSChW/BgElSYrdV12VE5imUD5ij4W6kOB7b
b69aG5qNLi+ndA/cf7WSzROXUD2TR6nAhi0h1AlWQrmTYT4pHfA7/SAiCZa91lHDyC4EcLw1Cexl
Me9qZcWtx5I5BY2aolJw/bMdIZeGNhjuknQ7WNcQVn32TGMI1B5so904rLNmb8AnZkIy4NyIaMj4
Qiao7tjfh44RX8yjcZqeiYAm26/7RQkGGJDCUKSLVr5JnB4854L4M1aElGlIWdB9W/0d1LZLQaws
h+xHKsNFLd+B08f12qRv1x/pgCh2fAaVxtJmb0RwPkS+vjzh8fg3KNcWEg3skTp1WtzxgUtjz8Q5
5AaMeRzEYzpJOenMulI5GtFfpd8K+aoaJUrlZK/DLlKtieUzIBiL2M0BpkMzCFfLdiPy0kj6Q3Yq
6gMoZNbm9ULjJamSn0ZAWJh6NmaQVv0Nmfg2VL6SxkuMu0gYHEn/KznKDAsSGYpogo2XqYVLIfwb
3R+XQ8yPvnVYBm708Y1vMhvW4mAyD4TNJX705JcZsDAtsDA/y8kShOxmyoRD9DQ0U/D0thiQWLLq
QjrJJR2g+fMWKXM8/mjshPrvMGn1WuuS+6eGCODhoqSvMn0FjHXGl+FuQkz0EdHA56pHzfKKEzsj
h2N8h1ic0IYQNFG6e4UdGOC65tT4TqF+0RJw/LTdtdPtHsWBcq4S3E8fkLYpR5rfn0rjEqQb2b2O
5V4RDx4YXxhEUndFXpKg0hHOb/6v9PhnbhKDKde6/7gmXz4cRmrCrQyTzvC2OYGOQ/oQmGy5Czg/
R61elghlSUycK8DoWfe59c5lZuzCgEFgvzOqOc0Ng+d0CsTVLhpT+8ogQeTWtwzDHDidEINEVsk6
nSLMWybZ20x3RANpwz1Lj6SAVsHdToSLKV9jPEmFtijgrNA4Okx/RgjH0gWQpEIkC24CayGy7kaO
p7grEXBQuyoZMZNzJpunYorsxg6/NHpokbalTIKUQly59T+0jDNoBXxAVMZSwxxiKfj3Slt5Kg3x
HjR2Ea89SoIB3q9a/GsCh8QHUzsEmT3oTineyAgdY6paAuXByiGa1hZ4xnW429IS63ODdA5robTR
zP3Csj7ZICLcmSUqBSd7HJ3Tj6cSX8so/eCY4V3F7n0MmI9pqz5BDnH2pIWG0tkiwh6nvG+rwPv5
chs6Q+NcdK+ACtutzI2rNWtROsuYGgpRXoRgQ4WWGS8z5wY1mCk5Q/HPpQnq1iWgdS5SM3lMmzq5
2cX8GnL2iKL41jqgRTW7LYm/IDxlBb1rfZD9jz7wlGhvM/1Jk6ekYGjxMN9FK3TcBYf/IHgz/2gl
xUlIKxIhSQIutVkm1Hipf0ZvmM9QdMX9PYe330IBDGJjbniIK81hrrgSZDpuhBq2qAbwukFS1/+r
jX1vKajRsZyPOBb2HR6yWoecCCPNjV8Zj5aHMES+huSzllM249pnMaaZJa37bz7+6wBAt5qOZPnb
MnhzJz0/Q/UknyTJLPxNvgg0NSRE8bAo49W0EO+aJ+6aFMdAcGZylrvnjnOrqO5hrwEzoSRFR5IB
8NNriKabhriY3wp7mMXW2RxTOjbA3ww7sZylpDtq5VeVnvBKzBsfi0Gw1sWV5N+MxsdTyLYWm4qv
QzLkehvJMO9nuvI1sKkKEeDn6kdiZ9wgDs6rPZIoSQWX0fDvgfLgiTsUixlVmXBkG9FLvB3gk1BR
k+gXzCN0ihrdnibMJQFSAjPBAnEPOa0TdxGRlokQArMlv0SMzT7nvEVb64Nr6zNmk+S5DKSgN81K
RC2IDRvt5wWB27SmhW9Bze+u4YetBrliPfyvbK5wRxuf+UXBk81ADMYYAWUkHW6g+UUlBOaJU0Ue
TUR0KtWLyeJjSkRpBLpOohsKtmDRT1IjCcTRcWmiH819NeO56V9V9S6CTSJv5f6cCZcox0LH6obL
LYRNJ04UVbrW6tunLW112A5IJRMCBURoMKUxgvleGzkOUS2YB6lKXwtFLPlEN4NRnbn0kSSrq5o9
V5uveuxYFH35jvGeYr1YsUbexwBDhJPWulu08d7OSL560VZzOwJTF06mOq/Ky4XL3EQo6d1jyVyF
2B8TYDrIoUj93Y7IThwtZfVQLXwLwKpt1hvwLDOSNQ12p0vP3BWkrjL8zcHNdBXJuc2qQBwmMr+g
Bqda9KOZSimWUIf1XKwV3h9dJMmFJId07bmOEna44e3IBO836/KdDhacAlO5et7Uhj4k0BDhUVLX
GeB0ZfzN0f4OJbMIZOxoTBcLFbFFTgMihy5q0k8lwpkLsVtovBIKQQxQ/GPkuUuuWeJdWWkYrDax
eBit8db4BtyOft+bR2DIM1y3epVeiuIp5gAgq2Ij+tNVienQpTiq0MkJW6L8ZllJ0Z9erBbR0amv
HlXwEZqpyuQHHrBps0bofywLRwZZHCXYoaea3TBJ0a9webNAKTDJ6sBg6kfafoKY0hGph2ldShJe
MDWw0kRY0511wmU0S2bjiP3I3EjtKmyc2nIibgWKPPFnlo2btNoLw7YaXwpRishsyR2ZDocSDTu/
ORIDQ+CsAH2U14nGh6gI9dICMqSaacBChHQ5Md2HxPhZi996ssnLV0J4CmFKkrVmyt8Sfhmvx+6Q
544pTblHr0GjMd1IHWK9nemtq4ChNFdN+Z6O1zbZmyEBpQi/w9+E1YnV/zaeumg5INXoMNRHBZx9
vfUlld3ndDIoXvCFh34WMcCNkChUlcZs3102WFgYEXEsV8pvkt/a/JGPMYtVlAyAdVugvQSjIfVt
mK2kM9bp2Sk08/twylirKt07G56Bpy/EKVKzFAcA4/XPaCWo+3A2e4bjtuis+ehV2LHRmeV9ZNeA
s9WgP6oC59f4borXPMavpTEElOO5hutUM6+RAC/XBA4P65h3UBZAuGKMwV8OPWQ2oivydjFVq4Uf
tqB97IizYgnmEpCaoaj984t2qYe/LYSibPjyhWbWAd/tVFZ9W0P/NuIdlrwBNfsANbVGven2yDKZ
WmUfH0iZh0OOLih/gKtgRI4CjFFQ3/wrwNAM9FJ1cDTD+6xKNhbuTRLlUXF8lOGaIpOSolsJSjhQ
9bVSBRuExAyIcjaRbnLVOkpgSvC4uzdFQ+pWwajqluTfosJIhOvdxBdBrcV3+v+TTxhnqyNKCFBF
mc0tDC6N+hpTHMLWW4iRxk6V6Uns9xyzUrFPecFY/wkhalrcqaF4Ym5NOAFFmjh8QyYU6q0Zf+pj
Sd4axmcmxxjGc0h4gKYogN8SbqbQuKXYkcLV5IalcYb/y0eqvEw3nIvZ3WTE6J2nClD0r7B4Fr1G
/4yMhddBpzQsTlX+r0fRo+pbWXxJARvidxf/jmkG4m6XmheEKMwhvAyz7Ibo9rDa0x1VdLT6TUP1
PSZT9PRDGX9IBkmzN1KprdJsAov9UbtppCPU4wmsFIlnX/3n4eAQlGzSk82yexu3VKQ+cv29744z
DVOJEL0TfAb6D1gcyeARWmDWXLS93SMkIgxZ3Hfdt4EaZxpYrTsOY+WaaXBQed1SytYdSVtztjAT
PiBlAunmDN4PbO0JsEerAIZ7MLSZnY5bMb0iOk3Ve0VEmkb85crDfT6eMLxSyvkzoVxzlmbxteW+
LgeLjvzLazCu7BmXNt2Xwu4BYoCwFLsLMoku+EOl7ufLme/tGDi41T3GtdUAoUWRWUg6zkVmNyBb
zY2dmWCc/SfZgbmELL/7BklANAkHUiswNvC+rPiYqruQwED30DXfAWC6ZHjzWc91JpoNqX9VeicG
3JZV7MLkIJk1W86Kw5Y/XUD1rVjZNFQPGcILhTXS4D5GTpMa9ySF9JguBwzDCWOVdHjkOgg75EXk
sNTxu7Rulfk0hOIgViPMbeRK1FUSc08iDT1S4DxC4ByQ9lF+BgWhNDZNAOwq32dIzaC2EXYV9QQe
D7Aj8SKD+JDuqsSzA46NDL+fkp9b4lMYVCbtt4T4nc8d2S4LJ1c6tzj9SMO2Nlpq45vAtqvjNYi8
J84C8kxkcYuoCXeTPbUJFsSxcmdTxVTNDopJe9WDpdxuO54Y1ERG8h9H57HbuJZF0S8iwBymEklJ
VA6WbE8IhzJzzvz6t/gGje4GKrgk8t4T9l77Ig7e8FPgfAwyxlOn1Od98Wpt56t3vvZC2oWY37Pv
WbDz9jrNjis3BwFKfoiDVcZKYWDx409TK0CyMRjm1vtf9ICwcOCu5v5Dp07stUTQMZY2VXowUedN
0ZzGOBXqlVlAtly75Za7Ktf+BhEWh/ke1Rd2UcvXMxl7Cdiv0j6Mgso3Y6yVk5STfYv9Jw/jXvRP
1GuBvh98RiSeWPFJHXT1+L/+b9qxJ+jSe8lrJArAqARwat0Gl5FxNgZ5Ay30HuN0NgZ4hvKfDnHQ
X0giDUU+MZwqKPDA8O2+EtfA6q3hvQxvgvq05NsQ8CTF8lrsbJByIPCFY4c+E/+3mxWJo6gW1m7f
yYAz+jQZ32kJQNuULqYpu2UNB7D30YHn62FQHOyctfkLYMSb8dlHjxKDC8KI1HwjIQYM1S1ULzOy
DF3+slJqJU+8dv7FlHHtwxaarZvs85V4sCl0ZkrEmbEv7yAShheJ0Xcb/sjhyyqZa4XNXhYOcfVI
/WRTA2QUiKisML47+GMsVscGy8hwbrGkfAk05Pw5qvSeKo46nBWT5ip99iiJ6BV0Ea7hdOcU1QE3
RtXGWOaoPYq7P1lHY/PdVq9Bfi9zogPPFvp2ObhXiL9yVxsuekvYg+SYETC9NHDlKbAt8M4qsV2i
fne7QNrJHUHxLNCi7qeuUERywGbzlRQH1MWbdI5Xu+WCgQhjxwQK4lQwKMckDCpze02HzJaY84gY
gwuvqwkvuRrs43A1EgCwNMInm/BDCVCb/9uR4yg4IUyXVRFGx5iogda1MOJKHRD4bSBDBRS0tdZ1
JyMxV6N0MuDDzGi9wrp2GCdtUivcdCnHDVf9sB7+lYYBvQRWX9a4WUlfrO+G6J/JLn0AwpY1T5FR
TVk/Wr7u8jEkLzVPbN3Yx6LpSD6O42FDnCHjT/U307O1AgkpyGlLUYMtnf6qQhhTQ2qP6O6Ujiw8
9GwQomou5KEhOodcyAat2KBND7GPd2g6CSYS/LPe8TAV41umfChUUGURPxap4Nhr20UzgXxBCbR1
aX0hfFwk7osyoRzDA5q2pH7qwbry5unACjINeIqYVTU5zkOvxAkRMoH/CpRdgtQgxHQ7dWQHFlec
1xKC4ys+PnH80GPC2oB3Cg48Quh0POxHlIP0cAORIXxxzsC8WohvIlpO8yjPHsa6RMf1RekcXTGh
K1TPKOZSJxdB4X/W5Zaf3Qi+ScOaZ7ep173008hHAel3hIc+8fAmmpJX+p5UbcsJliVLGywWVfdm
irBQKbfAPh/6dUwmWhSSesRD4VKPFxrW7JeUbbXxPEqbydqt0TlVbII5ksEfsFNjzyGoympXMrLR
rI+2JPHUDnuvDmCtYPb5Gt9L/xjFIHuZ+4sIdfHO0AT3yGIKfn7ySyyAKLxF3V/lP+XhoXfwL8xm
o2W/kua1JTCVrabuO1J/RY3oCmY0qMzwmLzp6MvQXmTxs1dx/1d3QXiXcKqFp5GJwWA+Q0g3wHgZ
eXFIDsr7EOySeOMOYUHU7PdMaKXMrn4mRaXUiX96NaFpyxmuiJKGS0GZTpUpgRpfILn5+Gf1l2xG
X4KGNUyZie2Jk3QFmsKJ28tPBhBpisqChicIdXcsHSeaetAtBW+6vGmxBGuA2gMIbEaIbpmrodB+
ImTZ8WdgHfsKtmD05hM9J8gfRfFRNzeLIJrG99oaVwQDd/OuJH+CdoXEQFrYTs19cvuUTQEXrtMB
Xi12QiKxGHL1f7qfguF/hshl0uo7y9+wfb8UvqUs+NLKV4bU2aK8Dti4Mk9uE23FET6lyq4gkzQl
vw9lCx++lV9KeatpRDkwPJ5I3Zweo7XtpkdGct18k3sn1I6atU/BubPTiV1mh8x1OrVdV4ikpleH
s31G0Wo+9fRLgyFkiem2Zf4+REQVHYYPpbmM0BXKp1ycMyqqciNFu6y+1t1NgsVTKauOo1u6K+FL
GM+x6k6UVWrvDALAmMKtWSSaCN+n8DlHjyVqzi/exOyrx5nf1nfZOORsa1eBegowZubjP2Ngb9Ix
a4IG13sFlspRfNWj76xi8il9spTJnaiuKuvTsEe6xOxu5KQdylsRLWqmCVAQm+gIxZ124Rf1PTMr
Nsv8FBc5flFqgX1ASk9iEMphVqYnStAg8TCZxjF1+YNZFCoEBncj7oLxLvDGVfvF2IxJXiBX4E3T
/iUBEcNsiJ6Gf/VzmDj32P/qufN0GQVBj52sIyxgeKnNrT9IzW5gJ4BcGNCknlqsT70oeLXsTfPk
lveMXLKfUPrmodeUtxoZTmgAE/a68BWycJ76sx/cyZ1VGAeYyQt/LFiR0iC/C4hNu2zQm/ZbRrdv
bTpwaLrsarpX5wmSmj9RfrHWdLuJefZGZXSGm3HUjmP1Is5Ryi8QsYlGkfULXYVpHkbrI6g/A+GP
KO4k3k8T8hJ3kYPJ9Pi6x6poWW1IjPTk4maRmF2xjWcgNoEBiw2STGrkLAdWuhgxCwDOHTkC5iXX
aILcorjDZViNhDOIBipVmKu5HNpS8Kya6NxqvFjqDp5FOP6GLrQhiC9nPzkV4ha5Ev3OIm4uVcyG
dHROgwwqwfNS23SJiHc89vg42zAw0CvVrcfNB4aKjSBAoQguhNM/WBEiciAMIHmyKECeBm+W7xcj
cDq+D38jjINLw2qyR5vKc9NoJ1iNaEeS+S3Pj5G1xxeds+WDLR/gT9/TxWbFIWOTXyAtUl5m/qKf
kQtAw0cZmjkHTrZtlA2L8uVoPQcg90IuifnTIEpFwkMRawjr1JUF2rezDj673irjdbKcvr22yZvI
TCLVz3p8GeI9T787L6jMdQk3U+PT0bn7PlPxxqxujK/FCJLqVAReEG6JaBPUw+J3B3eIdXR1FMrt
MDhpeu3MA+UVcO31kuQQrnVgRem+Gfhw/2kcuMGa+jxInRBxMiaeHPtJxkbQIQN3YgQt7y31nFvX
DFgoBRwHvlKelWk/zN6QOuJEOICdhFBqbfCgpAormACxjCDvQlQRMmiz3mVSmQvrXYNCqGe4tmBL
lXgGdoQcofBBpez3X0wMXGSVTAe7As/ippN3DXvFpoLfuMqG7WQ9BVqViQl/o91do/KK8CUDsNFK
rjpMlXclwIPL19TYWfayUZwoFLX5hnLkVyrPlqrYUfYK5YuCBiusMuAnPI2tU3VfEqJuSDUBLssA
CospPUbln5hi8yHW92zoG4kpL0BFLAn3yTxkKoO+5S4NDnzsJMgnfN6Kfkvr48AMHbE7IY98PAQB
s9IZoc72j3o69Gz5zBGpd7JnHlVqZ6O+V9aBxhHAXow1jRqfiKPCeM9ItE1/xv4kWexvZ4LZOb6G
rc64Tz2P7Paa2J45CDC0pt4MC0ssLvXPEN8XyV6U4GjbNxMTJ7JqHD06krfQ5jg+3qT0oTUbY6Rg
ry/1QHJl687VRzSVbldfxhDNE7Az1Jz8p1R3dH/6QP6C9cFVwZSnXlaUPLwKdw8BpIbsuOgw4HQ0
PLVaRtNPJ+8vv5fRnyKgJfO3antuuo/Av40yQTrYJnjWmhYnF8PB8FknVwnfolC9uu6YIYmXJlhp
jtL/jsgGLeNDCLDVelV2jqBdyyCf40ixFRxOFgc+Vc7ER2WUhEH6H0n1BZeL2L4fvf8QNVyiO9p1
AIEGmVAKB+9SGqISHrkBBLqq4A/kK0tKBXz1ZzB/qmw157cgfMXSyZ3Yo2k4RxJ5lzUz6lD8Kb0K
vO1YYMRpr1l9aXlZJPVQN4+KdqHKYWgfZW6k5KdiE2OoR7PfTfpl2Sk1ODvMkUf63rTnMcKGRRqx
LPEhajihN8iIxOqC2d6nt5hST0LmJr1y8gmGoCADnNpcq1bVcIw+c550E5EdbAjtrWO5Isadq2m/
eshEymZ15LDdXoXqua3uiaiBctnV1kniBgEDyaQvZepV8Bzxu2sgpS0Xjxk8JAs59cYybrPJtoeR
b60BJ0Hqy/zMJ74rWfKcDDIMz8AqxP5WlL8LAS8Es4VVqnhJmNqLaHbpdpCGSZivIg7+7DVLz7K/
t6iqpd1i299a5wLuSIIMgSjHYtGcQuHyOd7L7CNWb10A7PCVh5sKq1LRLw2qpiD5ce052iv6AfYN
7aCaljspZsQufzQK3haGa8avgLtWXlMlmdGlyL9a3csmDybJIOunUftSR9An5EKzIkl+yQhEu0CA
TSr/hTyStN/LlqbAfjoS+rkct7eRILBWYQY1of2hXDbcND+GrG5Ym3biPpGOpj5t2SwC0sDGjiQU
gitnluVfzfBeld9VYpv1Z8kwMwm3I2qNITd4KtA7HAtCSmkO9M6mgZ1EpjcDgkWdNGdSaV29uyYS
REthVU0e5b+knycW2CpBgtGtkDdLXqmM6UB6yDq2AqZdrSVfEpbt9BUapj4zgHZCq4j8jcGPRK5d
d9Iqz4o7VPHnlmgqItmVa1pfGWcUtMud9gG9CYN/xHoOfxGmP5m5FZvw+lAgvFb999w6BuWzlJ4S
QU/iBZFRyr2WdGi2EQBsEJMophdodjvfjN5lps9UDZYeFY6U79LkmkB91TatDkkFGYTyFi8Sj7iw
xWizEsetj+JB46vZcw1FIrNot6vcZvYmXSRDGvzt8Af70TAeeiOuSqwKcf/L6rlUzzUOxPnW/GPC
TPMbogVWDuL41qr8Gsa5hvrPyEWn7N/lGebPa8qGtRyBzBOwoTJSm77b0NUW/xS1U8sCZ9GgCwY5
IPlB7h495HDMFKxf6TXphNTolLeXKftC+UW2913FzcIT1LfWvsQJ2leRG7bhKZ3OGgvJetlRSvfc
wJm+C4l2ABpUBV/TMqBU330AvEKOk/wWtqDjsH9bm57pNDR1/8k/i9PJFbDXaeK6xNfDzYHAsFr7
MkQizqcrdsJ5uLCOA+IVDKwu3KQDL9cNvDkMpbtxnQ8hRpPQbaSdYYQe+Bg1OKYyh0b+KoPPSXmv
q21S0DEAybKIoGPzCzaCwwsZHxlEL/QxZY5FG+sUArWejduIK8LkeBMI/2OEYSag5ahVVMyawmIB
WCE76NC/NQZTtYBtiAjQy2S8jxOHtaVUA56RXSqjHtiaxDvWMEhTM0z5zizuY7ZGQIMI1wo2LLLI
LYwUt1W+sxADOGqkKN0L8++yUw67e3GlObAri0taRhxt1Ptyslszv1saHR7RGWLDRLNCtEsNNcah
U9eqW/LfCMCIWz5Man9gCNwhnaZWpFGrLXieoEtHrxe+lu0tYkmkjCY7EChoKs0SoUyFStzxcckT
B+aKMhyw+2r560tkQHmto0dFTGpAjyI4g1s1zLcp261Udyrh3wDeGMo1cR7sGgyyL30EfJvWf7PM
FX7HmU7LZ5K1VREbgta2BZarcX6t9X+8Bp1waQLcgdGOQKoMOzaiIP9DRTEn1HedfDIiJLLqmQYd
ASFsgOTOaetdnpy1gugqTJ1yzDDjAzFaQi9IkGhrLNpTN8KYwirFKoFx7foK/Htr6/W5xlOT0GdB
Rlr36fLngUX9H/i/U+gUZYn6rz7FsStVRG3RgxfVwifqcPdI06s2/nzhNCMSNFhvy8FZ1YZVdbMR
7EqTC985zM8Ax6QR94dTYiiB6sKAxWVMQefkswaoO2ypBCTGMJ3Zw16TRF7VbAIkG2epIrpWBASY
mJuRLQ5yefQ1013ycZUa/peKnyWGmyGl/j5uQlS7i8DU2kW8s1CJEVtrjNMNc9uaxzI4yISrNf80
qrOyuQ/+k4wq0guYeMQTh60MYEZf50sRpiJm00OKVZbErUkEH+tskufGGYV4B7mK8T+Wm4NY/vNp
/pMRoxLuR5btvrgeFN+tsHnqvAWNzCQBLBCXujAhIJ9+tA4ffYLuqFpeOcRgdO7T9BGlQAQ57Zfj
kJgpNlDIys6Z9gqXlY74U9Q8pL3NhdOLB5mkV24fC2gMiZ5C+ZT08GoRG3CoCL6ygWIy1oV7qZGI
Ok60eekcRoRGIykTtU3jiSMnehQQplYR5Cu7blrAgSLsoHHZXn+IM0/yOhzApw1I2ECU5bCJcuFL
gVCVXcL6Y+4ru8CQr/9jQxNMlpMTVjKLt94gIZHqetCwTRwCb0QpmfAZV/0O9pZjhIx/8m2YHSuJ
Ab32FlYo1hLoxB1ufZDKvTTtTE6Ykj+u6j+UTEK38lH2VGDQ7LNTN/LzlqdJSw8mgJFxk5NEz/MM
yKhv94a2I1k4GXd4O7SOcbbHHduNsDvcUXJqcuWsCDJzJm/7+iVGBmqxxqm7ixkgHEM1wZBFSR51
zafPwGsnm910NCtzI6Cs9kmSTHCs5ik7M8SlmN5E5SKKuN22veEaE2D5b4VTddHmwIxX1L3QWyAI
yCKB90zr216E+dvsjuW2xBcmC7shXBQJC2H5pKTXzJDdhhJcM6D1zI8wOS/Rbzof3hS84vCbPaMy
XFqLKSdETrAowYdB3V3y8gadv845tWs2MXVzQsegpcmavxNZQgraa5F8jq2DE6vis6tOKjmxRKfx
ni6rztnwIoOLprY56if+7znt3xcVctrLTiZxe/ovNnBV9dstwuPD0EEvEI6N+lHPz3G+4dHapcWu
L3dY4JfvE/cmTb30CaF5SzBV3DGScCjKu5TMljUW1ZKZSBpe5g5zrPLokWj1Mj5Ep9fOzE/Dedzq
8nFhVMBSSYhi/MdI1u9Et6EZU/stHuOPNCTN3t92Jsdk669N0Z2wki+I1ngzLTSmg5hslPrVWeM2
rTeQ5pp0Z8Zs5C2HGYlpka6he7hKzP666GWQvEGmjueFM6Pp2oeEjyH4GuRH33l6CBz7Qa/HKmqg
mSp3igTBJL2QYxNaaOlIEK6PafuezRE/FOKVe2phz4tsQ9+VS3J22Xq58gRdjX+g6w++AWyEY33E
3AG80mIKRZIEnSG7PiYkJoPf8oiySVKPGQa4jrxy7YwRB9wXadbhsOEXFTlor/mGnEXM2A4MMMSv
qIMNDJ6IW+L2j8T1pjym/qsWj6nE3p83EtoGZHXOmx7g0bHDUR3Ee9QJMhuamHetinlywFIf+TJ8
Gg9FYGKqKm6MsW5cQG7TL2pUenJSJEbsGGbqcd2VRNC4GIk7j9hivfkZhu9ROcCTtChwsHyh/q7J
xCTqhmD35OmXh1b6Vhf53rhtpG0ZUclRvU5wCkui34jgUJBmnOrS4bXWiq2ryZRDX3W3pw2LaxAY
d0PY6+MmUVw+zWSPO9QfGDLk23oc7WEgdGp6LzrabwIS1FBzInQIY0FuoqsQMdO96h7x4XcKticY
qRvfJ/m3TLwIK2Z0KHmHiesemtw2jBtVfEc6erqt8eT6seIq5exinZEyxqCrHCWHQfNUmqhK36vp
lEmweNmi91h7EjxDcTa7wENWy6DPyhVPL2+pvlk00Ck3ikDhbzCuIddVTS+LkKyaENCbpNzTqAKq
i45dcQI8slKihdV1sIXQXJWCN/fmGkjqO7obnp4KWShjKiRBCaaKwCQMAsK/GXv9R9WuVPNaMXzk
IPa7v/yQFb5b5PwHlVmob2YsDqMO1I9yhPapQ9L8GEYWjSP75AixEuvOIrwXw7dUoYGqI3apoBU6
BmzqtpPPONEgtNom9K4ew5lYDyeddlFXqN0Z0FULeipN3E77rPzA0STR6QJcn+L4KtFYTcFHC5Nq
sQpyz7LZGlAZoMO1+H2MzufiEeOpGoi2mOeEuQ1/LbdLjdgq++7Dmj4L2kHBrJvjjmubwNlX1i58
uAGG7bOV8C9aBbqS4CviE4m59EoWijFZ0/D6VstfKsoAOcsgIjWYOQagmB7ZwW9aI09VjA0AfgTV
oBMwAzXTtrbOSqOe5/EkFJw0bPelsPD02DgCrjL9g+l3j7FU+QFxtBDtw+jL/Jd+lHL9hHhPRFdH
QIdB2psKOiZR9UNeYYqpbNFYD+m/JXgGSlSlvmPrbOCTioumIVzZUskydhfgHC8tr1k2MLjmKXpH
tIki1/R2wu7W7K0Onwzh1NvFYw8/iOqMTZZVkbsBjQJHdu5h8ld79psRR/x2htXMbQjXPb7r/c8Q
ngoNK6JmMIJDSN+mdodWKO554oKdVLI6KNbSsO3nCSzridzmETOsE0VuW7I2BcfEA0o7oDyER4JH
fgXF6psPg2Wi2bkF2zlMmh331JuGTVhoeXBdYpVL2Dzg32OG3KfZOKgDmyzhX41xv4PVuC95QxiT
ciF/2wML3eRn3YZeItj9vCk5KmL8q4kiOSMp8XE0y7Bn3kgKS6qXXmN/QTVXAvYOKPgUQ9vo+tWK
0fdy8FU8hmP/aiGOIDqmspqCnGZWXcclqMLoS8TBO6IHXabyMfkqcKxsfapoWRHlyZt8Ho+A1IU4
8oq9DI1HAj+bSiSoG+XVzBc6BawNUyGhpmDcOdkDW4OZ7WgSpts+EZ3Kb7bJlG8RDOS+7ho1uWIp
vPQKoUhPAgxMQScsRHh2y4QlXoES0+O7lR99892nq+WPjVGHEdsEGbE4Ue+a+UXrqKDssvpMSv62
GOl7/NK5fHQk26bPaimGdzOrLXuKhvGdiGra/1G7XxWgfQfAqezGlwiwLoh1V6KukK9R9E4GZfku
Oo+UdnDc8ocAlbZzNGUuF2dZ2VrmCt9Ks0ZAt86GXXmGqil8dyn+cLvZ6scUzd4q+CIaQXGHz8gi
13vFB4UgFBzZKjwonJAeu7S7yYIByQerY0xWmBJ/QrzW5GuKt+6GQFIG6LWJmbvSY3OSrBmfDLaM
PTH32CKZQGSoydEJusYvr6yyN/kwT/UPN71ASeyIT4an7PMpcmyJ0cga/pDpFc/2N8ZUtTc37cdI
EtAK069PmcplCEGNi3S9aNhBvXq64USfLmy4acfB0elMw9YEmY54IBwI3KabOewgdNzntvhVOPI3
/ihIKyCFWJ+v3IGFvJv+QH1JrqDgG37/NSvs5pPpq+ok3BWXqlgjRWLA4zCMU376XXpuBFcmWwv1
ouaowdptDwo+Uy+U0KO5xeqIS0J21GQlejmEKLf/67d1Y2PJJUvaFp7RG7GEXNzFDZ/t/C4+x3rX
cHrSDtK7UYS8s3uocEx9W8VWfSOgIA/RFfyVW/6xV+PUlmuWe1a/Euj/eAfsVfCGqEdmiGRnArE8
NhtxcaSxXUvfIHT4q1T0FKqnZ9+q6XDPUZXNkgOnhqcj0vdJfQL6lexlRDloSbkpqYiSX6l3o46Y
PM5O/NEy8YYbKnUS5g0GCXhnmvhYVYcIc1KNYwutrN0M21gBGbbxx43LDxHrR0m85frukUp3Vkep
sel1yHNkShD2AvtJ92h1UfMi7HG0agS5ka4HgP+AMFyREO0qWL5aCg7oZj0GCotVqpKoxAXCdOsj
7haMYIjYdSA1WuhoBObUZCj1mnxRM6gznZMSijwJQIeSNy36EsKWsKWGd286Ww14PfBYFfVnwOF2
MWvoZ/IIoQUWFt+VCR/wW1Jxc2IhUsl3ZbHXYLDS+YRUZd9lJ7fHARPxAWGcgnN8ikmW9RHPoT1b
/ifT/YbNhOqjmz6nKv0+tvY4r5BTYMkak20cHur8Eb+3wynFmgTLoJ5vbeHBrRmj81x/sKhLawQV
NNszvY6cX9g5ZKmBNpjB0R2eNbMizmFSIrHrmQlIAVZoTKAr7Y5bGFeM1eJ54XTt//Gxpdn7pNl1
8jEPTKkohUTeA79QIIKyVUEFV4DJV0LhPmCqxm7AT1Mwg8iQn481kQeFPY18i/h26u1YWW4fyXeC
Du3l4FKHzynxGiroCfOFH4kHze/ZYfm/OQIgq9ceeiVMdtYOLtEfcoyHtVz6jPdlssp3y2pULzez
Dr6olkSbVEs39oeHYlRHtNU46BekG2cbU1QEnr3+h/2R7JNJJ1d0h4NJ0ZwpdxYfELsr1lKcx6jL
FpWq2f6I5p6XuGX2gJ7U/5D8j765izIiEkR6d/YzPRhfeZ+lvNb610jqh3lU+XAD8ZGQQ2F6FTVl
fOvNYzGcEyrBKXtmxjqtmLB1eys7Mkcakn9B+ku/zQi4J8MbZld1CjomBOZFDP5qYXpzC/btAV8P
s/WpecNNiEQacPg6m8kUZdEXugAH5y0ajpVYYXdErp5cc/gHAxx6XC6L8iaJRLSdXGFOMhhrXVRO
Vmnp58AYdzIkOGHWdHibJlUZVIcByPguSJSKwUgOTm0CmtpXG1ijSAEY//Xpggpv+AapxbIl4roU
apRiFpQLDQdmVGp7HBr2oO8tWqZxz9nCZP+QGydmqp2wHxGHyJK6UbS7GfvvIEC3Zao/lLjj2GKL
0DIBsUehYLaKI4GRERIFPaX+COH+MuTke0S5ZFZDhX84xTEaOG23yZkcIiC0/qCt9VckmZN+Xs/k
CYprk0hJR0TPurd10y2okhFDT0flp36X6OCO/LDUrNF39gTuhBe8fg+ENb0uHpxPAG6NY4+SqyNm
wzWOdeQXW3r7o9/KTxJqxmMJ6Klzchy/jE6qHTtb+cmwbpChTlFzr/n+ev+G9gHndLPkl6+EYoOH
0WcE8C94Vd9r5QtFTwJJ+0cv7FGnOlvJe2XpmdZgNAV9XQGOp5+k+sCz6lIoY07M7pVvo5NEqo+z
Yw97qdwE1QbfH8cMOzt3piB5gjlJJ8/8pHIxwl8JEyT2Qsq2eKP3LoFB6FMwE0TaEQt4heyoO090
OjpIIkvUjrWyziVXzn95t6Gj05BRmc46rdS3NK71zO2xguisT6k03Eg7T9ApOaMH44OAE+q5HVNY
tMdbSBXkzbaTJ1ebeHAKn6EFt0Z3slK0XXZsrKce+eHWnKEzuN1sV6iJ/AVIUtTEDKEFyoKq+gAc
18XGRpRDrOlcPOqlF34tg1oX26T2Fig40FFUdxApGlSsqU9BUFcPwudYa8H20upN2mb7ahEZdVYO
YBdYCsk7dXBxO5/6gpIRBKEQ9GBJBeKGmbpmFmCDAC3ssibliMhxnt9ncdpWOs8Um1gJEduEbsUw
yPEuIYqyn2Msxz9fOMG6CT6ZkpkwNwR+GaHnURxfZgUZGM6eymJ+KbME4Poy9VfZjOw+BZ5seqXs
OY1HiZ50gfuVTfcmN9xMpd1ERIqbjo+ETh8QJZyUnsRdhmxXU+eZYt3VM0au9Hmrdz2vE+0HDzyj
apbEn2WHFosikRAc8dgNnsAiW36IoIcTgRN92kmRtFGYJk+06mksX8Xwb4y+CTnYGFGzNUwigrjJ
wlz3xLhwMuxIiv+A1QFa5hDjh0sMFCGlqTjkMcP9e6qS6tY8cn1L+i8LHNEvDn5SEto37UMWbCGI
/1iZHUhO517MwDHhBcchGijo9+pTImIpETP3lmt8VyMwMF+2Di2DXqnDNcCRKcZvCrXFRIHNDdj0
SLkot0o2SS3aQgyhJmMPQ9NsBc2mRRJVV3+n6mhbLQBRiL4ivFoVVHufmGu2O1QT/1QKOG3i83oE
IPtNFf6roVGCzReGg/QZ6yJGC92W4WvTzfmuC2UAx4jFMEGLcNixbUuZ7gQAGCPV8PRlWpboTpLO
h5KKOfDna8g/ph7SLXM/mynmJdTwWNTwiUK+nphevwyOMl4Dk+CLEj6apBEKwJ9D+mwY4SFSapRC
cOJ68yaiVA9yGeQkDvSydhkCo6Wm0KVflMllHND3i8l6lYoPi6uvEUUnHVWWcxjcB2zPMcVjHHhV
yNJSE77a5CYhfmhJdjAZNBqNJ5kGxLDTjIE5oQOT5GGb9ihEjMmRCt7eVNjoSYkLsZDWIyQ69vSq
bRUBNtUMpTwnWfBnRsQc4BuWRXEraONFS/RrVGuuryRHnZ9CwQ+tRedSK38D2Bux8hUyqCyDap8H
KEOoh/zw3V5EwYLPPEZB3DEkm9naFip00KpwY8pu7RWNj9SM7J7wEKKqnUkL75aK3gMcV24wIZzA
zEusfufUFioWTf2+xgMopCZ2LnRMxcz8Um/REhlrYfxT+dcsxriMAYtGdHLbYmv4CzHgKBq7XVCv
eSwRTLAwIE1ihviVAhIPFE3DhOqgAueBYh2lVqGHe5Vd5PLntwJryuWjS6uT4lsXsT8Ki0IjEq/q
lG4SqrFmWdUtLnrRrQsbo+mZK95oqlsQ7fvCU00QaD67XQSKDlPlbc8CvW74uMaZBpZsHuNnwphQ
mNrK4HkLUT1NLKfHHjXSQJEtYy6fg9BWItq+pnAbbteI+93sk6OE+EQ2FivzF0EZDuS4gksjrRF2
SImh7uVI3JHIrj5lOr6B88VMqPHFHqOH9C+gmiZKxQ0x9g+tfDC0qxIJS7izz7SES94a5m1YsDFi
F0XjVH7hF600Y9+iocByEJGtXBv4MEwUty1wV7GwbpoUa2u2/fgyjRaDa0w3R5QymgUeBtUVm3eR
aZIeXfDzjeG563ddfovFTUwS69poI5AvCLL15Oqr2kejAh9Ja33TtTiKjeFfrSkogvMR+4TcXaaF
hACv3w4n8VTElray2tzNa02C+TW7aYzOj+hayLd0a5NW/QphtmOTwYhsqJq1kiE6nX0psS1BSOxW
IrVjVOlCqqHDG8QQri4u+TDR2hMn1abdIylUDtQKD+4M5wNEAx/W2bj1PY5YzRC/ok5BWqWmCL7O
Y5MYXla9N2PZM1wgqt0Smr1CrhtLQFC2JoVPQrUatnHuFZN/l8fwKw+qN1nDbeOXEtgMYSslFk9Q
6JANy6S9t/6Fgr6ZinyiQSthxbAuFtOl80eq1Kqpnc4MBEnuc0mq3bRJ/ztXLELTEIeZbI6/Y1Cy
9UhYz6OKkUd43QQBSDU1d2MNFpDCAJdtaSA0YeGuS64FvnwEZGqBWiHJVGfGzbsTD6cK/7xAhYce
pG/v5kypk2I/QXRJYCPgFIvFGUv71PhkM7Thb1SUs98fydQOSpIVCP4wv9KZaqzDIYP4LMjUtR+l
W1BWg0IX8YOsfqyPoGmb+E5aHON6bIEbfcDo9olgiiaFaBd4BQxeUMuF5VlDwqek6MDi4zhdLBkc
YEjYjfSnipsWVoXM8rjM/E0ilkiwYehGmUFGDpd8YV05Q07/MXVey20DWxb9IlQ1QiO8ijmISaLS
C8qy7EbO+etngb4zd15Yli1ZIIHuPmefHaphjeemGX9XM6enL9ZzrOFSRBcNMKrZZnA8PI4AoSNt
jXED857nQ8C4z30W2DJ7ayB/9Vm3h7IdBs9SM+8lPK0MBhdZQqRCFuJL5AnMq8pep50Le6TTvsGu
0AbX5OoQ0lDhdrNFkQWBMHTrn2YrT8x5CgPwi5xUoNUd6re83+nsEzm819J6j+IPLXrB7YJDvnxa
Y7AhS7yHIVuD59j2R1C8EkY82q8YZEYTVg0kfxbkZw0kL5JQvqsJdpnYW0V9i8CNnCjYVsj0Vwq2
uOvmWPko81mgg/LzHDFsjf/9HXFgGHyU4Z8yugz2vqdRLVFuOB89JNwoCbaz1inuYMAE1VIrdtXw
HsEYHKB+d8axB9E0mw/CFp7Inans66yKVOFWRznaLdZo5l/S4ZxNl7j4DUZbmwA5iLQF+ZIGnsXP
FcGA6g/zU1v25woCGbMM++AOOky85suJzb9jX316uYCTPG7t6CeZcAfhfyAz5rXs6NfVFqKdT9Hu
du1y4vBt+jcrvw1ztTzTgCM0sAE9T+57N4S2WFzYz1MdkrDZ4nOja4wpxTDFN1v7Lfi2WQwEDs57
j/cTn6ExRQtj6jCVJ7JjG8DUwjgd6QSJkND2sdKTSOGJcHaKdlkPz3BxA7NZDlh8lFjSyisF2Cki
0Tx5iXHmbWZgzgLmC7R7A+5bIrrDwc/DISOeAf3fCNQSHQ8d8tgnNsR+htcs1FUwaZobEvcMa+9h
/BvErwbxpulLPIWIw+TSMF4rgHmC3VE9aOcKrT551+nvKPnsvLvSXy2jWmKh6UvcrcbtVO4TB9oK
sKyakNd02qmcPyNtm/Q/dvVlyRejuGhzRJWLg5y5iNZlyag4+o2DCnWvsy83Vf0etejStW8SU1dT
IJ6QjfsEDxk/Fpa57WeGCydh7x1biYDEakFhI0EY9jbZyOuEtBezemkZsrtAjpj82vEhZIJud12G
fZqONwA5GwQMwclFgDK2r32+xvRlg5K3ToBqd4hXSuHsIe437qsfnTS6PKZGIuIW+7Tn3FAjKdeZ
0KAL4pWGHRX8aZhHIcmpzDaQgmqwGsJfOWoigZqhsbdAuFP+5aKQxKGwZFy3d/1dSvwK8Z4V49il
oVYaKhxvqcP0Tp/xF1mjr3agG6RgzEg51bTDXo5cgjja8gcNdQUUamdUKztf46lYmus57StZM/3F
cYuKpfH3Xrkr0786PQ0UyeSDfKkhfXaIGIoPzORGtS7jXczpX20jEksGhh+m8z3hdNAcVX1T3c/S
z7atHb74at/3nyDjdnkxQYAlKw8r4GGNBAlEGRWpxmc1XHViB/PPoNqRgmUdCu7UPBnRAcBDjrGC
p3Sqdi6udxpeit7dgoiV8R47hTIiXufmjv17xLhcRztiEibAOQJQm8BubzlMMWIVAybvvPMU3ntx
inWWziHg4zaKN8f4U9c3YwaAVxn1j/Gw+NeupqbOT2ts3BgRMFHB0j7P93PrB/sKXGDyUZZvy3Gn
nNdxuI1EdESy/m4PFeIHpHshVpaKk47EJMxXNbzLVfvTu/lVD41j2WNrVMqLhZgeDZk77NoIg39j
2YmbYoQvorfAZmBLKYklwQrS5aR+cZWm9+yX+laMyMEH1NZ3pDqvxb1yV257yOD8m+lJogNv22Uv
7gLbFRuONBEuQJZiL5tnrX2VJh5Qu8ajomdbg7Ue/CmxzU64+66NdgVvJ+Vips8hOMHYT/LwGvK7
tFvuQZcOF7mg1YV/VGwc8aTB/vVHgUHAXD/alLr7BvAFBIyg9wIOVFN3PFEciC9+xlbWgoCYxOek
1Gjhe1O2TIo3NRF1aZWMT5kdCwx8S6ZjCfj/BIEbLkNnYBQVKgrE3nNIpp8FdI4/rYNA78mPtqq1
lkjKRL3ZJOi9e4OjEBBeJBNEehz3PO179tLCDQkENILtQSw3W/i2j0j0mzDLy/UtrGgjmv7kcffC
SX0PevlemCOfSlDfqMSfkGrkV4WFIyU52v58YZ4s7yn4m+4gcEO4ehdHm8yMapHlW+2dlk6+A8sN
L+repTQhrA+MBJD9LdbAu72+QaPgV2uUIFq8RuTm6ZT56w74ikzPx0wAqMz2VlgSsQRIcmdsyjXv
sfDRiq2JFRRz22GJxBVmMhFiJEBk9IPBkqkMDptB8TQXZThCwdODNbSETR5Ey0SHd0EqjbmeHAAR
xBiHwttBVinutFIwuZB+UPDVXKv7VK3JVhN/ILGtyGtF4u5tuLiMS2SXyGialunf8leEX2qxinGq
R8ix83G2G+m1nlLCh0hmeBp+1gzNFRGHd6tZN+4mrYxDieh/AbmKcRBMLExSomMN4GpdTPfJfNdO
NgaE9gJxN9MqNjRiDbHBFwkRIU/GvTXW02t7ZbxR/nEZIgo89qAUPEXMB3hIn4B+PcDuZfe7eJUl
sZALTC0YFv7hgubWA4KeNpc8ydmMFkDj64FhBB9au4j34mJ+EbLGtzOxFp89lBgdK5GnBHNmPEQR
AS6gbiKz6GiaUUl0Gyx3kK+U++pbFzgvPCGu4qOitKGljtAepUukKcM7u9mTWWFzu0jjDeYipvc0
YgiIHx5sX9zReCzGGXJYkwjC2KPp1kCvpTUzoFyse9TWmW6z+6q7KmBz489SLPkxb570PUGsmqs1
oFooX8zf8Od03qFIymltvwFoSeISf4XPFoTDH+aLTblCmOPgMBKzKBkqMbHhtMOMM76W/ZPerkFS
y739SWED7p/+ctZwaAOmJyCVc5xkPDzNA3QMOUjBrm/OR/TBaAPDic95WbyWXxYoLRLxAn94jFlR
GWDiSolB4BSkN4fSjFsGBg9s+pN/cQf09i+c+zkeMUQEt6HUpnAuEbVAoPiE6h58xH/Md3XHTLJ5
SQmSfCqgqrEDzJUtyUnLcB/ZK5oVvHtxxCohsHcM+Be5R1mzbNXsFFDTh+Epjv7OX4DLknAy3wCb
Zjf6zeECyB98YMwAoxioAufWRc8vx5EfFjjt+ZLiADouSlyafDA5ICffJmF+IYEJeUYJrfiAN8Ao
r5GPau1nODBhY/JT/DAMZcHfOBF2nrVBTwirlKbb0VcMuvsI89+nGSlb8M7J+CBld/57zNRYv8SR
KZrAdknKBRmtLh7x0GoJRjZIll1p1hZIx45XcGBEsYZaUMFnN3+tIe+ofDV799mbwNpxdWSbr/Dj
VbAlcmNr0r2QJOcsCGYbu9XUXgD7626FpHgzC2aGBQpqnrNpOvkGtOyLnn6g9IeoZ5EYxY3hHOjM
XWNuVXaM6Z2a4TfKgb/rKsG2GSya43gyv/t0HzUvYXXPvRHXEuZsbxOaGzdtXgVRuYsJVzqYj9BU
RhXta1mdzIeae9SxWYVnN1okIBUWH3LDQ8NMB/pssu5gvXXMfxwPhymGeYP/DW2wxYtLR1OzzjIf
l6g9ggGtPLvNtySe0CSkdQrxEsI3qNrqc0ZmDYIA56RVOxNJo918tjoq9eBVdZjdF3B9kXMVu0hd
nAKTYlSfkDlKasZmeiGxhmik2V1qFfvHoP8bwtkaml2sQ9Pz0qUciZBsKjCQTes4lGCQ+pMcBuhg
BmDyXQUvKiovPsNJsFXm+nVSb1pB2SAbrOHHdde1rMgeMRlmBCRR72NU5HnTL3EMCCEOtrRjSQFq
Epyy8Ky3bwFu+QY4UOi92TYrETQgBTYa2faF/oJ4zKUJROJa1PK72GKyaEEXAHSunV2NuLEZv4T5
G70lSLUGL5AJgNu89hX6N4hWvcLzCxyw7ZbCyhG+Jt1PkxHf6Q/tRzCATSij2KZd95nUkGONFvqK
DDcpAHesATVY07ZyC3p8SgCP9WBhWcx1zfDdqEVXs0I8F3rmr3iEvWESXVdr6THogrMTmvgMBtjJ
dIQXjiq/it4+lXAp7Ryqe52IWUzI6WV+deOPSwmSRtXCnDAGq4JtAb0/Ljhm8gYVTmTry6qpcZLo
oYHUwVEz06tTDjXFXY8UCOOKqm9wWShBGbJo69oRmh8fJ+M0wk836HHNKaLz1PvnKvdaMkEx/olG
7z1PC45ZAw+YlIlITA0DnRFwz0fk3vREVGFl7JiAT0mp7UvPYpokWzzCVIzS1aPOLONInC07RTWh
lwbNGz5u0s0+TYgjFFm7RLCdpwiLumSEqc0cuZWMi9FjprsoQjjQV5X6dAeqSab0g+3H+K/aKPwF
/AeI8YFDe5QJke4GuOeqSnka2ldls/7aBq4Wgou3sgwx9zSbb18Vf7IwPtSl/GhF0u+bGLwq0tPd
hGo+M0bcLIS7NSCeVz3RYrr93Frm1vSSXxFC6NEHedFm7IrED7dkXqqg0wEK9E/RbP2fGTzYjnG2
deuLqYW9rswCxSD65Khy+YgCuj/aeLVSNtbMZSgupR9QBPm4dyRT8gJhuZf61iX/w3M5+DyWbunV
5SrWxJlQWR/TOAyqC6z9NNmh7mOKZGT5InO4HpVoHxzqZS1MhtaUHZYfsYCH9zRwvhTpeZ54T+Zv
zOf/MQeVTHw9WnngWLB7xm8/yn77uf8VjXZ9tFMS0EK8NRBCjlVfwL2i4qtxQF0403DWx/AHc1t8
kdoSepTyNp4BC8QFb2ZxwJfG0ybqm0+pe9/+YF+ifBvPqQeghx6VF6us6IuflpxR5CKlMjsov8m7
Mc4tQ0075DOFS6yrq9sUc21/8WrqDCOH3jCq+XDG0dbl4Mibhr4ROQtnJDsZfK02HufotNemgco2
D1GKEFpqgzZbKMgQlZzD0PriZNdoKNIYeR7IPsWUV9xMQWQ1uACoRa4DkVp2S2wlPiK6Qf6upziu
/AIvH/+3R5iZkPhYN4n2MxiSnsfG5kPhGqgS/rfWR65lekyos+K3X3uEUpiQCz0NYwOvee10AcJX
mYgXABzMLLRJywk2EfTRfoK+qapZn5jj1tgnv5vBWaix+ejG9MOo/XdlWG/3MvX+JElfnYTlnPXa
+widjHnpRAXUxx0Dcn89Fu6zw4SHgDvYhEB+2yj3f8go+cpKqLKki1otja1BpJ0Nu0CURcZEEyfS
MPtIZUGOHAmHmR7ws/awV9l0Ddt9PjibnplVxQBD9KpcxvPbTW2iSazQOjQxVf/IuDTSMOwvnBfb
qvZ+txhsKsg2FcNa5ntlVbTVOqVORQ+WJ96Pj1244xb74K+fGcZqsvA0KKlQ00xiziIB1pnxO+Ex
RdD6BNHeH/ADCBsMCDKXYaQr87UscmpCbPL90P3deggxdjoTJTY/aGauV//Vcl9RUA4TTspES5i4
Y7h5ic+HW26SNn/OaDhFCLUMs8rJuAdWeRxa9SsimK2z6Etd+EBYLjMQsssPs6IlZF/78sZsWZjd
37KDVKyOImP/KJI/2G6mGr17paMmNUwkQFGarC2dwlvZ03VQIFx9Q8dttr8Gw2DkW2SksRIfFWI7
qMI+X0BlkLsYOB0e4vB0scIlGbyUtu0PgPjWi6tffb/1regtLIwWTwfIPrZVQ0RWAv95BvyBgK0Y
p7DWUR9uErLF9IbDqZYfnafUkt2JmJwBcQKpQNhjzOZqwYtsfCwxZEk5yLhRClQzPtqiTCdfVOJd
UzeUuKIOwNK1fTHqf0NKVFtv0AFG9qlIYbVpTKCc0GKP6jnISUvE+cIi55mWwNX0BbWJRWyFCwcv
eBcSY+W8w1lBw1bSTEHJq5qI5slKPrg7+PT6I7ZOHJuiv0fR9JmU083t+786WVdpnx7bwIJjwaZn
VRy5Sk8+vTQvrr4P8XKyHHw5pmnZU/M7xnCPUm3d2kwbE4u+xVGmfLYlW7jHAuKE82dzVGQXlgEk
iJDLTd3hSZdQh0q2yoEBzVIIqHiDSg9ehuwlFpN8mb+yvI42qsiHfZ1ZFU6gCkSfEf04cYA7JpLr
osYMTPPtnyBwjlpnpouCQeZGee2c5ckLLnN51JtnVdSb3Gn1176vknMrmpculINOWnBQn91uFDdX
h3SVoO9ceNLbdnY4fMo6fmuVm/8N5U9V6hsn5ZHqcte/Zuy0mya0xEKDSj82uvccaak7d6Q27nZs
GpDm//fF7qznImYrN7yUKbuVYx8ok+/Omx2TG0991+7sC34uBc2fJ3X/lgYo4HpZRr86vGXLIRgR
XBA6VIN82iXze0cI6H15oXt7IwzvpdedKV/yQ2l57jmriBFmLTPxcGweTX0yd6qhneoSckGCwUQ2
RU1lFCFaDGYmTRbjg2ka6qqEDbuhK7BhLNQ419GXIfU4jFMsLJRXJVc7RUQVTiR2yqz7NoC56sLz
70WNIm6UhQ1/QAPRy/uJGSncJD2g1ZgvYNJsHWtVpgOr+B553vjBlB/GFjNtfbqFMUewdPvhEo46
+WStaR/gKlmnsDEAIcdEoYORgWAsRn4SNTEzFeNe+51zS0Lnj1854baxcdDOugY0ounEd2Lb/k0L
kEiD58LkowK7Pu4d0U+XjLku6KjzZ2xGvI2s1ATupgGLmsHYTClneRlK7yzD17zOsLwbYpFep2zQ
7rqL9XZqM9qOU8whoIYciM46B9ZUMZYfa+hDqLb6RtfeJjYoBuNVdnTMHK/00CUAg6hSUZfjoq3U
sNIKsnx6OwfqbefkgELrko1bFmRVJUibW98nvSbO9sOUvgL4J295FQ9zODrtaaClpzF/ZUU5z5HT
OM9NMgFS0zpVHcdg4U8KRhEvjpjnnXGcrHWnyk/UcQBpbJsQC8S3C+3dhwOy94pQfw0Fya5cdry2
x2id1bAVx96qCP9mIuUioDKpCAeB1VixUG1YvZg+7XBh3R5fNC5p5nHt/KA/JON5hD/o9sA20Vuf
9OOH3UeL2tXlwQ06brFt+PW65oDf16Coj9uDAZQB+Jl38XaMXLEsWGXHZPwyOtu4y7Z5M2tzlQom
QcIjr74Nylu60cqSajOIGg4MsrONwobIEyqdWJrBP2WwBEJZZftaQ24ctxRIbucPHpnMeEjnkTyM
NR83waCmZkdno+qjs6ryBh3Z/MyZQ52v9D49pKh9zan1MJBob7aX/03GkCPST2Fil8MYvKexuDDp
Ha9Z6ACpaJ57nzVy3dDo1Nba6XFXQ72DW66Fr53WkgnUdu5am5hs1zCJjtUIuabJdpQev4oxm+5T
g91/DB9MZYP3kXvflK/dvc2GQy9ltAq6wT/0cOm6KkhWFj7vYMkS9Gp+UALwCn3U03wRgOOoGtp9
YejPVYCCqza8jT/xwUQlPKfOwSs9KLrvpi/T304gsfM2IIMNETJR9JeEMFPd9PV5DKhL5EAv1BXO
tIVl420sEWU890pUx8FK3r0BUUSdGf2CVsZeI3rJbxEgWJ80r65hFS+lgV7SCtzhknUWTbEomdg7
UUriReJNbD2QmU17uKQNaD36jObZ1C1j6WhtsjUS4CCzNx0oajr5OZZxrIZKvozzbxirgcmCZWAz
UzOMmF8aiqxtLbV33TFqEqoaptzzn3xjPNWxykAcFXxiE3u03CDlYRpcrOZ4XZYuUHJfBeUxoXpy
2XK2febi69WllLCjs0w8SS0yDq/KLMuVB2d0HWkwF9qaLURZ4jq7GCaZidpufmkkeVudyYQ9RJV3
tjV+W9l7xNnQfpt9UNy1IS5W0qw2LT7Qx1HohO9CfHPsjAD1OJx2lc3F9TA+XsoAN5nezP70/l/B
TnhjdJsc3FGByZoO7EKz+oUefuGlEgfwNjBP7jTW2CdUr6VbYIZl19pn4ilGvc5w6cbqVzSaFdRM
osAjR4E2RhI4OpBTtq5zyAZJUOQYKPjNQk5OttWMjs7KAXaqdAwZq5B4ncknS6KsiujCKSiuXP+b
0Y46o/c23BS0wFe6C/Ld+sykRQ2NjWnQ5GvSGrcJ4d6AdgkUzjAkGDFpKLhi0sTsSD9PGKVe45Sq
XW/CcutWCJLNCKptm/qK5ApYL0hO/ENVwih0dDta917jXPwirzcaZfxTN5Uk6YxBSuzjlCKHqkwc
WRsCSSOFqCl1Uv/0eIlbNFdmC8s4rUjve6yFpABqnihPpecfHt+lWTWuNcAwpYHB5aSDg+qmVt8e
L4hNDGYiszQWmD0Qxj0qZz6FkATFQjrT2vxNVhRvygnyXWQHDIfCmOmloHIzLGjplmp1XCAj9FuR
7l1HWdO2BkRZ2FOxli4X1xlDjbBveIkKdzxKI9uLrOyvMaLxosybm5+Z+U4PYP3Ejcdx3kLcbIsV
PgU1SY1hsFNmon8LexFEKnwzbWerpCehyMXt1u6iYafs9lIipD+1XvVLn1JIWe0Os2R/Zw5YMqjw
j+YaaleIAoEh7JFL4CXoUSbeZ+q4H2P37IZ6hZWVtP69uEN2NZMGLzERWhtaws/eAT23SVv/rJEb
Gbo2fk8jeZZSykXldOa7Odu6TXnRH9PKq946fEmxN+pEk+6lgbTFmV9Un96D0MVZt6+8vYMVwP7x
J9EIDzFMkWxHH49p1ZYYMMT/ecmGCpVonAR/Xc+YTq44oMza6p74MocWqSemjqzYUDvMySFQEG3S
Pnipxt4+grwB+/czLJFM2Fj+36ZCCUwyWGLTCWfd7BOj4Rw46GL/7zBx8YzC9m6b+hNcJ9evooOj
YsY2ChALEwUas8jozIPhW+YB50zz8PhSJVG4qYwEbCQrjnJ+EUmYgN2FUB+DtO3h4DjPXZEjQ5ob
Pl9IFx04KI10O/cYQQEkIl4g1rKxCYbMpw2b3kJbhiNakk8ErYhiOCJgGIir8NC5OMqFPlO1KH8J
NejYrlcaHpiOLUHqM825WjiPz1+A7zS3oOvqbam6aFFYw67wnOb4KD5LMdkQ7+AtsZxnOD4l/nEu
hfOOD7dobqHuEGsF/OT4NfZsU548hwOGEG1uR++5m8A2oE7egJw3hVmfbIGfWaEQgz2+1LDT3nV1
ei4aLhKnSWqK+a7RU/7/l39/hyTObkrI5KPAVabHfLEeku00oXaz+mZ6epRNE/3BM5sb1Ssjnxaj
CzyscZ5JTTz9YHUadxP4i0siw97L6p3kWL7nQz9LC+Qh19qLgpO2adLCfnNSczgk5FEdlYP8ocMH
UyQebzkZ8VuOkaF1bbh3W0UVnPeg1VGY4SXohz/8ePEUu1BEU0dwwMQ1G9MYYOGPP+2TlmCVP5jd
timr+hy7GDknVnCKAqL0yEUR+1xKjM+aWznBTdR8o2KMXVUXo0wsTOexLeYLn52Aokj7KrO83k6i
5RmEvvaZO/FxKot11PgpWpzMvIeSYFXbcK9wVkHiA2Y5ncRLJmhc4pSy2UPKhDRZaC4qagPtqDCT
4UXYDAgdO8IqTKHtklFvnfsEKYdqzraXcIa5CUe+idMePNb2NbTbjZa5xqVvoVXoXVVs/u08esdT
hx6nCYLnWAlt4ZRNuO1SnYmWBpoiy0p79ntde9ac3t+NSfW7qelSPOqI13YEgLd0NzkaUjNQDEr2
IUG9EQdqb4WYCvt7Jx6j66PizE0MKUF2dKQ7tM8Dd+5xYjumWa+TbkAqX7izHT1vaW3o3Q0kiGGK
n9Kdz7omOSIbMMABV1Ppw0EXtVJbXcpDGOdwBquE4MVpWkSJox+zycQ2MLHI2+tJSyvmLzn3xmdv
Mu9+RcpM2+KSlMxO0NJOe5KFbG8ZxF2KcUAr4VoLfDgaK02xSsZHgfQDpp36FKNXsBjeicFLchxC
h2+7ZsjajLMDw1zxm80kME5OfozMVGdRwYV+3PhINL8zIc+GVWsHEQbU2Db0rH4mdqMn03EPjeMS
Ubyd8xEM46yoe7xh2UBMfWyt3f/tr4ZvfnTCh1tSUuLnJlank6pnAYf7zDatH0JdndoSm6NHPeDM
vjsOOPmyCUP96CYj4m6P2abdiYgMv6rq11oYYjbUEvthb8OxznFxoBcpy+wvbD611ai9wEhia6NU
mnL3Aj0/ZvWwGnMcOLKp+vvfWrCNTQrCpn2LPKyaM5DBo6/TdCVGaS6txkCP2jpMVXOKCX+yfOLH
RbrybKx4jKYj+TTACimsFC01Hdam5nHeD5brLiXUfieW6GOtZO3KBvVExMwhsDq8GzG+RV0k2k0Y
T2d6zPaiJygD8pTbEEAeIG9SEpxsaPtgDL5wIIU+mobVNSqTkzcQMRVyAC/bAVfvdJZM1sPJ0ll8
Q5Y0XyZT9A69PTW2/orWO7lGqEeAghvfq1B4t6T/qIq0+WlcpZZvE6ehK3KDJJNNzH9bMJcrlmu/
AppP1y8rjPkb1JmJ1+PDBS9V95R5LzCFpqYKvU2uE80hgWMRUxO5AjYmQ506I/dt8OzUYEXk1jhc
NAruKJUs9JCK5MnUM+BPyyTQyaBKfcAWOsMjN9efU8eELcq4Z2e5s3d7HRgHK7b0Q9sYCIKKMiYs
fhLz6U/PEDT3yQ/OMkYB8O+nQCU+hjjLLnXJv01sqSy1trSzbYlQFvkRl627EGpVK60TEOUi1iFA
9kCXi3/tXdHC73ss+AmdwR4YaBfW7KDSCu3lv8e+NoelOXZyH1vefxpqTEJoPqN09zhTGj6YVT47
CFpPakBgUxhhf6lC2GBG2H1EaS05sDCyGwMdr2jjWicueSUgg7TiA9zipBnIUsEK3J4b/0DEOGkx
SaLxIgpEZaOzazkeHcuSJy+og4sD1aHV/OQ0jE5+0jUlrS2sz2KPI//wbGvkJ/0rcaspfg9Vdf+3
nHETwECmJhy2KyxS6AznDpObbESO6n/Huo7B8BCJbqMZGkGoiZPiIeBYax3MjCDYqt4Dmxwhqefb
uqXQfbTlQ3efEpwPh+7KiVZdQ7qRZ33091ZNhNqYWp/kzwWYvvaskaqWz4mEzZl0eBgoizWuwmrn
9BNzGR3xocI6wJiPINfoiCklLCHpeJTcPN73rDeG3b55oiUU7Mi1sVfhZL3LDNDYG3dFlqTYcWr6
UW9DBE04eOJ6AokP+gF0HH4YTAHQme64a5Lm8GgutNQ//juXbJ+SHoXgaii79jYWEE8f31tbw/vY
4SFv27177RlEPs7lx4vXwTw2R0zQvcR5+28NYowW859Jou5sLHFUPruH7+Jp+293n3KIwl0WjETr
sRMFtv4RBG33Yifx5d+tM/rNo2r9b/06WaJdyUHm1VEywR2sVhzb+T9/vFS9Te86B07adjwc4XBR
1bkQLKegKNePv8OvxtwGYXKJ2ZfPIB/VKmqY1D6gCLN1USMCOszsKC7OE8zJrYEZgTmWxi51qD+0
whEbKwxRCbT5ucrC9GrkKr6pBgIuvbKbdNmbsCkvg7RpMIXtKKZtJsUARJheiveshFHutBkSOc10
m50zMrBZaA3ehthQjCkJqoNSh39FdlRiQjryyFZSe9XyCaFQXiZvbPruIh0UicylwaykksbWV8xY
68n69DuBDD0rfYETRBrv7Lhl8Fo2z1HJgCEZK/OYFrAnPEZHq1gvb4FqvxOmbefe0LEjs/X0q67x
qKmYtqUj2dG5KHeR9GZzG+8rU33MCJRe6AEwUiSSjwil7lDm9fHR2beweB5FDlOVfkU0idroiAG2
E9jOgseU/TKNNQAbReVty+5UAgJvMOkioHP+UhjmRXbReFKy7eC1mfgph7VJrIZMdyqrvc2Qo5h1
TVMeGi06ayHISaly7zlzdeNmi/KlMNyeSTHFO/APwfdS9KcaB/KQje2o+uwWYlt1C7BCrqbAPOai
U4Q917iezJOCukSXGs6UFssKnKewHGyMPSjyq6kBAVrmJSkUTWAzNYmjmnCp4tfjCadyHdD6S2zq
Ekhf6aw/mhdO0P1RhWa9aIWC1SxDF6KuB7uyZQS4fBznk93i7hQhG8oLD6bILNi1Ut9ePZ5LQ3p/
GX2j7c0rf1tJhJk5waBnw7cPNgZVWDpXkM9duMeOVesrgwb4qI3Y41mlx9TPkh1RhZRFmZzU7rGe
rbGCijkHfgZJkuwk/jFTpLJ9hCj8GIxwZAqXOihHFrNr4b56VhEc/qHSujNW61xHcCyTgVG8FXxF
hZm8GQp2kqwg+RseXJ8H6upDvjNGNSfEuHNWGOwfdh5vz7CCPDCT+TolH0ZhymgXYNDDh6R+XGQG
IsRGyZU5ttZJU/lvoxxLjgI+GhzNzlMmERN1WbXR6ccPp9jqvBNgDM2CuphCjjcLvQGj8Bz9ASPq
RSERZVmPTTTrp3il9bi8A1Gjnap/B5qZbZtRh3GqQXGr0D4S0QfNtynHcwrihQ7OouHVheUS+G7E
BBGkXzTz6c3VxGccD9papk61nzBSj5zAf7YbuVOlmb5mNYwuv31hqnrLTAJUWKne0kT/fhPKw3U5
0LrnoOr6E9PgG5KOkRCw+XelvmggNgt3U8Q+imgxQA9LYNumvU9hOEVphPsZFOhpBnTaGd95/Mk1
oGpFhn1RA+RsWmXUNZ2B4kVVhrnKB8hik0uqBG04Qwfwac5dtjjHTLcizrxlPyC6qef2qokGUgOA
SaD1lnNBqM0F4dTwloipGXocn8WMS4FV9E+Pb5SJk1ySUBIApH05XcWa6YGGVAQd7t8BVhUsiL4E
5bDygBBp38b3DtJ+sQjbEksGCWZpFczsCvLLwzI4A6LCBU7D8WIJB5OhvOHUBGdGqyqIBXYtWNKe
oMs3xOp/GDuv3cixNFu/SiGvD3vozaCrLxTeSgrZ1A0hZabouWn3Jvn08zFUZ05XzaBwgEIBgpRS
GAb3b9b6lrRqBwcaXYcp/BL1yfWFLIW/NkekUbEemMdkbOaB3aMdm+2t45DTaEa5XNbaKaaU+cx9
8RF2FBYUnP5m6AuSnu0A61FLtlSryl2gu9CWeXg3kRRsHBmOrpQdNPijJDdqncRFPa4PlcoMKE91
fFY2n5qUW4/Z0b565dok7/Y05T6GhDHI8L7h2g6xb7Fxuxl976eP94fBLR7Dkg/xRvfibs9GDOxO
VJPmG5AlfS0w0nAsjlb5xwurd6H+y57N+XFpHCT3FToZBLNsGvudJttnTRXTh5YWzaUWFmqLuSEq
/FTft8FaSGdeIztoiWbZiGaXAZ5+UJyULO/1qIZzUA87yfgAPjmZJj7jmSWVuABs1jvPeUYx3wT0
gZ5dkfTNFH/lhmSmsmGRG79i4OA1UHeETOvLmIQPciBXLhnYV/hEcZe5bBhx48AO6mKL0X24w/pe
nfuwlA/KsTbuYBpbYz71EDH3u9Zz9qnHm84AzbqrVM8iyKTqt3q1dJIrp/9JNnWwKSGLkOwGIB4V
wU3Ri2SHMbJmPWsSmwF8XJRJcuthKgdcSYDCPNNpPEK0OSDDnR+9c+vtVtdf1faIyLyE8Mix0dMz
T4S8JfFmTpJpV8YfLjmx94lp+XdtUknSurxXJr35U8NmRXPSdNnHim4BRB+lK/p5HznkdRUyeChZ
YhH3Wy0lnEJvfADmNjFauJS0SHMOdW6K8+gSO1EC27Vk0d1cX1KLS4+NuPtZN4ZB785CrCAQj+4M
IBypsO0p6CA/sR3CJ1ek1QEK43dDY/Lt1/pwJFuC+6lFb1wRDl5WLvMyMtGsssCAb+ck5SFBNEps
fVHaT0/92BM2oexD6NjureEGlxJxHJnKrXkuXYiZ18ckyg5MpE8HQOdhnbwce8s0N6vWjOUfhAdT
w2qMo0WecODk04GEBDSuLXhGLVu1CXJRh2r3pQOhSIKls8+t1t5qlcvTEs1AFjuJkrUPIWXZF3a7
CDytA6Bpljhei2ibAgjZxmo2Bc8706izsk0X0SiarVff5dPXdOw6E/NCR2119ZC58jL2cU8cKKPT
w/ylgdNqEhb2vmFArdXPEM6m6kFeArlwK44VR/XPNePsWUAS7FCecS4bsLPGAuBIwTW9r1uUs4Gp
h7taY84ytzZKQS2TkxTo+8lC4yNtPpV1x85fOgeOM4swBlPb2Sb2595kjaczycSPEHEzoZ+wLP1c
aQnpifOWoqLYBxQiWrD3aOoVo3pUCOFJhgjGCWe04SsrxG5AxlwBkEzMJ90AnlRns3SQVmQeHNdr
MVUDgc66ETVsPxlbzu/+tqW6eDY9bmydgyjd7eP47OKVHSirl44OaDPLBfcZtMJG+rOqHWw9JJ9t
qH0Egd1tviFOirOr9QkxQTi6MZqJAUGMPNwOs2JfNtpepn5xJ2eZSqnZP7TJoqXUpxff1PJtieWT
m0JI2JYPn2XwswtGdRJjfX7ImIMu0664GzNzq7Iqf617Z9N4boSDUHvC6Im83Cd6V03dkfsGk/T4
A3YBAwVqTcoH5Hwh4TapwN9VG3sIVt1hBDG8jGxUm2NnXTwR+puyAPI9tfkpK6u3xNduQyZkDMzS
h9Lw4w+PCAtbV0s7m4g+YGGI0vznLE/ZNE5I6Jk2POD10veeVV2CAlW9Lp5cP4GRHbjt1gPZvxxK
p9omRB2SPInifd4hRJ6pf4ToMfDChTVzMGpirVbbLEbsDX6LlfF8M63FEG/deZXRFcO+LAKdMgMy
SVw79ClOEG2CWGiwfAntsuShtOm5OyZwzcDnJ7y0836zFQZnqG4SE86bM85vU5rqn/G8l7v+rza7
rU3OSJ019fcE1SRgdbwuk2EzyzIHKMKVaWHBgPnqUqL5js1p0LNgHgfjLfc1Rh5RM746YwyD1/fq
xfWyqqpSP6OWYBrKUx1r71Hj835GarWfHCRBflGDmMA6e7Dm5Sh5zWpPUczazjtLp1h2EsiC7cq9
lH581GX13Z1iCFSq8laWzmC062p3hYetPV2LOwnp+a4nyMv2iaEQwKG3A5XHOhlr+3Q9UmySQteR
F6KbqMx3XqJVjUygrwfjwXCRaCt6WNS+GvnxeMZX7ZQRZQOa/di4Q4gMI4NXjoia9VZLaIKFuKjJ
5fgmA9Kk2pTuo9W8bS9KY9/p7h1gs/hkKeRl1xdAtIb3UIwc7n40rEPmb69o5oXT3noehpprp2cj
MToGedOxOaW+MdWzHVrV1i2Sbm8OPmNf6mqNmPBlgWxg0Wlduw9bjHyOWCkzaN8ih10mNxmYd7nl
n6JC9RsH1byjhUz6rpXeGA8LmzHUspxn9szFyXiZ5wN50uSAoNnRG/kvxQNr+ERjzb2+KEopbq2N
GNW+N+N7fYo3Sjd1YHUh4dCJOHwNKSb8MP6gwSlnKqYTcvZdBdGzPv5omvS7Mbiwl+begVt5uC9y
gtEYTiEXmUZnY2k/lQ4TfSBFd/Ipfkpm/zTHXrOxOrBbVV7dqzwDx4LggO1KjLp8VhCkwxQdoKUy
wZ2FgVrSZo92Ob3EGuZR9BMN/n5F269M+pvrzbU/BXjFUVpCzgpr6yWYGElwhc7YxpZ178EIPB3t
51bLw+IdER+iUMkw3RXvVZasmMx6YLbr22Yoq5dZHWJ4gX26vn8N+FrPIjR4cgdnY08XPWi5O3JA
0x5yC+k1fe17U3jXZoZ3YQLIr+2U2AgHazmqsOmgmJZusgnGSh1U2Spt8Cu1eQKBdEI8a8cIPa8v
oW5QvzN6ZqiZhzWzUKxTCFPBWnPT0OwM8EqAmsDyioGtBClZ+TiB9Oyn4M6LClZDAmaJ7EyAbr5Y
jV5Y7fJYA6gLnXFzraszPwIiOeJy0qyw3LvTj0izsq9GL6vr5Wib2mNsQ/A0peFvak9eilr4t3Hi
kmFbgHtJP5rSV6egxnw+NWjGGPhQpaGLBu06FusoSnC/9357iCtqMsEU565GSiZ1I340TSo6REOn
2BH2FgEXKv5cJ3Ot5v7i24QWNKg2L5Doh2MbyQ8QwGoB5nQ6pDLVDpa+6y1TrVlm6Xg7eFHmKaA2
dPkd6W/8ZWxxdr9M5gNW9rTjIlb5Jpk1Hwq30tSnw4fvvlIU+Y+jF/EmhM5tErJ70nUw5ZWSvK/M
EZZyABZXCg/b0fx5R5yxRdyY70InIzYoQnfg9P7GnUDd9Uof16FfGKhBH80+Z3ycmRm+W/ANDAF8
118Kmm4YqRS8jH8wXVyb2MjHnOwaIrgtPYO4b4u5VcTVHRUBK4tZuR5DfjwoGPArprYs+o2IUAIn
ap6TVExbTZHDg2LtMIx1eEjifpPaYi+RDtnbWcLYmlzjcpqCW30Q6thnat3PCwon6ppVZKCID2qj
2wotu7MzPIHXT4tdyTtlqOFgkmG71pUOtc7GbBCnw7plFF0sXqIC+7PT5cN95OYzFgeKc17r+0qJ
D0NF+W0C6nGO6r1e0T0xqwenZMfbAHcWqDi2nphftVaBKZ6rKoYgmOVlt6vjSD32bQGQvpVvHneA
ZZkNz2UC2nM0tWKZd+lMSnWb/fVSvh5kkZlXa0kHcT0sMqaA+XU4hafyOdf879OkeEMsVGLPOavg
uWjRJWpb9gkE6cxnpfDT6WiZ48GopuC5IrkS6Rj4GrxK8ybzOiBjuvhyHTZOQewsC6fETB6mmKRj
o1oxEOKOKw3UpYTrbEvcBqssk+6iirnRXpdCZYa4yR8KczOkQUoqg8YvjhlZtz28ILeLypVmKhrp
wuQyFuNbwPgGr9362rpoYyUWXU3deb2l07F4t7bnXTqPeCiN3PtUb84e+pcddJ7mSBoKjBU2BjUw
MqfUrSf6RYR8c0PVdlyUgeqHw/Xtbi0zXwKlcx60n2nuINktAXYbLrMGOwGxorfh1nTxTuUp+SiU
vvRnAZjWzvS1ZZ4EhFk43ZtBbtrSH3J3GZp9cNCtN2tyyYIOcXXljCr2wYihyjbxmjmtTu4a644l
3usMydg8j9CB9AQpyviR2Mxjhty6zj0480WyFbPsTwsCmmsvIbzDgjw3MghkpSHLgya65qaPXXrk
MvhqUx3fM+8YZ2DAiSi+MTuHBEd4GoLELYtfDbYBkmXmx4MOOtuvsrsqaXg0nuh2fC7Hhe1EDxx/
9VxEJIfOmd6VBSV4Elp1Pw5xdLYEsuuvsUfZNzB8NVU/jEqU6xiN1bPF3D81KraKcZwcbZmevhY0
mY1jVCOhLdX9YR+HRgiPwmdq7Fj1mUuufmgbY16x4oeb3ylDT9QtEiJCAqOuPcpw/BSq7FcjJvxL
MOhPTjHpL5OrsYlHjC77WciYh+8OhZ0cXHmqpO+ckowAAWWggNEc45yD5VfysUfd+TpJgk0GxFo3
V/EL78RjAKuOP+4wRxqATZmG8eT3jBxYuWHeC1D3pYlTwKYJyFyxqnMAUCkbdSZt8wnMhm8T5Km6
VW0xoocdwkeGByjYFTnMdBvFdfLnGHjhkz74KibYKwan7KwjKHpQfB6IGaxelY2WCbcAxYZnzqWw
1XSXAravmWFwS0v05X2rOSANghTnsgWPn2n7OrOxFuej1+1FhSX/emSiMIT86sUAMnQdrB1RHyGs
zMR6oZPqOSwyLPMOEoYkqqat6gYI6X7wnGjqFSHzClUACUfD5B/C60/VorY55ChwSDF4iH31FEVA
ByB6OA9pki/ArbA+6nNsu1477IZS+25Jyb6cAgRxCU9oQBW3LVscqOzBcUK4iNdrEpbEVNcw3HV9
5w8p2z2mK6i4s9uqxRCfT95DhVGnGYbxMhr1McpIwXR61FtVpyxQTQxWSpLKK6ShhNcxlZnEexzF
ezOywTwkBdTV3pd7apicBnanoZke56u6g4EARKGeBVdtap71qHV3tc3ky/WQfFxPtS53z5qKzgkr
WqDABYLpua5qopg9i7JW80bjtmwpoJEjB0tN+8xd4pCSYGrhlykwWG64lzl6HUu3P0Tt5LuyQzFt
pXr0WhU9IwogaJoTPNd2PO1DkC9Ql42b/CqcBB6cLmkqf+Y+gs+WafBjaWmfiiWv25ouqDvAzPet
OYkX0WvZPm7bpybAHplNpvXSVz66/aHDaahbIGfmMvVaNlzvj1rAQnkScbFyYl97zlqLSb4Zb74+
3JaApsH0/4SnBD9rqAP5mTc7tUXxF0RgFzlvs61vI/G7tjrEh2HOKnwDOT3PLzehtSHSDPwEu1kB
8LXsvWw5hkRLXls/wyzeG57DrkQhVPLxNLJsXOpDUn8P0MvenBjYiAuickRJDlbXr7JB5BpJpKky
L6nR7ZoGOzjUsnHPp3I9+YN9LKnM1teLrWk8cjQkOrGJdCxlwImCYnTbiSxFVMM5ZEZqWk/zdlwk
7s/rq+M2jJdzJDMXW82Bmw5F4FUfy2in+poEuYht0dgTlHO9X7cpua1fE28RJCwunM56QsXe3qQk
MDJyMc5tpHk75HiSASO+KTx5c8+Cyq7ATZ0wg/JVsNZrqAWumWfHYSjtrQn07hY58LiCZpUcsuqu
0WLnksVs0b3OPxtmB5DR+9GUJgFNA1jkogFPolzcwEngL/3RJTmy6O4T1g7b6yYWwdquqe8Dbbhr
5w6vSepnuFNHKq7qu1lVaDMzB9l2XdCpwZRpnCx8wnPIep/od+aHOLGU1+/bsSypMUUDSZS1Q0Ai
aTE5xWuIZ0yP8mMXoMKppYdNAi/luuqr8Q2jfCMRUIcZ448Uf+BGTVK7j1LGl8Jdtb2jrSor9Nl6
EukxFdA2e6Ox71Qj8etVNasoqqjovoJZF4oDDEf7RroBr2k9O2KqBysaix9WjzUWYctsjSYiihtp
ur9eChNw+YNrsZo3piG/HRgXkBqQHOsW8tPX9a6mWNszkST6ICzk2mWG9MdRjdKzWEy8reTozIa+
a+nA+V0gh7HQAFWslBuXmgjxDpuHYGQ6Djhjr0c9suqkCrFYwCO9zvIZPopdnOrLLpbYcHX31Z3y
7FIFTnoh0OJ+nqEXYyIgJdbhrvNjXofSIBjGki+RftONRXwXpvdaVCS3/YSjL89Aqyd2t52qylr4
FnKawIvlAw6RlgUUDrXcoOa+XuVftzcWwCiYkcxwiDxixpZ3WjzsVGan923SrCzi/26v/0tQVHYe
GZEto/FVoQ3xukOPux6mrt/7XiV2ShB3EuA+QjQ5Hq99hqjDbSm0+sS2jJ5LH6nSi8je2Q17Q9nK
+MkgMc9A4CItUzCzomJzTFLrRd0xuRhLsUwIrd/gd7TMBq5vrWOeH20EBFKTG6mhPU9ayKu6V7Oj
VLPxpIiz4iUuxV3Qxxlpnu06MVDNV0lqPWUVyJtwyFEXwpeNsKq+4CIoljXRw3YR+PdJwILnOlGy
g4CdbYTiCGUWjQEMMSsK9d3IycxvhBNbSiyfFInaYabFiiR+LKXxZHvkmJcJkpgFYtJifGpkZN5F
vnOHJ0S/SvcRIZ2JhFhmRmtdBiQXW1av6bazQsafaMQrNl8rmoBuGbeaf4nyjiyLQCHxwlR5E/uA
OUabCU5vxeUCUErw3AJp6edgtdarntzAN06OsCwooYnn7VU23BtQjM4NbMtOMyL0PjH4KZMxXxAA
SW7YJjOh+RiTAQsNXInrjBtnFDyzEqT5aHfAlRSTojgJvFOcWNXpj7bN88z92PrPQaCil9aphiXd
JMdqSxbcOE3QeLuWVhNH1a7g5k07gYC4CVi/EUyR1uSq1vXByIyTsHSSy0zMnEQxbdUEFNIh3wYa
dQDAuoCDOW8RUrqpzMPL5ZjwCzxYWgz25SN3TJhuve7Ioz6nriGjYcIejMkyQPvMh47KcojzfmkX
5nj8+uxdZUTbLmcjEPRVfJ9LBJkl/eCC8fwEtWAOkKh0/TKkYbwv+/IlK6d4F9bpB88mfkBK1N3I
1IBd4nrVs8e8eTVoA7p2SS2g9x05qmaK1cQfnQe3vcvniq8i6mev+cTTqSa5+ISGzGeNI3X7iNig
vffiollpRfLTx7F64eRnO2jp+QZIIedqKcJDl7jjEmwVexqHlAJDFhPdQwtVvq2nA/JCmDtT/Bqn
U/HDDsRHlNi8FO6s5B51STpKWzSHvs7sY9rpB0Nd46uS5sNn1VvE+aeV1d6LjerEKVP3lzfqz/PG
gYw4P9sVSXWfg/iObk5o7SV9FS9UidJ8aTScBDitCVYHObcw5p0g1pqMbK1p1obKhqFshzJVz63g
MaxJZrIqNpdTm7kHhFv1bmhy/0WqDMGyHcVveq8V+8CA+ix7A96+7Ge9km3AfEzEiTl6uix0Fvh8
DlLSP5tHf0YqyqYwVvZgShDoRrx2bXJyGnDYYQu1q4eAcCR+Q5cJeo1YMWb4uoh9z4OVaxR4gyL5
ZLE9P1gVPghCWPEAd/UpkaG8zVtiqbH1T3+UHo2GRPS6ssP3xJSUWLgNflYIU0yayElKBLEp6EF7
3UxeTeUzisqL7BTIZHoBhcqYk8qZ9nwpZ/eHivqj21UOa3OsIVnGtgzRzoPuYQ8RCEkf/UAv943N
vKuTkY2ARXjnMsKRMn8li6I8lhluBFpT51mgIl26NlvGUagEUAyaoBBjue172h+P3o3to5hbdTNB
zGkZvDEZDUuZPOhJ7z/YxD4mMT1R2cD7c7LhFJMsmph4OqyYTXNkMee3+l5si5gkrqYMNZiSfCCu
7VNKZDEmGAFopkii20E3h5Nk80WUc9Ecv4YQYf6eXeWEneMRnBHkB7svrK1Im/5g+Rt97NWqnaeP
3J+BQ0X913gb9CEYChg17UB5K/ttYvX6rWMHzxMr1OfY89XBwHuAh3m4bbS+f8xQG90oUU8vURaA
YOBnoV3SOw6RhuKzRXwTRCWSzdZas803vmcJ49i+0I9j1H2fZh2isgxkgAAW94PXykccLO8d8syV
l7eY8Z1eex4UhGsW7hdJuAEye+xVTWfec9KDRBc52/WiTe41YI0hLiyu874B1ibMVcgvlW4/oNop
dtlVPmAEibcUDYQN0wvS26Bo8Lyk+Wv7k3nbcMoRZHzNYawpx9ZSCOfEcIDQhU5oO4OF3DJTeBBj
9MbrYHb/xZ4joKpITqSsMSEtRtGFg+GDcgwjf1sPdy6+rzzLCYri5XPmKVxqZp96hrNDJMpYDvl4
uS4qpy4JoNyK76xe1FFTHsty4ogLB5ikHEFqhtLd5Yh1d/jQoWpNW4YE+bNdsT1vZCE31xHyRGyD
7HU2gXkGRKob5MbLvWEhRAaIcijFDwWJJWzi4jns21fw/NONI83sLvW15IT5zV0sysGxPyJwOiXH
GwB8AL9+bdUnQiSI/W7au1hv0eXOX+U6+ZXWkO/t0axX3BRzDmkwcprQH8JBGE/IgbpNxz4vD4xi
XSRwrmOyuEbWzyTADk9EKL0H5kyHQqnSyiepjzWIc/zicySSM8XPKafk0KxcboAyARL/JG3EkA1p
dCiZ79GDMk1VjwW7rkjt8/KJZV+NYmZ2xthLNV3QXCU+OuszMNohZNF862hgYLaD8zlqD6iPVy5a
b2bM3dQt2grhcbbQkCLnzJKGmkyO7jT4vxbZbdo8HfSGwdlQO6eo/GV6OM54sDUBs5V0LjZDoxVT
GYYXEvhDA9itK3wgaR7OGFfF+4qnwe2V4hI8ZUG1BI1lK1irwiuJ16mjbRsblY3TCPc8FabcGV3/
YKRMJpTto7VovJc6gEfQlKRBTbTzOIc5Nb3SOvm50hZgThbffvuPf/3zP34M/xn9EnciB+RStv/6
J1//ENXYALTp/vLlvx5FwX/Xf/PfP/Pnf/GvU/KD9k98dn/7U5tf4vxe/Gr/+kPzo/nv38xf/+PR
Ld+79z99sSq7pBvv+1/NePnV9nl3fRQ8j/kn/3+/+duv6295HKtfv3/7Ifqym39blIjy2x/f2v38
/ZvlXV+nr5dp/vV/fG9+/L9/u2n68lfy15//hWzv92+G4fyDvSnqbPp8w3FN59tv6tfXd+x/ANrx
dN/1AiMITPPbbyW3qvj3b84/dJuKK+AbtmH6WC2+/dYKiDC/f+Pf6JZOlB4WVv/6C7/936f9p7fv
/72dv5V9cSdw0rY8Gvfbb9XXuzw/Lf6upVumaVkokUzf8m2b7/94vySwvPnp/zNVMIttQxVAud9T
D0OzMX4UHkGtzhg8Uv8Q96Sn7o0OCNP08sMQFiu9D/RNnoevsMAhME/VeQzSt397/f54nH96XDz3
vz4uL+CctXTX1nXT5QX498flBZoYA13P4ToFP1wgzHgIxg/WF8DQIaVsIyF2PiTwJTv6CFZEtYHL
tPr7B/G/vDZ/egzBnx+D5maWMdZjvlM1hDa4HawP/XuDac3C8P37v/9jXFB/94Q9/c9/rDfGOM8a
A9BwTNJfVZ/LVnuPIdpP3s88cZ/+/q/9L0/NMnl9TddyONls489/rcjp28IwKXZai5rGKg+WWxyc
oAKDmFbLv/9b8xX+16eGwiQwLdv0bEZt8/f/7Rqr2xTbbtEXu04PX2K7BE5tzpF5wRoHLO24e2/i
c1XVAFNmZi2EBAvqY34ssvYHJKh2RRsFhkz7pAd8cUzSRAythN3naj8b/zOQUBwqH05vbVrPpsX6
6u8fPzKU//EETJ8SzsU8QwfAU/nzE6i0bohiFMzbKNDFTlikRHfoluuusVB5p5wcgGSrsSrIFV6F
PL+q3WU9oRgO7LWVhJx5LhTJYxlVmkqQJqRJfKiDEu6ik81C8eCpNDMFIo8xXIGo4sbkE2hZQNNS
n50gfeECvSpFYT3c9yppn3AIVBD0oks0WCyZUAXfTEMKCz207XsbRaibg7yw6h1Fc7sKrXRTRqBD
+qE+y0HPnhOb5Z/JbzT08N6JvGXgEz6JYf1cZkR2+e62E2cMEfY2jzrwbnAVx2J6sYWe7FD8MeAp
0SF5kVEfEIPgBJ4Qk8TEEtSGWd2piQlVX5TWWiiWlrmabkb26FTZzs5mJUNEL31NTLLH4PjHqh9H
4PnVe6z5JLJk7RvBFFvpIF6hUfiJ2o6GOKzephhbIZ0fs0HYRWGkLhpvBiSwZk6utZ3yJ2BvuWZt
/8bKpF0rtvjAhEntUIV1zg0jPmaJFh+DjKDTHAUs0wpdoqY2LcagKF+1qopv8XmidNYItPPN8sGu
TO4uLmpNbar36D22ppl/18sJiR+bMVAyGu61DaXBq2/UEL5iZ17kNIfMsgk+cAAJ9Q4kyMHDe0eG
6+CB9OO0WITMDnxBGcRumnKiMBh9av3GCuzmohNcUlqMwxBmLju3nxveGWadwEtsPeLF0ZcGAGmx
8k+QtPr2whQZdiyo/slBO202x7JnPVuL7HtDhtJIJe754XOpks8GnkLlw3pp6nPebvUc0CVVRE2q
06gr4lHgTvNw5DxzIIkJOtTgsootusuESpSI7cBbSPTPDOiIMzSzdTM0c7iM7W0wPawq8o3SHvNd
6bDmLWrGAB4gW99NXuKKlUxXqremzyCqQ41KBSDZKA5+8pxYZjmokssaZv1gophXmfWoPlnyxcuC
+CwIGCYZweGwpGS/d/PYXhY2DUdbEYYJWskepp9uKsqVYZKwPNgkf0MN7ZidjnA0hdwaOgZJWRrY
xHOIk47nH0M+BPOZB+KLiYD6KLjNWgXy5MnB1oPltqVEbp+KXBhc/cWba8evHAhn34ORphHQWlmt
wTSMkGAPhxQuVZwfafJeR/lLaqiPutJZClePUTwVbGhXdMJUAd1BL48STesiA/+Fwj8UgFWK8ABd
7ZZxPrJ7x29XdsMD6nvYHYRtnvpaPR71RLfvWBOrJM4fatM4oxY18CzDGwFP8l5awQszF9oxmhxW
7CGfOtTVup+9uaX9NDWEpVVx8FLzKgA2hImTA3SOaDksW0MDWLIUQdeJEgYtRnOxMH7oPeFPMaKk
Bc5D0ttS60geG4mCeB261nsZ8mbZaj1QzSa0d0ZLlnpmAaCNff11tIlmeo1Lj9xfz9LWUmYMkvEX
gPoavluDvQxixgBRQrSLUV5Qh+BLCNBaJ7CC9dLw1j0y8J1dm0A0JFX0ZKcuZDLZ7RPpUJIESFnY
ZCUajhOnm04uRr0KXtF3lZdnXKpcrUkVn1DZ83bzvs7a3WnDXo4AIYMRh1aTgYXWeNMFJtp6iGFP
KHYtZ112fXIWITMLyIPA1SD7nCMt2sI8hORgSn3XJQWE3bTCjOSSi1uhBy6VTviBYJmbRerH7DGA
3hkTycN5ZBnyk9he/eBHJuNMm4ANGd21ZRfBkE2Cre/H+4YXAC8WH7gqBZoZGeAmEbiT78PwY9Fm
4ydHYbKoIstepZlTg29EKtRSoiybvD1OBTNorn2WbqqOCfvVVlqiAd008gizb5YsTe5pC7eo75mT
Dsu4DCA11elnYeMpZj7qoN5lGFCMJGAS3sMQ7MTKG6nYKTSRXuso/E70n++g1B/gHbL4Hgm+d0AN
zzfAKWLmZXTeKs9R3xX23dS5TxG3vJ1fknbY+C6Cl8A7G2CTEbOXyJpvSHS/DwV0z8H3sbUlw5IW
f1gC0fAXsY1cqjKfSy1iPqERLcHW3buhQub4EQQ5yXOQ2NiSR6Q5GdTUvmNnlJTOvZmMF1eSmsig
uhHTazmAY8zSlCzC0rrUbXgrQ2Ok4zI/kBYSygQ0fJHL7kFP6aFZbAWVeC2r6pZjCyGDLZdej1Em
VcNOmN7OyI3bAAvQ0mphiyo7vPetfg0GKr8jIYUSRAdwHFYVojcw4u2o5Te5C4RwIpvB8kD8WzG8
54wJEd1oMTB7H179sHzFFjDQHVZ7JpNrwh5iUaES8fCQJi2ZCjk1oZyOtg0rsK/9GM7ha+umIOWp
GLuKAyOyITtp5Y2tETDe+s2s2/BequhzMuc14xC8F1XJvX66DZV0dnoDSn4y1naqfv19uWQZ/7Pe
s3098AzHMi2XO9pf6r2qrnNGrwJEPXe+RafjvKyt8JIQGRjmpXnvING+6Tz3xvBZNna2/+qjGL9J
QvPsuSZbQqjycS7jU5/OKsOgXwDwoP9HA3Z22KHYLtgLNzbvatt7CLnScSzRnvgQWuQYHDAYVTe2
GXHatiOXCt6HrWcgD6+sQKyFJtFMwer2mOdPWsisW49WAqY+F8rKcBSp9KH3wHhyK1qkOXyYkind
FaGnthZiHQIC2hevpWSJ+/qnJ15x1JirocaqOlk660JXHkdPT/eeEVOD1NpjRCqEj65kifUEM1kQ
v9jQgnyVfIxgLm5A21VLbld3FtumIhLb0HVWsFQ3+Hd+5S3aDe6aHLo4wsz81ZE94FpZnHu4na7K
LpZZ3gaDlDtTD959E9ExA/xjndqUgJCP2ezGC7tVd1q1Ena4Bxqh7boaOFeOzv0mUf6POnO8W82r
1ALLCsJbUDucxIlIbuNi2pZ6km57pl9zvvRursMcVW2cqNz0Wj2sx0Fx4ID0VoJ04hQ8vWYT2uMX
9qermkvMaHBlGOMhEhjiDGIDIr2tttSrdyKF5Cxre8nVcopyCrLeJAYT6YgVFjXIZJB+oRgXqgYc
qbugBSA3rmpv64fftUK+zX8mwxUpHSjZOugVjyobhDKBZwg3gh8cF9MidNI3LCVvqqs3Gd6cZXFb
IDglR4oaIA8pmwyewVIS0d5Hr/DetpAzz3UVvVqYpiVUZBzdPCqdrYST/Zzi6SY2WcGButf+i7kz
WZIcybLrF6EECkAB6Baw2dx8njeQCHcPzDOgGL6+j1W1kNlJNpst3HBTi4rMDHczDE/vu/fczn2r
0pYVMym1NpkxxGvvgfTJgajGC0V8WJjuLUk1Uo25GDObfBg8vVfLWG67cvk9LQyHuQveT0zFZmr5
AGxjuuYCeBpaS/a5aoGZoCCA67+YUf/bU022E5X52/KqWxyHED+1R0AuKQ9tRuO3NHx2c9G1Q0Lf
4f9sOArUo0PLe/3FqYk9OElZ0GPrb8TT7ziJKvY0NLdjOg/Klf6pirp4Qbs8/tIsKJTzA8SIiT7h
LSKXMYxmTFiO+Mr58mIhutup7p6NdSQQRLAENDlxhnp9rFYsN5lXgpunwdV1Ed1jG4gvGxep5wUN
EQmydfXRbMm4GPEbA4DlpQkb4ezQ1+W0tSzqTtyMkIKb0BsXW5JYZHrPaOryLfODTnF2i1/kfimp
9Wws1jDAR1/ryYs2tnIvkcpu557fKm3iCFeeejcN7xGvdxFa5A2BVeYBrn98cX7/VJCmY3Ifb4qZ
fuDOm8BAyXQzNsZnYULMlNYPheJ/7L6CBwpzhlKl6iMfoV8NOXckGNXcgXFiNuLiDZcaWQ+zo+kF
KOHgdEuFTN+kv/EVkV1s7PsKDcVRdMNwLJm1+7xWWYo9hcMfqVtTOSekhhTvQsNhpjqxcuXcMDyC
4QY6Mw8RRZH5V+9Ne9mCHPrng/u/pe393wl3/y8K4P+H4p6D1oII+p+Ie+Gv8ne9/Pqrunf9F/5d
3TO9f7iWBxYLnYqwskDH+nd1z7T+YdtKKde2PYQs93+qe8L5h+u7/JkjFZob8t//UPeE+Q9kP9NT
UpKDcj3P+++oe/+Ucf6i7vm+cABoYFK0Tc+0bfdvb2IUu2wlXDgcSjycmxTzFX0ez7M3Zzdjhx1i
nOheFkS+WVkU/TEeoW27DdUQ2iTyQR3YwRCwTCJ/KrdjWqNQwGbZNXN5L681dFyQNW/Lmf8Qq42g
IL2+TzlxEY5b3+lHHl5GuUqoBGq7OLM6TxDjtpXvufwD8EDAslINWbtH26OExBE8upjGir3TozKq
ZHgbu/pQRVLs/vL93f/r9/+ruCivWtrfPhbvqscq38JUp+RVi/uLIDVqNZYERPvDYMrbznHbQ8ru
b2OyakZ1oQ+rMGg56B2n27STD/Lo+lnVQG/PQmgIiGn7rpfkFJvNHW95g54Gaq/LoX5LJx30fdGd
mhQfI9JuOC+muB20TSRLKm5skZjbORcPCaCgS+wj7AC3SPdWC328HiyPTatN+WeTVNuSfSJmjOX3
0vnzLp4M4LhGcaNMfTNL46p+4rqlvRtGdr4bKNgw0j11QPWxtJMXtkz5zTB7/3pG/OvS/998dNbf
ZMrrFeVJC3kTUI6yLXnVbf/60XV1a2ax1x0c5REowea4NVumNWoIHL5GlodA1l1/qI9LRY3sChm7
KSYGfuuXXaTmLq30RXgDYXjWvyrC3YfWxJxGGQQXMQl+fueKIwVuPmY6/ockY007aywcsRnmuvgv
xMmrdPcfLwVJstV2HYE7HYX+KpT+5fcpzDGz5oQiSt4H6d6dU9rOOhoErBoLTSley7gKjJKOybLT
4vb/fB1eVfy//+VSIstQhcv9Lv6uKw7WOA6e0QwHLOkp7KHSAp5RPFfXL/6fF86yvmsaWWkQ4nBi
pZlzHw/kftHHWmiKHAn5Ao65Ne8Mw9CXqsVfUaGQHf6Ln/OqBv/tQ5KuDcAEDVf4jvs3/TPKZua9
lZ+TD8oKp8lY2dmBsmpdZqg1OsO0gpzhL3zPrIV2oiyfFuxX/9o9/afXni3s//UHYZHCNsCzfDQD
6dn/8dtym4J4MaiUA4kIqH237DzmwOiY60bWFFuuwvvIhcUzj/PJFQ7RgrX76bTkUCvkrSGHpzhf
qA5A7L24q6AyQFPbbK1ceFn3XnnHDAKRTXdwUmfU0rR0s0AU2oETO3JueDcm+27I3RtteAwXfsvI
6oVwbK1TsSQQIzonuZmrF3ON5LlpCn3sGwAU9UD/RWFD2J+h9iSqf4MSiKp47f1M4uylTbHbZ9kw
naIun05QWMmtVZFPorvtiRwFLXW9K/kMjyGduT/f9BhnerOsj9jzKMzwXHG0fYDhQKrtN0su2H3w
7mUE24gvwDVtV7L//fWkUBdET9K4zyknduLzJAnCN0sCJOg6/JX92cOk9KCWKX6lRGGb8+rbLQpA
ixp9/LvDHzT+J8dN7lee88fcdB4WN763xxWe1ugTxTabj7K7dl6l83thxnInf09Jh/lUsTWxY0pr
a67VsPQNOATCSDZZbVhBmkgnxLKUHpLMtTdUkGK7dNrd6lQ6tAQdK3NEx0PPXhNH9XqFoWf5SAt9
g0EWApZ5zYAD2u5ReWLpP9Fy9McpcA3WKn7ohuGTF1u2n72hDVK2407B0UNJ+3dW75Nybrd6smjR
kjN3lvGQ8ttxsIRu8WAo6wkbHitbs54oZrWtTUlQx3TyBZeYJhQnwGKTc51pgqx1NQRgUd6WrIoO
2dT9QGb91cPq2OhiPOL7urYAN/Kq6Jh0chHyw1F+i7sE0o7rUFoF0nNRtxnB2gAcHmVAVkeLXdNs
h9J4ckDEINkzWK6KZ614sUT/sjbyZi6wM9IeYclfpYJ/MYqG9nI4UFakbzt17MrkDuYYirrLSWkg
N+uOvbvFd8ZJujiT30svtLX98unm3eOL/DQwai+YKrthuQE7fS9GUlNG97EqNYQmocsABfhFkp7f
Z9TfVQmRYjzoGfyeY9F/jguSJ/oRbzHFsSB3HtGwYcojB1Gyt4KSaj0iTizXa5IAMA3X+uwRenIy
49OcGqqmLAsq8BXTpLPE2UcgiQPPLq7tQp04Rcn0Oem+voPOyBqd5eToVuYhTgVFR/3yuaQ2cAd4
LgGM3Gszi7xvx+XsiW+MUSyWSlxF7epdJlxJ25Y6kdBqQfePoihw8osOoxCnBsemt9TvJSDjqUDQ
9DaV0fp7Yje3kvDRjUn+Q7cm9k5LyEBby+ssxyGcjfqChzUNVBlzNEN7CRpkGEfXXJj5MoVKD7hw
JdWzrr51SzIrcxFfWr/YJNq7i4jEhaPqDDxt6E3V8NtQU7sjC4oCHXMOTY4LpTkIeKGMa9ZEadQd
xjkAaPaaLHm6A5lGk1P904NmfRI8qoqE83lnru9yrt+cdCj3cEAmbHdSfxpHt6f6oo/GY7XQbGbF
XQ6QRXzMgi4mO85ec1X8YbewkHNgzUWy7uAuK+W1tRz5oTiJ+UWFDyXq3nKzwweHyIXTcWOWpbv3
a+qU6RWxEyhwqU/EfVAp0Y11/ZhZD1nWOn0PbQIKqjYf3CvnOdOiCnNnfNPNRNPXmlPO1VuXCAx6
7sv84GXdTQdEJxze4Y2hywyUDkcw9+AIWuRuhaYxyojN0NZ0YGV1/pkxxlbXgKkFDG4R+mxX1Zbw
NB79B9Psii2R4TZcLKoal5WtUpcn824VEebbrA6XKl9Cu9ffdWReNQa23rX3OZfHMrPf+2UyeKoB
iJfX+iYU4UMTP6R2RQbcePFEetunPzHJpByYz16ntsQM1JFtJCFgmcB8F1S+RUbrPYUKJf9fl7KB
S6mL8K81Ns91ob2ttSbDdliLXVVIwcf6xejJpqeub90htZFDuyqcjIcBpxwJdh/zeCYOHR2m4RwP
EKI67wIoZN1FILuxMDZH3pVgb8zs3OPPIjTlcJeq8Tbz6ngrMs17sLjeyJPc0NutSZ0ThJP4Qf34
bVagAtO4fb/2tHfziU2nx17G0B38qSYhmdLlp6iYwoE1FQnAlwyhV47Fq+l5T14TPZUq+tV2tzSm
YAte3c/cU0eiicU974Ztr/t+Q8yw3QxdKcNrGXtyR4KYG7OhXqgB2goG9QNiOK4L3DKLpmN9lKzA
8oRmFVGpHzMbnK2An2lRHrLvOawfCdZtRptN8uy3h/uyHe0HfMcu1jA5CV54JO2a3Hk1LN48igCh
7UESaRvIeb4xPEt3uCQRKpk5Re+tB3gWY81cY+X0hu1qAZ8oKrkveALsjMo6ilY+Dwbu2SJ2EFoB
vhjae3LsZWKFUBPf/hoaw3vHr79sBN4e3IAkhbEC9Wv6jd2JOgaLDFYUJRc2fR3B3uQReZgoBwQE
NdFP0lfdpqkoXaSscgRmXOuwk0u/dSVbPEGBfKM+E9l3e6cylw2miv0gJjKLO1Xb1k0MyGeek/UF
w/AG1/ub16y8M6XboWpjqa8VDF7FdLfhAhiONdktduzlvptr60zyog3L2L0+RPeThtZWZ4UfajFe
ZtBPN5NG6ZYjzurIQcCwylGe9bQ6N+NSfVLVk0Jo09FNQYVEk0N/RLiPNinON5Ln9pHn+hf5xs+R
Xoh9aXLFVhQUndXA1DTNzReOqW2ORhSY+am2xB8jWWkYNUBDdg5sNGKml84fX/xr1BZeQLGVa1SB
lc5jUL0U8DU1TaG55Hpc7YwdHXrq7PzJZl5wuet+2llxHK00oaWajlS/7Pst9swHD6LPpaFxkTuQ
E3Iz/VlacQ/8hRUqYk3nfYp5vCWkcx7JH++7EQkvt7lkWxHDscglbaVLj13b+7wmOBi4jJs0M1Yi
MFQUjBNjBZE5EIVPrsp/qfhahcYxGbp48tJZmp47ZX433D2TtMbt2jwa8bXps6k+WQltVUmRn3Ks
A02VXmE+OnM/HWREQ6CU8Yea7ZPq4P+a0TOs5U0BhGXTddySyiN1jcjoAvsuK1ZOxzVZ5KYihxjU
o/UacwQIfZE8sJ7mVlreMwaVZeDLaP742n7rgHqE0+hd6Q+QF20RlK64b832LvGtz2xSH1gdn+v0
O1fjj3Cij0HZE68swEGrmbYntqLfK20xSWtzbqQBp4JZs5u798iFW2RFGZBBqzK3nY7+GGX3hbv7
I09sUlfXd8QC0UiAGSPkuGwLKSnpcFHpYVgFzjzdGkLQmdZew38+wyoQKFUmP0SPDDFB4xp/l0Yb
UcJJJZ1AgA7kzC6UVTXn/nKCEZC9tuqc6OplyGjWcCpstHXxxZl/8ZFvi9XgoEG5NvTroHW5sHrk
HWY1da67ACcsiFgaoDwKYJRJP4Xh9tVRUoOC16Dtz3LN78wWHynCKX1RcJ+a7nEQVGPIfHyiVIhL
2vpedbthd3RS7vhiLtH7vEJq5ETBTl3QaNzPYoe1VwfaVwboM9wk/rozrxW9JZ5jqJawP2t86Lyt
b9NY3QtVEsa9NmOkhbxPovWsZ+8GX9NvkmnbdDafADn/xqh20uuUsp+YT20Zcdhw5UlwBA7qJSdN
myD+pgvNkPMMepx+ES8sRubMMfuAJLIDu0tDB/UqmX1PZRiPh5rXKPfAH2bSOWjG9pK7zj2eqmGz
GmxAq/xmVLg6q2K6iw3Bc8D3PuTCsQcse7+1UklTvZUvu4G0AfYz/irSpqMDH6o3FaaNeDAYxvVT
s7o05+Je5uZhuEz66rkHr0YDtegfR2e6qF5f6yOwD2uiP6EFPZ6ELYXQvZ0c1JQf3J6nNQ5KP2dJ
RDVBh5bjbITDSietSjaXAgezUl9FPNmH6nuJ0jMViNSqm9lPk5sckyZ3X3LvBI6vKf/ShrnpEv8o
2fW3BS3gi6IiupoBdrlukPLa6zPQCu5CNd4ETae28Lktpn8a+LNdtngleFGNl2PdXnd6CT2wc0z3
qC8jd+dMOUZWm25TrvumLftd6Xh/Cq89RxoopEPeZoNzHhMJadGO4wF27qclbt/yBtg1z9cAt+Hd
4FXv1vLsdBWblgIYiGYwMuvsO123ObXqbaTBc1AWQyIytUJAzHtfUueKyftCUqA/KYldmYTaDRmD
cGxSOgXr7OQ4zknFVkZz1i3ea/Jhay4Y6bIEjWz9XfMXCNPaL5P5FI/s9lYxnXk0boVPJ6iRuwRl
vX7YVtLHHi2acMKqNMBbCXKBm6HwaRWs2Bws07TsPCu79+f1bfCFjzfXJL2sH828We9huqCCqU6l
BEbj5lTluAOpzQm02NatzRJ3peDGHyTjsgYIxeOLyGZg1bReYZG6NYBZnPTCFO+4ELPoNb4actMJ
Iwrb7bb8Bp/mgPoGjmnH+xhoiCHbF8lKO1dPNpvcMM4unkUesIxZc9CdxZCCeKqri9nRUC56HrX2
dM9R+zHyvJVqM7ktLCmebBiPQWTF44Zwncfqt50fq8qaH2l8NWrNilFXBW12FE23vuyPqvaR/ooZ
EDw9airmudKZXbdLS7c5C69vOACTqsTfUR2aom/AOLF66GLIsn567m3jNDWTsfVN192QosIIIpP7
HBrUJlvZuZdwwfzVJo+4NNa2IlgXeawEjcT7FU+ESbOZcxaMxHnfuRGNReuIdHld5YwO77fRZhWD
l4UbglYwf7S/uoLnZg4Te+eL7lKasJLxfl+mqCz3rHh1WEY5eeuENlV6pHgVx3a3QjvlFEH3mnXX
mPq5qGlxSaKHshRVMKYwftZyfnK66Bbh1ty4Nrj9HCV0mn1cQZb2Hm1h3pj+VWUbIHIs8sLWeg5H
8ElUE06HceLwzxNFhR4ix3bt9A6hpgjGiVGYGrE3d+b5N/MCGpEGQztlqxehcQ9K7NHKl8BOoaka
6dGAiwqCzIr5+qn0iRCT8RIEhtN9VyarqfLKjrGNm1K0+2Wev7zKDXOjH9F5Mn/z7C5mFnSFR1Mp
WeOdb2H06tY/Tkd3QorZgGIuPl1eKcGy2GxZG1gaNhN7AS/RMtsHFGlgcE3He6DP5g0JY/JqSfxs
xYepZjVeJOAKXGLOKGWBENaTVRIMS7FlNmPHchmMexC3zUvCenHftZSfRU355BmZxVsm+uwQwyff
8unKoou1Tz+4I9fAjqjHtSerQiMD9GIaGjyufOnKadqs4EyYo5dnVv1nTjI8TQeUsp7Bu43wRPSN
qULHI19KqHimEYKPmIc9YyxCMZ56Z4dDZuAwlxP15oCrtGMFiTLcYKjGmvU76wwQM09rTD5J5iSH
WjQlzXjFcY3XiX0sqKk4zQmVEaa9XgQwTJbNnhM6U3tXVcZW+9d3r9+be6ol6WIX9KZ1P6WwJEtm
qOUJP8IiEOvT+6xHvYknzwuitfllfzkmVwfMgeOqqJaCrM6vC/rRMQj3V1lp4ppyPxJ77U4izj+1
1VDzVs8cbNBm8N7gKSaUSsC0HY7jXAF6zf2txcVwk03ZeKAlCIxKorcGAG/2htGNhpe/HxzmTqq0
oAmWBt/1R6vIJtQmjpL6NNLatq0gVgaAYELPvFVjwU4GQyxny/XXOMQMpuXA5Dv3R54NV/6x91zO
xmaI9a+UvNSWxUEPqrZQ3G4wP0ar+oNrSHID2w/UqWGaKGcdNKX6aklwBDIhhBT59D7Njb9bHOBZ
86MW3XsMZ5n6l+U1WW0eEo/lUi+BNizgJ216dLyp3oEPexGDAyF/cb5K03qqit65Gjn+yPpMs959
vMyXiWhx6OA8C1vK3Xq9giNlytv6hroFYAD532UPb8iTbTb00mP5CHn/Emein72BCDBRV8Dde5uI
1rsZapq6uokDQRFvyN7WgSt5UymGjM2S2XVIgUuQcBBsB9+5zRfrCKDtqqlSGZP0MeoE/ttJJNu2
LL8woquda0QNyMzB2SlmiWDtdlV5HWGLsIXZfJhb7wISllD4wJoXfZVIIa8/GoB9BuyG1wjELKxH
8HBlrZuNJbeqmaf90j4MiTSRJbgGG8N6bmX0ZLXOHT06P8NCll4b/LF4jHDiB4KU+Yao0cgMA0xq
9J4dJ0cOLr3DOiV73+p/97XcuZZ69xIZHUxrV/acj4esQBieCCgjAsPMAhZkL9cu9dV/cbKcEoQZ
qydAwdvV5muu6Ae900v2e/IQX3sXZ7A1Y2f2puUjJ55saodmDqd8oCn2YUYJovyIVXdzm7sm0fsB
5wGJ6jaI+FsrHr8gPml2nNWMzpMRcfGSZ2lL5pAlu8V+ahySTph8YiuqFH1Jvg2N0iUHx5EscA1O
Sjlm6ZCiooX7xFhCfzA/uHYka84o5gmDKnfw7bw4NElza+UzPluIubYseDlXGUjpyt7Yw3Ls7b6m
b5LXDM5FTkkIdrXrMQZ6GWYOb7rU0llvwd1i5mo5XUIZqxk2CwbNuHrUE6wOr6Xnre9jvKIFfUpu
r6EVFL9i3DMhnZVUKnoYSGrnsXTli8WpjTbpBV0/ActaKWpv4pNxLeNLXZ9H+kLzN8hJRhjqV6fO
5ZSQRvvGMNBNOeKBVOkPqcQMy8PxsRIgeFz7ZxH5rT/rG4Li+1JzShmMB3ut86vv7GmoYqhH14Sy
aPOvJT4BkzzLQzoKBjEsNfS+3bpy+EFZqEMplpETZd88jtYZ2wGMYHoWuTy4Okc/48TDUKv4kQIP
PNgN8lVRbrJqYg9SlMMpH1fMzpbz7eJcoy2Mv1NC/ks1GS3p4YwS9osXp18KnlSZY8Ft5oPj4zyn
HR5dG+XC5IxD7hUcFwyQIBop+aPxO5bFD2V3IOLrn5TJDD5GXwR+4HbOo9/DcncSPDa1OVsbeVLZ
8KDrTkAlYawRLlnV0UcYsKt9U5o1L92G86H5ADlMH+fVNYMJEtPG15nHDNMce4xGe2orUCS9BxEt
j6Dfkk00UVM35ONMY091WCa9BxgmoWfZ7gYSV8DS5BA7egcG/lxT2RVzBVrKMM/ZuqfrermMAEZT
ab7Usq03ZAqarY0phB4jFDeCHziEn2KQ461RMaoYWtMSk2Vbi+3Fyp5wy7MUzJ+z7ZtsE+N7DqyR
SzfP9MF0QXymHGssq1mOVvWIbMtuIW/1duZq0gAD2Dlw5YPPcYN1sHWoaSHuoJVgO8XShMqOz5Cf
t52L9Fpb+ECcXG663H0QNEOSroRVFTOPTu5H1s1be5j0wban01CR7p8i0HlLITfA6d5E6z5GTvpG
upJqXf+8KrxVc7dwrBvG4+I21sGf28csJmbYo7GntdHf9qbGFdz2mzSCT+PT+LK1cA2GzPRj18MN
nDi3cWcMYJvilP2AInFgoGl6FTh1T5fnJMOJzjNilogiqFnsyOZUhWXbvhSguVX2LXM883qyG4rn
9LX8vDDZ2pWgZkx+Bz2lRsiaky3QEu3iqEqOB/YLoBiz5Ulm9DVfq+uo0d52TVWGRWed3Zy5pOuW
V9tUd1zkWIU6ns1QNLBo0tSD3agIRA+3buDGwQcOQEp71oXXg9t46tAIxkqHp2CEPTwoOp7+LsiD
1fd2WtClNM4eo5XDFVyWBJShtRDnuTcT/4cpZMEfl5OtHaqF3WAvNvRNQeTOGX6F64UDRTO8OlIe
rL4Oq7UglVhkzzZHGTp1mdTbYqIA5EC9lL3LJ/NuFK9Vx+olZR0eVpkATpmNmAX1xmkdBBcuBHr0
3of5uxAV1VdG8lbl430zln/muTPf8PXTexHFr2vdwjioSIlyfezpKqKbLRdPloInUL1HzvxclbXa
UlZ/Gn1tnkzUb8+ZDHwj8XONPViO7Q+jMNZmD7OfU9+nNgswI+W/iO6Dyj9SNjpO9qnku8GoXrpb
b0neqb845cow4PKiBACfpcbOa4cDAJoCQY3O4wYZxFBXJ1qbb0BimCHgiJfOPtoRHNIpwdVM5EHn
tcfvXOxnMT1hdYDu1j/0qJYpfjFGPIkdAZVArPWD27FusNj54XtGmSwBuCzrvEuT/DmZPYvhG93M
oxEgERbKKyT4URj3DmS3jvqgfb/eyrnrdz6OzJu4xQlrtuivEVS7iLAyzaj3ccdBohN7myDIK1rS
uecXD1Pb9cPBOZQmbSDKWPKjlVm/TLFclrp4d+3+jVoxplcPprZrsRi4IpAXhrwwKsqan5+fO5/H
NjCZFt+uE50V8cYjJn2J7mXDL5SkyVaTnJ1yPJ1V+SyTMdq3aUtyngURe7BAja7elqN6LoBhhtwg
5zWtyJCTpvZremhgOZ8Hm4SEyRtECJrKpnlkEE2jzwrwMXcvmk2FV7rTS/1hJB804PUBEIN3Usrc
tx7V3s1YXZSKJQFcfoxG0t+8WAVGJCN595v1q4YmLueSA5jPQ6sRr6UCpu2nmKCX92n02alM3bcJ
iMACcbtbGUKCGr4Ms7Vx1hY8fVYjG1cd4+vJOp0Yiy1awMnFJTvbsDAW+CtwiXgtDkP01PjiD2Jn
A1LuTgj05qpxLpG9Yn2nz0e4Md7IXlN7pu1LUr6nRnGKl2t9I7mZvV5RCLX926qKIErxM0ICa8LG
nw5poYBQEM4K/UwdeVPbm8xSH27v/5a2t+n74c1BIDEHjIat1Ps6g7YByehVLTCjG5OTKRYzWs9S
yDzYRmGiJ7p7o/1hFxf6Ug/AVmJrsMKUKC1a+qoPc4/sZoxcs+Nq4YFmy7x3r1xdtwbyJiLzbsHD
HLtTDcA4Z1Jf7mrwuRnzreHhhBGVQJyiJ81Sp0G7ENcSBw1M1o8O+T0gi7mzc/38PaXjjhr1IT+o
4XGYphzHcDqFVmY8tZ4RigUyoYRctWVfAkcp5vaByAiIhm3YqOc7YZfDNjLfVa7JPRm5Rtei0rnr
7I/cyvxjecWdOXbP+TLDCQFR3PNof3VbxjsbwSRJ7NPaM9CNFv32RLoS1s9s/4nWGPkZ3U5vI1zx
k8eTvSnTLSEYTExozIRc/Y3X99To1ISGItHvnBx+Sxw5SBReekKzHXaN0PbeGWayGomTotCZPwmi
CSbqiRqIFKauGbUf1Od2S/bRTP65N/tHyB68pluMJxMUSt0lIWNgtRlpCw1rIkGS0xd6WTtt7XSF
Y6WuheNge7x5/LWa/IM1swOopWwjlDC3sQManYaoBAg8D35dbBNZ8uCfQcC76rS6mu14mX5wFdih
9KYmaItlY5Ml3K+j/wZ4BBHFsfriIUbp5chm39CbkQJ/oertzU2+igG7eJKyBjXKZ0iM70lESgV6
SRxtXOf6aLWoTrNM+qohfXCMXc2XksV6OKz+dGMmVHBV5v7aE8xZvIdINjPXAcdnAxKkIAI2nrs8
0q9KfYp8mKl738xbdiAXR5HzfwTwMD8m80vq95jdFxoNC16/gWyo8K650UIX74ECThgKb34dLJbs
vi4ZEvJoN2WE9gig0atT9nTzMuWZ5ImD2k5+rdV3X/CsmAauekhSC7aNGkxgkIOxg1oHDiw24J94
pX3TdtVzWw1q68Io53tdd4NjRQfJhEDXzUeF8rCd68zfc4YQB5pbUzay+rVKalzrUyTBT7a3a8qC
1uQIp+YUXknHacInuddXvXNMDWcrl26/qOvbrzXf4lkgurtql2YFqDerIoqo8XeLSNzjFfyJsoKF
Ajk10kIJBFLxLZXHMqQkNhHRS8YGEWFpXeJzZdMl5tcP+QBoGzZhIDlo7PqUYNOAg6YuuPHt+DdN
ZdwpifcKTwZ8zDwSC6xqZseBMG5h641Izd81FWyizNyDX9UnTFAc6DFoNCa0okhnADvVTLsCioNX
QWsiaRV0Fj3dPY6MOmXiMKfxpkTSq2N2NjYC4zh8myMY7Ga+RjhXJ4QzHgccHfk81+YmzkBt21Ac
OKIU21rc9y7kPWjq9aY2zZP8p8OJir0QBDYeBJ/XsGw/ywSgc8VkBAj9MA71iqukvhltug2sGYGW
uixWDlxNVMkb+0QhAVbuxXAHfc7zzyXjkdGN7Rq2GT1NnBqIl5sPhpPdFAYCkTXpBGw7m11Mo5x9
um01jz+2ppmDtsCtcG0LHLgYuRxHNl5pf284XOdMD8tIsKWpCppRO3Wm5uEw59RTzag+Nk6Xs40P
bZ6z4wI18wBSSvJt6yflahIPE3iUer11SCSE41TduxjOth4WecVCadfbih7tfqtT8cNtGKzLzE4/
zo1zE6OkD2qvHdyVWAE+Yp9XaFtCEyzi14pThpuYC4g+i8+e04Ecsy8/pn4enzMfkucEhSRURd/p
bXTlAxZrXrL1bfdTujBv9l8F1/3eWSlsUm6cHFb5hEuh2KiqQn5r0S5UGeLk+PTaVOx5IynOWRWK
iht/2vQi8tq1UQL1tvXZOfdCfpiLmiDbjubWWSnnHlYVPdj4PqaODHQEqnoiB7exZvWSuhiYLCfb
NEqzfyTcEsUVmic3HdfeixqWapNXrRGuUceE7HostRTHN59eAY+zxYfo4R7l5fcaTf2h7x78qrrt
pnIIq75gvu9toMD1c1cCeYYbxJyVlPKYg+qYZ/GnWu56s3Ix/6K2egKXbZQs+IK7wQkmAXan0vw9
iqm/zxt3M1GwFFrU96KV9YE3KsCdn4bNohPm9UJ6YnpmfL+wULCDD4ZYB7ed2IMHpY+A6N0yl5u8
Hfcq4VjjI3hywblBbvDgrdKcczQwnIDvbdvTZhWNFUoFHxhlI1DLOh8f1NhFfD7MiaunxT4/TkX6
wvv+MPSWfckoogUGA2c8oTSKSelgDMAeZqCdDV0eW7u3mmvW83OZGopQ8MSErfOlM9odWK3OYd4f
WXX/ihYYQf4af9gFpZSSDWNa5QdmMdTwtXptCuwBnAq2yUJu2HTn9wmRA090+RUPnFHztCIBMf0a
PPq2OExx9kOW2tLTQWPjMaM+nJGgY3OKtwW+dPzrANvsw/ZmABFedocMzTpbDyOCcLdjVRMH0sm+
rlCMPVfzhphzvP039s5jyXEsWdOvch9g0AYtlkMQAMnQIiMycgOLVNBa4+nvh6ieriCCHbxVbWM2
i1lUbaoynefgKHf/xYI12QwTltzQwBffFl5AOFnyoIzpOmjA77i0gUJkKALNoIzqMukZHh3QME9f
STX3WhxioJVGeIkuWoo6ICdlAt1At4BqD5yfoLkbh0SkEwMyTBU6hMMK/8FC5Z1ON67y8xDYgN82
6pA+8JIzr6zEUcxYcecJt/IiffHjIt4OGncKx0h3IFEMHCBBYv87VXHXyUXxTrcoCQPVfaHluTX6
IH5QoFmKSX2P4ScNH6N6bmY9dajo7dW65O7vHdqgHVpWkfrIM3cLAMWTDPiFNLtQ+DajK6SIFJf5
uZICgeLR8qhRTQiJvtUOm9DE1gbfh19RP71aGPfQBgCabVS/rQINsiL0InwKmA7Rh0WffDV8AegC
mHm6Xpznvyi1PtSD/wom5ApNgMYDCQ0ub5qfotGfvFKKXhYhPj3LwDlloNkMQXbQUfJddEyBHKnh
F6OsXkelRBxhrr8PRfQkqlHqIVcO81gRbmYZM4nhRdbnC7XMnrGvRcmzoBqAqNikaD/pG4JXL73a
kOjmimSbqR6S+WO8Am1eezJ3TdOp7Iv6WswBYMkZkt1S4BYkoiwr6SDJMrKwjeTWSdt6WExcywVH
gZrhFoPM6M4En7Ydo9YbJjA9GAn/mNTgkhLmuMvymUqYFnWOyp3bTP73CvqsN9fW1zLX4NFbWfrk
53vs42KYQ7KBSWz8jI4nCsMKSVbqm/ZAnRttO4uGaQykT+C/dcqrhWak1xfVNyn6PqqctyE6ahky
BUqaKU4Y8gf7yEB/chSukdHaGH3zpYXYgUBXlrtovHiwNtirJuTgTDa/tIGxGBLN9yqtO85SGh6w
7OtGemrrnZI3XhYGPDxk0lq9hoQuYyGP4gM6zJLLNsaMfW+M7XJEkAYt2qgxHI+gpPMRaWSgyhBn
SFt7iIEkblchZxbKradDuuwqfLoqH92FRFqkI42LDkE5rUzkvfYqQ6YElcRZijfP62RQ0q2Ekc6q
HIHLAVbja6SRJVw6NIBzxOsWwHToUVZDVS0ZsVbIHeBD8jZG1pNvRG0ey/BeKW86+oamFYaXmYh2
SBpGF7FU4wGOjcxAi6wUhxCjPFRlytL/Fc0RerCgP2Gox+5cUu0Vhzjd+rRgNj3aAhxNk2xbfnoz
l1z6ukXLLijIRIzejmWRl2mj09pCtXKTh4CRMPMWwv5CSnEE9pF1SyJ6o8C6Zu4nnn1AjClu5Ogo
pz9kCO2buJmXGpi/93MqcMYsvo5ZaOs9XOYgCF5EpZVgXVZ4FutRsEu1kRxjnkiB8TgIVBINvJA0
iWWUU8W2Fl8Jn2KgWkX3tRjucPXhUIkFukmd/jop3RO4vgtleFRqOb40tQFspArYXY8zODGuieQQ
yI1ad4CL4gIGqc7AzJWjgnJToYYLYiN7FkHTb2n1ZZvBVw6c0eCvMARHBd5klHWa/2GkwLG99+eo
dwp8JlyAlxxOavBQRJSjfS65KO2tm7oCqVyJpaumDW+wgSoNGC+MhmUYzujFvBFHrGq8GaEQYU1e
trYA7MyhXT9sQx/prbxo44saVq8ceoKoyXctdiaddG1Ev9NZK64Ho91qvYxPJsaQMUqhHIHYN+WR
HAEm3KOcoG3aVM6uaqV8rKKFOj7IldcGBcl10mqPHXpvFm5Oev+sIXW7DyCqtrKC82pI+tmFxdXb
//v2S30amhdyCI6pV+mjRewMAEuboEuKPV0RVBu4A7ZA5mypG8FShCAG2uFKbkCEV+M47HsruA9Z
e5fm2HlZYwh7oZ1pBcJRUseOsns3iRdWiP5Z196LPSt5oWMZQBvsag7R5g3gUbdhs6+l6SdkUkwV
BzIn1cgRGAQYJeSq4b7xteCIAjaTg2ecQEe6BqPqWB3FniyhqgUmmUf5ZDSXWVBtu4oHPDcxwPP8
qgge+VOqFwJ45I0Tzw91ll99TSCpXPdhnNMFSbNN20bxAglj2AHl1hFthrmN7/AevM+6aPSoddKo
pPYIdI+nTJP56iXYttyGEWsX04jFBZDPbUyRdJuEiNC10hdLV78YcZZ6wnihjKN+Nflh6YxDXDsN
flK2rDa5O/ZZtaV/L9tl/1Vi46DHUGtuM8Q/0CO4xGU7fEDv4JtA/nUBM2IvZvFDUsDsyJBfuIsy
ND2qNr0t6zbySqMtD4mfASSIxGsIVNahUEtEb8UAJz+sv6ocr8ygUvdaVarXPp5SndDJPO9wcSQn
cXIRzsQb7y3HRaThf7/KU3NrtQ0WLPUcfBVBF0lKvI1bzqBSli6LnGHrtZbvMxzkUcvK3LyTKmR9
rdiTAddd5LIIOrfAy04sN5kESKOgbdiB7gc/lAtuONFKS9sBYXA6I0yeBaG2fh0p/A8WRb9a5Hvw
4GnVBt/5xRqxR3+c+0i5ltp2p0WifhC0aMErpq0rjtTTcbrhAZSK3PwYUWWASzaR4seuAJEfEPFi
XV9iSoZ7G4l4q/yaqz4DizgUe23h/E0aLbVWVvfV2AFGERTdmayxfKk1cLxRSo+z4vhs+q4AsL5I
5nUAxn1sli09c9plQtHJgXmmlQqm9Th5LJwuNGOKPf54h2bmholVP7hHis8DYhftKyWG5oDy2tao
unIfi7ecl4BiNE7fQoKarUraj7e/eKwpnhR6MXqFVI5OC4Vt4+fW5EU5l2Q7pD8SnafkFHNFZoiq
8VIZkHuZ2BGIKmdbRRl3KcRLBJXDgpYq+izk450w65dF5G/7iO6jRNVoD+LS2JR6PzpaKR0KrYiv
1IUeidoIGLkp4SjRMnMfYIRMreO+j3k3V9Er1MXkXkPWWRhJNwMfRdymqkcUhs1LrnIwv2p9bxV0
+98ojPg0L4XIYFfXnMdmm7njws3EOJn1fVNQ0nemsahQFImLnVCVlyL38GIY0V9kllpRhLNgFwba
TgKfjJ0oJrId0oeIeEyXvj64sx7RwUReWxdUrMBRSV/AQvgs1b10rVIfLfBsvdY72veLhxelXgf9
WeOOdXwIlirehMKlO8Yav6mKf86JIW2zZXXNVoNLfe/rW2FR8DdS67VNh9sMbZTrQAookiEACndI
cd8WYzWqAKPR7/8pLJaBiKh6UzGTOY/WvTZQ0DGipyLWWSBCGCJSWXHHpt2t0WjypVq39IqBxggD
EMQ/LAWHCkNO2o+A0hpbtVghfiPgMBOHImnReBMpoCxaM1Nds5oelan5XiQ5GaD/ktCV/v9ijP8j
MUZJgXX67wnb/7uuf/2Ifv/6rwsqjtnrkY7j2x/99SbMKEj6wtDWDE1FVWuhbsOO/oO7/cd/shY5
RF1UVUuWYDz+U5pR/4eKWqKBuJCItKOlL8qE/5Rm1P+hmCIsTsNE9dtQEGj8K+Rt45jsqImibPBz
ddFQYV7y81bSjEoZFzWW2uldMwd3nZk9xHN0Bx3Vz1R1Y4jpS8VbOAsSivCGZ/FYpVlFy8EGP4e+
QTnRi7RS1TZCmt3lAWoBDQQsLZBR+FbHdFBnM7wzMKSTG1Z/5DYiyx1+WUytLKYDO/QKCi1Un7YV
BxgapulFlRgQdNApnS4iqX+2apQe2jTCzzH+FZFPkt66cc9thKeR3Ek/asydRqX4gnWLgIduIjmN
Fm5NzOsrmBHinH+JDRPOSkXlnosusRQUlwSsGC4bgVLpLvJf5AhJ+Vz6jab2PQ0ofwZMOVPbA/Xz
B8v1/4L8wb8VSfh/Udvg063yUEf/dfmaJ8fqBvyRP7aIKf3DNDT2CMKHaJgqxr92iGH9Q5Nl0aSs
S87Mbvhzg1j/MBXNhP6tS5YuL8oH/9og2j8sCbazKNK6Yp8sf9//kV34J/f8D63Zf6NdunDN/6Ql
65YME1lRoPAjNCRb4prGP8wDsK8RbLbqGV9Ld9y1m8lNbgMbjM+227w7Q/4Z/b1owErViGgaIt7G
4r0HYxsJkhUJGv+hNsgMtXagi25Bk1xNdrRrPPVWupvt2emvyV3OkNOlDyM8jmmtREEBYRYy7li1
Y9wMjuoUHigaj1c3I4SJcG6E56ItB9I7Ljzgu6CFfFU74d70kl1wsOwGOE29wR3J9s+wuZfpOvp4
HLsYFlhvS0UyELo4CmZGZMiNgap+vA92ySHxBld15V3snflsCyV8FcdEjkpGvhMAGWvuOE4G0iRU
Gtw3MYSw522DjPRGsH+g0L+FhLer/hpX/m2ZHMXjeng/iTXA/2KMVM5Pm4blE8mZh3LRlh6c15yL
tfxdn41ttSRzmE4iLcLCQZ0pxbMAiOE2dQU7v4hd1NBs9N6KDWwBr3oERnZuZpeZ+yT6IoryfqQ+
Vo6GVjJSaIdsCOTKHDTeN9wwb6HpAd5FN8MuPrNwFlnkT+Oulik+HFi691Hp6Ff4A+OXA9AM0dgt
2nyb2UYF70tw1WyrPc3QQ9htoTZdxld/Z7OY3NHmsn51tARW0iq4wQCtzRl970qu7FAIeIawcjk7
mds8n1tVqnks2PvHskKqBF63quN3oqzCId4+y5EUF05MpZKWdoRbfIY5sBcIcrnvRsyNt7luhHdV
nUF+HKksqlaK/rkp4pkYLdW40he+B3GWPMHc1vYRQu80d+q5vZN7a+LyDptoP42K9pjR4vqqm10F
rxzKI9hkEC9YnsHxn0vx21Srsg26kyqJiRGgWtMFyrQA08Ra75ema4tFWiK3YbRLyqz6bgBIVZ0u
lAYf5nzeIkpWQpqDlLc4bOE2B8bQiGY+nyQlzxMDcnxTA8gry5N+Z5ozZEM5a83ugppsTec0SrIS
O+gZB5lU59Uyd3V6pbUTxc4BdNF3fSYpaSJluh3qokVpDWwGAgLFXZFJyqsihmWw70yF9FPNzc6J
KKrQvKH+XMMbBFa04V+46ySTD585xNyi+hJgsGF4otH0w4U2iWjET5o1IapAzzmGQDb5O7AgqbFp
CiWAkwtB0guTJqe6rhg3dOF0lWZNA+unhwN6Bwg0ep1lGUKKOEDY2PTFOFzpfTTyYKIynm+iyJCf
UEdU+1vV6sOXqOgCcIoTInobw1cAf0gWfDgbsYjo6xCr3SXF7fGboka5i4B4ce93qfLYaUN6E0t6
Tdtp7tRbXWrnmxhi9ePQyemuz9TAywr6V9VUpfSuWNAhujc5qlq9OmwQam0PkJcSey7K4lC3CGsm
Ok2fMpHkbcR6BLFdmnTIKgwHSwgvKqbmiID4kd2p2C5McE7sZQK3bVLXjzpKinetVZc3cdTpl3En
KPcAxipHllC+KbtRuva1Zn70p2D0Kl6rlEGjBNq6WJobDE9I7RS5pw3Q+cCQ9zVgLVxDtBQLeBOc
N3QLIcW5vMngAvnFoPFyTDLpp6mjBrSVsLZLNj7+S5pjKJ1g/EZ1pk34ws0YdE85v8Z46qqK5ywy
7mW4CbDCnOCJihk0SlwZ8m0sqHCxuwE1Pxug/+wEQ2p5QB0pBjSWkSAlsJz8Wiy0dymL91s+leDF
WxzCK8TcXXkao4js1DS/W5jMIXNpptRm6qYB3BbGBnYIOqTaAVvYJ9JbLYR9qs3Tlt1NYXyk/z0p
AWwP+DI3Jhowm0CnkqplQXShTD6v6lILnQFPM7tp5wIIiVh6Il43oS2pcacAiK5LvLrlJFC3ZooS
BUImBnCYWH3AqmCh6QlggVrw0VdqgrKFP0kzDrCWvJ11mpGI+VUYKVEJAqLrV9Q98cgjNQZB6U9u
JiW1PYpC99QEVWUDjxm2lF6kfSFH5ddIoXK36XVFcmpLMpwe/DmwXj+/SLvfoXALnnwW5SurM0wU
tKt6Fw1dLz2EOmZN1EE1qKZ5b6HXItAFrMQAvQlRbCZYLejW2BnajZeVqIag7mJ5ePElHWm1EAQR
yNTFdGQUL4W5pNqmDEFW2z148tEO2ffojovG/NgWpnJAE1B3NGBFB+BckNgFzjcgNkF+SdF/kQNo
x+8I0UqQHpG60Su8XYGw4yjgsC/rCz+2TGHLk8ZPtnqV0SvuZhVLmDkagfjWZaHeUoeu73HIhp3Z
KhBM85pJkKHmWphNmC19mCovi5usUmoJ5QmhwfdMkygPplZWOU2d+qzuGraggqLr7dhD7Nry8hH4
chriUSxCKsW2Ipex6QBgzx8jY5oAsloDKuPRMNih7rdkgOXgTOg0upaF3oQG9GZqZ3Cf8owbSxjS
dWA3vFCwGa8EdLs34tL5t+SZfYZGA9KZoBuLXHyUkiD7RuM32OLmNhxoKV4prUlPawANOrO5tqUx
xVcNO2MTpktvJY+mTQ2q3xutlNY+urtyJpn7uNSli9EqH5spMO2mk2+j0tS3pWQeoOm9lArNRGwj
K/oBpOzbUM0KAD7ogltL8VMSM/Mg6ouDcowCrK8WZkdlU8t/9FB+b0Pw4Ic4tkBZqAXV477nuWkZ
4m1uaeju+tXsND5NcLUUv47AvTmzG97ZA70UNS9UKs2p8IAnkv+b3kS3FSTr9yxB4YgQp/WqUcge
uqwP7N6H42FHIXbScYdFD/UEGqi0ZDAZkcwHXD+hd43+PYXfpxAcD/ax1YPcThJunSjahkBlbU0N
zIM0IvirmYj2OAM+VihaI8epaky8DgD/BU8jegpCmXc1Hyam1wSe3/jlT0XJGVHV9/0YDzsz6zC4
VoVoJ8+YzG3piwY/R7X1LwDCCt99o7HG2xnKtXKnBtliRB/1GbSUGcJBPYy3ajzC3OyblInb5GB5
4Vmo9EcLWS+3CaJVzmDUktP37H/KoHpAg0F2pxlUUxGM+ReOVlpRMTdU1EwLrRteupUMWNil/uBG
Zn+jo4a66YCa6VQaYRNU0aGmB2LL5iB6nYRuKIJpFtUMNfkdsY8o71G5o783cZhqkvK9C6bkLqoV
/8mIZxzDUB/YNRBi7b6XW454yNBKtaDHFbqEgdBDsGqV8rYoygE6TB1fz6M5X+CFHiLlliNIcFng
fZzcSVab9YdBwKxNTMfyue1zmLPIUD4VaD6alB+stL6qOloGU60H8IAspKsHWAV4C9ZUGFXcdKYd
qKdk2uWxikaG39LKLMrqQBU3/V4jnZzafaVK4yUM1+YS7SauIc2PrgBGmm4U9KDCDRTIQwmBK5pz
ZXQ9lWPpnMmNTr2k3z8qV+JnM0smb5O3XGVw0AjYAp7vN+qm2usX04Vy+3m4U9nK+2irTExN/SKX
Kglsf3cPZAzdwVehxeVZ/WFVtzmAws/DSacyP/I9mTIaH9s0V/HaNG1YqDyZBzu6Nn4sb3TBVtHj
IUdAqHx7LjE5HZA4um4swovi8oPe5c/gwkD9VYuBswPuzIaRZqNDk9jIw+5V1Gs2ZyN+TMGoQqrU
IJGZVFVVWg1RQH6vkCnRUwFpOUautOfql/+ibntH3ibb9Au46VRxu1vh5Vxp4q36eJz9EZrCENVO
U7M0eZWFUZSBwlZGvDJuuqeeHD78mroo2XjSdeeNux+QOS6XbGz8AkYKZd6t/GzcWtFf/8jHP2NZ
4u/mPCvFvBxD2gQAZWZ5q9uRY27Be45bGYL+Vt5wI5+J+TEV03iOArKnQCxbYPePQxqDMpYJNARH
TFrEqZBfwRYUqtPTYHQ/Pl/DS1a3mmTsf0TQv4gfMqWr75sYownAeWGLITQ90VOhmb7l7H74PMyJ
EVlLtY6ytSKryIUejwiFH9pEmQ/0NvU3QVRvUTgAcO2VNNY/j3RiQEtp3EJDhBUrr6XBu1pRYkWq
JqfVfmTZhYHojTB5n8dQP07aIjquIkAuKpaxzszHOUpNVR4xWO5wvRV/Z82ZAG9fePVZjiKszs0B
P7y6g2PDyRLc11vJNa9AkEGTDzfGjrK1DfMnRanP9b+2duR2F5Vjnju7l0//2W9YLY0C6pUwp/wG
1aPuw4thcjIHsbuXyhaov/QOlsQgh61f0d8pS2pH41/VuPQ5KsAcEhtrGUCD1CUtW/HaV6Tb2G/n
Tjn5WK51qX0YooRakWGg10r3ZVXm4upVumJEoKI7ZK/q7+CieDK6Tb/lgbY0Peod2uomy8nl6QXu
cZPb537Cx2Ilv0CXZCrW+tLjWU02XKs8KGMuZPEQ7JQdTAaKlemhO1fQ+3ghH8dZTSxA3UG3QuKk
e83tH0J3uTyUA2ITTnRztnx4LtpqXn0sE3Q1INpgj9v5cpnLcZNeGB5gqW9nF+xyiBwvWCSIJQ4x
ZlBXtXXB1yL/m+DO5yxY3xsvEydAr3NTOgCUPfEiuAmvPj8GThTP4eNYCC1zRmq0CFbDU4c27zsd
QAt57pbEEAzjxt+qG/+mu5122fPn4T6ebEfRlFU1NEriui0W+ExhXGTycwk5I/kPR/Qmj/russNl
sanAMi8jGpzgovH6HQCgjWLLu+HCtD8f0Mdj9HhAq5s1DGNctgSCxfPvJNO/QJT59XkEabkpV0vi
/RdSVvdOh7R870cmVbKD6VnueNG44T1c6f/BIbLS2n07RI5iLcN9N3fdOBt6lxJL24g29Ut7tO7U
ydNQg3IoTz1BLLJRselLVyrdSHbOlsvPzeeygN79AG4MMsqKH4Bar7WJfyIYC8DSNWzRVc0dVXo7
OvtUObcHlNVNBTNeFoRlxSzdj2XU3S90GGmTmW787dzxdWoL0BOkQUZXXeSgPh4hRFC58EvwlmPT
22Z2r0f3w6CfeUGcmsb3QVbfsczkAAG2BdTpfxmTu3R6ObMoT9w2yvsAq+80RrPupyIBljc1iGUb
mdercCfu9DPyzx/zIeMo0OrbcEKqIdVTVn/+oA/YkpG/l5I9TLemRjVCyrwzIzu13d6PbHWLNWEX
qFLHyAZ7dmWbt/JBuzY84RC55pmxndza72OtbrJuhksD6S0HK7jxve4ufLDsZB9HNhIuTnXm7D3R
mzUWEAfLjnfy8rw8XnkIpS5WlRbNGMVG2EN80i6iQ/5sXeEac1vdxK+zA2x7f2Y+T6z3o6irpZjF
lZaNg1nwDAIBzX0WKztN2VPUN2zDQ+neG3sqEp4vn3knnHoRkV+COrdkw0RGfnW1ZfGoNPNEZCCG
Oz/5GYpP8ElA8N7pB9Vu7sKbxA6fIlrh0I5B6rZf+voVQcNzM3BiRb3/HetLr51itRHgmLwdLwTe
jM+GI7ro9dz+nffDUaxV2hUKTSCHE9+4o7EquVDcHIbpYfG3aW6Tm3PxPuZE9KUUGRMjUZUtcuvj
JZWghjGOHbhRKo7WJu2+BO1jksNR7pEb+3whfQxlKsAXAPtYUB8QIjkOFfUA+SRTKR2cgtyYDoMZ
OWKUQqcrztzpJ+6Do1BvC+vdJZQVRoGrqVY6JeqLqMfupWwnbulkuqUP79y4QaI/7C6E9ofRn1ks
Hw/u49CrCS1F9DUqn1Giy2dQIqVr7SvDmQGemcq33vG78dFYxF8oZHxiGW3VqUIiLNCfeZNUCNDF
Z77bx/1/PKLVqWP5YgCfmGAIdiLyQMvRUbozRrjnZm11xkhpREOjY9YaCUQG5dEYjcPPl9+JUs7x
OFY3Xkhqk3bLophgehUb60c2b3KX9HGvuMjSHAQb1cSv4Q4al4OGGFpQe8mRvuRX8l+/NY5/yepK
RIVWKWeLXxLvo11xh1WPrXm6W9ycx/Oc+3iryzCdx1nrDfRWpupXOuZumP2kMr79fGrPLcfVLVjV
gtQo5bLmETlIRHfCJ6R/Kzd//TzQuWWyOkLCHFCqDOTcmXRrJ5ftYxpNj/9RiPVZryE8oJnL/s1D
6UkXqyt0Ki/+cgiDWiKlNVOSDCpRxwdhkvRJWUt540QtHlh0d1Fb1tzPY5yo0lKhldG7oqyAapG+
OoemPtRRVsFZoXHMO/PQmxvKFw7lysfmZ7KNboTLMwGXj3yc5RwHXCVSReFnPiYDjYPo68H32kfy
CwdAMLVoNpIXXgMW34bfaKr+9UrlceTVAaX4QpdGEZEN64uaCAi2Il+H8+44vHw+xre63WqM1GY0
0dAoBy+X2fGXA2zhm7C8Gh4Cg8ObH0rwQ1JvdC98mS+NryFlWaxskYu3Z2N7mV5LzuC2r8LhfA1l
2bef/ZLVEWLRhc3B9fJLYus2Q2V3o48aulTGs6iO8Ob8+a/vC8rAsrmUG8Vl9R4P3cSgWwlrgzKw
da0GcLia188n9+3+Xw8JH3Sdt4iFN/C6aNrnJLYtvpuO6GmpbfxQ3P4xc2I3uJLuEXLb8NJDjuug
OMVNfpW0Z265k+GXeg1uSSpQ5HXxC0qbFAdV0r49c42byakOYmAnh9Cl/106GNwpBxwEAAdtCX4e
8HVqx5pLNRf8JY9eEszjGZZonyOvUrZLqdNFfXLcyS+9bXkFLhcbCWDN36j3me8jrnGXGS6evpIS
caiNTWqAnmnvEu1JpsOhX48wN6Ejfv6R5WWZrD/yu0Faq2MpN6Qyl9EVQfgneM4D6UETk5+Rrm5z
LTqUoX5Bm/1az7/4MbKj2Lhs8uAHzVfHUi/ItLxE0q+ZwGkX9YmHhIqy+V/5KDT4jDGKmVZmkO0n
62yP7cTZxkSBfeLAXlD0q1s01rQ8rfQK31wXmQxkhgDhYMbiWvZoQ/n7NmwDO0a8ytVw0D5bGT71
nDU1gJ3gR1kb1rqm2PuaP9EhbZ22Gl+bUH5Ab8jzrea6UPKfYQClIxCq6wxqpR37+ELMCUzY4swl
vyy/9ZeD0bXcW/yDRO7x8hQCuZ19YUKhrbihXZwwDUXxKucchdTnamSRwDR8vlpOPF4Y958hV4dc
iRExtugzX7amgIry7WgjmfF5jH8zuX8GWX3bEAVWVW7F1pG94tVw5x1qrRskp9j74IHPbYCz4VZv
JWIpBbrvrZNam3K/nG/5d2SSPeUgOfgTOZ+P7tQ18X4GV2dKoAxJR67AR5Omr30ZXM+m+YyQETIg
bnrma52oPdJ+pnXBTlGXoMvef5eVjALMwjDpGgck6mNyL9OpSe6SX8q0ne+zS4CyFP/AIJRbCH6h
9/lATx4s74MvT8d3wXFeA4gQEHy5mq3QKZttYNI4Ke7ybb0PbTjM3Mw6EiywnW20HpFvQUoJhQn3
XA30xE6hSEP7hNMVuP766QWvWbRAmDYc5NFO2kGjcpbC2rkhLyNabcijMKsH14BgErRGwuD3NSgY
A+TSmS1/4l2/HHaIKAFYk431c8cqw0Sch5kIaAeqSDhLwU0tglgNzmzCE+frUaDVRjfRNMqMSuQF
h36GYezl2bxom/rBDHFOd5G2+XyxnJy5d+NabXkrbHnLTIxryLSfRZ7twkY9gwI5cXRZ3HOqBMWa
J836yJ7MKTYS5IehJ8qPVjh4YTm5TT2fSSVOh1FNFZ6WqGrrQ1kvzVIvUVV1KlG/VxAeIUFCh+zl
b8yX8WeU1ecZVMtHnJmVZknQKNH72IQinKj/LMjqo4hQYzEHkBon4xI1jS9Rt/88wKnziW/y5zBW
Ry8de9Sq4buC5IdGMD0lF/PG3//gyvbmwx90k26PIoJ3LkE5USamXfAu8uoYNqRhmgyJyH/0J9C4
Pfiuwctu2ulnTnzp5Kb9M9abK+i7g1Av4ghO0lss5SvMNAEcOmeffEu3Pr7PK1t3q3AzPMvX+Y/P
J/jkLqZ5zQPaoJj49sB9FznMMacbUw2HaIz75jy7jiTk5obpMREw1SlA/8JkPvtuP7kF8EnEsVE1
gZGsXpRNo85ZNZM2oMuxKTYLbUlzuyv9NuMenykkbc6TQk4eIAsgCOSF9rFRLvWJLCP53zidFOxF
GVR4k53Zc2/5xofj/V2M1WotYiUKipkTRPbqfXtJZ3dTPvh7g/5C7yg2eh0eWhdn6VEnp9NCqUPn
nUdTefnv7z5iYIkNF4vVIJEIQhxr7kLCR2do/s5ufxdmdaQURoqqDNwoR5ifRZCTAeJCn69G6eRH
wqBDlxVVwc519RyB89o3WBAuBYkcC4lN6RZeftEf4EUfzF3pBVvtb50w70IuP+n95IVxVMFfaZz4
0nroMRPxZCc4iLcL7SsGnn7o6PxKTuwI23PcmdPf7c/Rrr5bWPSFguEjCmnzdS7/KJWXQvvy+Yye
PFnejW71zYKmGgTJIESHinDLa7+WXhNkdlPNP3we6eS300TWBx+PN+W6FhDX6FAVLUeJ6onDF/OQ
HBa2VZK6iDogLb/JtiD0v58JeuKxbIF5WwBb/BsS3fHXkyFgWAlpsNO6mBpZWB+hALRBLMNDYHfx
/vEkJz34tuCisXbujji1WhHOs2h3QTNV156vrZxDz8Dg3mn05iA06OjLRnnmgD61Rt7HWC1P+CtK
hfAu+X532SBJgTgTsIQz++70QLAxNngxLm2741mspV6i8pi2jmDtFn340T8T4FShhJPpzwjycQSx
DlNtKlBN7WHebJILTIVzF5s1mxsGFkSxzb1YOBf01OJ4H3S1OExhqkULA2hHRV2kLacHv8avMe3v
MEXbCngtqgjHqi0CvFpz4xvKk5WOOytD/zfJ86swV67HvLlr0+nMVjn9Tf+cjNU3NSYhhgXD75LT
52K4KxdFtu7p851xOgZ1B2CTHKdrA2e9LoF04MbrjOqvYipulTb0xvhcleVMFGkFLRKDJhb0gijI
nUKSb7aWpG4XWaX/aDBvb7V3Z3TR4czSTkLjjHH9JSxUB7sv+Cc9StGfBzq9Yv41a2+VgPeBFEGa
A59ASjbvex2HHVOlfZ6G34Mwv4hQkzsT8OMEWga0c/CD+NqY0vr8qgOtEpK2nxyUp2zf8OYSxTD1
+fNRnQxCQiNKABUVPDOON1+rQ7wsRXFRm2xcHeG6GvT1qJ1pkX2cO4aigwQGe6zBal4dIhVczWjA
dchJURwJp2prDAkOpNN2QqTXz+8+H9Py/D5+ah1Hk4/HBMO3qGKBaPLY2XH+WqNNKYwmwksqrBuc
LskUyt+fx/x4TBLTkEWUBSzT1Nd7qqmCRXRjnjCTUZ2wbDfdWdzZx/v6KMR6Q8WjIflWJOFgqrqK
6aFWWtvN7Oh27NYXteO3B7iTii0+hudxu8uUraaUxzgaraYOuEBae6mjsJUF82Au2OF2a9Rb1Zkv
DKf9jT1YQ8nlHIzhRG5noQStLR21t1R4lWEFUd/1ZdhMTpRuxG/aDXmqu7R020MDIaHdIOVtY5v1
PeXZfO7pdSK9I7iq6MYC3uV4XAVHbRCj5nGYHL6znYytN6r9o69Y+9EQ4ZJdh0P8a0rDfdcLz4DH
7j9fSSdWr8VtqBnLc9rQ1+3E2UeYk+0yO2ow2BostUB5VKvOGdBel6ZoM5SyC43yzGFzAoxEhe/P
sOs8sysUv2qtcHbkyZYg5v9s7vDj/Z5faP0Wya6vQYz33Cb1EIH6fLzyh3WtAx/RkKYAo2yJ1MOP
t6vJ7Y/tLGQIEPwezjBXrVuwWV+THTp8JH4TCrgXKg4QdGwCG3g6jHnR1V1Io1hhnin0fJyH1a9Z
5WlJAwYjHlTysR/GjfG1uc7wF9mMmxlNyjsdyUZ7htBKt8D7fBo+HCCruKtFV0t1rOcmO0wQkFnD
3i5DRP0/CUGF6XiioWILWUwpC+n6GbmnB6R5z3zLj2+5o1FAcjkOAaN8aI3Mgo14kFzVGXdKsMEd
5O4PYFn7Ip67/j/WR5aIy82FtpEsfihqSpMKtztASRy/pify2saufmWkFwm9nNFpyo3/XHvn8+rT
6+Rd3GVVv3sOaJZQphRO4NMcop0BK/Zb5JTfBwRrHYDvB946ZBXT9/8m7cuW5LiRLX+lTU8zD9ET
+zJ2u80m1txqX8mXsCKriNj3/evvQUmjykJFJtS6JpmMFFnpCcDhcDiOn8O7V6zP8JFdZrcIqm6g
E0WfsVskkKKDwIK2bqSxnT2C4M0RNyLvjeNLQGJmmNkR0kCWtu8x0mTbbSl6G9ogm9zn4XC/xnzG
DrMDOsDhUYekZ8xO3QEot5MOdQCiJQcEBdolLm+AjENL/gavmA0PgcUZI3u2QhMErPc9bIvK5BRQ
Vy+zba5pgaH7ae/H0PhTeJDdL5nX5+GyiWuEfmJNGDGtlZH5WQeSRNR9UYhzz2/6r4Unxo782VGL
SFfRIAWHMb8vOLYhu9C4UEPYKxs8e8YeBZGEFuRIgHEVXB5fzvvEfUocGOvMPWsMJxClyrCebMvL
wh82vV9cynbs8uLn1xoDY4m5OS1g+E3AMU4Dgehkr5JPdwYEcXejq/sN0MLcrUjjJTs2XIuBpkWH
jYm3XGZm0RYPFCRyvil7ECvZHTQrmA3sf9BwRN33CvosDQGAPVI4gXzNdY4NM0uaZSCRrcCa6qU4
ns1d1r9MvCyEZ4JZt7BvQXpNuQ+tcNh2cpI/a9DqbZLx9bx7fikyY9WOh8Ksmgyeg1EnSGqH9mYx
AegEGwxVfPOV+U6uUojF9N/OW1yNoMcmmSuPNNWxIOVwSbFyoHzrmy9tIGAXGMsG6FK02HI3AZ2s
c47CnBVRZJpgHYKj0A4Y5QAobuSDH9aRHOsRKq/crh46aV/t4VUA4FwFNUTGMTOgLcrSmIB5KXNP
z2V/aE1OurLuHx8mGBckVa6ALxImQoA6yg46DNVeVa7OLxVvHIwT6kMURhkdR1j/bLPrEOzl5w3w
RsF4H9qSEIJHLEyI10PdSDxVRfFpeT5vhTcMxuGG2ky6Rh+xHOOwB5X0YIM8p+IMZe0EA8Hjn2vO
+JigWn2d0it2TWXa+1sR+iLy9KBnt+JyaCCRrqS8VHktcT82yaQiGpl0CQTjaIt1yxexDNrv6KR2
aojh5CKaSG15wwdc8GwyychU6lB/KhD6mglsWWX0RMQhPqDlK/YhjcApxvEWjslI+iEiAGNjgFBV
h9DLN0rbcd41VtPXozk0mJy8gmDSoJRYNhC6Q+nmOd7MDxCrSC9mBZlkLdvjofQpvzj/FXN1Kk0Z
RJ2y9V6Y+Xx8hahZ9LUBt8Qb7aWQO+D7Vm7BkOHOh34AngKFedBw4qjmHZyr03pkmH6xo9S5KOUB
U4Ixj1rmSvMINZuRE55Wsx7FQr8viB51DdwGn21AlFTJ9Rg7W4TOsa3hIfFF86VN6vzMXqwggmzs
Ox6IF+pXd+GRWcY90d0CKfgFHoOUeTegd6WeILkYXQ0KhCOhXA6V6+xxHqZf591odUaPzDKOmi5I
WWVjQI4XbdsOMjjD6P6PLLB+muQRQLkLnKVK8VA0Zs5UPZy3wFuyd2bZI7eYs3zWGmoC+qslNLGf
ddDj2P3N8tTs40PS+vUWnSzAMyKs8IoQq0kBuC9QAQFaE79gYnQ112Zd6phBijcKM8iO2PT6CmnV
XZs7xsvfzAqOTTLbYEhVcLs3cFGKQpzuy9Gjt9Z8q3jykwSFL+6++wqqQrKliiA+RceOKn+h+kjC
tGzD3wM2JEhuKW4BRN6B/Db9ADPbdwgvVK1NOzqhhgo6bxewL9v6tnDOjdWCz/HXoN58tNDjAKXK
kdZn8SrtKS7xhHJnaDuqAacGg2096BJe+kO7dCFtZ7kaCpqWC13EQLsDTX182cWc8vTq3QFVTQO1
aQOlcBbeI8aJlqRoPsD7ZFl4se7H+wxPUINdu+Fd23nQ2eOjDt57D9g0zTJFHSuCbqwvPBl9J8ZV
CkVwLzuMN5OPgu4G4svpprzMvRYXltBJbVC5UdRbaucXQND+pP2+EGp14/kOsjIuKr2cq8XX4id8
xLJEFEABEwNJJJM75uDoCkUNu1BGI6m2h7oJcBfgsdsmO96VbS37OjbF5JACyIFAkIA9l431NiS4
lor5TWoovAb0taB8bIdJI6GXNydlh40G7xrsZFttJ3Nr9egrzvw4qH4VL+W1JAXSL2jGBPyUZTW2
HNtn/N1q8PpVjO+xZfFBX/l7yaZ3F4g62JT1l3cKfUWl6mjJM9GRAqpvsH1+qWAvcVVnFUC8tNMy
0hxaR2mRl0XY1Td8VtyV44cSI6OAjII9DDI+Y4mVPrYaBijqUJnKje+iEsWc/HbFWSRJMoGKA98L
BfZ/DhpyVUZpJ8KGpKMBvf4xiWAzTusbziFEfY7Zk5/MMAc41HtmApF3lGGhd7UD8iiA7NstKMUh
WvMXoGRfu9iwUsfDYk5uHeyhqFrQWAjKL7Q3W75wNbljID9m7vAkgZcWNJaX0ZXl9S6YzW4szU1/
8msZK7ng8dcwmTS0TM1SKyCPCBhzatdQXi/bIgDBlyvP2eb8FK8PWQWTDlruZTyWMUOuckDnFkrg
IWs29qQnbSgYpL6IHFAqe5GvuqOfb0NQAEMdGxzVpYsC7rZ8Ov81Vv1JAw8uBXXiYYs58I2irRfJ
okEBGhCQCYLiKjSILMhRmf8pqJMu8ZEl5pyfGgjNEoIrCxQDAbl8SfvMk3lX5bUgg7cywNfQ+ost
yL6iDEMx4v1Ao5cxyV+2OEH36UWzxwr6pU8gE87LsFcn8Mggs1NAJ2W2ETUIbeLNcKfsyQ1AGwcT
r0VCkF8lUMPgV79Xt+eRUcZ3ajBcKqkFo6OD9wUn39EbZ7ejKJHxB/csXKnbHM0p3hk+x5wc0idZ
R4dIqWYoF4sBWRFUikAZCKFFu5Ucnkkaxb6EHzz6aYZMGwpZMgpBS7tRBpeuJ5X3GrmcoQw5qabd
RXdj//o3NsCRKeZU0gQiNMSCqXpabOSMdlTicbGLOAnF2tkAlfU/R8TsM11KzKw0UOADtv7KEOun
vNQ5CeXqcXdsg9lhc9FIqVwpKMT6BC9AwJz7dWB5AIOQe9qGMfOaZ1bD5dGgmMNI11IBnNSYuyEX
HUn7vgzf5+hF40HY6BY65w3MFstz6GnlIsyUgnmNom9sVzIO2AJix8Cg9Pq4ySdeeF7d1sAwWFAn
gOSTyCRluT5B/WuGzdZqHQFwHfCD2pIpcY7z9Xh1ZIdJypQcgsFjiTULHzTFUdHQEaWO8Dh4xq65
1fdQ9uCcO7yBsf5uGkTTExisE92GEJmXLbm9jLy+9BVnhPoJmtZkxdIN3CeYgTV6NzdpodG+v/Ex
xx3yJ32IxDHm/4VXyK+7C8Zoxq4hYTcQ9j9HKHEwJ3GQ0RCkXYVB4YNJrURbDGUwpJeDGOQIDuEc
nOsD/LDJvpUJIEmdilwCsEtCY7C2yS+g6Q49LQNdc3+lx+rrwsmYSLzsUr5I8EwwExqOUyRBwn70
oAMFknOwEMXA3o7b8+FwbSaPrTDukcb6mGciLuHQDLVF4UqJH88boEvxeTODDA4DwFvRGs+QHqUR
eFmlAeelvvv9JUz2Vb50xNcj5LMdZiBhmeB2V7/bmdxicFSvwBUb6FBU9kYf+hGQ4UDN/i+0RaxM
oSEroGTEMNEMrzOhXp0iE9zjcIzW6MkOODzDIaYRQ/XHCp0iEkZP72qY7huwBIEpfgyaRCB3oF1O
/aKt6gdLzJaNWSoD5wxac1l6oCq0zRvSRF9QblBfhLaXTiGmyb3sLRuCBnYTPYHNX7l9rawARBZU
oBLQZoXqI3M6FJaBd4u6QSjrnGqruHVti99qlONfxTvVnpDQCtspQT+7HfHJKFbczNQQENCyB1/7
QipEFd+UeYFxzQ5vANaZUc9qb+UaFS1HsolneMlL80heowX0iyjR88Ls1zNL/mSfcT8lSsNGA5+s
p4U3aRYBkQwufZI/k1R2ZAVk0dH8nx8l1KSqAKGmgE2WLVlYvQqxuqobEHEBIIYoZYCcEM9rCsb3
fr/myWisRCSk2aAcRcAwwEDKRF28uqG1Pk3AVqmr26aAnhqRImjhNjwI6Nc8AyP7MMRWXYcqzbq0
yAYUoCBmXNS7xjLvjapcbBC8c+ITZ1Bs+RUU0Mky1ungCfqLNUIdkJi2yHvvWN0aRwNisouqVNJm
XmBEsiDfXt4DZge+7TujeArzmrPrV8LRp8ljzg1ByVOjs+gqjZMtQ4xWTjjvk2tTZoJpyRLxmgGm
TWajN+Gg1GoEDVg1vZONa1Xo3KIo3PPnxtqUHRthksCoECpT7WEka25CQB+nDvTI6QQiavwavz9v
bQXXJCNIgigYlVAVii3MrBlRTQyoXQ7ovyK30FexIX0G+klwM/tUUomfw6xP4odBJmCEUJSEFgUM
Js2NZd1Ei2DP/a/zo1rbR8eDot/hqOJcm0almgJslErlxmJ2I9apm+TFd3FeOBWkNa9DnzAyW0yf
/gUUAh35ppdBYeLVWntTNAp6GMr+f2iD2UWDmCso0kY4YDQIPMidMwuE43VrYdyEQBAkgiyUFViu
tka3ClwOMYwyVJwQohujMRzE7EXtngAFu0oG0T+/RCs1eDjeh0WWqcdMohqasbBYlHafgX5PwV07
9GsB3fSzG+0bpxe5bToroLPPVpnSJdGlQYQASw84XSK771pUkDAPatDxbfMLWvteHM0BRT+yBV/i
5JwrWxsoZ2S0wPmiQ4+thOmhZYxR0U5elgN+MoHnJirqVwgg5c5UllheKDVxguLKulpI0PDIRcHF
X5r6E4gqRZYUQpfNKrTtJGWRV6RRc1ksUrFdRC1xh5KQjRBqvM6WlRsfTkURbZ0Qo8Mv2AoVaOgg
75iQCXwC3UH0RnBsuJScAdoELwPkzbhl8JVUCFOrITSD4Ub/gsmHdGYuRUINgyTcdTX0M0LoEeth
vIMox8+lkUI3GqzXaoHe2HlnXgkCYLzBjQzM5Mhu36fiKN6otQBoaCFO3qT0yBDyWvSKVgk5fe8r
kRPsNooK6Bna276kIZQ9clHadIIak+52TRWAufIyDLml9xWQAmXtAGEKWjdAhMwC3awWmoWQzqGY
U3XXbXWnhna4bV5TwsjSxQvGVfgERB/HVVeeoj6bZcKcOWaLUFOzlAp52EKiLTA8ajHa8bLWFZzi
Z1vMsTdqk4wWhwbliL4y7SlKg8WA4EZzUQnP2ZQ7/UIetVC4K2Rh85/7yvHkMuefFKckkzJYNupn
I5TdTuHVWlZOP6q0gCMdoQaM/EyaYiyaPutmhSc9AThIuRN3vaXcTHOR75cWL75/Yzw6JV7Cgyqe
mZmzVknGxoxlrFo1QVRHHJ5a2eD1DH6lEtUVoL6h5EmBK1DUZIzkyjiWUZzQJz0TPEPecoB8Q+hW
OZD65a5+iy9IoNrvZeHYBwCK/5i+4jH0K0DajiqN4rGN8Rh048gQzhAAupa02h4zXbtcoOu5yeSW
HNpxki7qUMJlpOykoJeXcFtF08Q5pb+uLJYTwmiGSl9vvkyD0BuQkxblyZPloIrB2ZPhkjclTt0N
HEtfYw0s4aHElHGppNKqnzOoEo06dSzOk0ckyNwrdm1ldmPOnC3/9XTCnOKjkLfTOglrRc6MtLDk
HIFG6wdHUVEeGWNfBWIZkjv2kkJKa8pqztBWDqZPVtlbVjmIbYJma2AR7N6jDMOSaFO2ASOYt80F
8TWOwbVVOxole9OSGiMsFrSOevWsujkaJZ0WEkkAKRmynZnAXp3fkGtLd2yOCaNtr89EG1L0UpnG
fUWSyRbzyJM6g9cheWIi8aoHdhlQIrKSB6MqVJWlFoAhXRjPygEsEY4O6VfySnnC/wKR1vrI/rTH
anmSMSkNSEj+fkBILUotlO6pdw3TqUHXR0m8rGvesbRuFPImqCih6MDWkqa+TCPoVwPiVSh4jl0O
UDaxraj0zq/aChyKeuWHHepFRzlEO1aqIE+wQ3maqUJMowXyaMeOblNojPSIc9BTRlu8Lca/5TEf
ppkDY6gGAWpR1DR5NgDCpupoSqtyrKykFZ9HSKPB0QiX2gK3iQwz9HyPQTAlph59AKa1G0jzVe/V
m8LJTf/81K7vv4/hMbGsA3eLNrU4PDL5sgw3JXmKI9GuFA6qiOMobJ0ceoWRRWpsc1AI74hs7KdF
dwlPBWc9ZP45mPck6ngSExFqpwYGk0M7EUXUylnm2g/7MBBK8UemRYMz6Dw2ExUr87mW/Wnl3uut
R0YhVyaQscDKTWn8JCil6Waiyq3rra4T3jXoUxSqmexLitRkSrMMmEAItgR6bRuonH8DdaNTXSo5
Hhsax9rKAUCVNW+Pv0cOdoAogqC3g97kIZb72TXzEEzPYYfDXTKT9BCFPXGihkCWrpPm0BGTEOI1
zfBg0mIMNOwuimhIHaUo30pS3UC/bsaTGRRV8xDIraicyhsk1RBClcBtsKjSnV6LjSsIjWRbmTna
RW5kkFtrIAua1VSPTiBOrav34oRArWZpCJTsnD9FOaTkrKWb7kCtvNizpPU/JxGvtqpZ1FtijKoN
iZ8ImYAg/NIq3eKczl+vq4h2KgA+6E1FJZ2l5knjGSSl6Nj2imbxDahUVvOFoOLmOj+RnHuYrPnY
sTXm2Foa04LQEqzR1QdcHorJqHrhAkCAylOfJQfv4sK044GT13btsVkmrTN6yZzUEmYjBafxhH5n
07TrgodJo9AB1sE0XQY1ia6i65W9+tcQ/R7r3xGHA3JXqs0zHnKfzxj9lQgVqfKRJZYVVG4qebHi
93mcXHBkK251B0YGylLdov/exgO5a22HANJAHvGF+/OxdnUVP8bJEoTmYVEmghjNHgGxLS4Gl8Kg
v503sZp2IFcEAg0N4xoYBj5v1mjsQ6jYYbNST4HerV+Nr6jebOn538Z+p7qJ6p63uRaaNPTCGyDO
NMCox5gU1F4YJwWJaoKHXmFYgrox7mQtBAVdyCn2rVyDgeihXFgiZIFAx8XEorito7irMbwCZ9Yu
DuMmkOW5eexKo/bnPCtdddHTX1oXSdvY6qxbARv40Apd8Xp+0Gv7HwVBsIEZqDeg5vB5nsWMdOY8
ERxo6c86DKF1PDul2dhZjI7oDhWB8+ZWKoKorauoRoODhaoZMPZGBM5FS/sJ0JEaHG+ksS4beSHe
1AjjXUjGydVkZdhlRNX9tpgju6YBsrNm87o1W2i6F+N8VVkV4V0/qWF286IYQsmNQRmGF8/PE4Ee
nCYepwVan1VlF1W4JYVll9rCmYC1vXNshomApq6n0EpEFUmZ4hrqbJ3pC9AP54SitQTi2AoT8Hpt
qCSNSKhVZYInA9ZUVy8atCl03evBjjs+clZ1zYuAtMaV2cAlQWbvzWKsWnGumVhVYFPnC/NFe/IF
byBoYEYnammbe8QjV4ZIccE5v9bmE0Am+BRVWgWU4POyYaekJalxWzaNOX6oSUqurF43OaGBbkfG
OYC9RckRhGso6n6ptjQoOUq6DCDBKIXX0ly3P+aFtL8i6CAnoBEAqUUnxRHYN0HgpLmTJtQ+Z4qp
Y7BfAWcYNiqKAoChMBEjX7K2IADkehCq8rMZlNei6ZE8vJTB8lPMqTtBywICyn47VUGsGbfQ2Q7O
f4eVVZZQ0Mb5htorbXD6PNd1Vxh6FtPa6wRp+rifwUhdVpezQfZx2uzRU85rdF7ZlJ8s0tU/ykm7
RSL6oDaohgpPEOO12+S2IjyCA96wmJA0yVmZhBWGFSc4K/P8VY0nYifyQ2+CIKMpuAZXDho8v6B2
jYQbuAX2HWZUIpCpagWg23M8eVVvDQelloUbHehup4prnrru2iyiYg2YBC32foFyF4WcqA2NucUs
XAG899iY2IpNAtn28w6yaggv5QY46MEKx/pohKFoQw9DsjBkt+jyrPdzKJSlrapLxdkQKxsfJSW6
IUx09uDE/uwaSoL6DsTYoRQqhq3dV4BfFLD0PqD/83P6v+StvP59f7X//i/8/mdZzU1Moo757b8v
4p8NiC9/df9Ff+zPv/b5h/59Vb0Vd13z9tZdvFTs3/z0g/j8P+y7L93Lp994RQdeq5v+rZlv39o+
696N4JvSv/lX//Afb++fcj9Xb//67WcJ0Xf6aSQui9/++KPt679+Q9PQ0drSz//jDy9fcvzcpizI
P/b0P//r9v95//vLT769tB0+RFL/CbYxKC2AxQjvPzRPHd9+/xPln3gxBVSG1vwsZFO//QMy4130
r99k+Z8aWDnRhiLi2QHXMUQ6PJf+8UeUiAi9TMhEqICD9Nv/n4FPa/Wxdv8o+vy6jIuu/ddvnz1E
oE81eOwGxOyzZ4gkyseoGcR9joiYEQ1q309Hc/GHpeNP/uznH5/M+Nwwo4G+lkdxL6G0t+jCrZ6q
3jyGm/Mfz7zXf3w+DRxH4W4wUMZIwVazJy898IyvI2h6vvcPzQ/tQoztFLy3GBBk+p54CpWfz7cP
g0zoM8UKkj5RL+5rsnh1szi69apayMHym0U4CKAXjYe384M7tSr0/x+NDcoRtRwuMCWQy669NlRe
8PkcVT/GwJxKJerwcoywt+/61h2Fxra0m3CQbCGftue/OpO8fpigZ/PRd48VcxDGGt89f5wO3RVu
WiicNU+qYqfX2ab6rkN5vnSk1/PmmAeRD3NMTiMkMWiWIcC31/v8kC56MMTWbgROXUuHqx4XZm0C
EGoiG4z8GwFSCTpFBzlpb4u4h2i9uk3a/C5B62/ViWj8QF/NWHFc9POZ+fHVGPR8WWnmYJSiuJ+0
5HkORYhNQWIFjbCqXgUzMTlmTjgLW6oBWZbUhSUmPIq+q2CfLTgreepzmdBACqFpsxahIQSgPBp+
Te3j+TU7MS8qExkImt46XcQX7nvFT8TSUbqnEu1GmSUGUcJpPjFOuLrKxAfSlbJRZou415Q3U1ku
uk62xQ7thOmFGSU4BQ1jl86CZ/SjY40KOL+yXSlqPpH6hzyFvGNqAb0JiutZdCOk4unSbvui8gVj
uTJq3U5GaNr1Q5ATwYvV4iIJR9c0U2KHY7OZRMsZ5MyzxFtwEsPPMnuqkkNjarYyAOndPE7zkynE
XpeNuzJ9aNvvFRhwtCG6nMXiqhdKO6HIsNBwkYtcjhM64gvZUXrFm8IhkMAqaaRNUHa1M4f7URGC
FvPYS+VFJu1V42qJ0YRSfytl0Z6aOEjin3mSg/LKcMG2aHfyj8V6SgCO7JSGc1s/Ee7Zu2oxJlpk
Lom4T5cH6J0s4aHhAYiZvtk/N5LKhMMkGZq8z7CR9Bp9oECtW0P0S2qh9mq8aUPn1H1pTzW2dt/a
sQq1VDnyKzQJQChiG6d4NchfNGW2E4Mcuqq2NU3dFKm8741kb+bKbTjJ34nUuHM/eOc9/MRRoTJh
tmhJ3VcNPHwYIPQx7PIyt/VEhPgLccrmeVlMO1UNTkL5vtE/bj0f08NEXGzTaZGETtwrZvg0J5If
IckTku+hqNiLJWzn7E1KIG/ca1dzM14OOdA1ubYlurFX4s4NkbMPHYHMlPgklMX32nrtyUNCSgeY
tWAJB1/p528oTzhDDLEJ2XSSZGcpKEer39QS2KCu36Zw8DBvHQno5mZAb5KOHvz4nqQQwsnRYD2h
LKGbDhHvRukxNBc3AZ4I1PV23vGYrE6FK+YgCAWzH3s8Bu9lwIh0cNR1aXB+Nd/raGsTzAZyCbJz
uSCJe6DdnNnsHQUpjaW+Csm30nKTqnKG8U6tb7v5kiTPUrsbe+JZQmjL/ew0Ea5/5s8ljdy8S5y+
HqGnepOAu7JcJLeQUUA//zVPTAD7+AiifKUG4mneI23eELW7SISf5z/5RMBWmJPAipM+hMwR9l++
M0sA1IyLFDwxpblT9JhDOXIifijMoVCNJImtEadNJ1zF8asaXgGBx5mZU7kiq6ecVvmQtjN8o/GL
7bBVNsmVeq3c1u4C7vIiiP35qeWdO0hzVnzlC49CVhVJJcFUKohOIrT2APEvXcR7c7ug2+bvRVuF
iYh6VrSD1MJKNz2pwpvQ3yKWnV9s5v31z3DC1qdKfdSXksxIPvfjDv3abuXTVso4iB2Qo/iUZC/3
IVzOeS2kV5nVGWPCV20BnSoOE8YigxdNFYIiRGvNnLmN/ggx14smRM0+/d6Uz8rkDwToxMy6CNPH
OO2cKQ6dWGhdyk/TD7XTh20g17KXDdpe00MnMw0PCrt+WMibcrHsMTScuASNZndt5v2Vmt+LSWG3
+Usr1q6ZH/SltRXB8GLsXwh8QxKPMgqdn1iGheJjYpkIJQzGlM+hIe6TQ3hB6VyTOxjPVbtDeowH
K7TdXKt340HfZClwEAdD2NTlpg1dEP6hD43XXCfTbbvmokw406u5beI4x4S7ZpBd57cW+mXTfb5R
NtN+2hNIIrdB4kdgHhx92ZcP41VkOBJIpW/EDd7p/PPzcSJBYys7VRRmOR7bFlw9oT83pv4wDHup
+iFmunPewomI+D4BR1eRulsWQQ5THMNRYOTbgdyd/9wT8VBmYlWfx0mVgTR6n8Yy3MWNtGcVkCDZ
RHkTrQnnjZz68kz+qqrQC4iTcNlnUIxr9w14E85/8KloyD4XVUlTjXKOfKFyWy+9JBswKLsCeKsg
SxdQ3ZjUJZw1PhHV31vhj1aAdq4ZwPQte72t/KIwXDk19rL6cH4k7wngiie/77SjjwdhZtMqMeYI
VC2lrUP/ygZxAbpfwZ65D3fTQfLjF+Muku3uUPmpF4MXtdlcUwVPbQdWOI9ss0f9p7ErPA09isqu
Plg3xq6+1/3OybhiaadmgYlwJBXB3JZaC25Sqd3XuACG6O4feaDbU+7IxBUIKRG1AZ3/HpgV20jv
J/Fai0dbqUGvMb5ypno9Zrxfv49mOp6VvDcm2KiG51HIbaLHPHc8Ef/f32+PP7rMmn7uEQcaN73s
tv1FjZMGr1q3Jk4Z3rF8qizxjoM/shItQ96ZOax0bm3L6ASzLm/pgda70KP0hQNXt+jEvmV7YqoO
17oasCgcnvpNdl3vLH9Cu10Mz1q89qp74BERnDLEBIjJasjUZBiRXqPybl23+n/U3fPnOfUeN46m
SpCrSuvpBxNylY870l5U+e15Nzp1Br4vz9FnZ/0cj8OI2dEDoKiDMoiuMvAkW364bfZSkEBVN/Ky
C1x7/S5I/ehi3P/tlVHg20e2ZQuCDAl1AflGD8SLNtD2A3i1p116LyACFA/Tt/OjPOls7IbPF4t0
FUYJDqHDcG/5uZcHliP63WW0x23J59EmvG+SlQjIop+gvdI2dQ1Lk2/444XuUDqK5hAGfQBmHy/d
KkF6PdwuD9GON4+n/I5JH9IaeXrTwmRObiblez2+nZ+1E1GSbeXu0ioO0bCBjZPt1BG9d9VVRriY
KrrIKxMlMncYcRprNStxVMzBCLR0ddc+kAugTw+qX9ygKMDVjz4RjUUmOchItITZoC57VM3Aozbe
ho/Wvn4wt8Vm+lVcouc0/yldNBegeee424lqg8gEgige58LoMHFlnUFcIvHEZbHBX2s3WutMYetk
7eJMhcEJ2CfWn8V/ki4K46SEOV28GqbHNOKdYwz47M/AQ19djjdoNbT1AEA+7tl25+b26wj9Mwjb
27X9QwJep7XfUDdBrjLhv4X9NNgd/jFd9H54lY1/nCyIvBYdva8ZmMMUmwcLZYA2H1+MiRx5FKf4
V1n2yh0abJdtucP9AJ3E7bP+PNxWDzLnLnQqcLDkE71QJX2twtC4m/z5IrlrOrvZpwdpp2+KB/M2
c/Kn87tNPnHssmAAZZFqQUkRDWuv2RbXyuGq3hmbxNevtdsWM2qAVCYB61t8l9yAF++BR3d+6vrB
ksqMXS71gL5O+8f97FAJwcfHHMv8PffA4e5Hfu5YXuxAasHu3W8PeMdxMnwBbiCgYepLIEDPC91F
R6eACd5xMB1iihfrRTBQ+ioXvwOf+pTFLuC+QhyoItC43fX5eV6NajDHxJ1UQpfV0BjYLdo+n7fh
dC0VP/7eRzORJq/HyugqRJoEcgZLCNrEeV9UGid1Z+BXfzg9vjkTVtI8tDKRIHeXTdH58WPBppuc
uhooB73HQx2uBhPagfR5NRK0QVSFgdUoiT/prqxuz8/Nqc9lQklX6HURTuayB7zKboRDHH3/ex/M
hIJZkXUJmSQ+uLouwNLVccoup/yESRkapc8TI8JiFtE+6yNbQDMLdDfOf+lTH87cEBqVtIpF4xfw
uracE1Ryb8qUBy9aT0KwiExGIILJgpg05c3DYZdouhNZmSPkm74DyCeVPEt7sIhlazmxVQlbGZQY
RLrNpGASthkBv5sVB720i2PCOaJWT0RQrDF7PO7jUlAafKHeuu7LX2Ge2lUkb2aS22NROKX41Cnc
w+GUMWaHD2WsVn2ezXvNzqWdEH9XOstezJcOjFkS+miWAPDzDNnAjOtZIe2UwASwP3b/1tKaTBCY
BmhUV6BG2sf5Lsx+kP65EV7/3kczAaBr8bjaU5dER54TdrmfZ7exIHPWaP0AwiIxWz8zdKVpG3na
yw28ZYDCzBB55VzZHbA2taSh+WK2AaLzFPFJnvu92KDXgxAPlNHuqBK7qyCLIYPdTYovy0JwM9Aa
QXFtq0YKZ25psFg5Kkz6/4+OikWXWj0fsdcjEa9GyXaaeanOqS1jMmFkWow6Ext8dOlVLujDL1Wv
uTM27UUaZHYAee2DhBM4d6uLmBPP6aqtDYYJMOpShm2fUovzlT7fJ4KGgslG63hDeq9+rRlggkyd
NHOh08g4wtdj9UZrS3dqNoleOoIZ2kLUBpaS/hCKxB6kBbLIvwrjXhp9CY/0cW653fhiDuo2JZdx
egERXE/uOjdVo6DWu20tGhfR8KNROenPqdlgQlYjJqD3GvN5P2uVXS73Rf4KRidHlXjEyid8x2BC
EN4s+7pVxHkviQ0oK16EkQNbXa/Pg7mciTeZplVRLBbzvnfwNOdPB9VB05BL1RRGt/GeDorTBP3f
O5ZY1tFFKlMyV6gVGwP6aIbXqHsMe14X56kQ8P52f7TB4qya0K2JVai93lN31bbZhrSf9TrdxJ7p
1gf92Xy2dv128UL7hd9hfWpxmNCjSNrSNL207EVZdhJTc0yZyyNC3X1lGxhM0KizHOQDdYnlARg/
hhyT4WlBaF9WAVck7pQJJnhYgyq0OlTDMG2TKz7ID3ju9kS3vZMeLPd87D+V/RlMuBAAh5gBrqU2
Fld4am8QeEHitjwsfBvUY9emiokYVgJ1x7QOp/1AySUDGTrCIp4CcsFGQ4MjDzcqiFdA8+z3ez1p
vEIufbm75nWjnkiK2K7XSqtI13RALAwIUsK3oeg8s1k2nPk74WIsvLNPqliLxgkBJpj8yVUgWR5i
lQZv95JC5JrHyLR+NUW5h4kGw4w7QFnADo0GV8LvfLlBAVKJBvVrrpkTtyZWTmAKOwKXoMNxChd9
rYHhNLAAjlzv/ISdWA2KgTw+a0dRiKtGhb8V0fWkyd9r/SUc2ufzH74OkcAsMRu+0ZU/NnzYlk5t
fhPq9BCTG2lsbdKSm7IGyrR2SHOJE8rurcSLzLcxhcA8mg9CNH9a6C0nEjA+9wk6zNENFcv31XSz
WA9GNtqddA9eD7sB/MQQ4/2UTBCxI3ZuFltUnK5IvNXNTS/vsmjetES4EJrQnw3jvzn7riXJcSTb
L6IZtXgFqEJHqkjxQktJEJSgJr9+T+S121vFzshY64eesanpCpIQDof7EYAFMBrpSHjm9dTDorN5
yHFYRFBNa+SbWr7y8Qupl38ucuYiIrWGldd2P5yXyBTUfuvKFMALrwzQWXSFm65smF+dGcrX/Pa+
GZ4/bGxzEaAs0K3EFMvoJer52rTuYgb6oNH5WfdeRsLPWQao00t8tcF/abMtghUb5TYqBGoZtuQV
RahPV4RGFkzd/x26RYRKk0EudEdC4Qc6cprfUG0D6bE1IGQuLBKovslxU1vd/L5KL07UIimBJUga
RwaeVnrCm6hKcekuA+tWfo787RZwEjKEbCfefn/chR1nLDIUWCEqU3ZeFoVSE3PCt5VofqfXYEmX
DvcltBguwTEEfvE1tQvTJ5fDy5Id7JV+zAMoZnoOtFNiqnm5n+3sW/aJjL68EnzPd58flt8S7m7q
VWGq9TxuFOA6dchZojlGh/o+U76MyCG/D9+l2TIWEcvJWg23FlSUz3PVuzqkyzU3DWEq4bWQbBLw
sRgDvqmuaiRfmrBFEBOwqu9rHQOqzEcLQAVZaNSBoP+V77mQEhuLMJEC2JSbKb7HvBndcYtq4Ft1
6MP3zu1WzXG6G3cFrOJ/f9g3UOWnKVpEiCirgC9tu2lj8dcsKbemvtagARVN97b5MJe67+Rwcao7
wh2oe7XmTtgpFYa5ShgD0wx9jbwLcpZuxKRg0U5+O8K1w8lvVODA8/qdZRkpi89xDI1ib6meElVk
Lky3b2VqN7Or82tqezAYuLDcFtFH75UeKkWoruSN6c7xAFWy1E0q2e2zFx4ptBEfnRoHUJKn1pT5
alQTljU0crbTBBZzV67KCUhs7S1VkxWDMbRW1X5ZIrlTXpt6H6cdHeGHLs80twyv5QMZzVUHxbOh
4AGrW9rhl0V/L+Sjk2aeIe5kaPXH2YfWJ6Qe5NtxUnwFvOxYqUiaKb6cQ2gLWH9TMn0RqUDl91RO
xBHahAQ8drdJn4dko8YdFDOgSveRjpObQpXMGA5V9Chlxx6j2+DmWMLi02xNYhfPijTSqt0WxbrJ
FKKmJen7rZEAhNneZllFOi2hzAL8UdhUiwGWyB5m42iVqJHY8Z73qPNC2bZgh2iyaR7rXiob+84+
JfEea5Ioc+o1MCLRupXeFOACJpBFaEObm3Q0JW+OVVoJ7lolqsfKqWf2EVwKminWf7sHGYuDYGam
kohzKcButr21S9qnRr8SrS7Uj4xF1AcgXxhTjmgFQxySgiVvVtD/r3blENGpZi6r8vVg/8d60RIt
HmlpCRLGNG6K4jnnOyOfiDU8/76rL0QQ3f47h7OVpJr7Eps6AiE2LmXXLu+nWlBz4FeC1KUnLKpd
TdfLaXc+U5r50IgXM10NyWt2rSiwcGj457hfYsbVopVANEIINNCAmuhE0RckAh0n7sOkhxqeEgzQ
XZDRjUjcgg7oMBVXc+xLB+YSQq1kSaalFZ7OtnCxwo34fG2QqIR+iONVcDIwgucJvl3oiZyvwtKV
pX3xqxeBf9DUDlxO1PkQZ1wQ1TfiNglhRkHeLaquzl7jeGJEEXdhJFq6anhdyebCSf0voHRV1UpR
x9MGlUZ3dHLXBNF5knNajLd8ypMry+ZSiP7GHv5RaKilrtdRXAJQqH0a4mdZHCMwJNHoQXpgkFoB
VSg7JddUNy8c1PoiWJRm2qHKhQpNXgRWN7uNXvpA/l1LEy8N2iJgdJMoC50108YJ1eDsApHBVtbY
F2EVxlstUH3uRfv0Ubv/fVefd+8PR/USV6ykmTZBmnLcwK1pD3Z82Ca4LgCzF6VNyLSYTnJ2ZZ4W
zlD/bMAl0tgsk7bPVIRZS9vaOPckR6GzfCyERNW59SvnbRi2dhJDlP8g47TCWQdoMqiuQCMnCTUm
P1UYKYbKlwfHM/ocp9CH1Ue7s2dAobdBjcMXglAuPFi8LN0ORXMlo/mZpKCC8vt38BvNsdBsYFU3
lvkOdR3SjDFtchXCeTa0v9/sDif+YBFeMdrD2jU/mNWHZMd0tGD5noObMqdAx4kNypJwyhvdqvPy
LoES+92Y7U14EYJS8vuEXrgtLdHQ4yjZtdOisacD6Ad10avI4XPy9tNKWSSosx7FJXK08/1FXUdr
hBDv7FzXuRowwxXVr3TJLxyYS/AzQJF2Zg2o3lXVfWlvR9mzE5rM/qiEZbqKytV/G6ZFipoYMWOj
gbUI6TpRK6RDhvP7L1/KfrVFxhiXdVIPEr7Akl7M+tWCyxu4eLXzkpUrq7xRW7+JQMW03u3oNKmp
18ZJUPJ+XYByMSb5vuibPVPQBrEY5aBaQJ/nSZdeo8akoL57PIqoY2eHMvcNWHlDUo7q6prxEzcm
0iG3+v0zLq2jRZhrdWuMJkmeN46Moknkow/z+w//TLjAXlpEuCj7/+NTuXKAegWuj+m63Sj78RYK
h/O+XyMXdhmO4SLQ9xLgn9qh9m3PuTL1FwL4EppsM4VL3Tnb67KvqBncqFrF3fH3j7swaktQctSC
68vEOcTZ70V5lK4lX8p3afaH7beEJc+tzLrZwYW+VlSi1iWJ69t0eMmVA8vgfgt+/ly+FbXfxSGE
GbLq5QYS+fJasx+mYt0l+6w6KTD7gqhJp3LKHdLjv6xZhtqKTGyJxtNXNnQQa3qFXx0FyQlg0+ex
pXJRUyMNGhHwGBaqTklap6SJDcMuk3ZwGPgq+01S38PmmmgR9NUrYjfZbpw+I2lrO2tW3ygGGjGu
UiEf3VTFTp53mbFpp8+2DivdV6RnM71L5qPUQM6mHp6EnazitDw5ijhKcXoYdOYZeUpN0/GVdpv3
oWWlNwZSl4avoQam3tfm8zQcOH+coOgMAhm/M+yXtt7WUCTrH+V7BBTcdGoKhWbfnlCndSqQCVY2
AzYRG7S9TeISL783xt3MNzpg36PPuoPZuLm546NJWw2WqrpDmh5Mqog2KMjHb5VREAZeadLeD+1G
V8ggvKQ6YhCnaiuG27nD5To+ysXdXGxFtJKlfVqEcb6txGESd4lYZdnWZJI7mLBLsP2Rr1SUXrnH
Afl0hkOqxmSuH1J9U2kfBW7GGd/Oxd3QC1dUrn5mJDYfzPZSGKLoNjVGa29x5WlSihdmPjJc+xrp
Bt+vX/NW+hlbrjpLLBpXM1kT1YAEfd1AShJ39HV2GB+hDRYAX+21gR4a1y4Dl5qoSyRaM418TuZz
m5+ifYSHZXfWW/c5P5qus0uPY2Bv2Jq/aM8suKaXeyH3ks+7+o9EkvUaV1pFQ2qXgqMhUPWdcBe2
4gQdTxsOauzj9yhxIQLJi8MnHrSps1uGtr4zuN1UUD15K+zT7z9+cZYW50/ZzIZcWZil3u9X075c
5+sR2aMTaJRv7HAKkwMLfn/Wz3AvrIjFKSGVUTyXNp4l07PBp/Q4BEB5wXuSwU8MHhwUoAii0Ifc
LzwzTNzEz93Cwz+4cEju7y9xaTQX58moaV08Wz0qZ9VzrcMfaNRIfPX+dB61n+Lu+bL6x5roY20Q
pYzTnG1HOBhCdwnNHixB+llvnFukoVDs0yiEjUGssL3kscuvpMuXjpLz5/7xYD1Hwasc8eBBXafO
bo6vVCQutfKXtA0BIimL2Yj1AYqigzQ54aTQZxi55ERDUjpM98MccnGnzGSnzVvJepaMd2UGGlNe
sfIUo8oqy/WeFSDaWS+Z0pygZE2lGkpyZaBr9ZVE6tIALHZJJLdDlSgA1+VjT4zYl+MrlYxLP7zY
IGJONM5Bq91MkgOVvxwah9cAiD8rFkARfrEhEqGlXd2080YKDWKAi9CQtzPmETDWTQJca406/9lG
aiAfV2HiF+omS/qGbRaFblUoUYLy7TpPSk/+X3quu50vttba9ptDsb5WY/ou+PywI74D9h8LM83g
xPiNsYyBRMZK8srhBeqtiYP5h8NvVbxV+jFxKlKnB4wHSn/CLaNjiZqpWSUkZ1+RvJvGFBhwsNZn
NI+m92rajxyto4FYJoNP811V7aRm76iMTnPpJ2Db91nqTtm8net8JasMMrj7dJSoLqvBoL918htr
jrMOMaiNFR8Mbc8SpBnXpDUuLJklwcQxpUnJozOeVtzqbIOC4ZVd/jNnQnWWjBLej0qqx1jl5+Vy
Jq8Ubupxt0SFJoKI4RkpC12JoA8qytYRhYgzuaoH+nNo++6L/TGR0MHWpPx8o5vl95IdzVK5snMv
FBWWHJPJziqpk6Jpo71PxmNXUsMeApgVCsO3roL+L4R95TxVf7x90Y2xPDQTkhEbOemE/Ld47BEp
fj9ULjWAvlvyf/w8K5gmM0MfQfUVpGbWRh+shFoVc2M8RNifqEZDhLbFnauuqFFrJE8z1+LQpqml
8thWKpli6aWDUBmJoD/w+2tdGtlF6JpBNMvBepw2tgUddAs850dlxvUFSSOvVund709ZOIv9U6n5
xo388fHxEKW6oeBYr0E30fz2UB+SoCViZfrdIb/CRLqEbviu5/35FFtNKq3GU2CZsRLrc28NaTZ6
ayhE+tLqapJyTgR+CFhL7gn0YueJp8gktadmb22UUMM/8U12yD/5Pj8i0Q/HnRxWO2vluNckQi+m
Yecp/OPrSi03hVTi64TXbi3/zHzrwxREIZ0oVA2zNezfI+/3CfsuPv70iYv6VC/zrmIdPtGsP6K+
oo4J9V4dKknb1OqJ6Tw75crhKHWj1qazG5uZrpl+2uOtgSbPLIBLkGXfqIttPD6o5lqLQTcZdyXM
d5xmCjL7SYcBGbRRJEmgqpR4Q7Fvi8dZ3c/lkVmeDvUUJZjAwW7Sez68TuU1qM3PgfdfXt9aqVam
HHfon7T5jmkO1A2vcXB/DiD2ErxvoLnoGCryRlN7LmawIEDcsa81kC/EdciC/T39mlHodnP+9XNc
H/3Zh9QvUUjqIVPygK8BWGiA5/W5719/9xqyq63kS2O2SFnVSo9bkZwTPJGibZfQ2mJXFtqFsAjc
99+flUSlMQ7qd2QQUKSVPUbH0HZtdBIa1yZ7A4l9Ta+pcv18IbOdRYy3ZCRqVgncUOv36CUW0EZG
p1i5hpy/NFCLDHN0pkw2O3xM3r319n6KryFLLr33MkxLde0ItcOlYQUZSpj1AvkaZJueoppHvtB2
3UWefZVmcXFSFkmnPY+ofsvp+XHV1ngCM9o9CwWDaAtfs2ZVw99M9lGERj/r93hzAUBoL0kBkwWZ
AQ267GeSD7mPCZA5mPaH4Tr07eeg/S8f9aQzank28YTTi0QOI9lWhJOv31//5xoztL7/XsQDFPzm
TMdvy+gBxuTzef9wDR31Daj4dyS2l5D9qCkku4KyxWYwYB3Ep4ZAZ/LVVjoK17GT3u2a5Ab3L88u
B1pWESkaYIHMiNj2sYKMIGnMMpj4DeP3kg3tqnznsJdxeh2Fm4tpYwJBb4y5V03ODNMyyasURGu9
Xxs58Njl3ELxOmElTQdwoMs7+EaFXamEJocZfTr72tAe+syHTkUINyAo900aqc1uZcaogeYo4BUo
Xs1awFLVH5lxD597JKVRYYaldm2EvhO0n0ZoEZ6UrhlzPmD0n17e7mPv83G7ZuTu/6ANft6+Pz1g
EaNKKJJrzEmwdJ5eEnIbBMH24evj96XzcwIG7fy/l47eVI7oegZoy+y4k3OwsicxMI9lb3rxMc/B
70+5ED+WBAKjjTQBAfUz46sJqrnwSwnAEY6unHmbTU+/P+RC/mXbiyiVAFiqjxwTsUHNlDRkxljN
CFHrgl4ZrQtw9n+L6iuRqadn4GdpyDSOct9MVj04+pkreQoPDbMicg3ZNuTYcMX4jlD/7XYDq5G/
Z0pqoBuvyxIaqVrrxc5txc0rd4MLicMS/S+6oR5lkN03aXRnjzbRjYZkUNS6Mi3n4f9h+S4pAADu
qaPS4cVNJYh9QEes8sDuknt13puT/5U7wX+rnEGx+u8hUq15YvEYg2NovYwFaj4GkrgxulbB+u6o
/PQli52eR6IZCvhYoYXT+2rAVvjPc2WQ6IA/DtDygFge7rhwY13XYLNDHs9HjZK8pn6Fb4yuDOiF
aG8twoE0lWMqReioRzb8wifZTWAPNoKtBuTYgMVnmtxvYBVwZfourY5FhIi7cjZ7CLZvVG2tDhPJ
NEYs6UGSLDqDopbnNRFZERgVPBnPoset7MpRTwt+ghPGlXe4EAGt85//cffQzHIYGrgiQA/j6e1w
f3t8tsnD3ZVN/a129dO0LuJGzccxdyrEwKqAQ3qMgoRyYhrfa8WT7HyO5UTTtgHbhtFCN6DqjN0x
R2TMDpKhEltfz2xwnRZ6sWBvaspJt0dw61bS8F7w23Tsnx0WkdQxN5HSvw39a9rcAYsgg5idDF47
94R39pUr6HdX/N+fAvX0vweKAcgfRZUzbLh20iSoBAJvENkwFLc/ekuCRlRYQ/RRGRVSYIU4AKS1
cAlTW/SPnHWVmqTLX7mqA4nAG9+CnoZSqWjN8JCXaFugo4SmkShmOoGk31ZjYEIYsNIq4kR3zoSq
phRkg+SarUKV5BpJ5ecjCorEf3+TgHUz12CCueFyjeYUwBM4OKriKNkzMUEmTq35iqzbeUn/MHrL
PApnYaE6HZ6k16eMgcPPC+8/ruBFSstzbSo0o8adXTka6h0Xz2rUuDU0VoeJ72r2KdW7vFFo3Qed
tkrU29+fe+HgtRbrgTMDGgUcV6ec7Tr0fQxEpuouczaDfZVtcWFzLskjE5w3WuxQyK6R2h3dmXx+
viO7fbi7+f0bfp4VmGr8Pf91zZss0+xxw50INajbVrrSub/QkoP/79+/XMZzYkXD95uf837uIslE
1oCbBiqWJim8jOxx+fOmzX+SmFLhCfH3EwU0tTkwNOiUDRmRi9dxfCj/kyQJfntxLjhxl1SFdr41
Gbdce+DjgymC36fgwhmwJGU0VSrzNpshsqMc1LlzbesW6vnXovuFRbokYDR5PUyGimMbJXSUi7k/
h/YZdx+8Pz8wT1rFB+l4rbJ06UuWsT6f6qpXMAFtv9b4fZuthPrw+yBdqJDBHfnvya2TrG4h5Ixe
SSLB5VU7+wMTTT7VEB2Zi57W3Ui0BLpfie7byocjdJoX5Vrtu12pzFeyg0u7Zbnj7VhpuYmrumw/
SeUpv+ZgduF3lwSMRE4UJ1bwcWp1KrQVy8PfR021L4DR7CX3Qh/0Am4fBaA52H8wj8wDSBl2qSdt
FUjlpmR8jm9F6wtjr0e06EkF+2FcLEfSDMSES3jjx/ZR464KHBsLJUbnxNM7N9NeSxFk2yQshx38
hOEdYoHr4ASdTSNO2zhIEx8WX72OP8S1kQAPorwbMY3KkHOvY9QyqcQ+amXTRh+sJ9KbzTcNh7sl
UR+4SpjqO9M2d+45xFW+4A5iWFC18ABiYilRb/hHrT+UXj1442FQnipUl3DpaQPzSwAjB/wfFB+N
lcYPHKaZUDHMbdJICWkbeGfvh3ab2bSX8HVEIEWAvR5A6kduANMLjISyio9jdywiUnV7VBDrap3B
AUarg7nsAmn2BVdDca/VrnMTa3Koj5ArU8ptf5q+LK33rS9ADNWn1hl86R090mraZuatGRfYDsgp
qTFPK6V+t5yeaOW2gj5bubW+euEJHmR8zY9nP+gcTpjuvLJuoRwkxNEw32X8tVz1auj0Qkv2XsAm
BlJ90q1daEFhvFZH9aYLuPCwIep7XobIWk0DgHw6q2SGqR+SleZF436KGxWSCuGp+GXzrms+bOij
wwAaStPA1QB8SwA9yW/xYsMeHRiGfnVG+3uomI5gIkDGuAFkfJXHnjqQPIOC8OcwOK5jPY3Ylqm6
hYMOmY1A+UqrdQwUHvTnfONDKaE1QdW3xpe3ekqtG27RInS2iiBO4Q3QmVR3s0Xj/mYQL+kAzYvt
xG76JqjbUKqh2Uky1RWFm8xeLYXDTTOR/Db2+/YJPkgZC6DswJ5jkAHgjsrcuXSH22LjPAr7wBV6
fgMRFLmnP40vPaO15A1Ho93b0EQGt0EVWOthNrhWsVIc19IPQJtqhid013iMGCS/xV6HzWXuW3A3
ekvAap+9CZfUNBxuHUZUBRpiKJGo/coe/TaiUPMchCvtM0ClHTpktC1X5hiOThg3pwIrKF03+Ohb
4E+b+j3K3S6F/x11ti0MLcuPtFxPMunWCdDt7lSc0rOPLRLAUxTt4JxbFjtbP1RiNUdwgOM3Deou
tsuhYp8TngZFuWWpCy3/3j6heGQ8omzPnkyo24lgyl3+3mDxx1QCT3j20DQdSvxFbB6iRIf4pu4o
a9xK7CYBEIs7YuUYt45FnDYAmAj/U4pvDR8oJJZThQeV4saxD71s8zV7SiFya62Gs6NOqH6VkP84
5jCrs1OMBokfnTf0z+OaWgYFuSxy7szZG3tsJ0zC1mjum8zDclWh8PRRDqsIc50R52nWVkIQudvV
5xemeAB76pWPqgnnMYhOdeJLE4a/Udb5Z7aykkC2KFpE6ceZ0jndYCpE9IndYrRBq1OhQWDmToL5
eefWykMyrZs0QHyKQpt9mlCmLtnHCI3VBmoTBknQSk58texIhb2W0AGwK+ZL8l5vXgqA/ztYke5i
NYCSAQSE7CYQORWgxzjoYu5FTyETgTU0dIeqoRIIOfh3FAJxk8hvujOYvwSWlKjJ2a1wNc+rpoez
o2sr8KPj21G9gXajIa3K/EazoYV2aIZNyb2er9Kb+J3b1EaBUCO6higQGFt4QuI1qm7NY1erVwaC
fbbqUWrd2Bq10WEXVNUAlwaxhxhTOPG9ngbc/IiqCdfbTQ/UKPg7qDSLxxoqmggEzVOmud3DmCMC
USsC+giKj6FmQfrbl6EIZRPzFTr2CDTypzlRZcNrcv57j/1Hd8oB+p0hge/hvZyDvHOynVC8uaXF
dLK0EHwn/mZt4gAl6N5vNQARCYKeVDzIkOz80i23PnQAO9UkD3WJ9O+D5bGB1uA7lOv0lR1KrOw0
dIAIGOnQekW61q0g58FUH2YOo8+XLCJtQWCuNIeRSqcHATL5cGfVt/m4TiTIrn+aKW5VbUbs6Sic
hx5sAG2T3kpbmBDcQziG4l9MTWqdT0mksNNTjguaWr3O2bYyADHY1rVn3No3/SP7mNSNGMP6Y+4o
9jkk2NwhNV0prsg0GbRoUYmtsMa1mugsBQULUpB158qWRgcDCQz2fuugZ+ogvMiGl5yPhqYmigbB
47jwmwyTiRfNOkRBsw4ywPi6BPFCHYmqbuo6JX36aYlkr6OtliCVN8ybGfL4eh9RMzNxBr9mY6C3
idt2RggYwSGf3EZ2BboNHtfvhLlvk/ckPfV8a8RwlLuL220S3UR50IFgZUXe1O3L8qFK96od5BkM
XNdlf4/j3puF38tu7Xi0M/a9tMunjsYx3hUhonG2+ty6s7MXGZRccCaCWz2ercmLL1t9npU3NXq2
7aCPnqfoWem+Mvx/lhLIXeklZb+esmMaebm1Zda7DlZDtS5VIKTjD+QkTO7cCO+m2kj6HC+PDyVY
xGMCmThsK03eR7iMZ2XuKvYDWh5+LIkwxQFsRZ8NkCUjhHRhZZrZ93O0S9VqxyaIyaWAbaXFau5u
ZU3Hmw7BPJaBA6HGPsigr1EEbZXRUh9Wuo5z5G0qYSbgCH/uqrsaG6MocNMZ3wapWaE0B3ezQ44D
X2rWipBDeWwDiGismgK4KSeng20Eo1zTKTNXdfcZ4dvBkiVWcsg0Z6P0Q0ssqFFklkK7DnFXN+CP
YZJavteilLSSRiLJ3DrJ0dAPlnzMFMQbHAKWZENSJacs0XeVLR1YI4V2C77BdB+hBplxnEHt1sA6
GDLFlcZVLSmUcXwINGnz6qMeU6QBWYAeEbVn24VbFOr8UGTDiRtHuhsj8S4MkNOkgShAmtZZ4Svd
oR+Aj0LVAvydsErfM0WnOjfXokYNT9hkqDFVUU5L7SWRgA3OSmJ1PcnVjtgxjllDUK3epvhmJ3/V
i6+iHNy+UwPLxoqZtU2RfBfIrEz1mh7pKBITs7vXmiR0uhfWHpxiw4uW6LlC+XgXc/tV5BWojwqx
Ku5mNvfU2var9JSqpZt0N7IuHhOrf50cC8tH2o1VrAJIa0PPFvENB0BUdyGXM5rEyrNaaOhkx6dY
g3fbiM/vdhq4hiyWgiqPfMaw2VISx6mfovwOaEw9Q0IOX96JgoqRrUv8RbWtqS5YYNaRJ8WPZS62
PffSdD8395r0UrCbIcXmBSOzznM0bnBuKmu44x4aZzWq9gGtFQ8iOJjHU4UFnNUPKntk+OZ+eDAb
OLRHUEqJG9cwnxg2qcoKzwEv2OwlEmmVOxcK0NhpwPDjkY4DVQ5kLZibvSqB33b+A+XB+i6ZKGFq
27QC+zJ2UESLy4dEeylqCP5DxESGRJH0BUEeUoobRTpY40tXfbTGmrVhl9ertr2p4vcK3j4Rvyut
2DeV1Vy/SMrnaFkbdg6A/a4y8Ut9gd7SyWIbxdrV6DkZ2klSBzppA9HrDyda2/OtihsrKiu6tK2s
ddbfSGA+wIW7bHQi855k0/AOE2GcMpBuHwEhNRV3gJp6utaq54kfdRUXCXDao/yt6xAjhA6f3K9x
hvvfqVeOfTuSQRrcBLJ2WTyuKg2ZIUPocnaWwd2cQ+Fuah76PiMaYl7Uf2TxvgaTFeyiHjaNir1r
AP6VS0hRKujIoTdfnsvjPCpok961pe4JoMqycwqIGZjGZNt2p5Hf5pA4z7ZKCxD5ho0Jtvx5LjrE
rwhwfOlUoXWtvMJmJo+3xXyazaM+PqTScwk6s/RWJrB92WT1o6k8C1NBArCrFcWvxfMAubhz128S
kRdBzV39lGtGuk7/bGIW5ixeCYya2kpkMJCnI1s2ubSp29e4l9yy1kmTQTtMdkIbo2KwHANqrWQD
drwAJc2i8MQsDo6N6iM6AXATYatWS4PSWDn5wdE6ImMJxsmIPYNj2WkCaTCoag1+gjCZInQM5zai
dSsmkDcsbJCXkgFpMnmd0vvnyD5l2MFDvS+hjA3rlrAEHiVhX2m0YR343S+T/MSTjTGdMlguS0hr
m5gHcfWZ85th3I24o/CGtqMGm6et4IjnA8aDww5sWg/IfdQ2JXCldi1Erin64DpujYZCKv2tSlHB
g0h2Wa5b2HM4OqjUw06NHkf9kECuo1zxAcyi/KB3CtymVYjZHTJ4FJnTWpHK/aR1u1wawxLFYXVg
7gRGtMWZq5Qz0JsTeuutIHOFPmnZ3FZIprqmRQUYxZg5fWtHEY6dZykdUmJ4gURimw8DUfV3B8iY
SKm8xhhJbT0zwCSTJHHtFlYjGhxKo9dp/JILIMnUd1VZOQrSS30HNc+9hjuLDnUmtJfXbQMMaTXS
uiqprQeDw/2hbamijJRnG2hugS894SgBdcZ8FBrzeyG7c/RhogiQIU0tdeyo6mSKdVGeOouFM+4i
MuordVMehjNpvB3hPbSvIhb0uEL0LTrNqkOTSvVys72zLQabHh0bUaUCt9m5HUI1E76ZtZ6MrHHX
tCBeaopno97AW7QWkSvMLEAl12E422FQynooDznrtNsZEzbNMCJf3rXjgzPsnTxsGwg48/iYNTG+
6gTxRDhA4J7PNR9XvVTrt8kcgecPFHkjbXGNjtFJsFbSWNBY2N6IbhxQqrhwan4qTa7Q9acO52iO
Moekm0g5pwIucmfSuttk1lGaVBddoKg56iJdmVb7pA+lC88VFPBSMPsa6nRbbRpxqXqfqgDJUTW1
0DSzKBsOYw9hehyHHe7IViFwz+qPTZlvLIwB6E+exMG5MUcqg504j7dwPQ+yOsbjlXWvW6Eu5vWM
DLc0/oez8+htm4vS8C8iwF62JEVR1Za7vSFsx2bvnb9+HgWzCPRF8WAWgZPAEMXLy3NPectt1Ei3
qlashVrBzarfpoVKuUOdi6UoWQiULKDKtbNEk1vn5mbSkTjOSY6YiagNZY6cuEABBKJtcsZEKiJN
BNFVAj+LJacT2tveJPOp9UNs4N5uRr61sE695JiD6bR028LCpNoEo0QykkggUesMvcpiq0rFauqE
7RgHT9MYvRjj6LZD5qhpj4dQZmuc6FJp2H0pb0JIB+pMNAL5iyZDFmZOizpcWg03pVIB5e34dpWz
9MSPMbAVZUKxTnyyhPplJDnAVI1+zGJ3OcHopVVIU2PccqVxhYqJb5zlAfqnqGwY0eyqVLCjGj0L
4Tnjf5ShY+O+ykSoOlsHHR7S8TbLhlfF2k7zJpOeBUFZacLWmla1nLmzrhBZHtsg3Vq94YzRZ0I7
o8tNrL8sN88sv0R6wrgxFMrCBfFc1VzJqUL5WThWiuREKPoD9XSOBTOyRN4Uoz0+1seZUKOMrd9r
gxvJiFxpsr8ohR0CzKhnL8BjqGavaPmXGZIUL8b6HAY0kS5YmTKlDtLpue/157BFoR2p7OBeqyXH
yLpDrka3ODq6pv5S1GuzOofC2keab923dIza2XjIEU2EqH9Qwhuelh0uBBBWo22o45XQC6ifpOrY
wEEVxbcSXRYhmUqK4vOQ7pcRgwOYECeEKFXKsTfQhRXEDIWCkdttIMcP476Ryetk0x8CYsacrgqe
WrU8FiW5Wbt42nifmfIqLD+7YrknF7sXUQltJ8uZwMbqAsvoYcsHOtwQbXGQvGLaBFaPnsbkaOMm
N4DJGfshGAiBliPLr7WVrnCGdSxjdAoIwFEw2eb0bURAKuleCUP42crKfqCXFmHeaGHJ1cnCtoax
szRna7jYa4VopRf6Q0J2EIvWTTAujmQdknwvBdpOLKmeu6+a6isQOnfQM2fpKGgmlSM/diVDgcr5
qqIlVohOlw776iytQaPRCk4NPdW0K/1MydwgVdyyHh2Ewfy4k+1e026M6CmyZluThEO7qE5VHWvA
wYpnFMcQ3Wcatxa5aPykqacle2ViO853ZaXbkZbJ+6RK3UTStuOo3s+DcgwoetMyu0UKHDJYZ6fn
7H6R3pog/Z38d2l4UFJ5o+vDi4Ysg9wzexXG0J7YkVJFnlbd1okFqigGPHwOGryyfeUlquBp2nAa
AG5zZdqlcOBy8lsjOJQRFVyykrp5L4+NI0qZo9XiVpVp95SU5KJQeBN0PHU/6OZKrzgkptluFsOV
Rgr9FJmLSSf2jzdaU+5burIG/ZnlRkzmzUC9o1gCgL7aETvtlNFKsDKyx6KtsNQr96Ic0HuRtqZS
H0VVR895EciSjGPDEo3hl0XZJaWp03OoVNEpNFGDXTYTHRKFzC0qskMb0FOkDyGkW4MxrVj0SJJQ
NARMGoq3sXosOAnmmTpB1lZp+ZFgaTlWO1HaZ8TDJTv7flKgA58zdhPzRhUoZR7dVdGzgmRL0pmO
iNkXuGw7N96V8tgNdGb191ZqViZZoJCRsWjMXS1Ea4R9O23KVnB7U9nofWEbimob7fdE5UViCiAY
qaYRe9OlXPfVPkMhoRJeZRkQ59n/Lx0crToylXQkGqKYOK2Jf46SQxYUYm9Rv6xIdkxhn2VwrTTa
/jLE3WpxLBUdGuR3eq1ciyU96pMaxMRgKtbhM0U5t4eXOfWHKKjWoU79TELfS6nHINGR4+x7otGl
Gk9xzsHd3klV54xqd0+/PGtuap3OffhlGnSfRXQkCnkba4UfDV+yRAcmyldG9i0s68SCD1PlG6Ws
t5Fo+Oji3OjGvh/JafBx5aU/801NjrJi0xW501OtyCPU4HE5LNg1W2+FRLdCpJ9d6ag90U+Mw8ce
l0+teKuSyNeh8gxJAF11drXxuSTMWVP8LOQvQVIRdW8HU/XzJGHUEJOH/WqQpxmIw8OLoK9kuq1C
ekhJ1+TkuZV2GhgY7U0TD3JMkc0ms+pylUS6rbbDcVm+46ByWtVyA0yBpkp1JUJ0mXgDzT0rCvfi
yEFcjERvAfYl3p1qtS0kmlLDuKoJc3GebSIStAwQX97SgNCZ4w2Tm0sK6YvGT2TnanGfQ6EtB9PL
2ud+wW9yess7pHKDmypmql/c4FrslvG9Zeq0lSJbpLtZd8neHERoNCT0Ik4Y4rDp1BToBTU35bzV
pc4gsWcCNBdxyN6kuGEm6q9gCXzLXJtdQ1Obb2iAVp3ofVoJiV2MdyaNgbqjeaDtWj3Y1tG87WhX
xqbsdWq2S2qmP3CC81TzqqmnQ85WjtpVWU6OYEi+hm2gQuU3wXxXzcYeMaycVOY0ZuxPuer3+qPW
5m6zhG4nEAiqzp1G9SjWzE7Ud2Eh6Ai9G5fZmlTYa8XzMGncj4CBC/purVLbkSI/ym12r4efJs3X
wYq9EtiIwMnagDIzw8LVChI+87sx3rr2JYnO9Uv2WijxqigRpNA0O+I6XWvc5Xniiu240bpxm7bm
ISfVF1EZo5ewq5EFTIuREio5VCKQpWBad5ZxyNDNkIWN0JvbMlDcmlkYcB/XmBDEpX4d5JKZAq3w
PBwOS4ECRBitu657FeeJxnX6GInWSrEoMtRKX2ld89YZCodzX7kSHYs8mZ6KIaLIO9eCxhD7ubpQ
WqI0lctQ90QcjWTs25KHYQn3bTWE6zF/G+ViPcqtN2t4RKarUEgjWxIiL6MWqySI1fq2nGHvVvI2
KXcWR1cnnYphXxavw/Sqtu9jgwpH+CItiArSdtHhZgW57AlW8ZpILItka3RuaW8kerGKghUY/YKB
XnqcNMmpzPdKfI0Z4DZq5qZdBjewpof6KcybmKGDzNMzx10wbS2gZ6rfyjEli+oYQ/XVZ+Oq5OVC
U7BX76x0N9DtWyA8P6Tq00BPXLJe1MHCuRadhKh4L8PJYcBMTzLy54yZlThJzxg6r4a6uY9F8WFC
oUqOhVutvZXIPgs9XsUdXIbpKEjjXiu7daGfgmUv5aYXpPKvaNxnwyFn9FXX/cESzdYZ5VJ3Va25
DXGcZSL6aCwaSePyneeRYbfSUzUFv9Ki58UbZGdoZjfgWLBoQEAqn/LyWNHKtlJ5S57GMtReS2Fk
pHjWZffZkPqh3h3LiM40+aaLCSq9c0J08BAJGRTIW52IGyntSuiAQmgNc4eGiVib8UIxwdAa+t7q
6IVN6cvyaWF0aFWeSZ4+WGJtj30KqGl61MJ0nwzFuwmffkp7L7LkzczP87+x9vSUYNnU/OwiWAP8
FAUqfMJIj8mnrTe7imfSxYXmDH3n6EH5tABZzozwI0q0jTCQARLSejH1rBCyC51+JI+Yd8TvU2W4
AaoFioy4Q0X3X6f3TRMEpRI3DZGD2aFbBnUqn71Jae6RC/N7hV4io0SKFk+u5rup3TJQ3yA3cJ5G
WubMNGbaB1EPlK9BqSl/A0anT9+x+RLOHwWj0LaVvE6r1vkC5pTqSw3fS+lUI71tDauZtWzGg8Uw
SO0CV4EGZAqewa9Xy5fCkM1aZvStDU8jXgl8dTwT7IK/z01PzwcX4EOuGY4iLW5B5okBBKO6vNjn
3a8he4/72lfwLOxgZTH1NemxDRTLsXFSsmMRvYccFZiO2JH+2WgzSXjPuCm/l8LAFUay1CmIHwaD
eVxVCH6+RMfI2PTVhu51ydRm7DYt5KVwvGkEklbRfBZiNGHDzVL5iWyse4HGQ9i5RW2sdOaPUvI5
IrlnTfcTW3VCWCBVn2f1pGb9jSkPPkQYN8uRMoh5wRWGG3HyJHOS2ees00j6lZQmsi1Uqr0w0pVC
xeuXjUgmIGTbYdwNo+iJU7PFHXNNaBT6sxHz8K0T+8q28hfpIaRo4fhKNCxk57h/oIZQqcrjTzPF
RSlRP5XhXC+qBTQ60dotS+EXg0n4FLFwWk4otUqO1SSrCcNGIva+7NITxp/7sU33pr74Ucw+Hga/
G3dCQ22qxYdcVzZSjzMPMTKZqOKXet2r2npBvBXrYFX5JTC+Uh7TmVTuo5U+4C2FDCAkZZ+m+w4w
xNhTa94Ao9D1k9Yfa/IAOZxuBCY0ApO/dPlM2mdrfs6CL050EIJHdfD7CKLyjcYEzwo2erovUIQF
aNpIFE/SLaABqWF+V9+awq0JpswSN0K3ncZT2hzC6qhmByk6xNJBnD95TK7Y3Ld97JZW6M1xcheV
b0U47xcxQYYCaoE1J69jJWIg+anPL7WS2eAnb0uNTkmdrzKmlXT96ADqd3VjQAq7j81NFW3Fmqkv
la43mhjdRPd6g8IGU8o6vasmwT5PCZZJtRG7Jml+GGnl9MqWfRtYWC2Ed2pyV9G0turHytBPfS/f
hVJ+E6q+OPoVv9INCquou0H+jXw/BeS+Fz/Tufxoi5dEOC1MZSwj3U+o8eaxuo4IJxYMMqE6ZOb5
qeLdrBwFdP+BTfSPafqrwjN0Celo7saUuq5pNpIh8AYDEajzYRtJAFkWY7uEp/PpqOcSY+wCalJi
vfdlfzOpDXly+zY1n1b9UhmahzGlF1pMzuon3bwvrIJx3kcb5acltPz2nGBlhVst3a7NIyyAza1E
EaWqXyWREBfmbmuI5MS5tW3Fo2kdhwSO3EhOIqIEHVUIkygPYtE5RqF5Y1D7YfJs4fwRJr5avRst
GC1N2aagkYUy/+D4Z8rD/F6N8bN2xHVdoHx1SMR72bzVv43U0990kxFI6BDlDPpLVJZCtpFqvy53
uTi7WCLMI011kmCnqSuaVLuCW5iSWy34khP1Lc3uWio7+UZEROyJzGSQPVX8UIA2iNTwsP10ednL
VcDYhNP6mYM4eVwssD6cMmFyp412037WRu9UmS9bfja/S4YrfEeqlws3Xep3JxQ3ZZMM3Fm+JUAu
2J62jn7D6SHQOczAKDhJ5eFgxS/JNyZrjE85QCV24QK9lrPrcV6bbN3WAS0bGgdwskS2DC3tcTPB
W2Tg8b0EdFJXwuinmrJWi4RgjVKH3asr/aNWZDvsnOB+oMlSWU85kgUVzvYrMqql2rclfwUOS9Nt
D31RLHeMQclhyTdTTDF1GnjPQuot2XneThOzfWvfg3QnZ1tA2Vq6p7PWM96Tg938hKH70VROPZgo
pBlKw43iXT8+ZkjZp6sMtlfiVNKdIN5OLYkcgtSnsNz2FVUGvVJHSiFbIGoWPw/Cxkg/OLy5dO22
eEFtp+pXeJYOo3MCtskJIrxqH02kZ8UXSoJUP3XjSaPeHlZSD7GH+5UfJ2oBMnORXMDyCK9p6XfV
ntQiACWROmCp45vprRzWy6NZrVTjIdOcmJr3u0VV8ydRCeka3O0CGqpGYdv0I3C3eTs8pDtGKIAn
sp1+H92ZO/GD0l0/Wj/Q665d6wIUmpBLkadwLbOlFNgJxQ/g32uARO0CESrGsVhqMx88buOjuR1u
wcsMH9XzfMu+eh9OpPC1aEu//o3ku7pm5/v7A6VfTEYsM82l5+MkmwVb03zbriOXMZsd7UzEGL9/
uNAVwKh2QQcI81qZOoYZu1LAaUylIiF6SjozaEx7urD3pZ5OYSZ7ufVlBtN9PdOEpHESgXVJaSGB
ZuUlUu0fvs75Of0XNm5qF5hSlKy0LDnf97wuV533csN0xjn/YSziHkX79BPV7NpGuQCYDumom2nJ
8xTzY6SuW+MnZsvVR3eBGjUXnbwxz1HZO4gAJpoNXfndWRWGHeme1RqyHwxBrqyVegHmj5XGTAMZ
PZEBDx0DdWDFPMZBYtfVT9r815jKl8KusRh2whAL484IbibATn0prQX0FDBVtE0Z2aABvKHE8TFh
Z0OrlJY31W+9GsEKTqBCSu3OOusay/GNGgr3dUDbtKlor1V7Nf8BK/xby+Qve0a9iC/UR4sYhcB0
E76h1CGZymRMDmDz41eLjDRx+oAIZ9TfDtr9CGIGWWOKP0bac2ybFcg7uAm1eidZK1Hq3H/v5Kvf
6iIS8WRKmk4WTMPfIuHbM8cbLLxH/o7T8uLcCs5z6HTraGv9dMkr7/KljmyNs3nbijDqmM2SBHhI
a0Mtn1zDBia6yfZnkVfe2PWZVNW+dN+UWdbJvAEX5JFJrP5949f2v3oRusayKY1m4Vs8DS4YrPUC
DSC0b3E7cEqvcn4IXNeQzupF4DLGVFIFS592O0B3drV5k50bRkh25H0N9uezijQKJ5m7PdL8+rDc
X8YPq3y+jb/ttosIZTRqWo9xM+9UBoN5lvv4sfyAN7+6Zy6CUg0xvFj66KyjycDbHs+6+a/4Mh47
kLXJUXYZNtn9ztikz8Nr/oMM8NUHdhGwIosSORxmiJgrML9uS7zNnU/druxj5/g/7c5r1LD/yMnG
smBos4FqigovUknWnKhAUwq3mYAblQPllFputFTY13Pi96H5qYGXVY10lwV7xmWVsWpk36Bl2v7S
qYtjPANlJhmtpO8zTiMRNEQ+TsfQIpMSB/QA3xayKasYb8NGXtV1jOReSeUi/ZAT/J1MZV5q1hpy
wox7BNNRFa86U9NRAdg+h+mr3MsfcaU1v8dR/36rrkVi5SLIzamW61nNthtcZAOcwadG2yVuu45P
CCxs5ZvgBq12NznUrVPuBM/alz/sj2tUTeUikimF2heSGiO7CiUJYcdDe4i3NZolkw+e0P0a/Hyt
2ibvt/7cYXA77856FQhJrrM16Or/33v3e1v9kRENOqo+yMpPu9kcHMXoIqdbmCj9e3l/sx//8lYr
F0FLg5UoKRpvnmbMNEHuAFWL6kMPiKBO6DuodI2T2yV5ZeBa4OVdfETRB1NKjg/6cGf4S89QZXoO
6Heq7YepH81km9UW8BZGaTr9ZUHHaypeDRAWJdpy+q1gfCpoi+mDW7J5i/JRC9AB6JmJdR8qwJiI
kVRWvnQxOKW9JX7EySk2odrcCsupHzhTopvYeMY0F4DKV52PN1awU9RjzdBflnRbi2GvBm8BfVwp
6e90o95WhmmnMaOXzJfm6FeaveNUhsr8OlcYiM2bfy/lNeq4chGY9VjXuqRHjbQGTUJ/A2hr5ia5
uIrbL3UWVnO0HqPHYsnXFcWVKkyuFUY/pERXgrNyEZyZJJfCCClsN9WHMPBH+adD7fwBf9sfF5FZ
LkM1EnI8CzUbwB7n2mTzYN3XxhbtX/9euN977W/XuIjDKtIL7dhARg6DZxFoBOjzssBIWl5QgtA9
q5/8tm881WSGN4/eUCUegEMU0TZRurEqX+zWWjavRBlEGGLAWVnfJJr6rIzVnSXSVc30k1mQSwtf
Jra3Ups7uiG8WLQvqVf3BsOOoPtJq/zvD8IwL8IVszo49tOAN2a0Pns8KJ1p/3uZrn3yRTQyQilW
ldwYGbke8uEhBzf97w8+f8B/l98wLyo83VLKsTD0cZeCpM6RGi+DCMkN9CoL0f33JaTzdvnbNc43
9UcQE5mqWyzMuBPxvE3gRugiworNVk1UVwfPlADL0BuNidJZve6H4Hatdr1UNWYINxZLKiFKgN7Q
S401XbAJNsbq0ySdSLbW5qcYfS2VuNQ4Htq2TJuIKz2dnZ0/GKScIvfzNXRSj239wyqeH8h/F9H8
LV75xyI2+Pelec5LDj7DWH5B3ff1ZvqhgXB1sS72V9yOfVNL5/C1qt8rNHpqXIvideGPnuqp++QU
rJL1v7fDtRu52HGUJ2gmVVxqJFJWDCU6pbSl8Qc24BWlNlP+z2Zb8lzsMeOimeuoZHVn06/Cfv+/
SPFcu4WLYN8KctFmE4oGqU0e/vYhkepPdmd/vp7Non+i+l5jF8sXcT3Vw1YYWm6lRFjKXCMsRfid
HP7ANEal57kh+0i9n4Uhrm6Di4Cvj20ZjOfFe3rS2Mo3yAzdfT4TbVFp+onufSWB/F0G/LGR8x5N
MzXIWby58TLUpQ2QgPXjWD4aYuPV5k+16LWdcCnLqSYCQryZMu1Q1TnrR1KMoaDugDL4KcT8PXia
v+Wn/riVZAh1MTbZypXbOy9vYBcOGPJuandx7kEcuNHhR0nT8/b9y+v/W0/mj0vlTYxWQ0m5gvGh
y5jXydxyPdmfoFJd2U29nxSfr93SRSCQtbARRllmhKX0vhUvfl/fTGeeGCib/9f7/3vv/XEnqSzO
kSkV0w7svF6fMTq2rP8gX3Flb/2O0H98di8mkSKAzNqNdeWl6kuqnWa1dY089EUwIcEU/JTvXVun
ixCQZOqoTylaNBxbuKk80v+GjhM5Oa/nc70JlAnl+GeIYD8qB/39FDV/b/M/7o354NDPrcS7OTui
E9NfGGiovN//6Ox9pZHy+/j+4wK6WpahCfpi90QGz+CDJvvnODG1w5bvXBmjmvYoQOYqAGqlP4rR
XIml0kX+pwdh0EjnOjxO/XROnEB/kup+9e+9duWtES+ahehzByXYFXTN9B2T31n54TC+FijF8wb8
Y62qOdGYO/IwoAx4gr14xUOEjKG6aRCW05xpXax+Uuu5stPEi6QS0bNaRhGXe5BfdbMGfXW7MAQW
4On9e5GuPAHx8pXXUzNk4nxepJeFObkynwlkd//+8GtP4HzRPxZK0eZaCVvU35JMioGkq24JGvzf
n/37IPxLULyUpw81WKS9+b9ySsW+cutd61dusFZX7bp8RGR6M3rLVjrBAUKRPL/5qUV87WgWL15/
U8cqfZ65LYXjX/EVP/NK546GtNMS/IFtOMBwdsHdTxc0zx/8t1u9yAXUbtSs1BqnndhCppNmNwF8
PIX7JARvGH9lBrbYIoRKZhldRuVZ9CvYAroCUARSdXi/ZOVxSt8saGVai9BAglB73FJ6617Rvk5A
KKJR2C5yw6D4oAoIoDf5LfSJVTpn4Gmg2kjGysROVjrX7ip2LePZt7iAjHBMu95RihJzPfApqewg
+bfroVxkg7WJh9Eu+UJ9tI8UEB468M8FGKzxvvSo0ou3AkCbOcU4AhRACJ40QgpqRlVgECK/O4uq
DqDZ230WzhsxKDY9eJNFgB7yaIEiza1fZYmbn7gvaJQpyXMQPMxDa/cLlaB+DNQYscGPf++2v+9k
41J6M0pCMU4ptHdV8NDB9xJ+OErkK9vYsC42k6EXAJ/6EH2z5lMBZJs1p0UGPW/kd31O3zyrt2ob
u8McQoI27FBlPDwDimvD+EFBj9A8J9Ksr3EysrdWZ2ql5l5XdrtGjNbmHK8ypbhR888UkmA7dh71
3upskFFoftvuU/NNPMMtp1/4yw05gHPodg0VYNjuJXEPP8go93X+jZ+YUylHzBhryNMMw2SQWRY0
5LoNNj0Ymc747ETUHYXUz3jMU1/6rRUC9Mphz39LuuV0umCb8DKCBu9DQ3TV7F0O3ybyfwXrkHEC
uxefkVLjsdOnTaaBjr4tc22jRp66mH5UH6NyU0zq65AqPpJOoLhyCOJYJx9NXEYkCWC5VLYPhTq4
6Fl6A7SsoHg1lNVS7eTh2dBktwSjZ1Q7aw7sfja8GD+Rfj/V0UY4o3whJ6bzRim2lpoBSkHkI1u8
RHgoLeE27/FtZz4fYV85SvD5EZyYQG/piquuKg3pCS+EaSWN8C/GcNWbb5MO0raB8H8mvtSTl5mz
W+BSOSuJn7UCkNb6PoXoE8yan1cM2SvFqbCG62F+Kc37kB7k9MBMDVJykCAV8qHk0mqCiama31b0
qSL6Xp3h0fQ+CnjoFgj8DMBQIEK+qtedUbmmZnxVCg445rQSE9UuBnEDqdYNCmWVGcVKoos3oBhQ
9Jzueg4CB1hWiBrvMHljGdwli4zQLL5/GZbAkHCGVniy6sVRp9K3xJsaXZUwcSdyuEm4j+bMFRfJ
y7rHUL3rGMM3M5hk9buo5s0iAkDWB6dEmltJCi/vYXoCpp1AtC+ptkpa/aE3ADcJPBjxVQjibQCJ
6cySbjTIudl3Uh5a6RQ0v0ZxXost+iiG+EPeqF2NrxeVD6p/kkQNP6JkD5ZS+FyWz6D6itAhjSJh
PQ4KNAp82MzcruhfGsCh1SVfzdbZu0raFrix5eK2iwJHTnmO6EwUgURjHpUIme1gnYS6AnRGf2B5
k5TbBh2ZWi7XSz7A4mce1x67ZpuMqjeG2SpvaL4OoIpkyHqGgxbprlZ3S43DGolFWvmoZW2FEOlc
C9FsHRvNjvKsMJy57x21ZRPQwTUmmB0ayJTYy/LBw9UrsGQ3igDh9K9ICPuqGKyq+VEDKTPk76X8
EYAKDoHLDey6O2m6V6nNo/p2BMeTjvAsBBPzILgJpealbXGzVNo+jDFHB9uJJbsdSpYzFIY9VEhY
4rXWSIKjw02csYGz2uRYzC9la2LdE2wy7JXUuCWIaV406jcRgGcRI6YxVe6Reh3NF0li5DOhcFUq
ng54XgTbm8VPJdD3ssFzzktqqOmV38PZRNfbNaw3a4FswuxkrEzX0huUTpp9mVa4s47KwQQ92kNq
UOebIf+YixBWj5/Xn1O5n5unSDSdWla80jz2Pcpa4Qr4Lowl6VkUCK/cfDsLdMf1JzUW3DTnxsX4
W+iGdVnFD5iK4s3b3iU9OBrhUdHau3nA1zExXHU0YcAzM4hvE/E4tmCohMUfEK8Y42GTCBOiPaXT
pGCOrE1e3lpNvRrMaDuh5aYe1QkOFqxfUxLWZxqNPgu21DzEucKPYp1GnJwJyNS10vVuKeZbKWg9
TX+rxPsKvlbPHA3RI1H0sz5fRQbcZV11Fr1hkEDUKgGz69/dEHh5m6LawivMtp3U+s7SGNriWxSC
qhPz0hu0GJ7wmyalrt58B4iWCqV1zORfdYVyTwUGDdffaLLLyLKTjIhs9JuFJjskREeqT2cg49C+
dll+bMQvY75LeTUEiIaCcLCS7lBJ0NOmVa6+6OLo1sN7a94UvS9W+jEvhs0gV6tSnJB4QJE89onH
1oRkjgjL3vCNmmeQaozgP8URbPr4PTT1DgU+tDI+9OIAwwsQu+KI6W1Xfgr1YazQGyasLOVKYwAu
BtmDSHxLo2fo/ytZwO4eVl0ePVjhu9hu9ZAMRuLDHqQQONtQ+s3YejABV3r6bYDm0pGcMsunod1p
oKkqU39dUkChcbKK8rcoajyu7vfNQ66fw57B7gUCmiqbStjiuYZa0OyaZFFp8t21d3ggrcZksLvK
08RTUXGeyPBavgaFniUk55pXaixgmHaWI6JfIqNU3LMY+kOarc3iyyj8ZoChDPp/yT5kAR9XjgQF
ccYlx8IsBjaWMV8ZdnK7N6wCRQdItjoMt6B/WES8BUEMwwNKoN5kIygtzbofjF0LsB0aXBXDdvSV
avL0Rj/0IN+N9kXIUgAYQB8LILMFYkkTwhh6vF/C8CtRYQj2T8lUkeA9Sx1AYa3y85bb+cJ+AOmy
7rY6gxHkX/l0mhBtUWM6W3AJx9wfpPsp3KVhDuNia+WUvHHhdyB0jEnaVPP9oL6L9csMG2WJPixd
RTeDsUqu+yoS/ZQYtlCWq7AHLG3cBjiHAmbOTw1oMAV5HRMsnjgXu1hCpUGGMzN0j4BrAZAb5apM
o69MUjZNe5+HLyqKlF0AuZIoJ3XPc5Gj0hSus3L51NQQxIXxZUqWLWgdGVdgj20Ajr8UXFmG7qC+
JVRqRQZkPI92c9h85rAi5zxHJgNiKYO2j3Ds0VtRZqQDgYtkNMh1mMalxpp20EGKJrttBn2jWadE
3QWK9Mlww43bdKcXnhIzGftoxKNcP4vSq9FHd1GSw9ku9qX+WQKmzax63YSvNd9AqZ+sFInRoDhY
XQhRlVHL8NhXDxrqRnNhrMZFX4XpecNWu0kCCi4fhuZDHrYmoOtFhleNTKeYpNAOjiXY8al/jMsP
XYd43WXHZnlohNeiXFymlDbzYXcZQO0dEKawJwnz2W52MgvisfXAwemLYHX1mdis69sZlRe70wcO
OclL8AeN5XgdiF9qBBwqSRgFnXW5wdDo1kOdNh+Qh7wROplOYMgrkzVaaOiDSc2Xb2vOPTkz7RwM
vA7SETsSR1JJn1HxwiU1KF5K7U2epkOM+JMSRg9ZTI+mHWgPDcA/g31YnQLkBnQND8ZO2bTgIsuD
LGkHoGkc2edPK3hju5dG0lZTAsgkfV1MEpVA+jDa1h8b0O9JvQ1g8GkDRM40hZb8PJeCJ42IOmgA
VIr/oe7MkhtHtjS9lbT7jiwH4Bi8re59EGeK1DyFXmAKKQLzPGMPvYh6rHXcjfUHRlbdCEVmqLvN
+qEtLWUgqRBJwOF+/Jz/fD+liLCDGBXQOKKd+xaWasHrB7uUU+Xmz3aK7xIqeRO0cRFQhCoZsoEx
rcP4rjK921FGmxpdZainnDJtnTiXZTEd6vLViV98ZgEjsXEUBzjR3QXoIStXXzqVtvRp6kgyhaU5
auvria6tfrpgcUNd+klrYWpZ4WKAQqalGyWyFW26BTZ7pk01VmFnRL9CCnit4mK79JeFzq3qzpu2
2jkBuQDIMEq9CA9QT9l9TbIeCePO1h+r6NPAFiifdla46+GEhQ027Cwv3Nlj+OCBa1F5dmXRIRyV
D1YBi1FMZ2FOzxuLaqlFO7d1jlFMy+xcx17qM9Mrp1/0k6EDr3FQSw2L2nO5ALRcJxUIoPEiorLM
fNSrYlkhls7R+FXPEzkFYa1zmhtVDgXK9u49f5ZTA6WKrWWrHUJBQdtNadPzNpqhH8bOPysQ3Tru
13F4S8yDzb2mjbd+dW7R3GJp+dY0fFZzl04d5ywcjhi38+mgzeQ3UYPHYeKv++SzHz7ldFho3iHj
W4sS6S+CXllSlEkeI/tZtje9+mIiF/b1dhlZ1SbipiGFphWE2XSyhnF/brobzYZ9ZopDmFwkTIhe
CvzW7Zc0hy+L7qahCzNCou3Sm+UbGw1ayI1T00hMewssOGy4nVuTC2kneINHtIzQwDnKK9Hf0yLk
dPvahRiA4+agnsVApBd+bjq1lBMIgOjaNYinX5Oug17yIMR14H825bHqH70yXicJCCvmuZaVRoa0
St1gFAsTpqf2uMXVZxlAoYnogE3DhqnM0ejxhfTfqRg9S+UvHVwhtchfMQVt6n6P9djatb2bUDNW
IRFffXSZzXAupqtWHJoUTVanzg06lZtueqFLjg21s3SKh7x+VvaNpm519OuVWwDqko9JkT1LmdC8
+SnBzs0ertGvM5KZAjN2zgy02u9o77+TNFbCtpx72fceXTBmaJx7dFSEmn+bZSW9TO11a9pXoYDv
o/RlaHQLT7+h/e2sIlpWjrdo5L2JtkFM/LaID555S/tIndw0wEhIy41aQ6YnPe+lttR08xgDHZmK
ZVo8mMVtEWAIzyw0e2puGZtldMzIRmW3Trtug2tNezSyg9Vf1NNthVQiuayyW3/Y66CD1aMdn7uo
aMoXn55LHCeWOCMU4SHS6UMYblqf9hz32kNP2Gk3bbMt60sfeJff5TeO9O8zHJdgxxl0DcCrsJYZ
X6kAsWICJnzwsPElyk7jDa+MxXUIQIqOsxIdRKq/es1IN3A3sjEgjFAXZrGXwabKuJFgUVAgrkpQ
f/gX+os0Xga2tXDrRz2uqRkaK4VqwyqiTdfV965Wn+utjQrABpb4lf1zEtRnFa3gQak3yC5BpVjk
yR3Aia63p2GNhseAqK1dGiRHpCIlVROKQIZiG7wu02bVoYVBUhL7xMpRt7VbtSuqGHTYvgOYgT+l
Jlf5kCxTtbSdkJ2BmE2JFxrSE1WtvBbpPPF8QToLvUvcXKEDRxJ1kSqaq0JYB+tmgBFMqqxhBnF3
brzvUlrEbMrvU0BTy5kXvNQZzDRQfBHBXnvb2sW662P2+AN9UwjJ6ftKLsPuPplFqOHOCFY6kEdD
B2lC14tuuzfFpJ8NjKe4JfAhxcbWG54mbNEMkyJOcJHbdFhTECuCe1BdSxgPOyyTrqLktZp2IZ6N
Xo2E5qHMjIPrdgBvzP3g32kNnrFOufagg6RAEfVNLzhNsrrOvfBo4ufaWBftmKzw5l2NPRVLO1mF
fYAPnbuTwt+l+laRsZhqmBERHfjeprc+aTZYbr1bhv1rNDR3IZpNc2emj51zG0LFrFX22DRym+T+
LvC6g8EG/NeL5V+IvBz1rj6QOzaQFpd7LF9lO4bHqrsrb7z9dMh2xa5eeRtoKdd0BC30PS0+N/md
2uur6qI91FfpMl1/VBL/i3Sy8955qdc7u5dkiM7dtrm3fTp9UoM2V5qZJ0qvurfJmmzhpvgDuF9K
DxRHRV81IsmetoK+dK5QcdzkUbaIlH+hvK+/Pjt/Xhdw1LvCQzWpks5GG2s1QDORQXewYg/qf1jS
/Ku//67uIGO368rEoXpKl1AziXsYssHIxMqXSqZbEwhAK3eSXAFlyBrU/VQxp/vP4fhBrPQXVRzn
vXcTbrq57elcflMHU1RFW0Fab3Ar+qqzpUdzeCXtJTlx4H7W2iCeLttqBX2BdCG7FvGB+OIv87/v
cvvCHn3hFQOyIQPYYsZutrxrwhZqDCvMdNMXTz5UPdOD3dg02wp39DorVwkAkZ41UetpJa8iWGwJ
m8A8WtjEk23zdaJP/tcD4a8y3+9yY7UX6UPT0JlshiADyzNYSB/cgH8xBE7ZuO+qQ9mkC2ec1Uc2
mlUDjFhLMiwAv/LrDz6PpJ9DYcd9d2IJsIN0QjZIiC3OvOI8mKjM4JqJG8UH7/AXgmzHfXduIq9B
Gm2ZfIPYh2EiIJfqe+rNQCP8Wz1Uazxl12kqN63dX+mkmN0q2bSzoXhoLsG2LdsC0ktk7sCWnMWa
8QUt0baBI0iJae1SOBmtF8cQ22xsP6hdWvNG4M/OyrsNQhlgx9RKzkpAm3k7mIe6yleq6XdAjHa4
MLN7y1aZvA3H8NUKXPAkt1YrH1TmbFyVnIPKSzECH0xkQS1cv3UMgbk0vvoR+d74NgjUemQrqWNO
5s4rQEi2vALbVBM6NXBlPLGuzGptJ5+d8Tm2SO70wBTH+EEa3gYHsoUPBZu5j4abO7tPVlEC9WMa
PrOsPcbWfaW9/V8NjvemNWNMOy99Pf25nuCnSojeoRkYjask+HJ6g397Hf6H/yW/+nZK63/8O49f
82KsQj9o3j38xzF8rfI6/9r8+/zP/vvXfvxH/7h46cLsa/7+d374J/zlP955+dK8/PBglTVhM163
X6rx5kvdJs3pz/MZ59/8333xty+nv3I3Fl/+/rfXvM2a+a/5zHh/++Ol3dvf/6brTA7/9v3f/+PF
i5eUf3f3parChnA9/+2Mg3/+Rxa+5r+9fUl+u3z953++ZPlv//yf2RvP/fQ3v7zUzd//5hi/S2UB
eHcMija6nGvS/ZfTK/rvhuk4lLVsQ+HQNN9wWV41wd//plm/67YQrOKWLSxpuw7TTJ23p9ec36WU
/DNEOpZjKFbY//rwP1zAf13Q37I2vcrDrKnnb/vDreMalsFkYirDcSxXGD95msX0GveJF9dLA4Ka
WHSk/LTok0kewgFZowAWi+Az9ilnbvL03Xn846N8/9anhoF/3bU/v/U75YHVCvZzBgTixmzoZaw2
HmUz0XsLd4yPOlw9v8m2dBLD7Tbh76J3Kp8hrm5nDxm/spaBn+7qISMaI91TEQFq5YWS5dbVJ9Dv
kE8xEqjhLLRdsU4m7mVNZwNs7tQUbzxjy05tqWCcTEG4NqU8H4ZyA6/02MB5DcIPCvvv4qE/vuw8
EixL6IRF775s69Re0rgZRop0TWge3bICiCDBfAlyzfxsAdHrlU1bqL+MsESo2VuG7l4DvjO2+xzo
ObkJWbXrsS0/WKz/fAhYpjB06eALbL2LXjoy/pRVCyhCdPDm5rjR4FrU0dvAZxrp1HU6QgcdAXL8
aS4+/HoU/Om7A6NxbJcwyNbfe3mlYaSbMiTHbjFRVsFNRE0yaUhyjdcGdVFTtvB7SLGBt0xK7aN3
/3G5/nZZpJCGkKYhpfW+QY4iLXFpW9XLPGcrEXbrqgg34FnvnFgsUkq5QU7ayQ4oaBK6atWuHd3D
vHuJ22Yl049MF+0/+TxKIlVmTtBN134vwO2TBLczn2EiLHwdxlqjceGyCCQpqMalzGr0L2Za0O0m
NrKDQBxY5QAI3rTJaODpECpKFeEVCdAvYdnD4xpIAKp47RXtWyK7CcqUp5GYFtvByi9VCx05rVva
q9Px3gl4BFbZotF8l0XGSwx0QkzDTs9Z86ZqUUIcaYW1KWexRDkaX/okZQ+tjV8Tr92JER7wVBlz
OQb/QqnD5UW/H4zOg1M0n4KJinnWMX58p72wmHWWQ8zC2gyftFr6C5hSwAyGhsDf/ZyM7Ar0iW1v
16EimOoOBLiBSgP3ng+G348SsdMAUJalk9nm1uTUvwshEr8oPANsLGruF88nZdR8xn4ILX3gkFm9
t4K7csZvlK/+neG86vW9dK/DWy3/KOyScwT3bjZUllLKMA1d2fZ7UVxdRrnb6YKRmAVXcQE9Winx
yry2F9EMXvGpJiRjuwGDLbBX915Fmz6lOZkc+9Goxreh0l9Akt2GTrh3tPAQRLvGDl8BQ12CyUAu
2tvborK2U+8eKrI4vokThzj0rX/Ojv3GnOxt0hUXTuVeJWZzxzJ6hnkWOo1OdovQ05dupX+CP/mc
N/2NdI0PfKbmVfen728bjtR1oUOzej8L5Wgd9coy6yW7QFBIaksnxYX0UcCYPqgrh6TzuOkAZniQ
juvqMqMqogOB9av6g83Bux6tb2PCEbY0XYmWUrzX9RpTZLbZQGQImn0xAi3o/fZzZ5uXKeUB3WnI
OjftMRaojZr2SnQkJlNFYQppgC/TRZUzT03gWxNqfaT9ClgUJGXM4KYOgCfCe/v1GLbmvf37oeNa
wpHKFMqRzrsJPEgcfEgThk5jV4++oH4ZdXNVU64EZWktxNnMdG9l6nzuhHsbKzA9Wn7rlpp2hvqF
vLUDjxnpDUAjzNwMZMxnARz0uJaQyJBVCMlwp7BCO8V0HU72ve2yGjX+eFQ17IMUQU9mnod1sMkN
f9MwVbhBDUqwuCopxsNVY0daXNip+5wYzFm1Vj8L1zwL5XSvyfBTMqoXr9dvEVethEgZqiWOLiDN
63CmoTLLnGkhdgIw8NnygEbMyTf1TnCnpQcfVNqvzyaD7afT6QoJBlEqoWMd/b7dogiKrrIrcsol
OdpQJvR/99ZyIOE8+EyhSeZXAHCnjRrDazt7UBYOl2PatnwhTHqOpcJptW/1eZ90gFF11ZrxvW7y
/aLwTSQyPhuJOOKExntllnD5x6VTh89wQl9Fg1DB0bXz0Rifo7zfhG6yyIqWLjOqklV1MVn2J6Kj
t6EZHhoXFrJvPgZGc9dtHJlsgnRfArS0gFcXOW8Rw7ASIMx676nQizutmHrApvXRDqLFQDzXCEVc
N69yDkw4MCuXvS1wmenk0XPdXTD156leXMUyvm+c6tF0k7ciFJfpTdSJG5mbDxmKOYfyqW4h1kNK
d+nVyaL1NdLf/tJj2UBHc6PX/VetuLLdfoFWh1oYcgmz9O99ZX1qYIyqTt86arisI3URkxkod2ls
XqVyOPgRNRv+LzL50vFt6co/al533Wb2B7f8CZPw4y3kItvi/jEN0/x5GZD+VBeJazVL2TYzUwqF
T+ATVEP0qDDgsM0O3CmOoPLN0uq70h4fI610llOd7ymQsGOUG7ucsF4IUhPeeb0nuD8EfiV3TrFV
Gr4QDQYk1EC7symG/G3mu9jT8Efy7rWhuGvy8QFe6pnW3FgtSh1d5J+iVH1OpDrA61vYmnMT9+hk
pBXTQgFiRo5wqceUZFpSYJ4QJJdGN2yLBtCWUabmMs0rkvWMtUZbtJn12EukEL++U8wft93Mk+w/
GLiubTqmo5vq3bzjtZ4uyrxslpZynrpQMOzqHYFuj4sK8NbWss+wYn7uPNjawRxjlW+y9Pcq21m4
MxmQ4hvdO0rDv3RwjdSMoz9kG+6HJzchmW547SabunMHJ8ez0Xnt2v6r7Ln33DC5TJTzUYT+0wJ0
+jYWOypHZxp9b+xmaubAVrBC7mKh3nOtRYTbZQNJqEqitR6uR31tRXsKptg+IHSDCRgIjE67fvnr
0/rTbM7nkA41CkcwEK33n0PY0FE9G6hYpRTKArlQAwEamcSie61IeEcCMx5QpL9+V32+WD/cAbyt
47AZBDjkSjaDvP59AisK+0a6ssG5pLgSVnfR8+0691lG1gqW1LIqvV1JycnGUauvPrGUgxUr7mxd
vKXaU5a5mw8+0E+hMB9InaJym6CAnfOPH8jyolLPldMsVXQQ4thXSBRAyAU45fTD3nDDve7bQHmq
pYeNgtOUVK5YW4Gk1sUHK+ypJ+XdySEoZ/+udNfRpZqDt+9ODm6bvds1XJPSn0GKksoNWPp0Y+nd
KqZG3hfDKsyKfWFRPpyQGWv2bVX6h7LwbxXWW2l212rFB5OW/SeXjBnL1h0GrGs67y9Z7NVTZY8U
gJK6jGl1hBmtnAqHgeE6rRMad13yp0G/Lkiqnw2u+3Wkamf1qcXqKUvqv+5BmBCWckVx0f3aDc0+
FaI8E767bHSQaBpeCotQD96SlL8k7PsBCfxZpyOhpCPpoonSa2vCaiNYDnZFkdPblrH1GeT3F39C
2+NCk5aZt0yPE7h6N87O7akCkR+cZca4lIP7xZLGveeABM/yETMyWg7UmC2CFCwtqoSjLgsowp31
1TIwszD9ZW2qYzZ3bViur3gF8VEJBC0Yr1RSUsCzcneZaLukMT7yxfz5XLu6adhMD9ydUn9/V5qp
SVTSUJ2GQArlMN21IsQQaO6Xi7udYQ5brvXGNI9h6m4SF9aBTn0tltij9YCd5QcS61ND1g8j0hY0
lzH7Kq688ZMTqBU2mTMW+I2xVi04TWtj9tmGbu3ibIJClskV1ySZHjIEus6dixV9Cs0d8VvdPOnl
uem/fXC//jR/nj4RGyndcaWyxfz6d/eIGSTQoHVEI4NzH3j3AeFNt8GMwPO3bn4MMD2K/XOMh6pr
gU3Gh2Cnn+9RWzdt4ViCbJauW+/bJfUkSxj87rQU7BTdqtsNhlrr7LJhwRYL6Yse+rr9FA/iyh7G
e4/Kh9VqWxtuf9oN12HN7ev5+AsEayaj/aVRQn5LrC0Qnc0owk+ZhXdBJjZ9WO9yOa4hIiJ+AVyK
GwasUmzY2gXe0MsoRmRsT8sWOyWvjxZxiFgVhm7VVZdN4tyXKVK3TLtGXLHRmvS6zJKvSTvTWLVw
WzaXRGyAkN+EV1/aGDOOAOj8bNjEmf9UYvoSEjxm8K3HKDqf+idfD27MwcPKASs2RNll0D5Yxsp2
pk2viWNMobcs74beuSt7561pipeiTdjT4jFYXlbIF2sDZlQer/MsX0pX4e/jlqCxck8SxHqY3MTY
TRHAiJKW7XCA8VaL11ATj1oLuKWH+ZzQx+AhXytxZzByHURaI6E7oD2qDP2h9/EBS4No2UTwQr0R
pKGJbYNj59zoWuou0fldTh12dnV7k2N7ZQ0vmZfuK71YpFdynCHU1oeL3U+LyzxYTKkYrDrL3Xuj
XruKCaf0QCwtE/lLJTTgvClV/h71swEfsSrao09SfTnHt9T/w6+znU7vDlTQAzTpVpcvqdTDg6VC
csamhZ1MsNRg+feqvR3yji2ythzzmhYwTlWBO/id18HlJp906WrOPtCsreNUnyN0Fnp9144eMEz9
0Y39dhG1xm0c61cuskLKxcGycw3EJYbcDyq8oJIeUJA3VqRhLnI1EG25eDyhlgJhAamuhE/pa5Tj
fYifCbZ9dceVMj3K+GEC8n4cnki2LquKKpjOTioh19vqycEyzCMAIvRA8bIEPWuKcNtLOC0+Vh5x
uJ00Y1Mz2/n2eZObNVreFEorOeJGvbk1AhCvGS7GqvvsJA5T87Gy87sYrVE7Nh1NBYOAqR8/hwY0
SFCaaQUuOz7EGX5bucEWlBzwqOHtp413RUhXBTD+ZWil/pJFq1r47o1nUpap3fKom9oXpAxzIBKA
rccDBf+T2b3lmHS3mmIT6dt7FQ83cOxR6SXQdyfWMsLtkYXC8f3V1MktgNnzEGlXFqorp43Bteps
j0IMFqt4Fp2bPLID+Wy5ahv7DknJenxg3lu1uUJ5NiDa4Cu34v7CEWhNNOdTF8UjmpowOgvH4+jQ
VTQI7WCDe7foWxhzlrKlNmUXZpwv7QJDmKbYhoAZw8j7ZA4jb6ecL5FbHb1M3VVOt3BSgFNu+xSE
8lvu/f9BIWfzJZ8LIfX/F5Uciht/XcnZZW959qUOX36s1PBvvlVqdKn/Tg7ccckHCsqfBnPGt0qN
sn4nQWzMMZYUhkle6L8rNdbvtsuCo1wliQtJW/GP/qtQo4vfFdUbQaXGoMBiSPv/qFIj35VqbMV/
wqYgNFd9LMbdjwtslJlylLlF3bJuy3sSxCnY2dh/OB3lstS+PXc68pUgFAhekGMY920Z1Ock9iQ0
Uh7288N0gokTkMwGQGfV+Fv1EfcNrUdRUBpU6JMaJ6W+vmyHJt6nZnhrjK2E3Boj5p+PVN57Gyiy
iKa7KSHimYBB0Ud0aJUQZyMCw5WTKXFQ8w+g8brbXrQwe/ckhKv15ATVfTW6r0yfiM5pRwlCHWIo
cELDcoILj5AOOwL6n+bnha8Bsu/QEcS2cu8l0Wwcqs1IM+ZtF1fldV8HN5hemI+jM0W7NtSvDQNZ
klUU41Mo6UHBeG444rzrrnrpJ8M1nwT6qxmi4AWbOvXaeTR/2aHvB+uMnf22x8SjcnAJ1nqtfciq
W5tv/lgJwz7gdIgBaFqvs05i1pBasGqXmANWGzvWmX5LnDoDo76MSbVcjgnNCXqJp1Nq4FFbBfMU
kXrDWo+9Q0lB6MIxwIdjxsJUNSEZIKOGsLFU5mNOQ/56zFpqEvNXk77ZnyWGAPwcVNsyQ6lUzz86
d3y0JpnRtNbL+JgI59lxWoq97lAf6kwHP9oPIfghVrYxI3WN/tTUenEsJ0G7i1kHn0UVbnIzNB8L
C5dokl/PfagwkrHXPn6At20k2iMGm8QyQ4jNghg7fZEiuryaTFw0IfWhSs8K91KykUOfWVvxBzgg
80+GviNNJtI5HyulMb/+XWzpyoqIw2Poo+4aXidUobVnDySeOJJBz/W2sZvwfPOBzW18nwWJubEn
fHrY0TuLb1e7z3XrUEixdEdlM+I4Kurmj6Nvz82v0sHIcz/+nh+Seuk07BRSFNZnNUY891FRsHzV
3Qfpx9O29rvAnjleWgYCN7L7wiWafqdVCkQn7dx0O0zLHQfLnHHtGi2tNWkt1MJERwqcMt7mUmJw
GrVYJLrmnRWJ/iDyQbtoLXenGeyYp7hVl2EWqcu4dKZ927e3ZWj98VTo51fc99yMAOOPoyRRY/gV
ersOIzktr8OzTDOvPB2cbj1G9qFz4v5Q9nGxGqtKPHaec+WW7kUvvfFJ4yxn7O2+jm6zzewsvPtu
kr769s2/LxNb7/YVnBDLICFBQK8syujvpz3dslOPiQ9MWz17N6sKUaM/pq+eM+yGDH+oSrnP9dA/
l31h3jdutMWP4GbUI5R5VoWEpVBf2RhU12aGAnvoKnAKyj8W3vT9jzRDdAY+MlyNtmOXK4t+m605
oqCs+jrdepM1XGkyHq9gqgty3IrFf36Oeux0XmXC2g1lYdwzLjuTbTKHWz+r8DRReXDoGqe+PM2p
fotBQh2SLZ/nG68YoVD54bTvLedg1wZh/1TfGqmIHlNn6EEE119/fTrdPzmd6AoM4l9nLm2cMqHf
3UqeV1HeNXVt353uaNkIAPmjntIZlOOpMc88emQ+hYmWX01ll7Bvp1y0saWVbEetdzF1RljsYSd0
G+g4SgZxvqZaUNxG8w8sEpjQ7UcNGdShMON9XlXgAnWdNG6Q0aQTM3Nee9m0T3SRHX2tbff1bJsq
57ma30cPLx7jLMSk2hj2buhU11WH8Db8VGhzeFio4SkM6pshzLxriyp1V7J5YTnADT4bPOj9sf3t
qJqPpAGk3orpoeiZCs+CJB6fKhL2K4v1fJt5+OckU4bYVVcPSg0JOPOkuZGN4184Q0jjgecf6QTC
AcWE5B1Hbv7oZA2aIJw+sS/mIdBDtL567R8p8JNJ99xxZeB7LKrMvMdZ17+dHxnzIy6Jf1H7xJCZ
SSErwWqUE6a7598m119faPKvTIo/ziRUESlh6CZJbcc51Zq/u9LDOLi9hlHGOb+U75gIpxv4rivh
xGrdmy2irDm53Y3PlervRTRljzL0Vn7WjY/0Vr8W+XhIzdq7GPTBuq39OF2pRM/Wmst6P/aIK/x5
DJeoj5fpyC4yxxAgXkld7bTJxneUHpNn29IvmZ/TOzof8nOnQ3sKgo+0tn88/YjHLDh6VeJSgJ//
ddPQS4quVlsbhNO002bZ1TD/8GPrnB5EfqVLaTzzk7FemGOVvhYURzUVVocqkMbZ6UZvXQP28QQm
u5zitRsUL/44Jfsq77xzb5LeufSxFEhqNgGD1HeVm7COi6wPr0czD25DuBSm1/ebbLA+o6D3VqGL
SbxmaRnAbdMejnqWrE93fyvNK1oRh8MQem+JKILzAeLATdGO43WTrmJy2HTK6Pb+2xJkuFO9p6+5
P055qJ1PJlo+y5T9UnSBv441XVtlyT7xW40GFfrc/JIdXoNzsxOoAE2lGJYhXaePecFi53pcOXQV
Z75Bxc2g6e+QOVm29xRubd08jE8/POR5C3RG51mZETuYxUbLzY3e+Ks6E8U1QMGLsdG1hymFdWsH
7H8CI/QfdU3g1dkqF6gc3ViRKl5oWV0H0hyfsRuslhjwUfXyxEMTZOuw723irjlE0JTHIJpHRla5
1mpSQ/HJzwocmjz5OCnfvJ8iz/owQfsuP2ejlUA2Z1G2020LndW7CKFSzpiSuLVpfreJi6O8TNmg
YyillRjMi4zBVCkrOFhNJi/Cnq4hbUgwz1KDvEhIclwY+jEwC1ijSfJoJZr5iJIWYJ+NhXvoJ/UF
zi31yqknj25LoW6zyccdZay9z1OA6bLly6+5uFFFb4FnYdKc5os8D9zTDyF6wH9lgyVxQoVvUP1r
WlwFsWe/9aaB590IwWJIcm92e1F4cm7dKiouC9NQl6dnfByvtmmPs31XOFcljWt90o9PvqAXPSwy
KihuYW7zPIKn00m8U8k8bfBRqi9Pga0W5fIgDfM8GlXylPdMWSxUfxwVLq4JejNd6bEw15Pf1Hsz
nmss8DQXHo56UehfmjHeqtLAwosSQdRO96nCO7hRaXmN0+HDaA9Y3uWlfkbpD1e12pk7pmwdhWg1
OEfKiu4xp6K/omM2nh7qtCouuyylISiMDplVV9exO1IlkzI8jL598PIuuK1IeVw6qYVXkgfSZTiW
wjXusblSF1M3PpwepUGy85y+XsZZ3T5MeY33rBN8HuZWoYi54SLs2hjmgnWw4i4+oJKPDxqEu/rs
9Nhqyjs1uqSwNKmXF1pO111muOXlqO6osNHMPYZ4ZrLJwM+1/txKPbi2hRZe+Y2GZchE6tsPQ3+V
dHqwtsoGA0FDi8/rLPU3XSL9m9zCo6wJHH8TgH/dhl67wseDy67pX7UBYagj+juvzbyF1+b0vQSi
fvSwpZ76pn6RNfEYe8Hp3NGH4saSwxepedWLZMfJbZ/ol+bkv4ZTehSN6g6Dn2FtpJf06hlgoqYe
J+CI2eQsKSQ/T7/T1hsHlcWnMvT22RiCKqskSPyYQezJjgJjwvz6Ubpt3jp/txRRzBKG4ShbtyBJ
knF7H8NlXaMXbdMM69wvvY0YMYwSbsSQGFjTvx1hd0ynhgYFHEv3K2kO2r7pp5vTo7Si9TippoyO
Fc9dRqWi5XoOxgKLH5oa7PPIFBdU4pmhJ/2ljAyLFrBxvInbgB2Cp1dPCIA+R/zVNwHXRdWQNM80
OqcGvy7fWtV+JRdmPepejJOJuCYt1V2bsc8swfg97wT0XM/psCNLzeHa8BGHCZK0T5YfPCROExM0
0kiKxS/AucTWcTszsZobgVzckse6iacegbDs6UvTdJ20rS1uRUCtdzZq9xqXzvWiSB5ZGDA7byKf
numuuj4FP6fnitz4itmUgPWBW5AUwe1pofJ1OtlgYrCVzRCI40Zr4hSK6fjxdKSxa/p29K/nvh35
9LGXBd25g9WO67hT43MWvUbSUE/Yx+eIw3i6NvzDxAbC3kM9ogMP/xot18TGn49GDQfa09HpuTGJ
dRrmWnVIrCsVdfFtbbbpHfnljiar0j8/PaxTsHhhIxHuYMsyNn73kIUkeHs9959PR1pv03o7P/ft
KB4enObTKVY+LSmnGLoptX4hHBp9T88lbv6RIvKkxvxX6DSPVwclgEEQiP7DNN+HTmyIq8Zx/X6t
Qsm8q1frAbwXDfGuuarMwcZ80cdAuCnuUQGNWHgR1Iq8SuglGvJl1dLLBeuqpjuUo2IysJHMIlgk
80M3k6NaWNG4FK2Lq0pXp5/TOKyeijv6O5nTh6LciC71NiEw7WOGU/eSM6R/6it7WyYo40pIY9fh
2GONo+rwxmtnroBUN37cGbvJa819YKV/HJ2eG+bn/hdh57HkONJk6yeCGbTYJrVKplYbWEkEZAS0
ePr5ANZUz9/X7syGDTDZlUwSiHA/fkQyP4c5CIYsKWu4i6H2vfSJJKxY3t6hErz3Thp+aV55Roof
pj9U4aTrtor6y9DmI+XtnJQykUf09K8f6x21TivzFthcOVTVKF+TII7u+abKTQPt5CUzqLSNoqy+
l1QfoolpprLxs/Wc3TAF9jc3sUP6Bit4yvW0QzI4OISgEE5lafWTlsbtuoCmul1OlwdlBLs6GY+3
9SqFWHp2psZ8RdscD1CukqgLD2qO3oRtg4rT+37DRyCzjBsC6dVLmHxZARWbFgvzwUp+mEzAf0Hh
+dUWaf4+DC53MYLxB5Umzg6+MS0Eo499rTFkTuYbejJQGBAWoR4LeDsbp7Z+Zq3tXX08bcDTaDRq
5K9cXmRv9f6hlx3xyabButszudTsmiMzZq+G2gkI1jjPbqB96FEaf9dziCJiApoeXIKn3HmDmobg
QgQbuNz8YGWqvvq+xOmK55ez5XmpDsVEAULSHmthlHLvGfXwEs0LJTVRc9U0csCyJNl7Xe9slvep
C/aymHuC8KKMDPOsfGzC0no37TnW08c+dzn1EUyFXVnMFMQUZY/qaSbaGDC/Jdt9eWtJUPebRmtN
4lO9/H50BOZHR6TixI3OxXqhojUCCf2lCrBdiltfbPo+pIS1p+q8PGQqqM4oZ93/s0L8N4bkwKqF
0QXCq9uBDzD7nxgSgdVdHuSpYBxQkqPMFnkdquB1gUT/njmFbr3q3FZHMx4ACxNsLLwMI8zAHl9G
+QD4Imia3O6yvLLMGRU0tY79RZDzeWud+dOTo3spoNfiAF7gMhYgjEQLqdXeXHiW+QvS3701wy0J
WAGjlwWKLDxYAyw7sNpd7Wk5YhT058jPjcdIZfq+H50dpcCjm8Y/YkxVHwl1ZeUp1LrQNA/Zt4Jt
FDjjxkP0G0Skr5tzxV266qs2ioaged1czpx68LYFX95a88ZpU+lR8DYM3Ytt5t5POKOnzHbCzVRk
assYbSJybsZxhZ49sqGqfd93+drACQSDp1Aj5LJU9n0z4uZflYZg4Bxa98Xk+3dW0nNt2aQmbpb3
2/kkeMfJq49S50SdQ0r36A0fDjSaVe8gODZLqAxOTWrNVopWw4mFh3qYzDfdq7Famq3A2B7sLLe3
XpmLi9/70e0h1cimKvza3hSuQoo++KCx9OoYX/SXRGFx0aTpD3LP8x1SV3K827o5WK1Zm9dAt7CB
iLP3dCzFa9bZ9k4V0wwDK7Ex22yOB7SccBcy/Xu27Sg5EtlNYIvdJfsutuV6KBEHtZ2t3yeQl1+Y
CuwQNyfM3mz+/qRDT+om9bUZ2hlSpwNVIyyIttlqrDqkRiqa5uUoHLBaHvxTRKuxtegjd6Lvy08z
wrcuKaZXy9KxB4Sfs+IjKz+rVMP9TmCSlgHFd9Eg790ZULZk0Py5tJrlLVDw9M8i0w+kK7VffoHR
jZBxhxUYoVuulOG+yfoHFgd5GJs03BYjJjdaHwTbyOt3ve3xEfzvAIV54xT9s836sJx1HYaJ6TBs
Ae9kQPIfsO5U4ztj0QXtzDaOD4HHMpKUhdgGXRSclgd/8CdGjH/PbZrl2Gu+DWn2vYwT61VL/ew+
nwFu4XpXRr3qM/XtdO9E7ndYJtFToU0aAziKHbu25X25NPt+SRUmu3TdtC24gvC751bHwWxe1kvL
Z2HgW5NaHJ7bIjKuzrxCG/PCbMXhQx+l3mMea6tgRqcivQw3Mt/FY46tj4eah5DRTt4Fkf6qFe6b
bSliO+f7jroGrfZ8asw3ZeTWsEnq8JpqbMyWiw2eDcL5ij9DxsJNvttIXcB71A0cwioDBrRlVt+c
JiKfLgmyR8dtxd6BwukWyP9lPzIMCIPqEWYrXk2O1W2X58p+apFX2va+Cr21GnrjaWnD/54t72Y+
c0lzf2I3sl7//uzPG7fuijRh5Rsc+g7NCK9E73gbBkzTWvp18zT0I14Hvh3eiw4kbDKjBakV7QHC
EOVp0wZac1iwAFuZ7oc5NccuzN2frbDfXKvojq3pOWuzyGYYyXJ/lthxZE7VfeP//OipX/BgyELI
Z+ySRdFl50gbfksn9B+RnJ4HQdStChyQl/kh15koT0ZX7Ka67Mjdy+2zGwkqA0N4F8chz1S6hOeU
EDUfvdJLCaqeux4zaLFByvr6COhNg2i14jk3JffVgmxAd9xEeTP7B3HhYWQfnUSHMsdz+suCPXtW
QnqcL2nNSBiWZl7C+mo3C5rgjBiwCOytVmlZfdyQLC1/rEl+OGu+fZ/0qptF5vZnKQbjYdRCDEho
Vw4iz+M3j+zbts3G7e1/jOJR3/nL6jdpGkSXCC06y2Ckvt+2E7agBlQMW6+h88ZXwyteVKNphAh3
Yp1VBRpV4OHuVJkFiF6kovHPV+TvCGKpB0jKMMYGClD+W/jF79rN0Grj/YImJUILGYwBnJMB578F
cTPd99svdnCqP+qCPPMoV+xXdeQ+u4UiTGOgDqpku64ro6dqw8/QE8VvrShUuh5zQhD/QGQSwcc4
ZgMaCO2tncsQ7A6YMsUd0HykVTvUStnG60JoMdyJa2e+JMawTR61BKsFyfejEym1S21HQIWbkLCG
0X2Cgta6a8rwTSsj5C3QsMHsSFKe3yA9a0eQ8TDt6Sqc5wnI76C7xFDjg2XlZfFg/H1ge3spIpnf
mUJWh87X8ZqdMOeYAhG/FAGLrjYa7aM3sIyt++6TMKX8kZlzeXRSO972ioTIKZTuViiNsscZ8nfZ
guFJ1wlOYW1+2nNdp4mGHtDCrs5xI6azoOdi1QFwoREDr1pAqwXIWh6U2eMxsOrbpD7JKG2u9bzL
LA++050oBPFc6TATC0qhb/XGN+6LvEB61ngSfmAQ/VrQ6UwS/Gh4ubkLSq1416zQ3ThhUa7/wRL1
bPrJwAP2WIt3Kzm2DXMBTBB4vj63eYfnQKRwpw11XGjmU0853r6QOCE1jpr7H7uYc+jrx/Lr9hH5
A7VAqefnNOvjsysdbZM60nopvQL10iT9vdLasDnINmJg/G7Ni1M+4bzTYm2nol4xF2VbA9U3Rl2s
lvW/ohxbbgejxli1igd3s5yqAZ8MZU6AlNjUWPV2UMTOJk2rWLpa61Wao1pFijjKtBcvVZXUG9d2
ySGdb3fIOUghvao90W/6qyYfrI1fVOKiPB9fHL5LsjYvcGdPtz9sHK3rMp8F9VkJxyhuZyIl/TxK
pjfZlrs0UvaxLoXp7nC7jaHHU2MtD/581OSGfuxu5SH2HEtpljyH2TD+tKE2QUonK01IL6s/bYpU
eMoCn8DE2baxHu48j2yRDEYbYuzUTVdY/bdbyzY2Sw0ovMHclZH7K0u57B0uyUOsc2HIAC+jfGz7
t64Jf5d+H1/GCJH0tmMGsnzOMo63jjl5LxFRSSclyAOumUMW09jswav1jyxATTKPFdyq+eUu12+K
PQURxizuGOmOX+ykz5VjXrNI2Fc3wUUJAo7aZCm1YZfp1YlB7oG/y/upKf1dl2X15thXbP/qlTaj
3qFWvBlV+WrHPZmic88M+PfeBWX6yMINRs6GuQoE55uuzeOVO+n4qoBO7jrQqdcYtx2zCPWXpK4c
ptzdu17WUPIL5yznkQyQ+I80neRBmPaumWe9nvKgU2jDcOh5i3XbFQ8kHbqnWEVfHUpm5io8lAb2
fK10+MdYoOegKrkiU8p5NstYPY/ObanSK2xjlWxRfzZCXCyvgi9Ypc6lHgdxWC5UpmxcShqutUP+
2Jh1fhGS0qier8PSjfNLxG2OjR6M6CzDrjZiDrfpIzl+4YtGbjOuUz1N6xY+qyIDNRaXwrOj2wPo
6XfyoOpjQ/wVe2Yz7P9pqn1FCFIqdlmFjW471xJO4alrkhUrNZcXTq3qRzOGY3m77LoetU7rl2ty
2ccPWzOJ8DbwiaO1p9KJNfKh0W7uAotKJ+iL4qUXYYz/jAG9zctfZMdNnmNacgzYDhgPqndIY+qc
e7AJbS9S73rou9t0dNQ2sbwzBVjwgJUfIHOU2e/LUdSDqgWKBRavZmOdKfoaNVQO+Jomz5bW/Sqg
FacgGG+GXffrLE/dc5pjWFiR77RdPm836Up8y8xqu+ypSgHqGm25km0nHvWqxEnv75FeWQZenXPP
NgFxEfLuviTzR5zPH/HyEAXVh55k1aXVRzKjRfEDRTIOIG77TWWJeZLjgLKHBPijxy18n+TdtA7j
crjHCwMaKTu0IcL+IZ5xPrsdg60rWxq8SdBNRswS42DEgIGx8fMwVsHWG7mjesN4ENjxHPSiJGpz
vv3C3NppExWap1mEVjq6fY+ig1twMq33oXbLHU2W2PbCxMCHHuGInloex5Fmb6xb6zESP4OoKl/c
9nNpIpeTuPpyJv2nhEd0XqBZ6I7uGfRl52alSeb2XO1Nxm/egLpL0pICdebClPQxt5W3nMhGNmIM
RpfyKmhwsmQc/aMEpfhRTtd+bLzbTEQMo7O6TQUNo8bnuHfvfHLFH/P5Js29btwiShnWy2nbDd7+
tlL1KNghzN/1uZdelgLC7Q+NmftvVinbeyzDe+lb+P5m5Rm/HhdYvXxfPrGxtdijMJU4dxhcPuWN
vD0fFD6+OfHwYRrgosvnB7C16k23eJVSONeyKr6PTsHO4cn6oY26L71O3DdfN6JNWOvGpdLb9BgT
dzx45NCHnvdUydhBdpsNP0aMyjQWhBeSt3KMJeP+SikoV5ix+l9uRrpxMqHAyOWLnrb6gyXTt4UQ
hFScAsu1X0OquG3lUv1UMwMiDvIWf0lOCy3peN/Qihe4GOKEpzXmkyL4EC/f7LIwlIoIwzysmu3t
choHMIYxtSLTKNP2fUy+tdBjA38py9sNGQybVlXHgfCqO32gG7/NbhCVbqQcqrVT2mwUFVZg1dhg
pk1WPEFPA8hIiUiD+I32pEUN60xjNvNPOCdT7BLl7XvAuPrEChPdLdf2cvlHJjLUkaHaEWtt8Wxa
GT7180uWn6ooax9YRTdaXr0qALUHOMbBqxresQVQ725jZPejRMKV4Z5yjR3nV5t72c7NiQgvhTV+
APF+hqIIHgRD+cc0L54Xyhh70L9fZY96eEkmxswDdg24Szredfp7JHv9z3P/HEXYh2xY0/68Toap
uliCL8Wyip2nhvrYpbW4nwz6HpWX5TtakvcWbs+dzqZx8cumPWou0WvM44oPrUMIggBdPRp1cbb1
XL7rPhfj0NE7DiPC5KK9LHyyyhnfo97DPnSUFMAZf8yKFhUfvnk9jzNqnLpw691yuqzqXYRmRFev
jFX8k5+qinUlf1nuiDJsENyGLnI4pewT8+UYby+a5MhpsXpVar7lS0jzOe7hkQIGToAuHwdGe7ej
5TkxP4dOAeve+Sjxo20kZufcxrbenSGN1tHg58fltDFL3MlSa+0OUbVG+VxfMXeBCk8btA2xRMMN
YsApzRYYUw4Oo3Mo5P6IrxM5a3LrlAGEtYzV6bZGjwwaQk90z3nuds/Q1RiZu5gzibZ71u3W3ZUD
Pm3LD5nW9OtRGy2E7lRXkciTn+4EJyUkJ9oevdUkTfO+gU196lqcdCsZ2KtMGQg97aleW5VeP+So
UHZhMdpcyKN9TItU29nhkF1hUEUbxzfrFx06M9t2cMfMLH60vN48qT6x1lgTx9+17MPOgvjTLRBn
w7qAzTLiUmryJ6aOPRODgpOb6W+63W16jZDzf1hMpugMRKpGtZ+cCt9YfZrbdeRicWo9ao75uyr8
/gI/G6lIEJXIfEvrPHWYCse2+62Uw6qfG/IKNuddW+o2vuQhbUpSJ5usbMign8dyy0PrqCueIUBJ
Y7O99a1KYQ99+8TlrGMsvPjLZ7M7Zn//r54hCeHxhHjO16HoGlYMb8I1yHBpfJP5PBGA7NJnj9Jj
XEfMGLVX4vjMJnpumbQo97Yfl8coNUikjRDrT4msPkTv93RSvveawqbKyjZaW8aAyaA/ivcerqYd
O+WnQ2O0n5LY32BPSZ5ZkTF6wYahO1Ra/ZA1mfOczA/VFD7pGowO5PTL6Bwoo7yLgyja/zNOz+wq
vxsss7haA+Pd1K6beXkhgGIhsUz4a8Nq14nzREByMmZ4qQFe6pXXvWXRcOWuemILHD8cQ6odTLV+
66R+shlSmR0dOFfOoHkf8IGtbV/YHkNon8TF3H4MG76dqcCSdwcx5V7Ofv6UuG8GqzZWdrKGP+Vr
VypztieNC7i8UJQptsxGcgmVm4ULOhG8u2q0JLuYo19flV9pmPTPPrGRQy02abBh9Dy9cmfGT2xd
r16vyk9QD2NTdwwsNJXGq4V/0GJsa4igelFuo60xNoY/2ecvS73QT568zmeNY0bHug70jUPOCE6k
DVYLMew8vzd/t9DluQ8REZcpUTDmGP4MDPXZZGb7yUcI4aZ35QNaxNtakAkMCrvAqjZDaMLVNezu
e1c4+rasanqwPFCfaMXH1eiV4pyaifeqYZcBRhQj2DLMrdHR7eVVpz1WI74CU2YlJ81vwWBg8W4z
S8iND1tvR+Nz7lQ8fnmQWtdZWpvH2ILiwHWW3SUGW7aUTfERpT5aeatr37vuex2CG6S9p5/dqc3O
JvUsCTRMPUobKZukAKms0UaPr7WHWrj0XyUwWTb01rnOhz2N/lpGwSFyGvPXfx4I4SElSmN8xudu
0sibS1CAvUQ4VR0zJ/5y+RWnHDz5iQjI5l4VBXMbDMVNi2owjN36qEz+Pktp9cfkZntKiwwHZypp
obGoiUhsEjac3SBadC+9jsPofCTm55aj5bkIGtVa1xQ3bYeSkOwLVqrRO3ozcdFxLqUW8ieq5qGt
s+opzeSDqI3uAvckv1u2G4MhvR4k/Xm0/Okhd97dROLIiMAHNwLca51J9l+d5V5x5/IiBEW4BA5w
92g8n622Dtd+FmiHAJPbLdnc+aaaC/0+RYoIcgqE4GyHloV9RM5yqiqrw1ReMcZiRMGSUEXbpLOe
AiuPzwvkwDcebFrh+C+9Cw09NGNmZ5bhrjK/ngAy+//RGdVSk1vXhm5sVdm2VG39w25soltl+AtL
sc+mdYM3obxfrWOMK78YxrU7w4dGkSfX0gCtg/ezvDruiu+D2w5vwQRvgPumvdh+/WRrnoRGEMCQ
zD18K+VAzs8MEzfwYg6VC93OUt2LQ6P1zKgNv1inzp9oft1j7o9owgvyR0zn3bJe+8hMPyEXpntv
FCZ8PVpmnlZBkn2WtoI8TAeCpUcYH9yf8SjkfZaZ2Rkr/aMm3OJQMam8WjnK56zSss9AU/e9SttL
raZm3ev67y42eohjuombAPg0i027H7AGpkHjaFqOorhCkza3SfPg5E60jU6qcE2CxtDEJ+lEOK92
rnZYgNMQ9f2Kra44eimOuU6mAC4jZKl2gPvGUqT4jUnQbdrGq6VMNcbSP9w2HGH41p5mAWY96BqU
9rKlyrhD10aLzbL2HMQ90C4fpQxqbsRU/VomxXVThfuhwnDJnFURjINrLE7OdohJiiz9J5iJw0WY
jI2El6mVxPyT8XnenpYjabrNvnGmTTMTfnWxV9z9L2Za+iOO5B7oaVGlwrn7A+9kCRHgdTQQzjDa
h06vo23dh/E21/FmTNw8eugb4Z/yOPbWyBWz77FchZlmfCfbu2PLtPpzUA9Y9vQy//MDLFFc2y6J
026NdWqNEY4kldqouAnvlrY2KZjpZWI6mkynLlRsUAvqfcT98lu6yB7+42DIqn0S4NBst5j6NLk2
PNhVaW5yH1t0qOoMN3O2FYzU4QIXpCGQdH5pWHWv1fyABZE6VYlzioi3XflTNO2WngOhRw+VE5Xw
cppZfvQc+bDPnKw6DWGpPm8qCkjX5G6YhX37pqzErk/LKb2ycTR6PV4tzyUtBnwLgmUWosFnXWDy
V1ASPuojPL8o+VouD3TYbA5+ZxenmnKdBpj8Z59Z/gTn/s6L+dJzp3tKbKL0qsmxMH3nIZzVLbVq
/RNN/5bMiGGNxz4BciOq+KVM6bhojrdb1cJU/c5vktWCrfyDsjjhUBGLbrQHL2GyihuqBvwI9lHF
do/irFHgcTP4Qbk3qMA7axuCYoJnvTCil5Tr+K6XDbjfKMRLLF2SVWb0ZPkpA2yM9QlY99AHXCNR
M6Y3jENZY5gs0bjBlFUQj6WUH2ORvIlIavdxmaL8LbIPuAvB81Qm02EUWrrN6SO/yMG4A7JUO4kz
1i6iqz+W4LB3/yBCJfPutZviuuLDf1pB9O/fLU/B5xHyDTkPRVRppAW0VHlalje/GI9w7LIvMBEy
Sw0cjmkLrsuVoozc2VhmhrXMrI1ZVDJelJzLzjHPPQYhOMDN/AORGvsbKVdp1j1JFrPQllFbbA7b
uMvb7XL/drLW7yB6eStfa8c1vp5gKdVQQMir1FdjkgZiImS/fVs4c/KvBB1YR2ACN9d53r9P/SWW
pXd/K6iUMDzsqIDOYbEghgpQG6iqPSSe2C98D78wi83QhhoKi1G8zc93U02wjea9q5hUZ6drWNBM
7fazlpHwiqIw3jksFnyw+TZ00uFSuKm7zuueVjC2yTXr7d+z1XIozOTnmDWYo/CWX6oaZ+Lbuwar
Xk2Mm7A8cp1nY4Tb5mSesQ1UKhk3ay+xT1khTdB4LaMAsgcXQi7mVUaptWfFzGEVSuddS6LgSYuG
V43ghe9FX//7oJQniQE8Bj/er8Ih5LxMGFJXlGUJ9c9PbSi+wxy1PkwnkYzXxubZNqdyg51KeypC
bV/keQ4nrHYviAeyXcFfDf0MX5rlKJqfi+ef/vt1eR/s2SxfEyqvbegl4YOKwxp6fC9e3YIxiSVq
/VPq6lPopfUz94yNrIYY5lx9csLMh5hjEx+Xa93WgX81B8DQ9JV0mh40rj3VhbMXzKUe+pBJqNtD
NyrIa46GpP1FFf5VVsQERioZdtTK4bWvig+I+oCPZj8cprEtCILgFMN+TP9VuQKdHJ7qORE7LIfk
R4znQ4M93C9NUx/zCT456tL0Qf5SYnO2qh3l7s1koKWWbb53U1ol4lQgehjmN1MDBBHIapVIHyGe
O5+llCXuPEH11KS4ZWd0NSp6KY32lUyV6dvkWtodFpfiOrKh33tBW6Es96dvdUggUCuxoMlzZq30
/TfFSaFlI2Je8UML3fS+z4s/ir9SZoAAOvIAzFiS2UGe0nmwm7vOL0IEeH75eKMWdlH+rM80LKYC
wUXFxmk5A2RtnigDL7jynaCuEgkBwPradX5K2JqfPMmWhjHCbAJpJXOJSPwOGY5DJI7T1Y0M5CRr
06+1T8tyyg3zm+ZkhfIls2MGq0FJ7KwyxPfCMF71NqtevDYpD12BUBpI577sO0XzzvZexYV58ucx
7XJqdfXKqx17tXCiullGvxwltTmT/GWwGdNyi1nm/KnMw7blBym4JLPS7GOYuv5eqzFLg/rtr2nv
rHe9GfByBec4GThO4Kb84vS0AV7ra+dleG7Np/H0BFKhTsm8unet1W9q24q3y2nmtygwHQGLiyif
ivrgAcLbdMK9A0wXFcG71ZPj4xb0U6jc4tGqzonM4LATK5AcnLE9IOJzT0ajW5sin+2JuENPywOu
B+7tiK8fb8ki1zdaGM7JOZ1lnMqu/u9DGIrDnQudY+jC4pjnZnfx2NE2Ig61l1HUvLsslD8NOd2Z
bfez9zz7zWujp9ET02fupvWqTJr8Ce0LAXCdgcjMzzvoImW3WTQiOXzXk6dMBuYzeNHiEkfUWtsd
lgsGJHvVpJl2Xa4cUYzaToXM3zTXZJoKPyLO2SBNaXE6j/nwPcJxoMB2KwJSpI5pEGEm4YGAb38D
I9D6wiq8j/nsGkv7TIMcVyEq7uXB9cJp1ZlFsLuhzOjIr1WXHaqsxjSukE8qEvoTmX6b5TdX85kK
tPXybaI0zLdVTpJWoHWPS59uDaLa4X/InMul4ijqWr8UiMAJczMl/ATa2sJN1IcWMb3W+tjaG1ng
bAKQYEsT3W88HJAUcZu3Rv4Uk//0aQ5Ms3BjNA5mN2kbXx4WOZA941dp4F6baDgs9I3lAX8CTBQU
ftlNZe3/zDAnaC4dYOGhQlPECgoPMO10czPmafjkuAGxLW3joB4vv0azj36h8rhjkjB+DWAEG6Nq
ryxk1g00dixXrpWJCF8bgJw6w9HoxuBThiOTXqHkY8GXcibsiAzlmQDw95QGKiSWizyZKmjcs+iK
fl2ag/ZK/vbFR6OpDSJ5WWRx81kfNMmLnxWH296GZ8dnB1J5kGj+140/wJqcqIH8EvsIBRa2zuau
1s/G/CSq6Vc7D9qcNHEvHbnbOn6ZG8kOgDP/TJ/wZLjNJI1GZhEWt7x2eeDLOPRVou6dClAR8z6Q
Wd0fHmrHONiAjRDbOEudYnyoa5xscuESOJCW99W8iuu5O96Lsn9QxuTVxFYlW+m7xDZGwQ/czBjf
LRy0qgXgaqLWw9jy9q6X340kuZkbsYQGp+ovtzU1yizjITCMfAUDuabj4tdEJqQx6CtyDScifo7g
0efsb8FXZ4vrchUs7J6gKdtzOZwzD9LQX5l2PJw1k5oKRyXvPoWp087lLpZF+anz3BZrHSpDM7KK
TwZ8gJhsV5Ak9p1XEx6kqG/52pINNgfoDUYzf8gAlB9iYdA59Wm1rmlh75abA2gBwNLEzWE5ZRpp
HhROo0ZKJ59Qk4FcBzNGxx+TsSc/eBN8+7aGCxf4aA8CL9mYPl5I8MYx5tb1+CJdA0cKwzvcPpt+
wr9lqcMY4YkjDTSOgNLuHrSkHzb/HI11Mqt1zGEzqpRsZxXexzPaCBX+HnaSTk6vRNGUlejDQBFv
Ujc3rjA+stFH05l390ByHZywUrg0BTq5r30z7QqPyI80b4x1icfmV4R9RRCBpaEQQSbid97TlIcl
Faqe7+upfu5i5Cm4bVQrrMgboPHynOXogcLIA7z3tY+st344kmLYyR+Wt6gsJshZH+CVk5JPG/fh
vi8IGC1MozmM85Fms6NEKcTO5XT5wfIS8viaAxWUOPXz0T8/nWHN2z9we107vRlymPO8IgSX1qDu
hkSIgwTUWzkxX0XSdzR19Kvt3kFuc9eAOezBI4Obvtke3S2yh+gJU63++Q+wOTByDrwHZ5ja+/+x
hfKUpp7MKm1+xVFJHVP3H3bnlgx8AihhOeuFFpb2Ns/kbX0u/Ml51C38mUW5Xe76uCcTwwiyZNN1
st9bKfG+iwAi6/Tnm0Inb8A+ehSxw4y62O2Dk3XTTyOw+ztq/z/YazPK97Qf66uc8bSO4cm70yTf
FoEWynp7jLxLaMBFSS3H2vS538K9iBX+eFzrMXjtxZlPQQJoK/JpUyc46bitjpR8huw6q8teyU94
ayaI8GLyf6B8Gwnnq8/LN8swt9q28AiJKOloNZcn9YJ40troL+l8fQbg0dz2eXxJxu4UhHH+K8qH
E3c4Nhxhc0r50m58NDiu64pwqQNrjHovq/Kt01q0McA/b2X+uLzvQSGR6Kocokj0tAjTSX/Tr/0U
PjLFJdyE6eAxUU6xNgM2iGYEmRT4qmwIYfY+iLIjU4hrO+NWo1DLTxoJSs+aDTJYzDP2IsVHTItg
YRWXNI6Kde3BYl9+s54AUWNRfkV9ObzNttFmmjyBsv7Seyjy7owZI4lNVtRmySXyixYLIuNgTMp4
5HZ/GeCPHydf0kHNu78qRXz0e4qMZWGJM/ex7+b0oWVlN8xuFqv25sGdpdzwUctd0vFXPYdtYL4j
WXQvPuSvu4WpTkyXt65EvAnsVN9HsBmepTP8XqrOucTMG294hUPT7UYmNBj5Y7u57LxCa3FVqiEY
M27BKy3GkHD0deYVdnZY9rDlzGX/as3JvHhhh9WrN0YoACkUUz/9ruPJ8dvPmDzDLbsL0NFXSejf
22Vew8gL8LkOKBv9Ro/vrZ55sxic/Ifrb1Vl1t9jcKLbC4YceUZcMnj+f19QWTED7cE+/OtFmoGt
aNb8//+V/37B8j5qK48wOxcn2u3k3IMU3yFq1j4H2+yhlIiZ7q1Pz3YL23N+PkHNt8EGzTokCi+M
FsXP8novYTpTl5ncMRQm30maxmb0jOARI7zdckXG8VT/2fgkA5ce2hut49wnDoT3LOK6SdeATSFL
nFOvEuxBrnGyY4KIIpTmZ4DZ5WvXHPK3NC2KbqeTzsTM8Vu0LEN+xVGVyfPsdTGY1b0oPOu1k+Qt
W1Z3Ho0ovBV3GL+Mu0Llf05zkvx2VdN8G+PQu3MJQ4Wj4mNH7Q7dp+4H73ErEN1ZclWGQKV3qFPW
aUkxFY/Dl9Vq1gn1OqmQDpskdoX+ZfTjkG4YXih+YcF7pzsXVTrVT6P13vUsCV6DxqiJ12DQYnIz
XnEHm1YpMQDIP+P/Iuy8mttGui36i1CFHF6ZowIlWbZfUB4HZKCRw6+/q5u+M2N/VZ4XDkhLGokE
0KfP2Xvt5ERYGUSj3i9vTuCMu3LyskuMUPEch227581wnvosuzQlkW7qdK4b3nuPKN54OIRBd1El
wX3P57lcz17ZXnSS2Bxhdx+sfhInQNPwh8agfegWNllqpGTVVvjM7iU6o9fKtr2cRfrk4tWOfVhs
Q2yH0puuvcUPygKCZUkJTjdI7Qu0/Hn8QR2x1Y9+HrHjpvqv1knD7l1bkPHGSHwXtdFdRvyQpt1+
MwckuEFdlR+WkVjGWXzWx4omLorr4aqfp1SrtrmcNc8MI+sWrmNfw6aWD23gg6mgfvBxzD0WxnKC
HNphE6A7pwp+D2wLeyL/Lx2yATss+a8umwXNQYffLTB6M+t+riy0UbVOs98TnL2zxmnCBqk9JX6R
P9rT4OP578WXops2rpxyhBR8K89O9dcIFxWhoJTl+F+3kYOyFk0Jf0muDdU6YDu7K+qM7rVUbXVu
oB/VU4dp4FrrwQcXk3jpAMx+1SWORKfg2Mx+xP67mYHmOR759bJp7brElZIw//Op49XIq6RaOdG1
L1qaZc+6wy+skapK7Uvp3Fs0/dGSuQhiq6taOpZKC09pWhJuLxe3ioj2TQbCWf0P4sD86jO+u6pd
F5b5T0Rfusy5nvsiNK72DJGxkYIioWckdNsJNq9ycY6CTdYxWbD06RPd2vsvFSI2ySY6o+pH60U8
nJNfn+YVDUYYI9tIxMnnMkLwoKVL/POoCq6sQsMzE856U0Th8OgEqXEYHYHzuDRp1Mq+mI2CIK21
+CkzhSbDXz4Gi9neVL2N4dZdc6UhFsYrYA3e9s+2BftXYjzeQAOqgukTwAF+0cZT/qtpAWxKZQBK
mXZjYWi42ok9KwoM4XM74iRwfxDkhriCUTrO+7+MpdQZyGjFTozjzBR0q/rgRIUcpsGM8Qgh8gLf
+WPhIghXmVs+N2hOX6hmi2c/YLsu97QW8bxmn7oPVqLjLU/jbKd0NxgjzSdYhNOTmTTmk8fygjDx
HOIXugSiQLc2l1S2ysDjSUlpzrUbTg5W1a43qwdY4eWT903YrvZ4P84ZOf/5/fotkYz3y/V924JD
Edigq7B5/Pp+eXAQUQU35l53cbrbpnjPRNj+RZ7b/UC+oo99tx5rNHB//3uTtO9T48Iyh9iWrlBC
DBgdium6qLuECCdvk1ots4p8/N7hq/oKl/TNTPX2bY6nD81Iw/4G7O5VnbuZ25AU67T2f1Bqrd+5
/aQiQ+MKTF+3JJorcH7j9fR1YxVIG6yTVsGFHen0b+z5zWtFimZ2QIFjuD9y6fZsJK3JzvMH0wry
czxLhqOBUTKJZ7TefMpiadNn5GQUqTfHu3n0zh3+bu1AQWJwBw6WVyMzrgTI/mDbhoo5tMiIiFyU
3Y4VtMTctuHHAJ5raxCbGFcfWYXS3ViV9Slrsg9l61dbNW7zLTRR3EeXbTBLlkZsYnF2MRhpsqE8
kfcap253XeoC7EYffp04SIMwUAdRtu9FHH4yss5YJw61guhTBBWzoNxl+j2sgwy2CKMVez2PY3tO
6XQRIe5OewBOzTYG3rlvpraiT4pHWgn0qCA3VEv+K29mu8JSK0XXAfo4ox9eh7h+6HT8GLOLtKH1
c0LIo+FRXRiZbe5g2eu0SyQLSapQTEAmj62BTkjqzCdrQi5lec5adTPMFsfdOCz9mdhx640IYdQM
Vt+dsDDSNK3MGN0S6XTruDO9l8putHUEidJu9pMxsDb5BfdGJTJfQo/KMgu6XaWzx1FHUUa/ovJM
Mu9hlK6jYOygFGb+UwcsyXWK9D0F85PIgq+WCoLZeKsyxjBTZGF7afGA2Y4gHg3EvVz36DpfYEEZ
SPjY3oeupp+wBBpMQZfmCcFotmm1tmW83X7rFmrZyADgM0b7hqwVsoajfdBo4mWEq0SAwd4XtfeO
6BA2/b++JO8dIjlET2WjPkAEoyXxIWB3q5aP9g43Q1+jLrB66r40LWoPL3bexZSnL0k3eisDN8rD
GA7Z04LYfdXPdkk/ixuJUzcEjQD6uU//C2qpA4A2st6lmK8JMwKmI8AhTgn9orB7d3dX3LT+CiEA
OdJqvuRE9BdzP3xQ8jYDisfFB+VjeE31oKbXRZSsoVYM2zaMvs9J86TkkbTyxdFIQKa4TWK9F5ru
cbq2u7rW0/vdU91C2by3ZH0u+VEh1arEJXy3IyQ4FFj9htAxJUPfvjv/CpQMjxUeywHo5ItOkF+b
aiXCSRS1S450xtCcm6Pn0U3TG3B3Vr5u4BoclTPXM8S07iA+1LFH178mWhvJvfd5KhcMbnS20/6m
7gPlEGtrr1nIfLGLbwblWrsxJFTkrq5lb0YbbcINifcrJsCTHnhojgUy7epcY/DfzbbnrVUhGIRV
f0hBR6+dKq4vYzjXB977+hIbGBu9xNll0qoZuWm48mq32XXKzmkFfXAYDZNPCmh928Pu1YDaFixj
DOTnbRMP0bU23RT2cjVd7ttzKH3ccOPFOEy9NuPXQhMioXmDFBijt5vRm/I+xd9JqzEO6RQ7vBtI
wcbOM3c1ssi1am254/Q5d+rlFNOaQPocBq8Wq2qCP+zYyrTAdGK7VdP4ONCi7c6xXuFMiAJrnc5s
0EspDh6MZVjXQTsTHVB9V3sQDXXtVT4TZoSudR6sfZJkEHNwGRAz/Wq3g/bBxZQwasQHc9827x+r
IZh9prPhXvWKOUzL+YAFh66mUZiU8aypwd8P+YTytCZNDr8DK5adlld9ECN9NzRc48IZurCjPai3
YZjbv+oWvonANl5MfnfEXFI9iBDSqEYM+BZdylc/wJfZT2gs/rwmOwqY92/npUwig1bp6QCTTXJO
JLDjX2yojt0e8HBB4ZwwdezjkdHfsqwrqYqFUqiv88z6GPpGuDWkOKKyMm/V+01xnrSU+bMaMZlJ
GZ8EDfCHiRCl85AbBPoa2ZemADcbQWgzyJGaMpuxlFwHbQISKKJxHfwjlVdHXV9+AEh2YP5KxzMI
8mnnyIXekg96YDEXseZia/gaCiGSa6+MzmPmFd1ZDa1mMDFSCT5uy2HawUEK1uEUw1mgP/BhoXjV
p4RORGNUh7SCK8ZteVgZY09bp010oqiTxLhYZcytG3iA6QAtL6Be3ulJQzHMyMqa8Ui+b//oh8Op
MjTm8dVg3v45ivJg7zceLi8RhOcsXMIzrjMXprN8XtIWV3/bAh3+byYQwSbVIV7It1KIIIYC5ZPq
2s4JGm2nxtmfmgFQzsTbt2OZ0WU2k8/03kG9i4d04exSU5fITzokBACk2IQXL3WxVT8v8xlz+npw
VP9HwjjS0+BjtpTuYIxzJyy1EHsCiMCuXy0Hbg0BFFB8QB1Q04ta42Z3IUktKuNt2Tc+AJQlfVD/
kBmESm9UmYkmtl+pF6tgtg7KK5Vk2PQirTW2ZeSEBCtyQihgIVMGkoyM/DCRA7ZJx1Tbq96Pzkew
ieXTuHUf6jy1oGKY1luTGePa1kvnWC+1eK7a7CmKKveJ/ZzOUPY6ye6tqloGeTTVZrqOG1KNi8X5
+Q+MHNIw9SBKSEcS9sWuzD63dgy9xBJwS6UfiZeX2bdW7SDYfuHoONhiLJ/zYuZcbbTha5CvhsJd
uVo/PNYhsC7SpGGAeOkNUYqASpq2jwXexLWv93B9Z/ioITJsd9TLo0KmqofWIXT9zsNKhuqoFpja
m81dh69go6c3vdSGCxy39rbEnMCYpr6C825vVpOZW1iLpNenU7DNBxg6tgQIjNlA25FIjNJonHNo
B+KklDteMUPHL7Rx38c6jMKmnp9QaLT7usPKwgSonefppAfOtGkyd5VKIJGvzRhXLdd+0Xs32tgw
V9+BLdJecCptrXcL6gKtzB5I7h5aHQzUWO21Hq55i2H34gjT/mCG2EW98S/IE9nVTvvxdF/B2XQu
tHXHYoXr3TyqdVfTnf54Ly9isBuyJmKUt/byOf/sBPFz3IG8SCfhPCNssDAuWJBgau/kZ6796hTa
5a5PH2cDH068v/+kuzsWmQnXsbxtqSJPFX6NqRNOaprlocZPjvkmPHf+yPoVlkN7vP+ahsmQzVTL
bYtcd9WMRbNr5VI3DYOzwRUq7mKfaPBYewPi6qTfohaaswucZt4qINWSFu7Ok0+5AR/QuQRXhPjx
OcSkuFEmLfjdcsJcbyvTtpGzIxOtWl98qmZd0PMPv2OBnWXlzetmUKy9oajpANguY93ZWkEpPHRT
U61FTfa4qoCY0XXgpH324yelOA0b+IIsXTHgbAiweaTp35Ab0r9WkrwBYsBmIExNvYmgAd6SlhmQ
oiI40uOlJHcmWJN11nSkuZkLWcUIBWt5t4+qDiN2IlAVZ69K5avUdWWWvGp0D4pJb3fqq1WJVgr6
IkrcGPn+wZb3dKVEN2LSgizzktjQ6pVLkLK1vPXxCU2A/gnqpL9PS4G/KfcR2zsam4gabhlvAbx4
WWimacJ6MfGhH9VtZ2Y6vaPkEKcc3+PecEbi1xFOEmERzNMq64OZYA4pswRmiTBmCtmoi6I4+cNc
QU51DUrFwbgyHUjXOFOew7iGqee0zTOEvOA6GvVu1NPXPiiTq7p6TWghe2Cda3XHU7+EV1rp1qY4
qRG6PhdGP25Qw+mY2PLhnHtEQ9ldr++GRhSHJA45rfJh3JpoLrddG4yX1uztC1TTdCsmA2NERqJ0
lJmv9GyCv7B1v1aM0F9KJ41OSxSFx8rXT5GLrMi0+mjNHiI75sYQX3LMKmuGY9a7MS3Tdhq5Z7QG
aH2lUG/IMpcag38e+hASPTaUhwK857Gc0zeTKu+vKYK2KpkgHmyRFXGE5gb/QkQ0F4umr9bPgU3e
1lf6qijI98LSPaJAlBzTrZPtpOMPrApdP9dO9kP5dhjCsZsT/vyUjd8DW2h/mbHPzRPJ7mPHKFLS
UtMmkldPDqhXNOc7pBp+KMkOlgvcFrBepbR8fN7cdNQf5Xt6sEkbY1OmYPxDK0Hfrn1UBUpgRVxM
TeecK7agfpI1r7VfQeB3uM5RV35oYfbYMV1kkQ+HzPDMkypNvMsYDP6FmmI6BaN+mukzEFee76rc
Ma6g4dx9AygV0x7oI/2NcQOGEfBm69IY3+Hax3vfnVCKjFNDP8o5jBg0Nw140Q36FaSjtfXuxlV1
NlHZrzEaurSCYRf0CeO6Oaz5LbiqCAIMmv2CmHFjy4tTX2jDLnFbnjrbH0gTM9P/6HEZjowj/bU+
dLgIXNezDcdwzeA3WE6cIwKB6eKfhhY4MHRkBjFRWnyVLhpW5fbUl1jOG2G1e4ZF1oGIuOGlbgQo
WP1IpkbfvfrYts5B8oHTr3skefvFprXhFPotFIb5moeTudO1qT+Zdpw+ihDQpF+NX3LUFXU2fkuR
e6+mpbYOfW9pNMfT1xyLzFWdQK3cOiIB+asq/eiil0u3G+x02Kk9T4WsdAtKpDhjFcA7x2Y7m8K1
C5oID3IJgz/VUQ1Vc7sNEU1DYOGpU5OfQU78qzq17kVao20qF5VrfT/R2L/tOgQ6a1WkeT1KLzAz
5vquVJwkAS1t8+A1EmghKHf8+xG4An6qJRVEXEvDFEGxmLxop7g3bTD/YNIFp1a1dKlKu3WblC3+
lCW+okqhL9AH7i5ygBNGWePtlk5iqSSw1BTVfUxeDn298ekrbxBf7ey4Sb/Yer320xYLkDwak9r9
1Gemd1hyX7/Mbm7cHyytjzcipErxc3vcdzNiSrU3t7KXu+NMMiPBYSVbn3jlZ7uLkm0etlAOLG/Y
TBNko1WMAnrPMpeuLO5xO9FW0M0kVKMVlFNqHUagAUwye7PIO3lrpo0fb3rX51Cun3EAMzR+GKou
fZ9C4sq8XOe2K9sLSzy/WVMNhRK1w6OIxIPZhf6ntCzHdel47bNmLMQGo6I51Ut6XbjKjG4YutUy
2s1FPVS+RGVU5md1btBa76/zwBva+O426b3wEQgiIDlZbfx5j2Wo6NBfriHbdK2ASAHbk4nNvyNJ
rTG22wnq6Unz5/HILsQ+51GxnqSuPPEnkN41rktFV1g0VNa+Ff18Sj2sncAplyutX3lp13Izpl3F
k6KJ2rfig0nn58pGWI5L5jWboo+eDVCg6UAdArz1dwj56htBE0++V+jPptUUL30VH7Vsyl6NujrB
CLcPVjA4Dzrt2004xOOb3rKoNmU4fg3GAE+1m7wgWET9A7aWMycNz5WNZH0R/QQRJ6ZlV7bGiyWP
Jq0U68ZlXFKP7gchCS5UUKeWbcInWJhSBg8nwO71i8xfOAaltWs7m2AA+RDq4fscat2qkTyWbF6i
J+b6OdLZxzGp2A4bCNga1W1QWuugN3bsj1IMyCOsjNA/5fgQzrYUw9BMQFgsj6AsnUwLTFVRwXn5
hFz/ao4oussoxKU/oG1FOM4noWT+ismbhYRIO2yNMrfIt/8w/JVYmTAV/uDYe4b9O96/U33T/dvH
kB9nhgTfl3hNd1jzTqhzm+skacCZz94sNPplc+cBO0CHVlVeLIze8/1kReOLF5DaPrUzKSwGwYwu
8dDcbc/LhFxzjnBBDUXnXIuy02+NXb0C17Y/RRN4dpGg/6oioe+9ZJrWauepHhY9rHa9YzOwk7tR
9YAuoV/ryj3WZMjvlKhoDgi2s6XMnQacs2tMHJ9qtjaNDuhrw3xQssrWHRyQU/5qNMaMkCuauCAa
syuTiQogy66eRPaGJvi7wveUjQfvi+DKP19T1q+zF98NQFCCZJRtC3ahiIV+bVvQ3AMxCkjqVA/F
RXUmoKRoO9soemooLpHeFTA7zejnU2LzNrGRr0er885V4NPU0gaYc///tGZ9iVyTJldh4jb1Ou8K
ZsK7qiOY1t4V5dN0HRw8ILy8OMOP3gee4y55dovt0LoA7nhW0CH1YE8mbc8Yzbx6qolU+48oBOM3
lqrP5I21Q91QbN4GwMe/vgdhZFNAMFklfSMhntYQX3okkS8RUT/HjjCS7cgK9HmZXpaosndGl+aH
zEXMY9ZgB8QQkbNBf8fLiuBDyA3jtDA+ZB7cG59SOVmYk5x2bQiEY3b6q+/VUjAPBDybpmADVpgR
YLFUh3kKHzQkuwfNtcKzWcTaeXT6JdnMUvBt9dlKzbEqr86fZqKQVLtePSQDxJ8JdyQBVc1TMure
Qz7Lu/GCvw5HRLK/F+mWQFzuZtGyNcVkH5wRPUkWfS/9nJgk0TrURlBFtLzdKSqM4VT6HieBj9BF
jk0j/RmdAWOABK1WXdfG0730TVOk10PUWBsBf+OUtdo1kHMPxqbdasyYEGMRIRKLIJ8Xz9ToFTpJ
zsDCyT4YYfls5ml1iSEpMiSvik1bttWjg6X92Dp9eqgmP3mei+LznRhlgloix7r/qFp+lbG0Bz/B
Bq2eMvOvmQ73fIR5/N4LY8N8tXvLc9e+cudYT0s6XiEDbzsl5ZMPIwCD0926+lOQRY0lixoCw3u3
O1Itfi6GtNjXddXdWt3sn6f6wRjxlzWp1jKBz5YDisUVICXvSalyWSjdo46hbcUS4B7+fL265m9l
pO+ZAVAJPOy6Z7uGymz7V5vRGFpPaIzETm44VheEEMnrZCfU8F37dMfq3bmJ1WR4Z5z88TWQD7nT
F1CdrUuZR/V2VqPRnlEFHZhZ39wJVEUsZvQBnb5pK2drFDhp1Ok1ZRZfAoFqx1AOCklXT6yL2GSG
hhpMnRvqaSefxlRLa11zmq1e+9Ympj64qaPIKJKbqsQMI34SkAbuEwDfmLInrNUUq/mMB3UYw10D
94+SXbQXuC2Ycl1yQ83MCdhhYrYHjfSNQV3wkntC7rAKY++Nct+PPGPT2fQCYom8UiI4tyQmYW7n
8T/qeed39qXvWZZvMYI1TRqYiEB/vWe4TlDATojLE06OeDXYxYfRrOwftnmCOY7TkhYgtBIz+0Ko
Ce+yH9avvucV2H0ZyYZOaRyqEPtMUm8QEvqbXup0i4jBRbMINC9pUDy6IaoSubv3p+xzmRfxQW3z
bUPLj65wc4Kl2cQf58Qm9bVHNI1M7RD1Q7XzTGf6LF8P9Yg4MtlGxJqHFm6wCIcsrWufxT9UE//v
Z1qYeWsXD8upGRf/vAwoE9QypR6GutuB7Br+Iyv+f0e9AcVQYAUeY15CN/XfGPMEXfto2um0NVOQ
vwL8WyW9QOSVGvUVrZ75eerA5xt9nZH1PMSsiYz72CRTEEwkQt6JZN1AHvZU0CeRElsckJbAzBVK
0W0sx/FtxvDE1GWmkF2dkGM2ly52sPsgIcExJ0+4EglNmUWvGkCcr+qgIgKa7u8t8h1wQGTwPVlm
7BzsrDEPSuxruf3HIUXErnaQ8Wxb/7E0u/+TK8Ig3CYDmKQJ/uv+nivSY8CntcZkq0LbUIruYzl2
eEKmRSdPccSgdX9etgUSrl6fjmTqjKSjdR+6Iu7PWcIJoJbwKLG7M6Q2wLhyRWeA1t+fGv7e0F3j
MyIIHHakOXMHE91l6mVICZKcL04f7LLUbt7DsdT2WhrWIOLG5GBoETomzUcLMbHtp4ORctVKmYXv
RMOT/QRMAUe560ThdyzsN/wl5ceiyvtNGnvWA+g655g2TH56QDUDMu1nbSgKfKmp9iU3azo1Y/g9
4xtjEcKtnA3kGdqLar74jXAvtY9V2M1lpkDHabHERbMPqv+KYzZ/z63nLyY3CAAoFHy2HWw8fr3K
U2GUVddo0WW2+fXydKTl6SGfy2Z9xBtI3AHEK0iZKME0Xyg0VLQNpLMO9lVHcKD+XT1TGS1RLrCv
CZ3eBJ+CrbtHv8pQp1CQnFLMw4zRSXbNuYuUQQb1HhFCaFdfhHYF2cotpZ+ti4bS9gt8X2tlD17/
OmAf3HLz0y7Ahte6IaytqM3kUxfkOzUwWgLNWyEOnwCR9t4psijd0E1yTzRmJGyV096xdpY8kuvH
Nkm6k2t6/irtar44nBIy7bvROMQW2Rm+0I8KO6uRnb0DDkPdI+WjC8yzwqrj5zLqD1hlpmea7ubq
zuNGVczuOi7WvJv5Tli9/eZV7RcV1pAuJuEy5Kiavqntaiet7a0gU+AcstHIEye44REZtoaX5Ou4
H3PJmWTM24N60JxughZlP8Nj2KnphmWZe7RS9rMSZRSxTUUn0Mz1aO4tcfN0CCIBQRZbX/qgjoaV
QClTXtc59fyD8t3eja7aiMKfnGypdwWBkU0PQ8u9MW/Zqat8sbqcrX0EOwx7UI3AW1qfVXO88fvj
hIdOhtFkJNobGDPm3tyncKpvLoP0VQdSZfUzIsEs0701Bf7ep+9yrNl4P82eDWBTapeWJTCf/Ok8
YjQDIRwvcMr5gsy/pQa979WQhdMac6q96ZPglvNJnf+xgQYxA66lDbqDMPRos3i018Ji2Hk2J5jj
Wke7rLIvQdtmSDM8yhm3PCRwvklf7u1DHjvdi0Dfvupt6cqXmSMSZwsLR6wJYWyIjI+DPSbN5WhE
i/ZglU296YfkycWNuWZLs6LunB/+uQuXM4b7tin1q04tixc46R//OfL95hYgMm1L+nSDp7e3bAz7
49A39g5192p0m20/l/7eJMr+PSJr112y+bFujOENKi5k0fzVaeyTEslpLbdlgwHf1oCZJYpyV+ph
fmq5yt9wTgvwpSXybnuAIOsEcpudynR6Zxe2eXVVD4Omu9vGbUwskf//mjqym74+Ayk+GppWXVMf
DFdX5i7MSp89yp+LPZmC+GvPUKqg2Hwh+nbYZ/xeZAjfbRfElcGZAUC5zSRNBWWjdbIKfVipUaV6
zeuICvCObd5n96tZkSo7FN2HTLfzlbq4hePQp/AJH/Dgy56TKDYueWPpl8l584Vv3l8RnfexD9v+
pCq/GgZEtHTlQzfmZH1O2Px8xhNHkeiky8oiWJXFs2hHYH4Rw5DCLg9IlYkY+4/VMJDz8196P4FJ
jRBgA6KHypvx260YZJ3TC8ujZTIFz3M5uBvdFwiMbGCFhrdsktro3sJCs7lbkpeoXp9M4W5EOlPH
V6W3DlQuhAPnQM+d5UAQm9gFcbF8njDMMeQUH72G+5gXQVJX0jo/cabHdPaSnSFo0bRhnO7Ua1FB
fH3mF2vX89q3ktvOTFPmxQ+L4Cap4m0vxDt9B/e86BQwaZkxgF461z5kRdWdNelajhcTolOnncqm
KK9mCjh08n8oJI5qtzQpZBqmGOm+LB0aOImbPjhzsgZoFT+pl9SD3VViCzBXmpz4MvWgviRPjGOa
LhXJ0LyuC31lgZa7IrAd8RZ50+cs841Vl3bZY1/l+iNQKkSzIy9JCW2IwzSrivJdb51510U0hRuH
ZroczKoHW64YqVngWJj0I2iI/Mizz5llezpA6e+EMNiXkDsY4IlM91ditAj6qRvtqkEc+vOFYvr/
08bg3NANxzIk9Zr84d8kpEOCpKOZs/oShaW9VigyJpI/HOLLAW9gHyuBAWzLoHn3aiZVKTCOFYJY
+x1TDepfC2VcUrUvPmUibneORoD+9Jz1TeYOzQvo9p+v//MV/xyBfxAu3Cd12VUoXC9VBmxUZl9n
dj8+N38f2Yv987XIITfaShf258zZl260TvdlUu+qTwshmvt8YXLme67Yp/LIqV/VpNvNn4Eahp/M
nJpOus7SvD2JJSg+I2NktJQiAZPoiCkO0Wt7QBtoQuLAt0iXuuM9QK35d57oEIYbZ+yz96KbxTF0
B24yCuOEAs/YYPep9sAWresCN3Zfhb55rcwMFbauQdYNbxrFU49TiI5jZon63ITLbhTltG1pC37q
52w7OlX1MOtM/WdAOXu7D5K7YHKB8LTPoeesuzvI2pnjbdNkL72ZIC+fC2/VZvO7NorpsXb8BUZm
/VHBiLBb9dtoGDWgK5WxMdR9N1oK+1AUxi6nyXBTtUDOiDBM5S5T17R1DZ/TiAPvZi52+FzNAxh/
zDiuv1A/KbSwX5iURrJ97phxvwVHqO2qpLJulanT1wvdJ96AZqvUEuqoag0+MsRhqu51U8w2kY6o
qx3NyyTviCaL00bIvoF6YCL/JeP+QpxN128DkNp7fmOiSS0cSNRx84Pj4oBvev5kFAA51yETQbLA
vGoTEv+gIUGeyZ/k6sXefQhaLT3YQUWkm5bXWwVCWPjrN/40OTvWjfIUIxtbqwVTGoShoOiIbgRZ
0lkyNcd4ctMT1HpC22EZP5tcISjIhb82sroC6tjyUXWJvkaU/Qk2tc6uMsVGCKLzdRmG5Zm2Ambz
Hv8mWRQKPEJVJa66lvO511G6iXXnS94ab0qQ4mIYWFtopI+up4lPCby1nfI8aKhAX347KqHNWMak
kwxrPSllYM8HcGrN8ou2AAVOkVeTlp2gipTNjcyfm83ie/Y6NBzqIsLU5sPimR8sK7xlXeW8eSJv
9vxU51DHvJlTRNN5+VTGePUVPI1clnQ1s6IfFswZp5TYsGEe22tCnzLwuq/qlihM7wNS+OF2j2Ur
MVMdXG+lAj+CqSzOmagBdJTVOUrKqxEyV+id4s2Uwq2gyQG84LGQvz4lLAEL8jevaawhsGLSAzDK
uKiH9O8jd9xVmatd7n/V4rgEoMkH9BvL3vLEd7cIiB1nJ7GeAcRPK13rquv9MBJkobgsATHqm01s
6lF/zL0n8jyazZB1mO+ki8KqzKuZxUdk7+2jyv5x02ethiegTBZxkTgHqEEpRZT9lBbCv/35xv2/
0n/U3rbPrdLFAkBb6zcpe+eJNqPp6+wrNIt8cCCyIpr2NEWW5Gu0vecRlmW6sadsubat3V9DpioE
mwdTimGn06yrkqPEXfXNnuP5cO+MYGejgC794VLWNLi0iPJfHZXQtm800MCqyaNSx6ikkqa8hm5Y
YpbOulgGF59D+j02i2mjM757tpCidoaAW+aMxbEB3f+xcMUZzH54y21Pe6rQVi2xSD62cxTsE+T7
W7o/ycdkhOebSxLdn984X/aX/imH8ADQLAnQ4Ln0nlz2Y7/17TttBh5nZKBQ1OaqjC0Sb3j/3gw2
mGmAPImCr38jufCFDk7xiHwleCb6CopZEa/NXO+3nTOO11gqHdQRmZUMjPQpPU39x1m3Gxog/FV+
hAdfq/dFqtEIWRioe1G27PQu/4i+sToWUhimtQW4K3O8yhVFSWBokFtbTj6g2KqZPFqmS4RO+6Lu
FHrKhWe38SM+YveYDv1EG6WqbxGZK6xX9vK1RRFaYh5lIgyuyRcVYhopOBsW91HYATIZGxnNUobm
mQiXAE1TvO64Z7262HBea6/+2seNuSaED4WyM4dcZkyJ9pqItLtKQNjotPSUm/VQJcijMacfcY6X
KKZxYrlyU5vkhrkNXYRBpeF1J69GNqVit7SJ7UqKcy6WZAqwI+1/WDz8X6td+fGaDvt+27E8wye8
+Lf2ojEYOmsozgDI2/WlKOcJGZs33Y8wcDen2bGh2fz/S8IsmTSmDEOzKGoogUHUqPeLguNHjsKD
buI31Q1zemJ40T0yZpbNMTCHw7Gxhy+uXeHjhV17RXkRzN61kw/q1QUs+97Etbwa5TAQH07gZveZ
oBoYOhijEoGYGDbpaYaxqK/VYSEqAxtoaGws3bzky2R9oTcK53AJvoUZeSBzns+vsZdYO18mVtRB
qT0EOct1r2nu5ySytzC1g28Mrb95Zu0R75IuG8RL7nniRN23ZX5DN+ueM/nQ0JsjuUPY+Cdi3FBe
ls8HUouMlZrKKau/3wTT/TW9e4qF3n4pBbSbavTjj0mIU7ZD1PcSI9TYGpjGH5Oqs/f4RpszyzCD
nbkK9n++kN1fM2XVJ+2xy/NstMM+cZryTPhXQz8tgoheZJPsDbNHvClbQw5tnZUtS/HCcGd8YDKY
qjIaFI2pR7Uq8wwWskc1J562VWeJJ9G+qj5Tjc72eIdZ2LRKaaQv7SOyNP4GRNyh5p1hi4c7BqD6
G9PojaKMd/9H2HktR6psW/SLiMCb1/JeJalaaumFUDu8STx8/R1k9dnau0/cfR6aAKpapgRJ5lpz
jpkYv+LZV2hCYnnwCqNfkRtfv6RRSZJcABxf1YPlKL2GdhAceIT/pTmTFem4t7/myG43xGe3K9Fi
qOtdCA9e248XciVKfVGo6lnJci7bYkzOqo1PkWkKaAS9wZMJ6X6hqdC9sNp57TLNq+6YTd+jvPd+
aUl/HXUj+yhwNiwi2Iwv+AUi8vnK/tFEz78x4ro7GxXEDidpov/RcHH++040HJTwnmeYBGebfw60
6O0VVJjEXxSIbFZinksXMem/cet8xDN0S27keeINlOHFdYFCNUBU2gFb7QAyDdocsiR0vfh7CZeR
9yXUraWAPPTqBQS8BSohRZoTjO/zeToAl8hLkoMTVtpFkIt6cRJdvWSiIIojCSqCPnhBnpOvWvmg
n9PxCdSsunfU8lYHM6fLJGqiB/13cfRhBgQVB6vX/SdihH/kmht+M5AHLqBlao9trN36fCSNHeGH
1E1L1Y7c9LDQ/NLRb8BgvS2eKXcjDWCWduzNNln11eBuZefLdCwFUqPib+RhbFrjXh0BHANt3ksH
bNlCfBJKnF9ErZeXKqlR57TB+D9uKimm+ufTkeaMobqGgxNpHkX/eVNVBXQZnaL9FoJncmlnb4lX
MdUCQz0s7vdHrCL9zg3z7gyqvPI7ziip0pRgTZGVBkQD2L5Gk5CXaJpnnlf9wTcpRCqIBVfYJq2j
oxW6rAE/Yr1q4PeWi15lnjAAH3pNPHwmas7Sig+gfC2b4b1H1PZg9RoxmSVSlShCpOyRT7NIcjqe
8lBuQAAtuiLrrk6WNssCQv/6E0zMOjc4bwu3P7pNEl0kanfSBFcn8seNYrXpU88TeQ6s0LfB4KRf
qqZ+Ae6M+kV3sgcRTYSQTS2TBy7vV9lTxVxc34OuZOSVMNQrlmh6fH8FYMX4/Jd5k7bbvPbsq40E
SfaGpLQBT9x7lBfZri9GT9vghF/WQIWfEmF/MKXIL7IwVxrGh4dVDNC69VX9htLD/PCqHmkBURDY
U6CAeaSF/PsIa8zt+39eDKbl4OGhjmZhLfxzhNUDTdEtNU+3xnRJCaJ7nzpAdF5c9ZdYZuemKpp2
z5uKq1LANjEHszybShoeoTQbm6wYxHPtwWeZ7NpYG8gXVhjCSAHJ1PyqKgYOXsK39WKmYtYRadt+
ztxmoxCE+pufQol4U6qYlWrNjk6NyxrORHC7kl3rxkEfUjGbPUg01tjEx8h7+/fPgMbFPz4EdB66
Y1BD9DyUDlQS//TY4sMZvMxNCaZ1jOgwFN0mFOMliPrHYIyj7xaZpDOeGyg66R4NaDfgS94+K1UL
uHXrXwu428HQ5rNGeEIpw14RqeN9L/zrnHx1oMz7t/cBXfnOLAyQlUcA+qBbYlnN8b8UosALWHlx
7hXVpV/l14sWiy0mZeUlhWx8NpRELORhV3jTztZwKsvDllIWcOToR1PFMLAyXf9Ca6xehbFe3R0T
nTzsgFpoKJ+A/vt40kBnqCLOt7jEhqvcJDWyOhiaNF+MGe9NcfEB0J330M17omZ1m5AkupEvePTj
Fjktoz0Q7mAFWy7YGTOGzjX7gH5WwQp3PoQh+8YTvRio1NTAvdzq5DtpfZJ77rxXIcWhxBD1ynNY
DAd9Zs0r9Bjmm61vYHh5dou1fH7MagrRK1OZTStIKAlpFDOqmmvaJQ7FRiEaYtPUK+LKgrDtnrug
bh6pVixiFUkTkt2eCEyNGkEdAOeev56YoeV0iovlXQKsuSBCc2GmmNzs5BhOBj6P3ilXjset3uWh
vq6z2l+3ggtWzqTuDU8v/X0u8qA8gn6GwUAp614+/yyaN6GxBaBcECZCHT2uaJPmg6vuQ6Lqti3h
X+tgHhtTXbVw8gTloZ9HTgoPT2rWIopmsB10b2mH6GcUwLcvHipRWQhKI7vY5bairFuldBeZ6NX1
QNf+SrhOfIx796YoNObWZGYsAN2kD6obIWWpRL2SChseRf7xU2tDgNp0hGIaWIW5uJeEQNTDYS3S
l6ZTLTjgFl20OSOZqWGPPlsrV8UcDKrzpFnLV6e2pD09Rvt7sj1JafqJS/hq9+SbTsNH6JTDuk3c
hvCu2nhy/OpXUqco9hvWo0PtPwq7r78WTPBWeImdC4U2fa8rPR7fsf5ap3W6kZE1RlUz7SH4fOPU
ybD1QkTDdUFMmtV4+UXx1OTVzNbC6YxXTCUDobZKthyLyDinRjKtTCMWb7C4CYxDOA/6yFxNs7zT
DqP6rvGUh6qGu4Yi0QK0OBkrTV+9dAVlnZ6UxMGug50yOtkmrKmDgbBWV2no4N8LmtcKdTBst6na
ptrYfzVrilJzN7lt1WnVi0g9jvAM6sFIVib5NVTtejx698fy2GfZSQ8NOntdNvFZaD5RkJ0HfDB/
SbySgiOzx99q28LHM1Ur2nPU1/QDGBR2cqqlF9PzmLrIzGXS0t2MQrU/OCDhzYH/tIdPsSS9IIA5
MTIvmS7lD4m2qqt6WNthFe7TXGsXny9g3CbEFCX7A+XlRS/C5MFVcaXVEzDNaIyzldOW7oFEj/5V
I9EjaXUP/gRzJd/14kczSQ9qZ+tfRquy6aUklE/VGsOv1to/1qXVWT+obGoMg0t77m67FcrlkIrH
8V7GA9XYdL44VT1xJvnQRyuoEsY7TnoCNGgSgl87JXG9aXVzp2NoOjpIzi93C2raVf1GRbp1V0bz
KJqOTKCw7dBATs6FMhHrMbT20SHHeRc4hn3socDsPGUtW2WeM24HVDiPUmPsj8MWECOx8hY4ZJBy
4RK0DcLucvXHEzJtHZPc06pb61qqvtUMVdR9h5Ul6pb08gT5QN54Du09IKOyltqEWfkQCi6wkmEq
DfrmhuP5roGtEpNVUa2evdr+rf8IewpUFM2KhRmCZ8F7spB1XCwN7tGwcLhkru4/BHXlLoRRnOUa
C68eRWxVf6kJENRjCdRC9PgwgoHJyhpeFJWTau4YGhWI8sgtnpGHA+pAlLa0ZBBIWOPv0tvw/d57
Npuvvc0tVijPSmUoL4KutKr31XNQutMzq3kqQknw6rHSPYvWQ4Crtt6z3VPiUFMX+0sxkFGqc385
zrmogm5aFHkdHisZZ4ZU4DXVxO+eXVIE3Aij4i7pIxgr1n5kjM1LPPBJ6DeoFsCiRjeltT9ikd13
UFFtGs8Hva+nVwl8jrAGqnGV0jTCE3EvxLd+h8++debVQcJMRtNfaTOLLXLWbKfkQQxwzhzQYNk+
2B4vJMxsLE4pVs51BkYCFr8+o8tJhjSN2RVHi0022+iX04maS0yppyNV0dNzD7P9PKKyO9qKad9x
0pIpXdBVO2rudGpVjHKsDrUFWjBxL2iEmbbqfF39WVSPaelwj1F+SwMKwhYG0ecpG5/mi+2tIKGB
sr8fPSmimRDR42vw1DGmXPSq6wRYSzWJqDJlkTZmeZKH880OBr5bdp1RPaC0KgAUNNWb3NPggt73
5LleJzUnVt95pnWP3aShhrYdQA/z781y/5cD2nwh0qDa27FwSbOA4kmToXzrGq7+zGA5prO6vvyu
JmcOK6MUAY2mp/B1XOeh7fNrCVX67mssqWiejR6hhFFbmAEhWWPayinjdb127RN6Cv1g5dQ8lXEl
K/qd7utXi6ZsNfoH0wp+YH2yngNV69dxoTjrenLMZ9AwNBil20fEzGWjFlHL3ZGJrioiG9nF+D3L
yLV4/B6k2eze96eVIhAgyc6SFerEUWWdenJtR9tHasL0NtChppTVhOrzP7jYwMk3iDwO0iAuil0Q
QXukhQvOjNwvKqsYWMcQHNNYmW+yqD5NsYB6Vm/HyUDGEFjjUv7M5CCgxQy4Qh1nH/vltAKlnYG2
D8XDYJV41GVo1jBl76HvvOhz1uSQKtl9UxP1w9Td49F2VSmCn4ZiHE8pSri1gtf8VcnrqyAsdRBG
RkR7ZF7alGQQLWC6YMIgKSrbO3l9v+6i0eSWDyh8YucC6nizRCd2944U+HOLdJ/pmz8SjGlRQLhv
kLYkJ3nONQbSIbwcBL2Yvvs+Xj45ziLZpqUi65ZFa1z7zFv/v1+jikj5HK3xItAh3fFVQWeeKqd4
Usx8/JLX8ceYZPrHvBOourbEeGnsZS2sLlaOHnhXgVJnrQTlsO+VI3HFJCGM7BR6/ehID1piEQwB
qoW2XNX7byWfz52w3GAbNPPwVzO633RF9Ae9Qu/vzdNnNQiVjYuudCkP08z1+DV5AaGmWCTzhNvI
KioT/kBkSOad5cxSHchNYfDBnWgaH3JiiL0n2wcuwHaJjE5sQ1u10AB2ZmwRk2n51gWg/9fa78VV
K6BItSmhPXFpvOo+T6RZlAGZShxRcMM4C6dNR6cNEFo7HuXe5yYXub7y2/DXvy+96OL819LLNSzT
UGcoAJ059Y/edIM929JVrzvcLes94XiodmJtA4Ys26E/JOtcxuHCcSLCZJ6fw2k9MA8IDrVpVitj
JOrQrJoXWzOaI1n3x7s5kInbScm9/Njkzqv8m8pPMSw4Ref91beCkWDWPFsEFGX2RIx8b+cYgmF2
L0/SwoxJstZT+wwN9KD1UfRQ1MqwVroqOgkqKGc7tukeqRe9x/QpA2rQMhD8rHTqsatdGz1fpa4L
G80P3qr05ffez7uhal6/PRO+8G6F9XCzPe5wfLT7OhbWS5QmcwoJme0lkfZtQRVQU89TZPxSZ7V5
OR8NHEl9cZJCJFGpGhz1UCMJCs8ezkprFauQVFjwepuqEQB/HU976nzlKa6dYNmQULyS9tg6L4di
O/gFfr+AqDY6QgwHiLZnu4r0rJjA6A5VZz+B/0r2Fn6ydTwa1sYNKtRiqaourZ4FmqH1wwmo+GPU
oIqxczHtp5C+I9YWb++KuoMnU/ZrknmRKueQJ93hg0mvWGl4DFaiLndwNapDNz/5PHvUttbcDG1d
KwODTMK6m/klCwisgbhpuOd68eAkeKHFND1MSAzO0JDfwf3rMMnVGRBBSKTzhqBP/I8KmvXfV61l
WRTRLNO0aEUgvPlnCU1UTdjgAxfHLKTgMek9spVM0zMQwU6+kKI/SJsoRooKuETM9IGOs5g07Yvt
8yiqvruGaH7NGAcWzKu78oBO35WwbbhxaGMWDdbP7x26idYMVsRDzZOttujGL+5Bzt+CMCClFIcp
OEVnnZZ6cSL9jqd4MIab0Ae3p7YURD2u4Kp4jFS7XPy22PVumawLZUj2Ul1hTrkgumhcQzpwVxBc
QjANlvoahegl6Oi+6XVB9nETvxgBPO/aTZyHpm4fbWQcmyzszSdUchdRgk0DVinuzgtRbIawa2n/
1TVTEF3sAEX666Smdh2BNDsT6dSvuprhrkTlu9NtWID6QIyNrP9qin+O7YJmorQeUureSxqPI/qK
lmv/zZqxEnepYePml9Tuft3XMZjrpGkrIQ/inkDq+3my+52/RQTJwnCbYIWn2ntHybJ2ZsrejFEL
N7lfusfPGmcV2Y8MMCHcJDjTQQhvOBSlepV78bxX+OVXESjhPlbrvewXMfemaeRYQLdgFXLNaqh2
I209AFIN1wTT/2I4ZsHdWw5k35ma1qQTljtVi9f3hQa00hFVzQx4EIIo0yixlrR6HAy4Ki8wHi5k
NFui4kMaRn9YyQJnZSrWujUieBKFjaRq9s6W9sjvSUHxHmk8+VRlZHuk19R8pyg+SVhhEkFKGbRy
6fY+ETkBfxCQrMNJGPyco2p355hkC9mlz2K0+mkavrt+NGwcMScvxtkvB6jX9u6Nr/KUwkun2QjQ
meY4GWqvrdveIsMfT7k0rfklOqq7/x7Vhb2QpjZBmNmaKGCaLHlKK1Hvdp9/4CjALlH5erdMZ3aQ
Pa/ZBkUV/HWpz8+nNNpaS89tbDDYRn+m9dgvhfCslVYJOkelXq+S0ScGpx/VQ5jpv/dqemkbmPn3
+WCJo3Y/IDlbSAxwX9J+9TJzLzUFckiyu/DNZ56OK6+9Vn2VHd0JI6T8HOThEPbbaQwAjhKNG1lN
uLKM3j/CEqfN3PU3uLnPAQ73XajQL3q0c/WtAxqwixJ1TZUteIY/VT5V6Wvuu8/R7CTuyjBY6BA0
n2tg+LXmHwbPr6/dnOIzRZQg7/1tXxmh6GMck15PIwSZM0/T8x9SWW12QDwaV0QsghyYClrEjxgm
L+6gvyR1vUkUp/nSPqfzEDsEtkubqQelMh9aWfeVsuhwcR2IKQgP1X0ZxMVLh8lcIrOrof2teIuL
UCfJu2uRnswgOc+ygUL1GuDFOU8R+xeUBhLDHam68ml33zPLbS06ye6c3Oi+vc9aVpIJw9oDv06y
SeHZrqwpM06tZ9J7HqKdHABLgpcOwBgYzJB9M2lFIMS1yyQetJsNh0xZINXRH62iQb8aV2LncLlv
gCC7wHIQ8qusC9elYSlPvUNdN6+H6qbEwJKVnoA8FsXVssFcvApt6JmStdHNh42wNOzFJAzPNi4f
6yb4JxMZvhVu/KrXtlFe4isZ6cKFWjWeJIvFKq1LqNTlqtJnTPM0JuoyM6hTQUhkJcsAeU7CiChp
AZLWg6h51VJcOs6sxO787gTjExAtLWLMre9yRyn891ztjEeNQjvxDJChbJqgJO4Mh96xXT7CNFYQ
28TQh+aiSpRj98xVTL0IdImERBP4ZSrotzlNsqA8EJPIxhqMV+TOXy+xqLLS+oblsQWoTKB3iNZ7
DyMxeC008Fj8KrPDIT34RNGg1DYIWpyxTnknNlbpoaIBzCJt9NnQ2MexQhJ2bRT3PDoAqMIZ88Fz
scR+MsQrea3UVUF9LnZPs0k3DoW6Cpx6PBnQeS6dFmrLuBEPXRCHW8TvkJ567YKizBDfYnTiFwn5
KuPeuqbFBi2LuVAzO9tK8Bg4kdBYNB1jmw54ENGT9STkcqgdA30DotsizdP1FpVfE3Q0o86GDAui
LWp/a00eWD+g6isqXMFZbkzveL8ErZTJadH5SxkhKodZOKHYgtH+rd1q+FLpgk5f7D3IjVnm7s7F
8fm3c7FTp+d7BVvp8hduRTIl6Oiu1fmDkp9WJvPVP1+RsAkQK/oxKLKzoiisVtvc+70XqdcpDmxW
t0p/RseDtsrfWCmfGAjf5DmYzWhm4MV3XXjTkOAgD1vLy1fpZGkbjfyxB9GRHUd115+ru3LPCLlM
mH4BDSnqL2HXmU8TD2S8wqtEK8J8OVlU05ph6KjXIPdaTn518JWuI+WO9wKN7jeVrc9NIEKEJSnJ
DR9LzXafa3vqjp/nQ8qCn+cFiqgVdyeNhGp4tskJ3/iKoDc8z4nN+dAbk2TWsuDkokC7bvpHH8Xf
Nm+04j3+Kb+VDlN6qyXWsEXAO58lUxWhZacYpzQiNDJhAXAwsab/j5WO+cdKh9k1vXJPtRFy0XFj
sfPHnHGwmkZJQlQG2Whv7ziRUenmKqU6rZUxpl7fRkArYhu2IR6sgOqiwXyGQgKCniAdHj1j+Bmr
ZkTIkBbsbFuot0gYN8x/C0i45GhjQO2cetjIiYickqD8jlnkRe+AQ8iOnFUt8kWHbigsK9rPUzsH
LoQ0Tjq3hC41q3YE8UcLBpH+KCWNcU+aIYkt05qcku9FFzgMAFa6SloiTVw5ouO4K9eYNfJVVRbO
tbJ9h5jTRWlz0cgz9jA5V3L0WHrm3uHzVBypr2NmD8sgZyAjfcEuobJW9sms9BPC2QMwsj2eH/JC
/Ck4f24Uum936y4adkR8PSK9IS0eKgY9B5+q6ujf7pMqYYVv2exsC83p96bV8atPg00gmY3nM6vD
ZCmF5VNPoWhhqP1zbLMonpgQAMgog6VRRfqqsUIKUZWN4rZNvoap/3OsKuVjHKIFPQKG/mH6hTt3
G8w7I2cU0tUu2eiMeFr07GqxUstqrbzIwAviVwWO0VmEpdrtAxOFhOCiPjmRxGcccrVffJ6yJtZV
hm080viulpnvtJdK18JLbsPNlPIB/2JOaPY0rz1JNzjZ5e7DiNRWtUKccSYt6h2mOYY+7SOQ/Oh2
SqKdPVd75PrY8UR1ui+2A3zi6yomLFuzIKqQUVTYaYYaQDdeEeh2y3+/OZD0/LMP7eKy90w06uAY
VP4ZfzoYDLoFQc9y40yO6YZKUoyDIYIvhibg0M0befi5kedculzIoQEvBSOP40WMQOmg5QG609aw
/37SbIPigAonQHI17/7t/fJYbkRhPbRWP27k1/k8PzlGDh0P7CDxxnwH+cpU1f/5jvcvlrd2TOk2
W+g6Vy2sDdjn86aJQgJKGiNPF/IYGpa4n5SHoEeNnUMADJPn/BCNUw5P6j97Q4hpWxcNvt6/zsm3
9GbMd/989x//+Y9D+T557vPLBHghtzXyi16xxUER4+/NYGHZzXUTgTOG5MNgWdlh6ionId6Z3UxQ
zlikiiDRSe7+7Q0NTPat6sfbljkgn9X8JktNGN2gbPAJaq9QKvaZrZ9ol1RLP3R/cjkwv+hMa8XU
1MicvVmlD9acmqLE3UMaw+FtwvLn6FJWL61xm5UOMQk3y6W9mEcPGdqFRY3aaGkE0UlNup9IGXZR
7plEObunTLRr0/aPdeNmm7FQqL/RWEEK2BM8VFNcTcabD5pgqTokajckdAxOTv/IXHcCO6aKsF/k
Ezk1PLyTsSDicYreyGBaJQXoCiYGaTkxj57xtbjJl2WmPRdp8+qFCl5dRtS1ju7ECMLToAhn5Ra4
MYsqPtXaCJvrWxhEZIzr2TolVThv8nck/uUiTh+DhEppP3kHPXYfa697xGHCEnzApzsrhIbgnTyp
aD3TmDy1SxZ+12kLTFy3LNcefftowgpYjZWP6HHvvdoW5rPQF+e66Pa+B0HMXVaR9YL2+6fjETTs
nByH+yJq9Ftf09Bsw1vl6g2kJ+DSXR9TOtROpGsPcwb1MdaWRAr/NFFTGl5orbqMrOj0UZ/dqySZ
Wv2pzZ4Ts6gOSWM+1+FIJzBgKJusn7YYn4hPAtMXXM0kXjsqMUUObjiia7YCTcXSNOGSqfrC83G7
8bEqLCBREizj0GYNUvf7PjXwI9McV0SwqM3uyUSPuCgmgHHMzagWReKUB+rSq0iEw6q1ix2ehn71
3hQEN6jZtLValnCVJpbN5O9AvIULBOfdytRQfQvFOXUe0P7Ku3JfqlyZjob6iNYgZs5V3XfIyBuN
ok180T+cHFiJKK4t6pckGIzFkKbfTD+2VxYEyIyUaHo1xOW22I7DZpk09HfUXnyf8HDwiH/y4+gZ
VsuaAsgjiOmBovrN91Bql9qDWX3oibdLErJBS9IaG/sF0/1Hnot9a/bOMvXMfDHp2otTqORHdTUJ
m+UL/exv3TSh0jGGpR9Yz5l9i3oWADQklhXed6Mj0Zb7GvZobSxDo8VEVWfDMk6ifdQxwXein1l/
s7isKT6/2bWur8UYPFfW8BTnPDeE/gY04Ko07jLv1TcAPXCYGt0l8Q/eoN+NLzCrxUKtJwBDhMqS
E7zsCgeRq2e+FbmRL7vMWI0AmFLDPmTemK9EGV1wMmNebN6KiEz1Vu1PMT8idIQFkLqfuVL9MAev
RWox1tNy9Mp+lyNGcMqA1GIiBssDGubi4AbTThmUcdvXqThUplseRkqb8EX+OvY6eBlF127k2CQ3
cmyU45Pc+3xBjpfy0ChcIm8Jj14U85Aox0U0JgyJchyUJ+VGjoUaRhUYcfM7/7YbI6XxM9XYRbY3
jphGiy5H78km9HqbSzklI8hCu027O+N/zo8cuSff8+fhX2+5vzofyr3s/hUa+INu42cr+eN//iI5
2Zc8JedxWW7uz4XPk0yDYGrKlyhs8VvIz+XzrfKwMbtokSHfXKNx4jMw5u9ODEl2f1bIvc9z8tDh
R2Bt+dd75Mv3//359ja3vpkse9dl3er10Z4f071l096Xu/IhTGuTwOaIJUWvm/rOqtDOyEdaOEVI
aVHf+z7DP7BzYlvwDM5P67Abs4YxkS8nj4MmeQ1nLOcARXNh1ph9UUqaj5padqwVKdvovjmuZMEx
KQoMQdL1VdkKumNtj0Z4Opc0Xy9t4DQLL4sY6caA4a9qyl01MaYzExjgVtXTLjDHbhmURIf4otee
vPGJhQFtxvlMHmYGo0masEDjnC3eVbeoLlbk4bSIprOcjsppbaR3RFrD1l5n8xRxdKg5IIzYE3s5
1gvXcu2tEoLURi4zkUEVQH4iqe5gmAXp2jN3IGrQh9PIE3t7Jv9nHT1SFtLPtkWc+jSngMhGAsbX
qBm+pFaTfyE7OnyOwVtzKX8pAo3FAiYV1gSpT/vE9I8Vq937Rp7zSP9aRfPHJWDqawq63LsXXFby
Ars26brTpHcMHAf5TpR0rrJZo5Vaqn/wWoP6dBmhynJJ/BQh+p4hNlLiQOJfaIxryhPEdPB48A5o
U+s1n1LywdPRQQrwTXHieuVOw0hNx2sfymlckFIQLYw88W5ZW6sXTBHP8khVsui5p8Akj+4bilG4
lbxH1SFq001ixNS1fYrNB9UarVvquSTL1Kiymlqxbk1AStfkkyjXzYdULowd3U0LgjCHQB8wKrWo
ek2iAtyOVA2D9uyjFcQbs2uybhnhpqSOZT7Jr2a71Ru6Pessv9UU2j+qMKSeMoaPsC/545bzciCf
N4USYe2z0gDjXfceDLX1Me9MqWN9DEP9Tsa2/TGxw6J6eIOouYgB0lDNiewHQZzChXIXuJMZQGya
FJ3lC/X8gtlCQCmUQ2M7VO9y315Lc107WxclRI3a93E0MAUU8bWPIBNFZZhd9Ul7kUrebiSkaVQV
fEh009pp6B6k1MxxhwlBF2t8TCPmVZ7r9NI5RLb/Io/aDJ2+FhS3QnQXTYuUR6YbzpMxNAfK0/lT
JOodShyazF2oH7qBpLt7wZdTTu6Ouz5kBjEQqgu9bXgF1yXwb039Q57W0F6csNg7POEPcU6GYZrE
FIxIrfN1c4KTQgBPaufeczZfqqYgWYzf7eZ5E0l8TajZBG3xV/OZtBGmIDKV0SQN+UnsaBO4SDLk
oddZ4aVv8acSVHYOfXjMQkMydg+gb0vt1azbelH7nrLtm9S9FnlGLFzSVR+TETEfLczgsXUs9UR3
yCfKnRdKLTpmLaUzx8zzHd5UKNLAYsMYk7qutMFxjA11oVA0vxHnwvWesTzra+uWN452G1GZ8Eqd
eTk2vaJdWu7woDElvTSJ3d5KTAXLXnGSvT1l3c2LW59WzeCuxkGEu0zPyae3SqrWKRg3ufE9L9q7
Bg/o+TwSuXBZ5Paj1YX2efAcMgfmCk7hi3jBTIi69lTZZxsB3pLQAPVyF1QNbn25exUnkLEAvzwW
3sOw8ZI82QyMzWe5gWHxVjnC29bQSe+n5Pk6xvQBdS/DBuu2zYKymrNmvlctxlmb19ndu4rIZEdN
XdGxejXaOepfg5iAdbMRgPzd9hldc7jsPVs9d0M3PdWWd1Nqw35LScVdgW4IDmoYjq8tYBiGT+cN
7Vmz5XpEpxY0TwVhNwtraMpn4iQ7an15twfBbh7uzYwAMeburtcyA6tb9RD5KTxjw9Fycf7cM9T2
7+estAfP1SA326IBpo1f5sExa7pxJbnZBA+eGzuZHtSIqOomQTGf+DjUi6rNFqaeKqs/SBGfzIjC
pD5jZCiAKvJwVhLMfadzW2Vzdo1pI9HdXQB+vI9sgxklGGtXb/MbXp9uXTW+eU7gY+95+qq7yTWU
C/gVazWy1ih6c9pTQelubgUHtE4SZSMPaYwmexcN5zJvNa6uBNjAXT/j+eN4/1yt2KWpm9qPZW2L
i+jc3593mNG5ylR/PGdGpD/5Yc3clb9DbAuNLB1laU+hdRqRUhyLCAwbCjP/2VQA2iPBwG7o5dV6
Glzkk6oLSTIazlJfOA3g+O1AJ0y7jbq9KtJnfYyyDS2Q6Gte9WKBjVpc7G4MXhrWOCXkzK9GVIsj
6kuKJ20pnhRl+iBe7kkqET1fpy0+ia9TpwOaa1jaJDWz+Lh2tU3n5d9Nu+631axUkP11eRhZxS95
Sm4mqpK7ezs2ruk98IOSh2YflCJNSQDmwBib/mTRgpQveRFDY+i541bNbUTXtv69dAlpKeaE9j5Z
lWomnnsj5OAnSTi03vzUO8VzjKOGCRYllbiZSWOzsizOrl0UT0Zmm+Kb67blPhjbi22bxi8Puizt
ieG7wkprMdKxYR1YfGuUfubTkbEQ9T8RglHHFkV7Gy1cOVZuOsdx4sINSNdEqSqsg5UlpFrE5V5k
L6Rl2Mm57UPS56XMPNUgD4cma6N4jr/FEJAgIm7WXdXd+tEp39xIMdaqhjvN6UsIfFiCvLgUr8PQ
72orZo0b6j9ARCRXtxDltXKvLhi08z0Yd9IVG0u7pbY/Ez/xb8EUgezLWhA8nD0GrfGtracGZB/2
dlVEyrJiknSQsthqCg9ON20ToPEHVFz1g6ziD8YUPcQa+rkhXTsWaXWh7nS30Z30VU0wxTY0ou4W
JQP1/KkB8Ta/2le1udajgLkT9KSlAn31o6nQFs9aKJuWMWmXg3qLkULQW7VrupJj8hCQFEyz3N3Y
c2pal7YNkTR2vjfnQy/OPhAkDw9J0qqX0PbeYj08mEZYnQM7QI00ezLnU9jlqnPYor6HaW7YW0Px
xqVBheD0SeMNa8o7CO4/aChshv5qhziYJ9s2rohEzave529aA37h87zAeraiRu1hUJqF+X5uPUpE
kRJE+8DUpzdHdJT71ZCIvwA2YNzRPxtT1f82Fr8ocTpfmZavJdvDGLivUFZYK3mY8pTWTWBx8khu
snZCgRaP43rsK+q+cwQC9Qx9OzQUL+R1PfZUfjLbtk48r4vXWaY9qlV604OccEuBxyLNWmJN0MwQ
x5iN3M1htQkcihuxQ6bc/xF2XsuRKukWfqKMwJvboryRl1rdN0RbvPc8/flIdLb27JmYuSGAKnWX
UEFm/v9a39IolZtaqSK7LPMXMNy9B7HWOTZLNnKtjslR6Iu0fmz3tSqyL4RgIjwpLOVJ6aPhXBRK
v8PXnr6JWpykOsOc5+CqjvqwCmwzTb9ChiC+rzHhJWLLc4Hvk9g0qjPSyMyfmMRpAeQn9ubl3Ode
MDRwV/56HyUOyo/x8R9vKKwBCfqYgwo3VIIh6fBqSvafuaKF+EaxWblEPXWqStFdVufkUkE4mbmM
ZdEfo3H6TjB5dJMNgBiUzq7qR0jySz9g1Kn+WoQhnsx4MO7lhufNdwVl199OqRTu7uGv68ub7JHx
NkBUcQD8knm92mRHVRdgcej8P8XW2YpFcApd4XpNoNdnG2nEcRK1dmdhrtpZ2OqeK0g8XuQP1leM
RS+VGyh/XHQwLkAWOguPfezWD4VQb3L58teR9FTTBrH3gUEhQdNoBoDQKzzfthFMxOq058+5BJ+r
EdF/EAiXVZFcKZWj9vEOeU6+I29Yn4u09mwrT05yzVAqwRX/O+SYZc2g6ahrxrJF7LisOBLMM3An
7PkoX02xL+0rehLoCNPmAEVQcSl+zkQ3W9NwDWpFZYKniremrK1DaRjlTh5mOD23VtmkJ6VsnZtZ
griiP3SkwZd/RT8d7vgzdNfCn+ab4gJVTXrX/WbUjldYkcNSiMFaSbD0QcIrntwso8ws6DwxwVGf
u2ER3DZ+9MttoqMxRcXe9JkKkNhVEmU26U/caWKXdAn0ncHWThOy4mNMxeiOc8WuQ3G7E1HsIrfJ
xc1Oqvs66ObTpPZaf3BhdG+j0EGfvLzapn9ooBb8ChNiTCcH5uHTskrzgh5MGlXU+zp3vMtnF/Nm
BK3YaavoxON/P/fldKH78rHR9YBQ5TzWRxB95n0EquoSuKGDL2O4rkoMeZgn7XXWp21fBapH1ITl
NW5Io91oNRC7clekd8qG9LA6aq/I4zAZ6hGDo9ww2SluzZwO+BVMxYt6DL6hIe4lz4nSlroz5yTc
ScaT3gKYsGomMfVcG499jmxtCbIPMt14nBa8kfod3+y2LRL7ImMqpECmJfBhTyLjk2COfS+lrYoR
P2WNNd3PlA3vjMR/GxTxKF+X6oORd7vLu2PyuqqhM18scWsMobwZYp7vWJimTMxmFA9Gb+5Y5Hzp
CqM46ouvabYy/MSq1qvnVM42tTa/T9NmJ72oCwDlqRjBMdtdTeNluUlxsaNwSNunLvV/EZZm32or
LYlHHsFvy7a7Uulvq/4kEgEceDCyCIYJufO5J+N4l9riWPmu8qjC5HzuYpSDi6EyAp9/Hi3xNZi1
V4FcfVHLYFDkC0go6V5+FvkJoBltsrRsgaap+sUu2t+a64sdBKx67fhm5fRxGNbfEqXMH5XcmB6D
5iJ/Xm6qasBQZzZVsnMyd6uVlPL2QTHiuyLZbyPl2VKoTSAYvqumeC/MoCXP+qYwSCGxxsmXjirp
AvbwKMxqR1tcpQZvE+uwnCJuXn1pMG9vqG1i1USkvikLRRzqoaE8mJQm3jOEM7vUaZ7o+mc70nGy
q2lOzq2D0QNPqa6+V3nukQMW/3Jogm46InCOQRZpZIyzIkeQSclLI8q7XHLcrXp6oDG76g8+lQjo
Qvtd7lTUZav2nidN8utfdigIpOuZIXP2oE/7o5j4ImmVLo6ygc7qSnhqBYI4TvvoSo7jH2u5YeWm
U1ztYlktfoXlfpXnWt2Z7sq6IRyvEPcqMbU7qaC1BpU8GcoeF99sHtdTfZKfVtn22u9MiVpZ1rc9
rH3NuISght4NRqZFOdKGsMhZ8IOLYf6578MlgjEKexYAUU5QL/LljJ5SN5jFS45Rk9KYMI9WEvak
00WWt8YRz6Yb4c6E1B1Td0YQlYLttI3oh5G5Hvbg4KuuTcFu/Qajvj6Wpo/ZZUEMKITBnOQhuW/Q
fjRWBkt03JzBOLLb2lqtfp/nHBVqrJ48Gk5xkbZwVa1chFQ1LEM7Jh63iC+0XCniLXKX2pnQYEhV
h0Iu3R7S6c9IMmgSknhOsnnrWq51Z5P6KtHf8hTRrgyg4Rh7sYksMbEt5dK1Ufs0ltMPR5jDepQU
bbHPcIFtZWaMQSjXWSvncgN6kA5uUvdn6SPxWVhfwrF8mpZ0k48i51gxvVdjS1wqByKilH385eyj
NvBQOA4xPlF/XBOQ1FElPzR3i23ViA7vGCsOGBtfU9xP93nmjm+wAVweC8cJTedGDv9hV/2Gs59f
5FGfZvE9XsS9eOqddv4OEF7bplMIYL+O46ee1PaNfKFoknajlz2oHYNoOyNu653U+33qlOWhO+ss
UFmV73Ub7FZn1sfBwn+WN0QLLNadSSjFVnPJvor6Or1rumHDRaGRYNEtMXrjY+/z3FCCEGwnC6mK
HT5h/Zr3cIgDggTa5AI7szg0bSAe6OvbdOKz+VwqZHkAvvGKjvArzY79XQxU+ESYZPQYpsYRzRDA
crCaD1Yxk4Rc9DG3rTZ9ywrtuYAKgGzbSLeyAmfJeZqSkfDZmznprEZ1NRRffY+SyGZunBU3lhaQ
NkvMnigWk33mRsSh9KDUczPqfwONYSRG+WPqzXaeffOCJuRj83lY2V1/ZuQQ07DRUe8YxlR9V5P4
p9xx+uBvO5WbviRUi9S2i+59bdMuKkCg4AgnZlJV14qP3rlI2agA7Ic+UU6WZman9d43ozzAa64g
Ba+LYQejoLxr7eAmvfK0kVDfZPW9VF/hhxToY4a3VEMhIllZ5RC4u1po3ToI5MthiJZpb6U3SH/p
V1Wv70YqJ7+nNjhO2ex/cyyx0HCCrWko9kMggHkmmpmftKDo7zvhRNuoSSMW5Em+C4Seb6alhCr3
RGCMX1mSAgdY9nILjcpSQ/IQzkZHZMTYNc0W8coi1re6UvOKeagI+4JYTR5THQxPbj9ZO5Poptco
LMtN0mvqVRhKcqt9lo+Kmz11KnH2Xu8G/qYgJe4EHDV8DhvwUmY9P3dKfU+xUoGRZUIDMOCu7ciE
EY+B5sl3Jt3yhdTU+ywq9dNq71lvzwy+atjhlZOxKMT3GpcRMrY7xw5MTuZMSuv21yxOA4yjy3HW
inaXCpZWY5B/vFwG9oupG/1JX9gqUqGHurufy3uRwkSPhG+fEuKyaBZav4LKZCEzz1QqidayLG4u
Cdaeq8HFycqiSZK1HRJr98PCrsUf5mURo5Gmzcgm7UXem/oad6jBgtll9ju08y+Q5cY9AXjhSQwq
FrqZQbBtuFXnyp12pujGnRwK40X2LeNCVdOkPNKgDu1MY4PGKf6u+1RYg7EN7hXiZ86Iq74xi9K8
RgnTu2Fy/P1/2itS7e+vFt9DoxMbX2vTCbzzEJ1DerISGFrAFii244zXLUvtO7kopIf5qhANdZ9G
NXdrhKUkUuldzl2q3beRE50ohDdHxmv1oQi6H06tPQV2lEAdJXRG7uWI6bySFvdt7tub5AsPdsTl
y6Z55QvLAoA8pwlaUNHPamn6AChugCWAsNOznodPjPx0dq3mMIf1fDK0IH2gDtB5TcWspJ1Fgifa
p4wkvH6pJBmiRf2Yju5HAe8ohzspFKpZCB6dtjSZb071Y2lU/W2V86YaxqLRjP7wP44H6WF0NLU8
KqWunoaFGmBEVuYZdaPACuWBuZEnFXQPkz+cs1bJb/J/r+sJubseCOZA1LjSrgT63Fr0gvhUchOm
7YGnX3eqRCuubeVYR6RvQFritHq3bumCnTDiZyKEkmvCGHGj1tEczaBoNikS7pNCFttBRLX1XCmo
a/uhz1FkZvWxw5WH5DX2r8x6+zck2hulo3TmZwDDAGwlgp9GEJ1hUDOsZ9oQ277UX5wosH7NoKFZ
COY/TNWYvCwNUy+nUkQAPeNkXugVKV3sYQOsvww9z0sR60voXQ8YexlnXX72rkeo75giZ7xsGvO2
KrL4Njmk4mTtNm2AasP2IWjSVb8O1ljvfaSne3UitVEK+qs2tDCZ6E96TqdjrJpwJzRhvxO8erZE
Wf9SQ/2nE1XBK8ple+9UiTh1VkQeqK2VXgf076eNS7GcjL2uq/OOftGwIdekfZd7g1bvk3bK7+RU
x0wiWNdUisDsJdm1tQAV2fyT6LdSyKKLjLzAyH5RkvlJ6Wyxj4y0e6sU677UXXEySYDeGybi9ckJ
6dYsrgJrOQyr+JTWCC6Eo7Qe1bf6a4fufuk11GMGyQWm7lGeVs3/eHroHkAf+o+5Urz0aR09Jcqm
pT4FKlvRUBBYFJUsTGLjLMJHtwcxYqtwFiqzE2+1aohdxpTyIA/BdsZe34H4N4McI6IbPnS+zcTE
z6xfKQqMBHHYdwOXpkctOrnvnao95w18lNh2lJfP92r4cxmsi+9uSkqxQq32Mi7h1LnpN3vqStqW
IK6cfiNNHzcLK+x/0BtczKA7dGk4b1ugCzJaKpzi8S4yL/NfbIJq7YzMEBbqvL/7yIzREBKqYQjs
GuACT7+q3o0Z/AMKn4t22Z1YNQ62W16EISjSdogL3cHpL8HEmFmhwznLgbiGqsDXD73FGMTMXSGQ
JWb1VAjHffWNECBrPdjHVAtK+mm0P0dzBNc+j/DLJ7V7oLQB8tqMn9aZLMroUxdXFNuXcybwL2ro
IEnDcYmYQsZFLHpMDSiBnPE1DMsrBYnxuRxQBfW2gi6+TcOvaa6V244F3tkNC+vdhtZmpue8Ywmk
ZNrwhIrZE5ZgieGy0FWh0j/OS0PX0Mizc+fZvjZLy7aPEw2tTEcYaBH/kddWbuSlNl3eOinILEWK
qUF33G+VrgmmD9p5Aqx2/tuotaAFYrAIGxPewZHeV/9Ccbk9MG1H2rMcRkt3ONKcP/IoGA2vHo3x
rsn0YFurlr1b7/pKr6qzljXfwKXM2ylDE1Utmtpq0dT6nj2axoO5qGnlprXM19K2osvnqQxYR2Ki
edeV5FfNc30JyMpnkPMNTqldOwYslyIIpW5mEjKnLndCmTp0ifSlr70sdYSFqLxrOoIxGdDHdB5u
cpHYOH6wKVPR36TKmunex6uf75NvIYprWN8iXwgst8DYWtl3kKmmrQPTcC/nLjj/k8ccIYQ8Kso5
338YQe0YhoL5ZSzalm56UXnzFNd/ojp7mEpa3nFZsDS3a+VLi/Pfm9XRep7G1NyGedk8OHk8oyKF
npMS9HB0wiz7GMbGVsH9tpRYtqU93RrT6s+jnSEIsKruShtQRaGjwS3hIfGaiQkWFHkCrWJmJMhj
sV5oOqk55s9aMnmiMZlcDsze27wlnzC0tZ1kg1Jn1r11HjzM/qNRJcEKDQWmZp3dqiA7c/mXbEKt
1kNfFe1zVyee+9cp+S/Jd3z+fBDmPF5hX5KMjoeaDj/pO3r1GhcZ0WXynAYd54ALHuCJqYZPzLlf
q4UoVNHC3w0tER0idUuWaCi3xmFrQn78jpUl3/ju4grwSQ0ibTc4FrWtP2MsROxjJdbPsq8vjRGE
7yMWdEyccXoh5uDQW85wsDTscPNEPhIgtewnscQEILviPQzog0RwM/YWKML2xPDUbVYn32LgC/zO
wY2hfy2GsXlsrOEsP1nVxPCkm8Q/F5rafokEk+/lE7toQOhQxv0xFXbWbNPNWlGIzwi0+udAV+rH
vjUe/dbQvyDYS07qAII25MuwMSzUAmuZoyNLOmU0Oso/cbAcRr1xKKjJ7MylENwWtK2T0D3LI7kh
Kg/iUCmK/bqEQYjdb0iGKr/Y5rQ1aORATJgZoCsqAYB4fsu0Az0JdfrQzm9lCKeLqU8/ZCnzPxY1
5StmaN+pte1x0ZdmM7e4vmxwazDxa42DPPX5LGBxs7U6tcR9yeNBaf3Eq2YMyP4QO4coUJUT6Wb+
XcVXexvozfCOOfeUjX8MfRBvejX2Z6NIZk8eViIr953haHt5yISthJZZmUe03A3sWRtblI9Nf/m7
hQCHNqYaw5vKOyqHSfmCHWcEaK5BdNJq9WbXMGtdFEAKme314qMBw6wdk8FtPX8K/WtgD28SLpwY
wDabJLCOodSkR8uxoZekPDjBtMmnCZp2Wq/ZDZ8BDpk//O28oYmbbkYhAi8kGgW+0mPmGG+fCg26
Cun/CzjaA1WE/iaFHfIdUeVAIbTpnFQuiZZYUxs48jqZI65Q1avVKOeod/UHQarFQ9tBaoDj/ie1
x84riBZ6RWLaEZoafuzJc23cnNCHlogjK+pCI0qAmd/vbBkU1IOGMKfedNQX8n/aTQKh6acGh0qm
T3S2fm+DgPmKSnD2RGJDU9Jy3YsNLNaovFD2LZwMqwT7Ew1mfQGGar41k7sx9q4GIgwRSZYijrSi
NUNKdyCxBZq5dfs5JHiDaSLPigm0hgJ7MppI64uK+SzPyU3jZ/Wdj51EGPVez6mAp6rFbDRhknfn
tzEgCn18CIN88pwgHM/6ZPycZuIbWwIXznQ99V2gst7CJhaTS7SJRCgODJ0mzw+4Bptsphcrj7t2
yPbwc/VDycLhLksaH1cv0ry+CMByLoefL0QmVTP+ED/xoUwQgMiv/+Qwlh1KZI0ZWQrHSE73i8Ut
Uo9deSlV3QsW48ugB911wNklj9yWYTCNO1iCy4gXVP7JiFzaqfJ7CKSKcjDGEtHmoTdKtPjnElPu
OV1O3UvDfCoPQ4Tmrcj8c424gmzG5ioLy2t1eSCOMcLWtQlQoHluUkU/aH9c88TO3yjpkZkXg/Iw
TXItV6tPG/bHGiEiY49KtU932+qYtaTgpbCb102TJekSgAtnR3pIGniMTRj1T8OC+fhPe0VFloyI
RvVIM7XMQOO4yqGt8lcKFUudOwrRzjwEroOWh51YhyAHe/ShGQMav4FlnyaDhEmomF9CrUNqsRzZ
uQIvbqZqshyNtvbb7foJemNlXDGLK57v0OGcbPtbY9flEyxSGBy0LdDzU29Z1+hVZvt7VWapuqWw
z7WqraGq5LieMEmPzwla8b1eNPbRVhPnC6RCD1QnFbPlvLqcH5QbLAnjTl7wXreabQn9Yyvr+aHF
7O2j81FZFSwELmJl+D/qUVgf11leXQBS+i5X6pZYq/FPAH34fojN+ORozO3lgKzz51oPq9jydxhX
tINKFW5XTH56kEOMPExHQsJM0sW8Mvb7d2PoKWTVTFzyJSEdzewVLI/90PTImSp6L9/7Tv9lMnQ9
mY2un0XOxZE/YKrLKj56zZqcTJI63Q9uVZ0SaoavwCHu696Zv9tuR7e9dOO7krbrvWPNEH9MWtwR
oLC7fEhuQ2bpv5YdYVTrzrScGYzoliul8Wtih9wqk6Zo8jXs1NZTsXheTKk9SMIbSlH7cba64iWe
hi0NSjh0vm+TV06mgr68S8syKqElvQ75Q1E4tsxv+wzC19gfOv6sJys1wlPrGOWtUlvSzfu+fLSy
Nt0O1Pde+5ylIxIY/1uBb3ci2P1Py+qkRGGE6g8YbGkj1DLc+RLD3X3oFNBHedb3P0Ab37ux5ryO
IvUPBuyLQ4rq3VTm5tU0lXuirYpHrVey1wRfbE9B50tQR8Gd5ST5etjHd//d0fRPt5+F6pYYCMUw
FMswLEUyrP9GLu4qAR/emvoT5hbrbmVo1c5Bz/TwwUDfrAFQmpLDumCPkAJCx43fZT8KRqmyRSFM
I3pwA281qAJYcGgFFTwDs2CMLx22T2j9LRrTvYn+c0MR8adqxuVqnQ+oBF1jHt1yyKxxVJ6nyX0x
aRHjtF3w72anFruhfGmSeH6SEAGmwYveCUx83BKmk9cROmLQQWOqN7sks4ovJdZTLycC5Bwth+qQ
PiEVch6ssbKe//sFVCV085NM6lgk/lGOVRgGHc0GzfmPTJs6Vimjp0iYx6ZF/bDJmKv//LS5lyO+
iJ5+BhqPOHVOIkxe1ujGgmCSoRjsZzOaBVR2wsnUViXnqO7Ve6C1IB2WNtOgV85uBA3FpCl4ywa1
Ivvb/FFEKmGdslEjz7mR84Px+M9KLqrKStS7fMp0z48LCqbZQVaa5EaOO6Ppb5pCtZ9QFb0bo63e
Ib7B8BW29SYo6vEmQvNFF2I6Srd+2goa+aEDEj+nAqmGpX1otYwsJ7/vUM8qj4Wd2r/o5t+JXGTv
oZqFFKkTdyuaBEzaomPIEmPeqWba7jRDLZ9ce59LozBVebdn6ki4zJsryvQ4Z41x1jp9K6Gs0ko5
lV3+kVjXWUe3tbmUvi9+WDbKm2ThNliYdyrc47veSft28+mh1O0Yfaz8BoZ+ZB2glfE9JMcNxfJf
m3CodlzaaGeVSyjjXInv+qha6KQWvyZxF9d0DFZwAwoUVv/EGg9eAxNoQ63G7J+woroPef8jsB3M
TWWNUMNPGBVb59wXIrtLqsbdh8AuNhH5DZc8aE71wnYkqbU5o5Lnsb0c1gJJAmmfrLQRuTw2DnXO
kDb11Zzj1/WOWG+0Rg0gOfYw3VWc+nKmIDfSscmwcwma5lmzzJn4Mhyd8rVxeT/oB3ejDnBoIiX8
24sEjVyYBsVX+Vazc53/4Z78tyQsx8Y/qeCZ1AzYtf/GUCI/CfLTqLQnV1BNt+ySFpYkDfdEl59R
oLZ3zKEPUiQzurP7WKbLk8eaX+ej3s7hgVV8/BLQdqV3TanAnxoPz8z82IES3vNENk4dEUxH2qLp
g12qwdYPquYdk/RrliMcVOLXzp/hwfsned/I1qbcs4Z5N7nasB0SLTzCQi2/+sljlVf/4xLYGubp
f3lYOKri6iqddB4kKiwpXv/b4zbQY0SFTI5PpTrc3B7XKqaj8VxXOoC2sjDfYIQgB6rrcG8vr0LQ
xXitdP1JvqqMIHfMGuFypOEEdk0jPZmT9k3iYSw9PGp16n6lYEs+SEdPY5xV1/s0WTtVbnnpKOhE
LfPMtLI+7osgEuWOXueXZFZZ5jLHXw6avm9+LDt6aXKNSTHOMN+fyVQFPx3Otufz5f1umiB7VWq3
ZLWBllhwMXo/0WGoNTLdgP0fSazRVTV8NAq4jCDnsi+ZG9vEaE1TuPAnyaJh6N33QZXuZBhD4kbE
Q2LhbqgbvDB7gClfm+JgpE17miv/VVIS5EZZZPdyz6Tw/N+f7fo/wzsdh5KeBjXeUnR+K+0f0C+b
4hKz3yQ4sxBderHhrfOF8U3JotDr9Cx7VsIy2LNAca86VxBhtukflPwAUgoM7BzMe2GoGML/ig9K
u+Z35ovDirpROxyCg6JDS6nab2sZRgDDIOPG+RXNEIpJ4e0cqtNtH28rENzTpm7hriBXPrLyG7Y5
gPP/kVenQqz/ty8psHwslfzGqkqu9j++pIltVNynLMvjsY/OEbLhJ1KXdxaiGvwodbkvdJCWcqON
abNZs1d8CvW7ocun86xn8TZe0h1z4nU9JucaySA1yBoTYklqZfXXYiyxwibRD4tmIJRiu7/6nZY8
cCFudQEJ8t2hT0jyyGWYN4jsCcYYfRIsNtqyPpMbPnhx0HT/lySyKGS4A2PP7kdBjYaE+OS4BuWN
chZRzq1lHJleI3MZkRy3hv8bI8FJ7a35m+5j1+uROzwUKncfhICHdk5ib1AFqehd4fd7eYw5wSBe
sKEIN+RFCAWF/nTXxmW4dRIhkF1Oe3Np/DSkfmx4dEdXeQgCJjjMohm3iCvJsqsNbH9JeSpHf3xR
5zC4zbWSgEWk/W8xffbm1jevuT/Hp3XYcnzcgYraRd9Dv9zIHKMcObQXE/60prhyy8+rljuzx2KP
9nZE74CiSuq4KZgRhkNaB/RzNC8S4sNzyAexUscnsnEYrEKlvdlCeYynkrU58Jh/ebUumFrnFiZT
gZSZVtd01oUFbTdWywtpelqCtlFVdxkC2dOMZPygY4l8qii3b8qq1d7WXySex2/MtzNGeLW7Boma
HYvEgCxbN0tBY7jY4VxfZECJtJXJjTxf0CT8POXnzXWd4qTOohzUJ/g9uh15rsyOanOfXBXUggdn
tv/UZeq/ROo0sXIz5nNix+5dr4+3dWqK7+IQuy5yHntxw7K7l19dTUzPaAqc0zrcS80G2c4fX3ZF
DTyF5/UThRFcfMvUxzTu0S6NPzvmghtlWvoPZVOcMc4F9IbU7pEuRgciUa88mVcoX1DUJDzrlTE+
EKpuX91qmA46Eza+7RptN0lp6Wn3MatU9rJAFXeWszdExtRbcl+SLHiIDPNQx6O1Xb8MmanTsLSI
WVF7FP/R6NPuM8zBvBe217rByzpjWbot1bwNkozieNHg5RiQdrlkv9blccTds0r1WwfWe8Pq5ii/
zFnkTlsMipc+oRIAMlY/QmjEtmLrZNH6CDcDyGXja5P6+96aaJpR2/uChunUoe77GSrGIejrW8kw
9MvVmcJzJ/agkDe6oAKsJMW0U8oJ91hmvEvKWY0y60wZ4Js8IgwefWcFbqzQa1QmVZseEkpybxgu
HgMqnyC1svmidIl7mkImzaYQyeMUmXt1wdNIZaOfM/lR3N8lTpz1w6IkYTrZ83+Po9V+7fIKvoqo
r0GjReOrpowK8R8UX+RHiBRktJ3KPEZLauHR7ccquNAM5Qt6xxgl0ycYrIgV6Of0QJ3jQ1BK/Ea7
zaKx3kopaTv3Gcxru8XmaNVEzwWsZ+0ZP2EPxMyn3rsibdv6jeZn/WYNlnXXmb/LAlJO6ihXuYE8
/LGngw67xsS9uZTGYn7/bTxgGsc3ir6vykqQkrCocSEzmgDq02D/PC1H9UBknjxSJrHtjV57Vd1C
ka8NPAu8KAr9A3Q4PEzLRpMlkIQszguiIdaPm97KMXGQ7HLMAwjCaX5otNi8TK7xzfpLtazOFd7k
bltkcfsyi9nwcOo3LwXBHN687I3LOflqUJZ/EnQI9/2kVc+1VWL5sLRXn0baszZVnhkMnhC98yCf
Xh1ZVFtFIbaBeqO+qeTTPphs3VsXA2BLCJPNo/fMmqhjDEraYQJLqoOMtoW8Zl7gHt/krChXm+62
ECY/fTBi6FEPVag66ftGJ3AyT5/PImVKqwtA7L89np4MK8/x3RIEkLoB9TJbzTedi1c+1pr1Mq5X
UF7MaWmN2vyt5jUPja9WdZJ3flP38WUdXVs3wcEmVwguN2bkx4+tqejPipkc5GkbutgmiX0WKsgR
rkhKIIbOGDEmMPU7Wee3U+W3DFtzy/kWp3F6U0vEiM1Q6NtOdtcq/UtqoJQauc7XodWqL1RT5NNR
J4V4M/i67zWRFa6ZQ1aLXj7rEXq5RNQzwllgvcHS7XwEBSDvKcc0WvMD/RyjNwiUl3qAfTTUQr8E
VT1iECaXwDGT+TG2AXVtYP09NG4kSE8Iur0JYvkOqR1ZA7lyn40ZNxjB5JcgNEEYoDF6KLCz7OZl
j5zMYd2T50i2+Hh1JHMbqrqiQxL4/zfLPaitjhfleEHIlfEIMwjf2xHJWxSzlJBkPMLWPLhS9n6F
82SuJe7rcicfAfJhoCOsv+9VNPLdUdEqynrLE2ZeNmEG/dtiEk+RVj0WHckYn3uogtRjXPTTwa5G
1sLKxakm+pbLD6paIz7m5GmYVUcJiWxCnlcaWRRbH4GTZ2kWbLks+i2FiZFNEGIhfqEwhe6KMc86
NBNK8LlmHT+g4NsWpH60ItjKZ9/nZwwYQ4eKIl9n9eIYla11PwS2i3vAnb/W47hOkioyiFzrVkVI
pmlBiXtkcPe+62MEtIS1l2UbbBkFaMWS2cGSpSQ3Y9wBV7an5oZIa5j19D12NJ1eCCTqxle6QzLP
aIAXQplkYLaI509IpiFLc0r1iSmTE7diVpNbUJdixxpZu0+EKkCFAiaPo7+BNUkHR4ncHOgARnfd
MJXPDDgXqyyn92UFvTeWEVZJ9OfW0kWxg8H5pnCbn8uYsM71y7cq0foFuSIfA3JDNOM50Mbyuj4Z
0CQ6ljk8AgYjvYNESK40CD2BxjAvxXd5gSNnSPa2aJYqGIBN84dmFNqlHLE4WSV/obHMlIvST9/l
X096TGoyibYTdyzjetfeoLn/lL/noCG+MuYo2Dd5pR7WTyhQad3k/+RkGKgqJz6HQ5RsiHMe4Snb
9jUzzkJOg5wmPLAoLLcR1IF3BulN2I4uqgudYu+iiCKynRHKqr/2tboDs55jO7TcvdEO01saxIsf
2zqmQ6DiwrHrR3+hVVW02IiR0O9yxXyXAM+MGHgqmtG50nQVu6a2kYNLXLTqc81Rsww1tPHV54J4
yBAv8ClxMwwPM+jyKUbDHzY+8bQ5wAFkdTyPImUXaMaTLuuPEarpfTVGGAOsVjxz5+9yMmFfyqxC
IF2gw2l80ZzWb2Jl3WLFBUg6Rd+gdngFY8I35qcZ4QXqfBF6A6M4cbVNuWycblJYTS2HQap8cYjl
3ug+85gRgKm/D8aECMkymzxyiQGKkCwg6whkeHjVNOo/wxJqYU+gHFCGGBlrS0HDQS13mFtA8FGe
TbukN12vzsEJtmJOSQGt52NZhhgtSPbwzGWKLmHRKesrxzFukn1pFcSjaHZ77ZchxFp6mUypAA/5
BtN4Knf1jo5UsHOGOkKkFar7QgSIm23LqHeIvEzjWInyB2Up8+oaPAywlE7vNMrLrUNu17lRUCSW
QJjXfhELPjRoun9LMlqzgW4g5sqVB2mTAHIanDMj2FcdM/NIR01ULao92W5m5ng3yUtFbk66CTKX
sq/uo2hre2MBvZkqbcM0mLyxCcgJQgYg9rVijyytlC+ZwDhUYPHeym8I7QQNX8/8DQ1d5/la7R7b
yR7fMT+zxHbnF51voxe0UeY5Y5YewB7bN4PUi3VviDoFTGZAtRlIDRZ1uRCjCnqr9eYNwieLaVef
blW4WUukKRXxhy6MUF4OhYGMe+ruXVE/rq/6fdydnbAhoQHjknKV5Mq4Y85MXwJM/V/s8VDv+wMf
9OE/Mcnl2xycvpt0Vv6PsPNajlvZsu0XZQRMwr2Wt/ROekHIUPDe4+vvQJbu5u7THd0vJQBFUSUS
ZuVac44ZbFt9JmakVq+Jj3E9cE3tXOfrdgLXWDdUOcQf8CXqTav0/PM4VQw+l6+d+irbIQUnp2Qy
pzu3BjT7z4jNnnkohsECotQNeFlqn/b40Wf+eG2L6rlqhXVWE0QlkMRh+2wHk30WzFcekuKgZaU8
ToVNC31hL4SRvytRIr6p4zJ08nVZWd8rpD+nKRXTi5MZ11qznuoWkdTXeaxsPC3D/SIjjJBgxuR+
ivr+OFUSqYY7Z48uBiSK3KH9AYh+PcOatE+Inh/CaQKY4fwek7T6F8QxABy6GgX27n7eqWadokl+
NfDsWM4r9W5HdBomtCa0Pwq8c6MxoyQ18WEDUHSf8XX3XsZ8GIvXWTPRBfq5j+RyWe4KnVMvTOzq
ZyGn8aEetIO6KieqQpJHAhwnTlWXm3EEPL/6z7eyfig36qBWzzwuS+IPe8cprqJJ4xUeM/MVjSKG
hTr3b4jRNLGOEoHJnaxy7nXN0qVbLsJezW/ninFqNEGlCAmUj8uhv9ipI1uYUEdCwzIShyfnmgnr
UdRx+RixqB0xJb4yZn++NYcReqS7eEQfD1IsWiuhmIoHVltfb3wdA7X51GH+PIaR56Ch6k4zwYIn
J+3xozXLv2ct2aKEumO5ngh5jdt284XapDOrXYIqOSl5aOr3eKZZjF7MuL0Hp79XFHR1z/ADukGO
7Kj4lddxCp19PzoVoS0NeHjLMg5oavXDvKi9iGDUiDpM9KdpENjGYks/qWOGrMI7zYsv6k0ryrxz
Mlm/DOlgfyRL8jhNxZKGWHPJwIPZql3XqeMT0l1scsu7BmGV9zSr72H46tSmzEGzgbUmdKQ/vYkg
MV4c7uql9j9N5pQP4XLEHSx65xEgeQIy47UuaHMST6HtNlav0aK73c9LH5aqsFIEUDBvfVsjIkOP
GYItqyF0wnKj+Rbo2WU3Kd3+sRjj1d+f0Nw83K6LLMMxIefgR+tp1S1+Tw7Od4gELzVjGeSufuZX
bxi8yfwwtI+GDLzb3+zD1tsq7ZtbMYkhfb27DX3VLo/zbm+hED/PcReA/+nP4RSIa5RoLZNvI7/Y
4/Sm+pZIP4YdCTAdFt5/Tn49fKunud6EFcos9TyoANBfo7y+F7ZvXoAN3d/OZXVaqxdBi9mtxYeu
m/1B/R3dqObzPHV/NAEywJi6BWJBwHO3sRMZH0vfCvdYN6s3UsseCoIiV3+ffaljk+UKpDYIEPWP
mviWOSB7bpBaIiLxtwwzEje9LbHOLQFQF9DlzWOdy/oxIlX9Mb2obXW0zPr8cTpNy1fkZrv1zTS6
+JnLEjgwX22dCU7RwDITDCvfojF9oRNn/ybz4xLX2vwqNWTyJUVarzn+ARu++d5W5m3qn2hFsCPl
FQaVuruQnWOvv/LX1FYVinJdt8G+Gf3mThZZslbqtMiLSNzqCBroa36BS6WQu5m7jWawXOocCz0S
txzqk7PmNN3ew/K1U0/65eFfWhlc9QZ27s3H1RtRfLIDHOJoImsxvJdzkMGL91DxLtWBT7ZT5MMo
6+d48x+3WHWzDZsuuuRNutF9XIWlnIrtuEQXdM25HqP5PanH5GIX7p1vt483cUoPvXnnDUyS8p7U
ap8lyiocRMTan6fw8tMFFARvTFU0edOLk+uOjzWS5cvtG9Bio6YNvBd6xvJatuanxHAKWj9L9gjW
rcfRfFen0kj/FXdCJTf8mfuVXFaTByFBMeArPgjyXj7DoForZL166ayZB7IqU0RutQd1jqpKiCxz
gmOI2VkbCUOHWwOZBXd+QlkW/x+8XcP6r9m0zI+XAbJl6CzbyLU0jf/otgeeBSNjkOZxTmPvZ/LU
i+J7M3Xt3UiQOZi/EXW7gwDAnrR9hi3BXwV9sTUp9a8BJfFSHDKDRYvXxjSkKnpcdc2NNLenQ+Fx
2gJHyY5aUF4NxoUP6hC9wHKnWxU5Xt50EgO8n77H3o0m3vtpLuyH5btCygouTgKd2io6YmwpvGiX
G6+23eu7XENcaWgdXY+WDMwBEDFyEhebdeturCq0kHc55TbNKKFrh7kUfsVWT4O1U5LDgVprfiBT
5EdfMS3VI5M4riH9LVx7SSkI4KLOUwaDSB60rov/8FBhwx4PdKXdLX8Z1Tp08b3AMr5W7aWwkN9E
jmJGrW9N4vIcl8lEUo7Js8V8h8AlsAo2GcgreGbQNGusZwu1XPgFrR2Z21xmpLwbGeRb6QTYA8uk
38HN1AFPEGZYxIRPIi1cFUC+b3wAXKHlw4SeVtSTIDcge1GBXMTpPnXALJaonHBbJUwUYjPpV2gW
zRMdSvncthgDi2n6dKfku/rAgyidnUAjjoHG+T75CObxrK3Uytikr73346Sm5wVkIMeGLKQbEWCn
bWvHcLeWMiM4JcYrJ9ndpgOp9gP9lLN37Zx7aCG7LTTHbKMclRmDhnWuzqSx9uwnNyTos9CLaynq
D3sxNlVT47FggpDtLrsO08l9hR1npd5VbCvp59vEEOnFiH1ufUIf16oHimIZ226IAL+Rwze74ynB
CjPQWLB4zrboNXnLUtD3xHx+qrizgsr5UbOiPZEQJA3Ukq4yDY96DPOzlfq/MCMtwAJxp1sO3y21
cvPkLjCVAibG8jERQGr1ER/R8O7EgyAAFHJMC5J3388gDgqXX6yo2/YJ4k+4MpaxE9ANwGOJ5pyM
hDA6uhspdJqg+57G0y6jgX3RNaRYpUq2E5pAee+298qqXQ4k4JAgGKMLAsbutY128zskuq0Tpddv
VZEFWZTHFTUaIjoIJQm0G+VQgPy9x/VXHexG5DuBUe8lCdtmRSPdeHDnKV83pKmUYGe+B0Dedl2c
6kf6BTPaSG8dM5aglW/OL3VtkG9uVtHdPM3VUdoFV1k1+TuKmU+LELGLTUDaWs+LcwSK7jnwKtB1
hay+5a63KgbR62AIiUS5TYPK2l2hf1sFluG8evn0FHAvvEuSITl0tXOEyODcBYNDDIODnlI9ftTL
RCeoqc//++BV9/7bnNzTPYt7oSkNzfVuI8p/zcldY46TiRzg4+2OVxr2M7N/6P+BPnzzmhCBdTr5
dzbEm9t/heU48yxdJKSdmZdR08vH0kjmazHml7gvon3TBgZC08Fg9Qgdoq8re6XEA6LSn+EJRu8a
oUjbWZtWaIoRgoKk1hHzp9F5aEwKtcwEfeOWcoX3UezBy4F9DYR+Im5m+mDd2OFZWdWpiB+Juqe/
T9DnHdI2ezf7/bcI1tkmWFLlWstk2Z1Er90ihUtSjUc4ldylns61ZQ8vWvoOw1q/d1mssHZOqm+G
V3Ubh47CyaoMglIXVP+N+ZPWT4E1RFQUjnuJR83Zq63wn62C8nidJ+aT6l+pZncTA7pLSkLZKt24
U1qLwcE0M3EBWm73m6k9mSikKePSJXNnYwr6GeDe5Dbx/kyqBPTq2qdEcBtC3s3hGiq1ED40M2Oe
rSVWefNxUi/OF83DQ6R9asuDg9A4c6cJMGGdIOsyrP3blsDwSIiGZW9No3wvSU8/9cteKDguO6Dg
Ot4t5Z9W/yB96YDUVqRSwTDuVA/KyMpF/bOtFuBl5oj8Lq6N8+2GYWVlekpDkZ98jWoHUMzGXMKE
BpJu79wk+Onx4R5w56Wbyk7zq88ZqZ+DAJBx2Hnea1xX+TqssdCOhuP+1BGk0XdwgmPkGdHWVex7
dTeNZWZeTUHJxekb/ZriX8aSyztU8x8mj9ZxRJS97g0PQRECiBUtyvTx9hHxKOm0yHN+8lVS9Tv1
ICYydmQK/AbXCrKNBC7Z51O5nuhuH0RcTPd0V7ZfHSLiueg+Je45qZFS0C2Kc+NHOTbJzbo14C9J
zVTChkYStGSCEJ3A/1/HdBCQEUxt/68wNdW4KAzm72HT6ydD3XlHQnvoF5Aw979f7nz1f7/eXRN5
kEYVZGm2Yzn/VRfT9EXXj3nkH28626QgKcWPZoYcfdaeCsZPO9k48QqSkbkPsix5IDcQ3oecPjSQ
djtt5upWu1mq3Q2yTe68gixh7x/t0+DE5TbAYMt9fvyZyRI4knKF0orYA5TNuYoKooXJztwMXRte
bE5+VQf10HdGu8+uCU/Tx9kU61EfrWfZeXhtmm0TALyxs6o/9hockrYP60e7eVI7OsvIlcnI8tSY
A2nqZtieWula256yY5MgPznko8TXHRgdJmdkEzzJkAuGI2QNpe8u+t4Gu0MdjMsp2QgfE3fuFCgX
0qRYK5bajaqWbFLcg8xxFr0lj3NW/UuMdWKC94aeubRVIUYZpL6fwzTIqI9CY1fAgFwnUinWG/nD
1eQHp65xGBZfuF44e3ye01NPb0k35/lo6AO+3Y5mDYp2ACwBbf1wmN9oOthPvgg/VDi2evH/ycoW
ht9sb+kjxRBLbF3xsHYFfgFclNibSLVDNNlORyXHmpGcr7wgsvY0/XOWGf4f8kvzBxrg0aors+xI
9yl7sKOy3pLJo69ZFhbX3hmgJxrpdRYt6dViqrsNiJAA0ElUEj7aI3+oo6q/GMbHIhFDhNeKFck8
GsLdvkyIfl5yDWXY+cT+Jo9q7+vFNvsa65ZZFffuXJzjTocKZOrgslopX6wFa5MO7lW3CSqdrdl8
MnRxslJhvjcGBhMLUAs134rIgORgWLWHpdTw7vMqzu5d8zTZMr6/BSf38VitU6hGXuKnj2Y6688A
JPaKA4cJLtiVs+FsDLenUT2xMkD5JKtNUxLuJiKH0zDP292t+R/oEmwOUU0gGwpduxecHUgPnf65
TTUG9wPmarqzuBrkTqkzc4EkDKrqJs/lJa5k/gDEPnuxUDRYMDFuJ5brZiicmrK9M/LqO71+7upy
vu2pGZF6L5WvunnJhffSCwKN7dg4A/JxPwLPJOLW0cIVHQv9LtJphywzmtyr3YMDXZ0yrbtTa4XJ
02Dvjb25Vbs+IZm3XeIEP7K4s56EC5HCKZxXfi3NAWgYqnY8EB+DTRRZeaeob77VfdLCSl5jPPw7
lJkCp4701l6/DDA6EW2kS/QymadcIy3947QJ9qoRYMsdOlZi2KZpOCg2jHppzbpmdAUxbK7JX+xG
aGm3hnEcGukt30g1fJyl65O5WcN9hL7V2mlD/z0wIQSFDo1/adGWtXnk3JSbFXhoYmjulXgz7V1/
o1kMFk1aodusjLpzxq33nsrrderiBxwt9U9dIP8qRv+zyZsXal/33U/7h6kQBE86dXZqe7tYwRFh
dtMQMaPudZo9NQ83nRkT2SngqtAtaOY4gKufTNWcNBj36TxWNxIoap3q6i3HCrJZyR2hn6oxggDx
71TXry8WeFP3nr7/+vqvL7DsAo3XYqobu43InAWf7FX3bZY4RAa4b8Vi+YPGSeWVh86BbmO/bgvH
O5meRUsIl56MBeAtdzF8mFZ/auNAbNuwEheDLI7VyLBvjbx9Iu8+9a9pANtQxYykUX4wZtJikhKz
fNE2HwEZqJ8TIqEOEd0vK4rIm/dZohFe3e/VzScay9+0IbMD4Y0O5LNPQ/uJYjT57YfwjlIzbJ6n
pAH/My5eySb+ljXvWE6n72bd6rs6KNJDB5XR6svur11VQ2KbafQq1c+/jWnQ9346Hkpp/HJqUly/
HlBVDApHY6kSExt3byRFfCTmvjnEWqU/gEqZ1m2X82wyZbgxl3U+oc+PNiONY1NkoIFxgE8Xhoq0
BCuLOVK/wlXU3I8VwRCJfRnH2sQJn8ZcRtKinVaUd5R64A2Y7KmoYcupxPUGea0ZA5fyXX0DCNHM
/aasMY6ZYb+nRrK9/ULdaQBy6GNuwGd79tqO6sUQNCzzqLf3VETlKaRm39zaS6kbrp1BGhfWJ+ha
w3iVdmb8nEvvKdBMfxPpufaotnKMV48TzjqRdgZCuRmWWr2w1bQeytptP8tychmssr599z8jgQ60
sIppfQMlhYvRBPhjQEWOE7/vvQsxDzpyODqAWpMOJ9PRfwfpkK9tr5qeOXfqT89imhtPaX13e1wN
Ae1d8lyLY4aweRMu7BQ6HcvDA2ZakNnNbs7Eoc7ncUVZoD23pT/uRtcrzujmw6uAbLH1lgFklUa0
xMJrb8viyWJS+5TO5jkK7eFV5J1sdgMzEu6RuJ4qz3x3+F1eYjPzVoZdyfd2Mje17dR/x3WEnnjH
cqh/1poMLzLAb4P/yt1ms/RegtTMVn6elgejZ5wys77YOCbwdtWrq5gBzyVOLCGz8mVIs3cyvNuf
pP+8E0nX/JDmwdTFn4Sz9XmqkCnYSKj2rZe/zjWT9aqasO+VSXZk3Jjf6VrUb6hso4+2tLeTnQ+Q
TAWNjyhcCt7oY8p1QXoR0RbmsqvPzrETHeHTc/aCPp9h8GiRHti5+xIC0EfoQTOYCqM7hejNHvFL
/LFwPBNgwI0Kl/R9V9JXNkdmx7howCZE9XioShqCtDDATavfSGo6m6xx5daLJY4fp06IotRzk14O
SNdMQ7wyajEWOLstn+O5f5FlN77bwN1bTFRqPQT5jArHRcU3L9HDt/AmD8v8mqHrxpls/RVdyIiN
C0N4GZoAU+2WEJXlopRTzjTZ6nvWJvp2Drw/WanDT/Ki4iBCKKmRBP3uphEK2Wh2NihfnRNQWu5F
uoyv9WQUbyM/Zebd6xt51xxrfYWWrH8A3zUcomLwD6LrnHu41B6IEumvo8LIqIEQ/BiF9lHpdXuw
tarbETsgDoGOUtzUumlflJmPipm2q9qNPZZx8NjMV9ciaWUudw0qtF06G+Z7LRf5SCbFtZPE1sal
d0Il9EubJvexjA3MWDYCLBDm03dcHQ92NZMUbiY1Laa+I5dsWPIONZ/7AAlQ42tE2gBrnvIbQIRp
L2p/3pk+XmwnpgetUHqTFtO4Aap/uDVZFtRfc+hTv3hSB4qksA9ONLorMdskx+UNVe4Cm+N+lD+4
wobw2AJQjPLOWlWZr11aAH8n9B14MBYVeZ1U5VMEH1jtCbI1bh/SZjSv6nlb0/pdZlVigz3Ueq6j
gWHRNO6mupDrSScnG3VeenIKFBKWa7gXkizsvZu2zgZxU/qDu/Aq6ml8zdEo7ssa0aYHV/DFAImy
1ashp3nOqT271AMZfpwgiIhsXrbCpPm7FTMbQS3ARLIsIEeUYrrhedo0+xb0JjmJo3lg/Ud+Xxb4
zyO8Jdpbs/esjgUj4L9bCoRGv32NuZDvFHS4+IOhwDo6FD3YlxjkU5Sy1Yzlhlj76G7JFETO+13U
6LNmWRbH2MGFBoHyvllse/Zi0ZOeM25D4PY86i2moFFWEzXTRca2CHzxhm1mPcLbpjFVNU9drh35
hOLN1iak3U1qrPo2anZGg+R3Ar225u6fPkzVlJxZIw/UJ+7wjUjQrbk88//jK6TJfwyyeqj12fco
dVbVFOk/236w1mGkO1f1gmYaKsryhm1ZyF+9DEl9So/ULvRT15XDo1m47SotukuvFkmyAJMXwRGg
Zk98iEXjDfXGMB4BA2OjFQ1RrLxWaO/VWabON/4bxTYYmsOA+voQVUlzHLSxZMo9peizJv8jber7
rop/jEAznnXiEPg+pf5Sdt201ec5vzbcBE8dvNX94L+l4k7JZfq2fAgr3eWB7V/pHF/TSSQvtLe4
a7Kwj7yUhkHmnIlhqfic5KaDNxOgu511ZSxhnYZnpHz/5Y5linncadYYbj04+AcVh5aK4S1znOmh
51dNJ9s2tlGXtdugtsyHvGnabbRsBcsxtaWOBTUpBehgwHugm/xCK3lznxzVMVXYhNXAb47EvEMY
FTy4q6l/8KCaEt+CegPdsPbaRfVHAq35d1emD4MlJa3G1jgr8T7obmjJrIZIRkg3jWnFp1G6T0uf
8426Ot+hr9BOiHT1e4smypq7k/Mrf2k7SHaZ688YNnFZt9ncQtV2FkgLqMAgfg9Tz391dB4XcBRA
bzKMS3TilHzigNZtqDk73F4wxTxm9Bf9vh0RYroBdjl/eXHinPdifM1r/OzuzkkiEhpK/4l1r/tY
Z94dEh4MXPHMHQcUOBIBlJb20OnfvER7Spj2PAVDZtMs4oZe9oHOiILlWO90NWp5PGh+ovcbUZvi
7apea10vHsyUwbWWBO/N0Em0Fuj8Swae+8GT2cFNccyw6Pyj+4QC14X1h4yPXbocWd5KXIyPrTcv
wUQ8M0ObAqHyB/2hEgYydd0Nf2b5+JiJZ3NwiEAAbPHUedM5sZsYfVCagoieSWTPRfQxd3OGL9cl
q1sOGAM1A/dJCJZqxk/+gtgfBEpWmGfhE3pq6CSuagLmSRRdXGIBH0HKvc5j8MyiC1HYEpPQUHPC
AGTr66Xu3PyY9vIqo+xvSnDkatkbXeh7h/bqZyN92JJh/YPmebOOy3vH8ZOtUWTRheK9uAKScjaa
1PWHsihPWNCdgybGcRXR3YMW44cHqPnRyulD8T2Oka6Vevy7X0T76Nfzpxge7MGh0NvPmdPfiZJF
E7HGH6LI0psExLJtm8D6+QUNBCbff6w8ZouYfsY/uMc3Pt8JLYQRvOiwad7eXtwx5q5JoM5marqn
bDb8+4wRwRmoPk2XpbMbpq7OyVrld8NAxUZlIwjYlPZjy8pIRhYDumVlBJzCOXBdW89R1h/Ic99H
SdK86b4lj3Hb0YJaatwKysnXcZJuP4fUftHsDOHcrHQsYB60NC6v+FE+89Eq91nmy31nOB9faZVu
RJpY4VXvtLc2Rqon73mWlUed2mOL03lYO7RRdv8KBW/N/hMd8LBqHZqmQr59MSgUiGIsf9GR6u5r
o5A3NAX5idXKMcn3sLu2OyrNQ+MnkmGhXxCNsBCwoTfUxTg9qeFubGF2V28COeg2QeDBZVcW40CD
iFIRrLJyloll6cTQQO1DG7vZA4+g5Eos7k4NvZxU+EfQ1G/KFWMv03SMQuE1cbZfPhl12NayX3pS
BPtbsk22RBnBP/D3lT4jNDaTHXbODBWRI1etFVfbf+EvJ2Tl0EVueUPIYv8dP0S+XnHWFwrsc5DQ
FZlyWtaOTL0nCjFzD6iSrIy0BzxBxWRsLRqRa6E1/vfaFnuDkIfPyKvuEhAyez+lTlPd/MBB1sbq
bd4plx/l+r2duuIwCr04WKOeHfusG+4HG5N0hfP/MdQ84j+RTqgXMtGLnXTMbj0jar8dQ2tPDJVw
imQ7T+J3GFZvyD9MbqbuDEqTBbPaxUoDhjacdvkYisu49NLTpkPcKDofA4Qp+VcD/QWlp/dzzM3b
Rv//N5a3Qot1SGrZ3//nrwuj0v+mtzW6/viOThDUupqBf1N277LqyFrPk+ZC8J53aTofgYWd5R96
BwMx5KKSjFju+1aMZNzFxSnTZP+Rpod0uep0L3EPWYZVUdgbNDDFe5z15aZtiANou7J8H5LsWyk8
7DK9htIS2eR+kG9GlpjvEdk7F2XOULsxZd0q6DRKa2JbAeL1Z1t/zpadv/5jL90PeZCMeFOc+Anv
A+nrEPoBNkA9bZDgLi+dAQ2E7Dye6cv6lKAK95yHnCtt5FBuQRHAXgPxVrleS3noXeZfsnEf1PwU
EbuxY7L9QOEF448V3xlBbHDXzlFHgTbIJxH1KLAw2awd5glVMMKpWfT0YzmwENaWII4EvJGHy0EN
xcdethuwIfnF66ri2C5j00ZLbLphFGctKl/wHcOFVEL4sWHwEi3LuNpx/5hJ6+4QQOcbnZxHtD1N
v2n7zll1VqGd8ikMYIrMAZIdL3tCUV5Q2d3TnfC2/7EVtoF/OxarLVqem1IH+cTFRq4Qp6PsG0GM
Kfl9ahcKBHLR/LtdeeUP/gmKaro9jS3vIztxeLbZh7xLzXUekjihkhmGusOMMrjeVSUzmEinOhrZ
L3n3XCw0QGuJo57H1GJs1O4giD0NzKM2QTlc44l1JdBvVJnW4CLNdFNxbkN58u1REJS3BMnLYK8R
CXpRRg6zaCcgRF68nZO6OBaeSyKQksR+7cdWAxOHnJi9Pj+3fVQ9qN9RqGvl/ra0bQg+cf3+FNjW
8LlsgF4d1QbCff9SGQxIlTWyznKeWf84JefZox0ACVgdZ750ZJbQXNWzLPEZtKWW6W6U9iubonSL
WC3d9EIjmSxuuk8fQjh3pOZXFkdIibXSeSSEBjcug7WjWTLFG3JSGqdEC/ZDr2u7FOzQrGnmd6IN
/gxl9ncjyk3OxBrkNkqEsGCuo5q/dv45WK3/1sfzfGmDHCnI0hP2Gt9c1Tl6UDcNNnLq5F2LONZc
qU2yogJP25V+RRmaAnyqYchdZNVOTNKF7DexKINtjrD8RG3HYHhZ5qb/7PpT2j9OnX/LLAdyPp/z
WSMocGEqZB0Y3bab66MAzac0dEgZm2e1F4JbS3KPO5xKusYYlD/7JXlw6MuxGJRmdSzp7m9lhFxk
yZ/zlhe1RSAhZw2pDsPxhnhxvf4PY93H2XUjdBQZ16cBDC8gQmvOfkV2hRQliYIHJ2cMpzt6pib5
66FvGp62Zg6JcZkYCrArq9ry9WM5iWk9GZ57hVMx33lo/9faIncwSBbss5K6hHRBIJx8ojTMN7CH
8FWBPbp9QPWGVzxaFSEISnCu5ogEHOhrmxz7LXEuS9CpaZ+bOpy6zzoGUR2I/s7RDGcvE6mfv15m
qzWrFfqRgXY7Xg8lYma59VfOrHZ1Q8YH30vvliQTBtU5GjRjaG7oyGDZMtruNS9Zed5+ZDZmXIKu
hbWlB0+c6QJMVUwLz+zLdaTo5GltPud5Ym0zFNWc6kn9kpvdc7dgu5eQCwYsunnnM4e9E7aRk5uA
CaTtK5A8VvLTFl38NENxuABRRfmPeWDP7G7YaMsTUpbxGS4MSKFlT2kQWzNwTlloI2Nisj6FCAPv
KyOYaWPH9tlC+7XV4zZb0eT2ml35cTtx9FSAVVzu9jHsi21daeH2S6PY6Dr0PxgnWzWMqOkxtKKW
x3ZM+nNntP25WV7UljoGzohjkUvvOcgOldPed7UvT2pmMS6TitkLOVNIKDyowQU/QapFaVTrbuaH
SVXT4Xfj0+hu2V554OxVjQ7iskR/6k+3Cv6rble1PNS25JyNzdnw7aNJG/N6e8gYVrxHRoFYPv+l
lf5vMM4OdzT9/XYba+fW/mnCGIC97/3qBhteeheZL3Qfpm2bzOkBVcHRm31WMJ2NW0fLt+Ra1C++
bafA8WZvHwC2eLFq80NdKYx8f0hStpY4Ke3SVUs1JTRzHSltd63Fh5rG2H0YDXIf6zLfer7/7DHv
wU5YdvvR84EpAhx71r04AJncJd9ZPOwAzpPOzJXYZoG7aqxqfCg1unWeH5tbUZpELPMV2jT/zp0k
feLH5G3QnXcnI4yaV3MaT4TNmgBFGmMDWdZHNAcmYRUFw3NJUuUhk1r+AbJwpezA6FsXYFtw7LRB
3xFj4j2ZTpTC5beG+79NbcbUKxYgB/WpwiTTaaC206U2KmetmuMDPmhReOUxIlUtjutDW4fNtyqY
UCwxnTjZFW3ymFkyBolkrMRPeNeffZOGbxNIsW1TSxAHxIrQRW+jo1qbx6Phs/7WJqK9JxfeacR9
SCZ6vZGaVu2ryq8IYgmaR6NDB1RlVbkzhyJfk8BlvpNyV8GUt1i4JlMP62QDlXGnLJuLD+jZ5doF
zma9Yf0b8d425QuP1h+N8NrHtNM+rKWqb6z0pyA6GNWd662Tkv5HmXk/igUBEkftvkMR8T64yCOw
8j1D2xqPc+mYq9lL7YNJiXur0Bu05BcL4pdl+P4RV1O4l3E97Ht4WCtlgK2qVq51/F3qn1X8RxIt
uTB0LdlXcqhfos6+66UB4hvgUShSAikXi0pZ6HtWq+kdsScRvLA2oVzC9JROTXJVuxN+vXNXRfWa
JwRpDr5GVBL6yfXsjeW30CjifRuYxgYHtr9W+hU7vfwtwsOkvlp64d1XgLvv86io9mbuk2cgBzTP
ZgpqQFsggKQ6MpqqzGrroB9l6m3ucD5azzxqm0ezpjG5WKygUwan23cepdZvisD7Hkeu8WPZaLr2
tqENVvxBEhrCNViSi3hn7rLsadlTsTFxnay0IgwffB7dq6ZqgkOz3D5UOauO1V1f7mIIueoXTbSP
T4pauHYn4e9vawRa4g4QxBcbIuedvtxP1SLE15v6kIx5tRohod+ncNW7T+lV/LoUVqQQfQ3zWHgr
W88fgzkojtHiWWC04lzbxamgtvRCJtvYdfV1W9UNqT+6+TcMwup21cLznXVAKJiD9A2O6+RJHRsS
0hvspDMIC5uiB/ouT5nZ2+tKZXtBrEEdKGE+glbdIhzs7gcvRHPpRv1tq162El/ywGx7+TbW413G
xPqVW1t3mMopJiY8YRGqllfMC34QzIJsvSvfbat0rn6Xk9C06E2zcRJ7Oi0VrCQjOfmTADhg5S5y
PWelQknRc8sHtRXP4inMsWepPXOWxcEZM6P6qWEe2tnMKFiTPqkhfyzLM4TlfKsJgWFoocAISM4P
VtGKa62jeLF1TIrUnN46pQDZO7bVPLVpTkSctBYvBlVDlQ+/8l6yUq118uWp9NZV2o2bfPCxP6Q8
PPj73VnFWvrMktBIJos4v6R6e7+5GGEcSLDooA/VC3dqZzNNbbH2tJd4xmQWhxhZbwCOsJwhe9ZM
i5ZmZJwUxjZM4/xBbRVZlz+MbnuIh3heKUECYw0gCqVM165Kluu7RL+qe07KzKL1Iv1CdMVRNQlU
b6B1IjQKln7E+TTvmy6lnFrOGSmlddJj8ctZIgNcAYjEqn9T3gvSF2NiugTh8MGi6DX1/0fYeS3J
qWxd94mIwCUkt+V9e6lbN4TMFt57nv4fZOl82lvnj31uKqBaUrSqIMm11pxjMhySTu8e6FmKl0lY
/ur+H6WVwnAln/emnsmL1s+gGIoOWIiLiYfaq2hfyVBcDGTje23qv4ZN9yzK2rbqlcWwBFkytaef
WeVOkhRHN5q1FcMvaT4G3WVlehs0pji+SEZy9nixiFc8/LrNSZpYAeaqrtID2povXcDEcbaejJDv
OHm8pyQ91E00r++ggCbXckKQqs9eMuhrBzXvVk2CGzvm9o9s+hRL/0T54xvXCC49euu4Zddcp3A8
7s0m4q5uUx2Ko/KqEgBTH0est6R3vlc0+x7LRENkCjmz0Jv+ysobULssuhZurVVO9XhVAhentXxE
5Txogzif9mVaZGtFVzAFsyLUTAb9YkmtiOXpQR1hFJqOpm67q9yrfvZ2b77pU2JeqY5+MiyNLvfP
q6leaTr1h5iZy9Pkkz7C1E782Mqm/Xn/3PTiY16cHnbWUw7oA20MWjKe6wxbx/ayg8o6ohrJgGj3
7EqXQRT6U5jzS06q3rGAATfdqK9WsMldG/hZL4Cil6NFlzPMk1zfWaiNp61J7PqZVHp5hR5Q476P
6FZ2BLOw6nz2RtfdJHXcbZIsAltuo1zmM22B2lbjA3Gc2xDKyu0+MXRyxJoURJcwCA3m7ZVxKXpt
PMflt9gXz7lv9bheqX61oOg+aHIsPU9C9jpmi/TFReWd7jmVfjTUJzQj+1KFpmTcl/fxEnSSddxU
xQEqfHNRR0E5NZdweW9e3guC6T8/TTx/fZ+4YHwklHf5P3kJntU+ZlRK6CHYbLs8dJZp3gZGltu0
rFyeU3aw9huN4FtrfLVzKIum99rC9H5JWeDXrcbwtAORaGUB64+6B8JgvBjqIursAp954lA3+NK6
SX3y9yFxBkSr5fZNABe50LNcd5j6sSunDUuKqh1OOTSPSzRZ9aX8v6OiN/Vj5w/7vHxWbE0CsMfX
wHhuFv1TM7bqRP1E9gOpU3NRHbQ8z/Ywik2e0OSRYGBtHsIiGJAqLiMaYQ/Jk5Nq+T6cqnFrVzph
Az3hFrCwrT1G0/5TpFf9OnQhbqmftt6Yr8pgbq5znnefYhuHSBrKR7+tBVJCcncEE/91rLFd0FJ8
NHCWf+pBJD5xxXK1adiEjdak1uv7easPmYfBq3vN08m56DzLd3a6k2aLGI8DElA0AoXFlmQbjyFh
6x0MtljPg0mb1m2rB3XWDPpAmjAQwDH79ltIovkMLqI6/JYuTaayTFCg6GZJxzL63MDw+hwknr1x
DBHdar/E4JQOZJjVPniMvnlOgCugP7bkN/Af63oc/L/CxNuPJtKFRfqXwVWVqzmrLpbVpzuQ1z8K
X+CICWqyMZc+5JhQfWlWZW3LGIqWXWY/1N8cl78+mc3Xu34lmgo0eeWStKaRJLYJHLZ/2myR8LO8
yDYMr1OFA9MZ/fjU15H5aApjRxuKgZzM5gdnCO2bVjlv7Bemk0oXAtJt1b1/U+tllFXOhrQu/C6Z
D6Y+47MFM2+/KIxl2tDUBv607hKwVcU4ahtvoEgI8Be/+h35Qi5jwxXENVSczWbSxuTR8QmAkib5
ZkmdYGWtDOQ/duYGpFSzXJjo2+8X/P3CNrYJcdO3iUV+FVMRJVeZZACk8na8toi+Kbbj6M3uZryp
iJt+oJAgWD0ILoNWuRtiqWZiyjMGNMvzpkm0xypq+yevHYC7tWGxPC5KmIFBu1HEjGpyH7KsTl7V
++nyPmT6/pgHhrtNvWhm50/CC7Jl+9Uqi5eGkD74cgH+C+J5WyPbqklo5BfMUAvjPhfNcjz/qqi+
F0EFN84FD2F3bvL8k8Sfe/79Avjx76fqB1NhJSuRoZPMfbCKyh/T9LA1URJPEBnqX113Z8BfQbwG
vT5kg4cp96J1hDqSJ2NBI9Tkkl5W+PsyP4p1PyAWVYurWmaHF1fMPY9C7CiW3YQ74lloZCz3/iKd
PCAwy1ehCUaJyJYlaR1XMEQa/CiO2V/V4vH7VP0Uneqvn5pTnqKpD5nvAryNSOz93PlldqtLfG6G
3wefsaclx76ENq9+2pNbt9UIoFbJQlrRGYe26pTYNrAxSJDcFXr4sYNWXEQhmgejLH7OFoKZLoZx
RgM7Xqt+x+82h+BhsbIaEklkRQIjTSDoC2amP3XGUpTTXlNn+OzvwHp1Rjvv4DG4MOLuojTn/D7h
saoznByEZpxNr0/vEeK2oL8aaOOLep9RG36cQnfPJnhDelh59UT1/6AAvlEzTidI9fpaAXzjhiF/
7DYbu3XQOuXYeu9pPRO/8Gz57Y07iNlG0HWb3vCDfep5uCbxfqH0bdAvsZKQmFk/StvAaZ7a2krW
Wu2022EiWlPtphKL5PCqIs38DqIQHQ+QMn8JUccfRzcQq6CC+JlNXX4saKZym4McKyf/wvoWvhgL
4da28mebSJaTRCF+UkcEaRE8Mz2glmHQvIhpAMnaK58V8GaAI3toS6KWU/5jr7ZTnfPlNhxb+dEU
afxYmplERRUQQVDk5zLM2nUXu/XFMjIHEJAsPkfVKHcRzrWdmnJoRZ+tg6xnimnmxiGPo2YvQ0Bo
CXKDlcFoWsE5XpAe90zRKkbcNk8WtZvpZNQeqW59vpDSPztL11udqhdCOFfup4TeuBBXKJ+/7hKB
v2YHVqHAnOx8LUpNZ89e2iev4MGitSMxWurJ5CcyveVgxs5JXhHWFKJczNgck4x4JVH+5Aj7u+L/
WE0freqIgCiiDN6bocq+U+h/FRo9uvul/msLU9Mw9Je6RrFMbbfKD9CI+lXSie//7l34/zgXPBtK
pG6aHlwNof+B/0VhpdG3o7fS5C+RFhX73yPiCKwg7pD4UbXWAVKQ9YF2eO3rNU0YClo1N1AThD9m
CYTEz2TyLFCkOpTsLW2f8drQhIe0Ln6Wi8nlbvVc3r/rzsb4UjO8OZUqM4SM53MzspHracbfBiI+
iTt/LWquLqzS40mlgTNDldvSZXHuwFO/4mGeTiL2qAutqH9t2+pRG8VpxpV0rcx5PFFm7VWFIXNL
MnZVBvQ8IkRwRHW4Vs+AxmZsUPbEdXUNlCOPxb02I2RIeDLf8qnduY0EzzKOTKUR+97upJXKn9Hh
+2wZK1EQhS7oJzm1UT+5QT/s//0bs/U/zSaeznu24VqG7oBI/RPrqdcFHFqHKGeNHskevSHmCD+2
zz65WeRgVGQf5fOM14x40aDSEePNnnFU7j0C4YJjPRF9lDmnqjGeqqG03uw+Sm9J2X1TZ31uJzdN
Dt/y2H9F4Vh8NPpx7kEW0ag5JlU9fS8693MTD+VjgGrjHLGrY8hPrigC8QjzT70KU1NiXEV3MVfj
V40orU3UBvqpWojQ9Uh/WzN3CKAkCXfJSK5bPW3dPn6eSKO+6NZw9/o3hkup2jS4Z6VRPpDDgfAc
fUwjTXFUore2BbOCjbJa+6XlLugDGhyzvwgGgNrEQ/4a91q0NnFwEsUW569GIhI8TFb71GtEb9d9
2bNbRbWcYIe4CjzoKwRXzS1rCZQyipmN7lcfvuqzwmDoMQ4bkpaeF9URg1N0PwqlxbPtO1TZ8gW9
NDnfeGJfMm00d3XdRedSevEBzKtx6YXvnHLDfDGyKn8Eg2JdZ9BxC9Lg6iv9sZ0XJHcNDMLUY62G
9Xi2wxDNIm7vfBj9S2w69YWpytIobQhGsgk2iwyRPSp1VzaCqE3sMaGnFEZrhCJLwRIWV/YPLGML
JzITiQf032LwIIKaSWhi7jpt1p7y1tu5lj4eTcTE26h3AbmYGcOVru8YuDiWfx4cP6G45VPQ4K5f
c3PQ9/cjfREO5iZ6dS8ukoNXefU+sz1SHNtkutaZ/OKRDHrV57QZVw462Ov93GvzM5TajXpLvZj3
P4K+AdAoCb5MMeto3I9VP57ibPq5DLTOJL7rTw7p8epryYtO7IolMzIYhnAThJb5UuhUKaMU3+6d
HrCPlNBNh6VkJCujIPMk7WztL7+MP4Wysj/mBLxokgTh0WF4cZ2N9pOLxPeHVqKcIjAoWpnFqsTE
Ha2aIdwC0u//8k0e+pIAT4RTGAO8uP9ca1q1znUa/Uklv0xJHJ1F3ETMWzgyydVtIt8FDoLIRsEO
FQBRFm6AGWJJUaxKr9+bqfMhImc+hOBdgKQTrbhnD0rjOheIYHq7CtZjMWaLey4iQc4QEIlmEAw9
i+MBPxlQi6V/q07t3uk3fT4HxJjZH3bl0WPu5LQarMk76no2bG1EtNuxINgh6uKr6pipFzP3jW2p
Rx7j7+xN+RSn9lTWY/qN0HXPt+IztXb4Uk4tgjevI4NSLZVmo39xU8fakKYpzrpLO7nMsw9h6S3T
DXrcU93asD27QyesGm1X9F2NTBuXliv0tpuuVcVjEyTrCdYza4wg724K2OiWaJ96t3rzHb/eiXiW
J8IqoczJweBGZSLDoOs66lm5HwdzRm4Ve7jbg+akHEhZ0x0L+C0vQ82Wy/TqsCNhojgii41R2tYk
qrLbNZyHnqCzgyKMqZdMCz/qCNfxkPSPbEBQHbctYv/lKOhgqnZa65LW0z7bjjU8KFahL8kHKfQe
mxNy+gw33Z5evHcK0xG8iJ1I0maK8LUkhoXvE3Hbvd2mJWN9aeiG5+WUfotqVjzay+KhL1BNGHPy
bMD4ItoHiYracrcDt786HQZygu61eTARQ6zKPzoGixl2ZppAp20dNDiZBlqOB3ss0wvx1sccejQi
PYRfwPHmy02xOA3XCX7FahFfOW/UdMEp2LwY7VRd1bXlMmpfdXaKxC/Ltw7c7zPlyV8qX0xvGg3r
vqrap2b5KFMTIQugpICLFsCsd0v8imkE3I4S996eqDVr1cwkbclm+GLLdVPnxQ84WsE6GzuUv2lm
H2LWnvv+yGrJn2VTEgLCQaHB14J1bBm1qBdUg/RlOmY4xKIOq65I9Yc2bpMHRnyYPdTUakIcu6R8
h8vKWTKXOwVB9RHoXXsMNflNWWtVLa52/Z1n0IQG8LmL/ZJ42yD39nHG6FWzI/xqGq0GeMbJ/7CV
Grr1D5C1C1lD6kJ3bVyl0rYcsfz8by5yl4HINHRhtQ+RYG77xbU5WrlzsTPni3r8xbWPryc3EAz9
SqTU9ZU/mNNBKWu6aeLLk/OwM2lGVTKl5a1LezgIZ/4lEGlqTawDwQR+pDW7maOQnlyRz2jCOZqX
9wJkWLDhpgy6ce3eBmq+avnsLFnUD1VKMKzaOVnVd9GE76NflR+a7ZNqjW4hiaAr8DjEWBCDDFpq
HUSN/2mbc2vga2yrca0XpI/RMC0/LAthHyKpaYN6tSTFUVg3Og80VmlUP7GbuWGFC42VwFaw0Zjq
MyfzrhLizmpG6rRCfzftSreSt3x5mfIr3P6vcVXt3KopL2lc6ed7t22MOnFUKTZZF2MxAJ+30xtm
1sJIjbWSDlTmtLmX7WAXYfH64EOtOOf5wZgrZipLHBmJucvZLAGmEybprhIl3QwH27ih1NoYoXyJ
m2l6DXjybqqaTaMf1+5pzhYPhU0MlzkX0UahzZQYGbF6tv33PSO+3P++lGxXp51smrgBXUP+81KK
TZoV4F8gjqdhR5CpGYBjdvkE+6l8Vi+A0H5qtFKW4JFo1Wo6OBMChaIgBwVINXyNhWuRzW6sgiA8
BWcXhMBNbeV7W0u3aq03m77dNW37da7C8pakpMYiD70o2CzDOwhYGvlKNEHl6h5ki66oB1CCzcN2
Jbn2Et9uh5KaEm+ml1tb+VrtlZSHVh2ZEBHW8EPgGMDzKSqCb4IhAPq/HMVTZ31A6dnZY93fQ9RG
Y0JOWEfv8SLHCL3WvlaNPJr5UN8XsqwtSfWWiDHylDbjDIt1RzfiXa1ypF4QqTEwQVveMgbd2uUo
ZOEDW8N1yEOmFYbzKN00WudmkN/YSUcb3wIAqZp1Fk3Uy+jbcgWVEVrwkk5ZW2TP+m71qs7Ui07b
V6vGlyB1mlWeGf5eY+C4yamTX/KBRvx9EGThMGOR7BeZlneNMt/dgL9PPlfF+M7SJQHXa/4W+8aD
17nynTZttimmsXiYpGyOvYm8Qxvyb5Gss2vQlvpeHalN3FAcIrqRbKdA6MpQf9VnSz66iLN5WDe7
IsJxPcLcu1kzVPjISpYmEWFEfq7jaw3sbqdO8WAdcI5esaS53xrCquOqSC7/fi1bi5f+7xkUnils
HeKQbulk/lC3/vNSHsIFiVVOxQnr0mMcToj+hGESNdSZtDGs+KGYMUm6BBSvwkw0h2axEaoXa2kV
DWmAFSHoY+gz3U1bJk7qZXC68eqUXbu3uto51oMNP8VwtF1MzNbJyeznQhvnG3OmLcZvRtUhUXbH
7k6rBErwiEhn2IezpmHVRhv4+/TeZp+Rx/37J2Hqy137j48Cl5/p2fQjTRf1gPNH8V6bg9W5iU/V
XJYxg6TpjHxg+mJEpbPpyxLPgdO5j1Wevgajv8u0sjqrR2SN+Xtz7zhYaepe+7LZDFOLWM2h/GXE
m74W81qPcoy3sT48qqPECNnj+6yNhh1EoFF5qJt12oLLwf4VBpF3xSzFiEXPmxd3QqwCzYEFMxTE
aHahoGeJ9uWSWNMOSWx1KHgkbJH+SnAWBWEQ0zx/vud9lwsP3zf5FkHTySjpbmIZe6iBmjqSWvqc
G4gfbL9/bD1/M9mA9hS+aDlrZaM/K6PYcsYUdC9jsR/lQMdu0QIgbOSx2ZMI7fp0X22SKaewuFWp
WRBImawyUmtviUbfNcbud7kbrSSFzl7ZbCdEKJoR2IcxupGRUn6ADlvjAgMStAxU+Jjs3VKbmJlW
EMFW/lC/WA8//7qcmTwRVveBkhOBuGUKK/eel0fHwAm9R2ZxOJFCSX6BUxGVapjjhm1CfFD/ijpN
kC0jZY3mTwWWxt1gZOxI3eYM9mBEI1+bU7kKE2qHFXaW7NDoxk0NihFSsTwDx6ZPjMIcZLnckTXD
rkAQEIE/B+Zxk5jTMRtt49NoJ3eStChp4yybs/vYb4xnAG7TGH5OA4i7kR5+i2JGPdU8pLc4qiys
RYa7m8ELPo4ZhNkQG/e3ePDfm2YSLyX9/jVCpV574cm96jusx1obJPtg8adWQHctQFw737F0UJQk
hWgkAxy0ughJzNMc5rmW/CiLtT66x7Yp/b/itKFrhF3KH0mDZatUAtfo3g1XZid/CM5qS2p5+iKX
Gz7lcPlTJL7nogYvlPg5uQAZ9NocGtKRSc70XhCO6xCaTEfSelSd4Za0AtuN7eel9nwLUmNjmVYE
m7PsDkARhktgw31XTt2y8N4n4uieZz0ZLuw47bXuBtMX3dTec/qMj53xVTWlowY89uQgMVSNaihn
iGGyrmbjzVZ9O+GSUP+gbuo/SieM/0dMivzn3lJirHaX6DT6A4zWSP36Y2+pa1CXLA05mDH43L1J
m21aJkgbBfDFORSe29y7WfUUXNrIgVezLCxJGOCF9LMXsbxf/9/7Ge/rVhwdaerqdzCyV2EktTxY
OEq2A+sSvHNmDMxE0xc8uF8bDtb97MldAeVKsmxI88JNfehtj9CNdM6e+56iT0xT/DEgdVoFFkWD
NS7aVc4aM/n1fuqW1pOwfTwcUf6pHw15HFpBkb6c5p6WEfJFiHf/n2zRit7lAd0LkNLlPVQTFkVo
Wt4MNpyl3kKL6AkPRyTRR4fSL6bNhIl7o/QgdxWI2pXiMNW8ak9qqvttyI1l7D3/kESq//MAH9L9
HYMD12rc1SQjDUYL/9U8aIuLZrc17D/9f6H56Ab+4/FA/SB5UIJlszxHp8XrLflAf6sf7CgIinau
4wPBy6yKTMwu1BOryG3dq0Vn92osL+pIvTfS3qfuo8FBU1DzxUePeOimmoIN+vq6qOJzSjNraALn
ZY6JP5Ukx7MoosuqEAeevZF8yoFx7+ZXYI0kR2luJYbDoABLzVHc4SdYEWKzLZrgP0cQzs5h3Ud7
AoG2wchUv6c23LpkuNM5aQgUl/aZ5OCZPZfLvIsyfVjGU+qoSYN5lciMBHq/25ZtJvaa0xSfyeug
gdX5tJ/GvPxckUzrtGH21heuOOM7QZ7UyvXky+CW22UIjIPx05y2/cG2DEa+MnvT+158Ww4GBtSH
2S9x65TDQzN3/TP8yfIxLufvBCtqF8CjjJwgpx2cVED+WIYhnv5eTEP0EcMtOjTGEtZMt8WfdPuF
co9plAmqkJblqo+FfL1zGr04Ozeam++HemjWzlha53pw35Q0UEyWWAkDm4eayjDIWE1FZH72Z/uI
F3t8C824IpvXDLZoDuTq33cb/3U5EajkWqR+CdyZFjZEudQYf7uchskhrACD6qkYw/AhKZ1uR160
x9fktutFsZpcC0t7az0NJSEC7TtDNCzpkMR1pz9OCfsjRgy7csi6x84q6jVgjfC7X3/PENGs9daQ
hymL8HjOXnHKa++LUbfTI3SK6RH5o4EsrMqVb5pVpL3ERZZ/DnrGEgjYjSNe+2vS9bgYABHg9ZP0
wZ36R1wUG88oy1M0tsVTIyt2+lWgHcLaGPYx0vDRoR/hl5TKxWS94Aqon0ew3jd3tDo85Li+kymJ
NmUeDMfes6GLMknbj/oUrtMs/Wy3Zb4jMOsna5fgDuAa1OESHgxZNetSSmeVTRoP4UVeOE1TeZ3T
7oHB27GcHf1NTiI/4ZaEhxhARlzeJ+hH1Jr9nU3uUuu2P3CD3hqr9V6ky0eJdJ2EkMQy4ZWwzV8N
JU43y2BCuFgmE1rt32TNLiDUtQ9aCxmiXALMpNY36yCN5nNbY78mHU9eoxIm0l1NJELynO4IDKkT
RluEbcYu7XurGnqV2f+Abjz+j2eQ+GN9gotHNa87QrfYg7E+/UHNCmooPXC4u5NFxd6+xJrRv+iN
FGeAyAXK7h4rWS22oG06gmAWQ6Q6J3WEVqOFlNW6G8TdrRkP8iFpkl1tNPJM1ggdgj5oNr6ffwuL
sHjNx/HLBLfwL3QI6Jr08btrEvfRL6lZ7ZRsuaURw+pl/zJkRgBQEd00U3YwGNkXNqsIC8UCUNPp
LI9W8gwlWHtz+majpBZ+mxRsoOGw4Hir0r1qzdUTyJM+0bgwuReH2vIOagQTEv2IVoXdjTpNUQQ9
VJ///V5Vn9zvwoDsM9ORWFYNw3NNPmDrj6e7YGvi2UjHTvcuXFILc10hx/4ckJHrFYsxlRE5Aqbu
y722TAgzDEpEWjKenMXs9evILsUTqZOfSyUgrVIrYTOKbEUTP2VfpycRmggEbJaiEErOdrmfCqdv
Q4py/dcRrvB1EOrJJtQLJ7l2I6kreOeiLSwq/YsY/VW7TELTsECJXcnqoe1T92zY9bpl1V1pDgL6
9VzMeKOBoozCguphWxf1EtqhffHNwKVV4JFvGQOZDYaloHfS18zJx2U0DhJ6nPQrtJirkv3UOqEi
WZTy0KdlYzBCOI8BVicm1uVqlgAJ68lNnsp5kAfTzMMDFN72UGB+ZVCIBEe9lH36U9iyPw5aUyAO
zcqD4vKOrevTh9Y/1VoRXMKUFMeSKfhOD2BqFG3CeEK02tlNyk86Pfdt5jXWpyzRDoPIKyxa7H0c
lwmNqLlqhFFCvjIN/9LVdbiBPuF9/fcrxTD/LKeFwexXCunoDr0/488BcK/JvptaJ95nfUyRSA+u
JzKZAWZSTns/TIf33DajNVMvH6FezRjfQ0tQVuSzIiVdLU+/F5v2w6roE++HKE/dsinH0xSuBCzv
h9gW30cNetyEiPBrCTpW3YdDND4Dgy3eu8ZrUQeBsIYr8xDE0zdKGwbjufgcAgd57QSYCiEFqn9b
wl0hiLjwnXktBBpGf5FGGMwkcRnCO0XI6T1oEXNDUOhiWBXcJnsSjsNNFpb5lczjWyKtCsm2gbsv
scC/LJvzOAweikhsp0bm12lp0tCqQwfHo/SkTsNmRDeGCGurTkcdDt5MUPcqyBkV37vuWgh9dBgq
9nPRXzkRcy+9heW5motDGrI6sdfXt5WHeWnXhgYJ0hmDZNNaVL+QunaO6ScHhSStu1Ssaq91iTSR
w5Xpx5H9Sf2ixd7XXE8Zp/7nICfeXOOS3zEwtkmuXzh4dZSO26ZPXhIGaXedyJwNjyByqjcjmc0D
+YVMXaN2fieFbGNkQYJGYgJ9jSh2O3dRdML75b2ZPprkZRczmGwZPeE9U8h7F18EDmINGFaIaZu3
nm4K+xi9xdw7A3a2gu+AIKAOcfk+lU4OUKouomOTkW/07xeu+2fvQ/DccB1dFw5MalOqNtHfdiNt
XTeWhvBvP0IOPSjVwpS60WbQQ3enTqF2iIODCu3Dq8zu2HSVvW6p1x7qAr1D15neDj7sD6uuwq3y
ikRlYcL9P2SezvajIfhOpTE2U0bm3YSYAZ092DMIYFBJqGlnr99WTVq9u7MT7DsnvBIwLK5M26Et
+Y35BEfM2yCXMp+KaFEELMl6OpyiePyLlB/ny72gNufceXXhrdSlN753dk3qXtdeGHoMr8ZoN5vR
GsajEyU2JubxpjtxeNUKOEnWhOaQ0fn7QATXLnbcdh/SqmMeHOYHpeez+5Jdb67vS53cNPR8W9WM
QvMxQoTlVMlWphx88EA8EUmg8qlpsyelIFUvEtjHDpxlRKIDqlLCQrX/8U3+VynKN2mapmsSK8vH
47l/PKzqcLR0JnrFLw1MIdnPW8tzBfWfdiq6rF4X3CzXoBz7fZAM7bXApvDrqACTXLz9/vnvI/Un
g1E8WzI1KQvLTaKF8sPo2HeWHbA1n1HwpZOhWCsAQeob74bWdBv0OAzhguhsLN7D0oZvT6rxeDPQ
ElyLgvgXHFIrvRc6lEyiZSwzCC9GGRcXUqMkl5I2HJLMyja4+8arahUbgZT7u2xTWAnG6EUvT9uB
5I40+YTFGMVza3wdcxgopK/Ka2rYkuksDx+Z+/VjDlBxbXIXXSdZvUeL9yhJYvSic5UeVAjHLwXx
TP9O/RgyD7pHM3jQaMZsBpOJplaGKMpEaTylgZ+fB3Sm20ZE0TebKrbGRa3ZEPpYvo550ebv/36/
KgTq7y2JdHAKKkS8jXyFedmfm70sS31ML/oMjI8aGNRStFI+sCDqnhvbJTlLWTLmEReMjg27amNw
6ISgPDsek32n1MATxtpRmDPDIEXyBnxB1yJq8acFLvAoGTzDY2f2z9N0WcXVYs24+s0ti/h2X9hh
uvT98FTVuvsQWu5Pk5nWMz3919xpxCkPerKw5LQGlc6ZdOfjH0fso/VjnnkLEL3G8Lp0hJoK5Z3h
5NY+S7Kb2tYRkhxx2+B/oZgSLxjXrIOOz3BVnCvXyR980Tenf/+EIcT+o95fPmLXQ/oibC4Ol7jA
P9vBiO/LsIndvRe6wQ2TOmT0KJCflMKqT0uxqfpErqnFoOyjHNLBiHQUCunaNDuD0eAIKcPSFsNM
Fj8EKjwSC4V2aFxNvs6FtoiU0e8wfjnmQ7iD5VOuVbPADn1zPw2puylkJ6aVwFOFA8WMdHFg9his
bHAHOwYYOdvQjjDHoKwO5uKy0VjWbkFTM9WOaMNRqVMM4HHhc+OThVhs7sygNLadTmBDzzRjky4e
3Hh5UUe/XxrpVAzTS307OIO/8QI2+Cb7WWYqzN4vfzvM0FJyqxKchwDoiS5Jsg2Evr2HvLqTvXYX
xwzAWvjKbFHGkhQ+d7C9CxPLZCULJncDgPGnpmPopFYJO/f/QqEunuN+bCg1ieJM4JWt7n2QqcG0
2I9gw3A92ltFGlWnWsxpbDRw+WVQHdRctUPRvk66ztsqSY8vyoQYhSX5h9FQCjwjnR98J31WfZm0
caaH0sufA7fH4kheIKhDrz7XjlnzG5Cm7RNQnNQm/avR7q5GRT6Hy0CVBO7Ie4zyKWH4xZwvHYEN
BsBa//hhtuwBfv+tIQh4Es3OUzrWn9ij+SR+hPGZDW9NEmtMDFHSu+e/H4l8M89DRk9N/R/SuTS4
ZzEx8evoFxZynBu1WVhbTOoEf4HA4M/GvSMuGuCJvVkBC7bbJnihkfXJu4eH6RXoO36vcoi/igla
Po08+6IMiTWumYf7F1l0bE7GcBpR86TNvojkSKph0+whmfw6KvT0GIr82I8WMZdBPF4HcL97azka
l/fgHl8m8il26nLMJYiJeaxGxIkTl4xR3fAC6IviqMRbhk0VRtmv0WajB95Zs92FqbJYN2MpoN8F
NK0C8Tr1s/4M5S3eWeOQYzWzElSOst74WenuM9rZ+wuugeEL9ZC5tYhJ+538EbvOF8ZU+Py8COEf
XdqmmD+Zi7M/tsx550nxkJVm96Rb4qCmmMU/zmLGCk914h5EjOyEztwbs9fmHPlSJ8iL51LTw8nR
vkiAAYcMOke4jikQVup8qsyvbOYzqmB/p3WF/VMH4BQOTE1SGRdn1ZnisYXgpBrmI7Opdnv/0mqK
hDXbS+PSLC/1GFW7vG5QzyynBSvOnuvQoKCY33phx/g+4/gShj87EwmAWk5qwbTjnraih/3Gq+FV
KTSWH4fgbSpy0vAuHtX7LW4sFg1t2KmhOqPxTcbA/g4yDTrmvYOXt3j2a3MfaTK+EoCxRgLfmQ+i
6MW1MNfB4nmJJ9/bOahQflktEDijQ+vGdUdLdN1UbvJizjOkRLh490KAK2g8TS3wkklLg5NSuWSR
WEXl0B8G2+XyBvcOe0kLXvQxQayYyXinPrjRc1/vilKtZwCnBTDWcr2prhrxW8hL84eihbBMZ0nf
/Vbzj8QG4FHMdo3jTBf2/tVKXQ332YUdzRQ93cPvjLNKD+S2r03Q7n5X7l1ocCv1ISkNAvu9B7Sx
zaUfvIDI+orcuYVCHutkXjV5HexSo/mlTObTusBJ7VYD6yWNVfFF9TQpCXkYDP5H53/c25ohH/hR
PSsJzIHDgh34KCUrjk4kH/O2ntYViq23oBq1VWz5E+zhl2AB86PSHa86OdObyO7FpolLA+r+7jd3
VkmkEyP9H+1O8U/FBAMSw3WB9OJJZrTKAGJpXv2tvmC6Hvho7LTT/yPsTJfbVtJl+0SIwDz8BcGZ
lKhZ8h+ELNuYx0JhevqzALnP7u4bcW7HbgVFybZEYqj6MnOlhx6+HUDgCBbSX8sDI9S/H1hpW7yZ
sv50aSiBeNPfseSajzKqzY2pxfnFKlm2LVzNpqzbYxpDP2cidnFNlEZ7qc6aajQkaXu/v/1fLX22
ltq34MeI8Ewey+4MArhlyfZplS4VlC+u3O1T6xQEq9iD+V09vQ56Ov5s//UgU/rXuFHhxqVMYtY6
j2hxP4hs3uXOIC7rU+uHHt3wvuF5+KTiglM1+v+s7i1X/a9ViafxYjomRjKHRQmP//OFxHkY5in6
1jltx79kfxrjLsA3/FVs4gLOvjXKG4CT0qqhT4RzshuNVgOI4umAaYDvcYmgaa3ctYllszkulYcY
JzbOUOUI9j58wJcQPpQzQRHqCmnGWJ5bP0QmF08aVU4tihc3Apv6CiA626aoxleqbC92Om61rqvv
1/upM6XP8/JZrTjNpjIdz9fWJYSlpy6TZZrMl7WE2xnJhYH/sPTrrZ2BXLg/viEnWW2pD8VEjMMu
Heuh9zR5SOq62Zf0btIPnp4p5Gvu5rHG3hR5GWC/jq/R1qMTw/rHkGDHk+mnpKS/ef3AmQJNteKH
1QcWR14aOAvuqDyupupxRjnBDPAyu96p6bL8mM8NI7hFtnPV+lNYWvnYdUgceHBeVidE2WXZHZz7
TWcrmyzmqo33Wdl0q8Mp06OgXR8tXzUK56dbxSAQefr7G5ZvNU2BqSs1mnt2zjtNK+Rn64h2U+Yl
GBbKnPdONxzZVchbA4J+fYX7sCj9CnwKuMjijoS9/LU8mOkK3CuqXe7nvuJ9JuS3X12h3GTuXZol
gR666GdA/aUyya1d/tFP9Acy95isfsPF4UogpIGx33cUwCMBWiY1nAv4eMyMs8V0X+sx88eltRQR
FbQeB1pqnE11/k1gSgRFlf0Zx/joDMpXqTMqyKF8jpbzY5ZNSWmTdAnse1tu1du8Lj7nhPC0pQaK
XpMtb/VXHVgL409ERXYQ1gIrUr4iTRO7cmmNLuz4l0w7v26wzmj95J04dRW/XbxWRrJDNd+bYuRv
hFQ7DXqybytcjGjO7dZsM3576jf7UO4dvH/bqrMldF31NDBT8/uxyAIHxEe3q22d2UuTvwyoBUnZ
nA5ZhFmcsbQl0rPKQbbBFVBuXYeuXuYHWrPvwAbWUbRDd7EW4g+rxuGFm6oaZLItL0AxOA48qN4u
1d9NjiuBKxAmkOmyVIP7mRDRI4Ed+Oq0xSbzdJqK+jEsi2g3zOIiGtbAY1TpR8s6am7rXRwGtayg
U5PpBXZYF1e3zMrxpBTls23rIEEiqMzmwIQvafhE9ls7LccAjquvFZnm03Z6JBPw3lhqw7V1vtRw
hqhAOMD8/zWbCUXa6g9TuxEazHwdmncPYLpwBHmIadgvJhdZehzpqewObkglUbtYcJ35CWWTftmY
/rVeM484xEnWRlBhad+RbH6s01Q2sCls/aqVyi9Ylzebv2cC/3yP8HjNC/vspFToAhq7ND3nc1fS
3jYoJa8fyRRGOmdPSfSN1tKVy8V/T0DE8pfqAGhOBBdHL9u4I4ZBhfOWW/x1sslQDPp29ooHUf5R
0URCZMOk1z/mKbO3YwsyJC6fPbM0SY4a4sDemxavrpoP2EYvKDlvq0dtHUGsw4iOeJLRKgetphh8
nYuIbLor2uEraSfvlrlqvqvdWaUuS+2f0nI4DYkCyF9m3ZYxK30rKcapavKMg9N3L5MG6CQOq/qh
G7pXrxzucm2MTv84PGfGn2cxIw+q6Ovxco0f4AzscaKBqLwr+6IMuhmEcN4As4dEbPwoEDn1fKbo
oCPC+ZZpqDg55xnh1p6m1JC3bOTlKqaGM5/YGf+f+ifcPlTzhbQCyEfw+3dg/jeh/ZrKnFkLU+oo
D0quFa56S5IfNVoMCUzgkxcBHC+uf6MnDOBwzfJetQ/CPUTwhXGm+IW6G0eCiYmfRxBFbRZLV8V7
MkM/T94H6W6aSPqmOvo6prd862YA02dCiA5H3onBbNGeNEypJPxhUigkq19hNDI9VN/I2/0sufDc
u9njmvOUstQ2DS6GTVsrjx451nMorYsWkjpjpbRRUjs/a+WSRjAuRn5SR7YLM27IczmWw2Ywi9+R
tLyArpT4XgNuWGo/jIEQVC38IaVJV8cggQuL2UaM7o67p39row6qih4+9jhbYxflPCLSeMr6D9ci
gibd8LkVYbFVVOtt0lQM5BVNUnnP3DdrrrlUAGS5zpmzTz0mMTid1tM4JeaKm4RqaEHUWocQnNJZ
ajSdzFxGplrkx9EGN1curVDzyJEeA9eO2+pqT+a9zpDkAcOaL7Ovihpspdl6DMYcc6IriNScn7dF
vJMgeKf2GGUo30S3PjPvrQsrFahg94UogfW7z73buvdpYuqNXe7DWb8ZZEKcRhf1wa3VhmzUeLDt
LL6oofO+YmHgg5G8cQt9A8rZJrjXl4c581i+EfHfpoNePhZVDRBjFqrfF9Te2jLydq5B9qCy6OQQ
GGN2VuUYdwYtLTvS4guVi+fWrxIYqgLdANN1HYz0GVXkongsjDy7bO6c1S+PdoJ6LxLsrYkY3iDj
kDKkPH21VX//URQjedC0xnNBEHNnYMwAqSLaesJjWtgAmJiXOKtZT61PY3m4WGvJ1xCsKmU6bXQy
SltWUSocVXD6dpsYb51Qpp1XuOYuWaJavGXGbi0kn6QWQR+25l27zHNoR4ihD6eEgFZWig0gl/GR
tbfGBDNL0n1baivIbcxc+LTKqFs32Ctu1xieORC+bCs61fWS2fOaePm/h2Ca9t9DMIbryB2Inp7t
WgZBlf9cbuqsgm2Vo+zcWYR81u2D63Z2kDH229B+GP+1f69rd9KdB8Hl/rXt1A8iF/SieNO8G1CJ
r4M3BDmIoade7Z7K2VEOlmVTwcmF9CrdgWDFEKcflrACmfbl61hr13Wg2RjVLy1+XBcv8TAYGw/Q
McYA1TuDYM38pAC6ScdP+FToFI/Ute4dR+FZByeTp3ScWFFGajXRaqs8dyMnERPEz9iqI2a3k0uN
uDrvHAZHQQE7husSY6xalN5h3U9wKE9B5Hhfwwy7w8j7+WlUtSSoBHe4oQggkTdvisO8ciic7BpL
03ibq2PcNM5dnvQCvgCNF4v6nTdpusl6l9enLx+y0VF3FhnsYFhiCAMmPLzAV9GM+283LE587I3z
tI/Kcq/T1nddJxZt3jAvkKh/RkVSiLvKzqOaJADY0GBvaburjDpII70raC1K5HlKYjcoF8YLlOna
IX+dqyykUpayAJ7glceX1bzoyii7d+QLLg1x9+2mBCXVXTFAlPfjlJxXSIELcO+xsPpjN9tg2RtR
QF4Yzcc8r7bfzof/+/AzXH0xVf37nBvrDiKGodq6wc5Hdf/r+BPdOHVSKtFR2JDpNEKszxj/3J1s
GyoFcsN7ThzhHUEPwVFZvoqtfbpGRfi5fhHrvv3QyOz7T67fILjpzxgRdpaGjWt9aq5qCi5sg7wO
f6HjlUzETeGd1i9S9IERBMb/fv3qP//6+tWu1ryj2cP7lq6VH+ZBepu4zobH3DlMo1Y+rR9aIFJB
T+HNbv0UihqjkKg+5GpcfX+HLt1sU+vO3z9V69N8ydrw/Z+/Y+jzHKxMW5xx5FRPzBlS6lAqbgLL
PzOSNQNhWt450n5K9Ca7rrqFqeCqblSASyUBaFwgtfmk2bMdoMub275QNOZWnnMe4lI/GMsj9uja
AZXIPav4mg9mnx7tTiNpiQiRM7YQ9j6WlraRS/QslrpCUtetD1qrQqFtVJ2iZpUZFy56WsXgNOF+
BfvRaN5D36fyKBdfuMfP5ttJSmnm8ilOhE0vKuXdHD4tJxw+3VQYQVQ6JiaKdjpVjfPahJE4/xsS
URdgfO+jpUNRh5Hvr0aXWHcOjV1qQYEk/SaUgSUVJhW8lIHsq+lnApthk1NY6FdhbLCMh0vMWc0W
qy1p0SXnT9Kr9qr9ausuOkHMjDbCy+Tp26KI4Jjm3kly+/6h9rLcOMjy1NX0HrF2B+46cIpt755c
J8GCDKgpCUQY23hdxWtpD3TNqpQeRWX474+Ufvh/nvu371sGegIq1NSV5UtS8K0DY7Zvb4FtJ2dh
iyyoTIrv8ogoLjOqgRSHxRCTAXt25cpnbdsRr+gaaCLCy6FcoSOPIK19FYHtYR7i/kptUfMt2+k1
U97ctt8rDL/BetXtcveoqANvajk1x++BIdAqVs9Wsak1q7lUBpdBIyJxgedYVaLPFI8Qu8ZkJ1Nd
+2bJrhoyc4R3Xt/w/J2BnzcTU/6jcGX3vZsdokkhHN10HA86pv+xVo4lQ3/Wpu2visIA/Z7CE2tB
TYRbKjOs+38eRTXs965R+9NaL2lJBeu5Ohmnxikp/6GAi5GFeqlEk+/Iwdf04vzrOScWO1Gon6IX
xn5WHe+DmiQEScanqecdOzyUd98lihHevEpCWXCr6dwm03ReH/3zQW2d8ai43fd3/PO8veEEoaWq
jfWgE5ZYKsDi6/oBb4Ia0LMdBa4F+67z6sASNaicpZAw7mPG4JSU71fbJZ4IpXxj3VDfd1X1lRV2
9ebJND6CMxqDZgKWztiXDEAOJ9hqwCCO6dR8YHWDrGGO4WkWbveW6eX383VFg/JoFcRHbYz84RsO
KPG8fpKPb5EFxJDp201Je/GQKqDcqqQoNv+chkYfoUAuz2XsfA8KhBS8TGRAUChwMgyN2K9n+Ni0
H9+CRQphwwf+kO1FYuevjpc8zFqdf2CwWjwoFmY9TscZb/1txZXKuHPv2hlljQj491OEVWjD8fBG
rNE1JcQxKCOmO9/HPEidno3FpD0qpf1nNqbkZzbRpTSFqfKQ4+I9FzGELJIwf6vGU2U+NH0jkRIp
cCDgG/Qkbp6hdYmbFoZvhLuJTPBcAPRwv6L6a/KteyNVrF2/vLy1zvCgJA8/CoBdmcLSIF2qzWy0
dqV9jklqPNKoxI0+G/hNoHRw2qjHVeurYkhr62mwznPy0X7LME5XFhISdfWLbu+Fd07f2Kd1am+Z
yq6raudaFqLeIaHEQWYmf3+Via2r0rUnLy7mHwpcz2C2Oi+wNLSHIbcxQzFO261zwsisZeBmjXM0
PQipNIT9WR7Eif39QIn/Pli/RE97oGs0bw1fZg/PHHcL8Z7lQyYzh86GWvfDtmC80tspi2IH9J+Q
LPkMvY92Vul05K6zgVIHahDTIgZIG7tAXNgsdW1yapgado3t3q3GkQks0YlEBDpn77DFrLpdaxAz
mh2Sj2u2hCodQFGrAmYm1W2l7pVe6QDEYMDeji0asaVHYAMObUPKoUQXOn5XPVaR7R7HngYjtdg0
rXXTnCL7e33sNQbAWqMAOef89jWqfY9pmyZP3CzFhQq4D0/Tlz6C5asWIYStUdhm81MxNZZ5DB4f
7TZ3sdyDm/sH/BFKAuYDmlQwOuNnvZQ96lbrUfKY6Wcb3sz3Z//7vDew76SggEFBq7M/5BVTYa7v
WLO0+/VTcggpW/fcugOpY28RpvO9nLdCgqvPECbvqhyAHi03fFpV3M7LzA7WrxbunFJfhAWssrL9
+ruNepnfxjnehmOE3DV35rHXpfBtK6p+O2LbLMytYU5T+FK2eClL4z1PW+OYiATBhm2Mbc75sads
0a8XkKZ9Z0h2nevjsqtMsuwQqRi10twLLKrdVq2ibRDlTrS5/zLLPD6u81Pb454ygkM6p0w01Ymc
e7T81zq7BMGIH2+hhEDTwYwNgJ5IiWjDbm9hudiuAo1cPm1SDzJ1jws07d379TvWp1b1hsbhv3/A
TuR8EYNm949lh0sEWIDiW2HT3lFLP4N7mr/L4ah8MoMFSrxdr4FNocYndlwM2BV9fi4qlUVXVl/b
1YimG7p6WJcOjW601yi89REbC9CfCsKDbjvH2uvqSzgB0skrQAe5GeN7qBH3nBy1WVRch5veZmVq
vXQpm905JgFQ50ZEV0jkYVKpj0XcjDvdbRdBt/eFVis/rAzZq2FWc/o2En6LH2VovomqPZra0Dys
8a3lM2MkLZobjXVsrSq92i71k1Zn0YPLen/71+rrae0O1wmcgdTe9kvluBuP9hPj6XeCr8nP3mop
jLIV5xZp5XCk1Qi/TZMzQlO9t4bEZOXkzi+nKm6a6nl3Ttj+Ab7d7LS5JeNXFfXz6EavHe/cz3pi
CiXrVt4QiGUAx7ved1S68ULEd2uLRbxgSbtFKatni5/JEsf1rycY4UdOqv5E0u5ZOjfZrXe8t5iG
jn0Cv28zLPGjLAWCXgpzgOcS49wRFbf6xMx8G5zALzXKN4Le88gvcLrTnSU+QzlBJ50b/YmcPT4i
yES+VQP5XC952ipRqGmdBcNIxaer6DqtU6b96UjaUBafw/o8Ekl8KuPE4cYMn83MCMl6XmE/IGpK
qM2CZd34vP5q64cVu5qw5+uVRjvHJtYWqg2VS5Lr2LbV1HjAqRSyeqbuZmynG6EeSbjMrbD7drF3
ssbmpYTQy0C5EPMpUwodVSDOHnsxGoHVaemjK/7VB2zOlLewKI+ztLpXy4Wwwy2bvGS3N6la8L8X
5WaiHY11ugLF/CkjJQSLOOlwRKz+A5eAYmva8dO6UZ465mLV5HQnZdS4iCg0uSid9aS0XR80Rpbu
13LieKqVc1zrh7DtEDlANispuINcUX4ITVM2wqpCbrXJbW6oxxpLLzpzsnXHqFb/PmLTjukFqMye
GoOf62Fdenl+14SjDy2EUtvEy+5bh15xMAiFL7WlAblmV3FNoy4iZwltMamVu0rl7YsyUe4qjDrU
TvzHI0wsMH2IDi8q69kOF+LtN/Uy8mBw1bqGlktuBvd/eoW7dg+/43U94FSdNhY5FMou03vvhTa0
oNKxUUfJ8Gd5UJnx+CfK2NnzvyNDz3bbWJPGBFXk33V80ojuXD0HPh1LeTSloEbaamoC/aG4UVGF
agCr1GNfUY1M5jDfd9qmrmkySibM4CHImJveWjlXA3faERxzX3RdexUtK3vmvqA0HLBqQa9q84Nd
yudV8OLWGkNFGZisRiaSC+UQxLrdxjcADs5aMt0laff3A7ib6S5tOgpE0/K0Po/V5e8XISrS7aF9
AiXZrytYsza6iyn6FmtPc7e6kY1uZA+uG8OjzOhdbe02OmXLESnFlO0hN8vNuhDoZvcaEXXc/KNd
fwvYcJLBm0nCI5n4JEpgvEDaqO4mXX6yScqw5+IAgq7SLAdoCcOcnl39q/fK0ofc417nFiua7jBT
XTOKwNzptG4dJiez0HYkzswXdhOb1WzArlA9NrXxqBvya5XH1w9xqzJlzBV/1e9hb3f+N6LLbBWV
KCyb7TCvhns9t/WzEluct3RjbSTy7aaewUQ7NH8f+tCIL20OU9bTFUH8M79L/lenL2oYfUNJgsVW
lWKj6ZLuRbVVzyjSxVYvptfvDEDEpU9rn1bfvyV1jTopZCivqIgG16ncSv2J0k5xNxS1dpMznOzJ
i67r0Vo0jbsXqVC2o0lYMrKS9EJu5xezYORgBIkA2ahG/HkftUE/N1ZGkWAUqg9pbv8b82m184R4
V4Lv1yCM+pNkjRasF4f1Q808XqHGY1/ZLoiqb9579lqEnnVRtZ6LBk0dDIpZ8PYw+P1aDSEp1cZF
L0xnA4kbOYyZdEOP9GEsJXctFrQMTu17M/vpyW7yIcfTYuc90i9RPTJRPCAobbuyeko079JV08Po
1PqmRVncUJX4ODrtxu4rL2iL5kyDAYdGJI+DViWIgfa0NQbuSXJEJxsupuIpQZ0oSOFA1dA1/bwL
MVpJw4NuYAa4UBs/9XTbt11vp4X8xOS2q43ecXqboXzqWobtowGfeeruZ92Dpwk0fafG7Ksy/TDB
nNrpXqZvOjmBluyzgxzdkRxyKC9jxr/rFphS3PlJnbRAixtUmzlaiEDmIR+kxfZLecMF8pDB5g76
kR4re6htH1Tir8pSrZ2cZNDEHn1MGfXqLcUGUWIwg5mgl5cdW6d4AjDWkZwuOjwoA2XwtXMaTGM8
Wq1NQAHacouveaN6BveNofA7LNObuJlQdaG6+JzMz8UMojWqxM9Koh1lP6T+A3NwWafZTi/JdJvO
hagf1VOwjvzI7R1fM3WOkZDiIM35MdqUrxXq2/J6qZz1fhl7uFrViX0X0xaLhdkWAkEVCOYYRyfk
j5q4Bq02v5oqhd65NeFRVeutV2Hvb7uvRiMfYsgLzvkvu+QOPrs5y2bK3kYmofQ9nmI9+eG29p0Q
eAM4ArShuFiGUpzSTMEwNA+fjM18OjJxYBYOXQUWOPR80kfuVBEZuMm5MQ34GrryrUqcWyOs2Xe5
VRlarm8zvR2g9/cDfn/15rXKKQfsfK376RgxJGHxjAY0U4TQs1Em7+2c1Lr4bdWc6oNhBJpt/gQA
/5SgsQea1BYS27MyF+AO3eWHMuxdHFpAGkbyDmaePJW1Rt2L9krfXkR2I2l4oZugqKtbaukQ6xgv
cy9LZ+qsx5TCDRaa5ejR7RxOnQ9UREPw0cKN4rZPeUYYX3JJEwn7JmojEIwpKZIK+kmcXJeOvxCY
pj9o5kvZ4zZ1W8PZjC5I5aRaqsPZXcBxjj8sxTQvNEhAPnN8OOugb+KQc1dLvuidO7RZMWJyS4pt
rsU0ZYgnVxdwkQBqwpNo3tph/iiKAcJEy3wgNMhJJEBgEPtbSrO4lSeq/GHkSIAxI4I+oc3JaPt7
zWIh0HXJYwnb9OrSZhgqSzcHTmQ7aSY0/QfqTb7CHu7EnFAVMrQJ+T/tfUzMC1U/v1nJ9PvWiR5M
u+cXcZh96Ub8JeoGKc01aNWuijkYaiFPyNJn1Z1qcpvdSU4MH3Xw3/GcQzVzFG+j2xfUXF7ySfmt
NTTssAa6WR1U4MSWd67HhI/4FigexwiYkDZ+Psy/uk791TW81XR7UQ8m5mO0OAWX2PQ4dLfJpqu+
CGN1V0nSDWr2yoX5nrKRaeMkjDoKeFgI+5uiCn94hRDHNKchNKe+k2OZ/qQuK+GZqglbEYwBA0st
8rZvKdOLIOpAYMXWPq3be8fJHxRN/1DsOWQ7mLzKjCV0FUvyVBTd7uDHoZlPxosDgfScJeneli5L
LqG0QUybGomxlyiZs8Nog8fQMSpo1LjPbf1a1uxNlAhToBL9KuIhZSMLqA+bSWEyOzKvBBXVXaiX
75Nd3ZtSSTc250ZvQCmOM4KyOgYgTC/7uhPZxYjeu9DZzmSvNnNTQaLtLb/Awkfgkd0VeLhzVZrc
DEfQUlbCz+GMLYjF5N6jCD7H6Ri0SnaH2Z0elOfB1OYX1wV/2vw2SE3utYSmkiwW0AkrCraihVUg
bnFsffLK4iapXueZvi3L3jjmUGxVkNsbu3sixvjEeylPdhyaWJMQZ+2++Ow0ndcJzb5jtp7HDwP/
gBy1B/QY7QHT9pHY87QVXfxR1urgj6rxYSJUbWipee8i9PWa4oONAlkwEFmOAtWr16aFyo31BrLN
rGMQkSBfaygDuNQqv3SZIig0dwZKQg3wRGxtnyTWYVYRpCp3N2kzUm/fMFGw53PWyggr7PCUmdd2
SNGXQu3VwPFKwdkwBXRwAJadlJ1KgGbXxLJHmZTJfVbGZ7Bn+DOomjHJSh1mpHIz1LdThGaZK4QU
CmPk8Gv/zGn2AJXwAVMSIb/OzwDEBZZtX20hH4DBHlJtYj5a2e+h5fSMYD818OnbepBVEHcJSg2d
9+WgPOup/q7WMQn7GZimhv/Ra3F9pKHzrM003g9ulLIgGE6yZzU+sQnvqaK9OLxuPnSZjzist5Ol
RqzHrMUHyCCqCusneHGhO+m7hNmhX2fUbXh41e0h/z3q0WOpLv3EDXWPudprWDUp/G7sGdCE0Txm
Ay7ZDIQR+xUuQLxbxO2VTlMDt6vyK2mhI/tXYKyi1oN+inW/o1DCtuZHCkFvg0rNPRrZq1TK4nTH
SPWrKo0bdKPpWvP+IVV/lobGsWPWW0HGH4/3azKQe5sm4oGYNLb2TDFFxBARvtRHpKvntpH51rbY
K48EOngBLm4coI44m7RkLzdYKjfBsd6pYJRUraHiCNwZryXXV04iT6QXt+J8r8NM+FYTxQEcjI+S
7tSgyMRyVXSf7Sx8cNSltaVCDDLYCOJ8LTYiumUSHSxLNfjkDMhCNw+3PZs14gvRhvvJgeWTc4iS
9oFzkHi5HMMN65c/jkieZBKW+GNL3BYzvggv0cYNPvMbXDkKR6odQQftZI8gAWty4k4OTMfEH7Zt
o5rzlDgY1rI8yIGu00biEXYxodql+nwt6uKjkHAZLKZMhXAfrA4qzEcUFi2eWRaJi+SfdMM263Gv
D6x4XHbyKWQ0Q2kpiJBahaCcsf4Y3o0B7d6ic/aajeJG86gbeLp8ZXjVBzNgF1+WEX4kQaWCp7O0
j3p8ZVPrGgEz91NGxgBZLsKyZg/elnFgRo9Bku/0Zdw09MrWDUty/A4Jaq8uKDCZESybstoNYRcH
el2YlFoM3Am0/GfHSA6Vg25mW6l+RLzAmlI/m4kCFKizMCYsS5wwLPaqabGVNGJjm5FfCiGGkG80
3hPhfJkFh76Bz/EZAKaY7K2jxBlXLkxves1aoDb+JAU+CdFCH4qZSFJpHQa0fJ9yJpWsxZnLWx3v
fMVL2IBz8QcjfFBTeSakxJW3EcMRjkgGA9ksE3Hsh3pXt9BZbWo27kcTbunygtem9R6bCn6WmrWa
XiZIU9NEz8f8OjbiQsnpAuPmbO91+0fvRieFqTvNislvtjWEhOealjKPV86T5lOVW89evEDOfo60
Y2xKW0kD3LU3t+hA+QoAr+h5164quTN3eZAQ8Qa5YsAl7UGUtpECqFLIt57VeK7j59IAZGwc93fJ
/TAvE1g+OpmM0QSE0HQFy6MY3pCiM0XJYIVF5hFSNMQS9KaMrZc/Zm7KsL4JOsmNVqv1jstu2WzU
giVx7jy3pjKw2Ces3+7XE1OkRrKB9tcEYxPfEjxfb7joytR5keROmMJV1qHqr8vZ0vPrdT2hSAEW
UIleoqJ6TycaanlbU500ox7STBUTBkNq2HhUCOy1LoY8iOph6SwXZhO/XW9NgRo2d2wfiFnRD5FU
7JcmShaghmS0J7gpCpWei18MMNyzNH5ZSkVMI4opX0nMMwuqxT9V3kW09kKZKVjS4Fza1XCQAbvc
sSmGaqIKbT8geQ0GPaeuzOaNh/ATtA6X+MifBucsTFvwpKfcRWP8y/aKq2I4qHKJ+qDgJetapb4q
hdzN6jT4M3nvAAX+p3TUBO8kR2k4/SLKd8RxieQLEtSCJG5gN0TXeyrzR24Fkw8ncecZSXXqEdPB
cgmikfkT/vVz1FMj3DoEVCZveM2ZXVTVTtoHWWs/wwgUisJQfecmpkNA9VkXsx7AdaAKSq2ZZ6g3
aWvBKFg4dFsrcV5sjFgb6usCjCPeXoeb7JM8C7h+cTQuJ7LqDr+moTjUGru0oeuxuCb6xSHTQ3Ul
AlExU6L2MFl7Z8zyH8KITw7NSH7GmmdreoB9hugOEo9661t0cjI4OlrstrUx8kUYXI8Zc6xHu4q2
OCz9bGZjNZfcbUSvaL4+gXBhG/jVhUZQA78+D+z5Jqo8qQTg356RM6ilfoPz8QSK2N6YCrLhNLTF
xsbys4BcZzYl3VnGytuEuulnBmM/Q20H1s6EO4uiMpZhknMyRFXs7CT+sAdGULan37wIbAzB83rb
aafCMSu/qEuo6FH44pnA7cvunRTpRq/ral9YyUuYN8qmB09AY270w67dR4wEzYZh3BiMdVHvgLte
OpV5GQTWa22DJx4UFr5x6aQ7r0T57EKu/2CadgrkgDiDTl1HHKPqIZvScNsZA1jP2ACa5BodikVM
LVhJg0MWsg0vSnlQKZFht9iEW/KXfsmUlfcRtGKfWXKjhZ7uZ6PBtpSLF4EIFqtd8y5iGswSZ0AX
Rs469OV4q5IQTvbUj+9O84sLKTfZgguWYGfmuOQ2RtsdLoNNUWPUN4ytYrTcHiP6MLZczt3huZPd
jSw3KNfZ+dAQu/Pe3Xa5estihUZq7Vc79+jqXgd4IypyXy04KdKCUoVOPk5lCvHc5vYpsTNpuPMT
LSEaEr+6Y4Wtx6gRhl0ZmEUnTxaUZT/ss475GMiTbBKvXZ2RpWF/mBUbj3TEFrYgDke2tdyp2Fs6
3lOjVeMR3DAI7cL9GjOC78YYdw80oVOErnyMEVYG06xY5HbRsSBoqF2zZOpp5U1Gf27xQQuOupy9
hp+RvZTLfbyYwg8nWQ5aFbu4isWpKEsG2zaVd1wvZm6DAYUG6R5uEAokHK6+snGfK9nDEv8wrGxJ
amuUlaQEh1RWFrbS+4YwmgC3ogRzIr0jMxjqaE3tj1ZYp1rKz1FGyKZse/HiNzPGbm2ntqW9SaOY
1wSr/9Fk2u27ceostgS/9do/5RR+aaHDUlUzb1Bg8Jim9WVobATbvnG2nudkcDAVcw+vYhsJzN51
RCZDeuKPZp3ZYLrHOOzeyHE+tkpMNsuEEM/Paccjufrmfwg7s+W2kW3bfhEi0GUCeGVPkZKovnlB
yLKNvkv0+PozANYt76obsfcLQ6Rs2SKBzJVrzTlmZa6MQhBYmqnvhOBsfA16CKlD7CzMvjs22x81
w7ROFWsu/XCLgtCiXfw7r3tnQxkfwEKuvj3T2DqhfAhadqL5GCxwlm1la7xlEf04ERBjCUHhLEf9
Zeod3ETugwychNLQpwTOtGeVti9DVJA5aY7vZlVzS4j6ztEKlJh44unTTg85CrJOUNaVIvld0mQ9
ScdfEUlM2pPS65vWj9D6ENi09UaPlDMmGUgYtDvTSIeVK8fP0eyzfQF/2DGtc468ZzeA0cMhrW81
Ai33yHFPw1A+pFpoz7CU526AauNypa+ENqSMXxkXBrPyPxK/wHbepO1r5MXexsUytm4Q67ua5aM/
lvkmtjhCo1vh/ej1p66urJ1TDvHKjJHh9jfzTxeDqHaTuGG5T2hCZSyp3UBciscOrDG2r9lsRbML
hs7akiOJZeT3EFOYZn3XrNrRTRikU7EmofJ2MZV11Q6/CpT1aygn+U0dQmq2Qkcd5RSyGNHthkZJ
EYneyN6MdUqFUsyE+GDiSAMdL4lFuasnDBlTbNM1bIcXzUy+I5qmSRc3a6MprQO7BaqSs5/RgYzb
4IZjkLNFqx6tvSH4SlHgrc1WcTljFam0cOV7/T13imL3LMN1JIznJuK8k2t7adQvJtha7PbcRLZm
v4Qj+Lcs1h/zePoRdhOsrQz8WNywVJtDAM6KfgzEMWz+Gp+/lq40RyBtDrVwO2q0wTxOnY4uv2wi
G5nWVDdOD1EHEjo7jyfBThOx1dPG5Rjy7XWlWA0eqGqhXMSvtNI977tM7IYD+AP9HabYgbEn+GQ4
KJnW0GJBOveSEKMp5ILkT9C9AsJisOVlPT0BphP4WtiZV5gNOL6TSw6z7EY3ihOj7IlyhBvD760z
rJ7hlBkVGdkBIF4duXrgO8VqpP0OiGxTxjFRwvCeSa+eVvYoj1kj3r1sIuok0LelZ91XgtbYoOLN
hDib3hsBG+YQPqIBOBWWe29lvaRz6H1Jp32qneqSwtzUfIZ0hCQSG9OjjieAYh/Cstl2hf7dmjh+
adZiayt5l7U8/Bw0B+38RFd4KlC+9dD2wQFtKq09TAW5Q6kTaluj654cZnqrpmqtDfhOifJJEk5V
4xxt4vdejhnHEdznMLi+4rpVD4SR2wrw1VgE65xGHV0TEz+Jy0xAIiMnH+eI9q9eryUhxtD8yk1f
lfdWzmnApal7pv++812Ffk3hQNIS72GyJmx1vR+tvIRzPMQbNL+bYWBrtaJkRV/lu3PLDl/jSxxN
Wy2fNWk1uU1BHr1kYwl4kOjTSlF0wfvJtz7IvI2z9pMA2rHk04m86NkwACdHA60MfXhgjk6FgfmW
gqB96UqLQUUQ9GgMBQ6zJAE17EBympkkGUfuWZ40sXd6mTntOQf3Ud68AIDfG2WF5L0zHVqQ9X0x
qB9wLkjrrKS3glpWrh22cMMJbZCv6WdXa1/64L3UKd4Hs6+w90aljwRK+fwG8c9RE9GJNJFDNcTv
IkHrXmjpB+lgezHJ8C4gD3tjlHeR2blYsEMIMp2izdXfdLiydzh787VlcmbtmNOvDSpTgrvijVk1
WK1Gj9rasB8aJ2XHEInaZX30mSr/o3Ia8qY5OESEaDrx65gY/SpKKJbGKcS40gb3XV6dB94RjRt3
S08lX3tUOyaWAAyR5Dr08Hrq6MVTXNSu4CyZ1VguaKcQJ23vVNBWG8PVfmVTdgnL3jxGFmufKZKj
60/0k70g5Lav7V05U4VgwFFwFfIXXsryoKL+XZBoBF1YnzW1+SGMWHNQnPzOXGeF/WjlYRbvjUa7
icmkphn5Swxoo2tf3fvDWJ2MBBB5r7kJjbC9FsPWRfHXrgbXGSFGrWqBx6RP6gw+bDK7paklzLdE
wQsCOSY3DPfW5KKXB6tC84olwBwl1UPLr9ro/GLASFVqvdYe8ZiJ+4oJgEOjgRfOyZnxJwIpkee/
EyrzUfFmYYAhrzgIX5KUaE49tGPQ7YY4qMa49NNwlw+SDa0Txj6tfunRjISoDqJttEcfOP0+t+vt
lPi021DKw4/eWmkz3FAFfAQj8WNZgPzCbUokQ3yG+USvq9RACEBtymv5xX/3JIvhYMKN2ISedmKb
QPMweljoomNjBp/E6nL68tzfeikPCk1n3po/m8E9mElwkyKWtcehv5kQYMqZfuDGdrwzjXM4UpsS
AFTzJqGp6NNvZXpc/HhwV1j2aPWk48ZJmFdhvIUoamLfatpf7abE97LvHOHv3cKYCyZ5LvICfkz/
pSPp2nhjempz/8PHwbGewENspty+2AbS0NAuMC5hqClrBlI0Nn6E0sQBXruc9Ep7l7iDfzslJMAL
u0GTrEVMdAlGtNB2lgHeiRhqGHSAVQdeejXp/q1wgze243AgITSHupFjMEX8Mq2xpxuUPAVdDn96
rBK6GG3dyt0gqdJNgWZKegm+NvYypTr7oqT/7TIGRRLS0T7hJGvUQ7mqZVgdS6ZyqAeZjvQWXjub
uolCM/x2+6yDhhporHI1Mi17/ErCkhBYfq2+JBwAAQd8sxc68iY9tH2k9+0eoadA6YngmJRfYxWh
WaMWP0ex9+J0GG563vaWMIIDsiMmsdgmut7Pd+UpT+lot4gSIYf6zxnDKMjvXLOcffch+1VbcxW3
rV+gV21+6C6kclpEHzNWjHIzOERQZNdFzWI5+cnFQa9Fhk7D6aij+na2liwVt5xjbf3KgAQe5bs4
bjlLTiUjwvClkRQpQarvuWjne9LztlHUPaBDxU80ZtZGjvF7SWUZoYe46QxjPxVFA18+OSXxcBoR
xOiYOTmWWy22Mb1InmS8y4bkSdm6XGtsg3LCLlMGzVlWg32c+h7/KHps2v00V6ckX1V9hWvCfMUD
gjUTV/cE+Tq2ftkZO145HrpmgDiNG2UFhgVdlAEQB0mabZJejuj+MS8RHgAIuh+dGW2TQLWle74m
fIQAE8ddizoHASNGf+ML6ZAXYtBWsKqThUFlhQp/LQ0+Havh3NHRhx3qvj4QcMJQZUDkaPZddWMh
+4pGVnWzcA+2W72OxvirfMN95R86K+aQlZiY4iovR6qe57cBwJ9J6c62mUtCPT8b2KRWU5DCCjUR
TU2CdhkBjo8c3HcE0W1bT6BKAHCya2AWl9CT6MIDUtC5+9xvp7kTCuJC7FZf9mB+IwvZFTgSVkNZ
7t0hk4fU9JngDmIrnQwsfiD3pvSfjXo8+I1uk1rJpC+pSI/HZwEF314ZnX9UuvmpeRz9XfdMlBOE
BxR4a70SL0mmphPnvO8B1GgZpVBpx7451na2iRP+65wbeWdSe9yG8jekle+4ZYWzTcr7JNPurIqW
ai7yz6oJOFagPd5FZXuc2jtgJn6CNFgPdrTAOfTcD61uYrkc3JXXiDctGH+3FUMrqJj6ZpTd2fYo
Z0TZG6sqRoKZlS/K88MNrZXPqmBQih6aJqlIJiwUX5own+QcCxID/+GTRNbi1U+KG4nKwaRSstJs
M7S/hLtLSf94wZuybookOHjO+GZXqCybjivSGmhXGPQ/u9DzNoGGuqyL7ZcEQUqozHdmDF+FqhSN
E22L0MEGaDutvLEt5wPLrUrzF1mjwfZ6e4uGGnlq9Fnk0fcM8qOkadbIVfH/tvT/hwH+sikvOZTL
TZg99Dlnl16zwp1BIolVwCJvS/RhMGlOPj2pdRYzpFHuHkl7ts+kvu8kGZm+YmhOq4rZPcuQzcCu
sex1ldN89Lw02VJuYtzmprAL7rpY8ut5xAgJyzx1Dc1jM2UxbphbR7TwaWyqclb4k/0STfeehYEY
0sIp6rVtBsaC0MLwZ82UeOXF8xIPS9qbaKUSZ29tdcQ5FoS208CwIzCZ7MQGluK0bNcZCTlN0fWg
JMSXlsivrIelRzfrXVNcTobLRYPy0GE3p+BJ8k1gmt9aZ4CTb92XYp5hoK1LV5VZxQeOu9jKrGBP
/gmDO3Kkht77IA0DM7qZVRcXHO6mmPecqCTWztK+TKf4AgL8O7e/rIT+ptnryNYT9QTsdKMR8s7+
D19I18ELMchZNYx/9q1UT76nV8dK07eQ27uDCk5tmSZHNEK0OTUl6OC7BX/N/xklA3OCOrhV+h1o
vRakpzNLZzs+H94IIdsaI3rz3OikeEZay63lbzFWf/nckdsxsR+nuMTjP5djJs7EsHafnelHUbk/
mFbLW4+wNpK4sWa0jzK2MjiA4wUePwN6oi916FtWd5+ChpJEQXN9ruLMNTkuWsWaAybQXNcc93aE
zdfU/Tu3rAVRI9qvZGrSXSyKGxrPD1XjxCgq9Fe91X6V86S0SnrBrkyT28+Y3qAkcDaEAp0VSnco
sBbtLhvx1qA+TcvqzoVjV0/VHT53cVKOzFbCqOVWNvRVRBOIS2z7FnT7MP9w/eghR3T4e7bL0/MQ
dwyXyWarWZAAiuIZD7L+BzE3GzssjGM4WMeE1uot5tzgGkzvudxMVhUzFCHTyaApzA6PRxTm4+i+
m8FQobXkpCYYbLQxymw1o78LlQy7vGrkFrFz+mjUzQa5UHGHbBQn92hV28zR8juc86e2TtsDJsz6
sQ3Q43kaJeP1qZ42j2WGJronq5sVQNMPRQkRoi518/znK9dPP6ROKFw327Pyjpwyekd3Oh3lWXqK
YiLwcnUyanO8BVsHt51UpLXjjLshd/G8NPPtYhIsOg55jJigCs5L3K9rJmspAJVlaMH2qmRKW+FY
oRoyzVtNQ8kYLUThwbQO9hjrtxmqwxbG8G3uwsBkYAYd2ALguaA8E3lPU8xCX+QwwkiaJt9XgMDV
DGzsJdpIx3TzXWfZ6piyym0c0xu44qP+nnM7ASw2QrAF8Lx8w5R4/xI8A5chG9HB++rZSQSYHoE8
AVkyuJnl3yFxQt4CnNO2vaGs+3FC3nt1LTJ5M0+g3rioXRPPWBQ9g/e9PqPNxS84/82YgY0Wu9Gh
9eFv+qRm7JxZ0LGAjdL65a/3N9LIOG4Mbp8i+rVAejCxXZ8tIvRFk+536WtUTYqaU2TfeWyBfsjE
Zxlqr9cf0xN+8ZVZ09Y0jOlHGROQaLFFPZG/FeN2cYmOb+v8hJBwO8L3TTk1MXqEaWCWlFqwrOy9
1da3OG7Fu4VuZCFZJw7e1TrsnbMyM+seVTRnXnhl2yoOEGYbwU/llc5DPtgxCzoM8SWdfX69TaxL
PepvGDU9KFmd9SK6nrAuOGpXBqalqIF7K/nIMaffa3Y6b8GBec+dG7PPT+NBJF0ya9+T81RCdWNu
yvPMLzlpLnHtnejODW27u64e1cXxG870XnTjd/QuI7csthxerBck8BmEKZCDhAgHg/m55EFM9mCs
/bAX67aKi/XCDAy8LNuWncp3WqHZT5OtZ5xXzbdS9h/1IsnXh4wZtRdOp6DSZiktenHL5Cc5tX2T
60Z8hhsFcSQR2vaq8FeeN10mKoloipnXWEz1TMtJXxQCXeTYkX5rxVlywxYYbRLfBXeLYyXjCGPg
HXd566tdM4cyTU6SbxmjygNzxfG9ieN9mBXbmhhIuqKKQG18v/UmBkCylxOlhVYIQLeaZd3QPNVv
EeuG22ksxatrUlNl43i2IttjMI1WnlSAzo8v8Vi6Lporbe71sxXCmh2PhAttFjgVzZqTrnvNyUx6
b5/kxXwHD9qlENzpWo36k6FcsNEZVNGEzhl16/pBjcjDhmCudII+XHcVWiyK4JLAZTwUVufkm94b
3DXa4eBOhKQAoHipNwIE54rJi78pyxKYZxF+sVgUd44phz0HDrQJMwhaQAbtnRB4zd9Y6Gy0fuUd
bNaRftPGjRz10DbRq2ZaOK/wMt2UKpU7w5u650KHKEsiaPt8BaQ1faj2FZpCpl2m9YbnK4QU7Kt9
ND9FTU9W9uAk+wSwCgd1LP4BYUdmpMeXyS3qtVEhpwtncrMBUGRX1uiKrmuc9fdzVDP8xjoArXJK
tsvyZUgiEKWD6aqsVXW+vvW98oaTWTBum9HcsVZySmGEf9smABJ0CPnuglhPGjc/BH39e1lRnASR
s+Nxl+GBnnPp9GJnky9KWxthy23Td+1NX3cwEEeqEaO1D8IAZSuntnn2u9cOZ8b99a0YI35k1zLv
gY9zg02Ar2LHWys3aA4L2FaxmNyXNp0iq0ezc30tTaoN/0tvXwzMPLLaU/dotqytU1T00QcKmMUG
jv5hzRo/flr6u8OJv4l7fVWIJv7p2T8X85AMp2+SFavXxBvzLfSMlGETQ5lFuG0N4gMCV3e33N4t
SFlhZkCU4BGsrywr6UfxUROsI8sdqrn5w1CX6WNGEX1xquKr8V7rwDIuCygemtoGaSIgq2XR7/to
fKCv3mfkD4EzLkyJf7FBZaAMQA9hKNe0HDGzpzcQs2cRSTNeY+ya3JU3pZwurOXo/0LN1Y4N0TEr
nDbT0QscxDtl1D1x3R2WS8ydbYBFAetoeZrqaLFGn3P3TnODH15qTF+WKp/AH9bP6BsENlEhtsvr
0V0M1vwrxpiw1VIig4qRYQ2JNeoo5qO9ZwfWjduPNTNAQ0/pE/VnmY75hbL1rwckcXLVWn1Pj8HY
s2uhtTEAVCxrIae79lF3P2AfiKc0GMtjF4wpJexzDqvxy6Ujsckbfzj3AUlJDYXQYfG7LmYmhWgX
/duwikMj3C2EQA2RhIN0cXu1V7iNYSFvj9WdRmc5BKhKA6L7NgMyUauRaDQEXfIhV1VCG0mkP4rQ
YxDetQ991FqrmPyrdYk26tz4QGYw/q3irh3ertuCiNjGQJ7F9FrKeq8yzBZDKO4XYB/tW5J/u+7b
DiWOtDlrvBw5caCoas17D6nLtrZd46HDpm7MuSpLeo5P/AOFQe7c1B2z54F+fzmo5lGfYa2tF5+b
mO17eTZwBoQ1qbBoPU9kDnsJkPAxRMPfIvK+gwhh3LY+2Vf0uPCZTvG+tCCA6Mzp9vVkZ4dI05LX
+W8uf2D5m7mHFCxsAF4MQ/TYOdrtYjzVCMs+xhnDTK3yrDeFRmfT4bvQcN1tmiWzcaG7mi3Syygq
57l9a98ZZoTelprtMIXmbTt7qqyEc44TzfrGUXW3+N1hrIyefIVYdVBGei5YOx7xXKpHgoHOy4Lo
qNQ59krLNi7tgG3V8n8PFfJBZmj+Heu79gSh4SDKcuQ8qvqD1KtuW8wB1ASUgHlRKrh1iebrZ4ZS
1TCfT9tMned8vud0JCo458LdERyVPee8A6eIEUBsu58MGMnhnCkYJQyiYgIIeEWy6VR1c0/UnjwQ
sGNbvI/BrQ7n8iMnmoL/a19tAYJUH4auf+RVCnObZs+dlns3i7MI+M+L2Sn9dWiFBcWKnEbhf4VV
ifhvTq5bMuwK0ANKs9QOZVEJqjJtN2ZelG+e7XxldP9+V6+5LbrfwsqfTWbdbxnn+o1uef1twdn7
JPQM1CpC4u3V5Xct3sZQXgJNj+4UvdJZjj49+zEhwa3jdz8yQVZOHeI5G9NyG5mh+iYcZqdDSBYz
lByrm72bmnKCGcNO1Q2yXYVS02+ZsRTM9yEfWGbYbi1EArvFMyzmp5VWafS36X2hdAhuPDoY+ETg
NnmkzAPHJrIisQUDdC927IMsjfOyjdg0vetEXZ8sr+QJDcXr72E6HA4W8Ig9J/wFhR9v/pBTdaEZ
N/D4+kNcBMMJr2yK9+5czES/yZ1BwV3rRTtSC6g+LJ0EOzpXt4ybhneTDEWGcWV6q0qic2n8ffix
/Bz+tn07Y5IcrDzU0QFw6PzzDVyJSc2cu2yH7wojMaqReXXuATBxegnC7VC799dV10qJURPFFANE
lvZGcqx6q5rwLWls/5fCOyUGNPfQEAS95arkYwSjaRPE99p6xjUubHkdSjT0P3w0THnEk+pipnoB
7bdlZV1qS2lD+GKmS8zV18hqubZNP7qQgGkcDeIV94WfEo3Uzgq8SbTB3irHkwTr9ew5TLJ7vdCP
Xmp3D14jf7fWnMIisRWgYMr7a96a6jRx404+s7tqCJ/c0sarMLY9plx6WnQOOx3D9UJO9DIC+P47
hsWbISv/hLA4wpJzPoCFVRwb+D8hQMooC60tq+xI15MjJCzAmvZ4FN0HuPV3+d9fubRer6813Eie
PamXkIrAC2L/RQ/D/J4BDlrGUGQPY5BJkjAzdFm9658mTlJbexqImJKJQ0zZ/CJqSeM40nOJdHe4
aF110ZlKnq4+xxYx7la3K3tD/6ld6eQiTa9Gfxnm0IpueUiTiYIXvdYca7G8noyjdStD79PlX35y
CiPZ2Z2OA7vwCyDPlruLjTx7xOT9WCTRqy08n0whJ1svXzGFyNc98ba3DZJLch4OBGRmz8tDVKPS
DJSj4GDxmunrkgztbFv4TCyWWJtQt4Lb5SszNF4rbJ+3nd6+JXov7jq7M18YKr31KLLRLQPWyCQr
ojE5NZQ1LJS2aB5U72XPTc8QTNZvBaYSGJE1JuH5wU8j+066Or+xkzy3rfl+5UE5eJLRquDAvqZX
qyn1D//98jDcmYT+H9eH4xkGQQOOpXs421ms/sUkrbGoRFWrmbRwuwzNn54wl2k58axSL2zubKI9
ck7OxTZrihAaIb2tJhqyi5XXkLEyEE1dkCOtbME3RpVHekZTJWcH3QNjqL+SZNuhHe8orvqjdEdt
bzp18dCgHV47SLgRAA8tZVdQ3zezJb3hgMTgu8y2+Whi0KSA6X2PwwMYO2LQtiKFPEfO/SWZudfK
x//sZn1NADuxk2Nr1jsBcpAGugiODmDBBzdS7SEQGakcYfEArNz8LoLkzxcAodSuhtaNgNqLb0B6
UBJ0hniNy2bYOUiU8FAV4lVmibMOAryVoxnJV8jASHZGZgLIySBKNIa44dzY7MgeyV4IU/uJixHI
YF3hK0D3imnU6dh50PbbpGHiySD3Zza16/MBppm9783sgjfnp5VlfSmnKA5NVv0yhtjedZlXZJvQ
0bAH9AnsNiXPfx6ABkQUw42GgP8f32iMEdgt7WnLJHu0cDn/spP0t6bm+ft+pIbKXcQPctKbt8py
X5cF1g/HtRVxGA56B8iQ3a+sOaAtRoIxz8P0pzSrP8DCDlCChPmOHn+jZm853D5WmBrFfcFNekRK
IOGhE0Rfh3jVVFxSNk01EnWmIAuZDWEzaIz56fUUV9vmJssneV/77S+wtKTnJC+GIPmrDZkuVE3z
QXSzfT1FLTueP5+nchtVgzMa2g73vb5S45AcDd2NHwtVJI8ObdCyVPFleakVHk0GUYOg8kvjC2jY
8NrJ9rdMjfR3KtcZbunffRt9TmygByjE1pWctlg7E2y42NjGI7XyIV+A4DS5erryLoOJsDyKoA63
Ko1hV84fI+4TY29aBRvm/BRhR/U/oMKm8f9BhU1Tmo5HHolNfqX976iDYTJ7hZghoiOHeeAhopHN
7qMXt20zw/vwZALXgEfiuPdtNqCXK7XoZym2Qds6P7vQRddcVagjyak5LmcGAUXjIIb4UCjrik7A
cKUedMPKiEPSL1Va31ph8MwwxbkzU8I+DE8BXolDF9PkJLgBqypbB9bkX6ImWgezX7R0y2p9XWKw
JGFlQQ91zkqVUGXqyZnxLbNsH0JfEkqsv0NZf9jLgjRaEbO2CkHKHyMxIU4YgcKs3Ypa0GvBLOTq
5JHUZbJtqqNqEq/eMd4Qp6aI5aktEDVNc6S68BmPRX1an3CtvgYipvywprY+Nb6Co/hp2PjY3cZ8
cRpzuM3IliMSoLZPg00Df3kvUUOTvAVRbrfwM5YH9/P61vMzwZ9DsicaMHpHipnu8XbWhzKJJAK8
+G5iZohUcaCZwSAlkyNa6KIEyeLY0JXb1tOaI8HV59ZIkW61MqDrnA3QLAg/QnEIGbwFFonqwoZm
G5abhYK0PLgzD8kYrGDXLaZ5uys2Sa9KJJRaS1aN65XbKhturNZ9aq7EvrkzjsmQzlYVIiBKB5+r
dEEk2Gaq7ZZ/RCan5Sc7eKThNUb7ipcvpqZ+KUMYJ7yVbFCWYB5nyfyYzfVNOui3tuaQI4Hd9LNM
MvL8WKPvrjHmdsKomZFVu4YljFB66XOVtHtolfdkjkfAQLd/cizGsfKptry/Ai5ENABHVam/R6TM
aH5AHdTOe8OyQSyvpVXTHnHvfNJD8glNMex73zHUjRinZ2t+pjNYuF++mkxRbxPBaGJ56vsaOjgB
+XBjhijr/rz1aGeafYRr7ZoQzA13aWMhIeiCcAOQQx5LEwX9NRLNkjFWHoS0BGjSGNPrADuA05T7
BRpLHzo7kqTxHBfbIrHys9WP+nnEfnXG6macA+LOiYis5GkITcXIL0gudMyMu6xDwWxw+ry53haY
zJ5Ku13VuonoTpuO/70uEP8qC1BvUypaVAeup7swJP9VFjgsN0ahq/m8Yp2SkGEO/RPzZfnK1ez6
bmqdmK6eIZ6bSjBlTzX2QCOUz2kTjkz+o3FjzE+ruMlPY0+JqxethB4cmvdpk90uf9WJB5hcCxvs
Os8phiDe68iWe1qH71U7Mu0sSQ6aH5Z9i1FVuu/ZCtcl3TVU09ZLicTqRG3ur/vA0T8ILCOwdoIv
FvfKuCgNepsXlsZHGgUKxVdo/tW09t2qe+sRXxcLzMLB/GRVUf1kFfn4P6pw+W8Uok2Wk2k7rrQM
6RBP/q/AUNaitgykN+wI7xy3Cwe/RGG7MpI232PSFbugQRqaYAUeJ6+6mGjaXiXyh6QOXoVozIeh
lCfeE/Fa9HRb2trFkDc/NWEJHIJsMjaMno9F7VGI9jpdFJB3eWDcWVw4H87o9Os41dVDR0gQYkGm
K8r3/WNF25JebgbXdYKAa/8Y8ULey8y8LMntfz+jw8Nw5f99jwP3RxcEzSWLa+MgR6W2Cz6O2Oxq
lRjZb5wj/WnI8oGcP0ueTTCaxzAPKQkMs7oNPJXt/MpBaD/oLuKLWL7aWlWszEQOP0TW3dD8Gs//
44qeDzr/UehKPgKoDKYtTU5BhrPQUv8jxcDvc9l22TTu0sL79Yfg5ubqL5bbaFo77odDlEtO2YxJ
4AeOBzfRu0fwjVgStSz+mRmY8Umf+aR33uF3kc1t3kX6Oa1CFCQGI/WpwKbfaTFq4YEpFhI8GZz6
CbU6gPlzkkMVlcuhf55X2Yn/OtJ8v6vnZ45wXqdCkrheeCnHeuaRQHXWNpqEkFklJCoJ2ylmWF0l
xmM1P5hmV22S2NZ3QepOyOEi2Dyixbho6+C5mH6P2qhw4/XN+r+/oVy4/3pHha5bju44jmEyOzLc
f13ULXhsiXhN7FRxT49/emMiOZf0xLjmFC37ES7kPh6Br1laUB/rtizfLM//CN3Bui+M0HrNmEG4
qB+EbFx8Xzrr8VzUZ3qw95u0fu2EtI9/Xg8bbTe26hji0nnqXGDygWklIBfyHv/fkB5r8TS2snxq
s657tmjMr6Jc9GfYkt1z0qP1qBhL72miMztD53IbpVnCPej4l4KuCfNOBigBXd+DZ9nGBp1fulcI
0XBAc6Kj59ZcTE4DfPzFjGorjyHFyXPHaj0mtUl5xb+q2S2qCZD1x+tTSelFHACBqe3w6DD+ZpoE
YEnZx7ASxanHHbjx5yvDqFx1fXDnp1lFIHrcNN4lRDkKNdFTj0M5nL2quqndMTRWDf4cmuMz4nwS
XIs+DFNzZgHC2ObUWY7xCvIyCKKGdMOcemstLRvB8WAm0dkSJ6T+7JwZMk4NViOeovkzgw1dRqZ/
m0bId+eT7YyPJh6uPma4DKv5Kl2+//czUFfuVhJFv68lM8NRBii+S0YKvuqRyxljdF/3pnkv1BwU
5jnUcS7d7r7OE84fvfOiAb1e1mcpEn83Wwr2yzo+hNGma4N3rRvLe9qDtF2CBpkYkvYPz8eyF9Zm
dTcSJnlIXIOmaVlfrEhUHxz/kh1rXXxY/mxERzsSY/CoaP5osERu/GxyUHlzoQ1ZekK/k71wan+s
J0IBaAAkH3X/Sv9+/Cy8wCRlp08O2qQvL9OgiY6ebrHFu+jyK9uhDUhA97vRFaj9U0u/iy1iNX3X
2Gdm2b3993vO+fc+ApjOtA3LNKj4XUP8OyCwLRuMrDS2d1ku3Y1SwNjm3wPhISKpHlEA+jT7rRqg
2Myv57H46/UcWfWWU2y3lxIEmmsG1rVey1jsz7EVvpFxNjev5u+2dqRgJNU3dJam98Ht9wv6h1vM
WmHK5AEW+km2MWctGI3fEFhAMLPhDD6QTrutPqs2qNewXa196g35JhIEznZFdwWRQ3+5tf7xbPCx
TlzjfvKR7LPch8WgaXnxuHwV2FBhoiEyZut48RjMX0UNQ6zUc4bNdUQ8hRi7zFEcl9ZeRLIBZwmm
kkNtHSA6VBdOJnSSchAwTt09Lw+ZGja+7ukP3fwSLS+gbHUERt6kyv7vn5z7z4RnV9JesSzXxnnE
0mHy/J99uDRTDXoL30OQm7rbEv8VxU/xSxG1tar8Gtt7qlhabI2z/ejI20I3jE0h3OEdm96dN/9Z
2dS32YAoICy7cRNFeXjnOOCHSNpCdmihl56FIxZj8EuM0nPZ42SHc38MFMjVuYcVJCLb/8XViroC
bE7fmcdYxLxPScq3QZMVbmVcAvzcXTkDLFR1NFsHSuB8kPjzYBjKhkPlDmvbqdL7QmXEcIN0WnW9
kZKYJwzEoioIT3bNX5tfYw5M7Wt10GicUf0fY+eVIzmSbumtXNQ7e2jUHNzqB9c6tHwhMiIjSRq1
MKrdzFpmY/PRs/p2VTbQPYVCIjykh4e70ez853znhuzIF/ZC5rmitbaTUMZaoKS++BVR9EKCRRjL
1F/gYjJfvBnYo7PX++tX5lVmbQNeM+uJkckWh16CoclMcWSYq8LPOHVE2JsQc+rFlWloVP2wz0TS
0T+QJvfX90V9NmJAxEZnO731n/Q141+O55bNYISTuW/oJo6NX/TXHiYhdWYemLfrcXZQVXzSqN5w
Pcs9i4hhs5YIaxONo4YIUjPjno/LkaAW6CpSgCeAaUpijwF+ub6OXSs//uPmde460sjyh9BGnRVG
T8sdF1cViWAQFGiNv6Q7xLgucmNxHZg6HUYYxs16WXzLUxKiFFIaDIg171QSl1nFVH7cZ8OsXqVh
Aiej1x9Jbjzq7J4/JieYHbzFcAPTZqQvbI3dxXgq3L7e5j6AGbCYbxoRkKOay96IApKzKIN4OVgk
Yn1tNu1dAceGDcxXetmtmvXEcAi7DZxXToY9FzJAaNcwWn3H/LM6ZEn7IwwN+ux0GBY2+Zqaq8gy
EXMJznyzG+Px1GXO+89bhO8fzGh8VnMLaNpHxdaaMl7iGU1Do4osnBnclFIUu9rOguX1o4Ze01GV
p3JR9pAHhdM6N21ouhDEhnRLiiDYNTplzsj83Sl3I6hos6qj/BZw8xiwm59vltjcujob50As3rM+
Rm+3h2ID/NE4OLDl7LntymNKd0YRn7vqp6242ruEKO57EQ5P89TiegFiHEN0wfTIVGnGfzjiWb9O
BhCZAVI4bCqFzuJkz9u7P22ImVXosXTN/hgBhCzygAjw6L149eY6KNTdriFVy8DN5e/PJgLkMUBQ
pMTm5PodcYhEsJexzAIPqJc8cKZgX9oU6UN4tVPObxWwywsPj3NtAyHpJwVfa3bV5KQ72AFIFN3Z
FtJWBpFoBTzoZ+FX72WYWKW2qoqmQTmnOGdsKJerLG2n+0HIkFFrF8ZcSTtIlyjMKB4yk51i2DSQ
Jp/+/cpt/voK9nxBq7IvdLCzuuVav3SJZmGgnJx0x54OqzcfmAeU6xjKBf4t/CkTXk02r4aW8PhQ
Z7nC6Cp2CIUHoYcOiXknWJdAs6YtOV7AJHQWYM6kbVUWPzSD4878bOjGxDvMt0ptWFxtZZo3fGhG
ZO0sl0guJ0pemjMHK63y+OHf/4K2NV97/nw0mlcnXzj8cjj3yBz88kyANQzLh0p1VBKXv6ztsCm+
PiP1NFdrD3rzOhzz7rZhw489tIGDFBUX38QnmkVduQVXWpLld6F0iDg6D/EcdKkjJ1mmdoJjEpYR
oAhL5cfr7c7OzOXV/UDeVmC4RRpME9vfWDagHYGl4KFCQl1OGY78TJUv3eygvP5jOx9l2sd3doP/
2pTMSRuvAs5jJtZ+wIRAYOpxtLls+UWofdnUBba5eRIdRMaSdpUDHEXsQfPL1HTbYpFI33uippN2
62huaScR14ABdSPzE5pZ8+SMxntOze7Bmsf11xF+GVv1zma67Ac+aTpg/Z7rmAeZe1RAsfUBotYO
32SOuDXr137aIWFo4I3DoGPANE/MLXvucxJ9emTzhiHbKiOq3RJ20Kgjq+unTEIjI1ASar5OieVI
wbsgbO90EFm6xjCfMkjwjm/uiax0L0Wrf0HI6F6DzjFuy9n/2ONeHdvaODkJururBgsFyo3XVz3l
KqWU2fMY2NHt1Zrl6aBOJ5vZBCbxZVDWLFF10jDy7c7yWqfOqY5D6iXP4pwUCLD4XlhvDse7D143
9tIhgBJposFrCXC8qtsn5Knh+D/vNmSG7SzRsb1iyw4pGols29no/jis7T7fX/X1q8Sbg65A3cHN
zeiuCLAaoYFeC+BNu9lqKAWrPLEo/manve0/xsGk+kuQ7xvL8eGn0RBFkn7GfgcK1LmVJN6GmnIn
aSUE4Dyu/p42EvYE+QaEo5sIpnUGaqQTIwERwlhdIapXsGrRfxSB4y4FMZSD16Ycn7rRgxNmu2Tg
8JLQTjP3ykkKfbKUPqTIsKyzIXjBmLG+siq7I7zgRw9T06xpUXzK2vRR8Ed68iqjvElz+QjtjmlV
Kv2PrvBM0IjzcIir6VJweepWOtqz2siUVEmbuB9mnQ9P+egVM6g1PmRSqO21RLdSDbnUuLLJJ7iA
o+zlkKjiPkuUNmdDzI8+spe+MeoHqZEH1EYQgKPSyr0E5v6Hzmzr1Vnolf8h/M00NdWhnd2i8/ez
RAgaMOz2Xk/3hDnO4Y8sccjaOFO5BzDTey4nnshC38ZpgFfU9j88MJb7a9cEo8MbFZG78hJswW5g
XogVUHZc6RuvKZwjrvl6r3GWvkrdV+WVikB/oTMwgYKaXBSb90PfulRv5LkGWNZ5SGsH3iXCDF1V
brpwNRVR/emrnTWVYl9o3honn4Iq/o9P01iZF7ZRdLATpHnb+eGJTSoR1i76KkC5UQLeg9bAhj40
nOEHw/U+/CL3zlVq0FHpMiEok/aUOxMZiH68FbPlKJk0d0fPGVj4ekg/4JbiQnDWPF8kPjMFoDOg
LFpZTbbvasL7IpefpafJx7pzuaWN66sEp+aaAhVmS80Y66OroDGSkmQNiYDZjlfHppT1F7ZGOZ82
Q0Z4XBOD+NKxFIQJEiC2p2pTVEO272WwqwMDXYHaR3Nbjja17rJITo3GvXYFKZTrRg6/CdC3kedx
V6bF7no/0h7XSUaP3iZ34MiMjY96j8BOYTtbgJGXpG6S9AKk4z7//Fopg2+Tg3WtmYdEHkPLQ6Wq
t6T023ODtxu0F/AaLPr7fL5zOCFhdEq7xZvTfGiF2ofEWJ4hz/7j3ddP6M2dVrjktX7eGqqHsoHj
JbPL9Xp5/QdIZ7asA0pgqYXZevh4dzwHvIXbhFQ3m+0aC97cNOisU4W2yHP5Xg/f/un8YH0iWh4R
pulaDu9Xu/dgwoQu3CLfgs7p5VJh2lz3aSEOso7dNcO28h5SM4qX3+GIDcXmauoIs0rfJm62vzaJ
FtGMKU1dKM/mzST69lst7Xcxtt2joeFdtRwCeR5UP69r2Z5akMSbTtobGgbq9XWDZAIRw8k7d38n
004oj9HImGIUNlL2pdFko5MxL4+eB1lpxKuxVacyO8YehVZ9gAUzlG19W9E2uZfD0G/zqG5X1+Ks
MPr+c96sVdWiHfPxNGoc5Z2QsV2l18PWEqi2o2446xDy/m4MO1bgUrX7wrai5RUMfcVBp1R6MfDT
mqg+2a1VHMkNPYTBsKm6sD1eSf9UkZQrXXYW9vbCPIseZmV340rl7AMtIUThNsMR88iz0nOxSKEh
vIMHidkphOPun815TtMFp5+Pwc/Zh+OoGjyLRg94UFrH0EqqEykAANouKUdkiR9KGMnhegSybSJ0
Pdw0DtViW861HNd/LBOCzvV91wGSq+JLWtbZ8fq4cqDl5TUPDNnzj/vezSQuJVUxubGtB2fU6n3N
Xg8CDyFNx4jfLBnRolPXP+Y3TMHeBdEEXmdK4pHpr8czbJJrfSrdlSJvSK0V1VnbQj7hsdDwJ3IF
EcA+6cKadpmf6M8gqbdeHDrfgQN8GyWtK0Pk5wWWfJSJXHdok5FR+XB9K6/C1yLT71nXp6NlCYwT
ple8axFZOOOxnOC8ktEtF5DltnjMu51XOO1BMDzY/hy6jVZ1cu2I9rYgyg6d6dELUMDsdLpAHDX8
IwQpzWXRuvaT1pjq3NGyuHAnwtc/R66d5eXHpuaO/weJ2fqX5mHdczk9YyjWbU8I45fmYVUCCTFZ
iA5DPryMYzh3I5uWhZqZbVL2kksSVA4pUoN2kBk1MNtEf5Z1VPq32L0z5OBu9AQ5TAPsyxBNDgEB
RyhJFBSF52TerV7fwlJur6n8jOk84QBMHCB/q3R5MZgifjm23DUK51Gv94+TCCXhWLzlfsSpPvGH
9+utSL3/dGzbUb5z/Tr66UITxcbtyaf9+y27sLxftuzwiA0HUYm5EqcFpv+/HN5CnZUfKPVBjLbY
J5053o9zVda8tcDm1u9sO5/LpnBNMCF8lq3d7KoEqXk+nVO38xYmzdswFuHH/EZYthm2Bai814LM
vKWMUsvYjGZwj2mvUREnHRacorcGivoqsqhZcxzaxLthr0N+NpqoT6p0d2vm8Fh04AD3dmCWu0ro
065Vw4AQz2w9Ffk6nHufYoM4VD70/aLgZ1EEYZQvpcJ83jFDO7H5L14iG7mPQdIjLUcsSJRDT77t
Pxfa1/USOHn2bZGUA/wpK3yQUQMOaZ7jNfYLlLeeoEtv7utmxJrUIxGHehW/Ml4DrlaWJ9sBWg3D
UV3UIN+NLBnA5VcedrgMeQFC5LaqivZe9F5z7w/f2CbY+wL/H0WFR84sICsL41joJo5Npd0nQJei
WOivYLLanc6C6Y9PUrBH5tPoTpXs6SD/K3pkQnGP/2JYKZ3oF73pAYPT2XY1eUSbUFam27mCKdS1
8TUasMbZubgvjCp8dkvv7ppAwPety/RLBhPtKraTXlgHo9luDminA5pvFGLpA4a64QrE/Pn6T5PD
8ZNO84dt9BpEqPUIL1XBZkYzbXmrjfbb1bvc+V6xC6IW9uAw5duZZLV0qhZH6D8tG3r1QabS3l+X
SG2OnQXoGmExJhdquv78Vj916XKktpHXJgf/cf4HC4H+U139X5/D/w6/itufZ9Xm7//N7c+iHGu8
hu0vN//+WGT8/9/z1/zP5/z1K/5+jj9rJIgf7b/9rO1XcfmWfTW/ftJfvjM//Y97t/rWfvvLjXXO
DHW8U1/1eP/VqLS93gt+j/kz/38/+F9f1+/yOJZfv//2Wai8nb8bgLH8tz8+tP/++2/Usf9p4Zi/
/x8fnH+B3387xlA64qb9v//nX7/q61vT/v6bp//NMHzbdYRAPsVCxMCh/5o/4vh/M5iZYo70TCrf
XcEKkxd1G/3+m2XyIQcwD4sQ6pEnWLabQs0fMv2/CRf4PiNBYXsonuK3f/z2f/kr/vOv+l+5yuCl
5W3z+29/Vagcn8Xfc3kVOY7HD/H0+fLwJ4UKcSClGyCsdrnRu6csK33WaITpiD3Ef/BRcS//qtDP
Pw1Gtu6YhOrxy9r2PHv5008jDpyUpUOBQlNzyFq48USWOki1baAMCvaIwOYLJ7W0ywBwY5eYdY/B
FSYms5fwMOlRTF26774OTjvcEDMEJyaDFiidrMQe63dvLjpHtWcpk/pHFs7pXezWNMkGpDEXhGIG
YF+x1rxMlsTMNzQRGn42kANnEX6uPLIYgJBi61VOTfKtgfbfLmgJa+9UibGe6iNfO/QCSAi0phR3
gN1pwQ2jSoG/wSKXITpjB76L+kUqNwZrwu3SajqcNF25t8Qmw21Dk+BGxwywJxJv7TNNz1a6l5d3
hVvGd/j+5HpqXOdu4uV5rimSfqk7+PMmC8PaN6qRrWw+6HKBYJg+mpFbvFKSi91Tq7KbjBAK8DTN
aF7d3PS3AYLDYgxyMNhFWj60OZY5isWrlYe3Y6+FSSLQdyJ9wEmO457QkTY+xKg6XwPx42Pe11At
c7K+99LTOLx55NbilVTd9K2lpfyQD4b9DNoGy1SaetBQzO6RnL+9lo6Px9iqxSNWVOtM9IYQP9zB
/CxL190B+5dkev1uHyhmUkZvCWY0VGUQPGoXxAcL8l9N0jPib6P4e0jAbekNGEhD5XAKBTPKcSoY
OpBjTNyObWoTBU5GgVM/K4/Cdpp1nkhYMIxUURvSwBCvfm0oqtcCjL4yayS7Fr05mp7fbcxpdu7F
5Iy2FY/Dj7ggPrmIs56ReRC3F8JpcGP0nkeVQ5C2zciGEdkbupfcTnwPrGFnf0ZOk++ptaz2lPOa
cGd7U7UrDezXtKilED+0sncOSncVZodC/CitGIuKhGfHFCGDPeVm6hj6uHT4Uwflvuh0be+MOeF0
ZdknTyvKYZW1tbfusAtcUs+lJ6qjVbuFXUe96VySq/SymWnejbdJKllJsFi6eIe2HpDdzYnkFH4p
Xh3btbudSnmpcOJRmGVG2HmWU4scHx5OcuhPWfXSYQJivl0Zq6QgOwBtI7F2hBdzd8FqCMJvGlS+
07U4XMVuZj1WQEhXFVrLGWK//zry112Fs6ZPMUCLiy7uYYKMJZuUsLMoBxqNZKUSv3xAo6wxGnrd
+BJXZV/uE9xE+ipqoAE4hRUfwY6wj+jabtmqXH+1rMa+1XwDwLRvGf07Q6bgNqgieee6XXosOeeQ
t8hNcLEE5dZ46Q0yDDGGM3cER+l0WkH1q6IF0WJ7gH46osVK6xY7eH1pHAXhDxDumrqbdsf79NNs
uD/5Rma/pu2kbceKhaqoWuvsdqO759BONpXM/xbkQrTtY1QPTJP9V9grc5n3qX8eeptdAH6qO4DU
1XOjTf0RJC9P38lMjC31Yf0lk6485wLkCVMC3AK6FNWdATTvBWUBasSopuwpoE+YxxMe7s5vcUFT
UKkY84eFh8u50vI1/Ajjh975/clrcFmnqUN7AKokFdvWSKoieZFtX94Klqmn3GN/yeqImooE5iFW
VcT+/X4Q0CmCdgMbPNlHQSDWxqCZTyR2g+WkUeMBazi8jKVRngopppWmJ5Q8mrjmPT2DWVI3mMIX
1GS36zLrindPVepM7XU1rC1GeEzi2JCJ0ohu/ToYz0yz5XNkTNM5jmKXR1wVTyYXxUOHIEArSVez
RgHt+D6ibwE71l8DsEZrmPE8nwHpPLsFSKOBrzvg0PEXWWt4R4JM9Rosm7Gx6BOlQECf2otS2kiV
U+PIvWfFHt1UnN9JIdNLAcDCfu8L4V9kEDCOiZp02qCxApiacvh/o0XGSEGheI3jwIepQSvNwvRz
bN8GFJMk6r2cqp1UvJe2QG4DXlaClB+HTRZb3VoYob3v3KjHD983ByaLFfx/PzxYQuTLsEIJAQXv
f2HwTJetJPO90LEYUELaOXTDU2ShhXX5GauipvHFNndOQ1AdPWPwgO3xcnfDwv3ww2E625mH3gTj
UzpDuvJC17rHlR8vAlrFHilyFKANHeOeJ5l/tuAjQPnSOIMtgHHky0SxAwE26qXYhMUIiKyOZs5n
k9PFN3OHCNR8Sd3HaGvl1btl5a1PBWFIYTAQSEqJuqlqDz7b3BetzOyzCQOAgFFP+JFUsrNGILOP
fiGj2w4CFzMQyD20YuGM/Szoubln/Yzh1DgqWPOKzC9WPwl8ELSI7pWErxfCOIHlV6ecotkTIrNX
Ec/TqvhRQV1aJ1XaKi5FhrFKeV1D4zAULzkTcCeuFkiLelhuUrrDUC3gM0xtkz17amTXDWIKwCsZ
m/AYDXFzM2J+2OIPsy/R3KVchdNbnWagsNtqCO/aNIgOUal13/KqAi7PyGlfDa3aZXMtSeo2iO8d
OENqYr1x7dXKhgEZ+Gc/lQ72Mt+YL5A2osU0VC+xlaq1oIcVOIvWnqQTlAcpzH47xb56pUpD7bSh
iJ5wUmkwXCL92Ujb+AaLlU+/t6GRzqOWlLNMskwyMx+XZBzUsWtb81bLOO9o9MTD79RI9ybGAEu2
qTzvMZSd99ZaffJoGBPoiLGY2nWk2/CtG+Y4R4vWrKe47IiKBqkLOU2B7V7EAYf3RS5KFgqVlXIL
XB3Z0m61tWtJWAleavU7HzcW2r2ZbYm3VtPKiVz3wGHTAfwBGffigDjoF3Q1DtOO8EJ4CAYDBr3D
ubTz45cebydlM1UZWRu9xGEaCziDkW+Wm1r2wy2kWgrGiBpBwwHflHdG8uz44W3bMWZpWljB2VSE
8RqKa/nsJ8TE0p6B79K3zfHOJ9+/dYPMAFhEvmSj8VJe1Q7YgdBKjS3tMd5z7vbsPNKwqH6EZMhw
qBmVx133nb3y/ZzhbWVsY/I450zZ2SVK0uysyypcBeEI7wCfmbu3Nax1i4K415dbaKYHuy2C80zc
oWrRiexkVRmyP8WtHT4YzWjHSxsAJhHvpKa0L4XTL6xeP7hWk37STQk6DluLLFepgfNiqQf1BNxP
CevFTQHTL2kQI+1qwYjtAaWlu7ZSdB9aBCg+YElpN6IJtW9khDFhkshOUeF15awz9OKsA2Pv8DBv
h9AK6kVauMlB2np9zFstf5RuHO2dPBavGDfbC62p073IfZTi65WLnGy4wM7rPwSETG+N2ou+uNz3
G5YMlDHQutM2yvWa5uysIZcfmPmxxUBC5A2PKkMnIdcGIO9PX7Zmse5VB7WocLVTFysNG3EdbqFz
FmvVW9l9WVbardnTROFJkG+AS+qnCp/uU1In5peByhviVq/CNy2M3I8wS6xlQw9ovBgyo34W9Gg+
FH1kP1dIttSf6ML+YVjK30UURN3B/OBBth1TXmrpsyFOpniv1UG0yYLcu6ktxnZcFkydrhad6t7G
GVO0hHF8aUu7mU2pxj433HDDPoG29TiRDxrWv1U6ZeIDCaG8czDN3lhtpH0qxxmiTWQb3appkStp
aSyndZ5V4UNa5JQ55KPwVldsoegSVFJpNPk5M9ECa7PG5GXZ+V2vRwFRTy01Tyaj/cdqSNNb9M25
3soqB9wRcboVRWsdSE51QL+r+oBOEeyNupnWaUzyG9sSUAkHfNugDNjPlbBhp4b9sOUl6BBAhn9V
1Vr6AENDPNhBBA1SSJT83sgxGU8dMSnF9hQPGgaTcTCGt5gh94dbh+NdSDDrq4ud+uBpPXZegW11
As/2TPKwprgWU/LDKFWOlaquML4PrbGpyHOuCjdLD35uazscD96u0CZthZwzQS2YbIR9P4rjbco8
bekpzR42vqEFKyOIjJ1m9PxhG2V376ldkG3VuYquvKnWT5Xy4B57Q+FyHKiRXEYQK+swGgBkFvAC
beRcuM8cMwGpPdhV23gLUk7ADOzYit4ZyathUzepvU+MtsXKErkotoFws/dKn2ZoFKFwRi5lG6/x
R6ZUGOgydo4pqKN1q4lvvVGgrU11dGkqaO2NNoCjaIV1E4HP3w2xfBs66GS0ur4TsL+jJ+kxqY12
y+FvDpVgINeiquy2bOlLJkaJttU0wG5ZVDq3fmWH5yaevOeaOQh/wUYekixgfpExTcgZw67jGfwX
EPo7VTFiWWUBYpaDcE4+AI0zUxnaWCtonAvdrMJ1zjMI32P4ZvamR6R9moMJKG5dm3c3kBVvAycI
tmhv0bsaZbUYY9oqtaEm9FW0Ckh54mTHzjXlQcs6fAJN4gQHdiDAq6hoiwCpZCU4VJ682lY1NmWE
sQehdGGXcFNW7Vh4D1XjaNu8VwzHY42Mj1ePzQN9NHTy5LXEVBcUFSq9ggIwbRqjp81GM42J/KAL
WzouRH6ia7djMGCmu0R4zY/AcdjB+ixewyIAG39iBus+eETls/lezZGyJAfOmKsipNzFL8R3u0rq
YQn9oqSVpAX6uJyssfsOyq09sdPh1X0dGft9V9ZPzA7C24j7QBNQ7CbnoXUTRje98m7TkcrAfVYT
UFyyPeDbN1aoqYOLCQhqZEdPzrKpCo4s/kDHkzMINkuliCVVrD1/97UFZmOvPJm9WQZGfgCqvdFB
KxtMjIep5zsMMpWj3fqd0byl0rVviG/730EDcc/xe+Q/6Aes440bteZ9hD2w2JSt31UL3TLmwHEW
m2qpYM9fTIDsOrDhnjRjrDgvLoUZOzdpSatxIZpgrrcyR44IDqx2ugPNd12MEPVrzdrqiV4+G0QW
ocnn/sYvudbZ1Wjfm54S38spUCBgqKnpaGVdeU5WIujaoDUNLq03jEW8SxJHgstb6DS3mWZYFAv1
DNY9yN6S/xJcHPoIC5vyjAJkr+c/uKnvz/Qy3602Nd19Z+KjoU783JQahM1ce8VSNXL4ZpZt5ol4
THKthdVjqkvJXdnIqE7fQyNI9hzUK0oBSIBuVRx2Rx/Qy53ncQBdOFFS3SGfVccujeRh6kEcxxjz
vxtxI09MgvNNM/bZMaqalgfe1Jga99p7mlgd0B9Pb1aicOT3zh66g2GV/cG0rU8Kq2NC2Z3YeXZF
b9PUhQc8Qjpday0g9Hl7tKx5RaJEuPn4XtUgFHK7sm45F1lnxqDxxUpbX2fyYBcf9eC3a9/rwQ5b
cPJDrkzLGNMGqNK2zseFo4z8E7x7ts6giG4ocxHbuB/jA6MI60hqBpd/MDUPVpapVQcL4dS4eftF
vTpLt6lBxCtq8AsGB81ad3WWuiG0zwXNaPXC0RvIYJLj2w7rPQdJoyKHj1FXu2F18W9S9q+vvquX
+0GYc28DvpvVOMj2UrL9J9bmQ5qDZ5g82I5Sr4NR2UwSS4bmSyzLPdR130yKVR86CR8krxOrmh/l
gZt3PeoGtVzkl9LC3QD7ZSzmQDwyiBtn9biRnd0/V51I94z/uueJ7PepRqphfF7TpKG7LRTtsQ+G
ez0fsxspsw7+r5l5NPb04sBLp9joqQUfc6gZIBgKtHQnQjiFjYtH3aVX3EodykE4J65bZ6y2GHXF
wyiyaN9Tj/Xo+GOyl6KpaG+cyhsBvC9ilS/YWjWGvbOllb6UejSevaET62l+iuq4fo+C/N5TX2my
WVFZiXTihRa8LwAC1KbGQUXZQYBxS9Er/A1CSvHA7m46UlvSvdXtmH75GhwPlE2XjeLMBsFZwKj/
a2hacsCxMeZbgmPjC4zvHx7nyOepzGK4P/6wljUlHIB2yKZbk74zLJM4Kz0GN0E/SoNqvEzOJU+z
i6en2ArRmB4JXYHCkrk4NWnUrCZPB0s/scMDqmLtUcLMchmHKY81WgVMUob3zK5Gh54jI7GPplDg
8lyIxV5fa7eKRq2niuTzXRkH3bNWxdldmboEgnGgLXNAS7twYktnS46C67TOxJNp2aB8gBWJQxKW
qDz5PPh+gTwpT2bExSalthq38lS/6G4z1VtNN5KbaPK7cwuw78NoRX+0lGySlW06xgoWAwXpTdbd
+jhl2Q3W2aUkoLJEvQ85SDoRHoK2OGUoA4vCzMJ1hF5yrLuCChcPQLagE2A3BYaL4Ulld+QeBxIX
mZz5CcaLMxW0gbGJObKZTHeuQ4pYNuZyGC1acIAenxrhgUAeOp5pjgwPFHQbr35ihXjA83e76SqO
9UO8FVRSbUckl4e6aTE3BUPwoFGcspGa794UVeV/wn20fyRYeO4GlMUb5LZibU9lu6sBwCOm2hEa
MTOuXRmiDy6asPR3TOfmFPoQwkll5VCrFM3bop6WTEakSe3o+3VysQqHnjG6dL/JtLGmTUCfyckU
VbbKwqn+Ti9JeTOaM9Urq3kf4OxNr1nO3hea8eiwGj5zLIXTUVHaRHlJF52gGuLaaJwiYa3vS+9M
pa21K+hOXYVm14IKxcXNd6wPXPAhx3YT5HOzlPquHZPyNNY4aMyiHu+aLu7Wmts5Z3/AIWl3U2xt
RNQb98Lxm5vEzqcdF5+UKkcYox9xURb7kHYblwW6z4a5JtSBOOp1lUmJhiWOpSU4z5RgLyfNUcyu
DYxALhhLrqL6wiTmfSi5nIMiq0NGdpM6WTDmaIhiN7ouzBacaF93G1Vo4xaPLiqnB08WLC+eHp/j
kF3RyCbtKt8ZU0XrjFfEOObDdDKpv+4M72I3WrIxqf5epKkr6BwePTLbtRVkFxHQwx1JieuyHAuD
q1bufNi0vS0zkXF6qHHKOPFM1s8Vo1oPTzgo8rjT7xOOcdtWtMk2ZRPzqDeedcORvk4WZeNYGNm1
RH8CxcMRs6cH5FOPAxQHnKyYjrD9RQ+DZ6frZMyG79qkJqBR+LwvKelKejIL7aWNDLGilcbYW2ll
vTZdIy/VYOfrVCrvs6MFtgSuPxgWjQJdcacRhifuIAydOx25dLnpFY+h5urTwZnG9iN2zfyBZuF0
o8wBVw9Td4rCyjI6pG0p4BvhVhBZMFDdZph0AheRjYdZ2tAUx9Sptz6eLHOBgQ/c92CCSgFireCT
91NYrLiuZpT9+iG4SUM9GHHMpLfoG/vO0+B1N0REnro89ukkdbtjgF9sW5XzPIKyqnKYzaDjxSrr
/FPvGfjWvuk/q7gKzlSr0vKbTVEMemhw2zfg/Q5EDwVaCS9ndT8EHDPrPiC11RXjkp1I/1Kw/B38
KXRh7RdT7CyMJhB3wsutO6ZU5qp3x2jtNv504yelQXFoj1c47uN4xXMWJmriZ28F7NQdF6+MVG+h
xYC/OYUsS3hNF9lghTLjiv2CSrJdC0zugFnO4H04+eySOGtXlnJFpVH81TszEHbURb4fB3d8KFpk
kJ2VzV2m8/f4gQwtKaYZgpkmzm4+tQMwpzq1HsnO64V2FnijP+3Uaz7KOh6xdrvOVkW9+cmzun5N
2ibfktENyBV6vnfx9dI4R5IyPCkdloa8I43Zj0l0F9iDdxhE6KwcpKxbI0pB0Adc2AAH9v6mZMu5
72zN6lZum7PtGbxZHPE8k/qaFCaa76vu2LsYKPs0FY8stMwnsiABq6NXjSDmFI42NDnQbZRrQGq+
kQFL2yIHcUHlqdM88kjGipaC/0fdma23raRZ9lXqARLVgRm45UxRlEhJtmTf4PMgY54D49P3grOq
UkaKYpfv+ibPlz4+AAHE+MfeaxdSh3s8DugY+0rBnxpXtSACS/oHXPwYp61R8Y4pzP1mHzRxvDez
ytJuTa3/3Du+d7DtGumaTCpo1ZUfvygGqAZPKOU5LRuOCs2Q3XXGkPxTRF4Kf6c3z9oQRu2CM9yU
jADV3uaa392HSJ2ODFT5qkCU9dCCmf/kN3Bw7AYlPcegnrasiQt+rDwDrFUyWutcgW0yhEHx3Q9l
s+yJmuD3iPSZmE/OfSVyYDpfjZ6R9I7ON8V6bGVMfTsrvqX88JRYo7h5KH0t2lUCf3+TVNkpDnPt
CQI+CXlqJDaEuZv3RE+Ee0/3h5uKoMflEJAamhRDsu+lZOHv40vFGGl23qchb5q1MpYCXrKwtp0+
BCdd1b37xjT1Y1O4OVpUCItIuj1SdgyTbIFGsh8kgoBE7h70+YQPC8W30sAfmJBYsDOzxD24jkhu
ij41kQgZ6vekBUQxYQRfZGtFh8aCHFlYZXXCqR3edQRB7wZDM7a1Yxvr3gmHm2ik/KkMUtui0W2e
+w7pHudHErYSXI6VaxJ0uOyQdm1GZ5RPVutkj44dx7i6IlICfFVVl5mrdGwy4dCwAdMwk4kuOgXS
y79QMBgOCecv7H4T/GdAsxw2DYNrHznDaCqUNzK/C6sAvKzRiLOZeb5JCEAynVhHNR+hJOTZs/qX
QhY6WgVDu6n0vjxHVGLCBTj7irg+1Fa2qli/3CLSDvBS9Duq8AZM6CS5mfzuHFyDAVpZuYh/OVLG
N13qugfq5d6zl7FEXbA6xLeYDH35w0jd9LlkQsWUUSgVnaFlUomaQd0pkm3hmkpx8IUdWHkzoPDa
BHVgnDPgQZ/QEZdLrUzcJyag6FcqSS/wet1ZlREjg08XQH3day9NEYEnYdPNWXc0BI8hmlawmTgO
rE2RKJOHS4vcc1GNqrbIG2HekB4AZJP9df3UaKFzJNFKkhvT2jsPlOKdIrLsgAUJnW5IhpuZUgZX
i+SVavqUEJhwCMGITIpEYwVblOik7abmnpI6oZ1DRmXcN7rsR6ZTQ/HZFnwrMHBAIeyK6iA0Rb03
I997LfPAuAPpi7fDbYz+xHrb+tlY+JE8NLDs00rXITQj1bz7sDS6X4pTOstQqtTVG6E3yg62ceAD
S6YMuxRohH+ajLC7MDeJcJS1+1TqLaFNkc9hapD2CCNl3hwVOuDXgON6Rry4eGlsdUB1WFJKCJ2w
O/kBzZNhkLWE3XjWqredElv0aANQEs4GSDjPKgb1oeOYAFhsX93/Q+tl51dxgMozRfWFfAm05pCn
h7Fry2dTRJg40kLJXruWgDY/NPotGzn/U45F/+AUnU/uCPOM14yvVQPFljVe5rNhjD2bk1ZFPuaG
wVkyVXX8/nltFqtIhtpXU1eFuTJtPd94ovfvFZ+IeDUfujscruaxj6zoMQVk/2jh+f5l6HH/1MZo
HZgfeW1hXyTnHLmhRtntCzcwN0wDytqUtfIwOjkrSLtyYWY7rsGRVR3cibQZVyP8/aUH7eFYcTa7
6tXKfrKBl8ULDkuVfd301SMIquaWtLYMmT0JgUOVhBsKH5J9aad/+YfM4tSvVTtE3B3nQFK76D5y
gNpQpCPjXtf9c+w3/a0qyuZVyp4okaDPt5gZ2p/szPpNWEqUPLUfDCDIOvNkVqJ57Dt/QB6NwZj9
QBsv/6GSphJUXYL01TOHO15z9aCGJA52dpx+0gasLL9VTP8rudf/m5brvnjNHmX1+iqP34r/LwRd
uMv+z39Lpv5N0LXMq9dv//HzNfmPO6RYr39Kwfgv/ynqQhX2nxYjvoWnC4+fK1A6/VPUpWrGpM/C
bmrDe0MCxb/5l6hL8GcYwfRJbmtpiLH+W9Rl/6eFQozmBwFA2Pzv/0bU9aeFXdFULHSOzrLqT3lV
h2eOltH7DxR9O9DFjrHtwOnevXkf/yUheysZ+1PE9a+rz0x6tuUJUXulcs6LahNxqkXRYpvKOmB1
PW4+vsefsrR/3WMyCr4RiNVo0IXGhvqBYuIn2xrspQaGnIpn+P3jG1x4Rc5c1CsLWaZa653rnDIy
7GR1l/l5e0Xqdunqk6T4zc/XW84IQo+f72hszxxnOIZeY12RbF94N87MQuiaowGbIPEfDJTWHIop
+be0aTJSzXr9iqd6utS/3Ir/8/p/O+zf/P6OOyjjyC0YIpttbHYscDVjN4Q4B7Ehnqm5XHmYS3ea
HvLNnZzCjeEQOd4ZfzHmlYIqfbKClPbdxVrvT4e8H3/vC43WmSkOYfFHI6gw92y3pCIUlrbwI6Na
NulAYHgg/q7ZOvqfTyPzHiGvZTjn6SyPtHPffOzNUN5bZq19/rsHmfXtxKHYL5PUOUdNcyemlW9C
2K0FDcwzhisv61LznfVw02WuzkzLPlOD/6ok6Iqp+z5//PvV6V2817ZmXZtEsaKx66Y91yWiohJm
2Qg+mRNJ+dkZP7FRXSJbI5ATNQFGJct+IBvtSmObBtj37m3Pen3J2YWBMq49N1jIx07ulfShi44W
uWmm/h2/Iu5UYnW0feu84CVYZJaODbi8gbWB5QKAxe9/lK05/Z1UjTh/Ik65A3+S/9KJJr7yii68
f3s2fAin8gj6a9uzrgSo5b+X4VeKgAR09gdyGtQOAyQwHaVyViHAc6CeS8No950erj7+ATOiwv/0
f3s2xCRuGimVNqRnkQ4L2WH45H0RBb9VLV7NSFrpvnOQYJ2JkKLct0grwg0qtiks3omjX3i4Vvir
cbwJuvrKx7OnFv5Ow7Gnrv1mqEgHOw5xUYbnoO1+sqI9dr14cUrai47tlkTnZVflVKsGd9P5EiMN
nrO269uTZ0afbc0sFr7RrKlu3ZO1+6OwrHvWS0fYyy+cN36yY+WrSmbdoPY3Xa0tq2A4OBQt7IZz
6j6o98JjPeZGr3EqQEwG9SI0JagoREMYEzhngahYOdFNMI53yJIfJw4F6UNbaoKHaUUfDFNVUhnv
6rbZ4q45yCa4YQA/hFl5tJr8GQvjVtdKxDDVNgiTc2i5WJIVZ2Mm4SrTyg5XEekJZhQsJdFsWtLf
QOu8t3RBfJ708EJlD0lSbKjCuItM5p+H0royrM0AmP9qD7NRWgVdVJoyLk/RaJ173PgcVCIMIxEP
ZbOfm5PcKj0yvGbLYWjbDU62/1qI/mE7eLvauNQXpj9/89XrfkSpSk32NFRIf5p0BYlk+3EzvzQa
zEbrqNNCwwUddKLY+9JYyNVkuteK4svHl5/a5XvtdTZSG3kaO1ahl6cS/zHVsGI/2MVWy9lIEtv1
8T0uPcJspG6VOo2oOJcTcLUmINlW9DMCBeM+ImE1vTIeXbrJbMTWM33AwjXUp0Em5CQVh0Eo9wR0
/91nmON67KpW3bokwxc0e4M9myw6FaWWP2j7v3pJ1mw4RR6CC5jjQHzIOGwwm5NyUMe4SCU4m7+7
xWzA7E2on6WlViepDKdRAS2hV/K2FGzrP77BhW4w7SbedoOG09Gs5TzllIFwphwB+rRjd37lE1y6
+vTl33Synqx5iv5JfTLG8NGCNo5L9fXjHz69gXd6wW9c45tLp24wgLJpqpMbeb88kgYg5o4nL/BO
bWD+7BxxZVdy6RFmndkmZ0q2HUNU4uE0p995C4zDzx8/xKWLz7pyhEk4N1xZnuLe/SFt11wglbwy
TKhTX33vDc36MFbAIaIAIU9SbGQrV6m9iSSmiPaYBZgHNA/fINaAEVSIJ+Pvf/dE/9anB7DMDjfV
XI/UHm1cdl59jcV54XWZs2UWPAZ1JA2R6aJUe0S7AQdHLUekH//06SrvvC9z1p3RErEhwYp1osCG
bW/MN1DoHssYp6mw0MBSDUyd4S7NavP+4zteep5Z764tawBKx8tiVTpx5B87A7j3x9e+MEuYs47t
5jZqcAMLeU0OUJM1S6MCWdioa+pjV3Zzl5Zz5qx7S4qhPsXugpVQFb3EjlL+yASck7ypPVLUq2GZ
YIy+c/DSeotyoF4dm+oDAb0JUWMD1euBPGDRqeWzBTJ8X2iRusbfy8qr8/WNOibaGZentfq7NzJ9
hTcjBtICu+8VIU9d3m0KpTx4+ngfFtmxoXN8fIupqbzXhGaDhdekHnaelNbPsm/nm6pNNoyya3T7
s0CpDyut/2aFobz5+HaX2s9s+BglhXQUnRKLqFiolYD5gyDpSgO6dPHZ8GFrhpdVjVKfEjtKOZKu
ObJ3CJ/8+KdPTeS9NzUbJwBvlGOCvuRkolQCkpdHvDO8Rmzbw83Ht7jwAL+RSW++N3zn2nCsuDpx
ktQuXG9A0+loyZVPfeEBfru731wd6h2HK5wAnmyJ5FHVs5fU01G12NoV6u2FDmzMBgenV4Y0DCsm
nrZqb5zKcL8PbiN2jhPEx9qoi4ePX9OlB5kNFKBMm1i3qupUjvpT0ldbCSOVoKbz311+NkbkCuWQ
KpXypMfUd5QAwFzvL0Td/rxy/Uvvafr8bz4E6iq98QiIABLUN3u1xIUT6RlpcYVKGKaR6XCOK0Is
yzKAWucjpNJicgPbykV8GJRQYMdmCceI4AzDTQ6yhfRKIZWEATBKt2noeBuCP3J2SBwNKZ5HGole
MxcoJVqL2tTWWSHcLee/T2XrpSt17EqM94QJ4Cmx7zIBak8mdb1CfEnahm3iM0xTcQtPj/k4MKpF
XAjztqj7blG0boIEyouPujrY6yrg5J6jNJeE5fhc5iKaggj8jRd3ww0ejOZTpSvRnhinbDpK52Sk
JbxBK2x1QRWSbNSP3/CFF6zP5kXEhskw9Hl5anL9NktxRzph+r2DpTLtaz6+x4XVnD5r7FZQOAZO
x+JU2TXUndQxYNvqhG6zkyJNvOIkiJPXK1330gPNWrxLOqaskqE4OYZ+Nxb9C+WYu2rIDzbf6uPn
udCp9FmrD4uxliD42QIW8ELhnGoLl/CQQyVZ4/3VLYzZXNNWgVH7wipOqePWW0nBYMGk5q9QNf/t
LbQ/u5aG7zYm1KY4hWp9FxgOk4yTPKHK+fTxI1z4EHMsn5S4y+rO4EMw1y8DtyLWDmn2sgq9YGuh
LryyULnwNYzZZNOPpNMKW61PdVHeu1BE6j46DpZ3pfFeuLw+W5b2BJM5Q9mVnK2ZHselSnzC2UJa
fRJeo4ZceFP6bJBrdC22Ue9bJy0U7q1GtIw9Qg1XbNQaymh0fzfn6LM21SgNWNdBI6C81PZDFj7k
Xr3uDVAYmD7/6pvrszY12lYZtgimT6mtbPuxemii6qgk3jHT2uXHt7j0PWYrl3joGt/i5OwUJUut
hpe6hPP58aWn9/3OsuU3aPLNZIPmHvshCRincGwPkYxefd09fXzpC796nuKkAZkvUflYJ88GPtQp
uEgIHFhEHWKhj+9wYZDVZgN55SqjNzgu/uakahZZrpw6VTwRCrVR3Hg3qMGVZemFVbA2G8x1aqOl
SdD5yfaVde47hDWPr16gTr4bat84ggbX+7uxfI4XqvpSak2NTSWKC3kcXXtA44CAO09CZ9XUevR3
bep35f/Nhxc6WLQaLQurVAyXY9Z/90Sl3mI0r7Yff51L33/WxRXXjTXTUM1TV+DXU+pjljkbRXNf
P778hZarzbq2jx5fK6rBPNUDuhafFJB1b6rllc9w6cfPe3UUGUgKGvM0Ng5BCuYtFvZHJxdX3s2l
QvE8ISkOwAsiHqRMFUG8Jq8AQ+Vm7Db2CHGjdralPCpUsgu87R+/rt9Xfqen/97zvvngcAycIDId
69RH8AI/+TkcNAcaar/RsifKTKu6OGaVsnS8uz591fTvif4sjPGgW3uWMDjUn0V5E47xZvSujJyX
ttsTzuXtStdA2DHEUWqfHHwbVt9jVfk1uk+GbyxIXNsJEGvW3mju7TICJ3VH6tkyh7rdGXjIyUfs
y01UTmcnpZVdeUvqhXlJnQ0pJCDmo2Xh2QKgseyCJ4VcVN8f8N/uMwsU/ehjGfmSYZ4ovS9UH7a6
EMuykssivTG8/krnnF7AO99qDr/NDBnicM/yk9WeR/IfVX1c2gDVQRkQCOevtObFLNLNxy3j90z1
3t2md/GmZQQeKU4ixJMo28hbo47Xb8w+Iyq1royXYsQzhcdk2Pdh8T3w2qfOdcpFGRQDsXik1+Ac
5FzFzH9pSf2Q+qQLF0mFb1qo3tIS5EWV6fjUpzAxzCKLlnHElnty6q/KNvgJxalcVAoRF8KtUMKG
BrQVpIXElGCdBuFVXHmjF0YLdernb56x1/GdNh66S0UEvzQNub7rtOOVVnOp0cxGujHNrRIbSnrS
Buxhg6mzhMWk1OtutUR0emVVdukuswGv14pAsENPTrpZ3rlN82qVO6v7bIHP+bghXHpH8zGPCES9
VFq452lP3LVyG3mE2358bXQ57zfp2RomlMFYBiO/vtEMuQ9wNT1a5VjtbSWulgU5SGySaoLMW8VJ
VkjieYcFZt3ITKsbo1fCbVA0xSJipj+PFAsOQ11pGyckTjwJ0/HQRrJctnVjsNLIO2uFWrq/sti+
9Fpmi21MBR4klTY54V+FCSMX7CFWH7+VC5eeE/OgOWV6gp755HdA8aHXmDJ5+fjSF9YsYjaQ2Q5a
lC6R8SnBmqR3pBk6MDhM+WCXxm0bEdoQf/m7O81WRwIEii0a6l1jU/0M8izCkD1sesc6hliwUe+/
BEp9Zd689MJmQ5WeJFlg6F14yqG9rlRMuKuwJIXs4yf5vZt9ZyQUs1FCzxTcu2ofspbftGa5AuWy
6Mxz1uwhUafEOE42Az98deF2ej2uFIAuAXm/MiCKz/rsGAQ2cCjkuwF+nGCZq4+kNuPjfophxzjF
sy03rOUXsa49ei2mNC/advx/U27+eQvVt/9uvBPTC3wz3nVU9yPVwOPej+J7nOvLWpCc+/FruvQR
ZgNRxCsijziPT8S0HLqaPNJeXhmCLq2L5ni10I19S4mzmBH0lIp7Q63BN5xKsATleIosC73xfdFc
GVEvPchsTNL9LgriMU1Y1xOA7EfhtuiNK0chFxaQYjZqJGkYB/jEJmLAHgdzXO7LaxKt93+2cKdV
w5tvS4ZjpnZWz6bcjeM1cTNyV1Cau/IJLl19NnBQrAN+rDTxSc9LEEvhyRf+j79pOMKdjRRZXqZx
WhnpKQ6SYoWy313D7LoWP/r+iAdW58/XEpi5Y/XgTU6Jk36iElMtFMP/jPPpaEf6bWzFP4qoXv/d
k8wGigLYt2KVTXSyg/wpbF1lEQYUYf/u4tOXefN9vbHD54YLnZhyXG5t8M3R7fwvv+6s78aGQN2H
rfakRm69bqEQk+DuabuPf/n7jV7M9bQ4/xHCqWF6Ikf7OY2y7wZ+t0DL8itvhgmEd/DvI7RwZ13W
84s4JvoiPAlN2ZZ2d8tgYFqfO20Pd3AvkgoS3b7u9/yrVT9BeuSzxUsEeboc/HE1GGLlpsoZwvgS
nIPe6NvJBNnVP/X4iYskZOLpiXmrcSELBr5uNTsJzAqo2r7tngeFnYduLqcQp9gmoTgEdCMWUhJd
OJ4Y561uch3uQYi3YjMN7bXNJo46N38yYp0D1bZnbiETie3E1xYrtGcbt0QG3VTyyN/RCBK2Qd5C
P8coB7HEMO7ZpN8ycZA39D1UH2wrWDFfKHw4GEHLMgrWzB05IYcqETL8hNKWj6ZfokPdV+lwMKtv
ERmH9oOd2igKisVQ5ptK00Gnb9Q+BnqHRi868nfIXF7zE0y1R8FmT+8RFAqgv2dR4QSBplPU9bLM
CLEF+wWAuFzb6mdmvVYUN4QOrBrCBVLbw/0FpF9sCEWZTuinuRDM9SJtCWRSmwMFjmfPDZZNDOr4
QU2GlVby/wjwUoll9TXrmd/gu+xDg3rZVKSYqC8VxxNWZn7J1W6XGx2hShlbi2A9+uqilkfNuoVi
ssjYCTaT01KoExQd2V+zm16hCmqZfWIjNg2RH6MJJlFsQv3r9JCCCLcM4gA/pR9IWgMtyN7Kia0j
5YuFGAXBin/Z82YTQgCCqXNtsLZ1BA6QVMavPpXhj/vdNMS90yvmIu0YJD+oQTYgreESYOgOvPaE
uKmBIOI4s8SV21wYYZ3Z1ODklVUhno4on1tbHcIlQP3FKMZlWYtt2xQb4alXRpILs9Bcu13GJf65
pmaNQTLSHgIGeQ89ARQfv68L49Rctl00vWv50/4akeBj4FN3bspdTALsx5e/IN0Vzmx6KDmWN3EI
haeM/gBkdKlW3Q0dLoCcQ5+Y1kx1DJNo41v6JtfFSZWfP771NJW+1xJmc0fSS3RPrCtPZWNYXzy3
Lp4KA1dzNXrlE6gd7LgNLsyPb3bxOWezSeUmilr1VngiOUAcOtc0z0IFujmMTb61c6gaflSi1PAa
F8hApbr7sYrGdZq41oKEJHIKc9e50mIuPbn256xpQ/pKoM5lJxHlxRHDSHKn+KN4BMRprwyAuOsG
3/2VBnSpw82mIVg8Bg7rKDvpTvwzravPRP5s8ZYtRR5cucWl55mNF4nUx7RCrHNSCciDXTPAkif1
ButuDTqsY4+rqVp+pRQ3LR3faTZzvbcNCcRz+pjduZDfc6O+A10KZq+9JyGTSCJJDFbsYf3t/m4w
nAu3HRvWqJkMySnu8i/ZZJQV2tePG+WFvj2XZOtBVSuO0SSnQpUHt2Hja7VfHUteaWbTWPfem5pa
xJvF2dAosYwMLTpBozr6qTFNoKCU/XuzpBg4al/BXMpr/evCaseejSN5VFdS5GrC6cwuH2/Sch8g
8OUfxXDUuh9iSrMqr+69LrS430Gfbx5N9QCJJK4RniIlsB/NsbZ+WFEmfimEJPbrLMoKgwWMHuJs
AUEQ1CoYYJ/hDEVBseW3aLDcwY/iyh83bZe3K6/TpcR4aYRXNmy/j8/fe/vzAace2k4t3ODU9Nki
NpnwfZ9AamfRZ2fWPgNguGkVVn0zDH81Lc1Mcw80eBtNhXw86nivmPzr8VSwo4zY3SdRvOVP2KlL
K13Hdrr2wfxXxnpaX8BFZA2VLtL4AS4+VamCEulP0by0zZWZ4lJjnQ1a4LdEYYKgnE72SI+PoqVa
X2k8BhT0C211NkoBGKvAANV4p0EUHzVZxisnd4Zl1Wg7S1fss2F1zg5g75dYr5uNA6ZkTVS2WJMD
Rl5NZj5M9CJrEeDF3qqO6JaOhA3RhwqCDJG7+4hOPHmwRfo51gIXdFvrP+UR5E8la1gJ1mq6GoNI
I1cUuGsgBgeGKx7Xoax7IgjicitzqAiuqv7IBzOGbOOoi7IwcSPn9fegY83maH12E3WWtiXLRD8M
LAtIbVTGG6mO+l1r0ta0sX6pp3SzAH3mDXI75ZNR98luQiUjJw/MhRxxL9mEqVBFCCrWFHkD0saN
Vl3ocs4BM84xYY9HbSU2KIb9jdCKdgmshowJPVAOlg3YMsY/C+kkA3asRtX3gfC3h1yAi7BdLSrw
QbT+WSRa9ACk5plgyBT2jqV/jlKFPZAq62U3WuNk9NcWdZDgyq56QNKepJGO3bnLlARg8IgnxND3
Ms1DOCj62Qx8dg2NRwhXYDQrUXf2rnahgCNThMEa+xBOcNfeYCnwt3FZfqO+/TMm4XGvhQnayEhT
n8q8T+5FJ/Vbl2N9WHeJvxdp1BaLTO/a+4wku20n+2bH+dkj4Qr1Khg87y5QIEIZjWLdxN6YHSIF
wAXn2uVn9mBwuLFnW9+iQKrbEYP3JkzdcGuAN1wPjg9CmHMUSCcNAF3JAX8XwihFlMXpkpREaPjj
uuiiZ0zd320BmcSO8WbVIWDcNFkmfnaE/E0EmlKRqTvsA6fdaa39iLEF2lj0teshcw0xg5Lv95JQ
ifJxouc1JIuPgW0tag0EdKyHz37brt2CmT8pDyLQqby5+Rrc1spK2p+1Ha8Lu1r2Lvum0Nupqb12
Qg9UzDHKTHK7vIcWSRQO9TtvkAe1h4kbB+NP1F/GdmDRNpLbon+DFrBQbVCQhr7R9WQzMED6oFFY
2XncugJ602fDKirvMjvf1bUF8pmcwGxchtm4CPibRZxvBVQbAS7Bg5nUf5ENNUXBQNtWa8j16Ki+
NKO9VdhKL1yRr1LNOI4dZ2N5vWId9dCROm3Qiq3S2pV6hz4z9Q560j5oVMEtN2tXYQtIxG+BLsPv
MuoFe9NbL7CUZWiOgJPA8MPUUsm7T/XgxoDY1eTfiBr/gl+fDmmtR97ziKLLzMDeEEOuSFZ1ytIy
3W9tC0sgCRfuACnJM6b316p8yXDYTX+VBrlNwFyQ2LLindQsYfwYLhM2HVLYma23BQvSAUyfUfXE
ksf7MvoCHxIAICeiZn2kdNa11WlItFWNx73W9V3Bfz2WNxlbD5fcJXDPOI+UlbQfJaBnFQRX2G8K
sGp114LGH8/8GzN4lPV3uPbLHlMmzyHTZwCsB5G+9koPB1IhSkrfFNorkPxxRdkuq90tfJDbzLH3
rRzgSOgbE9DOcgQrsAjie76+ptnrciA0F+Ed/7XW2Isa1sPaT71do7hw1Yjzs7x7GZbagtgrXHJ7
gf+QuKOTOX0xSzs6Sktp3lDWtGs+QnxDGMrCGJPFSAw9KG4s+2BXKvtrS9oxeDqxowy+KlTjAMZ+
GRUtplMoDoFBa+Fki/Pcccmxwoac+WVnJfe2ozebgMaWe/pucDpIhSEgcYcRSN2BPFk4DYOob2yi
EEZjnvyScXzD7yzU+FgR8NtX9P5+k/naPrASbws8NEP9fMzrg6t1K72UZ75RnHs37Gq1JR2219zp
j2ylvuMfXmTuBHycBy8s1li/8fYXU3tLKNzDc8Y3VzfTB3NIfl7ZUfdT+t4vKrKrTsUbqv8EFo0H
wj64fnXoQoYFGpvf0H9CZR+kRJlCqktaD14pxF9Z7Ph00yrFd9l5iOGLhD8MjwsKRrgMoZgBoqPN
dH1XUwyw40Uw2q+WAZh6jJnx0yX8FYL2lKkFdJVxLuS5G092VjCId6BRGL2HvWaFG5035tvRJ4Vl
hEji9eA9hmCjXfT7gdnCQebjEekyAgjFAtYCFCybfRcmC58qEideZGKoC7cOVllP+DnBOlNfK/ov
wFcOveg+ZUwlUkekHIhvU4Mvx08wER89l7IUI2wifnJ5Y3yOtU9YvlY52Z4sbu54/SXtZepu00+Z
bhKXLI6UKaGKqVzZQZZY9LaJNM3c1ekzeScvkn7CJ5aj9d0AJAUyYh/hCrTin5YwFiN7gGj8Or13
WKewQKKHJnkKrPGMRHiXZNo+d+xP0ydypP1F0cdvmhre+iZpyN1AdmUduGedoSByxTp0bMB8sRYu
gqTfNVAqSIzCyWrchroc1kaQvRCovupEdG9r2X2lRhuUN5856qH074AX1QhG6ga9XKkGwYZDu5eZ
4SCAA1wBbRyscEzWVdwxspjjqvUsQcp7u1QGT/DQrA8dtWoXcdB+zsbRXSI4NxZlbMKrTxloVbVM
nkyfilBA+9NGd6eAUSHXHDa+H6jbTm0PY2JBjXIO0JAfK9E/t3n9MOoKSt1qU4yCbSbdN/aDU0ew
t2A5jW3hEwWpLwkRTERW3yT8eTO0kD3rqrktLOfHkA53xLpt0kz9gk/yKWQqQ+qQLiHLwi0Vydrs
9WCJSsO+g+OKD99SQhyaxYNZ1J+ZN7MnKq67JpSbvnNvo4SA6Kxj9hl6K9rEuugOieeOW9ZN/g9D
V41tj6sfVnyhlsuyS9I1cFe0ZXAv0cJW9aIpQQ8BG4+Woc7yhXNE8GBmwSSlV+A2oWvlK7jc7RYp
ulyrcoSaVHX2Et+EeVN0duYT0130G7xAxk1n5wRNtjTbJh8WeqkupPZiAhVztWBfVd0U6QWnsgzt
8VGl7nYekoC0FHfUv9QiJKQPDU4KcscNb5BnALS2OjV79KvU34rOqTlHk3b6WW1J1QVmVW3zsDXQ
hCSDDZoq0VFqGQHk7yB86XBM3Exwr22cSkJ7iowaL9JZsOSBG3u7Vs1AjRWijw8SZy/92u7HvdBT
E84SDKs1Sa8/sqxxCYIgzm+RYlz9JBG5aRtZ59Yj7brfuSrBMguy+KDYjDnG5DHQqPiVVTo+groj
hhGA2s/aHAn3cMA7WStp9mLYsG7G1uc4KSn1lkOIIYjyvD7rVuGDgAx7+SNSbKQRZWU2nxs3Tk8i
rrpfRaXosPAatYe0qOnNGTgv4am+73ZryDkJQZ8lWFi2Zj3s1Iy6ctSJlA4cVvshzwdUF3GVb0rA
+7cGtCroq5k8eqadIf12JvHPECBlBaHsFpCgiYWeUO2OkOuIkMd1LDsC7kEPn4lDq1Y6CWGI1Mf8
E4qS7JNfoVSM7fzV6TNKtGnHEKx/k5J4SSXPzB99kMX7OqmTb36gg/OvG21lK0wDg4Vg3cgdY+V5
hZosphDhjAk+bcAMK+am1nztwZNTmrc+mgD7xLSPaLADpZpirYnd1Vap4fSrpOnEDsI5+vk2AVlj
ESAESMHlkYS1KgIexgndoFoZUS2tO7XONeDytfwqO9k8d83Y3abI/zaKXur34UQq32DYUh51TTN+
asDIjkQ9joe00ogxMETgQ1Ym03RJ3mG8VBKmC8VNoBaHlvqNfZP2tQH3tqzNXr1NfdGsvMpx1o2p
qVOaKyBMx0AAWwhx2/c6w/fgdd331sq8jdAj0oyrNts2ca7dDJXuHJTK7xl39OExDZryAXsO3mqN
0umCR9CXWLSJlpeKfkdMx3AmE9FdJjXUOzJpGvGi2opc17VCgm4i688W2SIbEeThvR+Jr+CUf4jU
vs9UNoU8bH0L8G9cMOCy0FGbjr+JM2fUZbxMyYtbOHXGcAtEemVOem0LGOheTyTHqrV7j5WUTKR2
ZbA6MTugBc74JDSyIPUMD0ugjKs0VU9+Zbkrz2GmoxcNbkwmeb5pRtbXiZWdI9NlDaltIXzBWtOq
/8vReS03jiRR9IsQUUDBvpIAvWnZbukFIfW04F0BKJiv38N92YmdGfWIJFiVefPmPS85tPoUkrkM
5CsEFALBeqqi1WXFl7JjDg49xb2QRZR3wXNSzldFVjWOuumJAuazthu9JRUp2JBqtbcssU899eTb
S7BxNPUeMWRJt9601+9zQ+zzdNnFC2CDKUgfsg9jHn/It1IoMh9M8S9p7U9PGMTK9QBtLSNBOtG/
ifwmHFo8az/b2d7DG1QFbNJreDE8RM8VeXwVyyph2Tr+Tgw+r1ruAj94D7qSar2PpipzWIXwIl1z
rg+Dy1tImqWy82tPPq6xpqC+gQS0xWs/NbvCCrjadWOGAkjW3rcH77bUMtnntTvfm0T4RMl1zK7s
WBLDKQq5t5yRamGIDfNU16J9lYxLql21jvfSo2VYgnb6q31p30YJDBQSxK0t4pvbpM+sIhXb1OJ+
SaezRlzdkEJ/ded1If07O+Mw/fBlBo+haSMnM8kDrqv/CPh84EKuRe8Q9Yq8b8XzpnmQF4XdPBF0
zmKzNx7ahwtxcLdBV0Qzd+GwjO8Lf6DS498p0B6UQE9BpkJaSJqq3qxj9VPoDnhFPeebNqb0r3P5
ozuXh2i6ktl1eBixRl1HdpX9swQ/kyl1zgQxVTLlKe28/eNz90u4Bp4XUyq1wn/tgy4m0ZwY71xq
XMXen0nx+lyulI0OvL3t+nvCFnao3s95WXu7uLGHiELpBxLtzmogZD9W8QPX+woKOFO8amG1T1W9
fKxucxoqnt8U4sMzi135yfZa98cT5ASKtMpfW45zUCz1MRmNCbqV/3BsDq9JJy4Qfk7GoA5GMX0N
pd77ejy5BB0sBGNHZFRyqMFr3hH9aYbjg9xmJv+V45htIT0R8mZwIBgQfnvjy7fwJQwLPj78CkQh
6OJzVKV/huJEYn/QEszl+huStPwtjc22bh8F7JyfDT4vxqJzx4iySUCvmhclDChSQ/Whq4HA1u7s
p+st99JDpp3vuWJTyq73Ujk9qbnljde0C0bIZgRAUrKvkR6Sv8ScjBvcJcSYz0SCp81Z4L6M3BW6
ydrWoC39nsMUvNvWszGTF4FjRyA/nY3hzq8tswafk8CjV17r/jQQRULw7bkI1q8EfaRPFeakJrn7
A12V0zZ64yXek9+NFy+oL6RL3qQZ330wVmB9aEit+V5Z5ikx68d2xdccZIdqnZld6OADWB41Ucm0
dHRoPeGRFXgnNnybnhaEndk1Q638i+7tJytxTrCcGuB2/hEi+x9vXe/tJC52Mv/kpvs6eRZSQDGe
yFQOcMICFmyntybpLlI7VzxiLSEaSEOwZY6ZNT/ZQ0B8fPfjN0ifIhl+odd84j1ktcG79+X44QTU
4rwT2RK8Vh7B2Q0oBqrMzbyYkE6q5HVOxD3R1SErioPOVIsn01d7/JcOj62MvHnpkFDUi6u8+0AR
v8ly8+rr/tuZivngBKBv6sHuDxVS1YF5s9ji5qVQ6DqSQdITyW2/9RzveaIz5gYQ5nq7JoOJUsU1
iMUAevMt+R5XrmXwLCG29nw6W5+8xkvfBOMxG52aHE+721ZDp56NAE6e0Sw9xqmFFNLAbdtf1pjX
L5lPtuVi5/8thX4f56y8OjV0dpIRrXP9cKDxKnnWjVlaFzEGrLeN8GI6kBG3Us7ywxia5c9kZvgp
g6U8IdQF791kWsfEWsqwd9vx06sIVtyurgN0ZyH08HtSU7GVFc9Pa5eAfJC4it1cxQ4ymK1PXc91
6XZw0TaJqcdffKrdV41LgFGKIImWqEuz20G6Lu6Ooo4BqhAf8soSDM4SQlPMeiU2ogf7ihE46gb3
sVjnr8lmtPz1NhB28xS7JONvqtFO/lA26Bd/6WuUzHEhv3f1tjLzvygvvOfRStQfMa7k80y+STrs
pCDjHFuykwn2cWQMa3WAIEKfQvdbelNUks3EtanGaWuTZLvPzBorWzf26Vm2rjh1amlP7ZD7x/8b
LSenTG+LtMwIyAIYll4Xt64Kxp2pW+brmafCKl/FjRBnbytMLbZcXuVzADrobzaJX2m8Lsu2gVGz
XYwsyKLCGbSkOrPULlDCBgHRA4rz6dgChN82slz8xpYhlkvqi+JgmjFTxjrgoJ0nERkmaIMmcfGK
wrPwDkkxZm+KpZY9bshl0/WZcVBrTnR6kePv4/9CUFmYdXVspdD0mJfCnI3QHuzyKLOyJLmINbff
aZ+YH27nTJcRhM57LidgDUY+F0+GR/5rk1eA6dX8LUG5g7kcdHtZhUzCnt2HD8IW+hAk7biv2ri/
DM7gHGYy6W4wQ6obpmvnlBeleh+1tN9UM7SXuc+CjUrKeOPYYxMlLM5uILIQogrGJ7SLWiIO48Je
fRu+8sQOG8IlB3QH5a302M1zrNF69yei3UvfFZd66uvIT2A+LxmGFHdR6Tbpm/Is2Da5T6rGQ2/3
Q2TzFQ5rRXVedY0+FI6Ce7KQWJ/aHq2Jq+UxDTr4ZdR56h8WJaKfliEmyLoXNB0+uzHvRungNOzr
JcMUE0/rncx1gQmmV4W1sdIHxlRlZgAmTjbt3zyZGuztirRbR6qQ3Mxu3xdJf8pLZOFS2HPkNVJH
vVjIx1eTLr7kyFqdqA3GAgpX10ZWap3DeHGql5rUnz/C9cwdV5F5V63BPMoDNh6N+JqDBxZQ77s1
+G+K0yyqzJSnhBFA6JrglGKlycQPkuYJ4X3drIOzoAe0beg+IqPrnOxf5I5HbZS1G1iSdNctfNTA
pQdgaqI+FovU6DRPZ/5rUxYuvI+7HjIAdpvV2qmYcGqVJP3V054mCFdlt6BEzDCE70bSyNSpg2y7
UU1O0mgt3U9nmhkt5qKIZEelKBni/Gr7Jo3IG1h2EKJG0lOgCzI36mMVxn3GO2Ry2/ssROyIi7V3
Ol4UZzJMP89ovd+DZejtSDI/5I6EV5ym42e1JDPB+MtKi+uMBChRQGnlQjljfL4RCF3pUgP+W9lZ
rUr3n1Hl/UkuBqVoHF+nvv1JaGGzurrWlXr2AvPad9ZrxjgwItD6qc3nEy3cdcyqH0DIw7bqzA9Z
UEmXxVSHXZdQRrR2vpnKHMC3Y7UhWFD7kXRaPN4uLj1bvNJIvSyGce7TNGNlpfgu/Y59n7R/BRrA
teGn5iaem78F9XMTKDZp4shxrYPIwYSbpbPn+flrJDB+AmsPYv1eBcu97hyUUwCFE1dwNaWHuQUa
UeM7svX64JadVN4emIwfY4HiqR51uZe9KlJ7qeqzd7ZWHvVO+dJS4wiiomkxiUKFV3yJ12HZPgb4
NHA9PVT5XrXJmzHat6Rs34lb/pk6eXT84nc5kXJQxAbQXZfBsVq7jhtq/p3XFNSdrhGm3OI6Ps5g
BIR2E1gwRIhZyWgavRcNIC0UEtHVbd9X07yR0/e9FNNnk8x/QIIc1SQPA9xMzjbvWdf5jV2yn2Q2
ni1YCW6f7VrVuG/e4+KgcgaH52f/OrMGq5q1u5WqFjWSiQnsXn+lLOh9683KK/xoJEIzRmUUeKji
bmfm8Xsgs9dcMn6JA+vAU8WAVbbdtiVQMMTLn0B9s/7Mhvdb9vlv20smNml8d9Nyz6Prn6SSl1ij
vGRrl1yw+VUhyeA7r/a+4bouPAadE4IVYWeXNM9o6TCR1cYjQy2nxFj64ZxrOtKqcrbacT/61LgJ
Af8oSM3xOOd62HHPWUSQOc/wbGKmAMx4/J7Pmzhyo31N1vRecX5AOa77yMnhxnv2Tx2gz7cgvxpx
m1vEgqB17wWgG2Rj/21oszfy5UXUFcEYrtn8+XAgptl011ru6TpwnzhJBIML4hBjaJVQMBGWbyQx
ne3iPwFyAuA84TAcGtFylNVXG1Fj40opQr5PJxBS0VQwbDGMW5nzATGK3PuGRfh0/blayKjupNDd
WxEiQIENKRgg20CTIZwGJ4ekS5Lmk+fMHf6QFl4iiMYPwT2b9kHKnTmo0Qt1Ix43cPra1y2QlvHa
ZZSXbUXKeUa3gd+u9n5cqAGJtb4xrbsJjP4BHrBNYcYlASfBk12azz07klurHD/jzPagUmdP/FO1
zcv81Jr+V8ou25YEAgowVT0rbd/dAhm7th543gYCTTL8h1LGXvnqfqwi8Y5ysPDRL+VA+nKcbVuv
lduHAb8qqCKIT+fG1vSn5zk3A56C5N1Q63tlz3kUz6QjpjDcuHHphUA+pWjZAwyOonJ3s2fAqWt5
01HevSiNGV50nh9NWfEjKusPdVMPvKOAWAdA+u/U5PWhSaE9EbXqhnLQ/a4VfYFnfzQ2iQMzRE7q
YGXyjQNJ0UxN/T0x8WY0ucGwa34sCbjZGo5Jur4NDt1CCrQgmuyuf7XM8T82iINL7HnWRumsjzDR
ydPoGXUIKgdjMW7Hm2/U94ZPLaW3lc4mUWhXLqrIPpWJjqhEAy4ZBbnXB2xpDpaHxN049W4tuiDk
bip5TMzqVTjLvElV9y9PE+5lGGXJJNWJyn2+c4V7/w1L77x4lYHhR8Vi2ZA4VoQq89uz23X8PdK/
Dz1L1ZEPmGubWIhBgvHgkS4r3jpI+79kZXx0QDGAmqTFa0bmQdQID8WrDZYQ0WM6+3HZhJTnya6f
lQcVqbS3sdX9B54V7EmfVPQjac3kIucYsqbywxDtfDNH86eeqobZbMOke0r9rW+3Ld6MTkeWlgIx
h5h+jVipHZ4vJho83RzdcnA2qUwfsA1aslzb6oDJBTUnwDM75VO5cYg63I6D6Ww50OtINAzOkbhS
otktjnqy40BnVJWxG1xYGV3j6W3iE25oUjM9i2EZQGK6FqNtW2y8Wc6hgujDzcgTUOiBtHhCTqcb
2HO2PRy8XPYw/2l6DCytmQRPMNJp4S20ZcWsEb/GepQ8gQdfaXerYXlsqeNMhoBp8Cu2ixfAhXYU
5yNkvlY2RysBfsiQprtn/A9WAeeE9WbmbK2pehby4aw8/egeK3aZ2YkTEzyXLmXUEQny+Ya8I3tL
+8YxKmsCGttyeu6K5NHSoO7YrpNHNSltYWtPNsHo5g+EwwprrSW3+YA9ZvWoE4dVMO8OxC3L6mHL
ZfacOFpuhISSKHB+bGfXuOUSeANSHEblygHHmbViV/EaucXHd7rMr3zCGWGPWbDDrf3LT5Zsv/TZ
SWbNe5dOX0mC/NiKtN1WWUunHPSEpqcpQqTuwbDSCm9N05v3yTz9R/o3g7gavX0gs8knsx/gUK6Z
hhJpp1vGraoS892b6bYfYAMUhcncLJI3ZDECe5vX8Uy/PPaRVM207ZOk4qNzErjj85fMhBN5Eg4u
8X7xfgBOGAGAfQNu7pyweNRh8shK73peQFwYT2TaIzuQZ9LsnNxPt4vo/ma1r/ckaUxU2zDqGW1g
5aa0C5FLPqiU/6AQUTfNJXp5Yv01DdTtNHmkSYmC4T2K5MaSnIlDZteHQXm/9TKkW6sfL7hk8q1y
CkgxDS+HrgcJHcBMoU3+mP5cWwtcXj+7Gk0Pc/NxS7fTwW5SZKuVUUyLyE9vAD4tKcV7UTZLVPui
DgNgv15uiZNYjPJIz9I8qUq6GK/c58Ax8kgOeRmxI3VvG/fvMEAqUjn0ucFC90hdDBmxTWzs2sxV
2DSaF2EmEjkiZxq0BOXOchBx4qo075YgasIj5P6MEiajbC1TmKSASrPAaFHTJaJOu/zLHWqWtATK
FbQV4m/DRAqbcIg80YS1dNqzHZfIbdq0uDUMO2zsmevEwBqPvjC/O7b6NCphPjVxnET2EFdPlba5
7WNrvJpe2u9dLKWh57rDvptSnJCTv24KHCS7aV71C0K1umeE9u2NvrbePKRbBh9qCV2brAkjCYI/
U+76ZFhinR/ROq+KLJBoMCt5bMuiiqamXc/sOj+c+5DXhyKHYNQIvrATNWDSjC8TKK/TMNX5bixE
vLXmlIfZNvoIpa1geJcEm6RaVei13MV939sX+sP5LlILIJTqtNoOvFuvM8SOp3oSw8kItLG1CyvB
vOF1xyQegj/WQA6pU/R2WCZpvW9WXbytQwWdJfGLnYZf+BQL040UK4X3oLXkMTDQ1ox4CcKUYPBb
pfk9cjAYP6mKIe8sY/epGSPs0qRvX2AaoE/rdsw3ZAlj41hKBtRytDh3q0ntuq6YmQXpfi+qh5Bo
GP63CFIXd0htvjY9GUXxNNjh1M3LhTlE/uXFOaY1IK7hXNf6V1GIM56IW5wGyFtQ0DpJZegYmrfE
j1EJlnr5mwxOcF8qBthNvPRHhaJKKTSW38zE/eTk9tbk/16UWXCseeipLSbD8Vg3ufOhksA9o41K
vS2QoUHfKFeGAszDUzIQ7WbmnQrdAB9cNjfJ0aWJgsOQ0S1pv+uuvRmT00Q1zYQ+9sHreFNwc2fr
vzXhO+aYxBUHzPrCYpCkJDQ52WGqQH8zMwKFBTc0CFtkbSNDu50n86hJbQyXydebWdTTNpZKhb6F
k8YzyX3tW5yZkzFPkVfY/m5RzChmqPSccEXtXFZA4nt3gDoCOMxPMJ6p+dpbOPJykTq/yJDt93VS
DO+5Ch4yVSxHEPPT+uqmeX1pafL+M1fRvAZ0TH9Y9/SfhmxNI6rId6jAOcjsotqPtTL3VumsFx6q
4PeSKySLxe72s6fmkGPbPfpzh0/GXrJoEQUAi74bn3RGjgZlNMo8BIn2JWfi9gy22w9FYuCLHG3I
lasD08O15ddi19YOa2EaJeacb13DoPetCUPrGTx9OYKTTJPCHuZJlX77Xd0f6NqcsIRu99YEuYom
JDhCqnP9ks/ZFE2LkX4IT8t7MlbunyXrx1sTNBM2FpgfcS95SCrTiECrOL+8UXtPsm7Ea9un3rdd
SfUVr553gZkJariV9scSmMV9yVysZpVgPlElwWvcDP2H7STrHlNjcwh8i2LDSYcd7jH92rX1FMGj
p8uuMEqGs7VmF1H26jCUthmqselBiqKDA0gnhTvO+73pOOX7JER/lJDsINwU1q1iphuRdTf+s+uy
PwYu2kvsdtWfamX4KsZuDoWe5LMqBoSy1EmgYU82Hp0GaJydckwWbXrGLVGw3jQifiiZ/AGRGnNe
TdLcMCl0oKsVTCXYJjiTfTicfA9QewYT7XUSXrNffDfhOz0Z4p3x+3ph3b6+P8xmJMEAZcL/YjZE
8Po9C9wx/qfc9pxdTb4JY97BXKKi9YqD27MiOA2lYl7fGFetnTbfSF7nh1X7bBrFNXqOlXca/Jg/
blNwcUcCvxnlSCKFjsTZdTdmEayBUT/L3ySegbB1mon2URIeyRAf8OrCORTKdJl+LZNcj7FtLv5G
N9O0I+Glv2qZr3fRJvQIgFCv6xL/4esNRs5fV774bQyjWEM4i1v2LLZ15rZkPLb6p1/ZgAb/041v
8zDnR+k0wT9fgsxJ8jQ9jy7yF8oNE36CfPV1AVWyHzIGDgV+/wjxha94agQVh+xgAj6ygzcH6Bmn
GqxffIKQkyy8wkn/VVfY6SaqnKvd1dklbev2HEP4ovjqx/G/KaXO76yitbcro5pmY7kNxsBU6t85
rLpfY8Dx2qwmlDCXdAfbn+R3QocYtTJxXuzc8/9b5TSAhcnNk9ckhLE9vidmQkwjAllVb9NWdzeP
3EykG7B6vZ+VzyWH0me9aH9fOb78PY9Tf01Tuz0s/WidgdS7BCSTJF35q/5MtAW0om+BAbYg5naB
3a9vBE3WoS+S9ckLOIJ9Zopnc3XEsA0qc/Y3eWDFUY6lpWYwV5ShS1B+uI7oSW3WzydDFA4JnGmy
K224S7a1DHc0RhE6Cpzy2qzBrkD7uQO8rfbAHeeQaLMGT56d7heLC7WZJQbT1v83uBh6Gqriaze0
wXdaBvuFQ3NTLsK6Z7KZwCgXztYax+bGIFU8qDkdvC9jxNPCOLJlhEV3IrDtzHMBNJbRfG+1xd4n
lx2HJs9B0fffcenJz75jGE4+FSZ77XrEIUBxapxi3QEKRTCm0Ymg1WPaMaolCrTumH5P7lPWZNOT
28txpH1k8xFNYliP9aq9l7zATgonQm4J8ZjDZF2ttyGYf3c5bk46GKwgNf8RnK0UZpVu9jafEBJU
gwO19J7TtXnPqsx6NoQczob05X5OUvhZAIBCUD/HHMF8U5WoYPQu/8mmek3xOBPhkDsG6Gh0akQ5
kmwaiOifrot+Qp70OP01fBp4L47NcIE1uxdZ4B604U1HOkvW+sd6HTGs4ZwMMhCFeCKk/iZZFe/A
kpb3eamsk9mMw6mOOZM2vuzdU7nWB9AtzVYlTrnJLOltzICAD1puas0u6M3NWMoqzPyZTUVSiiF+
ueM/3pz1M/cdDDOGq7etQ/RMUNYiRD1ptojG+ljY3Tfhg4zDZkd/TWvgsAwZ/x4X57+4Xv8GfGh0
Jn69cdzCfR51cGLP73VpWPF3q5+AQmebFvFuWa0rMS75JtXMHq2p6qjg4U7hUoJL3tr+c1GZPfb4
ovxOxobZsHBsGGprNdDJxGjUAq64Qbz9duqU2GJ1F2hYxC3ynbsmA1kgzmPM0HyXVr2Ha89II5Mb
qInltg0gfnrWkZvNoALGvE1RuY+XfGt1HP2pfO/TlSvWnP9xiB9VjqfKr9f/5rULyTDZF3VwMbuR
JaDHOi9WQenFUcZfvVydavwOZFaetIhfGmu8G72rwroASqw6TJgJ0wd2HE5ePsutGggd9mXlkUCU
4gPsBadpgOfvGADHpoj3rmzCPY4y/tE0bHP9gMyv/JA70qMHNP0To3Ntx2kU5IJfovZPVZXe5eDd
yVjYi9h+A+Z89cyUBzw42b15yEDsjm12K2r+3io3iYX9oOngs61uuZ3HbG/xG8+lBee0pebLDm2t
jrQB2DgN3OzdrsolqnkSWY9h5soa8dpY7JWO6oYHYjfxdVvj6W7OYLoDHPhWvmwUliK+vdOIjB4k
N3+hK2ukfU6ZQyIXTG/Yrdjsmq6ey46D5k03enBuldgk0M+hslrL3lvyj05Y78DJJca7lXCEDWvb
u0nGGpOCXnIADDY1DsLnJu6Y0XpL92E0nMPBnJ5dmfKRE+r+1gILp/qOL2mc3FdHWRuZ+k+y6hhw
VO7vfmgNGu92fh5y1+GJTE6952Dx7YDU1hXk4QQpr+02eDeNgyhY4s2GSJkLToC1O0rYiEyn1qc6
ySJwr2+50zPu6z5zuXyVVnq3sr6JRDexsoEF16JM3igxnAF1XkZZJlHjDJHFebWxqBTNXoRytEOP
7g0dPnlx8/S9rPlNlEsT772B3K6Y9TXjNjf02ZgRUIfKmre+5Z2Ikf+dNDUoyLQTuNMLMaRgjHPx
Xqv0muHVZkFd8TaNKwyd5WL6mK1dy9qulnECw/rq+Nk32OZnX+tP5h+fXKK71lRvM9HsNPl1zUnK
jKYyOOC0mts7vLLnYW13uss+CuPbJhKW97FeofSNS9RSkmN1vZro5yvANCtJf/f0nWq1EHS6j3pd
fsnAYOJb8EX76eyPtV3CKVeYepd9wTJ6MTnIbo7zNdnFXyg/33Gx4hG0P1Qnd1lO4l3a7iGiXoZ8
fV7W5rPic3JipI5++ekksa5E9xdN+eLyM+jhz2PCKbwy987G9KKLnB7AifzBoacQzw4JbY/c0B5U
JExZc7f2+uYkKdK6njae2TE9WuqvBnkDS9eORuVieYIQB3fbrt6GgK5PpyqfH6M6b3S2LSYqIGyh
3Yy/GonhRzqR66z/vD7JWDqgfaZFnRf5adR/fGvcWuyUUzs+D17+wlJ/Nud7T+DaMUBCklNWZfpk
1w9KeR1hfHte1we92SJSKn0adXbuUJsrFyrpaN3r2WKD43VmKWn0mHd12RLGHsSkoTwO8xpS1IWO
ydaGdHIs30T5mvF8qXAs4nyaq+y9ZNSdF8HBSllUz9VT7nm7x0eVLcueOd/Zh7mj0pFSew1Fh6qk
IJza+jwUzrEq42OFhJo543FxEq41Slej+WR0el7Zcn88DmWuI8cnZYC8GCi7erPMCaNOn1am2lZy
xZH6okiSfOzK430IWx6nhl/68fFYsn9K6yR0UvM3uQEJG/kB/1riNDffQaZrGTPxea1y+da9x9Bs
jR7vW9J3ewsAMhHbyaZzu9CtuTR5BPrJ+Pf4HYvS3SdGsl+SPBK19+ZxpBR2Bi5WoN2m0y/hVidZ
9f+xAHS29LAP/PLw+MG+1IhVy/vjuEUn3nHebAPIi4TBXxhTbRaLllo1+4LAm8DND3W/4LUdt6No
saeWJwT8v2tsH+apghBkO5umEb8IrIdWmh2Ked47OSVKbmG/I0pg4ZJeRBp2c3cGSlTxZD3e7Wak
Zhv1sc2Y6mGU73V85eZU/PYqNJmRlYl6L1rnqZ3hepOqJm3JILdFTW2fWAAfkAdfU89+XpzhjS0a
wamQ7/RgvU95d5izfEVjebxLjbjobIRCYAvCp7z9gvltQ03sYOYr/2J0SjZxxpbOYnShsxoBk84e
I7uwwLLJEK1sX6fssNTBYQoWm7O+6bdursLVS59k4h/yLH6nJrvHCdNrXsA3JoJbkpe7sssyWqZU
HZwhMLcTPql9W1AVuBisx/xhrQRkafZZ1DeZHxmV81wrfa7EcO0c+d7CDs2mqY3UYv1byvGtXmve
se5S6uxNVuVZd8sX49131TZvZlLKTbyO77APDhzgl2ZgbcAgBX614xN9yQ9o2R+4PK/CmJ5mer/O
Hm7GOuzL3N2VpXVFlkTlU7o7s392tUzfYl637oW39qQjsW844bt4/NqI1LhAtX1zjQ7bXUqhET8e
qkyxsjIndGTLxHrRaCqc0s0rxpqX1ll/dUGCg3tmRy+bx32eGTemZsaByuo2c8CxK+cwfSzW4azn
5jiX6CsBRI2AFK+O71uq1HM3BdxyJGpwK2/xtOOB7fgmGi5TZyvZqyrdzQuzI79kmSO2zAqXIn+K
3+/8qTwVY3xHWn7F93lYud4E0hbLMszkks5cMGcwxRUjRDseTn+EvC4KfXLF/NyZI5NkpFc6C25v
7LJdDQEzGOXZNsRNrwiVuTLeA/ZBy7E8BYV6Y7BD7kiDkc7kAEcTeumE2ju99dWxY8SRJKdNVqYQ
WKfsqzcMRi/cUVaPvEjTeIlByG7GRFyFsp6lXXMPT/Yu68t/MSWR5MxJfWfcrou3hHW8is1YTDuD
vI4xmVbEY1fyA6rGxqW4Ptb+I66GQ1VZn8xgzCgV7No8vocNxK82rg5Fi7tm8ORD2k7eMnYvCGr9
Je3up2KWBAycqozKvjOnK0UY2yqmPk1jR+TT8BRXxbthlGxfjH9zftJxmjOxBiGxblfdpsS0TOBZ
lTIiI9M/ymQI5ubB0cz798fQrXOMAQ95+ciB+9ekPn5CZZyraT1Zi/kwS//DNLwv0vZhHt5bg32o
nfoJqevAtunjuTPrfutxIY7ZdGI4/uJw6tvcqI/3u4KLI3x8TXj3W+PFLf4Emusu2TU9HFueA959
ik2sU3raltCnCCC5PMJIHuUkHMudXOKnoLKv7CicrGZ8Nec0crwgdPCS4YphecQLDdVujXoKJ/at
5kfFe5JG/CfGZ4qTzq4Onh5ehHMTE6zauvrAERAtIIsbx7029KaorH/4UW3Uj0Sbx+5+XxHryx5i
PZ1SLCqxm50eRhi8SPGALF3GLy2tNfuPYRAfSXQpyFcpG/W+FOZRjvkniQqHGF9TjbOiHqpLjV7T
eU+x6bCe+T3k19QB7lWzQdszBpw7ptN9ci6WAE791WUtaV79+0QpRcm6I7wmyOTe84br/yg7s+a4
jTVN/xWHrxunkUACCUz06YvaNxaLq0TdICiJwr7v+PXzoM6ZaZN2mDMRDtsUyRIKhcz8lvd9Pr47
P2b5/PBz89lydx2VzLTkwEejBUn55Jv194qYHG9c9thxRAZdfsPP+rqBf27WhJ4oks8+j5UhKAZq
+7zL5wdaVwt0nenKDx2G6VYNXdAGtCTPclGj6PG3blZ0i8TL0PBlxUKyAiyOcl46UumLb+D24/yR
QbsL2vHGh+GBuPqLG+gXX/Z8jwJOr44I+5gkXD7O/5V6uk3Z2NGHrAYaEVUU/wKnf4xrBPS8NSS0
2nGgNtqoZNs5+rGUTBgf5apWiNRz7SEx+DxZQJ39pZ01ofiv5vTCfpz/NosYK+vyA715NCD9yqjM
c9g5B6/AlW95+kuRpRuzdVdFZu0cb9hOQwpDWNsFLCFFyGwjtdW96CFhYxkcsmwQPfQFar+ZjXTn
St3l8iXtzohC0FkZi8n4YvjejRZ7295GptItveyL3VA0I8vWvH1p3qjmF72TZUYxl8ufcPVRB1+i
BF9lwS8goCsM6E823ePFFNXUod111ZBAetnSJPNyzXI/hc2Vj2I3v5ridj7U+8JbERkHAukIJVWm
x7FSx/GrAQlOTNm+dpqjFwvYAuwaQdEg24rddeHH7FtzKc4caXrT+LJjR5yonlAuVi+818F+nEej
YCZnuBgSuJJew7yibD7hgUXbsI0xQXziiDG3HuqzFd6rnAFSKHfpPyEHraOlx/TFJNnylaHMcp3o
/a9u1jNzOyJdPkgeK+liKiNu8Fm51PGQSNxbIHRR/5H505AhWFsyfdhce52PwkRfJ8irPYTTCYsO
p9ES0mA4otpGzu+iPt1WcdnTP8r1RTWymSlArQucUqALXJQHIdI0oqxtGOUwaMHNkRo+16mNWgif
wLyVuWCEGSmxVYaNY8faWn70PBjmbZoZt7yRgUDIDorLTKkJkngTttph3oBYXBZd7LoNNzq9C6bW
4KTGMENG0xqk/3bb3vm6xQD3u4SJNo7xM6EIjJr/4NPyj9la56dU+AOFFp2HjzwfFOI42176/t63
O4px1AnynKpj9ZbKWZlNuM1Y8NW84Xln7qko1LS0qyadiVfKrLKVF5uoyRCdu3rzmiTptDP6iE0h
VbhdStxruud/K6rGo+fuXNwUJaz+JU8gQIEmuxn9kpcYwq86OzazRwbEi2jcos408ThmR8u37lMd
d7at7mMT9YGrtb9UnN4bs8o71L+Mk9wn2VPlfLWMn3GX8rDE685c1WYX7SVhGnVovXvsKP2uNfoP
j+EEWFD5RvvDGalEptqEym8s6B+PKG8T264fvTKLtlWPR9sImmcxopcbJPNdmRT4g5aWRBjZdFsG
7yavU1lMTzmKUCz3xUi84VP3tQf5zZ4U3hIRN6+CCfffNFkjrDJiHSmZ3+oUVtyuvNiyp4xQVC1d
l4ZIBRVYudbHsT0yWqNfjHNkwgPY0mpjMkU0Jv5u4sq3Q1yEKG5LJ7r1aXHvmnTwyMZFS7M7Jwuz
QN169FbXjjsZABom+eJTHo22tZ+bPyazm5JVlQ3UdyPF1MbWaE4yaq3HWeXBGTSicRE+Ueik6mAp
kwrXo+m8diFbZ8U8RUYooKJDgupnEaNO2m/M1P3heD6chYq4dNG2Pkhou+h/6QYDFxdFZJvbQGOS
oLTCbJEqFzMIT6y5TXMr2ieOT6PZbKFkLQzfN8tl5sbqoVRSHJMk5wS3/HiH8A8FZVAiU51GR2df
C3NGp4xiiz8P+y9KA1j/nXUOnXa45Zyk8KjC6q4uJuuhHLqQTlZGwA6Fde+4lbUzYyZazr9RrxiE
4x/5TrBCQJFsZN9TDBi8PLgZNSvftuxS/pB8JW9KF3U+XKDAHAaKFRk186UVV3g+DZZGQYFvOupV
/iyld5ydb4NXHDMi4IkKjVERCSv0p664zRwRMKEVa02nijtKHJQVHOdZDVhUu2Q/r0+RWV/NEpeu
1m2w/m2Z3Mage2c7U7ArTHogOuoj+fiu76yTZ/tHzXa+OpW+dv1oa4EB1WL/Yuf2QuBUCUrjobLV
M+6bnSnF2WySnWlre5uQbeq01/m5m0sELmLmhWFQjEe4VmXNbRIwpTfwv2HGwS3kcrC5EXNAy4Do
lLRxUQ+q5VCqKNfr1o3Rtc2t0RtnJtIcsEck28YvN3VSHXnEcWha5UsXahuBlHVqfap6gbvHuIGw
SPn5qg7kQ+IE0PMMiqMWqAHGZ9iJdtuIiJxU3KYSBHqJ1iHkdzsraQ46Aw32nJXkIrL9GY3gULrs
kbFG92B7odDIuziilu8Mx6FrntJkgGROOIMy+ty5eKCAmyylXm+DpL5Dr4IwFXNuWkfbyek2UHLc
ZTla1QIj4foagZnmjS84q/BZ7IFyX64lBU72tMFXkVR0ZcKjm6VPrl68dHnCB8Z6D1NGy0TjrTOf
E0PZbrLQuffi9jwHQlUrx6U1NKuoF/l6UPrr/K7jUjyZIyi9xHrRhmSjy+xZ1fP2FzSn1MNZ3ygN
+pPQD26Z//Ss8tKX/qGP1IWiMMKURCEh4/kY5W1ZICwTlBXI+olMAJhbbyN3KFHVl4BuNunmhTr1
Tdd06PCNXT2WaDqkhrsi/MrdysDCGDh4m63XG6tmip4iTnRIBLuUh2MGCZqQfVJUBeRXHcZO85sT
jw+Rk+zbJnzywuwXqryc7T7ZJwABR7JB1Gz7WJFtq+QiGrT/+FEwhrrYRsiMDLf4UZaDWFk11x9E
EzWdKFvSEN1Dc1zObHcVxAhpGWJhCzQ3QDkOvZ5QliGTdMP6pJBrtA4nMifC98Jp6cAPsxMKD/hC
9Oya9fi1G9UJ/fGua4ER+v3adLRbvWm+CNaqT4ZJPE47SPsxl2DsGHaNhlatyfbVyHynxnMQdrVf
+8a/Tz3wBMhv7goNjo45OiQ8rbmjNITovsxfM+QHkGniY4SI+ZAZ+aUpcKYOsaCBGzOhNw0uJj0y
oZqvqO4Im8v8jpu/QegSrKvYiS8zvrmmXcMnrhWLYgqwWReoarEDYZ8MkRsGJOZT8NZYzqUJKD5P
kN2qLDvUvfiCYnybV+mltF8JMeaHNF4OCMqGMaSPog690H7iknuaP09covcaexsSt3ZXWSh70ljd
ySo9O9z6diYLzp80k1Ss+1rlN2E1fFEVabhmB8adpbVPqQkGNLNX8z7kh8x8ps4jMOWnlfMSBBPu
ejfaCR0BfFlVd0bvvzRVfEZI85iU+VeHnWv+uuA2oWE7maAoZ6B/0eb0HbLh5A3uCnPJ0ZskDmD5
NTdDGCVzBZx2/NIptDc/d7cqtkmMoRikxVErGx6ETNxCd3nBfpCu3RxfVBVUh5D53N4UsJzSRi78
TIOBpNUOdoz2jN6V3l+11tzxLjDHbVHUp8Iflu5Uz+PevWLpDeKHLm13lgGB7PDQltuY+ebEZXSc
Vzg531JMek3Y7pvGOSTCus8Fixq19cKK2PxljQxOc6cLVf6NK7KY6w92jcsNlpPcVk2IHlpihCYi
pquNcNXaxHoA0k7fFdhJ5le1i+yegu1G8ym7pDqKXgW5IcesAFaWzrQwMJBKgKp9fQ9CDjGv1d6W
QfBm9dVFwStVRbwaRL/MAu80DyxqyDSyyt7qY7Tv4umnL+0Xd07tW/NQ5j0HzxB9F0TgacbyMwJC
No6sye32qP7ohSIONsxsGXnhzokVJeSEjmfgHtXY7H3K9Xxwd1kQUapQDoFE7vwynaz9FldZ9zjV
HnoRq8VJGe6V0XYbu/QppOUHMZbJsjbQFeZiuA2nfjGgVtk64xS/OaI+GaW/YZd7M1NynbY0bgv0
6gsE/CUKhnbbg1qocvN+6hz055j1Dhkwh4esztUdck1awGq8awTGoTSbBytk3uvURP4yVT5xTu+R
X7YCYwmRkaXyexl23+drAEuzDTV1CgQqGzrWPwKccETePc9RNfqrkInXU22cDacWeL8xydfBsBr9
YG/b02PNfkFbvcTLg5YM4QomIfdbaGn3SdrvIR4t0lzR7TTPPn+ma8N9FdBArCzC7iB7UlGIHY98
Z0yBuDTzoBC6MZA8/AD1eyjXaFYV1VTjJ7aUtR+GN13VHurwe4Gess4xzRZgcE2pnecddWI7MpFZ
xOzbqm83jXB3do+yWWXaXWJ4WwgCVKOM6ElqyQvm6qesS9lWMf6KakdGdIsz4qCnFJns6is0kJs+
bF7slEbTjNTfOgnPVS8H4NXZt9JD9hjZyNrbFz3xmnUYlJe2BHLYUuBo/Ojg+KZJFpyobVTH+sao
KZBHtmRqYHwsFeL0vuM09VoiEm+cz9HQffBM/6lFaUxHGSdDNt1UhckANqdgRkAFimzSNlo2fg3G
4FkLHPgb3Wro3SMi/ce4nZ56w6EwM3EMm7Iod17mtTTBjKUNuW6RM56XJTYLyE9OBu1Op3pXVWhq
keJlD1pXlZuOxvuqs8D5tJY2bLscYNbUdMxLrwrQXp6b2xtfK5nt4xXTwcNhO3tHIGshO8Wvq1ve
RukpyCKtozw1MojeVtwb2uAJDmGOt4mceokXEaNbN31XFWWPDp3BPSCM6cVvXORD0gIyPPSKA9uz
DhWyt7fcMvtXt83ClbSr/rkiU7kDUzDu7DyuD13VU0FTkZrmwuChZRTnLqgna4efj3qgRxd0Y1up
txJBGR8Mi1KBFbdIXjuvL3ahDomMcSxNt8KVAxdspFmRtRHuODK18iVuiALJkCXxZA1R6lDgASJn
7HDrizBcu72vb5020I8uwgPigbRDsFP5+4I62FfazD87u6uPaiqaZR5q3jGKAcnkgqLHJPzwocna
/jS0+LCLtEF7l9KMp2KMrqNHTEUc0p9CNpuDnlGHp53/wmhx90z61KwnpbRbupLmwXf8BB61EHu7
rB4ra2BwjBs3L4gKiuWUIxbUiTduMSAyQKHS70azoOncoicsaY0s8h44F1dO0uvZ+ZrHDOG9bjtL
T1A1C3ygN2VfROc+MUEh52byRdeciEi6Mb/nQul89E4dQHSowvVQR7901u2CjtjwSGYEHjmgkue4
AP11Cw1Bjt1gSRWiRjATUElNnQijrgO9bW7vGH3uL1unpTmt04cbCkDiAZIstOBUfr3CBEcjHPsV
SR5Lv4z6nQ/HYzlMXniwgHtsy7CP99lcTw8nd/hlFBPVSp1tkmAjcFbj7KIqXKaC4InDaZdXOKS0
ukPAUEdwlcJgqncIlrtDbvnjF2JqtdQs76sQslp3ZWzuPcdp8GMOQLtEJN21tMtvFgW7FaK8aA3B
KA0W0rXRto+pUpiZoR1GlR6gTobDYQTICKM+xLluwapHUdsuyshId0ls3OudJe9cAdJLm8gGVHiW
0mU4iPBfQWE9kmRgD/et53qkEIOgD41K4UQbyZcPiRY9xnHy0gld7qJqnl7dlPdxL1+tLm3ZGbGb
YR+EKecXz+ZgRHAt9Ow+NjKma0yh/nVkSPHCKVTG4z6gFsstyZRBWTrL/6jISLVaFu3FKMRdMImV
Y5n7uYZDVXDnp8VNEuI7mYLLhEVCeji36ZqRNwelD9Q8Xv5HYdZF4McYl4Uwb+bCUDlYby3F18pN
vzmUWqcmpndOVDrO9VeeAPxw/XpIcb+1WlXeNhHiPLypz/FMHjPVs4mledHIql7hyUhWvkH93CqK
p6CAnzDXitz6PKYpBMJsm4XFo+Xm4DsRKSXJEuD7Gt3vU9y0Mx0MDxjSEj9axYivwSM031RAcxAk
w90VIPufP4b/5b/ll3/hROv//i++/pEXVMj9oPnw5X8/olnK0/+af+f//sz73/jv7Vt+foXj9fGH
3v0Or/vvv3f12ry++4LDktjsrn2rxvu3uk2a6+tzhfNP/r9+87e366sAOH375+8/8pYDmFfzAT/9
/u9v7X/+83cxj1n8zz++/r+/Ob+Bf/6+zKu3199+viW/PbTVn37v7bVu5pfQ/+EaurKF0B2TeJBX
7N+u3zHkP2w0SY7U6YA40HN+/w2YWxP883fT+YctDGk6hi5cXQIh+f23GoHW/C3zH4aum8yCsCgF
KNd2f/8/1/fuE/qfT+y3rE0vOUaSen7hd6RTQHZcmsvVSWW6tmF9nLphxcL2J03zLwN1sYVVUfMu
PTWth7wuFrjAd35e3xik/OtaSQZMDQUOV8qWyYzo6Zpw2UcDOZLVnOOeuc2GA34rbG7RW3NaYxnl
XYWg+pn62yd8vxn8X1rRtDdBGKzMaiA7K+xd7uKlR97UbMEOdIW5coouPujdxXMVQk8M5jvC8PQm
MM9/+Lj+fTv++Pav08n+B4t7fft40KTk9NZtRbT9Hk5cFQFw2KbyL7qBQJeGKUoin9aO3Xr2BmAf
QIq1mDQJayIUhxomS54N9WpEQPpits7BjIzjYACG6BXsK8rJs9Rh+ARIK95Ds+erFK6iQO7yD4/L
dRzcHzjDDTXeRqoE+HOOtkClcBM5AXE+kywfsjJ8snKq2ok/aitPYEF2Uxgz3fhr0gMN+dn0yrFa
7XCSGwtKTNEnQx7lexbvfHk8OIYruIfz/8xP+B8Jz0E41KVv1PllEO54TqwOPfXQfxc69jGCaP/k
aIw2iCvvBEhsuGVMxNFFlH/AOIOEC7+Rakv/xoJscR6NPEQisOmivD4RCfmPBcWXss/eJCTjZZAO
v+wkRRSvKwzQ0ZBuXVo6VeSWRw0Ds958l03t3Oiebh0zhNn3hAt0RMJUYHnWOdMs/A5VS55oj6rc
6hJ7h3BxuBBSWccef+Xanfxi55vOr08etfdM4etdcnV69kq3JZCVj6M+cMLXI6XK5ILCQJyVF7yq
ustJxmp4IuYImtbIEIXDVtuh3DYRjar82bXzZmPGSbYZXH/dt+ChbAVOqGeI0zJqwT45NuaxIYo+
oXUb85P/fmUYroOF0pbsW0q6H8DRSECwJrt1dslTTHOsnFWv2aemDboN/Ilwm3oa9zsp1ulYm8dQ
LlrXe0xj75dIRL5rnae+0JwvQ5McKbUzQpEYzrb7kOI499ju3C/SpG749/f4OhH93UWbupI6kxmV
sg1Tvz6pf1goU6Tcwmry8KLM7IsGHBCDeeTc1aZ8q0hVH1NNWyeT5hzjdSbudWCKj01RPZpVkp07
032xtJRkZ/4Vhz9aW8x83JWewInilsZSZtVzMKXTa98wvWpUj0lRhNt+lCdtnDs3VgDVjM/WbMEj
TTnOS4JOb6rVidhmWMJBgpIaeXitem9RFVH6WIcZiXt90kt7vKOGu20Hh7Z3Rc2MZH3P5IgJB3Bc
fXKfrtva+/skpA3mC/utg9fA+bBiUdRYSEAah+qjjtJDDGKmaqxrF/F2P/pqI0THR5z1+R5iVHf2
C/sLnmfraJTch7//0P68u5lorCRmKGEJZXHYvd8+miGXbhiAuZrmVdtZzT6UDIxjwYeMTolRhU32
jyrvvKNVpBQOuGLdlzepRZMFUCtURGohZ3Ase+VDJP37q/sATmfZQvNU+EJcaUio3R/HwrXAH+wp
kgxQo96zzT3dXE3ODDZkAh8HHCVeqsLgeZg2ie+3fygz8E2iNpaeGp+N0O5vWobXPBS2+GJ4jneo
bPxzFp1e2WqnurBAx3QLX/eIiplVeMtftbxuQxCf1nVsjXea0npq89uUM+IudpsfLm6JxRTHpL5e
jAdbQZxpnb0Ksfv//Zv/i+dkDkwkm4DjuKb8uLMnVi81ROiMYOkd66g7/mMGz5YEwMBvYXrJNtBb
hLnoHTFYeHvljPB6Y+le/OiTqWDiGom8f2a5BmzBPLBcj2F/YLMHUdNLijXBRSpWnV+m7b5Ib2jj
IjuH70Irf9hVMD8ZUAbSiTlclMCKQKxH0L0FiG5ExofOFmynuqwp/TSLvHnxMheoVHtXtGW4hTFI
bUp/Tgq7X9sOLsLrv2jIFVvRpNibayNaD014D0A1XKmum05C6yCxhGQBHY6vdT53nNs8rLdxYT5i
zxBnqDGQaO3xQIUSuQQKTnIITOW6At9IuDHoYqWGokU4QCzR6CvDwpRPmf66/DI7fmWIeLgKK3GT
1Lk4B366Mst29gtALPRbRnRQXlUif227RpwZt4DwfhhZJJCCSS6/uvbob7pw8LdTRVuWub/2HSWI
54wcGJzCLaa89Gcmk1vNj9cq8OpLm2enmCD0zkfeOoy6OEeNKF4iiTyvcL3jxBxX8urJP1EkvPc7
UlSLT27tGVQTUtnyyURzR74rwsNUyl+WXnGkeo2/coOfYdZbnwzh+KvnlBMfKBzjePn49A/7WTrv
kXLgOQW+Zx0FNYRU2pLWmPHT0bG/GPGI+FaM496NSnG+7iFOW1f7ztY+2TDE+2EQ1w2DsS2Ea8ig
0edaH+ZdMEdoMmlRhhesH0BYs9Fetwhsl0WPFdhR3e56CfTk8/2bAUFy26KFWVYU1tx57muiu6uq
bjYerlwCPPQYn6zpP0X8poNRDiymPTddWdbvt1saqmbW43e+lA1gWMZ8+WltvDC1AcNHUVbPYoKw
N4BiTTnAd+ZEayVQmN4wBrFV2dDXHfN70KAFCPJCIF4JaBJG+uaTy5wv4/1y53QyHFNYLp8pPYT3
l5kaqUanGxaMX3QS6gJmu6KaGEpV63vshyH+LlYUZwHqc7HvNf85tDXK/KJrN0pTP/7/L2c+K0mT
DPIubtv7y2mUQKqqWf0t8wwIzYBSwgOsCG8TZCZYT5c2oGuAAWz8nUfokPkc4lpKqwcId7ht5ifg
7y/JmB/qD3eIyFtKDk4154nzg/iHYMcrB8fXCmegpTveF6gWzvA3D5gCki7YapBDt06NR8IBYmhW
nTq5gLJeojm4YTIB1omS7GtywQRbGNV7UFc1RABIsQ3N+KRQcgmvc1g02qTvRJBanyU1fwowTfJX
cPekMzqf78dZ9ClxRkFmo9+qOSyUDi0MaL6AqJOdVXspbrUyXKIxT26KeGB7d9aG3tRrL+weP7mR
1p9vJFwGohAuwhHGx2hIWK3vQKGUt3FlRydLAoPwbUP2JLgRxchYIefVUcAbPthaiIwy6NINhT60
xLa1zFPZ38Yt4oSoP/vj1O20KOfmDU68D9J8HRYByCra8poWUAEE8LEzw0heksD87Jb+eevh0TRt
U5i2rc+r+/0TUeq1G/SlIW8VjuWtG7oAWZr45wStfx26Q7qhRrUbx7x6MM1HZLzV2ffSvbKAoU8j
ffFsBntSLrUoNXlibzhB/0lEYfwplTXN+TabSkgulMrH+0vUbWYBjyKUt1zFqvJ8ZsU0brPrSuuc
xfNUP++7Eqizr9HWBG4szWd5x5jAJpteqkqOd8OAHgdrLYO3+3TdWZkLoSwvToFPySEtnfV1scmQ
jjIGFI/N30Dn2NefvJW/WH7v3smHeKR1yrSDqiJvU+zPfhAehBt9kjOaf3m3CEGpTwhysY9PJptZ
VCG/MW4Nt08ueeBju+sFqX5EsRWWULXB2ZVSgy6/95n/NXYiDHr8qashEjAAYi39IEoXaOlIvLS+
3mHmOYeIG5bMeXA3Ii22kY/PMTWbRecy2FD0Vr4vVPE6L1yamvq5lFF6lFFVbUild4Pvfm1ME2Jw
rp1K5dE/TvHzpZr5yaIUf3V7WYs6iQrJHPX49w9KHZn0LO3IvJWG2TxFuvsgQg6lrkKC2DEwYqHr
zEysFByb2q+++wWk98YGlZzPFgFDAf+cAPN9FobK+WN9v+u6um67Bk8vV2d+HOk3dowToKWQXAJb
O7llmp/Q4OcnJcZLrdunaxRYWjlnqERFHcBwxvNZLg05Wy3dUd3ECZbCAdc2U2Sw57akgP/KwuY4
67oXat6EAq1LrIWeO2drrMVGJa3xRU29vDGHxruzSMliV1/lGOzWdFGh3o6IlNwsfE7d1DmqGt5U
Zr6JmhlbulkxtwVhyYOJeHtdeJN/k9jG42A6OepRZ1hByCge9S5OFyjKGC2CZxmtaEhPL6ykszcV
zW2RNP6eODQJ22Jvt81zU+qM/5XeTaXR3MWhylZYRk8iTzEYoYFZdVlV3FQItKhq9XuOQUFXIul2
dgHOsSkK7+jY+puZlcG2ioZ8I/PJOlaBXd0EZX/WcsSkKG/y+xwSD+WniLy5aPYDPmR8QIN50zOP
hqSpdi6tbznbRBsBsJE5rPKwOAxJs8uKC9in4eDYac84mexE9wUYXpTH9MNL1P39OJ1lGh+rpqGD
H3Q0G/grGHOlBHoIMnnKkPKmsC5dmGmbUNX1Xljjt6QOEfmBliVEqrEWpHGxBTvNwIwhMA9OBY9f
RzUbtYy4SMq7ai4tDb35ohvtWYsT/3Gcvkw6YPohdo+NBxKKDHg5eB0zWXULdYbT3+Sth1/HhWVG
D3lNk2qkdgUuyXb84hwH3sEJffunEd77zfRZvdH4q2fcmUtVDsechOX4fu35fS4TKZP84gca/Gcz
lkfdGL1FJ08DIw4O6PwsOqDy2AjfgJJNR6TIXRSf0vY3YY7nEySHsQVcmQWp9uBOYLNwsWxDaj8r
MbdgevDyf3+Kiz+f4q4AWm9ZBruFa1hzvPGHcMhuknKiTVQyBLhtVn5ZnErbdo+jADcVCiq3VssY
G5yy3b6cyMEK/XhNnuAQs/NVT4bVmE84M5/+/rrMP9X9pLRM02ZCH2kxCeyHjSyIDQNkShvdcSyu
hHTqheHR77Zr7aBSIz5XbnvRYlDH83rq4grRowHEbI4kg/lfTOHa2bL4krCPbHQdOkVmgJWodB8B
2fwDOd5oPEZBsJkyl/kCHmLjdlZ0M6WiqH0JsZDKBXbqCkFmdW93Et82WLmFl8DUTVV8WyYgEg10
QmcbcSrHsofPddA/DfnUx/NMWlIpKtg20j1FevThzFSGpwooRO3ttQbaVpLDZrR2jFNYDlbfgeAb
3Q184a8tBvKSbiw8aL9o06WcI8IsLR7iWoV3LWPJxF3DrgsG6jkIkuP19aYozw7wSG+vFQId8ZFs
mt11cw08lFyiZB8AAyIRTKPG8aGIHBqKM6vasNOb/LX3sL3MVZbOCqJ1pKpsazka2XQWDDeO3yEL
GhU+cy+94cjZtpobPVBhADoQEbEgEcZH32TqNjHylcyandN3CBl7219lTBHpjREkp6GerwXVUf/W
d81pzHV3mVptd2S5vRim/GFannbgqMtXejytjdxvN3RHrWOkmhg/KL1FvaOEkEJ7BveYr1xFDhSY
zmPlV9gmpnBWN43Y/IAP1PBu3OIgNIxkfa4/XZ+PFM3gBo/iU5QzaaJzBQpNieVsfkiudXNbansj
q62bawFiHOgMa8xRUk0OaGRsTn2g7ijTJ0hbUUAhaPzSglbQ5055XY2AdpPwTVOPKEQOdZXpN6Uy
1V2lp+Kc1ymRvqSHR2hvZwoqSxkHGzWaN3Zj1ESBrlobJh1iA2pZD2rvtq79rR/ZEzUeRAlOR/v5
+iqlgeSgmmidXt/U6FHM8JmDs8HysU4znv6uMcoH5KzXyqGwgJSiIikQ8g6vKMsLMFME6EZF35WS
8jLXbCRNklK3hPA2G9gcneuFmWpRU6AjDPZrGJOTpCi+08PgYVCBwPhvPvetcTGA7WxV1dy3bbW7
5n+BZT8a9CcQbb85hsSyntpI4UeewD5jPfvtSZP5vSaH7DajWLzRZHLK/DGGN3b8+x1IvB+GqRxp
kbcKeg6mrYRw5YeY23JBAESi0m+9FmZrrQiTp7jwd7UFV5wGMhXroD4jRqGFZbT9zklq+UnVwfzz
7myCLnFZ8vzDG56//4fdWbOaAQwNDMtMOSf0FuYT1E4fm4NhHQvnbixs48gMNoYMQAi4lDHufzqX
6OIycyu1wlwUrdQOfiv1e5Nfm1NGM56+J3YbXbwaM1dcOHCdOFzWTsdUqPlp7kN2R50RW0fkP/2/
WjyR6hHsVWa6c+ZipWljZcqV7z5HDqX+Jr38/b2f+8UfwkWTzq8UJofTX1TaJ8u1esuogbQlAwPG
QKRscr0/XTd7s8PM06Ziy8A1zMcycDbKD/R5ZIgLEQutvJa7OFnA0gfIg5Gg1Lcu2qSlHhojCqtg
3RrCOArJWCYj9LJdC1i6NiAfX8+FqIQV6/cID7Lix/WORZVxTOFknu0yukMsV2xkAHDt79+y8Rcf
NZ1knro5TnZ57+8/alg7TFWJectp8RzhkF26rt7uRgVflsCWo02Ds9l5OaLIfPgWts6PSdPbE+1h
4PCBSUlX/UC1t1duHhz9pH9KCELX3QSAQp/bEh1HYEUlFCtG+RoKf9MWhfPJmjE/rhmTI5vTirqT
RRQkrk2LPzyvSeFOUiuFcXttDHI0I3gptRR0au8zRBF7xXV3FJVCMulF1b7S7681PYs1HY8XZiQx
aKBivLcKYdNkdcqUmi6v0duK+65tEQ+2NfaMOIxOpJKvNvIojqJ5vqrR7PCT46rt6OolQQQmgB75
339If5Ve2Y5poSuyFTIb+8N6RH0y+KAgxK1vfw2K2bNkwC8eLZ3Rn1DKrpHHXMA56m3/Zcri5ypq
3bu2NuhFpO1dUH5eEPpToMQtv+ohTGmw037stDDSyTTKDJ4hDBf2/Kk/2gmDjbQUnGPnQC+11Spk
9OG/Fo+F+fJ/E3YeS3IjWRb9IphBOcQ2BEJlRGomyQ0sBQkNuEMDXz8HyNlMddtUL2jVxbLMCAh3
f+/de67e5r+nmdd47PsGlCvBKGH/NrWL/6wT8TVfNnMNkMK/PB3/pd/MZbP4sLpt0YP75yy3d9B4
p/7AR137zUjPHswMVt5oN/mlCzMfdB1QjbzwgXATHJPpUXLL48Xq7/zbZ/nPfi6fxbOX0z/n2f+Y
0eDy7nAo4k1zHTY7Y4TdrMMVNsAqhIV/dUc7CtbbGdnZfMzMOt3FiQMPuplxZ8+Nf6wz8vTGuQwP
aeVuyG4Ab97p+b990P9cF9CrIICyF82Lb/yzMe52decizZrvLRRpGyLXsoMCBHaoqTwhdCR4f2PH
p2pfDrEJNph2OTOswzADRv4m4di+jebEPJgD2TL//wvh/fNoujzMrs2ZlLkzky5kNf9ng3IHXOJu
aev3sCi6fTEojZCuxSfSI8XHU27taEYAVPI7Zxuq6rNFm7LFYBTtC69wz3kTXsbIDIO2a2VQWaW/
52QdDFYp9v2AuV5AxQ1SgGlbGOaWxjhlHazghkgqmIK6Nd4rSwM2WcO/tZoB6Z/onaCaoFxXjSd/
rf8EG5l2DsC2k5Wqeh9ltUtT7zNGyBDERVldmNQe3cJwAjurr4ZT0q5fm+Sx+aANlbbT+N8mjcAa
DTWCHzvrOJ95VtAKcC7hC0K3sDP6oz7jANXoHEcGQ7F1qcN6nj0kcfro9wMNCVnIXx6k0TtS5F4q
Y7C2PbTvPQe+eWvYGbKKKMfnSWjtUVOQX7VkJqAJlPNUGe9oS92dMq0DQFgnWG8xaQ0F6n7T3huw
m9LERZEq6uhfbrP5PX/5vw2cZZ7JumfwwljOP8U0eYnOMeqG/13ZZznGN6Uf15JBqN+NgC7fuVKe
3NJh/2xh0AHwZQyfyZ/eWOydNJdPo3IgCkfuLbLETztkU19HPGt1BpubpCiwFDsQYg2Z8FhXp1KW
m3FAcqgmTCPTOSH47Jm8Gax7Mr4HVPTHtFy1p2/XkXSr3G3mQQEeOqM6NRJCEozzi0nXvjKvkrPM
A5Si+7V8KsKiOE3m2F8iLFVRpm5wbfpHLYGNMhBcZUAcQSxEAgj8FOMQagWUAr+huZ1F4EjBIl8z
HEUnIkbSzVoq5S6sXFhiGkC2yl0gyy2PQ5bejbXcU6mFO72XE4c29YE/GGpAQ2Za7eZfuJqo7CPA
B3OZm4chA2GbYgbdomAk1ZMmiKlPw6cdRxH/vdCDJFF4kP0P4ZcPRJsCRDTHHT2RhXfu3EpmJ7XQ
kytbDuSTIsKYZJm8SJHIIMh6ETjx8gGES7OvPAtN/fKc50XPC0a+aC2mv3LQ5qNnJ58w4YfrKLw/
mqcFU1iWr3mrn1uHn9ykU0ULn3M/0SWENQmHpByiPgl1gA8zDlfH1XhVzfyrDZV4sFX05uq9t7EQ
DTysMx/TJzGh0/3+wWTyuRli/QVTeOuNWLDDjvIAljjS0D+ez5G0tGd0NNNnMaeQTwf7q3N96kek
WcQz19UJvw9ZlXZIinKiyX3awAme9ZqoV30+ybE5xfZMGQ/SaC0KyWQxSOBjEMUeBdSzoIPGt2fy
Sp3UzbV8EMWuVGP7SmhCQsQTS2s/MyVevZxT8QmiEGItQnu77LljSHPWd13Pk/nQ+OAwBOi9wfaA
hTvcmNygybqMsujONfxgPHUaVA6s4+lN5Sbm6HJ8dzD5XcpIjhxDWT/bMTkgGnicarA0fV6TPAWS
B8U+OOqIPs5e9QHWd/fodi7XNYq8g53dwQzzDNk8dmh49LxkFmXo17U4Bzjib9sc+Jw34KKIU50A
aENcrHvUOhqZ6TyFcRGezQX5K1sGX50O1w5j0Q8l5nkb22F1skj9wnheE3Q91PuZAd7NBcmxccaO
AHRM9EaIh5LhiY1ugDQ7xPvDdjmGWnOIfDzvMRO1xviGgQFOJvIoBLVtFn/gbxFPY9vEJ63KoTs3
kHY6W6BcIVWVMd6219mOq8VoF2eLDMGAkrbBlOdiwEPW4Osoflzi3Gv2EZTbrbgkuX7iKcXeotKZ
MpGuoiH0txKSHXIBr9+vT6G0JxicevxposzHTpXR4/Gh2NI30Z/wyjxZ8XizGKwdZscgNHA5VqIt
J/3Qg4SHuGK6ySG/Q59n4L2851f1L6Zhf40N7psBNwyludz7J7zJDZ4onvHla8UN3q02otoe1UiD
8iaAxIPi8nCFLUohP0mjc9YegchCthsdopdIZBhmaQW8UvB6NKjaHM9sft3Gma1p183+pUR7cIxm
nCbLo5YadnioGv2SkBFySJESId6gN2UZyj1Fxe+q++kzKl9cAse1yjF1QumzNj5Vy4Mv8oxm9qo6
cw1Q817e//XwH7aGk9ypKj03qULSs0iP1sPc2sAviho0pzRGznHmj5ilydO6HzHvvWaTyOv79KEF
XZ6cdY8RSxcGqZ0d9JZVd8Deti52a4mH4+sgdaDUWlPcasIqhtp9zZSS13Fw8D6NgP7jKOmRAT5m
4AnBAPGsEPm1TJPXV3Ge5a2wEkx7SxtF6bb92HTl2/p3iHIWbllfICSJ9Z1DUB/s0vmadtFllPrH
KCQho1Xy3PtcgzLL6ueyiPNtP1j2vZWiNVk/KWRXC2Y5hdqMQz/EJ3ZdF1MdsEXf5sV5/a/CDOX6
0pp2QxLQYb1z20z5RsqmeATy/aWwYd1nafUHYVvAbHeGbpbo2x7fxNMci/16C3I9+igc/EHSL+TN
R/6Ay47W3jr3oGiv9x4ASlCX19rTJx4d42jyJAVF5vyRSmDGqcBDClKt9KVdua5YcWxcoyrDhtm1
QenZxX79vH48y0OLLGRbF8aP9XEdquZBonMwqlb9FNjnr0njMpOdTXRu0/Sq4/lGlN9dTcGH8LDF
PHcidM497V2PQ/wbfusfRTrJy9yTu6HbGq7b0aRGNzVxYtrNwER/qFzQNrFmGBdPkaIwKiLvuJfm
dLZZkeZZn45pO35WVUf/IS3mIE6KD2bGvP1LNWGDzgSDaofB+ijO2buhvPqujG3CGtonNG7TubbD
TdJnydmNmno7IUjboFIuD00HYJ43FZk/UOlgLMkpcTPtGRtCBKy4QQVVABCyG++RjIILxwpgybXN
5jkiuBY94cYQk98Iq+R5ibmUD7ADrtBr/jaFMJa4RQj9Qw9xZypGHHVVeT9qP+wl2HcptXi5q20p
mvrR5UewbLg4kqPHLI+dy1TZ9jUMOVMVQ5qfzaTmuvZAFWyhAqciq23UtOrYMB7bSyxM+67B0rD8
6LQScVAPWhbIfsr27TS+lXjJnrK6OBlALjPmzKeiVE85dIJjongssXUU7B6oCeqPsK79q126d/Cd
SqIusMEUBFD23rIh6k16Mv/yTIGDiMg3XkZHfY3jssU23mQeziHK3WMlBeHuMxYLUYIuXJReblp1
QVQ9W34Bo54ZJTvaCYpVRENfEoGJ1suBQrSRWHYekrQePtvJPdQgre4Ka3icqwKPq4MmLa94nToj
3Gm6d7Qh6ftjcokL7HhRltQ4iMoHWphkuJND8704md1jKevsbqycw1qR4x/o0u0MCvyRsM73dZvX
lbxN/mjfvPaTtQA9IoLix/W9pvo5RY4e7lapw/rqOQhPHwAuROR89KMP7T6n1/S9DLHpLf+v419L
zC9X8FLA7QlL2Bs6wT1aiaukHsY/a6Gxvnpw2YC3NLLew8tKjqZuwcgYfjsx1Y63/iFSa2MQEF8a
BSlAenJcV8s46V1asvqjryiyLEW6sMxOmd7ntN+bDYxymrxEYp8Hjtzs1RgNbIUvElnVcfYy4zYp
4yv3SXPVBqLE8MWck86ZeJTgqFdWDYTFbwVe3GTXy/dJY3f14qre81i/hiU69c4vg3XjUr0dHSAI
I4my4ItjedypnFMhFSBehU3fo7RZZw56254TA6/VqI+EJJKHcpls69Ali/JmeZ3zdDFAMHAa+Vwn
rY9wDNID86R9XK+VYQ9sIb1UF0JW1LG1i1e8nRMGqEgeHDBKWMqi4lLgRd71pMyy5xjZXUnvKDKG
8ZpEv4S14F4nojFYnuyNLrpfnCc/7SVYBSIeb2wSHqewYOiq3YdN/JJ5TY9L0BgfMonBPykqrGdS
u0b5WRZ1dzSz6M8sRnlq7ILMsMUSmDm8FNKLCSshcIaY02lCE92V5/WBmmNWoXzuF5AC8VrTdGyH
wYAmLi/ondWOLu2RiPL+CTshd2og3E5V7ZPvHeHO2LXM3pLU6EEISxxS9oDS2pZPiPpISLPDJIDo
x1llzj6U9jYbRU/qBT3rgWQ2lWgEhpYeyCmtJNs0InJpsB91y0kYffVcRUj4308xugktaAiGnBe1
M2cRc49jkap+2Wn1qGtZsinmLc/4EoC5jlGn7I00xzkwZxh0VvnYt8+q17XdUAx/SMVIDrECx1EJ
dndci18Qbk8x0tWTPnTNd+mGugqiKoQkNOTAUKMJ+6n5zIkqw5rnO0dO5t1h1TdAl6j3jQFnu4Ei
2CM82cuyCw8cOfCS6wUAqWoA5tiK8SL87JC3Q7XAidx9ArL1aXa7ajvb4E+LTo6LMSI+ZDUUA2mZ
/n3q+a/reMcgX3rnpcVwXnsPULLwJtb2g54P29QCsFzAnQSKgLaPFeN5BvVctAkHcIEhv2qcu+G6
Vhxz8pR06QATLkr5dOYhijJ84On0R5viPww5/FM2FtQSBjTfyEMwp4XVoSe1mmhE81vb46V+vekX
qCdNDLWriv4cZZemQRbJVf4VpeZzGtlvDD37W2ePf1zbfUnQXJ1bjjFBU/o32yflNbV0/RLC5FVj
4R1ohmFxsWzwS4LwNWVND9JLlrD3OLklVdZuwvCPjtUPETABYKWofhjiZ+1DwBLOEdetRtq6+eSG
UR/gnJWvWvIa94fSK5K32CItewjL/LlFlgTVWj2tp8YGydFmsAE+L8eBKIPxzgCXzJZlBCEWBXCW
AbdVVfZdscdW+iDa0r7p8WPi9wQD00jcSztbMsDnKZgIct21efzhe156KDP8MfXgo4KLDLC7sZKB
kkO8J+JgOK3PDtnLzhY0ntgCKraD2Cb3oQ9VdFC69UnyYR9EooA/EWWPc15Zp6TiTWhL8yfn1o5j
BILA0XO/xBTvnXycn2Y0Qq5tVA8Jz0cNFIOafPFsiOw9GQcYLlqWndbmA0b0FoB8xitf8SSADABY
ZZflHbTk/MZF28a6d9PkmD0i3Yk9TX9gQY8wfmkB5y2Lgq6x9/g5ODXEUOkRrdLnipn8Dopr1iYS
5l8hP0xR+/eVCL8yG/HHWvkOhf5M9kdzEMqObpTm1oZUAxrT8tyOoxvkpdEcC/JDQJMlz1KL3oUQ
062jrtpkRL9yAegSrzewG8Rvg4PrY/Q0TF4YaFqLBYGewW29hVEjtiTPTndu/4BKMkS5D83P6LJf
vScaLLUpHFTbZlTRJebedJdGnHS5P2ihKTMrwp4qJOYlKiqyTu+T7KY07ytPvezZ7MpfQvfDrT21
DRhQ+0p8mnED7/6ON47oZqP6HQsEuE5EmtOUvXhEeTPG3gsnaakF9I3OBQTX4ly+909o6WlnxLu4
noznFNzyps19IvEak0aJ8aOym48qm6NHk1YGNqzw1heg8W0xsBblwKQikh7fyTo/NwWMkTHrJbi7
bO/0uvMx2ANnJJOdI2z7V/rf3K9+mB89hOVTCzHWF3FyVU7unlSe02mO1HTiaz9HZgvcawjbZ/Bi
5TYYYnCyKl9QCL24OHPzBXrVZQb/Jdz83WG/sO0s/63rPxuYixJWxlc7O+916HuPFXptzw0VOZVa
EpC5mu1nGfc0vvKftD79U4XXjBUlJy9MZkfW+i7oSJTeJ2ZAnFF2GYq8CNoUZ2yhFdY+M+wcql8x
XKzJ/n6dmgak0wiOcbGqEOVJDh3OnOIMDR1G0vgoMxF/QbmwNnEYkLSbnVpENPcp3jwAHwPOYaGo
aqhvXnS9/JpTcZxZEe9avziUBVcUXAhMQDUuwNOkptPR/pmSiO8VTjrdqfZdLe2o1mtQKfXqLkww
F6mhRREb++45q+kx9WN+m03rbziN8ogwCwd67sNqzqN7l5yWfdJ1+R2qrYWW75Ae3k3jlw6znKBs
MGd97R9haB1CDvIEKviMTwgIaMu/cy4fplS8Lk4SGPPZFmZpuJ0xPCkCMZmQF3tlah9cGHYJWhqA
IDktTx9uYfG35k6LquNE6sHeSUKiOECAJrgoEILBuRzspxZdKE5nDM758LOrcuvAsHjAktj+Ksmu
24RuoV/ZnuatOQWiSsA5FgY04qylU5nOezZhEtrCRhEHTfFcjOl1Muonu4nA4io4VarKz7Uwf2Cm
3iZ26OzCYrgHyYYkrE5elVm81oVN/6GDfWiFCOBpRnUW1UpOs4+YRrLCOEU4U7npgJMFVu2dG88m
dKiSqE2Z3NNPJuqMKd1syW0X57QOM7+hGWi/TSInjM/IsVoz1xZI17careDdlFM32VpMrKPpkcT6
uyFCiI1c9lxYQsVi669fMSt0dvqSf2GHftD3sE8lL9+hnOaXcvQBwWh/arBeW6COoLmjgiA4I9z2
bGA7bWbwVOPjORU6akmeNL8XzyPdYjCeJlwTLeHZRfhW0G1Nosk493A5c9M/eAXhGOhFddRGlK5T
A5Ih1Q2qDA/A2aTffOgBo+X8sYe+30+kT4wWMB4yKtMdxIPAidmzpAmRI+FQlnrGeZmm5xRdi5iI
woZwKBnHb1gyj3rN3ERj6fG7hZVoVuVOd4dTqAmfpu34V8UzsQs9zA8NeIScJveCc+Q5kwQmSxcu
Te4y/tO14hpWdKSwyBWHXozwXov7yDvVcYznzwXakME8RjU5JNFMwLZv7wk78q3Q23nV8ALD7i9d
QlpWzU8Hm8Q2z0CwUeadmtFkAEtQwDYv0kulQoT7oAF3WLbAIXpVMPfTi0iy99kd/U3hc487rb+P
ONhTraI6wQPma8TZK39ErqiDTBXZc9PYfzO3fo8j4znqm23cAhGP9eRnCoGIUJYHk/9yU3mRuU8s
46XHH7ppnFLA64oDfxA/nVbUe9iAxNPI2jt6MdQciLR8cJsr+BS5MYIZt3xQYYJARUB8yXSwbqYW
7qafnCT6QBpufiA7cTGLPUczGdFTPP2EIc7OXXIqs2ZX25utsYlB82UZ0kpoOomwX6tRL2nzpAmT
ouZPnjZg4JFA6U371+n78ji6/VXzoV0MaXUenepVLxyCHgq+lEvyM7iWLGgn49Ersnu4xvI0kv3c
wJXyM87zo4nV2rOzUwgejmdYTXsSNQ6hzQc0aBCfEeR8GnHan3kU3u1OXQUhMpJESJdB0YHkmgOM
RnQ7EF711gxIcUXR1TU73n9zhwm7O2zxSOu71B9PJP/l+8h0WuA3CyXHETVM6si9gJI+SXlrM5NU
D3bHI+PlDT22wNFQM0nIL5tktL1NIeJfI68W2EbnohGCQ7B1Vx5T/5nkMEqfBo6Uqt0dRlrOCs1J
M5N74j1yqFPDtnWHBF2wuHcitCd5OV0cNIeTTxRk+qFi89PPSTrQcAI1jfMZGfGfkmmNo9GVX0Kw
VF5hYBI5uGQnEqQYJfljrrzzZPS/MgsB4UBuKYJ9AoeqamB+K8kHtzv/0onqnNKhACBZH8izDR/M
pB0eNGYuFZ09iOfmsW268QYR5ZpqWXwA58iCJXmKuRZD0BfE94bKIHDCtnAARbnB5m19xWMPzdYn
W2+U6R11VnNuTO1ZDK3+UkHMoRNimte5JwHMUt5RsxP091MOU7scPkatKm6G/kuFhB5qKrs2U2Aw
+Tm7Rp8HYSHVzqefdcy5yhdJ5Z+54fNc6flp6kgbaoSIj4NdwwxYk2wYLrh9VSGcAUmbFsJ9iD2i
reWo0+iufxEgQ04Lr3O+8Ad0LLye97j+QRJ5tOtAOwW+W5LHu/yFUdp/nFkX5/Vf1WGJcrSfCRk0
pbhb/3Cp2e9aCdTO80I3GHylzrnt/06JoryjHQt9habIzhmZ7JW2PdAwajWqOKJgyZFn2jdNKS1v
QrplbTKYG/PN4FaYzpdWQTKHNLipk5ls9B+x3fUvTNv8IXuK4GxeVl1ZZkxwQzQf3e/0jCvltDjv
N33keJsSNeWgFX8jgMSXOGJN86cHMbfmq1eN73WNll/CoLFGCrIJltRVM58NA6QoXrZ8u3b+V9Fz
o7f+EfK90mjMopnLqaOSt5pDNdwwU1nesUyE3KoMWZLXtB9GovZGXcmDV8sSF4w7Xm12c3rMBu1T
YGpMPIm/6n94EyZpe95Xw1Q/Isb9/g20Gp99iTXGExpuDeIuNqLhMW6yKYDkibLYw0TdcrI1h+be
rJuPTtT9uS/Ic21NNIDCupH2fSIvvOUoW72s2i+YTUc0rkyZl28xktfgelq913s/Jjyc1SMOvZdV
JoU+zLoS0oxxih7FxTchTtSg+LReo6s/nUPA2Rg2p0s7gGRZO85lF1dXD6/Mtw6NUUobC/k84ene
8JOS735flCBUmrLxd8nEaufT+jmXeRsz1KvUJvItui651985Pj82o627bahQd9k0j0ehmcbG0xoC
qebqxD/kB2VYWkDBxVieAVk3uxfRMayi6dfhE2yrfIvhBRe6banzQLgApNf5pDOzs5amrQP9VJX1
G4YF+gFG9tC5HaRghY7M8Vqem3X01xLnE3WGcyc8/zb4OC2SElGptCvO6U6X7VDWEBfX62KreCZw
NeGGhrH0yKk6D9ZpjfSynw3yv40lLPGsVRp7eHOxia3bYD7Qz2XJCd6Rnjh0aF+ZlkKwKKZgAM10
T9Po7LQR6K8ehWKynGRK/7vnCRy634HkJ0CHwL9brYgyxVwdBkMnt5ZBiAUUAuYxzvBceD0nrqYn
oWdaGpXLyALolWc2lzCV/cW1riSzB5bhKkKxQC5TBscBSo7qGrvqBX09jdsufjbGMtAG175zreme
K+rzBvvF1ohhjo1W9seO2zpoIzBO68WLXKC0c1eIwxjb0eP31Ysz774smgd9phSTSWq9ijE7Dkv/
GBvrLQ40Zg9sNELBwXLlL2bv8UUjYmoQHTHdGd2M1h7IE7cb+xi2CABsaw7cshj3SehQP+ffHV2p
EEHp4avKhx+D1vnM8qiHl2enrKt7S45/pl4fofDh50vD3+tqM8+lB4FUoQECSa7Ad9JYcNEBdwb4
hrCnU9sUgT82d8zmC2IQJKerqH0UKEf1qI3vvTEnUwo7bTbuyskHflrMv71qek2Jv9oQmTKe5YT4
aW0VmJzHH1sj3HP2XRa8aEaAXtHKuk02BS2vHk3wpBrSbZfb4x4NDipNHWT+QjDpSZSNGm2X63cT
7RxQ+ozCkGJbFyPN38aFGbKaLBou0abOiRb09IJ55GJmSlDuLozp3fqukj0qLgQ6BXGIWEURqDjA
fT3F1ODku7KhodN7jlusLOWQXXERRVsrdrmxwkFBAEqUYFEExk3rerzMs3VYO/K0EkhwGJFTLUMp
pSBoozcOVu3ewNmAEN/S2K2PCc0ebxfSeDmQ/GEyfxvTQ6KPn6lGlkZh/XQMMGOK3Oyz5sqzSZsX
IBgZdcskFLk3w4cQ3y5sbYO4Yb48RTZsZsK9cmN+t3IJ/QnZje8o52C6U31Yv3VaNKhhl1ecQKbh
6Ebhb40g5vUB6QwCLzLYwXcUjuTB+KP85eaoP6LZP3QcWZ4ngTJz6p4sqs1jlg7lFp6muwcC8tFy
FS/SnLlto944NKj7/sWgNluVd25CAEmn1/dVSfzYOgPhOXUQd1nU/9BhUZotEiG47YNwHty+/lob
WvZcTNsoJAYhwhO0MSX4Rd3Tu61YtBgYA/C2W4VFtfXg0sfahtEcB2YbMRdYvuOUWksb9YXkDQH1
H7YEwQbohWdVByuhAFxoEYiiiAIuJUNtHg90MlGDcngc4Q2CDsSLA0CUxtrONhj2GvSi6RaSQar1
A5PUML4IknsYGoP4kwXdIqHvWFI9DnxkUjSwcZ2H0EOP5UeD+aIV8o4YzNP60aOE9nDVx9MBpki1
74sEnUCN2cgUCSQA9cr+ZTyLiIl5TBSSoFHKEQqqba8Ne7mIXKIZmk5vGsfU9MONBrJ0EdcgR/h0
iPm6b2msrkMd8mF/a7QXdqVD4ACvHWhmA4aqmkqOeYl3W3+t76VvszI5INM2RqdV9mfQLXdkMNpb
LKvAKRCGBTS1J7IzyIcvaTTibt50JW6MyMuZ1GJHsX3VvoZNdt/QNbr4jZceXa16AB04PuAlevCq
TQaS7q2T81/DauhvFM7w2ZfjZ0s66x0jImIU+RZzDaLey9Tn6GSk+TGGeIArKe6EZESL1SIxQmwu
KPd9J3mPFboPTYLopL3AnCPDevY94ZIp61d0Reu1sWTtIK5Ow61yu+msBs+5TxrYq+vD0qPNf2x4
PSAkqRci5lDeGbe8vNAmI4Oo1JOghmvQshKHLjlGOdtm6IdqMwOgONSic4iahsGHS9U7OhpM287s
uf3siocOsfAn94jKzJvDYx7p2L/Ub4d8C6bezQEe0JGkuoRoLCJzKcRu+GMAKcZdfwANHbihkx+q
fPACFJNzgMx8yQFi8qlM4xPvULPj50annLnfNsEYA/GZdpw3/U0jv3jQa/qvwnQYYyUEDkrzY/By
kKQNwpJShfqdk0HM+JayVGSQIVQj9osAZ0QmZLseZ3/Qb8byh9W2ziZ+IkGkv3lZjLeEDSOKMKd1
i8J+DJX8Nc1LPmM9ey8zla2B3+mNIYa170bEIQav7B45knqO67Heej5lX8Pbm8Y/zSHvdg0c0u/1
eVR1vp1A9+9cjQvUFg3iHjUd4InJY6XEwZIdSdcccU+YDPbIiKsTspHj2PK7CnQ7qy4ibT6LoauO
qmNKkjOyOLn5WaEZO5LlIHaj1xh710InE1UtlIhKknrCxrIryEfdeLEtDiZRJrDlqVMlTrVw5CyK
EvDimf2zEcPBsUwSDnXp0fqc4cBodn3T+ubHuhWZYZ/DAs0dEnamYzmP3jWTe9cfmZfoPxJbMuYI
m9Mg4WFEy5nWaMW1Sg0opn2fbuMKGGlXme8lnpgteJDq3NXTgsK/2FVuf69xCMMYclrJF4k+3qNT
dmQjxFpzc0LvXQzlfY8jkiFu8jbF1viACvUyWfYlrcIHvigRYwvQtmuMG81Fm7AT8ijWlZdid59S
hkuXWXHL91+4sxyVhHMqNXQOWdGa39a0hmfw5iuJY1M1gJEjGiIRtKiuMmi2igogQpmdGPchm9Lc
Vx7W7MBAMiIsWC4nOY6Q+PuZEheQxXXYpRxGreeWGJqT2Vm7yklvRalpB6elQdJnBmHYwvycVYjc
n0yXwpXMMdSPdQYbW3a8la6dBn4BeiktG+00JmyFCtHm2eG4u6VrSl25yisA610UggU1xs92LEiE
nw+Ahn1q2PnsGf6bpff6Zd3A+pIoiLqqT87kff+q9TDtV+kdoiF1kEty2epsWu4sM3uUNVp7NOaO
IYl5KkPHvsDzQOETdzf391rAVXKn5YV9YGyXLsULC1ipwWac5m2kzSGImpqymVXe7s0ffQXmC5cI
xViYgLZxJ1CapHNA/a2W4uRRLVgkJ9J+G37YI4kq+1dhRsZGdXZ4VAMBP6nUnW1X8LIkwiloVVIN
FFU6Em3pfWuDQ2y4h9HFpEw+cEecnGsdBox8+xlAiKq0PHCKvN7BKWt5I6lIc9F0W8eo/Hvu3m7C
7XdZh+appyUn/KHzopLSSBzq35ql+loPycqd9aMlrhZGFcRarYmQg1Cxzrex2uV05Dh0+a6b7HOh
Gojv8lRZygLJ1z/VyixPaTegZ+mZNxKFXQ0/sJ46x8aLpz1ZPag0WoxpHZVcrtoZNGdYBIPKoyuP
kN3Sj8WkCZs8PDEhG+7mEalS77E4sUA3xGRQmwh/17jxNsfUd5a+CeeDU6VtkDYvQ4TSgw7vd07s
9JHsQejZUXvg9h4ACJ5FoqJLnKZfhBmMm8Zux3skKlHGSKhy4s9IevmuomwG+R+jSLGISVQNTV5Z
E1th3hF7slyG8FdoGHRGxgl7U1++O/H4NZt9wc46nMm85RUL6dGL5ha6Ohm2umoOk4p+Oe6c3TVO
tot8tzgWM0822TdHm1dt3d6tCJk19Rn9aoV0UGnE2TGTRemBkFTHuIy56kZjE1WE/VAWlfe0njV9
kLedwwzXFovEJpY/ojx2LytYyPFIJh2NpxDs2dbqB4HyLTY4ZcDwwDpeHhOT+QrqlLtVARGOWrFf
N1sDMdnRH8Iae66Y+FSpw6kYhadVGQzkLHo5GVZzp+ue2XOQKOuMPLUkt495ekqTBZYU/i6tDhqS
SbliSvi7FszxmXR6vKJnZwbD65h5GtSmhCdf+3Q7DMg/VXwY0asBj/kdqjjc/f/egf/ieMKu4nqe
8AxLgNH8h8FOtZxspqo17lfFYZZG4b1uQDS2z32O2LTtKdw8nYaEAhdWEqKCBx7VgVFnLuBtGs9D
WBBYz0QM2yU05Wxju5F8A86DtTLWnlo9MfCOAQqwmJilHNIz61/cGf/tO4CS0V1LLIZv95+GINKp
6fQQ/nevm7OLuN0tAyep5DVSS3xdu6HfDLo4Ri0bShLFmjQlNqEmrFu1o320wsgMptYafzXWsDkd
vYnRExkYfzs3vQ+hWr5rmiM3cLfjN+Kw9K2Zpv8i7Tf+07UOyRS+qun67n8BGyW1P/RdqHnflq3S
CknZqUNqUwNOQFr6PhUyKk88CzMaAYCGYU2qQGbLfyXzLP74/6HuPJYrR7Ys+ytlPUca4IBDDHpy
9b281CqCE1gIBrQWDuBv+lv6x3qBEf1e8AYfWWnPyqwqB2mWGQKEchw/Z++1X1sMHM81bOHpJt42
4ZxwWPqm6eMyC7TLl92hllv1Q85gaDTJLKryvELCMZJdNbQkeSRUAZkx0FFhu3rmOgNTiwHBqTF/
QgOk2nX9lEZ0xxJ7mJVB7bKfTVgQ/NxF5Vg7iAHN7fvPs/nmzy8tfTa+GcIUs6nxN/Mbe3X6PO2k
XZZmuR5ZPy/9sjIXrhjk7qXgoLezCpEP04Vg8fRCTVu/7PINDKDkRjgHTcrvQamvh7yxHoncOXRi
FRIg95hDu9rkzqNX9/VmVBjNIY4BGm+mZOWXrFI5Jm7UhEa+Vih390EB5r9nqk46XMuuJXc/QMD+
Cbo0wXjobONcDHGQnU+4AX4qc1sRykC2l2LPh8r4QsXTAbx2+fml1nu5iT6MWhoHBtkvbrP2opJ0
3QB0PoL6nPnxulPT3izC+Cz3MF0kKEdVHj7b8vvLfkRv3WL/wU36k5/k8lPrjgGgkEf+1NVLJ1Ok
rUsuWQ1daV1FAOkKcEPoTG9NZjfkKqCmlqa3DQShNnEWN2ulMTFLI6Rjo/3wIvwY+a37XDCnlFYC
2Ruj1X6OZGMzV0sUPgQ+wHbz9eVPz8jLtrIxMu5aJJj+GP6RggfU6rx/lQ4xFOw5P2QGvXmmYK50
D1ep552ytwqL0XuYMUAhH6teyggxFaFZ30VcwfvqJ5OdEbbQWPlrkqMOumapTWAQ9NDIIlsIG76I
PijaLCx66GKdijR2iqAXMStdXmvlJYi2UuaUHTOQD+7Sn4sSd0mClcLQYnMGJ08XZN/SzjU4NLBu
jnoR0WSso3SZjkBFu3Ru1XQqOyYmfYs2wmEfxETkWA0bdXZWQVB0q1ivybDVdHmMm5SMdupan7kb
ysSUvUtq3kyZ9bksqx9IqySzOix8OR7sDXAkApbnfkFl4RcrcN40yju8FKHvn6Txp3PT1aXAfih1
gHfwmV6vFzMZTQVaRB583NJtmarus5EmwRoHVcvQl7Qti7C24AA/0b0KZlARePmC8d22mErklV1S
H+pWypXSo3uymJJVnqFwzjvYNB/8qG/dD+gTLGq8PKQFnnyqNb03mITg/opSXuGk45JhhuvRVrjw
TeKyPGgWXztRjR3rHcNwT+bg15Ve/H1eiQvVCLAoZCfAzu6JTVqJSkxan+JDMxDPhUP0o/Ua89zc
lI2pr2RquPjQpmZvRjSxZ/wm+IeoyvYvy7/duBqJs3XxgS9Y/Ln0uzrmTJ5WoXueZZ9cHxxZODwA
jFz2Dg3fbJYZI1Q2hmjaIb0nrmx+1YzcWaHZt6g8VQUKzeLtksx8x7D+XhAFtsTfl6wKjRDzsHK2
cNGHc1GjmCx09weWdewi1CEfVDBvAGBcqKGSu2qy5bD1k68WRV4hddXYl7PeH9nuodeR33slPreX
t8nt2RlUOK6ZO3vPBdNgo4ysn63VtOlui9krnxYfkgzfeORYph0cWHNhgl/49duBl1uzsiGRly8v
o3BK7CyO8WOYgP6YLb4NYBzWVakR5QUkCabS/M6SIvJhWfLGOsr3XOoUqrpn8tl7/YNoJGp78+jl
Mp3icWtqfHFjcx9TlDFyByPGDo3kMMbXw5SQ5TWXqAXVnMfkfIlSzlm7mfD5XsMqDQOt38a+FJjw
y/OXToUkdZOMCufcasBFvv/avlGduvzkbM1tA9yBYZ/cWxO4PrWIbV/aViXOnEo9pnnhkQOq15iA
qDHAHTOKCrNv+aCHZ76LOach6e6lHaShabjOVWj8ctSMxMhqXqq2iCatXdJ9ykRhYcry1bqpjFuQ
sCTRxJ1+mL1tH5zIG/eACy8tnk/BWnlaWpWWmWmB6biXoe5p8IO1/q5r7JuX6glY0qNyw8tQCevS
GsWW8YNDotTMlT0vFIaSl530ywqeF/0uX+IGw2ZqJ8OFOnMwt6gh8W9efuJf4QpXP8vWkxSHk//8
z4Q6nEcgmJviR3ua6vAqCOJ/UPQD6AoHMNlvt3eOl3gV/7Bv0i//cRtGSdF+eRUb8Y8/+ysCwrLn
CAjSCuEaWLPt+B8REPyK5BtgsT6AfrLmeIZfERCW+Re8Y2rw+ZV18KXzh35FQPBLfMt19L9AbHmI
wKD/nQiIU36/x5aPXRO1CaAqnssXBPZv5b4t/LQI8mi6H8vq0hPPPHqHOsyv49pgLqU/Kmf6FkuG
bXhuHc88s7lyDDrIj0kLfvN4K+JwWwDk6OjvGBmB2XEjjr12Hk3hjT+hP26h+eRqK9PoISkmsusB
25FYNBOs453sSRgkjclDkhLsO29kkJ5cA6150OMatVC6AtFTjYwWKTRd/26MUBdktjYuvMlcIUF4
7Fzy7IriuWf8g0CmTBey9e7M2LjNtGoNF3bXB3C3iqo2Fm3/WXPFo6Hcy641j4Nw9hRvd4Wj3fFh
vPSzbpG7Ea3jlCmotquH7HOWxV9ZbfJlmX5jqKQWxMshp0uK51GFyYIozLG9qLw6W5R2fZcQ9gop
HlhU5FRsOcWBzNAWedBN6xi3RR75i3BIPuOCWpfxcD1E4X70YYG2GVLIzL6idL2FolXhWMXdJxtz
hfoOEYXS7pF5KqJ2ys69tPj/jSSmNBHtjdZou9hoNiqDLhVNX5MYc4lVXhNFDwmjqrZaKDaEnu68
kr+3qRsTwTqo8qbeirh70CZx8Eb/B+lEN6Tx5Khn/NtM9ed2CvRtKuPVQIjZOhNdtcTcvoEt9mTp
1VKvUWUkScP/pWO/7ArsEH2cXaP/kouqypbDWD3QAYGCjEFntB2OAvVFaWi0RbuXgLT4FDsXsdnv
BHMJNl94jNwGyR/O7W0cGpdASpce7fQQUlE5ZPtu+mqnJhr/MENd7TRXRDAd4S6Ei7TmDk9N9RAH
0yM6PlRz2qWd0smN/QLNHENter2a0r+h5owX7sDY0xAGAeJNfWN09h323wtN3qVtSSh8s8J93pTu
FVmmn3MjMZZNkz8Hs+HDczexJ8eF72bPU1YHK5TeX5DJE8wAzmcozvCtpQSkUKejiNqqFkvVEI+P
XmweWwiniSZWEGevuLgLEDBb2iTeAg/Pjy5EA15MtzjiikUzNuUqbTSGwe4X9nQraxbHlFXqrgCE
rRn0r/oi31SGtjN6/bFPq4fEkHvS7x5Svb32p+4cUvGNUbhEtBTZA3JrzxiuhZcGMCCm27DPtq2b
XhF4hQGrnXckMd/28pbpw5xv3fer0EKawXSmJwsBZp2/0xMiH0LriERmWvhNXiKuoS9s9BcIFQ4e
cCEtTK7hiK5hAy4dM9z5PFldVT9jttsRL75mpDmKI44jQAG+e828Uyvnm9HjwWr89QyRJE2q3fZk
c9y3uTqGLTHqXefjVvUaOOvxZy1ut/y8iwGDP2rYbS80xODpTqeNEzXxZ7+ErNaVa1eJY6fSa4PI
v6Ui3GtRkOmeVzX0Ketb2QMni4JN62Hsa7OXHzQo8uWonD3buR9JaB0clOx12h0RFn3CPXS0vPDr
qMs7wzTO8t762kfjvR+ma4uQ6FRPdp5Z3jTJcKtX2k7G2W50ecTgMH/VlHuoZABca3jCxfOjz7VL
FNUH+NdnlnnetdNdXNh7YP9PZQAMc8wOQ4kP2AWWYYRbp80+KKdO6T8/V3yqD5dmGakyxkmDCkRL
JAM1TPcduX8LaZuXzPA+xQb9l1mwzRl/U0N+jB17M/n50Vd0udHlx1m/KpT9UeNuPtpv7bKXn0Z6
Higs9h2zC/51XQqQTlUVu7J7ffaPDhnPnwQ4EPgaKmi5q3oN8WZ6bIpN2PiXdNaeMiM4K0f/UNTm
NUrMK6UbyzbPfpKs/lbp85+ra/7l75qP9Y8crP8umVZc/3+daXX2ZfqCb6b9v//nVUnDroqAqy9z
bpXr/DX3y5yZyg7W/7dyhmoGsIowHMt2aTHAnPtHOSPlX9QYFO8GRY2kuwod6P+XM/pf0nZBshAh
5FHcg9T9G+XMz8bXPx8nm7LIoc3IQytMg8gOcfJwN8OYZLElrK3ma5Vi5OsgrluIjKrt6JmQLc5z
zNImWen0kxda5s2WgNTiM6cPvj9dEwYYw1hI+5EWjNb4erFRSmuqY2cznLsntXCCfW8EdbZj8Zma
5zKHbLWNGcF7z7iv2vyArct1SfSxgjG+qhsaZYiz/dTzVhIkhL7yW68cvhM8gjfe1avAWAsgjWyv
Iacgq7TSLL+LWsvvLw0zriEL9VC5r0NfZdlhtBjf7AWKkO6hGKdWB0fY1mqZaFjSoFIQM2R+g72j
OSu+vSReB8L1k2MyycAEwhFp9i5za2ZdjCQwmtwPAVmcI+YtkY9f0R22kODjED3wBhVqWd/XyWT0
33Plo/NcgOfNQoYuQaklDvQ+syDro0oGHaNE5THBdrLB/aLLOtVXbZN09ddQd6GxtmW4bLLStMGw
zl2yr43VV/QiA7vGCyP7PEcL13U6os4gUzkUHFWaCrkfI9wQ83LSV3WPJiSy7fGM2XOVM6LEV3Qe
+5rIz3xvqP1q6eRDXMp1OcSDQJfeVlnxMFYylqRzmHVVbqs6sC9jWT9jjfG1JydK7PaGFN3iAeOg
6cFrt9K51rKiLBCA9PWw+VIi9nMlZLFswhNgmlpaLNKm1a2zwkVzeNTaYSQOsSj8wNpOAYnXd5jm
US5QIsu4X+pd7xTHCOXHgEw7zMFdQy91UUngho/gXuAYyPUHe7QmZ5n7Q4T2xDUrOJKIPeV+6qwG
3YsRgwBDHBA6vTkxiOwxyqNgyYT+nXCtzCIUFPvrbd5ZHboQqrihWmbhEKRop6fw1qGmGHYoN8lm
soWGeBNST29KIrsyFyYIGKXuoqtclHHWFNo1FRTj5TNm39Z0G1lBPf1ADW6gHwzGQitQOFdhr4vV
pAe9ZyLFNGz73BWgoXaq6vUWjGmqUV3bSVldh01U+48c3Mt3rZtNILuDuddFponpVT3d/s7zLoK8
8f3LlNQm+m8jDVIcFe00+cRRg3aWmdxgsS7rqwImKixErfe6O9MOAA/wYUXkqS2yPjVQqmhVPUBt
Lgz0xOyeVed4RPjKCUJJBmjEv46HqYKYIKJBF+XCUBUFDexskVu0i7BJyWgtykILK5wZjhbgRhwB
/rlrotNkfJhpqdXe7TVJHp7WJ025QYmKP2KBHjeKNjh4crxVZZckV0aHJH9FnUo2wEIUWV7ni7bE
YPZpmKLRw+ah4I/GQZOoEUq7lWPlEZwyTf0Otgt5szbBfoRa9ll8bBvfK8+1LghTOgOWJz9NdJRK
Rg9WTCg26GE6BKjXXf0+BfTrnxPWl4x3oh50suwIf285vTiU1VYFfpjjzWomfzXCUyCIJk/G8tpJ
9DGm7ZiTgk4g7lREFtSIjPz4qshLWra9k1Gj0HOH+GSURr5iK5UbdPkm5ay9Ctn27AwvLhX4w/AY
ar6Uj8CpOjAzPHUJZNFsjDemUwuSTmo5AxkMw8XhihWqQwdnaSpJzqc8m9Kbxhwmm0m/N8LVBXZO
AvWiSXzB8CEAfpzeFVTU6roo0VsC3+FQWGBIYy/HcJlPUru20nrot9OkwucgCJ1wN0Fk0/uFrodo
cUKZqGlXB3Bl2YEqu54Tm7opWxlVM/fltcjGAF6XcPdWfYcG9BKUOTH3w9DNzNhRMP8CYBKJ8BPp
8Xr5bcwqjfwMBx8UBgwtzb3V6IooPifLh4G9RdOVOZc/QlMnzZvZeVddjakfNtWZaGMjb86DnK/r
Xd0wHHcvysqKGphMdejrOE1UnDA/FQmxrdigE4C40YQ+4lsl4sx+yHWzJKCi1uHiVWz6ii+RNdk8
75Nll0gI8JAYu1p6cf0MuGlewcomCiOQgUUwlHdClEy8ekbRT9JONQHVpG6SiXA+K1Z4AcBnA5D2
4lxAGtaL8HMtVTidpVYu5hDTOq+e2rHuzDO6oBF8kVCyjphNQNMcSJplbOFgynSNh6VPHxveLO8C
UZdoHnKTYpleN57LRUmxagDH7hI/2Tm1CziPHR+hbKbm4msNDAWvZpRWHjJK6EWPeSd262XfWwiz
+JdLyG2f+RZ+PMeFLHI54uO3VzlIHYB8SuL1p2IndMtPfQgiqVHlZ8WU9ejwJSp3KgFpEpcd9b3T
LxNA8mW94o6PtDDGKHMfPVkOxqo3SqU+AXfUg6Mle6u7sgrQJFtGU11Nu9HQm6PFEOdHrDoDwKLZ
mJ4OYiv3vYPnlgZxzHQdo+zapfmcHcfAjPC2+cGQ7cqWBWgTpBXqlmHI21FH8JoYw96pcMQcfdvv
uvsq8Ul41YHKpd9F4Kfjk+x9wny0fhbm6krTyPI2gGKuCKup62VoVmUIXC5I0xWGed2ruEhhOmxI
T8YdIXgn2mVGWqz3w9Pb0rnOpZF6lzJ0zeK8LeNc2zUNDWno2UGsjPshzZ3hOcQgnzyOnqjsgxcB
rcPQoHlac6e11pAhK5mbMEszGuPYWgxxiyArj7Mk+x5GcDqOrari+jE1x1wBd2jC8tM4uFCSlnKw
LDQ0rVOROmAw+j2LshijrFvX5A5iHazzpQmWEXpqHvCJhMxX1wUzPj0Pb2Az6BMukbSIv1vcIJAy
lu1rOdoccnjo/JCnXtwBJiIsbMScjo/NnpRefg/dcQx3Maiwge/PGKoLrzazHC/76JvdEluFz65s
yKzJXaR96WeXoVZOcuV5aTFgFqmY0C1yJHka824tVF/bgXXyGlk2i9bCzRNmz6uAOKNkFyncZdtq
rmySQPmIfwrHfSj0qM+0ZRn5vnOs6XrFTI8HnA1UsE6xtbKwNrqVrbIGFhMuWEVgnKU5W1WoSu6K
MK30gxdbyHJCAWN2XA2+HIOtSAZpMqaJ6+6zijz2VTjXDYpd+HruCmFq+ogpEI2pKieVH5QVpOyI
Jz/NnlTG9w3kvGR07A+srMcqbXNyPZOphuLgBQNR14SMxLdRadjGua6KyLnCzZu7Cyf1mDYvIg8K
5pp9pamuuGo5wqRG508uYnSv47mtD14PUAof/Ap7H0i3GHXhjZQ9FCA8BlN5J7s0K26GYSCfposG
t3iiU5Xlj0jq0+i+tfGE3LvkvDU7xPpms5ZZS9hoDSYP+brN2oROCDsRqm9HpyE5WU7bcE5x+wwo
xZ4uwrxxxK4KPM3ZtHoWWecxeUTqc6Wg+W1qx7GIBpAa8oQo78kzcKd8Uvu0TTpCbglib42NUVBy
nDFGMsprwxUZknmJHnXvGJMqL+sJ99iuoVDqzkKC0rFVN9ngSCRruJifyiohoHEZh0NcI7NutebJ
RbYSX0W+Iry9mmICC6ZptHGJZZUXWT+amV3aLGpQgsW2DXP8rJves9EPjkSLpDeWsmVPzluVlPIw
BbjbnnwjbIyjZnsDVjdnElJNR6dw236a093J56R3YRUDkx6zbB7AfcbptQoie/qMkHvS9zZi6z5b
dm2hCGCkwor3ihK0BuNsB95R2NHY30ujJnoB2k+otKsoj5V9ZaS2Ee5qxd5+p3xe4PUgBozAVVD7
4zf8r2F5UU8d8U4GRkV5IZI+BbnTmU68VooVlHqoLYZbVdqh/mzXSO62Fl9ajFeskN032xwLtaXL
KEFEOcT9eWstbPrkeYyigRATNbFbw681cnK7YTJjjT5H4smDBjNxvFcsxtXGHw2/XTKgDYNPlSH0
AMQVfEjc1WXWXwIztLxVS5XYdeuST4y3o74unZsqdrL6rqlj2z3TtFyfawclq3FnOHHlXLBy2di0
RyGgMKaWo8RZP+Wx2KfkutffGrNh9mQGnfBXzJ47C32PV2Y7rTEDSeHB7iEPUXAOVb7vxVQFu6lj
mlQs2JRX/lLRAFVUZ2UCyW0csPbOTLMxvXDGYcCg1OYlrbImEY5+F4iAAMGFCaQf230+mKg3y3LU
621ss+TcMOz1cKy6egh9R0F+ZfnUPdaPUtrltqz60DrvkqYjYwedX3tGzVuluJ2nfESslrEVuMrZ
calrQU6th8pqQBJ8TohFF511UYfYXQ+zNqYeNNzptmpDiN29tCu5R4JqiyOJ6M60MhIq4lWZ5DVt
1zipiCsIMx+MrrBNV9uXskhchhHtnFuRDRyADNYG40MbEbZIqKKnXRWxQ8eyKRlcR3HoqDPlyLhj
4BB31SHTCBl6MVJN61ZOSIvqKRMKAaLWqOBHM8RzanKWhUmN4blsnLMO9fiwT5JJ7+CxmCDwQtMr
jWcdYXxyq+duE/rLYRpJbI2IpWfMzHeZ/coYGl6yQSYk0x8DppFILoYABfcx87CNr7OGtOuD4AOW
6Xsgvln0qbdA3W9K6p3sWUsTt9/nQYIWZ5G0dWKiXg/RaR+DEUvQk2PnhSR/m8mxtqHwLrOD6Mn9
eQxrBhIh25TWme1wJsZ1H5G8WflPcDamaacpXHE5nhpTnzZxNRrZt1kgHdULLR1UGJ0XTUiK0DGx
MwHMRSDzwHUYWu4RxEYc7OpeEQmpIdulxS2bcRYB5xX3dtWWbhvuSptv74p3itbEwlSaM7uVwnwO
QExkPyngjz5DCWiCaowkKAEtRwfN5jtrvoUWK/LBL6rIutUmGdsXoZOnw3MQ1rr8MphlPu1lHjRu
yjBl6Jg0JWh6BhgQntOcj1GfF2Kh4SRmkD4G1FAA5priItYqHkgz6cO70MENsOTr7UEwYDecfnIF
t6ta9dCRtNukkHNjm92TTzxEL2SwnErUkBi5Sqd/AsXjeXuy3wICVpw4DzaUkpW1GmrieW6Gqo+d
AwawFPM9cu2q2BRGpltfmJGpGyhTlEYZLhL9ziuQ2N9WQALmoIwojtgYWiI0H2KL0TTlibTprato
aPSMX3cN46uM6pikFxtbI71vuhE3tsV2FlB0NEE00y13NK8sNGhsG9nf1t6XuuiTYVwzg5TNZdzy
7Oxy2PPDrglFrOhljF10UYSqnzb6UPjOMhRhvm8SHsyDLzWZXUGK8NSjGkUCgb8q3OoRfEedbY0Y
1tYul6lvHeOu6bGaknrCfMPv8CbHShuQk/OOqlXutil+TPxbsHRo4KKTV0NprJu+HJ3vsLDmjrKn
CmfV0tVfTZb0V6Lp83TTDLK2HxoAdJjnfDF267oXLSY3Pc4EVpUURTovVEIJuKxQVfjbXBhm9CXt
2eBcKjLnfQirAqIFSkG0VlhXSrpugDLsrgQQ1oz89mRZRzJth9XU9kZ7P5mBPv4I27KFcxT4HU2L
oKYBBEO1V/ETub7Es7Bfm3J1ndZ67T2MVhW6IMxqq9IuMn0A/+Davl35C8V4rj5kljVWq3yI9Ayh
GqFWzrlZ0H3AyWeqGpawnUGXaHpRI2kHJJaZXyd8P9M6ix0WGwL4nLKxl1ZgOCUBSrUm6Tcx3Pnm
aVPJZI3EK73OV2XRJfjFoKaW4SJMRY2ans+nbHv0X33LELQnMG68yUmTUN8n5ofdqp2crt7HCeLU
A3tiKGm8MFjsQq1osOKVHTwhRiu6ZafwgzUtsXCysIV07mtTq9tDHIsse+gN+BDLykUT2NCZz70m
XaVJPLXjWRHYQZKcTVmQh81t42Rx8dWuQdytgjRrQ+zNtcFMZ+l3QJYKZrV0eDYpgox8N7Gu5esB
17H9iEQI5mMV5VO5p7FlV0i3Y0AVzq4wReCg2aqgjRPE0hV1438SaUVGzIPtkOPgHKjmdct7iIm9
ZY5B2o2NhcSqksninsu+7q7tzB4CtZZWZmcQTO1RdtGNX2s9EQiVaxeG/d0a+rByN2poQxu/fSpp
gpgAUcdiy3BMGHhbsZhXwZIorIaRMZFJcD+8KTPQFwmeIILG45Bs9FUxTKE1bsO2D7xorXQTuYfv
A+CtFzTYXbPZew1JRFeMNfWmXCj+JpRXpIZ7s3thblBCjna7TZrko7YqcEXkd3rLEruz64ANA4gw
bfLufuv5/xJ9/EfeZVe0j9rmf/+vU0mfLp1ZWWrT45fmrJc7UaeVWoccCtXkhsTNbc8WeWPsQM8P
N8Z1HSzaBR3JJSmnW7kKHulQGd/fP/6sGPxnD9/5eXi0DShl6Gu68qSHT7Z32rI7jGdM8MJSkBfV
ljgMLHU/5S2MXYLn4o0TnYVDrw9ksMjzQAtCFATFzevZk43UBvyDgYiNFfzRMU1w0sBeAd+8f0Lz
D3x6HIu4QAYSCD24qK+PwxghxIqLKyVgHT5ny06EN5X9lVuN1dKLtWEfBHil3j/oSTQEVxE/goWy
1HXQNqPtf33Q0hJZRYc5o5Mv+WoNfCdb+vB+CD0B5xKEhVUUjtfvH/StM3UZ5TGYQYjHZ+71QXvp
ECLYllxRKCw7vx+Krd6JgmE30VYHXqHwnnC76uH9o56q/3RbN0ykwZwxGsBZbff6sLXbQ8Lv9XgT
7t3tGC0dFv/VsIMxemEs6/BTvEBbvow/uMKnj8/JUV9iZH6TzvDBCDRfcFTOa11G7Qpk2Psndno5
OYKFLI8oZK4oZ3dyObUmZl+u6nRDcCCkJVww5W3VD0zhEZANq7obMX4Bni+f3j/uG2dmEVrkCA5r
8W6cBMTolvL4jHbphqya4Cxhe3noGYN98LCcvufz2UlrfgERDv35sGSDramO3u7GzET5w5fO+B2w
tATMkGG+9FPD/+A5eetyugKzjW5zZvJ0XZtEV3qtiSfIjrxEfgLezhxrgA0rN47F27L0w6TawGIf
y6v3L+hpaMz8hLKQzsot05KOPL2TVuVRawMt2zgQ7uK9uUnWcCcWUXmnbZvLYFV8ff+Ap2//fDxe
fE6U0EvGtSdLOG1/fKtdlmyYLgwoX4FZ9Nfk0iTqin4S/C8jrH11MEdbd2409vnj49/6AQzJfWXv
bBuSyGyLd/P1K4nNkS/TwAc+4ju4gHCwMxuxg2n3o5unln11XbIZeP+YJ4/tz2NiAoK05DJufrG2
/PZCVnAs4nRy1IaY0HxNtaL2bR3+Ugb8y6/GyWP7chSgyhyEMDOHf16fmelktugjgyJ61saMZau2
ZaIiymMsi06giw++Hie38uV4SPMEhhzC6Hh+To6nWF5EFQ6bns5xCPqHba94sr3vtH2e0B1fBQyR
P1h4TmPj5oOSbmRQCOBjMnhlXh8USUbQ+g12nXjf7rvzdmctAJ3u622ze/+ezX/Rb9/G0wO9/CC/
3bOhp8R16S9ubOsTk+kHbFqXeVItkL8v0ih4ilKw5In64Jqevo8/D2sxaOX+CdK+Ts5Pr5OWTiTn
h/9uLTeYTlfZMjh6W5h6K/nB2//GE4N1ZTaxYDHiY3zyKa4ywQbJZNvlxx7JUKqsYg8ignLvyq51
vwBVnqYPTnBeoV9dVr6EJEY6qLqpovTTQ46DT8qla02bXKVrG8eFW4q1TQ36/t07WVENeXKYkw+F
2fo1pIcEWWDITsJpBENA5IZGXD70yRxgpLb/3gHnS/3b46LrhSNiAx2i3TD08mjhJsgiRGJfxC3z
9tytbt8/4B9rylxScOME1aiDzfPkQQkJcY7yUECCbu3zOMqPbpJ/cBHfPoSDtp25LcXoyUWM2Ny4
sLSGTVx7T3aqhoOPkfIDh8T8l5w+EHMbA9kXB/K8k2dwStjDFhWrVpE+JoxGu/YaM/UHZ/LRQU6W
qti021Fp80GIng6nI0SCte8e3r8jHx1k/vXfHgFwsxB9De5I74FKjybxOL9gWKL8D/K+37wvSLNN
mzEdS+DJQs8EXCZNnA+bwBbVXoRpcqk1Yvi7C+BLzfrPo8zL/2+nY5GS5AYg9DcmpN2dxZdlPyaT
e0WGm7biNMmZEXqIpziZVkHSNPv3r+ZHJ3nyfJdmTFIHwh2CoRw8dkgOiwaLxL9zEEM/qUaKbCK+
LeATlgnpbR3CsA6Nzez1/aO89WA4GFwor5CbIdx+fSXTQdpB6cHIqqP+GlHRujMS+KLmB6bRjw5z
csPIm6pCNS+toVWqRazrFxFJEgvUEM0HJ/TW6vr7CZ3cm2aIql6gMtt4pR1/6icMODpaBVIa9X4b
zD2QQpCu8G9dxVM/+1iWeRCn9rQxQ/hXeOW0blG5n98/yB9fRB76387stBLHDt4PDPv1jaF326CK
D6ET3M0ojNZ1PjifNx5w22TIikWRGJI/KmEsSsXE7HvcNLVfXORdne4aHaTF+yf0xq0iacShZ4Mt
16KH8frZc+Deirofxg0tHvJFRiKcmyDEGQDzaxl3KZgD13l8/5h/Fmnztt4x2B7i2nfN09jCpsUv
2/k9TDS/2prpUxAKGvSryvVWyqxWbj8cpNi0bv73Nr7zV5/jvhjuqO+N05MdkiqLSyNrN4n5qQ+x
tlUfHOCNq/nqACdf+VLzLdJsFAzI0NoZ5IkUubepsbyWhIW4D+9fxjfeZ3TQroOxDLcuQ9TXt64V
XQD5mLOJtKsWSkre3hg0vV4O8l8gJ74sn/Pbtn5+bs+/lKeGqv+WkmIWwH8tKT5+KRrEwznDoXH/
nWbjbHP6ZY3Snb94aewXGxMBydwY9TyLjHFy/sWLRG1Oh8BgK8v9/+WMEuIvyR7IpcHh0ZjUPV73
X1Jiw/zLA4OFu9FxcYI68m9JicEYvV6kULta7COROZ8suwRb5KruMMNXE+xp3SuGOxupGBiPwqie
glakF30r4m9JKNRFRGv93BQkeK/ifKr6/dQOM37QceDBdmNAyHGhz+nGIi+emenDQtPdGY5d5SLE
bImURItDax91Fporq83kXQk2/N6OItpmSW4WoH2SmdUZZOhvlnVQpBcAlJ1HoNDqoCdgVEwv7S8q
Ip8x/kzqwZZmEi69EsnMAg1Ee+vWbnDnUZAf68jukDKSE7cgnzj55leMtPT/x915LElupF32idAG
LTazCITKjIjUqnIDSwmHdggH4Hj6OUGyu8kasjn972bMetesrMoICHf/7j1HaYk+0prsbwPxrRPX
gTZPCiHGFYnM8G7hxRqR/xu8J3/Jh2mdyrZ/crWgJuMp6d5DSXQsRnMBo2uZheO9LGHO4TKGyQVV
vT/mYevcOkkECivMXXPvV3N0xHoaPutwAqktQt/wMZckxg3EJnVfOn321MIWe3WnYkKO0/aHUbfM
ZolTAiYNvOm+duClgI1sRzjF1WQgj0XeviFB4gNEHO12NRPaPWWNat6dgl95Q85v2LnkO8oYKKK/
ZWjvbpqCtNgYWhXiD6CHkWcyeo7q5gqSJqW2cz56tdj+PK2SWlov2dzZd03YuU8OdE1IroYjVnoe
5eMSGvNXiRrpQPJCbEaJk7EQlrysJspdaDNMtSFP3mPKm8hYJQir4lal8q6UtUucrKr2HVmfuLRG
98SENN+6+TDcRgQe1kQnXehnwXJwsrQ+ZpU6xy8r1wGyr+roruvt5mpwgTIz3BgzXJAmlCtj4hJb
DQwTt8oc510/qbDmjetUl5LB2LpgLHMUdI+3bekCxDQcTBEziS9qOKM3A8OX0YWaQPH5yew+UQ9P
bxplZ6+OcnmztVx0o9cmpBb6XMDGQL4Q1Xm70K8arCd7qIpPvhwbUq7OUQ7nMwgkt/WTfUJyZqPq
kCRNYLPE3jrO7JOly6aDx7A8BgknPgBoAnsiWpQcg0ClexGU1u58C7wSb3SOpG6rNe0pMHe9nV5B
os/IwcAMSEvsz6TChJEDQcLOt7SeuBiy2fhmhWB9tYtecPVEuVp5UTfEDFDdKz8rF0yQ/rCN3OwX
e1mWH0oq97TWwurClZUGqYZvlJO6/ixnjTwuCMeTaxBw0yueiPSlkta4WZwg+qRLaNw7VdI+QPDJ
j6TXzUcsleMTCT14/FO5fAnU5+Y+R4e0cZxJHZjBEXy2aSYQIXXvDC3Nt5A61hCnJjz5smuLLa2y
CAJckO8LD1P2kps17sK+vBoGkR2mcpyCnY+iHJ08bKzHfgFMqjM57gePGO5q9CbaenyCQq+QTIlw
1Vg1uPdhCk627qfTGTXPiq/PrwPtgc2LaG4GY6f9VTZF8q3xKvh8XhEON0TsWVcohmFrn3LlXuP1
uqEOWbzxf7fPKtfJLjAj67HSWP26YDDjqgTIh/OQoK/ZhRbyX76wiBvz2nZqdyN5B78UeNF+2PhE
9xx8UxPrIAsfR6m8DQrMfg0yyjpoazAxAhIc41827n0v6K9Jkugri9NdSndTerAntHsrOI3+cWHg
8qXJeFT3SU3bE3Lo8tA3RXWzZI7YteOSnhZq5HItphnaGg9RzIVSvc7sT64CSVqFpkQw30Sh4R9s
1y9iywSAMMBDvVF2xwMvcTqoXVMvxLL2cG3vBquySNhz4W+dkHT0CmZVdGEuYXdHd6VeB6jrCZjJ
8iihVDzXjL8vexkEu2bMsi8xteNNL3X+WMi8KVf5kIAPF+Ni3I2VZb0ujPRk3HhdnehNSTZoX/YA
8+LIQ5EgdLQQ751a6zUiB0WGvq3Fhc+D7nrAOktgpm7lV0WzcFvMrroiQzDQqJta/5DDGzpytGo7
q7nMu1sQOHjtg9m6l0s67QtryGlI6ula2qn7nMxhZ0DkcuuHhloJ8+KEnIHurHrrFXiBz3NPAZl8
lu/TmC7Hui6j29GgKNmBet/Q9X2x/aS5D0oFDwJM5LURUKmhjBy+zvmYg9qtrfTULbX3gdHB3rQ2
AXbbNdoT3Rv0GvCB3J0cu/xDSjEBKKQn1zCzWM2JRgSJfYNGgJ72QpfRI+EOMK6BGMwNOa8QlYMV
3rVlVOyVypyt0ero6Jalue2GwrySfpHuLASNiLCalnxJETTRoRFzAEVmEusUwNNnm87dNurC7Nli
wrGhodLeh4QMvxp7CSU0xITGbkKViLlg94YDcd5iP+rX3mjVR/DH46lJM84dGUFejmKeMEyWoX9K
R+3w+GWEsJt4lf8QTlECQNcs7MvMNjEGhFRUeMqCMFV0BgFM2/YVUDX4w33RAFTGtLhNZzDOSKi7
2EccV1CBWrvSO9MdUwDUsxQ31mCUX0MT0QhOM/L3dKwdsM0BOIJV7Y0oqIckdFcYQ/RDZGNiikwl
T6L3xwsfFcmtJYCZhVNnX1AQEDcdPJN73234XfiLYmn39CcGgBA7Xt350Y6cFLyjsHbSFEtGGsdY
nm3PGp97buI7h445ibmceT6VH8O6TUEzIhfJQvGU1619aTlN95Zxj+zgQC2Amt0qATPCqHwdQFQj
aN51Tr4uW/rWhjBawp1ICnJDqGNRJC3ddaO+bkc/KtaROTsIkFPkJIQlWhrmKEHbsKmOrj0nl15u
Lm8NCZuLkioNb8DGeUXnbXMEVEwvbZ55N5WouosqTTQ9TUQjWIFKOfBfjpYV252hoF1dFGSCy+Wz
nPN1elhWg2zyuNUBGEYKsuvcwAW8CJXCE3eNp5Toxwc024JqEeAONLp5fQwMbW2MOQAsVRc4wZRq
oYgTqOyfSWYZxxbDzV6UBmmBBPRmF6euNcbp2dDdgHQ8JIOqdrqkH4sEzzmmje999JC9SXDxWr1B
RlUdwrAyD7zZ8h/ZYOuHQUcsVPoRvUST6vRUlkGyD0qXNPkMm2ayYNh3KfZNXlsL2N1ojvC0gGfa
+K7FHJIxb3hF1LE4mgNV+FAV6YOtq/FiMIV6GROtIZu3yTPvsvrCW6hBr8hCGwjvEyOZAfQOuH1a
QkOAuGdiIkGYwJbjUn9kxZQ/VRHhQ2nBaibd5k833VB3686g+TvZsCfRl5GfXWWVhO0m3aFdWzrM
V6JjRuMU/aso0cuUeWoevcIBL4jZkwTm2Ubl+4147qtGP7dOMD+Yy+g8wKLKLmyzSKIVeStf7KLS
eUvCsdjPbv/chhPmKXI8GV/YmvpE78SD3VgPoVnwuJVOiZ68eiOcXNHfCVlfDOlZY1q78rgY5LaI
3lN77ymArITPlTTZThPGA024D7pP420wh+Wj0xQQgG03PJlo5oDVLUVybFIzvHaYqa+7MZnfy9nI
noiTsV81m35Eb+Zq49YkRnoaoFr2FNy9+ejmOPxW7RIQPBiNDDih3aoACBb9pVU9gpjKUsskzWNq
gAkFmP/BC8Sp8fV40zhwvuSI/ZgolLkuRWNvEicc6LHVE7tlsvnzZWr59tUYnDGALtH1FSEoMoQM
QlbT5PsxCbw+iCcDgVKlS+9WMzTkN59YiCW1yC8kANnNJNP2JgnS8uDXYrzJkRFdNXx4TSwh9TO7
IOcbV46jn0avCA7Qao2jNrjLakWZys9LkFNd3hycPC03aAjtW5qOxZttjvU94T/q2I7FGTu4GpCg
CLbglYnCsm6JCPPC1YMf1w1BM5U7ydNM17NbLaCtHv2hmC4CZVmnOdLLi66D6m3p4RMPhLvyWKLt
2OOHxuqQ5SMXU6S8tyUaqJ52hQH03pg/vSDMr3mpqc9wQtndpXlzDMve3IXGkF763TmGm4Af3kxw
wl+nJpEX7FeGh9GisGHZZXfD1iu4Mgivgi9KkGjQNkp2HiO6AjD1XO+b0fPY5QXzx9Qn3jc9W3Gr
Oqt5GOiefSrEtDQnjPQojRAjsmisN19yHxPijZ51ys3dn3dTK4tUYJxTLtgmbgUMUqUQUI2hJC7l
e2l1w2F0v63TQDyOaZPSYgmi3RKq5srK0+LN9QyX/FvvXhNAq9flbBfrsAmWWwqP7YdKXffJtLR4
VeDCPj3Z9VATmAXHjcUBVRfRDk1bGyJ7oUeepzzMWWW1E7Iglt6TBdBz5eR2vvX17Jy0NmBhgJhw
DxP1rJvWk1zAfDbu1WIZ1psDgjNOwzD9kCI1QfNimIt1FRpIw4bxSoAoLLaWi/9JQfSc6Gni9/FM
jO9LYtsfrRqC9SwskoCMD03UVrR0hwCebKT98YGnk8PmQfRxlrbl0a3yro29pg6/3UaKz4VxHkYv
rnIKrz6wE9PsyqfAl82VHqL6Omko3/QW2vU4LFkxzf7ifxXJPMQhOThaeQl/3MmmgDJMfTalq1ln
GxNIwiEJQBrQxgFGbi8eH3LEC0l2vM7KLAsBs8zV8MTZn38YW/6RJ7ZcZ25cKc39JEW91WScrsnI
06QUHgLIslIhAjHTkBs+rW5TBkN228yVMcR2wW65MY3gW7uKlUlRz5c2W4RL2m8NkVgkMWHVWNxl
hv0+dM7wcq6wbFpkmndJqPI1oefSWXtL31w20h2vh6xq9xAz1eUyU7egM4JbIdOL4yLrsFx8GsUM
9l8ZRDflbFrbsFmc96kYzYBWog+dW0OTXpMbri5piqhvVBtDcDW2idGtbPi3/CX0P+2QU3FrBTS2
Ms+Oy8Dvi1ddOPSxln5Jt53N890QXrms3Fwt1wEt1eLCnPvwRK8Z/Agj2jM8j0je3VKPzYFHVnl0
QoIlMY896NKDpoYojX6Mrt2ZkDgWPefJNrRLcha6hulJwQYu8B/Nop0uJyg/HUs6lwVzodr0tV3M
/Ntk0/CeuWrgTcKOjQ26cX4hSHGRtYb5Yliiust6rQGmJ9J5Gp28vwuL+YzKrgRWP28xrHujRpQT
M3MTzCFKCTq2HZwxjH1iqd+5p/ngGlSIz6Nj9V85KNJPUeQV3BXbKz5V2uhrKZeByU/b0RSu9Bmf
XXCe4WIqPDA/Dj609o2TF9R0nMfO53Gkg6X8SHiaHsRgiy2h3+lZLA1fHvLHHVxYdRp5jX5VUZao
2IFY06xgAqQ0TqvJIRiu5C9w4hweByNqkwylYyw/iJxWrBCL9IcAuHQ5t8MIJyWo78qR/TSH+uxw
bCHF0bfFCHZbiuw9XHQfgyoejjYQy2fDsuRnrv1fZIWVokSlJvaDHKPFY9VSKk8IH2dbL+lGyO5B
CymHczV/KzXcbNVmHgG5Qiq9SehJPQ0qKKeNPTvtp6LFEKzB6UzVSoeQltkUew4z566edw3cS4kM
EsAv0Jz0JTeN+a7yTTimJSxta2VToLs1PMKyxTiwasqZsdETFip8obuaHCKi0vpyiBxY6bh+o3g0
nMpf9aXd4B/PXPPo1LNfcc9U1je61fIZRGHa7rK0MIZVlyX9lx/MJO+5eNrTNJfhjaN64CqzYMv3
yaGWvmncZGq3hlX4vLVxQSMqsgr5mvQcqcRZm5mHhfjJDj2a2a7cbGztdRosyWNYp81rDmFn39ej
/5gmOTQfgrgHzyo4Q2odIkyZSdJetDSqNP3do+/07mtYdhycLmqcn0Fut4DsiSjclPUsruvOYN/K
tirZ4CHwLBrYTv5QzmSs15NIXeMSgnlprN0QBAnh0GhPKH+OlT/1n4k9GbuW7oJL1ja1d37WeRtr
nuzHBqYDhhSW6Hh7i7cxEdjUI986+pWFx1sPo3qYnN7f2VCLr7petjcs0cs+TqUzx5GulltpueNt
aTT2NhNNy6PYVvUWq50W66ofjDsPOs/lnFewRoKm3fhzAKvBnwp4T8UIEdFDAnZZF9TNs576Wo9A
IMeDY5+3soH0EBO2o7MJh0XGmKuqB05Ew23RtOE3sjPj2wsy89qYz2pBM2nSbWmbw2dVcFbKhv9c
ZQN+TSLb2UW+pnOWGv4uhIJzJMTlXPDC5HUXhkvwFs5C3lQoZFZ2pYzPSWbstk0MyLAh5NmYaHj3
lnKcl4Xm5hc2XfHD4dRln6b5Tid29uFHlb5w3WB5absa6raMZloIppv61IoKfRqWKbkLGt9/nTrD
yWmzVc7l2Hnje12ZEbpPXN6JqGTM5qPk8CQaSoNM9Cw3g8rr7yKS3r6fiKuz9rZfCyecrTgfw/Yh
i7jTPSGDdFXrxLzjJK1am8mUFqTkFIel9CbhUVJYi1NcsRtKhWKzNETWayzBuKb2wuIssgzp63Aq
khrT3hDL3p45PFx1tg8L1ynre//82zoTcewVIN/BhQTAn1vlwVTxHhp4I8B5YOuIF7UJX6x5ML7c
ZTHeGjEOF4nNm3ng4dRwtfnJrnLI+694xGTHvtU+rMxu9n90I38HXCME3b0oaJ+kuQxPVpD074bV
cPpGhchZ5xyvXeAnmY/KCsGA5YZd7CKk2lOMfdXbVGrBOVuXXrJZ3AFLjWFy4IvzOmv3uJKDS2da
eqyzeqCHlpYTehDMTFvp2uUL7J6OWJgy6F2KpDzpZva4rkLrqFvfuGhgZFykdVjvVG7X88qM5uHT
K+wsLrvUzjgS8Oxu5QNvzTgMapChkmy+TFJt3PFvkHu8mMNl6Kv6US+LyYHBMAAGtzk1GeS48W1j
uCkSabAqS+s92APOCj0ct/CNplserNOGw57yYkpd56wyxRNi2u0lxQYA/oT/n21wW4p1KPNtgGRN
7DDofJCZXT8GC7tLIBQYUo1ifJMT6PiEhcSeHnyGOEOx9As5WduTbk22I2iNF+0t+YZpTb9hEpEi
A/DxoEQp9RIHoADh2RxFfTfmF4VVGHSu3f6+krm68lnF0Wnpue4gspzCXvb7qOyjTYOn4MRwGzWp
a/NuzdAbzbnjNtDligqvbpbimbH967Ih6LgYg3HiCI9ZUOVoSGJBY60cf+4eWheYPZdyCOaRZ7K4
LKmxbSfY34eoTZz7BrGZFS9Aa6d1GPVIAVh3jCtGVpW3TtKo/6xSt/DZ+dC36yMAunQGsfzqInAv
chr5Bl5g9ARYPJLgAU9wcd2AHt2ntOERugkqSEUHju124sq8c1VGIaibsIzsqL4V2Di14bwDC/Kv
WyhwL6BrnHmFPMG/YevSbIY5Cfy9V3QQSYxsUU+ZNtRTG2r/AbgBbP4R+vdd4rjtvOVFWCTrMJuH
l8AJeysOvL4zN65o8kdnysNLjnLQ/AZFkKFya0qcKoVpiPXMEfQHq7tliV1roNdbNmfXWIZY4s2b
fb4CfA8m3Zpx4i1vg5K5w5oc3IoIz8oqMPL0inCvAsygMySws1vaBBmFnKm+oEuuQJ1xWLkeEj2a
7DgSwzrSe2jndTL32RBTuyw5IzCl/piFCSjIps/MKX3bwC3hJ46suvu2nvdMC8G6ljBYDnrsEpLF
kF2/TUnp7H6yZwCFfHP5Y99TT13lwiBZxBOpnNh3ciCdfTSw4pa9xaVqbOhEV1/ZtDjdlZUuiV4N
nIJPH3Wd1sHO8jTrhKnM5y8aXF25VhGnwZuSLxInU8r6cB0l55PXZeg0y5LGCj5mkwLglloDHd12
VjxC2lD5+9Szmm7jNwbWYw5o/BzAV21nLKIDt17VMj9Ls+1QXjYDzNI4XezgsnVp+DrLkG3xhfsZ
j/1wsN4TeDd3ZgFjg2bMdG+lgEqAHo4RtVmUSNCIhL504M28drLMP5dOcSyYL90NXiRWgemyTyK6
czBpwpZdExxHRMjOcMHrTp0yz7RZsPoqH2AX1jQQw8oQL72RR189K9qvyR3DfKMGg+cqKIXeBUw0
tl/plI75Dr6TnFeQCmjic0K3wrfFtM70yrd8GTVjQAYFVwq3+AHNL7Tqti6/g9AdrpvFlie2v8tO
mB3+m457CLgL8cbeWIoXfjF3Qw8aPOMCrjXtUswNZq6eqUF129xeTJwJoWFcVkSwGdSiz3TnRr0N
DE7PhAo739Vsad44dWW5zcSj/AZ/VP1oAGteK2rtm9py+g89ZGorpW+c/VmTONFAS9bCn/xb5WH3
7YyepdzQt1TE2bBTNJ4a564iEnQ/zL6z691QXQrpdz4ChzB78e2iYeaAErixdH9dkWI6JLbPrT4V
TLuYbK7dNgg3sOfAD3bW/KgHZsYaldylmgb/oof8uyvrrNvC0nDjLtCoTWnL6is7R/oxsX2j6RHm
ei1kFKBOZWN6V3BX34+BlfNzbbgQXS7Z/Dox9tT5hrZbu8+KGqVLVp2xPEPv7IvCSDe5rexXFv8R
BWdh7yyjTvdR0k8+9klq93GfOSPzcYMKHlriBT5MMTj+Y7J4ulkX5lBd8VoOrv1iEXQJ+ny4GQwm
C0fGyBSHBU+Zs07MXlcNayPWHj5gkck92RIdL5SUjPooQIofyLE4NwxmRQPPDPnQEr5xNuB9eGm1
AhNaDgDdpD8815Jvbna9jW3BjORqLkHX/fchkoem4n8/50IIr/+LNPe//h8C7QLQ+U/hkRNekabM
3v4QIDn/kd8CJFZ0ZusGBJLIQP7Klfs1QQKmLqDjYXKz/ism8luCxLP/QQkLcB2RMKoRv8RO/gmj
s/7BlMwnSkVwmLYgic//AkYHR5fk0L8zt78FSGyaAn9MFHW18iP2v9VJOx5nGntYIa7lbglasiW6
ZnSYheld18BkO7twSmNcFXpwqjVns5mh494TSqIr5njNRk9FQkIzBmzS8QvlmnaZ9bEtYYXvocmu
25jXSRk0a5MLVWGhdgBGxXaK7QHw2WK19rjO2rDt3F9EdByNJdly3mCZzKffiqIz27ucMB7W1bCe
cH0B0eGgO65hOXWfw3hehoLOsibDXQ0KBgE7C1VpeqlaqIj5NJbwhjOpBbi6BllUipSAxjKbKN3T
KggLZw34TUmO34AE1RezqZPyuury2lXAhaIOi6y/JGlhx4ypkVitBsNPUJJ7ZjM6W1RqXtvG9Pon
NcYzLUja/NIhNgLL1jTN9hSOgZM+FvTj29fFsKWEbG47ZfHkpq52X9NgTKwb3qRefR3idYrKdWub
yLCBkHqedWvJZiYcU0eluMm05+kr3oO6rTdFIsi1VbT9jY+Cl84nexFNYqfOOUC0TI7xb1VA33qn
GNM0R9exy2yL1NEqDk4BydtCrktk826R4SJuQ7V0CSCjEF7XaQF4AxWYlEmdrCusxF1LKAiezU2z
UPV+zzLmhxvZdQXQqLGKZiyXMIZWHQZ164HIEDEhILNBy+kbq7R008ms1Hs1Rmq8MdIhl/u8GGV3
HMvKq4KYU53OMLeSYYoNaBlKSZHHyVirdkBHyiqBgxLMB6kA6SaSGnWIgoRDiMmImhF0slsW8zt5
n6V0V1ZfpHCM+i6DZbtpLekhLeAhbL0C2OnF1pfwh7JYTo7mgNnn9I+TPhevCj8kWnjBAxPIToTC
KLFcaat0x4JFMREZhsYT983Gr9opuM8NdhagtEwX76vKBtP4YKrZwyHVrWNUDHYxgLQkCAad8hpr
PN5Uz5LmfCv2/KPH7IHVtGI1kjFUF+AIR2Os13xJ8swxDs7qEyACDWixGL0wzISYJQsB0dUMzMR6
Z9Ku66ce1ovrIS5j7fUtZg5HsbzWUcLLvrR0cdFXvmXcd2zdyDKHooKZz4iwezX9Nlwg1vbKnY1V
b/Vz+gTqxhuOi8PLvEV1kfTZg1uZur+yGmLENqoJQr4QHKlMygt+FtInlt3CukPH4yUXoQmi46Jg
KUdWLApL1R1wPFN/jzjw6J7U5EnuU8mMQnOOBcBLnW9XMP/vBHh8Ki18XjTKz5mCqkV4mAuH3auP
lJ1DCj8P7tHQRy2BzsgrrtLeTOWRsydV/xC24oCGhZpdfAG6leEPxQEnmnlBcEq/1h2kMvSdwOPM
A5jYqd92cpynK/6r3vdXM5ck2ROYC0Gz4hRfzeAaeMIwzirKDKqc7TJVagRzugd8ro69yVtoc7cQ
nFzxzpooCA8MTp3oNAdQDja521XAF3O81YqYUnReaRmGKJmnK06DD/NYCeN97iEhcQzk5frQBpUQ
e5raYDGQFmTVzrBy5xdnDMez04XdQ1va9XRX/EcOq7yOQ8RapFdEsMT06kxjNp0sR3cm6sms75xD
T3u9j33o++RA6tLvrkSWpjaX7KR0iUSTrJC36nTfsfJgCGSoK+QSorgamaDpq1AWwTSuMluxB2KT
bZkzoRbLrd+0cCYIxZzbwZAm3DMqYOqFL7wTT6zc3CPbKfF9B8h7xjixQkgwrKLAFRyHdKQmPc92
5t+71VTwPE6MUSukec3i46WfeqwcK0LZjYCwMYPw6105h7SQGnfQNy6kOXmVjL653E4QS0HMpN7k
T0/gCtporWRVtGun1m7NIg7V1ha0yhQehzFYorhcorMIyu0TZ95AmRPjbeu0CiRL6MK5AkxeZRWH
NqIrom/T4SGF7xq2NAdjBYNOuWpdLg7FynpknmVyYImsnsEfZ+qhDsMv5zyxnGFszdZrLxZckksX
mNlDJzw/vQGgOaRXuJom61Ik5BOPjonE9+D0nCqdYwtnPGlhyvaZxyLk7gLsIlh4A47kDm+r5X6z
VWBnzRsW1/FtHylXn1pCc99pVxfJN4eU9XCS/qT7A3Gf3LzXKeyGYSVgDVaxiAJJ2qcMcF/u4Mop
c7OM9NZufKzKA1u+yKV+7M+t1ceBhBO6XkL7R1aZ3+xMyveSRJErN8ZkWfVNPth2u2lHRrhxUaWp
Ca+nBQMC3VUGROSbYBi3YOeyaC2dxQR95PapL9+rrK/764QtVwFE1pi67IDh2l8eliwiGNaXnqhu
Is4fxNHsfVPzInH7PHhutKPLw4RNTO3ZAyu4WXY+OgeV2IXxAr1NlXk8yVZEL+cdQrE3WQAAesrM
wRnWRTS1w/OYl0G/cbuxJiYm0ooFPRFPHDH7sbMNvMkCxt6dw+XVXJq6rpHjkWcLwBpEcyrXuS8q
8x6Ohc3WW0VnlcxCw4vZsunoU7L0nLWtWPmNpKgw1MH5ZIJYZDimQ8bq5Zp977i8BhCL3B89Gwjv
tZyyxTq4nNmJ7VykQQWdTTVJ8dDIZJgORGdC80HYBY0eZiHSQPAKb6D8QTJAZRdnLIp96VuVPX4w
9pDRiR2bwTdboX7e4IFUzTncYdXXWAvtlChO2vrWj55T2O5HOcLYwefIe1JSvJt9zilXtgbV1W85
OjKku3XyWS03fdMwllvnvWmVR+Chpo/+EqzumG2KQNvLIbM9B78pEODhdh4IbjEVVWNKqM1tK4YI
vBgSrI9EtMxoYCzKKatHDtK0E3PFXV3V7wtb7zqhh2XbrEQwGM2lemcxJhzCy0XkjljLkqJLSnhh
PidRZAHxOG0T+F262FZnniz8Esuv6/GityuINBv0kkY0rJuBrrSIBzZgZ49rPnAgueYjnDKeUIra
tXUwa1l739AT52ZYG02+WL82x/+rNP3/Zxshn03CX6foT2/lW//TPuj8J/69D7ID6G8BBYYwogH9
zyR9FP3jzOimxsu2xg/OeO1/JukBebNxImoPIYKuv3XuPfy2DzL/EXoeDfkIsphFaT3w7P9mI/TH
gsVv2yAT1ckft0FVzXMf/nuP69y5Xahrulb1BAr+4nefxM2v+6nf40r+WBb5948/775+V5xD0DAs
dSOGHaDhc5R11WFXtaIHEyJDlFR/0zr8070cv8RP7ZDGFIyZs3HYLZm384NgK8rob+rB58LY/7FN
5Efbf/wFgHzV7jQpxLo2CywYSayw1I0v58MSXBG++Js22V99DT+V7wLAWJzWtcPO5zNKqnYjaBvr
uvv1cOL/shb/76/hJ7FUJFqHxSQ/PmmROeTIJMxTxPvRadjW/+uK/5Pv+S/+/cFPdYzIL9l5V9Cm
ztsHAyQMfW7+kr/rvf1p2wN6yPnb+d1lpIWbBOEguUpR0Wx7CpErzg/SbRZxdk6vy9j/51/jF8vT
n3zdP3MDxiVgXhB1/Y4Bz0Vur9Fn1J/1j2KTbeaVuwa9FKtj8qHoivhQrVfhtlqL1bQi8vA3X9Vf
fZLnj+B3v2olE2SAHfL5VrjPudH/YIi1OrvJ//Nv+Fef5Pmv/d2PFxFFaYv35Y79abcixHvd+mpZ
97P1ogr1NzfNX/0lP931HAOUummGfgemk/FtCqnaXKX2E5j7/+Gv8dMdT20vncZRYRcR5kYjkOz9
dD/V5gZ51999Eeeb48+uhZ9ufVo1DktzPio5GBwqEwZJ9wyqKAeBIU4I71g2GpIcc2TfkoZvl3I9
WibkdWtaLnvOyKFOWan3wolj+CO1lIqnpTDp/FQIpvsqneMik8GbnnR0Hw3U5Y3Zzx/NvuHUIWNI
6rGen62ItpIzGOvUc7wtDYOSVAEFhawP054cQmlfKOKgULSrZRN683BRKGbRs7FU8WLW3m0muvE6
dSJxydhk/sxKL6zhoIGNWOXSDh4Mz2iODoevp36G0bdqSa48wYBbbtrKrZ/+R1ed/9P92/aeXS/z
3O9szDlFSIxyeszxYFIZ+s9/wV+8Ac6v3d9f1srRDKbsst8pJiYx5x/kgnX1N6Xi80PsTy6EXzpo
v7tnFgkMtoLSt8Mi8Rll4kvUy6npsv/N2Xv1tq20/defiADLsJ1SoijJlu3YcUlOiFT2Nuz89P+l
AO8Nbz6RhTdnG0a2JJLTOPO71vqVKfY31nDPIRUFwq2fP76WS71nNReoQzZLd2AMIpC6iadfU/fL
EJ9yy7wy11z6/NVkUOHTjeOWEUaG3wEKokm/i9WaqqRk8/EFXHoYq8mgJc8hjZDOWbvOo5WUpz5N
r3XKC49iNXy1Fsd1FHK1wdIbG97LN662Jzi3/fiHX7gza4lhvHDc3sf0eEeLfPsMNyE5YMMNbBGk
f/wVl+7NauCaYNKSuUkZGqkHhsZH2kmZjfxKN1iptv830VurMUtXqIuBtUdTJd7oV6UFNcm2wm1v
N9S/IDvYDK46k2dtkhttkEbAzpD9KNihuDKDnh/E3/rKqvFmsyWp5KnaIC7ME6nPMySZBIj7b+uM
/2M/ZaPMJErSBoUZ7tqleoW+/0ON1dM/PZ11VWnaUuZn53MbRFblDz31G05+pVNcWAlT+PqfEYrS
ZiTtVHcFIo0RGRAj9Uz8ouQottCQrnTtC63LXA2DRTtJjdOMNpgomziXkqZXbsyFnmGe//5uCAwL
NevZYG4DqN03HXK8aQoiiM3sH3985y/dnlXHxuEiitko2oAE9S1hlUM1RI/TonztczJmsX2lg1y6
Qee/v7sOypgXM25onk1BPgCQ6Oe4Gv//MS7+1/nWCEEtUpityesHWWud1KV8mqhVQmp4jUVz6SGs
OndO9BrnC/eoiZpbG2R5KOOU4OR8P8rs6ePncKH/mqv+C5o/72M2QoKw+g6RkzDJF94crjTPSxew
mnkSoyYNpDKRgoLwU9KBSVw+zKyT3Ky9/fj3X3jAa2ZUTXkGSCy6GQsaS+WITJuvjNwX7oxYdWAK
VXS2qZkc9CTj3O+GZ+31eC/+7Xeveq4Qam44FrdGzjmvaF0ZWK318+PP1s8N5C+Dslj13ijrpQua
nBUFQqLYU815Rk4IhriLTbkBOxl/Anmefw/B2O4zWah79mHHrUKB/55NuuHJQe/7bXaG6KZL22EL
KdWCXm9FWwIBRRCF2nCziEi/JeuwHFE3tVcGzQsNRqxGhTmJs84yGe7bUvNZVfjsuH8bOBghhND9
29D254D43ZDQsz2ph2i6gnJ+Vaxvsbawh+h6RedcaTiXLmI15Wf6pC+2M3bozpBKyDsrklsOZNmC
na/cpktNczUwlBOom5TMDyGRxHkru0o7dhYl54TNot8ft6FL/Wo1Lky9rmoItjqkBgOaLTDz7jfD
HYvtxx9/6R6tRoaS0zKhZRm0avtm0Gbg+i0HIh0HCtnu42+4cAFncfD7kb+1RqlR69cFtn5OD5rb
VB2ufPSFH3+GZ7z/aIkUMYsXNrkspfGa4o4Tu82i0TmQbH784y884P9Dpuy1MdKjiCbUapzph7DN
O0+Lkyt3/8Lka5wv7F0XcDjjHgdyW0Ejv2uU1M7dF4Ni1Tx8G+3P/3YFq57c5qIAL16zjzapW6tv
YWlXD4u4RoI73+q/jHBr/uKiJAMJ1KIjFznOr2GRafuQo6wXFX/Jvu7IxHdqyPEFx85XJppLD33V
q1PCGINThay0o/i7FUWLZ4UmNP1I3TaNdm3GvPRkVj1b62NjJvfUBqXUvEQFh2BRFuZuU3PatNOV
S7nUNVZ9O3QjyjR0l3WFLmePms2vrhzLKxPbpfu06tl1meRFA6YySKqXQbwMbbif+q9LJK90jQuf
v8YKQ4YF5prz+QTJiYOKMtDl+aAtOTTa+G+LU33VwRvemwSFMDyFDpR5Shk01U7qQ7v8prL5ynVc
eAj6agFg5RFCDZXvYBO+Rk3df49tNfinzqev+rexjAriHz47re5jMDFUjG9c9e3jD7/QRNdkxPhc
YSpcxqbWVg91y2mk9uIQXE5MaxMZz//2Jee79m6EytNBs0aXDWzTrgOjrAOnWL7LSZLxHcpvJHH/
cQ2vr7o1tfxTVuV6G8wjaWhihxy/bXWMkB9fx6WnvOrPpCempSV1wZMw8RWPh0oPrzTSC3PEGtfG
dmg8Vx07UZ0ScgJbbIlJ+HUhth//8ktbC2vmHDpHisY4Fw6irEvfBoTW2zSX9jannO8JM9XWlAuZ
BlxJLm6htD1ScQkWSUX7+fEvuLAN94eI/64NKPXg1gkkjgAKgvhGdJWC5KUIBDRY4CvX0OwXnpC2
6utQUmpFpqxEhF05R5281rYPR/3KXbzwkNb4Q/Ia1CvHPP9pLG+K1PqdlcpTY/ePH9+iSz9+1dFd
8AhUICzs7kcQJ3hp3zb1bF357Rc6+h/A+7v7T22gOVPZxO5YqlGk+sa84VVw31yd7BByio8v4cJ4
/seM/e5btLHX3bl2mgC9TuhbvEr7eWGLfTcqHUSPQblyNecj1L8tGf78/d0XLWOuz+mSNIgmm0NF
WSrVoXuXhNQcKbt0Mn03yV9tiXeI054hSyk1l29uc2VA+7My+cuK5Q/8+N3XZyg3Fj1bmkDtsmah
HDZLDXhfQ+y7lRsRUIDUYXp9EZknQ9RujDNkKXxqqIcbgrPOW+6Y2RcqMJzfQBsKMpCd/kAVpHpf
NHPhz6raHWnKvEoSjt4Ssui8XgxfB2E0h5QE6+85lcCXEsKGvrLI6YXqIcMbwJvuUBlbLxEeso0z
ustL3ehxoM4kUa884XNP+tuVr5YbpTQTyh+mJuBgmF9Qyee5nPELTftyzh6WcTrVcfVvL3drcnVt
FoBj0ggLVNJZvm4pvxFff8pt7XfXRleA/Bf6xRrDHergTjBnyQAN3+g1FB1vBWker8h1xLiUwFO8
k125d38Gir/cPHU1PLm0G+Ekahko0fdU173QMY+2oZ99g8eYd3s9SryZR1e043YikUP2aTOSMkZ5
uUWSsmtN8miivdKJLgxn6vmWvGvEBueyZZ2MZQDHJvIio8u2pQJKftTzq/POpdu7GtP61I5j2Jxl
UBSd4idTru3xWtZUaFjGQzuhrpr6SPqwIsQWtDzaM0dd9kOd275UJ8QFY2kGWZ5nxOkc/VXX+S93
tOzg4/Hq0i04//3dLXD6fpYL5WdB2ir9plbgaTTtBPnKXYwrE9+lO3Ae7d99Be8VTTEk89kbqkOz
zcOaIm/isWfoijXsRWnKkTiwqV15qpdOwdXVIgi8CUHTsh4Dive/RHr92JOYsozPLOUP1pAHwGHu
IX8e7BrURAUYbBAb/MA73Y5+j5D7QC36lRqSNzf8hPy3Z9kMOhnldSbAuzwwm+xK/750a/T/3hoK
fxTKnkGVxUV1T7xwX6blAYrCuaj4c8mg9/FDvvQ1qyErlGNoWfWis/dnG+xeKsUpVbr6fgQ2sGnI
76ieq3W6/2/ftnplQrSRtXOq6kFK5fOpN5T4jrRufVtolnlrl/ZQchft6crp5rkV/d8RBQb+f2+h
6YKjKsB3BROLu71qF1+chFLYjy/lz7T9t09fjVcy7ygyVVMDRZFr72NCAfs+QiHupY2hbQSW3n3P
9sNT01hJMBl6eYwBtbA8GvEzhWWI6Bu+D5vpBPM//kl/n35Qmvz3ejvYnyWpbyMo+QFudKvqyu+w
pY3O40ZL8zeO5f7ti1YDl9GqZURvMDiLS++s6gkz4cYU8RbPKCRqV92a6Kg//qq/t08I9f+9Jpyx
peF2kRGMWbmDvOkXFT4o3lwIHd5N1ZV9gkvfshqH2iKUuRFbuNPjM8af3PxGXSzi+F36xYj77yP1
n1e6wKVGuRqBDMApMm+FHgjQcZR+YeTrHH338d269OGrQaNL2NyOOwrWDCoBHvNoSW9cEgr/eJdW
Y0XsaKAICg437MSddgthpYe4deXBakLwelNjPxtTW77+26Wshgobg7qForjA8nebjESd5TVdwN/X
4chh/tukFgGP1rTkGCgUmCN/9A37XO5EOFv/9vFvv9CczrHH99OaQTIcBS21zINmqtsUJ+TNpFIQ
hvIy/LlAjHpW3cXVrnT7C+t9wMX//bpYyNoo0ob8zJJaQQsQ4mc4jfLFApy6PSOu9jCA601CdTc0
Ml5eD/lkpAA3oHVTkhSVZHgB2H187Ss8+P93Viic1eAwtvAsYriggaoayi7M9JnlqZvCLJqKSJ6B
qa5zMnsxPkEiLgc/5nXlhynF8m9bynhP/ns7FKU16s5SugDFD8zJxq6llzeqeheVSfP48VVeGGqd
1YCBJ1aA84UeXxgUUbkIHw/KMpsbFRN4YFOvTQVKlD+imJ+uPGXj3PD/Mt+so6C5I+IiVc0hoLyw
NKk+qRugxZWQCJLDaD8YCqX707Bd3H5b2kswulTMxyUO37FRhjcqLX52iWFFXlEnZwiAyCg9L9KN
WgD+9VhFNzuWnO0+ZMW7tU1ohQU7RX6oWEXQhTogWbduXihjDZ/GeDHvDYq0I6qHWbJdaToXOqa9
ajmhGImaARQL4m46Joq+Y3X8rMT2QXTlFbnGysDzv9Z5pn6/75oJFSBZvUhap5lTzVuLZKrANkXh
DyT21j1eSYVlLg6Jn8ANDc4MoHeC5JiNcq+qove1oZVXhtMLl7tOtMQIpVnfDf0BXoN2i9/SPkWG
6L7W4rw40DPzym09X9rfGs5qUqirqFKqeu6DCQjU3i6ifN8LJd1oZXptG/bc7P/2FauZIR9MlWqV
uA+yyPxm2LP91ibjtR3SSx++mgmmImwNYs85CGod6CktPL0mErqw9YcJ7r/NodWw6LU9+Wo5tJW+
Eamfc8bud2UywaaMlY0zF+mOddye1+CjU0ObwqT+8Rhy4fmvo785pYhTpoR/Dh7lqWODBN4AhEVy
Wa57Mospk1fGjgt3cJ39DU1XC10It4GaTCrwy074ajotu4+v49Knn//+7iXOLQu5hGlUBIlqbbX6
R8KS5uNPvjSXrC2SqQAWh6mzY2Oc4t6hfdbyepek0tm0Rbul4ETf9H/ok9n8UCj9z4+/9tIFrTrM
YstKdhDJAo7it3iQt3U0X7miS8981VF4+1RGkljdwQjtwe8sh9rIuS12IOyne8id0ZWx5cIKxF71
GSMqqmFSWJuVupoHjdkwFxl59SiMefTFYEW+qHT59PH9uvBlaxEIUd/Racy5P0ASkcQLzgmtuScK
5lJeXALOI5x05f5dGMvWcduo0NXKBadziHlGQDyjof9k94v6AjE1f/74ci48/nXilh0uszGnejjk
GNA/D6ZubmaInPuPP32luf3fDLTO3EJ7LlKAGAz7FPv5Tp7N3tArX2YUUDttRq9uNXm0yyD23xiT
0E7mGfFTVfQtsKbjwdRE/mmADe8PxtRtcctQ+ZZosV+GVrqfU179Pv6hl271qqmaHQXVPXVbh5De
sJ2ncnkNjQXys0nJcfDxd1zoDuvQ44BVPopTWs7gRnt7pFTa0Yxl0w8tkvnh3woPhHW+wncDVLqU
FAWbsXFQSqiBntrbCnWqShOMTRteaZh/TlH+MgWuE7b96MbODNz0QDGHdcwol/IrQymPOrCB2yIr
szc31rA5ZF3tvopchPfABVU2O8vFb2q2oDjBz21gXSArbyZWaz7QAMrSRQFxK7VK9d8iNcJavYCm
eNfA6XHPLdZaR05QT10iGYtme7rSci4sjtdZ05HyRrfqW8YDTcEcMrVCvetqmX2K52Xa5JVR+dPi
YouI9fna1vvfj9CoQ/vvMyZRYzRR2feHVJuUz7YUZ7W4kUpKBYrRj1JN/wrxW5QbLRu1O0fp53/c
dVknU92iaKYpivuDrYzVDGwwlTeO3aXnIuyMfsm6XHx26vNGTJaSevA/7jqXVrLr4OoZk2FEYKsP
I3uRMy6DmzMYw9r2egR+SrYix9KdyJtwSOWWeG65NY2qBqBTVpk3wGe98rQvTdLmqnvlWT2abcyc
5hBVubGo7e09iv+01LMSO9/Ec1lswVthstfTOvKMsYBMq4SJei2AfGkr7oxoed/Bu7ar9blMhsMY
9vqrE7Z6t81LUDyepkhwQAQEblwpxE8n4t18gyJherGGXsv91K20bZiOw17V2NGilKdli/vKmHBh
XlynZgVnyu7AQdMhZ2h+hR6UIYFvxCapBnUrwkT6LlP0laH0UgfQ/3sP1CqJwXBoyyHNFHFTu8g0
AE63RzOJzkU4oNw7/MK7EuvMJtaiazbqP0Gtv4x761ht2rcqkAWLjx/jya/btjsVrVs8ATaE22U3
5rCpsI/7RT3YEFd6Z1dCJvtqZnN529YcsISpFm5lpJZUaMfWY55QHKyi1fwSjaVGqnDKjwX0NQ9I
6GT7CcjFlymJp5c5dPWX+iwH8jrbrO5LpVoepsWufDMtwoDN2ew0dxFgadgnIckQa9x0BngmC3w8
+MLePKV5eM2ZfelNQpwbwbtJZhy7VgXJbR4yQsY2/K2l+6ELqJQbqZTO2cYwb12ncp4nq62BR5it
81CalXssQtZPV1qccZ6c//I01nlYl1tvCtGLA2XY4bjpdToiPS4DqVMUS/ST1WeSbcFvd8V2HqN0
bwAC8ItCUIrX1KrcLnJI3M0EAuhXBdP5ZSks4LV9M6WOl2IDAY/p6vkJZKD+ZVQc5y4Lk/zJ7hhT
qBHOgzgxSmsD7LP45mB2aLeV0sNdnfrse9blxad+cMTtgvn6SoHspXnXXK10KwX6rRiG5dAMYfkj
jJoO8rKO9kcqi6l6FIsrX01rTP1aK9RgTHr9lzCy5GSNS/ekdzZxrc4wncAtBxhACuc4E2BgjhJr
Vf3Sa7wBfDxeX1jqrOPbYaHnYcUsflChVqeT86zqOUwcARwmy688/ktry3WSu0xtAw68MA5OpeRD
0EIHA26uJ9MRqCSIJ0tFo66opvGSFdCeWMpF6rPjNuoz+xAOspR42DtNxsa00wk33cga2pKnqO3s
k+OGt6BEAG3Z2Zo/f3xX/mSp/tZgV5NHOdhxDiKStVlXJXuOy3GChIqCD2vux5vOnU0ICkJXXsd+
EXvOgo1H80zMXiJH+0QVRXU07E7eYplwDvnYwMSHijqFXmakSdALtfqiz3r2KVyAkoKCArCsNZSp
KNZCRaAYky45jHY8/eNDXk1EoXIej9px4ecZ0w/bmMvvCeyjJ4xG8Q27hNO1Ke98e/5221aLuAkq
SDNCKD8YxqI8uELVvjRuG76xC98oV1rTpe9YzSilYiaWVQ7EDm3wteUCX3cW1uL1KYnNjx//ha9Y
p3/bIWyn2RDaHkCEvV+6VrvDcFAc7CqJrsyLl77i3B/fjcvRYsdW7bTaXodytnNstdkN8SIDKt+H
K0/90lec//7uK1jV5V1cSXVfZf0UuC3QY3YMUUbiVvE/vlGaYZ/b0N8e+ep9DKvZWZthAZiKmgy+
vSH614gQrW+PMnw2nSKDCyaF6kNs7h9R9aDHSKJE/qjSanmSgET2rj3AoaeAHTL4eVctyOCHQhCu
Y7C7pmvK23yMFX3bZ7Mtd1Ct81OOnFjsyPizfoQ0NUlvlLygUIvXIT3W4eCHANisDRCPmo3U2Ewf
zLZUf9W21A5DmMb1RqkqUCVxK+AB18swfa2mSn/SqzJ7gdBgOUQr4TShDl3Ggyj7yWemJtIBu+Ex
LIT6KWcKQVzSOJu0zuLfCfAlv4P1yQLbjpT7noUcYzhwrm7bt0bzdTq733wVeYBKCkjjaBKn4+em
7mbhlUtPObDmDM91LcOTYqfG59Yxl9u5T+R9nanDGVCKjWmTLIaCGAN72k1tW82h0GV84kf0D1GN
YY0otKofmuz8TytO/d8axCvlBnnB9Hs22Sz08JTWtpdjMdmnOVWppzIKw5MGr+rXMg9MO2rc9SfY
M939pFXGa2uLaB81bVx7ee9KzYdVnvxQztaxku33N1dG9as9l9UnozPOJO4aq0kvJ/PWBNkDOazV
vuqDjk9eGCIIi8i5E1ljyO1kGO1taNjpp5AD4t8gEzj2yp2jwKKB+KFWQOiyOHuIsXE9dyaKE3UW
L2FoREBQTShRkZ1lP2qdKpjEcOdHHbXDrY18gSVDZI8HDUidP7F1/bVifKiQ3tTh53HG2bHRAXQ9
uXnhPLhNkjfeAnWCG8xZ7lG2ozg0kWvk/CsVclU0Ze0pn+fqwAxk3IdoJDGtQXHxY1NLTap4NQy9
zNIFSiOlzndg+8Qx1GfbDwWh/r0zqjjQoPd94f6nr0DtoWwjxhGFJ9jNKH1i8+0Lbwjdt3huw/RY
JLXhbNiKmcHxnfFW3hIbNpoKSPixl7Jq3Y6d68T7NBLmrWFAHCWMoobP1ljVwy7UkvB0Zv19KgwA
3p5lzjg5lLlr+60uJkugGJiNeCMS3Ur8Ki/ksdM0a/KQJHQndq0cyuj0QvV4UZmdLe3JeXFaBx0W
VF1aN1C9eh8hnoJim07hTdKGyRc7s8zD0uDc8vQplxuZDWPqycl1b6OkC58AuFnnuEh0AxxvuAE8
lh30tISYNIquExulkE6/7+MQnQA1NPmdbbFaTMO+/mYOC2kPlqPKLoGyen4ixvxTt2rlhXRkTdmw
dT4YmuQ27ir9p+xIP3jpZGATRclrPI9W0n4rOJGKtpoS1QhaovSHqRnhDc0uSVFn8BKSdcI+QUEt
7uRS53vZ2oCNs9n5QRJVfKuTpDdRjS5LIC1b35vaNODFy1rnvmAv6nOnJcuLSOA72Kwt3+DN2W9M
te2LDqc+3rYjOTuvnLTcJYaQosfLJWYKL0E5sYXmKvbKkmi631tCuF6Vl/F3LB3NDldKs+sKHKTb
PNNUloBSX171Me5/9S4sXrxpGU6/loqq30oKLr2tp8Uv7aR6Y/8KynA5q8WxWMTwvbKb+dWki7wm
aqhAua37kxIL9xV8yPTLoX5iJ4detTbLHGl3NjpxUnTzwsq0r6NffaTjFwQmXH1tp8ohGtBlwren
0H0u7bzdy0Q9s7S6/EbJK+d1GZLifkSu9ZTkAyRxu+7dJ2dwTYB+ld59LUHw7jr8bmxKleqZKaLO
BFpT+9zSI7wlbhVCyY9MN7mp1EzLD5SXUHOu6xHGJUyB041bsFFDXRp22JlydIw/85IhW3XqZ7No
ZyJCEcNoJvPndEpsuQU4lbyEzjI6mzoMy/2ozMuNOhpxs9F1d8HO1igQtvOY431PVfpW8SCmtxM6
c6e0UYwVquHlk9oCI8SJkLJTUVSvbRgN0T7vIYZtiWdbz9Kd9P0S29Uvx3Q73+RepV5Lkrb07BnD
mJVBPtZZWv5wQ7sPN07JWFDn8filrVz3R7xoc+IpWjg9x3A1Ti3c759LZeqPOkbTk5uPDAat1kt2
WZ1U3oV1kdzqowXwWGsQxm01B2bkVpru8K3IJ3Y1QqPm53Of+hIs38RT7XiUlSeywjrp1rDsEHuG
R0LG5Xe7zyzYkqXKRlEXzaRAOmbkbVjNUVDq/Eqv0GT92IS99B3cgk+FJTF6cJvA1lvutCCgqIyH
DMzYjjlC3Jcsmg553ZLIzHhrAwg3zDV1i2bxiaCR+g3Eg9jzmlFtlyVz7pmblzvHachVRoX2UPJO
vWnh+x8yJCywuuPk1tJS9bBgovCtMst3Doe8Nyiv9Pu0HLI7jKLaPu6AnQJ8a4pNX43KW94Qq9PG
2UlYYttDoOnEbTfE+mDTFylyjoyMVOrVjl7tkr4qtpx+lAi/UCgsArsNiFe5DS3TOuauzqxiFfWz
a6G72bWW3vFGYhNj6tndqu7DWNDELRkCVWxU3CAYwjrMdlbGiGgBYvqiacyUnuFky1c9cQBrmvFE
0njpcCV5uSvDzeSG6X2dsGGWL0uFHaAuIlxftfGGGba8q0LAth6rlXlrNrYpNpXhWg1cRCV+LHiv
uOdhJd+MDpuWZ+Vde2cMauJAmizdAy8YzlthuozhgL3bO0yqxGf7EBjWJg+l9Zh0buSri7Z8amOd
422jTlgg6WYjN4MqwufImcvPI/EwzuVNJ/kFU7V8lrVW+tqsSLpb3T4OzZg8pIozHmcrn4otUGjg
3ZwvvcgZj4sStcrNBOITFXBof2tdhn8PaJUW4EtXduB6ewix3D89dxIgdNTDylBwAbMW7aYGnAIz
wJnuCwq4jlm5gSvuzm/KyILgbgPZyd3XPhvFk6yc9gmzaIhNV9Xfyhq3ldrqdWBNbeY7mfymOb35
dZx1xfFiNDFbymkEpi/gBo8WXNe7aBYNXNgIOwBUfcNrQaYnKJBEX23TYTY9vt+9X0xNeZCW3kSB
rPDKeYmYwOuhuDLcg7A6/Z62UxTbtDL65bays+E5sQCDfwaKz5GuCNXF9sk6pF8qOzK+ho1ufVZq
yKRerHaR8JhdBRh/U2Wnw5xpzFugM5rt2SxJD+gfKHgf3KmguGXs5LfKFkr9ZE92EsS9LH4UlIMA
TapCVADMpiSlizLGXxYLjWF8mAflqY9UyJ0c8FbiWamh8O4HgU7cm2fOAZKkQdBsdr3vaKF4OiNJ
t0U89INXu6N6yhy33A2OS2DflTWomWVpWRlh5tI8lCnx68ByeRfqg3KSi2J/sjk9BnmcpX7rNBPy
MN3YqzgHUBRahvm7tyPb0/hV+6RgXzoaSvOQTt0EstnVvqW4vLCAlMVjNSfjs2QEDuy21U+GcQa0
96rI3nIjKe8HO2leQlkvrzDKgBNHWnY0bZkc8ipDnJGW2hE8pcY2LHPLUUzN8K1pjPxTlNovTe/G
rwyRxSFJFYVTASalCovZ136qlruyGecd03b4ueki9ah2SXUzthYQSPRVn+zEAYPetfh5wn7QD0Lq
0bPOW8SzxkTHeDEb3FCZ7+Kp5whlNrUG1YUeHSJukI8gIi63FiW+iQeJcEb4maTULxfV8mg6DLWe
0sWLsXUZxn/NPSMCEqLq19jjFUb61puVb2Dk23LQNN70ap75CNIncsuFrHs0sFDHN7EjO7b36pCX
DZmYftW59Sc0E47j6abSHKVaxntFVRGVhkyIxLDKJDkCkEZwhp0JvfVS7dNpMAWpqQlAonRI/sD2
nD4PLj6/FtvZTcGhU0RdJjrZahrpBOZQbyFMLM9LbGZvSjypn/Nac0kM1V25MeHzPWJM6o6h2hu3
lSKbI8qSwWeK6iBttuLoKCOFYUUa6sF5aji4o+w+WWg8fKbS9GfUSua4eFQ2XaIvPq4o9gWQuN9P
05xl7A/axUlDxBfMdTj5+ZmA6zE6dLd10YGRxg9c35lTnu8SNIIU6vc43saOUGzcOfU9MqEUgCR0
ANygiDk2blUrJ/iX8aPVGeLGQFNxi2TBvDHzWL+Hi5RvXcbQSjrDwaHO/SkxkzL3bIC4E3KkcgS8
PahBChAdqQNvOofCjmscx0LbLjiOfypFnb0yY9cRJacu1f+aMPb6yCvIqEfO0Umj6eVsjNmPrh7f
pMWYPk49wgYqVrKUNF+LsG2jlp1hn60g9gmYACpnGNZfxkRx9gpnEKyVkczhfrOmGllKWauI5rHM
eiik3K/GpFgnZFc14IGp3ZfhdN4aHpsKNG+rzqRSwuTzJI1m15vSeJGWkge8/s8+JxzLHmFE843t
k4K1bFxTPkYDTXZ1V1CdtnA0dM/kOtw2meJ+byLF2KP3WZSjG6uTDFo1jX/GNnzUrZmJ6GjnU3ab
wog7OFOf/HDtRPnuRunsl5TrbARb22iiuxHVK4tr9TTWmX4oNenu7XMqh/r28MnBzPfcsLBjZrGb
6tjNNQF6RHW+0S7plvkr2Qtay1dGeu3npNTGzzTlHXsZMrHRhRahNrMrjFaU/XwW2XhWFcYc04VS
aNOGkjJtU3aK7bOrkKEu0uVJh8R7pDE4EModBI4O52+OTrSJNtUdJoobkdjK5dbB7QGubREV5SO5
Oz03mpI9NM4gt0lmNae4wai5dIW7Ix2pHXveLG/syKIvtsL9autTh5HCKhLXs5q41rZ9yk6L17Ya
+paKiR5jTK3JnZEY450c9Tji9LqubodsIW1RRAV9SGr4P1CQ+TGr7cc4Q3xXW0X0ELblcpOzbjzJ
3hlvG2Csh1G4yRuY/HlTZQa1BoaebkyYPYGMY22TKziZ3JijzLgJ5x2GvSXQ2csPDErjoCyPM02z
hLh4kJm0Sk67ogzetYoVOXBsN5+9UYF0q8LlPgxNFP8qrJF3UAqxjlGKHSPVkumxcNGwAFAdfFTD
LvGb0dlbWTKdZnsUKqWpWRKUzeDe9JjHqeCybP7HScY3wCV447XCMJir0HxQ+gQiuG4s7MjOTn5X
Emv4FHWhdmwUg3RKNiWn0DD1e9NM5U+zMIfihFJFv8d02VEaZ0jrJeuL7ovQNP37KNMWR5Fb3jB6
E97FC1CDQsYfcFbent3OkiH1RzFDEEeg0aQ3sKhNav8TcLuCWXMyWv1Lbp2r9SO2Nu0HB9y63Jkc
H/4a5hayfp+UB3di14dVoulaHsRHB70Ma1ZA3W55lnot2yQtcP3EtoMnIIsmPxPusuOdcjya4WIf
OXxW/BC76VHYxfilXpToE6udbrekrrLtxlyclk7Gb+wKi3gjNVf6SWhmzLExx0MmKlZKP5JfMuv0
eSMMU9wJF2I1sQgpoNtG1aswhnJvdHl/ioAFf8YjHAHKT03dL5OlftBGq8SlK6V+V2ojk6atK7dD
bDeBZan9oWPVNbJN43b3pN6Xe/Z3tS3YwekZfzGnP7NT/D/yzmQ3bmZN07fSqD0POA+L2pDJnDVL
luUNIcsyGSSDQ5AMDldfT1ZXN9CFPgfodW9/yL/lTDLi+94xuq4m7zGHr0socBuimuiMACtMS4+T
seVTKjApwbwRCNsR/A4ESgtJ23bxYlJ3F9/qCJI52JrfsnPad85A82EGQTsNUxM+ekwQH6WlRopX
h+0pjLSVumUWvIxKGPPO6kMnYTTw36K2pHAhl351aftqhscWaGbG1mtAGZVz38vOTCsqCZ64Ybzn
ge4bftM6X9+hDKxpt7HOJZXZltSxtrm1n6rROsyOpOXFWJpLrUz5JChhT0JhIakNG0URDUW/Hofk
jrxuDpGttp4NKevnymvFn7wh/53k/+2LRGR2Ym/ZvJe5rDKi0DXljc1sUUe4bl9MkzTQL9GcRuhG
UyrDh50wjWwX3CpZpR4we/MM075eo3N1ye6fcUvSSmirvakG0rXp5NjuK0oQfxicg0WyTm15EM6i
94ZS0wOOpeUR//6WqnJpZ7qrO+auCjzYL3SYGqY18gb3kzgQ+I5OqJL1vTL8nEM+rJ6pc5T0Qfhu
+WMMF33RxWi9tPSBkpic+SszWShehZTzPfqiAWxKE6/auOzPsLBAQU2+pcVSyfBYtoBz9LzV1WuU
G9OXjWzxmm15V1C2wBN7t0YUnQlfzkEydg5Q4Uyz0kOfMXUnknuD9zcQ+9EqKux8Q8Hh4pvyEpTR
RLOcYwfurmtdq0FYwWGmVVjTMGnz//Is/62ocnEcofInmqAprciMcd47WWMcpUkJ8jAb6K8n8Lxr
CexpJHMbLT/myqSGo6am9WqpwLsH481eGImsZwq6amRVAzMQnLaV5iTrkyJYDfTxdL6ofgE0Fjyv
qtTgaX4ZHUybe3pXmFltAf3MPb3uaj0A/mnjQlRgFKRE9Ae/l1vy/a0D+WRPynny526NHkbDMHcW
5WHDq6N9I9oXljDLRDi2Q1UD4fZgfJZj+/mLppv0U1BrcmCDZum2F8xOd2TLhyPg3lC/W4bvLnHL
65m/YWb3u52uDA80t8r0nX9bu5Vr3CKjeDUzoPOkEDgsxwh/8AIPcOl0fdvSPc+La9ud7wzlkbEd
DL6XmgTB66tvZqs85orLkxUmsoMsP7mE/NOumPGi7kzPABuaEXWkVdXTfA6pk9/1XpA1z5Yj2res
B9fYBaqIml25UkKTUL8GxhiRSvhHlgM1DE2hVsUHBKxw7pcVV66zGremPAmRhv9jphkchcAtnr6Q
sHdOtM0itiH738D9xJz0ARP5wTeXZj7DkVBZcmtNNX61siuOijL4PVex/kPBlRt8NKUz3kyknSHx
IguvPDi+osm2t3S3nbSerRfBJGbuSa+oZrwhbb2BaSjuY1VM7k5syn7Y8sGnq7ElChIkTNvPVN/6
n7bHZBBrbxUPrm/xxW/Uxs1h0zwUQpR7Wv3Ekcb35kdZlNXOAeTcBZQ3nO0sY7ehRmEfEjLpJDow
wMwXl0YeyoJLeraokGuP0jWyNGAWS8zQr1kQ24mSsmirqv2gtvy5tIeyjxUP2lneeDQKnr0X1a31
frK8Ld9Bzo/3fVAM/hEwJU8KcGuVSlf3H0Owjt8ArcPeHjKXPFagRZ3D+MCMVwKQyK4ulW2Xa+zn
KwWFhrft1JRTZlz7QGb3tViWv727RMd8yimNHL1G3G8tU5AwNyQCg50XB043MppJmTnocnN/FXNZ
Hqd5Fb+agorP2EHXcVdm3fQLXU9FX1GvnouwHAD+wv57qwbCJSex7e2lFHskXsYHh2BXJITRzums
zepcqJB+ngBa5pdb4u/Z5rH7tmlUBFIUZzqJiltRCqOSX9pXtzfWbweEx0sctXRvYymKve6X4kAb
p3hWLgBuQFvlGfRGf3EbzOCjjuJc4Uuqztrw+08dVcWl8kci8mfp0w/pFtb8ExmIW3ATElRxk1IW
CUcDMN6EJ+O7YwfcbI+0qSEWijJ6X4IzWd0FWCE6Kzuc5B5dtfkyNhOHVRZ2NBJnYsgBKwo/nbes
S62iDMCG/e15gPm+rigavzwq7PklJZqNWRtjGPfCHs7NuDj7wVYdUEwGedYY06VgA/1rM3alQLy3
q3AFEh+p4Z6SW+39l0GDwqdfUivbGW3zSbx79YX3bjj2ekEtlWXUukz1QHHvv2Y4/5k+4r/pOPK+
a/02Mho8U8zWuuuf/IW3lsmKxsHi/V//JVR0/ROd1H9Py0KkN8qMLPIDAccU9Y3+9iCtnJSVVljr
vsh698Q02L5N21ofc8y358gq17PwGXu7ss6ZDQYxJNYMxI86YYptPzUs62XJqVLP6n02f1Ubyo4m
B0YvkC3hl9d1dJGshvTiHGgkIhD/yGGRbgthmbW9i4ROEMekAZncdt09YfI5KjXchVn4g6bfBKgN
XWx+Xo2uoSYrP5e5R7sWUQpW9BiIOXU6zu2x+PYdhuKuy8DzOrC6mwqwITBlocVvScSy3dCYQ1A0
d6xLsTGBa7AV+ZmOSyuKy9Y+5RlIX+l9FAxygVcTzDS8+VHHthz8kZN5bSpQsA4xlslhBN+TGG4Z
L5mxd1fzu/Tf6DW5qV7PwWqhTNZHejI4A8gEqWXqjc/1BtNmDtZ4KxSLx7692Nv2Gs7zXm72AyH6
+8w919lv6ViPkTd/uEP3tbQPdJpSfKR2Vv0413/d7I8AmgXsXRg7ODooH47oOLedeecOKqHAGVeS
e1S5uubB9N0YedwbXbLxYnnZ0bf61PYOow0+Fr0OgPYZxY+yeqrET0NniSUf6rF8pZnmMFBpntmv
DoVTuSLuEnRntT5EsPEgDHjh/X3fNydH4JcSjb8rAu9EziEMiY7Drdrl9ffc0BgFP2jmTwRF7XvE
NF3LfTOhePMpdFcyXVhCXPs819Xp5kc0puW3Y5mH1hxOmbOcylBdAUpjlZ/t4We7UnBbVwebxhu5
0H4Y/Z6aP5k57vpme+6B7cCF6DT/SS83RAU4xWW0xbmbH7KIMNBJKkh8KCHzsow/fFvSmcR2tv2q
7erRYROcf4H98ExyUdHx5QpjJ/PDihQIxxA6YTosV+/kUEsM+MoJs8k6CUZe0OlJ1c2uz76BJZIx
867Sa/VhdOaTzyPrmzwouX8Ms1KAj72603MDipfhy8N5xV/RxWYBNxdNRxksj6D9T5tYHlTUXvsw
SwzV+XHLuA0uV+4pZtvpoT8BatBXmSyuBpAtHqPwL/NK7M0gV7axC32LhxosKHITl43dUEQjCLEz
KPKU7pT0GN5zwZkYHuDMitiP1vPmZR+EhwP/DfyBwY51+K3w0OmQeu/QnF4tMjGHMqdYssFh54Ep
GX+2LtzjpUs3GIoZziagS6VHCaJA7ipK0uLOKy8WtNvWg7hmxaFg42E6eqS+bu9tTZIXr2NgGayr
zbVxCZZq22+SIGJj/TUF4YPZPbXV4xjSlFWvMDfbbpo3Zq7usoQT0mr/Lqsz7pRTC/OZjTBoeYOH
6WNc3CvtS1RqTcd6FNyBUFfdcujlu3LUw7JtH9Z8tbh7tH9nro9+fz9WVbJUOlHjT/roPjOjuYwG
2mknOgd2eS4VSjCNfHPz0r5FnmAHO+SyiXTys+d7v6Gb0/+UFqj7wPtdR2VqeGS9698Fg1drOHtR
WQenlLys8jWgi9meaCEwCPKpih0VMfzP3dQLvK+tQfMlwXNMYghqGRPMG4/OW5flidnx8ni/ffFn
sekGo+bUR8/Z8YcpSgIEEvutWsgYW7InzwjyZFn7feY7CXDUXkcfWmtmpvJd56DkRMMv/HtDwHmK
mHXEcxr5FLt5R5R5dHj2R6/9yax4od7+4MmP2kY8bqnvaZNHfxXnOSScJLs1socZWNfPvp8ONVPD
2F7y5cHc9Kvq7yicBxu6M+bsl2bfMQvuGc8+N0GUdG1zZ9pmYksncV1OuZVWPOSHzVzsarioyke5
zDboEIkhxuHBWCl36u4jKF3b/VgkcHnNYeN+39xJJr4oo/2z1I9Q0zsraH7k1U83txKG/zgKPezz
6y6DWSx4HlbRXfyRclbT2eugS+ZGxotXp2vxHdJk6oefbdn86Gqb1jMVd/lMbzdfCVrzc1c0ST1N
aVVPvJJ27Chzx9Fw6DkqGqd+YFj7tJpqbxc83ayTXBLLnYFGJrDDC331J1rCj04VbElt20lR84Yu
tAF3JVVW2a+1fJWDn5jCT4Aq910PZuwRqhGM3zgmTsT2J1pPh6imAE3hsxVRug0LpeTv5pyfCqdF
/N4+apqrqBDAWnOZePLDjL4A64oUsjj0VEr1jn2o+097grkt98VaJX3FThMiisHq15mCA+4ul/zV
lfiqCmAB89XuPJPyPbNkC0b8o94FTAwwp9nMF5rQwMpmr0Q8oVDIXgKCVsO4pm3rvqMX9x7REqiw
NvkITe15pJoU8ttkUn2BspDURTbdMxhFvq8V/wIIiRIHzLYMF0zc03WhZheMtsvmZ0k9+91UrBZN
fBUbhhUJda5wUbe7ebCLs4AzlfF6635N3FXkl015ivly0NEZANJKl1tpXNRU7MzWgN2DHDX3bynK
6FSPtuTNJKGCPttSwN5TLOWfItP7Qa9deFU0nz0A6iMT9qj7BHFqPidhHMvevPqLPKncqC+Knrot
GZBXP66tpE6XqI8D/N2U5mTbp24QmjGBiUBCdPtGxe36BGDscnXqa+e3xpN+oR1VxK3NydQKhEcQ
s0RK/DUj/96Fsw2s9rgFw6UdLDYOMew12rI3urOu2pOpQjZB+K9/JRZpTrdG/MyzGuQflH68M+HK
R3IE7tUyP2A76dLFw5ZSbuUL7WgOW8dwtatpX9lTeWkDrRKvt8PYQp6FboJI9hJWmYRgdDz9RNvp
+FRFIcKiFpkPdT9v3krPNjXJ86UK/bs6AjFoLA64OtJvc1G8CxWZAOaNkfT5tJMhBapEsfF2iYqO
Tv1u2dZJ1OPLFLpXcMeT0wbGnpjqnyK8uWXagNvTr5LbThLjNwEUs3vMQ3MRW6Wirh76MS678nm2
h101jsfWch+Dtrnvq+goHEqFJ/Nd941I2PXOFgGMiRWul2hb3xuLbCMBYz0GOjoVBWrVsD/RpSLp
6LDSPmRuARxzqnIvivESDt6lAc4Na9Vc+sGsUUSsv8S4LDtqeM7FiNyqKLPz0FQ0cuV2THwOvchR
ntSe94eijmw3bmPEOdVRs9roljhZTYMng60q98HWul8tjAmI3CiOBRjtrR85L6q0ZN3iehzD0o/t
qGOuMLIN2k2XTlGk3jQJuSeBzm6ep6EOZGKELjrVwSLu1Widbm/6M2uyUwzrK21nzTvFgaq7WJle
/cO04jLmT7vld4BJpgb8bZt9HRnWkxmuzgUCbVpZnJXqmbsJRYonxqvfQeZUBNK3ZZ/4+QZdPm3a
p3G2NsJ9WUnzGnY1i2IEMYbe3BkhiBAxqyG0n8eRtEpte1GCxKlNeF8qZx9k4dwdWbfnT8u+GYZ0
uY5rTGcg/dAhtL1fVdsb0YR+nRjzHKmk3LboMCjowDg0B1PsAS6rMzSWn8yOGFnWM5/8KmFVAcds
rtSFBpu6SyGFFHktfGr6C6qlhBowXBIHVyQT+zrcrHQEHrniGzW5Rb1RJb0sevwqFlxx7Gl2b5KM
heZnfSCrapawiEtxV061OIbFND3PxsDnGMx+559d9ClMNBE54DHNx1XPcVkDntMn58Bv+wNYjjFw
vVd91p7gs6jrmxy7Gk96obYgcVaoDo5qavz2cHtbcwjKoRlTpP/fQW22Lx3Hj7eLVpb3fWezwxHP
eJMZbTlekB0tcg3acp0txa4pveABKTNFToIJhkFDOv1V4l1JZuQDKkbXgUZWE5ln0dqOGRw+sTd+
5E1n36PN7J/06Fqf49STA7oa5IEPlimfPc/Z+rOUUV3FEAF85DWOqEc/s8ajy/N8iNjRLl4eCGYW
5NpnHbgbQcfWFF0KQtZoeVXlGy6x8AFp4ZDmcl2eO76IJe5cd3kieHkyEl9m7UPb+tGDNxXWYfRN
M+2iaTiGo8X4463OvTsE/Z0a6PdrlkW/CGUVyexu5tOcs7gkJjf5HlRIHdb81qteBuIi/f9Ezfva
2Ieh8r/n0iqfm8YJ7gX77+8F9DttCUrg32QDwdq3cdLRrioOUVeEB9/10D819jjsAyKNDhKGllNf
rPeZ56oLksoRTZHq9soMIhJmPdg8rgH08Mz+gddj1IuCqrvOpYuS5qbSLE9hedNzUTccpuj09bkt
+uZlqnR2zZs535fSry+DyOdX1HfZHiUiqlezqnjTZ7P5y3xT7yY5/F7rqYuzeXxcwrZgrMf75RnT
dFl956wawUExPuWsILFfAMDXoJI7aw0IZerEX2vt7ipvK36V3vy5gWPuM5Nko0Jlz7Y99ayx/Qe5
rXkC75TvZ398MxE4JWFVD9ASUbcfdZTxFY0AdBuqbJOf44RW76gdbtkLzQ+DgrrjkE0eYVE+84lp
ndrBdw4TcpWjDZu1C3sbDSyVPFBkyyXLELL1oZnftYEokrLfnIMZie8+41SiyvLdhu7jn1u2eIYj
TSS0mPd9JuVDJSxxDcfslvnawdtHdoRWsl130liXnc7p3rQUk/jYrS8zMvA/USDDNwNjyG5Z3fCe
l3DdCWMIk6op82Rsgull6UJxihpWw3Ybw2TLgxAu0vHTwCyz54wA1Ys7IG8oZz4Vp25qRlH/vZ2U
SdB6g/wHJdBHltvGTZmx7R3ak/d2Q8sdhPOxIqk0QRTr7kIm7cll8UQ2Ecam8DaasylCCjqjedVw
7XdjudoHGioahvisQA0DU42H7IZGQ0pB6mZX+EFxtrthfhatQfRkHuZgIxJ1wpB7wDLz9r12+Mjw
k7yPtQPe1pTDS0sqGbJvuR2oOJ9xTw4Ghz3tUwgi5J0xIgeTs6lTCQx+mkP1Krucr6Usnksptt1Y
SZF2o1iI6BPTL7fQ40+EjQElI/1DeTs/kM11CfFreucXAQatuvuJ5D5Ag0TVXF/0ORWkyj/UVRMR
j8mHzBrm3DtzV96ZCkv92DhemrMiPZgqKq5jtThXB+B1R/gPGiZ+Ot48F3C+6MDClSUNONoBXs6f
34H5ZdI3eqEHPOJWJ6I+7u0ZAXXPpt/k8m8tzdfJmZ4WyxsTErcexTR9mVo4KXP9E/1hPqmWxYaZ
sJEpeYnirTAjknaQkMZ+6bzVYdC8uNSGpIMV6F071U+j4haVtiMPHtj2YYiGVzpSRQLCD8Qyc2Dz
nffp2smzGqfwNEOswODrz1ur6s51M15dYtziqlC/zX7aHjbLPUYo1Q+ztNsfVpX16TBsFlEtCBRn
nX8Lf4I5agv1sI6W+azLtqHNnTD70gpPgnBLFGFFlpo4CUj1LUpsA96P0YdYhZNrj81oUR+19O4x
sLqOeX/+ochPgYApGTWhwuJSbxeA2PtFRCG3mD8d9RRx+WZGdF/nKk8431CndcZFRHO962xanbL2
Ow/5HkKp5RVlOmaUqO+P9PPYe7e1wkNDTexFGbeLO4QcgNeh+TwfH5jDkHn216XkLKFdW8YgxX+Q
nqhHfvlHGnrvGmuQ1VH3LUNX6ddhGgyNfAD0sau0q5YtT8JsedIuiig2r+7J8bb5D8uEzQPSDoGd
WPmkP3NywdEJFGI40ZE8pT2Cni1d/JC4eRnIJ7NFtk0js/E99HBxwqnd501I6oWX3MC+UHQpe+h8
i7CeT5Fqo50jCybiyLViG8kjoiereFy82b/kvBcvvbmtb6yIDTYQPRHwiabG+uN3AUEIfTYgfRXV
Y9F+VxTTHqVmbaxGsR0WSGoucMtN6B3/udgIgqzCZHeOGJ4usqnRIni9Gf1YuBteDYa4N3do1L60
Zly4uRHFoq/npxUl/d4uizyDPu+HvyPe1B39tdjC1qWtPBQ7s7zMamC7ihqb/78py/LDzTWKv6GD
TuBs4DYpHDPONH5DheoX5K7F16Qy67nopHwbhz54Hoeg3VuL7Z/UYHC4NoZ9KQrf2znRxGk0Q5OT
JQkO/IPpKyIdQt20qwBu6y+sefiZt2gJMLSsPvCNpTNqThZWgKYqyYISA/tcvDWuunNXXAHHVk8e
p4fXHq0tcxJzcc07Kln9Jyvnq0ujBmUHjZDjEaq4jwuLz/y2jU0HG3H6uYOJgugteQqR4peXzrCC
NyQ0hF4KU4AbmtnY/3TM1v0DweRPSSHpYmG6Af4yqrxKsz4yrwahDm+Swuc7LdrsE27Kb/bTjFbg
YEoBptcXC7eW24XyByXhPWKCsGOG5jWGEKaXZvKToKFnJKXqBZPF1qHOeKJUUKi7FmcQzPU2B9gV
63yORQGUiAqGRMVOG+UBFzFdYXO4oUtbvc4/jijWErsUQdxyMCEyMPmwE6MJsnvdBzXckBZ//JK1
Iw7ztrxI7eZfQsP2+mXVflQN3t6bLoDUW8OAWjVnoc9cO1hhvPZmqHScqk8EBQ07bVM3AFiw+lZa
kcXVxENgtLzlg3CCBzJg8h/r1pSncRXj11jU1hv6JO/Pop1gZ9zo4izP231e9PMjH27/Upc2114d
OWwZlSx3KJPXeKQW9lbMsWWH3AicXRHWdJLVvn+P9dt+9Q23/qE8009HojauSCKcdzk22U/f95xv
TTU9ZGzl1F3ibOE2xXIQ/tU32qhIMy8Mv2yE3CjFguqx2Zwx8SjSS0WVXb2y2X7PCBsuDubv65YF
Yud5s0q1oODeoxQdAnAc6q9GTPWHF4Uhv0E+b9M+x8bJpD0ZuXocS9eUSRmMxsqoV5XEcZTIN/SS
/xYUZ+96oxF7Pwjs6xL1c2rqAWeM1H8FqAUXCOW1sYb4fcezC8rGufwc0s4N77qdUMYVu9GTfRIt
iwL6K9/bbOURyt5nWjpaEvyPZAvmz4UfTBg5lp1kJU8NDG1xXtdmzHe5I6xAkwZOGmxoBvwFOrz6
/fTYTNXF6Pwu1u2Mt7xSe7hL0ez0zFXTspzsoHajdCSf4VJuJih/1b81U3YIJ+N4E8+lcPtPQd8/
E2xkkbtau+nkblx7SBB/I3XeFaL/NSIqeXJoxGrt5coqgehFa4a77o+r1w/bRa2x8kvZPXN16+68
sLpms3s1DX1QNf2ZweqfkfilXiW+A6s8onUDGQI5xtmksWGd5ryjAbCR00XL8hEg/GgHZX1FrdHF
RVYx0trSBwbnLYSKh/lotHtXG796xCKt8UMWBcayksSsKr/1LIlDlHW/gjJL88G9CvR38WL50WXE
GOP00QGu4DDRqOTr9cAJFR5sLNCgh3unFmyjklvZeTCoKU+WhqEdAsfnpd4O61qkyizl3TCNl9yw
I+8AtKp/eh4O3v2/ZgX/CfX431tu2tKkXaggimAiRvngrMO6dzEyYiObjWcvX/8rUef/5/7wW3jZ
/25T3n2On//jG5vpuN5/yu9//7f77+6zpi78P//T6c+//5t1+/n/2R4ehv/AFuAEgWNFjuOBAfyv
9vDQ/IdJbbjp275tm4F5CzloyBoq/v3fHPMfruM4YeTzA5Fv3zI8/6s93Pb/4bihY4aej1DGdu3/
p/Jw+KD/i93WdWw6yP8PU29pyDXnJVTHoPbU0wCj/sC2IU8zuYuc68hBEAmNGlxjDrT1Y5nAYXc2
1zrKysYBHTFRHmRKZkdRrDziSHT2eFDBGqQAKfTW6vfsTNjtK2ITYpSX+rsuUIqbI6RaS1fAbu43
4jvNIPhquEmPfVYO90WrGaPkaL+7rmzvXMvBsjARLB+ydr9sNWFC+WaZ3xVKpx2VekrFyqwI3mhF
9RRx454VR8V9Obc32X/XQ31J5dWPEe3tX42HCqeU1KVt3lJ+2GWlvBR7hb+DM0eMRaSLGTfCB6IN
CbU4e43jnhuwuDOQjn1p4ATf58Kq33q7hTMd54izwUW7Fez4B6Cc6etAP9vb4tYYeQrjw5aqXeKh
tvhlFFPucfMmpkbkVtb9xB97DjcW31jaXv42yaCGkmwVORpu4Wy/dDuOFymRh8d1LcXPLKhwOpiu
z9nSM44J7rd3Z7EBAdEirdfSldMfdLfmFZh8axMOE5shMF8RqtvGI+iChXNnC99Rm/W/VkxdN+Sx
dFGSWGbtIZ9f0Pp0RJiwKLrBstfWan+4wQoFPrXDuAun1vyVR/jrYrtFkwwG3D1rxptHXZtIjddx
qYiz19gdU1/WQYBFeCR9MuitCBY2t3KKM5W0Pnuyr+p4zSMyelx9A3DsuX6nVmF6rsZGPWUe4SHx
ZnkD6vPKGVOFs28nEIFUMbMr6dpKq2vnGiiqjQWRzs3WAfUctKxmdpGt5yBq80NtuXOb1o7TWvsC
QKlLclHAFxhK1yOBuHBTVRRFP2WAXVGMffDdEytXYTFb2z6x8LTlu8z1b4ad8Gay1dti/m1xvwfk
5Uf+IbMc56G8uWGXsEFZttYeOdHs49khmPC++RWgUrJ2c/Ab8Yf7U/Cn7kr40d/VnLV5HAlP3gWo
rxD7AWvjPJCuuDiuArAJMuarhGlyvYy5MNKOxE7A3smr3QR6ocMS4gQnBWDbJfUKeSppUrosaNlh
+Juy3kjDdcj/Kap13tdOr9+rvDDafX9zdDHf5qzDm+/nf4Rj9QDBtpla41q0e1I6e0y+ynZNsiFN
9z1QW7Ain/bAc6u8dN0E4RWsUaSmqtsDEIQpk8D0EfJNHBvD1Rs2jwVW1y0J3i16MOgZbNd6Ipce
G7JY+gc1e95rXbZiF2E4F5dRyeh+yVy3Q2msZnxCCxzOPghzKyPPaR7/BsoGOEOXFoCvRhi66xnh
5MGYIsLrunlrMcDhfSGKx2j4SZNetD/kn+hm7y7C2rdjsLxGuqADekCVdEI1hikMTUP0XouwH86V
CsspEdqLnvytVHjAOJrLpMPThQlJY5xNRN1GMLBttKJ+0gj2Qr+VD45HdAyKVAARDF9iHhnvcNX2
VK6azE6O8ymaan5rGO4/WtgraH0P0sIPwhWaw/afvbYrX6ScvBlfr1e8dnnP9lxUer9pA439IBf/
bHkmgEdQ2LfjzEOibPZuBU9vtALa1AirdFObKBDEB1Yeh9gHT0Qc8Ct5aib/qfda9WrZTfuNOUb9
HJ0wfMqd3LmUTR5+ubWUP5glmy8H/okZDDvJluSOIX3c1Kz/Pd6ndgcObS970evNirXUy9X3AtRM
iMInlJnZDcDAbIh+fwotRAkl7khsIfm2fVlSawOqLXDfKTu0mMeotom5FoMHbg4TMaZT/VQkGxxh
WHMI4kKDpnn4KT573+vkrsBjU5wYB5fPHHHgTcLbWWzytoW93arFCHgVeKpJQg9feFbdUMuyDfUA
xamxWrfboC9TqQecqDllhXuJ6B+9C+kIxW4jGBilcJ2RbNT2HSaWpSyfRVg3H9V4y6bLlsi4eohh
seY2DN+gJH3AyRB0WZ3mgN/UZ3jojrrKd4yDM7GQs6hJ4OzVmZpJxWHp6gUC2uUgbQnI+jl5Q/vL
w1Cb6sCiRFgqBVdtVO99PTHy8iSn41gEv81mGz7zJXI+gBbbg184qK8Z5NqebWwMP+so0i9Q9jAI
BZgB1sBgYOhV0Rq5qBE2H9GQGLyPxm3JaRknzopZDkYXY3DMfpcruTP3aFlxTGymWv7gwOANGiVt
ofAD27fV0RECviOXvYS23lcYOv6uvmHeoURsX3tncVLTFCtVKfKmgFE1VUJrFkY4Sqz1TmVN++kN
7qbjwRfqBVLMNncRSWq7jY9k50WBA+tlaCRK/0HeeSzLrWTr+VUUd9zogDc3dDWoKpTZ3pDc5Jkg
aOG9x9voWfRi+sBuhYp5NgqhmmrYu3kyC5m50qz1m6Ewze/wBCwImqauPPVtNOtOgMxt9snU5i/Y
B1lvvtOSWJBB/cG8B/zqm+PHKSqLb4CD4EnMr/BD5CBMiPpd3EOmkR1gX9Cfik3c2SX/ogoyFfi/
Z7ulpQwuiKzpJmUZWBspHjDEKszy0Pl68CgNo/kaGICWzXKUwYTkSrrxHDP9GuEqfrL6abitGrJY
ueZTgm8mAHK8u3cSnw5Wpg3vdMQ27tMmkB7VHsQuKPA22vGILn6MehXuyHkqu8ys1H7TVJF/b5jh
DJLy4wfLCuUXK8KOeNuj3HHypkyDJp4XHolEsKW8cyatdPNyIvstVelnH0HNk4JF76G2C/VEXj4+
Ggjh3oSWaYLHSQjkSvbkwZWsfLgnk1CoW0+tIJ/7nGsDsthZ+z3QR0i+VtduKeSnjzq0sY86iQKb
a5RS/erVCUBQl9nKNg3r6aDVBkluw/alv2RFst7aiCcsiUTEzDK1irZT7GintHS6Ww4Y82jIkj7t
an+ApQsHb7g3gizMoI3pyh2Ew2YfIMLEQ8wnUdXa4V9j0Eg/MXWnnKTJg3QIqOGhcIPsN1yQUNuN
JqKhRhxND0YRUPnW0bXYQGFVAY4ow3OutImrZ1X+kCOY8Vj5wODzGh8WIDQQJtRxcC29mPZJq8T3
iNbmB8gKFMghft9R1yR1WkvBTgcslqIAYfU7LZhtGRJ93AOkLfZtDuMXBSfnzk6gJ4F16lG3BR2+
LYoaRRXFYL3xvstAgKdqZ5QvHeSpL5g+Ww9m57UnnSvcltXgvOT2lJFrbFvjCb/pCUmEOIC90jgB
aS7yHY+9kuu3iPdVXxzHq8abuIbCewyproA2yPPsOYIUlL2BLAg+Qaoq630OjOiXD//soMB0PMr5
OHa7QCli79A1SiwDF3EC6tp61X1SDQgnnuPxCISsQGVw6tuCVIg6GE+9VSBuoBUxh4pqlmFwTNKm
YOvjmk+xDB5F5upTkR57XU3vOsSstnEOB3Aj2ZJ87GSlvh2Txv4AYSN+CQPEj8pEabdckv1TSbL2
3skhDmyUptSAGxZ296nwyu40kOra+6Exawc3YfCM4H9ZIuXQ6MXGMSVr/hXJk9cH2hNiDGyM+MF6
/p3e9RwKfTjAgwJySQJjyCj4U/XiCMP8AoZ6W5UghuwGtYKgttpdiybGSySXKAmRgiuPnEwolIbk
KDWq/803mK1p+MPQPUt1mdwaFrrjNwOpEtkB6KmOHSC4sDc+tUVtvHGqw+CRoPFT0Wk5IL2aAq8s
1XctVP6vddNAh6lGbdtmSqlz/arqn3mVIhdHnW4PuSxFesfUySa28QtWMQXqCpVK5dt3Ev0ziJ/+
FJAQvi+tOV/v29Jjzwq9pcKmgRHp/D1oNx/iZVRaXyBcNCE1CUUCVB9O3hFN5Ex+Ap9Ryy9lBULR
iXKWodV0B49SxA32cJUKXBtt4y7yUBrSJkAQTpz7rzF5dA9jwMz8MEEP+RjMZS9SuXg5l1xsEQfB
Gm9DPhJOQFUbWykcpJx7cFx/RNeAckY9FMlnx9D0l7HJpbfKm2I3zFLw9X7duKVu1EQ5fJhdqpnj
W5Vm6R0UQarr5CAhRllluksTTd52hMbdWE9esG91XfsiB7bzNsWZd1C0ej6Sq9h88XMVzVDQN2Ox
IS8aHlBYG8ttbOZg71tjwgTU0aMPCnn3E9eI8GQYineq0wZOgWQN7c4iWwPUEygnRg7aY+ZBA3Mg
cwF0TbznWu3rDyOpdCQ/m5RDbjShSwNd+TwUU35KNdbGNlI6G1iUCh6NOhI45QJ1MTDQbd3eh3rR
w2qjygkF2i+OeYmMJbANHSPueVfbcLHQ79niPW7LZGk+1K2ucp0fQwudDQ0sQQQ95k7j8XWbjUN0
HxftBF/S4LYnW9WrD+Lrl90348mqyv6bJync3WDqP0o8ir4CW83IBxtGstMqBVWeUCmsD12eOP0O
t1q2lITj4SvigehMavrkuXlac37KCAXJW438J1VM2O9vo11BCw14Vd6PVdd9NWJFfY4SZUAFVrH1
vZlF/WdKBBboBk4JEFJx9Rh4uZc+Fh0ihdtO6iRQockwHtBgMDaq5AQPFu4EOzsashtH9dN9HE71
Eb3Gadfn1vSEdkF9pw/oNskVu5ZmzI/n33mb/59TVw5Mg+XU1dPXOKyb//U/sz/SV/N/86/0lWX9
0yZ5BUPSxptQ/Z2k6n/WzX/9hyn/0wa5DQfHchTH4d31f9NX1j9lyKEA3mwbeKAxJ53+T/pK+yeZ
LtV0HMPWHVPm//of//378J/+z/zpXypwtfC//1vWpk95mDX1f/3He4p0lqP9Fsr9/vUlzHz+kfIP
hTx6jMypSUK+Ax3f+lu/5KqQm83pbDD+3eF5B+9lx+YOBP1BkwrpEGMc7CpS+qmN85t80lek65ea
FhJvTa7pcUQV301CMvyyX83by2Su0EyWRkZQ0YsR7erzNjdd20RwX3duQ618sNVppfn3UsnzuAgs
lhEUoB10vuka1XFwPEKy3XnleBeW1kqyeuEDRE9G2FJ17LWSQVYcSZ6icCHuf637dqX5hdEXXRh9
XSr1aUiBcUzc1kjEGDuwWukVeo8Mz99cFbta4i7EsuGKlKAOnJ9Ktfto5+aaDLj1TtZ27mCel7OF
D8jKGjuI57Ma/i1MxLc4jG+zks9pULyIlXBF9HqWFRfFGOd+5tk564fKvwLig1kYgOzLibRNs/5z
NzUH4DkbMotUtLpkJSCWvmmeqrO+LLVqS8A78J4VR7nJs9HfDEF84DWKA0ZqgJdrAQlejut3ZYzn
DxMCu/YDs0MBwnDrikdVUh6TYQ/9fd/k913+AHmpjex9POwtSV0JmaUVJ8R73k8U1gt69Puu2JTV
cJ/q5co29Tvu3psnIdwTaCmY0dYwFtTk0OjSaXCKg44WWqvHxyHNXkuvORpGdaqq5uflIVz6HmEL
8KJ28Cov53uU7EeUlHdhWj5d07QqGhrGCRBKZd4aG23YGanu9rW3Yun3/raiOvNCP1tkk16YtSpH
hjvqdbflmTseDK/qT5Pi+ytdvD8wqmhPGGiBFCG7ZriqIp+CxjrmvbmybJeaFsIeSze4wHKAszEQ
mCLp3gpc268bcyHSuw4JRZ+0GzRJGSxLGsVbe/LX7A2Xfvj897NhN8eo9BIZsRw90MnN2PtWu+4c
VR0hkqe+hyo1bxsRJBibcI3l/nh5TOZh/XtUqY4QsorXhnhL2obb9gr3UTuiam5J9a+iMCGn94m2
4rG5NDpC9CLy1slFRD91NH5JM4ecqu5e9wlClKpm2o4eyTkXOD7VD/sBMTHKehE7W9JcdZb+LlKe
Ty61hczAwZc+IgdrSfKH4L94yl/+goXBEU0GUakzyfrVZOm84UWJdLdKq8+Xm1bmiXxngkVHQXxS
plIbBx1tYY436U3KI9fTnjWpRNTqEwD23VDu46zeWbJ0ayMHd7nfpU8SwjjRY+CLIQrAYWnc6onx
0IH9vdz0wv5mC2EMDqiVuFCCAeFFTnIFWaEmekh658fl9pd++vz3s0AetdTpcrnXQZD5wcbuuoOh
tV+va1uIZFU2Azxkh7m4afOKjaClSum0MjDv32RUW4jlmgpIkTdol/RTeRwRWVaBvjh5eyzJqLF6
n7kS7C5/x8K2YQvhnOqDMmEEObpAUR9IET6gnuyilfECdW7lhFyaZiGslUjTCwfPCHdSsZ0MzXHY
Us1J3pIhsa+LatEyzqxGVBAgVLu9Zn9PDP0VRamVE/L9m54qOsJVKBaQmEejXkXlgkqZssetZ0th
BFWIaN9X8ofLE7GwWEU/OEpUoaZ0+eB6LZKdtfqCttHKHPO4fW/nsIQQjr0Bbx2noMJNgTRG+Wyw
SV6hH6QYIOBg06ZRt7fWdth3rU8tZEeEsKYqNZWVT4lRVaUPLSRtqz6oFClnCSKSYZoyPTQVahVU
G5FwHiqTmoK/8gZYGsX572chH/kVaqVFNbpwuD5nMBIUAN/XTZAQ8dDl/MSe11icIQ4ITWbYmoEv
r5wcC3FoCSGPmIRXQwtijkw4xKTuqK+TdUXiDwm/7q/Ln7C0loVg18DJAnxjjU0x3vZZ7mbGZ5gk
cNZUcPb5SjAu7F6iz50vxZ2O0BOCeMp4zFvrJgpV8B3hX5KXuilFEjJo8cresjDfos1dFBsZomUN
woZF8zkFeUT6ObzCqpx1LPraJeUUUKac962RipfsOacpROT/8lQszLc5T9HZQg2At2TA5Qe36yxq
Pcat6eWASE3XlFfWq7oQ9qKpHWsI7kWV0QV65kMd7BRNPRoZ5BfyzF+76AWd9y8dhULjs4ww1sim
kAWATPzqJudFlqKcpKN4k8odrL78FpTP739T9sZDy6aBr8CNDbJAU8Pd0LzMyPiZYHJ5eJbmVdhD
SjC7uk1ZFzpZ9sHgOJqCNZuOhfenKrrCQROwyLyn3GhU6aMl/zKMOxvJxdj4pOZ/IdiTsL+zMV3+
kKVJEHYNPRvMBuYXm6HtwytJt3n+DadACvns9CPqx+DT17fepVUl7CKBZqKJoMbYNUhvjiydmgrp
gInqq4RKBPMrlXhFRPcIFMtom5gqcPdgcpPkVGZ7Fcjb5W9emjxhm/FjA1x6yABDgECXDGRGkuTp
yu6y1Lhwm+B6jbu0A1wL6Pkv9HEVVFbAzFz1y415Fs+ism+oYPtaOLia2gGx97OvZTY+X9f2vF2e
tR2oZdCXMnMz6N0HZDAPvSm9XG5amcPinbeBIewmTouRKHpM/5r30sJE+huHLgJcv2d+nmPWWD5p
CL/YaBtj1gWwoHmWlNfLP2BhlRvzejz/NjSIrEDHkSjRnY/4VKH0qGV7xemRfIj3PQx3tUElRRlX
omphnYv2dqD8isbgLYcU+/gCTOBD5YRIPFcnZ5JXXKkX1pkx//3sk6okpYypcFYGZuXsY78KbnoE
O3aXB2ypdWFbsMA0RYggoAINQYssG8/QEWj9daeiiJO14kjCCbycXAAMBbq3pfyldNLwePm3L022
EN6ROSgpjPMB9SD8IscQByt521efJZhvtgGHqT6s7mhLEy1EO+yXFqFnw3CBUO17rDzkYniRuVtU
GgyFy9+zMBeiC1iNprpcTYyWBuMdq7R7pOc+XNe0EPOSGrHXy2gDYzHzgvrht1Tpr8vDiN52hT3U
jdIgNYmSwUExfCTs1mzRlgZEiGYTtdMWCu7o+urM6Ieh1V+bAdOFg90fVN+i6IxDUltIrh5Dpu4M
6efl4V64eerzB53FbCxXoxnn1cQDFueBpsR55tP81JhfbK1RuUW0cjVcWJa6EL6ehdh1p2qcE33y
wxx9FGBKkIz9YSrLlS1uaRLEoxwwPSKiEwmGNP8yRdMRuYCVAF5qWgjgcYoG2Zng3rRR81RHGQbq
a++vd63/uDTrQsAmMrq+2cTGZkrKja99yz0Y5JX1MGLxlHNvTO+1/r5HEbLZa9Frj+QGVy1r6o5N
/oMb2Fit5UMXjkRRU06bNBScgeu7Uzi++nJ0bwJbBIfnXl5qC2Mo8lPQH7CR6ZHQ4gZLpGfma60X
+8tNL42h6MCmp4VpsyWpM68LDSp9n3d4SYFS0D00VOoEIu48hHLyiau7nmOvx2Vy5O8Iqt4DmZqH
VJ+m7eWfs/Slwm7QNSBajI7doCzVm07zXnzH3F3XtLAZBBPVM6hwo2tMqK1U3Y2JG9LlphciVJu/
5mwryBPZhgwHsb7wta81K0uKpG9Bj6axHjsrB8fSEhN2ATMkHWuFJgehpD5PnnmD0jBw3UD/ePkb
lkZe2AL8KdKR5i5U1ygGpMXkZxgD150eM43nfHjGsCpCWWf5WrM0H1cPLBgsJGqv++HCJhDlfqkX
gzq6Yx6ir6KiOdO8XG56Ycx/P3bP5tVs7DCXU5qGHv0Zt5HXOug+dKlz3daoCgd2GDh6rBqEHuw5
RAVIR1t2+3bdTxcu6Z2MEoM+AuNEe+Q7EMwveIt/trr6x+XmF1a8KsSp42D1NcRUNiqvfdZizJJM
CgKKEnyxzca93MfCivztGHo2+oms6Jnq5aqrlipeQTX8fGl/uel5FN55wqhzl2dNm3YMINqcRleO
EJ4KUX3MKgXIIFwcNgVDt9eiamkFCVGrVmMi1TkZb6lLP+mJuRuRupjytdz90ncIQeshYilPZLpd
mYxF0div/fQCtXqnyvhhOIfLg7U0D0L4WjIWnYjVcEMLmpd4AB6XO5+va1qIXd/EDdixSRZrQXKX
OMpTkpUrTS88HH475J5NcaSHY12H/GpuCRtjTL5Kaca9rD54CJbNojzldCzS/HT5Qxbi4ffpetZb
hfQkRNlocsMI+T0YA8MJwHKIsVypnYwe78HL/Sx9lRDWSY0vW2JVbKVQ77ZSm44HDc1TMNjIxRZ2
3aBN0mPfrPZ/KUlp7C73uvR1QrQPI7wRC3spNzOV7zY06Al2UKNqB0CzX6/rYg6gswHUUwMnh/kZ
YOT4kdoOqo21m3rl91b1vl/uYiEWRUzcoDsIXjiU2m2/CzYG+aJNRB0fZvvKNWDet9/ZVURMXN1I
kZyz30J3gJul7W0kA/Pw4NWgWmA8JlG9sgqWvkQIey1B1AsRaUp2iXc3diC5HbuG7l6vRPzShwgR
3ycmIHcn4M6evLbj5wH8LW4teNdTLBiUj2Wx0s/CziKC5bhy1J6l4SSQwct68gN9+ignIPovz/dC
6yJQDhn7TNYKpgOMfJ3v/CAZHrEE0eOVXz/H3DvTLSLlRvQ7rcam/g5c+inp8X9sorsGaY+x7fBI
C1c2soXJFiFziOunSdlTdVDl5oBqzX6+EqNXv7Jol5oXYjsLDFkBZz26QyOhoopT7b0djfW+hr15
3etSxMq1eWUmoOHJr+fxa6U3L9AI4811kzxP/tm+YVnxoMDC4YD1Uu/W6SFZp1mxUsJaWkHC6Y3T
q+4XCYUB7Ht/5oGPhFWDKtx1v1wIYti8teQ5PKZQZ8IEbMo+zg/Hy20vlR1kIYLryMYpc2Rt6lb+
UIH0V5tPKJlHCRJa1SPCCcbUfl1NnC2tIeEYHyQ/wwKa/UiLh5+V0u9lK//S45e0skbfjzSw1H9O
shqho2wbfE1tIz7oxb/q9M2nII4E5Q+KCZfH7P1DThEBcE3bokQJJ9Qt0/iT7CCyHjvbCvfDsk71
q+Zc+RsCTnKaLsBkkystqu1p4MATU3C1uPwF7y9XxRFCOeotHIwMtlPDLm9lu32OtbWL5tLgzDN/
FmZBoVVcZEntR3WO5TLadZX0EKDzhzHM7vKvf38RQYH9swvMtFA4Mdnnenk82lG1M3N5q9drZ9pS
80Is90j3jqnFGlXlYls6LRT4biNr48phszRAQjRjwwFsBjsLd8I7EGLmiARfNZs9+rtGH46Xh2ip
EyGqm1jrcVvmBlO1gHKh4vo9okkSEmyU1y93sbSGhFD2E/SWM+wi3NKMvs21HCcuV4BGCzMwS3ac
ryHgpXbolPz6DB1BNe+OAxOd2NLKFXzhl4twOCXOxjy3emoorfwFxdsjOJ0rf/m8L52tfgT6Bgsv
S+6/iAg7GSLRhrdtI2d/1Zjb83SfNZ97ddhi+ErdTEIlikzPbYcU1XVtz5Nx1raE9JqmhAbHOwZ4
dRe8IhPy8XLTC7uyLQSsl9aKLisskbxBOhoRi3uIb+QDB3i8BbI9R19SVlbl0tIRgjcfJaspHCSk
U0M6qJGFdnF3LCX/yuaF4IWjNzhVwNbf60PxgNR5d6pD/RjOrr2Xx2ohckXkG26ikaIDDHejGLUC
XUbMHqW0Inom9/p2uYul9S9ELm8bqcSRjqchMyGjzYxK5sr4LDQtIt6GgDp/WeEsZmsDavJVe3Ia
fWXjXGp7foOcLVA7woSnKVmgBVCPJqxvHdNYGXRlYYX+CXNT/1HE2DdWzZwzxQrTK/BWNtx/TPGE
/atKSdFrmxcf/XgdMjEakhujRPZmg2SGhBmzrva3ZesjTNMiRYtwWSVhwFhSBKuQUYj9h4rlka6U
eBbWtyWEUlGQY5F0BhjxwCdd9W4TJPTabqX1hdugYgnho3qdWQHzxMsx+VWZX/UgucXu7jB2DiZz
WMUpr9wIC3u6bicW4WWoNGdFoqWdOznfitJ8bqb4w1Vr3BIOwF6hBM8zpXD7srnrO31vIWh+XdNC
+CQDuiqx8tvaLr4rSo08uPnpctMLsyvixqQOIRVvIP8tB9InW9J+cPsLN7jyvV5ufyGEROxYYDWy
lNdT4XpWDYzKs6Guh/0aYW6pdeHwQ07Db5ApQjJcTtM9zqg72Y6v4/4oIlo0xfpARegGadEw3/Sd
vUsQ771qVERkKPiXomxkNhaUt6vvvd8VqIvo9vhvRuwflMtzBuTCrIqYDd/Sh86y4eJg2PDQqlz4
WiR5Qvu6STWEmC11rYxjG6sVX5LQP00hj6Np2KxsjQvnkQjXUxNPVryUQBrgn7w4efdmg6+IVWuf
JpVz1btfMeeRO9vaa8src4DSBd4zuE67iKKpqFimsXS4PMMLMyBi6/ClDbMaAURXQfM7Qc56748m
avvG6O8u97C09oVJyJ2o1mOEdjD4jpNNi/Mgqm8frmtbuHSME67kasyv7zR9jw7Gpywq/7rc9NLs
CtvkhNADMlI1A+/gZFDIhzj6MRQ/i6pe2+HnXfHvuS/FFHbLVPJDBWeJzrWppqujuhukH0AbY/t1
rsE7YURq1TjYubQF+sl5u/cCB50GDXk53ITIleOZmL1UvI58qz0h82ViAtI092Gg4PkqbZ242SYY
83aG9sHBbLEwajfLbyitlp7yo/FQeQ0RVkFumsQGxoqgQadbsGBu4DxdHsOFqRfReV5lINaKWpBb
ZTiQ9tQ+qHyr2v5y60tHsiFce0qcFZvUhC4ie+XBAiENR8upD5AtI9s8wq8s4VRpUr293N9CqIiY
Pe48WVKTZHcRMroDov8VBvqp0/Nfl5tfWHAiJG/0C8PO7BixwBQVda30H4wM+H9q5/tkMFZW9dKM
CNuJjjnE2FSZ4QZoAW2Qf76vjLX6zdL4CMFopeiZoNpjANONXZwO8QkL5lLKynQvNS8EZB7iCh21
IxzCoHvq2mZroYGjtmuZ6KWREaIRKx9r0D047QFeEJvAd356+G24l+d2oXERsRZBZVXsit8ut/4J
L8CjqRkrF9OFZaMLQYA0dh1rMWzwWou+ldPHQQnQucEhDFEUe3f55y8QmtFc+PMU0pOyadOuMF2/
i5HrDT/i97xXMSNOlO5j6w0P6IN9Q4UjsTCTa73Pl7tdmHF9/uSzsy+e1AHEToTMgKE8omWF4FTw
oc+clcvN0sjN3Z4135VqVPQFUEUVk640xvM6rHc67xNpDRi01MO8HM56CEOzk/HtNXEwMF+TMPyF
guhOY9jIbRUrt5B5nt85RURkmz5ZWBDW0DtJt2I7NSvMRbaLA/uDzb1ey4r7FnX8lS1waR0LIY7x
bYzVpUVnvvxQe8MBl6v9dZMthHfPZm7weGSJGaGCvYOFnuvk5XsZVf8fl7tYmg4hxJlvGSlyfv3g
dZ+kST6ZnnSc1OShlNcCfaELEcQW4FesGqZquJblfWkndWf9ttkYN9XkPF/+ioWoEIFsEPEK/EQS
053seIe/3AE7mtuktK7bqkQsWz/aUVRHvem2yDy6XRU/N4l6Xb1G0eZhOwsIPx6StssZHjOo75Wq
wpFEW8PUL42LEM6BbMDaaPnhaBvuPDTEt9g1PYYoT65E2sLiFxFqVoguJJaasPuHdmta2YOR5tdd
lDThjty0hpn6KIO6Up/j+y65sRW+XLdchJBFCt0zES40XC/CtaVGc2MztsGdL2ObermHhR1IhKY1
aL2jt8i41DeJvKNu70XGkzrVuzx9Uav0ymUvBK+Jd9ioa71BptTDO+S+QeS8Q73s8jcsLB4RpYaU
rhr3HaNkj4X+DLYBiUDcl266IC2uO81EpJrX13aAKh2aM0MCGUtOPvi+dujK5sN1nyCc0bYiYUQT
IwGC3O29kcQ38YRPIWvpuuaF0JUh6uZp2plu2uaHQdURO7OP8hSvHMZLVwwRqSaFsOChCBBdcYHb
iVThfOhVBzjbP9NR+Wuy+oeEoIhlZWfMmvh6gqv25U+bR+idI1REsvl+0DbRHCKj3uyNQU4gFkRf
2sz8ppneQxYP/soqm6s073UkhPmA+UeNTuJMjviEri8PFSX3UPF4G6YvmvQJB5FgpaelTxKiXoFM
EjYJyuO+3uLcWXMVqMKmwECijLeVrjeYt8PAuTx+C4eeKhzdht3IqJSz8lqpnz70XpU9Iv6Ke40/
fJVl/zqQKsrZfx4enKqDbEjI0KBX/oLytxtL6VXsRUUEuil4hDoEqOmig4utb77FG/h4eXAWTg0R
1VYjYc/NvDVdnVtmp/ouwMjddU0LES9TMA3tiUlukWI/ImWub7FKXFtCC7OqCAGfD2qj4h+DOtkU
bOf3VjCkL3loH2I83S9/wFIXwpGN3efodVVour8hA1Z36EhRhA1YrLLK05XVubC1i5A1ZSZQexn3
JdP3Pw5wEbc2DIpqDP/tSPH/msQUIWtdbg2SWjANmTkkW+RcJcod0fh9DCXn++WBWvoGIZyDHLWQ
QEcpK2+KbjeNUnqvN7W3rXWyQZe7WFqnQhAXuTJAjmculGg09vhhy49I0hnfrmtdiF2vxWmmVVhM
SA5nOD/N3ubjdRMsYtS8cQiGuqXtOPe+69b0OITBTdpfR6dQRIhaoWYZ8tu8QtW8HzY9xhQIuhjd
SggsDLuITBt0yZKRnCcho+mhgrVcMRVbCqf+/vLAL6wcUcutLPSSnw9N3YHAWvjRbkDfQUn1w+Xm
l36+EMEYOiGTWzH2nDWI+1Z+t+3NcXIvt7704+dez54LqpqDzC5YkyWKatss0ttdWZXVMR+9Ne2o
pS60P7soMnpoSLu7+E7cBfb4WHryTUqR+fIXLI2PELhx6ltjZczrXgvKR6dO5I9N3Aev17UuxGwE
QRGvVJbmpPXf81g62Yl23YkoCwEbSQk3ogwNxqZq820S4tJnFHm0ueaHo5D+56hbA6Z0OnLJroG4
E4dt3OJxPn253Pj7tyxZBKFVedLhCMKUamGAh9nY3FDN+zCa9mni4WOY40vYyy9Rlnkrk/z+GpJF
RJpUZaoVSiSSPHU45VF6Y1vtQdLa3eXveX8NySIkLelDqdcSvgd5DvwOo0beW23Xrvz4pdbnjzqL
sX7wq9opyGqbJqBxfVKBJ/velfM8d3rWuJ5MXpz5c87W1/1dGfs/DUe6avHLojRbhJHMZA7kErwR
LXRUML0xW3kQLE2oELWBZLT/WkGtk+4lDwudVj2kmnfVU1Z2hLBNBseXPJVfXnXNvSIVOupg5U/k
u9Urh10I3tLXis5IYHcbzXRywmBAhn2tTKG+/7SQRQiaIY1pCnSed6Y23Fdj/5rr0sZr5UOHrzOP
jo1T2s/e+NyypuagCxUMCpUcewDw1ryw7vsOa6WiJMchnwo1fSIQD03F5oWby6bwhnDDtdPaGElT
7LC3ewp7bD6vCiUR34b8um/a4FbcWs9Qg46t5sapmuqqs1wWBd9sZzDDLAMfg0UeslzlCa/P0+Uf
vrAiRXhbUMYkyiaa5sZ38JDeNEMk6dNuBeu8sAmIwm6KBe4ytBgXo5bvOzN5s7xi7YRdalvYA2Q8
KrLWoiykjVF8x80YR4c4WxN5ev8JIdvC+Y2ruBagAE1Rzo5PtZ2BPHaOLP2f+FOu6eEuDb6wHWS+
kWKUxy5m5Oj5B4Ye7waE5zcgtv2V+V0aJGFLGGSkN7SeCSg8/4cf4wIZ9kF85boUtoMeh4c8bGg8
sJtd2Gi3dpyvbMILQyOi2oqw9X10uHVqKKGGL71p4+iWyEkHWt4LqPdetfxFTbdx8EpPrekGzV4f
BGkOBF+J+q1Sw1q43MXCtvYnzk35R55HVRnhP+I2afXDlPpHvbTyTaRjkyub/U9fNZ4ud7Q0ZMK7
2nd0/HJrNmeMZ7KXMfhuReauqEz9yvbnfs/O3MQqqHJ4fMhsT+KX5sksyhPra+V2tbBSRZgd/tFS
6nfkYfsu7jfa2D+UufL1uqERghljCQ+HaZ9dzozvp0DdlW13CDT7unNXxNRFmoGrmclPd0p1b9ST
vmnDAEv70l7BYS6tISGKyxx47YjDlitJmEtVpvlojPXJ6sJd01XGDt/S6/ZrUbEtUsqm6bF5crHt
uc096cnEEnXl8rDwESLSTlb1TuJI1znF+rvesU66Iu87rCTmsz511sTaFsJABNxNST3JjcwnFGF5
G5vpTQuCxc4wBb5qLYl6baqCO7iuk26XuuF+iKzX0LGeh7G98gkjor8GqarQ5WCYun58RQx7Rwrx
1+WfvjQDQgQbulSUCICRJk4OOOKAy1HuFOshd8qbsP9xuY+FMBZxX4qio9LTs6NaGbbQPZh8CXHX
le16qXEhjjUsvbDSMnXXcKJsO6oYqJM8XJnYpcaF01gJysH2MhZO5QXPRujdW93wdnlQlgZeiF9y
AXpuVHOFz9e3WKaeasPudr4TflTk4JjFwQpmY2ntCwcyPupgTAD1kDBX3xzso5Vmn1bTynG/8BUi
6gpGQdBVFSLPcq6QjwyC9IRw/3TjRShHaiSxUPSs126OS53Zf542TVl2hdcw1U0y6HhvmdY2k9t6
34xOuYEDi6c31lu7y/OzMPUiAksy5SyW53FL4/Kljv173OivHDThVJayGuNPj5jTyHZPvoz5V61u
EqAUqaoe23Xd0KVvEILb8bnJ4+bE3AfFPSzqhylYgywuzcXc5dnJL+HMqcYOE2+W8dusv5UWxWuZ
dHfY2VM0k1aGaukLhOjO9C6plGq+q/bSDjD/7cghdN0EC7GNazpPV4u7kScjZJU2lbmRxnaN27c0
PkJ4J5FnkUbghw/GUZqkk19+1n351mt+Wtdd4w0xsE25m6L5fSnn6UlDzhafq3Ba2fgWnjoiiIy3
j2QpZGkws8Ilsi53afapkprHyVvBGi9sSyKUjB1bxikea8PCMb8Z43RQKLq21prI3VLz87ScLc8O
Z7u+QlvahcHpbFSoGeze8RZH+pWr6VIHQgwnttZqmA3i6OBbL5T09pqSulPi/3V5cS6NvxC5bdeZ
QV6r7KsO/vJp4bmtjFMnTL+j3ZrXRYCoiBY4XTeY+BcAg4K5mTWPWWteF7ciUqxRcW5TR4XfLwPE
ntrxsR6alYzZwp6gC4ErB0Gl2RpDn2bRwQkldCy11QreQtzqQtzqdhtjij7va3FZPWtN172arWI/
qFCaDzYi+1uvqsvrzmZRD03qYgVoNKMUpdo28NNjBqYxddZKGvO5+HcIgCwCxKrOb1MFJAs3oih/
keFJ3wxm5p2SoPB2Yzd4W8+ovEcVF7e1m+oCtEIWEWO1IyFXqcu6Czi6ksdNomXbLMML4pPu/xgj
BEbjr1xuNoXarVwAF0JFBJGBBp1iW6t4JDbyqxqkD3Yf3pVT/MjevhIozsJACsE+GU41lJh2QWcs
j5Vf32h18HXMVNduw+9ZyjtCxvFnFzesxcvxv7DGNSH+u1KRHXngo1rTekCO+DbKh5VzY2GFi9Ay
bLVV3OZAsuM+2MmbGjfZXVM28OYCzzj0UavsGM7y23UfIhzgVEB8DEtBDMad8ROF8WFnYX905SgJ
O8FkApNPAzCvg4cBruY/eP11Ziy/XeLOD5Bq+N+cXclu5LgS/CIBFKmNV0m12y7vbvdF6GWa2riI
2ih9/Yua06DeeAwYcxugZZW4ZGZkZITwVNChk2+6iR6jsSCZH8jP2sgfLe9V7B68qBlmY4NNDw0D
2KUFIbTh+FCWmy999WuKWQlh/YaIPoCCx5ykXTzDzTLWnxy4D17+mlxGymVF6QwCC2m74FZ7UKHH
yNnXhqvJ362Af0RunSyQFhrxadQEGQe4zOLDdJCC+u8P88Flca2D1vtRXVU9WtRtYH8y6LqmpEkO
Sjf7WpVf7ERd08sImtSSt0i7lz7K4XZbpCWcTD/Z8x/cRdcEsrASNikJ5lx0z3d8haZjsvYQtsfk
EE7X1pO2OhqvND+DQHw2ffbRil8dYtn3MJKlXbAJQMUPwaINYNj53wvyQR5Fr46wmXy4J1/ayhEk
0G3pv4pK6rSATe9/P/+jV7+K541shS8pur+sghBxYjX83In6IvjwfzQxR9w0x7BsimKRRTBIiaPP
tOE/2Kn/RxPrgKQ3jQ+WaDfkAxc3Idx6PZjndnCz+mQvffQ3LonDP86a7OamETOoPrJGBR1UHDZc
8rVp6K03kc/mUT9Y4b+Hvf/xRxa4eXOXxNg8ZDhPctyNKtwJWXxWaX2wwtfcMdU28QL72WiDA6zu
AiXGjcV02icXxkdPvwrEPu1HmLL6eDodLKY2pjvd2ccv7c1rttiqXG2gTw/TT7m4Y1swkxY0+Cy7
/yDOX1PFurBkNYPrxSayv6D6siXFTcBZjgqu/Gpf/G87qn+sbedgztJ14MEn7fQjHkOgMq7st//9
eT7aOFdHF/WzhKNwG2x8vPB+CZf4La4We+NFjr987U9cxWFuPNlYNNw2cwHzA8b0bTzTY1mZr5Uq
13QxE8EXVRXd5YDFe/jH5uOnk9h/7+9/ye6vuWKFSVSLjiT6VJO6mSBnRoncSnyv1OPTmzRsW0i+
jZsobVXwoybqJXCwASu9XTzVu8gmGyvJ14aryTW1bEA+0/gjMuSCTS4tqpZsGarjPJnE/LWT+H/s
sqkXAwyxg8048mpTR10NMs8XecXkWvOs6VxjeYKnK9nnnAQ7C2Vzp/WmCIaHL202crli/nFYYB2u
F/yHAfTVh9k68o5WFI8V/wxS+eCqunYC1XpseIQziAkwcioX9sbNZ+OWHz36KkrDOtXx8IK8+kVx
f3l0nHymkfTRo69OORdckaFDeBgczxNT34rAfK3SueaVofSMvHBOAALpdd+3GBKZzTcoZyz2mzDd
+Mm+/Nd7NuHX/DLdy7FbuwEoyrKcVHE7ugPHBHI5Vpt5ef3vrfOvHwl/4ypQC9HzCDLvKEDLOPoe
hqN4J220fDaR8tHjLz/tHztz0QXxPFeDVUzYSY6kTSvVfvLq/5qv4tUvucc/nu2RWZpGlpdjO575
0vhZX2BU2hiWrn1ycHP7F3xA9Q5UOpX/99f6aEWuYraSXcjAWwmg7j4H760viMyc0d2S8pbGN7yW
Q5l2jezv//vv/Wugwk+8fNZ//MRBFlPdTQIwTiLOLbdB2pf6eQKd6L+f/684Dp5/lX7biMHUtEIk
x4A7eXZDOZPcmhga1NxCU2HTzS70UmXXXmeNUt6X7P+g63v1uwiStbCvPLaJanAsHBt/Qd05C6X/
gI+5+e/f9tHWu7pZ9CJ5X0FjZRNGyqYjdjacSZMvacjjy11dLqTCCD0MrnAl0uhN26HJfL/4bOL2
o1e/Sh7YaGFoIwq26exUpyrCW8+++kzn84NFv6a+gVfhVRDlwpEn7AaC3Wefq4PXokqaIwwvsG4D
jspnlKAPdvA1Vw1a+K7gw+WnLPZQBga+XktWFf7+S4t8TVZzTgXKuzieDi00SxsduEe0g8UnBIUP
bphrvlrEw4Sbuk+gdiUQnYbLQqhq7ULQ+lo40sdR7XVpxT1/yCGNE927USb2Ewj3g01wzWYjvXZF
mwDfgupFCLupwOM3ha/6L41K4Axenf2V9wOJizbeMCPp8xiG5uySxn1pyBqPvzp+KIpF41VY+Dgq
s14ka9obP0m/tuxXp4+agc5C4GxjFep8KdnRiHL64sOvTl8UebxNFjzc53W3JZ78MazLZwjOv7ts
JPyaa4aaz7OTh6dbxKpiWDOxrmcUHg9Ekoe4R1u7En95RXfs2vZhwBA/q9B7Mx7EVOxA0hBwgIVF
XlN6v0Zl3v/7e35wJVwz0zC+2ZkSdIGNHu3278ljOxzqoiPbWS49Qtx08DGz+Mmx+mBnX5PU+hlq
JpVoww0m2RdQ5pPvl4my//4lHz37Kilw2l/ahnDMGOkC9ncCfjZV7gfG/+RLXZ7zf7URlu9yz/0j
IveNKRvi4UsRYb9PRXFbRjTvTXL2lf/4tZ9w+Wn/+BOkx0jcMuF+dq6oMs91FbS21GcY60c/4OrY
R0Ry7XrcmKNX50nt3/vr9ORMM+SWyvqLq3B1+CEXIQLqoeappyfG6I4WzSeoHiwEL2/6b0twdfgF
T1YiJmDzXpC4JquSwLSpxyIfRDtCTo2FYMswE5t7pVCHBbRRKB8Fy6F2ndnSsVv28K1Kjq23rC9V
EDd7sZIeCjXxeo9B7zKvREw3IpqiF23694Wsdtf3Q3VeFzecxMwwf15N02lgSXRuKdcPTQ2xy1ok
fhrA1v4c9iXoTjwgyzFukvY2nIz8FlhZ7/ykFGc9TogfQ0WzIZFuhz6dvvWKdj2CrWzyyNX9g3UN
cGlVw8oBzdPTOq3Q5wKoX883I94aSkeYZkla6TIdNerN71d1J+DOkDY9R5U+xRirSwUS4DJLBIXx
aUPKb0pfpipZJBu4cmIIOQ1iyLDCCbL4UVSjPjUhnF/juPfObVB5UAkdpv1cDDB1j7g9hnXfpBW1
f3wCLum4NL8KhdbiXDsvd71HNmAzNTtT+2FmvO5X5K3rtxVKXBtjepvxcrUHFto15f7q8bzsTJv5
3XwefCMPHlf+Te37y9YOsMrpvKa69ynvNxxEmZzOmPO1LK5R3YYHGF2cHYV3D6bN6kxPc506oY88
VP5uSaJ1S9B6+h7MZtyxLtLp1Jo6GxRYvfbi/EvWiJwd2AxA0Mmpxqh2Thcd50Bu72ntPYUugBrn
JH6Wsflpm1rfuLCZMqqmdRfzRW0il4h9GCZL3i0FbdNZDjCyHVFhFiRUsNuMi33X+RPauk2f036q
N4nTIg2nxai8W227bevlj7+s/J5KFKfQSVqBaHAKx21mbiAC1ZwlBA1xPmV4sHFHMxISvD4QqnTo
F7AYOQaCmN96eVkmdkej0eSB1mvahJjxZqZHy30sy9yt9esawBHze1dN+qyUM3k5swc/XAbw2eoE
Fnpw4c5Y63ZmXUeXWjp0p3VUxQKgRUdpqScBqcxmzElftVuzaAv3ZmTvWzMlbKPiqsFU1aSHJC29
ClUQaBfNKzKhVdysYTQkp8ZTpbhvlsbOOdMEny1Zqoim8dwM67GOFZ/yJKmW4aVZ28FhMpFVvM9X
SQi5MaFfYf1BwN6RklKSN93QFvjGkNXPGhNTlrdzo+S29Qc0KISoul9JL7rUjQwinnTu5BsggNpt
WxzsZ+EP9bydgra2m2aZlTzOzbp+xzdMbtU6JhJKZAsVKcwc6W1ftkF9mqxP/HSiSXe/sLZ4M1CK
OeN4jTYNSriKpP0CeYhQzPULnK9WngdkjOFXSyPf3wy9tO/+zOs3mC6qvaqtz7LJH22SrmacIe8x
U3po2hL25BOMypctD/yR7EVhKC4lrmu0dyB1FcIS1A+mZDOJYi7vMaJl41RYm7Bscd4sMeZasku3
htqdYVQFWUGjnm8WYFhnmIPM9+j3+n0qx8iVMNyOe3NXIb1sdqOeW5uJsJj81AONQkJWHZY0OWcd
a55czesmb+pZN9sxGIW5bQPD2bYq+gbF2mpaP4c/h32h9UDlNlpDf84tTlJ/QGEkklQ6nfSvtW2X
dStmFfK7QPNCv4VrH1cbEATaHiwOCBPXaWNh/nd0ib+oA2bt6XddhMn8HESM4luDYWuK51ZGtrkt
y6bHz2dNP+sUMu397wIQyfws6rWLbwTzwAZt+ZS8YNC1iG87XlQiC3QHe1LThrM6s8ZUFJUtm8Rd
DxAe3s0rulqncZijmzqZmmKEMxXT022kTGLe4A3XDyn0R5a1TWuMjXMvHaJRubclJok68AXOhTiB
3bw6A7aXr4eboZoHeT8lY6i2Y9+sRblvMPdm9gPCgHfP/VlHc0orLF+Tr7E26PgPnWL6ezdPaMOl
sYUrO26iZllsDom41n9ui5LRXFSoZDfeKv3m4tFGQkjssZhhO7YizqtCB29dTLu7qKQNtPDQvfhF
l56xPd4htA+1CAay6Qth1yzovBoBxo0YmZuH1twOceLzfPGrVuQ91MXbtAf3EaClT8iZxQEupTLu
zJzaXo02T6qIlXk7QBNsx3oHnR1wI5RLm9GX/cb3p0GlhGoDcfWpxcOcLHQM/coeew4kyDk+arPa
6taamX2bbbSEWOiQ9umCO6PYS2FKf3fRMq7zeiyd/VVXvRn3pl5XlU4VXucmKidNfjhNjM1UQUsP
/WJAz/c4q011sJhPGB4UPLX6zA5LE+YYgUni1Auj8VvZRJbcDQqezLskoPy1rwlJcIAd89LGufCp
7JaJ7euZxrAMGRdyWmKYSOaOxbNFN1QtyCYIL+Ms8Gi8ZGFMB3FY23Zkj+swSJcKOVYm1WMxzodI
rAPdMyRy+DSaLf1tYZzCEPMqtN7B0X0sUxGZNk4bD0qZp67li78RRkv/kZjBgZ0l6j7cwo5Ri6z1
XNLeL4EyzcZETR0fQhcjhnfdMoNOUHfCHAyE/orngnMybkjDgvExNpjNSXGVcyj/6LFrn/katSRz
wPsSKMa5SUvEgEu3EdjaOOOuDhKJI1SiORUWJcwmy9E3YTrCaqM9zyJMLqndNJgH5ofupw4RXnKo
r49hTka7PgZhEHsIp9w07yMf0HUnAHxYXqlyvi3KoQwyngyuBZxJ2ZIxMht4Sk0Yitw6xfnSpWVT
QO6Dc+9PUED+A4IzITZdaheci3soPBGNPRZLr79jUDWWDxCYHPt9R3r+rYqIT9/qxIMmStZ0zM7f
k5FxDtsIMEuLU7KuUlYbWM3Y8bauTSi3U92jU8ZxZdO9bWDBBi3G0p8f1MV388zCWrOsEUI4KJIt
Xb1tMBoaLzmCiW/m/AIXQPOwmytQOpausF0OH9m4ztq5n8PfiHJdsY1r64kjknAu0wKCCz5IRVrW
72Gg7e1cKHhzF5GUyc+Wz9bsIoww6EfQnsp1W7iho/s1iQqbRioh9mHxLUYM2YyJ4A1QO0wlJo6R
MQs90yeYk8cExOMsuthHtdJD48yUQSFzKxIF6mgyBt0lSUQyUZlk+Uui+b+emIzB62DEQpkkLOsq
OLJq8s2YWWeXAUef4DY5O4x/Rze8acVDJGkb5gZjg2O6QsNfAoWNZpOPiWXVrVfzeMw8in9wS2I4
COzXcMBYZTAYv3qK9Oy/2AoJ0q6BuZ6/44Z18k4qSLmm0gYCtW6IzDPHlRg+Rh3aEFlkRALdF6+X
MYIwvKaRmCV12G0rVtMlTeq5iHC1+UNsUn/qPCjEc8O927n1zUPhZI9IBVlKtbXxKNXDskZ+cmSw
sFLZ5Ew/3pKiwaY1LeiXqelK2MgIW8n+IhQ4FjJdQXexjxPpULqqFaJUGwOju+6OTeU4Zjj3TOz1
2niANStcDschRtBJu85M4x8bRAvL2hHmjfnU9u2c98WctHnXCQp3kdWbuzrtQQcLjp2fFGOuBVyP
8RaufyaNNlW2Qj/+BjMhA9tJ6mMPzWOivO3MiiFI9RAs8mZldD2ryUwm9yOf/q5MQDXMsDudwCmi
mv3UNbRAy4JS3BVKDIu8h3TAVGcrgnO/dSHro1uQsKHy10NpK94xz8X+lhVITw4w0m15zhIixKMZ
5k78ksr3cFxm6+ZdSD382IQSbLNyngssF7ZTmbVybuI+bSuUK/tlBXN/z8NKsrt4rLxli3dz0ykS
SPU2UM+jUEmAJJzMoCXmAX5efUAlMfWTc+0WMuRkisP4WGPGvNywpFjgrQV5i+rgUc/QSzz06Hs3
Mr/IkNpjkhXJUh/ZfYS1bOLMxj4XP0c5wPRmrdCnhfq+x5addZMjUKZVELXOC1mGzU0doMuaBQL7
EZ8igas9ZJ6Dm0ooNx1MWEFOOoVwSrzmdWzcD04VdCtTW+tI732hKUFvaIAhR7I2g0mnidViawAZ
RjlhhXX7UMXhcIO7pXFPUNesynwaQP3N1gXpdIobSJk9aWNYCNsYhm954fw1wckqwzFfofVTPXWJ
MvrEh2EZ9nr0Y44TLabuqbTwkzwFsZX2L6PURHca0xrix0DaVeRNEYblfVvIpX1kk4fbA9JRRZKr
Go3eKIj9b5r6w13U0GT8vXZJ5YPV1BVIDJUeEYF7V6MsDGrlHXgJCt4D45KN2QVrsS/zUA/mFv45
AccBVO5Gd4GMDqpY5yV1nWbmBcvSjHeQglnq16L0lHiHrJgkZx8yEAXMXkNmsqZqzZk7Ieo9cxQR
pbBjJDekp6DToyMJCdIKjgHuBW4B3QiOycpQfwTL6N14cVQMx8AA/sfV47kxnzvcqWniPBnfj32N
BUOaO/VZTJWkmS2iEQU7035zD6nfNr6HO9w0p9DAwXZPO1OXUbtRHMuCIiMhLlvB+xk2pZ1xXaWs
tiZ4K9xqytueF5BbHVsvLH4NTeGvv/nk5ND/oRQHimyKZI3ZfV24GXwk4MkgDpWR7F5WMOIJCo0l
XmFMHaI0E9MyimGn26hk/s+LuMTsTkUwd3q5R2rllUvGJ9bglA8gOUFPbPVQGEG1tkvajNY9qQFJ
oxQ7Q50ZKnPI3gwgngqlwuPUYHQfeCwGLGWcY8qVDSiUyy42fppM7RJ8Qx4pOpZWoG+LvzrmULrO
HMu+neBAJvZK0f4w1U0ZpcmCuPYecmf5Oy8t7R/HslLxo9IxSvxgXlA9N17sv1sjxiqf4db+DaRh
i3l7vr4q3EeHVWEHpLUOyE8zTHM+OlofupJWEXpOkdyFvUFU9Cy6eMKv2VmY6BLLzDLh+ciEs2Ly
5FnBcQT5OZaEY+jS409DjUst9fuFQThgYlN39nC10hxq6hPPNPNjin3UzU+0G+v3BMUIUiMNvc6+
qXGXVgoZmoeyFYT5QO0Wa9uzoUO7n1ogSENvQgJah++dMBCe7Hijq180Gsi9M114KHlrTjBKwqXj
a34DTz71uxujIse0WnuH4qzZan/yz5hn5o+XjPOPqle2D/lFJQZJxW/RosieqaaPFnHrAC4bzApx
4ZGs7gzBwIoZ2hvZLMmY9fOi9i1O3e+JzMNeeZ1/B1dmL19Y3J8jgD4iYyVSVtgSq++sD3kaSRXt
omZsHv0IQUVFa/IG843k1cxqyqFt5J/BSZrxA3vMixf1UB4J1vCpW9RyILATewQAFkEkCt7J3uD8
J3gO0J2FiR/gAYXqqkCkO2GmavotxgE5XWu1+stVUXkoy2jaKNU0j8rySJ54XKibQgIYWFAYIP30
pmF3UfPYApjC8g1mOWIXdlNaT7pZKyyoa5rt3BIkVhhsS70IU5etLRziRId/1ZhUtWoaNlDwNW1e
c4YdEl1u0WxBS6WHM1kVt7eDYxcbgKYbdSPhfQF6Sxr4GtVgGHrtQ50UuNtRjfypaB+JdKQzoEYa
dvTeBiZ2m9GhkZ2aCabAUKLsGgSZVoUIB16LZ5S2R0CHITHKZdpBLnkTBRWrUF0ATXyQkPSE0YhA
LKKBl6O2KW9Kj9Bz2ERTChOU4M2rBlvDSTfoABYscxBBu6yqN1VofJESuIQA9grb8MyCOpJZ2CuI
TnjSDMj9zJIAlAlHcpxgt/4yBibMVhyTNl9mr9kDK2nFtkNGdYN8rt/hAnd/Df3wA6BotQ8mXW+6
mBjstuGFd+F56NtiW0Px76gqmK3Vbe2jpoFNTlqIymYDioc4JSUU/XOUO/GZqQGrxEHaUQdgDxay
8yWL+vM6UXRgvaSBh0HZsDozcwFwyXXfUO7dO0TdA6V0fBarW578tX0qo2UAkhKU91EJpLOhvRTv
LpbDETDfmGS9bSsEoap/ZFUoX0AFkHQDYHvsYdwSej+JnWQ2ls1dQQCtyDYmO783ayZxgGBs3g3C
zxa+0AN0fESbxgCGHt3ia50SKD3kuvbjH9AlmnMMu4WPWBp75+nCYeRas6dRTeVvtJNNahXM7SIw
TdMFWOOTP6qKwZgueYcbJ0kbOUlQE2kJO2GUw345dbhiZQ2923JMchj+oY7mpb5rWYGq1Y2vwkmT
8yYossZCUv+oEdrfKo1x2ryCx0mRXSCEbF6bOHdDgG5NB1iTw+gnGudNIdonD1qp+0k28LKBRQcO
qYbWgJv+IFPqAJZPxzIJH5xG+1KVBMWw7p+l0ifSyhOJ1m+CdTAQpgwGRX11jAAmIrD85cTYZdiY
OxuLp4G7RxKXZxy6YxDiZqkLiPT7k36qu/YWOfxLUCxnocr3YgA3hkX4u39XFSPqS9xUT6MLf1z+
sVfrJFsUf8QcWPuAiHGMQxR5K52/tSHkaZE+6DxaLJT7WrubIdecadi9dD0qeW+ocyblZey0jI6A
/ZZTlZD44OqAQ14oDN9ZIoHV23BwuVeYXaP9EzQyX1kpnirYeKdInF+RRB50H/7WifFBFJl03iPM
Z3A/71M1+XCqAP/BDeKmYq1AB3OQeaLnfTPgpJkxvqmW9Rbl/0MhJyBlRZkFJTvwuchx76YevDQn
VlSbwfd/x0v1iur/V+Uq+NX0Y0qRLgDu/lYk3nH1sbwYO/0zaHTKS7b3GMmiqv0OmPgEjP2V+Ozk
LWgKqv65FGjVe1IirawegAyCsRbti4b8MaXJYKpQZNZ696RfygwdkjtB+N716xNKwlvATt+KiP8c
q+E7I/KlDskL0C2IuSdvQwV43hvYvgkv3LT6Xk/mmfduyljUopopYgvPDiTVRSA3KgGu5Moqq1q9
mwfvOxS1Wcpr4yN/pGLvvCkNWHUKJJqbtUVaCqtSSKhc5HSji1m9t0WMQDVVkxdNF8jrdJjRMwcN
2W/oGUT3azJsdBNsLcTSdctPoyw3UqMPzmvvADR+E7p6L8tiZ0aY3AAXGnHpekWqE5uBysdSF2h/
6yAEpea1x+1h32WJL9JG3bGey33Rd0/hKvch8Hv0U3iUukX3WR/3xzUU22XUm8kffhioUpN4xvUB
NxG4XRE3h+kEF6OgDZ58wAe4RW4F3M0M4MtiNG9o53yPmUZhMpAfVUBlikJkL1T3iho4Srtl3Go8
i6AB5ycxVG7XnTRjfvnuUAU9KTTjvDlIhZmf4VF4cqDF12j+1Cu8qRJYbc1JvOuLqt6HZftk++YZ
qarNMJWhUtq2P3z4SI4Rhg8iE+2c193FtMIA8FIcK+E/9P34niTsDdSpo0qqF8bRObu42KHA2wXR
vC/n4kZ0VZOWiTw1QuYiljs9i+1cVr+gQbaJmL8Bzn3ifKjRQKpw9SFXDwu1l4V7RKqZwCuhyEud
5NSgiA8Bj8yV/70iXZcqGaHYAnEu1WFfpxBgqoHjzTonpn/xVd3gum7L3K7hNwSBx5BNW4DmMhWg
Hh7csp6FCH8jWdrBROFQuuSOL+MfXiO3rKqjq/q7wLlzrNc1jctlV0jU+EhIEjI9TaHC/yv33uzu
akFuxlj/dn2ZQ6cjFwhSqB6mtyYQUJxH2iXEGe6HT16kdlWrXs0aHet6zVsOn1Ebw7N29tK6RCAO
bfRK9LD3In4D2Y/ni/dyDVNsjMyefNgaEgbRKKKiP51f7yvP29NW7IF332ivfJZ0PPKlziOqn1YW
bVt09dGT3bg+foBX8a+YDzh5YDVoMChSR9i9j9iYLiWKkHZKssHr/mi+HjqzPrTlRDPEtcdmlHee
6O7IYvfxRbJ/XBtMb3gHaoFI4DJ7jAK3BeZ2W0VJnc4BeW/8+X5szLdiEk/BWmxQEu+rWn7T3ZrH
XsWB6siTM8EzYLPbWNghrevpL4v9nsxeVgXuyZXmTS3i2Aq9HePm0NbxRiTmSFeol9PhMCfk0HF2
O1LcHiXlBWB0uaW0ykOqd2sDHylvvgfH/rVuevRcyA31DaYelCdwntkWQQh+u6MPwz8zPMxeUQHz
AgoOVnWQodh/uKwaSOkHKOJvitXedhJwcx2O3wbiHqxgP2aDtHBxM/BLciQwOnNVu/PRgpFhA2ZS
+wilh28aF6Tjw2HybB7YAudf3ccDNmqslse4nE5hgwESspY1bt9k37rihIG3HJ2OvRLx0yLiXdwX
37txPntUTmlvuxuvm26FbY8k8FHM8jsUy3frYn9cdmyvaEbtVG7U2u68ASBaR4/JwF5UPQBF8/xD
q+snMMBul7ls01BRuDL7qCFHtHQ7nx4UV6/Msfch8ea0IeF9qUuE3+qVx+IVtr53HFHJOZbXdLor
qHjuQGpWA4WhWb9JpmnfIBG7jOkleYVEBK5S6hyK4XeVDN+xIk9IdKBjO2zhy/V71mWZzXI6GzLu
C9Y+zJLv1jHYrxCV6wHxLFrdwH7nl+uSzMUBpI1wMLgOTnQRfTaPmHGA5fpzOBckRw19nob4B7Cy
gy2LZgMi5R4zcPuySN51hKVPvCCNgSluNPrHqcYH8pX9udDy/fJvFwnRhGk50Tj4A7Fw2FniU8JB
4n6h/l7W8h6wzx5iNY/9YrNyWF877d2O5qLiQeQBbpUppE9ZutjK5CEBvWtcnmlcAynBTcuim1gA
FKWBeY15dILgfJRyD2Z/Ap4gbvJuQz69eNHy0sfqD8Sz7rrEew842ncIELKtf4ZK7W3i7hprTmLt
jhG121CJx6nVfy1sfuxL+bPU7jkGLBKF1dvfG11WZrcW0XHyo7this/NjM3mB+J+jmi0gyZ1mVG5
voJ+INJWi10Hh98cvQ4EP6xqadmph0Mx9uuO981dR8UhDIsi7Qj9jimW7UyKKF0Vv43sZFMNrDXk
6MM0pcjLRr/hArj1QvpzVvFp8Pyfqm8PlxtsdPV3/j/Ozqw5ciRJ0n9lpJ4XPTgdwMpUPwBxR5AM
Bm++QEgmE/d949fvh5re3ezYCnIlRVqkOpNJXO5u7qamqubZhiOq+kZurcc0w1jCg2og+G42vVXr
xjpok0HSlbtGG5yCgCO2Pcf4No65ETCJsBcFO7UwlXUIGmYqqiOPce4wrR/tYBgduGKbZuwe8P9h
FsbKhxUnKiA0jA4zjpwyp9lIXFLliqTqNhzIm3r6IZGdnXC13Y9lSS4qiiUfQyYs2q9SHRE5EuVa
YWNpWtlcwF44ShmgoT+2Dpw+nyMIuRZW3PuAI3EjxEfcGAcpMpptKnFMsLQdReVlXeWyM+mqBU1L
sa+sarqHBvCz1bP9/Lmy2ljLYfwm9artxOzXddNbq0Hx3vpGH1yll99aiX/gZK2ePgWln763+fTg
UxdgMEoOhiaHWOkNYFx74zhOB3k8/PnaZNFUfeMwXHW5Uu9yy0vXcQEJF1B9l3aMGi2l72NQoI3W
K8ICKq2zdyksusDpQLvcxjaorBf5Kmv0wMnq9NU3DNOVpOIg6KI18k08S7WxP0yt9ahNL3MAEun4
WZoSO0YRvTTpuNMiyiVNIe6yQDxUdEB31YHDBSUem/3Ufm6gjHRFNm+HtB7WsqsxGq70jIjFfhEW
UDjMQEmWQ6xvtT6M52Q0dSK5dFGUSKvRMPuPCWKj5XaSLX9ikShWmsiytcc6Pehd5jnmyOrD+VRC
ii+ZG073TAcY5Q71a3VJsUO6iYKufe2t3nMpLlEsDhPKoYWAOatHZK+O2rbjs2+a0aLLTGvVqAB/
imGnV3JOCWEacwWIParHhWTD0fGhX9F8s7DuijZeIs9GG1e2YX7ohiyywSd6UFq8uB+GYTQ1UItQ
LAycaycnsUNSbclKLdvpp8i/jvs8J6ORozV1CumpDvN+1XBG3mqJCV8kEj0pkG76q5ieDRgAWeXS
npDgReNE37NEi14tCvH3nLfpclXqRk4hNKBuByFbT3t8lUq5d0OshAzXGOQK5oyul/mDFI3tRC1r
sDIQvMY6Qc2hVQNNP7IFzZanHc9VQAdKqUWU1SAOo1dqUA1yrYeUEwvZcEvdV18x6I4KJxmE95ow
4w7kVPUeqMbY1liEU74S06MvlG6X1MCzdhRRWVKbq1Gu5Nugi331KuozHzdNLSt8pzDq6iWIANMP
UVrW0jJtGn8XwlFYGj4Hhq7sCCB65l0rQVi1TtpZxWruEm09Z/WgiYUJiSlcJMinrWs97tJlFGn6
kXORlriJN4ptzDjf6LZeLftaVksc0fL2FI+atmvbUtzjshNdDVT8rzwj45zQ29LOKONgxcyPF6Ut
W2uN7kaOGbEiIhV1kRYbAi5Eai7VPlB3tkL+ENrAjr6wuEADDlWWkIWcmV6xUkZ9XNF1SXrJO1W8
NLWc3RqJEu0Aaqpx5alVTrozdDeR2Vrr0jea1immqHXHRPOfplYyTUfxWnvdNEWxSWu9Bc2ABtan
g7VUp6jZNloa9YsSgAlXFjOkqkJShdnYfZvUo5sCuAaHqRsNeooNycoeSV0nbRCOzop3RBuBhses
UzS88S5UrcIV0JE2Vi4WVKoj4IVyI1ctFZh+2+uZO8zlEJv+wRylynwRx0bhtKn6SLJQujyU78SW
sg9baaOb9lIbzFsgXYVpYT3RQejBlOOnNG85oJVHv6Jmie3LkcPlNXZasZPUtAzUWoAdy8IEqyj5
q8r8UArzx6jXnVs0Zur2SXOS4v6xTm3FzSwpcgfoUJIlX1F1XBepfWhFGLlBONy0fYfFYTT81Mzp
KjWq0JFLec34XkuKXFxRXDlExNAh9q4AedfKKMUubaDURWu35kotxq3ItJckUjFr9ddNIa9GoR1U
bLo9pbgGAX4PpXw7pPrKy7ObrILE5ifmrRQMB9FUhoPtfLTx9MS1YkAHc1LWveZrTpAk1YoODzCe
VAqkgI0m2UJBojcT9RSj5TBRZ0sITfECbgany3KRaVnumDFbQ+Zrj7k3fc5v3fXyuqj6dxmTtqJl
V2aeLmyrZw7RNa3J1lPdbqRaWfbquA4UfYddOrGySWW3hxU5lfJuTKefiSzfR0ToRSJj/TCVKeVR
me1p+Oglq3TGun2MmTLIXvNjA/8wT8sGiLldDYICnjL3qml9Nuie/vYNgXTM/NxRfemq64xrMQ4r
U1LXSUzfLsUiRJo3RTNy+DHuoa6/yoF4HTXaP+amDKICyFhqq/nZbWlYZ6Vg2ENtm6jatWSSJYwB
YNCQR4WL0fBBY5LV0NUsI7oq+NpryTKzlWrJO0TAgK1pfers6Wbyg0MNddqLyJhzXRFOr8bWFcN8
H+K2UmGe6LR1zfDgujV1Hp0WG/vY85tGYt9NvnHva9QlLfnkZdGhDJqFHnpb9sEYhsmwBvM7Snx1
zc8cScKpoLb2WFatGjl4U1PpGIQeDRuH3fxGnYnlWmo/x3p7U5fKi6ZKq1a2H6BRAh0HsKqSbiEC
hUxYpiocRwsTtEX3qjWNC5xsGJ5AuXyoBFBFC33NIfdm/qJqUxwtEW8Kr7zWw/gHZSr4a9NCqerb
Rkyy08IKwVv+Bw7Ki8oOn8yuW+dRuJF1eIRd668yOdrFweCSP29a73bQ/afch9oiS/KHqVgnvdcX
clU5WVg8zkMV07JwAeVqoVsUldMPLZSuVT/bK6p61E1PJkNSPnSlW8w/yMBVBxuw1Yod+OsbSLQr
LCs5cFHbYnM4wK5fNN6woaDI5myWo+tRMkhl9gitdgvvlUe8TXHlUqRHyQy2rQw1ZgBAplmf9g6x
aqFlmusTAWSJaZ51t/NzZKK6ghVFNT65IVM6ljLzDvew2KZFaG1QzIDL8T5i59FY0UKVIQUPhhu1
7d6HbhLbkuvX9Z1kWh7HpnpaDxlmz6o87JjuS1XtVkrT3rCZu1VHcm8DrAK9cUCX1nb+Thtwrg+K
6aSR5lZ2dl2E6U/qliclaV3dHhZBlL3NnSSlMSPsgnEG3bZUvY+8ia7EUO4y9bWRoqNetZtYljfx
9Kab/TbPTb4jYleI4JXxLNEFx2yUlaxYG0+QsVllcWdb6QavOtq/CYoQRuLOX2GeH2E/LKZAo0AZ
K69VNq2Lfvax89iv8vRH1yYPUpnetN7cZFXJN6Ssn3+9AlZ7K42Gl0Juyfb8XdXH63C0XgheexRp
75bfkjhILRMtiVqniRLHsuIfcKiKvaEM0XqKxGbQ22e4eO0hrKXxh6QGfrcDlUlLp2hCGEyeriWs
OtgYrVDGnTx47TNMAh2OACFGseHLCAluDxbgq7pKIWRAvVzpTTTtOfzYN3JXpo/W4IutVYzhpwfj
dWHUnXJUO8KIbFKWctou6N2W2AU9xyZCj/ZR1+QMDBs2ryJgD0yyMjzJPnlS7Mc3bdKMnAeLwI17
KjRRiQvUSLrvBHbsTThhyHwUlaOoLipxNXlDcAWZc1pltaVt6yrI3GLQLCpUdUXCW4XrXs2Q1wSB
AYssgtNB0vcyKqJylWnqtmPrRUvbCuutFQZlTzrUvhmFWW9kuQqnTZ56/inwuvvMovLe+rHZOoYm
gdjNnaQMkPxlUMPzHhN912i52EZT/JQrKpUwb8ofA1BVugKyH0fek1UVD3KOMDXr4pVKl1Bn1JVj
ELWxYyVR6ZR2H7tpG+sbJcghiNi+7Air8R0zLKm2Q5TZJNzxQCvXm6YP5GXTaOXaHibNVTUo2L6h
fpYRTj9aB/BBIDe22aRJTL8hPtrZJAOs4mLmt0N61WTWfaQph9aA3GvRYwBEgFJnpTgaT+gMUb6v
NemzMaYeLDGVNkMu5WyycXbXlXWwajsO3jCha/EuOP0trKS5FVrVvFRtZLswQme6L551SV3/BEl+
9eTsum3SGUqi7iuP+pNpyq/2zI9B1AyCXRTVGp8Wsi61fO5pcwRf3Lpnfpp7SvfhTg+N4zD2GyVL
+Qr9To77tWV2W0OSHy3Tb50Mvuy+1kGuzbrNXBMbtToy7nyRJpux5eia26IgaHXJQu7ZlMOSfyqn
5Y9Erk02rqlZl5nhnXzTeKZ6B12hTuZynqRt0zif1gEhyBFietOUDpxXG+Oe+QXnlDQ53Kc9e1ym
osYfhL8bYIo4Rauwe06AOyXYtDsNcuaqycBLk7z5ow7HYNByZD2j/KCL5IbkmTbDsv+GG3LitlRk
lhUcKQdmn72Ex35bD0O0anyqp0qd26iQLfKssTkVppGwgcPAMU39MI3qHaWz0sGW6dVXsQSYjWrJ
dYxVaGg7KQhfIHDfqql4D5qsQLyguAZuJGBH5JzTOIHhB91xzMr3MFA/IGjdZUkjUWIjJWHJiIVu
F1jV9dZzoJXXcTgmbqPbDEAG/W7MeuWAZYfkynQXp9UK4LJJuU2UaQvLIn2fO4mOFdsNnLz4YHqc
x4O4e1ZIyMx51hdmet153ZGD631EuRfyav2c4jMA+306Ylx/bVf+C67RMexY61mZFWcTZwc1GndK
Pl3BoO6cMK7u4ebGgF1z/10ZDqOf+QGi6sF8VrM+20UjMERqCfDIZJeM4V7OutUYlFt0Oae4nG4N
KUNV3Fc6bLtMHGpb+cQRsHK8WrOx1oLZngAQLsz5vNRoHqjnsKmCUV0OOkW0wLMZtxZoFrdXhrWQ
h3Q6GmY4WU6fpBCk+moaTiDRwbNijcFV4cfXPUEy12Lfsey2IXnNXeLnPlaD65zSMDI1YaAD8K+M
qXkyk2lbQ0pwijT5MLRondl8ySgmjIheftbHsUMNYFFfM6cnz4d9k+umsZLJL53Z67+3Is0But2q
ChIdXdoJXbNA/4qN2mRbbxgPdRVtCt06qEG8nmTo21PtHxLDP2WKeIfTt06sFutFc6iYXCZBXHok
ol9lFjwMTje1nW7rWkLIrN8GdT+s6FjXMWsADboK8mjpJZvGpMAHIYWKT2AvVN88Iut64JO+qiEB
vyimRZrCFyzbZWHoaAIU6CO9xseaK5JttxskYS6gVHnL2Uza98bHCUKDM0ic3YdIbSGQGCffMmVy
WA0ZTpgBIXXDZ+pL77RwvYb08pgGfkj85fxdA25aKjhEFgFbQPr7YYp6N6IHiTJlL1XQZXoW2qz7
E/569oJuJnvTJtq78GTYvT3H2T7hUNq/5EP+ZOf5tdXKnA/k5DEuple7oWRBTaN2TGyEiqE5GkPC
9EJQmGcyx2DTpRsrqNypKs1NSd0yG986NnYiDhuIfojoBaFjE2SPt2kpIxk4pPXTrGDkiL4a0s8m
1q9hOroWl88BWfqJsRlWYcExteUEMtoHjnA+7dkx9XIhZC/mfz37lhgioqe654a4meMUrcPh5j9J
1IG9lL4L2RKGEthrh4aAYFPZ1coX0cFP+5XUQuwd+0XQjNAjIih3HGHRS2mqcivrIJHWvT9ee3FE
kOcxYYLt54dnqSw8qVrW4zPd1RN1oNTLdO6MU0I/j0nNgH/wPefbTFq2mvB9TozHWO+39COEWuD/
qKsnXtni9K/E2aqfW4FhudE39bs/JIsqta7b2GKuVy5PIWeea80WMGG183CL0A2drHq8HVrS/eCV
/6fqnN2VmgoHtRbN5PByLeiEbefx0ozCKw0sHWLcO8VpUCBluIs5hLUujFrrJoNfcV/UQqikRdTg
KTG+NK1xapG7RHyZqgF/pySkCM/plGCD/og4R89GSi0hRWP1PUx+gi49z6224x7syUaH31BHrkFV
hkaDG1xRpUwz6qnTqspWShZfG9MI6ZrD75R6COuT10FOfxitepDZJbkgVOblrFGdNf218ZzKj1Pl
sc9VrlcEq75P98DLzrwK0N+c2MnXoqbWFciNU7V2QfRIncZoXGvqbztfXsWDBImkBo0vNswNWU83
UGUXuQFZnOpjkkU3cLauOl2cZG4ELDMkypq67wEt4MI25aOaSRs/6tZRnKwmkwouHfokLT7qanQy
hx5MEkU6Oz771LTIrRYwrxj8lSclxSKSpEWmt0ehJ09IAbZGVR34EPDh557hnKhKxB/mSOstdo96
Ectrq4W3PD4ruL44KWQMmYQNPAlBgBj3DPgospOf9Mu+txeTUhyNZN3a9es8iSQlXMbgxb4GRls9
h3OLp0BF0NR9znYucobf3iRT2mvuGcYIhosnH+RYWZhYUw5mdUubwNnSuEj/0nf6wC02JWHANUJ7
fRvWjxhrHru6uhZdhqpFP8hC3fdwv6G9538tPUW33m2luZ9nQDLgqiWGDslO8VoQglTaGcyOZIkq
nbKaJTeeoDmuTZxVdAIz0vtNU9CNoCvHNz3qbmKj3STjU2JzAOnx3meiQbEli6KmdpWy3NKOfVKx
GzyGgg1enkJCyZFPNzonDLVqFjFvTxLjJsCLQ14v9TJwJhzpFFVfWWGDoiOHpzduhyLd5Lh/lgZS
y8INyCZT7yrrryeIMMGsVCQNnCcSostTrIVbLrrr4Q3Gsfng1+OGU4cjN55To1qFtLPLhbzvBv3G
FNLg6lZ9P6N/+Ncz9JFqHOPAW0hd68RjvUlbjgiqQtvyA3DUW9NNh5THBeDnSOtta0wS9WBaZvVM
nBrvvTm1bmTl/q8FNxu0Vkb8bLLkU/1WHuKF5KcriyBFM72/tiYLGFaiaNKhBEihE9noAhCKE7za
cPgJKQjQSXb6GGIfzBCOy5sSKG8sV/MvRU287ix7n4/aMh7UK16h4NzFwLXVuO4Zp7m0BJXjqDQs
OfuHZ3dkBzWqhX47HzbCCCRUAQKh5QoMOtcYuxX2SC5Cw2evL1almu4aKV7PAV0OXktfRxPyYx4n
IuPVPCa0pnVNoHExhOTC2oKZO4ePeYiNfNiE05sCsj7f1xRkJPOv6DSZGAxvWQfDymZPGcrVHFH4
wtALFzGK+JzudlkaH8KyWRYjXfuyx4Aw22OHOIftMA2v4S0+8LpmLVMRxmi3Ut0hDG/8VlkRI9IU
wicKWYMNAjYehVDj2bI9+F0peUsOFaZ3a8ve+rbp2qW5mmiDpA7WKqrMBaQnMjJtAQ1oy9u08MLc
ebuMpujB6FEe2CkhAB9wR+TaVQI8Tja1GUxxN8fXAj/RNip/lJOyr0zoVJQivZMcUP/PryMmFjEU
sGJdjUhu68c4827iiEbR7bCYP3xOHchO8+X8ALFeLJjyaqu4REaD/0zVs8imk1aE24iKKn87Dzeb
r5JBGmflVDAT5zg2YUE1Bj1QjOYgi9rzL5EfANfkLsboV7mpnnSSxCbqALSyw8SXm5jkQfIBA5Dy
QuJwRkjyHVYJKx6hTaoFECIpYyWDPu0tjaOifaTdHmyPkiETNzacUrfIvF1f2ANnbwyDU8qGDpIi
DcC3AgDKkrcw6d/oSvFg1fZPYh8cTUmP3WhqYP9XlCZsjxalgsWse/h0tYLik+JZoIHGOu+iAIec
Gsxunj+x+daq3rMqi/uyQdgzf0AqN4vE6+RNRiEtmS8YBKS4pFn31Wy3K3n2ra5N12oCvDKRxRl6
0rhTObLIZvbdHIHnn9Mt9UHuss/K67MPOZGPZj5Q4dFfU7MiT6juOmVW9nWnvB9vcKA55rr6ITpl
J6SaWaHRlUfK2n3S9simhh/zNKF++zM2pjfMc/m2gfXeZfJtl+lgdwbYtpnf4f+Zr5Qpoy2RRsYU
2dLtPBsp5N42aXjo0uwljqaXUK84GRQ3PggroMKKj7j1pX5ppPbW7JUXUarXqHAOlR3dyUZ8ZYrm
XqL0rVMXgUAm3cd5hzy8CG8Vzx73BV0OV8h7d01RPvuR9tjH6quvaycj4SAQGvZaVnFqTXUlWKh6
T8ixy1uvK49pr19Poj6YHA3IJ/C8LlVu0v1l0xyZzTJOUdpYac0JPxlJW9X0R9Z6r5DpDqQrEezf
1MRPzpgZo1Rr44TEaF73TS4GR0MfMGBYM8FyLgAGaNik3kLOg4Bmf4J80H4HQDug4ojkwwaLTPU3
RQ5rp8pHcJ2iuYaMpTm+nr8S2u9V2jIsGY7n2hxLagzqc61qDxzgj8IwTr2Vv/v5iI9Qkq3SyVzy
yku8UlFfm/dRoN0I1DW1FS47i+Ntr76WskGEIZqxg4LlFsmPCuUT5J9aWygq3c/6BhiIpgnTkPzs
ZIgaZe3Ze1xy5gdMUJEItNZZ2EzIfinVGLXVLxWShqGJlpJZ1odkyN4KPkZcN6ccdR9dND0XnuZx
XsGmoGzTd6WblNpTz4mhiElr5kA0B2CKdo6XsnJ6o89dTZc+tILEqKLsGJfJWwGhoOqb19AYcjdM
69fBCN9BdjJ2boMCRIsYxvjIMkgpjYWIrNKVdS28B9usHqn8r3KdyrZMVDWG7DnvS6xOaslRxnyX
V/YtIR5RWk28lexTM0VXHM4eReG9Ia3QHFOadpbVQUQ27sBW9kOSPNewguB0b7TG3GMZwqPzKB64
uTyGO0t+aalbBY9xYK88OX7IE/hcUEUjF18YtJnJNpQnVG8TB4xCDU6KRpDC7OwO4n7mTg38Az0i
sE1dvJSb7LlpVGqF0d2YTJ9W2K1ENI0bKej6FXI4yDqwC0tnsoqSznvs8FFAqivVlrdt0DWwvloT
awb/Rsi5vJ6QvK+aekoWnkLLZqPzQxcac0qBvz1hDBgfATJgRXfkH5Gf9RsbhGeD9Dk8mUkIFaz8
VJHwOBDJuid++ao0hP9Dq8x0V0N/oIw9TauhhIomCvlG6Gl7iL0R4viowRvzjc5R+6x1Eosk146U
GFk7qlUlj8O1HInPQWtWnVG+l4V1UsJhW0bGyQtaYx0B6iJvqdPQUSOiry8ECpshEfi6YwFolZa8
Shtfcg2jC38ik7UhB3vZ1f8QokXc7emU9Gw1d/1i/VFMPViRqBy/lA5TGtyi+14PSbwtSmqB6bWq
V5+/Z5xyZtyDcmyWZYR4s4SptaM6Q5qi2v03niYXjFPOO0olcpMKRpyrY8g+e+TIbJ5ax2G9l+P3
r9/ggr/ceTspP6SNVBfBDUXytlEE5XZVXBes59n2Z7b8+fo2F0xyxJkrH5JdjeLZgFH7oLjUR67k
NPnGn+XSpc/8d0yFriq5Nr8ByA1aPF/FvKY2F7/34GfuO41e52ae4IqcwLhwLCxbldH7PVei815S
+STjwBThHiA19X2tWjc57Mffs5QSZ6Y76UR1qmxTfWnR33gdD0HjiEb5zmrrL1Pcv3HEEWd2OxMk
vSjsWHRxWlENsiu14ITZmVhhBKNRZktUJ9mTpKdqB4tVJd/tm6lPF63o8RLHyTpVV30BQ+E3h+nM
oafs9DCvR8xNoBBAzCsKdRlCcPjGeHse7L9727Nlrmj5GHhmTK/fskob0C9vvAt7dTioEBaj1dcz
7cJqP28/1bRlBIqGL2lq3WVkH4CpSAPke016/PoGF7zljNmK6xeXp3GMgO2CCQNBfa7hvJC/gAP4
xbsc/JhXewLs8PWdLizJ835TZUbSQ0dXbER9773o0xelsr4zxLxgHGacLfc2MzGXDrg2SVyfnyaQ
YwEJGhsRpCbFoqbi+PVLXBh042zlh/jPGBH0iyVy0VfdahyjLLY0av+mK86lbzT//S+jodnyqLUS
LY+CuYu3neCm07W/6VZnnK1+jHbQrNUZe+J8sJu/UdCjHvz6w1x68rO1P06Kgmx8VoGY0jvU1mah
+In+e/aKxtlChq43pJpBn5ea9i4LTIWrp7rIxO94WFu2cbaQEbiaSouDIwdpJbhW0B7jRVt8EyUu
fJfzPlNBobU91TMmjNfv5z4V5Ka3X3/yC5P+vMNUO0yyFwoaJSj0kw/0iuqdWAA09AgFSwNDBiQ+
X9/pwnlAP9uorSYvC0mhPQIbdHoVVWFOAb+DWErOiPLRzCj1jdnx65tdCHn6+Vo2FEHXhwBbPmwg
aa2jvPSltNVlJXTnTO7rm1walrN1DA9jVrEWxjLRzNI1oeC3tBv7Zi1cCBLnbac6H5HSRKNjLC3t
RwkHuMyfrgLb2P7es5+t43QIEQmaNMvMw96Vwu5GR2nx9aUvPfnZKu7EVHqmxZNbSriSYcWh3ztJ
Uf17Bz79bB1XRY4Yeu52jrHs4OIZ5W+DJFcXXz/8pTE9W8fWqNCn1KNRegSMvZyBIKWcxOrri19Y
Atq8f/4SmQ3DFgj8MLpP+jYvAMY9w9tVMhQWRysy+PlI1WL4kkIZ/P9+n//8GP6n/5kf//ssUf/z
v/jzR17A9veD5uyP/7zPU/73X/Pv/J9/8++/8c/1Z379ln7W5//o336H6/7rvou35u3f/rCk7VdD
J/nPajx91pBM/ro+Tzj/y//fH/7H519XuR+Lzz//+MjbrJmv5od59se/frT98ecfqszI/+ev1//X
D+cX+POPVQi7Jsze6v/ndz7f6ubPPxRV/EPIqobpmSULHAkIEf3nXz9RxD9s1dZUy4aPZJizRXyG
7XEw3/MftgbmYgldsem8Z/KjOm/nH+n/EIphYmxO0UHYgl/+438/27+Nzv8drf/IWtQbYdbUf/7x
d2vH0LRzK2alEgruYZm9tURoPw8ir0/Cwq/MUUVafP7yPf51z1/v8XdTfL7H2RT34pquR3HZHfL0
LkiefePt6+v+XczluudezIPd+6IdAjiEkg52GzQruo5sh8R6EVHwXR+TCx/o3IM5tdUO4asI4Ty0
HkznDuwdL7Wl3oy/sXXMr3G2TxkJzly4F5p7TYzHpFPvvBAQHNneg4TO6Jvo/neRYL7J2f7UaQg5
KLjzrSYBlPLcYukB0XepVJ9GlbpfD8jf7e3zTeZv+Eu4mSLFksxExbkws1Z+abs+WpGofdO9do1Y
E8LF3dc3ujCjzi3QhYbPomRgkWgWAiOamNqFVeB193tXZ839+hoNnXnByLk6PYSCdRhwJk+s73aT
S/PpbLOKWhyGJgyi9kZb7Ua9fNQo5Olx9s2h59LlzzarDqcmBedoE/uaEoNVanu6fSthc/P1p7l0
+bOlXM/wVNQaYq/n/TU8kXUnIaIq7e/M2/+2USFT6NzhWartHttwX+xxOqci46QsC9oSiOe0vB+U
dffYb8NvWrVfmK3nvs2RXILvAS7sgwz7W9VMn6mJ3gSeh8ZMvcOpC2NOq/q9RW6eLXKJrvZUFTxj
b3h2gSVX+2F2xUnNeM2m8L/JCS4scvNskddTZ+M9yU3yHJqAxEkoh9al9AqKHwPovAi/ayh5IfSa
Zyu9rqMeuH9+HS0ykNRR8vAsqBhxmV1Ntfzz69l2YZmb89//Ek+UMIupHXCXBn6sM/oWJr3ITX7v
4mernH21CSDJiL0g+u6gHVEnkGBGfH31CwvFPFvmjZ7AS4149AQWnU/dHtKWg0PaNyHq0vc/W+Z2
4lUafmTm3m8+MgGjE8bdFFB+6Ve/9/xnC51uF/BvR+JIluvBBtVXDITdF2hAffHNsf3CO5xjwlkq
+ZylbWarOmZryVfob2IgKrNVRF+VZX2zKV2YROewsGz3Wsejm3vbm9bU+E+JXATfDMOFUT7HgqMq
zm2Mc+G64leco6fcYFy2VAhr698aBjF/u19WAKLVoMpr39xjKnXbh9pDKVHZSur0m4hxIQaKs3Uc
SNhip5OEUDfAyaHtcGSv1sPoLTqjuy5gu+vj59dvcmkY5r//5U1woItGNfcEugcI6dgzwt7zo2/g
50tT6Wwtd5FWKKInn6nqHv1l8TgNDa401cxMk747Flwa7LMlLeGmNCGDFftJNh4xqHweWuNtqlkZ
X3+hS9c/W9NjHvV+SyawDxsMoNlV9Xqhd9Pm66tf+kRnCzqgclYYhhD7xPxBt82bvpWXKZbXJsY2
X9/hwvOfo75xjBhO7nh+U6neVNXTXpS8DO9RQhS/eYd5Fv8yh6a21/D4YARmoi4su8xb5N2gLgZP
+e4lLmyh53ivbkNXniJeIolOo4Wzc0KJFiMSLYNOFOW/tzucI78VpkmjLorigIEj1jnC09YaBdy1
LeL6G7zlb+sanKTOQV9faxqJ5ifJwQsSwKKhz1eQqtJiWSNDf8knr8eevy6vcDLs0M6iK4TAKI9t
4fRWaN3Y9qB99ygXZsZ5c9TUxH5MlbJxj3f/ivi4CJeno+VYTr31HNlJ1t8Wcy5EGfUsEIwtxstx
yJ1SvFmek5d4NyFJOprL+kP7iRAYRZiCt9/71zP+b/uR8I3Vs5CgVBGyFJ/bWVfmjX89LKJygZkI
5H/nI7rGHn8FCRfD22WwGX4DbJ9veRYl2nrEoREmHAeL4s7wu/thrB++eZ1L43QWI5Qwh+TGtr8v
l/EJW4Al3UscpHuO5mouPriLyrWWX9/rwjo776OaKSqutPRH2auDdN0U5nGMYphxzbOwClqGi/r3
gupfI/dLyIjhqwjPjsc9VIEbvfxfnF3Zbty4Ev0iARK1Ua/aelF7jR07fhHsjKOdovbl6++RcR8c
ptUCGsEAMz0BKZLFYrF46hz+3PeAF6moYLs8jq+lFh/Ulm0mnGtNKFMFvNQlYK0qyjrNSMebdgna
clDKEBbbOuT+gBw3AahCbUANzpYBWmAgntEAsuol7b5CMbWN/GXlhxnYBsw5tiJXMrvqXlaB9oU4
HpQXQFvsgf4ENXJKZEonjmKeLQHHlRBAfGCBiMAIiUVan1pwEEQON2KQV9K6k151ogLUNTKU6Nh0
AEIDVVyFUW6ENisHkrJYxreV4TK4hkCaDli58crB3d52HgTijgkEBjaWZjHbc0sj7M4MxxtI+Fh+
quvKT3X1Th0BKl1ooNXBNRuw3VLrpsdsA95zlNSbNkKNJSGgIpl39fC7taYdFL7sxJAeR9aBmleP
t960V3aa+DaUpBZK0EC2cIp6cAC0GmgvR1VDqUCBos/Lw/9SlD03fGE3I5uUyaBSzk8yaBPa2yFM
pQiUY6aMam0d9bLM0sHeqA1qe4viym4PBHsHhDQm6GfWI/dv5goByhfUy5c/aGXMX4qp3xY8i1Gw
1eNYCeopGAAD4vR1jLYupMrKYitLr99aHyAq2eRjMgVd37W/ECQAglhBoeZGJW1/iwMI1dUy+JXq
sIl3VQwGwIrX8cZVZmVo/7yXhchutiXPTjoDijRBphx0NAC5ddCr8S7P3tdheWY5xYezouVSj+Qq
O8V1lL1BT5mbtmV15SeqgPM3/C/QPqB0DdrywF31YS37YBRgQJfX6s9Qr8A2qM7NpwFmF4ZKYtTe
AyfcoZQggqrWSwuCn9yOeaYHkAhSH0rUArwCd6EdY96jvCK22mljrr7W+9+BkCWl/X2lRtpQHo/z
GMgPxeOcuOGf/Jf2DNZpCIxD7RqFX3YCfEprSwdpIwI5HxYQ8TbexEYXagm6ZMA4tONdCJKEy8uy
1rJwHIMgNSmJPo0BtLRR5gHSio/rGhZ276DKMSDYCj5Z7z0p/kiK/Ko7HxHv3dU4oGRII2MQ1beo
T7RRCV8WvdOT9zEFB3y9kSr8OsrPrLN48Z7AochjFIEHg6MdiZe7AP+70iMPaq88FQeQuvnpjXmo
POqFG5tkZTXE+7jat60GfhecKeZLBS8AWpvLq7FyWIlvyRBrqOVcxQbP6zsV9YNS/ycu761hKxdy
/sPVf56PqdwsqpjZidagZTNQg3tTSxPfyHSutS74xkih1tylZXbqUdPklGbu4YF/C1yyvCX+u8w4
pP7eznpWD7xVWAmiZhAQFbKd5AgcTVQxqXc6BTMeAP1gprq8DmuOVvAdWgQBEdTsl6fI0MDZWHlM
oqhmIBvNr0SlmhAxIPlsTmAYQTBX72MZSjSnUQMXWmFX83+XB7B2KouvyWxIxrbFfJ0Kbdbfh1mv
dr3BlSMIHaS9LqGKGjW/IaB5iuQMVMuRiKZq0CoT/l4dlmD6qIuNq8SaUQsuhk3j8jassZPcVvtO
y++LMn3XmXVPB30r0Pm6l5wxD/EJGlBfSN53oG0cnNHN/WqHwMPXPNNXXMiwuaMT2sMByqm7+gZJ
QPf/z9B/vUJ/f3NUV+IBVcgVhHjWhI9DXN66k6f7H4rd7Son8krns7dfTqdb1Xl//jHYsSfbtU3s
H//9tyU9vWKkqhDZ1lXZqhCgKk9kUE+g2KgBNMnAs9H7l21oZTury3p+C3XCkYeqjKLyU8Q4fyfg
4/XbstM2nMWKVaiCswAWOkTEBFfEjeeQHPFM7cQgGOpAUXv589emR3AYOTLXStShA/Dygd1c66BI
xRSkA0m55ZPWxiC4iRhqVqVao4tBn9weRdDqWHhtfT9095fHsNaB4Ch6ikxaQ/Ps1ESgsWhscNTb
IVFAfrCFC1nrQQgsZFnKSiiDIaSUU18pFFtZ2NiQpQ2Bm788iDU7EvZ/rRtyY6QdqCdp+TCbyl7K
C/dy0yuOlCyHxTcTHWKrL2OCd0IJMkgQmqvBDZemxwEV4TH1OimUNqLJldOHCNu8wdUpVVA4eOrb
6sA1c1fkIAcBc6UyxiDLK1HwRbxBBffr5YGt3TOIsLmjAoTzmZKnJ8TVJ60hKAsjDkqWXaVLdxny
Fgvxk6RFu1hPNybzq+0zPpQsNvJtNs3JZFFkIVnSunhi81Bp6xVef2hu+7vcnfe/UeAEE3Hbd3ga
p/1kO5BlOajv8nLnyk1LBK/Qhl3PMigYBDqbbgtd9qDWvmeltLs8rSumqCy/fxvhNGVqk464G1ZQ
4vrRVH0D9UbUYF/XuuAOMloQlXYmSBlob7fkQ03bjbhw7bsFPxBCCMOcqTEG4EWCsukbyqQuf/KK
k/x6H/82IZpqMs0iCP+j6jOsmF1avyXy43LbK5vzy7S/tQ3tw1xibW4FPAfxEmr71DCYssbpixbP
ARvph5VOZMEDUDAWjmmIi5HRqt4Eys4aMmhW4U8a6ndB8XHVUGRh+5dzqyJwRnqP4j5rWb8LVHt1
qAerZR28g+UGqGJtLMvv3yasR7nQlM6wH4VLh3HWC+T2mlOd8f/YVHt5NWxlK1ec/gIR+7ujhplR
34+BBlYYyvlxaEpfA39VtnVwrRisLOxjiG2ko97oY9DUmcviAspAG1a1FtnKwh7u4x5UlRyXL20X
/kE98nBT3jQuqCj+NE80KH9sYVBWLpbqApf7PktZh7Ix3qCj+NCCkcWbT6YP1SuXuRCr2Zk34Z1+
LP6jfuWzXbF1m1129BkfLAs7HZu8I5DoGAOuQ2YGEoutNO8hn3XgoHcrUHxgQOWMjOAJ1A86S3+o
4c/LJr46r0IkkEPjaBHNhm9EUa0PQmrfOMiH6AALtPEM4Gw9lK+4HFkIBxQydFDohGlY0VJt51eo
2JW2oMsr6StiCf6gn0qVjiCUCTq1RmkQNF5MB2mY5ASq1vAwA1OUIUrTkpdalyCV1HdQo4iazgfn
FJRhQavpJ1XY36gJ2BLMMszwbzmq4nMy7AoZMjgkRh1dBN4Z0KyQHBtILVxSQ9zIrnWOuvbLi7GS
7iciPslgmd43GhYDtEMOO/AD3UX7bpe7YAX1QDPsNO7gjh5krA5gNvf4btgywPM7l4hwJXm2ZsIt
pG0qCHa/8vvhJnsmh+kuO5jH7Fd+TH5AdevyKFdMjohopS7sQ70uVTjvXbLvn+Sb9IcBi6OvdA8t
ZBRG7S53tDYmwd8RSIAqVogxhRDL7WPmDdHmU+B5X0pEiNIwpdJEY7Qdn0bf2Omv2V7dR0d6Sg6y
Xx26A/hv7iz38kDO7x1Qp//tkvSOxTyKMWEoM5WU99rw6/i/y02fPXywb4SmK8toFDOv6XGIQIKS
vKJGHgXu+Ce6swDivNzJ2clCJ4JLreDa5gE79Bj273oB9baqcMEt6iRa4lzuYTmR//Gf6EHwn7qe
j9Blh1wkUcoPDcruYJqq/ILj4pRpUDWlxuSkrN+4FpxdD/Qm+ExD67QmzSM1mHtA02qp8KSwK5xC
h8Tg5fGs9SB4S23KaAwegTkYwJXZgzdPTtWHiD1dbn1lPURoM3RTNUifYNHBDWUX5ftA30EbRVPl
uq8XUc2ZmllA8DVofyLgmBlHu4iqHTTnr7kfE0vENEMTOuOahPmHlr3qYdb7E6hnURcWxRX8dbOV
8F1ZBRHWPIH/z8gUAhFS6KwD6OAoNffrsdkw2rXml9+/BX4DXlnjJgFt5gCadNvox4+WRq8pGLcv
L/PK3v4Hx6zF3VynxDoyFTyicwABLodG7+X8aRYbsau6bOEzG48KW9uMDX2WsykNjLyUHylg2zcR
7ucg/gDjtQ7m7EOcQh0AznKwrRjU704uVy1Ks8LZi3tFd2O4ux2gkfI+TXN+6GJQ/U1WowU1q5jT
ElMJpqJ7pjVyLSlRudtLuLDESSTZPfhs97ouz04OPidX7zTDneYWEgtaGe7LJLTesg6RE5haClQ8
X57U84tGxTtBrtO+rrumCqjOXF2rnUQmO9A3u5ebP781oYr1t00w1AFAuyXWQd5deFB6hCxn50MN
yeaggLrcxfkRWJT83UWczKwkdKDHxIRWXWL0sYuHbA8iP/51HQjuUW0grgf6ZhxXGqhI9SJVIDNQ
zXts1mvHIPhHWjeRpOp43k8byLMT2NJM3GrWNiKHlZ0jxmHZlAzQt9TpkZoW8/S5z/cQMJCOLFMU
d0xmfsjB23rddImhF95JR6sCWfVR0WN7IUqKYxCzbd1hV05GMdjCw16TNmabBla1L9VAX+R2QAsW
gQIiHK2gTsfrvJkID6ddM9Sg1qXHAoW6jmlWj9YMkN6MV7/LZnV+a4Ab7m+7hYRDnDWQswxM7TdQ
SRwX5ZYcEn3j4fJ8cQCxxJfLWbdMZahZGkDBIfyARHDxCyLN0XNuoFjV5yUlkBTsdHD9DMV7TCno
quMZ2eVUNp6vGqH4ppmDkJ0Qiik0QfnCe2KD1nN47+YtGMMS1J1x1uIDpmVIOSsbGUsEBeJCsZ6Y
Ob5c/vSVHSNCiZO2Y/lcQvt5QG6hU3rAFH42cL1Uv0tAhnW5k/PpUSzR4tK+nZiNNBYZtP+moMmz
B4AbD1X3YNLXVs1PJI2cCOyW5A60nRsWt+IpRd6JQQYNYNFSehxHXL3NOGgz/mlCXvLycFYMWqSe
yJTEyjjHnHXgO2sn4LigbBHOJ/AWXe5gbVEET28kVJ1LHuHkT3UoNgRq/mM2wNZeopzt83IXK+7F
EHx90hgFaqUqmCzrUY1ldEetT6D3kfzCk/YtMP0vjbyVJVmbL8EB1FOcExBO0+NModBgZKNbhqB/
MFDqjSTaho2trLmIM47HRfYFxOhBAkmw/BBpj3O+EbauNS2kEwnJwbakIqiPCAiCoGZ54CQJOm14
v7wW2vntLaKLCThr0yqaLaBq2ukpq01pL0OJYMM/rn39sirf9l45lxFUbTD7UgcKOdK+96R4RR72
GpA9sURAMQPhRh3HmHeUoEP1EvyPbidBakoGNvrYUSO+chjL5H0fRm9SmnTxHJTIGseQapmRTEwB
6L28Bis2KuIdoR8yQsIPe7rIFppd7GtKbbBOg6j+yh6ETZ3IEzVzdUT41ppQ1wTRFzg7df0ptX5e
HsLaQgtb2lRYSBvTMI+5Yb5FdPhZQjt4DnHTvap9Ec6mmLxuQJ6kH1GJTnF71m4Yg2RqylNzo4eV
jfAPmI2NCpFrbhxbKOiGYX7Urfi6PSxCdaS5H3W5gcZYA4JdCbFUCQWJjr1eNzXCHmsKM5LNpu+C
tDVkF5cWHjTQPnGmELLE13WxrPo3+08q0CTPmsICat1a+nMYvTdbFdNr0y5srcki9ZxZFMp6fQVi
PXDF2h1pr8u5aMJFMzUhdFVbMgP1+YPMPnJ+S6YNgz/7ykssEZdTFp1B5iQ1YCYzULzpLXjZn4oq
G2yZal7HQafcV2AjzabrfJCI0gnNAnRiWV4FUFin0LwLTbuw1AQCh/EGzOLr5fRMqKcJZ6WClIKi
lyA1HsBK6IOHAfy7Zp454LrKwDveR3+mRP+0UKB/jEbw7VY0Vz2p71HzkqGmgPJW20/csI6hKiW3
esQp9BAh8pXMxPgPxT4NSKtzaFXQYrrXJxC7FTSECjutI7fpc+vpsrGueFMRx99VlRRXLDaPvFTS
1q44ZzfWUFlIT3L+kk1kKxWz1pFwNDcWDs6EZuFRUWKIi1VuM0GrY+GFzq4cyhKjfdt3Rob9AJCt
EsSG5MyQomkTSIoC9mKmH1dNloiFymcDyKCJouihy6Hb0zl5WzqD9q6Tl8sdrBwMIuhJMUuUVMp5
GoS8/ZC4Eh4bokuu2umVd7mHtQBfBDc1cQoizESbAlabrctht74+NVDAADmHkyQxpMhGmnvWUCTH
rFFiABOSZGNXnq9pItY/EPJJAT3xNJpHYwZXpSY90YbgDqY0+xzqu7YVGvuY6xRqRd1ximtofkhP
bVNt+P4V7ynirkCLGiaW0VfBYGSTzxMp8eSwnTdu5ys+TsRdNU3JzQkPXUFjvCaSbFPo0aJmIQaf
rTJPLuOlV29RJa7ZiXAODBbtY+Sr9SPUkQ+MmIdG73+2ybRxgq1NlHASGNAZmA1m6scENQhQch8g
YMXG644ZVYiu4qi0aj51QKLIFtRgkHezUKifb71TrPgZVYitaq60GfhtsQzgckGNQGw4ph5GLmDz
zDX5VgZurRvB+3dGagIEJ2EFKtkOFxXn7BQbL43E3csbdWWJRQRWhaQtRLjaKYjYZ9m/ZTlUPJI/
17Ut+OIYCiIZZFrC44TQeUK2fYS0XrhV2760cuZgFBFWAJ+OZdlmZQAaQWhLKRAP5qUOcUloLDZ7
EH63TpdK6kNhhcXG1WbFYEWAlQJZCcWqLeuoaXP2CHoO7qdyuMXouLKzRexUXTId+hZpeOTQ/OCw
KpniCP4FyRxHQ/Y9vlHBD3B5ZdYGsvz+7QxrScRryPBpR/Du3i9iAu6cIoV8ufEVmxWLK1E3YKVI
fKMmhMWuNpFTzG5BgnzswmR/uYflqD239MLetpS04zmI2gB1QJqIZBXkTUcg1kszAroKJeOFkW90
tTZTwj7PoA2jWiYY82pNDWIuHRVjs/Jq2cTnhiFubjp2TQ/F4aAmf8Iy38dtfayASkpKFbJKyFEm
y2uS2TpMv+7gF6ufpKk1egUanaD3CWPLkXK8J0F0CVLTbObKw+XVWXEpIkgP1/LMwusPCyBMZLfl
WwyFuHrLp6ysxxcU4ZvlWvmgyBLNawjQ6L86eXpDzL9ht2tNC1alxhrEiq3aPKrm71F+SLdYSNfa
FUxontS4qCvcNLNBRZkkVFObjeVc2QciQg9loUVY5blxzKDoWNRRbpfyYENFTrHbIfnMEsm/vKQr
QxBRemWhdJCpxmGa0Ph2kAnk0TOQJlzXuHBMKMjTGRnuhEEbTZ+1Vv2BDujGd6+4VPERrtRVmncS
8qbcqvccMEkN1MAFk0+sU28RiroDgHlSNm04ixXLF3F5UcaBO2qWd2BIb7TZU9mpzqQ8X56mtcaX
379ZfgV5xDxTEVG36ZuJfFSKmiyQem6ElWutLyv/rfUG9dXmxGkRDI3qgejNpWqWQIYWt6frPl8I
9riRs0RqEEsike2MyjNqiaHVsxWOrX2+sHdHEP8PqVKXAc1eBk1fikYbcLRf/vQ16xc2cBiD4UHJ
mzIwJoiJherwwrPIu9z2yhYW0XQRBEkL7K0ykAh5DQ2l9IeIoMihS6jPimCCOOnljlYuRVRE1uF6
NaZMhn5oMlcS9JAmyItrc1PuDGgf7sZOQnlIXyPFprXlTi6gQDCCcd8veyr9Lq2muyqGomJJczv0
ZNKLqQ0kzt7KPj4BDL+Vsz2fLFEBKPnbijVUpkOlF9hE3WYH+jC+hg/FrXGkO8gQOpUT4wZwZ95C
UtCR3Qzy4bbhS8fmCWDgLVNZbOKfMx1fsKzzt30EAQTS4hEeGHK7dXsXYrT2a34o7NK+e/IeD4n9
kfvsbrR3p1/vk6s4AGfK9vv9wp+w1DhBB9VLfMml3hbA7azx4oOWKO3bB2UmlAGrpkEZLcRI+t+E
b2HaV0q2kOn/u+Ui6yTaGBiqtG+80ZVsfQ81AltyPoEPB6S39SgKpjIXREQAn8ob97qv3Nq5GRY8
FaQxJhA5Alo5OLPfebg4nvQF8Io/kzc5gzPhT3po3dK2bCTWPd3tbBULAA0sOwenSOnwfXvsfltv
6a3xG1KO+mRDosbbKgIlZ+M6TLng6mItqkdS4gtrWIByigLmQy3EqT0IAXnJKdpxz0AxWYs+I4gW
b3iSs2E3ehVcYMXNlEpyh4XOoJwYJM0iaRcM5ZYDXzMkwQu2kqFNwMsDqVH/Ctsd2cKAfd2ezi2o
EAanYUekOUPD/e/oJ4rV7cWWVLe7Tfbh7q2yIWbm9XbvwCH9UY/LYh2HE/Qjb5qNY/urCujMF4gw
OlqbLAspvgAa8264I162j0FrEnntPjyFJ9Op3NqzbmQ/BVYX0jBuiGJk9dD6nVO8bG3Ur9TBua8Q
nNdgVszsIxSJDA+TN+z4XXjsT5AthBPJYUB9YHn6IzmQA98z+507zImP7U15x4/NHdkzR7/X3ctn
xddV7dynCF6sqvoRcjKYELNyR/iv6NEEonypi2z3fJ9hZ71Jb7jJg1HcmWzLbQLpqdpvdf+VoznX
veCz6p6hvIctFuFqzmtnDzbK/x26i/9L76O9Du20WzUYg+Q59Oldc+rfNb9wSx8UjVgdxes9qMW4
W+vydW859zWCnxvTeSHpw3YGrYd0B1FAZs8vxj0k7VC8cGru2Gfzodxfnvk1SLUI9ZOs2QLcHZ3N
d+YPdg+6+RvTgcSUrx/JCau8cQqvFEcQEe5Hem3IDWUxtiM/sfvqdtiVO/MRE/rD3AGFtYfQnJ16
0Ds7XJXuU4kIVxtTIJQhNIWjMamcJpGhorcFWVrxfVTwTVOlJFyWlyVSIeRoeKr+OvIF/zxtnOtr
kQUVnJRs1kw2ahyjtQ/1WcgUkgf9UO2j22KvBtVz5ZLfue5rd41vee1HdqPZDIc5u4k/1V+XTeNs
pKgSEZgTx3MjqRHuMDnUHNWCOU0DdGZ2n9bUBlv+xkBXuKrwevv3qS4bkdQaC9a+dufX5D26Jcdk
D03SQLqFSOlNeYju48f6lh3DjQN9zRRFcA6Y9wZq1gDFh2/1ImdjK0/6S/FQPoe/os5FXORV/mTs
woCcot/dfotubO3cEVE7plb0vRFhpFAQtfXwbvRbd/Dqg+ourj9zBh+yt7f8T3ZA9c47wLePBMxW
y564sq5B1JQpZsqYUWJJwavzWhQRdHTjjWhAXTmuRTyPGkezmXGMrvKQHrNlBKLNbrhpEAjV7ttT
jBMl9/WPcpfdUBev4IhFEXza9WfupQFU2uBJrfv85rrCUAi9/W1W8KFGMZEOLh0FELZhgTGKVA0U
Q42N+81in2e8tAj3iaS5KLMW3C1Q2xzGo0x/x+lGTc3acSjqyOQlxAXNFBbaOdC0vVNcPeD+eLD8
9G7cGy5HbKAcJxgHu5n2xZ2xr0FYcnnXrw1LOIkT3MnrasQyDoBYSPJzIb2X0wbme61t4ZhVZ0hr
GsPiNRXVjSDrGPIetQ9bgNW1g1NEAkEvKErLGd8Oho/X+kn7Kd/kP+og9NufyX/mzym2let8o8iu
RsIiN+YUPdUhXrYjDqFOcPlFb6YE3c3Y2nhX/HpzP2djQmBvFiQciAw7eCXOm2Kn7tPbTWYjZr35
SI7+R2n7if0Yu7j/5PboWDsDtYWy/SfGFS+1/wQ/H3Ln52WzWNnduhDsJ4ANQUYepDlJmcJ5GZU3
aNL75bbXLnbiFT2RIDqZTGi89Mo/i0Z1aSeRPT3zH+aj9cZumwN40kDzpz+Mx95DdV2QXrmJBS8x
yTRmVYV1XCRNkQ63R/VhItpGjmvtpBEBS2EIhQ5lhr8NnydH9rqb5JjehYfwJFm4fYM/aSefiMsQ
8+SgA3m8PJ0ru0zEMOnTBHBAiQrnguxI9JSEi0z4hmf6StyfsUgRxYTH5V7KJ0xY70t3/QnVBg/F
Mz2Nx+oea3RM7sBftnFLWjE5kXtojHgOrdZl8izuDAS3+uy/yzN0NkurEm2ZuW8pikrqujGDRnzQ
J4+sfNek+4SkbjtANk0DBpl9Glt3zfNJMHS1DO5bV3nK+7oy0dV4p95NR36AHDw2a+/Id2BO/H15
POfBD+hF8BPWkJCmmbDknPdgnLgllW4nSugoqnpQZlQhJ/E+ZRCRg/T55S7XjEzwBzqgu9CyR49N
fMPVd125mYeny02fh9NjNEJwPdOh6GdlYUXDvsy5DeDBFP7mBNLmoeZU5AO68U5o/W7mjR2zOn+C
G1AHVNKj7GQMSIuLH0OBUA8e37R2dKW0U0naa5mCIqT31ryq0E0lIuRGKmKSlwVcnqJFyPC+FNJd
qT5fnsDFts7sURFtwygkwi0Ta5OUcepoWfujkbaQyGttC+FBVFdhmhBGDzrPj6wYXyU13TgG1poW
ooNJnXI+lq15sDg4NxVGm1tdUYv7y5PydXE6NyvCpg8p+BF6BZiSVpWU0yShpM1UoMAN8NOE4hka
f3bSJPtUG+kua0P5pQAVp9/lXLqTRiV6ilgKEJE5VtqBxE3kNVrY3M2SCnIdSYvxn0rmy6BC9KNJ
yRzITquPDVT6XkFkEz62oWIGEO2D9FYc89vMTGpPthrFzY2oPtBGll2JQSF+aobCSVKWeFB1yV7a
lsrHTLGsfVNV8j1mP3oas77z2jwx91BohWb6PKMqrpSjYzNy+digYPVQJJn8ovNqRiDQDdWbnhZx
6Wh9ZD3mjTrdIgGe7vqsMG+muUrvzVqGOm4uzWDRx50gzYo5c5WYGhBdp5rm4IVJcms2SO4wV9Ue
84dcUNjXvZ8AKouAp+iS+8nsUICtUpCjgPKmhpZfEQ9vLcqocdspNM0vR0uBuG2ez6fJLNsHEI2O
t0PdZ348yvXr5VVezPDcIi+29c3djrwhElYINgTRhyLNnaL7ZYC7MdWf5kxzL3ey4vu+Khq/dWJk
IYv6wqKHuh8QaRp5fa92nNs0La2Ns29tHIJ7NVCViFhZsQ6h0Zp+ZcTNXq7SdDfSsnPUUB19PPGO
G0HQWg5IxBZlM7i2Z6kA5qNUAOsaamq4rd6Pd7KRhEDU1yTgHcNzQTLhOaMfB2Y31aJBXODB5mdS
z5pm93iF37gmrCRXvqjTvs0vMSGkGEGD8tCUKao+SwYmtDB6BUXdvsqKLdL2FXcjApGatoSyGTjt
DhM0okk7HjI13fA1KwYikj+ZWhiXUxKHB5A8H2Sjg9JGr35yiNlfNsCVCRKRSIqBVzQOPalDBDg/
2D11CBvVDz3vnIFfVe0ABnHBG+dmWDSJQc0DeA29WgltMnZ7Zezt64YgeOO2jPCuIpXhoWNW8jB0
Wfkz7wywSxIuP5qzbG4sxdoqCw7B0AwUs+SWdVBLdl9E+o6E9UZ0v7bKQtDVm0RPGmWkh1A3+A7h
6pIJNNRdL9MtWo8lE3/GnX2xfXzbCQDmRlWVUaigNV/Y5VTSTko6lAB9l5KrgawkBHF01h/LgcUb
CYA14xKiLwOywno5ofxaQbAVptA9gbC8jHJ/voVPWbtEfL1jfRtWL+lMU3LNOvAevE4ZZXhyGHIV
bFLc0u/CslN2mWkCEYACbGtEHqnSqz2T07Z3JNOkGag8axojJ6mMN2wejQ2ne95WFLF2d2xiNFZY
chDWk3ybAWx/sEq5cS9b/Mpaioh0BloGxvSSHojZPBgAETsSYMFl1b7M1XwzSSRx6nF+vdzZim2K
9PK5ladMj2t4CNk4QL170aO4qVTFv6755dj6toCGqkeU4fJ8KFJit+anEYVOOUUbvuH8OhARTW1Z
VRG1mWUeIBXxmvSt2xYocbzuywW/o/O0LK02DA+gjW9sXUmDNgbLANXMt+s6EByO2UZmMueRdFCL
1BmBcUzLxMZgrvx+wenEcsmqWdVBTzxNoI/ESxH4KXu8e0PWesNQ12yH/L24ecHaeQaV0SEdpAc5
7t/yWn9oI7KROlvxLyKDXNuoUl+YBaQGxq51Ql7pjxBtU44sqrpXs5mrjUNy5ZL/ddf7ZqNJOWhG
wkCMRov6FVwRH1oRV+4gF7Ots9YF1eNkD8MIXiaOgrurFl+ErZlWXEDJCZELr/PSYVBKd7IaIFqp
i67b2CKJRFwPUE6tRgVm29ljAlEUUOJyNbruTBPxa2kdQeJ9rtsgkw230FvdJm18pzbs4/IErWxt
EbAmR2NS8a5qF1xcb+uQtHdk2j1ebnzFcEUOuR6VFZwSUgWR+dqwwu55MA0/L7e9RrAlssglhjW0
UcWUoB+a4hDVExSbpyyMnUw3QfQQao1vUGn60xSTdJvO3ewwyDugRmJo43vV6LX7iQAr5GRpzI/t
YA2+pEnE5nnR35WGNXVOZC3uotUGxXLqhuLExU0SyMfLA1jZDiI5naSkVjtTDh0CmhuQDer9WZn8
kLG9ogNZGVP5vzAKf029uXGarqVxRGY6WbJYjmnBjJWdCUGJkD0Vaswtm04yKB4UUwd0pkNlkwsF
CMkGJAN3qNDKqQdd0y0U2hcXxpkQatHK/X5UtXkdaVRjcxCaA7CFUZOYBqCSTTK5YQNEup2S+s8E
8OGHEakNnv5NhfvMqsOTPkz9nsz1aJNB7r0xN7sj5eMnBWT3ZjDrEUpPkmaXRqw5SaG0N8NoJO9j
LWXvXQxtB8nUx7fIYJqdzCabAJPtOOQjU2twqkYpia0s9K8yFv1ohGEF9jil85gcGgiH2+InhBqK
U0UsGfqIbfaiyUW27+NGtrOuGlwtTxOvTyWw1SVWXuwKpXhpCYNoHcIYn3BOdqAt1Y91l8sekTXu
FHywdgMG7jcJCZ1pTiGl3YBwQyWN5sitXrha2bJHHC+papMiB8YBolY3rLMsf5BkctCzttjV2aSC
qr0cgrRsygdwXOJ6UM5D5CDZhKcBHgPp53BeMH6oqklCXrBJHiBskTDbYERXbDb29e/LRn3+LFFE
ApQxDlsUuXZKYDH+o+cNvImRPMhF/MPSrxOIA2/q3wZkgWOz71LWBbwyULemZY2XqIh3Lo9gzWcJ
mceWW1LVjX0bmHpPXKPkoQ09tApBt3wdTgvJor8HoLUZtH7qvg5qoNdbWh3xVxiYjaY/qWVuxAwr
CyHiIK2eUB6NXR1Uyq96GGyw31PlTwTbvzxN54NnRUQ5goCxmblhVAHLqeT28J7G2JqOnJhg1tm3
jD7NVflyua+1sSy/fwscQjJlg0wLejBb6kRK6uTJHYqGky7biEwWy/nXJSn/4BhnyWqzrsQZjsPV
0RLmh1O/K+J6V5Qd3geMrbrO88aliBR9FuhAq5Hi8aFm9bORZXukUHw936ICX2teiEWRBhpSJPHG
AO4zdc0inQ+TXGp+V/EtEajz8YIiUgO1koor9dj9j7MrWW5bB4JfxCqAAEnwSmqxRO92nOXCip2E
+waC69e/Vk4OnihW6aoDKAAzA2BmursLqtk9AGF361rG9vI2Lwytty+qiiQluHPRFyyE8yutyvg5
z5u1HNbS6NqxUxeGDXJUdcrBi++jtDc0TFeqwkvLroUMt6cDQTabBlaUPlLiPIOx8M6Ra6/gheH1
3kRFw3lywFQW0OQnVPd82t9C3XDFjxd8S+f3E3ksZ7OUDMH0Ke5f6hwZauejW2WIWHAtnd8PD4u5
LedWIQ41ahNytOyixcWrBvOmTuijIddeMQv7qxP8mdzpS0lw8kjGNradHO1OrPQnLc3htDGf4g+z
s7hCIkIFRQ/+o4GZ4Nk33MSvx7jeNnH6Q+TltLvsBAtxVe/+w8Y2fUVdGqRj8zRGyvUqinRPPqMH
0LCLDdrCPqRL3y5/bWlmWsCQJs0ozzgNSJWQJ7eLXAiYxz+4O9AbtLqhI1CusvEsbZD57yqqOulN
HisaCGLehSRHKbz9enkaSx6i+XbFGmFIBw6Ysq66GWIxHxyjMe5cKOatXAuWVkrz8UpmYQR0NQ3G
YbwL2ynxTJofMnvcyyF+dom9lk84u0ym0A/uGkKR7mgzcSzLZjfYcRAK49flZVoa+jS3T3acx70p
Mxv8cX3ef0wQRoWE3ppExNk4gr99+v3T2LzrRzcZHPc4oVGkMjIgcbvvTRyjst6s3TnObjO+oflh
nqhRWah/4c6Hu76cUrQei/aE61ZrLe5L0zgt3adpgMfL6jpi8mNCXxNSeKMYfbt9bUV5TbzFHDSP
c8cqD1kNwB7EWCBU/nWWyYZOT4laSa+fjR8YX/MyuyQzbYDfCZAIrE6Vz3ZXdWN3JLwffwHigx7u
yUkOeQt138tWtbQrmvNRy0gUV5iRXdqg0PlD3A+kba9cLs3tskiIuoocfgQxqfSnMdu5uIb3BqTf
rAEP1aumoJ+wNmddSuiJxmhAfT4ZUHJ1ktuSmOVK9FhYI/2UrWOammCEAPtVVe9aG0KTtntjT93u
8v9fcGz9kM0yc1Y2A8x+aOb7xq63qltL2i39c82v3cZNi94tG3Cd2ODPiPzOiryMrHVVLw1/+v2T
v8mkLlTizvwYUsgm9+jtKPtNRJ4vr8vS6Jo3R2TmzM2BQwcbtmz/ULarojXM6tkDwRR6+/wkoLIK
kiF+bNhTLm2/Lu1tWP2Q08+KFK/X/X/Nma2wzBNzhJRA7oA7fohep4qiAuOsIqmwyv9792AOmuvG
KVhgyp7g3cPou5wF+Np755pLMcbWPLeq0jCcSO0ETpw/FDMLPbxHjiJia0C780VyE/St/9rOBOxZ
6+ZxCVLhrPddGo93BnerTYUMkd9FwvLiMQMEjxkR5LnR9/WY28K6Bf9R+mCDZgFF1Dxb+zcLB4ee
+GCh6IuoAD/iyH9V/IV1LogZ/8xIKF42hQVz05MeE62JQ6DGGIhIel3yVNtIp5qFLwrLa838ujil
v+7GxGpAT+/ywGoznxaHBqMn1griZGmJNF9vo4EnSY0pMHkEG2BO75vsXQ7vlxdoaXTN16ehmTJF
QYtrt8+JeWM3wpsbyPF+uTz8QijRtUhLWvZJjPpgECaQvwMGvp/7xgvj5nDd+JqrywLsvTnD4iQ9
VKFSgN/Ez8wwr3NGR3N0YFKRdmQpR1qu9zMOje7q3pJrDM5Ltqm7usF4q+rJDIbUuGez+FXkCuBX
KDbsiM1SHyD8FRNa+JLO60tQbMGLUVqBS0ew0hm4+oEoA27QOYnXXCWpZAqduzfhaZLGgN8EyTTd
xOXk7JQBJqkMb7DLm71wXuvkvfGYWh3oDjCN6OcMUQ77Oq0BoSOE6imPYsc28c+tokS3Dst3kg3x
lufFGqzkfGumKSxttxV3urbrijrIq6b/JSvkl1St5pu6G37PRkM6zzDMsvHB8EceBvRj9KCl6sBK
fnntFvxcRydNFOmniA88aIwGki2cEg/cck8smR4gr/Xn8kcWvF0HJBU4LSKTtlZQpoBxUSh2oWUo
dtd6TZfMWHsEZG04I09eySCOqPNkjIN8HFmZHEaqQuUBpx9uLJCWrazY0mS00FJ3/Tw6dHSCECrz
bWXfhEBYla21YsxLBqHjjIjZKjUbDg9AHuGpHOgisq/Bw9P1QGFUxMvTN9sBHtNdu02fh5XAQTUT
TJnNQ6QSnCBSQGI674L+PFFsT+HLrO5Z+0HEY5l8Jc3DWAP4bXy1h3DlGP4rOn/myqSDjPJyzEz0
I08B7+WGpJMvURnK5t6vSPWrUdluTtogh7RgVbYfo5iHDWjAX+s+PlSO2mVtts9m9iaMNQnRBVPS
gUlcnXq2eIOsSiw32RB/S6zkEJXl3jSTvVHYKx2ACxFL5yPuyZiMXYZqFmwnAMXCQVB+3SXXOjn6
pydAnoKpD+ISgO6KEEzpv0IQpqPqdZUj6wAkIyvDyiiQdAqN2ps6kJChFpIjPXF5+L+ce+fMQbt1
qKRgtVU1ReBarHpwOI/3VWqqQ5ba9sYygSqx2jQ5hAZrXt1KTZsJdOeZVysV7otMOBvkG/KN6EkO
ZoK0nW6YiqBTLCX7NUx5u5kdN9nmPCYvpaDkbY4L9W5To2bAXxD5pS/d6BlIJ/otSbMQuNCUf23d
muxFHtIHY3CnXTa1RuS7cU5eAX5BwXUshbOWzViwPh1Oo6zWtaU51QEtDXY3dD1aOGQh8m9zlLDH
nMt8WxAwQa0s99LnTkmPT6ZS8oY4DnNVYDp9jUO5OJSM5j5UQsFjiekb5dPlfV2KaTqqJpqUO7ht
bQahlbn3kWrtLaoe7B7aquTQR40xeqy1mg3hUvkOerlsH4CFeM2uFkK2Tj1N0oEObViRoGZp5NmM
/I6q6BdLrhQlEjp6zJR8cCwprKBtwWDQEd9l3CPN18vLt/D3daDQnDkzjJIMQYVeWz/vEgU1jAwG
faLFXwvFCxcBHTNkjKqEHkaGlpJ4ejNGkNeMhv1n7pHBAfR17aheCHw6XKge5kKIkZuBnNPHOqzf
S9tQK4fJkjlr1wBXsjLuh3wIgFlA65hpvUmj3lVQRUDvnvktbbqVG8DSJLQbgNnWfYK8fh9IMd4X
IdvIaE1X6WwXiyl0aJBFSaugqzsFlRi27fQTJX8cf7afsbcuwRN7SPwc7HzX2ZV27vcVr1OJZojA
KMPANcOHMq0+bAd9qpfHX5iMjgGKIXNaqqhmARqDgNWKywF0IEXlbmu3nPfcYWDm6+PYdyGD5oXK
ntYsYcGWdYBQYdt5axVgkZ7ne2VvJZ9fIUd8Q7FVl2e24JE6Ga/LuTP1RdJAOubJdh5nt/asNXD0
QspZZ7tFhVmKildmoKx67/bW1xrK4KhYJdDY6D7YXP+wjez98jwWLFnnvu0L20hQdsMzmda3MRrA
cMtcm8ff8HTmMP8LpP90vEC5tTbTOOFB5iJsmcDoHeKem3dWAwXPKB5Dn6W03DQtKOQqUGODMiB9
CzMqNwqomafQOilJ9ycdKRv9HPht8JoUUuXAa0xvfdqUh8iS5CDRT71xuwLsSMypthNXYldbAweI
t0Dzj5OBNWLKcx/s0m+zrMkB1Yf7oVXskDTke+GQH2kNXBRADbczTeDMWUZuimb8PUf17Bdu8zaA
FBDNTHXkcR6Wu9SsITXZ21fmov4qd35aJ/S71iTLrSEQoBCPts6g1GsLcN4bdGja23FE34SrymJ/
ecsXTPcvJP/T10RVJF0UwXRNxvb5oDYmLojtVQh4MJJooXGKmlk4WWkGrKP3VhMek8i9E0n5dvnP
Lzj2X4D1pz/ftQVrwgEkwbJ/aQY8jxzHb5FBd9WKYy84hN65X7h9MUR2NAVo3jX9eAp/mTFZS+ws
pVh1YNUAMsl4qCMrIHkmd7wUakJxT7SgDG3q2y4mrZ86jfsc2yR6VEZt7CKVGBti1+qLGHvDbzNa
PV+1lHq7fihTu5qtkECxNQeRmz3cCNIrj0FiZ2zlCpx6wdj0Nv0QNIKZlUlUksWXTHDPKd+icM1v
Fo6Xv2/KT8ZAqDNQcO5RSB7d0K7cN5Xp89L0+u7e6L8AtPeSrTHLLs3jZI+fPhVZc0JVTeE0nf2n
ltkHjdVRzuVaOXwh5us0smUORWgJ7u7AHhyQiqQVkJHunesCQV/HUNKYWkC265Wgv7Ru2rFv9wp6
0XHB/2Zj7L73RqPz0ph69XhTuY/ZSUSgKrzLZrZwKdM7xtE0FzoNFOmCnmR+GlWHNnICwxg8xwDp
VctXMrJnAwMVeh6hs9jUW2kbHTujQSZzZ1vSG/hta6+Mf9518QHtraQa9JQ2kYQyeGlk3hyy1PT7
tiSgV5sde48qdIdLuZ03fDNGrEY9fSiT9CY0XJRs0nT6adoiRU8pS4eVlV2a8mnFP9kkOKZdMPKn
5XHqASdK6Q/UqU0/nantDbTrV96IS1/RLN9i4NzvjSo65qG9Y8C6xmQ8VMbD0K258dIXTqH40zwU
C3MZyjo6EiuI5K3Ztz6gH2hpervCArFz2rMAJeKiLd08Opo8UiiGDl9RwAd5o7ypRLyr826thHk2
SOBDpjaRqGkbMvD8SNIy8pypeE2n+Rf6vdda3M8eTviAVnZIJmDKVFzlR/BB752ieETebkUVZWkT
tJiQiAFoaTZExyocv0SmMu/llBUemxNQeUL5b+V4XfiMnuBIJKknacOaXGfc4lbej/GeTl8iuhLa
FlZIpwaRysn6dCij45j9sFBV74HkvWxFC5urZzDQk5gP44SRXfo7D5/c6o2uxa6zIZIK/Xlfp3ZU
tuhlPdrVL3sWG8PNb4jYg5z+vsweL//9pYU5TeuTk7EhKdJuLKJjRqKNi04fG9Cay0OfPU7w90+f
/DS0SZ22jvBsOGbVhIy4LSkJbGeKbiIoaL9w9IbehuUUPg2RO0Re3IpixWaX5qQ5dhnKitCwj4/1
XDV3yHOGeCZH0e7ytBY2XIdPJ8M4mgaE9Y5AKECmzL4X6hvySM+XRz+f6aRCh1CPqCXV3cjgcLIw
j65I/piGBWBGWOOIMcWpt9PZWyl2azJFuek79nOqjGYryxLUtkP9YBAH9Cfu8xTPYIPvkKGxJvs5
aeVtneTbymTHVtaHeJTcw0tberywnjORfoNk61HEEDJqEn7bpMnvwh43Ey33U8+srTuT2RPASqwc
HwurqAtI1W0NLYxURMcZ5XavGOsn3Ksbz2qTFSM4n1qE+WlBUVq8dVwLDaqx+UuYZIM0kF8UA9aG
7uKouHN59xoXnV9F3y9v3ZLZaaGyVzKE/CVPjq2dBKCz2EVkTWdnwZX0hIk7pZMAYWlyVPyktYTX
6djvRyvcUBT4uUHebbvYj1CTujyThc3R0yTImqPPQrLkWPbGDa3mXUGgOj1F18UcPUlCcpU2Bcfw
GViv0QmBc4X9ufzPF/ZAz5EMYV80jjMlRzL+VPLrQNbgs0s7oMVJwzXqKqYyOZqZW7zQzIE8aBQm
kYJndO6Da8RD72Vm0n13emMGJ3BWrMlrLhwDerpEUgfy3xJHsJJZ5PVgPvDHKbqNjeGONUa7YeiM
Xdn4peXTIiexDLtO0wY7A6m+KkX5w0K4Wxl8yarMf8+DpB7SRBRzfLTTEd7Y7Wn/nMp6pXK2tEqa
uw8JyhR2U8NmBXovnf62UgC81tmptzpPfXSsf7tsYksf0ty8REK8mZg0DnQIsux3IkHLxkCliXQS
Uf3m8kfO1z9xDJy+/unwpB2XNhqh46MlAehUsRVv2iGb7yUkX+6Hvs59ag/uJiZR6k0V/23z+b01
ENFkq7ZdM7oPwMhFm2xkL7k95F5Wg+Dr8n9bWACdIKOeIlz+hwYLkLrpxsi6+gnCDtlRGEIiaYDn
dTTZ5ObyxxYs8i9L7Kd1AMNExmhP4iMtursu60Ba0q1YzII96um1xCa9pXIM7fLGLyqoDP3KHevK
RdI8yQRnEmQScEtoU0ApHa9DhdqiX8Iu8hv3KlZTGInmUY5jOskk8uTYi3F+6eaWKI8nMzlcXvul
jdZcKneqdFIMB5qUT3GIXobwiaJBG72emzpd465c+ojmTiKBwrYFLcmjKZ3XrEwf8hCo9G7md7XF
XpJYrbQ0Ley2ntYywKmROhm+U5uPSZf6VpN5I6lWLoUL7xc9n0U6JtKkbHH2c/WLze8xuhQ9bAyF
SszlzVj6ghYQitbpoOcwnm4X8mDHv8cSz+4RbRdqrcFkYSd09oksGyXrxuiE6OnbPXZZfGnHFNR6
OWWvU+SMA3Cs5dpFd2k+2oEa5UkO9VrE6y5EhSEvDxCp/MlieOKYrYElFoKHro/kptBWbWZqHGZA
liD1ofr0gU00Wdn0peE1H7dMiGvE5nCiNst+02j8lpD8ymflX1rFT3GPJxmA6ZYTHhyW/kjt8GNg
6f3oDs+XrWnpr2uuzSrBZ8iSgq/BnTdmRoPJLlaGXnI0zaHbeATzkMnDQ8mtTa4Arh4n363Z/vI/
X7AbPW9o0rJJeiinHpxI3EVlt+PZnG2Nyn0xwDK94mwLc9DJJsbGsCRHu8MhVO+AWXtV80Dmj8sT
WBpbc+Qq74RRjSQ84J5I/KgSqFikFX+AoES4YphLnzit3SfjSeumcPH4MA4ysQ7ZLJF5dJ/cxF05
F/5Gtf8V8Cjs8N/xbcMBj3GdMeSbWPkA6cfsYFYW3zV4cD2oGR9uw0j6/TgVmxnttrivTs530tA8
9KgC/wU1MnYzmpMKosokh8F2RJCN0Pf1Uje2VyL+eRsHPdK//7Jj9RQOmQPSicaaNq1p517OzC+X
d/E0yP+XwNH7xFFW7Kq4tMpjETrOzlJFu80TTg4pMdQDiRu5mzspIj8GgH7l/nz+k0In4hBj2CZo
9o+P3LRvyxNqiqvmB42qjzyMHkca33fF9HR5eksWpIW2wa6KIQ9HpFCKH1FS3jQgRTDINcUfmI/5
78aM0QR1vNSNjtiedNOLXh5HUhd7h3K2kpZfeK7p5Bez6lgxU5ARZRREsBEqdTFR7/jAkbvs+6Cq
GzkNexO40svrtRSVtKA3NNLKZWWFh1HezNCm7uofrPhq92tw8PP74ehUBmj/6kMAp8JDngncu1G/
nuPyCFjGz8v///zZD2a7f7ckEdCotBycBwUfIeo9sOrJ6AeoLlQ8uhk6u/bypl/TA1hwTL27PIH4
lpkVBQmMtnuqBXmyZggtXJ7IwkLpPeW2G4+CuxQvcEgAUmR6cUfyQRR45fBa8K5NQpnMobioqta3
8m+hY/gowV85uha3kQJvC4EezWNnxvehGB7EFG/HMVo5Os87haNzSRQVM2QoUPBgpnxO0D7o9yZ7
IpN8JGb6E+SnjxEbfnI6rt2/znuFo4NV7RkYl6mtjEMFT3i2ecOONE0AIXDBArxBE9Bwc9Wu64hV
N+oUIG4m7hx5crBzUnl2HH1Hxfwq93Z0Pom5mizSMgrytEqBkrABrdbM/TIRqcdDdERfnsXScmlB
t6fZmGYuiiBCvMTVt1F1u9J+QRnsylmY/zp5PYauQo0XhLlh78/qRrTyvgWLVlfzlZvB3wzhmWPR
1e6VNpIjrCFI7Q3+tyhon8Ojs8sc34x8dMrwbb6p9vEu3/HKp1+z43zj+r1P/fq5fSSv7m9UBb6e
stgbeSyPoJkqXur9FJCva2+ohZyw42phOiUsLtsKTxxDOPFBQebZz3nSfUyOWby5c5E/VKbRfZRV
BC6AqGzEjWUU7Y/L27sQmnTKATLIxiB1GR4M/kztO1K/KmuFOWEhov4PJCkVGucyWE5lom3OEn36
EdmD/Xb5jy/YpS4n1PN4FpJPYHXtT3gjtHqDe3m+D4f4fZ7jq67Fjo6RzHk/F5zUOOEKU36Jh3n+
Glk5ekABEXZXTrmlHdC2367McmybSRzsPrlx26/C5b6du5urlknHSXJCygQ5APuADtybhHXvY6Pe
XFa8cNmvePDSBE6R/dPFfnBi2Ycd0tvUST2bGzd581iaa80sf/NGZ7xXh0/jUZj28zyy45BPJPdJ
yAVQOd3UeUAjNzeinye/CpP0NpzC8lC4srhLnMi6oUXcfsnIYPkGOH+PFcm7x7Evxw3SYCdu2Kj3
WxsQElB9vtfwul3B0hgUdSpbWZcl+9eO5apJUeiJcDWuCv4e5QqN+G75eHlbl9b85BWf1rzuOO15
ikweR59fGglftK9dNq1c6pd86/TVT6N3KcwGTJDGoSTFuwk+pxswwcsH3JGyH+FcrdFUnZ8E18Fk
aUWIAiWCe4xB+UMM+cR78mVyrffLa3R+/blevu9KdNgYI9hnRnlXxG/mdFVQ4HrZPs/MGH3mWRo4
yHWLSO0HBvGI5irGX4re3H8X35kmkxZjqALbJh7v0YosGWwWvONkjTLg/P5yXaCCpzx00OukAne6
hzyoh7i2qXEidt3bdUuvHepDbammB51dAOyfNxlPxbi7bmDtKIfFFzWjSgUoIR+oml9FD8qRy2Mv
rYoWiLsmViNIcGrYywOzHhLT8owT1UixdpNe+IBeMA0TNKuBWBmt0bP9Aur/P7wSN2DJDNAo+XJ5
Dgs2/78iKUgPY0g4pwG+M22zfGZbnvRXwS/x7tVMc6RuUhmybI6Jy6Nt0Srqu700X7lrm19mhzYr
D+WFwKAXTFOjHd3J6FTAWuGXxquqXFAJrtTgl3ZBC269GZomNRNkefp+9oy8eqVh9Fq32W4Y4rWt
XprBaX8+RdA+LBDZbNipKXeIn54NatXQfbq8yUuDs38HB7NFRByTqEC5DB19XWd4IQgLN7xOrrqT
8L/KnJ/+vtmIOYbyGAKEPW/aac8k7sb52+W/v7QBmg+bhj3TQoB1tp52zryT0wYg5SLdXR59yQM0
Lx4KUAHEoCOEmlDotxxaiXTlHbHwv/Uem5qKnFgmVUHZPAnnkdjvTQiZgpXRTz70/2sO11tsWKuS
KZ8zmKUxyJ1QbrfpXHRwVnlUbnjapTfpJNcax89n7bheyB1mc+gVxyIxOdUbQA+zbWyZv+bYZKCG
jaxfrGrLrSOLtdTXwq7o5VmWpQWUxGfMLqnvY8M44op2VcWU68XYKu/DobZjFeCxfZO01q7Mh/1c
rsW8hecZ1yuy7ZwaDUKbCsJhUwOUCXDHi13t2lsFdqX4NqIrl64Fr9ahDjzKoyFpCgUiBTSUFjiS
56YN7HhlmU638XP2pR3JplVVbT001XEs0L0KSvT6oBKL7N0Sujdx2kFYJiqZT/qqOtpsrlYegX9l
Qs59V/N2gAOYjGQZgbsEsG2P1fX0WxR2/BoqhpQIereTIG7bfkfTML43yOntr9qk21pFaxwhkens
s4ZA6idqig8yhpPatLbr/nRsUt1AuQZsU7MlpqOF7s+vquz7n3ld1N/zsm8jrzGK5M5i8KXKqAw/
Z07/pU2Vk9wPlmwOXNLk2+WwsxAc/lrPp4jZQaCFq2hyDkOsnqSR+Gz8Mbn0Nm9XQvLC/v2vxCTa
qm/a0T6Mli1ujAENd24IlnkVx9TPQeR3QJ6s+Yb2ZI6NrbuVy+7CvHSISaYcu5XUdA9knsme21Xy
OprASXg9b8wv08TUygIuxD+9FI7eQWq1PTR2MvSif5WNa2wmkoiXthe14RUTyVDrV86aAvJ5b0PZ
+N8zFCR7RpeONiQZaDkcwyh3QYDeK7QqRA2kNi8bxXkla/Q3ak5XWiY0eihEtOa+2Ljh+5CC83qO
Dn/5tIZtaIFwk/6xauoPseGb7k/IiQBLvCFOuYfwhz9ByF3eCffFbPZFWvtN9xbybVceJgjwcesh
pdJrytc6/+qE1OscB8i7lf04LcT//ZbpnDeDMsK6s4r5drSHAx/GD+Gkyk87O/Fpyg/WlItdOJP3
yyt1fju43qrgpi4vLYuWRydqxVMjTbqdIWq3nZuOrFTelj6hXV57o6/mVgp0/tZgNrdN0BEhFx/n
myY07ZVFW/rGyYs+RYFW9dHUlQB2uGH808zCjXAo9QaFXq/L67TkJacPf/pAOrUofIpYHFJIl5Dk
ZXK4D/Ydr4jerH6tDXbB5/UOBSqyfCw6qFrUgt5mJjQY7XZTZTEOI7FyGi0gVPjf3z9NxO4ISUwZ
YSLzVHI/F0r6+TClN12ERMlk29mtU5Jp00hCd7RL7B2JFds1CcWdPWyzDYes5q/Li7pwOdHbGqIh
V0PIoLFTqOmhVxH6kd2rqopcl9eoINrU5jS2DsydnsKxmn2FznYQko1XJYK43hQQ9mMDGWsYQzgW
XjyDRAPNt/NAViLYginoChREQbGpb8C+jd5Sv87u3M647WW54+la8WrpC5rLxLiphVEH9aw5m58s
e9pQx0amqduF47DGjLSwwXprQITrW1mKRByG1H0sO/lAmv7tsu0seLxe/86kkiOIMNghEgRw8X4L
iTbwVm6uG1176UGsUIVDJxjcHXBiYnsQCczHbmX0hZYJrte8Eyba1IK0xcE26waqE5BJMXYiFWnm
8w6dENvcRqZ1U8QqP1hownoEBonSHSpbmQLz1oxsrOmG9aYugcmjLZpNowHdwJFR5hujldaum9po
ZaGX9lC7R4ai7cIu5uyAloy3mAgwulhrUiULUZVob0a7qM2yzC0U5StzB7Yb3w2/26LbN8bgW/WX
y3t5/iNMr5aPPCziSJjscAK+9YJ94woLWKbWo1FWUF6ncbritEtfOv3+KbaqBHJczEycg4R+27c5
n9QhBCPvJndl9FHNVIHZPl8Dzp/3X6aXU7lhNRyFK34QvVPv4jAsvGZSHJKbbN7gYr92YJz2+cx9
RK+mNspIRWMY7AD9Q55vp7QF14dlq+YB996x9ICpjR7corU8JwtRAjWcqtox2ypfzCQstpf3cGmy
J+P8tLIRiek4JyE7FKP1JF17n5pQbWmcfVOuVVOWPqG5fNiGrSGxeIe0saAnRNsPVU3Ui4cRWgRW
+nR5IuflYHAz1dwpTewpIRa1D6AYzUzPbGL7g/WEKfASoxO+MmzLJ/VAd3Lu1IaxpHmpTQfge8eM
o6sIYPEnNL8belaKCCp6B7SeqZcsKoxdp1Lgh9zQXKlvLk1Up/eFbmpl8HqAM0zOntqplzG2NTO1
T+tHmX+o6Knqu03aVR/Q9lvJXy7s4f9KVngvyRKQp0Nmjc/xpL5RkexiVWZeDu6Nyzt4/uBhOu3v
VPRWo3ooQvaKBBCYy1AGAjF5y6M/133gNLlPtm72yKsYk+pvTXp0o9veCtRVMpCUidOcPg3tjEUo
Qtr0t+X0UtVk01RXUZ1gZM1BIXALVq4If5p3z814hHCgNG4ur8fSpmqO6ZZdVmRG29+2BZg+nAdb
5FtipOgKv4oIBn/e/HdZUCrEJaXEsrDkeZ5/tUnij+1HQtboehZKqUwvZ4dUzqFlVP1tntW+EPFj
A768ikw3qhhwcWx8kF/e8bH21Th7jgvYu4NLTS42XVl5Qy08SsV+gFAUhXZw3vKnOSq2KE1tZrbW
DfE3sXAmzuvUwU5USOEAlnNrZvH4rW9ca4MmgtxvC6T0YjCv7KyRZ1uAdqpd3Uzk51xFKTSrbI4w
lU/9/ZDX82voInPtVbHFfNFV+RvSX2rcuk7YpCj9cnfPW+G+XjaMs8ctg1DWv9uWMnBRUdnIoMuB
GBXZPq9i8MRYexcS9vb8fvkrZ9/j+Ipm2amCxHEvcxmwif8BmVy1Ba3jo+uOaP9xvLEdIf2I6sw1
0QVf04y9y5KwdEq0YFe1/YPG2R3LQCMTmzzxL09nadE0Wydosofwo6DBMIebSj3kWbwl0K2BBpjv
kmwl+7j0Fe2Um7NRYOEYgezEgxPKTUwzD11ss/UdRHkrT7yljdEOsTgkBQazSNBlJ2J6ZIs3ibIC
q6E/AYquvSY2Kr/O+crJfdrv//kHo3qfYqqMCtgpVwYVTW+r7lRA7FZKEEtDn2b4KSxHbVl3cT7Q
IKvm7QCAMh2rFXs6Gzzxr7UrqZnQBlSPEOkoK/B0J5ucFh4pfk/dNYcVxtcOq1IMI0tKiwacTEEk
upeiMH+58bRyoJ89bDG85uL9BABZ7JoYHnd3c2peVBbvuyRaKUkuLbzm21XMUhBpod6pwuZ75pjP
eSPnFUdbME9b82RW1iGSqQIkRLPtG3PkZ+JbwQdwwBbbkP2RVzWSYYk0h4a0c1wMDUr+ECt+LTOb
emE6fsVTeC0VsbRImi8DOU26rGmnIOmKh/84O7MlOXFuCz8RERoAiVsg58qaJ/tGYbdtJjEKxPD0
Z9V/1c1xVkbUVUe4bUhA2pL2XvtbPCh3TeP9+DwYXbr0agrboTPLlAD8owx7mVR+EwzelehwYeSs
US+AxELf6sE6Jm/hFehSOFD+rOAQ+/kPvzCt1pwXkGVVIww6FjIYrNLQApuwH0vfnnRZk30qsvJK
aLgwitYIWAIzQSOKmZyywt2DiREtk4FrXZXZMM/xVF47dTBAzXefP9eFD7LGwhpHkJSMCsYTWRWX
kP7OyzUt9qUnWU1lyJkrTGU4h9ZOc2SolISD07/KiWwl99torB0CUFdz7fjxMc3+Eq691dQ2OLUa
I9GlMPkwk8vZ4NYhtcz/AUrWsDEeWuatIiTWcBD+pbOUbBJgoDektPl2qT1vg2LX8vq1t7oKBban
cm7ALD2Ns7p1jXkW7jWZ4aUPtpr9ljdkkMjan0af21DJab6f2PAlqwoOB9T/Lkw6ccvO2gY1/fbO
s69we70yfy7NztXEh34iG0iLCyMbffIt2TbNeNt2cvP5C78w1tYKNCGSGWUzDuZXfoDlUriYJiRF
sU3LKaZBEVX6yj7nQhxYS9I6S13rdxM5lV4C7TyjIRcTej2p/AdOSldC2aWbrNZwWjAYbnAUqL3G
l5EosRV3si6JPT0CI2u65Iv3+bj/v7YhfJwzWDyh4D5Ozvcl+TbnMsxYe5Ds5+ef5dKDrEKAdTqs
swOWW6NcErmpG7wDslSgDN3oDTVXPeYv3Wc192tfe3BPx3wjWTsAkkB8G6UKLp9OMalj77Px/vMH
urDNXev5PC1gGAdf2lNiQJCXHhoo39p0CXP/Hyzz289vcmGKr+EohfW569RY4G3FAAIM6Dd4BH9J
L8XpmouSushq95Php0GQd950P4ppfi9J/fT5b78wz93VPLdkKVy8eXaCBecf9PkAkDkPd041X2sY
/zuVniOX9d9BW2pvmhaj+cllurxx2oxvumRo45pU+UYzO+27nPZ7oOwAJDNkvE+DUsQfFkjfPVDg
3mVH52MQBPxrX2stBNQGpAnuzPwkRfLcV/A39j3+8vnbvDCu1zLAbkk6L0fy7jRP+W/kKzeqcN9b
O/4j+muUqUu3+Pjzf8WAwIL7V6Bb6sTz/g/N4TyFs6hxybc0V/HnT3Fh0vyPdfSvWwyZs0yUNN4p
1d/rEuJXm+zS6h8apNuaX4k0F8bdmpISFNS0S2nZSVR3zOeRY+awca8E/UsPsFrOkfEgSer37KSJ
erDu8qAr52cV+Ie5bSIzAjT6+Yu6MPHXYkCn7iVBFyE/JX4zRIttxFE5g/3a1OSrtb2vFWhcg++e
RGOjJM3i+eO/WXvlK1/6AquZj2aKdHDhLwa3FVgVd0UZ3AzoTN3AuG762nq11gUife4FpFQgVBYG
Xty3ooE5RLBP6yuljwvfea0MDJDlBE6jLE+LzMBYTRq7cUmRnj/Qu3sO1+1tLWT/xUi8lgZ2xrYK
iRn35ECtNSS/E/09Wa5Vpi4MpbUMEN5cPWw0UwN/7aKK3GAJwNhnX1LOc7pWAgLVzhK5IMrDyQ8O
QWnyu8/T98Z4v4hdvvixP57sX1HDqo6OAcdRsdfp3i3qB2oFi/yBR41yvgTuwIOsZraZiTPD134+
jZ7/GCT9Q6bMow9MyDC0XxxU7L/PwSDvmZkPHG3R3JMZR9N8R4GOy+zva53hF2bemn4McuBg8hrm
JNTrs8MwjO4EM+2AvRsYLl5ZiS7dYzW7MzH4lHDSAgcy1+EkJNmNmXhrS22+lvlZy9IwpJwamXAK
gxKUMyeUW3y1banYfx5b/6rq40if//czgDGfd0nBl5PfdyS0qtZhBawotvHngpJvHt5gCNPLh6EO
rn2XC4eS/8Gd/jWCqf3Y/w7VcloAbXmAmStcbA0a9Q+DFP33oG+W+2YyOEI0spG/P3/MS/dcLeee
0RPr3Xk5zQNV56wP5E3Sy/Y9m5K8jkbelhsfTTVVpCZw6qLPb3phcKwxxYs0FNGR2RPSX6FpcVAB
sdi91kNzISqvRVLOsvSFw9Gmk/U5ikCwCJjUEgJ0leDsVaMyck1Be+kxVsHAF0nVICqrY+fLG2Wz
37Yod3iwa6nZSw+yigRJFXiT4MI5Vqx+Spz0l1PZRyVeswy5pIFds6G49BirdV7YsjLjNAZHK/aN
eiimp8V7+/xDX9gsrrW3KTA6OPwszrEMbufgxmJ7r7OHSl/ZxF24/Fp5W04Oc+ZiVkeNX05uShgI
UXrHev9r+6u1hMtv3XoIwCc5Vhn91ijOPooI8kuTgKx5p0WbmdmD7+apzugUf7R9hSXTv2BidWVq
8/+5F/8lxbXWiIEIi+Zbo/ITRTQ+NNUMsaBUPMr1mDzA7e5RzlhgUrgxwquqhlcWABdGsw+Xqkbt
goCON8R0qDACKZrv4Rf/Bqojj1LuvE5INxx4I/xQF+TGrSCE0LBBCvHXdaj47MUQlf9pYZYSem73
UCe8PuS+hm92OssY6WgWpq0Hza3hP9JcQ0Ve2Z/uCAyMlwfeO+9JExdtr6Mx534IfKKOh7yqAeXu
O/x7RkgatiCbbPCX4MHeuxU8HuTvxW+wVnZZqqNaoqK/pLSKzNK1MZsDgBDBut64rW9g5TDnoa5B
aNRZPe1yp/sDSyQN3wrAnDtTgTTJTRklAgdRRgI/qnDwKaOPLSvqI3YaH8vAeI+T4zhlpKwLqh/s
zM7TQFSElIiBCSXs92K/hx4rnYEPDhaniWYlHibt59+hA0xh99GOO7vI4qShHw8Vxm/cURM8+0PG
7uEQZZ5Hj9UhSg6OgYUbrPXi1jreXQfjqj4caCve4V9sjmDqYdOZigWuatN85AIZrQTgSfgBlH8q
XmeoJ1g3GqHrPKZFx8O2rR+yAuTDgLu3AcuBvl22ldf+ydXwbDsDsI7Ub1MxgAGuB4N+3ky8wynt
g/dbBaEYG2iNJU22vQdyEy2KJyimgoihBXBXyv4fDy4b285Wr6Sv85Bm7MmzEuhJpEy3wZCN4NBm
BPewXlQ4BQnRtIaBNCVtCOCs2PqynkKYyvwxvL+TSZlFnoAKTk5VE/lt9jvw8y5UbX/XlsOvMShh
wjsWYcuXISx08+45458U1b+oTepiIykQ5+FSLnm+AagU9AqZcREPMD79VgwGGXK4YW6KvhruNPP6
B+Vk8960abUByVZsWC6GTQN3k1A2DQozgf02zl23mXRSbBCiSaTglXYcC2QPaTbDBKQbT65j3e3U
d2Vc1dUcSqbIMRlKHY+8yLCqfrQGe7XdeQ2cOXWdRHQBz710KqTq7YeEP0Cqa6mwfHkubHSCHJsN
dKO7Yd6DfWxahTk22zOctV51oJ6sP7XwElPgBzmNFzbe9GPoYSpg+JRv/FrMb4K4WYi0x3AmpHM2
SA/UPyqaLkfiiiB2RVNEzFAPtmjUxLMk7bYAbukJ/dg3oC33EebrQ9+XVVgqAn1f3/9iecUe0Hzj
xGUyszBITf3hx/mN9oEXMsPfpOy/c1IEeCzJ0WZXPc4fuTZSwogA/NN3mY/PqZe9+SRvI4FHxGWr
n5K3BzKo7kbpoI0Hr2CRM5Vm3NSZRVaecofsvMx2/j6TPkCmXenOc2yhNDCbgKLPfVs1eYBPAZM3
+I9WSqP7nC+Q+RO/BZ+49t/EWKW7FCqFRxym5In0A5yEmsIHfClFvlRnPv9pfFHtwZbSgM3UH05D
C28OZToyG7YYvxuTGhVD3AYoEayPnvxh6h8GO8nbYSlBOmea7zsblF1YMQs/VA0nZ/5K59J9CHjP
dCyol55aBMAtoP6RohjDHiTwoR/I4NHDYvAPRR7Uxv4sVFT23j9+teQ3om/0AZFjcMOEDfZOqa7b
KQO5SypYsIEgPN00OiteqbDFEpFK5Udheb4dsa97BjCLvnZIbIE5Oy9uaJA43KRVzfuN4WA8w+aW
71JHQgXNlF5eZYmSsNsibJVap27sEF1H7syKyJtUfR6n4UEuQCR1lJdb5nkyAtscX3hATTnZjGXJ
YZxV6T2gD6AqUx/hD1q5TV4U3xNp9l4jb6eRwF8BqsSNk6HoI12n32X9mIcdY0D3T6k5MEdgWLZC
RtSvvbhXgAuBYfCcFiLDF3BEmM/FWY2u2nUNRGRSVS9BKvkxVR78SOrysR2HfkeJ48fCZkMMz603
vJTxpXBq70gRSuNJzO9pUvOwHMY6zCb5BopbFU6wn/851C15DRg7K7+2EbSLWdxPiAYk90c4XoC1
PVZFefRIkIRZ2dJIssyPYCvUPoyL7f7IYsb/FUVyI5YcXu1mKN4/31xd2LetBc4YV6CKpQFKccmj
r0YWwYubRLX/8rXLr3a3PVUwlinQKJsG7msCRkiY9sHHc89X2j7+LnLmdC1yho/C0udMyONyh2GQ
3o+vsLdow/acvUwPznf2Lt/H5/6hP6Mm9vj5Q13aMa72umnr126aSXmkaZPHRls5hHAQhljMFTqN
hrS41jR4YfNOVgerHh7dabow59gOP3u/DxPqbMqsDBO0ENLmi3v3tX5ekwL07XHsT2Xvp9ti8IJn
4pgeNt5O98/XXtnqJE+baUZ6V8ljWfb3DS3PaT595/3wyCr64/Nb/H0kk7UAG444HIRAJo9ZDj39
e6XhWHzNlfbStVfneDslFP0oSDPKdNwzH6bLqd31WPQ+/+l/H1BkDcma2raCtbOdT+XcZSECeQIX
UYIdlsrfjRVXivz/Oxn//5089pv/zUZwtFD2nmjmU+O0M5a17rBoGcItJm6YFwtSvfKhAtNBPUyy
fOJ87kLeen24JBy7SaHDztZfOtORtdwbxDTT8s7VKNOX3lYbumy00frB6ctiC3+U9koS/e8ZSbKG
aME6vIUiAKdf17PsDMDBAvY+HZ8//26Xrr6Kbji6L2NpucXEgQ1P+acVV9JSly68OrQPEF5iAmp1
dClL7m3DlngKsnH7+c++NJpX8Qvy67x15m44lbAvG0OlijEyII+eF7ecnz6/x6UnWE14xy+B83eT
CVltz+7yzqsOWL27X1+6+lr17cBto2UUI9kfvP4+bRt/h1KJ/vO1q69m+4KMw9JUDG+fYQHPSnvr
Oek115kLL38t7IZ5b5vJQBSnqfRVHEx1ciC0zzfVNBdXktiXbrGa5zob1Zg7DX4/PANp2sYfet6+
uRJn/57sI2t1t4eTb0UGHw+wMJzisDkL3Sm4EV0CoAqffmadUqHrmitR69LDfAywf+UzC99p7Zyh
oK4adJ3YcaPrJzD3d59/6o9X8peQuIaYVW5ga13q4sTTKfKrx0bgYKLCadRXbnDp569msgN3lFmy
fED1qIk4QQtVid1j+fPzn39hlq0V30sz0cl2wXjKALCOvcDXL8oR+CKfX/7S21lN4sLJiqLPkRoT
5LWZ/wQ43vT9a6qmK9e/8HLW9DIvFzWXzYDcZ8PfZ0MeMt+/l73ztdImWdN4G7ybxDiBOlK8/dvF
jMvGIb248mkvvJ01jtexHvqiXJQ2K+0gLTW8ZNo9jiUsEvvl25c+gFjNZLQGwheXIPVJljtD3t22
3dn8t5d728+vL/4+/NfadtcFWqEJkuC4cFDExym/XQo4tEOozdpsAxjT8+f3uTBO1+r2oZpEhvYi
bNLB/I5U7bEH0rNs//nVLw2j1TLcZbxXEEhijokpLgyJ8uY3/5pZAAd5578ByIDrxERuUDFF6pb0
vwp7roYfVfpe+PzKPPh7mYiI1YLcJx7QxA5iXO2iPEJqYaJhFuaOoPW0i0VeT2cngGtxaaDAjd1y
uVYcuPRdVhNcTonGNVF8qH1QgNBwoGAU96WPshayN4Nc8sY36vjRU5x9mHElaWJCSMyuTL8Lv31N
3cV6adGYiv0+yoHnwWc/82K6Iti+MKDWcvZ2SCt3aZ3iJC0DpaEyTuy73p9iUc6VDd6lO6wmti1M
QKdslEel3ohn4ZTYxElxrcvmwrRe69kxpduiT3t5ZE39z0eHf+Y/lSSNfFraUMPU82uf+OPL/Gtp
TplIvX7AbeDRt1uC/Kmum72ZxytH+0tPsZrWAApRkoNAfvSWe1AEhV+GY/XiBt/1VbTyhRC+VrU7
HyQ7l3rqOGi6VcKkW0XM1jfmLVDFNcTQpZusZnc9MKRBBL71bMtQZudMmp3EaSpLrzXZXxpNq2ms
UUpwu8SRR6t+zrRB4mtBReVrR6i1xL2kBukyi3kmWN+FDjyNLO9/fz6C/k5f4mBb/HcIKeXmuhqt
hN2g3jemzOGe7IAQZFHtm9sdAiN4Kfkp0eg7r9prSaMLoWMtd8+XvimqoHJPjFWx/PgsqKFd23Rc
yEiRtboddY1iyZHHhT+vyXaGdsFh9t35WXsm3aQJSBjIuJlt0crqRmqPwvbTdbZUDCKETU+5C0CR
h2esRNNd1yLHyXlZbqqEWeRiq+SapPHSO/gYS/+avExOjqLwzDh17cSjsS/rN5VT+evzD3vp6h9/
/q+rz6r1YB5YB8cRR4+kkChfXWsUuTCd1haquVloQ4iYTgMrfnR+fqp6g1bGtt5U/Jq194UJtXZP
JXkKyVWP/Uo9f+/nV16icuZeORlfOD+t1e6BQxaVEGxK3eFn16Ux/uP2ID9zsx281/EaueLSF1jF
hKIehs5Dvz5gjsP73MJSZ2JXIsKFL7DWvfMCNalkcoOj73QoBpO5iaZcL0B68QTZ+EZf2xddWAHW
uvckJxkSFI17UgRGd1Q/GDmf6yDYjvN4mBe9/XywXnqej9v/a7DSEZVC3AvL5QCNh8lShUbu0gtp
Yn+rzIs/v8uFD7J2VkUpyUvHDg9DfXcLAs+OLv6VD3Lp0qu5XHcdLcZ2kse8mfywdscRCkW0wn7+
wy9MhrX8PJkXC59MrF9Jzu64Du64yg5EXOMoX7r8an/t8ASiOx/iIfii3aHvfct4dihm/vj5r7+w
t15Lz2vCeFfBgOmkJBwycwL1Rasi0qabokYRcQZBO+5nhapocK1Lnbv/O2H+Ja+wVqRXi/V4szTL
aaTIFuuZJq+tv7gHIMOKnbU54K15oU9+MSbf+ixHvncW5TdIt4KNQot4B+daO25BNvCeqyWzBziL
OFillmH6HiRoNynqorsbPF83Ec06euct/nSzjEMRJY5yTkKU81nPXbAXk1duYXeunnlqhx2bumxX
OqKNbQI3CRQa5bMP/P82l3BFVB5xjpKC1+myFDGVagnXX0jaZ0HqNCLj0LxSdPdTmKeb4oxCXRdX
EyrSWTHP983cmy5q/KBHycx16TF1u/Fo+zndo24PxUPZsuXWhavoreKV/S2DhL7Og6wPVmf0caBj
K6N2TLSPXKq24VwWCiYwVNyDUDPs4dSTb2Y4+r6jAN/sWInm9czNx3ipDcqdE0WFX/l+NUUOkU6y
yWD3uoE2JQtzDu8SV6VQ+fkjsmEGato6SEFIlAIykIDNL2iHti8pXvWuUH32mHVlDas2N2dx48KX
hLrai8pRxLqqn1qa/daoO+0q0r3SnGW32tMgwXbg5fiGhxPs8TbaMc3tuMg6VqaKMpUe6gQaPGDg
Fm3toRqy5sVl9bxJGxjDcZfzSOO0FGtdLFvROj+dwnHg81m3m8Grn7mTJSHcZB+XQGx8nHZCeIP2
27QYf6Pk+wdkn+WJBE2xxy2XY0IICQeCXnWZs7MzDT88pWU0NPaJLfJUT+4LCQpI2mb/pmNYPbVP
q9DmzdlkfJtzvRPSPEzZ/NFIkfSIhiCuFKX+3sDBN1IdjqIJgccJ6tnANwbm1opAoyBFzF7QLI3p
VMib3pp6iNDrz97mavKOdq6AZNcs6mZit2ieqSKGM1AoskI803p2dmCF30058b5z0cB9eNEwHi4C
fWobKPxyRZyP9zRAV6xLKGmAZ9G6G6NUoEM/HpsUxUVArwcTT472eZw5LQgOXmW3cq7T4zgpuquk
Px1aAO03LjbNG+Dipj1JFhartPMjo1p9IGMBC5qpKY+kqrsDyHlkA7iPeMhb67/Snto57Gfm7Izp
sEGrOdsrlamw65oa7NC6NY9Qlcq4LMvg5FVabnjH9LmQmb2XVQDkQd1HTtF0UJl18ZzxF5oXPK7G
/Jm2MBWjxRGmry/ThDo59CB/6lKTZ95SlPWJVLHl/p+5ro6OUd9lBQ13l/oi9K3U5ySbjvCc3uKc
/bsWCKZsqZ5pIIZI5no3wBB773KC3yjUJm/LPXwhvrlddTaWx3Oqdjptb6FoOqWlf/RbeXbz5DHl
wY/Jz556EtwX6azjDj4DTeqW22aelo3l8553BmDPZDjPCsgG0vwg5bSZKvNEhbhZWPI+DnaXLSLm
qZOGaVUdsX0LQqT7bnpF99NU37iZPmHzfxi4d+iaikBimcSdV7wlCbA4lPmRSnIdOanzCLLpeZrZ
QarlkULYI3r/FUW/7ZDD+K2kDySdt5XI/4zWecj4tHcyfucK56nm7hRRos7WiHtnUVtFk/uBZkUM
gwNIBWh6LlHvL3S1r5MadLJkX5dQAywzEMOINyG2Uv1e+M1patSvvIL8gBYvWS9vi0XfY3xvlhH/
pGYQiWTPUPqgcxbBCm05UF1B8L3D1balbW8HzX55wpyyUsCmYEy3QF/6cIXs0kgIo8IchQy4Bs5J
3BdBTObxZ0OmG8edznXVHXlmdIRXD3cz9sxkcsZuOEOGQtxDRRCXS/nmuHMVVkX35s/OS+k577Rp
zpNEVCz4NhXed9VUt7lHYY3Sy98lm5/yiT43EJsgaY9xK3q5aeruPgkEzDDmLbYtN7U3ko1J0BIm
8yDis6MjuNVtUxnEWTDvpWNOVWJiaLUeZSl2ObovQsfx98SRB1Y5tz3J7tnSvHnBAgE0Gf/xA5Rm
rd/eOgB1p2R+q0uZhU0z3evR3MPjFQLSH6n8gE218n6s4J4Nxwmb6xvw5G6LMrnxIcRLUjzFXIIe
KxP/pXTbs6flS5rwM3gBKFsiTBlU6MK5cN8CZi1kDfKX4Pw0CnYL4ZILIaP3RNrhzzT5zwkiR1b6
BTR/6lvgNje5HBUML8a72pWPmn10+VRPYwVlSw76Rz62p4wOdwUvX1KH3get3C4BxrBU76bqb5ay
uMP+GMgQUr2DpAm92XLvj9WZL9WhxQr8IZnctG6zJfhlIJ9UkC51d4rZ/ZSQU8qzc+DNb0itsCjI
5K4BNAkraPbPgC5ZWlW3pbL6hkF6g6ZmpNDp7Ilbj4v+6Htpu3VTlCUNX9qtn0DENnQaqNX2tc+Q
ZEIr2y2FchrRqzmxDDdz9ZsNoKttQe2ANaN58DB9ZlNUm+png87AB5mhu00UOduPgJxtTeUF+0mI
2xL8wxDpATjD6/yVLjDKhVhx3s/FWO7yHlm/0p9zrAKiiSCEW8CV9QcQHudzs2RP3uzCLKsiv/0S
I48kkEkOZaZDT7A7sKqeGpPsKeo/KENXz3BUnkMzdkePYUDDBbj38mgs+zfrN0flFm64ANMRoj0H
dF7h7YDuqyLa4UU7Ot+l+QJ3sWmJMtK/LqQ6AtV/h2PMs8P5G2Scz8M8nmbRb1wUoPsqw9pWfvMq
CA/NWL7PZXu/COfGgwxyl9nmXC+iAdckTeI8yHA4pPkZbiWbHAXnkPvDbnKxh13gLVgAvzMayMA8
+Vu0Xoy4zracueA5NcXJeiQ9ZbgzbZZDC25xVlCoCH3YxOWERAEymikEt6G06cFV1WmCxC8SHn90
K7HpHOc3NnvIp8/tS1Nk70GyPCecOXcDXDwxvOY+RHX93hXlPuHtTdAi4rZQsVqZQwbWmmVToah8
xL4LC3v+AguZ+24Rx1KXh3HKXkwmqwjc3lsfgyGZ6DYb7cckbb/XS/ciZrtbqN7b1vnWjE2MPQv2
gbxKNrJoBpjFtHveml3ajCdkmfc68c88gYOMF3THkY0nRoPnYrAPlpTYcgDUukGiLDsVNoOTXcq3
ykwnmLq8dHl7zKt+PqRpo77r0Rl/ddJU35ou2Q7DXIZza03MAue2yINd5flbVSYn1Y5vU60K6MIK
FS0Ck7OrgiUqfLEXyZA9p4aUB9mkAOwHo9rSpuKb2ZOIGEHu3YJXVodeBR2XJg2Lc2ZE6KCXAhsQ
eSwMfXImjx7ayndDiOvYfZKY7p42+RIp5i6nMseYt5Nv48yQKdJpAoHn2Dpw4mD/UCKH/aSbKtSw
rdp4g0mjZRhfFWkF5KHmG/NcHNpLBi5rp2PIrLN4ypw+YjXmus5VFdOuxw7GwfBy8wVLaKNviav2
hIPrlNZ+EGoDPBLPugYe3MEhqetvQDh1G5l2P1QifxPL4JMTzOVGVs4S9j2TkLyNCP7EPTWihV+0
mB66FKEO/XVvHi9eB44hYzGZgiSHexdP73vCxm0J1DcmthU3DVkwshr/GySTz9VsIboeuiBMtX/P
acZPKqH8HcedBijJpthRi3QuXDyPnq5e0jpHwtJFMo62ybehMZuisYdcmwga4w0Vy3EZIEqkcu/L
5SYogw0kobsKRHGI5/RmaXSMnG0oBmTVRsw1H5DxEhldiM1jDq25ddyw8ss/I12qTV8PR882O3+e
X71x2QVsfPN8yFOlM7/k1gcdhG+H2r91Agr37yVC6N8FKT0Lmb2IUnkx9nsnybs+7Dw8zazrHata
KDkHBDlZejOYQBpCWZ+89So1ofexgSl6vac+AHtcg0ABeOYGwq67cTFFWOD7QGUMuhQd7VumxM+A
6x9sbBFZx3kzjA39Vi8+xLttlsfjmPvbaelETH3rH1Rh3d+TSR2o1N3k0LROv58VrXfCTP1hdhJ0
IRtpTgHjWHthQF3dE0DWf0/Ehbx9xjfaypL4W1eS5AU0W2+KR2fAybAZur0j+/ZGibI72cIp476u
epzAgmU3kEzE2MIzZGnx0A1iYDRKYGdaMH532Dd7T6jt1rcMbPad8Zjei9KZ9w5JEGRtXsftnJT7
pe3nHfrtwOUYstqPIVvtnhdgtg6lBzs69IiXT0lfTBH4vWOsncGJpdF1LOHf+uItbvqk3NFsfFXV
76pdxAmm894SgXHEvgs6qijtwW9cvF5siUPtEJa2Z4e8V92zILK/4TkjZyEoAeG0azC/epCcvMGe
Mzb1se3b8cwHH4UrWvDnFtv7W+x0mi0URcs3nK78O6w6yBXZ1pIztdlylMPSRoYNc2gNYRGO02bf
c9S/sJ+tYq8bh3DRTKIO47KPVHrgbcCzQ9NZIYKnAe/LnZLpOKBL4JA4Rfc0u0PJImHrogB/te9v
WpQl7jJd031e5fVNL/sKZyTZg6GMQXSPbUWCrk5wQCIKU7YDtBr9PXoyObQ32RiEmWbZs5Ni3mc4
LZ1wNsMBrzHiPJPUoC3XDsRsKi/Bycoqvsn8rDzm1lMxkGzFDhhVBFDWjEc9+jpOJk9FnQqQgTBC
73yH+Vuw3OV+wRlp646zec1U1m1gh22fwf/+4dXDGP4fR+exHDeuheEnYhVz2DJ0klpZGlkbliXb
JJgJMIB8+vv13c1M1dhSNwmc88dwFcaratsORbaMnpYg2O6ZqHdCAn0/VkvlpF6o3ZctEOU7qHxD
0idpjpzbeexs/ZIV4VA8BLa/ZmMwEmO3hGj67TZ8oalmfi36yWZ+Kk0+8qW7WwstvpvZMZKtGYaj
1XZ1n/ZWWHIxF73/FJkOVElVrAwlQTHwx5W9ncy6FMjjbB89Jx+D9hZgwZLqXRwf02qgZPacGMGI
9Uq0tPfJ6Na6vAMzY0E59J83z8cV4XCq9s3m9c0fIy9/1EHxTZTqhyiQ/Ed2/VW23Xq4dd7G5jo8
NFX77qzB0V6sZBc64Vs5rZ1vJ3pSRNdHbfdoqJUIP23dEAx3Tb2Kh83xglOHUt/isYqNKbgGxjQe
/W62zv0gr2bjZNRboHiWMqR6pPEYVejb9KXgY9pCqIje7x86A5OrXdBJYVNYjyNxmOJBzonszbee
Jry9lTKBAS0ydD8TuIiUcb3CUoOpaO7J6jNaGkm06HqZw+23rHkztyjb1NqnZQDkouX+FHV6PRFL
8wMrUsa91P4BBbnghmgeSlN/CZttjtUwyVXLezJPIqnIWycAH9HeFhq/2mVb8ecgoBbB8mCbxZSK
HItjUZzM1rJSQfJD7Lb5Y+GW6UQc9MQpq5rgjfGO6CcnLZgeEma2d/Kr+Cq1cwN78y/liAM9FQev
IXd2Wf+Ts/FmzvWvTe1sSgNtjLEgmPCkOvPTL/pUjf7duJvpjl807tz80ffJiMRjV8X7tN/PvvNJ
UuHvOthO4y7u9Fg/+8H63Gxs64NxG8bH/D+X8t7Y1+GTl8s9Ds15eZuR4z1K9hIKIjtiRYp97TIn
HF2An+5qUD0e9So84PzpHmBu/rCFGN9Trta0w/t0TzPEnkTO1h3WaDOfuf/Gi+GtCw2KfvA4NP18
En3Jq83vGhudHSWeyJdnH6tCyrH/s1j6OBvruXQZT5bttOsyUb15qIz279qZz77pH3G51HE3o/vf
/eoqCQdOCfqjXan8z1yaB7CIy7bLk3ZGHW/L3Gaeaf1dzeboanHYhvpJDOGemcTq4pAoHiy3bDEj
qWvn8iguFq6NKWhTx20BGxew2oaSyTisvTzOZyBap+uto1UovhBruldMItnScUPvFYuzNTb+YZS1
mYgxpMulXDBui5sPYTes/RA5Q/++5a17DfoiwLIwfqhgi2IdBlcZhDRO877j7BnjhcDm53X1gsSt
BSzAbHmxGpSJvmr9kj1FFT0mYbCnrDWrs1kNb8offg958bv1o29Tgxz20gKMGoYPox1/XGK8rtNq
43vw3BM5/irBenvoe/fZ6IzXyHLneHUJPaMZdI86HjB/her2Rr6G+WRLToiyUSIbRmD3zf2cMSri
vVuxiCyb86cKIUNs1/fBBQVWumGkQbHNa852b6RAatXupOJlcft7g1XusmhvSnj7ug/sBtB/RZvf
CXMDqGz09F8nnCXNGWzAXybj2s9t/cD1151ooDCzcBb1DIyyEAhurmFFpatv4H5aZxPzWl4zyFQh
pqepGngtZns5tMQ5f1jrWuxZywoOVBWW/V007d7b7Io8JDTJzh88KFOCIQt3+6naZv7Vktjxbza8
6reJh0Li7KGeYGzU8JbXeXfylyFPO6fxH9XYjBSlLO6bJ6YegW/QXPGqGGlAsfTJWUae10VOJn4n
VtYgnkZzf9u3gegWe7FFZgmMWklZ+mNx0GZtpAzt7ru2PUBM4W3/5Lo2KU1p+rOex+bVWbo2Txgl
7ce9UKUVF8Ko73tjHt+ZN8Ac6APm+SjN9rfp9JYLdtXWP7uYsa2AvJ8dLUfQEGd89INKnky1Gn87
1v1Eem1kx31gFmd7NeTRkqH+KntOKHNonaxzA+e1qQx1NqQTTvGIjWtJl7xwQdU9LzBPddDMVSo8
w9selJFXWY7ACiNYU8lXwx9PM0PYB7DLKFBIje1x80T11tmhMuM+ZL+zVUiHSS8bP+U2dCkBbs3U
t6Rx75bKXhNDRLVMTOYvfiSUyR8BVMLB6qRP39MwTvFEuxTOrsHVz1rW23Ex7PyvqoPxdysHsrwd
5qDUs0reqsbejkymBZAmJsQEQ1511/YS2Eq1rCNCTxu3ijuK4uA0c5PZMmrpwDCd/TILbyS/0vJO
q5XnSaBG6xrOsr4fuKK+e73Dupe9+6h0pbPR67rrNpX7ySDYl692Co+ymeaUIEwSHmqqyWquugwC
fHnaus1PXNFbdyai8YSSsfBoKxVdXWKSf6+WZL2pq64VcbgZ8kDzUP88hpGduWuw+Mmch/UzuZ3c
sFvdjXej6uyncWzztOS4i5sR+3Xs5/50rudA/oEAGc7bLA0s2QDxZcfAubbd/s6MHyKwEMbLNpZM
8VFV6HSe2jAlaLQ45l1pXqZ97o4jkURvPLzRp1Jm+YLYCvud4ifAdKeLIC7M0GrockF6Cp5sfBae
DD6X3dGpIC8bwknZdIgLe50zEgzLp4E8xz/2uAo+wHJ4WUMnYvnTQVIqwXQn1H6mJEI/kIXbkdez
RuFnMATOYRfbdrGKcfxPqE7+DIMpTv2+7Mcgb9ejOeCY6kAUDmvv7+eGPfbbDLZbJYi8tVpYsjx5
a7HcU3PkngTRU4kpTIZGFudj6Wh9rwPMVXEYCvvdMuf194TB73fOAMM/Sa9IKl8trzN/2XGpt+CA
sxc4t2m88D+3lOVRhXgRbbMjsGWI9v+I4KsvxkiEcK3NkU4dHP3oLurA0vlZMZK99A78VooSRXTc
HIMFzFNZ1XuzDcOC89Jm0VG20zDXkIS3ltHQnhp7oOrKjQz7E931Gh5WzzXupHR1VlNz1aT5qoo/
q1GJX2au5eNo1dPbNk6kQZTr9G23xXgIe5ylnqqbg5qwL5l+FabTYt0mxCj4arYVjlAZwyYy1VnU
V4a+WCay79m/f5UUUqEsmTpwXDoqXqNRDKBINwikqcHndETzXKylkdAkAvZflWGmB2Mu056kxHNO
6R1PKL83oFSeN3duc5sEIaJiOCjjPQotnczmElzUOEr8wGs38uTRYTx0lfOYDxwQCXVCdEaaq965
H5pgduJiEfqbU2+7YuIcD0s0f4eWL9NW0qfKB7bGRokNIfXqgBpIvN3CSfkvMebB+mleVPtZOav7
YDaTcbPdOLf3yn408oaRZFL6qWxbPH7L7rX+LUMDztEwihdVU/xrTtLGO9i9ae7ek5fbf3Sx4URo
P8dxBLNewPeiAbO6bKxjPfVPBGKk+eKcvGC5L5wd4FqQtS7WX4s2jnXLSJW3Jw5i/LSh87brfgFP
qB8MxMvXeij3Yw1qkgBgPBtj1Kb1EnzCq2VKGHcmv0W8u7NI8YV2SdT0X65Wf12XgXnJSzLj62hP
tzn/NyPfBgAKDmE3YBkusHzu7lSBoGJs21AksNj7Hkds3aWd2RFE0TQn/nQV23Z5b8rxzm4oPXe8
XWb4Cp9yXYYcA4smF5nCJVdgvAv6/WdBbL1AMif1tr5uA6dTYRjPlT9WfHP2V6iCOwv8lrUOX+Ss
zT+Nv7ALlGBa7R59Fex8rBo5h6cwKD2GFkuL3siTrbD+G9qG8LjFrROnLBmDx48ldC97aThJAQ+U
8jZ+w781cRFBbrThacECHI8hd0ExdIKOb4ziCDDY1U36Ycxe/miu0BiNqhFLjhVgLwICJjkTo1Dn
y4ke0fco6Muj6SKN8jf33Bb1S9hNV7ewr85YfMuppj7CYjhky8c8P9+5FBGXsU9d1KEpTOvEF1w8
7bzLT05ReWdLzdvJlyMcxsaoNDrdsypKgqWYcjK7NOpjUILJupb7JKogVVZjJoXUMrVb+95twbVy
t0CuJvgTXD/6MbUVJJqdMt1N+0AWhIzd3byUN96X+zRTW9QnENA+bKVSaWvAxXpt94fNnGV+2QlX
6NYNogMgfAMEi6doSRVaOqSc/p++tB/zKZzvfF1FbwUFExnO644w2ukjGDWUCGqCqhE/W2T4hwrL
4pnaIiuuzLmFRO/Hc7MZlP8Y8Kld24ePmPDnsx8tl30MoiXui/Ev/2sdR4OLOo9tPOYXwkWt/x+e
MFcHq5YiNXgRieWwggMOcCMZys1LHEy4GVf6pSH25bTt5usc1kFWEc5wVaEDEuvVj8Xsv3dbNZ3M
XjvnrtP/5aPBSTuUcwr54aUU9Q5c+SCwwraWxB7NNcVsMiWCszez9PBm14JcVZw1qCs7KyuFrdKu
7LtM2WOXNk4TsiPLa2Av0aFmi411Trg9V1bqijZK6t43zpTYL8SyaliOIcSg6nX31d5DUVOwHtuz
nSdhn6tzK43mbnL6OS4tlAiVuwcnv6y+hlIi73T94+D03fs4BOXJbwsbgrTwUsz8dlKZHRHukY7o
ghuOuZuvie67X2OxDfHi7Fu8RwMM5Ya5eZYzwNDgsTCI5od0yQJ+Uj2HJamDvEnda7RDBVLc981X
ZMQqCC2wGvOXdlGHL1PgJL3T//i55aZjZehYqebFruf3bepd7EzuiIc66FN/0LD35UzWfz6Dnms0
MIVX418tec08h89jD6BymUbe2YTqO9fI+x9W03tv7z731b3tnA7RHF0UPg0VfDTd6oMTGqfcc6es
igbgHgXDD5u+43mBDbBrHWU63H+Fg9ne7/QVnAu7mL6NYObuCcIq4TSsLpTAs+SbjZ/wUBO9Eer/
mL77ZLGJ3+kDb+VOVo9WT/GL6vpHssdLgCXeq3wnYVdbg3e0XRy/piVSWihJZ2gZcdvBCnh1zd/M
P/11M+r5SbBOJMpC6wLU9NEavOCur+gCDdc/Q7DLh76rtmNjAnwR4kI1FqmbXhH8wxDqPi4Fg5Fj
Vw5zgmAv3+CnRumYcDx81YMaWA+mZUq9qZeJNgE9PDZLzp3bCeEXrGe9uRzJHq+zPei+2xzLN0/O
lx0F0/0UYTtrgEJFW7dpZcz/Apteu8XnwaLiig1AnQe5XEteNG6PccoaDhTIKrv76Hpo5da1ynSf
ivdyca+zvZHprNDfe677d/Vxebr8eGQPvGHCPYRNe9d1RFCZOZc+8Ml7WxLgtu21Edee98NH8e03
vNFhyLYtRPszEIiUFyTluPXfqvMBAkfjY9ilijFEwuJp4tmtLRPTsGbOostj7Q4P3tLwd1Jzbsze
s1nkdw3+/qRpBnHwtbZTn3ngru9baBaLl9y1tn+bM/0r9X4/Er6ZYiWf0AYMTq3jcRLWXyj3id3c
jKoytnuaqikhLbrYWD0r40+wH3tP+Yetm1jqyZxIvZ0h3Ij24mj6hdUf6GTianUUGifOD6k3QjKY
0tKg3q17ZsqeMPK5OPiw1G+EAOz3ouiDk5JueQxMs8hU5FYEl5Tqd2Dby725I5ITXjO9bnU7X8ae
QYwRKkdaXI9rcJFiDoluHMPmSzuz+9eY5US6S49CwLBWLvRtVP8vPRKJGnjeuQinjj17+tNFdbsm
S+AWX7wb8rCtTZu/VmD4IFuVaE6T9vavqcshGBZPzefIsscmbSs5H6OBPFfI0wlfbftTlV5wt9pe
mw6zaV+DpjXv/VbZf8Jq7J7BuVQW+hWSH+m033C662neep3JOhwzf9qskwWuc7arfItrBsMUdCw6
TG6f8w0rUkb6KA8+C2PUJ1jJmjjJvji6/TQdgm3aj2s1OH+0XPaLkFX5uBtqPgJMYO6bhPNr5y74
EeFW/psl0TRyWodMr4Z9mnXYn4TRua8EfinqM1uQuw5FSxyNyKJzkjOY8CxVJK0KyiEN/d2AjsvH
UydXB5oDFUAdD60YUUAE/GPuCXFobtAav5NxCCLRXuewkFtc6V5UcT+EBdUyUUmkklAHSyn710jU
/pIWlMElkSRzh41rf4ElbrD9c1iCqY2efSQOXs7PJswTLsLFxcOt+pZAxw1pXCtnZ4tNawh5CAS1
4UWzFRdYLOMr6LsR549nbFfULBZpHVH5Ggn4tlq5/1CFT/94SrcY9FinhMYQgTS6RN4IGxy3Wfuk
u7ny3Mq/jSIEXTthO3/6bV5SiqvWwwTI9hbVRUdSiINmrxTVNVrC+lUzaFNASsArW7d7qqQSSetR
T9qsoXGPGrM6IkCgnr3sU4cL0xlcVaaDR1zKhsrrEezJgOz2fPe0rL394Y8+HKSS0EtXBAXRDTHX
qKc9oIz2BuOMG+2INN80ncrPSxQAMqi9ybyKpPSCphICOqiGXcnwxQVQl8G5yNfo7LZq+DGkq7Kt
mjkoGnP8sINleJ7s0j73bjR/uHrVT3UAhB4sFlLqXAJl1kBpyTYP7tEr255RfykzfxjJk1p7BEPr
7C9nk4s9yUen+jNvtbpbHJNWTMtSb224lqnmGc2qrbdPve5kqubFIoVpOqmlH9LVr9rEQ0eaGE2n
M6RF2ytTIkLEIZATkcACJHkrAvKGVPcw1Fww8Rg45b+8bcvTjrhJx0WATNFzTH4r0dpPxHzb4A5F
cYisyrgPt9wDSTSm6s33/PmylEIecQaos16mNREFEiPhjOuDv/f+0dly+ygoK361W0JQl62Wme9N
HVnFg/wiitDiWojaB28r7YwFpTnMAMFx6CwVN8+Mqg6RUDxaRk5+OWz5Go7NCc98f3DRUfwWnJRX
e2PL5lUv7jqAjIPL3/mEsEtxDIdr3K9cc3NvyyElw8enIFUsuHZpwptlqb8muyBjSK/EC4HipmXo
YoqVBnBT4S0yrQt3oeAtWBmfd9fkWGPP+B2OVXtfRsA4w1a2BU5ms0fJtxmJVaAehv2Rc6aJa8FI
QblR11YsCHUkzjtv3X03FtWLM7kug0y/3wkCvmCTp+aiarGlBBG4j6w3Ct5ftgdXhPWvCE3FXR3m
BLCQaJVE6yQgtj2XJQSGaJ+X8huEiJO23GT5zPJcP+i2raKULD/CvWqaiKrGW8+6mmXCB8/Huq7d
ESwNJU9dz8eA8+oucnv3Mpd6OHqB7L/aFrbRktt6b7koIuNgKsWjCNjUCU+YznYd6XfaFp2BNJ+2
vfqIwv76Gm0m3CExWsH6aNXRghwQZBjRqq7h9EiPskPGbWc+EDExxnZjJbVGg7I5aehiPRjy6Nlg
EFlFl1T5wDluAW7fxlwth8Otp0eFxXTsJuNIFMVzFS1HHpOUU5tNYFxQiUID2kqSuiWzWetLgNRv
L+rUqZdLUUNWN1Mm5/DirGBrmw0VvF/yrb4fS3M8mpVxU0a3TKvDuVgcAnrCNtWV80DL13gITINO
Q8FoF7T1M342pkHhP/EN3RK7Hu3c5tUjE60unDa2DOehHpqncjUTy1he63J4zncojmGiBYtNxZPD
Q0QyJlIkQb1xWxAF187hQVTRQ7vZ8i7gEMtWojPPDVxxkhsluWPNsRbiWo90YuXo4BynvNpua8W9
mf+3rNPBdEKZ6hUQC+KQlC/vin63OOdus9ztUIERojd4W+fkM/ei80wGt38PPYQ4q2NYF9zJxcGs
F4vjJKrZH+vwfdB98OJPVnDu+7161rp13icvN6M0XLbxzwBUdTciGxIHZyacm91w0BrQBPEvn08d
PgXd6GUIFa2YkY3er6mYkwnNckLAZHAYang9YiDlhfjWJtG8PKl2OlZsb6qHFIFecHSCoDlMQ+Fe
WndyzrYdBEnb5saxUtFKhROspEmhU5q3KFlKC0KSegtsZ6Ef6tOS+zoB6nAP1aiHe2LRZeqwzNxv
Y7ty59YOkGxVv9nT9jWQboMOAvUcenX/PXfm4TX0bP0w7ugQZI9zSjC+X6jA3S70sqGiBPjOLIvB
e2k99xcM9XwuwmA+2kbQfMOq37KHb6gKNfAywV7jnC0UbuCH7nZQwGePbqj4ZdgJ8aOG7rtbDWE2
sl9bMKPbfNxF4zMfuTvMK0mDySbs5Qi+x8jpa3s/UWvXI6tkR4phF+Ty3OBe+BNto/VcCUvCKPvt
vZhtxCf+Uv9uhA5e2t6e76KobfCxBVOf2n3ROrGgqJ6RLzSaIG6lclNfFryLQbcb19EserLeIjfb
OquFmSmuIUwD8I23XfwSOlpY7T87p8Mtr1v1ewbEoq67/bAtqG0o0qcorAkzUBAfYbTsV6fyOCs6
f5AHieCZw3/ekbYv/cUQUEmx3jf9AupVHzexEyIwboS1cqFnK8L/dM05bJsOQk5FOnzksruZSW23
v3aCrUDZNVbZMQLXWLY5EWUL3Mi2ZadlPxkPnaPk35A7Gw3QnB/doSEmzFXkWM1IbAiMzMWDbMLu
gNiYHrpwyr8mMqRx2/pHcPxIYPus1nd0mtUf297rtBeEc+47/G/tzMWl7IJ/slQv/GzVSbjdl4j6
Fsy3ie43npRHWvB8PgYHmUtq8Pn/iDnYPgCenoQbrKSKzqwHau5PuzTGS0jrwdkkPDDZy7Bg9HPn
DGduk+l61YctL4tTtS90564dfel+1Jz3kLwy1MEO8q695BpHwEvyWPnGATOiC9hGimcLWhYnfljW
5zETazd8UCRuZqu1aerp/f5sbPojWCLv0LIvHHvXbhKUlm+A9YjtQ0bbyDTbh7a+yT52L39GBL48
jrXu/m02aq66mvxkHfc1lYEXHruu58AoMZt0jKWJr1qkOmXhIe4f1qMjNjfZTSII4ez9V2MWGLMj
bMi9B9mvYN7nmeBeRhybgLetfuhry0kmpcbEW2YPoNN1wB32Eb5dC/eRcqWAvbwT2YqX5LbcRj+j
GAPg7/ov4yxDhbQ9edb+RnWjGhAlgMO8QggiFx1kl6JNak+GS1KksaxYxr22fAqaPUwqLYNkAUD7
kGU4vwTSNU+mFVbX4Qec2D/YA29FKEFB/NJ27iUM44s3FzqehuHOkzC3ndoaTgO4fcMpoTRMpdMp
8PhRR0JY1h71Vk0eleWSVDhVK8KAYbVeituk7lXorYga5PbYrHfEgYfeHl+MXf0S5fbsd8Hz0PoY
nzXYRdNcapTT1j68jwZabnCjBxX45l2wO/1J+6aZdRbxieGNjGX9sDJfRRdHWU/eTLWTsPN/6xgd
Wj4mYtl5oALzBnFOzpGH76UxyjevqaCNIPyWWvQcuwz9s3K8a4FfNJtcxIB+K5aroxl1HHc/daGB
zHHwToyCbQrrW54cf3otFo29zeQ0z9sqTOpAvwWD87dou9cFx3ux3VwscCY7XN/tyIPI36dn3/L8
dG50ebKQyadQkdS4IraJB6H9bOZlR3ZlPxcota3Wz7xmbGN7sKt095tfJqFOsTBAQQIYvngT0AcF
yVbKtnlv5lcDvpI6sak8zI7dZONWwRJ0YZACbDmx5RS/x3mawTaGMl6rLs/Q58KE89qOc0RshRPq
zHEMDpABVmFdJsBdbwEsvbWM0LE9ZVrYxFrk2y8ctNsd6uA2WeSNcpNld+xIPk1q5eWHxYsKoMYA
pVSHvcXyi+H2JiPP5xa7rqWxngKFQGHEh3ViRehPQec8cVcjRkZjwIcZXnOk7GhNC+N+LnNxaIsQ
ETsUZSxE/Z89TSPIhPNhKHFyAZoveWj/VwlUL6O1/VH29NszMe4x5mI7QOCTMcD452DouMjtdnmu
gvYt7/3PQgk37vsFEakdnF27eNgpc8U7Rv3hpGWX1Xr0oPX5GrwS8ySVgtwlt5GsULQp+xWSSckU
dBnKyYjRJPzLG5cnD71iispzZ3ao8nhS6GvXWjzkVQkiP6HfMhdnTCDNzaREKIYuQlAbquVz5xav
5A49GIb3Vc7imUaWm6MovycEWDIfAHaPFlLQm5PIw/FwHxJF9sh8/zC4RtL79edej784k0ZAJuke
eqLC7wUlrMzz68vcoP+061yfbMcsmNUd/cgT+auaq6zc/DdV7mhI/DdHeg/RzrnBC4oetN7u5Nad
p8I/o9t4pcr0HjEJP44ChqXvFWRXqyqtdfULcdoJfaOT2qvXpX25PFRqhB9gZDhEkQmIKtYzFYc2
cgKN2K2WLDxgqzZZqQmFCvDAomf5DmUmHf0zUjOHTkKXX7yn6kg6zD+U4Id1DT+2W8FyZJaPhuut
BwQvVWyz1sWt477zILyHPo9ZY+pXC84qD0oYZOW/GP3+huY4z6A0Un+2UCZb4UyKpEzXyPuQZnfN
J4TQQ8+PmFtNecAXxjMfdH9v/F4y1sXOL1pwL+aP7kyXO4F/VRLZ5etakCtrkaBFF7xvG+/2hHTf
7w8+YgQXUCwJ9vb3YJTZursZezMHW41Hh17S9/KW69GEXNg5Qh2k+/zbGD62ONUQ1mjmimZ48q3g
KceXsE3mwZzNDz6WNaks7zPSVLJE6oQzK51K94wCknPA3D57K0dtSiNYsuxFyBCfX+UcsdHs/bGH
3LtALTN2KITAtIEj8xubd0hK8Fn9rKT42v16Iz2zq3nxm3/mjPKA7muwybH56Pv6EQIaC6gDGlmQ
ScsPWV54zf9IazlqS98udETKXHJYgPwi7TyEjg1i1KyyfUjwkaV6GAouVZugTqTOcdUz5DabIxNE
BSGyOQ3qPbfGtaoG7s6aL8sNHxHlT4Bm/n9yQeAWMEleTaPXj/nqwcmUs8oCVxnnMiScH42ziVpk
ng5dO3HgtGH0jUbGOol8QnNF0FwbEAm6ELnOTBYMGb0Y/xljBSicz/0l2uAva6DdczuAx1iE1x6U
MKHzhvGvb7WrG7dRkz8au+B9L8A0lNOgjGZsm3jlZ894VBJ4zar0dMVf8bK2RAsbETwgwq+PqrX7
LwnJdYYJ7y4yt76ExME47bmdhuwmsd2OOkOAYv2Z6ecOQcMBG/RIJDCI+n+VUx8UAx9lBNd9YOsY
kR/ZwfbsaJJ7Ijd1DR4wk8TtGMDvbTOsQ4jA6bityroAupj33b55l91iIu0WgCSbHLgM9NBJunyb
MwvFrz2oIzKs1zHoz2O70Z5zCxbPmescjY9NGPNDazkXg0UpQ1T4VxoYNqOieJul+20bQIH1hLNo
DvR2sInRjk1j+lVa9BPZcORJKUfSgAZRJX6IybP01G+ijQB6BbiryiPnaJkdLLt+A5Kvky3grIAa
YozTUNUDyrcDsEM6l/uatHVDZjdd9vcYK4hxtovhEnXOGa5pw19R6CTcbf84QUodDAwOIrcelSe+
LVK/Yz/YGddMaYCbILKLhtL6Vw7rDfbG+loQvJwMVSGzQuOXxSMOrEasMzFkBDG5poXuk/iqZ1K9
E3tWx7qbn7ZG+0/UTKq4LSlQu1VYpAuC/GOE0eCtd2fnYhJcm5GyLWPPNu5JHjlvTDSGv9rpprGu
+SMq+GDMj8zcD/0i3Kz292vv6GcT3Pfi1+ozbJazEZTnkkh/BFTnCGmyzpvML6q7oXeL1ITE4hAz
UCmE/tv/ODuzHTeZNYq+0EGimLm13e427nlMcoMyMs8zT38WuerwGyNZihSpL8DURPHV3muzVj7H
tvbsy/B26ZN0k6vq70bRvwx5Ee4orz/00JETiiV7jmP+pN7IJjZhXiO+D7LshS+sx8gSt5ZNyT9j
SdxkQ7P3yohdDsXyjRLWLZ1TfsUbRx/kiKcsOK4y6cibUR4fwyijcpIHt3xS3JHmMewqTTkg2flj
dh31mOw3p6qI8lteZ0VQvvhEbWySjH2y6IIbBH/1pkr0o9y0vyitT8YgT6Pw4j2bEif3Zt6/eS2P
GmbXwELuDJ0RGxkUGKS70bC+kgJ6YwgLKHZcSRuvQZPqSfJtKPdPKSyGjaxkt0PTO1LUppxIU4gX
pu0EJGFuUokDmc4FjZ3V8jaSzV8iaL6mUw8qLqdTWJOVQXsKYsRmnVLfCCbJFlj8i5LJD7UpXhGk
vPb2wGm8GFCf1s4kkNyIrDiOo3I7jMO29AJHzaPbtE+JJjTMm4YaECb3O2FMKv8YUK7qDCy+pQeJ
emi6o1y0lNLSBG0atSQtB+8CcewlrMdfGCRfKy3DyZX2941r/KwM+w2SG/t8O7v3DDnbmq58F8Ye
FRVz8s/cl6YS7YbpvZWYJhG4KifoSsphlNXoDmBe5JR1l6K+F2GgPxdIJfYQc7obKTTFJlWN6t2I
zPwh90JsXuiqEL6RISAPps8XkZ6AaUfwrFWo1Gv0gO+cc1S3hhGKB8OV0z9SmTWgj9hOY1eebt3n
Ir6NRzN6VHj7/5SSsXgWHZstvU+kX1XbtHsv7zjjSxhgWpYaV1JLKCh2OSrFFdFPjYqvWZZSrNQG
jvZDW+jNoULHvTcDVSc6oDel/diGgWOoZZJeUaNOfXy/m+q+zyarMfsVqtDEzHPkNumzvX1b5CpZ
iGp/X8kmZ7ahhmdrlMsae3w06Nxi+COGgL2MJpJjFubC+V+eWq1l+Hpz9DjL+l2mCKE2CBBYbsPf
GILuQ9f+XhumuQKaWMB9zEP2IjMqYtMitGhIbGMj2/6vTtaybYDaj2Nsa8On4dt5KMQCMGMenxeM
IQ/TjNwJ36GXNl/CDmP0+Wsv0ET+E59XCWF3vNGOQc4uDylwEPNi56CHETNcE/mzhi1ZAGeo0w/4
hC0JVWFZXkcATuO+pMNt4T504QoATUyMrRP8inl6Xt+NkbB6a6IwVUepqvbtGKLJVpVtEOe7MCgc
6rQbFBXXKrBi4bPB9h/Rp/0434ZLjzb126dHA3Exljnxmo6fvJXmSylTMvl12aVnVLFeleKKYwfi
QFnhyxRDW/kTQ8eFna/8+8PdXrJMNQK96sWKEzO9ixALX/tUiOfzP39pdM1gYjl21aTzAu9oit+q
8csszC1UlrR9PX/5pSk4owY1IjLkui/i41hwPN80YhvLzY2peHvdgHIOLEXfXnSneaweuDJYOIHv
HYf0j0mhraay4VZoiGI+jqvLyJDzbD2jKzOhTnzUAp9WHd9R6d7YmbTS2QuryDxLrxga/FqkIqBv
6vcwK640bY0svQCJmifpIbHUs8jX4dJGzb0aJr9MPuCRvSE8Go2G9zNSfSSUysqTLIwqZZqHn+Yb
SjML5fpYHw3xVRQPGr6OtHofu2qls5daavr7p+tTsBSoz8opdXAc73yjpEaO/nuFSLx09dmU9mpE
iuxSgcu79pWhtU922K/Qh5cuPZvPfYv4yQ5HGwahBZshv5JSM1pplIVFTplN5azQOEQG6uFYLp8R
WiuOuuI2V+xaX89PsaUbzCZzWaRTSFrZHNVGTjY4PFFa6kmyyUPr8fwdFuBK8/i80sZ7hlE7ObrD
4LOVdP0X3LL+T4PC3bVMEePZDo3yMRtz627MqJhfNl7nuXqId6p2NOCzWQNVUlmR7jOocGhOi3aX
dKvDVkwtdeI1KGZksMor6wpxgev0isQWKrpW3fRWknu4cOMXD9WtUON3m2ikEkvEyrD4C9I+ddPZ
ex0VRKpIfFcfbbNX74Oqy9/qVi/5PEdHs8nGLnZcDhVuXMp+rwH0sn3sSgh0sZ5v4yZTcRgooLiN
vrsisjR+0CMJOIywsQyzXch3MvQ8mfJM133FfqHsozzkgJfiPqV7s+4FsuZBekU9P97mtijvLUTu
CKMIAGdHTB2BkAhsiHW/13Bb3SujO7wkXUY4qs2W99pHGXWlNd1HPUTKS9t0KNZ1mS1k1xVfRquQ
8IR3FlXAPk/ZOmRk2NyiCqAMonfRVVNjie97yXYq6uo/ODDQkGqrurjNRw+ppsoXvydpXy0NRamd
+OWH3siGY4/KdPgcm1eZX2kbpDzyVVLJw8EeuuDQqVlOBBUyj8xEIQlvxLsZhYeHQnT5AWeDdCOp
WVhve7PJryw1NW41Q62RW2sYxZhBt1rsYZoLGHXJhr057ZEgs77WKH3tPS1S7izoG9Xu/KQ6OW0R
+80WY79HYlGXOAdHG80XFXhseN7zSG13f/4GJ1/y3GBa7D6txkhUE6WcMlMNET8PnFtXlMC0t0gy
fhoKn/3n77LwTpnnM6qqzO60pSfh21ImiLdq/FtmvxWJt/M3WFibxewxWtlrrQLelcOBunWg6jS8
+ID6V1b+pZ8/e6k0WVDakAdY+duPIYe0AH6lzX8olwXvUGj5txMkKc+BqonxqIvmcRz76xjH1mZQ
jKfzrXNyFKFZmr1d7BJSjdXz+xMrgRg0Xk36Xlw6l1199mqpMmBsQBSgSyYfFcSOMnn3tZVrC23h
t88jGRGhymGsIAsccw4vRaI2D107EPpmj0B4khbhj63cd3pJ5Gw8jB9R29ZHieDnfdkN6ls2asn1
qNbFD7tjBkcT+iKhRrBrEMUDmzLc67BtSQfzJqVA6g0GgVqZu8FVVzmZpXI8bcBw6cw+2VHF0Q4t
X6Z8J5eBfZNFXfuawwSnEC3JTwhdFMqNsvFbYyG8l/Mw2Yt2EuKPwt3aWaZeF5HIduM4tMdUwdVb
TiQ8taYw45GUuNUsDuFwBYV3JsVTjjbqPgYxhZvbVBppkuG51+josSh5Vei4XPWa85weOIbxWocC
XF9KDI0X5fjoFIUUNsCc3/FNjZQiQy2/Bt7lflGoMx1RPutvwo3jhz62EDoSTHAvVLm8IdfRvx0p
P8bI+wv1OkP48NKNrPzINZFw45ZHlSP6Dwpe2hcpsst7w/PjYoPrI72x/CHa+gjpHorUpow2FDrk
jCZ7NuOauIO8qMdXS9PGFFepTLljJBkStd34rA1B6SiFUKjDuopjDvEPjFkuCmFD5JAjpOQmRPf5
rtQiuzPSPE440EFOjGIRVFYjAM4lBZYyBbVa5UrhTlLsBnOvZCOKkTt7X6G2mPQnCaKnEmcnzBbO
JJEz6FpAol88VcGlHg6FGoocVlKIf3Kg7uMSXLaTdIaPKmLCAFFuY20d7EPdoD4bGjs/1jWn+HaS
ia3eBFCsUle+9TIL4IFEeUZYmn+LB6qaZJPFBusC7GezQV405pRf40pdY+Ge3H+xks8WKQxPUTSC
LTxK0Vueptsy+uopL4r8GMn3onkYgrWsg5NrLTearVYC+5npgh08DrAyN60MUzzzva/nF5O/wdf/
2fFw9dlalRU6olkdWrDGkeQN4aUJUm0TIlap6QNWN9m4jZo+fXZj37hCfp7vdamo73JEz+hFcPBY
Juonz6zUa/YW7s9Gw9SbihznS5QQzEkRObzlBFy+QWcrpG0pDeBMFK0qxWUvu3nIa2Z7Q+KBMnEM
5EWuKYFG8tHVwgcwVxK9F95H8xhW3e4HfUAG5mjtWxh1m4ZvhpjieuOuPMLfN8N/ekGV52FjsaEX
I8OcWDO9e20r8V321Ruk1z8lucw2Coe+u7zND1Yq/jRMyl1gBiuf6QujS5+9TTi/qjUXI+kRQIXC
uQvGyMQcV/bTSy+T6e+fdjvoZIpBSn3LKdiH1JgiUs7eQTKtNNvS5We7EEwuNX5k3oRN/JFg9TOL
e6Vdu/hin8wm+DBKdedHQKcyK3kIvOBBlJwmorr6WncoHIRW7NAvXxV1hgQkPFiFe0mXMBhmE16P
ECVU1PRB5tb9IZVy76an9rSC9v+7Rzs11mYzHlxogqVJ2I6r5P5RVdroAy+q/5r5U0Xa9/mYa+Jc
2SYW3jSMMaD63DA+lAKDsId85yuypvYqUwP3sswkeTYEZT0eOzWZzkwiZcOxxSZDrBOtlrYXFup5
OB2lXz9ymxQeetjVVwgH+qsuFrwgBvRNBD5q17I+dE4llYZTywXJv+eX1pOrhmLbU33p0+BXNEBH
XWVZjqG8grSqU0wCFlHg3YXXn30gZ0PVa1KPpFrI5YdVouP1/aNShNAYu0t6hkeYHu3TI+ieaKwO
LZjDkevOKnK+udHPTBbcy5povj4oCWeYo2ESMCXl6TbPivaJYnfxPecAEk8GEqGVlej0Mof4a/Yk
lqRWmdulRw5Bv7aFOMTAM88/xMlVSDHnIQ2RJSnl0JBzl+W/JKXeyHwQQcM5f/GF3z0PacCHpct8
FdsO0tSdVjnTifP5Ky/97NnwqfUGMlAVUUHNKu/NbWr9TlfT6JeX44+47Baz4cNuI8ewZdhOyWm1
UiNYH99HBN6XXX02eIAgiw5Dh+tEZrsZoVX5xEfnlr3S8qenr6nPXi5FGPEdBC3X0aV4A+MAe9Wz
6r4Uvrry+5e6Vv13SKpmKipf5ysUd3Z9refSAEIHduX51lm6uvLv1Q0VyDY0XQZOP+48A4SdC/98
5acvjZ3ZK6RoVaFzIm45Mkf4svKlVWR4eWsV8WkE/ucFxYSazdXaLuIcYw8v3qi7znzkskl9les9
CIsnI3g93z4LjzAPUqiDvgchl5sO3KjSAYcjdpyWZzu+WbSVN+1CF8wjFAJZSoxC6YajLB7S8S4Z
f17202czd0R/mCU5oBPfjPONa1uHxO7vAQWtbHenF9SJ9tdm09bC7+nyqYgzEF84qlkSUNzwBdzr
dTOE+1JR30I1yfbnH+ZvPffU3WbTWBidAEcCMbf90ozb8qv9oU/s1I1xiwzY3eT38mv/7SWHNbYZ
X87f8+8p0al7Tj326b3WVQVFAdUrj0ZVk0zeIPm+Ej4kMIzQZE9mZl++m2pv/6FwOXzTelyYkYS8
2e8hNqB3b/ZhOo5XAC0QKGNqRIIrBUXxp+jTgSjkSEX4p6kIHybguN1F9QMOYzyDCORy+WgnQr9H
e4P6QmXtareF1bprn6WnO8+Yfy26GQwAXfeHI4jnfRoQkoxH+HvfQYlU7eipTsGRt/3KSFka4bMl
zMgC0ZpNGR0TzgNiX9wnMRyN8520dO3ZAuYackc4ZFsck6Y6xqX84QXDn/OXXlhg5qf3MBxb0nwQ
OxS199EMrYAtQIU7zgALw9VoniKJGs75ey2sM/PTfLLIazhxJcwj4l77Fkl3jLUq/HXZ1WcD2ceG
4pceV29HgMvwy2TtvYXMc9nVZ907uKaRGkIWkIGhTCpIEK8KWeuuS6WtV6b/6eFqqrNeTq2cYmbZ
aEfJGB61ukYQWLa7CPL/xg3Mn4UIoFmtxcAs9cXstZVDImhxlnSEMFfxOxvbYN+UTY+ox27Gy6aE
Ont5SdLgxRqwlCPIJbXusfQll42k+al9miBCTwONhdIEw/xapd/8tSPvhQkxP6sfsOKruF2GYyTq
a1uaEDCo6Ddh4v6A+jv5EtkDXTSm5gf3Qm/lYVTpA7Q5Ldi8zNtVmO3wkPQrq/vCwjE/vwfE10ED
MQlm9ZrfARggCIX1ZTNiflhP1kfZFoEkOVSuG0wANaprWw/TZ1MjC2LlJksPMJvUnmpxAmJq4dHw
sLOCSlVb/+l86yvTvDrx5vtbBvz05gtiALd4I8KjKhfunRXW1LDaPIFEN4JSArk77CS6/W2sqybe
cXgtT3744AHeZHsoUyBANXi6L2ngJk6WGcUutFSsgXrC3ruR8+Sgtnb43FdZfh1iHNhiRFa+nP/t
C7NXmc0szS19qZZ6cn0mJI7V8x2fZLm5k3JfXxk6p0sF5vxMPVBlY1IcTNr/5qOZ7N/hZMhIu+TW
s3UnpEyxUaz+UTOQFJ9/qmlTdaJD5sfpgwYMqGlRIkjhN50EKaF9cfOHyFtbw0+foyvm/BwdwJvP
qbFuOkSCg0PXcaBWV6WsbBT3XR2KKzOOnzwgzll54RNNT/ppiKU4hEoVMKKjKRhupK8ZZmjMKE20
sq1earH5hrFB4xXK3XiUyRWO08MInVTxj5AAVyK9lm4wm39q4FeRooXpEbZhEnPsr3zklthoxcoo
W7q++m8DhbUdcpqRkuqIkahUfwy6TUH8h1Yku/NjamE5n59viqIO3SyNUoKvv3nVm4RduzJLDr16
HALZyiq1MB3nh5yDp4Wa3zJXcuMneyjAW78sXhznn2BhW/B3MH8aQ0nhEr2jmsNRCR2j/on9cQ/D
YFPVryWx8FLw8/xtFhpqfthZlxVQPs8Sx8bLD+20mI9qco2O+VuFT3qTS+nKkFqahX/X408PBFEW
DmtL/Wk0Y20XBAHS9YxilPnTy7wvmHpfPC89et7wFQfiWoXwdAlbMecypxYhgGwbHfW7GqcglApk
c1CtoXNRJheuFIGMDZJdEMO1px7Ex4xXNisboYVRPj+WscwSSmgnpUeze7GABEUBcsnBxM+nXDYC
/3MsQ4xVpJlASdMUN3erA4yrpe42G9poZSItjPH5sUwxoDE0i8Fwxh6VjyZJ/bVV5cZ9Z1fByi3E
wgmcKc/Ws3QkuWxKvUTvC8M5FGm1M+xq2KlJrZKGMaCpaRvvaiwAdm4lAzKSNeBxCZtGv5FVYFCR
6atfQjTrO8yEcEoEZXQsJgGb9dTnlBTGgZQ00S4sge5Ige5eeTVuCuBlwfgQdFa70bp0irfqjaNW
5sG2H7TygAuTIBMzSG8rw+DjsbTd19G12gfCYYsbuc3r1wZO0/OgVPnODy2waTaekoTkUSKnsKzJ
Jlgd0muJCaskEoqk4IdrKjWOozQ8jCEpH0NpQ8O0RXdVe2l0jL2g3Q9lBVUwk8arSKlSx9PMiKi1
XtoGgLHfqzQl0i8u+n2WC+/aTBr3IMLSPRiuGR0kL+GqJTLB+9DHlNXEtvejHq3Q3uSjbv+uIxEd
NGw5EAz4+bVqWoTkuJm/DzKt3Stm0kOIG+N3GZv5PmkaGWSgkd42RFQRJRbJr6CTvJ3pJ/qTXynV
s4cR+SpqcxsodJl+NIb9RxI4/pTJ+C0BftqFHpEgmPIBJ0+EndruZBiIKcAN2UsOg5UbH8Fglt8L
V/bfTavVd23oQfgY5Ac/5iwuBCO6j/UGEFMV/gbWKDg/65KbVLM5GkoqojNUK32MlGAA4VoPu7JS
xZWMjukFWiv9LQasdkEUVqTrUOi6ZN007Gl3+Wk1wzPvD/AQ8mNvKIBANYsn5WC6QyZCEIZJ8t+9
kEGkrbwNTk9Dw559t3V2UjbjSDSLMXpOM8g3Bqga2Gorlz/9FjDs2cZSlOhvy0DSWCWRRfgKFmgL
2MO2kFrgTmarQRepwpfzTbfwLNa09fzUdEqNpwNewXDszZ8Bx4jWcBz8fOVJltbc2c6lNeURzhLv
ZNMDPFaIHJu23r/kocYZZQHU8JJnMGX132courI0jS4sjx0WUw7XHr22fI8g6Z6//NJTzEZX7BUt
hpt6ODY5Pv7HtJpQHd986/385afGOLHjlmejyYavUMKBNJwyNB8zEb2qRHdfdunZSMrJE4oV3cQe
SVtP7kwvWOnZ0z/amB9iRqCe2Km4+dGN7ZdGK+5V+Ernf/TCiJyfUw5xooTsOYajl0/GQVJURLot
lJUmWbr6NOk+jXe9iZpBgM851oqxsVI4KhihezC2l/34aQx9unyNV6YZszEDqsh70/d1a5sofJy5
JiD687c4PRwNe3qyT7dIBl2S0jw1SHhP3A0O8j+a6F7DuFU2hlTcnL/JUjPNZy6m9qg01fSoqa+W
+8wnYL+mXlkaOrPZmhdWUCSJyI5t7icPFk5+WJWuGFc6+PQ3Mxyjf5uHJLi6TmK/JOaDU4LBhKXL
97m+h2ey8caw34OWrLEsATzN8lxcNmitWb97Melp/dAMx6x+HjrUVnB79ZXN+kJf/BWHf+pwlTiu
yfltOEqAnVJNMfvG91E2rNRgFl431qyryQtJGklhRiT9W8hBcd/+AsYJwPdFtvKVMbv0CLM+r9Pp
4Lgos2MRGA+KoX63s+K20vSfF41WS/m3zyPiszUXfjFUIRPs8nBdZDnZNHr/6/z1F4asNVuiVasN
+Mchhufn9+Bq3uDxvZ6/9FLLzJZoaAFxC6E+OZaixKj7rcY0Wsgr7bLwu83Zy52gjzbTyPXEalzf
ZFDsQre8bFD+Tbv+NCjLElIAESBUv8hoJloToU5NLtBacXnpl89msRc0ulG2GkqMAcSdSAIiB1Rf
2p9v9NOf84Y5m61oPEstzs3kCEPbgOgj3aie/zFEoSPs7Mr2DRlKSn91/mYLPTzX8FO9lqsOMs8x
JEwvis3tCChDJGvV2YXpO1fwd5XZVUYckzRIzFgGb1IF6uPi1iuqHAP2sL3sKWYzuNDsykB42R4D
TN3QNLvs0dbZlMY2NMhLbiHPK4OFCvqswH3rjN74LQZCvbEK+VpyqcZfdoNZt3d4Y2Kh2bgxgwEg
/0vqG1DUrZWrnx6y8tzk0KEOr6RGKA4fZted7P/ERn/pL5/u+Wm2Qb4AoBdWiqODiEnTp0b9TXzF
hT981rWWl9aa1NIsNvb3jVnqZMoCxTnf5lPb/nd3+x9vg1fDZjVLXzi6Ff9S6glN5Se/Bsm8Ce3w
ohn2H3+DqUhQeYthdGLONHWIeFIHFc9UV9rn9AyT58W/KsnjiEgL2enG+loh2cdFA5vAPdByoj3z
ldG/0FDz2l9XNU1npWrvqNaPFrKdQobBSNZaktkr6rmFop88L4ERvxCVVajonJQQheR61Te50b1b
ySTDj+KHlz7bRFTvRoKC9Csw0/5zZxDccn4gnF5z8ZX9O4TrpDEruw5lR+uGPTs/oEP5tgPKohlX
kfziqofz91mYhvMamd2byihSLNcDm5iC9Onafzl/5dMLuTwvjLmppMShPWFnFMIHpcr4rpM9Ykrm
Zcp6vHf/NpEfZgqkw9o7Uk9wdEN91+o+WxnEJ388xN7ZVgAIeGUBfuocy6puEkS0Rq3dQSVYmYLq
yWbn+lO3f1qh5CzPCF5xR6cc02jbT/k7QV2oV7ppwsoIfYl3qoI7lyyjYpgGV7Ozm1Z6hVeBTWYk
ocuUVOt15Pxp55PnCWqqzsDSaGN57aWuQTEqE3fELGsHIkWNP0aRRjecjIg7KfGGO8IYoF2qiVQ/
1PhhfkDjMN9EUA3f895S+20UWvZbZ5kt2NDA/umNwPovbNlZr+kez2FLXumIvjtIsbSXij+yZO3P
D7qTnzOC2NN/29WKWrdrLbWYmCnkBYC4C2qn0qpfPNGjbtf7sGv/FJ72fv52J9c6bjfrxirPbWmE
gePIggNVPXp0ExIf2vIAyvhauNnad/LCcJl/pYXEgVguODiH+NibzB5hrWS/zz/C0qWnBfbTSBRd
X4Aj0kucoM1N2FjgyRhfl3X2/FtsSLSkFXDTURoW33ufVLyJY1VStz3/4xem6fxjDIWWanZKXHP8
OthE41Rpd2V7ktgMZBp8OX+PpT6eve+FzIqFXzhxki6OvpRCMrfE1fQ3EaX3I9YS7wjWt1j5Tli4
mT1b9l0riV2F8Fsn6DSyDUgkjyckrCSK28TU74M8WbnRQsvNteFZD3ZKa8raGaG5mn59Vw32PhfV
r/ONdvL1xfo23fbTqAK91TRVzSwPpIYcsIQgoSzVHos0c1Qt+GHDW95B3V55iS212jS2P91Nz4mg
kaH3O4TgPg2GOaGg85umjHtq5ygAidFYWV+Wmm02GPq6spUEm4FTxy1HCUzLLdBCFVSkvXI+vjAf
58V5IRdBIje0nDH46b2aG/6zAULh+Xy/LF199mke+uBHx9EunLLxv5phdIAYvyZ2X2ibeVmhzcWA
wkSOHb8zIdKHgODEqFh7KF5r6JOlW8x+vlDankzAyDwY+bsvPdlNv+sL97K+tWZvpiyubNlqswLl
Q55c+5lMRk5ImFwzmOHT+eZfeD3NKwydHRZjEpuRI6oo8rfJkBnPrQU1NedVfIUzE9R0SRrgVun9
Glm8yO2VOy+03LwAocVG5JrqYB7I//qeD4Cqy5Jp6K2M2qXLz9atrg0U3oRd4vQEBuGQ9YZrecLF
+Xa49km9MHTnVQhJr0y2/Jl+SGVRX3mu0V1XHc7e8z0zve7+8+FF2On0YJ+WkD4rGr9RQ/MQp9Y2
jR9cGRCElbOHWJl5SzeYrVGc0SNLTtTcqdoelK8k1O5nalbWL13gqlZcK7g+/yRL7TRbokg+F63a
itgxcq24JktUv02aIN5ddnXl33bq0h4rc6xnzhBWYPBME2Oy6IqVXlj67bP5TdqX69mFGzt17d1H
RveqAdA//8OX2n82u+3AyOqwLRNHTtVX0YTqrScI4VNb7XtFLtbj+bsszANjtv8kJ0yQ/Ra2TlMC
faKm/s3zoy+5Z6000MJ71ZhvOFsz170Quhio8e6bNeT2NYSC4GfRadEdDin13kgFJEzO9/2V/c/p
72BhG7O5XYxkTDdN3jp1NISAjol3rr3+l1ZlR8lS90pb6TeEvTiqbv2s1fT9fEsuDAVj6sdPE7Jp
FUO3bbbWVVM8ZEH0WhrZylRcasTZXBfkAUoZ+gYnU6tomwTUkA3duxur4R324Ffkv7fkP60A4Rb2
Jsb0fJ+eI+k1ryusvHTq3L8KKx2AQnptw/WMh2eq2cPmfHMtDbzZrJeVqm5E1nIbu3z3TPW7l4RP
ieuueYaWHmM271s/D2S9kThgp6Q2ADwINJ0cB5jq46sgNPmyp5jNf2kgqKu0eQqzTZ8UMwa/iTpX
D4w/56+/9BSzRSDENUKGa0UrmfDO5dR6JEfhUQjjtm67fVmVF/kGhD13FRJI34S1Rq8PqYmWNhm0
K7sNxF4NYu+SMzRuMVsK0rLNqlHTCsfXSosUSRk6KlkDQ3xhl+uzeW90bkQ4DI2lcaS/yRrpvTUJ
+hlBaiBr3vSVtTJFFsauPpvqeRxbcRrxdVuJp8L4sMXXJH493+F/hbgn3uv6bK5HUhfHkp61juVV
0V1MZGBH1mkL5JeklT8g2bNdraT1cxqR7eqOxvABD824Iv42cprEtG7IsG/3PnnvBEWiuCNXaCB5
Ct5/Qb7Mr/O/cmFBmpsV3XRMPeR2lMrs5sCJwX3jSa9qVN+SNrCFSHznD9Iaem+psWcLhWYMvZlp
puIkqnGdwLbVR+O6Kcfd+UdZuvxsnagtIlQVQ5MOSVO+xIn/rheofcqh/3n++tOYONWfsxXCtkYB
TjFzD6Xy2zSfFWjJofegrFmiln7+bIGw8sEidjh1D0l2r8evsXgyu68X/fK5ZXGSf9TI2twDatJ4
J4/t/ZhSqYiF/SRNAZSX3WW2KkQJCLRUCWn/Nth2AQj8+kcRkN0YrnTAQgtps1WhySHMByO5r3Zr
36OtiAkeTY7Y7/3t+Sc4TTgQ9tzAaKS6REQFAaeyC99Z6lT1VgF3uVVMznRA5Q8yNDYt/Nkk3bhP
GWNXg1VFB1Lei6ex7XQ4JyMyYEnLL/u4+Qtb+vQKh2uQqQNn2AdAFaP1pLh3Rf975WGngXViPGuz
7UFRBaqrgNk/ZO0UvqblmBj96s6204M/RapAXL0bepjuiCGJ1BgLba2Z1YU7T3//9FTQB0YC6plJ
QNRVi7RBW3oqoYDDl+us/BG/vXbwceJ8ZKnVocsEcIorSgYFZdkfiakYLxpckOvz7bAwrbXZsoHT
OVLACqME1UbCW9WHKpbfgShjIC5vLrvFbOXo1cEixodedBHPZnDEu/Ylr97Scg1fvLC50GZrB4eC
um1Wwj3Utrg3h1+aZIDIIgu4CzbGhTuYOem5yoEqaUUxkeDHjxYL/a0dRtG1lPf38dgei8IcV1aS
hYk+Jz2HZHeEKaFEDhuZ4EbF6NoZdUIMkpJfne+RaYyfGPtz3nOqR0abkc51aIgWOQSu6qLXjC/8
op/bRCkHik5XVfcwlD9K47cLhU4RjwT8rrTPQnfPraFk2oehcA2X0/3mxfc84nlSGJFd0P+QA0D/
btHuz7fTUk/M1ojIRG6tdpEE9d8kw4sg8l09VjLi4MBc6YqFHYg6WwxM2RZ532nuISImayOq5DWJ
2rt+DI+i9Z8J2M3rbFi511LDzeY6EV6lnlU0XKz624YY7L77qae/vQjSqvJ2vskW1hN1NtnHVK9J
m6bzu7jbphqhAdtBFNus61aWz6U+mU12NbFVmxXFOhA3qFIFrpJsg35o5eoLM2NuFgVe0RTNyM9P
G+WABeAqCLWVCsJC68/NoqoCv93yPPtAqFl9k1jhzgiNeyOMX8jxbAi6W4NMLrTQ3Crak85qkMFH
xEg2xCTwSPDiYe5/uGRjX1b3n3tF/bSM7BSfghPZLwGpaFl2UJvvgfKjzNSVt8ZCxXZuGfVkktbU
UAmcwW/eCY/cFklK/pRBhxMGYBkIteO+vpFsM17p+6V2m8320Cd9pAtK6RC7Tp3deZrY8DVy4cXV
f1/6ti2p+YDaxkmKX2MttqL5YYpw5eILk27ukspjFX92VwZOHlMDjoi+lQErGGRCSyt3WFim5o4o
VxVl13RsE3Cz6xvbM99kVf/edP6PMVMehUlbRXb+eH4NOTkJFWtubleSnLPkyoc+6erGJhy7dKvb
6dP5i5/e5XL12QoVBHXdqn6rHu08u82bId8INmMb1S2iA36W31IR37ta+rss1X1r6T/yvuo2nlKP
GzXGjyXsNT/jyQWBHzJbyYqY3PC08dWjnAhyRYvbmpw2pSZ3tsiKH4VurJ0PnRweijVf1JBLAS4r
65Kqod5vgBM4ZA+9SoOibwqtXmnXk7OHm0wj59OuVo9SNcWiWRxZ0ZLt2CmvUWPvUil9O99vC4Ni
vqp5fRh5sRqJo5HWGBtU7a7uUWmdv/hpWQi/fmq6T7/ezg3Z99RCPnL4QD7dtrqbUsL2yZP+UXwz
NCJLr+xqq1db8QPi/EHbJbfFQdmrV9YN2vwxe06bXeRv0Oq98V/5FhCTtlnzIy417fT3Tz8uiAOi
Eq1aPcaaGb8I6O535IerR+hiY74ywRfsdNbf6fLpJv/n7EqWI8W16BcRIQkJxBbI2S5PVbbLG6JG
EGIehb7+naxVNc/pjKhdt7sDUki6urr3DOVoAOxqGnPqOqc7TGiWbNtcQKxPI3vfISnNvjS+Py2P
FoamjxpEsTHyPGN4rOfA7cOcBzJG/pJGpCqaSMxwsYy6mcNpym/oePBwBwcL0O3eSknOFo1tP3/N
fQkCPIz3knrz8Uxe+FZ/3EH+GgZzGa6squSnLP/SNt8590JPXSkkvBsE4QG6yp/mYNAVtA054NVT
7AMdQIUKg/5lNmLfi280+f1vY1hFqFInSWrmmZ+K/MZf0pDM7h6Clv9yqWZyDTyDel/RoJNeIRrk
UClyIO2XhLB/uzIBFz7SGn1GfIEum5fgx0tYkfVnpyQ/4vkbhXONRvnFv7ZnLwQEsjqubT9MHtSo
+Mlf3LtCjzfzVP9LhRefaHVYJ0HQC4/O3mmEaZeBADiBdXo7PH08vfT9xg6ev1pIjEOm23dSASEd
msbp4nj3yUBgtyN9eVDwff45l4Z8TfJzhKsDlp7hVCK5hxAsfs8E43CWoXi4TKBLweGZRajdW7jM
88XsGnRRYk5z8Au7Eu7PuUqlxBLi1VZlmdxl3syPixNkt34O+6fChenlaMv0WzEAbUyDqt8pfXZp
m+Fh9igCVm2noILLbeO0TxDiEVso3JqtXbi/U5NN4hkWh5tBVsM2GZvxMBm1HPpFo5+edWPcycSc
ajP7n3AEVQeWgysKE1fg71qDTmnH6b5bcEOEphj0fWDlBx2o3PlV5MMzisfzVwMzcFyyE9TXRc22
CZCeR754OgjzFsKKztIZONlNEzT+F0TjlOLa75vxkz+M7QQbOe1/GuAV8sQ7F/t15Pj5JeynBlHz
k6qmTyl5Cyw5pA4qdmQWYtcHpT5Lmlmg0oWX3Eia/h4Bif+E+rtQ8RjMfWxwRdgMXttHHFcd0KdG
/gRL1voBeHNFzz3AUUcum71vfSrTjZNP6nOrC8Bx3c5TkOeCDPjGLbOGgP4JESzgHE08D54TTQPk
rjhgh/eQsM69OOG2T2EBHehr/aoLi89fA5CGaeyLBobGp8ybJPak8m9SMS+vZY5CAESkKdyW/arg
D60DOfwQFK7gS47GPbsSIN7PRpAZ/vc0S71WggXNoI6Uz1GqYW1NoaJyyrJ/qsQyf10Ogi5j4dMJ
Eejs89wt8lPu618lxTqvFu/KUfB+7uavq0HM73pIy7rwP3EfvfQ11VDdzPtIYn821/TkLnyodR2o
t70QyiLAofW/aZWNUkLjHHVIqq59qj+chf+rBDF/XQnKhhQ2HanPT9QZ+YF2rdpmskvfKlVn36sp
GR+cjnrHpZthNQGj0A2IIRULkQ2Qo1RZc6pF4p4dqi0M2OHR2HpnK/LZmH88rFaLBTLFw0RyOcKT
eia4/hGJ9o9m26Vu/Su3jQsZwxrN7PR5xfPGr08G4I2og4IF5HqLIMpHqMR/HPEvrJb/AzWjSOjJ
DgoEYHRuqF88G68UEQPqG3ij5ODroLzypvcH46/hzY0v21QpdzyxYCAHW3fBfb9k7qaj0r58PJgL
y3KNlAz46MMyfRhPLXOWWPMigPrBMDz2jMubYV6G7x+/5/3z3V8jGRFTs8btvebUjgvKVWmzlVrK
K9/p0iBWyQMMiwNEPmjow1bvPh/Kn/0IPYdZmF1etdcIGZdG4P430nmLrT3Hug1kUvIT3FsOMrvW
r7/0+1cZRJ/hhE9IgUfr6cnLE5gnsmoKwRxC0/iqjselAax2H7x8PDUuHLu8ztDJ8kgsZ/n736Z3
dftVMx2oKxRcDLKSbaQaui3sB9gVlO2fS/Q7gW2NR++YmTq4zLMTcIudRiVk4C+wLqG/jCvt/lzj
+wRH1ulOwBI8Str2h2UuzIZ4Tx4cZXncVwP71ZumjZy+Fk9dhoat6/ow0iCOF3MUm287MiN/qDT5
FTBofng+kl0okpDD2M1u5MB4KKoTIeAxzGwNI98F/WybpvrKPrwwOWsIvGqKqqSwYD7hrvZjYv2t
SOT+47n542Lw3tc7B7K/blHVGExOSSx8FE37ScAJZ45sj/p32HTSPZQDcx7gUD7+9jofxWNcy/tb
2gXkrUsa/6aAD8bO11W+kSNMrVM66B20SsVXMeTZLXxTy23TwV21CpZkS5u61VGfz1B6ZLz8Oti8
hOE7HIRcZIh3JKvGqB2H4VRSNe9sujSxU4+4e+kZ3lGKSeRIUHXdeMNUHeCqA8e5ujAn3oIkyRFB
7uHtnD9r3bmnal7SO5UN7kEqj8ZwnM2Og5zsF5d3IEgljMRDItpQAsmzl0unD16WVrcgMCT7QvAx
IkTrQ+1Ck58FSjzDYAVGvMDxboq8bIEtQk6wmckCf+u6H5ciAo7KfwHWm8hI1+WYH8wg4acdAFgl
QfcBSYEqeIsbZKYfz9uF3A42zv+dNxzI45BYqGQEKeQyW3Rsd7AwN/HgcP8wio5GAVdmN2Vpsk8G
1jxAGtG5suUuHHJrankyyBldTOgHlnBH7L5O6PcoRcJFjbgJiCvJ46WXnM+9vxYmOuxpaodlPlEs
JjAOwGEX6LJ/xlXpx1JThn6JA5fmjz/npR12/vtfLxuShHc2aWfoS+VNKMVIv0ywML+yf9+/KPvy
/04H+P402ienZvYfSBvsOcxxq6R7nH21Gwr5e4EZ2McDufTVVqdF1TVJm9aGQr3wfjm70tZQsDJV
WMgX3esr/Y0LR9KafN5lFtqCOVJJk5CvZijvl4of01nUodDymkjehfxmDRV3J9jo6RQGsmdp9I59
mfThuoD2hYevQeKtUDJdcvhiFABQNxwKdm4a4r58ZXdeWE5rJHjSBIkHi7rgiKOaR3UqN8xpyisb
4w847J2Q7Z/n/q/FauAGx8pOmROdravCyTNQ4ilg710Uxn0VBZXoXWLvF6qDaLOYbRFJXJn3jk3S
TevOBErnzwJydCHj2LGTC2e+3/nCWUThJLRplraCVgRy/g1sqmU0TaW/LdLCQN/WI4+QTxqQ5nTj
xiSbKTHTpzm11S4biuE7XCQsEPdw+YblOwwx9GD38+iMY1S1TfOaKk6/jpBaekilEDeedvihy2f9
YvIkvcmE1V1YVJ23Y7KG65sZe7XJ2o7ceL2BW43tvfGhhIrXYaIphIdQyU1eUeIPtgPgune2Tppr
5MELrQNIcvz3G/eJBwN21wPidqo2ZYOW8FBuUBjZcnUkjvjiJ1BbNsepOSkfYt9t2OUqluLKBrsQ
MP4fKZ9k1Vx35+VpfoGuEuejgiu32FXt+Jl3KnICc2WpXggYa7K+l0xBMsLi5GSXfNNClAySWXBP
+q7pEpbjr4+j0qXttgqAEGMg+VK0yZGTMUShOFqgT+oqdSXFvzSGVdBDw8WkfkGco+GocxZQrXCQ
w9Jqr+TRtuTKWy5EvbUPFHW9oPEbDKJxjna0sVDAD06xMwTXNjbW1nv7epUnj5koBc45DknH8Rsp
uzm0g7hPzuX3f5qGNXK+YGqSRqNxMwKe0/rwQ6v6qEqfPn76hUW7xs2DvetktDw7Hg7JFBXSQiBj
zE5Gt2/EnT9XznTP+u7l45ddWFFrwDxp4Imje8+eFi+4AXkcMlXDkcz1P45ltf057dkMHSN7qjMI
2+dtqEwRVdpGkMCPashY1OaaE+WFs8I7j/CvaO40bY37hGsRzR3IE/pR0V6pbV968iqpqXH2lIKg
ciVR5xO6fgKt4O3jz3/p0e5/fzRu0LWtkrE95WX/wgr/RaMqfSUiXdhn3mo394QzRw2cnhJZEJRO
oJ1YN97edInYQC/8n2pBvre68MLYqRKB40M8H4S90wBs9ENV9H0EvyCx//gjvR+W3DXIkmruACSx
mKPKbl2b3FUUVO8uLLMJZfhs9/FL3t8I7ho4yUjazNXEZ7gvWhTqcrbsEmqmTdGO+RWVhkuvWK2j
xRLoI9l0Pmmwwz4XWeuMIHMoEBMqVYxXEtf3Z93lqxU1pOlMG1b3Jw6DOmh6q1cDCnA427PvhHPl
Y12akdXSavWCFqfXmiNYPBzN+KL85Iup3zt9wmJrcrsRfLnWfbv0stUKazrmsSaHfEbV1dtZOBsf
XPl6eKjLfNM7rx9P/6WXrM6MqoCEOIVU6YmwBymeEE3gBFoAEwkDzGHafPyS93e7uy6BN3Or+6St
1KlOFMDCPiwzmyvTfunR58Pkr+hnvXxWSsAf2Sb0RrnFsS7YlR1+4dOsC97EgbJXVVlz1OVL2d50
4y/fOmGgfgZXufGXXrE6JlIlck5HqHy2wROKsaEqnbDrQdwhNxPsnj/++heu+u7/oSC9cSxI7/Kj
C7mmYsSv96UGpM/4244g7CaTe2zo1MRtNd5MvrgyNRd25B8AxV9TM/itB313uEcNBcy5JYOCcN0G
ZiO71tko1y93H4/v/bwBrZT/LoEp0Vmrx4EfJ59NT9if5BZfdblzO5fHLTxoQHGtiEJn1vv28RsD
PPn/Ey13jToahgIvlL577AV6qhF84uUegK0q1h2vd0HTuxs1FfzYDb77A7ThawjsizO5CgmQGLfV
EjQMWWnyeQh4B11htanGHgXpZPkEOMCzA4v0MUhw2Wj754+He2mVrmJE3ioXLdMeiBdwx+NlnKsw
kJqE4wI4fM0LvenOQLuPX3ZhQ68RSCCwUXfC1z3CquSm1GLTl+xKPnOhheWugUcwWeVFxjAQBb8x
qByPm/FLusliYHSmMP0pFbyQ6nugtDfpnb0SRS6szjUYyZqktHBAhpJro4ptVxRZLBfPi5qgmyKl
aiciHqTCy8pRV/b7heN2DVBiCqpdXSPqU8bz6QCVaglTwSYLnXb+Nwksd424VHAEnh1khkc0nr92
RKS4KcHosnD77UShQP7xUrg0kFXekBXWo7bCdNHijdrHqv/Rj1dm5dKjVzGDLfBM5obbk3Q6N7Kq
T7dlhTpoQrpy+/Gv/wN4fCdKrKGWwutHWlYexNNZ0WfhlJXLdx9G1M8QNhUAOvjQrUZvidvIyp8p
BCt+ZLaMYSjV33C3gQFWLkkDU1r51EjWvqEBgmauM5fJEkLg2ItHAwFWYAXLU4Mu/ZVffeHDrLFd
Y5V2mSYFPXaOTMKlxyvzAFYWlciyK9XfC+fCGnflDo0oGRP21HY2miobt+CziPabp7vNx5/+0iBW
aZoVMlHWx+W9yMfpvOe+ezaBvwFPrwlaX3jDWtqs4yTzZelhA8xnEB8vD02jP2XG+fpPI1jrmvUc
AJ0+6P1jg1bRwQl0tkUPeIxg69PsP37FpUC7OkuoVg4CE3CMurYvrqifF0b/bRGtfWT8dC5kkPlQ
yIOufdhTcwpc+ZDMmfq3yLB2kZmoQ1qXWHtCcyUa4Cm4DGn0r7YH7toxhgQJcnmZktNMp2Of0l3V
DBqAhfTfvs+f8+mvzMidrT/mJrAnIx7n9ht0ooz+8fGsXliY9Lzp/nq0higJmMAVQYW1ZTfQkO12
s18scZAyegVocSH7WatC5nQI+gFwATTNlBfXgTtkIYrEwbH3HeB06uKLxoFACAqALdfBtcP7vC7f
CadrtT1UM5PaHeBh3FVkb8xysMR/FKUXFWm3AQwvWmqAbztyS4XRYepeK3pdGO4aBClwWnPIpZMj
g+pTmKTlJxVUt2k+bi0HOaN3Htqz14dg17g3lPxBD74z1rXzS8Vr7UOlBbNYU3eTq3Z4IIsbJHd2
yvyvtS+NH+K7l+BWghO0zZwxKUB79owK3ZoTyMYNPgnzqmJIaaoK/9GrmzFSbbXPudYbQEyebAsv
pJlp51Tl9XgUxaBPXuZl4eDLIZzdjsUqsN1m1Nn9HCQiglwdgQal/jUWYF83QVDegBbeRPDTyDfZ
0H92lX0cWufrCFfhbdI290KOP4NOsLgFeTmEUqKNRlhEh0b6NG6JeGWJj7wcpThcPZK4YsvR64Mp
FKYs4oHbKh5MeZu12ec8o89EL06YcXcKoZF30DimIsDufqadISHR6pYzTg8orA6okACNVp9r3ONY
n2a1PHhBoTbKmU6s0nLPJ7/eebR4zDnrAaSz4BvC56FNph+48PGwBHaZtsaijj214bwYsMvdWR64
bpdbOU59SOcliT1r3HjmbQoYU9ZGneU7yFve16P/c2yKNNQ8/THmwe/ZjmnojuUb+JndTvkonBbU
dntagqLfzfW0LYqhCHuuy4iBZrCB11cZObY4Uo5WiZy8cNAp37cVOtNNel8Qi8UHyEjIe7Bt3UWL
MBcOxBJ0/SNr5tdRdyYaVD1vVIF/qmZ562rPjf1qAbot4Lcl7MmQdt4mwgE3xmZmq6BnGNcTLE2y
lCQYc08hJ1A4cTvwACqEfhsXfZJFgamfdJJvR26gQl75FIKUmIgKatshTD1N7OpGAKQny9DlRm/p
BPaNNxavvWh+UjvDRX7Ax7SQ2sg/JXAQoRD+CgfRHnDNeDQLA5aeTL/TroSWPaFYvrn3RKbhezAt
N+NZITaX8m0BF6ESNTjlqjrlSZFG9UjcUPa5Hw4Apo2Os+ONq2Kt5kc3Fb/RUz8uJTl4Onucpxw8
SW5vq6V+CubpFTDHOkqhubgJTI7MXJXP3owPs0AWbUnHA2Xe907lD3wie9FrB8UrRjdtA7AIeFKv
XgHJlWBKyQFpJBAiFc1jMHjY1i+yA7HBlyLtuzhQMCrN3P5uxMhDUNMsWP10CDMBarwT3JD+jH1u
/A2xdNcU8GinQwfCSUa/jKo7tY5jgefF9/al81T2CzkSxcYQRicUGnQ2QGlzaiIyoK895M5WVcgb
dKGmXeE29WfYRDsgpRQiLBlp9ujwMoTIKoi8pq43VSt0nKZ1EsmqgcZ/nvhbj6f55o8LWx4M3+Fs
8mPucEFidVFt6kGcuAq+LvWwJ3Lww2TJllhy8dNAdmjDxXRkrX7J/OWhypNj2kMIXJXlHcNPgXxm
H0QyWw5Kq31e28fUcW+4nL/SbqBhKZObvve6iE35XQ2oSuICKLxIFnM9jtsF3P/tYDoZjkPrh840
mi2+J2y4zL07o3KSSI+AkNw/J2pGwdHA1qUYZ2Di8anLXqswm+etIS2gszW5E5N7sBSInMZCCsjB
5SwEhYGF0s8yQG9zePsUEN31O3PXmbQLF4OggHbpDiAaFYGSfSspfO69ibohbcm0r0rvGUux31n4
HpO6CuI+oGQLm6Ym7FXaRkvupOEsOTsayW9YVhQRqBn1J8eK/FUv3b7RJvlccUwtSSF3wqmzmYpB
bCTPdrqebFh0/DRJ6cSl6OfPnqaHwCf3g9c/SacZIqLGg88HGaZj+pIYBs93K7/AIOIxYBadubSe
oym1dwWjGrATcQuNiTdasidaVD+Nk93A2wc2Pz3QMQOijyLe9wbs8w1iHZbcLMeDyJNX4pM2GpOp
3bNm8hEzXBZBPEfuAw8Y3R4Q1C2fQf/qux4A9KaKeVZ/71OnC51BP2mLVeq71g/7Mf/dJi4Psdqe
YGdYbzuNwxSV22doZ3+BkxcuIfKs98NfRyQzKE52d34/o/jQmd+lLoFOCNQvqEn7Wwi4gDQO4ZC7
fIJicj5nctNQ3gKJFNwx3E/V4MCXy1i9qZSC17usRGwBQEJZOt8mXn/jdgvMyHvB92Mi57jxzSFR
2U1O62cb1HckRfdRe8sv3ZtfDp++W9M/CTJ0MR1y4IPy70Y5zY5mSR/NCXr2wCBFaebeQ+Dk26TL
t8ZLv7VO14cDmXdV34Iyyn5OdviUkPQFcsKfaQamezMaoC/GICTWHSJaUwfrkcUC7fdwBOE7nib/
2eRCRcuijkJBoCJzTBXj+A1iXtWvmUSsED3CzDKwTwGOr03XV2pXZDhWpxx6zNSAVUObKYL7Lyo6
0jxmEGABdU2/tRPlWKrVS4puP3Kq7otbt07clF6xn9ruji3+l4BA2i9x5xDKnrsFNntuA5+dlniH
ydY5gFrm1fOTbSq9L7PHvmiD0uNQfUqL/qvLEFQhgyuiVldZzDTpo2BI53CYgHmfIPoUox4torOl
WmMcGnlpU0VZYu9c0z4yRaYtVk+wA/KO4TZU/HQ04AlG4t/atPJDv/DowfjpdEsCiOSSEaeXQiwJ
Ia5rNl0nnVM24+RUtUHJR9TIQ2Du1JqxiqCkg4MvqE40Jzg+y+yg8JhuLh/8RATbvs3YJguGEjx7
mPGZyvuBI/rFpeW9r0CcnQ3O4kwFaIqalz6xX7JRuzFUNpPYn9iDdTo4W1p9T+fmx0LmalfTGpCx
Zlii0R/9k8hclA3RVgp9OIbdl0U37CfkExFwdORed3kSlbJujmxOghAUvVtEMxDHevWJpfOj0u0X
3mT66AgDx3IXgBqJjfqHzhujPs7RBSmXCG5Yz4mU8xwWBSUnAmvj+w4s4IPhyXKvZphv+01XmbAY
l4ciSPrHkigRahQ3D9AYG3/oytlXvelvztLOyFuaM53CFr8qnwd5ODg533ZMjVFth/oHy8gAu6+p
u3X6fnkBQA/FkFTTu2Z2fFgapcGLRyFZBHHzewAJRBJNkGndkbFeDm624CyFhuTo13vij8u2Qut5
mxvGPtW6nrfK4MsxUEpuIEHWbRKnIluA6ViUGTE/ofQyIakEDtUCx3b2Mn2AzUwOGGD/bGoQwZH0
LOCY1EG8OIrus0HosPLluMlRPIYTZa2iGlkySCX8llaC7qFZ/CuXrdjAKetbp2YRDgGMIoa2h0Ld
QMetnw9fPAIBdU2bZOslntrwlsjzj/KixJm9Q2alhZEBqaIKufQ2kYPYVi2VYOBC5bXO2mDr2G6I
nSoVwCqmOqLYhfHig2ySzwvOwMnDXm48OMs5jor7jHb7yqnpW4Pa3o3HJgILvZpFvpsWNxV8379A
zzvdQ3taRoWAJ7pvSgVpJJLFLZPFt7II9LDT3di80BZuMhxafmHbTMFvYFrppoMSEW4C9HfhgtnU
QjL+BLAHxlymPa7d8LHzFIhB4PQmW8lKGwGqa6LEL35lc8uitOJQppDed66hXo/11248sdCfbkXc
O7jO/YDNqApNvbi4V2HZ1bCm63oExckDiaFAHu7QBiksWueE5hr8pETHQW3ecodX0QzBogP4Gzh4
3InFZimcCKqHblyneXsb5J6OJGCie3jY8BCes3OoWeZDJH6ZAV1y2s1UdhTt4QUxmohuw2ov39q+
fxWBemjKOotmrC7oTE64ayEt39YD1kTG52/+6LRxas19h5tPWA7DPW+xAxCgDtp0FJKCw9MwphmO
17KEl149xipvnzTB1Sat4Q0r61nduKJFbSToHj3lg0IOleLYMvGD526wcQbfxJVMsw3QfUC8NJAn
4YnzClDHjyXAL/Ym/pnmkwzBzML9z7YjjOFQki9SaWJBAtzdpuRXnUkXybeP/7+gy7ZfkHuPtK83
qPsgVun+qwxYHfV9+rucRrHFUFBhFABe1cCnQt8xDzUgPXFWQPUrR/MzWnqksiXzNcxg5UCigagq
XnJouieEIWXNcTeSzOQPQTIDYKkXD8tVDafF5iqyjmzvOm8G0Alh9NYAbgW2dotDGxf7zWBbsefy
zL1ivLtHuE7Cop9vuxGBKvD4WUSqfe77PEH7GxTfTVsTsgW2l2zL2r0h6ag3onbcrZrM7wqNblws
s2HTeSBHV2P3gvyl23kBIMU1JBk/+RUirQRWN1TA9DdVXextot0QhoMYzDQ8mRYSO+CrDF6UBfzN
8bm5mwTFVdfiCBMY4Ms4FRD7d6G11pgm9in4vVUJoqcXlFlECminL0kZVfCHy0mTgkCX9SGMDyFr
0/AZyPBh2qUBsHJ1BdoenXp2n6U4lnrp3wuGmOzj0soM6MUj2Mw4FobnNkgewK1/cvMFRopV/tn3
xTevxN3Ph5QKbgME/GLL8NJ5USiqah2qZvoeFDXofw0JEKmAL5ewOImwiHFeB252n7sOOTbaayMo
i+C+Ozq/2xEF58wuuwHqofGckdt+QGW8q7rfhoy3ihTfKxdetC2Fu3gOk42ffuBP8L7NQOYbdfmp
YQaY9jLHvHZDHS24C0QOIcOWCcjtCMI53BsBaZw4oERVl46hn2R0O41Nfwe5iCRMF/Y2dk0bZ6aq
N14DkGFF0vMiyp8JhP+bUEFZPAtJBnGBtFB7BSuDbd+BIKgHXGMdGIrues+db113dPZdYQ3WI30G
FEG+dHrOn7j14HPoDXID0fgFmSDA506KpLQA9vK2NKZFmo8DjOLE2jYugQ6Rl8JhMugAZIeCZ7FN
mtJglfnJbY3SyhtK8XmHRCaQkerq5AZm3ekvS8bpMy25iVCGw2EuUvAjZlObV7Cn2ZbhMz5RmG7G
2kz9tiKZek37XN1o0nmPoP3IU991UOpNrHiE11F2Uwii97bWze+ugltRNBgOurkNyrMgo4qgHMJB
rh4wLRUp9rIPml3LRrmBb2G3y0rUMqa0bI6jVtOpmDPUz5bad/fZCIMU2gt2hLZVFYRTr4EFmAYJ
SSskEpZGSzDzh4+rlBdaAGvm71IsbjdrVCml6CFZWh38VPfQAW8Psyt+fvyOC/XtNem3HgAgW7Dm
j2ClIP2b8seCX0PaXXr2qn0EBbq+nhY4f9Sz+9x2PoIpq2j88Q+/UMJdU37bQGW4oLXBkRk0sAMq
e9AosgKHq9dv/u0Vq9p/O8mUebQix8midoJbLWpHk/uKivo/vmDVMm6npdZFKf3jMvrVVos+31Ov
yr+gRFRfUaS8MAd/euR/Vbo5LQte48oISpnzpij7MYhrYpfvN7zZmoRX4sxwHYHpRTT/khf1nZ35
jbbNGzCct7axvz6ehfdbw2zNwJuqdhmQs/nHAK22OTvo7i0h+xR5GMNNZCHVlXbD+7uNrWl4KSS8
VFtP9MhYHRr6oy/NEa6cIRC7V5bspTec//7XXHgpwa8GBvFImuHMO92Wzi9Jyz20H64sqEtvEP99
Qwn1cjCjWnpKixc2vhk/2wmwS6fO/ScUCQvOy+yvIbQq6WxZpu7RFyrfJLbJ4sbq33Bd+ez009GZ
EERQ/rjGrb60xFYRZCkLnYkBTZR0TqpTK+Ru5GXsdcgGGkPu3KXjV77cpTetmqEB6dEODRZ6BDc4
iAEHEFHBPGQ2KIBvali1fmq95VpgvDRNq8BSDA1skz2BgtzsWbhqqyYcWPtZwtsRtqTzle79pSGt
ogtREK6hVZocUdip4HbG82FnYF6/TH1M+muotQtvWfMCwUyA1zn8d09c/26z19m7l8Nn5GnzNQ7W
ee3+f5eHrSlYSYMIXAxOCXUWaLV76Fmg6l6EoxiudNovveA8sr/WNFmCrl2IoEcwGXu0I5LnwQfR
RoDP83EEu/SJVvteVHWrYLZBTrlJXdT/653OK9TT2pPV+cmMw5VYf2kg57//NZDKseNsCkuPbYLK
YT33j5bmoPNkVfTxQN4/TJhc7X6GZK/0ZoZ+PqD/h1Hm5w4fSj0fP/3SZ1pt9nRC9R3XdAJ+QQol
mDqi+WufN1E2vkmmrsTgS99otc+hveBA+orII9Dzd5PsX3FHSOGN4F3J2S49f7W1AxcaPwIqoydc
No/nBpN/rveV/+anCqWT/05xTzWDzzBFm3X2IzlxtIHSeHTtlQl+v4vL1oQtRmxSNAzkAhHUfAss
1nxUtgdhFDWqqJqWOx+scYU7HpD5VXH4p3lf07iQpE9JYhZ5DKanGiDS1IsFIu+im7A0106SC/Oy
ZnOxZWxr2wAwZ1EWylE8b5pfLTpSHw/hDyrnnSC1JjLBFHX0C8aAxxPuoS69XTU6UCHxvkK+8Ya0
MvLyYJNn8D+q8m/zbHeiHLaz+fnx6//H2Zk0ucmrUfgXUSWEEGhr8EjPTg/JhuqkE0YBEqP49fc4
q3zctl3Vm7vIrc9ug8b3Pec5Z+bl0sgk+oRPjWH2IXdVRPvkG/ox1+CgZ/aqpXNp0vNQoiLvH9JC
P09MblEmhd+3Ref5ypQ8M++9xbwHD75t/KGE3hCGYVzToJOg6MxYLkHiGxoTKJeoK+/p3I9ZzP4M
NYDOwNAbEaY3xG7QJgRjxPsTy69+w2L+92MhmKdYHvlesTmlKmvsuBI64uaaAejcSF4sAVXBsobY
ghxgA+xQMqhTdCtBsp+p/TXoBV06mPoRx/opm0yESmG5BgDssTYuXbnmmkT3zG9YmpgkqZNWisY+
+MoCY3F683NvAyLglZ3k3McvdnQ2O33V9FC2TS67KanoV2jvvMyT++fyfDszYvliQ6+BaSLoDSNq
vERH2IM1rWncY6XFMZ3iFE2P/IvL1tK2lEB5YpQvuwgtlWiqvAO8am9xLt8v/5C/gqdP1q1lpgdu
ayiTV3UH6VncBynFwaoAymrn1cNejwTs8foFBJIPr+/XFW6QuSVCx4frn8UodaI6JMxR183T5T/n
DCYBRab/bm9EkwKn8Mw9FIPf7yY3lWjjYSeqkfJ9HEYnu22dodkKRCHsQEMEsb3lNi4HDsxvaeY8
Ue11aCJ05MCn2N7BrVvdu/3k7SY55ffdRKC36Mvpzi3aJuh6VActFG3ua4s3sNFyRDR7abPzJ5k8
CanJLvZMfT/iin7DJo0pVrhYlwD8vRXAH60FyDk3A7gYG+ws48bPEDUJgp8Meshz1mVTjdss0S6q
nQYC7azqghah2YHO4BkLkiFjKL1DYO0hmfMAPQQ7Kn8ewzYz/c4CuSxEX8QNXWfMNqwb+yi3JO67
sEcCzyu7vUhAUBBpVgTxqKrnKhv1azza3q5GeSwcBG82rj1PIS5x+tQV8kMIbPoNQ0Noffl1fbrt
ALC2mAYKV1napbE8UDTlbhMAK3ZNSoorn/7pWQSffprc/5xms9rN28yiFQwLptMr1C3lLbSY9lZL
NYXSH1IIj9zyR9dXJiBuM14R7n06ufG9p1/7z/d2uicsx7g6IMAFvT/LAEQZp/S7hR7CLtf9tPea
8ZoD+tyXLQa8PYxjrTiAUCMX+6b0toKHSJlbe065T/mV5fDce1rselU1qjjmuYnAW3FQsuVlgCjV
6srx7dM9Fc9rseNZ89Awz4JCdqoJOrM/yXCcjVyJQl85lJ57RosNDx2nqe0nKKGlkWtZWEEn5pXU
5UHVmFv2FfvdmW9ZLj24epOEQkp/mAyfVq4jvqcCFfkh3sJ9npZos1yeNOe+Z/EyXJ3GXd/hlpN1
5WtWIl/L55EY/Q1akHsDeMrlrznzzpfGyzTTnossFufQl9CDJHaxxQi4skyf++zFC8GbHYeRN7i+
Doqu0bOBjsKz7Suu/NP8/r8tyfbc03rwz/yTWerHdQEZTVbOt6QeQk3MfYzc8C89mGXYELdsv56L
PgOgLdnMnR9paj1c/uhzf/nplf/zlxNi1T5i0yY4mqrnRo8BiMe3sd9cGaGf+5rwZBbrbeFyWXip
Ox6SCbAOJx+2onL+zJ6skAdQ3XUEHZcE0c7oaPkbK7WufO+ZEbsMHsI2q6A7hcPPtt45GoZpc7TZ
28ljC6jj9vKj++so/+ytL1Zd0xAPWn7o9VTiQTcb182MJrQogiaex/s2NuUfFx0XgBRPSLEeIjJj
pHtTjv30zVhSBKWo5gNHlRo6tL4DJxkGYzSLkvcRDpz1KaBmnxPYN9vMzjaqa6ydX05tt2or4DDi
fnAeE89NgZYq/C3EMvbGVjjrcGj71p1j85DiMPEwonG2rn2V7xovA/Oy+mVSMW3c0k8eTFZBWOwL
rmOcykW+BbRPviV0ItucdkOgutKGoEJNccSGMXklaDrtSiXsEMbDeeMpaGU9j5jQBuVsK2LFn6rO
8V4p4VmQAd60UiMwWFmXq61N/HztZbaPPcMfQgPNGlSNAio4pxu7W4s0GHgkvlYcPbPEu4sJ39M2
gZ9umg5qSp5bL42AGUHnt76b2DWK+Jm5s8wUclsju6yZ0igeWAhWytZuy8Dqk/Dy+Do3d5j/37np
1z3EHonXR006Qmcgu5saDIhAQCyDpJP93JV3QLP9ye1UhXaZXWNznps7i/29tsgkOJziON/RSMeO
Az4hgSYGGqUVl062kWknvrazuIudJZtT21ET7aN4ZD+lcbayQRPVt2tIB8rKDQzCoC4/zb9nsM9m
62LPz5C5LmjWpRH0niUCC6pGBl5O0y3SsZ2dTKC8bvEkN9AzuL99MsWbBmqzrSgKLIq2a31rES2+
Q4PV3hHdqnuq1PCMHp7/kPfd5AdO7PcPYkihkhQx4NArlbIh29g19dfGFGDDQbaFs3DRo60+5CGi
f4uHpKfz2tOM7YBjgHDYguBlWxq/uMmyodjAjOkd2DQ6q6zvkf7G5yaC1JbcSq57GQhVjGufj9DG
s9D3rLBNqLzLLTuJZtfLdv48FSE6yWACggW8MzSZNr0EM6uckDsMSsZ0EDavH/IhZThkl2oDDsj3
vJyzHXPiGpe2st6OTloHOWQXez3pKpRjBTYbc+qDwIoWEuxNKyeBXqWb+uQ+TUoNbZTfQnEObpIF
JcimF9k1JM2ZXXwZf9UCu5PGtMyizBb3GuJY8jUnO3RNi40KHPkYArZujMpkWDnkeUiy9eWRd+6P
Pi0f/26xjYaUArFdUd/Bb5FKaMQGllw5aJ778NO///PhIs7h8W/bMRImaqHG7YdrTZJzq9tiGehI
Si3Lo2mUc/VYZNmu6Jz7uIm/dvBgi5lfJsybAfdLo5Gw99FLgJD2yxXpUEq7/NjPLGNLxHBnpZRX
lhiAJkgep0Hd1LlpV00pnyuZwSQCstqVbzr3pBZbDYEWF+IlBqDNUL2q2drVFt1BU/q109+SsUAt
0pJk0GlESt5CB9NAOgCFz5VO0pl9cgkY5pDeeEXtpqjBQv/V/yiruxwrHkIArozQM0/HOb2ff0Yo
Fi5O0xTDv67/yLrYGEh8r3Ylvc+r2La3DJpKC1gWVMviA7dNA/8T0dbD0Ip41wHx8DC2RY0zv5cW
m8l31J9ytHqyb2Eg+kAZaYAil4lJrbADNb8d2IHe0qrtWgTq1uBF9abL3kzvjz9GWK9QyvKLIshy
7gM7nsjQavqT0BiEcjSrCXsgueWBSUzpzgOVfM3hs7oBp3B6gAuLP3S+nUUlBuVz4xTTpi2c5MFj
frIZDZehYsR681xSvxcDIB28IygAnna1hypu8vUwTN1LCjJ6g0IdbvqQcRftnSjAImcGuIXM1rC4
pCkgZC4tsDpm+ffSpUjSRBYqxEwDZHylxattRmcdMVOYe78spq2wTPkbgnbrHuJw80DAPT6UMKWs
HVWK1WzFsJAZxh4BhoYZpc4HeajzpMUdRI13OSlpvkqlnjf2GMsNN11xb8merseEyRtu+hoIQMjm
iZTpH2paeuOU+iXvkFvXwiVCAQwdTAGyeT6SMLfmJgQ5Nd0oBCQFtrBlONf+XeK1NzxuKsgQ5zc6
uTwsAeGH560JBkh5QWeY9AoRLcPBpgV0pqZDhY2TeeMm9U2J6/dKJ3Jnp/PeuAoIz34v4fEBZmf+
qEf3Np3Uc6vLbONwFx6EtJchcnsB3K8mC6dyeoSrqYMbxSErXcCoIVPxIEVdrJgn3jiTv4jtVpuq
bdjKR8cpICZ7tE7OEhsVtCBPqhedd/CmMBWRwssDBuBpmKEejuunwdfoCd1VnOgC2Zhftmy2M9W/
u8T9zhP1gM4VTFyom6F2jkySJNtTymjIBenhorHeOwTEgYEKoX98ytZqZg7Hu13iGMGKKcxSdQ+/
GQsTqzkZYiDqY4Y66zpzNwZiHYMosBssur+gjnxSffUAEl8cotSI/zun7yha3gA58Y21rH7Kifuu
bYrGhipVMLgVwUzryMZUjveH6PLe4QkcinSEHYhoKBIAxMMzzqCC8BjU/6kVxMi5WfGBqxDShKOa
4S2tTbWH2dfajScpbifFn8mA5seS+smrrB81pxMWou4G+dDvwi2fJqcJYKB+hgnwpejdD9hVS6hp
2hu78j4mAlGrS7QI0gzGpY6g1Gh6suU9pNmVH+eBy8qbuE6T0GaoyujMRa4ut38Vpg5AKIM5UZIc
1yp1hxCovcuKJ2vMd0hfeEUvNA/sXm8SJW5lOT8Q03yv5HzbMgttxWQ4VA5ess+KGyctAJorCF2D
ka3DwUucEAdZHTopu1NJ+hN4w6eJ029NwvatC6383NfQPzq3fIjhyC9gjBsmse/BWoC88p5W8EZ0
8y1HMl8TI6zD7c0um2H786ZvSjngU4l1DM+An5tnmuNcQRqKnE7osxmvHpN22lkpbmox25Rz8dFh
Lwnctt7QRqUrpyXfZEf+tLn9pqcWyA9eOPBeaAzfobjVXq0h0FeYCO4I3aZEbKPSsNj1lMIyI4I4
y+cbHYt+w4WBQKN3QubxI9RhYSUrDTFsDMlyba/LLpnXOZEfMpU3NCZ3GKrVyowS1WvGXhMZh3Es
NqJI1Kq2m22sE/SG6AMAvG91P6nQB603RF5B6LEEzYrTkZrVH6AGv6NXBZm7i7SeDDpchFKoeCa7
WXNYZHjECTyXyK2B5QnOCFJKWHc4e2Auon1z2TxWScrDCtcbXAXMDmiNX8opf85ARwZj06dBwfQ7
cq/AcSyhYtS2hSC76R3JgzB6ysQ7FTSSjXfCN/kkxnU2MffCTvcNVgqW5rDCqBkl/Rhgh7iOb7NG
wGIC+t00SnPrVQjyLmn3EDfm3nIEBPmEvzQWBpCsxPigjLsy1DxYRMDyIvDUzbqKIUB36A+It51j
W2bTu6wcvJ8sIauW5tCSjypSQ/prKqanmNNtzrugwZ0UPOr4rccAWWVG3U5YILGTTH8sUt7yhD6P
tq0Dl8ZbI3DhH8HZ0tyNmpg/MTlJeD0Te4WbwnNmJEK+1Ezgjijlxh9tmPus2z6zoxqViyBz7Q2H
g/yGsmJe2xnW7S7x1s2M2/HY63sFd2zoymSftCLMEkC9JOI0VxCkYvHtsfvBbO7PMBpr+2Zg/geA
6Q/TzPZYcH4WCg5Gosqffq9fRO99J8xVaxb3W+BQnhFheoDFl24ZWiGrlvT3bjGRoMjdvdOglOhq
s+uwO68qpYeth8hr2GsVXoBBkEqbRrOw0lWq5veYjUdFRB4q4+zhWngQtaKrOGvf6Kg6vAUBV4jk
b4Wc9zhSALk0kBsisOhx0pPQhQIZ1NHyt9MimJA3yEyAPULDryx+29pBr4pbtxx038Kfb3wr/siR
u74aSIuze+4fBzd9LOb0USOmeJXE5qDhnggbR+IOlpVOpMtGBPPUdeFcxvcJRgvE84kTeCb96Q7o
PM8tdnjjW2OAh88QtTo/jvBxr4a+eqMZyxH5xWRQp+N9I9mbOzcbiw77GuNqoqe+jFEcXIcMo7pB
mWcgxclZU/krOcevEHzD1OijZDcS+UyFvkvG+rbMsaPp+iltyrU9oD50oj43GVJnUtfbFRJJXZbL
373M/eZ141bK3IIjOi8CkGcpOktJvPIbe23L+EkKdBUwgQNGMhuYsvqu46UKWwj44PUjY+D89Tg0
PQzSDYyUcAyoADroeYPBM60Gk7xOFotY165hdSEwrNSPCNwLG8U++DA9lakFZeFodQGSZiq8bv1t
ztPI15h8KDw4q3JgKLJgI0lnD6YnX26VayNDb3ZemtT+WTMeNW19rIaTISB1QpBod7TgqMuJ7TQh
UVNDmAUkJIDvCSpbo4StM07QuyeAiZQx+50isQgGTrSealjHuW5w1Cl6qOWberpFBlB5lyljrzKQ
tNeI/nDWtM/uqlj9okZk6x6r8coTsvnNXOSrhmpMQC0v8iY7xjnY+SNHDaprV9WY3bmet0ll/+qk
/E2ViC7N5vl26MbXpqdHxfHzkfn0ZDMJji8bn31ffM+dbAyQKBDWiJ8PRx/O4jYHuAyxlTCtKvEO
W+RtBWcmQmJucs4PVCMRD0hGF34uxjccVJxhFTcuooLsqlKPVWwDPVBUGBy+bLeJpZp76tmgKact
lkt43/GOFGSlcDZz61fl+Oie5krqONQVnnsKKl8cEIvBojkPcNK7lc4RUT/FJ62YPUd5QxgJ2j4D
gACyZ08GGkf8Vx++uynkaJnCNzym9dbks3ws3UHeUuZkT0VXJbco+9THVEEeUlhu9sRsFBVgPeAN
7HiWBy8ng6/noZx99TrQpLkhTo7aq4MDy1ZaTv+AsLPxgxeJOGEoaa8CWKPmna1tvS+VBd8DseeY
Rx4u6OOqIbF378xYaJISbAV4k83oHp3Wggeyxub5koHmGqgZwFrY9q3BXnUaYwIB4nZahBXjAHL5
MTAGdjv3d7GaofQzELY9zPhLX13ViV+Xr83nrmunf//nuub0YH+0qkZDoHRfsgKXEVNl39F/uyYH
O3MvX8LjKpeMINRIFdW4EOWU7Y03PuGecg+QQ2hp1l25lZ+pjCzhcdw0s2QMZczRJo+IVNrKnFwj
s54qsJ/UEp1F8SLxlF1YqK4d2KkGZipxyuaCm2eyYdgjiNZS5q12hyuly3OvZFG5pKn2Gw/W0cPI
vmEEQZ53L2C6+tr7XhQv4rj3E87GKqKsgqdIFGX66uBMnQH/rbIr7Zgzv2CJfjMmne1WVNOB1kWY
JzeNNcB+dy3u70wJYwl/SxR40XVaqEiUeXXHp7SLYFm0btp4eqSlKK/UYf6C3T5560vgWwMnjtXh
chKRx2Z/XzfBvUPCPa+De7hMsbxHcs/h8epXiKtdBfbvI389Fsdjvo3Xl9/VmWG35L81Tj9T3udN
VPUmmOffyNpRuCaX8bE4RTMB4nH5e8490MUaINKqTD0ABiKffjNY+IpiN8Cm4s5fSt6xPbqoWtod
Ci71pJqoE7f5hPIBC4x7U7vyytw/9wOc/y5iKYynedo0eFOFqv/4HuoIXZJ196zG7it765r29Nz3
LNYBP6VQH9UlYqOq74Ow7hzsvX3xYzTq9fKbODdxFlM/dttyhluvilxFdsjvwAlLQ9QzUBBKLn+D
fWY9XiK9Om8YwMCa6iibhviQUi0h8SEo6mPjvPO8lKxiwa1Ql5MPGFcetCkgJH2hkrUACX9n/T0v
wMEBq34tbgp4d+5Yytrw8p935gEseWAofnr9kIwyGgj7wzHa4W7wPkavf7r8+Wem1NJrVE7I6qtg
Osc2zfbpAJd8TZMnItubihTPFY72pbbMlXl15scs2XI4p0kK5QFK6lU6vCuUGo5ZQ8u1aud0c/n3
fL7r8f8LFLFGn6A5WEbWjK6WdvC3qwyVrcuf7vxVNHyyBi4BakBcqGKobR3pvJdH7XB+N8Y5PJsq
NoiFlcOIYBzdOdtW2T2UpFD0bypKxXf0kOmxg7qrwclRD4cOwIv7+nQYG4WKYWwsjPOecFI3Yc9m
9GBSyLLQ7EzKYTcqRZ9rt4C93rd9dTfOCu7ISk/HpmWmC4HowQ0LVu6uDZqWwPnYw/W8KxsF6JWQ
7vDk4M752AivCnKvnw0OswZD3Md9A6Lg1BZypVqSbZpGphtY0JvAyRj5gbnn/8hEL1+Gym1fS/zy
jxiJ0S8aa8iLnp0y1N009KtBChRFG0LQxRgnQFMseXBcS90A59VExOTw588NuwG4SforSsGIC+HX
9FDGQEMeLlkktYWuK2CFVSPBMaWA0O+Xcp0CINoafHn4X24QtgFKSc1LSLKdtGx2DrUga45T8pT1
qfkGw7wdUqB8dsIXb4ipUkGZFcPvyk6b2xqwpy3KJNODLOYjWBqvo2OGA5IrxWo6XX+qFJdxkjhW
SAFGIgJf0s9gX8cc1lNYVMHlmUsL9Z8UZCvhOJtCZGUg5mrYyLy+K8H8ql0gh9loPc600msuxiew
FHEokgRXkyR3bu3CrUJb1HtPVWASa22HDYhhQTogmITY5LTyxD84L8EVy+1sHZcW0E8FoGWmlfUa
zWJQZkyDBzw7r1blgWtidbcpx15vDf4JLObczcw32wpAgZWUGmZ+1FWCCVdUAGu0F+C/GU74nT5E
k3Tc9EqhEGj5H5Vp3NXUu39/oPV77qoMUREeC0aRHbKJeaiPpWBxtS4CYbwUp5fBBdXEaJyTRpTh
gcLxnD3P/IdSDR2kIFa85b7lr9PM/oAQSP7IvTQ54IhbbmEtTsZA6cm/B+FlPtIWr2ZCShwo1668
A4yj3lUZG7aEJL9zycg26fK7KWb38kQLqIX1mHboJ2cMGAliWLWlCQqMnZsU20Shf8Y96W3blgwr
v8K48akL1akNvRZcBC4fDk1PyjUTcDiPhXxCvN4tXkcLKIapb2cwKECpZskr6DRHlAOnnZFW++AV
YM+JNGEHJG81OphI/KtQMkE7BwLVwrfM+0Cmt9ZKm70pffqczRLdbhTBICWdxBptfvT0MfkYMhXt
BiJQpR8tFzdmors+6PgAoNJQAhfXi3mXMgsJ3AK4jt7GVgIo2Lxvp8ld0ZS/VkWZh3E2OCuk3L44
dYIymWOSJyNRtnKEmg8ONzJ0EllstagRz4kiHFCk5WuLq/+W4nADmktdHnMsQYEcOP7HT7sAdGdg
Fsbsd63iJ0vU7Y42fhb0Ze6uPPiCQYNOYPBxmxcTq++8UHwXaxu0bW7h2klbiM3dxrs1JkZVu5hQ
iTXqBKZBLgznniLbbpYK6g3XC9zcbW8mZbMXR80KFbO+RBXSko91AmOwq4Gbr2IAET1poIO1bUBa
0QoCCQomftlgCSlqNpxGP9rwhRqyW7/WOTpOPvs5oiOGXO2hCJhtAw3s1HqdzKa67XG5f68a1Eqq
sigPqTdAb1AyOt/aRuaPLQNRC/aPEkrCLrF7zHnqbCuD/HZ4ddTO8sY/6QnESeDmQZ06kQGWcS+g
bLQ3/qD8vR609cv4oryHjLhYGx3nhxHdDzQ9JlTFgtxk7pGNuqx2SKkb7rISbE+UVpoGcuUuP042
bQrw04p6m3V+DNLanL50kwUIVV3CNTDU3QqrUbcFP9AOHT5Zv9vBsuugn0fgF1RDUc2ewUW0CHV2
g+tZ7y1PJ5Ts0PX4JrXbcKiQJ5YGVet3OwcuyWadgixXruzaqm7qlpMN07BaISCNnVLSkuHB6Tiq
QY7HPZDoaA6r6BCfAAwjrjMaRePEuUdzU/wg3mT/vLzJfr6Fe38Pav/cwFGI1K1GmyVS1fQ4Owqd
NPN4+aP/HrA/275PB9l/PjstB+ECYFJH/FHfZDtE1wWbdrXHfPoO+5IKncf54B2sbbU+pocd9CpI
YPqK08/27MWlolJozdYDR+S4Pa088G+rO8munWLPnKyWcGOT61bOKS6Y/USfWqd/Q9JqVEr+5/Jz
O+k4P3tsi/tE3LWckQTim4l1awVipl84d+MoN8JFTX7oHoFOX838ChD13ACg/31JQOMIXI/wpDqN
nGmjZ7RIS+ZfOSGeO/EurhQ+pWOdpnYT2XG9GzlZieRhtJ2H2DTr8kQwMV/C99veEnXs9Jo3kAhW
sJwosBmLe1ZYLzhur6UuwLmvdoqoK8f40/j95AUtEbJqAE5jhJ0A+mqc+NxnBxFm5VhidZqvHH3P
fcPp3/+ZOdlskLBqW8OBStgYkxgUJCqHwyCmZz8BdO3yQDtzGVviM9JBySZLSnMQIETm2ABKQO6a
BH38X5mOrxQyzv2U07j756cABTITNsbTodUAvKFMqymCiIf64NbzlSF87isWE8ZXXMTdBLf4XOVB
U6RrKATC2YE7cvh9+Un9XTc+e+WLWZLbKMIqmZFIvzlv6m7+VhzGfI3Nr3+b3tv7g/jO5IpcSTU6
swCQxaTBgTen2iZtNMWoIiNwguEgSKDN3WWVl28M+GxbxxJQNZfO+PdGN/VX1uwzqwFZFOj8Opuy
kSjvIMHLzLiziyl9v/wMPx9tfEnDsMF2ZKkYOWKI3opItj8q6AmaMmq7L4m8+JKDYSgyBVU/o1FQ
GezN1W86gE6RqPhLewpf8i/irnQBIoJGkg8/hr5LtkDj8h1gW/2VwuXn752LxayfSednWdxmUTFb
3nbobf3kWKp6bPoEjJ0GsmyL1hRiR9NDHimK8PKL+XQ7o3zpT5HxiEZ9YVdRiRPi8FCbY66fL3/0
p+8cH70YTja0B2DQYvnHRfO9LZ2faDFj508GXHnbm57h4nP5i878hqUh0+4cq58nwQ5Vqh/TyXnu
LeiK5DWqx9+Mm/+b/5Qv/ZiQTbhgcMkxctE5iRqSdysgb+OdX404RnqVgFhB2XY4Cau5m0F3w4SF
re7oGZu8CsBtAd+sOH8aLcY2sMDpLTN2bwOBazvd1kM06nuaGW7tAbax0JCrcvgivARunjxfTyD4
fxe4udy0dlxuR98Tfxp2ku502lr3CGvbF9Dy/gJoTSJY0xE3aVyCsd0S73j58Z55j39NCf8s4rhz
Kr8uC4PEEzei8fik5vwdEqwAJ5+jqv0rw+XThRxPeTkBTFGIGO6/qKqyl2mKd0iFDus4f7Jq90pV
7NMFDl9xGkD//BI1gvcxKzpFVq32MbF2BSLFrgzCT+cvPnux1UFJRrs+npoIApV0p7L0jrfOofPk
vdPzHfJbvsWDhq0J697l13LueS02vraD6ZglqAgP2JbKG2BnA9yAVlP8+/Lnn5tVi11vjBnacXFH
IwdUuTA3tnoWQpv9oNxrYTrnfsJirxO+m6K9PTkRJTRs5Uuffth+HsSx/trqxhdLUDVAYJ5kcMGx
NAUeyR8e9GSeEgTHXhlRn19zKF/6sRIADR1TSh1VIMhuUJ05sKANSqjVV0BJrrQJ2tC6HdYgda4O
xySM7+QrX1/7+jMDemnXApNzomUJ84QvRvNsKM92JXcgnrs8BM7M/L/hv//MFw5pQNu0aHfZqI51
b8R/m517nEvC8ePyF5z7+xdzvnMV5cSZGATH89qU0x4s1f3XPnox1xOqnXrqcxq1TB9TSZ8UGb9y
qsU7P/2afx4LIPNQPpb46Donx8HHjB4q1EhyF+Q+5HerK2Pr3NNfTPAGqiy78cEZaBNULxrqi1dF
MuvH6FQOOmSZ+OPaRXPly87M9qU9JmcNE74cHJDwzarIfkP0uOLjn8vv4sw8dxfzvBtkCp5voiNq
oUSDQ0CeQ3vAX6W88rL/tnc/2aKXHqwGR+Yqtk55igF84y/jLQ7N8rlbPcwHvS4CvaPfOzR0juB8
htYeqq/X+lX+JE9TvvJCbw8h79ee49KphUzSYk6SlEWy73Ze3p1OBcOtVYCFevlZnpkyS6tWx5mY
YXpzIpWI+s7vORieomdXhva5Tz+NxX+GdmZQfpJDgj/fEfuk7n5Yg3j62h++mOtmaGwL4E0W+Rhp
e69iwzcI6QHvvfzxZwbwMoPUdgeX9pAxRXLMD8Lzf/uu+iCeuHI8P/fxiznfcAuslxjvtSX11m2q
Q+yogAz95mt//WKuK5bKOSe9G6Hks/Hsn1YKkbX54rln6YBRFW6wFPa6CO2hDw3kUp+126/94Yup
LcqqdrDSuhHoWrBgklUDHXyqriX5nXvsiw1cs0pVpmhp1FnOfce9NWgfYq2RR/G1v39pefHRJizz
3HOiYYSTRiHiTqr8zjH598vP58wivjS95K1NXcQYedHkuQbBbFDsZOShRsTSygIlKihq60oh5MzU
Xbpfep5gS4o1UjUKRwZMGwu2heTK9frchy8mr+sjd8ebiiGa8jEcgf9NxTXz6adVQkBNTq/+nyUH
QRyj4pT1UTd0e9o5ENGOCBFisGCoJzXGr1N8bUc9sw8tBWGJ8DREx6MbjcnsvxiBuIKJD6cwRbSD
NLA468sv/XOrEH7TYjqXWpI4TbkHID+0u4XqZlzm5Cnsxsl3hOR8n3S8B9pS0tsal/vQg+JvR/1m
OBgYYJ4TO+ZXNqRzA3BxjOdTMcvKFxjgroFM0xvqDZuHYgvtp/xhJlJsqZ9NV8bguQe8WA1qnUJA
mhQs6tts7fuo9UGWXXRi00HHffnZnvs9ixVhLj2jhZcPEel5eGr65v/j7LyWJOWZbn1FRMgAEqcF
lO2uttPuhBiLhBVGuKvfq959Ml/9XV0Rc9rRAQXIpDJzPWseN1Ckhpn8I7Kf/3ST8y6ynCx60ZCq
HgxQgVn95nQ/FleH7WQhAgmuLD0X5tR5M1njuKgxJco7FD7g/twvAP1Omitiu0tD8LyFbFKNmNMe
04rwHAYK3nIyfVblY94P7DbzoccCknlOb2XBBTqlhVxrX+d70XTNbeOgMRRuO3l1ZRW89Khny0cn
W2LH0UO/9FDcwv/mOSmGK5/qwg5xbiM6u14JcUbLDoo3+WpAL8IBIlUOexalrzA3Lv3609//WqGc
BMW4DmnZQ6GGeauWXkCwTbyHr8fapQc4WyukRH3XaTCga3RaOcl7W/7p0eP39cUvTEh2NvurPs96
mEgMh8EWcVtDBUeitv0V8Nd/u/7ZhB8szFqKGhNFNc+K3GRjuSEurOO8Jvq3G5xNdyanynEKdNpL
YXcW6krQKO3T0uqIeWiB+/omAT7kJ6eH89YvA24H8q2Be4B+BhYPpYhFMuw8h2N7Lm7M4KBNhqMp
g5Xu+us7Xvjo581NdZ1Qrw1wRzmhr8MnyCs74hcYSo9fX//Cdz+v7KLxvc6EwWvDSsZDCVQ6UCHy
iUnYQfH++d9ucjarE3RH1D1aeg/Qpf126joik78vehS85/kKburSezr9/a+pVwWMB5LjOfoENmcw
EAEOc9V63pUPf2Fmnxdz0YJB/K7s4f+Wd680rR4bFyHs12/n0gr839//+u39CPyKZ7DozX1zJxzn
e1OMb5OLok5pse7CHgoKHfomaLDrQfFPgvIpmDR4J961FOGlx2P/+/ZA6hDck6dRhuj/TZqpeV8g
qLgyhi+NsbO5XyEgnNwWoX9m5idatNmq5nrr9ZqG6GS7srxfeoSz+V9ZuE7wBZtkIOkN1DY31tNX
YtoLkcR5j6Ruu7QLgIs9MPNSjUevZyhOPGryatQ1BcKF2Pa8Ll0J2AVVY+odBlQmKguVHvc3sHM8
QnR0By+lO2f2r0zGCzPlvC5NFjhfJjY3h5w2A7zotIqKTNo1RAJXjsAXPgU5m+7W78e0ywfwuOSP
UnwbvSultQvj6LwS3aZJNZ5aLg/gFgoYJorlwYO2NVpkm60hAWuu5DYuvaHTc/01HwGsC/TS4Pc7
OKq2wxq0+TDNrrz+S4PpbBeHQ5/tJgDLD77VIYWycQYLxYN4k9ZPJLtmSv2feesnOxU5m9Eq64pE
p6I80EDwNeMpve07ETyaGrkDgZgHXkGjKtBROVgSQobSsXBOvD5MJwul69cr26WBcDbx0eWaLAvs
bQ5ozfrwA/VDoMnm60tfGgtn012iyAqvKLzGuVAbaNfy+ZiJp6a/Jgf4/Kd753XovhxzeEHh+vkA
70XPrNj86+tf/vno8s4L0JZxSXResAOtdIk3D1uupQB3qu5Ls/76Fp+PMe+8Bl03yoh2TmCoWIIu
phkM6PgT8+ddOd5M4Nh9fZfPP4F3Xoh2h4RaLiTc5R0UMihk/7SBxt2B+daVj/zfCef/jmIvONvV
IceYCuViUTcRHmDvh+W++yZ+oLa662Lvfg7dOI9BTnqQ7+QpuKV7e5Nti4fio/rwWexEXz/opbFw
+vtf60FZpbbU6NU7eKR6Rn/5drZD+PWlLw2G89WgNjjf94Qdmia4W0jw5KApBefJK7/84gs8WwZs
Cf+3vpH00KfQ7M5QhUcQ8alHW3RQtLLad8O2l02knQbMJaAmbjpYZh3RMTnderm7RE6em4gCxLJX
KkU9Sks4C/cSblM6g1OaWZqV03SnDicpachd23/kLgzznCWrYi+YgRdFDdsLrd8VMemb8enrF3dp
8J0tLSNcVQfwzukB5iUBg/S+Qd/2u4Le++vrX/owZ+uL6ad+8UcUNaly70g2r9HjjjQMvXLqvjCk
zu0eag+BvZdRdgh6BUyJWJpNVpPgyvy/8OPPvR5KINR70O/aA3qRfhs0soaynI+AY/z8+uV8fgzy
5Gnd+WtCwFGp8TofbjjUlTIU8NrZUQbvcJEZeMEZd5OgXTdGmzvFaJtevr7ppVd2Ggl/3bThSP7B
y9YcRkM/ujL9RfW1aXLpfZ3+/telcdm6dBfMwiVlblygMToOyjK/RwGt3Xz96y/d4mwN8eE46cNr
iR3QxQF5ALvzwBYc++lKM9iFFf9cY1PRhYLviXkuQPzscv/Rp+on2ujfxjG9w9//KRL25NlyktIG
Ley41QGqUh35fpBDNT3S1YjCfzHVr1CtXEkEXXpfZ/O7x4yQ1HfGg2vso9NN4MiV67HUD19/jgvL
x7kBBG0AMB3ZMh0CMsECb1xJ2BM6gH2V/MrSe+EBzj0gTF/ZvArI6Yt4fQTAzW8iBwcYG1CM/ukZ
zg0fhKNd4CRxh74vhgOynTaPcrBcYli9oluz7iAq+PpOnz4LDc71eHBfhNtvvSQ7Oj810LkvoCo7
j/907fOUypiW2eKhvIeepqcA/LOg+aWvta1/OiuAZzqdtv6a16k1Onf61Nm17A+sJVZu8aOFLSuU
Uej2vsamvPByzjMoFUyQhWhrmI92bwVQJGXe3RRo6vr69Xy66uERzlY9QGPJGKBJeQfh04Zk3jql
wb9MMVz69EB/vZ2ekLrGMp7shq66lXpMoWRjD0NxtQP+00MtbnC25oEbtAArJeQuaW86k67Q1xup
Dqo4OB67JfSb5pq49tKH5v/7KEVNBwjTkmR38gB2MrtKR3xmmDC6pl5BeXUlKLj0Mc6WvxmmJxwo
o2RnSHWcS1A6sn/Dfwf/neP++hh67JFwgfPJToqBhRnLnrMOzp8OT3d12uy+HkyXhupZUJMlXJqG
4vcnwF/mOQ42Qq60vqYlvfB6/k+exHULCB1Zshs5eyz7du+R4l+2T7hynM1kkU9+XcNPGy/D/2gA
nAJdpslCeCZc85659ONPQ+uvD+A2o0C/TpHuu7Rla2Iz93YhRXvlJPPpfoPffzaNqS15A7hksnOt
s/EwB6x7Xxcj6Cn0yre9dIfz2VyUebK4JNmlkoSs/Q6v5ShnRwykr8fOhcl87nCZae2BT+smu77N
joq3P/Oiv6Mlv+UO1H7wp82ROv76Vpce5Ww2eynozyjXgMqMNDFz5s0IIwkQyB68jqy/vsWFmXCe
HnFRpAbnmSc7qLNCUi0ACxrEANeOxpcG01n0YgJYULgz0IRyZEPc+4mOG6/2r2zHl97P2TSeMr8u
3N4We4AyweuqVT+sU9//NcuJ3mQey/5p0CJy+N8pAQ7MaIs2wZSALwEUlfPSvvqu9jZuR6sbOlRq
jL/+HJ8/kTzPtpTlXASA+6V7r9k1DSzqXrMBmBzvSnT8X1PV/8kjUHmec1myVvqebNP929vdzonv
bvWju3E3B5hzh+UKvhchC+vVIQl/eat65azQmrmBo3bII1iGrwDQiLqI7r398gKh8Ka5meuVWZnw
yYnsyq5+ff0SLsC15XnaxkiHkwEu5XtIN4J9Nteo+JRpkyIBKYZ9QogXGzVnwJ7BWGhA1x3kyiux
oEng6x9w6Suc/v7XElgvg/I7jbdUZDey+uHT+4n10Jl2V+b157u0PM/myLFrRhv46b60zRYsu2zF
bH4/U4AxbXKb9/30jzc6Tcu/HiQYc9cb0UK4T62Acj3h6EamSVXMKw43x72RTG9oO4rXr9/b57Nd
np+KQJwn0gfcfV/b8b4O7H6A7O/KXL9w7eBsLXTSzti8HdL96J0YEE485eOVM9DnKzrM1//3LSU+
giZ0NOl90jn9uiLwM0lLWGOXsLfpaS1iLqcwW2q2/vo1fb7myuB8UYT2N4BiTO9tIOJMv1PF9m13
bQn5L6r8bI6frYq2D0amFlx+kTL2FUgDVvymaafDpoKfewlrLNF5ZNUQf9PWgKEXsvw+ufxX1QIL
Xibt29ePeeGLnad2KtbkRg1QWDe52HU62Q/8WkvnhQl0nteZqJ616huNwQBiG/pUzQiFN3p+3cUD
sjbYfv0EFz7UeXpnCcayKYA039OOQL06PhDd/faHa7Zin9c7QaM/W2cMbL8YBRRin7QspMVHVrAb
mVvQLzXmav5R9s/M6VfVBBzbbGMHvSl+kV9ZGy493Onvf60Nvu6kVbA6349wiTXdOyu8XQ69/tev
7tLHP/39r6uLzKm63KN631bzb9q0kePqH19f+sLqfJ7imUkhZT9n+b7nsLlxvFyFgFGwO9UpvguW
hMdf34dyeloBPplK8mymCtrWORSZHFYlXvAedJBCkHHUjwWD0S5MovLyJxoH0nbFYNEHeU/Ryh0L
6qENM5cYu3YqQsHrb/vmWw0myhIqmi0Rn9TyUKTcW1aKZ94NnAHyXYpKJJAkkp4Asdqz2PBE94SS
q++sSiHKnyXL+3gqgAdZLanPtlMNLyGVseUH0NPlHVrWsI+ADlmt3cCo7uRqVEe8SeBPEYzO1IUD
4y89B7G6rFj6bYQxQAQXBPgKwHN73XQ+C6tK9Zuur4dQADO08dHotAomwAuXlslforEkxtZcRbPn
ACXDRaJvOkCQDoGYwdUsUOwM27nlobEj2zHU7Z8XUwLhV0Gmv1ho8mUivb2WvPrZKlPepO1CPoa0
9veWj+1Dk9kCiE8/PQSTmNITTJFuhLTsu9SAUC7BIMM2y+AcZ8qRhqKpm5irxF9WNOiSO5ZXAAnz
xE/BioQ12W0rG3MPvAMGSNOPwW93oOwolfOnRvsQglzconUlQpfeukeiCi9czDAA0LDUyIP5wn8F
1Jf/tJIimw5rg+leLmz4XeMkDxukYN61vOFrq9CvDiyDajet06md63rqmJt0jGa4Ddkw9zyAJEfY
yzwkQuYhg+Hbo57q/iHnlflwvbpaJzQVb9No+yISJMsjMFjKbZZ0+Y9AKtEDI+oiJAfxj3PAeEAM
zXuPxMQ3LMQkgNmkM5ryAUz9ITSA1kT+mFfA7bSqwx9ng02eDDJfzclivzntaL/VCFnRvzkXOwxT
UNE0rTnwFT1dYvAN5oe+ysp7FxqgXzr3yY7UwYjQECTr0OlVRyO31wCtLBjUb3rOxjCd8zEPHXAh
72iRTDtsm91eOnlx9Ma6ByzSVhgxQml89FLDFpn3dQXF8QibvbDoa/u964Z6A5ubAAVgv6PYleYu
u6vTUT/PaZNHyMugW00qvNMVwosWs20U4H6wwl1VfjveJoHyFMDClati6yQlj5NJjXM84Wx2QhMB
Xmi7XGwFKr/PS15MP8y0LLGX9u3vFmigE+oHr20V1F4KHQKAo73HCxPONAWLviJDstaJSOLUgkil
Fi97LgMpbtK8aO8zqFO7sANXWa+RDjHfeyNOeylQQX88GMABWCMFWXu57+5dh3lxQE3yBHvcdJcn
afWh03HYZhV9z7qquoP6Y9jmTuE9zLXj3qPcr+7QnEy2HETyeOo7vjNdUa8V5lVU9eAVoYHZ2w41
qzeu6didLhWBxlEPkMH3alPQYY5Ad/CP0+BtwFkpoK0qK++oydD+knk1RhP1kifjEkhnRpbETC7L
Br9TviOOqNdeV+rbkjXzaqlkHbpWRUE/RJK3MBpx6z2teyC6XRv0m4QPYAr4olKh6iaAY/gwnhDJ
1sQDoU+NSYH1TbIc7oYCFofQiEbJ3LsCzVZsBpMKRkoxyUYbwxL2OGltf9dUetuUmT9N4PM4BW1o
3CaNbmJHMr5rJnfcjnBxyoHFruSDspIdS+q4f5pkyjfOoqZd07IGvPFO9DejTc3vAMjsF3R4WYjc
svKghVk2wmuyGJFTEwXFnO+LujGgjI30tjIc4eBckNAgIZyuehc1iyrJwebF8XPrQfz6yN2ZPMOp
l2zdrIQ+sjd9+ebAcypyEuuszQitFoHERaxB0vYin4D2owYJaigIOfsMSm8UqKF3scZL2cptRZmt
p7FFSmfG8v9OdUG+BdOU3yoNT5xJDskr/NCrW6Us249p3RzNDL/jpUGMb5PGiaSd03WfEhMD758f
jVM1YdMJN8YX1m8Gven72ed2nfi2uVm81G9WeTb5YS/RJjhb5kcgvxQ3ad9psGkI1h6SUP4wsGDe
+rlqNo6vxFobsewcNExGlmbdak55/R33BAbXdEF+W2FF/QiUkz94biowbOZpjlvaZM8u7BDRlgiq
VWgzOLbKqrFPdUabnRJtui4Tkq89PxVh7XbBSwp7ykeYOgDe300wqMDF1wKEmduZlelBd6OzmpTK
IO8Xon8d1JJl4aQtqPCu6H7Ogjl76mUSpHhUTlybpa/wl4fs0yNuPKVTdotKb3KguQBygwygypNl
+BYUY3lMe+UDl183vxNuoFR0a/2ORGq+d6B9wDaa0s2MIGeHBhIOli0dYrecQW4J5GJXjTPZWzVm
5UY6xPuAkXffrx0zw9LCA3H2tpfWfiAAMxs5Zk4dLWkifmdatFvNF3gOwBboOOVVC16z8esHOvXB
sa2XbEVNnb4QqaizbYtePk6TmQ7FIrwP6wK6NJY5llA9NWGp/OCFaddbIk3UCJ+qRuAoCOfLN9Ev
NE48Na4Zn1Dkq8ouRoMH3Pccx9tZh6tNohzg3J3JJevAzxcgh9mvbNBN2JanQoIMmr2/dM5P8OAh
cBDzMq7QmQmUkA83JJFqE4EHhDw3TOzAJTRY8g1UEONSsKcF3gXrKp36fV7DADw1lXp1Cy73JYGh
gqrGLJo7t1l7gkH5zTkFe6xs1lkN9pJBKHN3gmwDcG7bsGrr+nYc9GTXqvPye+0xE0ms0fu5V/xg
VdvE2PzQnF1wQPzDBjQAOMHpwYCYldCbGRtVPOpuBmO1Ro48sbQ71Pq0xyKSmO9o52B15P4YnkKS
xymVfZTYgOLFACeNIAIWTaj9qqjiZR/n6ML6A77YcjBUQbyXcrwUkFZuixmtsUtPKXjastTHfskC
NDD6Y8d+lrpbNjIz08bvDHoqVOPfuaSzeHWy27Z9K3awFiuwwKTDFqYIgKm1YqC/bJp3dyUpMDvZ
6Aax08GygRht3xp05mFd8PIi7pBHISElRXqjiC/WCDmyRzGosoinqYUVLg5n4NgwXceMzNVqSbD3
lBOH0APGM9PBwIbODQdp+hEUs9G8DW5eATuJ5QtoeK/m992MONPzWiyxy9hj29RwRv8FfmJ6LBVQ
56KHp9xqBFS8QoExm+Ki0PqIEnBuYpnQcoMgqy2hGfAbveqdeURTCzhQDrrCmgKQu141Xlh0uQQz
8AT5YjguwwgkH/i0TjSyASADIq5aLbWFfcTilyxMcgHkxzToYwrYyXf4gCe/kFmrI5E7TlQybh+Q
ISZbeUq51Asx/crwmd3VOLDccqDbYhDGh1fW9xTfjy4wA3H8nBzh+2XcEGKU+q3KRvlESRvsK1a0
z2nW1zPeQqY2+Sx0hIiyucePFgeLslUVIVQWL4Q5Sx2batBvpxoHAQTbKeMgNz04y+0C25cF8HA0
qiDFSA393dvBP87JADV/0VnnhvIMQXqbuWgvcrvOw06qYEWTiQUCu5moPVA7POZuRTYBUdVBQFcf
KSyIUV/mCt7Y2JZAFKL9iuW6vgNXYQK5HoBXuBa641Ticgv/bco+vwGc8DngqRvVKaUwQOhSzAcJ
Dp/srPstVSOcbAgdBsSABfzNCGflHUx8nA1YZ2StXAo3RzOLLNatdL/1LUXuwe7VLMm26Z3gzSlT
gCBMky0P6WTEW9FAlQnRF9+0Q1GFpq70o2h6QGIDNb17ODXVyMeUBGY8enr3kVSuQHKfl1+IjSYw
X3Ae+HDzsXqfnCzzVxz78J1TcH5Dejo/lt1YbZRH2ePoarJXpZc1Ue6D4K9mGACsXO37YSdz5xb9
h9CyQaEcm3back9tBO/qo0MdeQyCvNs41kXdF3OOP2Y9nLFQ5ukfm86pb0UxLK8YDG6cYp6sOdDr
28U28x4HLfhjtA0AmabtIIQAhRIt1ObGTl0SudMsXsbBzvcFrEnutesOuyIY06i1GrkM8E9DnDbZ
3oGPxLFmZRGVBC4HLQ4UYVAzA4JPMa9BS+Bwnw98d5tiqf/WjkV6hAsC1CupG0RscudDEqQ2xvIL
F58KedsFZZIXDeopLJiy5JD7Nnhr2xwgRM8PYBqcN/vAzdoHDs+ADeBgyT4LajdysK2FcPBcdqpb
0nehnO6pqSq4DQE8WW7RLLSEnaHwL/Ja+gP218DIk4D1IpRd3T4PuhoPnLHhDvGQHwCW6VuKzqiu
D8mIwyjE+PCwmcF9BAIfYMpoUrmfnywBhg1MaMu7KivojWMkaZCSK+mdHE8RI+bPizfBKc9pxu5n
X/H0h+0rnAesnesXoALTPXEyb8T9JmFjDAp1M4F5dqenrNpy5SSIPYFhLONkAK0KR/vTCZcODVyF
OowCHQzTjG79tA+rRlf4X25/ZClwo75lBjGbtAjnKqrR022TSsGjAwezX2VBJrh0VEW26UQJmmCZ
1PwF4295gbqxBrwuaKckRNXcbXDmtknYOH1/aAf4XUiwWXZT4FmsvqPZOAB8hMz2Iyh3kJDsge+a
d00FXOYqKwMAtWczR7OsGbCsiXktTcVWTDQtAhOXtPu5amAVju2p/j4UgBZKLOmhhnnTgQnfizNs
M90KCrvlvgDB774gAQeoFalCyyoHNUY93E2Zbqew5VUdY1eFGUdts1vRZ+6WaIneMErl9w6rJ8ov
1h6LcehNaJOxXgfqPzDpvCC+kCBD8aikcFlcsTSjCPsIbcLcCucH10Adr0dHqx3yFtiXmV5QlxUV
vlFog2n58Auo+1cD/f+9yEseDsi4kBXxBzg7MB8GojhWhOMiix2ws97K+gbkKa7IZqizcmtyd/6O
KhFMwvygZEBTLkXoollrLYei3Nqqm3/yiYt0NdVGHNKWFrE3wQVrgtHAurU02HAsAmsluvktmRAG
YZ2E+UwaNOym6DGwNEWaesUWAEzApAPhNs+67g5hax0qn7JIIKEQWiXy+wreRwqHErhehLxL+HeF
UYoWMizJ/YjqYuaKZlc4qJ+tMhhU3BQQgG0B5y+2BWH2Ef4o056PefLcLEWO/AIchWJS+29ygqWC
KLtszUcBmST0IBsWcHqyaii7nVLtgO0pz90nljUUoxk+mFWStvesqvWG6EK/ZF4JHV+eZ1vYbdiX
wLVpWAqs0vWMFBREpyKGz/i8N2Qq0FnguRooEq1vUhAX1jh0NxHAT1448t78CQTToD2oRK9zC7ee
Fe1wzpjSJEeOYEgnBLczv3U7TR4mM/AjLOmQqlJorHv3mml4YNPCVwhzFTCeGlI4U9ghKjULYouD
+y7A5ghETJXuWt3BRkMObljjPAVjy6D+YeEPV69KnYlnqMT5PRC/7jeRiQpJAQ9raFenMIDJPHg4
WBDbk2pw0MlZtjeldNItwiu2DqyTbzG7J3RVdsNB59y+qlz7T3AYKREjZVxEKGiTSPYCmO5+Uses
E36I2q148pq53iE/JV99GJwd4UeR7mFVpR98KuoPJx3pK7xA/e0EK5LfSMXJyLSuA6KpZMvaVqcI
WBEVczCL4GmUzOmLAN14b2Ad/03lrHxuR9f8WASDh/ww5VtIGFBfzVzvYBdBHz0wkqNilO2uauZy
SzLjhYOt6Q33PPfYVr6KeG/VHU2bBVT+CYtW0BRHOU6IG+oiLT4wpZPjjBx1VPqkqlcNrE1/14EA
kIwvUB7wolvDT9XEeWCnrcCxZz0YRI2FV//2TZGsHGQOj2k18Y2bCzcqmG7eA5ym105bd3/gQO0D
tus063zMNI7t0u6zbIZjWdbOoM1q+8MJlH0oWiEPxJeQEhI4N6+W2UX2xAsIsFJwiX8MKivveIFc
dktn0YGB3Kp1kTriBe1a5XYWs38yUfPCcixds0JvDPwgShgJklBlNnmCx3b/R6uqfHSQ8L/HoVuF
KJ2ZFzERvUWSkoVjidNdjgzcGm383QaS94SuSOB6e1e3OcUJ1MCHuaiH3YyTKlxYhqWBexPNNqIB
Y4Z5OV7cJIOnaipNVKaY6wY8wY0sqqRCrrf3Yz/zyLdlcFuKlRFprlCUXN5zmld3IG/TQ0ko3xPC
xxBnPWen8FnWHDzKrZlatfeAWzum8FlEFtNvq50PZPztnAhAtNwpBfi7ciBkrAn2INPIGM4lzm3b
yHI3jCRbjT4n7/UMexWwq8aoKNLyV1MLYlb9krvfwAyUcYVUTtR3Pczo5gXE245DCl3Arn3Put5B
p4ifrE4pV7rik4WFTcbGJSJo7o1GlYnXxNbmlk6Zs0GPT++E8Ll1VxTE9YixQM03rY/aISS0aI+e
pSQb0uhhY+BXtNGNI+fQTNrEmInLig2y++B+Vr2OE8LiqWHpR1Iq+6xH8DIz3zG31tLT8p4m8SB9
emuywT5hd1M464tiNyIZcyNwRG4B622qHmnFqUJgVrFt79Vmh17Rad0yJL4DHiRrT1KcAae8/UGG
AsGPBTQqgVHpwRnz4DERRj35Q5+CWc5y+1TN7USOvDXNpg/QgmATH7Rv16dwXHRF9Tw5mNd135Q3
klbpvkIe4t6zk3p2epbdQYEY7IDH1Wv4FA1xCdMumI3nFT5JVT0suRk3TSfVsYAGfmOCkT62SOO+
VDnEK7Jk9rV0lhM3jbtwwhFD/ps5CKVx8pVbZGu6m65CfCWs4t8yb5kfkKe2q4qdtENJntziLKeh
bh+WddG6dtPmCfsBl59lY22LtOsszW7qYACEE1f2mAGWcJM6CEv5ydocm7fzko2gmGvtVOsJ31tt
uAS1eB24AgukNTVCVoOD3i2sANU+a6n2YwS44oesEwsPi9767yWBafm9W+IFhxWrkhc6Vs1B1G7+
hhzMjJ7LCueQTYEN0F9z7DNv3sx9g4k8BG5Iczm80ST3n8HrbknYAy/+AzlH7zs+X/pNkkql+NqF
uGOBtVuMC/dbRl14c0mj+Atxp+FgmhYmWRUnL8ky4Chm/JUPeh1gf0bW2w6GzId8JMutyitnzU3O
dnPCyj+2IP6hyl045TBgCXfdwlGQxDzm2yCHaK2W3vRUT+gqwFByXqE2Kr91XSNgV+n7/AGi5nHr
z1P+KyVDCVOiRS6IWTuG0w1K6UWcmlbfB2a0727N8m2uR/rHS4Mx9LgnrlSmL5XWzkrHw4LenEpU
2Z5I747Pqlj1SQBqJ6Kh1cSnJbpWWfu8rnbeE4wcC+lPMuVdO3K7nxBOolWAFXctrD1RiqL9uihl
EScQ3UMO1qooy2oHQaEy2xn74Mr3yms13v+4jZ/U+M67h2fA4lHiS8t9NhD55LQNhjLx1XoA+gWB
ju7hfJI4/vCa6aZ5cGA8+2Lcqb1N54E9d1zRIxouxSbDAFvXJoDNab5AAeCXWThUnYcSRu8AFw1S
R4ATHTZgd8YBlvD3vPCLGwgTvAmMT1ps5yZtb2eS1HAGZEgVrYC39Kq4xgkDjUdp1+OUATOKaBE5
+8BpEH4bOeKf+zTrJG76DLVh7+6BvR7BqoDDbAj4DshUKL6ubAkHNtC2uu2cKudVW5gsL3MO79Ue
TmiSu11cnQxBpzmrbqZJQVzdJcVr6ubts6W0CI2LQ48Hj4W1lzGCHaYYb2wFo+/Uc1BDmZN0De88
EveooG1hzpc9+M6As35V+6HjjFBWYhcNU7E4V6rXFzoAxOnvf9WXkepBUlkrtH65GBkLhd1D4iQa
hQx3jAsG85/ZlNWVaRFcGK6n6fLXzWanS+gImc+e8465cPdJRaSsL++QjEPmT6ZERwPy0GRVw9Xu
uUDH2+OVmXKhAi3OqvS2IUiaSFbsU49vTFeq/8fZmTTHiWxR+BcRATmQsIWaS4NlyZalDeGhzZSQ
zJD8+nfKKzufKCJq1dFuNxQ5573nfgdFZcMlC7orxteypPs4s5B9ts+4M4ceK3457rSi5lkQCAgj
hd96cNGM+JSdWEeGp3aAqeNs0WOu6E01/ciAGZqekTvDRBgCV1YBygslGc5u2A/jrR1lkQquN+GC
EkFcWvavzutgxEmB0VKnoib1xhVtc0Cadv5y29MNhQDmLNc8ddWpnxPYBY61+9kmRb9SHbXUBcZ6
XIHi7xU9ckQOsol5IkJcDFN7Dcy+gGn2TAxs4whf2UOnTiTqih8FsiQPHJai/xVe7b0WmUePCYdt
8QS3zMc+8aLzkGuUyGVE7zKnbT7DpVjuWo/ORwFviZWi6YXJZrJjewG0ZSIQwCftfA/L4d+5sF7G
NP+Pz/4O7ftlarG2wScy3l/vwoVGNmmt89xqR2CpQ5aI5AGhHQm9ElADkg43UTUdzyS1xnULzg/H
ApIjlAG9ovWbJfk79eWKQPVPFcQHm5jJaZ1dhqBPDBeTisbuf2Bb2neN7yGPlzUDQVAfuhSX6xTh
U+yePiBvcIOlztZKS1hOFIynYYrQAuJRs+4/+0k7HAcI/G9BUuDrjYWECl/AXbKAfBbXrrEtA6be
kvLHbb1nrCGIhUmJU4Q8IX5bBKmbT997NpP73Pfn7fVXLKwgrrGCQHgKC0Q9AALn+49IiJxVXX+6
7dHG8jFasDGBi7Y61Yhaa/pJNSuIgCUNrQlyvYBfkli25alIHXuneDmeYEuCXDlvuieU3Hdl0MML
LYBZJRzvZctOuZDOyob58ZRCAPHfNRf+biPCE4ScZKK37Yg0mg/S54AF7HqzfazYFOaIKuvcz6fW
gmwSfLUKQT1WyuFbNKKOrVZw63XkJSugZV6sLEoffhCBPeu/H9TatbItD2Ex3xmHV1xBnF3EWkga
Sx6vbLfOpc//bw7jHcYpg5Oi6qSGJ07rt9W+gBh/07iN/Uom5W78SMIUdmrIMQPKbzO6yEJ0KHQE
YSuhn6+36uVFH/0Ao9eg9EgRMPXnM+MaAgPx5JXI5fe5hcDZWr3vhz2HjzTWAjhHEU2aFNWAsAHf
ddQbdm3TJZth1M62w8754sWDvZ3h5Lo2E5b6zlghYqRLVO3XQKwJ14MQlRffHLvMHj0nbU88m/UX
p3HftN+kKD5HrULgIKD+UCJSei9zXzxlkyYHPeEE3USUrEz8pR9lrCkeYrZWhqjymVvDpsnoxhPI
eY4v13vyMiw/6kljWYGCHP5azuCcJf1tWcggzNjYOvSl+51G2fb6Sz5eYtCXxulEZp2d9zSawFJO
n1sa1xsp0kPV9E+E8D1Y2zATkcgIOr8SYpEVbf5Cw5lnltHzKxLVvXNG5kht28r7BMyKFUST7Fc2
06U3XIbuXwdGVJspNkLle6bqcVTfscr4N/bL/x01ALQRMxQM52ik+x7x9m6qN6RT31tE72s+3FQY
QxBF/fcTdImyLdrBf6Nzv3sMAc1pj+T+Jsq/Xe/6pSa6/PlfTeTaRGP4xvYZh4oXAViLLtuXFgmm
64//WBiN32+sEnHeMVj4wtOnH5AEdWC9BmEvV/uSJPFdk4G+mLQd/Z1DNQ8wEOy7YME8nuOiRigP
zmyHjBb6cP23LH2qsXqoyJ1k416ssh3oPZrZ31SZC0y5l325/oKFVdc8XUwZ0hyoj85h+uDsIXhC
UEt8o/MAYA1Zw7V9eIJBexrrAUKgEnLcqD6TnJzKHpdle56yzfUP+PDAjocbywAUZl01JRY0L24L
q2WY31mfq4LuqEasUwSqmTaQ1l5/10JvmPB4R3d+5FU2TNvhho4E2qYi72SNrb70cGPi14RZwksv
WKW+34pLJslCQEEk29t+u3GGcEtWcUH1fOYE6QUIhzXy2uPKfrI0Zbgx5VOwHCGZaptzEqfuFzFj
1AZwXYqT0Mt8ICSLlsHhw9JbqfSw9yaoAvJ8hvJDR8m2zWCVTVh72/LALw381/LgFASGuyqxz7R5
InAZdKw7Hq8VRS71krk2lGXstgqnFGRZg7x9HzoIe4sbf7kx26dcznHnlfYZ0j+AO2JoV/vJF6fE
nZyV6bIwF7mx8xckzhGp4/M5LwdYJUJ3UK+ZbS81jTHNua+VV0bYkGck8FJbQqWnz9awFh3+c0j7
4FhhMuO7OAdhu3PHsx+l+pfTtX4TkhlZ8xBKUQJBGYNgGJLNPISf34RuATyEhfDcSM4tckKwRoXt
mIdCnYRDCStmiFCzcVv7Y3QfKyzcgcClYVsKASvGmaZfst6bir2EqcIDu1hqxDbEJEjk6YPjDt42
ywi7l+nooWggit5Y3USfkclBLLMk7nGQdQEXxtE/0AHY6Mqm/aYTrQ/RP8SP8J4oYPZYDyqSUId3
41fJEuvQN4l6Anu+uaQGoo3VKQm+sKo++0MHt96ueqkKP95WrdAnJHyjrwMdmiOOl2nYosoCe4Of
3NUXs1mC2PWBI4v+S2Sk37mF9E8dZOK/Z6/KotC3Vbv3VFVBal7pe6g5ssdoVgp594l+n4RkEEwW
0XySMoHumhWirUAXScvn64vRwq5jUvf9glk+0d18TmRvBRVKWRABoFDRwUEnjN105UqxMNhN9n6j
ncYB0XECU7eOYUrZwsWgGFaqWZe+wVxQZ4UTU4+Hg+S3i/QLSD/7VI/hOP283khLv95YU6WTZApW
yc55BO886KHkv6sSMa0E9xb2TZO/jwSyQkZ3dM71bPeAWMbDdtYp2cUQup9j1pQbCGKaF0/DGCFI
gTH7ddtXXb72r9U5QbrIGS+AyC7HTUvWFw2Zla/VSi+1mbGCUlpahI5TfZaSxKEl2qe6Fiub3IJ3
DDex/HA+iSto7+ozHYcBUHvhfEobaJZI4iRf3Yqx9zz32Hb0k+ITJLcitJNqeLA9aLwauECkQd0I
OAVXiYVfZkH5BsFcwMH0fmicqtm4TsQO0VjzB2/IxmOT6H7DskvtLyymrJVuX1ikTVJ2q1HpZXF0
+8w/F1Ck8frrnK+FdBemxP8RsintBXcxrYs0ecdGj3KnIgrcsrhLVLG9Pn6W3mFOO184dVrNOIMN
sRvmNmtCu9HjM0wq/W3JbQAErr9oYYIQY/rNo6PcqsVmnKn0FLf1SUFNBcmcFSI3DgU2aQ9ebb1b
/ZoN6uWg98H+xoz9U7sc0gmwxc+yjVERgYxuMFYwGBOiOqWybBEcBu0Y5/XN9Q9cGArMPDlT1kCF
Q3qc2cYRlpLdQxalWZin9W1hK9OrIemxJ9WThhFZbfUbjtqYsGki9y1D3k+u9NLCR5h+DXBkq2yI
zoazn33meg5d/yCGtUr5hR4xLRpilDSpZhijU0I69HocxPyB9FsXPTN0P9P2tt2QGiONVPbIGq/L
z9JDjVPBAjsFcSCD47W8zZcDOfl/V11IxEY56NE7MRxLeHNnyQd7XNmnFmak6dJAMjdOhwvEC0Po
DAm65+hh4zLVhaxcY9osdbOxrhcp9WKUrjlgM6sQad1z7XZhpMVtYR1qnIprInThp9o559Erc0cI
x1CUyL7cNM+oMa+zgkPVgzKSc1P5D2lDWVAP/KvLoUy8/oKlDjAmcqdrZGmlw84CIt699vsXCsXR
XSG6fkP8yV2ZzkshYhPd3xInS13Pqc+25Yj3uZqUj8rTXDzAVJ3KAHr+8ssMdSqsHUYaxiPfMunn
W8iLbt29jMOD8PzcRuxnOqOOJFR2HJL4R07m8KZ2JMYggw57TOdLR9VF/R1XLueej7ra8WnyfsYT
5Ci3vcYYbA4Ux2MKk5SzbGS+zSEYtLC7DFUNKxiLrMVHF2YMMUZdUTuW5cXcOSdeBoOfbuui7hUi
+ZW2Wnq8MebKi+rVVoV3agfnkBPiBCIq/U2huzUe+8KoNol0qHuW3G09AfzBiBqJZ1o14QBYY7Qy
nBe+wKTSZdPQDOD0+cjMO7vYKx8q394D57OypCwcH0weHRybWDIVWHHhtgDNW5frYxdH6RDkFrVQ
6lfn+1hODLdU91dTUmtlcC19lbGXoD7C6dTY+ae8nF9x8npms0L+q3++aeyasDodOWXPUJME10xA
cFiAypuDVVRvY5atHSKXvsCY42XTwqMKanXYrMCBqW6kPrS6iEO7RynRbV9hTHRVFm6JOk3vZCX0
W+bVdej4Vb9xanFwqur39ZcsJSj+YB3+uunAcjTF+GoQvgG5yA9tvUdhv0oDXYQWmEYwmb0xwPpn
wf7rTVXhjEnCa8Sgs/5RpcO9N4un61+xNAuNeT4CdDTHLQoU00oDcUV3XvZOUYeioFu/6Q0mrq5i
MYqYR4SKpHoDm2bT8Oko9X2arbliLnyCCa0b9aBYVSQaliSwOhnblKLWvldBl9ihm6Hq8Pp3XMbn
B8d3E+jv5JNEiWTknkSK4zR8JFDHweLP1x++MClMcJ0aCkEgYY1Os/9oo/oMFTL7Uq85BSw9/fLn
f42fCLcooA4m79TlX1InOcwTrC4gfrz+25fa35jQxE4nJ08w22xw8T67XjyfahHRu66tUQSZgbR9
/T0LaUfbmNVVxBzUe9UeipOGIyPlf/JVcSssp3oP4u9NEFZ4wZF/2woiNHuaGQzokkLEe1Sx5RsU
DerdkM037q2mpXxWWLDsBVrkpC4Ucgfbdz5vgaBc2boXbjWmbTxCpAPJZ1Tsu0zvRnEnMha6qJPo
7iVcUUmykvn+eD4wEyaXQUHgKB+vQbnNXs3OQ6HY2y09DfvJf/vAi/NIKa9GUeFgZ0/p3KUHmDEB
JjdgneXjJPYCibOv11/28UbOTBxcDl4wqidH/5SgdjnhcF4fvbuomr+JsT5AtICk35BnQQekyvUX
fjyOmQn01zK1pIYPDLoflhEolg002D05qUOMhy9Tjark6y9a6iFj2s8RyqCBeZjPKDNXYSra3/Da
e73t2Zd3/rWkaOlF3aCRxh5RvQttkfPDd9ZMJz5erpgJY2vymieUJTMEgdYbLKl/6GR8BfpgJUT2
McKMMJPINoMn1HRlO53jMnNw9+fdg6Tl8KPs7O6Bwz/4zutzf8Ni0JN82MfCxx7jDtUX+i6GS9Am
zupk68bVmsnrxxOWmcQ2i9hJMo0JWCE1qmMqS3pPHCWCP9ueg7lkE/VIByR2Nn6h1rDZH6/ZzDe2
/Qj4ElvZzDvx+TVRyKg0LsqvssBNixVZ3sIbTD5b7wq8g1TZWZfVUXbsJeUWYvSu+0mhDHB/fRQu
TCWT1DY0PoQzeYxgIVFBU97DMnLXpPc1Kix877/r71gYjSamLS0ry0WpMoUaYX7QjTzbkfzh0DXP
9YXONyltreRjAy6KPgtLyE9g7/sE5IOIIqw6d5vMlvnXJir5aypH6q3s2AtLnmcsDINIZtQEDimc
ovgdkp05SDKbuRtDmj6RApkxH3YPOOqsHZ2WxoKxWGTSLWPUeyApCSm7AvejrJ6BhcGpfC37vfRF
xtlgFPXswIk2A1xjpFlgpdX0LZ0bUKq01VVB5OXiHvxt5Ct5Wf8gXHcri8nCGmtCKWNhw00oijRK
FrMTYgqneGpfbht4xg0/m8EUyf0Wd7HJPwxTd6QR4j0OXdm/lzrl/5YAFrGxw/27LbH7VHsgHkLH
+xa3N92/mVmFE89NhaJ4V5yI8D7VCdARqEB1mHO43jp/rln/fx4HFe3fHUhNTpMNJC3R8tNjnCcP
KYCaVlU9onJqp4j1EvfAREyoQYygOw57q35r+m6l8RYWHlOxCeVDQ1qRz+eoGZJPOevglENKvut4
mgQTQYe1JbJrK596GcUffeqlC//abBksuJzswmACnYDuvXjsjl2GaIYlCxDFnNK772TbbmyNA0Xj
W3Rjp02BGrkBxZwpGKkxZHlrzOWFay8za0aIB7YaGOG4z3HrCRiJcw5z3W+KweOmLMsx8N0q2rs1
abZ9kZNNFk98pcsXlkpT3RnpCLhBMFzOk//oTTTIpq/U9gMk005D+yMu19iVCzPDLByJLdUNfQny
YDMIGegUvjoU9aSB69fnOi1WjoFLbzEuGmp04ALc4VJG66fB/gUsUUAzUN3WfAeWnm8sHy5iqbRJ
K5zPXfA+LbQT8JsUnInS+n19XC6sfaZCM+ERcFdJ753SWD/6Avmyvttef/RCV5s6zA7lTqXoxXiG
g9f85g4qfYI6y95YXuN9m622/I6K4+HkkhnyheuvXGgvszKktTJkgzLinRob8A/91W9/V60OQM1Z
ecHCmuFe/vyvWexE4Fggk4J40chauELB+rN1mjCi6S6zRB5GfjTtrn/LUvNdvvGvV/G67giDxPFc
+K/5PD26KHif2RQKJM1RbxAWgCxef9Of4PkHa5MpxrexNIGehWGMzOy0GfppCtNMT2ESjcXOA5tj
z4A8Rs2hFT8BZV6eXTg33+Ean0NwkvUHYjny2wRsGGgVI7TE9txvtWQ+sBtuedeMqb+VgzXsBwAm
QqADsm1SJv3r9V+/MIJNJWirGKqyB4xgJPyf67aCD3IiV67hC+dG1zySwPDBExNuSAUSJEEBUdKQ
Okc7K8XKePqj4fyo6Y0VBCwQGP3lhT6DUMDfAO7ACtJa7lNejGB9VMDbZMAyPnKWtRCBV9EmnsXj
PCCtIqZ5wlziw9Z3U2ef9RMP3d6yAlTM1Vs+8Hzj9Gn8SEFM/D4UEf4DXEW2HNmtMALW+125HjvO
LopSM35RbClVhi254K8a6BmyAcyQaLZB2QGV5eSWUGjCjxY1KHXubeO2aZ9QSw8VZFpVMNpNREBB
KwUHBqDiFqVue/wN/wu1kksgrHMPTZoAWcN5V25ZAulSUtg9MIBNnwQEhLkZh31w0iAHlIX+GbnO
+F5G9vSrEg4IW0lkgQtC7X47lrkb2qxt1qjhS11sLLFl0SREAxR75khhlO6F81UCJbq2YCyNTuOE
dimHiwpLNWcGShKiRCzVd3VS5M83DX5T7cooel0ko3ty8vih9OVrAqjyythc+On8sjD9tQCBmNbk
QxKTs+XV3a6lyObaWqcrp6+lsx83llJbJA5IFZ46e0reF7l97LPulI31se+z8+z6GraluMJobQMj
6R3a2m82YAvftroyY2YX0DglMzi+ZxBfTrbS6tB1gOGBPvpAXApo2WzdAy/F9rf1k7GYp7xC1Zse
xckqwc3T7ny0arlyCFkYwaaWFrDLFBAlqs8daFapM4StC9TAbZF5oHr+HQVdxDKooVDvDfZOeo/0
8QgjTuDkyoKDbMFLtbneQktfYXRIEvXgz0bIxMDcqsNFL3qNrZVQ5KWRP1hjTT2tVYLdhAQJNu25
AYTzRxLTDXgJIWyPb/zxxiICUmDvWZONaVh7AF7Jr1lk7fWQr9SbLM1EYxHpOrepBMfNt6XNrgYJ
apLpr5ua3VR52gVUqFXr6vMYferlg8++peW3649euM+byk6JTAI0c7o/K2ZvUPq+rYCm4/RAcbfL
qL/VGK7a+Xz9ZQvDhxmrST4MnJUF7vCgEAUuSheHFOzN6b/rT0fJw8djiBkTGIu45o6HYkKQaBp8
RTrvp9ku9QZiauu/C4P9GTia1gU7ksQlSFqXsh3Y/x3lkFfvPpuTM02P8zSTfcHl+1z45L4VFgUE
j6AqJgI18ZyWkG8EYC+LCbhunjpbeGh1U+ACE1kFcU3Vg6us6U5FdrwfURf65ts92XAnz19yN413
rt/GuxRyzV025vHWAw4dDMcaSFFAEcHGxm0ev4VHRQh20/QSWVZ1iYK9zTCY/0ph8FCGjRexAvy4
cf5dl356NzWp/RCBIhEyDylF3dvyrmes2rUxAHwtAVMKl0O1z2Gb/NYoCmQcwLMAoFrZwe0yiJd1
89MpwJ9Aep3sKZlb4HPJr3xmKpBOqwKg6vJjX1rvvWDT06DEtKMYOM8zsV6joQYs0crL3woEshAg
KLWlCBg+UpXi3ws9F+dIK+gXezRiG+NYrBNtfacSlcq9yDXokgpoKt8Ht9SN7C0RiQYesSq2fWd7
oZyT8bmX5B2SPv+oiWjvGciVB9tyC5AV+/LYAHoRSt3hMJbaOoSvmQ6dqviVcAnomwPdbTwI1C/E
c75taQd5tD1r0JIUK6B0JOVJ1kIhY1O2iMz6Q6uBmJq1/5hoJWFI0QLKU7WZvysySgOANmE6W4ws
ZJP8zlAFsKG8ZSCdj5KRkF/EjbJizSFRtX4F8h3GIwPlR4CaYcRTkXpndSOS1mC3F7vZxgLNYB4H
TAgOXI+w90tBjq6jx0FOzm5sUMIyV7J4AAj/WydGfQQ+qfwKKLWzU2Pefq67cdxXtRirAOf76UcO
TFQLMrFHA4+xfotjWw6CupzfM2v8TSU4t/xC+kXXQMQN0T3dugLH09RDEWo0N9N2AF5+xxgMkmqP
t2DbWZP4FNd99mBXQwVIJEdxE0eBKVoi4T8q1k5YsPOoOFcWH96KFDVDKhM4D6rWOais+Qb3QIjm
KxV9YqNDyv1Mk/FRg6G8iatLg08dRskg27sRdaU7CxCt0LOjNkRywPsypID7DRFu8AHPdJM/jHPW
fUq8Qr6NMXx7czjjoBagJy2cBCbAAVXqbWnWfnd5/QbMThlmhYrCsoNwPxpR4wYLP2cvvWT0QitC
NY0ibYIzbs/8YgNuvfPSYfyUQTJN4nOaIngfgtspx40zD5+zmjc7Ny6aTY8JuqnEc9U71t5vogwH
BlXIJy9WYmdLVWF3SV+Kyu7GoANhMt+WPjY3DNkMEKkYLPKkEZ9yNb7OxJ3djZe08eNcVBxuyRZu
wsA/wfoPpRCU3zG/TjZty4oEhHh4N4fX18ul1dK41XSI2jHYBXhIIvckUHGL5AxB2pqvmYcsvcDY
cEcmAGwHBgiHx/57Xib70iPAeZVk5by29Hxjx9UwdelZanGgWeF9UvLRf4RR8PCYcWe6bVM3lbfF
pN06nsfsDMyx+NlF8Qz0bqe7244kpug2tR2vnmDacK5ZTrZRwdiuS0WKmAW99RXGntuXbgXsteAg
m4igFqh9HH4ArXbjBxg7rs+VN8mCs5NE7CuJ3tKkDyr2etMANbW2c1XLkXh5dGKidYEjQ4ejKDGJ
wgEeEb+vv+PSDB8cO03NLS3jC1EPwQPC5/Hswljt1Op8CjQYzUFbgLzk9sq+u+llpu4TZEAVe1zg
g4A3PxFVPUeIroc9AK7b2B7BFlvrl4W4lFmUMidlP5RZg8iq5TqbbPK+ZZb2gShLTwQ0a5h7HXJ7
DW+z0IbsciL+6w46NHNvEz54pzgfQzW8A5C5Kf3noW6xrK5lIBcmOzWuHr7f2QwNBRMAVHWVzjQh
Ht/+RE3Sy019YyqXcQ7pIqtFjAcKHrGDt4MEljzOnpUs5lMBEMYB9OG1auQFBTAzpcytSxMJInF6
5sKL9vDGITj/AIFreSVmaOqkfpDJMf3izw0Ix7Qd9hj3/mZomnHlLL4wQqi5eE7+zBq/vwihvvvd
M2k9eMwQhKmwr8v4qWzZSoRi4UVmoQyJJSuaCbsviTxQXPsSwcvW/q7HatPNMUq++Zeia6OVty0M
E7NyRmHgRxOFB0Ft2fAz4NiXLT8GwC9x6u31kXIZ1h8sGcRYURHpE6WPalywvJ1N38qjN63V2S1c
gs1SGVpMWRIptBVA9J+1Re6Zpe8iUb5mTrKSLfx4soL8+u9kjbsREUaY3YOT56ldDAOun7rk8EXx
icoBL/VQh4c6yv31tvr4gxxTvAuYHs5S0SiOuYblCGDpdkKfeBVt3XGN6vbnWf/fH45pKT3o3J7L
qhPHQk5dF0SDm/6owVQ/jG7jPlVN3j71QgIMyKvpqSjgzIQ750TAGWA4TgOpA75kJHJcx4C5GPLG
vSvhmxQCpzSu5K4/HpSg6P/b5oCXD3DCbsgpgSAj7iVCZI+w1Tteb+OFmnHbXEziGLbHWgCDD+7f
Q5w+thGZgxZ3nTLiO9bALkY2R4fM96TxwB5HQbn/3a7WknhLH2csJH2e4hbvABKEmt0glQT+GLhv
AQR//euWxuvltX9tLijOTd0ENfcnP4KqOEtUtMtR1PvJrpgvA+KA14oY+7CyQy+NV2MriyfgkqnL
5anTDjR8YwT7C10O/GhNUIoMNbVXPuvjVnP+9OVfnzUBDspT6TYnGD+h1KShaoO6nHTTCyUO11tu
6RXGqMt8EOJbeFsgLXDZ+3E7TZE1gCUBcgD5WpZ66SXGGd/OqaOlEzcnQf2vuIodZYTVduDu5vpH
LHWIMbq07MAV4qw+ASESRkUXSMlCiquS//X6CxY+wFRNNy1A4pB7NSfMkXr+gpgPHG7WjmELv95U
TBcTaiz7sWxOdtM/1gKeEI6Kz6Vy6C5L4nyljT7eYR1TMM0bDz5o4zicJtgfxORb6lgh/tHB1sG1
t5Pvr7xnqakuX/nXmPXhB9CCKzicALLVoQuR6NnKuxz1tvUaFeIyzz5Yy01J7Rh5CEOBBnwUNQHM
DtTjLTxB1YpU7uOn26aSlhUxKHMAwgLmjBXSjeEdU1WJtzLflp5u7KzDYPsW7g7FiSIasrFk498D
nJKsrEwLchDblM8yrxtEPGTiSJvpVzNNPLDHEeYg6Y9elt+hpd7l+fAyzP6vzGLjTccp25TQgiib
cwrvoJNnI3SWxseZZsfWWRu5H48o23RQ1m7SFbLj2anwtfs4Qaf7e+BwbhK28FbabekVl976a9AO
NLI0F1N7Tvh/cKIJdAIMwMsta4dt6mcVSNI6olZ1ZvmcAXbmOUFFmvyxcXOy0gFLg8pYxClq4FXT
+9W5TOzHBD5a8A9dOQl+vDihRf9tmXgo3A5Vh83Z78rzBIMSANgDv8g3tlirll349aZ6K88sy8pH
FDpyRzrQxcBcbJj1ymxe6FkTtDf0MP2yRF+f3RFBNjDfUHgkswqQDZmsHF+XXnH5878GT4zarw4y
LKiRphS2kekxtdyzGNXaye2yi/3/cmebQiuYSwp/AAnpLICqixKQwsWDBZ06/LU+leOv2Ne/Y2/4
WmYrm534I3X+4I2mBJo2rJjzroAIX6YOjk525z+rvIZLTqdI/amH7egZEUm1x9+0HWAltQUzTtIj
O+GQGDyCjrx5dk37e5YNrgrgj5u3hwLpqTKI4bCJhDDJil82d2vkRKAQwP9C+INybPhc2UiPndp0
RPHe0DflIVdZd4YvjwhFDuCUKHN4jswdfXasFJw+mJPMJ5Q0WSDkV2nAi7k/enCvfaARY8exADtR
sbLdaahuYIBF97Ju+FORR2lY9GR6pQiu7yDVKx8aP+te8jj1vuFAh+BrxStfHuAMPoa5y9Wmmbzp
VWT5uGltpw5gCvLosuTzMEDKo3v9uYUVTTikML5uRZJs8ZnWbqr8JJBq9AKY3ED14zTRAa0Avv5U
lCHQFe2ujqM50ChqCSDLhDlcTuwd+JNsN1ugkVvcSuA+WPgbRNG8gyWqXanlKeml/Jx6/X+cqgoG
JPqhs+gY2LodwgmOI+FcwjGBZV+tcYLcJG3qcETh657I5N13SYTTfY8jQOQd8yKawDJO4GhUuTKg
qNWC5ZP7DIrYXTKxLOCJmu4aIu55nQM7nXtwS+89OLFFznHA7NoMtCm2SWd/AUvp3crwM0rdF3uI
YZDagrubrfCByCWJbcFcK0hcme1IW79kU/yrr/LffqPugBp7sTOn3MP09a4f4i/FqPfwRrZAMtcV
PL4mGkLreJdF3A2iurE33RRBnpJFu7mrSkgxJYBkSJ7PL3ZqYVTw6K6kJQ0dONQoH85rAzIZsCZ9
QQH9FnqIDcwqj1bq/+IkfSpKZGbS6eLuk8bwCG69Kpi5B3AP78KBVzGybslujKoDjJqjMCkpjv7Z
GET++KnTXrEfZflcz6x/gHwJbs6WD+8ku3/z4WJ48AQc2+h8suzM25V5DEy7QAVTDyWNjP33UeT3
NFfIwLXy22WRRYnKezqnb7Gs8l09J3mgKLxzRAfWKWrSwD4n8qGYnFeYNXy1i+wEq76t8mi7zXxI
PRnELy1oaTsuoSSmRR9v2qxxN8AtibBL6x0Ofjh4tDBpdIlTAVCcIfE40O/55P9GlPaNj8hfwTrh
h5zdxwqKJEg6m/uuU3dwYr2H+OcRW70b4B59rMrpPAz0c5v6Z+ij/5sa+YN4cXykVV0F0u0+e7V9
J1n2SJj8BUrZG3xc7tCGOByyKhQJ46AoASndR/2zD5e/YIK5MFJs0R2v1HdXiQc6uzHyUOonPPic
g2Ates/zy0NBmzwYZPQK7VMfqBniYvtiPJYLWNdUPntLS3LK8hnW1TCbDKo8LkJWiQNJ7W3U825r
xeSHXbjPTT7BihhmIb37AO+kO9DIy58FjFK2blXEGwhbfjaoOthlKFOHO5N9n8UWckAJbQIyUbzL
sd3Amb2XorSaTZlmb5XEQFIp/8NippsUlXeBTMXGH+h74owv8MfdI6+2g0/HObUFkFSoi4bxjzUe
JVxHt36fZxjZHRy9e4j44oIj8TaGXZuhash7bZml4PxR0sBvOCwmmf8FtOwZMzfKvgP2nyAXCkPv
YciwtiqM7jxHzMbxof+imYPKWBJvUfVyVny8XI0zghHR5ns/ir/2cH+C54b739CQTyOcTjcsKuJt
K5FvRIXAoxYTTOHy4rUqWrDSAKifAWkMq1F84Qn7WTh9uSkiHyZXsRA7h8GeUQufbcZB/o+z81qO
HNea9RMxggBob2nKykstd8NQO3oQBECCxNOfrDk3/dfukiL6ZnZsTQyriiTcWpn5/SyY2fsAUuW2
QKfUC/wdseJJQ1CVSnij7ghafbkp3dtmNR9uDwpKDNpJoltRgUtjnYwU4UF7QP2F4jFsGiS2+eg5
+wZNbkz3Jyp3l7d9O6HhDmpB26zXYKWKhCsHWWQWZItu1q+OI5/dZnwAAe9OUOskPIbRvelPGNke
1qmwGZ/AyfW3bsh+iGV9LgE9w1vZhYgIjzLH1+8NtA+wuHogQAJ/I2X0qKHlkGqSx7pSV8ybrpe1
fGj5cBXFSDEpTLBmAdx43rS88JXhdgh2GP1oSmNN3gAc6hK0DLFMNf7TWsTvfDTvRaj3XgE5tXYo
ROU1fasL0GOX1bzbkogcTUp1okPPe4Y6OiBGBwLsb2nnnAUKmlmFwvSK7qy2+FGDH9wOCDgtg2FM
g2oF6XWMbzXYglhs272wqPi4SNTOVub0WJq7fJhDRDuW3OQogiFiXIiczoNCSxxcED8qD6vQ78Ao
m2Ra6t9YcDgkXuY4x8JDtM3spkuMDHDsUIR/vYqpyJT2QDkE6mo7LtNxbSOwh3AwxGKbRkN1iw1g
sAkjgJ1L5KcBT/Pbh7RUTmufcRR0hh6AULzkacHVEejlp2AFPcAu9ICF4YpL6SU9G15Xa6tN4E1A
xaEcmgfSH3bu6gA2g7THXGPjsK16FO0cx3MTvWANHyTXqXWc77pz51wptE37xfMTbwwEqCwLdJMI
vNww372HZ8bN+kGGScyD+4I3NJGuzLAhKre9BoHcFkpnWKjrd88CU9xIswC55T92GvS5JejBAh7a
04vR2fZmMXq6Q5iOd3Q07j6kEu1tE7iYI5TaNY26QZO9wmtRL0/LvF47AorL3g9kZif6G4XwB688
Ea1rce2a4Xa0wJNNg9770Yk2HWhQeIvgO2fBsqc+Edf49wTvAgNluQwDbIhWlYOgATMtIVibqZo2
sfHovQC09bYRpM2pcYsULOLhZZL9fwtYmY3zwQwAuXsdVOugu1dOPGd6rSjGw7dR/+4Bmg1HMLu4
tsmC1XIOmvtpwBk0VCQpZeEcIGbZjgp5JZQN7+2E7KB4xCPVNLOowHaseALqNG2h/tCF/jlBoADU
0A0XYz66y5ZKTdAcGIfUhCwVk75Bkj0aBFXui+aplFeob0Cjarauw4PUFiDbRWzLyZCCVPUdHNFd
Z8lW6eaOqRaZDTQXkEqvkEEX0skJNQD7yW3j6cRlRWrH6BVWkiuzyveWIclHw7gShYgGpICB+i7m
XCxXVSoDNPdDG2ETV15TB4zjqEw7R77ARLBBo2iHDUoGhhisdn3m10sO7e1bbYL7PvqhMIWFpD4F
mEEGLNwE6pPruZyuLPWh/ijgBZyC+6FpIcfFsgyRaDJ7wbdpAhTPd4MsaCwQosAQiVJctyLOVoe9
w52CfOlaMewyf1UlgIo+xxaVuscaaliHxQdOVDYyrF6IdX6X2Ov2WJqQ6lgLqjN4cx5pHWzKut95
YzFmHtTLiC6bj0asB6ftYOcr7BOQ75lRkM5P/KixufIZu2/go07g2cSKBGFw4fSAbnlYfud62Hnz
iy9f6OxeeTOQcxV0Y7pDtlNPV6QCAHmIzC+fDGCB+ZuxGbuNGOMwi0a6XyZAoILRjbaTUmQbKwc8
mrb6XZQR9KYBeADDjFS1uOmvpyYsNz6Z7GYu5l1Akapr5xHs7EJllZ2RElDOBuJ+4gCJrU/xkaL7
JsMZhnKKcTHwjzY2+1mNXlI30bVFXqrxKjdBwDLwaDM5TJjvgTmFcGaBtoSRMCt6CpXSkJK1ltlA
cEdKj42YbnDDqIe0k5XlA1RXMmYStK+yvjfuClMQ67u00silrENMwiPywXKqhiFzK+0lQgzYViGt
4S0ajHoa2RqmATiDSS+F/uBAxd66Lo2+470c9iLCT7KjU+6rqbe3UOU1V43D3Ku6qZptGUcKU6od
GagimiG8chHlfVxhR7v0AVQ6SPCHNiYQJdsRP/Rz1BwlzmkmxqrPOPowe2AaxUcrlthLqOLNjSIr
30wj7XzoHEh91Xau1XctQjLn3LjITf6iWHZBWYyT2P89Wk8gMTtyxuldF0mfG0DK0irrvwVv2Mom
zM+C9d8KQOcK6cLGFLsgwMeCsE/rAonmDjYpkcw+rwFdqKKcK6QtALHY4pfyOBuemxUDGr6MQiFo
5wsN9qUPOP39jxoEicF4RTbQeIR53scGA29ahPPmOmOJrmrM+5//jguljnOBModxM6gMCk0SU5vB
W2IrmgT28fOr/72L454LlBF96TbYtKCQUjxq+CW84tfQPJwaHtx5+LePYP/3PkGv5U8mDsYjJ5kW
Ixgid0794vZPvke+KMZdukdnxbjwNJzdgcQHs/a5ckA5kr968YXU6NLFzzopIXhd8MEH8SGe6xdo
trGYUP+Nrd1Xfev/Ap/+Uvs5z/3lbgGqcjQCSiuVbLKpJeVuYd4AsFi8oHAG1mV457sRwLpG1u01
jl7zvjWxeVg9sLqxHwhxLKh6B9sT4MKiYOI/PYJTrwwhhuU6cJNKmX/r5LvnypwQoZ5mQtsesVKg
0GJhZjjy6vti8P5tYjhXlNTG5z3kmPQAjmUyOc9e+bEMX2WTXXia577/Mu7hV25W0LbVbDMC73y6
BuWvsKfev008575/wACwynGOTEW5bMlg39ceSF4QJH8UnZy+mBX+Lg93z33/pmGzPziTOgrvV6n6
rURaEQTcCcBtKS/bNEDW8Eq+/dMIPg8A8EhfO5DkYqab0/UaFqUaPEvwaOf88+ufCtt/ef/PEwBM
UNdlOSCojGFf3o8enghYttBuU/p7JmTXG7X5/JMu1L3Pff+RLcsaW5LxaBlO3UORVZBbf37pC8tB
dPrIP5aDEmYApL53CL0b+N08YtvSLzmqsK92Ifeff8Slb382kwLiDsCyh1w9JZ/9+sksvz+/7oUx
cW7ht2oueRFU6Aaw5gYy+G2rmqcgWu4+v/yFNSY6m0DXloGwMxTy2IWo4rSwp9vMjl2qyHcv/Cob
6dJvOOtHl2SOdVjj3iz0yjjPULKI6Ysc7Au3/dzHz70KrliLS1fVHQlev1wYyf/vBP/lzT83EMtp
NOU0rsW+dRz66sQ9yakTO3tk95XbUlTYV0g9AB8PV4Krw3hJUN/Q+4GP/cY1CC2TJF5vnBhw67TG
ofe+lesMW+mC6Bg/bu5gc3U3Dml1phDPnM9BGb75bTjdwJHZg83tuNfVEDUPC/KSkmBmOLW11Byo
X3sbqbGTd3h32zJNMo/OK+Trq91i8qwQWBd3aTNCQx+EEfIXW9OFFLGfHvnVA8f6A6LWGk58VeME
p6FVr/V4K3rIKHkETmHatZAmZujioDEazPTOIbJ9KtxoRMqiN6zvXrEEqJZEU5iVSAbeQ6kUHgAU
Xj9077UpesPud466ImaIYd4UbAl/udSiorYiujalCxe7ONTlLg4k2dCO9nuXQwGDg/OpJKksBXZp
sDeminmOqrJ8jHQ8IT4AQYZWhcMeJTK1nQJnucFpL/zuraA/jlZPmxG1njyySPvlgTNiMzajNOKs
df3TCVA+aQPTXseNsG9eCN1C5HBZJorX7pWmYQGoFYPmPKkkHbbDJMe7CjlhmaR8mrKwKIubaq1j
3GDSPKwdah/QltdBUmuE14dgxL6rsQ+uQ7+T7+MpLJLEYNrGMajqoW/UdxtV8w8ad/2WtmC6jmBU
PK1xvEIhX8Y4sgcjHGjav2uryqa4//02jg37VoEdmktXAwDg9/hivrEl3iZXMZK1gk6JO4VFvjgn
y0gT2VRFKPFFyBPcjA6+xBjV7jcGRnBixrq4KXgJ8jtxghwx6Kh8uj1/bQLk91MJXniFlypb1qm+
WSImhwwdr3lrPC1xyEMpP5rZsp0FAmQXE7rbVcM/qTlZM78YpiTSVO7UEqNFwwIPFXUsFdXH5Lrx
aXWNXgXEm0mtVLT14xK7cSUB/ambZ9Bf6PPC8Z9FfHpaaN3feUXDcfkQ0VY+GmmydNh1y3ugVhF2
PctmhYlVd6kjT9Vsxy/HK0EkTnCyXxATgw6CF93F7fQdd0EfTC9RtF49tuspc8BQ7J1nn+rldgjX
CLB0XiQhxvI3vIHVFSQ/cLIi16kfYIoxLs9orwAHUOjtekHvP4rFIER3Zt5RlW159IK5yrWsu6RA
kFOiZrSlIipR/0FcZD5RtLQafMRzg/LMcYHxc0Q9z4H/N5pQLYpBrC7GGO4cACCwua+bTQS344uG
7/FmZqi4ND1czgoMaCj/0EcJygkb3SmAGSQeqis3wLYoBstmu7TrkNSWGFiYeXjbtazpEmcR/TOp
SucxdDzof1wUKbqNz6Lg1swhwjPVtLw6rpZpGEp2s0gyH5BvjNxnvF7gsKFvsKBUtPEm9KymAcW4
SGGv5Cxzi+pArWB8n0qRkML2QLk0NfIlfb1dx2jNp9XQ27Lq+9+MF1UKjriPDHP8PqmDKEPUH9/Q
dqlyJPWqW3R0KAqM2ButDhfbQJA1R+VTpjEnZgvnVpf38VhvcD4K87aI3Dx0RpFyJ/D3a+jrjV1c
pF4tpbNlo7JZaND7XOyIIEHtyu+0oW1mab++KSzRbyZqpgcXxMssVOD9xu683BHTtofaoCtQdeQF
G3p9F8bARhUOSs6Jx1d011hZHwXqBwlgHEVaUJQUrUQvuOii37Jdow9SDzoJBak2FfAFSci6eEuX
Zmdi7+ihb3aUTNrbpWfBNvQBHq4m9HrR34i2Fcg1W/iFTq6+dk2agL9Up3ZGhc5w1jszBjSI4EmP
Ge9n6dkSlRgYBqaQhlfTAEIDpFfR+s16a/cB5Qzgv8xFD2Uc0ZoQodrAy1DD7CXHPZYitcMWpeQJ
ctzGMYG5L3qIizb6NTDfpBFKlx/u0Dpb3gFf7zPH25TM8n3IGfqBUpJtO3Y2RVSE+9RK4CFST6lm
5zliyKoYjUQ/9HxEpfrFzvQOuBSs8161npvNJLT/NqH9mYtZz9/aqiie+UyGfVHhNjSyZRsfpqCT
9n3AnIMq9OzDcmjRtdmRmjUZNVhLR4rSpcWebbsY0mdVx9ukgSw/M15tsRyuJmlbflW4+LutyG3T
9HxXzqgpjnPFtrBWYaJCVE1S8fIH8uynrPeMyFclKSbZuD4SF80RO00mIdgo3GHcIHbURwWWdaJ/
LKc1OHWAXmRUvVInqneeavot15U8EjzKRDKHwDpnu59y7c1Wu6WCIj38OZoTeb0bllSA/n0S245X
lcSXrBokQ65u6ycoPmMKHxYQ6auaPNDB+4EO7V0pxt2EDlHiW9FkEAjgv5mBd0TCDd1HNK63jusD
ojfMPA3Q1MvXgfKcSjIkERrcW+XOOq2mAR31qZMPMDcEG6+EP3ClgcnKdrFYD2KFgVROmeDBdomp
ex1IzAo1U9tgFQzowPYxdlp7g9gDJ296uM9o26ICilUCmCj9anr0CfQCg1mBFguY9h2inqOnsuhF
HkfsI57752aQW2/0vvOlrBPMYVh5QRjCFsH+4mEwJmCevTQrektzZdGE1cDBVVbpvG/DeLNgqUZj
R39vdfXTn5ceOaoYaKSmNC8LsNCYuQdo9ZE2cbjzunBfGnodEYpVqC0w8np8I+xnngfpRjsUVuGw
i3GH4pjyFMIB5PxSdEWituySAIWvbx0MmqPT6WQtRxhH4cOE4kHZFBXTIbEA3uDUr96NXl8LKViq
sUjmgY7DtAnq29IJXlEuflvm6AURc68kIP2u8Gc4NvsVU+Bq6yEho/trDFSVBSx4KgbMYjGm3hvA
1eOPNqAovg8onIczHDymw+DyxocgKF7bCvxLr0RTz3MmfBxmKbA4kdcijf899l24VcPo5zpNNQ5Q
okd1Ut3G1KsT3sxog4fxz5XhVcSMc+K6u5iwELIFc9kCv11LVoSoo6BetGOIdODaT3zu39V9/QsZ
RjxBCAwMriNYUNKKG0GbKWNOMyOcL0IdY6UoHlX1sMeIwCnCEWRL2hotPVL97tbid9SUAZqLBIva
jKbEJO2pqRB+qwzfRSLoE88i/H7uHpFb7EJhQ8e9f2pUUNKOOV65D5hiChCsZ3tq1j5URHWZQQs0
jdWkT+qNX6ONWFqVK3a6AxKOawFtBVviKZmF8bJFthXMlfOz8FyTkwnN46bGlsWp2nGH+QJ74Yb+
9uvYHqCdfuuX0t20i7Aoei7DLuTFc+9GfRIamD0dp/wGVn2YTqjQJQHcpylQ1VDZunBPzEHRZAS6
h5RgKxhM1E34CMEHFLPXiNyeIJaPUBWOpxBfZ0R3qobpnaEZ0kcaiL3l0WPhd0dGaLqF/pBPLjbJ
0QoRigEvI1k6ckfQEzwI9DTTro41QhGbIEUuH2oKw+LAuGG/O7afcmIIIj98MWJ7Xf/umITcKyg/
kD3m4+MheaGzbYAlAvVBrGrJw6IfMqRTNAlEJW9o8SEoGhEVqJkuc74onCBgEwa7iozDr6oGCMpB
Pu0V5mCzo1g4NoI06Ok39FH5M0DZk4Uum2rza4DVVCSAT4H4NeACZd8pMK3lFQBQUyJ7aFdgJ0AM
qJxeotreNF0J5syIUto4MeexD6vh0Tit86givOh15xVwV0ePoUermxDNRIiI1npTKWdvS59eFae2
SzvUG2GiMoHK08J0HXQblO/x2ydndwrZT1Sjvo8QCWbdqB8BNQxyjzT3ltLoVC+7Lntsd1D3o/vy
xPMo5vl57AhJlmZ+r+cVPfUJGUXdWMRH6P6a1EdLLPLEjRlQ9h/aW4s4Xhy7NKZ/H7YgrsA4ipce
dcHie1SFAdYB9C7HssF6iJNS2irnW0T5I20rLDgTxt/E5ZAvE/eToB9a/EN9xzan25NwCU+m6e9C
qJsFWb1JWbhV7jqSb2pEWuwY4OAIzxke1dAel3kBszH2eFoBJoBaJMQwq3SuagDNc6dx3xna6Bsh
l9tVtROsvSCj+Bwt13gk5UZhq5fMxGC65UuTQtsGaZXuryXA0xvk6x4nxqq938ILUvoIzPFU/zO2
oko19vMpgDUUsyLhm7ksAPGNMYcYCUe7EO2cclSDs5lbD1MQln2kjF6JmPf5EqEyEzMr9mFRtFus
0XVWLQEmElvAW1izV8fiTS5nHz+AAmgWckTIBSO2LyC3w65uWpyHveJjKfid1QOkAUjX31C23jae
oamjwDLznM5JQCKv7+jsQ7kWsmhX6gYLk/HfVV9PxyYA2E1PZN6KGV+onxETUjFmN77qx7Trp2i7
ho1OCMJvMscJ38pqZKnf9K96WGL0npEz1OGsOkHSs138EU59CXEeETiAqX6IUkQNltuQE5BdEKwB
mUoAG38HKWkbo4NQYdJsOTCJtUCYR2Q0/tHFwKx58t4b1Fs4S3XLh6l+6+q+2foF99KqHfo71Cxm
ZHYN3eMwexPmvxFRmQOEOHRcGGIqVpt1JKi3qwi9/Qzt3rajZgIDsVjyKVrjPFjlQbvqsW8l5laf
vxV2vet0ZBM9zdhFYM+xD9351djhESl3cW5m6d6B3iyxoAOLIaUjk6rrlpyrBhA4LuYHVkFNJ5Rz
okCg8doV2PK1HuoenrIIExnQdwDryLxBXw5at6mxbmE3j8HWNxBkhC7kTEJvGfHhMC3WjV7NeqRN
+ZNPxuT69Hh5odvrBoqIZw/i073A+Qsk41rkplkgbesg42lXfYxh5cz8Tj8jxIAmcBWM944RzaNr
wgjtc/dxhWs5KwQ236wFyqmWkQPz7LrAQtPIpF7DOYkEFkZe2x4K/vZ7szRvAcBTidIk/DZLcyfl
pFOxADCP0fbcTwQ9QopiRNGhW9g1ICrV2iv2ZvVfQMNDsa1CHKwb1v1GOhG9IsZF3hSHd70aSl6m
BmkQw66LfAdgnuYkPBJ1MYPTo9BUL0VEcNb0yGO9aHaHpBx71YmF3jau0ddBNWCRxQmWjzifhnjp
XD141WFhMNJkwKIs35D3Vr+6AKjsGj7zTW9JfeNKeYpAzXWzrR33JXQFxlfLp6sl6hjyzBGXFjEc
W9bWMSnMY+1tXFJxxRdVbBzfDkdCdQdwYT9smqUFlS5CiEZcGahjYXjNXRV1GRT58iaGvhTntu4U
KL92qFqjX7IhDiJspsBgpsMmYhPJ08JmovjUM69ChDYM9N5ol6HTrzhqAKKEwsHS5uj0nN0qXaiN
hGr7UGCC2Hdu4aY4Jp/WYkdnc6/bXeiAxhkHFscYgB2OzSraF6drC4z9mm+CCo3+IvSQaoV3PhP+
UO36nomtv5566Labt15cobDWgC+fRJE3AwLTMYTAtFPW1q4AhBG62WQASPN5CXmNOkxtr0ATiW4s
tkZ5KeY2HRtVHUZu44dIr+zgdMOI4205vGD9MSkMQQtmA1lVHwvtyO3gQYRSxKOB3InWwK7zEAI+
o4JEq57uRlbrPXIbIGNqw3m8trzj9x6Ph4zTKHgg2Nhd1f7SJmQKfIONnd/eUHDq8P8RSzVPOB6v
fkl+NfM63DcOClZBdCq2LJDc+hiWeQ1bBSam2qk3yD2J3oq6WLeYyJEj0qJY5Ymowi7M8sPK6g6K
38YTiAKZdZF5Q/wVWu9CCfk8crH06p7GBRVHB7rWBvMT/of/W1SQ+z/hijVoZ8pl4mjrB3TzTNmj
rvZvBfbgVHj/o/UwIRinsqdrh8OtYDZ1yg1CZ4MPD1jyz0v4F0rg58DrYaCu9makf66+c0A/+tpD
+e/zS1+666e///HlSQdfn9XOeCTe1eo89O5NZH5+fulL3/r09z8uba3y4sVBTkGhmitb6JfIdV4/
v/SFltV5tiFyykPkynrRYa7qb6Y8+VXpnRqnLpkiuhsgg/f66N9cqucE6wiC/rXqUABYZImzJHob
iFT5R6She86u9v3eXw1OwIcGu4t1rpH9MmYsdKFe/kJjcOkJn7Vm1mEeVlVRmKd50SWIh87DhV13
zP74/FlcuP55Chf0tC7AwhM7KBxhQqZRX7epaNkX7/6Fxt55EtdIqYhXGiHYuoTcT/oGpy3cxnwG
4uoQIdjqi8+59DPORnHrlli11eAfwPNIPFSOT3Ow332lI7n0M05//2MwoMHHmnFl9DAWL5F5CJGG
pNzHuv233uR5sEXXhFE51YuHnR1UlMXY7hq9vv3bAz4bxz5ZB3A2JnrQdEmkCSA7R8ZX+NWNvzBN
eGdt1cZCX9XaANCWoL9FT+Ahctr8829+6dJnwpRGFdqIk1sG9ddHREJfEfHV87x06bOuajjBOIAy
Mj0g4xP6QSyfijk/P//al96VsxG7wNgSrgTWcQWVsWjeVH0ThT8n9vFPlz8P73En1pWei3cl7N+V
h9MK+bXGYNt7X2m/Lgyl8/ieFo5YeJkIPfAO7ZsVrMngO8gIXwzUC/1sdjZQWVwiG62YvENMYDgI
uhGBdPPTAAyhKdDdW12Ulj+/URee8Tk3s4xEsXoRsQdefPQmwAnt35BF7v9E+IQ4cvRIzzu4pNCb
tkL9MAZW/pbMgBr2dYFj0ec/4cKrdJ4y4vVEQtKMaUepH5Le0BCbepzlyy+mhgvP4jxWRK/eAvdw
QQ8k0rkF/Yp77/MiMjn9WL9Mg7r0IWcPXCDaAg4U5PjCnJao8mlR5ugwmzQNCt+0+EJn9h+W9i9i
gPOQEcWQDSQ9Fe6Bi4b5yJvZoSqL5YqouLtDd5LeVz0Sg4BaU/WOI9QsCygCcaGcNWQD9ql364ZG
JUvlkB2RA4HPjMdHtIbbDJWe5crnwfLIy97caBz8fhnRRTA6xaa/AekQ1fhCBOKaCcRy08hpMjGL
WaY4F6Gyv4g22vlFM+Wl1h5+OfXREuToG82TKHF8qNleclrNG4LIxn3ceThFopRffLHduvQETgP9
j8XLRcYxnAwN7EWh3QaWbZACuFUcSohOIBCW/Ztz9T8u9h8f0yqwDKwl4jiIGydgaMiibTj/+nwk
XBjM5/DNiKN4jFa7OCL/L2nQt1BSfLHMXJjv6Nky04YlUq+bZoS74+FkujOwtsxfRa1duvjZQlPy
oYNEox6PxnlBTjaI3T3KFP+2d6NnK004ehKOQBhtCfL3mqHdhidZt/PFLb/w1c8Jm3a1sZjWzh4s
Np5RIVIzP0rz1SrzX5DNXwbseWTPqhDoXEc22tfQf3dpHaD07HSlSPsQvTK/1aefxZfXaVldm5C+
mH7WzK+xIsEXCwrMcI2+VJSJFgS0SZZDrnyn/mLpuPDT3dNb+MerXM4CPoxhcA9NxI7Aaj9WcXnw
aP/0+ct8YUCeo+iCnhsewq2DSObqaq4AerR+/YBDaJeQxf2lhP63IXlOo4N4tY2rynMPgMxP+YCn
mVexc4Ch9Qu3/aUbdfZ6r1Mz89Z37IFVs5styIFD93KAIyhWw/bzm/X3j/DOp5Vm6Rtj0YA5UM2u
aEl2TEWwstkvbtHfJxZEEJ49ahjT60DiLBrDlVNSeR/If0RonE8sAA0gOXyGsDqysMR1HP2ZIA3c
m7L5QkR/6buf3X0vLgWK0250EMLL47X+GSr+1b7+P2br/45P73xyiagiflfj4gRMmDSExO7GL1uW
sRVhCrYJP8bJk1e+9GEiK4MiVW0Bz8Po0ayAU2s7FLTYtd54alktbvb5u/D3/ZB3PiXVMyfjeHpY
J4eAixPkKtaPsoKZnNOvsnkuvG/n81KvTkwKwcLDPCJNtxN1l7m6f1Gu+KIi8Xf1sUfONkSIAFdk
lnWEaCn7NJpWZIMRN1NVbxA1cFPOtUlXvj62tP1imbjgSvHOs8Qm6o9EWXwiqt7Fpo7nTd/hCZX+
a3vK9Q3i+Ul10zXUPre+QW50u0ApgEn/84d26Yae/v7HZBpMcnVGVgUHoQNU5isRb7qGIQaWLF89
s79PqB45DZA/PiLWAcYCVyhtE37Fluiht9G7A4uciqP3noivsl8vvX9nkwVEfQNYCh3iBZUeE7Po
p7D1gS4ZjzDEflUyufRjzvYjkROu7jrAsxLrrkgcb5U/kbMfZoKw+rku+HwNOHz1xd4QJu9L7+PZ
LNKMbkj6yZTHk+axgmti4OtWBAHzUwMw1rQHXnZ+6acJIVIDkRotvbbgr2w1+q4Zgvm6RJfsiEfc
PAygIW6HXq9wcVr32U6++7vGM3hC1EX3jHYOCm+YDShPfFLFz44PYdZWT257z6NYpWCqtzdD6KFV
X5XD20JDPeWFGLwtYsj59VQ8Od6HT4crMfN8HuKsXt773kObxR482+wJiuEMPncwRlLefdOhA08/
yuzzr6Uc8b4fZExS+I8TueLAL9l1JPBx6Dmi/cWBBOGRTMr4R8xY1k6voQTkZKmxqfJye+rjUP0s
xmbdlq33WIrhB2xr2Ip+Rz0dwaq3RbMv5jdqERWLcgJiN45+9Lv1+53bwffFkBE+krwykOXQH+AN
5sGJVKMjqDIaHOsiuY9hzkTEAYRSU4AkLR3dUvPmMuc4U5LasNrLMs7DSn5TbN2GiNEMKNv3EiXl
Bn5QxySwMDyBpvUYhS+8dRNUIavltenENVRnm7qPNrpC4Zwb8QgMCnKVEOzAhn4zt29hU6A3+hbF
3cFfocWZOvvDDuw+tLDxL2bXCR/c4u4uHumD9qZmA6hqzu2ymeZnCHUyZwIRuEZi9jiDc+U2Ww/Z
TQgZ79DZIvCEhs4N2kIj0lSQbpxotB+ixubDct16HyXUQi6FKlXsEF9IoTVsK5QeHCQP3cgVefbL
3YQDtQze3HhElxCSXnzzeUEjEjlR4NdvlzFOojHcW5gz28lLu9MtajehrTLTPg4LLI9VnKyOvRpD
WCtnCo1UmUEnmA5BsREA2szwtlem3tYBTmsSDtmJQ6hTO7lcD5L9rpmLqtzzKD5EcyWWMtUV9p1I
PLulLSQO5HpFWlVCXiA+Tdz/x9mZLLfJrVH0iagCDu1UvYTcO7aTCWXHCX3f8/R36R85XCFVeZKB
qwICzvlOt/fa8iK4ZRtVO6g3yi4XLxyF6vxkyAOWtGyRaiqfShf+RU3hYErNCJV3JWa/2UqXxCI+
AL6Xo60frKViLYvXdFyo+tJ9KYNbPVzn7q6489Otkh97+8BJUP5sgJZ4DEKnzJHbLbk8j6eoC3Ov
Fbd9uDL9ZS491f7BKLYhsjTc408AWvr0YdDqFWgkVDJZcZuqy6J7wDOVYzvV5HXDSb0rx/sRen31
Yr6atrSjowRptGKvcqNtyWV7QXTraWg8UEoobw3/+vqdf49z1rJf1H43HHRtFTb6otSXsfY6/JW8
/k2u+l81Gz9Q8tlYKvq9CDggNBXaY3JIpYcAXenQw7vkiFev6ZEbE12Skr7ITMLHG/dOQYs2phze
RuEamOwWUH36syIMEkS+8tsvkCbpO5GYK2Ggx89MjOE/q/EQFYvE3CfZo4mIgINjyV9xmE45QTjd
c4pt3abyfdPvC+9JTo+jtrHNfBmrz664Vcu7oHsyk12T3dVWsE7yJdSBKr6tIbVUTOi2cfLWx8cs
RLAZPIzjOunVBS0ulO5oT36/tO0FyP4hwOa9GXeavSTyvSCRAOX/sK4fCRuPs6PdrWJ8zptQBt3R
oDf9aNutwkN+hvlKPOkaM6yd/O6Pu1JZp5i6CJLFyr3Q3su/LiWxXEkBYgvACLe2+clvi/rNUMN2
ua+bg2y8edJtI2Nve0DCmCDffPGtddoey+ZYE7flbULIBtVeMl6Nk3APnZ/2aMhLV7sZWwvL5E3Z
7LJx3/kl7Oh7b1y3+eFkD/fNhUnHZ2TXCfFKirUWYHZfpM8C6TFhGCFq3DTeZpwSmwjX8T1gHgKM
Y4l+2RrrUcIGoK4iaW0mHd8KrMgy4GTfH17z8FcBuIAVp2vmBzM6aUPgZxjRXS6jrZTFzk/ahZxX
y9SleyfOkPyRyucsf69QT9fuY9wLrv1HTm785lPuUQf5AbMOsbQT9ldaKA6Ebsbma97F26il54eO
4v/pMpnz7HLVqj97sUtJCknUV+HW645DEbnUF6E3LMukXlndvT4OC8v/AVNhqYxIPYqVld+kqKBi
5YdpvdTsVbRpQWrFY4cOytVeyvQlKPa1vPV0AwdIv9Sz25IA3aJ1AdTm/DJI7MOdBrUhBOtAdswi
ZtPKQIoah8PClj5iby/Fn6bvKNgCZICkMGLSKOdA2196SLWwNmFOAMNh7TKd6FJ+uCYdMQjLGITH
kTAJv1uXZb0ymkezPSYQ8KKmYgoarDiLJ/cBJVK9zPq7VI5XA73Qlt6NEo+N62/cdCtqmmmyKVD+
GR6spfAxHqJVFu/Yh0DIBHsF/Inup+v0ZJjBUtdiGu7lGwVIXamIRwG4xKrvex+McaDJSz/Ml8YA
u8rdphCqA907jAafeRzg42jFtrKfNKJVBjVbauYT2Q3LspCduFK3tdc+1IaxLPoW/VN0NNvuJmPY
UxOoFHq1rHV7i+1OLMpQ3RG5tCBv+snAyrk0Q+8xdoeVVP01BxR8SbtKCZ9BX2VQRMRIWjdEVNjR
W6PR1sx7eCX+opTfRrnYDzRhpMTLTP5F7g6N/i/8LT/2tjJn9wVamvZBtz/CXFo0WOAbUEeN9KPu
LGTB3rpWQv5jRNE1YW49yAxNnowcOjmKLHVEou96g8gH8hH+ygpaBHTFTfWChUeXdWgk7cvYSw+u
5sbLPr+LUcdjePWob1gByuQ+ZJ7E7EGlcvXpMUPKWSor13pBectG3KAtI2WtWcNW061FbQv5BCTZ
ayGTKwC67U/Ebi1Kb0TI9fAkhzmSLo2w3dpUtSXN6RhjZBmrZusSy8na78FEyJyW2g27GdkiSvIH
O/4p+6jBFMGGzF9dUh3hMRil+dKLbgLYTzrGC/cWVZcO0lON7gX3zxFKgQ1fuAaa59zatGZxiPL2
VnXjn6XhP/CuwfG82uNJcUH/KlAUqfXaG2tnaOvPqMrfmrpcEfCw0Ery5FR745GFWcoIJuU/Wer9
iORo15vWOjklB7f13zp5C3xdWXK6fYtTatm2hpPreMcwdNRSegv94obIlw/RDns0XhUzG3ONyOxG
ctuVFFaPelVtEoSXli8I9Gy3KYU6rLI7cKU7qY43hsj3tZJEyJOkfVdJy9hMd7JOHWuCXQtPZuGL
5L4yiNlLfeM30SJiHVvjT1vTiK9Jjb+eblK5mlYlAZFvp8RjuskN87ec1P62lyV9QxiPtmA8lRfW
ODS3o6awCGc+HD2ZffHh2tQLDTsUrYfplt6v5Xr8CGWmALG7NNFvt5CAJEl/DZhmorPNQYdBBlkY
BvgFtdo1nrbtvPIJiS65kkwSWBf41fAQgjUiouxWGwEnIKllAFNcVHNKex8L89OwS3q7m3urIMUD
H/OSvdy1l4Ym7+MKQAmlNUNiuwZZxVglJdI6QmO5xKoADqY0uo3U1381BptI1yJISNkuwD+4jKA3
CeAz+0yW/vSdpy7lCGqLF+juUvai3PF5jJWc6do6qSqxqiLpRVZSVrYN/HdXoHw0bHpdLG/q0n4A
5fUj6sajmRlvPpPNsTTDVYdMFo7Vb9kftwlOIsPKnoGTOvqAIDJhMYz2HWsMyQ0LLWT8RsQTLzPR
Ptq5YpJ35LZbYZjihu7ykgFRWedF0h8yRQA0IcYGsVD1oywR8UdZ3CDMYcbrGbH7lrRCXRCpjesg
as1F1Le/heLd9n3FYVjUMQsq0fPrPWrivPUrtHI8pRUmLAnCJqIAV06fKPtQY4YD7spfFIN+hGV0
x+bNTgiD4SvBfDm02mbgXa88s3+3BxnEUPbpWuM6pAgXBTZ4O3b6tLoFSLUyQwMjm7kUPuZEAT4H
TKKCEr+oNkFXLJO0zfY+JofQLB4Gal6ruptGj0m66Xd9E0s7L+mllZknW81r7eUImu+pMMpHu3Bv
MsP/MwD4KEA0jRmjgVESGJfXiOHrMTwI06c0aDL7Wd1pZuTm+6gIimU1gi8OStrhWIQ5sB7jmDTs
YyhI7TOicAlPwNtU8lzm8Ntv/G3s1/fVWL4I7YTSZlIuWnKq5fRRlO4G8uPfQqJ1gaTbFdXQ7Gyp
9Y+Qh3wE34Me70o9slYN0W17bUzMV53+vINHaB3Lvsy3MEWtfV0mnhP2OYvG2khQ7YNrKx/wU1TN
GnG170ixpR1yy+bHIFP7CUDGe446WfwoLImZC0lHnrLgUMDY1LGGyK70ItBPmq9sBDigG4ws6JOz
IqGIp7700fd2/luShuzGM7T6Vq9l8jK7sGEWELcrX9K79wHm3trVA3VpKiEpRkUV3ASFKu+KuOp/
+qUe3zHQj/eWnZwUYmp1qzZedlvYlvkUt5X32Ee9m7xDzspDVmw9IUVZbqivlzeCzm9XCvu0q/Jl
l6YnQB3rYS47vjrWx9oOwhvhE/p5+erntzHElLqL/rLWQsuirQf6sjXf3PCjY9KBOw7xMgNDp6xa
Jbxys/N7WsKebDiNiVfbjFYEeNdikau3OTs16B+v7Jipc5ef7DNBC01q4Eq1o23dbbDrn7JDfdex
ngxXbMUuyYhcqpvhaGxoqIfiTt6l22ZnrI315Vc5d/vJDhQId900mX05tv8OaLHGBWFdA7+c390S
U1Rr28cpODAIOaldsFYMlkIJObTq3ceiBWF4mqtcfoi51jY5HNNVWcv0IpYdPQQX7hn3embvL1/6
/PvRlOmlW3jbMclXjjQi6isePTg2dXHlSOX8C9Km6HZPgS6Ioq924CDd5V7MQbS3wlJ1x0T3Pq7M
p8vP8N9285n9/SnF3U36esgwWjsJWSY7EJ/iI0WTvmDXTWxMLMQ/FFU316ZXjCdpG4mBuzyu7G4B
Kcx8juXcfvcC6LpgClMq8tCHNpQ0hqx02Q6WfA3Ff/51iCkQBAaeGwweeAtfZ7XpfdSsL820XsEe
wWOVfK/FT4kgcmMlUg6S6GBK4x0TkHCBov2eI/1vURC0Kcze7xMrljOrciId4K3RnPYFlGh3+VOe
r3zkYf9bV6nWo+UNwMC9DuskZiZnjMqjKudPCnkugNZw0rHR5Xn6t6of5th/b8jEuMnxD/E0cck+
AU5Y5VfdfS9EgqH+36sPhLLHhl42B9e014XrFUSImdsCXuuVyjCziz89fg2tlMPmGoxfkFWqkzIq
slOUhsYP00izv1B/ou3lDzNTJ6bHr3DyPckMfDDnvZ4yTZGeAkkcMlBx37v+ZOceTgETDwxSDuD8
bTbUS1d+jczkyms6X0AJkv33O9SqIWtJm2VOKelsM5ntz6qJvkUpEtPMArMcTWLYGWH8oX4C3nAs
cnjFLBMvv5jzX1jYJ+Hxl5lGCbhBGmRbOVTR0CytscAFGdr3lZI9terVlOq5u5xK1pe7BFaV0Km7
zOG8xsEHsq8G61PV+3cl0R8vP8j5FiSm8CDXrYh/hdXo5NanZDWLocrpy8Pye1c/PdiXB4hElcsJ
6b5Oz3Q9Yba/qNP+R2a6Vz7D6XX//xAjpsAgKACDsDJB0rWLc9betFCJTPP5RNWoWZSnzZX7zI0R
k4pRJG2aGAw8MJ1/uZ7Yp9HNUDBVGh4APF8Z8/879z73MJM52dAbbWspEc4VI3+Gmu4u6H/6jVJ4
4o8tydHrKNvlneKy3h0au1g3IbnDhl3Yyy5W+wPAQXlTaFlzL5sR6lujZyeXwF3jQdNG1lLsPLyC
QPzeSaWYUolMyyyTtOqUg15WzzAo8OINGz83QalcUwjMNH9rUn2GEG9iIVN9JAkzmSIdI615CnXp
lyoV75cb6NwtJiUoCjVDzoDvOEUDyT3AV5hXKpEzJlxU/1rU03/TtjNfdooocvsoGOS+rp2ga17B
zXK4Y1bvQxZ8RMgMCiD7SpTeKbW39WX5Gqdtpm9McyosPdYUtzAgi4f6e0hqYcoJWZIDEahFcuTk
8yPJjStTyvOVXJiTQgWI1IOBVNWMdekP2Tyd9NbfO90X07yKSJHVCjJKw7XZ3dEG7632degk7Pdf
bgNzL2oy2Wg8W0a3WSK9l2+K5N43kGaamN+Ac8C0bvP+SjGce0mTIhKOuVsTWHraTNJvtFQ7DO41
RfhMfTInpSMKc/ahc+I4xxA6bAtGZS9nnvtqVEG2qcx0xB6cXzOMnJ8NClP9t6hbajyGWBJlx84s
+alyq1Q6xUYb7TLQlW5fytbwxEE3tISi7/A4sWF/LefoP2XTuZ40KQm1qbu+zp7jgT35hzEww7cE
wO068COsgEqSr1Rwy+RuK3mwM0MOV9N2iDdNqIeQDUBsCX3otzVzAWuBzF042hgD8RYe2/I+cv09
yH/LAYeevTeepB1VBanm5VY2U2mmRh5NBt2qRx0iFRVoSvx5ciHL0l01fF6+/kzrMiaVTLi+2rJ9
Nx70xG0PsMk7QACwiy9ffaaPTLGz2KybROlt4xCr2qbiuNFVXyPtUbBwt9mV8BXvSieZmY9MsbMx
tnwF5604KEXHKXsGeUUGG4aNWhe7y88y8yWmVLdsdMsUvkzNjOo1QSmiWjo8KUAEbAx+6w5TqyKa
/ZR1rzE6OhCLCAQXZmLtiVGAGQNYh+/d5PSpvsyt9N6NJbOo5EOgucqqiEP293TcAqOO/dhXZOVK
bZ95XVP7opeLJKu9Tj7APV2RbL63w2AXVDiQdXF/+VFm9GNiamBMWc1D7m+UQ5q0j3WWPsPnWg+G
Iu2a3gwfRQBAr8ryehO3LWD2QKj3YjStVUaG4vcWDMZkFCCRjd39xlMOWud+mqi84GZIbBvLm8vP
OFOijUn179g9zSSPoA+lVpZp+WxwdQEEO+AcImyrbz7FZCCI2fRmFu/LjpqTEK/vVD9dyMYVNehM
35w6HcfRjPIGgewhiACF2EFSr/W8jNamZF2rMzO30CcTicwbKsGktz/EOdyBfGlJaIi87EqXmZGE
C/3Uxr/0GVcllqYplMGRAgAfpwOi9DVQrfE9EeSwrKrUKj6yzu5JHmqghS41EUqkOXGgBdJA6OZd
Fpnqn0hVtDXKMuXVaipwccEoX3OZzD3/pBWWpdD7PE+0g8fRJMde8SvHKNu+H9aXW+Hc9SetMIXW
GHUFcVKRJl7VugsWcpDeCFN5uXz9mWKhT9ofQ2wjyXIbOml+RyDEdmBgYGq9tlzvyhPMjUTqv5+Q
8+DKMgMjcFK1cORiAA1luou+RRYxkkgwaOE6hR5y5W7/iXLPTDj0yYQDqKTr5qqqHLou3HeduU6J
QtH1dwapZTyQqJTcxRZ1vSVoZ0TaxLl7r774/V4r28ewKxaF+CXJ6pXuPfd6J4M8ig1LRTrcH0Kl
rTa+HNS7QjHE2jsdpkcWaIfLn3GmmWinqd+XfkJaTij5A862sA62WB8WKpA5S5KuDPIztXDq2SX6
p+xDQxMHvX2SjD8GwVL58CsaFUKCvhfBKLRJJYHWVuRxx5ljF8J7hkXjwYBpVa2DX5hZV5rH2QfB
Tjj5HoZvVz6It9bJAlibUiG9o0xBquMeFd9Y9dm1bnV2cqfoU1m6IUv2Ce5oM/26t8wXF6bV5Q+t
nDrm/7VvrjyZRZiRABclWtjsVLhPtrwHbxn9qX4GKOhuo58gZ138RB+X7zb3GJNvktXNkKo5N7Pz
n334VOuvl697tlvwEKe/f2munavJip7FNRZ84uZR0gATLfrXWL5WNs8uebjBqZ98uYGVhVLYqCJ2
OJW76/T6Zyy8v6UPyY9z1ZXnRfuqkG6y2H24/EBzL2pSpu3AdZFyIA5olLtc+eHKw5XvfbZj8yCT
+iyDVersjAYLzi/a4Woi8Ervm71blH8u//S5bzGpz0UXl3BfrchJMHa1hA9ycNVXf3UL/b+e+Nci
gufe0KQuuzgBZcvoM6dOwvVQ6LtEt58uP8HcO5p06lyxi1BVePky4XJbdNY9R/ZxoeuL0W5QZF++
C1in811PnjxCwhm/Emmgpty85Cw/99yjcEv/qe7xTYydNzopJ/T7WveSF5Rs2guxTtWHFcPRXpHJ
lEOSJnmrZprnNTeusIBgYpM5FkXdrQtyHVaI03DsDZXlNHYkE03jIyLDe9IiYXWtY1uXcMx6r8rv
jaC21mFdFL9DZWiRn8ptt+9dtKiyWRJrIEv9EdGWdEyJ3N54UebdK31ZP5BqaN6fRPi/0n6MWsCx
phktekXCQFVnw08/s8v7Gl7Suiqy7sVXFRTzQ5lZr1kIghKHmrwdx64sFlLllzuv83Bo94gHIImp
/W3h5/nO77P+Ha5k81SFvu2kcuHfDyEE5S4Z+0Wv6aFDeHZ656J1X6Q6IZnECSMDUUt36RVtXy3l
VJiLvIkQjYIS2CaFHiz9oXxPvbx6CNJOWYNGyt+hdHMSFIpmU0FBWsdqjWQwi+x7K68lp7eKGsFj
pe2bVuQQtixEmLISbfp61F596LXvtp1aaOhLk2BMD1hTlrubqg1CwiTdcoN25JQa5WcrxUKI5AVI
9Qyp7J6xJ+bLjIyYpRpqfM9OtcN1p44DmWYE6KC209Ez5fGTnCfJctBldJiEsnBjKdw3IWJQNyvL
ZZvArfRdJVu3NusjDB3qxnR7C90Wet5YQg4j5PaNMDI4TISfrUirIzrTN6p7GQvcIez98A6oqr22
vBgtKRDIFajcXx3wsTuyJSuQlZn4tMosfqsjt/jM5a5Y5/HQiEViN/GVucFM75seCg1d2bpeVLRO
VR+RS5GPUS+gp17pdefLhjY9FhK+apWgeFtnqH8D/rf6l8u9+fyv1qbnQVVsioEIoNgBH+ntfClg
RS758kfXwD/55m+fjp4lKDEV3QYZSj8buCbK6F555//58f9/FkCe5r/jmxgiNEotWyLVetyU+3Yf
ONlBOEZ3g6kw+WGtipWxIA5u394OT/2P9of2ATo0/+PdSXt3/XLlJZ4fZbWpwKZzOdwHw1o7ZnhU
wz9ypsIvfvLglrpAWBX5DTL5lXc5970mA6zCkI0DxGidviCWUwoXZo7+F1X95ebwny/s3AudjLMh
KeYmGhdeqGhIvlIs+a1nC+12SDUDWiBOC+JSxapgTbmO/WJAtupKq7RB7m2wafqjh123VQA4XrEE
np+oarb67wduYt1uPUXUjoUMvcweUhD5GaECQfwMt/RKM5q7yWRA61QdR6fCKUDlG7zUj4T0Dg4F
Fl3wQZe79mpPw/C5VzsZnuvcU7FfSZXTIvLZpxyzY24yxmXILspWGRtpowwYc1ijy7djM9qrKmjE
6vJ3nXnCqVYkbNuydglzdiCx3ipJdWKySha6YfTRhuIdElw2l+80U6imehHLs4bBCymDLcpwN8VQ
0v25fOW5Zzj9/ctcNvPLgXB3yojIov7GVOIIsmZAvKCJMyaiga5B7sTvl28208+m2TFEeQZtY54E
BEYfPHikaDoejFUHrKV1ZTt37nlOt/7yPEmY1kPhImUbUoO47VHzb+yqlO4Kcoo2BkLRheon13yg
c5/l9PcvN+sE7r8itwn+Y/F9RNwt7XrCHa607bm3NakaUQyPIG3LFhKueY9Fk1WMUTCJBor9vc8x
KQODRdAAJ/AYxtWHWuBffJPE0+VLz32GSef3RZG2yMjZVcdn5IV/6/Zvlz8IlT1Uce1wYO7tT7p+
QfCQbsgRA8QQV8umLJO9pwb+lSeYefvTU9pSElbgCaV2CiNdWZhjsKYumFVdqY4zo9v0PDYmqXPs
Kn58iR2GjWWE3WGwNwy8I6SjgdWtTBJBi/s4xSV3+Zuc3StTtOmxrFSUhSn1fuuAsSgWTbfGOjau
gzuA2pdvMPNBpmezSlF2Oare2smTU34shMnw8/KV5376pFfTlxNmgtQ/TsSdpB22QVDsyB1Dg92a
+iqUjUPR9Ve21ea+/LRX+yO2AIm2m6rZqhge8t5cSteeZG4uMD2cLfGsEV2tN47nkuKaSE3HJoVd
s3dYVXvm3+3SLEJSWQKPOBJm+3eyaAD/2nKxAtnfrmUr058LW0uuNMTzpy00i0kVMEnNZGWJulRv
knThm+MhS0gyYAq0qIvwsw/sTWbbeBCTjR9r29Yk19WqpOrK/efe9qRSqKo6aAGMbUe1ngzptoNb
PzxcbjVzl54UiMAw9NiOafBsMBXdPhs2lXVFYHl+XwM7x7+V3yAEZHCBUTt9U7LwLkmq/F3gPzH6
dnX5x890pukhWCObugis3D4k5X1eJiuvubZNOfNapmdbKg3P1Em4PhhkSCzAR685x/gYK+PKEDzT
WadnW1UtBwTFnFZVjdcsuzDUCLQK2CbX7iHqcNxtdO+5Kf29/J7OC4sVbUr3DCOvGtSaWRjQRG1F
AHdzC1Y+X7dqlB5UthOOFT6hbWKSSyMPqG069eR3lyFPszKGiS2M7jWyRtnpGdC3tV6rd72XDFfe
xlxLmXSvomkLJEVh68St3hzBbq2lVIvX5CW0eP+unWLPvHPtdPcvM5HSIk9MaqTaaQnqWsf5yrwh
8qdOV1l4pZ/OtMcpM7K2kEF40km1pFS3AekxvmyvL3/CmR8/FUMIg7WmLDPRMf3H4pSboESrhuWI
8O4snLEp/pLLN5p5hqkqolJleSx73pIWH8puZVyTdJ0XoijaVBCh1YMCvJoLN8tqjYXo0XPaZzxy
q3jjb9qFseo22d4+VM/a0XLKbbq8tvH5HzfozPpnqpBIVKKbcerUjn8Ud8At9vom37BQJ8P+NrjJ
HayDe+++O3IGt1Yd/+Cu7efsihZAUWca9/SANmKlRX312Qn3C1kse/eUhALnchFGbdMuhKJYzz6Q
93sV8Hy1aEmR6hdZoku3odEVb3Y74kseo3C4U8jdOCZZYBIGbUgqEVKAILAn5tIAeEBNDh1nOPhC
OmIj1ERyPxEXdZj4apWQoQSHYQAsHDsxdP0Yg20AQXKVmDZ4L4Aj61FRbBa7VnVIC1u+TRTXWvqa
lN73ZmUSSuUTzkeU2dtg+USSk1J072l4nnUiaTah1wJKGGz/QSauel15pQb7wnKtXan10o80r5t9
YRA/U0REC0tWHN8ZSur/RWUJu+SEbtwi8YL1PkTBcyUyDEKjXEefdpmS1ayU/t4COmUsykrv7iNd
SO8ujoejWrRkwuuYMRgi6xe4pwQ8W0b4GaSaBNQjbX80vd7eslHnAcDWjMUgOhuaWRE9WRXhJhHm
U2KIvPoQtYOXrHID965JesxOsTR7Rx5MfZRIWcnXZGW52xhr6SNJKe5aLTLjruG13cgMEPDSffVR
6/TSEc0gA9jog/htAF+/YJco2pSqImFHjSXHT2RY1nGtOnKvYrXuJXsfSJKyLBIdTkda424epYzY
9TEp3Ve/Ict9UWAE3LmD3+cLNo7RV+XW0KPAz7obmOQRJBfrZAqM49gRVfHqhuwB53ltf8g4SMFx
xNgBsnZsV97YSd3mcp04f86raNqpgHwppwW/TS/tJHSEIk4RGWywRysaFz8lMLz0qZJ1dk66GhXA
upVHHcWAfajLolyMNTKiJiR2w/Q+AjlSqoWdDs+VRvpfE2O2hn3ZX5nQz5SzqX7BBGVt+1BrHROk
m1q9EV1y+flnZgj66e9fHl/3OBMtu0wcCtKdoAJEH1VAEkgA7vJ7N5i830wEqdtBxDloNrukYaoR
j1GN4SAgaYpk+72biH+fAj/omPpjVjth+RAET6C1FlL2ePnaM+tbfTKq+7wXU/dpICo5CFDcVWYT
XiLtQjUiEjK50g7/0xWcq+6TybEvmX2QlXzhrq7IkIVgeMxd7Lc5dRHsSQGvQSjsWzaEWx2CJlUf
RwCkb1Wo9KtBK0PgkgWoRkKvTkGJpNtUuuCA0k3AM+TJLhplaTlgf9kohQSGOxmyZz/QpC2RKsEe
fI+5ybEdbNvShtEwQhyAb1StGzsA7qOdnKFNCjSli9S92rohVIs4vQm0oH6oWK45uUuIn4sIneyP
3rsVZqGfpAoWRIe2uzX1StoQE2UQk9rJ667Iip0qWzJnMAIHedpHK8Wuiyt95WyTVtWpWkmlXqey
hxlU6NDrPQ6dk2YjU+0vt4e5y08+VDLYxGKYlewU8i+lckjS6dsrboMZJwA2mH/bcVdEihRr/Ozm
oG3zYwRUpFroR3OXLL11ulPvor17R6ZXeZtt+pvkrrkyvJ9t46o6ndTYKZAzYBapgxw96lcBQ9uq
kfNx7ZPacq90qlirEalyV77Q2WrG7U6zwy9Fx4oMC4aGnzpdVbx3fvouScjVLn+euUc5/f3LtQ3Q
nXakm+qBPM/8kaFOhdSikaLTet1NgaRl5Xt1853qyYOcJktfbiYgVtm+5ckOgeUEistdy6lJiSR5
sArv9XsPNKnQjMMG4byQmiUltbaJTfiwLbCFatAX2EXyg2fJNez7791sUq3F0OhRb8kjJzE/FJOQ
o/63GH+NHM6W/rW9yNPL+b9Kx0ubFOuytOg9YSpYlIpkwTHkCS4Crcwq7F/DKTX38qPM3WZSt7Vk
iNp6RFqaZyDDRAsLymoPuS9/ZoZ6pd+c3drjUSa1AEUhOVFlfZLnGIuMFFBwzztb/MrMHz0K6WgE
epd2V242U3j0SXEw07DBsCqNjgFVYuEn2gvJkM8AZL5ZOKfiL300ApMygE+hTLfd6GMnTdXfRV1d
2UmZeYCp+svX4pLsHMM+aJaE67Zswkczt9KVRJrTlfY7U1mm4i8vi0N7kBSZcBtyka28/Chs91sq
WHW68G5dkqJ1y4bNzlb0fsiBubhlDcsmzaortzi7PFbV6cq78OKY3HGk3Xlj/4Q8us0y8PjETh60
BH5SrFUblwXo90rldOrbJkWp560sH+pKewyt9nMIzI+wkzdjZT+owTVU8ExFnuY4dKXFIkUrK7Jw
xa1LxGyVGS9F3eyiXF7WXnat8iunXnemsGiTHp+7RH+E/mAc+r5Y1dJWM7NFBbKoLaGLmNrCrrCJ
+Ob9adVYV9dOWM/vqvLRJkVgNKJAH8hnP/Bp7grRIdsiPH3FwihEKRoYzx6HvUza9fzDC3w4KsIk
Mc1QsB2hBLlc7Oba/aQ2pGbhlkIVhQN1fqW3zaK45iab6bTTUAir7JNG7fDTotD8axjtHbYPMGxX
ZjwzRXqaCDHokeShylHJiE6Czdi1z35bWQvPLP9mo/T78suZe4TJlIDtBU0r9AE3rZY/EjD2s0ty
0j+7h8uXn3uG09+/TALCJtOiwArcQ+N3SI7wPeHwsbt4kTRXqtrcA5z+/uUOmmXZzdBwQIXUqkc7
FKTscJuEahaNfqXyzN1iMvBzYakUo2scAj9sbr3YxTclUB25xMFfKTdzt5iM+2rB2NUK8jnS+k0Y
6aYmaLNR7Ss9YO7qk86PJBDbl1vkDie/q1rtdtpQQKHsN5c/8tzlJ528M5qBWGDdOIg+Xnue+B1b
8S9dCq+dzcxUfjHpwEXbjVoXgPwlsechd1PSPqV+6UqeIzTtd6oFR+rJlW89U5Cn2R+jN7TCLnvZ
iRJkZr3SQiRU7uvQ/DHk41/Pqq90jJmiNA0BGcDYwOgyMkfrxLNm4tuL1St1Y+ZzqJMunUsZq7xS
ZA7CGXdBfu3egqy3sMqrtr25Hz/p1bIXl1bXY+UqwnLLUnYfqd7uW23pPzbPl+5clUPQayPFutYr
6Ca7AehnVF9bXM20pCnV3mv6PAU1ztWrJgHqVb+IMHvwT50NwRFBLHg//sfZdfVIinPtX4RkMPEW
qASdw0z33FiTGpucDfz676n5bvr1FoXU2otdtVZ24XB8fPwE2S1fS0pVkXuST5WAcBWJAR08gQ0c
Vj2BAc/XFDtQ/vzfyJdNhZSwWyRxi6HqeZxCYJBlX9wHyp6uuirJMwd8VlkJX09+uGNz4O4zh2hH
b1YbgWNtsykb23FAIpG9RaHJbj4A/XIHKABkkB0bpusEoSTXyUZ8XUtEVLJAK3N4EsGZOPKM34te
7mzav7A5g5jpW8Gck5Z4By9ntwUVD2YD8c50+lpir3IJxhRXXptgN9rECSRIHQbEgccqCa/vl/OW
u5DX/XsO/LRfChiFDyaexiMuGKBdideEOjh7R3PUpv1otuxwvZ+VoKKyCTLKxhZCg14EVZEXm7BX
M4XedmJu1ZpXQopKJuilUcpuQHVnofBVTX8wbyPQrg3QucNPA7TQoQUjWmshf9a8FxLC1bAMvjWK
EQ8owDlugCVW15dygDeeAPq4Rh6lO1no4BVyNwIFF8wwmT5Cet2Fy9PEzfuuSPGyUDDbN0hX7NrF
xAW/p80W/3VlGFVRoh4af5CTZ21cNOOt7ESUcraxWVdipyo/pOMNWRsmxE7hug+4lb4LG7oZIknf
Zs0LJwt6hYgVG9DMleWmqhEteauVpMhphJLiUWplFWg9u0Ue/HJ9Oa9Enn/T+GlVFLnpUfimV3Ge
tlWYiyl5cRmkz3GhF6ey1vF8mVnTxt5ZW4JKLM10bgiQ6fXITqDdrM/W+HsoYfGBrru9nZrlRj8r
M6QKpPEBtShjKatYECNs+yLoEqiEwvAqb/DwmhKoZ7sb8XRtfhTgRwISCGyyCxJX40/d9g4aUvtq
04thZcBUkTQ4MCQyb9D6TMDQgLqp5wB0xp6FmMPr87/2+8/r4tP8I5vMqUk4dOTg0hgPTlncjg1f
nuem1zcymZUlpupdTbyjzBaFHvUyIRAEB+cizaznVu9uiiKrd6LJf13/mLWelERgzvNGs6fciEZ2
78kFMrD3DoQ6RmjhDvnb9T7WBkxZw2IQGfxYUA+Ruf5DON0dH2WsV4O1cUVZm3IlFSC9PYtcVhD+
h0F2W0L8efwmOwglFxvnwOUP0FWSgz5ZXSszJuKs7W+6kn4XoD1DfzcfN+Lj5dCrq2wHCFfbLC3a
JTJQSjXT7GhNcnd98C8Pju4pqxVrckDtGXauRWbFmYSme/eA6LXXtK0ayeUlpKtcB+72pIKnEFRt
zfYoe/loVsatkbSnRPL3oWi36lBr/Zxn59O+456RQIMFGnbMgT2B/l3XRt/QYDzAfy1uubGW1mbi
/PdPnVjZUkCfDWuV1f1vvWX39ehsnEsrqkW6p5zzsOo9p1wG6oLQGS6c6YQk/JCnVhcSSLpiQwS8
1uNJONI3s2nrWWClfKerVAUGQpFHoOsd8S59yFJ21AawT0wo24GPX1S+BB5gzo09aeD7btUbIWxt
IJVNPy2e0eBxH5u+4XdLPz8lvdyYI+Pcxn8TV91TNjxLugxKrrDndoneHExSpVHV5VO6M8oivR2S
CcCtpfCgcQlue94G1mKOceP2+o45Fc62qk21syNW5nyrzb51wzm1l9ZvR+iBA35gpI9939Zj6Hrk
jPoYliwo+3zeuNqt7EhVIU6QCvQyFyOTmwZu1ncGBJon81GbN8Ltv3vJheFROQLjVLEMaqAwqxvK
Fv7WObalWxoPLfiKRzzWDCEp2fDNQ1kK4MVelAHMNqe97rD8xFDofyx6s9/RvGahdECgaTVS7B0H
DhOyN4xTycxu46f+uzxf+Knqi6WR5clEB7zOa8dxPwfsQHY8KHb0CE9TeYsnmXAJbuRNfdff5cfy
ERo598l+ixm3tiFV7NWY8L6i3rl3SFJDnTzzM7mDNFq1t2FFXfvOn+sxeOX8UJ8zoVEDRr6Nfkzv
rhlCG2/OW/yJtaaVoFjmcz2NZ9QiFF2DytR2CUQFyNdObohy/2801ApgcHjlkAjC048Tg8npmCd7
MhTv1wdmbSu4/9t+SSyg2STyHFKVU6xliTwt2WCDFgoSJYSm+cP1flaCkaVE9bw1yspNMQEQ6PhW
JCRwx2Sj2LH2CcoEGB5kbcYMUq6j8O4W0OpGByRLwIqixdiqdaxMsqv8/Az0YK/0Uj1q035fWigC
kN597bottbOV4XGVg8lLS1d3l9qMRtN+BrLokJnZhvDFWtNKful5E2JLh8fVgk/Nj94djbuh6hFU
rk/s2sgop4zoJi1Z5qlAZgb5A+LcjKl8bq10I/Fbm1zloEkWUCZxPsvYS35MuJKb8wOoszCh2oLT
nhf6hfinUmTcskxGc0wK2Fn86cocslYJDLF+2e6NNupHlEb318fJ+PeafaknZauZKYXs5TCDjFOY
RwoWn5ffDEaxt0xo85QCFgE7nd+UzTsVO5b/riGoLMS0c8+qSktzrNjRFOB7Fy/VEDJvPlD3JUvz
QzF9z0S1m9w6HJvv6cgj4OmO1Dx0rXUD+1lmQjgTVQ3A69r8J28i2NT5qCzVpA4hKqHzfo/vf2Aw
1imBQT2b9DGYsM80XvS70TwK0GzOKuOwIBqBDQSIwq/b7xWBzxH+k32zO981w6r5SMldTXQ0/djj
sgqmBRyhljKajOUooahkHRleKN3xRSYfVrU8OvoSWAmkOZLjAruqBS7CmXfD+no/yg+YmugTYKsz
tJ7MP5X5UYzLicl0R/I89GZw8XWfN69FIb+VMKKTTjhN75A7ys7a/bNvemEtwZWvdwCWyDya5nN5
+BtZjoCvZlUDk7735hvXkIH4CTwSYAVEO19r29C2tWDKgfJNYbQ+DUeNQaZ7LkJ7PBTu0RxgpAXz
BxixDeQ5N/JgZj387P40NKxn4jdsrxfPSQtbFusGHkql8WzoLxZS5FSDv512ELLd980tq+q4dXr4
tP00Un2fJVALqB9rF6Vy2IsVqYNZ23P7iHptIn1qHGDNEjRJLOxTJWAIR0OkEKIKkaiGeb+z8Rys
17fIWmGIDZ/fhxmw2wK+Pi2wvi1eD4a8CBpzx7n0U1jl6b8667a17b2GA7dYslAKKwRxJoD8B5xg
oNKUvtb1S92OQWHJsOZ5qC9l0AiYoziBM7+bxV6U2s6ELneLLKq5adrWLyTYgz+0CtLW5VNj7CrI
0pvLfpoxP/mr5DAGf8Ze9iFP4BcEx7AvS1wd9q2Dr59+uLCGQkkKEp+BCzMsg0pUEqXfTYtfLbc9
9d38tv5j5oc88/kbHfzS+6i1v7r4i9doacWsGcOU09317bpy1VGhPE2ViqlPiz4m7fLLgRvjAA2K
wNTFz3EGElPXfl7vZyU6q3w2yDIsMNNuofOSmO2uJ0XxUNKGbhQ211o/R9VPd6nObBoXDigIOYNM
j4C3s9DOYX51/bevhH7n/PdPrWtsyNMuccZ4sf/oSOAY1gnELMOvtX7+pk+tTzznCzWsLB4GDhpe
C4+cgwt6Fwqj5hZu5zLKSf8Pjy2jZo7DBQTGpEr3ie5MYa+P9D2horrr4bYRNbg0cZgQFz1knZj2
dP3bVvNe5VDGDYcCzqHBXj5bRAK73xFeOyXrmb8IQY4oAy4/TUqzNz4YWkh5B3Mzoyncjfvb2qGn
dG8BbTXYc8qiYkkPI9eYT9oOAqTNzVLCPbGcJhNOrdlGjnlZkQmCKEqOUKFICv0ySPS0GZt9p4HA
XE+975Tkz3YNRaOxct51Qb8lnnMEl/pWFDC3AqAkINXXHnJ0VSGT1fCStrnrRe1ZLdjVfAljKlTz
NhbrSpqiUulyCjBWB4Pe2MyMb0x3Qm8iJ9D1D0bmbVxaV/ayraQPzjxmCTWwl2lvHIu2vSXWtFXY
Wfv5SomqEFk/GGe1KWjDBF37DbWDw6TfW3DH/NqCV5mAkL7xiDUjzpmNwXa1WN6HoT+1kGvhunPS
h2XHMhlquIgUWvm1i4HKEQR80BWVmUK8YYDsDxxy2bOVwClIztq7Trp+46hYCYMqVVDACAPkEzCG
nfaFs8XvBngdVuXGylqbduVmULWjJgYbrTfu25yUvsY+rk/JWsNKDNDgtpSXLiiH2cx+Qh3o3rS2
ns7XlpOy37VpFi4zAJ7PPPJWTfVTvxQoYpQeSjlyeLv++1dOaBVRblOetgatweWDjSdklfZjBz/Z
CRmT+ZfLL6ExdBU+PpeeV6dg0iAXbv201sMsh1FSsqXZ8u+B9MKdQIXZehacEg1Ymp1mXTeP8Hew
YZWWF/SJ6DzHZRYnBN5uNbiNlctJqxrYnBv2uK/yZvrWtuAbgko9jN+xBpdXBmvCjUW3cj6ogFyJ
NzRXS+oxso2K+07uoLix3OWD9n3S6Gu6gDfE6kHzr8/kWjVRhedmzcC0zINhZu/AR9e2G+uJTrUB
J84lmGfR7EQL60IQ1YBmKK38g8E/r7Xs4zAvDyYIX52nH23dtl8pZeQF7BvQmnJSvPaz196Joma7
sk6XjSWxkjOosEEdFDOUDkUfuf0i7/oy5Q99tcAReDHmGxzqzaG06/YDCPr2hTkgqV0fpH/ixBeW
igoM0ohIGqM12wjM3/JYNtI9NvBHhhnU1A7ZfjbPXIbzzoMGGRt/66Nwdwln8qa36+oHaQBMhuxs
rvllmhp/XAsklcalZTDh7f4oJ5M+mgXM2dxMq35b9TzB7dupiQC5jTIwDbppIPsKEl+BCX6dn6Ka
Buh8XreQWjXPDqB6ecx0Ay8CrZ52R9kR8dc0BeSjEILfKi6Qyw8lrkyQMYQ7m2Mt3nEmdncQrDUX
pPqzB8sAOf92vInqAYHdD3yqdftkV1Z2MD3QR/xadPK1SMwlLO0e/pJuXT3LWp8e8D5bwPyuhtNi
UkDyxZFZQGsoh5cwhXpPeCpxYWQwtYNL1wy/zq5+tWuDh2anw/TU0Uls6ra5cVCvRD8VDD6Cagik
Nhkip4PxLTw4EVvTyUa2MXxte6pY8DnnDtVzChszCOG5ortj0kNNffT2gvBTk03Pvck3vmYlFKjY
8IZ5BV+mqotGpDO72pVvbJifeq9/mqV2BAUfes8L3G+vr/LLVGAIGil3Cn30eAXh9yRmzBrnIFma
ju+klc4fbrMUMmB2X34AKJFAWSTVs/d2KZ0HmVT1C/w3s6PNdfCHLYcM4QCmSuPT0mz/il4MRzBN
8kcpPHlrmGn3bsxFt4P1nfl7sJ3ld9XYg7axVVdOVlUFkZa2ffY5LKPFqrOTXiVWRC3WbEz+5eVF
1DvLCDd3vHuyOtaFsz8bmDKnCFEu9Ofm+/VJuPz7iSqmMXr55DlN0uCxMn0WtnZrGcvb9aYv50pE
vQnwllLorY9N3BgeJCh5FxdyviHJFoLm8uDoKvC/06xyJp01RCCo6C+FN9bhUhvaHZABydEWcksN
ba0fJSsTSAX46Aw4IIEA2WVzD7Mt3UJpZUllwHOmvV4fr8tToavAf8oTe4DiVBsluA3e9yMeDN0l
r39/rXUlT5uoXRB7aIYoB4Ud7/YOHFv0YityrCRoplK6Ldo59zLGmojbNYcXGTWe9WxMjxUqgkhj
cKcv6DRu3DFXwpQKt5dDk4luRtDtCwhWpvCbB3oTen4sf2IW+TVZ3tPiDhsl9curWKfKdamuMWpm
rbcYt04/cg++ul6adKHTCrG7PjVr33NeeJ+qH0PiFo2ewdcZonqo+KHCqz0Adqx9CINCCs7SM/Iw
VVrF9mVTth/XO11ZbfT8vZ86LVrAwDvNbSKaaC1MKjwJEJLxtRcgeu70U+NzwvK+h5pA3Lc0AAcr
6LotYPD/7+8LyRFV9mNSc0OmFhqPf2j+m+VbfuH/cUI3kIHl396GP4S/b/zbtzgOb/f45/502p/2
t2F4e/ty/wQOqn968n8fDn8PT39Pf0f/b7+7eTicTv7h9HLyT39vXD/YHXJ/dxdFu93u9XjEv96j
5+AYHe6iAO2EYXwM8P/sgig4xrfhfv8WPp7/tyAI38LwGL4dQZnbyJhXthZV7m6Ok0g6SSzAtMry
X1U59/cMN6sQsP0+5F5jf4PAUrqlMLq23JUwQTF1XDTEOfUpzKAXfQ9PjgMgURtn/mU1KUNXGQKd
hIb5nNnOqSrc/SQ0eN00scyLHcOzxwyvaT49tMhrbee1E9mTZMteDM8DLJCvL/uVYK6yBmgJcIKc
+xbBPLfuJwc4gFrXCuQEWX8UkuiH6/2sjKPKGiCzUcNA1HFOooFEhB151Ue5Ff9Wtu4/cZNPuwsP
RdzgdYoVwVvxkMFyezeUMBW6/svXRkgJDPbYES5b6Zws+tTo9+C0hl7yuIDFfb39tQqhCu2HI7cO
ml5tnSavuUvTMsTdfpeJPqAFJHvn6gR9r0Cr2rCo6EPSUtc3Mj2cC/a1lE0F+zdiroDoRSWqyg2f
tfcp/379y1Z2qgrzn4kuzcKosbZmUh5MuVQ7AjnUV7h/pTdJy8yIaPMWDHsNaKSifLkNt40h9ZrI
zM3fvGaBbMge1O09HQCcx5XdhxoK3tkAg/Kbwuh36Si2VHzW1ogSJWCFuMBwJiuiqbb5u6uXzUMH
n50bT2bDS1pWW4Kla7tISSukPWV57yzOiTT7ZvwloJhdJ8/XZ2ttHapEAwhfs6GC+kxU97Iy/VQ6
xXSEZeUw+yOFGDcbzgADUup55ROWQQK2cXWoU0xz3vw1RM13fT3Kg247bAtbubKCVDA1Ges8gat4
inoDvel0/oMLvIqOHX+axOL5FWRVN+LgysiqmFdgz21bJ3MdQS31UFkwMl8ASPJ1u9rIL9Y+RTm2
bMe0bYpnNYBZ8DSLWkD+YkAnI5q5vTwBO1A+8nHCS+L1ybyYQgHGrASt1oPuctUjzjKzDsykCWbI
fsA8DU8sPKCi8x3b2F3v6uLaR1dKbpPAmNKtpMVjXdNK6ATXw46k+eIvKbEiu7flr+v9XJwh9KOk
OaWAKs+cmlOE+39YZ9Jv3WE3zOZGGF5rXpkfcD2lV5dTGdeZ+JiI9lZP5bNht+H1X3+xcoZfr0QI
YQxmoUHrPs5dHuQ9i1yaPcgeNrxN9ihgegBZ90PD7J/Xu1ubFCVQsDTDfQ8mlREDF3AGM3moksAD
ymxB1el6FxdPXd1W0VkJSZxcK4B7dqDWF7AeUjPVsHXHvFwcRuvnhf3pTJ/dgg5WQsu4H3mxb4Sb
RQ2XPaTpHchqulT/sMpWQM8kxaXAZ66mT76EhS8NWztpv0Pg3jxRWumx5TTmm2GaMCW4/t0rW0t1
Ss3SARKsVCvjnBt7WTLIoWnQ0eAB/GFO1XKzAJ7wtZ6UNWOaAB1rCxliz+53ul0DNAMcg1XcDRni
VO9+B8ByC6e7svxdZcFo+Qix6wXmCwP7DrHFpXvS+en6Z6wsFBVl1I0WmYkLDq8j8ps6Id+ns4Xe
9bZXfraqwjul8Gggi7AiSHm99BBAI4L/MUe20fzKNvoPWHay+7GduzI2a+ej5GfVmWx40NwCVHxW
/L3+DWsL6tz5p6VuVo4x91ZRx6muQ8zJhiV7CbAJLqDwd9kv1IVw/8Y9dGW4VINlK8+8kS5JFZO8
D2n61ACj0kwb37EyzypO0B3oUlCYpcdelkFGUYx5OOMcvT5Il1EDyCHO5+qnUXItp3OL2XajuTfG
G8tOselcPu0yqzRC3gzi2VyAm3VHTYP/Rz/vAOpsjtc7X1kGqi5yBRsNk+H1J+rz0U/tPuzqxxlS
ciVwY9d7WJkYFU6yQIk+Y0trRk12lrgvTO3Wzpx+j0NcbESTtY84T9unARR6n/dFx2iEF+GIdJBi
tE/GYu6M9ktUDEyRckKzxNZkQUCKHTlQlv6U4VXbKfPsabaLKhjzcfITYxg38D1rQ6Yc2P3SVlbv
6rCbr6toGIadN9q3muy+OOdK8F1SuMRxYniRobEmgFpicrMkrr7DTM2HrDbyjWP0Yl6IQVMCL4fB
kG2lEIKiVRMWRUVwX2EvnjRPPasebZ7LjQ9a6UiFabQTTQDS6Gg0OMD79Q4LxhRpR5Z/kMI4aLm7
lXuudXSOc58WWjLjsYKTkUKiSXts2iwyiBEUWfpzKudvJNnC8azMv2pkaicg4pgCPO86+eny2ffa
zM+B0ru+IVeCmYrZkCMAiYuOdLAVZexk+l6rx42JWPvh579/Gp961PGYbGAiapd/SxIQ0SD8943K
ZCtvWOtA2enuyKHVmoFeT0fPz+bT1FE/3eIRrTWubHLk5ZWdWnSKk27xrck8WBJpuL0VpVbyZFXm
b4YYbTovVQWh+NG6K3jfxFqDmhQvgYADATWkwsv3dVckBzBN+AY5aiU2qgLGKSxWswmKdhHN4QBh
y5M5lDzQnOLNENaW8/laJ8pOh1S16BpnamMmyj0TQ+ULZ3gYvem31TsbL5Yry1bFbHRuDx7wCHYw
/O2e7Wq6hdvZ13IHlSxjcddxAbjwIkYrrCrig0Trw+FsY8OtHfAqHWY29By1hZHEGhevE83FTdfk
f3ur2Y3JeKybYqfV+cmbh6MQxkbwXVnMKjXGSdJO5J2zxJN7NkyzgzbNjwXdMo6+zK1HHFe2upH3
WW7OCO7aUrIoGXV+HOmQP84ONe/ddGyf6dRYt7VjgN6UOdx5mSqDfCNamT+AsV5uwDbOkfc/LwT4
GUpAkN7cdsjNIB4CXKEFrG1u50FVJ0EKyELJJ+gJbF2jL4tdoi8lPgxw2fM0mLBBbgH2rdp3D+Ch
2pp8q6r8oej8JrN3hRR70uHVdsx8bLbC9HCvuzdwjrsDiXntBZhpPj3l0BK/Hs5X9p6lJAtQzLf4
BMRDNLVnTllj28Y328ncoChG18dZYta76z2tLSklb6CknyFSCJ1Ss4Cen9s1u5km79IZvnZ6qPCk
rnM6AxJjEEBc4ExHSJo+ub1k4RntvIEdXAkiKiSpZ/D6GwZIOXaZxv3ZkieUBjeq6WsXexUh0sGq
qod0LYvkbP1tam2fave0flsgOG27NJin9NQ2QO90BHoD5pFk5W2fQTY16w8o3YbXJ2llOaggklpb
8oFrM8wsdT00hilw3fuO1rvG2lpwK0mQCh2xYEcGFcnMiwhs1ifb8busCgz7Q0jPN/Vh/7XvUOKL
dKyKlGKCnTHIMtaS/WmG/H6cvPtp5unGWK1o49sqrsBq3KpJOOTDkyEZedhU8B8s9J5CR7TP8D6r
CZt9VPbk/u14U/n1xIuolJI/WWU5QT0kk3LPOo2eTA+6nSgtk5dCLrLx4TFZ/nCcAaxKD8zPYLY1
8wAabB0b0+h8XB+ilf2ovm5otEPlTcyAjCQLx7tQAwaFlj0ZZHY27m4ri0l95khbwt1UK2SUD5a8
H50leSJZNkOCS3NfmSe2gIlr/SiRBaYfbl2mbRNPlEIoQ9wYnnbTZHyv2V+CLej2v6D+KTUF0G0R
6ZKWsQFMVVmBhkuqx5bWL8QA5slkv6/PydrmUM8IqFYYtTEBvurUkQlzFF9LKASdcWLAjaDxc0I2
Dvi1UKbEfTZ6hex6twaFTox3raiWQzqyLXm3lbWlakTmaU81yN1CWnUojonLXuCRHsFO9O36MK1M
uAoiIRxVuaTo27g32h2gaDHTn5sSIFGt3hielQ/4D54zGXQU56DtZSSQttQRQ0axT6uv+UnZ/wGm
2GjeJqMR6eCy3NsJ9XYdT8VGVrMytyoSxU17WGhPoo4n7pkn4fLmzpnIFvnynz7UhaSJnmfl016A
pbnQjHEikeON5dHKYTpHi6nZJ2Nr7uzJTO8qa5oRTCb7xDszPxmsyA8V3u99Mml1aMKHMspH6LOU
tBffOijPvVxfFyvbR4WqaHptjCU2L0grJE5rDwCcqGLdfoD9s50/Xu9kbWmcR/3T5+sJUIGgKdJI
Lp72znsCRLsFpXqDZ+Pf612sfYcSBtrSKOHnJ7s4qx8yhwaoeu2IfpPA2pZZ+u5rnSgRIEGCL4zc
niJINu+r/k89Z2GKWroL/p4zjhsbae1TlNg8zQav5FnlghgU2D5T3tJ0ftQasW8bqBq55gbUa21W
lDukJehCJAPfu2zxuuySOxiKwLKw3bgHrzSvokFgxdYidR2gZWNrewlbGI+W8B3ZYpKvjJIKAind
hXNPRzk9762Q1PUfsmg4jvPxjwEOXdC69sYOWctZVMD4rNlaMQoUuo0f/du0t6P9dBoOesyk3/+y
X8xn+z55IDcsNo7P+S1/Fb+ur7a1AVSChjm7hOSAmscteTDzB9HXAZ6WN5bySsBTFSaJiSK02XRw
GE/qbwym0NOyZVSx1rSy2w0wqHvo15V4GGjum255TmDz7V8fk5Xbp4orIFmVWbxqp6iqx7j0jJ+w
PQH+EaIjdi3DLnOz0Oi39RLXujv//VPg8oDfzWEehGNB0lBP24dqEnhdnYLJMQPBlrummELNaJFu
DhFM1JvA5hVcyq0g06ifwbrPAf22FVkA/PH++hCsDK+qdQiBwEok2lTHAzRQzNLYQzljo+mVFafK
G0JuDNriDDkI0C1PXgmgLOASzDWfrv/ytebPf/80momZSLMbliEuwfYIHJ2+zsVSQade26hYrcSE
f8C4Tx1kDhg/jlagA+d3l2JWjDRkVrpnc+qPGv9ajv4P8/KpFy6zBKAcvLFBQ/g3zcxvErAkJx/f
Fr41EWtzrBw0ptRsg5laDWG2eU/z1jfKLVmotdrYP8zTp59v9GY5ZqQdYlD1f7eLiHkvXlGR477r
urdNPz/SpH9pS31vVlm9sW/Xpl45a7SUp14HLUOIzM2hXetRmdUnYs9fqzKQcwX40zdpotWaibE8
lqQ6yKKbg5F8TWFWt1Udvk40YPvM/RAP/VMNOo9RvRfmz+tb4jLSDI2fl/KnX55kAOd1NoL8MFAo
OSUaOXtHleUuIRzW3y5pfAg/0pumG3lQpym/H+qy/FP0Vr6R+l6eGksVPbMgaZpJmEvGDFR9GI9B
VWAqJghaZNaW7uzl5WypCCJWzHAqmJohNoi8m20a5fOXJBjBK1QOGxj3FGOx6DJetBfD4/7CIcNM
N1bt5fBvqTAhE4wdOepdEbta7bsVwWPqT9PUAurdWH0krHojbq2Nj7Ld4eTqdm3uFbHIp9Au5W5K
q40s7B/4979XD0sFC2mCTqQvUbNY9HQIIXQCT2+OS7+NWk/QDpp+01cgrjnOTCOncegxg03U0YWT
5omQzt01XtsfJJ6SUWlNtF98IIafeJa4NeUwBPkAQj8pjeH7qKUwOtMdx28dRk59xnKY9835vkkn
srO4U+8X4O/8dhL2E4hF5cbdYq0uTpQ0qeKQTE5Ji2u5+3MQj7V4sF15Y8CQRif6nprLnajzqEKd
bLR/Ebp1Y7y8NiDy+r8bFxYifV7KGk9KUwevFebXTbDAkrfgmV8vIFXJDcjLyqGm4haFA74VP+uZ
DpnUH4FgzHajpdHfkPC2ImidagFOoy0D3ssrEYrM//tVUw7YZTY6OHgaSCjMXkCarfrAeT7+uxBt
oi5y28uRmKPpunnJ0/civeMmwJ+V/rVjWWWLDXVd4A6IXE1vMuunNjrkaInC/vDwHhIaeEbemI/L
8dImylGWG8Q2pgLnJ6/sCNrcIcoQO9lO4fUT4fIMWKpCJ2EmfLSgZBdDb+REhb7jXfX9etOXf7ml
anNWDR7yoOxSxLZJD0PfALVsvLpOf7ze/Pmw/e8EW6o+Zyb0CRCD8xkvpL2XiwvDTgmW6pjfJAte
70fo9mSMVzsO8dEvRmhlMrrKclJcCnCNyXLUTxIYb1pdwEz57nR2bGW646OkvXFYr4yfilLk5RlZ
sywI0zVM/nDfmOnfPKl2Xxo+FaXoNqlZFQwUeQLflxZGKhbeuCafQitKwlA0gWpPtSXWtfYlStah
u6KZSkTOeK5/5fbBTOCI/MVDU9VsJLqZFKZVo23LT/qfVWx5g19DU8Coj1a/sUtW1poKPks8k4E1
LmRcdL+Y+DAG+tKaHhSn5vt/cpek9Ptu2ZiZy6HeUsFoYin0etJnYCfLHlz6jrZ+MvDfYEWGZS1G
n5nmbVZ+SZRbt1QJu1QKPLtTivhSWsGk4zQZmM80zedkCCD/sREu15aAEo4lyPUeBJjLOOnpTu/I
0TnXHgXdyDtWwpirFLHqtJfQIy2HGB4C74PWHgh1N26pa00re34utbyFN+AQ02Zxn/EABi58N1Ts
a/mwCjGdaquYHa4XsYHXtnZhx5bx21prvvbrVZRpbTgzRhkCjt1MD7J2QlhSvV6PICtTqsIaecUa
zysSaPxNLQsMWs67guQgrmRkSyPycjJiqejFtO0rfekyGcukD5ypCDlv/VL/wYzZr82Nc2plglUA
YzblpedCji4GF/Rold671Y3FxoGx1vb575/uW9i75jKLrIhlAy1f4RO6Ffcu5zeWilgcRAGDUi4Q
99rBORQwIH5phFfv9GzgR1ENWwtobZaVjTtLR+864kK/yKqaWznN2QsQWiwea/v/OPuubkd1dNu/
csZ+p48QiHDH6X4A4+yVQ1W9MCqsElECCUT49Xfaa9/Ttd3by3fUi4cjYBS+NL85yyuW/NJfOVu8
oA0XHTPQETdC3VPTLQQpIOnFxQOgi1eW2aWBOFvFIUuh9G0fQ/ap22dp9xRI8+PjdXDh0OfoRFqC
QbkPsmGXuVDRANWgJg+/d+Sjhfhl9th9Wk0Tegd2xTBEHJzD1Pm9tXuOQJQBCM1l3xlQx/bImLdL
mdZ3hR6vOK2XbslxpH+58Fw5vgCVy5H0qlkXzPvE0nq+sqQu7Ann9FCuDz5aZNjMLqizVTmS1Sw5
CvlF5FlPM72yJ1yY9efkUJ5Uykdk3O+Czr8BRHPNpPpSKn5lxl86/FncUzZEZVyDW5tRFXkqWFGS
RqP7e/hSdo5EBJjdrdAh2O+KMCdAPfAsqirnhqS593vm/Bx1CBzMCJ3UGWJgmfos+bQuQVcL/s72
6eOZf2FLOGeJUt2U+p3EPwCFyCPUD241pcusrX6KwPr88SkuzNFzvCE0f6cGJSPsOvSurdpEq371
8ZEvOHDncMO8t3VOKY482vrx2HzdBuZB83k1u86NZfvbgKHc+fG5Lnim59DDKnSGMuPU7ID45kCl
TSvXhtIfSnm3YBFF3aKE/F/oodmyVdcaGi7M3nPoITI04PqxgIEYSZ3HI3SMAaacCZRoQMT78d86
dRD/TXR3Dj8srcErhxkanQ3s3IG11nSwXVORGGzR8hVU/yTu+/uR5E25mIwnmqgIA3XL246VEWlC
344twT3omKHtdMUF0GAjAkW6QJ9n+TWHzb81BK0rkSGezOLCmeHyeq2XQ9hU134U1Oxa6fDCXD6H
MGoQv3jokzc7KM/Dldfup3lIvxqjE0v9XhGMnUMX9Wg7g9E4B+M3vthmxY+Px+HSUNO/buQ0BQBl
ahlEADo0rtRROu4850p8e+m+nJt9n6hAdEpB2plKcMYLEGVEedq4LtDF2tvWjVTLj//GpbV+Zv3n
3KtABzIBB1CAiqz7CcXK5LeOfA44DIzNeGvjyEP7NtLP2r8CNrxwxedYw9ySbla2A9b1DPZkYNYl
9+4+vuQL9/0cQZg7VjsoDgOajQ0sZ+/cUZesa8yehc3Zlfty6STH93/xAFDFzjp3BlWpyAVokKeY
2uQ2K/x1Gf7urT/O2V9OYYuhblxIYe0qnc5r4gx0WzbdtZD/VOP9mx3oHDuYO6HwjOoxAnXvrw0a
51Z53ZbJTGzIatccLNpIbg1JXtqQA6lUu2wmky+YWzcb256tqKWNWMyonUauIOj9TpvairPRClCd
9dwb3U3TFXfrwio9FzTO8qZ1wxnEjWEfps9hWfvItGgoQ+SU/d4KOmc0QgOhKtucd5AKaqH7jErR
2iKzvPIHLs2W860AZDm1ykazI9RAV0WM+ywPX7IhtxepNuY35+TZLuBUDHbANUc+2y+0fsmhipv7
K1M/fLyuLizZc0Sa6/NQORYmTDl+bcwPPekrxvDSgc/CgFbxqYDYh9k11gHMMXGWyStu3IX7fo5D
E1OvUtrOBirNoDwnI3jGrfAAfq8bMwVXtvlLV3+2E8gQTFgkxdiGdHjKw2kvbfP08R2/MO/P0WQ0
L3nhB9gkG67uUa1bNSJ7aivvyny54FudUx/NPorIFZQMUEfsXjIn3LVpelPaBAT/rfwE3oxnxy1+
UIOC+cf/59KtOgsLhA9uuBCR0460NzX/6QTXhNUvHfjMjKuOoDlXdzhw9uiRtzC7ltm9NIHOF67K
VAYZoWEnGLpA+ioe8hs+ZovgmiTqpSs/W7Npp0bYblx53T64/ROY4a5M/Qth5DlerJrCsYbCMdqN
qi/9VMdlVUcyg0ZAYyGO+b3mWPYfsDHwIvJQQwfDhSqgyfZ2U0as/PFb0+UcKVYgc9WgLRLIJOgk
hOlrZ718fOBL9+ZsyQo3swaUz8yuDvVWY7dB31+UDV91xRYGfJwfn+XC0J5jwkKl0JeMLnVwS0N6
xOQJCPOuADROjFp/Y7zPiYkCpxuaYjLdLm3Swo2Y1jUEEHoeazqwOPMhXWVE5y8GTyB7gGy6XvGs
5QkkHYpFRht7HXKpgSVn88IyYZqAAxud+r2VPkHifIDMBsBXJaEtvlzzTZBV/tuooPSIsLtepp4T
buaU+QfsfM1KV4jG+qaE9gWfaDSKlscZC98+vo0XluA5GKW3OMA7ITZBPcN2FtRsJhA10nn8yntz
xT5f2GjPMSmNJjbk2LFYBtC9q9n6GuT9p7y+RsV9Yb6do1Jcak+ebOZqR1Lhxh1hjxxuXUrLRyvP
boQ21wjYLky58+K97zsQcO5QWjFTsaz7aSWc7NPHw3Dp0Mdb94s32jWZ5fc5AvFqaKFG8Jmk3z4+
8KXxPZ7wlwNDgGmYZ8j17UbwRXDIaYwikQ24Mnmhsse6b9j9xyf6+0F2z5nqvYmxMXT9fjf22YJY
IFBq+kUdfv746CfA4H8uSfc85Ui9ZtLUD1BHcfsMrXwSYGZfo+jctllEmGmWtgZ0AxS1/Knz+3Q1
96648/ORJg5z/XVqD2NcDbSOZ9udE9NnwzK3uPi923zebCNCSGIHhe52LBBOVIX6UTf6CY3UiRmb
31tG5+022B/IpINU4xx6mZbm4OfNC5D612gFLqyjE1H3L1MFtLhA8Xktsroj7pVySzeZcwDThiOd
TFRmjl3EBsq4MYTjBCgBpb8EBU3+LUftaQOJxWwlRpCN9TOrHrmu5caD4GIkiHYjOlpeogbD78eZ
Dc92MXfJ4JnuIPvajgF/GRfGax1QgSPuaCanuUH9UN1SxN0vKc/QqJmNtvjJdJcilwfkdycHc6jn
ENrjNLDyuFd+s0iP6ja2zJ2IZd2C1q8FCYdwwTsjN35J26UzO3pPp3HYmBTk1FElHA8VITLXL0Xh
ZLfVkAk02yHPEnhVmNScV7FtpL7j4Fq/DdK8/c0c6zl0BV0UyIfUcJ3djieTrpfcp1HjXGPE/XtK
M7SynLlsZvImLydIoTcDKVnkWgBHoSTSbMN58Fd27ZAFglMU6oNe3Pi2Ke4o+rdWYQrmAgVV+oNX
yf6KP3ABxOmcFymlWzsgiuvMntIu/Jy6vEoY6HCe+moykB0qCcPGFFjhl06lSG12aoDozjjaPz/e
O/5+C3TOi5hQWZelH7Q4PWuL71Ug/TVUvujCr5rsxgVZevLxef5+/TjnFc2y55nFe232zTR8S6tj
F2/tRB2fPg8k3dggBFl8fKK/32qd87omF8405Cqb9iADzY8gyC6hqgIPtl9ckzb5e3pOZLfODBKZ
8oyndjvuuXSnOekgvf1oDTk9lCSYn8MwMzcyLYLdlBf2J8kc+hNaBtMeikN1EFVSkIeAMKiqBTaz
riEzL93gM1sWDAXnOUTQ9mkOmlPwyu6FD5Z6YfF7NlavTeZd2QovAF2dczJsDuUS5U5dtmuafl1D
FazSUARDI1Tn2IkDSomiDlfVtKn4T06vQZIunvUsHAIZaZkpNLDuBIHY/OxtiBVE9pxGtV9tAbGN
g0avUCpcaP82cNmVhN4F0+qcE7EQsCgrWZbZbvRFCIBendnpuqAT0GIys9rXvGftYqhrkkNpbVZF
0lWe+5mH9vCD6wLw5SF0c7POiTVsZWdbn8Eda7qkNd5wE+Tj+P006//7+/h/+Ju8ezf2+l//g9ff
ZTOpHHKgZy//9SQheFf/z/E3//udv/7iX6s3efO1ftPnX/rLb3DcP8+7+Np9/cuLRHRI4dz3b2p6
eNN91Z2Ojys8fvP/98P/ejsd5Wlq3v75x3fZIyGNo/Fcij/+/Gjz459/0GPs9d+/Hv/PD49/4J9/
PH3Nq6/iR46Myfvh/vc3b191988/bML+gZDA8bHlhDQ8UcYNb8dPQv8fDgwJRf84vgSfDLkfIVWX
4ZzkH67nQMOX+IHvMOdIDKBRs8VHOJpNCAlByUOZzzxAiP7ftf1ldP49Wv8l+voOGnSd/ucfp/Th
vz02P/BCaFOELg1swBN8eg5IIg14EebR6tbo6gxjkQ98OZsJQoJWKW+4a266sH2AdS9uWVdBP8F2
KBKk4HcrIZT7MpfWgYP1Deh+8mXsAiRQKRQPGPCGg3WUsGI6X5PePHd5bu/7ziX7YFJA7s5FPDe+
XEGmdVhBB6P9Uj4OpW+eKDTRDQSAXbKd0f6zRmCyGMEFcSiOPAwQgN46GdW3czXt3RHylsD/sWVe
unyd28OV/PwpT/DXm+M46KYJQHbkU3i1x63uF5+LlU1mRJV1azkU+b73+vGAYtTYEevQZghc+GxD
mdwU011uiVVHZ7nqua0fyo6nEQOqeYl6Wr1SbelGbhFOj5mfFks2dMHy/X8WBXcXwRDwgwJqe6WN
a6GGMTTxBLnmxZBaw6Pg6DyZTs+0vEYgd7arYHLB+SC+y2yfUcCmzhPhvjS9b3o5rtiMB98zzd4p
snXTpNZqJvmrHbjN57liOwiMyNhjs1mDxLpJVNoieJ4dfmBBrVYW9FdiMXh0l4f8imPwH6Pgo+RF
weHiMMx86E+cpUjLMJyoaDM4RmGpwH9aA4Ux9vpW8grWvEIHf9t1t57J60OLPxOnYMh6mOruq3JE
uFSM9pEFNHnUHr8aTtld4LXhsynBpK4Cs9RTVSVFSdIkrEwag7htuutG0m4kdFrvvMKORmsOkmAK
+2XhVe6ViOwMTX8cAkQ4zA2wDQTojj1vbkfqIGATJWxlFZLYC1JoZ9XVtlwoEEk+6t6DUqWPmDmy
LfUA6gLU+sXMDqyG3KewM5b4upg3aIfIo240P6YCeDM1QcpB07q5oR1mrN+F5YNV6eUovXJnM+ps
fGODLscFBmcyhQdym1GWy7GT4S6npYBLnV6jXrGP4/TragJ3K/bBgBJkawnk3s4MKG9dRgFOMSu0
QGwbDmWG1skeC1Xkjz2gYAs+gZFhAEkvh8hnCnalQKf5j372b3vo7L3OBKJBKgA9jG2lzq6ABtMW
1ZFrLHEnWu6zy2SUYcWHDMXb/+CVsNGs5rlN268cbg9JA3KnWPHRJJVVtsvTHgA1GajlZZWLuQZ2
9y8ZhCxQdYMCj2UgfDMG33iW59v3JS4gWLVqm8S3/RH6qFN1YzGu73vWge55mB9tioQkzXm+PO0D
qPZeY8A9E27BDIMpQTsQElp26IQoQP11G6NtmKfdKMyq153Ys5xMqxZkoXE/e/V3kAxNcYXtnOtb
0uSgYm1Nt3JFPR7QF/uo+uW060JHxZ4m9X1X8Ww9h9xbTfa8bVSgknZU7NFv8vZKIO0c58NfBwIW
0LMpIW4YkvAc9wnuXkXBgNWvBJfiBowZdsQts0fqLVzUbd9vraBXz5k3gMmtmu8l9V7UKHJ8QXxL
LbtdFKGV7rN+ziOJ8vMXCQUa4lWRy6zhIF2on7biKOmK0ch8r1myGhq74eC90EnV3ysDArSBr9Fo
YD/bLUjC0/Zaf8FZE/9xZGDAPawFGoSuE5wbmCmv52ZGoWblnMxeCz3XwnkO6wMdJvsBv9LJVApx
14Lsc2N0PcVdCDTExIN7WOl21YpgOIjKBjFV9IsT86ej8KtjcEaE835pIXUYIy6Fm3LemyCkjwy6
Q9QKxt7dDHVVbvjQ6W0GgHTcidLZAfa7cSxXrvkkoN8OfgmwGKFldazSuAIsPCEREvHNlRxT8C4M
+ZeJEaJSAlSk68J2ef9hlrOhTWHLpFmpzlr0wM770zaXoOtoSBFuBfixDRsfs6aX8QAloSj1p5ca
SJqobOuNl5WguqnvvFCZtUsGO3Iz28QNDTW0XpF+kwSavW1RR8RML9T2PmVuh80XVDPJ0AZLSDgP
MTjGxIqgjy5qkRaM8wy9SrXMH+uhIxvV8De3CjwQ/wZ+ZFEfqwsyAwsntP0lekm8Bag/Fq5Fi2OC
5aEskbmhpB8iFso6yk37muV3k9NWizGzbjmmT8SaInGqposHV/xgsvlSgLhJ0vC2NzN67Nps79sy
S1JFWJI2UKeGdjnb+yMbQek9ZVE62Rk0kdtiaXVA2eYZKIqp3yPIrtgyzPldZnBqVusfYWfdpmLe
8nGgceX+8ByZQTnz1Zomvje1tYa+sXvL5jtbmthOS73MdDnBI0dbm1d4DiIg+260tvzBEdbtoLqY
tlrG/ZSnm5yioaPDqdmYxiABJEkugWpFijuqtj6X81F0VcZ1ip6IrM5XKCIMUebDgDmKohDiRFp6
MP4cEmhFNneLkbeRmQXFTcuBHoLzIqziOdfm2zB7adKDuMUEUDfO7DAqnNysRDHIOFNfU2Uv8hyE
8QJUL0tHYPQKcoB3s5yk9UxY+K2zi2Uv39oU9IecgjwDetULavevhYdCkjTQR3Ob8Hs1qsiuaBgp
7OOROU65Ust14Qt0w0AqL5U9X1BlIQ5m5Ofo6BfSKLq2uIqbUntRSoc25l6JjllWkI1Ed3E2iZei
J1HVuDtDhieS+aCZ69GK5reR37stXMn+azaEW690kpntRQXdFneRQq41Bj9Gk1COKRzk6cEXQdyl
A11CywOTvmpjpEC+UE36yHPMzq/KGS76svL6MLIyT0SZV+lY2VEOvYelDklEbOtJu/2Q2E0OhJDl
IEE023EO6kY7A1iAZ/fTxETMHOJGjiu/THxeSDOBbELzcS1LQxMbgXPstQoiX+Mr0o3uqL+77gTC
d6ZeW/TvpL36krvdXrWsXqBf6bm1+Rdp/Bc1zRvEJklosxo03sJETbdpZfONl6CnrMf+lVcEmrFd
sD5m1Bai7VEPQm6wDUHg0AI3vSClhexo3UF2xsdUdxRkEsM+ERquZCfGXX1MVvSo/Wa4gu04QsJr
ZlHokSc0sGeoiAGcbvWuHx3VJgMZxnXQmfXU4fJR/ivjFMtyPXYJwGo3hfTFSlPsD1DK+xRUZffk
IXfJPDT8pyD69isR5eEnYeWvzGVlHCCkibwGoYL2vsNFG5dzzw+hFHcdyF2TAgR5D75drdtGshc3
HzcjAPOrXPIuGSvb/1ofCMTlvkElXCa9nv1tDt9x7/jzFtp2VmwNnN52nZtvbEX0WqQWuWs1nWJ0
T7Mn3dVLuH6A2vFOrdXRiJfKe7KPGxH2DevRzUGi5dLa/0GgOVt5Rf6tHe9ThRY4bxizbek0wP6S
B+HS6VUizbwLXDnH4eB4n9CI0MZZUcp9ahv35VRV80Okf7u8WXHu9eummq2E5439GVnsvdUXKO5P
mb93OkjBj9wnn0nbYsEr2t4Us1XtdBqsJ2ScbwPQxg9pqO6nJgBQ2NKvSLFVe4iCf2ra0n7gvUse
/Kx1Y3C49KsxBcE3pzdQI9K3FmiFlnOVPcNvVtHp7k329DWsguLWbd3xLhQjQzSbv8xHy1VxR0ew
emgBswqQEPnV98H3LbQg5ftyKgk2hKncsqFUi77j9F4HVdJi7KLsyPTsjcralKn9DW0ggEpl7Glg
9eHkc3s9c5aGz8Bv+mbhparZGqtX+2lw1d6qkMQaEAhS92HC9vuotXGSeoSefSkXTNIyLku/fmod
XdyrUiUqbMtlP9teMriB9QS2MgcUwc8yCDY9yDY3k6VAEqRJ+NoN+QPQRN0bkKrrodHpLnfROenT
GsE+Qr0IomPOYXayI6vpKNe0r9SWppj6Q1VhWrupdzePrVwbqIyDQsSHkcvK+qkM7JcA+mvfWG5P
UTD5413g+iXSk2G/ENYkYlX78hCmdDtp7AwRGep4aEb/FXHkvvKxm+a139x3QshtOLnlMhRQau5g
3ZZ9OMU9rcVXlJiqJIA/tg37rngSlvVwej9AcTQu6p5CcpZDwZ6k+tatGn075FWxknnmRlk4Y/BL
Vu19K1z1mdPdUdo2oHZpvGWWqu5uOL7Xwh/Yktx5DWZniKtGhknR8uCmOj6cnjXLsHTcX95AwbRO
sD94kFzMA6AMGgp27LS4bcn858MMsq8Ei8SOTx/YtLQiqH6OSRvME1qm22lPoQPQRzJkEKY8ynEd
3+uw/N8//fdLBumdsBqagxUuudb2nV/B3KrJse+azinQZgsF56J0gTg3g4IvcGzTLoPFya2sCxu+
NGA0iYR3cFOy9tFvRXfQVO9Rb/GLuK7yBrmOgcct5xLiPqO8HSATGgUjze9DCdn1tj4i81Fx8pSt
7hsLNunk5I1h8Z7I8Ns6O+jOOoxp23y2SnIoZ4EaU4mJCHkW9Leip3uFG+94MatsEET2iSn9+Yvf
K4HyVO0/UXeIbANGVVCTgKKZBOLZPboQRtzZ7rOSWt+7jM03YIJYwEMsJkToR36D4vD+qhgCsa7h
CXRA96nI8hzM84B6G6uD2Tc+qkqOZHybGS+G5nu7w6qpqqUfVGGUN0otglS2u9PD6WP7+J1AtXrL
mxEmD8bN1HYezbgfPCvz7zKFxg+EFry7omevA1gWdkNR+PBp1BtKb8FtK8VaSo89ppOJaga10AX6
tdqIhtx5poGKSj7xx3JydWzP7zsREvvjXQpOmqXwXX6AlywSRCionBmPPhPLWwpLV4kXZiWYYZwG
XHWt830ezQJUUuJBFAFISwRc3BAl61JFGS0xz0r90DNaPFDfIZEcOzj1IWSd0hY6xdVY63t79J8H
D6LWvujVDiW44aD653ke6jTS6JaLPafPHh1ZYtewhBfVVsOT03aTyvwN/i+SR73trWTRPsomVPtg
ZitZHWMsqIxvUwYTUVROkWT1gERfOVkd6PgFA8C8NRuiu2dXdfOd7Miba7c/Te+Ut4BeqgUDz9/N
UQwlHnUI6oqS1YlpHLKV0A95hEzjF14UEiw2Xb72jPPYDVn2yWqcYeEq+2FGinUxNkbesNpfvJ+7
tSHXOkgJeWriCXjLQ/8qylsJ0DsIl10DpzwoIG1WkKipEDmcXoL57vn9544QdgLIgb4HU2+fjPwo
8tF7Bv5lMSVV1shDrvMfSP+Y1ekVCdic5KNwN9Iiw0J0Nfz0rgq3TjBaS5QXnEUtQAxSpPUDsXtv
37Vo7bOD2UR5YNebyo29acw/Ce8HI+m8krLy1nAb87ssMGPsdIm2+uzOMAdyEHl+UK6xEyp782Tj
GqLJRemVN2kAEBfkAk4ppbYOvzbS8X64IEz2vQpOX9/M9kLBWtzcg15hfNAd33hH+1A4XvnnnSNg
yt0PnuODOrTzbu0J1Q/gRTEw9HVGS3tsWFGvWCfcm64L3JtMIM9wNKjgPYQyCSbqkxmDfCMYL1ZN
OzQvbjXe6Zo4S9cIiHCVG2zqbhHhiSvsI/yMrEtQiqSuPzyDHkIfFBZlZPtYMAOUV9d5SboHLcQy
MFm4H+Dl+12WHU4PzC3u3uNrlFKXJa4SjjoWH8vIbQ5R2JXbV/UGSPivRcjwYy8oVwZppxhMqQqE
38iZHcrcEDDUc77RbfjDgjBd1n9Sg5N/1qlXrRnkjGO/VT+qdmK381ikCeMB34h0eoRPXx0qtyoj
eDX70/iXlPykA/iVO/qiQjbdgJ63QpBWLU75VnhxTkT6Liqrsv0M4OC0trPGBRN0DYlGJYYtc0e2
pGPmLGZF0yXHJr8Ic1/dw++AJrMe2Ob08jQ9T+8BtAzlmZC6cVul4yZ1rHkBlCM0hK3RvAKFgnsy
hp8AcBoH0W2n1tQxBsZ5lljT7y+V7Kp7zaHYOwx+rNOhevq7Z4jkn1kt/N3JBjt9ALxV1urdiNtO
8+ye2/LAeENiXoIBh7Vh9tjcOkfnC3QhfOeqyo8meKe7uUawx0VtH+p2ei4cy7kbw7RdSQTlEaEF
9EQt330eLdFAO8q4z4PU4DWr8z+fnT49vO/NVVuGK9sxKVwrp96+z/6yKceEilkuMynKFa+Lplw2
LoMLckzJA2oVRG1f5kk1pAD8liiyJQOA4nAyKuVgLHlm78FE9DqAMnvtdNQ/1I32D6Yr5410qoOf
OaaLyFTIVS7670D958hhIRQ+0DxueiJv7BYFF+pCYJGWrbw5vUd7FWxLKiI9teuxmNrPNaoxWE4d
R6lE1kuUF8jilImcbYQgwkHjQwkigciuW3HHghIhg0EU0iBsjrXr2HskJvUDC+QXhMQghIXY9uc5
9KOuREtJlS7HwJtu0n748wEleaQHjolj+BPugbDp7ZQ4FigvrgDZjMG/1D2O2KsWtS6LFckLiPsO
0xfRELF4n+GIGe9FN3QLZGrA3tA2ATqjkILw5KuscuumbK03UisdWWVADhPL1dpIJpIpQzlhJD4w
F4VrR7LNKkwOjRLDyIBYAplhNPhFs7ZQ87nxqe7jQUKGiKoMEA2OXMOyIFm+qLpwfgor5x4yVsBo
/iih0bJjR9NVGtdsIc+Jbh1Fvg0jwsMC5ILb1g+yg/BSGwmU2lk3hHmoK2dwTgZf7is3E8l7gr6U
DnbreQ5vq5SpFaQBGNoBSHUzo3oQuN64bAeJzsje8j+55s3UaOcXQXY72y1d1aUql+UUzsuq0zCT
kAwvlu9ZPIvUUXcqAA3ogow6qxMwTBkGlLptwuxjLM9HeYNGqV0AgaFbQGfFliAPHZ18Be4D8jM4
xZ1iVQA7OPCFPZgBYrR0+lIJaMfX1RZygOy5AHFOMoNCkXR2twe1rT40b8SS/BvSB/FQm24/uD4M
PgidirueZYi3uuwbjOAMfsrwRra5SILjdmN1VrUglTsuGszHLvKEgesmsSDN8VLL0Ty+17Qg7C6E
x+M0KIu72ZUK2xCqMTWVdIUQdUoG5Doj3VgJhoc+YzjfLM7YIzpNV3BD7a2rCMJ6J+/jsi/STRZo
mLvT3SIgbd4rmUUlo9PjyeskM/pHF3NRRHUJZhVbwaPt/LJ4QFHVxIpW87IwdrE4TYhUiC+nGwgh
SHcvutAGSUaBPqsa2nTv5ncGG39ShuND46PXo65bk4AjGmlZWlSbHKX0dFdmcgGKEADf8lFvCuqF
BxQCXkBWXKIwOIItyNIPdjW5+96aHrKAm9hRRq26YyTLbEtu6zn4aY6vZqQhAejSFIKefbYNU4x8
n6qNUdq6GUn1I7WRh4OY9rgdT8N0qoG9T51UjgJGXrnR6VCKOghG+yBdQ6x6+gJR+HAxhp2MXTqS
zx3YNCfOCehgs/6WhfnWBvn8q50iv16U4jGVzoMZMhAu9Gm2LGfqvE5dscumAL6HFT7V6bylAxiy
x34ACtoZrJfUFbdenVb3xiNTEvrKi7SW5c4VzYB8R6Fey5/lJDIYRJSeZFl8a7O02B4bZhMOrdl4
PGZeT7EFUlDT2lR9MgQVdlFh1c6qoa/SQ7A42F77EGpVrKuaPwnsKEsLlaPt5KMEyxX+lhYeqNzn
eXN6JgJ/3gzH907PLEj0Rr6e0wSUzmzZlpN6GOuiilMM7coAc3HMtmpsPLA/iOVqVA2GKa+ec3BA
RfDJh2RqGtRDNZBnqAJr6Hx50z7sAeKKuSDDSwh4zqbzTI/s5tc8JfMDg+TdphrdPBbYgiK0U5LN
6X96dZfHTlWyVdaOz6eio8Pyu5MJOj2gmzsGWK85zFolKNM54MDxxlWukaEdRI8QHLnymxbYjq0n
rCU9xf4+uwtlUSGKQbgSoLS+VL4f7HMdOJtqBvWI0OwWbdAKGZ3/y9J5bUeKZGv4iVgLAn+LS6OU
97phqVQqPASe4Onnyz7nZlb3TE+1MgURe/+2/eJbNO+1pXICJSgWyfLS+dQsrw600s8ve6l18Vpj
ILke8iZPROLawFnw8v+386FVq4/zVv96hQC3qM8aoEHpJWRItGGL8CpGFbW+US/eolB8ahtpRlrn
lv//V5lByKVE6UXhxHZuSm2PJZfRl8/m2UFU/Skr8WkXhXcsPPOfhuckkWU+XnTJGgUWddcQef0I
CK+FaBVDS3WsE6t9LoqU7LnSYqxSzbu08olB2ltCb76i+66fR4VlnLt6cOJqIKbOT9yyGSLwTjf0
bZY7axDlxVpfsnW42c35jUPu2y21CtFlBnSj50e7L548lI1wDKCs7WIB5hpTaB9zawDgXHU/qCl2
aOzNOdJGkx19rujIMFlE8yz7hIVVweTn4dKY31o7bHGu0lN1BTTMFbTQzOqf3WrPhlVFnqjLuILO
ok6ozgPN22NRe30gtfzqetJuu/yot4sR+Lj9YBwIV7PcBag6P7j+2AQtfxcQbHi/aUqELpAotzeC
PmMtOcNllodcZ2Vi5AaAW6HiXqa/kp827vWVFkGcMZpWHytj8MKhzgtkUJQb+XkOK7A9r6a8H67J
0kYTaumSsmt5IrKnWGk6HMgqbazqB93zZoZanz+zwJ3IFsPhhAyt0QBvlU+c4zTWRx7bb1tnsBFa
ZkTTX0MfxWm2i2SiZeKmNoIhhVFgCBxCWo9jI50Pc2qASVVulSj9UPayiR3dz7gXxxWIH2SlpFeq
yYaFcWMOeLrz0/a3pgk4WWBHtkK0sTu8k5ZcBilPfEAG5MEujyAsbwXI+q73oU2qYmRU+9Ocucxc
wntlTyiiZR+byCP4aOuaNpkXvaPrbXx1kQ3o/qbdrQWxUXnq4SJszLjd+3NRuaGyej0QxR+W3q90
LIbDYn43GjeSXjoXy/PHYKudCSbEw73sLHF6va2UKt9x/fF1jhtETnsa/KZ+6yEWAn3wPwZAmgPe
+j82WSSWXQByt3sWFIOxHXcru0jb/tnUuEeqmA5+5dkRF79xrAWJug1Qf5sPd6bUp4NUIhHUjPFB
qPOgJDnMfTdLdNJ9x1EmWTbdjZawTvtJr723prANmKOaHuPS0g6awdyUMcP5dn1k6/6r8vaotm6M
4CsvtmzeTWe/UUJ9AsR1Rv7Q+uiHDauoD8TvvqXN/McoFhVp7vhdWvkrTT49lmE7TTxNxF0zb4Hb
NHVSXKOtjOKz3FJ1MNUOU8dXT5HcSA36cruU+R84rWeV/17flZkL0bsGH1Vm9cGRmUZFV3qBthQH
CVy7G9O/rHahhsb+lC/qey3k75StVaj5E7ycR0HzPG1OKDJNi9LWv+281Ux2r4DB28pYuBxoTqMO
5bpF81JYLwvin2ATc2wP8lN3PKpKnJrzrX8vh0Giqh2erMY/eUtWPqtWRq7tf/bpVAWdrj82Vleg
bP5HwLUr3QzME7J7s+3qOoGW0d7Vn7piJPJKE6V5LMvUuyVH9tlBb8owlIVF3e5RyuJidOmzrc3Q
FBkXlVorPSz+47vz5rUfrBpGw/jSSu+Q4csMxrq4cco8PZpiP/lW++1hfw7Ql3OKZNZ03SfcyMnT
k/BkfxB188T+3iI4TBm+FOv5BpKT8PVAeLp2FluWFXFBTQdjan54vbMASoQNfZoDgGQnrF1Qd3er
T4ZtfZ4mkX1vaCzYg9F8kVG+8mWcGvghb9f02Oiv0AoEVeim32XRrpE2SpAOu/lZxOhGY6d/TKuD
4lbJmJRV7i6ItJyggDBvq6O1uRcBihONRfkpKqc65237Peqn3Ky3cC6rEbTs7yyGCtpAKqYWF6JM
yHAqSJ/0p+08CMHcRIvVcdHBw2czMTMYMNAiiwW1ODLpvernpTaNg8ia09xW5E7AGAX7oPnhhEAE
IolE1Ekr73PpkP1scjAV1ZKgLIGdA5cMfARfKbRSVKM/2clE2pvxabO5RaUlDhVi8bDjTu4oThMW
wK16+a+Yc986L1x+lqJMeTqtMWj6/j4bijEcwZEiqVfhQHlTsDbrcBnLzQqa3C4OC6rFmHgwHoNV
Ofelf28M1j/dAu+aZ5tvZi54dbSOb6Z/aUbz1I01x7vHp2bdvPPEI6zfeKzc7q/tlV+tXrSfW551
16U5qFWlzm2mVDyWixbaK/tGmduviF9mcM82avh1xD7hN4sAO+59N04d7ZWLREWDsZiBNrHBDONR
dlJ7XAcIGK/SdYg2wkar2vvEPKJFfbbFnQYz7PZ95Pbl10o1W2RVBQC4Lo3DlFtftdGGItUZeXgr
6NPmtgOIdRCydLvSAntdygNGvh8L6nIdhkMuiDtJF34OJrs74rpwpaxMFBhcAj+TDiNF8+MARFKb
BpyyW+pqPzsSQfE2NHWce2IPs9H9HEoxBoOZHggYi3cgcShsQ4P6qEDfzF8bl4W3ZVkgW6fC/JCH
veYBxc7yIUP+GFr+XVGv+iWvhRYDAyBo8O1D76bTkQfmtC9aNBSEaOg04cQTlc361OPO0P0b+o9v
HVmb92qbqMxdA2Dj8QGc7cRPP4f5nopkXLq41PIuoXz+l1ATCiS9i1mt7YmlMY8qLTXIPiwv6Lke
y9mPGHWNA41ne8gnp4JJfZUZFDLdk7c+P7q+VNlxqJdQM1dU0RuQXaMadnVbXqap25Pc3o5uW/lR
nauz7KevhgMytdk3TbeGGfE3sPRGnIuspgShp5NzzR4tr2piwnpuunnOk0kOlxVSMd5QIQV872G3
7eiV5i2NtGr9W4popfYiFsUQlK0zX1a7DCGxv2BEp8MwOHtgzn4ylrIPTB99eKPDM2V6mex9+bAJ
XwW6Jc92OTjHzF+ANfQ/XW0uQPWgc3sNy0rxxnw0G0nXu/827nwRxVD+aUfwCQPFXaW1kaN1IlE9
IYVjs4a73z825vZQ7iq78VMH0lgro6rJGn6/rorn1fi7CpEn/qJf/LJmeB6LXz01HipN1w5mB1+d
lwx+1pSy4hioVXqain3GAUvxqGpWPO66hZyPkW+AuvU2hBZ7b92rQkNhxwM85pUTlfPAoSsVF6xe
hFq/G8eVG/DQNNwqg2N8Wm1+4lZPj32xJ3bF6C9ZhWO1yRfkw5du943QYxoM9IzRZh65Tolb90wV
LJOWhRVMHen1fzNZfXvCxCaCpCugCyWidAyPadlZQbpXaeIuTTKy9RPVrr9hf2nDwi8u2aybob+4
Q7QtYxso6rUOjtzm0Pdfd2lsT+0LCN2b2vZbI5myibk/tR+n3Dw4Dtu0pfCL2NZC+zGlmx7ng16N
N6UC2HNn/eANoP7NdmlI8Q0rT7wOPuEYwioZMQVHL+LMOqgznqIOwa591mYKFrXmJStUWE2VdrJJ
aKzyd2b6x06LZWtfrKsYzCqs+tFoSZ4NsTq8034yHGStIkBqGYzWhE6qKT6VsziB7Tj+udO2x4xY
Gt1ZuFLSMY9AoTqPK0f3DdxxrF24pJYuokIyakkaUIaRFL5Zow/cx6DESxtbM3/bplU4oZYNp3xu
o5lNgxAxP+CKPDKUMr7q41Ndpzda1nzW8l6fpk8NHC6a1T6xHmxeWNsCgIVl1LyONR3n7WE0uimp
3eKcTf4SZsPchA1Vv2k1eNAUGwDzOiJbcjpQeZ4DAvWKGD6vP4rxj7eLJe7Grr657TuFENKQedy4
6Okgba8kmXkW1h7i8MkOjpuytMic89MtKUMfXwBUnBB/nnfSHPtTwNiGFWwQzT9qC3z9Qzdxo07L
di9VUwUkitt8ezXrhWPxgCxenBdcI4WZRbPMXwSX7PW6ATG1n1oepWO/8kACi344XWUlZro65JZ1
T7jbVzAkR4VOp50X+2kT9hLuc94cuUOTTLRRp6v7sq0SzV67281ZLpuR6vd2x1zHchIqQ4Dg7KIN
09nFK9W1MMDSXY75NX+CWGcRtpM1sXQst2YDTr8M74ZKedBQMcn8xkdYHPRqNaHMNcS829vaulwI
MEb7RKqRmWfxME7vk+VE9ujh5fM/mww5CekFpxRleJjX/gCdux7toZAhpV42Ec6Umy3mn3n3b6p9
SkFOFdumhkml+QBdM2/NceEZzKCgLN9kFDAOxF9at/bU39r+vTak8jwJ65/dv1RMrcfBsBxuQHKm
2hQcaHZU0gt7PK39XoR9cy48PXIzDx2TEBr4/Zpo5eYGZjvqiaFll7md/1oLgpziu+qKLuAIWiNb
Gm/CKxJraygWn5qgTPsJSrFskPduXIftyI3raXHt0wnenmxFa3NawmP1vHpMGISwoPhGeOXvqLzy
7y1LkeeKdQh6Of+hSEPEO+K+ose2V1jefrUe/9MMhJL2Qj/SvLVudP2v0PYeff1XmvtyykQ2RYaz
OSyM9ZH7bbvYZvYHPiVw0k5ccutndCiMzK5/nlDZzO/MMBlmTco69nDP6aLQx5JD0m+uSiLzofFm
FAkISuBels80G/KbdbJlPG05DJHOI4CAA3QP7+bYO59bzT9IzTZC4U9VKD+2L8NUiyQ1TRH2dhZ2
qfZvgUEJ/d7hDNXL4bys1Ye+wWcNjJ3hPu33VWX9LYiZTfQZsLnP82M1mXSY+c3vVjK/eFJxsqZr
OKmGRBmzDBEg/dFs96tYjTfi/GreOknkLhMscY1a5LUbgPR6IIcMPxH/fq6i7JhfoedccM5bm99E
+szQWxCdvAtbj92saA7mSurTvgpe1/ZJlYq6sFaL2BA59fvxMk49/3Sx/Rg2k+aa5VnkI/dl7vt0
a7cPS9CMcOLL12uN2X+DnucE7BjX5ToluqlrV4srQIzsToXxMS/LgDELu39vthXqci7kXfvqxoUE
hX7j5Lv+x5Bi++fSn2L0Y/zKajpAC6wvzqrx6El5XDBTIXcxbKSHcAgSWNt2ll8U1Hrg0DzFSuPy
MLloWuRADPG6Hk00LdeJKsgK58JMxmEFtOHSVQn94UQONGHvK4CnfXsHjQfXESds99AbIyPp2qpE
jM6aAOpVa8YcazRD0q7kZC7GRC1jThqRBKLQANiF+TwrCSt3bArvDQWh5jo6mPLddGX0G2STDDjT
eSeBIWlLa0hS43YwzYiuFy9qSxMdRerovBa6inI/5TZojJgWMcrjr3LJQeP67UzbQFX81c1rH1vD
kEVduSejy3u35ulFb+R3a3RuQPmxHhgpAlvT5pekAcee1ty47zzLP/Ql9TasmKHkbdNX/aBTBHnU
avdJF3K/QXp4MCU+T0y9XWDpPa90/tc0+iGe8v51bp92cOIEFK7A2ifPpV2/0U18Z6ZVHqG1fLV1
8ioa5T+ha2DhWcuTstByVl2XgnAYIhg6fWK0YabwsD89OqY6rPFAXENsmPmStE33r+w3E2Bmc5F4
fkmrT2pKhMN+0EyeT5PxqWEGw7XkhjWqZzSnmHzal3I69rDiT3udvvk6jGqaowac3ciuUtA8ZylD
w5y7uGhd+jXZACPLqG+NXX+FC10OYphQbWXWYasXEZUTRPNShQU8IgPg1vBXHUOFg7TL2eMNiits
5uywdpuKem12Dg7lBBDSlRLH0mjRomj+g1/zF9quSqwK1QV9J9xOKSNnn5mMh+PWMsWKZY6UrT0P
cpRxY4kHbZDvQ+Zwjm6iirqu/CIz/BXVnXcq9/oo05Tmm7vF4AXYco9PhocgQFxWEEZH5uR8U4sm
x+BtvJKx+w8vd+jTVxw0NQm7ZPtGLXeHZYqLaprpsnBHeVlpEyJDMxwZfl/aNIV5lT1r+TpdRA7u
SsTCY7YABluGutU8ZSWE6K2AX/OJJ3SMqZqsj6yqbry2cZ317kFyLsZ2Lv6Ynv45ryNKaT0n7+Ua
MqVX80FgLFuGPC7JHEDVyAUj+0dKh592MQVjP45HYTrsJGqCHsvtJ7l2uIJSBvzVtAAGuwVGojMX
psbNjG2v5u4ELfb79Ci3yr3RkXjutTx0w/yhQMzmbC3j3qEi2hYE+U9boLhNjwojRVW7xiHXaSK1
3XF8/nV3fXiGWHn15ZBessbbI1czjsKdYBGLuxlh101v2K/jgG5yZPyOGu/ij1MJVF7055HF0W78
IkKGe1MOdnWa4Y2uThVa6izhxMZKzAKrUIRYoQvE6oI66UZ9oBoGBTVkcbeXLuSmF1cEWiZdBXJu
jua/fba90MsQxEgG/bLqt6CS2YMq2i3RLP7O9SePTUckteWMsW671WFzH9fMysGFtepccOFyOmhJ
hUkjsfPPCp255rfPwkf7k2ZmfRxn77FrRWTZLHLSJ894Ktd3vZYsRFP71+gLdEbpLhBF50emQ/Yu
vDazqx3p+skOOZ1GYYfI52R58BdL9ZQWo4Y8YuC+nybnskrnuHlc8OXkNvCLBlKkaiC1RUNYDlS3
u0iRJCK2rgakV7V3BxuR6Ir33iTuJXRFXV3whydl5Zuo08Y17EasEKz232PGcI84YmrJLWi9+Wj1
acyc2EZrZ88hkhTwylKqQ++DhZPgIsGk1yhfZ/+hk1OD02DgKLePlgIic2qvBWZQNKfm9rOmi7hM
K/ORsYGqdI2ekcF+7xp3RxbmvdYU34Q0e7JJAPFu87ycacr8WJrmleZsRqGRO8nx6M/utizWR36c
znZUgP/3N+8JyNmb9X6zlX1TYyqIetmryLNRY3rwd4k+4MHa83I+SR75wJrsbzL+yLPgTuxdTTFc
Gw/IqIBLK7Ufm9n51U3x5Pv8hqoVRqgNt0Ibb2oZ+AzR97W7/jjI8JFymjf9MqOF5VczuIV52LFO
BVOtrTHlnAe1Vw+pZT9NbksIiL51MZ8KARrhyAyRLMmUM6OfkLCxOXG6KLaDNCsCZ8z3V6L5UK5k
PnhxvkeD3kw4M8ndxYkADeo7SCnVwyyn9Gbb0/vKF4lB/CSoQCuupRuP+7yGaBPWA3tCkfi0lPSi
bjEnqCY20bmi3XhngloefBfZgORwrQyE8IRx7y9T2jTXk+VtXUz/YI1IBWaSG7pstWOZGkd9RUvv
a9NDVv5UNSuZsxxLmZ9oqiwp4J1vpQ2O35ddjEdQHOZBdSc6zdCpORw73cCD2uMPft4nJ6nKjpVr
ac9A1eKB6cSDoVyeLMBc/I77+l444rL7HtNtm8qbpbntNjO7lFZzkHrqnoo0R8Kv/6mQbkUl4zs3
o/nGo5Rj/M3e1hJum3qfqM1ldVoHfaHQo7ldf7Maji+rcv/oErYUVv6aQzvMetA/VpLOumLQ73uP
l9NeqP+q/cdR759xBrMtDZwjY3XnweqCA2XqptX8ZzWM4g5pzMkFNS0m/R8jxK2SUGZeYViRYLMN
LJUZOD2G6bxIByPI6p18MuGba+7r7FXGccttoBwjd148L33NWpzK+7R9VCDMCQ89DP2kR5reHVW3
PqaT0YeSm3geNC2c8dZ22UkvqPfEfvfY2mAmbqXvpzZHGDuW7mfHiGku2uOm8rPFQJA0nZEespJ3
2xp3hCd0TbO9Rkg2+7Dp2n+MBX402v7LgGKe9ch/82iP4c+aI+I4P1LRAgpOZlKZ6CLU3p/m0a2i
DQksyO8WOlt9qbUWhqll1J4qT0s0JPFDJhgcuidFcAJSBukyuGkRS3pxg80ntCJnLj1AbKZE1diM
aLS8gc3tQMWzuwH7IRJGKBfm3fLHcxY6HzTgUFP27zzOX+PyCSNgfe/zAzH2DcoZW9xI8e1Whkow
McE9ufYFMHGIGBV+XMfsA9iavws6B7QoLAhtpj97hjwihGGBch2SebkhKflO/Nn+MIRFUkjTn7aq
+ysr67kFwbvRbC+Z3PrRGrvxYZxvLeRclFRpj80AYPizqkFd6s2JvEA22xDm6ViHhVljvinyB8Li
3GRasu7sWud18YOmQLXmWDZ/VPG0QZzC40BSb+UyXScjeARp8+2O387YmQ/ayl62V4L/a83OZCez
2zDhSyOmaeaP6qsDOZV8eVpvJVtehM3ARj+mZpVkw3KP6ZDHjuF5h9/O1PiOmODBacY8sG1kJj3r
49nKkFu1u4cUfMEdV6zaCUPle6fuZtmlDw31EqEj3e9U1Aisi68udR4x7XAAbXiH2LhVaFLLFrrt
/gKVmp0LvzkorYhWlC1oRv8Ujl0d6nbmMYZlSHxbx5zg1S999X01R11V9KY8XFmnbKp/sH6f6uk6
ETVzbA6Yg5xitFkReORWaV7q3r2My2SeSCegiYTwvX0e8wTT2l3pdDjevFaENIeGPMz2oZ6mB3RL
kSe7hJ+SNixvLY7M7Ikytt8MuUdk5oV+E/AFgReVjoWEszqW6TQjSPfx5+FPxkx941qmGTtSgqtY
n9KZ+tCXXQUy2xwYDbLQtDQjUsI9zMXSJZbs0WJU3fK80ZCu1VlSj2DD6C3/dAW0iD9JRSMC3j1/
yp8ss9lPRoFjusi4CxUXXLiQz0bOQmQV0N+L9qxXevkyat8a0mPC4fDbrG6eeJtr0uxUswt1axrq
8+wgLONf0Kj/crnmu2pXEBvQuWGr6/nJFjPX0NafORVxIkRFuWzkJDTPQ/G8exAugo6zaJ9gGX3/
hkJhLZSrK0JD156AsvLE1OdXs2K6xy11a421du/8BTTNk3bhcq/WI4QJXE970izouxxuoh993gTT
7z608sncBQ/R3eDdlsUMVHYyPflMQJA4WIKnEEGhbW4Y50hHDhgOfrH5h+lVRuESgJ3XBZdpY5zz
0fnYF7Lpy2aJXWUtbOpMydjBssq7tTWYOr30ssgurybhdgURc781XXXnLNVv5sF99ivVRZacvtPa
OKM822NPG6Z4KV+EV9pohUw+hO+GFWPSy6CK271s7oYdD8u4Nvx6kclQ4amdmxkVPA/4v86cR3q3
6tfGy+0DIRFfAoFGpBk7xu9mT9JF5xvtv11S2MOutJDV6t4ClAPXna/tB7NdxR5PAjdpj5cr8S1M
9CegePfShaBwnf1sj0DfpoLUs8o3iDFWoH1ZL2Dsd7PmvIHQ1AkEOnO78equvxJFqVM3Zy8fsmBm
qz/MenaXZUebjvLg2ttVQ+8EOMMQN9QaAjFLBXlFdGiBUGxnJ2LB4COYSa6Eh5Ynn0+Ob7CR+PsQ
2+70Bq1YJJVk11dD5GTY8esRDGiaDpwiz2aWeE52nKztlZ0qUjV1wamwOLFs499UuRdYtDtzUK+2
qPWD0UGaYBHkia8x31jpHKe8haGPLtvCdGHlFKUOE/u/bZn6cQQ4XvoMtMOSBqug/kyMw7ezqLu6
cy8KizC9FxQueZw6hf1ilvbZnbNvAzkRTaWchpokLWyv7/1KHqaSyUVfwIgRCL04ZY2Mswc30bv+
gA/RwotRytiPLeNmtjp56MV8MS3zvaiNW7/iaFYX2cuHfV7UaRisIynTcbrn41VD+yDrOYtrUd/l
81zHtcVAVLsXu8JAtQFOzpqGLlchGjVE/jWib+7JGkFSz44PE3Rb7MvDvFntgdALdLqDgDumFNvZ
tjFmAuSz7wh7iw282O+eSHqAPG0fUeo/TqXxVb6VFP7BfuyPbuG+Vs6mDpvsjwQaNGd9J9PER1cd
uXp5lkI7LNI/VPi6sMjixhWZ971PQgYsdRVgnuBH9J6Fuz8qv/xHv6gbj0DERa7HPkZzB0FrrnkP
onT3qPSga1MnD1oEjPit9Tpqh7erb7knG4bAUSYmohVeKqs2g2KkpiSv1PtsbJcJX89skt6VuQKp
BRf4UoC3dQWA3l6dcM9HnIG8nlt56uxqhomZYldjsSQm/0gV3T8EIhaddLsWIlZdwl5/63Ek5+Zw
o7VYPBHDMTyV2ZvTZyDK44wocfkZaX31UP9DZ8/wwJXuAJ+0TlzmFcAN6Q5Vi+Oyy93EaaLr2IoH
9jUXyx4Mb6bY7n1h3LeTEMFoZDQB9Vhl/auYZ0HVBOz0+uNsfAx97/lgasCR1JOgxkEv8r8UmmMY
xhoMPsezINlE9dH/zC0vO+wGCrhu5PGfH1crRZMyk22jzgLUcULwlXr7YZTTR1kDzxZz9WE3wz89
eyCDmH1gqjJq2hKKTKOaXPLAr5zHcVxeq814twvEtetQs74VNz1iCa1IPzw3+23t3k549c54PGmr
RZA4+K9dWtTHHNTF1O0rUZ/64G2oZsW9TgdwW+AdBsZseu2927gO9RT4G6FjhH0D1btBLE6246Ll
qyHSMI97fw2Lwr1ZuJTR6xrXXbty0bkM72r/yQsvKq3rwODJCaYUxQfXsKcD6LvTYJ6/d7ZYNrH0
0g/u34FUgMjSt5vVdmiIz8sfUil/Aa6+Sr8+wRbncbuibpDbbZoUnfWvy1CeQ79Dp6ZP3L0SVa/s
gRmRAA3twers2wa/6WSLMwdyUDnOGLKfQxBj/NIyKBJfsCe7canKuIVts67L817hsp2A9q0hO4zr
Z1W0aDT37OAhuA8zNVFev2zR9Vdg9uKVgozXuRy/rSb7QYeULCVVEV3uX8XIR8cHM5Dmv3TKwAEz
8+Rt6fP1KS1752FR/0gsQCY2+bc7s7BaRNBv7IH9Mr1vGs71gZkDeIlbj0Oy3nhX7Apgvq9jHL6P
TgbORkpOFTh+/+aW+QPeAWQ02I5bpD6v1jCLwAV9dp1yA5bF9d4yYiGTUaGPawUSqXjpPcSVsBUz
B4gXUIUCmuCAHuy1iNulwSAMNhys1dJGGgoaQHDEeAbV8Ab14IzuTwsVifHWFOok8l/AlLfdcf6O
Lf+sAE7DpBumyDPhUYhLIALOLX8R1n61Aihn23CRzdXfnZst1HP/vivcPHZ6fKnF4mCcmoJsyfN7
/vB7b3UOQktJga5Zx0yDT5AVUVHH2tXAuQCa9K0KbGv87cv8vM9FizjjsXDZAVY/+0pT59V6tHw9
fdKHPy4+08NekGBjWf6prLcxcoqmuTQ5Zv5+yTHXO0JcV5yA2Q8YxEj/7ZDIidScKVqt5tIzpMj3
BcFmNJZIE1IyBeBwEROOlnMaFWflot0OinjFfTcgs8UdOQQddIP9Pk8Q6r52vRLRbczYr3joupsK
FuJYPzg2xvNUrpBc7SfUWrBKw4YsYPgyN0D0wuQwbhxQ8bRjmp2Xg6u6Y20qI4C4kXl1WtY0bmXG
Z2o3kjPoLCQLM4tW9NGbXv3texZi0Xcax6+duOIJIYF9Y+Tznbvqt/wPPfzdOCBByTRoYP0+9UGN
ykYxSC91tJMFNzkjgQLE0Inmg0gZoLHxj+ENVuAwiScESkT9TCu3zXq18vocNg+5DuwgMXBl1Ezc
z42q7YDB24pq3/mVqf5saPV3x2ENP2Y8r9ikAtPpGhIMuu9eWh9+e5QDuV/FvDZRaW9fRH+QgjOh
DVEpmhsSk25Vc8X+qpQxd2+GG3t3yZOARyr0D9ddj6OvkjpDFMPmeTQyWT5a5fJdttiLzTT/Tffy
uStNC9bVPA2NPoGHL8i4kGIHenMQa9o9aPaPa9Q/3mTeLqYW6Q1zkvE/js5iO3IkDaNPpHMEIdqm
lOgEYxk2OkYxhCAET99XvZjFzFS3XZlSwAf3zwn+GuayJxfqnsZH7tuXscntAw9kEpZalO+juNzX
EbcAw2WnkBNyV4Mn56rhVJp6c6Arlm7Jvr8YI3SHznKOlhpWLfo0I8pUljwPgxRXn3xvTtt765rG
rsEzW+LqDnryxDIdnaR/RtP06yY95GZ5ay1++bLrPC7C3ScPIH2KYge97Nu22xmtjMtrb+bHukFr
l81hzJFhfUf9yJrdKOcChkNH8U+d3Nm4II7jv84pJmhbUx/yl00vaAPHS/FcmNmOeNFLqbh35ErR
l2ZK+rbs/SCh9Iyp48ZHy0xfZ/2Yru56m+j2Zu3cbJo0xr7RCn2TSW6vXkeiVSMeCW2NocfGdBEs
/6TRpk+Ik2cDhSS3vEDrCPlIroRMyUijwDELNzSn+k4mp1KM8b4ZaLnAiV2/6UoPHd25m7uh4kua
XVw9Sr324ABUnfSAbtTV9gjmoho0p3y8lHP9qjuafiJie4VCAw/Nbp6cLquPo05KFS2KstH8L3Ex
TgmgjtshFW0Y6VFJaAF4aTbl5MbIVZNRvfNj2z+kdn1M6jQKKexGYT2k76lOitmKtQQX136Ye2yZ
qG5OhZT3S7OK6vx7N70tDgCOYkwDAnxprjEEtiBpJf8N8tOp7NtAs283dI3ga+pOAkwD+bD0LJYe
tpJlWtvZLW8oTIwLkTpZNeSOsCEXfhgACHAJwx5Yum0yiilYIJvgmX6TENh7XtvsuRiTNixpMjGp
ZCe6lheZjib9i2Tjm0vGyqu9UIljRYuTMTBoR25d/6vooUgQoryzJJ1MO4qRsCtjX4LKLcvoyu0x
20Uu4F/Jvl+Ya0GljvaAuO7wpvuN4U/vZlbTyjol/SDDmeeS4p0MHAuycJn2n5Djf/WqSnYselwv
5/k5a/MtCY1PD1GLb4htXsgHIxKnpdUvbc/506/zPY32nnO6xS9FNUdfELXWLO3UYGgoB9KEQdPY
ojvBUtyt5wwnC5sYrKfIzQ0TZ95zBAREKZ2oe3YnqMcQ8PNvTY2yJ2f5oNlTsrfyJ3dS3H6QUrfk
I+7NRkEUceRHu/SPIzQ//LuJ5OEyb9Ws8/e1Ls4K3raGjPFEFvqA0V+syatZGuEFtfpBlWn9MrRL
sU3VslzYSV9Hb1A78JkpVZrizh4pazCbnABfsq9zDzqLySmF7YWIkxD7ZayHAAiyxbk8v8FePTKp
kOWHkODU0FbxbDGfZsOKg7h5mbUyJ+rlnxmSRH7Y27VaZZxnL3nXWhKtQuevQyWuRpzh1M2r5ZXl
P5bVJ7drrc3MVznZmzxbmn3ClQT3jeMi/1gO5m7xM4TNdDtFJELdybpaXbzt3ZTYgmv1YcYsYlx2
k3SGRw4/4hFBZG2lGzNo7h3QF/dXv7c4u/ATinn4p3v4amAf81DEeD3dfe4CMnMTPE3Eu13XRmsT
g7cHCN9pSuMosBM4O8ssmZEW0ymrvfO00iKVjXc5Js4jA6NgHhaSU3FUP9vj0BA8j3eo0XwUvgV/
3xiPvvNNv4g6O3Sm0GWQDKL42hcdSaS1tEekSA6T8hAciu7BTCl6eP7yZawRZSlbn+epy4Mlhe+F
6w+RRSTnOjbu5T+W8oJTV8psse4Btbe+Ta7B6Q4dyWCDitAWWJEdfZ/OvHhZ+mIAhpLjnTeT2jb7
lgoqR8lKOKdo+Oo0fzzPhtdgB/9x9MG4tyrYUY1z9Bo+mLmhKDSY+b82Mc+FpyH5rg05vT3NyTMU
NwZ9/f/e0OOdEkoJhNvJPMnKAErBf+27hZaX4gWNpTIvqvYgo6WUimi+cHPMNnqbm0cQTru4oksK
1uHKEusfG89NUVIKejKcmTYO040I0dQD+Zmca4vnPndl4m4Y3YUzmV9MZ8EH0OJt5ZsZRIMOeAdL
WBcNf13jTdsoc148ZsVtCmKz/HCmNOc2NBxgStqeCYJPETA/XxicJItrSuAt5BRQEuTgAmzX+rdH
xKmftE+lk6r0xlaGVB053BqfsKPkxqnNi1NRim6qtUyBP54UGifgqDniK3S5zZk8Wz2k4p9TLExm
sHgxmhkdaELOIAjHfrScY+lkQWPXLroJQ0g7YrY1c++hJXxpJZQcb5y+AXT+oEkTirJE4PWRHiwQ
I08z/A9/0e8bavCpXr8ZhmRJX3ZSuD85QxLX6FYNtm9EDScBYNZlx+HqNJQw8MtImhtSMYtKf4op
MjjSRV+e5fM/0NoWQ682CNAX1qbyhgEc9o0A3JRXV3IN3CewI2OPZt3Ch9a1nG80wsS7KBqCZjEd
eqJVFIxMyONGGD85c2IerLWP03qdRp0USSdyI6I6cDM3EuQSFO84oL6P8RtxI68r9nFxRVtdtosk
QJ9urdFxDm7XX6Iot7epzpk4l/2jo0mOFDNr8CjuAQ8FmUx+PS97bfydPY1wKzauCwYq/2n1+ilL
+gKpoPjNxm7aaJF+deyMvr594vHc+7V5P9TdJ2z67Vx95DhR05Rv+7q/KqWep1ns6ROcOTvcV/H4
lpMNHQYdLdC5eco8zuZ6YpXuJVYk2WX6tJZx6oLLslbQkKuVQ8CzCbxqeHMsCjulVr6DKUfNcL1v
U5MhSbrtnManmPSNJotdksuw1BfyLLTmjFY7J2Y/BaNnPBnqS468Ymmyx419yzvtISchaKJCi/pF
JeWRUCTnSPdYzbV1wooOxzSuw7S13U1RVqfeIATERVorF25YZk2mHLxmUeZhjBDL5ZgB2VqpUQr0
b8LTT7bu/xiTTl5/edVW62NmtvDRZj4pcvg+GhAJDMkZwC0QI4g87Xtt4Mf5ELF0WRYQ00l9+kMp
D8pafg25mwZcCSw57m7YX+ZUHUs3lvs5bgpu0JQUjYxzm838gPWyMHZLF1ZG0R48d+syHG0Vqoxw
ysWXb3UP7tzBJcUf5MWSzWMM/0rAO6lR7njEOSlZNflCQl0oWiLksdktUzIcOJHNYd8FXjusKaKj
m9fFMYrQbZapU6EuejcoF/o4i3nyXG/rrARiT8ByydRZi+yLNZgTINAnKx/8cy38Jzlw3vK9/Mko
nbOpOP7mBl+9Mipona35PtUEj+Oo38VT3CHWx5K4yZSzs84PhY5q5fp5qDwYKaLM96Vv+KEv7I2d
kXRu6uXqFs3JrbSXSMhL7yliL9R5kB031VBre7YO1nOJxNI6fFWW6T/kCSN/lBNvjVhb772/Q6zO
sd6Od4M+QYDyUdW+faSqEDJnvFXtzhbO2YlBsTYNAVt9whMy5uStsk0aBotJr2mWuyZafgdYvJhf
fRXyH4IdXfFc4qSz1ZXDzrRTzgaJsXOtVPLEmXMYNegiPnXFVc6e/JGKp5iwetSht+UvksJni5x/
cd10i3H4TZToL5fgJcva39vdb8VAgc6Z8+3ctY+weigGN80+glRUyQu0qXvWJq46NnfxYTwMsr1L
ew7NTawCymHPVUfCZ/7idDreFQtonRmXhnYDPgguKRjMiMC+cU6YrbcpbPu3WxxSJmU2k/hzsNUI
2zhgpzjf6s/J5CZg4OJl15roQ55G2hyzFIG2++Y4qYfjakC7LUCJvHhH2ASWyP+wjriA8AIFwF7R
fUN3jpgys1EfUcI6SUu7uTBfJdsULq1CvdaTXQlrx3T49XrjbUg4pFIJ3vier9iJT6ai+si4KzJ/
Lfl6k8MzRZK9HhfHXnIW8McquWqpPGuL1HZeQ3DMy8bQJHxAD8YLmka8OhGoIX64pb/Q/lN7p9oh
1ODwwQXAOv9KFW1G4aXpxrAJUI9kg6q8OxeDWe/GQpz6ytkRR95CMNLxkjaW1uq7uMTzKEx1LA3W
+WoZlvMYd6cBc/CSN1i5nEwDPQVoqvfAVuyZbjANmLqOLwPnA+42r92kxjDvMsjZ1MRBAKbYj0t2
lLO5z5iQhCKGYRBrYg670FIxx0kt/rAJ5YwlPh8VjjDnV1QdQXHqItiES1HsRcMTUkVv1JPQAHlZ
9mNv7gumIWPi5zNiBZteGtH5VMahROTeQRejSkgiXoPjIMfusWnno+do0Fjybp/MsHDo9/jGSKRt
ci5a4r/63NfAAleEv3vxXOPKLzlRTEejs5W2I/0FsjlrzNHtoN9kC5JPMjevXLB3Tp++KIZeAY8r
mSMysa5K82ji3dJ/4h/PUpa5obQTvHRCZKQDBr+lIFZErLK8BWqZKLbZrtqn5lMyVc1BZMZL4Zko
QQ44qKlyLqnW1LDgHGvn+0WYO6Qpe2XxWvMCQOovQ6MjAd1mx85A4FQ6tjlaJcFRPiFiWfTomOkr
FtUGIs9Wapb6jOz54PX9ayapryMOc1qLonM9+HTPBNW5zNxHbclJw0Wt8XNSAxP4HzJM5XNWWahR
Rs9B2Tww767bK0rvYIrfrGJUl87+LkeOy/SyMwK4bmE+TFiapGbdp0pa8sCHsS1SsStq3gXCmtOu
NWI4YHz/3MQedYNMUblU+zmaPrNidrl9vBsxD629jB8ELy5z0oBWXbp7V5gvIsYloBr0M5gRegGl
sLpFMeh9oGOVBzlINbihWbGtZi/0CFPs8CteOjF/uDHCRmP2j11h4BCbib3xYp2QXlnsIz2Zg0Sh
alSjiDcMn3jN+H02gwBgAT7iUaFkElDlQ0jca+RI/Q6cQHq39O5ZmueK1MU2WUaBN7YautVCwJmj
XpfcD2N9K33tYpvM9AJ3TFyMtEIRu1v+qiva0zg7U9tuG0v89tzOyYxCd09cj9UGnnjoJ0g2kRxv
TjT4QdSX2OX2gTAJ3eLFyDaTkXncBEgmNmCCQ5eEZdcshzz9rKcuYk1kGfP4wzqpCmJJ8RMULUxc
gQGqu+5vlscMTkLeKTLWHMfzCbr53olr08aI5WEkcbTn64UePmG+EW9ag0IM5MmW7EAh1kWQbh+z
CT8gKbnrpjnhFNez90JMV4fqPBkmSkxlNO1kXDyxXi57hsjTrBiQOfSEyU2FOjkjId225FYQ5RXT
1QxI11JXnAIII+HgWPx4uIA4E5gHyTLcZBU32PfDstXNLF/b1vDAe1JvlDrK1hcbH8YCqcyipodp
8rf1tgCK3mQevUyZ55JXToiOWdVhNGbic61VhsroTnmt3YbJQWsoC3kAXr0xkI3CBrb7pjmkK/TW
dAidGQa8lwbZpnK59vQqweavKL61DkiRNA51SJyN0yL+uM0Jl2afx46zJ+SLd2f7ly62DqnmPPW+
NJHj2XttRZo2snB9vSR/9B3zEcmbQk8GPsBKaxYecpGETessuk84ANJJl91D1LDkNrWpmBpXyPPk
zU/aWv4aJmVyrh4QrTV9Pw9wYzWSMxSyjppDVK0tjZ3ndFFoxPxpLn/NSgapNi1378tSemGnL/vB
F7hAlv/QZBoEmYqCE0NRsJOR5KLbrKf1Mxdpr+RKLvMJnhqZIDFH9QlVEMUOKHnozGU4aNWHozNR
r3BmIEbtybZ8h8tDU+zklIKqXoarrux3TK1HCt5ZUPsyodvFZ2IWH5lX98eWAgxzPH8YeEThaax2
hcHSVSbeUc15EWQdMe0axF4QZWdmqP/lFeqsjfK/kdoRDx8vs4q+dAksashAuOjOowX6P2iUuiQR
OeIEduOOQbK6S8a17kzua6VDViUnlCWfo5armdsk7AM6loZjQwXIniOzP+K43gyAzQRLayxgyl54
IdmtGl3YzskM6WKOuJZh3fS2EXFuy75IiMZnskmJhNRedA6GHHV9iEv7IUspijsfBoXebSOyZZWs
Dxw1/U3ntBV0Lu1fHM/6ZsK1PaKBhs3aKteJGWxGFyS0Pv4CDU22HlkXhvBdJye9WBkNSICjG8HV
hGNp5lFpMH1yota2iW1uvVPmB609X8oOxDAr5Q+A8X/CWTz4u3T8jHY5Vw2Q5MQWJA1c8aYRGdm6
Sf7nuUSEgLvJrZQn1IEOKqkBE8KKj7HTtPh2PEAWMmXsIKyKBtVMny9jGt1bkOPanH43hj/zH+zy
XNs24GfPOvk5kEF99S0UIwxYft0MLZy1oitU89kXItSpN9EQ3zZ5+RSb9EuKkfivm/6afbebobSj
ap+6KiO50TLpIq/y91JgQPTWlVVy3BInfl768dtMjZ3jEWMWFrCCxY6uTa2sQ1fy3CRe/9bq4NMa
5kSsRIKcxZqgjIQE4lFQxlike9jYGkwyEhvaHAWzQ+d6GsH8GugMXtsBvhxuhkIObSuIfXbef1mM
sRtF89TT/9gspUG8mGscUAZCU9q9TwI3aFuYyFlRnQSQipIVnSN7TUyZ/daK/1jvSbu3Q3UP8DQc
rPKZ8kxQmtp0clUNey9Z8VW5sQGDTWmOX0lJEKTK65FIEnCKvg3Bl65mFZMgbzL3sfGoPlTDgxiR
NPwcKcUYC0Yh5TmX7QwPyIDOpzBhW+1QesZrQxR8yCUUQ3p44Kj8hJejbEs8P5qc/uxci5LcgHTA
394Gh6K6X2TRKyIVWFXwfTOUioIwV66opZBg22QtigSywYtgOoYVKzC8AyVUzYbiiRJu+C18EP4h
B9bkVmraN3ncq50s36PkEkpm1QxzUsGbgnADwbe7ynf/yGaxHYlq2HriX0fxJUwq+6vOI6LTtr6L
WsomHQuZqfRLmUdP+SS/bLehqtZtMBBfWvsKIpnceMPrQ3n6pnLYo72R+ruhOYmaPiqGVJDM8CQY
+H11Z9ITuopuqtLI1BTZnZGB9yu8+3RpSL14yUPGXxYdlHGSaxiKeyZUSitlE7KcNdBxkImXhaqO
n+O5nomIviKh19F4GuoF9cBje6ytJUgbynqQBF7Keez3ow86v1WoYwLVOLSj/GOiFxSIDN1KUXZ0
3RWZmqR0nUFEBILMxFX0lH0GPbDxqW90lJgVzcaO0hcMlfyZ+qbjQI614Vymmv14jNKPfuqxN9VR
46o5dOLdU389qiHmn19uWazddG4CsVa9Egv2j2qMW25oX3C5N4lPzQ+8+8dIc3JZoRf9AnHbtg/x
MN6xoQnFLMzOnOEeJg3NSwZS0fpgHAeXPiKV6XK3cL3sly5guB+AVnUyrfaXXsGzTXZhmPPvxjXX
f5jVKfGiHNSFf8kHc0YQtgIlo4/OoqDLReRviJmfo3nWvbTpadQGoSO3WxkpEqpqAxZiKZ/c0umP
NoyxTfwW2fwJz69IZ3v1c5RSwSvbYoe5ebNxFSywGU4DEcc1s3/gI7gL3jowbqGIRJiQ00AHhPVi
1RCB4oPL/7OhKGcTAEBdGMQv0qDCdaGw8TPn8n7gYI1VYdzKvKHINeanAvIkQ/XuRp1GbddKwkTy
WpUc9MAg7RrVA/UndyNTX0ccmc9dnXxpaGslFVmSwHe5+dyIEkAdQSPVUHzAmdzEcfRezgxUI859
jpvkFvGLRgQ6tHYi7M00l4z9P6FWGpKjDBgMocKSQR0kqbMHZyVA2IRjGWF2LQSLylDkLNKTcYPX
8ArqHKMp7r8qdoF+aUKV6JdubH8XLvCZM9KeNaTPl+L8+nP242c0oqjLw0/ykZHt6Ku2uuvs6zui
lycF1tUv1duSTSkUYvY5Y2c6XkmjgKJyP7vWxupmEo4McpzM6b7Vm0vdVHz0bYveWz6SDQAOIzmq
JtE+5zncTtl4T53nXiaskG1raAxgsGnQMzeBCqmrE2ZGz8LN4blE8Lb3dtSzbPaCCwAWoLPXxFpC
U+kbp6FbVaBasq09R4P3kjXMJW30OdrSp2B6kXdSqX4Uyz9jHo6F7yVcVDiT6CYK7LKZDXSVpIAh
5JBQBLF/zxHmwU4nFF2XS8k8HjsAe5Nsgeq7d6Zh3lIKAOm8ovet9rmc+0ujVV+oxw9mzwjm4iWS
7SkqfHx4pB5IbmSJX8eBioFmHXo57XqJddGbu6Vl8gO/BgHNS1s6f47LsRoPfpum4+fSqIs/EHfp
xbawlucK/gWDAcNMNyA82Pa2MnN0oOTb16bXCMi8bmj8MJuLGplvs3qcWNvm/IHixxH1cizrsKlX
j0Z5z12SXrSh54oRkYrB1dLmXdYtp6GwX/jEXzI030lrVuxoBU+5zP45hDqgtLB+uM37pAmqJlEJ
rWoR8HL76bVH9YAQyv01WwhV0oeUXjeFGpXF0T86XReS3A3LGPxbxWuqT6S3F2oqNtBVLPb1l9Nb
SquDf5GRG8QLkr+IkTg9Om+Z5705k/sR+TGn1nT8rYrqyxi8Kczi9KbL9wn2AcNDgrLzDnlXWoFt
EolW9purHAqmUOQEY2OMStyBfglxG1591YatmWJ8HEZn2c3R+BKV9X2aTQdF0cbp7Zr8V/NGy5H0
q/UGXupS6/E3Dc513bX32JCcaHEHiCW1IUaoVU8fzETm5eguOs4Pzxl/YkzwVNz4c71OYdnZMMCo
Ri4kAWYWK0P78CUQ2NGE8jDUNX052bK3Odu0aLc6aSrWxGPngbkgAJQk2mOZwXYnV37KyoUDSm68
atr4/v8HrjCqyWMRcc2hb4gMn8Bcl4uWBI+JDEVXEFP/pWWyVEUhztUP6fC3QGOJs/pJyALm3iYb
aW1OCaxd4SK7jSwBDKWOWYlDbVzObdKjzdAltpLsmClcv/WbHsv0I5+SF8UFa9P0FJCGa9J/m1CT
qN+MYZ/V/wyhDrpHB0EQEdExScOB0cCbSjYns6wehzrbgsE6xGoMrMli75ZPgms8N3LP3JW6/hUR
qiKFazm7dup3Ni7mRVrTmcQSGWFpjwjQ5UNdw+KmTUqIQWhbICRY6XR4GlJaUs730VBSdy3iS9KP
u9kHAtP42ouWYZi6QmBVkXPNHnI1z8elbW4C8CSnuGHnCJIT/yscY1++6yLaJol1tSOiZOh6F7ye
r4H565TC3zrcpnIYXChAfga33gBuUMzPWFqZ1/2LbQVK343/easR1FpwMJlER2Dw3k2dPYVEhs5b
8zaJBroG/9PlBJHQ6Shj5yFL5pypeIHFJPKYYb+Yxm0aeJ741loYB2gELzlXl6DDa82BNVrDJTE9
Rmq0pL8tK7s63a5t6cpMbvTUgJNBQ+YClUQ/zBojBH7HrZg5K2bQyumA/XSRJZS7NHkYi7YItWp6
rZ47xzmuKKhugGjRdPodSzZM5bqE/ccwCWyZ/FMrqofKceTBzR7dunoYdQYrLHs7ExcxeV+jB85u
EhT8xYfONLYtowF4OC3ygjyw1VQ9F8Y0hEYLrCVnJICeyLDpjRdpl9iwDeQJZuWcbA3nM6nA+JIb
Jr9jPDfSGO8cB1MfkuIcWiWHNl5vggmMJz4xDndAZVXvamiOHklfiLCMl8Hp8Y8mfILFXECbgEXe
GIqDVamLP7Pn44HYaZwJhG4qf75rZ9IxUJKcTWZbB3hFZ9MaP4lfcd5M2t9mfvanDDUfMYtwRf/n
5DGY7FphQT/1qDpBoifdHTERXZo/tjYdyWjjCU6dJMLW/EoCkmsa9jpSlCLpCr2e34OAvIFRUq4D
79Dkvf+l5uRCPF8e0sV4Nrsp3ilamWZ7Y1kmWZ9wWmy/Etz0sGM72/ao3wHNvI9uoXJFm9MXsX9Q
HodTOqyRmlRQDNHZsWAkDB7LBfdy6BHJvmAGa8Dkp4zlkFxWEf0lgkeCyOFmntA04xF/LMqRqJ32
lLetDYQJeMxsak9MVr0qW2p7NvOHbE63iWvfNNmqraFpH4sq7qD5vtkctGlXSpfrunuBI7tOoYKi
1+yFN15Gy6aNVHZ30TicfY/EZNd2dCCokm4K7PRl1HfMKuBMUZhfcxKzcRB8IrpRbFJOFkFVDdPR
raxLLZn3g7N64BvIda6KwshOPbY6qRkydwb4Ra9PzXBJD66j9qyYxUa6LUVG4EypHv25TdlvTMy0
vaFxd2pn42DrLuCWTqOwLZCwhHSdq77c+QOR92ROQ8uCGMFTxc8g08QJSafKSW6M8+97lRm/jWUW
d6U1MmcmyQILNX9TO1Sv8cpOs64te059DF/RGyrXxHqE2xJ+zgTqH0gkYtkYDsZyntgzGLg00LgN
Wi0tL8QgCRTheAFDQNJgn2FgS9B5vXPhmH6SHlMUfKfnCbfHz0Q3n/ueXpTVFmsofmVT3iy66CfX
5MCv2yOWjDcudPb6e32cJmQZtwsh4P9187SrY+6GVi2OGF035ZpPPPgGMGGDhnRZPsEF+aoNfQ8Z
AmGpdKftwEa66TIvPVANxR/or9B4OIzqMO5ocd087abrEXzQ2TgPS/xldcW1a8aM2BiTKzG2gznH
2gBd+i1ITAjtMHQMOKLjgrSc3fcDj9fSJl2Q2v5dqnPpb8Z1nJcj/ix9enFS/HmuJ0Sm26NGQXfD
yG1933jJnZqLI7WIoDO17jpFateiAnMQLTtEKjJoBWGditNp3UnU2ioSqAIUk8VUv0IZVfuOkVP4
WViLsUbAoG280KraG22B587TOJOM2KmZSLptndxTp8Qb0Mn5a5biW2+A9vJIkwfbMMOLBJKw3wbd
vrrLTdGwY46HzMIheTTdFRyF+s3ZRW0FBiEzaQy4BfCt7UHeoqJc2NCmI2WRmqSgpgXLXa4hFUT5
GGQ98IO+sGc8Xu2bUDmT3JyPBITNVqwRQUeQUC+xDVK7L44e1D+mT2CJzrAgA61oHgfIXnBAmMSW
dRV/nj2cihkHHeW4r5kF9qOaOrFTUXJDO3mypWsF816X3ktKSC5QYCqZximJNVNb4GxAwmeUbqj7
BfwbgPeRtIg4kIFo/Q58OYWEZhqpczlFsgMCyBSNFdKqaSyNwIr90si2ukEHuKivRTeSvnXdDxR1
ky5ozrlH9BXiMxaRXXtgiSDqjPbZ6obkkJFb2yTEaJOZShwzsHKq6vLRMQHUMfDRyChaNZV7bhqD
9o6PZuDjZIx5+WB6tNpqW33WpGbXLtLdPC4vXm8+DIuEkRHt+s7r9gzR+5tVfBtnxYI9vGGjPxhj
D7rN7oNotqq9ZzLhFroxBHzeXT/OTor800iZNkrax3r0X0nSwmRUiQiaAM/ORRiGSgO7glBOrX7o
EiCM4d47PjPyCEkJngMt4FCX86/z/R0+LbPAqBvPDtxOOgvCg+vpYur7j0ISyU9YaQmK25isi/Zn
evKTOe5TmEYt4UvrYJjdi2KPCpXobyqJENEQ/8dupNDbGjTT4l8a4ySN0s/egtfC3gjvJ+6fOeb/
4GjtbZmdpm68l0zrglKWf+PQ8WmIX7cob2XvSpyg5ZNsYbzTuKUDNsvSNPQhij7YEc5dGx8Kb/qx
jXjcCz15NVI+3UT7pzcSPrftB4uCP9ZCPNtYUlM7x6+4KNL43awJTmmn353eP1SaxXRiqu+9g9RD
4solK+pSLKl96vCO+aG06K7teLpiPE8ieNbbQFUvLuBrWjmpGYlvuEmRi0jWTk/kgiDq7n1u2th/
3cJXw4bXYbM3s8+uQzAfv+X0x53vn7ZWqKX2vuTTI0sOI9EirJrZoq85oeGY/PCCWIwTR5xMPPnr
ONonWydkU/O7Xexx1xuCt8JM9sRN3yoEhNIgklVpA6wM1jhpwye1hxfRL/BDsDmj+N2IumcluLK5
rAwUo4l2p8VvJwuQ9XxQbQ4YjBv/SwsJJvLSj5cauvnGd0naEU14b1NngM+QbvtyFX0mIFCxUx4b
cS8bXq528vYVoFQEoh5tNGM5oBOIHfOsp/LO9ns3HHyODbKMd45VxoHrRZ+i4ZFhZtSfg3HP11Ke
OBdbPtxWc+RGR+GF6wx7O4/EPeSEFq1ekJ8FMzVU3CS0fApKaznGHglWVY7+rgD1Na+3IIkO59rN
h+OOjLxzI1aIKNqrhdoxgUfOvGwu0J/RNZaFiH2SXKvMLUM0FtiKBlMMJ5G/MZCJb2bGDm6G6dbr
+PC2x/7IDOkXI8JumtlHNvRf/wzBaBc7pSROPyBI9q07PznxtE8GwgXz4uFMPSRcQnfMeSNAIbJP
U8cwWpr0fVmZeih/PKQwCMo0P9vugLLOq1KRZCw9dcSoempHBukJVd9nriT9WV99ixAt5heNaf0n
Yg0bDVA3i5MT3vUY1sVo3nPeNTy36WEA2nMqv6mQvFsDNdjMXS0CPEEQjEu0Ywl00ivDQY6tiYiL
GI+YWqu3leuO0b9hSXh2wVFzeECgizlC5BE2h2qcNTXh78jV3bj47WXp3BcFQIOIp2xcIlDpgrKe
Itv3/4XXY643Zi+Sk4ZKaA5f5ZQcZdND6Wz8Q+uM0xZ+4gpSRMjBQeGrVlXAqKzvoTChZqEQgA4z
33NlCRIfH2luLDuvo0Ul+/c6bb/9dQdKrMUCHLvcyeKjwKNiRhd7o4syvCUJdaNoO1lDSHIXyIdk
uowpfmLLIJvhFdcovmPkDEOqlgVH3uz2Gex8g38Ltoh9NFA5dwDVf6302BbkM8wcKVw3bbgk/Xgy
+seZh/M/xs5sOW4lTdKvckzXg2osEQigrU9dMPeNyZ2UbmBcJOyBfX2beZZ5sf6gU9091TM2NmXH
yiSRopJMIBDhv/vnaG682ORGcU9zXFc5StPMySRq7rCrn9wZBndnWyQe2FvGRChQuO2PgoMXN03X
ot/k4bnRtAdnjSThkefA8gzswyof70sHtkgmBACXlu1WSPK3YlME+xdo6zKQxT4ZsZasALYkhMR4
0/DfOgnvnaEGbF7xefQjdzuMn6ZD4N1IFvnTYWPouwZzdclaNInsuXSG7/U84pD2ppUXDdioRnrJ
M7wmeADZOhIMhH0X05IxSixLTXvWaRxuJlu/Ehlfu1hrVt0rnvdXDQEE/t8YrbuwPk0uwxrIX+AP
qw4cN0NnrnVm7ZUiKwAtk5RMhnkBtMduVnBt+uXkxLHQDCBhez6ae5dA/02V2Bf1tMG/mq2m0c7X
rFb80zXG3IIYUSvKfY1ow9aUiwpm2VDHm3woHyQUHCsN76KoeE+qlH1bXX5CyJqFLzfSTF6IUM9n
wmbrzOYEQqcwHBXqGqYES0snW2dlGqjtoqDiswzfavo2ryP+cts1Hpq6/yInPm+Z9bXrVtzSXp2v
hyl8RxN5kf7X3MNaHQLMcaEpeipPyB6MgXGnTIZzFhspx2mfTbN+GGTEeW/JktlB/31ZNEQOJXCK
1GOWJFc3zD+NyPyaAS/eOCkDLcZJrWKmHnR2hxb3avUIZRmY4CAenm2C+OuxmvZVVn1loMw22ike
VJ396LxYIpqmMAvp2lqnUr81o+MCLGs+JKIuDrqQ5yM7LYl64OlXS0XN2nPJMPVYvafpmQKxkS1U
eojGd4t1ONb9Pbm/N6yBx2DR5Gu7eA9ybolauC+9HHk8GR4FmZxIEqmOYfNqL47wqRgVOEp0pmXM
xuizXQEnSc4plm5z1q/ah97IluQjt6tjohnq2gFDK4/3yDQ9e8WtSPcslylNvbmZ3Ka0tqB8Irb0
5JZkAcqeU/YwxxqrOEgX4cQPjo8M11jZ+xhNt2OTJzd0znF2ndUS3Eo3QUtK1UmxMVUua2IRNluR
uF8UFeldRCSO0vn95EF5nRqSIuj8ZD+eYgf6Yl98ihwuWGGRyKjwganOXFMBAelC948S1ghzSO8h
GNq3BuUeDI7CGLiSZaw4dHAlYviPV1Vr5hts6sHY+jdIpr9KSjxT3ZfUkXBns7Fub3om2nDKHX5a
8admV4hVvuCr1/W+UcBTGSaaiX63m/re7en3iI2vJoOqg0KysVxGcUXZEyEsoAgp4pbNMHxKKHq/
fzNEEp9oDRRu1BLdlF6AUJR3AvcKMGZ8oHF5LhyO/OnE0yyY+1fKGDdub5FxrSpcvry0FND6jv04
w/psV2q8/YbjfWDpWicNEpOjOI4gOI3wAogoMSnk2MEMypk/6Kxc4dOCyuHXLzWYZLtpfs4t0/3l
hYqSJFqYlj8kW4T1LFhnDR1s/MK51A3Te1z6hmciaZNithScxxRtL8O3DyEOd/rygk3h7Qtw/MQf
LP52Wt6ljOgz+xgF7cu0/MuhVeUbWxpqrfo1FIKb3p4fCyI90OuYi3JRHHPQWhMR8U0VWw8RZwgC
yQfpwDcjMeuT/3F2jqTFJyx/upwcb9yB15AoEliyPGUT2UI1rK2RpzK7cFwlfrYyS/EyYI9HIhyu
Xs3cpL5tx/AHGU8IccL57OlHmTX4piCXuFrG7hUQzAamGA9cRDwjaJydTaVkUC9URUbTZsi50qhK
vKOC+GpgByeULZKpA5hIbYSMMxge8+wakHSxuzYrc4k4BJ6+UkCD1kufQ5bSLtkvxTsxSdAt1v4b
NXO0ZV9k8PCR58pZ2aYoGeDj5A7CgkFlgkrLINHZGqH9y3emPXoTBIEuEltmluSy4ef4DBIl0Fvk
BAuSL3mERsQv6ELxuep3g7aeZqfH39SOj7Jw112QOTu/9nOevnDbRsB6oSYp6paQU2R6NPWYrSQb
WsGKvo4RM3f+fHUNSW84R3aQ5IBGiQ/cjDT6gEjhXfZjNsNC6FfUiOkWVNB4U88/6mIot0QnazTb
RUFe3qk8e/UHzP1Bu0woyeqQtRvFipDUL9i7nIwTZ1OPzHaK4rvjFYfApESY58k6bHl1IYUTaGb4
BkLIKnBXkeNBG+GE5PSJlXPnW0ca7uBxUEAEGz5xVrNZr02IdjdtTMLVZhmASvPdEUG/6tGdZcfP
3lLta+FlJhBvti61jRBgzx+U0F6nZK7WZudAiGbcaVQTi/T4C6/SR6QrZO8xog4CgaqteKU+5WMU
HVGFtBIE5cYxPFSVeEgT+mnRMinjIsmFS0OS+o7orqr1/A6ORm6tgXIUMfwszaHch7iICnOGOyOq
AyKT5lonJKoxFeEpqj8a5lg31uzrLWt6b+Crc8L2gmcIIhGTNmbO8UT/aDa0J35xQaXChQb5mmfP
bVlu6pT0fyQ6AcyChzYgUmw+eciG7VR5CGKiIGEQVLnBeG0xG2UW7zbqfYxh98ZfBhLUEz05+lfb
acm0mnaiiCo/vICQwccNMct5q2qfqSt4KihJ7qobZzIV3Ekraq6GTexwVPF5ivGEUrsqeB5QRp0O
REj87HRewyBWPNqYvZw+2nQaQw+q7GtW6UfOJbhh+SnQLTVOamFdbH/n1hKqTqYSxgGxBnyynXWO
I/zRcmQtLyX7YRfVnb3WdpxDrkxf3eWWtaGVF7mN2P3KsJFwTet5zs1t4ublPnccaFa9vGlLOteZ
0043YXuiahevX/zaxZws5uCnthv2D+3KIe93Rnx5dReUv0Uu52Zui08U0o+iXxykNrhrKgJzsgBb
DNxdhgc8XvJu/cjAnuM4CafmZsqYcDGf8Abuz5DjAFZ7WrjBFJD7YT5oLVGrOTWQqpL4miUwlW0S
yivF6YHj2qBhsDfWQzXYX7ngDvTyiQ6cOa7uHDdTe3MmEOaWJMitRrYnz3eqOyJyD0ZCctYtmFfp
JGBCS4FDV0E8zycWnYkVx50YKhPtfkZKH9Z92nu7LvQB0wXxO/VXL3XvdU/hzLii9eyrHRT9U9ul
KbcXDl4cjAdOgv0rk71T1xotSpcbPyZYdO1s6vlZDnDfZo9JQg0wsrLtHenk8QcVtuUma5BIKOH9
HizVaYPqxEECDeCihQZLzPGUuklzlVOD2NgvAYsZkMLRdJMf1twlX3Vi3vp0R73qaf7yRyZKGyk5
jSn8Dc+h2y+iV/vgeyO4xCyGiVr2Zb1xjFaudQDIldou50gsoXyYGScoxaTX8qKPIO3ZbIFteOAb
e186bH3bDA7MpRhJJZTYMjpNzgXu33M0Td+Lfqb5oGq9w6QT3z0azslbyhJ//58lwrfmdykbcVys
rm4bXmIbWtkwsSGP5pCZiS8kkDploGSa3cyY7c0avIYkDNCDIEfWwZGOYGPRyxmUzDaTuNhEMs93
Xj/87FET9sbshBfLACtSC2LEWQWOePmj1DaMHYjLx4oy4lM95ulJSwRqLKIZd+J94NX7wJrJcXRi
Jyxqo2RRHIOKiqrJhbtlCFiNtkmFoaoMcc8CKO9tZfurMI7tLTWsKYD4vN4Id+pvM+33twnwTUBu
AXv7YSkSjJxlx/H7rWGHUe64lNS2w71/EBaVt1Xjhg7aI2zgICuCUwm3hRAeZ/3fFco6hICn+Xtb
2hrL22AC5TyTN1mlql0+JcOZ7TJHJxoar+lHij+0y6hcwEn964c+22I6/fbIOEqltz5FIHKKpn3Z
GvvfTaC1pnU7tXty1irhmOlHl0G6oN+XXwkxA09LW02qbgI/bUFFokfjJY2idl05ZniyBnd5IGWA
d5VNHYCKyVXTjLq3sgWxsBQWO0uPJ2+Nc454A3YSJg+avVQ8odM3HkzJYXSN+d6EC7mPhYFTCHEz
tDwOqDWG3AkaIvOdRD9N0g+f8odqeaA1NnVZRKW611kSWlPU0rvdqxWOlcMZcmtRXI4BhLXwd11a
aEfpqWkwRy4FmyE8s3VeJ+JgAlKFo4FRvGXjdXTaHKOK0YTVnUinl1bo4Nj+de3mSzZluahTEn37
0hePoZuOFxHTQOcuVy62leQ8ycS4zcb6BWv0dJfkTXxRXsp0wpnij4EJy01c4tvBBFjs+7ipTxqK
HUkDvu7Ug4zNiZUMbFMBRTtgNZD+2Hgk0favex86Ckh7Cx8SynDCsmYyNg37y18vEapTsPldG2nZ
YXmTYBbYhgVGIJD+X3lmT68T7AizHMnf+vhhGvIil98XYi1rzEHCyvfczT0uzzE5MIdCTHJnsC6i
IxpZ6C8jaVnlzUg8/devdJhiWll+atwQNJWFC/jELtr90FRfKnLcTU4908riu/SJEJx51mraSOtq
NROA3Ed16B2l9ckQY7xMTpmfcvBYTiGba2Tbj7/fIyA3S+oa5YHWiuI8m6Z8Sl0MbFFpfe9V0a4z
k2NkjAVQtCeuiIJwpgoOyXPS12JDgwTvl0goPMdEeGObWj6NLTV/AtIspvUAKaoFNxXl9solFX2l
bAFRBPKq51THGtrpNe/YfXh+dU9I5YGNuntXuKp9rjiCRnm5nq2aebNkQgdHtT5Lz8zOlEOBL5q2
WJMBf45T9ejSZloZ5Ufs+9NbZbomo5aBtgvVbeImROjPxvQknQoBRjTJvfKrW7v3/Y1lBsU9+ifZ
AGpp12Gz/DT8mVykGYLz5rS7whw1XMiRGmQe6Ckmoxw91IN3X/d0dZXN8AAZ0D1wZMeclQ7laz7+
CqJ5I2CVjGQvHsPAl4+u8DiwyOQH8CtzlRgcgcO2uvUs4vdCwHwS7RnSq3HVrJlL6RQz/cQGeiMs
fQ7KAEMtRI1bWKHmXUhwmo3/7NyAzeqDLdVDt8gdnEisSpUA2j8H7USHsSasVLpkFfuQ7iaXPDfn
UTh4pgqnHyRK2NpG9a7wYMH1tdrYU51/DhlUW5BX1sWxNI0yY/VK1A8AZAJjMJTY8xMk2UcQH1QA
GHnyxexgN43RsW5L97nCXbtqoW3dDWl3v7hTN2k/lFCeiOuroqBRM4df8/u2GOw0PgfTbJ4HwxwZ
11ATCKyfi6YX/kO8NsgegWT30lu0KuolaxmfZZTR2+hBHKwnGgkzR3D6GNSpEOyhyd/nxxax5ehM
mGmiJxOZDCSyW6/maqgOSqp6p0uIt1KLgoUSdxlI6R2zQrmfU8/byJBiJgJkl87icJNEFss84cHE
SyBF9xAVc3ukCBZBYAD0F+n+OuJsBKGKVSZONOK88OllZVHHvGjcOgR7pJOu4GZfUgq59xk1IBiL
CiAa5rlnvdi17WDC85yvjlkM3Ib4NmOGpRs8zNxMAySAYZxBqPhqVdUU8TY0Em9Gm/yWS9osMeo7
lYKU97DggiCG1NB2+whfO1jFhxq8BLyVYT0A0Tjj4fL3Kc9ROuYoLcGrTvtlTN6DJ2oMTXQ4e1BK
AYZn6TpnhCWymjIcO0cTgbiKhBPRZFuqvU0DaTHWbGpzj6NQHzx3Xr7xgmB5OgUfRp3PC0oLsaxr
NnMlH2rHD3e268sbv7R3Sjdq32bmd22LF/YROVvX0lvNHgZB34bU63BrkEwBINun+5yLUSehdYlH
Gl0m3PoM0zwMneaJta3gXIa9SBvxe84TSjb4ojyLbX3f5DuXi3KTdK21K7ICf0z8nTlYfMOiTkaJ
wCXk6ccuN37Ey/o3Nc5dzyKOsFpdp9S9RBMDfTMy57XTmy8OatUKd/ri/VIppMUzzuPxhZfDVBC3
TkHzxQS7k3Ylcaf0BG3BPXKqYQIj+KIjxI8lHINShGGQVI/YkjlYh5FIDxlLriZ5o3LjV2HALbRk
BQRkyNpNAQZgbHGCOnFGb0kfHsc+/l6yUcccDdGAMMPzWBZw52cKA9P512jlirpK/lmeTlt4FsEa
0+7FtImSLYgP6sOiQ2wOZArnbaEGju2MnVamGBnhVWpRZFYiSOqTT+/zaBNs9MzqoXKcCxvegrum
/qqR61UmUdVwIpWuQZSaT5My8mi2ztVhtjzsrdWbKIJraw1fwUCItGncHz4Ht9STJ97RdheIdG+N
DvZvNb0AwqIyNB2uhu6rQ9xSXtkv08o2t9BrcQTXCMGtpG0j6UkfgC2POO03z1ZbeBu4zQX1r2y7
XKs8e54X7XppUqfKeARuDF5YhwFF46SonGW+5kBPtcTyRdtqfBkdg0NyZgl+BHVB7Rwl5HRu1sLZ
z7okMVMkOydrv1oQWaswfMjdsT2PsSjXjHHOotA0QAwMjAz31KfQuvv5mudY/GtrOpaMXXd+2rxM
tn38/ULSGc4M9Qw392xczEugrXwtJCWPtIGyTNzEGeF+JFl6wJv+XqX8lA2vhkSJJyCv+nvC+Nma
ePaRmqIXCxjEjdODOydFSoniZD4mzvS94SJet0tuRSUYGT0EMSyG6feqY2+01KjIVOD2j+6nwhy+
uwmGF/2ZSFTAPoW4pWaCyq55SI3+hQaxF3fieRlfPADYgMBLuFwTPW2sxMvT941JALrw4tmeY0Df
pj61VfLZKChjk7UVA3ENYfgvHR1l+5JFDfM8o5AKw0bURffJ3H2IGlGLNr9sTUr4u5aKkFhu3bmT
+ewa2FA5SKH4FNkPzI7uhnpAWXcHze7gpioQhAob7SoA4eZJiQHaQ1SH5wi0LUG8TZbp8N4I6s+G
JEk4yXca5yGmNL9/fp60cGbH1dZ3SJ41fK9pWSFIKfBfzF1+32RFXd0zQ4HjMec0S/B6/Mg8aI2v
WebTES02eAjRjlo3/lkKzhB+Hz6VsHKoLucMIgoTsx9Fr9/++Je//9vn+K/hz+KuIBpT6D90l98V
sW6bP785zrc/yr/++PD15zd4gNDQFKk2T/E/31c2H/98f4B4yGdb/yMEY2p1bdLuxgHKgWklzX2D
NnxjLKQ8ImlBWZyneWCTW9jWtOehy6yV6lOwPfeFMZDFTGMaSYU/vyuLoVJGfHXSASj5ZXuFIaQ+
w8uH2s+yv+n63KVywb6doqVSzbf1ga6Tbp3wyGY4kqkvIa60pKJnspeN3Mzc/v52/+Wfvt/m9/f/
WZRTDU+w/W+//ftTkfPfvy1/5z8/55//xt8v8WdN2dWv9v/5Wbufxe17/rP575/0T1+Zf/0fr279
3r7/0282uqVF6r77WU8PP5sua//jfVs+8//3g3/8/P1VcFr8/PPbZ9HpdvlqYVzob//40PI+27b3
v10Xy9f/xweXb+DPb0/vU5zGTfu//uf/+bd+vjctF4r8myWJB1qWZ7nCdG357Y/h5/IRV/3NcRxb
CY8jsOlJX3z7Q3MVRH9+E9bfTCFNj6sK4cV3PV5EU3TLhxz3b+iClsUf+gBk+Irf/uO7/8dV+9fb
9n+/ii3hLdfpf13H2NRsyWtzfcEL8RWI0X++jgO7MhWBBWtXUduwTYQbvPIvq+6EATawthR4600g
lZyYDbhtvwWrauwY82WfDbQcfCKmc99587DzRl+9+Egdj5hRUdptVsK7iEfSVthxeN/i0TibuGQv
XurnJKVgwVlrWl0TmsLHVr/kBnHCGzXl476D0s34I+oRy4SLjp5H9Ycr8IOM1HVvQax772NmU4Aw
t7X0Nw4jk1XtSqLO3Yj375haRHtWsnWNfc8++NSlfjjDbZu8fM/Vj3WdrWixH3TO6Lixu/xetLhJ
CZNyqBmC8JJwxsBFJnmIw1dsHwyGgihxbTdzmrSqiPmSmb3C6jIYjTEATayMaMlAo9hBtKEsEe1K
5mvF7A7HEaHJYvwh1bMx9M2byAawdSld5A19LQtNOw2weCm8X9hJ7G5+0NOSeJ1sH6CQGqgppPrd
uwk45B217ocdsAB0DTrk7yYvLUjzM4XwsxH7T8oT2ysHY9M4rXlFAkCjtcCRvZRQ425h3vW7kTzU
wSS08ZyG3UhwvaPCuR3HY6/S+Dniw1/xFBfgEBwWlKEwuo+JHdr3OQitU55b/aUW8QiIwwvPQSVo
VO07YnCyD5/bgkyz0yNT3hSDmR5iTlFHoqjhq2ebNZpMayUPXCEk42kHwcw3hqRMIIbikaOI/THs
J2wLcRk3744lf9lOGawpOUC8MrS9LzOdbHPKKNfwg/QV7K+5ZkDX/giLJr7iibbxEZvIu0bOgWEU
6jAkRcSUjctrnZHP/kwBr9w3app+sQuXdFkbkbqHNBBwndnsLbk96Iy1pv6cDhWEczgq6odKWxxc
KnDxHcSMCW8c2c6UxwZLnWMbHfLBoKvL6QOKC5j309QaHjwL36oujeIShlCCWxFnv1zKG6s1yWfS
DThkPgdpTCSdpnm6KyMDpjmZTFzpxWwRX0JQ/oGl3fswoty795iKb13DLa6u9oprJFC+UH9LdH8Q
HcOpSqz6MuR2AcoBb/EqN0NxTgZ+ZcCZv2SM2H/Q0EDyHhtt9Unv9XjvogyhhhuNPHKqh/GQeu6b
8LvhyefIsWlhYr2Pk8/4I8wghUxWHr+xB0pPTAjmM1il4AveMCMkqzE4srUjYAGNUCiKvPqqOJlA
X3fy/AjEwToalSyujTXkbw6+2F3eqRr4goeBaICqXVKUeRm5Nk4Q4XGV0gS4yqTCpFZ6May6pHa8
Mz2n5kPpRK/EDcDLO+NC/uWba6elNCPPdXfi7h2/urRwHnTRjsR3AvtTyKS7oIeNey4Lf2Moe3xx
JmGCGDKdoxYp9LhqzNpzkyX0G9oWbok+rcJHAcwTRE1SpF+T052JKIyffta7+jJEvvnh8OT4oVQe
I/OrDnjbGKASW+6HL0xjVSfAHOzGHDZEP5ATIz+LwEIlYfXDF0Z1rQNBPyW+5GgdRFyYAecckvej
gWzWodt9HxO9sMLTak/TkU30z85HcmY0TYFAJ7GVz8UvBXBz5nQaUH+YjqxUYnQxWScu5WuchWBw
9rSk7Hoc+qd2arJDQ9zjZJLb2ucknw4yTpxXFhX0eRXlu3qaxysmHEHe01S3uQLeUVsuY+oIWxwt
eC15TybQgfGIwgMmEQM2LumyOrSd223ZVVb3o+nLN7KS40Pd5rAEERK8E90yJU02cfwJhbI6u2Xh
H2njoAGsNuRdIzD98qTzYfj0zWNp2vEvd2QnuMT/Twhx/aaDVnvxDTt4jEHnvw9ZzDZa5GbAkN4v
0w3MNBumU865MoTa7TzMc/liuViUeHrxHhBArN9AODq7ZAhaTDBav3ma5hootPFTIArk7RpqyKrJ
JEBAx3DSJ6lHziAyBrmN8y9vDnizm1ensMOLlr17X1UdWZw0sVhFiowFdQr0wYxUvrXjONx18H5f
eqsuP2qrAieIvGvuA59KSoaaItDqVQ0+VO3RDK5dgYUTwiHfwM3YmKhAJZSBxW/Y3puyj0lTzA0D
CjcWb5Az4IAkvkavx7wBbkEkdJkqa2xe2xJOM5K9y7JdtMweSBoXKOdJWv8aXNQ97tcBGKPkIRUH
bbDJnWVaz5IwXs3WV2+kYCPAMsI4TNGCOOyT4TC0c7ev6OS8VZ27KItzZ+85EoP0YXdDzm3kJOOH
wjjKofZOJI+JRriR6W2136gtPs/qq/dp8eTRO8G3Tdgi420f7uy+AjtizwHH9DYt37KIQ0jYmPJH
2gXtxTY6YD6SNY/UWEFPpzS8p8mcuu0cEEuiHbg/kD5PzpEvgM37JEnDVW86nQHpF3HrJvQrD0N9
Mf5yeAD/cIJYvBuiY8Teu5V97FHCv4IOzT4OgGytmOaLWxy1WF1N8WLZhnUd07jd4IdpLn1pq7UB
mIL5f2VY74WjylUoDf05a7qs7SZlc1+N4a1HGn1jd4E+Fk0e+9D3ODD5kRgujURCn+eA4ZkD3pWa
PvVCV731zAJcPxGUTuJViZ/9WNUz41qOt959OySUo0Y6NMAVxeESKEum6BGZHDZs0LryyAgivoe3
vJj5MWDSidQ8hzVjtNHsGPhlafLLqTL6eZqqO4mhU8DypEkpWt1VxzjCsK9I3CSbrLCHBwtnDu1L
0iRbInM/f82nsfqs8hilzKBREfaBGQavhaJedVakrBk4OwuJoc1OONxp12RYe/JatipMndJjScvC
7TzN6HAeQ6tfeIQWKn4AEe+mQZS7R02yoSeEzsnNaTEKTRdLhNsBfiFVmW4tQDfYL3jK3Sd15NyF
3RSsDYHvzGrY98HY9NUFt20GBzEZC0QwBUkm03KE0BUU3wszS2ivSmCNBB6SBXbeEU6LBcA7CZCo
XJM1U/WeftSq8r76Op62pT1wO1nCzhLO/wXYvIH2t0Cp7lUSdYfKysq7sQpbHSN0p2Pe+xsyZf7Z
5MmxAQxGuWEi7X0TBPGtxTz5ruUYzUsbE5B4Knhjs9ScHLO0PqoxJ4VKXfbR1Zl/wkdPjzjc0tsO
18D7lImJ5qeCAkG6BMCADIkZbWLMYgzbEsMnf9SU5aNpNOmurPCpRdXkQLmdojta0d0dNhfzOmEy
2oR9br/QMuj9JJi10J0QgQ8uYcctegHJDUtTP9HY9dFXpXsF12Bu7SKcqewk+GLntr6roKOwR/eT
pe+se6DckUM4c/by3YBmshacQjeNpeiSXOzFUA2DVQapacUiJB+mqmpvqWfhXZO4yBmU4haqFFBE
MlWL95lGVAmPXouBaElsZMUXC6FzF5WO8UhIwX/qAG2CPqyHa4Xut8skCrvyZ9pRa3eynop2nkmJ
VLLHLD1JdUd9OFWHrMrAbcL0LcLoi/zUed2GCVRwWsSuLIw98KNDA4Qa30u0V9RbeFdzAUlhoQtP
SIXYf+Yk8QtEmsUkw4YVCCxzkRiobeQ7D26chW+ADYBMTiCvrp7yEXACJA7ilBX5nnXHLgWtcloE
l8IU5lOvSARHiegJHUTymjUTCR9vKOgKBQ2t4H/7PE7ZMIOY1KFH4mnxgXAQAMlqmIwGbNc7UtAe
3Rcg4dfw0pG26VypMa2U9gUzRiTOok+SWysqgy3V5NR2xm3zZueG82nEJjgNrvKDZVTtx5jmwSfx
ACB/5RAaIdnDsn4I6bTHqUFrIcs4C2e5rbJ4fFE+I6u1zNL6FiczuxR7sCjgAcn02du1iwlLeOA5
dNAZ1yahVoqk7AQGvcfgSOKWjWk9ky2WQmcgfJBcdmkZuPatNjHhktsKXYJli0COdl8ldESHjpGs
RFeZGvCYFR8JrIXdhpGi86g7ZiZ14o/PUWJ7TyqdeERWTkdCmh7NbY8+/ljVCVl5ogDJvqYkj56O
lCfd0h2VtDb7YNWy7iC0zeoNA4GLCR9+78vsGPRh+HhB9j0VpadhZnA+dhnlfJMedoVdwe/TsX4W
Rt/tstyCeTJzuyOSB4xvGeTnX6HVNYdRW8F1KBPxYvAEv0oKPSzoKR127CLx94AJ8F1aZek8N5j9
s60PfvepzCx3x0OcB2hvx3I9l9GwYZDO+6Ut8mPAV0kDlbJ+rLKsh7MfmK+FqUPsyaVxibU7fmqr
zyhAxiQbI0l76HmhTQeXHu4sBuPBZgo1eA3SndUpkFH/HQtP9GR5VXpnlTK7tafWOGQVETGGYZLK
RZeIKq6bpuxPfmoahMqoVoNxn/TrzrSLVZ4uYl9X+UeZ0/s6K286TTrL3oee/Y5j9t0ZhKd5m7ql
OgkMdJqlUE5kxGsDWnBj7rJi6m4N/Gv3ZoVdDICOQTQ8iKlAq1itCzjVjhzrp6asyufJqgiE+XrO
KZUJcCwrh9AijuJgi88kK1fkteTOCw3gctjnuqW+oqaVzxLztveslHBbFZx6xOpTXNEQbGsulcE3
rCObV5v4qsuclAMVGaI+FeNJN3O0HDVGuTYiPfHcyXnbnZjoRVmpx7AIQrjsRtw9lYXjvtaF4e46
voUX0Nh6jzNilQOMBqiRhNE7bT6GcSFfpbD7hjEUj65jez7o5C2rJ72J/KpeRxniCz98Cmlw/3pQ
mLSLXYgnuxqusJwYik22tJ11wIM13ZQ+/dXsJ7n8DmU+ICUkZcCoAoXQB2W6YILaWo2nppDJJ+0L
mGZcHUUnl1wc16sJtgMTE2TIpmQvk5T6V2435XYUGGuGvOS6h8/wHfOEo9ZMuGHfVKG1qDJJaly0
HWbXijF4c9NwylrBy4PNQXrxwMCvWtUmUSHaH8trP3Cg40hIiCvNJhoIptLLf7nMQIGM9f0zBzNW
TriXzYbTvoO7emhoDee0PITWeMQIwUGX959uD1ddMQCAl0l8RJnWb5/mBm//TTsY6YtH1p6ZyMwe
5yajUOOeSC+nMpeEE2XPtKtOVrbO2UO9ZV0zvsrMmjZGZxD9pKG7v1MUgu8XuvF7bsI/mPCe3VcG
HhsZhRFxU+U0N63nZBvlW80TKWEJaNYrwr0FT+JQGFbzBaUl/JADCRHSjbPcdO4QHYuqrT9HM6Kg
xaijX0CKsbP1Lf5jMguKmImAPszRHEV3bw9Q8ggnoFcXtXbuc1XmG3bBAPOj0iRaOHIjYHiQFICa
mJZXkRoGiDxj39AxFLUEZO3eMw4sbFRONxaLLcG+h9qD+l/UNEJnXqh/5FD7f0y5TfGXO80XM0Ei
y9krTeynYy3mZ4AMxGV04Lx5EAJfpG0SY0HGIkAcjGciB/q9dDk026LH/J73UVfhMtXxOcGucQf1
1UQ+NAo+ZJbDI24+VpSQnveD0ZQjgYMqveABsJccf16Ah+qicflc33mM/ZpuQ+HW8HmwpbaQZA1S
CZbXLDW/+Z4RWL/18tTf4lssrlxPDB7Y4URLONapgT2MU7zHiNJuuXHInIvep4ad9Z9OQqHzN748
aO+JIGGbN/rfqTuv5bixbNv+yv0BVMCb1wSQFkmXNBJfEJREwXuPr78Dqu4qKptJnq6IG3HPW4e6
mMiEWdh7rTnH3E8wwDZcpvIKmykxZaFEHigRGN8aM4xuKkUQ0AWyhvwhF8Buw2QIr0ysDzDX09kC
nW7mD4MyDveM8NOfgaCALeFFfhvy5rgzmE9slXqUbKOXxBs9J3KQWVR7V8P7AwTumyN7ANXfxMS2
77JcMTYQyyxkl4N+ChsIYJY/dy+t2pNiRYeRx2dmLa77eJ1Awo7+VVYwJuqnWXvGGbVMznV1vu6U
RDzh9hCf/LgjGlOt5H4btqK8n4ecppakZs+6UpOaFPsywmHVWJ4gQUA4QTKhxqydMCGwff2yyRyT
aT8CcEHDpln7cE5Q71v5BL1Whc7GRKOvTm3XpqmNenmEgE9MBvNxuhrYf2S12CozhmUyfOaNZJrZ
s+mD5ivyERJJpqIdiCZj36YTQbs9NCVQueSJ+aqkPRF1Kj8xRDSvKwQ6qA2Xx6+2JrhefYkTQsBQ
/q1NWzIMGMaDFR0i/aVsreDQShqPBMhNdqbYN3Espe3w3Bkz74oBOFq3bSJRS93B0qYA6TuqftOq
OU9DJm2kUfdZVwYAG/QmmEBHsGhc67KKwlm3yvqRaMCWPDBDXIaN0VbqAGqJQSfZfgoHzUli038F
ug/CLIPT+JwkjXmLcxdRCHGoML0zLdrH6lzKdo8z/DiGEmhJsVOjA9A7DS5AGOI8avoYLYwkwoum
S6EoeD5bTfg6UWmcQJ7QRgGYkGylFcTv0CTzu5yL/LWka+Tf1XIpkIlZBwyeqfv5rWHIxoOObg/s
UGW0z1YnZdeCkaaw9FgTXcMMQQ5MdaCbNBPXF1USPItWJphVFCtv8rucmp10pUkHNx4C2xLq6SY1
+3hvzoaK+AtXVAbsbyfwX8FEGaU7QcXsyGyWrPvEN740EOgy9McBDUExwttQJFG0U8WewNK2MtkD
xCJdKjOfrrSgb19KOWMfJuRh8Zji5FsPJSzTKZCVL9IoSRq2sQqVV2uom8nCWy9pE5ZQJSiQTluF
2JooNzTIDj32+h9sZkY4PiPNR/YKxi7tQuWnnCj+qxDE2SaaQAeVXSysx7IdMDbmsPNZgliEymaj
ecdqV0UIXioSfuu6ztad3iR3WT+M60YHIy5hNPzOjpDOtsBXqdJ5uguSirDQwVDvRhoID6KhFXTV
YJZb9MmxJkLuw5VNwkga5NsuK4S1mOmgd7I+2ybI9Z5UVQlPalVlDjDA/rlV5Gkvjn6210jQhUsv
AtgrSyu9gcAI9IhWIs0L3J5089nyiTxQ+LgSjdWSlo01Hcx83i78oMglWzra5nmi37ATFhM3UAzr
+xBp6S6sk/whnwR4EZUo/Ax6LVsPZjEcjSGYNwF2C4a+xPvSwOdNntGcjMmni02XsUm/L7vM3LVx
hzWk7TXNI1O83Wsi3ZNCiswt5YKHi20/DUyRWTVKaZRYS6RZXKvil9oqfcYecf5VKasGXHkKNtNK
p6MJNfqa5od5j2BLvAvNrrudYlk6ks4Q70m06U8dzRRI00AuMEvyqmGa3GYkpIVsb1fzFGh2o4o4
moKoVu4SpcKUJPvqS1GQeJ8WQFPAo1q8XegtkwpoIecRu8MwDZhcE72TD2op+8xnJQEfYsnbuQqj
4NscSnQPIiUyySe0WrBFYaffpnM6YWDXlRcjyLDnpCROuYpfGndSR5jsCoivtmsHU7oBbJfdICYu
j8OUFkfUFFSMOU3mnQogCLBRhnk4YVXFV9AfmqbJnjtBI3pQNNBrr3Cwt/iRcvlh5LXhaiiebCVL
k5/BNOnMnWcADJOoPUSDEmxxIzTfTLUol3lN6QQZ04MgaOu9ynLmqujm+ggVeXYKM0pu6FHlNz0a
zFe5kef7SkpyOHa+gvRKQeRRRjV4bb1iKRLIqeBqKu7fKCkamEthDg4L8nw7a3iFdK3caUKJSyEb
VfGg5XTYV/Fs+QeVSr8Zw8S8KZtW3rW0IQ+p2uMI7cEidUoUu6VWjrs4QKqd4Az4Gmo1PnCGXTip
RH0/TGG8R7+aPMRmjY3Vb1QPziC0i9DwhSeVOLsv/BlsXxX83Q5EHCpPo/BtoVag15pF9LUtovSK
jFSU0n2ASGZGwZhP5exl5UC6WC1091MD+r6KfBlxCnZj+plmtzLKkSSRxaN16FPDf4yjMTw2oQY7
wuhr/STqaX89h8wfCH/FWKnP7FsESRxOEh41jIL0txQCIhSVwb2SAC0J6gEt1Bi1C3gyXLw+UcKt
B54BQYqoASQVZXLuRDiQvh0ztysxaE3avutFhIi9zwwAJC7JigamptkEG8wy0/825pbFhlyT9Ced
OnBPHpWGBTkvG5rIabCbTIzhEzr9bwHiEa+Op/TeRD311PUmrtYmMoE1k6PN6IfW9skchSpfhSgp
IfJnhfZDo31IdZnj+UrpATrSGRPGa1btwc7wazZT7HmQ07STqn5v5nqBKnf0Dd5M299RYTAH/314
bRiMwIGt0BeTTdofvw+vowjtMxIafaMRrWIz/53tvh22k278MEaEq1JnvZRB4X58VEn8j8NyGlUJ
EYgFF1o1mNy/1X5UcTIzIiEzj9yMn4NAr2kXxTKG27Yn1kfiX9xsEiQ6weRLmmbHjahBLI28/16U
8T9TXFyXr/mprV9f2+NL+b9AdiER56kjfHhzXf5De3EDIysSvofRi9A03VvRxt9//S8NhvWHTmcM
1YJEPqMpm2gc/tRgGNYfHMmUkWeISIdN9W8NhqIgz+DaWoai05GXFuHGvzUY8h+abCxqT8kUJfSq
5n+lwdCM324ngc6wwftcsqzfbyOmWiVbbiHeShi9r4aIeJxCz+V9YkXWiXxHk8YxaYtHA6UwQbUd
fjZrZrce41u7pdoU+1ocg0dNLYiZmdMvZM88j13VXKG3JrItz+71mh6r1GebdABnjZOaLAK/BN1r
CqUtAzfZh2Fq3CEqInqcWYl+Unt8GPaM6nhfZ+hznX6KutVQT6+1P/uOrDf31YLFCDqcAjNL8gZV
9BqiA1EI+JToP5BA1RPmbC95AXYYxPQJhsaR0GCh3haLY+5jzCiWLKhStJiXM9d9ncKo2WrEh37X
0AycepJnb5Gqg10ZJl1/ZjIg7wOU9S5tF/iIgvlDYt8OkCoD1kIdhQfUDKjlBDxoa5Xt4VUhGKBx
IAF8Z05IgvecPtWzHtxbGWkkqVUU9NpLDLfQXDwBKdc2DyLltiomxW10eV6noC73oZQbjmRM7Ggs
kf/J7AIRA3eTrRu5ddJrdC8MYtChyDltYF2Ft1Wz2naFqA5vlaHsvjeKwEIn5iaCx4COE2l+PezJ
oCv2RSbqrmbhUMVxSQBY7PcZQxNrvJlg4dxYaUbqp4HaBDtcK65DPYHBWxf5UW111BDcBVe6WfdY
r4ChF4Jv3OlxaLH8SAW26L7/YNWA6OpC65DS0FvKsiy9nkm+vLLwj9i+rhakrWWRHdclSQlDAbyV
UUZktyg8VyREEVsn8w4ZNRzWqjlLLruBWXArqY12oCdLTElyg1mVVn9jmXTVuZv3TAVlNwjrEhgv
+viEj4WOK+d274/BbVQ3hdsaMeDzlpUJ0Yyl40/NqwZ96YosFNYaoTxs/1/Vyfclbv8f6tIwX1mK
iCbxL83if9THe+Zy9f+5riOEbi/p2/r41x//WR4ZNf6hsPzmfaYhzdUXKeOf5REh1R+ijERM4Vgy
r1cK8r8kaoL5B5wyBGOajG1LE7Ek/1UfBesPxttM6xTMh6rC82D8VwVSXt6nf2vUEKcZOjEZKoYs
yrgpKWdaS5RoOcLOKj0EbTbsLewgm1ine2ZEwh16brgkOBANEBPoiUVurYz4iWLMdlLPglOtbub4
RSNAopzwWw6hYDnDUEL4bQY7h0hwMBVIDnW3V1INVhz9F0gLB8G0SG/x5RufqPWSLdAhb8NTVcQ0
daMGaxpr1YM43M09U7PJj78N4ReSbeiNliyQtTTbd5BW2Mgjfu6sgJpQ5Hu9Y7oThbuy6Bjmob+2
eysmYk+UoNbnykM/0weJIwT/LNDo3FG32PYOesFqt/ZteBjkg+Sk1PTjfGwE6cR0HupNivuz04UV
g5EaO3C1gCiXfcogrIeOPWDbYcsRJvNGXPA4MOJg5MbRYxfNP1Ewm5vW0g6jai0e8jHflyy52XZW
OkM1zPli/1SmACs5k7Sa6l2b3iR1FqKsjfHwq1Prmq30Yk5C5TJtAm6dpzQuZP9Wm9TrgM0eyvc8
WnO67LHHECL1oVc1IvS0lLRjuSfqQo4WWZG+bUSIEeNc4GK2YPwCZ6w2BVq+HS+VQ9JBz+mGpDqq
KT3juiDri+23L2pPwN0yAI7+PWUWC0v/9c1z884q03jvBuR5YxEhSqqiseT8/U1NTzaZe7MsD4If
V+sumatt2eOGjgDDrklim/cTY2FBLCGXKel40MzqUViGwUpkPczEKmzlOrpKKl6lYl0VbqPiTZVm
xOxGH3yX2uE+7wZAcEEtOsXoQ82YNcc0xdu+y3+C0sTSGpsJQ1aMfCXI/ZZgYfLs6/CJcRvRDHPc
S/eT1JKEnYGWak0B3RzxQYJ4mlLIHGm243YXb0VBf0CiIW+EsSiZRJalY80Z0UcxEzoFRUuXmsoX
0ipJ8112fHoYu6ZcYGCYK9nO9MraREgakZfE4TanH7Hh3pzx7kOVGDCFO4aAOJzXgQyUuqKFZQMB
w8Aqd8ntDMbBEtp8m7ZMkUQZvq7Ob9Z95akTDO1Q+alot2UZurVJUs/ynrc01WlTfZsa6CDMAG+z
hVaeNr5wowDJ7YQO34wYxo6ud/Y0Yz8wJXwLQ4vqb2lUoRYQ07U+KaItjtF3DCDJVtT1/JqUNK9p
apwXeEIxCTN5UgUpOQih9lhH4t1MK/N2trqNRBnZZgT3kpGNyGnSsBjR7gW8rkriPfuuyM6lVoV/
S0h1MvTzrih+zo0vb+tOxUvRpzoNomZtSIB1FSL7dh0d1rAZX8c6tI5pUx3SOJ0P4NHBCUlgVWK/
FD0iPkSvKqTXQp6TdTP0x7JrGs/oJ/GuW2zXdQKFY0mmtcAjaYCdFEBZAxMwawSSDLVx4TJpgMOi
o1R3uKX0+fTLBpoQx0w+rbA1rYEWp5oVu1HgSzI/Vhl6QgAIOqIvStH/ltCIH7sh/SIPBIbPYBuG
UBJu65Ccujz26gznT6Mvd2zO6g8CZOZJBJeRDjPJj+iJFLevUF+lsUcQqbAPdO69xboRW3SBip6/
mQV9TashvldKIhqJQzOJ9TzRtc6uhkTVaMZO5YpRTXHLvJCkSNGA91OzwZXkco2MbHIVi/imACKF
q0IlWhP4Yw8GQgW1Mf01Lm9PEHrlepgrd45l2U1z/2FqlYjcMDVxtAq8ViBLDBRmSpFmtFi1CS7c
JcgY9DqvdjMMXC9gWUfzSMUzSxDpKetBxcS5j2suHdVlwjUu3kp5LxlE0kZDtK60CnZa05W7QQ4D
t0Eot6f5/WwoUuvmjQChqsGWro8keTQJXasRCRxzun5DV1L1rJImf9ppHtBmEb4+D745RRYwRn3d
8uW3mgTMbqot0xs0dV9XiAiSWW49iSfVZl8Vu/PMSBSqmYycBule7ZvqHfeUsk5Bn8AnDMRNEKA2
M33t1PnmMx14fyVEo+xmOcFtIJ0heenZNoYXfMAhLx0Qdq+LQdaPHaaoFSGQ15WhZodcUR5yI+89
DX+5rYHjbrOQ6aqexwexWnDHdq419a2WmGvFyKE9ydL3KoFqEJeigdKynBw2D75DvikWsq4xIHmE
qZug0NlFSqPafRexdEyCralSRuksLnI4jHdlEyebEOwQc11PzeNp04bjz06ertR5hCMTqOua5p5T
g0W2UWkN1xohpoQk8UZLjHDX+0h3UvZ3mHmCfh1LhGAn5PgKLZcGGr7pcoZ5jK3upbT6YzKXEGcG
zoIpCsOVrN0ZuUkHU33SzDg9+iQcrdUu+NZE2GLCJgej3nesD5SXCXHTlXJndnni+UJFcGHAg9w0
u5LZmYt5INnl8X0ZP1UVMYA+ff5bA1WzrU9kCDUzOtrESE6Um+lgRsZaL/SUiLfsucyVBhtZddta
AygCkGcdL+d6bp6got1kBmbJWWqAMYEnqkK60IReU3nU6Sj2IWtygXVIZ9b3VpQQOZ4RjdnPzIQi
ldCOpo6PDFyefVW57uNxZJE/fBHlxyrRNjq56DayZNmWEZGOssw4LbByJ0zIaa5iOo9EXIOJkUfu
jFRZST3RFCTkNhsFPz2K4+DYMzXveADprQiu5M/1Abk9JOC6R60qp06vkR3DKvaUyIG1ygKD3U8i
uVRsfx+LX9tsDGxcNpWDTys7VAnvgqgQmjU6KDdsFQI1rRrpOg5ZO+nIdK8LELLqLP1gbGDYDZNc
p2vmbl2SceX6BYAxNrg9pHGoJXLzpSxajyDI3dQh8+sLgTdEx/LRQHOlBMlRGIy7IRrEQ4fcE45m
aK4QlF2T0JkQE7YqNcMuE6ldE+23GVTUdi3XGIAClMIqzVQ3oNUHqacjIgeWUl0yre6wLtpcu68s
YLARsJzlewwOg78nXojznsRYJDcGS0khy+h1S7JMiftqpp2+J3LvPoTMRBs+w0CMAjhX6y+6CZ8u
ToCXzujICEXd+KFOy3hICYFWIrugwX0cS1CmFLodOe8PU5LMDnoPlHFtcY2eJT2WREqs4hzUpBBJ
LkAwcJ/+Vd4MyAhlrMxhsparwgPei63X72CVRfK8x3+lOuhNulUcl91hjhnV1BLrvASrBJ7bRscP
ZjWbJhgTZxRJpOvUtFxCXEdeFoFPTK0ms5bthIPfjd1GHIGaoQFC1SqBMBkr5nqVJOAUNApg90XV
ewr9HYQ6gESGjviYWmeZqYSBkwPHvYMqibyRFW6tXA1UA2BtvnpsDFYv2lKSkIPUjh5Zd4UUQzOR
b6xKTlC0NzIlSz0huGkc+EvMLHnVoRVD27PWw/C6yqZjOckPEC2Ix8ltUXnNreQ27SR0enSCp+qo
NRnus4nOQYvdYFJxsxIXS+Yf11wXhw4nB7nkNabdpmsPlRVMe3VJeMxlkLtIkNa8gDw9pq2Jf/oA
R/I4Yra41tBMVZJ0I+bCD2FWj3pMzVJ0fT+jgmJfCFRhkFGRMphRiS0KgMCz0psD+ZT7iJEbnU44
L5GtnJCFEKX+jzzXhg0AgNXs43Nnuw9rmRZ0eIunV1ELZEih8UMa5C1iYZv0Ya9EJQrnufnSDsVO
zBIJJjpv0JiM+YCxphtWKwKSZsYMi2xMpx3sZ/l9m+TjPjD7cS9P1j5hrkwdmHHHJ5HlqdoOUrq8
qyusrP3ceFYOIXXMShwj0z5rkCvbHQFHMqvmcGaW6Y8kyMBjs6Mee7ICoScHwYNVLnBMP8w9ZOGz
08QPBo56d87A+1VBsGZXdqVK9LbxEeLSZ1IG/S1PMb3rTXxIIwh0gbcjFmIPau7EpvNBkidytF0B
AHvN1MKhkCyv1GmP5AN++kQNMSTctCKL7jgobT1Wa4i4KireQY4IB0Xu3oxkLVbKRmZ1AENiFRWL
zqnnLBQE/LFYJUpcD39kQ5qvcf1TyjLhe6YFHvcb41iqaEOmQC0/+nKJpkF0eqZAblJmLwKxaOSm
u3Lemaupw2M8aMZzEuAnkStGmIPwfQAumhbJz8kHYqeI86sYKzDYHaSYGQQrgHboxpiQzM6Q8H/Q
9aYCw0H7eBcl/+40YxeP6ZtGgULjlB2UJJ5tomYRAEetVf0hiONTbG6NSnOikUQBWHdeXXfPSU8/
caooZU1wClkVBigExj6Ff7gsAlDOEyzPpBnL+wq45WCDFWEvPLI9CkpeJ/991+j9ftBvBsj/WQP+
f5PlUaE//UFb6YVUnd/djssf/LuVJP8hMs3mKsuqLJnGX25HhvJ/4J7Cs6jIiqGIKn/zr1aSrP+h
0Hynnf7vXvtfnSRZ/EPDGamLCm0fk8wO9b9qJC1exr/7SH822k1aVWdjoj6QTIyyouSVHrJ+z7zJ
tvJNwuL40D4I6zdn471mwYVj8MvfzoRUtu4Uh4Bk1FtyXR5Xw1r4pA1xNnb6++ufjZvQpUWCMPPR
imfc+V7/VHjFWvwW/FSvPv7ubIYvfPvF7fzGzcx0wGhnuRE9sxWSW7MkQZieG90XIucdSxvIOYs6
y9q3Kt3sOdSWFWFgbCugkezng5z2mQHfA1Mm+sgpudLRUISmpruVghCok8C35hLkPcYGudtHABsl
oQ/XTZnQ0GgYMQdGaDlmT5xHr4XWHjMjc+QErXWcCsZG1bUO805hbOsEtrM0T/BVEkm5JbnDf8LA
J+9wscTPMcRfmyUOkanozldDnhOufTsLVryea8tnGcPKMatQ1wVtutAfRXMnir66FYo6hp+fQy1H
VL4Cj0vroujgRU5ysCnjAQRk2Ga7gSb2Gnx1fcQSxXpHblhXj0OCotIoT4R/ARAY6+JLWM7thq85
wlvtmle8LI3rxyouq1ghnMMMyYIP2fRvBTNvNm3LzksUjNJj+UVgRglLkN0wpPq5zgi9rDQ3LEp9
b0pRtjHEAt94PbEoC6LhAIJTPKgJ2HlNY0sXFyVwOb/T3XmJ6q3VRH2JMSdekVtLNGcERBuyd+q2
rP3Y3nXjvRrQMrUq/CfSrAKxJJBzT5tVWdTvxv7jG+z3ee3fd/BZAxcTvtF1+PQ89RhtdUeEB7Eh
BFFcffzxyzP23vN95mFuUWgn2vKAyIsvp37FtIHHY/rk05dx3HuffvbekvyO2IGxonrIXjU1toZ/
D7hnUn5FT75SDBrD/SeHWgrSO4cyzieCfq6FhZAqXqbA0A9CFs1TG9RHfp+wBd/b/vmO+83V/5Zi
cOF6MMD87XHHXF5plmChc2JNgVvmWwy+Eh8JzTAdDuchGErFThuYkv/oAhlL2XlbXmqBcPmkmb2U
XlgJszIPbrP0y8cffqk+GmflneyGOWzkYKalF6MMEx2I2CY7F1X/GVT30EyoB/F4//HRLtxryxvu
7U9pWlQh8yRMnkAEqmI9N8HgWsPu4w9XL7ypzpUFkrRgJdJk8lBOOMnhGk6+N9mxo10lx36HNnNF
kOsOaLs9uKKLvmXFCsm+qhxrY91W6xOo7N3knmrbvNrjQF11h8/eb5d+99kbwmSH08Epnjx2j6u8
v7KYLPtK/cki8dKNL/9+VsepyJdIgkV4931mGElW1qobvxThePr4zErLJ733aJ3ViKYTsqUlN3vm
JtiGNulaq8S2qELKnmyNTxYB8u8Kkb8KnXFWK/pAS0PT4ij6xt90j/mu9kh2t8utf7Ie8m2/N8kY
IBjtyLtoF39y8i49APpZ2QhMjHI5L3CoOMR3IBMlma25kesrwrZtLGLrMTAdQ/5stXDhJtXPqocO
/TD3+2L22jFd0Fx+sxFikj3SOAPb3Fn6AUG4TmB5GWwstpck8IrBhpyV4e7ji3nhXtTPykmAz7yG
pMEXAKQg+PI1YCEPldnm449f1lXv3CrL1PPtI+4PGWPqdJy9AfaC5dNdED6pg2cDpb/uD/2seiQ8
32VDf8GDWaj+wB4WuaWEurrtGdjFOKDXEdhjumAss+p4lPfQBaW9X1fdLuzhalXi0p6tiDfDi0Jm
85xEa5SD5KxkDX24Yia3S6fLHGnkjocAOu5UhOC955sxaQP/7PScLUdnQEtmG3B69FJ2TKYPrR98
8tHShTqgn1UZzJwd3SsCvKf9cGWtoV25go2fftu6kvtT+MGv3eefPDa/ECfvXWf59+tsmRGxzjPv
DXMTHWg5icf0IG2TA5vN/EbikPOL+V30yMR6ao/DSfaa7cdncHlQ3jvweS0azQEvNgcmFXMTI0LH
pJRBllgaGaJ8natfPz7OpbN5Vo2imuAaA0OxNxvodnMTDobux/oO2dG4R9g5fbKcuPA8amf1h4Ig
+nmdTp6JSnuUs5+t31zVUfnJ6vHSx5/Vm5rUXa2dePUMnTeEWHyFK5VIlY/P0S8RwTsX45c6683a
xBqwQAa5OXkEQz+Lrvn1e7MbnB1y/8d1tjcO8ZqA19Xomtt8dUM+nS073wF+bIjx+ZZ8I2Hux8df
5FIV187Kjt7jXiDimFRk+esQ3/f6c4zDSGgPMoJ3MbtNy1M/qJ/87Evn9KwQ5YLBqkmNJ28SiWPo
+m9mHFw1U3b4hz/mrEjgAFLiLuasEgGCkP+lW/du5shPOu+9jw9xqZZqZ7VCtvR5Zhg3eaHXuK03
3DXHaoNmNj/EDvl9R/1LdRNvc7e0yTPfZI+aA25+Ld18fPhLJ/CseNDQEPN0ogou2vQpY/NHDlSU
qX9qPC+u0C99/FmJ0PQ5xHygTR4JlwQWZCy6mJh+FUKz/uQOuHjjn1UHxnYWARQcol6PjukSK7yi
V7uCRLSandYhF3Ol28KKueuKcL8d1sGd7myg+tgE6O1ZxqxaO/1nr1z1rIL0UqNNqZTPntrSZR+A
jzgk8CruP7pW6lkBCXCk8pLlZjTbu2y4noj4SOm4fvzhF4r50th6u1roioHI9lQfvKzTHVljgjg0
wFMDhwgkJyDvKMulT95Ylxax6lmJgCSrJ0kRyJ5/FE757lvs3Ezfe5sBpxt8UsuXM/5OOVTPCoMO
0SDDqy158O9xRV9nxU+gW0iICB35pjNYSqdProp04R5Xz2pEBjjRxC8q8f6l2+CQOL9GBGEre6zn
14mDONXVPvlV8lIU3vtZZ8UCh4cJGZZjRVftTt0T4nEPqHKfsbjAJ36fr2jUr6BT3iQ76IG2cLAc
45NjXzqjZ5WiJyEcMhKH1veaNx94Q7rxdj4an1QK6cJy/Nde8s0LDEtz2PdgSTxLWrX344mx+pPw
qlsr6Zggm/lk1X/pYp1Vi4K+GLh+jlJGDzocj2I49OL8z54h5ezx13uZiAdccl4g30fxt6Z/Ucx1
2hNgoZcrI7/7+Em9cCGUszKQ+GMeJ8tPUDDIo7IzyaCQmkM2olhuDpJJKBIuv392rLOqIOto/xuJ
Y83Ka9Rdj7onwNPv/Gsj3vTon6HDf3ygS5dfOasJQaIbyaj6XH7rRWxeTUQFg8Y6Zr7xtWNmfZMy
ankj2hqNx08OufyIdx4m5axGRHOXLCo92QNUu2kdsuPt0MlsEgloT9DgWbFMf/jkWBfKq3JWJCKh
UkBacyKrkTiPXYnWQro16lMswbcobTaWbI4YpWV41a+m4M5k16DspHYnatsqHj77yctt/t5PPqsf
NEWh9i31Q7n2H0qne5G2REKQfHYVux//0kt3p8yR3zzG8iB2yK05gnkrOfcAoa4xgrvmJ7fJpc6E
cragMIjnCeqlCsU7SD6jVxzSzbjud4rTHCN1la5Jg7dsKuBuupFckBfZt49/16+74r1Td1Y5CIwZ
ZCvhyBNUpqvoUVlXd6UDAHZDQINT7+Z19pLeSAd91T4KR/2m2EQPo90/Wnt/FV4FduIMa0wQm2pX
nD47HcqF6ymfVxxIMDVRX7KHcJGFT7yRN+ItagiXdUG9HRyYWq7OJqCiT4QIkdfS69eHwEnW9aoB
V7Sqth+fHWm5j985Owtv9O1lb4lMt+aUs2OdhALK7qq70m06U7wDv6A32PFGuu4+O9ilX31elUSx
EIvlVdGkKwHRg23dlY+khGBVPEafvO5+ffP3ftFZQTKJAMU4y0F6J3EJMl3LbrFJ1+U6d8zN7OgO
sKK7adceVKfyMP8f2w32wJtp85y65Wdl49IvPStRclDrfQ2Z0VPWaD7dV2PTu9ZG2H22oEDK/v51
O6tLgyz+q8C362q1/K5mozvmPRSvlehINsBkR1j/CD8pDpeOdlZ+JIsQKnW5cEN2KsdHnex438d7
cwin3Sc34nJ53rtsZ/UnFJJ8KJeFX/BYvKBr3w0/R8/YImT5XtwLm2Y9P3an9PXjo/1y6L13tLNy
FPjNZNZobj3ZNjf6/v5utmHDrO4QQ7L7kNbXia1fB7a5IqTaadzHwPFt8x+ezLOCBBzFRD/CsVFS
uMtrCwn7J6ukX2/dd36XdFZX4CzGJpoLyWuRH67UDXpBGgbiqnLrHYzyu9QhRHkNTsvWtpBsV7Ub
81zc6Kv6BVrN2l8BoTyOB7r6WBgc8ZNn8tdC6r2vdVZlVCWa2/jPZ1J08/XodY/9qt8DJfLKXbQl
ZcFVN6QuoDF/lFb9avxZeEja1pk3uu1miwV2JzvGRl7TfXGHbbgL1sYnN96ZPuSvnuivJ+zNiw/T
c52oy1KpXgfb3uvcbjNvSzfZiIw4fMc61lfRjfqlttNjuNE3ph2tP74Jf/XH3zsrZ5VKhidUzDUv
gXltrWG/7PGue2y0V+EaUuPq3vRMBwnNXt83dri2Nvg4cZ045Vrfh9Qxc5U4PIQOPcMtiNjVsgbK
V2hP7cjGir56Ueg9tBtSWW3remAlnm7qFSJQIGGrcGO61i7ddNvuELosdt3PlioXnuNfu603p7NM
Izidy48yMhE0TfSMtx9wVkKEgvXl4xP3625+78SdFT8lY1DZa1yyztbWQIA20ppcAbd7CNwnWmQb
kgzWZFPvm8NnBeNSt0I6q4ACnAwDBJXkEaG3Kzh/jxK3S+f2jmyHvDDDdebOq1eJOVjjlC7xopvK
bZ2H0S03yOt24er0yY9fnpn3fvxZoSzpvmMT5JtI14wIXH1D+vx1ZeNcWcm7JYl42Bm31U15jI8f
H/HSAc9qpS8XDXlEHJBe9cqq7ohGhhe39otvmRLaNXi7j49zaS3yqzP55tYR4S3343JZi9XgZlfJ
vrB32q0rO6l7+uxxv9TmFM8qZIjriJAIDpJYV4VxJeVrsi7srN8lk07g5Sky7hIiPj75SRfOnbj8
+5ufhL0mjaTR5Nx9F77M97D5WnSRP+J1+QK5SL0mjQLp/7RTTsNO/VY9/cPDni20JAsrUL3cI9gu
76afs1NS0cKlzkt25ZAg6cR0JQOn/uQWWZY179yTUOF/+5kgyps2wCzvCdqdWT9H4g0Ip0/O4aXP
Xv79zSnES5BHo7KcQnIbwR7bg/AwSJ+1zy59+lkpERklGmWrsexAkCWNrJuy19rQPvnul3bHi2Xy
7ZdvSUU06p4TowGJBuxwDO7KdXJUTzBHeGYfP77ey7373umXfz/KOA41snydB+f/cnYmvZEyzRb+
RSkxJ2wZq6i5bJft3iBPzTwkM/z6e7Duwi+fKaSWemWpoYDMyMjIE+cZEmpCMIwDg1p4GdFMYWiq
7yCzMtII5Yaij1ZuuZRBcfOoQNHgzUW4J7tBah0e4QBzY4foFCMdNZvHclPtRxdtQHr4t9qgX9gV
bPgSm/VTgHT7/mMvHdfNJZ1w6hhH0mBodH9l00Njni6+ROco00cHzpfFX9GF99gxuCjX+zf8fW2D
mvC/7xmAwQRCbdxPUB6S6lhD4uB9hlpo3b/8QpUQitX/Xh+Nb8kYqhgtp/Yhv9bTu6yeklNnon/u
r+b6D5kDAJKwyy00nyvYwbJT8ZRv7t/995mAptf/3hx0cCZ3iYTUMX3N4GoWssBO1nLehf2/Mnkr
/JwIrNNYDcYlqpCO4Nbb0MoNNO+jwg9OlBG8vb0BgGWN1pTdFStZp/T7Jgxsqf/eM8kUf2h7PBHe
5T6I9tIIKpaeogbg74Rz+getTyi3Gt0JVmXP8AFTsazdwq187dDpk+ngnI6tDk6AYoQH+DjfEvRB
uuo7jKK7Z6XGdwguawdWSy9/FobyCETZgeKn4iTYih/DlYVg6bKz8APPYJyC1bgspe88g3ET/cjI
2uL2Xaz437CjaLOw49MsJXANQ3D7CK/Ckd+KwDLo0RYcDc/KHuHqpjzKB/WELrcnxUyQqhao8hwZ
8nurPuQ2cYgbrRzSLmyIoVP678ceNRJI4HyizGNB44dhFRickdiy4+mK+QVXxxNanu21usnC4b2i
zTZxZAgrtYfWYU/10AqxUxhtECQhu1XMc6GLBtQQumYqbmviVRzWTke+y46/vHJ1FoGSoZIIHfBB
G7f4ziUEAHfBdocTjx7utGu7Q9PoTngVHmHJeiamdAH5aBf8KS7YQYH5pNgytJ0vgAgfylNvwQxp
TTuxEBsnZszPCQ67hgZ2WDUWUpybBX6pMyx5UFfrSq2srKbTpX57+FmEwvkcmCDwX9uDKA3NRJfA
BnpAjMypWNmeklWnTk7lFw5GGCsx8Tu9/+2Ws7BVwEqeb7oKyfaHJOnoYiHvPlhkD7UrNE76wXnG
2Fn5ymxdyBYUdRawYq6A36U3onTVw3x0wBleWOhkBOSCvwhsn8fXQHvOUxgzj0//FPTVWdyBe9eY
FwR3hFsI3E3QDwLiWQEM6/3LL+zUFHUWgPouT2EzjfdX2q05WPEG5JkD7I3fiSVtP6LrtDFKHGFH
Huu1DejCuZ7yjRz6kTBKaReUGSwR93Dns6pjv+N30YOPLTPvooPViXxj2GXOygMuRNjJhuLnsE8C
OJcVFOrcThgefV+4FY34xSgO9eBMieaWo9xVDnDPRwk9Un4yXtMqsvyyPqBf+BpR6XT/dyzNvlk4
glUOk5pBxDMXxwZuB9VrwYlwf+jX1tLfp95cGSykdQQuAt4pJe9te4uouDJCprn7ywSbS4FhwU/g
pVhg54CqO2MGiR5U7aaBkICW2vvvZiFszNW/MdEqn/b47c2QTqYOeicSdPheeZaZLYTwaMpdCVBL
4WIuBQanQkHnMEYDqumn/I253ZN/oVbypr6Mt/ZPvBIoFmpWylwFrHJKxVIZb01yoHTawzzRSEzV
HA0NC48C5QRy4FZXdG5XPCUb9LY/r61AS7NrLhFuSa+ksHfHjD6LaI+GbA0FPf8PvWYb9NV9iG9q
DQfVdXHp0tebRRC+DEE0mB61M2DkikLmaPYbZKYod4CX4ITmKzV8o7fWzg+W7jdLatDQP3TegPuh
OXCr6Y/wdt+vNQosFB8UOosWkkoaGZbUWMEgOBiOcGTUo00PobT2j/N0FgeUUWhhpDuFI3JUUedr
2zXF1lLGM1f5hlJed2iuxOJk526/KU+py1zYRtnk2O7aHUilZndSN2g0dCV0NO9go39//i4clilz
wa/cVl0N/Si/xwd5QYcOWvYEtIo6sQxO6mYsNiBgTWeIG4LeluKaod5Y6P6rDyeKxhp2sNRiJqtx
3DckJkcNaoYn8Xz/ty1sQRVlims/FhvaRQyW53jhDPbvtmKoW+wIY51ctWO20y6C2R5aJzXLtdaJ
pTx3rg5mZVGqDBZ0+/w27gGWMesQp6f0MDpA0AKbvE2wYTnWTvia2ivPOA2eX2L0XDU8IOuM0eGM
Z7S8S7yZvnYImUx/6P4xnimzNITFMHpGNxSPSIZTgO5Sb1NXfAaJz4z38HTYFJvBLA3ZTd7QX7rh
HPr4j/VAZS75BYKo69iUc8mipeWPuYOeZLRHF7s+coNdsLI9mR7kt1c4iypoJdZSrsRWSalLo536
apKV0tvvtR9FmYWUoBBGCXAhLKAqMZSmttsSbOLu0SOjXtYysMMUjriP/zgUZvFF8gEYGaboyCzU
JnTfiWxhC82jo17v32Ehn5preUd0pXWimkGGIICcxePIGwypPl+T2y5NH3kK+z/ma8LQngdTYUwf
a6ys9oWeYHh4rbeZHW/HS3DzHupjFerFW74yexbWk7m+d5BbFJa5aNqXMhf++LIlQ//wtVaSWtoz
zGW7EmlHfsjbqfEzvorPODrSiwNM0i+C/nn/kyyMXXm2K0lIzPWSivA7dOpzHORwB24v9y89Rclf
poU83fLH1+CAueAY4CR71A26v8lD68I7oF2ZGUuxea7QBcBpACiDcPvx1J+8t3aLDobkrDx1V98F
oJl3erha5PBoM5T3+8+zMBnl2TT3FL/n1Bh3bGFZhP05sjA339bwuzg3K0XPpQkym++RyicBKfDK
Kqt/T3bB2vq+dN35zA7gOJlXuG4o5nqiNboWP4v9ynde+hRzgS2sNgut6FVuX4YowGWP6gXNot5e
u8Aoeg9Ao5NZ8IR/9FbOwZdmxVxyO/RCXQCaCher4RQKoSWDXZegK5NPdXiBFcq2JZ9qnOnSsCKD
XBjJ0iwP4IWxDeUSrw+CjyfpXB7Y+h5z+rS/zJK57JaosP3qPTyMfxxu0Tm/AbAIxoQxvsWnwrk/
cpcC41x4m5QaH8lZwu+DrWSxJ7qjL/02doVCVxhqdxLMrXfslHQbFVllod+/60JwnEtw4Ss7NgCW
Ih/eTnWcJ95JNs07Xbv80keZ7R0GD+ZBXIe0gmqo2XCy4QFu897QlV+/EBil2WynRAT/MRmQtcCC
Bc3jQEWtbOcXjkKVuagWgBXG4g6rBiUH/l0+dOilhIX8Nrh4qV7Zqq3tocv6t5DyXT//EYWHOqMt
V2EJmbZWkNps7n/chYgyV9VqHutUjXiYg2hVr4fbAIOmMF0r83wrB3+ZFXM5bZ62pdbFFGuHW+Dw
XUa3TOjWj9mZ7iAIcOULlBKnCvqaXIdOEw0Dih2aAUQ3UD/f1F1lwU19u3q+sVCAmTwpfq5kqN+r
HRqFUGSAtiazOVdwYpS4vMdi1+xR9TYGK7BrNzgqm27TbIgJpIYpQU0iv/7b255+2I+P6HVS26VT
lYNoyKBJBUOXPzwUqvevvjBRv8WVP65edFEVMpKjsKGLe3IMt6pOzt71/sWXBsosC1CaJAHtCxdn
/kUGMVquQ1Pk1wbKQhAQ50GAKKTUSI+MsvyAdkJn5aMqbbpxqyX/ONBncaCDaREQ5vj2IiAjubKv
k2eSpStBZunNz9b7eGhHuHLj4hSc44HmbwSagQ5GF/B/g21UuRs1fiVhWmhpUr434D++ck2oJ+bA
p+yjPZpbbfTf51dqa1BBlbvOhrfYI9ID1JiUc//Xf+3fQsD2jPJWrW2mF9KnuSoW9q808puO3/c2
d2tuzdF3xSPOj0zZyveRS0zxQ4GeJrty5tr2aSkzmQtglUrTFDqVNSY9j7zLXWojQdiFODeqDfLK
7eoLzJWs+yN96YRXmIUJgTIN7iYItbx9a20k7Yf6kTnRNTzI7/3e2+b7YJNv4eWHQwYHpN0jvyrB
Xlitvg/yf3zcPKIwSouwwIeaZ4clPO1Ajbz/WEuXnib2j0t7Mp8XSapxeyF78MSPBICV+xdemLvf
A/XHhQsG7lJVYUB46GWC2Z1m1M0VFvToWb1/g++n/2UV+f5QP+6QFj6MZ0oZH8SUnsat8MTFeup4
Z6CpkZeicAPR7gBJnbSJMP7daPoozp8MO4a1LenCBP+u8f74BURW4Llc59I+GOGBmPvHAj6qEcIg
iC0HWRb36ni9/7ALa9R3Ze/HnVJPRierjGdloBHpQ95s6yq266KD3RdMwe7fZGkszPYRDcdquU6R
FMX1Uw0kUNV/3L/wUk7/fcb04+crBelEHsyNPXcLHsVNjepQb1Wtnhywpv/bOsdPH+nHPfJKaSi8
8FBYV+LCTL3IjFt2AOz1QSyqa+nBF7NFo87KEwm46i+D7zsX/3G3JlPloJ7KXkqmXQD7BoK53FCt
/+LK+JgEPgCGfsrAYilP/DA4jIR22msr0XahoDthJP7zrKBPcmEulIi2H1DwJCXAqEBnG7DPd6RT
YhMjukEef0nQyxo/Am6Of8B+OveffUE8IM9PZbTQ14YYPUpI3/w/OTTYoy0BGmRoD/4G9MPX2BkO
zQGHGDA/1LMrgYGzDlLkIdopdr6BMRPTg6/7v2VhZMnzYxsfEO9AEPHV4chuZna7Gy+VLRqFU7lr
bSjfI+h/v7U8P7IpeSlWAxmF4vSovQDFFcNSDvpeVJxMZiQ7tvds2ZKAjIdlk1H9U2Yvzw9rhGys
uKgfEUNC4S+pUSGGlS9ULtnKnFxYsL8X1R8DOKlGTS4KfERQeR4U96t1M7d1opUxshBK5lLiTihA
niQYoHL/TMhLFjzc/94L+eb3puvHr85FQNE6f6o2F4d6/NRgPq5Ej/evvXTE8300+OPioxIJciZh
s95FW9kz06fWFV2wK/YjkEwrU3fpnPG7QffHTYBCjQhtUSVt7dameqwXW36TbiPbs1G81M7JSoRa
elOz5DPKeC7lpBjfN4bIOX2lZQCf75WSydIp5vcr/PEUWg5PeAwhXL3U+RMP0/QQHRF4Z5tyC0HN
DjV/q8HOfZPdIJN161vpxI+rgqGFdXcuBBbUsg6kPEAlGLRWA7mudAOLYR+ixXw6TdGM0BmtwIoD
XXulK5u0pWxzrgfOY1DKVBlDOtm2EPlXTruPHsNdaqkmyME2DwD1x7Cn/zhOvv32frzhAQy20s8w
Pzu3P6lufPBQ8jqTKxAJBvesnYeVzGJhnMz1v2HHJIEAGABXqj8i8LIE597NWi1vYZXkppv+eIgK
bOQ8AVt2HxdgknOjcIxq/0mURafuJbvzcMztiaZM0MRdQZk+lnsPM2NlOou/L9HcFJt+3NwrKwbI
GPamaNSzqmtzSA9fgGmiqUbdtIdgZee1kJnNZcIpOMch/A+xGHLJrgaeBqbz1tgAw5Qq25UnWXqN
099/PAmsoIVJNzC1u0suZrMLCY6+J06Ovh955SYTneq3jGauChbyCdoyqcCyrWCBHYqb+FZ8EF4l
E6o4h4v0cidsqeM/JA6scc9kG2j6gB2WtvILluIvN8s/IcaBAmN6zAYtEZXBjKmhBn2Mxlrw/X1V
kuciYMoo3BQFlOZAEILM+qjSlUm0UPST5/LfcoRNPe3x8sim0r3vr5QarYu2KFhegIlyWku+tF+/
kjyX+o5kTDRRQOCtK2uSDOkjKjrhubykz/cH2+/7Njio/nesyZ4HHivFDdC6hO7s8dIf/k2mLM9F
vawUpDDMcelW+CsrfxuK/tl+ZfD8Pnonu9f/TBE5z1uwDXHtPHETVCpb9hWwp397JVOA+TH92lGS
g6HGtbkQDqLqsedSXRAhlNCsBq0g92+ykBjIc0luoKU1G3jchRW7Oj2BfWoBYhdJTx70dYp/FHK3
EB7BhaYcjLjjl5Xb/h5b5Ln4dvBCH+BK3HZ8aE2yy4+CFV4c3pFlHfp76/5dlr7ObGaXgUJCrsPO
0m8VJ01lC2jDfdCtlat/j8HyXFpLMkp9YK+4fTr4FvzSP0GYsDPabHvsDla+z8K8mItktTACdafE
PfqiMoPkrQtUIDkh3Q2OXbu2A194T+p08x8jLQvVFDBrhJGCbiRwiRNypt7aEyxdfDazmzFOPL7A
E2R9ZlXaJ8FpYSCvLfW/r7ZQB89+OmtJrU3BGx2qTrFHV+NOPLYG2lGnbkVUXu6PpIX4N1e9Ek0R
6lTFbVq7eZOgFZ9k6dx+7SxtIbGV56pXL6KtxE/bImHQg7P/AADgKXYVk76kb+2z8EJL9MgEhn/g
jQTELnRlmn6ir55LLY2yaZb+GAAhXySw1MLtY/B0eOaG7WFEGwNTr0W0srH8PXmW/0f2ChvhDtBE
PCF27uyIVdZQcd69su1YOIyU1dlUr0b//3d+aqwHgt7dMlt9gHGvpYJmZo5ubdBHuJigO3Cthr+4
P5/Gyo+X1gDBk+ceMnOQJeB/DLQ6XFJ04FrAQuhxdgQWC0BP8Mpz4jOZwtqwuT8YF+IOnS0MA2rC
Qa5gumqnAC1S1X5Nm7ZQzpcnsN7PR4o7WDhGEnJXMBXeUD7FUz3XH6Kdcnqxb8/sED6hzGOFTn7O
90K5SUIjceVXYT+sjJKFVGkud4wqCSQXBWohLv9UfACXQMe4/9IWNlLy3Ol0qEYWlDIK6S1oZXoE
ul5leJ/cmYK57Y6D7n/AvK567tzOBQRo5aYLzzOXQPaUAOY51XDql/TGoCiHv/eHYoqmt60tbhfb
q51t00D/pVo0lzy2wL2PrMfBeHMlcB7QqdMjCmYHhvG4sudYiORz5WKjDi0/hrW4V8B536To8AWZ
SKIA5qRsJc4uJOPyXKyoMvS4RTxGoP8GrxditQb8On3jiV874V8qYs61iaxJh6BpGLenD/41KvTo
sfsr3foLg2cxatpsavrhz4ObHTozSfTBBL90ZbVaeoGzbDGWojL1JslHox2T6LUuP7TofH+kLcSE
uSix4ntQ2aSG2yfgEI4cGkAKOMwLOsnW+l4XArgyiw00oqU/CPgyETv1Evh0j3AoBh0mM0rvqEQr
up+FlWguTiTgvYeNitjWKoqeDo8NlQySPITo/KLUvP+uliblbK3IRhDQskmQzqmaXnejzoAVun/p
hZ8/FyNKKUy5OI+JyKYL8kdRh85I+si3/aysH6qEpE6Ramvm6wtJyVyZmHs87VUNrsLtSED+VO22
fetQ7da2IbgpRf0pB7J1/7kWRPzyXJTYVbAQH8N23HvltYMVExoviuaN4FgNPgraPvW2HpCkWqYn
kivsQy6zA8lfiaILY3suWPRqmmrN0ML6E7mkIUsd1f1BLmw/jz2LpcLK0FtaIeayxZATQ9bHeEZw
nFzhb/aIk0+XGoOdHMsNf8kfs1h/iJ5W3ujS15sFg1CDd1vWwnm7MfwNAGW7ziogKvUngxfYKAVv
KBnBvLU0On1lcC6dWszljaCCqrzHi3COjUa3b5KTL6PLEjEJfLzcktt0h3oP5HZCeRuH+kMh8j+J
meW5ylGlcT1SsRv3VBTbo4wvavde563kQ0t7WHlWdCYhZeBVwS6TwxaAN8kVdGxYm7Q3tg0gniEr
pb2lcTiLG0OmEpyGQgBYg3vnK49DHYE5cCbj2tq0ED3mmseoJQRwTBicps3bmG/zSDFa+dQgV0nQ
dXR/3C08xFznGEeMxj66IkHu2LX9V56d+PBQeF/3r760fs9VjbKn1JzfR9x+AJ+w66oLOLRGIjOr
kUIgtCNLC5uLR/qvdOge7t9z6Ymmv//Iw9USKAWeYkHPRdH2VM1Q0bfaBwBU1fzK+F1Y++ZSx7Go
iz7mcAv4EF0T298C/XteO3Jb+v2zQBANGXgykz63qT8iX9GlbBNrTks+7r+ehY5KWRL/+34GRdTy
pJpmx0Vxo1fVQSH1wG95M3bbXXJKDzimJXChST+l3Voe/61i+yUd/bab+vFR2iKGpiPj4OR9CvYn
M3W9ySZPfzdv1Saudc4Bz4DTn4kBHeQndrdupz80MCgKndDwnb++8QHL2wMqXmt6u+9g8NsvmpKy
H78oUIlQEeqL+3wsCNrdwKeTwiqGlbkWX/ORYCkByLiJQZpHPQw5Lnz0U83MG7Yfc9n0NfkPAYfM
TIIBFp+1CiuCCKfgrRJTM8rZEy9O9Y0aEBy+lN0whXBM43K0iCgV5OKR8OBl7UWmbQ2f0BA2YXGw
i9v4RUujTaiIpugPTt/4VuE1f9OEhnqpDUxnVQvsKxitup+W6ASt0w1RBlkXWz8yxkI7iLCUIGyM
DsWo/A080CJZJtCVWMFLS29trlitVMlX61pAuABDwRjRAbnV5KjldDoy7T2TSyXTfamGNV/cIplG
N4YK0lkkRFdAl0oYdffNlY5Dei4m4g9DAUAC5SiSWxfgzB5U2DDz0HZCGyW1mgAOu1auBtjAZ1rf
GmHUaLUuijGaE3mhwlN6mdYWFlq74IZTCcPDyOrUTisfFROKPckQBDD8JVl/blgk9CZwnJmoUwLo
J4xgpKi7eslANhou9QpnVR5gukB7aeORc/JRFhwqKpGvA2lTfsmJD/oqXPM+UH6DbqTAAADgBrIX
EwzZAtS7sSs4q0z4/hrEHiyVQviGixECdj/EGnXCoGqeoW2RBAC+82BT47cQoxCz5osXIhJbxeiH
Mgh4tHsW+bx+6FgcXHuSi6ZWV75RpGNwkKMevFeJfwtGpcEpWTQqiR4MnrJRYAwr6lHQ91csGfw7
iLIpNVI1wuzKg3h8oJqa012R+811APCg0eXOa44SSVA1Qhd3fm4hQ4RoTJOwtohZD0FHBg90cJF5
3yID6wxF7BszUnCQ27KQs3PFU0p8jVRAfw3yW1sCesdoU0KQ3vqqq1W9YCpqgq53jfV6mMHMV2wG
z+pz4I26UFKAEZeLixJ3ADaKaVakts9FOGAMQOsUdKoRH+qNkkvempYgx8tKTfdINhjA02JXluVA
cUlaNewY6B12rg5cAMBiihticxJ/qlzG70SsbQ6fxprF0FoBjmiVOhzroleviaVzrTbFQxKno0E8
Kn810JRcsmwUDGkqNAAILR3FohWfxSYBgjsFlvtEQ7wJP2ScCQ4zt807dEhlSlLZUsIXgF+XCQBO
rXdNm7I3tC6XtvgxkREmmL1aTwdb4ZsW/hU0B/HS80O7INCFVSPKDo03ylbG5YBABpHHTC5g41as
KczVOAYNZTIIR26s2xNAZt1FCKvmzAIPTqN8CNwz2qr2KDorJ61rGDSWjEuuvVplt8STpe0Ap3eM
kZxYo+h3GBdwXyz9vvmgYMudBhLD94Hn0TqXplR79jnQPhOPsV2JUX3mMzU/JiGwaHlM5UMWVsSI
fRrbeTwGOdiFMfSdCIZGLiNFoVLlHXstYDupa0s9YRLIoPggBpRdrcMaGcoGkcDMF6xdxfKplKN1
pwbqUfAGFFK98E+ncs9hmo+3JIq52KhJVSBkSmUI5yk0Sx4idBo4agPObzd2jV52VZwAtwumrCeq
xA7Frj7XcZ+BJh6MVW1rJXp3eFTiytx/jBuRIkqjq1oAuyIYTDbC6TJX3nzwSg1GUU6NhodGrjdl
Bfq8FxseaNhD7Blizw92BqycLnsa0ykIxQ985DVm1YDkzXGqb6d8BpO9YMOa2ojkvjRA5/wzYlRb
CMywZ679jVTKAbyM67845BQNrkaJqUoPgSLmdsPxvpExrse7l9svNel67KoETNUy0nR8DyMNc1Bq
86xGfKmJo3RpqZdx/zeT8xKsqLGwykE+UZpcOEWNECQHMwoUEw7vZlVBi5RVRhYOhljVp3BUwb9T
RrhWAm/nSiUkJgCeSnF0SoJ879f9PgzaG+XB9aBS9xI2gMn0hG3iDoqq0JfQT9AxGAWUxUtJgN9m
QQhSXg/z5KLU80Q4QhVZ3dqWThYXfr2pPE98jlVyEIoBvrRAHTcwPx4HVNsiyAmavLWDnFpx2utd
3xsqYmgcRAc88q5MRNCOxA6sV//ocdxr3nPYqXjFpvWbx5jAmSeCDjFW+F3Osh3xK7dlmMVqdpuW
40TxbU+TeivouMxJOQ+1vZDH4k49q8RMNAA+tBkKSzkAzqVYY5yrknKO+m60sMLt8F5EJ4lKOySF
JSSaS9pkA2SPBfWHpTbhOSoDN8eICavMGhTZlX1YPY7+scy64xDCBhMcdK4H6NQPmk1UokkUZpZ6
GfKdKXLCoRC7HnbPgaLnNen1llac7gEPDpsSjx2L3kMzMDbcBrZI20SFskTjTwLgajrxRwexGO3S
igGBzSatYAFZlNCAVVuvUHXY5ToVK7/RfLbaasdBi2szop6dqogCHdTaGyyhe5jyx47YpGdJGc8M
sIZRz8W40IdevqGHRDZYU70PI8uOcduhe6dRCrgehEA5aK1EHlFUwiRtciDO1T3XRMzAIhLgaBud
PmGSADvd8MNOjmuIUwSCdFYdHrIqL/WgqzUoVGXJnM7NXrQem4ICKE1dzKMI3GRvC8i31aoDc/pO
Sk2OF3YZiTdwUhxMGmPWe5UIlRSq36A1JcwMNLKjA0U+N1aiQ5ly4WvhSjXPLNIMTgPy6DKaB3Yz
tZJ4bfNC2fDKccinwrYEC7cLDykcJ/M2sUBaDJ9ELqUunCtg/FxWoy4VXQz3uPYS+vHDSLLYpvgm
VBd5aTMqaAZEKamyuRhTltYajKGKAYc04BEcPDmBy2ZZ1W9Comh2kMF1MSysBHxwgwqeYBA+xmoX
pdWTQvP+iY2jk3i97RMueSUSaRwZ1SMjYBxvAG8Am4sWFOm2RRIg5iU7xzwO6HxB/qgq2M+JikPb
dlt12bMn0UNI/E05jHiIFgYWshYFm4CC2IhhZ6UFWL2eR9wwy7ZIR3knVvn+6NX8Q9AFRzFToMbJ
I7YtJM+zKgiADZWUmDEUAEEkvUJZW0kl8G5EGvopC2j3agSx2mAx27aZqiu4N5+m57GPWj0tUhx8
pKWtDCBteXWAWD1YUqDcck88qUqfGhp0K7Fa3AZFMfpC+hBT+cPvIGYuAhDeG97rjLJDEdNXvUhX
aHCJgvFRyhJ7ECILQJVqC/A1OnZ8rU10tM7qaogIjDEYZz5xArmCl4XIdVYvVL1VKp1vyiKfWnmX
imY2hJEV8RTdL8+Q93204wjWfHcs28bM4tRONIajj7j54ILITQbvSLxiNyb5AQj4rVYB8B71V49H
yQQZ4INMtNAIBiwKI/ISrkSsl/8OucgOviKZXuAN5uCLNYrK0Bz14RY2f2TLeVqyRT4rbUXodLNo
YHbVpJzp5xo7IA3xzZovP+UeUuJGMKNItvPIFyzCydehIFZe1YNOy6x4yNVKPotRbhZKfCCptlP6
cRtIyFZVdK+qMMTNqqcmbKAqzDqjxT5dl2qB7eK6Auq0w4G13xY7HI6fxZE8SmMAPnRnDE1hjSWY
80NrqUNlaxELdUHpDrDllgD1RKNDBcxnKT9KpI62Qak8Somwx/tKEIwaJ840M+gjM6WpFYqaPTJ4
aQ+dVeeIIEjdkW30Oi8CQFKHOHjWqA+gFGCtnKYYfBw5Y40fiy96BV8MwYRrK73t3oGgp5sQIFKd
Vp7o0opH13qAzq0U1lFHZHsnKS+MMqx2YhpfStIBzS3WwIXSI/yODT/vMZ55JLQcjusAABjASx89
Xav5Py2pHBoKOoiv7giIatswM85Q4Rmi7mPoc7RfRexlzJPaCQZy5nv61HCQxfldbmt1awLbYaaN
aGTgWUMIZsoVoCQaMcaat8QWDEQ/+BxBszQUPkRtuBqPQJ2/KwTXwv7hFHEKVNR8ZEui6qpxDaa5
KDWmJ6C3o8CJbFxIX7TCO+mlgbhkiJw+pZ+VxG5pzNwykV9bmhzVECwNXyx0lW+tNq6QsFaBLjXs
FKGWNIywr2mxU0wqiDMbLTBEtdrQTrTikH+W0ByUlATnpaI/2kQtB2eAnM3O+9g3wjg4lUMWmjmt
xK0aKO9iL/Q4cAWQVhGwBc61q1TmAnIiSTL7IDjH3HikqnzgFf7Q1fCB9TMFD5fVlseDjKXJvFuA
yyuSstCLRDqD8A7wX2TyNVbVXPhTyN2B9PEhFYtL12aAcHIgmL+XGCxpLV6C9isVIXeCYkEU/9Th
B6SLl4x/k70v4rWjXsjaQePIVmDoSsq+mlY9ZcS75WX6GSUFqKUxYFVRePIVPoGWckDTUJAj9nCo
bVfCtWVsMJWWn9ZAwZcBIFfegcUojx0jUF7LsaCiO7iNrtK0vrP0T0wmbjCzWMZbI8c5AcH+NeEu
gA+7BBrurJ7+g8Lrms8dafIZi/UtLLiDOvRmL4afwlhdwhR7bKg96h7lzHL4LDIoc/LaSkPlLMcU
rLw+dmJsPjwNKKyBr91O5Fy0TEKxliqbrOXM3ktMWjMbP9Xoa98aQslEr7YtcfFJYuKmr5gjZRR+
ooPmYIMH2jpSO0DRip2YxLLTD3UHwQ+Gq9C5YxvpcTTqo1rVRluWTp7daAeCsn/tRj87RComKocS
Cb78KeTyQxDHls95tog2UcBQ4J6l4pAwh7Ee3+e6xzJw75EIkSdkspual2Pz/zj7riW5cazNV5no
e85PEobExj9zQaatyixvdYMolaH3IAnibfZZ9sX2S3XvTomtrNxVxET0SKUiSAAH5pzP1OQGqoMA
rDnZMuunN0dqnLX4cmDJtwmH+THyLlwNFisxa5a/efhPaZGQ5eQZmxsuZFHxjcj+rejZc2v6By7I
A0B9IbHcuxJ44UXa9mdcIvVQNdcQchrhek9lfBml01WlZGDx3g4dhSNXHCMkSqwfzQPH/lyRj5am
927s39pFHKSqXKT1w4DCYTF80Pap6++72gVa5nEUVyxNlhZ7moa3jKlAt7DNdO/aFnYQPpilGWro
03UPva/kPo3ioMFaUtdTOMViNRlAeFX/HhvyGiX+fixfoLF2NqXkzB/eQBi+cOp2waZ477n5SyWs
CRl7b5dN5YUG1BT0av877JOrVTTCYBnjNU4QxaIXWeQWC8+Jggb3/649T7i3cagLTzP6PSIfhm/y
Qd1V2X1Suk8tvBwShsQG7vcDnBKVj9t4JxYMv2/bN0RcW/h/rL9snSzEIr3lCopKVbLGjQA9eOYR
toTbHaywe9QRqkBU9rWvIZ7Z83KrzbSIBkWwHAGZAZWOIY6WlbmoppvO3Y+gzrTguqLzoxiICXUG
p7ewgUZk92HJu8q9lnW5gN7AIoKET1qddyPdVgPeDRT9qLvzEhrmpN4WjbftOi9Ix+c8Ni9OFQey
xSmNXR0+bhDYGIvlZN+i8rIYcn/Tth/e0EK0VCHkE3c56uHSx80vPug84HJFc7Njhu2zEXk1GBzn
g7gHOHLhpzjBSmSZyffYGl8zbM26lPgnbwNAgAkvFhPonEkHPhN0h1pwiW1rDBpRPqL4fJ7le4p7
o3YUIgM4hEIvOMpmPmpqXpMv+iG5LklxZnXw4qpyRCOMeJzszLTlorHTVcyeKyHCutVWyMyjTT9Y
Ue46fzzv2u62n7qgjTU0LLW1ka7aup73MiDng6VlpUfvYmCY1rkJLNzcag2HOQV9M/rs5HjTEWbR
3lOSvFZULm3C7irQyBtVLyd4a8Ez7Kxr5WMxJHdRCqkkbe2k5Tw5ChfN9kEXL5WX7F2It8cTXyhy
L2tMJBlh9sQ4dCfVrcvFORntoMvVLmrchymZvsE/V9TNCmzhpaJnVlM9pdLtVwSX9EhJZBAZ5hwj
Mix6Z11EYNjI60FRHC8gDhEgKfaAxCIsfCgLp0i9YYAvqjT3wtJiVug6fFkOCtMg5sPOwKT9DOne
OFB6CNqpXfT2BMmN/kzF726PEWNR/FBiwkjIqyJ7oyAbTYYtR/CkvVnEfhcanBNyeLZz5GuGAl3t
9UGToxwuczgMOBdjcXAySpZ0zJH8hOLNBP+V0gT5cHGYRL7VLFxYKbmmWmiN1wIi2OdX3IXAPs68
QzwtWeGDaOkT5CzKFfdlOFbjtWXVQOXtYnKRltVyksif9QUOLX1QMZzJib3OMm9TRi9wJV57OltW
7MorauQV7NB23jVJ91wk66asN2Lw7xWMi8dEL622WFAIJjGonUbu3pIY/1aFdHhNubhSOeDK7AV3
WGQJyj2zWpxr4xIlWJzbkxF4xAbGhVYTsoIjFVaAdethkcNC1yUwp4/sZo0g2VfuWZy9HdI4gEeN
yDtsPN8Be2xbe93Cd/PQKa66+FIisjt/C7gjlBABd4NpfGZjZxoxQZL0VZfTvR9BrNoTH3Zb32ob
8PChD5CcOtN++5LBgEugV5NIQbQDl13V2ve4GBULFAbhKkaKcw8WOrhHJP2C5OTJIEGvq8sGw96P
kFdCKA9IuOOPYxkjt+9ukqp9UIXC4MdvVpkgsOFgmzYPVn/Zl5BkbyWDrmZ6AefdvYZheAgk4ioR
ORgGbw7D7dRpHmrbWarc4kEUWUtlTWcR1TBtIDi2Z1V7bsms2wz1W5JOZzBoWWakvADyLkxkcl3Q
DNYiKNDJktxC5eg5zrudbwskWzK24DAm73wYOjE+7N2M7+pyjLZlCx4/TDf9DXXsZ0ZNs8yq8tEv
Iiuohhse+1vKsmXT2zj7QoVMb4aDZ2eFm05QdXGY2teO17/Yvf0qq+q5wdk98Fl5p8eR3ri2AKTt
amjOBuRyIaO99rKttvKlPGi4ow7QbNxahx6/g1Xn1gcQ1pLlOlIQOIlKO5hGvsKcvncgWq2RvoMU
eOBljr3KROc+RQUTSCj01HJXmTGMbQcXF9JQwE8S0gRJ4n8Udc/VDqfi4bLpvPFqSgYkpL2Y5Y9+
1sQvCbWQSElKRQK3w2VDZla98o1yn4WGvnxkWY8eicl9aU+2CnwvkRVIdTYWmq50TwElDlW1Kp+i
qty+/esPy3WoB84Wo7NaNL7UIKM6ooYb2OF386jhq3Go5F+PAZbME5X8Q83qV43MK9EVLMYErBt3
ur1rhr3dXif+KRTE4UV/8ey5CEdDY3vKieucI00CxWCbuO1+cmPURRJWxVfOWCFB2AN3MiJNCe8F
rGG0efcNtDLDxoHVcvh13fLIN87VOhqsUyjmOkhyJ7sivnaxznSuPFHZOgK+mItvtIpwwz2PIY84
SmSwvWY7Qgr4yVbSwdEElQaU3hx2g0sPZDhUnr793kfNar19F6U5wL4ATCLhBX3/hgQmNSIsKrs8
MTeOfdqs3FvaSIx5uQVtAHuQq4Zggxp6n+y61o4SODAN+iLxch5KhpVkGJJTFJEjZewfPiif6qu6
9XM3M/W0603B+0Bn6bTEFK1vZZxYlz1pTyE5D331qwk6izBbmcxmvCO7iEVnpTJ3AF09fD08x/pu
FldlWY6T13v2uYpqfuu1WXeJq1PqLKKYZ9dDJ6L7pBFYhcU0gUSp1Ck61xG1ezYXsrAtAzOTciLn
CrEWqLq6rTnQVFVH3kQ7bPuDyhlmatWVZ1ULN8u+gOFQFr0lRb4qohK3O1EAiDeikmcexsZ+JbFd
bFLRnRBsOKJDweaqF2MMv/YobsghRWQhlW6EPSy7NvKQmhMT6pEor3rIF8a2j7/gOOXluNwCh2i3
ascJte9BixuvRy8HMLFCLwZYQMm2tzL1gnKd9AONrTsJuWepZ5pMU3bI8HrogoGny7L3u1Oxf2Si
zhU1elRfU7u0yj3veb/hvNDrNBlxWEwmuqx9W58AjRxZwObyGXIER8/LRLXPDBmCsXPPUQV6s+z+
8evJegQt9INR9ynghEJCuXUnbyeFWvdNdmGy+j3X+doIszGsPLEhHGtmtmQ1Y1t20Kz2wN+gSxfX
zkAYnF6I3S2zSN2SNj9lKHnELZjNpTUsM2U2H43ZNY4O6UhDOt0XGSa78FASfbaRHO3l2sG6lReQ
t9Inov7YQM2QrcSeGM1zIPE85CiM/UImeLyZ169H6djDZ6tVPRHi5khYgCXQXQwNDNSoi/SJf2Ij
+7Ed/mI1/LGgfJoFnlf42JB7+Ja3lbU1WcsAMU+0/t40PkUiIZq+ISPiLjVHsdn2kvQZqJxoyQFQ
QcIGmTbquM2qUbET1D7KhzjiQC05N2yhB+MvlNvqZ5B1xxWOAOyyALJgITNA52ta2Quu+mZr2Bid
5X5sn5Oq1CvkAM0+akr/mboNB64e8kOPCeHRIjHC2+VWQj9gbo2cgZmYfeM1afXxdVcfmak/AFCf
ugIHztZQNwbQqfUAXjiDyOkig2pgJe+tzD1xLDkGopwLfiQt41AXRSusUChJaD+Z1rixqvWovW7P
6zi7kFMc7UAEm5C6RlUTJJEyTGFB+3sLy1wEhGCbGJTmejd5HcqA03nWFZu6GE48/sj6+AMe+6kb
LQ4QjK2jaWc1e5QJXb3yxRq59K8H6RhCcK7RQNoqNq6x9Y5PSDT1KfL6hMM60WbnqITtBkIuZNIA
GCPhlEZx5fy63WOTY7aMofJJS8203g2jd8D9iG+AFa9BTLtkpl6RrHr8up0j8f4Do/qp97pB0kqT
QUM8DETWzAomfx8BCfV7T58tVWUx6UhIF4c7ci27y6g/a9MTC9URjOOP+f7pxX2vZXXb4NGRc5aV
ywpmYxbUss9R8ubmxOsfOvsXi9WPOfGpDT14vgHjG4OQfcM5IMNV+Lf6ZS7N0HYQGsedTO/i7k51
sGR7NdH7148+8s5zAQa70BrrGt5ZV+CrZbdquvv6wUc6fC61wGmvo9TCOwsVFjaE8ZdIi5Q3Pg1x
ePq6iSOhPFdZ6EF3KpCiQ6xBx5ysJmfBZVDqE08/MtXnMgtxISMzACa0oy4IqSg3DWMf+NOJ1fzY
0w/j8WmuqKwtas2Kam93k/xeYn/Ze4WKLtlY0N9bE2zycxMx8r6ToWW1VzIGTVA5dE3VWKwjSzzb
KRKZtdeeus4eW/fsWejyvq/ydgSGEWX97MK+N8Deoax/re9JcMq44lifzQ8byJLUgAale9NEUYUK
mUwWjQPOeKrr5BSC/OiXzG5J0qVOnkYq3bN8CEh3nScPnj63UCLOuqfIN4uGZCGpTqDufx1/dK6e
0BRWTmlbIIGZ+Nn9oOJhJz0ab7+OkF/3GJ0rKOQlgGh52WJU5EXeXymC3NYJtteRfqJz0YTJd9Qw
5XjztAradoHSa4ebPg0UD3rrTPZA9Z+IxF/fW+lcPWH0mLLAwgN46oEBUpgGbFogkREBsQt8Xvmb
rRz68FNEZonKwM87jAR8z2SQYhtFdrBDOhqH2pPaWse+ZRb3DBDaJDJoZcjDEvCsN92FENzuJS6I
4fD+e8M+i/y6seO6cHN8SjyGLlkXnl6gsvX1w3+96tK5pELvxGbgTV7s+xbioeasRSoZGJHOPUXF
O9bALMw9Z4rbIisKLIhI0Om9246BpmdiOLEzHQu5WYBTBcQqtKLwAeohBgZh1Cdi+cjhmc4lE0o+
SgY4c7GfrkFOLOBJ+F7UK3cMgBdJ8hDgh7Y6sbj/enulc+WEMh074o5oiuL8hYTlEnLI2ZXdoLC8
+K1xnssmQCKh7ksLLVRp7GyLPFn2WQI5OACGceOqTkTdkRXKP0yCT1Fn8gEyhqOV7iOUmyxxPZK3
qr/9+guOxNrf1BOsdkxN3GT7FMhtwO1w6YuCzA2IXjSAtJ3iNR37hHlIx8C/j56Bj5f7EDU7L9kO
9MR14kgo+LNAjp2Stjzp8WgdY0N1WtC6LTAi8gtWug9f99KRvAT1Z1s3NCRhoZImUCVS7QS0CaBp
N45VgtkQxUmoqqIIDZJgm05U6bLHLr/spTLrTPnWxomG8cS3HglLfxb2Jm0s4KrrfK/GJjDFhzed
uPEdDctZwHfxlPtNXuT7ugdaCRxO4KMAxgr6V/nUVYE24XCSh4Np+/crAJ37grFuAGSrbPK9cVXY
ey8WP1f+ieXlSMjP9Sn7nLZWXYpsj9POutIvPbmS1kfnvxjNFzHSp1/PhyPTeS5E2UO82cQczfgG
2ucoZDbpSzyeivcjM3ouLTlFsJNyWJLv27IKmHXX0RwXcAB0zant44hsFJ0rSw51lcQQFcr3PYO3
QvdSQ+CtIwH5RsLo2d+Ecgk14a/76sicnetJ2nmSIQ2c5vtcvGbmwpV3v/fcWdxLFEcbpuN83zj0
tUZMQLpi9fWjf50poHMRDIAOysj70TsfdGk26QNfxddfP/rY2M4imKS9ZVU5wOLpGOHUL1A9Awdd
BLEuVGD0Kf+lY18wC+cYWiuiBVd6b16HO+d7/SGfxHhiQI9sGXNFC6hr/tU7NnrHuuA79lHvxeLU
DeZICM9lLETfsdKPMDUFcAF3UFIBPh70wApJzfZE+B6ZknMZC9TeB4iZYUoqQPcD+P0+5ie9lY69
/mHgP23WZWMsONyi5wGg7KpzyPpfifK8flEnJDiOvfthSfr0fFY5VRmnJdgGzA1Uej3at1/PzGPD
emjw04OtatRjMuHBGfAqD+2ddWNfAuoLsb8Th+JjDcwCFhCNEVs1GsCqZvxtf8FhOdvaW/Nyys/g
2DY9V6goHBRWUUTDWvCRmRBkm+QcE4jcuHQJoZr2LH7vN1/31hHGOZ3LVEjRwT69q/I9hqG6IJBB
ZouiCvs6aD+mOyoXKezFH6MTfXe0uVlAZ43l+OQw7NGLfi1fsw/60V1bNwkLlbP2X9Xeef69D5sL
WGCTdOEIj6NabGUycFkRbXgjmueuK8WSTY2zKgsUErgC5TOnuVoOZdufJ6DhnQETXcGvypySvj8S
S3N5C8q7SpHayfYNgP2A2D9F9wywfkCxT22ER6JpLmoBSS/lTNGhha4LYp8GgPSf6MfDyPzimMNm
C0Fnj5x2HPtT+WrlIeBm8EfPH91X71o+4U7+dStHDiJzwQqHWmyQh53KjsFzioYKblUyss94bnW/
2cRsXRBN5dl2jCY8cZnJXZcBPNie8gM/9v6zNaGIO3JI5eD9I0hdiG+Ft4T9y4k3P7LXzjUnKtsr
AK0Ysr1JdjIbFkPVhiXMpMZT4vjHZs9sM3dB/aSqwKF5OtyYygur+c3EEZuFeytQL09Jjv07XgDm
DLHhHNxfvfTaFargYxwAT/z1DDqWo5pLTuQHYl+d4SMA/6zMEuBR+NjH34mzTupA0AAc4xMtHbrl
FxExF57QTcIsHzXxPcZA3w1XBWxbooBfqm/d5fCt+/51M0eOPnP9icKGKDtqm9gDrqW7TtZuu9Av
xe3XDz+yIs1ttXQihUwkPkHnKySMAfKO+vUog+S1PnW8OjKp5koTtBz1JEu8v6UA+nxUp6ztjoTa
3DcLFIbMMlmvd072zcaBqlGbaHz4uluOPXsexqWsKNicqEf2Ows38MwC4O7px7P/61X/j+gdanE/
kHPdv/8bf34F4blNoljN/vjvu6rA//778Dv/99/8/Bv/3ievbdVVH2r+r376JTz4r4YXL+rlpz8s
S5UowPDf2+nmvetz9aMBvOLhX/6//vAf7z+ecjfV7//647XqS6QFbt4jKCT88dePDhhB91DD/6/P
z//rhxcvBX7vrm+z4h3wVfW//ufff+/9pVP/+oPzf3JfENt3OGc2EYcCz/h++Alz/0mRK/c8H+A1
Bl1MnMPKCgLl//qDuv/0YFHDgcf3ifDBJPrjH13VH35E2D8dV+DKQcDB5D4uhv/n9X4aof+M2D9K
kEQrQCo7NPkj+fKfUPdswh3mepQLQRlnzhzPkVoAebfS6Vaxi7AJR5DckRZTHBZfASXCOJB31qhT
tJ1WCk4S+LtL2dmZF1QVnZIleG0FANK9rMEeh02x2re+AztJ0ghNLjNYkIHcRcDjlX4WQcmNdlQ8
jF09Vktpk2nYCyPoEEh0BbicNiqy154zgHEfaN0gE1gP9ggxqcSXbvUuGqO6VU4YLO3b3pIbnU21
uhmqxO3OoJ8CjTAxQRrpNqPGQkaxVTSVC3C8ULxOe9XRwDGihpENSTNrfCkqzhSg71VJRBa2teWV
V4kCwnrTdY6yAdgqUqRtJRT0pls7Hltr08DF1FwCMDIOa7dxwJdNClfkD52fozJoEt+OF4CwN2Y1
VbGdNkFmwC48yzAP1GUGoVuI4ouG3cdxNykUE+3kJoKdc70D+wtHg7qStnr3Up2ILQeEm50B2O7A
aRL0ygOUd2rKDeQSxhGmPGlXQkejGWNwV/ICionxAOw84TVoQBMtQzJJaN4y8I/hPmGmRm9z7Xol
KKJR+pZFo+7LUPdoI11TZtX6nkHp6rCzMLuyoWyAFFAUMsdoFNngE50WYDzUGVwVhtiS+Rk6SKeg
c8todILOpkWuH7PBcsZmqfjQJ+sC4hYReJWDkasaRQm58wYryc6yXDfRYqwTQV8kMz276yyQHlRg
9TB/W0aFQwVUZSrwb0pgPYuwx9QF/0iJ1l32oPSy7xBisYsz5UQZ7uXKPciN9ImFXX4qy4sqMRld
tbZ29FY0GXIOeQ/Y2m09NQqyeNypRmgiWuMQTB2i7NFkMDlCQZdz7vrLKGlHfwNND8k2fmPjuBzX
aTeEDhvs5G2IpsHCodoTu9r2rFvoFVRbORQk+ShQ908W3dCqep9UmU0u7BTqRmEPBnAS6gTPxRmz
zcd1F6ewcOthk1KEXl+I60bbdrGlvJLsoo+lAS7P7SsoC7iZfARQodrmMYQdFww+vR4suGkG1mya
ERDgXbsrHYDNG9ymOquNxoucVXW6yFUy3uSZw9unJE264UbisjBdEzuOsn5Z51zHUKERBzmGxBZI
84O61S8sWXTjxqm4Rj2yBYaous2jlN22E5nKhzpNSVcDfu9KyOxMfnzhCl0AhWugUrK1wDD0zyrM
ufI8qvGIzUCZr9dVVEL6oudV5K1Gf4SZ2jAZeVB0AL0o0LI2L0Ni+VtG3dyB5ocA4THiwLIHEjnc
ODTFxKPQ9rypWsVRb8rV1OOOE2QxNY+FssEjgaJHp4E/t4vHKUv8c9ZI39vmEI8ot1QYg0tyRJtS
7SVqrPAHNZlqW/BOe89bcXDyizWlYEIsSd5NUOM0NFGbVKY1jL+Vmw/bxBkcyFAU1KuWwisttfBb
EYO5kQyeuoBSyiCDGDzjDqwG4QoA73ylibWKB0sofCn825sVS/Rw7ropi1eGdEjm9Vm6KWwD2Vms
RgaSuB0vNxyz6mBV3dJ93vfy2gcEfleWPEUwoAvDJJbRSrfCXA+u73phykvSoORgxbuo94d737Xp
vh+EzpcqkRPiIoPmwZj0wyRRyxR5ctE3lIJBwT1b54tR5ICQwZ3mgK+/ROUH73JeM79W07mPIen8
SxKDYfkdOoUEcm0KaNd9zjIJ2ScKbXAa4PKBCjZkwzIs45bvlmTpFTbqjZjH7VUly9xdRNTOt10K
isMqy7kNagG6bMBqzAmkk1wPRroWVnO3tbtLMFrsDVeT2uQ+Y681FWyCfgVtoDRjyWQSr47ogWtt
a960YEyBFyK7xL1zi6G4cWGvAMlbbuNIrvNefRsi8CQWkAdAFa6J8xjK6WCVy0U01qDvMJBu3Csb
eoJXpZt0V6lBqGCTs+P7GJXhOzkASYzFM47WsUO7J+i3mk2dtYPGmPlNCbGfsnuio93Ft43HanHr
cJm/jQ2+YSn7yuxdMnpPLVjNFuYG2NaBD1PJ/nVqsmq6tGoBjRdV8Mi884Z2V9LLi/gZC758rLsE
HPSp8aAmwj3TdmCR9vGFcemh56HA+q0mtV0sSdIC+w8ZOoF9LkudDYO0JQ69CfQvgqIZy2Ir9OTy
bd237o1J6t4E4JGNWPRL5h74jqm1GyU140IbC1IxXQ+5Etxe6mFN44z0q6To6GJkqbiv09J9I9qH
hspABBDOBAvXxm5a76m3mHry/Qw06x8RPMjYvRGpo27bUbY7oUFjkRzaD60Hqk8Qxxo08Rp15Kcm
HcsVtjezl01SXwJ+1FaY0NI/ax2csQvsuyDQeJO3mnij3gF7BNyknopXUeQwTmV2/4012juD+Ft3
53TE2gLuCp2BFCqeC4d00zV+ALgUzDjWzSjkrZtk3a0/AuMUai31hjTlsG/qWLz1mUf3RVViLZVm
Oog2mNq+BhUb6qnVgPpSGLEBO3ijLeu7K+u63k5Y9SI7KP3Cx5VPcFDGWDZifsVc+o/oixF7JMtV
uoOoFHRsqqKtQ9cHKaq3QN2NIYuFSphy4sWEBIcV9FM53LYFmV78Lqf45Il9Twjlao1VsPhQo7Ta
jYFOjLWw8tbFyYALiPxAhSDHDItcIJQc4kNKyxpxOltUA3RcIGbBsSiTSZTJGqcM7C+JoelO9kqf
N7JCrLJGwXElrsDpXzrwtW8XpE7qO3CxxbhkduqyADbCWLVh5WhD1HzwzROwxhy8MmLDJ5dnVtmE
BOIS8FKLiHPvozwClTg+5Y8Ky+dtUYsKCqS5892nCmAqEsfNFBQiY+yaCFAsp6BNGe03biNG62xs
Rm3f1ZnFPRyhIM9TP4MH3EBeA9Z+rv6QsTc9OlSWj2U/1TZEPcAhWpQtvORA/9IRMLOYtSkISrIe
y3WFq4xzH9sH4FDijSAruYZMBKaDpQZqNjNMgu4XeeQcMrM8WprEVXQ7MjkgwdaKRKlFRMwwnOs8
xt8F0N2ZeIHE3jAcSLSjo4fXMXJqtTaxjLtlxDp1KNGBCb4qckg+w0S4qOStlbhtD18+kmVgBOiJ
3zsqwaWs7TgYzH6cxbfFpHpIDDgcyih0oPmjZzl2BI3J0iNr9P2k30Uih26ZQKxzurIS37EWrTZU
wYK+o97NlEpfLvwuEVNY5U1XLmJH2unzVCReFLq9D2sYq76rW5zcd2DxZcNmKsTUXkauU3RhnvEh
OzelocVGO27VvIpJULVxkAhiAZ+mZjJhC5ove3PdPGG7aoTk7DLqK+ddVSUFlLe0+yqsdCrSDYqx
kO1O8cP4pqmhH7WAbBbOo8bJMnc1Cb+0Agqdg3ydQ3oJrgbwBCqfO6Wt5NaLdOP7oXC7FNu9OuhB
p6HKaOfCINAeo3RRGc+tgZrOIXpjbDfBjjziXLK0RyLaZQdWW3abubr01ryjRXfBBfXAU4e42VLH
g2gfmc5kv6aD04i7CpYNWIjywcGSEPPiCjJzOU7DePXHzO4pYqpgiKPXhudRsc1SVbCNB2kNf48z
geNcRFOmoPaOMzIUgVJgcJafrpZ/3d0+39Uc96esjAeiGigdBC9JCLOFL2YpJ/BEC44VHRJtS6cK
XNS94JZx6YTOsg2T1Sk99J+zG2iNudyBpJLHfUgNsjmmIZpU06F4KpYOHYpd36h2OabQOjnxUT+n
mv5sBrdgF1dZYsPa5PDRn4oauCrBm4UPYunFtd5BisO90j3VmyYV6H1WSP6N6o6cuYNlfwescDwr
YIXwSFXknXR2+Dk5gnfBxdGlHs5UuHKDkDtLCEuv9KecEbJsF2CiXu6TjV70S7OARsomXeH0Ezg3
02tyR6D4CzfP9biDg9nylOT1zKzgxzg7Qvi4jnsE/MQ53i2zmGc15ciWHaz+vucRjR5dTw7to4iS
TiAqoUHkQ43j3id1DYIAiOO9U1Qb5mTmPmG8QdkJinW3bdpTcdlNEXKfrbIhTVIzp33WlXRPjOLf
Og5zheKSBJUQZDnInAeI1SMlkNuEHl5h5yQAwRXAMFNZ1McJBmfRU/nJv0XCj/aIcDBz0Op8oGpu
uqLVDO1x7axJlA7Q6zIGLFURrWGPloeN8uIFDuzDWpmix3likgscS1Hx6V3vFLj250Tmn3MYuRPB
hevzQ+L35zmc0TxzTSzEEjRc765lidp6GS0flSmj8zo2yVUGZ4NTQMJftOox13Hx+QhSb97piT3k
kjMOEYDRjlaJhOeW57sMKDzIInVR3O0lbh7Zib7/27LAbUSGA9qsyxzvb4vQFLPIKiPqL5UN8vdU
wkEtB/Tv61Xh5+QtOvRHIz7YnQgEyuf0r0jUKacSt3G4m4GlCI0yHOghTmVVN40b35d5XQSlKU/1
6C+/jQhu45hDhJjTatmEDkt9NAvBpyXUHKaIn1jD/zZmhw/7Twt0toTz2m2gJocWUjEI9VgYnd84
6Th4ZxKqOmmYEaNJmB40W1++7tK/hSi3qePA2Azbh8educMWRkwyBTr0srYpziTLws9Xvff/VfL+
MW6gIsFiHHlLgSzlYVw/LeYQPEQOuWT+UhDJoa2bNjiURVVyilY6o2D+2RDBlziEYI+y50Dt0ocg
D5ngsgWZyuWwGy/EKw3by2YdvXv3PChfkisWFpf9Y3XrPZ/aGX+uVv3ZOHURAo5jC1vMi55Dzy0H
7Cikqsy3VN2CdBXq5pxQcSLUZgWfvxqCGZrgPuIcI/dzdyaWmxuI1IklhR8PHGw3AKCE1rpdn6qR
//KLOD+kk5Gr9uYW8bEynRwVBFkr1H+g8Chxi6gS6ywvu36t09acQMf9oHl9zjojwLFZuLAnRv4Z
PTibKK1nGma7iAPvFveLldlYofWgs+vy1r9iFxQWobAGxy6b3DryAwIoX8fCz/iGP/v1c+uHn3+a
phz5n9ht0Xq+TTYwzFlPKwhtnnebr5v55fh9amd+YKMgsbZdf2gH9q1V0K9BdEMug9IlWU4bCHad
aO9XMQ4oErUhbIA8wBzMrqqJIv1i+zi/0LWzcuBBXIXqnC/4JZR9wmxhLU4C5/+2FSMjRQ6jiAMj
p5AI+7kvbc5IT+sUW/G+uKD/m7sv244UB7b9lfsD9AKBEHrNJAfjeaxqv7BcEzNIgBDw9XfjHo5N
mWS179O5b91ZywIkRSgUsWPvXXUQx+gsvqPbeJcf6pUv/OADUQ6xmed6ruPYc3EEwO6MQprg1PPy
+xAxI+5Om3BNivz3w8cCq4BtMxgeduY8uAAL45im0WiAORDkemBbBgNJHoI2ELVeEW5sGa1BOn//
LAvVHhMQFYbyEE7V93M4QHktanQd7UH65xsb8IaCZxFXj30CiUhv0/xQfB/5/02afrICuDBgrqHn
gESsM49adD54IWdttHeLIA4DtPJsqFAXfcnRnWzuch77K/vzPdDirydyrB13CCgp+FxHlHkdD0OV
xvsUdmefF4d2M1leersmAffaoPjevxAb2xLXFxPuhc8b5VQcR6F283jf+uY2T++myxLbGWJLsyNF
MyMUz9VGb5FKW/nEqY46e7CLshzKatig5Ld+EqaZRukUOdpmF9+QbbxNduGZd8EOxK/uwXi7EijN
0EbTlJJ3z5ttnTgGsTIismhPbrMrOLNDsf1eJDgmrN1k7mJlCX+PX94/buY5kzzRIKTG47yYbEQJ
ChuX7kl6JRR7UPS/tSDOP47OVV+xk4qUoINtb4BhC+l8P0zvTq/X7xHf2++h8x2ZEhX36CSL9p1o
HqgxXAs9fDn9iN+NG4+guBRM9VWG/fjeuCvHBkE+ill7LUiQDOnWBWKkVM3u9GNmQOG/J+vNcyZH
/eZQUyBtNizkubDlo/Jgbtne+JbskOSGyEbhowxBNsOR/3h96t+V93cF5X/L+fOS/2I9/x0G4Fr8
LO/b+ufP9vJF/G+o/E8TvFz5v38p/8/lSw1C+3dwgemP/ir7W+QPankWfB3Yom0X1f9/yv74F8d0
sJtNk7kEtwzsmH/K/vYfOL655XnEJlOICXP+u+zv2H9MKAIUdZCjYEgMOP+l7v+KUH/jp0B9hEAB
J4DrUIfhqJsM/c1uaVO0XrjaoYhLyvMczUrnaUbPmPttRG1dg60VFwRzU6TmuEWN4iIdfhpOC6LI
DsAg1Ef26PLcGx09RDrbWGXuO2kr9g91ZF93SXFE8u+iqH9C8AVS7+KL5Py7ZH19RGK9gnSKXUBU
gdE09c2ag5Wv+l5EL9qV32OOynCd3aMw60AMAmzNDYS/2wwdsbjpI8Fu+bq3jJ2kbbwtRQXCudz2
SUF2DNJjGxvFGRcqdL3JfjGkO5KOF0dLJCAgxzXSHfYZTYptWLNhWxfdc2JYR/6AtPplH7W/UE3K
N3ljHiRP9kNzBcr+c1K7e3jgXQHRC9+ddBGQOmGJ6f93K/p/Ac68M7TDz2oCpzT/G2xsgn4t29jj
+O1n9gG2Zvqrv4yM2X9YjusgeJn6I/5G1VDYECqDuO7+BbeBI/zHvOgfFAEW4xYuOri9TW0D/6Bq
2B8WLlkWkDAEyU7EJ//FvN77fBTfQIuDm6HpIkRlDuUztJVFKEROdB4fCbgTkPun5b0wPO+RhHRY
ASC+v8tMjwKqyGF4cepBE2Z+dQNQnrPUYYinhiSvfQN3cBhJAzpH6LPwioHfm6QPpSJDAgodj+xM
z2vXwp73IfNfLwEnZ4GWG0EPm+t2opKMklFppkcw5B+Syt6ExBSbaCQghrahoFhGN3WDKvyb3fBB
Qhx5hXfR1vRcoMVRvWImLuMUV5D3Xqzqq0aDYBH1+8zkg1+FkKgBAXMNTp+zGN4P5LlJlw/3kWpM
0BlGoXMMc3AZ3xNUZHEaAuSkyw2rWsCXvSyn30tKh+LrWEJJ59oCDaH1pcdHlLue5U7qMxma7rFm
psHvugF43mAsRu+l66rRvigipwFJBTgfLb8itNLno2t3TyYF/gUc9LUbn3sRgCxg7+xssomNAdIZ
AK0gedbxUhuHMcwyd1erfCRB1VlVUHROiCuw20oQ6nQVmMuFVU907G3O2JG5DRhQIZ4NKSGvAdcV
9G8sqGVEIME1rsa4yRT0/kzQNaHlCkSwpWOi4aqIBqh4Q/cA1E3cVc2+4BaInitWNTskWpG4RAHl
2FYhuvNkGUFPPFadBfSNIhzskBrEpz4KiQJUfR0DkbunM7k10aoxHlHABg9FBYiHQmvagMgj9lTK
AhMgqvaaoOCb+W2WQcRGRdIYbiurG16YMTBcjtPITu8J2Af7O2RDzP6YZ130TXEkki/lkJrDYbQ1
0O0t9p63tdAy6m219iTECHqQrW9pAhGj8wiR1kPIK3WHrTPxSDpR5GwtMPFF4M3uKPgDwIX7pycr
YV8XYaaeexN8dQdsAF6eQfizcPZOj+N3m4/lYO6jwuACEshAtG2F7ij4hzuVawxmjm596dK8v3a0
N6TOxnYSyCB5RQxSHsfJhu5bBOmW5j7PBwXhKIWMW2l45gXSfC00FipAwDeeTMFi3qimEj5x0/LZ
ZjmxNzBhF5G8BpvCQblha5xhO5ueD+xiOFV+cn02ONjWgUABsdsW+cT3pAi0DTYg7kSFRnlxDQhF
M+jzzgXmak8EgO67Ns6q9kstOgt428bwwl3ntiE4vHpqds591TXjLUdBtPJJi/YbMKzapgIHdRTn
6Vlei7AC3aMxGsZWYzM+9m5m5/f9yHnuJynxHsyC6IeQNPFXTs1eXnUAHICiPHNFuKvihBJEvTlp
vuQgH4+Bs8qd8NaOiqI+Y70DnK4d2Zl7E6VobgDJatq495yror7A+w4FNqci5a2RcG7sna6CYkVJ
ov5WRyFmP2KlBonyYDTh1jLGeth1HrTNdqoBsR0IfjQUofIaIkrbuoa60jZ3AZhAtxJvwt3QRu0F
8WobVKuuB9JrB8WCeJ+BfbABnSIHDe/YDeD9TGnDrxBKRbcQcQ3ZmaFk3gedLSLzoWk7KCkRHcbq
UkSxE+8GNNLcO32rUYsoogwyIg3KTxcZhWnvUG8mKCdxQ/3kZkFrX9axdR1KSrsDFcAwgJC/G56h
rqPkXjtj+L2vnZh8HXnUQsDMlgBm51Wv2K6quPfVNam2DiGAFxbyBq4QQIwgXjq2KS97vyxza7wC
zEMfTN3AOQP2Zd7UinY7A8TU0RlFUbk+NChQ1zd50ru4FUfogBvOY8/NwJiaSn2vPD3YX0P8Kf2S
1UK1G5qWw01Gc3HNkTSP/QzV53Ef5Tl7abkFDLzbtTRFSyeEvKDlQ+zqACinidJaaA/t1ugHIHdq
IP6jG7y9WxyBiEEjWQYqjHBbt4DVVONZK7RLgHRwLTy1Lb8mbsohNtu3ilzpviKPTJYQFTGZVdLd
yBAtHjJKKmfTR/kN9KEuCnBNQfhMc56cAaMIPB4BzjPe54U21K7NaHcnuWMAExPHnnmAoEkMBmcX
eMaDoQe0XCcVtBBQPuNM3oDLlLDzDOlvkDbKwUAer4BqyZnuwxIqC0P+o/VcmzxZMYvDi8xq5HOn
heMdFA5+59wmAAJQt+222ssImHNzw7uS1tDfNVBeiUCiabYgpzWFlDvwLok6qJy2Ojhw6+CmGrLB
u6jyakT5vay98ByKM3lzRpy+LHd0NKqvuH62qNTWmnf+aEl6CaAsUuQd+n2g1iAMiBlAYbsxfAsb
wrwC5/WkVMbSZNKn81pGDpWBJf8WQmRs3CndmV+wabvRJwrxx6YaajleIVWdPnV0aousZC/Gm1SO
Vn7NTRlZO0VzaNkY6FaASKrldvBIFVfprRzaHpoUPE2eHSgG8EsBOsHirBDaa57sXvIXjq2psTNZ
AZJco6uua1CWDTupCMAXGwWy5f6s620L5zS8a+R70PcicO19jLw4zAbcVAgToMBi0Ame3PBDX6JE
v2dlU4xgpIOsDgxERFjKyir7bQocHcy7cLtnCY/e+CT25L2KEnhRl8c2qHCB6hw2Q4Hmww2AETqd
Dg9V+5UT17gFxYAeNJecuN5THtlu7BMJcbMNzcqcnXnUzkFZjLw6/LOoQYsaDSMao0oG4XagJyIA
GkjF6l9WLMDPDMRLBVL9Lu2hfBiNVAIq1WX2XoFDO/R76GGAfQhS9uGRARmvtzz2QEujogIxSd86
Xe9sSgU+7GzTpJVCGTAXFvfrTntfh7Eyv7ghE8+dmQMaVxipBcRmaFeFnyHseWHUK+t9X0pwKAu4
fdwIsX7xccykIzdmA393ic8w9VF3WLT7mHY9QKA94HP9TUd4ItuzCIQ2wOmArLRErXUQE6p3K/ox
doZD7JY1tDusqHaNnVlDB7TYDGMDAtttG3IKl6wB8CzSzQhsX5PvgBJPlQSUKlSdu4EkEHUi0HC3
sbuDmbrCg6QCU7wKAC4DxfGe08ZrfUqljCvwU5CEYqdBaajS3qUG4A7Zd4RgtbrlwupHEDrHRDhb
Vo+RVe9rpXUq7qIeaSbQUysU3sojQirkTB9L3STVeOuEkMKJryvsQHSiKlYUrsGOBWZkFBvyF84z
BEUU9OOsuOSF35MJDirKlphXtgLsB9TbMmx9t4xo7DsFAWl2A2RJd9ZxYdQPGsLJFBqA4Abc45LM
iwNk2zy294CQro6qiuoQWNyaKn3bq9iASEjnNto740aLQ6if8K6gLDIevUZW4DB/BcTGWiUvmmqg
qpJXyKw3RGa1xydNSg/APIG/G5EzpPtewXot6sSQeovDOmh7Z3wRKocZFMqJHZAKTJDd9hW+Wxkd
eK+ZnYT9wagmiG9Cc6881KagzrV4hQErMy1BM21N8GBwzSe3MKaIo2GV9IVzN4Za4b8bsC7cmxhg
ghm7A4QsirZrlU9jEQKr8IpLxkkE9O+QNXZToKsROMgH18hUd5e9oppDpzCv6wpT69evuGeg2hGB
tVE3tlCjf0VHQzuoMA7OK2q6Bl4P8mS5FQqAnSd0NcBNQK5nBDDWqwZao9FZRmV+LYQNJi6LjhC0
tJ2qBNM7wPoeTnEAdMAUR4bYh/4I8N1FrpzuwAboakEXSuqLrtWD+aOnXXcVgevcB3o9+pnkWSUP
2IOAj3uRQJeALFl6y7U2wgNvMk6PLijnnb2WNYJAeDMPWNNt/zc2fcKpt51A85IthnK47NHbqR9p
VzVQGYB0gTpTbWm5e5f1JWQcJhR8O9ha7JpXdDxAUKPtd0hUjRWUzCYIPSoeXgp9tyZ07iGICQIi
wNlyKFSwGhCrJywxgPmspcOzrQaA8BvdDPbRUEWjzqiMjRSgR6sAzLIAM9cZwGUVyX2kjaqifRIu
ZIv39l9NAeZrh0AJjHzCDuGIO9B5BOwdfwCIkRfTMcRySPkBH1EDkshwkYN2xQgIrCMOOuOKp9um
79IfvVZeCfnHqYUBysXQDIwUcHi+SmJETsVA2wDXhxL4+NduCOu1M6J97ZIwNGB9R2kkSXqk0dRJ
AQLyjAaAk0pyrNA5wH6kDsRzfDQfoAvDM6rkzumj3kFIxowfqTl1bLDcnrhvLQnJOfgeDzIfBKos
15o6HprrufTiM2FpV5/l0oJ/0+Y4OkcgQHK5G9GzvdYVT96DpnB58Tho+m3AstC34/5W6Gsy6Lx0
PIqOkVIpukZ60GoiKrItSGLYsVHv0lFEEHZAYIa+EGTWJHh8wDuKY6Ii17nQDfod6sqtD7i69fWL
G9YmVHO5TRRyYYimgjDu5UU40OaXw0o0ppDIFsYxaqSdfiL59f9pCpli3ZbTW0/Jz7Z8Kd7lj6e/
+Dt/bPI/AOO2KMqcSFgB8PlPgssyCbJeSHth8U2OkiHSYX8nuIj9h43rqWOi8gQYFuA5/ya4vD+A
zECXkYPkMadQFiD/JcGFtPabMtdfzPkMFY05fsW2hwrian1QA8sMve2NAdfwZhI+yOq8z539O/S8
y7VPXKuGjoAOLFdeopXeB0j2uyGj588NPyuUibQ3QtwaeygHsnGTSOtOetl1AuaWlZLc0vvPMuqw
Uw5i51QH5mDvcgv6Yn1VXOdZaK8UwbHwH829M/3+JmWPYCEDaj3WAWXqArE/RFih6ddF8h5UwivP
WPqIWULNc5scjXX4CEUjaw/xOWNn1zYUAzvoIp9eiIUtNO9y7SH9YErSdEEFEoNNmrkcktPgYD09
+tIHzDKvQOmDgZqCZzepHLHzgM5FFx8z9+gw4385LiTTP+6dXPoAJJHfrgO66hI3hNRzMJhAyHhI
TRj8cPrtp73yP9WZ/7GBWa1QI0nVh0geBTmpTHLs0HnaHJQFBMYNK3CObFLQ9vfbIiZl9rmvmUsC
eOi5Swseq8BGs9sBlUp5QJ/JGlHSwnLYsw8iQ4scUB22gaTkEnJg1x2xwbOghpW3n9XB/52xefrb
zUMowoVOGyg5cJ/FpeN3KgsMi+4gHgRttvbGrsVLk0NIlBmPozbPvEocDUjTnl6ypd0w84i9N6aQ
velVgLBsZw/OjeTk1+mh32fX/+fbZsV2QgrIqhS2CiweRz8MdEJvvbTmh9Itmjgg2gNdd9rUNwY0
sscVeq7JmXywA+fACSRMoxip8TooxI+SlPsRvRLj+IjQa2XFlh4wm682bQjaF/s6UCCnN8IIaVFs
dCDMI2idnp63hSWZEw1XQlTaTvANjI+gok3OqRw/517mRMO4n2RDSCHnV0U0EFreFC5HgtteQQQt
vPkc0sthKixthYJkhnHZmODPT9nX05OyZImz48lSliqRxVHQ2mWDu2m1KW9J3NJd6g7R51y7Pa35
mxNqEGhxHBoJwms0x96m1hAeITX/GaJkxB727GyKwOQRm0aloCXq3odCXki4+YqLKTfCVqKEJZOb
FubNFwgxRu4Y4QtY5GSVj4ZyC6QebfgEoZsEdYs4RyFgQNMsQu2X0wuztOazEytmmrvChIu0OghC
oCkXYg4+sNfpCuZy4ZPmqiUiUx5NCATUIHl0qXGIHN3U3hvUQ7ej/lVTZLyVWKPbXHrY9Pub+UuQ
JyjDzIQ2oNmInYCegu+Y9gXyQhehrulGqjMAmtbkbN7XQP91kHOYeG+ONmvQahWQATJ2NZjWe9P6
DrHGc+6JF21YZ0ND7h2BBrVPrdVcLiTx2tGNtN0GGfNEcQAIurjpEzauUb0s7IW5XIgGIg+lW0xf
4iKfXWlIZ6HzN155+wUXQGabOzdQR1Jm0cJhcXlOQcLiZ2Iw/lS69fanJ2jpEbPN3PIuTYYMm3kU
7LYS7Q/kpCbJKXp/evylCZrFXiSXg4DQaBNEaG7uDmXp6HgfokD541Pjz/neR9ZmhsqTOrAyugWY
CoWQtfaehamZw0oTboajhWQoJHOz66IqnoYuO3TUWfFcCzMzL4VDhLY3qgg1gz522E6DEeCgYpXt
Ts/Lwqn9mpB4Y9faFWgGc3AwMVF+QRb9S5nxbe9lYNJAjuP0Mxa+YK6SUvcZ6CMEQjlR6Af0Hwfp
ABWz02MvTP5cdkQrndZCeC34l+OLGDqRkhjboYhW4val4WduD+0kJcaH/3EGTAnC8z+1Sq9qt+o+
+f6z0ztmfLrZwPFwAGYutWUZe2mW9nlE2v8GuvzXmU75hreuGyrued+mURPw+gAAK+oT2UpYsDQ7
0+9vNg8lKXqzIVITyOYiz+6yRvthsmZWCztzAuC9Hby0mE3i0oBZyeaQDwMKYsIf6/ghMoqVeHLp
/WdOrUeOxkjFiHJcwVKokTt/tuj0FaH95fTmXPqEmVMz0YswFHUL01XGdZJC3xqMFKlLnlSdP55+
xIJtmbNZEoS4sezh12xAGSp0biloZ54eeuHt5wINHfql6qLM6mCM7es4tfZ1agGzXnD0/7Dx1+mH
LL3/bIqoy3LIAWILoSHoOR6q27T6b70F/+773/C5OqxQ5Y5wW0BtBDU4UJXcJcZK8LWwdeYIZmF7
KE9N826MVwlUdiN0gCD3sfvMrKBj7f3e9xoWlZHAxsGr/5BlAiDQQL9/buyZSxt0j/ZRu6qDtEUU
4vXut0bE/umxP54Vew4+9Rxw98o8bZCGJ4eWWbuhL89H1EpPDz85xd/vsOi2ez8tbiMm0GCOaWH2
XRjRC82MYyX6+7juD8CHrjS9LX3F9PsbtyY8iLYIhrtgj2qSucm0Cf4aAcXrdO+kXr2C8/t456Pn
7f1TDCIS0FfTGloU1q/OHL7o/M/T0/Sx4aKt5v3IPAJ3Vt9gFRrhDhvQYoHFy03vkrK7TupsxQCW
Xn9muFFTmW3fWjCAMj5HY+790DWfinjQDPz+/TV4w1KUkerAja1fdQ/0blMosbKHpm3+0R6apSmq
tB+LPjRkkBg3BdBYrYY2yGOfP8n+OQO/yuklWJidudRCwaHbPiaICftoLDe8y0DlI9Yo8ZcGn1kw
QgbVuAqObcirHQGnVb2WdVsaeRaNNHw0Ml5jZFcLHzXTTU5vT0/I67H9wbzPWQeELAcFQhIZeCXo
smiyw53oJhqzZFPF3kYYgG+zPVQoCvteKHsv9QhkGITT0f5++g0WrHout2B2thm5vQadHHP6Ham7
SD2ju4VXT6Gi7PH0QxZMz5sm9o3r4DXa00EvgTMTEnvKtmB41saE/rMEdcfpRyx9x8y6i8b0esG5
DGrATGmtth3Crk6t3YSXhp/ZddbA5bXEk4EpQfsRUP3YrYl5LU3OzK4BSmrMasSbO01xAa6zo+2h
iJ8Nvpd/LoVvezPrdlQKPhXgbwIoCwE7OQA4IOt6d3rmF6xjrp6AK6muGqhRBCbY0c4ilZBtJ5Pu
cHr0hYmf9woi1ctDSCRh4k0wVYU/U+sZ5GErm2bp1WeGbZCu13GFqQdTx87Jqz2a1Vfsamno2aGc
pawFhxsMuy0pyLSqK5qtSWMsTcn0+xtrAkLE1b1wZYAkJwhy/6QNWISLm9PzvfTe0+9vBrd0pFgs
Md9gJvE7uz6UZE2mcmGjs5mJEgbEq5lgSpLuUcpz4dRgzeEbk6mVQ2xpYmZGaip4LGFTGYRhtOXS
2mp5ObA1No6lmZnZqQS8IWsHbBbgH7Z1lF2AQXDlxrU09Mw+k1TLMnXBmxnK0r5jhQuGLaH6ldEX
pmUuj2Blg2bEc+AaHQu4WG832EDwcr2SxF8IP+fyCKxvYlC8Ic1mT1qKW2Ua5NvQWzYav3vGf5hj
XWbbDPDONVaEhe+xZ/sIPVk52GBGGbgAIMbuc1r+gk7M50KUeX2wEVGeZgx7qCmLr3BsOzCqPn3K
tNyZt6nHMM5UWcAluJbvOc03ScD0cXrs6Qr0QRzhzt1NKAdZDRphc2Q/lS1I9JA5fMxl92Dr8NlK
mmd7BGI7Tj6XvbLdmROSyjLc2kskiGlFEHVJALz5yrcs+Al35oKGdCoAOxjaisxDbORHczTPndrc
88RdKfstbCF3toWKOuGWyiy4InLZMufognspLIz96cVYGn3mh5AmVOCNwx0GaHjeA5zeFugHacON
lRJjTShy6SEzd6QrEA32bSMDsImC4I53t0Dm3VOA71aWYcEpuXOnVDsmNXiGZRhTB7SpWQNGIZv6
n5qjuahDbaG5yC4EjNgCt/KAfg+cxdYmLtTKIizsojlriaPGvmcxrE3yLiCyOmOVdZWm4D+GEtfK
RyxM0VysAWmmjHQjQh/ZFybxdRjJ5FCOAgyOn5ul6ePenMaqGCBhX2CRcbHcthrqvbmzSZr706Mv
vf7MhkH8zNwxhaGNPPPdxLpuZbdy5izN/vTINy8eKpFGA/hwgrC3D2EUsOoK7MIbYq0pcSxs/zk1
BorFoJpssTsbw/SRdNpBWs+v02p3emqWhp+ZcA/OeILOsjrQtIHmI3OyeENEnezk0CQ/Tz9jafpn
FpwmUC8P80EEw5BHD6IcuvNm9OgnR5+Zr0dCXsSplIHI3O8GhTaLS9Y89MKbz7Frw9i6RFk53KfL
v4nEuwDP87Cy5ZfGnl3jkziH8A/FptS9+zNrw60gkLD51IzPlRhMUBlVjotVFRLUgjtAVcNkR2wL
nWCnH7Cw7ef4H67KHKwEGqei3Z+BFdneMHCat7W8Hwf1ua05x8XJ1tMl4fCcYHo8Kk98gVDeoWqM
L6c/YWn+J4t4Y7mJYeeDVcFyUbe4GikNKneNDmlhduZQOBDD5+AljZDsKIpzOoAihCi/jrxAdWs3
uoVg1Jkd7DFa6owQXJ8B2Fgy+UofLI/aKkFkM5IyMUGrEXkgaO5To19J+U0T80HoNQexdCPg4gCB
4BKZOdsUN7MNc6sDml4/56XtWdgYNiKUGTSBg6GJbwxZv7D609Hu7HwBY3scg1cAK+K5RzCyPbDY
XgmxFvbRHL7iAvgoW1RhAo+BIb9yzkhj331qi86ZfFoDtM4Z6PACGslog/8FecHa5XrhtZ2Z41eR
sHP0UsK1aflL86rx09rW29MvvrBVnJnHN8CP1XbNVBlkdAsflG1zTIwNbm3/9AOWLGzu9LmhOamx
Vwo5PAEmdC7AIu65+lvVtZ9L0M9JA1N09RWQf8XJDhbMFDh7sD/GridvTn/BwvzPAY65U/SAhDF4
UBLdJKW+LstspYDxoaQoGAvm0KDcaZqqQ4tpgD5Z3yDDmWpibM3cl0n8aCT9vbZE0AnrHkzIyEvY
aygrMp1dH7iI19/f+FQEEk45TqmDxEVbn3B2ZRd7QE+GegflvNR3kXxHf2+htm7vXQEkv+dp2Gzc
kW/tpj8faborEv5c541vt+OVkaCUVDY+urZ/WFVzYdrjn97AjiTX24pPTCHNYRjGc1DR7U+vytIH
zHyQ0w+U6RJZoTRRaHZi+JALS/9JWAPWZwNEuSvn59JzZv4okcSqrSki5Szf0tD2m9I45KUHCUCj
3WSpG20Sw10xlqWHzU46xwpdB+3M2MmKeoDIe/tEGP7Y4dhr27PGMb+gJWclHl7Y1nMskjSiVtm1
KQNDxud1LK/RDP3n6bVZcCpzRRs1thbkLzH0YJp+WYAXwTJv2ib6nLOdExaDaxrC4V4oAi9TTzy3
bkm35scXvNUcZYOGY1u3IXItHC0QdVI/FKnzaCjPN/ha5nvpETOH2DcgVrDVFJCFZgyZMn6Wagjd
cHLT5mvJhIW1nYNtGoIOPV7DZaHpF+1x7lkOGoHTa7s09LR13ziOKmk81rdI9YLDcWdm1VVH5UpY
sbBtrJlJ92PTpqmV4fbR0Xhj8+Rao3k+TqMVU1569Zkptx6qWXzEqzu4f9uW2nnRWsF76dVnhmu0
bSw8D4Zby/qmbiAEIPRV1WcrCc2lN59+fzPpnhhs0OXjmLCV+Rg75sXoZiuH58J2fIX1vxm64h18
dVeIIA+95y6vjnFMr7w+fYC41NPpLbM0ObMApu2hdZFNVxCIWh+gliE3U3tzP7KVfbP0CbMYhtJK
FmlWIy2E42hPq759DhsNLpCyMG+9zFxjvVlahZnlWmAQYE6NIyduyjPdQZzVEZ+L2OeA+cKGrBb6
iERQSfvCi9CtTuijHTor0qgLbz4HzXe0h1rIiEMMDFqg9yI03GQRo/vT6zvZ5wexxByy6UCwoe1i
Ao8m1ENXyV3XxrsukYfegHR25gwrJ9bCPprjNxEnWXaSUhG4qrwfvOg6E9BfKswVNMPS8DMbjpUG
R0qDFAIbsh9F0VxEIIJuwHC1OT1NC9t0jgADe0rqRRrblCUTUU5/pzv9hBvUzi3a3elHLK2z/d5P
MCPv0C6NdTb6eNeA4aLwrJVF5guLPDPiFL11gwEKqQC93moDCoKLlJInIzZua+Cwrco6RiLx2+hz
kDzwnb//FB22oEOGlG6QIYcM9dzbqjCODdizpIRA0OnpWgi35tgwUCvTJozgVlNKIVlkHNMueWah
gjbR+JWD6wARd+KfftbHuwtU0u+/x02IGE2F1TfK5iDc5I6b+YN045Vj+WMb/I33u8uysuMJAhc0
nftmFn1tETCOsr2MbOPWirpP2QiZ48YiUI+7VKHQlWquN1YEKqkMQkCagbr29Dx9vIXJHDqW5Ab0
XapGBGENEdeIPoOaZo0sbWnsmYVrM0zzMQYWEEwPHd0YpguuFA4So7Vcz8ID5qgSe1CGLV1sqKiC
2zA4SAsaVDo/dVeHEMn7LZTzEkK9qJcFMu53vRnuIJF31zH6+KmZ92YW3tjatolrIPzSw6MVRgdA
Jp4+N/TMmGtCSAmEZB0gswO+BxsoT+9TLo/MgSSph7LN6CDrniF/esVaW27wHWtYj499Nplj/3hP
nDAWjggaxwCLIMQ2W/vOc9JjOtYrR//HTghspO9XVRdx6+K0QVZcJ4dmHM6sgp23sQLDjubexiHZ
hYytT6XACJ+tcZxTNoaINgKIhFw6qg+Ya6/szqWpmq+xbG0jzz1MVQyydTseA5JnO16LS2yseGW1
J0v9PdQAgfX7yQp7yIW3rBcBq/MdoyBZjpr9EK0lFRaGn6MBSyeVTusADYhusD1TxQ9cXj3USMf7
z9nB7PI0sq41vApzpEp6bhTFVZIWx9NDL7367PKEuopBS8mRg0+sr+B7+UXi7mIAF9bn/PIcFggd
MYX+DZzHLqeQhIROz6YW8ZpG+5LjnL7qzS0EPFigQDPTOoD2U4Aq3Q0xjZfTE7Mw9BwMxiHxB1yw
xpwT44AuiJ+twb6cHnphzudIsL4uXEQl2I1pCwHWMtmS3Nhl9sqLLxgUm61o3sqxzNsIK2oNT02Z
33iJeY4S4DWqQyt+eekDpke/mXbLrLK+JTivUF38kdnxUbfxRUbc/en5WZr6+aqihh4OBjLX3C5Q
zY3uIo+u3Ihnklz/NA2AceP9qxOZSgJA5XQZy7JvXtWmO95pG/LCNZAmJmm2XdYpgKrrqzDtLD8f
UvQlyn5PlaMOp79vIX0LuNj7l7BwzeTo7JRB2YGDSRsvrrLuUCyEQmx6qJH/zCvzWTrV5QSdGivn
6+nnLu2MmRcHfQNxig43lYjcxuEDdF23XnHbmWvZjGmHfeBl2cyVM0dxaMPCl0Rl9zKWdrvnYXYH
BkvopqbfmWRrTmVp/83cOQdJ1URlOKXb1KFLIKDZQ3fBWstVLQw/h5mxCH09EIREVSbcu6iuQmj2
TltyxfoXVmGOMovLpgZaE4gd04i2bmXepHZ2CJU8d8nn0pGgz3u/vzwvDqUFD4bktql8omz7gGrE
JLIX5ZthcIoVQ12aqOkT3/iBiBJR8RKVsf/L2ZU0SYozy1+EGZsEXIFcyKrq7qrqpXouWC8zCAEC
IcT265/nHJ7V6GsSszy0WVsdAmUoQlt4uOOl5lGp6aCrMussvVPm2FgHTGRWGbFagzETxYZySOag
gaimv7PtbZk2loHcHnkA4VwUUGYX3Io8CdAgfjvLtpxiJDfO8cJdZ0RPHUC6QjSp8ElSkZ2b1NbA
jRxuXFKIzrpObVS2sd1YE8SM/ft4ACAj+N8JBb99O3Qgv7qg4TXpqQup5W5n5d0KeyNn8YZao9kP
9exVRtT/qwnG9S8XbEfjV7/GXWSxfW+PbWvDRyauYIYkeg2aPzwcQtztQbjSSqumVDsnmo35NfFe
uTdDprPEDEQd/zRMQRatPUhn853INJRQ/n+HMuFeLKKAuOYRnqtc71CGPCNB8Nj4+ePSuoeRLc8u
GL+qfHqSUFgf2Apix/LBh1Z0rrBd8fD5dhhvONFEhOV+PbgrOPcuASSbK6IfwQ+wY3ojFIixbGD7
A+elwi9sqILg2PrAHPcyO87XoOrT+0Z/nbx3KxPYNnVNekwSFCML3OyW1wGl0Tsj4Oqyd8YLxsAB
yPz20tksqQXtX0aP02/5Mu0cEDY2UhMShrarBgLtQXexPOHFLlg4o7B4zG1xIqiyoxB0uO2lEAP+
w4ZNjMUEjzLlsoC1CwwTrgD5nTM8O6xdihgsWJ2KIR7Vg8nPZ81b3/t7Cjhbs2+sMWXeA9w2XsFi
k4R2KD/jnA2ce/AU6OGud2vXJDsbtOgKcHN2F/BoAlbhYeaphHLFba9tZIaJGWvLvsyVQpVMTNT7
h4GqFJBh8Hbeaf46We+iC/p0cx+gLnHhY9h8UdCgfm2BX91JDIOJ8P+XFxM5hq5/2oN0ubtAhTPp
bLDd9lb5PFhgUmbgCl68/AB62XTSOHZHdupLsKlP5aV0yiuf+2HM6RFNVo+6nZ8hKnoCZ+wJgg6Z
tsEce9u/G9HvG7nreGxye4Kb14ynW6tjWQW1ewiJ9MOCdrHqrqqAa0K48IzKJ+gi4AQQDPKL6qBn
LyEPBZ7nqNrrEnT+rS3/IcNMFJcgkDgVJUhv+3VcT7Xu6q8rcAGpqCRPirz0D0E9I0Zn9HM+AmHa
HSzmk5+WFeR4sY7AuAWB6STII3XoWLsmoBxsksrFrA1ixoWlidwD6LS9dLY9mfrj+HcD7fdTPYoi
6wE7iEu66q94+SgOTT3ndmyxYU5Rr57jGYLXaRCK8txHVv2wandNKWjEUjDOFsncQHAlWso2sxQg
PpajZ+i6QAOb97VM5nqMrtIISzyQqoBma2RlIKAbzovfNjFoVaK4xwUrUSPI/MOy+FWEK7QYymA4
Bb3FksDq3TQcGztuNSvTddUCRMvdWy90cyZ+039wwV1/YHoeEnRds2TuWtDnlnqJsTNC1sXL62eI
hi8PUCpUqbJkCzXpSENHln3linVJ7/oeJtTNE8W7V7Abe0db+f3R9vEpkK9C+CZXc4yVvP0NNTIv
Iawv0rZdRKLAiXxa+PjThlj6S+7mY4pCJ3hXoD138KT/uwhDVPmhLv4Bwg3qBXrl5Vsnou40F637
JImtzqLGl6GuYV1kWVYPaM2NTjz0P7vL+E8ueQAmuE4/RH4BVR5pdcfWQndPZ0F812lB0A00fP7Z
InI++NRbY275eVxyewAZb6nTRYPae7XRWnk74TYWNBOFBrrZvh6LLsqG8odSIm4hcXDb8sZZyWxw
yfnURTRvo0yow+Q+9AMmEcLht41vDdv970LpMki2zupq3JUpiuc4Wfo7h9WtcRt71OQJIjUY+jMH
PeGeWtMIIrbLLs/ZxgpnQsNYV/ro8BqjrJ/dN7DEPy/gqYAWQnBShf2VWHzacdHGh0ycGAHEu3Bd
GWUlmwG4qv+uav4jp+1Hi+g3LYOX2zOx4S4Taiik6vzGWcVlQqudsAKUSOxHUbY798B/QQV/WkWN
6VDTKgJUWKtLW1nqFYFvXyCj7Wb+KGokXR89NFCUf3B04H7vocTxwItg+e5IPf5YWNClPbJ2x6Mb
QWfqALuywbNaiU4hiaejN5+ui4jBuM53Tv9/Lpe6JiaxnKfRh5J9lC1jmyjWXNbWSV1wmbGZJyDF
jqUXJSia72y1W89hJuS3hohYD5mwKNN1bH3TH8I6Fq8uGL5j+d26eH5s7+BFNkLExP6CEHMYyx4f
6izs5OSj8liC8ul9s2Ly1425U1K8P0SZzVn43EAi7QXvfOT77fDeOLGaAGDRos+4gBJFNukf/fhm
N9DJ6OKu/H3b/EZImZhKnmvIFgVIUt8CYzU50kjsuGXD6e51WXh/lLT9Eih1LGOWPtUIHBKC65/f
N6MmpRpZgQepHRFlLe1ip0xB6BNH047Lt3xy/UXvRs75PIWjamkG9SwI0g94oXHAT7fjly3r17+/
s+4PuVUHDQ8ynG5VGkJ0NF7ZXN93sjRhjKUecyhT9jSzSqIPBfQqXgLQDp5Z11Y79biNiDShjDMJ
LFoHHc2gCsEyYg3NWVhgTeWyXBMKhv07f4qx8EbScn28rZKM53kcEuugcyuR453vuCZxWCQk79g6
kqwX9OC2f9H8FHZ7fBAbk2yCGUtwsU/KGWi2Kiia0Z90+ud2vm5klWNc0Pxc2x44t2g2YBlIK1p9
8jtSpwFRO5m1MbsmoDGAMpYUlk8QQPmpGfOE8+4BZP6vek8Qfcs31y+/S4DFWzn47gnJtKtw4/HR
hjG1YLK4z0FG8hYQYfPJOpEsn6Zjl3cPBA04vSIvt81vucfIXggihMSuYF5305GPD/4VJK7R5XNf
Zd2ENk4j70LgoUjGFpASVwtuPqEf/O7AqBBN+TEaJUQta7bX8LwVTu5/56J3Awi76AizDbmE9Co0
c7xK6iTzYO21GG55zEhjtXBPjQ3yzHafB/9LXVSZI19W0d+3TPwrp/4unKYJ+GciNMmE9xtyLjFU
IiDX8OX2dG/EqolxLHzJnbVcSLY4oOwOubYPkQNJ0/usG8ncBRZqVBrWqzWYDsPqhomN29Cd1o0N
2EKZQbkTQnVm5LHV/Fu7+js+33KLkcIDJF6YarBItK2QP6ylGKFOpbiljvc5xkjiapgkNDwckpVA
+h5JXYrjJCAceNv61pHeRDWukKsqbWZhZ6n+atmKrHLiElfdEkuRV33jso+bSvwKIxdqb26maZXI
ytrZPrd8Z5RownoE6sTFx12nhOLYSNuEhlW089u2rLv/TehIQqPOcUKSTQXk1eLGH31wEQP09s9t
323ZN7IZ7eAB+sF7PxMhyuNARRW7/G4bC4WJbISWDHqb29rOWmgl4tASzw1I/tcg7evyrrhyTEDj
gv6OCV1vNuIKXsetZnajwz2OcSIzl51qrgVu0JnM+ZdV2q+y2YuYPy/SjglgbASrq46Na1bqDmvn
hB7qNUqbSOytQ1sfuM7IuyUUgqPdEKzhkrERApkR+ECWRv+lynDnTLFl//r3d/arph9XCZHLbLii
HUpRFviCDK8aSYR/v8//14B99w3Its2uxwNIlmr6REVzUJG9Y/rPgemYaLeFdQRF83XO8GqXDL6f
SMhDoo8LUpzd6b7RG2m75lbl9/mM0V/luKYFAtPzfSgrx2S8E3jzDQs8oWYz6diBSQi3MR+1lWqy
wvS+4Rv1VfRSR8yCpAFe4kGMBWFAwfKdlN1wvglvo9HkKGy+EEkaxcGd/B88Kk6rHXzIF/F21+iv
8unvQwe6qUVhlxE+4fSPYT2fWn0fh4kTGntw7nYokioLmrp9nwaKQeNvTaGtthM2G4llAtzwoq9V
ObIxc+Zvov7o+y50YD/d9sqWbSNpW5CQzoGT62wFqbUN/Lyjp+N65wOqY8KOIZ+FmgJgTQiZaXqR
aBc+qT4cdt6W/rxNQffnv1Nat14ze8zW2dQHQeqGVXXwpj3e5i3jRrLWGvt3yUedKVIdLdlAn8zZ
OVhtOd3YXin35zJsizEDhuaE5pqMBRSr8rCTTFvmjTwdPQktadmOmWxUHfvNL5QoL40jv94OmQ3H
mLBFOc0SwsVUZ7hInIbBT4OpeLltemMZMGGLYTSGXV4iGmcfWrQWowueA75W/WcgUcId528N30hW
MnNn6G1HZw0hHcjQ6yLhUBBNb/+CLevXX/Zug2okh7yIPeusFNbLyqdjWdGf95k2UjUAectMbK6z
cYVSRxdcwrXemdKNiDEhi4uPvsySDJhSFnwC+VVazvxlzPe0GLbMG3lKOjFqXFR0NuDuMJPiqDSa
P+s9Rrgt80amKs6WebIwer+XKA1a8gyymB8zSoy3Hb9l30hXp+ZQX3c6nUWkBK1imHhj2ovicNv6
Vswb2SqGeiAhCouZRc9AKYnIOZUVqk18r7trY/gm1tAVtQ9FqglLfOmOPTRKuhkhX3qoQ6J6OdLX
279jI/JN0CHUrG0bgr464ysIm3vvWIu9cv2WaSNlufYjtjb5kEVVl6CmerT7vffBLdNGvuYrlDOh
CT1kfUDFV0iG0Ad/xvH1Pp9cp+TdakCpDLBFWUO2QM0otUMfRDdzu+ycC7bGfv37O+sBG7nmULfP
NHeSOvSOVVE+3zdwI2M92w8nb4JbpoGevAhgDLUHvd4KRyNbW7+5SjxZKrOrNZFQ+/K94dBpspOs
W04xknWtUKnxJjZk9K9wPHjtnWaNLA1wjYy6GvQdzmglJODZrPMvt319PYD+b+nRMdF+UcADSJfD
IVXwtjZAGqvhI4SzUf1Z01zRGDImOz9iw/Um7s/z59FmNXxTDKRL87nsMnu0nHM33rsWm5i+ZqbQ
QKoDlfWcfPFl/zSw6S9QoOxdYqMNZxn5ChFICabwZcjQD3uWI5SVq5CkkQMohVW92ijXJ8tUnaTt
3VfhcoiRw66avAg0iyqbGzerdPUh8Ppj0O5pxG0g9aEX8d8sZgwi62PRDJkMSSJkjzaNz7R1ExvP
Lk702tl2XM9Qla2r2LbF8XbM/ftu+qegMxIcerBQymF8yHydQ3IaiCvowM5Nf1brcGDEy3S5xnko
H0Uud765FX1G4tMh7ENeDyorwjHuvDKxwbqyLPcttVex1PeLIQGPhJsPmKYcGKa+ogdQcR1uO2tr
4EbuT8sCNjvKFSAOrn+2Leiuy74Z0qASewIr153sD9NhAv4iSwBZAModEC9y7zKhyeGHUGHNcM0e
pXvweA7Bc0+iWrDjro1Fxzduw/bSTmhS6eCuNfwGNvsqbqIhkZQ/SyZPodU/zr59F1bSMfGADYi0
rXCsVSastTtqqWlic34fowjUG/478ZU1zA3tEVaQQrBjQsPpEJZ6T/Nwy09G9jNQZzBX9X0WzlZM
gGE9eL5K6qX+vBK/TBsnTMNqj8/pOuQ/RYGxFABTAEEQV/ZZlF+g9I2CWQHmgs/gN3q5HclbHzCy
vpjl4KMJuM+8aoTi9/Kt9T/lLkttP9gB0mx9wUjygZVzL/C0njULZLKdQMQVaMG6rvtdTnupvrEH
mMxgALktAw/CHoraClrzQQYi+COjvYi5N/3mEbaA1QmSqcv1TrZsHCpMSM5UO225goM7C2n/YHX8
cRn33gI2TJtwHC/0QhB2tDC9hJCgV2DO3COl3Vi3TOQNnnix8QLpmHnTm7P6SQ7JrJXtMUJtDdw4
lNtzCP0IO5TZ6ERpTudUMZneDtOtgRspTXFRYRZYArO+ErEGK3CuPvvzr9vGt8ZtZPTStFc1llVm
TVsUb65dM9Ab1fbP29a3hn796rszeQQlihyajTIj3j9FU8Wt7FDJ3QPbbY3dyF+qqMpLDutj0Lfp
kKOzaAjtvRrrlnUjd1vdWuBWh3XpcOB763Mx77WcbJk2dmfes6KIihqSB407pH5bzAcHhHXpbadv
naFMtGN3baX1VgCSW2B4Zw/N1wEaJvwYyPE8utSQYpY/Z6c8+ou67xXJhD2WU0PK3J450EMO6oq5
qKevjVqbPSXsjeqlY0K2sODkuQIkLwvkGx+szC3ch7rrzsoFSq9pXicZniE78AbGsSeidaxRRvPC
eWfB2whjE9bls9CD9IxFzn79igfKh2EBO2vuHm7P10Y0mLguVjZrP/plcB5bDV2tNtdnL7eal/us
mwkOzigNrUB6Jh6N5zKKefnPfZavv+ddcttD6UuArcezWuroCMI7J0Vnr9jxysa2ZoK6AF/sg4IU
43n2B7xjgwXEyWOfPua0jh2qLmX9cdjre9yaXzPVQ+VA4xN+rwXoqIjkR3SbPLuEf77tqS37Rr7X
06RcADLHc9kvnxvXO3ZT8NJZUXFnfBpH8siChk2n4CuS6wjaCdUH3aG9EsRC57t+gAnt8iDZ6E9z
hMBc9Zi2lnpxayjB9LJ+vv2BjYOSCfFqcjZa9Rzo8zCQD6X7EW2WD74jk3zaQSBsTIEJ8eqbTqhF
eOPZqrvE4Sy91jLRF5zcN35jj3aYXCx00ehzhEYPu87Q2Bnr+rELdoa/sUb827v4Ltd07zSjT5fx
bKN4XCuetfa0g77aMm2kManBxsraCYkWygdHOAeQg6S3vbJ1rzaRXR2KpC5jcjx7jfgkifoiK3VQ
zTWbi1Ymre/+mJ2Gpd0V3yvrOyvL/4Kv33kr8tHxo3Q7ntk6H0On+yiddWc53YojI5XHpsLbFHDu
CFTnyS2KOmE+kP2kf7vtso1lz0R24a4w4qV4HM+ULsd57BK9/DUSPHhY1mWiwwHgYgQW22m72Jh7
E+oVCLtsJavG86TWpMCxe5D5ffgHk8pO9TZoeCpMvSj0gbUeuMjkepA9va8tGMIe/91+rJHnnbTr
8eyXk3VYeHNZqpUeIB/z+/ZUbEy1SWMHiacRHBTNeF6Zlc7W2yh+eczdSY0tz18/+i5E7XBoUYmA
cW1xyDNUgLY4h9vj3ng9MZFeee8sMqhg2u5+g/07XtF2dW1lktGvSO2djjcWbNs4e/daQloF7Fxn
jmezuLHEUw4IRG+TH71j7+w6Wz4ytmWJnlLSzwIhxO1EdzJ12bKzXm88ZJisdZzYxejg3znyGNpu
+9fWH5PRenRD91z44rCOe09LW1Fk7M2lH6ECNCDFvNU/tjZ0jmtSfOuGvcL8nyfCNuFdolkUyLQZ
orRwPyg6xUo+68DD+Wiv12PrC1cfvgtVKdrIVe11GpYg5bhOVETFQWTHhdyDLvzZSbaJ9rK1x1s+
YToavCYvs3d2BvWg5z047pZ5Y3dufTyPO4AAnGerQsPHGo/qF3X2iiFb1q9/f+ef3olGq2o4toT1
g0CjoG/38YwmydvZvGX9mhzvrNfu2LqjZemzRWmyel5MyRyPU7OTCH9eLGwT52XLfoE8NlbRTpI5
kVbwikbM4+Ksz6zpMuGEv27/jK3vGLkcFZxWToGfEUX9zyC0XqJpfXIj+QjBo4TobuectBWrxvYc
1JAQa2t8BmIETvgcuGMsg6c5/Pv2r9gybyRz7bCV2qDbO/teG4/kY03eyvEi+M5RbGOuTdzXUDBK
hhmRFDZ5rMr+ysGSFGovy/68ntom5svuKOuVCPU5vyrfhPWikqby966xW4M39mMWVhRkqbgjFJS2
6NJoPwdr9FH5UbkTqlvDN7L4+rQQTD2Gj+b807xapwlHyNvzujX269/fJZkTuO4cUIrrhyu/9z5L
B81mAIn3WD+37BtJ7GlvAIOJp8+dFaC9P+zcJ8heSnRvO3sKKRs0JrYJ/4qGNQQQGq3QUunrLOSr
7D6yLtJ5Qpyxzl9r7vDw3FX9xE40dCW6xVsLbAMssAt2zEGBMqcN7arhUllVwIDGjOY8Hirm7x3Z
NmbQLIfmEvQXAVjRzmFRlphGBokeLe+1bsQH670WzZseesG1BeGWNW26/q6TiG1SbuYjoaMQszpT
IQ9FVS1w6a7yxoZXQmPNCkc77Hmk1NmJoP41ESurQHGS3o7sLePGilU2BYHK26TOla0PU4iK2Vr0
4U7a/PmyYpvYN1p4mjV5j5AT7LSKHGsiFY89GjwSXuSP4UpacHn5H2rbvo921jYxcaAtsRtg1v49
TkFQomzb4Yfk1X1ds5BZ/e9CwHnDKscW6lxgvrOSS/ZYLMiINh+nnbfSjbUgMMJURxPYeEHPj3r9
l5IVcVR0p0rfuYUExkpGahw1x6lWOG7Wv/TsvDCFZyboD/+8HU9bo7/G2buVcqwskjeQEj+vXfN9
9b1HIkCmsN5XXIZYo2G+9XwWuJU6c1njpbr7CeLDpyksD/eN3jiFrGsjqxBtPGdOwwGaDsWvyucH
f7L3zoIb6WYy8rV2Uc4rNDPP8wiZct9fO1Swir3D2pZ1I5n1KFs1SDh/ou6Mrh1BYu2Q+3qnbBMZ
p1FVh+Inxp4T9mYPU+b11um23zcGbqLhRrdc2ejn/Vm7RerjfA+Rlp102jJtZGyEO6jjDIiY0Xou
ua6TiKDkeXvYf74l2qY0qj11NSmxFp+J4/6o9asgKsPD6rGoxmNYeoBs7LVnbaSVybw3YkJBclLr
M4988RBBuPFvyPKEUywctacltOWp69/fpa6Dtx17sAl2XwGy3EmoX/nY7TVVXt39v8V625RF9Uqq
i7pzsfnyJiH0K59AbFunoJhh7Y/bs7HlIzN5Q2mJVeITeRR8ZS79DZW8r4Ev937Cln1jHy6GzunE
CvvOPF9Iq0/gE764+j6kn22KotK5alsCgpBz4WDV77QFCa+i+img6nFfuJrQuYb6bm9POACVU9XE
PuG/XPQf+a48VVwlgYhatJTT+2bDRM8N3rT2ZecrSEcBbHI9Fo1W6gB2fHuyN4LVxJnR1uJotcdR
MSrrU04FiFPpzqPnxjybEDO7nUu6DKs6+9NfFTodhzFm5X2lGNtkkiMzcEpgZlHnGhwijXgEq1Ew
7wx8yydGAnCbVR0NYFvalHwQ6JbC6dzdW0g3MtiEjPFIh7bnanXuqVV1cV23I3ggOvUY8IVnTsny
JzRCsvtAJLZJGeeCDz7s1KDOyuOnsHCfPG+vX31jgv8HPkY6uZQSp/W1btrEH9oPebh8asBTE98V
nCZcTPYBlFEHnNgrfzgN45gWwr1vpzTRYZZToyuxhmloIFzq0kubudkBI22EjwkNy0Grso7eCI9b
EXvKbVoevdqiOwPfuAuYJHLXpgCQSNsCFw3rQ1HIN+gNfys03lHH0Lm4Lf2mRPXWhEN4XzaYfHJr
40e9I6U4g2vNdmMd6orEDaHVXoRuhZFxFiXWIjipO3F2XX4Ryn0L+unI+PL5dhBt5JvJ4dQMbi/z
Sqrz0hx8acVAAz44S5Pgq3E47j19/lui/cPGbMLDGFeRkk4jz4UFVr/698z6l6KDrHI3JO0SPRXO
Q+3bwLx9KcLPlSMOIF5O81qnQfdzaarH0PJTDlz6sit+s+VX4xS74LV06KFufladc0Jb6bErnGfK
h/vC3ISQrZ5F+qpb53OZh2HqOk53nFt77z698QJoosgATVfA1i3z2UWTWumMH/TMU7TzfBVkTxV2
I09N5qa8ghiQ48rlzJQnjrZEqUBa4Z6+zZZ14/oJmr4edfB8PjfBMjSxYwm3TkLm09+3w3rL/nXW
350ymWjLscbL0dmqvERP/EDlHgpo4zhu0ua1laNL3KvmM+63XRVb3sCtlFcrgZSI3zdr0irmDJ/7
JQcGaYCUyd+3f9JGwJqkeutsdwvqHTMQYD/IksdW/3We925dW8aNTX0VTeEDfTyf2xybbvm9lxwc
j/eBHkGT89/ZsBYfig0hXDaM9oMztWcofT37EAe97ZmtyTZSOVhWqxlKZz5Dg6PEsZ9W8dRHO27f
MG6Cygo/b12AjeezrTr+JcRDJIDyAkIIO7t4uCGuapuoMt5I9J9XUXcW4ALwP/dOwC7hXJPhEe8D
efc6BY7LP6uiKksvtt1+qXksgOWpnZgQipCLcWhR/RDnkHsQmc9qG2u3F7bBS8PyKboK3enyopb5
in1U9cj/Aq+GDk916HjhAZyVBG16TjOEj62SYjhWNjQ1Ds4kbfkPCuig0bX9gbeQa8WakK4SyiHJ
WIPhEY3sKhpPbO5q72OhOkudIndeRTZ0a0Wfpi70k5Us83xANfgyNq7/tWtX/TNgof/EXrDpDPYS
zzaQ78elFfavklntjEKM9ujZg6wWqLr6RheIdY0uwnbuvSJdO9SGoD3b+u2rw93xn3UGnV1cTnxF
o6Gt9HKZfCXb31AJKwaYYdcHQO2VXfmAvrs6fGig27K86nEq2ldIfSz6DBaQUDzqRdZjQscaN2Am
ocn0qau6vPiUr1xVh6pFg2pSFZGgSeNFuX1EF9lCLmvOKpbOqgrXGBfQbj1BFrf75AfoiPkbdIWB
l0RY6YrEryr5TTVOnr9BAX38XkKQyc7cIZR5WjI8IZzKjtc0Hlo66n/kiG7ATxxNX+2nCXLFYdbk
Iyihq0GIOgl0G9rJPJE1jOlAhTgKTimUJPp8WNM6lz4Bl4GFt9AOza/yuC6lL5LSnS3g4+eBY+pW
D9IA9jQ4Dq73UxCew5ra/alpREFOzIkUTSO4No8Z3sqXA69znqdE07VNbEA6P7TjGIqDBvYRS8ZY
1Ly4KDQahUe9DDlwR50XihQdIP2YSLkMj4RMxI3lUHZBXPRO+dMGXz5wYjxYH3kL+Eeau2BZfHV1
bdXnfCpbHfuRqDv0W1hASpeaBM63YG4DG27txjKxuIjwY1XA/eMiehbGOE2CkJnM65onrWjRC02q
QLkHQkrqJqIJPWQAneY8Gcd+XZJ5ZQWLh4Cgd7EXEWJMeVVF09CuovHzsgYsiMsZAEN0aJKoB1cn
Yf6ho3pYz529SDdpGpfxT0KjEy2GnIccT4GYsN9EVa/FZ4vKeqhj4ETt+rw6dt1+dJaIzSDQRVNJ
+3dQRn2UDsD4LocSE4juohmd+eCYZ8wBSr/Qr04oKpqEsp2DtFko5UcwR612PPTFQj4SNkGFM6mg
3LMeQNU+6TauezHVmSi8MDhaoK4KL6KxwJ2RRzYF044o8f+lRkdlphZa2Ue7Et232rNeqXQOa+5F
eBawffkQ1GPDvgxhXXx2Jp/9XO2hq96GLmzq7sCHuW6rw6RGv34uaV6Lf1CWdOgBtEpuqGP0jHv0
Mg8eaDpjMRaEiaSC8E0HYvPBniKw13DtPHbU9sdTNVFCHsNmqGqIM1doEgJFuV6/qNpqxo8FmMOL
U9lUTf6PW2joFMAdXlP8VpA4k+mKZ7E5qZgaAcZtHGAQamDJx0s+EMhHg3NmJMcGwc6+r1VfyUfs
1CFPfIJQfW37CrsSKvPF8mZFtChfaCVycVgY+k2fmoBH1anRvVsdyTBWU5UMg1ejA2ghykdlh1Sg
MgZf4eSlJQ4y8oQelKaBtIsDypKmY8EUe0Ev6ke8Ixdg0AuDwju40NSiqVxJRJ+4ZU0/qAiFzNpq
TT1okZfxBIq2JSnnFxdE0AsSXKBE5ccsX+LV6z+uBUihS/VcWX20Hjikn7+XYF0hCRWUDp9mryW/
J2or0IEsK6tAXiYGfi7cBUICKfF54qGp6Wvlj3afUIe6sZBQFg6iEioCOU7abRBWkK8uG++E7uGo
zogOSogz1/ynnsunaKKlytjqR5nrS4LknhtPxVHYiO/gFq/rY+lXDpKEW/UbtNyrNV5Gu/xIuPqN
MVQ/ncVjv9zO7sRzW4UUlKMrhegdqN3s4GCtoFi/DGWo1wSXZ2dJh47P1XPtVXb3YSlK0I0PDnX6
OM9rCWmTNqTFUzMT7wip3mtjgv0EXQ+cwoKZruOjD53dHuvqogSLq8EapiNU/Qr5JNregfcmbJbJ
yiGIGMvWkV4cgX5Kx6xSeZSItSttCMSj0TQWtFV5IosFELJe66K5dP7SLw9eNYxdbK+BhtQ5On+j
4+S1lThFTW0tiUtK0K0zK0Q/T4DHhvlit57ztHjVDIQGiIVoMuF2SqCE6bjDQYLJC4+tpU31g5oL
sMy7/tTCCoPQ0tpHmsWFty5NzIPcc7OmqLA6RjnqQ6lUqggTChR/+FQ2lkSsrAsc4lO++jEtWtp/
71Yty7dgYS2JsdgRfuycvvHTSE9um6q1dqpEeFHdv9TFasvHtaBAAFiQEnbRwY8e6Udur/lVxzkP
+UFabcdjrw6KMtVrpb2sRIsfRN/RrvDRslnuJMR33eVkuWWYJ6wTFj9JaHQ4cYsWGPubH9LxO8FK
3oF7u5Nz0k7C8dP/I+3LluvGkW1/5US/sw8BAiRw43Q/cNqDtkZL8vDCkGyZBOd5+vq76Krukqh9
xOu+jqqocmjIjSmRyFy51sThQG76KCsKT815QY4FzwK+m2laAuI4sMFB/okQN6LCIrZo6ZQ6Y1Rq
2R4g0imubDAfd9mlPg1d72RdDxB+X0PvHaTpQ/tFlejIPmltqPglKYXsIEWBBQbAAYSgT73VcC1y
AYnrjdvQRBrEhnSSNHbjOPN90yFI+tqmRhPYIFjOdAj4ZKYC2Uae78Y6YOMVlAtBSijysjPcXJAa
kRJY+IabKYDQkx22EjPKAzA73mr5mMfXxgxCa2y1LO0mJyLDkDp9WY/trgD5aXSsLVC8uSbufNy9
cTmNLvyZmr6kgG1rjk6AMHWwmzJIkYQ9epPzykyDPXQk4IJROU8NF6CskB+yOqsHuxIM581S7RBc
8h7xwtLHjJ6tGmcJzy8IL7ZPSTmK+SYDB5zp4pRGNQgQsnYCGX1Xlhd4s2vUq2kNCBNOefqITlkQ
enEEgsmByTboTikzpuxmxq2s/dTbBkgtnvF4EbxK0YlRVRnLbdIyVNNmTevJkTWkkYBbNegLx6eZ
f3a5gdowUQFVWGNLzL5ZNqnyyAwxv2srA3G5nxTYMchhkzJ0lAbFD7A2akPsKjR9cLsPeP8NUOtY
d2OiK8tPVW9Od+B4MZgL6uakd0g/gl8kB4G0cpSEZKLfWbVK7WgeGs1LraTjFyMa56jDAya5mxSy
kvYU0YI4Q9fR0R0qiRVFoJWZC5qrqP1O4+y2yyZjvKyKsAl3KYvzbleW7Yw9n09B6xFc45k9U6Vz
uwxRSdsl2ZgyN0jaKfyClASFFkPRQjLLmjP9MwcMt/WVxYfCg8JQBLiClVQ5BHSHtriwQogEsCzm
F6igNMZOAkUVHqY4z9gDncLR7Y35emwxIQWFZnwXsPZqUABB4Xqdsx8GdDahCpqrEsKR/UiL5qKF
oAzzA7iIK8NMi8qeSUr1vcagbOmjBpR0R9WDb82NU73lLm6y5NPckF5eUJMOmS1pK4nbTvEceyPt
K+IgJIigboB4KvMMhYfCFSR5UmsnWo6KcFyyQu3UFKTTtxSKwaBXnluNX0O7eeqhAyDHEArC7UAP
1WDlNRRes6L1hWHE7Fqj5iBcrRmmlyrvDRAHqtnc46HSwOOOxMKdF0utqG2aG+pk8FDHB9AJ87N+
BnMepONFgFaRMjO9BNwngYObpg28tsQtbEPASVB/aCIBBzsz64VGFomg89wGuheV8BJ2AzBZ5uhW
1Ooen2Kw5mWNZF/TrNaegwqxoz3FVqE5owRz7kWQ8EC6A+/qE0JRfQe5D+zxuUta6G5YoGm3ggRY
JdEqCI/plU5sSSJrtFkdQUOg7MaRHvOgs+6jBhp5l2KMssQhIq3kVYiQKyW7CNeJdheUeOdBkbjq
b0xmRQu6nRifVZekQEomWX7NU42137vZGkNbJMw03QxeWt+jKsdA+oeWDQQJKVFeGfRxDG28Ga6h
Rv4HtzKOTGQDHE4rR0PJF+/CLE/hCntU4w9zFxupk0hESrZAeHQXi7Sg0JtIkieOQPqLiJJB7nOe
1amTpuXAdsFEh8um6+ubYkgKbQfv3kDM3Fr2WZ/2g7ULLVPH40rEUbgTRVEO8Elhxa+SUO+bK8mZ
tHwydNN0K+s6YU95GDU/RpyRn0jwQdRiwC6ECsw0hoNTTYYo3SYAt9aurIH0PFWdZSY7Ax9fXnN9
4ldsLA04RdUZd3oRDE/trMZ81zcWG20eIYuJxuIyIm6OvHvuJ2WXh35qjniL8HkGp6SuNIs4k5Dz
cKjmWuSOpVRJHvJazeTS6EZoCuDdBLRvJEteOmE8YIfj3swXJgETPCRukYJk1tYhxJL7LMlY49Z1
JlPfMvJGXRVhESQuSPHM0jNJTIK9DpHK7LJpyXJtgR7SuMhqakz3Bjp7pgMwXxO5p2FVNT+iqZmq
B5UmjeVBTMocdnhHUPMaYUwuf9aK41OibYcYkx1P42xem7RDxmFIo7n8FOtJ+Uwgmku/jZXZGhda
VFnyazG1xYA4EQ9ah6exLj0ZFhE7WoOOmzUtoAPqFJo+gIA8nwn4E7U8JOxGk5r+hAclnvZ5VSXS
i5tcry7ASt/puxiAzMQfY7DsL+zKXbXXO6Jq6BdDbgkP/5zUjoZu/Bi8aLPJLkmFprz9TMeiuSpH
vPDxpuRZ6U9zMnRIb5hWC11cs0tcyJIm2iFrwxmM620UfZ7nqhrd0pBoOOlagLsdajakvBLwktQN
DGbxuzHXtdLB3dEO0HfP8u7G6uLKw/+Ama03zCzxA6GI/ImXGh+83Ep5tdd0AeheNfQkvRvxQh3w
ZBiD6NCnxOIJEjaT1voGGGjlFwMOVSU2sksI1IRVZ9SO0sl4KaFnXh+qQqPzIYMjAnuKlks12RbL
mv40m3m5NIwn1TS8xAMBraAxxuVdC6WUp5zMBpIh0RjNdsNZ9KOPYpHtmRnqD0nMJHW0Xg/ANUQm
vIuLDn4EZUJrBqYDplK3GPXe8hrIuojHsgZR8SEtOZic9daIxM5KNIqYLQhz9igg8E7tEq//2I0n
PbLUIlbCZAO3ko/sm9ZGCX8Wc4XkwdRXHV7G7Yyic5fQUXlIxJDCHtOMTxu8Bv9LdnbdJInPl8Qq
KNCTCbHVvWVllVshQe40FuUgiKLlTV7M5k5IY0vJ+H9LEK5T2aQkhZ7V5X7Eq8sFuzY4Osb2Tzjh
f38f/0/4Utz8USNp/vk/+Pv3opxqFUbt6q//vC8y/PM/y8/8+3ve/sQ/dy/F1VP20qy/6c3P4Pf+
add9ap/e/MXLW9VOt91LPd29NF3a/vr9+ITLd/6/fvG/Xn79lvupfPnH374XXd4uvy1URf63P790
+PGPvy36b//9+tf/+bXl8//jb073DAjAH7/oX9/98tS0//ibZrG/E0iLcykJJcCKL+iy4eXXlwT7
u+SEMZNDfBx5Zoov4SXXRv/4GzX+jmKIySTOLKD95mK+KbrlS0T+XVDAEqRhWqhZQ63pXx/rzbr8
tU7/BT2im0LlbYNhvIGeCMYsw5TC0oUFGxwaWG9z3cM44u6VKvHzUiDJxuxMLz3RfX41GX9afW1l
2VR/1dHeW1nl64VeEImdDjcJ/RvDBS8n0kzhVnsZebun/zQjLUOCosNCbLQM9lUZJehqvRljeGM6
OcFO+qmwaWzT+9kZH5vryOOxrblbCnFnjMKWwOOFG7purMEL4WAQNG01iV+D+C7KoaBQV97H0/fW
O/wa1xsTy0d4NS6K+yRWuHYh8jPYZQmgqJZ44YDMVz14mf6JmbcfG9wa02oi6aDy3AwWgxGz0U1h
z92Gw6PLxlptiTdjWvkhi5oRwlKYgJ465Hed4SE4GpEbXuQ+SuGn4NOAvj08iE/5nh9Tb9izq3yL
4GsF+34/sUuZ+dXETnqtMdQmEr/yUF+4iRx+kYNu5Bh6ypl84mmDF3liYzV/tc2+GzrFucfRRlZz
OfWvrRZt11VhBauDk1O7Sd26tzW7cYpdoB1CwxlcMOBhxMMP5Ve/fxItCCgLgWDAwrFfkAivRtwH
AdNBso8R69mpVP2DXuq2hdwFBMt+qyHjz8nlXOgWRUjO1u1imWHlDUQ0wati7Ul3UcinuLj7eJ+e
8SuW/srEyq9gDqOIolHMHxF2I8zbZdrPOMlOQn792NDZE/jK0ArWIPvCqicDS5Z15jdEuG5Xkf0s
lFNroIvQjAqFm9L92ObZQ/jK5urUj1EoA1B3I3swoRgw3KT89/oo36/QaiMix6lnJMGopgadjupb
qvb/f0NYHfIgqCfUnzCEfvysDVeVuUVDd/4smdS00ByOG3Zd91cFsVjIsJ9H3zx2V93sTVepmznK
kZfQATBt4rRXHJ2ikV39J/v7lellz7w6Sjxvhxk4RDj+Cg9xE3q3ed1/A8/bFmLqvJsyTdwwxET8
oK/WKctNXQMCIfGl1rtJojnFfN/TwsmQ7x/m7zT9YRiaQ9IbiWEiR2aDJsXRqsQT+RaB9Iof5c89
8+qzrJZUZNk4pSgA+0C8sCPuck9zQuLqfu6F19bGEVgG9s5TvjK28s9I1pUz02CMNbUjBTq6Y9NG
jnyjEr9lZrWSvTWC/aXB/LYSeUVdOEuaGZnFjZr5uQNNdJ1ZTOqA0IjVMk5xAfAOqAX9aWhu4j70
TLZFWHLOT702sVodSpFrRqkIPhcYUxa7POsvqjxDipGikhM4Y5FsHPFzc/fa4mqJoJcWmWOLJZLW
c6eFyADdKn3DzS+/Y70NUNunCHcJM+gaSzJUnDZInCW+3vdQw6zVIY2Q4qh5g/xKfC8jbUs0+dzF
8triyvemrQzDuoDFRAMhXHARxTCnrvL05vcd5Gs7qy0RFm2QGWiWQaiKmpoZ75vw9yiH/ziwr02s
tsRcCEuYCRYoiFsnTFDNbr622N8fD+TsNni1RKttEEZdh/5LbLw4BgE8dFGm6usstsRKznkfYRmU
mxSniMv1EaIBkSjY5qmfWvUeIeoeuUeXZsUNLz+hGIl+qtmmQnPihN0WgdpAx70fJKIYssRsUhig
8Vztij6hqFdUaYZeBhU5IaAtboakyW2rm9bWDjxvC8GhlAZ659aBGjxFyeughK0Irr1A5wq7L5Pf
awtdNgdGZFjCgjy7IZB+fHuH5XWphDZWma+g5zoRBnY3hXL/7+4NGFlMWRYl/P3xLRITgjlN5qdN
5PbmS5U+VyLZfWzkvedjOheM4/fj7WCsA4GmmPVIRFHuhxnqfFKkny0wf0BeDelHcSl7cPkiL/6x
zXNrZJoYm2FJS2drvxSAqSUu0ezil6RDZAj9nOlWicT72Mp7X8TQRYPHErcwiWTdYlRB7ddgQD34
fcG/GoP+0NHsgcfkU1lvdfC9v6HemLJW0DStnlSgeIpJ5MVjWuSnUoYbyOMzc8Zw9TFOJTdMff0q
ANlVZ8opqv26TZ8nq/QoF54uUqRX/p1+ufnjcnidcTgTMzHYWf5IajEkOd7u7K5muCM4mGeTR/5l
dsHsFLvZg3AblzVeEdiZq7mzZmefP7a7HJi3VxXjjFAdKQhiYBeuDtQ8LGeWDblPu+iuAFbUikog
fILTWD4Gv9dG8uv0vjG2iluCMGnqCk2XfhzM2mWOyM9PKQRVpohsafCdWTaYEhLhg0ngBFcPoA74
GS66MYfjfTanHVpkaP/7O+ONiZV3BXIPaLsYJmKleUg2QyHVuGhb3f94hX6xAb1for+Gsgz1Vdxe
dQBSs2rOfdRqQjvMmm+FHu+0UklnNuNDq4y7lmqPuiK+HLovG9bf5z2WDfKX9dV1jNisQ4p5yn3A
H90BFaepUl4xPRXqCngrX2+/mnlvg57EGcOXj22fOd1vTK/25lAOKW4r7E0+/0h6qBLp3cbcnnFV
C0iCLWkwJti6K7sZ+VgLAxTT1OyhPaXckjxDCcyn8Rav59lz9srS6uXfQRoKKnWwhALUpQVtcqj7
vYRc3QyDeZkDkPLx1J25XZbinJQonkuota+mrqOkCLKBYdWiHlAFffDDOTkEsrhsZFZDi5y7lAVb
fOHnFgw5WWGawLpBfHV16Gpz0NBCBKv50H+PyvA083L/8cDOrRgH7wFwvEjUmOsVExN4UiHFiuJd
RoB3Nm01EQfoULu0NkLdM9lZxgVHqhtqbwho3nUYEeh5loaW+I2Hinxpg2S79MNj4oxO3fjVjW7X
l/Hu4+GdN2qiIixw6UjYf3vYR5LmFuE4WME3Lm1xBNDtGLumm5ySe5657S53tlzlim/zD7e8pPUA
7NItZq5DN5kpHpZBUfhQcvpOqM0ekLJNdr0zem3uypdyt/WAPbeKqCxgf8Kk8W4VAR5DQb+oC1+j
Q+gWcXAAyyuqZvp03zbJRhR8xhiiELz5TCqR/lgPj4XgvuiKqvBR9ahtPYovclZ9jdjsyaLfkhg/
c+9Yy/0tDTz8kLVcHQGiktrsLaP0M5BMmpECvkuzOz1xP94n58wgGBEo0KAiAs3At9sE2KZOWOjg
84lkThYXqPgnrrHZ4HguKrHwdFie/5LhzyoqiaMACCHNKJDTsycHFNfevNec1J6P7NC48ZXhaYdi
w3edG9tSdjJMMEFDjGvlu3pJw2key9JvFljNUttlEQCo8+9H+YJiYKj7m0K8E7/TolED6qWGmb7Y
GdEF0h02ob+fsmQ4x8gow43oOl+7xEmrW3OMEKFSAj+cP9SoMH+8Fc4d3zcmVnHINC2wjgwR6uAM
nlYA6GB3u+yy9GYnY45kNhB0G9vvnJt6Y3PlpiqVxbQcVO2Xbufpju4tG0McwEPnzB7x2EWz4fff
bwpuCdxmAs3LmMxf5ZlXQRBI4bDLjan0tUQdaVzbAuShWZBtTOY5MxIZM7yYccnwtZlUpanGZZz7
QOntobHkGn3ilkG74ebfuySOJ/lfZlbRAPBiYLOusGQE/Xn8thzA3tGdzE393V8kmG9iR2xspksK
8Ctcn7ku3cSNVoK/cqx9dtl53G92kY/azbfJzVzl//5FAmt4Mksdbb0E/WsrrxQCdG0ZIcfLz5ff
s33lZE7iIAH6RN3ayZ2tSua7xRI4vXhD4+2Cxyw8+1snGC5iFCVThZ9bsR1Mu0RHZNNueKP3LnCx
goo3XhKc6u8egIDvUYg80+V2FLf5jboYXiCxehPsR4f63c1Y2Wozj/yLCvftur01utogc484qo54
gdgjMW2B4jO38R500oveC2xq658tbsufraPc4K72NzzK2Yl9NeTVOo5osOmDAtaB9XQbMPu4wOKk
SJ2nz5HlokIBpRbPCPfs7mPDW3ZXnqw2m8aYQCrmV8XjDOoqowjtfqsG9953YUEJDgUXwCngv6v7
ZQSJBUEEUiyHz/hEj9RLjgCXySdd2rrfOnSPhkPn45GdW9DlmkbJ3bIEe3fbLIspA4ITPx2pwwDH
R7uVPdpov/2hp452SRzDy3c5MuA3GoBDG5t4mbjVdsJlinBBwjwyGashF11tqLiYOh/aCE9T01yQ
pE03hnhm8RBKInnBDQqw/TryAdGpqUQugdOtyX4ko9fgWZwUbGNznjUjQSWABBNQKOuIpMuMYZhj
WgNnKvcmIhONgeSeVxvcgsuMrGYMjuXfZtbMBWIqsEOAWPU5OqtBZGxcp3pTuUlTHKdOD90qVJ8/
3iLnB2ZIAGUArDfX9Nss7akxZ+XoVxGQcEV6YQ3VKZTaFvPJu7sHbxk0aepSIA1oGWvQyZCYVRYU
w+gP47UGkuZRy7xyRIuPEf4Hc/ja0vJJXt3ZpMrzSFNJC6GlFKKWoDqoQkiSx7bZo3cj3wjz38dB
q4GtNjlgk0M0JjBX/Ux/EDv9FNyjn+8+sHOvdqaLaMPeufWC+g0SqYhRGc7W29FJFQpgu1nta5zu
6/lHwQK7tybv411BF0+/3ogcNyrXKZKQch2RmHHRdQ3aSxDdzX73WLvhFYPLyj+ZO+6nbuQKdzxa
k0Oc/G64Lr+pTd91dqCvPsHqLpIdMKIl57XP69gVFTieB7w79A0X9T7NtSzfKzOrS6fpZ9BWgofJ
jw89Hr3tfvCpD9XGY7URSp7fKPDFAu9swd6VKgIFARSsa+3rO+gqekiSuOxAD6Oj7VC+8MlvJxJ+
jezf9uQqS21kDTr7K4wsP4mjvCgcNKQ6nQsybqfwY2/7tjl7xLEx0WGAf831C0qCRh5EQHDFfBgv
tcr0tTBE12p5hx6XjZfA8gBcb088bJApIRbe2OsAs9QHkKWiCcznZXGMFGSmw/Sgi/4a/MGALKsl
zeRzo9swe25Pvja7ci26EiUbUoxwpo9mcmUmUAgpNxzyEj5+NLSVPxlZFnboSqn9tst3VfWwwJql
3EErrMt0h5J54wI9ewJeD2oVz8YQCEu75QZFIZBHKRoVrmVfOSZwzfxbmoU2F8NpKvoNF7M1l6s3
fj2GEDcmMJui5cAqZ3eS3wEntz92ZGesSETrnKHWhXz82o/laNIjIHxq/L5MdsxKHFAR7dA8sWHm
zNaHGSEFNXTcpetkTwlqwTqewtaPogda38Qz8RvLtHsQpP4n4/m3ofWhBiN6SaDtB+mB8FJwzY46
5HvC3yOMQDwlKN5vRGfI9ejId67WphrUYHRFMfroALsA+hDtnCbzQ9QDNuZtRR3zL0so2Jngs3oP
TApDJoIFNe2nh+GRORoYWz4lF9VDf4FcseaAUtTRXfO55lcj2jUBqN/yyuc2CAO9KIpRFEHqmolf
10I0hVFEXDWejybZBccGWQyjduKf3eTzozwW/rDnW+WVM6ExZvgvs6tTrvO5ncdawWxYHESOxpJ+
SxjuPehrWUVsb47728CDY2XDHDUqQgutVeitPFEn3C8tUP68Zzfosr9UN+NT4Za7dLeJ3FxulpUL
g2HBkaSzEPn/egq9isBQn5KFQpulrxUzwFbj02T26MgpqHJaALvtPFQc+IN0uu1nic7+bCsEfA+A
+DX0vz7BsuqvPgH4IJUJKCISELvJ859TN9nVnraj+63M+dl1fDXU1Y0gSqSwo7EaARsB3epEfDPr
NuLZc4GDZHjDSYn0xvts6BjJIWbQ8/TNoTlW0ZTaOi+AwLL6CFJwwwkt7s+W0tAnXZTEngOdulS0
SF6iAd0SoLT4fReEkJAtKDs8LNd3b01btEqnINPnernTAusOhLOfUePdMLPszneb6JWZ1cyiNa5W
HYhRfHD/Xgdle81IfhxJ4M1D6HNT3n08qvcLaRAm8LJD6MIJQL9vd0xSxxXqz5CRR2K62JkB6UGC
ivbGj6289zaYMiqQPsclAR6XlWNFQyPIXCYLCZb0cwF3NliaM/8eieXiU2GEAxILFhJU4db5MBYh
SWqWpPVL9BHjtblvEvWzUWxjX54bC2A3SFEhj40ejNVLZCjwjCUgtPGbNuC2MSniWgXlDuIWcfh4
2s4sDgekEw9vLg3xrpaij4FGoy7pfBkh2VaF49e+bn7/hboUZJFKYGg0tzCutztAIRrpK9Z3Phqt
OweViRyoBEs5FZ/uyt8jHlrWCDgc4HEB80EhAOv11hhypnUjeNX7XTk7A6opWvr88ZydScK+NbFM
6isfmFppwsIJJtjO8K19/gkIKbUDFtBH6rL0zY0DdMbnvrW38rlBpzWqDFUFe/HNsIP8jN8/oovM
AaZkIwo6c7W9tbVyDlOkm3VHMbboxI5N7hqNp4Gxe0/24iZAH6ZwWOcMzCEPQFzebJl/v/P/uLrR
Tobj8247iiJuID9V9z4F2Y6Yon2p2n1Ago0VfL/r35hZx3r1IHtANmEmbuWDKaaTPqUbTvbcSJCg
QzGPEkGRonu7R6TsNY5Oq95HN/NDnPYn2g0/5irbfbwXz40EiXmpSyJRY14nAvUwTcBeCjN06jxV
diBUJve/bwKJVbg+NHwB+bjyRm2iFW1lNb2vg+/eSUSq2Xmub/ihM9O1hFSULPkXpOlWl0S7IJOT
CtF3pd2E7eQmBlpO1RZp2JlUMbJxr8ysXmS16oeRJkuQf9meqqvcj/wkdlu79ya3cOuH1OFbD5j3
t+1bk6uNkIZqEPVQtj4dnnkP3qQYBMtgwwn1l4DXW8eXYlu9vdtRONFxetBUR5cU09ttV4GMi6G1
uvW7fr4CScguhriqywGGTaelZb9zjWkA+eb8TKC26YGWZh8U46ePd8z7h/ZS0EMpFm2hKB2td4yM
0MtK5JJrRec2B/UFqH1cXf+clk96HiK86raGbZwbNmCqS1ORQeT69s/BjAU1ZaQKB4f4zOl26KFF
Tia+Cp3MhRjxVnB6ZrsagMMgs4smP0QdqzPRg3Uh6RtEanjPAzLVnGYUmmuoLX08kWcCVAxoqTbj
vYiXxjoSqIY5VBmr8Jhx2S25DnalXzcOPbDr/Gq8VJ+26sBnxoX7GQjnBSr7HsTagRDGgoCz7nP0
Sgf1bLfw/zXb0v61fiGVV/sUBVPk6+BQEHysk61NwHkTs1D3A7MJQTTRO7oxvWhy/DnUkQ8WV+IV
spW7PKkfRmrsx1SCLmCQz0MXPKlRP+TTGABh3WWOUev3ou9Dt7WgfIJ+191kzA/o2k88FWUXXM8s
AMJjcJX0CTDGoEPLx/paivIE3q4b8MCBas5I/V6VPjMCCNdHP7VxNB2p0a9jMZysXqVeFaMcmWm3
8zjeq2m4bsCRnpD2CwkmTJQaY6cuIwjQDyiidWIPUqDGHmbyWM3xY52KrwOrwdcZHAM6X1OcDtcs
xNdCMR0CfkNgdwaiozBScK2heZEH5nVE++YwUx0V1z6Zr0XXIGiyYuKYsqYuyBV2UzsAKdUPJ+AJ
QQVLwfIX9ZEjElS7KxqbbgSdYruIygecGeTuiA5YXxcdZ2XcsCK7FFRdSFR4nRSR1A592JZTlWS0
IYj5szRE40skKlyUbdKLugKvx9zEvS1L5ppkQI8gET8q2l1ThaZJFYAJgJlXOc2durUmuzYgJBLn
V1nElGNmlgdcpT/rFjizNC/j9GdNwqsgovZs8mPA+pNp9i5ZHq9tk/1Us3jW9f5Hi/vSTqoavYE8
dkrQLXQq/GGkphM1VnqV5AWztUT/ZAL9XLf1sTXB3h3rO1BCHs0pB7FBj9IjqHMRZ/s52paMdNqV
egEeyPIQ9J8iUYAy7yeU3i4H42Xore+ylLfT0IbgQGV2qCODXPGvHWuOYBUAsD+5EZHl6UWa+Gpu
nmkTXGlB7yQl6OynZNqDjBs25IGU8eNM5l0fp89tO+8oeQlpeuqjE2ooO2FqLjV1D0gqu+jlCVWU
3FWAMgW62k1phCOuf0cw7WTTzYCWDFzyR2M0PB1zid4sl8YSNCGpy3LN19T4kAbFyUjB/DKDoarE
CNPapsZV0BVOzb+hduqk9aeoKXeRQV6Qtzh2BQfODkrMdjIr39SsAx24ozWWg/y6UwUcaszCC3F7
jGN1QoONE8Q4OROxVZA+16X8blbjEW+T25l8nyB5GYmswY1z6rj2tRfivtAjh4btoeyNz7iOHaIH
OM4gYKHgBGRXSW1cyAg8MvHDnGRuOgnQKCIhhSQRGNGeYvC0dYax61FVarMut9PyvurxteFlku0B
sTfICie3jshXsytexlCfnGZmtyBq3Gul+VkPsacpbrm2wLNWeFOTXpa4+QrzCneEB46ku6aS0i+y
prHJgJY1kkQHVoDUDDQpvsiKy9kqI6caTUww044iaNGarq7gsI4UNKyQ0wOjjPUFrfFIDQzGMSWy
w4ZCYq2MSrZPSnFCUi4H4+IA6k0O2Y8pE3eQEpicpKX3gyIgPITKCBiRFCaEB04WRk+sTbyAsk80
alIfTJLXKR0Tp47MG9ZDzUkb9WYHePJNJZqdUSJ9CEY0vG6axgF1zG0KNKwzs/miN9u7ITUADJVX
dRM9dlMxHUsCIWYrmU+qERexBcgoWqZqt2Yq2QGnU8GHcd2OrHJp6jPtXBd3Vq3puzamdwVorkiK
YnpkzcArI2QetDBwqwGPbaFpNgE9g2Mo+iWu0xOqqmCLGrpT1cKx5mOI5A1hP7VJB8yhLA+pVqBj
HNyfeTSn6D3WvqQ9u+tU/hkgMbcu1BdCwJzGpvG6N6uX1pAnEtLO1iLrK6NZBSISkdmmNU4eMlyz
FyDg2dXgKHSMqs38gdBHxI6fhoIkKFiz2ea6fqdZ3SVYQG510YAoK3rSoHxux6BqshGbMS8HXahN
J+shE+UXcPcANwaMft+yqzi1vky9kYAf3YAoTEpPCmIrYKOxQM80qhcEw05d4Kd7GVzFfL4XZLi3
ZHwKaXkZSF7gwdTsrGL6TOP5pQHuG+xNXedwK/+sGUPlWFV5UghI7bkwf6L9JYT7DV7KSB6nePqO
JUUY3HQPqmsOQ6deQED4PSL14vEwvBzknQGa0ueQeNCmvBk1GYOxNqbgLJ0P2pw+m3lyADGKCTH5
xAWW92Qa03U/43JSveU3TZUAd5WClSm+02c0giNIxAmFrlFRjc9WEEZeiTcO+MfUJzHqwhXgkbTL
joO8RAtvzclEacNE0JzG0huGKHaNZGh3JptC36JF/JDkBOiIdO7hl6XugtIcpFeq0OzJLL70WWw+
tnp0kaWG8BOJ60UZ5RWwKo9tmn+fUkvzzToF/ZnZ3RvcasAyG95WhrrMEB/AW8LBliPS2JoFlwIe
G9Ad+iTsL0th3E6GedkYClXUmbhhVPG9OaW3kQZG09jqU7uu2bFQ0gdurLLB9nIxTkBrgeXFwb34
qGHksp8eZdlfmqr6oU3obIBTK3vwIqoO0qx9/aWcdB+cml+GEjodJr+e5vj/knYdy7HjSPCLGEFv
rrTt1C2vJ10Yeo7ee379JjS7IwrNIXZmDjopoosFFAqFMpk2cCNzAFv5D1UA0Ls6I6Nug8WVyl3f
1J6qRfddovqO1rZ27+Mz0gC4sVKiDGY8omksK6onA6BXuOXRZgpk4w590IBTrDL1Z2SIFzUEdidv
BFaf90BSSkw01zkhzz0IjXwUk1i1Ih+IYnySPo8z4Ew1/6DW/m2ktgehuhFTBAtdtJtl4WGKhlNU
/VKU73B81gT4NKcIVAAaadp9q0hWOp2DGmdQkkoLCXWPDybJnHg1NuVpcDO4H74YHuY6vq3F0iuA
SKkmhj3XoTeA6dgETYRkjUCbajrsUmecpEhD+6LSgkBLvZMM/qDz8oGTS9+KZCQVpkLQLV8IHDkC
MJuUmpFSeUEbgeHucYr4/SQDjmZChIKDC3w9IB0GL2oYRIAGQr+W2r+kgXJjaIOFcgSQ48f9EDb2
mFXOqEvGPTcMt0DLDa2hBnBZPkW7HnicUaylpha3Jw63hxkFGlgnkj0PP2vN0fQoysJFiQozisZv
HWBUzaYEXGNdlIk9iRi3U8bem0eA4SfJCTc2gkiwV7ZTdei5/ITZH1s1SgfgTjecUrfOANw0OHbQ
sL/UU+tMM4YuegxIt7MJb4R5Bd0uUQ1qGt2NpHbXq80JFH43Y8rfxc1z1D3L4nc/ezWC5iB3hg1o
qVPfql4HP8NzzV705fOMi3oGl4uqfy988Q2v+Zw4WMJCDbxlhGZSXZ5CY3rVRvlY8f2l1wzgYdVn
fz6qfnjkpuaQt9UujMP9lBQot5XPfIUzDPLDgN/FnYwVBUV6q48nQwknU0Y7tJzgjadm9fepqr8n
eW/g2rztlRzXba2lDtAKf+GgnqdSOQphZDVx9RMTjAGwqIzfihE+13F/kJNiFxa9W+rDQSr949RP
x7bhLF9EGa7Kf8VRrcFBwjVV6lSYSK20SNTzOproitKchvQc1bGMaipnqXVyMwzNjTTzO6Uan4Ky
veP8/LnHVeD0enMByCfMtCyORqb/wuA1ylFjdAGVutVqOWeiJ+hl+w330SdFPXXQeYQCA/o1kbel
k8botZD7AMMirpwGeCJgRHDax0GP6XW+++n3Ff/aV5OCBRmTcx/lAlCmoqm3uXBuQ6CfIc+IKrXR
HYOBk3YIOwHSCH8CXOZePXNA0T4YhSC4fdwALrHO4nOBC8OKYiV+08epg6eLSn6Xlt3wS4TDq6yI
N9pL3YXtSQSorK1GZEuFGDgjgszZ28pfp6fwrOBVGUUWFc9KOq1DENcUhLgdYn+8yvlTHLO4t0g+
8uvqfpVAZXTGsNbFqRwnVwIG2wuAPJ9CJbvMNbFpvWH0tKyrg3Yu5LAN7armXeNu1X1EHVAnBQDO
xHMuQL1YLIDXGSOi0qcUkuNZpJeLvgWaehP0LjDerCATEZHnVllGuJ0An9z//cI3CiZIIaKvBBgR
VxMq6uyPUx8BNpQHJpIALPx4QNSUsPJga7m3L3KozLI2V3Iuti2qGhi/ka3U1uOzWpr+A9LKyiFH
tyQ/2bHGqKVcbxm0g+Wh7oBk7NVkSh4lCJUVbnaDAd427GwhYRjFSs7kiwRqu+pIn3Jg3KIoZADm
r6ieAZbrBLzASl5em8VXTUgObGEWVQew7iSsgaNvaMhHNHbZore1/eaj+KwYubd9cldyeF+0Iuu6
kBbl4RggkmzdqQLwHJBd90IzAGy5zy9CXkVWH6HlVa5iRm8VSyyVv0x6owBqcMm7IoAyS4yCSfPD
zHWWFsN/+O8qAMy39WTtHmWV4JgyeI6Dnnn0lJTvnX6ZEIdty1i9AlBwlYAQgzqo/FF0WSxmg5k+
P6gyUHQbwG5MT3Jg7AH7bHLVC5Dgd9mQPfRSdxClAYCPSCXJFz8FzTNinizWjoM44XEJANxwN0yX
JHkahp8ITty8/hXzopvxrSMVKlq48XZHisWvW1yzAJ4RALSrG5go+vteHZZoaEgwo0aDVgRqk7BD
IsfxcusGcErTcEOS9dsrtnpqFxKoXZmbLMc8ByqgcdgdOqR05FxjGDhLBDluiz0BHD96O4Dtil7j
1Av90kKN39nWYqVJ/OtCUZfTIMXcVPdQg/Tda4juTP8ZRAXyE2Zr7N5CAPM631QPpWYBt4Kh36ph
L5aQqjsMo9LkMqh1kJfx7azRQcxQ4fZ43VaRIYWupCU+MolKifMqGBPQqmeh3YuNITn6AEyxfyeK
yrmXAz9KwBNFL9F8UeoHqbwFfu+2iDWbUEknCECbDBGH9atNpF1ZjOUAqFGohLtQAvRonBi7bSFr
S4arFjARsoouYDqn32Rq52udRnCZX6VGtCT/rR8YvczXURGGdhcyxK+K1Jo+yUEGRTpR8hKtN5NY
dA3lCeQALBsnP7UVgJE1XZyjNu4VUJdrKO6nRMx46ovEixsVjRgnJYocsCbvpVC8m4FyG2CqfWSV
QFdK1l9DQLLgiy+oqpisKIJMMdMfoqbfxTLeEXy/nxPByyM8W7XUmif1KQPpSKEWTjFfgGqPQjYg
lavZ9Tuw9OA1+ne3+etXUS4sVFswJeb4qqEG9rs6OcWIzC6ekdtirk0WfB0aEBHQlyKgAkYd85bz
ZaCj4/6a8wkINN1OBbL8tgjyE/QOo4MPk3p4xpCy4tf1LUoZSDCt2rqgFLHDSDikEghk4ugFQw12
l7WXqgRufswaG13xnkS1T7nUChopCpnZgMBKvqlrW0C2MrTxniEN3vpeumsBbt1ZmbZLz7GZ2MOR
/9vDg2hzA+gZZtFQDyMTFl8VH2pDHtpQhQvNygKEN8lh4voWCKXDw/YKr6kKSWha/EAluZrhUNRh
irOxRO3yDgWC9CdSurbh5L+VcxED3tic7yY33sWHsLAkkEj83BZ/7S2Inp/SqYUWjaCLxBRcH2IA
VswsR+9bDaojpEtAPrEtaqWi+VUWde1WXNepOYr98H4DKouiGXDhUY2fBhlVOvU8+M+zmNtokzU7
IFHqLchC4sftb/hoTaYM+ou+1LUMliGgQKeV8HEtI8VgAU9aLd3oLrSlMxb9DkEV1sCUG8t3UBCw
AtyeL9sfsbbmiKAwroC2ZuSgKdtSKpATzWomuAnKWnHfoPpRW0I+2uoovm2Lur5w0C8K9Ab5Yzr/
KgHBqTHw0iuuB+427/j+j1Z9TcLY3Raypg+oZmVM9ZJ2FzrE1fOwGjmSGizjU1fdJ5L2UGSV2yL9
vS1oxeGh4P4piN48X0N6FzVQV9F+aYW2b1WeAQ27tl4Y6RPR6odhfDyLvx57cVLA3Ni2oluKSG2p
qI0EuRmA3WFbkdUVW4gh/19cW4pRlEbHj0Dy6L5P3dsYCGaj/QSgqL0tR7xuGkaLAgCJ0XwPFw5o
oK+CSqEKcSf3ogvqhRy3XjM4sgTwXtT6A5NP9FsDKMxeLosv6I4ZLUT8dhzJd1NdOnmt2nMjWwDG
Q3o9ni7gF+7NlJM0qwwHDaXdxNr+2tVVQd8IJrFwOK6eSsaA0aQA7SUgMeleeFBJj63izEl84TiD
sTCrlrQQRVmS3KigVYgVNKbK6Q8JxTUfrw7GJq9kPbD4GKLEww/9r1dvJY6LGknQ4O/aH9kzYKCs
5iZ6il9kc3I5r3DF76y++1WtcNJVAHujh5Sey6j7VppCMMW4PYro3O9m/r29QcRB084T79g/f1/8
ak3qPNWDBoITFwQ17Q8eWV4HRMrVGWRROsp2TYHCcc5KHq267KVUKjI3ZlJTAgOL29ry5PQnHpn4
W+DSPIAOAhPpzWN0q16ak75LHvD3Gjp//zlF9vFTbbLsi9M6Ir1Y46UIY0E93ZhOOXdCZwnDWlh7
R3keFIjLOBDzwR3U5izXybnuuOft7VtzbugWxNw+j/GBKwCB2Zh6eIBgcPkp2PNFadexcjtNjKzb
ypA9IhkBsHAGRsmuX1I8+KUaHexcaMgyLvzz9Bb+AEDya/hivAkpBjjzO+CbzCwzWVVuIZXapDmP
RTTcwEoapDBLDHTV9TNXvm+v4GoIgxETQGiRnkggm3w1hSIJkyxIcQJkr9zLFvyG8gGLIFgYGH1K
f3GMxVxziQi7BTIMgWiB7miOOF1NtazElo2+CzIXbs7tkbsFPdi2YqurpxuARED34DU0dzjzUjbW
4eDq/uCU+s+6UI5t+HNbCHGqtPvAK+J/QuiEQZjH8RRl2eBOegKobO13OTR2JYbfkyC/KXzhPhXB
7bItk6GYQWUO2tkXeFx9kIluhHK+CbSbMn/alrF2dJd6UW5RARvWrI8gQZojkLr4aAwxdI4FDUNb
AjLYGMtEzgAjIkge0CP5aSYX8jwZosuByA+gX8N9hoYVMOY8gETL3Vbo6k1CC6MOU4c+0o6veDzk
He0bhom0F5TiQZpTmsNrb5F+WX4XPk1IZJocSA7ut8WzVCV7uvS3MT/G+uBjYhik0ZV0o/CpKanf
pIYRHF9lD/5QE1hxwDkj0wO0caS9EmWNqLrtt/gxOyvuvE9d9Lrv1H1/CB6Lx/BYXJrvLEhh2iZp
sZS9iDGIfLgGqxtWF7l/7OL7QWCYJEsEdWeiUhjXGPNVXWN8iEGUKCX7qf+9vU1/YSWfy0dZSdgZ
c5pHEDJY/t2I+CZ1MwfEcjepDewLhzxb/ZfsAiIBRtlFWLeQT8mUhTSTIrTFNBPJLVhcb8cHwIY6
CqZqb8Ln7FHCpDlwtDCjs2OoTNZt6cLorSMftjBNvZfDKQBRm9siGhGfQ0vY9btgr3mSVb9xdsfw
Xiw9qesmKLgugdliG8XfiRBYzXQjoy+kK3JG6E27ZlovKh4u5RSDMz1MspcdOfkxNEjw8xV6LTOL
dDn3PkMxln3S75KyjUDLDMXSGWS37VsJMJWZlXBgrB5930hVoYgdhjRQehFa28jRCzFLWuWJhS7b
QR4U7rZ10PcAtYj0XTM3bdwGUyy5giK7Rpadhah43hbBWDeDch1zIvl4js2iK7XIkoQ7NXttim/b
MlhqUL4DPcxpW5fYG76JzLr8VfSMQt8VDga9UJTjSIZSHlGuVV31jbcEu7HQ+7P3b9U96FfN2TkF
Tvminop9YU9Hn7cmj1mWu5rjoj+B8iBh1zRz6cODkPJMcBR2hTearRmfRZv/zprdpfjq4ac+Lu8/
/ZVBLHXhNoIBA60R93Gf+p7sVF5voyBoTY5qxUCsaJ7Go3GvAYwS07Rm7Y2edBAcTC9YqBXyJsur
sDaY8iqjmI99P0zIdGU/BnTgK6z0xhX6Aa0v5U6KQq+zfMAG52g6NUHUcMh34X3yWnqsqQWWLpQj
Eae5T320RiIpvRfmHwmLPeoq4v+qCrJ1X7du6Ke2HyUI8N90bz4R5KzE6g/iN8kCgKfHmoK7ytjQ
8qiYxAcpbdzniEm6gw+ct9nNfyYOmBt3smQGmLcebM5rbg0PVOC2secet8/+tn/BENFXbeuWR/V5
Qm/njNaubAYDbveOHnmG92ecPjARfRUTSmBU1los6nBA85wFiD4gUUoe58nHf4CJSi8p5W74GQyg
FbncpIfOqc7JASfOjbwigq+pvcBmxa9XGQtaIOVcBIxMaHmIPVRM3mpUU3RKt/LaI/52iTUD30ez
/AuHc17fcLfGfowZC0ys/q/DlCv8hRwwoCVa6uHCJ+nExR0mVHKnH/x7xIWgOU2dyE92RcDb29Zz
Na1KK055lkQAa204kX214NhP6aXdZXvVFY9sXBxG9ImWv682pPaCqLYfNoS5r9b2PYSAb6qNeYj7
0hmxxvFu2in7+CSwVpdosbW6lM+Zmizq+Qpazmh07TL09QHgNJpPo3HJZVaoyziRH652cXUUmEZp
owS25D/1aLl8zi+FhbNyE9yk5mDP75Ub3xUvjH3cDnPRIfZ1bZUC7OdxC6EoHHjRsfMCR7vPd7iR
3fYXe/R324mj8vdV3NwOjdgHECclQAZXTmPAcGssL/7x/8UqzgC+CjIZW+bfhLcY/7iPHKhkYXwD
ycQDm5hvO/TEi/2rRhFQ2WQNlKsg5hNukuk9rFSww3I7LmUEhIw3rPKRjVtoVrZS7kcgAXFFT78r
QXRv5pfQbU3Jw7yYi8K4Gx7TQ+ByLsNGyKZsnIKPN9pCMCg3RIyFQXDtR1bynIg3HFiLhsaTpz03
XobaEfVXRTmKOeuxcoVvQ7kZuuAUgQIebOawl9pOH1sbjNCuYJJ7uXZCl8BxNXvdVCzAce1ZT0/W
caS8DpdUnDGAPdsVQKSsKqcgB/lLoLCaoESWAVE+Rm5B0V0mWF2jM0cbCJ0XwHFVFvjEVWveZVZl
K3fd6QMIwCTw3vPv9jm9l97BgMTGgmWcz4+YZbHVulCmeG5/nJ7JkUFvKTvjzkC4GkeWaMaO7zCn
ehk+9qqUkeWgKsTMATz74KDS5+qHDEe23qEgbgU3mIRwU/AjsoAAWVf3x9NloSqv5OXczJCrKbkD
TvsXMVNtNagdnRMcpLbtLupuwyja9/VwbPQSeAizN2f+bRdpbhtIAIiZY4zYzH4BT8aDyKRF3rHi
OxNNbXvGEWQtEhVGlQ3GAJWYnAO3c9A2bsqOtAscAwyS4btu+iZm11xtzwLdY4mlnJukjgGorGEO
cfg9M+BquEPWXQo9MY0m9bZ1ZB0EugNFCwdwwYDTDKlIYS8EtnER7+DEPcXU70SLNEv4Nmlc/j57
k2BLN9me/wHsP5vbd7uQ8TEsx/PxsQvryLMBHeccNJceWgD3OrmNqSO8X+ej+DrfAXC2McuddEDc
tdP20fftpViXDtxXQUXx5prEoKrjIQkz2KbwQz9UB8GuoL12Jtj+4bk3SVPhh9N7BeElKwxZjQg+
ZdMYqmHVgI9EQk62O7R2u2+8xAMH/ENnA6fDSy1Wb+FVEenDxS/kURFIb3AdZjeR7vZvdE8CWHJn
xi6G0ROrcbO9kZqVaGGqFQV6a3uVVx3vQjAVi6Tq9N/kc1UPZ6WtMa4jv3Vj/VwU3M9tUevPoIUs
6vxyYtf4M9CGXP6AahJ8amsObrEX0dKUMhG215OmC2nUsQXsOmiPgFaLoK63JwdWu0u88ELw4LoT
GBRdcCExobyYOlJvIS1quCnrIXWwRnu2BWyjvpftat/j9SwxPOK6+17oSHZ3cUC5MR1R4oJHNB7S
W+GE5HB2HrzxheCCYoLaq98xVRndxrvuFm1jO91hdXgyDZc4z8UXyJhXCgUSjxE4CoCNeCj7W8WN
YbWO8juwaov9FGKZLB2TpCpmJlWI7NGGGamP+STsx1w15ZTV6bMa/SyWl4pKplLlag4ooe5Yvs7z
fSm/Diqjd3L1cvkUoVL5ljzl0STWkeTU+D3LjF2LHqk0+tk1rype0tsHkLFwNFiJjClAX46RTQ3F
k5JULiqUZltI5lC1DK/yF4aJtiIQHqiYHqLMYjCkKGxk8iDAlaG4mPbeC162iw6RV9nxPQnkjD0B
BiaoJQGTKHxd00/xlInEPHq0skQGSpUxHaraPxtGesyBxKYE6tP2oq4Gi/qnKMpGpFDFCCB5lzfh
3VwcGuV9+/cZqtDB6CRxnJ+EiurKQJSfuz2gruuJQ6L6flvOuq3/qcfHji4Osmqo3QyEJeQwJcFK
hpMQvagCq0eIsVh0uCklYscNGaKbZM7MVuvAecAyPZYI6pLpQB7Ih3Mlud2YmXFz3/nu9kKtP64/
d1ykLhYDHUdNyJUSYnVkfVzhlB36nWyijZ6ksyMbrdfbElkqUXdKWRgYXGywNQV+mkN1OGDmeFi7
T6xwsftG0+VZIGLVIv+lC16A3NAVjEZ9lgjKJeSd0SgZh7sqSmUAxIRmIQFeAKOt24t11Yb2Ryj1
acjU2fdzsQBRJA5k9lv1inN3hxltQDigbv8N9A/37ROC6p//UiblBHwu6fxRgL8JntFk/5uE6fI+
fpbt3hFPBCab1SjzF/fun1pK1L3RJGIxYW5TBedi/jifjCOh2Kh33HuGPmNL3UV21zI7FcjSXeVA
QDCD7gH0VV3NT+pdNxRKLSMin8ebOePRJN46fFa7UtmeMkV2eIn5BiHndUsmZZnYSy32yStgsoJz
etuAS6R+qWwMfT3XCIkVRki1bqWfKlJWOim5lmHcGDuZ7sTxEOWSJdSpvW0vxByudDLQmwZAKHS3
0JMMmhZEopxi8/QSuFMNoIv4C6c+CeL3AYhCocCb4FpnnIvVe+RT5lV1GANSbTkGEkhbfTOVbqs2
taN6wJRIw1hCliTqLVOCINTHIB/ACZLM8pWHoUV/P0bCxoDVxrUaPC10Er96rTEUBs3v4VJ0+RhK
t9EsWDVmNY0SXKApq2NxPbRfSKNuFjmXfXIwUMa9w2xGv48OhtW5jWhK/1cMs37PLORR9wx6x4Yi
7KBd9Tu4b/cSakaao9z5F8kijwlWaXG9mrGQR10zfKDxWVXDKmVPP/A3sZsQ9fbdAzuEZ+pGnWp0
fs0AvyQ7d6N65SNxmMoZIEuWRHyX+691o461Wip4MwzYu/zkezVqCgmegblZ3LLRnNdd82IdqQuo
gc9oUFkkD8/JIn3QmM9H3dvAU15FkmpAh5D0uu1QViOEhUjicBbXt54OWRKS9CGn9s6ol8Ay+7Ut
YftQa3RdOAK21dSMiNwAeWIF0Wjq8+yiX8fyC4HxeFi/wf/UBmQ5X7URqySdMszjIgdGWgbQPnCU
byu7s2Ukmox94SiMDo015dCzDlRlCWBVV5CcUslJQO7NAP6Bp0rwkOq+XSqvsxo624u4esSWgijT
8LkGLDxAj3aB0xE076CndYTkW2SATQAkhflhSh/TEOA1jNBrXT8FXbzozkcYQp3svMOG9WMmuUYb
Omo/3AJwA2hcYwZa0GH8R+VuzF7IyDygIRrzAF/3Lx9kEYhaEskJ9PYfScvQ9l3NI8gHrABBIk6e
vkyX0ig3WSWcVhJCsI9wHDOmNgBk0Jrnv5IUYW6ThpPeytDuQiBQNasA099oyW7m5pVZvNRW8mAM
hGeQcQuuHcnlZ1Fr3urJNBcBPquofsTT84hpum1jWt1UUONpqgjcESz011UeqqAjpDR4YqeTFcqZ
OQF+tPWP6qjttiWtemsMdAiE7x1BJd2WrcuBn01zK4C4ijMjo/gJYPK3aCAoV1NljZWS2ABEuy21
GPWAvimsospQhxday6iZM7CrC7v4GGq/J2D39FXSAU/zTWkVM9jhYnRqp012enVTZ/Zkg1rOZeVJ
V6XqAmgQQJoENj3KJ0mAQVdEZeDdWPydli0er4zWd5YAKpYZlDTVg3jk3RyAXIJ0MAzWdNRa9I5J
BV2FxaBH4soLyBOfTmh9R2hrWABpsPzGntXKaVLhoMQ/K023t+1mTSA4I3jURnE9yPR0WRIb/gjY
PJQPuNnqVMAeKp0pduC3ko5N9TjmjCUkR4r2BEt55MQsbkHR5wuMvLdoSFT3qnjwZ97UtJyh1Ort
tJRChRJFnWVqW0IrkuFt7isv88hcDpbVAhUG8p2sLO+aZSwFUpcGMLN4+GwI5Ln+Yerit3rUGFlI
lgjKlySVXg2yH2huFmLued6XLauff9WHLLTQqAdrqlVyLOeoGsZ7gokjHRNvPPAuGokJEaT1d8md
SBZgKY46r4KkgbM8iYm4di8g8z+4slt7HcM1MkxOo05tVAyxMWVYuFIZAZpYvWsNuki5lFUgZsmh
rlScrSxXNcgxRCDhBA9ZpyBeYIQJLCHEShbnB1B6STeOECLyudnndwagVQwWhhDr/GjkKxZSEuCf
jwC2hSfdl/vZLi8yCt3krkah+7W5DDuW615NRi9tgfILFc8PUziGAAncAQzXQgPTYwmiNsCeWpzT
uPBNJzx69pL3/10dqw+CpXzKY8yVqAFNlhTM7erZMGXIRX4I/HdAI3TR1PzCbgIkB3bDFWqUz+DH
Ko7GFFspi4Gd/+iyU5Slj1mo7QJF/8EDttEaaxb4D0so5UW6JtOlpsKZ691gBybdneSROOsfTSUs
1lOnXEkNOVUGanEXpfG7j/sfOOHRqQGYKUp6vjXdb99j675LUEA8gDFdkA9QzqQLJS0JwgwQj8Dz
6hqTcBGTB+RgF7cdUDL/Nm/hh/daCKTcSsFVotKrWMkwbzGJVFQoCAP6TzEYde7VE7+QQ7mVfAZA
txikGrDJW8+X7/MKiI/63fbysYRQbsXopnJqMbvuZqpo95HUW5Igvrac+ndxjuhVozyL3khJqvcJ
nHHB8aZA0JyVdGS8TtdyTtJiyShnAqSOLlUVCPGD7DiKxnEIwod87JxO05xyjux/t3iU7wB0w2hw
AiwhGiMANfzMgsAbK9nclnIF20UvHeUvQtWYuqSBViBRE01gNAb3laN64V71BFd0hufxpIGyM3nq
8XjCq/Esf5Nd0axOmoXBV/QX95pN+rPQf8NYgLVnznK9KaeSh23BYcybhCZJ7uGuDfdaAOjvqatF
Zywjyd1eCoY8ugFV4WN5rCcZC+4/9OW84/TzGIUmGJIZihGzv3LRn4ZEN50amPbTVB87W7UjoI+F
+KBm/dO2MiwZlB/JkjnvAURJTkR6ibLwe6FJzrYIxnn48J2L65wke3sjzKEGGL3MHK9Ec+AzILkG
djTzolXo/ygWWiwcUXoh0efHsmh5KKXhwatMPwE+BHKA/bZaq6ka8GvgrScLinbFsjXx+qjMAi7t
/FTvAQfv9OjFU83p9H9kDMk2XJvCn7Lo2HgQ/B6Aogpuay/YAW3zLgRA+TN5UfBm+sTzDBe22kuO
4Wq85DGaJVwRUWdFUQTdoGEcbV/vyXXWHgFZtSOXWguGu8LO0U0bWO0TC1V0NYeO3nVJAqioqoHD
7OveSUoRR/poIId+A0rgc3TwXTLjgdDcCh2W6yA/Ri/rQhh9lIPU55tA15GI5dsjr/gnLgp/C3F9
njOghKdeOr1rKsB3ty1n7cwtpVLBQtUOhVjpAMyejO6xC7ImsJRMy1l17rVbleA0ELxdA7Qs1MUw
anEBlg/4RTE+iBHI5lHhTPrzti7E7V+t4EIIdS0A9z7NfbFD4tA/8FmHftzBjfW3jJNvYvk4xhpj
7T625EogkFnRMaJqMvjYv9oHyFKAI0ec4uiqhxIhJEDFbMDpo79wW7PV5VsIopwIECS5oc3h5nsA
Mwkg+gqzg6jnjHt11QIJf55GIGmuUHRFmEIyFnCO5GBL//crdP1YLeRQfj70JSErAVhECKhtwU7d
9kU6t056L+4A6/S6vXRrBg6sMKIQskkAfP66R7k2qH5TQikOBE9mpwEeG5klhiWIZKdpS1hIoTsw
x7ZHd5tQaP9NIotOfVIwFgbEgSOhDk/Qjg1gFrO28nN4LA+1Z9iTt63omo0sP4E6yUHZpwl6swR3
kNH5CrbM0DgaHEPI6rDkUgq1d90w870WQtH6W7pvf/Q278x70uYbgWx7+oX6hxWiOEbex4DZh9KF
W5w4L3XKwDJsls9cu86XX0MdwFI0eq2vA8GNo3eNf9Jar5Uvc3gnTj+2F3fVZpeSqBMInPlaK7X/
PqqK+9wO8QaXLwY0C0KTNZO6+oZbiiObvYga0K0wij6q+2iYCG9BDLAD2547H2ZMjbQeyEAZ/mX1
0b+UR78TVAmwZ9OH/YqH6D46VlZmkbbI5tTswQ3vBMzxeaZM6k7QA6MFRAF0RPO4ayBex3hIZaq3
5FqfHXEXXRreVBl3BFMqdUm0iRpmxvwhdXD62+Su80IbGeaHwY53zYWkRJm94WsR03J1KR8UDKkc
lwkern/MMw+QCOz4G84Dmt+OGbWQX9vwRXSTZlyWYSvKxFTRTfuu/WjO05m/mXeqrZRgXkOSwzYO
8q7awx95/6TJYaEq3bWZz5nUaQ0MqZ2PoVGbfXOjiJLZindcxBr1Y7h2lfZFfBY0/QQk3bRA7JkF
ViA6/+7Yq5SDMaYh1EQBIuS39AQadbSBl7u6NkdHQTsPy52tBhTL1aO8TItulAHoZxooHTNbiHJT
AZNQngNxW2mtEjQbWvcj0TI77geWpqzFpDyO1o/6GE6wmngv/h7OMW6tCK/l6jQ6rdXesLsqGL5b
pVxO0It5V5HjH7eSJUe4lqVfXfhWCKcRk0vb+8hSjnI1SRRxclFBViG8xcWtOj5v/z5ZnK0jRzmV
oakTiSdORdT1F+TfTpphBGZcFAw/zTralCNROyXzO99A2a2eADgqvGtpF5g6EMlMuY5syW9OCUjp
EqOevW0N1xINC8ukH33SXGLmdIZ5iClQXntwqxcPk6J5hZiyLJGcqY3F1KhAxp9QH09HiAKLSfMc
7IDj8mKAtQ+p7+qxcqMH1tggwzroskishGIMdFVctrn+GkayA8rB79vLxxJB+ZEgA+aamBKdCjm0
RW7orUavGXu0OoO03CTyFYuoodEUvVBSOF9go3q8056a+2DHz2Z2l6GRXTuAWKw5xbv6DvyDQ2v+
2yiCLpbMsh7Ic4dwTPRmzASqVmq4xI30Dvpb7eyi7rKL8bi9soyjp1FuZMx7feCRYAfs4WQZYWHy
VW+lA+tttJphWa4t5UKqJgJbBfGPY8m9APQeRHeVzpuifO6HzkTJaycrh6lt7CxgIGGxNKScS53j
URNLOu8WdWxWfvigt/s2lBldRSwLpVzLCFLRoW9w9QDVDjVBA2TSBXiwtjeLIYSuhUx8XM1DDf+l
qe+FdNLnH9u/z1gqGjNsqqe6Bo0Z7k9BAcvcLhc5L2JiJZMF33BQOhV3zIampeWMpRLCdK+WkzlE
Z2N6SPxLZ7SOXLAyYAzfq1POI80iuRsyyBO7ez4MzD1yUibHGnhj7Q35/8J5lGneo7UMUmTuZTBA
wCmwwhvG7UXTUxhloc+ciN2J9+h0x5Bi55bnlhmCrhsBYH0wiwm0WjrX1CZ9DvIxiKki8QDkZmRe
JXRxhAXjxJATf20GgIoGvruhgMvm64IpkxKNcl8hqGgSs+Z/oAnP109S+x4xJ5TW9+ZTFOUCdOQG
UymCKKPD4MYwd7sgyBgxDEsG5QCS0edKsYCMUoteZGN81IaENTn/F6+vPxWh+7ojYP0VVVnClD3D
MI0fJEnCWa2peVVnpe8CIF9iL/sHdUO00vxvo2joL30cM32WfMGtpVM3HRT9JR14hmf7mGzasAYa
/KuVVeQIwpq8ZuNH8Z002qAj+S5FakS2p28YJPmJJ4M1vGTf2WWnv3g4fKpIuYgm43216CCdP6AG
cKl3kzvsS2SZWPBUzB2k3IQsxIGQIxWCt+zgkORPidkYgPYY6Cqa7O52SKzcYuVD1j3gp3rkyC98
kz8o2mQgA+MKmAEIwL1siGBzBPErUsnbN8hfJHo+RVHxhJJGRiZFiGHIiChJThpncd+hHUfcVS8s
nI51j/gpjHIhYYkK1yjhzPGHaFd5ZNtIU8C/XT7KfWR6rAStAjERgvcqeJBFlOjz4zRFjNVj7RPl
Q4xaLoqmgXFwNRC71RzsmUNoc7P4rQjABb29VevX8P8WT6WbvAswhwgxBz/f6tPtlJbP08zZgdyb
Spefp4JT7TxlNWqth4G4U8DO/B/Srmw3bl3ZfpEADZQovWrqwXZ7jp28CE7iaJ4nSl9/l7wvTtRs
oXmGDWQDQR6qSRWLxapVa4HmFXJz556Ya7kUafPXQRsO7WPkQ1vl0B/YayGeCd+MyCtb3FEzp6Ck
SojPpt0r/gQeF++fSrL0yL5F+9yNMRR+fUs3x9CNlUnuoLGmLlViwuQCF2xe2O/md+HPe3pq3fAB
tLnToQmBxhQO9gv3lTt2dRVPwfzPxRDsKj8Ax+syXiEDriJ6pmzmB6s1cocuKZHGswROmlQDMFR5
Bh6g6nGOs4/rm7l5uFd2uFMHTe2iZiPsWOC59EHg+QZ09LGPMFk/6nszB+xOnetDB27i64a3Y/TK
MncMg24saB3AMu6ih+mP+k2/hTxt+gj8mCv7EcqCYMPYiZBOgn3l645pktYjILtg9JSPofKjLj/q
aBYEmM2c6+/K+PKiEqZVH8uLfw6Gqw7laU6rQ9eRAmjdaR8HkghAI1qUyp33sSr0PILBuql8PVbf
tB6CvI30/fonExx1vs6IoXo6mURCfSAPfzMrm+xBmp7/NxtcOJHjWNdIBsWDqYjvG7n1VD0UuPx2
32L1fbj4EWlmbBoE20V23QABF+il7xfOJ3mwv+iQHGE+ssDnLvKulUUucGB8Y9IGiB34Sv6SyrFP
rAlU4p+m+pCnJ5n86brCVYL99a38ekNcs8rFEGTfwaTJOGEdGAM04nUHzG643b7y0pfRl312bA8d
ivv/VXl9tVoupmDUiMpURio7A0+kyN8Qx1ydpG7XlbtaF802CSKYwcURPaZNMHT4msnBPGpv3b68
jW6SowgyLjhjfG0xhEhmnOQtAmW7L2ljZ/lzkooih8gIV1VUQqqUpg4/qeabHlpNJj1mneAUC6IT
X0isrCacogwC7sNo3k6zath5WBnuGOW/oHT/QOvk9bofihbFZSOhZDAWfT1BZ2o5Uj88l1Zwy/rA
dK4bEsQnysUOU57LlrbwBBkT2wl4+cZYxBsgcDa+eJiDHwUIsC9nQ+HGT0GnCvls4QkSZRp8wXA0
lVYrlxC10GCqDkSmHuMd3Sleei86raJd46LEZFU9UxJkqGYd3ckDpmATUdd/CW8XgWiRsLEgvWRd
DAOOadFafYyzQ1UgKGp0proPWQLpQiTw7e2HEZRSFwVkQET4Obmg0ho1Z0Bt6PczQJbzXn5YiDxB
ieKLm0Objr0yxvlbQ2o5wpAO6gTK0cxOZXBk0+N1l94cxTNWNpbfsHpUGlopRdCYVfwW10YPesSB
NUe1I26hdy6dK2+Ekp1Cf+tIecOWuLJxarrqrpAggmsCv6Gm91KBwWo0Q4JKPZrxWy8Xx9hgTk+h
5KQ0t0UeQ4bVsGOaOEkFxBO0jOKy2M2h4SgW+29yI8hjQgAFrCGmxXmbwdopgq4hUpWBtNCkzk9x
1hZOOPZ+M5ee3ESCoLB9268screR2kEU12Lqkmcu1IP6DXgy/pmNCGxjX9W2aHxy+95dWeRuJOg1
aQM4UxaL5Kg8D25+ahfIia97w0/q5LcmFAegNaQcrjvL17jZxTn7l2EcgnNnadH8krRWwTm7rz+I
Nx0bYJcWnq7wB30a9gytWahGSYd2b7kR6LpqzKIj4xG2iDdDyup3cNeYnBhNr40jEsUgRbCfdpkG
IOv1xW4evpUNLudFlpsMIeR1fEMij4CbYn6wiD2jzgTvFJEd7vZKE8z39TPW0s597cQG9q9uMf1q
VoIC4PaDaLUiLpyYuVLPYYiLWd5Jz+ZO95vay18NDGmnD8Z+Ohg/6cP/uotceFGlImuyGIdjjB7B
qnujYTZiKv6rvuxqZVz6mzYYoJYy7GE6lL/RJ7gPouBHG1SGHeaGd90vNm/olS0uwMQVQJCSOSG9
SUDdFr4T9ZSywZ7bEnKtz2N0g4awIMRoIh/hQkwcV2aVBjPae19sjhn4ZIv37r0Gx+A+uS0Olr+A
z4xbw6087ZjeTkDoxp7k4G9PrWvtkpulShK7/w6P8GL7WkzgglGPRtAMwDL2gwLI06PkW0r2FD5k
1dMg/8Bwh6DhIApCPETYkKpKKSpEP+hvvyi302t8ZPv2M91VXv4UYUzLOMynhcHcvCk+NXvwpSOG
naFI9XLdEQRB6CvFWt2cTRqaSi/ho0xqeNTG8DZXiCDgCu4W6ysdWdmQlVnJQbO5vLBGTxps5Sa8
A02zm9x0d8NOnHFsTvoZf7376wetDKphrWpmzpa8sLrVn5X3eYA4QuLnjnlbI+llbgm61usbKTTK
BabSAJ+E1MKFGrBzyR4wcM91bUvOALEJ7TW707+LNAw2E8bVMrmwFGZgCKQp0rhOOXWh5TbyDs4q
mcXu+tJEdrjABInz0YC0C3wkjnb9lLiKnN90yoj+uIj4UOSOXFyS0zTQwhRfDnw3gWsaYeaE0yz4
VLwRCMZDLg9dPhWNT+1CbDmoiTwkyAj9mUm9rZvNe10EgsFmPtjxNrg9G/QuH2Jajn6dQHch+a6Z
ozsYgihycRnyVrjtKpkyBjTPmD9LC9eoYYNB/iiPEFiZoSfkAJ/SYbwhc0TXx8YOajLocaFDayBB
/ZrqWh2wvjbHsjKxg22IlimxdWUQ3BYb+3dmgTtN8zyGsRGmGnocuJd0Lf5RycZoMyZCdC6RfR35
sYUwZFkqUTU8Q/gRy7aewHDezePCL2PXUWKXwOj1iBJFdV9M9e2UZy44EgTLu+jyfZnVNAPyO+ri
ilzCVEHotSssDJFNs/km9fobkTTwSGvDR5uC9zvQ9lBVemM5xFkt49v187zlNiCbISpEfKG9K/PY
ijQcEtIxfD76PEKoY7xra9v8Ht7FBxXTdWA3qzFKZYuo4zadZmWVy0UztQuNPIpAkAivMeAxQ6R4
11cmMsHtakhJXfXTMPpAXzqsSz3Wl4KMejlSF/6yWgXnmJ1Mmjoy2xHayIcaRWvNLaPciw3LCX9d
X8xFB+fLR1amuPiOqcgylSk+k/kje+lP0+vwM/gdvdG7Hto01ZHcAD/3U6hp8sWFeW2FXOhSJamY
0uVwR4fYsME1mTiabeyQ29e2Re3mhjwv/WF2N/oAskOlMPNSXySNsfklAdIC7wkqIlBkPH+kWXNv
KUldMj8j0W1H+sNcT4IQvWkCZA3QQcY0E/Al5yYK2vdtOY2jn+axW0XBI8izRF1UPq9cPqEiI9ug
4AUGyxPnkHTU+rppoAvN5uw3mTtfDlJHTixojFrHZipCu9bz/xSa9Y9RzDJhzAhRmg9pJBqLVA5l
fJ6p3gdm+UeCCJzgGCxOwDsJaHlklKqIhT/c4zWWIkJZudgI68gBYjWxs7b/MFj8WmejKrC2dejW
1rjQQTGyYUq9gn5UX+7aevSVAFWKiEI6SXKNSuAYm9a0ZQwMCzMgsXvuGGNRsBpNgdEf5siehweS
53Y0Vw4AsnYuYlPaNLZwFVuqpWrIWs+NGWpgpEVdjb6VpOrvPlCjuyHRu4Pezb2fmmgItElqCghr
tlwf1zccRME4psm7fsUg0jnM6B/hydM2PgYmqZ2QMGK76yFs6xZf2+GefF02K+jpKMgTdOmzidJ7
FbQeJAxFsLqLSvDi8qhkgo8Kt9ol81eaGlmuVIjKktbcj7nkxabppIrmxU38Os7ZAWyYB0kdDlNX
PmtD3zjXF7oZNPGGWfiGFAuuw3noqDK96WXEq9YLdsYuK+3JYwcJ44SqE+9zD6RHbmcb9GDey7Gt
edPefBJlZVu7vf4NnN/msaSpWUjgt817XqGzD82IphFM3Wz4KwX4WNFUxGblInExSJEFQYzJzIbK
43uepaozWlPhlLQwnYFopQtNBRH18Ya/nhld/n2Vb6pxkwa0A4H/wMrUkdJqR0CdJwgyG9tHqQHl
OYKIbRr8iHAa1LmC2T+wOFXZMQpCrFDbqaQTRJet7At24CuyTA2oQC87vFqM1AXRqE/4TAvsaqFp
rB3wh8oE6OpF5oHdASfBdiKqwc0tNHXEGYvo5sWFKlVlIGVJMPpd/6Z1v4tKxE8lMsCddWtmJKtZ
zXzSB7dVBTXagvjXT9nmF0KmjunPZWadR+wEJDOKUo+Yr6vhb82o7Lkie6MT6R6JzHDepjQsnqYo
ZH4ydE5RveXV+0REEWPjAqXUQnZDwYuGCVruAo3UsuyzXNP8NoPE6Bh2zMkjpbmLqRp70EJMBW63
+XmgpI42CQpZCJLnXtcFE7wOl4FfTh+MvqSFSAV24yGFuXrwPGIuHMRg/J0Sq3VvkVxBxlZapzTQ
72o0nW2zaH6BlH/f9nQX6a3TzqZoduyivoTgjwuKALirGjrWt3zP1YHSZ3OaLTUFpdEh2E2nzI9f
ARn39V20V2+yz1nw6t7aybU5Lj+elEIKJqiE+2b42DUgmggj97qfb22lRaiiyCDSBjyNC+TaEAHy
1hqaX5jRq1ynIxDcGCJL671shLtUs+zO0u+1uXy6bnfL8S0dL0OEJYRB/l3IxtkMGrCV+ozSnVmT
Y0o0NzVHwTHe2kDA7dB7NPC1Lua4GcaOtVlC1aKbMSCqxPYCiL++kosW5+ITFpIB9FGRGlyA+7Ko
IXJSxIhGu/Fb8z0+Zj9jzNujxxl5RekQwa24dZrX5pYlr1wQbDC9RkrsVD6Ot3KvAUQe21UYvvbh
T8HKNj/SamWctxO5ztSwQ+AYnfLb6LWtvWil6t58BCuUW79A+0SIw996iuIpYeGDKQayQT7dZ1ZL
Gh3DXJAlglaqGzb2ktAYtwzPP82jUBSFEpSr/76+Vn1pxXGvDIQUlcqqQkAcyV/JutUlVGUFIHfq
iC5dZYFEnyaKj+oaBqEqubFTiwBLichiW0zrgd8pJQ8C0cqNCt6NnRQU1I3LND7ojQoEK/j58X85
jF1zLLTctmY5/Z0XwTy7EmXfO4ONrpEHmit3tHYD+A+mq9SqecnLHOzDxgQGIogl2XKUgLtVS4pk
V84qGCWrqnktlVw+gSZpcrJOz28mOoRPVQ4JPUeJuwjV2ZgcejYabiZBCbgCUfhBNsPuKSwLw7Ey
2u6nqqhuDVmPTrLcW3+gvBCJrp2N0GJCHAWXp4E7ALn/uaPqdGyqgMnET5U288tKfSmMwu216ruS
6Y+VGmt2EGbg1JfeBd9y81NaOkU/21SRg5wbLsygTaxeY75VDjbucTsfdg0V6XxsPQTgMX/NcMG5
xiRqnpSYFIm/GcfCjR/THT6hq3z7N+Anm96J+qdFUVBegBTnSzLlZoryPpt8dY49NjFbwThxWb9P
pmKXamhT1jqF2fhQsru+l1s3nol6gqWhem0YF4yqU61QAA9GhhgwuONp1NE4szCblz1NL5UDfmFF
ZHEjZoM0Bx9OwzGXUT08X2vVQ1SgabCvy9z7DCm2lKG30dlxAGbxBdoLLZ3P66vciKlnJrlP2dIQ
HFKzyiAMgzFpLfscKPSk2uE0dUYteL8tP/8i0KyWx33KItKmGRzDox/WmL9tc9uQwdtMn6+v6IJy
A7fS2ZK401fKAMOoAQ7B0gmbb7sHNEFv6L5LwR5NdgFqbPUdeZB/jS47RfvkKcGU5fwZuu1+fFPf
RJimzZ+jKaDx0YEzwT3JrRpZKRQhKGFfvIm6aSstdEvCG/acxk6Y28q+Du3+h/LTeEExcF85XenU
va2ouzH2Rqh+2M2PUnJyIdjqope27NP6h3H7NCtW0FTlNOH2Hm4jp7mXo/3CSwLRDzfv7a4CTknU
5N+MjKvNWP59dYUzta2DlGAzQIYC4tZuj/k/PzuKoNUCMzy0us0nqYZ41ZKYLPJ+3X78Gkj5X81w
z4smDyR9lr/MJA/6fuEzyh86IQ3t9pdaWJ1RSEUI5KFkQ6WGs5IF6NNMUMaEwE7uJfcmiM/Bvhar
7qJQIW7wbkUGlHv+ZZTLttjcjsywZgJ2KHJqrRiinE18q8xZ7GiF+nL90C6+xocGjeiGqS29GmRB
537RhPqYt3MMXzAAxdAn7YDWlKdIeubqRZTadOz8MhxEPAfL2bswu7qoubNZKlbd0U5ifqV+qkrz
qKmItJqXSw2GlTtBPfCCmO3rwJnI+TXwjKKvxy0y7GQjV9Ny8mNIYnpmA2XLdrQp2mFJtw+1+6QH
dT2mcAP9kY73M40PU/BjJD918IaXbWjH7HOIuvvrO7+1BSiSGHgkG7jm+CfrVA5yqTG866aA/DKL
6mVggRd01jFIxic9n0ZBAWjr0YC+MiSGwGOCW46Ph0qXjV1CcKEvRTwwyh/T0ol36WH2yB6qRqIx
3a1Lh8jgGgM/F+roXxiRVcSZzSgrWyWffHl8VUjmsP4nk0RQws1cgWg6sndZhhke+T3JldHHjE1+
ZWDOqFEOYXxnxsZdVZaumgSnpLpXk9QOy/rGCq23UsZW/+e1B3P1E3hUeKAyIy8bBIlxij9ByXoD
YTH/uq+IlslTTSR0TuY8hwcbj4DUuzLUjBVPPTBnRBCipQM4gSJymK2kiKCeoiMFJCiFcmd0VAs0
eFsL0kYx5uy7p3hOBS4pssBdhFI5t1KQSZqfhOi3NeD2qyRRj2rrRlqvgrv4Ql0LKa1xzDoF4ngQ
0Di0ytDYIJf7kDTppMQ55MXnW8g1V4KsazPsrEyTJcNenYACes1poo6Tj7nCnVXJdp1NRxJiMhTy
l35RgbO6ko9Kl9hjd8rxcBjUN30owJv3kIXBTi/kg5IY1I578/W6P21uPEFTwbBUVUcn6PyXIfMu
48gwmS9ZqZ2xb2YiknXausTIysLyC1Zrr5IsnuoSpz+LW7AsH/RIsWvrVSUf/9tKlii0shMVuCor
NSF4NJsOGqGOzEQetBmocQCWJ+VXfZEz0bdajq4MljLoe1V6Hi0L/B2PFGUC0xQcdJEt9dyWJoVJ
ocXYNmImThtDlQdaHFad23r4LcpFtcXtj/R3ZZwbTLE1jgGubV8rk7s8yl5R0XeHaUhsJAve9Q+1
WWRB4+1f28h5BAC0Qz1RGBuPA3ghAZ/dQyqtths8R+x5sqXG7g/NrrgrZVuU/W4fxZVxzk36zGqM
wYRx/XlyOtWGeRmY6Ope/1k64Wt4C3mBJPT7hyK1x71I6nz7uP1d+vIdVk5qJdYcmhO+agIRPBvT
v29tExyu76/Ic7hobQ1dYIIxbsLAFfSti+e8Gx2j/qzrwm7LUnDlbQbV1XZygRvSwHhRGgiqdQlQ
NxJnyB7V0D8yRs8KAPDRw8SWJjW3K+CXr69zcy8hFGNBMBHFM75oFlaaFCtjCs0qPB/BtV9rqSBu
b+7kXws8eDWekqyXKXLTKMudEi1xJhc7XSm9oBh2eS+orS6ex2fCZGWNy017DbqEKLRgK+tvrE0d
oN7sWBXdtCIrXFwBK1tTNalOwGGm2xrZl5lsJ5oAvS4ywoWTZuxawlgBF5weanKTK6FtaK/XP7/I
BhdF6IBeEy0QjDt6n4FftmWfqS4awRP42FePc3VeA4rHQLOkrphVAijvPupF4hmiZXARATyvQZUl
8GIjn76BqOJxJN/6+u36Xm0+XwlqoRo4ZggSfi4m5ENfWzNGndE6Mo5G7NB94hsPqAzHTn7oTpQ5
oGAXlbU3Y8PKKBcb5KwFuqpC1iMX1aGQWxssi/u0QgmovhtDaoM2DUArEQHi9if7u1QuzWOoXlN5
uTgN+j5GiUMHER5566W82kyeEkpOVJrN6UR8VqQ3kD20g/qnbu3V4GkewVzWaI/Xv55gRfyjFS+O
qLNCrChl3X2nsANaBaLUZvtS/vuxeIaoxLJmM2TwkBr1DaiLuOU3zcfb8FEPMT1pK071xJgduqKO
0laMXUTMdYKRQIzocZ5ZBiwL+gbPNpRynBg5rzy/N2h5B/Lz3Bj76zt5QTe3vP91VPss1M6JcVHe
DctcUqIRr6d/yruFq79b9+1H+0R/Jm74md4232hmB4j2z9JD4F23vvUd18a5o46B4f83HoWZrQ+/
irkVXFgiC9xmphH4vSMVwcRqdJuWb0QW3FGbpYMFDwP4Dxiqga84T2BIpVn1nKBKNDpqY2Oge59j
cAU5079XAdv8YMYCYjctTOFTvh6fJHFKQEU7+YFu3GLS+kaVPuIGXhLkdhuNbhERj+qSY5S5DfAM
9BGekraztfi+i4+l9kdNdRsqfrtArwRp1mZMXf807nP2qVxOGdQsUEWBcB80lswKoNEBAogQjUaf
IP4p6shvQWrMtUnu+0Lsz4jGGNnW4EPVFTyr/mynn9QznhHu/PwXJmdcWfSA23KqtVEujFtE6epm
gtG2TWyaVHaYiFDwF1RUy7mk6LtYaMhTsO1zQZuSXlbTAtGHfs265Z7+Fj4WAVjIiR3cW8dkb76F
9/W+80O/2In4h7fu4JV1Ps+D9JDMJi1lvpa3jjYavp7tJlILUmWRFe7oaGqrFCrBPob6dwuqCEP8
rkyiCCAywqV3baUyCWUukDKRWxqAMhl8JnPc+P95JFtvGJffIUvNyaglmMfIdUfL5bcqgyT0dRub
LzUKUDQAGgjWF/DUxESda9SxFCn4UKKHQqbuiJnE4cDkk4beX8TuK4IJkFixZzlzu6Z0xvlTTk9x
OThpnToWKEuv/6blSPMpOl3Qq7KJYRDAtc+jH5PTVqJyj6ZG8RDmDeY+a8foOy8X8UtspU4U1xNw
qbqCeiZ30EtaWZHy5StVCmbLfWH8iNXbAI+55JRWJo7hr+sr28hpLJROFXQAUAwCRvd8ZXlcRbHO
UOLTy5epZg6bZ0/SK7sY7waLeEYpglGpG2FlbVHjamKoCQdT0CyYB3RaIWILBRjraf7Z39E9e2l/
gM0d6KbZaTCLntgy5lSgbas9jJU3i2gcti6Zs5/CfdYh7BMoxHST3xfW/awb9jDruzJB3xeDgik9
0Tr0lCg9KPp7GIWPCvlRRrpj0I8+I+jvv8fGhJzMemZMWDnc3CXMrqA7ABYDg5f4bLQoIoGB79K9
t3+gJbMLvXAXYDjUm1zVziObHkQZ2dbFBmoG1QT+heDS5TtBMxhx2m5oJ4B6rV+zq7nxj3RX7Ht3
+AagsWuhWbK77n2LO3Pn6swiF7VYYrVDrNTEDyFv942RRAG4JYQcFu46JylHGXKj0yg4zFu5zJlV
LooBPtNGdMY6yS4iTlUBYAR4wUcPPZS6BlWZiExUtMrlW68ek+hOtLUV4pKrTNo5StfoTq0l5Cer
wux+bkm/MweZCFa56UCrj7lcGCujKSnmQlLB5tWp6uQSFu4xDRgKjGzcOmc7yaVCUp/mhZnjADEy
71IMltVlcjJl97qXbMYojHIBl4HyKxRGz5eil2ByrJYLARqtiVMG5UuuF0cahC6tda+pzFOdYwL2
utGt1ARr+2uVS3/SIUB/MoiWjHehT0j3YeLEwXu7W6jJRjcKXyAYukd0Su3+mX6IVZY2l00AEzA0
jNaiXXe+7IC25myZX8/om3DUQXGQvssgHehnZJkz5KnD0ru+5u2AuDLJfc8yDoCU6uCpy5oh6Xns
HyH4N+/Ripx3oHL3UC0wbxB9OmfJdEUHZdNnAc5UMaoI+CTflJhDLZ4ptJR9RcbYSyojs54FvrRx
k1t4wSxwEGJAoorb1C7o8qZa3tSxjKZT2fokr9Dslp22fb6+mVtnY22J20vQf9akz1GnSuU7osw2
sY5mIdIXFBnhjkYXovyKUVLUd5LbOt73+fdcVG/b3DHgTAGfwazVxUusAyC6lLuM+DX0kh8sue5c
0NHgITtLOdKt6O36tm35AEZG/2WO2zbMCqUhHliTb6JkVb4qhigB2covMaP/1wK3Z+08qFYeoPJA
dst0gnpclGP7XQmQYuIQd/AUz/xZQKWtRtlDVEPa/GAr41xUwTRcoikYQPT1iNihcar0wW4yQRl2
I4s8WyGX1BVpGIwlgRHWYjJPeUma+6B6xVAInnAYOMdM59j3IoiFwE/4x1TRWNIo9wum6XFB0Gmu
9Q6JpV3wIN/nB0C9UHQGjE4UMraexot8LPr+KqYmMG5yHiVNve7zOjCYnzd2C+guPuUrZk3kxLMw
blK/KHeJF1C7FNVvt/wU/EUAr6Meoik87GAwojYfmmj2c/BVRrR18lFI8LskInx6hOcWhnbwECIX
NElUi0JDbnEDaPcjePs01FzCu+FY3hJwYiZ3IuagrVqgtbbHOSeK6mBAWAq3yq/8RFAsjn8Q9JAw
2KUd49/jYbibbPo9aAVX7WZCtrbL+SvGUpOwDXqU9N0BHzBy5hvLI/bgaV61MwWlLH3LUf9au+BH
6huKtkEdoH5Dh+hPqvbZk1YaxY3VRZ1fdSZIci2wndpMoTqB9B+R3MZq4h1LZeUlngPmpXVJwpu8
N6y7suuTGxqPzKmAQbzNZ6bve1qpik0nOZiA2m5ST6YBrZ2RmnXhSEo9nJKpVr8FQK58BPqYAjqt
UNMmLDBt2ZpmrxjzCDT9RHUxfIgZk8EEWLKvS6dtiPGUZJR9zsZYHY3GBKFXSZC7ttMSlsvADluJ
fYKYobduTejI3UpjEO1mQ0JuBhDN7A59PmAwK+/SB3AmQjFHLeLnJpImxATAtqf4l6FVza/rQX0D
vYIxXQKwAW4LCrgTd+1arZEMMUlnJBaykz6BS91Oj+ZB2WHvP4FWF+SlX8Hm/OSc2+NukZ4qTV4W
sAcmQJsUloMSrD0Bjm0AAyorf6QMX6J5tSTRQi+d69wwF476gpWULQst/wC5PKPDnP8oOjvcYQA2
swvDVn+hBQfWrVAUkIRr5k5vx6aeJbKm+0HWzI41Zb/aTk/suCQJuOkKL9MksPjGT4wEt3paC9v7
y2PtYs8NDQk6QGYY71mi2erFQZNAjvu8gpzKXXPIvfZTqTx6wsjqrtm11VFEAH15k2KnV+aWAL0y
l+SzPMdBOfuJNLht9ovpN3kuHLy9TMLPrXCOKzN5ZmYqzahWgCjPaZ1eP5HxLmf2olPDPEBAK9/A
5OvsVp+F6oteyBv32/kP4Dx5aANjLif8gO69g1QOAWpvHPcRYvLoa54sOeN95AnPz/Ktrn1Lzo3n
Pol7lQT/nNcFDt/jdbygXm3FUSMb3XBhMUa005z7YqGjNqhwH/bLjBxpvGngvKDveKp/DPvwNpn3
qopOwH5O98QvUfAWVYM3j+7KobhbKIuLUatnCv+13iLzCbVFh6SvnS5KQC+zs7MvyrcRI6BTJbQl
Zl9JEO+nVwvY2lF6lOfEsYJTKn1nkWgIf6O0A5t4RSKJx6PnAjMhdSMACEoNaYeQgst7NEhlK6hq
fmYxy25r1quuLuVgdtLV1KF6F94n01jtZavVnVGW5V0RxaWtZF0rCJiXaRQGkTFODuCmYaAVyJXg
rLaPw1xH6T0bEZhVehNa+ZPg8tn4sAqQzaYKPnik/Xz11pJMhL6JQY/Ste5Rd7y1ZDtP3amyiR1h
EsBpHEO208oNnODjuu2v388dJOSHyE/BwwEULI/xHYZpxBQVbDM/2DWVPd6xvQZR4X17F/lL18ja
pZVt7sv77E49oZ+cCKFPG1u8/gm8kAktp1bPht7w5/44xdUxLDrBe+Nyg/VV3oiS6nkoris9Ckt1
QC8q3yV6brMqOphz4PX/zVTxmaXlDloF/UrJlKFI1dnPculholrstgCLQRAqRMVaE/jmdj6MgUAN
TFrqctecW2vjTrOUFk8a+pxiiD22B5CFfhbPwQPFTGDTgZbKw7Acnomiy/zycsOOrixzl1utExDx
4ILzy9xyalRd5vm72YtwTsIFcrdbkDbJ1PbyAgiHrmlsIwu1ml1j3DVvA3SAFaf8nUUHVn1kQskI
0Qq5e00CLQyJB7w1orm1DSTagYS7TVKd6wdw0wzyTqLj+2EQnbvI6kTrZW3CJ2ytkxn+0ZpfYfZ4
3cSW92MmTwek3jQXCfZzLzHDqKyVwMKbTA++J3L3atpF+NhO7nUzGzFcR4f0rx3OJ+KkbkZNKeD7
hyJ3CBqWfsnsRZ9V34HVCvrGqMoJE5Blg84D2LlVzkXmEQP7ZqUA0pWiEogDF0WJF+mY0ijVR6P7
I1jktjkLjTYM61Odf1YXckGqgqUKBnGjFzxujvkJ1Pxu09mBr/6anYWrnr1mr6IDt7274PsBJAXD
9vjv/CuC4ghSsGAfQaInO1MAEmzk7lJoWx4qGkp9J7upH9W2LvqqWw66jN6gsq0a8FLOeyZVZZNa
mii5pqDYCms7Qx2hbGWnRGoLEmtXYjSyk3lM3LT62VgnmlFbAi84/todaSMarLpMw/C9F8q7hfwI
lyYXy+WpqMupYLqfKNMfJQsrG0XGE+2HfaUFgx1KSMXAjnL9sy+ue+5kSE8W0XgM/8LD+S6kasUA
rjZ4uvRNDyhHsQ8MZf8/meDbjlAbB0BIQb0mo6Ojaamds0iwiu1c/W+WxZfAWjUcTFo0yNXd9NS9
pF7iEt1RZFQVR1d2Ew9DNlaBQoCogLKZUq4Mcx/NJGYOrul6/orjhkPf8n3c2sVD7gUHbWdCnCa2
MeDlVc6Eg3QSsf1t9HTP0suvAs/qWh7B7wTN2i/7wQ5scV7wvZAx22Db3X6+kVOMWmY/JW+hbZw9
vH6N3dg65RuToJAl2IvL83T+U7jz1EH0KNB7UD/JafNnHsvnwhh/ZAMRBP3tisZqy7loHFgQbFR7
LBkixKhY0diXQFIQfSAS70oMPHwK32TLR7w4JCuLXCRurRSaJeOXd6E581u/GfYp9Oqn6N8pq17G
4fNtXC691RfNpTIbB2UxZtm66gy/6j+TB5VUn/1Uf2OIKxvd+Y/sGjfiku5mMFitk4vEE8b0wGyB
3CfKKic0C2fqJUFWsBHtsTwUVikuGUtTeKYdVstTo6FFinrUP8/6NNp3kR24tYts70/a20CVqKJq
wtYxXcCOC4GMvDFQT6oKiqUdYlA2+O3rlDyYupeNt0YjucFNniqCy2VrJzHdgx4JOoiAEXA7icHo
TK01fMRKemXpGw3/Y2STgfsSqGJojGmXQ/MT3oPU7AfDb6vQZxLZZ2l1qjJR/3fxNd7xcSmAO+6r
AcWTc2hNOptNM+JjMQxt57gi2fcgRPvE/H79jthy+rUh7nWh6K1KjASP0QlNrizT3XT4P9Kua0lu
W4l+EauYwyvzcGY2J+mFpV1JzDnz6+/BuqylsNTA9n2wXbaq3AMC6G50nz5HtaT+kZu+SR0T4rHn
qbbWKE9Vr5XCt+UCa4opK2Z0x4F0JHJmwYkqt7PDa8z1gZFyshKWj9w9F5sPSv58c7mXqAMxZCji
0d2Vx2TUclA2Diwju8sDF4cGVBHmTekrJsOGlMcDyhz5NWTp7VK9ymPxv5zwjRFqJUMESZnRwI2K
+0ApHqaEiUYje/7p8G0sUF5Xjks8n1tYAFjkew2NKNT6zPhOtP/J4PfuxkASg0xJkSYhcSCbjcnG
PB9UcqGmUbZniT+Dg+7r5TO+m6RIYGaDJAnKLp8QX9FQ9wnf4thJ1xgCfuHA5PcDE1CqBegwRAa+
NxCbc8PQ+g+dOpVHs4xHE1nAyDPtjYZsaTN9QCmktXUv8zuQwEN5PrNySKoqqMHUj+EVc+xrb/u2
RqmqYgGRtyJccaXJCxdTVz8IqUd10MGclV2zcue9I781Rm2fLGqpNkU87lUtOvkC/hkBzOUpq727
G70+7CBP//2YgCNQS+YCWxgfxCD/njnrUbnTzgCqWShyedE1i612f2GIlITRCrtIuap1nvJ05RXV
jbRjXpzjrLLXOfIun8w9Ny8JH0aou9wMnSDVMlZVG4Uphz/b9qTrV1XPVPbdu2WYTAXBjApOtU+U
pFI+R7wSAQCwCqbampE/XkOH4W654e/zJziR++VVYvHLkC9EuxG87gi9DKqcnzjceqPOcm19Tzj0
WzwILMHPHnW7d2J/fUyYMIO9b7k1R6Vv2hCFiV6KyGW6Q7oemigy4+JKWF7+/ZaBOQJ8mZjyxxuW
SjBAwzQoeYtUTU3XoG+Mn5E2x2attLdjXzCOx94Z3NqibnI3yXUoreKKaZjHkc/sCsRq68pY0G4T
bWuFusKRIca8lGBMjitWxcR8ymxmae6WnHIspRUzVB1E1Lm4DopVem577t+P3BO+csw9YGBLAo0m
9ZLjJ001Fk5Fypanllidx/bp8pbt1Px+t0AlOWrVgXCsR/sB8tLiqT2UbuGt3vizmUyUbhVnhp5D
5cqjO/iXLe9lV+BsBrAb7JwqEDi/ey1lmqoqSpHGtVGd2kk33bTzdE6m/gXkp98FngXa3qu98+A5
1aGtLiLnpks6aPnqy6D1pO4/A1aQ24QG7Y7DaEEUoGAsFOYI9oTQbC3uZk4diTPxPmfdfLIq+uJv
fwR1bBelwXuURydtdPWg80ZfAm3jf2Kww0o3i6W/bh3jD0k7lAS6CuVwxVGfCLC1N/V7FZ2dwkrB
//8PIE27GcXGNN3Q0tD1TdUEJyqXrFY0RWu4Up45S3NC9NvxqLoWnO6es1lBac+Nb81SV0XRhlTR
ImxvPII0vgZirGfpNn+6LFBtARL6b6Ey8LL+fmbnRS2yioeOkOzVB+GUu9DPgrhk6Gq3zYOIh7dx
SD1mPYe+KbRVai85cW20RoAgSQKCmqY45r21zq9j99WIGd6A/obvlhScDNRbcSnpwB72aLlpowqp
ye6WA7uAprOiLX3+aQtUVFcGTsrB2wJ5PDAMcuXg5UC5rEJnS6KnJU4Uf+u0h8uOZn/XNquicvZY
NuolhRA7WsnDT+m+PtRuZXEk5Hoc2C6+ZTf/pGlOByh6pXTMHac4H1INyl1hZNVRg8rtasYh64N+
cmu0HSro1m3fq3qO0zHdFk96MNyRTDrxZAFTaBp8GiQMnOJBcmJH9AFgPK/A7ac24xOzFktdjDHT
QeSA+orLx5augAwcWL9HzBWvmlX/5A1zdkbPOKiLzeqofiq80cunLodWx4sIOhWoArkriHAwGRFE
3mip4OlT/cRlTeQwbghN4SJGeSSJBRa6rjdVBEJA/pXxKcm52EYIakF0eSOcxJqbY1joHN0T7tND
/B0f0yrO8hflnD7pL+GRf2Y9VT6hYGmrVBrANQnwu6gbucVP7U102vskCO3yyF2pD6jbSh7G/Sz5
VYUa5Gwa/+cFlan3xKIuAtQVoJg1vhmn+KSDGBDaaAejg7IPZkrJiAtoHq1//RqkF002e/O+nrhY
SzIOzmgKygcg+gPDQqHlTUQKwIb6fqIfpK1RbkhKs6wC5RrEgn0+aPzJAnzHmf0BVe+gsEq/qswf
SWBcdVBhzv3kOrV6Vzyqd5KZn7QbFvKY5RVlyj91c8thIhY7/j63ipe3U3jlM/eoBDKQ/Zmt3Wj3
ccB69rNON+WtwHKngcUDn9yAwGectY7Kv2Xc89Bm3uV7tBs0FQPVTlRWMThFpQMiN0YalBcQaDr9
qOS3oCdxKo2z9eG+ZDJjvbeLPl/aD2vU9ZGnOtPWBtYgIP9UfWttMRB/KteRajZXmRPa9QMRudMP
iaUaZnkVXi8nwrc4iOYaYJwK5Q42beCnROyvA/fxo6hrpeuxPIKfF0JmQXbFFW52nH5U59ZvnRlq
ImbT2epz/YMFUXsH9l36FtStSsVkySAKT4QdH6sR9ND+FAU1ZG20AxRmy8hTS4cTHA0TnRBK1s2M
UEA4IbiVy5OqPaoZPpT+c5lfV1Q652w0B7iDDDzg5hDbVeMY/M9ecNXnQfON3NcFIt7UaodV89vl
uBTHiHMm/PfBaQ1XUnyd+1qMBwEsbPO9NJ0mGeJPQmOq6VstOA0IojixtrryOsxOY/ZDyY5ShYR5
sTj1poIqY+tloqn84MbnMPPL5mszPMrrq8GSKNkPoB97RTmHKEo1oalxgCKwSMXFqe5y/EwG1llk
XQrqzseLnreNgq1JcjN9KIBH9iHR4QxB88SZpQs5Wltx5BsZjTnuR2MXKI7lGO1YTN4mJ5TlDEhW
cOmkUM4AdNdRGBKlPaW5jaNTnzZm1kLbVNEPyChscXq77BNYH5nKUsCpGHPKhOU30/KQFrOLJvxr
M3CMEP6HlOxjM6mcBMycS70U2MyEsISKVnpYnNpdTwOGxRIrvpIs8WEOVi9/Wk766+SzkPsiXV6i
bj7deUZpNZzCFDKXkLOyVjtzdPCA66YYgxlV8ARLwV0zpwOg6/hLsTAScafeAZ3FnKll7PA7f/Um
wkphO3UJVL3eezU1B3eoinbZNf4gXSfTc8cu0O8naL++Pd17BihnrUTiiRVTDJp3tAieus/GbWgC
I2FHrsCo5bEMUl5Wi/KwmiOEdYXPvAgNAhPVtvvLB3f/1fSxKMqlSkW7atWAg5sewEmPqsHgNlCY
Z4p60j1l+txQXigxOqEvBqylw7kdrpJAgCir6KIn5RuMASHWZ6NcUZmkWaGE2KfS4OFiuvpZjTnz
8mf7w+Pg47tRDkZaVD1sQDKHBG990QMJrMr8zXxrnGW3cCcfT6H/0yDlYUJdW3O8rslGKa7iVx4Z
0kGHITEhzuHLENbyGBZZ35HyNZKRozNPvuOI90/4E1PzvuJo59WCQbM/A7lrMSwy7vT7pOzmTvNN
nPPaCq+dn1RvtjmgOTTQrgWNZ1j1YkUHJSCDOkmIEo/IiGCfZoOoE/ruejfGDbXuhqnFCU0PelC6
ITKq2QpBO/P+uGUs9ROQhbZGpXVhBn6q9yRysVCCtQdHcTsPuXrtgCZz+TL6mEtKTQGzsJVde8ZN
wQN3aimYir1jIcN2XYAKqn8RMzNkvu33t0rOpYO4EjcDLC0Kh/phcCGpx5S+2N3cDzM0dy2X5kbX
Eu3vtj/LqYiWt2JBUcKMhaDOR0fWw/Pl4/RpsPr9G28sUon60itD25eokwCVHj2BnlWzQlFZkB9m
kRXlGcpE7YreYNPUp0KDgLOFAlwKvUujEm2jzwf8TVWtqM64Q5aiC5Amc/Y0pjNSz76O7UioJKep
cpVB1/xOvvEpe9n8cMqDAajahQAfoxQAinZbexEwF1F44iGNrTEgyKbWy73qyB7H2A/vG8uUWysS
o800CW4NgumgqfKgKc574mLFJ/zrahOBlMxKBHt4iR4MLzm0CkjXC8S+f8tjSe8d5e5AHx1mWg39
4rACb0LVS3a4JI+XD8hu0rZZLHXwVWnlk1DEYqtCcKr4eystQSVODD+660Y/rNBFa6maojkTJ5x7
GSKgOfAJgMldXgjrpH/CUvJl2XGcTqJrejNgpH6ERI8t+IknvQLpmVmKhypyaXJBZsfBdGRBxlhr
pLwZbDddhzKdq1cL0Hhfh55xlz+1y6jzoEu/O6lInpOkI5VqPiBULoIvHwgjVe0x61XkiF+4fDpZ
6yYOjNA0XDMO+6Xcry7/VLsAy3B34YOMnq1gBQqY27pn6fvlHWQZpdKjIhaXEDpRKF6gCy2CulCB
I07eIv4JmAIGmIq1WZR3aZcqzGcBV6s18FjLlPxL0bT+5fUwYopO+ZG21UauRu0N7YzIl6ABQcQZ
0oBVEWAthfISQ9dO8gwGVbdQ0OQe5jOXpoyvtZ/pbe4v5SWgy1iv7YKzLXvQEbPza/17clDNEoPm
sRNaIEy+/OkYcZKeouGgU9wJ0KVxE6O0owzKqfNinDp0gusitEGNZsZt+vOyzf0i7cciDSpUygKX
STIJzjnvpgmq6uJrlxlnPGpP4NE2hsAwODvXE1MPv2ZJ/bMXH+qsNfm2t6D35EcdBt9LgeHWGJdC
o7zKWg+Q8W5wUI1Q+bKuwimFSE5bDvZktM/AwNxe/giMw/Refdpc/M4o13gkIadcFBuanVZtOJct
sBZEfsHGglSukKadY2TU3FewktkgaLgrFA2dqjyYFZaEE+MgaZRPafs4Udt+xMEdAX/Co8jNtOVq
FPR7zagRxMVA7XnGChnf0KC2rOiMeIUYNVKuJh3ctupUE+N4Py5/RvLDL3hog4oFSq+0cVzhsErz
c6JrdmmcoATKuIafBLCoiGNQm6WJNSRqDZIKnduHwcvOrVM9VDbk3JkgGsZOGdROpdKop+uANmLW
oigWK6WTFpk3iuohUlqr5CeQgM3K6+WvyNoqKgyAu89IoxTrG8UbQR7NlCU7xYgBNGanqcYh4SK0
AbIw8gRZuxNrMnGSgfe9Wa1+bq2uyR/Xgmfc4127GhBkPMj9Po+Hc6EaG0nfEYfdA3SSeRJU9USf
mSiQD/TpGBpEkRxcwAZo6n+/zQlfZ/JMXuREg0o4lbb+pXbBnnbubB3Pxuo+vS2ZNfDds78xSl2w
aByiIsVLzhXQz+aPKhdElX/5YOw/PzY2qPulj90ocjP6hHhw5lZ9IspRjYXKabDeEVq40ZudyGJH
8133uLFL3bixGhJJGUk0x5RskWWmmgfrjJfipJppyagSsYxRdw46dHkvyPBUocR3zhBV3zCH7jXl
8EXJV0/k88lhfFbW1lEXblrGpZhmLI+0xdYD72RO9mO5wdiMKThlkJWm7rDqtft58+abks+wCTmJ
LoBMRIBr0YSffX9oU8lO469tB1ppkOe0Tq1+qVcWW9sneq9337mxShzexirGFMs6avFxRU9wo6Pi
r/50Xv3wpvR5l7er6/JHD8FL+DaP1Ubf701tbFP5GrpxjaxOsD2+dT/j72Soj4AVLClQfio4uakJ
JXjGXPJ+8ejDKJ20dRCel5sJvq59KU+EQKf3jcfB5oA3rj1Wc2M/W9tYozyPkYgdv5BKdALdUt7J
XRXzi7ldWUtqdrYCMtv1jIkWlz2k+QkRTO0sHeAbOQL3UkK+rtvpFmD243vvoTzykSO/Lbb0JDIh
BLuRarNcyh8VoJCJBlIOyZTsTlDyzAJ6UmFcT8btpMP9YDRZL4ACFuoutTmI93P7PcVU5mUfwAgZ
dKCvpTZfQTWHlYw5ivmLmTe9mWpI6bmSsR7WR6O8jSig+dgIxIlLt7rwUxsZUZb1vSjHUse6GuYS
TryWKJEd82FnyY2Qe1Ilpe7lr7bnqjXIqRHhXOi9S+SnbLxJLS15hQ+GiVnpeynd9Glnpup1w92K
OYsyY2+DtqaorxZ3TcnrY6K7zdp7SR7Z4JC1Zrx0VKVkrGovTdGgeIWhKYwpiDSMYEZnpy/WVHfL
U4j+gXyY3OXUesrh8scTSUZApylbO1TG0OkCxISEWHdJXYhMECaOehDAe1UeC6/1O3sFlh/kAv7k
L5G5XpcWq64v7n9Vncy9Qqfp06x13OWl1ERY6mSVh9nuzMbD1ZKOhd948qEPWmdQLPEaHtqqrpfX
zpeupQN3SJ6j0tQYcX+38q4pEG4HpRoI3ehB/WmNk7EQSt3lvcEJgxIoqOQ4nQUfkdHmLKDpbnm7
u1ffwFEM0oXM5SAVxCpc7OZY219BRcg8blI+rfErOqc+xDUwMrFd4GNMrmBNBwCjbYJL6nyV4RaY
kYoyPOp6lqQd/BznV1fKcfYTa0G9PwUOKrKZOCgSiejDB/Lgv3NkgwrGdTLJcUKwMuWJHL3Gqqz2
WBzeC3f/XwzGHOLvbqLq2rxeethaAKFdD1Eg281JABj5n2CuGN8RU6S/W9NWKY1lAqarnMUCZNdu
ztpdb/YOUOCPLET7fl3+13cEjul3a003Fl1BejR8kPiEGXYhHFGPQmrlr6sfu5r13pY7quAreoBy
AXChVu4xt5NE2j9vp8ZTkVgUR3UaCZbkr+6/YKb26GvvkEgJ7NkNa0svBxmNp14EhTDKSh0ie+W9
xQIyx0pd/dB4iaea3YnQ6WTXTHJq1hqpaDMalVSVBKkcPWlv6MoBXQUk/8NQAapCRp5YtXNGiq7x
VMzhMRcJomjUfpdAcAEg9kK/OsDx2Kwm/J4b/riMGk+FbC39G88LolhxfBBS9DaVBiRNPy6HnL3I
trVDuRgxmcqhItAM8gDPsWOYF3NSJi8bIw0G0+Lvl2LRNDnONJyOyTKuRQuTcBCBVkBZNprVCRad
HA//HITiTA4Pxrl839JNRgKqx3LqeyQ/ECkJhqflnLpQKfHFa9UElY1blP9g+oGxezTgZVbDVgRz
ouYOKqZKUEs0NT61VmG+N8SEkTQw0nzt3fttFqhyo1AVJYd36nVvK8od76AjDt3oqT30HB7/NTBb
LO/CODbvhfiNzSUqhXIGsQ58nOJKx8RDLHTEIyv07qNlP3zp+9q3dtq2rmNy37jYNAYzw56991fB
BQOVqofJCw8ovDvKlfEVPLaoc6h301E4ELre1FmeI7t4vnxf9lsMm19EuRy5D412JFESozvefMBL
zsu8/Njh/ZhjcMHkGDkQ6/hSHifRRVBkktxdEU7gGCyF25GFOmSeIMrZlGg2wAMRG/eYB7Qxf+UU
1no3Q71mesCbmAk73n/waNAARiNf52XKG0xol8R9CL/d9y/wbjz3wNglhgGFyi9mSBbUK3jvgE6J
7jLfBXcsktbq8AVvfGs6Ml/55P/3Odj+WpBCZRh1NWl1UrQYmQmHypGEZT5AYBZSFbHaAKkwwOs1
inAEHLk2YxXap+D8YXm6/ZPy6zfQNU4oHotxt+Bk5g3iX/RDBQla1P5raeW/qgofZqj0BirGUhrx
73nFaCun1VctXAHoPpEB6lo2Wd92v2FufBikEhmjkwU5brCX4wuZ7dCOJIPDhMfjcC4sQKmvJ3t+
Es51kF1jMthnnKS9JxkYav8+qp9azPKoiVGGo9o5vIUaNbyNdifbBm470UG3Geb2k/APc5R7UfQ4
7gkbFapxoUeYBcbA8MjgA3sUgXVeKM/CybPSgswYPrzT3WqdbEUP3WIRTcaSGHeR7i9PndyOK1Qn
UG8TFzNFlS/DVEk2OmTmPoRE6FsciKzqzf5TGscQYlICCJHfH3WbyAE6dSUdIpwawx8cVbeAFbNn
M/E6N4M6V/yqeciozNoLLfkI9gHESCYoby8LwNPm10+gcqsZCn2rEGPhA4Y88psGZb8YPWnIilia
JzjtOXtLXFaKuluA2RilXKs4Rpxed5GIht5kDgQuDxHnuZ5BzX8rJZnL2Ny9RGCzRhoGGPFFHpUN
cFtokJrdYmY/+5Nkr359BDZuBSav9ZuXwa0Ooxczs0rGB6ZhgCF0QaaRYBDHqDyo0nxY5g64vDn5
AuGrF8ZKGcdYofxeYxS92JIWGWEHIvCq1S8egYw3iSvgj9oNK8f6Q1j+5QtospS61HKhIaDOzlHe
Fud9duRmDEYHhN5WGYAeyLq8RtYSyZ9v7kyrzsmSFFhi0f7Q5cQ0WJP0LAOUd6t7eQA3AFxO1/5o
p8fCuL28gD9kZx+fjPJpurTIgs7h1jfw1u1DjTH23ixOxIW2XuIyq2X7D9APe1TmZIR8PA2YMscW
jbb8BIwORkZeum+C3V6TSR/9pNzOtwnw9WFlQkb6VnzNz6wrz3DkCuVnoIMT9SEZNCgxIgaSTq00
k5JVjNq7a5s4qFB+pRaGvEHBEEb48U4LBSgOcv7Iz6IFnGplX95HVsxXqfxt5ZcKxILYx/mFCHH0
LuZ4Hko7dUF8arffYvyTFEPRnnLTr6xXx55P2yyVplvIZKEaOujmglOzP2QBAUQBRn1kNqX3XPXW
DuVR0lYR+lxCfBC/Rk+Qtvq+XBHZM/lBPaxB+W2xU398hOYNAz3NuIQqlU/pGKiK9BxmFQgmLavo
Lt34/fL+sVZGfsLGkawjphT6soUjGfNzJQ0eXLXZK1MQF0pQdPWX/88c5VbGee6TmVQThRF4mQQA
jHMz3pfFBDaw5XDZ1h/Ke7+uvEq5mJbL0nohdS7ZWxqru5vO6XXagyOjiO0mNWfQoSugXBXO8a1m
q+d5sAy/w7vwP77BP34I5XtKjufrpkZmugQR6ozJ+f0N7rNuw275e3tMKfeihXNWTOQupifjOroD
3YmFYqKr3ZU+ev1X06l6B3eymiF/qLV9rI/yOOUK3nUjhW8l8hA9SonkIqLKwF4h40bQcPeVU6q8
II1S/jb7NkOlpryP73szO0EvU3JQknZZOP4/dL5/LU6jHoyVlLQNsm/goq7lgAzKp7bKAfxbO+0T
6hgg5cQYHOt1wXKrNEoPQlpJHZGHfnrKrsZD/l10wC4XqDcH/aF1rqDw6EDxuHR4M7kvXi9fHFZs
pjF7awPF10rGLR3Beh5b3RlIN/nQ2c2hcDk8iwNWdGYlUBrlhtRhntM2xw3R7tUg83M0jfTDW5aY
eOtYhV16FWONrINEOaJlgtw6TwzKhpNXb1XCQroxQr1GOZ9cL7V5DpFAFfFsdt1gFiES0KVgJIJ/
6Jh8HE/Kt1SiWAtSTpLdQA2aYPUJQxp35rzeK5n5C+urUQ6mCrusWYwQ5HO1lKFZMrZqaaaz3MYm
4wgykhiNciminLRg+cX+tC/gV2xBdESQPcUZEuMa+GhjkJu3pnxM2VUMRkSkJwsGQcirQenxFsyK
l7GLr2stPI/6Oltd1n3N5ZwRpva+6fZdRuUW0ZLoUQLuc7eJW3Mazk33cPlbsgxQWcQqh1EoLHBg
a/3QS4/DyHpv7e3VdgXkB2xziBWiDTWUjqAco3tkm2K8m8HzmaCjNqDzGlkQZPuRMG4wOWt0IW9r
lbrBcyKmvJASq9GLlIj+3IAbJvGbHtRQ3FXas55c5MRdskdd6CmtRb4nzUJDPMXLD04GQ3J2FDIV
iObFassvEdScLu/crlvcrpG63HE18KU4kakJc6zMFoxFJH3AhJBxiyFvTCz9gyHv/eOCxxdYLFFT
0qnvOimzVnLkLTtPN/x4LESmmsleCRZdx18WqC9pSL2mNKRQbiz3SxXZ8qibXHtnZMPJyN+gy+XG
2r1SCoyZA9bCqI+Zlk1c8AY+pp6EzqR968AfeHm/WBYo99hijCCtOGQn+dy0VioYztRLLKWdfagF
YQDlZfB9fCI/jvgaeFXwcrjJT0wuZk/CW3gbBmR4NTrrJ6CbveFFuy2Pwm18t5xI8Iy98Ir1ytyL
b2g1/PoV1KVvpTTlNR2bmJelmUH+eXjjWNIvu4P5WyPUWcTgwBBWBJIXPqpQeyzt7rEyaxvojlPi
C8f2CEJ2xVShyCVgrs5kJ5z7l/5jldRRXca0AdgaP4BM3HToH7VgAWGb2YV2bhdKnU09j9qJFwvB
1VKp8vSQX+7UxMgxYDBzuXFTcWqjBfPUiPfyKuhBOkFmRy9SDpXg81qP6/fMmPTR5PK0GA4yV5WF
mbRV6wLY3Ftj362BZEjR5P+H874B/VBButCVKlrlTIfYgHTkV+0l0YSbyyb2T7tCqKN5VdXB+P17
cEErXUgVCSgnMqENAr5jd4Wx8JvBG8AFK50nO7IKN/dSRwRBvjaZlYsBziuWWtluiFNFxVB55L3w
Xb//ijDrhm6MK90ds84y2sjXBt3Cs+B7KA1vl1e8OyKBE/fLFpUQ8ENTd1JXkBUTNv7ZXz0l+GeN
hf0As7FFfd3cCOtKwbQHQnd4O10RAusWjBPgfQCaCMm+zSylkF//KYxuLFJ+YwxnPh/Il5zd2Qa4
wO0x/14AWNB62oEF1N51UhtjlP9AE29pJA7Aw3zEqKuMghQ4mZnYFpYVyklM1SBpYYEj2tvlQQYf
Mmb6EwyHOnKFF1pm594Tq3rK+oqUv1D4quvjItfdDBpr0bF7JIpyZLBePNUeqwy1y5a0PZFUXJty
tedSBfecFNTHg3ScPLS7Dp01+yoG+iO/CIicHunl50HktsCGxT4Itg/QnXdDK7lm0grsRtrNxlKe
Z8jjVs0FDhUVYB/BgR1b0qv45Y0Mr44/+ls29c3uO2vzDeg+tTLJ7arnuCmd0x502ZReMxSsNU+0
tQxgGFaleBeGo6kqLwHDCjwrDcPp9RgFxwQ7LHvVlf6t1iEVREQD22+VvfgL3F4elJB1mgBnvOyA
9qPuh2kah6NkkEBoCIoy+tafQLzqEpxK6rbPk5fckg0fbKSetyJG1MXXOLJYiKrdetJm7TQoZ9Gb
VqoanDekvXZ/EHDKSD0pD1hL3b+5vz4yDciJiwGqx0uO/Fq7W4rcFJQvHKuTsluG3K6G8rGTMaxL
ocDjhWfuuvDnY2YJtyr48kaQiUWPkkc2E7AqS7e4A4c7Jhyy18tbuh++DFnFziEn0yh3MUEKUl/S
WneFEvRcc24n6aOW3MuJYl429Idr8mGJchVJFSlrE+LYDkGJHK10Ey86DVDaLOzYYVXJ9q0Rqn1M
iokEBv17WFYyfg1TJcJBgcKy6Ky+BoakFQ/OzGaTcu9b26S81NomJZaShUBVqp+Tg/Q70CXUAVun
z1F75P2OWRUjJ+NTrNwYpLwc1BvjJSSjW2DotEIPJAfXBEeRoyq2HNiTYrsUg5sslO7lgJZzUvMJ
9v7Cw2YehH4B/NPtMeBd6Bqj2lieofrDODOMZdJdnJb/+ykxupLb3fX3KZjM1IcVNZ7+tsis0Lls
cPfWf3xWlQTXTb0izYwiiTDpDHb1Fzl84pbrXni5bGK3FL/9lNSlB6KwjAdSv2oc1eMtztSOIdDg
z/zB+NqcJEd+LS3jZNyz6pr7GZ0gg/RY5lXcdurM1FMhrCpAzRg4NyEiBWrQ2Ky8qbfFezI/KTzO
MjocEIO7vOD9aYQPu/SsVhIN09gQFEd8GH7qgQxRg8GL7ckzOrDUSXc3ijNARGv0liPkUQ4Qs/LK
2/rsc98v/5DdzAB6NuDpV2QVKQK1uW2kCXKFOC0tDdK+7+LMDM3EW366lhsTVL7XqdkkS/xM8NqC
Ox766+4RIzOk00mOrJRYxXVy3T9GzD7S/tMAMqg80gJdNugZ7SyDzBpPuIOzXP2az5CoXmrBnKvF
QTo4mo04PczDMIAqEsjAIjmk5fJ8+fPur/3jF9Dpu1LKct2HKDeL67clkm2Rzyy+Aomakh1GnlVF
321FQLdPlFQwz0sS7Rtmw5gnXkFu3QGcr1qdB7zsufQHmwh16VfCl8vL27cnYYJLFEFyj9Dy+/FJ
+IZP9FwW3folaQCOX+3iNrY1hwMYMcH96f8bNQqErKAuCzbVzzJP0xh3cWrg5oRw6qBDeljtNDWL
29nkrLIFbGUBjeYAEFSBoMY6zLvXBXoWsixC1kKmld2XsS1DFONQ7QOwK81WS5kZrnA399hYoG6L
XEMdVF9IJT9RLPkp078VD1HOqorttum0jRkqxQEqrjYiDeXg/kWpzKIz50OCWZU1kJFS2esT6mAW
+NzW+8sHZjeWbMxSOYHOadCLJwgEI+ydVrjLY9SjZPlw2Qprl+hTKcT8tEAgzIVnc0FLbOozq3ZJ
/hefnNpmHJAKWKWiT5rU46L9VeniHImokjJHtHa/18YM5T/mMpSh+YT7Vc29GderLaYDgG+1c/mD
fbrHsg5CDKgwSTLkmKBpTx2HXI4g3VBBywdzgEicsiByEi87dAc8Tr3p+K9TNdiDxLCKf0BMBSOV
lL2lb5YG7D8tPh/EVZGKIssXr0twG4UmGIyZnbhPySgxCLkdFdq40N7+JAk+TtHY9kWyvPMk5Ale
aETbSjazGxlCvEwdWXrf3s0piKiKIEOKmwYVrSPkPYElWqC/mQyW0j/1UYISpchs/NFH/d2QCskG
oqP12QGnoDkZihhyELNbzrnzFTqu7/yZBvrQWmEvEO4CFJNxXOioRowS1S6el1UdOqbU7vUFeKJK
PhxcFPBteYmcERInWXHFd+VNp7MO53sOsr1r7+YMA/owANRDKJq6a4rQisagKVA1XkC/haqtXN1F
aaE5wzRLV7I6Gt4IIV277qvp+zor6dc6TCEv29bLzVD0kCJt+8iZ+FXwSxkk/QUUvD0FsctMm2n8
Vgta5sURYWIu2uJuStXUaZNSdoVWaX/0IHfyLt+2vc+nICURRMRoaFFQ1dE4DGOMsMeYs+gkR8pA
RDzUViWPtlbeNDKrf0QHFPL1oEiHXdJRERbpDFceumkyNEjBZpGYuU1adUEqhKAGieXCbdeOpQu7
uzpRE1XER9SgFepwNBqXr4ORQwJGBmNnBTxbFzu9xplVlJuc8fSvvyUq6pC3kpDwKIDp/Z6ASLEe
JrE6gUq+Le+7BuFk7YzrYYAoBdRpA7XMGG0x2vHjc0JLEKzNPN7QELeiNk9cjJSHMlPvTpwxY3y+
djEA/qbyyyGpu4dM7g4VbmM5jwxw245HIdyY6DCiJAHSH/Lnm1fYEhWGmrUF7/ZJFplT2d32GQeN
Qf5f5h9kfdBYI5w1WOYnjZRaUbgwioTeVfLwKSuN60bF3S77l1YR7y7v3d6Stqao4NZKZT10ccS7
Ixhr69dKfZN5xpDRjnv8bTXUV6uKqDOgNAqYpWK85mn4vUpYiKf9VUDxEY0OcN/SM7hFkQEDsXAQ
ekpjEOAWw42RyL6QJowDsOcGMbcOYXdZkqB2RqOmIQJSG5lajG5SZNCNkL0y+9rOhxqc8gg0Sn9f
DoKZD9mxzRQLcmj2UmKUXvkmGNkhwRSiUILzKHK1drD6HqCQuvc4VXOKnPdGWbrq+Yixv59GFd7P
koLeKtRSwZhA3xVNmOSoEHqcJRQmIV5iZkEOJrlXQzOb6VYCSgoV4RWTfL3XP4KEogQPaupVvSmy
+Ox2N2nzS6gahm7MYaZHJY9zAPRp9CVHxqtFjOR2L4uCB4IGLRIaIhFH+YZRK3iuQGLjpu3/OPuO
Hsl5JdtfREDebGXSZ5a3G6GrulqUoxNJUfr1c2o372IwD5j1/W51ppIKRpw4pjmbxJZ9zwqebe++
YzvDhuM0yJ1nwjIK18LFIBiK72D5P1TE//4h/uOrwt0HkiKqPAQKw2szVaWEdHD5meAoIv36//AG
/7cv/B83c7oNUyMi/FtJO+3Hcay5i29gDZT/+z/zP1wp/89z/Y9CgT1uwpox17toTH62GOEOJoWX
zpTdSGeeWZj/f4w+/6ca/98f4X9UjYkyf80cvlajyE01eR0rviNbeE288SmM2dHGCDbxafW/f020
M//TN40RMZxjnEYB/s+EKrExrZyfz7t5m0IYT2/O202Ot4hxGGhOd2u7tD+s04zXyRLaem2HiRf+
sMxv0nbRVqZqGk9YC4vDhJfyoJMxPP3unXfdHIP+GQ/mkDMfgZZhjjjIeQlLES6owLCJqHScuBoH
u0e6hK/KjqbTfRyI8VnpESESDZIO48ITnnc0bG0OrdGjqKNOxMghipKOwTVaLD8NHNYQAoLo077M
nXbIRIfN8SGKuEDqagebhh06BNhO+UlTwuML6QFZKs9q7jxQ763/JxMM7M106Q6pneHv7/DRvGRj
sEPMmsK2M923lDWXeaAwGaC4YWS5MTUiWKKHlfNiu7wvBz+VNcy0A7uDJazd9y7on8gwGdSfQBTz
2IEJwB3Yf633Hejoe8nSMm3Ngfb0sOR9U6xTEpZhj72DM7Kg2HfUNuvm4+wcmImt/2oTfhP9/G6E
/56MyVyK3pZkcntG2LNovKdfm+ccU07hzf2Lirp7toz1YP09bNTLmSCezk7qhc8jVCPRo+36PaUI
kRtG+97qrpLrcgsY//Hb7aaVf1nJcL8Z8sam4Qkw/j5ptz/LpI9xT2SxCDfcFu7ftUt0oSJ5mgbv
llh+bWN5ZzdGyzyXmK3mYB/LCQ6CTgZHZ7sBt8Svpw18lIZufhum4Tjq6J//m0oqeQOfm+E8RtMt
0Om/aFhL7ntHPB6kFXVur5r2k7n1bsvJMSHyPunau60zEJ5zAuvm3jttCexr1IT84JTg8KK+EwrB
M02SS+C1vN6IPluRH1lEQVmE1WYBLtVW+BHSCTv1NHksvXOkTauhm4JS5VgXN14T1Q0x2bEH5aeI
WDIWWvuiYn6ExI9mgVmKjJdCJfzSLNvLMm0fa5as5dTTtRrxm/SJ7otkUrAOXfVN5Wlb5QyUd5Ul
H5Pw5SFY1uY4RO1LYBd10AP72ze4lbqRdDWiPkWdadpDWYgca+NUWChPavy/NSlgFiFx9hG9Yli7
43n7B9fAH0fmr9ZfbRFOM3h+jD2JQUwn2Wam8LaBFloRU0TK/VuTqPYbPKJlAunKwxsTCcAwaYYU
nREPVsczHHR8AyKPjM4ZRagJg2ArRzmMBt8UqxYfvmnObEWsSydgsbmO0fMi/B6G9WJHaX8vF1XF
qTrxPEKuffaZMx3XCGwllWxFeqSb6Y++dGMZBONVKEPqaLKfSaZfbZwhumZ6DUzyHJPk5FTzmG/y
PhXkuBFwqHp+nLi86xweLcjYoshkzkoW8KT2veE8u2Uu1s165S/D8jKKNDxymsvCcL2TzVyJiZ+2
aDq2QXwL9XJYxu5v7JQFRCTwGpLKcuSEbfkPHtE/qhwrGmav6InKhJjXZYE8eNnCf4ldTuvkHlsm
dnhBkE9sv8HTe+QDuQZsPWxL/MSz4L3THbhzJrmh0P2m0gxvvg1puQXwBeK0/9PBfinU2cvqIPKY
eSOKwHRDAUvMtyhnSTmIFCxDbznBmOVqVvKzTfNTr6cTpwwpdMnwQD1/LoPJU5XfgABg149Bsg/t
wp9AUwNZYT6e8tl0hWgCBNiZie89M6N6yuZJTfTFSwcEWppgrtaMiyIfM3NqjGj2qcTOMMmmx20M
5yrK5gNai6/ELThQue7ww4qpysMNEckLtPseaafS88VTi7oxt8mXsOwpitGMeQu1ex71u3n09+2W
PBg7va7Y1Hm+fdzW8d4L7AOQnEeJSM116PZwX0EqnEY0fZC/hk68DRT6yGiqXE4PUPX1xUK960bz
J2Ha8xqsYKBF0fvc28qbt33XutJE7LBO03UzbL9SWnki2DVm3Yc2RBoyfXa5uJvStjY+qGMU6IJ0
SLtkB+HB5n3FimboTiHxz22CvSWFGH0cmn0XdSfC5W0z2WOeixt++LYOmMVOp6X3ifE+xlFePD84
I7zp0HL/T7N0Apm6sLc3U3qvgq7HMepE6VNod/kAUkYb/5HZeK9CMMta0RxgJvDk8JVDz9+xQB3j
bfsAOlFhP1Z6FjwrNJeKBOcs7h+Nh8spRyEIe2V3wxTU8QZNVxI/CpVd+kDWTm0XbIDO1LGKEXFr
fMjq0vytSx2Yuc2hCSPwtufmr6TLcR3tkSC6CUhmJaO8jBNSuQkOpjrFtZucMRBWE3fvW6/63wpz
0ynCZzqYkxTIOOAwwI2CggcggIMGd7fS7LLR4Wki5nHj5o7o9IetooIl1S7s3X2qfaQos73jW9Wl
7ZeOm5qHmSg0gfZo0nNTNgTTDnEKahIS3rWKfNsM6QRr0B7TNnoP4O9dSEzDC7KImp59ypy/SNk9
jquFhrAlcPgiZquadoA4I2i6MmodNn6evW8W/Tr4JN/NNtknuUTC4zo+btFY9kH2E6vwAJwP0QkU
nvI9hF6UvHrKvnGXXP0gueYZbKtSdQ5GvKtTZO6SYP7B6HRTHap3vz6NbDqFWXeHLrkK2XzetvAz
TNd9uopDk+gSfIC5NCzviwYN/Q7WlTvlMwmH3/lZpxw/vSRw6h9ElczhWLQz+Wkzfsz7OXtg86Ce
AqqHKmqzN5pnpwBQWbFwSkuFh1TG00iKPM9PgXQXGXvvqxLX3qjTNuZB2Yw9ObsmtiWNlrD20VUV
m50RLznxodSqxZGatp0bYHVNhK6nLDuveN1WOR07RFn0c3zobQwX2MwlKLCkxbUfQyI9quuU86+U
J28eup4C+uKPLmR3C0n2ahk/siZLHrvJIQUxyp+gGRrLbbJwc8j9L4ix/HIDnQeMfgbpNffHsvPs
m+Oefw7Ctbv9/hvYu7D4e6I4KZvq6LVT+fSUwzi+HE00lAtJb61ot1Og+fSsQQ16NPNAuuMSZFpi
bDUS4ksXPUNY3iXF2gITIEEbn1VituzYDJ73kfQ02+cGGjys7mYsFCXyGSC8H5j1S4cghSebTUFe
6sBDU9nYqJ4nf3hpQUM4gY7ETzaiuLx1O0f7rbPenYyJd7fKIC9wd8i9izt9yAYivlLUjXrKh1ej
jL9nc3M3NP4NSCuguuVG2fScmzBCO73VmrRfJnXf0xLtBppeFjIXnASoIEbhObXszeuX90l4/8ak
3wWSnRqLtFK/+8MNQ02M9DUZid15GOxlk4P7oXHh97+ToeJ34bbcshFVZelOkN+grfAozJ8J+4jM
9El6ZYpWqrhSVJE9TQPcKTnuHtaHZ2ESlFnGEUBNr6k/n11kjp5sb2On6lwyWnu2qyLa7JKg/ewQ
nc64h8ygZTnGUbiXefyig8yVedBeYqlfRJT+RfcGnpqL+r2XdkHNE80r39cvMV+HQm1iLrKYnjw2
cHi6evpEEYfHOV4CjWmjbd2DvyCFcdv227rAQySTXYn245xaeFrFZI8k8hANHQpnMvC9leoWbN0j
QOGubgaHXR+iyPd9E+myc6PChQZn4FDFn92irlx2vIpy2RZJOoLTomZk9dD2QXnJtR/0C6JnXthG
StTGvxzk9sfYslOr4osdwzsEpb1n6WLqfu5kBZ8KOA5P6XPa9H6REdaU+UzGIujnoOjzQaPqJuEe
QPGRYFdX4pSxIuncMTV0e0qQXPKlM+tVHs2qxFJYno8adi0DYgLJuMdF+uRSbeGUskGUNy0/bS9e
+tQ9BB1KasvFXZT4XWWddUXvm6jSLWqpabsvr1mefet7ZRy3ZdjwYxfYO2JEUqT+ivSeZf4LqLtq
ML0VTSTqPgIQ5Yc3bzNnS9pL36QvncxOdNG84KA+2657UXN78NLxy5joXa3eK8WmmveQWm8LiP/O
zHexclud5egW0C+iJcrw5+GTjBxTY58TlmVICEjrYIpU0VkOnWiKkufr9CrRuaAbVt1uyXx79ObG
Q3wNhVWNRCYfIbu2x9QG3fU5WBya9WBnxtRVI1vBCp2HvsCbfFy2ZD9gqjIQ+/hEH4RJ/4kAdqXG
+Y8SfU3EvQvv1YH1YDAoMJyT9Dlc6UvP6UfA8p2/IjYG1eB3NDS3OQ9wVcgzn5EW1+NiXzNIBDOk
2vhLu3N6qWkbnAaJ3qWTT6HqReHI+o0JiVVbv2JKEvdS8t+Dm5cmXz5Wm5UdmZ/DHLVo6mc8FXPH
lu5P5LUnSdddNAk4neUfjU9vMJn50Iv36OZuOUofa+qloy/I6EsOfTTDC2pQ4Z8gY/9UvqWFsO2r
73gCty2bF6NdzL0adXtB87RUfob2ZZ7cm9TTC1nHalz595ZDIKJDcoXq7M9kl3PAxY6FkJ0laf/u
Eji+hnH/gmGq3lpbo4M4tqHaTz3sdKJ8qpNBvLTY11XbyO872uyjPP6rluVvNiUPfNiuW5o+xjJ6
SFa277bsXzARW3T4k3bNn/WcPLrJXqmXI5yrQ7ffBuuZNE058AGXQRfuMPmraqPri0mDi8b/an3/
iLl1Pw7y5hB2XNKphRbe97wyzdy9kunzGDPv4FaUBZZiuT+PzQvVy+c6D4+EmppP4b5R/muK9zT2
0UyHI6QqwFFfJqbuYSJQD25De4NQ7DXZjUv+OSBVuTSo5lE/vGrVXzKmr3ocX5IxOEaurR0+lKDe
UERk+fF9hBlu3c3vEDbUied18f7g/vnbCIsWYd2uZGGnrO90kfhxxXn+4qM6wZZkPLAUQgsfBlfD
Js5DFINz0qMrTZLDjIsolOlDbtG6a7GbU4l11OLOo+1u49yhw+d7GrLdhCNThJSeJj8vxxZqFbKd
jEwvwZYevZF+TsKmlXTZTmRD9poLFT6KIYROW2M/4Wv4ai+BfpKRecincKgC2bRFqvu98qMykVLh
jcx+Mti5ibCBmUQKs5E5VOWSMF1t0GuJYg3bv8YNf7Nm+N588uOz5MlrhjegFrt5Gl/InF2tbivW
bxmcWdpnqBCgUxdxMUT4gUNcC0JrNLW2u7B5fct4FNQ+UkAx2VcsXS7DkrkqTVRaDCy84t2410rB
enT2Dtbka715+DzcDEVM4qZYMnZohrjuIqzy4uBNAwGouJ6/p2G+2zyQatCw9EXcyvstXyQ8YrI7
jytUPNF7ZaSjZ6GDG1nyaxp3+3EKtwKZoc+Nbm5Ng3QkTm5E8jd/HR7wrO/8Efk+dvpCc3KNW68y
KSungI/FyLZHCjgE25J6YeETd+5vGqg97cICJNmLG2VQLS2giHQIzxEa96gfzymVBpdFehSie4u4
/82D4TnsUOE9LFNprk4k0R9QvrZFFpo7gZmuEEnzzZOkVoE0pRABeOLzcvYAYNNAg1JJxM566Hay
fGdy/zXAzqNQnX2dGjwzGeqXaNS69Jr0GfPfGcrh1471e4tBPGvFg+qWg5ncWoKRdqdjXkqkV+Z9
XNEwX4s1Eg9Eo05OdtIlXVcUHTwhTMp7SqLjBjdsnmCRuJJLaOObmIJr1G11p+1YUtmCzr5k52Rs
MNkN+zXEpSCCPV74I8F1u2T8w3XNk5hI7Zj4B+waTR3YLmy1L72l53WTJzYCXVoALk/GbkUEZxI0
1+mN/X6ozLWndJ7++K750D6cx4OG8UIi5LEcOQHKJgT5WalwpQdDyP0Y+WdLB3Ak1wQ4TYRFSTIt
f2cGQeRCXHqaRIo2Izb33trg5IT+SS3pLY7kAIVmet+Y/Mvk4YsKvWfTBHdIAflD6PYwT/JlbMlt
5mDNeAOOhEPpt5++8j+xifnTo8ksQjucFtRC7QkcNlg4eO0hs/4bUewbuMKNR2atODWnZJiuHoEU
dFlfBRXHJmJlYlgZxvLCNNwecRtuuqtXQTDjz5jiknLJo51dx6tkpNYiPqNVP7TBD+a7JrpPJorh
YTijTXsaRH4N86YgBuE59hJn7VmMUeF7sDUi6S+A9rgk9pSZ7NRa7Gagsp3TuUaBKRDYtJ8pXCAm
WebU7Fb1Hrr7SV+yea63dNlnbCi0dw+ixUMf6396pfkx9DaH1EAKcypL1U77dtkNRB4aK4Iyo0FX
+UZij9VcWNCevIXcsqz/RyKU02kJnw2JcPPlwWNis6Ymo2hL31fDLhdYZjfN2IAVk9Ybm+96wKQp
+w0wsPMeXXI9sfDBcXRCEsgJ7Lpdv3xiO1MYuZYRaQ+9gOpkzA8OgCOu4QtG6ReZDFiKtbsMAD/O
O+YeQIx9ntyWjR9YqHfOH155O9yxgN6T2O4DulQJg6SqgyHP9kCC3+26exQz0CtPAAu5jxIM5A4h
EjwoTZyUehWPStGSY8bKohmpzxTIoi0AOtYJxIHtmj/6gDcQE/jOlxniWb7XZLwl8V8TA/FPwraU
hD7xfDvYqNttcX9hW3QLt+iItqXYgmlvVluyyQ743v4BGOa9dO17go4txiiWp586j78GhhwEHNw9
Df64jiLmzy+08G/UCVqPfYrZWFZ51x199ZYJ/pkbeW/i7MPZv0KxMsuWWrTsK0+aV8D0/5LFHVDg
dyOAQGfD0qQwI6V41bfobmHuaH+ZlysO0+90OpBD2EB/Y5NnC1zdObbi4OgnP8FHnt2zWLIDkmEe
eKyu8cbCUgYT3h16cF2/YwRpv+6Jy389uj8d3HswAwvR/ZsFlTcQDQb0536UWHdlhW5UpfDOiN6/
/GLRxgFYj5ODmhVIih8sGCrr9XU8gsjiLyeN556x5aa424NVUEHYXnWZfoj7pVSRf7UUSgR/rcBS
seiGAf/Jab/59hz24jw3RzPIct26wtPbX45ep+DeUMEc6hKjLx5Tb5+FqspFVuZ2LaHiw0ijTvPW
H11iPnxhawLGb4LeNvoUerinUc0Af0K9VLTbQwfuioc5MMS3xvJpXbd6HoMiG64Z1nxJSgumPm3n
lV324a8+WH34jiortZxBBoK1CawAAmP2XRKeZT9jRkrrNcVWcgpRR+DDt2BilxGgLFfn8aNb/2Ut
Lc3I934X/a4Oiq6Dc/uC5t5YQK/tzXRpFfGxdEDVOYn+oUJUgcIv3Sz9EbP3bnbfKg7vgOSV3nJN
7NlaDfwvAsI5HCknx2B0hV38P6R5B8RfG0mqDY+m4w4rl7lMNLYnyseVtBWDg3hnAww/XRg6KTsC
GOqjfTPr0iX8NKVjpUT3YExXadCEuPv6Xb9SDy55C69seBXSHppe48e+j6dH7n5tV1UL5IC8QSB6
ZwY4k7SBqDAq3akcvj5ReB3YV2Lc87yqUjWfXuJdHK5q9FfFRHOgzGsR4k/Yda4CC8x6qlke7lNk
DOH9IwBTzVseH9YcvxaWND10pmAJnOTqV60B8TKvPJUee8KujM8fwlvqgbAj6z2ssv72ObzfALRG
M2imUXCIl/sWdndLAvk3soRXxFFGS3RK1N9xIvvGe1DCOyBBknbyFrZobIGnsTaDQ090HlN7HIKs
aHC1gIdzAEjJ3ePUt29b0O8c0aXkD5nT2GwumBA8XIIGnHNEz0eh94bYLoRBRThXvMw3nhetHz/N
mCdQiLPxOvdvZEL3q0UNLj3iJL638CHnpBDLWMyefA71YRbLbqEo5cM3lClVukGaT+c/TRpXGhwh
5ZJbkGicyZ5cEoSjCw95n+10oOt25kF0iOm897ebSU4aNid5uncTud/aH0h4C+vf9QKfp92rAaZE
visX7++mx8oz6w6rWriFtv5l3jxTDsPwnrcLtkt2nM85oC00uhS0vKT18Gtl9LBGFmo1LbNqFdMT
JpqooG33HHJ6HFNskbAt6gBCpZ90HUPc4dsdGZFLxPOa67wt56CfynyMvlJ/e8YO7tiIFnNResBL
fwpnXcmMHWOlygiC/XUbK9M1iFRtyyCXCN5t/iKWqoBTKRqZriRBDqj2ORiWAmaApePzy9DKHYsh
4+vGnQ/sAXfO/DttA+wNxLeMu9qLKa43cmnGPxS3YQA4B62M4d7eDU0VaiDdcIenDDfJticp0Cpg
GenS1yEHTt11hc2gasW03Fr33eitnEhQjBH0pwA7O+TR0qC5BKGqF1wURTT6D2rRdTZggGTJP8Po
2df9MQUqtCl6n/2eIcJgXdX7L1nDT6Fo60zRHSJxS89EJ5rJPfi6fwDyP/L20R/vs9BdI1yU2RTt
aBMeqQIY0mwgr+AsJwvGzUzWBiS6whtxl/TuMe/cefGGw4DVVutYXMA2655IDbaJ/dLLeAjhXZsF
qgGCjAtzysshfMxGe+D+8CwxC9MgPEYBTJYjlNYcmLcvHoYMs0PYAIFdG/q+hfQSeYiHCKPaa/oy
039zX5ZuDd4YT27NNuzaJqri0RyF39aE7H2HAL9keQ4SUqcxK+NwfUxZ+EjNMpUuSz/XtTtKiM5H
INr9Rs9DMIAhw2+S82oaMamRuMg8/bJkqCoK+0uUfyDO4J1DmQ4Yq1xmW43QpwTRhnd8KsPhOw1w
Cy/RNQi6Wwi/tdUep0VUGXnCUBGMBzXh8eFaikxXE3nqNS1SdRUclQxZGIgOp9HD1vE90cAo4TPh
dxkaf1iEsKai6QeOTgW+XTUEAg7H4xHwcT3aqHI02WHKxIRnDpycNQ2OXD1lPj1SBo5vuMeWs96m
Hm4q9IQ5+jivuloN2RGLyW7R5dCgto/eyzIuR5OtPyvWdtil7hLZ7T1vOzW9POrlgaPfE7NfBvJ7
BpKoAHlP/fIICByD+HLwE3YUBvA/hBb5yGvakVPicMJ7IECwKb5bFb1FE9gVmL6XfMWfRYiY1lnJ
czPh3QVBKGw5ymTUqyKDCUsOf89xfd80PCnZso/D7oUBOR3TAY2nQniHyEsi4NwS6XeAHlkZ0vYa
++NcjyP9wHSFVI1Q5HwnvebmEjFNxexj1hl/pGe9Hz+lwwFeYK9N3Ioy6JcvKbxa5e1+7IPHZrYv
CrZsWK8B8p5zt/dIftZ9/sviHLBMxr7Ftx5eJ/tvIh5u2KjQbAT2IMIOtIOhi4NHN0hzx0O/2zP8
3cNoZmzJw8UAvh1nxC8uPPLrxKK/STokkPXFxs9hhCcy8qIdPcg4PhLwRXKlz3l3x9SHw79xGrFM
zllU8uybYAwjmy0i58CTQS87xb+GL1NgL78r715+uwDbhBDLcdA3GvDXFb/18mtLr0BTKka9m4zj
IwPQOS15RTTW5bzocFdYHsB8JCrDxJzaMHsDMaZg2cPSsX0iQUoBPDqDT4WiKqCmyYlXqWAFFGQO
DNsSCYWGcVPZm1eWg12GBmKYdyMWvCjPYemo8cDwJVnlxQH222kz7zIhdd17WQQ3coWNFOEgLczz
P6/dxFOTw4I1m3xoaboEi+ZRyZ0m6GIdZycPTyvS+Q+1TX5t0ziv+jTdjs1G3ZWTyYBz1pCCUon1
IrPiNPbdWBHfB8Voxr6XTl1UNegjC3wsXYVuzO65nbb7RCnvMhpHo6IF7F5idW0Oi42WfZBN2QV0
grCQHTh+0/DZduJHdt5naFhcGsQHl9EGqVPXJkEJefBD5LP55GYPk1CMgoyNynqwGzIeO7dBYQaB
wAOoWxLAMpqdbA6Wi0LmVd2v078OkMDDjOK2F2z45uYBmFOxLghBtTh36+rykhldTtnykQ50Hyr5
hizmC6I995nuLsCcMAf8shNdc1Bp21Sj8t6gQmiKmIW1DYJzAgleItQRxKg6DAEm9UPoV9YXt74H
8Bcnwb+tC8hBjTCnbvLv3NvJ9SddgnLt+mK1pM6M3dsxvyP+hkz1KfQq4FZXoJ2lWoepmMLk1OGB
I0k9eQJj/7gouYeYGYQHKKOarRRNUm2R2sX8yxCNog8RRMPuIwNIHBU44BFuP1ogOrVQIgC85Cqp
l2PuZdU4tzuS8QeZ6ivd0CJGdi8RawrCFNYRAI17cDyIQHSHn57zdT6gdS+79A78DYxc4TFuUXHx
n/7ibnnnAfh57vg3NlyArQGCz+EhSe5iA9sJX55id84GWfDtB95N/0LPXBjlddDBvNDHuzYj5pLb
A1DMSxjD3XNE3xLB4YbmcDzIaD1gIMFBu8hJ7Be8aBJHASyzYu3BV8GLPrse1g8ojxH5A8eoPQLC
qjlZj1O/HhCndwZpoF6meCdRe+OQnmI0aCTvDrlhd9K4XQRQ2yz0Iubgzip4YwAG9Chw59mD4al8
B2zdgN/TPOKEHX8dNMc8lIWy0RM37kb85NPYBrXtr0eBdbbzG0XwFfPzg0Lrn8VvABZ2KHYnlUHz
YEDrJ1hzc6GqhDJco81x277S7SwDcxZYy8s5R0c0Pwc2OkdyfM9HDHvyjtq8kltbdVFyTOjy6XN5
7nv10PvDhxnNS+oF+xaJuIX5L47OY0tOZAnDT8Q5QGK3QHnbvjUbThsp8R4SePr71d3NQlNSFUlG
xO/Csz+p+1HTl5vaO2tD+s6gcaT2bxwLnQOZaq23NQXCtBraqi5Ds8qYz30uTn3rqukvJNkldn86
RwWDZLBan9j4XoOzLKckkftKosv8v67ukWoNxoUrxYJzIMM8WAVJ4tKQ7Mf+O2nnihe25VdxVysq
lDqnZf8hJsxvrD3f1QrAXNc+5xpQuuNc5dbGziqKQ76v8m6T2kyODZyQZ21bjWyA9OjP/a7w1q1S
zXOBxkKZqAO8/MNex33err9m6hH2xxbMBKhl+nAWfe+UYHN9edbp4AwOdedpgdck54GOdRbAnSJ4
LA9XOoCT18AulmGeIEdpPnXeW735Gqcn38VsnrEZ3jWom1+q2hgU91Rulq46smbgMtNrZgABbLU2
lLlPm2sPgJdgKGyQK2o0mtnT0P9nChsYyozMef3yFqRIsxNWdQfSqp18ENH0R6wwNCPt5xLZD+XD
ZEYepEQmzUM2pYcq1Z5IqztZNjBpxaLlxc1YBztFI/ZFH9jGEPdV80HqtGVXGEZUQrIxK6EoUVd/
1e5SNifbhQ60jEi4xravv7xq3hUm3E/FpoLkWiz9P27zo8SLUK5N1HbIWAigLqtjVqdH6Wdv9J8h
4qcxqF3r1jB2eg9IdZH3Oj3zYt0eiWIg96HO1sxRXWd7WzCFtiPBoYYI89nciBjSqmG2tdh2PHLe
BZhEIY9s9Ng7qxM01fLuVd/eQghGnwIP7rXllOn3pOp3oERBF+c7p+8YA5to6ep7LvjlFKNkfDXr
G9h80A+HrBeU2zJS8xSW4m/xeBrmsKMCh6JiGSLolPG9Jp+zNwBJiWhqatpO+My5CRv7U2QKxZAe
mHb2r2soANYrAsHIdJNtP9iRk3KjDD5RoetTl0w/dS4OnVC7zsad24oXAQotHAGNRQVtUtRWLbDG
cvARqtRltxXmoSvKg+7625gseNSidtQPmhPNmb+vKzpWIVCyoOnxllM8JKGbZAct9qOpzzaIURB8
QT3NIGSp+KfKC5PeNW8NavLMQUZ9UiYBPfo+eaRJuexEied3OahotFS49n9ZLhekMfo0zT/IGdbX
oDx6a1DoOljJP9f9jAnRLZshVKsMpi4NTNcKJzoXnya3qfy9LmwIZvd37fQfWSLnj18MvwaCoIEv
5lD4XNNJe807/zijOhsmFLW9FzTNuHMFXRaA4tLaHi9NCsTgh2USR44E4OyNFw8uZUmsLoxr6yjX
Oso8Y2877TkHSSaVz0SsOP8Rsr84OFvjsUWfnl81LYsMMNsdtjr4gfoNRcrJHR36nDFa+G9MA0G5
OiHUA1CS2MQOFaH5zLL5VELwLManlZhH1zcirXWjbBZsZ/9aHDjOJT0NsLsFF//i0Y5URLM62ZH1
zBt9Kfer77NUy2CyQaUR9h0vXbFUwYx/KDEopO2483X2VQBTuUONVIY9APIT8QpgDyxTfrKAD00L
0d3aRcUwbts+3yYrJYS2f+3rSNZk+ffxq12aL5O5km2cNftkpLjRR8QjwhyckE6bhLOVbyGJr6VL
kBk8NxhCBC2/K0HGLZ4iN0qAMS8q0v8SDex8IckI7WMn9X07T7QY/h+j+hZWBebn3/B1IGy566oN
M0xzg//RcKKX6T0vng1dnTPwg1zN20btrYa2Xyu7g3KtSOXZn8FBOtkikWj4PzQTrWAdxhlEWf4r
+dhEtnvPAKRz1o1Di2sjXp+KF28+kxS7yR/Q2DBFD64WjGqbDsurNj+1tQhj34k009q6jreR7NBM
gfPTbmbY88qDp5tvraXfNT171a3pUhYViV5Q7/Mg/rISTRxa5d1s25q25qiJzeJVOx0I15zdaLLG
SEgRpL62HSpyMaRtcmTtSHMtdbcTDaUMlagCJO9NxwzmSfvqbP3g5vkvBfe+ZnpNr9ymWxTnxywe
vz2juk5ZeV0GplbZVU1glRVoiCQ2HfRX41cG+tpUhX532hvqm6M5MqrJYW94CDgztX47JeuTZIkH
hvCBgmOjtyf2X94p5/vWVxsTRMN01RYm9RD7RWj5A0AN2ZyrjRbKph9oc3mtrO4lGZK7niWb0W0v
MiPXp++DgVqT+B/WYj0bMNuNLG9ZW23NptvrPo+vqXZWlkKZNVD0OZoz8+4MVxavv2iNf3JLb6M5
n5UTHxNfD9ypDI3lntSX1hmOdc98UYAsMWyjOTlhOYp6vdx3VP0KIVwPzzxkC5B0+dAw7LTe+TVm
yl8DHsfINTwGouojztVuyeKtTRybNJzD3CanQuEUSjiZ3nGU2ktljcE04bDAnwiBE05VGkn/05/H
Z8/t/9TgYA3yxplnkCJkGuUUph0qRy8N836N4EfCovtPMdmkD+Kn1zaaItdCi+kqp5OvFSFwc+B3
LPtc/Y2Ttu++nBAjqiA1yjBxi/0oVFgTr15oVtjSFjQtMK4zz0eE7yTIjPO+TrNIWfSqFeASTFhY
VUbEupIwrrL74raH3FX72dGMoJUWm9jShjQRRja32aStGWqtFvLj7JEBRdIibp++ynLZ2ZZ1ZzSW
kcquxphcyYFVQVUnb1yAh6K0gth5msr0aJbLDk4fLeFwrkSzjVE7VckdgciuzhgGRB46XeoH9pC9
VqVHskR3c2NQ3/KndrX9oKVR36p/gBPEcBcfcevfzPE8tJmzaeb0nkPWOX6NaxhhDOUzO9ojQldf
zxymX+3sT8yV/hx2zc33zGOipfvcR2qtzwiM278iryAcYExWEaEcQ6OV7Dwom6XZsJL6UNvFSecg
JuCJk2efHT8NYX3e5xGHWOuFuks2UGx9l9VwT5bpVsLzD/q4L6fsZbT6ayemiByVF79Pv8omu8VF
/1QtDHK6jmJWrSzZktM+pYvLkG4NrnsZuAycDLImpbeJC7Pc17n8T3IT0G/+w4R4nkxIbEN0oN7J
vAZ6Pbb7AUMAekNTD5N5QNkKkqwZ8WW2kid7aJ4T+8E2eu4uZrHsYXDhPcyUbyJvpsh3Ezt4RNwc
8cKw6sMMG7egW7FjQHh2qyqWv9rvUwUE3nB1qq57K5Lqs2KqFMqmQHavTqre47z6Unr56mlrUMrs
yZ/TPduwNqW+w5QgshSGFzJNXwJvSfa4JJniiXuLk3dbGAygFzCkXY9RJ8ab4E/iuZ4eLBhSSNWF
Rbx8xIYfXyqZ/bhac8/qlRmsqgDTvSewLY6PgNsYilc19IfFXa9mPpd/nJF3QRarCjyldqNnDuE6
mldjkT8sr9qmk/dHugAyypNmhMCWRqCXh6njXD5wIH32MiCquD3mfu3qQW0lbHlEpB1qleGE86oP
H04v7evAHbezyiXdNpoVv6S+Tl5kr+vnZV1vUitPrhlv8W/+LcRwLjx9jEDtzMAx26PF76xlKLi6
xN9zV/VhAYQGuFaf/bWBdWfnbCg07v065oAnVXMkR+HIeWXYcSxSk2ZiPdpq8qgnrcMwk9VbOIsV
4X2aH1w+KOgZWUK3j79Hcz4DXPCy1LiyHO9v5Ynt6k41jZ/w4KXArM31AXZ71hIuzF99bKrAHMaN
bzXbjk3OseXjVogR2bYtqrdswhYtm5FWMU5/lxKXBGTscTXGkmMhSA1IBT3nQ+GkQWiHylvImWvz
SC7cw2IVl8yQe9/s3idTvrjaiMskZ8B0nM9pRshQtDdRui/L2NTBFC9PaUtR9bXs3wgXG7rpymif
MgTahseRj5HPa8TLbZWR3EQu5NHA8ITErT+vq9xa1ejCHAjUwGnDLNedqjxB4WosabTYyafmPSQQ
6R+Sqs54yW4CYwvjQHukr6QVquU/H+z0nE+u9p7OmogK2aNw6UXzePhq58ajvkPE/vgig7q7tTdu
0O214djN3VlVlOWgKkU2bjDZ6ny0obe/vZ5mFzezRt5JYOwhR6yY+fiTEFCm4CvEHp3clT89rnG7
hc7unpzKAg8D/yRxaRj54nMrk3QryzyeaHOK45xb5hrWtgUfWEyVPOSSMRurmnhHcMQsYqoWQ0Ac
N9iFcNIXvm78VjZ9pJa541Pfxt4P3a6xq3NP//bp4U59Ytu7rEbkzBnuLzbpwYHuJnAbjqTya4pR
txSluOvVou1yTdkP081DmZmk83LS2xlxperdYzUbGkYHbUWlgck0j5y8La61XVpPU57bL62u3L1s
DOOqVcKVkLRFV4bqMfLpiMf3HnoautzFf1mJjow3dCtrsJiZFvrZ4LPciyF4O8ZCYx+4H2/zhZXt
+trVEbsd4u2I02Xbux63vC6851VZ+Mv4x0VpbAybfohtLEDduln6ttksWqpRkzHBdZCvgUC6Dgmd
HmPVivvkNd2xtGW8GcqHANP22ns26vIg5rze1wMKI9Ey2Aze4u69QXLQZtrFcNTzGAxQoWdIlZpe
5p7vGdEZyr3T1vImptl7cWmz4A2h3hQ3sKU+k9wfbrPrVC9m6c5dOMXa+jeprOUS2xArbpsmKJS6
7J55dn9uNEdtYr9c5K5Fxbu11OpeaUnNQ8OiorsYW7kzY7awlcobI4eLLJCYb/aZ4Tw4R8BrrB1/
xSLu6ZKvT0jGIWWSTj4T6K3tOniS12maiAS2vQH8Pzf9hwZRQ/jrdtmftJlRx6AaNAxoZ6yPQ6Zp
G6NfrScHSfRL0hi/2QKYl1bd+lzWQ7th2TrQNE6iQ48jY6dpGt2lW7V0/UsVmmP+hcyJLdtLfOLp
kItVIDBR7vSztD1+vBZvJ2TRtZK1Gfl+/4W5k5/fj+eNwaHYlWW33hy9WiNZUbUx3ul/TCJ392Vp
YbBpVH0czK6nIUIt0pnGDMte5g5vcDN/5n0NbBPrWvLH0pL6W3hVGXLLjjtD2PfGcxcsPh3oKX1M
/aqSkRpREhVUSRfyfF7TTd5NRAf767IHzYt3carFx9Z1oBjnEpaLFyQsfKdPA3fMm22rGvdZcIMR
rVbhwfJzX38uHLPYDNloAfGb8kOZStvjSKqfU231YBIynUlZQ9jyYBdGKEi3dZNPtebZBZUIya1a
LhCNx/pRIvTdQUCve6vqs4OnDAQw40hqTYtOZpP5dcuYg+MusNw5vulxu2xjd25uiISHOWQCaUmM
ygfrfbVG+lLggPKbUlHziFXcbXRde1eY2PXKFpzL+Ux+iB7ZeC4iU0CdVUiULqzDE+e1nfqv3K7c
NCwHZAhmhtpDdyEY+y5xNpplzhHBQXowiJ4NGrqV9T9D0zyXlu89wxVZl1pZ3kWg9A8G5aokKFO/
RTA/qTXwp1R+tb1uftljhzoHen9fECkesbVn+rO0Tn+tWsf+0ztAeFYzV2etVt69atyJyXJlNZ9j
sScQGuwpmaoBl0buPVlJgcHYX/xdU2jGziy837YwtQgwnKr2oCbcrhHRQqJHUDaluuF8B7YdvPpk
2oMe9FUrj14cl3+Eyk3Kum1RamWzV6ZTb/p5McyI1XLz8yqN7M0ek8FBnotdrp0XLsqEvwBTGyVb
LeoxBWVRM6php3pIfK30p13vMFzICQwqadW6m1dPHY2hN9/MVvnbTrPtyO1na5O3Gv7dwTGuTgw7
stT+1fCZvkGD0y43wrwoWRdu+/VXrrAr+mu+YCyoOlQ00rwhEqY57AxkyOlcHVvMrfexwwkS8f/a
zwI/xZPRVf0/ZbnjM5bXZA4cZtP3wlLDaxdbBq6OpS2CzBv0N0yPrENE9/hSYTs8ddmiQhb4wUqQ
3KYjHvXszTwBu3Bch71ZObRampvfOtsQe1la1qXEs4UspqIN8CaL4X018ODERrn+Zo34wkFmZqE9
94+8M03zX8c+NQ/EgwwIjKH6wqKd/C1+JWjRNhaXMVbiYiwJZBUCUHvYIeuSELuNWt8b/f9RKf7E
rTHaYSKcNBSrn12teCSRv1bZ/IMEPbtLheVwmAm2OJFPVh86qP5tkev2qVptLQ1imSFua7AQOZnZ
bcqpItG0whRIYw+UILt4+mTxEaJdU4cbqddsfWht1XYRqTI2a1Jb/5ElIOvI1XqjjUTKqFk9/mgy
eutrYaji0x3WHsW+hc8rmF2g7CCZJxtLpu4436PlYTdY67W6ljQFuGZnxba8tS02TufnGFEbwEBX
b819NxYAtGM6fNtDwSlGSs8uphk2Nhh1lGNk2xhBk8Q5djWsYzg8Mm2bLgAvVD/dYs13C8poP+Ch
1JM0qcu0ZK9+p4pj6lsxgSljAmUSK+dUiknb2UlqRI5dZie3Bg63V0dwEeTWYdDn+SlbaySjGYQH
ki0Rw/xXafllOiPYWJcjcyqbtUPmPiANSVEE7GQfg2bHCGhgBpAjF9NQI9kzrC+pCeO/peCmrWCC
QwCw8Y0RKTnbsQeh6tFAdzLuj7rNQDXPdfvleUb5JOupflt0bNzsqMGy4cx1KPXEikQn5K1AjnjM
8WIfhDb9lqQBvCW9nn/1symqy0Ks7M30s72go3i4X/3F/jWf5ryz70lPe9UZegJ7nW6TMnsWw1Sf
xrLyQvqlIcw6vT8tBbPYOA/N0a75h2sdG7GHZzPzr2y1uPuiOcm6vujZVD8ghhfXmhHnm/c0A/TI
3ORs6OQrN4ohH2ptEt3fbmXq77v8amNgDBYeKRaF/DbE+qFOk0NJLxAsDjsNiYzldNm/VrFce3v8
V9fi3RnsQ/E4lsp+9drxkPojdIdTR8lsXR1lf/oYfEIjrX+LrD0BdR/dmg5M2lunXA7uapOa11kP
SU4zBNNqvw70NwwrPVGi082dCRPoW20BxqEi9apjjrLiFAIPt3GyWGiyY/OpT4r8SOIDfGJaPoqz
/pUvbENaFcueO/tADUMYpgOipvO4Qzhyto3+gcBMz4sLYdA2NVnXTnHKGaYPq/r/oNK0nMt5PIgB
KjG1y33p5msQE5YVDWW1Vw3qvkYDvrC9Zje21ZVQzc2i50cXPnccjJdyTrblWL6pOn7CR4HLpTsI
JhDl+S9t7Z0aLjFr8j+8BLEbCRfsozLdE7GuO2/OXuteIgUyudlcl8XxyhF7gRxtabQ93/bfSoB1
MboHK+EvnHItSEV7oK0+LHmxs0v1DzjmkI3j0zKDQC4z17LjPpl5/eO50LpxA8ON2zjU7P87wK8Z
ORWFkeHMTdd3K/Vf2Ns3bMBgz0vhANyZFCm33BijurlTx04yhV/UigtoTgvso3H/DgiYwtwxtja6
1riQz5kf3wkaB0MsrYctmRZPeriO7GZimtW9LyZkhJFM1p/9YnUnr8i2a0K9JeEiAA70otr12HMq
/dNqlvI0K+OYFwUWFEw7GN/DfiS8Y/BOGdO1NRBUbxAMW8jPas2/oUmPGP5u5Sr2kLTXFCUwWkmH
9BzMPoHjd39N3MoPA+CzNmfFlp0+HWES8Ztq9ag1Ee4bc/lcdN0zMFIVNKvEFjy532mmfurWOehJ
IbdO5nNcMp8JbLh6SlrB4joX1/BfywydXgNOt8beSaTJZzFC0vXr/Jtp8sLO84O+5ChAWhBGYBXW
1rysdvGfQaZa0FIG2lLbxzFNkexf0V68xY1+IJwtxBRxtnU0QMKkOdA1zNfGwPNpESaUPL3ECBeq
meWsp8I3UPD2WnPQaCxwV0+bNEbGmY6cCESXW33o96Jt72iotZ2F7S3oRo+CtGZzNNL0bgpb/5XS
Z7TS0Wun8k2q5kZ4iIzaKd2p1PzPNZpXOy/oJeAvJvlrobggdkE/EMjy3KXM6kWShqwKh/QYiZCb
Yuz2hrsQOTLL57aYzibzrsx1voKus4sr0V8tr7ou/ho6DXN17B+N2Xka8NSVVIQgNuePetI/mjbe
jxJtU5/d2fH+py7mbSbWTeGhVl67kwEfI2pWvSWsfqhnqK/k2anHgxL269T7LBMB7Rp6+7hMCN7b
brotVkJupBbO8EzkEP5w018WvfuoNazGaQ+niPT5wPYia7vU6r7a7g1FHnzM5MDpscTuoelw4Ppj
+Oq4RCVf/449gwkyiDg7ld63idqgIZ0gSf+23efgT5fO+W/ODiYGLEv6m7JzKOw4VOaYTuqf0+in
dnqq+ZXRf8XOR+69KIduDc0sDfh5rJnuUafplfaESjPoigMyg2iM/5ktk22MK3/ZjA4PB51Sm33B
zUYrsmcZnwCMqQXGxij3zpDuaumGSTWGZfci9WYzlYrqzyTilHtWXEYKLUZVQPj6j0KZQvgyZQxf
OaU/YQVdCennkJWAEIw8gwVgd4LCHLXl3haszTKRt/ne06Jg6N3/zNrbeZ258SzvPzu3Tw78WTL9
K+Kzkeck0WKfvI8TSK79XrbG0TVftelfpaOC9vF1iU1VIr4BTa9I7KgRmD7WWnv299CpLQ5YVGY/
DXEreNYT0kZt87XCuWJ3iGBIMxHAzLOPFpoJu4ZW7hOYb5R7pgGugl1F6K+yR1gWfzcpI70hcALT
fKq6PrsoIX0FndWtIO2fidacJrMOmTreJGRDrsUBi9aqyBlJsICgezAQqVn9G+HEvTJYDCjE2ggW
fQh9ljvA9LYO8i7k5oBaNoktGck+fkrvlc+hCSBnZl8u4uJUG29Eg6LbwOT/ty6KU9d82MOIMVeP
rNK4ZOJWIZ1Ikq3pnwf705hQbInPBaMFQt2Higyki9Eo91AnPPzJSBk9X+PeO6Q4AZcE0YafbXrj
jps61C0HiaB1zBq1W9UtL55aQx7aWQtW771e7CjjMDcSB/oDjsGXnybji0Xflkzi1RWwlZIwhTm7
rfIBRcZ84Eds+hvewi8WBV8IYNrkpTz2wrulPQlV/B6NiTlsetYwITkmgsiCSG+5bgx5U2BPDjW0
QVttlNvRsqELalRlrMagOVf5skvb/l5ZSNmSdZ8myW3wnsbxszG/gFLOuA2wZagtVzHxBR+i+29N
Lon268wfjbFuhNOHFh7i4qHn6eO7yluMQnVou/j6e6Tjs0HjAu67ZBmTgIo8tLJxPEf+eGrHpzwV
4dL8ScrrNNqXEUp0kbAz8cXT7aicr1PxSnpTSMEE8nn39Bh5vrHx6mefrm9V4ipHpKJZYt4y8uQm
wjCGmD0cYwwGmYfeeupsrLLlhxRv03rLjWcPKLdzcQ2b/+UZ6lE9+fHnPzFzZVHs0THvlJmHtVts
HWbLUj3PptrbzUuhl0ETf7QJ+lsbca/DvuQO0BbCDnYXH11He5BBn5p0ebeydGiuPhDchaLkhCq4
ziqcjRnZEw6CuQqs7s1zb2P6C7wU9pyFbv4t59Ng4KajGYYv04vbtMSbyfLDmMslzsk0MZ4fUhtZ
CCLjvXDVIPnM/G57Y2hMHXKwu2XbgFBeQEbsj65ZtPJW0Hd0em21oeEJBgKyDKDLiqyXvogqpNet
AWUQ/1Tip2wJy6quhRjfx+a5mZ5nEgk63jKh+ZTkQ+3TldV7W0dUR/AI2ONSPi3uj2f+rA9uiXq3
dGejd6ADtXP5KFQMAG77dzUGxBDFzl9pPNMVji8jxMHcztK4GsIKFCDByrVSJca+Xry97bFlC6gm
RRbf1e94rpFCB+Xy6jSXCj4g484Fo2lT72ku+89uJMSjXbCxf8bkis08G02i4dA/NRu7nsm2d5qV
HsKgBjd/XPZth3VgeTIWIvHIMqryF82G6cLa35HIIsx7MlynVjvoAz09rrbF/yzsH5QLGzQDob4Q
zaL+TFjUOv3VNA7Y8jZZrUhUSaPZxGBhVklgoNi2VN8cF7+0IrpsVEj6eu78/nmAuN7XXfbdDAQw
TNUeCirq3fxJddar5phfa+elOHvrX1uPv1BnooaJ1beus9xyzjddYVCF84NdOfvC/tPFRDXzTNfi
rSneyQk9MlUjMuGQYG6YUgYh56/IjkX1mVZ/YmSzuglK6z5DnyAvvNT4eqAKImN6K/WJhAOXEJ7r
2F0VHqYyZWVQcxHr27x8zjPuLButnbliICnOKuvPvZXh7SVlZ86Hfax52xbFJHmhR2IbWIOTcwoA
uIBcgPmWjgt/bedAQyPaQIykub8fqdOtbInxKz+WQrubiX+Fg/tXxxDBbXxehMPpWE0SjhSyOvuy
OvE2AeSqdHlPq/ruivg6Jd5n3lhYRVprX+jpwXD1CHfGVnTe94xv0a+9G/QCx3n8KTv5ArcCjDvt
urm/amV9qmQVWXp60QsZjrO3cVf1ZgrE/9Wo96FrlCA9KSUJ+CaNVLzeCZqksPQjDae9kbS6vPvs
NVLlySAzm1/EukqDG0GJ6SMBFAgGU6H91IA5iZ4jjSphK4mW7IyquCP/3diWYiSid2kmcRxGTlo/
78euRgPgip9GJskOhUxouf5dmcwere0iqlxISjPFW54wP+KQ9Xqsk0ufvJWD8y5944WkqV/wUVpW
tcv1bJtq5jaxsqMoF8AuT00RIZXnZZwO2dJfygz1VaY9ZUN9T1ZxzZb61crWQ1sxQIqJ1Go5p6Ai
7HMqUno2CcDBSd2lKj8YdfLUTvju0uRGWBjuCYaucrKfrdp96mT/VFvyh0izr1VmLy0vv4XHWcr8
mtflP2TICDVd41ql7c0f0EPi7kzHPN7oWvWP6OAfNc0pYQDQ3ra9fLuNkYWT3xcbBrP7KkzYlxYj
qE0iyarWLATQ6snuSyLGWVw64sBPvGcVDcqhEl++afyURfmG7gEWpxr6QBmED9ax9doO8y++bkBL
q0WBbhr/lQ/1LREJe7dLSWLC5ixdWvuucXh7UsdBQ8fgKEbU+3kypWgw+5uhJVclRla0pw8gGEFU
YBTj95xqr6S7IKkuJPShZ8TEBfrmV1fTO0baiMsIovQzLSSUTQJn9R8Ur3lpSAW+jQM+3xQpwR5U
MznFwkBc1mRAdsgFN2uLqY4bIzduSTbWuwyIDnV8enMHChfZGy+yn7/WMsWOUB9Hkf+Vbv3EJyGl
ZO5Ta/Wpq/6WeMMJEfKEN0LwQfUlywpckpX2qjNEbrEPmOdOsk2r8+bvXhdn0zS7QJgEx7Hpy0NF
Ov11bJBib8i9sycNczPl9iErZ2qyW35ANs38Sogo9SxXG8O1jLDuvHFrK+Q4rUeLlJqKlRn1k0Hm
V9f1PxPykd7rn7XClJfE7PmWrmmFRi0IfpmGE1LzP+lcXmdBZkElEMAZKUmKBkAPWxMOwzp/zhYK
rsQa3+yUIIgBSCv0Wuow2wLBBSQKGiNvlqiyVhS1hfVeDNobr8WfFENuFts2fk+o37bDeGi7MwkD
KtMutsrTcy1JGsARNxaRoRnmjWA8tASelPu499wo0dR/ju5qGzUpdGOd0f0kdqv3e6kZ9nyrGuL8
Lv1S0VwyPGKiqa1dosRwBLmqvk1nHYmO6PJjJ0r/0nZ1+sptoUVJgzV8SB5pvGuP7qUn7qUZW5RY
Vt9spY5FQ+N+u44ipTEcJAKsxFxerSGTFV9Q/62sdnyAnen/SDuz3biRZA2/0CFAMrne1sKqklSS
LEuWrBvC8sJ93/n052PjnHGJJkS0Z2bQGKBhZ2UyMzIy4l/0XyKu+yeoBiGoDsWfcn+XqrYD9ZoA
UY+WXtxLmt7BOEDMHgxgHk8WyEo1OLZedfkpskCFAWTMG65guvW7rMiKEWGqMWxgKsHI7rICGHhJ
1PsRy70P9qlHjRYRvZHnR5pea1GdnoEWJw90g+gYlFV2DOjhb6ks50fgkcj8gIN7Nmt/vB8yI38t
qlQ4lIOhzYKXgfzhQUh1veotGervdhL2Z8kHCyhqlC/dqZlLkDjKUQqLpMl5U7s/i7E/d1aAclFE
7Uuyn/3APFYtpbJQO6pJ9yS347HRefG5NBJ2eZ7U+5qAf6pcsO0UEMuNFyAZogfmFTVuoDmcZHW8
80vzBmNQgIAVkZ/DQcKlnTGJc6IxeRyk0FFKkE+c30rpTqYvHYSqnlUzjrYi1+EDGFZ3G8jBNzMC
7u+O4zMtyoPeJg/udI+nAgcZ0wbjRCvuBmzKld/SmG3dCsZP2MfPFnfllUs/eNgoiW1BDNUeVfTn
eRDVX9LWJhVW050UAyZq1ZtGJ5lxG/8VHDdkYO3KlCKkiYJ9Hgc3pfViFTzIGutHpwwwbwaDx7nq
76Ce7SRAxDvCP9zhLCeE6v2T2+vfC4q+fjp+xnjgi9Ap7MhAAgDqWk3ynKM6QJvqOpX6O2InoHJT
dQKvGPZiNKSjrZgezF3IPwJ+2nFEdGVTatiggS//HDbtQ2W4L1kEbsPtz0Jy7+O4izZWWYOA9MFa
j6X9jTvpsyeir4AQtCxxwlQ9JHV/BAvdIZ5aOjihB1tFks960FE04s8XaX9vgSjRdJVyap6cjD5W
7iqpwRSNKAsVAtqf38QK2OGOXh+cg76GJj4ENza5VYlsrR3FP8o+2iJChqB/eavlUPqMCr1ladgP
qf+1UcRP1IyoeQTX7gjh0qh2YfBoluhDNMGh978kwGPNNia4yIeutV6MPr2rdBsZZxnJaK2RoA7X
3yREp9TK3cEqv8aP8CD1Lg06dXBoBe2kcjxOZQKRSw+x1m77HMZsoXJtFAAQkkTikf1DBRCnF0Vw
rrnO1VY8GRrgzqlyU8vROSgiBDMk8NLchU+Fnz8VHU/fKs7va4OeJmCMOz1oJ4mEGG0jK7wZ5cRR
wfYSQ8ObLi9vFQqimzRWdzRsLYBR7msktbeqwiIio4UUeHLTTMJipjijgHStlLbjpdkxH2gMaPp4
E8nWtT2SWwY2JhaJkyXGUx1krwL01oZqwn3DBwyhHSnD+DK67SYX9DXt4TpCjVDK2yv60gcF1dck
M+iaCkgi46mSjQmTJ529wTyY6FsJ6tqFDKOBk1Do17KB5G5Jz9ymBQlxO4nGXS4w7SjKk4EDBPBt
uBFBpHhOrYUPihd/Tlt/2HRZJcBVVHdVAgHY1ig4CJ5KqrtPi+ogooY6Yu7Ro2oHaUNrGSCCel+a
xklNwVY3xi7qmhsYxbel0u1Rt9y0iKjpentd5+Gj55r7vrLEySzG6VY5FG2Er5yCRu2ocneXMKZL
8bMYpFsN5LUE4hjQN+8XbwDtWVXmU6gX31LT/taW46dM6T7JmY/STpK89anxlVRa2+ZAZzcJlNW9
ieYDx7AEkh9Ww4bGVbcFT0LxJhhvRru4lSjPoUw4nM0qbsmlSxUwe0fhDGraFhTGWR/Q5cGDYdz6
crbXXOtL40UHrelOdVJdGXFEd1rOnlIeuqk3sY69iNJP/jlXqmOpGwhjFDlTMvNPihR/rl0fmbE4
28W+uHYb9w7xQR4VcqejjE3vwTChlnfoO8FeoQEqDdGd7dUPitkcJS/ovsH1NShMZGDSCvurNhYC
JaMAlBTMM7oi6qtrD6jxhbg7dvnXtogeIzcFVaQrj745SNtkbMyNrnYPNb3Bey2SzEPYufAg0C21
e/Rb1FQ6p1ZC0ck10gP6Dspzr1aoTiMq4W+GQJ96bckIDo2Kethvc0/S7io3Ka56q+DShFN5r46e
nlNuTBTpqisCwbPClNM3v51abjrSrv0XORvZ4G6oUWpvu+oooYScoChmTyVbeGcqCqQKoDAPEwrv
Rei96G97ZVTArrkKf6hEr+1rEsc2lEevNnYyxu1ItiFv+GMcpfYY06z/Grqhj6awZyZvsgih4xDS
5ZAWeei+lH4q/6r0ws6vIvwGwCTXo0wXwAV7qZvxk+z1cDYkKECx3YVQp0j4xjSdjjb6s20dIk88
9HLjnmnNF8kxQqnjVJUFND3DVzaogpNDm5Brxx7xIjSV0mNKtoDwEvx2KKzxLokGMBkV7eyDH8QP
tB6tAyIq1rWXq/KehwpClBN6msJpfOjRgnj2IGS9qsgfO3ZNebuEBHDuR3x+wxbpADNIEKUQangC
gaK/JWOvTYm4vM3q9qfn11tLuDxZFWHbN7pK56805fynHg7QHLw8OWphXl+T0qBGGR+isXtpyaXQ
Ajb6R5dKAU/r6HtUR09Vbd+aJtSkQg2QCMgEQiStd87D5DHs3e+hV2t7T+1QKBxyj5dq8Ys89AkM
r3WW/ZrGbZZ2Wwi65Md1QuHWC+Rd4iXNvhLDxMEAuQHxm9aqlxrfYpmLvGC1dxob+Qg5JYZ3gSwC
ou+oVcdpdmsUKHd0Eu5hSFqQsAUZbydf5FsgGD3AlvItT4q7suCSD3oOhqfCT+Gt/gOlYPkECeeT
Cu/8VNTqF6q7yGLLdIUyyjsa0q11UgMuQ+gVjHleHfDT4Zj1dgBRvoj2tj21Uiz7PAgkt1pJQSGZ
w+vEA3QzvQxgitoVkkWStdWH9AvwZYGSI540cR7C/A+CL0GH9kYl2mvN73y4MUUA6zb10INBBTbn
dh8C1BODPHkNev+tS2l3N6OdHK1+UgjQ4KLmEYzNSs6Q0Sj9ZxFTdW7rFiaFAD64qeAu7xGPT49Q
oMVTyTEBxZXpzbYBl0hiPKEH7SF+8cO4H/axFg5XfgXTJVfM7GgEGUhfMy4faL8OrPdo3Q+GdNZ4
oh+HfHxGVD09Rkrb3pPa2d8r1ablrBYmNZBOLdBMQQKM7k4/fPeokBgOeB+wBgGJCYqmcFT7akKn
pZEcJ/tC6crkOoB+/xp3AwwVUyvIgZRYja4o7bCh6s5CR9SidqomGDtGg8IDMMSyACsopGnqK0Sn
IDQjwArgBl10Y0JlkMsdyHLpSIIaR2oD2W8th0mhJIFBPmS8IUwa0vnrvxfpJD9VdSzahAM1CQoE
PQpUaopMWi3Kqyap+a7grTZNEwZcgsCnrI6XdiT8/NYrkYS33Ti9bitv3Ha0dLXEKBy663QVfQS8
PSN/0dSQOk8lnfhIVFaqrNxA1SpgkaJ/ngK1mDS5aJxIqFjkSfSoI0AASWi6gAlO29bTyFoyELdV
qxGKTeMHSi/IzSv9U1TzN9a6+VmpQgNt+AxRKauv7swiklEPBjzAhf3id0m59bTyh23qHKsRDE1s
SDlEoPGFTCni1WHAP6+0X70UQyvrx1sKVc+hgL2sq9p9lam8qPGnGvAScCIl9946NxJghikNu0pU
cl1b3k7xzcdA0on9RfWLbqxAClnLftopxwVFcu+MSHx4GHMIqG0o99skzcw9R1bn79WCG9/yXtAJ
Q4pfVn+6g23xEkNCRxlQY+QdhO4XKk47kRiwnkINZXOkybI9dZORPBusqdwj7ZC2PQYASlm9drlV
IlsHBHQCwJbYZssjV3VN1OijZIDF2DeG4xbUXn0d6r0xIa1DQ/YhDIOgRiKmU++zrh2uIhl0iFeZ
9Iy8nAIhiiwITduRdY5oerwC7GyuQz2XEasyAd5pZn3M2jw+K8iffdEVpadUKxmPXu+GX3WMIKiG
NSHwhTo+jhbWdGWWW8/eINJj64PbUUJ6ydqQSrdCTqi9cgR+tqU33lgj3yN3q/JcRTbkM6OyH7Qe
baLAj2Esea5NJlsWj52RmVe8OourDF7vQ1laQt12muECBZFQEEOCcNJd6s2HMo7rK8zIxrPdlNCC
5ZTS+pCVdArjoUkmGdkGswjJFoYT+AL8WIZyDvynVIj+oNIOeXXdrKd2XnTi0CpGCXvBrr8EKpjm
bV6Bg6TkCHrflUKK3ZR/OipQxlaaAI0Ij9PtSGp1apJpdn6reVLFDYFIt6ayfX2DxAYlcuqYXuPk
kQaPNAbUqphoarjKpBaiZXVmIhwEtglCU24ey9p/aRNJeo0Uyu9tDLaJ0lsZTkphhvej9qlDyrVb
7LXBNHeZUbqfFAHmEf3/fFv5ojoA4ra2GtW6p7ob1X3X8Dx3+yTYqvnQHOpCt+HJjsGLPrhIoig2
BtdtYLSQq1wCIdoE7quSD+PPtu4iJIL8oCN5Ryuic/X0KHEsH4K0UD+HWjccDXOIf2mhXkFFE+y8
bVcGxrXti+iqGZXgCMxGvZGiokOOKLU/ZSYu6Tu/0uAKI9VFRRqtvi6ljU7y2KsRffoBTh36sGDx
qn7Yto0VArAfyO1BaD21pqJ9QopP/9Z3Lpe4nHk5fbvczMRtH+fVS6xVqKUg+6dyU0njvV5b6rFO
c+RRAFt5NUXmWLnvkCbcq2qtfVbUlhxy0GkhsDfynAaU5z5rYZq6uKdk01m3jE+tZZDSBEgSSIXq
39ZjUu4sRCH3cqW1L0KetJ7NVq4/BbpinllAb+dJmRHtFdkTV2XjyS7KmAVAzWgg2FAoS/Wrzo/h
basFVzSv+rZjbCUoUFGIVXJIIN3KVUKvzQkyhSc3Wce9S7CmjZQUJcTrQtK3yNTlP5OE/GmfZ2k6
OJ7Ri2wT+wpgFlXUYgKAiH0V4tcOfWN4lSJgeaYS1ZsxmfDRXqrdwvIrT5reT0BHZF/Gxs3PnTei
HgcvwQPsNgZOmzQpINNeuQ9MpKTcIIiPFe8EMH6DUX6xJS0Tu/+hgKXEWA6VjqU6aSm2kosGY8hr
H1lPTO62EsITPBNQ8N9lvXbSJsaqCUEXeucUvl3UVl1BNsUrLwgeQsTXFPXRqpBgUokh/ZrXzsy/
c7KmIpe0NI1/6pY8swjt3VLu+WUI+pXKD3UkqCFh5tO8KxPx/WNbnwUPMkOxDRIgy6boM7f7U8hO
/bGDkFlE6N9a0X0nAYn5eIwFxyJDNxQ8TRVVl425yZ/VlKJvUUBx8uRrADraGvNt2T414Z3v3gcV
ikjt3V+MiO+kKmOabcjyzOsqR2g1D91KwcHTuoIWekQQ6qZet/udLKRm5o+GfjHOzM6qof2CAuCI
oTpidqSn6Mzv/W1xsLdZ9jg4yn7dvHPpg10OOXO1GlNXFUjjyA7CAGQZQDdRj4hXPK0mp9v5vExs
qW32n4FIyGwDwuJIgwb1FEcyYseE7rttwMnB79r1ikP8+IJLxopb14ITpGHalmLaQrGtP3wnwY4j
Ui43k51B01Fybt9G1yXlxX3AjeWVXb/gZGUwhmbRAVCEYs08tMoehTXUbxQwN7VEv44CvUVzI6p+
dH0lnFZTVwZc+mqWwhNbqLAvsYJ8b5Do8SaKgcThRQa5GGAlHuM6TLOPd70y/ez5Z7scZfoVFzaM
YY8vaiymvXHgMIc43GyaA/kuCgPb5CRdJd9R2YNB0hxXBp7O00cDz9azpnzQcEcrAGP0p0EbUCHL
BDzfBlQRPYJmBCvs8gyCIHhdajo6Fu7aT5DXlnjaYBeTV+sMlqY1KFABw1cTy+CNEoZdRF8DDfG6
oQq86xs5fPFopvDs0ro9jqw8YYyeIrBW7z0N1X4BLmJXCIEzucUTKc61hsyz/97m1S7WrbsGzWi/
1Lv9QDGtLLVmqhj4+8CiVsvlqPEnaDwh3FnuDWTFgCO6L5I83vdFg9FFEX+aRCA0SztO6GyAs995
8ENW0MUhMoaHLAf7a2pBBQw/+pVDQW8qfqKfAPYQ/uegNFzSXQ8lEbM/6gr4GGTakPqslCdZsb5l
ppgkMAIk9fNviCk+ZxkY/AwYL30d8Ntx0vxSNDIpnXatnsCpxPSKNjIPZG0sIZuiqQsZrgaaXXVv
8P9OUmS1+wTUET0pi5fVCB7RpctZK/FNYZcPKIjdyFT3t4ruvfDI5Ekz6S4F8eAAgPli65Q1NSkv
EMNFWMyNLeqf3VWpI1xRWCi6dyihElryr6PIfwARpLrbNVAvzP7rpBXst4NAEAcOuKKChP940y4e
Fp3wLVumLou5OStaG4Mm6Zhb9G4DKisfvskRmG1rFCueh8pSaLPwm508bnVTnd+xeYcUkey1SLDs
eU01W/eTd1SOuLttyl83waN9Vd7KxzUbZFVeOpMXo87uJjv08gEQg+IgDnsD7E+v90C/6CqJXcYF
pd6N9PRA+28BIRjNVt2gab5dC0kLi4waESHPJMtQ/7iIva7s8WqCn0vX7TpBF1/ywyNFC3vlYypL
OcZl6JtZ7drDKOE2xWzVA7oaFKKp+X9ufkoP5bV3sg9IiOLhfSNTx6HEs/GcZu0HLMyU7Ol3hJ+u
1IvwA39Cciu4IQ7KHg4dZk5y3F7HTnQAOrdjjf3upvq8vsKLm+ti3NlVjTiK2vFU5lr2nxQBjQga
CE9wYMXx2hQXd9TvoYzp319MUUkMoHkxyDOZRgWwABqXqIUhc9p+cxtrX/mv2CvvTPPf2+SysphL
YS+rWiQl74dtXAqfisuwkMrqDa463WdyBOvtL8LB71Hs2eRAJFJBq9lABSpEhmo6I229wFTXFnEx
9aChKxRFGFM8eD+bmoe3Vk0bVXxOb0CHnNBzvguusq25180tda5d9LU9x2eU9f9igrpQdA16MSn/
bBm9xrZ83UAIqqfpxiuLLoekPjZRbK0MtLgjfw9kzlbSTewEoXgb2ZX2ya6h78g7ix6XFegrAy0e
uYuBZlk+UKqsDpGqdeTxMagBpdK5C1fGWMqErYsx1NnnQj1PU2Iym9FWjxjA0Ijh/0To9RUioUuH
4gZF+P/qS5mzZBGvPz82qwzGQIJR2MFWtFvQRiuOzQvp0rvIPJsY8JCwRxO0dRQoPPShUNRdGUFZ
GgI1HFuRTUUn257tOM0AZpJphKbWAYaBDomDYOO4k578ByRAHFxddAwSVhZvcVBbVTVDRglUU2bn
K0pyC/kbLtsRxNWQIpi38rZUFpJdU7sYYRbptVqnXTR4nTMGHQKjaKdJAZXzVqEchgMgjU3adRaS
DclAVVdXfmhKcv2vd4hJA4satrBkrtbZJDE/SzwP2JjT2+KhdvF2iNJHTxcrVsMLBwwivcUoQlZV
U50dsCBo7V5MKVKkVPc+VWW4kGB9qpXcfeGMmRZwdWErQjZVY/oZF/eKUSaZlucKykaA8TY0avEx
9XZaY4MF7rej1gG915x/v4KWaaIYo8joNYvZGUtFqXudGFRniIpvvtT+tFL3MZpUAz8eZ2k7Xo4z
/fuLuUm5iNtMQYPKgAmh4T3cjy9/MYIlbM1EC1YV87gORLiHg96gwmCCRfDxAjIKa62gshDTTWpE
/z/IPKbHVZr0KO+rgB30cJ8UwZ2W2U4Jd2gT5OrbfzUjc7btaMtBWogZTG2R3/lmgLb7eIClfX05
m1nsK4fadb2BAfLqrOhXQYstxsoJXVwwnhaKhV8iEXC2py1psJqgmIRpQppLshiGx9GvG6RZfS3a
yZVKb+LjSS2GW+tiyOknXWy1QMv9FjOfzqE46Xiknj4U3k2/BQIAWHJLD+lr+/XjMRcX0jYpEbEz
dKLt+yGFpZVuQNXPUVBDlkbzBlBduNGo5PzFF7N5G9uW9c9gs+VMyzzF45Y108tPXfA9ApeU4fT4
8WyWvtnlILMFtAA/JghGd4g+PgwAUDLwN4auwnXv9h+PtLRulyPN4nfsBTbqA+Dacu1nZfO/I/D6
j4dYnIyiaNMliMiOMgtwaJYnWlFxv/fqTd60Wyu8N91h18WPH48z/dRZ6QeVxN/jzAKc22hlNoAb
cry+/hHl5o1M/wPrpv7Fxj5H4Bv+34032wl9ifRUNGWXFRULpcwh1p0T09qP2qchu/p4rKXgTXZl
mZxjw/yjOB73JTqKDR2WQjkpOHElSvY3W06xhEztE3+OeYrEI8oSSI90ztQrxBFGhxVQAzeM1nLl
pTvW/j2QPkvK+yop86xhx/mK/SVVgUnoRfua6e61r1rHSu5/wtN+/Xj51CmO/rk3/jM7fRYe3DRt
eAgA4UfhrIGksVO36S6+yx1xEztodhIqNiSeX8EAViegyZB4Dpi3r8SOxR2qAhFXERHR/swI7Qjg
uKdzQVpIKBB+D9APHStHQA+x01szVtYWe3HfXIw4fYyLSDyCYgcKr6rAC7E9Dzzv0xBD1P14dRcH
sae2DfUVcJyzgxDmOp4/Gny7Kq3ghzq69PnjAZZqKohoKsKigwKkdP7w1iYxMdkny0x+ie/RQ3/j
XUf7+hicvFP4XEBv3pKd7dsDtpR6uBE/Ph5+YX40vxRbFzxXdXn+Cup8bRykJGJ+PU7LpnydVsFK
ZWEhDNNwUHXaXzrI3XlhDunotPWMuiN1Ame+jyiVC2vt3f1Plvz+FPDQksFn24ISGJfl+93A9oNK
4Wv0QGV73BTDsMNEwxGoAbgTyhDzjBGT+EzCW63vz6iQOHgKnHq4gGiPbFO73IV1bu+GIjvrlo0Q
JFRa1Eewqlu7M/65FOY/VXBEZI0mjLDmxQmJUm+rYoZCpVI4wB6ec0Re9ni4O+qxeE5/Wivhb5r6
R+PNDkqgoPchdUCTCxU/W5CaN0lS3VRYTNuInY46+DozXXmW/nkxmrwMf89x9jmaCBxAU+NIBxjp
m5zXsF0aO6djrYDbNPSV7HyhJ8NwOr1PQ2WT6vb8Hg5zya3DSHGGK0S2ttZP0CkUXwen24XHzEHL
+yQ5H5+chUzw/ZjT0bqIP7qslgpMEM2RrzQDWoCjHOu3elPv2aS7sXmgQrhzH9Zqvcu752Kqs4g0
0noYO7JEJz4FvfGqO6kjhVuI7GjlBd8wAN+HP9cG/TNKvJ/qLGcTvc8XrFjepHorNLSQHz5ey7W/
f56pjbmm52jzOY3cbESKR+5KjvFnDHo/gdkRGNE9Ej7YXscvRgcpZ4ChqQN7aOW2WN2Hs22f9pYP
vo49gUUjtSsYo9OueEbGettm43MqPk27onl2V474ysBcJe83Yxa5RikyBkYxtLE/2ZPVo9McgBAG
h8HRkPN3R/tJ3oV7835tdyzFF2y5Ba8ieeo/zBKQMi0GDEhKTOntb3hsooURoaCbHawO886bNGph
l2iPH++YpQ+qT1gKdJiom8xvTTv3hqS21dGJdURvACB9jX3IjHVkrHzSxcn9HmhesQ7KoJLMVNMR
VrXx9nsOABtG3UOsllggfRc++LB+tQewMjt7tqJqhNqrhZkBX7NE8GYzHlGCvkV5Yeduym1+dm/x
TcpXZqqof94Tii5wQUc7yyCNnUWWvK5QMSwxSO623V7bRvvsCS3jTXYqHPvrWgVxYYrAVKh5oWWp
goKYnRQ5UMcSz7zB8YOHofoGB/R6rK1/X0Uk8fg9ipgdCyx8ah81sMFpvJfMlvZ6jlRLA+3TeKoy
RBAwCabec+UiO9/i1PbxHl24A6fbSNVJ7cDjzC+l2gCBJnmFcBSkI4NB30ZYk1deCJIq3X081NJq
Xg41BdiLu0jpa9zWYtjEqqmf+xaO/msvr67mwgZ5N6HZBolTw49hrakkLgMiyNvmYJ2QC9hpLe37
TeCsBZaFa+HdeLNrp/fTWkMUkgwfuxN60/tw7Z27/IlMKqJI1NM1nu1CEY4t7UZZwNAAekrJamNU
KKUNKPnnVn78+CMtDUaCLxMrFYpV8zpOMeQmZBJKR0KvP+MfcJsb2F2K8NXPdefjoZZW7nKo6Ute
7IcqydvETGzVaYVLIfFrE4mVHbc4GZ66Bk0AKFt/PIxUWUNAg8mYEvX3yv4WCAmJRe/ORQHs48ks
DsVDb3qDAdabF1lMiPFJm/WAsUcH9Nu9216nsb6v/b9aNQ2wksZLTPujEj8YeTfkNVqU2pD/DOgp
1Im+8lr/85kMNIF9BofFECqp6vsPI/yp5jq99qIOczpkJdzhJccwLHNTmERrfbWlbWDxHkdeQZg0
iGZpcZcaNiwVBCm0xtoFWJDaUFE//jhLkYdyIRAvYGz0SGapW5lZvUCFUjiAVZ8HX7oOwvJT63n/
PoFTL4eZJXBxo+jYdOido5bfQYgfYMND44pWJrO4XheTmYUDH3KEGFp2mo01+4a+Bj5c8tPHC7Y4
hs0HYT6y8sdzWEDadUsFHKjdaAc0QTdI7Kxlg9N3nb34aAjy4dlqgtLabB62VXVpWll0rhwC9d53
EF7BPRwi6h4REEhYO+/541ktbYOLEedpUlTGmhY2HojjJgZvXyufYQQfZSVaw6AsLZ9NsOY/Que/
8/1WN0ZAMbx3GoiiaXWPysfHM1lKg8iBfo8w22p93mtujYSgo98lt/hPbJMzMhJOeZs53m6tGr4A
WyIaXIw2+1QpXEMARIxW7Wnh3pX36R2wuG3jIEF9L/batbRLD/r9x3Oc/tI/9sfvQbVZWlT0aeVl
Zdk7Kposnlf+op97XzYFlHOEOuvBvB4jaDbKWjt8cZdcjDvPa9Exj7Ky6p1CQlw4wphNzeT7MS6q
3ccTXHoPXS6rNrsAgSRivKwZglw2PzHP7ZTP+g5FgVPn+EfrTdqtZStLL/N3Y86iLYq1dawZfMr0
psSF9hrIvIMyBOXmveZQhDi4+49nuXSZXOwdbTorF7e86o+jGIcUxz2RWb9cEydwE1nwQ47bNSQy
+BMhQvwrt/FCwfLdjp3f/DV68NQfWNr8u3olf4lPPXMVR9yS74xde6XvGyc5VSfjSBv7b14NyKsI
ZXr2ybwb3s/YizV0altkETM1gtdwH0Mk7fRxZV2Xv+TFMLOFtYI4znSPRKDPT6GSf488CDtx2hz8
ZhJ2ukcmc5eb+iFCNhN5q7hoNrFtrsWGhbxHkCUKTQBCYK6zUGe4oQSsVvR4FWELGnQYkMky9oG9
vk+8td7zwtFkMA0KqqnD6JonJlI0WFDUosHJQ3yjrz0vQLKj+fdp6btBphlfbFgPmwQolx4lMwQN
YMnVEFcRlfz4VChTgJ5FN1o91LTZKXTl5ht0lBGlLfFLBfsSqc/W6CG9ZULYNQxXQEvtrV/q4Moo
I8iVkw8FNH0Jc7PrWu8Gp7J946epIe8mS0jaIDFf8TIsYG+V8vgk93L28PGvXfrIigE0dmqVC3v+
6MY5Ii0aRIedoH8tkydL/YFsRiT/+4DPmfk9ymzhsVF3jcK3uZ5PuK6fg4N+QML2ag1jsnSbvRtn
tmVdwvkAY1FQE1W32GFhmXeXnL1D5+hnbBk31kbs5WspXWkxLNxn74adXdmiQN4803jml7F+9qLw
ysZAtDTuAu1HKyMD6oaIcUord8wC9td8N+rs6g5KRI8GLI3+r46f3uFWhgkZIqk40+xRNdrU2/ST
dELZD/5ZxU2+duUsHdqLzzrPukarkOl7MW8lAhFuiF7ed7aCWGGri5WYuLjEiPzyiqBT+8fbqBji
Rm8VbAl7yJJJh01OG4i7LG5vyZXPRqecJEp+2mhoK8d5irXz06xcDDy7yauc9rBr4IiBd9dDqxTP
KBSsPMoWI8blGLNrRcMRpBH4Vjj+yToMX+B1oxUIg27jPX0H37bzoHtvmjfzMX1au9EWz//F9GZX
TaYrLeZPfMJhMOg26a+5LyaxSyfv7ZVPuLhbKEMRZEzTBBX7PvoOQyxLbRxraAp7Gxk0bFhtO/nt
L+LZxSCzSKOro9nVKvMJ4vy6l/Trsk63te7eZLGxMp/FpbsYahZsTEHfOyoZiqwLDeVonw4/qvJo
yOXK43NxC14MNAsvmT4EgYoHkNOHaNyyeAblro+XbSGVoy0E8UUG/sW1NcuMfZGhFWHrZMY1qWOV
7pvOvpHTJxwsJiLzy8ejLU1IVWnIGpARwXDOItco0BEITfTq87jdhmmy842VC2cphWJC/xlCmT0x
+sKSS8iKUwKOKGtwjMm9lXETvqFNuJePIx5AK2CwxcvncsjZGtrRCMUflySgWd6DRrY/8S/iNzvZ
1Edt0+4LJ7gDu4+N5serufRifDfXWYjy5FD3MFABfntlHbQ9BmGbYpedsPLkvbjW6lnKbi5nOY9V
Bl4BNngPR0saHyHbBqPpvhXGKcZnAqHgNjxntSSuGtj/K+dgqeX5bqKzYIUrm4swyz8r3KLGuEmd
5ICGV7mRDhOzBdW181p8XApaKrA3oLHgnwASvA9a9iAwi7QDzfFl5aYrkJY1z4DBn1c+4dL1djnM
7IjT+lDgmIbExoEa+ibfNdbWujK2oYNif7MdHwaxgTWNdto2pIOHBv3aJlqb6OxMKnqF9ozERKfi
urI74W8p/TOkYMRtcMcheluZ9GIYAGVtyzIIFBDO79dWbdM4tcaeLvm232lfOv+oIzQCygs/9a3s
6NvCPIvhKltZ7MVhLV21TZiaBizs98OiFBRqGngNB8I/Pnt+RsNQ/boyt+kYzNMGXHT+M8jsHjI8
oZlawwf1S0QQt/J+ev6jXdQ4sneYTub6J1zcQxdDzraq1PaAT42EniTW1HLXICKIBr6VnhoMcVMc
SuzuTjW9lVtwbdTZzjUmQmBZ2b0ztjGeYxUWCTlk70p3MoN0pcaSUFNKFVXAdu05t7RlaWVArzEM
lbbG7EMiA1f1QchzruEFs41rpHN79XpEKnVljks3vYDkYILxAKQ0J/ZWkRH4pcXjFEW/yMu2CcJk
OVYM5nZl10yRer5r2Bi0M0AqmX8UTl09Ng0dKxgar/WpKqbm/RHHEKc2/yG0rZ56sbiEJkwhEPlw
6OdnoYzz2GgFdmS58UMfobOlQ432soJEMClgix4sjPemLhALw31WfmtKdBKm9A0Dc5G0GyvGDL39
quA2PbaHFpMRv7mKUhWRTPzecNjsfRdH4s/mSAc5vS3Tl7p+opMY4UpRbhX/oUs6DDjX+pGLNwVl
C9lAk5eOxxwTgDyRVLa61tOfx+bMkH2oV9hxQ6q/CTskDuVa/ZxgfaUM6nNoh1B9s/E04jKIvpog
wjbDaeXTTgnH/NNqAAXsqflCU292b8paXeepzkrbWbI10/JbIYZtLLs3aVOeejCLkv1dG05xJ44r
Iy/tXoTfhCzbMGBZj/fxDhqTZuZDNIFCZIT69oizmuoudaY6r45IQ7pX001awMLf/N0TEU0teAWG
rcnKPMaXVuyDkiRd8GIaj4rYqKgfW7azMselmE45FY0LaB5/UlCNWKtT0RFuEVIz/hGDyPcSnufy
voVsh8DwJsWvKl1b2oXziimnppE16/qf8EU50g0f/x34oM7oyHv72kJS5bN+pW8nmETy7y8uRjMp
1LCJJnTb+w/J/azicTRBr0rrJA/1ychWJrRUU3g3xDThiwqZ3iWwmF2GQEkaI7zxpJOu2kW7xdhh
M3xRNsG+fkN4a9thrRSVFVDz9pOyLw9gQ9eqC9O+nJ2Yd79ldmLQ8/EydP8VJ+rRZ6zRYAkaZHkw
mcDYMKxXY8bCOeEtQqUTtvj/knYdTXLjzPIXMYLeXOnb93hJF8aMpKH3nr/+JXq/p2lhWsSawx42
FDHVIAqFQlVWJmAh9KskKYNKAW8Rhmx9/c74IjuZvbw1L/xGNZOj9Az5LSd74h7XPfeG414bpd8p
S7jkWjgBGdYsP7XlVOWMJIv19ymfidN4SDJcaS6PqcYEcdcQWNULxne7PE+ufEabiklKCnw38S5/
VSAhsc1sMpK9YEjbHJ4lC9INdhiZEivHuuUgqgyADaZSMKonUvd/rs+llBchQio0plwoAQV3Afjt
wBunF/dlBDLo1mh8cP3FdjUOb8KY7zEm9r2P2sVa+nnc9oXC2UqXcp4OKbgTSDJZNY+bn1/FcBA6
hZgQomHBWh02IOBfZhcSrJM3om+YCjXPiH43jWio00McVUJ2QgV4MMbqRV8Ns1tCqnWYNz2y+HUv
FUkWR59FYOvJhCcq6LpBmZgiNQ8rEIYhManiVreVMRrcLuYeyLEcA3uJeb8oi9cqgBacpVr1T8OB
gB0wZJDb4dwASpkZYBriQzBDn0wsckhPN5BtaucH0YwcHaItjFzq1kfBWAVYlvCjMShKOUelKFU7
CrPiQhEJUplpeq6xSfb6d7lthMyJCoChAAn4e7jMQXWig4NWcRMMWCfBrlff1w3cmENFGih9WCC/
4OpwNVUIHjQpAHjaAZmxnbnVS7BXPLQw/JhFlnFjNWBugpPiIkVpmZ4EjdR6jqA6rYJPr7UVPv1e
NfWX9fXcNoFLGmuCpCyNPRe4doki1MvQ+a050MCD+GyYQoa33qqnEgqqX1aIN199tBArkdUUSEL9
0D7zhxyD98FGxaW84zfhATAEq0QVqPKg/Diy/E79fFJ+s03eS1e227nNxioDdnKCS0DUEHI9vKlO
7yB5YXj4LUuASuIZiwc0qhOU8w2Q3FI4PVpcNHE2YK3XRLwqoWJX8SEDTX/j9AP2hF6gomsyjj99
ifDyOJQqr7gtl57jsHsK++GYJ5A8gaZ6DZWu5A6S6RVrG8mfpYLOb2apZCSdE7WPFFFBXas+5pe6
FvQ1HgkOgrVrt+qFv9miPubYKSCRKyQFSTKAxPvCrp+043zO3mcX/LPA+3jrB+HGw+s3e/S5zroK
zyNEjthofUwnDWY6gMeo7SqGoRvvcxgiqC/A19A3oSJ3rHChmEfZ4jaoCmS1akKSy9FBVSImqIFG
vc2Xoq9nPcPsJXH5tHkIjKgHIpv61NCFokc9J72guhAQ0ivw7pmDeiq6cxjaTbFtl4McsPKBG9k4
Rok+TJIDc3X0hqXqgRHlVRRgeQsSShbg59DIMZWt6ocnmXEobh6/K2vUhy1jPQMmDEGm5g8p+jM5
mHP54g4iRua6q9w8fVeGqGgWQ7glkDpFwVh2aAn5aJfQ5hO/jdN3VH1Bf8sond9yGJDqKUCl4toU
6TQYg74RJj3JeJAhD36xCP2XQoAUST9pb2UQRlADiX5WmdY7EzRSGB/1k9tgezBGBVoHMlTNg1Dw
9z0EpXMcLGKgun0j+FGkQc21Orcphk2gSmIKg/4+BNq70Df2UvKMTJa+nIhtzG4RhkTwxuEW/N32
GE9ZX6pgbckN9RiFwyYWCgZ6hWWCOvaVNCyBoLUaWjl6Y/Fl8KQL88gInLRn6jJ6pADJ4FWKBSFr
/X0dS6zWpSqHujtAScpQwf4KAQKzEHTGGf809EYboo6A3NV50OCec7UHFHCBcAo2uGtB/G4ldvwU
7GVzckLQrQGbHbyMb9q5ZPRc6M9J/wDqaChqrnXQgdbdvOmRfzl6UTMu2U8XA22Cus8LtQPVvVrq
ENaIO1NAUWE2lG9LKm2DpvaLWX4BAT5Yv6UHNQscToNuZCcCXKKJDNe5ROrriEr9Enq61wDjWiaO
BSQ48TZfbMGUXgTByj3D4Z4Uj5Tpo7v2LT4NrESDvqtow9SZVEGO2oVRpWN29zmURnAk388xa3WM
rVSoyz7Isxb0kDm+s01GiEHl6yV2YGsWYdis7v55ZYpeFXXaoWw6AaIOg8r0skCk2QCrSy2/rsfu
T0BA2gp14GVIqpdTGekuZFWdEXUToFJAtWvnXm0DDTtYLR5BD6HNatOJt4MAOE/QOEZqRmeHkNEd
UyVXMQP9rdoIdu2MPoj5MgARIwsy09WP6GvgFXboxJ7mGfxGUlG5GpzFAY+Ey+qi/eEUffwa6jOM
gcgNzYSQlOyrTbCF0IGj27Vd7yP/79gjgefzUTE0UsoBmwSdsCoSGG3keNLQYAbxtAb9JzybDzIE
jSEcEJ5iQ35Z3+fb3vthkPLeHJPfRaTCIN+PdzUG+4yq+L5uQmTZoByWLzRd5iJFQ7SFTtIiWVpw
4jNgjczW63zFS+7FAaLZlgbGyB+do8wmanRa6otuiHIk28U+9Z0vvg3qc0EAeIwg8H+/Z+ogHvg2
lcH9WZUHDgrEML3cjRz0O7Ok/NLLZWi30iBYrQDxwnlBRlGd5yooGQnSp2o/9UPoyNgqeYy3PsSJ
i/2wXzZo0FiGNWwXKzBFU9z1O1a39FOdlLZIhUQRuo99DVSm22EOtnYw1YXHkaeWLvh/bDJuSSxX
VmzLu/mBs5nn6WZI/vj0dLQE4waYzxcwHIB0IQYfPyCwmIb62kuQWjDVB86D7ggYNk28r9e9kPmt
KS+UJJ1r4grE4KBlN4tHwRYAvSVck9AHstoz2imsLONmJLtaKxU7GimDHCdnEIuLq33J/R7Et8o+
QRh1IUAF6nbjHmjuDb/XvPac3Ckb9SV80H3w0aYui3HzdiS7+jVUXUmc0IkcM/jaCKqL/lWyobVt
Ry+EgWc6QvSSkeHcjGRX5qhcbgzbKORSZDhK9iSEr3IoWqKBeyqEmG/prO8ty6nIb7l6P8kgcpvq
KtDcvJ53S5/+WALloM8iI81mLYlK2opJ4RoQEmrgi4Xi7qy19zOP63foHT2C+DaUZNeXJbIMUnFq
jNKkN3ps2eDqW6ihHAEdybfZJvSnDbSzfckHkMXCS3hfvc57ZKqbycsfoQXus5v09GOOChw0vaZh
qHOfcKkGqbNqsZcRsiW5wi9mU3QQQefv0n76OYcaY2cvpfBPF+KHG9HPKkOXJV0c8AlkT90OZ8ld
9sIjKvZO8jV3CIgmOuaPKB5bilcdq/vcrjlr8DhmWnI7iQVFLp4oiobnHeVjaTArPRfBx5YMU74k
i13eILwFxSWcJ0BWebtCex31HfGb8HXdD27en1emKb9LuFpSKxHfwIC8bNolTlB0jO/8qVz71/Z+
LI9yNeAHAj4msgmk1wrU2QO0uveBCdiQp96vL4f8qc9b+svU5Yq6Oq0IQlOpllhOJWBGJ3nIIZYE
Sq5FhtB2/60KjkvAsPgJ4Uatji4QzwnX18WMYDS5gdd9Gezoa4YMUj3LP6CvdVfdq371ZPxYX+cf
0oyPhYq/h6UBrM760uGujbT+zAeGi//eAKDYpS0eW6O0i9oeutmGOyvjYU4jf+wa1uuE2Fj72NSt
1wC9rpYVPjaZTQe3u1X+5NBaNrzSnV+UzfqKWTtLXXhTVHdQTMOCuaSyuuJLqO5DZS/X8Nj+LEHl
RPunFG/0xpKb4cqXuFxNZYWDxWbgbDXQ7EodTChm2usLu32Tf+wkdZkByzMLsobDDxV2SDpCaT7t
d4N85FmvH1aYuVwJVwvK0r7IlQo5w7xNzvlr/dyVZui3Hucsx6YBtY4Z/xAOlTfuWJVk1hqpKJMt
JbSJiShR1T6qKm8vBTqiXAq4Oguz+4l5i941KtgsdTIWoJ/AoyrRCZeALS4jSJS+TCl06oe3oNjH
4n0IFb0M6JtI7OwYuiyKcjaKb4XAQwAh97QYzszvGiEGQ3pkagWLhIARdGkGBLkSjJFg4VxxziH2
OFqzzEgn/pCR/vIqic7FRyRFjYy9TjacGVmcYEGArMSdBmFNa3yUodeNlTHpKsiR/xQS0HmBqAoa
r58mZ5qUW/g2Qahvnf45AULCDreVEz/mgwUVMotjgrVufkpQOiuAz4NXkI6+ra5EYJjCdoulasqg
jxhYw0A3E8ArC1SkHdtSSSLIAQDWm+DpEDt5q/u1yprluJmPXZmhgulYxBHEWxBMQ5CajQPE7Jbn
ytihOGotxs/1kHMzll7ZomJp3MdimcywNW8xMQiRmHDDeZ2nMUL27WfBlR0qgkIKsE3Gv3JMkta0
1rIzHNnWvAJo88xjRZnbl+KVPSqUDq2Ql9COJxfSTNCzVrrVMVo62o2ZbVmru50+Xlmjsra+zHUh
zuF6f1GztFboBHj4pYcSGoHH5IVzyJsXjRcvtqPDuItfej/6Bv1Vd303mZ+Ziq4tB4XUMoKHDm6z
AabAjVwIavoTbuLMCaBfba0bvP3Qv1o5FWMhbjvMYYPv3DoNHgvLbnjrfDLSHj5hStqe7dw2vqYn
cRe62mZmJFw375IP43TwFOcwUI0JxcOwFrdp2FsYLxkhJguZRcY6b9cpr0xRQVQt+cLol4s/pUcQ
GYNPTLqoV5QldrbddFbs1v76x2XtpkTFmwCayXKUw2iyAT+eXbnkLQ3pRDfzI8fYMA/N7ZD9K4LS
cA2+zgwolMFehxpzfYyszI5cGfgu3RSeeZ+VobOcR6KCT4HnRhiTFJ3zFzf2q8cW+LnUa91hx1lA
0W0NS9gmPr8D/kXasMyTs/D5gvpYLRWSlKFJck3CoYW0DIh0IRU8BtZSvXfcT0WrzabXzf+4n1RQ
AkUVhP4SWNQPhJw4sSNbfpxQCyOA9/jEqoKxjgcVlfRayCC1iWBQlZVZg3o+Mcw+fpWqp/+4Lirq
KJxUQq8Y+9gCXAqFYH/aVZgm7W3BKbbzjtVZvp3RXB1GKuiMah7nPJI6RDnegu44MLpmeNAsjJmZ
k3eRNmGRNLLOIs3JIHQaNIEhpe0OUPFdNsVjhdiqWfoprQ+aB+yMxyqlMdIAGs4qy4FQzR16AiA9
sSfEmb66n6DZKqfoZiWVvb6JxNtXTgPNyKBwKbqh5FEVgAAU7W8wLXUW0TxfN8NI0mQqt+GyTKmL
GFsnokVNaD3HoGBcgrfz/g/3oHkXQJGtd20KG5DD2MsWuY3jw4DxX2DsfX0z+a3b7hNfOGR3xqZ0
IFj9uL5IVmCjJy8Kbs4bIcPHDJ9RTnoYHbjoafKX+8lKzw3K3uV+ttHYsYPj32gmsbaSCjNgY2om
mbxWIcVXHlM/vqt23L1moY/13lnRNvKKA/N8kAtwzX+oYDNyg454imATckdOe62WH8H0UquJs+h3
PcS1Gs0qBWirciwGQJZHUcHHqPLJWDIkAZC2tWYBYmbp1/XtZF3+dCNnXDi0CqHTDYcChWlstV70
UHb26Mpu7kLb2c/BDtWZrPjNCAB02yZbQrGPSpjFDLIdBZtGAXV0I5kBWJygzcpYJEkmVjaQ5qnm
E5UTQKeou7EGQZ4cCaxq51+GxgRzNZINjlF1Zty+CpXbzEaRG8kAf+n5TR39FFFywPTQImd2D221
aQ626+sjd8La8qjAo8dSrcwtoumEIjdRw4Q0nyf6rKcA625SiLteVVYgaqiGNamEDS53mvZc7UQn
zpJPwtZYrNxOHzQoPzMiHmttVCbTxQkkqkt8S9kjRZzOJxw6qcukj2DkhwoVWDDGOndoKGtuvx1s
8Oi4pTUnNpFXgCaG1wpM5bTLm31t16iosmQy5h9J2t2jH8E75VZ5ANQJHS5CIDxYRDcOgyyHEZlG
bs871gkkC1ozT8UW8GADOk4ap1ylm7Vm2PmEeWl1N+eCte6eLEtUSpNVnTGJCwchYKV7740wNDU9
aM0prvelrDysG2NcEHSTRSu4zJA5LAuC1nMGVV8IcP1T/ZJL8e3jEqY7Kkk2pMMEEKAb5OcQPUmI
Vawv4nYN88oCFUEqofxfGVg4zeBDbQ/AxBzqJ85Jrei13iiWDLBPcWC+yhiRi4bB9QLwSxGHkp3s
pfeGm99Nj9DYO8p2b7ebZIfS1rl8gNg0s6vNMkyFli7RM7EVEcLiWUYFujfbMLanZFv2D7z+NQFF
JuMLky+44v70jACXS1UBhW8kUm6xqdzJFzd4CVqiCW1qNsSY5ZVUdIEQUVFl8SWKYXTLmx1pjyf2
kWvRsOfdzuore/TF+/U1sko3KhVhjFBT0i7EGlsn8DDguWwwnYNyTb4Bdsxa0LzPyCTgAbWjfWcl
d+MuRP42JfZ/fdWoVLBZQr7C+DF+SXCY9rFZnYhibRkDI3h8TW3OXlhpDcufqJgzwZfEJkbmRJZe
2Is/+JBHB2cAGWBbLnU5sCjbhcWyzMqPaSUlZVKhQltjqYRAWTATtzoPHdJ0zhrR9rTzH9LrhUfZ
Uh3t1BxYlzTTPlXN4XIhFJIOrkYKHf1R9AKPMAnqZwMSwaKAl2v+WDgg9rOnL6h7sEC8jJRVoyKX
mC8S15I6S/w62ZFF0F7SsXMA9sLbwLVY9zbLHJX6GI06CAap0UVh9DOUOb8AZnj9GDFcSaNCkzLE
E6g00dVpMR3Dx0cxbC2Jx9jsvC26womFkZHO3QoWOlDQIoC8qgZu4N/TrKgJin4m2WqSANqqZzwi
Yplv45Klks0yRJ9KviyCbgaqtM8DUwENbIrx7jJltktufcHrBVGHUe7SlJsXkg9beWYOuTU/DXv+
UE5m9UbYUSL9ookZu+0Du1LEWCSdEHA80Gd6DaCyUt9xxl0Qvi7p87qH3EpwrtZH5wMYZ+dKw4CJ
AaDcWNxAGVluT6rxfd3MLV+/NkMdLQhWl3xT4TOOGsB+6C3KOUNTivWtqNMUYi6l1mskwUp5MtRt
1GWYDH//b6ugjtNAZow5VJtc6CmDSMYw6yE2100Qf6Lv9usPRZZ59U4RlryYMYSigwou9gU0Y0YX
U2c+K/bczOCv7VC3Olj6YqWPASPGe9kZSJrW3hHqn1GyZlsA9xzpjPA2pFV4vItkz7BZpQmW51Gh
ogFpSwXRXpScip0eh04DCYQY89iIK4w3LeubUrFC6tVsqWP4eA0x7a7oTVF8VEB1F873VeBycW2V
DWso8dMwH0m0rz8wFTiGpomVklR7hi866UrstNxskZUax9gq9yRbq1ETseV7cFC8/BsfQgCWNIgj
6Zfc6sqHZqUKhrCFD6UN5LrEUw/erW5+hnK52SkvcjeaSsy4aG429iD3+csm5U+tVikFT3Yz2VSo
Ukw+6WMbF34jNhqNaY3yHYFDys3X8N4UMdkeNvVBf8SImF0dCSybRRjLNEc5kKH1YVI2MEeI7iRk
ZIDpYhaT9Msx0m+t797NB9T1p6Q8p5fkogZbq+7iAXWve+jUe5Nf7dIUjVmyxAZN+vZUPTEzXRIi
P8eeX3tI9+3aZiQzPkg8hy/I8u1BN8tD45NuIcozwN57ESNm30z4rpZKYyC6eJaWFLkEZkNGxwAK
IkONqbIzMJyCA7Mw+dFSHNEt7VB0QH3ci1YZmQZnGo+Mb347GH0snbqfuFIoh1LCO7+z5/d6xtPb
lK3mK0Y5vsqb2ubUXftIqkTCfzw3dG8vUPs+SgXkMYS/SkUhnLwu1BNp9kNd2f+Py6QuMIClhkJv
yfDIQ7efLtNPGaZVxEdMq0CCnqC/myfWXXOzR3O9y/Sd1hc6V5DLXz+o2+mh9nKr/w5OU8TA/CHz
WATAf7jbPjaTikUj2AKlooC91onvVS/ckUkSss76IJ4DdwJesz03h2wLVlUU+1nrvX3dfJinghN6
360SkjaYnlabVizepniw51j083m2dGHwpjrZiGr6xthc1vGlohQnz2qoilg2oP2vgg0hGgtCIzbh
rBV+/ss5iuttpeJUJRWpJpKHMY+yo+jEjoZ2MN5LF0E28HfbjPWRM7gSnuhW31KDWobTYK+tz3GZ
m9LgL/wxaHIT8dlsMcQ3+1n20MelyUks2cSb3aur1dJtvykdIy6OYD1+Tl8HF91Ga36ftyoYrwq3
2wXu7Cp3LTgOFgUU9JmT3LGi5e0M95df0a3ALAgrwFnwC2T5MeQKZ1YxiikxYGmskEx3AsUgBNZZ
xu0jeoNN+N+qR9Ubn6NNsUl90BIDeGcbGNtL7SpEYsqqAVx2cW2XqRA1qAA+qSHsyxiXwDz7oduF
W/H8HQliZ86jOZ9GxKpxbxxTa/zeObPdEdDarnwRvfEdfNQYom7c7FvgNDbmW2Q/2irn2pE2697I
OOR0K7FSOKg0k1LJIqAYkgiYo77j413UlNaEDHMozs1yt26SrHzty1BhTU9iXqgbnG+5fZrBayT1
j+sGbsLAr32cilyFVE5LHMJCcBj2GMzZdNt+T6TXQpvVRb9oBK2thopWaEnWqlzgxpVO/fM3abPb
DW4FzMDixx5KT/Y8XjrE0Vu+yfx5B4o2stOTQ4gkXdawDuuKoluJqpLIDTAvuBhP6rbeTrscA/gY
LUTDJncLJg6OcZTpFmLYQEwvD/GQrKdk0+QoJg6x3bFwkYykhm4d5lzbVqCFQ4DO3g35WzeF4KIC
nHVkOCZrNXTyNJRBIAawI83QkK8wjTm9tgELfslwf5rNUBZCkEOGyF2aPDqNYK0pI9FbPwCszIHu
EupzPQQdaSzVTulrp8CrMFRkxk+AlNZmt+tdw5s3KPpu6hMYmL6ywbKs8KtQuRLShgjzpng2FvsA
Tw0gaKIH9ClRadLwRh924qZz+k1uj60F2a3Awc23/g1Yjx26m2h0hVANPYIAeewIdn/o/PoLkLvo
qSPKMubEPhEnXJ7JUHXCBJGG+5tWe4MCYruAaPOveof2FqFtadxlwJYprEz7pv9cWSL/fvUqzniJ
D0MBrxt0Y1uzLJ35NbL6p4Ck95HF99vEQfDmfqx/zptn48oqtZ8AJmf8pOM60wSgrIs3cGmZfJAz
No21Nupq6FJNHwWCL9Xr7133k5+e11fB3CbqZshj6N5EHOJjsgl94hLkEpYs3m9ZDnHzYr36YNS9
oArcUC9gJ8RAPSH0jR0RTJud2bxMPwzeJK8j7W7GsIc5hJYIXvHcnDqbsVrWplGZ7ZI0/+svE4bf
hTwd0H2KbFTHgFQOrexb5s2M0HMTzELkzf46COCC/N09+1Sbkd+RepErueJ2dlqr9lKioWRLmIMu
juwiINMm1W8JIjDvQlqI5HrghNhAe8IiQ4XjVxntxNCaDqA4Y1U3bl5KV+ukLosgH0ZJIQCTaJO/
ypmp/lReWtnkoOQ8OUAhjXtxX3xjYwZux7Urw+T5dHX+uyKVIZOHxZJ5XAJ1T+z0sHiYhfobUlE3
hzevt5OKNvIio8JIUimiVs3tRwulx/xF2/RWscHIhx0VJvhULWlnHDtCr8xZHWK8sTWeg7dxx/rq
t18vV4unwlBbVELb6bg8O7va6ygtpC/GA5+h4lKdco8/a0f5YXhuHMNLjpwHZnsnfWEcKrKxnxK+
q59AxSgeUxNlZuBuvdBmg2yvBGp62PIgqiq8f5WeXxmj4lUtVFrUk5IDiVfSrgOsCF08jxWt1uOu
yFPBalZmUBv2SGLTIf+W84ovZv+UivH3C/ITr1FQq+OcFrhAJjS3huhOK+7XN2Y92ImX0H91LoxO
qMsxhWskc3ha0uxZ5rl7fVIZSSLjU13eHldmZg2YHfAFo6rJg95baMxw+rm+kNvPl49Nv0SAKxND
XsjlLBET8X3SPHDNNo7uDAls6flZA7E4QCtmO507vGHXLRNvWnHty+viyrAqNmMXgBoJ+lqlk0eB
LUvPkBu3puBo/NftogJLEHDyUgckoTBeG+lpFt+N8nV9ObeT0KsPSUWLMkpUvSETeqQsS0hteIwf
5eC+vty/xhP3bbYzJ1ItDM5aquQnT6wBFsYtcRnpvfqiZZcE4lTjF+TLSSycOjtXPci3ecZtxNo4
KkwoUSvg4YLqayjpoEIQwF++VBsO7PomBt090O4yDLJOAR0wgHAYkwkGUWex2mQC6+GX9c37JDRH
BYzLv199On4GmV5WIaNuSlAf587SmSCyq0fTgOIFSp+hlbvJ0/xW77jEzDCwzjNwFIy9u3jX1Q+A
7ESSKyRi1YVhgavInMofrXBsuIZx7G6/2j/89PKcu7KUlqVmcORKaR1ITzihL/iBXfkpZuX+Dj0P
IwsGde/vKcQcdJPeC1iZCHxM7wH665D6CHpAHmMTiR+sRBSRSlb0EgJcMQFdxZnZbrsvwZ1M8Ch3
3Rtm5atdvFmQEZZnyE7yTHQlK1O6MPpcfda4KIO+JcsEJhe0uNMDQXW2LufVX/8GLJ4sZW2pVLBJ
AjnX04Z0ndz0Pn8VncXXnGZGNw/cYE56Yn5bxhm8UFBdLa9qejmZSblCMbONfgAR6Tndxl7xjoGq
L4qFNhdrNxlXLD3WPfVaEGc1djPay9vIah5yP0Z1HroawP5vE7NDq5TZR1x/SIkXbuSrZUpokUaj
QTpLg2bKCeqFTeHJcWtWobZr2wYKP/N93DDWevvwQ35RgYyu+IkIMVvScFBHLLVJZFMUTsv4s0HP
LhgjRiS9dCM/+82HJeowytIcI6fF+kg+Lx9Hi7TZew9PeKdykshsNvMx3hp4V4DixoFmdI1eE0qI
rxdaKZclq0WuirWfQ51YeWgDzQhwY6GXOJiqGB4XLtsmWubpqQxMjcqqZ5DH2ZpBKhFQoSMSKu0F
JghGlJ84o/eaQ7LpoWRC1W770se3ps5o1CSKtCjY1YvAxwXJTro8rM7Z7fqb8GGHeiOomFmNxQaR
h7AURSiLYtzRAHYCybUXer1LCKpwrzwcObD3AzjBKj7cDg0f9skmX52ZyciqoJUv6yyPFVqDVuam
BxmxaIitzG9Ps8/Csv/hafZhk0oJ4lTu8rmC4+iHqTS1U3pf7Q20Zok6bG7FVgzAFKajj8Mzdwd5
RlTjCyag/w8h/+NHUBWPYtQyJSQwt78yPhCFHAzrOxkDj11WH4vhTJ9QpuKSteKMTU423YZIxaQb
wgvOciaWGbq4AZHwiKvIe1+sPT1UNqMRHCVOcuZ++Cr2izuU42OuZv761c2IAzSIVF2EOOuJC83x
Rpcf+x5wKmXHB2/QXGWEQEaspWV9sx5y5UaECNiokamPujnIilUoiT0UT+uLYlmiYk0TZf8jLC0A
HkrbH33wNMWP/MjIXRnHT6PCzKBp9SiJeE5PGgLAJCFD7llH/Ha68cvTNSrERFXX91mM9JgD5fhG
sqedctT3cWwKWxJSAoc1DX/78v8wSMWUJZfqAWINaKqpsasq74rGW2HeOOs7dJPkCFDe/794NSqM
9ImmcHwAM/rTABnr+3TXbEiNS7dbN0qQL0KJ/RT9ZK3uMuy+cg1pVORow7DNBHKay/fl3DrFRnZK
dA5bZMfdNsCguvgg/ihcziE6cPUmMbcETl1ZvS+dg2MFvL5hsxIuxifXqVpq1hdT3on4TXmmmm2G
vvECPcjs+/onZ1mhAkydtWljkMuq0t6yYnaGajY5janvwnBYncpzwiDQ/5r+J1L3EsTR4bsDOBwk
jK2BnLgytcf1dd0GoH24kk5+0dUtmMd8kWeEpENUO48Tej/vESljQAEk4HciHSqvkh3Ig1WM6ZOa
cC9xj0YxN1h1uoH2lqiB0GKaWMAERr6jUzGIF3BwpADxPABP56Z858EJi5FEzlEc0jWC4nTgat+k
bbQDCQNwleKdwEi5GDcKLTqdh13R6mR2KvvfxfWXHDTzgcJyLCpEdSJ8NyEduPp9sjU3BkWKcYgh
BYb3O5lPVlsQhnQJ4zXNCL46Faf0QGs4ndDbLLwAKH1UZWYfFhuGbxFvXQkXOhWmijaeOEQM7OJY
n8bJn3L0v8/t+HUOoLrGPU7Zw4D8WewLr1VeGcZZR4mKVV0lLZpM2rvRnrfwsP0ROwNUR3s7Wszh
kHlMvlWGz9JK02oq8FxdwKB0So/RPnocNuW3GIks7za78ouwlW39pIMeobHG3aiZAutzk8+58rkN
KkaVYxSFPRkpnDGoCRZJACtkJ91GNmao7rIj6SyB7NVHWdle/9aMNMigohY6npUgh2jjjUlZWEoA
GHvT2H3GP6sVprdyntUC/UMzS4MAAKHDh9TY71FLK+NY5QrUsUvUK7fZIwe6arR4LOlbsE/37X44
zv6/bF//MkpDZqcaKhUoF+quejcBMWMcR7c4FlvIp1jr3/MP9/uHJWonZUFQSoHsZA1o6lZxCWs9
ujcPRmjqtv5Qbub9lAIHxXrX3g4LH3apjVyWeQiSiPCFQct1CQ81hIHXl3Y7ufywQF03oLgWQ4FU
8eTl0Nd7jHCa2fI1Tx/XzTC/IFnp1bUmAyuvhQQO0zriodgQ5uPUL9DXbXyQAG/LTZQD48w6CDcn
zyHA+/9+KZFof2W2qIyyL8lEBykaQtwDqj49Z2qX4Wje5/bGhjXH94fX3IdJ6gJRSjmAQi1WynvV
pj9WD90L0sDeivxkW7+xtNr+UIb9MEfdHEI6oUuVkrMOIWdhT9iQEFTd+Pz3BGOZG0ndIaDflZWC
EOjkz+lRttSfJKDxI2R/JaKpnEH4RsH/PbEuZhJBPgfTj3VSEWbi854rIkSYv+b5U28E0wRUaByG
o96Onb/s0EBXY875okuQ6fAeof0lNRcRcACQRmc7+TTaxX3tdofRZ6XNt2dWPlyVxriGctlF8gii
SzJ52p21l8hW7pXc/D4hc0cqaEuFBdVE629051lrpsKM0BuVpooZnn5gSMsA+4x1J/+WnFSyrSTt
6ay2sjnOFGT73zBOXZ1QGvI6DXXVTyKWneZzbw1i7w5hbRlxCOZ3iDoLfHEARwrjar6d5H1sMhWN
IDYutxqZ7RPkn3IEUKPyHrAGgVgnk0ap6qPB5QtROjF6bGX61AFPlpVfi/mt1UCVfczU1B2nVyVy
pVSE1jFj8OrSplg5MbSkCzQr5UQkQ1CEoaU5Z99R3PpBgC3yefHyfb/nQURXeLU7HQlXBJC8G4U1
wsk4tTIVnTpZj/pYQ5VE5g0/MN478V7nvuvSE29EoB89J/HMuNBY8VemApTOCeIYZOQtDkIxyAu8
aPctZrfrc+ONPivJvAzJrH1kKizxEG6ZhwZVE3JqCaSNDGxnD5UP1La17DOUOGQ7vGtRPVXwZixA
/qtY3bPqJg4o/n9wGwkDYf/Nu2mAa8cvUYk5JvSv8hDayo0pBIEFDldGpCQP+ZWl0wjXoi4hvkJe
E0OLucVUs+LQm6bHUQKCuD4HSmMF5c+6+vIfzVLBqhp7yBFyKL1j0uIogbtK8tpNefrXddlfUYIG
vSpVovXg/EaD+jjsC1A94NhsyJhOav8Ndk5GJkbDX+tGTCKVTKQD+78fFzwWIrv/OqF9QlCvoFkB
7cDoM1NbRiikMa9CIKDAkGEXyb2aYvJsfCJCTN22fBy86gkElTvWmAErMtIo1zrus3oiNQ7eI6lg
vgVFpq848UbZFlvu/E/1cv9qyn/sIxWEWsz653yILLoev83pj1BMGe+DmzIrV5eYQsWcudPiAG9r
QuE+gnalQnYrtRZ/EGtA7EI8NCEUYHeXgn5vy260w5T3SwtpAUb2wtpMKhpJWaj34OVC2SL8giks
q+gAbItFxnIZrxJ6Ml6ImixOCHKRR9EtTr4Jkss44+TVsRJa6MH4XhvqCDq45OVcow+l7QhPHZkJ
KO4bKwK52Lo91oKokBJxQR0lpDQxTejQyncKq4T/B3TULxek+XG4iGsmTCRrrspPFjdOVpEdeG2n
A4JZ9JaQvE/N96HD6G7BItZguIRKpToguVCCgWhk9elDDH7BeCqsPMwYty7jnqdZcWKhbCRBwRcs
FugnRk9yCtQwmAYk/gvsjp0/xRrDC/9QKf34ptRDq1VE0A4QOA+pzRKwsryVnQTFldCL94BzvhdO
ZYE6hQnSZ6TLKhVPgqruegx3EMOkayi+Zz9kK3aCM5kVKP+PtOtajhxHgl/ECBD0r3RtZFoa2ZkX
xliSoPfm6y+hvdtpQdzG7l7EzFNHqAigUCibeW2fVIBv+uRKFiLIjlKwMmZHsyrlNDKN/Ur7xY/6
xouZjLZA8qyL9NNOlkVgLYAUhpwVHwYCWHLA+zcHya2TRTxiLZKlNSkMAweYH8aDCa5i3u0WoxuE
cwASv/P5mOqbn+Rfvu9/Uer+U3UsIZ+Tk3EETyN8RA7AQIIZncHmrlnB0cCA8Jf+bIM5mE7Z6esS
1p/Ke+kDKNEgsU7Z17PS1byPkBPKlKEKfOg+4P91YDqleOzJDl3nngxfUKJAYs0ynaooa3krzJyf
JrqfmtLVFhn4gsSPEWFvStREKQB14BHr9rHpmwcypXe1YoTgCpe9ExJd/VCzjLRlHnuMcuX29EPr
rFs1w5C+oe/JaHlT1aRuxLrItZY2rNkoGaB/g2K+8EqJ1cy6MVaOfo/tRNjMKQg5WjxwMDH9OzwV
u2HX7PqramcC0d2AHqcnFgyh+TZ6DTpkHymh+x6jnLkncwNkDpYlWChbqeNU4UUMrt/pfvqZ+CmQ
gHGfvnKYMlkmVvJ+iuVPsPm2TavgGPppDkFE8AOpfkm08Rdtsb+vrODadJ2lZdkIt19znVP9Xf/U
BVblskewL9+glR2kdS7gUxK4CLccGkKOeyG5PGJdUxknU2cjHlKady6dTl0+uqUlad/cnsz8nQUS
WQjtsp5Gk89167spaB+NQ37As+ZVR/BuAPVieeJdlo7H5zUQh4Q9fCI+FTNiWmTcxQ/SBCp3fS7o
uFgATVK7LHQwb715tv8b3NAxhNyEGMKTHLIsmhaLn5WZDQZGRYDvs4tTb29fpf7gtj49kntMTKDm
iOle8MYFs8dud/kp26H3IlLd5qDvgSjzaIb84FdN4tzwd/XSHgguVGYqfVZyIiwzO2bLyOvMrgE0
yoY9j4CIq2RVZ8nrIJY6aaVrRk+5psWZpwzPg9W5ynxfF6E8iJd42rbgRCVw5tMix463GN2mICRp
ZjfiGWQAj/RfgMwqeXplaxMsU5+1ozHzDh1tbIAPPLhlfcf02lXtz+Yo9dRkqxM8JjRJ6kM+YCfN
exu3iDNstFf2A+/Dznz2RRZHSJ4+W7BRs0V7y+RzR+r8i/afcnaygIxss/vL7ossmhArm72NZIG5
IrMHCITjW7MHzkvZgTHMk7oqEgMgFjHjGThHjGfw8mt2x+F3TH8Is8e/N5gueUjEwmUWz3NTqcAR
Q2Oyl5LVXyzZ3klUQpx5nYGSnyoc4Eff1Y/NPTpWwUJputkP7nhh1F4SpchWJNiOmeaApufwVyR/
MJd7sApKjJPMi3b4u3VW4tIjdA/mDtgBe38Nk8+wkAZxs6ccCftbDloJ9+enhoEv202ByH0l03lZ
ic0RLIhercuq83pXF8y++XUAOaGXeUh3HjWMqKBh8qesFCTVf8GIREaN4Xq+qZzIBoOTYLXu9+qR
XPOS3uW7JglsHcGCKBm1+5LjnvD0mLb/o+xUgLflshhZ1toRTMdCWpiKBEvqgi4HMawK0Kl1N4Ff
8u8MU1xclUrEede5XZYpjZHBQW8aMpvZbj5aR7A1SLyZy7oJOUKcFbfLlFgc2WF8RSkNZO+JX/r5
KQYccc4h7gDFBiV5+RslrYvXHJK5WTu7FWpqt40FdKswSo1j6iiRWzPjc2OttUuM2XZXZQzHaGDu
aCrHuDNe+65p/Jhp6APpk++S0+Xr/EsPAl/Dv/bsa9iKXBaoD/gdHX2AuLgrjrc6UH/5P+uIkCVY
HK2N2z/6ODnlu/VKg+y+pF50Z/o8l6w9cZg2jscMjGvZxdzGj/mf9wrZgi2iTh6ljfl2MUff/oUM
ws68AUfrryJAh2JIgvKUeMmdDj+DYeq2QaTEnQ0THhw6q16WPci98kBb3fUXeL0AgdjfGk/1Toop
J9MOwWZFk2Eog4LvXBD39wcb6cWd7XPW+H6HsR75oM1FtwcbI1isOFH+O2AeA/cQRd7JN5z8NJjt
gcz060xGyTN3ufgHgYLdwjDEf2sXBO0qwy4Jm088uTG+lHc9WD/sQ71PD2OwXI9f+ht7T160yZP1
mv/FyNZ/YzZ8hGDUYmuobYNhm50GzHMTZkXod2f0YwPUNEriTvMDBubcqdSfJfftYqyGmVaeNzi7
b5E6F+a8wGojj8JJn+uwugF67AkJgRmFTjSaHIqT9CW8GCdAqmDtCssZK8J7XMwbjp3cPsy922Ns
s0QSTfHoibxy5MnigZleX3nVt8uLvuh8Qrpg8ZpmIorCc1qJ1XsFs4IVfRhsfmH54F2WdLkHBKIE
c2blq00WLoqTfjW3JW/1alx0gO6on2JCgnvXykEWOmxnNTAjTSzDMdBjJlwitTBYoVO4onxABU+k
z6t//B0p7gpQAMvmy7eHOc/kCXcodbScIDji8thjdCwa8ColgMRuftqfycMK2pr5xnxhn8wQbFyB
ZI83U1tnwoW7YzOtBqoynk6+WKDR7kHjBvvEjjKjvXlX/hSkib5AzpSJ0gkxUrKgew/Np8rXapAE
9tse25kQ4WrkSTUvs4atHJTrSh0AGncwq1egliL+A6hIh6rOAhL67KmypQ7y5sU4ky1cjKlPljXm
QaC+K67YY35X7FGWxwNsnrrX4sDgo9ZPmmzFsm0V7ojDqlxhqDqGhQVqKjjg44oB4DxxXFNDzjlN
VXesI69UpzvbGG6nDo+dlV6ZzRLMU9wHWUvdyyol+yLBMRgKQB+ONQ+GlevYaREm7CtdUj2QyeC/
nxneZUjBHcAHIaKmc0dt72ilu8oSr9v25+xEhed71nGeVoGVcNzOCP2DAIvHnCX53l0jBQTSsTnE
vPqNDKh0M5Y7EyvYnxU862nCJxtG63us/xj0w/93QIK9AW/kVK0mNq/pr9VS80s0QrH19bKQbc/g
bBWCYRnVZdJt3jCI8hyGVWZf95Ig8swbTnCELGMAlgeU0WyfoosF2DA78phJC9XbFfPfX/HhhR47
RUn4zBsv3s0/siMxXSdUw8RLj8C//sxC1GEeEwddM/Xsgh/IvjLwqji+FBpFYh7EVxugjtky8ARH
9GUFAWFzrNCO4NzGO55ZNUN7P2YuQOh2/98xiM91m2s5q/+wSuZRec0/R/fNLZgC39CbG83Lf028
M36+zRAkRJ71YF7FKBVc/grJkwpO4vf3dZzz2ClLKAPnnq8fVZ/3j6q3ANIMmMu+yFa9HeaeHbtg
g2Y0jrKIp7d54Uv/mYQZ2AJpGHtggQ1lrYXbqYkzaYI1qiJw0Jacp6APxzf+rgR+WIOCJqajwwoJ
bFmnybb5A5QRJrAdyxTL4CSq0Xtm8D6Q8Qn07+6SW8B/WALJqcnECPYP1q/PIwX2rw3T29VfH9PA
PnBg7C4kr/QakZ39SYaMvT1rRn+vTbB+IOhgq8rbvSbPcqMdb4pNj3UYHaYbAp/oyMLCQxoBXKXY
4UeUwHOARlI3Caarys9CvXCXKw0I81cypdq+wL8/TDCbtTZHa7XilDGTfd+r43OkRs+2ad2MZba/
vPPiC6DblkFB9GipGtVNaNb767LaesN0czVDdeh20wIqlH88Bf2HCAcqRC1KHbFrNE3LeaxSiGDX
5v0K45z7nKoxCjESRHwWsCeZX729qN8SBW2ak8bsB2syw7I3dmTUr1JnfLm8bx/8P3FVgvLoc1wV
6IrHqjC9VaJXg4PY6eF4I2/bE9XhTZRKbcvBEakfTJrGen0h9mKCt+NmSkHkbin7YaVu3+cSG84/
+jyrI0oSjFnUaKkzqdi4On621td0/EocFiz5U1HKiL3EGy+K4r+f+VVtbpiZ1qpraE8nh+4d9cZJ
v0vOSLZxgh4sUzX1VOMbd4o/ZQgE7rsn+3N9lT+vnpq70+P4ZBfu4MYy5eCPzKV9FJQjx2hYEWVQ
jvjZOZFnsE09tN8USNVf20/57NJ/XBcSt1MwGbRtByMzcHLKvnteguVm/YZOe+M2u7Zf16cECHyy
Ab/NA6SaamNCyjL1t2amswOcFrWs5242w2nFu44so4ZxAk02//7hPX9b2JkYYWEzI7WZd72JWKen
flYi3VrtrCf1mN3pKFfHrpyS98PslyhTcCjpypycWFha72uv4Kp8I8q8Q+9+XbjZNbATdrPuxqGs
srJ5+34vVUQ6KtaE9faCMxyXF4yV72iWhYb5YNqKazrSjd00kmfShADWyTsg11AsUtmj5OZhAmwE
m3MfcLCjJJCVAza1BaG44WCyDI1zglvWdnTQGqIbYQkAcMbcsvnOkl//8L6bxFSpo+EltHXgr4rd
QEiFL5O24totJrLSxe2KKY8nJXbjXQXYKE/1yOiuGVZX/pRmN8QFctlYn6U5Fgy1LWYGnUYbrV5T
3/T0UJ7Yaa6QB549MGXB4+fxiI3+Hf/yiiVCxdcb2Fgt8hw2DWnV74fI+aQriCga58dlMaKqvK2N
6pajmkS3NbF8P/YKacEdBfhq+zAkiWsOMoPJMxbnBlOUIFjqcsVYWx2V5lvwhLI28ouFl185aDBW
fFkWl25u29l6BPO8tONKUqSpQ8e0AWh2T5PhqzZrv8oUTY5VF+iV7mcTO5CxDmIDuBHd6FZRd9B0
514ZDLDfjJg+0LxUz7wCpCLop/DyVN9T8tKUpkc7vXHjRvEun8LWV9s4TAcuABihNOGr4almTrM0
WpinIIVMfsTRNzpLTnpLhqM6VDWIZeOwBcvX1aVqDc6ohlH9Q0Gsai3HbpQ8y1vadCZDHOaoRtVU
HZ1p4QIItyYjbt7n/uWtEh9+rk4OpaahEgMOvvg2kULNmob2atggMT83vVtb4DhkLGiUWXIqH1I3
oizhgTLyoneKbCB4oFrqJyMw6rzxgUedul8dRvVAqN+iPvU3qH1kyxROK67adF4IRE9HnvSY0v1o
7HVgVKGhiFMZ2NEua/a6uZPPoUpEi28VhsCSTKtTDTNtxatKQOGwNvu5TYJUG79dPsxNfXF0m5hg
WiGqGD+UAL/qympRQ6BSe1l9bzmvlwV8iOHfjtBB6wxsgmkbYs4gHtRi1IGRF6p9jy4NFvVumamg
A0nvVC3yGlZ+i3X1U5x0n4o5xWEmBgDlymLaST6EX2HRDDpnH8K34syn0pm5FBobebcYH8lOTisy
KUgDTl7xM7peQrZn9ywL0EbSjgftx2Xpm3f/TDj//Uw4epacYm0mNcz0+65+ovOVimzaP5YBLGoD
0JfYa1xNQWMJ1dO+qXItnNUI9ZWChkOXeeVi/LosZ+tIzwWJRoZlq6ZOXYy5EQY+hCSujg4tgnFN
9qQ3b3In/jVm5pdpGUovydvOVY3hy1LkEtXd2FJKNGoSCotKP8DRx1Ee5a2NTha9/tkMJ+AcqZkk
Lb9xOyDCBEmmajvEMPnLenZqWZJULJqw0LFv1OOi09TT486W4RzxPyNo5jsxgv+GApaxDJEBU4P6
Mu+aRBfwoQfgYBkA1VvSZbG9bb/XJFwDq3EAelVHZjhQDNdnbUg65WSM5F9ct3eLEjQ+UVhkWrFJ
QiPh2I1HC2WUfm99GWoMsXj9N8sjYRlgHEhxlSGQaOiGBUW6xYZSmJpjUrG1zspNI8tWYoaoj9g7
jPADxLHw6J2Ro8WJl1XrXX5EkCGTu6UwqgY33NKJDodO8Pv7fllKpg0qXC3zWGI4DsMBV7xjgfcQ
VqcB87T7y0vdlGhQmzvnDhwLQXeKYgWkcQyngib3OXqBplg2lPuhlxoWnN+wP0UIGoOyIht1qnHv
O7/rf7zBzj8l/nftPnrlUxcYM9+lNvBpaz8NZYnELXU9Fy6oUWeX2pRw4RV9TNfWx4CqZ0pJGbhp
FG/guRSuT2cX3VwcwvqoI0CCi64nvfoxEG1f9fVuaOhhitfYT+v1zuzsXmKztzycd5srOJ5DB8Gd
jvX9wSA97/sXwCPMV+RggQwsOdqx2wMeZSeLhz/k2N5O1UTQBF8ORXmx6X+sSlyd1ED+xqXH/o00
Ib4xdmAw/ecTnG+yHCRDbVTiEeIIi0RnR6IPQwFMLNVdUBZvTybzDTTvgCYQF6P14rDV/csX40Pl
ShQq+I5jyljVpyYC1qMapo6/Gnul9pfb7ksagE0gxq2kr/FnG5o7A6rARZNFgQavzB0e5KWMTTU+
2wHhbU7WupxnLVPDgShuNhPPhFlcWxm6uUSMOGuZsm7EixjRsDaSyc1tim4HjikwqlXxb14tNNf+
71DFqUudOWXSW9Dc7BmjFctTs1M8ckhuabjOrnL4dwp7Jk94jKMiMppotswQ6fvZNVbrHmxMd41O
/LUbg7gB7a0z3wA2Juw1GsDtTCR3ddPUnn2AYGpbjcwFmbHgSP0ydug/6CVP86YVOhMgGNpch9Pf
KYnKox2g8mWYpEPCaC+rgHxI+wk3Q6w7lWVdaiqDM0rRzQbuwSfCAg5T12JYvX2qgMH3T3GDRImC
fc2TeemGBq+UBoRq3Dm27I1yChfWPF2+9bILIFgaq5sR3nc4o1RhXpE0ezMHICzmLi6L2TTbFGG8
ZoI52HZE5c8xvTrGNoJg3he+gKr4B1q3mB+jVHhXoyYO1IZ7vfaLzJOe3tYSz0UL9yCPhlpPxwZE
rBheATuK6oLhvNh1LED5HVBFaJGDt+FbpSwY53snPpLngvmHnT2STuUs8ZjPMKbPduIVVcBrTY63
HjFwMrZul8LLMbzoW+1NxJWO1Xwoz3IdOhcv6FBdtOqYmvCt0JiTHVbfWa9530EbRBragvN618cY
gpT5H28Q45dWLWgUSIBikqQ6Eseh8h3Y7pmLznlf87P7aleewIWzUz5lXnrI7tpj/YR+JOPIgJrp
3CHPK9G6LftwvgPii1bU1kq5Aeo1xbP12G/RFqQpxJsyNGdEN6S8Xkw9kKg6r1J+2ABb06mtEQP/
hA0oFXuwl2QiYTF8a9rxSAtUCaLDOt8uETxrq/NTBjzbTpeY202/E0L/FCwsd21RwaqZg50Hpn59
SPfGHu2ZdwXQ1EbXCACxjBZC67m81a+BlSV53jZv2Zlw4cEm/ahUiwll7/IXM+1dtftuD7IXZTOS
Plui+F6DT3hiiQ5LPKKZBb3XKBPkV7NHQ32f38iIdraConNhQnAyKSrg3mssaV1ekvl5qvJdobBr
GUaITIxgn+JhUivTwJpUcwwy4N8BZ7QcwAlpSCZqt45I03g1wrZN80Pte5wLq8MzD1rKVfP1KQ4t
I72K7Z+X9X/L6p1LEcyOajdF3enIkCU0+txNhVeTe6I6IVkbb3Yk8yNbLsa5MOGuxUStuiotMQ0N
YNZyZoFmyhL0H6YsuB3VdNXWHCShUS4S3JhuKAYVSQ1o9gLPX0sC8tW54vh6nHZ5hE9Owuqahgo5
9Wh8vryZW7pxLlvwcGgLCuC2wfqW1T4O00vbgdckbtx2+nxZ0KZunC2S/372Vk0xM4pmBEYZ4PB/
xXm513JKXWchwWU5m1HG+YoE9WConipTByVEcAzdiNz+oCPUj93S7275jqYeSDZBi3NnNMg7JEH7
qT6ON5Mru3Yf+o/FcxV0RzOccokt7K3xgFw5DYx9/sAHuTGbObrTYcQ4B+eT+Rvs0txwiC+Ehoyj
ZcBgwiMSDAvR+pFpCTSqKYL6UIdxUO/NBjPHlY8AVrLjm97ruTTBviQkcnRSRyqm+NtPrGtsnwHi
yctGy/bWXD9MCShxtQgNaclypc5gJCjTQ4oRB7ePiAzX/a0KeGntwm1iq2mjhqyQcKblr9Tod2qd
g708b4FivRon26GZ27VoNx2M9BexUee+rID8Efwg33YcHfUxpH1FX35ubTYzBbuRROYxtdhLsaKw
p+qBlmvX7dR+SYn9fFnk5quFIplK0YiMAxfndmbDsLOFYVqqzAAUpxiPg1K0aPponhmlfq/asxsv
xmmdESStJPLXun1Qy1ViKzc/A6I0np6iSHcLCj92SakPDFePHepHgOHs6yACmAoGNjDWLaM03zIo
58IEZySbMRVGbdwuOsThgH7oLiU7o58k2r31AJgUANka0I019Q2K5NxuGXlpdCqc+zSiOaBxols0
4CYSP3LTlT6XIlwhI8lIYxqQMnnprbaGPdCVI59nZK3hmk+2AmRCFj1suZHnMoWLMjkOybUUMpWu
CjHbltIb0qNIkPiaxry5Ohj9px79BJd19cOMGbeK52KFF6dkhWakU22Fg9fCX3aTH/pXPliYAaBb
2U2PMFJejM459NJ6UGgfVuJqLrzG1QPVXd23GPx+4lQm61NxitGR6NY3OfATpHGdbIO4Bp4d/Vjr
6wyMECtU68Kb6Hg7kk/KpLhNFDrtMc4/deReV4rHyxu09SLDHzBsx1INVRcz5UpjVD2xsT921fuZ
gZFwWM48JdeN9etfSNIIuuxMZOTpW+PA2fpavQPnQa3i5NeTadyqfeQ27SlqZIMLmw+EqVkarJOK
KrsYm2cl07M4gqDWt8HLXBxtDkzaBismjcr7GDj04eWVbdngc4HCddKjUS2NBPZwjpEkjqsc800Y
E1TS1TUTw3abvrpWnE4WDn6AtIJu47lF6YuXVnkL8XuNAVyo1vb2ihGNL8zZWQiD0RBfHNNj4WH8
53U0r4xfyRXlVKaSa/UBeEQULZhD3e70Qh8y5NpmtQjUpmsOUTm0GBItwTzg1mutPib2bLxGYzIx
Dx2js9cnFM0CtnNlL7rXpL8KNXKuErJUATiROxQsAWeUOUHTr7zBI9Dsjn0p2pQd22ph/pQvNBwn
Ynv1qimflUXr3FibBw87JGP43ThQbKyD7cWTSnVNsFV6WSppvDqAxGyQW0mLsnZzAOS4RRft0iG9
V4rxMyqbkk3dCO91zaIGBn7R42SLxaN5jgloQXCcv5mb3ohQ95e1dSujATkORMGNAmS3oDY4oSaj
RgRaSiNN/GYByc8epGMqQLXNBlMDKVDo92Q1SqAtGsb8ZCgNyrxdn3WPg1rpV1XtxIPrICvyfa4c
9imlpvJ9mrXmqVdq8B8ZY4khymiuUf8lSrx8YVPd+2mxRK4zZnrkYt4SQzfghX9B20D/KlneRztq
wQ9Cbo6iUcz5UBGbM6VaixXNYgmwcJzUjfedFwclWs/roDlkuzoY/DWYMFAKOGh9LwtxNuKr9/KF
F6dB5gA4KZBv3ug75Tt9Nq7iAF1y1wl61jp/8ofHHPhoii9LWXzUn/eChQcko0xb7ZjQkNWPenya
0c+ZaruIDFeKNQVOnntqFktciY/Px3uZ/Pczo16yhmmEqTTsaXqfLN/HsQlWgBaWhiQ3vuGzWKoN
feWOLhwj8XaYzKgRh6G0wTe1f+S5x+XzDCh41at84Fy/SOdBPrp87yUKZl1bDAZ4JXQ8glsRU5VL
UATshLnguxHUnJFbHocXqUnnluW9O/9epmB5zI5VM+rLaPyFRG7Oh6f4xsTQar6vTnLiQX7VP4pz
VMvRkUHBE/L++JxUyVmEvgd4GNPjOrR3McDYXE3rbhJF2dfgQpLYuA19wSn+KVAE8QO0mkmZ3mph
YwJajL2u5ue5eVZWWdp2IzjgG/lbkBCTUhrZ6rgibVte14/VMToM4YJc8QocrNRPni7bnK07r9oG
NVVDR2AE0/p+HzVtjOOKF1NLMHYjA3BMPvd3qls82QjASTgcJjDDfSnCNJSF/W9v0YcjNJDJAQuQ
bmri6L4xDNVKaUrCbi7cdHnEMfsjmFwntFENcfEwRvk9mKjCBYMNBDCQi3pdk3Css6NdAq0xTcMu
rjGTkO8SRl262nugnQf6rF93kXI7RbZrLyVwoXXH7UFLmxm519f2LprwBMTqVVRggpJUnmRDN+/B
2aoExVT0qJkVlK7hw81It8OCz27mjV56R3DZy53x47LATb38LU9s9q2qwVKWAh5G1PyorS9WUXnE
QtAO3vXLgjYSBlDMM0mCYjKq5xHqspgCP6b7+sQBLTiSxHgjG0j/6MS8FySYL6ucanvMUC1Q8vw6
i7Ugque9Gs1+OQOQLBkDI10fLi/uLTy9oIxibrEHzC/TKcxXF2iDhza7fXGbYCZp/qZ45a9il3lZ
5TqY+y/8peOjmrkny3JvWm0DLY0W0sK6KTbEjHZKdI2hnzotf60R9aiReDoGUi6vdKN9gu/ubzHC
K68Ap6Kx//AygFUDHjWKhg09LIBoIHsU+J/6uKm/RQnv+tgQp1lt2ExmAEUuAn+gs0qWIxMhPOMj
utqcAvmlsCqSnZMrqVuAB0UiZMM/UW2TOjxtRBEICpo/xoYzxlXFp7rsYxkC8jJEtkGaY95ci2ki
38kDQDAFvLfFzqREZm3hKmtN7Q7F56U5Xj77TQ37LUC0FZPusKbrcLG6tgddL+me+wYl4GVmsmPZ
tEpnkoQdy4qCRooGW6EPU3SVrnFxZ+u3bY5m+HQ5XF7Vxra9c5uFJ8yYgD1WJ/Aebd5FBr4FI5Hs
20au/L2zyC3WmbPYdOaopgZGA6wpD4DavU9sBBron3bu2+FmnG57Z3ZZ+3lOKqRzc7elHSDdJncZ
C8929N24AAqJFidCUgBBJJjzTh6pipxO8fXyXmycMPYChspGhd9Cj/v7D6Wa0zoDaO1DpUApZFCf
G0v1lk62IRvH+06MYKFBv2yUSadhy8nnJmLe2mReU2telWqS93TzLThTJEESdQpFaXX0Q0YtkF2t
lyY1MHzxLYnjYJoWt59koO/bd/3PSyg+BDaNGqQ/8BBkauwXNvlFk272JqX/OaXgjx3Y4Omd/Rpb
mqwL+sOAGUI/mJnformin2mZOY9a5igYdyG7/JDdTs//pdb048emQrNiFjq+LAO06UefyRRMdEYX
PcoX7G+plt7qVIE+3ka1iZ6y2yaXlD23XdszYYKxRtsVRUWBH2Z8M+evFaBQWH4dHfPuxegsr0sD
TbvV8y/x9P3ytdioyGNrMahuIkuBjNNbjHa2tYkTWf1sQLJ2itBVizzXDT1me5W4f3S5zkEZAKOl
Q7Y0CXKvkxU7ti6MasF/4Kg+yCMK97IbsoEmjCBZabHRK3Tg2prjEXarcktFlvHfijjpuTTh0rRs
mYrBQao6elofOP9sDKQi73uUAyTxrWlRygO/oUbvJHKv+Gx/gVfEGgsjcOGk3mfr17x61tDOm6Oa
2OUyFtotG3e+OuGa0CgD5TLSJ2HETNciPUfyiQvZJPLmq6ITpHwdE61SYnlqNNq06qsUGuMUN1SZ
v7czkRjrLaVA1PWnCOE6oONLaZbBWUNHncEie2dauyFudoUh074ty4KBp9+ShCeyW/N5SkZEeex6
xEgQ6Do4HugQAkTcnUHVw+tOskB265gw3Y8pB1Q1kbETVKKI1qlpRgovPqs9XaFuQ26L3JG4Zhs5
czzNZ2IEbViGacK8Hp6i/No8Olerq3hgEkvvDN6c68uCVtmiBHOZKktbRhiIDyul8wz0TOkmQ3K1
/+ev3rtFCZoRUasxzQaOM7E7b66Z1+SRO2enajD29jS5rSVTd9nCBA2ZohnWWEULatJPB2u0Pg1F
vGNJ7V82xH+hib+1QvCkplUZGoPCx4Xlcyp3PBngf6tf5iP7qnpAqHwF+c8L/SSRumWezpVE8Kwx
XGQVmYJj64LUBG/1tAP328/8JYY7dluF5S47TXvLL06y2tiGN3F+kCLLXq2VPVib8e5wWNUyHPfa
Ttm1/yZygBhQE9sOJuE+TG80lgPYCdZhfXXlNbzSkMoG+7dPzrA0HbcJnopYOyfdNEUm38Msd7Xv
ymsd4rl2fPOxX9z8djqQq/zJeVxkddDNxwzZ0z/lCndBMYtJZR3siOGmX/VfzaccfN9WYN1XQCg/
IqVyIwtbN+/CmUThLtS1pTRjjzAJ2NaGcZizB7Y8SjRyUzHOZAj3YBiJ0y0rdnPwejDWuvWjgYR7
GVZeDUiI5pV9rW/tfXJ0Ppf3MgDHzdtwJlu4DTFjjpUXpRqyyRrdYlyve2A3Y3i4eiRZdMVUcD9L
lrv51FnotDGhONQQpzUx/9NHWZ7zFtjoiOQdbnm6JzZq97zNxzlWmFMBnI7f1EdZZ9pWwgNlRgvT
VKblEMxJv/dN7MgpFVCNo0Xg9OYLgaYKgBsgN5MT6G5qjo05KvgLSBeI/UTKkiu6omGI2QDEzBjF
XzNEv2DkkNCUbznSVLcxdA9wHg6zIZyggXHsOVlKEka68XNIyZUVW8TrndrvjeaYjAl1S72OwTyY
YlIlRw0n6xQXHsywu3ywm6qE6XOLmAT/xJFquxtVMvcYVSmTpwnse4oOclRL2+VAIG2nw2Vh26bg
TJpwaSY7Gkqb8clmoHgtwE1B6wzS0x4sAUbjfAoaBZkXsy3TQcQArcU6RYgKZ1jTobLf6hqR8QZY
jR6LydXd4gBeyXDY/zv7YxAUinQdU0cfOhs0E5kZzGygDjjHJ9LGu17L7gqzDi9v59adxIUkCMgA
I4Q56vf3wigAYlz0BQl75+saHfSh2amV5RrKLPHRPoDg4bmguA9YE2bxUPkXbiD6J2qN8iEKPL+3
FFy6EUYMNbfIXXtXcTaiOADVxn2so88BERlIiZY+AJGMr0tqcVvqCggGw9BVoqFcLdwbzR6KJsXe
opUHfWbNeG9V6m1fALelSdvrTo8lW7xpewwT2CMcTQtIucLK7WmcBz3CQHyhmNdmkmOiMq4P9tw9
5FN2peqscFGIvq8TJIjyxKKugejp8jFvBTIoPmJcDqUyjBvzPTkLzaxMHzWWoDsnzvM7bVRyV5/s
p8syNirzOGFHtzAhh0k53JX3QnpKJ9TFdJRnwgXciiy0y68jcZc7rDj+oo1hbuySE7FwzkuIJDoi
DuuxZ34OTDzig/6D9rd5+S9WjvISQVVL5ZAPwmmjQZ2WrELUU0/l3aLHNzRJJCK2DL6pUcMGNAZG
Z8Wc/dxXI2/XRTwQDUHdP6Sk8dJklFwg/qFCHp2eSxFiHGbTaswQ5oT1XJ3IbPRu0ilBwYBpb1ff
Snu4WjRjP1GzkwjedPpMbtoBQwwPU1QeMB5YgJKA86V/mdHorwBhGhjIT5mnu/nXNTCv5LMim3fm
XKZg5XsHT0pMKkBnMCDoDkZyG+f9URkm6lp2dF3V6RGR5cm0poe8cg4JstfBZXWWfoKgOWZs26U6
AyIMSKXGTVePXdDmZEDjOWPXupWrgPB14LekA6x/7HSuUbA6zBx9lBkQbiCEo9ecN7/epiqaVgUD
0k1xF0VU4dCOa6j/mnYsTBCjueou+t7eL/tURmu2YS7eCfwPad/VKzeudPuLBCiHV8Xu3jl62y+C
x2MrSxSV9eu/xT33jNVs3eaZOTZgG9iASySrisUKa3G6JhtzF1erjRAmfdbixJ8rITaKSATnLBwr
bWM0NLPX2BSYXh7GfyrR6kG9PVR+3eyL4DR3LrqzJbGfbzygo1ej3Cyf8shxOiGDSwAB20Q5tvE+
oyB5AkbmUUwqtbNOlvlg4a6GeX7+giV2XBpONoGh2aR31MnCQQdWpmBxO01DOub40FyCvwyDf5ah
00G2227Vw3lBAlfSAttsvXUEwWB/AvWf2xRruCTfWk2AgLxnI59wOoBfQYYMuc3zXcW8ll6kLUuU
vw/v48sMtIDZG9vPLmZhR8vOVrJ2QVRGkca93Mo6Nzo0gaA2yojeljUAfC7wc3XXZIyzeMSbvlME
ZeuKnoIiuZzqWKvdgKYKchtUddT0XiLPgvMTSeCu56lbStpmqC1m7+TYPhfo1cEoPRDXAIrLUMIk
YQ5rr+dD3ThYHqXHwlXelQpOLj06D+Zp8MpjfBpADJGBbkzxjLvZs06qL4YH2k3WbSVzOjMtMpKq
rMruHOqjGpCwBKCXEegfjKI9E5ISCVeqnuvoOg02UR3CPI30sMw+fVQO4w0m6EdP/bH+QsHKL0/m
gd4ZuTs/Ck52Nzb4fXd+FhU3bkeKu6waDGQmJw+FydUvDsPP5BvwUQI1XF7bh+pBEj5Xdlzd2dEy
bdvIVNSmkBsTaQVNAhNDt3hD/jDqr/GQCfyOaHGcDx+HWRoH9E+GBERIQ3YCRqhr62/Xt1C0Gs76
Jtnp65q9veIyv22ShwxTUGgHd0dHdOuJAh2VM8Os1nBDANMyHE7pq3LLyB5SzOhmx/pGo67q618S
X4Sdv2P6Z4fFBTpLZvc2uG21cI1HP5ZbV0o/rm+g6JS4OKa21GmZUSAP6UDjxwRjr0Gj68ZLN1jK
vxKFYUZFRaHhAspRWnRroiaeViR+qLuXWXpcRLj02v6G/ZbBaXczqHnZVgnATqjx3W7k1AVaMoDi
bmz9FxBdPTkF7El+tzjdqTOKL+NMDxjbQHupr47JT8MgulsoP+ayz9yio8fEau7ahQS1/bWPv0/V
+zr3XhIbnpOmMJ7cG+QZqIYLeslWlPSd525EM+O4imyJ6RYX40EPfi+Ls6W2JsNaMX88ZS91W7ia
6nh6f1epyJKR2f/HKoHUgcESGui8s/kOAWPKWy2uMGNg9cPBInYAH+mttmDEaeekEJCgEd0CNpts
8sMZcdGs9pITEA9Rx0vHyo2Lxbu+kJ1dAyUftgWhle4AnPDc1WWdQUbaxZjK6BbpGDuwTztb/Lwx
syixE+D6Y2gjuC5T3xF6FodwJmss6zhqFW5rhp4QB0i8+ZOHnFexetnzfJsBeBZcvHfOhw1inPJ2
euo/QJ+q/MgfGaEKG95JXufT8LW6paWbPydAaU9UvwXLIKpymif/mHwrUKirh3ng+KJU6M6pnH09
5w6mQtWINlZwOObzuOTu2onGK/Zu+K0Ivk22pV2fkQIbBBKksHkmKHn0aAIev+dIuJaeUN5O+Hsm
j9OCpiwTLcY8xCfgtnbDeHKAO3wowlzQvKCyo+Ws9EwSF0s0SlWnOkFfbnxnn9YwjlKPPDT3IP7I
DqD7wtHiTYY/jYigpERAhdxH4BaN8gRY8M7Xf1GJNNHLYGDoGvBZAGo/V3+nz2W4djxRSxPpAJIe
u2kM9FIRuIsdvBAE3UgxI3kDv3FhyVk6lIqVaij7tGMe9tKsh0THTEw2KYar1DpLxFYgokbNJFyR
XXONqVQDGZMUYbsm5IQbjt43uVZ/S4jsfJX0chHmF3escvuNPE/oJMfmMKG2HOppU4Q1XVt0OhRt
gQ4EIs03ulwrQalXsdfEvRIRIDl7E2msl3gxQSO5FIT4ipnOH7ai5kGyJJJnSCM51KPaH4qxH49y
NQPkGTUqJ5ycTPYXPavD2aL1Y4u3rEer3LknJSbSMUwiAgvYSf7giOHp0LCBEWV+VmoGilkNnigt
TNBN0efFTVNnnjVkN3l2t8x/Js4CFO8fAj93qetnMjk3h+GYVunwqg1XjKG0puoO1tN1CZ8ZwQtz
2ugv81WbSHVacrlM/2q4lR70+x7UtQwrg/EAzH8k0XpagyUEOopbftEx2K+g/R2dOdH/akbc3TvB
5K3ewN3bz4vXSQenuS9XYWfXjoKeGSsXyA6DKeEXpKjgaWtvUASLlNvabyPrGXdj/q6c7MwtT2U0
isq2Isns55ttbtQ0WfIeD1hLuS2k9451xVv2sSKjm/VUlBPYiTfP1snpDRoIcgcQuxg8+UgfVYwu
5SE9MMIOxjGTETd/coTwWruXmmUrGKNG3vkiDshLudeT2QaDDdAYB7s5WW0sKBvstb6b6kYG5/sX
MrdEqj+v/eSAl/IRFGWA7kE/4OG6WezfnxtJnFvX2rgcbJYOoEh0KD5q3T69YZSW6aEKy0gUEex1
tp6tjDNDjQIR1bHR2VqraJylnR8buk+H1VdB46VQEPKALq1QoKcZ+lXlcjzaYPBKJ6BxW/kHVdCC
OfS3g5J69YTuOeR/lqU/DhYJsg7Q5o4qQLcRHgVnsO3QZ0uFkBMRWH8kmGoaXesJ+K0H0etMeBSc
0aZ1gq4yJglGC+C/vxiUrScGiImuA0/YpMKU6MIjbo6eM9UWvGXAg4O88cf4OTlSPxRvWtS8Knf/
RRJo11Q30jhTLTOy2KuDRpzJAwQDAeqHYp2kwHwFKYQn2V4dmPqx9MAje13Dd64zDFErBipFChqV
+ZeBBEwLmmafYFhxxDpihlCK+khkSLtewUbFEe8DGZDf3GYquaKoRY6GA239OVWNK26q2/WsGwnc
BjpGvEh5l6K0Z30o4NFY5NGL87e6fVbJ6l/fNJEsLnCPrSJJxxr3RxtPzWmxbNmXZm3xU+oAUNw2
+7B0zPn9utCdUWkLR/X3HvIYTzWZKmViOIm9Xx/pERAkips//MWObgXZzxSmEI0AiMlxMTe4ouMv
6oG2ruYhisIwCY2Gf+UeN5/EhfvoqwdmwgL0Oqr48bepdONTwfKlp9S8mQMArQci1BbB1vNIymbc
pK0D4KHQaOujlCgv5dDf5UikLHn2PoEoSfCsFSiuyV0Aa0lGJJ1RtCzyGmBK76opai7ca2k4O1fO
5wO0NQH1IpYUf8Nw6LviZgDDk1/G0+rlB/WQhCJy8b1HxJlEzmmX7SoD3wuatP6Io/EYv1dB+wbM
JkwYlo6X3zDkDsdvgusKLFwo58Gz1VmluIRYPQKo1y0A8J+1Z/2B4dOSSHuUjoog57vrVDfqyXkd
Y3YSs+1gp2upqTegBQd+cjfLbistcXh9cXsTa2d7yvkfWhtL1miMzeCX8aNGfiH30weLeuhtRG9v
5vUgrACqYX4yTmVQPQAyTdQbo+7eWJvlcm5JLgm1dQvh3uRNgfp9vNVYSHuf+3EEKmafhS2KN0f1
MyO9xjNV3GS8gyRx5qP4fIMWl6wzCUdc3jb3Mrp/v6CBOhq+skn58RsQCQ44hwfwGgrMdP8a+9s3
WpwjWvEuNi3WlZjDM7JrTIm6oxjxVKBQFhd4On3TjvWEa6yrVCQ674kK5grydl2VmBlcBB6/j5Fv
YqA6hsU1drtYAyaHhnKpjvXiZ0mcekuydgKrFC2J8z51rGhJjAa6sLUmAAfKFLHGaCFNu1QiTCKB
77bYp2weP0oL9uZPUHMdfY5AbmmcNNCqNei652UVNg0wz8xvIzpjGRcb5pkvOsXGfk2yVQJKYXlc
3nvitggH3B7pL7xjA/QEiucr97ZSMy0dZ4e5xItGsUaiHZ6urICQLgFwvu+XLosaOxOkvvb0YyOG
T6+MSExUHUX7yWrQP/piclOLeH1VRc7Q/5sX5FYWZ1eNOcnZZKJbqcf4NB4ZXvXG2sN6NE5Pfu81
qYt74st1/d+z5a1MzsgG7FptUWgkNH4KU3RzhaO6UD9UMpO4U6MVh1ZxmkM5KqLAbreKvpXNX/dG
06Wgh2aAVmwyA1Wnl/iAhgQA0oseNAJtcTjDq+ZJm8sRi5OLwq/KJUyMn8TO/eubuSvFtjHnBN4J
QNFwV6DUJ13KiIrACpW+Zxho8zsJnJhzPhz/N0Hc/QcuRzLljOKinZooVqPFAAB6NgmWsxtDYB77
7/Vwd1ypmgmltcRiiPKVzfOjweuu/ZCRm2KADPF9Gv0v67JklvHeOK2mBWVfL+GYrKw4WPJ0m+WG
nw2i1i522hfe6u91Ib14LoZ2SZVVWoyLU8nvpEp/n0v5439bCWdXqMFocZvjhHJkEPtOdbX1we5S
wU286502C+EsyKApPK+ZwmPYf6bS/TwiUdghl+H8vL6avcvktyJYMmc+SpllY6NDjoZXUTCQ5k7W
h6g0qpd+NJ/RpyUooYnWxQxtowcjCpHtgLbRcMw7D8CnnhwDlRa4Y70gu7UbSW5Xxr5kIylJeyT1
KM6J5ZyS7/2tiv6aBL35wAb42vkyyItnL3nUvMqv74beFSLsibaW8xnUmCj44dE9OnnA566BP5IE
hafdac/om/AYGyzIsjDoIcp+7dkAIN3AzYfMPvBkObnSoK5JJ5tYeF39JKZ+6Grj/brW7ItwcENb
Bjic+NhKj/FcBX4xENbG+jTXj6U9CG7nvdsLXAZgfwNZ7+VcTq1J5roYGL1cTvZJOfQ3xRHZQyGR
964Y1KgxzCcrlxMco9Uac7KAkeEvjK8sQgoU9Cmigam9/bI2Yjhd7NZhrOscfOn28mBVLQDCDff6
iexeuVsR3KlnploMjvK5kuTQnDCxDxB0Ba3n4AwVmNZeAxJoHzF2rzKcO/Tzn5sWcGenVNYoo3+n
CGk04DSOo8vear3sZrftsQmbrwzeVgak1/V17vgPiHZUU0dxEISsnP9Qqawm9jraiGLQfm0hhiIB
JY/1TAQOeOfIzgRxRzYnwNEC0BzA/Jo/DKDOmaYiWAq7yrm7ypY/Z0yQ4Yeqcy4+LVD/AoMNqOvj
Bi3s3YPS4xqh0txhqHQsPZkkWFcmcMB7UzZnYtnCN36RdouTFCYUxXBHfzzeaTdFpEXD8SDGXmOH
cbFC4Ivo0BRbv4CYHLShmQcVh4WeiqNqFj2w+7TexfiGqBa1c1pAlzMwD4W8KOol3F5qeEiiIJBB
UotBvlzPDkVaCdR+Xwbji0TlWL7AsRzy1bbnEY2vbZycyNAcdK15ua7dew9/BGWMzBFgWQ5aYs4P
p8hQeZWNwQ4dLVAAWYwuCxgXIwjtK7f81Q5eagLrLHdlV9xmt9cuhjEvGZNeqIxjv7hdHNVGyXUD
58X6UfMjawZoPedZfmEEiyX6QpyjKOOwpyJbkZw25kaaK3IvWXiF/ciHp2StPcsU5K92nDyWxbpq
DBvwxPx8jJplhQSKdIAg9HIgT52vyO2NIVfgjI5zeC0deJKmulZeDRJJwYHudHKgiCdjjBWwbfgI
zi13U0sNycn1cBqrD9OUXD0Ff2q+eHacHqW4Oi66fr/W5L4TVdj3YnwALoGvAaMFKgYFOV1Km2QC
M2gDDlW58KS+8tvaCWupWw5KFteusmCeLp2+2bmEvKVtv7f1+IUm83ejzH+toyrwO3vWw2Z50Thl
yPgH57iBlFbpaQ3NXqjsEFeae3Qgdm1MBDvONpTzOQ5AqA0D1RGGOcRteK0M2arHKRIxZHG1Cgk0
PXNR0XBjHa0tjfYv7t0zedyDbSwV2lhlxgZ5F0/CJbge9CPLjZBIxC23VyU8k8WdKLHXek4IZLWS
cgKJV1DFgKIw3hB+oQVwdvUWGQwFR5sLl7ljQ1vR/Mi3WrUdSDOpgys/f1w8VPRZ0b98hOl03+Yv
5Ea6GypPkQKET8CDEzU07IU3n1xlLNoA0y3f4LfqaptT4HSHKjFO3dS8F3WSAhwZpOg9nY+zhtQU
sbsbOvYHecoPjUEEEemOpzr7Au7dp7S9OZAhi8MhBSOcLDeZuzT1o9ET0SNWJIlzw9R0qmpMsNZM
epRSUDKPkq8nok7DHYM8Ww/neaVKbgy6QspCTH9VG5S2RY/YXVtkHOX/79A4m48tDPqMvWyEFCyz
E2bJYlB2U1t2q+lkxc/XXe3ermGIX8F7BLjZuKDPr04jMTVpkvM4xHDX7IMCAbRWzccYzyLctEtB
wAIGYBqcummge5o7ns6wwX1OTCmUFxoCpPGRrsXPupJEBE+XB4Q4zWZbBz7Fy2tLnuJEwvQ6ENql
7Atc2jEG2Nj1PdsJBs9k8NhpiWRmILyxpbCZE78vyyiXVP2hbe2fXTwDWn3oKWbVyjc6w9CGQlrd
vBmfh9zQgutfchnXn38Il7ipqha1YBsEIT2bapwxqSHH9z362iQNaO/XZV0G3ueyOEtGakUlWUUZ
GUnn1dLg9usfNoAQ01X17O6xWf64Lu/SDCAPE8+ypmCQ9GJcNgUs8gp/gRyLEbsLhqXmej108Vs6
ES8V8gAy9Tu/AM+lcXattpMlFSlhuVfpAXFwQPAmi+bTHPQeythJKJTI9uuaRM7MZ0ep58HGfnbB
7Ct+FuiTayG5orMH+08RoOSupmx2k3uYTQX4q4cO0tAz4/dFAdKku9rC7Tv8vH5se3a+PTYukqgw
WTwWHbO/RfGJ80OdjMM4Ha4LubxX2WmxtzQKLKbOYyvEZCk1ZcZq5PXNab6AtNkd8jdzwfQX9F7T
5CAvBOq461c2Ijn1VyvTbAyrx+h0U0WWipa5RoTVtYNMBieM2Wy8IqDdF7HnLOszqECghPmxuY/v
6G2qe80zy4ChQVseXCDYfu/fgUDePdSe48ff/evbumNyW/l8AbWQkqmaB8hfyE1lv2gxxtO1d0eu
AFwrakbc0ZMzWZzrWoiaTnTBESIkcbv6RGfdG1AhuL6iHbU/k8KdWmtpRIoTZmTFS6sl/gA6w3xW
vVKSouuSdvoazg6PfwYWMH6UGLF5fUiPNgah7uaDcd+7WoSOVfR/V49lED/Pwhhzx48oGDbHiwVs
WGic4AzOopgxbxwoplN9q3rbT9pbpXlvdR2Qx5E09RFQzNd1cicTECuYVr6+7J3eXSx7I56L5J3a
crJcgXjqfwLVTxhfMj0JL+1n+Wg/5PcYw3DJJ6eh4Q43fRuOd+oXFu+KaZZ3stfnH8NFM5mGiqGj
D8ynAl7mbYiyp86Lj0njJq/9ye4xWRy7rHeSoBpbe/a37vTPK2tnn8CH/L1Urc20Yj9KBRlLQ3G7
+WYBg/31bd+1nt+7zgf2QIac+jYbISXGMKHeumN50xTCZPyu+WzE8OZD20lKwfsU2neqB1/0bQZo
Rf2MSig5lK7zZICKqzK/zcBgef7fFsiFi+CQLbO8xcTWWGTHuFlvtbK9NVIaXhez09iJ40J1EqSc
oIW8IJDWytpc1gb4ZuB0k+7SRGo+bBR4j8oMprOuT9TnOiN55mazCrqk3MDA+DCt5Dhaw3Q3JI15
6qR4Fb1ldj/LUBD0AEKDsdyz89+kG5V0ILk9QosQ8n8ovnHDklnAsiOge4Y12YLd3r15kGnB8LiM
bM8FJiVq3l1nNei86B1X/qX4rTcenLe+8Q0w+KHeDnwdQHUAxOPGRP32q5q4zT9v5oXczSdwupYT
STWaAp+QH4F37RWnDAnW/4Y6ZOdVfC6J061O62uQvqDUE1eoqLbxt64kB3sw3bmRglTpQ2LJ3+se
1FXzmh9SJzteV7o9q9qulIs1R7nrmoLAqqa0f5rq+H5SjUOeNKAfAQzedVl7jmIri1MkuYnNtu3Z
rsa6Zyqt27RgNREBAOy0jp9vKVvyRl97R9Ich3Xu2MTLXxkgXO6PN1nUhcPHeCI3+qOO6h1LwVa+
fCNprvSagI/i+lp3rWa7WO4q1Hp5tIcJX8F60Ew0jKTN0fb7gBV0QDILyrPmX8QXW4nc7ZeV6kCH
EhLnrHZrq3dV+2GWKIJD0UHuJCbZFiMjifYDhLx8M0U5EKJJGH1Cmnn0C+le7tCryehgalAyOsfe
s3u39kS900Kx3AqNoZ7VLnFw0wBTc9T8MmS9mqs3f++/FUDWxC0uiKT+P87o90q5WxzUMyaxWRWT
fKCVMBjeHLbYxPLiR8frfO0UU78O0ifle/sCoIB7Ov0ro/nPBzh820WWAPRlbDBOaknrQz8nt7Oc
IW8hesXs2+ZvMVwI7GhTXYHvEa8YK/dr8tg436z0x3WbYL6Ee2UqwPRCbQJsTBpKJOeGialBuytA
AhEWZgiAL5QJRBkxpgDXJHCmPyS0G/o+sUOA4iPaTeuI1KWXJSkm9btAnSpf7brv11e1u3ObVXGG
PtMeV3kBpeztDs11A+CaF/lnnuYCsPed2g6MzgD8GrjeEGLzQf0sa3pbNakdSubBPK3HFr0QwHBH
e9GM6ABA0XWkETd5ERV4do9tI5e7InQkW/SlXAG72qsvEjEjQxKRvopEcJpBK/DWAwzMDkFKCTB6
FK06SxBd7R7TZhWcamg1slBpi/pinZW3GD1z8zG/nUdBipn9LxcKuJHCKUMJYsRUSiBF6eYDaERv
spHcFE4ZlLX+5bre7e+ZDUoOy0J5iM+WWh1YYtdcS6Kks9tbqZdApi0vkiVKMO7ZFKDTEP1hXWgY
4ZaE0ezSWDRUm1luSA3QIaB4bf4IqK0jZsXHexDSevlt7qn3dvEkqhpc7Cfw8BwL0HhAlcQ/+QqY
2UlqpS8GLm+licw1+UjVEt2k8qnQk3fBfl5s6KcsNtKKMBwdMdxCSROnnT3FWURzq/ZmM7+ZFROz
ZbR8SsvihazrEJYteDWbwQyaUc/dONVqv2/1m56yltq2+pOy0XVr1jtPA2mxnOc3ltV+z0pLc01F
WtyMUuJLdW09yXU1+fbUV7fVNKb+MK7ohED10VXGQYl6ewSxWdomnuIoL2mnMtykYnTtYX6qzPSP
Aa1Jbpr2H7kKEL+Rzo9lXqLHbH6odftBRlZYcA2JNoe7eruUdpqVAMJgMW8oQM0LTZSU35GgywbK
/wxQ7JKOTKFpUqljK4UqnjjNcvPPGaxRdEIXNBCpwGYAVCbuKl8T2gwKLaUQvMv+mrbhPPy0qS5S
I94DfEqB/sgK4CUvqpdg7iNxXU8ZaIsXoHYUCgr/diJqFtrZLLDxWaatIgDDe5Fbi5rUU1OYchkl
Ep2/22Y9uwspUmGgd1H8xjNsI4evLhS2AWCT1pJCu8SEVace7Tr2DTBVZTJQXNNneR1OnU2CyRZh
wwtW+Plw2kTxWm1LLc0gOekdr5paFw28Ap2+uBKwOPTEI6eACxX0htyto+eYWtcztYx0/alKe3dE
h6GR+dfdymXQyklhLm6zkKUAxkBOUaAZge4ZJP0tm8uwEpBvqdbb4ld/Vn5BfFGX1WUKkIl1LCDz
KRjOh98+Fysv3ZI4GEOJWJOQ7qWe8qV6miLgeEW6r34wCK8KteDD9dXubSlgdoDLCBwX1PC55+xk
NACoXscyKlolcqTpDy2ZTirpBHffvhgdqHLAWbnEeBu62U7LGPjBTlU4x3IdgVFUWbWvqsH19exp
IZKZJnp5EOUbJhcWt1KdAyivRkpGSvWgXjHtYhXL1+tCLmt4OKutFPX8rPq5bBqCbo+o+Wtqh6FP
ywAlaVwAdeBVI7pVLx+nioz6i4aWSQdovhdtQnqfTHUDJtho8tCglB1a8IiBr+K2u9UwQyxOhl7E
EMA5laGJhglOZPzFqUWrFGZnNFMa1ZJ+7FNMc2t4NBb2D6V23scZr3MLY96CXb1UEiYUBV4VBqAA
YfZ8V6ltrDotyzwilrHetFaD1KtO8+rX3ClV1KaN7FW0tIOajpqLqNvxKEFbUZqR7pG0RhqMzr1t
aq4zjMXx+rftfhqINxG8oVfr4irK9bIiw5jkUaNlIzB2AItI1fynnIoAcC/1F3vwW9BFFcU0qE3s
NI9s9NIsaeUR0WTMngTcdLgkADOLblLuJqoWa5RjcBJHpDdq187bF3nqBfk4gQx+FYT0GUBgISOz
nTt7bb63rfF2/UREIjhl6XUTVDiU5JGTFodYqnwgJIsUkpnx2eMAVoAeR9M2UTHUNV4h+6rHDE9q
lWBRQm5N/V76zNCTVwfd5G/iZsDL2PlcHOdV6AIEYgBhldEgZV8r2f6qjXLiWzm5WSUipO/blYYn
AliCYW8XiLxKi55iaSmqiHyo1E1QR/Oyp9GdvpoDMDbQTOWBHRhA6CIkzMsMKlLTFjqbMDjvoF2M
Lz/MWkfTSVZwi0fjLZt4pMHkx0hN155wzHvnBFlvKq4ckCXhNuCeCGs8rXnSIgr+CyEWKBg1qg8Y
AbsFSIo3i3I/O35aOZPHRd2xXbZkHhLIo+6KUl4dOs/jCdRQgGqc7xagfF23gp2b6FwgZ82kakhF
ZQhcojk0wi6ifyhPJmC/KnB8qYKn5Y7NbVf3mXvbREZWaTbWqElpNK0P1NEP07AKwpHLnAm0YnNg
vMlZiZ4bMcF6VAMYrL1PsIWAB0Cf24hcrPGr8YmHlplJlP3dcfBncjnbMxdpMUgOub2PCW/gjo/9
fQJMp9YH5uGzDE4XqrlGE8aqKG4WLpm7a4dUymhdQHT9sTAIOMWvQylY9TuM1DkgtRiONNKcd5Hq
MM3gnNvZitlhbw5TIgUgYxOIZSHMwGadQ+vUC5EWRDrDNn4jZlpGK7c6iCEWyA4Tr+5FoOZ7DuVs
JVzArmhl3NoUIqaT4+oMW8LXGbBOkJ9Em7bjNM9Ecf4kqdtElwgsoNfVQxpbXoEW18l0/Dkr//kd
eiaKcyVUK2ql6bEqGfyPhX1YqRDzjmnWNRXgnIe6tIUMdo8Mdyg6aatnxhoDglXwI7q2K/0SD+Xs
hJXbNWncSCKuaKUfkwwCUQQ0ZtMFkKBHH1et8Wz6NRdCnu1aNfCy8a6SMRTBh7HQO2pUmE+Mpu7Z
ANheSg+OXB6v++DdRdmIk/ELq+OfHMZgdPIyzEi3zlrq9rr2MCq6q5aAUqgjq8X7UURzv6uFG4mc
sypKyYwl1Lgj8BXE6FUt/Wkd7k1kLcm6COKsffe0Eca5JyDnOkTB0GLUDy5g1QCSMlpuon/BZEnj
WpEWLAcjPozJSZTG3nkR4y5ATZm9BdBcyk9m9FOsdrWO01uIJy/uetuC/NdrkMvCSF9rBNI3jHaB
SZlEeRNeP9P9exUjaqqFoRCI5gwdwQSp5wKr1iNzcRm7MZ7/L9rJ8MY3MRvcri/eSONsPUllYCj1
kIb8wIzMULYu9yWQBX/ZqxZ7VRz/KcuDdiDpPD3Ecy2qKQtXyzkC9HTPCbppWZhEj0TFVNnoqq8M
zp6Cn+ZBlHTYSbGwk/3P7qLRlrsUjGXQ9LrJPnMdKmqtnw2MueVOoKivA1CoEdcWhfN7zgCikFvB
aAj6InhFpl2jA7+6ilbAOLXpSRrf5lYwcrEvA8Q0oC4B6w4/DD0XWkYaBTLqdQaY5hFpaEt7uq6b
ezcquKP/lsFZ/1oYejboKaxfepCrZxmNi9cF7KqDhsqNoWDoT7/o6y56rQERCsNleCGvqdd45leM
q91SxOjpyRK4z92YWUPuyQa3ow1L40yNSHZvjEVZIbcxBfWfVZCGquYSFN7r5yZMwkRIIrZ376E0
YSqYasQ+8qNrhjkuC/ASsih7/8SGiDLmU7oP44nRt9aRLHvXd3T3yDYCuVirLQY0xudI36jq3aLY
ntGLEEr2z2wjgmnmJs7KdKMlmDGCiCdMOp1Mb4x9CUiyTkRPtPFEdfZdRd+I42Iu2iKNkJgki0zr
vpUf1FxypeTn9V3b14yNEE4zyp6aoP3GtslPvU9f0ZTxM/Wb3G2OwyswE1CTFmm+SDM4R6zNSVtU
ORxT78ueHIDeF0jf6KtWPBk87WWkvQqWyIyVD8E0S5MNNGXYCh6p58fm2M1EgcXGEntTwGBKip94
g4dgIQ0kIT7J7qExljcZtsYSZOfCKEgx5EzBfgLsxS3q9K5Y57tuXv9F5Kr9FsNHeQ3VC6rQMYuQ
h3VLbfBkjQoMai8CQlCHvDXiLrhyTjOKuXXUHIxqEWYAvbKVvper4S0zDcaeiupcu7cVMq9w6eDv
RZ2IM62YqjGGRyHsP2eUFPeWNyJp8aB4TTgdiD9mgqf2rj3rLCdvGizVzHvFtbVsAPJgE6m/AL8z
C0j55ACLawWfWdEcM5FT1PZikK1ATvUVKg2SmrdZlCarbrhkNRLPnNcxmFXwIo0FsFcqYwLALJlm
EFxnil85PVr9zM70MjLOXs3IYqzY0jERTA0/V+v2EZiK82O8gI3VsrQAGexX2YxBI12nQIicTDmo
6y5/6VRLifSmNF1JnRMXMKKypzXyN4r3j7uSdnBLgHd5dTe0QSlZZtgYwxgYXYvhEVZu9gZtmd/M
2DZfrpvnnsFs94QzGFSCHEAX9jgErTjqnfrVbvpfjW4JaBgv8c+Q9djIsbl4CFNAWZIZA9OwxtUc
N67cdykM51D10HwHtOyD+lJNN8DlDuVDIbso3v0ShdvMZHhPhFIrhrlRX8BNzGl50+YdUPyZ1a6R
SV6aMfMomPZ041ZRE4H57t2HjAQMiW7E1wqf5WnXHjzqNSwKKEJuXXSuMomu3L1X2VYEFyUpraI1
wyAjqzKlvlrZEWlPVg10zeJtbdKgRrB5XVd2H0pbiexu2dzA5mgb4zAuLI6RPfII1Pr7KRpv0HnW
R/17iXdSgvHYR4HUva3EFYm6CatOXDxx60xJMZI6s4eKo3nG4AFIko2v2z76EVgzhE/RBXIQ3f8i
seznm8UiuqJTp+PeUpLW11FudpJAsLK9qxF0oKB/ABiaBubecxGOktVqrtq4/TvLBmZ6A4jewXzL
HCAnkwxtxMOdrhE0V433lawclqb7lqJ/4/pX7F0024/gvKKuZsOq1GoWSchWpHX7RrLkxG5OAOVf
l7TnayzgWaHnAfAuaN4+X27dL11pzw5sQml8Oc1dwwAUwSIiqNn1NRb0FDeaBRAM/jYr1TGbMoKU
+F9AYZ27BJJbh9VPessQWeQWyVZyA2pmCpY8T3svfAmNM4t/fbWfJs67m+1ncAGks06OXWX4DPB3
jz5If9IfEtrFEQAh5Wnezt7iK0HhA+nxJn/SMPEBZiUqmiPa0+LtR3B7DsWrkG7GRwyr6o8Kiri2
wLUre9fqVgSnQEVLFn0smQjDxaw4vQUGXGQ+IiLC+GOmhpJHg/aIzdY87PTkzpIrZl9krufaZnP3
WF2hq61Hb1S0gJRIDcBd5RqBEalh7P5XxGAsar0ij+9CQfdhYuas7MIQLVZfO9hH1sIt36qHWOQm
9u6tzQZ/Zoc3nqhOk1KLNciSo/iue59fqyc4/GNzO57ksIbXZZRgkrhfY99e/7ajzwBuIxdMq0MD
qAfYK5giwEG2HsgNJaf8y8pU9617TANncoVtIrsqi3F8NFzhN6KGczcxp4029C38vXRYPNod6leG
JFdE0uirg5d8bfw6EuEaimRyd6kzmGYyF/9H2pf1xo1r3f4iAaJEStSrpCp5tuPEceIXIZ1B8zzr
139LuciJikUUb7sbOGj0CZBdpDanvdeAnbhK7GurcF6YRlXrRDqdkBhiW7nv3IakMiESbXX2VoIi
R8trgrm73bofCwS7itJl1xPwwU+1YhuSJs8u6jby3Uc0OAdbvkTUJLuZl9FnA/HWKnNjPgHSRhRb
vHwz2IXbJmEXLqVapOczwrVfrNZtHrpn+8v/O6zZG3kzP6zecA0PapBlruKXRXVDkZ5lEEtHyxcm
sGC5n0YnIzUnrW/iIK4/rdaBko9jfG/kCkStNFn+RmHCXXadSEVmlKeDyIAF85C5VKUnLn2QAUP7
ZyBMWAO9k3Z54yDElit9cqjgm3oVHQDMuIOK+Ohl0f+H56A0QW0IpIInuSFOhbNiavgQ8rJIA8r6
FxpDwGWoP/ZRpZg+6cPP3sURDgzeQUSG29v86cOBFLDbSJLipuL9sx6Bw85LT8+Ku3C0fdLHA8QB
iswlzkifLx/Q8mTZJJFQFHDOVL/g85wkeN/FgWVadyl54CQLpij3rfkdJVPb/htIuAgMAMVBIB5r
QgdNnybfbe01NHPFg0M+q5yhIQJYw7m5x0jbgY+sTPGSG+4cdGq8Joo+9GN1LKtXs891N3RWH4In
hy7BcySODgbPVA03aQqhhADKBNbfmWWB3Rp8AKAkhT06hfxi9c1qowJ1syW4/O1+l7LF8xdIpY1z
AOoUICynK91pqzSl6RAHTmlcO2vyYbGw1vGfEDpD3d3TJ3KVggq+1sWXfIZQz1T75bgCaDu6Y5gd
kxImRXqEbhYB5ir7RfUmWLntOUZ8V1ft69gu8LVz7pGiH4mTwZRFn3R3npYr3DSe2WwfdAMwWjtS
bKCyvYVbNp45ELA6V0ZOtEZDFTUFQiweDvqweBOhqkw5fzhyHK+biiMOWbjRCuucDXoE5QASBzpa
4tatGd7P/GpzE4qPtmej1pC4XfXVyI8aUDJeDfCdKk3OR3n6C4QdoF26roGqfhwsTuplC/TAiOJV
I2mZn4YQEkSvOggkJ1aKC5r+ecPgUHcA0oHfqlFNitGIoJF5LoFuGExgwazCckcb4gTp9Ho54c83
q5PhiPWESeuGaOHGBkzRRjfS9daze36DnlrikqFVYesBycMCOl1gpwGFGxE0RgdqEuAjobvV37He
KoNoadLDAgteb5xXG/Vjc4h+6RHthsPa9Tm05MqwfEsNAgqeBhOwImzz68Zo46uFlyWucuTTWA5Q
LeUoT8yrMcMmuM+9ajOZnGFUczTLCoXb5lc1NR/50r4WRfdpoOMTFq2OI8/kLkyLHjun1SHClR2L
Sb8dbPOoF3HiN3psfmLRUh7gqHK1dA5+M2i5MRR0jBUchnnUBs8sgEcHeP2TMQ6pn7KRuU5WQ0Zo
0h7CKrlCke0ww7myiyfiR/FyW+Tsrtieqk6tE2+xBlzxYf1ztYLX7w9V8bKsQM51UHQcnMp2h7mJ
D5reHowQ26xTPzsQiCtnwIBZDEO3xn5oo+jRGvNXh03dIykL6sdDOx1AQvhazWt7HQ78R6jhr4J+
RnnXTi8kmg96Px7M8vvcRbe0M1NARtvNyyRr7xjsXkHbdL4YS+5X0doc7ZoU96SvYMs5ZndGCH2W
fv1yORnlCc9Q2IJUK8Npc7r5hmMyFivYKIGBclNbrEHEWv9yiG0POk+/vyGEM1PPtdZwjD4NdHh7
DCPUZuqvyAK3x7V1LjX3crTzYwvJbpqQROIQuWVi26Aqwl6bGoBeap5B/f6j1Tb+kjmKKNJp+xtF
7Bo42bBo5rKmQVTPT9OQvpGuVojCy6YN5t/EBOsWG7s4kImSNTIjDceHY9THyp74gTnFdUiMoC4g
NDFCoeDy1EkwDIBYMjQPHLTuUdsRkqFqIGtVRNjLM1Q5VsNdVjeDO1LidZXbHjZWc+uNzJ+uVOVc
2XTuA4sp0upFxBdsiXTFApviAVjfyioV45Olxj6KcFjmebzyaIZd7gxfxhbROIV16aCp3mm/bZPF
jAe2xoHYGFq29lk7JK+HxaRrHDS/eAC4VQ0uupd9JqZL38zv490G2XMO7M340f5inWvfQ3wxC5bH
wdeCfAMUKFagpDe5YWdtBjKfZZtndA3I+Uw8as00YNDTWFGsKyyvhQ3WvR46m05ZSg5LHFd+WEPc
c0jK+AbW823Q4QV8nHg4fTN4NSqu0tL83v0m4Zt3JaBVTBvwm9roYZiGb8Y0fNLazHaNWX9Zu/LH
5eyWfn3IpRF04qBLLR67a5jXtIixZBvaHOyIVB6MHK4ITDQVaSY73zddtj+BjNMtFSc7yHhaiON2
fkvsY5H/M/TELWfVolHFEUr4qa7pZZ3pgPnX9XVi3kKTx4sneICmip1IFWhbvbtCAGfJWmocgZqq
/lnmC+pxRVi5ROs/87JW0UdkewFq6FBjBZcbglfCKk2KEkq6Y5EFTvgYt6958f3f54EJS1covf4G
ignTps8JgbMh/v4OthpAskL883OoFFeV3bn2UYQ5Y8mgx0ts4wFuQSEpmqAkR835OrRaEPZooAN3
44OGzVBV1Tl2vExRopJlO0AqIBY5m9iL2KpfCrsZ4ggIi7whbqzdjTU4YSxRvD9ka3gfRUh1vS1D
SpokC5oamq2h0fyKspBsWqOpa+dU81Ds/PaOz7cbmPD5zNbqbcAks6Dtsgr2i/q3de4epk5TcQ6k
eehg+0aabC9+IQ9XWpGpp3mGFmMBqqUxQgkiMT5dHs3v4rJ4VCDN/xdFeD7lEZ1Mc8AMGl1yyEj4
kBHt0zxAezhq1++cwlB4bKhvdfCXZ+HPy9FlC3sfXHhYAeiRLpMBAMlQ/cyKh54mnjETN6xU5muX
5xI3jNMdBAzsNFsbfDS9it5qB2/2TiWNLUt4XPl+YxAAthDP3JgmuhMaCY6TCGAiWuCmYk6ju4yQ
9r08a7LBoDJjMtSz4XAgejna1LJol85IjPhDyj/xQqU0JhvKLoDoPBTVS0iTtckCG9LE5TC7eHr4
w6zYB6XDAKVqa1ditxVxZU1RWIY2oiUQ6s0VakwHZTtJll4baetPhO0X7M4NE+/CuljQjqRkgsdF
m92GJHqiVv/RHqkK+CKdtF2w7c93weJuNbNUG7KgplCRwl0mGcpD27SKiqcqzDbmXZi6bC0LqGl0
F0b0+UbnF+7LX/ViVRy5srrOfuqEzYfQeYxzjQDa1cMucMjuC+hMjqByNc7gOWCXp4Z984603k2g
sBPZ65+RTcy8nvPQg8f858shVJMn7DfMrBIICWPysCkd8+WnNVY35VgoDqXLUUBhP/1ETZnmfaNj
+eTrk5VUByPR3Shpry6PRfpY+vuJgFA7DcOqRW9ZP8EcQdNQIBnZP2OXYNfJUKLMYKMLwdFnvXKu
qK499nZ6YxrZk90uuZtk5HXttNuFkoeRaYrfJTuS9z9LOJId20mNVMcca1V1t1jAIJEOynxHq0UD
tS8VyC9ZNKgEoHwEKrh1BtLTcjyCxtDCBWADxqwl+VhzA9ZlXOu82dRu51wFppN93V1E8eWt4WY1
lQ7q+yaHlKbOP+Vl9bksW0XxVrZ34YaIxxKqInj2CteM2Mimkdo0C/rkpUputLQ+aN3PyqkVxU3Z
LgyqNAr9DCV2S8wiyO4vKdcYrjNOM7tpMwzuGFPlA3BLRvGasQ8jZMXasy7L+danYew41lAl6yp/
0hruksR4sPlkAvvIvvddFx1aO/05jqoqrnyguIji8SVxG3C6ol2dzMa1HrdGn41V9jUlua3YN6XZ
AS0XfBqcO2dQy1nLUfaJHRydNv3cpHEHZLFDPBuy34rlL8l82LwBDwaWNZ7W4n1jE7BbtK5Jg8ym
66OeMnCrSjOJnvt2XD7mVhbd1pEG96imWLwKDhZPqamvUOQPYS6NpgG5aQfW4lk4oFAfVqG/OmYH
Xb5B1U2SZPLJDxX29ThMrQbfNQ0g6H5wzMVNU+aW7EtBQ8WakXxiREK/A682C1Io28fZnY2aU2cV
0+c0sKyxdNuZX88NSq2XJ14+nL9Btj/fBYl1p1mS3kA1Mez/0eNfBjbfsYRvIrGCd0TC+wmIKpBy
z8BqlTa1dmRPaTDk1DiuC78KDfRThpreauA5//tx2RBMQLt7IxufAcgWbbWqlmc5ivQNhE5b1KTD
6i1v+EfHVulObJ9c2A1OYgkpUVp605AmS4OeF/darDVux0NQdybrsR3QSLOy7KMTU8V8StYmZGuA
jqWM4V36W1939+XaoauWcIaGfDynX+K2fS4GanlzVCpOQGmcTbwDPjk2OTMfqzV9aFB/zwMnARhZ
iz9oyPasGVQIBUm6g1jigBsEZCgIe8IRUfahs3TRCpy93iRXI3WAV7IWlZ2zJN9Pomy/Yjdrcx71
86gPyIscUr5VDhuPvuG/Bt352lvO8+WUl2xqNmg06CVCYgVJL17Q5iZJ5gal+sTk/sI7L4ewXbV+
Y4t1VyW9Yr/Y/jYxDXFlQJ8brEdQW7Zfsxtay/H4TBxsoU5Zjm6+QIqn0/WvdmK8FCT5MM3ZVT+O
rVcPmrLULUsSiDUZ6CBBSOms6WwyPPmJ3dZBkrstoIt+fexeNIhYO2+ARN2xn8UxUcp2Sr8lTHJx
2psU/H5hwCOxw8Jp0GyJ8m70umnl7tqavq3XN9t58o51AO0MBILFDxybhI9prZqThT0KrE2Y+/38
M+fkNiUq8qF0IgEzwSKAei9KTacfcZyhhjomZh7g/eDF5ZMGnotWqUr355ZyWMhQAQEYAuOB5sr2
M3a5UkOTeKX5iG0/ocUXVpDaC/MctBfWR48ods335gC/wcgMmQdpec2v0Sxxt8Y87v6Ldd+C/3Zr
9n1xy3G/CobBojco4mo3eusoUX7bbUpM7P2PFc4oo0v10cLFLkDvrr0ZefFA0VXxWNnq3szC8S7n
rPa6LrGg6Kmt1/Oa0Oc6jvjVPK5EkQaypNsMpjagmnHejGibskMxI0yDcalu6t58Nkr9YC/6obWY
YvuQderRqAILD7OJy6x4m52NvK1YMRVBUhcw3ilN4rUsuomi9MtU6seuhZ8GWIAL7e5wR5zg9GZY
/uUtTJaP+58g3HSrntqrAXO3wEzbh1UjwRqb9502fbwcRjlUYfdPkmldFgtF8ZL+aMobHaLD1TAd
piT0TcDLS0jwtvG1mVh+r5mKMcq2aZw6kGsFvAu4X2Fl86mYkr7kWAzE8iHicaj6R53/00XzTa3C
lMtOORA4beQO1MxgznW68GLeLmkVYuFxXt8wrX4Ku/jl8lzKMhTFeBS6Ecg5kx5NbJNnpY3lMoJo
Y/PCL/DvQgfmkCl6TrLk2EcSDtOk02K7sXF5TEvTS2cwASL9am5mxV1uuz+J6x86VJDjQQN6c7g4
nbNwsIuepmi3AZE0HfBAnoD/aWcP/i6Jn2VQ8dXZUjyNBA3xy1Mpy4zN9RJwQ7Bh4Xd4GpkNk7ka
EQNyjKX31ci8sv5csflg2dgHTcXOIp1NtKg3SfnNwEZIDYdPEwCimM1IC70o+jhGszsUKpkaaQLu
ooibaVjPTZNioYUpLbykNcxHR4v4l8sTJ/1kBtsMgW1Yyv7uoO7OFwBwKKyNMJZEQ08GQNBh/FCa
uJnUQR01LkoO7uWA8sn7G1BIxcywV4rbDl4XeD0uwJ/hCd7MP/5bEOELaVNBjYpgVJNe3JUFYLTU
vNmctf9bGOETtT0362VFmHF5rclynXW1iyudIt3kifB3xoTcNqPGHuFojPvMbIIohLzwh2VQLCDp
ZzGxePBSIRzb0ekCykHjKfoFQcgE1GDRHQDW8kIlJVQaBtKz2LwNmB2eAeOTJoFXGW6Cw5gC6zBE
n9LErrypbl7e8Wl2gYTjsISB5tJW2IpCsvghpT6u+MeGjooMkN7P0Hb534CE45ACerBWDY6k8Vhf
d/0RkG2ADg/FndMeOegi9GroPPLSfM0PyVHFyt8+ytl+uwu+Zc5u8VrGsNBhRbO1tOizPehe05KA
pPxNY4ADp5CkgVuNuyaOohkg3W13ccXlFc0WTkfEBZTimx0Zn3LTDqp1Wf0J5Tyk6KIIKNul9ne5
7c93A62GMekyVHiD3KwPcR/fLDkoqDmpBndJVw/IAy9qjA+XU0jWo8Tl/u8NUlgTlmbpqw14Z7Bm
nY8Pc6Ape0N5+WFt2tK1U34LrsChtioIC0WK4LKFsostkk3jtIYa7YLbK6DQ0W0VjQZcAPj8wez5
qtiRZfvLPpRQ0K+XpplZhBQuYBy25NVhaZbD5amUJeo+hLAamy5vi3hbJeFie3gIelr3KS+eUwqJ
5qW9s4FM6fQfl2PKh4WyEmEUUDLxlM7TKQHnHFeCspu/QdzhkJuaonUk/0h/Qwj7vwM5lhz3OtRC
8awZHeq3VeCobMlkiw1G2DDJw1PmHMPU2H2mlZGGt0VPP0Ltv0AxpLwfI/qU9MuhXlT9MAlxAzAD
QLjA2Ie94hlgKOmrusTNY+ttUJ8VHFJC5CGqoI5XGE+Q+oldVjbHLH1rdOMuMvsvesl/Fkl8LLr1
+fI3lK773U8R8iZMuiFs6hgYMWP9QWoGZ5q8v9kkTuN0ql2QrCq3NFTi7NtnE7dVCltu8L05ZWcF
u9lmy0xaTEAKHjteNWnr9oPpp+Zy1ReTimYtn+9dOCGLgFdBU8KAYV/rF5/J0SwAY4cHAWhVbfnb
NlatHCtdGxYcD1D1kqjsmGlNadJgZ7Og6LKy+S2qVbog0rWxC7H9hN2WXQ/xoIcaljxpQOOAfQpU
AjJH5aQqTRDgXWGAAcndMykfUjUWyiPYJnG0p08jpGu8Ll6sYxmZIG6yElK4BffHqmG/LmemfHh/
AwuZCcM0bXBSaAg501Oc/6KdP0eqYp3sK4Hpj7EBiHNONranblhpBLymOUL6nk2QSWa5c/3vBwJy
v4NLDB4zZ1TFwl5R2SCo9k8WNAyp8zoWxg2osO/YKvdhhPmCe52BihnCZCGglYQAojzjCP18eTCy
c8aB5hL+QY3zjDw3LZCJZ9OMRzv05NzUtJqAtEW+VSlicKg1jQYagUPeAAWMW2LN4/FyfAmDiXNG
ceSAQIR6nahlZxWGk9ARJExasnpyjdIB9myx2uprgYFDHs1au9eIJI7l2ssENkc+Rsc8yvHwMmmY
QFtLz6P3TD1O300lTUISI2gD1KkOXObKEpAAMO3TNw5bi8tDly0IB/hSdMEgk3FGmyIh19BrQAm9
b2GwpveQZa9/1K2m+MKWZG/ehRExQs5qoAa0oribobhrzNe9DuZweN00r/9pOI5wKWpNLR3MEFDm
lRC/70N3sJ7H9+yR+8EIiyIEFhTEDgr4t5PAv6qq1kOcJ6O7mrpKqEF2i9iHEt4pKJsN7dJs6w+O
ZGOIrwMX1WXAEZp7ZbwokkH6lbBjAUGAlXiGIZzgl9e3cBQNrKF70CweAEOBHgf/UYaFSjFOukvu
Yglvg9gpMzMyHHAgLX47aRSE7vDfoz3szdD6z3CEh0AN1svS1HYckJgFXdT/YwCm5A9O86FbjTdi
9CossESmhCMiRJ9NAxe/sx7bCGYRoAtYs+AagZLga5Be2PT3qG93IIEV+HiHPPOb3lWhuKXreBdZ
OLcjJyy1qKO4qievrIRMKxA9Y6JSr5Om4y7K9it2t4PRGng3aEiQKdS9jY1Ap/6YDkfSJaAjqzAY
8ulEcx60dWipn6FNYt5T2H0xUM/gIHPQbb9b3E33OT6WV3r9IaMe88Dm/qmaTOkwgZWESB+2xrO+
orOYiZ0WWxViNPyu/U4r7vUDvlt2p9P3vONAcfgTTNRzH4BWX7QWFWvLaBbQzNrPc6qqRUkX9i6G
sC3OrElT1EVBm2oqUGJg91dNKN/pX0ut8i/vwLKr3X44wubIjHAeW3Mre4VR0HXf+fCY8BwiU4U3
E+7WpqmoXktrOfuIwh5ZQbEBoKStBpYd82tyrJ/Mu+4etdcgTSE8qH+BcfeH6uNyVXrvqSQ6DnHA
PnJgPSV2G4hprPBUwz02ysZbHcI51Wh/KUaV6JvsfgIvIIaWJR52G8zrdN31ZtrDIRgLAWSq6/pY
QDC1850gdTO/9FREDVk0DlYVFOAcB7J1YlV+rCoA8VgGKbsl9rKxeIQYxxv8ogJQ/g6TET0UTgHr
o6pwjbF4SUrILxn0HTQ8tGex5je7iq3xfTrkoV/t0IywBtt6dC2gLhPquM583SWfHNA+LyetZMFz
2MzC6gq6B4gmnBRgGmhGDjBBoNUoC/Bl/allYw7mY1L7k9EkKEN2Py6HlCzJfUgRGGgZmVnSjSU8
L92vogdlzTKztyGt7gp4vh4vB5MctggGSSIdE4oG3Db+3b5tpaTVSbh1/6af4KK7bEkVy146gxbu
kAbAMpuA6mmEqdzA0wke3/mIw2d6i1oNPQndXVf8D4IOl8cjjYY1h94t1h7QH6fRamI3o5lj8qbo
vtcTdwIcaE0nN10jGKMXweVokrMVsgLoNaCvqAP8L8xesS4hYzVe+lVqWQDEVsx4rEkXPtlD7Hx7
RyyORv+G1jfOzGg07sRrHaG5CC/cpyHqHwnoIrBgU6kzyTh2HEY7aFYCDATfUnF9RR3YGrSFuE3k
545bQn26CqbUh+y6E0TQSyo91fVImvK/O1abEQ3QY6dfDU9HS4O6ZBJAictt0aSYw9ql7NHuVJhq
+egc2CWjGubAvU74ZHWj5VpEMLrW57FnHk2/5hCecUFjDMihCo/xQWVyKzn4gMv5G1K40BYFt7Ki
hWrrAGhxn78UUwjVTCg5Zi9tHLlWrmKpSNMSjwO62YiCr7z9+W5Rx63dFs1WDbJT3UUyebTLD2Vu
K9aadO/Yhdm+6i5MU0/ZSuoyC9AmhjxD0XwZtURTHOLyIJwi5VHFBJXuNEi3tnXDGL4XWsXe0n2t
+8+X19WWW0JxEF/nb4DtB+xGYZelM2gbyh68C08jQHuY/xCQh2Aw6GnQNUhgYxipmIiyLwRlfAeM
aKqDwSeMqjCTGVhZGDZabXdb6fPHfLkiyfLvCwVYw0hzEFeQ6iJ3rq4109YMDC3LX5v0c6jd14MC
pyxbuQiA7X17257h5o0alXLL6DB7HbvqKaqqUV0GNG+fGwCaFK9QWS6A4oO9abvVnb1CNTp0fVxg
PByq+JSnAJ29XU4G2XfZRxCWaqwPnWaDAhDUCehWCSCYHlzHP5PGUHGjZJvCPpKw5RHH6fEoxFhM
vYQVw5x7sGrzwno6QA7gsOEufC0a3rGY/gY9o691PIZ+2oSgzQqTlThxm0aldCijk0AE589HYiJ0
qodHLV0z8Je6A1To4gfT76zjEGTBpkXHyD2oYA0MQu/UHkeyXNzKYsj53+U6YduzQ1yF7RajW1jp
68AkmiEIM6PjV+QdnEoM8m8oYetbxgTVMKcCPN+0DpqzPBKS/fsaxUkI4aBa8zmE0F0NqmGcw/qB
p4urW9mrOQEtoBsZtqneUmzo8uz/Oyoh+/tQg4lshb22oOMVUHaeAUPV7B1wzpOBCZk/bAKxebdk
AQltt5y+J939qLwHSoeCHuFGa9A3K+3TXT0lsR0XkY7Zyx8m/rmK70L76zv2CiQbTlgbh6x4Tyrb
KNPwQoeWpt7+sBdteg0jY7hbmiT3L0eSJvbWNACkB6ktXo/SxCwMWlCIHs7MTwjIoDV1JwCoC0qO
l0NJn3gUlFCoZRkbnUdIuzprR66voF0BmWLA/SO5sfzqbs5dFFRcWLe/Y0diqOFsT0rIoopDC9lY
QgI5yoPO7l8AkPplQBrk8pBkpwZecND0xpsV/obCiLYqyoBLH74T+2HTt7R9x8V8//cLq2YcasA0
7Rj6JlbyAbcY6DUaP8IsVXwZ6TDwQQDTR/3wTOCm56016SWGEW9Hk2NXL3HYKRJNdiiBv4ViAtIa
/nvCqnGiVHNaArW9ZYTcONrRPQSTYtvXpuRQO916MIbI8OpxUMT9/Q3ES9gusNgFYEnHeJTi2bZp
CzpXPdTX5+vIOWiH+JU/ctdwG80fA7XHp3zEHF05Gwh6tOVP9wngbJYM9uDQydLITdh85/EAmH7i
xzlKmP3k1sXz5WyUrWVwiqDvByi7RUX8d4eWSpRSMMjpNH6JJlJA3/jeIfeJrr8rEro3KDzrsDEV
7pgtg41ilqXQawQvZswir59/NNE3LU/ecWxsxIc/gbbM3d2gzSFuoUeFqpBTO5rLLdiNVdGvrhmf
Lk+dbE/f9C4AmsCT+4yoCh2GkMywqgu6VZ89uzYjNyX113LWIsVa2/JcTEdw8PFExIMbN03hCUwn
7MF4s2WomedXk0kOLSvxMF1LPLqHA3ZePBSjK22ZP71jhNyhG/vMBptdWH8RKvV1s0DHwFqgm1DU
fj8+w5ZSsdq2De98dP+L8hsmtftefR2CeQYZ6GDWYa8EPym9gxAdhc1T8cEOVR19GRxi20r+DOo3
AH0XLp1sOzRsXMv0myl35zvqFTfRTQI4RNL5hqvDgVJVT5C+8vcxhVrzRAuIE4+IuRkLTs9l6WrP
oCcG5aG+70o3OqqIqVuOX5pTcbEZ2txRGGVDuJNAUSaDjUNTxa+X00MaBAw+rDRk5TkCSusrZ4q3
QkKfuYZ1nSYfLweQrrBdgG3z2n2qiPc9mI/b5sRuNcv52GWr24XD98tRpF/HwasXhWsg8c82XQyQ
lUOCr1NUVujNFsyOyQrtjuTroltX5lS8gTp4HJbmEBnhB0fPTHc2SNAgXy7/EtmEQqnT3rx/QcUR
q7tRXsAEj+KHVFXmsyj2OkvxPpbMKLyj8RyB2wwBEFZY0ZlRNUCBTRhqd4xX6mX8Hotc8S6WLOh9
ELFRZPZkdsZNnZpAIy4y70eI85AhOS7WNWwgFcFkhBFEc6BMh4o4VLiE+xSeyB1KASOSxGqPCTN8
4Fq+4P86OElzDVepT6RffO6033WcCt4Yq+APkhPUAX3DALbZALdPjF+l5bKOU4QeHF4RN2HXTj5j
VuHqI5RQrYWuiiqKJElO4gn3uywdbZqWYLbHxQq5uo3XUUbvkIlGO0PffGcY2jlQrDldeoxGFVyo
cb3ralDnU9YXbrYsPrPWO97WKnKRdEwgUiEOkIFnB5yh4U6QaNAQy6aoeumcvDlavC+vLy8vyTG6
yf6hd4LLJCpdQvKnLDWiqgRRlhDgaysd/QV9nrrbohq8JlsL1yE5/BCWwXItGIYoElU6RjC4ttm0
z2nPpVGvWV2EEFAmVTCYXdDXg2KA56kIUCVYlwQsSNjbiamYdiu4zTzN4bn0I7UhsVAHrPwHHh3e
5Yk8HwriYFGBVISq/Bl3Ka90iwDBiYJuw724/SdcFBu/KoCw8dsxmaq6xTMMr7/DaDIvtud/LRCB
MQB/CWQattszkk1cxo5mduBqL2PuNfxlBUjg8ixJvwbEjDaP6+0JK9zaWDTxPq869FzHMT5YyThd
k96xPROE7QMwWSptm/NtFyPalPO3Hi/qDEJ6E2e7vvM5DyCheV3BeMkFWv6a0v4+S6DKp9uh4uA8
P0y2gLDvxgzChkD0ZoH1C5/pNOVBYS5wDgf/MrLLX3NqUsVMygJhXwDxC9ssQ7H1dDNKIM868KkF
9mvq73FRfrK7+aasDAULQJZ1wOPiIYQ+BaRThQmkK69ZbqOTW/MyDkqNNG4Yp4ZiMLK0AIeebeV2
lCXFXSjsRwB+IQ0ZIMffHCv0uUbeFp3fLem/l6KC+iy6jhba40AriqWGYjWsok6AgjHC5Gsdswys
G/7vsVhA/QFAitIT4KpnVXAoqOdNZAL5xbXJTczEq7PyYHch+klfLy8oSRqAKLmVUyFCS7GuTtMA
Vmgtt2eAGObEity2rsrrOY1+Ta1eKs5YSSQ0D4As22hEMMkRMsGqBw4NAjRSsw4lh5z7sP9xJ14p
9tHtrzm9paPjgnrdRiFgFuR1Twc0ZLiVjnUO2egufTTmLvWr1rzV2o67Uc5u1yj5aKXRdVJ2KjVf
SRLisoK9D6B/vMVFHKlWc2NmrVkGBtFHv4NWe+LY1zM87tzJpIrvJg8GBXoA/tHZFzemmNhRbtMe
r586uckz6Bia99CkvzFslW6iZAVvd7A/kcS6jc64taZbpHxhV1Zq3Ee99Z7U2IUQkrDmFWBDEfoJ
Q/XA629an4N0qmj7SJhBSIxdEOM0Maykn6eIYBwatEeN5i7WDI/F1mHib+mUesP4kYFcm5bfLi8w
yQmCeuSmEIqD8Vy6riyQrZaxfSh7PcJs2I+6xbMAJOtjy6Xmqkh/6dfahdv+fPe8W+K5tsHAyGB2
lbpd+a1JVM9gaebtIggHRwjFxWEpwjJYR+5p5XVYR15bPKFYeXniVCPZfsduJHXV4dxonTJwmvyO
VdHVjHKX4tyQJ8VuMMJDJ10duonoo/UcdfFVNvjU6NyakyfD7uE4zh4jq3w0neHnWCUqFIZqIsVH
hwlDBBxlcMU1dfDvrMeGgIhIk6s8zA+X51IVSth7Wdaz3mjtMpjtNsYu37x0K6Sky6h/4E2nKvVK
d/r/TeqZqJ25sNA2t+XM5icTWPpx+J5NoeLTXU6Ps0phlemDns1YV0uXeM38kmXaf5o0XMaEBMzt
prF0RGgL7arYqsV5lz2TbvDKUKVypJoy4dRKSVHzpUAuDH1yjMf6qpyT+37qFKeGbNLQWEBxFU5F
594z2tLNxbRiSIxmXuVkbrL8vJxp0gggRlmoGqA1J17Qs0VjPEvMDIXH6Hs0zp8Gp/h1OYTshDeg
F4B6Pu56Z6wFrZ5YGNq8DMrKZAfqpPmXrB5cLYHNW2mZQZ+y8rgUzRToi+MoWrayD7ULLp6GRblJ
Xq1RFcT299W+0dn3sVacGNIphLY9xFkZMExiv2Kx5sEkGvqaQwejvmTwezSHL0+hdBS7EMLeqpfJ
kIYDQW8704Nc/1AD0c2TWhFFNRBhcy2ZkSRjiYHYdvmpMMlDlak2NtVAhD2UGHE1GXxFdc9agnX6
Vcblcc2pf3m6JFh0SGft5kvYP/WmbDRUqlAP+zD6RX3bVAc6+92b9jzUbnPXPthopU1fjCt2fTmy
YnwiUHRG0xHkkrgKjPlx6b8PsKidHYXQiMS48mR0pnD9MjOaQ68Z32nycFctu2vzexr7Rf5aPk1B
nnnZ/XDU8yNILkXhFWMwddfJ6EWbRY+vwh/Lrku7mTaFTRdY2Hrt0bSA70Fza2mf7daEh+3g2dpD
PlX/LUHF9plV6RVbtuyBVdOhZro35io+oMSZ7nRyt0Wyu8bALKBNSInU0a7y/Og8Zs/V+psXoh2m
o8O9/KE9aD/7X/RYHEtPZTAoO/jh7qDDzxu6WgCKnUaPgdgzwi1xiymt3HVev2kadF9Lfsx0qmL1
yL/d/5F2Zc1x80jyFzGCF0jwlWd367JsWZL1wvDJ+wJJ8Pj1m/TujloQpzGf5tFhh6sBFAuFqqzM
V2PCUvUknlSm6PgYFX4YFcAtee/WXeGSNPW0cg4+8m28mtu+nbOdNchqqn0Mc7athPVwq5Uxkur7
y0b2Y9irESFSDko5gXgaRkaQxqfsihmSAsn+F/5qQAiSpMhZ3PW4MJVGr27nDBRhhrZmIUoAy+fL
a3nfCEf9ZeuqIgHAgKgjnI+h9IsDprEqGkiTgfJ3eSlXClnLqYKqWAtt6iJQs37yL1vd84pzq8Ix
xTFpS62EVWpkvyatu4uL7Lrslm+mWUedbUui2b+J1a8bKlwJ67rSIe7g8vFLmQYqCbtbDA35YHor
XNU+KHFghW2EVmglqX7uPiaQ+GycRgSDzSLQXuU6gHeZjbcXcHfRNNfGbVwTEGxkXfkwA0V5MyTJ
D6i5N1dF2dBonrgVXt7sHWwPwg04ClE1whFjF95+FKykFWmstUMsnyA/nHrNV4jbu+RUB4pvSRxq
z3dNLBRtDdSrQGH71hhP87qwjLyJssQ8VAsUcBtzBPy5/EB9D/yYBHgKFMfVdylfo05YbKGhCN9l
rjUTz8pVL1YAcMwkzby9b+TMkpjfkbHuqTOBKLPInU+23a4Y7ERjozb7T4mmfzH14t4yZhnw529a
LFatzs0Kx5b2plVjKLKMiDsG7IEm4Wx66Jloz8Vn+wD+gu4ru8qu2WM3HCiPVicYgWf3ieRb3Yt2
5z9DuH2NeDBKLSdlVA9rGXalpRwtJ0klVnbai2BFfD1O8VYCWRyBfgMGvdXT5qLaj8ozXTuao/SU
fiC8npvaVnx2Scw6U6wVdLVRNhXBZDfhSqfbuGw+0Jh4syQhyg11laCQrm51+8btzXvbqTEfedV3
MlDx3uvnfEHChRQvmZJzB4aW1UrdSiv+gGSgBR9ujvJFfY+ugeMlDFIxi7bKmC1l7iHcVRpYGxwM
3uDjyGZXG65ah0oyst3ofb48IXrnmj0Wk4EPwbrvvzfBGkIg4ZDfsQMLpjLUfYxuJK4MobgXx2wc
n4HhJejKiaVpe0wwwW81cBKz/DzxIbTN5qabmSS27N2EG0YAGrSag86BsH2GAZLvpESvlOng3c/U
pXMdBndR2fxsQnfXnQtdcifthbNzk8J2Jp3KE0Or4ZZlG8a56uu56U82Zmd7iPxAh7CsZGXwPSfZ
KJgocg1wRIsdhSLN56ahKaiTE5565pKVUHuyY8nVI7MiRCqlKQ2U8vEw6tT+a5+Pvk1lskQ7qCZQ
XG8zwOjZo9sotsga7pCRGjivmjUq2tqFeUVA/eoVqt548TQ3bjnqswcIJZD9S/6nUCCFU8/z5xg6
yh5I3wY/qbWPvJDOf5UQAPpaT1YkiE00o+89ECMgNcQYZxMxAPpWnKTJ4XJOsft1nG2D4LZmwpiu
tEYXEfVL2TDPKa8ckPF/wIiNthCmadG4Ea+E2Eg7MPeAOrooNM0rl/KRL8V3ZpUsuGxo13HODG1/
f3YhrJj8aKgGQ2iqHJxZhyq5LanBbycgXuZoEf5rLcJd0KG7q87NghoRVdBYYAucVANqsrSvrM6W
XHB798G5McEdeB7nGGfhTQT5Kiihjl8Ao8q9CUOe7jDo17GlRFXRvlipDPmxv5EmKnCWjXeFOHlU
duWQl7PZYKy094vGvEpy8nT5rHY9D11QFCvJ3/bx27Oqm7GAglsMaEeejH5Z1IOXJ+sc1LOUvWE3
Nr+aEgstjcmByzTVJqJOf8KkHzjq2oPB06usS8OE9X/++crAbbCB0rC0dyOKVtouc4wp6kgf18VN
rPUP4DWPzlRKXkN7rnhuR4j/pKWkqmqO67TMfCCCPIvdG2sBpVnJ3bZ3VOeGhApZlil0HMcUDyvT
6Py85q0308YIcijaRB/YO7TSwP1ON65V4dWxrMZIgBBroxmUmi5XyMmc7TsUyWTdod3NA+wfJEub
9qNYiGWgWI37DK8Oc6C+tjw28wlTLSDGkuzd3icMxPO/7AifMOk0o6FbWjWOZunyBrQMZTfe1EX+
a1x4NKxd5VIADN16MT9Q3jg3LcT2hpkN1zDtHiVz5sfK6hmTTCxiL06cmxBcME4NI690rE6r5yt7
1aAKK6NK3i2yActtmxtkRscY7ttAYa6WunAdxO54aitfN5kcNPLS5ZOBRCVkmITzGSOm36Pdd1Az
5riYaAS9KEkgmdwbT7md2U8ZcIX3EB/Fxap3pVcWaQbJvr64BvjNPF524R14LECNUGPBvPymMiO2
SQD+QVGfIOPUjIG5YHs66HPy2zaTk77S75bdRpPDj2DeuaVVjoZQdlwV5Xq0HclVtVsvwNCtCUgi
6kLvnvDz0PBmbscqUmsjHM0xd+sc5M8DRpdVSO/k+ALcYtADnc0Af7Y3BstC8CF8IMXAbPimZGBR
yCEL0aPWl2pQZxNuWLSal6zxaei7FyQ4skLCrjO+GhJhtOrUJwuyUaTgoMytIWez5jJxN5kJwRfr
eAYok28mhmeACqhsrng3Kp0tQch8tU5hGed4ozfObTbfaNp0ahUSNeXzZR/dXwfmcA1c8WAdEUKD
XqyETwUtI7BiuLMGtQld1iDavTQoxr6BrQPGTgTEOrXDurQBIV+yFp/YrAUmja9ozn99YCUYzrfg
XphjFglUKruMV9AB4BIs5vuBZIfCmiQOvPtupcC6b/qlmNwSx0niKUu45sAGD7mve6m3al4ONVPf
8qtjf5zuzNWPb2UP139jFuHVxgHhmIQPx1JSik643UULKKdAFZd67AsYN9fE/ancdA8gvmkD+RTu
3rlt+HDYBKzlHXO7Y2A8pqj1Eq3WzxU/EPWOzR+45DEEh+ejBQy6Jb4iFUdNzXWwcCdatY9jw6Cu
28YyYvM9H0ftEhwzePW/B/OpC2Rx4kXBDa9cO+VDPfy87Hl7cR6zfK8GhMsv5ZXFhi0YxDfpJ+WZ
HwHWehpDJ1Kvs2eItgSX7cnWI7hDbmitbSzYNWMlx0nRj0WV/vmvTOiCYmFVEL4iWUb9SV0iE7Ps
tfmRsLA1zfA9IesCVe/b25wv+lIPfYI+RaME4MBz67UJOuikfGAlZ2aEtEspq1RVWVdFOmZu/AYo
9oNRVNMHMvDzxQhhtDfUMbU3D6hW2xvSwS3U2CNojmE+S3KZ757+2YIEZysJyfu0w+nPCvUH63bR
jQ+80gF7/RtFEUxF1CEekUsFKTk8numPJf9kYvhjQUHk8rnsTIriPflqRazB804b0hG8QSiGP9Oo
/gbqCdpcYygQmku+Hg6RheKq2vqZfyUjf9u7XM9NC5f3nDRdbBdwvUy/763ZS+prWjWuEi+SRW5n
IdYI/tJ2OCZmsAHhFHycF/Y0IzGOUsYNdyXlnWGhPTyWYb62V3i1Xy+LInln7DaozltxxlujA4in
22Vqq8gsmp+jZl9BDUx3ZzZcsclAd1/N/qwxnjomhTpC/nT5WI2/YqbCmt8kvWLmQvIKSAN4TzLF
luWSvn6imb48ZKTVv6U9Gf3WdFp/UfLCU0H/C/k/EtM7B0jNMIeoLMqzjLp2ave+VUzNPehZf60K
mX0j1iewQCwg77JfODAg3/RyBec1dcoxAMnLjdolig+m2W9krB47dTnVhfbJihUf803XtrZcrzGy
36bRT2PGbloQF2QmKjZtwu5Sx+qBypuuRkX5xqsEWlvqBMVAngELsWBGKGka262S9pTU6R3mtv21
GXq3gZwjyAV7cN+RsGENuhwrgHasGA8ZyxR3XbIXUD9cq9r8oGuAkxT1wWryY6ZauWuQ8oQqEnNn
sEn2ax7mU3FAYe/JNqprjWB8OiUg0SZOlFp52G1yRaSfDnPSHhxMtNoL2latnodqXZ+sZXwYEnrs
ViMsTHICNdIBjDuASnVR7WSfqpWHyDZPCtTDoWZ/3B7Wk9XfpkVn+6uK10mXNAC5DANwic6T2Tsg
f2ytrzkfbwlG+9J2+g3kP7odg3GXZyXm1ln1zU47vBeI+nOwjFO/AnFrrOUJpz+HNWl+59pqeY6x
xG4CSF22jJ2frrX1ZPdmfOgBKi3Qj+7TlHqNmXMQ3FMHMgXml3Wtbuo4Pk7NfMRNB9A6jaOZ6mhu
dvQwEnIzG3hK0f4evVX7E0qlNjwpGQKeLYsHAQLL5XGBtglh9wpT4Cu55ml0YF9RbQz5qKduohSA
B1cqd50Gb0SzyT/zWZnd3rZXF9CvwW/WEa5RDj9TxEmf9hog5uVQeUgDGGSwFXIVQ3bbXRZUicdC
yf12dvoIdYwEKAWN3ZWVvnoTzcete6NuCC8nJHmb+VWSYImIQH6aFV0Kidrm91Bmg4u335WlFqdZ
G3t3anmYp9ZTTcoAaj1XVZV+K7XiyIz+kdBO8xNE7k9dzT08hl2qpTfw12trmCPHVD7j1klANGnG
0KrrHEd9JDmQ136JwcU7DAYRPSRtuupuHZv645TUEImwORTvimaFU08LaNV5d+wa+6rWrNFlNvfx
vPVzNQkVyhRfnzAMAazsA8TCuMv7/qZE6dgrJpZCyGjo3EIbJ7+LWec1dHnpi4r4Oh8f+gp6DagE
gohMhRHiON9pOhveVgl/adTqp7OOD9kyGaXbF0nrVhPS3GLKDBfURFHbZo6nKqUGXlKHuG22Xjlk
qW/UikPRC1of7kzpccrNI5md41TwGvoiSafhIkYxIG0LehdD1Mm1u+G7scwqhIjHJezqoXVn0D74
Ky2nG6o3hYvkBGz+Q7bcssqu/FZ1vjiFngRWG9tHMMQVSFQwjzRMEwmmPm9vzdQEG/9aPTd2XHgj
JCsfkBIiukPjcaLEPiZcafHgHpoTCjH3Q2mECdU+T/Vyq1XxdN8UNjsmxoppAoahrQScSx7AAyfD
TiKQGvzSy8a8ntjySNbky9gXMuzbTq6PWSQk+ttFBZUZIaVsOYe0QMzBOjmvrlFgZjd5nDRZYrFl
QcLVcG7l7811VpWH5zHMEDUIPUDzQni9oLVn9bavzccO2jmXb6K9/vM2X7UNR4I34V0jzjKAHOUz
pN+qJdPCeFTzoHaq8XbExHI4Gq3js6TKg2ZME79btcVtO+AK5wzsTZd/yf7mvv4QIWNLBgLYsom6
lZFcpfaDU4MtWDL3sLez4PoDhyHeaYBpCInGXKY6WTuM3aTH0X6m7XSTFS8tA8gv/+fqvRsp0wYE
ATQXz2AhvSidVK1YhQto1JUTxkIBPlno126Ig9YYwss7t7md6DCon2G+HMp979X7tHgdp8Ja64iN
+XSMbed3zBDyUl3JXe60T2CJ/Gx37ItNU1kXfG9HQSaHF+fGmY6u8dssyuo6oGwYQNRlbTZ3TmnO
d05eY+417myXa1nn907eSogx9nI3DK+geoGaN3pkYoFhNNa4XgZkJjmfqhuzYdNxBtuuTzELThUl
MByFfVWUovXblTEf+ZJMzXjnefEmfRPWTXPE6TLZcuOMQacBrMhUSue75dfCsZqgC4B+ponB83fj
aItT1jGKAVXUpssN1Ge+Jin9UXMT2Miq+jylwHL14xUIbAavMnSOKsvw/bJj7dWS3/wEIUudWr3F
MQCvNocxpqvcPrJv+ck8QqITN7G3EdXET5k//RgUt45kEWHHud5YFzY5zvSmthKk6C3JMY8HiP6U
/tqeBKkz3w2FbDxTZm478/O4m1hLrdpYLF447qzU7qqOrj7iGrqK+w8UX9+sTQhFlt6AqBxIGQxU
6LfLkH9qGhnX7c6zCiagzbgNgaI3KdxWSrxmhp7BRG9Tl1c/6HpYChaqzl2tqG4/SqYBdj6Jc3NE
KIYkQ85TYsFcVy8lBGfy3LWqUVJB2Lkk3hgR3qQ2RF+WuoZLJPVVV+l+oXeuRtqDxO83zxI/PXBM
Y9sQvPE0Fbaua7Pctpe0B3JQBXjBtR7zEARuUfNAHtmpjWRzZHuYN4L4iTt4u4ff87dRvOYUA/Gk
DzB9cDLxrAgnNG6mI8/CwosPq6f6YLkOndyvmuNQ+Bk0EHyZAu7OGeJnOJBGI6g1vVN2Vgdl5ojp
2xkO0dJCFCpmkrLJTlXhjQnhmm+V2VIna6hAktB9S5GvKrX2exrNY7NMsjf+Fp6EY3xjSzhGVkPU
mG4gXyXlmqcPVub3aR/m8Xq1mlkQo8FyVDGXMzV6aA/J94qCI5Kb7F7iTnvbusE1gXWyTJSnt8hz
FlkGBaQwhQ0g/3IqHyrHq4IUh2q58+RXD2BbisqvskGGnWCGTABTM8h3kIiINePBAudqvGA2J2eH
WnPcBHcU4KRenj3zZvEvL3DnTN8YE64JqqEP3S4AByXjqt5aZW3keJRAfcuMa1Cxci7TY9s1qP2d
IYVy5Lvx4rKbipYNwDUzhScPdrMyUDgAAHxDQbgRdmDNkkzl7m2nbqF2idwRL3hx0h0tE8OcygEr
7EkATJe/8Cug09EJdPt0lISfHXfBhAJK/RjPBuu8iP+ZyTBbRgwWj4UqV0W2hE0mk4DdM4GXDKGb
hDqYowSPpJ2e4a0MtPIUK1FsEOixqc+XnWJvy85NCB96MfIhn0Y4BbUwSdN3yfME+Q/cC6mrE5Qw
cQF6ly3uXA5It18XJXzuozqR3iBY1AwSVMVovam/L2VaHLtGNOimExvCJu+ksvVhZMWEakREVjTM
9SbUgP9MpQOxMjPCJ2UrQ9XnBMi2gqENrf0oCKhJZXPg+0ZsCEQDaKa+azXrPU9sTC8DnKW2xIO+
CArxHKBy6YT+niHwLALNBjwCGKCFazvu15lWVg9EDFWfbfA0TQb73Nu9BOG5FxbOzQibBkkWPFO1
LWFc6yC1zQPkdDzWkdCWwVf3sAIg0EJEwFQiMJFiQABMpGiYndZRNbetu037BEoR8+OEJPI4zyX5
mZGmDQ2wXH/hfM5CHAIJuTquj9xKZAPA27ckXHTIHXCCYPxAj03sEtGFjuag2egSrSHv1kPmqBGA
z+BkIy6bQWQ6xJIYtQcIfWNyO4uzO83EuAxjLUyW1H4mZvZSsPigWoZv5oUPlM4vbjSq16921Fn9
S8zJYa0xNVencY0CqrRosuthZzsgBDRd71UlYZsch0G/OKvyPS7jq2npJRWEXQ9DXgQKCAJotoi3
MulICqihoWuQIqk2s+H3VrF0Jnqi+SBBM+7F6A0P9/+2tr8/2+G4Rp2Q2FiSmYJjjxnrj2aUEZHI
bGzbemaDs7QEJx3K3GD8euRzAt7bxPpzOSzv7hkayirZFKEAPHhro7fTOIMmAFpYkDjMshG6ySVm
kLL2tsrHb//cFsatIZiCjwEQdmE9Jkk0oLsx3J9anfnZGWh+svtM527Xqmvp5gp0TC5b3HM8OIOO
rJ06wEYLFjtVTViJFkSUFcnT2lSFZ67t4GEK25BY2q4v8SOnIN4C4Y4N1Qix6rFyHW3TBiBTpk0/
Uo1vLNnGl2pVG59Zs+MO4BdCuRfV+lFpf1xe5d5ljloWYOxAJYEESniKDwW1OH5REyVtmnyKE9Id
WKdVHtBUBSr0GcSURqky2s7WAlNhb5xqiLGaSF8zGFDCZJjCi/QyO6RoBAF6Q08cmqaXF7drxwRB
IzAckP8Tj7CFYErT2sAoW04Vauuw4cseGl1StdqJ0SC01tEoRuURjPHCHZjnPUr3JrKTKuWNX01V
5ltaeT2S7rZfp0fAyjtvYYokTu8cHKzi5KAXgaK1iCbTjbXXprWAVRprmUtNZfnE+DKH3RgP9+Mc
258spZFh2PbWCovAGeHt8Z71FwzDU5rG6G4a8fesADPjxN1BxfRyt3oJeplDrkkS9L2aIGR9kM8C
AITlitvL+k2PsuoBWo514q5jOnl9QYuAmeT7Cjkgv+rbA3idQhSZv9ZzH/xzHzo3L6Qeq62hIm7B
fFpYugsbx5R3d7M9ySiI9i7ebZoRuCpQv4H+Tchylbqmq0lgKVleksyzvD6K/cLDMKCqhP0YTUfc
96Fs0mIv4Tk3K5Z3lqxvmVmOeDFgmDIvr9uwiWxPI25znFhQSBlmZeskwveytPVUTDYMDv7s65Zb
+8aPLDJsD5BMj7lrgepHJSOD2GuHvFmmcI4cqDm1qmFVPc3XHd7LoRJU1xBOs700kJVb9j4TQANU
IHWhlGiJSaTVZQjXBMbyhfijYl/hwn/SZ5YFTRs/94X+0llOdNlRd/cVCT+ycUD3MV4iXMe1RngC
nmfkiv4UdBmKEckJJGTXox+7qj99yaRHuZMA2PgiLYRxpIzv9Kg1dJlbjIJhPsnWToSzEx7sV5TU
D7ZiSZ6Ae+Hu3NT2U87yGYPntMwSmIrt1AyGmTHX6VpkHAoYUBR+lzTZ58v7ubs4Q0V1B7c/BVjn
rUXWZAOnE5DSa6d3gTMON6aCqsDqlCe97mUaifun92pOnM2AWjz4e0dUJhUEM1d/HFev6l3jej3E
1+2fvA5oGrFIhqXbST0A+sesPMjxVKC1BZ8B3n6ogLjEYM0M6U5GjT+9ahyKxHwuwdvkxqA0Xvvk
qdSZ5EW3+z2eW94+obMDLU0yjOXKGVp27KhQNwsgIRP1x1FDkJMlAntoK6xzE/gxkGe9U5LSaF0N
Lcaiouk0ZO7s17/G2qedV/vzAZMc34fKp64y+2aNUmwu+zJ3qs54UqBcj7F50CmKr+SqoP3cMay1
XD+1R0gLBbPb4V2+3Oa3sVsH08H+59zoUEuC2p+G5yfV39Hza5MDtVLwpEUY0Xos1jGoDKNwZ3DP
zWke6uoguaZ33hsoqOOVj+FSE1MKwtcy9U2sGB2+T0AZjGvgevpHavN/LgiGlwZqreicYQYC3Etv
nUbT1qSu4xGPcxs9q779FGuPdDElX/4eoBVFcjC9g4EVSGqxTtcPyQpwnr5dieV6OxZHPcgCqJYA
f6zfp4cZdaFA5qLvclVQ5OGqUCEMAP98JxgPJJbFSZHUYCv6PgCdY06fGlumm/ReSfSvFWCSdAQU
QI6FY0IdJYsTyJxFdTl9Xuv51BXVXRtv8BvVfs69vMyOGoCVNejzM6W41VMjJKXilQk8aIWek2M1
XqsmX5EK58fLAfd9prf9OBAtaJhEQpdC7DmzeJjHNi/7yNJOE16T2fydZqWndEBmAfuWbh3fpgjb
ikreCe8ul80wqsga+MLA6ytGQTWDXlC9PciL9EbvFDfu7TCzvusx5g+Gf+zDgjEh8KnFkgxIYNG7
mK5o10J48wn5lyzkbOnMmzelYEU4aKqOk65WsDL/nALTKwEvd4fDFGqB/VuuPvJeLOutOSr0CJtM
rdbsb0kjqitP9/Svua94+l35ZLrAgcfoJ2d+6dHelfiMZJ1iaDVqe8yGdKulREZognf3uHzq/TnQ
vlfhBDihxN67pEBY5/Zzzm4tTvRkXnRsa24fFiQBLfBUqlZ4eFhKfFJmSXiY57WdOkUNS1Z9pZLO
XTcgmn4E0EqSWb3PPIQ1baH9bE1mNbbAAGELJ695nAKAOMFxjq8cExZe7GqOxzzlaMoSnncXhmBV
COVJZ8fM4VhfTf44TY7xsM8S13h36woWhJRxtmuCtzAsaOaf2fgEeXlrqkLaaiHLykDRH+qEeWxK
wi6ZQ1rmqHl8ufwTZGsUsisUBiZGO4acrjM8Y2yCNp4lDin98oRwwrYeYVnF2+mpiwv4a5D7Vu2N
t9lprlyAR8Bhxh2kGKWMA2H3xnqNmiJOvqJOq6k99lfR/3ByzIFF7vqnyzsoc04RJt/mWu2UCZZH
v24jR22oPaV+5hXX6JV7w40i5Wb7NxbBfL1JxjpoCr79HLQ4I30OlgMA89dnG3qgoPh3G0/xtMXT
QCDoVsDkA6R4eaH7n/urVeEjBE12kaojrFbW1YRR2CZ+IcPLKiPq3T+zVzPCV6expVIwQwxID/+q
TL8NAOK17GNZxkYe/n9bKHx5qFuVSs1waIPvlN7sp56OhNcDCMJwf4LQZcZGpswbosSvgTv9dnkr
36dv24cP9BhoqqBY8q4pNfMODC4Ue2ndLF6jR3aY34EfCkzVxxh64nI+v12fMVBfpHgMQyNCzH7L
PE2zGYMjWLAJQKDlFqBzUcD303AXvH5AeATOJ1lXdC+6nBn9m06dxe2GGLzkUwaOYnipOTpuwWXX
nWxhf19xZzYsQP7BNY6FTd6yuFqYEJxjCgnltPLJSXfpDzDVSEtSW3IiJi/nKxNuWWvIKwPKhyA/
ZYuXGQZA+eO9vrJbZhon9JjbcMjr3zpJr1KiP/aaceg4quOOAoCpNX0zuqJ0FzC+uUbJT4nDgraQ
lQV3nez8NwphAmp5ymIm2P3ymmX4iFzT09ykcMEkeV0dmeP9B+9I2YkLQUK3O5Cgx7BZP1uRGowv
OeqD4E2dAdiLXeO3488f+ZbOlykEDDwuQb4xwGR6vXhV5pFD93vjmcuOTgTW4+KfT/fh4z03KMaO
tm1TnsIg6j3eSu4nWwba2YuB5xaEWznbVF4MPYe67+L1tpsfk8PI/RL0eT8xqjQEKySm/f/g9DaP
uOTVwk1dKcsK0B7sWq0XR4Zv9F6SeBhf4zg+A0xv/nQlvaSlX7DwENB1ldvNBKsTAvE4g2hqPmxM
ZKtngpRJx22m+NmPyxFYssPi+GRpQwIBUtp11MZo115R/Wc3WZLEZ/9bQPqBmVYVuB3hFEuWOCUD
N1/Ey6+Jfm3KVAf31/D6/wun5TSVs9Ja76JMfZmnzC2sRzOWFcH2XeLViHA41Vbo0Ck2asQsdagG
ZuJlgRJ7U+uOPlwC8M4isI8fOZ1/GRXfajzOkzjZVlYpX8amcsv1O5WW97btf+/sUMdBJQP1RbFS
kxeg3JjrCh+Z7dFoq58UgHC7/eziWsTAibf446+5d/NgRFIVXF7hXjK1YTz/37gQQyrEfpKlNWop
w3JrVvljo7HromZ+Z7eyALnvJ6+2BD/s+pkPFYctk7iqh/n3xiswQXMo8YVhjg6yAd6CUpUnvST3
P4BXw4KD0j5t7X7CDs/hXIaqVzh+6ae4EPTEB6eiZ5EDHvqSnX0/i/83PL9aFTyWdXo5EQKrNpTl
QwtC2F76E4hLX/21eWy+gDB5xFSgf/lE3wPW39oVu1S0rVUQd8BujGE373n1Ww2ZSOPZQYIxv96F
jrCv+0vtbt0cj9WS9Hz/ugfmFBhatCLRuX77Klirmg6TXuCYW/gzMT0E76Dw8hRoT4ruq6c+ybxY
alO47ttWMzLaYM3l6GlhFfzvhZGqf191eJmXgXOUXhi7H+7ZQjd/P8v4uDlpzqI2CEktv6pmbC4g
Rmah3mEeyqPNIHOo3RB4Zk/4VnOjcQyI0v3frVgFfbPdilhk5k1oXP1dZCX9eGRWha9WbzR1LdAP
hL7HF9tdghI+XHlj6+brcYHupWceZGF3/yY+W6nwwYJdZGmIhkhhlf72liV9lIfO58HlQYWB2yoc
PEz6TJJ7UmpW+GInXjLSzjDLHZf7qw+qm5ffAyo8W4DyrIO8lP2+27J9rK8rFe9/qxhXZ5kgT5Q9
oqWC4uNoeVvLFSVBTF5YyFX7LMD4ZYQp3w+9is5sC91lZplqsmwBCt1JMPt8A2mbZEd3I/6ZBf3t
F8IMG8/OGl9IMw7ukjwV5HNLpce266Eg5bKgWgZdTxGYQ428RosXVlLDA8XiYbktfUh+PaAMOAfG
9zaShfbdZW16rASTJWAlETZOpwlbuhgtMrUv8NndxPYP1Xm4HMZ376wzG8LWYZaYcGOGDWpDZE67
HibVu2xh3/fOTGz7eha/IHaUqD3UGqO2xL4Zo8fvSh/lo9rtf0PaADz7PkhrMJXqJr5eSVxDtj4h
YvdznViEYH08eYzZaSllbiEzIERnvHABFcvaOurLk52CR9mSAiW2ePAuczvbQCEgF3laTgnHBmoY
kqIeQwEn1D3FLQev82I8/ZoyBMvHiG3UXQXix/Ju7b7vv7qiEJ0zKIeCHgHbaLNg8WLotjdudWJP
g2vnB1BnZcEQScPz5nuX1i2EZ1MxSaphMA2TOsZzctBS8BplX3sft1Dl5ad/DGneYuTZNgthebDS
tV+3jnRalb5CFBf//jBCorDepjsvfxSST1vEFgBvk1VWhStgnEeopz/GToU8VdIBlhkR4ocyxSOD
KB2KEyRxFTS0OZm9zJR9Yu+BA283ThTPoGpSgaGC1dEyvbT2HyWDyPL1mt6V5jer+5qQHzp7ABjZ
v7yF+wno63mJc7+YN+WmNmAPAbwGBVWLpKHB7YYW/hfrl+q4bR0QD8nvcohvhxuZRMruLY5xP9Co
bM18UGG9DWuMQdUAKhvg0rzfrlRyVXxNkoP6y0LeSzwWGUDFmdHlNe8FG4D8KFEhvQelHiHYtK1K
UhvKnBHV0RleVzejH+kCnZsQgg3hDrdndGqi1kk9NSVexhOJ8+86zLkNYeuGxNRoM8KGNkSl+ZUi
eNX95M7tk94fzBx/AsO3rRzHypE4jWwDhZBSmulgdKuFJ1p3PyaWv2iFxMK2P2LQOl+bEEX6vKvr
scbaRvaryV9GPEI7jPKP88//yhXE51dZWArmomEH40WBpt01BpNc3HvXDrIOMITYEOR+N7hkgdXG
tsBBDRpcwCvo/bRCgqyqA3W8UdQvEJHywLL9cHlV28mLu3duUzgfB8hnPN3NPlI7Bl6Ol2W4AXa2
MDJ3zX9dNrV3UOemhIOaeV1NRo7lbdT5wP/ZaAvw/s+wyHjFLq8JxAFvA0VVq23es66JOOBMS/Jn
4LlLjRkc6KvLB8nUxO639bosYLnfWhtjkN0QG9bim+JzG86HFpNGaParyK5kj7a9C+bc1naBn2V2
g8FjNW2xhUZjZ6nb6w0FhQkGghw+1zJxWpkxIY2cLbKU5masUj5hePzQ8y+xlkiGni87BcDjb1e0
gNu3KQsYqWcT/KdQ9sFo06AXARTNJYFi+6/+vau/m58oudOtsbq5hf2jia9TFC4uO/iO31lQ8gWH
MIgbAJwSomy+jqUxDUAS5nN3LBzdbxfnkJbkNGJsaVNEvmxuZ+tgztY1oN9NENILdxPGqpGiMh3h
ogUqyC69BsQY4G11WSM5pB1PeGNp+yVnbmfU7USN7fooWOHq9nVl/3BkNvY373U1wuZNydpkXAN6
TktUb7DxRC9+5jNgWMoM7ilZ70q2d/9D2nUtx40k2y9CBGwBeIXtbjab3ukFQYkUvPf4+nuKe3fY
LGJQO5rQIyOUnYmsrKw05zBhL+jKBNsokFZlujchtx5GfC5USInhbX+l7+vvwPE4/0xM2BO6mSQ9
6h6+NCb3oDN4EaXBzrtsH5m6pQzvS947ICizkkz+1Zimi32721CJrD4XbRKDp60zL6cWtYpcznfB
IFlDUtp1O3Kcl2MRdsrAnIxqkDNYpJDqywRvX+V+Uaf92PGgG1aO4bk9TCZemqGoY8wPpyQTZiuK
sMTI776vOawiYtgVIGkKCCSZowFUn1TC3Dk+768cTXdixReZFzitBySo333rzg7t+fDqLmvVSizp
foplzkk8pHVPCLaYBHw+N/ituhixt8U7JHaKnTvhHVciT1Hm1ADnOMIsFiSOtnBlWsSuQDhyEzi/
Zk/7Pd/FTmEPL9sOvXbhfdGSOTtgYNcHbUHcMbrkLSh0N2taj/THRSdORJbTpCMDI+FrNqPOkMqc
KL5W3fginjlPOoCyUgB/41pqo+uyBlqZqmAbekDdMrQkjDZHJMLDPbZCzAQoBZg6ontlEIHkBtAO
sCME5K3peWgM9C5k7pbzH8U+L1EMQ1kixI8avCjADJCVHgKncgWA0Tn6Y4OqZslrnK2dozNnY9kc
F9CsSXkNkUKL+Q6z9/vsdw6wsDAGQkl2MpJjIT7LwCJb0tGPyx+jjqW6njejt/Yq+6I5k5JkYi0q
A3h0fNmXPOMxPQy71J5/zU6Iznjgzk88n6futWVqJi2pgiAPlwEC86GHQsOFFMluJWc2/vBKoiMJ
eQwYa6Hx3NL0S5xdf5iEGum6HixdvgTzYQjuxPjUYdJy+2B95+fETXEuh4lampqNqUaZNlRfahwd
1WFnWhz9KXRNW9NtuafLQeDizOy8sULJFgxUr9Fbu+BN668orIt0CBmj31ilYR/6oHQ0MSSFhkQh
krsM3eUiEl6w43PIjGjg3Dtr7bQvwhjroq+dNj1KvX6SeYibCypt6CgRNLZwggC0le6INwvoafGm
Pj9q8IwnAR8AmZOCoAxUbcbeQ6GJURGB8Ea6Ir4iO4unYhuifug6q9mZP3Q/vdbsxI2vYjC+Al5l
t/2916x8Lp65LQDMqeelBrcaG29RH8w4wKzUqRUzjl+tBAodGaKKopFEYQoYNRcQuc9qv1S+qKaX
SqHu52riPblW7qEvMhhdUFxrhKiFjCXDPjIwLdNOcPrgfttiKzniFynMbdfIkgbqEbHyzQTdsaiu
H5D6LoBeNa97I7+PGplnO3qZsC5ybjvmrosCkkRaBhdR/W4v7ej4OPGwELjfVmzVFQnWEYCMAvi+
b2RaU0MKrO61nZ8qpTuJklNoryMmLINxPGVzdBurstu2ip+Yp4HkOPzYTQQM/FCfOpS9UmmyekDI
6qmMZAfl6ZzHprR6Ss9/IBPmtWgZwqno8APBbWYtqmkrWKg3uuUYR8t1XYsvRdZ6dQUA9/ip6V4W
8ttofoIg6yoUVR7OEvfXMHcAwGpmA8sTlY+HweLNruKUmKr4WfumizWOA2Z6otnhQ1mtevnZV2JC
FUAA+jloIVZcrgzztxpcUiawbVfgyWBOqxCQLigaqfKlGQnLIlVYgiMBamcyFx5zLQCdf1Pm0ApZ
BwwRGaJUP78dBuz0OQXxhdwy7XhPL/AutVoDCNzPfFOuBiWNcpcCbRQIgEwW17dVZDQyTGnWLQBx
C6sX37YNua7dXxLYet0wTv1UFpCQhsl7r6d7NFScRc1OIyY4t0WtKkNBN8FtAXIadgzcBKSRoE4Q
tWTFfUXyKyzacZ7ga3mWTj5lsO+zqhlzMo6QER3NK9nGgpkd4du8gO/2Zrht3rMH3v249pz5IpJ5
qWUBprCTACKr0O+K2hIx3l4OVzUQs1tUn4z8pZOu1fI2b4VdtJQWKUpn27Cr3/BMaSbqVPmkhx2A
Wv26y6y+QPEh/CWMD2pVc7IQzhdk192qtAp7AlglvweasRG+DiaPgmI9xJ/pQn/CWRYpNOMyK7Na
+Y0T+NmL+JA500Xqzj9id9i13mIfCSjtseAae6hXbttx9eIE/wqwkLCN/Y11L+pqwwiNvvPzHFji
aFApQuiFguBhdM0WosrbFre2xoZSNV30xOYs2unMRS2rU17NoPrzF2nyM+k20Z/L+UCWyAH6oBUq
13HVWjnh3dZcucx1TTI9CIgsQ89gOMRtaCngf5ar20nvjkkd74A2D8yg2TV4SxprecK5wkw4k/Qx
E0qC7spCBreIsTck9CjS9Lt6utbxBtWiySK82v2a0+oGNvZEGbglQJ/56lGtUQVhXqsddgom5RjV
gnkVjwoPq3XtDJ5LoX8/89u5G5ogRJfFn7rnDKNnUXpYUnzE/ve206xdfOdyGJ/Bhr2Wx0pa+536
ngDAfV5qu9J42vCkMB5i9qk2Vwq0EZvSjqfcFkQVgHe8rQGe0Rh/CMpCS4o4g5jqXZtDaygkR+9K
8DVmnFcExwlYpqsqNIN5CSHJwLMlX65zHmIfRxWduQVIp1VJPdAzVbZSaI1aTQ4dIKhtQ54BxDxr
urftCKvZ3Zkn6EzUB9prQQojBtnRTe9qz3gIR3RwKrFzu8NGErDfLTAzxCl3aJZ+fDbbPxfMpJUB
mfF6AiS/H+MkA19r7oGejarRcDenhaXwSt68T8fcCBqo2DrQ5tZ+Ur3oU2iBZZcT93kSmAgxp1ET
LhGVkCAfXlJ3Ed63PxbnPOnUe86iA/pDwVCHOE+VpLrR9K4IGEKteLOn6z6oARpGxsDIN8TxOY8I
aWJI0VL9piyzHZjiQyuv85dekTjut24zvB5wXa6AIIqLAi6GCTaTwbCbaNU+VXjrWevqfIpgHFwa
QVRmEohoxtoZpNcyuDLR9Cem5G5/HZ4gxqGlEE0vyYBDp2P9DGAUnxgx6mbzsRmjX/9OFOPMjZrg
UShBVGvOGBcSfHHA1ESwWP3wti1pLRXGfpkK/DhwygEvjNVqBo3jYuqdX9UzimDIJLTc1jAR1b1K
5NXElhZ4FDXpR9qdeu23MQFrWHnY/g0rkeLLT2C0TdM4ixegTPlDhO0BCW80TbRyHSMVmuYlVYbi
c8jxy5WT9kUk/fvZSSsT0jXB1OCNK5R2rp/mWbEJBh22FVuTAqJKSTWBOEW+sf3mRiuPktiBM6YI
UEoevdgEMJGccQDD1sQAu0IBvwdwDr6hAy2tiao0cOz8egD+n1iMmRX32dvQlK/b+qycZuNcEHPf
J628FA0QR30Az2ayBYSU5a4eG97k17oYQzc1QGYAv5/9OKQoQNMDfZTIV8M3cJv8wXdRgJf/XwH0
pJ99/TEISZxUEICohF0+ICwrpp2QyNk213coLBnlUA2ITRJ4QoHqzJwtglGdGQk9vAwPPF9yWj+9
JJWl+5JLnlDS+xO1zsQx5yiQpDAXgLjnR9NF0i3+PEu2IkgctMmVMPhFKebrGGZqzJgvxnNkKpI9
kEcWp9CDHBDO4GkL51jjyFv17jOtmI8VpjkA/XvK1qgMVjRg7awQbOzk+tsfiyeGyZhFY9CFQIVa
oPu6NcP80lgyF503Tulh1bfPtGGOUG9WiWEuECMoHUCg3kPlHyNbMU7HZstJFGOcAhIUoFXEaCrW
GdjBHC0RHcO43Tba33i4RpE0KQQ+O+QtjYAP6wp8nOpXV1rlqfBi1VLv4rfZw5j5Hw3VYiYETVhK
laJqhMmfoySVpRqcIX7p9u7sEqSykTde53vFBXLun8TVM2Hy1zARdyXWswUTr4E0uo/m4jBr6X5c
VI5LrHremRgmSuCKCCp5gk6d+QBCqWn+AXKqP/lOZzKY0BD3lSl3C2Qsv0Q0unbSTrCb0MLWdb/H
kNpJ+pemY4KEOhIRSMOQh1qTvcgLUAdHN5h/ctTimY6JDX2cmnW20JsP/FmvMhqm6WV2Qe6KHQoH
t8UBCFm+fs8RSr8H87CBD2LsAtkzLbkyB2xKZNPMzbDBYHd4Kx2BL3bI7ekGOu7VY3H5Z6b8Sxzb
DVfLYBnDWqj9EXjJBDR+IKy05JbXlFgNTJ9asR3wvlqMWB3xxdTpNaoOIuHkDmsN2XOzsXPWmPxF
h3SB2TqnOQaP+pN0QeEoDT95WXamS9fexmNnixeaU+8l5KGRxesMrRVhv/wG5qhpQaal84TfgCL9
SXxt6cLfbXBX3NaeeIEY6Wy7Cs+m9O/neYbWm+oQ4tPNeYNRoNQbjeZfimAOWtrPkwIgw8YPpptG
zW0QZNjbStCLb8PdFeaMGVKhV1oJCdl81+aZJY43Qv/QZG9SypveXnsInJ0sdig9RHUMSIiwV4Uu
GFag4izE1bVYyJrHEmQ0vFFu3vdhLmMtqMBCp0K1ok7wdHwR6z+Lu5+Hl4kVS6YpPZ70QCUsLf2u
2leADml2mWEPLkbkuPQwHIVUZli3W8IKYHowYJy+i0FkSWHobnvD908EUDkMMhAdhVJTVZkTJJWJ
Uc6d0fuhonhjEtuGcT0Xr2YZuJ1h2CDb5rjf9xAPgXiamiZdlsXu2tczBAjSwqiyofWX5lmvD2YR
W7PpbSvFk8H4Aanmpg5HEZSIwmHRF3fsFEBF8KqlK8nSV1UYZxj1ugPqltQi+oS7kjiJZzgDZppQ
+WuL/2HAeeVt/0UgYd3ByEDebkAv8SA+hsD1AHAMZLZOh0XVV3IxGECqXThX/wqCFOpKGI0AHrcG
JnKWMgTcNpoQipihUokzed1efae7sKad/SZoptuH2VF3vPGPNbdEKVPHfDoaMqAm/+olgZo0JiDd
e19LbjX1KhEAXxIrziTpttmDpFdOOW+tlcE9GcCUIDXDJgtFdmQ+pjRJZTkNw+DLafdSiE1vzYLw
hIVHNyjDXwmZ7+Y4BpI9xvMBl3/I4uYPWopffgLbxexSVZ46qe4x5YvGvQrAbKQivQYwjtEBDe7w
P4CO0GD/9TKQgVwPQ0tY3/m+RTqQYlGCYhp8Qwn36bTPQDQryT326DgTed8jGdowCrgTFHjQd06y
GFQGtVpXgz+F0U6LAfkQy5zsceXUn4tge9pi0i4BYHcGfy7e9f5C1h+C4GY7sKyZSwGNiU65P0zs
onx1y7bTpS7I4CRtAw7zBgBCAriOqgH5G3cA4fs9DYudyaIWPUs2gkVZhIqMsJgnecM9TgDFM6h+
gj/V0eQDJm0w64aJ5/4nb4hw1ZBnkunfzyQ3Qp+J8twMftxh7KqWRT9VyUUrxo/b1uTJodY+kyPp
YZiCi3PwK6VCN3KqLjVj2udtzYlgq753pg975ehmCKbifvD1UNs14OAC0Ne2JjwJzIUjhIDbj3Ic
o7KSdllV7JdmftgWwTMWE58S4GjrugjXW6bKBecvagFVe1/3PGOt5NRf/I69ZEK1lueixlfRrgyg
EGVOaYNeIsQ8lZvsKt84dbwG/LpqQLUFjYsBfFtGtSg1g7BJYL0Ag++lol7Io+oOpfonbqCp4CEC
YDcFePrqbsFSLJGUQkxhEKseEzsUeC2FlWsLzeZPEYxHkzZtxYaG0864WkDBU6T3i2g681jbUotE
Z4w4jievRgmA2Glg84IHsLMZRp5UdVMsCOAZprzqoXVlQQRCoHmtUsId0Vx2crPcSvrU74Ose5pb
fMkYjwt5wFyR1Cs7wPRhSjDpagvbdIC6BFkCuj/+LHqpJllieBJkgo1BuT4pIAe0Fm24jCeRt5e/
6gP4NEDYRdADWdTXj1OPdZEKJrwO5NZOId7kxWybvIBDHYm97ZDtgs3NFHVQKDCOpoHbsWhlGr6H
qrRGpb0mlNga9BxPuSR7goxybgh42oF424f3w7c2JLOP/gprnspQQbJmyQAAbL18QfvMFRS7PunP
tTs4zV7ZCW6wQ9NifhOfl9aTld99CeCv3MGiu7P9g76nkho6GIDalkUsU1LP+WrvSQf+lp5Kgx9O
sR03P/PgaKbP2nRtBE8N2q0KlkP0K11o7akVLGL4g/rE+Qm03PbFJvgJH2VGJASSqbG1xioS4zkU
TDSTD4Mjuq0decGb6pg+bvAnhXNQVhU+l0Z/zdll0/cgf8+0pqelpcXDdE17Q7cDLPMHnm5YSXTI
T9OJOTp+82pGRSZf0I1mlPQOQvUpcRuyWG0wOROwqrdNuSIGAc1Ugaep6xQW4atuzdCpQyYh7ITh
s6w+xelDwiP1WxUBHie82EBO+A2/XU/VPIM79ZiTBqaDHJvP2dRIdmoYHM+kIZLxCgK2OGwgyhJt
MjMmM5EXzmbaIoSOsJfSyqYDGjbV64z0sTEx875tum/xk44GaXTGEqjimsb2poyhMRpJQ64Tobre
4cprRKsEoLgJyHONC7TwfXqDEcdcEPqcNG0sIsWfQhS8AZuR28A4cwxnIs5iF8DlclOnKm3e0sK3
i+lDLgwFlgEJXLOMVYWxN3NpLGDV4LIzwfRHsA8lXLVTYpWpgR4xZ/FXpv/ht8+Ip4UM9i9wZLGH
O4wqs5gX5FxhneVuNsSLnWaN4ghxRwC/NR+1XG7QFKa4K0XZ3GVTBIDS5KinSXOUm1Fxkl4bnAAE
nNZcDaIjDa24l+pcwGRDjR2EuEmPxTgt2OhMm9aJyoHHrr7m8sC6AQkV6hTQhLktZkkUhNjQet8A
/HQOoutOu4wM7soWfbR/s9SnGPZq0PRsSUwBN3ipBbdJ6w+NV4l3eSK4Q/I7AhZkOxwS3mTKWjgE
k9Bfyn0rDyMXqo1UHBAO3dFdnOwXau12rViYW8edow72H1SzqBPiRS+Cs14DgSITpiapFeLoQ1MM
U4+AblVGd/s0r7r5mQTmeNWx3Ah5Da20rLjOEmxy5BIGHcEKsA/zPnfMVj7VWvGPF9xAmoxQhaaw
BPq5b8QEVdosda2CginZd/s5tIurwFFOQwMgK2wpiBgGtpS3bU2/F58gk/KVEHBR6t/BN6a6TJOp
QEAegQxJK3Vg85Fu/x85+Q+IYBhxTL6QjBXJkrwbwKwx7HLsHYlChcV62W7RrRFnGQuGAljaXzha
srcB5h/oZSDTuXERA7PMGVSAE1roszp5ox2exNzJrhFMnPBA4ZqzxcrzjyUvfuudvRbo3AW49rBw
RgwC0gpGboVMdWyTWPLSEilCf6+GgzvrjSVnrZNUs7+t5oqW4LvDnhWmIIARzS4hYQcEzDrTRLwJ
q81y0lmJNnqinDpqltrbor4976CZjs01jK/oeG59I/RD0huboK1cPP2uOQoUvjzC9dM7oYoFOgp+
zStryavaaXS7Cpjb+JZMaj+qhryEi4lVFOIoEuChKDpOc9WDs+Apu8JSiivZ4z0VDew3N7Nla3a6
ysbSYveI7NfjzWyum+DsBzGpYKHFTZGrLYFTUe6L1J3QuPIpkpNmD+9CwcfipO5yHuM/jI5kF11u
bNR9Z8KsSjLIpIbRJYDGj4/Fi7brQxsr2K6Ma++yhmwSW/V1dWje553JCRbqmnhKj6dh5BxpP/MF
4qnJJgW1ai8cH0RFdDWMyWy7FXtXfih4JoExqRjilEplR7w8aqwWTM9VcA2Kbk6ytq6HAYYf0Akr
306lTkZsVEcD0vdu3unS6CkVp0y5qgfeh2gFm6IMAC5Y8uyV0GkTroe0hx599CwE9W5Ox9u24eEJ
rIQXLDt8imHqRXHdmmoVQEyA4bxYVh287F2ivmXNUU15yxXrwpDfmtAHD18m90tHzZwGDI17bXeL
mIacOrNMMbOJmDrzP16o/PAE81Ma/YZnFhQ0KWxqRRI9ITyW8SlI/uljhxVAP+GZAKXWy5Jk4+JN
OvEKbfS7eHAMwklg14PEmR5MKiHkAjglQ4l4lZPs9V90xCJwtMvu9+J2APHiPsjZhJlVi/G8ZjTj
UF7g201l2EUI9szJSvLnWX1N6lPZ6Y4JGOZj7SC5Gabn7dO7Gp7OdGXcsYzSSM4DmFReQAQYvQWt
EwevmiFYmCkxDGs2dM41tHqSzyQy92sXxmGCOprmlSkCP8o+IJbihKRvGRJjURbHus6iLA9HVfPm
g+KBqxsb1HYH3GysT8g7AAVzVPrWJ2PlMVFWlKKBdJFIPGAMTE53PyQekG3s3otaa/hdnDCRCjBV
M/nnuSArmYm+TQfg/4QO1wLq2SGACDc6cKBgF8BrfDnggy1zIorBRJSuqdOlzRDtW1fy8Jqc7tTH
ObMqDwxZNtJe9VdxyoHFAnw/Lh8px3MMJr6YwjC1qGYSr5d2jXqpTm/bZ4HrNkx8MYRpNI0Qn/E/
2QGQuZ3hQnXKfYGRNHK7LW01N/o8BwYTZdD9JrFYzcSrlZdEwjZFj+qnWVspl/Dv2/oX6yRMgInq
bJQ0EYbLtFsl1SwynTIlciIlt1LzZ4XzNyd3Cfh6/52GTGwRIqNW9BFxdKglKymAYdC8KsFDjxrj
tqBvHVxWQSamgFMQPX59Wrwe+5DhnOxzjJwI+g8xuJGjzMLx3E8GOL+kQxkWnLxh1WvA5ooVGAXM
1SA9/3orJUk6qnqLFIt6TfTS+2CKQKzJ3xpgPvKqOd9e71TVc2nMga+xTxt0Gtym85AxvOLhCejk
7lA/S/bi1lfhXf5z27hrp+5cIHPiRTI3bY/nhDd3o9dJPRiPsM7A+YLrQlBflMA+iJ4G8wHLpB2U
IoOQaRjfZlXbdxFvXHftvGHp8r8iPg7JWfIATPxlyktT8xQjAFxldpyTylbrzkb45N0HHHU+/PVM
1iB2mbFoHy5RHfNXyrgVurot/DCeNTxrBC5mxt844ad2jFtMskA6WYJbNE7v0psgc1BbvNd92cnv
uE64liuf25LxicUMNF1ZaF6JW8B4ND0sXXvVTvMFX7PTu+GS/5DimZT+/cykAZjMJyLCpFoY+LJu
HkS1Om17+rcS7X/O1qcRmfivxtqAaVAYMXzUTcs4ZN69sVed6YCFci+/B6iMzzOlzNYAWZnMNdAp
hQQOE5hyPADP2Ffd8bKS3fy9uugVa/EXDBVluH2CW/VndGN2wG3kHL21G/38WzKXQ2YkRaGo9HKQ
roX+pJNdaBzH4LKV/+muBqsqcx9g/kuOpAknsMsqW6+fxG60Go0HOrCajGE4TQXfNbZOvtG/gEAc
ozomPMX4sXjC8+gD4uxNmVzUVRzlQUT+Xhwb7x8DfH9oR8MXuFqBVsJWckwxFRQlgfMY0o/CLCw1
j5xt/1yNYGcSGFcZloAQOcHTJ8XGTmeCZEJ+q8EbLvN2Z1eP95kgxiWioZPjgRYNmviVmI+9cizn
t21dVh9ZaPP8ZS7GGYw5HbDZBHMNHsCKL/uH8CZ7osWQ0F7ehWtT4bg5VyBzxeidjkushZ8Hl9G1
5GAVYF/tyF10wjvPz3823raCnI/FjiTFrUCaDl7itapopTFd65+tqputIOVs1awe4E9Lakz+obdN
pk7A2vDC5iQnx1wA4jTwEdUFneaag+TNk8VcM2kZh3lBM+RhMa3ciHYS3lPyTZu9RFHIkfUN0Y45
UWznSpqbKa/pq0q7W7zy1O0L3GmCrVzSUnexm8FYmxyM/4FkjmrB1uzOfFNj7poG2AGYVYPgzhld
yUndyNNPki97aFhf8JYC1q/us+/H3DoLYEy7ZaYn4Xl0u318MN3eE25EB+Sq/xgpl7UpE0OQOZpS
kdPrpgOkZZvaYqzekibYb3s/tdCWBZkIEg/GMI8axCxi4CJ/tPqeByXAdQ8mghBlMoq2hN1atLGG
o+pWhpVc5b5ul/sSBpSdFOMTUW3x8Pl5h4CJJIlcNGYwQPAookAyXpjDSVcxPg2cxZB0u21LftTI
N0zJDmXlZQCEQhnSVH90p6Ny1C7Ky/LHsgtvImR5lPK0dwTfuFDx6hiRW3LJhjjXATugE0htMmOP
l3iyb14Nx3Q3XmZX6FHamt8DnCW4SG54hXpqwi2lmTiTZ2pXAbuReKK6KPuqF/1pajER3ICUtCaR
PcxmaUXlvG/Ff7rnzpwQwuS2YaA2hjbRwy+CYXI2QUzGc12eQZn40oVSqMYzTgegQK2scpvs0BYS
58LjXEBsyzWThRHrMaA0TtveXvTebkjqCHLiywKvpLf+KP0MYYSJKs2gDGmU4qUvXelXdQygwsTD
MNUevdeXfC/4gGLhHIv1XP1MJBNhSlFCxxfok8gfsL1wOz/0pd1d0LMvHJSH4VK8KC65lJecsEaY
kIPxzkySevjGaA9Oeath7WkAv1iBtlW/BwSlx1OTe/qZWBPjyaM0Ju7yoMx/zFN9adTG5BRKegGs
BEdpnip12Fd58Jj1CIEOWR7yn2i/X7VVeZTb9qqbyPsi6U+aGTSW0jw3ZA6d7QjFy6xYqBUlGcRE
pKmc6gf+6CsXxgvZT+DoUuzyrniIHrblcU4PC7yiL+GM0SCIa8r7rpTA11Pb3Wy621I4EYgFW5ka
7NyXFc6olCN/S3/NjStVr8Z4Q/LSRQMJkyypty2Ses9G0GO7NT36+lOY4BTFPYDLDdWvwToWmwmo
imKrb2XPrMWbbZEch9aZSGQKWokHGTL9Wr5s89dE/ZOWzVkqpdOPefZsV5AGSEGpIhGYT1FzMIyr
ivCe7TQib9mNiT6tIJRzXn2cymIPqEvVXXaxPdl5YIUowf0PpM48iUzwMbqwMMcSZgOzui0DHBXw
0pT6VvcNb3gfubTHPJdn4k4ctHExfRRwFyAnL5Vl1IBjA0fmtjfwxDDBZkrUMhInnKxWukz6U93u
0vZuW8T6rYQtOkzMAN72I5ac+UOcLiQ3R0X0ulhwmip0kyJ0StCom4nO0eZvEutPWYxzi1VaR1Iw
0rgUXYc77BDt8Ikuy/1yKey5PaD10/spjfH0KqvMkcjwiSKz00c6WKVdLE/Gi3rdYr4vv9Zv2j3Y
L3b9BQ8sYv0Qf0pm/X/SMynH7rQnhostFHhqljwcwPWiCgXs///vxnh80TRKHuDjeY1pFb8wQl2e
InuqHMxM5nZF6RiD2KLbzLtxl9nbPsPTj/F+oGgPmY7xesCovrdRYgl5929dhfF8jE5GeTRCPZpN
RHZ+I+ig61at/li4We9wW77rJ+0vc35UBc+OAUZFirynVb8stgREEbpOCoJWvxyRTlDyxemST57G
E8oUCjBZG2tti/NQ1qfaaGDHQzi+bX+rv0kGPjWTvwZ8c8A/kw400VeZ5MRudKW+pIjG8P4dHut/
GP0/BdJYfWbKokA3ORjw6chldj+fQJLsineDK/hYBN/xF8G5CjJRxcQUQtcokFdDQUr2ChWdGOM8
2qH2wCTFWV35m9z6Uz8mrrTTkqqlDIN+5Jw4dYUHbndfdYCUgYGp7p1XkuaE6I+hrjODYuUzV5sS
DfpEfRtEzMDNiVUIs6PwJlE55/pjweVMkD7XQykn6F0rUv6UqYslNOSfLhj95zX3aT0mdrRKOEtJ
gCstAJ87CWc4/cWocwE2eTZj4kfTBqQRsw+vlxA/qqsCw83jzrgGIBEeB5q9qFaGS25w66d/d+DY
IeKgz0yM50M0LaSiInAXPwReSn3DaS6Va50DcfI3D6+/LMqOD6tZ3YkiLVeBUAxjhFcUGz65s5Yc
zN2YH86s4VbeRf6/1JIJK3rbYYZYRuyiYQUiPTJa9Okl2UCHvxIc5WVbIP1g33PKTy2ZqEJSTVym
hWqJBW8FoBYKkJ747Z/VzvUHEc5/7lWFiSaAem4AfAI52ZHi+4PRDEjd+THaiTveu4l3hytMJFkC
ALLJtCiXHaPrWHQR/t3gfjkBZOV1dkovv6t+YEZF4pjy4zLbsiWTn5SZaZYY1ydesi/uM9Te0bMA
668PkPar5aK6yPfRLsf4oJWJbnWp73mUIDQ32ZLP5i69EvbFjIDWVm9j8FgLx4g8iKBTGkGgu+02
vGitMPGGyJVeGRGdefAMQOMru2ln7Fucx+JUeqETPRB3WyJPOSbyAMVyqrHPpXmknuxKvAK4EZiH
j2ajWSZoI7aFccIcC0qBfg0wlAi8tUQ5Pr1KO+zjC/d69LgthmdFdqQikhKln8hH5q6ASb5/+G8S
Ifigwy6s7P3fZmQqE2BaIVXbRYVqylV+AsaAdDELSAHN1/xY3A63qRPdRA9hxPEXTkrGYnAAsEQp
hQhHMgpfS5AGdGZrL7PKG1HhfTcmypjtYgwibZ4nx/CVHOLd+BDdxZfKybwc3AxZuyOCm1R72/6M
nBjKdkQ7IdK0ghYXaAwtvNRv3HbPj6E8GzLhJdQnrI82NKwlL6b+ktRHTebNp/DekioTQ7BCaLSq
ASGt2z6q7rQz7cZVDrhj7ZBfcae3y0bEUpko0pIE2HK0QKyBl133ltQODzoyCcmWXCxyqRavzshJ
xdhlC9GY/zsoXJuvVaHaqlhxrgGOCLYhOgjp1PYCfX2Q1jGb67GeONGJFzbYTmhU9lj3Xz5S8/SV
QsqNqaOHoG2gDcMwoaQN8RU3ctBn08bH0pjIEbVgODAMKCYeZjey44OBlgwdvBEveJ/pb3pef6Ul
bEs0ljJQUwg0XuAFflH+Jr5pacfy0nAARnGnHVJgE0HyvOM1gThnmW2JJrlqAiwE4THZB37vDzva
DlV3PFgvnpMwKUqXKoIcUFtqS/7Yj2KBcciUE5Z4Z1ljAoaWJhmQT1AvHDxKkpLjNBfgDl9wtPhz
SzzDMYEjbwKwHNIED4Y7KLvUV/weL2Heo40TBDUmYvRJJU5qIGueurTXel444pjeDxNw/bdjOu8D
UXXP3mzyME+5RMcPl+Ewqc9myn1KcSSw/c5IMsJ6LD6yRXIornGgXIwbNjvpMLn9PnOrd16uL1Hj
bJxgtsEpKClRsET9n3Lu4rSAWxmesKSEbW1aR6arfGIKovcMyOoqF36IE+wJEz+U2Swi0L3Sq4Xk
brhrfcFd4CbmTfdI+bt5rsLJGNkGp1p1eqfSga9GCa22vo37zhv1nQJgh1LjFWF5X5P+/cxfCoEY
ZRHja1LkjdJ8kPP7bYf8xr7OvPDZPmeXIs2ohmXxpDsU07RfYW6R9/jQXVTuYouOvAusBgZ1aSug
sLllX/p1tnyHCSZ6nCwdoSs2o927oqt7oJk8lsfAwuLwFfcJx5PGRBOg/89hqyM+No5o0xuutgF7
jBcUhsKuuLcNTxoTVNpYQ8czxMebD+mp8srLAEM3syNblT3ueFVs3iFkIktijLoxt3jIRPqvHg0v
uc+9qNB9sb1pjdyvAIjB8RyOemzfElt58SjOH5EmwnIpTbEUv0SRPnX4OR3nHmC7lvE4mnJOAyct
09B7AKMaPoBHdxylOBcB27dMG61MphRykv3oap62m57CS8nP98iAQNo3X/S7hVei5GRAbOMSbiJ3
JTUknYBfnAjZqnHUfQXSao5+vGLCt46lvOB+wOMQ2Zbm9ZcmVhjcMrSEZ1pWENxiR+tt4fP0qD92
70rCJ7PlKcukKJUpSf9H2nf1xq0s3f4iAgzN9Mo4UaOcXghZtplz5q+/q+VztkYtevq7+8AvBgy4
ppvVlWutCtkU5jyP6Da6mOz2kzfKN8kf1uJVh1gWCUFq1dqgtWbaZ4w3FOQ09FUf4d+OF+Dx9Iax
LAoAzoIxwGasaqZWGgD5KT8uyY/L2skTwhgUtQlEJRJwd3HwHE0/+2CH0oVzWQavQK8zhkSOjKRV
6Ihb50wO3fFtZDBJ9WCSwnr+rjFc3pvjnIrdNgvyvh1KrHd7qWmA7EuwMqW3RowAcw7GyeINpn8j
NfPQqBKMP9UGcJprv7OXzBFc1Z1s7Xl5HK6W19TjKQYvOjKoGT1z4aUolkkowqI0zyrONVvmO21C
RNj0fVJeexw3s+j8mSwC9MoaLa6L5Z2bBlBnP2BQ0f+bDfwA9MkO41t7pW4yJ3Dk+xSEN4650/bY
rXvJnzjXzfusTOgyl1iebmmcJGwmL73NN/oGaw7I7VpHMZCIp15h80qVf5n3+SfBY0Fp+rEABruO
s2bPBCw/9VWOs6olqNHocp9gg0vyQMlX9cflMXfiE2/wjh7qQjjDbqUVQr70MdXlyJgtSd0Z0Rvn
Wjle12ANjYpF64QG28ax2tJRDRMXmlyFlAicO+76l5IAJe2QsFX0nUC010pjwhCUt7wLp2E7H4Mt
IF3a5wWQB51N9v1TytGbdbX5lMg8l0XKzFxRGyA6BMBOCyMg3bTWuLxfvsaP5tj3D/UphnkUXRC1
Q0f9PC0R0daBsglelM4afaqkuhuGVo9EotgsaPRiAE/WMZVSuNNj7mG2Psd+wu3lX/SXtPrzFzHv
JWrBOVTS7RntpsGHxbDFrnMxMw2KYoRT9mVp6+HUpzD6Fc5sgqQNutGJsIVmdYOiX74E9pQoTmi8
KlVrxYBqzaXCuyxzdY9Slj6FMrF+HmVdDJYMOi1VWiTNbLUA4XTkq7lmq11vme1ohaVh1QtvQIF3
XObRBFKmEL1GIEBH7Gj5pfdqVBH+Xfnl84CMf55CM0pBCINkYnkQKCqTwEOL4N4h453jSO4mTPDR
k0zQW0AsbeMtnQ3gneUvjcp/DmPSzaszFSFK3+pzB0mtG93nt91d6cf+sCsPErajRUvcx3c8X7lu
PT9FMh5a6VF+NOkkTjPEuxpQV4Ep8vqvHFUwGftiCOOSmfTha6/9b8mLN+omccyrWbJCDCFIO0TG
+z/OKfJn3hunenbB6rCYk5IpFEEMLDoPsNpkl1wTlwCxzMlt4ig74img7LL+5E8J58HzrpaxLlNS
6kWn4sEno2QJ8ls48Li6/xI4fn49xqYYgvyfhQL1Tt7ROkwAOyocdT+wsILHNWHrYc2nOMaalLU0
KTNVlkj7gaqdndejNceR0//L5vmnJMZ69HGjCDGtiycHskOFAhsmlUszQixrwunyuBL+0mj+lMeY
kboRsIJHRwSiQ3UQ7ekwHyXJjh/IT0OyisfZyZ3mVzh4PNfLffKMcZHTOpR7+jY+JpFv892wMY+o
Hko+8aRjbliZP+6417ueEf73uKiTfTU0aLXW1TSjcjHrgTe1g2xputDvglQDtKWkO0CetWWw9FlD
S8btGCSPZcA1C5ffByCBv/4IXaqVrmvpnW/F3+0VdpYcsjWPlMoktMnG5A880gjj77ZAERlDJA9G
CkRfOIvWTa8oI1bi6bfhltIF1Z5wzY3HefLov5/Z88VUhaFJoMXjjuyWA32exZN+7B3aVByfTI6h
vRzHAQ7sqzg8mlLqTWnxIvV3FqCvYh664f5yRHHZlgMj/asM7K5KSUK3tmXf2BXesFf8dstfluAd
hbE02Bjo9DZCUN91tZMC314WBieffl0+DH3Vl/SBsTJ5p88jMBgWVBCwitGA9Zuom2IE02FsAme1
cMW03l4WyTHZishYmljtdGAO4QJjBbiCwDSrMJCkXKXhse6JZWCaxTBe5m6nKZtZeCUNr+XIe3WM
wSlVc0n0DOPMieiFqXnMi5xXXFv9eOCd00A/SPRvjPBCLZUZdrHpM8NoWWKNt8peuBJuNSC3Kfb0
Ksouv6zNEco2a+eq6+WelAgvsl3YvGZlZod64HC+HrUQ3zTm82hsvzaPq6XtPkbJ/GpL23DhwQBw
Iq0vm1x3K69+qzNpjL1SCwABE1qBBe+cIx2KU1JYQLUWK0u6Ca+7q9SjPp7WVtACcmsMRGQAPQ/s
gJcBrz6Usx/CGDKpyeUWwIZ0DqtEfm/0QFqfMcr2JL6E29GJNsNN6kwPyuwnR5m3LMH7svSWzqxo
XTRRnSgQPmW2cKd4FK6kJdawH2xsDGGlVp2syOUV5VbjxrMj0191JlWaRDBf0VF8zGq4bZvGTivL
nlpiXLDLylOWzd5l3VqvE59JZGyeOKpqPUbwFo0zu4KlbgCqNYlWfex/mU+CWzsSmkPDjbaXn2TJ
zohl3v+Pv4Cxh1ndp1VA62Z0/GU+xjcYRRC36i3tS1Elj1yKRCUfs4d5E7i8eJmnZIxlzEG6KoKx
EtoeXFejD2o/KzHuBe2uq5/A0upePizvbTF2cC60bpxraFUvZI5YYc57UDve9Nl6ePf5TdnW8NyV
XWH+iThmV35UBjvpLcAg2DG6DYGlPwaCjRIkr77LORzbHs7GhIg9dTKhiPhRTqy6482B8UQwtqkx
Z9nsac16GIDOHL0LvOiJ8+zZpi+66v/Bh0mW4d7UwF+ST8tjKY+8gWv6ri7YdI2e9OylA4OwTseP
BfPqKupBHJH/BDqkJcSic1nleCdiTMrQ9wuWGgPVq81+mzSJV0QABCQlL8TgHYgxJELdZ0pCn/HQ
W386CvlN+mBi6XpyW49C3iRu6Ane5dPxFIIxHvEo/2cLeTFjR8seDCCiX5awnqWdvSbGQkQxkVQt
gM6NwJ2R39RDe4yPo0c+KsyiFXvkCUzVNkcqx+ez8LrhgAckT4gsapfi3dA54PQhtintZ35KONAY
6/Hh5xnZFq8uKcJSUoyA0datjyrpj9zuLOPUoD8f7XjD+NTMXVB+tslLBKMRAAaGTc2UuGYe7gdN
OxmZsFXUmwBzx3mwHKVE42Qq67oCfG0d+9DfCR3Amg44Ag0fkgwHUZgsIYo5b229EUkhvP8jgtGV
tlj+MwnQOeCruEbF5xj6uo/lqBuDE6GsvjdFAwsA/oBpnklkE4U0QkYhRnLjGeYJoIJekB8nEJJc
1kSeHMbkdnEcGGkMNGRVAb9yOt/mRfso6ekDF+Z99fucnYiJ91ARDEWDLtS0rmjTjaEegA0upfZS
bMBiAAvphVeIXJ+KOZNJf9OZGa4UtZ4TgybLtji7HbbMFHsw/SEA6jNAVFy0XICFiSFC2ZLSzfAI
RG1586+aSWc/gjHRCT5fA/xj1Qui31EiWXKTcczkqhM4k0A/8tkxB10FqhtNoPX5So5+BfNTwEP7
4H09xhIPI6LlpIQ+BjOYiWXhWjCq58uquBodn52CeV2mkhT9lGFpYNSfl8QXl50cptbUXKfN3WVJ
vMMwcVrSJ22d09QjXypnStGcyrhlVI4MdiFJGoNKSz46U7UD8pituscylHIr3vVOdCu5xlPzwBtp
W2/zfd4gu5SEvZZFAOQe8ot3bUfs8SHcdVa8lZ8xAGalnrDl1ThXPxkRFQJ0NgWsdsxFDi1Q5NQF
uLlqdSMTqyt28bRZsk2schgGVjVc1VVZNMCGqLBUFPU0DTqAvzBcgInACZxsJSgmjdS9rBfr6dKn
GPajjVVnmHOEh1Q9q6c/DUUMQW7q2gqcwPN7LPhWt7JFwHX/k7edsKowZ7IZi4+IfhHaPx1hFWM8
6oGSTOoP+Ta9TqzEjV552ej6GPWZRMb2h1GcVMafzfDAn7byAxbQ29IOPrB0YCLvsl16l3cY6eGJ
Xv2cGlHQigYtnchOK+pBGXURfRxd/hpjcIKId/Vye/ljrkd24HGXDUMiEMY4nHAQiILeF8qKN8UW
02aH3IXH9oW31hFupkcKYt1y66Xf+r9gcjckXQIduEpEULrRo5/ZYsMo4pzIRP4Yq/5AzboT7Pmd
7nbx157Ye2SFMYZfAycFSqcQNhWtnTV7Agz9inCs5bfwkZXC2H69qJJWrmTE/s8ztg7jnYaFzsnO
rggoGAtb4tT61g+lgu1CxXf7RoCUCcIgKYMge1kDGqL+alENqx14gI9/OdWnGPoezz7UEOpzv6A2
gNGBEaURoCmV28CpgVKg2i1cQu3y7PNH0HYeGP+5yE+RjG4oZpkBzo16OButtdlCQKI/K86yodcp
b6d7Osdq2vqrCZQazUJUxCf2+BYTsT+C0Zk+NM2ippvitVttJ+zm0QX1zCt/AYgfCxuSG7nZg7pL
9qnHa0aziQErmlEktY6EsNMXvI1S3c6F/pKWNpmK33GoAjYBk1NL+6OuOepLw4ZLl86EFSFoV8e+
hPaK0WyF9RGIA66IMdp50p3I3OctD/WNp7+MU9TAFBYNAi54wRB21u8F4C2LjxzjRm3zhVN9eLIz
7Z3KzOiNBadSQebWbDUMm4ZHgrWXwk3veKUf3lthsxFVykqUwmkZ7QPppbWAuObFSH0UO7EqX91y
Tse5QpnxTHUik2EMAhRiT+EtKHYwxANMO3u67dzAGrfdsTjyXBJV+0sXyniLZlYbklRUN+fGMsti
K3SZHYAZUjRi6/LxWE/PPIOPEv3Zt4vrRW/iwpQ9bbknEkjNBS5QCU8EY2nM0ujaMsUHSw7dYXw1
n0pb1y39YcksbbOAYg2cZxMXXJS2eC/dIWNallxso5kmCZQGivKmdgBDpvCUPEv6rQbKXiFjSeYk
b9DL/1gwlrwxs7JrjHj/0A6qD5iBX/IBoIc8BfkWXbMyGUNSioJOR+X/WO/8FkA6+84yj4Zl7v4M
e/Cia+6zYyxJlohqnLd45MQvr4hd7jDUdpK3xSMgTi0EhD8v6+VfYpd//BMb/s4kUaO5/vBPkyN8
5MjDXnVNH0CSDg/5n+MM2GQF3DCNUEq4ToKub+unfo+iW+fzfA7nJSiMKRGVUBzDUEGIBGoBSyJh
/qhKSXfPubo18wHiKkIUSiwF9kA8jbM3rRmLUacIpwFIP3mijfh9E99EjoldChBnOZ3dHLMjDxLo
WwRPVfJMKlvYQzQxyYaYAW7rPbqeDsu2vhr90qdN0cXFkgpYyTbIxjzuW1hzP+eCmWRlIEGfYEQe
ghESAvxlZ9yDtOuqsRpE1YRTC1t9eefSmG8ICDpBqBVIq93lma7CYwfnp3oUPTBSgANc5m6Ysnkt
e6+MMxiSHAXaFALbCXsVwUGOb7UiA3xrbSWZ4VzWnbWHcH46qsFnqhOAMzkMwcaGZCgfgLPZatYQ
FOFh1MrIBvVdW1mq1rZPfSHLbi+oaOlf/gFr3vb8BzDOIpkDc1wItCgAh8kQSVbdHsuAd0zOC/m2
xRGVsiljR9gbl9olFVAg2h8izharnM7yt6Fg9usxzkEO0GWNh8Lwqh5BvUWXxGQ7u6d4KZFT7edj
6VPQlOrNRPlxAptRdDsAp1G11RoBd8SrvvOul/EbJpaephZq45l37WN2TSkJBgujyVvVn1yaQqUn
rn9c88Tnn5QxR6khK20EcvmPrqu6RzXcTrd045YXqq0rL4jdTJUomsgm2XFJ0jKQcdf/RTegVpy/
2PttYPbPN/2UwzySBJDvparlhpfqFTYoFTs03zV9E8j+UrphdVKy7TLcXH4X3+r9rFDmYZSFVKjD
EhvY+aA9mnCX/egsrMY58xPXolKLycZOhvx5QCZ2wrrOItaFoXvtON5gnuZOSJdb0mBicOnRLpnb
1JLF5Jn0aeOYqewGUfB0+bj0Ci/9AubZDGpFMnOBnirqu1LUVgxY3ssSvi3RsBfKPAU1nos0ifAV
R8zNajfCSTkUd6BfPCAfS35jGt/T/eTDh1Q8NpL1V/h5v8yLCFuprkYD37KUj8pyGyxPGuG89I+0
5MINssAwIJxv8kyGiQMyIAqwbukHO0DUehQlerLDl+iE1RUnvZ5+RxsNEIjzTcgbkZepa7r0GxjP
HAw9ScQRvwHAVNlgTZ76HL/Rafn4V2fhZ7jDTvSAxZhZpWecMD6Pzgt/3/8vkck/180CyUR13ofj
RH/GjYwVRXDH/RS34VbCrvWziSR13CyK1bwXPm/i4xvTPKNjLJhMK4cdGJkhmU6KqeCBoQvCA8LZ
3M198wmgqGC6rLednXpgvN/pOxTmsJrB+x2r+qYYkgGGWhVFLOY1Ld0kJhm2lL3YGA81qOSRS7ql
SDaXn9RaTck0FSJroF2inOGMXi/Q6aiuPi56cMxD+0F7g5Ui7EQ3km1eGYNtHikELPkRes2Dklhc
07USDJ7/BDZtUNRFR2aEnzDvtF3l0QE2SthCZ3v4Ky/03hj9/iKM0W9QwDekDCBsGeu9GTVXZkZe
wDmyH+v2ocln0758wWtJ2BeBTPC5BHKcGmIAw0wnD21lH1zTuOFjderY/+Du+a14VNNE7VOXRCKq
GutRK7kaxjmAjeyeu96uQNNi+PFm/kUh0Qa326M+iEG9Hre7IXveqMCKD/ginHGzY24MymKUBnC0
boGbLVUCxwWsRIEQYIiAvZWwJMQOaC9COKlRIegeOg9WmcROUVSbORJ9LeHRl69Zgi+ymC/Xlkuk
Lzpk0YVswdI3gLJ6AxOiF2BjubYDIJKJHgWokZCjhTYArl+AXu7wkN/WvN6X38FkE5lZZGBPxxf9
74h4tRWekathQ612ZiSm1uDr2N8MHR6awFrmZJoooxPZRKKI1iBe01lu0XTZ0Bt1g7Dpd3Yf7PrJ
jgrLcEbMPVqglD+KCCq4k2LrUjVJV0VTBEM3uwmfmX29RBoiiexQyVZzT7E65euwB3ZTdkU7IeZ2
4MYWq1ZIMzQZbDo6AfXR16Ni8i4I0wSRqHI3OH/2VuTtsgNWGoiVeTZvVY3BQKcaoJCXVZ2x7r2M
ZxJN+KRLcQ8iT+ChAKOHNI4w3V82PytuxMROxT+CmIhJAqByDKRV+NHGq2OkMuovweQR5K7buDMp
zN2JYVjndYrjJNsMNQSgr22iU2rTMajplT8Hu1a+Oz/Vt13xFh3eZUJ60jxH99U2QmkL1bt7/ZUu
wal2d9RfuIuZnE/G7o0bcSAZqkhNGymPUh/tijbYGYt0qIkM9hwiO7o6TbBJiyUtyRuR1Y0B/nOp
Dq/NDJjOgq5tw9bktH15v4qxUaW+VEZHRiSHqATbVRA6shJgfMP0pIiLsbPqOz8/M0tbWvQocRsj
lKnd9a75TCt8OdKKlxpDfBQndYIVbPzQ45khmWrpN6d9JphxK6Iq9PNQUp8GKqHiJ23EBtviKXhp
TsM9yN5+SYAIF4A0PbkqAGqEl+bY3ympVdy02I86ceeC1i9CJdQTwUixTdpuyjRVGWCgBg/8z909
QV3nLgYyn77DonB+rz52/rg33Oygc97zWo4A1ccUA5rDH7MMX81UZZZLUrYDfWoNSoU0r8ycCYVk
V/V/FU7oGg5WNjD/vxxHrGcihuIVB9ZNyucvYD7GXFS9SqQa4ZpW3fYBeYrlMbT1UlGcy7Zr3Q+c
nZX+kjPvMytJPs9xB+WOhBPy6Od06U5qBoxTPH9A98+CFyfzZgyFm15EfW3U5r0iBHsSDbuI8GA3
Vp8adYIa5kh0jTUAs5q1ozxA+6c48vo0d6vukGcglI5k//LB1ypQpnkminnVk6Km4yj21OOPruKk
O4paPbtYt8AHnt1lG75SJ2z69L1h+f7aADHy6GHr6cj72mv93i+/hYk+ciFMK1OHwgEXSgZ8So1Q
y/pgEfM0RB+05m4Cl1UBksO4+RdZ0BfhjK4ZZjtkfQQN6JICJAdYPujBDqs31uULX42Zz+6bUbSU
DHMaLgTJljpsMhm0O1Nql9FPOQV4PXlPZD/J3y+LXPeZZzKpup0pN9gHiZHTh9w4oGIH3A8F3gG/
qRucABW1qZ8uy1t9tWfiqEk7E4ck0wjIAHFkxuZaeKcpYBLW//9HL758LibaGGOMenQVhBS9ZDUV
uA2yXT3/rzfHRBtyDRDFkkrJDoG/bEvEwe/gKbn/U4rgJlQrtdDzQ7Eb8EEHAr2c4DHSNKC7Dnfy
lqIypVxC2HUtRBHb0EVMr3zURM4/kS4F8dAi34hn4sxDexVPo1cm0bYdMcKCSbnbWgbkRJFwIRnW
leNTMvPdAqyZgLgasc2sWsW2elGeQKNgd262F+DUpWNxM254kMtrJVnc66dQ5jOGNSFGJcKpEz+/
7T8aeBlAz/lZzHqN41MSO+yQxtgQ7VpIkk4RQuAZAzuim7rBVj9iihdhQ3hPt++HXXI731FwZN4I
71o56/ys7ABEMsl9VYdILkZ78Qg8Nnaab+jOzehpIDNuUELraOBkX370ax3ZL3IZR9JVLWbbaNCq
nHo33sS72M9RXFEgkZ/UrEZFZ9fMeArU8U3NnCJYtHm2uzG0grp1CWkscYi2vJhw3Rv/oz3sEEQ7
1Y1cRKjj9MtpyBevDgerC9/6lBNwfRsDRD3wyxUyvgHgAuIEDjDDix/zZBve0spY5M0v2p1xt4CM
FKhlYITj1v++zZKychn/YKZx0EgGVCb/PZ2SLZ0mbW39qf8lJhY5AZFmJyvAT6p8HRTpocMLNHnP
8yNGObNGYOGp0PymKovWgarsKz2xZnmf1z8b8Vc8CU6mVnapNRyVpR79W6h/pkSMKZp11OBaTCFD
LGh45sY3tJqz6bGePp7JYCwPifQkqBS8igGjT9IBzMaAqFBvwRfqk73p1Btxz0v4Ocdia5xD043S
KMC2GykB4E1ppzmv27Tup/55EexAxFCCW2gc8CLKMCIeqDVLZ1GK1Gk08kZyMbX6ZGxtYdQjq1FG
ya/FiDeZtF6q+rxZdlrCENRpUQXcrN4TD8hKdltobg5Ah1w17W4Q3KhJ7HqufVEuN3EjYImoBh5f
GXli2QLvpbeMJnlrs+xQFNLDZWPI+wSMeQLUkdmUtIEcBQ89uQ5aToTF+//pv58/mE5W46pDXlSR
30H3Eojvl3//ejp0drmMJZqHSZSNBm6sRQ4Q2c0pwQgRwawG8dpTZSdHXp7LCQsUxgTNQyeMmUJN
ALlfxkPYbcrm7vKh/pLqfGotE5f2eq8H0oBDJTEguErUjlDr25UuEPJkW3HqB8EWt+2h+K1jNKtD
v5uWXOnY8P8lUuB9Qsb4pIXeZEmGJp84Y6mnK9wmyDeXD8wzPgpjfMJJDqRY/fiKkzOdtJv0dsT2
+PiivmoUY+wm9QL3sswP63LBqLKNRVD7CWXWQ/WDV9qDGB8aERBnidePdv4Qvjab0AWuDA2FHM1q
AbsrA+K9RMNneQlMsBqIQESD83Eu/6y/pED/fHvC9GLEIF7SpcCLoYH8hIm/3KaTzNUbjeRDLugo
Jz5he4rZEiSNRHDzsfSSg6olR4t6FyNTybiGkCeKsTUoCy6aNsMOpiChHALN0Xr0XcoFTN+12wwt
x6NxMgfCmJ6qNys9CuE0qwg1sDTz9XG57aLwWCRjbpV1sg8rU8SIdMnRLN45GZMUzFNVlhkUq4pu
y+qXrF5bQto52jxzMnSurjC2KFoSZZlH6Ar6WTvhCeRdiNtVH9zpLqWMrTl1VV7kzFJVEGGJ1KyA
7dNuKMDitMfwK5iZ0PZ1zC3P0HKCWZapQgyNSJBnaGYxIYw1Uwm8GFUXOWq4YKI+7Ovb//HlMUZo
UM04Jv8tqA4ooCcYMgjd0Bc9xZVBgc2zepzghIVC6YUyLZeWPvUtndYUQM4u2Y31r+Y1z8N1Fg1F
HJLUDGjYCvpX7GFs5Ey0L18exyuqTE6VFMusLLRjrmuZFSaPhp7ZGY8/myeEMSBRnwF3Q4An0nvZ
10sES8mbAhjMy0fhhRQsIYUwCv3SG1C8EmXsw3CfvFAmvvihs9QbEltBYM18FrJVXTBlDZMNaLTp
LDprXM2qIQcopGIgcaMF+WnShOvIxIq+XvZPmZwem9FwR0M4CoTPZ7rq48+kM4Yk1QQ9kTrYSnGX
bmJXe6k2/TvdzCvcG5rUcLRlPfU3sYckasQA+hDzJeMhUgBuhNN2z8szIL4OAMB9yGuLbLPf1aO5
yyuLYMTW/ClwTNiqCp0JZpxClIdFHwd4cmXX2OlwKrCeR3oedtN6ceVMDOMCxEKqiCZDzLyL0CLW
9/VD4ehPxSm8ASglGBaTK3TkbCLZ8113BO0Ub4Rw3TWc/QLmi6pymxMU52lxRQMEkuqNR+MaEYvT
3oOjltsUX1egzw/KRKyAi51Ax4z3j4rStaaBwEjOOP6c9+mYODSZZnWRRNypmj4Icm6J5kbltTO+
ITl9FBjOro3xAdps5kJPKyjqCazmols4yg/wrIEpCdBYt9mTfF88jSAqyFyTOM2rvq3QXKh+8bDo
13PGz9/B4tF0URtMRobDhm/Ixu+rn+1NaQML09Ks6DbZDOgwWjm6uqnH7W1wPiWLSYOp8FZJGrzN
aBvdTw5xpf2fELQdMPFEUR15Zav1ssrZaRnvYda5rAvUe1CO3DG1gq24Lbell0wWL+xfj2HOZDGm
B8C+/WLMuNnB09/pOGEF/hfD+hMx8Vo1XGmMvemJNCspAFcwskcJ7PMj3R0XqZvHTfJm+jkvhN0A
jgq5lipa7JDjHH4qyXs0aqTDgrfI85GrwfXZLTLmpRy0SsHqzh/zkh3yK8yItX68S48V+HFLp0mx
JVHHIEygaQtv/PsjH/yWu52JZ8wN6ZYsHECHiOUFeQfINUffh/v5qj+WO3WfP0iABRV+NJqPv+5R
xfLzayyYi9bkJ7v4VHtzbgt++t4dR5BhBrbgwRG9xif1mhNJ8G6JMVmxGpZZs+CWlLveja77q/SK
IsVQNMtsP7jNVb6tMUHe+YXPgw7liWYM2aQZaTSYEJ1t/5S41Q/aMF6Qvl4J/vwS7LYMaNjNQKTj
uSPGHxb0YhNHewkOA9IC0aG9WCTVG+RbnJulr/SCArBwOGCtRxuSvqsIReDAL7xwl9qBF29pp8Lc
8jIfjk3UGQM1pFldxTVOWQqVNXcDNlZ0Xky0mu+c3SRjmBI1McdawRfrnOBGeI8ULITmxxhoUAsG
OJKr6mp65aMGrEe7Z2IZC1WLjVTUdHKhdRsgJaY33Yb8bFwDc+PixrwPvfLp8rfjaKbOxEYysBIr
UuAuo224+QM4ru/42w3rQyFnB2NMlFGOkpbRNLzBfIx0VxxAtOAGIAxf/CG0jMJaYPbB4GSLIJaP
/NY1rjTOkhXvkzJmKtQStU2xU+yZcmsVCpZiBtkuAmIV0c/Ll8qL93TG1AhxaoJPiWqPJ3lopPng
HLoiJwMEY9lNvyk5uSvH1bBMKOZIwopUVGtA7tk8ZdXVkP+4fCT6iy88cXaeLRKwmrIIVE+m+a5u
on2uY0nEHJxOE33Md3l9UHEMNueZs9MsgD5Os8SEyEDNjqEknKQx9C+fimcwv3GeyLIs9hFuDvU1
42NQSRrQa3lXfVBieKUn7/HstsqWI5ZjMNkxtT6eZ1H8+GAuINl+xTe5rR0IaquZK7xUfs155Osl
7M/XZzBmpVKkZTATHFP2o2vwjMKoTLsaU1jXwWjHvvCLEmdiTgZhEMWYNTf1XruNevSZiJ8deQ+R
o65sdl0K45AoIj4s+F7Q6Hkoy1MwtxynxFNYxuAUc6O2AnUSUNrtVEnWWFUWphqAwIAsHuPmHUdd
eWm0wdiXrscCg9zCCyZw8vAWfnvMj4MVADuQfOxxIr65ErY8pD2eaTUYYzNXCTELDR83x/avbIW3
1U+6mW44067YpMd4q15Fb4bVXJEfgGrY1IbFTxro2b6bB2zIaRqIM9Rv0wMRMviYlgfVZbIyrd5X
9W4RE98go100E887Uw9/SRwTAcgxquRLjOJ140heCroeunC43LQHMHv6IsdvfLQlL0ljYoHFbJVW
o4VWEExcl9g68fsNYOQeDXfwyC7c0zDLcIpNdDXtNCfeCXb0hLu3hMZaUK5swCpQHHkGeX3qDaPv
/71y5k0XZmMiQcbWhnYsH+dHBLJoTlSb6UbeGpUlXqvH8Joys8nAC7jmUT7/xcN9SmfjBqFLg54O
wItgWS8Tex5V2xveJ9ktx12RPUXy3aLKzpSfGv35svX87hewXIFSFYaZNVPDaDqU46yL2cZVK6cR
3lm9YN1KM3Z9s2wui/geFX0VwTypVhl7EYh2MB4hdqui9i6tVaBJ90tsNSPQ9NoSQYvYC5ug0X5e
Fr0yVfFVNpMrGBNp5KjEc56eTRBSTU660fdYi9ZAgIfix2FCMC8dMa49x5Z4IBseFArnetliR1Rk
KcJ5GE5VvZ2ztzjnfL6V9uKXA7IlDT3r63am2Wo+o5+a3kZ2ustO01PlmjdVa+FRo1vCy8AU3rEY
kzGnOVGyFFqT/k62NEmdAJQMXhPhNCFPkvbFobzV7OSuvAn3FbY5Agwpa1YR20uIvcZk3z2U6HbU
tmxlN8EtrzTB+3WMiZnLUW3GGL8uG0RXEyt/LiaOGftuor9eO/0JZ88GVe5Ej2l7apAVR4kiV4pb
S4t/9gIIwGLNuazGK7UWiKM4dqIq6TL2y76KkwYZw88LTkSRRCkYZnnUcKV0MzL0eCWIFd/7VRpz
uKBUljKiXYIJRM8GsWR3fmv9bpNZ5o0E+CuHjiGbjgCP5P6PB2UtoVoOnRnioMqpOUzbZTNYxSZ7
o5Qrhc17nCsBKz2opssgCMDOJft4gPYWinGOr9g3cfkgz1FjGaEERiC1jPZqMRIrEEd9K0ywUgJA
Fqy5bVVw/mbKrulTrA2VDSZaqgxTfWAp2WnDEnn/6kI+fyLz0kimdUKn4EJkP78qEItEXniIbnuU
EEFnyQsFVl/O2YUwemYkg1HMVM8mr36knKS1nYK/dkS7BEjDgPrnzgR8bw59/QSMriXjiNH3Go2v
HMVZF0AM5B7gjb9mQ18cGQyKtpBUIOpVm8XKq0rbCHovchonq/5Jhh7IgP3D/hnjI2q1+bP39tGr
pFk73QLLdjxkmZVyBI76KYftiZbzmDcKwRxzCwYqYue7cBfb8db0ZdQSu/+DmV41UmcCmXmLgaBG
1wYQKJA3o97Www1Z3lXJalOeF/peDfh6NEZL82pWIjnD3D7gxZ4LQGfQZUX1VrcFu/ndbmsP3BTb
+Mflt/E98/kqlFHWJq8KeWpRgugQMimyYoXprZLyuLh5UhgFHbNU6wbM1XpCfWzm9yw8icS/fJCV
lsjXkzBWD3TfY55i85LuF91QfD2SusOptqeNuJ2wGq281afCVx7mfzGn+FUyk9gtoTTVaQrJafMr
1w9Rx2uA8K6PiS+nKZWDLIcOKuG1Vhwk4U4yHi9fH08EE1+qib7MYoMvBEIAzCA/TAVWHTKOkJVG
ztebYqzEgMH8pRtxEHEX7CgV9bKLNv9u3+qLIDZkbIaqM6sObwn70PaoKTbaujbhot7QJ/k1D/sq
hjEOumwEszriy1OiP7r/Gp00pF7pA5pGdD4Mlmlx8SOe+n3imlg+Q1/y8nfjXanGWA1JWkCSS3N8
CgajbiKknXTCh18w5RhClsdhmqo6bah5apbGjSoUEipMgxVK4/SpdARF8Pj/SLuu3ciRJftFBOjN
K135Knmp9UK0pB56m/Rfvyc1d0dUNqfybi8wwADTjYmKZERkZJhz3OuqrZqkpmq04qUA7pgJGmYV
FWlZ4XCNZDwIce2iYvusGRFHzKpei+uaiRtiUrQk7CZMGYNPUxF+9oLuNprohPUlb1tOcrAa4xfC
mFDRgGhJmTUs4Yqxcm7j9CUr54PcCTtrBs7V9fPjmQYLU5GGbVdY1DqnfbtTDjT3nJ0EpsHLOOmX
uOIG7KC2Ng89OgQKynhdfTL7+h1wKDycl1Vr+LqH2UltSWhmoQ5hftGu2s335mvgNG72gKLO1rDc
9GQRkCnhcXijgM4Xs23P1jZ36UQkdz+Epy3jcWakRPU0I4i1WELrjxTINXLDE1paF4r5kbxy16h5
ujOX9FTNTaZp+JDA1nI/M8oNHTlqgIXYuZM7bqZn7vuFanHtmzLeFwlpP6d0YYwWtBS/AGJu7vyN
/1Y8cjNYGiivSWOcMKriru4CXD8EALl01yfArogF8mAQXb9ddwve52NcMJq7Mipp06VsPtIBpeWc
N+DJk8Bc172Q9docQwKwCw9qUDy3ksDD9Fgvyiz8gbmwdRPIC02J76OfOg8L1agUuJFb4dbRcpsi
ZoGlHT26ZqPftU614RX7VgPZQjxzk4sFkSySQjwB5UcbD/aQ/bgvk8a7/rHWH+1fctgpbKwUg9tJ
g5ziOB6r+3TTO7Lf+dG2AUS6eMeRxjFDdri6D4FxihlImp+0u+FEF/oGEJONJz7P3Uq19FvuwE5W
z5Mhqx1NUbRLu6tfAf+3B2237IHjB0oCIg+Iv575rvc2XZXiYnfwHmxMTLHEUB3LAeJRezpKW3NH
gSeyPW+IlRO62ClraTCMuG5pGEHXOHno50vHm9nj2ggTPOrAEiTUPHDP3aqbZgdeuVPqYMJl9Erc
BLxYxfFulYkf4JiYi76RDV9IOlfqK8yycIx+ZTzwu2kwAaTp5EHtqEL9S7Xrd5KNQvppumStXW1b
L9nS3ti0A7cPkEO0B8HldQM5zs2OVhvqXBMxh20AJUV4MEh+aIzA8sYJO1KZ0VQux+3Wj1QBcYWq
mCbga3A7LAqBk9RNUpoj+veUpwYciHYOHFfTDbB19RQ62iMW9jgy183/SyQbPtOgJ5Mw0rSZWky6
AWUHzJ9XHeOJYcIkSdoIKCe4CsYw3pTC6CmDchNaxVmarNvUaG9GOT42U+lfP9HVnFb+X+0klhd4
GKNOKGR0CwKhd3Ltph8HOxJnO2sap8s4hYt1F/8SxjyCKsPqDKFH9he0gTuQR1GYN4bACc3XDxLU
J99NRBmiFrurMEn6zKHIxekOI3nc2um6LgbYVVQJBU12RA6Dzk0iivQZPFp2lD3kgCapgGF//fOs
2ruigK2cwnfidvuuzDwSpQgaKFNEya05kKeuCX9cF7EeFIFBJakyAPF+I/htiAKCHREy/pd/THqm
4PGfA3cbXv98vQi8kMYERb028qSgHixveuSLumPNroi1mkPs1McaxSWnvg/A4MIFGli9sReCmdBR
J6h0Dy0cTN2MKOoD89Bt7dZDVeHAnXxdNY6FLCZmDFZKZC0BbhBGoY7kDNS9g/L54CZuvrP26lE8
AOrv+nfkyWQCCGIHmbUO1XVSPwUimFIncNAH79eFrPROceF8afb5klwE4EiqUr2nM1fEy2SXQkcK
TmYrG/ElvRHdZsM9Suquv+X7C4GMBwxmlSomHWbT0HBTMfOYAcvLASIPZkOTVx6RFucQP31loV4d
jHJo0hdbnj+34rsQVHY08Bxu1akXKjEJVR8oWaLFUIniLYEP+u/2NwgisGwqutUew8q8Y+SJpH++
0EsKFV0BXgCiVTnYJHlMe51jfutZ6kIrerQLEVOopmNFYPO0aTb8nC8Ymr3rCa5oTBio6O93fnKX
Jnba2brs8qtOq6nIQj4TWECzXWZlCMtsSDnZ5Yj1oaJKH+Rq2OkG92m/em8upDHRJAC0cit2iCbS
ffwkZf70pCGgoOPqtE9C5QydPWIyOAfHPG82m3vQTHBJcjnHUBS+5YjX9gS0y6fhlRLTZHZ9pCUN
+UXyMk99i5ENvvLSlPXbQpNECuVngYyA8UcQmyh9SmttFGsDM4huja6DiEl0xaOYXJxws3rMC2k0
OiyMKpGFJOkpAFt0DG5nt7trTbt8xHgQEMGzbXFb/GzOCbjF42eO4FWHWQhmfDQO9RhKwkcpp0q8
pXu9ADK4sSikiD9Q6h/eBcWTyLgoNrWsKp6QZwoqsOyb7aByGUB4IhgXnfOwlyTsUaE6lD+BN/0Q
voYgdvi7MtRsIo/X4VyvPSyOkXFKoUtrPcUOnG+WpZMEIHA0dNcyc3cMHjQt9FUS+Woe+H2S3XTh
WzB8qEMOZsFuN2rNPtdRMVBjV8XyWtiqXmGRzfXvzDsRxo2Bf/af8X+tBN/knKV2HGs8/Kv1qZHF
KTAeK+WTGU40t08se34fvL+nNFB9KROM4wBPjuxK9Pe52L+rIfGrLs6CbmJqX5JLWog3zX7bGOEp
S6PHspV/tAPm7a6f5HpX7UsYmxkkI/JuYkFYsgs2DYD0y1P8S7Vz0F5TgkMQEKOdrQNRhReS1r/h
V/WfiUhWPghzYiLwm6CDyDXBaWeOlaxg1SLrWejGhCFSGL2oN/iABZipNsFt65sb8snAAshwh5wj
B00wkPjQWkL8o7qVNpifk9DCD12Bs7zG05YJTAIZC0xRoPCUVzFqTgPySDXjUZbyhDCBokYSFAcd
vmWASSOr6L1a4QUj6lm/5XWLI2Uig6wSvW00PDyVQben/Lkq95P23pWnAV2V66Yp0zO5Jovxcj3r
jbgXoI66UXwpdeoTQPZSbId9YC/Xm73hk1huxvcanoUH5aN+y+8tLqYSPbRrv4KJAoqlGehLwIgq
sEpV8mg3Qb0Z0tvryq4/sBYHy7wDdKVMlLD+fHuEZxVEo9rznIK5jm70090PCUOuWP/gTYHx5H5e
BYurOg5lbArRl4EIRHnT9MZyG2m7HLCdGNp1mtf5VUwdnTg1qja8u5NztOwIr96BH7lrYUx6eyzF
F0u5DXm1Q5kTTD9HmRf6TWpWNBEFqiNee4w+hp/gAcVI5Q15nc7Zg/kXqGhQTFQ20mQDpBbF2PhG
w0X+Ud0OF5D1cWyafsUrxvRp8otfgwH8Xs9kw/C7LMZydZ5FaFp396HR3fR14qvK8COewMdulg1n
Fo8X6FlssNGIdWOi9QIpw+gs6FtmLF2jlX36e3K79dp0lz/gIYO6O2++YYX041sk/ozUC70LtF7V
yioUPwGykQBsgKgFGrKgeIl4K2GXP9J3Umduqkp1DS6Q3+r0lAYyFXCIGviHiSO5YQIYXoRrJTu6
fScdmi3lhOdfaTQU/P51vwQxoSInTQqMdkxtF2Y8XfoeQT4bk9npWwUQWoWlbGoD87yA7Bg5drVe
UV7oyIQPC+DZaGzgBaxugmRnvo4llpdTr8GW8GxPr/VGye3ajYHnVzsqVjJjJ+icIgTPIM/E1wcj
v34Ku7djJsrQqMN/HjqWX1yiS/xrPNBABkRksIVhGUDbdW9cwevX3z/Hz27vmGlAeqnAd6aYlIbf
PKBRsCEvwGr0+s2fAbFSq/4SyOQXaamaiqwjdg4pNh1Vdd8Y9Z1u1TMnSVu/dL/kMMnDkCZhGDWI
kybBdKkROUR6CotHwbyXhi3nHuLJooe88FTAbWZF3OHrKZfy5/yu+LkX+clbljgpKD4kh4IaO8O2
9ixOhvQv6faXlkz2kradkKR0Cp1e9/VtfKAUrtgv2beYFnbgr6cutHl5GVcqk9A0umIJuYbEzDwF
G+zN2WTTo6jZ+eTY2CVgnkJkv9fPeP1K+lKUiUexkSqpBIhyP9LfrfKRhKabmC9/gHL/3TqZaJSo
sVzOAW6+LhpBzVUPopNKGQqAlho51zVary8uPIEJP41JYpMoCD+0vV98RO8UQrTxuiOAEW9jn/dA
5cn7DX4Wyzh/L1Ziif8FQETb1iauspcwK08BCnjy/iUV/eeTWcxjRRtTSypKhBbtMjwpW4Cbe1nr
hIfYQzl6n25aLJNi6QUD2JHotHfZfnrTz7ytoPV06etHMOGmjiMzzmgFSc49NH8cET3dmvspOdbJ
TtGbMnYgK4I8oXkxLpOHnXULoyHgGKL0LOVHVDnGX5T4nlfr/Jeiw5d6TOQhYSnEio4oN+wp9nO4
TfC03o4RCpEUjnZ2yC6+ibbmFqd7z2/7rk8ef9mwxcSfsghSOaIb8xQDpwPEXgrm5tlzEhtTx92B
mxOt5oI69uNVCUUGicXLF4Iy1Gs69JlRYldfOHcpaspgDzjhVUo1pgPllQHh9RuYMLgDQKvX5UI+
E/nmtJgKlRZ51I3wEp4V1Mro7n7tapvszvj1X3jtaiK2kMgEPvC5ND1IBGkihh4fpKUbOsrIbz+s
XmILQUzoA31TIgl0MK5Vn3TltWiIH1hbI3mRksC9HvrWiwwLWUzoy2q5CXTaoCqO6ChisSg/4Qq5
J6NtgaUM9TP6KaunyQVA/GsfAuyhBj2hea4PvLGk9aj49VPY2XlVDaSxpWMFtPpJmy7SgVpxjk4q
ZZTm3p004PyW7y7kMVGxV62oHSeoTrwe4M0Uk1++0ZHlZdv0wqsXrcalhTAm+hkWCVBjQKE1EbPS
NsLBi3PpQFIVGIIVt99Jf/o11ZiUq67BIQX0VbyW4sJuk87Oo3grk35rKMSTdUAAqaOXz5OT9IYd
8bb5Oa7JIpBZSYyR2ARJyZSlf4n1vNOyiUdcwjtPJtxJXRuDHFFE+AmA0Iql+lEijmol1kOr9JEd
G5HIyS05AU9jAk6jCUorUyzYNK2OZpzuBVL/ahWgW5TyrhJqzE5EnT2lTe5f99H10L6wHSbwtHql
WWEEx9BP/yHOcw0n+WmDlsQFyjj3JcKzHib+RK1YDRVtM017ik0ybt9bT/YpEg7v1uT6PBN+wAXS
dEVIfb5ylMxJ75pL8KMbbBMU6Ole25cgoOCSkHDsk52+B0+UMgUl7DMKfjbyudR4Y9Q8AUxkiSQZ
E1I0qMp57PQYCwRi8nWb4Jg/O1YvhHltGLQ2HHeFXcMBUGvv5ck3pZkjiacLE0oy0o95SKMy+FrM
6tVEG+q6KtRTr8Qqnf6AxZOt6MdQVBpERqsiDjjqHWzM2/H4B8hZeFB8eRE7O2OiUzznBY6MEq8A
eN3G095H9AUbfXnPC/frw+0LaUy0qPVCr8DBRtMTEKtcMNtyq+PiHOySs9nGiw46Ex2iPhJrnfZG
W3dUnBjbwbFn7orD8BLfdDv18F/MhvJsggkQiS7nYTt+HmUb28mP+haYzl7gA+g0eFGP2ON8lD6u
W8n6SxdtQqCYyKqpfUaShZnIpTg3gwKZomZbF3Of7/s39SZ/sU6UTF1zitvsMX2+LnTdNL9kMqZp
gGQzs0o8JuThcU4vyvBzTHmfj/rP7+b/JYP+hoVeQhVJqBxABtbq/HAr2agbbIJ7inxD92F5dQqe
SoxdRmOBktDnrpaOZfLh3NUvafPj+rH9S1T/0okxyc4Qi3SmFxZ1tRpEIP2283WgFeEk7Rjls+vy
1suHC9tg7HGU00YtaGbeum57bP35pnwGS+bO8NPb8qRhc3Azn1GLudUtipR3mrmIoLxjZe4xk5gV
2OHxFZ9av8C2vOxlrnnTO8TX9p9cICde62PdB/85Y7bzQYZx6HQZEo28tFV9p5gcy+QJYC6xqQkK
M6kQl8PGsKWidSad8914Ps12N1oxCsaxQJqKso7mYbu+upFsTJV4rQccgbwFcJiIoQfe0XE+FtvG
AEBGKxu0SNhkftViHUf/kNqcV1Raf158fSAmeFhB+Z8H6rRvdpRgFMBdHoVh/2+ohdf7I18uwLYo
gk75D4ESKujYvklc7Qhq+4uc2JTbmDbDilvgExV7PpQNz90/m1iLECYblRJrFUwx6YbWVtv4F5Ga
+8RERWCQVUeZpm0oGUcjyQ/BmIBupDtHcfIUhTrnzKmfX4mln6hOix/SCW00R3Sa3xwCzVYT5dlQ
A0er68KWc9mtxMAXFWN7PfrQYHZNKBN8BOytp6AwQ288GImtKspW6JMLRng9OUoeRKXg8Xn/y43/
ZVlMsCFNpRoiBUurvdkXXhrEuXDfYvbL7Bxw19qxz/MYeQWykmZP/8hkd+jEJCXS0CIaAKdga2Jr
Neozj0iGHeu5Ezc3ZmpX8yH9NZv3g4iZzAjXV7EHtpoY3Vc6Vn7SSxt7YfkkTOe6vkm6+9K6TfJn
KzyJqM4VYMEb/HTAUkn5lg0/lNxw6vg5JYFbCHuht6P5rQXD/RT6aUlsy7qVyX0onUl8Z6aXrDln
41ZP7tCEJB2eDtlxtsDOeTSLxI5GO5Y3VuoIkivdTLIjGrZAXqLhXhJS2yjwCA5OUiI7crKN5YvR
vkzWkwD85p+d5ETjLp7scNqSaC8HopOXoA0XHEBY9yV4yxV3rt+H7Fhjqbt2rSGztfw0Gk6APkPj
5DrsrRXsXt0FzUfYvrXKR4VamKnu0wnkw9bbaG6EQbYHII5HbjS7wnzEoqAAwk3UvKfWjcKjIgOM
wg5aJwh+DemNLmCREDm42W1Vc6PFl878yxSJn4SDDUR2B92PjTKg3oYeafJoGgQctOBWFFsHd4VD
2l1Yb2tsX8WzE6JX3p0y/U4cvSbclunenNy8PYTmkYR3ExY7KqeTGwCO3atybxuJaffTSx09ldaj
Wu5j85x+ZCGFM/9LnjeJ3tmNMLlhbBf6jyRV7GLc6ZHqxdpeLiO7LW/JdJu1WwmNYm0zK3uxPeBv
1YE9Fk8tOnqWDx4dNXqKikM3XAr9VRBkZ27PibQpw9kWpcQWxH3YeoT8aGIUGdu3ARPHSDubTdx6
guklU243OvxA+ZmWbj1jHnKqHaLth+FjKGM7Mx7b9FUIsLLrtnd1uO2BOhZcpO5RAoNeGRt2WNpN
JPlC9KCBXadOjlXoj+WbUMTIAf8aYJ+R+FeZFt71GMK7Cdn10XaIg6AVkN0WLyPwDymyJEZ7Ysd6
VVCZR9Lk86YX1gvWC49mKlL6IEYAwEPUNlPtts1nlKvHCMAH2dGMei+O5ZuxsdxCM459ILkk7s5A
rD2rISncyOqwcjMVdhakh6aLXjF6fi56/QTMZ05IX72rgSdvqBRWA4R439PjzgxjeUoQd4hKnAmg
gwO5jUjKKbGsxvCFFCYr7nM9GTIT4FxW0Q6PQSfljjxN82XAFA9wDsFYeWMOcbv/k69uyqJooXgs
KiyOfDGMTSpTtJBsNz0BY1McAa5L6VJEX3zQn8nFeEp93njral63EMrkJUIRhbJEVxY18mIUqSNl
vCkrngTmm+VlHZM2gISpL+xA+avqS07NYN1fFkowH6zTAzIDA+qzo+WVEvKrchOjUL3V78ObuN3p
2CzttlXBscb1VGchl3nZVF0uTWDkoi+bwZtdylpMH74GQJoQLA88J+WdJJNblIUF/AYdMbYgnfY2
i9XsDILGHa7hiWESCs0IhKydJ9rZ0PeRYz1HfoOTzM60U1Y8Bh6vfLWewnydI1uC08akzRLacY12
GJ66w/q2nZ/0yqaz7IoTPMvPyg+Os1ElfsvTFiKZ90xdT2pl9lCSNnkppGeGzVIdKDbx47xJj7gv
3dyvb8pL6PMWd1fDy0I0E2rLPumbboS2svEyT7I9kntLOlnzHSbqOdkotYhrWirf46UMuKq/d/Hn
bLigjrstmmLXy2FoZ8noV4Z8B1bnzfWjXY3RC/WYiFJ2Gkk6urJuqrUXFP1rMUmvahHcXhez/sxf
yGHiip6nYafQ9B4pmpPcWH53qoEYqv+Yt90vIIsAa3o6qscxxTpL5JED7zOuX5mLH8BEHTkeJzUY
ZlpnGLzmJr+bd7E3Pus3xbb9i07EedO28bF/4cbPwo5bl+d9Wyb4KOHcI3R/uum06f0MhuQPnuwl
F3Q8osjWsaFQpUBk1wHCy7s21t1HU1XN0g3T+Pw4i7eV1Yg1ckt85ARsHBStQ0PhtNnwELTWQ9GX
GMZVwDwyyZNCdcyIE5KLVP+6bkU8PRgHqQn44BS6bJWKeI/UtRdLqhdGx3581oZdNleuKP68LnIF
TRiPJ/NLKcZBMmNI2raFUpotOiR2ip3Y2MAVtkC6TTa5o5yzp8TXbyhehlU72l71B/SxZd98A3Dq
ljcPQs309xjx9XMYP0JqlzQCDUeWLDkZuEen5kXL38yEo/f62s5Cb8ZfxITkVqpCb5TkfM1PvfYw
3mI5aydvA483K7seZL+0YrxjLsy6NQmETVrgk2ojie9BZW7TCOPW2NS+/kn/JQH5ksbczLICJiej
hjvET1ins4PUi0M7AeNWfuyx3jluBsHlTyeu62iapoSxC0M0qXEvnJDISq2OHSBsrai4nQTFLgGh
l2vPsfkx4L1yXcd1M/lHGDulpBtFpws6WqySUFavSSMGdhk0yVlWsIRpqH34Z8nVl0Dmho5lkplq
SHN9j+7oGofsgr0KEMWULikwdplxBPIUZGKN2c2KUCvIroheVTaIns6qOVy6piV2SVJOsr96SYIX
UTIsScOkPGMwc4RtfmFGxho1KEv3yn0zx34fg4j3+ldbH4nHWL8GrAJLMdlKoJChHRTp8G6AfuXO
6BY/2vtxS4kYJrfw0pv0ob/7L6Zj6GH9FlQWYhlfN8D8Cl5qPCeDU3uUnWEDIG1n8il1SeryYDvW
I8tCGuPshtYliTTgNNXN5IFyp7gXPBo9FRQQwG8mPHAOdf3rfR0q8/XCUo7AEoKhx/E9yZ38jiKZ
YU13TBz1ARPBN8MuwHYwdtk/OIKpzV87VtbjR7EvaoKxMtpHVACf8w7EF7DsNSBuui5q9eb9OlK2
wieLxYxVWlQVk9qyFdLavdRzHG717l2IYBy862pFjUN8tRRltDjeF4WnYfpQ3ao/RvFVbXj14PVh
7oVAxsN7TSARmWGUdI8bNEJaDCCi6jJvpx9Aei13hRfdmqGtPfLzpfWlgYVsJtEosiGXNboH1/uU
umPcqlj7ITvsALm8T8fVk0kwimROY0wf02dp+dRiVAsw6wqQ/rD/PNiVh74sSnyfQD28OUCe1TC5
RCuWY2SosBqNVJ4UdF6R8KhlVljNkD4tTpIJLW07FNMgIKINjuQP52rX7NJDdZPexqdy0z1SSAUd
+4yy2z+RG1O0i9CR0fbmFcHXd6AXv4MJOnJSkdEEsRlS4PFonswNxUAd35ptvze80fnM/w90GVpw
eeOOvGNm4o/ZKsBC+sQXmZOPxLI8Wawfr/v/am6x0I6JNFEcgPShx1QMSOoiP1YwotuSsXUSRc82
UyVkTt3H1R8FHUsyLVNXQITAOEkshmllGfi0giKeZA3ckfF8ua7X+iiG9SWDcY5+lgOLdHAOOqla
XcydtqnOmIznllRXXR7YL4DYB5qgqOlMfEvSXJJCEy5vXIKNsu0P2BkBS0ix/y+McS15Af8kJlpM
7MVbv6EnFmmqiRpuJDnw0rOGRQc6zW04xmv0U31pzg0mw9D7cjmHuXbNY11b0S1DkVGzZD5YNIxW
UibIsmkBTHUKAL+nmxB0dwU28XmzLWsmuRTGfDklzvWxz5Fkt6lpj/NdBoSDzjxZ1knlvR7WHExB
kVnHghVgolm9Bn0Ec4KCp31qYmOwTZQHo5I5lsiTwajTd0k9ZBJk5GLjmsabxh3nXc2Llmow4Tga
8hxLXIkCYNnckSSMwEsXOPVGVj7M/DWb37KqdMBX4IhK7ITyO8c66Ndns5WleCZSp2qcihMtkAxO
c9R8sgFbjnZW8JJVtwWQ1rk0AGt5mQJYLgPMFsAtVZiQ3JBwnCUJIVlH7nYA+nuEl0nUPRSKpfjX
lVv7eipsHlM/8mdu/f3tNQ4DWB5CAS++NngXh/Iyl/3rdRGrr8qFDPbJ1U5liQplAAuxc3vyMuls
HegtDnDZ3ZxtMw1z0B8f14Vy9GKXQyQLwN5TApPRs7TezlPT7tQsIJwFzrVwtdSMycR0fU6sRINm
rRLanVHaYNB1UUxzRjNxryu0lmWqwPuSNLAoyL/RnUx5HkiDlil+WU12bYAfrdDRqhU/+6JC3DqZ
HN6hI8MRu/rxNNEUDRH48sZvrapS1iYhT3TFV+6rYz171rvm66odFeCWEU5TdSm8HstnNq9JsHa0
GjC0DFM3JOW3ooAQFrI5D7B3Q/4Y4vtexY7LuDVizhdc10+VVUVUUYDQ2QFKABE3UtbUqE0h9IvZ
Vos2qff3s8vap4GdVvbQePytY5rbMEEF/EimYYkA3wM5BhPT4lTH52xGy8/J9KQQAyS95SbDmo8D
JNPIDqPirFWERwm+9o7+JpaJZZVogPtSri08aI2X/M7y41cEl/N4G50nN/6hbqtf+lnaXbfdtTme
b1KZgFZV7RjoZmLh1QCQ+BlbLbEXuYLovFOQeNmWt52KNTG65hyK9nXhqwcNcDn6gQ39t7s9FHWS
EwkaZ3JkOEUpCnYlDMQvtNQ4SH05n9u607H8PMbO/12yAloGHbtElgaGhu+xNbCKJGhqSfNHK8c7
JYxu5KK7a4QmdcUQTKMpJuvlSOeUZNZuSw2hXFF0VdXN324PucvyvGlj3e9VsEcWfr5RK9sCMO3o
qb3Nh+9be6dppqkhezJFFQB7jCkXpRnkWZEIn/ejVdrpIbnkv0zFniqws0tOfw7fIy/7JfHBhVai
hIY0UUbdUJMpGdT3I8aKNRnlGrMPSl3bUfdrJm9inTpR8nb9U67cyBqo2HWshFnQke0TaFar922h
Bn5ibKX0IYDRCNs/EAHIdUMBHqeEedXvqkiaUaWSDlWartH9slYxKxTlvS3IY+1dF7VqItZCFvPw
irNElHMNFeVPGk6XbEagWtcuAWpg6Es8RrzVw1tIY/xg0gdzLPpQ8Fvi5WfMQ14SAbzZ4aY84g6T
fo6nGLW0nDPpuZJmaxZyKFPCralL7LOlk80i64sAOtayR2jPPoaONQB/+xtjfLl+oivpBoTA+A0Z
LyV4wvePNwqzkltZLfi9YdhiejdIj38gwMAEnIZBcQlG8l1AIDTi0AaN4Jfz5A7hnLoK2pMcu6C/
kr2TEK/+EUK1XBTi21ZRsP5TCejo3ufkrlYOkfyXRE4NsHjMIPN5A8YrhqFrYJyykObiKmS9KutU
UwibUvfrrP+lVOJjrQLJSRfz5//z4ekaQhQihKH//rxrZ2Ms9RqHpzQPRgekkZF3yazdq99EMEfX
yGYVCFGL7/OXuVHcprArBL7OxxIy3sqZFyQOeUj2gfMnez/fJNNDXnw0o5pNQ63gXQZ68KH5Powf
109vJcZ+E8CkDFojCGDphG0HveaV6ccQjJuyBMmgyiVPWKkLfxPFxMC4mIjWjvhQFJJ48sCoeCm2
5Q7jnwfeeP2KrX8TxYTAsDZnsy8gqiGALwLjcuIPcXi2FOsjGYS9lJmTM2ryXScMPHjRtdrNN9lM
tEjbXi7yMsOFWavBS2rJ6i4cpXYbpD350ZU5VgpKDHz2pYZah96Nm0Au9M0ffFUAD2pIeUXUPJib
M6vrpBYGarAa8YxudmsLleRAc8bpD1J5XVuIYl5JkzXEM6jRcNRZbyvhW2yoThO9BBhCu67TajxZ
CGKCZN6mQyKr1HxyTEsA9K8zd7IccKSsXCxQB09zlMRU0WBjfR13mU5oNMmJCmAiISN+OvXtTSno
ulul4GXpmzHkUHGsq/aPUJbSvUaVso9rOGEePIfiRqoVm3CX1lY9/Uszg7GJpE00qa8H2EQHTBOg
wxrBywhqOVLxBiB5khiT6OaqUqwCkgoL5W1BqU4zCf0mqADWoJeEk4iv+vpCL8Yu2rLI21rGvZbl
xnuporyeSu/ylD+JXbnF3b2JNcMNNInjYhxDMZg7AdslhaRVULLCqkQYOjqWvGbw7nU6BsIw5Hvd
+GnAYi7vpVmyFO5T2+hGSqVJ1W0QbXMTWFrCjQxsIytXHPQzOPJWLRIPqk80Pw3vjO/3Tq9JKrgD
O2R15q4fP1osQ5OYV5nlCWGOUDP1qbYCCElF7Ol2xK6jY9Pw8p41a9SRKaooc3wy6X1XJcmDWCfN
hKNTk61YzpFtmNNBKEo/V0dONYz+YvYzLWUx944yCnWfg3zIl/Do90g3gmEUMYrzCFw7N7yGZOws
qFCLrWoIYRB2KWT5Y3FRq9xO6wdd+Xnd4FZPbSGD/vki8dCkLkpDETLkdPZEuTk0abvtiWjr4+z/
/0RRT1uIUuJKmdMel1VV5xhGyYV4O/czuQnyKD9rytDfXpe3+pEWqjEfSZOzMgI8pOCbfePMWH0g
Giee8yQwKcA0ROJkCvTw4nIT1sXB6Mq7P1HCxFyGRd8/7A1vhmNaN6oh+GJ109WvWfF2/f+/amMo
XFkS8neIYFRQ8d9Q/YQKwZTv067fa0XkNMrAqdCtntSXGPbmq9SqKFSFIHmP73rpp4ahz+t6rApA
w8myTFRXRTaQGcIglEU5C/5Utj+qoHGaEJBe12Ws+gqmVvCKVwCvysKgGW0coKqg4XMXG4tkSDVj
ZwACSoJ/X5e0qs1Cksy4ikWiYFBUfPUuOQrjsC1Jf3ddxNp1qi9EMJE/BlxMq4xQRmzftTLdROpG
DvyiF+wR1E6x8SLE0x9cpTod/DEgGCsTTAAoYyud5cHCsjmgPogc7mKgqYbJKWgzV0//KJGETeuo
2mF1TmIfpm2vFiAzhmlnjehF3U1qzX7VVZxPtWoUCynMpyoweBtFGRw0kGovDWtbyCw7RCchURXv
+idbq/jQSjpyVgzY0XrZd7Mo5X5QgikJN23aGccpTISPQhH7U25m3VHMOnNfYL3QE4WJ3MixKm8k
M2vu9CkX3ZioIudzroQOTNuCtxhApniUs2jKZVslelh12PCLhXOQhPZQD7s0LFyO1lQr5rKFHFNW
VF1Ga5eFc8LGS0eaPgo3TaLOf0UyJmVENUULylTCrVKnWMMipbUdIhKeEsMAi0at9LdaWFi8ILOS
naHOIVlYx5HRTmENuJJTlGtkAW+gOCXPVZJmrlUU4DJS435rlq34qFpKYcfB/5B2Zcty6sj2i4hA
IKZXoIrak/fkcb8QHoWYZxBffxe+ca8pFVFqu7vP6Yd2hLMkUqlU5sq1dJXE7e5eexaKRnQNcPKs
ETMcPWNLySJQsHfP4HYloTBi8wlE1kqiwvXky/vtoY2CySYPwU4+N5grSvouTf4XmaSzZ5TV9TCG
Ktp4SI0Haw6SgxI/vrM+V18LbxZFLnpRAh4RNYoMbMARtG4jK2OYrsN+Ht2lq0O7ZIAk9+xdNfOb
MiEg4NQo0FKLZiMLJ1Frmo+paXa+ZeaFwvl2AvHZ75JOd2rrM2KkYNHk0R9Vnx5RtFOUOHecChV3
21pd20GhX4qKTVtymlkpMCDjfKTjI3V/eS0IELT7BeCW7O9TFle3dHRQUP/G6Nr6ITZJmM2ZqOig
s4gDFvnDrhh9nWs6KFK9veKIi5OKuqDuEAsd7XMzZBwnvR9iFiV80A8DvmcW5/7s9M9Wpx9I4twX
rH5jsxFONVVgGX47qOTAZ8bXj7pZI+nB5j4XYIs1IgBBYPYGlM+lb+m+9WkVphPQa+szf4z4F3Gz
fMAE6Mqbej1q7VwL+A0oiqJjZZmOnLtbeBd0xZQk0TzG4p0AguMOJHgiSNgA5olkaU/X7e0doK29
9fds14xsx6JlmkS99bOdf9H+VltU9dHdNaEEayIrxLJksbGsZessosMixlPrhAE9eqSGLYKSJKCU
sERxuL6mvcNnbuxJCTyBjq3NHTiRE3/ousduVsVzlQEp+dVdx2pqAwbQ3cXww221qALb7mf5/yXg
3J1/Ft6VxVLhHRcJB63v0fYN4z72VFONe7N/7p+dsuRXgpnqC0kamInzcPi4Yv9y1y8s6KpiTvxu
ob4Xqsrxez33M5tSaCxF7WZ2C5scZabvS7gOHCWv5TdMrvP3y8E+FY9u4asE9vYjy2ZHpcgyI22t
6gqCw64+WIHdEJA1xNyPIY3RkPREwR5aV93D3MwP1eT8fdKMNXuIap5tuxcv8r7I04zFWDMtMNYE
7GqCyc7ZW/zSq/3UGvylsg7ZorC6l/edmZUOd0xJKjQLwaQN2/v+t6qh8fR/8poqLOn+ofizRuk+
EiDLHzMbxqYCUCnxseZLeP1c7/Waz9YjHexR2GjszTyJcu4XHy3QZ7/T0SdIjtY7cB60IqDw29bP
n11HqQGiWp505pe5nLKEYHm29sqLLzOUuK+vbt2fi9vnj4/IT90KkvZ8yrC4wtGiqv/RuJ+GiR6G
3ApGoXp97E2rusjAHd3GmLZjyODA3I2nNl/1t0HdKILpI7otofeyvNNBrAh2SuNEC/8fiJrObK5b
vLlrbHe0+FJUSZS0jyNJIjokgWupJKV2P5RtQ4XPA4XrZeWjNKwR5y0BfcOPMr0lQlEe2nkAYxV/
/n4pftUMRCBdgtssHTQemkS/64f6pXZB40HHH6lIQaq1fIJeteLBuHslbOxKASzvY9qNFr5Y3Nsh
Xz4LoztCIl7hhbt39caK9I1MKzNbbQ2TC8hQ+g6apwQ9qlcrU1G+qD7TutyNM9CatwNrYah1h3sy
e09tbStym/2Yv1mMFP8yF6Sdo26xyPKnAyh9X3n0m3r1WTmtsPPWBFoNRG4otxo4TXLwm5OiFm6e
RKtoRx4un+iT9UyPUGf7qYI27G4cXvOougMACu3W840rOnCw9AKmHA+w/MkI5lpF/K4w8XtfN9+m
L53ES9IC32YdPgpy8JmADzkOjSczPjhTWL6sAwHWj+sBUGVVqlJ0RTGhsLMurHMfjCQO6nwM/zsT
0tntrCpfDC9LotHqRx/z+idQ4RHFEVKtQzqoptcA5F1h91AjP6QJSOJUvOPrPXdxVfxxgd/BffN9
TKcp27jFTtngcqlQQUEbG4Rp91nHAhNKkuLz9W3bP0gbg9JhLfp67j1oo0TcdqHKMkN27JPG3hUG
tG4BeC2mHzZFH91SjTPu3/gbw9IJ1owaXJALDPerPkpI/ExE7SvE6zLtZDxlN/Sog33njtHTgGG1
99eXrfqQ0qHmLM8y3cBNYg/sqFXLRzDcq6ZuVZ9y/fPNp9S7hk0JwQKnBW/degkngl4auHMWn9kO
hJSKOrDH5cv1lamsSjGEcF63swmr1Lgl/ecUnDyuE6EZet/l9KB7x38w50EaE0BiVMAuigdTa5ei
KpPI0/pXnmhANxASUa8+VHS81efstuGWonOwn/xujEquM2MOhw8zjGbDnEXAEfY/WEniULNq/Qnc
w3pUTI11SjueBl6J8YUYHa1jbU/W48IT69P1Ldj1pc2vkXxp5KgIcYodr+Py/TwD8xGnCnfdSxBQ
D0KlF10f15BbGVO5MKtrBnzUip9ye34aWt3PRhUCYteMa+Aho6OYSX6/KTce65WuizHACQ+pmvsM
7UWjfR6JKg/Z2y+UQXCporhnuzJ8NtUTK5/sBlY0To6u6bKwivte4Zh7a0HTBy0FlxIXPYbz01e4
/dCMI3JurR2hipmbyVfXKKdoblIt+nsH2JiS5yDmUqSm6JHv1EP8MW7nUzWr6N93V0PWGWlUmy0q
j0kPc07zJbYhRcm7G+IUUeZkUSUWxUr2zWBWynIwVITZkfNN65KxYBhGSGCGeYFW1AOgIhwsY8s/
9EmBLKYY+sIkHf6VLJnJLKbG1FA4ssWnylzeykZJ0b/naFsb659v3Ll2W9Fpa64zQgXWZUEx+yuR
Hfiqlq+i8pMTPXk3ROUNewF4a3Xd443VoSx4YkI/JGoqOzmgfO9CBnrOEfOTJQA2vTwNy2I8l1qn
31z3w98MpHLysDUtx0WozTCeYME04i/Wq/OY/Oig4l16YHrQfqI2QY/tbRYCPYK84ivGsgNUOf8B
FXz2ZaVwWBRW17U6fKg/Dr/MYxnWxqElQX2ag/lQosl3MHpUV1WjvbvFJ7TD0dyD+val2nyTM89K
mhF5eiSC+oZD9ILfsocRn7t6X6zkxEq5wnU/5f3empT2uxho2Y4lwnJvo/uS9NkPkpGDK9poFnV2
uv5197zZNnQAPxADQG0pnRiBPlNKMzyx+/ye8u96PimS273DvzUgHRcGopkp5oj+rSugpdb5Iv7a
5x+vr2INuxdbtlmFdDq0orJHtAmRQbPRfMfsEls2O/NhSRbra+sRwAGW+VsNdvWvLXPZy3XrezOv
eMU5kNBFx5QAdnd+OEVfza3hYI36LS7Sx/Z0GA/mQb+D7up1S+bF58KNgMk7IKAxDI4WnXQMqrpx
mtgxkshi+nKfLX0b1sybX+1laEDyPOhPGFHqAghBaOB6nrxYD01kUrc1KU2gihm9gaw7BLLNfr4h
LWXfm7ye7ouS1pHbzcXgN2Mrjl1WovlVxY4dsTxvv5gtKe87oJt8PR09X7cG6xfGRkQOWk9i/hos
M2uDuCGY7GKkDfJCnyGoxvlxygdH4U/rCs8+9boDGFBdqzUG8kPJYdNpNkru9rjnneZX7YAr0ubf
8975UNagvJmsb9d3/OIwruY8iqERjAZQT05eMuDNcxSIkogt1fTIssGOKIrtp7YcIISdO+3x7+2Z
yHnXzNfUL6ALbko1M7fxgWP20Fvug0a+lMP3yY4V5/4y28XCtobWC2dzoczQSdKMIYYnodShQVI3
BisDxNqamxL8yCrykL1t3FqTTkiRej3jOayxGvl8ikHm7BbCpYfSShQLu4g3WNcqx4S2MlLbi2Rj
zCmo+eOaR0Y+1X5RQvUeM5d3vVhURY8LLaTflpA8O665MzIytljwQOCJlpm0zwsS6A91UeKsLSJ7
1GNWnsZ0jk8Wa+IDelYQfq4ShbdcVmXxGyy4JUI3XZv2UuBbvBzAvVpb72ZQo9xxcMId3RCWbtzH
5KTXYf5TVbbf22Dgsz0DgwLAM8vYhMFtbcqsgUdMQ/Ggf875Y5XnikC3ep98ygF+MlA3RXnsYtaj
glaiLvSWR0kjPjso++Z5fx83/X2r83dxWdS+Rqr314/e7sIc28bzAUPSFzOkXTx2neVWPEKQv7Pq
TzZJA+BJFc/MvQjugLQA09prW1yG1mRDZ4AatON4YEKsJ6Ox73W2KkjuLWVrxDg/3MVSl05eYftK
iuTMqcNB+wD1WMVH2jvUDqGEEEzVXRYW50SwvgdKBsTSGg/q0u19VOy/aInX+mieKfLQfWvwduyc
iQk+6erLKyPnqYeDDbK10ONNBrYqkE27sen40JwTintGZU6Kj10uYlTMZh4JS3/qE4widEbg5EgB
E0Ug2bvRHAOe4FkE17p8xfR43NeFjW0segOEBdmKKVzsR2YU9cEdCeA/qktm1z1M8rvfAYyc/FYu
4HW6o8HiULq3ZoFHv2E/UUNFw7W7hZhOxOcC0saUsURePHr5wnp8sSoOl9YNVlxNbut+kqmGZPZM
uTo6pYbrgl5MjoMZIFIO1wSPWm1xb7JKw9Q7HkR+Z3nvaNrRf3COFYoGfNwK0ZJjYDq3LK8NvmLx
MJUbm+LZyrJ7lyQfPDb809osF7huTJMiOK1fc3NTJyxl3ZROOGaJ+Gy7E94cQ/11osY7GtN/iRzu
xti60RtjaSfAN4JCTZSapAy1mVogTwcfe1kJFZhgLxLi9lyt2ei7yU+PODe9aqpGnDBopfhdbp56
u1RE212/wNSgR+F/QHxJLYKmIXUPLVwEQuPnBLIybUbyO7zopSLr2F0LsGNADgKLhLxD2rYFzaks
wYnSzB8MtS0CfOb122nXAtA7BH5neKYcJZaxt+3Gwti0oQEAOb4ujWq+8uIRhVwCsGYbeYSDyUcZ
dTyimOUlDGug5Qpamqfv8+igaTkcCxszqmX5hJzgu2m0qoxi9yNtDEu31RJzMHHyhkdAp6V+VaaR
RSak2T0F2/ny8fo+7mUWHlJrTwd628az9/xLcfxB0woEJbO3oqx1wolnk+8N9uQXXvxg5vSXV/fv
rxvdzdM8HY5oYyAXoV7yjyLWvKxPbY4X4iq7NRsHdvhpPSQvKyMZf4XKgkrray/Gby1K91eql5Qn
+YA8mHinfoA2QAk15ER1K++55daMtJ25rnGwvro8mvv0iZXtnYiZ4n5UmJBVflLMAs9FkmE6hYlX
fRk+d7GqfrBvAi4I3TsUwuWbyp09MzVMuD5eKWWYmTmENqovCh/Yey94OLwOwhCKLXLteJySJVtq
xPEU/ZujCT2JcNSzygca4GZMDAJ9j+4eyIvDVOkfgDcKr9vfSzM8AD9R7ycY85HDbclE7bGc8IiU
j5PD70T/1safiCfuqunXdVO7vgeKhd9oCmRqkrd3rpZQQSrM65X8tp+LhxFqaT5j4/e/tuPqoHtB
kYGYlzSfrqF5elzgVBEvfhoF8WMM7wui/+141MposzGzxq/NnZgkfZ4MaZ5GtVvZ/pI+MI2/2JOK
23vnA52ZkXatinOe6HOaRu3oaT5gdt+W2Xzn8qrytTH76rSAKF/fv52ID3pjXL3r/6yUbecLEyhl
F9CUS1Fs0PVDUXXJkRk8PWQdIOl+UrDhdirjDmyi00Ce0fEgimtzx1EwrmwSAu2HdXxCih4s6Uht
D9jZwa19w9YPGcBL1vL5+jIvCWUsHW82wC3g+5534Y/xzGIy0DmNjDe7DpbjEpYhf5sw9dtB23c6
LgfDL16dr4sNwhMV1GMntqxzFAT/tZEMy6mpyFuSspSkkdvS73ljfhAVUwCRf1/+0nMZBB14heF2
0S20P84/ZDlCoRLTimm0is1p0DB2UM8JeVCBNnj8yR9VdchLAgPs6NagdCTwJqxQqvLWm9p38sBN
Ags1+Tgk5YmCgZ09JZ0PmEEWgof2h+JrrhW+a4uVzglrBMlYjsWuLX6K27RfOxFNaBwTaCwF0x0j
wXWT62quWZTuUsgcGZ098ixCBevGXqJFdw5m/UsvVI66EwLOtlU6D6KzEzN2rfU7gvkobMDpwn3t
0B5WlKL7zfqaHsoHBolQvAwVa9w7iibw82uxBbmyXFd122JaMi/JojknD0bXHAxS3hjUPl7fyr3T
sDWz/vkmlo6pI0ZS2WnERA49hv7HUKjYVXZX4pi2i4hiOCA3OjdhmsBClAjY0ZSS6iAQAf1Yq3p/
cpO/Frldj4GDkS+UwzBYIU+wOBhCYq6RZ9EktDde1L/w2FABPn5XhC68DyVGD4xUgLnLVD95vkxd
Zcfwd+hnaEEXJ85L1w7aQ5OR6jQg5EBmqyNa69vgAvzC0yUPm7TogiSLQZ9Td+lRX7T2zaiExQNX
2PGHJq4WzBa19KbpkuJYTbh1rEa3ulPfaH1g8XF+KsaM3k5N1TXgwuu1WzEJnDNtzl7KidwP0xy/
VYCcHy3atG8l/pqTobn2gTlVeptB+fcNABUjnInXhpVXEwimg1klYFhN4+txpSo27B0dG+6Lvi8K
KRcxHrTbQlAT/otd+owZJvDhatYUpoU4WRmktBpXxR9xyYWLr781KYUFTATHk+2sR+Z7Dvr7hxmc
ZF9yoItXBRcQjaM9Ukfr2QXd3lv+c1H0RPdu7615KVj07QwvShtAVWLvgIs8muLk6yiMG22yXrV4
enLTNvWt1nu5foR3zxeI6ABMX9lq5XZ+puUoT3luikQyDmbwkiQWjhl4ef47M1KkQPmrEZqGME+a
Oep78krM4pF59PT3ZlCgwqt6ZWRCLec8WhBviM1B09Koa6rAjN+7Hg0mrkKnrK4gn+GtFemJWxNN
dwpo3EZO3kUQ+45ip/sWd+RBL5oTN72jXheKhe1F2q1JKQwmKRswG1Rkkb6Ajl4QFy9rGof/3e5J
H8nTE2GaFcsir/iixR+y4ktWfLhu4nLKaj1mFD34teMHCJF033NO8azhuH1X+rEy9pvOn2a/+oCo
C1hW6EQoN+enNvDCZfK7W+emfi4D1fW4m/Fsf4V02M2YQM1nPew0cm/z1B9fIdN6a70TR3Kgn/o3
e5X1PSoTrdUxLhxns3jpkKfc8sxxvZYnqKTdNbMBvYupZT4a92/OiCJ4QvFhZwcSTlNzKAYoKSae
9l7Tx+j6Z9iNr39+iKxWBUGRsex5m0UguvBp8a1LHgjuWEG/MtoqvOq3+uyVVctsbChV9PWS4pP/
L8PyAkkuCi0Mcle1QX0kd94hu8+gQfB5ClmA/ysL28Yv6lClJLUX6jYfXZaY7yetH7y5zqIMynsm
fWxYcYxN1XL30ku0uUBbimxlndA8D0HOPIk6rbC1ZEkPPWIPSYgvyKei6f4hpiIvMsEd4xBQE0rB
DlKgTWIX63qKX4X20eZvdfP1up/sRrqNCSnSTYso2pIi0nkAZAvR3Vdt+ctq8o9Gpd0bvC59gIMV
vrl7E25sSqGO96DjrtbouuoydVF/mo6Y/T+qXnK73rAxIwW7ZtDrmiXYPWN5awcazcv7plTNLK1/
yYXrb4xIzqCzqquaqoIRmrzL8+bZXOoP1z/Rrr/9SZXctVC1ycEXC700CihRBLmLB8MQARnccKRv
y6ga5NxdzMaS5G9zOozpwFdLonkUU/U5gezp9cXsxSVwA6zYJRQwLhiHgcdMSDt3WdR030H9HQ5F
HmTwBAK5iYUqRqhVxtad3ezcPDEB+pQ0i6xp4EEO7Y7RFYu/ZEC2GqTKg67umWKBe3u4XeD6mzY2
rUGD3tmIBVpt+eK5SJynZlCsa88jwEWJfzB+dNlun402xtwBbJDqUVRGINLcj8kTI6p57b0jBLwx
xsJBtImSiHRSdWNq9Czvsyh1bB9LCzr6k7j64bpP7MUg0Dg4Hh6A60y05HaYMqgNrxlAyt9x/bl3
NVS/uxgCQKROT8iQrTvIOH+Lk658vW54zz9cE839lXPzcnDZzInBp8rFi6BrQkxSBu1Q+J1RBl3f
+B5XvXn2PhuGpAkQL+DuvZgSLRez9ZA8ZpHJxVe9GA7TZEzgBHF5mIyqSv/lTAfysK012fnRZIWu
+SpWYw0AcMd3XV41kP8pbiY2vKUVRKZ1F6T+S/wyZUg3r2+taq3yMZiRMdsJ8MnAeYOuIcJkOB4d
2omNP68b2sn0UKQzqAFpAOztBQWGxfDkhwoXfPRerKNMQxNkX/VDF9EvzecqPzbvk5N9l76pJvkv
z8a5XWl/nban2ajH+JpzcsyyGby32VEDE8b19V3Gk3Mz0kYW3F1yqKfgrGN4BEw8fZwF/2IBuALI
SDjeRQEGb+KlrRgsFO14x7I4dL325bqJS29YF/HHxLrITVDUC8vLIBaNW7Ibgsk2A50On0c9f+8W
tiKhUZlaP9vGVNrOoF0aeR4lRtp/L2jBHiHmbpwab7LDpGZGeH1pO8VcrA1xGBcayuwXRSUmjMwd
BviB8WAD1dU/TkPIH2g4Hpr37DO0K1R5zWXUWg1S1E3AM2obF40pzNfHCcUKTcP2vfibDQLf3joN
oo4EU0HWdr3cwmsOsZm6wKCcb6eej47owFwfxVb9slByx+32YPC/73ZhTZYFNmfw2ADhInn55IjU
8DjWBN6FD61OPqWO8Uuzhnexq+cAG+idIj7tr+uPQel9SESRdvqU51GaFpgCMKHHPtavU6nq0l/e
bVgY+pS/Yz7KXdINKuba9SoHC/NyFw/hBVVUzHQ+taI8Mr37VRH+KaeJCn2wuzrc26hx2iYuZOmr
zanRzg0p8iiz01vbboDkzg7UUY0s78UmQO+AKEPHDTmCdNbyhZdgD8YmWhz8Erx7bprh+frxUpmQ
omw/d12HbDTHZGJaHs0YxdMubehf96zBZ7lZiOR+XE8XL/YmeLlw/HKAgGP+/vo6fre9zx8KMGFg
j+DcIPCXyyLaRNM4K/s80hlvvnpaVgZjWzT3Ge/Gd5WezPfIHGko8ikN4sEiD9lsxBFKLfl73Nvm
5wksWmnAeiBV0nJy3tdepYUj0mkfd88CYssqeQQAJFYgcn476MXvRs6CmhuEdKGhdB4ArJxnGR8R
urnHvMJPjQq6FbO1LK+MiyFcK1X3Gm3752XEBaVTECoTTJOHFFm2hRK3Od4MLt76Hms1CEGsZKJZ
Gt8kAi0nDuL4yJpLz09bDh3kkunBICwI9TaL5VuN6A92lZMnYPuKkBd0DAtt5YOL5xIgEK5Z3qFG
pe7kgLO3An7eKBXet3OZoNHq4Q0OQJJxEf2StrdbwJF4NM0H5nmfS70P49EJuWmrAtKOo2MmYWWO
hsjCZXLo5k5laOgDYPwfVX/jjkGa8boL7gSFMwvSUdKyHOnmXBRRXj9Y1knTGh+bft3G5UAv7ort
MiR3MUfdHh03BSopam+a2yZIwrI+ZCR0H1ctkFVxvkqCzPFjplSV2d1CD41bijgL7J0Ua00z6SGc
Bts9eQFdrs91FanBDjCIoMCE5g5yTZSf5YjXlIzagwcQ3BSs88qdX2T+gKoeeggD1Ngr4mupr5IO
3blDIPWxwpAwB4mhSWlPl3boPabjCJp9Xvutl4BnmwVpd1eCoTOgE7sbvErhLLsr3RqVLkhc8YbX
j2UOrcsX8zMNiL+c+IfyjkEtwI3SFyv4l4oNwbsIxLbA22CkSr4sW5QeHEdDKlV2Voh6WJB6SDi4
p7j79/xklewFGB4wlAs9B2uYa1RskjwaHPvkjAu002aFicsZo5UhGeTraLusVCKyLw5DUXe1AFNb
7NDpwRtrceRx1voUEdwfEBzDwihdn4yDd2CuVga2NnivS51Uil+yc+opHrgAfIOJkUCU8jx+m2U5
ay7Hd+Qz+dXS+MYdbVQ/xixSnHyFod/v0U3iDXGTKR97HckAsNCRdeS37cl7ie/Jc38w7d/KpeIE
GlGF2fVQy/cT+g2rAB6gvRfZcLqUueCuvaoKkOPMw2k+rTMV/YE9gTzBcP4DIcO9lUJRHi8acD4B
JSidx0mPk16MKwtfPD+2CWZKPe0beEv/4SXjgdATEGnT8NBJOf9yrjlaosYQZdRSO2hsejJFGSUL
4CGQWrm+i7vZCShy1+LLuigZ2VOWZp943MFpD7MFYIY2OYBOswvSEDjmhyYJoUzuV2H97gtaKVB0
UWFKd7f0j32ZHMnjJFtilxeRBuZZrcgCd3otHGVvfs9XNlbI+Y5mbeFi4hjTk5m7PACie0uhH6xw
yJ3gAhq8/99Jxzi3UdeZAQJwE8GlEy+aW90NvWoOfCcrwWA+0hEgE9HflNsC9TDbizmv2WpffKZl
8zgVoFywY3Zn9BBYv+4aO+uBMbzNUCkF1FKOH87STC6pCxaVIAwa6wzjhD+uW9hdDoAsuE5tvGll
iG+Fl9giKvi5MMFVpYkwRrroVDSoY5U20mXnAShiTAs50J7DBIyM69XaqrVoX7GIjGlzLAv0pIDD
IMbXUW8OXEcS2eVgcIMalGIX96pUZ5al63Qe57TB0PJ6wLqPbPGz7qnzoEWK8hxEZGwsHPP2w2Hx
Av2kKhjslSjQqEKFEzT4IBOVITasMcZSq/Pi/7IWzIH542n8nbI0r9OnRHUXrE4uBWWg0zFwtnbo
oXUpZWIxS/Us1eMcBslxBUaNnzAfedCiNsLcueKJshM7zoytHry5eIrZGsGxjmnixTlNjAe42GNT
Qey/lw6dGZGC8exkTY9ifhG5b+wFIrJh+tqfzIc5IMEc0Ttx+odWMsYiUdQE3BNMHBc8HF1MUVTK
4DH/i0E3IIF2zIJVUq/5ggT+5voh3E/cVwpugB/BlCEfjSWNBZ74GY9Qiul9gO7vhLX0PvEWHpgL
fWvAnerbNPnWCsMIUJr5NMTFa52KJ1BfvGsoD8EV8t1ONTDUqvRRdiIEECoUmRoiHn6f5E48X8Rk
dchhLApq35wfBHSK5wmJaKtIe3eiHdhCUEQGmzZikbwLIGyGtGiOwknSuA/OjKZ5bCju2jU7kM4G
TEAQC6A90MDKh1EsxsySfM5BelFFBRWH2cNocmXcUWu+0fr5H1aEUwiL678XAxSG2VIuCN6VKZk+
aW76Y3G6l+u+sxNVEbz/34QlNSgThg6yQ3AAc6e+EzWFUGoSLnrUdwOKXeiPxxikKFUUzDtOAasg
G8K7CPqL8qdqBf6DCReQbrc3udBfiKDhghK816iYG/fWhxQe+fOKukY9TwowddclwvByYCmGp9n+
nqFrQ+izRe/MHKOTA/EtRhVosUtHBB8+0IorlH1nxCHuSeFUKyqSTX0Ux6hkA9SoupQuwzQeWujC
4oUCBT8grc8X5vG0LDUb/d7+qD06x+U0+t2xuTcD0IOEKqGonSsQ1kwD2Sy6iZfNRGEv02KtkBTb
EOLo5frAgkmYs9/MdX6oTEuc8knjd3HX5oHI8dQdkBqf+MC10ChafuBWwnxjacsomwxxU1pe8deH
5fwnSleJC774ObHR78zKIUgowA/Np+tnZecuPjchOVPv4cUSjzAhbh3nxE7ZLSokd5gracC29KUN
xg+u4n68dN9zi+tB2tyPZVqaCSWw2EzFQRfZwUCLrPEyf8ZoWgpZq7b+UWoqTrDL44nRHDQpVv0x
DBzLMbvG4B0UB1skPHOX3KR5098lOitB9QT1dzNPVandZVg9tyd9OmQ4VUpt1FfB3xn7pTM/ApsN
GlLR+RibPRo2xHevf8r1S50HcljE6w9EWRiJBO3/+b4C1jXPaWk1GMAbHstxCpzZfgC/ucLM7kZu
zKyHePP5urmBtIEzVZExNkkAYqHnLKvzYNbEaxaXfz+acL4o89xahlG8pSAjsg4rvRFVDDFoCypT
jCIxKNBoqjvzlNre+6LVbnomfpCyfg9w243txorG584YyPlPkb7o6E6DvQCujFKieTRAesFRPfwA
BOGL+WCA0y6ojtpNGmn3XhmoiIR2v+3KLACWfxQV5MtF0HRxGopvq3tNVDYnARxoppok3/2yuFaQ
J+v2Zee6ZFk6dOC7j9LceB10986xyJM2N49WooIpqUytf75xIlFl2rCkMOVYaJET4VGfOkMTjQUU
E4oZD67rZ2Mn5uDW+rM06WYxedXU1pRXkT7q4BCr7INVta9JUX3o3W7tgzXv2jl/cEjGj9ct78aB
jWXpoZWC0qYuOhRnPAreEtaeaJeCeDEJ7PLBclW9830/+bPOdR82+1qWyZTAiaqoYb0bkBnSE2Vt
zacEUrHR9YWt7n4RboA0cwne4Zdt3yIZU6OIrQrsyjZI+bziGyrgqmqhwojMYmcM6WibE4xAROWx
H/ndkvaKdex+oD/r8OSwOU11pq91wlEfD2Dou1uMT2C0QiW99s1eFUTW3PPKrnlS9GT1OHs5JMai
JSvnII1xsqDMZYBRtbF9fbIHX3Anwbux7Q6p2bKwNZhKvG9/U70VHQAC4Yt6YWrkRe2A/AI9zNLw
bVMb3rXQ8VaE7r0jjiqKDeEd/AMiznNX1BeaFlCKrSIXD7ejPTjg+sZChwL9OuRdP697o8qaFFAq
UDYwYzQq5MToV87PY5aFnftmm4oPeNn7QC1ts6rVmzYHzBuTtq0NHGcSdzd247x1jnNAF/0Up8Wt
Y+nP5eK2irxYtTYphKwN+0rvnCqKh5kFbkG1aEkrKK2D0e8Uly1T3PB7J8IEgoSiSI+fLKdKaAlA
YDiBcqVpAy3ouj6gRXhhjz4xjxTwh3/4chtrq7dudrROvDyNJ4HXDDjHRvRRp9I4VCDj0pTci7sb
iYYgOApWNik5Q2Kgc7KRzK9lIMdnw33yY3hpbrNDHI5+7tPPjfbY/fgPVIPWECIf+hX7jl4Z3jUX
zZfe6alW5XYDgPF83z7OfhFQH7j7p/xWVVvbu+i2pqTdNIsK81vu6ite+rGp9BvN9t7V6FRP5vDV
cMZnqo/1ev+oiPr2HhIoiaxPXwfAKmBzzr8jM2ywfZQoNHM30MuIBhVDwb4KeFQXhyGs8xv1cOxO
GczzQLmABijUgig1pOUOQ7mA+WNZc7J69K3j8LAK58y39D2IOqL88B8wI+w40ZlJKa4tZRcPYyEA
SnZf8/Fz1tinQdfCzlNpnu5wrJ0vToppaKLaPbWwuObXGPITiLaD+JR81cMiZEdVjXRvWahBY/53
hcWBk+n887lWC5pKc8AYmG3fLK71PZ/i+2LS7ochC6+f+PWvko4DMJDoIEEnEkpScjKbQMxpttoF
1aayrjFvMj1YXfbVq3JFkXR3SRs7UtxMzL6xyTQAxFWmzm2T633ACigMN2bSHbLeEYq4uTrbxbrA
VuGhDAR9MLkPxxPWVVWtV5Hd1MeEsvuiKW+ub93ekvCIBSmCDmDGxQSG5taFmArA38q5eddr6A20
bX6kVUH8yvl7hTX0WLbWpGTlf0i7ru3GkST7K3P6HbPwZs/OPMCSlER5U/WCo5KBRyaQcImv3wt1
zxQJYoiunreupqRgusjIiBv3gsdFy02oxwXqlfTCvTYABBlUTLejE9oG8r9/oYv42ODstSeHowVZ
hpwGBJeAbVjptSg2rVP1UAc5P5GLhwtdLEjiohx+2nsb1mmaoFm6CHRAROw2UjR/rNpu22XokQrl
HLK8faE6QJtXEANNO1sg8jdkJ1Q7SZTUO/9tFm5cNJ1iQZFiE097dEeovYjKqBcBODY+urDa6pbw
BlHYB71J4b0L/9fNTT08uN9h8ESyhDW8aXtlpEE2mhdS3e5UeXhoTOWy7aqrXFgb3dJ5R7JSBvIP
9GsnxVwBHrPnuHYCM1KuKNdvq0EHiDLLohXHsjSNB4bmVVuB8qJM2UCDXBSri6RstJ1KVetK1xvR
0UejcMB+v9Y9tHQkUaUG8R/YwyaC6mPHaUkSlYALAYyJ155IU9uyElcM0VHXCn/h9E/QAsBs0Tl7
Er+YWVXrBhVpIGnMJwLSkMLtoKl2FyUrG3JxyQ4szU6+qragvg6xQ4Y+vUpC09HV5kKXh//SzOy8
1ykRQ7HHgGIoLadVvVGE5BqK9ytmFoKir+5cKO6C+uqkoou4LE6tpMa+SAwwJql1D40Mym00zr31
Zfc2KPED3M4FHigrO3J5HoFg+N3yvBRBGxbXBvpGgEgNnUjsE7tLy2sBacjzJ3rNziz4UowYrLZg
xYesQ2raoaZVl1YdCl5C0+b1F02h/WaSnQFRPuKEE648lmltFKOtP4jC5xjETf33Tl/JEJ+MZmZi
OnIHTwJOLOAgEokEdXHdjBeCwS7Mplyh5Tm5rWEELdsq7jj4JNS+jo1ojEZNPOC2HmX2vUbjlT0o
xS/nub6MgOhfszRlKp8eG8mkohS6HDiZMg3DmzQC0bClU2xCpkLsNxcIAAznl+cU6QV/PlELgu7B
RCQ+r3WLsVGGScZJYDQU9VIp9qH+/VyVyg/MhZ9Z6IXt6YWWp/cgarvAWVh5IZ844cm+gVQpGorw
5Jm/HlupN0g5ID/ZysQ2iLZVzQ4Eoq8cITORrJWNv7CKR9amzw+2Sh6nXci6jCF7g5pFzRRkfpsV
EOnCdpzaKTClk6IIlBuObagqEk9aj9yCZhApQNtZYY8gLtgV1bDW4HZymUyTd2Bq5ncBeaoUtZsO
FwKQMbrhogwIyGXxy0oHMzszx1vkVQZi75QFMgEHagRWI8JXXN8phmuygQyTggwT6IXn1byyF61W
yFK8KIBNNT8LCPRO/Pepb4EnunVr3QZo1LNcGjTBn6Den6bqKBrHHQmcNKSYJwpgINaOV03UBZbU
JmIqKXmkW+ojUemOht8zz9h133vRXuvxP934oBeYIOki4Dwo1U+fH2xFWllMVZBgCEC3+drwH6MG
PKUZe+2objNQcp0/56c7BdaAnsEQETbKczQeYVYLqXrUHoHEtWVtH9c3Ct82wy+fZpB7YfrAZwzl
3xNsV59m5VhYpAXWtwAsvujdGoIgNp761zlXN32urzyiTg8bDOKYgZ1+Yoia47tA1BeXKAS3AS8Y
sF33Jr3Nzefzc3cSD6BqjjL9lAJCx/wJZW4LshuhhFw3xIWLnUJeLAmqu+N7V3JbKVUAxD8rZXPe
5Gl6ZGZz5qiqTmC6Dor8AMJVnTu45lMSOWBM/yRb8GD/mcfUwn48GuU00wf7URh1iux9VAciq12V
bjj/zsIPvc89ce1ZurhoIKYENhSI15PAdEppmwUr2yBM6iBuS4g8pT8sukYdc+rssW7ADqPECTDM
yZ4X66wOwS9FA7Ghfj8aOynrV3z9qVzJtE4HNmaxR05zEQQrCEnLxFa+Na7kj9dgsvKSXfGReROO
BOw8igO2Dle+FH3RrYM17s3FYaIjRxYB2sZzaeZIKtbKcVRoKI7R5BnvpReh0rzz2/EkjY1RgoAH
sEPTnDSyZs4R8XAvJlzATJKyH1ySyJoLPt0wCE21dFUeFQ3QDqO8axs2Budtnz69J+MG4O7wz4AT
z8c3jrxT9c5EOH5Jt6pHAmTurpRdBMH2yF3La532Hc+szbJAma7UpQXoWBB2iVNWj6NY2UqrBWB/
3DdV45DKCMCv4zbp0/lxLs4xbj7Q64PD9CQQqxW1UJRCbQCqAllWtGdq5JRcdSLebkhVoAq5Bps+
lZuZxvpVkMNj9JSvWAsVsTQHqQn0OnEqYw/ZBLswKm/gb1GfIZnRuiPqIxHxR0reBOAtsgYAl+S1
EejKDltyCWieQBM9Lg/UEGabWKv1qKrMuILqTBsQq7wtK3kn8Pjt/CQvOblDM7PVNQqFF5GaVkHd
S4kNda3BKWrq0dbcNnHvI8p+P29w6XBaCKzBCY22uRPsqtnLSi6beQU+RsFKbIMNqq0nmbxGD7Y0
f0iGIYaanuGoHBx777plhkUUowk6SQfg8bLuDbQprdzuS1v0wMi8vKp1JO5A3tAEFrlC/tehZudZ
YbOpW8VPGJrWhW/nZ29puaZcPcg0l7oOpYxrVC+bKmBUsfsQQlA9mB7lxAnFm85Yq0ks3PNAAQLy
O/Hjn/YKygnhRdcBVqCYOP8two5tF6XVYE+SuheclborQoRtl4WZAhpb5KVXgpmlA4l7SkWcIWEt
T/qILeh+ol0ZFyPz4GVLEIe2lW0UduJo35PQVsA+1GZOTBxpZZueotvwBDy0PDsYXZ/lehFTxBvB
iFvLjdE7oQLehRKCDrv8QbQVE9G3tD2/wkuBzpHh2cZlENNJG4i0QeBM8pl5oVlB4Y2b8oL7YrsT
pD9RBlrYVQcmT9Tr+VBrdUhgshSBkhXpVQ7pEjzTvE6hO2g7/Gpl+2hqT1Ts8zYihEM6JagjJK7S
zSh6Sv0Rl5m/MpULvgbjgq+R4NUR6U8+4iCCk2mNTttpDRNu17I9kZWCv4U46rfE0ZlHbvSLMljj
BVxwPOgLRgEIyXHQIc7zB4msVmnZ1m0gKtVGz81baDy6eRm9nB/cmplp7Adjy0LFSqgAM6Cvcqa0
XF99I8pacXnBwR0NZjaDTTjgbWNiBsNC6W7jRIl2IRgkXaO3nmkcPcoNvRY0s/TOD05ZeJ0d2Z1F
kQWnvVgNOPclFwx0b8sXRgvBc+mxh+oNq+4KHdT4UfiipJWbdT3SMgDtqtJlXesORYPh0F8PqWbH
UnsdArFsgVQnDEunLvgdFLi2bacHeTruoL/oN+hNZIa+jdi+T42LuhcCE0xMrNXBq9u5LNGcXGJr
ju0ExzKdgYNdMrvewyos2DDgXci68b1X2Saqk105QExQLR7N0bq0rPHVkNtrKuYrx28hw3Vse+ba
gONCuabEosoD0u1qk9pVrT3Uprap1cId+tqN+vK+MyFCZqQoIfXVSupw2ccdjH7m4xJlEEVUEtsA
7ZGtl2yon3iCg8aE2JnIoBN/LbewclrUGaRdQIHUFAH3DoCzAu8tIKtAsEJUpqlXqJz+w9CQFcXw
0PM6l7xQsiJX5B4LS+p3gcqbkT3gGrUH85vEK3A2xPYgoVW6vaG4PQXy0Y8/zp+dxaFCBeMr44DQ
eTa3gDsxiUEoNeghLS0Z1K5I5Tb1Sm14eZw/zczbQ+Nk5NE4makJFMxkb1rChnohuq1AuQodidim
ZMWhL/rzA5uzRKI5tNQs1a4NMtpsikHXnbgG59j5+VszMkshSoBzQcQZRkY5u25y7VnvlZVmgFPY
xXT6DwaiHDtvpciSTKnaNshb5PYGN43cxLPuKnfg9pjb1lPtpNVqP/3Sw/HI7OzOGOqQMzZizXhz
2ZMRaKES8gedS3vF1vt7Gt9XgCepnWK3QIMMuFTOT+2iV0dX4FduCt16M6enaaOgwKfhNpG7XdMU
t7SbahR0J1fD5ryp5VX8aWrm46C+VZmMMqwi6GAkJKakbsXC0mCmLkeMRpwoQGaDAeNxISZEhkuR
bkXpu2hcRgYQqsnaQ2bRXStTaRuMLFOD8uwOJmgilykd20DqTY+IpS8ptQfA5WMPHSS7FSGDqgAm
ZA6jnUvRTojJmk+bXMZxKhjIaQCvoAgOzTSM+Xi7ah30I3S9b6FKhLeU0T4WYndh8B48qMoY6Hjo
dEXzGVVNMCb6hUWGTUXarZKb30oEkxK6uHMabbOi32u6+BJm3WrRZuk6PfyGs51NlZSCkQ4v5RLq
4JFMBrsLyQ2EWy+FNrvtFGAMtczt+sRHY/JKymspQ3I0PbMFEpuMDlQf2kBPQdpXgeW7yI2dkleu
aIQ3pTK4kll5uU52bTKsXKVL3v5w4LNAiWZCxlKKgQvKWxldEvVOyr3zR2nRWx3amO30JgfLn1hg
fL1TbsOggsTo1JGPuxqJvMKFLoawqvy7tuVm59fkPRpcGWymhNqD+JG0d62m2ar5WlXUSfvWCZXE
XRno4pE+2Oezq7OCeFhGIgmhe7nv2udu3EPuMKsu6JD6dLBsTi8lMqHQH0LzSSPEYSPWeLgphbuV
bzKdqDMnbs4Rag2hkCs1znxObBPdzQ7o5P2ogbaDBAArJr3frEq7LrnMg2WeAxBZ0lqjaOHiGww5
AOJj0wrR0/lxLa+qAY1H4GNRD5xd4KmYlEA6w2dCbMUm+j03foBEEFIniIqK2zh+aeU+OG9yeVQ/
Tc6u894qG6gQw2RUwVkqzO7KceVaWzQBqkIUHpFxPqHkKGvD6HkmwkFHvReDFDoK1y6BFRPzaItU
I3SyCpgIEVcx6UnQ10KSxb3/cxDzSntvdUpPKszTxLsBWCG5a4MiwG2mAXwa2oXLn0fVXj/oa3Zn
66PngzpWMs6cUApuL7JNooW2XHJnHKr781th8hknh+pgiLNrLJLCShkSTGKbsYt+TL5BtOBmsJA3
1ysIPyLBVKzRZi77zgOb08IePNMRrxpci2Ez3WbGxdSTabpK7jb2RFyeuTqSV95qq/nabpldSArk
YasM/Zhw2DH5xj39aWJl5pWr20LzxfSjgNVo5RQsnu2DkU4LfThSZmS0V+GyyoQNQAA2AWetBxEB
t25LH5GeI1m5h3z/+/lVXXyJTEyhfxy/ORxWA6m1MnWfBjnop4HoT3aIXR05vTRtiG432LOQsztv
c20nzW4nhQGBF9FpgjPQ4atGY2camFY60VOH70jSIy6S/PMmV4c5u5wyuABLrL6GOWnYUewcPwp3
8rfW5a5+0W84W/MJ09k7c2C+EAoHSxqXzEjGEiajwq1GiP2MD9nO8MTI5T6iGnJvbP+7Qc7lIJKU
xxmZ1pJ5ig+7tZ26hQPuL61G0jVzcxVdrisbdzGE+rl/viqaB6MsKjmrCgitQBgiCoS0esxTTbAJ
4umVQGoB0YE4Gpl0AO2hhAXlmuMjohltVmkEvq57yd/b3egbvrTRPwV7KoxaTqf6RhA5om1tDcgS
rsrXLw/0p/nZru1qcdQ7CTFVEXoFR+ac34Cn21lZwkXno6GOjf4oJO7n9C+pPDJDZQoQD5Xbeshe
607uCo5muVCIG5x4w9B66Zsrc7toFaARNCdPtKZzJ4BOxEguLFxfZX/R96oNpu6VbbJ4UR1YmM1e
VRoqMgKwUBVwb+OV3hVOJuce8ssrlpaP+oGp2VFvGFqEKR7KgSgGI/hWzNZNXZTMmEtiT/ULv5T9
NVK6leHNzzoBI8eQdrCZoaiDvm6JPxU1OByzX+YyRe5jouz5Y6XmR1wjQ5YQBYbM8mLQFNSSL4fi
x/lNuLIb5kcaVOpyVuo4aFV4SdGxEKYv5w0sXnYHg5iFEg04Jo3EhAGLXAtFu+nQwpmm91bGnUip
7aJob6TIWjta8pI/PrA6DfvAU9VDK4KuF1PXFp9G+k2Rcfeo91mB9se2caT8PixA46d3ntG+hUgg
nR/zFyTq5DrQ0f81kVUB+z75lwPzIxd5i8bHKbM4dHatCVesqze5UAOaG4mfRl0k+6op0Q1AUdTN
QLCJ0mTY2USIMpBCJHi6QJ7KkUJlr5O2xf/vLmXW6V4sgYVQVwXJFfqxuxgH0iNVr+VPYSlLb0VB
1gqbC54Q1FfgfQTSDBmNeY5ULeqhVKq8A0mw6Ze1eU9FYaPm6eb8jC1lBg7tzMN2wWgR+klZF4DI
kvpWmW3zrLKctJGdwaKenoiPeVkHaqTtJBqupGgnhzRfLgwOku3QvRVPel2YNvARFJRIssfGhdz9
UJQGVLMXQth6ZSmh6eV5ZbTTpj9ncNq+B/tDLXIgY0MYrN3ObR5KF8iUjWr3LnuoHb5KgyUvuazD
Ac4OIToT9JhosNdAmShO7fSd7Ki6NRzxrXe13C692okgSoNQ2wGpn186oYONdWk8JPdr98/XBXNu
8LOz2Xdh0gCeO0UuvVftxSuKN+0lKrfPUMvZCrv6gz1oH/HtGthpMal7OAuzU0mrbpTFAYY7X3TC
T2mTXWVOcckviU+v2FoqcHGNgcU2QLuGVpuTFzxCGxJXI/DCvgkah4lREM2Y29a3gtIrA20lBF1c
4gNzsy3VV3LCpASDy1TjkzDZA/ghIGn9zcrWNMQXn2oTzPxfQ5ttp0hEoz84aKYVJK9D5/SP4w9A
nGyG+BpVR404wmpIdkqKgdsQNWp0vaHDYfJGx2dGKDtuCON07XKbO6XsFvvoovRDN/0BDykL/rPq
65vMLZ2otKU1csMFP3hkfZr+gxPbWk0faxKsEyPzCSW3Shz+KORfB5kfD3IW9+aMoN1vuvLVmmh2
0oQgnVT5ChZnaasczuQsPhMSUKnUX2Mxk+uYlF6qmfdEIr42ho/nPd1SeIEYBjRuk9rrCQHAJMSl
VOa0aIp50ddQs6XRSgvH4m7UsRknNBr6ck9AfnHWgnocYbQGuGt0gb451nuJ6YFM+t4E8rsbA6Hb
jO/nR7Zo1gAydIJNQW9k3oNZqmiM7AaJ4TEdbQrqVIH11WtN78q9Bi7D9scqj9S0+nPPeWhytnBd
JKapVRpTtkJ0yvdsp20iL4NVsuUuEsx+CYC7sEpRujrUWZRddlIsltP9+LvKGTKs9wAXFZCM1Hbm
BcKn+HYtM7O0Rw+GOldx04laY+dgqGMfu2nHAJd+r6K9OK4WRBYtTcSloL0D+GVehh60sKggxvx7
Os/w0UueeOk92o12U9K+9EzRzq5LZ433dfEaNA7szhx2XTdoZbAQ8YAVfPBlx+rstHNipyuRxUff
/qTNWbQohHiJ3z7/tb10YH7mw2mi6kmjxN2XFFnaSm7fMy9qUEOQHyNADLRA9buyYo5hVjapd5BO
XZ2DJad6OAWzSCBOht5QadEFZtpD3ICCxS6FZPCaKvLiKxF1R3TfSqCZBz3CsfOWZaUfmZB2IJTM
NlRwmnqwjXIzMZfrPg26aMP0ZFWtZBEYd2B23iQqhmVuih3MTjROarxN+Lf8WmvQ2NzYRiC78sbK
vLRs0N68dnyWXl3GJCSOaijKBPM6JFDV1BAm+c46TwEFfjHTT5S07Q7t4mb0WHCUzMlKfW3B1UPM
FuzwGuRgJubm40nWlEqAnBVGGxsfAt/GyRqH8VL8dmRhtl1Ck5loaZ62bGdutTh1anlfYucaanWn
EnBfN+Q6M6UAQsQuSDVtLpsPv+70j77CLAgJjbwQ5YHgmeKSV0h86o6hbk0XLDAe+qeIm5lgRXTX
YsnFqYUsOqTIkA8D0PR4ajmBdClN4SqkhAF2NNbfJQ5+svNjWzYCNSnwJEzyOrNDEoMGlfTT0Mq0
sGOMTTCfzltYukcMpK3/ZWJ+ICxmmWYFoqUAbC+tx73+qnI0w259dKuilIFGh+h6zc8uDgv072gW
QYsWyk7Hc4fHPRjxcjxgOQf8hl4b0cf5US0cNQMdqqCSBHjyVKoylDKqDA2cWCZcKv1eYDdqKtsR
oEtRvK3xn+G4+pJZeFscvZZnG4KSLifCNJGx4oBx1NxVt5MQgwYcqmYPHoGa/ZpHWbgmj0zOrivJ
aBSit5jHtN4UVugX4w1ViKep9+enc9HOpI4tWiBQBCD1eL1yWumhNCUcBO2O3AHVbIsAv2eif97M
0p0wcXL+285sPG2jambXwU7jg/LEglpreCPfjw61QQ5U3UfrUdQC8uLI4sxBZonR1mqOjVKbybOZ
aW6tSdu8v49CdA+QyA3L0KcNEJqy/L4y2IUEB6iN0YYjwjVPff3HkxprvZbGGhxI8qQHHBg0Fug3
iJIbsGHbPHeKh8ahKJfbeDpBWGP89lfsT/TC+A6yasx9Sx5GWFeGoeMVF3RJ/zoStbFpn3/keoIq
Cei/Je0tVtjlICd7KhuWDZ0giDUIzIPI1wZSQS/ImAQ8LV8kZnjnv97kAmZhNRqY//3t5m6pSkW1
VHrMDmpVU6s+Hl0ja9Bcmaw8VZZcxaGh2TIUfSTTSccnqEzq5BQBVfxDMnxu3IUM3AooArJKWnHr
a4Ob7XMqFM2IbYdpT+tbasUX2qA+VBpLV+wsxbOYRRDSTElrRZqjvEpLJwbXYSjR24+IjQ9Fk6Q2
V6mPROxGi8hDIul7JhqjXTbNhx5T3U3G0Y/y4VbloVermodctMtWSRkWXcrBN5s/mzjr9WhyXYZY
23SUgFhuvS42tjx7+PWdhKZEdHvijkPcNS3GQZagq3PVFCLscQWyHKMYboyReaEVreGolhb10M40
4gM7epuIBu9ghxIbOMTmAVhuPBs2hmMESOfVeC554p8ABy/e4IeGZ/kJQkaNmTkMx5CcVBIbSBHx
MfWTq9wG5kjs7Da2rd5eu3wWvfWh3dkS5ujf5WYGu8UTOgdbt0B0B7STYwEvHEw5n0lia2VHL22b
Q5uzgKgXSykkNS5ZVvt1B1EXcOCnmNo+WYGZrxhSpovjYDUHplTdRPwTZNVeT/d9cwU8aUXWGDuX
IqGD8Sgz75NLlcgGE04YwnVODV5QuV/xb0tNSCaqiugTB+8duHln2yOD2qUmJIgh8abVYrvcorEL
dWl0BVX31CMdsjGinUbowXLOH7yFKTwyPNsfvajBpUJUDS/J0KbhY9GDokFmO7z63fOWFo7ekaXZ
rgCbslkStZr8aWHX9Dm0toKqrWy9pf2ONCea+1FEMkQ0AB5vCbNpxt7AtgiEyJWd6b4WvArXkqO/
SV6K5lX17vywFiKEI4Mzj2IUScF0lJiCvIicRtGfx1x9aov0JkrHjcbD195Yg+4t3IYwCUAkcnbg
e/+ag4Nt3w0xmElBqRFUjQa2r1EqbDKGAePhjdJFN32v4DmVbeKi8M6PdcmLHVmeTsqB5YYXJDEb
zC7z1No2/CrIHi1HAZLKqVELETehw6KVJV3cNwejna1oQyAz1PNpgpXPQWjtJruq9DVZysVjcGBk
topKRrskEhrcCyGewByPAwvCQn31nMmrsn1LF/7RLM4Oe6n1ZmhRjCjdJptadkbRxmMOPUTNJ3SH
N3Q/PehC5LMcC7XW5/NruDadswMvCbxkpoyRNhT8GpJkV4ZiS2sB27IVRDWgOUfYOgd61lELGaKm
hmceH1MFvaPZNxAr/KWd8dOIfLwb9RFSBFkKI4VAHZ13mLEWuN3b8xO24P2xWj+tzF4f+RAWuaTA
QybCs1RO/ISrogrTn5jF0UcmZsdK1a00HWLaBb2G573wom0qRyns8hOJzId6RwN9xWn9h4P8c1Cz
QxUnej/yyU32u+ppdDW8Xq5Bsep0HrVAnJD5f4LtZW1PzM4YcFfoUiqxXOXUzoNWuMey8zPUrL1h
N3jdfsjcrPLa57Vuyf9wJ/wc7Oy8dbwWMgAzEcbexzeKS+8j2dcv1bfo3byIvfRRXLvqlhJu0AoE
BRxK4uhr/vIAB36yG2MNTPewyGMHOdJgYnka7QbAGuIDYea0a8maJdzXkcXZse4l2miVil0KIQzz
KtrLTrZBiwKIZxoDhrPQ7hwDy4tLcJc0U8LItR7OH5TF9T0Y9OyCHwudQaSB4yton2HyllsvknL/
X5mYI4hySSxM5StasaJdxSzISrdQtkxWStCLF+zPkcxTKVSph4YLcNDj8NwOvtTuKhB+R+ITFYO8
+yFqkX9+XIs+xkRpceqdgubv7DiGqlGkRtTjXgUGsmF3afhy3sDi/XZgYH72WANSlrJD8NVotiGo
CMBeoA1h0zhfCSiXXcuBqdlpkwC7CZEFwDE3lJesr+80mXAnQyWEV8odb7JL5ML9sR+Cxso3NR4H
eMCP93hr1najKuHKJbG0ljKyNyryYmjQnmfXrYjlrdnC62hFGOgiqxw0fVxFdbSJBXE7JsaVOQ5e
A5qh3w3/z9vwv9EHufndf7N//h/+/UYoBz1I3Mz++c9r+lHeN/XHR3P1Sv9v+tV//+jxL/7zKnmr
CSOfzfynjn4Jf/8P++5r83r0Dw8l4Ybfth81v/tgbd58GcA3nX7yz374t4+vv/LA6cc/fnsjbdlM
fy1KSPnbHx9t3//xG+gaRKzq/xxa+OPj/WuB39yy/PVv26atW7rwex+vrMEfUc2/I7VsgDhj4nmS
NGzJ/uP3T/S/mxq4GJBMRwFGVeDLSlI38T9+U7W/axpeRyaE8eBVv3hKGWm/PlL/riJRbYCSCjRY
YEy1fvvX9ztaq59r97eyLW4IKEYZvo0kT/v056WMv4PKOL6BIYogwFEhlXQcXUxEpTURcv0R2cb3
diRXWqo96GLNnNwoVBc0SszpK6VxQF15JevpZ1yV4VYUOFTakZrPd9JAcj+Mi8tGJIqdDNEuynaq
2Iw+6axbPBoEwFWJ1wpkvKrHvRFSKYgG2cUzEC/0Rr7VGbr95MY0t0JsAQTDWyDiCErkWhsHfBTA
WgOer0kS3CfluAlZIdodlzobfX5bOajkAUjY2NiXCkhCI8YvMd5LmmUP6lhcgpEP/Ln5wFyWttfg
+mptM7wBoI5f5EJ50WuKl4vKrUGRJue9eivSuyKWMl8m2Q+Q2FykYExUwtA2E+uGSyDKGoTQBCaW
3hc82rIUzcidciu16l3WSpKLMJoChNdu6iKLbJXHN21Pb7RCuY1y4FBALD0ayq4j4w030V9n5vFW
YaJTE4PZkiSUdpSGbyCEtMMc4XKZxFd9lm7CJvLEUXZTpJ51vQxSjt7uKnrEMyFV0hcSWahXUnMr
F8JrLBlbtc0/U/aiW73XhuU98pf7ZITkq6DUW6FnlS1tgXh85njk26moxC5V9V0okytCEs0tquxH
IpkPDKxqRSzu05jfizK+7cD0fagKOynSdNtotG9ofUdQnQF6KAWVoL1WEfsuAMnsxkryCb2oT7GM
vxcJvzbIdSKN0GiV8WgTxtprYwwvlYzBHgbxKeGZbUjj97wIH1o91xFFWC60ez/DyPwGqoSXqsw/
Q5mKbmLmDzV6uNL4O4FspMM7xpxChwiYdBXrSFoWVOxdC8JjUJV/jxI1suvsMUfDOoT7EnotYdsO
1nWTFT9CozeRYi9v2Ih6OkcbqF2nwz5WK9FviLlPOxH8Fi2xI7AK2VCXD0ikVHamAw+NHknkLXRe
75hO76pw3yZduOWxAA2NUgBbXFZm2CQ8dUeUssBQYIFtZQghq5G8lT2eO62c34pxCaE+Rb61BvWW
DHnvmmPynXXmvgKyCnXo2LOQm91C4Zqg6FC6MWTJmybzUMDWnDTBOvKGxK7aK8/QYEDKlged6gms
1uxGlCJHQCOJ18ngC6v7TWJEIMtGM5pNG+pAEfy+Gmvm6mLyLuTqrWUIu4jfqYpV2kacTJxQ8Wcp
xJ91lXy0m4T2skPR+NnqnUP4gNabArPNIvkuH8ptBJw6ztW0cnFn2s1QOXlc3tRg//R4M/7oNalF
u0GYOI0kYXqS6tJM8k/Dkm8138jK0mZiPIKW1rrupWjLxxqN03Vq2dUTkID5bgjTzBbiYVNImg+X
FdtZ1101OdhIYnAPulLKrkXtIk1FL5L5U2fGatARwcSp4C/xg8Jo7NWlIG4iE4euFDNfj8rQMeI7
izDwNODHcw4MMOQHvxed8UBEzOso9k9oHuRO44pjFLtCVd6CNlINNdRAygeGjmuiJe9g8oUr1Pcd
aNK3MTM3Y1o4MY31G8N81SPshlIoK5uadWpHVL3tdZM5lMpb0ZBuM5K+d+q2acLbtIrETc/0O2TA
jY0g8gLuwQUn2JOMyff4KF6mKrqPGhA4QsMdgCIpUMbyQdc72at5dVGmAxgldZihCbmJ+UXYsqtE
45aPzXNjpvGIcEgq/aHHVq/qZG803KNcerLUDhDPKHwIq/RH1qNdokMLR4szA3ygAuZUs7Zxie6+
NgywTl5aq0+46m4FxFp2ZYL2Iq3iiz6jN2LfXeHGcZTMcCTw5rrNoH0LG/0qTMPBlnp0vVoyiI8h
SmqzZsoIDFpglemdwiXHaMH/HSbU1iR4Y9K0H0wHvgRt7Z5VmFvRJDcawbcSSHnTAdnsVeC15ByJ
7ZhcVmr3Mqb6XsbGtWtOXzZK0+e20OmDrRBtQxpyP3CVTBK2pjOM5HvFxieUovxsEPdgN30KG1wV
vC9b+DbL1rvacpKmvNQ0WDD1GDLvpIyniwpQENWWpoYPIdJdqCnpEP/KdLswnRryTm4M4hEBxRwX
7VRO12uiO7Rx4UTPTGv5rimZYwp6C13zAUpzuYVWXA0EvLXHxCt5BFaxFturyMwvR2pqjsGtBybT
G0kabE0vHouofUcX/b4aMXsi1EpsrREcyMoC41jxzJGJLNnKUIJ2SHMNZECcrEN6pSY3Am2vqhz7
XZEj8I8PcudAiRYvp1pIHMDJ9zHPIwel495GZETQXNfUdm2Q1CWs0G0IDSK33ZouV6VrHiW6U4s4
YZINKCK6KLnsJAl1eazHblePj0Cb3ulVDIWPNPO1aNj/P3Vfthy3za37KnkBujgAIHFLsgc2W+qW
1BqsG5ZkWeBMApz59Puj7dhWHyva+etc/Lsq5TiRLbZAYGEN3yDzEQA4THU9ZBT2UH+G5/TeGC5J
E6+asX0s4mWb9faNHLzI6MHFL0riReuog9SnnqB2Z1QdKyhmerqmN65tqVfIkQaFZlPPUPZJDhC4
qZMYRszdNGyF2awjqfNghCGtqcagruOdZdeIKPjbTQ5jFz2a11m7KxcqaMEhF2FL9VAa6sEY2i/M
nH1MZBsvsTocWggfjFN5Y6sacLYZpFtB+oMdYzPwfsTxye/LAo56yWT7BWVrqo8wZksKx2/6Zj3q
7druyY3Tc9/J2CnqkSrpM64/u1QPsu38DFs3rqMnwuLXiE5Q/SCO8lPjKu6rZ7vu21VsU+7mMQ2h
1hGYy7bWZxr0nX2KslmsJloeGgh8udmcPY9Wc2GkuLYKgNo9kz81As11CNRuGEyB/HjARm4Ha1PG
012UpK+zih/7arql9kM9RuMqL6c73g8XI+o0I9V6d4BdhTtkBfCSw7qK8z222l4W+KbIMC+RzIaZ
5iJPGlez4rmnReYdtX2owj503Gw2vHVCmOBu2yy707X5rl7wVCAyxphONaWXzJeZoZ8mKqPtSNaR
IZoD65w9bmA70AwBnRkGjGikYy9izpP6Uq8S10nbdNXMzRp58ogdUkHeCBXSlmaQwUkHI2hE43W8
qQNJY38cnXxL0HzKgbcIJx7DfFVMK/jIIC4R/ZLHa3OqGq9kY7wyYwrT60l3B1yf3ogr2aqRJKZ0
mwltp4v6hhflIzRxrzoHavERGBiNhHFcFntgJQjsm7bxBIm+EnMAZxL3Hp0z4kMI7VKPDOprNkik
o+MmeuygL4o3ISkCCcPovU1rz9Q0wIWQW5UmvZEiEByifnBTe83y7HXo6kAotamN3HJlBwIEpwp8
4mTyBggl7eoof6xfrSESvjDJCOF1bVslk/KZTH2azYUPRhH1GL81YqG8diZXGX1pCMzfEzOytlaq
3Ly57hAjRI9YVWp4xGCBMR+xU2atetUdCO71Ma+xpWDy3EhIuZnVtiVVMPflzUyq40izxxpoJaSw
20nUjp/S5FmgJ+tBad/TWeuncrrTWoY0q79IRzn56RZW4COeBA4o0jxIChEzg+7Ds2IPUZ7vijlH
QE5xvbWO9lWXavAoGOK5sIOS5490UA99ejVUzTOYHCde8C+RFr+g6HkRloErJx8AP2/yL4PZhlUC
1eUhjbnPqqZ0eYJDHY3lMc+mu8kcN52Trts881ooiUDvpJtXzWTZwJhC6Yii/eNypn2lVRo4g3WI
DlDVetF0rV3LorTcvCgecXi9gc6etPrUq05DLF40uIJ5eLunSLMfaQ29pqQ0NXcYm4dxgHpUVjy0
RfRo4N3PFJtAFwwHyZ7uxiw/CjzCr6puVxkFCh8zfaBN9eKk+hiUzbWWCbjrGSLUJK4wQtWXHrtk
w2h/NBN0QhAFQXONMYLNXvJRvE6jWLeteJlVgR+vwEDMuDJzxATZpq9FDHyDrrptG2NVJNOpF9yT
MTou5ypCpRExBwEhiTkuh1pzm3KW7rayo+d+hvO0pDYigcTmzaddPZTPuhiI33+NeBL7cPR4/bbY
Wt4HjQNSqjEgLa0hh9rZt11VuUwnn02UBtzLkjwoKMIXL7RTR5f0XG/uEj0NZ7q8BhiSuF2KsGTU
SYZ29YDQhEuinFAs6kxJJFvjaZjK2xoh1FeSQU+JgRHfWXq61qcWjee73CTztu5UsjGHdJXqW0ga
iB2JexSdRvoo98OcDX6lIeVKpe24zajcGOn2iP4O0oHYTWx4BCe43bdZqkVeqpXzJoqTwa05v4kG
jzdh3+7lWAi/1XIoVVnEh6mBpyzVuxxgbdfSxrssAVx6NpOws43LujQhC8ntk8jL0Ikf24Q2Ls7a
hYksBovykrfkC5EXdmetZkw1NkiZCtzkAOcAAOmLFgk2JdlVa3TxCsxqkGcE+dLIYVott7/XNeMd
TbC/JxRDlRMpv8rqveqZA8Gk5qEo5YMdIzF20juR4ihShZRRytfJ8CsHJV0XVR6SAqy0senEU23i
jkO6zNys4qcBWm92UukIx+s0HbBsSf8g7WUj62Jl5vmeyfmOdkE1AeCU9tVjOkaniaeNh37HJsus
DpxJZBCleEmy5qEcke85jFdYJ7Tx5HgtTTm7UqAILxMT1yTwvB6dFLx7m6tEMFgXVui7gcp+N0Uj
CHQM2VvSI7HRLAft/x6/SJ3NMD2zCe7tlOT2yu5rjMH4DZRJEqj/oY3dwz9PT+11xOyHkQ4D9Lmz
x6GaHmiLEryMJm+p6/shKt1Jh0B+rm4G7jwlszsnEPctGtwqSbzc0VbyPNv5g9DKfV403BtbUKLj
CCCqBFHbabXKEwaGb7kd3xSOei0SiAAT7TO6+dqqJVID1ujFXDI2ZokXuDQ8do1xMbXWV8UN09dZ
Bq9IJRx/yO0rW2C/wNPRqwoCmU1i4ZVeLCrmMCJEFhVHzmm228aFIPadYBhQkMQKSpErj6IL/Iyk
USUNBBBNJCCUpak78LpdMVw1LoTQ/NmeGo/UhYR5eYs93qDJHxFkVstNXopKeFMV34rI3BUxfWXG
uEt7KK6ozpQuacZN2k53gFI5yOCRUA4jMoMcnl7EEZrnzBrxih5/UKjPFS5ID5Uc9dpJ3POYo8Qq
kWxOtbGvNR2sTFzxcX41C3WDemjHJ/tk5AYsOrItMZDIZZEvE0b8BGBcxE3DgxfFbW2LMbSaw0i9
woCgAgSDN4l+5XBn12vE8b/1Av9VY/TdduebFumpKvDPeUf0zR959xv9F/ZNF0QCEK+LwhZwtey7
38IHXVQvT+r6q2rfdmD/+J2+91U1GDp8MtAARWMVfVL0VTEW/d5Y/fYl04JFBroVHCx2HT3XH51V
Q/9kQbUdBRK6q8B2LiCXH51VfMl07EWrGmYGC5La+VedVXuBy/xqrP4/H905GxCgIw9/9o6kQVeE
MRx3beNr0RcuQSEBYwE4DV9mto/0cJLeNN9KsdbLFUfKT1cOwDHRDnpFyBGI7bUQJs+29hdUmEQP
OLuW8siiy5ljiu+SHBiye6fbp/ZLAmWQEtIASftFkiuD7CNxQlsqRiKIajzzDPqUxDdOdgmbVbve
STNs2LFy9iQ99k2Y4VdQWsM5OeCoOk7p5VFoGMoD4lJpELCcZm9uL22yEQjFevYMhkQUXQ8ct8mh
0r5mqnQ7cqnmyW04YBL9us4vABAhfcCMdR+FtALn8DRSN4NovfS1dGuqIB6eTBx6hQACH1Mv7a6L
6Sa2TjP8IrN79AT7LLDji6jZFm3AplAMkElcsWHN6m2abyjfMyNClLvj1DeRsI3QpT2M04YlaxhD
xBwVJgQqw6bejqj+houph5OJ20R+HO/m/rNWrVGAAJi2ttIjEhfkv3a/VfODT8VWG3fLP5AoJ/fx
eNVlJ2ipuloaFsVFSS8VuZHNTZRfpPFWQ0MO0hMgleFeRJNwhoj7ZmI7wM6gG2lmF7WxNuuNjL9D
w/5VkPlz+PgvDAzgDSxiSP8cCpq/bmr11ObT7yOVH3/zx0jFYJ9g5oPuPoOb1ffpyI+RimF8gocG
KEOLwynIfogJfx984xMGjov0nw6rAQNsw58Hn31abHTxfSx0H0ABcKx/dfDfwrg10yA2nsQ4nv07
aEghL+wn0tmBha4wLb9EJvMLM7otDWOjKbSS62rHh0MnPhrDvx16/nrgEoB+m74XVdnnZmOOwaxb
vuz5xux06aKHjH56/fzbe/gxOHozKHqL3fj1kDPsoS6MIc51MQVZdz3MxIdTkz9Q5gshVv34HDnI
qhMzVNaS+aCabEuXROz7VYob7p0x1bJ2v2Lpz6efS89DN9yYEpJpgZ4Om6pY0g3Nq9TsGuC52Gg3
EsAA5gRgqdjTxmJfFtsPfu63UfzXk8+ABhbXEl5KrQk0h2zgYt6qJKC94QoxhZ3eHwcJDSoIfChN
Irf6ECz9ziY6vzQyIqF66EjwNccVP3SX+aG9j2OvvMOk9iO+1PIj/GlRz4bkmhGbsNKooqDsgRIh
EF7nw2ZSB0yR/K7ifoxOxQer+M7uOedkJ9OgczmMY4Cm92aeOAp71PWR6VKRHHNIljjRvNkXfdiV
J2o1flGo1QePfu8FLliE304HmzXgB9HHC0huwJLr2A6APmMcDjMBl2YmklesKAmlw/yYfQSqfzuN
/7VrlnX47aEOH7UK7fs2yFDD1gP3LX0EuZhsOI4MauhNNAP0NpDNf/hDnsUcVCmTI5fJaf1Q3yRf
4aIxjB6mMNG9uojgDfbhvnxvNc9iTQaTUsfKLBlw9Fgr61TAp8ia4JiF7TMjognLk1q3NlLrVv8w
wL23mmexBy3ttuloXX3bPbFl+IXRHrvJuJXLpkUwGtPseVDJ8T9bTftsFG4MBRe5NpkB8KjLDMAf
SLK120hiGIDsoHJ8CK74RW+6Dn6P/qD7wYPfQot+bhv7LNho1iAlphBm0C0bE0RBuAJhNAlqmPkY
QwGx6gE4VY+JYbgRDkzf1sciMTcTJlHth3v3LHH99SnOEtaMjQgLJhJGh4S6BeJAwSFshcKSp7tm
jlAy5y5gJvf5oIfgRFurioodIGCYMzY+JegaNbUBQDf8csd+gDGX6caNbyZoQ48QIUWzoOeBTOR1
mvhKcFD80BHbDY6RrAuSrGSifET7zpdmftA0HYbvGpoaZmvA/LlDT2Mo0HvrU1c5XpqLe3uCTLY+
3abCCMbEidcUEGKv76bPSRkjhUX92+boHAtyHA16MZXUdyBVvrYK23Xk7KMvkNp2cRn3JXLRwi+Q
G1cx5OONBvBEo9jqdibXUwrEAKYPl2VlHng5eG39LJxHo/0A4//OHrfPgnEXC72ngDkHQO49L3u8
dCw/sXDBRLafCDussB1aZX0UMd6JyPYZBAstAZ4TWUdBlGxT+cC5eHZgOTQm3dGu8cLmVYuJ9uQA
LgSnB2wwBLT/8Dawz0IyUc6YML2IAllu8CwaYW6GTb7cB25VXcc9KofkOpZQ7k7FFhXcRw9+51Y9
ZzvP1mgWo9CigKE1XWadW9aOm+eWH6MzzdM6JHPY06uyuv7gQL+3ymdxmVhF31hUpbsyQCNwlzfq
Vmvj7bLKaQVJBu0CVKAjNXAHMTNEy5EH//zkd+72b2f7twtogjB/1tQs3fUODyVBfyjpw4ZruOOm
sMZ/Lxf8Pz/qTJrpV7w4C8+VPuQORvAmenn6MY70nUNPyyy0E82tw0pE7QRYg9k14w91lJf1+0Pq
cs4THOdGlQBGGUEftaGGbls0XDt88os4WwFZECaIhtFkH+AdtqH4KNlkfxSkQdV65+FnUZo0E7Py
BMnM2IfZwLdRDrI8Loe0Qi/ZGDlMdCr9DlQ69PKzdl/GWVjk/FCgyS3VZTmP4ZwPQS6jzyDG7i1I
T8bZBt4jrrRST2u3Jls7zTqzgPhcV1U4zQhFm0yt4a4cG2utjby4AxvT3EIqHCXljCkyoqw+Ispu
Y7zZKMJQt8MAK/a4WXox2vLDtTWHQ/1M0HpG+hNvAI1UPCgdoDy3o72d1dYe1zoYwVtERS3ZMKQq
qO4nTMiyB8u8HIowIg+UXHfmiY/3NXltyV1R3hiAvFub3n7t263dBH0T6HStG5si2+rwuRyXD93E
azVuoBYPdZUYQywKTv5Wq9epCYW3b0MHjOdrc987E1LsHrxSu9S2qWUdMtWdUlPtLcz7gLK8NEQW
8loGHbe2DN4PwhxBLgOquuOwUfLjXl6OUxbMqXXDFOyVpkDX50vi3Fvstq9KmNZM21zgDsVxb2sS
pjldxzzZxM74Ygi0ZpzphueA1zSW8wo/xuupcW5Je2lUCtrr7MSt8qK0ii8t6JF2Ml4bZHD1Jg6m
BoprOUw+QDeLYzRYuLYypubLoDlrDsJdAbvDOi2fIAbdAkEWXyXOBETbhJhDbos83cwSw88Ui6E1
JXrRjr7X4+yEUUOwNGDzr3GyNE4rt5EwTHxNBOyw1jn3834CtwjdjHgZP1L4KlZ0xtB2cKuBbaVA
uYJZ+ziXmPc5u8EyAwFXtcIE6kzCALXp3b4eOldMG8p2MslDp3aujFhty3Zcyc7yuUxWIIDNAvE/
Nrd9U90A5nPArA4jaYL0RAeOowKPbxONclmaA6qlU5vdW9kkXHB1GUagDlKl9Bpa9V/qEk3uUl/z
uQ5s0gV53VywXF9NcL5Hh2u8nBIHo9LxpqsvJBm8SsehqTJM+OyCXfTT1tST3SCAsRvJRTexm0HY
z8CzunMGrVjd3MZ5vp4o3UM9lk1HmS0W3vSq14e96WRuObNggBIqRSVuFcZWi6qAEvjY2M6Wxcdi
0lfLBBuMnzDt0MUxP2t1hPM7XsUCADK4Y0UpEDIkS54Ib9YCQJq5ASBbf0BkdTPb9srkaLDkozv6
vUBzlogZE1cEdghdIKdgbsatI3tMztQqiR2fLoXUa5FGXhshpWLzTnxUF37TFf1TdD3LRWxgDond
WH3gWIUXiehCtDjgRb+uUv0SRoXYz7lHGvgx1pcNrdyqwIgr8gUSPp3dyAlby3Y8W0i/hhmrXuue
DmSDXbYwNZBeFW3TDhkkcCyFNfs5kFgZ5GgJkFTlZ11H+vGSAOfEI7oeDII7EphAR4NMd+H1SNHG
rll1JujX/Er0GKRdZ3YHiJ307FMxfMSTOhPE+3mnnftczXE/A1kmssBCi9Yswyjf5eap1D/jhoEx
a+rCOWXlYILTi9Ebp2MDOAtHzgqPX1cHbHkM9NKDU71bshqXX+Jz09ojlbosJFtdxZn44PLl7zR/
2HkuZZB4JjRTQTEBdYZL2NYAU0N3FHiSllzrHI3YDKM44G/MK2Uae6csgqxs92bUrgs4+Cl0Krv6
mJgXPaBb2GRmmOtyJ2sscwxfgszrOuDn8werxXZ77uAVIHOw73Q4NUobpRfzGi49AUY2i8p1jCPe
9ADNUd2tJOwltVVDIUVJgQ1DxJDVqRCrhIPpYwH/Z33Ji9elBICLBUBWCwAInpDCRlc8Azq+cB0F
BT7Eqbp90oZHqMF7g7mvKbAs2nTVWhN6vbprqqusDQChNdMDMTGXg/iTATSto0Hcv0z21f1Yt+vK
dNYOMBlJKj05cA9e0xCqBObWhBRGlK9EwTzefi6BjCzsE8HtTcZnG0G3m5X3z6nSN82vP52ss76A
ZpfCymAmFEBKOzU2gDGDYWGyI/CbG5EBjZQFtL3pMHEFL1WOn2V8RYveWybnE4P4Qed4educSCfW
Th7C46bJEiApvhVZu8Gebqgc/VGChaPUhRVlqw5wHNvqvIlHmzRTB4j87dOk8hH63IIBNLVIw8MN
PXYgDDZ1XoM+3tBmXpmJFWQQtwSYjpRRNNaLXcbtbYaGfVrgXqUlhs7VKk3EyiiFD6S6ayId+ed1
+paQ/2mdloj4W/pKImUAWRupgOafowbkHskucHmHej9jLthucwc4soRfmR15qbXk1OlQEwJqDi8u
E/mlpWTQM3llqIBgm6eTdpgZbMUBAW5icm8WTcBEuwJmxtdIBQhM5tFyKaJ7gZrkM2vUfsCI0NGq
rWUSYJOeOg52Iu7SWWRwFIKfGRCmMXbjVGoHLZeHeoDdWY3JKqw84EK0NaZHAoRdMSsXCMUVgwt2
bXfBlNRbiPVtigLAHvwbE2jgaNhGj6FHfCeBPWBLxVzdRGkNpDsFahAYz2Q169kmo9APUg4q/4+C
x5kA1a8od9bNgcAz2uFWGu8SyXyHK+TpDZBMAJZEfTi1h1HD/86dTS2oLxt+W0SWi5wLpjjtUU58
83HD7Bs/5U9v/KyIgAFvRNAC0AIn5QCdKivUp0MzVQYadcA2ZnP3bAE1kNvDCel3YM03bSAyB8Mk
II8mzeWyvQJFVzfhTAq4EBBBC24XEa54Lro5QKt6Z3LXi3Jkn057PVdVurPAlDb5dqBBm33EcH+n
4qNnvSO7xhgUeFMWyIiE0RQ/WGLjQMGiNTwC+EsKf8RW3GEgGVZjyCzNh3nUR7LCZwzAn++TnlUm
2SyNxFE9Rg9ock5ABcjSCauaPxWkC2NpAhTTh9YkVssL5BiHKbzQ/wUr/Z36+lzqMC8NppkKQKy0
sA+qjkILcLaoy45Rir41lLa/da0Gepyrj6yN3+mbLLSa3yOFyjSuG+NEAwMFbYkBiOMcl4p+aWLk
SEqGWHdz+p++3bOuiZ7orQMqjhWkTN4yRGUa5euavpgxD6lzKgB8rYB3JLE6anQK7XgOKSqgf46K
79T09Oyq72VpcDj90oCBsDAUbDN3lxMDegY/ZpNFG1N+2E9evuUfTiM9u6fMfp7iuUWFKKeDAapG
6hS3On7GZWW1Ttuo10YCPG0AGQJher9MGG4AJKWp9cENsMwF//gJzm6AElSt1rJmJ8hwTxYm8VOw
1I2sXTOsJ7BlftsaGzN3PEBv1hk+1j+v8bvPPQuJEAAz1EAmJ2h4jZT+YTm7MrprTBupzRwaWHoG
W5Wxzo6y+nC933u1Z9GPJ8bicbBglLuu8tCSa8o7Z0JLIEXXTwNbnhnbHBKvaKmnndiVDrkaxcMQ
tY8d5tUCnWhLEV9EHw1s3jlV544DubSSjnaoquvcfIp6sWoIDRMdwCyIA1aFHiptCo2IflTpvBM4
ALl4c4qlVWAy2tc8GMz0GcBov2BqJ4dv8cqxgMMFHamq7hOUwf/ZeyZntVVDhaCagx1OcXISovsm
rX1reADTyI/N5jhMaBPXgKxt9H/p2fQzPJOzWFXEHR0HYAiRq/ehmMFTwQSowwlewiJsbUIdAzgD
9+0HP+N7q3oWrToKnJ3KiBYINP2WgFHhnI6zhXt7Ck2luxGAYaQxfEqj78/8/4BH+D8LZ7J1B8gA
vLP3cQsXT/nT9PRXCKBo3mRPydNfG5U8vTz9DmH4+W3+5oUCxKBDCQqCWBzsywWI9DcvlH6CBpsB
3wMwhIE/x+v7mxdqfWJUB1uU/+CSIjr+zQu1PllMx3e0HROGAuAA/xsQw9vzD9oVcFUweuf2NyAD
jLjensuJZyo3S13dskhuqNTDgjAfoH2/0jsff3mdFTX85KYPhiDGN92aXxfP9wcDNcbgdgJJZlif
vH0wA6RRtq3V3sbaboghMQ+XV2dSAKBCvxBqqFoO1pluFKtvNEYNTJ4yb3wMzXuAPIHLrhZ6dWFR
jwBNOpSZ35BmR0a2NuPiMZ2nVYxMvDT761TpqzztAGpvvQ4g7xqof5vN/lA9GwXdgBXrMUGvijw7
VfVzjMYsk8WeVECCF+wE+v9Fb8i9Zhsb3ZpW2VgFbPFw56B+idy1UvZ5wMTOTq4p4Se9BVXWklAX
i/iAfkm6j0m90Zv8ks9otpLkqV/4kGZlfEH37dAr5wTA90qo+nMi2lBB/K3BH5zxBEKFWxb3rD8W
eny/yHBOWbWaMLJnarzuWYd2FwKqlyrnEojQUw14LJ/GzfLAplVBPyD5bbQhyJRzgFVZBFxXHPtN
WwXgHaM+JH6R7u0m8WCHuF6C1NhpuxQXcQta8mqEEiK3IC6tR1+KerCB+kS7eZyDcii3pZa+QAca
/hm2fozy5mDyJSMb6gceRat5zh5z5OzAozuyiT0rH+/0UVubM1w2RuNWx2wGSb1dA5AObg9UeAm7
pIUT1mqfaGDpqAzz18y30f93l8IFM5US2FNc1CUp9oajrRh6RXl0mfENCm5wRroPs4Ml/TjbnyCF
A3hEHei9mPwsQZKNLLoRFKTbYQCJE8DnkYYxbdZcAl2d0CsyZK9sXFlsOJhpcuqZCGN4dRFVellu
XyZooJo098sME7DWXidS21UEfnDQL4TO3R2g3T4kljexRrdo1PjlAqYTX2Oj92lCtnZhXqXcdolZ
oyvJAygNFG5R5ZfQquuaAYQxit8+F02EdjQ2WMr2eTPsJtBfDIiigROC4cwYyrL0NLAfwL7OIKxY
rFAUIX/tD41sgxJsj9HorvWuRzvBonvNsVbKiYAMlsc87r08RzoQYyeCK2mjbZDldC+bofeKsl3H
ebUdYOdTdBQzEbvzu6n+nFMFrF12CdrJtgU5NZ/TLWfFsTDtfZqPB2GNh1rKGy4iP8+1MDKS49wf
oKOytbh52yuxNtrcm6LiaOMIjzG5zEy1Bn77ohdfAMfyWVEcRZ36KgZqkWe+NKJVbbRrKy8Cp+x2
OA37eI4+UDQGe/4P2wHeJ4jR6AdYEJl/G676TKmiHFhzq3R+qhk/pTqM2cSqnerV1KmH2chfqh6h
zBgPyUhXdZtetAM6g6q6jqCCRmCkQcdDOsmNkuk+cfhKr8S6TivXrM2LGlp9Q1kD7amdyNT5SW7v
6xlzEAvLr5e+Q5IbzRhDJWVAQaQkdn9RgI47UTBN7GGVS+ijl2wVIXo3EUKTRTYlTnhqgxwaP2bO
oWYVHCTVDhAm31Lps7kmox52TbUdx+5Bj0G1Koc7BcpV3Vn4fJgUJcWKNSCste2aT9XGEgiuI5Df
urnuu96TLWiR4/I6gI/vy206DRdJ1ntjzfYg3uKoV0HVlpijQ57C6g8FEP8pOn2FPSI3mQHWhLlN
DDut4QIuVBsQRSEVAqqlVIBDwLm+qvhlLO8I6xc/+m2VvXDHdmcwP7TRdnXnizLxo5jaDu9m1wH3
aYzahYJcawyyWluxoIZMQBppx98u/OP3EPA7QO5bEnceGQxADGAyAICxca5tktqsYGAdNLdM5NuK
PXQtwpWgGwEQe0PKraU1a8tCN2mgW8ANvBjmXTlMbWubr7S03rRa52sj1nXZQWgdmTQLaoV4CDOS
djdqmGcpE9OmalvPbD1b0BwkZBsx4tmcbA1134urOoKiQtXdN04ZmJZ1K6FPsxwwE8EA5JC1Ank7
mnjQ2ZjDWPcKtkL/vApL9ny+CBbA3wBnAkgJNZK354HkprRZNre3pUlul3ho4cmDCV89NYDrGqUf
BeQ/PpBA0QxHEB2Wc9mTXlOWVoOcdkuqdkeLam1DW9ICwd0WYSvpLUj+4dTTvQIAc8SdMGb3fFBr
1tFLo49i147K1QdLsGTXv6+BBWlD/ORwmzCoDlWPs06QRdHHtoZ+uB1YBSCDDDQOzBeCz8zIVpYM
806ocdbIqXKyUTbZpib1m/JmaCkY9nRd4CjO+Kitdg87VC91kpWj8bCMVi2IJgK8GDBW4s7ewz3m
YSzLY1qKUCKCm30ZVLy7MPvq6DRwxqwAR6bqnswi7CXFkMq8JanCzewx6FGjyOruiy69hCjjLqaF
p3JrD5rUWqTipSjkpkf3z5m6Cz2naOt7MAF5apCZmGw8NCkeiXQwz7pVNcN+cwKdSYpJubwsYOuL
AbMTTXcwrh2hflB/FhDAAGdQQcYAt42pnRqd7UcrDusctJR/fgHLHnu7/pAQhn8s0P2GQe1vTc/f
esi1EZEkjrH+TLO2qOk3Vv5DX/tfVTnvMjL+zxY6yPZxkrBd3y90rqsvT81fL1//2idP5ZeqU+3v
Jc7Pb/CjxLGMTw7E4sHBQD7PdYbb80eJs3wFJY6pL0pFqFXwDn+UOJb9CTepDWD3L1WcHyXO8iVo
1RBYcEA518I3/DclzvndDXIuXTDiFLr5KMKADH8bq6CjNFcazasrUbxiHD8iO1dZ46Mo88a8XFUK
XHjQ1+0clD/MWMtIfRAsz9q14J+cfYKznlMMwQGLK3wC4LGQFI2gUgpw7FIfNIWAIt115FXSPULe
xFtgflx7+fbu/tU2/jN54H+3h9/8qfskS+qvL8nTOY9p+Tg/5aD+S5SdsIMw4cCue3+rh09dAn2S
3/e38fOvfd/gtvMJitY21RftO7CMljv/+wbHVwhGl8TW4UYFrdsFqPT3BjexweG8AUcgiC0RvnAU
/t7gy3mBdgt0mGwdG5P/OwaS+fZy/N5vIjh/Zzs7slMbNOgp2oh8uGjYDIl8qLx5cZ8/Z32+wfQH
OjGmK/sOkg32/3B3XstxI9m6fiJ0wJvbgilLFkVP3iBEkYL3Hm+0n2O/2PkgzXSTJY5qenbEiX1O
30z3SGQCyMyVK9f6zTYCy9vp2U5KhW1ohjS4+jbcBdxGN0YqRyASkwQ0ipSv4Yeu5CGT92NawAnP
ZFdp8kdd6W7q0DwYUo1CsXA7ynV2IaE3gtvscRByLt1DaJsqgtDmtayFryMNY6RAO/6/5i6J829V
psBxl2JnDOPiwIe71KXm0C5cbyiRS+cxRscnrLxAMYBoCAA/LFl04kCPkWaBv29Npg0GBL2c5XYb
NG9CXV5b6bD2W3NllgnogzLCzbQlS5qP/gRIJnw1oEUKuSi7omjcLPjWNn70w+9dk5E0m4/4ecm2
MUYPkXSsFK101a7/qvk0dMTirlblVy0GbM3F4IskzqjcQCMvmvgWjQT5otYScTdqEzoZNY3wIC1s
Ky+he07tsxT14nZxuHMnebjPuLLN5As7ZMLKR2OagBVkSD23WV0/93Fk9/I4kWzXNTTVqEAZCkE/
bg2BDqVsNGU39utwLRuVKqGa1JhX8yBVl51e8Rel5jZLBuofscpNc6j2yHsVbxMKK3eZIEd3esFF
TCrEQ0qlwGmHrvgPqoH/3jn5eRj63xs62Gr/OnTcfM2DT+IGP/OPuGFR+kMAUUT7Df8dNODexQ1j
cQW1MKohSkBH+ituQGCix8Q/yG0qC+Hxfdyg7qcvFlU4ceqAw//WwfijXfhXBvVn3DBPim8oRqic
NRFxo04AfQVtBe3FB4MYAI2zQFQhFRym62QweztHO9LtggjsmaV2dhnQpAUkFZPpCvetqcVuoofP
uZI/l7JR3M6tFD8UvYxIDFQIOxL8zJO0uXVHgiiI7kZH+KMLINCnYO/FkItllRq1l+KIcNn1Q0aT
o/F3kjYq3xWRMs80+pFXVuASVkatDy/T0Iq7Lo+Bk5im6FrJHK7rridKEYV31dI+NuP+MgT87LRm
al2bqMqlKxRFwK9oogRbo1acxsiKw2gU+n0VyZ3dkrICkxytjYkfjldaGSxsgJywIOjRiMoMcC+2
WmDjKhUX5HfuI2sEvRyF0xtlKqwca4ObsQlsPBeBRBndqBAxrGwz1IEALpJdKhqUsyxfhPMeT8X3
wkC8Uk1dcxJB4GiY7iWTYLjF1PUbP+RuTSaQjzDhZ58yW9TZ9F2vU1UL3RCQ4jCjd7IaK9DrXTCk
G7qyaOC3c/CatmX2nMaBcW3CXl/rxTCD27NAfltafsBoHl8RoxA80+ybHR2oTa7Lj+aYhK7UhJOt
qR2iVa1Y8qgqWDtVLXZA0kbZzjBp97rRQDNnvA2reG2O5PlZQYUr1q1D1mazDe8mtHVV1TfUaC+Y
Tsp2k0pOJSYXvlR6dVBcdCpiPGqXScBQMXVp6mxB4JB8dZADbU1Lp5ssGupD1+bJF1CeP2gHXKfb
1HpulFYhwnfKLhgXTizuIZveF8v7nuLjTQ+EzQmDzthXCaX+Vaq0PrGySu10GAcnHqP6vuuabm3M
WJypgp5trExOH/5+svX/WyyUqXf96zD4Qx5z91Y3b9OHaLj81M9AKMh/iBKXdm4IXAQslVzqn5GQ
P5IpjRPTDMwhKVYs9+h/tkGsP2RdMqF+KrL042bxZyhUIYWjL0vWtVzAFSjofysUEqLf3SU1SocW
w5g0XBblTHG5p7xHGRjIiMA2N0Bd48KWzvdwgstjzMr0ITv3+lu1gCHlbaPeUHLNcvYEdsC6eK2I
wdoQojMXBo1AfvI8mkj7h+KChn+IyC3p4/PIQZ1PQqzik6DPN7V4CNBAmXLLDuvQK2V0s3LEIyGD
LrIUzUGyMqfwk40vDld1m99nhn+RzC+RIHerUje3Ug7NaVJ2Uazt8iT6Umn6pSKgP2bpx7TWX6Yg
P8xW7VaFvK9GCykqm4rnfQIgV+pvm+67BDepmiu3AsxeIEqeG6WnwKIW35QG8KG86Hm9KArqCx0c
Tfo20iqNQjdo7jsEb/z2OAEGpFuDABOCQEiRCdTHA4p9Zs/nNrdgYGmnAHUd1g1IYQ2BCWTPVkOH
RQxGhEULrZ13CPnJicZUaqLJWNuxFK3SAo3JERSrjlEi2asfCytVedUpvJXavIrqdNEZdaaO4qPU
OiFyUgKRGyCSK/NSuFTQEXoNEGIpclvu8OMzNurg9CjUaOGxQ54qnhG4EVYYrgEAPZroRBpU6xA2
XqGopyn5iqlCAgTNP621FVFdUZbWUGzkv2qYY2HerBLrNZpbu/IlG8FKDYVyqpjL9wuKY9s+AxYH
4GzZGUMpc7pp9cDthtTp4DTEEYiXSXI1vriZ3EczVErRk+POFsznRZwy7/nixT3v7CeQVemOcXQY
YFqDNwQ7xuk+DQoUR1tHwFsN5hdKNVCsGhg5PVJBE7ovAehPvt4s8yp0YNBsT4H/Zj7C6YDJg7U0
vFJpWlXl86S9lotUIcwlFSx1wFQsj6CWTBUnlAnYqBzmlSi3CHx0Tt71sPdQZUHhwFK9MlAcpQlc
UxU2shl/WV53Zr3MPkQZlaJ3zCGDlvdCDxqE13Q+FM3zEB2s/jqpvoiLClGD8P6MCiDMqahyfWB5
HWpxCIvl+WvP9UeaZMcQUFJB/AUKtiJcysWzxuyRn8B1ADLW3Avzs4SqWw+/OZYqVwreJKZ9uXrH
N83AMmFeGlT8dKRwFYmlGmkra7LstGrtGKGr5c+GGiEe/t4yD4vuUl9FK6W7bvKjwI7U/WuWhF/B
LoMrMgIwjBXJFYLQ1bPKVWbJW5aJIbFRRhacFrgzrYQ8ql3fTICNwRaYN1bpb7QE5CopUZUJK5MP
LVrXyxtK8VvILDcqnzn0bb8Ha9gE61JE96wN1mh+tamAk5hp00Nwa7SnuJjg7m3ZTUJC1QZ2GbMV
4reaRZzhKDKgh8BbRv2bVNAFfh2ZWDEMuDQqjs+y4VNWwKQzxHX6nI8paisfzW24gm5hlJeIvbki
8kJI7BwgNd8T0ZCSme9KYfwm1UimddlFW493SkHPMVEv2kBFzJdfLctrLcoccjnuto5cbmYNGXee
d/lTUSppo4BfNp6GUiPryiGRwfuT35J5oMn2HAUy7jWjo4AS7qt7dBNtFJ68tEA8B9swvmi7wxDC
Vdkh4/jFUG8kpqvwRY8cAQLFm9y26BNSDwWBG9HAjJilkBZsUa1jGjNUOddNpK9GCeEh1qWFNA/P
1+kJdAFUKivJXuJij0pxxvLqYUHlfKEcNHVVshYN0JYVQlcVihlMs3oNyTNOvoY537+ovDQ3X/Ja
3Wm9fjl3hCECnl/S526e09Ybw8e0wHw+IwLyy5eNyj4QFcsWxXZV80jL6SQVRDs5Y50qDvd2W9YT
KqH0F+L7RfyikdjV2kpjL6bVqzHmaJ/dV+N9zSaKiKVy9jaxAQ3wfDysOgAPXvCVxHExxF6yJ4Kh
rFSN23D0Ea4MkCeRbTPArkwnAuYzL8WxOLQreZpXQt3aQnWsgC5blewNo4jWYog8Lm1Wz8wxPo8C
r07HbzVd6RWWv16qp7tBLRL4ps0jQmtOFwQ2HenVaDApNAKjKdvIOXZSPGuUvYl9vR7obk1MisKH
yYzrQqDTKV/XMZ9nOBb6BBNMc8qK7kvgLjGI7pU9tPOmDdBSJFHOZfrFTeWMtMuXAygPux8zlxDD
9F1XEBNBs1sJpAcrWONavR3VcSMKijtCup5q66nUGkds1UOX0YRRk2VpB+t36dPVzxvY+x7TR5TY
z2wEvTqL+igIDfrPH0//rgtbzRpiWD75m5QeI82ezW7VcCr6KSqirOe/P54EIZREylAV5ZRjkIyN
FKNa3K/C+DDLr4N4nHvk8V7HDLbk8HOwv1WM/J/kx++rjP9vycz/rCoy2f86lT58Ldvwa/ohjf7z
x37m0ibyRVQUkURRyKk1Y/Gi+Ucx0vrDQs1IN0wqi/zPklX+sxgp/mGaiJ5bYDc0Wad28GcmrYh/
oECvS9Zi2CfJiqj9rUz6ByD3s6LCkmK/a8c0lqUkfVUJa1mSsHtpSvqAZrLkm9u8HBARG0OgMh0X
aQ29dOkJcWsk2oVrVF/RzSu3LSUvMYq/+Qkcok4pniR0DptsfKoFtFdN+TlSb5S+i9Zx90WujWrV
S9l3P5tvBRnp53m4pfKQ2701gwtvECdpS90OmqixGyW8LPxgOyKqjo1b6FmtddkNGDtZRrLGfZF1
b4AgKif0W8O+pqGsg7BA2UjqSntOv1s8cVBEB7+fCM3SpoSSA/ftVm50zKKAqtj4bW50bqpt3F/j
CHMdIC0bNvq3sVWfJhFdbfiEkwwOPJLlhxjaRVeLTteaL2lFjVOZ8CrzR5CInXGMSbCaCu3tMrwZ
K56iMfVVg3JSkyHyrRr1dZFKt0EwSM6k1W+NMlyXU7VrjDSBOReZK3nMCXsVMvCThQxVFLYQAHP8
mORQ9/BwuRSlsFyZGQYuUUSTMQoNpyojcOLCDAx/FhwfLTo5bYEfzdlOS4dFT7H9Ys6FBevuEj9O
aatDChVEI7xLYPpYkfUEg3xwfZm834ACG4mmW+VJ4sDKC71pmlo65e0mmBKqnmJ7i3LG4AH54IQp
gwJRVOwR16hojYdQa6NN1SRrsc9I262uP6L9pr2OJg6DsfItHCtzQ8xU6LkbdjAqwgbMEWd3P2Ck
KV5ZDYCiUm6jDEGA2janKnfj5dsUvlxt1AQhfkRk9O8hYCrqMNZP4Pj/teD2v7EQykb+1wFr9bX+
7/+KPtpp8AM/Q5Um/kGhkrobAWnp/i3OFz9DFX+iEGsUa7lzc4V/1xiUwUvSTfyrAvpX30TGLsMA
gCPKtAa1pQL6d0LVSflz6bwg3kRMNHTd0Jc25ceIlWhREPctOt5Wm++ttgQgGLa7wDqk6vVc7nwu
cjWhp8PbwIJikslkjpH2gHrGqlXQQIGnw73lsCw/08/xsp7J15pVb3VOUKdbyLvbSFfsRLde1LFa
KyHiipq2ypuXgRRTnVpbhL5NeEIoGywWXfyaLVMozU2mS9sqEFjCpVcMWN0asttTIku0fItaCn+X
26fsb3Gi8MZ82hpZtw2R6m3D4IKb+05JJ8LL6EI0Rhm6PQOHWqbtXbXknx/OpK9LxRRDkZPqhBAo
sViq9Gu0+K6Xvwn0TBDO37ZKcJxH6pt9Bc4b4w/NuDR17ahSJJGKEPmqbwn2AWWg7/0xJVGenQSN
0baCJk7yO9GbiHUAPEAnrSaDRFiBRbgN635f4TtlWPuFeZJCLQ3jCx0YUD85s6lcaV3+TYzPSQ8s
FZ+/jrFf3vGHGMK740wcEhya4Zk55XzFqcanT85kXSf4kX8svz+/4g+GwrsR5m7QEmVghFS6EvUr
3bwDiH9mjBMjzl9fg830/lSuZC5gck3Cm24NRAbdxRp2tFH3tltXslsb4ur2vHnXkqCefjyAtzQ3
2FsWPfePo8qZ2OqVAD+4GQ24Z40Cm151xZRJ7/EiRLw1NJJDBjNtlaPJi5Y+0ETQrWFAWm3cVV19
E0zyvcLtwy8SJxt1hPeeQspBsQFHDzI0Wuy2ZOZE9GitmOOWEV08HNxU/2r1CCJQdv4+J8I3UKrb
Rs4OYpB7+fgYB/6aNMgeEtOL82QTDPeDUa9jyLy48+7CCu2hRt0P5gSmjltsr9/qTbrXW2DHOd4M
IQXrlrrXAouUI6QGS2DC/cVolPsETqH+CJ/byaXKmyXUBgpxJdFnAPV3GQvG2pgGtx6kS9W3YLJx
6RSnl7aRKZMxIzkC7AUtim7y6g7aTd9yhcwSBJKPZfFcgNPFf+oLKSE5Q+f0k/EVuGM5CFxmY0/3
uRbI6a7mniYj2dC3wibPy3Xeo3jKbzaN63GAHTZiebC0Yab6apyZEOV5MUqIwBy0INYmnVpb2CJ9
EHcXkai4SVsdi0lZJQI9n9rcIo/gtagBpFa+zef2Rqa0RUMHx3E3LAcvD9Et8LmkjE+hdGfQD+iC
0MtNdCYGzCk6M/VmrEtialgZEDcpUu0CMm5b6Xus5/ZjZ94O6V1RmxzpynrGzioRxwt1vNJB+PUy
nvYZ5iTKWEpLLRFmcoFBR2Z6M/joxnRn/0UM33LdsBMEuU3jCVr2W+hLCDIUt37LNXWy2mg1ZUrC
GxnrwoifQylwqxmUrD5SQd2XZXbTSA/8bINHEpIfwvjUjS+9On2tSn1P7NnHWvisVTAW1Qq74350
fFXaCqm5b7X2qUx7cLIyPbFBgR4dZl5hyDfTKBykIMIQWYydxBpuknx+Qvb/u6K3F6kgIBAyqGcY
bL/uQIMWIbh7bpC6oZlL8HkXXGIfhV1LrghfsFQ7nNHasd/24oWqnDsNlrz+415fRoJEQBNJhOJw
Ao0VtHqOzKKrsPZF4j5HSQpwLG0d1TUwtnmXW1z9/K3vL8a/BuWPY52U6YsWdk1B798JBYogDRZV
Zwy1P/9sf73MyWcLUblq0pEB2KOEJDfonhSq8G30+PsX+fUE5UW4iaFRKcsAR04uS/NszLUWDQTI
DBpjdD9zCUkG6mDFzTwj4zrKZw6Cpffy6zRxOVRQ7KUR/QND8m5BtIk4VCF+PSyIFVZPh+CaGtkK
xe8HvGOoUB4F27oQ1sFje5G7tBTcxIvXv3/pz58BhQ1UeYFOSqeiRUql1gHHXgVIXcpJDxo7ma2j
FMZuYZmrERB0VBoPIy4L0eKDMLz1/oNMYELjetVD5JWoR4oy6rjSeBH7WLPM/VrtX6U42xXKOdTW
p2vt3cOenJzIcw9iDYvC8ZXFLIWcKj0zJ9KnW+fdECdbJ896BLfHvnKi7HKmJikW1a4LZnfoajuw
xLU2qLfl3JJQyTSdNHwxRDTi4tSpWjfIk8MoVJ6R9mfSu0/3AJmxpug04/RTqG1ctXNMbK2Qw592
yXQnzfHOUJ6sc0a0v+Y/7IF345xs5jJUlUaNc2pxw03ESaePN5F8/fsl9/knpj8INgsqB1i/j3FQ
l7FQS1RmEQguZzicGq+wywf9tnrERfQKDaENzZLsqVwbzpmhP9txCrVuoiLUASLxx6GHjBAcKMQS
NC1c1U6d8AjIgNyLxvUepsP29+N9tl7fD3eScwkhlkl6xXC92e6rbNyMZzVSlyV/EurBbII/IYoA
fP+Bc3wXQ2Kg+dUYRo3DkkSzbqVsUK5fYXxyD+vd9u3fv5C8wNd+N9zJAolGQcgNfZEWXKd26WhH
6TEla3VSR3BRxbhvKzv8Gq1rFy07W3DOTeCvHxRx4XdJ7MnSoZ6vWUkUVo5MgR77dVVQvN+/4a87
gOSYlA1AoQij4PSQBkGeTv2csv8Da9VlX/0mdgwzOfMdP3uP96Ms+/3drCWtn8SNxijYB65k4TkO
auf37/HjMvRxpj6+yMlSN5soalqZIQabM+wQ7aK1tpZceW+cWeSfHCGMBKCKm42sm2ACPr6Mn+bB
mEwZV8/VhJy6DeL9prHnTf1UHoOdcj14eCfcDlt1X170b/3zsPk3dvavEfLDQ5ziLhVF1mpTJXIN
trluvc7ljmHHjmBL18rF5IlORgdmZZ5Jfj69y717d+ukXlHQI57QuyD7yadL7G+PAvW9XFlP1nVd
fV0c3DJ/dNpMWRv+baV/UY0Y5slWmqQzfsInnrg/b5WwH0Bmo6IPYPFkvvsENwhpcUBDI5qXz1wu
/at0z4lso4dycT64fT4ixYYFTL1AyU+OyliM61lolloNPe6+gWSS/HBJZHitglone2OPSykepGHD
pSmy8M7cLuTOaDTvzqz2T7ftu2c5iUswlqYu0Zn+bqevveaysm/RSrLTfbYVHdKns5Hw7NsvT/Ru
Cwtzb+HUxYgA1NblVWMv31s/4MJoa3a6E5xzV/gTxZh/zDDQac5MmgyYLHwc0awnTazpCjmNOzqA
T72BwCtt1C3eSk7uiivFZWOd2d2fxxFjOS0h1VACPFnhYGHnMosSgMBbdGlVd97oh2yrfYWyeyZk
Lejrk8OFPfxuqOXP333Ssus5LCeG8i9kW7WVb0he2fgFuakXOhj/eYkNhyq1n3AIcsIdhmjN5sw6
Wr7hL1Hz3SOcrGkfEIQ0+Xzj/lF3aye77NbCZf4AGGHVHdpLcXPupU+pED9KTu9f+mRWcQ0DRiPx
0oPdO7MT2tXa30ZrY6242TG8OPN+n4bJd+93smoDQ8W9bXm/xk1vR0JkcdE+XKE17Mle4WR44B6/
n33Fcx/15LRr0zgDs8krYktxq9vpMVvrW3E72s023eUX4dvZrbJM0++m8SQYFnPn1xzlPw+/4lJx
cJp6wC1wbe1aO19nL2c+67nxThK9QGpyLSoYL97m25FJjJ3QqfeqA7P7UK6Lc8H+82k0ZV1nY4oQ
8D7ulFFtZnrGTONyuI9chg+SgxfvGiZau8oO1bZdJ0eEcc5dFz8b1yQtUjnutcXH5eO4OTZkuWXN
HPWBCVAISFgb26H+IFNW+/0n5Zf+MocGnjC06WAcwWf8cY14Fw2kjEpm3I01KmyhZA9phyQZgqIr
3RzmN0ReHUu8rINqL1vgv6JuPnSydrDy0cVqcZugp18sHDdRKC5BdiQQf3266TkgEiT3N0ORpfZQ
hs8w8IFEgKFrOmFaGWP1mFGeHICsaTFGZ5nljtljaoIjoYnVm6+cMnYXyZQaw2cpx9LLr9wsQq1l
ShUfyI3vQSz2F/lBDCPz8CqMcs9XqwuMZ78iu7g1oz0OloVr5vcEw5WeXkOfpuZ8lUcwBusXbGBX
cvcm6P1uKmhOGtFrkuIKaFCd43x35Tp6koTpiJ/0Fz28DktwPn0OZcG4a2bxVlSa+1i460t8BeOd
2L2OuNwUhnTttwjgCfVzgHCEFnxVTNxspdkLkvDLmOD6ao1frO4xHiV7whFugNqadcdZuionNmxi
OUYiuWWPdMoAfbihazk1WKzm4BOttYnzK0quHZg5TY7XAEPd3ASRoXy36hBbmAvLTx0YtCu1kBBQ
Ku28fAFTgpTqk54YV0E+eyXYTZTHPL6oh7c0EENqrzXwKtqu5FihK8Bfb0ilRlCKWTFQMb5TQUZh
uDEXzW2y0FKi/L7rFReihV3q7ljd5AbycyiWG/5rK11lQ78Sg6OFzncgfSkyAEklxjx1Je2wZbBD
bdpE4qtf1asyi+1ZQQ4CAQAld0B9O1PBtGAxqmUYBbHYK4Bxatx7Mn3rvHTlUrgsMs0dgsQuEdkc
EdTV0tEdWmXVIAsR6ANYkeRyHitcd9NDO8a2Qb88mbhqJ9+s8G6OxWNtPedadQis8JtUzJjuqEdM
J71JkDfp3O1HhOvQD+t6FB8bEJA1cEtCgBWEiMyI20n4YrB4xuimp/Ml6s1eHbihxaVj0sYHmL83
Ov9QF5tUib04vS6lEBz95L+KVrzGIP7OFENAgIhNTT4WzeIaysCNCZQ/Qp6yzBeBuFs5PEqpiLJb
5GQt3jqm4GhTuc/TwrGUbD8ghYw4g9Pjbr2ikjBAIYLt3Bb7uMbDGS+9ScPjuVnXzJeI1BFyKi7+
0XY/r1tQiXVKDplqdrXoGE/4VZqlPcTzQaSllzTpISm/Ann3hkm5qWp1LwEUL2t0J60i3fulmnmD
72cX5Yy8xzaOhrdAU9CDe0zFzEVN4aUQq0s/yEvQRreRcT/MD+jX48/kFWDGogroGg6OIy5u8p2i
38pg4lPCDKoaD1C+qVRkHfBRAPjgKn1FvTP44ZwOINpzzjTnhyYvbuVcfR4qxC9ZL5H6EBfJIS4Q
FtBhFSTYN2YCR6/vP1XRy5hjKp+1Xt8/KUiujyMKh3i7+wAZyqWWKnbJa4VxclCX62TC1rDpb8I2
3+n+MZCCQyF+E8fmmABHqITiYihZDVFva032Emn6qxKitFlitokKQXTR5MJ26Kp90CFyLVN67vQS
+9oEhf8rU9EvrK67DOASx5noIPt3pWpvPgadBcgM3AZI7mMsloq7KYtuI/9LL3/X84tp2HfTtZ6F
VwYaii3uTGYru5UyeXAowBCAfvT3gv42QGsWDAV2so7yRQ4PWQhuLDNwFVoCg6g6M2lHLGNJQP8I
pY1HFbyqYgpbJCxE2zKCbZ2idZLtYWeixhWsjPLZ6DQ7FI9dqu9nNdshPr3qCnOViCVkC2tlJJeh
Dr565NoVWVslfq5V+qG5T9ie0BquHWM6zHpsq75/M/fIyXF3XHVldZmAKzHjxFbpm8RNiJPUhRU+
0PfAZWNZI1u5vFHSdRU9C1jiafghG+ZhKXnCCxmK59mMDnpyLUo3Vrb4D1KJsVTkl78oLALf+N42
xXqK8bVSwIzHb7ORQ+zIdl39bCb4eoLMk3LY8kMbXNbhvBMTjK+t4CbBlAvTUskzOihsBr6Qb3D6
aVPfZVFzGLLAlpPUntGtTrPaSaIXKGa7yfw6wG0LzGw/65SVQYQiIdFZ0XPB/GjTgrfEjZA+JMKi
j72cXhpBtEeI+CCV/SZZuCyhgZ6f9iQbjWNRCizbG5N93AZ3qXRdNLWdx4Pk1nrqNZIKCBF9lf7b
oBvZOijCAltM/BrxTIVOr08YxpqDvip0lFUanMLS1rgXIvQs1Dl+8wezhMdOowLyL6+yUxIaVDBp
uD432UMsPAclnqJifKYj88n13UAxiUsHWTZ9ktNGiSJUcwKyuiYd9td1dkhcDHKvGmd2k9xWPXHD
cgBF4P4+t5E+aTV8GPYk5w8mqcegOFmGndyB+f8+Oslm3Edrs7V/3iGRi91q8y7/j2qgHwY/uQIo
ZCSaiMC3U1Ix1HcgGpzkud38KBRcFzfnUsbl131MxT9+4pPkn7/a5mjdAEXuYLdqCTgraxUI8Zl7
KuSTMwOd5KZhQ9MyDxgo9b8Z/tKplYFG044EAYXtNRLqeeVGEmb0b1X9IFQpEi4rDQvMWXexv/Sb
ryFBiNwjq41VTNEi/a5N94F4kRahUyDf5EsPmn6fd/d9/73WSB8nlGJQuq03SXtvGc9+K+xDKLxm
uZOM46D2YKW/pOWXbrqYYLp1FaDymVMT/i6HA5pSPUDsthftZgoOqpGYdhb0l/HkzugdDmhYJz1Y
f9w0m+Qh57w2X8gcIhK9OK9fFLG5/2F471cqQt76S1TALMtvkLsq6cInjh+rhx7LXGXGB0MK7xMV
hfkKXW0U8wNi8FowXuL8wtT3dd0S+Atb1rK7Ea1dcbyyssvMmGwpwydQ2ZkDBZXErcDpDonbc9qV
jhQqptsKdqKio4PLYTv6T1CVM3DWgR0K+UvZvESK/1zi4S5VT+YoYwj/EHXbbHxIBqzQLTLsaATg
fa8b97G5n6Trmprh/JqrlZ1Nz2Yx74QFdE7Wt4H8IKnVIS86EZrBFi3rwpESM1gVs4y5djq0myzH
0Rgemoip48Hsbw2ttgnrLl42pjF4NS4VnYabup+5VCsds3enGTlNY0mC8vhCQmBStHy36fez4l8r
xUZLs5c6S52R7Kmq7vw0W4X1IsV5b2hUObMeUT+RbvqqQyOm1fDWgpuNLOiko01mfrWYOO4FtES7
VSgdxHoLrgTl79lR/BKeMZ30dtMoyioCiDmicJ7BuywgZlt+506kf13wGBTjpWyNVyWJrxyDYJDT
6zwGNc1EoswVD1tAjoo1JfYsNfJqLssD+tuTbbQvfrmb/Bes2s5BZOTP7mWWoYjiUuqllX1SEBoj
KI5VldeOOZKmrwCRXw+mnWwQ7/egrtSO1nvwrh3ZyxxE3WD1sPLss1f8c49xUiwSwro04oDjLt5S
6v0SuII9eKrX3UTOua7HCfVrqbwRw1C/UClwK4uexsdrb+jDGBr9unbyA671dgHZQNmFDmwcMB5e
6vZYcWdPsWtthU2zb4DMnytMfXpioFsAfAc8uL4AjN+XxhSubopUYWmhm9NtL96IJmwFrmS5jAgb
fiVda//+jPo0bFPVpREiSQqaHx8HDDSpieiF1s5gkXJFxbCJKuuu6IYzsoOfjAMTAjahRhnD0sWT
glusNtY41l2N7cXtLENdgLwXnPON+exsoGhhyioXCrD8p8VxE9gw16aBNXshUlmkqngU3MET1uO/
URr+ZK74bJJl6iYwK/7t46frjarOLW4MkIrDYxGGl4toOfJwrtRhnbrIL8jn8phf609ovbwb8mQz
YA2Nc9mkLgmF5HHZcY1ip0f0bx1jrdn1upqvM/nr71fIj9biycn+YdCTqat7v9SFiEHlqnbqOdik
ArYVdbUWsjfJx3om2oEndjVYjoofu2VJ1aS//x8+xEkq5Q+klV3Exx5syVNr0zM8KtTO5M2aT9cn
cSJHc86M+WsVjK9N8Q1cAzqZoDc+TnAj9F2mAkRE8k7EXP256WBNmvvQvJssHZXo7zUyYGF5kBVq
Nni0pVFhg9myl8uLrkbnHueTSMjjsHXMBTRraCfrTROHNgszHkdbyTs+gjvu802x5fJ1PhJ+kmQx
FvwXFWwuagknkTBBmU4a4+XMvUgusw3mWbayDq4Ce/nQZ2P8Mnm/rLC/RjNOxFRUWTLJk8XagTJ3
qOlp4bE802ZRaXAjAQneFOLd6vez+8uY5iIcQ+DDhtoUkYH4OLlFjAnJlFBXkTGwk/yXXpLPTdiy
Pk5eS7aAGqEyiwwRvbqPQ1iw+rXQNKne7spDe+Duv8299MZ3vgHF17zJQX702Oxr7/dv9mnz3pJM
1LkQxFWJtx/HLZtgVgbFX6rG8q7e1tThy60KcWtfrBPmcb5Hz6WkVeZ/w7xsf64PsHy5X1/7r+GX
L/+uoFv4gp70qkXFy+sPzZoSz7rZypuzHatPjpQlzJOeqDITeHpWGrUw17nAad24SPG5qWPIM93Q
b+bRX6EzdYFMQhC75+45n50x3KsoyOsKC/MX5MAsR2bVCORFQwEF5KbWvzeIaiv/h7TzWI5cS9L0
q4z1ulEGLcy6exEAQlIEdWZuYEySCa01nn4+8M50kWAUo6t6cc1uJtPowMERftx/kR55VrurflTC
nwannvB2LO++/7BfpuycnnyIvLhi6WrQWXWbs0xq6r0/dfPm+9//9b76vibYWlSJF6Pu//nLgdEU
K8Wk1xlQBLBeSiCZLeUPNZM2khWsVOi9YhXZCO2tNOXVTLnnD9UuG/u9IYfXkZq7taSv01p8+v7B
vsyo+bmgM4ByNGEhvCsaf5hRBlZHmi7Qgc4M1IpKZVeNKpUfDDNEyVGL2Pb94GIc9DM5y9d8cBF3
MeApfpFTWhRUTqQb0UPd9EWHf1sjBJxWVDtAXM5Q4lR6pg78kELnzOuXQBeejSZEGDi7KgYQsoKw
nVAj+X5EvrZrF4+2+FRF4WWqnwEyVYf6KlV+pJV1EUbCVkw6u0Ju1hhAWufqzlN3ZyJ/OYYWkee0
6MPHSC1BETSVQVEGSl/DQ5jVR22igjIc8yFxa7my27Q8tsnd7Nr1vwy+2LVHOHdClzATIoyN+qTb
NZlwOU0U89TGDcryIpUeZeMnSjmuoJlnon+9En1+dW1xTpVFpnj5POhGlB3Slr5bcKUWiDnMZC9l
wKUXLrCMjrCKzpyizpSzgyFWyEcD5PbfuqZz8EfHnqlElFFfl3V2BkP7D2Ysdxcm4nuP/fPHiftg
rIOEFVxo5m0bJOtEk9ZVYbqzZ4fR6o4XJk4y9WuvkmyvwGNQW+WkLSHs6kKYKFFka5n7q1E0xxx0
9Pef70vG/D5+SDvjwcKLLndsEba/FmqgaNB+Xg+jZBfmfTLdCd5wK2M8lJ8ZjX/wvf4eb5Eup60x
5Xyx0kmF3pVry8b/FjGBwakaRH0UPKkky1XjfaSpdgfQ1UfdPEThIvDveu/JMl5LJDSkCT4hEhp9
4oblGbznUosdbUZIVQqcUeRZRNFQF0+IymsuTBO320577ZXI0anZUzZCHmFAJSeeG2QqmbUMoBsp
hBjBbo90JTUf6jgBXA8vT97WZr72+X4AtFdqRE29fq2Hkv7Uthi7tR7iEknRWUTMqO+jKzHfBY25
VlpMrMVkZTUjUiblAc43ir3JCrFQO2hUtw7uxuZWmybGCkEHT8MBUnMEwTh+PyW+HqfzCEAaBJNt
aRxvi6w29SvZV0Mw7Eg5OONzvWIQdslqssOf8lY7t3l9wTUuoi3GWwtNHRNJog0/Rre2/X30BBuB
JKj+p1v375H4gKTQAGrkxU6VlH2LiAigb/39Kmo89b/KTbyZ9vW6viBR2JTZimrXzzPD+SUp+hxW
WWxRatoPapIDum1++LeiCycivYH5AKBGfamexYtsL+zif/54BuUroTJE4YQy++JEGBqjaMNiRu5v
/K2yjTdzgUbensu8Tr0aUm5Uad7Rb8u0VvFgU0kZoITIeIE9O6RPmfJPX7AZPvSlETaCij+roH7e
P6tKb9TGJEZ24UOXO6K4YtOAeUH1ym5+BftzufKpc/xTwMWEHMNQtfwZaRHtyKTWtFR25Y6ysXM2
Xf6SPc6vBpkHY3WQxF9oKYKnt01lSKUz7jsHrBWHmA2livod7Xjb2BWbc+flqdNolofSTESmkIpa
tl3SoOn6ppBphe5Fbqx4HTnWbejimrxpDpqr7AEGbdVtfOdfC2f2/pOT5UPoxSWkNdDBQ9iO1C1s
LjCdcJVCuQiS2P1+vZ0LM//8QzKEnann5ZDunWp4inTkXMY1nlzO90G+1CHmL8eNH1lebpIM5Ocg
U+oZ2jTX6BQ6w9NdrcuuB5VEopj8faDTs5FGMOLaCGuD2/8cqQYpk+g5d5tx722U7bBt173jrZrz
cMOTA2eJFM6weJgn5udIVFusLDCoB3brzjH/oBew914NG+Wiq8xNnYLb29l23LyWPl1M53H8EHOR
ziv+NJX+HLO31b2F9N1mOLDwUsfaJO649eozw3ki3Zlp1pQXMOuFOb34bmJh+Y0kckENixcrQc/A
Q8RRABkSYldtoi9U/wsXlo8Rl7t/b5DBBFFNAXuofiPst83a8mEs0K5HvASq2lOGM3DYius4Cuiz
32ZItybwovOJzKJpAlxLyk1f35XifReeyXVOZWMkfSC9YEKBMX0vW3xYK0mCAoAXMI0Tq8PkRMaq
mLZ4OyIP1an7MZglhXCg8DU7ro11b6AKE/hrQ4g3qfXLp0OUa+U6rGs7s3JbAFAfadJWz4Vz2Enp
vfazmCgiG6UMFJaK+JfWhy8WBltHCJBRe6hL+WeqU5JK2lur0h5FqYQPGtHQSXSAI0VBvU/BqJIL
MLq+YLBA4Df6IwqQXI5yaoJHUfV2ciBcJkqIXu1wN0kvmp7f1GjQa5Ox1YrKDUC7+t4h7VEqK2CD
gt6JamtG7dz20VvbG88hOlQ18jdZWqDahXLkfYSzQCXW3EE02Lp/QHY9BPDo9REEbS7cyEGwSkr1
rk9rVHuuuKiuZbW5FYM/ZtXfQzPZNeolTfFdEtERtX612GjoYC3K9Nas01+SWCLGFNyifLPLMaOJ
xgrLi/QQqC0v8Cj10kqFLoFG4A/Ti+/DLl7BhlypmgR2AziAAkjaBPrVVMdxUtHxrR2wRytwT/ag
RxfDIO50YzzqfuhIkuh0nnApi7Ub5DQFUaqo2kOu9mv81R0+1KoCTGbRxxx+p0j119FTFf62gIx1
dJ2goa7UBLUc+NQg6XI/XKXdRQq2mP7bZPzK5EdasquyTzCLHNeSIF0I5CqDv0Obcxd79JO6Biny
aRtK97p6P/aWi/qXHZUY5Fm5O8ixayWla0GEl7jgxslLiUZR33WYCemrqW9RYRNWTfvmtYU7qCq/
y7pE0cn1kCRWWsEZh+nOCGgP9gIXLexmJ3qTcr0Bd7FPtRI9MrJ2Xym3s8JdDIZOMRo7zvr7Qpq/
jIZ1s+7bPq3HEvsNTz+W7CkZ1xosIa9HS/uhcRqYNcdbs+uU4dKE7KxYxa6E4JjHw0WHsZwgIIPW
Uf1Lbgr1cRihMm8LTMFHVNQm4d4TsifFnNxJUFaSCAbOu8vZG/wYimTU2UWPT05/JSUXfjTZAiRv
MTiaZbvq1XKLXkSwkspyEwQpAh9/ZOHKw1dVFVyQSIqE2oh0GxnDZSK9lfTls3I6RgUwnRybI4HG
s3rQlfpSMn5qxU4bqseytraWMqw16TiVM8lAuE7xGA7RYRSKels3I+bm3n3KBBdLY69ONwgG3g+N
fCU1bo9EQ2+It30lbIw6usGS+ZquxCqd4mMxYX/zwCsD8mGlTg9CFW514U8d3ogazfI6HCGs04+3
6Kr46y55ihFiMn75moV64kXaqtCYvQPkGLvohOOk9Yc42vbJa1Ucs05G5vVXi6ZAGQahPZjRfVT3
11jCAULaS9g5p1ALR2x9C8eYuHiF6YPfeO48tdFkcWuEuDtRe5qqHZiFdp1Ow0HrJay5LMVugm5j
dZjGWM2tlx3RokWyFRCbNV2J3sGXhT+jIj9K2k7EbqvVg7U4RPt88jeK+KApLLkIyyrlZUQiKPce
Jb+lxTwdam52uXYpKXdCZgGR8HaFZty2MV71pXSNyckxQ5usNh+rSLqK66NfvtTRnzR+khRQcL61
Lcd6q4hXRuuvOu8qjMKLoX2ophvKlNvUVHHjKLHfhWZevAKWXctptZeFn0NXOJXSUhXBfujWZLYV
1pPl34xJfxMGyrpErEdReZvf/fSjKa4r8yaqbiQ8u/R4lXtXLUDyPnM75QFxgRAAXpzei0WA1fzl
pDxmQbCOghR/q/YZkARjiqgZ3HNrek2xBo+7W5B3AWKVQCgDtCfDYqX0w7oyxddCMVejCQxOl/cF
pmgB8EIZ2cCU1RdwTKF2Q91TWcEgRlII4b7oSDFyHXfTXSj5P1QkHP3pXld+ojyO51OwzpFds6Jm
XQfXg2iyLSEjMiYHSXvwRaj8wYWaKusC6YFskF8yrXO1iIwceU1rjBxkXTZK2q7z7hE50lXq1z88
wSjdWPqt1U9lG64nS0PIfdyYEysJKwNxdKQQ7WjDqGy91bneZlYBzLYGkgG00yivSmN0QhSavP6Q
BkhtsmBzEMKZmWyDqLmsxCcZoUxvBCwX3vXCs65OL5XBbgXRqNKdeb+r2EGE8kIsbyLjl67+Frth
nSEcZ8TtKvIOUTS56rBXk9eBokMuuoAIVnFm2PWwLgHFTHWwYsnF6k0nblRAGRqHugFiTEpQ/xNB
AYMWtNrMDQtQFJmMiKq+slq4h8pFnlxq06G3ansY6lU5mrcSNuahgs2w1R4a867TZlumfRMhESFt
4+jGM03EOjmapNu4f4vleyPHczt4NtSdPqaPbVrvNR+liDDaRvljyO7eWzrWpLQPrOFyaK6mSVkb
CCuPQrvWRczEBosDSTyoXeCOQ7AKY2qPWAw5taCvG+naGLPtAJqPfQyozDqWUJeyNAAU3r1kDXZp
/YhQtzHrxyTJVo1fbVvF2HvqUemecT1k6od2MoVrCd1MNM35zXOFBu1n4dEXXuVIx9zlt978rjjV
V4CsTKpT/WYwqW7JwVYy94ruXapltxVLf50PW7lM7VY8dvFLVytIHN4X3Zvu1Ww4h0j9VSWbwHtK
vPtgwOR5+j1qkyP7r1r6JORPPoqiIdocQUwPPcvutHjaV8gi1uKjrD+ZvoLqJpDUGmdA8PjNzI7m
SDBua4Djklqg3t/+HEx+RzKNbHg16vxGfVQNa6WDY7QGRFvleBdWxT4JvbsKW/u8e4FRfS2Y3nUs
5Y2Lnjk2bIaebDh+fykioodB1v2SfNo7Qrk1gtTg46p737/D9PMh13yqqjiNa+1xqEURujoynn1C
kwCwdhXs+vq5zKWbyfOeGEVAjv4Ir7yWRhz5QKUK8loGIl7ViBeW20QW92JyZbbZfT3i4xBdeEjd
1mo1rLSq3E702kEk12Xyo1SwKN5GDRJEUz7YffvQ+MG2naRfmvGsTsyFfm/pCdtFgx0BPaPqgPzR
GsNhu83lXZyhZ6rOckWAT8sIOKWerlRPfvPNl9CC5cE36EFJGsJ1jqGZQSmnMHEFu1WG9Hrs6+vW
+OMFzF8931pAjZH/6LG3UqqLrr5DwW5fJe4wyDjrrltEt/PUEZl6plTz8Bd1UW/63NtgW+HItY/w
agrXNrxFBnEVxdrOGDe14t95Q/0jMbrbtNgKsXwrGiN+LRp7Ugs2KAjllQlsREP/zJOfVFleaeq2
1cSV0AR/pOQSD5a1OWg/DeQ6gRcD/c48IN7bVrf2CmJs3nhVlM+jQG5hORV/OQWkYtJF3x8Dq9sG
3VEKS1sM419DzJmQXTZBvA5icY2XRoVWmqwdJAlsn+z9nERkdTBey2NoOSne40ByfUDffh/sJzRP
xrC7EYR+PeRHDbT6MGvv4iAlpj+1sFx79E7oNLpSkIK02VXaYCsNW4kvr/S4XGGWLHNHbFrxJhBT
9Nh+RZxiRv0LTL/bxvcSArvCGF+RxcYvstkfc3nc9akKW6B1NRXqydAcOqEClk4uX94LeXDpIbag
SuVDx/pAKm1jTaHb1h1uZcFGS+ivBT9L7zb1Dx4ivIo42GxIm6zcJ/HTNAiHNke5oLzPp3ptoEGj
R4D0mnaHVR32bwGEjWsVRMEqMqt81ZjNrL3sAJF1elG3WdeWAZkwhcAt3GVoz8fiBTgdBBee0KsA
vavaYTELraQgDdVuJcSv8qzey6bdmdJqFrzrBChQWnwZaUwYo1Y4wIKVkmOYqAESlnO3SMUHseoP
hrQvhq3e3uf6JZp0aP1Pjum3jpTsJqg6BnJ1831HcExjuLX8P1Iz2F7VI0GElqEQi8cxfpCBbTbZ
gyhHh1AV7MDK173ZrqzgUokjhOUBJ9CS0ZObHKBc6a0RLLTD5pDmx8b/IbYPISJ6WhtBrRm4cQqI
zhzj8bHUJ4YFVLfMTqFTePb3uXjZKRROB1Bv0YVV1m6DZUgg/sqFQ9felMHNyFP1yTVMFqc3f1nA
SgsTe72Svw1aIIqvkeYDFXnAvWANnYAkCsCzaUZkdcKFESKyXN1qOUI2qnAdp9lbb93XIZ721aHL
2DK9fi1a1abK+q1UVvZEihgGv8X8fr5SpfRAvfhWzySUwkVE/h+iaOuj6d+oOE0OVP37rVbDj+rB
wtOpc8amehSUjaVfqbGxlim2dI/M8qZ9hYbpGlqEBuBNk9AVGeNtqZhblCEeAhNwZDe94oipQ40v
8uYYCiPqkLGxF1EUCswI64QrKz0UMwIelGdVla6PxJQU6qAD/UPMSHhGgrKu3u/rSl1no4cpGo0J
/UIG5j1gUii1yD0i6iy3V0OBESzFkTQVKTi1yNhwZc6zowgRKDCHJzxXkFxO3Aww7TAadthmeyV9
ikNS6KFzYjI+P3nys9uaTD7JDbcNpasWlzwhYlWGb+EM7BSkrHNKocBnF7aJmNslrBwhHx0LnGZq
IdeTT/PDuRqdEi9k1QyVjttNofpcX+nL+H1h2FmcqpuwElkfjfZUSdw6SynfKyFMoHHk9C+FsAVT
QsbCADdB/pgM1YGCxmEIkjMtta/oLHpqNBkstCFIQL4gdWpDFafaox3b1ZA4xO7SVGBjALcwb/1o
ns7BxugRa49eE228R4FYwgX9TNlwLmQt6yUfnmGJ32kMMZmEmKsPhBZGQHUyfbiUwmk1qwIXbXFE
EonlAOydMzRCeI90CrMRAD4lcvL05mJJc1KacHEMqahPdmee70TX5+MYLcVvVCM1Uavk+RDEsvu0
cAS0q32wxYKl2QZ2ROpl3fruAIrt+8inal6fIi/K+2litVILVg7RdmUnDkhqJ88tcnYhcLFmoAXX
QHWLFRsfArsU4kut3vXKz3i4p2i3aqRuXyI3nSXphpY6dDbYenV8pi73lRwxzyBN44zE1hqIxaJM
2fswTFWfTpV2pzmtSxkOWs+u33AFAWmyR/Leie/OKiqcghEYlJnwWYCSoS6Bp1UQqYbciPQGoGRQ
XkMuYdU65iqjEoucwvff4fQ7foi2KP2GsTmqXNFn1YSOYtMK+rWd2yoGTiuJjHslr8SV73Cqn4mr
nFoZH+IuYBp0mmCai8SdAZsA15FNcWZGNP6rW/ECj4ef3wc80eTBzObvo7poxdHeRKjBYFQ7ATx8
ptiQwM6t9nMxFvNFHkVVoruCruFFcOQaYk+H/GUeR3m1rzbcKTbfv9PJLQ6IHhgfVLlR7loEjCoK
ZplJQPoSbvNKhmJzrfkJsv+ivRN2yv338eZvstzNTF3SZ3NLbOKkxTebZKpe6sB6y/PjnGAlGZLG
XAnJ0l0/+Bc+2Mdgiw8WtZAjEEOfARvtepA9V6r0h+/f51SLHYMoEdlqXgZx80VTs/W92GtTQCGz
oATn5NxoNHfDnsQRk5Lzbb9TS/tjvMWm145Sj6o08WasLrRix7jVboRNtbEc4Uybff70y2+FKI0K
nkSau5rz+vvQU+ApFKUKq7n13OzCPZVbtG+q81NwfuTv4sxr4kOcvBymJI2IQ0pQIadAJvCG1dyq
e642mDCdWWInVhiuO5rM2U0Kjkru52idWoleFEBXy1JsoYS74SxS/lyExbSroryR5RoSFWXsbYcT
i9ie2yfOhVisWr1Uy3H0eQkFLrUq3sWgBr+f2CcjyLKEiZvKYbHsIQpioMqZHgFMb38JxlUJEPD7
AO86sIvPrsjyu3oZDbkvrAW5RNfc03kHcU+5v93Elw3IFAjmuA07ZyEjJ98HjWXwDTp6IO/avx8m
mTK2YWrOH6Vx5nUTugEWW7+9i8YdHfxGTG5Wa+v1+1c8sdkp7AroisGKBM+6WEC+DCZL9gH2JxPN
gfJaoRsVgXoaIXR1GHR8H+1UJ/tjtHkEPryhqAqmINdEy8NgUxa3gxZuRV+xFeXp+0BfZXvo9X6M
tOgve0Fi0ekhkmlUuwDAj9pTIsAnZCqjSxFLMtRzuS9KD94U3aPZzO1e2kTZq4hN+PePMkdazqGP
T7JIPaQ8isdAmd95miBHv4x0A8Nzjd+TQWTwAVBR6GcukYnFGI5e7wMNnsEd/jZFvkdwDbezk2fF
rux+q1+dRXecmq70SP875uJYSeRWq1tMoIC3owfmZk6854rv1OvWUeziJtuU239hJD8EXJwrnZJi
/RcQMBOuowg8XPbkncNYnxvIxXoQ0dft0VRlPQAX0S/N8jIyz0BTTu4qHwdusQomoQ0NMSWGBG/T
H0wnFhD/jX7CkXLCUrRHtaQc8TjkmmuI3fp/N4iLhTEow4RdDcG95E8nthQuERvBLvJ/F2Ux6RVL
qK1UJUqaqVi2JPwX7FTjTPJ0cjtBeBGVGoCU6Fl+3k5MLavKChEK/AUhvtN97+HfZmroltZZ5PGp
WJo4y+EgzzkrkH2O5SmZkIUpR4F1V63V/XyBKC+9HXWGNTmHHW2bTb89l/qemo0fgy6O6aRQwZBM
4HGapFtNFEZ0mBvReG5bPpVhQ8wDHSOxbc6Up88vBwUwVztrTgfwmnTNPb3pmdw52HLt1rt0LUSb
fwXNp3HWARtUgdouVc4aCeebHn8Jpx6rdRq++aLkxMEZdOlXKgzvw8km4iENpu+LqhmqGdgeYT/h
iL9q19wgI+6imLdWBzI4zNpWLeKPAJy02NEPVCXd71fBqTnzMfpifmatjAgHjX3nsp4uo/wGI+hg
uP0+BkiiEweMDp5PIgfCCH7J1ZK0FDwDRiRO3D5bqKqYWbyePB1Iiv8aYKUc+xKeMOOu0+jty7gd
CxjKCsB8y2gLBGI9JfQiQ0zGLA+MABhgUa5tsQ+OfhNselOzfVO7bHVp76X7Mm73Jc1kCncHJHSw
N8wu4jCNVgFauZl1F8CeXUmK2qw8Q7dFiPrUaSHPRccs3nXxDdxSa7jXEQ2he6PtwhJmsTxNv7QB
XEDwapjINJVClFy00kVm3LUB/OoSr68Sjv2tzHWlbKq9j8LqhLZFRwc8SLzLWfjcHA+d9Wipj3DY
obSu0LS/aFsQNh6s6wo+5tCv5M50zQoHvAk8hEKD0C+xEkshMnjUi3/3yYhKEGRtLcMCS7/v+2Qt
Z+U6ksyDPr1a+bM0IVyTWtPl2PaYfUVX2OnupLC/z2ZfbUzBEt1wKosu9yyoLObnUup3iOsyl/jw
qZeFNgRg/MkD3E2G2Lu6jWoIGmSmjTvk47BTthCzt5ATbsqN6bzQXLtBX86e9uVuhtQJjn7bXKVr
30mlM/P81A1TgZhE3oHIBqS6xT7VNkINdwmwjncZHMu9vw9tfaX9+auq0q7OzPh52XwZBV2beZAU
PaEGfd6tWOWqlU4q+Bdp5W1U19uliObbgys6gVvOWvPO9xGVE9dMHE/wLGH7hxm1LJHB7U/MYoZ5
ShH99fy1mSDeY29WeVSe62OJ/12GlNaY7yl6FnQRJKrAg/Ag4B0wUG7OzQc9eDPBVGkY/coqrQ7z
Ab0lF8gOeKfCNvMfeXWomLhlOfySi62pbjJjO0lXVolGi2Fr0VtUv0hAbnxB9c6836ny2Mf3e8eF
fsjLS9/Msmxkowp2IoxBMuOb+CHf6M5c1mlfqaDvzt525jnx5StSqmJD4+KBn9bnr1iICPOgtD1X
CTqHzrrbPMmoaA2b5Lfvb8cjPgKrxg5cBXxI+ChWZyoH72fad/EXc9YMSwNLTL5ptJNtjvONgTMV
lFNIMBTpAGKMxWou1M2cV/NKOpr1alaTRh58jUCGeGYbP31SfRiOxXXZmLwsgSUxF2nmpY06JA37
+1w6yDspJw98V1oADmFHl2axkeurKF+fRazOY/7NmLw/5Id5oPoVjfqWMQF1qCS0HFvu1EN+P8bx
SyFkZ5LE9xrvd+GWNwjTSC1lDkcq/H7hNelFXc6gHcnWHQTyf/9V0JG37ZPmiKt4XSO2cRehMXJ7
ruZyaokb4pz8gLA2jWUlSYrr1hQ6xl9Ai38QbgdZ24f96AbSZSAKHD+aI/fmn+83lpMLD884nOGI
yNa52MrCqTVwXEGGXuuCC/BJW1/dR2O9U5JoXdWAHus7Ucv3WRu7Cq1ZwcicNAGUoQOsgWz2/dOc
Sleos8o6BXkdyY/F3YdSkFpUNdjItABkKfjgGulUytgopcb6+1BfRW5JzEjI2FI1Ca/lZYmrGhLD
TJHGc4of0o9wm2uO5+QPFrO8vKDj4aoH/JO827Nnx8l3/BB3uerxYCmpMs9TrnfHZ5Vra2mbx9ie
C4fizLt4Dtfn5tZJIsTHt10sbkuq4r6L9LnKK9gacooNJskqwL68vE3iGzlEoCsMnF57U+IrBdCl
3x088yqNrxUld1XrZ4QJaT6cy09PZY6mPKvk406o4Cj1eQs2B7+vxcxkzseRrQvpyiy2/8p3RsNY
pUo319QXc0ozQi3w5pNFu2su4m1zPefdHRvr4MY7Yw/1anu+fnryPsNC/u+o84t/2McgLuPuBPCR
coi6j7fTQUcvFbQBm3mz+VfkEubZ/CHeYiA9oRat3iCecT2rwsIaugw3M4lNvqguz5HY5l+23DW5
opkGppJ8uyVHaRSMTkoNJhNApqimjHavT+dKFCc6przQ32PMKdiHAQxlL7MUn2US7bwNG/F22Mtr
kJbOOcGbk8UQPOjwYVFERAuWTnBZnxvIib+nHvq+WMeX0kbbz+ccbmRnzptT0518cdbUhkcjLssF
SV9JI9raHLFtclnEwSYDjPj9fD9xgKrS7A1KMZVscfk2HZ4ywOvxTVBnkAf3E017MMCk6VJv1/rN
98FOjZ0qkQArtKlmj7/F4gqyshrzuf6RJdNRUCcbs+DZ5/0W4vmqba5mt94YRH1Hfckb/znrWvoS
3KklCI4qQyrRelkkcJLZouYaAnSUUbJCQhI8Y+Qi02insuHoTWCnxr9AIP4UcrF7G0VujorfVZgQ
sVklUCxCXloI1wMykOJsV4Pz6Psg/1O2ktfFW3bXVG9vzeVz8R+fjCL/6/Mf67/+7L/lznPz/OkP
eF6HzXjTvlXj7RszrPmv/8BP9//9y//pD//P2/tvof3/9p//9pK3WTP/Nj/Ms4++tRrnyz/2jbSD
sKjelv/+L9tIRf2bjrOACj0HD1sD4en/bxupyH+bZXBEy7KY3YBPWV2UCZvgP/9N0f4GwclEIkei
zkL5mR+RJr7/SP2bpuMayQrnl/G//5zD7aKzSB0SPROyYBHvQpmIiwk/SpmUsP0p9l+ggWAdRk5H
jh5RvEFE9MOoHP/aUT86Xi322b+CcZk0TQ0VQq5/n/fA3EDNEusuGebFTQqIUEPTM5TObBjngsz5
yoeNduwFyQ9GTbZDalKTh4aClLhqOJwhtp4Oo/ApYFnPN67PYVSsyGDPEkaC3j7ACtaQ9Sybc1ZX
yx3pfcwgTTFD6F7OHefPcfQeH2JFzBVb3cRX88182uQ7CF3O/8CZ4dQ7wc5C5ktkBxTfsTcfhk6M
ei8bFN5pFkefr3ASrpZGs5o9BCZ7dIbLNEbe8ax/weIYeX/Hj3EXZ6NfKtGQe7VsC0mAaWCB8vPj
9zNvWU/5EmLxuUZPAaRYN/OrcXjgyruBn7cSMF5xKux2zgrfLY6tL/HmV/4wlImhIUk3vA8leKSJ
uxicEfQSwRrvpi1AZZRSR4XC0W3onO0jzeP1IZ/5Enyxzgyg61bcE3xe1LO7SIydC6SoTeZCmOqf
znGuz32/xZITgz5DTIx4gvKI5fGq6/Izi3qZ7395pcXRWOsF9MeUKTJXDMQb/0repFfFmuVwmF9t
/IEIgJPeyxfBXj+z0qX3HGM5ntCFsf6d4UVf4DJihZi8UCBcriclmEmprZByyKN9KkUWTWxfB+E6
Scifa+abbyluP0EcaZRQhJhB0TZPrBerVqINttL+yvfyP81oqYcgTk1b0/3htTZ83QUMGf0cu8S0
9Uow1th+i1th1EZgw6C8hUAfVrIeW/dS502bIlUtdtGwtk3BSPeiYPzw2h6R1vZdTd5fJyI2a0Vb
MsHDerT12IyOyYBtY8i/36hWEtiDipJrFrfGekBi0NaHcNdJarIb+hxYcK5XP80+hBMDW5p2Mqr/
U1SUm3CczQEmrKp9ROMeKUr/Vup0M/hIZ4zeTEhUSkgpSrxro/SqThLtJqkGKGAzuaH2ynw/Jv60
KUuF+0MZNnYeAAVF2RWly6wLL4xE2lmZJDld0UG+KV09EvehV5M0x+GLYYaU27vUWIl1AIHQbLZm
mUhXZHTPQSvsksrCyhi/UL1ei214nEy6/pGwrixpU/ZCYosepphpIq01MNhTp2wZ+qfRR2+57lPH
V8X+eRor7+A1FYqm9a4zS6ScTe9xAvcbT/IhGLsrDUtP999VAf2EorUkuyzrV+6TfzTIIXUmwWLA
NPjfe2QV+wDeK/A/MHjZsBX87rYVe5TfRPUiVCIQD6DUKzPAgUA1Z8mYiwKiL+zFscOEIX0VVO36
35Hr7HOxEoDV1Rl+KpGCRq2pPpcQU1EzyfRV06Gjd2bDPHUW6DjNcVzDaTCWKiJ/f/hJNq4znsWc
H0rS6AsCxYaWVgkrNpo/ulS4wfwqMu/UzC/n8ZbjNG5L3vrMQ80byWIhmqQP5CuUOlDkWRyGMde0
rrcyzfZ+SUc80jU33NLaDV3Tqdwk2Xsvip2ip3dug1s6dc3bz8fAX8q5dRY1tCKQzrOhwY4r+Bcb
lW6Bf5Puo2tUE3/UFzRLnWk/uHN5s91Wl+dqC0sExpeHWBT3Sk3xgSXz9nSMkNW5nc8URMVXGF68
lOQECNecKTacmASfXntxMMt+okDwKTR7Uv+MubKKkthpxsT5/rOei7I4m9XCC3rLgyCc1D8k2R3Q
fhK1Mxz0MzPnfWw/nMeR5FliXvEBM3aSwrhFYDTq4QyVt9+/y1Lx7ctHWkzRlitxQm9ds0fSjCv5
j+Sg37IFSIdMoPkSbOGVo3wy5xxn58eJXP7j11rWmlMvhhDkEbp2tR+QpjfJAc7Hqr0+n2IoJ2Oh
IqnrCs3gL8J2SaxaIcYBmh0mq9Jtt9pddZEcqwt6K4/Kut34bmw3f8JN8edlFhiOd1TqDpWLx4wz
d5UgcTjKmdb0PLJfNocPj7S4yvrx0BRTCP68oeWRjtK2HvSNDu3E7HaFaa7Ktt0iqn9miZzIff4v
e+exHLeWZutX6ag5TsCbwe0BkEBmMum9NEFIlATvPZ7+fps61UUm2cqq4Y24g+7oqj6HO+G2+f+1
viV2yv9zI46et9aaU5HhSCSV5KHvL+Q2OjETfxwAeYSJyUsASzTdOvo62JDE4jTIzke9UaYfuGNO
vLHiD7y/b3AEDB6jAzqEk8zRtFKZa23nxqx7/QYqQ7TrtiFHwLjxtLOF8L8kODWbfnKmYUQOsIAm
IaF+0JjqqYGrBuuZB8gP7CyWZjID3PQSdubOXk9tHT+7gbQ0ZbDCjs6J+ej6VCsM+14edbH1X7zX
69Nc/W704x0uoKD0Y//UDvzTIRXiDUWFVkFnzS1/M9sYxeCgQWbILn9Jl4fiVKvt07+vqqpodGgc
4I8uqV2aKDfiQfes7sax7nM8eydeiqNyJW8ccT5kOZOQiorF+dBGIcOpmexQHDsFuJvgmQMt/yA/
O7XEfHIyYyTKIDS6LQdJydHOPtexkhixobGq1ecwiNnPR+dLoHmAj08rqcWKdfSyvxvtaJKo8lDu
w5rR9BsRArhcFABc1cHtCNmkj//9xG38eAx8f3EfZodJWSNJ0bxliz97M29EiFt2Yf5Yb3HJjt60
0XBnNLWPk+vPQ3/yipBr+1o8skxDOT7LG2vM7lbmTKbGFxOEgvTnn//+cXv19Q2xoF4xa4Di/YCZ
40CRl/W8qp7hkgiMtXwj1EDibJv+Kg/GJQky23CnPrMdCkySV2r/xA/47N6idBK0IzKReXvef2Tq
0KaaRCOceQsRPnkB+4WyhRFwegFPQYzS08yPKfb9pb3LArHmUnKqt2hkArSUiDxO/J5P5lHMFP/6
PUevVoGz0m5z7rhwxDS3eLC+6V65GUWghiuaJflTR8OkddWd2CK2D6G/fK9OvHEfF0GcPywVDoQ8
nu7x1zQRkBKuwuKU742gA49nbF/TWLZ/vtjjbiPTN2l2TD2wMhzOCMc3vx21AQOWKntEffUo0lny
Q7ai5SMUh55mVLc3iMxg8QhPPPbjCzwe+Ogup0nXxkAvsWoG2Aa2407jAovg5LR0/DSPxzn6clHi
xrVKq49Vo8TI6AlDlaBpYS8TXZvTuQzHH6wYEPEeqksDhTykpPev8wonRQkzTpNjab30Wk0WWtSZ
J+b1z+7e20HE9PhmYVIQpOmRY4nXA03zWb/L9gIseFKKIv7O22n29WJsJPd8nHBTj2cf06rsRo1F
Jt6ZqCNmDhJBx1tYQSyqFKfbwZ89LQO6oKCcIbw/xqyZK7loQ4qhVUhf6vvqtuNQmF0QpReYhDye
1Fqqn13g2wGPSl7FXJYhuxjVsx9mzoJ1gKWJOsyFOIqWO/1u2KgUFp197LbfmqC+6A6noguOTzTi
FiOd5R6DAMNEf/Qh/Kv6gLEZaC9VB5Pyw6g3v2rKEX/+3I+nWjEWXg2eJOduat1HY/2rAmEoSGWx
B0EtEdWHolG/NemSIdmiMvHnMT9sDBiUTwFdMP75T8QTQznmtSblpPygMTUJsaUWJvj1Ypco3Q8n
nYViU3b0zr4bT3ygb76NcYnKeEhXjIRfZ3COZQo4VVS+FUMomPZEYW6iQI9OXab88eY6yENsei80
dCiDi3f7zbjyaMX1ENJ2c1LlqUmd67WHNNxbT3UiB7NtBPwDnrLMpPxV812Xdw+jJMtXY2r1N4Yh
yYc5JTd+XanUqaOXaLJ0RVYlhbWy+IIl9+sg14QBNlmQmBQplvGQtP2TApq4j5z7el6WbVQOGpwS
FJbh6owe7uZka6pLhH2F+JxCmb+EVicdnLi5VbLel6Tqh1WwsJryguG+u+zZYgfREM9+a1UHrS7j
MzWsxl1eKOpVlGS9VxfN5DaZtT4tLalRZVUvmybqHpSq/olCKnHjQTM8gvsu4TaE/mhYZBAlOC4r
w6yfoai7Y6qeO6PzMJrFQNASQLBqaitKl8UOde0lrXfyy4eanqk5vpTC4LuWo7Ch2/B2wMJa9i53
as21cjYHlTUX7mKG+baVHc7H6FaDSbbmp7KSncuGaqObw8yILQt9VHm/Whxk8wZgReT8yJUV9V4z
71d00m7WtoublLq+65IYTgIUtzzX6gtVje5Dbdkq/aKQfKSjMqyN/zBqhkXYoTJHKgE9KESsxxnq
adYpJf9r9czuu0qektN9H6ZfJz7Dj/PM+0HETPjm9YxzI4yHikH0hdL7uimRDOMXzShrezGa3MDw
AJcQfuA3Jz/Jj9P6+7GPPg116NOy6hmbmpNIJNAJy6CSIkeks5CJUv8bvajPvsa39/RoFrAWx7TD
tYbJJsX7JC6eVZmQ3PDX2PcvUaPu/3x3T40m5qQ3N7dVcISF4uaO1t6sbzVee91+tJ1tv9jbPw/1
yXz6/mYeLVmt3OXVkDLWHES7AdcDs1t/tnqaJ5Dz7qly1MetxvvhxKW/ubRV1rvcEsPJZ0aQnSVb
cPI7cgFPXNapYY6WJnleB7sS30CkJFdSPm47GjFdQ/dh8XK4Iq19q0vPJ26l2Iu9XyrEtVGQkXVU
G6pxdG1tayihVfGSQCJl5B0MvqfwbvaVx/885/zvr/xfgx1doa0smdovDNZvAFgluzwgjROthif/
e63Lj1ub9xcn7vibB6cXhNBFNuOl+2RnG5s0+K1aBiwMbfFkbV35bSv9w+00RTHizYiSqSRSuMBB
nFJyltXqS9rb+qYzB3DqRak0fgX2ri9llOAaAiOik27tUvrejxD+1IY5n4Bh08+B1GSKvrVkJOxt
djaFaK7nclsilQbm2Od+wRewH5I2uyrLidjmabJ9o8tX+lkWtXzNtjZ63O5qWyb91yQ9szxIc6Nf
rbmzuE3VAdLJssO0EjRqjHrqj12zLaqGPwKZRTHq3q3X9GttrredYQamHpGGKrAwYDUb6pCODdNz
UQmPHWEyjbF+kwKP1SyaYI6e3RaGRlpxdLE0Y5D1xiFWna+VPKQ7Dbys1ZPiDA6wBpo/pvqmjnAi
duS/gpnRCcabo41jFyNBe1EDlpH1pumTeDfKi7UHJZRdKikNxIgfC6RT99exgBlDko6fTWoJ1KvC
mBJKyibuJnk3NKXsO7O0XCeW3V7Qwvq+6NllP2Sa3zbGEkjSgEpolG+HVCaAW01Gf12m6Sw0esnH
Lib7/Yosv686eGOluZdWJ8jN8dqoQqCdOqJIvcuSfZY69haA6XLdZ5YcKFmGY6iD1yQafFJYJF5F
zy8VzT+LLqBKNxCCz2am5raRZEH6omFYiNZhLZqIoQp5aVFNsvSGcgWNslZnAKVABIoGpLwYlGDo
SdLJ3RMYUbsJj96dRONylUvyuZ3vk8TsW4nm5hCV0hkxjN1WFa1PaWhDT7YroYsq+gc9UYJJtEkH
0TA16Jz2IzWlVgJopxigvyIJfGIqWq1VEfrTsp6bEgXxLLrMosk8oNMdvEp0ZzPRp03TzOaJtl4s
+rcOjVy7D59xYh/W+j5ttBcQzCnZtmHrJZjX3CG9HolbNApt3WqiJ5zOKuICYLPeWtJ6njQndLM1
gv9hl4gnG+1XbrW/Blm6jvjWvtRIfvwaTjqYsfl8apLqPBLN6E60pSWn+uWIRrUtWtYlveupa360
hX0/iI52VbGrwqoRME/8LEXXuzTXX4Ok5b4RGvWPdtDJmlJrXy8JUgQWZ63TmW3051LRfbPl9bKZ
pfWsCMH/LHrgTMPXGVO0U+HTqNJDx2swJM5WCfPnuWrdQim8sooDyfzRUlDoyD6fDTzb0+iH3YTR
aj4jU9IrJ83vHfkQ1Z2vJs8tZCxdCT2K2vzH1cvNdGPZNMucbJ8luU+Z/cLm1ZvzAlpo6JVFt80X
jGwDIadyjDzYuSv5YAdF9vJFvs/Hqt+2gAr7KLrQdHyXuvGjjKUDiY6AqNpdY+ATLjW/sG/BgKau
FT21PdkRzZXcW18dfdgOTVO5zky9ZC439ZLRuSWH2LKl0F0Eq24mmjxeDj3/ZW0WjygJEAS0Qajb
m4q2mNwnj6W0EMKtbPRh8OZ6ve5GFgDewSWSwPourpytN0li7rXKDOTovqz5rwElx44Kf+qlCVEj
TBZk2Bi4Upn5aS+fxWht5G5mYrQP61QoAdzcQE+cHa4cjFzNZhzu7NjZrT1saTCS4ziAHxx4y77K
Bum39H90vg5HBYSmFjeZ4HEqiQMItNDOVAPYEwLGtvuSGN+bXjnrQE3P0y9ZIsg0JbGaSM5s2w4R
Mi0tmIo7K7FwkVveONj05iNXy0JXX7DORZit4mGLcH9bjI6fQrUyp29OuwaZBSzL7h7iPt1W1eRx
ftpF2frcTpT65XSj289rw/mjpQyRf+3raDfqi1uEprdAqyJ4W3ZbHHNDRnhwnxAxHYpYDmZVa2tr
CaNwDSCCOVoH/aiRFGorfYh9pmPLCzQ7VDnm2+wC0mSXWni01GtVv7bNemtO5Xee1CZeQUEsGUXA
+otaGbKr2tEui6dzYTunMgi9BpNfU1xIRuSWNn/C/slfn/xUW7+kYPoqySJGUgs5+s7zFyWLr6xe
gyFvAxJLa7i2piBsGmUn+2pZ2Ye+1pPdavTRjs4E5Ooi6oOlL6q9NjjO+aotFoC0EHk+bMHAphS1
z1UzeYjqlJOvqVRup2atO4RNT1rtWmAhVX5ps5l7gMIPA5gne8jADZf80jWO/CVrMz+LUp6nEku3
Wor736y66T4l5/pqVMfmsqgSsq4MYMZX8jTUJOtmZY3yxSqCcOL4xLnSdKMCmmc7GVssng0MNYDN
ZCT2fm73d7lifu+G5UFXWgwcWbcLw/VyBol2PTXN1djzr8sViNLU0a7iaNhLBsy3yAqDZBm3cNUu
1r7Fu2juanCvAOPDq9yyvi1R+FyEw92g4tDMZy0VOb77ajQOWNYuc8nehUX+K4wAVHcyOrjr0Q5N
fzWKxwyWsdw7gAYBGqpavlMHBBiOxSJS8n/oTcwT06vL2jH27aBNbtxbP+YmdjbhCgXXnMfdMDS/
QqPs90g9J3eRlkDN+bfkSd53SnTPI5VdkuCvl27xE5aPuswOVj0d6hSsiGnEiESSWOWdbS/TllU2
LslSr5VC2emrsbfb/lc7SVsz0c6oUkVurGpBrkg4rNEx422lSDuF+8Qud+ao7jRJ3cULBNg1Df0s
y7bVPO0zIoynLs3OYw0ZTFgd9KgBSpukPxIVdG88OHyj9p08KNB508doAp6u14/yWqXUDNrHOTE3
lRz9zBr7Gdn05aTID+qsnVX5Su57+sOAquyuycCMkq0/p9B8MYwld9t1rF2Ltzdt+P8PGZS/KvZr
WJruWCbXqd50bhn1vh1GC8VnrJGapPi4Xo2N3taRmykF8ClTfpQs7TysCGsfKxR/ecwBdqzuGwki
q9hHVDMA5EiB9mcX7mTNh9EsfaPpYY2G30PY247t7MDS3SgjLPAKQvEm68t9Z6s3YW+9dEwIJW/Y
XMW3NHguFIX84Si84J/+3knObVzll9PUBZLtXNBfe1Kd9Eztqn02p5dGiThVde4zo7a90FbuE8X+
Pizj5E5D/9zA1+OT6InSjnN951jh6HXK+FhL7JqisnCVSMFgZyM3XY3uElPZiglmseGuJvswhli8
jhc5YZnzmj3kWfZlWtTtMrPAFgu69hHd2FD8jCT7to355HBhvrB435sFT7fKJIyRtR1TsqgvFJVa
0dJmrlYv5VMH832/OMvXuVvu60nbLqax6c0lWCTYjR1QwHJO2Q2kZc5+3ChQTVWPKanGvAheNc0b
R7yI8yT9LO31jiSpaZMU7aW2Li+DCst8pr6iaySDI6o7K+TihyzPYF4TP1n1zGszPNWjFp318XRY
NO2MD+IMTK+9Ca2VRnLNRMmSDzU7rZm99e9Emv8cmZZcuxg8rdJYmJr1gMDvHJC8tKMuFKywH9uF
j0eRktTV2+XcMSvPjmFumMVDnpKQCXLxoEjdhVUVW0PKLzLrVzGzMvVGfZ93AO5HibNAo42uU6sc
30lRbYfvsMkfbTl6iSPUarVJrrijSY/YdgBj5vBEZu3cmaqLOGq8dLK+Gqy+WaP9TEZFcpXO+BnK
xDYN6dcp5LSTKtSUrEp60CY4oWqZXFRil+BI5V0zZBjX7GsJnGkdJxkeSyPfNf0EcZc3uh0wT0sd
oFUiofahFcl+m+Rg2ep89ZRpeExZVKShDNrJuVmd+QZm8LXepl/LIX/Q7bZ27czZzUt9UIl5KWRt
kyfmIeoxpwPb7yh02V+sSidVogm3EbBBYg2fWEzKYFQY1C6MR5rvvWv0qELWdMKKulyYZXpvdTPk
4drcznoB0rt9lNnnQwVrrtdKfOdrcctUf16WUmAk44Yln9JrXh4Ebd0e7SsijfaKwT4rNTDHs+LU
pMSOkTfKbRBDAdbY3q5juEu18ZmjABjmBN2iEmQlCJ6m2kVQt2O7f+ot54m+9EaYgNWhOjRJftU3
6ld9MkZPs/OU9St+jtOx8PuKK0oqadvAPq4GDQHPEgaNJECZJvuGuTw0UvJNGaAiy9qVZg4vbYrt
ne9MEJ+1flNg/3CTGTuskf+KlyjZzlL0bJdL0Op9kDJX6CXwBEvYSgjoZHkd+blzPeHl45Z7uRSh
el2kL6hFPaUnWL5cwdnW20aSviR6/CUtM14r5WeSYVIZ7f5GRyuSU38M0iEPlMIAi52fyeXkoHOE
5mov+E+deoIEHDaYQ5WuuoQVh1yxsgO9z7b1qD2OlfEV+hiYS4CTvGOXdmM8IdSUPAkQL/RRwPlT
WNxjOy0Ocqj8VHmMLo2rIEnyc6VDLlg7VgYWP0s7Np5hW951rcgGsBtYpFBNqGMk46XZ484dhyXe
SZJ9o2QwXJKak61ed4UXdsn3LGzKoJbZIHUlX2tmzgSppXF7XqTllyUa1D2QaSgEw4rFOE7Ly4l7
TZ6DWV8ZCR1XTg7EZvCdId2Lkl+50Twxaz4VtXOxVmDr+WYvZHiyyoDoIU2TWzWJyCngYIB0YWM1
bTAWqaDIDBeZgfsHAuZDpmo4m2Nwu7E9xFtzSOwNE/PtYFXbpLHPZa7QUgAzzWl9HYXx1sFO5KUJ
G8xSd67YfG7NnCiJqpFu5K4/oNfV/FSOkm9Gwas413l922VpnrqyLPZR8/pVth0WGb25Nepln2nz
Veys+m6yJbAQxrQy9bFJlXsa7uNk36tx86wJ4PK8640l2axGmQAm4xkPqYTeNoeW06i+OkXBPHPm
RgS5VafxPNKrPbuO5zFaryPdGnxNsu+1On/UWUKyWd4lk32e5s2tlIJAcHgvi/I6njOSq9vnZCRH
xVClBQi//m3R2awmloH1u6xuNKn2o3ANGnO4tUb7UOvdTrbDl360WSq1yFMz+nXpmAOyVW7SGP5v
KdsAdwE0l6iXY7neKgXryFrH50OV3eVGv61ji8iBGnY7oP6vttJchzZQ7NZKrlpiG3xFgaA+1hPp
FglcigF6fFGVZ0yT52VXBdYy3JWh/jzVChZ1oAueroWYoWZHdp1s/KZXyuXkxN/0iGhoY9gyo3rx
al5E4tAnN8Fcwtta2+wG0rDH01h4uPGVrTX7OZ/3Y99u9ZzIEOIyytrxFb0Nehl+bOfo+zivHTfU
0CWwebw3nO5JyaqbXBovbLEbVIfpLFbK72Xeny99vO+M/javwWvjNSrZ7S90pyW+qnxVz0Ng46tl
b/u0gwkyblNsrn2k7aNoNTd4ra/bKbtM7DVYYvs8z5pzeyQwhhXUXWZesHQtvoKTv+V0vkFTkbuS
E5JtXMcos8gdGUcnGEztxY6Mp2QmgQXYaB50ZbStcr1zZ1FL0DmoeAiKme8goHqVTPiITfVjdBTw
DXWa+FNr/cptm4QQ/bptrW8dfSqvC1v6eUqZkVBN1HfOBtvtijS8XQcCJGOrqPxmoT81W5WzB8gV
eXOr/6RZs88r55z09vGpFdfDDis/Dwno8dZKin1pyCI3bPTvQ9ENF/k6Et6wdGfVUDXPSopqcRA9
JovP3V9pO+HiQRs6j5iSou5nHXWkbgzLph4TDn7wbi4HynlurhWTK8U0tDLR2lJEk8vRKbGkYgbV
BxjRneiFVWFz2YnuGIz9/aq2P2TaZnPWETWiSge71sPvjcq51xSdNpSvrDai+xaLPlxetzDiac0Z
rNIxrTo77A8xrbuRFl4venknitmf13sxp+FS01VTP6q+LoqsDfNAvXfyjBfdb7bKpQmIkRwZNwlO
qmQ+LZ1jhkP8Zyp4No5kDlrVmflaQ7BJWnd+ka7sM9DtyJglb3zi5O/zPxBXCExFtkJXyfpyyrP6
sc3rqDi0FREkDuHquN3aUs2y1dDhxQMqXu8b54danuoPfDKGZtAaIFyRWjr0kfcFbTMpORE60G+E
W0U5z/zq5yuSF8rqdM2sQ1hRMOxOPMdP7qyOeRSRKOhhhI5Hd3bRlbq02F8yqOxFByH+EYbpad+e
lD8c28FFT+LdWEdNwSgup2W25AV5IEHoHnz69fCaUgn6/54q5aZ4+vPVfdLmoepmybBiDFkIZd7f
0dTSevDfDCgi0EWqI36OfX52MtPxk5sosBEELJLXh4X/qOM4Rqq22vUgrFPzpv7SbcG6YofUvqWn
lY+fjUUgmgnoh2D5DwwcRako44VIjMpzNOlcUxcIbXjt/RvWvk8+8t+pva/GS+tY/95Gdha2FbKp
ydNeteHyfvVWvArQV07awj95WO8GO3pYUmShzJt0hdafFmhwE6O9tP03VEaftIcZBwUiChjmLuOo
M0bI51wM4O3RgmnBug/3TrEf5AMRHkJpTpjBbs3LzZ9fxFcF3VGzylKYLSmN2YBynaPpMqeiVYDP
Vzz9Yn5Wz9ZNc1bejd/NvXwlv8S3REtt45v04ZS6/bP2LeMK0Q/yPqH9ff8FYDJDbjkgcRKmvs6r
rwSzWbtwtuNWfnJO4Qo+e1/4wi1s8KTvqMdqtLHQ7TheaauKyWTdEA70IAyT1b7a1A+nBOGip/7u
looAVV1kWDMry0g5319aWqpL6KTO6jUmMnCzdolgd//Tx8YYpqXiVCA3Er370e0j24601gIr3OSt
QXdpnBu7NBC2oencdIdnULBoMnG7GaeW12MltYkSE54yGmoTmNwHo/BkphbgDKZlAVTOzsSkPG2E
JvOkZFFcwvvb+H6kI+lCM7VtXZiMRDTs5kLb6WAz4o3jEfXkp77hebJ7mgzy8dm9H/ToWzcpqUtr
y6Bl/yQXVxO8hBNP7sNXfnQDj3QLZjNqqyYzgkC0KZvEB0BXH9hPcUkkfJBDe2LET+8jswrIYOTo
BBe/fx2pyqZgoxgwo6RixxfxeqtN0aZVdon27c8X9yqEPH5mfGUCtwm4nnf//VjF2slGUvSUMr3o
m4mAUAtwMB4yihiHYvsC1aWAplieEdU0nWt+dqXf/vkXfNiqcHcxsMgAkmEU8a2//wFRLjl9KFby
OP3a6tRfq+ukOrUf+qAheh3ERjoj3ATa8eqd6PocL9O6kKNJbCTyaFLw+NQTX7pNPOtGfe4vzRdT
dUk5+r0r+o9gExfJS1t1uGrfkyVeaREvKM3aJIr7//5/DUnBrPzmSQs4xt8oi8tvBSiLoP1Wpt/+
68fP/9p+W3krf2Mu9j/+zz9e/8X/gVPQZgEygYzU1ElD5uuefnY9BAr9L0xNNhQe9smyAmfiX3AK
5S8YAZS/LYjOCkHsLLv/hFMof7G3FpM46nNTYaX6xz+ZHNe/33pwHr8ZHX//57e4CEX8pXczmoHi
VIEQiMVMTKPHOQVlRyEjrKPBU61BDyI63D57AXwUEpZrh0Pjpq8K0x9DI6e5rlIXW1rVzxtTu5dG
AxEHJwsDA3zdpiKlSCNf1UBIkJv9vq7j7wqZYMMQ4IbegLHx5ozqk2LvSqO6Mp0i2UQlW9m4w1Pa
axy3cRDpyyFdkqeYAJ+p05pAmZ+Kmc3oUN9F+lS4dS3t6tgpPUmdMr/uSB7LFuKF5JluEXKVi1LV
f7UzWWHaQDdhtYwveQ3Q18k5I0cpmJvMpkvDBqC5btb6Wxm39qbHJUwgax36sw0JMVWKn46aPs95
E0RLQjwMDqBm8dmYJJ5hUZnrIlzpcueZipVt154zfqeVNPtGI3s0RntayGaTRxCj00Mn/egnWkK1
It0k6sbQ8IHFYx1fZK3tzQgz05lwF+qtklycFSaJboQIpZZypTbarmlLeoTpDy3u9pGqbmeLvuza
nFGjlTaRJTX7aSrMmzprCN/LY5kSy0VDvvDe0dPoaZ5y5aJNbJTuaKx2pXXf6D/kKPPNwfCoCdhm
t5dCwozckDQpvP/AS6f64OTgQqNEt7Yd54Cuz4gPpTo3xB3p3biRb5aCiLgG8XAVvPmAPn0fP3kd
OdZxUIaXImvHR8d5UovUacoRD/BvKFUc6HtjG7qU3A5/L+f/f+b6x6sZ6X+n6ezbb9m7+Uosmr/n
K93+C727webbsXRcJ0KI/vd8Zf+FCwhyE+J/lXVGsGX+CdOx/mKFM1l7MMrxjwi2xN/zler8JUPe
4QjBDg3oEubKo/npT/PV0VZIRK8zjsxiaoJQYY/5fimVKzSi9rCONNm2kYqfX+43J97Ao63JhyGO
tgt5E6YZ8oYRpuXiaxsSlkQXdFs9mHtqSNvfhjJKpBKyvVMbWWb8t5Pxh7GPdtDZmEdOTpuZsYEx
MHbnOBsLU4cIGArR3VFiO3G5R5uTD0OK9eGNMFBOqpZ5+nVIDYRKSsA5qr+fYlANd6BCN9Sgvjuf
zAt5XVne7Mv+HpkXA0E+YKTjMtUca4kxdYzMnI6+p4jdEdeK5pr1C977/lzAgZOz7CI/FOftIw0J
NfcwW/n5Y3dORKXX+iLlCWepf+KWHG2lPvww8ZTe3BJ1lPJERsX/+gaISItw3y4AXTvbNzevyMVd
raWbFNwqarVTJ7XPH8i/bsvx1rjhGEry07hpnSlYKqTv+bKRm+T6xFUelUY+XKX41N5cZRQumbyI
B79Gm3qvoUElS8Py5KD6NyTfx0frD6MdfbihThTvqHJV/4zXidMr4fUSwTdaejrnQdylP71cR18x
axzUb/EVw7Mm1xZWuKsEApjr+DMhw2hBNllw8s359J5Sk8R0bXLKPs5sq8dqUeJaGTeGSwDgF7q0
O5G9knwpgv+0jPb7jr4Z6+gtnaUslk2NnZq+hTx8Efmja9/FO8KsLk7OS59Ou7iEgG6C7sOz/P5d
KeZcbfuZpycO2PrP+TsZwIHTWpPX74TjLAv0ONa9U/fz2AL2+xodzoc42B020UffQjdAXDW613Gj
HcnFzYVzaZ5nihWoE+2Q5mb+LnnKpZFZPNclAIa6y5PpWq/xUEQR9JQTi4P26eLw5gcdfTQ0PBVb
EpSW16rzJt/k5lfwoHf9TrvIUKKZ0m2ntZeA/nLa1vJFeqde1/6UdvUGjVVgf1muJWLW0T6Glmf9
/ZPX0Ej8OeFNVQwFIROKzjpXT6vAP3uKIO9oDHDopt50tLrMkqNDD+J36VstaM8pOfE9FOxlAUg7
24pACu+UdeDUkEerSx8t0UK7eNxITYcyq0LgcwKJfVwnf31H3l7VUWVrNNjd52IIUU4W9Zioxgep
uw0REPVPArpPvQSnRjyGgMzNaOvAFcSIWjBeZ/74fXatB8EbKwK7Pslu+3TyhDkM/Mb+7Gxfr1Ki
qcRFb8bAJFy434vGg3aj6+lOhCydZqt9fGyO4JoCqbMttoHHpUmpLsMp7FdSJnqb7DU1Tcpda0rd
qTXo40rLOBxlDYH+UT+2HIomXkyIWhtpJxzm2Km/zk+Wz7r3kqAIoxIq7SVtcyqT55MbChGfkzVR
ZQ4Gz9fP/M3aJ2nZOmWOM2wauOUKn3HykLCfkLZFMByk4MRK+8ndfDfa0UdgV2xZU53RRHWNvFAf
I6vIPBC8vwgGQ3xzKiBL+biJ4ALBxVInAC9hWuInvbnAdkrkSKkJLAUc41tEsSCoDYTLZD3rYXD9
iA9FsPzzPPW/VhOOS218i2JYmpyiJ2d84JxEa+rgZIvElyF7+mN/rvqJPx7ocn/FCPWaWhI9K35+
i8lhG204zZ+41Z+8UO9+wNGiiFCkj5OWH1DgUHpUXtAB73AobJxLy1NsVCvccngrdyfnhE9vOP5S
AJ+0BTnmvL/hajJbmTFxw0UxP/6hAIJnK33rECmBywfWmXu64/T57X4z6NGLlffSus7r66CTL7lQ
wdlCs6FjYk8D69K81zcF5nOiH2gXko86nbjd4u+/32TRZRamSFX0aShkvb/oMunSeph5sdcq8oyl
111jNFp0evp2NQ2JMGrzJi3rXyce8mf3WrQXKOcKP+8xomxK1RwZlC2+J9mTffKdl63kt/7r14S+
hSecb637P4/KEff4ahUQQXTAiCsTTWftqIxr9YORh6PMXQbey6au0ZV+qw3kwfpt3KzxfpQLx/6F
dYpaCrJcrHFGpZJpX/SSor8oHLvBsnZVbWAI6Pr6suhlh+dULiTLyFM3R4HTJLF5FpdGYZ2Za6fF
pqu1HAjukFsnzrNTDkmQyegHXQmtL4mwywgxbJ6dyq0RdQVTgqqdvDEV/RxGtnJCFOHaRmXdOVO9
3s0kT32bzbq5mIyqWNzOjpOgqOtxh3k6m/fN3EF/ruqERs0wEyw7ITzCf6qY6x0HwTA9C4cwfuz0
JQ9ykITxZojQ0611NXyN7LS5qvMkuZGwIrnZnPPPLGN4lo6hjIKwnpTGJVuRnzoSIGxtKlT+TxpH
Hb/RCfhyCQwvEAIuKQnU3LXeG4q0sB66LkQx0odSfJZnmnyd5JV8kOs2PlcHbE/aYOjBYja4rPj0
v2hq1olMbTMk/j2m8CghzQ3qaSWWwFriaidbdXGwQtLUR7wMN0o0yEKiQnD5sibyddVXunaOaLOx
g3ZprX6TLxFafWn4v9Sd2ZLbSpZlf6V/ANcwD68gwCnImEOKGy+wCA2Y4ZgdwNfXgpSZLVFqRWaZ
lVlXPuTLleQkCJ/O2XttfTaBmzh20Ag156Bk1up5SPjWi08gx3BwqkJ2fl7bzm7Rxul+mrJGDRZ7
Ud/0xvHqcEoiS90BxmmtmnudpxAsJEY5fUCNjZBsUyBRK5Odaw4mkbu1jJOAPSO7olE5fahc9GhN
X2RHc670ezNFTYVQNdYfbMxp2LMBb9m2kl2NTNTAHZ3xmpAGfavZ2EqQRo47r0G2o3dusXUcOe3c
FIKXF+fJx35GCY5XzQg1Rdh9aKGJ2xMdavm6MdoIOXv92iBG9m4cZLWPGsU6CjfJbV9her6NVuXt
57HGVZJnEcBVzRkPaHzAsiSS8ZMUTZWpwIjQB7xuspo+GRQDrpNFDEe9lvZzr/ZzkKZiKFF5t+Vh
nkbtHrH5WAYQD4yD1Mzpa2ulWrLNaPCrT3x+U8Vmps1iFyfmooQyr5sns9Hwmiltpp7LVmBRGLQJ
anpSp+6htBPQ3t5MJfxQEVbzOEZGcWpTMas7DZmvt7dG2x3QjWpLeWztxnqoHJ1FzXOj8pArKfY0
obmHJF76x5TjX5gMitSxFDtpCaMxgdQYo/lu/NxjPuE203NBWdrsD3zZ7CQAjjRYtgyxmTUESrus
m6rXNndrKq9N2ULvyLorq+CDbzrZoHbidFbtZqq/zqav4vRpyuKp3kx2Vjwh9UTxbZvKOvOsdmOk
WMVS5swhkShN86YZOt9FFp76hj334VAX+AWgTeFHtIa4Pit6mzJCCtTAH7q0e5oSl1pwVJUUwqPE
vRmcwdotdTyp+D28GaxuIwjxSA0C8nyhl8ut7czyS6JP3U3jlg1l4i6Jg7FCMsMkL4rGCloMCjZx
NEWCra6ZGsRro4Lcrx/NNn5U7L7TgohLj7hS1Rr/jFirwX4LqkFsBacMOLqJ3nQ7scTVfEy1mBzK
rDe8XbNUrrrFO2hHQS0ADgd0LsfqkGPJxMkVubxDTEYTt9N0bOssc8LSLDWspi0Gw0LtSywaxVCk
W6MbSYwbc4XVJ8oL8B7gs2LgG4uYFd8ghX75qNsKrsLa7aUeDsMYORyGvdz0204bbqLFzMywm0ys
AY5W2bjN2lnlFmpqevW1MkQxkk1qyQhX6KJou2nG87jhienNVtFHfdkbaWSqZ8UhU25TVMZQo4Wd
ennk8hpPIeuqbPax7SFg7TrLFcGiWB3mtmrAkRArqe2uQAf9HltgwnSxq77zLbNfzBBNaJxuYjt6
mPW0jr94bms6T40VnxPXLnkdTPLn9m1N9hr9BTeLj/HolsrdwJb1VcVWGW8G10W9nEZjkW28JqY9
S2XUw2plaw3LRBEjpbd0oZYHrdVIYaPLpCT7su30NKydIkMQWphL7Y8OuzgtFZUmU0FUi7gu7dl9
0GoP7r0TVbW6JSUT367l8O9vtKXBWjnoY9efzaWpPliTEFM4KAmtm7mWTGrdzBuS1LQkedYitZC3
mtELq0Mw3I/TefZk+ZKIlHgQx/FwdbqWbIxtFC+qe2dkyEC3QN8wV7VLVdUEckKeRyEaK1MwY3Wf
zkhznXRPp1/LdsSRa8Ou6E17gpYxWSjZwLMI0yGzLkNmDvsJVdi4yXt0ujtTFu4YTtKZ289F63p5
yPd17c9NqlXuaWnkACC6XSBjalM1O0GrVvl8aHV1QahY1APmn6TKnhqzSep9PaPdDL1oyiL2zNmQ
3UavdZn5RmIpGrp0E5dHfMBiokrE+PyfjpmZCYcFxCiW7n6pLE2ZN07ZzPGHOGkymlej2tZMQr3v
sbwJjbX/o1LEsfN5gXyKm1BR+DDYjuo+HcCNZf0yTndY1tAJX7my7YtPJSCcSDBtqJOKzaTH6ly/
jAMf/wgqbIq+mnmVeI1fZrnW35ELEy8PQsuX6e+a9oIyn5XOmCp3g0jYFtZ1PNraDBpkMqmoXym2
qPFyJIbZTPlJiBmH8S2+Bk+Nb0vFxQuS+XaqK3hYqUmpNi8KfYJEvSpTcnGH7xKd/6g/9L+tZ21z
1ftD46crXv/P8bUd0+7H/s/6l763fxQkeX8RywHBSoc7RqwzNc7v/R/eKfUv2jv0hvRv0Lu1NfSP
BpCi/rXGYdKZQX2zNodW9Vv3PU5h/W/rxoy20DOITdNM/s3/oAekXdxuLZri0FjWfwv8Ixivy3Jk
DqxZiXNvuRmO03hVYSI1mn1hhor2oCjBon6Q5nNUv431i5rcmFTmxOexvDGUO9ndxu0VRiPOlr7T
3WBgMbTEz9GLeq+mfNLKl3a5ajPFlyjhK+UxwskraTq0u3rYV8WNgbFO3sriqsMPWz3l6Z073GTd
QzF+aYr7XJwKLxDpdWKe5RAWzp1XHV1nV1T7pH2IvQ8q0x80eLSfq6f1D1R7ke6M+bxk+7oGqxFM
/a3Xg9L+6OVHWz54515hhjwX7OUSQUc/nNw1eA+ddNcQ5040tBZdO/pdXd+2xVEGVvOhHU5FedTK
o+zDfL4y3X03cvTxwQ9MBXGWO70+yvahFPtq2or2wSxAOfBMDo57bpVd3DwY5q3qPMry8O1N+49m
07+nE/l//ql1rH/JSf7/iC2Bkf2nCXcU7efXKn39cbZ9+yv/UId4f1Gkwd6CMwlUK7fpf8421CEY
UPVvSlyCrhCK/GuyGcZfBtUVhETMxW/xJP+cajRbNeoBpP2u83Cdvf/RRLuopiCqRptCBJbpMWlZ
ES7u98i2NGVcMGJ9lyBrBHBQ8G8mzgMo3mC77nAG+pkgwufdKiu88Z/v27+MvpYBfqhhjVPq9R18
Is5seMCPAwR5kp/VnsszB9vVO5d1nTFuIFTMT4qiRcuNSMsqAq7l1M5hEVLhrq5GVsdmBUJtV+cA
5Y7kXhFXc93JFE/bKNDRrk7vzuzcwOhALvtenLiKX09Gnu1MLa7y4sj5opeH3sNwHW1kkUcGHJyJ
PDi/hhaSvLjSGKLsrfUgHDSuxRFFK+ZqVl4XpD/Q6SOb69a5FlAyriOHmV87SZJvskZq3ovZNZXu
Cwmx5MEpW5gObq632kIkEVgJ9ZSUC116jnvz0u9NANtV0FZq+lHVkoaIgl7lQvFhLjCdHBQvje7Z
X93Jp7GKkGVMo+whURLrY2kC6MbG78WHGuoe5Mh8jd6NkuVBWYjlu8Lk1QVj1gG6Nb3Zvo+NLHpc
pDY9qXbjWFyB1dzxp2JuiSnQW2gYkFpQH3ti/DvLLS6hVifPFXAQ1Chqjg2w4LR4r8cdjhijx/jF
KuTah2H2VNxGQm494sR3BZFU+n2Rml0IzSid8Jm2UBJKt2w/lUXtfHHHKA88RwHD60XdvduV62Xf
isE66G3XDgAEhrEKFPwsNlSIZjaO5lJQEkrMPn3qOcXWmH7LYfGjuEu2jRFlH6cME40fS6d/0JS4
eu4saZqb0W5d7D7NPMuNqZRuv+mUKrnKnMx6GNzxOp69/l60AtRrWYswF8aroSrR1hOraEpXtK+x
BExSQWDZejUXPt5AEAkW3Dhp5xAnVA+TUZYafjVJbVtH1htlfbG3O/Q0vqGn3Ij1rgpHMG/B0nvJ
rm+zfl9zduJwHUUHF1JSqMdpcgKctGCGwd3m6TwZjpEpvnOvOFW4Eo92nig7Kx7cIGEZuRMdVaJy
SPN9GSuAGDz6MGlc4/dBeRUanbqG05vOqdKTMsSACYwvNcR2ySzvMMCtDgo3EcfSMOC5FMZ8wAUU
b0vOeIFDCYL0k6kLGyOFx8grj71MKHt81e22g1jAVQEfYjWYj3OHL7ecMdf0jjKd6pTDW55n7lHw
Tl4VTR4fktaACoCg/FAUkbix1JiIwdYb9tE89Rtdb5LAiaUSZsy9MHNrC0mSlR2ayCvCyF2qrQlc
xp9cYr0qN2l9rgYjp3+nvq36gQOzC8DBKlTrMDbW9GUoVPXNrpA24Eca7ihSOEFRKrbne2N3X5gQ
b62+3+bZ4jzWYxnvBinKYyEifEv9/DTHUoWOUvaHWYlfSkCSAXRM+0zSjkd1wrZOEQFMh5aSwbaP
Ku9Kj5LS8JXJJWkoQrCa3iKiG+xPtdXDAdRHFpdzW6pI2Zam4SuYXeWkAW4xkWBIT61PVM2U9Wyc
aI4fjXlKaytWMDZk5nLMXLeApNQSUlKqcbNZjF65rdW5f20Hqz00pozuBFeU5zjSy0DmRXKrRp5J
tIeW73LXnINOdyEUGoNDhOvkLSm3WIxqTWcRiTzbKL2WpEX5Z5rcuEjfAFscKAUrIviNJvpbaa2l
Dhdn5MLnGmq+o5bkbCvL7o6c5tR961Uehkl7SbcpZCgj8KRqXddl8Vrb9XiY82Z8I81Hu24KDGsT
hsFbtRncxC8TngmBJnpK9bH3Jvy0eY5b2Mh56koyq8/6ojkPzgKWKoOu0+yKSc0lerdeHBCLD5+s
su33i5cDLvIWiDo1iMHSuqV2p9rvaPo55P5YEGfL4n8wey2otSTNXarsXTBbXlezYXrWJ51KuBjf
q32vDYwfSu6XIzgXRehkatPKmRlh1VGs3c5I8e2AVZPWVZRt3u38X45HTBV4bU4bOlmv9DUuuqtq
YRUkbjLeGj36vbEAoezk7Yqw2v2jL/c/cEL833YrQxT3p1Pi1SBf0/6nM+L6F/6lyKOfRD0Grj5y
329o2O83MtP+C6vKmmRIuWaNcOTv/FORp/7F8RAzBi5A1fwu1vvHfUx3/7J07k4kIXJuQGnp/ieH
RIb48YWk5Qc4VtM4a/KPurz6P5/StNEbtHKQfZA2KdVWgZzgtidyZ+yqd7pNl5kG34biDkkWHCpq
Wv4X7yKT2Yjc2eyCFDRW7PmJIUBVVafCUjeNQaDekm7KSvoUgzapxpH8X/fk2+9T7Cel9MVxlNGJ
2cWuoCOA5MFdCuzzoh2aTrPbQD3GAxT9Nd5s3LRlQNVGPo67f0NO9LshPZ3sz/X+rDETf362boQX
m5paRzsVb2O57zZSbOKw9yVSlzY61bt3+5gXK9i3b/nDkJdehZkioMy0NQt0V1sh7dsjiBkzZG/f
IqIK+ZL31uM7T/a9MVdV1Q8H/bbr4kWzGLM4CO0M7hiv6nrBGA5dewZQFlB53Px5zPeGXJe9H4Z0
TRXSB6BzOGEkLhnrISv78OchfiMT+TbBuKfRiF9V/D+PYSZm7UBa6gIL/s79ulaPb6OvwexP/+Zs
sn/vt7uMC/j+2zEHSQpYwx/Xu+SPXworuh1xKegCUV3H1ra0/Kw9EFKOgIJgvIP5GOkbVnJHXHsq
IUorOv69z7C+kT9sT+tHYJaw8OAVXBvTF29s2rhpy87bB5Fn79eiv5DneVbDKJvD2MPtXD1nynuM
3t/IOTguoZg0yXYF1X0pbCqKWsmyiOtLdlrDTpZ9vlk732pANvb7IPRfV7yfR7voutNyx39TCPRM
SNRp+R2dqyQY/cL3m1N34LAWvzvmb15XQkoRyhIIsMacXswQvV+R05wPA7EMPoQiv40P77ytvxmC
Dgv8TVMj1p0C3s8vD50AJ5qcvguW6KjcmGvuFTIq8r051R29OzXQ3+XKXtTxnPVt+WnMi1loVJWd
inpghvjp6yreGutgxR6bvvkJkK2PUPP9EIDfzcufRr2Yl9SbPTsa+KbJYXpeAPV2u1Wc4szftCHo
id9Za37VDP78Ldcn/8Nao0mvtSx6cqwz2ERoDu/6KT4MS7Qtq0M8tTfv/JLr57+Ygz99v4tlQEZW
PlPY74J++8/vt+ZGmAUYYoQg776cv5t+Pw24TpgfvmA90smfDQaUbBGEHmBHxsfKeKvW5n1x2rvj
XWhtem0ZuizmgSYH4W7aQwWtN91UTjAHCMbe3SvW53X5PInooVKDuZW9/2JmOIJWozaj7mzr4RpS
B2IE9y6BTv7n3+032lIULSZv35rFTQn+Yhy9oa0OkG0ISHTkEINzp19kGzj4b57VkuohtDIv2ywc
BQ+O3hFPp5AJCIyP/LMO0T6pJWAdtZti4S2b49NAdCV8p52TF+eytA+imbVrNRvlA8Wp41qVERlE
DE3PzONktz04xLjcz5JrftVVCFzqCjernntkZQNwVYq1Xqy5nK1KoziLQX/nxf3dc+bmtC4KPIhf
/AB5LpVJjF4fDKqZ++aQv1B1Q54AO/LPT/rbfnDxi9LCIFLHpWehoS3++YU1x3LKoeGuh5wBNFNY
Hgd5qD/qN4jftzMkP0KYsJljf/hvKA9Zxn8Y+mKuaIU0AB1pbB4vY7BSraGuhiPuYS7l+/f0079Z
07HxcP4gFZsz+qUcfepVe0wXk30xg/Eq9aBQ3suO/81m+NMQF0t4BaNJE+uZPHdLeJPZJhrvSFqN
7Xczxn4Vm3H0Z/oxNVaf9+X0MCyRysm2WNa4iSbEi8GytHdtE66L28qq19ywvktAwfrFGjr2XirO
75adnz7AxVfNzcKUscsHyKmrrlpVLgBU3cBxAAn/N6Ddv3u0P37hi32q0URnRSbjFafVCgdPNcGi
UR4iP71VAxAWu+wufjfZ+Jsd+nJy4NWyXELj1uCTi8nhWkukDovDag6rBkpRcw/hb3RhDfrqWmsY
EdwhTSLm4cXb2Vtzzyny0G6nrbalDIjcNAkt9Gl/jyB+/OlDegu0+X06yvqwf/2UqIa9tRHyi95y
zqtmTlUPRQD1w6211dhzOm6D239vz/l2wvrTeBeHvkZmRhHPURcYD/bdqqzZNq805MpQ27d75byE
4525Hb92n0aiF9foSSv486L1m5M1N9//+4UvTtZaVdQ6KJN1zZqgs4A33dbX78eR/uaSvcb7rAJe
ukegKS42V2jQkGuHjIAtgB/En+68YYtsgBVK3U/T7s9f6hsT5ZfHasP5+Jbq9c1S+OPRwVi8xkzd
uOeGK0N72ejphlRgjBJQIxCuTduC4unuPY7Pr+uii5OFEC9KJ2v43sVO2+tFllc2z7JdbnUnC2MU
D3/+Yr8uVhj+uYFxJ+HYQOv75x0mTbSRbBRGcAvd19TUTy3Lt6Bta+QYmJqvlmb45xF/s6n9OCTV
gp+HVAsz4kLLkP22ONhHc1MzKUbeTqbHbp2p5TY5Dvv31O2//aYYxynH8Dual9APjYQ6EqDrHnaD
cewaUkRE1az0Tusp1evAqJoQzdV77836Fv783rhEr7nGKuNn6EsQkzDrqYlqFqk6mLbmcQ6xsmzG
Kw+21bx1fXO7Kp7j4D3+x6+TkGEhFzmoKA2KoRdLcoZmblwadjsLY7Xf9lCLUMTNFQbJRN1CeSjB
ykZhbZsPf/51f/eUYWXQ0iWMlFPoxd4DO1ufaH1w5KVHuVfc4kMER9jK7Xsd1Su/gYFxXXlnySEa
6dfHzDagr43m9XZ9WdwzEnqVapGhau+tAUt53DwNC6rU44AIkp6lMWQftbZx3+QwW0dEnNGL0GcZ
aIhpfRSf+kFLrerQ5K5Rbzhytccisp5wdT3G7nhfefKhzet9m6p3nIuLq6Yqjraotnga6hPNLu9B
Qwh4NZa5iA+NRQQEtGJHuUGm5YaLbRehpPYXzGMS/5161CC9VjxNjtcG9mLD09FhA9BIFEen0fDw
xp7rz4byySyMbI+Wl+17ylw/tma6PXmBOjY99n3b0J3UxzBLY0A8Vn+MpFkSCU4CjzqOn0TSXyup
dopSvPHoIbe5kLdKnH0gZTPfKKm4pQSCZrpUNdDfVrE1Hfmgayg0FfXE7wiUE69lO+27Nn+waSS7
TnVDQsQ9JPz7rEsKhGDWsS2pZXqmvM6q5QUUwm3UtH8TrPlYJUZY9jy/HgKp7jRXSkZCxTjgE41c
dz020yZsi89Dp98Kq7pjR7mNm/Kz7rRpoERQBfM5nJRql+B/2WQUVTbdAhZlTG6sXK3oTHb7MSmv
ZxNesCjPRlqcIYWfzG7wV3VwNDdvjULbtBieK7f8pAnqZ6q4t+LlGGf0XUAX3qmjda9P3rbPbYWw
nUINs9j9YrnzsTGmNiCKAaBiE4dFL67gc+36RfmEZI48qbR7lr17dvoJzvsIxzujew6AAsRpW/NT
JdlbIlVi4jXwtqOKSrEzzUelqpNgNoYnUtq32RKT7WDP/BZ2HCSNQmKHaMK6UB/SkSRzkViHeRlO
3QLdFmDwbd6bHxXL5ZADkzJUp/K5UepnyzBhONY04EpiCgoVCCswa+k7qAt5sxwoglmCyHRqx0DP
5Md8soydRv7WpkC5Rl96fQfkDaW6kzelJ1m6vt7E9xZwVpcNDzbllEJx9M6kf5NdqUvT72QMvdDR
fMheymZQq/u0yrajXT9lZu5BbARxF6uj7zREPThGdiQbLtmAcPzY9fqrafdI6e3h85R710mjmufI
aB7jLP3YG50W8uMUodr27bXmDK1PSeJZX3O65EzLdOyoTIwxYGC9LATa/ineiGRRN2IYjllfvwFS
q7do8Th7ZnrHo20yIs14CFMhMTPF3p5Hjoaem22Af/0JBPBVknUkQmfjGCrxUMN5npeD3mtT6EQF
Xby+Ksk+0NJdE7f80IZAWVLJOERFCkzdnQ0opml0cCRvZTl7yPoroPaBoyk8PKuet+MC/z2WMIKB
wbpBYQ71O/40PLuXCyAdF7YYjuHrdoMk7udNdc6BopQt+5gGMLXcW2k+mRz2B81jLx8G13hyzK58
yIv0AXHA3xOpDYlkYSmi/A2fgBWiBj+gkX/LjAlpNnDgXIpb4iPkzun1U2ONRmATTBHbxsHm4V1b
4xSF2uDccUBP9xpqrxCikYqxIEI2W34WCNBnIxrOWj8+TZ52S5PgdpzzsytJiWgImtEGO5yKRAaZ
U31K3CT7CNmv25LwIrZ63zmBjt//1JsakoG68+CPdGsohNeo036hDfuhTobkZp5t8huaVuy6diqB
AvQKtGBN32aTtcsHm7A1lWSYrrfGj0XZjB9bHRT0Jp3L+mtDv9UTxWcu840fVcvXcSqulm95JUvA
qxZapfaSN2VY1eVec4rrph4r33DkawdcFgOXn8JOjgb3Lm0tBzC3kSMhMN9E1T8kddUDno5RaEh7
jwo/qNPh1mxA+OIg6ZINmTbOLlfL58zSz1003Yi+uUqs8mubpQeh6tsYtVvEymCKmAedXXkL+j6n
eyBO77rP1tWOcFUpnoVbXjswl/3Zmx71BSHg2GfgT6S5JxFvhzA7S+1PDV6ksDW8ALgwNAASaKdl
J73e15P40Eec+kiuC+qu9uOekLPR2FnqRzYyThCdr8zEE1kbTVkJ7q96zfam5vsZgY9lDackfktc
1DieSfochqO8t+9Lc3pIWb0Xy7vq82mfWCe3za4jxQX+niWntJO7DoNLCzcduSyk1WHfVx6fn8gF
KnJj3d3HSeJH3dfYa30HLTRGoEOWYI9xFJ98p11ZSIvQjiac5bDRqqMNL94ppo8RJ1lRye3ofGon
sSOux596EgE8ZqumBnHHQS+CFwHkZ+luMhDVGIQ2apLCnsnB81jpFYJgH19XWE51WHv6puqsXS3m
YIgeCvnCtfPRMqOwWpTdslopaGAQxuKP2ujLKoOBYJ9IUqjjR6ctYdGeNPOqiiMHx4rkT4gzf/Bs
R16AL5/gRbnpxHNpyY3NYga4JozqFGWQfuUsOwWZAJFNKM5VQujaqwm8Ay9uptQkPNabmdqYAqya
aKgwQhZeKJhjurM1ocjhYNOV7TkqcGuX+TFScb5Fb8pE4M6A/025acsvHHqCnAZlqhKMVMVB7w0f
0hogupVuUjvbDbUbruvBUKME6+tQiWLqCBk8X0JZqnpnzk+GkX8ZUjOQhH4mFP2b6DN++7OOV9ab
3oZcbFpE+I1p+mKmFFB/EOTyWAprrSAOayL0YDh7KnUD2D6O/NIn6o3nxlsxPBqu8K0ZpAhfChX8
3svLx5rvn+XlM+0/oPH3qdTQwLyMPUxxb3oQc4YZq9+nSbJLqX8SyXM9Ni3lufZgGdV+itLQLrtH
NUOr36D1GkNPHzZWo37pZv2tT8EOdksZLFr9sco7v580BFz9lWoZN7ZeYPSNna1VkiwzICVzyS1x
meOWoWyjurkxyjd8Gl9MvfYRygfri4V+HHfI0URrvxrcqiHhpTmJMj+r7ZdOlMGsXMuM+CNcZFn0
KsFSR/XriBCwce/U9hbicIiqz8mTYDG+aOocJu6bwSKY5S96ht5Jz/Y9eGtP3Az1a5EOV6kCIr69
jToTfvXQb40sTv1o1ju/bpiVqkv1YeZQgxDuSureB+SJ/iCedb29Nw3jqk0jtPTt0Sv4bLbzPKxH
ExxNBA9Zh3q6qTgbVgSL0HxGdD9bT/rYbMe63enmvRjqMFUVxM3lMcMvlS9t6IwGi31TXSWx+rYa
GiY54LvRrgYrQ2oc7zFVXeP2Y9+m27gcUY9tisz66vTO7awuG0v/Im1mWJz7YJgqgJDZdpnnu9wc
NyLNdvmiPmrYPnBGAcrv+e9/L6l7LzGJLe2Ics1uEUh+NfoqrEB1T7Lxp1r9wAE19pvWvdLpImN3
moLeqo5GI7atig8xfe6bD1hrzrIl5k19qrWXfoigOI/haM+HTnB8bDmyV9pNE3PYk96m4K1u+nKT
RA9llkJOeI7H+CRSPH1pv6uMahfb/bXeyE+y51lLBVwW7sRTWbQyKByU4ZTF90T4nOepOQ/R8OzV
bRBPknRdYP7+oJkfdEI2DC99mZr5vnFxJrhNnG2qoln8xdNjal/psLX0OSyG8Ur2XejNZqB746Fv
4r0bVwfFdUI9K/I92TDbNMvPGZF4im6coalxDaoXRKG15hwnMeP5MsnBIKUozCzqY4o1Qx2cwGol
VlxyKhvvWr1/HarmkDrFrcVBYND7cZ8p6WPaL67Pav/JNlLjU9tMnO7NWD9VAzlcYxMZw4bFmM2i
UXQFshiCBZQCOnE4myjrOKa24PXpiaalEk4R+IIZE9bGrnUClKMM2PxC2pWm15jEjdkMqWtwU3Cy
g9ZUt0Ml+zN2NsFrGj3yeTGtWOPWsvs7pSdVKVMd9B4kLtSBXRbdYWhcL8iHPvEnT5lI6RrlzpzM
Zusk8RchRBGww6zPZlCDEpn/duyUQM9VGEsRXjon09FxuG4yvHTSyc8a6XmfoxygfqplpGLEpMHE
BeD6ZLmZPHlfD0qzI35LPoyeWgdSnZx9Elf9ziNfkmLxjCpNyyWPKRdfwHeeiLuNN7GD5NCtUmKn
2PcXTS/dndtDptyY30y3MY9YfmZPLOxQlg7pvv3Q3w7lUqLRlFZ5Hq3aGFmAk4FG89BENyKS8cfZ
a927KEq9M/fq/KpKUvlSuyILUwyJUCbN7CYhgivjDVxo1kdDVp1QrGlnh/iXU4W8+NZLdHldmSJK
/DQx8rNiK0wgIO/1SeZivmPTaHqCWAzsDWVC8p2X5FuyXzw0rJq3HwwRX+MgNYxglhqLlNETLriJ
R66qrWZ617yseJQX/KM71IJ6tHeH2SFFpBvaO+7vpHHpozpfKZXd32pjH10b5cxu3HZteV20yhcs
qdX8xRjzRWwtYBHELnR2uxVFMvJjZ1Txj/iBWlKC8D2RXtG0pbPxysqe3rLGOlvG/IrgJVVwhZl2
5dOhIoHHaMEk+M3cy4XsBF36kx1314lVY7FFyRhpfunV8V0lFcz9qpZGul9FwPLHLm72kN/JtMvE
1L7HF1mLgRelJvT0mE6Q49srq/HnK0DTGIRGo2ANFvSx+KdI+Gq9UgmmWVSHvh+WUCn6Zpv18Z1n
KcaVm5XDkeANx/9zCeibv/yXD8JZnyopKiS2jZ8/SEukxzgaDZQZsjtOtm1/cNBcBvZgkZw5YQS1
0dFs3HwIpZyO/MQ3qZy960JruqM5YQZR8sAo9X6LgUoLDVzaoebEd0KAoxjs5UOZk2+QLMCSljSD
X5gQUJWTBJbqdI84wQq/T8SbE9fmkWyGv//87fRfa7KAe1etGhornrd9UXdGp020mtCHwPYWm8gk
w4Xmr3gvpcL7q0yJ5Sd2pVyXo/k6pRk+voIIR0352icx8Wb2aL+S+9TdoiYYtmjoTmY933alKe+N
RFgbMZJrbE5VchgS96U2loxoqVZ5pwb7my4BLBMH/oNr2yva86KwTB6gtOoaboqeaimVH0vuOzfG
ez4kIsGw3XCVILzxU6ZxrBMJoakaLu07SYjnrlGM+s5pu2K1vLbHMlMe+hhIM5VIba8aRf5mxO0c
6G3ytGjV058f/6/NLc2yyGSks4bUE176xcu1iLRTpdHST9nALQqLQLk2AyIq0HnGW+UdmeyvEox1
tP9i70ySI8eaO38Vmfb4DPOw6IUARCAiOCaZTGbmBpYj5nnGbXSAXvURdLH+PWZJRYJURpXa2qxl
1ttiVXkAeM+fP/f/YIDXszWEBtWnvz9DDMizndidUfwCto3H6iTqTj+jd7twbfXOC8G/Wl2bgOLv
zwI6YyhpeNB1vkofwdS/x81wZnu+HpxsQmzmZigBxNCQeSY9aL6gKbPPAnlwZ0wW1IOhnYsmvseL
ZLCJtpkjN8owVBZi24xpOgMMi3awb1E9EhiPyo/QGzun5PSq9b0JuN2fht7O9igez+h20QwlY57w
iikCrYE+kNw78+xqS3ZmR70ZFdVkBHURsQFk+vK7mWMBPgh3Tl6qwOmgehTo+zY419d/e0E+i7N5
ncoSIyyZEmc6tcfhc4pXhhbAuthhQ7KX/LOL5VVjXbzNZ/E2b3NCR8MQhRLjS/NU7+cDsrIMaVTs
OM57BYiX9GqtPAu2mV0aDA41ZSWYWV4k7ZdR+WSGZ8G5ryYyT08ELlaM5rVXUm36OiZg8MHgCdlM
5X2s+drF+HU9mD6Qsp32kGhu/0696B7/gKj/LdD4fzc4uK6iuvwsQ7+Slv4XWt8dytL5P+Hu82//
Wj6Hhv/xH/9BIDT+wSxKjMER9ufD/yHVavzDFB8BBi/obC4wrOd/B4ZDHtQgDYKzQXVTIKn/g6ir
qf8wScZo+cgm/6+/Q9HdogjgLerI5AhlL0MTelCbkzCpG4kOOh40sWFiurqYqq8OMLvtfrkppj5z
mwGLqSRvNRwsl5s5qVN/aK0HOzLfQUIZXCccPrda4fd6+12CzJ41Fs7IUKYGmj/OqBc+8hWamzU0
jSRJp/GkCJCCmtDFXGkoa1UyfqvHsUM3dFWVh7l0hgAcXnltSJVxGrVB6F4UISQhc/iQdQ7t01kr
am8yBnnyojbV3Fo3EG6OsEKGyWLFN2ubzNhud+DNi2aqH/Q0b+8MFn4Gb7/qvYoy/WefDgaVsEbF
2DZWE3u2sjo3Sp5910YucD3mbUKSo0ZIIqdQoKN3Rd+7+dTK2HyCS85cSVaGU6aF8n2VoViVjzoO
zONFngHBXKxd34T+jNMqlfJhUeyrPJs/FU1xKCvnYNGaPuTAVJBjCfVrujKYKUnmJzQc7rnUvENr
DSEOdaGTQQdCq43ypsVA3atTE0CZNgIAhVEc1d86bUXf1ojXnaLX3RE9i+xDbRm13620GtoVetdc
yp9nuN4P4VLfd9EiH6axkC6NTvcUbbivNONaHzQ4ASl+x+utkyUfJXXNmBYY94qxYArFq+cKHBkf
J3Po/GGmJVbk+k1VZgbffww6ueMg63IJ261Z8fkl2V6Vw/oincL6zlJDXN2TML7S0GBACpirr9Xg
NWn30Y2+YuIdNhFYNuwGg6e9+LdSzn/KUX5OUf7vp3iv/TYtXf7b//z6payeZyNF/Bd/5CIT6ejn
OehpbkxFL1IBwqF/5iD9H5A6FdIWagOo0wmQyR/kFLjNTNiFqxP2KyKBmH8rDynI4b84/EQicrgw
ceVEPlHGhGFTQUQYu6pov3tJwkjVVK3KH2O8JlwJE9iftR7pAY11cR8yHM8YuRM0Wj9fwg29rpSR
TRXTNcDSk1kV3M44lurAqQYYomkyf1M1FDqU1EaIrAqvaparuyg0M4eq/moxEfSMFYczvOm/KcPU
BCasVaaMrNNRTeMrev+aO1jm7MawLv1Mb5lippr5ZVntYInqCz2TPiRFc2nQ81qEt3LDv0UGyMgE
/MgLLkPMy/NDYcuw7mrj1ENOvYUDMJwmhZ1WMQb9ZIRS/2kok+VKbbk8FlNVu51IQi08YbJf9l1e
Q+fGyutsdluEQ+idGw8jZJcMGGnj7ExzpmcVJVJx6nGd3y9FlH1StUaJsJxTxnvJyRFdQDECOqjo
mUlafGxMujsK5jYuQrnVsU1NhUSgGS6gzIepjftgDsN3Rbo6l4zr0Z+q0zD30COBCNkh2SItdeli
S4KTqiZ90qrmWCf65YQ8GDbDKQqmrZ7uoypTLztFGlzAh59itePe0DR4mYfqvaQ7XTDK489Ymubj
EKkQmMHqeEXYLN/WTD9lmfKOPzX7QU+LK2vCWBBRsQy6J7+ylq34XeEMzDakhQuJ1eNmp9hx+KMb
ouij2gx0orqxceXYMIKoSL+CpF09wU2/6KWwvh1jqQjiAYOCpMmhqDN4PXTgWxkfW+G1kWA5QCf9
vS38S7F3MegnFX3QxQvewyU6fY5gBLftmO2MMBnv05z3Z1sTXJy11DC0zkZvWZsWG+5udPulLnZV
UzSH2MTZT5udh0aayiDryoJ+ADJWq7LQPF6aAXfaHr3SPNKuoIXSQCn5Yuq8dJc0EcdPkak+Ogmt
paVL9IewmdrrEbXdd11hU8Mtely7oZonP6rEqLl9W+hgmcq1UpuIhc32J0lbS8+IoysAvKNXEOYg
3o08Zl/hU8sXSCCAVdZYZyPu6UwjE6wZ8+E7bhA9jXTopkVn2JA9cWZGEgjFHa3Vjkbf0UpVWs0r
l3Tyq3T9KtBV7hKnzGNqjRkxYkMf0MPDhbhhWpByuR6lAo/RMAQXIheHAUbvxdphbJiNEeONRLuJ
E7sIIsVZfNROrc/MkSNPXmOHXgNvqECKCCG9dHLTQn1IjeZLWec/6moEQBF1a6C3uXwYO0ABZWrp
/sLs6ote1wjY4JGxV5UoZoBRIvmldHStB5SYGjDNqS6D0gCh2Ek3Sc9oKxrb61JqLpzC+sG88zLU
6U4jb3inVwKhbezL1LxwnNlvJB2nV6VDp8jhkEww42joZ8ILtuljTvVhNq1La4gVd+GO74V9VXny
qEAUGUbDszFX1JMYvnXe/lzwifRWuylu1MgyabLVrTumGZJ/aiifEoPtWq49BuNi8B4NMNiTMlL2
+dC3TNQiOCj1yD9D69NLRjPx5VTA95Ta3qcIJ5AhgY5DPwh3HQABb4Ap5NcDLWIl1w41o3C3RoTM
zcPhsY3rjFcn4dY0La7VNh2j6PlWbQqVQWgvY6HRYGYZ3qogEKQGGtXaSJe12lxRAg1u3vXOvo4q
DMnlBHW6ZtwVoSK8K6eTVOrf9LqYscmlSMTNlOZh3KGzFic/kx7YqG02cyBH2r1pYfGLnYU3tobq
O2P9ScrDR6UyjomcfJpi1JRS8mkn4YmXL/crzRl3wDXFy0LpsgiNq74O70L+58ghhNjyzvaVrvcX
ts5wR0Yr0UB/UEqWu6IZwA+k2nu9LUe3sNrJU9uWPpb0AzWGT9nSfUXAcMWMKMOCUz5JrTK4qG98
CPvk2OTh586YYI939kOEIpqrm9PNpK8PaV4YXhZVd3yQ0Yuihk40WlYedp7WPkwUfa+o8cdSTS+l
GdzaOEtcA8MY3AdiXzmjLNcC2OAWSXKxpvl7SVGifduP9yu9b/FJDvSgb5LGup3s6jCl0m2OBJqD
hEyhzt/swfjUG8ldV5W43CbSQevAbgCtvA4xUs4LXFDhhxsp7xAU2V0oVZ/NBK9wsq3udYV2VaRg
azBFZjSqlt2l1bW3Ebxsv3Os20gSg37gV6mMu0w2fYZ0/XO2tXtdjb/U6wRCRTNPfdSFD1XLwbt2
1mXEJeFiyKXl1uom406Hmu6nEr5SBm0RZ9ypNgo4+OAabBV3ahXZs2JU9s2oIRUiegZwKL1jR1wo
otKs5gstzK8zez21c/h9qh1xlclVWoogwqK6i4Ic19ZdA/DPNSMDWbkI8v4aK/5Uy9eFNg4UE1Lr
9nXKmMCo3ucJ/sZy03wd9OYCvcmvGEoCQrX3VVbcN9yRVkQhXBCxXo6cn61Bu8jnat8V80fefw0m
jfdZhzp9WjV/X9eZl1k9ipRL0Is5kjHitVk8GDLbKu/uYoVm4qgktJ/sewRNmS1bl9mKctxieQiW
+H1uApmbd5jOHCJrIj3IN/aEhoPRdVddVospPm1YxfAnQz2AuWxP46DtE0oqt47bfakoQe5kD0aJ
R/hYNfdhnAeykj+s3E8YO6dB3aWWUJMg49t2oNXJ9zB3rmn3++rY3s6VvJuL+KqwuQl1sYGhYMwl
buBMCAxoLxg/d9Mxxik5s41PThq9H1awtBBUP9X9LIEOiH3Zbt7llrpj8BV00nTZx9JdDaFzys3v
K6ATN8ehvew04FXmCFSBwkcVXJ4OV8GxvJKR8XS0JXDG/hHd9yNzXe6mEjJ3zrD+WCE6Cn3Fh8HB
HyhnnOfVZYrw/GIfu2EI3apCi9XgCFN7ad/b1ZURqrt1iG+RORz2fbvQoy/vI6M9ONReTSU9poMU
lHSD0UJwmgODqndQGheghe2JgUgQJ21gYPigqpKvGNLBynQSOYpStVbv9EV6R+ZGXeAj7QBqCQPn
YM3lYngycuhW6iNAEA92pi8AOlNk3hsjRj+mXN1I9mNUAFjHlFNyK2a4S3dTWbOXO2jkMAsvKjqw
DkAfuQos3lGmf6hVzCsXc79YH6Jsukt0xdcB2IRx57Fggkm/n1bJ1/v6nh986KK7pU4wDM6u1eEx
dJwLqVBuM2E8HA9P17lbvQ39qp19c5K9pUMTXv4UjT9ikJo5aqatRAe4xLWcW+lnVGOCGBjxOqKZ
hVR0hqk0vuT1VPsrFUs9fTDTu6lRvLhwAgMp26Ue9/ilui2Y4MJQPEP+kmm5a1ZsvDj+VLQKOri9
p4+f4lg9KW2xcxyq4tDVEdRLo3xXgzsoI8Mfo6+NbO/j+hjF7XGufvToQmoCxb2su3lgNkgxPhTZ
+zoD+VgUvkGXN6eXIZH15Ti8sCbtPa+szO6U/NFe1GvHmD5Vuonc4N1SQongfJwMZdeppqeNzOay
BLMCxTds6RBq5R2yR4Eez0L20ZNILNiBeL0K0m42fX2d/Ww09+qq77Nc5ULRHlA58ibU0kNaDZaU
nvL8R0wWjjhypeyjrshuIQysW3P9btr6UTd+VHxBDShTBr8LdaLA0ZDS6dJ3Dcl40dUQuF3v13ED
wILSScrfW0v6HZyGT1tJ9U2pvu0Xmxky3Ga3r7KHsjW9klmjYSxIqVSBKsM3nhI3lpxdOsaPDG4/
o3TrFrL+Xomm6zq6EV5cQsKmzkeGN1RZ9gPYMz+Cspbyj8c2eU+L50gpe9SanhaKAk5nemxiXkoc
Kbtmtr4gNr7vmiQYG+xAF+PjavUne8FxMsuP+WDRG6GZo0henKwcxdZFx8dCGedjXDdeqDjvQYsh
lFh2pCbhOz2PKiKv0cOUtHtgV7eRgple32PZ3gFzFn96RBjPW8b1YHQRkjR4XNZgVmp0aTlS8kb+
iU7+l6nASVAyrzEFPw02i6sLV8S3nfoxK+ePQ96AUGcwRIVtgw/Ah0SyPNvSLubegnHXfNRXK1CM
wj71I+o7s7or5P5KxR+xaK2TNFo1ZwWT/n5OP2Fs6w9pdIMn9giUlNohqoBt2tk+tsrBRboUOqTS
ndrWOfZD+l0u7cxX4zBgbH016bHXZRw/XS57YXtROA+yVXmgPe67Tr5AXgmt9DH/FtY5d85yV2fW
B3VpL/MIQG2pIvvDesuU6FAV1sWyxFzUMAOfLgengIDV4OnD5pKX6GIR5LOlilGniXwgBO4w33OB
9ao+95xcpFfKsra5sBbe9Gzt5wYIyxReyRpFSvMwMXKw8Idr24t40Hb2mAQD6BpPLT/XBps7o9Iu
rQPwA791rjWtAJvTPA5Je8mEU3NbJaY8kT81Fjf2tKndZdXgppYxEnzq9zWxvEpV71OEHQ6Ztvqm
XXqqfBlSHNrU+jk/twLcpjY/VnkRKa8c83fhiPLu+E4G4ssGDKx0OiHkvdMM2V3zeqeN0uOoHeeu
fljl9kKvDGrP8EPZhVd6xGW1oteVULtr5n1ZmObO7AG7mErv+KPc7GQ9RF3H2ceTHrSgOKWBBdNd
RRG64FNKYWB211Xl+MVYXoRjSckHfq4Hv8UAnBVU2Vc1V0nOXPUk5dIeTdBFHgIpb9w1/ZFxy53s
S8vGX2m85ekgeHOPiVtfWjGro+rZ2QaFjn4ysvAqzrq9YnxErqdEGTdJQNGhNjMu8v2YRftFAbZT
p7VrjvJDPOWWi3EYM+JOCyr921J+1bpqJ1SRFLDFUZYEmWajgKsFUjIcJ7QA4lB20+66XccLu8m8
FRU3aBVXvTapHq5675N6YX6WC7P7qqWkqujqArtLdn0OKrJSUfBK5rr2i2j42GXcTlpreWzaob0x
ozEDUkvrZc4Bfs4tOth0UKr1ZyRPB6bjB6Oxviha/TlEPJU3V/uZ1cy7qe7Dq6FK6veDTAVgI3p8
UlB2QHC3nMgZqIZPWfpQImPuKkpW7OppSVypN/2iVPLAJDUjCNIeVgX0G5aHSJUCgUz6BnXKQns/
KZW+x8kjdFfA7I+hnbdHazYfMmRaLyClv0NCPPapmK7qWf6pyyR7R0tOTkkab7Vgai3brSyBSeyM
BjwX4rVzGKvfsw5HWCPprAPiaAvA3PihHxymc/2k0QyprF04tFitjg2Lu0DPqx30xO9b7XubUUY7
OYYzuhHJ188mFre/BkwvFFM2yAlab0I2SBCD8GfXXnH0CpprzRRJ8pOdculXwUBVdTX5qr8csOT+
L0QT9GlGT45gd21GheCRojCeK0qCI5WmH50Q1zyCv4QRfm58t2HjPD0Yj4Qkong8zdiEGlOadFaD
g7mpFrtpRkbQfZz192390EWR//vn2kyuX8XaTCa5MVRxmRNrYjJgyFe6nJ6ZJb/RIoVz/exxNsPI
HGEy8hYhyFSAR3adO7yL97QZd9EOHsI+ZhqqvEPM20+O7Yf0Al/li7o89/02I9FXD7qZUqKNZ9kp
rHJvCcqjtU9Oo2vsmkthny6dd9rbjCufotkWbtGMwAw6VZtnHitQT/pCNPmEEb1X8cCUob4QEqiO
ql8H6HF/Pi8+IbrNz0axv8LCr4RjqeET8gQgeYZD6Cy5DJkqEZYmZ9lyp8hJatnHvrg25R+6TBFu
z2fe7LmY4sU/i4k8ZD2miaV6+VGQlvuDsLD7CzN0seq3zwY3GydbUq8Kc+hlHEupc3rZ1N7KzbBT
PSp5uIAeFRAOyz/NvX0hPEjO2XK8GRReLN8SfXhdjB+eP9xq2/oQhzbiT7PihsVdjCbnKB1+vwe3
8ACeR7exJyKChlwgWISXUTK16msp6s0nf2yh5FM9SHgBTnsp4LpG+Xrmk215sU8BhY4ycxDUIF6t
k2KWUlW2StObTqjh+fBwverKuu5d7SQcqs97jL/5iJqGUJFpQauE//vyEXvazLYuIgLX4+t1HnQr
IeMhtj2fDoxwcOalvtqCJgOgJ60Z4SCD3ejLiFNfGK2ArXI8oFF0Ux9p/3nj1ygAFYGr1cDWz+Bw
nnu3rx2PRVzG3wZ+paCPtkICCv5qStSqiKFAiMONO2rfLdljNUsnlY7neiPdw3rn2N71X1eynpY9
LhSPTEF9yE108/cd+vT6AFWuoDy5F781/tueX6yAl79ys2szsNlan9K3sh9QUwqGoO3d3mX0HVT7
eNedQTm+yhFEY/JvcKYBF4De+vJb4AM5RW1n0ms4aXs8fwNczE59cNa08K1v/iyOsyEph3aqFqgv
6p6AmQ1fTC97Z931bna03fXDGAj0C40LzzieWWuvTlHxfGRcTLgFddfUXj6f1kZRxRUA8y3Agt+e
dAypab38Z/xlevLgctADP3NyK69ykwgqtNQ1m/XmbNmzto1cXT3hiyjMAoXvF/0Px5s9xYPucaRi
9x1fP1cHvfWkFsA64StO52g771ytTO2nyTS8JSyvbBtWZ3WGFffmc1mKTkVqgkR9JQvtrPY6M1ok
RGAG8m4I+uF6vdBvO/9JhdI8mY/O39U/eNoPFt5iGixlNu4WUCJXyHwyfQbKWVAixAP8MDrs3eji
LoP2z20id7uS5tuZhSMWxotDjW9ImSAjFUNRifzmy4XDlaKxkpJnnbDmdp0nbbHi0tpZAXnr5i8I
8L21aJ4FNLY7JFZ0rCtXwxv31kcn9yBqHXI2ZCLMy5SJ1Fj48sXZtfrWxnwedoPXGVMec6p4TuxU
PhaoKgmJiyEYD9zBHIxndtNx3olaLDnvmvp2bMtBawSg0Kt9gmVQ7vQFsYUvJXatj8N17KV+4a13
iI30O21HCX+IL7Xvv/+4W8G8X2sK13sslDRdRTju5cct4lmtpJIBirBrNfb5nsaKcAO0yH4exMjq
ofDyi4F3jgrhjZHenj0D31xez37BJst3ZgOtJYEzN5EPJU4dmhNQpjl1SfwX8a55/P0jK2++62cB
N4lwRWdZnRYQ0ULeI/YQxUbMF/2zKA2+zV7oYqH0C4Q4Vaczod9c2fAtsJPkKyua+GnP6tB+Ngez
wyWP3J9HgXpHp+JY76Md09p61/dPlf55GZ0tsPzXR34WdnOvcCbDGUyTsOO+uFb84lQqnuWVPmD3
ytNv2x0F64dqX3pYktBW2Im8nP9I353dYq+uwyKVPPshm1RSgBsPwbIaHkQzcaALIc9y8kGUeXVw
TnTuSajzVeJiT6EYI7DWWxmfOLbhkWXkS8yeDtH6LaaHVK1uAiOpZIzfrJe1IaAp337/ld/6yDYA
HksRWjV87JcfeTDoZSBzp3uzcYc1xtpAJz63kF5dv3mRz2OI3/BsIUUWKoa1SREhtq3YNI3uJhfU
LX6Mw+W4a5F296p9HWj0/LzfP98WKP+0nFi8qFsqCCRxG3gZvFWapQIwIA51RNp9Zvg7aacEQjkM
0tf+TLS31oyDyyEAaIMblbnJUOvc0Quebf2pqUHrNxBNDdVtn+qk/8NYm1yU90LUROxPUY8LJ/iV
oYu/AmCX6XafK47eynzPn2yTiFhAMnAKnkyYOIqCrPsxX4jU5wRj0DKtO3OHe6sueh5vszBtqWjk
riOejn4DPoU4NN79/gWK/bvZccJuFdlvFSyuJW9WhoI9GfOaXPPmfXv8hVUX9+yzZ8ZGk0CsQOKw
/lRQxIpsbZY/BFVTyidE5EGu3QFyQglqutQPonL+/QO9sZeFro+pygol16seSVtmTpna4G4mMcxU
2kFz4wIfNjN31P/CQqdzxwPhaoKWBprUL/a0aQzFiPWE5vH+wqB+6jmBSVGFkM/5iuPNJ0M0G58U
hKfYzi+j9XKs0VCH6Cc2cYEECkdB9pChOQz/xI3xknTPf7g3ViCP+GfQzQoMW1Qr14yHMqP3RXk5
Yl3xX/hezwJsFsaU9Y7WPD0VwBcJuHPZI4vWSWfCKG8tdEEVMjjHWRjbHG/BYe3qWhEzmQNOBeBE
ivmAnwU0hsY3SvzEUYy21UswbVBCd3bOjaf3gPKdvcsLDOmrPcdtznDoyqDptb1i5UBA7LISbe7A
+ibvRJPZfq8ydNuLSxYDPhRggulw9hR4aw8+j7tpCMmgDJpSGoGYoXe6XIs+6bSfP1Q3Z2/Mb+RJ
jbpYJrFohvWqE4SolxnF3GzJk+0lqBlmbh9xMfHlfbmTy4/nW6NPPchNHnsRUX25OSbmOfDbLHEO
TNUFciuFrxybnR7YQX1UdyhGBNlVQodAupJlKMPd0T78BfHzNz7ti5+x2aPVqC4WoHSTtmV/TPBY
V/wU2IYn+kN/XEWAax3Plmni8X73+JttOme5Zbfidqu/m30RM/qcBKarePkhf3fuVHrrLv3iKTd7
tpJzNAU6XrY4BtNP0aHYjZCB2g/IqBwLvwysS+3c/f3NJ0Smm1stUquvGK15anWVElEaIgPji1se
8tUWwuTxQb/Ig/VcuDc/5J/hnnitz8q1vFN15tgiXPNOAWxxVD2UntM9SGt/Wa+Vu/pn+JFbwcE4
F/nNvfMs8qZ6WtBmstFnAAHDVUPBocATiqsFXU0bf6hdsVfOOWK/lZA0zpR/f7faZvN0uAUnoJ0N
D1ZqecmOwQa8PTBc2FdH52reiYFUcj4PvlESvwi72Sy9Na/MmgmbI8X57x9V98FtV0HoAxbec5IG
yLP+hZvGue+72TBW5aiZ1qkiX+gndC9UNDEzDzn0bvCcQPazfe4N3jk51qfO/qt9+uxNb3aOUZA0
uQZgw3mJJ5e37p17ISGOZknq67crfeTsiiut4qFREWTfqyM4Sb+8Ysz9+1NXOffuN2dBW2RxWYsf
QlEJJMgv6rv+WOyEfLoSomJZ7aOY5mKzi53L8ybwZ1fcpux0MrVRloXXrwfJAeWbOeYFZLgyMcwa
vRVC6PhZqu7OK5K+VQe8WHSbms22YkmtRG+shjXcXxosvIVSfj2yzz6PX9NH3IqiT8pVtmdEotXn
3vsbd6MX4Tf36QXJ+hATIbHuymMYaAfnTndhL6CKerbmPpMydVEPPMthTRIZQvtX9Glkj+mIW94L
zXj7hmnM/lyT5syG2g4oMguP6H4hmNS8m1dUlzrZHeWD7Nj73y/dNyrS529Q3yQrnGgV2DMEcuQG
lGAHEDb2fx/i7QOOaYsiGqivVQtSC6FOWewOweAVltX012CFvo8uTT6WCt7ur2gnv/lkz6JucpI5
DWra0gDhe4WLBw7FNU8TmRCcU+s3l8htnyVIbwng4l7GbenPJ90kpKmt4Eu0kH7kU3gSCr26O/iw
lUk758oG8b/a5j6aK+KupOo04TdLXxkKNc5NsRxBpU2KHNhxdxPHzcczH++tA/RZnO3R3aAB2MrN
07IXEwyAn7or7BmaY8NzRfv105mAb+1pBWFPBPCBcrySIYjp7Az9REDR2glPyiFEFSC+BhF2OivF
/tYaeR5rs0bqcTZq9Os4FoRtwYrEdnmzHpwdqgxGIJ0QZL84V3qpIhm/+nDPnm+zRrqkRdWJJhk5
KwzATomLJ4SCtqLm0+/Bn9+Ebk/KVl31ovzh+DhmH5HZuVXvuoN88Uda+/88xn+m//Js5flf+i//
9ANXz365/lL8+B///C89rOr/Vf7TCewMhuMv6NVP/+kvQiOOx84/nnjMOLrY3HnEEfgfZsgO5ltC
JltBzp+JG0v5D4q1Yv7Dsulvw712aAM9/ekPeqP4ExxFmfGchkILQid/h94oqJbPlhPERgcMEqaP
CC/jY4A2/stjKRzgTFlmAqmk+epgGZ6u1xX2nM2QQjooZX+y8aD0p2L20xGpmKGvDpVx4VTZR3N+
P8ndAXWVY2t7nSXtszI5ldopbUfc6vda80MNR+hmnRfX13YWQ7WNmBcoUlDFyzXClDtLDgYnPSCf
+SHqPezZkZBzu/bMZFp/uU1fP+OmytAlLM6sItPey83eMO/mdoDipjbeQl70CqlF3jpG3kk/yZGT
ee2oW7t8KpBnDW8mZbpEfXiqvhajgaVrsqJ5Zvd3qlx/mRG2axCmrQ+OtZfK7zA5LsZKvat1GynP
Cmn3oay9ole+oeqXsyuX9t6szUcYptPFaOfYbzTGZSPUZodhhcKJNaHfGD+rtf021rr/bHne/soQ
L7B0osD4M3H88RZsHVKsplkgQjYZv477LNajXHufF7k/T6gstaHXaUC1oq9W9XV1gL63l6UUe78P
/OSF8ZvATzO0Z5XPlPRG2Cmx9j5MD6iShafM2ZV67Mop0oHSYVxP3WFkbIZUO3gx57pKrnr5ug6P
RnrHZG1xDsvojXKQNt/M4yQd0XMOMUSttc+meZlJoGDBXx4jtC9av2Iw8fuf/7KU+uO1CR9kMEm2
QcP05QZJUeir2eTq+3Ro8CPNdkLpsTScg4kC61Oo/wvJ9D+ljotY/6/ZWwtr+P/wyXuVSG+KjTiF
Iv79X9kTI3mQRBpwIji+aE44/OVX8jQoNP/IlSoWhrSwZVrzWFkzuaEE+TNXMujRdYAplDokur9n
Zr25psk0O3ScEIHrquBASJsvl0Jjof+ZzH3rt/GXEeVHLA09rSi9BSXPysr9gRtKZo1+bBWnTP9W
yfctzsGt8WhJV8P4Q4J24kTquX29qeT4VdTFtNhFDxODv20ll+qxtcx5nqI53u7beWHk335drQVB
U1U5KREMgzTNP6hpOV4Nrb0zl/A7emM3ZSwdoArEJLWz4kJv/SZFVJXcKISb+KaZ0MSqmUsoRqCk
CAmZ9p+Z2W6XaeeefVNdimdH84umvwJGmI+zyWlYauutlKQ5vn8Ax61DtBOtGfQLj8slJArvnOnf
tkLfBtyaG47dKmHIR0Dr3jwNwXqQdujKH9erv2CK9cZLFOYEwrSNEuHV/FVTyjVd5ilHD0e0EXMa
bcbBPmpBd8xPIRO8v4AZY0M9OySsp+d7HnPTiVgdPhJYtRyLyhmGHtP1+Cb9abqhW+76qzk47222
HTO/CrnZVdUE+rJdCFleik6iAI7NO07Ls9CxLUr5VyScD3BPwgqPvuXL/Vs4RtpZJv4SQNzp5AGx
71UX0ks5BsUhOUn4xonGcJigbwKx2ougOwtu/E7zClpuZwfsm6vK0+9hYmXq2q/fJP7+7GBEN9Fp
O0fL8MlR9mKAGR7NJ1/c5Lxe2utYaFjYSFhg8cFF+qkX9ixWAxU56RID5M8pOQj7HWdnBKGLqvIh
/nWMcbIgrPlWpfF6EQlRTIFrJ6DY/y+fCwnakqFDWOCuNu0Uv9xDxMa1nYGK7Df38Ptvz065X+8V
Qqo6SRAJOvL0JqRkGrHc13bxpB01H8MPgki9s8HX5nf9HWJB49VfWLqvD4SXUcWLePZSV5Awc0dp
yQecIO/s4NopsHIuq3f20drJe+uk97v2br626McH57y5thBf1s/L8OKlPAs/1M0QWo0pwiuYVma7
yvSsa2a54BEHsLd+uMsen53Nb3zbJ5zyn8WcSBAipvXrXiJy78uY9tQ3cqnxokUzJswwLHeVgxqE
gTmBZehoHIa+fEMRiUMpbZmnZPy++46Me4Xewvkx2qatJrPMOGeQYzTwEObCtPnwNK2dxDYTbDRh
wIrmvPgFsNw/T5fjQ3519gB49clFPFYY4BTAZq/aC1HR2BBgQlB0utJYe4QTEESe46GJb7M6znNf
n5ZaetDMtq4vy6yq+33TZArsRUfpr1D9lx0klhskzLMwQfR1MBd4wQg1tDMaIX1rB+WSoQ6+Nipt
2N9/vJd3Pb7d5rdvlmu8jOinVtL09O00nH2yI0TQv+0ZJ8Jwz1XF5ifm1sJ8GfTIHJsayYmaSTic
W02SzzzJFkMjHkWAU+mDgMW1XymZJksxG7w08Rk+ZvHPineoWo6bCSwaKvmtdtsuu6y9wW7IjRvn
76pPbsNv3mQTTVHTJSx5gC7LvrtGdxu7KcS0r/O76vv5wb84A1/sOh6Xyzk9LYGWpSvwcteNiV5X
TRtBOM87N4Fbp45uGDLELWSEQc3d79fJq/xNNIeeBCp8eE9RXL2MhoViEaVVgq4Jviy3kSGnV6kz
xWcF/14lbSDABtgyLHhA8QNsexlnSSPE0DvMfmpWZMjsYQiGH7/cW/lnK22seBdf/f7Ztt1kVs7L
oJtyI5u6NncMgva+HVR3Kr5POIYcxZxjOFb78er8PPx11fgUU/gfCSrbKw8QRJLjWg3XyU+P5S1i
MHQk/zdp37Ukt44t+0OXETSge6Ut216tVr8wpJZE7z2//iRKd0ZVKE5B2vtETMQZaUKrQAALy+TK
VNArnZ//IIK7doh0ff+1xRZcY60gVZeIuBnoM3QvGPlKABmnct81RKS5cs0rN/HSHnNYQLlLwLwL
ex1cn4PYwhfsD3MGEJQc8ORyjiaLPqUXHwy/4HvV0JvDxBlzE7RIFTFXHi1482a0UYDcs8NHFDNi
CAKh0b4Tt9JO2EngTpY7yOfw/M7K1Tg3z2KrZV0a4nnCODjU7U4xeX0UdBS0MdkBtEj5XHzCIDjn
xNInjLn8FzaZL7zkohYu1CaNMmgegNbYptp3LoEgm/IHAMUVb3NhkB6xs7hiEodCCjDQAYMitE0p
QFHG3KXb7SQMWDvxg2rnXuYL35eC005aOU0X24uE/cK0qi5RSRSYhp4JWrGpmx7RU7Jo6xljwFvO
l72+K9QawK0y5iswJ8X4AqgRDYFapYsjbDRfhmig+tS4YDRzGiqNaXOsrZwduG8QasKpiiKUsi/X
1oVZMQwyFDVo6NQvfv8puUeRC4MAhRuKzgJs/A8eFoVnk/792VYqtTqVRgObQIBu2w7kWxgg5qxr
5Xyi6nCaqQAj7dV735BxGsUY8jFq6AL+jvbtS/FsuqBjVA79QbZSfqOMvgzMlTg3qTNFuTxAnQ5z
z/iUIF9ydSW1K2hQaKW8VRqq3+rNGKnthXc10g/x9KqMyV2D6p0hQSjobRA45+hUYrn1c5gbqnQx
CaccX4AKy07EDsIXWfHEbC+kT12IgjpYvKxlHx5pelmDXR9IauVJH10dQCjFjQCd+Ql2U6hUFdb0
Bw8QdYq3fh9zoaV6HJewx++jfcV0B2obj3hkz0WaXT/otP7035PAZmGmmIkgFYCd+idGXTTQzGDa
RXNSCM4qX3PZAUPYn0BXVvzVhVnmkJeTrnVjA7NQ+kCCi1F0G9RTy+cP8JItdmWVTveji9ERS/mS
vmuHXwE7JB0cVVGCZC611CQG0XJlBltqBUolDBw2/VMzos+hTdsRjDuB3j2BQElRiBVGB5EUT4TE
9u0rKK84MpRJf/8K5guQCPJTuBMzHn10XO6Ww4xMDIJRs43wO/uOe0+Z0XzBJVa+lUE4UO0Hsl8K
J/d4jeXrrBRB+flvoYfkzOWgYB4IZoIv0roA1I/+/A5CFWeywbs32O1DlAFMw/WtvG1gQsmljaoR
cl2zox2L7XC/gAt+wNSw9JNOgPKHsNfc6vkamYdjbLsOdAUwN2q5bRaPilRyAh126IQGOhefkWla
jWNtLkEvzRAqnL0sWt6LPn0LMtWFr7HUoYRyxedsmbGVDwv5TMovVWh41fxaNF4GgkAQP3qDWVlV
heuQohstVeC6yDa9uLiV+K+/PxOWlYUsQl8DH2S51x5BBkHDFNSY7B5c3phu/YO487KddUpmz78P
i6fp5GbuTXrk6dwTaA4x4Naj4MIvG3L2mq146HoZkEWAoUhJQBBVQIlnc/v6sjAodq9ZFE2mt0ki
USdCJbBjBDoolUxHUJKJoxs8ZPsZ0Ts857NcPAb5I3Ru+N9z1YWgUaIb8qnFwdIZYJ6h7mIoOOF7
Bo9y9qy+mcFXSdhBycED+7NFrOq1rb60B3CDCZIf6BtaFQ0dboVlzZfh8qDkrUM8+mo8phOiAQoZ
yD5P0ecrKLxiCLSDV9/JQNDCVXI+IfXZx/HcHnPRhDQw50mGPVLZGmRhoFxBTy6mI8oDnayKdv8k
KDu3yFwWNUygR0othknuZOUb6lsc73FdVAdGAKMdQMEYADiCRP3SCXfZOASFPI6OFlU4VpXU2lMK
rSZVLl3BBI2CoXtzQ96iXnuFYNbg3D7R11UywMzBvkzDAUxIsBUESJJ0VWUMo9ODRXSJO3cshnfw
/RZuClohh0hgXNWax9tG6ZouNxLDESg9QTcFheCr+d68nrKg6qDhK+jfOrCjGz1EnHvu+3b91EgK
HRRAJQZFC5lNGmQzJlmkjwPeN5qiqJvSNr5QtCqdq5/Fvx4Ch3eQkOeCTwFcMfimbE40z3Hdzxmq
B9Rg8QXUY07+TrGDPaalx/umtv7gQV3ZwQujTEShtxN0/woYzbbg1ozvoI9NyU0gcmjHKJWk36vX
+UDHDvsND1bF0iucFnxWF7oaWSsFgknqaXQUS9zlsd1/7e/0TbkDryCQXKktWeJiJR4SUlfdKTYk
EQe/82Ov/bx8lZ1kx8Vurn2M8x/ExM9KNKdmGaBmBA5nuufdc4wwOngwHDruAz5Nfz6UTn7PH6D6
H6Wj/9bIWNoB0BRPoMrDt0i2wluFR45ue/BGJ2y5J/s6q7oojdE+/HnkpoOSOS9oPa5ztF32ZXoG
16RDC5vwxS/jfbBvfMHhOUN2hPpqtxlXRTJzNiHeR6vS6lv6FOwURxIc1FUw3Dq46QuGhOz0OXMB
85if+VMiK17jvAipMZFjkSZGaxQwX4DScpk3cdc6Rf7ttmviLpIJGLMe0mCEWmnd9lX2IS39Vn3H
7B1E9rYqamYiWNFs3Z/7N83TQHPD+8orhZXLvWVeubzW1bxa8AMSAJ3pORLvF9TowKHmBkBf314u
7yAxD1ybzUFbNnAe4aJtCFQXwb1jGQsYFybZum3qOrW9WBdbCajAihYVEBI6FVWUPaUmIh5f/Wkl
PLq0w6b4qKToAj2ltbt46pvoVveRozmhpXs0XgCtjh9DV3unecVj7EC6+lPPSfJ4W6gzXihumgb0
3/SkHrKXdLPsgSuTSwwqi2j1cSN6js9jc3ktJksWjrDWoRLXvJAMKw3osL0A/hHIZEAs+aupoU1f
+dmR20K+TukvPzfjiiC3CFJUE9ZbtzsArbedvNmF1DPQvOEBBICPspf9ycgYb9WMM4qUABx90C88
VXKqL9WLYDX3UmRRVO+wW2x4QgySPUZu6PB8BF0SE75cFO6Z7S20AiFdjUvTxBhDbz+WJeecoHVX
97s1QCObs8wcTLYqJCdgISjAipYlUGI33SmqvNtXkrcQZu/Srh9nCHGOzjCbTpjdmb3k3rbwP67C
75Uw26SDrhxKGDBB/OKl+kIThAEFhgI9I/8PHmHeh2PeCEkfS5Mo+HAUU06ZraQNZJMjD6EJalrD
e/Y+b3gee9UmqGoohIrgdWAcTj7IS1EGaDFGRmJVdeNO6i6o5M3tL7m6V2dWmENnVH0/qgD8OE0F
L2KAUW74ctvC+jpM8LmZsAPo6eWhg/zj0IUxLCzahz7cTV1mldOP2zZWb63y2wb9+7ODXbVtCvlT
fKtCHWIIEIAnSZG/ouZ/n4sBpHmj+kkRw5Tz9Kx+O8x+U8Y6AKfZHAuEoWh9DSZ2CEQg/fzY1alz
e108C+y5KxsjjhM07FUwF4NK9x3aGxXHKazU6+Bqz5bBbBAJU5FkmgGQNwopoAQ2fd1b9qkdHyKI
TlSW+pX8Z2zgLyBCtCN6ZpTZMVMDHFmcYVSAgGXmjaGXgypSfOhc0G0X6Vax++fuEy+QX/+ewFsB
lQSBIPZNyyqAlao4nBy5SZ0GCPce06S3t2z1uJPfJuhPODuK8WxAVqfHlkGRPs4TKwOrbInH899Z
ob/izEplaIEO3Y7JiSHVkeSuJh4q0OTfNrIaxZ0thTl9atkW0tzAiDBCVkUSrWo5ykIATvCMcwZ5
H405goI5twnIy1Gt0JNdHGdQxhhtQev/0XX6vTfMoSuNCDGNAuwO6JK+5wo5DmO//XffjIl8A/Bq
YPdhokbNP4DgtZkeK9Ie67j7d5YMpgUGAQ65WTp8MymTt0OUP4KIfNh3Wk92GUleby+LHRH9laT9
PgsG8xqFBeQl2gpnYd4Zfv9kfgMjN/otj8EW1QCwirUeJT3KwQW+4ViWcZSvwqIzy/Tvz466lmnd
0oO5HbVRQETQ/J4wC20iV5JcGXm4x6s/cs4iRZOf25viDsojJVaqtjsBTLlC+pm0z5xFrTkizaQs
VqjnrBBXxokRd/T+0pZ+0z5KQKAihoHQj60Xft1t5AGlFV5IcQ3eg9cFjSBa3cQEfp0trMgCEZau
Q7I07ygTRPI2HChhmgL+ieze/DztDYdYiAWelsyqB+QVsUOeUk/5GvNxI/Q7svt6/luYfSVtMpMM
nWMkpOCVP2FiwHZt5S/JRt4IW14+s/bFz80x2wqZpKY2FZjL03ITVe2+JQuPVWp1SYDWUgpMcCJc
IfEDvdGD+JS0zO7wnRL4IEuyqzvFhfM88l6zlco1thNoTDoJBrAdGyImQSERgQB1EwjjI7ScxC30
K1ChS/MaSiPRh6mGvjAL+34M7pa2emzqZVMKdWkZRvdw+0TTWbXr7Tz7Lcx2BqlWC8Bdj475DJr3
uT9IM+RpnE5BOZ0e7A7VHMFNETBLaMQmrvytfK7vzdAWdhDZKPA/aD1g29TX9h7k0Dwnsrr7Z7+O
2f2uk5R2yQAXhGoCpYqyamheuZSoebiD0s1m3PPO22rh7nxz6E8681uCTmZxoCZpGwNFrU3qEwug
3B0fHbj2UOMMYMYF/6GoyEtTWpSGTWrIuEqQjkq77w3oFnXpCIId7/Yur/hGjCGAnVkRgbjF1NOl
oXmZqnoQYGgWoB8wjOSboSd3cmd01m1DK/sFQxgcx0SLIansihazKoRZxGmSzWkLYcRvsVxwd4hd
DeTVdQwMAaeKFoUBWO/latScGGki1uDSOFTblHJNB470Xjv51vSNTbLTncbjQSuv7ixrlAmqJknM
ExI28QlypHoUOFrtaUEFLBeOsOXOGNC9P3ezrD3mbOhGKtSmVMWnYzi/kh3tzJZ2sw/9xqXZq+xM
P/jHnz2SrFkm1MIciQQVR3zbIjm0mCRJBVC8gqUx5zFWXZUCWEvMmZxyScsURPWoFIl2vEExzlPv
aid9KAFR4zHRyMwwI+YmMTti4JbpCtI+Bb2my0OTjhMZ4wXshKTvC2gRgptgDA5F3AbFIYnSYXxU
Aw/ZRda5guAIwCKLRWzpShyXX5KlTuLDGEpQpmzyQdO9cUnzcrR7aDdBv0Icmx6EkprWp7tURKid
WhGka/tdrebg4YEgT4qhimRSJsiQlmWH8dM8MdSXmuhJsGvTRB8/R0qlmxCPrEp9o0GcRfk0xQn0
DLcdErLAA2lZel+ZMaZTO9D1RYclVIPPS9AU4WsCiD1QMoUekmeJDGOyCQhpUcwM5Agz7dFi9h6B
YBNK2Fq7fIYkYBtHDuSSdAMqG0M0Q1FvDlQd/OmBsOTFz6zEpK1tyEolQlhmwsx6lo1E2SZjajRu
nuhyC7c/yBFmiyFw5ZQgjuo2HbRyUKIGq5HfNnHrowbS1i7SHU36jJoytP4ywJKfJgxr7mKI831u
pMBUrdqoWzwkBjA3VilAY3iPP40RwEm60EyPclzWn9QhLSFyVU/KuDEhWxYdtZHEOabykhZ6Ev34
LV26FBHtlPbmfVDkOXFJMBWKG8djMXpm3Be7LphURLyKEH+pUqgzOgVIYHMLtIfqgUxGg8lVJX6f
y3DZl2lJXmOljraR2oXbTF8q0QsXYdnNsVRDMFYuPi+qbsaWlhdksjpiDs+F1CfjBv34pXTiIDS1
LSCnVf4Ap0Emf1jMQn1QFl3u3+MC/4qtCbWeHY06zBcffBzTCHWzYR5e8yIcpM7OtDxuPsSsiozv
EKbOvi/9UCSQNdT6bDzqJE3q2MZXldR7VY2TXrSaVFTzhwYHU8J8sNpkm3nMoTpnpsieIOhaLPr9
EJXisIECL4WvDXPSZI6RBZAtwyjubOgbnIxIqi1RwAy0LS1NVu61SYrQVp/NynhTZihUP4G0t/mR
9gl5IZNqfFX7ru8PpZRALkuXp/thnHIdeKpywEhHHaqJj+JsVmwK7FyvW2M/JN3PZClq5VEidQk7
DZLIT4DLpnnoCVDWAPwZMo5GBJG1UO6fyVDouWE1fQHtV0cuU4jjjr2ShH5chelUWqY043w0UNsG
w4ikJtVxbotlsYZJDzsrqCo1vgdtRpzYqm4MnVuIizYcGrNGNoIZTMkfFHP50vVLrqJkM3cL9NuK
wLQ6QVCgui0ZQmI3xRIVXthhTKGyQPNUz44ZNmoKMcowCNw47SFwOQit2r4aHZTCXKXWm+gZre1C
28S9qSfHCXXirTYpRvum56QrIgtyRlCzNUiii9bczdr8yUz7LHxO0aEPP0kC2uKW2SZC5UnDOIyb
cDDVILR1cQq+DUZtKAtl+9PF+zAMBX3bpGHfvam5XGHgMAdYIbXVvpelxG3qcIigzTXD6ebuVAmm
1FrzbE6oPug6pAfxETPVrBSALSEeMx7CftDksN7VGLiX897piywLgVCK69Zpp7yqoLseBJUY2v+P
LKoZI4zUAFqIIf9Ug4AW7FNCkpSWgDH5oyQIzafbgcYVUII+Hxi/0xHMgIxVZ2N2ZAWYdMgnJDp+
/KRucl/yy5c/KiLTCJh9iSGOgOgJJV1ZZMUKBmibzm01Yo7wGN5RGY3AKfYgwHMK9w/SKxYedXoW
MeWIpWkKJu6YiLfCNgeyVsTO4A0H7NQmRFRDNvyR2NWX/swQE+f2nUAaRaeGlLbSNlGWRN90GXfX
QgEpKQ9Ri1fPvb1rV+A4rA4Fd+wbxUbQ/3L5CmdFAnld6NHimQUpBQ7Rl6pqPvow2cT67OFwOXW8
vNQKkAHG+KFo3abKw31SLq6YIPhpDZTwtQHsvugaJKWnDsMO8DWXCMq+H0BNU8TboZJ5oycre4Jf
rSHxBjpFlNn5cRn0uOlMB8dp0o05nh0k0DxK/8TTYriq6Z52H+MmlNwMk8PsXHSjtqHa43kAHJLs
mgcwcGDkZNjR5Et0yOYf9JepRQ1EJZiOxygeuIYvdyQM47IBnImGYbNrvFKRmPJgAo4nwho3dGcz
bWqNrgx6mhDgUU8ElGfJVa0FiDAzBH2yT3Yy9AMohfL4QAcFgMH5VnMYRFa9BPiogdmHIqZ+dd5m
WZ9UgWTUS9R3lJhJ8gE1PPKBpSx1JuJL+n/4kiKAW0jlmHi9zPGHaqhFWFnwOMiW+HMG4AfMU2Ad
/BQe84MCpUpIzd5Jr9lG24v7gDvkfkI0Mp7q4jcwwXs0aXJZS/gNsYjIrk7q+yQCi1KtvNSJ4g0p
KP0b3DKzuycxwrEyrQ5x2gHBoOmZG0ijukmrVAWRi/FUVRW0nwJl07bxYenLL/2kfiNB85IW5Iio
3VcDY4/0HGqTUf8QKYonteNLFqvvfRQTd5KV78scE4ildDszVh6KrH2QI7IRYgiizWBmSZWHoVXt
2/7lCpCJXbi4qcwXgJpnhzHGJELWZGBYQ/8GvM8+dmmfP91m6BuA0B/QiXdofiQ/eI3gtZTmwjrj
3eYqiBGQwU9MXneg7cbaBjnsg+6X0G3gUlyyuTazVo0pJFdKoiWJCWs9FHidcAP9TJD/TTvKTSdC
KoL/OFFfwJwv6BKpOkoI6JpdtTZTdck7ZQpwe6nGuFxbQ6gBpFxziggrL5OpAQkoYcAQScZVEaGS
66rNYUYRMewvfRuEwc5mDIq2fylTh0uLB53O9EiUd+zKPfSmkY5ZhyDi13GBg9h/LHb+0PncSta1
5wNhk4aqBUaWQN3NenZgns1MQnwG/wCRpVNxDfpYxIKetwdw7F5+4lyF67AFBpH3qiBhoRkv45Dm
epGHKV8g5OQgiXyhw2DKk+qP2+HIhx2uuD86JAl8JdhV0PcW6a85c+xdrENxUM1CHP3yDgKcnuL0
fnmMPkKIZVEMsPoVI0UYW6g+yQhmuA/L9Zmhr6YMmRYcTEwzMel92JA+lKCx6yj3A4B+mt0eIy+3
B8iXdHeRlQH38Q8qGLBJCVzwtmBsmh0hqbuwMaeuDvG4TId6F0G2ZNrJHsBZm3HDa2+sOJdLa0y8
1pIJVIo9rP2nFCqh6v8xexo4+rmiSWuHBwwwJogCAJhFy+FyO9H7EHIVkRWoG2nEo38OHlQMhiVP
nZ/84Hqy61qXiaqhjsEJAySKIEW+tJYqUzFEqHLY6r3kyXbwSjk1ah+KxaDrtyAz6oG2oLNCj3ts
rn0otg6M+uBvBFXR1WgfmRapSybyi0V2cIxd6mbPEPhGvNV/Tx0QXP39rVTRYoBrgzDUdZgQkkxY
xizG4/9u7KjHDh4oRB/KFU98/Ct9by79NYbsFdBf6RgLB80O812HVBTEqYWANvG7rbLHo43mG9/M
1Wg23KiK6UhwOSjQS1KuysuRpCsdcNDg48Xlvx8ewPBsE2v2GrfFaHaVgoud1xO76mxSo2idAA0A
zDhIl5nFgX0Bcg6NatrzDodmBwFfuz8m0KvswOHYfZ23dBaUewvZdskvqwRPIEhLVLSLLo+qVHYm
7EYB2N/jTQMoYWoLx2jTHDOf619osMJuH3ir/muLufGFMtZpQW3VPw0V+OV4vx2gEunRASntDZpQ
lXXINsUjQLefOcf0OuOhH/e3aebjpnGbIReE6QyU3ZGdPcc+bdymfJL7FU+jEjAX4UYg50V6fflB
K6TB4CUxTXt4owjtX88UHXPEM8V/Jla377e1U75w9kxNZpiJDXqsODTNFvzyTno0j1ByxLDIX3f5
TkflzBbzJGWtMUEKFLZGuwDHaI4SkVVtpp90/CZ1+r3+t+QWJ4MKAgzcQRxPdsCBNIUuhCEMgiHh
MfAhp7UPthR2jv4crSBwvefK16RTG8jjTPRhrviCZCVDlU7MkBfDXOUFD+1bAcYpzGs6wsvtE7ni
ypA34s5heTTGZo7JoHRQL67nEGWR7qSwQo8IvyN3nYBTVk8qKIrnHP8vW6CQpV6sJ7KYJxba6AtN
GTsLJAxIvztMJIYOlxjhKjA8WVRB8ARKqeuxqdjs6j6bJdOmgSFVYET65oPVApEEnZ0veSkxvboX
XoWxx6RIulnNTZ6LcNbb3q1eJMfcZyDk1+3GxeCGraRgluI6a94ime1LZjjNKcEik+3giKDuoKOl
xmECS3yx6/fK9vZpuQ6WLhfJ5kZIfQtMdmORFBtX3+FsIpbo3OruNH/B+aSrX9QEHRiedBAWsgVC
GfxVmPHEmRmjxookzAnLVis+cZa09gkx5Yc3B8ATypp36ShzUpCBtAOsmNAOVp5I+LKk3hwnYDyr
baXU9lKMWlFGNlU1uhDkxQgxl7fvKl7Cdz3/EczhmepomsJ+NCGrUEBWoX6sbVTkg+/LXe9Em/o5
JVwAyFVDHsNwAP6BHhJujUaIzNkpp1Totag3EcWgnoIGiAv3jbBX+QFFA5fzla/eXBjTIV9G6XsN
6E0yD58xtpLRT9AFoowAMUoHHRzoEeNTyh0NCqGptg+/0yB4zq3sjWP8yp9CkhpqhCgz65B1QZZ4
ucVSUepEKxf9V3DxHHk0lJHc4dMf+G52JxWQsaAVilllgjY6AuBLW2BomepKzXSkviAnGSw8hh6N
nmqMRrVbCSpC/AnRFZv4qlAA1NG/RwTM2CR6LyqxluqOuYm/zq+UA0bAVFpwL7wvLtWX5L5QPIs0
bTx774tiqiCKGulO9YER0WGwzc80flJaIDow3kLFnuwQKkbO7Z1kExp8XCQzKuVcA9MadvXSLBrN
ihY2MBsMuj0bM3iXdb/TKhsEbPeBxIMbX71asGdSgUEqybRSoM6LRNIxTKM5nUeZZlAkBzMwNpMm
3rIlAb+SW4TjkK5SftYo4wu0RZEW0JRoYAuMv0re8KKKlhnYCxpDPnredgUauVy02sotPiVfo80/
as7gzUTNgRavVwdWuybTi1YwNOTg3TZDCJLaYQk4mgHey3kjNvbtjb0qMLL2aDh7dqCmMpELE71d
IPHoQ5Y5WHEIDUL0MEG0QyXszEcM8WPxwouEakjHOVnXW40Fwwdj2hvdCIiEM3cIeBqlRh0GCuS4
t2bwCWp9zrAHE/YuKgGsdAfMUXCvEf1Hz2MGuupzo8w1ykpBGQZk0Zhgmg6tbwCn4EHrSyih44OB
HhflDtFtBJA5ebe/99X83cmyBvcPmJwJn0FfxbPvjYCWVEFy2t9qS35Cm3Z2yyfiJg64KT8oNWVo
5wcBIq1ftM/xM+8ic+1TB3NmX02BH5hAVEhRKsPXikQAe3wdBmswNlAVciG24hlv6byvlC8Cett5
9JWy+P8BPRj7NtAPAbQTVDngVRBwM88/qPQ0vdZDHQGw4tUYqW0wHg6Jm2A/b7SCc8qu/BdjjLna
qYrhglaFMdV8rKHsPB9zBZKXiqfJFS9UY+MaujCENQpBGwqJIOsrlbJIwhKE+vjCNAHEHUb8qwNQ
S1myTIdbF2UrhdQeWjQaylom7slVOCGaAmRzsLbuo/EMiFjPxMKUPb28gBjcAUEb2pCRqS1e7YDG
KewlOjPMCqBnFYgjiQjD5XyfzbKbT3cGCW0iCTZUx+wYvrKLzQ3nArH59a/lGqikmxoqbGzv0ugD
9PhV6M7Gs+pKpQHW9dnqA9FW28WBioCVBK0VxAcZE2VD5ZnBRz/ezRLm4vvUlbrIDoX7BHDPTlGt
gsSWOGOcd/hx+1dexevsr2QOXGFWfTmJiQ5QcYHRvfFICaHpZJj0teMzR9B/7Xonfn8TJqKMzSLo
8x7fhBJ6tb75JL6emidU4aTbBRKg1OASlj7FXgX6tIH3hqydeBz5/2wJm5wEfRDUQPbpjvgo74aD
shFs7Xv0ilYKBmBNLsfuFXqc+bhsbVxAibNPZdg7TcEh5zO92lf24aMKwbn0PT3OX+Rnet8av/DL
TXHMPTH26m/8NgFvnzXm+azKqS4VBfucbUWkDm7pEyd4luwGiVnDB1qvXjmKmUd7ByCRK5LZrM0G
JcXKlYC8lhoAY/permPP1KJDoWh2aBobg2QeiI8f9SH3ZQzT9SkQMeGdPAGONszPAfD0UqF6JeQO
bh/6tUfVOPtxzNMitcoYFy2CRFP+Xi2ADBa+NvNqQvQfuTrqZ0aYcKHE6uDIYSRFtP2K0/44awAV
RCL6odEGYb7+9Q8eq2urCiZP8FTRHiU4/plXewA79tRNgQbesgwCxoEPASF/QpQCyrzokVI78dsx
158TNgFggFitgjIie8rrojDklMYoLUmg9Av5nAQNg/DlbzcNUCA8V8iZVKT77OvRY5YmDRq6Mk13
BwKFogzj+Erm/isz7FuhV6HUFPDoDhoUljTm+7IU7SHWOK/DKXy6PB4XyzGZRCWrlaGeJ9jpTtKB
BSgqlTsaxVJUM+4J5+utRK+o10O7ik6UAuHEPvbo+qpiR8M5ml7L7rLNIhCTULJpydY2xmeIXjq3
v+Sp6skuUYeGBFVbILTPexnBQfFGyKlUDkwub3j7wtaSITziljb+yMU4PGjVxAaVL0pxx3vz/8eC
f1tnHJ4RkmDISyyYhuvEzuHxEN8c2gNVg8TEkMstO18HivQT/7bI3L0g6KNOpZ84Bw5+SwuY45fe
m9z0u8yfz2D7BBhauDBGHcFZeDz3QhthhEHDu13fgaBwT5Xdxq3Il+FbXRZgUTpYwzEAxbpyYayS
Yehx8Vo3ehj9CTqT6QkZx2c2uY5+sagzU8yi8tloUmiGaI5Kp3KkeokhGpru8kp71AGr1tr4nXNG
rwOSS4uMlw7qwMxQUKBZbPLwC+iPPPYRw3noYdPNi/Zw2J6CX/PltukTTvLqegAYT4zT7BPbxNar
pIjkEYtNM6sHF1JhyTvpQNnY0+O0Gd9BoGDrx+AAajhUvxLkl5X/td+Knvko+ImLeQjek7W60+gD
g8caKDhE6ZdnqgL22lxaoEmpyDlVqM3RS1wQIvwDDjF6fg0ExRDTMwGVYLPpOQ87EXMWGqWtRWNB
AmVZfJx2NKukLPh/je872ZOAIEQbAxA4tiNbBpgsino4o1+0GOA/oDh3lA8mcLp0dvcDrWhuMfw6
48Eiz4wy2XtNQAwsUY8wvalv6J7YsTt9Q3HI0yx1Jx4w5xxhYPAfFA0U8IMTQE+A0CWazGSsTQuk
fxQRWioBuSras0LjY+A+3OFPwIsXkA3Kb9GOh12gt5M50AAYQkEQfKbYUcL4ez2dhAlYZM3Rc+VR
MMIDkOC8+7pyRCVZxuAFQmuoFJ2GTc7cHlgF07zXGnpsJM94pTNitB+lImPgfsaV3buwxeyetCgV
mu+wBanHxxBwiC3uhJd01vyQHnRf8KsdtFY9LlX+Sjx1YZfZvnpJu1ALYJdCQOrMFX8Ar577mBH0
ZKearOmHOqFky30xr7MjfNSzb8ukgolal3lettSu5NEXsz/SLrsCeqDwI+TbW9lLlcr1oRIAeK/G
NqD70mz0aoo0IIeoWg9oKI7pqb/QHf8a/YHrD+irBnwU2gwoeTB+Xg1rkL1WsGUcJ4hOopK2hdoT
Tg7Z/0GJf+XkqKjwo4MOVCiIGZlIYCxJPFZSqKFkNLtxCB5Z40GHrNP/Z/ZM/MmnJyf+fPtJWTk4
F2aZ51PXirmKMyxyWqCQUw53xWDck260b5tZi10v7DAfkxRYNEDZNLTS/MVJ3TnRHKosTrHEPWQA
/+CTrjiXC5vMZUT7a0nn/GRzQLGqtUrDHRPFoqEkARArziTLJHywy3UVBwfnbCvZy6gOixYnsJu+
isBj0J1MoQ1AvOrxD8q9K1dCg3oyimO4irRQwbzAulrXwYyDo1qI0oFjDXfFRvQUEADzOAPXdhHE
DsDwSECaaYDuXdqKq07sMHiiggF5hjg8sCb6kVYFKLl6Nm2zd+4lXHEwaK6B+QW9VNpKZVZXQ0VC
1AFWhIMxP/onqqlEXijCvn8AsxK3hLy6QspdIZnQVcLQCrNCfdSNSE7hSI13ETPM5Efk6E+1s0Bp
Z/rBz4PXUg5Ijvy2xzjQtiVR3Zew17r5XfA6YkQ/t6NvxMruaq8U7OCJ+0atpAEXJpmQLQXzVmco
Na5fVPtab1p1UECgc7YC84UqZGaoVQ/oA408PZkVXwNMLW0PA7wHwBJjOI/EFoOcBZIdtB4qqO8s
w04NY+u2q1lxpHgaUJpWaVMW2T9zRnsz0nvInTsJ8O6YgLPbavKa6AWOjmPpqtmNF+LCFONgyrxp
BGPOqc8GQRbo/nRbs6o7CMn/PX6VtcUczJQYTazWsBXP5oditps+WfbC3O6aTnqSzcHRAvHJiKR7
OS18I5ueYz0feQteu43n35Y5rX2bz2ranBYcbsTFksAArrsC8UBD9hTtegi+/oOHQ0MDGpPjkFaj
U8GX27mYQ9jIJh6L+OfkTdCapvFbm+AhLp4oJyjP46w8Ghf2qHM/ixaLLiCm3KYgHYxeyvh9AIjv
9vlcuwXnC6Lf+MwApKzBcwomBycbRyuLCxeDnbYAnrjbZtauwbkZ5mFXkw7V1BxmKnl4NRc8u6n0
uZhjlyihd9vU6j04t8VcOVJDdsfosUdj+YHZ27r/MoEaf9T9RX02SeOEBJx+yXOVfnAM081g0oeL
zWIuoIySsTAIMKwdF2izURRyvF2gy005s3nFKeqeroxp6NxhDgG0DCxir6yHrmy7GLcdtOFFEW7U
bHTHuT6Ode9GRaxAkUKSLbNZ3jjLXLl2YJjG7CSSbBCRsI4zLbqomNtURfAE8rDIbyBn4pW+CciA
Wvj9AnmxfsOxufJpz22yGjwtETB3jXFrUCgoGAvYUfemOVIAIRX1D1hzVpoNyLF/r1Fl7vmY9KQM
VNij8a/ilH6Bck7glVCwr2zTMSMesdzKPUSjUgYQEnpfoGNnXqOsjJVuBpjeKcY7zMRjZhEyPwPn
alCHyJwZGAGwRNWB37l6jNIJeClxgBGtfkih6WeZsfwe9BDENIpn0XyEkMp3zsatODAdPRSAu1Ww
Z6Nteulf4iogQiHIKqoW6pvsAt39FIcbqrwluY2vJhYYIlSF421WPialx0H8iUYCRh8Yo9IICe+i
iFWnFZqtlNfOJE6j3QiBYN9e3srqaGCGwTFg65AGMscE7De62ZFQdeT2Ywpla1Z4S1k7iRcm6M04
c9CY0sEkfhHBhJ8DjIga8MawFhcinkDG/y0pG571C2PMh2vnBltoYj15D7FC8+fcgI9gCDjbw/tq
9O/PlpTpQi4UCpYklOClwJS69E9Cg4uFMG+A2Cf9qCpYyKlNayufTUhSoBKID+cKQB3a08O/OwmM
71eUXg7kHGsapLtGgWhBZDi3LaycBNT+MLiO9hBykCu4ux7VjSpHIsGawIsL6sT/4+zLlttGsm1/
paPe0RfzEHG6HzASpCRSs+0XhC3ZABJzJpAYvv6uVNW5LYIMo/o+2pK4mUAOO/degwFmqs8DqDHs
e30b7SAm7/lucRZvDSmEKgCpeghFInX11b0eCMiKSbHjqlBP2hTJuZwUH+RAQZaH2tCFoJGaYGdU
KiZGR2PNJ2EDGycPYuDvwoc3i8yo5fHGE728eyCmAbtlbIdXaiqoJcl9QREzYSTW1Sqm8O9RYmMx
nrEfu+YAemSuqa40bSaS1x4uWi0aLgVI2y/w7wYtSK42tXi4NzCyDkshbU9v+kBsi5uNnWsP93O0
1YpDrKVFM0k8XLvYmQoAb0KFaIRfVZjAXhoZyractLgDnM8f1MWwB2PGyoLAuFqDbd2141zImm+j
+scNy4VhL0hZ30b5B0m3kpLLLR/v0AFbUWgDYJGsdmK7BZ9VzyYNSYmQBJonkF0KzxWth3IHVZJt
EYQr69HCPAWQTnQ/IAC3WvJEszkEv1QN3UHul18roHrBXWK+HJYyYEBbOdAVPNl5vNWdq3O6boFQ
tQYARFaF5JSju2IEEwyrhY4VKhGI7KgRqf0CpNdyJ2CU22/1QhUdBN6zYYsk49PunRd21xEFX0NA
QtJD4fiavdc7N1e/wPEs39ODFnGYeTd+vedFpM1PDqSR5tttGf8r5QpcwnT1A+EHwMA6uYAG0GQ6
tab5VQlsX+1bb3/K2HIvNwIBFdj2cREv9XxSn4dcrSS5IGnaiZcAjRrPXiqXL8muNeTIopsAxss9
QsQCBQ8NH4EbWM/pyrYGR8PwxFVT8+Ftrb1q/rKDcYAOak5xqgPJ10ZXC9qIgisHc1N72EgZlcuc
8fxLrPIPlTA1bUAVRI1btN2F1WfnjxwaoByPuAoNT96ZD2IJwKp2Y3++3EHOY6/SEaWGaNXc6WJR
j8EiXDDnMZAq17irhMugT4Lx1Xq3IFQgbZc4LvfM8+CrN+0sA6JZHwO3I/1FrLDcy6HrFYmZVcJ7
ZOtKdwUhfB5ytWOinQoXXuhpAxbdgvbVhuSII9cjR4FzsCKUqaC6T+9gsh5squ9fn9j/mWyr3Uxq
oTedgtn0saybO6hd7Rb0+7IwjYTygQTcA6ri/7Udp9hNAEAHY1DGJL9oa5AlSduKIiwPWyAOxDUS
wkTCOa4GNHgbhH11On+KtxqmkzUWKcV07tF+g2N5UDQ3yvATSwpW7sEUqG4Vjq/Nq3prA+eYbYkc
XilO4H4n8huoEOKGsq5Z82nAh5JU/6iPSy48A6HKV8UaEOdb3cxrB9RZrNVOrbSjvFS2JJbPAIUW
5ioHIcdZxQJlsVWpulKrtoHnAEPDECIFxnozLqHThbTb1P0xgZTjjg+S0bmNYpJ0NxZ0fO00kwR1
JR16NYNjPYi3AwQjPLPMTRM4JcveoeRQb6Tlyocm8tmGrYIsAiclDQQrGby81Saa91ZOhGKeL8l2
swNS3Qx7bps7BWJV76A+jw91qk1v5qI4XTiktCGQO6MD5MigLJa7pTVmh3zO8gj6gMadpQt/rSS3
DnLWOntD67EXYZd4LvVmvoU6q4EJREorloyUPSllL4FXVakWLCHt6lRXif7Voix9LcfOfGiTdspd
o6t5IE1mhsD9ZD9wQH2DblzIsZmX6sXKHM0jWmvfz85sPfbN3ODePhf05wiROkCQtLa4K5Oqi7Wp
gwqLqShvbNC0/WinoG5kaABDqR6aXTulgsOSN5vNeMqTzHmoSjtpIFNoVRHjM4PYmWrPJ2LO/EnK
eyU0+2y50aht3EJ4vIiGvGEpwOsqdMtslHafIfnlPCVpB7SjuRhIK5HBB9zpyc1MF+u50Xj1Fb7N
ZQBsOof6oayVUaOM9sHMWXPXDLOM6Lo8nSTF6oJ+0OyvdiuXP1NChoekkJwwKfUxQudzCghkAQOm
USnWuWHcwS84feTKvNwtXAcWurXJw5gVzkNekMEDp7x6tqGd9zSlRAJC216ecpQKYgOT8c0euZDy
szNMwJnd8aHKYOLSyUPtZn0CNv1Eu2Miy+RAlBEYMydJyZdhSq0nqU2gNFRqxV0BhFpsM8u80Rx1
OvVoApe+1kGNd27M8kFZbMtrUjafWtpk71puQfFzVNluRBLnD0Ttbp0mYzsLYo13cqHQgFgzFDPH
Xq8rl/SFfmNquXQCJFF67Kit1F7B1PxWL9tuj/QXboGqncUVk7Oom/MiZilLdqrSkNuU0P7RmXuA
cYwcUmtuqhcsnqtS8YUIx51tpknA9ErxlXzhX8ZK62FNmyZxBjGnOCm7at92znQ/WXjeU3bCQAN4
2g7ZI14zpVFaTdVjmkHqhzRpyz1JNeU5MHtudQXgKF09BJAPNNF0kNr6bZSzGi50XSfDHLwe9Wwv
N1OaHW2Sjks4J6jeuMRptmBAF0c31jzYTIZlQMAJE3iVKau5AamwCrXRroSAiQUoFP1BD0MIRQgY
8CEt/hsdkYu75CrmarNNJaeaWYeYIi1O9srOjPsg26nbPgoi41rvaJ9HtyoVTvU09/C8+DNS+d58
s+PJs93iHdSh2y1/34sUDFpbMjJsON8BC31hKgj+lN6q2QQOQK6EfaEE1pC6dmkDIpt7VltGGynf
xT1OxAOvEKQdIb61hlSkUJwq8poDX996C/UXX3GNH0Lp642UkLog8LhNYfiydXpdmTHQK0GtUNcc
XB4/DrdPlxosrEExEgyTzaqnkC9VsmUjf5FfiYF9irBKJ0EZl4ZCRwRSPNugJpjQUEx0eCNuuWNd
phgfkVD+EspskK5dnXgDkLnQeJwFUB68J7TgG6/FncwMm+N//9jAOgVQCqVdnH4XgCmyWOnUU277
8pJ+UVqYTJP5fmNGXE53IHpQ7lIBlwLKbn0Lgs1uvZidLRgX7Luxm3ZDOIcgm4P1uX27vZzuSM6E
GBAUA+AVspaGrGd11juoFEG/LMufByX7QU2m3XFzmm6WxRwDbibZRjn0Mk8DZgmJN3itqJNjra2u
OShSL7I6trZvlJ6QhxbZvn4cfBar7t+4ZYj3f75/gGmuGmh7W+jgXMwPkKK7JpHx0tj4rXJrB1jY
ag4kuGcOFBq0772q3VQ2D7bus5drDHGBmgB4AmUvwLXPCweSWmaKTmxMFlPzTPIAr4StJ3m5e4gQ
oikFDKhzQdqghaqkfDBsP/lWcxcjkp+nHXrvLw02YxiLnZRb+XWrunZtzqAKBOCgUHkEv+58XFaX
p5XZTLY/KGbU6V0EGTvX7jsPu1toN23w+wVxdYxY25op5Hku5CxYNSkVZLRsvzMaOESVGuRkKg5R
NTol4e9DXeb0mJnwrBDEYBWcozUgsuPlRARBGKAzDYA6bZfEkIWNyjuBca29Tfzu5SYp4qG+JJRB
LkvcVCtLZkqjWOuA26OoAukayS32JmYjpMBmH9CsIkwft5CD4hVdLIn/xF2XuhXYPVe0FJszSrHC
w0Hgo9TdpkTAtb3s0/jWl5F5tGc2mxhfFtuRE047A3rsAjEsCM+b0Jpr0SxgTqDnglWB3s75xFS4
XC88M//k6eveGEE5I7aCJrZ39c9N1XnxaetnaOHah3sQlNQuKtqOPsOiyJBwhAYf+DbodHwY1oYC
UwedoQ3ljGu7CRY4amNoQqOIvxpcIzfUkLgFCpR8V2vfOdvUULrM6HCQ4m6CGhzyAqDJzx9fWmtN
C+kYWxALT0OUxMLYozqVm3I/11b0p0Ca+CKfkg8TLUSt4AX2/7o/qKP2pMrN7BYNf/r9cr4aR6QF
KJgCE7gWwkEtPlG5kdp+2v6aaqg2ADMz8a1pdzUKHhl2cVByQT04Hw2xaoUq1AFlUMvcfrwrW2C5
qg1d3Wt7Ll7K/wZZL1g5ndFqrRPLt2rzVaogUs2ct3lWQ8bAeMh2v39w1+ba52irjEovTI2REdGa
DvU/ruMuo/i/D3FlQJCT1HAuQ0sSLb5VXUrNmWzWGbX9opFrqCDhUImsdlhcxubkfkzZGDkmT73f
R70yMGANkM9AlQ/rdg0qriAHLxcldohCGXBcoqlsHH8f4VpyA70BnPlgxQBlt/ZWYq3Sy9zCEVK/
TW/IR0G/L7y2BEgTUIrNPP7qY/wUTQz401KqstZuc9z/UaNh/qgUd8RkwZLLdxlvfEa2puGFKDXy
NZxY2GF1MNPMC82XBdr0aa/nDm59S6hH5ckMhgBYnMMSLn7tE9jF2l/ziIG9WL2XQXfq77dLb1dW
HL4FlAFVLDdUUlcrDpIwljlSCsJ7NoRZRgJHKkLFeP39m7yonGKooJ6gJyp2xYsNdxhR+wPCD/ae
dufOcMWG8jwYcTvYLbqy/SqrzcbkvDosId4DfCZgtWvC34BSLZT6JdvPyHxTSMlzouKum04bSc61
NQBxIAUZB7A3F1D3ZdaNtkk6xy+1+V4dnPdpyfWNxPRaDDCFkHQLg5sLnIg2cM1MJsX2y0R1O9gd
2uYGr+TaxP8cQeQCnyZ+Rsms9NDN8atUXdxKmh5qaoYKNSOlQ2VpRn1/Y0wfCLPVga+CkiAkq3E/
u5j7GZvaBoUIHFuPS5gflN0MliJUAdofb30g+/y2ePtb8kPXhgoBYUHWxcUQakvnQ2WVac/DssCk
HA0vIfdZP6nPWggfGLRfEVoFKxnaBPvN7G2dnaLVqEJIBP4JQujpItGHe26DEgF0j3iIKleogDcA
AZWdkD9bIBYLgSfonisbFez1KlgFXScHI+W6RiQEHQAzRdHUzyziz/LG4l4nwH9GETgmQJXRtl89
U1ubFtI2qUiAk2iI+I4GaLBtUzHXORXiCPIuuh9of4BYv9qflYRZcjfK0C/YCwhCAlCOYD+oh78q
E//nzG6U/ft/8O+3BrJzeZr1q3/++zZ/ow1rfvX/I/7s//3a+R/9+9j+rB97+vNnf/u9Xf/m2R/i
8/+K73/vv5/9I6j7vJ/vh590fvjJhrL/CJL+bMRv/t0f/uPnx6c8ze3Pf/3x1gx1Lz4NKvr1H3/9
KH7/1x+QwPq0cYvP/+uHd98r/J2H/6AXv//zO+v/9Yeh/hMKhahsoMwFohtS5z/+Mf78+In8T1Q7
RCMOlrrYbEXRqG5on/3rD9X8J1onjsi1wIyDSCvmDmuGjx/p/0TR2ILUoUhdLHDa//jfcZ/+3Cn+
fCV4Dn/9+x/1UJ2avO6ZGAgW7ucNBZd2UDaFKDI2Y9xZVil9znRNHvQZMNJxhkmQ4xoUfDVYCDV9
GtGy9yuWeNShXtd/sYsTt75wQlzW/4JVs8vR0EifCeDmODb+yyMCXA9kshCq1PCAUA1d5X99mehK
MudwnUB7R7Zmt+o3bjMXq1xEwNixm+kQpVrDP2E2sNgZRYQBcq1j8r0XZi/p1o4tHuD5Az6LskbR
LpUymT1NGl8nonpbTC+kV+PRIo2vdnXpycRZXBukUq3rIBU9oKTfqdB9GZUG6iYd//VpYl554etT
EY9VtH9xgOAKJ7ie5xs5JroqjYbN/KXWXZPUrp18/X2EK4/1c4S1YeqUQ2BiUDOg5EjrydMt0hZ/
buLfB1knRqthrOutqGWUTNKWDsYkeEyT0y5u1+GibcrvRW9h+Rk3MF+aN17m5WLB8gUVCagXE8qG
H6fzpwO/VHK7lNUMwtqxFg6RFLAQfmvRVv3/oposRvc5zqqvQZPOJmxIWr8hzmNDJQgtyd8m2VN4
SJOghKCk5FgBbq2225rZw+8f7YU89Dr6aoqkuBdLFRzBUFSY/PI03nVe5eEgFL4I864OWm/bx+6i
6vURFPRx7WNR4rg6n5eQSKsSmCsxPzVC3rjpDsKqIffoLx3uFAEQsZtM3WsrAdcjsfHBBwQtiPOI
tOMaAua9nypRtsCqUnnfeJAXuYt4jZ8iiG/wabrwnmagNhtwLhs8TuMezmsyJk4VCEd7SsNcdZf2
XYb83LZRzLVViIQJBXXYVV4K7DNrKYy0KHp/QFXCzaX3Nmt1N7XvN8aoYgyr7Q0fANo4dDAtdFvE
9/g0RqpkuUI0Ce/t+whKAhD0D0LNj8VQyNoE61x7ZajAolUAbh6uRaszgSCdX5zEafyOvY9p707d
lpLaxdVZzENUsy2AvwChvEjK5IXYEy0xK8ob+C674FLe55HgvzfHbX6qfm2GwIMGcx4icagQrZaa
pE6kamYxB1XjNlsWOCEoc9AOSRVYTMr8eQavpFtCra5+tU3n66UNIRI0cGER7SYdWEPyBA1ZtDCy
FyBcPJssAUtejb7ylmrw0OqFtg7DzUCpopF30aiXsW0txJ0W021qfieVx3nC/aiyYRZbvqlJFdvJ
0u/7vs9chaa+U/ZPqTb4vPghN/zoSNkPkJf2U04ho5P7v59NYpGvJ9Onx2GtinLOiKpFXqStXyWv
Y/8rAZ6SV15igzsr841Y1+YScmKoSQiiJ4pz5xO37haTlJNDQf4AuVPrfdnZ6hpcGw4aIqJAq+PQ
M1Zvt5osnpXOAK2KcbpNjPnA+q86q6N2qfZL+vr7Z3dtwX8KtlYpa8t2ybKZU1Rc0hgAK9D0fPDY
vP+PKOD9gmgMLSx13U/K9bGXYXjXAV9MXNtoQqV+NLVNxNaVlwOZBmB88Q3R7VyDCdpUtafaSToA
IEFt8jSfRdLdfFpAUvdmv/HHnSJFvx/ZVsj1meu0fToblPq9EWt97krpsPHsLgpX2FswKqQN2Fdw
iV9X/qwyaRw9lbCMo7l04Vo4OfEEKwJ7Z8Df8wl7DaSSJ69TfXOIiirs7F0Cz07qTTVgn38HQXEl
oUF9ECcElBQcEMdXi6ABsnYoQAL2mWmEYAO4kkEjqn5xlnjRqWdlvdc4W0fGlU0PQdG5RssQkIN1
7pa3vDDBf0RQOMlaORQN3ephSdwavsAOjKud9qT69ut82MR6ivNhtb+cRRaH2efDamGZXE+IXMZE
9wSxR4fQmj/6hleE0HP8/Yy6crcS9jZCDxt+HjitxP7wKVxtyC0DpgoSzXYStzU06kUJA5qZqFH2
h843j7h7xXkDjMXfYwNcy6rOvsFqUvdFQiaIgtAPItN82yCR611oPr0Qt0UvcasNce30PIu32vGa
WeGlSQosIuiFzS+glIDLrnyTIUFCUR7aWLIfD/Diff7nAX+g9z89YBmgP6kHTA1VKVEHg9UjWqVQ
y3ltd6LCUYWQECRe8bhVlbo6gz/FXeUhRlORKtEUCia2+gTa58NQ0ZPU8K9oxT1uTKIrCZYuykM6
FBGvsJ8nbo7GkGGMsuFSWCkk/vIA81QhQFRD4KHaeodXzpGzeKs14tS9RNpS7XyI5sC4EcrbE9kR
ZVNV86Iqhc3w87hWWw/MtUTThVCxGQYADO7oDr4Nf8fuZusJip3/0yzppImZqGBQrPrhRay+xhPO
WkrAHtNtBbmtaKuEGHa9tWknGFeHrgS/wSaDRed8h3FCkD/+13Ic4khRUT+UUSuBUdma7zNJ5dT3
1ceCa77Ps8tjchQGRTLDlkK94ri15q4dk4BACJwOADQXnJ+O9lBRpNjTlJ75iZq6ZrvlJ3d13/wc
Yz0FWaK1S44pKPDiOhZ05nNNSA9mb8mJHiDfHQ83Q1zfFy0OC5fXG1hG7do7xGITUuXgmV4Y5xkw
DVchDYM157CgHsBnbMkNVN92I23iTO9ujdEKDZlGcGfepTZqqk0Tt4MU86m8oUsOAwJrp87towpA
bUOgjSKZsdz24Vy0EZSz9wUpgraAfEpvRxnEW2t8hpHJsZUsd9NYA007bzRvr9UUwHz7z5hWD9Wa
y6zIAZfEUSA6gtOu3zfAOglpz60t5Oqx8znWam1bVEieZyMF5AJgayEby91kByEqMFcE620LB3Et
jYHPIa66KGqJhPt8hSsWLMZ7PjDsJelO+UvdC+plu429+Fr+8DmOOBc+7STjIJmjXFFRGUmibr/s
0PCEb5ZPDlKMK/BGtGunzOdoq/RhmKxCy2zs/OIwpe/WId0TdhCM2vJB3ZXSro2EDtUWLufqIf45
7ippkLJ+rlnHGFougq7R3Yvu8XLfxXDl2/ZeuDpKAOSxkQle31puR6u6bEkIFD1lWgRT0XqzhUMO
ZK+03lgCV2cJsm9BUkdLSV89T9ahBjzZpjgH0l21t+Nlz2Lw4TeaR1fqZ9CGAIILNmcAGGKnPJ8l
fOFpmwPm7xs9XE3RfA9J4quQpbAg09oIoVZ/2G3qv11uzOdRV6dcVvVltZiIKu3gb+hXTSTqTAW0
GBu2Y7F5kE6b+bQYyXn+hUov+vBobaB/dVG0q40pa7AgWuQKkKVA0EDHO8Slxe1LGEsVbzgbNoNe
JijnQVfTEx15bRqzssVi1zA9h2dh65AG9GB9g9sabCvqxtsUwr1c+SKogInA8AXX0tXuWZeylE8W
RipYcaLvmn6Y84HtuKkIe7kgzkOtpo+U2BO62eKhkmcZM0cmsj84ra/1LNjYYS7PufNQqzkjS5bS
KqRufUV5sSNBAAc/uXmyIpE75Ju5w5VzAfdfIMfAV8HywJo/XxllOS5T0tgD8nXhd6YdMFfCkxMl
hzp6bzZ2648u7fnsPI+22q3Taa6IUSLawPkuZbZf56U3K51nWUGv914JoVihwNOb5l5lia8wKWjq
/G2c7YjL+a2ljjfA/MOv6XHg0j1UE25swWrmMgioI1DkkHWzGi8bB3+an4mpunoOfCb47Buv6TJV
Ph/IauPSM7Bs7A4DGT24Cu6WQwJoixAE2CQkXk4IEUnofyJTuJSZ4fI08Cb/iCR73YNIleuduGrM
cbbfkh+4nOgmupewEIVwHW4Cawh2Ozl1Vg4oj2fQrpoXEg0KgBrtEtv61hO8HBdCwVEc6tnwbLuo
s+pdAkszTcM1kbrJvUAtJDi4JWjYwXh52znpci8W4RycAoDRoLewfmEVrNOaBc0MOa9Vr0vtL13Z
PP1+VlyeZmhDyfh84MgABlnnPHoOOpZsVz16UX1c7AV8dsBptpXvXznNzuOsVpGa0tbMJWQh9jMH
NQTkSdcBGziAp6WreeI4c7Y9xC4PFhEUKjK43wBAs27+jm2bF0WOyqkeSf1e3Nmq50JoHan7DzX6
41YGeWFPChj5WcTVBp/RxU7KVAWAbe8UYYaabXtbpbc5pKRCsDmiNALzPRCNgHbzGV9bCJgsANXq
Fjg/62pnVaaNutgz9Z26dQ0+uQA+xtlow69b938/a65cAzBO+E6h2yB8GdfFNwPaZgyeRBSM0fmV
TPngIam+zfL6hkhSuJDse2U3UsxY9WvsrcxN02QjP9Iuz9Lzr7B61NAr4lkH2Ru/b4c9590LSGoP
SWpCl4ijoGFWkNWqoiQddx2QY7vFAld1SNhNa4GQvagvKQURvFs8m0MqpHGsPJZw3ZaKxedZfciH
+TatmRwtHVhLVSHY447S+iXJbjiVX7VJurXtHoSmJt3Ag13JnDEy8FehY4U+OtA25+dbMUHUrVJQ
HR89BZ4cnmgRC1cUHWW3qPQ20dJXlgmq4+JAFSbeF2hpkEV7XtkGcueI+/Ci9Ls5srGxOVEZ0DEo
vc3kayPiGhnVNtI8jtyiH4w76UuFbG8+wlEBYtjV43ZB8TLXA/jlPwP8mEqfLlxSZ0r9kuByYCXO
DKUnSE3wAfTQAd5lGwvjaij462G6QzUL9drzdwfgeQktfoX5NvQvcejDaKY9CTl+Pffnt/zEH2S3
vtU2dvErJwU4jP+JKn7+aYCjUvUwWZmY3zUHA16edTVtDezKcjsLsUq6qqyaZEo+Lq2TP0FeIInn
YxcvsEDeVBbYGs56ATToOmcDLuLYPwEdgH0CHAPlE/fk3BUOCuPOfN54b9AMwjM6z/Pg5SkDZSPa
KjD6ECflp2dYNXXCWG7XftlO+uhZSlntmZEvi2eNXOndipfKdzvLM9cYCjMYdWm/oGXqlNzr+bKr
dPPGYg5cpTrN8VJ1DqWmMvxOSxRPAnc6zlnVxoXB7zQ2H7TaODiMHtseXGZ0U0fVPua9Ghn6aHmJ
mX5VuKN7dkMqly3suwYZTgcsTmuBeWtDAWwgk1fy/iDlHMYWpLpTmV648FIirr5UjUvVo613o5vT
+WBYZe7Dv2RE3562PlX4rVXVIaXo9EKo/ZjhQyUG6x8Y7QJMUL6bgklvGN1XzS73hVbd1H35TGwt
Uhd2m4MmUk/KTW7PwTSN7yTpMrc26R6OVt+WsmncceoeagKMoFNHrC5PMpf9JEF/Isn0H7mk4zg2
++fGbl6IMci+XRqvGRlejM56dJLxqRudm9nKQ3kYcUeaGuoxA/YDlnZixjC6UlH8IEmFJCW1g8Gp
2nBIl1Cp4GKpsC+GmsfGwI5g69QeNc371JAmr7fN/aI0OzbPDqjychX1kroDfv5+ypzjKPUHpeF7
0ifRlNU73M+cG0nhNwnLfxWlGukleaqUYT+hlZ4p2kEqoITQq/uktl9QxXzSm47E85QNgQXZEU9T
yMEZzNdkNp9BELlNlvmLuhSpl5TmQ1ZmHrz8IEeSmK1rpzDVS9sYdHY9ahNJcqdhfqfj0AY4II65
Mt6gNBA5S22705hKUdOl86056T9nxm+kHNYQ3FFPPdX3klE0gdFOT2aT6q7awjBPNu+syTrOXY2Z
ycKmlF7U3n6kifaLa5p9k078+0QruMkRM5oxlVyt6Z5tmny3DJj3VOO9OeCE09v5EQawntHP0UKS
xTWW6YE42uIxS1L9nkhTCDOQHbXr26EvNJemyWD5XTZUjts0UhPZc9Hs2syKs4a/t3p+Y2vFkTt1
kBXSHhkE94pyvjOy2nSrvH53OHlgpPghKd1959SOJ3Wz18n0qKTqW1k7ittb+m3S9ncSq1+lHCZu
UvZ9Muajw+BP0TsHeTF2uYaqiZpjTrVfrQEtnIWTKpqczJ+0ofNJie156rA9l1C5tprjBNK959BM
2UkcYEUwIfemLT1ymt4YGYMalTl23jww7lV2+0xT+lp2iWs6xQH7sg833ojPZupiFE/w6n3R0vpd
1+odeHFHtTVw51IVEFDkR1ntmlNflvodlB/Ig+XU0pc8UdKwtcedpFXweXd49kBbqMRl9FRmNT/0
5hiBDfKIDcfPBv4K94qvc214nSl37jQ7oTG9NEbqeMBb3ffWrmy6U8tTiqYoMdx+NgM25Le0JQ9T
azwTvuD+qdLFzZn2Iqf859CODZyooH/AzCmG8kHIqBoOhREt7aydlGRwB0v2GW+gWlHAPWdY6ifT
eZmsxBuT5H7u2QN+EY52oyflkitZ0xGK8I/ZkITG0EmektfdI2Wsc416qY+VCpGWOvNZDnkNuJAM
yxxJxsuyfKlllA2cnofw7vBaOYMYAz9KuhbNEHlQIF6nQdhmqj2Ih3taNbtN13iz7MDJNim/2FOZ
BnX7S1vGPtZZ5qkt8JG0a2GvMalQ5bFltLyyIfXZ0Nylrbgw5m3qLRncwZidedOifzfkRvVKOh6X
QXYhgBl10kmSBs+xYCXbTrEzSR6WUO+qVunVsjNEapbAd6rJkFHUKrai6ZXmsG2YjXvWdZmHB/Om
1b/wkV8yB5Ja5vha6MOTaUOVoe7ehsWMEgohTeY44ErkWGgWjPoSpzO8fNZ3k9n9GPT8O00Mw1Wd
tPAnvfZQgdwDk/VdNxmDPEj2C34fgNK0XoatQq8pDF2c0sMdNsIxcKPJya2t/ZLSTIf7rR1YDb9f
nPQxJYDnSI3H63uZfTWMGybft5UcEgOnSqW5s5H63bDcalUV0tTB6WDI3gjt3yTp3XaaH4l+C4EK
mFObHitQS2inKiZk4Tig2N0AGEkzoGZfpvtCSmPIzek7HdMuW7qDLhHMCigSyCm2/G9mW0DlE96E
9cs4Z3Ezow+bLAHqSiHjxb5OLfg35W/dNBVxDds0XW+Nh97EzYIqUphW6ZtD5NHF94Nijlb/SGry
MhD6XBi2Z0A2sp7FW5NDynHTlJ61wgq6KnGt0TkAjRkYEt3X/AE1V19lxrM6Z0eaEg8Yr9NYz56V
5J3b6Hf59CIrw26ojBe5gqcChyM1jtwB+5Vz4/Q/ikH2oJfsdqR13KmSD2n5o6qY3/aKb8rpXmHf
9GSIF6V40guANLIeHjDspp9+GWacLNpOT8dvMmCvrqxPcZdbgyuTETCG9tjYC7Ravra8P5psfCKl
enJI4UNdOK6n2pXGxAUB1yMgug8trICXIprT1JsS2YVwzolTiIpL7MaAaIGOwRDIetQpBF0xgtKO
mAHrZ/CuoQUegkQODduHNBvALl9A0+Nul72pxjNssn+kOC3dQaWHqkljaqL8hVpIU2jBUMxHPTFt
t0F+5ekFJh/mO/gyLfDKZUFu69aOWV+5bVVCLkhGA0ypfIYHnXCUTkh9aKDrMjbyPSmGx6xWmFsU
FpQcZf0eykU/DatuA2apfWQ0kuwbihh0Yrl97RDM0co5WWP33DnO0eDpS0ETN821qBiGyV2s+tQ7
1h3cxB+0Sf+GZvgXI5dDno44y0bsJW/UTm5prQfGOISV3t3rCboUqfTcF9IbmnuN26tMxIPRb16F
mUECFLRDW8lue6RmXDKDWjjsVbprtdUvm5vPtaRD1twyXvKF1jujMl8yZu9KaKZ2ZuJOmrxTTb5D
6TRUGsfvJGfnDP3LBE0Xppn7onMCaC7KUTmPt/XCvg0L8a08eQWiN2ihggNnrEfU6VOXWou/9BX2
CqmIpVE99Ly4BcM2XpYJdi1N/6oq7M3qFt2fR1yBbDQhvdlhuMqOkx2Ohn4yHJwUNplzVyNtoCXy
m5VIg9tS80mXR+4u87SHbPId5HSeuYYMb7Kkt9nW91U+vkqz/qKU0804whfHmCJVKx8gwR7+X9K+
ZDtuJFvyV/LkHtWYhz6vaoExZs4ipQ0OSVGAYwbcMX5ab9+PPXMquxUBoghVdi7ypJJi3PD5DnbN
ojY5EaHdgVAHAOSpPCEzchgnSESTAbLUaPQf8SXBRu/GoLTx8LqCWXgAO6IwpbiWkwwCmaJU+D0l
h9iMR3jdbUCM+Cg3fSBNKvir9eRWryMPru1tC+rEztD8QScOlZIg6UHsDvY5nZEtzUOfRKCQGeLY
6dPpTkrFK7VvTroSPclFtRcGti9TIIXzorBHVQEli6L7WZ8EetndWWgvt4saOj+ZFSD/G7QaQE6d
Qe1pSlGYGGJ/FCfRG2h+V0b1vZypw35s6tRXE/0NrVyHMW+ukqm8IcgMD1nyAIifZMM9f2ly8Q2M
6ptETo5CSVwyUTBj0GqrpJUX1ZXX0ygOIEWU2lZN7oRS9jqcArVsvzY4rQ7CgSioZOXbKOjTlWmh
ng7wJzwB+WDGce5RfUTKkPmCFt7SLn/uVenLNDTJTtORtKZYHrtR8BqakN2CRJWjyOmpQ+OZneRg
LdSGDXBHqATVFcrUlpLvoih6UvQpcTQdLFujpDS2EgskaAYlcSIDzfGa3OY2L/JsjDj9NhR4E4ZR
Bi6ZKhO+AngG+4Ek9xN8e+Rlem0vipFkq119lSvq0WLpq1EIEd4adTuoUNQujCCG22JrgqnYJmXH
Wm9isLvm13Im+yEtr5ViDHSxpXZmmffyCB1ZNS5tMrTGzowjT65jX0DblZqXIrUNox/3uTi1LhM0
tNVrgt01ifXSTH1Z2z2lT7EEMo8YPmfD2D2NUpAYkBAPAXgGMGESaikjtiwcfskf8FxFg36f4Sb7
gtcHdzXEmu1KUx9Gqz8qDdsnmvktDLvaaTOwiek0R1DSaYIT9cbVIMXeqCs7YbD2gkI3ZVv7eT1s
5QHB5Kj6Wd4euoKiWGslG94wbScFQYakih+ivqFeWfXPiSqUNo3BX5oT7VoSIWMcQ/cVMFuACmRo
8jGWeXopHOq4PJajAGo0WS5P6Fi/H6ZS3UZU6WwRx8sWS+U1DXVkRmjTHExh/Ibr41lIQViFLfuD
ReYDQGAmmNRzfXxEFARg76iGyXVRWV/QgHTbJNM9aDYee6RI4Sx3A/OKIQP2xxwTL4rJfmoh/WWU
lRsz9Xs9vEgFXm8kCHGXi4l6mxJR3rVZKwL1UKlOAYIpZ+gYc2um5p4lCTkooTQvb4vd0OpOJxRo
RFaSfZlPNRo26sFOehUXnihTR1FkEC3qoAcMAYooaKDp8Z1E6gDr+VqO6SY3sHWjSemdFES+m9aK
IsUGZLj9ZvbN8ChqTeJqleFGCh7AKFG3NC4ONCpvJgOqaUCm+UlpaK4l9cQbLNw31SSEbh8NG2z5
O1EtbvDGIt1YKLkdwt+r2vE0lMYx0cGSCBoVAdfJiCyEjfwqHCqG8K2X7ssU3geavZ0sFK9EQf2h
hdK+SAuQh4INFc1Xd32ZDj7wGRFCeRPK1Ul6lXVDg4Og0C+lUtzg8j+QSfwx6NkjIn7lCi0uT2ZB
PBStMht9cJmtF6KvR8N3K0Y+yhruxsJ8BjFJ6EiNQPYVeHq9qAmJU5fCYKe9/l2qFHWbNcqrjDez
qVoEtnC+G1kxnWoy9skE2GNnAXuFVhN0ohsPY2w8gXnqXpTELEi68lsST6embnLgvlWgUkt2DbK3
HEnh6Sgy8UdTg9Qxz+A19gMSKFGT7Ik+HIyMZZtwIN2mlKPvncwkb5KBakFtSbT7oryVBfWhKZCD
yYE0smUlvKprAinfsSV2rbTfRwJe3dD6UlrCTd+CYLiR6xGpEXRkxgP0rwl6lN1MzwYH5ZcNEZEy
oJoJp3DIRjtL1Ju0DO/CEe0xyhQqHE2DAjyKCvgdU7epQZ/FREd4RdtgEkPfQh+YbbY58Zo6e8mU
qjp0criRovIuDtOvncDQaqDQndUnaKUwFWjjkjL3q7R6Qbyd2omR67YALphglPpAHYQtQIlfksg4
0Gnc9kO7MbXQE2RR3IOW8BWcgMLGYlVjF6mEjd+Z8PxI9lKkDQjtOuOxatKbumK6o6j9NxXkmS5Y
7lK7pQKy1m0Ue7KOfMpQ1QZelwQ0lq1yLwld6hUgjrWVNlTsOFWgVapiv/Vl6CpIahFT3sNxo/D+
jaBRuyCHMwmsxUYj2X4Yw1M8xch8lnWNe4VOyChIKDgKaoH/F0HYQsorp9Z0YrcQCvYyIXowrOEg
yPhUqj+UMn0RR3ZjQWArZfITsArbLu5eUPzbwX8+NqZY2VYPLwLw8VfWyLdGNz0lHWZPyS0d8ReI
RxN6NSVqY7eRAa5dcwRCVsLKsLh71qvwriGQFBHQ0eerhXBngI3OjobpBkW4amtlUIBXc/WatezF
zOkNURrfanTIECjqbcdw0TZZMthKL7yG0OXVBoiF63TLXVi96rhz2x0sHQRCXSy9jgkUNZhcJG5P
m8OQIShrdIxfbavrsCiAu9TT1KZSL3jNCHZBpWVHMUJbVqxCiBxcHPDsyyOBVx20Zb6pc+JMYvWM
i9/tp3Qzad1OBp2kA9Kip3Qyb0tL2+RTeCW2wk2uwzcZGOI7pWRfSFbe4XI/lkkDomkyPUsdecKq
XEWseCEEchLFAC7AjJl+qKuTl1WS7nBxJ1cwpTf879iV8nDbyB2qH0ZcIK1juYDwNw5O/z0wMpoT
9nJrRzk7NoPxgHy7fBOqJsM20sGIVQoQqsgo8araLDiZ+E4T8DKleubrSJzEWgvpdWgkJEgt64KC
ogq7VVrk6ZKYYLZ1fdxmiXQtt/FGJ6M7GRW8OmVv4rT4cS8/FkzdKK1y10fYkAr1Mr32okwHPWtR
/BgtZNpyrbXNyXyROzG+IgN71JDXsUh6Vxq1ugO6/Ahh0sQXc6RwSinbWkzbAZD9ta+Fx4xUsY2c
sE+rmj7JtXRoaXZfJ8Jr3SF2pDIrvHzKrS3gAPk+lZHqU5gIXe9SB7s/IL2WiZBwIs+lbgDHTI3H
Zoqo0zcNyC4SiSJL2j8MogWYQIucTlLgb0tNcsxisfRSMRm9UYaH1oKAy5NJQZwE378r1Ww/9vDj
8kbodllvPXdd8qBIIrrq4x7ODZNfMuQQ8HyjV6QGs0qZgIhP7uoHkpvkzmwtHPBQ+qJXbfFgoUfd
DSVQOxYE/q6sjFDdKPXpyJpMulITKEHWJVC8uDy8umkPZt5Auz0vGidiNPJ1BDGnLku+1GBArWh6
U6TRzurC3FEoDmEDXbAOqSEZGmGWJkEgjOEizgR8XlT71GKnXkGO1ZSepozd5pJ60uR6Qw3ko0OC
Bh7dk7N6y9pmW1amHSpH7q6pcf5FyTrXkEa/L/rbMav9gagnUAz4Ebor9bq7SUq2UZUXPIsI3BEs
gVLEhIaQJgPjikBG1XNHjyVE2yOqQYnT5Ej3JNLXOEzeRIgmGl113SWGI2r5dRR1D2aNeFZU7mqR
7YxS2Es1PSgjPUyYDpDFRh6wha6ethsitafOqqEKWN1WkE1wwwnxGp6qAoK7St7YUglqh7JLyRdS
GdYGW2x0IRiinfqYpSPuEcIjG5CxWnZhjEjJpDV3bNphwFEbsvoGfKM43H1TNGu84R+rL6AEBKEG
6EjQOANqjctCSGiok6xYgIBV2dcCcRu4gD8vtiwaALsQiBPRNfKB6i0sEV1XQsTciugvTZr5Sheu
0XYsVOI5seEvI7OSGEMYBr5ZNPnFB+Guulefs/gACRunc2RfZFuxA+492YHcagUvtFAavzQ8K5SZ
LcpFJVpekLQBJWDhC9502/vYP78jdrRQtLoY5axSJlaCXhMZxsagRZstIGV79mi9C5mGL7/BS8ZR
cbMimQmGT/QaosXbMOZFspSVSqoNBoeuij84iwZAHDmi01uGznNotTbB0AE7Fzmc/nAVXcEBL5fW
kSHU0VCp8X57bNHLnYnKQZqwhgISaddABgZTelsAgkMc+EX1NtxXqI6L38Zov84yugBg4bYhnIWB
iyAUmC1rWrdEYnEJKiKAdtHm63CCJwe0RGDzA+sBlORz14y/roGF+cfOh4weJ6B/0E6KblVelj2r
SgqxYij1gB7uenruErA7O9Ba+Y/PowJuhF825JkNBSUFIca0qiZ1Ugluvbam6vPxyF+amN0pnTUW
oVDBRGF9y4wn1qxhJj6C28AoA/UQFPpBSoD67WwMLROgaSiXriXfFgAhaqew+N6TTRW9GuAalYet
ggLC5/fYx7W5RKDMBkVJrFZCKQCBIiLQgltQQnLbjrPa+9zOMiBE/oW2md1lBZFKmhiAS2Tb9CS5
NWhh1evBkZxkL64TvXw84xiWgg567HYUleTZsLg4ZEErwE+4zDVrRGh23xfQUcMz6BfUjvMdRtnI
UKv7akCzBPX4VbTYAtjg4ivMBpybal9OCr4C+mkdsk93JOCdWAVkb9fQL4sAuLPRzs41updlVRgA
flGhrFP4UNQJQN66yuj/8QBcTursoiZ1DubMEAUR1UBYiFDNMrq/sx3PRjK7HRWKXvcOUYMbWtb3
emJf49p8kExUBT/fjovb/swO3z9nV1IuoTAmJGjLECT5eymVCB/z0iM1OX1u5+NtjynjROAmKHaB
g5ytjE6MSkf4ACiNLm57vbdD07Sl+6ky/bYUg/8/Y7P1AV17yOQU+fEullUbC3Vsc+AnICcqO4MS
VaiRt+nKRC4AmS9HOFuxBJRKRcwbXPibIr+hMIa3jIJfr/BSX7hePVb8Ir98TC7tzVYulEyiWQQz
yizk6MDE8ENm9VNqlbe1GN6UBlgfLcHwrVTwEuSSNTq9tCxZWVY+kx++BLQvsWpojALD3eX2UVmZ
CwLvo9OKr6HW+JEORvKauTFSLH9jTYHtA+8dcMgfVKxoicPQJyaKkMJBjp8iylCpQp+SAIYDpD8+
N/bOW/lhXGfWZjtIgGZHamo44RZYQMY89Q3aO2p1rzC/k3tbZc/C8JWEyordxVNyZnY2nUlOkxYy
A9BGbUbkl7TmAVC+E7gfbokAsNukGZH7+UgXzz8oIZFUQ2vbB7bYUUoFKeVXWU39RL2qItURLHVl
WGtGZi8A60mfSBKORlRUj+jtAbdC+tYbxe7zsSy+dSa4eNBJgGb6uUdJa4UlZhpRt2wyEQUd7Y5N
4pYArKfXzc4ANKHR47WLevHJOTM6O4ZWnptTEwK5CsHugMbTCJU6qK4gF9QUyQFRetDlQAghhl3x
khYn9QxYOnvZwQZoxEaHSQ3Fowy4ggYIgpmthXfLJ+HMzGztjLhUJrHV+ZMKPs0NssgO2cYbdNL9
x9RbuM/ODPHxnr1EUW3EopgPjZvHpo+WY4cyy47WTthCKAmv8gxdOTtiZRiJ42ABI//etZMOHphx
QTJQ7CFG7EbWpuWicb/VCb+wYLCMhD662oBMnMOsswoSYqLRY3tWgFDUAE6V8nYY1FWmDL7ys8vr
wtAsBJBHaKprJZr13iUwRlsCNyN4Y75yMm1kB2NvLZZ79yLnFsFgD2IOpACAmp9NKigvzbRMkASQ
LFu+lW+lVwl5ALvyp8fYLRrbcLR94ppuBzcX+TT0CVjQTl1nyfqgzYd6FHrPfn2R2WmUUiTMQ6pV
8DW/YR0zKL28TcJVkh14eyvQ165cXdEJwEHkyvf6hh3XOz0WLnHO4AdSRQmlBhDEX25kIsW8+BKi
0zXp7ASKZeWTyMBZHJ30cuXGW8hPYLxntmanUy3jTo1DkAVx31o6/NXzcYgcZENWOqBXbc0OaKZr
Cc175OKa1uFQ6NDVvCR2mKf74IKnK+/9ojkujICiFoRW5Q9t7KMhiUJm/qQcQy7E/olRNvcgetl+
/nDwWZpvX7yBoBKFaiVof2YrpqdF1BVoq3VlYrqMRHYRvX1uYeGVkM8tzNbJtHq5gSQD5i65benk
qMYWvRYgAAO+Ox5bh67l/T5oMvKTcG5xtlpT1hZmE1s/pw/dEuJbt+HS4L0ruvpGxC2+KoX+b5bs
1zzOvKaxaESpl/6y+QtW/jtLthRGy8a7Ugcqj7wocXnKGLADVSMPcH9dPZAdAdKbpSNf826c/GpN
83PBzb0wNhuYCeSJooToBGpRD0tiqBwqla1CGxy10pVncHEvno1rdpUWRc8UljHUuZrIT4bUq/Xg
87249KRfjGZ2SRqqFSaTiqnj7wN6B0GzoQVcvHK1d3BtMPxYnL3pcgK12xBhCWKi7F6GcjHYWQLL
6/3xAOXUfpP64Cj9G92y2Pq/pnDONinSoRt0GU2Etak1zgQMEjBAg63X2W2lmivrtbzpz6zNknqQ
PrBGIQIQPk600k4VACNog3ihkXfAeLkI4oOwllJgU4qXOqMbMGX957mCi/HO3vtkUIe6RBHKJUr1
qISmjxvumxrLK01ay4cAGWPeWKSgt+hyMcfMqjttgJmqQSuaIm1HKp8aU0ZENtysbNEFVx5D+mVr
PiQ1R007EUFJ+ppcA40QI0cb34WH1odGX9BB2BY4BbfdN8c1PYt/c7H8Mj17DExiioA44ElN7d4z
fxRQB0l+8HambCd8/VvNU4ahoXpiKYhs531+FIDpRmwK5hITeAWcR9mZtuURaB62E33OcblmcnEZ
zyzOTr9QK7U5tEiOKMqbjCp0NaSuhlptPTL381Vc6LbGQTRBCsO18MASPpvKAq+eJhUwJdYyMMwR
EFNULVMPFCmvSi5tOsX4FqvqjTiwbZPUX8oCqApGDKQhiw4yY0m0a4R4V4bmvTiK+zBXb1smb6JU
fRka8NDH2U1KtKsmZMcuYrc9ulyitvMttXtte+kuN62VI7BQOOAj4gzEIIwAb9jsQqNq1055zDj/
huighNqfirtuX22U0RECGQx0tvqC3NaaL7TkUp6Z1XjC/Owe7UGMFIXSX/1a7S3wyOUEHwyp1CQA
ZADPkoc+ocnhntiwKs++dIsjYgIpMogYQS00e5IYBZmQxrOqvNccnh8wHxDhNdDECJ7SG/NF2P4d
hwwyoSIYEnlEOPf9oPlrmqOC3FYfAd+hZhJ6qsq1qGVpUs+NzB51gVV9nzcx7rOi2dFa87IRDTJa
aAHMOx0Iaf6OA31ucDaPBJ0nedfh3RV35g4ATGjAcikbdlqnpVlcsrMJnB1y4ClBJ0RNTGDxA2O0
81FYOdxLHu35YGYnoWwzSy8UDAb8w1vOVM9T7b/Ra/6xFgQZsV8jMWZbP21zs1BrcBQB073tH9B7
iSmrr9c58VcGZMyeNwRRGkDSCM85JT7Xnmo8a9cEa67kYgLifECzpw1eY9OiQRk3fmZXWx2hGvjw
wgKj4uxtsp9D3jlzmuNqwnhtJme3MfqPaGrpMMwHCG85IOArUbxstyp4vLL7DP7zs+tqiCvG6giv
N88Z0W/G47TPnSggWysofesaDUvC98+fmn8zq6joQtIAr+i8ll2mWQ4cJgbHGWAqAs2yzkV0BQ2/
Dgk5D/yGHnPY2+pQ+WrNQ0cTlM5/2Z03P0udMqEqM6AFbZtdc7aUnpZb471mH+9UoNCytbeABzaf
WZzt045MOhBEBlTYwK9TqIdoj8r1+30MQKdwSmygeFYp7Jbvyl/DnG1aKE0jKhFxn6jVF0Wy/BS4
8ZwYfk4Fh6CF9fPVXN4/v6zNdmrbtFpaFbBG0/qgF6XfjWuQkrVZnG3RjI2s4trQYDltt51uQgtU
R3eL8PT5SJYuFXjLIPsFnbAE4ZnLk9C20NdFJYFfKmQj7RsQnkmeuK5Fy2dkvinO7czeMsrqKWoA
iEKZd0AT0GiDHwNgihq9OIfR5bzbq4RufJ99ZnL2mqV1LqeD9X7iNF/bgI/Pzg8xQrp+o6zsh6Xa
Gjhafk3j7Dmbar0Fsn76mcxAfyDZmffFl9CWkcyESOHj2iW95COf25s9bpOMbpVRAdh0AJthE6ZB
3Vr3jSBvrfbr5xtkaaufWZrfH5VI1Ajcygh0csM3CBpb0uBzCwvUiboClA3kRADPAhPW7DRFVRy3
1QCf1cwA/Q3B8CrvICbtN/zeiAKhfQjvu119GA/Mib11LdelfAOH26D0C+FBcCnMZlMaoD5uKDhr
4KTflXTc0U7ZDXHtx6N+IP1wgAq4a6nx1mB0zedauJ/Pbc895xT6u6XE0/08tor27+QNtrQTAk6w
r65UQxcWE2xC0A0wQOcMufvZkWjlqFKhkotaiaUEaJfdUDXcfL6aC/fWhYn5Seg6OS5NPK3oGrZ1
ULVk9DYCUfLnVpYOHGj3cJOjimaBsWi2ZCG2v9pQJPQpgGgpGHNd5E/uRV/xUEx7+VvADfChg3Ia
CnRQGZvDFNFVO6ZNC77Ed48BztdP/NkaAGvhGbswM7v1k0wP846AItRkWH+Iw5NkJ5fgFJCvQjnz
ViZxzdrs8lf7vKW1+Z4OlUDEkvjFS4dCDOff6zzZjXfAqLrG9VrwtJT6vRjl7DFoZHXsAWXCebuS
/OpafEAnnHkt3Wo3k9Ocqm8g0y8fPx/r8lA5nz1ifVSSZ/ulBLFbLJScaRC9p2Yl21RHJwGEhQf2
Isby2swunAINNVdoJ2sS4IPzSi/aEsSuroEHZW7nxpWdPIExwqG+FpRba9cFya54WMubLCWGTMAk
gR5BmQs8VLN7NATYQmwqIBB+pmko8Ae24AAVv5NRs1xnsl540y/szTYrenNJYZlGA9eS58AKl2Lf
bOTvUDlD6QwN3KsjXHj2wE8pgeYN+gcGuPwvvRVBUvMClLW81jvWzs+yYca1wSTsnOF5esPT/r0I
1uwuXJsgUZRBWwYEMcQXZiEe6N3Q4mVgYgFpcUwa6GxwP9+eSwM7tzDzmcWcUYFOsNBmpzA2Klvv
mackiMDLeK0kt3AUUJDD7uQS9hqUSS4nEWqJKaER+mSzLVcLqR00PfDeXor2HMe0ZbdCI/N1Cuqy
3M6Ow4o/sbRLL8zPHogsEhWwWMG8eRzAzAaEPed3h0/og9plHUS8cBIvzM0OvkVaXvmtoF/QpCBR
gAqJuE3zNcTp0nsELlGokaGi+o4LvZxUQCwkKLBgVGhkAHmXXwdWljrKUdtlIDxv06OMfsDVGtri
UoI6GIyYFjhi5+impBXbomRQlKJes5XuxTcK3SO0oQJWmN6/B5RBh1gWMkgr+/W9YD5zrsF198vy
bBWNNLKkEc2Q2ERsW4Gs4yG8rrCM19kX5BldeQ9ANvL8JzOy1zCUS4OWIIkOvRuglAGmuZzqOiOC
pHUSQgf0QIPYG+3Ww0M3gclCGF6YRb58fjSX6if80UD/DSCqH7HY2mQlfQs6FkxyfF0h2x5uOAl1
7q+TUC9cNBemZg/jBA2tSBYQrEtGuMU1mNhS2vbOyoCWjsT5gGYXQDPl01iqCB6MKzUQ0TYAEhrn
Gg2b2wE39+9wSy69+PDsTRVOvsad/dkpnFDvMgQCk5wWWjqA+7b3BLgZYGxQUCchrggW/bVxLrxP
FpchBK0lmiQ+1INUjRV9kXWAFtr9D2Bg/fgKojy++gRhh9+pLvM9Pz8T5/bmr9MoEWlQwfYTHo2n
dnClQ+xkd8Mmeqi8HKklQDpOEghVTr8R7C4dCoDRufYg9OI+lGk6gHqkKcZY6x/ZVtyFQeFHnumS
h2Lf7dieukLAmz+9/1xVAuRlaNxBl4IK3NAcWAPBP8XKJag8QaEP8dvr2FSOrhUeeqFXXP6lswH9
dlQ30BwJvMXsiazUaWIlyK/cHHCEGqQlkCZcMbF4i5/bmK2gCW5oUvHHQpEdHA2Pk7JsgLgQHQU0
2FUFxZW1CVw6jOcm+SY+S0VaLOnlyMSwMiRF+hDvkyqidW1VumLxMJxNH5/eMzto2+9zhdM8Rs/Z
fXefIV4yXZAagysUB/BvMbJjZwD8Az8YYmuKNZvLtMwrMJiAAi7ZquVe9vAiemQbmls4oy6QA2un
nX/e/PShgmdBEkhVwJIy2x96n6VDbPTVe1AB4iFvegRVly057b28j1do2Re9mHNrs9ENYklkEsLa
9Dp61JbsyMseuT5HcfMbnJlLe18B1SqGhwyFaM0c0Aq8cASEQ5WLnCruT5d4gmedNK91ASbxLVdc
UwBdMgjICqYRpJKgn589EehDnVgKcTGX0OcJncayRtbWa2lDAtJkgQgUVxbehcsNWSZSK3Q5kHBq
UJ7ILRdc4PAfsYQHmnjrZeXFww0WbyDeTB3af+8/PzsBncVMminGTzr04Z53XwB7f4U2MjwGwnat
erdUirXO7c1OHBqHaAsnpkIBCtcxb2nxyzfDE59wFePFM73iTXNXnvalQ3BuczapoBioJjgy3GYO
xx4gON6DyEwccv6urx26pcsLCTMDwACcO5zyyzXMcfLB/AKvVy/Rcj3Uop23w0lvsr/jg8GtRmBr
yYAtzlXITNJgs/Zm7RaHMKhAcMpsoGe2XBEqWTnaH8dkiDpIhiGvi/8AVvRyTFIlFq0BuVJXDkGz
ozx3EqpfaCf+fKU+HrBLK7P7I6k6hWJO0TBqfRPKHx25/vzzF7zWSwOzpSlJlCQgw0L+wUe9Cbqk
VHWRff/C5VDJmmjgwtnicwXZUAXniit2X05aFE+CojXoDOXqN3IZQM/kDRK3CCelwgP5LSnsNRzM
R48HJhEDQE1aAd32PNvRM7O3OkAdXFPGlTiCTZNcheLgk6RzWlAIrsznx+LkpbnZaaZmFI1RDHPU
S8ARy6MASC/v12OAhXvj0tLsDNMR7YtmCkv6MT2Bo+6LGm3JNxIMzuQBHa09qDWS4GsQjgVkMsxi
BVUQQctol5ktod42gtFCdx0tzEiA48ZApRDvWhnoWwbwCAhMtuCak7wmqAJtq6Okkb58PseLZwIS
plwMB1ok80cntTqQuY3oqtRAAdLQl6G8/dzAwqvNx/jLwixqJbTIYzlEwpO06pPWN19GnPUjtlLo
jKC/dUgrpScAfiYwOIAed+pQy++rL4UxrR3PpbFylV0L3jNqb+rsRS9LbSQpl9llIB0G9Fu4Au8w
mh47r09uNZQ5imDtsl6I2eGlayKXKxahCyLOHvU8rMfEKlGYBaGsG3cOeI3AaLhTcZFme+smv++c
AUXoKpDWgFbSx9CIm8bNwONO6PvObiMwj9eh0sM09SRfhzoWqwMJXRS3YCw8WAGUIjOvfxwApKvw
jqzVWJbOLjr7uK6whsToHBiY0RY8wATWky3ZKJvQfeWeGvBa3sr+WlzVM0OzW71O+7CfIhh6l3l5
1RDoxj5ILBuPtxXkd0K0WbXJ36NLv5dP7a/BzaaWgXgw6WPY/AmWLa54PpSn05KbVYTGxzTlpa3Z
JTiBFNOQ+UTyRyV28ptBcni1gMMmiuNoi78j2MMn7bMBzu7DfJTFGpRzgArB9xV4G3xsc7m4EtpO
48tqZmttjLMcjNSHrBbyv8aIC/ggbdhmrGxcwveiyzugi4c4GIOVrbM2ytnhtEqh1w2+dcB14Ewu
4C/HZsPpIzDIjb5SB1y8CM83zewijBSzMEGc9XPTCHbsgC2IXz9cogUURX9DHP5y48wel1LSGk3g
9rh/MJ4IohfV5dW631HYXDkR83R9NPzaMJ2bbpB49aKAC8Gnd3/tlv/1Ovzv6K28/rkN6b/+C39+
LauxIVHMZn/811X1Vtyx5u2NHZ+r/+K/+v/+6r8u/4jf/OuT3Wf2fPEHr2DgQ7tp35rx9o22GXu3
ie/A/+bv/vCPt/dPuR+rt3/++Vq2BeOfFpGy+POvH22///NPJKnP9ib//L9+eHrO8XvXz9V//59n
4dS+dc9/BC0p3p4//PbbM2X4IE37h6XJFmoiloocNAeP9G/vP1HFf6A6A0AESrQq/9mffxRlw+J/
/ilI/0DcDOF1MO9w9w36j3/+Qcv258+kf+joqOEOALqwdYjQ/vl/5+FiLX6tzR8F2BeBwWf0n3/y
TfXr4gCiVzFAKWBCPgdZeZSJZ0eKgrypGrHRDyBtso4ige7RSJP4VqEd2IBbE/9O5My6AtMfWNjI
KvD+8tGDfdVCIzkk38FqgFHNa8ZGE8dToVjl0ciyN7M3rKMgCOZOTJTJz+osvRcycNilRPgCjjPA
t+VBeVSN/iWCyIwrG+ODIoPPU+L/GlttCvpGeBL0NtmeLe9f03Y+TbNQ4f17Ig5FWKxADc3SzdkF
O+hSY7ZhWB9pIUFwYKS14Rd5kxz6wdADE81olBTqSYrYo95O+3potLu8McnKFfiewbtYL/glgH8g
Qcz7DPX5fLGqApGcysQj6nCTN6VFcd21oLyTSw1bIJaDeKpAuKe3wxFV+pfCyPs7MTcVEMxGRzEx
QOQZt7uptIagiyxyExrSIanMa6QgdtBuzg+VAYbrzyfvveR4+aV53hOVXvhU+GcOXhkYxMUT6I4f
QT2bx65Zdr1nmMyLxtZ6bI1BCqyGiUGRTdDwAutfULVieer6rHeNukxdJBmjXN8i4e/VSUwPaALJ
nbRNWhC4Ml/v2+yhzBtyZBZa2aB23R9AVaO6yBIB7Ny07LGMxBwIwrp8qaz42Ilj+1pYBUSj4qsJ
mdkdDomG5r5RqIPQAPxPvSqsrABfcq4cY1lPb9AtQWwtypo1b4h7HvOpQcqfM3tAxAroHvz8LOFi
mEOoKo0RHtWsJyAJFDMQ+2oySu5ij4tfaLHLFPHQF+xp5Ist9jHIbloF3TC9GR2pGq0pwX/cYmgg
x/4CMB6KKRJCx8uvJKVRbBQsjE5Tb5b7KhxZMI5XBFSNNtUouU/aiNwrEsioShDBpSJX4LlW9Qzs
hDjs6iasgEmdmPxQ0Cy8mUgcmOCnM6pvotGUp5oOa3P44Q7jXxglZ8wj0praHLEzRWoqd1USn0zQ
1wU6WNn3tFEgk6ANIImXQKSItlbIowyi4TZlF+4tK3wra6p5VBTQ4FNLJfSHGKAdE31IhELi3XzM
bxElQc5Devj8NMxCDFwlpgJJHxBq47uCKXgOhmYyGMNoP8SnIgcbuNlHByNvmkCcehD1avYQcWa7
xB+SGxESfrbFenpUEq4d2zcbswIlhKoJvjR1vlxMxkpm572yfbEh8e1kkHTh2YH6CsrCl6vf1rHe
gFszPg1AKbl91tHajsoYHd2J0LparUuulWjMVwloBBspotteoLeVflTFrvF60JVv5L41N2IIGG8n
kX1Ex8SVEsQttYjOdtCgAF04ZuIRrxwqhKRuvaSKnkCVK4MAozDRhgEq6s/n/D1UnI8KDduIbAHf
NNHNcjkqsaKNyphOTkYHtntaiuUxF7oAfIrazhj9KlMU2zAJOOFJqm7z4loWYpDJ6dNtMcgeFcJx
h1sDMphoH4QorehkBAQLk6KUeyJ869M6OoLAVnWHBATGlRmV+0y0QFI9kv+h7MyW5MS5aP1ERDAJ
xC05z1lz2TeE7XYLkJCEGKWnPyvrPxGnK93RFecmXQ47bBKEtIe117fOxh7W0QC257zLgr1WFr7F
kmxq489vNzOpHelUrossOlieLGRYsF0ShXs0d5dtIIIvTpDkdqL/41ZAtR4joviQ3UCk5d+XeLsm
5VlTKYstH7gNWc4nm4TfJlNMcGoyv3lcpedkhnFpFRwhic1QFJMsLzqBM1qP6pToCOpzzwciZyrj
dclexM1pKeknJFR9/1u6COD70k2XJuheANcMc6+Po7emYjBQF0+SwCEvJy2H1LSr5zWjxVX0XbIy
WHtL48X8wOB5evj4qa+52nh1Ol9jnR2SOdSL8ebMbr0+Wui2HaAzSX+WZizWdRPKDZWZf3zsoooc
WjAbfjbeFG9ufc880zT8MZhwlw6gKMzxEXvtIvCG8hmGlj9qGTb7oCenqBAwK+30YmLlvMx8rwQX
xhUHmLSnX4hMos+Z8G0jgMIQ8R/ORnjmw+Dp86IsKMi1UW/qc6duwJwMQwM4KKFGGPiqhwsNHBpD
FCJDnYfh5L7BGTS3lAzb2kbVDhaXKAP44P6MllWbknVuOfQjihMkYSvIR9wFk94WVgixf85EAEDz
1ItfgixJ4MHheJTsipi1y/sgCVcxFZA1B+3vgTWAZXo2OaARtnBd7b5Iqz5kXf9Yf7dvfZNewckQ
JY7Uvxf5cwCkTcxSfp6sHqDfA7LFDUm8tQ17cMP8LkKdnlkzyRWwTN1F6AkzrTOmh0gtIYj2MDfl
irRacnRM1lVvHpmeI5jaW1jzU7BgvKpBfSbszEq4NFrgIprdVBJ4I/lbI0b7Hf7HCJcytQhCNz6i
AwHiAyn2zmfNU4Pxs4V1/K9QC4iLbmHlqKf/7wMLshAUtFBjSwKSwlHp84OfuPICvEbVuYOx1yLV
Wj77DKZak59rWDO8qLledALwD9SSr1LwaqEG81zM/Ukm0U3zaJrTlMQg/fQAVBSGv3pgDeZ1P5Mv
dovwjzWKS8Vug1zkpurCgv18qUDQF64UXn2GAW6R+zIjeTb3yePsybwbrFsGlRdtavjgjdi6O0Aa
Ciytx7isYPXqyl/QXm8c9Lt5VboEwQQigSgKXhX2hquk8HedSrbw27Q7Uic02F36S8uDP1KMDEoY
QH4RH0APh8bW569Q81o6AHf4OaLmAniWwXvF3g0ewh6TH3xtgpcqG6azMWGecT9deTUp1jLsSc4s
7j2Tc7yvUwbM0M2tWTWyWRmv/mpREFzGp/fidpmQKOGICiChva8tcw05ZMNxmQGABrBr2WRts6Vm
NqvKpehPkbZ4mDJy1NpbiFCyB+rJZJ+Y9koyWW1sF5ijZ9RXI2J3bQvsUlDbYNAaCwCWJ3F0f11A
27QBbQpxhigaKWEfjOeiA8RH0+glViJeZFkrtxkp9Yo24glKMpTBwbCCFGCG/ZEw3hd36s6o5OOK
0HyC0BheM3AN+BDS/CNmzhoL/1kzNGeY4CYgsEV7YQFpiqoS9AJZY7uMWYIjdwCqKBYXxUCa8Sox
5cIHe20UN9NjwTYM04GrTBrcu6QbVn1YZWuMaAIYYmVwE9twnYZ7I+cvhXB3RzBuKRpn8OxERkkR
CN4XX1wPWwAGmt3Zp7gYeHuJOuO7gB8NSv5rHNDjGu504GeY5KGXAfYv5MOrKDkYOLLXoivWDsi9
bApWYdIOi/+OlZLPxb3b7Y2RGqIoAQU37KT8u/elaZyIDYn5WTiBWKknIKcW0aUTyW+NgsDaFobm
XgT39krCgmJ2E2IizvAAeHqtKjecbZCqTQznZFGFchX32fuQtf1+GAjd2EpgMq8e4PA+pDfvdwPg
XAGD+aimdgMDtuPYT/7eb4i/b7m6DJaO+wpDw14dsWWPJioKEjUam9hCl6ZLgXRw4Z6CkXQCr+FU
ZOy1aHS/hlTVHTp/tgsywxO8GBCVDHWrdzprpqWCtHljmeetkqToFhVqE3AIjjKklgUM/E17atLs
KgYevE7t20SYfpkTWix5AKJPQjgcnSFi+j4V/jG0dd7DS/9YVqT6/1/qSAtRo8Egwi27uZdk923t
e5joFXCdmeyirOo37oCtHGZA9jIPzvsvQwemEI+wA3DLstzzHKoQ+m3UzVJFKD8PHXJcitMU6fK8
SEPFjwjJEAcn5XKA2/1uoBPeGE9/ldqG/7aOkESiH4XFjnP+LryhYdmYVNXiTDi8+Fs374ZEl4ex
9nYzjATzqk3bMwjO60Z36cnTctcQjhlyLMAVSO3FakjHB7pkO9G6CCCd77NfTi9V+ivBKbhTVO61
36XrgQmQAMDXyYOoTfP/fhn+TNbwMiTko3uK0Wnk6Z8PjzZshyHzR4HzD7K0afaPBRyu9xr1uXXA
xLfON+Zc4LYuPTdt5GjJvrHjJZxFvERmPy3JCH5qzXbqZrYgTN988brCJ+WPgwMSEUQTaNqgxQH1
y+dLxGtE64SCONkDJJv7i1QiIcavdERDsinqaBEW4S9tm8fEmMMgKCB0tfK2o1TtIvR7NPIwqQ8u
Jl20mGxeIQvudm09XeFxuoacLQI4Tu9SlG62bZ2UmxTx6aIGBXDLxM0724/Fz47K33KMAAyikd7O
GdYVckioCYGJeTWNWXWtzIfUU09jYfRTWQmDLLcN91Vqij0VAcjTMU/hH59959msd7QW/iqssbaJ
Ze4vlgsM18pUw2lnrdrqZxyJIE8s7EcKYI1Bx1KA5QSEAwk5Hausfqwp7OOAoXhOG684CG+C8VnF
im1M9F9jEw8LqZvsrdNDtAwkEztWgDyjfPfE64DmKIoic/Wa8dEGducD/BL2MUPdr4L/+RR+13Z4
H8y8pBn+Csng8QdhOpg4ZClrbwK6YOpebf0caposu2gGhInW8nHqYLM/ckgmyI0uNZl45dm02c+o
Xi3GWU5LYRgHE2W8QMMlDwJQ6ZzBSXCclPgqsvvcTIFW/0YYjzCRd5PrQpNwF9kphVJCU83RKUst
etdzly1LQXmesFKuiQKoYmwOocQdq+NNmohogxqdl6cI/ISP6KMDSpV5xWas7COGjMg2mTLsN+gY
74MSSJgofBRB+vLF+5jd6g//CJM+Lju7jTPFEOdjyOGuS9JHN1kzDNhPYk7m3A7IpoeJdGcRJv4y
m2m0zEgb5rxOqp/NODz3QX3mDYBfLksw0RINzTPwcpAoY0ddOzp2Dyh3f1cqtMfZccCNwgkJ4DRC
kIdCEAeZ9mJicwwHOa/SogGHuQ30OU4G0BnrDF6LkOdOUvMdF3o8BjoA5AGFsIpoPGqQAvLKYe51
rnq+qTDAfyxSHOcokV77InSnTGdLE/n8qG8fiYAHxJxiRERIBs9K3wcRE8XOCddRomrQmu7yv486
HFeDEOixSRAibBYn+4LwMke9PTn3RJLlhAhiA28qT8fmAfbMB6fCcgOwEGzcYiIWRco8UHpKt0lK
z6wbN/bbIlKQ3RqxrxyNXwIJf34t1ftHRe3jQ/Pp5zjPao0l2hyELH8VTcU3MkrGdZxKC2NY5CGV
0Q6Anxnslcw7wGwDsL8IAg35hBeTbNjoxxtiwwAvbLCOxqm9RkOgjjMBGKcBxWhQ3q+oiq91zWaU
FOvimnrJtwp1xyPkyvD1U7TfgNXzMnqDOYIblXtAS54cMC7oGYA31rDYHZIOGUjQyWthwwb/Fv8g
t5VRNuzmgOoDKUAkazFQv5lUNO76zr06Wgc7mcbs5Ioi2rusWY3d8NKlQ7WrbKnOdHB0pb2huLF0
5/TgT1gaYKuC7teVfDuBCXWaUUvOm2Ya916Ch2Ycic4fH1ONpqF+ZXCbfA16A19jGqMylI7tJvZS
OKrA7qQ49gPy0QmlYlB1MJAku0lhgJViPqnqzFtyBW8yesFtKLa9K7Mj7DdMXngFWdaqMnno52oG
nqV2DozCKPUOYgj5FR1E9hwoH6bopQXLB6Hf3pNtlg899k1WGVim91SeB4b5hGFK+AoXZA8lxcfH
T0Fb79Hbykk0lE9tDHiTP74SnqZf7EofNY/PrzeqohFmSAkF9xkTTJ8PM4rydphK8CSyELlkNZTX
JEH9DMSyEokaCuM+lPNrEGPshjAEQK57R26MUwBAkCnQKrcOZKWMAm5bTkvss8jaRB+ufB0qIKzs
T9A7GJAXzV9Szd9DVJGKd1e33mtkeHVtSb8wrV1z8jKmIBORHphNkYzmq7Diz10Me1fsB4iPYnT3
Pook/0hh8NY2Zsrm+FSZrjkQVu2iqsUjTekZqVZ7EeAUjGV3qNxILj4Zpq1NmfjqKu4iB+ylCFOA
asT43c3K/v4IwBolIvFUfFLo2lwkkw+plPES+0MPFwK0u3sxAgIaQacOQiNb1dx3S6nqZOlPicuV
xl9u6GC3Yoi+WAgfEyqfFwI6onigNyXqbTjpdnz94w7hlexgHh+Sk5M9yuRVDCP8rvAfPz6aLsqF
hVEP3DDq1RiEYuPi7q1zoKKguPRUipGBeJaELwlrNoaCNVyXgb+wFXQR1vJsjS1kjX3qXLG+PaAU
PuRJ1myxzKH/A8xjKRgwKE0XvGRR38PwD6+0rs3fWRM+lLSF0iFw3tkQW6xpwWEVEUY/yiGRW55p
9xxN1TmmLr301vubE3TdcOwMC0e4O05Re4xpAWB6wwrYLrDfmUTDQkZ8y2Cks60Y5qujmhxUvILs
GAVzOomDnFNkuSMH2VRPZEMA4cox4AAjeGv2ZVgxoCQD94Um6OP5f34GFNNvAWJ4NKJRmbg7a0O8
Alq62DvZOYkurQZYlfZdsaF9MmzMIH8rkvwuo3hYlsr8plw2MArBHriNnUZAFwTAXrfTO3JcWxf9
lrS0Xcis/B1Xgz2MlNuDCtP50LP0LXKmXlEjl7DjHJ5IFZzVOJbbsACPuG5qnqOawE+2wGHbRcGe
SWCGxh5JsRzIOizASZcpyzZ6dN86W6Uvru3UmpAQuDUvXveYGb6SAAJczC7ovZZeAOOnnmLWhca+
OAB78o7yP9SDRoNP56yHCmEXndqwqWG7k7S5mSBREjxuFxhAIute6desKbJdNiUnEU5nePHtMfN9
jitDNhwws7UjRb0J+LzrMyChQ2PtLzPdqhR4mfoS3NMgevLxb5wMmQQQa8MV3pxbPncwIYnr+QJ1
I3h7/jYRMVqmvsGAGuTFK6fNjoFP92zDr/aD+9Is9gMYNaHBfBMk3OS9t/3iH+9cXMPwBbFbdbYo
4IBU3R5aNwWb0kPluZV0On18pDNop3poxiUQe3nKim7VUQ8se4zO5wC0tbsw8iCtLsZ16TCeVdb8
F/7fGv3b9Eh1Gix84eLj7GH0loVetGXd2MHhLw4Xxrl6J0nPlkGH+ACeQY9+AuhmNXrnjC2UAikZ
kvt+MyLcW3Jwx77aEm/byucln6H+gZoSDbN/6a9LJxTq70KdYbUO3YGnxnVi+mUzgyNpgghoRLjK
bZOAwSI94gHSqXldWBsgOOv46xfB7n0KTeGKiScB76Q4xV6NltznB0JqP5iDxlPnsGz5qptLL2di
1GuBtsHJt7sEmeFGqfIddtXxOkQwA1WdjH245ISxXPpAUYPSWv8dCu7vBeDmW1r5oHX6SJRiVeUY
5CkfJ8//XkZzsCI9og7aqvSqp1z1dXacOOqjACOJRWtuxmXx2IOmbVYhhjUT9N73BCGI8Epk6YSO
YK8A8Gtq+AebjoA9HWlwqPxyAH1ZhfvhxrC2wcQ2IG8BZ2erS2Pm7I2yQG5VQR79qiP7WepojYIn
WYyEovcU5LXnEH+XqDRSB/eOMQJaNxvKfRtlZjOCkPWYwZ9xXyOBq4rsd5ANNyiv56+96qJ4Eqyr
SQbfII3ftG1iXmBPN2OzENHavx0Q4e1Dx31yiOG3lVcNwjFIIROoLFvv8vFRqcC7DBXcwKN0brdz
/8jHetolbvDXGmDSgo8Q+1ILIlftdesRya/iA4xMie/2WV+RLVQYAAnI7h3wQ2zrEroEnoRwdOHD
c9FWjzVGVPOPsIqZWIFChxkkOYQByjle/DaFPZqOLbIKL+sPI9PdXniATyO0T3dtLBY9i68e8ewP
3s4a6KzS7uBdjgrLzIsLDvI9LNMv41RWC9nBxPi/V+l9ORaLNMDYIlRMKEF8ZJOfF2lQYcY/C2dz
Dty8SRJjn7QuIVCeKn+VlNGuw9W1FUTTKMnZrYGz9cPYuwNRs8zhWv8ISYhcaXp7862b11HFki0r
E4zmR+0PwSh/QJI3rOFDWG28tPpC2XPfGr5dPnw+MHKJMw4n3T1GKFRIIFBLbc8iQ5icGar3oSQr
yQv5pNNqXDZplawpiSEA7N33ooXHRFpO8AYJh2+tZZha9Oo4t7WO3rhFqbEUXbtBUTJ6m0mFeoWY
zyzr1kMBktsANCpUFXrr1QAQQk/9f3+SqsRPDGjscMLyRj1nPNSlfZai4BcHFq2cYNJkspmv21gh
pJ3ojqk429YVEJj//UDvtU7/uyNwOkJ5ADKZ8L5DPHAyFmwK2jPO5PI6ZPbAgyEvhlPU0vEBHo+P
VdnD38zzwMkDjXscvtRC3rWdPtYUivuY4kIiAN+Ju43PpKXtdKFRWtNGnuYmkCeVLEJukF02Zjxk
PRLggFcVdgm49SdDhlCgES2KU3YJ7EP9ntW6/yImjf+8KmjucUc+5HJY83fnIzNZ61wn5Xm27Ft3
a5DLbgj3om+2cf/YYbf8OU+WAAU+pOe+wHgrCmSAB6heBYuiAPQiCwwq+AmnrxgMnLYlpoOWU2np
69h71aobgFO0t9+23ngNy7A7zbFXP7a9m3ZK9SCkuWSHEH04M+6Tp1l3+TgrhQwBKSDq79Vaocy7
7JXxj23KXuNJt98qOyHsSrC+sJmc5YD5j4+fLNrq6yn42p3/X24TlHKAfBA0ttHPupOQ9CyyDjuY
Pk+wtxlmq/YwEH6c3Km0DTJr3m8hnEvWhgpg9waUwXZeICAn4EF4ppo8jX08f/GW34l5Ue1CTw3t
NShuoO3/04ySUavDlAzdGbwy6PeY9fHfWLpiyZgsNWpveWDAkh8wprkKNAzZaMq2s0tvZPZZf/vv
N+xfFhLFeC62RUQMiLPu9xwXCIa6udefR1CJ11JPAXomk1yGmbLLzlfzWbVIUoKxNDnoq+HRqCg8
WoM0q/Dsqw2nGqDwTjTLIei7S9H+JaoCchxVYJnE85no9rcqWb1rRh8qAQGHAUFYeC5oPG9QFC2W
adKUF1+VRzFJdoQ0zu4HHa6DMhpXDSRA5xkiBFVm436eKV808Rw+RB0IkKzjO6cw/TCOGcpDo4WM
LoK1b+J19Ktg7I+FFPpYQahRZqCBQJF0V6K0GqORI0Kwc+cd4ykFm9i3v0hd+AeGns5+TBcARId7
We9VLMXRr4O3MSVqIRp9qVQaf5EP3SvjbuYjMDQOUXSMKEC3951kVhYpT1k4nnHAWdSq0RGohoFu
kEQvula/cGzeq774FQ+DQje+UDmDsz+4uV2wi+N525RDc2yVIXiPh2HbhGbIOR8tpPPFW8sYXG8i
FB3/e7FFf2T5MGWBwBYyAyQIFBHl5/PZYToMygDkKNPQ+NtZNMliZoeZQmrSoFOKOXHdrUa970MQ
PufGA7/0JpcDpqeDVRpSThbO6X5S2SMqmf5Dzdx+vIlSGK/UYzeYn3XoJ3vSZGsmOSrAk+dyPrMf
kSCPCOZAHZ9IuJpbgUnSRtarwaLwZLG8WKuQfoWH2nbsC5XJnZXkzYkGXG68WBiRCjAMfD/pPLcs
y6ChSc9TB8HfHBkgYuv2EiddtreeQbjWFWc1ZOPho088/GI1j88Yxf7RAy+6nUqEaLpBN4c27VdF
rvuWOi4OblxQXmFO/+ZBdG8oiHZYTNHrd+f/iYn/txF2XVyjo5FeRswVv1hIVrfO6beOCRRJb0KU
jw82BLBbS79OfP5815IsQQkvSpDxQ5V9+/N/5H51U/RUpXN0FtDwblFeUFPyvYtUh6gsIHuNOjtg
SnSpRo3pxcEf856Jv6POsWU11y53An5m/71yyR/JGISSMIcKEoxXQ4FyXwOKClZ3cSaDMwJ4b6sy
1m+jWqc5LNlfg65IHoagMpdO+kD0FFDtotMlxfyLFmjZC1oOR2Spj3qy5qGLElSzitLt2p7ju6mA
btMqrwGABedege6lebtERyc9yV5w8OCQ4jJwZtnUHRnv0w0rx+yoWpCfSzSWkeXCM/NWEg5uolbZ
Vu89xo+gfUSAkAcNnTAg1qlNCbEd9toJMnpPoaghWwgGK6V/e2xfO7aJ0AD43afpQdck/mZ7QpFE
0S/dA//lRgKYjNMmwLwATK/vqqqyLqAww9t7Jo27DnP2QGDUcyx8c6tdkMVU8D18OcKtDtyvHrvS
ssv4sG8orJT/+5HGd01hCtkXOjc3dA8MxW82BJ+XWRixuAXJmZyTwh/3kwdZqIjIjPJVOy/1kNAz
KkGYb5etXnNelgek/irH1HSwFsqr11EW803mMXeEqgfT26jtHjCUEiwSJcjBa7IB8O2tbdu1ccO0
1oVjpxitKvTY8ZhIZx4KVGPz0I0vHcATD1KimdPE3cmfEUuFKKnZthcHv1TlBVTzKfcdwPLZ4FAb
zE6dTuV76jLgpvt4M3cVXMq8CohLUZFd3MfNF7cr+pcH9z/WHnQiuF/3JrzlhMIKhTrtDGa4l/MG
7aSs7BZx/bfp/AbNg8Bb1H10668qL++TGVsvKkz7UVXIunt+E5K7YTWm3t6R/jViaJZwOXz35fRN
B813M1IMeEDGs6RU5jpBpQq13C2o69e0TN4qqVweA8A8vkLuAy1dbL54x+9FkFgQt5Hom/IJQ7Ux
9urPC8ILkOtg1rY4Q9fdrNuR55xN4SYsyS8WwLIstPHeg9NrnjEW4s8ByfLqE1FjeBhwggXTiIwX
Z9qKau+SYFpkhzqfXGCaZYGKPs2RapZgrhG+sMY9u1BCTYgy5EiBCPe4fopr73dDyo1XoISFtGra
1CivraWEQyn2H/7FE/2XFyAhH+AF+CQmt3fh8/flmpIhcQm/iG66DDK0p5qmaDjW9LF05tU1BT3p
SjcQADZ7Tefb/AHcR6KgOjboMS1ZWI77BkOpwa0RNBtzojJVL1FZ7eKxWGL33kGrCsU4RIQ52tR2
YYZhPkJ7DWsd2z+SEh65adhAiR9AwI/4ih9LCG6Xs/ChshDyye+p3pbCimsXQLXcdH77bopXMOfV
q7ndFtrTlUO4fFCZi57liCzE1F37hbDhz7gF6lCUFBKQoAD1gWDy851io6WYARsKnEjoT41kDnNR
KHE00W876Pg6ASlfTbBw8OrEbOcRhtFNZapDmfRn+LE+uQKeV5SP+yKNfvRlEB1kPbNLaNw1itto
1QDEeekNfM66cU7XBdyEtxjCW+pCuZcx4+shMD8nk6IwW5tX0cmfRee+cTFoVMO6YQm5zVfKUBSg
8aU+1R9B+UZcgDmGCJYfoLh8/tKlTioRq5lfxsgHWssTv4p0Iq9lHXaQCRi7cH7NzzQeawgviF3H
c4NJBZ+zNyFqDH9qpDOTxAsQk0keyiKTO0eDc0m4vShd5O2koxftHBqrDY7Tqkep3KNqP8V1ij4i
x9gNRN5n761sRozIIn3deAII90FasSNIVfPRK5K/PNvyp6C1aJv0DkdiR6tdGr3WCm3lXHj9ARFp
8qpDrOtFWfjlIha6u0x+0V0yw7Ilg7lWrivvFwL5+mJhPHlOyNwtfOeThxvXJlfsbwaBGs5q/KAx
DZZ6jKwrn85XxI1Bnk1RuY1EvMKeN39vf2vl67/Dl+w2FQNkWcX7PSAtB4dp49MsfX3uR/XNkdFb
tQ01W0Vm/6HnGDULkXZpV+wJ/esmdEU/Jy7XYzGML41fhWEej+qx9Et57V16hEJyuMTQXO1QIVl5
2uu2YVfVK+zSEGc3XJ+a+jpmY/I6loRe6l68Mg/K3EIlb743o0Hez+oECnqym4tWf2OeKJdNMdrr
UPb5VMniPJGyRhmq73Z0UN2F8PmpQcMWQAz0i/7fE+plKnd0ZM9e6rlVOdf1toI5wapO0NswwzSe
Jo/9hlNHcYXv8Tqe2mjHEavkiDH87TCH3SNO0pha+NLZwXug34AYLn8oVuV0Qoac1tDM5CmYj0sh
Mrtt2mAfUujhRIw+i5kTzNqhBfGGTX1LHQ5JqM30AQN+yN/zvqyiJ0hXyZMCaNOX+lgKbt+xT6Mg
bBFNffx2qhXqGxRcTMbRfoQ8J3faZwsTl/qcWl8tqrTE2lV+eoJnilv4KF7/nCpvw72mf/NEPKLa
rP1Nmi3bVpUPHx/slNQtnFIhWWGLInO7ThF+orD62BfN1OX1GLFdGxbR8qNkRxseLggafHum4Wfg
2qRdR3Q9t1XyTauWbLxGsw1tdPnQJ80jacwP1evmoeFzcUkEUOuINyaMmZ5FR9uneCqaNf7IWwbO
N0/JPKpDb+IjFEdPKUR2f9W1fVC0qd+crpPVNI7dQUzeCO3bjHaIqn7btBuf0xo3EBqtqC3g8fxR
KEk69BnxZg/nSNtwMeH+vAQR0MU1vckbXLWDlUmwQPd8F5kkXcSd7ECEZtc56L1lLxO7KhN/PrJU
x5ABqHoH1XXl8spW8yqbYnsuAy9b1DbpLx7VEmI3fQFZtIZekMRLiMvqPA6hVQ0azJ2lVXrhBag6
ztOH0H5T7t2QwXsNEFTiy8YREtvqZzYTjf6XTTHso9LToOxJtc2QK6umC5tNvf7HT+gvLkLDYTNx
uwPIng6oYS8xVuS98/6m5Q2NWLg4gnOcQ5cOnakVQ9sDUdv0pP3kHXroHU/q7tLPQ3fh7Iooxv4w
7Cnpin4FCQY5MDQwcnI7/Lp014+SHD4kJEJxm0tSLJJo8tZzAa/wuPSbhRCY/JjV02BgiBBNLx+p
RIS67JJbAoKKP+1102NmWinx7mNFLAYB449Beksi+uwY8xkzc6hNbthtA0Hb6WrUVK/aEVVAHyv6
+vHhyGIOy/4ctqO/Swb7DP6phAKsz6ub4JulD2izlNvEm0husGddid+IrYOIYYEs2C4rHSYAlOru
WVXfvFIC74la/3cuz/6o7UGmY7EBIPovz2t+zW3XP7oKxqZDbBatpTBUQxfmIR2jLZSxcDn1gnTj
8w7DOmXVHcuQ4UGNdIHcMdnUkH88V43CHs/85JfCwh6CEqVqlqQ5LRO9rzJVLQc/rN69QCaLAsO9
O/SOcpxE5VVQCKtjz9DnCpFRju21+469f00SaFtvTRpVxGClFbPdWU/RF+YwQxZdmnQEenkIMUyo
Me+CY+GKIdV5xweYP7fc0g2mOvtDMYbIWVwSbjlL+pPVUAETcBYQ1GQ/NIpMiB4rtxexq89CZf6y
UgN/513ygBjA/cZow0ZCF7wkoJie0lunqf8QAsqTnk0Pg+4Wm2cJ2WwbokHJbwX+JnbPNjN/I2T0
9umUzpAQtZDnEv9bT70rTI/LNascRjYMGZ8xW1BfwBc4Y+503yShOH0IweIaXRpVHDABPWykj7lT
nZH6MfV5eOxRcJ+Kat7wzkDmmxbROW11fNbo8/yvkknhOqZv06mIE/nDx8QqjP/kAlA7+52N2FPF
wxiV5IkNqr5k+uiF5IRz1TKkNksK4SZCyTk+FBNB26pEWSZKNBxsdNDtQDlR+f/h7Lx25Ea6bP1E
BOjNLdP7LCepdENIajVN0Jsgg08/H6mDg+keYH6cc0NUCupWViYZsWPttb5d+Wq6OVn/ms3yPkDF
pVueYUHiTzSlT49ebJvC8p9OZ0DX0IrsL5XWYd24CKlp7xJuNF4lR+M3rIHmJYj9fKtlKTM1Rhzu
ZiTsrerVcISP6HwxNbAySdVNVzsYb2A0oquWIujpddR9qjr5ILVhMkIqx8nspZl/MDwohFFqBlsH
Yi8gJbf9q6rrA95T67Pintni6yxuVjLM4Z9jeAPplZh7jSzai+ayXnL2lW2Gr3PjNK12E12vHbF0
v6+vZltF5z//bVr5+a6BlxmakTY/mkwTryKb3qLCiT+rIaEl40JNEUvyL2ECFkY009tZuFI2mVW9
egT9XjSf9pbUaMU65dC8alGyb5pO7rWIdt9QTcFjXC6Oes9FURCyJbFEvXG0uyj5Yugdc5qkV+4c
mbj/Ifq5Amb+UXvaLui3ANvNEvrBHfbP2rNLaGDIph7uVSBvOt/gF68wo7Cy7fiiq6ZdjHfk5wwX
dPxScbqIwjvLkyrMk+hTlxazMRpOpX6Gz2F9mXbVlwqH+wfDVd5iYZe/qqp4q2KTObJy7i8O9vRd
Yovk4PiF/lFsKI/0fcNslG3kJfKtzyf7RVhNKEy+tjgWNbuMFQbrXTtp9b6eIvH+Z3+s/fodI/H8
oyauiI/N+VTkBfedAyKkGKIL5BvcmFSgCRLLNOwCrU2unPB2tleV7zIdtdDvXJ0J6D4zzNril8Nv
oVm80ygwfrfZ/Kaxanwfc7hZpB2mLxQYhF+kOR3FHGGXaCz3VSuArySj9o5HKP5QI6bNKvNe9SHJ
Xv53JeVPSuQfX9eCTXcMRuW6HLz9f3ejfEBePcZIwnI9yeE2TWmXLw7RoPQmJ+zazA8RZ8ku7IwE
Bo1TWxWDSzRrOOLU/FZOoiV/1tPU9nUmDuZo0ZSl8t7oeAtj2xh2hePVu6FvSeFntbz42JHrsNX8
flPMdYU5zx8IuzrEH6y2fwxuPF7oL/9t6oO94/l1zrOw56cIhBdasSp+BZwyS//kL6PgQJ3k9zlP
x1AzrOgOk52ZN4GXHTCXNzun1K0PDLLmbhDe3YiIvaRe790szfJujp4j95RDsu/pYF55lp5j5Ucv
FrX+SzQT/Masc3Iqp3tYy6WQ19ieXigMssFS1ADYCVqVvKUeU1ZUPYvQmQv5bie9/4ohIiyn6jtW
Sf9ASyPelvg9NkljOBe713Jae6Pa2S/OMPTPSjn9s1kuWmR1G2KYxr5VLW7UfPyZqK++X3Ugw43i
Uff6ZawZlpdMilIjrVt8h3pg7nppkJaqau2LT3N3Y9oRuGa/pRXIHvAY3SHa952clx1hODeyOlT8
X+5qaQp6TvubfhfDCBqrO4zQI9+DIP65RGl/qax/ZpFbXUtp02Or4wLtfSb3SFO+estQ4Y/BYAy4
Jin3Oy0wL/aM63sqsLibU8EoM74KRraN6lF36hS788tqi+29lmGjVWYfTaOz72NSy7DLRmxeccRX
XrY7382yUzKOzadd3W0htnNjfq2xAeydspj+GIg6Ffdh5pT5GQ4jMcxqzJkcaIf9lOdbey4ZLoXV
fz9Vsrh6BgY3q3feoc7kYdAIxvPF0xfRaM2dXeTv9VXWJN6Zfbja1J43hRo93P36la0XtAKfAKWm
9kknq31UGhT1dLg/URQOjjXb74Gdho1orHOP12bb0OL90TbzKQqc/IvU2uw09F6+V1OtSAQ7xqme
9c+gS7oHCoXzBR9MOFbz+CT28N2ohmLrgFD41BFUQh43cQ9M4b0VFYtcfJ0acaVFPF6L0fSeTtl6
T61lRnrqFPZBdp2kl50UNxP00Nazo+mcOrPFmwABOnXeZ2u2h0qXeAlT03jGYhx20/JTlhOjZ0iM
+awKMeyq2Bo3/di0hzWbDZlUbKrem/cRgzNex9KqbkMX3aylFxQNVFlJP33zAr7EojcL1m7KRs1Q
6tLWsbqYsFU3blLUW8Kg0cWpg+hiFnO8SaZ8GSaluks3V9ilss6JDzIpg7CwPlMT45ERNJ+ySfRv
nJm4+yJxslVhPeihzWd9MKv9VKPeFzU9fE/MCC1p+Usz8eFkQ6q99hOyQlRZjLmcuP0X6QId39o4
lepP3L8hjsnxzP7SRJvc9rZ1UFunwKpcuqbJvMk5+J34rCvcUIX/JXNoZ40waFPc+rVb4efTxvlQ
0zp7sOWwVM9dehgFXlCl6d1F9b5/xvHebbTW0r5Ece+FfxQNOV6nolPHaF0Wl8v6k65PF+6p+pgu
y0UTlO6Fk0MU/sHoNL7bbkQTcNSzrH2gbG6E3vrizmrcMsaQX9kUmNXhsGClikKt4gudjN8ek05u
QT7kH/5dLIW+reMqT8fMwcLvvidR2z9TqX+342rHqiRP3QSv2MjdT79X9qXX5ncYDuavvJ6+RW5X
32XZDKckj9rQ1uu3IWnyj6FBbbeVnLayJr4jPMcNhSRn3AGksJBe87rcrdH6fsweXlDGf37F9fdE
pRebuK79F9wp76bT4oBJjPpC+AMxuc6zW8aWeaxS7jUzqiiDk+lrR7QhFIy7RY5LCT7UDbkK6lp3
uZABxhdQ4e52DEzc8IqbTzVgd6xYtEID1/xnUPgJ5qE0vhjFTBt4FM/B0twjNlnraaeZ/UzoJ/Rz
252Q855+FrfnMh3va5dPr8afTpBGe2fxoY6LD3W9yOm1s5Ynje4Y/fIFU+DN0a9VqCEqh5TlNsPE
YDrKX25gWqm2YYZuJl/zgg6EVxvJz8LlmcuYvlEOY7BfC28MhR9ePd9F4hkfU4qZN1PFXgn0q9yc
tQPfoL7FpR8m6GvXxPIBkSTx37UTb/oOS2pQ9/dk0b3yrBwOeF7MsK1R45JUvQ+LWOdaJbb/oJ+P
qdIj0krl7wId7UKc0Lk4rnDPQz+FY+Jrl5qAcKh6owK7MzA005eL60RsnCRvzkYB8yI2WINU7apt
Uri/G903PzB0WLco8n+XS+Qc6e6lFs78YPjrd9k207FGktkWVs+S01XikrDy7f/c8/Tv1LUf4/g5
zBANrVIg1jIyo6h1Zz9IV35khvjMdA7pZHDLsLBr8ZbG7a/M0tXNxhIa9jRSz26Cn3tWjpNt8ix1
topBqcKuqewsr3xBxQAHVLg6dB/kxr7P0bVIJtECTPaiNyYMy0H6zXTyT7dIi0Oh19rO7BrmqY99
98Pr558TBc8r00uai6MVWMcT7bUThv5qxInxWuvmpim6+pnbKtno3RhfmszgtMGX+ag1EX+wJW3L
SY9PrUPLwfVmNPUmEFdmPP09VEF6ShyJs79yTsgfNFKZg/rT9MaNGTf9Rh/d5CVS6Vd0w/m1SsbP
MSi+rJ+8K/om1GuGTPZLZeepKb9GvbhNcWz/kD8d5TcvnU1LRG85GJB9+VH41RFvoNjPjA9hDC8e
pVkdk7FxLmq+G5rvPIRp9keP2gLFNs+JMRXuzY7OWiucexDMqBueYfZ7FN5hV6ouujYZw1aqwZ+2
s5oZbExn+Jx01rwlMB5tSnw04ar7pSL7MU+2DtJ28nMKPz3FOyDBH5aJuBUlpY5OyO9mpNZ7jex/
QU4YKLqj9C/XnreVnQwnhiJarPaWfkypbbaF+dWCWNKGIDnNTZzZHHY5yqXZ9DtIsHCqJYDTzQrJ
w8Fp4PTO2xqQGbqiebAyvGmBv1VUz9QQJvXjcilLxo2sdZGN7fVcFhndDtTJckAYpSfibRP3VLk1
p95USigUhtpPbfndaeLk6gUN8zsWNobREqIZ9UF/iMr4Jm2No2FiTJu29vZKSuPU+dYbjrmZms1S
R8ONHusKzzLrH/W+6k9kdTfl7LtL4FjQp9bqsHQTZkwlQblZ0wupseTDJ29H9cNECJJi13yOQ5TN
b6Py6k9R6v4Go1F58a+kq4mRxaO4Es+HPTmY1s6MFq+J4ScMLR9fR5nsU5gBbJrxydb4rKzBxZRS
9N88JhPEkDd+6DMjenugc0evTz+Zoxvs2Y49AoH5N+lH/H5FXvNBV8P40uacomMDY63mmvPBay1C
ndHAnKPJ58A495hcqbqJehWnSegDHYvKfXIy/ss2K/3jz5Jat5M4rE9FbCr9x2S+I9Ivj1bzSUhq
PM4lZkze56HjL57zumXbzGcBasL8pVta8JJ4+n30zfhq8bY3qdPZG5fI+V3jX7s4kHZ2vsZTUs7O
qbbQxlWXNKHPGKhDY4xs08uFe6fZ5B4mAsvpwRr4zt+i8uXW15wmxBoxh6Xnx+9e2fq7wsbhR7ma
HqLZji6un0OHUdHbrOUHbEPzkWxT96pj5wDRBXEqZtO6rBctydrQamPwwZazQb/XbuvFGRL+BS12
v4MFkCzi2AoG3xZ45VjF9f6zXRTU2qm/+KniDBEM5ZXWwK6F4/RSGoPc4BapP910fivbEVSN4Z2U
anhvS6VmzAyiNXP94i4FeLva+C3jPQJrEpmoukhz94m5EaHVlclvi0H3k0JZhVSxy0trvK2XKdHT
fctcaZTPpHsrmzEJwWcXbznC91oGzHPkXIZyno/CBBof/OVaCEFl9uIuh6tMzjqRCp6YpH/Na9N4
zXO3PphSLzcytbbSwmrQcvq9EUArujn/YvjjvlvED9OmqyHbN90vrUNTVzTDEIxCRF39mrRl9ZGo
7+u/oeVa9yarZ1aL+rWBnW+Gs1ZyXkAhHcR0SwuRPLmb4ic+i/SoqlKGuLrlyZydr9rYD9dk4jJb
ZFfa1i33bpQN17FUw54voDh4gs81H4IrkM5NMzjVe9rq5iuZsSNvyH0mbnzrmebwQoexCwVugBOh
/faFZO0O8ieYVMHkr+X+AojS3ZPUfBsW7X6F+Lm5Kp/CMy5SZsl22WJyBupc7Vb+KgL4MI1muaHd
+sQpluJSLZ921ZgVZ+wS05ZON0Mruw9dQ1ke66r7aU7RMUvOZYJDmENVrV5sPW5P+O2m0OvH4MXQ
L4ZVzqjtGFiKOopJu5oTA5Fajheid/eS49+31pc+3SIPz/M4pptsdU/WSVGcHChCDvGEJxbd5K3K
Pyhpi1cT1MqxryKc+bPL/zwq2Iq6xMRvpmdHL0HrTo1Tu5QVZdSqW9Dh1GiTYs8nAejPyLqXtiSx
qo/jVa31lSMM6ua5DGHj9a9Jxj3EW/no4oHuXoCEN/zfn3p6NaHZz063z9l6dzZCJO6I+Lug6Nir
LJlORmTG77giv5rY134WRjOFiLTmUwmNUHtE90Ho+aIseOVHE5Golcwx/x13bega5RiO2ZQdJzX2
0dU2Snrr2jhtLL7GMzELn/D5NBKVUa537rJv+Oai0/rC5sP93+WflRb/D/VnQaBYWNuWDDS86H9Z
emx6BB2AlPExU1HtsTyLxavisBXLjB2qcTe+0437ls7vKUmkCbAt0c91H7Ubz+6IbAOT2MvuyMA/
/WdpHy2RJ1+NBCW1yLWDHiHfzpihn5z77GdJLzHkdHXz/Zbd0krlu0rt4GDo2XLoE7uoNob30orH
0C7LT7dr7J2Z2I2/iQz5lHYUnBOnA+PhLoWn/o4bZNxYtV++iJrajUaD/tM1xIbv7uTrU1xvDBEt
eIoxnCdHHNPlaGS35XjHtHyI3PFNKCv+nHSn3kMZtA91q8yjMxlqs8rj7XBLGgIwM+3wg1c49s13
CPUFflUf5KgoquF/v0zNj3QS1X9yiS4t+n99Mx5jsLAu6LgPzdVF+t+cdAxVF0RQ6BMbSUYvMY+r
7Yz56sLbZuMcOmbliLbAdjluI7P8LExnQXCOP3JtNvaEk4p9z+e0VQ01LzeO9TGYQxfSDrjbdmvg
B66Ouj2CBh6sYafQ0rFHbdy8vBll4b9jjL8ObT7u5v+IrTH+h5PUtYBBYdTRMS4u80H+KRAPeYfA
DnPs8efJ9NuRobpxinDqEsyTU1NuywRTSSPik7T7+eY3xkU1SbYRdW3euugvis1s2wpdOw0D515O
BnPYNKN7KMrxmE00hbLW2Fp4fs+1jL60PIaX2QDeaZD+hvUmo3trPos0D+5ZHQSYsqjDGzfKN3Xa
+8d1XXHad8NJxve2lvuqnvs3urVMJ1wGVVSLmQ/2oz143+dopD2UGy9GNpbvms9zrYtkO9bBuJX6
/JHzN09Z3sqDLtD81kpTTll91NkRQh84SWj3/vBt/UnHOxl6ho4frDS8EOOpR9yziTfkrQ7cD+mL
mq3fuRzSh5aHo5+Gojn3SB63MZbuzo3SPej56GqpztuKrJ1OGQwJbh5cEy7zsrBdSmurgR7Z+7Fk
Boye3SrOoX85enYQMyPeJN4HNWPQztWdzm2yM41U3FvaVKfKGFi5i3EismJRygymcwFtxCrMZO7M
JK/Yp9ZFi0pCb5n27hkRiEkrBRdbyYfH8KoDzMajxSdzGu283MNDcQ9W4Xvb0UQiUKOF7dwn7fC/
L3H/mraAh9cFEcfdj/2HgbKYpv55u82jB/aim4lCqrk8jEVwUBLJKE3Jnri7emHE5vR/RerVl6ol
6dY63+ivRps4btPtqJPkijKz2cVz8bNObRuaxfhbAdq5ekPh7//f3y2xQWjKgHqw9a5Ypf/22Hdm
kmlZkqkHqHnGN/ld+ja3x0BjcJSPCiGF9YKB3A7L3N3MYghYHhqLDi1FuKkfxxyjRSdUd7Y5m5Cn
3WRzwMSkoUzO5E/T/4936xLzJMri0ejx/m0KTxkqNEhbNx6zLRhsZfa5Iqtr3TLRGO9Y8est3i8H
24V48vvgCceFxOPSqi6Mopeh0AL4WcYdNqlLy5ijRFnl3zMn+B75BctZ4U7/wQ5GO/l/rKv0p4j/
LlOZQQP8e6bhOKsiMyJXf+Rq/DpEpXwLujI6D05KvNbX463tpsyEQPO5KsK9UAKpnl2h5D49ExOw
vpkJ008KC7eanTdvmmHLg7JAP6D1hxh4cH23MDHiOcfTtsjmuq3Ko4zK9Dk004Yg+Lkwhuq9a7Ls
aol3YcIyTrpi+DJa0IeYTyp+Evu4dIx6HIR/KpOguY6ZCp6VUR86TciLN1Q7lfbBHBo563MhZXoN
mq9t1GQIyjLHtYXpJpNt8Se0SPvtPLF9ERXAHGXPufbA5/YJ41l+hbO5pMXhPKQiIifV4GpZzjI1
zZB9aWWHyaAIUKJIL2bcqm8EEeI82syFTcLdCx6rjNVP4lmmHhOGm4hEq9akd9cHb2oRVf6Z5Msi
BiuLzVemnv7aBjHYIMf7iii5bTxJ5rdsg6PtBv2N9iVH0Dq4mj6E1YkD2XO0MWGu58yGyrkEoBms
WmmkDZeoUvKiXMQo6Wj0AAwICAhUXwJXO7aRM70OBXudFHSEVhKp/X1Qef7wSyiDhCh/ZGsjJUGQ
C32/Sc9NyuYz69pwLk1m64g+53SLr+kQdJG3CXochLXdJBvFkf+Z0DYq2vw/zidYHIn/3PmXfJjF
0IDVsP7vuC4Jr2FuW29+uF7+6jWVfpPLOEfAJpsI8MqO0x6LkKXDBfBwRY0fOPWiE/HH3yoo9LCk
g/XxH1YlfNv/4025NHWB3joEjjz732k+mgD2BHfLerS2/g5s+2EgFb/Oy6VN0moP/mXYyklgnBzk
p60G+64rQfjJiLPbYjthautLjhCZMOLqZ2TzJABtemEZ/Yl7JA+9NjM3vZaIn0gcNPHkwI6Zyx9a
Nn44XVDhuujRA7viQ/eK5kSDZmsNbLEy2KFGMpoIGNXVFDXfktZsSKdt+rovWTCpFVvD2DoFij/4
mHSvSfklbyfj4kdygrdOS843szsZuvri4ygAY9WehgwGKLaF2jeKO7ncuZ3j18F7Jj5mbvpK49uU
dn9n3UBzRlQYVhaKjwMHYxuITt/OVfpK7HpgnD1Y49xxsRLrsBnWl0C2LHaTBM+1bxxWoYmbzT4H
RA9DRC5yyRgoMDcq+mIZYcFDhDkWaBx4K52888/IsH/zsL/6bBMJ/Znz0PZs0nXqbXp4V3j4Bdxa
aREGinYAP7bUA6+mE3f7ZpEAuuWyViQ4Zy8QaZOHWwyfNLCrk2WMvNLH4djr019LaIu2vIhfI3jv
Ry/7iPv8XmOswrqZ3R07SM6+WYybTAbWU5fBL7uxs/P6ShotcdMljGIX5i41P5vCiPdeB3Kl5RE6
jjzF22Qao0M/guCIIgMNrUq/+6TjM7PozwKS3R/ZA0Y9VsyAZlLdPHo3rj4cu7bOXlbi1a2D9mro
sEUkHMcvoLKfM3IEn56fbaN+I+fRBRfAipaPdeyGs2vF+3j2uVnBDV3pSbUAu1gzm7lvtknjZ6eg
D+yj0KYcrZg+bGK31JOkrV/A4e7U4GLxj/m9OGEjaKXS3qXe0IaMDbSfcYo1ahoejp/Vu/UNqTwe
z4oPv6ae9bWTjbOndktzJzFdn+xhSr5CjN3Z1tCQXldkYeN2DFvMku9OBlmtGGLUapY5HHYIOkUH
xJMMgX1lh73ASbp6eT8901FGu3ICsc5ANSTT5IL4y5F4oRc6DraC1hLtw3B6sRMuB/AyYrqV1RSX
Sqvisw69BwxUcPmNUSx7nTgivwKZvrkVByNV5cEWs4iDSgqVaY6j7BYZmHRKvMx/CbCxu0l5pyGW
/rYtm7Dg4HUsk355d9QpRtNBRIM2eukha5xLxWFYleCSqpjQQZpacmnTnkUL9mm9uR0DOOq4A74T
/SDvLmmItOI50SkLp4TkZeLM/aGx0XUg2cRFkLC+x1N1byU9Qmt6S2mr7vxoMB9BJsxHtPxUmPOP
TmKEpobarR3JtTc5cDMSSHa902gV5nny0EyawS6OTFwWu0A6gD0TgUJXa/wjkzfTC/DCbMKvkw60
RrUhzy4k9GmTFPjr+nJbLyCStQtkLgaHvOr8jUaR3NA3N/5Kajx8mhW3F4veV5z16t5rcsBIlNjH
ZvnoO6l+5HqT7So9/xnLMrusF8DU6aUle7npRj0lDtx/6eBuP9rRHm+JrjMtVcVYDkrKvCFrx53y
GiZb+V5zHsvmbfUdrxeZ6F+HBKJe5s73NlP0NN1qOJhdxIpRTcV2dVnPQ632g1n/PTEe7DYXrXsL
+voTozgN9N5vd20G4EYwweK2tKDLqb6OnhdvgwKBB9at91KOWUkKEc7t+lIg8WlL+l7nt/9IyQoN
UWN91UACHIAwzWGgxwiSM96K5bK6vLvvy/nqh6z0Hciq7u9Sz+4WnAt80UVJCCHzHBrUon80xjGl
Or1HRUehhH5C50R71zL5fzSgZGIEg5PwVoZGvkV13b0BbTCBc2udbe2bl8DUo7srmuguAML5ad+A
zGHZThPiVdVoIEfT6n5pJTEAx35rNeZLKWiltF9YMap2+iNuwhrZyFYFp95mUrZVAzoeek5Qc+Hm
l9gDNOjN/bDvLD/aGXn/9Au3uRkSliWclA+oNvO9IHZuOe18kJLjnD9bjFIu4mJreWZ3MZZL36b6
qSzsoxN7w7sx1U04pzRhkw7tWFUh5XZ6KognbrtF/3Ii8zMyhvhSpdSdQR//SJblfhwiecMDHNrL
ct9b8Ks6Q4rdn0CHJV9jTCvEqR1sqLRpIPWVHI2FK8/5li1kPK8CKk/Ed6mNxQPY/cuYc6hcGyDt
mNB/jHFsQ8IonzNMzX2l87iIMnVxl7OLFXjZ/HAae+gjrrrwPRt74YGmWBsUGENR+VO8MJ3L2uPk
HdQLN+5eIGJi7Brfwa1vZD3KN4KI+QnjTxEOqDabxMr7m19ZzgN7II4kyGzrXb/y20hB63dhfVUY
Z1dj5JyL16pQiESt/1GgJhx7s5oeQP1BMBa+dvCjqmHIQ3O2c1cAIzLnY9L2F2KmY7KxALXsxRJ5
klFyEHnUn+PYZcOum2QMJZHnfWpHBPswhW5FU/fbqCmCR1n3xS0tGRTtzedW0/ofWVJ6oaTm2Ru0
11iORnVfL11hpajFm6RSJUgSVd3ypK5urOY+g+/tkVEKerX741qDQU7UOsYIv1xMu/F2BRmGcO2G
LwDe3ZgEags2JNsPiswB4Euxn7SUPtwI9coczb9hGlHuzDiKc9IXviE3/GbdZ6O3uxUfkKY6DAGm
yoF8DKFpvo2ODI4SXeErhBKakEvUyYCPZvE17Nuxk8e4LQc4CqjX6C7RdrKPSk8lR8Hg78Hk2ydL
9SMrZhiAzFsg5mwmybFPYXSSNxm8GNuThJTlizwFFajibZOb9DRsh0RkyTi7TMmDUyp9E2uV2ulj
ml0hPmwG/Al7C6zSYTBMcUbrbTZ8U+LY96rerqNfGgv+e91N39segx0n/LUK89pSPkisn12czWtK
IHARmmKfzTqz3qCX4Psf52ij9W11TEyjvRQTY8oSF3gid2aoA4o+B2bw7MjmeOGsB29GmZE54WSL
yAj6BhofTSAg+0nRBN/avOHTQjVdXLytG3nPtl64OWZmhDYruGWU3iUQtnXJ3UccMEApJUnTmL6E
L6rFgGKXA6bv0TAd+oZi8RfWw/oqxlM5Rerb3OHwRwuncbQcsMdEfO2oC94rY9nSFVqWIM6gLbZT
y0z7QwwtFeCUZYaV68l7oOS2riz3L99sUoh4EqY1yxFDLZzTQHG6iUWcsbm8xqL7nOAQzE+Pimmz
PsT2rH/PhBg2Mf6nt86fHrWq1MkwGYmCxd4mLTrf+dL794JE31lXFA6mtY0HD/eD9rXz8kvrQEXK
G492HTVe45gbdLz06eAef2uXhBBMQ8vDL9vIKbrXM6f+jYtp/AH+uUF2Lpvt2hTxMNIuCs5LEhU3
o8ExmHTmD3v2p4tX0l3oc8oRzJzZwVVtFBYLuXG9jM5o70iPTmHNVnatyik52klrQU+ytIvOzJED
VdgLfYDqNAdLWl8b2LIRCfJd18smNHqvu+DOco+t6+5Xi5OoI5zKQjwDq0zetdH41RudQSqb42bp
jQxty9xs50xee6CHHl3jTv1cV45p8fOmozqLlNI4cC9riMkbc752L2b3d3JnPk921b/08oDSkG2z
fnC+Dg4PGiK5CnvNzk49G9M2gFRxpWP+29OjcVdJZR2ZxOFsoRhlxzJHp6kNnVXbbuZ3RpHk1DzZ
8Duy3iLislvmrJiPOI7PUxYZv7MxOuHJZXvVnf46YNN8iawmD+2xzs/ry7wR5cWF9VRE7ieJyObL
ZEbzbnCL8hpPuUnnnS137iW5D7jbhekOoaGG6TUKNKZR6daXLvdaiKIEAyhXhydHsMwkDaB7Y8D7
o972U7KtpQjek7iO3+mUqiVJWEjBCFnNZjBK2Uk0GQATaym1FlV6c8wcYT1w601PS5bdyRPm92Tx
da6XuWYAl9tW13UBs6mqBod5sFY9dzel43AF+7oxxsB8KVLQrF3KLiK64e6l9LMFnWHMx1BbBn7p
rLej3yrjxhm6/tfIHPdQz1jUKr2bd5U/0TWflHpdfwIdz2zOYRmZ5kA5u+ada92UH/yGcx68Qc/H
gS7HUxAPamd4sfo+Vt6udw3ni5I8pk3l9eeWPmObDuZ1PZb6pvYkItAfDGXHR46n8QVyenZxKyM6
mMK07mg8RLVGPaAPX00npgqVH7oT3wUp7h/j3JubzlHgyxxFzgzcCnREqX3Xq6sLXfKN5+umdQx2
WS8zU5I2einaHYsOFUZVyNOsKuPdaYdPZc7GLXUi/TGOQCQGx7qNhbiRpbFO6yu5/JE5DDZ9nQp0
ie/7ITTj9GIluvnBco7HsbOSi56P+d2P/Zc1EdQN9mMKOnwf/mgdJxaIcJDsBBW9zdOK5uqWl0zL
uIKQumNsGf+LsDNtbhRLu+0vIgI4jF8BjZZs2fKQmV+InIoZDvPw6+8Cd79VXXWjOzKCEJLslCVx
hufZe21/85X1hFL7hlXy2XYGsJsm6wPRKTamcVOFwLsUz4gj6rOZGcl+MOnTlvRU2r4dzIC2Yn5w
0xrZZocmTK/prlSj/TgXyYyUeDbAZM0AwOwRnnXbrTE4jYr8WbwuTil3AtkeeEyRPLGUp2ywfp6d
kyjPQs3PhUKcmJO5tod9xvIN8pIwHLLhWVKqkWnhkkqiLyjIIRkNtdCfmqrFhd4PP2UJGZDeHRIL
R2gs1zIMVzQ5ir2VDdklomhvYODZeuIQiX1kLNTmaqZmN7WTcyGwri6Tpn1dGpKQQ529bjRrLw6L
CS6B4Qe4V6xVML2vvW08aTO7fLdoI7YLrPFLEDG+BebRt/VoXKVlOYxzCKC66qQvGDilF6qY2rbZ
lt7TwmYZZQJjSqzkgy8SafzMY6/WTXmnM5YE1te47OVHMk/xk26Wv0dklHFBi5FdJppTpLRPCL/1
E8u1gZ1Va71Udk0JLBvdwxhX6P/rQTnGQ6H42/9pmiaxXKobpwe6I7tiLtC5dDZapUiFl7vkDM69
lH5hF+HjdpAdc0uYmHtjwHWmWtOtoziGmElh98qu+0XJ2LAyHWBXWH53rcklaOMWMrZMFou3x5mV
YY+teP6WQL6MtATdcZlzeSOHByFhmffaLAkwavGyzqjUNudsK/FXSTt/nBqBQDWq1C/LeiuurOVL
mkVP8MPfUdoNnxeGhaSDZ/mR6Sr3CjQDUkqj2+l0eTx7yrA+gCpcK179Efpa8kjD5ZDZBSbUyCwe
Cxyj+DNilyKGLQk5YAka0eB87Ju+Cj4XGV2st2uGSQpMEqFQmNbqexQ2X2F/S8rh03Dpau13EQoi
lOwMsXjYKldFbVbRCwtiNclVeQb8xitpSvEmyckb+uyNZVq5G63OodYtlOv2U9sBJmHiKShO1qvt
V9cq6NJRkgNyYHbYdqJLUeR8749xkt1x/TS/SE58rgQFlaoF99mEcfPgFKp9KSGsczkvXl+Mzatd
5Q7wVayPedqvW/Tk1kaq+ZjTw4/xvL85TnLuWi51uTTWC5zw01YoXwCuBdgBTN/Sy9+mcDrpO6Xx
RfaMsyMCoZfZueT40OldYx8C41iXmvVjgJfs142LgKmtqE7Lj34p21usYTuJclYfhDO16Bq5bztY
p9zqqr/cMWdS+I6DkXx75rQ+PU6JaCjImYjn5qCZ1MCXUczQnmb7rLvj6c/RuKUNEkQV492A5wnn
5RgGdTlHhIRl8YNwwwTzPuv9ByjdS7Csyiyc0PYNmGy7KwmZC7YV6bY21bu0PWnSzL3tKdtBzuyq
Ulv3VYfPq3IllgBgdqo3LGH8OKZ1ch2SV1ZY4lLaPS1mV33Gcqg+tzMtirISyalaPdSRU2nPFIze
RYiYdrsrLwuGS1l9twuWrtDMVAQpt7Cp7xv5rLfwxGqSyt32ILL6HGU8Zlh9GF2PL3dycNagse29
QH2UMWWWu6E3ToOKr5CSOdNFjj5+Oy3CmLXuCEuxLJT9YCzVHXKT+5iASejXwIHt0Ma2xTUqWF+L
47xo8/ugF7Y3W6K7bF8SxmjMcJr22puUcQ2g19kOWFYYkIgqD3S+k4986c52EyG7ZF4H60OTVDLn
so7NcfooBlbVkfXbKtW2TKvZm10rdtuj+QAZWO/p5/WReqKnpr07wzTs0UDV+5gl6ntG9zDgGfFx
4M3uE6xEdEfb86yptSczvs6fBzJivamKIUOs9xFY95Koin1EccsKM6IxWuZxHKhc7Qe0i4SmoBxQ
sPo8YjY5NfGYtigFmHtTBo/KYrImXsY8a5GxXwylf3dabI8x+qpdTmDSg91hOjRCGZ5YT3wQOqI/
JQqgLuSmM1YBa3xRavsVSb3EKkRnkzXOo9JmH1EiydRkQ3uOhrnoHrbzUlGYBnN3ZI+th8c8MutQ
+jGt3XNnZNW5skcdQXThU9WJS3jXokRUw+8YTAs1/nazantKKcyO/Y6K3A9dK8ozMKACbTcCK287
L0at+LzTYlbLVljQv87/fPqfz9nu+/zpHFXtbrJaevNKXZ6T9VCS6nreTrFF88u2c+Du7r9u0jDk
3j+fuj3+eed2M13/vO2W2phFoHYoVXOq7xmf4lCe1fUP+Ly1/rl/OV0fAGf370f/73R7CqwgfgNd
TPhEAIg/f9f2a2LLnYkboJskji3s7tE0i3OsObw5f7m5/fnb+XaQ6x85Dg1PQhVfnLc7aajCMLN1
LfjbH7Kdbn/x396m7QGyNPs9qvJnCr3yPLTIyic5VTl003+fh5NCioI6HfN1rYS7cv2uUGzxaW/6
kyvHY1PM7eKLye13SyV/TYv1G/hh4sFaLUKoTglFdV3UX93QOdA8eSxdKHRxbp6tNHrsCxGUpShZ
NxhfbYsOUlPqxMpWrOWITbKLinZxPr7bejgFtBEdpl82YSzIv9qzjbLTvSlS/5qU2vfBWV5qPbnX
tDN3gBO/GnJ5z8dXsKC/aTG/Cj06lU48+bnWsG9qaVQhjAyark4oM5UUTUlnirER6t2rbuv3Khz9
JYLdVbn5j1LI9zIe2r1TqYGqa+8SRZnXK43tF+XaJxPf3c56d/LO8tLsAVfpUTTfhdSgxhS/8vCO
XHcCB2M/23G0c9PkTrTIiwhhquXdTwT6HeuZvPPR2VxKBGm5qe5z19xHPWEBFP1+kK4g8FyROVdX
N9Gqj8VXbOaPbaYeHKVBUS1SXlg87DtLaGh3W9VrG/uWQgOpa8W+CK091rndBxPsBcwz4XFoNGS0
ZnHBlHHokYQEaPy+ZWAmqzLvj6aMX5qCglNboZ6TX8lgWZZvrPQxydvTS6fUkVeMNnBnsV9X+ifw
Ho8DOlqbZCjmdVpNcAmp6Bui3M3wo30lsg+ONnqOisbIBAWv99EtWqwzG4MXRf6OppEHkz70nFK/
t6sLpLdeonS4kBV21Hq0bmgZ4jc6ALwnRkFfL/4DiMIIfKDK04m6kLZ6BW8JtnrSGXlPC6nc1xVO
3Omv1srkj+0LLM9z2lW/hdDfe0EPUz84ZnfCNnM1zaYOnA/lQJJ8A+VbrQJ9egjz5Vk10lcXnTgv
HuhRRQHSpcK7k1P0DR1Rj9PQI9qJnps7IFFynglmPFMbr49J/sx2R3pFV37LjOFHAZC2U+14L9sf
bTw9UIy7qG4V790utwMd0bpW60Ec6xSmY4UqVk4gcqHdDWeKfXuSoBr4WtcjOLTK3LOtD+wl+ZqZ
memNKIq8JKdE15SHJYnovcFcH+2SOBxT7Ba7DVw7422bX8O2S31Sgzp/yph0+HW4dp2k3AuL+J3V
nZY6F1CWxt5BatW27e+liS5NCtghB5RMCyR5YogIjOQVpUDQoZuqOyyREzZHwlyQnaTDE3T1GgV1
/sTkfWKy6SK+y1lkUCaywt+OPTcog3S6hhnwlI9tfMplshAJsQ5xeupECwJBykUyIhbUSRjxtrFw
EpMFYn590ufN7d6/PGEbF5HEJbvcJWli0WV93g4oK+pzm1UnQy27wzYsblPaNvD/ebrd2u7bHv3/
nVbzHP5rKvnz5/SYPU2HK9v/874/f1jtgR+1lTjWFvxG2Rvy3KyH7dTICozq253b+Xbok7g+ownx
it5KT8qEPMlL1tl6bhCoeNuc/XmeTtWqDWYG2u7885HOJOgVGfbT3+7//GXbnbNBKNdfftnnQ30v
LOoLEVmQ6//4eefEyp7B2ar8fmzkeaGP/5fDdl/7fw8IEghQhXb7tuwWH9du/DP+JocIz3f8KzQo
LCWuO3+xEIADnaQ1Bw2w+SA0YAz30FbiI3CI6VpD+t/VoiHaze6/j7b25Bg5bS6CmQLLmPUTi9/Q
09tuOmymY3JKYKvXoJyVxKFCtKyi41rRSRGd1eaxQt3sCXd2AO7I52Ya3P0iJuOkZJN5s6Syn6EY
AIrI0LSie4D0bjx8il5WNs8WRQxroLoiTFdJGuZ56JHbpzJ0/6ATbh21wn2bwpTEmZk9faM21QHF
3fxY0xMCmpC/y7hGSN7F1IY4EGeoxY15a2V9zCekp22eXLsvRdd8RzM80nCu392Y/tcQKt1DBoUc
QIiYdkmxmsgtndV0KHOU9Urv17DtzlLvIF+nynypLesou3xnGEp7ZQOS3kylTW6S7V/VFaQWy6W/
VLRH5/SL0po+DDpcd1SVUHcWDmViMz0MRjKekvSjzTGqYKKKr3puWzvwdsSQrfVbs7PTHc4SXJ7r
doaCi3YdXbp9a309ywAK91b3NkWUnbgAXxK3xn9OCLCvGjVU01WzTj6RWzXOR+F+dcS6mQnN8ohy
L/FA7LNh6sxHm6LCroXuvldFvNxFrWewEdObcJHFhNSNKcQtfPMH7ahWZgPs3h1JM5iHW9xMIoCL
SfZUlwxnXGs0cMgy3grWeR79iuK6eHQr8kpSlxgizaSdqajOSxbeQ0pNfwx6+m1BFPxBfgDsJWJu
AruOa9/Fs/lqqdof1DbCSxyr8hkV1i5JIUSQHkY3g83NU5m8oacFx6K4U6BhhjvMmU0zeOHlDvCZ
TqNiKt5Sz8u+X3MUc2jRO2sekRJSwvMyt2nPK5T1LLhkwIiSYOCMj8owKQczdR1fwnnYD2oDTa7Y
UcEmlJkFO5K3Pe6n+UAJbwy6pftNeO+0t+8aNItbvGg/dIxbu42fKTIMZ1FYsg5pCZBLJbN+lnUz
u282zQT1WdmVDMW6iMFy4B9ulNUxUFq73NHsX6XlvGrACiLN/ZhLoPEyLNG1LHDTC8nkVxI+rc/k
QaPC/dWrSO60aS482u8O1etKHOZ0RvEd08KKk/HcMLVA8NHGQ7Omvzrjc+pk9ExXY0lYOc+jsJWn
eEQFUSjqwYpAi09tpZ0nqxgPxniGqKtdq6jUr9st3Zy4PClXBXC2fY1w3Gvd9uF1u9Ui+76kLmvN
FECOGFr6ZevBJs+C3pwW7RzSi4/LjEnXYWH6WdgSBcuMylQUz6UytVNyaZwIUqt3oT1TCJx+9uPS
v1d2f1erJb2q8Dl21OurW2wk1U2GL5VilQDAuSczwJj0DtACRYPYW602BLuuAYzYrvSMmOp720px
1A1MDGU7WZ65xMUz/qAy5GNkr3ky0VZekmjMbxLszCrMjw5/nhJHRpHJ6Rj0+JIGBhFxQSfNR8dN
nKMlKv1SpI5+WZyG+lhTFvtNuteoDDEA24+StK4sRdrajRHrwyFS6RD2H4reOqEvWJt+RqH1VqNC
MHKBsrrlTxON9h78K4UP0+hPOZClOtRdDNiV67WdvA4EfZM7Qh91xA7p5ZZojrqSfxtY1p7nYmq8
tqDizOfLWKjSrEXssA+FuezUlWFgDwxN0D7PRlGrFy2N6L40LKYXVUdkUyLM1pyFeCzVsvzagrs0
42cLKDU+iqIub3QqHNzYtkvsI37JIarVAz+FBXrgxY4s4tDA8RQJKsdrnd49WAR07Wl9K2jDKRpb
FPl8s9SSQ4Ka8YBUk2bdmmJOwOK/DiGfkGnK8KxndUU0NtksU6eOu0GbzHsODktg6XFRvBe9Nry2
GX4lE5mTVjbf03HO91v8et3musceL7rKwogCvbH6o16zF8IO557TaRzu0TKXJ1ddASnr6Ww19j6a
UsrpHZGICwrTj+1WhffiA60W79toMtZC2NwV48h3rCetbae5C12VuoCY0IUaHixHMH6WxtWQToGD
Ht6aiBsHh6MeP1Yxryh3ljbI6Rz9oFivz7BXepPg72HwpkIav0bMXrr1a4LHiwBBWM+ufDP1iIig
GNlKTbkgSPQR0Aeio2Dq2vbAMoKEuwTyz8KYdAd/XiwuOvm21okToXTcFeIA9nXYA32PDmY+rHJf
qdPnbYaOxQGqCVtal4gk3AOz6nCgIZddMhd86hRV7ZEk0vLBnVp6OnWV0xFbpt2kGUWgGY0bODI2
HixW9bOVaxelahs4jTXAEMRbcwan0JTd60RD7UEa83RT2Fx4c13clLQPf5Ytkty3ViLJ33hP2DA8
URvTrbWy4iPvBsOfJ7d7KurYoEe8/m1pVt47N3wFBQjrhpmnaTBlNr1eP1kVO2HEVvKrHt1bG1Je
b8TFLRW5p/QWyOM2hdonp+wElMTxoxk9iGox/Wjv9Nu7Y5ca7s7KLfWhVuFpaRgN90o6PSkpg1HZ
u9aeHHZUDauBgao3C5iQ3tp6ZdRNfDBSS14hfcy3uUkLhOLKuFeKuCJIJZIf0YCXlVD3HoUKzEXK
xYw441Achsjo0T3EbaAw2RZxoqxwPRhYmXsxR+UPbE7ma9ML/TmiMrgaF3hX6H1WuR3f4zqyL0QN
TV7RzPi8gSbswGKuyLeKJiDmcLusi7Nm1qyB1uWCIhh8E123UCPad3ezHwk8gOmMTV/yH3+Tct/0
KoKtVQFL82h6UN3BuTXd123JUmZIWNzUQKeg2+EpNPPvXJo/NvNfraBnzaPkbA7UWL0E96sHyT7Z
1xVccoWG9z4fQOh8ZkXGA+qXElMNJa+vIJg/ddgU6m2/HSxKsxCbEzboJ1UQY1k6FtV3GyT7GIpr
vB62Wy16Bz8k0TJQV2+f0I1x72hUVDqFGcpYG7AJWibfCmnG74YWf6W6yqaIQfipll8afCVvy4Ru
fgn1DyWZ0CzX8ZlRhPQ16U5PU5PT7odDTsRrH2Bmx8vFeHJZN0WJpNSvcykQgcsh6bgukGx5qlXU
RHBG4o3sresaQJku4/xNTFzkTSLEUxK12pGdY+EphP15Au/eR5GaFEkXda/Spws2wbq9emesPHze
3t1htVsSj3wGmlJf23b00Ql2L7wTuT8TtnLVQ+tJrA62Thq3RujaA1f5eIjWMmRlWeCHaHHz7ija
b3PQztv/6hhohXS1Bj+xvoiqMOESuxne4PXUDTvTk5BvkMxQEBY5PTDCz8VbL3B9lqktfjSDc1g2
LY6IwOsMq9qo/NmJGkZek2svaNxT6hloYJt2SB8K2D0HZSQ4tNdqFZYOXusn0cXLTrFMcpHpLrXh
IN5a1Wwf7OymoO9bZA4Hq0Ehh8xBifeTZP0Qd+0H0+J1DPN8b/TdEGhr965zBHpgF/UZr2J71wlT
+jHBF5mn1HiJ1zpxY4Bis8qXiPyBC5F+T1vS12j2+GxASXgbvKcPe3lwVpsCb3dybWs5goSmkV3V
6s8+dp1n1AT9OYcHRNbgeMWV/U3p8BrnLQKDxE7ezLWTmfXVcm63CxbhSOlZgEFKBHdvtVI7qGKV
5ECjr4MGProBKsTponSdynQBIShEfIiz9/L546ibMOiG0SVZ56s4K7qTVS30WnVN7vTR7ffTipJM
p7UkIOpz1C2MjV1dnUKDulAOWa5ABwxoMw7YhrCNU8TvjXEDa3PNdFkZdDPhgwyfYSuRueP7b22w
wkPRvZZugqYJazEdGh2/DI3rU7QW8xEGkdjamdq5bVTAqCHuXKcsQz+1XcQcWfw7iYGIKdhDgw3T
l1EKhjAEiCrsKoJ3zZZ0dwCdU8beKY+NjmxvXH5jJL8vM42MpRqfs0WiyctG+TEY4hejb5ymz3ls
Mc06VeEvsxyf+0QTXjEhZ7Qm7b3TwxCHNtiJzHXzY2WzlE+mJUOcSVYWIvN16E8eILB+aGbjPhUr
H3nV06J68jOFjUK3fBfh+DUtZXNXnPhuuFhFmnYuPqrM2DeC+qQ+dH0QJuFtjByoH2FMcKKbQ40b
quaeMRA+zM5XDeK+pxDahcQxXfwUEuAFefGbupAFFYRK1L51tvZjvaxeB23sD0VdVMdVNgtU4MFo
mSckFYh3taA+1vYku2tTNj31w2jfBi3Bp+QEeKbovnf4ldKSec21ux/RCwhYEiIt1RF3rDLFPVb0
fdyHWeCGDNFGK9vnqWmPUuBXsSz9GmUEnSBvzQ9Fasx+7SbNUc2t9OxixN4233aTLz6bqvSqVauz
pipothZm41euuewxCNed+qavjVOhLMNRrKvWbdJolmqvMfOfKnsydiP7lPuQT8Ca+YxUBfFEFTLC
2jUabNV6zybFfpRGPp1D2b9v0YnbwWgJwwvb8GVLI+rNPEFqp3T+rObM5sUyC0+JVWKmUXo+NgU0
CGAGM3XPTnhmzG5bSvbLvUYdnQ47omnWlssQoS6wGK0Sqnx7wsrso4vc1CeD9ftSSOWlUX7DuY2J
KKUILx3lFqXNsTbicefM2b5jXXdJ2VkwHE65gyPSes3XtjxZlZU/Yi9Gapyle0uoMJqBl3v9CORW
sCxjWIEwQHViN0fOeBqJYQjy1DHfdavDdNG7Q3ZEi2RAl9CNp4E51NMNXfpTE0e8DShZtkNtSPIH
zcIHquick4QKqiJB/2rlAKtaW6xPeZkLqtOSr3qadTc3BqKG05QZzIgsr2b++04f0ScgZQ+DjElv
HUl6yaU15+uczRLCrVm6GF3qUEnOWA44BpUL9re0H1CCfPrQEWOkZxqJoAbXQ9oSuaN0+iNQ3Nyv
oB60fs/8DqHe+gr/zBGBpZvmETZ0spPzGJ+MrEZSGeYp6XfObgyH71jYXsxabR9NglgziqU7kx6U
YyzusVasE3yz8lbO4vfgFIFldTEA4PQqQFqMOo7tdQp2JwoqVVituaX4+OoBxlebtV7f1uaFUs0z
GtMJ7YRmXpxymUC0ND/EaLr3gm244xKcLcPEwXkQFU8Kxf8AMGMThOuGpU1/DLoZP06AL5O0Xb7k
zccY2jjCEB8nDIQkMoTHVjlXbCUu8FXLZg7GwZIBBnpq405d36sG2wlvVpHb4blCIRtMrep3MZ/2
4ugASxIjcA233VHN842xtHdZWMQ7rPIYRFgm2YOp7ZlkUEuIyo811KXqpLv73pZ8/yFD7GrTtAKS
KjyT6iFFEURBIGrwZOdE2M/TAAk20ZodnaqYqA/0ELgDXS8VzTPvlXuuVaSkboNjjtbCgp7IhfyA
5fdokGmoKwoJYCkkJZcaAhiO5jqO9ChmyWA8rqcA2/6HnfOfiTKWZTuqwXzOas75R6pAnsWLRfXb
JCsOBY++fISUsgVJreOC7grpWe4SI7NQDvHTRq99vn7NXndhdWDx/e+WM23z5f6nDY4GuzBM5J/a
9u8/fbs6ORZ6SrDsU1yXj8imlIOV0jnO1O4Fzoq2r140fAu+DFWCROHP4i6wld8U498MPS1fSW9J
bzaQnO0sUqGw1UZmeZvzoMyXp3DOD9haEa2WQP1Da4bywDz13UAMI3JrOjown5A2lldXXfRfZcJ6
NywCBBgqwWpTeClDGjmwlNT3UGgfQgEYSnfkS9wN5qUorIFc1ghRk6qdumI0brR+TU9s29I83Pdp
pOAyNS3cPE5zEYop/Rx/6aVfTGwyjGJMIzdDDPErwK72IS7bP/SSZe6SjO5DbM7WTZlNuInjlPyg
cPkR0v0z23uLBOlsjJSJ5tgsvw2Ut6LTtnOD4ludUqU7Ok5UXKnLH6KetTh/BGqfdUvi5o8U8qvP
Q5iZx76xG6RQlFMrm4CVuUnee8kXVY/kneWZ4rGe/YWBdCJDK3H3WAGcPZlwIODr8M3I493qQ72i
ATU8M0vc3eREwDnWYvNcK+5PLfmVlvVO5uqLrnbNsz1RVldjjBmE4SVqg8OEKpUS6+g8Rqd9icYR
G2BvUToEM3qKXIU3b9Vkj2JS7tQLBq/Q0uYql665brdEDMeqsy3kCpNS75rIca9zPR47PPy1Z6RG
edLLCRNO6avanPwMcXxQLLCOOhPuw4Q37OV/favF332UDqtRF7808ddrRuzfYrRk0c/DUsIKBMZI
JDv9g4s0+puruMbByAztYTvk0S6M+uRRjYRxKCasaFAu5sesRXsDYWTTfZbVUQBq+dzVz532213M
6WYBAaCKHKtIE5WdAQWYcs3cX+3BrnYI0g2/BRTnL85oXqAgAnWbs5e5K9eAyiG8ZhFltkFlx5uO
v+txcq6atRiPRpPKq5bW3hyazsXqXCoiYFAajaasmBCg9gr6Kmu2jJveG/2DxRvMUvatmMECKSV+
znmZr62I+lOviu9pls6PropvYsVxy9BNL10MmHAt5G+EUIOGn6unJz20TyALJELtd9W0QiinM3EM
joO2k/2jr/fYIXNZ+5XyoibW8NaVs34NZ+LP3A5odToT1LX035U4bm7RpL6AOpXBmA3IxiILENCw
HKYBeh5Uv/ikGNWLUmkLNSsXDwLNCg9fuwG5AZ+942Q7WfcxsjAQL03DIiG3r9vW2EkxR2ozX3wz
wLkpvwBxFgetSAck3br2OhmsWzwmwkddNy1sOInpq52RfBlY8QVWBYuEJdUsqvhe2nRw65nQFrUO
D1EXg0KnF4XIVGRT8SVCsdkVlAjStsn3i7o0X/tGAWNbkOarSJMP8d/i9Xpstf9hnjdXdPN/DMmY
L02bAGp0Phrf4L9/eUUWCtlWxc2eLRPdmOae2jwTqyp1uJsuTu6iaHVikZo0mBQDuwcaTzOL30sn
/45oNPytsX5SorR8yExID6JX4bMYbXFSQTIANR++SF1yVauxsasN13lSlurqEmx/pT40BiKfUpZ4
GbVogV140/4uYxtdRuECkpqRAJRLd6REQ6K8STxchXxR2srXFOVlb497PUZF3DZO99SG6R2BFJQM
NblqDUDK7WDQXz/lkftFE9DPsPogf1gL4BuXR/wfoWe7b0grbfffx4d/BLfoKusFon10g0BHg1Cj
/5z0ZG2Ekc3q/6Y4sIaSZDT8YVjag9oyorfDVB01bTev9SaClc9i7Ie75RTtU2zRWKTiTcWcGJ4H
o+IqMMrYj3Fj3xfG6jMmSWw7OdSyWbOzk2L7Csu723boKcCABJaPrh2S+jGXu6nR9HMn5dOvWrXr
Z9slH36dIxh5z5VJ/lXgWNNT45C/EJbyuJVRKhkd3XqCkJLbyEnKrmfOcPKfLdkOXS0Obc06qCvT
8dKr5nBRoup/Rav+Ay1DD9UALgP9XgehYYp19P0LPQPveqFHiERuAOi1TVK8zreCgqkYa9R/q0W4
tWu/nR3MXLh6/MyRz9tqVoTkYBZaox5d8T8oS5r691Gf18WLErajYfzRABb85+sKu17JnLEdb8IO
nSe7dYczz/up5NHPeaUwb4e47pFSMjdv4H4yM8KdlVbsDViglgHk9hfLpkKg4+3Q1tEDs417TnrW
amXZvNZlZz2tZaiACdO5Co02gKL2b+wL9WDrVFXFckkoULxuar1hNA5iY3JAa0X+u109QxEisG51
c1evYQVGT/gC0rDisBkitwNkGj8pcMyUNRvocZXUFtPqZW+U7LidUlKVR70D25RcgbxOb+yAkLVK
FsWsiMRfTjdrlmHRN04NxvYyVUcUMbkNk9VR9lD/1J0Sddq+LH6Mbl0+JwXFBk6UigRnjxvRurXU
hV4eJFyt50Hb06loH4ytEj+aGvIYZM9bg5JNiRFI3aJ61g0wtlBoeo2GbkRDCXGMhrp9AXCyQ1x1
TUvMOObUvFhrxsfg9hCUFgSkIeJ6drNufxIYH4IZYigUVuV9zMjJQKojvNCgq2z3sIL/+7ig/YMG
RdweZXVoSZrL2PD3cWGJklapIMPcUBBEPvwI9FLhoNB9KCp6HWPuDWPXY6qmzFGu16duAXi1tYOr
SjrANRBpWSzoN5Uv9LEySA1WdtgYcG1k6sf//mqdf7xaoDBMEWB3VGDvrvu3UYyKWNgthkq2CzgT
Dwly6tEX6MF0cQC3SzEI5/vNQm6+fhqHvpgFLt9KBJ92xopMKN/uwy9uAiAylmBirQX1tWM+OPKb
nufZtdPcW543KJPsxcEJVJr3ae7h2LF3ivFWQCghTvLTsTIM0ZuY2vxokOW077HnBg3lGq9rNGVf
iPCpht1/op5j3ZuSu2k3zWrdXlyV1pHm7DGSGmhuccCoOTmVFPVeHVcX56qOUdDBstZU48NNpm4X
TxPl7DU3mkVTAlwxNQX5qBnqsxbQ/yVsKioD/sbSLEftGM3mjxBzFUlRlKApUqVPRkHwUvYD7ZZx
s1aPKhWVOEBYPTOVUv31NL15bWhWngfy3nmxYXTKXMAaUYUnntSRekfqzBDw/8X7foHyTPXHkR7y
R3z5rES8MnFYVivK/0KWsU/8+/oABColJpTL0Ckd6+/D3ILsBUcuaMQWx6nWz1woTqzuMXzTPTJi
hKFSJkdbseURAT1EuTm9JrmYqQ0Wq4YmcHrSRBSEk7ut58t1KAN7aMhWtpL+WWmfGlXrT1oe537c
O1fF7LQPLnyxA3bfPjh18a2lB8qFbdrhrRJ9Eji5dVLZTAc0PIa7jvr2mea0n+aS5KKG8Wbrhg5t
UDaNpGcNIFVJ6mtiNPpjm3TFLjT9wSFKRkcbcFXAvDvhTKETqR8KRDcKrFiKAy3YhW4YAXlr18Md
+un8+U0mSY7leizVt9BWi0M+L8VuWU8n1y4OK4fRSEIAJBQ+YjqmOMbsLwI+s6mq4XtUmqwr4Rfv
KYyOpy4n5nJDgG4Hse4WeheqvwWbcXvlHU7MnZvH1WGLc5Ky/oM0jvKloYtOdYMy4dSvDa7/x9h5
7UaupVn6VQrnnjX0ptFVwIR3CkXISzeEMqWkt3vTvtM8xbzYfKSyS6dOA43Ji0BSNMFw5N7/v9a3
rMBYZkSaPI1jGm+wf3gbOxuGlWbX8VaPUvzqtvvzy7RDxuWSKPpij3yVnpcef4wVDP2+JtIprydw
RhDFi6oV8so39YJQUB5hoYW4M8VjQLEZ99uxKEqx7Eoru+vS7jr0mrhLIibj9dQ6me40kRG4R5Qe
Cga9cG8nDS7GTNcfgyjYK7jDFug3lJWHa5qm2ZJRhXKE3YfkIR1PagLoMxx+qoQRU520i01svfut
Zx9Lq/+VyjDlSiEIBMO4+COKdpabPjFi7g9gyNUTX9lnlP8lt6Agewqi4WMeqPrjS+wM4YVc66S/
Yn9M1nIs3RupWD/plmJ198fXoqACDT7/9/+KKMouxag/Ny4UYRQg5U7OXoMhu8OXOVwVz1+1VDmX
ZAvQtpseDD/2lmnkEM7oldjeK+i1ld5jBlV7+CBSP6ArcW5mTUxdtOZei62a8qur7qui8M9jj5a/
HbAdlRj7wEonn3Hv+bsilGd6zz1jnuSDm/7rXPcocnDiqG1pjKESSabeWUUuZCCcNZw6D1G5le7i
2pD3gcjqk57WP0Zl7PDq5PQ6i9SkWw2TP6yqO9LmyjtFJ8+Fi3V50/vjHfcESDih/x7o6ac/5f3N
D2Loz7XWRee2qZyrNxA7QI93h1qE+AqPWCPby+qdWXnYekEiLlSKu5uZft1nrsb4V4NO3O+03Fcf
IoTPd1VVr1WreSVlbvLkm1glvMBmvsmwuI5/goRNb7JW3NBuUvZfP4wm/IUk3MJMTaOtUkZUaSh7
3rxIv8lDfJx+R15VOOHR6QqKfaXyMwnjT3WCf1lBDj49Dg7j1IevZH61gVHsosGoT3xHCJz1jWVX
pXhnVOupj6WK65HEEFqEtHEd9UfKXOTOgK8dTMhLxR7ak95oDzj0+eygZ1+q0Y/P7cjvq7H0ax7Y
2Z3nK3vHXGk0/T6J8hPULMtkJQmLudH7J9G2+SPFdVBf0AoUP6D6EhDAkNPnOpJ+RFHYJ3J77o9r
AB8qI22R/lrgN23H2RJiKFedGOjmGOQdcZHW1wGaypVBHtxJInrcGK0moSFOV7MeXa1hUnqp7Pyl
xzXe9TTII3jyc3vPUNIGwX3ywjjSWc4zLJtmPglw/Y0e2IhzQol5QHvFDWvvwwmUBNCRvFyMXFbt
P2p0/W9nPJTbQt+CGbBEXIE9K1CWltqSuhxl6m0eeCCRgSa4TiZvS3V8VkYjuJk5992QKYt5017U
3sIy+4hv18BTjIYJC0XvdrYO1DNAH7bsc1ANX59dSPI6jeknKwOL4Aa6caoT0F8U8Kjv25dexQ9T
JX7OFNWKntucnBBHFZ+G8qsxO5yXkRadkc8DHDGJ2qRa0qPX0l160zgEQlHUV0he5cZqlUlEb2ir
VujVswyApIv8RfF9A1YMJbYi4I0tjOBXVOJCVJyJhDVkISYwh+ZX34eXIo0uksSaY63ThYor7BAT
mdmayMxRE1GroCU/c52kJZKto+c5rcPL/zys0/4bmMwh39hi5mDprm2r1l9mV37lCnJfM+M2zJh8
BmbxqPi9iyhFo3YpESDFOvoZI6OT5o2xdfUaB98hTIukeuqAC7x2Yf0wn9P/+tn/R/BZ8LqGoMjF
P/+T5Z8EMNf8WuVfFv/5UIAsyP5z2udf2/z7Hv/cfhbn9+xT/I8b3UQ/sckWv+Rft/q3I/Psv89u
9S7f/20BQ1zEVbz5rIe7T9Gkcj4LXse05f/vyr99zkd5GMrPf/zxs2hyOR0toJf5x+9V+49//MHA
+k8f3nT83yunl/mPP/53/f4jev/b/Xvz8X//z3/b7/NdyH/8YVl/t/nHZ+oyQzKpp//xt+5zWmOY
fzeJhHIYvBu6TfGdNXlRy5BV+t81i435qRkGdUyT74gommmVZv/dcDwidj3GtCpJu3/818v/t4/x
+2P9W95wO4xyKf7xBxWlqZj0XWyiLmYxWzZJBsGn7Lj6X4tNwYAtQjD6WQRjTewyNTvotWLjJXqE
B1Ui9cYq7NTk+aKgKNCFiqvWB4hwpUJNdN+r9bMOlzVIibHVqrbaeJVjbb3APCqOBz+4oVik+fuo
8qtlng2fPeU6Y+xX/OitCiZL1IO7AgBw7JKqWoRNcAP8bEplz66ORcpY5G31tF/I9tAmhDuB54tW
KztI02XyTq19rWkGwWvEOa5KYZ2Zj/0s2o5QqiriIPUt+j/4LGoYMeijlCUffRx2i9xs16nfEy43
2KeKsa5ptTs0BWIHh9p/tvu7gV/VyoD5s+QT/aklMt5qo7aCMICQLs9vfNn9UvKyPVSO+UILvdmZ
TXlU7eFVqiNWCVRoZD8sAq6jK8MOcig91cYpY3dTvZHzRydeAQRfTBZugsilyY8ZeR6Yq5/joIDE
a0H4VTqV0cw+N1ZNpulLqcKjG8oXyyq8KYIJOo5CvGrc1We402tGj+Va7ZufeQyrgsQCQjyssf7s
SuWzbjAO68UJdDP4FNvDXava1KDKhpsUktYErRc61KXaiWTBoGfboRRhKvtJCY3QFB8WI9dUbTUQ
yZjF+jEjcgZLQmBkxLkwnPK0iUGahGThVuVuFWOGXjT6ey8JZWvPvWo+RJAaljuv0wk7VrRrVA4P
CNI2ciQLQarpSvXRVYUVo6m0f1sQbiVH5HnR28qi5b/QOzSHLa0IZMrKY/wRJsHZ8YqXAclpKW/I
GLivjBqazODzLRQXrcQLuWgZ+5d21yxGw3KZXtDSi9xLO5kPox1+Em5mpnFxrPQx9JF+3ozlOnW6
S6OWZNKNcbbckED+UgbGEXXUlv7oW5n7sAJstBtSgxcn+BbJHmwQIuSNFmk/yrDbqqPTLTzqG2hQ
0E7h/ctQG3oRU2WJdIz7U1oZV9pPR6zT0baNJgKCOaysklz0XPrbURmyJT6hej0ysl6oEhiNbLJ3
mcUvruE5xJ0jNIHnvxa68xj2indCM21AOC7aVRXY+8FRHaA2V5O4omOR2DCNd0aAA6/wn00zZ0IE
wmUIsI8PtR2em3FHDW+bUSf0wHmYWmMcwYWa2If8cDn6JPMawZr0MAHpIXzIVHwLNvHvMD/hbvTp
AxV1sUiRYKUSyt8Uhmwj3lqohl7SvMVTVukTXw6xcpERBKfkr2FaImfuluBPrWWZ3yZxJLax1bgL
oZo/Cs/7IUzzORrLZG1m5bscx1Vr/EyaSWVj/jL84AfmK2J8dl57pOTJjB6Bf44GLH/0q2hNv+Ih
wdLUNzjA5ELD7GQU+RFNfbFGavdqJ9FHQXdqISreicAqHlKkI13lbqJCvffwLwEovOKVBkMrgKYM
/keeec4qi4v3PiNVRYXAwD0XBGWL9mA5dENENf1ZyI0axz8b2/+otXRDRYG0JkYTQWKfSgbfU+Vp
5SCuViADotDI0Q5I5UxxHFqPpXzqdFVJMBsv5hTMWCfh3ZD3F6cUnz4o7/s0MN+6kRZhZMGrRwnX
yu5D0QcPN4DOqY81XXzULF7LhZoGHLmxPS49WIXJtisOWYmWvQqNlVbKz5jpyV4fQjz7PtrDJnyl
NMdPvYjLJQGv8M2aJT1+ezdoj74l3U0a+WitHWetDt4zEV42Hv2d1qd73fbuu1hebM04r1TvlTLZ
jklW9Yqw0ZkMAw4urmRHTi/iwVbLbpANZ4nK5NkCBtaoqXfSpPcy8DuO7UvseW8yBy5BlVAibWbY
ZyWNetCaWzsHezE0tbXvugA2DUMejDp87TtwJW5GUPSAHTtkSLVJjZp4XXi2cT1sabcL/HdpcYzD
J0Wn+AgBcrMyXeUOMkZNhneKJyvYTHAdSG4LazCBjeBs36j+sVBjZ1M7mrIuMMppdf8gRLMNJV1o
ieF6G3i5e0gGOEVbq1DlnvlVvlInoELqMXRM0TenXKmhbN0pYoxfzaihfVQSPNBDp1iFI/qUHDz/
lpSej06SVdp7h7SmvNTH6J3KwYYJ1RVProNHh8yytyFAQTh4wNExP9dHfl/bWPFJL7VMFAQo6JdJ
7X9U/KJOncW0cZW42f2sX+2KaFxncAxQzk0K0VLfTor8vo0PVEe4ZdEdU9NKQZUdkKLoxRAgAlh4
qlsxuCYCzA+K7tSRObOJx+AzVvvuNHKfIT/C5Y0YIaDMQ2lXpojDyu4wL/W4Ixy9LWD8UxQrhVLv
5+AINAkU8SBNDlOMhGmhGel0WygbLn/nWOuLfYozYVVZjfKk8t6vTQRMRMWCHa4SKhXUB8XJmhYl
vM+SCcJd4IX6g6h5t1vx4QRtuTOk3p1ateypP3S8nu/lxowjcI6dvYrCgNVqTcDtvHpeDqY/6qUB
UioVp8J5RUrS0rHlSPP6v2w5/21+0ERzn9VU+hsDw/y8w/e28xY5wEy4e9MTFCgbnFZLDpkOZ1PP
3B38IHHEfSyOVH0RkP5rcf7f/Ld57bw4P+BOhsnUR5Q/EefpStgu8o6e6CJUfX/ZFSV1nEI3TxGh
4wiwxpTImSSnJijMU6ooJnAL/peF1lGgO9vP23bTDl//80qXhr5K4ht6iFntTzi0AIaGUahFPLZ3
6nbYMJDJn32nOsnRzn7apLUiQ8qTO9EU+KHTgFZKZ4ybvEB9iBD/hLgs+1kNiM64xMd3luFrXwey
IYY++3bwdSCXnLGF2w3Bnd0EJE+Ubro0xJvrkuXzgEzHOqQVgHZiRPHO9Gn+wo8E21gcPNE5DM+m
JHVw/nsYGfp6KMBfzotGpVxhg5pXu+7taxWQqD3tDRI22o1RpuGvG5k5SoYvpPp6lmNBdCCC0RJ8
NSe/SVMZ4X2myHTZMxWllMPf8mkLhy3mlfNDn6AbswdD382Lqh/6NxQ1vraYd5qPYU5b6NXFslGo
mFkOXrJgWPoegKL91GqBwU2LUgwBotyqauvvHWkUt8GQKMjR0vYNkwu39KD8TPLhUdtULQmlis8l
RHFz49RbOAQzxQRt5KmU3nr7zZ42brk7t8wa3gc/RBFPfOplLPKz72BOVmh9bEWmUFDDNbBQzco4
KGSEb2z9MD8TXBry9rLRurdaQa0LJemh0F3tzLCEZjBqnVc0XwcHY+onV+wrZgD7mTKPv6q1tr6p
PXU4MjYON0Ct5aNXR7/mTT23w2xWlD9Gj9FGPaQE1vQqkr2EbKAkqcdrhkVqCalOPDS5uFF8rO8x
LZejX+f5IzmU3TIiF3cfxipDAUcBiCCFSuOftUqPoSiOomDjTos0Q9CCGD68xmnRyU1qfVREl/O+
1E7NIyVTjN6o4R87w4jR2A2v80rJdO4SaNlh3nMs1fae28tiXpofQF0OQ+/fz1uPTQMoxIuv85FM
Q3/KbEbF87qqJWVq9ElVnPeLu5Qp1qj4Xy8A1jsml3gId18nATWX3odRb+aNU4CtW9oR7u8XQCl8
36TEas0bk85ZHFUkU1+nRQGqvyljArdtqICoD5q1k05O7VAG+cn39OzrgY5LdgJ1Xy1Qfth/3gaB
gUO9Zdr8a0+luMZ1ST/gXzvPh5m38BqZndyYC/riazW9xA2xN+9/etKv/37v87VcZWWwVIrOAKPJ
qZhU8FH8/vVw0yqaa+sxFiZBoTzZ9+uYF/+0M0VvGNk5n9+01/fa7xOdV8wP36+F9jaTM8snNfpf
h/86me+tv9d02nhuYJruhAzPERTEfZAHxo1TktLQVaj9Fq2Lm19KPKCQikP/EBvLUpM1mHAyQLeS
YSS2gpgEYqfqhtX33jC3y6UQWb7+05p5NQDErVfVCNfnQ1D6svdo6U/OIFqyb6ennrdTBT8DxtU6
2u0GQOH3sedtlDF49ejK7OIh6UiCItj+pKMl+lpU/AZ0QEVycatWZ2e6aWdT47OcuLd6Xt12fEdP
YqjwHYP7vvhjlZN9F9bXebM4MOClJeGpRfwQLqlt3rmQoY5fi8IPHpCo6cd5h/mQcVw/YjLqj1+H
9FX9yQkrcZyPNj8EefgCCCP7fQyja18psIdfW3ydVmK/BXTDD1/P4sX1j6CBZP51yDoLPvyiHn4v
whH/ZEgnf2/s2kHAiBM34vfL9EojXEiHcdLvkwIrBuFcJw1geivmh06SzqhCyt1/bdOHzPkp/Kj7
+ZTmbdAcw67Ex7L/OjHCzipScbP69z4FuRELJkHZn46rwF3E9jLhhqfnmt8ouyKOQhSxt/s+Nlxg
EPKja+6+jt0aLWPovFV3tU6k1xLVOEmkGqr2r/MDvWtCSevq38uxgdU/H5Ts65hfn6CsvEUHH+b3
Me2OzpiISh9uUtTfuiA6KU+LSznib+XzD0C1b78CwdoK+YKe2JuitaOl47Xmdn5Ti47AzvmVuBbl
pinfHtWtsVGGMDnPfy/dMFvCwd8KGhrr+U+J6OOjR4SUdNx86Zmi3ULfcHdZZTNtZwbQa41227lu
uSSkQGznnXzG7FtTs/yF1yHzByVbbL++HX7GlSgvzrmhNYwdouTr76KxUUO1KijdGJ9kwsRR5Cl2
+Ol9p8BjngdjWAF1VZcN3rzN/PevL270KKg+MJyEhfL77S6EA1etglGA5pgC2ddzzJtbbe0vRaS9
dRZMj/mc5r8L0j9WpRIWmzCoP0rIXdN3chX5WnnbSFdAmjGo15jrXKvg0clwn3RuSM5wttVjspZ8
tIHY+BjmFFdN4+ocoBBaeIOst6b5ik66ucVNilqL9W0SF7eCWSuN7mlT10zak4dENaMctVXGnGcz
rwqd4UsGKO22zOGGGMF4lelpZBIbx0hoIfTt804vr/NDCNkkESiVjah3FjquaKiRyQCPsTmLJtiI
rjfPohvtq2p17ZHKz01rEugWOfWVptg+K+ruVMqixExd66vKGXZ4EcNzbHTWlZQG98IFSEq7X9mK
Y66zoJXnvJ/qXr1264COkTwxmSFaoe1Mj1+o7VFZUXpxFbow8Ng4xJorTXtr5CTISDilXSNuSpkp
qyIpuLyKuL6VIInCl3bai9Dp26z15al0OucUW8UKlv5yXgUPDXldzVCPCslNj+/HGIwXTxvSo5cx
5EPyOoIt0S60PvOTHXjPSknQ9FhlaDBs4sPrnmLuM3bFcAFxxT7kJswQjW5dMsQfOKA8guJAnLQO
CdK2chCafNVl8AjmycJ7dJeLVaOcdS+JSEdpeUNQFaGoT8Ey4tbMEeJXnYoJQYREAlpTy5y3MCa0
b+mgkWJeX90JgyCw3ijxRQbAH9QA/0ulK1dt3ISM0K+6HnfrWhmh1Q6ZdivqiKtLGV+jwo+uja/G
V4u3sUahsxpcPq7U1Jvr2PUEUcsg3YZc2YjfcwAaWdrasbghVXaqf/2PWDt9zTcVx54DOILUkXrq
QkVN02xazQNtXOTGhhcp8qi95sxjMINU0S7VRut2eu99GxRs48h2RxJZv6Dn4ZPJNNWzdLXehuiZ
ssxqr6D4fpnJU1+l6aklXsfvRPzW1IW+GTDcbLUqtK/kUr0DETfSInn1+yDaxyEEmpi8rNe4zsjv
6JNdW+TxioJYcfDhc1YC0EFDHtSiKRvrRm+Zl2fiQFGF0a9HTkuJSdoGK7bQqfdsMmbp2x6t5pJp
lHIyIi29H9ziLiTodWmJUb9JSRRdDUMSH9BNRc+h4S0NeNlvetLZFEITfTsvKtbWEkud6ulLZvZo
OUXSwyXv/NewM08eesaHDnTYCeSTsSxAZtzGjtLjVQUsU/RjfQmdKSGs1yTXTKm8ggrnSyf74CZ3
k+SeShPN08baRHE/It1GRtKiKHlytZTqrG6OlzbI8m0vk3g/Zu66SiC0ZCudcDzuNZ9Tm/mUqZVx
4m5v7fvKRJSLAxG/dgX6BJbQSRr+TYFbGA0vS4LG/UodNXS4vbJ22+HT6Zj9l5VqnJJ07DdDSxG5
MDucQ10D/XuepTP/7qZJuCEAJ7ohkD6EsUyn42LsT9/bxPMfk5TItIaRzL/2hUiUsvG0/L3HvFhV
2ADNXmXu973NMD3V/Hxfz2LmXr6NU/3te+e/bv19bF2hnIz/8jAf5fvv1Tz//z50hjFi6QZaTODE
9FLm55s3/95m/p/SOGKfcN/7/vvvF//vr2deXdXOfYmbf/unE/w+66/9nFFQXzW5Wn+d3XSYr83n
Q/zpHMbBPXbd4U9/mWsq08NfT7rszZougOmvvw76lw/m+zlgxXgbd+g//tvL+dcu8xFwhNh7gnpd
k8i1dTNsc/rJI13jdzUKYIaPZn+v+aUB5xOwA6l9I0a5RlnZpVgXMZmXRWA1xzJXfkhMAb84RmEL
85NEzQQNRKE/RkWXQ10R6k0eiepQohTb9q4pr4SjySVtk+5tFMCcq6j7ZU9I28w33w1uvUvLM1Fv
ukCEkgzSs2eW5mmEg7Zuqnp8yMETgqI25IccybGZnjwMwyc3bMMXzxiKFcr35pa4HhdQiunsxpbf
57xi3oSp6ePvM55+B6b4sMh7WRiWPzyM0UDHPQrIp5meuMP2sbH6rrmbT2s+QWmHdA14TgA/x0ra
7RsXc4kDTkqsALxEFdf0YX7ZNjicdZvgWs4iG7ie61ifGkaXIWp/Te8bFibnacjxg2HdhT+TxOOe
RCFcqaYmL1qt20uwGcVr0SNJm98lE719lUQ/FTybi0x32vsaM9GG2C/vKALbOzoaEsHWIeAJ9wsD
02qMfmqQiOczrls4RapJBy0AhdMJsIQ12q2vB1A2AAp9aeypcMd7dUCkYuf5GUFaAB4ezPJoNGC4
kq5/clVRrhpyU12EEbeET5A8X0tvnSdjsUUY4GxMp5YYDy0ibpjJSq1IDgkiH9xzvebV72kRj2tR
Ww/hCOsSHnxwg8IGqlnbaVMsACwcIko2uD6Ug90PPKiUY2qJVA3L7bnVlOgU58oOKU3MrbDNX0en
eo1iyi+yxvzFXRoNGvP2JDUwQOK0usEe2N1FcMFUm6iBMQ6qdeyYPfDugmie2nM3vlB/swOqsTBv
or5ady5e0sCL1d3MK82EeejJIg3biS+W9sl9MgzpCkPgtirz8Y6bKUKs1DBuDkXiPxAknC+EgUhM
5hQNmrTGBVJ7vDm5YPxo0ytj3O22ElCiTB6RVgWPtUwXmCbhx3S0F0EKYqB4MDqHu/izMabGwhay
WIwyo8CJcy0WJ1ftbpO2e9Ss8dxCcrbg9y9iv3rzUv/kguoRudjidHm0uPktPUzifMr5ehTFD8ci
ebR1sRrY1o8WaOkC6RbiG3O42sI4qK6FSba3CZ4v5b62QdNnr6jN8VmqHmo/xigGw0cYgXdCds9a
meAOJAZGaQhIpzm0qElQWfjgNiiO5AtzcAhsag76CG0vK/xgU8fCZtCvLil70UimVrgca+u+IVtg
SdUfoLOTHjrHf+JHY+aPtHHeisYdyeSgOVh0D0HQ38XY7EgnT7boee/B1HZLHHOrodRgqQbnNqOa
3bvuRiYPTul8NhLLSkUtjlwbhY/YyjfCQ87ZQWuxjB7ynh74O83cKT2DB9d0bwtczmudhnRXMrbp
mFsus957oXi507oi2HcubWK40auo65hXpcZegxnoDZABXVPFXzQkk/3CpsBKwsu4bCycxzh8qoWF
o4am+3BWb2RnUXMs+/im4h6+16JSX8CDYUpHyOCzqjN+6sh6XOnlKcMxc7ImZ1phl/1NNj6AcSbw
eGKJAMM311RUkc4HynhX0kEtC5CfKhypKlMVcGeltSviwnuuk+hadop6DXNfuzM952iRRrisjZhe
YDXejDZYI5dUsEUlO5xEM7uGPiSQKiU+6OrQ/TQCoEF9pMXPoT4e2yJxfmDzoC5WMWOJRx2DHU34
nc10aAGnW+NbaiirpvLp1bVqeEmVB9uDfrJUQXZdO9TA0Egnv5v/o4oJF0+q9EdoJWLp2tK4uH1v
7ko4/jCt9PzaRvFON8OPasgT0KeYgEctydaRaibbAEPBcn6LypJ2+6gHxSab3iypMEgjQiE9pm3X
kIvLHUZSQCO/fbzzwRpgXfJeKx8Uis1w9J4492xdoSdDzd0a4IYzVGhgEMbWRFKRRPUedkR+Mmrw
YDXD2LhaxZOsLqitCfgx5VSp6j5UYusQJCRWYVJZhn5NT0+13L1eoBa0yBg3sjJ9Zuw5rrrBPFBg
ce7Qbj7P+kY/nizsbVBid/vz3ynVv6REjO/V0nBVKOftJRhqMLvk/9yYVSHA7CpMyF03XQjS46Gg
pITSxVZ+8B1KH0lQX+zGxsaC7FdXg+FEOoJxbIZHnUvUrVdR8S9zzzlUeRHdJlGwrsk3Ucje0aws
e616h0DcosToNi3KcrwSdR6sxpxgZs0QAopJm+5GN/CvioatZ1SflX6oH+aHdHiwR4bP7pA5x1ml
51PEIlaEem+V8Z70mx5f+wrzTrvDKzKs5uygEXlLwyj64HSlcaLT6iJBKFyK+z4sl85/5qsTbIfA
eIo7POSwsLPTJBRf2qXTLGsoSpu0CcyL0QiJMTBfRxDsjnqtd8eyV7qjCJPXoLBfiMhYULTAnFsX
CeZO8CFQ4ZD6OpfM0xg0QXMDLzmJNTTFvhvthBGPnQfHdqyZROrlPQEh423XUoTEVpcYT0ae3xvQ
2WlAK/KuiK3laMflBlWTRuSxO26RYo+bpFRVLuG+eqap8wP8EjNec3RuPVEr8HsrZ08v/sXCWXvl
3ob88HnWayN+QaHB/G03a47nRUXX9m2akfRHHkheTiGDVn2pMZSejD4OL0Yy5W8yepNrOYQhmTpW
ec2McQVzzr/j7nhPgHyy6qbAU8V/UJ1Y3oap3p8t5l+dUd1yrtAdp7wYrZbAJlKL3m4DqYZ0KkLj
0uBAk+Cckg71Si0LBGRdnaDYFauovYlFAI+kttqHPo4ekNUeClOtXweLdCvLfEMCoq0tK5IHyy/F
Hco8LkJQsw4yh7tKNQJjZNT0mxhJ+LqiaEHOCQ99nCfHJnqKQn0Jlbu+HSdQO5Nv/eKTH12l2Va4
eDTyMm/vqiB4sDLZvRqabNfdoAT7eZEBlplxgS5w8FxGAwe9JfMXBEX6xggIka+2vMZxT9KCC3KJ
xi6BGj4KyP9i49lFmHCJp1mIEaI8apLSFoiV8D1FDUKAm7N2XD9YxxBqFgqMkwOk2WhleSJaW4GP
miE3KYlqFLyBBtd8qr69kv1QHCxPUhVM1b0ci2EjdDvDj1rS4mO6t3QMXSdEhos1IuIlIvDyLS9h
8Ca1smhoOjzwZkZLiOnZngiAZJuTpXPyE+Ljhlxhvh0b2t4SIt2UvTT38HreewuSlmOXW0V0ZB8K
NTy7CAOQO+DFqL1cucZl7K/GauAGlozQt7klb7SJtFQYZwmlDsgKVrmgaY6kB/Da3eny5kzJLHZ2
nh0AEDbDZacnNMbzBFyy7OBQJsO2cfXszS4WyejlSyXLg80Isx1TIIRCQ8pN94O8D+TIYMnOKv3S
d1LDTMY0wU50IR6xXMVC2eObSEge04Wlnsv0qEghd7kjL3MshihVa1k7xIEFpCkvc1OnBWcV1SEJ
CdqKLYmowAkeikprEYFrxUNE1Z6KJcGxGbbNZVYo6oH7KKOQIkl2kRvK1aD37RGMHwGRRWKdlHJr
V6V5TnzwmnJ0mC55IOZi1TuI2CLfo+JWyW2w5ILlykPnKnhJi95cpFLYP/H3jUja6jfPisanBN86
ZDBJ7FPm/Eij5Ba5+3CPT6DDW3fn+IwU3LAm3GwKtI1R4G5sj2RJyyUOvjXzpd0p6UEY5Ie7yXC0
Oi1e977dHWOaEpvCi97dKWsAhJq3yiCtacaYrzqlVQ6lQizUaPsM3+zABJJvDozYGkmyuHQE5Suc
H6IJHYzD+Id0oAWUTowWeFmfLW2XDPW69dQPt6XXgl374us430wdTpZalwEqL8W7kDmIBqy/T8hr
3mkjHMOuHCZVf92saoOaXdhG74UwiD6QaragBgm2KndQntW1sS2K4KMAFnDyB+DNgAObG1QZGP+h
+hxrRMpcmgdz14WGvPgJVIokhOlOP5nB1XR1SmPFWOLv9O2l4hE8CKI63IyaXd/7EBOVLg/WmZ8W
ewjPI1okpkDwVG4HLRL3fmqtOzVzH/CLbww9bVZ6l+NSZaSyT/0QD2c8eq+Dl19zHdGMg3T+xjUp
cJk17r0YbOgFHeBt2Wr6LYFj7oRG2qaOMn7SzL72jjOgscDWALUMuPUmKOoeo0KE8LHwx21WXtqi
OOR6umsnm4bUo0mRZ+ubWjGTIx+0vho48UHtf8ReIS9SLbobDy4rnzwzjhYDAa3Iq6tEwzsuhI3j
lzeJGsQ3bqWY10bHXDhG5G/IOtWPSv1qcOl91WH62A36fK9aVh25daWjJ2+eE3HydUWm0eivde/J
B4T4w4qilnFHM2xS4KsM44AettN9Omkp9Q0S44JMW1qlYEEXpRkZB11Bm2Wl3YScct7axqueGI2Y
IDi94KLIkJkUatm11QfZAvV+dkRJHjeI/CMNM0NBq03LVkWjukehknjdyXLtYYWDZEq5qr9z8p9Y
DKpVYBe7rgJQnoQ6anq3o3moj4g1WErH4qxi59/ANcz2hlcxl3IiY50bCO+FzJuDadroOUpaRdNS
2tHYisE+8Gl3TG6c7t2yW8rGUYNQguPQbc8oQqf9EiWPswosM1/8P67OY8lxJVu2XxRm0GJKgjqZ
TK0msMoS0DoC6uvfAuq+Pt1nQqMCk2SCIfZ2Xx6PEPdFK7wtE8Tyg8pD8ANay+oQi3wcTv05LX4R
zq5ORU0uCzWVbZY5Eed905/pOPZGk58F7jgc+agY0fMZQzwB42lJae4Q0wnSukIfS3B/17eAWuo0
Cp8j9GSUS/2g1fyRICVB6Grq6Js6z/RNGqE7azAaoRwOJp8t73isU6aH2ib5par3KE9AoKGe1JB7
ThW4NX+iuBIhLYgI/z3bnFqetiSs600NOymk5F3Pt67sP4YSBRbs5Sa5JeN0FkS1IoN5cwZ7b+pN
0En/AVbLjRLXd8qnHAsKywL0Y6H6owF3KPbPsPKNQOROsc3R6W/qqrnP3ZF6iBUd5qzqLhl/o/Vx
bsFkNhiohnOpz5cJufox1fJ4j96wn5JsN5Py6ynz24yZHsyhCER16lLEtp1BbtZhYDNCgqXcuy1C
PNlrP53JoHVpFxiPmV+Jd4xlax+6VN9O8svoiSbUMi875Bh9Np26qeSXViHFbJxfpSePY0Ywu5R4
HEhnK9jPz4SQSeUeG72Fd5yqz65jmOxLF6iQ3rOfzLZW34f4TmuMQ1OMoWZ2AaBFtOoM79g4yduo
8uHgs8omrF5mQX0ZXR4hyAwXDhxCNjzEn9SozReNr+6Xz6mX/8FHMuO+hK/RVgOahSJ5ajyz3E8u
pAagWvsusn6HcTGTlZLLnRsK5M6lPe2waCvAzMBjqLRj2KCgGvufY+TsMrsZdqG8ovlqT7Ob7ToH
+F5vpge4uRp4C0HoYQPXs8TkYYckeBvJxRrFtbP1+kANo57NHrjRUvIHRsAae9409nBLm8xGJWvc
SPxAw8r+pqvCV9vrPQBSpX9y3PEw+3Z3l3TD/7+gDbUl9Yka/0SyW2trfsAMBUGskajcPU0xMXEh
oQlvnJQCduMm3cmMxZ5FOPYz6ZOSjmikMt5Zat/iMbkUInseYSZumlBu8tDPt53HiagI/Y5n/ydt
nkvXdgDoWv1nzg+lmfVmp0WajoR1b6VwIerM/WOExf2AMYnoOrBXRtS9GZqRH2q8kpf1AsImKtMh
uifweAv7sjtUBYyeAUBRnGUBgRZIomuCetoif7Naiic+TGjiTe2Ueu3QUxbuIjQzpLRroPvybKoh
tTu8IUnR/5L52iX0VH2EiRX+333J7JuX9VGn85M939gfI4uqE6GMCxAzRULNKgckib+107baO7wu
VCJ2UmkxBp3vfaC0YSRI56PdN3fYLZvj+nLYQq2/L7zeXC/WP/bvP27J0D9GZYPElt8trT4Lshl+
pknDBV2eU5HAhGwoIlYlkGjfcetLOJrTOepuSYlwHzPFgLS/tPHaWsZwKkjDqQgk3Fey/C2Wd0G0
yD4mAvxULt90rlnHAsGllo7RfqzeAaOcbS+tNlZiDFu9atI7RZF3k9eguKy6bi9EdC7S74lSPlNV
QHPV3OQlaZJzS/qv4RDFQphtdsnYEA3aeK5pzmZ5iew+RTUt8C4OCsYyGo8tcWjozdVj33cnMip2
0s4DKmLkUTRetbXJEYKBMDoXJyuJ/rMWzbDrbhhQbn6SVYduBC6n6ebBkXCV8/qWs9w0Bgtb6YRY
hI3wvpvdj3lilWmT5rrLwQRIe9KhaTRfLPTEpQVOe9K76IgENQ/GqpC7vs87+on9u+aXv70kSl86
Q3+zvKIhdbxkh+l0B9UQQocAhpE7Rn9jMiwThoDvtfR37O/bs19Xz6FJ2kfujUjZDbnPyrLaxZwr
Fyor2sOQUYZOgCR8x9K/ZJH035TlZofOiCmyeX72Evr11/oEtmjRhtZo/lxNWneSzTDvR9mIdzpy
x/UZQKiJYmKxd5sjV7DtW9L+Cjf7dqvACT3j20hIqeWEodWV4i6tcQJs1yOjuCBzcI4/KQNjlgPk
dw6hFz9B/adItry9BpjlbFTgtxZAje5E5sFm7sXfpx7WJ+CQkJs4acdHKMPj2ZoKkyHFcT9n9lzS
bUliUuO8FTHLIOaj5hoLNkfroWn2Mimv/hHZJT7cplcXlVLh70Ru//3j5NqcI0aFd0oLVDDofBzn
QXnPSZl8r69gas1vghnlM1NrebJwRe1nNrrvbpad1r9dtBFThgvI3fAJSSyHxg8yyis4iSmp8eYi
AD1BLtrwzs5a896zfNLClg/ukccw4or4bGLWbnOnkybF6PGI3o+t3nKowtoq6rJ79cyYoPNKw4Jp
y/l1bMPH9bXpVzAIJbXNyVh1TO8glbJxnj5DcskAwauXrIw+GEi0bWiwrPDZU6OgI2aP3NGtCX50
iW5WDK/iOAwviRuaBNFM4lCZ8VGV0/AehuormkHnT4m9Q3DYsjwz6nsV+T+Io72fnd7/4XpDgcsC
53vetzGqwqbfRkxVP4RrnM3E6eH4qPzYOWSZDVBFP1J93q1PaEDZBhbn1F3iLCj8Ch30jGH+R2aX
b2w80hdbUcjzyYrZx8QFfDnytj4+eBHLHU2mF1QO6VMRUvT+e2ACoIFEVyiCMT8FPMFslpdXNOrX
3FDqy01IWWdGG06kczQvYx6/ro/7mBA2RQIMpUxmcSd1sh+T5UOovtjrUei+Q+ztDm1hxMcEivAb
KbOn9QkQbcZtOS7wlCJ078n3zagy8b3w77th91avFWrkoxub5Ei0XfFZsClbj/QjcKVq7JM7G5f8
neeJ57rw7gGcFs8FI95zM5fWRvgzsW3LTfhg4UUa9a/11t8Lh7pF2sz95e9RIEXOkV9PG40+frVN
y/CxDNl+MLAWz4no2mOWsBZVAC///glPoHaFnHBbn0Gjztm7BjEH66uv91nhk6ra5Gk9xmJVuVOZ
hfB+eUduL2xArz//ecuEXcDZCJFmkdHJoCLfK5bGCeaAZ8IhRhwKkiZdId9rOSUX1jkSQTE3i7TW
d3rjoDNZboaMoJu84ktt0SW9q/LJy2TxJtzYuXWO+FxfuVd4JLyZAsd6DDrEmiVtOZzWYzKpvxai
UQ+dXahX6k3LGCffvTKrr2VbwnVf/pDugKmxG+CNDCzyPdeBN9eVxhZ2+buNbRNvXVXPDVuDJ0Ub
aj3IwRJ3iYoFwLkc5EpyicF36pweHBRh+aV6DxZtfbS1bikqoLcBedGtCeev9Umjoo3mLCXk9WZM
zHUgq3j6+95ZU7xKzxoe7Fa2r/o0sUhmFZB2fXNxPO8Enzk8zeKjyO2nxBqI+80+Opq0d9CICFQi
SgN9kWSVEmkg1zo6yInLlqzgwyWDQZdheWC99s8FK/ZhqwbTpaPCU9YLzOnI8NaraqqKTZ5m8eG/
7vx7tSGeBVG2cfrnQLOZcbiDostcag5ZoY/j33fT9RULPEJr875W9AiWN5JhTpw2cdEVR3pZn+t9
JjSW/zuE7oG9q5eFGMNjYHQD5UZo7dPGLjizI4apqyH8aF/ZOqWX5b6sppOgmiEKyKfEQkansViq
O6UR7kO96j7pqmwQEi1tp0IjQWuKIcMsQNPYCu9Ba2IcmmCP+L72pYBMc1BLd2pU07tVpRRHRLNV
DjrseC6PzSBPZlVXG1YbLP9VhmrNjuRtvQiHVt4GkFqHVpX2vx/IMmCchNWAr/jfIyo87fuUN7dd
H4gQbt/WlyKUWiBfBe/0z8uv13RQeruwtKDALC+1Pnm9Fs9us2sEIpx/PeCnKZ6zNGV78b9HNCT8
BDGhr8E/r7I+pWwRE3aDi5R5+VjrfesFuJic9bKKd/96IO2xa9DEhGb6v0cgJdS3Lhbe3T+vsl6j
8s3wpMc0Kf/zlazXNJJWCN9gKfmvB3SJipM9HfWX/xyx/rXZE9Zm0HW+++WBf77EMMeIKmtH/n1g
fXQ9YtJcqiJt6vz7AeTElBw71KT/PHm9RhYPIITZnP/9wNAOv1wniU//OiBDstUrW/29v50h1vVR
f3WM1AwM3yFgNE12EZVF5BBkOADB36VTf3Bb+p/1nHpB1FDnLzvvcSg+/GhJ4cbvt835z4jIAy5F
zQG0CNQ3KgzsKbR7tt0hukJW9fzqQsTQLPwIQcJ7ZngY/ghFs7bakJ1x0yFn9J1TzxwaePGnpqoj
ePazaRG2PkKDDPwHa+qMt5rORLukkdc+iW8Vsn3cwC3Am7IoMbRhnIxzGlZ4/Hbgc5m9qyNA6jaQ
mc4mFyJE4ifstRC2iM+8eQ1DMW9AZBtbW9FRBVgBmHVZSTeYSPv+MCn/snXjPwYFkkPdN/nOHh4j
wD6dOaI3ph0IDyRrg0lH0TNRsCC9sYzrTQmscsd5dm4YECFRO6cBT3fcZqQljhngZ098sJT9zY79
nd3/N9RISmvUt+2BDnhmRafWTwo2svP+j5tRlUu1zkQ9Wb1oEr93WBKcnPjxa/k7Upp6FdhgN2VE
Gbrfp6MuSBtiHpDpmO6oWWDRNV+zNOsCG5DW3tOKP33ZH6syfpWV1v+yoBS77p2mHiKXSdAm84/K
tSfIXx1PjdNuR7IbppjFpWr0G0qbKIizSxpV0a1ExWFgLmPMDzfQfQoSkBmrHaTJZzZP/WkCEJcD
R9wI2qcCUwgt2w3fRDRRyIj1ik+QeGHBIruTnyVJBgSmb4IcNfsh0kb/yhk02nP/5FsCaLWNc3gC
QVQa+6gWDnGfSfVWVk9eIRdv35LvADgv14r0j2zcnVDTMn46lGYpq20Vs/S9bhI57yJVRQ/dw1VN
iDEUFuvksbP5ohh66X/lcMiypafqI+flPHP1snozGuxG4ez+0Gj8oaRvEed7TI/TenPS4nMuPIAq
y01d+emRXoMVrIcCxuv2bA2L/froSKJ1ICjUH3pBfHact/M2CqW1tHL6Cx/beeX7YfvYFSQaLjfp
WpMqOGigg5abmu8tfnhS7H0ANa9lk/8hLdq+rg9SfPqRu3Z3vz6WuvJN1ml806m2IYlQ9Q7HJNmD
nvVtJd2tqXvCTRBuA7Er93VNVhZCX4fpEajetcHfPsGIs4xNpZxkn+u04//7CWYJ9LYy+wvaSuMq
BvM9BqMC0w4/SR8lx6rNf0ofL+mgFp/+RP8VC1aL8Ns3llAceiQu84MnvPuph0iia9GigggDl1k9
iAsK5/kPMyVzUB7mcEk4V+fEubNleo5mm57D7G8HSvhta2yJokEF/eo32SsF2Isnuj++SAP9UaUo
cMYpQaB9oJ7m0/xhhlF1511ZMM2c/UNh7zTlE5fZDe+1oeZdlqYPGeWrje9TsfCUV97n7aZsxWtf
UigW5XPYEe1lWdftwMpoKOHPFri1lzAClzdXeyDZsgyTlouy3tA456HDeqG117XkmMT1Ryriewe+
jR+lt5rgLMSex7gW9p3f0gXGnHyTHburUXsDQRbCde2IQ4jwxhbRu2MLaGFF8qcdAc84IHRSpzTO
uGti7O6EI1q+OnaRgopIXGui2l9p3KtNXfuHTvZPRunuTYnYaSysboFfAheqADtbRbidiTFN63nH
moggzywAm/alFT668wpYfco5NBNoELKkyWV+n9SOxlNtcAkw3FhTOYcK0REs2PZBlQwFBNQkG+jU
Q3ww5jhw2upONjG9q0y6IJ8M5EmZcZ4xjxIpj7Q/1DSiXfJfE5/USqNr5zTRueljwPhEt8PmTOa9
Z/124eZgyW4BAKWGDCSFGoV2eSMrMqf8Pia4oW0x3dJz1ZLit6G2LCfhuiiC4JN+72bApNvpBuPA
2nlZNW69Z18JGaTzSLOKBMS2rH/7nVsGFUsolhD6z1A2LOOrt3R0gk70T+RpnhrlFycH/57ZOFWg
Qv27qmf/0JigdkRk72aHtUbmeV9dMtxGFFovjmfIDSFCuyiM/avMJ1qVk0dBwssOVNibJz0dH2ds
x+xiqLKF0birIrUpMcE8lHF+tCnXbyqP8IVqfKa9h9FOGL8xcZv3vlldO63Zhl4rCLbqLzRVX3VL
OhsTyP1hGukPbTzPjZAjIraJVa5d4nrnLFnrUzgSDl9kR1ri28gLw12otAZRZ02i5KzvgG8HoD03
2AI3Q2LvO7sJRPpeKbJno9j8RXjGYmpGcbV4dU1Xfc8S4lbsvOV6+FPShdvNhn6YrTZAm4gCFX4r
vGnEM1oyHhTQXNqq1nifxRmn4NwOwRzLmvlgRqdb+XfrrYQEmOt6LfrPtfU+u3c+2gGYPbLMhyKD
/GzNwyfOFP9QLbfG5bXi0q6ui2Nq34Hb2qwPrM9dr/1zsd4n0YOZokrOE1lbFJqQi7vIvq6uHLqr
I+Jt7zxKfbDO69vRyy4PhNmL7T/vMxpgcng6axlx0AgMuGZDne+qVgDDlCQQcNY025b2FqlI0Nq0
744uAP9d4lyAuIjf2JU3WkTimjhZ/Fwnt6oeteUC6b5zR07fXVlmv21bJHs4ochEAH4QC9adOhOF
YeSRMJhRwgjiNtp5a3tNk9GTyUl+hF9I4UjE0ZO73FeLpOX/YNqoXbRXKu4j0I2EpHKhR9fRN3/Z
FBwekOoYRzUjdLPdOXw27OYEARzWNwpMRMpJL6AmEVZUmDgb+/R11MNsPyblT7/wvbM2x+N9mRjm
qRrmx7b7RVKEfocStZ43uEMcdol0MQy9ZNET5SwNKW189eySslalu9mshqNKGGaFrt3irJ8eI9kF
+OTHB5nLQ0xL7ClKdGMHJ4IN6CwCcJhodXJVnJKkkbsig7/vR8uS1tUwsQqVHsywqYhSyFFCk97E
ukiMz0OPZd6qy6tQtKflNA1PuvmY5MXnSJH2Jny/flNyxOlVJk/rrSQ+iD/x1FoPHXEZj7M35Q96
8zuFYXlt8/hlmGxxyrEE30ppZIT2+vpn1I/ngrhgctKi9kRonx5YTdQFboR3UOPj7agr4joH7rZe
SIqm9zOW4Hi0q0+XBBgkeRsSJb6MtLNvHRtMHE2udxYa8XjoSWjShbX1AQl979v+WzOOjklPOWGB
7ocZWXBjUp2yZnB2gzGdYzQ5F6zCVbXpw97b1QqVyyDqcFPpVnoeE2kdGcTA6Diwe6TdzhsrrB+t
nAEC9fBn3AJns+yaWEbgD8GM+HCTYtDb1h7rN7t38594HwH8Jumrq158mqn3+NvkeSzRvlVFdj+0
xBJnTIgrSFgT9WtlpvkdvcNmfI7dPvkAdGNZJm1dG8OnrKI/TeK0+3jROunD3O7TwWruNG9fRmn9
URipdiI2GfENIXsxnwsMVvKWUXq5eDM+etMnZ2nwNGgd7KgP9lg0kOi67rGozfAIarV+qfgAe6VI
RreUd693un0fDglBH0sSKNiB8T1CPaODPiB+I/ptFflvgP76e2UC+fdT0K9aflfQaQtiJGenvgHL
2SAs3ymKqTv64uSOU5ykzfO0Bo8V9MILq4oeGyl3SVj1T8s9ueKnt5ADMQBlV0E1nDWqEntCqr+G
Wtfu8rq2sO6zxyBoECC2f82hH4CIsXmVWHiMlzoxQYD9biZSLS2Zqm8vGshUAzlzrr3ubU1Q6GRh
Lx23cpO2+PTBR2DrFxTcxj560l23OLux2+GgIlUblYhH2grw3tghinLRkrUDWzK2CulZDLN3CZE7
b1EcuxuWyerYxkZxjJJm3Jk5NdJJqvoHdIy32Rv7O6eAXt3k5XBvxD5L0erREPMxGwBAuuTfdUlK
14XckWPa62cX1dAL539Fr9ls2QNF+TExFUHvWpkfo+UapvSF1DjkJ0GHTESoDUglyYc7MdQ3W8vk
KawUo25ousexpfKXd5B6tCQdwK+2LX5SVW5ZtKTg8SoTOoMTPowZf9GaAVBqoDPP6JghYFZVupkQ
e4TYPw8SyXwwkqZLsTibtmtuWUzZyFJdfTE19paJ1YV3Iy37wPVyj60ilrqmL7pjOnpwtkqiGTN+
I8usIBcZVSmBzzUn2lT2Wy2/ygxnxQSx/jYsm+mcprM7zQ9RI/WgKOok8NvZ3GXS706RRmBh3iWf
kICGp76+qysn/cQ6oB9h3cZ7G5XhFwV1AIK+Q9XI9ajcG8aTQ2rhFnmhPOiR+Q5lon5qYvejoPeH
XEBjlUWTkggj8llRiNovIV3tSu+0d530hctgyWRjFOneMgfx5rScpH2GsgF3xruYavvNTYxP28Uu
ovmLMlOYgY1K9tCbsf3MAo8liJ9eXRfjPcKkeyWs+3EojDtC43bJ1HcoqghKmPJr78TGFw7HbF8Q
zHYKB9DJfA3FkUpChfq5jI8ua2xkEL151xIXd9cW8Mpxk1/bTJufi47eede/6G0FcAeWqEYBra9m
cpWWC79o7jxp+JfRSdI9NCCTAKKkeRCDZDcH9+DkulSivOoPeOtfqk8KUmSN73TJhXDuU3RnlpD2
83oBjffddI07o8jcp3RGUy1b0FeNjrBAU8luTAz31Hqt3JlxEh3+Ut2JISq5djKnpjx7Wp8+WTrm
M7iRcEzRJkR67H23Q3Y/EvL8WEXmnyi2ir3nQQt36Jo+sSX4pTm45LqFR5sP5S9ALtNh4Z7TBtLQ
LsdXrbOyE5u5/DwuDQwmZv2UhLRefL97tdrY3ts1vw1WYxgyNdt4Cx3zqmZLfAt3lBtJ1Ae6XPwg
m6jOdASlevLggRoRqYnuuoNY6nXGQ6tBzF1JJx26yi5t/I86He2dnjgnr0W/MwrD2FqYd7+T8Ver
dHlycVSe3Nw/mrGfvVtGrR0yp5h3WEX2ctE19tB0dihvCd9UBsmwbX49207X7QwER8iamUo1kGZg
sdM7hg2k+bqHaQfY2PpTGiLrtZsGEA2LWZaWQ2hSZh7rTtwAanlnJ0tVEE1h85zZ6TFvQ+PRS8cu
iEnJfongSSXQLc4Tqodrvqhtsb5k114bt7SkN1iL70UTeR+VCTq+ysG29ElSB/g4d7SWyyO8V8jY
9rAdM+85n22iawx/lw/jfMLTUbzo5YBQPAsfYnYISrXJTuX5OaGZBTs4+iTeKdGH+iNrG/ccAfkO
5oqWSthr/QVNtk2z2jafmopiVdSM3dmT0XBM8kpuyJSoN0aSFG86KLKzrtXpdkhrjKjl8BN7atQO
/h9SdOlC5M2h423ubDVEp1RC3p69znuv23uTzvQ1NhBGsadFstRAXor8eT+4xrNvO9EFo2t68CLq
e1mi05KATfMw+lBgpx7Lkpcomjt97RyR85AJMZh5QASpT2+Q06REbI7s2f0bUdYV3lkmipZY18dH
YZB3Y3VpfhqWqkSsaS8exoEd0E//uVdnG7ea5ZnRo3RU/WYaMXsuPNsMRpMQzmdhuU+gbMss/nLR
6lOHMFPqAfViAjKi14VCntYUEWcYL/upG9h8JEVGEsCPNi6b19Ts20OlWfNmvYitTv9li2O2eG6k
Z5usWEW5XzM+mejGILUQlK6/5fUmAYDk0MX5BX9T/tk5bUDH2n6Oa/c8+1lzkaIGcC2SnG4BBhSc
NMU7MYvv/dDavzs3CXIN/4vou5oFtPZQepP7UzBb/dcVlLMId0fSEabuXl8u8mERetEBBETgzcus
bJ/WawgpCBmfBLkN8fNK29UsKQL8COhRG/3FGYZLbuf+LbOSJ04z5DML6L2UBCEbCj4K0rg7tgjW
SYkiDejtdEdfVc0JcdEvrFPJkwuzHr2nYfNvkclTIjTvvit81LpFgF7JZWss873UhYbv3zP2bsH/
2pSIzGuNlTiy7tDrmmMsirsffbrDBywfRMf3KttMD6IY3kvdamf0R+rndGknOOOhmin/9KZ+yQgk
PkRt+Gwtdpkh7CgSU2TuDVXdTeG8KSvHfk4mMd4sezrVE+XmqENeiJnWuCbsnLdL4uCJDqxM/PBH
GhnRzmTWvdRNqz/YSFo2bqSGb8JYbjk40EPNGbzNC59qDZv7rMr2dVR3e6VRw52hyMN51F7ifmLf
zG7FC0afHppGMNAFD7EIhsjVPmmx70hwqd5MEHeHIRNXacwZ++7R+UzzCjv9PP2MmsHYzNHUPBoh
9dhwtNODX+HaHGM3ewsVAHe3ZZlSMPEaRh5+SAbZYnDtD2MYSGpmPL+jX29cx7FHM9sJutbKf+sl
yYV5jT26SJI40AtTnTIHIbkCes//mHJq3MtX1Q0/WFQPN93DWFK5k4caDpOUFNmTp1U+FaFYoxRQ
Fj/RyZv360UajupO1tUFTb/BUiWsASGxMpRENR5nTSK0jizoPWg+kZaEqNiW+2xz+FKsoh/8PrzL
y9x9E70l9qmSGTC8cxN2OFSWi1C4lBF7zd5hs1fPyonBHCl5T+tjWWTpV3dI36XV0v+fdNRtxEii
lQn1g1FZYBkTwwZl7TUXP09Btrseu5nR1vlR9zZyHr+RyUdaEcneNKPcdqYx7VPDl2ezS549VADX
9WIQ5UfnAas3krbdurKe3iNw1pvKogjhA1m2SSDaQxxwr55kMmPxM99ZsBl2Chgl6kVvDIYyhG4o
x49KGtSaCkD9Q9vUb10FXZpcBn4Z0vicO6jToTWDnlbReBym9scKhS5Rot7VZu1vokGGQVSly+mH
KLboxHCcyhlX/FjdT5GVHgnarjdRH5IjFetO0Az8eqfu0bSf1YQh1vAb+5GZHrmQSiiA5OQNEnx6
s/rygX7xhEUwDUKPKI82c9wHCIdBrqR4Kon4EUsKZcoQTrX/xOoS4fkS0Wh59H9sAQYQx+p2Nf5o
dU5Ng/CJrWezZkwJi3kEwPVzsiP/RExVSHRhSO6ORqnYNAtme3cmIrMtT4SRl8GMHWKfLfRWimN7
m10azO8J/9jww9Rq97kt+mJD7AqsF6awzyrbxqiSP1E4/4yyybnqFv7QEk3htSQPKRA2v7dKR1tk
12O7q3zzlS+UEO2mgnPd/3CKLtwIkbi3xZ59TlX32ozmzBuN+LG5yNJ8zdDv/QkDPdY7H7591TF/
YxRAixwy00MJRVQyPaBpOlWCdE5lFHiqFo+RBcu0izHa1lakf7OvYgar1Cd20l8RHYyHJmtZ0lrs
IYq0fWqIWECFXNyP5TDct6SPHNDMsclg2XApQA0keocQKSKTrs3CJ4h80A1H8Wu4qHh6sBnC3pqe
SnOZZjuzj5oXQXb2g1nNzzQy011Pc+M+nQ5jBTqYCtDwWGiF/SmI1N02IAOfMq1syT5t1Z2GVCwY
U1Q1/svKR9ds6n9ggPNHZp9tqOtRyoS7mRSjzmD0TYBV0z2T5M7dbT49mT2CDE0USOtCckw7d7Zf
mppFCQV9BnlBfuuY2mMApsM80OKqHtzQ+DkuMVKpkZy8LO9xpKbTRxI196o2CG+ABLbvV6/DTAyq
5bnhph9RQPRNQu6wzD4yUsf3wCmI1Waw3VZ2252oGgIBoGCEb7q0n5g0ogecxgerZMMBC+czDnsM
3f0nilF2SJX4hnUJxy4Mq71tpFiG7S8dZO9J90iLVrqlPbcUawA8j/aBCgXwPrMpv0SFX7rGFXXI
jfhXa7XJuznQV1GKEqrf3SO0ZNzpYvXu6aN3KKuq31RoUbdNbTtHKbw+qPFAHoDtp09l/MgwgEbF
J2VLr5BbN9ZLx0KFELfpizLMZajcwA2r5iJs6kgA77rTMNJpJC302sYwsmaz+xmOTnURCbGtuS6i
yzgbpACQdLbvkArdhkw6oGubZVj1fpp1Gbh0D353nruZ8595M8bPtMcg9/UMzX47YYuMtIuhnl23
irb0jcPtOsyysaag1KjPodbkA3ECf2bDwWH8FrvUBws3lo+5TStVzf6ukFLsob0qoEgZVUt64rs6
pMJMPLL3VExFHbS9g7VYZeUeYNg+9+gKzuXc32w/1Y/OlI1svf1XRzU0w5R9yMg/Pdfz/A61A8xQ
zeeMzOaNSHfcIh6yq8qbxC3tPOvceTRva3zEiO6p7QhYJFVnvWVJgdIrrYD5Dm+eX1vfpNhe+9Z7
iOpmXY8m59HSj8odo8t6Ybpgeku/vivt1iKEPvk9Dk1LNu646PZGXMG1dalip35YL3SqtSaAi3s3
RAXpRt5+MMrw2gqtOYQxlj+ntsRDiHjwkGiA0WDUGDJWnxJiok+LQ4o3F/T2s5/M2UuZnM1s/iEp
yTN3m80VhO9D0cTVDpNm95C5wwcUhWQvhVJb9JJkinrdpWlJJSrwEc/oDR+m2BwfhvB7tJXCFMo0
pJtIFdkJw8gHCOQMTb1f6y0JCTS7wardB5EydOJDBd0bwaJq0QxfEaJ3m4kt0yVxnFsBKu1Mnw1t
SU4ejk+qFrPwNZOmRLYrtX2N+5hNVEUpu0t+OqPjHCtMR5RYnkJT1d8FFeSgJUaVUUkAiIJa2M6Y
OHAWsoSzDw3AdqRKhESWJuVIxy3KvZs6w51Faq/NKqPVDOCHU7rL2zzcUqt1n/w4Q2QV17QmXepX
2jSfdGJ2zmXjFWyJSu0i0vI4OP+PujNbjhvLsuyvpMU7ojADt6wyHwCHjxycg0SRLzCKpDDPM76+
FxhRXaRTTXb2W6elhSlCEh1wXNx7hn3WZlLZ0M7LDllyYFgxDOuCfG60qe1zx8lormdG3NYk18mZ
SiEckFNxYPzP9wLu+KrDHNWN1rNW27zzrXE71OYdZKLRK1NOkmwur+jVVezS3X1gciUpScDObOf1
TERN03bwt71RX0CoyW/SCf8MFVsVCQToT4Jz5hxFdc6MCwvWsAxUlHiqFqH+aKS8iRLiJah+0Quz
jD6Dp3IIIHYRGHa+uLWhmVUJYQiDMdnPqK0vJ3Muf4UM7ai1H1wx0RSvsgRPedjDjznlZJdULD42
yBXGqrKPanUz44V+NTWWfl1Z5U/A25tKMnBzUdJHO2PiWkKlex3cdLlF18gPu7NKRpfcmRinQwZC
RSsVBI8dRBIZ7Sxsze9DztTz1HeLrFfG1TIpzYumTp7TUPsZaZF2FtJbW1sN57ZV+9XWNsN5ZYsm
WQuFZgfRP8hHjZ1Oz7/1i9rQshtlR8iFH7yv7vNhqp6KoHoG9Zre5xZ+3wAr0LH4PvzfuonO/Tl5
0gIGDHvMFb0Myh2IU3zrg55isGwK+v6DAJgLchVi+LGBpS6HtQqXpB7Xdq+obq3gEBfGcI+b3DeO
YS/Vm4iqjkMG0Op4S6Gk6xmRAircJy0+vW1QKRT9JZ4XeYDdBc2+pmqEkgz2pOMfGhDM+6Jpg8Pr
P4zOUjc2k6fnZZ/Tq28ncZiiUhyU5VdNN8srq4Yxynauori9mwEU7XtkvxyaWnCbFnNyIWemj5Aq
HK9Fx9es6piUU4K0t3aRTIek8/WVqiAah3w0rsBwpWetPT4FDbOovtDhbFiKN7cskHSWEYv4ogUs
vJhW5zyvCHTSJWq6kPHHBCMnFrcYmYTLlGMzinhnTsx/oVyFuWZIKdUd66BW4KqANBcr5jWsNQ4O
hYdiQHOlmk1TVTuNOQzUjRJvfd5k8yqwdG1LZ/NB7bJD3GjBjRGjdqV7jNE6Y1je4CvTOkoNw0kA
/W+JYAuY1kFDRUeJvDjv3GUcYMUu014n5FK7sPe/FebIyixzi8l8+XkeFpIY80mGjK/LLNcMJmQA
mfh7tC3F+KLV1lk5tBy1gfLStBpIpDQft3Lj0oFi3USqAk6R+WXZuk+CXDrAMt31AeOJY8VrTeOo
9/osWN7FJR0NeXhd5vSStG2VijrRUMAZCFZlJdGyG2nfm/RXjfGHJCf5CshE5cYRXi0J4qHSJsdn
uP8LJz8Nn453thaWphmaiXk1ShkdgYrN77+xqJzTLsHMC52BKowHWqEG4IfYPJBTsV3Ourm1GhF6
g0H0yIBheE5ITpLRqO0FNLN5R93zORi4obhVY6801APh1sZC8XMkJ4mOddGs51noj7LKUHEIJ3tD
xwnhC0ZhYsDzocqZ2uriRD7n6JDPbbP/mRg8pGRURvJavcB/IsShxxi+sI9RTw09ljs3TN3E9FiW
NVLG93de1HNKClZSexpKiWDWnt1+lsojRh/lmmHWYC3yVNnlMGczgPZLcQTOqwKKIoxGfMaDx7yR
U55rEaPXDKjIMroDcGu0MXMS0zEyDVLSqT68cU6BrbI4zLy1IlkeyFsfEi7bsoSiyoaCNSsiuveX
TexUzeAbCqL26RzgmbLPowwjtXlaaQl4aAr9szundvSFa+h7s13GM0ErKRif2CCN6Yuoi9nem4XS
xlLhp3oEfWTS9PVAbUVJqK0pEHLPY7RWsfGF+az54UZ17I9JNnQNkw0oS+8/MFHCorfCkBuFM7nr
UehWV6HSIXTR/fyLL1X5eHcGTRmFvExdyujyyWtgjHZsNDHRWuSP4V7OpuI8b6YrX2HaRU8K86jm
omc7L+Rvuk6nCM2thi/TmT+oP5j9kC8TbAsaScOwu0wgJ9C0+WK9fnzuFluewUNQLcNU1ZMr1GzD
N1t/oMBCJrVjGozxoqzYM1oInEejYcKpdwHmIP7C+f5kg2Ae2wLma+PKY+m6sM2Tx4BPg10Vi6Hx
a4JB1efKlhfhnrDj7ecr+8RVdFlijJPCLjFtQ9HQqJ/cYl+i0iImBaGkcWKNd2LI81t2XbqCegRs
p9OPin0flJJ+IyDg+KDOcMfo8KDWi/S6mtRhlRlVsn791w4S/7VmKbdB88We+ZvFYluyie+0ELSQ
NPPkFSQjFGHXZJnbzIlMLSkrzngHX0RtMR4tGJJQGLe96gZPYgYgSrX8avEj9+pGSQ5k82INLEm5
bl9KDDUaqszrz7/HV1/Ld1uEDhdIUVXuzjaW1+fkzdGVUTWUOXPpmR5UOro4A5ViV1j4qjU6lqIF
7/EGUWLqcQMvRdQHt76cYRQ2xWtzUJoLpP/NRaFTfpiqmoYzRXzQksSt2aDhoFom6YaZWW1vSKHX
D9m6YpTgyaqqFD5YAi0skZksWKLeJh9Xn9+dsth6ndydLoRqsUgM6grKyd0VplwKCADgFBvj1kDV
IQXNc+IPK0qz2AbKuyBRmpdOddQ6TB4iI/ueQwC6pXRx9u9diaYahiKzEhQ6iaxYcXIl9Ik6mfSQ
hsRcCXcslNztNHlGgsMEnY3f0AbNCxOrk7Gd5+lcZlIkG+aXPioqJ+r6n59fzqub9MkXY5iyznuj
Y4ymnm6YKiWILFKAlyYwhyuB03wrQ6gYZDxeAkyQwHDhvSGdmZLRnsUif9Cb9PKV3TDH0poJ0XLj
UwXDWsTaTBhq/RjaAWhp2mNcR+fXnIedOmnhKsybeV8OcX9Eq1wxZixlno5dUqZVaL+YkxRJPLkQ
TZgZUJJgB/L0izXweiunt8q5rfClsz+p9skbCIOQ1u1SbSMngtTBet/potpiiDAfaMVLN1IzvLSi
0re4uK2LaBHsWwxjv0pK7LH1XVkL6c6q2aVu7yZV8S/0ivLbGOvXBpbHX1yvqX5csyYxhkYhiUjL
ON3ZaL5mM6clpclxvipwz90rSX+tNHgCJ3CiL/o+YZ4ks+LtNLa3NNX8Q09wuVERsGKU9GOcfPO+
6MBbqZY5usBRH2stCuE5GuABffx4kDpTCdfKTTqbErS2CveUlDJ1g68RZBWyAfRHl6/zyV3aWlQ9
xnKXtUmIpgVWW9rzBEcLHEeb2PMhHnKwoXlgrGsQ5euwyoGz6UDaAlRdZ+YkKH1qDdDHMIx3cTTN
bt6Di1YWI+5QNb/3RZ+edU3/lJGpOH7IJGErbISEUnQT2oMMWVDsQDeUFNsnOm/DTZBjyi1r0Rff
/IkFO2eKIWtw7QyxnCmcmyfHV4Mu0JCjMHMp4+tk4z4d5IeIaK2g3/yzT+XQVYwhOwQ9by/hINHg
pF3KuHmgd39JM8m4LiRN233+ri47w5v1qyHHsBTF0tmcZfXjCZJgWEgBV+AMV3QXstS/5sa8ONbB
Ql73xXdwEjm8nuC6CUOXthxfhX5yrOL+WPc6n4Y+gQ63r7Vuj+okC9ZacjOYMeMWE8O+n9/gaXT9
+qGGyuSgIFrlRDwxZ+zKuJdMCtXO1Bj6fUEvYsVdx2eimAYvk1HKxIiRXbvLwicVEEUTB4Eb2uJH
1dblGZXs5hDlt7j6HEkzAhCjjuj8CKBRaJ5nY8VY5sxM9+cXrZykBK8XbcmGrPM/lox+sljGTmts
k1aW04UlUAl9uBpF1m41jUFXgbJ5ZY6ltS5j2qztlGFHdpModfzFsfLhcRkGUT2BL4Z5rNrTU6UU
cRvS0YzcrMTse0JnxfqVkW7hJiTvll5K15vl/otbX27t3Yo0VcsiYuCZCVkjDub334T3hs3kaCnQ
vppw8678uR89kukQ9gvFPE3qH4tBjbch/ZddBRlNLH/gi0v48O0vl7BcgGoQc5qnEa4JqbwAaBi5
0SNzWkzvlfLtYDH8orSiPxvL3FPMEI4EICdL7bd/9V0/v4YPwa6p0TvQZUU3oL7Afnv/LTSGVQ/x
BFZTk4Znn467K4ruOVXZcz//oPeW9BwEpmaAtdZZZAZh/elKC6dIKdU6ZtLHijGTTL53MsyACXZL
3aLXlwUhb/OkQav//HN/c4OmqYAjZAsSQhfLQfXmMQ8ydQ8OFskZ/ZJu33KHqZTEdAL51Rcf9Zt7
tEkYoOCqS/aonHxW6psGhRsat6UWTG5RZePRGIx4FwV3ctb/0FHUnVdNrG+D9HVs0rcvCmqfjoSl
+UOnMp2vhRAj1TLbDZTcrlBO2+LMLCOGd5qRAW8/gLpSDJ2XFL1g0CfbYJAj3FKJtKsEB9hNg8AV
FN06sIvpMJAeTEEGN22BXlb2IovR9hGKngtwox69/q3VsjfwupHsMAO28kMteahHmcHdQNslGIEx
2TB2C8bmiE/PRJk06a4qjXNRVZmPKwpp9vygSn80JsR+O0STqdoJ8K9EvjBSc76QynT+4omeZK6s
JAZ0TN3gnaU8iWnb+yeat71dxk0UumA5VKaKxiurRgPb298zG3W1oFvofPFg+YnvtwrEuLwdCMDJ
RT+soQV4M+YhEaVS9Uh+h2991n2T+fXnH/Nx+ej6cnZwViqm8iHxjKMYqTYCd5cJWrJtRb8NzGpi
+g7Gbet7etC7UlNc6EigvrjBDzswX6mNd6yFLN7imz1ZuFEnW3afIHQqJUy9hIRZXjT7FxytoxsJ
Vd4PnYnQ1f5qAzzJbJZHaaqGhmibjJsj8+Rz58mEza+CLUUMCSPLwl7TTEtKlNT5D2Y7oqOyRE8d
l504Dyuax7Xo1+1YMr4YIegbw+b4+TNQfvNVkNtwCNnMzHLbJ8dCnzPdFmuLW32D5XqF2qtC0riX
pUmAkbOvpziSd6lcpechrWJnsox+NQcVHc2ioEfqS8YagtghGqwrcM/hPsmm2QFD228/v1B1ifhP
FiX1CdWmgom1J/Wi969BBqoOEYAWENuYzHFnUHQCexhfMBOqJ00GzItRZ9kmBBmJ3DiFAbaC7a9y
59h/8kLM2txa+Ooq9zs6o0B2J2vxgZ2xRo0kU93OUMHIrjr+qIkMW+6CL0LCj+8xXzPaIEVGn86t
LDf4ZmfOsrTsBHMFTlVP35S530WNysiT2X7jr2Eqon+xb3w8CfAytsihdVI5YRoni02JUbn04SSB
ZRxf32IaCP9Pb7Fpsj+9VqxsWT19LgiERgqhXeAWNpOnU9DdTQxCQQSsGQgNPIRIeKzLdoKPH320
zxfFb26RgpLOt8r9fcy6hra1A02huMsps182qkyO9l9vVB+fHGtOJ9VQqMdapKPvnxwtiKhpK4Q8
1hxoe5DKEsKPsPCPdF1zvDTb53/3tiyqOuS+rHLieftkqRshIz1xK2iIQi5ypFIGkY1TzOrrO/uQ
pphswLZtKlTlkBifflJrZVNUxLbvUMPKb3K6Ga/hoGRNl2E46OvP7+s3n2YvNW1TyGy6pCrvv8ds
KKoJTd/CwJuGY5d5RUOhNxyxm03tpv9icagfd1vqgwg7NOJddjZ9WT1vXjjy9SjSw9Z3MOh0Urhb
buarGD6XMcqtxbWrNgtl7eeQBgd5TC/GKP2ZmvKF2fj1WaMWVJSs/NKKFQ5bq3zqB+1MRqheiCA8
XyQVYzplazVvzOuiNRvn8+/q4+HIFS85CqV4oRjqycX7E61HCxdW2PJp5ZFBFuxOc796VRvj4p2t
5GChQmvaNfCoL0P13313pi3IVKiZGx82j4XCoSARlpw+7vyNNclPr0FbbgIPjMWwQYvhr+VavZER
5e90EErOoCc/y67VjthS2V88y9Mu1pK4kTJoZGyqJmsfQhKfbKqIK3rAM232XfcLFXuhB+ZmZibC
mTMDJC2PG/Tw8NKH9MUz6hj72OrDg2ja86btO6odDCeqM2AvPavabSiH+bFU1ENAxnnkoTLMnHWk
YYy9Jr2YHhSp7NZ4b+HimJeX5jLyEzLguq+p1OhhLqMXT/KbcKZmQ4Ss7GeGCLzPF4Hy4dAjv6Zj
gRBa0L4Agfd+CU9M64LZHJYku2X22FQaOg/9CtivfmkGym4sM2WNiynWjQp1OVKLEGWxdsFEY3Kl
TtGxbMX559ekvkYp705iLmoJ2ATdG16u08y/CQbmpUOWZsfk2C4Heoio8MHusHqqGYt3qGldUJQO
1kNk2g6VSeUMsFuYd0e1M650TVwaQSdvIUIDQo7C4pqV/iPKmwQ+JCKw2L/rzTpbjWMx3GgyftRG
rOWXFJRA7JviJw4O6hV5LNPHiJGNGO+jZgZRIA/bckI5C5gPrpitDdus7m1CgkXq1DFXIWGfPeSr
xsfKEDCWO6AX2pYBhu+1gcNExkl1UY0D+PqevgPbItL/XpSXk2o958y2H1IJLGc/ib00+7qHI6Lh
2Bkyvqgn8WjK/JslnadWm+1qUYergf4WlfTmnhmF9EJOIuxRLf+8DNvzLLSkI1OjeCDQdaLlToFV
Rd2lgvsjebXPtLKP9zAQL02prJ9XQzUcZmHOe4bLxSErww1yeqbGDPl7P0g/OniIV31VRVf07H9Z
MN/QBu3TRHTYsaA3MQG5XhbNEOCiYY/rNkVvbWjxomQu74as0xlnXASPeh/s7T5O3Zrp+BUjWkzn
Kd23MKXCLLG/bqUCsWMzJdO3sGEiYerUKxDfL9WIB0SJ3fVeLZl10TULKJ6qB/vQkIx9LBLLAR7G
iD154lFdwCdzXjxnQVvsiqqpXZnU/6IpIZ3jb6hatY4e3tDPU6NIzqgmlQyeqeeMPUm3Wf7DrOfM
M2NLO7fL7GgvwpSkx5oaRwf/TCBemBVNOifZWyeBaruNUsmbFmLzeWwnMMyLadsl9gvMP3On9zHB
IunjSIfPecVfx0Ay1VkzLoeFKBJYXfUQTKsEnfWhl+sjgwANLftB25Qp0r4mJAqV+z7cqdrYrwpq
DpRI0edmofYkVVF4K4cFK5V5zUNZ4TI1zWV/qUXjzgdDgt5YzCDoNbAsna1calZ8r4lphOsL0BGd
5QrARHCwu6T6ntffQhDobszg5LldT+FaCbp6W6WIlW0FArOY0+QySZsHI8uLS5GYv0wjLK7aBnJw
3l42S5OtzOVfVhaJczuZ73QEgsi2mVRTmvNQGbHiiBEodAXM7lne9rI13QDCaRhW810CZP/cn2zE
5mH9IIUixUS9Up2gOteiA2Oc/VGBRnPMakiLFSpJZ7ZFuNUMJTnKgkmXZpC+qrB8iCaETbGd3gwt
U2Kz0wpLQ8gASthiNAH3vUAhUqpCZDiRrAJMTb9uXn44Evm8JSKziHdlmvPL9bwJJ/xhLmVTJZxY
HONGVDfUF3pKrZpZb0WC2BFRQOXmVDEvxpZp2yphPRrR997IcaKW8sfP9+HTxI2dj7qLorIdLDn0
aQ8Qj8C0tnwIUACuYGz7UMBjFc8LCpr6hklpZLWjN0fjt88/9vRb52NtkliTqi+h1Qc5SWxLEWP6
fOwMnGHIbHbfJSyxKR5eIzL+/MOUJdJ9e9TwaeivBT1Yjn46gicRo59Gatfg3+30eVccQNr6Z5GC
h5TcZdMqt2EcgIVTNoWNlkTVqNBIjPR+cQifnsHLNRB3EPvrS+52GrVCIOiioujggg10mYqMUnpQ
CP2veO8/nsb/DF6K41831fzrv/j3J1pSNcdee/Kv/7otMv7/X8vf+d9/5v3f+Nd59ISipvjVfvqn
Ni/FxWP20pz+oXc/mU//++pWj+3ju3/xYCy301X3Uk/XLw3toter4D6WP/l/+5v/eHn9KbdT+fLP
P56KLm+XnxZgWfjH37+1e/7nH/Rv3qyJ5ef//ZvLDfzzj5vH/B8e7h6PFV/yh7/38ti0//yDzefP
pdDKUtE4yohJeIQDcq3lt7Q/0f7QRdRxsdAFKtI//pEXFCL++Ydi/WmQrmpIbVBIkT6y1BtEqX/9
lk7F7bVGbfCya+KP//4G3j3J/3mybwU95knERNhKIxnJCR+v6Uv5+ySMs7q2FOqgKKuKyfz4Tp7w
kd2m0UXbYbbk+g8E93q26mvQU812Tl1wdEpNYQrCznbw4CIwmFyvDMyxHHPDT6kdo90YEu6NK3zU
4qtmywT/vvKCCw67kRIGfxhDzYCJLVRX6xgs7ryVTYzG4VwQwmTU1jdGtx/q7yb4deWcf7a6O1E2
8c/K++JatnoHT1TU5d1FeZsvPyxzx+fMXJXPk3Wg98dEoyNMcLcgfb1eZTTHowM0mx7vZA29nx4m
MO6b7EGm9J2sUkBu/Lx8FZKzgFmCxT44MvLv0WvvsgfoBH0Mhm1L76jqEMGusOEYSLxmx78df2pb
xoBLFHRuetn/rG8wveScsa6NQ3g5Oqhzz6QHXVnVeLU+2PdoxfNfKjRGsHnDKrzz0RMzCu+vGM9K
VwUz9Sj0cBXYF/0OdguMXalxUtmpMTNgOM0xbxFfxZf5jQ4Sc/SsnxrSenwvmTaRvUZzQqhR2aX6
zIDWuSI7w+IFDpD4h4QppfyjNzY1gGbmWqY9P4dulpivjcyBIQR2dsS9AfeuQbkZZ7wxd0LG/MAp
SVgw8C08onnbB/2zh7PqiOtyeBbdi4QfWaE73ENM1E/NKtkU4b4utlCorfA+KpnEA7lxBUZCH5ij
vp++WVDlPHl+gIUlKY690T1r4U/vDB47pvN4udtbqqxon6Qfae/KJLO7wdPdZpOgZ/HGWxlnsHXw
MtqO/hjeTl6+yi8zF0uETXLGiKlRu5IHFvZnegwuxpWySjx/hU3wKryo+h0PrNjFtpPfwWQSd8HC
EXKy63kXXaFdcPn+zGQtgc5qHOmX/cRKgBbFOKJ4jKR9sEww/hDRtp28diFhuCUeF9Ox6z3LZvZj
udiwp5aHqd+eK3YIV1cdZDbTITRbSe4TcCjfsfa5Z6+0DYuo/YlGIw4dRiwutG3gLWR+p79UyhWp
28APWPk780birWOsx0nXxtb+jn2seSWc0OXC3PrOX0ted25s88irz7LGSX5lj1m7Lpjug7XEH7J3
0Y6sJ3drz9ijc00rF+FqvS02yeAxoYnisMSiU0Nu4zRAJTOH8Vz/Pr+br4wQ950VXbCQ9FRaz5T3
zzLLC41N8Q2cWvGAPHdEbts6JvMCoG9ar3oyL+vH5Lmt3DEFfbyeX7KnOnIlyJk383ctcufspleQ
cTtZ7FjEqOoq9myMnpRtkFwr4zfFXtUu9m+w3bLeTZ4Y4kywWeD/8zP68SG+n/xbA5MWFA3mGkSM
spHrK2ZmtZfkSOjtVDvIFeiLO1YPb/+wkkaPOYlm8dFxUZCm+YopfgloULrHHdVKHSVYV+VWSwB4
O5p9gFSBH4M7P9YuE8wE6p6xijdqfTeXZ018L9MF7o+t6WKwgmedo9jHkd4A+a/myWc6UwoXrRt6
oOUZfPN3JCfxuDXAzVfe8uv+0hy/58nRlg5K4dbjfRtuU+Ni7s/D+MgQo+G/9P25kCzInffDDDsO
hT+iAYHBMa645d7XL1V9Z7j2T4Sh4soKbuB78pPKdcTI9p31oj3StBjW+lp1mLQv3WlbbKMV+Jqf
PYDE1exJTA+tp58IyKaDijyfiZqdwApr3qu+Ezz149ZEZtwiEveScjcDxdO3qsIkHE7yVwqKM+Rl
APop/qiUroedBvbiDlYI+nOIT65WOvoVBpDqpnyyZRc7C6P3GJdryi0cQb0F/v3YKweagIF1mzeX
mMyq+qboGL1hEv7KRAOm7iyoeaXhBncogmL1Brzcm8P676Pw7dF3UsD4++TTCKFUxVQV1FTvg+YO
5Af/lb05+7XsL4mHLwYWC258Ya5rl7m3tbV7/ch/K5C6LF/ym7Z+eWnPH8v/D4Igk075f/x3hPEh
BsL37DF7rJ9IEP4KqZa4afkrf4U/ivon9RiZngJpEF8zMfJfwY/9p2ypsqDXTbeJYGbpz/4d+xjW
n0sf3npV2dEMM0h2/o59DP1Pg8FtYl4Z8SOikn8r9rGX0OZ/InjqVouKj+iM0FlBXSqWrOpN1qTp
CfxBnRarhEJuXxXt9wG/TfyeDN8VOXsUEwGPODPPa99X0LKlvDzKbR40HGHsm21qAgySsWin1u9O
g+XmFCzO7NRnjVv0gXKo6GmdAZ7vKjBUZeiZVZzhtSqydaAt2X5lQ/CrMCn9GQoNik9i73vBywU9
M6OZe6eZ+eLVRD1lmiOvJ3bfYDvypOXf2c6h+eKBYcOgUkUNWUYUNIfBXDWNqa50jLdWaT/7+6TO
Gjeq7QkvSwtyqTA38ljhsIKafKeOluLk0I/q0Z/WDOX3Lx2dKRI39sK4/ZHAJzzo04WINOVMiaUL
IlYmWLF+RgPTwf2P9aepgy2RzMdcfFeT6DbFc25jGSSi2jKWOOGnApbOf1EHbRdpUrNS4arusBrL
PLJ3Jvn9o4w6kTqQxKarHt8sx9+85ToL6c1DBrmlGzRIEMzagkI7Io/3Dxk6+FRPTCC6XWkfghp4
bcch2erWJkiRB9hKHF/A9mNq2jxkoV7vzEU3JJJga8hli7ASdC9I1oMyVbE39AARAsbQtwxIPwAi
/1FpWeDNLZLsHgCvlzeAxUuOwdhur5SZ+ElkeFnhx33GxNEvu291CkHSA3N2xNUM8JgzodFkNiY1
INstG4FzLMFoYV1EVnonzLT+olxtneStvI40pWgwo8paJO6nvb62mBQpBZLkWhCtMJ5MKWJKE7Tb
ARNhGFYOuLkX26clIcAvwl+lATjByXFn3wa+glsX0KJ2hfpfZVViypJBR7StAhcyg8ikH1Wvxb2K
AZ4JbxEsMzOMXzubfqKmUMOWOqwAO5GeGZS6Pft2KArNef2HnjV0O3QgYlmCEkO27uahEHBxaeBN
4BI4I6YMJvcy1s47aUZTvRvMSoafhNcJtTKOOGJAE+hC18/NRmPMp4uz4wxgysOSYl4vXDF1TjkZ
K/2sENQ4mxGzVXqCz12i1Te4niVACCdXGurxrMIOxx3wqh/QnTeBVe+CMfXvTfwAXOarqs3nK/W0
J/T6YCgaaSZdL/rwS873djtiQpbrY3rTxfxmQZ9EEvYOt2EzzNsyk7BdzhplrwP3P5RaswMrjEsW
rj2WEQpGDWXPyoG/BmLosPUIzgdZ21cKME+9GJMVkxU49c4sbS1gQnUkDf3qOH2/m1qvl4/s2zYs
09JNmh7vL181S1+ZgelATObpqIFKDQYNDH58GioqWTQenPh697qUTGkeLwZlHRea2LaL3m3ys2NV
xT1RGn5YMdTYGLpGE7TtDrvmv87hd/WMt0e/cdI15VoN0EJk3NSpKFGddk1RBnWj3WFZ4KcDbz9U
ObtTUlfD9MWR4UIMhoLdAyaGHiPFM/M7W0ut7v3SGo9KXNz6YbWfexkEHqpnBNgQp6SInRomGDa3
E55qywgfnmIxkXZDWBQm4WpWoJJXpLR4m0/wnse5vE/9smeYO3Ey09Z3BYw4gABFv7EhO04Fi0Bm
ex5youA2ERs0oyj/HoLKNNehKK+VZSNVtPymH6PZhRwHUSQdzmUjbM8k2/pugk1zctVsKY7nzxKt
QamXu41iM+BVlU32V5no//itnioYl2/VRkJCw5vv1UIN/n4FtGJqaU/CQ7bMElJ0I+gNW+r5wFwF
Rx32JECAEWf4EqG26H5R58fm+/OX6HSMg2swkc8oKhdC3RXV8/trEG0bFKIocCZLpvGia6zMM7QK
unLuJNPcM/YWzut6CB7VxfQ01RBzmiOGc9aU/bQzgzGy0fhhpHR8qVGLTZRZG2kBTBeRtfriUk+q
pMvXxTTVUhNa5oyYA3t/qfbM+EjgE3xPI8/RL+XexegYFFuyeG109b5ZfGVwEXLSrOo9LYEYmGjz
Q1pI7uujtTX2NNua6b9InpobX13gb94ShmKQg3BSqCjeT77LSDfHAJ9tqAvLtVV+WLDF6yReEuG/
YkHeVrtVX+r92kePFoadhrOZpu6FEJwIPr4nTY2W0M6RMkf3TCR/ueecVHyXrxClEpJ2jQK4rZ62
0fuh6co0SrHMMVFZT03ya0hQoyXRCJD3Co6S5pktijSTqXLHngdcUvykdMt0gY9JL8wsT54F+BED
pOmLt0E9DTyWazOp/KE+pG/4Qc9r2pHfZIMPH7iozrlKXNtyu/HkvvJStiWCS+pJMgUGNPA/Ir2m
ZoUO0sMZUEMWqVTbcgg6B+7dBZbW0mZKsSho0P+szfhbEHaHXiM1VI35++fLUv3NU6caiTgBEcQy
YEQN9O0xVOFZWPZdzfFf3NLMzTZWx9ZWdsqtb0BhN2Gjtd2F1ANZq2gwlraxHnjz3XjUaqSII/UP
m5pJnIY/cIkej5Y1+PtlIRQiA1tvNQeQ6RXh9AFRIqGR1uBjrWt0u77YCwRpx7vQj70ALTF4LmLn
ZYpsudM38f2sWENLaw6zyFjZhTnwjCBvxEbvrIuhK54IjHemz3+oWkoqeg4Ee9khakNtvdf/3ie+
7+iBcRy68EcbGPgQhmzDRWc8S+zedHJIAFSGURzFJ8izMVtdxSV6Dp36QV1lqqv0YuQ12Uhj+dSS
6lDTyBcDA4tKOrjppmD/hpd+JmP05OADhKXIQBBDLJUG1ZPeoXOEw7bGmlC4PazszVTNt+gvgito
Q7g/jXDgMQJ/6agw5VHTrKIkwc0rh2K2vH6mLzkp1iI7qMi5I08V1zdxxjAWRnVthM5cqpjBMheE
8w/mkjLlFU3HPHpaIpC0xCzXrycqksVVIXGoM++yloBPuhLD+sSDxkMOGuuatod/3wT+ptCr+DyI
2DdTg6ca+xALus7AQb49f33Y9YjVbjlzs0Krr8pJGHwe8+2fL2H9Nw9eXXZXiue2TWfsZOPiq49j
bGGp8yYGNaBMKs6USsAsMZWz7CUAPFpZlb5QUn8agx7u1RHTRLooI3C9ddE0mIIW7CC9Oe9yeb7V
ElB0C5yyb/neInCMjOn8iJfFgqiL3+IOiN6GVcVct9InERwccT7pNbu6gd9e1c2N06sg00Zzgn+N
ZmJeTve+tBD6kx8WQu0pgWKPWgId++LboJz/8T1gK6IhKdB6kISfvNEpB6XuAwV257absCOYKvf1
aWCR2EBhp4qqB5ezhBmMXWO/QFN7WMD6+QIcn+LuMg3yx7+OJ7j+ICSy5ybdvmZxmtYRg1Mt7pN6
kyc5OFyANCvdmp5GSS+ccdZp9KFXXDe6BQaoshjc/QbHnXuWZBOAQHDzuq7nRTiAC8FzYJCCFYJS
Nj6KGlKoSylqSwbljXJlzp7ZUKFppmYlifHRhHu1mSZcNWI8EvRc2gQkDJs4BuHIFO3aTyXK1viN
/C/CzmM5bmRLw0+ECHizLaB80ZMipQ1CFt4lgIR5+vmQnIi5032je9PRRi0Vq1CZ5/y2CnWvriO3
BI/rM8KwsQ5GvT896RuU73D0GjUNS8aYdnv1seoJiCjRltpdUtg/vLElo8E0H6ZpNm7A55ukfPbK
7Ma0Lo7a5O91YgsGwze20NmTWKrpnm4VWCEPQqT+kVPne8kKN5I+XYvkAMgornVAMo5EkqBi51L2
ZFVo+KZWlzbOPjHDrPOXQ8G92xjCjQyz+JHmjHNGtT04JSDjWGnfqjq3r5pF9bUmuev6gobNIqAD
Ian/GD0pR0U7L9Fi9c8pdq/DlOfftbL4aTLd6gTekIaTLYe1DMjplNOwj9PhnSH8bSoIrp0xpl0c
ssfIUzTepLmQJdoQJmT79RhZ3nBKnD6+pNpE9YlhR9ogEnTCCzFMsf6q41vGrzWgaOHZV4dRbeIF
rZejICXsovbLmSYIBAUhTDSeBzl/IWEXviaH/2gbrswcZocji+pooiAa+0OKLjgSlMZDu022BPLr
+2Hod+Ps0fNRE0y2LMAOXPgHMfONKoZ22NN3gXtHeGRicNuo76tWa1DTQf24bieiF9skI3P8rT2B
GGNqElaR5d1hzOOrMTHyoBmIeq3ukTyAeATbKU9SyrAvHRN5uLCPalIUJmmnxlayWlT7mfGUupcf
TcorsLZXzGa5p0rkV7KyWBPsooe+3p667WX2tvuslzLKsBbt620HIJvrx1jaPVLAilfjckAE82PQ
M2DVjuTH13HYM1/zBwpA7kTXMTiJ4ZB39S2QJFR3suA9GFNKBravkr9S02KVRWi5RBXD3/wcXe+b
0RoVZQK5dt6iItDJ0XTAVBxpLREM9djtLGew3szZpAw506j04kVnfJzPNXv5Q1cR9Tb5D0RYVFu6
VfeYzz8JGLixA7J02hBohbP2e9qigYSd1Tm48ilZVovkLeLqbav4qIhKO/orwWJyNE6z7fdcvpPY
5Wt+HBH5H9LM9SI1sc/UVh8sA+uTOcirlnbEd4K5a3nL000cu1zYfZYHBWx5c1kfA4p7wziZjFuM
KC4ip+UHclLWK5fnvPJRt+fZDFa2fa6aJBRCQ1PFg8qn48VdQixJRsBs0QOHYDOhxEKz7gg/eiXc
TzvmbXswZibheUggtrKeP2+hFErqCHLG2WEBBEgBP+mDnXpeqnT7qrTZ2YnTmVAJNIFJy4etOz8T
XbM/f0ZsawFVJO8ZscjEVWJCis3HGjP1LRjhL+ORZ97BCRUyjz156/pr3JT66heASGl7a35u0Xkc
4ziRnHOQnVbKFz0fEZEKax2PgT20O9J1WWMxzvItnAyicKSlnxw3/WXT733ctqvQk/0PJiuezIZf
aWtXr4ihiER80ZDfjyv5okELKaRgGFnhQKFEuX9ApBblNpE2HkSlQ8cjKymiuSQgGHroIXkX8B3E
osHRknt9JMGu6/3qNBLJSEoy7Zv47m70Itn7OciCo+danPeljtALr5s1Ghd+IbYP8aKQH5KY8WBo
LHrVMkStDEiR9YEo6V4uNqyn4hTU9Iw+6sbk3TaXb2ul+ceh9vlLFj8Hc3PFI+Odknb9qqfpinh6
NihPSOYo6NLhYGj9byRcz9nEyzAmdkFiZsPcHdDljtV75mbf+tLeq+OsofDFNkt+/m0oyFbjnFCC
ttjUp6qlXh0Bn8iH/VCvqX8dCPoIZUo/lPpG15wD2tRPB2RbpBMZoyCvpPqpkKAa1UU0e5xkfgYN
FRhcDJpZGj96lNjHeQW75TuuDjt1OLbSfS1aEpCmQj6oNdgkJ+ZYltZHmdZ3TWc8NyPhkAX1F0cD
+rcpkQU5NvaKDaBRJ4bNMcLpM4lzZgyfexwRM2HJwnLoDaxjTuP/pPIy/qoX6WslWUUGRnx94IFT
J0mXcdp6MYUPTYUg0e5qstgR2RPxNe7j3DvydR+jSmih4/JwlxY/4+jJL7MLl62+lZ8f8PZ1VWem
NMVBbw0P7ywnJBGOEs7dPqSwjuo2UIdzulWzJ8ZzTMlV6Hrk3ZOoKIgdZQKojmkjqEIP0nzXzyv5
qRp53T5R47VefFNvspqQ9W2WJ3MO14Axf6PMUl0casyfcef2hIEfq6ms+KNnko9N/eRrrJhkVfCt
SzvQ3JZvVd5yhWouY3fbc8pZvocoepf1eX3ROJx3iZWPB6/0XGbCLUQi38VbzGUZdCgn/IogKMh0
LfcezcE4WSTNZ459KifeM/VWAhksHGoLcsMJHYZZlWFCX4cnmMd8Bi4Y5T77BJcJSLYPPpU5/wYP
bHDO/9EnG+DnbsyNb6AEt5Hcbgvwf6xXRRkPpHcgM9PonnttXeMDoA0clo9ndFON6HTSL6YkQIxW
UZZX5vlXLU/zMPMLQhWdYCLpTPuX7VWRdn99Ub4FN4TDmUn4r8E6aW/FYyANtG9AvyHidetssYEc
kmzCswAmTewpQWB+QWKKR1QTl+7hn7eP/7L4Y4RDScP+D9ZuKdrpP94Xq00cJ6/sLT2bzTcvY1Lh
lz92aT9NC/n6K13cijtR5wHnxEzvPU1aPKcrPnZE9dqf0ffOa6ydE3v8MgTsTCT2+pduqS4C0/Sz
t44f//yilR/yL+8bgB0oD0Ig3raNwvvPD3MsmmHpEo7TpFkn4EikPf4iAJ3S9qgZ0zF2XJ8uhOYX
qxKZwg7L1QjNUSQkvv3LS/k7Lub6BiA4FnVcXxiF/v9LoYdtWuxlGkNdojThktORxcpgX/sI290K
TULf6h1BZ/VjrMXViW++uAm9vVVjdpd5Y3HnZ/jjKlq0ktKrDlUu/Z2lz8///DoVSPyXtwwbBBrP
wOJT9v5qg2iywc7GLAXg8ebsuApGEIHRNOxLEty3YdOM+ysPygtZacAjrt5Ek0ROpW2dbbpox+Pk
beFPfNMgIzjC5xTkgRB8TsLOCk1KjA99ycrtru7nqdd3SAtjZ3oeOg4Mu7V/EsTTCmbuLPGHvTp9
O6Jv0f0Yn3BE62Z7yyxTJEZcvvWYhva46Ieg4RgqGnNn1f5rW9Ees8pNbtTH49HKnItXRh5GKRqy
P1ZtcKkGT63LtFpXmxWJ5BmwgEBW+z7X9m4hvqibPWuLEckXi7PvI0cSCeMFjQkSrYniZFpjjAxC
N3cGIfJy26TUv6YMuGaBPv7zh/MXcl8dTlgiYZhBB52/x6PE45TVKUk5oeL0moprWR3hRNszPzOb
rpS/T955rn4Mzng1Ro6pqWPHKbbYtzz7Fxryr1EQ22HJkbRZVk3b1O2/7uBwbVUBSgiLNq9OFDSz
FrHEnVcWFTRwMeksZg3XPA60Efk71xG/+0UwchKTnjZg6LYxoSFG9v/P79N/IZ14XWgMIUMcGNK/
fu87z+3mdawoyW17wuSXbJckCLqaUZ8PwEeIhhorUruobrfdMQmK737jkKbbl9VxC9kOLTz6DeaK
7XeQB/8dRpctSQBkkYZe7nok9gRcrFgDGCT++dWD6fztDgKrpJTQNwKihv4WL9H1TTv7OlqdKo9x
SrUjVY7sMcSn+x1SRK2xPhTmB+ZBLYFlf8/otD6IMn+etmUSqzSRofXwbbIKGsyxA7ZtuaAmx49Q
SYozSgsLJt06u3lam/fCYr3kD/haJpYeQdq64bASoV/ny4GKEPdd4Fi7B/6LjG0Q8vMK2aEj/owA
T+EnNpGI56pc3sucXU49kNR8uLxTAolZvdIM1j9XGsmyNV0vLlUaYdXd1do2s5KdGzXoxKqKbmeS
WvZqSqK/gExh+91wrLcOavdWUzu/s/XmNRXe75W+lf2QT2g5OwZsRxv4GmwIgp11Mlyq9eZbZXMA
eEbjUPQ325ibQ+P34kyICxqYen0rf6udeY5z7WhhD/at7LFrTPK33cm/ed58otwG+IFZEpbfOiRG
i+yvP6iBio64Bj0o+3uhaZie/PZDLMUz6vjqwWcfovzC+t5BBh0guH6RlOQTH+6hh1h9wknnr9ZW
vvrPz4z1N/6b2Cx/yz3hhtGpgPwLKuxSNZWmNj1+Vi4uBoaHQ1XELggQZaWtBzbm5+u7ZVBYNBfJ
CxrhXbBhqQycFJfl0MENEXRq5LRnuoal+JVKLkHHhxb2A7YsPTlP2oXEKnjobbdR21udEABcV2Yk
HZvfzF5fZcWw/c8/Gzkuf8f6yOgz0fKikkGB/9dwIgyEzOk+RY11o38h74umRZdAy6lEHuv79OSu
PXpWP4BgDIYfGcnhkbPkw/0XXRrjvZd90+Mi2xf0rEOZD4i+jJy2SC9SWwp1Q3MIhRm4LHKzPuwV
65nr+Td9lbSKLsl5nFzQ0244ZwWclVK/8F1yBtr+1EUnxB3hYOxZzVXheK0RZe5aRrRYb70vJ6rH
mIM2+LnWKFsLiNX6xK1H0G2GjXNvV/5xGshLr2EarV6H0kvq8ySMP03c+buK8N+968jfakW1JJa0
ZMT0o0lqDhOAKnU1t9NYHPJkepbB+qCA+9o2r6ufDLt0nG9Q8exj28Kd8bxTz508D+abomSFp99n
GXni1Ya3q7eFWCJcW2h7aGEqzlNO+NqYkG82YXAWrXlvZs1pAIQIMtp08sH4GjTmV+oKSBHzEtpX
t1mhzVmze4M6hbGnJwBky/fqBUEp0dTqDVDD5ApLPrNZ7NYJYFtoxoipQ7z3wjhN2XDn5sRcpzST
eeySt8nbkdEePBFdSn0pWtOWDV5f1z2ujDhS2FfpInFYt+3FSh/YRoybjpgD+0x8gGDoUWFuos5t
/5yC7JKt5o3NtIIZ0MAmSUCdF6yf1oKy13b6d/U6aWu7zhbjYZOu7UHbrg9SXFBDZr0dJvOU7RVy
bHaa2I9Ta+/WAKWg57Rt5NBG5XROEhlOOYcGGR1k3oj1kIh1jPy6BBA2vG80aGlR07tURCXZHvv1
cuBtnLYE3sPUdgVN7zh3SR1jqEFA0/b32VPi5OJMJuybTq7vldoa1nJ5IasN+KBH2FEXBIVbc/Jk
skiHCWHGdIqyGeM4w760KXh8bQbuWqx9Z9BvNSBJoE2H9puU6jykb+fMl/XLSulla53MydafTSvp
X6aiOHQD2NdqgFtv1LORyna3G7FEHYQFHp3ZcjP5j8uuFP7VsZfgRvHNaTXzNmxiPGaC1SkllsX0
uEwcl8Jq9smd2m0dSXTrUqe0HxC0ERaoBUK1HWojpSYUSHGHcQPPASHFrmDtyFZIn52YB+7ppiw/
R0/qIdB7mVB2RYfo3WJC8zXnZdF33NoiVMcUOAvqlzY9V60zoJCfipN6BtSqu3F7pJIjnmwtYpe7
jnTVPuAC3UAvbRkPFIG0+6zqCrL8LPTYILt79WYkM4NxUnDVfQqMfAxhPO+lyL6qx1P364/Cyynz
2cBJr3cOckUhDyp1KuwcaGGbmk2qA0qpB8y5j1OpB9Fg6uY+E9axsIipHlobZTai6opCbug4wZgA
kTZsejfojpMhguVoD7zyydbOjTlO914QOX3bP8nmwtuGrDfxAmKtqcwmr+EJONBA3mUc0XllIa3u
J2dFwd20FHxoG1xB+Fx86SS9vF3GPE+gDJ8FY3Ouoa7P9QBoJx+Y/laNrjv9oH70+JEZuI3U/980
NSe2g1dBpzbFCoik9LKrwsSa1l+umfjRL95wc2o/tLdtwak5lgMBBwsOaHMBWRciM0u7rh8VXaAg
yLwiaT6dMYmvUJRmTvQy5sCdEmcg2IH8crFjsFMEZNAQD139GWfXpqwFfXZfL7TkQd5Q7IhfDDA1
JPQFj/z2/o+FjmyrMl8DR+tvWkbDr0a7OgyH/+62BZBrT160JLR9xxAKircmCLK5PNRB3G086LSC
wtZ1/9ZYEsmyaLyjnhEV2W9LcbrcO4tdY3fwXvMu+emsrtiJYYPBzaEBxdrlBNwduBTJfiypDSNW
G2JpZi/0X/G+bR8IwF7AODjv8C8Fl7bQfxCuJnZFn1KVROI1SPHWTbiNhG08PhdlQNM0LEGUEgIf
OvRf6RYGFxjBaGGlitLWvbgm/VvE0G4qt8IIzeHBqIwBjzY190THnFi0xNmeBrL3KyiQjTZoDdMN
a4vCxG1+w+Zj76mUuY/9fVYwNBe+SYsTbhV1kJI9kJ0Dk2XXhm0qtIZbPOO2dujLXWMaMUnv9h4X
lPaZQCm/uPPj6PXPSTy9FeO8hpUJn5jPbh0qdrqY44usjPa+a4mC1+VJPXcyBjdv5K+6nNNTikfv
6ga9+NR2tpzk5jTW0bBhknnWNZBZO10PcQeN5pAB4XkVH+pGgKsRqTemL5NlNp+kgzq6B9g7mnRo
7AxAMzYOqnXXad/qxVna0Hit0xt8zFqx60zm2zzNvhPryCdFoaj6OGjZCnudDDwvKx4FHR3UGfGB
4l5J3PVm5dbFw0e+Qwv7SxH3k7a8Jl37llc8Yep2dtJ8Cnvqs3d113SRE2Cqcb3izdX4V80YgyMi
WLiz/fRuqpuaMEH9YhOuf16Csj0DKHt7qzVLVnouTWvprxidP7/orqz/LESJQTAyuBrjZpLBform
31qQl0QtPWRAELF4GoM/stZ5JhImlGUmaC427/uFUScP8mpnmZgoppi5XPhlJXApA+NBWVKEGnwU
yZJdzOZNcUXqDlc/Vjt7YAQObiVntep91YB3V1qPUUEraUrdJig5z+25HtiwO7fXDkaPaFgbkscY
vcaRhi73hG2W7nFZYsRObV3jfGbr0DyoVrMkBQuqZfWOhtVggpjldMiAFYgSwCBRJ6HLInEvS+Nd
o8nnUjIpUsCwydW2b1GaTdVpSABDOu64DZWNHWvf+APFncJtmbYRsxQDdiRmn6lZImp+ifbfzhMv
4JNTpx1LmRdlwF+hwMoVw9Wp0UGtOepMm0on28dW0lL1Y7hHcVLfsuBBIHc8NnlR7XKj/Op5b9pM
q/g8zYdyCcI1SRkCoScUiqKgAUUUtTU93HLi0BSuRSGW/tsxCQmYkTIiCtUmvODIpr3lx+LRiDA0
ANmLzYcwC0sedV7sztNB/bAUCFrP4nNecw+tQb0jy8PaKQIdy/16cCw0nmMTXDHy9gvDXkzTDbpJ
ull8Jg75IUdZ7D0P/NIml+RB/dAuAUd+Xrtn0ji/otBJ97baATcapyFnYqZFKpRC+5KqB79pT45n
fk/5Ym24PKmtuLyW5qSyTNT3EEHt9ybVfmZ11557upbDduONRnKGSNVNKaEbsf8tw8GcHzoXRbz6
nmuCrzCrUMVytNUGYRtTx3izFN1+/bDd5kdTkUdr1xw36r9QavfQZZ4bJdLQI3aXo/klQVp32+RC
BDiNYRrFm+LFr9In+GzsOU0F9i7LR+AS4qUJ1lC/m2ILsyZ4tExMKurbQA/V0UOBEq4ZNo4krn8P
MDIDlttTDSu01yf3dVqMC03MDkty8+pqzSUDmo/WLZsj3YBovfDOLkdJmjXTwa+yE326+W5EbXdQ
j0Ygml9eJtPj/36K8F769JZTaBIWG7OGVHtbxdvXovnTF1O3azelzGwsf+jMMc+zw0Xu6dOvmiRQ
GidKbhioZ3zv7Ysx5/d0NHDwaj4vZOUt8wnOSNxGP/TFid5tnquFx5626Ye5XuYTvUF9pGC+zy3G
I2HKmbr7vEv3hNeAQhjOj2Ywd+TNHtQTpyanYpM5bidpW/jDQf3/wTpeB78j5GubbhNP/uhc4/sn
8dKjACLalHwVqYcoOMhEqAqBOyCtTursyYvgl1P1X3NTRy/vUZ4nzPG3+kpaWvuDDkc6iaY12YmR
FtRW9gAtmHniNbmLq/kC5ITchVPjOPjTXhq09Qxt/24FTPjOaL4tTP7sa/5PRZ0gmy12rlkfbDh3
zWEKUziBOiGs0b91IJRb+ISMljU/q9dXUIzMEEuYad3EDbrj2t2pQWMZKL/rV3q9vfhVjZjZNjuo
YbSFrb4icwL8/kZT5+JrxanZxow+Q1bd0pux7BxaMMLOwyrnLu86MWMAKcWXafT8sxTTL7USul77
EGdMeU7vx5cglUi0ehfNSEKtAmxTDFa2p3RjBd/eJBs8Mv4mkSP88bmsWGlyF/RkhXob4+4j14mF
NbuUKcQtUxRd9pMSb2fVELaWuW+NgeKPjUzM2n05I7HsJ+Abu08P2TryjCJl/xQWiw1dKVeRQBUO
14TO+fNUEwaQE3UhPPMw+n529ElojdJeohUy8ZO14xjl0uwfyLn72ftA1tZEnE2W9edxGPeJ5hah
SyXJIe6mFy9OetZ+NEOze7dUCG56Qgj2mk6nu9FivRTBWzYCMzuEPfOVm65N/Uez+R+0aT66mAqu
mYnVCy8GaRAQWGZ9snnNY4pcyDGy5oCUEKkgjkn1GxsVG1GSUXxioJCMLMmVp2aAMZuIgBZMt/2Y
vPkLEr/YH0EUci/bZdYE2Cn1Nsyt/EN9R6g0MBG1Gm9qUGq18Se9b/hv5clcIBG0YdtJ6jw/dUX1
8rmpOP3K+j08BRPnSLxN/c5S3dcTJcoj+6GZZtwDvvFsD3norv73Euv5UfMr45bQrYhuFtujpN/T
KEK9IzwSsaWLGbrRxImn+9YkqPgtyu12uTd4d2SeGxH9JbHYrzxC+8biAjIAySLpztp+XTFvdiPj
w6IRAF/6tP5Ix0d/IVqSoMz86gx80KJ4zWIgy75D86elzUDVIxqKAczX9KluJQ6X9M8F+VpOPcVO
nbc5np9b4shTMYr5XHD4NWhmH9XbLE0skLVwfy4NbuGmgsvuxcqEyo+3Xy35qubGpsXumeONXdce
5VTszgcCpy/lZL/adta+Nz6F6VVZ7Yl1kodFzvKiaQ5xm13jEFjCD0V6Cx8nxzbdgJQkeHWJc7ea
Df4g1DFYf9BGwyMdZeJrkdtUZ3/sEHQ3dOvS2pZhCMaqVQuuDKaLadPwrFv7EHnR7S72a+Mqgtza
j/Zsb5hFsPPBfL44IrvgFEmfc0dQha6Pd8S+I2rnZCpl1h3p7fIfiBf+7sgczLzS7DvH479Xefro
rUa/8zJu02Iy+1vJ+JD4/rlp1l89Nfe1H9uhwxNx0IvOiHh2zb1GodQ1bWe6eTR4w1JiTDVvDYga
XuPVYOXNfrudV4S5XsLTr81C7Ud9y3X28uG8LDY9eC5IsFZ0jx0O52XxDHoyTImdNYal1uZgn8jl
wa+d/jDhvm/K4se06caNfLDPATz1siyvhdHhBkKQTOoOKv7pzjIod5j8CXtxHLAJVDzPdl+DqdXN
9KD1co8Bat3ZYmqufMAyGvCkYe9z9taqldcKFGG2COwmOz4FK29e2PinSBrcV0bKQ6yRH8p6OTxN
tgDtE2Li0wgoMSjqkd5Qlyuvn87eEogvrciQ3rqkAserj50Wp7tXOu9b+FjxXgbF8EEQfkoMk2Le
9ENHQtohIO7FHjQdPc84HwcLOaKhwVMBeZ40jboGr62/KQ8d6pv9uKQVVJDmM+oBQ9n4Ko563tyG
Jv2gJ219qjbg06/Em2c8OaWdkMczoXCJh/WFjhm4h+JWMNbfpfFQvQ0dIkLP0a5loSenio7r17W+
JmvOQi9Edi6H0nnh9k2jrJzL0JXe91kb0ifpcxSgWiG7Kh2yx4ne6R71eKmvyclOOYyLgoM9B+SB
b5TxtQ6snzW1rgd6oPOr1KEIU6qBw2m+T4KR5lpvM9IgQshJ2k/dOT0CVWuvpTGgUbP449ehfFya
Oj6bdXNLZC+OZR0TXWZV8tiC3GLxxtjrmUt3yhEo7CRRTaFfVCtSjwHJY/rcmKgAZDHd5SOu7VEv
h+cJ+ZyXny3y4G6VEeSR7iIW4dS/sUhRON9oJ7Me0ocyXqmxwEcTGZIy1qknUcAuMEzrDWlVc1Ed
bW/qsblMOmSdHQY+eiVYHHdrJo33xWIuL4szkzNfjR7qxuEEWtEfBqP1L04zfPUI43mtek8/tp2z
nPyKDufEW8lMct1bSUjHwwJo9LC28W2QjMuVOxp3rCXyyyTTW5KV/mNNTFIGMLe0TXCTU07EfZzp
ENAu8S4Fc9wGkqPUL6hHTQOSg0XhXdRf3KY7mIIYsLIw6Za1zTRyCjjfbM6zK7UcBdESfRnxHsTX
lWpDpuqpPMLgcJj0lJ53oInqwyKIqTyVCW1PRddXZ0vzplvdps/9iu1j4nk41E1ZvRQlTjht9ki+
WRk3k4WWJFdDCQIVtV0A5cTkYpKwbcdX9exIu/smiC89dAkV4GLQf9E5hkBcRzMC3053r2cY9JM5
070/5PN9OaYyUvorNxnlYeYZGG1Te/R7jXIeipXu85wYDTOOX6rc1z9a+MuAyu5dHlfG/SrSx6lz
k7PEiwmXvWmJeOmpTbGOPw6EG2SkdPBonPss7x8Bj16Hhc8koWzs2SLIbDG/E3OZPyh55yja7NSJ
luqx2Iu/FHiPwrx6yfFIvPQ2wZTlZOTH1R04G1dGpbqsqhvy6PRasqGA0hlhp/vmG22jzp5W81NC
tB7+HxHNTdxulTZlWKAJfgB1Dje34AVcnEIxhvLRjCkdryijGrT4juqC8xDEJVltQnuUenYYW/ET
jNjCMmGE+uJldxR8vpSN+zvN8+ZukbX7BDcGhDjeebSj3lW1pK+17aa9M6KoWckPizpbv+JRNy/A
Ac6hYd97TGqi0Pq4vNWwBzf1d03N4inKtDjW7qYAUuKfSUcC7Xe9cec0mXFnVq8jjNU1d9zqJoWF
5LGe+QVEKdq7NE3WaFgMzm72gRsr9QG1AyICl1LhAAjjqnWCZQC100kKZvE8o/KcrMfHHIRuoI16
aYlEdtefDkzy/VhoBO8lJp2hwr4ZaGQOlC7sgmT83uor3dbSM5HAk+yQOoZ3bwQU79qi80JvjOPI
0gl2qAiNvMHLTn7/zBgwPK9E/3oUH1EY9jLP6Lu0ZDkjNII47RCH903l3eERSnd4aIuT3bb4+bOp
ORD0t2kbZ5IxnFgeWTCKB55qXGnkPEyxU58qcGCi/ar43pIUC6VFM5+7dYgGtysfjXlYsaYS6Wtr
KAlk40wH8uOQgcMFt0X2g5ZxoE9sDLD31HAHMabhzbE9zbhds4mHUzfuKDQlbiSdi/vB3Er5WPKF
bOi1YWWm8huTgJqmpqSVu2G8YkYKWAnythpIvwH/rAyQ0Myto3J2Z+QwTMSYsFAZQodH0MZOfas3
y4IrGYfVdKrIZ4jA127KnTt7Ge6pkA/2iPE0vAj6j5mwu/cJDzMZDlmnm8+p65VhnfnjXgOS34P5
3Rr6Xe+Drnj02GT60cjp+hVgEntdINwiTl0PFWLXtst325c+ySur/0ntjBzwZKA82LGO+7wGedh0
hTC8WhDGov1q27V9pcEQhm6Tty/xeTCr+js0ZeqCPouewA8s9WE1BAhjpnmzEueM7H19CjT9zHXQ
sb+BHqjddtE3bwzYCe7C7gOaCp9kXp0lpaU7bUUYbVR0l7fpaZyRb9bJnJyBfiNFuq2a+9rPGxMf
6P2paJfHBognrP1H6ymmR/5hNH87/ovVvOWNPz7kw8xQRRnoYsfxq/S9vSmn8+hY1SUtYfNY6tBK
tEBbw2IT8b64SGil9o68uIsIwgPIcLJnCJX0IaFTQtn3Wo2fjTTBgGOCxxZ3s8FqMBg4/0ayaVwi
RmKO4HNVvCKtOfqYU63ZrO88or7YO+ajqU93s18fDWatp06n+0iUZbxvpO7vaB5MiKYn98X0Hqyg
b89WXzyQ8Uy9ry5/FyvFtFTv4NCAh4H1o6lSN64zKsUdMX60ZRP1GAIRflR+MRyykY7lkf65o6HV
1zoZs5v6i6NxDxoze4MsoNlQvx5GDW21MOzqvoixAYtSvyaupV+xyjGHts5vaK3hMgK/aAIv7YzF
bO8NqPLj3mkvw2h88Y0yeTTrFrX0jCtjpDb8WNXLus+0xd4l2qQ9aozO5VsxkJ9vBl19+hcu3f07
lc4xR679RqX/Fx1fbgK16eh9Q4XoGFOBC70a97VE57s4+pmm5nvBr3rsC+vOaxrqW+L4WcvsDOB5
9c5JTM6QXU7opMh9jRopESQya3K316+GwJFqkfT7bKUZYr+yqEO1R8ZC2od1bl/USeLm+vfSl1/r
mdsqI2+PmJwenXpK/G0DSb2rRKdHlFb/EbEBv2qPw6U2elKkkhg8kG6CsDSQv2UyO8Xl2D9o4wfj
CrrYlQnP9RsiGqWlHYumJi4iNb6KRJMXQINbCdeyS1oA21bAbFWGUZ4V6KZsHwzxpnTNNzT3sje+
GXaaRErugl2UebF2HpveOWMhwYXhtdbT1zK9w8ITX1ridazWKTl47P5Yali/Ad2+pH4Jh49/aBFi
A01TftqVoREp2kjyRDFxuKcekjNpAiIa1njMTPlVYHrZMdpNe/LxwFtgHns74fKf7ch2S/vBq3tI
UFFe0H/n/A1YT8wUeKDmlwgn9BvBVSk5et/8nZXLh/qHQKwfVmP/VkB2ncev4+Z92SSZ6DfRFGnE
dakBJN70PejN0Y6JT5IlKYBe3JEIsHyDBNzmq9MFj8Ui0tPUaidj9t64jw18UW1OPvICwZQKyHn2
Ahckv25HK+y5VqtNDp0V9VfHWMDsN3zB57O8FI0RkZU/7wECX9INyOzipNlPVfouc+N5WswZP4v5
M8nxLCspBenQH5AptKIFF3XmaRpyUgrUGZBmKlLrV0rVPlljs7ZpobD7X4422//ybfpLzBx6PHoN
CQcA3w2IqFShLv+pL+1SSIrMIqE58+Rd26YLS8WcPWVF/is2tfGkW98Uzq0oAAWdqKssA1IJMWXc
ssyb8Iq42EeMnxZi7twTf+aYMmnP849tAyqaOA+m0VS7cQNJ2/Z7WctLsxoCLBj1Xym4k6ksiHew
cO2/yA3NvzkO+fGoPbMspNCWSyP7/9esNpAURtoPEE3t8qXoqJo1xZRFxbwmR7uVkoeTaLnBOSrw
RcGsSsPlVWKLIRbJudgApiIpXuz/Ye48tuRGsi37RXgLgBnU1LUIDy1ITmxRGrTWX/82ENXVVdmv
VnbPesBBVSZJz3DA7Ipz9mEVhKP1uHqfWg/LBiLmbTqHP//mgPs/9Nt8ZhIdIe2AzQxIPvz3z0yG
YMB5j/QvNJxTouZzNxev+Dbk1gjS+lTOCu8G67lJMGI0oi7YD3IifdroOKFDevfe+Duv4mop/zdN
rQuTBAjGAmVAWv5XTXllp2Ncs+DZmmbmovK/90t2cCA0HyPdBPsUb8GpVjbeUnC1p9JcWjOhXsmm
ZTsy/20mEziFvwoM+UCubcO0sAKe3fW5/hcxt+W1TRMzml/UjTb+mtbZp7wxF8N2Lwi7NHutNrqi
zSDAy7HsHWIQ88dKwFjlTSGyIGyxwNy0w8Z9CFHm13n/vj4G9KK31GIb3HhfyO8DqYNZbecgPwC3
E+7jAfiEVUnYdXRC53o0npJFBSXUD21SInZReU3qkalMTsQ9jiPzwayKs23lv+NaMwtajg1+qcs6
RvMy9mQLF2UVRMZFnuwW5/nUVg+lqNTDCDS1EezucoNaVlHybawwk5upH3wIeBpoCh5aIt2+J05o
XgfQQJvEzo3XKfDeWGlgGptVf6riofnIw+FrkQ3tZZ2vdnZm7i1mg/BimL7FTnmMnWfwQt3bWOlf
Tt3mzMHj4upysNMSepf1Zyc9m3Te3ipZ9QJ0a34HOhVbIYb+i90178z+OM/Tl8qvYSjBMqQl+TNS
fNTSa69FIHLKEFo0M0iqa832MSMS/W7M+vyuCuYzljTj4E1xSPCupx8lXUVRIQIuOjYvS+UJzAOe
2Sj2ZNFzlRbaOU4FAgCqgZ/EI9V+kN5qvcilTB1ffRx60A/abDPbBpr0VjLaNunjB/voRAskxA2o
28kbbhByPmTEiQurD+9rd1pCvLsN/wPpigaDGUYy2FWVTVzEsvyZ89rYOzJESERJjsvYbv3pc7dm
1gJziH9G8roN6+442n6AYZ0S0o7jYb9IzZkPrt57m/5/YJd2cfFBZIuJkL+ZHmy2WQE50S1B3rJZ
BdAAoRF1xH3/6UzCsXFGCoUKMjNee5F9DRvksOt+eZVWE1bUM2gobkMrf1hFxLyGzcJI/ciExbiT
NvlyScv+LLDJJ973/YILrCSVEEugnHXRppefq/tF8rJqXzqzh+HAxYY7Uez6wW0+Ki6MDuXb1jGC
9mq/J1nFUHRZF0cKv8n6qK/twKqVZVgSHOvcuCV1/rO2sNW5/KoDpBNNW1hbJ7Kf+jns96VRBRsP
FAzhIGgX0FdsvZQk2+UPNkiO3hXRcOE8OsRDaN/5dn9MAsLu18Uxdmf+a0S3qet5ftTmJbCxY7EL
+uoUrou1s6vIjMKj35s/qwFzZmo/4nWK752yetRdZ16sEEtVREqNyfJjWxkWQ8t5vs0JlVE+us5+
qsVrZcNpZNT4KOrirm5QMBAkYx+wXcpDV1enwanGrYuJ+Ux/ALsVlo3WIj/1Cscpm/ZVtBjZZNhW
GgkicWKHtJNfYxkAp2Hzf6yMAr1A172HJb2tkOpnJu67aoKY3zfVwUkYS5VBamy7mg7Zq6dzswxT
bHyJrIwMuqnxQDw6cbcFE1A1HtkxRNfY0G8Lo6yWw1kWiLbqofupoiy7dnN+k110LgYjOsdk90Te
UVZyfMwS2e2zWb+w5BvOy7c/NfLOFZU4W7ggnOy4Tkxx/X+IOQwfCubxulyKcTAwLBzC+aWyqBUF
Riu/yeXBjiWOSQ9Vqi/VB9FBCS3cnVsDz4gKxRJPYarx0Axsess4plh073SVX1Nb66deiOqSYV+U
sAuy0MIUbU3DXWGF7+aMddNSe8aFQLRKFt+EzzNP7H6sSt/Vg9YvYg6ii+xnBMJMXhen3Hp4t+Xw
o+8ErSOLw3VWXZXVb/IEv4ksX0DvuT7HZXS3VqKVcn6aRuMiwnf84ymfkdAxd/2+FnIVkxWmL85u
SmRxGXC8RFmwsaDrT5ZZfnroVLSoEjLwmSv/avR5V0hpfQWLR2ddMkYPo42ZdQbuaLPeAxnNqvFo
VqgHu747S92ew0WZlPnpuHGr/k75/Xhvj+y1e/3WtfhVOtG5uLzKdBvGM7TImcN9uaX+KSVZrwB/
8J7igU1NL9k9dLwNATSbtYr+xwLeOtUGkqxmOZVYlIoBupiLgmqtldbGo2uZ3puKLagfoLKPka6u
E4S1UGS2dpyRD+wJiOX7rMheGptTv7g9s6UWj20XChkn4DkXxTdVmZBh3eq+C2LSMdhBOD5vVuwC
NV03kl053i0i4ipO2lMZ/+rghyo1Ejum9S2b/ObSgrpo25woQLb1A9XR0bB9ctir9KoWTooOkLbC
Ttu0Qb2LW0SM65hnFZNGIQvKRCt2feDU4r77uoorqmC6uXhudqvZngiVl8Sm/As17Qqh9/FmRSXE
dpg99AF1sSmwaqUzcIo4Mvgelx/XOps1EM2ipWRg7c/n9Wy0gQpdXFl4NzCNmzztogcLEVC+mAkW
LiP37FJDgDz79NzbLdUIzSd1a/41k0hkSeoD7JnxLi04GCMu5DYqmL3OfvRr7qS7b+fShRTky1Od
xz8mMwmIwUBAFI3zcwLy3uAt58iH2MF2gxCq7dA22c7OxBXTeXA08/7RNCD2pzFw6UigvzJ7sDcq
tbY40YiHGMl99bz0uG7rZaqQosv43A4WZv6WNUYn++q0iIoENhlGyn8WZQ0ugvnQNc62lFrthi5g
mYd4eX1mnKlESDLr363LwMh7TVReHumZf2WJ7vhhMKivcHog3wghwJbdG6gMc+y9fTeHyIxRRCy1
TpZhkArGqbrm4mddjdmjfApeZtOw7qrF+slq5tWKFeSCRSi3XpxplcCPjg3rOkXxsWzMGgnCfCWU
kTEBet5d5mcforIzfFLlJfMfHGZzN8cfHyhKhotlySUkg3xva6r1Ibdj1got4iZ0XRurjNNLaVv3
OT6TXRk2p6Xg2K1+b+WnH01p5fsRSRaCk/ZU5RGZ9nhBClNUT+ZQ/DTi/Lz8WkZJNJbCv2Si+ZHw
qzKT8dFU+X3KtVbP2kYPxtkAhuCrocr8sCpJYlp8MCSnbACxMQ7kL/MjGCcW7DELok2tcnVZl/FO
bD4MuT/zw9xH3oJMbsffeTndrXaTtmB2FrbkIHqyiM+Djl+HUXdnBG+vfUMpNZQwiCb5q8ss+0h3
n20ry1+Ga3sEfuP9VCLygMB0dW04058LCz+aEOfUxepIXy0vCAJcpp3eYZWukAORb0gNCO+1E136
aX5df1/Hk3dBDUII42zcIuXbpzBXp7WsDHUVblqP/f2cMudMQ1gEjN+gGpkG+vyMd4plcnioS6zb
nofplFzzJ+XHVA5VvZcQIg9xGUa3gKbyqALju57SBRjTQt1xUv+QODG3u4cCbRW2uGi6GfghF1CG
e/L3FjmFj1k2nz6V3as6cG2jZeYizEK84ESg5kzDeQqnEMS0rvbZSNA69nDu8iKmLGvD4ypzGR2G
NR3PrPB3HEKMqpdVuR6RoMItKIx/UCCTvtz3o2V8apWDEojorCrS9iZm11znVt+F+/X1suFXfRvb
4rTeZYj4j5nVoHhBwADCrt/Ekqn1yvSYfPYQojFIuMSmmZ0L0pQ4YLXYOT36zPXbyZGgReHYfL66
bccpEsfRbX2bOdLYThUM/QHUh6y2FqlLUScYLCg3B/gi+z6lpPMa9zz7sbOVAOpXH3kd5s7W7CwI
8u43LIEayjL8ekwmt/WfN8QWb+YSbeUscamwVFhsX/qI3jnf9RPvDrCzS8dp1paOOK4KwUjmT2uC
E8q31glamAN5tEkc+a0J7fqCrZdKgD4wjSUZQ5Sbay2FHKMacDgkffjCCGnT8tFv2tX7sWMlICfh
EIDtjfCvceN2hQ8KpPGSO2wtauPKNINBlRX0CcUBpW/4HgcMi/uWYjtM1VFJdVvfq3VG15s16HKb
35N7Ut8gGuqTvRTZS1m2Xheri2BEok7b1pxA2C2okpr9uXFOxy44mUtY4dJEjBOGgj4LxjuvNrdO
Vcp7d9BIqSu2BJmsvsPMiC5GyNaIndlTAo5z7DTnamT9knPmPNoOkpLCaz6sBHeEF7CTlkH6q01Y
6ip5XW9/LQcSNbrqOerd7q6eDVZVi3Z2/QQV18XRKriHvIJWjbmZ6wePlfTuVgCTlaV6IwN16yv9
vEqj/Mn5qFNn2oSLeg0FGRxWGG1CXFbq1ch47wLO5GVAQ36OyvHeYOnN9jr8HkftKTanY92M5n3i
YThcSJdzDuYbSWV6InzscwGzzqQkA5OG4KiQzSHfdfwCGy29JtZ4wI6Zbd1OPLHs+miUHVKfoo/T
wVTtlZXSIkb582qtWG0ekTOBETIdWgTFdybmPtyJBJAK+VOo68p80UL71YWJRA5SNedWPPRYgQ41
05rWrsZ7ttmvoxvpa+fQ0I9kC6wBYkbijEs+Gp4XqQBbJeHbKtoepVUeVet5W1fWAbKNIdiyXS53
aijEgeHssAlrh0HIIrVgolGc5kA8zU5T0AyEA5/ASbdGyRC2UdO+FROSgbjwoOMs+5EumjcZV48s
YTAEUGU+xcqhrRHJDQydc4OlP06OHz0szFPdm8eeFv6uooVJkNbCoIBbLOAhW17OwKVbkLxh/6vX
0DkWpMV6rpha3nJTXnWSGnSjvOCN7MSO2cB1UsA+ADh8GEVIvNE03Va2yVpj5j5dd+REi3uCRZI3
P6YLqKmLWBLB/X2dZJ9S+6vrCvpIaqwIY/FeLWyUbupeoq4f934fFbvMKBnnReIXLd9bVvMzai2O
cgdI8G6wZXKjv7MAOlTPpWpoVAf78xhwxwDHJKXnfabwaSQx12ziZ0RrlLzoT0vddwy1PbAdS4tr
FzE+d3m52aJyDMSIB0ZveEiR220bZrIw2iC3u2rxNy5KfgtFyWGOHpOe+yhKaNRtZvtRiQMC/DJ7
h2Z8DWJbHHP6oK5z6k/Vb9uJ9BAub3ne0YIPl/XVWefPeVyhFIl+FormcSriKw6r4p726m+sjf/T
AFmAfHHZxhDtY9p/oWWmad0FY0vMhps3e0z+lCXhT2tZZSRQRy/FdlywNuvlv7LqWHctFz8ad/7/
RxEFX0lxQFoMUDiP3w3PwAXAfYweydwoaEq4QuyvUcbdaOrehZoPwE5WKT3WnNibxlasDJz6kVzF
5E6af+tkXpl0f518wikEjOQTnIRH/N+nsbJNgcw49gh3y/uC8wpBfjqfzcF/jS26Nuic9sEyGcf6
M+xmYSYziiB5W1fEccAiAtrAxcjdmgVVIi+GT93j1QYe9zg5j7I5jIi3nhqUpPghQdDWYXowWFe3
3sXtUZNNrXOeQuCBVaTPaw3hu+NTxgW1/B1QdDL/zqyvkWOzpWdGtFuaHU1jYFfZM7NH69xm+ZVL
s9iH/jIlpeMx2RjvusQloMIl/Ex2iALwlTvLJtYkuPlsP6aeYtowxfneMMx4i6Btk2ZNd6x6SWWl
u+qa5OIE6wlDRMHhXoDjAhXZZ1d4KXf5yHqZAR53kNslT2NjbAsS3VZjXw+o71I17itxwScbyfkp
0FWxbURHdsbiSPAR/DkKbWbQfRMLKDAJ+fHLerLITWvUHTlaf6IHfJRZMDwPmAcR7tW7MkBmrZPi
zg6HZC+WakdQ9pS2nW0myDibvkbQhH+Y4Kk86jeNP93CIXKRwBXOPQ45tCToTE6d7/zAl4riealX
07jEqQtaykKesc29Nt5NVgdiNR659eTRFmWB+CtXhx5u6JEoOJRrJHGYRBJetFRsDdJmXwziczAY
LQzGdoLAkMhdVYxfkC38XcCtvfBd/vLEehgg2HlIweP314BWSE/2EDE3/QT+MHrOGLHN4X40Ogp9
qciBq0cEcHyUZAHRh4vkeP2vtRCNNMvotEC/uDG9BsBZZ93FY39MzQlHcE2sVhsHv1JahR2wnupv
0KBiTUT79w9P5BEUtgULj6rAXZYj/zLX5/7P6faBp61otdDr3L2aemrqYLpvMNCkjV+9ZJLqpjPo
A7lAxi3d9GEuULzBZ+PZx3nBg2Zc67rV23TUv4w5hQbmYKz08YBj28KRlQJ2Ah/vHbRdPas49k6h
d173A34DkrvzIxfFNogpIccNm1tepfkSley9qwgemlliNvrUarvpN2Omu6V7QErpmg/twgtD6LSU
XfhY05i8InLkpyoq7qT8Zhvlo6+zL/aQTAzI9Vts+9/8BqnVijntWk6ClGJox7N+TMrA2pYNCL0W
1NAfl0IVp5T1gmHwtrDdqgDzYM4XNWef5XiZuxIAkX7UVPg400AaSSLEGZG/Fy4LzqkZULq7v1lC
MsGdvmMwzJmXAadOPuJqoO05r0afdSiiYVMWCTrZZQp9aMsgRBD75AbjaV2ExgvPS5QfKW/y3qlz
D+fvxQ6oghayHtNSvHQLr2rOcb0g6/tsEcYquTDlw1+yrN7iFrXsgCJ8Ab7pyEKwvKS8DC0xTtnC
RF1HkOWielnojk3A8ZPHA7ODMi83c2v8EoPwroUIvZ0Ofxfa+xprde5TNBEUiOM9yXNHC6Po53Cd
lHSWC+gNpVN/hAkU6rWudhZJjFcxqkoSZqiLg3xAn7iRZfS8bplje8F8FObWGjxvgzMf8cDAfJYV
KK3Jih7M3xhORZfU91nBR9Ge7UWIEkJM13Zm6ctw6iBC96kDf39aG9hGHGybUPHPNqpU+UGZhzrs
x8eQC9CEg6pMdheLnSjJYrbv6bInsr/58VAf0T9w3ZLptP7uyquYONX9a1he8pY/AXDtZmpN9xzk
6GJQ1s+oqo+soBishCojzEDSykSRRX8A8d/p7yC2QJX0hjNqSG7exQha1thTWN8+CZYqoEPSZz0z
3lrTKzDhi60rMizcJV6C5s7ykuDAC3RbEytiZj2UHzM4zxrgBsf9ZwBAvCzQPQu9+udryPJet6iz
5tKnumJvnsToqM1u3FUBWJLVEVW3IoQFqL7qGd4DOktUTKaHw0fVOKFqi/youSPwIXiFjvAPkL1a
YGxj6xhbqTHRrX2vK8PrxBV1MPIe5SnDAKQIn43q+hCsI04TPPmuTDu9WXddJgPuQkaLoG35AxVT
G0eTbLBMzKSpYJeo9l61HKXKJW0pMYLHUUe41L2hPzUie65m1KBzrt5MTWvYpMjsG1fddIuehl0O
vuO+uOZF88MYJ4RmvofRKp4Y6PvYbbc9U6HHOWTeJyrTePX65ldYj8m1QTu/1gKBiYuwg0ZzH+rm
axRM0WfVXkbu2Rwt+zl38jdYnyGgoirYuYu2rRY4DJ2WpzdMa6RNPbNObWKkatBSzZlbHMO4aHde
BVQ469ubzsNzMRLXCsbkUMbL8LGU6CzZHv4dN2bFYPz78R8IovOk4wjpEAbwF9zVXNoD7Hee1xZ4
BO4+xrfJJK17y8yqXY8lnr4iaA7ZsuUo4/lbiMz91WXQBudtuAwVTZWOGFw53Poa+82rBa3TaIA7
zllGstUcm9dEyJ8e0VP078WlQUnKW4osMpcnyFH12UhoHgIZqZ2DmWDnDyinDbI0TobbodjKnTfD
+KajyNkxTPCAtYTxIWfMciw9jfY3u+/JYHhobcqVZPYubUHX4k2+dYoSABgQZc5JSOarUXukaelO
7uOMLcwyGVn/oVz0jrpP6kvZZc/DgEgxXJ57Id7KwUg/HTO45C6pwfSzCY144VmmxyEuPuRMm7bO
CLwM74aR8nEFIWWR+22FRSAryHdKwpNyntk2z/vVHlymjtrXmHu9Qk/H9TwZFgbKOsTv7GSb28FD
QytMiu0SZzOyJWi87ao3qsBSIv5vtmJK6t06ZhkmT9F4EoKGyEnN0b3tMMtcz3eRN9nVUcG8sYvu
LYjL/uqpn531ViVcHpHTC1g1mx4HPDofSLsP+VLUyUVVuWpFCkCFpc3YpWVSVzfzx6j7amvVJeYQ
sqPJM1kLyJWtCLq8u04yfFrXj+sG1Sj7YW8byRna2o8Sb942rzSy1tRk06XSmzMx1e/Yln+iYaYu
IZ2vWU2cLTpJ9pPawbwMLCZPsu6oJanDK0lmHdHpAX+i3w1nm6P+XrnlvClClR5rszjMofPI/pfR
Y8Tgl8E+4pJoIFFkWSSjEmMUK8RdZYph4y2ey2bsf411hJZDW5+Wu9ke3a2Y60UPGvJhIsYRKql+
Ue2wiVAIaQbRFUBgDvMwipOyPQ2iKAd6XLrJ3apQ+X+Ky/q/yB39T4miBFf876jS/xhO+v9j7uhS
av/nzK2XqI6+/2velr38+5+BW9L+L+FJVEiWMH3AdEuC6WfilnD+yyMn1iH4B9CXD7Hun4lbwvsv
YUGGgL4BMM2HHvTPxC3Bn2dZyz9yWSo4C0/xf2WBPX6ep59Bsf9z2ugncv9fzl2bqFNb2BZxEj4R
Xpb4y7mrrLxUUUlokPRURBCxVs0eegKEA3c0B4kJuKiPETBqoCEBwsbJ535hgAStVAdjyYjdBa+3
zSbbffIde7hFzFU5BRAD+kliXoRp2OOmFWWTbuO8Sj1Yytp3NgReT2/kEqtX7Sv32cMkDwu8pP5C
8BiKKzfx/JLZEyJ132GInOkUbHFElPyHF1fJS6JDYgIVs3G48AH42MgLCSnvMrdSTzmgkbHYiSGM
P5KhcUzQSQZQilPjZtKqb7gQh/QnjWvp+X/4MnteccYmsnrxYx+N9QbCmUz2nZdVmbeZTFHafwpb
2ccqr+a3prGCF1pP1iB1EjpXFBAJySW+7VbMqBmE3fvEyTTXwaxLrkyzROfWTxgEHpit5zsDaLlx
aQ0vcV6GKYOvIayu9/Hvd7mRPWBpnLp7LRr5pAlDOkPCJUCDYqEOMS1isMNPmMx58p5YqSF/gag2
AnYRbW/Cd5mxjk+YUljvo5FixUphMgasxTQdiE7z713QMltRY1NFYOz6/sH3wvRLM8IOsSbON8li
SHNIF/aV5ZK5qwdXPNqxaN4DQC8/S3gnB0l09QksOo6E0sQu7o6qx/bDEL6pCSboWMKVNxOCyXe0
YjUpE2PfQFZX4xvPQlXi/Qvzaz31ffsUR7UhTkaz3PkBMp3yJTZBxC34IaG/xEGFjbcJGuzk8KUk
aIZDgbv5p+P25N7SxLOgAHiAQE8VxMXvtF/kjzIr06NFL3FX5FzeKAHMk6mH8NKM/vzMt8vgiAFB
npxhGU8v6VC7LFohsbckzhGL7pBM4nqhQfpMpN5tSzCv9nqvt/CWZtrYE55j1jeOhCbeCpXmb+NQ
IsNf5jXJyYR1Y8EfKUJQgrHHtIp/24P/FoaBfWkjUcYXiVBgepsdFck/jmeO051G1l09WLQyvGG6
spMHAI7QG+rKvzVScW9B4P6S0yqGvxjqUnxQNuBzm+1oYkwNDyFZXit5I2yK0iEefAgTqWAtEdT6
FmFtf0+Y0BwCo22OPO7jlaQ94znNsOtRxWuPW9qt/zhDYQfXIEqde12WlrM3wlG9VqIVT2nGa7KN
BgMHiHKFKNhPmvJSRG71I0drFz2T843Bh7EntGDkOuzMuRf/ZLJOnyIjqO9YO1hq08k0/GPMA/gF
4H8lx4A0vzi5li9aROzHc8lOYrZUtXFNsn198tAPw1AD99LhBA+lC8dNwxRgz0TmT2k0PgAiE0ZY
0WkdnJsiVsyKnIiOP55sSt7KzMIXIEEUcupU46z+IOwBVzlirj1ClunLYKr22mehc3LsmULfFAuG
hgQeAlVAE0keNczDGDTgHrjTk2v15ltpxSxo+6IY32VpgYAd2+Ddlm6OZWy2dvgXdnUE+dAs0vGb
GFx8un7knSRCYjACiKitdnC/lrFdPiBMAppqBjbOI5/BlZb4rIHdnPtKScJFhuFUI/O7c8bUOLrY
YgHLFFb5xGUD7wCU+/jo2OE3y8JBkKSWjVpKupep9nPaK6c5+RrcyJ6J0fc2w89pTX34Wxsyf7fc
OdipRNDnpeJrP7XzrZKCRq4H8YFehGiVmdNdJUtWGeKZJQbnS+r5GTTFgbBkM+4yOGhk9nqx+egS
1IY40SPdVrKzBWnrb+uq++qlFEMMDl8a5b3nE+QIiJrutYijH3NEOJ3Xz9+tNnlihnmTQKzossVb
3wzdUuShsvEnqnoUM/zs/YMa5J+4xPDJTPj3bPikxyKCPc6zeHHTaIAUDuiwALJmZ4vWOKcMC5Zg
k9T6xuJ02uaG/YuKmHFfK+/H0Xk1VfkDTXm7ySKWXnpiRa9V/Vy01K8e9K9NnpNw4WcMYVzbc7ZD
X71DXXS3oZWpbQcgZRNMUwha2v2d+t5Pi/0t9Ie4vwg+wo8oIwUh8mX7HkYlrGj6YzZrzqs3xNOt
SmPnzeVHuWXgT7Rd3GRfqzbtrA2iVesEI58lTWmwHtzQ7hS4+43img0B9qkmJ/rWqzuiEhuTh2Ia
LqKtrAvkSbJK6iphQmSQo2RNtk/4xBS8iFHmW5OIkz3N0vja19Mjf2kBWKrw+xdGafHbpOSfHovS
OWlhzZauTu9Tw8D/2CMbKIS6omwa3jL+czJki0mN8qT86U2efMvpcTYoLvWd0otk1gI8mAoMakYh
8wOpcUBK+fvvjSb3cVLlAfQsB5/TUL6oyXgGzm/fMY4dvqMyrnatWRePwFWrfRgYwIabGv1lRupn
2ZPo2LXtZips/VAkrXkUXs1Iu4CoOSZzdEiGbgB8bxmXRptvBDUSUs7Js4vY+F/rdPwzmdiRnREB
f+IH1iUzY8YIsD22ynC8M7Yc7HPJiPGmEM2tF8G3eXSuwu59wDnmWztNfH8LIi4dWbEAZ3kQWv2o
UJIhpSB3gS3Ftiy8F+Z9+b4r3O+2Dr9Wg3gJRtaLumnR2tgow4gr9E5xRgOTx0JyxOT9HWULroEo
904TejLjlLQqiPfVoPS2swPjZ1YPP8exMR+wosf0RPojlkQps18CLZKMlxlEy4YxXnwI5uaHQyjg
qw+B/6zjDoBiNnd8J070w1+kFVYrHzIH3m3UIW4VpfHYtuUb5lWSKDwzPxGtEG1bNgqbWeALS+zh
PrIJ4wlNEW3apH5wsgm5aELjmM1cUEqbD67niauymz+5q6Pf5pIL0AQZer0B6x5n6v3E4Htr92V4
6PUsz6iZ+0e7bx4gNZebbAShFSbDrqWsYHeYw2jQLsiLYsCEExAn0xMI33ru3TCZHxmun72sXX+H
gZ/WPpmeSpHEaCtRp0ymf2LkNu7yyjp4Tf3QTISzhWTrFenwMBrWK/VwfYmzqupOepJUqGn72A1h
u0QiPrACVUwMKrO6oca7BIx6UMdaP7PMf0kG/w8/TvhPOKs0iYhS95AAnWcMrXSGXfmo7by5Uwm1
nBMwSHJ0dA9EjaVGBMihG+pvMBOfW8VOYhLB19IK71AlPdqNoTcN8RXbBjeaqbyvTa1dtuE4l90y
eMwV9jQxejtP+5qxa/6aRtGVEihjcMzXyybkmRgLxq2SrCnFagk6ivMQJcMLHhlJ2K3woEcKTToD
BSnuUpRqEcv7lDTRUc5vwh34C2L6ysZ/m023Oal+fq8dJoXThGIBnDwEwWD4ij6e2JGKTyGdChlI
5bzmVZfxMJvPUZKiv3KqbxBzSkSRXOE8wjGWyfyLaYU3OAQE6xULg0bzwWLrh87Vn9Akh84R58yN
yvuenhcYlHhZGMjHsA2wT5oT5vchlUdRZiOwiDRjuh6Nt8ZMngpd6E3INujQVIoKXGHkrYy7bgyM
ra8Dtccuah3tEX5zOgl2hiG21bAaPyCA6Q1fWr4xyujqG9YXhqVkZ+cROUUT3lmIEjOYEZZlkx3R
D0x+B2FZVogEkUbtyrismb5r62C0xsSlRcnoTRMrooVQFtvKvHRxIrZBzDaFGbS7EaOVPYxIwcCO
1yU5DPZ91fX8+FvDBdsW+PjOUwtsA0OHzhXqpPIg3QaCKb8TEphT2e6dg7+TyzR/DmQJ0Dh1X+Y2
YoxbXkPs1LusCh9tNQJv4GcB1SVElqaBM+SSL2+SL5OfaTwRHvLWrWeaDuYxSuvNMHXd3guk+80w
A7Bf4AEI3clMHuLUnllGwxZISYHo1NkrhuzNQ/96C4HuYfTwm4paOR4GPJEyZxZXo6L+5pZtSGJo
wfucVmMEbbzDJnpiOj0y7i96stbRHOLO5XdQa+kuvMf4nKS7KZXx116Y1s5VUf/Su7q98ADEu7o2
muOg0d6hNPXUfVS65veomuKvZTCXj4i5aiIicWDZjV//SR2e841T6fCoLOVrFHhD+ITNd/4RV7P3
YpeCNVgcNxjMAd2cl0r2OakC580anfEdYymhz6WZkSzvqAdJWNZ2xmSbbtu+y4hb6nnTfVxj8KpC
ypvYHNvvXdqUjw6NuzoKmeXRIRos4sW8cgbZWPFDh3HQO1lHtn0dAAXtI5qCqq3dZ5WWzmsIMIR0
lAr6UjbxJGxKrwD+U0eJ+SfmIOXvHj3HZYKcD/UuMBUgXJTlzm/eoemWhGPtbuYRhFIrKQnswoce
Sa+1sLq6QzGaKXwtw6JgNnggTIMZrut8H4FSLAId9a6bsntu/f6+jwfnpTby8CqMDIJ4X03TwDXl
kteBEZDFkmno/MsARujFckqXwDCh4o9AQzeSwu1mnMk+CwCrdaM3gTt8OiYGPJmT6UxRtHOGrkfz
UDd1t4kdDSzVaziI9wHavniL7z7ZpfTkvzNl1T9VWWfW30RB/DWN1HZc6bsiME3PM12WkEtm7r9s
GVnxCadDD791byg4Dub7f3N2JsuRI1mW/ZWU2iMF8yDS1QvDZAMH40z6BuLuJDHPM3b1bf1jfeBe
XU0avcIiK3eREaRSAYXq0/fePXe+5NzCX8GP/coFUEbXrmO8yVvANbfLOeb8iZHC6ejGSUsBBhlh
2c+GbhcX7ZX2LDntZeC0VGXtxcdHxJOd3Eu94Cq6bM4KuVbx2MdEz8nMf+mqPsy8TwypmGmvtM3L
htGJmw8WrLKr+AJaj124jb0mNQ/l4UMm7D8zTp+cfb8Oa6HCU0lambiqnjr/Dd3KxI4t3RaUt26S
ERle1rN+rnxwQp1fHyyu9cDyVy9tGYXYyWtNzXSJDHbv0ZY8/XvmRJ7l4i1rU1fbUMV0irf2jIBS
Wl/WyQP9NOZJwZqEWjaZ+q8xseHa1g+GO3uKm16bZ2rjp6Xx37ODCCjqBkk/Q15n/+HVWXM0lZVG
sNrbnQPwxJM8IrHIpgLsEbbQq+x2duSeHXd9al9m+GHcEz0ijYqAgrG8sbW78FbNNoUDGccPwTu7
ilv5ykt+ZrGcCLx/TRSghGZChMfLRj9JRqaiMCW0mLE/zhUy6W9q+RCECiFP4LVWdcZpYf3UT2f3
cTBSth+fqiYOg1QmlWFnF4FvHIKd4pf38jY5o0Q9EXX+mhPqWv6niRqg+3XOH16esehym0fgNObu
NhBek/Dprz+wU4UmA2jUzRBKMgifgXWy9ulpBtooBbot7ot7c6+607bb9HCFNrRs2LGXnxnw60by
ebyTdZ+oFafszHgAvbAfNu50WuFlwzoYcX+mx0xaX/jnd0QkIGHdo8uKQR/WycOjh7POOhm4UYci
yjM8bAvUjX4PLkreZPtzr0paX/lfDbfu3x/eFe6oYW7NDCfd0V/sRHbixG/dZrGL29wzzk3u62lA
3l9GWIFdDflM+eQsiouiw3wuw94NIulPkMIOdGfcWm3VTt3Aie1ZpQnFGx3dq/xGOLdnfv26KUqI
kqaa1F2RSp8ML3F1JPXXmrb+ID1DNdkHTkXvwoZewyuMcbrNOX/tr1+CLtOYRCudrksiTb+fny7K
a5iwgWJRzboIEGfSLXvmkz41meFbgCvAgUKhFZWweFpFrlS6KCK6czgHRFu22SKti8gDZeOLjryh
zSP59j9YNOuYUIV1xNsEOSfTWkUEddD8GpOwPNy2vmCnOOm5i5t7oaNfnfne19/3eZEyHqcAJis4
yOqnhlogBaKJyvg6x0p5G5zip7ZJjtq2tAU7ea8vKJmGl0LjaXZjAwk794i/fpLr4BZnLCJ1ESef
z2+xLlRd7DOIbJgrsGBxT/Wbg+ZLbrbvzx2xX5fo57FOthpVkU1RrgI+f4d2hdyGYb6Trvj6nXG3
PFS+diZAO6UG/Fo/lNSISdDg61CsP09OF2SlLuhr5dnO4OzcYYfy7UcNJOra4JDf4TS5p5Pak7pr
MNqzs+6vZ5/w1w2WWX/4I05mXVliosA1gXCPkDfbyS7e3df0Wbko9YTvOuoGhzAVZesmsH+trX+p
vvvf1mU/VW+vq7firmve3rrL79X/+lSy/d+f/5Fy5H+O73zvvn/6B7fo4m6+6d+a+fat7bPu/1Uy
1//y7/7Lf7z9+i33c/X27//2s+yLbv1tIfjOzxVZnuJ/X8F187j53pXtP/7PfzTff7y1/3go4tey
/fIbftd0Nf2fgDNkyGRI/9ctlDf4u6arSf9U4STQKIe7OWXb9YRZ1XrRv/+brP9T1Cm2rj8DH8ha
964WYeX6r+R/rncRvqfVEBp7LOtfqemeHpqM+ntH50xho6VU8XkRxyL9YGD9VGfeK17loVnbo7W2
gfo5/b94iPwai+o2262oyRK3xs9jJaGm4reEiYt6CX123fvcFG8mG5QOEWJgz7cfXsvx9zb38Tpx
ekR/GfBkcinhQjIGouqsO/ywIzcTOOSEPd2b3nD7/P1BsJT/XB8/Da6+DHcSgBRaGgl0dCKccFNK
EZeqW/q4RsOXvsbzwP4bI55EBV9GPIlBMh3xDw5akMScyUHrtw3jFlOSm/Gy9C17PcrS18k8RPy/
6kXjn919Tq5Sv8cnYJVYyBxmvyBMH2KguGn0UeUg5wFzP2brs9GvuybX1HoXRj+aDfSH8+voj7P+
MOrJrJVZy3r6FFizfnVBPmRn+vG2Jf4ynRjS7vXoLa68rX/orvPXC+pL0/T6tagfRj45vvUpRNYx
MXLpzhp1WhTysPH8kXrWVnDBCV0P78FztZ8eZDBFD+vhkzv/0/euUvqgtYAv95fc4sNzt5Bth3UO
Qa51JycggRW9DNdgbblxkQbeWHtscmBZSECoffRw279+DF/s8NbHQPsHeXrs53Q0cp8/ZKvPMTBu
I43hZ3fZZQ72ODetE21FXrjFa8E8+MzH9cdH/19jknI8SYfkIy0VtcSY2S4/VM+R3zP13E08aAXP
BeomYmDy4EhOH6dL0StcHKL8M/M+OWx/LfePf8PJlXNQltxSKf862QW+jr6woRuLZTdsoid1Q13L
ofvON8/MfD3BP4RwvwfVVp881AWrAeHnh91LwjzROqDRNwf0EfZ0qda7MxPjpPnLMU52ZmoSglwU
K4zULnYiMURJVKreyV7p0ZrmnRntT7sGeMP/mtHJthymijFo64zm/eAMF5VX28ExO2Sb9N7arwmY
zB5ezoypnJnhyd6M5wjWVDkzXJesbscuEKIn8tW25Irb+iCde6LnxjvZo7QOYRuAgfWJ4nHmSE59
E7opSabR6Y//cuLgyyI5+SKRqsetWjJcrNKYaxAKysuZ4/vMOlROPsAyGUYQIrkGkjHbpSFlBim/
PPOW/rQyjDXrinaS68Kpz2a4FuqLCXJLood3Y017riAFqOIj8ueNCuBxCKLVMqoGo5S+rspGme59
eDcChfrK7OjITRBV9u3DmT/s5CIjEsCtnXUyJ52ur+7Anz9CnIhTQ2r79XUOTn0lHfSduqEf1Ev2
Z+9sX3aZk7FOdhkaLsx8iQfNKS5GdtfaH7bBRfncc7VPOU5iJ3Cla+XMgv3ydk8GXXeIDydKM829
mqcju0wTb4Xe+BYLy/2Zh/jlm1jH4LxYY02J7NbJIsXphr4QC83K+hBlW3GqYkOXLgeWZM+77Nu5
pMkf56SphrE6RZqquv49H+aU9fqUzjXOmQ0GHVl/ZeGJd2ZK63v/tDmvU9JYGiuM7Ss5Tqyo8E0o
wB1xH+xbv9vGu/UUjM+fPV+26JORTjbNNC3GumwYqXOkZ8NbtuKRPvM9aAw/O3vmnJY+fq13lYTB
L46bKJ6e8EYmB0WZmr+3r/VVze+aN+3aR8VZtpggrDkDaANefkcDwZml+DWOZqoqn5qi/ILbrV2w
H9/bQO5kGlJ4R9L14sVbGlxYJIpv+IqduNT4z73EP33cH8c7ebQm4DiaOgXMl3bTBW1RiUcE6yDq
smwkNOeCiD8tmY+jnZxESVQG2VQwu9Ee3eYobbvtsu93+d25jMj6OZ2uzY8DnRxBtQHsqsgYSPXX
y1bqj57q/Y0Jrb/nr8Y5+awnhf1caH89vo5YMLzpjrFb2nhocJmc8H6gqFLZgStsl/Hcq1sf1pex
qRipksFyAUf9eal0QHvyzGSOyS7egpYt9/wBbnfA4HaDhG2Tuemaneyw4jjzHv/4dJEKEwaToKT1
+vPI1ChHyNWRTjy6Pt1uO3Kt/BtP94/L5f+P86uy9GET02tYYQluX47sdztI7MTaf3OkP+0wbJKk
mPX1lZ0evsJStcEwM6PWDXxqELU9bfHf8GVnFJ2/kbr647v7MN7JZxfMqaiT8uAJZjYJUFRyt6kb
uphQuuUrVg46XgRcoPAmcM5dXL/EGesOY5LORkBkiOhgP788LR2yqapSiGr0d6tXhnJv5bdnjoY/
j0E3BtpuGvOtk6WZW1ZkjKtz77o0QXTeGIkdX8Kad1UPD7ZvxlE5xj/+etA/LUrMODAHM9Zb6umY
UT3IEqLvdUzNU7YwP//eJ/+npfJxnPXff1iUgU69vEwTnWMv3oopn1z8O7RFAbRBmHrmMz83LeXz
cMoU6I2F1padjIu+/3ta4tnq22lF4Nepp+kGVQedWgsF25Nx9NLSEoVxsl15hRbU3eHDZPdOfQ/v
1/kbl1qEG/zKjxsY63/NhHGfJjko61+2EaMfaV0Me6cphCC8MsKYoTJgdz5Gy4Bp5qKd3jH0UWh2
MqOU+0rdF98m+pWfgsBUj6HW0HnbsP66Q2LqdHGiDTKLy7ju4/sua5fS6aK5weRTLhakvXMhwRwF
tF8jeFdr2ImNOkERo2aoOSWNLd8SM+mgtyWy6uNkXNwabXjFDhhui0EKbNpBkcoiKE8ugylFVk3r
hy5s9EbUCUwE5daIk0d9MA96DV1dB+B7LSpTM2yE3noTB+wYk1jvtgpd3y43ssyVw2R4UoO5vM9z
ttlNMs3dBdQ/6BUQVczLqV92U9jiAQ05xrQntql3IU7Mn5Ictmi0hmxbpsEVEjNK20uxuv4ailOP
K2+sMaHOVr2sweeV+tvCEKLbfNEPtabJPhYf9UYJGzIXoQZrKwPMTA8WPxaYwXZUqG4Z8F/fo3JR
6s1k1hbCrUEd2aFk/Y0OROs7XGQExcAC6PCO8T0qNlWUCoEbhI2WbhZRqyYnywN814im9ilwKD+n
UcWf8jmzF0nrnyAkKX6g0Wlh5NktLMpexqRNiQtAqiaivahKNMNtG/x7eMkKujeEbcEuzIzlkEvq
7GPuAuU9C8NwP8yi6vdCMXvyPGUS9LHE8DXFMHFt7xbZxclA3xRzJ7mFKDRXEb1qth7UF4YM4Kfv
gl0+GhRMAU0e8JtJ6HtdSwp5In3rNaBVEI6Xe9Yca6PPzC1tytZDN4JonTXlScy07BC3FsAZup8X
WLFAA+pNN2FHMsWzAWs+TJ7Keu3WVMZewJwa58IMK50FhavZlssu0aUei03Tgp8WD04JwGiF2iRX
alvh2zSEQuigPwncaKIDrjETA0KfHm2NoA69KiQTl+fIZcVoIHUR13C46kjZQuyhv596sYTRF/qT
Xg3JbndZ7hRI8Z2Jx27PwUJFLp6lmwwXTdQN9M3D8UPh7MWlGsBrX+7lBjV4kR1oD6PJDngd3MAk
66DmxrZJa1Q35Tbyz1uEtxetUL8vCR4eZUUhyJTrqyZG9tS10dHiOdjREHoG0IDZ6uysRUGKA/oE
Fkk36Pav1LtiwXqyX+KXQNXptNGVyyGz6DHOXsap9wTML/dyqNDQiSRhkMZdEcNiGAJMLQ3NlcBE
OrDOMOlE9lJpu0VEEFVVP4ZlusNQi3UXhoDsqoOoICtXF6TE0F9kHrDmdbLs57FykVuwzVfTiiFz
2tbwRrra+VJCkA8gQgeI5UAah7c2yEGJKs/qjGIyIv1V9K/ylOKPOWWXKMzpm8svk3KhMxzUhZ8b
ygyDRrxETPWuCxgQ4cIL+Vk+yLPyGmrpy2qFXJXjd2XOLzBQtA29+E5rLYyQpsEUYdiDmtvItJpW
0rhFf0yDdlNsltS8ph+Rq9cyXUaSvmuRSs40YTZD/n2YUBYgf5bhmQLwvRmH9ieu216A+CNtTKhM
0yHit4ahDB1L2k759K6LxQ8Dswop7KBv5Tr9n+V8Q736e5FBW4yFzJsKiY5quUANP163k3GtZeF+
NFZkc7Sl1xG+SypwS2ohmAnhLtZxHJr1R7PLdhqwQnpJLjpNAg88uFkIxx85xSELAAKNI95YiyLi
VBZhVaThi55a5UVOB2+26bqgdzCs1u0u0Um00j+9azEwdpFfRVfaKGH7PTX02GLLJPKgaHPcxDIe
MqMUKde0maJzAzCzUeX5oZZD66I38Myl2V72kdWIaCT6SylW6dRD9e/VKBH8pRbdaFBUe4CfIYht
QGv3eG3gNqJbzb4U5dt67nHxaudqL1nds2YuWxhA11M9S26MutjJxbLfUIWhMsFWacMrzOysDGhl
BjthWenLLFu7Pk0xQcAGsgIS6VKSWo6KBEW0EayHJG7rK9ZXYVtw5Pw2ng5DrNxiToWUdZHfyhY4
dzPFiY1A8U2XBOjaKbjscejhPQd+H+WDO4qLgy2K3QfKoVe772IpPw9NguFdKbR75MiIg2DqhJLb
1fAyKaQ4SktaGQ2PU+Xts5HEMdmmBZc5wYEFltHZn3sCNmQ2xFXKWIr4ALrNZ9MfN+xYM25yMKij
Lqq2zAad12AhMYIunQIVhkqZbXEB+T5JU7UpY3FwZTQySAuwrA3VC6SW6JSE0QAlmyEyGldG7dLq
d8aQggzPNJSGrVzuAv5WcE1ONeQUWiwSc+J3WqZfApmgWizouVwk/bbOAxxRDLiPTY2kXNjTTrKa
zL2mgfaS0x1QaDVG0u1jPpo7mFBQ0dTUETLpZkxrr8q6ywBjODOMLwATHSUDW4lWttykX2lXRTMd
g7LYFUu0rXruWkJwkQTI4atWfS7letdX0t6QhbepK+xG6qYdfJz6KbcgZg9acmVUwHzrAuw1TnKy
PQ/NPi/x+gY0Nray2zFVbujRRukkOkBDZ1R0F0UH+k/hCMzXjULFNnE0blp0CV1wq6fAr6sCL3HU
FsAvFE5o0OMbXU/8dMxHR2VFd9Camzlk1xeRmQ/KUevVfZKCawJZ6CTZq65mnhEWjxRg7gNQRH2m
cIfNpzfafH+KsOq7HHB9rRaXJsrKTScPsCCiEIc861gpyiYP6++xYbxOvBf2/Md2gsm4DJ1flrzn
euLKUVqp3RbaplhYTHgcynaa8CXUXQsUY+gg4bUF7qe4oXUwGQ24EDJHYlCWF9gubcRaalGgqM0B
dg/y9EjbDzECirRpRdrVqcRALDrUePs0GcUwk2b9oX/Kh+TZNJRvC71n2KM3hGvz46BEftisfuMK
FYYhRAQST9+bxnChdTV0Fsh0fkv9VVB2KyYfuUV1IYUoImr6/Aw53IJPAFRkxHau5G9R9Uo1wVOk
kBJg7bT0VPdBG+2VSHXWU04Cd4DAfWvUhm9J0hUuT+jKctz+FNNWGo5bE0d0ukA7px8xh+jxyAuz
Q2H8hGG+QKAtbuV+eQ5VYNQYbwFwaH7UOR7adaw/s0lsuwYfDknVrtQQpTzbcAjhNzPhcYuAXgAN
4ilYi3YTyTaY/G1cJZ5sGHdDZJacb6BL+PO3EUASq5idyWzwSwq9fMidSlXxuY++9Vi0Aq7bxiI9
qm0UI6RTyI4B0O5klEWLXNqjoF2lcvRYSdNjVDbfjLmmJ3029wr8H6i12qGkcrtN4URUs7CPihRS
Aoj1OLswlvJ1WeJnmsJvpF74JhRJu9GUpMYGJoB/0EueZgXOZEW2jItCmc/bqRDdBINy+o48TUpv
NaW/wEPMx5Ll3kjma13Lm02WgfBUjPtaCcwNRC0YRU3vpGK9w9+ZE1rp8Umd1cqR0+ZybqNbOZkP
QhMckG1ybwg6b0pqHzaDowaQVsXV/a7gyO0Adj4vcvMkBYtXisJB6DOvwyW3HspH+h0IKVvY20OB
NKdOk3EbK7DKLCIwlf9orrDklXQuIwILK7YAptTtI1wqWEwqXjoNkDzUaNJBrMp6g8bBS0Gq92bI
xSGgvVSCYGONx3jIWJ7D94ol4rVYk255RuoeqDnoebZuJJmSWV2wz9pjqj42kHVBtFa3VGnsVi+v
IFxv5yR4E/AWEAF9bkzANdh9v8RB/Tguot+a4NFnAaPHKY3QtxRv6CkWJxFHy4Fp47ZK+yDN9Zuu
zJBNpYlTUgOBZi0XhoLbVq90l2WZ3Ted5BQmmuUksWjRie57YdzFefNac6tKER+Pq8pLN/AcECm1
wP670gTpMpZyrNujvZGZl/h8IBEvMFml5QdQd/7Stu24iSMcIFJJ/lnnKsTKLuk24FHd2jIpTmfS
tm3lGyEzLnDVFi8GUbkD0eLkkFBtYWlullj5UfcrvBbpEAiS0Q4KlJJj0W6yNnmZK3VP9nwrhWWx
wTTxJqwXH0b3UYWNJCWmo0vGO5RkjwB/QoQ1VNvCmgNPqhPuLYV+mVtc4KyJ0w33ghCPLo4nhDU3
WR0m2wZ/2UFAzIhZIETU6q1ln42adAutptwUOkiNWbPnmHw3HjJOrgrvoha+J0JxqwBKnZZ8m+kD
on4zgLYbYJ2rJnBfRndOdDevBFeY4GYRh7bQ/vvreclnJ5rZbOZ5F5lYnUnxSqga/SIota3OVc+J
xvFKacCGx5F4rSQa6AKh3dJi9hJZ0FM6a+STGIkoRBHqkDD74LxCpzPqC+SAeA0k0oNaa+CEh+SI
d/irhlTRVaZimxogn0042ZESPYxVujh9QhMnAo6HsoJilgrbpA1+Vko7bBF3lhtrGcmtZEDZOCGA
Aafo7Yxo2RqyuXCTUJ9KEJlLg2Jp1JFElCG2y/38bcCl0Ob8lOy+7m8QP9+oaQ6XJbknWrlFDvKm
xvKb0uTICXLlMpHbfZRHDwraFWz8enUXagrq1iQD9MWG06FrWTUdiGtDw5Xmfle2AKrmeTtY1a1s
1r4Q1RfVCChTzzoOMt77UhpgxaXQmxWUXXp2W2AR4GO0qbyxBV2Ps0qqYwh2s5rpK3cvszW0Kk6m
01Qamz8h/XIXwUQUU4qhw5psqhq/befIjRM2oKg27TnDOHsl50yYHmCJfC/H7ZPcSHftIj9TXCg2
YHjh6oRoYPP0QBLXNWF1NcCxMQSe6WBVsQgW2HnIdmR2iZXWoE+0eyUtkUozO/QTCv6Upo/NBP0b
kPDbXGbaRR6RtZSDDGFrJ7xBq66gZCWvyJK4dsj+UGdPkj66sdg5SaOhsCYYlPCtnrXtzBWIo9u4
kSHuGl0JTjtzxyZCZIND9nxf18WlbjyoMM3wgnUL8/syw/iERbEhj3OMk25rFA1UqdqesXUlzOca
Ku/FiuRp29InG/KnQ3uOIxz5qvkmVJXrLP8hNlq10S08Ucq7Vr/R+wM+wH7Bb9Jple4BKM+6w5Jx
FWF2hJ5QJLvXq5e+fLGUnTxOe7zObCQptrEgbpcLV0Zs7Gj9Q9cuj33pyyQhyuY41STbg3ay5+h1
kDDQrfWHAVOnYOp27XSXAO3ph2ezpHKqE1Yh5gnGh2VOdgLHUB2MQNClbRhYx4UdbZqBARDZVC8G
EXBhPdPthG1aBh/rlrur06vHdNGcMP2RT6or9Srwf7YJTDbDUgZjGXgN51rccbdri6Nkjs+yOR1M
ldvI3Kg3jSGAXrLwuUAWWkkErrC7FkNcTQ72lXk1F7qC9NHg4jOvDHuoJxY3z7LartJhdOikfC+U
Lm2vzCKACvAGB2LD49kkemzHhLND29vYRDr5AIsEIex4P0bHkheXTC9h6RV5dF/hKDPX+S6LMSrP
r1pklYjJHAV2pMYCMlv9oal/lnglLIOHq3Hw2Ha939S4ZuCKkFEgrgsyT5ey8CKPF5JpwNvamXWN
swYmhd8KYTeg/FeD69j8xl11NbWu5uiIYx9XkSYi65BvxKkfb7qEvvIRbOJjoWgoIPWsfdKM8h4a
JilCOHHXoB8Bi4S3i2x0dtKW4TGJhuti5iqcICRPQmIksb42Bxfbv2PUj7R0KOortZtjJak7Cyh2
ONZ2C/s+aomPEAz3iq8by60oHqL5beZvG9vWHybZaXjtZjT5xYizbPPdzL8jleT9mK5M/4uAjJmg
a2OootOXyRG94BHwXz5Zl1ygn9Ks8KKQ9o5Uug9S46IlHzKa+6Bj21FJaBGQ1IbxGA+sA8NoHiwz
eoqhENMgbtf6t1pf7FnOr3AZvw3N5iKxUige4iPo6Jtx0d8HObgeEsGNF6SzCxhRp1akK0PsvUyR
AF0MPSna6KloIXv1NNVsAql+BZFypagXYTFv2pBjCBoJ+O5VhttGJGXrMWfTlewmn/0yQn/XQ6Pu
4bcV+3bOfiwJOxng9R+4NMJzJotU/wzFZ3QQfmgN9xo5OC3a14Xmmx0o9giwAI+GvHCKDw8M9/q9
UxpAnOUmiIwLtlxbkeL+AtMnl4qPU3GBmvTRtgDxdsp0QBo/kKwQMIQs3GpJ2QJCwKXVz3RJ/anE
S1u9C4zxKhVJ3OT5u0yyqYFeMJn8mSp5vQ25lTuEvZskRLsnCPHRiNP7WRrv6KzFq4dm6UJ6aKwC
9WD3ZOKnsIHWupL6sPsz56d2jq/nsIClyMNMsxSYaPtNw9ljo8vhD6EvX7F8QO0/XiHlXzZ6lrzw
1t60gRCCk6FR2mOYhj+LEYONYQItaQqQTLGAJLwPd8DnSXf2SOAF84ecvGKA7A2z8JCC396UOZmb
qNO5chKnS/wajt3msRifpf5dyWOJW390VLTg2YIBT4LxgVsxZhDSsUBiPmJ70wuXZJffybBeD9L1
OL3ii30RpS1mi4ZnSN9KeXyEDIRi3IDS9zpPj/00xZtmjm8AXYNeYbeUo/coJSlrDXJN4iq18+x+
sm71Yn4Bp4KLdK9d95LxIuU/lbm61wcdQ9yO3Lcw4fvVVBlQniezsdiHe/0WBPJ1bVmvlnlMcUoM
Aym0J81C6kru28geV0RmSL/SppDlGRR/c1eI9ZWCT3Cr977W8SstQX1NuurIB3QAgmGr2bsEg3Gj
F9VD0nOz7UsQEPzE3Cb3S1vcWUJwK/TzLQ7Irkg4rZoVqQKDlKBhhXcyCyUlMpongtMuEPaj1YAQ
lcjYIGSpq32bJAc5Hd5kkxsYiuwKO8yGXCr5VOOqInMX96kD25OMHm4jS/m8lGbBFxxxj8np6OrN
6zqDgTpPNi114UbJAnDt0w8xIiiHZntdCNchhEZpWPxIovtEh/rULldTKFyDo7zHDuwth5cHLgel
cddgl2Dd0/l3W0XNzyzIWOJj7Mp1wEfEw1seC9ncCjEFhUrCRE3NbxJz4qe7+L3qtT0BBW5e7CQ2
uUS+EVV+TQLtFgn+vaQd2/ydYrLT5VuxYiscsYswq0jbSNCsw5IUs2o+0hNkEKQUKO4JG7Dxy1cv
y25d1/V4SM2jRTJ9kUC75xFSxgjzhCbsAFgkj0Eg4rIHOkJqXuZ4AvpvvZl94+EDdS1jy5T3oktA
4s9sZUXcYToieWklPUWy5Cv8GbA/PEMnQzkUu4zMT5MUdga7FqaLK6fAVAVVHjbgd0uXdK/kLVJF
3lLmTjEogx1G7fdlCH7orfyNZCEmUCznLJ88+sn2XTaGXGQ5H8csvMygGGVRPHuG1hCtRkdMIdpN
UMyyH2sW9MTBN6zIa0UZo6SJwLQM8ckBpWyZ+27Or8tF2wBRvTSTxGvKyK6W2TGt5ThV2k3dWJAa
ItGTEgoBuG8A8X6AtTRzWqfQVqzo0hSGY68XOwVSYx0191GHMwqx3abWRvwywLSC7ub81KVDVib7
RRlvhnnaVzmCaSKvF0FF9a/xWsROvwuLBfds5cC4V2W9EKGawkMWQhSYZ8JWyn3T9BiWaXonxXK6
b6z8SmpDTj2h8+Ui8ZTcxLmg3nPAbM3O3GctvFO9vynXn607Ir860n5C9yEX0nQ32E6AkFBHBduj
1O862at6xRMxJxtFlMIFzdkQHuMl9EBnX0dl+nPMu+dZAgXVhVQBOgV5bxSJ0c4gzglqC9ZquAty
wD6ied2N873eYBMyAWWit+uiM1UWOb4WweKDrBuBkknbOaXWYOATMCtesfbj4UzK98WMAV03VA7J
PehzKdiFXnmVopF5FeP3UplvzCrDi0KhxJmBNapEo7LJlXrUwnxxBEsS1fdlVb4OOIJG84hhlwEp
ISmmyVZWDLWkC5dQUX8IYwgAXTPoW1CGb3rT0BAiPFYVx2EVjdeLGO+CMnxrTYDV1LGwemlzeBcF
I2GxuO36TnbMcmg2GqnRjaEYk4tNOBYeIxEKt7BjoAkj0RxM2Ux5WspUgKZBwSuR4r1O88LYSzt8
IO9qXM8xzGi3ajxcDAu+NcFgocHRtJ+Ic3EAnBUk7svPUIkKMiLxIe+rHUYXXjFW112b4Apb3o7t
fJ20GK5ghcjpDHLSqjjAM6pA5AnwxV1pSDi9IneKot4p5MBypmK5E4sJjCZFlo2VmPedkoSUqgph
k0QwWWQcowdJzT1kUjfAKUS3qqqjPGrWTutMcbdS8yBebkQTpFZbzD4s8MUPJemySyxKGxG5Ukuh
37IvPWFNS8uxsu0Ds7a5YLqA30cKeJPNjuJLZuvX+diDXcH7GEDYYcFfU8vqY1Rq7a6MayzJ5g4g
WbG8533yolBiLM3sFd9wTEBgKYSKclUIGNmVTUBLTw40KsYXg6qGDPIzqrlBBZf0N0luO6v3LT8a
wuSic43VLD2NY3BjioNOPbloPFh3h9aY4XDAwUFKTEoyo3BUqsR9ZOJho7HBGUP8hjLXBVyVbSZ9
eJ56eIEdIXobcDb1eDwLUMjmoHF5dq6p6FdSCq9eUslbKIVxTa++00bGo47lUEj9nY0+b3EDhnLG
Un+ZxWa0ua0eFVPoH8aEwkVqaBgoE6IXhsaFuYiraz0eoluMH7n0hzlXAqVZ89eKBsMhXIorE7fx
w7hovhXOk5/EqUNwuoFgiOVhnBzamHsmNYLEoW8AphV5InuMFusG3gJ+zcOFUJM5kzDrAYfmS6z4
tLU4Q0Dd01Z7E6uj8di1fNHaYhWrT9hDHjSFX2Hht8nGofSDpLkcueQ1OB8rY+XS3oABkfk2iyVl
n+hHFwpvKbnqFIdmbaxJ4RgOSCNaeCNcD+OfkspHUuoj4gkOSbnfSbgzF4qCu+aK8pgGt6tW0oSI
sblZKDu8Fe9x+D5MMm3UCZdMBU8SLIGcCDhEm4nYdg94HMn02Yw1FaIwVR/gJ97WCZUsDaqNIWXU
Y6RKtquRUmeWDtNbP0Tzz0GlfNRavN4BnI1LRcoJrBrsLUAYXWzuC4EvUWE5iTOJAF26y3Nja4L+
teBOznqQ/1/SzmPJbSVbuy90EQFvpiRAskiWVxlpgpCF9x5P/y/U+bvFQvESukeT7oFO1GYmMndm
brM+3sItqBzjha9zJ4TuDw2WxypEuv7K14yQC7n4FBqitYmD8ToNxvxmCHjGmB610wjJQRWhAAOI
ovw6gqO0Bz9xP7uCsolDQ7mKpBShBNkgbC4/6D0MPDlxuZLSRGXdmK5gvlSByLXPlSdcbZlXyqcy
6+w2oby2x9WtAcbcKMkorceocTf66P9iD4uONQAWM8JU33ZCFZK19WS0X6J0X5JASKXMloY+t4s4
+qS4gWDHebaWRTFb+XSS9IJxVK3uEPC6W5O9++xXASqVyDmuPAWamJ+zJF09Jng4kLjulfxag+x0
JaeezTJ2xiB35DzfKZ6CLlQlEmqnEusljorXADGcKYnCtV7r73Izuuld5RuiJdYm0FIepHlz1IkB
pYZCep3vqAz9NXd7ggAl6QcEd/rs3siaAHkWEkdxPZbILwnRHhLR3cCtbVt0vHm7tJsUL7nTuc2u
0XmEQtF6CN1eWqe+bjrIw12jIXA9NsIPoCp7hS8xca3owIBGgdYLQY7qodShtfhxfhvkKeQyMoS8
OZpfrseVvRsDInUtHUFNGh/FGnxTqsH+FAI8dWo4HuXEfJtCc0YNpInoNdQt9OJLVjMluBbRriWW
JPBxLrcxEZIQZid5MiRFuhqhAJ6AiM9l9TcNFNXao1Lgmy8232FMAyU2uu9t2XLRjvQDjPCvieVd
i6V3YHFeIQzymgv+dZigg+kjoKEliN2MPoeuX2dOrDUEPbQrU69+mG7jX9G6S/Fk6MJARF+mEskf
ddKR4Nx4UxMEXNd1DKdLhVsvk2TuqbhY5aQuXsa66x0pNg99V+6bIn0NDAqPbEnWXZJ7WQonq2pe
pKLYkAfNfoTI+KwhgdzCpbE0jhhgJpSR7MLSnTCp3LKJ2RMRCFzaEoXsShRLom7KKN21kR87ekXF
Bkyzflu6snyF6prd1OUPVFvXitx7ZOyqxrHSql0nQ5RvDarEweOkcf9qGH6K2x0BzeSWuhZN/7o3
a6BfMTAqL0DMHj+EYmiZr3vykpQjAFpKi96R6xKoI9ctSSCH3xZbiVtBK5TXqaleSThcpx3Ul7KN
jkoIgCAmMsc4nExk/UW5eIPkkgjxtLwnLnzIVN4SYoSac8fFIxXa+BOa0vd6rR2F2n0M++4VR7nu
rS7cuT5sWI0kauT7O+hoCgw3AsRxTZVRLpNT8HzrKRZlXv9oG0COcXKXvIoZ2VLa3DWjd+OPZbEv
uNV5A69r0FcPIYET/so+k+QXqZf2Zo0GfQkv127DhLNdqghtie5nWBLPZVGhVWVmT1DwKEAJvUNg
BIfSJDIKr2cXtfLL6I5OqhbISGf7ktCuJAhOOrr4z6yi8TxCbsQy2/Klq4W9iTAX/Hrp2DZSxNsT
TJ5SdldSQyguqUXUT5AYLKhI8hTKq0wV42EhNnbSGyXLlQEMpvq5FhRmMWi6rZEH/VGQ/BdSUw4P
VrYDgooNcDyAeZFw72ucGEZPCCilhitN8wZFqkKubzyqULaJpkNN8EQulY0XIdFj1I0t5CYnymi8
QuhNtyKyi/uol+kyiXl1uCFxpWj4KjX9MUnavZd4XwQyKCh5IC+SXkmUl3bNsW3Fa997UPzhIEqf
QBeuOjP/IrTWyxiYPFJq7anMxnvLaq/roj7kPEKF/D4IBqoxtFeIr9856RGiSDeq/yoJ5gaE+gZ9
LXmfEjVKLfHY6cYGVWHyWYMjAkWLu6NCoAjh6JU5dDuXUhGKt4TnRvZhEvd2OMbHmDBxapmA/OVb
q+DRoiBgYUdk/mrxe64ii9EEjxn8MC6VXJToId4JiIqYuYFP+GXx4cnzq45qwiijUsJvYBLlnS3I
IkBX0ou+uzXz56L0ULLNAaG3Pwee8ZIa2FVp7oKKljnq0EwClCER/Z1Fi8XKM83KESfcFhI7P3sz
fJSQ8rRjKTwYZeIE8gArSoqdhOoj4NAFqep2Mxak9iwxQJg5NQlZvjZSKa9knRRjEr8qvo8TFLx1
5lJqFf1owleDLFp6o46U0oXm8EwcjLLylcUFiJf0WoaxtpIMGpBaGvd7iwIjwp/Wa6A+E6S7GZVk
HwMoLkxh7Rrtc1oFnVNUFVEa85nTYKuGUQSVK78qKlR0qgHBt/gFevEP3ZWuPAV9EDM6DOT1RY+/
ZEBEEytxI0vkTyx9n2XKTRYDBNSkh7KlxMNKdlZs/My07wIOKcwlvBsXTrQtUndLSSkyDn28Kfrh
aywYD+jRjuu+e2pilxwkVXCSd2tmAIxjUsNp+GCG3nholDI+cm8lnVwI47WQW/r1IBZbTQ6+U0Dw
E0p9aY8B2YkuT1SED4Wj2Rk/ADxL65pZ342UgxgerVel2BUHeI7mJoYcuWkNIqtVKX6Rxuo2C1xu
8dJIuQz6O5ShUspIaHAtCtRbjJHbXgmlwj4h9K9VwRdAnEcKLNGRNzaE8SrHd8lB911/XyQDyUPU
G+oeemn1IPsyHnssjmpTlGtPUuzGROxFjDObSCqOOO5uKqO/JfTIHTeyjhypJS3R5gs4RSc22895
qu8GmdIiL+rEVdbXwZ2Yxfonufa6rxTJto+63z1nPgGVQNMpPKRM76oT64aEFnfxPKl5SuRklZux
XlVmwipP2ellTcagfXCl7IYyzm5fJs1dUHMVmkICo5Y+kv4lfi0hnpMLvCtXqYd0epXdN5lxhXwA
femJT4lh/ZqqyGWHhd1n6lYr1e5F1evse+IRDEkL2HQp/XEWmjYmQaje3JcaBDkxaG986n7JaOh7
pcfLu9mdTOgJFyazINkCYpkTgrfQJijwnS2KPcR2fORf46Qrdz4iZEdFzuQ1lWTH2sufQ38IDoHF
9TtNQkK6Bi+ypoLlGyc7NdNlAsoysriGKdqElkjnaqVA4g7QtKtQWNFBg3dJDfnGI1G+fpNGRbQJ
Qu2LLpKH9FDpcxBGpdAC7i7P10Ql7EDywKeMI0JUalDWbZxWNxIX3F2qcK1ZdSoKEqnRExc1Cwqj
UBrcDHKrXRNf4sES6NwKqXElxzvcNSJUVa0/xEL9SKXeTVRzIzOr9qvoVsF1U/d3o0uVCAzHR5SW
hltfpmRtTCnNCRDb2pJ7z+1GapxB9l46kN9uUm9wiz+IbY2b2G2fPYvEnxd+z6QYzbaYK1tHkSlC
ZsOXuDPB9MgpCX7BT+Hykf9PGvOeYkCLSCrXC7XvD7BRjuHYbeQgSDaqblAhDYecqs2EEkJBdyjC
tksr+BHHXm+LYmitBXTBqNaGzirmOc+6sKHNLCg/oZF731rtV08NnJz2T0OGJimj4uF0o0eDbYK3
NbXmU9v6DK/1SltNhNLOVJqPJBdNr6FETlXzNh4b52j6wddAICSvCZ6xkQJtek+7FJhWjb5u+/hJ
TIdvVWfcAD/6luVWS4BHpWm3YWO3CaJA/pBaK3riplR/baAXY0yM+HB6EnJaUMX1IiaczplYfvF7
/6kJMW/5ZOzSztrT+9XSrdNF942W80yiunlFNXlLZZ/y1UyJaxFkWIF7vjGr+l5O0aSiOwaVy5IY
pFjoX/mPv1Il/CVsxKeqV9VdqJmHNi8fY8K560zmCq2Zw4F64Suq6Q9Kh+plkxyVNDiqcdVOkZHC
GaUschDqRPW70q4ly52gnsFr5nvhGsgZibAyrShyJSQiaZ/7Ov/Uq+Ivynpr+m8BZ+T1DzjvWX5I
2iqVQtuigce654+OnYZOSqxFiCcoGYVCN3UGZtF7EAVyS0RXuGIZ4s+4d+XKX/9PjJ6o2IRodSH+
kN5p6vBAXv+LmFMupCr6p14x8ttIKO5ppX3m1iY6SN7EhwTGEHnF2CQnTiNBIxT+MUuEg4J63koe
ifwninXdI9WGNvmUkKGnzrQsO8jru8ojrJOT9sR5Nt/ESRc58Co8aB5+6y0UmVuqpNJA2vtZHyBk
2PxAXAYOYlUrDkRWyJVG2X020OLOyZfnXgYpEJjL6nKfy4f+RAQwJvIA0QVabwEUz3rbwppK0q4P
ZLveqNv2CAtrW2yTreHkDu1D8obSFlvcWVf2Uje+NO92e7NMcQUMNRJs8rwNujEnrabBAscIf6B4
gLr1zbfLHRV8K2oVHDbtOtwLd+S9Ftpn592sc8OzfiJe741RToYbDQYrRampuVmY1XnL0j8mJvCW
BGBBe9NdOmnrqVqqE1qRWT1Mk6qvi6175RjXvaOAh/KdeNssNPZ8ILTMLc46bjhi+rguPZmGJVSw
9hNLAQbpJy5rjrcIaDk7g/DTZIhUlgw44317D43CIeUz1DnSVEcymmaGp4UJnLe0vQ3nxMKsr4yK
bjEpqQt447GoX5uteaf/EB+JB2t7yQkdgd5tf5u/jksKpEuGp38/+XJSTqME6qgS9c5IUCkyVbWU
7oeZ768NlWRFFO4vD/XsNjgZ6WwDprmGsMjIXFrxfeJ9pth0XfW5QwlYmnxOCJdeNrf06WbdloVR
hnGTMT6jLjbU69oIlV62IC9MoTlr8Sc0rfRjO5m4nXgN/lUerHjhOeYeXES/yg/Ktjom63/a1ce9
fCXty5sJ2jbSlLPYi7YwYHO22wdPbCgOYX4zHiRjcTfFLi8P+Pze+/0JzVkTnxDJKBY0mEirXQbc
3ZVEW0xQk6AmXEB4Mb9RKU2TCej3wa/YX9r702573/mGCz8xP2vqi73aqOoO801I3Ax46BbZwJ5a
xWzBySwZmqb6ZG9E9I1kY8GHDczMX0XIRISuvvMy3/7LCZ1+yIkhybc6X/enTfg6rL1ds3VtMOiP
6qbeWna2u2xNnlbApfmb+ZpBy+QeQUSqtq94BNikFR1Kv6iO23ES0n0dPpcHCssbW3IUIp9X8mGp
BXqyMP8FskRv8oTdlHV1tkar3kWgM+W4CJDkzvVt5T9Pr/FmlJeW6rndcGpptlQHtRKiLAxl2yVy
tso3HshL+pRtY0vJjd1eLyOWzvm3U4uz1dmBpJQh58s8Yj/5fWVLwJ4C4COxRw9XvfOTenv5e56d
TE5ervpwDwxltkp5bOtoAJWoKumH0AXc1d63HlQM4eGynbNXJ+AKdECDg1RVc+a5Jdkkw9bkXFSg
pNK1hqZUyg3mGOxSkKn0v9nCeKW/Gr987u2rwF6icnzosp0OydMfMPPlhF4sL40zHpCO9joeVadY
I2/q6I/NMXXaJywubMxzDoBLIk3YumxJAKbf78sU4cvCt/iW+fA4jK9KfterL5dn9ezXo67HEGn4
Vugof2+CLsLYHE1MCP5Xols3Gk22sWXY9PQuMHLeUDMfdt2JqdloaFZFfHAajVR1KUEJpS1svUIe
YEzcgfrWRObtWFl3nhr3383ATLbxGIsvgx/mm6HSzC/tWKMEQ6SD5zgEOcoGIryG4heAD5P9qIV7
iXx5vLCH3y7GH363AaJXn/SmcRfvp6gn6RTpvgIJKaqajUlfDl4fCNB97LXdU6+kUk7QeYS+mnYG
6qti8eB1YrLpWhWxLerk13VTqAdCMpRxW03hVKNHz1BNuNFLRPlJy9BWGYSSXl09ZUlNKqdC5kl2
m1FE0UtluJMsGuBk5OftKorVn0LoEY3VjUJbGOsHquLbEjd1yQJfC9zRmt0lEmjHuu+pk28WXlOo
iqR71sqaXorNEhjt7DHOhVYTJ6aBgkTf+3mtQMoaVthIACKiG2PT76YrdHX01n/Ssf6BzfI2Mohv
CvQEE4PzkWkF4WgEKhhZHx1NHoa7cQd370pxH5X1H8Hupr3zYeGcmJwdM/CgUEkZMTl+d7ftLY3O
K3zUsPLWlKcsgubOOQsFmKsxLVIkXWfbK2uDCi0CCWUu47ug78XgQenv/+/O4tTEbCcUnkdZkES6
uyPMZg7c0+lPVNAGi7vq+bKpOQ5enL7Xqa3Z6hDRIZtqJKbVEV9R9HxVbX2bJu3PBoTa3tHW+s7f
+ws+6uyaBMpuMgiekZo+s2oUlLj5gzzdov27CYNJVfKttJ7Ybt5m6SL5v4zxt7XJOZ/cuyj4LRWX
7UHxD0WZ9Kls5Y5McOEFnxtF+pYn3Z4O5Z3vq18kq7zTybCSz85tkvPbmOY46vdp/3eX2Mvn1i1L
SKNyQaTjVZ1NgpqWcS2mrgSxqXMQUIecZAIyMrbmJr/2F64PH5iMbx/6xNpsElR5pAb5P9ZU8KqR
Y4Z3ps3t/ZeGL4izh3i9hMU/6w5Oxzg9qk6mfhj/Y7V5w9zRLWT3YEe0bbjLt8voz3PHLBA2i2gU
7EtVnA0yknD5o8edl/wsEZa0RG4MYD7YR7KHqle9Xt49c+7IP3NqqLJmcU8y5hQsctMUPOIJcXbB
DpYAMByq6Rbfev/Lt/uPHaQv3s+i1waqgITYFFMaHAqTo12t2DEUKnU1tYdTpLC2nv+AZ3l+hf62
O/Os8pBVER3H+DpUImLvOd20u9LpHQtMt/gnAM0lg9O/nyyX2hDDdpAwOCGpVCpgNnQRrqV1f9N+
Wb7Dnz2GFVA4/3w/kpTvzaFPJo3pFKQIr+or69sEYJzg4yW2FuHG01zNT6lTWzOn3ugNabcpAjPN
Zafu/5nLkW6S/R+smLMbQRGnK4YsG9IcbWfEYU4hE3GzZm/i1IuH/DgStICGus1/Dc1a2FJfcVst
SG6cPRtPrM7GCLOF+jnf5+nguWs3Q4Yz3MnpwsP2Tafhw0xOTyB6kKe35eyrhU0HeE4VIPmu5b23
M7eDA9Bl6zmWg+SfEz7U65ovuPRKmGu0/HNUntidja4tKJsg1yMBNaL8/YBkG3hQGWzy0rv5rFs5
MTQ7GCqfihuxYYAxy3ICs9EH8ydu5fwi+T2RM2/ZxwjhWbTv2eIWhea9uecJC2BLWJMfszmNbfPl
D6bx7B4/Gd3sSEAEaqQ2mtFVDsdesobs8vaqFDejtf6DrXDWnobUjWHoGo3WMycWs0U07gaSLQUF
KBThKKS14wrSVRAGX1M1tN3RXClm+RKlOO842OlWt3BOTEP6sGJPfsLMrRWFGoxUCnIs6dVzWJmf
vFHZR024VRL9Rs2XRFU+rh+Q8dwp6PUQiWbPLxYZYmEqavCjnfj3PiKgLVKYlvRNyu508yGgGY3l
tb58Ep5Je0w22Y+aTBCbVfPelWpypwZaSRP0xO7k26710E6eJKqXzKN1XyIeMxyqnbAxzU+KcVx8
5Hz0PJhHr4mkCyrkvHLemzfM1u+1ShjtduPt2lu0+6h+ilcT53nYgSr6FW7T60WrH5fWO6va7Fyu
EPvTcmqaGLS0UdfgQZIVEIO1ukk2Vb1atDf9vffraLJH7EdBYx3Z25nnkxCtTEreOjiG/phuTBiz
45qKxc0SwfvsCuJzsvmRB1G1uQdCjl0FwTzaRmPsJCozVmVE3Y2s1Bo1+xLAIIvmMT+nqLDK0oXU
wZlLI8M8sT7zSyI5z6ruPZHXAa3Fm3jj2xRGHvv16NRb407YXF67S4OdOaS6VMWU0hfKFLawYKDp
Klth+wcSPR+9wDQsnBD7Q+XCPxuW0RbSAHoCTsC9e00nlbqu74hDXFOQJ9/Fz/FX95Xm84P5IBwv
D/Ds5jgxPBsgDROFmosY7gEj6yZxhp6outTal82cedW9H+AscmhQoFkTiABzYbdvai7FJCNT2cWV
fqDhYJHLenb7nYxrvumRoFP9SKXL/tfgGPAMg5+FraGzvZnEFJJvC8P7eIN7N7w5abOGw5LUCsMD
roKgU7XKnjRH3Ch4mGLhInXmyfre1uzQinQaTcQMW+h2P2sIbwC5vSt31abbULOzb7f+Pt4qiymf
yYF8cDC/Z/TtC5/cv3saeFzkBOBWXCU9wUmB7VfBU2w2VCjtSm5W6dPSvers6lRU0vQilFYiv+9d
NzLqSVWZ0mhbLbw961OL5CMyZKuFr3duaNy/ZUuFA8vNcbZYeOiHeYF8N9cOaeOvE3LJvg1gx377
gt+W7nBnndiJvXm60NCCiBq+dApxjBky7KuJAjuJEITaZrDpj7lamsizZ/Cpydmi6TMYH4bCELu1
8t3/kR95LDrBXripD+6me/UfrL25i++9x2LhSn7Os50anjbqybJJ0XAaujSRbE37pra3ZfrZk3cN
3UvUpK0XvuN0y54v0VNbs+VSZXoUBiaDRMHbLvqvxd7bGw5ws3ENHIfuVhRFlg7eJZuzm//Q5rIG
h4ErZJXnVIC197EAguryyCbv+GFgpAa4s4k82qyZl9bSWqDnh0msPH1Cc4BNNXgmUovcgrtYZeFA
87DhLZwNZ50298T/mp057SL0FTkZMdtuKL0/TG/g6Mj5B9E33S6+gs9t9lNrs11oGY1MkTbW4lf5
Pr9SbG6J0MVW9O5OQObJl7L1+8+Xp/a8VVUCzU/yhaqc9+uTXiTapT1C/dSn9ndU1CHwE0T9bdWV
S4UIZ2I1FpduVSWqQEiPfuP3tgSRon6zxhaNG+5WX1tgrMyU3lceOekvY5s6wNNs0W92wWbpRDw7
zhPbs2+J0Iuljo1P+ESB00Q5pl3IbgOnaOkNrpy3xPVQlOiJEOelMkEql10gRZIttHVqd5nbbgaf
fgvcb+k0dZruFCUodgBdhX1d+t0BWmcK7tDKrwdVyw+SG0ytzDSgplEVbGMvL9a14DdAHBo6yRo0
7mlbpFe/gvNqUIFJWdygbz1j+qO5ib6KVrXHEnXh42jW1TFQo+5KaOHSjGFab9zGAPNEXxlgjUlc
kkKXu8tL6kzsiO+soa2GvhtX8bd/P/F5idR1lhwGkh0V01XfGncViSerVShSFrbZVCyejFG3juva
HsvgaAI5W/CFZz3GyU+YLWsrRD29rfjclL+rG4BG9UGmWPApaXX3ygfmtFeob93VYp/vFkZ/9jQ9
MT33wh2NLWHxzyqf9FI8RX+egnXNd0p+KfPXn/8gcnDWKJJnpAxI1VLZ935rFbma+pqriG+unwsY
BHK4OARBp12VXy+dame9vmWpkwgbXcrzRLgRFyqvSvCOquQDj6qdRPKdy/P4drmZO33C1MiHEM7i
/2bz2NJIHgwxQ5qezZMAoveF9vcVPQJbGEH3CvUL0wsWOuG18okVtfFulw63sx6LZBa1NoRBJvf4
flrpiTKSZhzozHCK58Jvf6poXYa3oHEmfTA/+4V4u5MuRrnOrd5Ts7Ohw5cv88IYQcfHWnFTh/Qr
Ud3bbzzQB45CswScoWq8MwmFrRdmfRrRh1mfTgNeI4Rl5Nkp1GZV4ZUuNZKTxIK6Tu3iqTIdU7WV
6pCWjyYPMqq3XMobxF31TQxuM21bqVfpsF+8s02mLvyUD+WipWZxXeWnhFftldrYk0DjP1BxS9pO
vyDYWLZ+X26KQ369VKx6zosTMgEILysI/76VvJ34MK2IGk+QSk5jRafVslhb0VUD9fnydJ+1YkLS
t1hkXLzn21akRdr1OsKMlQGmKaGtGiyi93TZytnldGJl9rquIID5Lr0hdqGF3zQP1eK+31t5s0sE
6wEunlPk/Y/LJs85CPXE5Oyol2sQX7KJyUD/VLlflH7JwZ9dHCSWTEIGMPvnZ0yR5uI4WjzWtfy+
TJ7isHYMtVgHMlnMgg6T6ADpcuHpOc3ThwV5YnPmDYAUdUMYDZINKwgO8KtMS70kfVaVYXV59pYM
zfY/ZLSwDTQMVcKLOSTcUu7CggZmVflX6+/3LM5u75UeRQLi4xTdKjqoKuBXbbeK/H9xx5ySgP/5
VrNVTtM2nTTeyBuBwEqZFOtC/BnV+ubvJm22ylMUI6wxZyza+EuBq6VKz3X9NGaDfdnO+d30ezSz
pU2Pupxk6fRxQCwFdXYoR1pFaYQblGo16puEnvrLFs97id8Wp1904ovoOxconWet90pi67EBRZ/e
VWVpMSytupnrDzxTpcWMgaWaD+oz4KH12RSrlREslVwvWJpLgimuFY3NtOwUCHNd+TUHbabW95q6
cBNdsjN79ZddUwngNnHitAAOYCK06lsp7UR6aC5/oembX/AM81eU5Pa613UYKrKD+asAuQT2Oo15
rjV/t5fmtyIJShqgKKYuprUf7CgF+ZCCrMC5PKDz/vu/S26unEh3qQUJFzMeb45Gt1Yx8MLLJhZW
9VwxRPC8sab5lZCMXu0FrTgUSKj1ufh42czSp5m5hSJUslyNGcng1WvIjYDav0TRQxDfis2vy6aW
ltvMM+Qe9ZmjyT4doKm2lPWDf16BCVhJ7dXfWZp5BJW+8LDSsSRY35vWXKnZl6l7VqTB77Khs7G6
E9/94T4oZgGPVKZPDAYoka73WfOT781Ac7Fpbox+dFSQd0Njgnhqv/oj2igW8gZFLC3UBC0sl/lt
MIVBRs0mP6Smi01zdXsUb91SWFiUZz8hISYSZtzGeMW9d7V14bqZWHNv6UyE7YWfaeyuAuM2b+8v
z+vZ0ZzYmX1APWkEw9exM9DnXKDH0XgJ1IR/tcdOzMxculXphSvEFDgKIzp0rrfKAxVph27hSFyY
tXmyr/ZiVU8zRgM4Ca2ZBj8LJoD8LdqTl+ft7G7+PaB5xjoS89FojcmSsAFIvE2QAEh0x1KCq1je
XLa18I00+f1aoCc3bZMRW6OwV/2A/kbg8n7iXLZy1tOejEh5b6Xq4lzvZKwk7CltjOn9DFHj/Dsj
0484uUHQ7d/VUFy4udIUWkP6UPOlGO3SbE3/fmKCxkolUnyeMrHyrEFmrIHahN8vD+O8DWoiiXMo
lLLN5srkRZgJk9vrygywx32t52sDDafLVs5Us1jUov82M5utxEqDyMgxo0vZQQUj6IrlxoiE6zAP
WNbu58ittmluPCEd4i4YXxribBrL3DRllMGJnQ30tCIGQFxw7ealc3mM53fs7yFO/37ytSDjKIEY
YSaZgMcVTB5E1lygoEu9GUvjmTnUsNasSJWZS7f7CnRxrbCJ6mgpbHHeLfwezsydIqjTqiWYBTsI
rhVERNqmduriWxc9VXGx4OyWRjTzqVqVAjGCFmon2S+BrndFAntBt9flD3TeLfx3RPMyeEruXUtJ
cAuenqyV5kfofbpsYGEYc727HoprDc8JAwE6y/qLlFIv0f+6bGRhmVkzFzrUmef3A0Z85IJ6cSPW
13XyGGePf2dm5hf6vCnqoMTM0MrrsX+GgGS36iGku/rvDM08g2DoUg55jbCyDIMP9YoGXJyLCEcP
JPOyqYUlPQ8NIZJkdsp0LmjkfhuB8svx2VcHO6hfeP5tLhtbWgwzd1DRdJGV01EXZD8tdZdA11jK
pi2ZmDmCWORSTC6E9dYaqFI0tjHkUOiKhS+0NG0zTxCHPkAhj6UQCC8aOLNKFhC1hmvyUKt/O2sz
T9CERTUaMk606NERhBswSumqrr78xbehHn5WSZW6g5IIBVYATIPIA2mIlSBQF9bbRYczld2/PxH8
QkcNYdpDCkSwahSu9URc6G246A0wMfMGEYqKcjmdBXV+22p0A8Nsd/XbLFuoklqyM3MHVISXliew
1Gqtt9XqedLkGIzvonb7d19m5g3M0ByBJ2LHB5+NftZWzU3UGNKFJX1x5zBt07+fnNVJORpwrzCT
gAGFcLNCqgnhlKWGhKVZm/mAUTPDruim0QA0bwRIF9q3GiE3SD+Xp23J0MwTUJrZt+rbjbcp11Xw
HQDIyq0f62TpIrdkaOYLBNEN28rEWxecoZKVbCWYojAybTNaeM4tWZp5Al/PPFUvWNkC1Mz4ycol
tBCvPZTALk/dwlKY11mNuSKPiosv6HvfcbsWztY1fcMLrmDJyswVQBFKFXO6e9Q+WOWJ44S4mCa3
C1ecJTMzdwCNyorLkEmT8NENajpVqdFR6S+YWfg2bxGOk+2jNCiXjYjOQLsCghZ+9SB/d425Njv/
7xb2W/fuqaUiaZro7et0BMxgcSb1WgaAE+jlwjpYGtM0tSeWXM9QRnfyPCLKyEV5pAhnTabQZ9de
XnDnDGn0NStQP+A/K7OF3eujLCRizYUn+ayM362BeA8gVmHw/sVXOjE0b44EQxilg4mhVnvoBdhu
pg+wDdk6MV4o6znT/W/RG/vfMX3ovUe/S66HCj6EGdyKdbLuxHxb1OQlUgvqI+n1B5XWjDEcH6Ki
+aab/QaM09cciCi14iDBPDDZXbFFrvfYVfQ6dPljnqREYs2nfzP7qL7KpqVTNDPbIaoSKnWVT0d/
NVUTw+waDFspGtQdlooAz3/o36ZmZ+bgZhXbEV8pQcGtDBB3cr3OQhBG0ae/G9Ts1PT6RDCbyf17
+U0vPSjErtXiVkHx6O/szPaIEqoRpRKT9x8Cx9V8exhv8nJitS9FV6a/NI/+a9LvuZvm9mQ35kVs
aDD5uXOqqHniL0ckgM321+XxnLvZnlqZHZvoCQAmqxhPr39X++smaNZ99iwpRLTNpfD/0mqYnZyd
6NVKrjCiHMkMEeJijNIplcO+seBflqZu5l+UrITXNV3VUvdr2pqOiCqhhIr4X03d/Ng0i+b/Rw2H
CFkpi7z3r1F7Dby77t+kiE8+0jwtLVIGbeoDH8nIwZ3rN7r4y1SPcvl4eUAL32dejNw2shpmPWbi
JF1Z/me5v/G1T10mLXjlhc8zPztr8mdSOnllxGhX2UAkKkzWLnonl4ezZGbmEopqQE9Um8yAyh/S
b50Vb8RcXxjM0qRNv+J0m+aCXCnG9G3Q0+WevRJKDwryVi7/zZXjdBVMv+TEUjKYomdNp2YMuFhO
0VkoefMmn9CQXJi5Bafw1hB4YimqlLhxp7dBIKInj7uOlO+FDu5ffIyG75e/0tL8zZyClA2Z0UwO
yNIehvimkEPbMx9oR1nYrdPfueBO3ygsJ2PKKjgcpTvNnqqvYhCIfXxvKFuvojvD2uWAeS6Pa2H1
zbPRco6WNoB+Lu8RKvR8ojR9jLJ/U+pzsibebiUno5I6SwT6ipUk+9FDpGpk2emM/OryWBbmbp6I
jqK49Q2NbxRaLpmYe0376cqPIZJfSl2vxOrlsrmFJTHPRpdF5Zs+XU/EwK4pFYAc8qtHYEOlXfGy
oekcuLAm5vnovkiiMk4xpOi1U4WoUCHbGfC/WxSbuMeh9bjU8bG0LGbuQuyCoAF4wj2F6tQBXYfA
BP+P8MHlkS2ZmfkKMTasvphcrAaL1xCnVkQRHbDLRpa+0+zu4HmlkrgpY0lydW30yHoBu866Oz94
vmxoaTQzH6HoeS+nCoYiHiajVtolMiF5uGBlaTizW0PUeb4eT6dsjlrsYB1rXdqG2UtRms7l4UwH
z4VlN086e2UbmC2ywZRBBGtpghaPfzcUZfbW1nrgXJ2ABREpuCh5RqIbtYRDEHy+PJKFKVPk90eS
Sf95UuXY6atXQbtqx3LbRV9F3nOX7SwsgDkwCnlmRdPprCV3xs1kQqCGD5MC52UrC8fenPgVyBb5
+WnWUIMb/QyoERBhuLJ+8XXQ/0Vs58Rxv9X7nzhuPfTzUJ1KGV33zi3vWrEmJvIzWDpdl4Y0fcAT
M16EGitkDk5yj/hEsiuQxkAvbtX437RqqSf57FeC5G6KJn1l1De/NxYOllFqE9omVe6E6GdibDME
PS5/o7N757eN+bHaR10ZgRLGsQXaJ6Fzd8XQfbpsYmEY8zMVFJBWxCMlRE1x15rlekBtDMWuBQ99
duucDGS2dUCSV3LTYwXof5ldpxJy8tl9b/4bT3BiRnn/TaB25eZoYcY1BluNngvpl9hJqF0vpRaX
Zm36cCcrrRnHKNIFKmkK97HRUA2PVd4QS6myJSvTv59YCQud6n0DK9Lw0ud0RJvAtVCu+rsVMNs1
DfIkgRKxyGIEjOT2sxmJwOCtv7QyOz5pZDeSUGEsaiivsub/kXZdTW7rzPIXsYoBTK+MklbaHGy/
sByZc+avvw3t8VkKy2/h6+NHu8ojgIPBYKan+4s8RU4WPvy3pTBXJ6SrW71LsJQJfIlhAsUXQIJS
k9cq530X5uiDdkAIihxmtPLb0kbW2PrQSP1vR+bdvamU6azPMNIa12G+W0AdnksQ8OUBpTmLYW9P
kneVJLSwk5c/EwWqA8gEic6JMudX7kUWQJCbg1JAAUifYLCL2bIonesihiakA10zTKJAiRdKsc73
Cew7aMzf8YZr3k84X9pjI+cyLWGo1rBH2a/a69ZSQMBl5RgD7B2koF9jJ/Fjjztv8Y5CgTHLpCIp
1LL7ooNZSvlT3UwWpfyJdtnh/09jyVhiIirkP/RejGBJ/tI5wne6pZEjf6brm6HnanXciZr3mB7G
JBNdkcOrWnD+hl58X1Gqv0OJ2fs/YDOiP/4Db2GfKrMUFhNGzTrMDMWaJWPKOLXjo+pX9xBT9Llf
jX6Vj8wxcbYElHoeTAGSIdAmOhPnGsc6tmanA+0419q7LIVuoyTpGkrSBoaEmKMQj6qY1SAzcq5Q
KKeT/nYZ/cr92hkddCAmuztVP4VwF7jOx8GR3knvVvmvXYVtgqu1OilNAbtdUnvNDFkbKf75sYn3
M+IXa4No9OWNVTbofncTbFCGramzjZ/lnYEGWApuKNOdQYwvgZMPiDMVA8DcnaUO+NEKmTORQY48
mxVYp4NXEJyE+JwduhCtdkEtXVjRXeBy1rvpOas9ZY6EKCMsjyks0vMOSZQEA4OjRzwz/BPPeReq
md1lso4JEPw+rmFNtUYXNC2OPtxq6RX1nQHU/7O6F8kOuoG8JxzPLv33VR5iylMs9T3s6oKXN1+V
8jbJvnN28l2GyKyNyULCoTPnEirv8BzFGxoXsmztU+0bTvIs2aHdjDf9Axm9yud+Q3rePvIaJjNR
lt9eQ30WmKQRnKLFnTZZ8SH0UXe0AzCx1/cz8IqH5g5IIj7r5/sxeWb1TOJCMIqlKxFWTz2Xqn5D
q9mmZI1QyOzANqJyYsH2fbxyXCYI6UlkjEIMg/JpcGQbIknO8FK53TOlNeUzJ75vGF4ukG0fDEIr
1ZiUpK77SfKKH9AZF6DOG5MrCYSNvQP8vTdBW/s4h1+q7IfxLfTufnBcjBMe2MbCHGO6RMzPmwz2
EYSHpnIEl5IciU5xJ4sWj+do+9yosgi+YZloGrPJ0AmSGo0KyuateGe214R01xEKb5x1bd6WECL5
x4zOoJvyURbS4HfYU47FDRKr0dO85YnPVXHepPen5c0YE+FlkHCpXYM1iQdKUpN++e2nzVO/+3hh
2xfWmykmnJd9gfHRCEpekx67efMClV/e1m27xJsJJn43uTzrkKD9HVFbO4OQlVc7pl866XD9t6nN
6mMxMTzJMBucQErsTCVWKK600/YauCmm6wDe6PBccDu4vS2QCd0z5EOFs6Yx8aGReIjBIQqB+ive
DbGd07yZYaJ3kpUkhSRYiwPttShX9iYBp/fXMDuC0Zjz0XhuwcRrEeKRakzzp1k64GICozZvWHD7
9bD6SEw4jjC0/Hpw+0PvqmBHmqoXuKHbgEE4LsC8Nh9qaNXezv7HHn/uNX10upiIURed1IKK9TWf
UIzSlkYv0fbZTW5rYH4zrPY2NDNbHK+7yYKGIO8y5OwtSysk620ziAPsB5HxXNT6fTuYBuf7vWcE
ON8F/zoLKy4CWHY6DwGMEL9B0nQYRDBbgPjmYNqj1+/1nxUaEkv7BHiWy9lfznlnRUeSGSKrGc1k
Jm9Ghljd5BMehbFNWZqaCRcfjzPlf8RLsM6DekpTRLa900rQaG9lPGWAELfjXfUQgYQ530dXlZ9w
sKH/41J/s8XElrTNJBNt0w6XLMhLQbPQ/3xVjIEk5jE6aJxxsv+RtbzZY4JLL8SSnCywl+yptQ5Q
VCxOQ8rU3cdc+lfuVjJBZlbbCarBZ3O/N5IyIjd26nEpxDcf8tCo+P3ZmCBTpVlOZuW3LRy/1J69
+QjCBs5A/P84DW+WmFgzK00VLgDUQBADzGGf1R0lJOx24n70JDvaUS42mdfy3v5yMtgpJAn6AOBo
vczos3IIjYxu5RzZga/scihgQP6vdSgHYnGSbj8+d5thZWWOcUwhjMAFSc1B3uEaOoBXEtcXN0/2
ygTji4kySvpcwoTop88hxEQCp9rFR83CimxhzzvX9L97F6hX5hhfbDStJ1KKr1bUeIPlojNn0qMW
8mCkvI1j3FDQxyBfClQmilKEhrNkz93Lx59mO2isVsL4nzHpmdxI2Lj2l7mbbYice9BDgYawAwVi
v/FRDf7YIm9NzB0HRUEEKQKD0JeEfgiBdiYPTcZb1Lt7LAwg8m7CBvHHZ3VXiV7qCi4lFze6XX/z
N2Tf9FJ720b2UgvEuFUD6uINCo7kK+XfJhak677mHpf8j371D5yPvcVIB5XDKYGtDsqMUKl06EeL
vOxlTNz0lNo0Aoe2WYHon2tb5thmIodgiClRWtimBHnBYTxBq9uiJY/2BjVV+2NX2Q75q11lAkdY
Q3I6ovXU8UCVHJbddJ/vFaotcuKdaI5bGkwAmSs9i80YpoastMA6q0+8tJJngYkZ5lxlxMwRM7rm
VInBzmym/V/tl2GCdocy558T21WlRqxztYVWFP068mE55ofuir5vQa3p814Wm+VgWdNEGRRC+EQs
FZ2sJpDdS/sWfSNICrtBpU9+GSwghtA1AhhdngJ01Ap1uUuEvnJIVsZPQq/WOs9Jtt44BHKR0Esw
oJvC8gxBzhXiO8ZMn6TaL8jQQOVQ9qvH1pKsyJOAfbpDMTe8lU4ziqoGz/rWgVhbZ+KnWDVCqKjQ
6KKE4xpYmofWVu7piWh8LbB5mcm5c8Ee/rU9JnzqZq0sporVRig5zuC7s+Sn4NeCpo0Nbicn+hY8
gMpxdsbH6Uk0PUqR/R+XzLamMkz2zmKPn0ArZprdRVbo5jak3PFq7qDEuPsLryYaJXeC4gAl4L7M
VuKgCwQNL6NzM2e8RjfgRGtjigvtDV7RYTM1WhtjQ05MlLhpYWy0mxi9B9Qgf5yp+B3a6uBFHa45
Juz0yIjMZoE56j7ZZypGVlypqPtVX0Yr43y5raxlvTYmAqHkB+KTAsaIDA13RbGKMbX0pnc5H2wr
e17bYdKWEtO95dDDDpUYKP7JniUXyu28gMdbEXP68riSCgz2vbpG9SO/p6Kn9HOlP0Znhgxv9cSz
ee4+vTuBIDSDBJWiitAXunTHPlLCGQQQKHY8d6UV32t30r51IUalIMuQvmFuFu/J8thZk41WnHmn
2xNmc+zG5/nqVuCjam+aBKEKiMQwvjNMTVfGjU7PYbeXdt2OFndSj7fg95J5yG2gyauZOpSEQO5J
Q+DqVimCeMJ6Ud0hPuKMtFyH2e58MNDraIE2Nw+USI77WKf7yO7z2ixz7Ke5zoTZwPIo/33ZPldQ
Mms9EcEtsNJbShq4fB2uU49XzNo8k2vDTAioo6wjuXFeb7wTVSeYDxB3tml4K5PPf5A80pV8tFLm
Q/aTqIHiEwapAg/0Xt2e4CHdO/mPBhpjgV3xwAX0WHxkkHFho5OrGVKCEDITnoYGnlp0diiGPlDk
bhKVT3kg8YL4Vvaz3lQmJix6qZGBnNc4ugMS1gbl/+qr4TTu4mbu0t+Q7MRtCW6lymurTHzApxzF
JPhnZ0O0xY8mMmXdjUdXTq8Fd6Bf1QtHzfqDWvlWarA2zlzVXVYpZNLhwK/1ERNwedQRqPhJ/Kny
Fc4je7P5ujLHUsgofT+QOMVaG0fxtBHNMvToYxucBIMlGJ/k2MpEW4Um64+4xYiy9QccqluBf/0T
mO5AKClGXfb4CaOtW8Ghh7pM447H7MB9h/AsMTEJ/quG4F2kV0y8a0/NbvYWN7GiAw9Kshnu12ti
wpAkVuqIwSW6pldifnXIvMmw0msqLWcU9lA5uX+O+YDqvsiaP6VuILvq7PetTZD++pzrddOvQK8E
hhVQuBB2ojCUZFWpTBN+ddRvKPG7sW90S/HBdOILCjdr2I7/b/bYwcJa7VfdSeDEnDi9Aovpqysn
Vv0QQfrR+W+LZEcM5zmJSyFF6YMmRjDqyQU6oosNAS2/fVl4h2fzslmtkfGnURBIPdC+TOsGPtXM
lGtidTm9wx161WT5PQns/hCcsoSXLm2hCMDR+/t7snJaRV31pOpoo+u76BaQsJNAaEV7UF71xFPr
2L7cVsaYy00dIIQQ0Op76/bP6pEypNMYYf7C4XH/q6uyKUoMCai0ANcPDs/kaM9Ubqr/tNCGvm9+
/s8+w1xrSaBAGmyENdGv9jLKBcr1ay0kRWuNm7rzXIa50SSl0SRC1ybs8PJ0R7va5xC4Cp/Gzuk9
2UMllVgZn+We5y7MnRZSnqiIggWo1kR/F99pt9RbMheiOdwkbPPaXrkLc4cJcq4E3QxjFEgn5bYh
nYg77XQb0oCQd8x24w0fI7WV1a8OBHuTYR4mX+YZO5s1piWBeSAKf0zNEyfCcJbGEqEZ5VT3EF3D
0rz0mUqTBo6a7wmwNFQooE/s5OdfPZ3XK2PCDNQCxbmtzx6aQ3mlhVZ6n0Axl3iJWzxxXZRzU6jM
3dUPQ1qrC77e4Cle7kZebzzXaGQWiGiichN/42zpZiL75i0qE1z0RhQTRBfASnwF4tr0NSvg9aPj
bYSiHb9AyHMU+u+rlwlUFuQqoQiLrAztQK12IY5cPP0VTmD92ZjA0uoKKpEV1hWchqO+C/a0zVXv
F1e2KFyGC+nYfNmt9pEJLUPfBxGqHvTFpXiqYRWVNT2oLUBB3wlqO0tqjY/dM8BBngFCQnDa8FIM
3tlgYozcKOg6SNjY2i3RTmn9uLaCo3SnAacj70wnuCf3HN/h+SoTaXSjCLtEw5ppWAtnp4VW1mSP
TtLYwTe+62zWllffVKMZ5sp35r6pcpUizrJ99ajuhh3NLpZnefcH+C7OudCYvDjNGq1P6FXRuhT+
nDkSFCw/k8dXyY7CHwmnF7z5/YhBTKAfCOhgmM3spiE0q0FtHSmZrkpTRBI1J4LzN58M0gWiqKHc
AymDyy0kRtWrRQ8r0JGCGFAJLScVfFFAstIAEyUce5un4s0cey2Eo66EBdrAMEdhulS5UvDlHbfe
uOmJKzvM12qKTIDQCewke+NQoZPzfTnU+8aOHTTF7P+2hyxFZj8iR4IQPc2QwOx9S2u4oR88SHYC
eQDpM8faVsAEC4ZGMLQEBIbGBBahHdO6JgvOtVlIja3piuYMgtx5sxKHuZvnS+aWhinflGbdWoUi
AcPbpaKdpEvuIB9Xj3XaTfeaOX0VIUPDG3jabNyRVW2N+X1TTYox70Z6UJRPNNFI7emg+oYFEWkP
DAoeZz+2npFre0ycE5u+FPIG9rpwdpd4mA5hNO8VEvt6kB6BPvu6lOJxnAXFbwMeYGMrgSSaoasS
hshADsP42TwPpSxoc+uYIciVZBtUqX4uPAoQl+Ysk24bW++BVKdoEAm1PKIw26q2co3xbCwzgJla
nPeRojpdR24aCeM4mRzfyIF+UHXzBJUFLxqaB0WQf+Uk/THLy90UCLcLGnFWJWacI03396Mfxux/
ENbBBF2FFkLaYejOZTF46pLqV1NnosGYiaAfhMpC8DCROH/8q02hxwCynsY7jZ1mXvRQTCfUQm6K
feAPyN6BkEO/BDK/CxBIbukQOt2w45UUtr1cfrNMA9Dq6mn0XNTSGZY7jxxoFYHqUFMQ7Blg5vCy
zu1NfjPHZIFhrEYgV4GfScuUOHML0SYi9XtZSq4mAEBIFl4JCpgpOPu7FUbJapXkcpVSO4d6qmGV
jTO74PJo/e5qQmm8vTVe+NW27cj2tkgmFSyblkhzjEWCquRbn0DdaRhNDI/g8uKdps1zC5lUk0rS
guGaMSX3aOKqKUJ24yze5CCNp603QP8HWzjRiyK/gaqKy9nOrRwCxfd/rTI5aJdBML1TCQ2NsyuF
12BuBvB/cuXwGlMxfwDa3qz7rC0yUaNrx0FIQ6yzzM4DB5Gd3fQ+5n7w+CNo+MEq9+7d/IyrVTIB
YZDKUc6T83XYHc+1GGfBXU/RFMg90X14+oP6+6anKhDbAvAEG8y2sqcoKaV4wa2YAtTQPVLwxvfs
GegXgOF5V/CZlP9dyEObWiOiZECxldlVMc3Crg1lXMG/Jgjy9NhVG+SKmAQSD5MjHZt970OS1m76
r/FjcS9i4kndx88Rt4Z6ZrL46Jcwey0FBim0Br+kA/RsvI8ea0AFjrpX+pMlivBnfHbMJBV3BirK
rrCXT0Jl8YIhjQLvfwSkoVTIJZniOVauY6EUx2NPo7CuplYQQ3dGLTiXzKZPIeP5bYIJRJinL5UJ
r0IHozqQcTRPnVlbXTH9VcBbARGYuFBAWnFp0WLFazt7JG54QGPlgFYgnmn8N8VmEFoZY8IBpOp0
teuwqCLqr9Alu21HAUMzJbHyQefwp24CoteZCnNh5V1bGlGGlTWfNF9027vYhQJ37Ac3uJrxCC6+
QEgKnHYeJ+ZtHkxIExk6DqcOYbbLKySTy6ia6DNGvZmOwBrBJ4Uv9JpM3PhG3XOsbUbYN2ssYXTd
l3k/V+fYU6IgVDjx3XA1HAaMjzUpxn645ZnN7FMHlZ4JgUwoxzIJICg4FAysKfSh0eyJO+wqN75F
2dDmAqm2l/ZmifmAvak06jLAErlrn8lX+sqg5XsZM6N/pGm6DVNZLY3+oNWxbuteEUeC2EJOvfsq
Tjve0nhS+80VmJy8cQ9EspsdR7fiYpM2Y8rKOHPg50aaltyA8T76VeQ/62XhHPXNw7cywJx0uZI7
TRlhwCh0u+4a2wB3Tg/SqETNOF65ZUoVNehoqJDoktkXm5GmZiKOOHogRZ1azDRqlUfmye3y1uX4
/9YrQcUFSKAUiD9sKMaTsC07wwSeu5YeFaOSAMqv069Srza4hfQHkg8e1O3cZjgtfX2XzHkpWLFJ
rkr0Hm0xIZiZy5SfUOk8yPLCFdTZ3AlDVXVIvZmKTui/r1wqkyaoGqhJ71SDcmcU0mJFiuEZSfKp
7bPG+ngztoxpZ71CHY0ZjcVYCk2Mp1ktAEEqxrapzNfaOD2CI9RNtY5zPW1569oUc1QKQVA7XQ46
J5Cz+34KDoU+c8pBmwF8bYM5EYDYlqDggI3BC3zol9xMqAh3VvpUuabf+WFhGcg/xL/tgmuKLkkQ
4QYFqspkGUoRR4mpoycC/pdqT3vSy71xY54mV7X/YJh7y4nX5pgrQ+ogOyiMMFc3Xfi5LLXqqoZS
jdsStd8RISsfCQlEX6jruMRf6jNmobPM7sN2wDxNKVReGRsYFtaHwVuWBEiXdBB+LFWLZuDHLrb1
S02of5oS0O8IJow/N3PQNepYdk4FJi6SxU40ZTZRHSXZj4RbUt66StfWmLQTV6xCOhHWAJG3g1/S
EQTiyOSBkhpsPjp0w6cRrFQRD2tMmYL75/Ksqok2qDOFQ5t111rDLF8VEYk5B2drXOrCCrOmZepN
VdJhZfKCxgLB8rFHLfxBsO/dCcCOFmTFpwEPBt7FvZFQXthlXFoKtaRfKCzZqOXumwllhv0kZqoL
YG59/7GTbGwkBFz/PT1slbrKtaSB2i9GJxD4mqT9ksX/byowlITWJpgspEsV0pYCNSE3ViN/Vern
NL1TFc6ky8amoe4I4WqZoDCtqMydKfZKlPcxzEzBSYVefHc/Lj8/3qzNYRqNYvIMmEHpmzn8Uzpp
4pxInaM8TJ6Y43kVu91OuZvjI+YFXxv5idN9/tjs5jd6s8riYSV5CQRjEcHDAUG5QN+38vf/ZoD5
QqEiFqIZwECutS7BqKgWcRKazbf+audYcrMoqaCiqmHn0ufBAb/nVWPiarWgJe4VbvxQQh3b4ZYl
6c3Gvv00zQB6UTZxPWjMzddqZh5q40B5PmZXcYCmMZ5pZ5n2X0twLVYu4dF2bS9UBwkNAVEUsOvM
Xmqirsdt3HZO+EwO0LjMHEwKucm18SB7KIUexpe/giVoNGvB+B/YrVnGjx5MLYU+dJi2sqsjcmF0
RfVrOs057mUuOkjeylx0naiQxMXOmjq9CNZpklmMiE5Z76Dvq7tp1N5MhkJCZ2iHwFfbpjyE4Dv5
lGTI0CxizopfGYLm18V8amfSe0KaHQwEb8uIerdq2m9yTEYoDGpP+hLEvtnpgmPIuaja3Wgoh3xB
5VhXI3DNBnpZ2YUwckLgFmTlItwyp1paUJ4Re4RbOtcY7/K7yDHt+qh5qWfueU+lrarI2tr5ZbPa
v0BIIBtLrcm+5Cl4r4iCBZWNKnA0jETVe2BXTqUTuaZTuvQubRcn+sk9GhvXNX6FAaQ/NF/Ri2KO
xlQtUTeJmOSgwBnw+ttZBPQgiDr3ky9wkTPnMVTmJF6YoyFuveguD2cSnLdYtLXcGR5Tl46BZZaY
+eLXyE7vclSp1bvFFRMvVNAKgHAPmCl42791Pi9+CXNNzE0MlHqBhdOYAD0L9Yo+VenLsfwBiMsD
/3FM3eejtbO5Cml1OZNg8RVGnZ5n5Bsuf9LGubxYGJOsoBYOqsiWLkzJHHm4rvPDYEhu0cqcZH8r
r6SjEtDdxul/J8A4dhN8R6x6p09G24h+Rfl+AWULXnOtyvPTjb3DbSvS3q+IcMNyT8jZEFSQxoMt
PT8sAC24Qgf+6RzeYZYYvZFmH2qeXmTEPLWDrahwYZoJ5KQhS5f3MD14WmPpXu0LNrFKqKo7FGry
N00UOl5kgrcJ4u4sWmjK0paAxxLoXVSh03ByRy1xu/5bZzyHsd83nI+4ieZd22PCeJXMcznnsEdf
bNCQPyXqaTSfgx9oTtnohjoVwGX4NVBq+yxitoLH/b8534XnGjrAimxiyYy/tlKUJRLpe+RrqENL
zTHFQ9WZEsVeomGvLOV10QgWyZsKpJGL93HGs+XDpqKhHI9HBCYcmAw7S9JIzsGUjQHHGm33YVws
o5/JLjL61M+bvPdARsaF+Wx5M0R5kaFKkonrmlly2SiVQMYag6+74tPoim4FsLh631mCaecYKv5G
+y0hOtFK6RWJ06i8LGwrIcI4NkqdWLyusVG/T6IuGJqahqJqvzigcvEGC/xZ1nwsb/iRb/MMrR+F
jJMtmhzJioxHIQUfLLmtvwT7wZ5ccpS+/gGD3ObyVi9e5lJLkiLvSg3m0N33NDs9BLfpESmzBW5D
L/RkHkHBVmK+Xh5zq4VJZSgL1CcxK0cO8NWv7SlwJH+xA0vbKc/86sNGjBfXBpnLKzKksWmDHG+c
xgAmsy7Bt57ryhe1K4wrIugZRz5r8wWsYfBRJRiNg8MydxdJ0j7NY/TP6Thu/5UcFE+/WvaxKwDV
G5eWdJgd2UA3x+JOydD4yl6bmkbrFhrqF5rOxF9FIVBYbGs6don8xCo8UK35s6d5zYk36LTlp4i5
b7YYPzWzscqHEbboMrvH4SZBTkCLF2Fi/QEAiLc0xk9l0itlvcBcBDEbQ5U9iG3ZORSJqli3I+EO
EcSqNMzYzqei5nWrttABF4tlvLafstmM64YigkS7hDTm66xV55L5ZYZiCUZmuMnJVlfywijjub2q
ZEM2Y8nUaGbuiZHbQ++H0ilUDkL2Jak/L7IFwluK8fITdL3Ffad8Bh+/o7U7tbzS6lOsAZvPgyJu
3AQXP4zx8GlJy6EmFfpcRXgDdPfoKAsUeNM53YdFrkHzd644lw/X3Zh7oKjSwYx6bAZtQC+FpbxQ
1pZ/2NgKm/tApJv70VFibruI4DXVyPjin2Q/8MfrBO0ZOj4Y/3ilY+O/vHm7yjypxhBsZWGFFSb7
kI64KZ5xh9kDL/W7Q/Ss+4BfQrvoQXDQ1fv4Zqdr+WCtLDVDqy+VmFBHC+JPvVB9IkWxT4KbIu/t
pPjSzqP9sT3O3rLEDEuRmuNSw54sFE4L/W4F0xU9RGc/NrMR+ZEiSRiORGpIKxpY9uoBlSuzWYQE
n7AvZLsJl89hSDxBF6+U9Pt/s8R8urbOwmRUYSkdJD8gv+RgskIUnhSJpy63kQ6t18TO/WSa3GQR
XRPFW9LRDdAy7vgnfAuJe2GHuUlIlstakrWI7g1mkgmYroVcH/xKbu/TtrsF04F+k4YQ1BLMwYoK
YlpNqXMkzbbPPLrMqEOZ4E94X56M5zLXEGfSXzM4cXpMAzS79hO6I3/Spdh0F0NCxQ0JtoKa0KW7
TMFS58aCrl6CNA9aMwdEmciLgZUP8H4ZfPml+cs2sKS9mWUrlUYdLTmhIKlXZE19qke8mdDBB0RB
f4yeeI+mTQ9a2WO+bNgFkF59XWa8k65en9YJH8myeWGv7DD5gZGpxTRL53Ulj7KbOeU1pWLIf84A
enzT8WISnfFHd2oO6U3/wv8BW0FNNwgKzroBjCVbyAzyINXiLgQ+QlQcXToO3fc+AzJfw4i9ejBr
g3NDbe0rnvgEjzNDAZ0Gg10fzRIkwkIJRJ+moAc9XIWkBnd77EC75qY25tt4aZ6znEd7v+W1hmQC
rIpWng7y4kuvFRt9kQs5ByCsfJ5LYrfydawku6nl4oC3PujaEpOBzYUayaFctE4VdFeL2itOEkx3
Qdm9mHK5z3rdHVTTkcMktIo836VG+vnjKLvxdJDWP4BJwmYjBFhSwFKJmvgLIEnyzBOG3HKatQkm
5YrFBNKHBCaqFnCW5lYaydFcMMgJ2Q8xfUxEXsNxc00ycFa0+o0wx5zGMkX9B4KqmDPUT1MnW2ZC
OLfgVhSVRQNtP0VVDAWQq0sPKaphDNJaaADYEX9R5kTDCUHHj1q35ALvMXPsbcFMLuwxn0nuggTE
ubCX7bNbANjR9bHra9DY00HKyDNB3vvlzB9sxzfZ7g9ICjYgPIBlGKKEUomogoXhcsGqEOS93EOd
tJKSa2U0fREoTUdsoYwa5wAUj1pqy3p4zHXtoIel6f+/3VSW6J2l0rYadv3SvCJMQRYNMR5hEDQ3
zWsySJxQs1WIujBBg8IqswmlKJbTKUL/7GDkLuge8gkd6wN9CmAcaWqsqvD7yB2eh9iub/kNjY1j
cmGfScZlDe+SDh0bZygBjgy60UKu9X0B55CVR+0nI5iggZ5y9nXrPXRhlcnnIkOuoDwHq8AtnMmC
QxftMIiUq7kFnc1i9zpYGrmhU16hC3GgoyH6zewPKNiPnJx54+Be/BjGyYohF4Y4x4+R4++gGbMi
lB7/xo8MRdYlXRZNNkseilkDwA8fuZcXjJnF5qcWis+cZWwleljHmxXm/pAxUDaUFU7r76bGsit2
EM5x5l3E+YCbkWhti4lEwTSTKBRwJSsPGd44dNKyeOlmzK9h9NhpOXrpW4/2i6UxgWhqh35OZpij
02uA9ALmktoIs/a5S+WI9x9/r+2tJAAUgGQfNI4sgyOEbgecyaBB9eUVf04pKin/C19rYuMFhQjz
ZopZ2jxGQHr0MBUH5W00BAfEnFOmhHcfL2kjp5EltLowoQI6BfO84lWcyZqokuXZbM6vDWmX+q8c
WlyE+eZhWtlhnDASMSM+p7DTOXF2EAxMWPY+5QFXcrcrr9qjiuF0XrVscw9XRhlvlAvw9U01jEot
yPs10V3SUyOJvFhN/xvmcY1DJEo6AVWPhCLyZaxuqywkSqM0zgSWdeImlErUyqzwBx0s4TfwNz/Z
yhzjGalQVaZEzclg8qUg/d7TD3ww0eYtv14Wc8uVahPVSgE7rVsXvmqlVntFJ2N7fzni29ng5ilv
deBZFxd15Afex9vqSV5sK3MFTjEKuTO1n4BspLihYiuha4JnMbmOdpVf8OfEtz+kLoI1nqD5e76e
VoehULS5S5bln0j5nAMbjN7WUfBFq/FDjwdo2g4n4Hf6bY9ZYVVHdayNsEf84EAb7B1IHTUvu+M3
HbbOnwyuCwOk+HhFiIzTLCCfQK9ZbhwjnvXdOITFLsrHdP9xNNkMyDLEhgBtMnCliYzPkCZeRAC1
6A6CkBMDOuF8AD9mZ1GpDHGn6+407P6jTWYXSZSM4zjD5pksAZwlbWlDg85wcHN7nR+Fe151dCuu
yAB6IPWjLGA6k6YYUjxV+GtcA11mY7e9ojv2rcxZGM8Km380MyTwIkyBtGCVbF9S894oa5uzeVuZ
NBpvgOYookEBb5exSwqFQBo66F3mAeDGTS/caJHi1X1yXcyFZ5SRI6jZVdMAIwskFMf41nlbG2e8
RR3DsEwDfLnB6/bjqTyVg9v8orMb825Rbe1e4vknTVvZUI3LDtOfugSEBzuhLaTmnBOo5cAiiq/g
SBAhmmuFh8SrBHseTiZqQdRpmvGkxonFJXWj19x7+2CxkwDKBSyJeQwKqaRFGrUPgdF9ZEtXxmh3
B0pOJVvyy8Cb3d7Mx/A++tcec+2S2iiUidoDfnwf9VbiCNcUXaa4mgSSMx6OZMtl1+aYmzAVJK0R
M5gzpWc06zsDXZNc5rkN9cn3m4g2va5piGZsFqbpCRmBCQCyq8WseFLl1ihfi5Psx+FVgXH/CWh5
PYxcjRYvlWKPaVt7FKF8V0ocdOXWL0E1iIAFELNlgKxfnp6sM7Kmwcw25Oann6WiP6gxbwqIRi92
sUDd43UPNWeEVGZLUeIeRKlAORjs/V45tbdD3TxkEFHps9b7+DzSsMWawkw0loM2vG6wdcqlNDsx
MTvUt2bVismDoMiWkT3HY3KvjIrTT4P7scGt7VsbZE5D2+RVtQg9qr8Lhh6g0D5NnBi6hU0FGBoP
dQwv4CuxajCzCV3scMSa5kNxRLP2mhZHJtsKvOZZsXNQGnP7SltfbGWSReeknZyIeguT9FECCEVt
2jRLa9whA7rPHT3Bz8GMpOwX3ot16/iZ4M+nWSjWyvpK1xpj0uWobWXBbAWtaZdVgkYhj8dwq/8N
cAp8UadvPZMFTIR13IhNQ7uDQlbZkQ758TwEaC1Wbqpc/DVmA+gpSbCLi+ZGkAxHA30kODOdAI2G
oVmOsQDsTguSAQWqJR+71Nbmr38adblVCgdof6aLAX5arVZHXQemNlqedCP1MOvDAzpsBfO1Leb6
SnLUg6sBtuS70dU9KFfF3ykjHZ2wmPRjWDofr23LmRXNxNVxLgQTNolrk7JZ5gLgq1B6rBbZl8ln
kk03rWzYSqtbkynaVabvzDB2giWwQeDrzUtgzUSy1VThvfU3thoQCIX6G2qOePpcbjVwFqVSTBLQ
mVJoD/OvyKh8sxKsOlbtqAUFV3OfKvGV2b2QUQXsPLL1WTj0pHCzJLGoj3C2ZyOdADcfKpN0wtdE
S/DyB+VqUpphTTDSc5qzs4AhcZKvkk/HaVOvveL1Wbay3QuDdIdWziZkSrT0PQzSxk59Z/wca+hr
dhaVviN4Bh54o5kbW35hkKY3K4OtaYSh2cFgCv4qrdjPwq3WA28ylfbHe7n1+LuwxKS4gSLkxUKX
BsWpo/grXigKAWKX5Ee6W3bZS3kEFi925W8Y4rGKJ24Q3ThbF/aZ5FeuxCoB+JFipAI/spVdGO5p
4Ja90hOrA++xeb7bmLtvbY8N2q0+9SNRFXD7x/eCAUoB0N1WKnG1IrQS0x2MJwxt27o2Ocv8K0cc
C6rEaoFkX8A2nCW91UDyejF7SzRlW+6vFAyx9dXXsQjvp3C0U025itPBy9WfZSvuFEVw9STkxYeN
A6CDMBjwQRUpCfoNl+4x10obG5CDRFF08QCQtimkgewzgCgKgPv/ZnQXc3p4A0FUE7PCLKp/llGZ
b/+PtOvasRtXtl8kQDm8Stqxc3b3i+AoSlTO4tffxT7n2trcwuYcDwbw2GigS0UWi8UKa9kU8Xu8
wSPF2PIZ/n7coWenHXzME/hVGcgeX2un7kQqN53FIYjTJqt1gDuF6of1VGGCd4JMv7MA3Wtu1f3o
Wz8uH4Y1v3siUYjB5nGy4UuhZ2Re5XNgg9UL3GjB1G8pmMhd1FlAdQkwZlk4vfJawZMM2BNAS/Ew
NSH4l75OuwT/IQc41/q29xq6SYYq2TfGMBxYAlbPxk5nydE/CyIAxYD75f8p1sWZFKQDjTnvQOdt
Vz8m9VtVvyrxz8sLeqaXIEJYzw6QBIlKweKeaygOWUZQ6iB4VFsklADwRp8vS5MpZJ7ai63XZa2g
UB165NGk96SmfpPKyE/4LznxH4JKwt0zKUZHkVrkrOGvkdUg6IvCy2qc+X5BgmAMJIt0QI5BAmP3
Fa18r/g+WsRH0UtiADJBghcpx9ps0hGCBnZfN1+ZgreGA19iSu/PMycvqCRcMqOnphWgorXQMLpf
eDWOqLQ4eX6POfIjcePXsVePVB/C2UQ/ihp9jVLyLxdVuGbyNFUUJ4clVvZrN/6ylTJ0pj2JXEni
QWKDYusAVXJrqDMcqgxo0EozbMoaJGFSCh6ZGCEk00bDtaMKCxr1+caxX6O03NayIr3EPkRg+k4p
OZ8ihNg988cBSLbVTZR/FL2kGV/iJUSA3qEY57EbsGaa9QNzB0cMWPje9Ni2YBSi/b/cIMFJgA0M
Qa4CYa5Z+sTCGJxaBOMo6z6QbZDgJqxorlzmQQwb6yAlV1qko3dNk0TCMimCqygqS587bgZtTUO1
LEKHASDQk/XDyMQIjiLvu6LReoix3JeRPNku0POlGUqZEMFHeIBqU3S+MWmXhhbxfIY3o1kr/87p
iaCKaoxO50GFmH6KQ9Y9xz0fg3zK3ed/5cVFNEU69pZpaJBjsfuWPejJt5pcucPPy1IkiyaOzeiI
XJOuw84otnXbIXE7V8WDhZnzy2IknkBEUUwbpevVCco0LWY0DOpjsnRrZte9Iem4l7gCEVHX0vsu
cXId7jMxjomHMYb+kThHndLnPAFE3mW1ZKsn+IK+07VS4Xd5EX2rTSOAkeO5Kqv+yKTwny/CWNZa
WavoCEsw+RklWUCrwc9kkZZshwRP0M85MP0yqDJ4L5b91UXPmFXoPq0nyZrJBAm+oLOqpnAqmILe
fk/Y4M/Jzi7TYCoUiaDVZTNUFb2rSFIil3+6bLOTAOGm47Hj+BjTjCOkOM7rXxjAQoZ+KiNJezDc
9JAxOImfqhjIjDTfSCRSVo16IUWIgq3Co0OWQIpeJGhY1IJ6PEQqaIm9yNfjWhLpyNZNMOo0Tmo9
RuYwzMvWxzXkT+PXEu/Vv1k5A6Ajjo0EpCnYGzMzEncFjNqsiD/kNaruv+Lk/d8JEWxtZmobRTGE
ZOX7xH7MSHYyKknurW/OH0WEa6crqDXFGEkO6+nDRtNT3Lt+P73l7qMxyHKW61vzR5YQhPYVphyj
ctLCxHX9mmW7Dh1P+kD+JsTBgNB/9+bs6ilbh5AER3RENGDZ4N9FW1lUaZJLQaKNePeYRa+lNVgz
Q5ewK90jm8ob9mPOHi8bgWSDxLuHGjMwmCtsUJn9Gqo7F2mwdPqI2gPJv12WdJ5w4M+UxcIJB9UG
Kiu4OrlRoyO/OYALDYNedZjrPoCQ/STMZY/JVWe6ECic1XaKtXGwIRBl200+Pav2N4A2hGMse+vz
X3T2al0I4nu5uIOmlGhpxi9wzR4eHZZeuZ3x5fLqyfZJ8AhD1uuRPkNEb35JmtSPpzyYIxqaxYdG
jH/nfizBM3SaUc0gJUR0pZbHPMHtYBvXLJKZuGx/BOfgkgnAxSV0Kq3SV82ndlD3Q3092IrkyMoE
CZ6hJimoINAHAAzFaK8Oe52lG0OZgyKVuDvJoRUBb7R+UKaMh6VKOj8ZqnGrzv0vxQRR92VrkCgk
QrIrpjaD7AxyhkQNtLj0dfLi4ULSI9lNJLE7sWs+GXOaGCOWrjJbP85vo/gn80p/xGxC5ckqYrLl
EzyEY1X2YHKfl1SJX6IcknbolkJ2+PLqycQIfsEpJ5pMDnQq2jRQPeIbOvMBjyYRI/EKYh2FWMRW
DI+foty6VnR2bEy6v6yJzA74zxeOJ4s8BZiduPJy45mhuMDcW2oTnyn/M6Lcqe+2BY8wO2qpI7mP
IAszdfp4Y3SZH3WHtpS0osoUElxCPQ8K8hUw7NT6aZP2CCfks+SHDrj3yysnswHBJTRdrWWMu4QI
GOITmAFbb0If+stlKfxzL1wMYjmkwmCNpxNIMeMbYyb+NHE8G7+qn5LRDZT6X9qDONY8AYw2svhp
jevXtDk67a/UfNDBuHFZLckuiSg9DO1941BytdInt/5ZUHuj6IWPFlLJLskECQ5hMA3OAQNBfJil
nm9yJLhZjzFmKiPilfg5R/AJduykns4gySGP2XjbFGw7uo9kAjb1/Hh59SSm5/CfLw6ta2MSKaEQ
laQYfuw+4sz0m+n5shDZyvGfL4QkjW7lpgIhpToFlfpUd0AQizAd7cqaoyRuToSEzrU4ds0cknKv
+tozFpqkkfQHyVZM8AqFp2J+nQepitX6VpUBkqX2U+Xn5SWTSRFcQg1om5zV8D0xuHP7TvVz7TZL
HMnZkUgRR4jLAYjONjc03AwBsb+2xPWT9v2yKpLdF1/3rc2mKqkhJOqTYEDF1XS/GuYz8EclB1Sm
jX5qZmi0cqw2wprVM5I7ThJY9uAXaPm7rI/kdIqdMklLajPmkSKwa4PJc/zey/y0mX0ju5+1l8vC
+D6fO23bBSE3Jyj8nClaHJ3eHvPEBGxQ6Iz6BmXiY6ZiQqg0do1rxz7tcg+5hWEzTDI+ifXF/CNY
MEAVo/vxwNONfZNsTT0lPqXt3TzL5i8kckSQMNMuc90tIIdjd7b2baJNfp1KTPC8K/szZPitjUgQ
0it0yAtelSqLX5MT+yMu2oZ8GPSX3n0p5vdUN/2RXTXpX50wC73T6KgBsIjokKa6IC5RANhqWOgt
SEDCMZghAYnxZTNZXcWFGMEpzaBmJZYBMaRX37M2OuRKd0NMWXJ41b0uxAhGAcCB1jCKEcFqo6NV
RHvs+0aSFl71Fn9EiC6Jma02OR40qYG4Qr440wwni3YMRfZskSyZ6JbYADiMnEHQaAKQw/Ct5qvp
SC4+mQzBI6V2m9gaX6+JgrIWTyP+TKosWXC/6pEWayZEJm7NJiefoYqXmBjr13yMpvpW9zN1wTfU
TP/O1lxuJAuXRHq3SYce0vSChrn1VuiYSmUyLyuzA760Cylx5hFlwhBmmGgPSf5mFEAKRM6+iDyJ
Oz/vBOG+YbF6QnTidl6OBjNsUnZoAco3fSXFRwEITSdwdviIYLaAy88BnWXVgvOGLEGy8JAxSIFT
60JH9diBWdh4NYDEVVi2P3PA1ZRjiGwm/HXAuwNPHdJ/0zCCBMQyOYK+zFIFB2LWkVlnLT7Fnt0w
AhhQUrYBi2VlmFVHbHvoZMJYs8Xb5U+3dUIHGCeHBYgA0HEwbwfABv2QH4yNeiXjwzhvlMfy2uhk
dTxL9Rz431NZ82R5LM9KoEBs2ZYD2OK1ox+A/oOOovYtf7vsgtd8I3pnNQyRqJaGhsVTaYM7K70W
dcDMy6lvWt+a6G8aG5YSBG9S2nbXO3ztkIUIUpVt7Ao93VCqU4rNv1NG8ChRNrVmr0GZKX7JQJvY
eTL3u3a+l8oIXgTjK2QA+LMaZq71HtVfwOK0a3o9YCjO/Y0urgc8OqTJz9ipYI1JOSPECPXeBfa/
tjEjyZPgHOkUloamd7TqANMQ8/rC3qd0GJjuxWqoXBXX+W2+Z2iInjbVU/xQ7cmtcrSvyOTjj6v6
Ob3qid/e6Z1PJM0Va0u6/ArRPgyTlnTGVzCKg1v3xTZjZOfqJRIKze7yoq6AGkJXU0VLIk6yA7Gn
5u4wo1HyoZ6ACBftymMJRs1+W93+A6y783GmU0mCy3C7AvC4CiRppee+N73rbjXGDL/VnCL3tTgv
9qB2AMpfhGHuaVbYrV5O9a/L+p6dboRwaC13gUmkYYpQHPKJ1XFyI13DR0zll9war1DK/F/t9FME
4nz0e1pAHRW2Tyu6yHEUNoXoEXzPVXZXdbJC67n7FWQI59pR9BFlNqhB7QaDkGmX7QEIMH3vBzZc
I7+qvY82oUelKPMdsvzgCUyUMveT3ksl7lL6KYID6Fp1yvUJnzJzxMRQw8SWfuBNrZhLPVzevLOD
IWgtxBK22ShTy1Tk1Grzqaq7IDIw8KrqgdL9r9GrIIl/yTJqYSOSoCX2cLQqQP2y+svQKofZqXFK
9EGi1rpN/jEYIXzQB6o1JmK/sC7tDy/2HtpUhg0rWznhlLM6Iq2hYOUyj3a7pC2/WoXx7sYUkVhe
SnwK/96Tt66weMJBz2cFtgfGGSDEKD4tOr+YroEAn+raRqWORNh52MelAaUKhEEYdwG9wulWgWMl
UYgHaYD2tXwUfcjoe7Pnc/ZVDp2eaFbIQeP+AWEuP8lnii5EC4p6vW4rUw7RmML+ynudv5t+9D39
R/xBKyPXJ3qKE2AV7vKeVfoURh/urrtvb9HyD3wsAMIisoRI+cQg//wL6okt5F6Nrvu8gnomhtkN
4A8YO851LG0alyyj2NU8EydPUGLnO6gGnGyO7vqtBZxOcOwE1v1lH7IyIHW6joLrNGN3riiXhsHW
awKWycfSwTC0gkHoMZxe1bA6AngtupLDup3F5txSPR2o0AAcMgCJeWqp6JRNJwfTiGGKeUg9w2AK
eGTn6VWiIA9SxG3jIhAoG4hgRQAeHGpMDWOUHK1ydQQKss7MnovRc0ITBcRQa2Jl0yhVAUwTpdoo
SZ69zPCjyNnMiuzxt3o4gejkcU5XIHCINcU8n+Y8Qx88TgiuXLwB9/mGA+qC0UDf4X2E6R9kpR4l
K8C38GwFePwO/DELF7DgEpJ6onnD8hmGa229q3hDA052gVHeDT8nMlTdNX+HpUZbDdiBkWgVLotU
0fre05QpdEvqvNZ2PARWy746YEg/mLURH2vFVP/iznBNU9VVi2fDxKZlNEABXtHDJmNGe0+dbFt2
EgmrF/tShBAMlzmsq40ojuERFAMffHiKBVrAbqqdFJtm7QpcyhKOhtENaQ7IOKjT+P2Go+dmaIYK
OFRHPeCp/I84yFeFgqUEMxzAHQSX7+l5dHTq9UVB5pCTFjhbPPcyGyCHHTggAIqTb6M0UMqtzN1x
4zszzj9SxcSY3VJFpQN2LtHvNO89QVKpedM80Gi1vld228tnQZcoKT5pSJ+4zK6hJAiUtDun90dz
G90kt+4YRg+udZV9Eu1h9jxIrvO+9mniV+hPB4Yd2KjoVjbMteYDAY///2susogNVK9zldstCG9a
NIGU8VVNZA/sdZ1NA2wRHoICi/98Eb21zCppQRBQKXPvXEc1LTZKOcoKSOe9R/DnwJn+LUYIR0cD
3OCqOyNu27Atp2vB4NHOC9otj36bG9mz8DwPIsgT/IxW6+NsVBPC36P5ywzoBrB40bsdlhhCeq/i
IG4lL5l1U/2jIHd8y3XUsmSoZyjYW5ioGwpwv2P8LrLUfVfGqM4OO8UqJI9fmUzBdzsxH6EuoCSq
p8BTdMfhaKOXmWxMYwTCmNroBnp/FWWbVkknef+vILud7qjgEUq9mSdaQuFPSIbdtM0fNY7LEIz3
6hOfHLU5/XUAeDf/8jHV+G8+9wq/l1ps8pmqYigmsBiG6i47dNf17YgJYt/ctPCE2yg0dtF39Nan
XjDeNTfZjSaLirjtnMm3NQ5DY7jItgmam4Nrxl45IDY5dAerQ7lIH0Nt74E2DBXFBukcv7XMAGMF
QROkk3xy8PIHOCJcQ2I4Ckgy8AGccyTZMNWnzbU1/+Lw2vNWDUFC76qJTzZg/ZI5pdXYGlWd/2rv
iOPStmGnllWPE6A/xo37q9/18REj8J9wI30bJAUwhmRjtDKFhSuPYVCwiblMpteBMf6sstvcIkE3
SA6UTI4Q77YZs7I5h5yOABGN7moVDQL0KrElT+Z197RYRNHrprOTKsbnDo6vIA3cdT4O7C9Oih1L
yUfWne9CmuB8VXDHVJ4DaWBpsx7JO7LcPt0B7aN+BeYVMBxkbSNS/fhCL7zhaHgx0JUgsQk/6VXY
3gb3Lq5RPwcmjsw8pAoKzrcvylq3MuybfcO2zTNGksLB73yj8TH1AJ4hWRVjPVZfrKjgeYGBmKop
geflz7AheuG01zbGuoFmX+VAwQFywKbvfOm6rkbrC7mC6/Ha3GoK7no4B8bEaZZMuFxgceiIwZwp
CrKd8XzZ3a4GCMBtcXSgJIDCRghtR0ZVi2V4ibUay0PXGmKwi2cV2J4uy1mNdsBzBgpZdPICx+/U
ZBqARagqmmWAx9k86el9U2SPpvtwWcjqAf8jROwdd9A8ANwYCNG8cr4hhedr7AGzecV+YJVk4SQK
iQ3ksdLoHYshy01pWCu679C3pJdcRqu7s1BI8IxD2jUgj4QQp3x3nc7Ps1p23a6+kYFFoeFxiBqP
CAtYOv2oDXY/hbjvwAG3jw5vpl8g6/0XqFIIKRaSuLILrxE1fa/oKSSpx+xHeSRhDnxxFiTvxfEv
M1JLaYJXtMoGPHQVpPF2eMX1U/CDc7YcclX2GIKX+oz1dbQwBA9aLQ5ucKpdigw7KP4+fX52zzH5
vtODvjX3sXTeftXywCzy/5IE7xRpdmyiEx7pr/5rgz4qZQRJDpMm1led0UKMcGInL3GKjjv5MdC2
SeyTYNrrqKIiY+H84jntWQYksO7o/4gUQz9XLVJWp3D0PEfCcfmAyxCFiQK6C+CAQWQuq3NxJc6C
PdeFXSJd6thiF01HCsXS4vY/sVa76/bjluxVaWJPJkY4xwbpDYdm/xVTbDvALPH8oZQLZ3XPPFRs
TaSYUHERTAOYTlrV8NDxPwuYbMiT98iZA/gj3k6lSGqf1BVn6+dZGKLSADUPjI1Tq8cYat1HGm7K
wrKSveo0+WG0e/VWc1r7MFSuGs6d9qz2dh8oo50cxwEthmBToPsOQ/tKNHa3Y62/UBY/Yus935hL
G9xhOaDQqhYp5LyioaWkKmp/thlYhaPt3D56RdhOfcpSOyhdSwnsTql9T0u+J7MCOidqaEFa1j+7
1Mw3pC3tcJ509UgqTfdBiqTtLQsj+5evntVDuVgIYYdHu+hoW+PVAoi0eTOyStvokbmr40HGJrJ6
JywkCVGsO5MIY+B40nta/qCZ5X1HZZM9q5lh10OB2dbA04zY4HRbi7F057yHDJJteSmrBbQNeQIW
gD/8GkN7W1/zyJJsZBEQt0/RnDxgyMFZAnFR9QSnnbV57vSUO1HHeafjNqvTj9nFs8Pss1AFE7lF
ZQ/dtY1bihRi2cpzsxYwfRPIgnye3S+2+S5PN99nBF0d0KCVazkV2NoWLmUKd4XXZnnVMKiJqlOg
ZD9pnG4vm+NqiA4+WdSzVWCsIbY63UGqAnzQnh3sYHNAnP5ccQquAAhjFjDX/G4ncz2rO7eQJziC
0RkoGzsX3E/5QIPIVci1oirla5bVDfNnPZ4Sf5y0aIOO80G2h2tub6mscPimyWCaO0DZ7BoA2/aG
bsiWF7xqsksBbjz60puK/8YzQwXfI+cCBAWiIRwQMhSRkTgWL50ATyjUriLQzrp39cHce+EkiQLX
wlpvIUwInIrZUfqqgzAlda6A8hOk8XPTNAEw9CRmww3vTC0E6BglwKV49hqYh54YlY78fY7eeYWU
W0rNODCi9F3PtQDgA8FlM5XJEzYOWZ4RjQMeSAO08blhmPclbe5i5NNAHqCKt04mK2ev5vKxX79V
FHaupbWumCYvURhkX9vtMd8ZRbbN+m9lRIIoNnxt3IxEv0+6cX9Z29V9XIgW9pGwVCszG2ckUz7i
9j6JiD/X7wBMvyxm/eyDI5KDLOrwlIIX9bpIizE/P4XGnXcHbp09D7RrzACGQJKUMpStOtCFNK71
IqwflTiubIIqoup17q0JpwMWiLLZe30lA/NbFYVKD3qewDwK/OZTUY3ZFzSN8Fg187dkePbwp2x6
5LyDEall9PLZgIYGeAKKhqcycnvWa4PiycVxmk3jGN3gfxveyaG8AJcAEENG4G7zZ16uAw85SMP+
Kt+x/ARhRRVj7JWa4BPIoTjYACyrttoVr3APYM8N5L571S4XKgvXkWsBD0V3Ia/xXipSbxXFBJ6A
FcTECC+b5voGOp88mGhRcIXFbV1M2TY9bMUbUNNqU+0uLcuAzLoMKGU1ggFV129JwhpGQwrOQt7m
0YXujoW4EUDYiBkaQIDuMcLnfdQHHIYdmY5FtDdkRHar6fOleGFJAes50JT357Qbe1c80xhNGDVY
0sb37w6QorYR2hTIw2jsH2QFxNXYYqG48AQYu7hxcsKbI6p0p9XW3ezBRi9v47qHWQgR34Ym8jkl
2trDCdUe65rtLTWIr+ctwPQQXAfWs0TeuoX+3k1POPiRgYkKhTd5cQhL92YI4z0YvMoA+JJdiTIl
6ufXzc7q7qQX/epyAoEb3CeGBhxnQXLnVFHRUPhsDhWvYBIYwQX4qgmEOmDU6JXwH+QSVtVdCBWC
KWKzYsh0XIskuqkO1fbA6dbV3vfpoUCSDlXgdCNvclm9jBdShcu4ZrHhZJGNy7jG0C4YIAHBUKH4
VF0rrNkOvf0i2VW+dmfRxkKgcBUPdTIiKYS1dTzW7SLHzfZ4p1sPUwOwPbz68mtvShzi58PEQh39
u36XN5Hk4bYSuGIOyXAcOHwd/ZCCS/JyW8F7sxvDxqFKyLxuk+R7Q4m+E3sgIJYevzf18HFZ85WV
dmwEj3iluyo6ToXj4yZG6TlzMYYJpRN8rTt1G2Mwe99VmunNHKroqjbSZHdZ6lqDK/ijDVv3OIY+
ylunV1vDKOjszWQMi/qmN9l441lXU6mrwdiOva+7+6E56DTdRqaMHG7NYThoS8NYF4e1BynjqWi9
ZuMUtRBt7sg9gBz21Rt4qZBrIcdRXjBYic5PpAk+MMaYBcCVP6XltwXodoYj53Vu0PumhDIXsXKn
nQgTNhOJBqPwegjL1T7M5mtmhVErwyBfS40tpYgeMLNUBbivnyqNr1wlE8QRfYgWcBSVvIPsIb7i
9k7ECR4IRVCP4fDhVOj3U5bglUqd/xmfwlTRZW2reEDxMUBxkKxLbJuWSTyiuVt/aNIaKO7PSm7v
y8GUPDPWtFlKEuwh9/SKES4pnQHiMH2J42xz+WytGYELqk40U6NvHs/CU/v23Drykk4Zwihyg3Zu
X2jvHUu1kzirtfIsDo8JUQ5enujWOZUz0jQhrEVBusx8FPsyzrVGN5wPqcA4DQWiFWL8JJSGpCs3
0olc4W6ISDZSVYXcT7T4j/JRgavY8Lofa3y132Vsw+kwiu+yHiGpxoLTYsTIs46Y42ctzjGuFa3x
nW2NehwyNE0a/qcEKDvUqw5rudDcpBavGq9AZzylBpJdVaDiXbirtjwCHxt0A5X/5M5fu4eWAsV7
CJ7fBfkVPKTls8rnbRflUd9o/rDvcsDO+v3WReaG/aTvVNqJtZKfPtleIVpO07EHnheE8wY3tm/2
nKtd3ty2eg4X1ivcAmrX5gNzIIaO9F5FO1tBKtkJWVfFRW+pjVv97CSWKoldFqncUht2mxAS9NHT
4OBaR8jIy+IJiDAG8PLZV2Z5N1Xzf46MtEqz9gLBmv75EOHIjFVk55Yzg5O8Q93i3kUfmY75ZgsR
sx0w+O+kvjHNx9gaA1gySHZlR0dfdUqLLxCOztQAfYo0bAS+4t4wW7/eVJ9hbP1YflX8FvWc+Fp/
51wA83P66MxB6d216bUWcAOX3SirN9hyPYQTxUq1inMXGwN9Zz9FBf/Qgp8rCTKUkrjXkm7B2lv+
ZAuEM5UZJSmMAiKRT1LwboYx5KMLQnOe5K3DhjNdPOZO6pvoOBwBu9NuiBugCxL1fZkLXfWgqLK6
oNFyLE9Myrhxh1bjVBvDzmjplZJO8wNtmXMscPR2g0pkpC9rMSYe2OjkQR7PNESUdbQS2H2twW+y
umQ/ksT2bttJNTe088ydmkf5V1aVTHLRfvYTCyE9WI7/SBVu2qKJG9tobB7nzRv3Vev26JZHHyvn
XJ62wIEBDes+CfIDvbeCbgNGOMx+Gjt6r7Cga0CuJzsEq2dg8UFCdDY42H9CsQxWREu/r+gtZuYO
Zl/K5tXX7fuPJLH5wDU7Zxg9izsevFFtP9bvBnLLfQ4v9o1VhdZdmXZreYbleovxQJGbgDadsd4l
MQPHYvvqmjM28VYxp0IbPypeqKqR/Keb39l34Dr6B8zhq14d+WmEI66nAZHi9KrEyIJixD2WOGrK
l9Zt7yoTxLaX46vV2xHtq8Dqx/MFTSSnMjItqSIrg4y+H3ak7PferH6v+nmbJtVtNRXhFBk/L4tc
UwtFGkBfYvbVBg+XIBJEQhjoosg5zNlV1FjHurIK/7KMNetcyhDu3WRuinniMkim3SQN2n4Mb1+k
xuaymDXf46kAItVNy9U98Y3bzpHG0ihGe67hzgfdKfSQtDP9YZSDds/6kvzVcwUUMKqJxnzUoUW7
zI0Bc4e0xODTLrl1tgwjM0PAgmkTczYjaQ76ExJJ9DswQQyUYDYaJVbB77hDn6lGhoU07Ir63aR7
N2mc6bvK7twvdBpm33Ym5Xbs6/hAlWw4KNqkXzkt+dGkLN7EGcALa3fSjq4X25vOyrt9WbhPGlLb
2zT3tF2VkNgfepfcVfpo7rxx+IGct3EP5qYPbCOS6yOpfRNzXludTXNQtUqCFv4+Dy2zwn1SdY62
rSpg7pvebO/6Aj92iYmAIKqRaPHwz6bwSBD3gx3YzFB342y2QdYYAK3uX2obU7567jyRtJi240jz
Q9dEH1mWolpSF3UwEvTHdhZqYLPSABO8Y+9tPupBFA29T6sWSPxKgyeCzjryM62nb1VLumPRGkbi
DwZoACzFQT0ipg44lOsO/egWG60k0AkAdBqPflXqQt9eNsuVE4at0i3LszA/r4pwWrz3ti88tN8X
s3Wb8RdF/HpZwlowuDQLwfsrjV1GOWpZuI46zG3x9o7+0OxkvLErijioKYFmW3cs9LYJr7LG6LUh
VeCFNdDHglHIuBrRki2JbFd9hYV0Ea5zNNF5/CMWL5IiKvEGU3CI50z3devWBcFClUkc0pqfBbbA
byGC0yuZxey8Ikh39toGvRLJjhXRFlM7MNTRAtQLAEXjSZYuX12/hVTBDZI40g3mQDWD3WbOQzY/
XDYD2e8X3h2IuywV9E9oIM3s/QSi1kk2uCrbHMH/MDuuo5hr0JAXI3vuqu8J/YuuYo778HtvBGMG
wiYBzyBkpAf4Lwzb4z1qo6PN3dfEl6eDLy8a+ghO7S2y67ptLIhz7M7XBj3IOlVyq6++kf6oZIrd
5m3koWFzhAz3xjyOj7y/n+3sH9am29hb9oLMVthsrYMtuQ9Xw6alXOFtlqgpK20XctXjzAIStC/V
Xf1igq0qdJ9awJNde8fugT7Fd3CjMgCl1UhxKV0IZijC8DGvIb0wx0CxdH9uXgwdaCxzjH8WgdZl
h6zqd1MW+WPlHlRbD6jyfvlMXLZYGNXp9qLpk8U2wUnvEAKUR4rWCdmhkFmQ4EwSpnhmwQ22yFW/
rOdA3r4q00LwHCZK3Y7bQ4QzvbH2KUZb2JRKLpHVd/RyvwT3gVdbYSkthLQbesuuqe1bALgJkr2F
XIl5b6HZk9dmMZlRB7jg6+cafZ/kob2Kt7LpGNmSin5Gc9Ip54ZrNluk8oPelIETX74BUJw4tYs+
MsvC4CuaTM+lZu2yqtw35atKzWuiX42Rvbtsh7Kz+Fm1WNxrRCmVlnJDNJ7Yl/Y1vR8O3Z22J2H0
w5jD8jBfd7bfBR3GbtDzf5BI52ftLHD87VTPOl7qwTby2IC6KPcjlNq0QQxAOj/e8Qqxe4URG1ki
QGKyn5nHpb4OsSnhEs1ODwjv3QWOuiN7/sukCD4m82bajzOktOqdnn5H41CiyXBKz0FikMFfHIzP
3O1CFURWptJza6SgdvTTmyasBh+jakEZ2KnPSoxpmL66ja5QzntQdtmmukFPTyjZwnVVDUz+AsgE
DI/854uvsBl1bCWZPjOnoFwI4kdQFvs8wTMxtKR+S/odH9mQt/GtJomBwfNbsuB9lGGKy8wbR1xf
sbVtDug2xZ1cpAc8tCFPlpReS+ksxQl+yNAGM9Z0KOol00+zyPMAeJpf8rGeYUOTfW3F9Uaytvwi
PD8efzQU/I0+zepkmUhiRjfaluduBr8NeS0NJfCNLJuxspGuqqGRDyVKPLnF7k9NHWgxe3jk566F
4TO9L8M40uaDVwAx9LJiK17u5OkhBAC9WldtY3hjOINE/H6IML0aAGwJjJ9oNdAPoEtmL6xX3Dg0
aypr0VhzeZCOxjY0TiPnLxLFpBNgPFPuY4HS8X0EANpVd5c9NW/zu3FTvQ6v1WMZmm9KqP2QsQSs
LvFCsnDrp3buzXGkIF/E7ubqulTvu+r68tJKtRPOY0uaGuA60C49KF+m53HXgzN9uMresivrgT63
z9Ot/Zbt7BdTGk+ub+ufhRUOpKZlSl3xyKrddNdm42c/6mNxR4jf7evUV27i+/m6fwZGyARChEzW
zch/u3BYTrZVOJ96gZebE0Vj6ETIcRtvafzUK7NfDlvJCvM7+JIg4VT2zVzWbfGpZv3qfDFfnbf4
GL+gG2b8goT2PbkCuMPHuFcfyr1s9lpmQUJ8YIyNYoNCAJk48AmjNcS9Ldu3y/p9Tl1c0E+cAwFe
YDfE8ef5GMLhejj0D/1Ne6PcFm/R1rrRjtMG/T6P/VODPmYNOEuqxD2shehIJdkA0kFiAvhngg0n
qeaSUke2vt24u2iXb+KNFfvWxsMlpn/zpEHBSlwHeR5HxMWAmie2GelqCnTaCeVGEE5ugKS1i6Wk
N2udrycyhCxFMYwM5Amovrnw5bx4q1e++uTs9LDayY/iys1xIk3wsHoUgf13hjQ+PsRneUgYv2iA
zcm32U0p6QBfPXmL5ROiHRRrKSIqCCtJdTPTaj82zU0zbUgUPV+2TdlGCQ7UQ7etVsbYqMxOfDf5
mY1lcFnC6gFb6CKYXl9MVNNRFQxtOttBwvRqQ0C27fdIY0r4NFYCipM9EtylHY+952RQJvc8TOtk
B7MEEzbxct+exkNitJJoe1U11L80DYE25oUE1Yw6z2gecwtU6aajH17Z7wr2F6Evuqr+SBG0SvJR
mRQFZ9eJvlbKFfJklvl0eY/WIt8TGYKrVxS3x5g8NMEM6P+Rdl07duPK9osEKFDpVXGHTu7kbr8I
jso56+vvYvucaTXNs2nMfTBmgA10iWSxqlhhrYNJKk+1ro2k+ZUng2tF461a/TDm26p9AFCyA6wu
d01PUtE7i47/BV3OmsoYHK0OVg+zsnbbqwKkP2WcvcvfyUuwfPhOxlNE9SRLYMlFH8/oyquT3o83
Ruy2buyTY+tlN/qv/kdzb6GvUTiMxr2TOojgabc9BlEYc1OvWbkkb8ew6EBXTl2lypzR2ByTiFbJ
1audKMbWNJ2iGSXtiqFNmkmDqq5L7Rtte89at/qqettPceMX1xQYqDcoaI5G6YHZ20KZez0pGsyA
RMADWr4tti84PWq2/vCDOwmMr+16vbGkEhKaAnTOerBVTuqnYW07a6BgkgYYEKLXFHcr30WyfWZj
tZJo0VG4Scvcl2XUFCBUwpTp/29pbMpcwjDm1FA5KE8sgR4oj1kg+VblzAEJ0pdU+Ezk2rrdwhgd
IWo8VTLA1dBfo9xKZnVLZvN2SJcgLtowWVuBheCLMzGqgHFgEzOtONrdo7QdFiCPWZj4RCzjmzYp
QQqrflmn5iUtsthpVlR9Lm8p974BaNNAHQJzH29ZrJ1EZBSLeTUqpMIAUQekhOIUK+NV3DWi8RJO
2y7wAt4FMfZ1UvqmM8AE55mDOfxq6jEJmhkD8EtlkDPZuu7Q9cbkWYgA7tsNoXY3dqL+fp6aAqYV
0RLasnVMC37c3mJuSqVc0eWOtt7BgZMMGi1/MgFpKlBUnqD9YhlDX9tR1CQ1Fmtoj3rzecyvYvnb
5YMTiWDsSEm6fiItDm5srBOo6g/Skp1AwyFwvlxzRfFtEV2iDsxifC3LprVxi5UkRXvWcwlcEqIe
H/5KTITL8O6qzc7A9+PYWsaKWcp6/trJgCuIwnX+cXm3+Mt4l8Hs1kTQ15vFmJ0smlcCrSPIDl6W
QP/CH1YXcdx/V8FY3XlqzM2YB5gmw+qAtpPcFYiUDlYzfTI6MAf3g3SQ4kyUeOW/Od7lsq+eeANj
Bsqzb6lIv75HT8Mhehyc+ihfDQBaMgUbKTgsdnR7XWN9iGscllpEWtDK1VVSNXeTtYze5f0ULoy5
rH3VwRTakDSnn7X2aITpIT8Nhyk7qOUrRTTqQhGOEXdx8Mroc0fPOcKPj/YhM9W4bDI6YdsZR4NU
YKBft/u53p4ur43qwh+6spPDaKMMlo20VrA0M8K/yXBya/WHEXQcJfjvgBGTYuRoikSkQPy33E4u
o6N6YfZFny80x7L6xEVw6eaucgKs7FlU3OaNDQAM+5+9ZOFWq8JI6kLGGsEmgG76PKSoHfNxEJbR
efnUD5KYkLFU1LbOJ0gioXGSnOw7xaucXDQIxBhZFgGSCHSEBVuFh04tO4GOmCBCa76uBKDiIopr
0UGxg8JoLOqiZsOSdGfylKseM2Do3HaTs3oQ6Tw3AKDQkQCh12wMMX7U+aLqmhJow7jQ2aw4kRrl
TpoMpHJiXYodzDYZXy8rP/9i7yTSHd6FHMCFVnu7hMWST+MzneqYPtuuHmb3FC9x/CzEWOEGVTt5
TORRZHlczwPk6c4Ljk11QGrhlteLY/vKp40OZqLB0JsPYpRxbiS+k8zYExV9EVXcvUlGZPOLNvBG
P1LQabSPKvrexQgMfIGmRTRcPIRb9Pfd1lY0EC8NxI/0SQMk4DdnQOAMhhvk9sLt9fJR8u3YuzhG
d8xRN4tVpesjcxOWfUKCNdXy174ZDRNDr3Ky+RYQTHIHWLPGN7PV/lUDJW7/+zcw2qSQQs2TDN9A
QUizH3SP4590j6OXwV0PQv5auqY/bfe7PEabTGmSe7XA/R9RQEG6EY9TESXE/7Bo7zIYvbEb0hKJ
2hh6jOMNvf5z0B47pwxiIQYRN3DZbSDjjAAASpqmhzBtfhh00MqOp4yQYx1/lST5UHQiiCBef/WH
E2O8UKTWshVVECifdNXDM/XKdr7QQdf4JN2AuTkAhO2t4gKssG+AufSv3qrv62XxY7tptlp7xh1B
DsIDTfntXC9nwJwJfLxgW1ncWGUsARdDzzDrHkFj6UgE45jrYRwOdty5af+v4s/dsphwySRrp6xv
KHCa5Fd97mqp4QBZx+nV16ZZXLv+F22o8O+YKaJNeAYxmJtXmpEWt0uJR45lOUv7YxwPff542cLw
PeFOCHPdEgXg9MYEIfQqANcYhfbqXB/p2JCQJ4d7ZJi/RvBH6PObuXaNPCUKWfHWob3YlPmo3yaX
QigrbucMfuTQCYdJAqPUrdmdVuF8NM+0UPQAzKDYeJ+yxKRGqU7b2hVUvhIAryMwMzfR30D46bxS
/NBM16LqMDfXtxfKRE8kSmbMe0Po4GFAenPa59WvvCIYEgC3/jRxHU0M2B7EeIlUPVhDuhfMKGw0
TaqxlWi+jZXmKprM13U1b+dKFRUWeT5xL4fxiUZKUhPE8781iKL+bucEc9jllRSWwXiWBPK45m0v
j3GKzaI1Y9lA3qY95Xrvx9VymxiDK02Jr9Xjyzw810XsytGtgt6KrE/Pbd09j1ESguYSvZKf4qgI
E6l3pfLUbS+X7xNPxfcfx9xZXck3AOzj4woNTXKGCvKYxDUTxWnmxu3LFtzVgmoB15ntRTI3OOu2
rIritxuc3sQH2uah3c80E3ktbj8U7j5zh4miT1Wx/ue0KQTVoLht66ygybGfl3N5SgIADWE6/Egj
sNRIvVFoSET3mB7CLgqbLHNSGwPfYBgBGswdA92Cl4+RF3jt95RxoUuqk6WosaeAHZaPahsrVyPw
dlwzNtcryzA+a5gN8ipE2Q4hlv3tsnR6Yn/c3F0ajblRSNrnVanqaOCR+lMc4yyj4TN6BE4AaxNp
DzU/f8jSNUUFHQMyauxA0hQPRpboeJ7gyYoJ5ujY+SMQYyPgSItMIffY6DClgT5pGTmvj8c2DGA7
Kitk1KZp7U/9YKNFtklEdOpcKe9Gng0/pC1uhliFctjD4mCowMUAZXj5fLgvrJ16sLHHIgEIehsg
gzqy7HsRpKF5rfuGI4XqQY1cUX+hUCBryzNMmtcgWIGXBvDb9Dav1X+nHT+DS74B8tsRrJD+wT/U
YreLjArq+qJp0QiBJNQCIC60Lno1XjYXAHMoFCuzQJ7o0OjvuxutKG1lVtRJxtN9hzlEoheCG80N
dPZnxljmOdOnqc5xpdvEbdATFh3XClkMOai94oswO0P359L+MUa5q4GcbVETlV2Vz/GhQhUlnd3h
RDuom1B7zb9dPjBuc8Z+eYxdbqzRajBkg/d34tTP6ur0zxtucPxsv8xhiTEfDGhvPvGa/KB9oo1w
4sBfqKWMXZb6rszR7ENTUukByT2IRXAX3abovKs96ZiJnjo8SOg3PKj/RHQWY6dz2UgKs8GhZscY
zC1luIBcqfMXX3WQ6gAW9P02h0rjdKKmIt4A/F4yW5FrptYoB9RS8cjSgvWZQPbxe/Zsh6i4PIlt
p8jLs5W5quraerKxt5QGj0orzhXiZjQ0gjBG9y5rk+gkbWoedvcxb02zVXtIo20ioMXxY8NtDoNv
n0q0pYyHaBMYAKqef94XoFoCrAFUmjZzX7RkTtHhQMsgTf1SSdp1OzbnPhrPsj2D8LrRi+BfLdHC
6J1NZGDMMPZgMea8GSM4PvrwoXn9+KTd/87rUwgqUSrnfyjMuzxmhWWXZWB1gjxMMz/GhzGsnyTY
n/SRBEBACaWjMC/HfwC8S2RMQlLpSZ6okEjCsXUJRbpy89kxnBl8Y7lXPOGZ7Im6Rf+H6rxLZYyA
nU5dslb/SZHV9/RBqQPs1g67m7/ZV7ptfyrOuzjGAmBCzyRagUWiHCk7SVocagm96Xn8SR9MYeKI
76f+kcYGF6pW1GlKD5HmjcmvN6yNzLExMx3/0PwmBPe2KGoSKc4fwYaaNXFGj3F222fKcxZ/sjzi
NM9UcdJgPYvqhdxFomkb038KGnY0xhm3ZppLUQXTNkh90Gr96MikEFVwuRd+J4S5fpivGcZiQBPF
oje+DRhL4CI4qfIdAHtO2yoCgyZaEnP5NjnLUoXWi2NgOfnJnBXXRrtagqcpX/cVHfSsAOrUZXZw
Ko9zJMK1lt5xIL2dgOVwbs7EscPsQNPDIl4voTzGTK9FMwEjAfKoDWvuaDpavvteH986TUMRyTjf
B+2WxwSFWzVYjRzhzMA+e5xv0lPpypRT2W1OYpgI4eIYNdyMYmilBHrfIYc5HakhoZtZg8P5rzaT
ay5VFWV4wFgCV47RyF4H24nyRh1w3Z9WF5FU0LqT7BBP/U4Dpvo2Fj6JuFU8ZSeUUcxxK6Up0gHp
rDuzPx3Tk4khOzoMK6Im5ce/O0mMN0jzseyVVKbeYLoaERJuYXukYVIsfD3wd1IHdBtCJBkzAx+j
h0jKSN2rSM2W2WdVf6ij66IUtJZyL7T6LoJZjWahE0BJUWktJxQIy75JnSxeBUJE62BcGQbPjSVv
sI4iqbxOiRwNzemgIPEFoQi9pn/4MJU+iYGgahGWc6zGzF8FU4hrfNqC9JCebHcLtRPFExQT03BT
GzthzCVetaRpNvOtRk2jkOmghf1RjIHBG8+j0Fv/LIq5vrHdyHpGF6Xf5vfNXaM53ZHifebunHnW
j/Y7fS2XQYIU3Sly11A+T0/LtXoGK68n2F/+Ob5/Cv19F81uw9zl4HX+Ly6mDLDIyIvD6hclcJE8
3eueRGEQVY0/jlQDEhiAN0yKLvNRZDf3/bJ1KkxlYgZIWDpLoaOLvE7cpJrdzdhGZ9BqgSJx17kT
ylwKS00MIOvgipd5F5aldm132zfDFsAkiqQwt0IpplECQxXqWROwTLas8GM1QeiVm4Inu2gPmdBu
Ujuz1SmEcUEmf5xNJxt/Sj2mntXJSeFT2yeBnnAf7e/7x2LFyMuiyNEMgZPtYJq/vAFkCzhs5WO3
uvEEdQXJlihdxU+o7oQy9YF6SyV963BoxRUQaQ/9l+I7ZiruDW/E2DXYX8FAurQAiZYducEbWjhq
yQ3Edlk5Rr4eR4j3aOoFY4JXqy/7VQCsybvcLZzkRgUEFn3xRb5o2oprwHdi2dAFlHkxwmloUaKn
t3WhWV5t9Wnwb44UICuqihQnYHCY1RGtaqxWQs4RDMgInvtw+0yDZ/WFZuqqJ1Htkx+07OQxy0qV
Xu6Bh/37gWC+4Ol8Gj6ngBKrAU2NxI+QwJarszuBrDmPyjnOUQJ5e5GYL4arHH4LnJ7psKNYIDdh
vBPI2PXcbKO2XBAEardWKF/HJ/nWDGOXHMQhIP9u7GRRU7Qz3KO2KFZl4iWyFK7yMCAORHfJGCae
7eubU75Yj52/+dH5d/cF1irSUn58tvsCxo6Xm2LaE9wYbmcUzuFyGE522JyACiAwdjyCRQvAs6Aj
UvBfmzCao6WyNlUTYFemYJlQUFHC8TQAUZmmDte78Ttg0ST1sUHOd0QWljJPi3wW70ruv4BRJXtK
ts4CoaUnYQ4B4KJqI8KLemMoYd3iXgSjPODbKeRthoiWBPlX1U3PIEHO0SbXe8UNOJfd6YRhK2+6
tsMaSNJ4OU2hOD7lPqlV7DMxZNNEaxbjWXKiJetM5y3lU5663WZ8puToxMPRqvXr+kbHLhbLc5w7
qexIPfoiwAtaQapqJkCONNTUOKBOPr0aWzqKfBnPrO+FMYYva9qeGEVCn4YYK1Mar1SONnnW8ES0
0byzyV/A01dGPmXiEJcJuVVvNLurUGXAzgHA+ePNNUk9kqFNaXpU0a4y6xBNmq8HfWjBpzX1eR2R
QdEeB+U6RgYz9oTpfl7wgI57U6Gzn5hsYkwHUqVkkJb2d9mdDr9P091KHNCthMspux9c+UABr8Ao
3szXoh7G/6Fg79IZs7GpozatBGaj/VV/1ZBBLZBeNClXaQnlAjmY2H7QP/nH1dotmAn+Jij1mKkQ
magwg4NHaxzgwEVKs/MtGxil3d+dNG/uYL/RTDioyc0iaRU2moSQjZ7XONRDmgsT2mLu/aGsObqF
Hg6ZhX5bS7VLagXewLztzQkQXQ/pgSoUEjrRzYC3ul47aHH0YuEcKDfzgdfmP6KZ89TUeTFLiabE
vGJERUw7gAANpe9wQy7iL6DmeV5dtZG5NCk2ty4zphgkeVkCPD2AJ/RTB8DApLYe8tHoLYRLy4qB
QLk4xGUiA/xDs0OtbiMnaXLDRyV3C3V5Lb8m+ahPAh/FcxAA3rNM4FZiDMFgVEwHXWVia/iqDKY5
M67lunYux2u8x6kGCHT4PwLuSTYHEys6YA2kHhOjfd04ytLeJ1rzWNjpy5pYR0XKflmd/APgqSIo
dN7t0agzAJihphnshrdaYVpNM2DmsstMR68IULX67tjp/WNvmsK6FXcnYZqQKkR/gPlmP3aBjZRE
uSKh6OFFRjR6A1ma+9mMMUE2jEo/nA2Skbt5HDpvRYdY4tPANnJVU9Myr6ja8boCZm/mqEaOGpeu
RqlgmIhnPAH/DehIFf/+wHVs9GTRcQCYs67vSPyItGYolUdi364rQDxKIZ4F72aDpRxpN7QhgOGF
8RZjOvQ9agaYQEVg52yJv3kYhjxp9vm7bDv9cb6lEPGpiD6cK5ZApRQMLekGC/hQxKs6Kw30uUmv
+uRBKsKiFPRXcBV6J4IJePQ1MVdtARZJR7KbedYtB4/nzLfoGTZgvCdGe48k4GkoEdlevktvTeys
R9DQfQLvi/sECI+PPhhpHnm1RyobnWfTY+LWn+xz4WmR2zRe9jm9rt3FKQ/oCkX4RbFYulDyaA9s
WznF9TC72ZN8NkcUw0Q98bzgRNPBJYdEuQYLxZx3nGJQd9Iw/zrLxzb5pWBkArn/G3X9bueAULu8
D9zMJyWWAmYAev5A8fBxH4xKQ0p+xTw1ENquEAqE5g1t9m/v1IPQR/EM904W22I4ZsoqSSpktf7k
6YihfbTfO9JXPWx6is5yEjVVcnX4fXFsoNUttj7VKQSCIcwvrOiTMjc/a0vxL28i12DtxDCvEyvR
ug3UT7ihpuxYavcqxZEgr8Q/JwOjmUgaw8Gwb/VlbJHStaEVKzjGE90KNBIdmrgt/cxSHu05PsyV
fTUMDdrO2vhazYrOu7xK7mbuvoBZ5SwPU9WWmFgGg6ZfKOOrIVv3JRmEnahcNcEsPKajMYWKhqiP
KqkuZEzJBHfTbD0IAto+W5xKatNDMqXGnW1VdTAq5XSuC/gOR26t+KRESKFKa9f6+gjuvsIc40xw
yLzshS2DTF5HER6u0GQcfAv86SJr0w2xnAEE9hPog8BTlobkYfRStOoKZ4s4avVBIBM8VlqjzYOe
bZ5WAcJIb704E2Z/OQHqBxnM9U+atTDMEYuSGiV1ui0pnDqO/ChabkBaFpCpDjpJvRvt1OtzQ9TE
zXWlACtB1ASgZKIx0metX5dahxFemkLyMEhoeP1mdU5VArtRTiMdg8HlsY/m4LIqK7yIhgC8RFcN
ZL6RwvioYrJdRV3SIsRQ4sntux8WuQMbKjy6fcjIVZWbSEkHNp76+Ri767yFGwE2P/kkY0xuSlPB
zeJG0LvPYR+/klKn5SThc4B6bzubV36iEfRqhX8HysVRLItgntawEGIhoGA0WbbKeOzzGBFMTlwy
Gc/dqtxf3mHuBu9EMLqrgdC3zlWIMEHeORqviWmFdv1tkUSTB9zXJLDiMXyPSAIkrMxRxmg5GOqJ
LsZff9Hu8bm+jzwKFNGBPacsPxWu6P3Ms4SITPHi0XTMlLOgX2BakitVb2Ggiv5zvQRFo3wyRSyv
vLuxF0J3eBcFo+qFNu60g1NRtLBqb0fpxwRwzS3fAsAeu1NTHy8fmWhVjFaotV1Ym424tlN/kOI5
Uq4SESkaVyt0PBQx8E+wdYxWGP3QLkSDiAUYU3LVeEPduVsR+2YvaqHgX/GdLEYvCqImY73gkFCV
dIFa6BaNV3ybDrmbPOv+7yGOAQW+H5d3USSXDXKsbOtWAHoBZsVTAqkHsn3qz0u4dj6e4gcZIF6d
eZUgrROIAkdujEDel8yGO2pkTMMwQbR8ogvunyj7MVoQfPUsgtR6mzRl4+e9LCYaUKrRrrUVsgDb
AKykHqU7xyxcOBK0w8Y+muy/xLmD3E5QYsyXYv5mG2I8UIY8pQ+AAQE60O+sS+x1ooZZvk3A0wWV
DdvSgHD98e4MRT1lOAQES2MW5mQNqzr12o34ZtRfq1EfjiQ/WMAsckoDnBp1pLkEocaqlefOGDvn
skpwzS066ZDvQ/hmstRpWj6ksTrSrSqnOlTjzfbIaqZPl6XwnYgBIEKYdnCbswkIKWnlodLxTtRW
krujtKT+WJNnDLaggS7Tflok8+V8QmvrGL0gl5175VhSLyNKF/AsF7IyFCJdw11n12uWeTZZjQ6q
OPVUVMS3itqJi2/VsjlaujpKVwaXl06Pk9XFd4Fo1f943IiMrcqYgWVuo26tfjWkG9JuV1o3naYq
FvhqkSzmdTZrWz0gA4dcSLJdZ0P3E2SDj6Nq+HNaRc6YJQJ5PKu8Xxtzz3pDMhEmQV5UAOa+lpfP
daMGZg6c+8ubyBdkyhrYwKCs7Ht/tadlkDsTWbX0aIMyFg3L3jYLfIzKuwtIhf0jhf6+82pZpFZq
okEK0Aarn7QqFn81TmOYrZr3m7AKXdhJhwbe+FgfpVOegDvyL/my+Hr6/i10R3bfMqrgWJhL1Fuy
K+NTcpceutvyi3HXHORb6ZN+qjbkhCXPPuh3IjBvrmSwGRoY8wOAHkv9UM2gNUTaZfaSDdkGTOyY
PqDqa79KM4DTdOVVl2aZm7Z6H14+ZJ6LAMUy+rcIQH6QKmbUd4rspVPycUUhbQBZVw3brIXJAcA7
wkYnzlFjiJVG15goJOiY/Li9fZKmammjhLWMiUdUuGFRxEL/AnPv9xLYNnNz6o3FGCBBPmG0C3PK
GrD6xN06nNP6IIbZsxHH0OV6tXpR2V/nAKwltuVmNRYGypxVqm6MRH69fE7cy7hTEGbv4qnP5nSG
ghikOSmW9Sxv7TnKu6+XxXB9hq5g4AgjxhrNWn88o8jOmmyglpPO6pA4kHunCGjRAEXU7UyhKi8L
5K/rXR7jmGudjEUP+HwvTdGiq4yYYx9P5tYdL4vhjj5gbgsJNApnhVfOx3XhLVVa66Lggl1twXyj
OImHRNOz4QBqGY1jkV8JkY55se1eJGPZJMsuUuCuwZqYVdAjF11O1f0at7eq2QluMdcH7VbHGK5i
TYs4qyAqxoyu2q3OBkjuNdrcJnrJlFjgGLjlSgNJYEqeTCz49Y+b2Wt51fVkgTJq5IctJ0Ftjm6J
bJBny2BqmuO6cddNeqnGDYhDIMWMdAUlzSpcTB30FeggK5rzaIx35mI+CA6atxVopMTLT0amGsHG
x29bge9Q99GEOnkHANIlutkiFQSjxXoTD+Wpl4fMqbbSXRr7XsvL8yTl52bVfKJ0Ya7lzx0Y3hyb
6H6qtIJ+Z56qw5OCTwhZP9tgcxvbJEmDReINVKFTYHRAYrXvaskUqAJP63ZS2LHBtLO2Uq+Qv+mL
A5mL0NpeBvSdRI0gVS9YzR/IiOoQW4BqQfKruYlh/tQC4f4yCSJlXo4NcTKQ4DDUD7J1duBy7ce4
AbX6Sh/zoBxM/Wrz0EcH0gBvPMoHSzuKJgi4C9tJpMZ/FwSUpTHLPZUoIe8exOqDsVRjMBafLiuq
SAyjp5KRDzHme1ZPMactjFLAd5RGTYI2JoJgmPv4sTXbBigCeGo1NrujmKO5Gpu+orIBGJY7GZA6
vuUtruU09+tD5v/FbBvH1Vt7kcwmJsrQqaCdWtEINMrH5So/Gcf6SsOoYoD0jwb+rL/oCaKRL+P9
MQqFTKwKohdZZREgkAmqpFUbN/TQErCOpifrij4zjQDT7sIOAu4Kd8IYR6nnqTVoKoTZcdUDXEa7
qrtB0FHNC84+rIgau50uzlanqdsGISSMDyBA8CzvDVrye+KLxliovl3aPObEdMz/qmYOUVb0IGdQ
RrkLjPp+Kg/6Uvu1Rem/BAaRG2zQsj2ok4lpymwZWdGkXu7iekNmpLvaPDqQod2/DZkG1c9/1Wy4
l8b4Y9RRqjLtIE0+DUEUGm5/jQY1DHhphUPQ3iKcCqZh4B9biogajLd4PSHo+Hh6bQ2aLaWBwYqV
624tQb9mB/KU+lOCguKSn9b5DKCbg5zYQSHZglvP9QM74cxq5X5ZOmsqN5AK9k7S5cdmNV0b8Dlz
lglEcU3ZThT9faelaleBJGcucIz9dlxXQNcSCSGBaI6ce+N2Ypgbly3j1GEkHts5fC8AQ5xOvy6b
ZG6mzt5JYK7bZMhRXiyQMHhj4eSwVqcmGFQQYnxf3KwPFLf/0cGWEFGFixe07AUzl89o7V6pTQiu
8tJd+x99o3qArHMi7QgYbf/yMkXHxXgeIiML39r0uBbraljn0VHl+Vu25SJ+Cq5JQdcgsFwNG9eL
fSaBFQdhTrd5a5k7pv1VkzGvVsN9p35itk5tro45CztD+ct7l8rkR7SoqoZ0aqnNlAsnbZRQSzwD
2O0S8q1bflDSDlS9g1t8EvWx8SWDox18yWjLYbOtAIYY1SbCesmIRPZ62oqrohJWqqjV+NOqvEth
1keGQk8yvd+QMJl9yoC8bhFYkOWjHVb+GKXIUIhCIm5fr229y2Qs2Ybqa7qA6RemMz00txHGUsqj
4ou3kPtOs0HuKRMVNMMoSn20JaaaWnObwUiDyPkZw9SPqV+CXnn05KvpmfbkxcLVcS3lTiSzOKtF
WqWmXqiV/LgH2nale5Fe+TJgzi/fPN4+7our7EAsetfQNZzQinEdxWEmde0BIUR1t5hWdQc+4+yp
KRr7TIpeOi/JWFRg0bRsQeTOiwc/fAVzL9Vys1BMQhlZDovj4inoHsoe8ifa6Kr4G3JwQtfLMd0f
JDKnWiVLO1YE66aoeHUNHvoypEhWRR/8vor9N6HOimQyxzqjZ7zabKyy9UcfpM3LcTsbx632QZjt
AGP0oJm+iMJBJJP+vvOExhKBzp0W6BslHjCI0qNjiPT6QaBG9NMZE4DtxCNSNwjmNNi+P0uXjLGn
7uL3o0g5kNfmMKIpCeWL28JNvwnkcQzbB3mM57UqCcUTKk8+FXegHz9l3vRN9+NHDc25+W10T0de
LsvkXMoPIhlXPJAIfrpA7ISnhNsYP2YJIJkLOv6mx8uCeEEocpLAGjV1APiiePvxzMwi2iQlgzv8
L3iDWoP/avQwLx7Oipt/viyPu5c2WqzxTkGaQmYWVvVGn02rja75figAwTcBeQckWGapepcF8XRR
QWMKxkotNOOyjGJ2ASzVsu6QpJS6/FayKgwhb1IpOCeuFMyvAacINVykrpndW+s4sRekPiczP06F
bTkJLLvzL5ayE0I/YnetgMg9WHEHIToSS1UJFptIIIGXZwC1NFoqkSEEXzY7zLZamADIJIiQT7Zj
YJBtQw/8itknVL/RNdD8tKXw8qJ4Gr6XyFhhUKSuU6K3qwc8fXBKjHHlq5VmeKq+Ak5QyRaR8+E8
Rz4skTHCzdRba75iiWsDSJ8mSAL9xlBAbUfRC4V9RPSvsTZqvzxGMYyonWz0YcC8w+RLDqxG7hdj
QBzF1fz1sA53l7eTr4jvB8joSBHZa92nDZIcDawRuB5I14nIa0VHRu/2Tg8zAl5Jo8WaSEj7SrJg
OP/sp08KcDS91SuD+VCvbp6/COv4NP7/czOBN2aACAWZMMZGoXsNXG4VijRSgsF34stu3qKFwXD1
cx1WnycdtGCaO99uOSbURd6bWqQLwt/Gznarnq1trUd5wKrLDhPQymJ6WzdvTqaj+0QjpeUlHchj
Lh8nj4AN2vrPkt8QnHZS4xhJ5rrDkrfCzZCzV31EKbfl03Sg/FnS9Xysb7unGvP4osiBr0nvkpl7
YsazKfcNJFvGQ9Z9t+JXwdJ4LmC/NOZqAIc4zmq7X+FxKJw2IMq8kc4GItKNj1KYV2iKEB0iVyaU
Bx0HJkVIZVx4a5DWAgUitpMgSMjvLDN3ZFPUk8q99BY6lC0wSGFUjLkgfWRFXb5AVXrfAPAxSnCS
v900vwCe29yLwc+5vlvZyWNWJUMjiZlgJ6NrK+xvCg8zwM50AsD0J3HGj7uF7+XLP1CeGtjkBoQd
XpJOT5Wkdn40lpZbT5gquKwhXA3cSWIUBLC5xrLotIxp3dn6S4Qew/+fAMZY2puRyoUFAbFS+/0I
7ppRoOTUIv1hNBBiY0IB5Ww03nw0lXpWd1ZZwlRac3HdxqnlSNt22hbzpullZySap5nKtzrfRBPi
vJwpirP/SGY9eQlgkkSmjmdeDqP1upmWbxQPSXY7JoaDHkQgCbzOc3u2BtEIAdc92CYFoaeVMTbP
Dmp7dJeRDGVgrS4cc1hvqiJ+LVXtZ9H+q8oI1vkujckZjWmMNEScU2c0AlCNspouLpiG39CqxMV7
XtEPpCuYjaBtjrbKNvEQZdCUNiqwukAJJgApusaJBkqJ1wBGfnBMpB/W+Oovsg+8wOVdMkaqPupS
1sZ6ZMTQVmov16/awTrSuGx+HELRUC/3bbyXxURlgxah3xvVQi/9ipR06lCWD0rBtX7PbjZ/+IuX
Ds+97iUy7kba1qVvWkgks2G6iaLDz43llZmnD0VnV2DejD5dvv28POfuKMEP+XFDu7KwtC1729DZ
b280z4iPGigWfMMbUOhvEGTHrlkj0ynyrdw4e79axvLIw9bEtgHRK7JXBBTHnY2J7cldfEy24rWc
OJrAEglFMk5J7bWx1hqInAJpDQBTFNr+dipKvJc1lP7Xz6JwjWcH9mtkvNJsr6U90+1trC+1/FiW
520iXpWJED94bmIvh3lKAvsr61qwDQNZN32yrLh0CEAW3cvKwvN6KgDINQKiKmptPupKqa+DbWR4
prRtdlVX1feks36lai7KSvOvwbscVietItILFXIGdfC7GnyRFpjo20Z6TKtWCdY48f9/C2M0cS0J
ej4r+v6y4pd6rI79YN5lk31/Wcz/sCjvC2PUL1syaakyvMPNB1gv3z7PxCm+Le6M6Qpnuc697Gcr
qhvSzWK97/7QGA1crHRp0hIydcUZgVOfnrVDeQ0yg8JNbhQfLI3CDlu+SDSvocPBMlB9/agna1WZ
WTbSUOwLHpevwDPNXUwCoV2PXrMpTE6FaACHr//vIhn9x8CcrQPZavVqub5TMvWsDqZgtJN/ld9F
ME5Wt6UKoQRWJckAtFjn3hn7+nrM8i9lNA//5qqhH1ghqF4ATpBZj2x19qqYG16SmF546Aup8nOA
kL2q7Sy61dyt24li1mUl5ZCvK0TZ1pMOuNchE3WPcnPdmHTHuBY6F9HAwaxmtZepizSIyCmIw2Kj
MmEORQGycu3YjBOgkbsuOgAa8F4boZ+2CHiJe3Ro+EYThQ4+YjZJ2owZcKdT5HCksjwAvbBzEo20
jjI14A03JoE14W4ohoc0C2smIKT9qP7lakiTWUEX18Z6tbrqHNWFJ7AkvCwAppaxHKQAMPDH7Gie
6V0ZrQnecN9/98IM57J1mtvNkXwdrd1orgDk0tGI3PRB9H7ke9GdcEZjgERSz60U03AzPqT6WwtJ
84t2z8nOREMFUfmcu6M7gcwLovo/0q5kuW4cCX4RI0iCBMkrl7dplyxL8oVhu23u+86vn4Q6osUH
YR56PAefHKF6AAuFQlVWJvhIcrNGNl1X4EhY6oeyBzTr8pYKLzdcag5GKNnkE5dZ9hmY98wWNtr+
VJvPmXpvts+XTQjd0FYxqo2RYg3P4nPHCEMjpcuigCUrjL9XYNV227Y5TQq+HOKApEIlXM/GGHdZ
j3aMLq6Oj7QYO6d/MvMnspwur0f4WTYmOEevTNKUmYH1RHbhhbR1Lf2PvgpghVSD8IgK/MT5luHP
g6kzhJ8n3eIqSuVi1NMl2LnLKxFHqA87fGGLzGNkFlaCeEtX5dQ3UX7VAQfv5vaoHaymiIIxzVZv
qUjvDWZZGm7YLZrssS88WXjUQKcALytcWeyjbipdtmKhaOM47zSoiZsbHiO2dNCB0LtDBKEVeRYu
IhbCzlrAcIIQAWzgvFMmxUpymzIWknBP/OYma1zg3F+KfYfeHHhQvBbk1RCsG/cgBr9qoJ7lW/+C
L4r5I5+nEMy0o5XKhnJ49WFA7Yw1hdqmn82G4TdFw1Q/osWl/QAKN9RY3Gzs1KMV12PpEhO/Mleq
0nKdsCivq0KRTSMIvoWmgmQCwnMOQJronZx/C1q2E9Fppfpda4Hqht6XSfxrcpI3JYcs2xo3N7Pl
vBCMhNpVekuq8HsyaJGrhdrXy84p+ERAe+PDowvOiFT4MkYyoKI9WQbiRjX4NkoXyuL4mTkEZqkG
YV+5cw+Rqir9MhlgaCxenKxybYwNpKDfmCHZEhpgko93XW5isgok1kbrTeP1GP6VEUeSt3wOCec/
lfOmaK1LK2Y/dbCaoJ8HbzG/X96Nz3FN0zEdaALSa0KKm0eSWGNomKHdjn6RxO191KT0mMaOE2TR
3EgW8zlen5viQihSsAQzIM3oT1Q9ogH5nKVlEA/1LhlmyYUuXhUbhTB00F7y81lqAdSXBsZUX9Ni
EF3M7rh+y5f95a0TfBwwOhFiocXpgKmF8+gWCO4obLEeRU3dKblGoi7ZMeEyNha4cI2Y2LbrimU0
JXXLfvLmMnMjRcYC8zn7wYfBaWCWQAPDT2iXXbUoljaNvmr1g0ssAGYbI78fTIAmmv6taJMgtGfZ
XcRyqvMIdWb1/Q7ZBGdridJYw93joxmBodTKx8Cqm+cvjvJVIbK3ItupS8a4g2Q16qCsCVrC6dHc
geXkYAKQIZ+5ELvEPzv5XlXfrEmtEzuDtCtOU052yty5dmFI3k1CE0yi2QGyE4GdS6yqzIKq07CO
PumVh3WaTiTWDn/g2BsT3Gb1pdppSqPCH4pTGaNpW8v0uWWL4ELBRNdIiRJYSHRwN6JCMLflj8uL
ELoXJjQxbAM5H83gTueSdzEEY+HUVl/Zd7Su7MkzuyW5jiN1ccN+TlWMyeay+Ujhkd2Y5Y4sDScn
nA14dY1pm5nGuMCWk1b/vrw4QZ0Rh+fDDH+H5SSygN7H6vQ9U5Cr75z8Zl5CN3pOruHanr3LH8YI
9MKejPBaGMXBH4HsEc/PTxMqptUgrYz70e+g+3sV5211HAynKlxA+5cjLvVMcl8LgGtYKx6aqgOq
NTAPcHlxbHR0rTEDg9YX2amlnxQuOTCZ4Ux37df4KsrB3JfvMX4i2WTm55+CxsYw8+LNaQ6rmg5p
2MGFHFB1dD+c9RUj5960fIm6HKPUyBLsfZFctalsyWLLaCriXsYc0HsKs7Fc2WWiVgrzouixGKxT
qx4q8kKbwe2ix2q6NTLNn5TJZbAKyaLZ0fu86A/T3KKTrrCiNYFndcEUEHTis/HN8sZA9cEWRU+F
jNDn/c1xySA7UZu19lNcVl2KmFm/qp7zWhQBmma7oQWBrI2dh2Bw6E6d3/9eg+mJUSVKFiwMFBQB
guWnmMjlop0dpnFkpohFQBiwih7x10ObedFD4zMd6+naYGx+CeCRtcw028tPS9+Y5sJgPhTZOBuI
5QzJkb+RHaPDn03X3Kt+eQJ05F7GsiwMTxuL3FmK1mK0u1wb/axI3Ko4gIwlnBrZwWF/5fO6oNqB
yQPUU/hJsUhbHbwz4b7a0xCAORYwyP7QQbUL5YA/YylEhKD/2KPcnTivRVOu8YzM0vLmXXSIc5Br
OYE9wnnWYGH8w1K3kayRcm6TGFWSVR3WCCwr+GqO6WvuM1J5mu0UEPNmcsoJoaMyIB1QZ2BRM7hv
Zy8grVXCCgnTTByMOUzkNjZK7aWLtPygtYkWDE3yitzgR53UoaeA8eQq1tQhsKz0y1otiRtX0bKb
u7m6oWDNOER1YxwvnyaRf4EXAWPWIKkE3w33G/U0U4dxiEefJki6MQ+Vtz/NwZA4mChh3VrhYlQU
dYRUVYKif/7LTKE3TyA8rX/PM2e/QKBwkk3TiL41Ws+M9oagkMAr3/RpWtlII5CufDVfLZzS+K48
QA3Rw1P6S72XDQzpohhMAZZTwVmLf3xlK6UmbUaClwV4TV7D5wXMucQ3HqaA8bfGu/IKc6hj6oW7
1dN34yMSGerJYKLCa3f7I7jgZE5Qx1LZj7Cemq9q0HnZQ3qneHUwJKATobvCT+7M+8vuI6oSoNL7
sXLOf4rUqJ2e4srtMVBnYLQgebAn1/Y7n2k0OIacUVUUg6EDCbIxzNvaAKufXz94xUeTRku84q6K
r6CXAK4mU9wqDVgjXPfVg5aiWCVxYEHrCmVLgjoIuHksC2y551bbboqtucLmjjuyM0M3O2W/sEpI
1IO4pb/J0Ra/0t4ub67oDbS1yWXEqpXHoCzBa1Kn4DiLnhwQAo0GZqZD19BzV21/dJAkvGzzv3zQ
j4Vy+bCjhetUsYWmx/qoYRAt9ecrdqlrQfgir78Jv6aB6pJKLAcBiNtXG2ykZm7BnJrvR2dyC0UG
9hRGOBP86JRgENria4oTTRKIOMFD6yYNSLmYqJ9WwQT1W4mPiA2hfqGjLgZhbO4oREue6SrNsRTk
Qk1UPeh6HoxW/L93NOGKVNN0lAkBnOZrJfpapk5hIpiivACa99hbD/T4N+hE/SPx1XNznBcOZT40
XZ7iFtN/jFPqmqHjS3xOGD43K+J8Ts8KisQdJpj6FQsixXO07/zmCA73nQx1LvbwD2s8CVUECCfG
hmCNMUF13gRQ1ASqjxmhud8PmleAdSS4vELhSd6Y5HKPupzmJO9hMk0f0+LGYQLU/Y0J3QFz6SAM
9FLGmcSkyBtBD4mZMwukyCY/gZXU6hwv9QCO4LmDmOY8qJCkGmsPQlydxPEF2ENNRyRGtRhaeRRw
x/PgqClZN0VzO7w/Qdj3ywYILXQ+kweC9rGMX0u4tI05ziMxnqe3CoE5lYR+aYzQi66cKFi67Hj5
swmAXmymBKkq6s6gf+WpMoiNYU41NwZoZ04gAekT39mVuyR7TxyX3QpqBHd4oqGrHmRCsKLkcWua
S5mmqc5jUhHsKSjKK8VDyly5jfO8ZF+qepTh9URhGEPqBjJA0EV8qr8OoNLM6QjOkcQ2vznot7ro
ikvaZcKDBzQitFuwq+AH5NzEacEFO5YmcxPWtAULiJf+YIS6FMq26NS+XP56oqRza45zk7nRnCZh
5kIDB8D5SVJlp9rU1xTQnCwHq5N0HMXeArwCxjtVDD3yje90opU+Uxhk4DzQvrnztXZgquZMe46C
jRrQjwB6JDIvFUUX1LPBCY5WDa5Qdl42D/K6Ww0FIxsjSA20XVYFWv80gyNzD5CpN4SuDsUPJtSw
eCS76htA8zvJlxV4D8pL0GBFnAFpNM82kJXmPLKKLSSE0y9lWXxZW9ktLjPBqlybNcZKNzTNvA4+
jc0TemWxO5vpw2WHEcQVZLKgZdJM3KwGD+us13gqgSmAjbI7VU0auU1np5Cn7w+XDYkCJiyhzc7I
inV0Hc9Xs5SK2egRO9yokLGaDQGYAOkrUz8ofsizV0ENcGuPv/IKLTN109YH6CuDlxcWq/0M4sfl
NVFAMgCNIT/b9dEpHOSzPcJNRQOb8eOjd8vfQ8ZCdCBJ4RtjV0331VSY10o6q9dp0UoHbVjZgCtj
MF5wi/F14xriMzClhppE2ioDCG/aJ22dd4mOd5BTBH1ZPmhJdQTv5Y9RD69L2skmvEUOit4fe5U4
oDgwuCseNyNVFwtbnOYRxh2BaGsKyT0r2sqtCZZGbc5AF2dqOpTwGnNqjMcMg1GnZV6g96VQGY+/
bDVcLmsOZJ2MAasxa3OfdeMtVauny4dAoPOnIVR+7Bj7DZvlJHTE785hg00blp1vVW5Woq/rNt+6
x+qRKQxaN+ouu48jN4r8aHARu3YAOxue9T0OZAUi0RnZ/hwuitpFqq8FuCj9avoeo/s+sAGj9XZa
1r1k4cwVeDfdWuJi2aoO4ESvYMl66rug+K1BurE4AXJ8X6V+9xZd9wEDCjKCvfERJaGT8Xj5F4gd
Ca0ocEsjBvEXlVraDsi6KRKoetSOFKhS3zRioNfNuZBcTmJH+jDFf2StLMhK2CVc4PE69q6Ostbl
1QgyJfjRhwn+w4WWsjLCAd/JvmHKeaeb435tX8Zxvh8HK7hsTDBTAa/F4wuNKrTz8J4891rW2YDK
MMQNOsVG+7OgJ8jLRC6emIc6q5/hq/Vyq5nlF3uav0WFLuPuFVz2Z/Y558GA5LLaDb4dA5+Rq2w/
7eKDLk0/hVfUdp1csmaSUp/zDnYYRTDGq931hTHmVkdk2y+ysyf0ks2mcqlasbZJvwzY1Eq/GerC
ZeQsku/GguOnQ7cxwV25qULmeV7Zdwu6r/VuPqz7GeXtFKoVcsDef/ESvL3Aa8uOOrd7Ct4nSoUI
it2bguGWXCX7HPf7ggeRjDZQ7BAfpri9a6Nh6lMKUzq5qrXfTvplKe9rPfbjZXHBDB5YoCT7k80E
uBNEuiirYDzr/BAkDU0UPE/+LkGwR3TqZzdMBa1CjVEmVCHeTKh+2DalhkoNLoYspqLUUxsya6jo
HjpAKgLHa3PUNEFd8AfwbZxwpNFgCkZN6hO2NGYctqMNcz3UTxyMCAbhEbZcZ0EqXdz9qbdsLHKf
kCjzpDg6LDJOkekm9H8qN/Gh3k8HGSWM0Fk2lrhT0K1WXmSJgucJoke376HhS4GUlamZSMzwcEJl
qs1RjTZmGFVXKxWBEN5j6FaxtquFXjOXpaRF12Rju+LhA37HKu5cZ/xmgN9Z4u3C+3pjhvO/MBqq
cClhZshjF5qrvtr2dwnuaiieuxrcQjEKV9dmd4lHNzKS1z+xbxPCGLst3HNcallQnZFpYDfTI8q+
9a7aQ0EssH6zh50smogP28YYi6ObrGwEWKBwdBhr5xLatb0LWoNTBELsunidzPGRWOMNxhdH20zd
ZclkYVq012AcxLwCoHh4InEOqmf94mTxgGpt2lAXqBzXSR779HoGdWdvPYK6wkXDyqXRCAbEUsYY
KVw9hjagf0hAggHIBLd6c7YwuIjmQmZmuxZllqi5V9PGG4rDWGq+ZT05sXafhQ+j3fiSzyy6BMGi
B+YFSEoZ2IFz20bXFw0knliY017TEPN2zd4+jh7Mt99VvNAi35Dw34hSJwp4p41HE8EcI5fMDKGy
doVmD/5s1fl1Eo9R7C1WO2Xe2BW95/R97g4l9IEuL1WwUvCRMrA5PjCscyvV+n7SOysa/ILQI2aa
wYA+SXaThUzuut+a4OmP445M1cJMLARvXkcFw+hDX81uOKDshONKF2knVeC6eOKibqCzlBqqweff
L88y3czTDqku1THKpC/GPehU43tSrvRmseLpuQnnAqwIGNS+q51qPkXh2pqeNtLhoORAcCi2lT+P
KVFdPVULjG+bcTF6bTXmh2Rto5sI1HkmsBXJikZ53k57I7fVfTqY4ASI8hVoDKKtuutoeb631KIA
Uk/tPNtZq1PmWNVfJC8QrYDQnW4wWla9RFn5s6/z8W2hKSjPlCWbFXcNO/x5MMcqR3CMLLfopVa3
3QrW1JgyFh9KcPyNNcqPY0Tb5KTh4Z+4zdyFmqvq4YD7cTTLx360uv8dSfeu7gTCWBS1P9G4UCvO
iLHYvR9jVGaX9w7E0ZW0kpwJwd1lWGDUwTghATE3X8ymcVj14A/ufZP+1eaP9fhVNR5q51dOAqX8
GWmy4bt3+gbeVbcGudtfTfImbyYYNPb5fXJr7cqn8hg2AEYswbAPAeZx9tYaGAdrDyrj/l/I2gru
UQNZIJD3KkqXn1pk2WB3oz0PoJ5Uwgd0XEvX7nooM8/67vLBF8VXTASBDMUE/SRK+NzJJ4ldT6U2
srUqP1kW3rtkb53sq0Q+Xyta1cYWT/+LSpBG1RK2ugBT2n+1d1Aswr0Z/VVCoPzAXtf6Lfny/y2Q
LwOtM2TAtB5G02MLKqNddOrd6Jh8Wb/JKxaiN9p2N3mGuHAyJ6VvYSw/Zo8GBtDTuwwaqsZu/Kb4
f5L0n1njsq2pSrWind6tsVZ/AwbiHqAKuitP/0IHWBRNt1+P3SGbPKSd+xRthHdr+b3msquQYYO6
u3/BlivzFPb/G1sFhCvqPIQtBmIAUG9fPBTIsTAhjRxLdSO/kr7apN+Oe8cXBmj/HGjSYPpb9dov
nbde/Q1yDl/kmLn3yicfY7a7yT3YFMUOlSqHNfaajygqwHS/FE/RlXagbNC98ULHbb+37vKE4hOS
zMSDvjHklWWjbKImEJB7DLdhM+Q63yuwTIXoIPBnv2T6vVYQ9Oq8/Ek/0jvNWwooSUp5DJhfflr7
xiK30yOmskykA8xim4AzSPdKf0XhxPKSL91f8mMp3myMMdigl2HkNpw7RXair5VDmUHk7G/argiq
vfNYXjlBfwqsB+2xQBUlf5heaKCf5vumd2V5tNCjNz+BW7NigSjciCxcYinSCHtw4/6RFpL7WGwE
rxKClg+FksX5sdH7zrHCCkYqe9xpDcDz5FkbJBFVkKIaIL9k828GRpFMznPH3qyQ5yNFtbS+uEYL
mu7nfkxu6lFpMSa11j6UDWfZM0SUPm6tcncypu1APMmqfJBx8taQgp4R2rpQG0wat6vpc2FgztTO
vWZ5Ddv2LY5ex9r2K7wBnVU5tDUyk/Q6n+JY8sM+JycoOQIrg/aiiXEVXv6xq+LUSkE2hEoBe7+z
6p+yl6t6CLBk53a46Bulda9ni2760dfoVkPXm9EX5a0b3XTAsLGSQfpLlfU3mFOeH9Rzo9y50Qao
uZYLMX2w5Q61O08akK4RCTFSW9Jwv+r6LJszFy0URxT4R4A0oaj5Hq42oT9EVpRmdWX4yRJE35uv
S9Dd1k8hnp/e8orXD7DEHeReZUHps1dj4hyyxdDmQ6YJesfzozOafWF2dW74PUbmljzxdIg1JzHY
a3OQUYXJTpKWsLcHt7Vn9rhTpKMz1jsps+cbqDFVkceKuUxuPez/haY8Yf7x2R5QZPBWNOL40ABE
oLIghTT8tkv2+pQtXmn0D3Vqxq5tV7Nnzf2hGbIXrVOuw9i6IaURe+WQ/ES34CdKOq1Hre4t1CCL
ZfXh9VDFq8uIfvU0PNEqzb1lyG13VXLcUVW/s0tMO9E2bz0jynNvptNbo6q/SVxPbm3Wx7EBB7+r
LcDjmxOp95LdFUULVjLUgRFhPRXu5Qc24FzP02HwldIFWs/Lvqb39a7xgA1/7HGnosqs3Bg76Nvt
ZPwWnzcauOKNaS4po3jCW0YB00DXIkuq1N2MZ7esAvbZfc6tcOGgaIw+zhmYqAuq74xgidwyuRgS
5IEiRXh+DgMwxiSeMfWs4Z3A1WDiMV21AmOvfuscSfzWA5hMUwiX+5KvJto6jFBi6BdvPUZLf34G
E6oWDH0JyO6T6bLZ39THAA6eCC6rY88Vsp//nWtCY1Ob/5jk9rGOhtLJKEw2uY4G0jetbWS+KMp2
tia4IFrFWTJHmcaSD3BGA8g/X5kFCEj+ZnE1J9c8/p/7yMWyidpzNilYFHtnQUpyZ4CKECAKf9mF
buHT0Lcfa0P29UTvA7A/MCoBoIGBWjr/eoQASWT0sLomz+GeZViJZ2ZP+g7kSdLhAZGrWGixYGgU
FMOAqZ4bA12anaKgjXY4Ao46vvWmtD8luBHObnZ+F5MqhgAsbvYuaL4vvycPNZ3kvbPiAD+kQyry
i7Eb7uRrE6cUSOGYNqL1iWZ8dezRTq3F/KclAJx8oB9kEEgBxQC73T/scMdNjS1T79aV2ckeyWE8
DDvrRK/+6OkIS9Cth5yGAb0J/uG/tnlB6nkygdV+x5nt+jpIMBEFxby7VOqIn4M/swY2CxXD+wwu
eO4bczzSkTgAsxj7/pj76VMRdB3jzd0nyM6S++JtvVFd9aV8lr7IP5/1c9NcOCmKqFFp35n+/HPx
YHwX++jQvhbXdJcGjv+/TxJCjBrNIwNzDlRD8/t8pSS1CFCIOfXXMfIcaz1ADfyXaXaHTJU1kD4f
uHNT3B0QDnHdKm1CUUYlxAVn1OtIu6+XA9fn58u5De7WXhKt7Ooooz4A9Y+GYV0llD7VxXj4AzMg
esZjEIAL4NDPd00DgZGuONi1clmup9F6aZL4B7Avf/1/ZrjVjDUKvFEFM03ueGmb7/rlG4Eu2WUr
79VPLrFDo00HxfU7TI4nIDSdIW1DgBzZ8x2DJR6G/3CQkzQolp156vf5foBosReuLi1cWfFA+MU2
xrmtjOxmRQ3ahvK5M3mFfjVRiBqNkpEWmRFuI20j7NAkwAojuuyMuj1p5Ockk64QRfvtNnJBQ6uy
tB3A8uBHUxKs9GtS3tl9h1K+hkGPH5Jv9vmqhKOjf4lBKCjvoBx/7oHLMts5KZ2/I/x08z70BuL/
GBqGsnMrKO/AFuDS6FRi7g331bktMJYYsZVGKCq9zwNpLitrZV7OcqrddCWdPxKuzVF1jHdo0DPk
m2YVOrNxnMw4xO/0LeldWwe9OwYMUtzZO8lOfgYY6oytHuTugLmjF8tVPPDCsEddHQw/1jN3Xewv
EK/OdOUJv+DYr5Djmb62EdTsiAyaKigXIoJg2gNgC4eNVXOWofKFBnhpk3dQwvyFPf3bgL4yQvbE
J5IjIPqKW2v8fKZFY8wzgxnTbwBOM4Juz3xm9hQUADC6/UdVwbPlUe5kJ/qkg6HMIf7y0EPrdthX
Hj2SmxlkmHhiHGV4I8E4/rk97kg0OBJ6FcFeet3krnKsAkx2XU/7+Mn2V9Ntf88BcE5XUruCe+1s
Y7lzDxKlJUpmi/jKwd7rgQVW1ccSaFymAt7qJ92v970U0MJSRy5mw6gDrU+Mr6Fcx21uRedizhQF
i8VIlxqQK7LrIICeYCJfW9AKSQMIgZeubCBRZpbb47gdc3tpQnzTxPDz4ldVH6zxadJb7/KpFO4p
ZhBR4kXn3lI5O2QCSa1DCgPsdt8s68EspLRUghRPszYWuK8WdV2DyFyy6onqdbf90/Kr8uw33LO/
V/RTwUsSessj7qTwUQbYEReoNrbZ6jcFKtC4JHRKUKACG4bjWq7JSnF4o3YVsHi1e/tv5ANl6+WC
eB7ROadgQvFLpQVnkoULfgRVJkgYjXk81b2R+kmpSFILwb17tsnMnTYLhcBLqmiQxvFTgG9HY6/V
oFVGp/6ys0j3k93MGzODWg+Yq4EZ8y5LPLSQ22O3R70PwjEGQF7ohGjfQaYsKZWLXj9YHUPBYyRF
Q/p8bpYCBN9UU2fgeTcF5vV60NHOIoH6Ijt14ti9scQdh9i24nDRW0iFo1jDlIsDcIUlN2TfDR4T
uCiepBUA0bWI0hfGi9HWwfq4PYXK7mpUFa5F9gTSGDovYPOioO6X1BqER/2jWqsyx918vGQglaHo
KCagdujW5W+aymZ4hF64scDds12iYUxBhYX159/zzMX8ro887cav9WONyzYMZPsnWdW772xW1QJT
UjsNjnhd4e5JwU9gx9LiuiDjPCt0cw441W1qLCyOdNHsGspVbT221uqGWec15PnyIZMtiHPBqM9y
hVD2mTClSobCLWXDA+J8CGMe0H4yEfcNzuW6yorKKcLFomLKHrNW++rZfh+haR/lOEPxmdpY4/wO
As6E9AOsMUjoNPvkmg2vNb7zYCSuXrryJqI4YGxMco4YdZaV6GXM4j6QqMdyNwKrOV3LWxECPhfk
Qh+WeGqispqTypyxOGapvMcwwBpD6dwJQJXnx1fz93kFtSnDSzRXgxT6LfTLjXXOL52xiBMH7KN+
qqg3jaJApdm8bWmxX5TlIVUH2fQ0+3ufkqGNPc43FSd2Jq1/Xy27y8s70AdAwU/36YtshFN4DDam
uLShSolStCFMDUuCIZ02czVTWWQXmjDNYrObjA8XrUF+AwdLbaYMFxp7kbPhWwyS1K4+HFKQQz6v
GCQpdsOhdx4rS2Ja/Ok+LHNbWegOtMkaWC7qeB9HN+W6egwhtnSam4T17nJQEVAwMD/9MMdt56on
oBVmed7oYEDg0B7NQ3gEk1/xCuxadXROa+f+C/iA+Ct+mGX/v4nOlQZxaijM4c2XuEgXKHRQo8A4
ohma4lX7wB6a1nF6uLxYYQa2WSuXgQ36gskSZnQsR69JfyUzEH9gvoyVOpjMY9lICS7Yx/p8Lj6W
yaVfbdKZc+/AIqviEz/fZXv6hQ3nom91QA3u8vr+S0T9MMfFb0eN1MpWYY61KQxAieJdggo+uD1B
GxLtdAmoT7affAAvyjzsG5gz9a96fCjL75hZ9SML79q5DBTZ5xNmEZvPxwXv3jbzqihhzplTzBxD
pSr+vtStbBMlrskXutu5U/MY7P2gubEfwlO3t24bVEsXN4P2SR5MKOKnpuS1JftyPMKtnxRDSQwY
XU7v/Da7ELP+4ymDCGq7d3xV8uUEkMGzY89Xr9TJseZFg73yer52rsBE7IJAyNO+/gsRJUks5Rmb
QjWPwEMBW/ERwxgBmi433TN9Q7AJjF2/j7+FketIG56yyMYPuGROE6dlD7P5sT+SH7rhMmAkJsZH
Rpmn79intFRZPJUtlosxuRKZZGDe4zzR/ppRvUTfbB944+xQHaH5+qL7+r/ABghTNzZ6qL1LuIEM
4Dyg6kppVnkELAK5K0HuyVjjyLe/3wtA2knue9ER2Rrj7qgwUpO0TmAsT9L0HsPIuu6lI0kH2W6K
3kCgJ2alT9BtQPfrfFVqMwLEzoos6sna5X7ltcDrAht5I6shiULZ1hC3IgIYlO6UKKsYa7tzcudR
peEXQ498rXeeAKWa3Gyg3y+Ha+EubhbHXb1mq4XTomNxtlHdNOP0BkTd42UTopAJLIwGmSy0dEFb
cr5/rVEta9lQ4s/REhBr8jX7QarKJspYtka4WycqZtMICRS3egy3pFUHnR3FbYZASe6K7I9KDRj/
A/UmWsbGJ+jaRAetNxcsCSPNmP7L3eKRTcpFe+Wm+xnfotgHULCsAi/cx41R7qZblXCwrBZG81Q5
5qBFQftp74DU4PLnElZQt4vjrrgpInlVjrAT2V4b3oTQlICEEeTF74E2bBtPWTyl9tZAB+hFdgSE
7vixRr48vaRkpPME250Kxfb5LSpVyS3Hfj2fDW1Wx5drikatAEiEhTotvMmJ/bZKXK39Vs035nhl
gCbWKA+Xd1S2KO5cTwTK240Ck0S7XYfvTik5w6Jwb+tM0hVy7CCP5s5woy+airIeyrF55+ohcav1
OQS9xYw77fJKBBMNaDURoPwB8TXRK+bOcm5Cr8UCuAbPZXsf/6WDljRDgudgarN6LZc7lp6wVqEB
9kfN1Y7W/R95yOYXcAc9m/PViUHohvz5tWo117BkIk3CvGS7SO6gGYrVU5sdNLNDMSBFW/drmaCY
kuJIJL8dinvGNHd1aHrlH/R6z/aXO3uj1kDfNYFpy95rIeiqlLesfrn8EYXu+LGDPGVIGVO9slsT
Id/BjKi1uEkhY4UU1jg2W8gjvdBKC9uFfSVrbYOYxl6nWvcA3vpTGgcRxA1mlXrVYCOYJMfLyxOG
yc3yuNNmQxKqhN4C8cuph8BDO5g78KjHV3Zsy9oHQlNgBWGfDMIWvJaRtRhDSnKd+K15rdWprxqT
F6uq5NDJrHDumDhRki4lrHRd353qzMBkwRQpe2pM/f7y3gldY7Mgzv3WsLDXfCXYu75xnTI+9Z00
OWXp0qcAjGsT3WrbhoQWF636AW3dMcFNbSXWawRuCjRFg47kr0o/aUGi1/vE1FBQme2rNBp+WUMm
q9jLfgHbhc27v2vanHQjVtknkZdMtUeat7JTPCOhbtJ8ayFNrSJnsBzw03fk9+UtFl+vm/Wzz72x
3iZllRojjl96nPKT/RBD0ugEcJ0/1yc2maIFjnqsEtZ6Ci6bZqHx085/5Ho2F7xHzBRBEwu5XqvG
Xk8KN7cSiE3MQPn8NAFuv2xN6LYba1ygjsHmCd0HWDOKzi2H+ATiGV/VJXef+M2xMcOdDoB+Z2IM
MNO/T/gkQZ2Al4spPKKgSj3ly+VVCU/Ixhx3QkAHvhQjOCB8oiSvOtFuIOVSSFIUyc7xE65hTNYm
WmCjiTGGbtPmelxKH3PZElcU3+Yfi3G4g6BOSofEBA+O8bVPXGB+yE/H1YMEGs0Uz0WbePH3HvXa
n5iWQK0x36eVm8oE7oRlh+2zhzsQ0I5q6ZIBUc6+oOFlQfVcgL+gDVjBCCSDsgxChHRiKkT/POi4
c1AkyWBXCfaXdexi4GZ117xmekCowIGUyMIQ4VV3p74A8fQnoZyCPh9zUkzhg3PWKTWqGQxnKMXZ
9clqo6CMGmBKni776H/Z0Q8znJMu6dBDLw47ygrH47EEz2uCoSgDJTh6Bei1BFQi9td/zPHFKjss
MGbRwVzH8PrgeHGuY+maZEZYUN+EzbiMgU4jzEt2K4h6qaddhUfzdtqpO+LpbvqQ7ytJBGPb9Dle
vlN+mQAg8T1Jq1JJoqeAkiQmeQkNpXPHsLihSnjlQC3JDUuQv8zLTZiab5c/oDjIfBjmvl+ZjasV
LUhhUGp8ahXne5PJJhvE2/mPCb4zaWrGlBkx1tZmzT6j961ZBdbaSSKZZCE86YJBG8zg4Lnlj6b+
S1sgv6ussjqQsMYGoj3GzMY+0/sNsfGMxilyY+ywW4x80tpNN1iG2btQSfdW0ILPs6uOO9mYj3D/
gLmx2Cy5infXuTuuo1rGKaubWMl1Wd7UzU+jkxS4xFfbxgaXyfaKs3ZZApc3TIw3rhHYr3XzCBal
ADMUiwdanQU4iv6e9mt2nMNFeZ0iB5uQF7HkO4ojyuankPPl1plZN4RgueZTdBueslPo68dhp76u
yFOmAw0kB0C4vQyHygbXcY1y9tQVZC/RBDRVW6+rW03xTTZWDyVpLF+BsKUb1tVbHYWZu0z0dnCq
42r2D5a1InE1b/vMeusG/UuDR7GLMmGAmvaV1lHMCVmGi5GaXZwS20/r+SeAeRVQre3bamaQbFn6
26Ec7vLZ/prMdurHfQO5jSn7nVox+HUbaA+3z4td3C7Wep9X7JflmksUClBbZKTuWtit38d1tRsr
A/ATPDlkX0JYjdzsDHdnK0apVCgEoZoWOphfzK7LwryFg96PVfwth5j3XEGkoxyg45bLbLNd/xQQ
4fIAY4JVAH/03AugaD2sVonUdfLIK/bar3ClfJ3BlE68+Tm5y35I3EBgz8HwFXhrwZGDEYZze2kX
N6MTp6ZfAQZKoGmaNBJ+U5GfbS1wkbYa7SrMtcT0Uzs76vrqj9OzOf2Hte/aleNItv2iAsqb13Lt
tzekXgoiRZb3vr7+rmidOezOrtNJaS4wAwiQsKMzKzJ8rMXxI6sBx4UUligKtIqRLHeQQgFHGtrj
pv5DOphf4aAxWq36NYb65W/CyA11KJJhP9ilYMZKiXEAShsj0lxLWYDRN3zIgWhnKCHZaO7yqBk4
d2ky5qpqMz0aE3yt4DQdy3302HQP6CUhoak29WfyA0j61huv/bdarLk8ImMpai0tzbKhL7jLnrpX
QoJowcY8v/1Gw5j07d51Mm+v1qukjzXIoh2e4KcEYJXMOclevTG86mf1ETxmD/Vfog0A8N39l8D7
kHT3Fz4uquUpKRRILrMfcTICOSj0lvC5CnmquvbEwdWnY/JGBCIV2ycDGLhgDGWqufJz+zN7UnE2
2ifte6feKTT35d4/2Kr3vhTI3GlVBbm01NCa7NhgZPdntcs9YM459Xdlfhw8wq/lyVxV1IszMpdp
5QESqxZnjKbPsnyJATmsTrzXwLtIJslQtM4YOwtfTIWT3hCfUOTGTgEtQYX03zHvkFn+9eUY4wys
ym5uJ1wkjbIWf02viSvgKSxOioXrEx9bYwUM4VogY53DpRvTqYdAE5uxm8UvH+IHID6JG0SSeCG0
o6jFNu2U1m4qAA7mWfSJ/4c3SLv6Ni4OzthwOSBdRoQC8tb8W5xqB2xKYvzZ2olm8uW+tnI0hx2o
quIkHAQDonRx2JvVvM0z7a3plM19Mat2RgMoInwewNJYf6E0gV7JloC5Z4wM2mEN5kw5HfEKMSOi
FLmD8oDfj9U/h5bAB70Qy3gLRav6TJzhLdQyQV/rwUhfB5XjcOk535jQCxmMk4gb0JxaKY4WR2Pk
SXHV78rSUDkXKK/qhK6hBY3VR4KWvLaXaq1niOoCbKm7s1eg1P2T6m0Beu6113tAmnSwUIf1pupD
mxdEL0CwRbKAEa4wsVF8/Derz+geI1MAWSSm9cEZdf2DzEZNOlCzY6JqbJ/KLHko5s4Pl9Qf0oyT
N6woKUSpZ5Y+bM6wPZpuULPSAJyZC2aIQ60qziAM+wK5wn0lXfmShPRPo/nY75TYrL8yo0zuGkV1
5fqgpKe+5Q7BkC4wunIlgbmztCuCvgIwGAKKoP6geQLdbV25+4JilBv6vKXLFZ25Eseo5pyAjRs0
qBgokMe/gPy7MQrT6xXxo9IDzis4L1TeHA2L8JjrI0hzkfF6GPsP8xFLVrCToJQVt5qv7QC7tlsO
OTSRKP7CzfCzBvn4l9+BBVublZfFC/mMCxRS0YiD1iT52nfDj/eJ5HTmMw2TR1vxoPZPgZMK3Hj0
/5BrQjaWyMCZynzSRm0wR48Rd8g9D/c6QgKCFipMJcDtKjYdioy8ottaHg2Bv4QyH1a2BiGbLI0G
4BB+HyQ7cQdbfK13oLFKbB4SAPnZ20/7SxoTkDZlWyNRgrRefRUW41vT598UPf1zVuKf5vjX/Ue4
VsK9OhujSF2AvY2ILjTbWV8sE2CIfiI4GHByhdBuPNGXQPHt1UAnHsJ9NHqiacdAzuDu0a/F4Vc/
hNGooki1rAdtG6ZkoMxQYyrCy36CwU1uYWT1pV58UMa6V2qyTGiog4LsMdgMb4boKpa/fOpIp3Rf
lxwAype9LcVOyq37cM/JhFl5ZC2FOp3PCV7mM5K9CRK2xhG3vJ2ItarL1Z0yEZagT7qg9ZDVuJMr
xOBaFbzeT9/I/gkIjHlFLe5LYUKpuMUMVLtAd4FH6wC25ZXWzvMdANA3xYb3UHjHY8OcICrFsjUh
jaDLqicahE8+qJbQgNWkP/DkrXD5wQf/Uht2X7vOa3SDA1yneYpf5tbuQdFBK3rVVpi8OvOln4oj
AhstO1OqxEBDCm3hyXi7/2R5l8zmyUFaVWYNbE1csuZ3j6hT2pOj7GF37cLh1ea50hhzpLaGlJYw
umcEauPz7xXh4FH36ZJ5vHZrcdfVFTPmSAwBQapVuGJKQrC8AdSe0hm2lT8CmlEunWDXeKNbeOFX
cmvKzko/hhJQx6BTw3+nYZ3pkQtPsZKJXf0mxjI1RpQv2EGjHSb1J6UjyxniRsZuR4lnxEtHuGrN
WCcjHRGbk5oB0NUbApuYZCtv+Tlj6FL9jLnwjfQo7zgclmhvQgV1jJrz+f6DHEaQ3DzjwBPDGKO6
kqwpD6BINMqKUAxbbpL3G0ZvNeq7eKWMDRLyQZpChNDw1pMbH2jgUnD0VwvNQOxDf+U8RlLIm8vT
sD4LfGba/maehxFEQdpEImxClv+RVdG3LpM9K7HgUbJTW4qvYT3t0yB5icT6BZTyj8pgvWTp+KpE
usv5Lasn1whVy5BANH1TexmyMsO/wmoAGlwF+Mdqm2ovs694pQBN5RnEddtwIZB5rW2jjqisQiDx
DfYP7R9UPaPPOqV4HLz4em3yQRYvxDEPsQonUUssiOvOjV6QyU12nD6kyqu6S3e0bqFoTr68xN2B
p7yrn1lHfQQ5NZBVzjdxUT9TtW5u4miG8k7lH2j+5nbZ8DbX6OffqNKFDEaV0jZLKwvo026pV4Gr
y0XvVoGASL4sco+jKitdADBO/joP8+V0LasnQ5jwSMJum6nRPhT0o9w0oVMLnd+ZMer/ZvipgvrG
jvrsj/viV9MX1Jo0kIJhOwnwE7iKi+vULK1opFkkLAgAQ32ZShsK68d/pOfSnbJBkBJhAoMQDNpv
UfovWBcBQ0E8Xgqyz1tkHiVFZzZMZAwp+Bir3xJYreone57WrBUnr+Qw1xwp2jiFPeSQO8v+ql4j
H6CbjoEkKfPy198gjFhzVpcnY96IJIVKUWNqyp2+TK6MPQXU8BRsfZyDonegCHJ692uTeldHZLxV
r8QjIloILI4hGCq67ffF6R747mMtZr88GBM3p6aVR50i6a6mAFZU6e0uqexeRCIfZ7zXsfYSL2Ux
rio0FVDdVjgTZZmybifhuwhAFgypknGLOycN3/u/+EnQilzUmoB/q2Bt1VLZecAubcNGVWKMz0nF
aPetvAHU5hOsLM9rrWiJjuenUCkJ6P5sGi2Nkwh+75wacaO3uJTREkuLiE5S7Ou8PR2eNCZ/Rn1N
GaahxHwxmAZJGriDCEXZwJo7OMv4peW1d3d1PsaUTmVaK4WJ80XAtUgPaMS6vQ9e5POoR+W0h+19
g7YWswEkDeVPfDVAF7MEgWWrtIupQmBHKJqN02+6gwFkPUJCjDAA73Gj0pX3ACoIKp4Rws2NRLPo
lkxJdGCR7IPnzi8Po1PtVG/4rA7tF/l7vfstALWVEANIBRbQdlHqkm7aO2GmgT+97mXXnE3wBxRj
/iFFhfpoRDUq9lEyHKt5MP2oE+NjC551uxQq2SlDMf1o6ll8vn/tK6WSq1/DmNcyMSd1GEbZjZPJ
BuvWLjR2lfZmddjfrWrnvrDVC784OmNZGwR3IPYcZDeKKqfRY9vMy0M3NY6slhxRq3YACLCg8wJI
NErQ1+4xMgO1EQB847YRZjIm+VjP7VvWVzxIg9UjgZECnxJVbmTK13LyKNU0oVVlmIHmuHxX0KR7
IFpv4yHcgRq+A/a3LR/5WxprRRBYuF+Cmbs0AxDqSQkEJ7v5I/fyTXjU9rItH34DQGhVZQ0My+Fh
AlhLZox5okTJpEYSHZL2STPXxEaK4DUoLqF+h3/mLXevhcU43S+JbAai6G0nxZBIC7O6054oAxn2
1qbwihM3QV8J5SDNkM4YPorGpm91ZWGBlc43+FRQMnfKxtqEjrzlsm2tSjJV1F5F4PyB/PhaXRZz
CgyALstITAd3AjhKuimPQIQ8cG9w1WNcSCLFvYgPI6MD51UASTBqx9mLHBoYItBEJKbP/ESGPggT
eYOc00DSiIjQNNhqOuLEqAoqU0aGH26pJqeAKYHPxyaRqrFyMLYOsC4NLQ/A3F8fSzfE3jCH9u9Z
Y/WjAXbDtFXt3q0Hm/Yri4fMo75Etis/7xsv+sv3JDOfThnrsEEKg7HjAVUbQJX37e6/k8B8smXM
mzRtcbaksfaa2W4x/v7zvoi16j/g5BXAd2JbQr5hB8Lc/VCnOU4B1qczG3wIGhTKOYHO41ALINnz
ntdagfxSJjtM3YyLKk8FZKobEYAQChCqFd3RC/D4VO2bhtaHhS55Zhz6ufk2pu+6IThB8yz1Lw1Y
SWNul2nNN4CHBeuamFjEBiFzzyaYbga0zmXXitoXTaseqnTyzFrmuNZVI3Yph4m321HIy1Bv8dhf
iVovwzK3uBNOi5cA2JkbzVDCx+qnoYM6UySYbElljLTalPqSGA29QHPfPv9nlbt+yvbcqvjaW7iU
xZjnvmymoEkga96bGwD3g4jbQpmEqFVhNhGr8Vjp18zLhUC26y/p9RiURQ1ih12wj/fNVjtT6/EA
v9c/2a9L1Jis2uiFwRIrHIyielBLotqvAs1xPqpbPonOmi27PBQTo+RxF0d9DmHNXHiRqT4kcbob
MmkTB5MrTdo2HJCkcQzAmi83YKWp2qYQFd21AbUSLUiXBTepPSIx85Zt9im+Tg7RY8/bgQdFsfbd
0J7G8CAWjVSVNdej3GhBO8ay24n5tAE4X2nnsZRs5qLdFr3e+4CNyF0TbD6zOPPOuvLOAV6p64CW
Bj7nLVymVQ1WUAmlK2kf5fB1VI8icFM597niZ0H8hUFfEEagGsMCnYt1lrWhZpXn+gSxdWbSS+Qb
aCBrThz4cuByXx9PJOMDA9WoOnA2lAhXMFnxFXiO79pL7WK1x5VUO/vBK6evfMSrIzKeT5xnlERB
cYMuearYsmAcS8n6M1gkDLpWX0tTOYSp4WVBvvAud8XOQDLyM+TYWPtni1xqZZhLPOOkNFcuevMf
FspcQLduvwS2sA9MMIbyCk5rLaormfSALgIn8J00oo6BRgTW3Q6AO8Vr9zmjM4I8dGs9UMSWPqeb
1q134HlAIDW91ZjD5Y5U8Y5OSnDxM2alD5SpN0rX0ju7kEp7Wmbvvu6u5H4WSstIuSXQe2osj4RR
GwpAfrXSlXvTTfvvQ+RrVWirOoYbo+19WWtvEbDWYF8EiJ1kKYwvzIEGM1kFnknUvqlZbmvdi2EW
zn0ha+VtnOiXFMYHLmmvRlqPE/X7/GFcbOlgOcJkD5+GN+3ro+jm7rztRbusOFe55jiuJDNmtW+W
JJhCSAYh4jb1wtQ2MJLqBI+E8NMH7sx7lJwLZWd/ajmOdJAgl9jt+zEIb7La2rH0cv8+V2XIGBNR
RBMQuCyYiBUv8Wgu+GhS9ViEX/VhU/CWiijWYqIWbGv/EsG8NuwPDEE14xjVoPwQ9QK08Kq1HTpj
241i6/7T8wAtQgGsHZHkoXTPvKmpNLLQiMPKtbSXftz28Xs4fdwXsRLskgyMFOFlYXWBpeAqlbaN
xQIy4LrNDfVf00PzlKFaN37tEmd8mpz2CPq/FHFS4wRAkcwSzjHPWeT1pVJhCfOYOpo9IAJjohhR
Rb4upDDY6iZ/CLeo8Arwu172ar20fo3+7wxv37ozplMpujHtzFMBegr+XVfj/Bbp1shc/xbmA7dS
2gsROStxP+z0fTw7/XuHGvAhAKIgiphP3bNkeiKYpj650dytozSBmwlUfRSEiXGSMTqhnsayFoPc
hLpd5Yv+MZ6Eh9ShHFiYfoPJYsUKXAtk7E8FELUWSCsQh0qiuUcefJA25Jf1Az/lXinRXktjbE4W
16HaZZDWes0uEEzwrmY2cUkNQHaOE3swJsBPPv2rIRUTQNnIvwHHg/qpzlws1jfHIZUyOueZv97J
BKrPgEvzrEm8FvFtoAxxqLQrhIKq3PBIAVtzbkV9RGE4qNTnVh5FD/yXwN8qDPQSltF861OQCGdh
rHDc1q0XhmRgzJxJS2/5SsuxkvI8AhFKJFW6ry15agdtqdv3jcatEYQUTVHQzAPHGhB6rn191HRl
qWC62NVVdJlNoL0C1LM7hk3wlsrtyHuSt5kixJlARgPbCrEEMuLGspcio0nQUMOcmPyeUO4GCK7w
y29MYtDfujZFV7JYpAs1LCahDuLuXPDKcj/tjyDjGhcn2jRH2ZMnJ9wTmY2ufojpO2je+G2v1Vd5
cV62VUO8M43Q4bxUvlwCez79DTA6eYmIIh8vglwpzV6fmTF5UOGmqcsU6opaWPIFaNaYiou2I5qV
vCjgjP57e7+Ap6ReF1j8SIEvwkSpDIKixV4svqX4kW/7d1WwxxGTf70LVq/yK9a3vdrL3djNHAXj
VukL0RYZXxGIeb9RKV6zuCCdNjA7hXLqDTvj0IN7ellCumoMl9YOzfoEQDwr3eUDMKf/ZlyO7vqX
QKaWIwupWisWBCqv5nN4UECIIG3077TgwceNXckNrqUxdq8zpRor49DmyZf87pWwyADQ51ihrT91
dmZPGGea7fEbpokhXgBJDDf5I+W5/eC/Dsy4mDq3xsmwItwwSi/AJwC6feXlyEUaUAfw1Ov29UKt
wLyDXXl0+5HlXWuXqZWImWKVNHk4thiiinfCJuM3+W/V5loO82KGXk9kc4Gc0THxZrQt4R9Qm19y
+qffsAg8efTvL15NY6mj0i3ogot7bJAhZ38coDYLejXqscGc5b+7R+Q+YLVANYI18FogJy12VgBw
7Jt7DQmssqke5O0/hyfDNWLyAwsr0kp8K9RdaLTt0rmVWuxEKXiPzHav9e37fXd1644tTSIWEsy/
oI/JLuUnMyD7Z3NA8AbI8s3UtNhFjeQMgewUetNQCKldC6Z4AsJRKf1jV4njEa2jKiF+x27O9ZfD
7l+X6ibIwnJLEJw5a1pbwUD7aWmE0NWCYPm8f9bbFAjZD4qqmAgDiyWOfC0vzsRlVEOpd814lnM7
z4XSX8o2xdQPOIGc+8JW8ld4Y1kC3dV5Fo4tzgF4TcubZMKssd9/UDEp9Aygb3iLU76FTrYvsNiV
nbhDaCvP/FIsm0tGS9CYUQSx/wnnlDN18CYA65XgKRszQ9ef5p3zQ/DAk84TztgYXbWK0VLGxjWr
ws+XL0suBra+eGn1OC4dmHTU0Q6rjBMErcxPXV012yAWBNQCQ7pqmnGET9xIFrjgvdlHkcDXSzf8
K4eL1BOMIqPMltml+I138pXc6Po3MGZIVDIV0Cv4DclONzHWoWzNpxggKJjekm3CKJUxIhy7NYAN
eZq28oavPjkTN+RznqG6NDQuUJcnN3ISogF3IqBDQLraO87sNs5sO8Cv4+1+rmCiXx+b3tyF9ZVy
qwaxJmSPjvW4QHixo7MP3ygdNTYdZrFNWzx2m1HkC7/twF4LZwzIPMRDPs1Qt7OuH9N9c6CJpPyx
56QOK622a0lMsNBbrbFU+fkxZ28qZvnPjzncTBmIfhI7eta95J37YUlnruMDkoqcV4aFhh2h53Zx
uQGkim2Ey52x1hRlx8rPHgWHGPpm8QFbr27+jWO0OBLZEF/I6xTRQ9+cQ3whPbZQpOmTKuBWdAoR
B+Ucm7wyKnR1RjYsiYU8SKIWEinKPJ+xPqG5/Z8z/n+QyLiBPguCvo4gscEUYqIeIwcEtD8GRNlF
/QAEM99649wq/cU735Gdio5ifQqEpqMzYvEkxXfE46zdwctq0NLErvHXfymQsQhNTSQ9WCdEsQSc
CPOh8odv2Hd11eZEHb2Spzb0924OCKA7gqM9z1tfK+pQdDMgktq/D1iEkJdvgAkNVRV9TTpR/B7/
tzKZz5hkeWkIzVnm/zwOtL69v1VnEB/pnMtXzr2uRRAYev7fczJGPlLnaSyi872eVWfchM90ysGD
RFpDzxw4AJ59X1UfHbVwtPjOQ1DXt2tgUSDuo7OZGwFxdRg3wyfNsRvRifya/MI55aoRuJDHpCVZ
OgCXoT3b9LO60gNJ3+mUqXqkb8l7IKvqcyGQsXO6lHQ19vth5/Jt2peLA3hGg3eLnFOxpJzDkM61
Ip9PJTqzcaBTTZ8xnv3/aOh/e49sx0tRo1ZPWxyLxp1F46BCovBiYDMa75DMN2+sZaVgDWP66yLP
Oe+FwwjrBIVk+X8k1soeOeX5jEANSaCmxibEwi+o06L3atMjr035tm4lBMQkGyDLAclGKF/0GS5+
Qtu2RoLFejp08FwcrcYVjmT2JDdzUc9YDsSPF5tbzBYUNh+MYs2fXMlnTJ8QG3mrJjV5sGyn+Msb
GBNc6ZmYWQagSHO3MFZikCt5TADUV0rQ9tlZHg2GSIdmiwrYmeuC8yxvS33Yp5EUQHLpKIhiVvn6
ZusAU6UZXBcS+G4XgkAXOMHil2graf9umQXSLAtA49hKNzBRdy3NMkD/XsQJ3aPoxNtc8Yk4muBn
wPH5GyMvK8/zSh5jdOZSUCIJZJ/wkcC/ELcqiKqxkOAVGfQ0+Y361ootx7FoeA/cx4A6Y3KVUAuk
rp/EGlslqa2J31F9AyjYz/sfbcWyGZoB5BdJNwwZNO3Xt9hNYpuGQ4BHAOzjVGxs0+Qsj6wdA7zs
AMzFBDtInJn3ZuQjRmAWpXGL5F3s4+9lriBl57Kl0+dmPDxqHb/EMM8K1TJ9MjuIMd/H2SmLQ4Hp
apgzRz82gYc9BOFH72LmDDmuLfj3L5HC+BvZOmFxWwQQxy62ZlWh9O0I01WJKWZHU+urmS9P9SLv
Y2OWnfvC1mwo5mnA3UxtBw1099efLCzHJhzxqVwDtFXbmcbIF6e1qToYOxGK7JUd7zAsi0dXH2Z0
ofm1yZVuEM30/PoNTGKjV4UZZrWEANXKDpL4IWk/l+SpjgN3amMv1U8a6AaX5CGrUDJJHhfrtbZ0
DqjCqmJd/AbGAJRjD+4CYWnAL4BKXqj5i7QdRt7cwtoDuTwp8+wbo4jqRsZtW8nyhzwLz6rY2ve/
6FqOenWbTHgxLH3WpRNknAFKAWnrF7suQBM13FNiHrV2cGgwNDl5GLEFpeHmvvz7R1RE8iAXHjHL
Gz0Ua1xkGSN4C+U89sYy4TFP3P9cIPm8loKZnqrKChxSNx+ERXCt4LMUcvf+UdYqLQYAdExdNC2q
pDFBtykLIQaoEES1DYaexWKjmo5YzbaZLl77IXqFX59oDBqN4mdQplKJOffNkIsKsXantAqA74ph
IpPtzI9LJAqBiBwuDP0sw0pwy0MrPRfKWKtzKYJ5g1FXRvCAiPVFWU69ESzrxxKAfcc6FyKf4BKc
dLFyd2kz8OvI8jHJitAOg/4pVqfPYFpUp4v66LFP2ieT8BHlrOg9te8ehsBUdkI+z163EDhOFA42
9jMSp66XflsreuCrqGzM9gTMZzvqutZTLMwpz+N0KIWuBfWmhJ0vQMjYUzIEu6VDCRWgP/EPIWx0
r61F669eEl1zsgTO7tLNtWso1CIgAIe0pQG3kFEyJdEA9atVlVsZ46adnpKZS5dxk+yQCEWkTgV6
/VgiutZjK46byEybClGOPtvUFLGc/ruxmY80aatyDnTbT4Q4bFxZmCTBrJHBgnhrUbl0ERrCbtLG
u6oqFbud06e+lDxtqR7SdPpaoR8ea6ZnaPVWsbrZqfuCY2pvg1bmVzC2dllKrGnXcgW248XXfAKJ
s5a/2ZvOO+Hiy/13fOtgzgIRoaPnjxK1Th/6wiYBxV8rhh4CtcdqJx17dFHN4mhGyCpFN/FMyVtG
B3yU98Xe2ChGKuNaB5B9iUMLqWU1/ERA8TSp8xZMfwPHh6+pKRZ4/vd0zNOVsgB8TYZSuVFd2SU6
ejNvmoongf1gNeZ1xhgSCjW1s+Z1CBv3/l3xJDCOcdHbWA8zSJDq5WdVAobRCr/fF/F/KP+ve2Ic
o1RgyTqeIIOa6SCVnLAgrwHkRnb71Al9XiHjvFt0z6QytxZbZhVl1rnyRnuWsKrhXv0q5bZg+IH8
mjSR0w/bZohsTXoPZZ9WMKn5KiUHEeCX1bLJRVtVHmtlN6ExljxwB+9vNBSd90ujz9x6nonyoJFf
oZ0eato0zaZR/rTOE1aynU22WeyqlC+YwnTmasBVj0KvZqFfZInM1dRaH7SDDDtkvWIFHAuTwe77
5HR/ygBQAQMT54GsJOlw4RIF06aIkT3mIS6mVDVDOVfoYTZY+KYeZgtMI14P89auqRbkaJjWwjYd
zCxzqkaX43aWlwrFAKLAS710n59ydAasDQbaMKa25Wj02jVeCmS+XzIuVST2EEgQP7KDOTm/PBEL
OHZdvSy1ebHd7RPCCbEkRZyiePJY2Lg2pG3TZaOsnk/4N0ILEM0xDGdtug0wJngomORfWS25lMb4
30aaZGx+47t1Fui4C9/cFcD4md0SRWQevQX3aIwnHrGQFmPzm+6SgMCxnPVpIgUS/cLDfin3Jm8M
HvbKAH5A0xDYBrtZwjZkPH+ziZHIdplgl2GsB4C+n3Ns9WD8ssyr0CmraErsMRj7bw3AnJ5nTK59
RYtEPKbjkr0OwZT+2YUBDz/+NoEgv4UNIxM+RQUwOmMnl3oqhkWD36LnEiZOJTjjifBHO8/ax9/r
1+VEaDT0UgWfO/l4czHX0tl9mQKMHIvxt5UWHUCAEgCOaqPRtf9bqPXEMw+37xYi8T9LErHhC1oq
emYX4YFVgP+tKywMcu6Tp1I+DW+U/hr49n37LL79RsZ7U0ZjJNIlXEgUx7IJywkUTdTKG2CTLJBH
9LsGZUqOibh5Q4wkxvYhzmqHsocksknKMd/rO3DOucm2eOYN+Kx9OVDTKGiKAOxdPA98XR4K46NW
Y0CUXHwPtR/K+Hb/LKt/H40cqlOIGtDgri+tkMu6EnS9csUl3Jmt+oyREd5SNL3yK5ND16ViPhTr
9RgeYuuAYmWCg2I2ECn+7RHtEmOTgDFT9tMmfzR58fiNAWfEMQa8nMMiqBSIG/weIYKxxXjfe+Ab
8BexXz7yvtCNv2fEMS97CPROKTXcYNiV3iCkXmyktqm+3/9ONwWsaylsAasKZl2PZRwKEJLWe1CW
41Yb2x0mqeXPth1qnpu4ORVMKdZpseINCCZgEzDPN0jiWh+DCtnxx+wofo4K+FhiMpSGELqNJtiJ
jQ24zf1DrtUGMLAkoVcNIwk+GMY5BXMlxXNXUAV38WVUWZqqcIqnCBxebuSrXytvwh6VWntFaqft
Z2Q8zVtuOf5GXenoFz+CcVppN+XTKJ1/xOCWL5hC2QxOuiPERmHHs5O331XEIgXSVQCiiYB9YZS1
CJVKGCYNA5upkW2bvJA2SmgGjpUoLdhbKvHp/hXfvndREhEc4sOiFqqzi9lVo4ah0uhAoZ7G1FkM
JXxIrCrgvcEb9UEujE07RKJY1aL/X5sVGVX/xsgMtIqee2xqlfvGpFGSh2Vv2pjRSuzUHe2RR5K+
drhLqYwxizsoVpFCqmKASgvUi13HG93jiaCDX9jjXk1nKZggYpYxld0+gBHDvv+Fbqe+mLtjUs8w
a5twMCBCs40MbS8wg73GnozpGJoveAgxleinhPEyuxzJt5bz+qsxsTbNu82BCMnqZpJt8yMv3Ba8
T2CO9HTNQzDFB+hZiROuZTIPAPjWpRIJUEhhS+nSAiC7s2/Y1LvlxEd9XilbXMtjzPWYRVip73HG
FM5o2FUReFQ7G0wBNrGnml7MzVlvnzj6DXhvAFojnGmW0yvUlxk7CQPS8F76DvITx4o09Ff0ytNC
mfMJ6bYYV3sli1FPo8otq2vHCvOIhmmXRh6dxL6SXb2LvsdYm7bbchk+geBRe/d1h3dIRmkBsgb0
M6mH4KGz61nZpuWXWPsRS7yc4tayXN8mo6N1Fg9FpeGEVTNjC3PZap1+GqeIU0+jP3NzkRp20SQg
/yE1Y5yAZeZJ2EY4DyjKfQTv/twUk71U6i4S56+RBANz/wJv8mkN58K+B6ARkOviH64NS1xo1ZDM
yN4nwPbn3gAo9AIzwbxo5RZdjJHD2EihNrq+7SGnOEqgQACvG/oX9a7jRsm3bARnSSj1A34LjT+2
nSCPZZaF8lS5wR/Wo+ZnfvjSPhAps/YwHFGdIEBtWJbOaU7JYicvwee85Q0X3pprutVfv4H5jFNQ
iGFsItuNY8yQD1+auHfuf7f1Y4I2UzHw5VS0g68/XBGUQFHMsbGmZ27vUbtvca1D9YqaYe6VJ/2p
ADm5kNnmIdvX6G9izw93zYsjVvX14lcwD78y5sU0K3zWYDbEd6yg1zstb4NjpajBJtRN80+lkbnK
tPrqga1GHRTsvCuMVK0oliUKNYrsyw99L3uEdUT2dHKaP+moQBDnVp5Wv6lpSKB+x0A5avzXF55N
xSzXNYTG+K4aXFW9cL7p2mVieR8MzsA3Mm+WNqsgNOooSfBJiwMAMt0q/TNXH6QcXLKp6t7XnzV7
BiNDoAQStYsZf4QFkkKUmhL2TM3fF12OnEEHmozV5xnHwtyC5eBBEg0vRpehqqgVXl/c2I6LmRcT
YRM0RwuwWw68X7AjnoXQMbcYRFUcgsv5re3ElZwZlQ+YNtRmsECnMapSK6E2h7pYEhcRJBN9uXoG
rP0NkEieLMYZLVEvFKkAWUro6vvcC3bCR6WhMSF5zUbiBmwrhYerozEuSQz0pSkSiQAY8ofKD3bG
yYLuVw43tSVzxXol2uC1zrkCepfXXzCdwdYx0yZv64Uv42baio+0pUKyRq5JWQmVoCSqoaHfTNhU
54nmi1jXBOBWLy+QFnSyYxzNZxkLXNRYEnfLHKKwLmIOjOffV94eAGfRkLVAZw7xjJLmqCZ1aY/+
oG4Mdmdam8YgYCBQEgj5JqpLXqayoiuX8tjS2JLHzVTpkEcNjByEdNv41HimbQHccPvPp1yRxkuA
TIOPJ+g0lhi+waR72gaQhikYbIOnHjgBKgyxAY4amEN+Xdg9wqftfROz9iHRalcNsNEbwKhlP6Ql
Y+QvFlMEZ95wTHaTi0kMVMfUV+tZB9FZ6PMcw4pRs4DGZcCoAQQMA+jXeoqBKUvremx5x0v2gPDq
oRGiE5Dl3zkHW3kPmBfGoIuKshJulHkP2jzUqCvJoKT6UPcGDiU4KMSVGKinRQluZYA8y/XzQ5au
AM8MS0CWfqOb3SxLy6gDhOPvJZEYTc4DWk8ZsLII12EK99xs8PYmr0Sy6tnLpShjIQYLKOpUezBD
+mgHejrvsxrrMBwPcevOIYyQwMg/SHBI15+t0rXGFERgnUTzawRsnKE3tqX8kTbGyz/+cJAES4a6
IBpWQMW6ltQVoY5OHhQEFXjA0HvxnmY6kdoGNg3q8XgSVw8GaGQMlcKbo750LW7CeBCSMBKXqE6u
Nv5sWnbfmFtL+ucFAjrZL1GMSiZjmk9DAqOZSyHm5oPnWos5NZyV9wwZWD9TAJxCMR8TAUXzpBSz
BIdDNgvcnwes6rj6G9BfgSIh7MpXXmHuPJVxo/kXEpkgt++tPKw6PLTlu4jVFex+/rCc8hhthx88
27GSoVyfjtGNVgrE2pogC/kd4OYLv9sKp34nbv+FO72WxKiFkcT9AORMMh8Uk7RO/YOAqyVP+cHH
Z7gNWyHMwBAnQmUKvphj1QOcWK4C2kSu/goNEHmDzoLzqm6zf4gwJUBcoJeI0QXm/YahKS1lBdSZ
CXD1Gso1iLIAAzGdl4KBO3EcTlOIrrzwFkc28PZ4n27VWF3IZ8x+JQC7Gix+OGJ7jLPvFfi9ii/3
z3g7AEB9ComgXEVguQL94fop62PbgAggxACIp5+KY3dEaLKtnxf4UP1ROSkP8XvX2SHUs3cDu3Ny
lEH8cSceklO5jX/ysCjWjnz5c5gjJ3FTybWA5z6nn1OX+R14gRNN4X3Z26gIpwZ2GTIelIpVk1Ee
gC8Pg0ynbr1gM71mfhRh0CJG5B4cR58iwOQP46k4cbe51iznpWDmicxTY0wxCabdKtmTtgSDJW2t
l9Sx/oif4Gg3BTqJu/tfeU2RUTQ2CWhIBp42Y+AWcAiTfgNpKBZrwF0BhSrrbEvcy6lo9zKa8IYW
cZzfLUwOaZZF0wwQbN5MpglZD3AYFd4PeFdv+WFG6ZXWLeLUVmJ7FrzljZKWwdZOnVdM79IJDXOn
9n9nuGLVwuuYClRlBU05jdVywezraW5IrRpb3oseJmtg4oEI3Xnp07Qp8XxP3PBmTZcvhTK6XLed
JS4BYg1SMtGiHnV8AkOmLTkwKRiGAJwwxvYbjnLfjkvj4jEYDs4P4FaALpNR7v/H2Jc1R6pj6/6V
jv1OH0YBN06fBwE5OtPpsex6IVwuF5NACIlB/Pr74d3ntivtqLwd0R1dYTuVCGlpaa1vGAqiu77H
GlNx8zrEy/1wi4rRSew9Stb+yjEp5NaKdTbtA5tqml9GDiyPdn6+ffwKZ8sc8ioD8SS+wqK534L+
76yPc+LuIaJwSYbwqx0FaUAgAeCijKLwWQDLm8LhwYyhMvPZkjd5HlI7OzrNhQ7eV1tosaOw8R+C
Rt7ZMLCy7DDQ++UNWqNTWkLi39mm5vTadLA+s9lLOPVZ8ud9+wXMYXmV/xn1bAlpt85bvcg7hWZN
4jQnj7LhWQQoMARyWXAcSHn0vP6nyGqPhnVFYOgtRzoY3bN2bVx9Ch8yUA7sQjNfQTbbGut4LA0r
aufp0r396xfxn+96FmQqRswxKDBDptPEWa6prnDjLNCdMjZ/npYvaoSYFghlo6RkLtiss5dRuVVQ
twLvXCbtNrSpRQHBXxsPUB1L4zYpTs1eJTCU2A3L/+LqkuK+XXqX8savVjme1wUdB2mIaZ7drQEJ
Lvsq83Usknm1gOeyJDsMu6WjexkX+9WR9WGw9zTvQ/Vgwknoz4IAYAK/8F9K5OZVUEpYFQUeoout
6rVQDghcf57qL14qVDUWZXII+WKul23xYdRxlJPdEyli5k0Hx5zimUy3sjFWUBv8+5D6r9fp/2Rv
/PR3eJD/89/49ytv4UaTYS3+/s//uW7fIPjYvb2pw0v738uf/r9fPfvNQ/EKo0H+S53/1m9/hM//
9/jxi3r57R9Jowqlb/q3Tt++gQ+m3gfAN11+8//3h/94e/+Ue92+/euvV94DfI5Pywre/PXvH21/
/uuv98b7f338/H//8PhS4++e3+q3z7//9iLVv/7y3H8C3YSMIQD5xUOGhjU4vi0/ca1/Bih9QCEE
dYH3ksNf/2h4p/J//bWEEcn79/9r/9Na1AUX4BD0qB37r//9Gr+9kP+8oH80fX0C7UFJfM55zo0W
N26zEOAD7mQRDj3b4sovQlGEBChIMAkhTD+cwoIieVqlmzGeE88Gxu4SgPD8FMWYHvbXEtyRiH+S
trTh5WCB+jpFHBC3vnwU7mPb/PjzKv/k6rbgLgFSROEdTpK40J4FlMxWk5yndoi0URRmELfcE9NV
YM4chqy2dtExDhQLVrbAFK+mnMkShh2mbARNrTp4EuDL5FFq5xJgsNYZyMYvqwC6xoZyPcAQ/M5J
ALwcvzdtWbuCzrz3ym0FO/n52fenIKCjkKyNOOnTfjXVMhQs8vy8sFdhP6fzhef91BNHF86GrYrj
BohawJqfRS6u6knpxh+iRRGoe4LC3T1UpgGfc0Ow4AldBJ4uN6fPgwkiCcy9bGi9LB7Bn+7Zc5NN
gLERXCLQZKSlPbsZraBWUVE77/2tn5b8osYt9sfHTAT0uACFQZiQoPuAteud1Q98PZSzAyMlyq6W
hBs3ik26Kh8J/OPSyLxQ/TzbH58GO4uWRdGnrOUYLJhgN7QZyiH+80I91zTBCAjFFvpiLqouIebx
93jM9NDmYzkEdDn5CLwiMr2T6wAejzh4iwfr3RaAPfDxclJ3thGXoTHmgrXEDQJFz7PNrxdGZYhV
TS0Ph6vNN+CMxKlwV39+xK+GAaFlgUJDyfbTfmdghLRWlUEVXG9F/jSGis7TzZ/H+GoarY+DnL2o
cbaasOIYJL/yUFbKAU3OMZmdsYcTFrV+2TT94fzKYTB7sY97Xo95n8ePY5+9wrATc6ldjA1GI6NF
Jr2oQXkGuVp1KK3mairHdVvo+4Ibu3qSdxce/by7gk24nBv2cjODT8H7te3Dic4yczQJ8/toER1b
FNin94QFfuv0zyMtc/jxDrAMhOWydBUDvMpP68XtSlGMsGwxIUk6HHnoJ6l3J/SxVJC1AvL7z8Od
rRusFx8HoQl6JAZDGF9+/uG53LDKcN9sVTTgsMAdK1gcqtoRTnHrcfmS2z8P90UIhb0DTiUcveB1
2edIUlBBnGHqlYqc6+Fq2obfFpsHBkWPZj+9dwDbm/bhkv3oJwQ4nhKoVc+E/pi3qKKfhbPQ17Uw
xlpFqAWtzWTpxTWbpWc1P1xW0P90/YC+BVocuEES2LZAynIJ6B/mVDmW7MEI66LyagDivE68xVZ+
0eTTqxCyPkujLLsudyEUNi5FurNYivf5+9hnT9qkyqnAsO6i+XXZnBCt+y52S5sFpsucqlv0dszs
whr64qViUPTCYZWFpoR53oDvgnCGcqffRS2UpoM1idRqXsE9/IbE806JaLlN5MklsMEX6cfvw57N
s5MzU5kaw0oNEkH2Uhx10l0tCK76SFAzGfZsv5BhRzdR3jvXuUmWOonzXK0u5VsX5+Bs4knJW14O
+DILcsZYOLkJKsaJG89QreKrfOfDmPkSzedzsHjn2gRLQx1Jyad1XXEWGBJeVT1kB3TSulb/MA5j
y6k76dpYDzwbQPOexm62t47USj7/eT9/sdzw0kPPA93B8T4dO3lf5VnXt3i95NV1v3kXGQufkx+4
3X8Y4OzI8XswZAMbA0A+9MWB61JxUz0I5I/gpvTQMFY37Xf97ZI7zCeZLGyj34Y9O21a1ges0hjW
Xbf3VY0WMCUGbTxASvh9B0CJ58ao6frPlxo3F573XPUutYwQmTsGnrqDL1Q0l0+u++Cx7FKg+Hyg
4QmRzIbeIh4BdOzvQcrIU0PYLgYydwBW76q1f5DbBU59kZm6zNXvJ9oyEipNPu4k1ifB9taWaSfr
ZS5vfOqtwJ0SdPJph1zrDn6WkNPMIt3Q6QGKC3LnHi/Zwi8772x85M+4ziEc4xB/x35+CMfQypGh
9AjGL+SWc1CoBhF5KdmME6EOWhF/3hJfrR3AS6A3skRDB9biv8+swAEE3QNEAq0AhJrhpOKActA8
N5lJu/6UOoRmE2q2RrkaypJ6w4PIn1tzpo5xe+GrfNqe77oPwFWhtonLy3kyMZe558veh2P5zeJY
Nj5Mm3az+EQsWJvs1Yjti2fB5yGh3YGSOQQxsbIQFn5/egUkQ9sIqXHUYrsCXQAZv9g9hYfy9u+i
knWpnnQ+or30iJGR4eQBbPHT4V5ZpR8WdVhHNfs1ee7KKb6nPj8Mfg4fUbEuzHzTu3CRKPv7yYH/
7QidU+mt0rK+9E3Ow/H7N1mQr8g3kOa4ZwdSCVktkQqzhlFUeCPGLqq0Szlz8F99lTGfTulD2c1A
vTd0dmVSWG5i57B0zAAErru1JmaU8X5tBurCdv9qjlDEf8fILUJ8Z7eQ3ONZjcJgHfE5QCcDsXNu
Vn9ebOfbfHn4j0MsX+HDNiO8nWrDwRBtGeBmqiIuT6Ga4ikVdCBZNOc4kbtLlbZP5+75sGdxzHb6
fkaQq6OexaETkch8qyekWwU6+ZUbmQ4MxBZ9KAAJLqXqX44Nyy5c8ODkA4rZ2eFUD23rt+6Mldc5
1CjDhHPrxk75auif/LajptlGfjfu2oknoTmuHPBxbX+mvZ43RRZEXn6Je/AJXbdMx8evdHZwpZVp
yNTGEgzv6l8udLOcH/f6CDe6WF5Zj92R39vUpNllbbfzi8QCUV5q7otILGpd5/se2zILcndQkUdF
EIWL+n//rvpvisOSAqGevLr5+ecl98ULwMUFKBjwjXG39843nCcDFJ7mEH6WB+PJfixH6hlRPR0W
9fhFQNNjjxOUsB/Ni3rqn1c70DfvuIf3YuK5ouXcc56lsORBggBDnvXfHoaXh/l0c4EPzsdxznUs
G9U4TdZjnEVNyqDQelvnq2ztr+FBd30pnfxEg3gfbbGeRQxH+fS84ceESAmwCDzKt8Vx8cBDK4LC
HA6nRRddBiOcX+pB+AOAaVFshvcsroTnUAHFU15NPmmRhCws4AVuPsZwMLoIBTsvXXwayf49OhVO
YzR56LU4lmwcSc4+j/9XCsmHf6feoHe9u4wS/mqZYEN4y70IjYDzuGsLf8q5Zy3DpusGoEyYiwHl
fgny8KnEvEzkx3HOgm/AwhEHvd1Gehc+Zbd5BEHH3SIJ6MNIO2rRy7l0+/qU5ti4Ty+J46JBDfb9
+VrRyglmOVU43q/IemlSl08L6noZdKyxYBZu1aXs+POGXwaFKQWWymITd96kDcgEMEaAQRcXgzpB
Wx4nLKQNIGSzIEFTOl4vjStrOFzC8H/xvEhfEewJOGsAm58/b60tPdrSyBBr/CfrqokXOfj0yr3u
4VlT7t39uLe2f45vn5iImNrfxjxbtd5Uyo5BRDySifdUHIsX97t9sNfO0+J3axw7FL1vO+hcNGFU
PV3WBPwU0xcfcWxOYD0IABDns02s2SW1JAHNDOOhIv3e0u6rC7eMPz/mJ1wXykCwT0VxBsVtyDqe
F9eg0hnaDaSF6MJkHt/tzMi13KrDZTjx+2d9vA28jwXo90KnWfo/Zz0Lv8yUhAhcQIcVSeZrFNqm
WJ0WK6Ljkqn6GW02HK7F+bG8lffeDh2IFbygN5fhgF/OLrjICLM4xIDo/D0kIUlmbqu8gKaipPV4
47q/Zv/C1F4a4ywu1GYRBMaAMULIWVktFeyhvlQbXT7j04x+eI7lO3xI/FTalKxdxijcho6QdexA
OrmwQr4aA2A16OsDaIjFeDZGMKqWwWJwKeCz2gQw5O/cIpeKVtVVLgECr+LLvNgvV+bHcc8y+mJ2
h1EiDaCZiLKNBWSvuTho/32TuRhikLP8PpfvrRDQfgPQSsBWss/xEmYbEjfzKkKHzJ5fOUr9CKO6
dYrrsrlt89sg7Pa5DtbaTYdtPbCNXxh7+A/c8dm59UuOe0XISdS4dUH9gR3dwfqh6moXjLqOgmFx
MivtG4HLqJ8pCokqxGhX7UMPWohV7yNTT8tra0xXuveiQZhx39d7WYqbWhbfQQmFiWodWnEehEdH
ps/a4WNsi2xD5owWoUZHgOiTb+osSVuz3gZ2hthoNG/QhMkSN/UfBJRzIguE/wi0nVv4F9TUteUN
nCPTQ8vJnSgMj0EuQ8pyRTKfHY3JzdW1bPtCr9qe2yHlKPHfZwo+Y0ljGCDGuApIDa3DYdUyHxr9
c2CvbA03KEzGlOF8sIMR0uZBkF6RjuU/wgCOcXWWqmScpjAZhqndMdLwHfRPyoSYjbEZNfFjC+Xd
KOVmunG0ObyWjbSOhivkNQCb47VhMntN0qwcKKtqiCLkLiySbK09QhHVg4T0Zhp5ribXfvVo9WZ/
WyltxUOg2tvKAyiAaNAw2+aqJQ4tu5IkXCnYLZVOCtxzxY6pr+YpYsNIrsIUppLIAmtv5o+iX/7Q
4qL5prvafBWG5UNhrMvd/inNZQhXwdytlES9qshm7EnFjcBHCCg7z6KZJODDRbNRW93PojLGoqdW
AypTHs2sHoRBFYe7FMfq8IqSrHpm8+FQT7XXwiVJVM5d0+cp+y5m7mJuJQ/zU9A03UBDGLPAxozP
ZYEiszPEUlYSzJeqDlCWnY0C5zbzc11Fae8J/j0LicwTAU/19jmbRYcLEdgDVmz5RgU0uwWa3DYF
kagDKQHZjdfSzDOlepxHb8rjzsvbmuZEz/19l3pmXUL7IHVdRnVZyXLajykU7kQckNEcr/pBeJK2
pPF4ZOaFN7ypvkgtarM8NyhQzM2IknHLZmude9A5/DY1rYbmjvD75jiWjcJr5t6Mq3OE4kdqt7tA
QG7hl51ioWcR2PptC2O7oBAyTrO2zladYwu77uO5tLQmmB1twTNspqnv89ksqT3PKdTDFrqqILT1
LUVO1tgSf46tps3zB2NMayLWKOKocIiboepZ/cjg4QRKygAveuPHWDAegHSzTOGmJBCd+eWoIQDN
r5AsRG2td7CqjCHo3vLQLveTBr5kyxXr6oMozdGJUcPonA2ISu5i1IZdBsiTqFl5sitc6NGrT4fh
kTtd/WoHWQDrJKd3ObUhLPXkDSDvP3qWctp7LAXUX4x+FiLmeVhMK6MSoBWnTu2lccVKCYsQz4Ay
VqNBO5kZCCgJTIU1ok4W+Lsel0fwhKWOC69B8iiCINbKepGDad8qy4B2FZbYVTsHza51OqDWsO6i
NB+tqMv6b37pGpE1zjJWpUhpDnegDWGVjNoW5TcDvO4bqDlDSF2qY64d9CelAYHzth8ps2oR4YBu
YwHA15sOa+SWOLNBfQthE1DJeTchIaU+6VA1w76ObLz4gzt3E22H0aa1csNVowJmRcJOnRW24b0O
WbPH27ZP/aDKK19zj47MNCM+jWyTd6WMZOmGMV4b+sKVnKLUr/alCfFJdDaL1KVuNVWIvQUJI9+u
RMIMZv+oLYIEybOgs5/nFaeep9udgtFMlKPsFEmuSFR2mRM16BfA0rh01tzu0ojMYAqsORQvIz9s
3H1mVU0Mw/Xp4IrBpMBodHQa/F1qkVVWp3vL6WTU1MOO54MRZ5X7KIzi4EhnZ4Re3M9FRuUwYC34
2NUkyvSr7/WJdklUtcNPp3RWfgWTYQFbh4xvoSizrvsyEe2w87kXM5wkonixyhYHWvF9arhB7cq+
q9N+DXEgCJXNa9VmMWR0knlKTaoHe1+bFbkq8lZEMy8pH1XEOtxMs/neV2YJgb/uGwhNaJVmE5p8
rgBKk4uotMptrYcEZYs7Ka0Qsc8vqNUCg6NHBorCPKMGN/yYm56mAVQ+jYaWk3+PGk1kuOZm0MU2
GJw5RuCE6Phk3yv+kvpWZLcOxfTuFbaQ9OomcpvsgXfBbgje/GoYo6wfChr44oYMuqRlCL6MkdoD
OjFOTYMcmoQoaUAZxkn975Xhv3GH9PEw2+mVauoQEaTCra0ojs4I36Klt0YVAQixwGkSl0PTxJX0
O6p6ZyvAXDEArYp4x/qIjIRvCBzD9znPU4SB5kWQ+t6Bsiii/7j2mo4lSATvdB8kSkMkUY3FqcrG
cl24HkfYZne1E+YUzNN7o26qJ0NyL0GwwCjj3JyU6xh7TfLwMDt5GAHoVq87hqA7tCmMeLzgtnTI
E27EGkgVCKRNZK3IfOOLZu3P7ckZrLeSYHUW3MRJ3rQmrHRgQ9sS9sB4j+49SEWwHvzhNxpw56GB
RPcgTo0YjwUfXntpmgkhUkV+XYdRWVjPnkBn0ef3BgRUO18GW4+buIAC9ORMz5bX3HMVmNQGRTiB
KcgtUXA157Ac9eybMu8iUBWKlTkT0E+ZYUMENYdEl+3ed/2CiC3rKirQ14tmu+QnMG4KmrnMiu1U
GVQ3tn/jwYiamnNzlF2YRnPNZdxLi91WHDXeUjEI0xs5lKSdfMALzX6JSuYxdysG1lYNdTBAUGko
ubOuMuc75HWQgWXtLXboHZyHaFN00Es0SOT3OJeJUR8Gd7SjLs/urTL/YUMexnLM9UJSpsyod24Z
bIK+3ciqPvh1tjOQ5EQjhLSjMONOUmTk1bOaB0uKKhqazIq8yUNhqbfIdSVDezVqU25IZlx1+fSA
FALwihrzS+y62zuTFCenLHd14N3rJl3bvUSyZBZUZNnJyczvhRpeVc8SHcyIftOWCXvfl+1ahTLC
JyTclS8zEjQYkyNXcCLZDEBkFtsxd9EjyRdJwgF7tAtPs8z2/TBl0FPMXi1DN0CBo4JsFw9lZb72
CjHAgHjERMh1w5yb1m2fQUU6qLbaQx75umPYHAxG7qNvwhJFO+vBHu9m2d+ngXHttOzkk/IxLfW3
rkOEK1UARH1Gvk+ki13SItsnYbrCofjsMHPNOJLbiZgGNVBXqMuGRx0XNa0Eu+sn4zC15rZTExXw
p07DCkK4DTrhuoDXxFxtes7kFc9cxIg+M7ciKOQaHjnPveM/kcaHB+U0H3M2vLG+OqWTFlS141MG
lBnkm2aPdjjqVpWuT25qXfFZnICy3jcNfxFwX4xMPnpX5Rw+qRx97b4+uo1QVBltGueF/1B0+qRM
hDvpa7ThIdgcZghAk5lP0eSSGWRBH+UwewTxs7HVqrVMeEQXznNZapDojexkGsZhVFikImy6Fb5W
vUbtkF3X+YhLipSg4Zb2tApCUCJGAWHgse+ypCbs3g3be0SSYDU2YxvXZARHEYnlCFUhuw1AFml0
ueFpQ9bGoLIjyx00P7DoY9V1YFpA85kKq8CNwmu/gWbIqTYNALV78Hp8QmXzo84Z0NJ6uekU7i7U
3YNmQeyVMAW0jMfKaJyozx0DGtUWoyrzfqQjrhYoLv3MGwVb2MnRGyU5wGA2WY0jGgS2V+2AhG+f
+xHtOwBYQtoit1p3YxEZgQHz2p7rhzYM4FngIm+wOXQlGk9LiBuLvcmNgnqp5huDW80mZdZrYA1b
U9kPU1/eQXtFX00S4D3bSL95tf88TXNiD8Y3Uk+3SjQHkvUw57bQJ6oK+JsR68r21FsBszVkfRPV
Mnthc8Cwl8YsaZdGkgO9BVqY1lWl5XdXNW7MIKxMccvBIRl2RQxQOYTVM4ZLAM+2rmS/+sDIodLc
/vLtYJOSvIqEB02RNndu08F9Yop4a9hOJDYrr/021NTrfIipctRGfUPtxrBd8awU67SQaVRo67mV
RO6laYkYInHfy7ko1sCnXQeVsFeZ0UGP3G0O/jjfzMMcJoFQV2Xp/xSkufKV9RCy4br0061t6X1X
qzeHoUUEDTMTylrtdTqkG+IGieMUJ9U5O0f5P8KRXJuiHmjrsFttQ1A2k2m5zds+9ShcvBSkbXCn
pUU3ANIPvttTVujvBsAiSegPO2NiGTUN68XUlrmVvdogrDq0MZheZVbXg2kzbbJO7cc522H93jE7
vXVkvvZYk4P/Wt15OMyw6t1jaMijEU5dAjbJfGPkgAcMnvEML4aUGgWb13KynFsVdvVOkQbl+wKQ
pwHBxG04NGo1QA01gP4QUl9Do2RTpuF2yQqoE1R+hMvRT9hkrLoa96ImCIsEHFz/RRQaKl3D6CRz
b4FuVhV9Mo1wADYCD+tTTw/GUENdsSa3DN2Ra9mg0a1mH4dRC9A/N16EcF/G1Iu15z/0Q3Wwpd3u
q2EaKSB2RWxrL7LaeYuUcqs9dw9HkIfS6ty1Y8p7VgRePAlSbsHqWOW2nKgHJRpqkYZAOkKtZF1s
iyIIH5vKRJQfQxdqBH7XJX4LzFfve0bMy3F4IO7kxUMBdja63uZ4VxTSO06mmV9nwWTvpdvI/dRb
yLoc4Us0z/wWTVVXf+vnstpUZRG+tmlj3HVMTMDdtrVc4bwwVnatI6+Ur547QcepscOo8dKHwgNe
uM5Q2uvZps5x60gNPa5qYyDUJcZL1YU7qy4cMD3KqGvGA2SXwQKRCjsvtY91L38J1SWsaHbBkHI6
KYBhTRmFTQnpcqO7Metm2wM8OmXdvA9rdW/OYldOLi0UljPLu3jwrUcUsG4djpu7ePNtvcKBHZmI
HUu+aDn7gQ0xJPySuoANikla2sBRACgJcQVlS6oxoq5XmR6TrruGeNpdC/Jwau1GZdPRdCNXwwkx
86kMt4Qkk5/Hvv2oHOSnJm68HI+C4hKPelJNaIr6b1ajqpiHgIVl5p7n9bNlYYk5AGXwh87azH1x
lVaw9rJ6pNx9S2egs3lPYI6so4LpKO9S6vn6wDOI083dToBgMwSAcaADb/XHduxOUztDc/7n4ImE
W4DAmX5s9+2NS568ZtcLM8kdlsjmV97uWhJulZNe5aXYwEz24DFgmkwjHupiL73speuM9YQDsvYe
1WTdWiqMMpDSoya3/SsU6JyOtjqEzGJlW/uGZBP0l0vchgozTWxlBbHJmAvKukceddgaG9BC+FYa
Tk8d38CflfoxmPwTerfXbYAqmVfPe5zOxX1dZZJ6bgmNINMVsTViSU42uTVTkCQmB+q19XAK/HEn
M8jYz0P6WDRspk040nqpOAyG3k1SyXsTqfzatIwfYe7uRY5z3nC9J6tOb1MbqrRwIjCRMyGlZze9
DhY3jKyPHF76+4ZpdRC9ryOr58+96Pf54G9cAzIiXaA2IEAAOW3b8C7gzX0GI4qIZMJDSm1D1MgB
3VTKNS5xJyGcKJWsjBoYHSSwWQAFl6knnZka2LAyVqhBl72Ha1XquEg2JTKKxp1X0GKDYleJSD5Z
9v1kBZA7N9h0RPmkU0mamqVFPduQIfKBoIeoHupmHo4NDXuk1noJxNTikqtuIUYBFzcVIxzTIMXV
G8g0xwO9WvoJhILCFCeIddDFtQw3fu5HosZlcCTHyUFTgFlXOTwhbOdoFWKLOwm2B1w82Cqt/Xgo
MygxltOBOP6m1jmjbjCutbRPpEGA7UcrnsKAzsUQox62G1uwOSERz4SOfDcv45Fh77J53rttdss7
fFbVXJm22EHMlRrMPVWInyHSvNosE9eG1XrZLU7vqY8ANN5wL0/jsV1XvVyVBX/T3InV8Ojpt6r4
XjtQAJ9kVInbVp5kXW2lZ/7IbQASq3IzjhqQpPxhsLojjkTofTiU+CvDuCc8kX22YdyHoeyvUa79
8E2QFzSDcC0pQf3U13WzYWWQTGW4m0GlRoaFknAe8RHWDlDtm+A/Bg5rgm0Imu5gAPPknNw2bSmO
sp98RC273mKri37ct9NxYt+xsGOr9BKVjuik2W96Co8uC78rc11DRZeKacXGdmUp8DWweQAqNdcS
zA/alptKgybprwHXY1HJ613aTj31ggN2UWx3t3PuJYZdAzdn4Da3EiDT9paMQ1Wu8RVn99W2V4YU
uyk3j6jlAfM8Jag44CMJ9cSLMLofAtmdy775LbuyTTtiWN6m4EnBADvHFwomZD9TQUn1zUtfiQK+
q615JC1spoz7cRmGtGF5ZCAjKq0cRfKy2tnG8wAMVMDuA5y1edrf2BakIv12P0ix1nNxKoxqY5VZ
3HTwJEW1hHn3Ar9SjT9FXdwXKOQVGoA2nFpAda0biNxHQV4haF0VWdLDGwPkcSQIOHsrBE6rv86Y
l6CeGIvgahhuLYHb59oX+4nkyPWNN8P/1cwhLn2Hpt0OwRzVc5aE9X3WGsjB07WSxgolfAQrgSNb
BbiI1EMzb8cCFYe0d6N2hAvHxO8crVYoNVHW40bbkAi1pnisxNGvkHEvOkSdEU1pkOiJHYoaWRnO
k7aHCoxtPpb9a9fj7M13cjJQZ0JNLEUT0i8SC9+eyTHxQx/v1F91XQgWOFQFIUtljqegwtkD/A+X
+6abotL45TIYdM/bAmcBsiqcWPZtjkylkWwNWW4sWgEyC8rg0w+NDE1VAI6E6CZDBkoSk/IBNW9d
7CGPF6FMtZkXmRp8jJMNtLAMOs11hnLiLKif4iqFklEaqiNzIJRaAyRa7VlLimNthPXJK/xuDauO
AFnzwOJZjWQr2ORGsIgZjbjqifnTTdHr3vhETydUTVm2dtKfdlb+wMFHLNpDEvPHgMxl3QZMXNAn
/tz5gWe1icYy4EQwRTtnRSqnh2tYgy5aJk+mAqmCexcAWucd7IVCYQYgOEMeDg0m85wFk6m5mspp
XJpo3bRHmZlaoLNDxN4FfGYHZk8yrC7btS8tsg/twfNRz7VjWjYY7VhiVFv8TLO3lkMSZymoSvNC
k/DLGURXF81qaJdC5fysD0lQGtRQc6Im/wV9efDlrQvQzi9HABzHxdwBgnAOt55tKL5leR9gn3wz
0FJaCtYXGp1L+/nTbEGZCF7igKx+Auox5sNEFhpFlBwGYCrGg3t6naPFd/iimsoCHvjTUMvTfujb
Dn7r1GkNZHODqtamSqZv46Luirv1dnookMk9//nZvlwIHx7trIc7DMi8PAMSvML2cZ1mSSe9byV8
wYyGX2AqnZP53xfdQmzBigf6FbSo358NUINQNCHeVLk1owpqiC6oEDb4xguz3oAHWh7rMSI/F4dD
B2Cg5CKU6qzz/veyh7HTgjEA4eJckDGDW4TMkCXQxTMy3cmIISo6IH12GxRLoR+NCwi3/y9p59Vk
t5Vk67/Soad7HzAX3tyYngccX77oyRdEsViE9x6/fr5N9bTq4CAKkqYVTUlRIhPb5c6duXKt3Vof
wuIWZXvS5KJZsFLNQAVwezoOmQ+CHfVnn33M68PbizgDNIlhvW4Bm+PTyQ0liixawIx7Ibhhn/zT
ePMn8FoL03dmZ7aAwPrYLyZ26LdSXQHZQnbQ3glmrWanbLSPNsydq6wIly6StitovJg7ANz0683Q
y1VmyYk8Jobr2xJEfZQsj2WfPFSFbr+EAEe+t9pDpeb6j0R1oju5VqtDXXvJRvJS1yuk8VgVsbwN
c/JWf3HeoWwDwg3fJMByCLpnzi1TsKpYrcGG9o/aURAE6Xt1FdZ4cUaFGdoUdS49wPLzvk+/6WSf
Z6eBDhoYMiPed2N6yGqSgo63wm07pyNAqlKlnYyWSIghaJGct0X7vto3fZ2arvctfMpIdz46LlQn
gEZJSnnb8SuyhTvrMXzgxU06aw+84zF4WT2oFx73V1cfkBKhf6LTL33uKsiOBo1VFKYrlFbCa1Ip
gtImPZl7RHL+utOdWZvta80qeyepsCbkIaZtvckP1u45P+Xb7LDGuDeDo4sJhpQOBhuEcRiZM9sz
gaWwclnE67CwPhq5LZEfkg6eL3+qySmjYHUVj87KPp01W/yySfQCUAfWRBsaqPPZDBy9zaqAhodi
0keeekF/CIlAj1qD4hH4AOc5UCtj5V6+3LW0HHDxQ5gjq+yq2alNIin2Bk1CSTKOthWgwKm7k3hh
qpayMrwL98qUUt+3IC9FeRxW1vPhgZqn7lLYJBqrJ3/6bHSPbx/zOd739/l7ZUAM9dWlHJg1alyQ
U7jS0T7ERx9GunZvCQT7n3B3F052Npr5vHmONWQ4AioWH4zpp+TsskxdicrmmOKLEc1A8mXY6Wpd
Y6SDDkzNtjyzaBYOgNdsmg3tiFKzjk1dONNnyzTb+aTphcwNNht/q1/JiMJR77I2ziE5rnOFLh0z
PBjZV9OhbWzumr287tMUkhlXt/qHINHvtWnfBkZP/QaYNrntVE5e3t4mi9sQNSoNhkRxz8+2oVTS
LgQq3HC93oG60D4mJCfeNrF4kF+ZmG3EJMlpnKFT2fW7hDa0yuedNg3vQRqPG6lxDoYTHt62OAcx
/75TXpmcbUfSrGmdZeSOBKFg7rv53e+qF82OnH62g8X5sCrstTyTtOvChcR9b87ipUkq0PXqf9+d
7WbctQder9JOft/CjXckLRTDgtNkKw5r+ZjzTGHpiA3VOaw/zrUm9Gh7dBnsjsruxr+iQfPKc+ka
O67BiJcn9pW1mVOG+SC09RFr3m15N7xHiWZT7Lz3lH83QgOj/byG01bFATt7WwjP8sqieHu8cmMt
0L08EVVpgejVH/n/Lv7Gnf4wnH5ZP1p33pHkoStvkysfFYThub1uYUxVj9VVuF9DVl46OnDqxHUy
BLSC8HY2AWrXEruBO0bW1Kz9/VTKUX+bOmZknQbaIczjyk6+HL5GrzndlYBbFDiX5ufTbIy+l7jl
Bwp1p3Q3HO3+CkgHkUW30yFq1TbDQT4GNFpEB5pnd2DbVj5BbNzzFTj/hNn5RX+scygeENY80w7s
HdKdcIJytkfjQkjZRquM6AvbDJOCEsYymTTeWOeLblfFMOJ6Sdi5erAZp/tKwNSRM6OJZJhOjLq8
+8tMN3iNc6uzrZYGTeXHMM64ASKzKtlHG42cMNi9PZ+XfgLMOJGFzGE1VdueWZFGrS3aAv4VQSSy
0VWygXJtrhi5vEmEETwCPNcyGYDZteVQwco6syVgo2RSmeom6xI3rz7H/pcifZfZ+somuYybzuzN
UzNJXcR5G1MEE0KDk+fW7SH37ovx6e25W9wYr8ZlzDZG0tdh2vnYCW70K33T3aeP0o4K/GP5QcOt
e3erzSlrI5stV1U7eqCbWDRctaKuv59QAbiG7mXnhdt6m9zV9KtAej246+qga7ZnV4pk9Z3TFaxi
q9qtK6k13MyFD2qyKIu9Fofd31lFyH6RORLUwvNjJzmKP8Uq7yjZlPd61p1MpCY2dpL+KOQgXzG2
5Emh0hYAdVKIsibOySvHXtoyZOwhAPUpNU5F9qUu0eaZPry9YVSxPHPnRYoNckILEiJzngxNfZjZ
Wx/nZbjtLkSqcdcf8hfKTHvni74LkQEL4SqXbi16/Ep10zY0F67dGYvL+Mc3zJnjdCUH+m/iw6nr
yzdTLnWVC4WCfwDCA7dxmurXb496aWq5L2ze+fgA2pzOp7bQBkTwRvZsHFa0Bz8V5Lel7vZ/Z0SM
+tX6JaWeJi21XFep8xs5fokbj3Li89tGFsIbjV5sSOYRwCRINWZDaXXLb4MAKwAFjpPx684fHsW1
l5dEcf60XTEoPMh8w9D4SoczLeekMGYGvTao+krDPVtZKPcbS5u8aNd7sg+gZgAFtvWBzMqbcND7
DunJUUs38LlO8FvFWfddU9K1EGBp99B2LNQ0ZItjMvug1OBprUS1CWYsetBD7dlu2lutNED/+muJ
FPFnzQYPrYKFwBnmeJPO4mZQCJNqJyMPkEN1MoJDCnZJ3/gyFVAK2TQQAMNEQksIyIFrrfcKF0x3
8NujjChLtqEk9ZyuknUvXJhnHzV79nWho3qVBUhMAuZFGmJrAKl4e9Uvxw1HB22VosJNkDaP6io9
mCLwUNBRtVd2ndFH9dUMV8oy84ZqwguM2ELPjZyGdVFVGGt2SzXmNiUnqMBp1LhJ6l120nf0p2zD
eme/T6711rUO6p/gd1kc4R/GnVluqhuFowDjT52cYLG9ayXpO30F+7fnETrD+Qai/cykjR2+N3QF
5jx+ihaN5aTAURbmyabuoWPyJlq4EV+DizSn8Kg67Ye4aB6K1Ng4seIWFSlP+IUCwAQsa1jlp079
HlrpjaV/BFalF61bGs7RMYBMQRNshfW+Ns29OUW3lLzvEtn3N2bRPzl9crKaeuV5dfl2ReOTrizB
6s+lN98YQBfqAIwrlSDbunb8+kauTjq4iZQAp1Hfvz176uVOp31ZMDvyeqRfc84vMkmBMXD/Ukcx
p3vZTu87+GJBd+TX1AXuabmZHpNBLQ8KbRM7vTX2gaxdQ1iC3roxMN+RA6Krzr4iyfGjzPSHYLBO
/uC/V4Cfg6zqc8DOSJmVYx4+BKbz8vbnL3+9BgmMoM+4eBrZZuI1ps0WC/JmJw3VvqnblYtt4Tpg
hlgR+NJ/aS3M4lp1mFQpSjKKBrx2lS3Vl3113e7FO4Qq8Aqb4KXnxRiXKOsB/SqZz/Mbzi5VQDUa
9UbTf4SF9lpRT2N7sLP28e2JU5YO52tDYmZfXaVWFdZ+Te7gV0o+u7euxcv22bz3TzSA7SF7St3p
6//SpvimVzYH2aCvQQyu3il7eImEUekOgDB1ESEt60f79Sb2y4GK2xzf4OjUH9R5KSsL20hLAVS4
ivw5zG9S+1lWPv7lgZH0JKAUFImow8y5ie1BLgVhKMXHnejHrR7ajyHEniTHm920i8ytlf8JAoJL
R4FVktSqLpTqSeLNprNVB9quuA8jsKJN+0nr0sOo3ijZyyCvcUotzSKpY4NOeR6QF+WOpvGjYKDF
EaRCDi7HQf77yWzWotY1K7NNyXU40G+JFbM1rsF138lJ9NFolJXNf3nI4JWFsIE9Qcs2PfHnE5em
UUyzF+FNXd10WrNx2miLWuGVZXxZ2RjiipsFN68tzTNlUjgZo15hCcjUMTCCfdjmH6mdB6466Ee5
tO7N0n6Ky/R7GwYr3dMLuetzXyKm4dVxGyM9qSeP4xYDGgJ0u7GUG9MoXVl9rIbwITLfOdmVElTo
JZluKoG3HvuVAGTRP0NZalqAQ9Cunm1Rrw6KbJgG+tVVhf4qUEFrzdW/morPp5hRvjIhwoNXowx5
yhgdoEN32IMvMndFua3vAAPdGHvA5PJT323BDqMztBVFR+gA9Pa6uqo/dI/WVQCrk08D6W3zCIpa
v16rZy/fHa8+bubOWzOajFTm40T5IC82jiXYXXYjX6KMEPmtHaBL6AAB3+vZmJ2gZLLqxBQT3mzj
kkQ0GKcTOmAoAJQHHVY/Z9duk3d96DrWVtsInaC17OmcFuVXzPn6E8Qhf7UgpdU3hdQwZv1QolUZ
7OODYLPRr1d5Qy7dxflgZxvcH0OTTl0GSyAbUJG09sY1bJFweCR3Mog2yk7r98nCljYF3YtGpClA
CrPhdRJq74NF54LaPZEyBAy6ygq1ZmI2LjWQlAIZGjGD4y7JIJ3rjklL7lOQzZlsakqvymZ14Ram
03SEEBjPEero88MajPS7lCUnBITVqU92OvjzrQa7PhopV9KVDPn89z/BvbQQv5+ZnR1gOrnp4J3A
jgmsiUJROaRYA5AHAsiD9XUtS3np+/FFIhXKXSZus9lzU+/rNlVyFRyP7m08EP0ZldeyhEBncFec
/7IpXrQqbTmkEWaHv8rhgm58W8wnXQAhL9yfwYYmpl2FjCovy512Ne0E4cuaF1jYP4zxD8MzJ5A7
cU13LQup1cOTVcegVXlqbFeGt7BdzqzMDkKWSEFjwxDNLg3sYwGjt5/Dnir8W7NL/MfUjlzzl47c
KvprcYBg2KjuCkzQ/MkHGVJoVikzC5L7Wu70HY3KK6u3ODqNuF8XERZ5rXMvlidV5zsQsbi5me5N
C8BmVbh9MexXZvEyQjAtBoKmJxUcOIlnmyS06by3fUnE4c2NcRwgkUo/iLrW6l0k7trZRXlmabYr
6OetNFnyxF2UfSj2KTnI+IOQl11HIi1MHicLYiWYiw1k1mZbo2rqIVN6mwRV/WUq6c9K33v+ymti
zcbMSXqSA9ZnBGAtl8/ZdFtLlWvTuvT28ohVns3Z2UBm3sJJmjEdGwbiNMptbOGYypcpO8mNcSzS
uzbkHw1987+zOcs90XnX+7gNJk//QbvTduR1VgfwQ+b006A7aVauWne7t43OuWLErQ26lqoniQD2
4hwdCu3BONWQ17hJ9K1K5I2pdptS0FOV05G+pJ1Df3bBg1/R3weJtDLNC6EqeU+yrSolHfrN5tYV
eP/kVIt4VmwYnlChNH9R5IYPxkZ2/wR3mzhW5wtLrtrmmoNGiWqvMzt2OTC1IFd7x5UP095OXCG6
TKNg7ToHwMSb8bu58rBfSMVZgpaO94ZgGLwoj/nNaI2KNDkcdDpCZHNbZtle28ZX6UZ5Zz/HWrbr
rXe59a5pbxBiQDVpVZzq0m2efcK8YlbYJJb7mk+od/JGrT75hefqu+kodCOnxFWkiG7E2+RqDTd2
eVThOdFkCiLwK7K5Zq+AUSSgBGDYNWXojx37vk4oGUcBfS8ru1i9XFY4uECpoVhC6myOnLVbB0VP
WKPcLC1N9aNhefDGdl2quJ6q+Z+1EEi8OUwoJTWD3+x87u3o2rT8Otz2jlpNrkrtfy1DOadU52yR
ykM71iQ5IFPLn41/gAwEiYMEMcFkM+1lBCly3a0/Ot8FfTy6CrQZ8CCIds5WfmffDQ9vT8pCiu/c
vJi0VwF57kxmr4cpsqAnOTsoaBbZQsyF62YvOKGgU4Xxhr7+DwKnhUgw9Am78gR12HEVrnhZIz7/
lNmxA8owAThiJsJPkDyc6sQtn+RP3QcR4VLYrPcmbYHvx22yW4+KFpwMMDsuJYf0Bdx0c1xDJk8j
PZu0RQs2SoFejLbdsXN1V94nR+kkrVztl+GfkB8BtKGz90HuzyKILpKrsazg7WjsNk3dQgqHb6Wp
x0c4cCS4GkptLWa5vK2waBsGlSsyiBdSPTq4KlOX6BRK7JDePegVJvvYwbGjZ5BUOsHGohk4/Pn2
9lo63JosKhnUcNEnmG3ukJs+abrKcRX/nSk5rqV8KLI1nbEFz4WyyB9GZltYrqdY1kqMTHTSwQYF
/fGK61gA9KL3idMQuwN94vlyjZGtJPlAH6B9q151N+G1c93RzA1oe9qibcbf/we0LG+HW3tP+S3d
r3nKxXFyDYJBAQuKtz4/qonc9zBbxCK9Bk4j/VpMj39jtVBPgwUIUkTgaucGELBoJZC1dDsm8ge/
lj8leXfFa2ElaX6595nEV2ZmsabTaEmu2ZhpHcOnzzX6FobmBIlX+oWgba135tKrnFsTW/SVg6Nx
KvG8LgeAXWt30MjdooqVbLvShzUdqiWX3OWuLexPf2MqRf7VBCV1iXfxGoKLKWGMtc1l5lw16Pm2
3962sRCWMTQbdSqcCBWa+fMgI+1sqx5GIJZ5SEHU1nuSN7/HB2u4k+UjgEaMCRAZlMTcQar1VNe+
BHWMoAWu3kPbT+92+ZLHrq5v7S1onhM6sFR/3Ph9hNs8el+So3kdx5u1dPNlahuSHRpgGB4AKWqk
sxXVJzVOg9BxtVTaxdGXEmqZSYq2SjxQ5nNWatALaTqEoAFEIwJB+uMiGjR7K/ARhMZxUvG3PgeI
nYBx32q7dD8e1x5il2ccYxZlAg65CkPpbGwtV3GeJVxDk5egD04vt5skXrwS0P9arPMI9+yqnZth
SEaXeNz61ntvcPuriMZKaCCJcL8onWsmsDELAcV+P02bwm0+RXc0GmcTCmS/OHez1fzS0rhfR0Gz
crDaRn0BO5sHQUa46Zvn3p72b5+WJQs25IQksUDwX7D3R7Jn6I7nsYwBNOXKjdyu5XQu/Ro3LPsD
6DLplQtgxNj4ozr84qaCAsGvnYPp3FnOY2F2a3f5miXx81c+DWa+FBKYEJoCmOCE+AIH01UGmhLq
7duzdnmB26jCcd3wOuHczwEYUT528uhErAvUbV32M8mgHzKMw9tWLk805SMuVmBRCESBNT8fj5RW
Pk3CHLEMuoJdOEE3YmoDhJJ9TtUqjMiPtSvFh4WB8Zwk2YecKv8wp6gN88KUw5pwyNZQ9IZgoIlu
M1tpbnWjLTZvD2/O7SxifNQReckgnoHm3Dx8UJLM6GVJo/MckecE5vpgC41NTNhgbeR9ax+DY3Ik
7Rju1551C3gzHBeWBekq/nIeNEiVY2aODnWgSKBC9gNrYEM4hhLWVsS55VWCfBN0VOOw57ERH/UO
oLa01SR37QZZnAUynRTjhWwHzaazVfaHSIdRR3yKshf42WBrGptBOw1omL7PT7xxj6NMF/t+zP+G
ExdZ1n/bFt7h1YlRsqToQ+RaXNPbGSiQ8czyttamHvdoR8HYdFyrPyztL4JtQK84cuDZs8jXSasI
0lAMKv1PO9VAR0turD2tbKzLJy2r+8rKLPRVcs3yph4ryL6e5JeAF9qwIX39QxQ38pW4bSFLQRO3
EIMQ5N1kZGZjyitGlVoDaFpoigGfavvyiq4aktfhsTykG4Tygk1dH6PJRSHiuKZ2swBLOLc/Hy1M
alrlCfvpLpCQYKFwRTtd2rvysJ9getwJQvg/kRBamubXA5/t3HzoylYJRzD9V2Kk4W2h3Re7/JSw
Y4PumK5VWxbuKhAlqLQisAtJ+TxFmni9L1tR57mlBSrJrDd+tlZ8XnK5r03MrpC0GELPSDGR/hw3
6qb70b6kB2vTb6n4PpQ3cBsj5bZOUr44Ml0xGBeImYsm8DIraBFM4ODQpub9GOVPea2uvGIuA352
CWlCAK5gyJCrOT/qdj1ZEUw3KOBJub0RTcOUcCBsKODu7mILFn8zelDK5m9cKIg+kyS1yB5ePJ4S
O4/LjtYX18iju6yKVLeUkpcxsH+8feaXHAtm6MBQgBxdRBlVYU9mDbumm+XOR08VrLQh/KZrCMSl
sJdAFBzEr2vyohYm6ZHq1KaFa7mx0TpCy/qq2DWf/qTkwtK+YNIEd8NSG0upT1Pi1HDnDeZ3BRbK
K3UjGkgRTY2vMuVR3guhm7UH9dJU0stJxEGXrqCnON8pcuZ7hcf/4OPwH0Pf/xKYxi4Mov3bK7bo
N4kIHRRuRZrzoqwY+iMacybu47G2NyaAi7J4sdHRO9YHCa9JX1hW2nvo/sD1ISez7sEWR2oJHRtg
cHSvzkaq+sagw3HnufkEW4mSOrBpFcF1Xa0JRS0dPpsOc7Ks1DQZ9PmUatWYZci+w1Rsx6fMeTeW
+5i0nVRCegXZqCV9entul/YNkH0ThRBQeASo5/baQtCeqIkI47S7pvVvUsdfg8pcVuHI1MmU+TRQ
pGRqZ96/UrwC0lvyLunUhVuaZHwhy5ztrShLtkWnPw1JlTyqCBL86EOjfgg66OveHuaCtyZW5dEC
eB59zfkOQgV2mGSfwI3knWjvKKtjXDTOFsg7ydow+Gr18vFtkwszCxkIirB40oXUXRKNXWMGpLzG
Nvo+xvE7HOiKiYXNwgsXbSX6IBjZHFMwBUrQIGVhuwkPFypaucxBoJP6IUo72KFzKbhW0gbgrhkU
urIypUvjE2VVnff2QvIkLKm3SjIVz9DRoYKcmnttCNe2joiIZu9scjNcByweDSzz42CiopV7PQXc
BG6D6r1oD07IHSTH6nbNmS20IoHye2VLzParEBcmbqP3ul/FYmMP23n+bWzvnXfFrt8KaPMOSo4k
3q3BCRY8C81jNnQkiFWBpZwdeF9D8SCSBQF11V3bQ31rDPAqyV60NpVLm0VF7h20Ol34XLPnwwsU
I8pClfpUSfCZFG73YH3OmFGonoha0q9xt7HR8E5u9Ttj+/ZRWBzjK9OzWMnJYYRtQQ3SW4B2Qm1B
4V9IPJSKGp7ov2EKVD70KsT15J3OR+mkaiJPOqXHDlpPJC3UMIuvYZ2E6LaLS2NNPnzpEPBAgZWI
diQ8y+xeiMsxHsOEpIhhDlvBXDZZX94ekJib+QnAbdJYBfyVYc32R45gQcgDnLnLACeNhudskyZV
N3bsNa5qNysPvaUBQVgFbySAQhKvswEVaahPsUmt2NKVAVLA2AuevUr2x7/uPSxaYADjA46hbjQb
1qj6ZecPDuGz09x7ubNL/WRl1y2VpM5szA50aXpG2TjYEM8tXjxQy+1D40HIQZHjPejNndGe3l6t
hXvmzORs+kLkTNG9IiKKpZspzu7ysLpKKghQE3lrhD/eNrZU+sQa1S8Z5RtISmZHulZKY2xCQsz2
qrlJd8pn610UwE+zgyRuGxzNI5hIDcX16KN2yu/XXugLO9OiisL6KSBsLhLavUNDKqK0vBPQWsiA
g9aR+iGEqS0Y9b+xK0l5COdMkvMiY60aoSGlpCbh4tURTCuSd3qmfHh7NpecFAQ/Ih0ArPvi/TGq
lTl0iUHmWAfG28X9royV2rXQBH3b0MK8gVD49RwmnLwghWgMp5oS9O3gVmukTVYHELw0tQ14vrlT
i/ivTx2db+oviACZwTkWoxoGyNIVHKIuRVeGkW1thBjfHtDSQTNIapCjA+6BYNfM6XaK5RdaxIsx
00mBReBFH5vm4IT+xokg+IxureD7JDvXnrnzdHTP6e1ccScLlxt8F6K9D891KZilDCHJAJHQ5UqR
N01TQh2kw+EZjP1VqGnfira+0r1wvzLwhT1DPZg1hMSLF/m8myjvEzO3oAikpuMf+/DYBa5Ub6bv
/gHm4W33jX6ZUfoTDagLlSvUvV8ZVs+vObuPpRzlCJKM1FTKb6KmIhpezc/rcLOlrBG2UGAjxhSI
vZlPq4YyistgghrtJj9qbnEi/6p8l3b03u61nS9vA20vrSKdF6dWBTwk8n+CMuh8hLKeW0WQjeha
ltb3cSzvwyh7VOr029tLuHAYyRDxrCQlsNASJEcewZfG4CzD1+/aSiofHOkL4lXNu8pJgue3rS15
bK47Aas0iJohnTgfFcpdgZ3FmEN9ZPgY35mPSQJeQjzWyw3Ec8ZGu7UeB7g5hazmOh544XqnLAZy
wiSFdFmh7nOjkf2gktwi9m/HLH5Qs3IFiyWGMAtYzkyIT3gVRut+E/kjE8mZ8A7asTtWO/T6DmuF
vqWF0wSFFfuSZ/K8tV2vEFNuLW6fTvLvo0KCepTmb62it0pe82/iNM2HBBpdPB9Rk70IigY78KIW
Kim4S286U9nm8WNsPuX6Xh6/KuiVhWnkaqO27+SDFOVr1pfW7JX1OQsZLaYRpX2sf4GZdYcU1SHf
NEgUbqVbBRiR1R3/xpsEOuR/j3cuNTd0uSfZfYjcl+1fZ0Z053j1VztVVy7CpYHpdGUjgSoyqfMY
sESrzMwU5FKq8COCINy531eO29LCvbYwiwBjNTMmu8CCfas9i2yRyLETS4/bdLuuibkwHjI3PMMB
l8DcMy9ZjLkqGYVkeO6ooWTffu10f2XGlvzHmYmZ3/foD63UhEyYCGlr7daLf2j9nQHR7tY8paf8
wWuvs3xXhUcjQQ7k2N3+rVzY2TfMbnu7IB5NPL6hk42tGUPc6z/1qJW8vXZzgVNR88MMqWCKb+Ld
KkLtV35kqCYviBxmU/AEmVS7hml0U0XaRc/Tscmvuk23U7fpvTJ9GftPA2/KpN36/adVBoHlZf3j
Q2abCBQKFI4dHwL5dHZfwu28QfmmfPf2eJfSD2fjnV0N9IbUqdwyregp0JRS3mbhXv3awAgkUpoj
xMYUwNbAPUuBBEE8ncmqLBgCLtxoAmkPbESoUqgbE03w/GBvu5GbvSFfvOZXlkIJ7lmV+r4g44P/
9HxNCRHLaLDJvUfpMEAOnRux27VJsifNkx/6OHZOUaxZ15KG8mCASuK2GzJ/jyaRsu/r5LnPUvVl
KqR+k8ZmtxIpL0Qc8PcIciaLnucLgENrxNZkmnDd9MaXsgGdFkk7Y7UBfeHewsov7wqN6EX5wbcz
JdBTanCy8qGz3w0KW1uu9pnx9e39tGgHrlJaq0W9eO5cJ5/HjNmjxFAmsXX00hwZNkb0CYS49G4q
oA1/295SvYNHoAAiwzt3yXWH6FKsJwkViDBAT0vytnWbvR/67J0WJMrO98b7rJWfoTlXNnAKCO09
9aPnO+7bn7G0iHRF0INEalL01J7vME9P9anzyZ+3Uux/ZsfXiAPJ1OPkQl5xxoumwJvDJUAAcgFB
7RFG8DWjE8DjzkUQawORV6eP+7cHtOR9nD+szHkeaOiO5KzESqz4lezWVh5CnDWYTbUycwsbhjsY
ELnOprEvzmbljTH8mDR5OHWQ3ehj9djGFbJ5sbwry2aFa2bJmAK4jlsS536RppN8u9ayGFTFoLXT
tksq+cqh5Pdu0p26dRu9SlYWa2EaIZTFxWl0JDsXXcmFFUtQIreibnonKdU2s8rt2wu1dGHRzGTb
dMMDwtHn2fhCL1JdL0D99xuDYMM3t+PL8L7EocaCCFmhNZiyPlrEWxs4evt5FR8iLt5ZmHr2AbPg
QK/ktrdrPkC5tw/ZQ0n9D8D5+/Qk3hLjtbd7e8ALb26be4O/bM2hJWDmzI1AsgMEiriwItu/iYzC
27ToAKLCrJk3Y1TUR51deooTdVixvORrbEFETMMDHvSCmaIOSIb1GSOVjtN+OIm2VO1gHURP6voD
eHGvkneyDDRgKIfNXEqQSqYi6VxajWXvAvNl7OJNTJahouz49oyKkOZiAQG2gkQFQ0wx4Nx5Wajn
ark0ElnluXWQffnOUYpbPy8aKHtyCwWxNaZlsUZnFinagk5zQEQbQO7miGVJm5w0jQfLRQtc3kaa
qyWTuYtq2foS0wu17/xUu0ecr0J2dCzXauRiPJfWoWOFhn0hredHU6IGTmshDR5l+15CX6Ssimyv
WLlzentqL2vIYqRA1SDnhfzDmNMShNEQxzAvWa7+DTGwMaUZliD9gGrNxriqfjofi2O71SmA9N/l
Nfj74jj/sD0nKkA5IumcHNulJlGbp2iGnB2Ypk4d13QILjarGCb1OBoVNMEMMAvOQ3vgJSX1FjgA
9ViH0UlVkx9loUIutZZfv9itwpRNqYAjqBEuiZ+/CtD9qY/ksmZUccyMyur0TUJo1bWN4a5u0seo
r3+srKFwYBf7haIOGRlxR83TbU1QJ4FDWyJkMfJG2wMD2AzXFg3/2i56XEswLB6NV8Zm3lTVQ3Zh
y9FItE8hvFlkH3djkG40O3eRy4DXQnajcFp57V84VTGpr6zO1s/iASkNElZ7E44TXT4VRnPqWwjQ
jeZHXOgfUVvavT2tS7vTEb32KvRylJhmfnyMoAi0yslyNbO5jrzwSzPKL2Wvr9zAi2YEBIALkqzN
fLu0k+3rMo4F8Fm8HYrwA6T4u1gN/2pkwQTiUf5tZvZa81On8KWR0cB3sofp8Qc6jz/SAXnaHH3v
t2du6QSw/SkYWEQUF9eQyYVvxki9uo1SAaQPYZL24gc01fcILN1Uymrf9OUjEeJcPPUvrAas7fPw
toAYP4sdtofOBW/ddzfIpm+bzzDnfZp2egAAdvXNdnkOzk0Kj/PqmEfOZGiTiUk/ce1DZe7ocOtA
3vqhC3Cw2kHlvqleOmsHocBVvpWbdWb8y3mG85SIniiDatcFBte0arIu5FVd6bqGaE2DjDmR9wrH
Pz4MG02gD45jsKWYuC0Oa2WuS+N4bgfIHUfE0i9eFGHjZwZaxZabFlp378sFUnSjZ+2BzvhPXWsk
+xq5vpVg8vKwmOCpRBIJ6APBpPj5q0l3cmht8l60MXAh3sCYiBanHCTXSLxVv5v6f8/D//df8off
/Wf9X//Jvz/nBSruftDM/vW/bsPnKq/zn81/it/27//s/Df9133xkr1vqpeX5vapmP+XZ7+RP/9f
9rdPzdPZv+yyJmwQwHupxncvdZs0v4zwpeK//LM//MfLrz/lw1i8/PO357zNGvGnIWWd/favH51+
/PM3noGvzrP48//1w7unlN/3IXypqqd//Hj5R/b0I3z5x//x+ajq6f9e/BEvT3Xzz9804z+A7tKg
IChgBECRg9C//PqJ/h8AfHhni8yfkFXgJ1leNQG/SfkPnAOXJHQm1BiArv/2jzpv//UjoGQ8lEVI
wr7Wrd/+ZyrOFu2PRfxH1qYPeUgx8J+/gUWbXY7sE76JZ6jg1pbteZkm6fpWQqV22IxKe4rCm7LS
7vwi/54X6gRDUrLPPCTLNPNj69lXCKReWVN7WyACpsfXigaZ6STLX61CQYDHRLVWG178SduPqX+j
b+i3mba57e2VkLlSv0megm5OCBF7OybFpi4RAKa96QaGdioXtrVR9fJJ1VEzPkbvnei+jg9Vse11
5Dj36IqZSJJfOcW2qg+GfVXaD/cN2AbLulX9TRDcDIGLJrm+I0JCzRaZalUhQkQNYI9gOi/g3RhB
3HJCdXkodrK+LdoHJ34MW8RV3nnRdVjsyxxFuy16y8iluuVBje/QInP0U/I+geI82ib3HnrbHzX5
XXlryG7qb/hVi1HKnm6SfbI3PpO/QIcx/WaPh+I9Qp1of3yQFNQyNyVqZ+FLoLzL3le2+6FM7nLp
k0oa1LAnF+5ClKk1WLyEhuFtGR3kyj5MEaJtA/IaiJmFvRuk0/aUDDeVUx7N9jGXDkG7R8Xxulfc
JBO0f7mrHGqqwupmCDbtl/FZ+iZ9G5/lX3+Xf/1d/Bo8NT9//zV4Up+bn+rz//zV/YyeDJiB9Ofu
p/5s0Enj9pLau+Z419V7b9w7hzK+Ua3I1Z3YJVfnai3B/1VSpN+Su6jey1SM1fwrWfnJ2kKoon5J
nnQi1jZx4w/9Nng3yKe42QXqwVU2+YmUz5Bue//gVHRX3se03Rv7HunsBJaS+4o4bbo3tY2mPvJn
WcqBX+mLTvN7uzpaWu6S2qXjU+WXDBJECd3a7VeA+B0imgmlFShyUKgUf4/fI08NxNpxnW+Ql95z
AfHf2RRjdtnoWt9gOD1GxbNq3xtF7AbQwMjQmW4sa2MOey2BZp5xBh7qEpu42eof8t7VP4wPwXdP
3jv1A5qiVnY1qMfs2tO2xTFANc+uRUfXO1969uv71LxRT9AF+Qd+ex58GoZ3g/YN0dIHGJYj6Qtb
1UcMlPrARvGbrQqnrBzxhSMxgeRv/YB7hAbltjvF8XakdKRfVwadAMNDgBJKd5DRCLS2pbTLGDA6
b8QW5S3Kh6hixe6m8A+Gd6t5t8UNOadhr1/lzY39+M0AvO8oW6jVnfuqQah65+cc6s2ofqilh7pr
kQqkmlNtI/mBVrX+Z/AhvLvd7rd2cmX/3JfDNpfu+qdbBP0gr0J1b5Ppm2nah8FjUW87fVPfAeuo
t/W0c7SbqnOTD9J9F+z4E1EoNfxdPe4GNXAb7ypRb+L0pxd+tgPoT8b/Ju+8luS2sjX9Kv0C0MCb
ywObvirLF28QVSQL3ntMzLvPB1ItUWx16/SJuTgzE8FQiCyTmcDG3mv96zeeKpwmR+3fZiH0Orx1
VVEJZAwKVJyBNFIfaym2m6R02kR0jVXYWfExJ5FWSt4jc3Dn7tCmp6w/ldHAzPJk4RMTCsTjrD75
tPWt+EZ0b4K5+5NF2Pxd0XxkWKFHC4Yes2fIdnW36r1DALQrrnaN+Di6kdUD/e2u/JJUR5n0QmZp
Tsmsq+otR2JJOb355caPct4adzS15z22lIrNVFEyPmUhnALjqzUJz33q5xrpGvtFORakEUGpM6OH
WHpWTY1PGpSin5VPpfgk5l49HpeL+SanhGPGcEoER14PU35U5MwWTW/QJ7v0h/xWXB5S2VFr+u7T
cDaeJ/ZDya6uxRWtKH8W1Ra+/U95M5y787d/5t++f0Vke8VSpLTXbUMbCPT99kfrnO5rdU5m7Fv3
bIzrcX1eJiww7GwmlraQXLN3Z9u8bSD+hY60vLPslcQV5vcOCWXZXbQlZyU9C6IXqW4y8Ew1ut2L
ORsd3ZH4LpUEOAp3BqmRUbTf0ihV3oVR7ruUEEGNXmYqeAIOoezH9b7VHsnwxKUDXIxWLiVOmM1a
f+lE9tXY1us7rmoJo2hgYUy2FnFt3k0bo6zBtfDNtOC+EeJit1ZQQXoletMOrfoln0hlcrHzGg24
jbFtvemn9H2YnAaJn9qc4+qiR08VZ2IY2Va5M1PXoEmI/fVSM1ciBG4lvfelbFW3XwsnIhQ1nGcv
MXl28GM15dVbMvkWDIi/pxCy33Af8MqDxkOb9M8qoaS1anlWr/mygS1lFW6BqB+Rljt1yharFnY6
VFjdTG4G8C1l75zmr+kmVaXfI5U2cRItc9tBvC0IlA4H3RHh1a7rVSQz1oxGYr8V2wQ9H1Rp35W6
J+T1Mcd5SlvIrRRyt6hab5o+puhkds+ZMAXw/DIi4GM/tW7JM4YBJ6mJvUZsFEtyTTTYOoJpeXNC
qGhrCaotdeNRtm6K+V6KZhvSKv2Z6gE/u5QcJS71UWFP4+oLWTAI8ydNGi9ZKp1mLb8x8vmpyPUv
cqmeIvUmLr8rtf6tKvX/tvpzk0ZiFgGn+X/8vbL7xyJ0KN7/dn5bqvZvy9/OXykbfyw/f/8N32tQ
TfsFjr5BvCQsesg4GvDA9xqUr1Bh8mqYQlGlAov+VoPK+i8ygxnVxIMYfJhW4tcKdPsCpkOb4yjq
CUQA6r9TgcKy+mMFissM3RGvI+H8o2zN0h+bll7VWmjgkeYq93W7rwilviVkyWydfMJT4gD1mOpB
yjlGYFRvtcShqDxd8RO1CbKWaGpni4PhDDpt0sY8dPB1dVpP9gdff8XruBupJxCA6k7vEwyMcUTu
my6BqMVsD+XgwPSUEqR0KUnYzkpxsvnBoczEnxOlJlqmjQHAM5Xs1OvA44N/I6nTrto4hZdco2OR
e8J9X/htDMzrFRdYOS0HJ0UkFrO2+lRcCWnE10R+6mC2HQlSXuhEdae+D10onjeIIt3Kse62d1Y2
nrLLjsNHf0qIit+LXvqy+qsLvTzxQjdtt0/pC85ym1gutiyP5R57TbavXaEL9rTrz6Y3XWeiIa7t
hBLLriQn151KcEiuhJ84B2oFnfpAJRyETnwY7zblWZEEC5nv+9qJr8n7hB+OgDozLp3iojrDtZv3
CxC25XfpxQipTb8OlTeXNsm5hP/4i7dxZS8oO/cy9ILaXwikP8qvXJcU5l5QMh02fBJ4He2YfS1r
e3mUD8mx3lMfBOyR3d36zJXh5ci2jLx+t5xLIJH75hydq0OHK4+FNXp/NHXHDGTHeK5gP0LI6L32
aI2YqPqQ6ILoAI1a6+32JHrAbNvvEfcRYdnHODptgsVvHp8EZ6PsLynRNTfMlqDQJJsym6jhYfax
Iu9jEtJvF8mtCzsmY2ZPeGBnS7t2J9zlH+Vbf8w/UlZPcjICA6tyzB/MU+QVzpy7wyvmetJd56KH
PCWftEvsFw7bOfpIzRnf5f3weUu5zvyBvBzrbfInIBCGAQw12ZGfarhb1b1wnt/qJ92v3wZX9xft
ixmeo+yU3RL1/lLuhGuvXHVWwOLoW1AmpkAvEgGOyZuMp418qAnrplz7QMmNqdL98Jo8btkW8XOX
Owl18mnj3zUnhckOCwFQoBocoXLlfRMFpuRG4UF4MkivJs78hkCVyC72m8W/Ae590QLMC+ELyu7y
WbuoNxI50ScqhKDFTzljZiS+wCxcg8jc9astFW73Jb2jB3mj6hZfh88F30Kb6caX7sE6UxkTzbSN
gQrUPOoDj7gjPTXCQbnDybh4aI/G9Zvv0V7dGYG6L+KdeqtuIo7CpusjKHpqUmdcHpv8xOyvHE+q
tSOAPsOyiMCLxScVpcW0uN8XiSfLLmT7NUhv1Nu2CDZzBY2MpOJ9xmjpvrzTJlAg04cjrLnqSzRy
K8Zr5lqvJH1nJX5rtZsnTudrh97Rn7tdC7dkvtF3iS/UtnCa/eoCvCS9irSwFRmirdvCytNd5XP9
2QR1o4WcPLl8yT28T4N8dqJ6X2ZeW3It19nT9TNiwhqfRkc+E5GdWh6W+OkuPViHwu+eG4PMpea4
BXXKn8TUwdyjO8o2N/9Z3RE0LVI1QadGotFQ5p262C4DosecueA3bgJ0SBqL00ee2R35VDg5bRTB
SXeHY8rKdeLb6th5k9c/tCfFlTU7Hr32BXlttlBl2E164GyWvvDKUm0rvSu8ViHr51CWTrlPX9d7
yXyKz8mTVNndBwkuizvUz4l1Wy+3crqDQfDUJ3as3sl0A/Qjs/GoLmdT3gtyY0/H3Iu9pQn61663
h2jjqyTQV+4p8n44IX/FPn7EOn6GOn49aOCRIIyAc6D+dNCYa6r085pwi69mINiSOwRYCPGwKrS8
VQImuHo5G2MT/4VG9Wf8dXtlfAgA6JEjAZWbP8HzZkVmR9+MqstgheBZaDrBpkkSzjjWQrQ3bv9q
qAvO+I+n6h9e8qcP2+UDFB1rUN3N5bi9LW+kz1XyMPt14aDFl8/6XbwfCsJw5A9XEnxZOUuwEQGI
41twhP4UB9xnFtGVf5kDhbMQN4rlrU62ED3ue+kot7VTOjoOaYOjHtZ9FYgswbtwcnszsGLi4Nll
EO49KjidTB4n4kReS8nicrJjuNCMO+Op9qOD6m3P0+biDxeSI7qoAt4WLVXukhxRaHhI82i4Wuok
V06e4W36OpguzUS6XxYiNDiLn+LU3ebnHCkOdp100DfLa7LRvzan3NFrcsfYjpvNfEDPGd2JNys+
L9yGGxadb55oNywerGv9vj43IETie8zBpjocH5Ck8w+a8mrcRbIvb2+FA/hLqu5T3H/mbyebZMf3
zWNGCN7GAPo63TXBNNlK6HAwXdeHlMKkv5V2sWt4mGP68YdItzGf0sotBlx8zPv2yAZ4WO824zOZ
ML1dfklO62Ubxc9O/VS+r7WzFG9qeaKZybG+grl9NtQgJb2eIwSkwu6ABSK7JRwONUf53h+KQNzP
RFQan5bXFpm+FIwN73BzFzQfVNz9Syzl0mN8aHb5AXDhBOjjzmRJY7SzeqIPgewpRXO1ev0C93EL
EhT8jvyru618MO6L52VxEtO1Rqd6N/Oz7Io7upp74ao4m0Ek670PMHmwG84Gfrw9m7Tc4mniAJ0d
AZRJ8lKMd8HHqJ4wpF1eplPhLseY+Oz0cfvJ2smD7h7qA5r4jVpW9XYGUYKgmaA896/Wfrilw+e7
g1H0hj2xKdN2bO7m1ancxA09QH6m+8OxfgyJWuHwJ6aufWxbJ7zdFHr1heqxZ7tPPT11trDEsbEN
FrTwkNzIbnrlsqD5yZ3hoB+GXe9HN7q3iQqV/aYXJpPEs/Zh5+jpq7Y+zEji9uH96hWusFdfRD4+
hLTiduNYiq56FNwlmAh/fDX2+MD58iXdl5+1X33Z/n/oef4l8P4f78PfzkNHB/gdxt+w+l87HX7u
t05H3GiCKCuwTLUwPPmh0/nm6sAwCPqchafc752O9stmT7RNpBnHYV/wO9ou8yUwdnKn4Pmj8fn3
0PafaZOcA5seFQo9XB9EQxrv+8f5zCCIJaBGprBXbYcyBhOHkCze0lt2f+Wp/bO65h9e66czp9bM
RlkzXms7AOLpIDYU18yD6A38tDjWm8f1X1kC/uUH/OnUEUAJlCbiRTdlyxrbFN0EX2NS/vzXhOI/
OeK2qwmPTuFsRZ26qYB/mHaNgCPYOEaKu1mnKr6+mQJioWx96k4tewef7/avHEL+yVX9/TV/uoPi
0GZSL/GabIOHMDBoAHrg5/atZ8v7a+EFevp/OMf/+CF/uo1GIcqzhKM+S4aOKYjPkxOe9QO2NnIw
A4dbXn5r7JK7LNu1fv6w5k76UCy2QI+6HZs1Zqb31cXyw2tYO32OI396G70l21DW8tuHRAri5GSR
qf3WdLauAegDWtHPcKLFRMKEii2DXIuEjHBTz4tjSoFEbJ6acNovCGVvhK6hVTpInSebzlr4an47
LNeuwszM/JSI1V4bgZEsp7rmr3g2zrbROYWKASHin6dyb/nzLvTLmxkTpkN2aEavviFou5buRMuJ
7gjHom25G6kB1gfpJdnp2VGu36L8NsQdYzQP8T6+1Z3iQH8JAboqmNvgincTTxdzejWOdJo7cM5+
n1ieQucmPC3zg9YG+hs9+15avpbzbfe0glS5+lN0FJ9WouEjLP7B0fidODeV87F+YIK765xwn8w2
eGmDnvtd9sTW3oJ2q6DeFWejtyvSWA0n0h3LAtgECZNWiuxbhj+KHgx3seqIZ2yN4Z9gZWM8d9Mu
2W0FShq5huSspZ0co4v4ZA0UMuljRUG+PFUEFar2ZjA03vI5JLdxxl31kj2WNxuisX3Y9lt84bYK
6cjKapddZY/XGm+aoH0HpHCMlpooP47Hjnq3ig7r++asvAJxpEG1kAeux3ZFazEd5oNqh+VpfpZC
R5DuUrff1eRyRA7A62b/nN4zkBg+r0QeFH5/ac/8bYeZpEpUWXtWLt05eVzvaKKNYPXqg/zcnKa9
cRUO64EZHKYGUSCc8UqkV4oc5Q1T5aC8mM8URNHZotBphVuR4udNWfcx64cK+VP5LjzVrS21dvdS
ll7bvYOEfmEKIJyj0/eKXfLWy+wMMoiA7Csx0569dc1NN/xcU1QVLr+NYT95mQWGuuFu3ZXP5mTn
R6ZfQDYXYPfB0cEB7hgeUouceuPFouDzBHLGVuqJ9pq86p9NjOWSO9IaNWQg560XHb3ptnMXZP6b
M3QfKFj5zZYrZM+DLG3Tr5hAXg0kRXIlSm5CzjBJrR41vgAagZUEBrvpU30RzsuJOsvo7Lr2YLmE
bkw55VDxUSXSjRPy1b4P3A1sT69D7ktOfBwoUUhnij81r/mnbl8edS6q3LlRbc+Pm0+gvqPMsufL
GkwugmJ/RCfG7IdaWN8rgeoX7vq0FXodoDW9qjsHs9cAXch2QRG1E3bC7XyuEi95kbxsD8CDh9dO
7g+Kox+lt9F46T+Mb0lK7aHZG2eJ6JIAYu5mEiy1n1rQvMm2JhiP9nQDstAkd+nsYjKYJtemfOh4
IKp9UUmuuLUP0mfRGd62VPXQbXq3+FqOLPXcj6bXTXqTvzGAyAWX//IMGObBvDAWZuPboLqaAj7f
T2dagl52Szwwez8eGDVuUSpl0GZ2fUk9wRVD1qzgWuAHYTzZnUJbMtwWTF9Jbm7Jg8qbt5HVNzJo
mZ2Gs0uzpbfqIZqCtLNnKuDT/KFd4cNt+VHJC4iZ8im+kyGRUX4/6sy/VGfZMz6MbipPPchnNbK3
AnKkMKbrZsM27Eq7EcaduFvuW3ZN+vf1Rl0cFJLMPxev33fXQiKPtN3H4u3CuN2Z6OJv2Jb715bF
yRk3YJ597h/62BNDr1n2A61/a5wUMoS1nnnHmtlGf1PUbtEDrTCmt8MQ7nCKu7Rw1INyogweTCcn
QOGxKPd6yl6r0gSXL6p4p8l+ItnGV21wK22X3Gt0CTiMErA5Ts6/7sa/CXF+YOV9q082ioyBRTG0
Z30jJvxweveZZhTWKOCL9zKerIf2Rb/0L/NL9CTcyN546uyb6hw+RKfq1B61T9aVt+TYgiPegG1t
uZ9bbymzgSRuHsh/wQb702MeYTDGHhpREHAt/vjmFkkttHiJFXf2MwBdbdcfP2PDfyfb2yn/X6oq
fny5n9hnMZEdyWhxLeITnbejEDmxgrfJfk6YMTuK/6+v/cY5+ZER+eu1//3j/cTdM0oxFCeUFG7r
6ofqSfGVHcDgQaAZMwLrMF7o9WztLzzPv+Er/3jHf3tV9Sez0bxbdKPZXrX5aE/GC+65o804MLnE
r/hs0O772xuIXTztgubw3QJ/OMEB8axg2BcPxjazp5+bfONA2PmRMsDJD4hR6fSs/fKXWtE/gW2g
OMu4cUmwRg0Iln9cBWLXCkbYJwqXCXDsS+KNR/YHB/NCzMnTw0QX+K9vzJ9fot9f8edLJK9T0yRY
crraPfwPVzkyEripvmZn3QUn2W+2lQVjB5RsN+ar5XwPfldT23ww2Nk3JtvqcFieN2h5kwzEh+IZ
Wk4CLFg68l3zrj18e8f/VrP5/yYNjIQgpM5wv5mCYbz8XcH+zydy//POu/funjz3f/3tGXrX17b8
2z2suT90q3/6K3+jidHLYIiBgwo0VLIm/964QiDbMo8xfJDxJSSRgw7g7zQx5RdVFq3NKWqz8oDd
/NuQTpF/wZpLgWYNA9Fg/f5bQzqiH/64Y/zZtfhxt277QWnzoiXsqoC1jYZhF0l67GWJJl4nU3mu
rTBxLLl41HLhmqrjE5Nod4gYOWtqehCVOLPboQzyVrvg6UUzAShjdZes6fJPpjmHzojznV0sSApl
OZKDccaUQOYwyqoan9hSCmcf2vQHjtAwNpKxvV87kcAmPBvtckZ5mBd3U80Mv8BH5Tr0S+YYY6Xu
M6m9zHN/UfR8t+TV0zKV7mRZMVCPlUAVGKu2uWvlmDTAGQvmZEjmYJlgqOaGNDtSmfrVbADUw5so
TNW3xvI5S+N6C2BeHM0E1xaG0evaGXpQm1wazCOkWg/E2BgRfraO0pCCxk9csAy9rFXy1FvJNRWk
kyKKgP5y0GoLeFHWDSdtZOY5asrkmmmN57OcDm5rWEEY6siOO1hzSl18YPEUOm2USkQwy6diWE/L
Ks6ustlWFCPx8JMofu3i/K0zCRuITAFTWVXIHHNuNb8owsTGAzsmP14bPMlYolNZw0GQEG/GXQaV
rLGcpJ3uEXe+D3K0BhiBzV/brvlYBsk227B1IItK0NnK4zwtd2ZtfM4KlbEALIYpNG7KJP8Ylhbu
YMh8pA3JmyqLyo6lKTzODf3bWvnRkNNFpWlO0RiLsDy6qO/2aDM7O9XFGTaROARlCx2smuP0dpjN
FdKGZNxP0ruuR+EDLt0MZM2y4HUN+GRiPq/0F0nEFUQL69V489L0tRMFeqXJrm4VUhBJZXUuaj6F
kX/u5cjwo6xY/cww4te2mcujsk7rQVLhoKykQo6aRheV9Z3PyK1KRbuW851lFDem1t51ZuSXBg3a
DBNE3Ex6dKYtbVAKMQhubN0RZ3kUO+B9+UOYyHhWcFBpI4Lt10su6/t07M61lfi6kp7buDsOs+yp
NCmT3FxqAn9nMw/KIT/qJTNuRre5zthUhAfUKExxs2y5H1D0QRZc/FDsbLWKvpvO/p/Z17ff8hvb
978HaZeK6Z/vzf9Rfqmg6P4IHPL93zde6Rf8txS2UOyBNjOPDdL6zo2Q2FzZXVFRkke0uZr+vvGq
8i9bfO0WR27BgYAg8dvGy5cwA4JPK6HT/U6c+DuL4z/BzyWk+aeNV6QAIWkAzwr8hQgA/AlRky0s
ktQ2S7E1Pc15WJ3LcGWcByAWVDFBb5BvFpwQShhaIvOcrs1BXLqDIYzJNVzJ6zPyfpd2sido+oGY
4+oSNvUpbU3Jbmsc/K1c8BYV8lsUHU2hqY/iNPhWlNqGOpmQ17epUAHvS9DkxJtbFUKRtp7RRU1O
tOKeaalUFuk8fi7E9pMytu/Wekkb7WkUFhCnHHa/AhEgtyYi4pNdO0V2JZK3IqeXcGKik5dZRVc0
i1dBrL+0UvJJUOWg1FV/aSzgdOae1XSaIB0Y6VWkMvKrWL2OAwyRsGmPklkITsMocoL8V+vScEFe
9DW0yLCpGPBUMM+0GqLomAv6OdvIwTIsulaYRA6rvnZkueoDLjtdfl84mTCgXDU5AZLyPRNMRhTC
yIjHXO7y8otIduBJUfDJryZK0mmGGKALx6WDops/5rUoXqLVTPxCAusItQEF/pc5jEpnVSO3naGT
xmnBNjtAMZ76YyuRJC0qu9aYTXuJBhSQauP1YXfgmoDaTW3kJQYiIvOh7aAl11wuZj24BS+p0wCs
3VlrdSs9Skn7EWbCczkNqtekQ8o3zAOkOO1jCNtgTpdqD01rctJhZvaPf6idGdPOqtjOYNHR7kka
YXD1elhHs/wvbCMPVcGfb8z+3zaNb4/E73/7z1WQwddqo+B3P/+q/4bb0dZK/Iv9aOj6n0rD7Qd+
3ZCMX/D3QrVCPBXEKB161a8bkvWLhmiIMByIWuxLP44wVOsXjFBEOmmZPhKK3e+VoKr/gs0alqLI
NBGGGKLy79C1SFXYIO4f2ziEdIQZYUIgW8QT4Hrwx64ojZI+NteZcRnnpy2KZeHX4wzZqOjsKizm
4zzj5aU9yzOWWuGy7KOFmARtPoYjRFld13dVXjWB0WjQQS3FXaLuk1LEaqDWiaPkZnkwB7YfA1Su
NnA2lxKGzsqq7dUoREijE8bG0JFj/QkVzYNInGUfyy0KAB2stJ/hGpYQrckxG6aEmlRJrqNaXLEB
gUeNQsPJkuG0RNNbaPZoBKZSt+cx+2QK9Wp3G6fkiN5duy0KCczbbDUg9sqeC4D0rC21YM4ehbBv
KYAY4FXDc15Aom5H64P5RO+metTv++qmVHunwKXmgu4Ca73Q2msJDBRLoTCyajCXRbVqYhf6eDeL
HOSWdYilAdO96LHzaslM7iaMLkvrJi6a1q8R4tpWHDc2O0Rs9M25q9e7XFzOuh5fZq14KsomDKQo
e5HikYvVv6j61HgCVZ2mp+w3Wk6xIKVQrATdT1odiFm8n9nJXWNpyyCLGrcIw3dJHy3qlOmk1RBW
BcVs3F4c4CvFIntpVbl9C8k0V2DCa5NuufqE7wXOw52ryuupHuNqL/cMofMc4JUkxl0yZW5qGatb
YGUIXA/LtC9A7he4faKSZvDtGBSM5nIFepPcRFlPCUm7gFdfynypgbSED2WNFluat8MNLa7bLhaC
BKWST0YCUbzsUxMsu/ycJKnuLFkBhhhLroYG02lDNtK2jTlmBDjoynxoUpKBx1Fe91YiPipFObgZ
XF1gWWkndWXBHdqIwj0UpFGn+h27Tthx2O9amd+EElBehdFXl7Sw5Xhf9Ryc5ghvxUhNUmtLMF99
sOaLFKcPc0gV2Bt3RtwbDjmRmU7olzZm425YIRJAvx5xma8FfeAegP2OkXE15dLyCQQ8VIrCwAFF
FKRvoj9E/CjdJYfZVZQwvBQTFyI9+xrK1rKXoqbxujiBlStVXVASct/3VuT0Wan6Ap/ebvtR8xW1
vRWVGdaZTDGhZvnozKb1qci1HkplLz1aa/ocG93iDGEiedZJXUvDs8yupXidQYbnNvZDSc33S8f0
0ohGZyBS6tAkMnwOedTdMGd5UvCukQulLJty6zVO8LUbUtVVs0q4s1QGU4vOiEprs8rnwXHKuiHw
Tamhc6RMKcwx8gtxhtvMdEIwFwxABnNyGw0eSDPb+UzVEqcbv8noHha9tAe5vw6DaQZSxrBiI4m2
ifJZlsEIF33cKXqa7dYGFmVRA/FbBBjrM2KpSSicKZxmm0jZDknJ6lViSBZPT5Ni1T10eTlnqEha
by2sNcTTsEINpMx+A4JtFnBbwvqOyML4eUtPTLl9rl4kIFVictXbseIJjErbwjuaOoSf0LNLlKm7
OQJNrQfGT4I5p3ZcmpUXjkqQrYPspMxqPYqbQNciaGEGGqvGNGAYJIrmlWH20uXSW2xtrEql+JIn
KtBQHxvOnCYQIjbwULFgjgnM4cIQsxS9PcSmHvnzKN4sNLljY0LLiKeY4z9EYvTcKjX82TTd13L8
RdHj49jA21trlmvRbO7oY+0YUfogC0PNPE4f7bBReggf+kUqVPJT4KSbPZKb0sro65L0Sa1gvFDx
FJsvQGMvWfoWpn1+kIk6kOA9NlN9SWTNMdJQOFbj4vMhp73cSTfp7FvKyCoToEhKrQUbpx/rgGPh
Oc9k2EcZprK48bqlMr+hRLOcEBSN+JjoGY/BgzTK0PNE5EVDpWyWJ8kpjEmSrg9ZWh9LTGudMSHf
b2gTvxshplcNnNW4BgwookE+zGF7FE28SEU2adNEoNXX6a3WTFRb5cZETsgFzPv4oMextjNKXNV0
RTqHRq3YnWo8S5UBpZN6nGetoTqvi/2q4eAIWQkb813eEPfc9tK5SGtI+fmYnKXiptUbE2IvXNdF
0oPWVA6moKqBGGJWn8C1k7W8e0r0Zw3uDhY5jBvEptyPfRYkudX7Pb17g4+rK6dq700lDhaKdleN
zYfYxK2b9Bt4kounUS0hUVnMt2bhvdIshLeMQNBYBFJNLdhqHQvJGm6xqttWVg5Yox1kER522S43
QsmxKWvpjd60drNMu1BYL5ERavcTEqIsxUI2XViuslzYmjF7fc/YZK1zy7HKnjcgs2qIqGWM0C5+
o2wiHoEcZap5H8Kq1H9Sonnx1sWI9lYXMYdUihseBzOYQ+WjV1EJDoL0GmcJyV9qRVRWfU3a1ZOa
bHQtBSgkWqaAwifIGihafaSYbrFycmsdg9xxfElgibvZCBlaSbTCEYU4hlSu2EkaF/t6JWKTjYNS
pHeaMCWidBCPcf06DfO+R6YjVYIVFOBM3WBarjEogzusMllv+JNOefUoSm3pJyWrIE6Su7gq08Mi
jI2vSfHghEnQF1Hnrkk9bfwsqTW9pJC6q8xkTJgRXlfRbdSkvaNVZAMMj2odCswvs0DH+FTROpEW
h74uiwZmRWPDaL1GqxNl84H01hOd6SNVViakz0tokSbGHYipI2qcuZBsGFRm2pui5Wh0woHEcZD2
0jzNptHtZlXYTQ0kpMTc50rvhQmjr1g+daVQ3ZJrfOor6XkhScfTRpgCZWbu67FH1gEZVKnKi1L3
g5f00rFM2AOmEBmW1iMMWgjda9WQPUnNK2wqhtRZ5ptZZlhZ9JLsjqmbsQ8iYMujXZ8zlGQ8TnwH
0acJvFBlMeBeLi03yJT9WQX2m4HAZin3hiiHAjbIyV4YDZ9DCfe/SE93oWE+ic+mnmOiOk3mztKh
GWZYla+JeNIiWIHJFD21oTTAeclDEKrllRoGrCgSGAymyfNKDdRFC9PmsEx3AnmTTtKVFI/lhzyO
91E0TZAjl0ex69DJYK5iZ+NtkvYrA+eZmyNOL+tUmBjYKqiHmro/L9Oy2HkRaZ4qxQt+zimPR78e
osQQvEmDZqGkPJeTOoinYk71nSIV0Rk792Ob4z2OlZjTtHHtZxG0dHnNDWeJoVsKWJ8HuZ5cormQ
d6paxW6Rdro7sj3QRAjnplsGZ1qZZcsh7GY6d0eOFOsuDOFRD7Dc1DJ66kvxsUdcVkTRYTb2Vg/C
mU6ER+dqZ5dKX+9nKY3gCma05roGrSPCCquqH6qOCr5uMVPOMW/2wT9kTl/DcGnxy9rAwlK3nqxo
+iLMSH8BBPxYh3A4W8U+1hG51WupHFOhne1GN9eLrALECX13I4hFUBYdvJ2Qm3PThd0NRgy5MzdF
hpg1ibp83w3t16g2T21VD7YOfABM+Fb0YrgzuvBejvHtspbMrUSdICvg6bTVnkUhwXR2KG+3HEdH
q6UKHsBKsVEiN8x3q5Y/V2XIYBTg2hZbtXJVcQysaPYNqxpvVLANFm12Rh2gJD10GTKMXaVrVIgR
cednM4yEwQIyDoti3plqsvji/ybvTJbcxrV1/USIYN9MJVJ99rbT6QkjnVkmSLDvAPLpz6e44zs4
4zOoSe1dVbJIAWv9LXQNlzutcOFVak6OTHD52/noXMA7j5Eq9hMzGTRAkygPhY0qB7l3So5HHSN7
nqTPfyccvpQHYSO2TT81rAoFTfcI0znEdY5Sc6y6Yymvq+XeB2LhJlngcpYE7cW7Aypld5lBWc46
nk/C6VBdhh7n3sSXJk2UjgzI2L1QQepF/m6tc1BHzWEaWyyMzfCv9DHHFZNR55Cm0BSI+Z9v1yCi
S7uCp6pbkHP0qdniXEbBWwFq1A1Ms6u8Jl3C9be1gJ1nUbYP5xZpkJyPRbn9yBug0FgjCi7W8jLd
v4UYxbtdZOFVee0xp3Zb9+7XJPwftROtSVbzeUMRv3vl9Ff13IbaPrm9gXKrs3/3OXvoJ1rxhOSs
wZ3mg2bgq3X8JIxPtPSYHTBSc/Cj8nWbugxtC/itoDRTetEvp9f4G7LgAvy90AmzsLHZb2uhm7T2
6GNcY/dZiX/EB/wxfX4u2Q8o5CmObuc+hvW1X816jOobLa3qZOR04+tsr1HTYCJ2+JZc71OwIaeQ
SuewzL3DqL0np85fCeBJ82Wgr33Un1G8/Ysyc1QFWtVqaIMdFn57N7dM4E3bIaLm/9i7zINY8eTO
jLW7CwQQUE9irCu3P9UiTrYnqhRg/jK7DOG67M+LirJj2fErG7KfYvRUOmlcQ+JhUXOZNIO17KfQ
TePFxqzr9q8jo0+ST92TlG500o48tQEYt4KswbTh1vgGGpfumqXgKcvQ/w/Qn/9ujW/Wt3V4cHS4
JhR82ww9AdbsVU7npe4QjnfW62zH+uqz1ubjvICXd/usbrazycvvgeAfQtKdJTUhkLm9it+RL5+q
cuYoHTyuIsW/DTHukk8vgzvNpyzybqoNHvM4nJ8qd0gyGur3HQfGHjVzK+OkkVhy1s1n/FQDITG5
3aVAvole9M/MlE0y4n/cN8HA8jYMaJxXtuJysdR1IDA4dWbzvcqB9qPFebQnX13rbjo4S748E1c0
PvXLDzv3d4Vdih+aFyr1CoQhnmu+5jB6FJ79PA7ezn/c5slcXJHxWPPWxi1Pycqa6VdXWD+jqf1y
h7uZv+dMmTnOsuUkrK1IsXO/wbDpXVRHX204MBVUP8U2cd6M8y/GGIVRiMnBlxGhrXfMEGkF8ewm
vF/w0VmX2GnFZp7mViRtYWVHRJOfgjXDdfTJl92p9Gyxy+5S64qHWm9QV+H6NPsiTOxVcyX61cW1
2m7nNNjX25xMBCc/bpvHZlVnG5AFu6sAWzZO0+EIabqjmdH32GHDdOs685G57S3I4mmfjRhRWhc6
31Yftht057mT6NKLH0J77imf3DcHqV5u1wjyXVOnU6WQmTXjSWDdllZnP0hzC00tHvOHMuz4OM3S
pFYX3wojKUgbQjoZLls2ufzQp5e+2OyHacU2FbE45kU8ctCph74YcJLwzEGP+rP1nUuy3PPyujrS
waIrToGkv9a1wyr1fI1a6P5QgiJCBUnhD4c1M3yksAkyzqh9ofDH6e7B6oarOwVPZdujFlPhOxFn
1a6ELeCilFSQkpe088LSTrWRacPEdSCRnKHYvXlBdHNLXOcrk9QKZDPMzOILVgZmkvjGLnIeeQKH
QOSniL82H0tNtoU9qwSgMhzwny7IU1tU+WXGPyF7aC5/KBi5ue92MMv7BbmhqkyGnEkgONTD781A
HdI7V56ihdDQPDub6CB8nEMx3rJg/DcK6jetyua3hrg0BxH3wvqxWpcHv+jP1WIea30/9b1tZgnq
2KXK7Hde8IiLLMN+odezG1o4gVaBszj+nKv5YRtXssmNucwVH1mwtgN37hx7eCduOBMhZ1n0n2pB
noscSwKL3r4lYXmpvfhYdTYtxwr4z48RLdoGiVZbXiJb4URrqAfoR+fEev9zJpRxLE4jJEDibQX3
+BK+BIW5jBxXVH2KmnrC/kkzAO9XOEKgbng2PzfYs8Rw6OPSAKvxR8u4zIUkoMBv7NcpCgHkKhgA
5ZhEFkQEK2W/NS+ly+vUhuWfWCMxE9ZL20T+KfYW8Igs+ljyZj3M3HHZOuiUJZEoDhPvt2Gorlqq
Qwb/hA89+PT9s3bnP9EsT00z/wxYQ5jUikvZ2uewrpNiI+cgrnUyj/xiNVe8son1st2W7dD9rlmk
2E2KbfoNXlTsBmtNCYu48PEOpdVuu8WL2IrN32jVMbdHQBytDz7Ku8SiRQ5ChUxu4eSVAV4gET4I
4RNn4asn3tc4qaMjNVvBXorZOY6i/L2O8t8KPUI2avUNgfw+W/188SP/n/DCiwB+M6X9W8WKIXJD
yDOKkfgDClSI64rIrYgz/+DNEz7ZjYiB4kqyttnlS/+4yJ5aIa9BqBiM8liTGwrtXl+tmcSTe/VV
mOPPm7b84irwwrjrlieL6XgzzSEXFdlqvtsnnmE+gTbeh5Ptvc5h/tREbHIdrT27xcbFX0rSSYco
Yx7HDZVXEEWR9VlCzSS8MgATGYbdlfHP+RGKvtzplgNg8LDFTQ3zVuRcJzXXe7FG+Ap9efa34uov
KExbY1+8WH+hQKqa5rfLUBUgOwSOSrrBQsko67d5Qnds1+o8r9kvT3MykFx9Fo1ayfLbKH62epCL
HI9NMyrJdfae2+VLEM9LoqOoPdCtetYSvJmLrr4uWG1A+ZAoL1Vzyfz4zwyd7m/zF5F6v5yFoEeq
QWawvd6+/zwD+R2Gzdsitr/e7NbEbvOd1PIyy199cLPczDquPWH4rj9zdo3+gxX/M1URpLlwfncQ
i20lNK88xFk+8e5FqAcdIg5mI1KPl+oWArWKkmMuDKsGb42C9+8a5EkEDmRCj7t6IIqOdJdYRPix
5HDk4SeO3R7bjEHdzUnAIJfAVcE3viYhR2tnCYy8Yia2oYl92Cmtr5jD5x1OgJvtlXVi9bzNyEK+
tpYDqXAmf1/cFRv2+q1yRLNx777aeeDtvG7+19dMkxpJya4I/aNu1otltv5oLxax2FsD7xn5/BvL
JjW++CE39yEP1XXqKpsRL/5eczddogVPoF4YFTNzKhSHQIhq4aUaBufCrxwbbOv9joAXHuM1vE2F
Z3YgOnMax3tlAw2O/tJf6rlPxomK77VtXmqlP8zQ/wnA6MWvHg+60Po4lqI5jQ2xNsXzIqaCkyp7
pGniZ14Do1aZTFw+BBj47xxxDeTv37BfP6j3ZTVQ2U8V/Fom/y72Kpa08otbPRUv4+z26eJYoJFx
89CgSreAcwkr4TRmyOPXqp2/Q/dfRoTong4Gal0tzN/Lksy+/En0BHocjbA1Gz5m6cz0GFtJXo+A
066Hy3rROdCF/dJN1ncPXl9TWrazm+K5LY+TQJuyWK9yyA4ma99Hz6+SZVbEsAR5Ymz7lLdDfr7T
s32DRgLQFvHxAOMzNfrq8W388CqkL7VfuTydCxjzj4pPWc1riBW9x84lxz+18dkfQuKI2pjNprYv
2o2366qzC9cpJ8Odp1VFoQ4KsfE6vC9WY1+GmPHWdooX0QQvvkLg3NyfLxlyHH7mEYCCQJ0NZ7IT
kIlZyAflilenRm+ScZzsfcAjo9q0nP2X6M209nxH1z4jop60vf7xy/Vac+j4Sh59j5OrIU8gjt90
3+36zX2ubH3qMMJR64vfwjsqoJtW+dGuDfrHUSZFnP93P3+2/l/V2umgyQyIURLtwV3Ovj1cHe4s
pLVPrXL+BmL7oa2hThZ7Ohj+8sd7sk4R0IzwqFuOB1Ufxbq0b1MzrrulzJckzx8redJVDfKSA3hY
9b8qQjIFnnArJocs4hxbdRHxR9XTKepq6yncoo9siaM015azV6NL3zD3hwOa8tbgr95A1o7umoqA
b16491y9iVz2NX4KvJnkpzKYD15LHtvcgk/lDDc9wO8OnTfIwHUcoJ4XZnVTbhFA5vpcQv/peOrP
yqp/bpkVvkaN9zr4eZ5WzvTcA5JfqkLQKV+PzVGG22NcyxBgPfxwLDM/DK2Ntko+NA2W0zqCEFnG
8kNPadD7Rw6WPLGqlggeksd98nOGcHHfM8Rru2CBoB/5MsbZOgVavmU9qvB48J/CLk+31vFuszc/
m3HG+uqM6UTMfJrVcXnMP0D8JT7MDAwRrmFW5q/0+n8t8dm7eTS43fV7NIxJ1Ln/Rc1yiKOGz9/j
hdhm+ZiXNBF0W3mGa7Jvm5k+wrF7ULp20yo3f7You22hZlAR3ZNT1icwDRvEE9Zu8IY9+Np6iqSi
5KM1T+MIUFP7+tjZzZLWpZ/dIdMfponlc2c4Ygw3+glQ27KsdecB6L72Ag8FhlTi8fiFqmvO0gYB
G8TprEhLGOXgp7LIErhRLwIAr6ocGXmMWH1F32+6O73qnrTl57BOP71KfK5QHvZc/yey8CxW94Tv
3fOhOI6WhTm2dpmpuuq3OLt9jzNtDv1ki1Dx1+R673re1wW26+8bhXPhVShmudbVl6ZCI9HgLOs6
wpe08GLuSXw6gpFSc70lXEbPS1kgOclb96Ocb+Gcp76c65eu1g2JWfyzOcSvS8w9Aj75EK7BazWL
IW2nnIt76tx07jGOqAlc0hb/mrn9jK3VOQXLtpdVGwPfqf7m1QvuDc/7mVkTGWS6jE5eXbgYB5aN
SFTny+3FkhbV6hxF3sq9FZrxiZpR6L2CJLnapm7NnpnYxlGnQMjpMnRTYu1MxafsAhhatMDL2fXV
Z8z8biMus+3YIMFhZ1uKz8UPqFTm9mY1KN8doPWddnHMROgw73XhOye3vlbyoLvSnpNxcLESt/6t
94uGN9+vD355V8N1xRkp42ny4x5FJH8S7iqRiOwOJ9ScgQoLS2t7J+Jnk3kmR6PPiscsis5FlP3A
NPnu5/3NHjogYKd8gj/bzXNev06+9VgTRnkbDOn2JMLTH2YTuRFGn02g/VvgNQ+tJ59qnmla2EMJ
lZxTn4AvrM+wLMT4Z/38sV4jwHSBn88F+i1yIJDZ8j80Sj7kpBiLMwL0elV98tsJE2fmStE2ar2q
/fZacjVsv3mSfKyW979wnOHSzGSiBMEtlqTCBKLhBf+T6xqUyoUiyIryqykGJ41QmO5sjZWrsYs3
dBrj3o8lr9ncjfy+CY+CKT37lXduaPdIvNgcy+oVuuI9npwtkQbILdxyBxIN2Lu3g3wnSVncdQ1g
raxbckFgk9iQGZO4pcmqG5SDmDbCCbX1J5RlN2c0mEGk/C9+GeRTnC8/moL9wlLlH34LtJiEGK2L
ghq9MYiPxn8RvmB/4R117Yo+Y4f8BKi/9yWKimQ0gKE57IEni5jtoSX8ZhqDF8YQWzf2IfLV71WS
jsXybpLVJR29bsIn3LK/4RLjdLKtm1sVr7Nfzuk8I9Hsna28NKt1BmJcb4ubVyytXQ/BmLnPMQmF
kREfQ8w5QTsA0vPGQuQ0yhcLBPu50Ax7ykYMVfBT2hfyX6G3P1OGkgQt8Z/AqedbEAqGu7z5XObN
TzczwBqhn92BiIxnzSVp+HpRoH1tMbqyKl5uhUAoDENJk0Tn/o55M0av+iUHFtEi1n1SdOGY5oVX
cf4mwiOPWYVUhWgkx4Ow4KMb3H2lzD/c9jxHQBVjeQmiJ4RUQMadzBO5roda9N+4J2RSen2P6LWk
j36hKteWBilm0GDHFz0XncxuDnfXtmAVLEAGLKjpqqX7mS7TH7E3ZqmiOmGfkeTNWmSYutY8DQ3Z
giWLZ9gHh6j6UCq0zlXvlsdZESeZCejtBgO5RaKK6tg9JZjZrh8zonyc9Ydb2vaez0egFrq+9mvI
5x8NLRpHJp024VmgGW4sf7/F1tsYMGWPCxkvBREw9YBPqCsds1M1eJ7l+/UlCtoh6QwceDWJn9sA
7NjrIDUr8SqylG2KPgWQg5CD6XtE4avnpQUfYbDqelOkqh5avFzA7kFmgRtFA6EMZXXOVBccHQOr
7h+hMDlVyokEJLd4W/t5OwbleGQZdE5chf5S47EMVOJ5+XX1UXXX+jQMiiunGYu9mDaPALJmO25S
bjuHZO1DlefbwY7R0A3CPhqb8J6s7k5CN1/GoIELxIqr1MNQOM45XhPypKy1ERdlxYQLRMhs3Oqu
jPBAHiXFt4hbuq+4JjNEegtpMndB0bKO4MnewUaysBvtFYHwnXtUMvEyjwk4rHk/I8aNgH2OFGAq
Be13fe9d7dAjHAqTE0bhrw1Gwf+mwNYXe8PhufR/s413kgjolxaKZ6cn334wan2JJySSy1Wa6soI
jICgCF6L2P2P0OgIHsu+4MprtpLwmkpMyXbXIUx1z7pe5YiVm/AbQY8hxvW9EIJvbRaXqCPjtFkn
j/jQ8zSM0WVygIzdZVsg6EhYzaTBGWjnT6uTyXNfE+EyMBUZyXgz85MsBfh/reCeQ/CGu66QIkfq
pLt7fvayH+uQM6df/8bET0m7Wh/EfSiptLltjfjaGjqRQ5fJS6IbWyH42SrFI4+gv5Jc7vGmxZLv
fluwjSq6JxebM7mxvXTss0+y08t20g8aoozoCchZVa9/88y8L+FEt1Ncn2TXzWlb4pE2DuZJxxjC
cip3PsaT3e1g8pBHti+DJw34XXvZfNzMprprRhaEOl0ZOvul5Zgy9YH36LCswZjCDhHS6o7vktsg
ibISltN1y5f6od2v1Iu++RsAsMoNOAf4suEtUBgkSTeDeUZjO+ngd17DclbdgAZgI93HZ6npaENF
lkaqqZk/Y5ibZKhI3YHxqs8xkXtmrCgEiQuaZ3VHXocDpv1Kr9r41vY/TSducpM3by6x26Iny7un
Nar94yzmf2BWfbqRlp60LoO2KrH9r9l3PXhEzsT6p5JEkHgoPnpokaXbGF0w2ielWnk4ihVCyt9O
4JPDVHHjEwnoW4A0k+/wBjbbdO1Fna7LL7siaZd1eEpxcRDibRf+GX3EhVSDzWIcQxKLMD8CIJ6i
1zEYXl27uJaKNJaZuzX1UNeABIacU4deitNQDvFD3AJQknO9k3n3oieqHSZiBRI2BRCWtnyOM7Ee
bOi+fRHCCrqwkKL18rQXuC/hVStcpXmTdmuao5tIQIsJZEoLRBWvZamYcD37wQnEIYQv3y9bSZpK
wWNG6HcsQudlKfQAgjEDoMj1anMA2W1/VfP2kA9uvV/nKrz40sdrslavCGqDJOq3z8Jp1qNs8GWq
+iaN9h/RGHoNhktdWW96jvUNHvWMrhLDaoBndHJBY4Zye9gc4d2vumUfcvCttNzss0mn42RdlDdd
85bxAUXFnaYslzS6e/JH9quwFrwV95+QZ4OoCV8hyZTF37gOf2V6JJgqi5hbRHu18uqt63IsHKHa
t/XipKXdhftsRkXCg40yR/9BpfUlxPDp9XzJVuNyVSp8HgjtPi1EX8aTburkHcpA/7/RJcXWtM64
F1n1MmYNGWC8RIr7HiTfewjNv9YDRGXktYHlBExq26+HoVQeBRMkUGz0MYDTXBbftE9ZVbS7IOLh
l+2pWuvXdVmOKiZQWZcEdI02d1TxoxvRhTKvUqSQLYlLjVfvy1+FGrOrKh+txWPsDcolqezs4JSB
9+hAq+zuFqKrthamtnHxU0QOf/zaJDC4eH3au8DcBVjOyBCcAroZOI13bVc0u4BWnDOmi59Oz/7e
1P7bPMynMCf5GHEmdKyr7xldyFzmebjkmGnjrnlcMlzA6Me6oxRhOjqkHtiKZxDZ0rkqUkmrLnAv
pfUyFDxNKGgwoi4PjzIYr70jkL3xIZMs0hsp0vByXaxGFBGwuqD2Of4nHIAew2oZrGQEcvstHmK6
bJpd3gOHhGoMNjtj8fc2tLAWI2SCD8ZL2ulz0fZj7IPxy8Y9OcGSp0sAtOfphggiL//ZtMQJBBc/
azu8vgX6oZk+kzXoyPrc7FvZ4Bqm6DgdIv6povBZ/VzncS5JO47INLAn9yPoq4uPBhjp1xflWSK1
alyajZddOoa3MDjQa9gH0xvQbfPu2ODIqCwx0oznUc1viB0PTpTViJuCd96AcS/V9h0X5jnM5+8+
VHAPliXPJrx2nLsPLGfCSypL01LWNxbzgX4o7wYwQdZJ40DU2VSS7+q6ftdFcOFPAVMeeT7qS1jo
Sd0iMoGZCWhRjdwn4cCvEXN6GyPIlghLl6yaU5aXf8sNw2c7UpzQrkznpd3vAkUGmtMlWxfG50ID
fJqY+76hlT6a2DP2A4hQMnq9oV2UZWEuS0ZVuKRgMGPaYiY7kP0ORt5WLw4Ss02uWOjX7rTyezjZ
0crxYZnL5D4uHas3uo07qRV+qqFlBtvQK0DyskvX1t+AQUk0MrHE1u4xFH0CkOqrHF4rcGd/lMFh
ojqWuHWCSmzPTcXMNe5lOTo/2tqPlCtHq/R3YR09h53zsPaGd9v2+tsmynT1H7Jqe+6rTh43rNxI
admrkTPMaZfLyyhdQgi29WcV4YdYmNHuoSRqPCx3qUQRfnZq4inI5aLBvY9u1hPFBHGajB087RS0
N2f18L33o0pna29y87EU21vViuXo28i9BRGcttDLYeJOL9nGjhgd6SuXcJVdnT3cadawJXwJuci2
MXab+3XWimb+0d3ZSJowdtouh4Tx78Xn/k4sIGioh+KaxVI8Nqj2CM9G0OdXfyd1H0kDM+2ply/3
kjFu73ghUYH+tCUeCaEG+jgZmHPixjqJYXmp4/Df/X+oytKc1DL/ZxyD+7+NnIt09K94Qx2yFSRD
NMo9bhUXRqeQMvH7TiLFpRERd966/yGl3Y7NvdgwCD9LmxEBvJpcz8ZHROdVUxLcVUGRjB/Bx/eV
0gpLv4u2HuoxGPbOsB3doFh+23Rn3c+bpOVN3VuZfRvb1d5NNVY51ZMNAFJWgWy5D0XLnyOCyGiq
RFgQn9s6EsSGWno3Z9avwhji73v2r9w0RGd0bKpUkx8Wh19L0eUPVTRWB217P7ICheuW5+5+9Jwr
6HqLItRxwRb8g2JsZr4cH4n/hWnJQnq+mosy5ZXI2TdK6dJmCx7XCXIgK3vSLsP5LBGXUjro8Yer
ne5AkQ3JESI6MjiHqCirb+JqKmdQ58l4B88nYKHfjDlGzUlH8UwA+RzuMFWIgxXaJ9Ms1tEtpx9B
RnwjGP+pQ6tIRtqsd0sDN8FczgHRJ7G0xutqz5Ti9v6l9EnvdhlAMXTGOPLhokxMD8KwTG++WfHh
of8/uD7R8xHOgLYfyuO4LO9osE45C9w2Ei8a4JGE/CaOA7L2SzVBf+6d/FdVNMNLxp/OX8ZEgCLv
HWVB5UXxp5NZ5ICKhUvArsfLmLnp2sBPLkgtDpPz2KqQVNFAvjS+ctjjgyDx1/jQ6sY5dTMMMtzC
VxaDRbKLE8wcBP0D4yxSiBKDhHYVDq4SdiZm2ZgC7IvZRjwbUuseRuarDF+9pf4zTZVz9PMGJl/Q
4xfDGPUDITbkl98z0ZwgOhUVm21InGgcLW2ax0Rgx0GGcqQ+Fy4asiE819nSPc710mEHEfKYY5mS
fPpDHBDfltXVK5cY4ebBQrVkdw627iLDbDeZ8vfg2BrRDiHbZb/CzAPt7kxpBYlTTWRIspSgjFi5
S0jchDVpZ0Rkne+82F6LBWH55UB6v89opsJ4fnBXKNT7IA30HrzPd3nANpxNPN+8ZSSU06VmAr6i
3g2jpdPMgnvRLjdc0H+wZ3xbVdede2L1Sovg7QYSuqgNSaztlsQz5i6GxzHlEmEi8Ghai+ot2I/U
dZ10jnzQWMiKWSBvuoOJgrsj2LRRIQBo/NaIgZCb/sxeZ/OR9DeCZwRh+HHXCNAUSKgZ24OzOrhb
lL5q13/uBPawEHCXaH4X/Qy2P2M/hhOTYYg1nKlqaBA9ToiX7hIfHannAeXx3qn4LQUgHjWVqfmE
7DIv9Z9JDZylLgoudL47AdWWucJ7LrveORvHBwXIXA6qZnyzmvl98L8UWVAJILQ4tNWnisgDWu3+
2KnxVsTxcCksA4yVrw+2yf/alrplrVQpm8LfOsLJrMV8DkajjjBEPRBTha9XgdVsimuzHSw8GA6q
cGVzFNSB8zEvqGUzJPFB6/qcJX9aSdS4wmmAeg/B7bStEpU2VRtt0pZBn+CnJ9hycq7D9nN2MZSI
TA5A0Y96iuoDTo9H27IRrDfRf6We5TGiWY2IdGQw0onJcxHDNdBQXxDwU+K232IlacizuiLxAQxB
czcn8auhYFf11qQw2dPqut0Jasgfxl9MS86JMzCDS0Rcz/XsDuOyz+xOcMtV7OpE8OZIMmd7++HM
d7+Ra6DKtENVV7F8AWL5aSVxzdjV3S8wfMJ/W6j5P6utCl50U5+jZSPNuQDanWf1dxOkZ8K3fPjm
xZKecwb8xhbDZcuVcuUN654AT38FbvDbcZynIuo/irpXbyqIJ1I5HUpCFKSo/Z5rLFhZwZqURQen
w+5cFPFw0CX68XiF9chGbR5YHCRra1EED2FmRXuq//qjKdol8bm4M78+96AMSZuXJ4VI3OiRt1qF
TeqDU5KKH0uaxkWDU/SOjiFARSo2PYqagcy2VrRoUU/OcOYWx941M/tNSEx2Dh1nLyNVDKGgojng
2200CPKG9B3XiDmOd4gj3sjdzlfXT9hPeKsqB2Gfh2+VSpxtZ8KRKEcxt0BJf4PKI/u+KQBWJCRZ
H+O/IqlvOjeieSgUyLnyiLHSvc8yalSCbAEgrN++s8GlR8Yb4Whj62hP1ZNXKZK0C2t42PQll+vG
TYrXZ83SWpIUnt1/H9Fg7wK6Jk8blHgtnPzqGnxLjT23B722SJP+OnJ2j+NMvEjkj6T3lDU5qh1w
sms31A200BMKndQc3lrjtleXQtfdkmGFzfvjUrPcy/jeEBAP8VnrlRb5hl8T9b2p35X/IoEecaGc
+OZvfXb1eFV1ET5NQ/jeO2GX9kFfHOb8vtmNvDhlWf7KcrxRgSneuFP4O6j3p5l448q4NWnfEjQz
CPdT5xMzNfdX98kGYNrfjT+67urTcMeUvPYt6qMNRUL97fOS+lFFuYIds/Y9ratdPecCX0BG5k9t
E4heFM+hpX32GTL7RPVILkOw4yiALZl/2cHwbCprvOQhjgEKtL68AlNJmYVvmehPW6DK1NKWu4+3
uEpNJrBp5NzqXoQ8d7X8b4vbW2uQgrXnevGsmm9MGAWknxPX9u353WGYArOvoGCOjOPt5mUPXGMb
/X2XzENkWBFLjNcCIa9l3eIeKpYlrufQaA/AksOli+WFOECyoHuoCbY1YPVZE0Hnmw83qvAS9eCq
skXFPq3GPlW+SEzTxJdGfFsC2Wq+wEWHamletc1VPfeM84oulSleKJyJq1OzVj3msj81pOsPazsP
VfhSu5LoPEUOrdDnMuMRO3GbFgaVHF4Y2H6kjqep1IKri6iNzLTrLV/gA5vYWFgVLch82jh6a8b5
nff91Rakkd351HKcCAXHYnaKs+YgVX0CEpluFezsyVmzr7wk2w7s9wEXznfeu9TuYLdmh0YtTtUb
6vYBVb0V5gTSt+NjS44CpNiyPAx+lSdVBWtjL1i5ot56cGzzwAD+Mx+K565DdWuBUu2nPrz7SAgW
qef2uS8IWpsiVAFBU6JiIHu8fatLi9BfjNc0+pGmqpmh7k0YZojljR2NCTXvycvqvHA/W+2JS6r/
f9FV/6tshP+LpmYHU/H/39S8a8em+BSn/4btv/x/2DuPHduR7Ir+i+ZskAzagSbXu8y8aV66CZGW
nsGgZ3y9FqtbQrcECNBck0Z1vapKc8mIY/ZeWw7pEtXx81fe2gJqXf7df/ibw795AHWo4hwfwE4Q
wk74B3AB0o0g0TVkKIFa0lmyyP5BunHcv9m+i+2YpAjuLM+FaEXrvASiAVxwPeQqPv+90DTJFP6/
+Jtty+E7+2d/MxngrhWAdbDskFTr/wFp9e25mBArovtnq3yPNCJKe1xHsfrDRpChQKVeY6H0Tnl9
dKyL4jSP4/iADUPcYD7YpXGJ97dtQ6AeXIe9tMtDnNebRJceDjTzq0sk9e0smks4Y+ulxzyo0M0e
GiQeqyKk1w/L2LyTY/qjceslnGUP48R8IhU4WLE63yUtAro6kM++l381ITMXD7rdIO+sbnYf0SV9
Imqn05lzQY7yNW3z4RF+jLWLkhoYCqlrRpwMz07HCNiVU7luygru+1hfJ7AJZ51xUWeMcy/sjm0q
SoIQMnN49BKfjLMszVgCUXkFQX9UIL1OzdyEzrpGmsJysZpzyDCWNd/RuPxMeYpWfmLx3FgxwgCM
g3xFt73r+pEEXVVFR6fcNOGUfLiIIiTh67oeh5ekpFuOPMLi8t9mQAWhCVYKHGZxgc7RDsTq1GJa
KgPCvzB2d2uZHUyjb/dGgU6W3VPJavmaosjLp9j8U5pH18CZXeDQOhggIs1AOte8KpZuv98HDBiJ
R0igWuoculfRMOsgDKmyiyXVOP3j8KXxo4ZPZdjiM2H6svGse0+y/CjNEOFroA6+pbujAyeQHi7f
2DL/linYTNPPC5R2HHrjjCq0GCJ2nIc2YRqYx+m0MWzGGZVfwCmP5/vcz8iWwh0LhpNlG9UY/G/g
DOwlgwA1L3vTMmjbkx2PZ1t4P8hRgH61X9GIM7NiH7vWUT+s2V9nVIjY1bxyznd8jM3O062zLZjh
Heo261d+rXCuWg+WGsaLVQN+E3OK9oIxqBrNJ2PCEBrHNfo8XdWbil3JdhjkiR1TSUpYfmin2r5D
/M7V5vasQpjvBS2qhXqpA2wf3bKsumgnRJEd8A/nK6NO50Ocuu0xQcaABYo0vxp8zjAQ7BZmFa1u
SIWjEqXvUM2QZ9f9VlNNypbhEMMicVmLfrK2bVBXlwx/7UVSXe+qQYJF7fPgCiJqy4sNqdsjhiIy
sw2iHpyHsvoQsYMeKY1Ai+PJoSkE4CRAxO66iHg/L2ETHbat2hY927FelcWaFo0pXa3ac1C2Nz4L
/lqJg4l+HM9p/5HMTE6C3H7z/IGqIKESZZtbhbPYGzXjDiXwd88ivyuZSGqTiUW9WP8nNT4V3Qic
d7RfEmSox2YZz8117AHHRyAgJvdPUCpzU7RTsB8TtuY6DPNjYOmXMJ4/nAGxscFaeSUH7x1bFadN
ezvH/nFW+Y/IAuCZSeExkZ42gwL3FjUxnKZr1Zn6SrBXM7liW7u0l37NrCRrnHKVGtk9DrjsAynA
SWOQ3olS1UfXDJ4pTo91W9fPTu+D2xfL1rVw5aFv4+scT+Y2wrVEpPqltOVS1PnGfVBUb40YjpUf
6W+3hGgfViVZX8WPR1kihlQ94OVvKUCrZzep5MmIKx/zXXt0ioqFnmnH67QiQVGkX6zq80A/1gkr
srmvb9wuwr4xRGwamBnmsdGwI6zaXaAitdL9ImtaMHceii+ifC+Ux2yWI+FvZqMTxAnhOEwnlqVL
xTalaNAj1GRKtPdsnPNt2lhsNgRUCRTWhGrJE/MKloOjPBavojHUyYusCSf0DOyCKmnV/049QqYG
weRahsuZkLHAZRPLArXT36O6rXIii0pgwgkbZ6nzZ2BTLBj5lGnRzWFHQp0pixtZhqTeBAMDbBBP
LICwvjTyT6LS+yaGq8VAkkVuT67B/DtH86PvpuBMdXXAxX8om/yQN8G3M6UpAS7dqz3iR7O8xyy0
HuoFiIP8IGqqTeKxwZqpiRhs8XQ06YOH6qsenYNdI4RVVY+IRzLZd5PmyRQQzQb89pcixlnQmTTf
1jgeEmvCLkSeWtrKE3cbeSf1pm/CVxMlzCYnkog92CaaGR7Oik6c/DAsbQAe5xAXjE27B0cYuy9+
iYRP27I+goSsnXFZs5ClKDgziMCz2JmUHoGSRb4ue3EIOwDXumZdqwSstzHfHXlB612hgVaaiKoR
MBwKhsl0t2ByYx5ftY8nDmPrxemxtFQNhk2jsj5aRiykmZ4rR4EpUJ2xGUX51TYq5bJjaWCWSbzr
wwZlXE16bi3h3moc4HEPk2SEJrdpxr9cA+o61Jg4CjTr5TR+JuMUsU5gvcwg51pTWJyd0rlC8VgP
qDQ2+BT0keT6nwQl+2Tm34jCMR8WLUcV87GBqGn0etNLbRBQrvRj5hr4h4LyV3Xht5zoFgubpIgQ
vWxVtZu8iz58TQppEJFzgGR76xnRrYNIYeUZUFnCunlBnX+cTLc7FW9B6nx7XVHfaI/hL7+igLN6
w6z+LZNhgFnFJfRp4sZLVX0/mFjYLbR3GFNM4uschmbNkrbnGVwQND/I03wWwSEz6rxf9mjtyfA6
KqThFGFfYQcMdJjUnSI4FFZZnlBfU7DPX7bbvPahhofg9/NRRcaP6STXaBKXTDGeaCFwbWz7JI2i
PFq8rYwHuvYybrOG/Uk4ecxUIpQoNc4QyDTPqWalSGuyqcs+28oiI3q06g458CZWECz4NMshZHCa
9YiMLlkmyC2c+Z6kqjZuo575Tdz1IVySfHS+qn600dQWz9UY1AeAYcnKLt2MOYjMN4UrfnCycqea
PcmqFQET5vhhmcFhwHG8bjq8iArwSmO5j42pTr43MvgVdMDgehCmV6+YpK/CrIFvQcBijPuMuD9b
y8TUj6qqNk7Tv5ZthyLCAkrY0/wvir9iFXUV4lAF7WoaavDNXf4HbQZkz5pJQ+DjM26bXySL9qqt
sgECDCmzch1pBieIFvL90BCYJUCCgDSZ94a7CJG6cOOwN9tmAYdSVy4Gg8nep9jWG1eQT9l3p7EX
56HBcyMC/LKuLY6UVfu2GAcmM0mzNlv5blb2dk7MbKes5oemcNx55s8oaITNeda7Jhf2qTTRvC3D
i1HH9ZkbsNlFuCqL5Z8OcS2Ec0uiiF47unyLKMhwlqH/MxWbMqx1gO/ZH2F9Lis8OH6Dsi6qkHVN
tc8CJh8+XSf/9JPEvlWlehc6OIhwumFE8o3hP8a2jgSbMQju2ump4bVza+NTue5D2wzZKqu8pwBN
za5fMO2Jm85oYbvvaJDfWYlBXFocgHAP/ziqbE6ztij1CNJBYte95o6b7iXkjCCYXlyRPUaX1qyG
Q4tL0ND2b05Axd4gyjWRPLgiug/IWwSKQAaIGd16QBT3AyXN5If8tPFNYpCh0gSozQYS3yY22Y7t
3lTj4Nz0k4MsOrvi7WFdUkESIQBAL+r/ufwMYz/YDuRHmVX2S+ZN3KILwxErtacODQVSYYERl1aD
Gqx0r00d3gkK7mQknbiSMarWAE22oe+r3LsaobHzcvJ4OUXTqJ/XNVTMtcqsd0TjTopj1me6rJL4
Pmbc4kITsDDeuW26qUX4VQzttlD6c+zyO2UaRxZtt2nlMfvFvbVxEadGrfiGs4yzSoefOkEzMrin
uMHVih8rXHt58py3+t5Q+iZhALAOUiPdsVQy8Xfg3WAJgrX0Doi7lNwtMHH6AWCoV+LZNeeRiGf9
py7tG/al/PwRbt9qL2QtV/EYM5yQvFA+KJAg+oj59hLmRBm1vaMHHCYpf5imYj+kT1XYESwWRkeg
RcuDFt3LUL8PEW2Tqj4YIH+yYn/ynWbvlm6zohZKOdoTPszSfOeUvJ+lAlFsoL8FH4fT3HOPZhe8
936bnszovcrERFAtS4dhYIPE4P/TnQXxQM5A/R6x0qGmmVQIPcGpb6IRkySMBZZuCyXJSXq0mdlv
p6cLKuFxP+f70TEyQH6cBDRmDyb3/DaLmCn5qPTolo8GessNKNHPMcCv0ZhgsZbKe7Lmj8Ja2C2l
fnQGorxzdnslqb2swdCgNFmysVg71g3/5bEACZPNXKCxwNkuvV2j+j/kmFB5YdksLYZqw+iT9ffE
FPq2Tlvr7HjQOrLsLp64RTM/eJiGdl8KFIZpfVv5nFHgLeRYPgruzWAuI5R+PAacE7fjDMuzkRU7
ZeAonKDubYQ0FKwmDolecLSJISv2Sauf87y9JnP3KSakXHrwn6RO1Dm2wz+oPmHoQc7YqEga29rg
B+9oic2w3LdR6q2cicQ/BEsyU3h3USJYY1CtWo7D29lHjhWMLzr39KMkMVmjbLmZsYU4cQqPgmCr
ImEm3LIdUkbs4YUhP0xTwYh27HkvgpQBLVO0sYGH4/sNAZRhjFA5DH9QJjjPoxVWp1Jn3Dw3jSbi
u2lAhBTRYhf9q3htcHwXIDw8TfYAhpgULeZBQ6KH6uDuTZ/3vAusc1dFZGZNeALs2f2Vxirpu1vM
+9luFCjYuWY29Vx0O+bc+Hz6TQb4J6gskFyyuyknhNaV2x9nMy0PUEO6zUy3hYU0TdDvd0zKdR7g
EooREpuTcYG4Q3xTJtR68cV2mU/1rZoHt6ceZSDe5OA4RPwW4aRYWalPBhMye0I/v3G/MksG9J8Z
XK1E5UKDQ/9iYe9dm9b0baXJyxgsscMZd23lY03inV7iePWnaLiAeurj9eg47/YclruEsQ09dHVl
qrgYzPDyBiT5GqQV9op2qyDHvrbRoQQeCg9K/13DVLBCCCJSzg+3sXfLkR/mzaEw803XJSkKquo3
ihl58+Ht3AFmXVZuETgqejs2EaUx/0rWVsrDEVNIQr3yiFSPOm7WgZ29+5lY7rn6A+cToid2gOFc
H3FCDBy8CM1l7B4tlYYoY3sHk7a1tV07uUnKbpuxkcl4MBPpv1cOSR3SaeXT6DGIHWyaElmit5sK
ghj8ANaaaba4mJFEaigr5kgrxHcNIypn9Z/L5a8c5C1BNZ97+hWuWDTU0znU8NiyxeVZ+OHjwMFF
8DwDGzM4Rrq58bl7VgqugtmIe2sJElWTfKU/ZB+OtKhjHk7bF5tQNJ9AU9IqTKC3dKRePUxQlBAM
iDoXsQYD9FuUvd+9xwZ5ILekqwRwkrS98FtYYYi49FnC/TSl3LP+kwexEmcY24jB/Irw+a4k/06l
ZlxRaf6lShvdCbygFeLj05QhSR4MeHsLgyqfb3yLQ7YNi1PtTs8DcpCwyMqVZ+Pcmgzx0jf3w0If
4qRLNm018YQHPGEzYnuO71e+ZyCdKYb6DMLRquuiSxD58qhJbazzIWNvE+ykMbOvrPN4p6fPCRLZ
Tb3Up5Uazg0LRob3ay9FUJ1OOXABP9mUSLe4I/NgqwAM3w3Dl+cxh6gGnrdYDztAb/auq5bCLnn3
o6ljmjHiMa69nW1iIu+mX8djL5FQPIF7SvaZaTzFhU8cHKojqHXa6PbJSK54J7p267vuqcM9vG0t
lF2lusd2ap4j12eshbjEjquU5BbCUvsod05sH05aWO+SL0lwJldQRIKrtkZrF0YjlMFaE8NNuNZ6
kp27VOz15oKiAedULGG8LnACC/YsShwQRTpxtwHwIOKpGy4HX+/kVP0G+ssc7GmbF23+EIfD1nG/
lKHGfZfRBHhmyZ2Yoy7zEazmQ/QUiAZpbpS+iSR5KMNc7zwwEsestJjqe9Y61SjaOlUT3ubvoiai
Nub3gO8Ds36LlyLCTl+guZtT0gUZlK74jthHUTzGNn65idVrYxckkCLMiermaBq0oajA8JglKbKW
IvyYLZ4lu3i2ZmhYgdZMYvguMyt8oQWj+C4hQWGosHvBBcioyk7MZmPmbb3JjeKSu6g2I0UuxGA8
WzYKC8NCK9YiChPzBeLJN+6P4bbqf/oRskftZY+ii8oVu8Zdwqu+TceR0GLJx9FxXA5p/Jh5d0XO
KonV/bymGnFddqdjAgM8GT9iduSqo4cQafCnb/mJG40fOHGKV3PkJwaJ/dGilrbc4REyobtXIaI8
6CAm5/K6NBk2umyfqqGJtn3xgHmCOMCarQ0wgNtSJ+nO8LlLbX0NVNPtBq96S2P/OwXul2rccRMs
QcoxRpbjkjQylMQZFu0dk1+6p7E1VxVV1jyzN4w6TzCtwX3Z9whA+YDmssJqYY6/HndISBPlxSUe
NG8/+wwVnQFHgh8sI0O+WJx09cEvq53BE7IJxNQyXoo2ouLi5QJGbtfET8UcvwY8PZu2nN87JV54
bvmFlItqizD23JkYvs3WqYpiyCph+9pT1PlMlwhFLzc5Fd2E3WcDbWWFyOPNjMmFgVmw6OHMdxE9
5yXRDzp+YVNHMfxABwqJoKfPbMXGr/D4COpq1mrFHQAuRubwidFq61XdkRyUUgAFM5nVo4eNuaqg
UNJbfbRoW1k9Mgvp6fY0eVdW477KuHqpItQ4NQVlkCXoaGLxZhsUH5TTCD2HGUa5ccuu/E7aamPi
kCH87JYWB1bA8pyGXUY0CWk2g0kZVqMgkuEvyBESDzur3/plfxwd0giZWe8ywB+bORHklY3Fpa9j
wFi2+8XeH+kENAF3RvTkBsQ22qb7leZPpm0CMgopGCYHF6pNixJVBjFT1CEQsk5//U/myYCvPpB2
g+gEHMNPsUxglJ2zQ2+jTeO8GDX/4WxZ609Mf2KfsaczIjvo8e6sbM7HCbfhgK64rMHgG34cQYuS
DKRgSk5h5q86iSgM2XSpxnOYkprVcdZvysp+9Wfx2C3hm1x8K49d40r26P+S4GV2jWI/eghGR8FW
M/TPrhRfeWdPaxHVAYdjfVbc5yssQ0+pPz5GMwOf0oEkOsQn0xno4Ux24GrhhAbNr5mpK9NIfoaB
2lZ2inuLWqIKpq+p8RlBg4qLs3lZoVSfCoEGQmuXVCf3LsxdxCqIuFddG16TIXtMDZQTdPsgMfOr
yOP7MIU/w3eEfydG2RjyMK5BHsHmKmW/CbuNQo/ILz+T60XVjF7LWs3BLmWXsbawMa1jm5lxN0Sn
oDKQlKgUhE5gkG7WA4129BoFQLDaFjORzt5gksJV+4fOC+9tLM94XzXvj2U8hyFvueY00z4fVo1G
Ym2ZKdjc5oJdF3KPpoQvNT5zn/S0bHqIjfo7zcJmjeYbdzB7qzoQC3cL+1yVPOragu+SP8JyIWgc
pxpKh70/OCSJ48rIebNzibqpLNFf2fOtIen8nWb4hsaKwZaadLabj0S8GJOplsbzw/PKs7bli9VK
7rB2+MCkboPtlMchoHIdD/nUM3Vq7J+arC+7NliX0+ugpU0RtmXbMg5TiFwo9PIOFXiqd7GTgykY
q7cMsRXqLvN3GR04DExX2X3sMtp0WCOsjYB+NHL3dRN+mGWm1wAZHyI1bZSbv7XUTtWi03AFua4G
FTJrFB+8CUdO1QXfUynrK9Z0sr6j7CvScQFxkmtMTT9STkwu6+4jKljwOfzWoxhxZemQYt/yS0M/
FW9j4dxaqntyoweTKmY1dzypHZMRNPz9akiHX/KsOAsSeAdgpC9ewqanBuXL2D/Zth5/Fs/p02ih
W5Dpu1riD3qUWFzDjMxhJazL6G0OScL1VVAgQo8Jb78rwp7pMRZrpBY9JChhr+siIKJMHxzc5+ua
ewPDIagNI2W8PTtwaxAdRq2b7wiElCszB/c66zOsN0RWUCq9IrpSjEOrCYuLhhtvFQ5M2RwZlp3R
i9s8p1iSNv7UnK0aDZgW3yYbZaaAkQFtPjqNweJ0N8CijBAemWDemw63nN0iImi0u/cGBHtJVM5Y
bUhVN7OPOInvAgxYSDG4J62sJZHEj29SYsed6o9E7QgBqfwtBX+R1PypndGGm8WNi+IZVBMf2jyM
2DOGny5cXoqRC9XMDJL/so/Ou/LR2pzCwAqNJgcuJUBpGcULq/Dr398fGDcbeg/lx+wMVPVdlGXF
2mmE/+GLP9PEHTVE5MiH1g57HcLHlrKoze+z8LeJ0598dlGwJ/ZVoB2a6/wErP4RLuKbLGFmUW+h
K6v6I7VFvwwkAvynoFiWoO4aG0BI3dMl/JZDMsdVvDTJxofM4ruexwfZV8EBtShwMpLIuLl6yiv7
NvW8uzbzQWTyq50LNFI8hRxgy4fFJnTFWvvNrI1X4rKIGa0GfE8etV0RZxTaGNFH1GLaaE5AFc+J
inFO18tzHeAAMROCAAN1MXX4lgLbWc0L2zdtUqiE4nYs3P1QFGS98XFsgWZtkgGPzBQCGqm4/MN6
PqvMZPbkPmplyO0C754KPndrMt9H2WaUxIJIyOVpsNR0ZFmAO915w8HI0guLmlwauLEmEFDzs4GB
WhC15UPpzqTzwRPd+U9R0p27ljdJdl2wzQ3zw5zSRd4SAUIu+D2PnFZMZh4JTjnobKHoKy4jompO
vRl/dAV/h2e40OKTpplmfhFOekgXp85jcsVfpJ77ZUcI0bKWEx4noQ1IKPwpxqeBxJa/Xle21nAc
fDjVfls+hqxQvSSCE+Hed8nQ4GDNk51oQXrSKZBEUhk0aShsaJrQpBHx0LICQwT1LYuFDuHInYFG
B/kmL33YFnttTZB+Qx9LDEyEXYvaKEok+YlvbhozdxDJi9LQkenO1s04TFvUm/c1eNa5v8qKUx5f
yp8ymu4RJH+befSYduoa2NKkC2K9Ifnm09YAbpMQZiD5+R2fFjk34g9PoE2SqfVlyZRcw9j4yNCg
+xi3sKV22CEil2ID9WgcOM8eRIeV68X5NjQxKnYtLDsVDV/9REwne4ddFcwvE3nTRnpE6E1MSg0v
scvEPhuJwehCBHBgPBsf26NjHhoje/KRJ6eY6WwMiUwqDnrI7kaalg7Ay0YLdalBoczRtQ2psTHM
7NA1muS83NkDI/nSSc56CG/SJrz4Q3Sn6+BcNVyH+QTAAytmar/VQcUoxbg0eWWfucO2Ten8FKHr
r2qzG9fWWwEzPMF+saZGfQNCDaMpfEY/d5trZj9mm/Zre+YtTmga/eohwIu4d3PvYDWeRiTV8RnT
M1d2TcNYpHrf4QeF5tAZCaLXcpjWcytuGV19NuylNo6bPWqwQWuJFQqMrf9uDVsD8p+Fg4B+gX2o
0XEYga5VJxu/3d4rgp2TdW+D+TzS3wPlqe90w8voaO9D1MOhCo2ZX2hxnUbbOyVYMVGzTLydVGqZ
DcrBQphlWfbVKj/RYlDI8ZjyHlDt+/pkhANpPYkBZp9XZuza+dBgUGBg2a098nhQ8mWP7K1fmxgL
d4Gk5OC16QM6gothyEsLoR96whyzBCrXSc+tv5y5podPV6feU412QSYA4jp3gngSjq9Ng+suzekd
W/UJoKqBZoORzQ8RbuLH33Ylu3gk+nQYAvm9hn0o7T9mgG8mlCYNeTAQ427tAK2O69Q9FIITTyU4
QpwG49igzTsXghvUfX78ZHrI4vpUa4ZmanbWVWy+Vz0I/6FCtF2peAlmlCgmjY8WYiDzOTg4jBZA
XceAypLp2IbOS5YxwRcGNMAp5m/n6RvPyp+0aLE+Ap3amfQPTmglkNeBRMyOTy5mT61uR2I3ex5w
7QnWymDt8hKIoy9gz8r+FsAlr2MV8AYYau+UeUGLXzTbcsCIv5S7YN2YJFWo9ZExVRmaa0ytjAJr
fZh9DkOBE8YbgRJlvuNj9Vl4TA0Knuk5nVNrk5g4TJKu/H/d3d8Fck9z/fPv//Yl+6oDgPMTp7L6
F+0cOrj/RXdHH0W6Ud/+a9aczb/0d8HdEgXnmz5Bm3bohDb9x38K7mzxN8sPBH/b832fADn+5B+C
O9fjjyzkeHhhXVMwUv0vwZ1r/c12PeiStoNIDoHc/ylQxLcECUv/LLgjRMkVAWglsur4Q8v5b7mQ
KkTmlvJ1NpQFdjmxyn1EE+DfsIW6I5YRzMLowENcfI2xUd37hf2lQUisRh/TWwank1IRs/+Aur23
GvtcaAV8O3mPRMMk2Z26HQEiQzA9Gk1A8zcaB/D0j13UXYvZc1mqP9i82utIzGipKvh9AN4wRHFH
tw7YdNf47EXTEZH6aYNanTDJV5I5XDhH/sZrJUXi5D+2urO3Cnz5ZqxT1go2ivWwRh3riH5lZOjz
wFqAV2FramDP4MxrX+wwS3ZFxGjK8p9l4NMalR18G8Wb18xztM5N507E7xWcvKiLl25r+Fb32mEF
27YSS1FqH6Sb7QGzRftuszAsAY7t2gU2BuDnW7nZn7lpr2P1OXo9VEqxJZ4eIZULuCgZ5dYyXaYQ
wtoy5D2JkRunRT687kdx0P2yQgeBFdr47BymBkP53HkeCqhWXKTC3A7UOAbWuZpygR+I8LTW5EZ1
svkE+JSgav2Vk86ShcFPGkGVGVTrYBVvVsPG6ljBpFF8HGv5snwiRRH9OhXLJur2bNU56Ql6BY4K
f3x3gjOaUHNrDM+VpX9fTQKxdmbcMewCzD6X216OvxYpKOupb+5k3V6bwEOnY18B57GVZrK9DY3m
QpS230UKQy0ulGph4Kt6Oj+XA5PUCq/BevZpeXzjCdgIzTIlv83l0LvWeh6Z57DTf4m8+mFa8E4k
GLDLxRoatNMTfeUhSz32hfyDq8oQT1PDqla0F4RlW7N3P5Io7w9Oo07pzCyob4ZzGLBLZ2WwrCWN
KzscuSXwhzTjiZ4vXrOCZDsqmBTA6LqJovaKjOFWGCmolzup0ecbDXKfKaX1g3Ae7FvQNXUU8IGy
mY1S/WkE8V05I5XuRxconSw/axfXi5tcqxHlAUJrhDwEMmwqF2Mk4R7biLP8MiV8dZJsWCzGJ1oV
HCelJG0hXK5GmGStAE80GlQacf8cRJUJE4r3rkjcNxEFrxZP2z5VJhwIbBuBxUrEXFg92VdvHec5
+56aGLQQhuMmwNGLQerJSjoyF1Jh8LwE+InYjQZehLVsdMNtMjgTY7MEK3KfsscCz5DRhN63SXcw
YEWu7WDE+Do/W+7YrZt0cvY6WFzOrMqIE1oVdqS37XJ5Dwmg99FMv5TbJTu3T0lcyU17Z8ze1zzk
wTkMtX323knidS4D6tQTeqhtZA2oC1oyJ21t4LabzQ1jVnFnypPMauyFtkXsInmtpekriuBd56US
69VMAvQwZhvJikB0Ezgvq7ofRNUu5oxlls4OthuTGZGje++MilUax0BiSOQUs3gyPVIN8PW6W+bx
j0DYWk9AfcKClqvw7BlgyFwW3/Vv3pKJxHrtMmWZd0sLviq180JBb26Htj8bxhyfJYvoWc/jk1cF
f+ZOwSuS7meqtXuC+7MlHdLFgDW+1mHlneFruliIQFz4gZNRDI7GuQNpeeCBPaKb6C5qDCfS3InY
6eiuc+HgU+8L+iKa4o0LxhRW130d1nA1Bqu8Cxu1YxyR7e0SJXAWE+GR8w3RcmCD1L+usvSxRlSG
xD/ZVFHWQ5kB3oagz5Uq2xYdVAMjQQCDdFmxs8pf1PLoVql6Zln+gURV40KAIAcq1QvG/hINCxzP
B93U6P6AHZoclwLYKwhkgji7PbSppwQoN4Xi3pDlRfb3bjRhNl130I/XZRb9jCGTxaHA38CwbemP
8EAyZ95Z/BObzq9vbSvxDzIOzu3s1htvYo8SWhPNLuChIGS9A9Yh2oNV8uIzm0TUdJbaWc3JDzm5
C5cpIHU8gMEERg9sOJCUL1C6OQBLDLRwCdYA3OUE24dVsrNNGgLsHYmFh1Hxahj7FnqZRKfcvKeZ
opeNxbx3gv5Fy+llVk677V0A7SMmzR551GSj57KtENRNC6apm5sXc6z5HYRqp7K4BwmAok1ywtaW
eI6Vhz26o+AOEveGy+9WDnb9MBefVYDXAgn4eEvU1cOYGqeSjxbdCwK5ErdT2azEZ+2LeN9qF/Fq
pvgeDKA7sbL7Izz4A5L/O9VH3jW0vG+s5IMggiDgo4b1VN6UUUgpPNhrR0bhBj/mKk+YtQeOXd+V
KWVAqvJn1bJjiEPaL4hnh1aOaMFmZm3u52D3+Tri3aj0MJ/DjP9X7mlFWGkO1WvhT/4u68Nzi9Jm
64bAgNGRrRycz6ydgXlHZX6D7drfu6689n7dHWQkNm0WzLvQAJZOkNl2at3pE79+VgClDxtvUd5B
b6zKR2I95J5ieK8Y6nH1emQyBiAxdNuS4mzHZGM19VG+GzwAhKwSoiiK8g7ZqrtWtnmY5GyT4TPc
Y80vr2wq9n4ItylGP7tx5uQL+GgMiy748QI3WltFfxJ1TUgumlAbEs2e7QQR2jUsg3q6536DzyW6
eFv1DMRDs8cJNJCSiuSUABWcnJFn7riR25O2uIWZdlxa5l0muOyNnysSIMafetkFgA3onrQSD+Py
A7kmdIY4bsjVku2dmbrWTeWTRsrW4zXrW/D7HvwldO0qZGmHeuSXJTU6iuJ9sK3LkHIn+4AwkR/L
U1gP0Oc8kEKwek+ORb9rIy39K54Ab3pBCLgdfQUGStyi94dzVFVq3Y6S1FU28FZsf3PevTWRCROo
lIQcMKCgS4dH1BFEFamDqopn2RAArJSqz348n6x67G9ZcXToggjDMDuxMBoyh5Ti9tUaOaNlmuNj
ZaWFW/EBrMWwmYRWx8SM99Z/cHReS64iWRT9IiLw5lUSIF8llcq+EGX64iHxkF8/i3mYiI7pW9VX
Eso8Zu+108J8dmfAhJ4kvyyOMwP2kK6DuJ74453Az1zpEPLrMtt6Aw6DfJWuwjfdivQ6jYZO/hfZ
EZaiPkU6gtyelQGsTHkYmGst+dzwnA+lDxZYs4fnXObxvuq8HXapCDAy/3ow9X9zjrYBY+Z+yLpA
Mav5AKWAGTWW3aBPmgYbL+ojnKHdUVO8lfdjUzdI9BsNHmrwHHSsKLGs5TGOxPHEa5IkaMIlHRbu
e/1fSdfPCwTVYqo32NWLr7tlzHWsyl0+5t+DMSsbMwMhH2erssAWI8wyduhu3G6cbpJ70h9yX7Ij
4zwyDrN4KujLnyjOsIqBamFeupcIUM6zUQRCtt3Zi1W/gajMFyS7qAYkmLFIk2d2ZoygGTamJum4
NTwgl2Dno4TiHRJC6oBoRIfaJM6wVcEdB0ghfatZuCDH/reLLTYf0M5StcEwaBYMNZouYxCOU5po
Boc/KpBxMDEw5DIepHgs3PPbytkz3MkDo6IYnNuZkTU7eXu9YYrZ/Nco0/OUV+e4tZ+8GpvamF+7
SPxMgwltsmXDwhLCkT5f8QMeE2b/jnWIoPHwcX242QX/brRP1YmPOIEoR57ezks5WFkmFiyjuRJY
BK8O2TY6KBbT0GH+ltEM6DNV9lIntaHyeAEmphKkdl+Flo6n+WFCitmJrEl8d7ButtB84SZN6EoM
Q3263CYHYAtT7y5OsyNClHu89EvQJZZ5FAMI0zKdflrAdCC4iikwekC6OEn9zJ4LMEAz2KQes4FD
OF/EsmHXjP1Hi1p+g1JbxynsbL0aw6IENbShZdzPndiTM3JQUpTP+jJ4wZTY3iUPqzGGSd+J2c/i
5rmq4GtpHWMMDCo9YnQAyURhHWegQqwUtQX0E3Vo6lJ4wdO4YHPwla7Igp4MEwPhaljn/biVnZKe
S0TRCpCcTZkgDm2LgRtZ11lRpQVb/oqEA2kE6oiCRrZoMvXIDEWMML/Vu3j1MROBJaDYI5JVjcXb
qch60JKlC2EVyVW6M5EDLAwMy2Q1NvbDJcZ1C3UuWAy1Iy3W4elwmq82Qn3C7iYiIM27AskGA6MT
v4KVggfLkWdCDuMw18pfi9nXXKILZjZJQFhoFCCkobuWyFSWHRM5bTdiotrEpvKSWvU7MZuDrxL2
iusg/8mA+iwYJzh2UeWB6/ONnjYsG5sQot1raanA0V1wyu5sEBlBX7CTALx3tGP5ynwCWoonvDLz
OIy6heoPHZnDILuRzXSX+Ox1C5hUD2hsm7Uz1muvf29dl2m3nXwPLSFH2HD35E0qQEORUMx5Yvq9
2z/KWp0PXvVst129p/6CGMsupNBh0pUPi6aDsaFF7Wl7BLInN2GzKE+Qb29GZbyu+C0gjX5JT8/K
vnlkBd/7qjxac/yut8To5K7t+AyN/SJOZvRh+MFytXiCbtRQPu1cXQ5h71LcGh5+pM4t91pkh6B6
0B+U6asnEj5xtNGT7vwpGM8oL5HlaQj/jCL/dMZ+BxXnJRmXjz5aeavislQiUHQM1K7KwSkfphe9
uRnivyHp767q0d1Bym5H47jYhuDqZXQdVVeWvJvY/r+2rnnvYoNkLkcJbXzb3aAV22WpI5/IlUzk
CM0os2EfkTjhENwwqbtlSDz2vVmMwI3+Ky1PxEqZO46lCAmW57vchVlhHAuXrLQRFyW5zYrcFXhc
Enf5YD2NrbrD+usVIHtjl4ByWFmQ86zFfENF92Y7bLFJJJdHCsZDPSDsaVyyOhTinETtIfDP6u8+
Y25bVLO98wwsbeUA2V3BrFxypWjzq5CLwRwRkk87lu+2m985dj6m8Qz9ES8W9j2HDoNXl3p7dXSO
tVv+8hWi4UJfyqgAkQEF/f7/f7rOQMYS44G7USUmLNURvrADFxfEK96ucGBtdcPAT3Ce0ZyT5ZHl
wj+Mg1eelQ4z9qxik8ZyR2OIwE6b1+zPdObsmDJKQ+l6COIfpkpDnrgO1ouow3ZMpqU2ltcoVRhx
FuaHOqTtoay7P81tzE2ZMQTqJrGfKjIvux7CCpqDFw6W0BpNK0zRJuaRtG6dIIyva5lLeYy0/6/c
4y4Yr//p5XjN42l5Zliek0OBTyP3qymez9qQndg+jIBWWYhoiASMDtvXyMt0lBqZlPmk2rSDSYFp
RMRjy8+bN9WrQkyJ0BSG8g9g/rDV0vRYo4zpFdZcCfS9SkYVEpnmVjeQ0hKvh8u2RqaU+c2YymfP
BVeu97wDbE6ZToPemwYN95PgEFN8soeKfdwsu4o5/MaJDHfjqsanAAGzV6jcAhVYGXlf3n/Cxkol
tRYN8Qw4b2lH7eiNfyksj6tUtD0w9djPzEs3cgNibfmKALbwM/G5GKoLED2YjMQuGHX2KOnwII3T
PC3JRdNIBLf0VwQRbEVy7xUPQzhIqXLCDBRC1NEDmWiMbLY2Kridmjk42vXskmG8KkpcYyqr5sCc
FnQFpz7TOByXotiyzCd+Svs34m+IiHchiTSkkDy19PRyGD/5dpS+NJvjxL/IV/RQ0Vrg2KXGHO2b
NRTTqLwJYo3Elzw/iRl76ajZfps5b67e7luciolmIDRcnmgNd5aq+ckyswru2BwSAlR5Y7Ut9JF+
wvRra7wZUQS8KMM0lrsHM0Fl3xqcR2bhMhlzna2oDrUq1gRH36rL1VQCzNLNYRlsO727A1KnU+15
OGW7G5PqvCgHyabqYDKvm9EaxxPRGEqjdZDN6n1t0Iin5hsY1KPL4HHv5N17B1ELUAc2gbgS2RZQ
PpmfHpSpjBEYQj9ru8QZLbvKuog2eqWPrZeNVuUMU9wbDWxyJXYL2MLU4ywlx9BN0/qq6s6pGMri
aVLaWyF6f7E1+yIjZLo6FfTJtuRB1YU8aeQn62gC4ulipKgOmiHf21Z21BCYbPh1bKTx3SEH8RJc
1B6PcjmG/eAhTYwQN1oSgbZM258By0Awu1xKhaN/O4RPv1hzsu0yKXdYFsydBggQgQaex9ac/anD
ItpnLEkHYYzHclmesgxXj56WzlYWUX1hYMv+UUs0jg7UH6vLx2mi5xGiZdAx3GUkXPZo91OKcmoT
p7O/k6Yaz0V/cmfUOfqbECUcIHt+moaG34IQhMdhLEmGJqMaVHp0LJw3xtvjBc7FB+pepD+6csMY
Ag3MLJ81rkX+nrjwmE0HGWm6lP7YkAzmJflAe7tIG3FLF+/MkieCbdHFVfGJyPpULd4bE2VMPePK
TAE/w5ubHFJdu9S22vHMtTuLe3BjOCJFto9CruiuAGsdPyVzmLfJXpeBWznELBzbuMFGBRuIu/ub
E9k7eovcp6M6bHTkjb7klkCjyHWldy7thzmdyDnlGEZ+D+rRiHYVyijsv90e3SYjwph8MDBKTtCy
sd3YFh+pnXfUzTxOVwT6p2RkxjHz7QjRAnzXY3mO+evseMRe+GHcgmZMhzEtsAdNC4OTMluYNo3Q
Lnv5pXTlVW3Ll4b14kVBWFPGhOsRA60GMjPvYzIyBSZyGaFz2OaWF6iysZknNQPZEuXJcUR3tczy
0fSvqoqKRXXWiFol3acAdXeKoe+rMjotrG52WorKIUJclosabDJ4M1/m38vYY+lOcYqkDekBgIWs
DZDQwJUulnotDnhB3UVVKbB1Jr1Ie4kAxWowMXxtt6Ph4fcwe1DXOuFh2oIvTsPtwRzSjuajNUqS
AiX2qISubWuDuPHSyMVrjpNM61lO1PNhKrrhOQKrvl16a0uQyDOWNTx9WEm2NoreApazXqdDOGAX
2LjINNApMSzrUrYf0opu+qzeGri4w0RCjfuKJ5vVt0qumMQbB5MgPgpF+0Oy8nDpiYvJ+KdQ7JAN
Nl0sU//SHdI61jUjORGndm1ax4ZPv6mtC36U8bi0848yN/cMjTNGQoWiFDJX2JrKfenZbvatlpKg
k3lBp39UVYbbZUayhYY0IcKAUUibIh6I2pyI4+oBUtw7qMZzDGuXvGz9UBGGt01mJmxEhBPZ28tL
oZl7NZXQfMbK9efsobu6eni2Fspg2qynpE3vJHWexgIRGCrZq0bTuxXC+SjF+A9pmbaxiqLZMUzn
EmM6YC5pdzDiHGUrMUocRBleyhGAtUiTdK+tlHBpSrpHgiCObYX3ZkK25NNFb5UcrlxddK+zo6E4
o7/F/HRpp+EO10kP9Ny66i1aVpQK9rY1F2Dt0aQGIAMJmtff2zm/tSMKREPYR7eoMUhPlGOCYSP3
Hn47zz2KIkr3xv+RvplCVKPFBGlqOJ9lv5VVG1LKjRx9vbm3sD6jqWl3i1vdW5Y01qQbvuaxFoLF
wp69/A+X0mk0j+SIwKDAgezLhMqNCDKSiUjo3biW+8EQigbw/xQ91wnTSe1Zd6FqTXD0N7zcbtf0
C/lTOUCFAc2lWyoH/jtmZaAg945twYLDVDkXaBSrPTy/dt9M2VesFeNpdMSR1CkeItf7zTqn2FPz
XMayF2FpA4KfbEH1V/CkF+l0JcMa6wihBIEn7MRHu9VAm2CxDeYgCUTFRchS61Kh6QG7IA7x5OEy
7NUABqD25vV/g1p6NLxQVw3ih1LUoq5FYGw2xt/p6sliM5/O0HGYqDkm2hId2hGvUKWWoUdBs/Zv
ln+Z9tvVP46LZ+6Teikvr3b83vQV9imXKVzVCe5POGKTp+RhXrw7efrdRsROGAbRpFZKEzvrmXVW
VflexWwMUkPDldn+dVVMmEDpAXO2gHfyTXutPb7f4PT9hawgprWa4KXzla7xTuzwsQdtqZ/hY+eh
S/8QwxF2gItW9rfTjb/Cqr5mqx+I6dQ/bGlkwX8gCZ6GZWkvmWewvahQucxKYjMVG8W+bcWnlsrp
5uUfYhWfEtLETEgU815Pq3Ah8vToYFLJhIaTy9Z/kGIAeNNig1DMIqSs/0KZ1Qbp5NB4zH9uT9Fc
2sZ0LjKEdY6GsXIUwgBVwbVbona/zKnwh0V/54njxmpRbuPK/sy+GfMga7Jusa79MrrjfTC/liF7
j7EiE+g2k6+QHADRkVmJEQ7Jo3OQvCNxXRdnjhOc+tJ9GZqEPMr0pdLL7AyMgzi9NkGUHitXBujs
XuL4VS9yUlZNyQIl+dckeFoswOH13DX8BUdUDopUQ6fp/6vb7m7k5rWy6tdsJEOj6BYy/BrPLw3N
PRpNeS8qcIUrgpn5+IPS2AhqbCcn1+RkQ0e074Y1us8QF17jTaFA3g1gNEvICLhPcBGrSh500EBO
PbEtChPfmMDV35h1IyS98zxHzdHCpCBdtJ5a8zQKayWF2r6hINyi5NpPI9AZz0QNCHAT+ZLyMqjT
a09g1UU37QpDUk+pp9btZUxhQoCYg5YsG/pP66co5MgyB80d4DMFJxXHmqfM937m7Zh0E8Bgxfeu
K/HGZMnCNNCfShevEDPWx9zZ9173IFkx0tATBEYKo5QTbwpOutZ6UZhcnByN1L9qQW+DxsqcQR5A
3CXaNUXObzbYN3LnFsE8YalGa9baRXF1CvVSOI/KMeNLR3TcsZfVU6646qFO6ss4UGxn+AU9XyNK
LQLnDzOVbE1sgtUXw5azVpehieGr5rcOZn6e0jf0TpuB1sKu+qBIRBglJb7+BWdXfECPIwVLo/ni
dKS2VZHvZB9F8VYyJW70Oyi3MzsDUOt3k6GwzR5OQTTaYKKn4kKCRAhUQsmCcQOvDIvKtzz+6Qiz
Uih415tQsInV2NKXwG3ap6j6nOyvGlsGLMkrGg6c3fnLzIc6GvZegojfcpHuZaIfFU15LY1phSJs
GwXI+6Cyt2sjxqPaErHyYl2OJ0XBc3d1EAKNqNdVBl180/BdL9aOO/qzcu1/HiQV9ITh+v9p7NYn
xopdfQP6hAGm3w1qQyZnd3XIZMKvbYWkhLDF+K/H3+RCOXMxbUzjn4funVw/th+M6VnhGDbyaVe9
dTPckg6kY289auPZrlBQ5xyfZvy7LP8aw+ad+NdVXwUDrYx0exETETd+ZONZhTWkku+QxjmiZq5v
OLAbXfmq6ugDxCRAW8AMZsyo7E1jPI2cwp8JE60P04jzFPK/QqJP4qIiQSLvML7J4eTlUwIpR+Ug
JbCG1AbFAsXnsJtw/ST/1YejKP0ucTEKp8/zEr8tWDrJGfGXOrt28CpqkGk9E8kYyjYfKU1O+26y
ruyrjwrMX8/ypdGqg9p1W0eA363Y2DT/BmTiQ7/X9fFtSXjGCQYnu63T7CMrpcBa9DfWcWs4EOsT
9jw47YNx0HdEIQa2A/I0Vrd1Mz8SPX/XUCUzUCsX5i1kyml8d/EMyOh5UW9GBZre2Cex0UOtIbx4
XUR3q9h6uvUMe8zus2WTkWDFEwYoy4YGMDoZ5hJSgHCiFcwANWjd10jns6MB0F5t8MFsdI65LsL2
tlQ35vbPhrjmaG899pWiOXnjw0DuqvW8q/W+Mj6tSWym6sNtbqWT+QMM/gK1GUjFcLDvEypUlWoE
h+EGGFVoicmX6cWw3eeclQZNxMZj6KiY0U7VKr8eGOg2EoFcfdDyX2wPTDLJWbG+rWm1grMQdlTU
0LwEpoT9cSS0RtGAkmzRIzH4BwQ76de8EttRK842xgawNJs0e2X1sVqwNhqyCbsEENH/W1cFNhPu
2OoQYY6vFMBsIvk4oBy31t728hN2LZrMBsvuZarv6Zj8DjQk/NBjGnA4K/kpr6oTmpNE/8RrusnZ
ZLh+rd1p4iYciDkKpUSgvEn6mzBoHrEvQmE3XzruxAex5A+1ydurqIiSlEh4SZfTL4JnZDA079Bh
SNvlHZlRZeO1h2IYlxsDsJH3vQf4BW8qs6f0auZeemigQsjxB929bn1F8bcEFrYOCeQgtibxbLAn
BsKbMkEoFyxdjYyRlkqimZBHM/Hmrzs3SZhI9UzFxEbB0iyk1eYXjGj2W2r+QfAyfsyYGtuKER4q
PcJbM3FvihczZpdojex69sUqdSw8eAw8MLY6/HMkclsG6EHc0I7LBEZnAwGBpG9ST3nE6/jUvRbz
+JcXBEa33wYJuprn7kqj+R0w7bsRzwq5PTEXk/5atdopLYk8GDLd3RVTBI8/0blkuCAM0nWEtgTZ
nH+v+RDSgGA5ycVPMpPZbPNRRGNIiPsmy6sD5tfDpA9AG9fIF2iqJTDSNHs2koE5DBr56rV4d6V1
bxewvoM2nr2qZ+HX53QoMIUhxR4VlhXYOoB88XtomUon7MiZiFOApyxMNqj9b2zzyIA1tjNzIdtQ
Q+Tth3R23mcnRm+QKuyM9YtSnlrK3klNkJebP6LF2estGyfXeJTmE/bNYEiW4+BZO1tMPx2D4jmD
ZO2Wz107/0dCgte8iTZ/s8uOQIU1owcZAokiWyqDMvkZkYFuhtQCBpHSapr2Jm6d2U+G19l1Q6uO
9+gwmCJb5D/NWBZH7czmHWOVse6HPHBM86p/osIDfURYbOG4QZzoOz7WlfkT9OJ9QNDrLPNBKGsW
C7j7zLtqNA+W+DF7RBuL892AI9vMK0Z6mKjgEuInyuqzLzNEY3iUXO3axdmN2N2gbBbgDgMoGhv2
TGL0r5idA2nxaPFFNwniUTN8IuV3ndbfurR/1LUfnRyGST0wmhkbHei5IInUD3CxZuCADi5jjCqu
cra4gw0vOjkJ34gmGs5DOmoX5BPsvXvgF6Iw3yvFfWka7dJgsz+t4B+rBq6XL14oCQJKSfq0NIWP
Eph9k2rvZdt2pyJJ7C183yVn/jnRcI9GHKgdJgxVyz+sGGiYrT+VRaG9VYLpT/LQPcU+jgX1oj6w
REokSzrirfjsacSUMXMhmnU0A9jS5YhqqmByEBBP6CdkdQ5Tde+GQ6kfmEFuLTXEEQicDV2bd5uZ
AIIOe2Rqx++wu7upGG9GpCfHZkr7M0lHF2KYGj8j5hSCMl+TNgOAY3om/lLcJWQ15SmnakFONcI7
M3+yUxRCpD9PmsPm3ySWu8OZiCSM/3YzvVuEu0CdCIlVuxnLjwEYqjOVYC4cvM3pdnLglznlFJDR
spln+9C0H91HCsWivRSTQOtJ+sjWquV2sFmtEa5Q7hdxhCwR6P071MRu9CCYN2jestBFZhQPEM+J
/GuDmAKscNRAt1gzZzIctU+X8IoIh6n3tVAatqY9IVGf74aKY1dCW0bW1hUgQ905nBj90kTCjCU0
rBT2eSgzthLxsl8K3WNBj6XChnzmReUvOGcGxqBikIMUx0ZAZpCkkCBT+VZ0560A9h5hlG0X6lal
RxA+swb3zSW+VsCe7Wo+xh1QnQozq8wvCnATpnOFe6yX/FdDkOkbjcqzYqfXquk+RbTYW+i8V5vv
27F1SFbRG2v2y9mDPKudpyK7uo7xvLTWHXvHI45k2C76xUEBVNWSxXefnvSoscMBqrYLzq/MPnUq
7cYLbRN2MYYdbHSWy+erokm35WMNp05wiiTFMyjiPQKsy9p8Rte8/qm7MyQzre6B+azaLO6ejyKh
1sd+uKSYB9w+mOb+XrMn4zLH1fBi9kAHe+5SuCmUet3k7aP0QZ6Xb1X/1CF6IsLX12xll9v6tsxp
XrVlVzO7I8PYx6Ox7U0ZLiQh2c2LqrQXj/1er5mvglt1ARebMy0jKonSq/6d0241ohOz+VyPJ2V0
n8Dv0yMymx9+BIsEqoxAAtDSJMvOnkir6WM1LRfx3Vaeq3EOVasPVDys8ciYg6CljO5LjCzyXj3y
TdKmJdsH4FxqsxNsQSgtXJxvUhJb1oct7pgW+ScGR128rFiGFopRjXZNjXHX86PxEJpKHDrGOiiH
syCT/UJR0eLRpsTndwDFR+s1wnLkHcCFyRAFZEsvlZ0tGUO0+3xqcPekPsvPbYvOgN7LCea8RWrp
t4PfoAJEQTWlbDgo0Vtou825YbG0Fl/olqvO2FdqfshWX4w3bZOsfRZj8RTbFyb97B+6s6u2e9TP
fiLtMGZdKYrDaDovo9OQq136NuvaiNFbmRDoNyphD2p8YS+IPLSx/ytTLcAvt+0rNmZSxVxU5vLI
5szH4H5hU2SzpaY4xXWFRwxzjDIfu/mJ+pgpVXU28WhSecENIb3QlVhbuojWkv+kEPfCm4NhEtc6
01AGZ9gZOBml9pITZIRmY2x27oSislrpQUn7RK4f9SVeZvQRREl1DVoH75JJiNQ1/g3r0tuL31U5
3+4C8AdgpmodRhihU0/+OpbOsbC5XpCTjNxCGeum/tK0eIvZ+qyhbEmzDjqToyZzf4ravZdZBHJC
ldrp8XDKBoTkIpo2qtFqZ6VGv8vF+VfklAwiuxaW+4DAf6bTwI3iPTme38HWlnp8pFKdsckoaOOK
yHn1WKQBTIKZQL5EmX+XOqIjw62fc+x4qouSpCFlpNN2HhrLrI0QN8U7UZHIOO75crmads5bqotq
+pe26KtrWt7IydQzcF++bi11QEUWJ8F8ftfho1Ld9j9TT35FLu+Kx5MmNVbVwmHjsbcy9x9GyTMw
Ly9IlOQtwueKLvkDR94T4XQfUqsPyBW2c8bAQMms4zR37d7smlsyqmeRsGLn0Y9Hm53P2N07tDd+
nL5i3SQux1E4kBe32UkNpyMeUF1FapuauLFGHUCnILxplKw8oQa6Xk6gCNpIr3z3xi+v+CCcYaOh
Nck9hn/TmdM6gEFjNy73OplYIHphSH7kmeM3rCf15G0N1EIATIKBv0rJHOV5YO+w1xNd+IWKznQZ
NHTYYHOYNEddeyrj7lG4zBXUlpzEvvk1hqE8dhNlI86+rOvAx65o2Ez+jKbJiZeaAyPF7JZL9y/p
3ywpMDTayl3mZMsTlqOemxrVpMbmavlD1M8Tb669m7JrHQLLDf1N7xhCu+ILVpOfmw2ZrN4GUBqb
uN/ZMV6LMg8tWbBxmLKg9v6bMJ9x6vcUmERFxDAbOninOas6jMQjclkWfReG6zGaGW+v5bm/aHOo
Tc5LrsU/y0iuVqTu0YgdYbLu2oyuspiLEJt+saRP7IFYCKN1dKf4DPzU2afe8qyoOc6haIhPisaT
2udHDMC09ipH2Dzt3dEMnS56bT2ym3J+s1nRnq1eUDJ1mb3YZVhzRLDW1B+ctx/xDPHDjcjYwcP4
LHq6MgsVVt+bW0oiJiXJaar7U1VJmCBTe0vwaW8yIS60GAe9rO8N3FdoIPOm68p96aqfimHSNmu/
UFgrMiYS5Ovth7rOTwq4p5Z2gh7/lOYGIDQAZtMhjvWXeVj2ibqERiOCtEYRIHU0TukJ2fMGQM7O
QWODXuqzWpr3qSEhqR9UzN/LzprFY5BE6Bg8Y4b22/Z96PTGK/+j8hmqQItt4ozY80ibOCVAS5qO
uKW2a7SXTvOjT2NxQhJ77z3VdwXlDWmMrpp+ge0grDCzHtTMZ1v+uTbBzK7SPuHpedLyyNxguXnm
YyVPU92lcjxLBKBBzgZDxdS9Ioe4jg12StNcq09szk+aVRFB4J3bRHwCXsLXZ0Hsq6ghkoLhKNEB
pYYRxX4SYoSeSY6VuY5foU9EbObInaFYPkxEJGBv9W4S9BVTmXua/6AHADw1M7aM87+N1PuwMtF+
QjNgJhRQZV+RBaPU6oxT7HK6WhbQXo/tmz0at7IkJcrywiz9y2EU16wKWvVtQSY99pANdT5+GkY1
2emkOwymeKnV9i7FdJ1ZMZs0zr0X3e0G/JRNiUd/FA9Bb8JbTOd95gF00shfbaK7QTE2CzyJ7Q8i
qXF8rFhHaU9Bq4PHxIePqufbxcDd0ygaC/HRkjfQejeYAJUMhA0lZrffbcR4MYZzJjDtkXHvEerh
GOmpVpJjZ/KF5EeOaChgiprR6xirVw+mV8f1ketn12GJt80VkBdEKHYsdYUxk7mAU34xzj1Jbbz0
HtIDIz0mSlnrD6UIXYzDwkmfYp2RYN2GPSC+djIewnCRFJj3BCV5MquHNHnNUMRtOQ1655hSiQgV
RQKGp6j61/TWlQzV7bKWkbZ5r5hX+ZqsD+lCZJF5AIzlhEtl7U3tR0Y4U5aJWZzldiTccFolQRyb
dlAZ1gma9WMsSLOokzWFY0weJDggH4jSGynYyy67qW7+mVEXjEn9ok/9hzakZ82WdSAGWdzkgg1i
ju4L65ZYlXs38h5xTtwBEV3IZKlDTNWPX6KV+J+xejGX9m1h5etnLPYj5dQOv2qvBNH4geCIxBEG
O4kS1sSb2PMEuJP7ye52ZdqFQ4urCfWvlP23s2aJoGw88q1myJOKPb30iTTBACkayA03PlVM9Bwi
EhbTik4R/PMNISYfXm8HeOfhz1ghM4U+7PkjY0vd0RvB5A3zRzG4x6GP1ocRxHo3U7fBqD4I1Y4Y
0pZHZX6V68i0+/UwuHh0QrabnaMC6Z/IT2Vp3RtCJsauuCdvyZievOhdzDX9GQ6XGLPVvPIxzWWi
pZ70395DvoA1C6w07LOKjMIBb6jQ+Weqa9xV0ho2U8QjhSOagHig2MIX83KhzGwQViNGY+/nBNWg
KOBZ3FeekTx6NjWqA4Fmy4+s3h9ARW4cndFU7zCQtPRDr2kh6dSrgQIwzCjJ03SaFydZZ2E5esjx
b8IBaxImR0yfdySWggd4MI6YkH8WN/4tBVlPCsRYhxuv1wkd1JCfoJ+lckT5B2akNGbfKxKSQVko
uZbJ8JbD3XXOvCfsN6IXEvesrUHSuYmCJ8+TD01HoShtYpdBVaGGkKABRE63nBMzVtiEU6yaMnuL
3JZEkHZfluk6DOExhP5hQGA2dBKZHC2efUc0Ox1rim8YdHssf3FP90ert+e7K5pXJ51fcxd5RCp9
KgTQlSVq+KgjeVQV5HFEpnxECCsde97pMxJA27B+OD9eR8hglvgiYtkfI5qvsgvSLAnTZNquDuoa
eyDRssUPMviV3xcYruI7A9BQl9TpuO/YRLvJX4sSkG3bZ1XXT5YFI5ikyDhL+JosFOPeU8WqGbQ/
gzLqFGHqZ8P27pESQ1cK5/glOZZlfvQK79KZGJwoJyO9vy0W0zOgdoxhXoWtX5f80TmQcXqG/S2e
7ppSfyRyYBLB0qsnjTXw0qSvYnptnZ2w50PsWs+TFQdelb25ygIZAliuqXTnttCehll7yqk1OiNx
WP02gbvyXeMfy7wkhKxY/X+ZC5C/aMNZ/y8vjwsKbpsczdlkdTK9KsgEWtZOE0nNNjwi2vSGzt6G
5As0lKEQ46lKptDzc3ObqS3aXOMBQfU118HMlt5ZZzej1sBCTWTcQ8OaIiE3zc2Ga7NomJCit7i4
25NzcPJ8x4V5SLror86QOjjazhjYjxn5C90/gpzsgQ0aqlJazFtlxCXBziUsmxatk3rROjvMMQqN
NxCvxyab/9uQJ17X6MAW+11hPDS1NbQRpA35aJ3hxUxMy+qnTjX2EX1YbdUP1RTHpUv3c2O92FoO
KR+lJugmHBKNRNBt7/veYW6B/3tV0pS7AgOdqRmnNcCBvKEf1zBQPReIiRLoSb0GDrQsd2QenzU3
O8WlhnWqfIsnBhQwXK7s99+ZmZ7tzvqGSLxq4P2+V++RWvpTwgiVjpsDZ08QErtUu0OsQrZLycSH
O9VHGh7Q6l7iqOXq/B9H57UbOZIF0S9KgN68lvdGUsm9EGoZJj2Z9Pz6ORxgsYuZ2eluVZFp4kac
wFFmut9S53o55MmzFgTb1Bj2pIt2UBD0Wny5EU8TCxMP/LV360PrIPH2jCp4NfT8FZWRBz99iaqQ
Y38g1ybXiZCb2WB3G512p7T/SOX4L1FbY9JZ5Sr5jXCzr830zPH/TwXcASLKJIj1I8o2wUutF/eu
apairP86undN23waMQ9iytiWhniB0LNqY7Gdy7/gAR5pKl9m+gedemRqPMh0en4IY8izXtjtAsPT
MWlW/3AE03bJCEcx3LOJA4iIy67ozCeUE0OVhzBKP8En05WdVM9DwmYG/GWR9Plv2CbvQZn+0kf/
5w3qwwqILda1SwSDpbwOL3HPGKR+ouKcuRIDrojYYRai3hP3MMgkzdJ5pu/aCGFWFm8ZlL8o7fHP
8j0h92a5zSWAaoE+FjtBnmAV5/pWOBEGBxq+UZT1SxP2cOWdfyajpLqbjdSF9izwX6gG4SUJTpZr
vNOIVCOLjx9RUpxGBoD0noHSxw2HJZLx9taMKT+E9Bux3RDyXvbsMDHCG4CLwX/LiuFAxo+MLpff
dOIKm4AqNGzcbrpLcsyQd3c28OK9VHzGpon7BFtLGLq8V4jSjBMKIozjS8qJTxb7gB6jIvwxXKbD
xUGxOvTR14QECvNGbvDkhQstg7hceA1oMWX+uA6yuq1lkAuefb3UVr0JrYqaF6LeCzgpK3z/J3SB
V2TBpaLWitgW0TGqwD3kQUFtl1Z/VWAhGn+XhWIh0nSnIZoUpbi7PcXZXrytUnqV6vgpcbMH/o3n
pNAoRCFm1lPfRytSwaxNWQ1XaRdseVE9qSS562J8o+FBlc2yratzPMT7yP0mXXkoreCptGS6NuaR
UsFuHYpnHDC7qSBCJmUn6WitsMmrrRsYH5XkmUJh2IEUXmMhpNE2s4+Vu7OL8pvUyoXcGm6VtPzi
XvUM1bNYN+F8qLbrpfKDb6XCXQzyeGp/auwFqz73dQ7WKFdUNbcOyS4/9x911J1HmS6HrsgA04LR
bKLgBy/xUm+nDzcJvmpkNbtk9INr/E42WZH1Bma1tkwsXKZ5JtR0ikbv10W2IKeJcdYJ/KObv+ac
hiuqNirbB7HiVa+1E6PgxUvDe5TaRyvNeRLGy8mjHLrFrvaNd8Ox8aozuhVJvm7s4S57+0pA/pD4
2GBGKg1ANy0sFIuwkcDZxkfQArowGCMTepms4jHY2OpqAwos7SRYcCviO1PAYGrwXgxOPuTU3feK
wQUATAyg0f+r6U8zfufAaGEY3XzqBtisvozY3cgk5RBaXLwoX2OU2EMmJ2kY7ji6wVXDrNY+SJg9
lS56jZmOB6/2HqH5CER89SeXdhd8zg1TQrv455XMwLB/ZgYAHgayLloOJ+l+M1QnP+2fLV2uOq/Y
5hm7Y9qvMlUtW0Z7uRG8RNw1iBY/e3FzJtJORKXmNTDxYtFnHzYiwMOF3VfXTpMZXlSK11FEHI4I
W5v3yOBoZpUowgFMw2IZWtjzydfuMpEccic2iZUkn5r4jJCuK5vKZvOL2d5x6Cm2RffAfHRIKcek
Xo4PXN0dhe3JdK/zMczSFhVOcd+d3hCWKRRe43zaw0W5EeM8wFo9lpqH+GvT3MHKFrn5hV7CgW60
+l8E21yaLrOU+iXim601SZWg8+x6/ArRSAnJK80J5CGWGmNERW22EuBTDX5o2/phfgkOr/Q2RGmJ
HmbAS7qR6UaKIRsWp7IgCXkLYiYE4xqs5Sm9lGAtye/53PJjSgv0Z2G+w9p/KVjZMMWsKvIvKd2E
BJ3ivZxmeRSDHsUxY+p9NADVw7x9Ih2+KaB3BrEIV3kYr6KUyE9zSfMURSZmMMncZ/KhuQENvmtt
ue7Jc0uU54BCDohZCSjGFHDNC33oe93gbl+ML0Q7/zU5HGSMu/EQXSe9uRfhgT0XpT67aag9jgXf
p4b/YnvYf3xUdHxxOnwKX+4rAokBVgN7qnmWQAkTA9Y2SZa92oRHGP0h9QRnQT6hjjIy0WS0rfrQ
F/5Tp9/r6WbZxm4uCTDwUYlz6wMzE0sFwFsBknVnRAFARwtzhakw+KYElkePwajaOnpFoNj9UobJ
hnGPSvWwTe29nVCInaDdVuWHTIPFOJtTrbJF/+xPEAQOnE+oYYjdXTykLyYydut0T21w0IubnRlP
dmOuPc1dqdkiLonUG3goDb5nygjbrL0MCteDfRGmswdA8s2YeZM1SOwcyS2MI/TRHqKqu1Ul16EJ
wgXg+Fz9goYmy8AgIyvHU2yWG2ueoabhS27hq+/Jc3MpNwcD5jfy2nLUXKpF5VehOQvBHc10tRMn
hOeIUOQMT/ryOEDrDDrr6H2CcNuW6L3tEPqzkfgLA6TOTW3ZN90FW66kl9BBMSVnMYpVJXNYR3Kj
awwhxm6dp9S2kyyra3kaNUfbWjbI8NKKkMzCp6l1z+mQvRSj+KDUfClUfwwC/UVwBfXDSwTTNgE2
n47frbLea9s+ATZbxSFAIOoHXyuDZT9VYDSYiZDu27Lt7FoPY7wTHHPKhcpHyVbRBnTadAACXYbc
hnnsQNg3tSDEaO0gbntgM/yH2USsthX1ynCsCnNN3GPniE2kYQcJxngTYlQxMhhZ1V9liTffZAqT
cFABKupY067l6pWE2UxThWii1JnFetlQnUEAp4FZNj4aSMpWNt5K9AvBSyON7JqyIRa12Cd+yfys
28ugQ4Tm/FT2YPG9wLkbiJlBiLYK747lDFg1rg3RrK25tVEQybcGKhxCUPgDiRXuuqTY9WHXY2xI
I+fed/dcJ+yR1D4CaXqi9vBg1kTk53IX7LBWz2OYjzcp0i/SlO8U1gIOmH80tKIxn3iiHOvTaTPi
zNusGGHXMXFrALOar2Opo4eH+bkW4uRRca2bHyp89ymFKuLsyzdmCkR7VNCZI83YVkjUrFHTv9zR
r2Ptb4YMLnO4LPRTQHV6htyZghCPHO9HaWRiSbTJRe7p96ieMNLXyCqq3QU0aRluKpdurJMsqPwL
jwhdF0XNjN78hCNrLoMSF0Esd4EGuS1PbAbFdrROGKuHz9waNirlnFsEN0jIO8nVNQl1Doy695zK
bAtgL8DJy7Y+40JodueqgJb0lg3xvaHJ18FtRLihJJ1u1N9onjMuGFwOk995AYbGevbEtkUAFtI6
l0NzIH5ywF+687APyLTlEa5ugfeLbw0BnFJfkPQm4t3I4cprFlFLgM1aMV5tmOWN2p8+4uoPopNq
LF4Gn3t/uNP0N88aCNrgn4q3SLk4izBHpctAMo1PZkNmeBuQ2SusAwv6+l7jihru6mirV8kvPRWn
OP3OgodL17gsfyOOTHlSPGuce6O5/yfLt/GQXbXpFo/1IenkjxDmEsPpsm+b99BSBxKexogjJs9t
sCQaZ5LZYJhrryBBbknhX5Ikpuy2fHjVuKzYBIXAWh4an+Go1rzzp9Ys1070EdaHgZxnwBaXkxwm
hiNje5mNLy5HpQz9CBW/2zIm4QjYLUYSHF0hlk8ReXd8bksEjrXfJQcHwF6UWccmZKRQ14cR1zSV
MPsI3lnJuCsIftMMgmubYZei0xR+Rvjkqr8B6dROo0VMmN7WD7R43T2/u2lqbTjFLgz+qNBmm4Ud
NrH31hsTgGv85frJWvFaobmEDthx3iQj1vn1nq3uQ4xiGap6V7HCqOLTTDXAP0+6rB4QwTlv2leR
EORLdnFNXROISV1PeUMt2+dy5+9N3CQLSSd0HWlYmbN1rrF2Wanb3+KBrLQps0Pn5iumWacaKLab
dytNEWGLLnyIgBzwHPmfDDAu2fCqJeeQLVnMkWDeDCd5FhiEeqvnZoKCBVEytrs1iIJd3L/MqyBw
PSCT49Kka81Nf9jgCVEM0NT6v6zIt4JRb0fXkzHgDyhXQ5G8mOXNjUm0/kXMOw1zwK1yLPKnhqt3
rP3znB2og6W0nhs7387F2eyNHGDour/HGMzZnUCcFitHPnoLXWi8cuY2mMSqCl4euxC2WEMhD+Bl
NFWWbNJe43Qkyb1QqPYPc+FH2Dr8P5W3NSLnmf1m2dxrm/l5FJObT8vxLc67P8MxqOq2mnYF/iRd
eqgWOzP95uZF6woEwgw1Al8rc7am+TS62H70g3eBWrDtiLSd3J7wYN9qF1kU96otnIUfVu+qmwvf
7Mx77arxR6/CAZsxKbEg8qldJMsG2mbv2dektYNnEhktOQw+W0OzPqZ0+o0BzUjR8AtSFBPUpJRQ
HuVW5Qa2Djcv6NiAEO3BqdNGO93nhu7sBwQyBJXuWyNkDptTq3du8QRPqLxl6QvT9nHDiBLDbKU0
6tLqDLbCw2ZxHYN/PQsgrOjC/UabLqZP1e1E9WskVMjue+zXmf8wMCmOOdfhIKPTBuIs8kXgu4tc
+0uN93bMN6hlSuPClC8df68csGHJBuqIXX5NLPw0IwJIhVfPmJ3mtbULSmfaYKBiJAycdFFYGBv5
2EPnGNrvpBO9eGfEkDiqqwNfIkCELO49T7MwxX60vY1ubMFT8t4f0nIJDGUpGzxOxYYwLwelu+pR
B681F3vqsPEUWzGje2LhTvfAKerjcwUxYSTTcsIjYT1yAn5OsFc5YKUQEkQPahj/ufqNsYfAtdwS
Hl3aYGxFu6nAHiR45rKSUVbNc/s75OFqZpg5O0vylmsb5XLGxQencGbPN9qQ5Ribz+DT3n425KOh
IquMDqX8adRNVN7KopaHPqvuOUENJlNyQDKKfUyAtDpnXsCf7SVQx4qylIDJYTFRi2diUNAQYI5h
v/dYf+l4Ir2y6utzTMimpfehubQTjO7fSj/6v93IhVc/8KYsRbwvyvesVFiwolPOJA/c7LFRF7CP
kL7f6CPUDMqk4o5VFKRRRUUl7xZSJHd12P0dPXdvAPEWbvmhyHKKcZWlJ59jtxVVmwbd3pbdCrFl
OXsJdCbVDlfdwnkqK/QNrONqoaH5G+ElDS5t6cML/gB5ABRmEfLGMykjY0iV9NLi0mLEeILKZfP1
/5ODmBH0JAu1YqtnnBq8OVC+c6oOb5e5KJo1VUgrAp09UmdTEJzXnxz7M6y9VW9tfdhjczuqw4bk
T1cuEmDySvPk6FvLuSfPFmnESmHQ4QAyxQcAR2QTwNF7y7iN94JdmuGhT/iY8BUzcmg5zBjxddn4
/A7aRNibjyYjWjOS3q4nvAcw+o3YWLl8NEnx7swB3uDFHxB/EdJCzqNx8VYYA/bzz5QOJZ9jopJ3
6Z5yrT65NXe4irVSLGX30fApW2xSBotUyf/2ZPVa9x7aJF0LSF/uotXqvYeZKC/fsPmhuXjNpcNB
ntlfOAUCjR2i4tTZQxKLSPkS8EhgQPTV1kDRj/pN5GwDTpGVtatLBk54YLgkgl4jYkdFAoec/hEA
JlBw1LLyJy/afUrMoLc/QR7je9n1drwLJzpUIAUPGEdnIrbLqNbkOpIz/ZwfGGvlOUjF9G8yYiJW
u4zsL5dPraTRrxy/NMUPNT1RsLMAZ6BqCiOtR8eePMQ8M90fNk2cJlhwGTIxB4KEu6Yhk5carzWT
SoMxqtkm4FhAII4gipqD24FcZI4/DRir5uquce3ZXK9ZSSLe4bnLLmXAPHJKI1RkIEpLqgt83G1+
8VLI/EXp83NNrNTOOYToibbscux/TGt4rymLsBLxkkuQQnSKMGD3JOKV0f5rhAMQZJxuvYFgWKwm
9MuS4U7ZFjDen214XowjNhzvIkU7ZkkOpQpA1JNXWtIXSaFATFQnh+Rb+GpWIhFcA4nFgBrbdhNT
wIE0lJnbKk6IRPGDMiVYiXTf55HYVmF4s6KcokcqiwYkHxnm+Ro/dv9GoTWBz/q7SEvO7aIqV0Vi
R5eo1V6D56A0W0YbsfYagkIPsPS/tFyzjrbbPZu4kXuQgzNMJXZQLh0mvLhmMQfYqufA+pbYEkcw
PHqbahNiShl+7m4SgP1OenzNOwtTvrs1+WJbZnDc+ZCKyuXoDWuoVfuJgRWLCVbI7ighNHfvLUHG
wLiYxQ/JuEV4boNXnOgHjU4hd6r3ASqOiTeMrW5NH8q00IkNajYdSTpkkMyVyen//6KTAPd6R6EX
FzidKblvkj/WCusvKfp6lTs4hENNSciG+j+61rqNXTFCCgMISHbvP2mOzek+Uj8+V75FS3XloBvd
fT6eMR7YxmGnLc0GcoagIrgyfAyvkOk3ZiVvrklzcRt/JA4+i9Ii6Ej4jgRza655jNtz5qMguUpY
nzH0KhVx4gFVPhAHCYupfFaUjdB+kQ0uuacGCm94G+m3cjTFC9igbrojaQG6BmsauvBNjSwWdTYu
+8IGbNgRd5zyNzkF730znqhh+ul5fF8F2U0ocuF2dNLoKMryFie19eZWfba2RHKCjsRpYNvzPMUY
fMj8gyWckZbjlGJ1PrQtsSCN5Fa9qrFq8Q775nhMLJosTFbkQp6bqaJ0bLxVnMtti++uPekakDac
pJr03oHf6MR0dMDqWbsMbPv5j9HWRZueVJ6c8yz0YDvW/8bgCEP5sxm7TZUGd2m259zmu6xSho30
seae/4tzp1mEmO2KxDxVpnRmzMk1ta1XAqP3iovd3H3R047n6ueOE0PDD0X3FKOhnTXgwCZLokF+
k1r/MXT1P8OOsco2dDVoS4uoB8Fo7ApMYnhYw6w/Gp39nEsT6uNXjamyqvjbHRs/SmEtfpXV3jvu
2ANZ8YbEe86OwT6NavybxV+ieBq1p6i5BCrapJrDRhbu9fIld/+1OAwrj5JeCnXHfE/OwQyfK0IN
JP5WtozBCxrLOjvrCbMJfNRliBGrYEiEbbNclWYMCd3eVXZyj9ikSU5BvHikaIu0U65KjfmUxJJI
fVu/5YxXsMjPpnePTs8a9b9pX03xO1hvU8gfCgCSo7032DHj3OJy88NbfiikiV0t375SBk2YR98q
0iS2ih7ZqCgu7Ddd8JMn1ZpCF5Qv2tvmcz+M+bCmCMDeV+x2eTpeTJAJNGSZGyu1vyj7M3XuoOyP
IQ5Io8TBkCCPt8m0G9hW+5FQ7QiICEJJNdIBq2lrxSc7De62TZmmTZr9EbnDExXbO93CYVXZwXfR
5AcqXV9i115U6sxAc9XhXSq9+LUwjnqFCso9wYq01cDMscLMV32MwQdlfR+dNiyp8XlWAaQajyEf
4R5UolV+z0jLpyatFEm0nBBCS8t56riOMzOFQXufamhxSVMdAgKoSn+NYvUe2fC5HFDmLN4uWIzq
n0+pdmHk16pwDnMbXEHJbciBVSB7mREpYq9FUeg4NLg4mEOywpgQehfRvduE0V6K7honcPBGipO5
XBjWRSFmWYzlLRKeXnhxapYuvV/nCanadqVC8Row+TCqcldwIZYAqHzHXbn4KVoaZoD69hrqHU7p
FMZO28hzZN3tvAapz8ypXaX8R8hrTwMVY9c2Fzwq4G5rMn11w4FK/+hIzBV1T7ZjazeITSA1a/Z2
w+4+O2tcxlv4FGzb3Sr1XQi+3EuMgKQw9t3csV4TvoCca6xNrfjEfN0S/lJMI9ZeCoa0+GxyCeea
RD3hKsuoUlT1K0d8X0g+kmNm1DxWzWGev8cdQ0gD+Zl6d/LUAekEupYEOZjpZxx/mWYeaBnC+XHW
9G4X/f3J2ORfZieoHzAI1jJjwF6YpwwraWkdJbVAuc7Dho0k7cq1DH/stl+POcoYVKoxfrD+L2ov
POMU/2ji556aBwcfI9mPW8CdxTGGW4s6YCXOHd7rWkhid05AOJ3z+lgwdMWRodgdW6pAKIWGEJZ8
zLanVtP3jhusB1Gegji/zfHJJLiXEB4L1rJe6XsstPSBgHrSvvJk5PfFpKuJ6SXqWA6m/gCa713n
KBQLPBM0iU2au6mMbAvonkh5/TRAmGNPqShqQm5CJqkZcJkSzU47zi5pTf4boAg4HXcbWd3pQl93
I7Ae804Z0YKMwn4LgHDlD+23zNXzfLTSMZwsZdDuK/I3vmhxh5fhAtf9yoCpPxD+z0EBiPhoYNdt
Qm/P4sJzAzBRBPzbGe9/d4Shc655h3NYhK48FjbmIMgohWfts8qmNMBfcsdUrfoTGAbjpj4mhv5c
cxcYg3OYXz1IroOWftHts7F+Bnm16mbvDe0lz2EdEk8iSNrzxsHVYGaDL8wY95otnqxuODJnO9WE
K9K6gigGJT+g0zCvin1OW3igXV3dujYaF1qqBLXh2ZzAIySd9yu5xEbtm2NTHwd0DzbUgxzFLsIo
0dSbAWHU5hJJfaSwSnhPTC7FE5pe7psbKg8ecT/u+u/CdLcuASBiuHvH8Pmok3FXO2AiXfXR+mgx
E9Oa10Hb+dxJMqs6Sr2AxmFuInWPB+8tHotzZdLtM38/cJEt72B7rwHHykGfru6clJlnOrweHvoW
U5NcNFfh9avUe5fF1pp+0zHbdEwrHAmEIc5+4zZ/MXn4BekGXjyO6ntNg5KCN1qCuEnGejtqlOa4
7UFvMGg14hum6g2gEsUNz9Qa7xyrP+gtHhowmHoX7ToLU22XXpqU7geG0SG2VQIg5wKd0ilw5TL1
jvl8qo0pxYvsARDZ3bazDOJgRIKsFFu+XOr5LaPWt6rTDREk5lzwEQ46m4D5G/YzXmJhcjWnRnyd
xA8yhJ7p7pISQhEZFSpPXvze39ZddenKb0+hZElefa4HFbydLtkb6F8hJ1qzeWrK6gq8mdtou3Zq
mCi6Ti3feM30+L2brgqhvjB+VftIpAOvJpl9CKypW0OWh8Zq4MaVeBQGDLLs1/h5tYTSUO4lSRn+
hJQZBhx+/Gx6C6cLPW2/ttoAvt5SgIE77NWmBMQ3cCz/w6ABQCi4TWkL7jn4iaGfFOojp4qC6Rvx
ZIkfsYvyq4RPekSh3zVhtowrfPcbLlI5GeiopKr1DlwKwCrjGtxHRvjhjvOFK1w7/0TSbFugPxq+
sjBtt3bE761/cuT7rDijE3wk4AM9nOxjjtSZoYeiYzPzYyu6FBOiL/UZOPcyq0Hc/kzoRbWyT6Mg
Vxq7b5oLSXN8V8Fvnesr6l7BpO38+l9SDlvRcqjWtCdOqTqDJjjce9d5w6i1UQVjfh8PMcfeIjkV
6j656ZNwnntPfAnnlg7tmsH9Imwxxrh/SW6fINUsSFeWVfiVY5M1KFPXSgFMGLC26Bcji1Qw/Rls
80O6twe8O0B7OG5vK+tvlILUqdg7xOgy42EWLwArofgJnLABeEaGtaAdYRJhL6Sai3so3DXc5/Fm
Hs93JEH86jLH3BxdX5ssZhLvckrtnzfCo6vjL2lAo8/6p4xOIWqhgS/KnSg3Qc9IYSRe5zzX/xcF
38zUvs+5pZxy94iZ+wASQivqjR1VOzAwh+E3KAFVtoA3oqFehUQSWlutNGx0C4aRcGesDVaufRJq
SH39dwQog7seWWTlJzgLQZRDFNzF3Vmz9urBoEVwAE133Z0/aTBpx+EykAp241uU3jGCYz8VlY0c
8xrIa9wBwvvRUNzCDZpt77/I7jpN2z45RZK828r99IsZxvVRYMxrFXNPo1oLxUp3gF64N1lpnD9j
8DcW83ULgn/NjuWNp05vlw6I5a7m2brKaB7W+zSuIUgNyYnp5ajiY2X5W/B7R69GT7J/sAPw8OC/
9zkeCHPRKUTJ2rnzTnE+7niv5JZ2AQSa+mp1fznlcco8W+xpMLG4e5gPqctu0asrlQpNWB9dNvRq
ICrbLw1xbWS5GRpx8Y5x83CAeCTGI0TXHDN3j1ffzQ4AF1c0fDI6OipGjhkjUe/S8LsPavimaY+W
G2nU12L4zEI4Z2IIL9gkctrR4qXTKjoH+/jY0e12iGRLVTQgXraFIIPexandxZAwpvZaw8HSjWPz
GvInIVuLPA8ZaqTADGkIThA+jiTOjJ3e5y9UwIijVkUrmp7z6xTW2h1X3YpyXNgbRG7WdkybTJjo
kBItj/arEX2k1qFdJaTEqae0CvwrS+Hna7/GwZ2lNnl/2Fgj4K2HVm7JvFLDPIN2as81DoMeXloH
/NgApY0lW1jRSobVF325M2s2ezf0YNrU9h62TrQJpPnHTOirbfP4nEOlZsEPDxp49FMASZHhnc+t
EeA67oZDBODr2IBPwyJelmcp7IweijplrMM11wy68M22OliAcIm2//9l7YIci/wSZ+j8T8kG7PR4
NJ/obshe8LU7nOxrzDPfcYEXQO/i8Qr6yTkmjYUnWuS8PzY6mD1XdrhNfk+4p+zJxWjeQeqlc/US
aFxNM8Wb3KbC3nIKfTU1k7ctRh8FI/fsIxLwT2SN0ONM71OnpYHjVe+tNVMTx7qUQBATqusq2ijg
i+kxLJTK/terVDvSeTQd/aL9ywFlbupWy1atHmMenXpSntCaSH/5w06V3CJGY6p3/cgsb/A7e+e7
2c0fxorf1IZR6oXBprNB8rcVjpS5RtifoQBdV1a4bhXddHVcknQoXZQXUxzSthX8gN1dmUOxmWue
IwngUc7anOaBVk2b0TiEae7sFDi6JBPO0SW7MLaQkwvXPmbYZHkM61uVy4KwL/lJzqOgZ6L+CnTY
OzQK9TugdIyzh2FtMxlGJxld7H7Sj0X7GtFvfQLBaLQRrhnTbMm3opPpOVBsV4/QHYIJ61tbVfs8
3EGTIw1E2Ghj5fWnH3XgVdlwnRhsJLXmFFk7PNgas8jb1N754OyjppZDFKn9xAMMoROivkGllYHr
iXpN+2xrf/BNWMSK8gOb+YQDRtxq4JscAUMme63h7SaXbYhw0HkitDOJTaIH34NWwsFsuEvKsj9I
K2EpL4vPCKvVWYlgp08qo4e4+O1HFHn82hCDguhYD+LguIT8nKAq1rFhrSncMtdcVZHVRJpsm6w7
sLU9NxBxRAAzQ2qMzmSXyCODPZg3YHB8Wl2ppiPNmbTca6mpWbTt6OOK2k5BG+wawYm9sI7VZMO2
J/XGJN7GhZUFnAwGjBDg+oYpmW2FUA2kSveSjAyxr/5MTprAE3eGaq9SdDArn+X2iLBh7xLsSH2N
iAiT+LGgmRCsk6aNAdGXa8iscuca4Hcy96OZKd7eHGG0purFFtWM0unM7VDVD88kzBZn5RW6H2OD
YqDU08itk50/aujY+87BuInAuC1S5LUC/GJVgNELrXPaauOutFGQzA5SLBx4ehPYRWm4YK3KLOav
AkDqNHEqclogEQOAU8qJN8zewKGOckC107GBRnjJK1yZgRWoN4cDzU6T9qqfg7BRy2UvyaK51IPR
bTgUFyOdTTAsyZps5cbtjfbaybq7Yiv+tlSc7CfQHGFunDMFxyXrxogoFS6viC3LS28TD8MCn5ZP
0Sg23jqCK+gX3rdtsKInUp9vjiFHpYwyncyFVg18iJGsM68O6Ytqs1ewbUw2ic1Xshk2ntGTv3cl
5R2ifzNk7MBsT7SN376UkVZdTBn9WokVbTWypbhahbuqWxsgW4JQoRVAAFpa7UeCK4+E8KHv9tPK
EAVp08h58gVDNHOWLBr/NaqVszas9qdKO+bRnUaZzg7zK4XBiW6vNKxjeUZ+H1RZtBlo/eDs5PP6
Zq1Ya6n4obEBucAgSwisIsJZjyGlHjWAsAFEttH03o22IS4EZHwfOGRjkfoW8UEA5TohpK9UywDH
z4EcWo3xoJqPVIbfDwtbG370yIQYF+UObu78MXEJSxFqoRrxXeWh2orprGdc1/oSqx6UJlLY9P6Y
rU8Mv4RO+j/TPm+rYymHL692U0LjXE+UiX01m8OhU9H/9G1YnJk1F+dY/xvCwTsE+uBsy8m96UOS
HFwHlK1o45NQFTqQbq5H4OE0zsLy7RjAcTImxd2O/R4a5HFE9DpVmBEC3CFBrT1LpO+93yRLVRJw
LwH1LKx/hJe8xfyMV0H/kwj9mxLZgxmCF/Zqp9xPzKgTvEJhYj9j/bAT+OTSJQzkiPEJU5l196vP
MTR26HgW4U+Yb+HAna2VOpWRhlqTxOqhPtKbXc3h9XBga2qzrW42DrA77cB3pq19LU9XHjp7UxWX
oKxwrbO5rF3G54bJ3UVmLTVX8JijHlsw1DOLi4DqDtKBfZFhWqMY3d+EqQ8b3hIkygHHmLSn0pNA
r26U9AvpFIf5Ib9MNtgugbCFK412Ze+J8slwJ3C0uSVw/4JOSjcVJ9ygH55bIi2nPjWLZXpGiuxo
rr5Gvp0eKz1gIDlWFYEF2j2UBitBvDmDdcjywiNu5bIXhA09iqSXR9GufeprQc5lJbda5REQaaFs
ugbX8AJvk+9qzT718Qo2n03pWmeroKemxrEWuOWl8mh3NT0OZuxPxYoBVIYeH4brVJTikFEDb+sd
Sd+UlTMSc1ysMODjMcpRQ/Mpm+YvtV1O0LkFEDivd9rIyUKQQFqDXE8McGS1Xx+yEJe2HtbR2ue+
b+VSbjTT+S1D9y2mGZ1/LJes+d420HC9pZlOipPxLCnSj1R5/XFqvCcMeBR7d/BGHc8HsW7zLrWd
Qw4RB6Bf8fcbxpejV7J5kmS0AttZVMkArgIaBzkV0vKeV3P/k9UPgtI9SWeA0hDauzYjupaI0oK5
4JZoiiRcJQTS7xH21pypURkWSZn0t64tm61MjJe6TOxzTqUCiBuMsPCyNSQhZow3fPln0NbmIwiZ
vPY2AOS2tv7BpNL3RU26fJhC/z/GzqxHbiTL0n+lUc/FGm5mNBt01UP4voXHIilCeiFCS3Dfd/76
+eiq7k5lzmQOUMiCoJBEd5Jmdu895zuXeZFhDxQPorf3aek7J4FKJ+bfOJcoT1YuP09cy9QSbov9
jmSST0AJs20F8xdHWnA1K8iPczJza0p4unbz1dTGaxD3HGsgAMqiqtFD0Iesq3FbOfg34hZRJH0L
INOE0/oqgipMzdz0on1i6nCwCMTCwqSPYQyAnyjgYke5D3qW0nFdZXKArzwa21qJBd7mnE00IUxa
2zuoMVTSnnXgK0R81jIm96IISGRG9rocfRyvCU8PsF8MgO7Von9yF6XEtkKQzbZWeq2r0v1YK5hs
BYDVyDbiDWnneMHNL6EYx8+07g1SBdZmgfysTvvq2OaoJVzb/oQp4LniXHmdk+goqB3uAePfM/np
txzVPqKWJ8nNRodVNFxROXnbWaIGAMwNNE96Da+WZAbQXHqnOM8CO8UEfnXlmdKiFk0dVNEG/Vh/
dr7AVH0bp5e+HeWljb12zdm9rOzv+ZiZlwkRgyUYXwozuECPaE4CIpclK+TWhQT6QWEQjdHFUwwf
RapPlml89kdUexSZ9BKtxZCgP04d8c+FGqArTskTbR4am2Z19qQPFxFeHLB1fSwD89Ab1C3okLuN
nbITDYlzGsc2uTJpXVWG/7mErI4eh8BMWHoDdKq7XhvonCPUcnDYdK/pVpCK9+DNBGbis/s8DH52
1tMjyYQBOpIlGMWj05RRkMeJttdu3eKcNcL+EBFD7YLEQud1xiwAx8fqP2OAP0xR6mwbf/qem4bY
edGpJ+UqdxnktMq564RkrJ5378Sr4GmJ6DL16HxziWQn6lD+cvuAQ9jVOYO5infSH1aJU38ZlEuB
UfiAzoIvtpo+snfuGorxvZxYu4YOJJrTEv5m5xHi8xZ+qd1jcB2a0rjUTA3zMRlhXMtDWk+sWIh6
TTU/S6vQ12y01+ASPTbwCRBvSzMfYAmRT5xagrxGxATXCoFveiDQedFGRJ/DLnCuHgKn0ggBttXW
tMe7BqHEGT6VLaZMEt3RYi46R2WNBxUD3s1VNuyZSXxvTRr6CETAVMeWXCeYe6yweWICCDQJUOR+
4Ebjwc8arz17frd1Ii6X8IGL29ndbu5EjNpXI6GJy2lvZL6FrdNhYCI48/EoE75mOru8i7el/Yza
HQUJGti7pEq+IhRnQm9oIuYyfa1F8hzWyFQdFpl1KFOiC2oTZOAIAdD26m6ntPhui5o2ZpjDb6/0
OW8jj/y6ZF2N9rweJXEPdDNPgdOWnyM0eYmuaoqAtEAEoB9sw8ALfxgNTA5tCw5mJpNprFEU0old
R7zPd1m+kKuS8J2UI9glMSKl2YPZO+LGHYZm56G7q4hXL8fmkxkYpPuU4aN00SYmgcvAGc1u643D
i4K038KBHQLmKRRB5FpYzYjdKhy2aKWx9+b1uenQr9iyOVizfK8huK2DGVc7jR2CaPueLEtKlXHs
7kZd2RvqGWSc8WmYiEsWYXEPFNIHsrAj8huTC55NnO7fyO7SsAyLE8+Js/27SWYBGT99sAmtJ8vw
ziX2RKxz6xqD0dqbW3Qx0dGtu2E7sEruC+RlDZT2dTAhpIQ3067RIY+rdNb7vxdpbAPVcWeiWzmF
N5pDRekBsRZgyiX6WxyprYdamgDa3HgqfYQpRdQQQGh/0L4c9rcA0//1bfzfwY/igel1UOTNv/6T
X38rygned9j+7pf/Qh3H//5z+TP//TO//ol/XaJvddEU7+3vf+qXP8Rf/O9/eP3Wvv3yiw1PUTs9
dj9qUlebLm1v/wCXuPzk/+9v/seP29/yFxmukmjV/3eGKxXhW/797behr8sf+Jnfash/mCYafho0
7OfCcS1+a/jRtP/8m2GZ/yCEVSvtKim16zjEtP5Xgqv4B0cpIT1o4h6iwiX2tSkYRP7zbyS48qMW
hzHbol3leOJv//XJf7k5/3Oz/iPvsgdCINrmn3+zSJbltLjcw8N3/jLCY6WrJYRv/g3LE7/Pb9WZ
r2yNv2iVKyN/Dib1MIYz2eIEN+yDEipAoRsH3WKFQod5KuUKmVim1j8C+mTb2QIMQ87CLjAYbAXI
LDEQFejzdDbscIz85nv998X/9mL1r2Gzy8V6niNt1xJ8cm0rlw/z7e2JvWj5aH9XaWbmCVsOaFB2
sGxmNArgAiSaOPUgoHdjl0xg+kbCQxEqKX9Sa4XSV+v0AcoubIz20Scicg2D5Mvtc3VGx/tpmsWa
DJWlengIqEh2Bf8vOoWyMWHL9RdD7hgyH8g4VngO66tf7clXEidPOpvKIF8Jmq8GjblXcZMfStu6
ajTOKwcO8tY3oveGdx1vZWuh2xlY0OyB+b+C0KIK4awGJk/SNhK0o0O3pzDE1SAv9lhgGcIOcIpC
FDmuVb8EWCNXVmsWF61t/SRqQ+9nMyFborW/6ARNjBM6j2z5ziHgL8kqr7ivqHmSQFPm4NIh/Fqe
xYg7lZxdBS8IU73vTdupY991RClO9SwE6pPsYtfU3n404UAJFGLYEPFlecSDujcS14O5k38xYbX2
rcZMAAzgiMgK26wfrv/8ptvOH55QT7mm1MISDhHDwvv1ptdj6Bk64aYT8wqICRAqtm+US1VE+/r2
H5sx8Qnb6xE4Wnnq+u465I6Pwk0L+lQy3vs04hDzA4sBMnMi7oCuRIVky5yv0TjZ5xlnSeh5/lkQ
pvjnl7+83797wbh8CX3ds3DSm6749fIrFYbJbIMGo1JuDkWaM/kScXRP++euRdYPydrdTTHpV1P/
CLcJD5hKyq1ngDnISgQ3HMbTxJY0A42UrhA438LNf6Zz/7Jm//bN+r9epecRCyM9U0ht2r9eJWUB
qLkiAMpezchy80uQVKTNSTR8zmRHh9F8myPHRmCyYkDTHaAuiJNfSgabVXIfNuSApUH7Af79fZq6
2clhkLb/i2/yD0uVkg4r5fLim6Ztit9do2fGqkoNqnE1hdZWNd2b6DJ/Wztmcm49Zk2Jxfc18koa
nBW2iQEMN/GAlAP4vH2VE4LJgCxQoKBpuwuqR2QCTPmY/f/5lYo/PLJKCulyeOGOO8oxl2fiN+uU
h2Hd0dZIjrDrvVdDSY0XXoTV3VtYPYugW+dT/9q7cfqptUpewyZ5L6ZRsYogQAuQfdFPRVDWF5D/
lPxBU/VdOP3MckvYu+QQ211dAlVvN2Gwl3WoZ3weNpz3Fn0klFLKCdo4qBvz3N2GKvhAGszO9J2G
wXyh7prS9tfgphTt3rS5QoB7SGmqbnN3+DiPin5KMoiHrD6RYebsrcWrp95F4HVPTQjjXbixOIU2
QWZ0VI0k+qt3ho3v13dm+f542wkV18ue+btXvijaZMb7tcBR8moHHl+eyFJt7m5rtjmwtM1d9rHT
Lob6tNpnKI3KRAJedINsbwrkALMFP4Wg2NqY7v/85v5xx1TStZYd06Zxb5re7xLPNfirJk+Z1uWl
2e6dnKqqY6e+Y7E9q7xnyxlHQAbIDMJ6yUKHAFGBI+rJIfBD99Djk6Y9i6vLYGYVLCz1ntiTax9z
Hv7zS7WXS/llc18u1SOQlf/TDpf863M4NsYUO+Mirm2C7wMdr49oUbP6zs7zlPdjfG0bLPWuDWsq
bnvza+MjYh4nFy/dsgnBq6aMJz7bSdRaxzUdsNw55rXJfGpOgfbr9C92eGu5ot9dsfAsYbLV265r
ussJ4DdvDq1s4PVuhv4P/tCOPTglZQmlY2Nd+9xqt70p+rNN9LOaPCBPrqeOtkzwSSfMcP7i21tW
5l+vRVkuUZeeqQF8WeayHv3mWqB2uwHW92ylO0r7Kqtx6trJdDAm/en2K1Bh9skY470sp+m+ta3F
xWh+EgjioKvx9mUifR8mKs7YT509Edww+Ezy4M2pBvvqGx3ULDBlEUG/nYTDOoC9cXPkyX/+SVhy
/vhGaddkB7VtzcqknWXF+s1nEYFulIxBz3clOaxtTfSUYs45uSbqDwcItCAhO5qRWdD9YZxiipMt
yhQ0MFlTywpDMslrGgQtpNoO4sMgINbjd0b+WNiEAaxoYBTHdKpPedchGgiS05In/zCU2WEZ3atS
2zAhenkocdxvb+cu4qFhspXYEoyEtlKznDycKPpI3lrLjuh+w5lzjofU+wwsZjlMIeSWbw01PysZ
KTHhGHy1J4eA0MA7uLp/0gxBrm47W1s4E2/AF771s53uGXxxwgm7swsXEkms4xyipI3uGzRE68aH
+JsOBLoL4KKM/eEUkpd18VWGIoeXQHpG+bnQ+ee4L8JNxbDmLmmi52r0cMlkArS0oD9qwlkoB3Gi
yxpBcUVVE9mXJWndBTMe8G5uA+pbpi3ZuLEGB4dBkTzfDqgDHaz72G+unlRyZxXRSzg17l4DIUZN
ZmwFSW2cpw3z5xeE/3dXKwJ4E23RT2AsYZru2WzCcdunOQM2yHn3+K3foqknArE0kAFktIPiYS+M
kGNg5j06ipgAT1ff+AzhYcYHpM0RKomfhB8zKPiZRTZFusz2brdYycLgpKtQc7LMhUX+9XarhkFe
HC1PGbd4mEp/06V62lYi/+q6xoiCzzd37YA7A90P/y49tHU8iw+Nb3dAuMyNFMNGooE+ZRHTqeWr
Hm2OEYlffXDazESoo1uacwUNPJAb6bpgvr9WGLECOvp7DxU2oDxUX8rir4ewAidu6Bti3rmrcTU9
m62F/LLNPkU2cKcqqqy1S+jUEHV6N/me89zN4xn11qEZ/Qn7/K7rkKkzzPFwTzLFntpeb8Zay33C
NxkgVfIowe9xHmMfaYjWrcPJuASEva6K2IsQZ6HpL0c8mBPEyjKLBaIBte8cwuogE3Mzmm43jiiE
4NcEr8N75RFWavJmoDineOnhLIYuGtvOgDziDShcK7KOaxBYK1+JkKPABJ6ojt2Dmw5oDnyH77b6
5vWuswxdjoCGqQQEMTbLKTJGq8Pa5qzLBlZAQDbg3bCtMCxCdS25mFl9tRoJzXn55n2/Lp6lqbZh
ZYnTXHKaX17uKZHH0he7Rg2XOVhY3bZt7aMUw4KiqMQdwQsl5zbcqsLJ9rcSkqnG3g5gqg1qerGr
3jwks3Wt09E7EBL+ve+JPZBFh/x5GeIlITXaRGjvtpOvrZt9LMpaoypXT8gYvCsC+iiyzvFc57vb
t1+6WJdKRuuzqGsYVLX/rKriDczYfSGZd5aLH0DTeOB1ZF6gao8BziBw53jOMS4DuosOL3wOR9XO
M4ya1icUB9HP/Q4FJUo5JvD+xJwtL8BMpHnT7BzUBXHj3s20ho+DKk4InsrriBc37l6qxHundjjH
Vkp466g3kMaXoCDw6gwW1qJEdpk06PN/fjuj7LeEjZKWMrHwJS5k0DEMr4izwjjbJotEYHlNt47A
By5qom590/NgeEOr6QeBXuJbFYFGHCNIM/bsboCKMLjEl7ccfuFFiVNHy5/RV0HfdyqeHSKsqjyD
lNSo+wAczwORtSMACbVoknmWw7qCTIWnqk6zr7ev/7aSzb7EVlzh4C3J2vCE/9BlstuOi1Eq9WXB
NfjAHmyJr6+PiiEmxYQnKU67ze0hkto/o10ptz9fZmKuMtI3onUkeYCJG1jc80OR0fNdnrR6qWfx
Jd9WZ3x2W00LYBM38ZemqptrzNbaLk91E2T3DMShry6WNr9ICAkHD2FqpmKEcK6XHdcTRF/YqFzp
rCdrT7J5U0QSmOqh3U4cEuuZGtEorwG/hPmxqlD5MlH0t2JOSFQdu6tmEySViZzr2aD/f3tFolhP
+1pIiPARLoOeev/2Igkn3IeOm0GwDHdeDfeu9IzjIjFKJ3GKBphd0gKVUicApW9/jOLDvdPk5e0a
q583CqwlWjdCG1lXutQ9qCh9n/AFuMmQAJY73fbf244pS7IpewKy1YS/zp3H/BgpOh4eXioDmlMa
WoRF8+l8xKPgbUQB/zB61mhY/n0buvFJx0BARz+d6CY66YqKahM1Qf9BMQd5zqZvMTxvv5jiT5GY
PyQNx2rmrR0dN/w9AfERCJblrpfGQlb39saYUZVGuEmCpM9O/hA2G3MJay3dB8JVCehWEKdIAb2i
piMFSF96HHKQZ3z70Xt17TZd3U71cIWInw3IXyybCGuAaTE2AWtj+TT0KQdo8uYM37RXcf9IfHto
IvcNvKnJoUniAomxuUVj7h6sZfajHf0tMsthK3lt7IiYS8xAG8eZEFAsa23gRkhF2xwMP24SmEvB
vk79cdtO5rASac8Z+XaregJaM1THZJfm/i4mTU5ZrIlBD0Qk0yzs4wAnoSoXA1HDWDVdXiEPYdpI
jva28ujfRxafVI7gS0vDxxs5c5xJSo5B3c7Amf8iPG7ygB49NevgEpsh82msJFmxS7X9ZsQm6Lg6
fXeybDWBOUqwvuMx412/Vei3J0LwAtd1mp75hjjM6OaATS05qoBsECJESSlY2OsZvhB2iunQSZuI
oKj+FkEAYTJK7DmZnP2BScFrmlF4Enp4naKEBOblebs1AQqgmVZNFz4pfI6GYCx35mDtEkU2D5GT
48Y0JpIol9wvbzY/F57X710/2RPgQfpgN7ZPftLgkZ7oKpSalK0Jd4DL6rwT6jBEMVkEIev1bZ8s
STIgIMN/TkcMNHljn13RbEIVDwdih8LnGcFEituCKYvrHJI6+GIO0CrtJHnpUtaStOF0ncgcJrpN
LzJs50fhW+G2TcEJ9MSvGBUz+biEwjILIt/dol3ZKjBYE6HgtrGDOxSaUGfnyVVYuBufvUk4B779
iuVOfrpt2Yb1ZqOqXtHc3c50F9hQEa8OFWDBLsD2aU3kf93OGrfXN1Gg8d2IEVA8Yh2k7f+zxHea
Aa7ZjEdO6PBelLa5ATq7tuIg2jlZa62NfDk9S97yPhfm1kAAuqVaqQ7oYGpgKcGJlLQVSQhge9jY
wkwV66IQLEXLYSX0B7FVwYhMwNHG5ee6Xc3hewGshWGihya/9cgwmCa8o8tCbJIztsPWf183rJYU
FM5hWVNv5aEI9btD2smFkQONzLjf/Gyxkty28VMiSaUu8b3J6HEJp8upKm+HMWmpFyQ2nAN1t8w0
KRqc/DwiLmh6IEwxlmLyWxmILycRp1l85ZnD/GLZnATqA1t11g458sEh5Hrb2hvp1vWJDHo/NXGG
LZfYp0R0MCzU7A3XpeGaFAVZCQiLdAOUi3FbBSZge3v3m9hHi8SgEFO4i2s0aT8MTDPph94ridEl
KQkLZCG5tWZuj3tRI/zoIKNSs9JJGsLzgLzYCzlGZYlf38OrvGCcAG7TBdesbLyLiT6eg40oogRf
SvGdBHgMswlTVPqNB0GCHRolOfHQTyhGMhuJWRE4WOmIcCtntE9pdZhJkgpJug18AhViN93mPA9E
KIjpUiqG4jAWwYUvPe4qxpDXe8AaTPimmdXT6JXoh62Y7LjluDvUZEQQXr5rfOxRISRo4Lzmvu1d
etGWxIZFH5qXgBg61Mh9hNUpnI8VuDeP9g801OJiQWcsZ2Ut4L4o3/ZLaIA3pvkrcWJXurAfpr4+
uUHlfxz96GJN7gd39L8YAVEyBa0pSAoFuuOg790nNL/93m6wAyuNfJoWnW+SnueRndYu3mwD+8t6
oFG/TLrjjauQS7V4ljz5xa44sRIvEFyF+lBVKJopPHa2hMLbVtW7SMjwzJnHMCOb9yaGWyg4lGZh
g27Uh3NqmfW3AuDvHYjdA9VPczfMocKlox6mbPa2TtfDvoysReo73eEkE4O9iU1ATg5G/ZZZf1Ak
yxyws07GMvaNySeLqiVGzMlhn9QY+agcAZfyR1ILq10i52fIfaRuz9HB9Bm0KnN8GZFeQz6wX4mq
xt3kuCR0YspCHMc70RHC0/8QVEak5C4v2nPeuP0dqhvsjOKrqDhWVoSJYDHWhK4TFJ5IeAgSW8nd
6FQvoZ9DHYaJAx8aoRmphTtOe0QVqxpknbEMUM929KNwTrfYvsbmD5MTXq3E3ktjtVWcP4OoQsdr
J1gJdUm/omdA2QwhUjpG64hHXTyjpwjD9CohLZ53QmMURiBZW8v+7EAY4zHY2zmk+qwr4q0LAUXy
fAFsFPjFshJ0TbIO3QDwm+GcJ6C+nJ+nLRGUCdiqiaFIVbubebZnWCiroU2eaFy8xwXhoc6EV7Ci
9buBhIkOFFW9xjkbyyVmOLPelJoWqg0nK7c3jnOpP4fxxHkuiiYMUGIPO5KnDitqmUBOSAYOrM7Q
nWROjCMuTdlRqOcqR68SN58Tk4zfEQcgEdFQ/3T0WfbmJ28Z7VBaEfJ6R8//0OYERdlAA0z8ovvS
T8CC8b0AydHrekabW8/hS5VNO9NOp/1cpcjEhq9R9OAig+WQWVkAAnhG+6Qb906Dt5bfJkXX31eF
eZIh6NqMpMsHB6rJaizeqXYTqGBAXuL8KslR3bRm9COsMGYOSMW6pGzJvybhZ8w03IqU9oYPYsgW
3A5r+mL0ejH/oGUS8IodGQdrBegz23HBwNnVCcnGJSWfnL7NbsQAgNqzopgPXtBYrKaYAUDhwjda
uKWipdBwn2YBO7WbLnVUHqPh3ccpJev6sUfOnXFwuGvtwkXBnpywgfjx2bIM80xv+Vnq/GnSyI9Z
JdC0vHvjsmh3/niXSfGMtv8o8iQ9dLBNZAX+Oa7aTeJBD6lMuRc0iWwLEyUvCzawgqZBbeqvg3A/
Vo1ZrbxevZTEOplBvBHpZyFKmnm5futSKMFOR9dK+Zhd54y8Te/AWYmsPJbhdh4/mMp+0GxKfhY/
csC8RAWxCpp0UTXoI5Hnq9Ysp3VlDdW2SQW6PY+sahU2q87P0Xd1iovKxadxEbxzwO89yqYxSa9+
WL6zdV8TYvvY55CeGQum0vbQr3bcqyyhnY0uJAmLR7J4SflArrUlTI0zbu+TY2yKl9rGD6qLbS34
jEVKzF6Woe4f2tRZBwFN+Wgg0UdwuEck82aLgizRtpNrto3nLEfrCQ7B2LicUVnMOZWFLrSewd/7
JR58IxoPkicnxpelqvBc+8m7i9OLaCTruY7DLWvwoa1kfykm9b2TiEogS+sdZKn3ILE1uqikXxf4
jFboyDo2dElWHlzqVWQaz0zbjnE616fA9adVWzZyZdf1/UAwxxxgkQOzG1BAlYJIIWvYGbiE5sxb
ty7iFBBR2KjrDURUjut6YBPnmACB7WUa3enkdikB1q7clxBW8tGCKOzSWXyvl6VMLYhk5Jcr3QL4
5G7TkqV45Yhixej0iZoizHFCNkypWBKf46vymA3HmE4E1i18ew6cZ5/0Cyby0OqriIZRSpRbSwxW
2E8nCOMOh9KSGziXr7Jzuz3H93fbfrbtCvxWJu0NSVeFV39BRgRuXJarOakOZuMzx6FWXuVTMRFv
MO7yBPSbE7jzXZ0F1wTNUWSzznaeesUBD/aji9A+43DAEwut84HzxrAaa9K1OUgetRcuqW3OhT7z
htQuk0PJNGyYjOOHT5lxF9UDgBmq90yB0J3wddsjGz6W35Xb0AXwnPzd7dtrjmampFcDhClfddYa
fL9PPDoy532K35A1engmpgtdmiLks6Rr2Dj9gRq8OPfFErZMFcVXQyzw3NZ4Fiuc4qYQu150LIMa
oJpG7zv3/dfYRMYWeKhqBiY3WftEH/u+dFq8aiC8ZULJTaAUmZZwNLA0vNq8q0lgF0evjZBoeRJT
2WPuGDM4kPzd6/FwT+XbFJcf6jZ6JykCJ1dot0fbQI+NHmNhVZjWKjAttqJUlJva/UFnMyKnDgk0
qjCkahzd96T7gHQ70utjFufgG09i+ZYpVrShsJ/MyMhWqn1HXfClHXQG8axuV6ZkZEeI+CbTcKBG
32hPQ1dNxzFf/NbxCT+ZCfMENDz709iEm8ZIv8wtBnkomPOaACw8YSMxG3hI17wCHicIG/4S+mW2
Y8jnE8AJaBsTKgBohQPFthge2SvJ6XDFp0agKO9lz0EqE8cKRhCHYVYXl3n5FLTnUpk+ymmuWhCK
yve+lcF8StT0Y5hfDbNSB2Gq58k/zugANmLAdtKWHN3bLAKjH6YnICCbAaHANklNsSpP3iT7c1YC
C6eNcTFcjjUyB3MaQ64iJ/YTIw8UhUHFAtrOZ7wgx8rIW0AK8YSgGY2p7yK6zs1540lYR6NvA4Kp
LSJjFgDH1MIG0fN2dORj715lv6/z/msStovp/XFaTBrk7rx0MyXE4PZvhUT0xvpWRB3cnmHBU06b
Igow09aBCRkU0rTUkskh/JoMYOy1KAhC1cZA0PKU4sxt/PyO/E2IgU8FNi5eCRoRaPMTwrmIkI0t
AZbiGrL7Mz8OWap8U19CLKcTDM9tHEHOTXLFOaySJpCr+nvXR/OWRvEDxM/xpLX3iHANxkidfkwG
TNFlBB0HMyb+MNArSUD4KHrdwpvfODZdfVRym1FVL+5Q4DGJsXhOffGj9kjFUQVYCKi9CCcnosAR
7tpGKuj7ehbtkAEVY+jZa8hkb3GH0t7wqgt5goYt1nXKYhcXtEeypHrDJuxbuPz9Fp6/E5iY2JNN
67wFZYYFW+FNns0+ojPsT6AeVLNneLm3nOHbXNnPLha2ufI5DwU0AZpAsFixXntB86lvaPOFz/FY
HV0OYHgwSRSc6NbxNxFKGFrunVMSAyIK2Lt15Zh3FOnWytXmOmGaMCUcWf0s6aFXZ9cRqwhYhpXI
pvhzGEaHEq9vFaLOlvqBmcxHKxzLYwGsui9TlPj2jOm7Q6LoVA29UXNBp1ey3lkKlV3V196HuRQC
ukfk3jXLLxmUGvehqh5vv8loWT+38dlpKjDJnolFNw3nh9tP1oWg2kjdZgXcmaxEDjYPzfKfOukn
VLpujWtEO8R0zO7DEDNuq6xmM47DiDFtSb0ewmGNP2eIIo6KMcKqArzc7mcda8KFirR3Qay5reA1
1gQbHFmcgZX0qBhlsuhEfN/fN/QLV/Pob4Y5BcinSJ8I3ANCwNfQg4jJUtVRBAYkQqYQ/PHyT2Qr
wdVdqvpuUrskK4er3wkiTXPMd8opeSSAjxys5LVuSSXkVPKg+wHTYDoNWyh8zTV31PanqoAJPfid
E+BycrHHuT5kMfzgOCmqXWKYEWxVYjNZc9TItoT9j+qzwj1NKoa76ZdiNJl1uzGXMIal6K+yt8iJ
4h1HXNIGnLmH3+kMW4yXKzxPG53wJaaS7Gq+xIX7jUOfeR8oUpm4+zn70dZt/ZGN6aY9W8r/bMQq
lfhptdUlCiaFf2dHOtfnPuZT05qjSnujjBKoOukHzSkIeDxhp6QfxdaZAggxqKGRybJTN9+DOrI5
O3nt/TwGnODDCUMKgWB5xSEv9wHJ7e1IiYMcQhrPvf9jthccUFc3qOQ5iIOPwByeWPk5NPIOaTTR
MY3k8t3MDDcRGRUPNmG4oGpIvpympxpC0i7QqPDStv3I4S3qK2PjDDZZfQtOigSvT2p8oSBgAuZG
M4MsrKVF8b1OKfp1Wr8aqhseofcyD1naSiW1fRIEn5JI1hd3sp21GeFunO2PZdLq+5KIsJ3U8Y92
SkZIWj71FFElx3l8UT5t7lvXRDUEt4xhQECLy4Qm9HWwycPucuvDQ4C1aLyGKMmXfsSt65NHqFE8
Px53rosvDpFcto4N854wa8pLER2C0GUAuHQYrazhEbZ969okCxcJ6IdbWdm+tIKRqxjKn49tEFI7
DC7Ur4EE7xzc82R3r3Gn6w9t4t1TR2JVXMJm9S7iPL3VyZ6sZxy3Omh28L7o+DolWwIAU1rrp5zR
YcCcm1jCsA6mS1+RiqOMPt32soVFjIrvnNrU/8EwnTmSh+jpgbAtDzODufEhsdtXIgk/+FJB25un
eR+56p3W93YGyHC6DepKh7FCimagsnOo1Y3DPrm0QBV+P+pYjjdB7eA0M5wDflFmMYv0K24LBgdL
8haYyUMa0aXGrxoSAz7yFIfPKvGIw3BCuJ1LRK8waWPcPjXnZnIumAoO05RuihIAf6tnjFVls6RW
k1oAeotvD2Pl8u8I8u34gYRSMErxVjt0M8B5IGhuov78U6hY0HpdSLN3lUso8u1JKFFP+5YSx5pJ
aRt1TxwiNeZLlJSa7+No5CBQBoth1hi7K0c09pZe7LgGC8gRu5msjWLBJc+pBhFfyHSFCZDzfEf3
0hA5t2CqQWulnGzKKL4jkZKy26yX3Zv5OuIClBMlJXtcx1s/8X60lvkQeiahhoL0Wk/mC6N7ecQ7
tqFFjuPqaFgHiQaIOp1FMmMmNNuXJge+wWGZ2iI0H11mzYe0s6eVW1YPLSpEDLTuvYuTQc2DPqCQ
x5xeOEts75JD2ifyaWmL2mENPD6h2d3ZAMSjxnmvW7zZcomdi1o+SOgjsa/L8Ixc9bM3T9494Gv6
Ya/Ac+3rZPtw5DuQL7cGK32o6q5o65xqnx62T6bBTheIw70Ja2NeWHvZT8mxWHzhlEt7fyqI+zbY
RGPq/gcRyf6eOCYmyay+eoFRuVj9WW6Z6BItObOhzwQxCd999HJ7CdZjN/C+EPc1nQobJHChvHNd
oTRLkFS1g3RZzvOjWPSVXgOmsWYMn7bBqp1w8bfRwVDEbFPa83hodfWj4kgIUnbt5nITiwxahZOJ
zdRI0sJolqqq/t5ICchMGlfl1N9vD0035pAxg+ojvfuXAL+iHnqP/O7lTagXp1dpVJu6DuBw4Xl2
O++e2D8kdNV9Hj43qXYWjcWLWwsAbcsaAucG8iKCW2J3GhyFjvviKBAXwpiqrZW35bZ1OqIPx8Vl
j7/WX2aZGpg/yJAxBInEZitdl4OJy/SyUBlZWeKrzVz7pCWcaT9rDinDSWxnmtKNmpviG05Pn4JN
wUYvJngOmBu/FsmCN132tzxB/GB3TXB1yvkxlPabxdn33rOi7pjDp/55k2iaWjtn6EHMMgrJl2ml
O8cfrLbPLzKvvzskCWGp+TwUjL5dbT3LqKsOziTmbQaYb1WnCtcrAK2HqC2+K+t4kyrArkNEgNDn
DKDxru5n8LBj695NgfEjtip/Pyv7EZ3JpBz6k8AwjTIDtz3QHAjqctymLdsknF7vcvsoAVk3BIXz
RpmQm12l1cau/g9157FkN5Jt2X+pOcqgxfRqEVpQxARGFdBwaAfw9W+5R5llJvN1lvWkzXpQViST
jIgL4X78nL3Xbu0tgZD+qaUZfPK64UvJu/ZoeeF+aSF81CPS4zQzzqHDMH9a3Nu56I0rCcjfRO0/
6qcA/ZZ3zQvoCcJ7kdTzLdbdu7iovieThB8zXAQoKvqe7Y+qI/prIiUKrwND7Bn1pOmYLxB4DK7m
BKonILxaAtqBcq+cMqics9SEQYFmXkwY+JaNE4TFK449GLDIRdpw2Fu2WVzt6KLXoCHLiD+IQXJ5
gcAol3IwtbP51yqLd9KlFfZb6WFGxs4p0ow9QyoojGoSoTc0GIWgLVk3yqq910WJ6I3u7DUEo424
tjZ2gri6stFyhhWBtNHAVCxk3TCV8KrL4lszWt6xvyZfTV4lrfPUhZJe5vV20YztuxWG04NcGJVE
Kh49jB8rF6aIg5n2aBBk3Y+jdy06gJZRTW8W6/YeTgA/6BoTJBXnlPfQ5PbhSOpU2YgvM1xNimpl
6HKjfeOlX0e/1tc3H+BcNtO80/eqCkPnhL3p7DaKrd9Xj3q5WpWUBUv9rh4MC4tJMdL8YKpfeyAB
GJ1sJg9vu7Tzz3of+RDQo4wy3qwsMy7Em39dEShQ0BmsoKowCLywoceOa6+O7K8RLkXPjMaTrAxS
97rMOMVddENvn6hdY4ExVQsTkGv6E6YnTMmRXEboinETFgA7QCb6BhQb98WwJW+8a6OLLBrccVGr
rNvJGDEFdDEJqAUTjAVjqI4VV7ojM2YqMxeU+CfykxhfKeWuVu15pvGURhbpZnRljhLn1j0EHmpk
2vUj6F00rJSgnJ1z2hG7OH4rDaDram0f1dC+kd3POfO2UgKWHYzuJmlIscsC/2GyuAYfqiEKCmF1
NQgLchUDG4blMJF769SGPAsTWmuCz6k0AClyukfQqxYc9pjkGDTRvZCf7aV30I7Z+AG6dseKTBRG
xPS/HkpxRabNCFCJuYdxYOJB4MFmKBZjr2/C6NBvkpH7Kok3bXPZ7WVD3k7iQ8pTN0ltgeJH3yQ0
wEacTvq++pQmhy6Isz3qD7kznDK9syWBtFciu5VtQpymilQbTmwp5uoBQcpImZNn/r07B5chQfXs
rJ04EC5zr79ighjqWJNAX48x3RlQHTvRJiMesCU++aT/HggwaWL0E8DXsb5GqbGDXuJSb7IT0ARj
LMoTSb+pvDPm5SgJOb6g4gAkZb6SDhadEmE8uKPisYFbQ56bnl0JdlzfaH/OsdjNjGYctdDNaXOy
20VsLRt+mRl150LY8OIlCdoMlkGLZEd9ytKlN/cGgKsU37xQyF00zHjs0haFpUcB2WIxoRIekH9E
XwT0ixHPxR30M0zN/Vxei2AALEZsGLcZkwXLAQzglgjkOYeb5Ym7ISYRt+UyauvGSi72mpq0OMo2
uBqsxXdlzpPIsaw5yCq6ZEmRbDsafzt994SjgLa4VTd098udVie76/NCd+Oh5gcdwy4jLhk/bTy3
NNM90gt0GUkQRE/HBECPcUcOwiWbrLOZAQXRtUZteC1CGVSLzcosR6w/tfheovTcCze7wUiv9vYQ
w5DpjvFBX1WrhA5jzNM9tBYW6HBrBijsSFEmZ6jAOd1a7nLxyDXiyGudkFI89uyeF7tpPueTe8iG
9i3N5lvLnYqPLZfXmzATJDB7hGCENLtVS+CoHle9tZ2fHvVuFnFWNNr5P8qZvKSJ62HkI/CZ4sCX
z4QQGh9HnEoJI4j4gHaWyHt9Ck7G+gh5dKR/E93Qx4nuw/zRKzyxDQZoR2PUR7ue3qh+IxcI3RK+
pXC8+FbvmNV5NXKf2DGK/yTvYG80ygDfhWS2zNXVxenuz1H9rE+nMxsYHcYYnZAM461Tim9QDlCz
qbK7hIbvFMNVr1x6H1ka3zuagik1NS3feA3OvtlytErXaF+CcHUQwY6tXNgj6LHj4T7ZdgK6d8By
qJcDLc5l+TqaBNG7ljfv28n7ESbNfjLGc5tDYJoHoGajuzBYEBLUCKQuVBpA4+pUfoEUCCNhrUMO
zcd5mcWZKEMAJJJBeFqhfcoTihAwBcs+U9k1JqAC0mIAHEUOEXchJ+POR4zLs+4c5ZTe5U77qJ9k
s4GzKfipaGORedG0H0ctsuAJI+wQv3bXj8G2QQ8eM+yt9kPpm+AybKVvvY8E6cNoqIAMAzyi72Fs
UBGCieyqaNOFpX8kbGi3BDHwwil9CtrprkpNzJ49s8gwm98si2AorYJFim0/JXG4DwaPgYKToo7D
tY0M9g7XpQpxZG0lhNzYD40Ns5zlJQ8KOLthgJMTG/AmzUve+RopKckYZj/WJ6M3nduqhAuuBC5w
NH8GStXrZhOPJ2SefZ2k4mI6zIVqR95Gy9mZaFUrxXmpKuZAndr1m+oXct6OLp2+IMDp7BeglD0X
bSLwH2pbJWbr2uyEPsLezNn8KSLlZFuOFJr5MBcoRyhHoH/+LEWLYNKjz9dZNOMSX5FH5uqdvjyf
Tv2qXqIH5pAskhHlb9zXv7yy2EiH2R7DMFio9nehPk0fNq9pPix3PmK7jeDEQ+kYwGDtv+lXzFdF
t9pXVsTqmXS+NaxAt51gLKwtfCEat6v5QE2McLgV0AVznBZTLlTU+orZNSyW6xJb24C14ELj+EsH
Wr73kl/oc5n9znxVkqBuKqTLO6cDWic4nBF4TlJh0t1mUXhohPUjMcA2dyPTHb3jr/QTNnOI0S9b
FMxSGhxWjfp2joPu6szk6JnWVO6cxntEbvtSgNiCQCIWsEA1DoYSgc/QQcUp8h8MYco7oAvxQcCn
Y7gSQShtXjve2INUiaIG4RaF71zcwQDKE1r5yeSICuXf+pH7OQ0jdNBUfIHCX4QlZ2Ccib6Re3cy
jhBfuVg5C/9dofT6RJZ7EqrZzUVMz1nJv5Ui82PR8MzpVPVzt/Vj64tbMrKhnQdCUHEze8gpO0lz
nPMivbF0Zi5VmWRaJOvAjJHHH5lPrGRx80bSbN2Rm8wyETl0dpQuS/mwlECTUMxDPzGGSItCnqZ0
V7S+2JVKw5wMFWL8uAx3k/ujAv5wb9gDzRhEP8NobaYRIVwzV+GRvi30qpHz2cdxUXT/KTRwx//0
WsN9EPkbEhCwPym0Sa/+2aZjQN2WltteJLRSqpHQg354XIaVDHmDzTqiI2UHNsSPMX0eiFkSItzp
uswgaMQpGWNmSkEQ+eAbhVU9lelgbkdncA+tW75FEsfGahJgYnsqlkXcjuQxjkXFxxrzdCNRgdJJ
h7wFP3k/WvLGmclQW9vlCwmy6S0lSbFFqSfa9Nm94KcJz5VVgCl0OnRsMj/0SMiv1eKTdyHBaJG7
bjvsTe3M+apbm2O7FI9Liv2pBPFikWoNlGc6rrZ8slmQ73rSiB0rO+ubZ+RksICvAzpbj/1R5AOn
ZqSpdgyqJGOuuhQrmehUi5f80ow9YQzYAVmEWFhZXW8a6Lz+eB5TL3nA6+mDM2ngZLUo0VRIJLGf
DqoCDzaTZRAQ/SH31Zp/5FQID6fZjM5eG2cXwVDCINiuzpyfdB7tfccWyomVEQszK+SAS6QWGSq1
uRjRMAUDkiJ7uZhcxmMuLEhEqGsuIJsgaLkod4OwhoApcORQ4QzOTErtYN5zORsmc3Z7sJFxbBja
4+uYwrcsckB+zWyxPH67scjC2xG0QxjOyQVc9O3QRyqtlaTszK/PcZMLOPJwg0KlZNNbT1d3/cXj
LA49AspArk7Lqfdtpqlx29KMPvTEtywR9LqkJlVG/5uIrsW5SxAI66dmHk/mioSyrYK3jwYZ8cQh
ucMZQqWrLoeHcLogzzRIa0ZXscoKkpYPmN9LGdbGgFSj+AGhYEWQEzVJHSbyWk5rdtPO8WNhLvOx
Mf0Zbmb8pSTgJ4ERvY/s+LtlNrjoFuu0BN57HmbOVZ8259W+7xoRPBCJcOjMEY9FjoA6iZL74ZNb
Oy0QVpYAp49QVppChQ2g3wziOr+UAaRv1aysP2GufUMqETxPQLg281SdaaH0p6ynqzA3vwxxlfWU
oYEvqrOgzeiGyOID10WeiS7t0GWDR7Mj8nbc/Y7U1cuMnFkYs4NGSOw/nteuYiLs5Leyj+mgJvbP
URmdu0l8gbLW7hB82LtxzI9rJvKrKOxHzD+cIhA86bUoI6rMDBL3AOWn3U62C3eW6ouyFUIwgEHl
itCV6ogT+FTmyWvvtli47OJOX+h0HAFNz9PXqCCgsYJNegMqa5sr3X2bZtG1oUTZEkv2LFr/3qdL
GrqMUzwDiZDqQ2azp5KO52dt7c1wDkUDh1l0+0fdujZhVbVFfQ7FQD/XB6Kl6zk44chTHLSnH/2k
CKkCw6RjBpiBPjKx7InHvNYqmg/H5wABkfMA+PE49Ud4nQwJCEY6liXZA9jnsLq7OSYOazmrSYnT
oI7wcHGfYw/lmV5i9cctBvMyMx+E7mWYp8j09si9AFo53nyCg1Hd0vb71Cpw+UwNgvpTokgQ4rBW
Tn5X983rWjKXj8eTy497QSn0OZ1VSc8Zaj/ECVh+56dfTXBARflDlmuBLosxRWx9R83WftzyKshz
eL4kmNJKromGkZucYd/OoBu3H8dvdoVcXpd3xWgp5mM6HNBQLpiXouTWS8RlkVF94+PVhWeb3mAv
DJl9NIhVVvM+7p88wbWzVU8QIR4UQ4VCRmEvBuc0hVD19NkEr+JWhJ5xTZXgqugYSKlWdIwuclsi
bDuBKRLsKwRd5V/14jKo9ZXWL9niRoIQWh3JRfElXeCD8P/YOF4quQoWdV6WvsKsrO34dhZ4ZwUM
S4LYuTT5hxujRye4ARQV7RhW1gDovGUfOag7fMNhhB/f6AuAoCC707/qJhPNbsF5Z0J172dl+IBO
/jkag+IyLim0GOle/WTxr7oO4EQgrg3ao20QcGaTYqouKHavRVEgDNfPQzs5O12BInncWTYgammO
6y7JfFBILqxAvF5HA08Mc2feEfJhn7sR9ABR0FZg0zrO2+KgZyZ6i41Nc7qb8eQzTMk9hQf7ySs5
8fJV8lyk040IkRKlXFXOcKjoB0qaqEHz0wTZTrcHopJVpPdgIXjYoG203tiau4KVmvesTr3yowxE
+nATZX18nFfzxhkKJoqqRdej/PHWNzFHuwAP4FdFB8xyc9kyPstPMor7LQPffLDUuQwIaUEbgCQb
q4STNP8KkwR1JM9RHalcxXkNHhslbbfYI3PZptdasI3Ecl2us+scmzLrt+u6zuDn3O4GyftOl/dZ
3KQnJ2BWR0YcfEfGdFPnWffY3yDpU3/oKz/FNqNTci9Gk1DGycizw5QipGmnxTrM7gi5Vsm84eNJ
JCMoyubacc+xdH7pGstozfo4znG3bcwOcnswFIcsha6vZmRpJDO4Rc1yz8u9Iavb/jjRtMP4iSFi
f2LU8IagpGFy49FHxE+/95jPIdie0bsKlhNIhuYhTb1rMnTorgSCIoUTnvg88Cy1r8MXyQ/6nPZr
MRGFTb72JljR0zgTYJrOXBf675Je3Npf2pi4QmU/y4z8QTcoptEYHuZkuicy0gY7a2R7ayYGMzTc
8RqsFOLa+7dEY437ut30beRdUTSCAk6Hr3ovreiLnWSeQSJbmDtktYTjmWZIm+hbFaV7F1JFeetg
v0bgAKt9OwZsWIoVwhLm7PV/Car3qGM3N8v+UAsMaFmfG5dwxL0NGzuRZkg7+JEE9QTNNl0xMbf8
AfMQO0pOfQwUfrRmfCBqs86S4JplZv7kJjI89Gr+0lfdp8hgXR57+T2xDHx0A6t9gpAcQTVJHFNi
wNGSvsnQixl/11s0JCm1DgZxumlf/2QkSeaXuZwCzzwPkhsjZllTaqF4J2YLg3ixXWsDMFP6vQET
2QW8Ney75rPoKvM54exX0dAyG2K3xiih6OrNmUjP6MUzHXkpBoozYSJUYKqCqD2iXSwdbHKU6N3N
XOfftHOgASGo+SKkmno7/UcJ1mxk66157cDUERTIoiEZEJuqopja5GnA7o2YDQvx0oR3aRRwsFOa
9Amz3CX3Ws5g/fLWy/Uli8vbwY/efIpVAkOyaSvi8ssMugkt1QTTyh/fZCKGc6JgTl7a39Ngvaxc
CDCkPgnjKyc/e4aH7hgGhATTh6zfzD4PDf4yuTaQTn0GiHbShTdC/dxA2oh6CndzHR6ZmuScnRZI
p6Unr9lgBYiG88e0zmGDfXdCgiUKAusyl9mGA5N1HEkoyV6qbhnPDdnJ26BAFkGaK+NgWX1JXeJP
cMu8w6Sc96I0EUpxi9zwaucTaNgoqd9xvngn+sXhDaahHdm7pCJJSXypu/XtIHh2zKqF3W7d6n21
7RsIzGb4wFQquaWNAKUh6GDczxFDM98+9at5IWbCe9IPXS0XUu1l+LliZnvTBal98SKr2flNb+1A
sRBHARmARdzBIBRvCiV6T0v6C2UZH8tguUPYyyeuzAu55PnOopLbu4m17jumM4/eLRBFaoW5+Ixw
8wcCkP5+QqPfJOFyCapGbNfRIBsh5fSZGjD8Bkw5VtNvGnOkiSsVlEeta33J1y7hWe/1KdwiW37j
1Ou3VXnl9PHU8xnxzYKJH1iNlgoEv4CbN5cQ1a9Xm86rW1pv5dI857gnjnh7sj1tq2hDWIk4Jk5p
IRa2MZL25Sdrtm8sr2Xo1No/zNTNT4M9zHyVBhqaPz4wl7Yfu8lmRmnVe1cGb4kRXjQ/g7Soa93R
CllZYVFYo2d0Ra54+c50XVf/InqkV8lS1yyqWN0Ns8LwtJhkEqBQ4E1YtvrNwULG1CZnIgW2Yk2d
5D5frR/WIFEyFogbuoUHOfFYj3zaVilTbl2J1B2S42A8CZMDjm1GPwpvQcjryueQrAcXtbYuQLu0
/xy2ATm17oTwD5kH/657LBwhb1xmuLC+DtlSlZRPNkFADFEcYENBf+WA9DgtvTz6dVXRdmvnU+Wk
NAAxSpyCFVG5hdl7j0m/uHpyGLbwYod9X1fdDcnBT9nZVXVXF1TthbuKq5yYMDwLEnmyHT4G4zcU
SOKIbwUitGFd/ZBZZTFA8lDTMA1iqsvmtYmxn+ZsrrsmtXsOqSxNcR7Q7YHcGPC5GTIiHqteyogI
o3WEs+AiJQhCme2X3MN1NfXct2ngJw1ldzKSAgVjBgcdlS9GByCJTMHc6d6YmngnveCbHgU6Tv4r
QOx5KbzpVQ8EDMlrOFp9c8OquROgUq8m3u6dY9SIBHz7XAZVzLObqZgdqKtWy72PcfLi0QMJtybf
XYi9p9XpSJlUTbs6s2hCetO7LPmxmCYQGWMkh6WGNM18zIaIdYlWRDqNt8JBcFj627a6r13IrU5T
P2kXvYVNXB84/Ta+9+mePeXM8tV21jnNUarpoJMxOK0W2It4SW5ozuIpUtQvVkr0DkxZLTaSU1OA
SRWFrC8Dym0G1qhXh/xLlJflMfdxZNfDD/3PKnv5HFvSvKgY7qro47vagdA0JbZ1IJdyukV/aH4H
GgGvc2D+3NY8Kfjs59TnOA/d7pPE+bDNyvo5XpjWomFm4ShDMrJM4vyUcUl/oNmmPvdjt90OUUBg
h4NYdsSWTRrLM/h3984fC3svh9UntDO+CjT8t3FK+1nO1szpdXeMmemDNOb4EbUNSPA+vCkYhtx2
Lvmv6ch8rop775gqXLvenTG5jY9WRVDYeOkzbrAHxvjK2PC6OCJ9bkn3jh16OF1FQ84dx+Fh8fjo
XRyA8/Ce4h5uSWd3zg7IJNMZfyYbskSm2UGPXNCn5N8/9jkU1pj+WzkxG0BeAfHtYz+q1346zupL
snePzPMJScwZe0mkP/s5XqP7dbEIJEbx5PLWEvRHoimLysmA+ELiA3paDYIIzUdN3gCW4p8RrNK1
AkAKgSLPAa6i2KzLpESMuAlajGhEs1EFRCr0psDelUZ4MqIpb09YLipffG6QBtVBbD5x2z4UH9Oc
XyzXbC6WMbx0U4idg00LT7JzKUPGVUSghMNyH5rdk66UY/r22ykmtCQxkuZYxDI4jGKs9+mKagnA
IwA3csA8R+wFjomDuxDmbry5NmjyElsTI06mV//6g9b38AF0+Qv76u/MGdScNoYOuHo8kZqd8ic2
CkALOXds8Fu7x9LRV0TXNy2pGVUtBT4XqpcogFNJ35bor4EozW4xsyMEcUj+H4yr/2fwRIBffwAX
j7/E3bfqV///AWFRQZT+z4TFfT+IOvsLYVH9gw/Coh3+my0NcYTrhbaneFH/+g9g0bb+HdLrCyIq
UiCkKNf/4CtG//b9yEGzbQHoskPFIer/w1cM/u1ZHHAjL9Bfjf/0f8FXtBXq6w+IEOjAgDEwGCLL
AyDEgvwbyoogytwoqNJ2jbvMD9WEdrKZUC2aEOnWoEDb7nLC65Gklm34q/fnV7cLia6kOR71hCjV
k3e/MI2CShOJPYahEhsLwSmGL9GsEIpbhcPH2Rqu+Dkb8XHXa3kTu9RxEOOQqsUw//909f+XN+Zv
H8qxeFHCSBGwLJcB128IrBhmnWlIugICpgJuGOYfdg8qvQO/F3UIr4KxYCqKUjLyxqdlQK8oqnXa
knbqAM916VI36z4N4pclY8bQrNM18uLuULpMQ4LePweMpzZelGxqD3H4EMn7xq1fWcb3hAUg+Frm
4b8w26y/0p4C07FcL/KR9DoWHBvX+42VhcKvHn0P7bpBzsSlIP5uk1r+Az2E9eBJFTjj0pJNLWM5
9DV0k1mpwC33AQMwTiOEcEdjsV/7dWn/y/rk/JXipX8yHwQVGXlW6LJI/fYIwZ+HhVVIkg9j8equ
y8u6cEujECjkwrQE6tF8NwzE1k+0TLpsHQivr76vBSNHdWdWSaMEmAmyMsc6Vwk8nfK9cv2XUf1X
TsTkqmZLd26C/lGmOTh/9ViGMX+unzRoXcckxG7fW6F1889PEnDMv70fjum5rhVYjhfy2v0G/JLB
0MoZP9Iun81PdjMRBR/RwHNTC8tiY4JlMvrpJoojlH/0UB0IT6b1dfWC/DglIbzx+p1MGkSC/NXW
MMmttrLnsoOOPbFXKmSKR8Am4RF5kvOpKvt2CWYS3CJkqDPRLVXTGodENGQwdCtGxslKDgFSvQ3h
lMNWMbIKF91UjT9pq7+spyBSLYEoB+jGXDppEjIJH1hf60AQT8WJIdiXJs0YFGvYSf0OUFS8nRR4
wnYmdVukeTLt5iUGbnOoE9VWjUvsoOzFfo+rpDAjQH0oYoiw7Khx4CtuiDlct30dPEVNBPRkJnrb
gieWIvn/+N5woHY1goEtl5ufdeF9i8bkiFhO/YVmPfh+h1rOrn8VU/E1VZPoDsLNUlKiljVRjJY9
8xDlQOyQkbdN9dlmvm94JErmDeMYL+HsrDqZ+p3s+qbh0M4oc0W1gG77fcr3wWK8rN2n6VstKR05
9FwZ1rWHxBo+hbgTSXz0URKry7b0IMThtWRqLUMDM26YvSMk6MjpTgUPs2WQoT3ni6RkcyRO5unZ
XI23FEE3OJvgl74NOe1+6nYWjZQ8xRmF2jUsoseOFX8TpcF0NIcMSbT6hjnemn3MuaNfsCuUrvFU
YyWKpzBBvtmuB3378qRTPRxindQa4Kddcy274uRJi9AtGKF1NP0ofV6woOZPe/szpv1xY/aVefVa
Ll7o5OdkXX84vYH+Fm7uLPRLSsuCXoa/zaU6jKtrOJgdD9VcvWIe73ag2btzbmJUcy3nh75/oZ1/
9/nf4vEiRCMH2iJVCPfubFW8/XZHU7SFXw2ZHzl9axOS4UyvenXU5JJeFFuWyQhiZ3Gx1pZMtOQl
YxIbyRgNJkdbdg++UBCZGDFGROrMSsqG1c3s00/2DGR/lJzi0qmmZac49QTFbqxcvPj5cNHPMi5m
mdd30bTA5FL823SWPWmx3EL9+mZ5Q+SHejEH/8SyAypcLSpMX8AEdQYCeCj/u7rmu0eJt82c+IaI
oJ/6kRgEWBAkdB//PrdJnEI/wKQFHU+/U2ivbUP8Vjxm5S4a+T6kXNJjH7/1Lqr0zoe/o5/VniSJ
NRwf/vg7+unNHUGMXNHR3E144fXND7OYwFJUoBv/zJkYu6RRrgcihh+r0nG24zCCn4/LhwyY0oZZ
Idk5I3aOLpl4VMjuRmO6LpuV0HB96/UH178qcQEwJSaKEhr3rV6MSBchThVEG3nPLML6k+m/1tGX
2RYkSUgng7wnyaU0bSt7hL+MCNyML6L1nlbMnJjB7B152AanV/iIYP2Gvf7r+ksHBeYLdCgj3zd6
Wb2jUHkSPgo/wEAGeQrVTzjlL6PT8sdZgZKYDSBQH8JpkDrOPqm5+rcmSzM0HRsM1SynYwCqVv3U
KUaOxHPXfUIAyMdGXxIoUPTh99jKPy+Cp1uK12RYaO+pd9q3VJtH0o1GXVaQ+yEgE5Tf69I41MbI
0JQWwCbr/I4VL0LFhvuwrbPj4ptYzStxlrg/twtD0W3lO6Q7T8zxKHE2vuPvGegIwMe8VcJEci9L
g7DI6Fh6tX+Loa4n5YzIYxqOM03pQi0ZQRTcjHn40Kqlw4mmbwV8gVLNiuPPfsydddXbXI7Fq8N2
q7fICq/yZzqZ3RlAK7HpJN6LzKsPaxRYGCBvSuSd6dLcF4IVJSefS9UpqHbYc6zeutE/ntX15yFJ
3jOfsaaDvWQc0Ka4qfzkZ695i+mtnvMIdcJw0Fe5VXxmiRaS7jwjsZlYs7RA+sxyMlk9Ih5DQe9C
8zChNVXyGBYuVRbGE3nw+dp+1mVJIBhxBiWstZLX06ss7JdGZiMx5MMbzbExFK1J3aSmlPkJUAXs
NP14UpqNUR5BKRGsQ1xfzE0vs6rY/FZAexGXnqcr6dlY64xtQvMVe9ejHmrnhwbY8k41RDu1/s5B
EB5RST9UKmMvHP27uuNJa0ZWU79e7KdaZreui8dObVUdqsyNbRsn/WbojUtO67wZPVzIbGzq+85r
Q6iD2lSxqcPH36Hnsg8BHcydzVt7iH3rdl1Hvnwi6V6WONmQ3E5tO+N4gu9jLritap4NVu318I1W
d7frU8pNJTpfbWxjXtTP2DVWyEBscNsR18e5a8ejPwLKokF5yjusJYEPzWUxuO1Dib6S3nFGH7O3
H1Lvlve3PUbl0O/IOMEd7afnsQlqXhnEX+pFavwqP0NxDICtArrKI4eUDGozXXmJhfQpW0kK1F8N
elKW8rZ6okq0LhJ/kNkGn82mXYmC5uaU7XIvcrk328+LE8vTQot1T5r3qfKsfTsvJyeHNtBNqN46
610vTwYugk0tE1wim8DingOh5dxhkoLX9ah9nYagq5nx0LYysbGSmUoDtIErZ3OP1D0wXmRRt3sG
jr270uJLxApng+0U217LAeZN18tW7skzmY1MoAaqjtTMmW2L6mVUm2DvEp1KwmV+7VnzBWrqGyuY
r1ZFT3cuGmubhdWT6eZPxex/1hdC+B6S6MV61XsfmcmwSZAioYWHbcCyWnKBYxdhjyQ8fa+vZB1j
qPA7hMKxdqybw3ZA24aRYf7S2NPBGtsTZAVMSnwoHvX+aEFyxJaxutw+a9uW3Jes4uzvhh0sNHWY
UeeUzmb1Vv+GJX5Aj0zhrH6HnBOhP5A/L8W2oqowPwheMlWBFi1wmzRVyglVSFQOgovO8nL0YdHL
1KAJQWj8oU1VL6H+VZqaDWuWjTlFlUtS8q7asjyJaGWp9bszFn+Kj9zBndN2NfI0ZzyQ9zftmtx8
CEQ3XXE81OGL3gWDgMUxC5zXpH/O/NuPM5cqDWGrFEyoVIARI8a6o+KNw+W1ckDrxgWGBf1t9P4p
1VoTqa1dIEQsMVZ6gbOtEoySAx7QfoaoqZ8wr0CziCmjBwDy3MuFGKnuextiUoh5vjxD7pNWFpyt
nkwA1+hF/IE0IhS+xNa1tezOroVeoMqy96xHATiXEC65UDYygK2TZ7fJSkWhn4pRXQM5+u+yiBZg
NPxOLyVeDaPR6Z76ld18zjODh3x+aN2fJOOp/jmfoU2db4OTHXqfpU2vVnEBZkSvPZYquQQFXqoW
9eZH4pZY3NX24OhKhJ14VCgUvUnoRb8zyyuUelZgmpQ7vXahiCZ3TyjB1FBdQRByE4P1a5ihFkXJ
NOwbwQGoJTAwGN3LsoYvAPliREDc7X8+cNm/n7c4bSFs890AorEfBsFvIOCpZdUEzMIMTtVQ+kFu
5/A5CeNxNxsu8Fls+Ittxij8YwiiAAVNn+Igz9JzJJJqZ7rpVwjYrFWm9762NnljLG9Vj5d3SOpT
Ynb3XUBg5z//3I772znRMRlq4Xq2OACToxH+1nJI68hlgG8RQzW616aqK1wxSOl9hlTc+IMRrZei
wD2dOFddzzfpSJgpb18/MB1u0n49hgU6LmlRaHigOHrDuLUDav3Yk9WJkxDIpxExrhdupDG1Oy2c
dobyWEDZ3BaZ9cyrO5Eh+nNivznCE/6qy+IV4OE/f1b7r7BmDvymz/g0tByiQVVzX7Uq/tSQjDir
eBCakSstvGZpRYVuJJzptK7SaCRBF6nBGVb9vJwRPo62CCDiTeKS4qnqncJEXd03OeG6ao5dKXxO
0nVn0P5sAVgw9J03reFM9bgF+VOCiAXRVP3Xxorzt8aK+jQgO1BzRb7rq1bbnz+NX1P1rmsW74p6
N2Te++gOgM9sjGcJ5KZEJg9WN05bs1ddIgF8TC8cjRmeR78ngXQp7zNTvlYG3Q39lul3uzQiefKj
Fqqf/RV0wy40q4VyL1FB6lA8+sHbkO+DWZg8SNwi0XGgdb9DuaUvqmaItu5xSn/8881z1Av054Yf
N4/IPMux6SUFYOJ/Y//LUBY5RqdsjwA13ljBhPX53lnUNlGNV8H0dQ8jaS/y+A6WwUx5TH1hW2hj
9XaoCzi1xOlbUYVKuQ0RCZeIKlhyxSjMN+3Cb1VhAHrB2rjEDDndOSyhTeYRfki9wNCSXLaMvJ5t
0vpkaL//8+e0/vY5LT6h5bm0T8miCcPfHlI5mCsn4ML/sFvgah526cQGubArY9gtaU1OHCnT6TBb
lyUqnqWRLBumwGJvlcanf/5pnOCv0TCqScabQrvVI2Yj4lFT68ef3hmZmUGUWAUhLb71ExFDesxW
g5NGo2roWCKAY9jELG5exk3Rpj5G32U5tHXi773Yf6D3VjLLte7WJKavMZgoN0Jo1DGJYLHrdufU
5R9O/a1eNuMie+tzSuDajG44plI9qQ2Uk2fYQdXS5dHUKl0ISJf2mC+cTZsGq8M4rht9ttDVnoEk
6Ex416MLoZX9kv0+J83K9ACW2CajGKybOJr5yvr1D+muYLc1yfcjkopDaIJCAqf8DEbHC78VLufA
LJoODHbSbauOwKpez/MCA1Hy3tfzE2/O9eOsOzh7CrLveh+HlpLT/KGt1eHx7mfgZYnPVjWtnI6T
z/p90W3FdqalEVnhciDtipV1lccYs+JFd6vNVeJKDW/0BdJNBnvKnmLxP4Sd147kSLJtv4gA6dSv
oWVqWS9EZWUltdb8+rPco3EuZubizMM0prsyoyIYpLu52d5rU4+AlVilGWCtpMak0Q1zvR6xA1am
/5KRuzmZ1B30fORhH8wVkXsmViAWPVkShSN8YZJGdwyuTiNwd84t7Zs6iKm+DoEGd0vCSWIkDgjl
Do9IOcZ/w9S5gEr8NG1k5KlL171NQogovoDMHSChtIdun5YOk1mBn7WLXkNnj9VvvJXAU2lss976
Kpg4XHJ9Ni5NHj80IZ5huEiIzdMn/GEomNJ5ultmWn3lgtdGtpYAIv/gwtzoULDGxj5FmRVthEc9
AfS8A8c3Q5UaaS02kfYi27CDsbyEggpQflsU3MMBHo/GtJq9SWmYWsCZsIaPWox6D5nDOhu0cTe0
uFYszgPrQG8pwR9s2RQ3HIXLKckUgp1bDetG7gFZhwGhjKp2LcjKWDECe1N7iTOBwUUv+q2W3NSd
6Slp9a14MgJe7m/e0IZrYQHAemPjbF1spYFeP4Za/OLG9MhNJKIkVcbLynXnJ/LJ3JNh9+u6SMgp
CXTWYBuoqvQCYGdIeIJS+sjI29QuNZac2BZ6burDdi2+73hKdu7sTyfbG7yL9a0KtFjDnUGKhqpf
5eJILlm6aVlb4XOdkyJ6UupCdf7MdMTpLDRWA1ptmkuKTJTzWb7sDXJdV73nEj/Is+FE3X1FWY7D
iPoFmRvnV9k41bBkUGJH/G2lJ/bgUaGO0IZJpxjsWTAc+7J+9qPU2gUmPQmyOzEiylqqs7S7BLHm
Wi3hmgexv0K1PedFcBqjBjkTTs7BSP/mNWHaGB2MS7AIKM0YVsDA8NXQLNBytmbXCq8wEuHCEM2k
To9Gk5orfaoDdeLWqfBIYU3oerKwhNCudr2/6aOek218poUVwqzA7eW26ELwIvOrspAoAjAcZc1R
QB4Xb13ckO0IO867UXfRaoEGxmzFZLKBFmwBucIJJaFgosStdpXhv3J2hXFMG6FM/MeqtBcQCwGy
dxiL6qTSZ6wQeUwLtsNIY1eokNouyY9MTfdajqbQaSaurk9+dWU/CHJetga1oupYWs1YS5EIQbCF
f4K7TtXDPAifDZGH8v2nHrZePwLNXvm+f/JkrQJOtVjjR7roi3sPtvvBsosf1WYE+dNte7b40Gtg
GjnSJTkc1Ucf5SoBFa4grsveG3rImDcgFFr2EUezMc5t/9B+DcGDlzRfsSy/0JC8T2l3UHetqgzV
E4OIlkEBB6SVIyZrN2rGwbMd46IOglYVf5hWsuxFbX/1RAj+l1QPQ8UI/UupYTC5NBnDOZ4Hturf
B9cmUbqZKEBYzK5uXAoLASNhrWrS1pXOP/MTS245Igsu2CHDUdxOlAU8eWB08JGsLNIvwZalrKTN
DtWR/Zyb2ZtbfoBFGjL01YmhOQkim932rubgfZErd6NB75qj6qJaR+h1EKFLpoJvUNm1pIY55at6
0KA0QC3y1/IASu8MWT+HcTV76t2BdnbRrYPEw1osvxVXw32UE2FuEG58Upfbld+z5mV7Y5qClTrm
FSZjQgA0KOKrrQEOToD3W1viXU8n4xbzMRH14DrIbg2jvE7G+Iy77NWPvVd1IDML+kJIVP7pEqsz
2ES7Z2MjAxg9aOaaZRKnHhHEKqKDS8RFb0p5fKbtBSeKTQNAAa/MRm5R8mpYo/YRxt54G6L87x+d
DXquO9XR9rOaODWXsAg5GMgIB8XJrJFuw7MY1xZtKInwS/a6LIY53hIUZZvd0/9dJ/1/ppzCc+X6
4MhhJ9mD/1om4QvHEJCFLohZJlXqhCuy+NnFAStPpereybzh16DPf7QeoGnQy2xLeteR7ObHAc2W
ZsiO/+Vt/Wf1Zuq6SR+ZxB/PNf499gcP34RnaoBryzhpjX97Cyj4xbInOpCyQa6+dcpRkloQgbU1
/AloeP1/mWtToP978W6YuqDWsxzUAri//62K9CNvaQjVBJFmoJDO06tIMProY/RRxs0ql+NpVXUg
y6UUb+WAume66vfscxwuhzCN1iQ5g3JijCVLNPXTy2QcTeGBdXYKzADfmoYefrbTX7m+RKuM+8N4
BWWzbcd1LcbPQDZotJnGRhMGzMyqJ6cXrxxcaSld8d5z17klmjZw+Kav33UeuxPA8POQG9UddoNY
2ivhRz4ASyzOiFyB6OiHoaeJP2kj7GM7tk9GML/2hs6KWyCqSlyN36CzoZ5YNZRPag7BI32O2mC0
EMO/3Pnj1+x2Dir6+W3KzVcv/ETSFd4mLUNZST9n8jQBADpgkKMzzRujtfnW9VJ2W5qfE52X2znV
LfZZy8Y0SnWCgdelmCymFPLRmCTaMI0AVmTx/FSPdOU4Ar0gBSPwQbZr+nmK5OYLONlDQemzfcMc
tTdmre8MXf9LxXGJgd9AXaE/3NZ7/gM1nkEkghqtEbZTb6nVbvNlxzOJIL6IiT6+WhuqOHyxo/Yz
K6xHdUq+PaLV8DWXxm/ZnKFV/VcLb0GNqgJUY18/OvnhxCo70SvUAszOmntrm6unKozI07yUOs+U
euzkAVdqj+kfU+CrI5su17wRNwZa9e1AoYKrkI1a/m2Jc0ExB8+/OXR0proRtrt8INUEVL3tltzt
pLFRLpYMb9raulN7Xe+GX/Zs0d1gpZJj2tbzi//SnPnPphLKAR8RlEBkYzs8P/+6qgCMJiI3R8Ud
yqmG7SQfS/oLjuN7Im8bU35D6qtVW4UaMxMH9U/fTr3LcIn+ism+YH3y3sAw/2u9MvjQv0G9vP/f
qw4HxP84xHJQ5whL71S2J7Ck/esbhxQ098C86SpBoIbh3jCYKYkZWAIGyMb8I0bKcZdBgo4zEUnw
vovdR6cFL5Omp7AhqHicXh23fPU63z+XMucA2d9BH0oMk7ZundU/QoBGSDU2lNTkEyXRrxy25L1R
b4yqmS+1tdP16gJL3T7p4C969851AJzUjv9HywjGwXb0lA2MHA2Cmpx03lpXkErRDp1GAjaWa2Pk
ziEOYQoG5LwMrJG856BboQaw18OgNWtLC5djy8FuMQay282UE9BIO55u9ktpX5miMvOaWJ0wNG+y
2TBe9PTqG2Qlw61ZDp073vuW7GvqnX/B+LvF3BRcSgCLa9LCaU3U2rdhD4+WU4SEo8bnhjCLAzYT
lwT4TSNme6V5dXKctfQKzS7cGFk58a5srEQUIJu6R2YOuQFrV0pSMdUdh6V9qmunRssODTbGYXzL
vXnf0fOK/afYaiBNQRN3A1aP5T5t02tH+8PYBIgmJEQuDotvM4T1ZfU/C48MKuhN7tMgjKJK8ndG
GO0/nqa9JKF3H/Vbd0QXY4KSYBkIE4vQF5dxUxnhA0L+QjoHapFVm3WPBREMzJ6nVYQLhgEDbEXt
UszmfRtnhxh0jLNZGsGJm2CMJDnM2XzKtT9dfqxzwlsRmv/yYIOuQE1tgAZ+MDLdQWx8Z9ztR5v5
1SR+wKHNARAhf25xyiSGscp0iPGwyGIvQqMrtlWFWLV0r81Z/PS2eadP6Cra6iGawDR4iPebA291
pRtXVMc1xVjhfNfJcIWx6fTLemfkjKBSa3Wdk6tffYz0lJB7m3eBBuiYeEp32snrmIVvQ5dvRqc8
FlRpi4fvwxh+3LFiSnhxMSKIxSX5TUpFxcGCt7iKYlzHFmp8ibKC7cvfiKed27d4TZt9ftZKf6uP
4YZSy2vu0PNe0IrezZg9o36QYLaVn2oHLjFoGNQwAcDWgpc0HPTwHVMQI8NHO8VsrK5/Dev8AkLr
zLiB6adzbslVS3nxsra+bIgmWu/+zhAWB+X30GLvstLjDA9lSP2HRQc2i1B5W9vj82SBEE8ri5H3
QHhvtAFZfXWbfNdF070jOlDO9hux2UyaszNv65M8myebT5sFpNekDzgU1kVtv8GA/dDIiRoS71CO
nrMC8baHBXQuJgymeYU/KycjLA0sTlUFIWLWYXI4donurqYjPXnLKcoxqTm6YEIqAHiQ7WODOM6x
8gY1vYdgPDHJ24qIHpudUhHUQ3QooR30TbzxRf2ElxbpxsXOJrDk/mMo9GPuPaAKvh/HgGidD7Q9
hMCXT2lpruH7f+qWdiEXC37PiGmNtDsIzBPAHq19qJaKLI3i05Ywg4bkUYjy6C+K0+SU+6Ao7gXZ
m2nZXjss9WH4GAcowAGtVZ6xr+tdGeuXyDPv4yx9XMrofXKCB7/oAV5Kg4u2kqNXDC8sJBsUhpQz
wS7F96QxI418er1ag40aYbUgcPjRb+JfaWV8+THoO0vvnsbKP0/+RYtofUhqQflcEvtnJltjeDej
v0b0ei6KchX37VYik+rM2ujPsec8FuHmXgy/eetTgKXQpEX52luvQYHtwf0prXEDa2qXhYelI86t
LxkPuytBv6y60JKFFdqvvGuHqc8XzxgksDkG85No/ujVg46XRxOEbPHIdzPO5GlXAWcosFMHc/aI
bZg8Hrl+huuRDp0MMkYnGYAO8BfE313z3NM1Kfr0nnTBVaiTVjPuu644B/5ZNLh3SsCIuKvRNM0k
aWUhVGKolkZHGFl7anigK6xNrkEgFhK3dPjq0KLjkzu3VrgD4oC7Kzh7fEOea6KXdw9RhTjLelzM
PxOwlGlonmyc4y1gBEzsq9GqoAhlJyLuoHZ5gOqHi6eV+yL8qf2Z/uFlqf2NMRiApbqNT8qS535a
sK28EGGG6Lc+MRD0ZEn1uWsJtRnsFirWsAamsc8Kptpo2Zu2WOvBQxRc6RwcagP+q0hxjex1/LxA
2B96PNQmhrfWbuhUfQ2VwHHWHHF1b0zHQu7INWjS0zSB4jG3ZaRV69FFqO1z4qMjyS5u7TEs4gMX
3rEpcXwzXdSMZZN4LSFpHTVfS7zaQKfE1vDJ6E/Cfk9omUMMWo0DXKMQbtdPWZ99uZJgHVqwKbve
N66EtTgZgpqdWCTSjQDXxhgdmCXZzp/edECdlGeOPHh334zIo+xuCXK+N0b6mCjknGUfze9dDE8n
3ZqBBvdXP7rTj03LIhKLtB6uwWy+xz7SOzvYNmX70vMWjbAM4XHrjOQ5Dpftk8WoVGMeP9EYQSO4
nY3iNdTn50ZHE+fD4ebSnexhOY3atEX5xTNGoydbWzpmkzqJUK1V8Fn0e5JNcBLUe6OJ1zoRe5bX
7nMN8+Lw2S2BIKOAQOWiGs9wtO51U/wBzX7RzeoAXZDNGY6uz/ZiQofyzwG0q8J0odJYD1WU/gHS
hzGq7BBhFO5b6gbkZU4GCHOabuW3pctsmEJG0fJ5evd99MtXN+1PGIkgVqfPSyyTmRBRGkbyIN5y
YNCO9rR000YE5h0GNWtTxc2zZYQPDUYWOkzWd2lA24uAVhc2N/PSppdBdw9mmTz147UH+BKZr4Pz
XQ3FWWBDyRDICjfFZCtbedQ1oO+M6tQW7z1AU0AW+6gQ7Jw7QtvWc1r+NgdjRwrLZ+M5GxCmeIE9
kg/T9BHD6rAkZ48xlCDOgSHjQ2RZzOUyQF/LBvLMg8Gvep+ua29T1jNfJyHnjA7qGpvp3uHSSxdw
SB6kRuO6XsrX1OsuJUGBlEH2V915X3XQn5yljKHCDachhIyHueMsAAZvqZoWWmtwN5vQeGJsSoZa
pn8uKOgR8lG2DUS0PibWwWAPGv2UODlDJqMInbUlMb66bGJaFUI2sIqGOiAykXpt8sbRf6PnQlZD
GvTkZ8GJOGimwPPgkiFVNJcRbgVrx1icK4ezUBTl8zEtjBipRlgfhBZoz403LStt6acTBovwxXHy
fm9mXrVRf+pk5GJgFzkN+Ry2a63DbtdlBXsRvxrYPonVxYT0Uf4r6Yb6uTLnfHX74WT+6xBnthkQ
apByuaQvjpuyAXtTdvLrEKKXaZgYHnGstwGQ1dQ5Y6Yr3iBvZ1BFgHybY56/6WPfHbymmsgfyiqQ
CJ22ngYb239Fxor6kcZooc8CbtqrF5jowLFALABnpiV/cxMWtJb0upP6U1MO6gh8MC7qT/0EvS2x
AYjmSS1G5RS8+6XYpmPNFM8KiAxyQB+v5vGQmFQUwecczF+tzrsvJKVKf6vK+GjienLypwSALI+D
RpY4gqvenQ90+3GJFuTIU/APeKXH7I9MWqkfiZZsycep9g7xZ2xZw25sgZ+Tp1x4zcYazGfPXczV
brIY4DGL+EjQCjGPiN/H9puG30mfiufIC2o0DaykeGrRP5JROMJppSZZMY3eW9ry12Onlf8zmhq0
Ih3l0Rt2tU4MblaRPgfqyyBDEZUOypqGN5sdolGMuwzcqV2QgeD1OXxkMNDODLtt2sFEYYgSha++
2e560W4LeJ6xGzzVANdXc7KchhKIOTQMjQF3AemGWXi475b+NIv8V6Tvgn5xdlJTFLWEeeIuXXvl
OsBF56JHXbsV2jpSVtAqGo8+LEvidK7uCvEkAUpCQ3TjhJ8wgtGKEgqF4DDekKOKw91b7ogw+GTN
Oflj8WjmxHnQqSWksvER3bBGFbSCl2bXoV6JLVZbsD8PID+EPg5IuVt6l5VzZfaE0IoBZT+SIosQ
Oznp0bvTeOz8TBLQP01/ep1Rm5n6lwlDuYPhX6sfSr/jtiiXfaebG6tFt9bgiJwqt9ln8I1rBoMb
SngQOCSDkvjazN7fgvLAr7HqVsc2yp6S3LvCX19rqf2WopGvRwSZJYZx4Vwa29zMow1dIVq5evds
1RCWvyteNKysv8wESTIPMMq5Bw68r0WR70RiB4QJaPsJZiwKzHrr4u8Vwlx3Hd2IdCZxtCuXNxtn
eKPXf4Uk2jduAh+N2m5sBjAwEgZv8UCHNirPJGLQwIZm9endGDMztgOsp6VZfZRshAB6zAdt3qBO
3AZetqUpOJAXRGUTDD6wEPhYS/u0zCHED4SEUx29umD55qo9WQnMliJJjH31ZmaaRZbjCrRkeRf3
ZD/F0TZPhX/VHNaIGvXXlRn/Q18/ms6SkCdqE7UqA2k5ZKhpjCOchT5Atqkr4ZwNrSLoSyIAOqOL
90bhSJhudMRuTwYH3PYDPXFcZNMGxeFT2WnlfPQ7t2MpIldIRPUpLeerUh0usrmsOct7AP7lnIEl
XwWhaW2bwhuBoAen2STDIRuaYOOmQr9DyOiso6UNPmvUYdCktPCsZ+bapqKK95nszeWmXV/HnmhL
CHf8E5H8uM5JiD6ZMt2DdEPOkHPwvCBB3odGVR8IOT/Pcx2cCZc7G/S9ObMxtMTrYu67WjfPovfY
t3sCbnD2DIfIwLxHzx3Ap2fZoETc95yEZmIEaNWFevfgmf7fFH5bjykZJS71+UAIwkXL2Rbj1Hoc
DeqgfjCHg5KbDtlg7psiPKtr2osdcPJVlZsgtSxL0IldZkStFoNyeoOrqlsI/HUhwHvbqfLL9U1q
rLpPXtsT2YoHm2NDidJc+1203mMxB98GKnXmSejVllD/u4TFM7WJvVGXskJSu53ptJT0bh2EteZc
Cta08VWZCFSvVI2dSfnCIcz0vaO4tFxmXfKnvdTBLx9o28DhgIhv9DZ4JPR2orkzmVvHIn6Btitg
/NT/HAeLMmVpj4NENg693W7/5EqHnprGZinz4TYP0QHCr0OCA/dQn4JTnOU8hulwHnwi5k3UgHqJ
eF0HEEPSHTEhaKqVEr9tkCgyyu0uaNN8OVSxIv/QxPVb7mqk8WjtttYaiFa596qkKKqtmEe4Q2fh
JRslrvTpMK2odvZ+gWLKjuAKSKGB+rwwc/8CNivOk2HdJKlqqgrJ6K+L3R6jBvDTWEYzy79cjdbV
kFkpEpRLSX3yMnfXoKr120RCvbJYdI350bBV7ysRhfaih9PV7jBHS9NK5vk0yzleqa8EfVFOAxS7
BE1+ogCaR/YnJhm3Mbn6kchAkr94aBM9Kc7VpKgGO0DNAjetXSkwJzWH3ZDIcAywqyypik3lZO8d
cS+kVbSPg+zMqvlsaeqHMYqaXTwe7Z7Yzmn608m+rkGn+Kbp11ezXMJSwyYfgba+nIRVBpIdUG+r
1EotiGjtI3596mfZDA5F+Cnydq/G5i7+IsZaMnchXjc+4TnelJ5chJ4bpq3VKnF1Qso8JWDUGggV
TKcmliktSY+pLGpdCpSx/VBz5LY33pZ2OQPAy2+TZXBDqEExxxBt2r4rc8KyPDlOslzlYE19RDWC
EU0FA9vR92p9Uv3bcKqf6UQ4SrkAYPZ7SFj91RULTb/ZjzEcJym7VJNVNVUIUaybw5zRyEFXqea+
qsc++81mbloOMb5Olh26YDX415BcIyanPegiYVhrBse0yoeMNtpvmsb4Rek/1eVWSvAAlk6YL0dH
sxwCfnQH5ZsPvoFWg0ZsJBuqjsWKHNN9kIl51Q4aZ78+v0w9NHxDDgVVi1pNLm5uCm35ISq6oOGl
vQx+e9OwF02icVzEpkRojxSoAYAQxMr6PLe1dZRb1KbSmcCGIfPYANHKwDLCQcxZTVHmEpzJTaf4
FdRf9Ma9gigec1wrUYCyfQZyFl0U0XHQ2T9xPVNByFftbPPVjhtWQDkWoxPNOIRBgZKGSdKZaZbw
fAQtADmZVHPIicMSccs/6D+QnvXkKhm0p9fqfoiI6+UGRJA8GLRwtP1tHuOIah2FwKLf27itNmoC
pIYWjl6yEICS1PAX5PvGC9ND3OSCG4b7lqRDb6++h6lHB9HEL2pxcHxZ1vX0qRuNu04vDjPBSG3H
mdiK6emJ9l65MpqBeawci4B9hJpRdrusDs/RCGQhw4exFqZ/UF9PRo8OqwZqzNsmbIp2xWbm3x5/
u6Jmn1wIiCHtUx+9AdhjDTNnOK7stnpsKtYi0YbiCZ4GqwzL9E0foSYR6YQTLjooVbQ/td/9kttr
OTspff9F7+0XL3Z3IM8phaWqKHXJ/NHSCYvGjGRW2g2CsWyR3/CajLaYlaLHk4oJSKc9x+p02Fks
KHLYels0pf9KYyf2urIhrKenNjaATuFKXycSkakWeatpauLl3HavbvgGfCiMo3v16kGM8c8eUkmN
cBgLDnSQRTJ8h6X1OYaORrYhEVVSOJ4khMtYY85lKL8Mc7mr8urToGkV+c1HGaHpjQXjXdsgpyw1
n01CXg+6VYerNqw2ml5VR7AT+LeYwZV1HnHgbUFG8XyrB0yngjoKSk51D+kAvMjAJFYlS/pdQ+3X
h+LqFibTBmH96kMHEGufMxyoxgrtinQFdVg81ujOV2qVVEJstUyo2zwR1FwBZkfdM+6UXihiSr7p
3YqkigxUGbEowCTqa5Aj7IBBThHHJuw6070Fv0hZ24bMMck74pADi9gjj6Kq1mrJS4mSRk/kYEbi
FkY1uRzqJmKwaUXwraqU1K2aNHsEenJ6vMfC/FnJQj718BJK68s0GD+j+1oPDS2Gxv5jaYTWBmP/
C5zzrnBkfB1P9MpCm0dXGakbDGz4MLNTrGETlBs7ctBumeTkLRwlEJzScksne+8ZpEqoD6Ief/UQ
6hpWr1SAgEAUo817RpAHPyzLmy0hHyD8V6GtM71YNp2UpCVkea8ai9tyksaswPyd98sepAzR9PK5
BRVKEA2BLVLvow8+bXceN67nl9LbqtGdWi7Ukqe+F4E2f2s29Ul9/wS4fGsGLFRVqCnFjOmgjhSf
hTMS+yCrxq5DniTw8KCnce/UB1FzUbkZOrY4VggEmJvHfx3HRstC1DmczNdeat9qWt8TpJRr29Yr
JddKApLC4oIWHrYUtfyrDUlPoZCFPtFG7LKRsJlu437hauMv9oxg5RfMbEo5elSTVQUa1B6ZqDzF
Zfzea3qwsxDiqRIhTW12rwioO0Gv6u3eFimTYf8469D1NB52t6y44XOKmhBV60pdJXVzKu1JVgBd
JvK1O/XNQZWUSms5FuFHbPc/aptRq07S+Y868/bb7oOsBuBHDMGZfi8COfk9e9B/oX+BEVgVi+/s
koVzrrQ8EJz1UbCKql1NfYNqAO1k0VcR0nJUe68+2Szyzh1V+tP/24y7wNvMZP3sk4Zuq9uMB2W5
MKUAyEl/4SwjxRt79EIc2jaUDlsphLNj6zJzZOKUjyitLRbSfUvrKtdItw2xRcOwBTHJ78p7S2Ma
vSrC5JTSfgic7HPAKrXPeY5rYy4O6lol1TCjrwuO6kEf6KGxbiLNxGtFmGlk4cknpXulRvRKk9YQ
Obaawj74x15aDv16nPtXJQ9QyrGMMKq109j3RgThMZVmaAWU0RNcX+FMPns1ugds5RvP1M5jIp5m
/NhqabOlwVt5wtTuktkAjcR9Kn22SrDkVXzRKDi/gVMSiOzm6KMwSEQ5qYUghyeu+k7tzkvT0ynW
p3WMF7dzWWusXPhY+ygdESO31P/aUT1hKPCqrfjTV4hOwiB+M7XkaAwJ3bXMA6dsWsVa3RlK4OhK
o1ZEjuVePbxOxsRSd8eHhDRJ5U2VaolloNqBU/fUptGrRdz9ktKikVojkyxRSgKAjUjv1/EckN7N
Y/+/5YKHrWlBTjy1/jYeslc+KRm8lnO07emlXZKOcoC36QTt+8ypW/TSHIJylRxnVIfh3hLEGwwN
4lSt/GN2ZvdIeoP0FbFKhh5q6MIL77C7b30DXfso4o6b4LuQT6nStqsL4pLMQrOGPlP6sYz9eBAD
1qpKHjXQYF5ii0xSQ4ouldNK3WjKnK90A77AsZW74QKCOws+wwUPQbPsAW0w22r6v0qd10fS9Rig
Rzb1ItrXpv7guHRPEztiVNA4lxngVh1wr5a62LdVeUmhvkBWcDat1LXIj2x2Ff6KobtZubqOnTCs
3Rcb0AEM9m6trrfl929DKwPXWZPkQ6LEZqpKKsIXaylZw4xGw5L+S90ZqjRQF0EV2p08taknbS7t
Jy9wINbJF5F7G109OtP/6EmEHf04hLioPwlmuvAzAPZoqI0DOxR5ilL0ShaMPPfInUDn2NJMG913
TrXbPetGtE9I9VK6k6bQgVs0/Y9WUobOZK2HYdDvxxEeeh4k7Y5BAI8wUk+piLqtYNJX6/XWruxB
0mq6uNT9XOyUxm5oGIsDcRKrnIt1K+zHyaNz0GWcTecHdQ4ga4EklJq0M/UEqjU8cfN4W3e3sq+N
+6vWBi2ic4x0cE0uHPAuTpLfBdIdo06QlkjeANkyf3KkK7rX47XyZo+G84jw5aNMuwt9gJvSiHHj
Rx3Y+8C2OULq5UatDl3ffKlvTuTjUzYZB9OoXZ5TajEl5JOmGX8pLSTr5l9VV6llR9URSef4BKB2
d2XL4GFmQC61L0pRucwtEIQRl7O0ASpLgI2HE9BJcZMAKe1sN0jbpF6f1blW3fBqAyvK8EGGLwS2
/hb7JOItb+quHxeONoCcyCXJrNuCMCKSDLpi+1pPmlg18v5JK467dGD3qZkTkGMiEkpgecSt/j4G
3o/aNTASyXBw5hielm/VyV3JiwM9fwj84tdSIN+Ou85/YAwSIv6Sh/hYh6kVVMs1dronbvlqlWk/
jXTw6hwe1fc4pw6qd5xkpCRTqWhrdcgPBpeKGrWXunZwtKFAPZKLEJz6XsNkVtDCgrKnbgy5NFVG
A6g3RVQQzR9LOLOW4Aw8EFDzSI4cjt8MBGuSpWf1UUfNezGz5M2JWrCOFdMz9XeVSaafetshU0Q6
/Yg7kt8NayJMuJ9G8zk607NWS7/6z7UfUrkm7sopD7ZcBjVNSzbaYH1oyVkb9fqkDlj2lGFZjffJ
ootdYNFw7EvkEsp9arFwyqVCfVny/yTyLKB41GSRxyMzr8YKn/NpIWtWvhVdoHln1nEzW6rdrp+z
kj5E+kND8oqapzjqDuFesgxXpeRM+CDdjYrhh7DI1ZMlDlc21DR64kjTEWSz9gaTWayRnlx0QqIu
qQB7DWeLriJbto1mwmO9DMppBpX+PHB8ootbJNvOHrSdNVQv4VDV58AznrxF7/+xgnKi5NzSt2Q9
qUEMpaZax9VNr95fYlchZSIHFC+16EVF7UdQkY080wwviNBMOutvuKSfdRYYT/G4DycfjL08RdlO
+TgtMMY9B0Gw5LmMqJQ45mFXSxvCV12dnFybwsFBOMVYPiCUqxcxCQg54Y1k2oCAXboMVYOzVEy5
u40eIcmbQgYbXvWk3OMcFcazndFcVV+WoyGXgevHSZ1bTmkF+4Qz6QDLNbXcq9pv8Ztx7FdSeky8
I9zOZjFfait+jVrxE+kEZsgNXp2Z3TlG6hwjLVDLB6kj+daNlnOWsHqnHp8CI2XINFF7aGz6PFpa
PdoWX0hW6MwDKvZJh8xrieiZambs7LwWyGF3WJUJewxJ9YQ47d3qLSoMe5sb8T4aeOWwp+WTM9dU
9ZgLTt7zae3baDgm6vKDZubI6of2KencZ9pUXBrOq1nQB/edlHzVaXXwzQFvKgOqHA7pMaE1trAX
t0WQb0yin5nSY2IrzMUBpE8CvDk29Jqjfm9AuNq5oHk2DuwcG10BSeB9tmtyKrCRkanpDRUKf5p8
wnXyLXETDxkM8h2D49/aZLm7VtDpL9wD7H42mDH5Iu523GCh/XTthngHkZ8GNDB9DdAl1dJi1zdn
bERnjlwsd14SbJiU3pMi9TpqUbqPSC1KQKjrTVKvorAL94nJ46U5NvmZoPs2wDeXhGi5xHPJa8SI
Mdd9fa6RijlFehINPeCsH5hZY13ptTSkuYtQlkhBEmQS+AyAFp680HGPydL8HUciqRob6sTYxuco
JGl2buHOkDBmu952iSeGWGapHQV34jogxj3sADIIaBRrGlJke1TEp0vyUFo9tLlfrXtRedsk3Paj
3l0DEzSjHdjoPuxHnAE5B3+6S1NBZlHHAWNjkN0togms8RQdjCPpLvlmXrSTQ8oJ+RjmM89D2P4Q
nP4nanhKBmOyzuZoPXRT/bFA5t4OI8Z79Y+KDkzZVqzCQit3hPo80GGiYd2bP8uMxjCtlo2pTfUx
cPVd3hro7MBkOb3bM4zmq21zDJBcmQLnJyGecyj64wRNK49IR8o8+8GxvOfWrlwcn3O4WpiPd8P4
Xrf5pbBpDgkX7XUrtI/KDWEs2dVEDKRM9/P6X55f//ZDskwat0DelFHrLehaRZ8CE0j67ND6omdC
aAdM3Wg5mOhOxjJ69WfARB7KEFrM4iEtkoWAsOi+sgLiRWpoJcD5195U4d6W5znGT79DN3xkJI4a
cMbFULQ5LNnoG68gwbJY1gHCnxsvirc+SLR1Rw7nyoMmW0/9wHkhmVZBd47ygX5h7zNutsN11u2T
a0cy8j7hnL01EyJto0b+Xh2bckayT5IBkL2bwCk2NFT3Po6qacw+OWzY+6Vv3jT6rMsIWqMpP8gt
a3bo9HbI7mh0+c9m+O0ipriQR4B80JvO7tj6b7347dfmtz355i4K469Yn8Q1xhYlliC6ewNztoCs
ZwSE4QOIEq0t0y03ncfZG1UzIgMOLinjdtRGhGhwfltcQXSNGz33TAHAoKAWdyGV14YgwLs0fZAX
81tvgMvv0DsWIHWOVpUA+MCXOjbGsJprY7gaGPpHnCRpQvxJEiGf9iH9/w9l57EjOZJm61cZ9J4N
GpWRi74Lp2sPDy0yY0NEhqA2GrV4+vux+t5FFzDAzKKAqsrMyHAPuonzn/MdqZ1fExrORQ2rLtQy
IgHYByU3yj6DwkhPTtn5Z2mPVI2CkEw5RWEI4cpB01qprTi0amQ8M2ewnFQ/uZwgnZb9CW0su0z1
wMtIocbWdGMimq2teN4CdcFXALfwaq23gqpUuBlj+iWH3LypbJ8qHFpVUTGsXev2r1SiuYfWA4hD
FHgHgye68dGInETWp1HqF6S4gw33NvRcokVlZHnEQpOYTr+xvWZo9EZrz2dPlh2eMCb3JmrHufEV
wQeeQhY3PBb5pU3NtTMXQ1oZDLh4XN4IHcR0oxiUB1XrzUjWzr/t3P8rCOV/x478D8DkM4yOqvw7
XvI/fss1/eT4Vf10f/9d63fzWZHTo6aia//PX79M/eb2o/v4j//YATvv5of+u5kfv6FWd/8fxrj+
zv/pL/7X919fBb37+1//+IQn2q1fLU4rBUXyr186ff3rH5II838PoQyT77r/G4SSP/BvCKXw/+l7
pokHPqA3xHQ8cjXjd9v96x/C+idXKNzxZG1sCjnXPLhCZUv+9Q9X/NN0AVdKov6eHzgrufL/QSgd
/5+uYwUiEC5/zHUd+b+BUBK3/3uwBXqg/5dFn7S2DUDhbyF8OOh8a5mvwjoZoL3iWhOdUpdx7X/q
NObjFqK2V2K3MMzsoWrfSoSD0EyHZaftPqWyb0E3qXLmmD4lRxwhN7CdXi1R5ifuBDudlE+dQfpg
oQmF/PRjZhK7dk31K3/EfvXp9pXAzYXYVuYXQLUn2cWSix6Tuty36A9QjJs5Sw0UbWw8bGlcy63n
hp5LIXJY1MXGpliJU6r50cdFFtJ7aKQwjdIEzl4voHAAxhoQOZW/6e30bmgS93E9RMUWQkiC+Xxr
REUTzhPIpiUKfa3pGlyqESAWtTRY9ZkN5ZC1sHrDDaTTDBlaAuM7eG1PBj/qqBbT7a3U3UQu5VJS
WcCK3jHKLjwYBGz0c4BDyYwYF+ogweqHkXnTTfavOF9bHuXZ890fq8aa0usCbnL15QVI8Uub/LRt
+YvbsXUY58ULLToocto+Yqu8k0QfNlDPr4wxSHP7wy7q6CzDDVSYEhyoG+CKtCkkoefkUIvlT1YY
bzbjdGLKLaGg6dyaM+0/JMugb/2iWf4YOftcfSfZiC9SoDXPMZmHFj+uHZA5446JfVlRzC2okcjO
dCbhNFT9S0tHd11N7457mgPvg0+Cu/Zt7Weg1pdyCjgsZSBh5mbcddTdo9vOwHb8377DnlDlCLNd
bD9EY7cfm/I9txsGZw9FLp7SNMfIkFsUZBTqD8OsdEPp1mM2ruIS4siE9rppAjZSuKbtPoimrfJY
cr2cYJODqx22ZXtXZoyWuiEttzLlRU/Bg7tQiz0UJKkXOztGwS1Cw0vT4ibGaURVTI5DtsrOncCS
xjs8XEruyAMmku1YgmQdqcWJXToY65Rrd1HxVDrGd+VlnEvOuFfeYotZAsNhfJHLu5cuZ5PrZBgF
w1V38R9GdzeL4atTP84nLM5ziFOZIqAp/q2LHhKgs2AG0rzb+TDR7FdzWZ5WPxB1rlV3kO6IVYEi
B98Go+21P4sd30auc6Q0IjfjiDhZCJIyPVKsyHgm07/0wk0hK6aILVuFpe2Es0mRAnToNZJpmpty
oVTTKOJzRRuCsFGblCBYF61DQ8NZT/3pseYfcusUPcV0PHZZcNPXlBL1wBw8E3PPLNbIufXKrOtm
iN2bHkRAOflyX8y03gJf31UzKwMzjGkPuJYb+VwXmyWXb4bssVd23t2im0s86mvt6zCuYfrIHJMC
RFUjxBkDc4tQxKasEYZssph4t2WxcxOu3Qnuygnj+84g4oxIul++CjfBCdyuFHcepybPr3GckY7y
F96T2dvrdBHXyKH4LSJqhqWrkWLPwRj1RFOGoSjGSjlphMaNN5UE4Kab2NTimmVAv0GAkqHIz549
lTt4/dFWVGs7mP1EfY59TNPnjjUP8pXHVEzkv8clogChZ9Q/ubQ79v7TEAT9wZSreXQ9lRq2AsNu
KX3Omv6cju1wdF24ZcMS4P1WuKqj7MII2gkXyemucYuzScv6xmpwM0dyvqNAnuKXAny4WVJBjMAK
swGP1XiMJoKzjv2hUrA9fQXQflru/irIlpF/sieSLNKwOdoRviTUAREBlBWuPYxphBj7VxqAnLBw
n2meRbAu/c/BRHo1gu4pMhcOtsOxIwAarz8U6dPA6zsYC+35ZYrGR4SPFaJYiRt8mQsvvJvOzm1D
PjZyxL12g1vbnj7tNGs3gzVSYSKy1bwBbn94bmbZ3okhHrgBdnuzc6kPGKzbKWmqg2P3X2VJe/yA
owsXEt5UiuIZ6hOMXz1zHpNd1qlhGF88199mGJYYZYNDrG1iKiyDWejIkoafZ6Q4zPoCBwmrztbw
ZX+XVd5ttHg3Qy/6Y5MMD1aCK0qRfrca5ybPen8n3eTOnI1f2A4c1H5W3gHL9gZt+asHRXdalprp
vhj2QUbGnowyTlyLXY/BjeXo7lRXxJFgP0DdHeUM15Njqi5iOF+jZxyDxf/OenyQnPSXrVV63EF/
81yojeJIeDeQOY4T2z8arb5r6O/BNMwlc6CAscW6n3nInVlOZkDeTS5WrqjlBK2b6CVlTexzPzpk
Y1afOlY0eovOk+EWuySNjnIc39PW2rsGU66xRdFMzAR4XarxnGf4UifuwV1FVkalK16pqfB2pGQJ
ZDQRuF5+zHb8wCxTcHcX8EPjx2Z07gy/dPZu4J+iLvF3upYfJWd1+CH8FKFJXYTd3+TVkB/74BKk
8XIwhktWuLe1LLJDSqArsJNT6QzvmfHD7eS+cEA9TGhju7YST57XnSjgo3YIy2pP0S+OKf+1Mqp8
UxW0DRCPOwoveZR6RAooedZJ4SuGf5Q6WsV2dKjYork4v0kX/HcEv56kdp+rBgQMgYeVCBQ5x2Zi
HW8JM+Xl3BypjQjtTiz7vxxCTdQ5F1Zm/Hx0MfpcTy900Ix3kctHIQOBkPm5+5FKufMyAkezZzC1
zQ5Fpygo64wz1WZhbeX+M6OnaccVCCnFw1vqaKXQAup57w+0/8SLMnclDtNyKq3jaPM9TOBVoYaM
NDLW71yHmrBPSaYpjiVs0mPBzDQ9VaNqb3rC5YJmx7B3CL6OC4kdVUW3kcnuM5hGggOTBR7XaTuN
4rQk6gMoIL2JBdEU5sLXIW0V3qde7e10otJjHG5mQShcZbST6xE3dqKbaw88dK8jbKzu4H9om8Cb
yCFuLrnXb0eqGPj4g3ma/fqy8BEw4yA4pfQ2L4E5n1rsu8hhbNkuGY/KwwzB2DLUSZNyisOQkrI9
bN28oqey7VaXBIqun9B/MSXmI4PVH2eKi1sd2O8+DvIDGmW+nxqMGGyqYBK7GwBDzj5AFQFinLf7
JpmNK4PwQ7vU2VuzcmwTaP40Aa1m6MXFG8v5cIi8+Q4GLUOAUlxjGeCecXb5ktNAIZCO/GKikCCR
R5FkxHk6hNE8WL0UdAr8+68o4cLKajWPTt54dDrhPFZLvVsocD560YgNX9KEpyQxSQe/Qzm/ZOkq
Z5nnolQNlKSxeHTAyxCASPrVTx+EE9LgMRjBZOV2Cux0RLUpx2DvLcuTN0fEaOoiP2qDT6tRRhdN
S+hR+nV8zusvr6qDEBNBfHbVfFPRcHdQGU3xYhmoDPZbeNZUCffjDZcUdW3BVd4bMR991cubxUa4
r9n/sygDHdt3BJWoeD0KDQ4FZ/EHt4vlGoziWifqnC+OOlYYuTvAMTvHNk/moB/NKPcvvoEvAhPZ
BV59td22Ud1f3FQkdNsTWIqKtr4z0viKoIDExHjq4nkkrvDbrjQ9OmNNh1ChaVruPh9i3pMGW4vG
l9AUH3yjZFIapgtlq85I7t+FyPxdoJAkHD23l8xJvI2wPSKObmocItF/tmMKykkYORK5f1QQYsHz
1IKREZVsnTbPVkVUqDJVs2tq4y5rugyqD83dBB/6UUKWq75NJohLuSZT0LFVd1O2DN8m0GUb+Gfh
NHPOqjLjVbdA6ul44Rox0RuV1BRI4YDZVHZzcb35NAE+UyDzEEPN9ypFsoQWNuzteQyncnK3XomR
o4ung9MEdhgbLMODx2mJnqtYpzfkZtNdR+AlWOtlMOfOezEfXQBS+0jEG4l4ytGB40Pj7dOFcV5Z
IbPPRnUm1kEUuwGDJslbtGmJmNnSL8Q9psIryGxffPf4lGHffXMeLfYFr48SPkz8Tn6uvSKnIb4+
DkbH0QCyAETt8dp0EXeE4hUXBOaWQP1JBSnWuum5JFlLd6yMPoLFZhN6RNIInQa/OsjM+QPLnDlv
8N/gVI3o2O1ZnTaG3sbCwt2nzWk7x3zwMvqtCcBjryC18adwGsBG7vwQaXmn46kPe2N8jRpRb+Zu
fgla7eyikn4xYyrRVH0/gxDinZzZIHg4USvPXJ8shRQBVJ54OzQdC4FunpAQZ+5lthF4Yav7bKdH
Zivpstwx+qwPhGtZp8f8RpJKjGQyPC3FWg0JNyFpKKjyuulT1nj1OktzH1IOMywc0D491TNz8Yyh
OJfIS09Ms4K/AXPyxzEsBE1OyY2oaG4xmO9DAo7bQaDgcqhmevCuLXBivrOmvwhq5FF0gX3+hIsm
vzVoXeWe+OO8OJwRt6OuILhSCXdItLc3bepv8mzeTma7E4eS5quNo7KXPmHyDxXdwdjO2bOFJrB+
BxPDfnBNFRFnaBShja94KhhEtfwAdmviq68XLumT97EGvePBNzB2oK2Oo/Md/c6G13FiztyOvIY+
xx7mYvZWGXJrFc31yVlIT9fydzBg4BUlqc8xetVm/qdwOTct69U/+U4L/j0eqeazh4elY2eXMej1
ZFR3sVMFpOLas8nOarukh+LUDi2vfJg9luJU88Gqon3T1R+u4bw3Rb6naviQTtXO7uo9TkiiVQmd
O/Mwf7az/WPQmagT/tw8EVwyTKKjHi5arqmgiiQfoTIn3RobfFN/kFmokO5qP0x669UnYrIAEgwx
uTwMGeVReTzeDVVmnwLFNTQ1h4iEkd5qSVl6JUGvR4E++ZM82F51X+dwj4lEK0J69qcWOkMLZHzg
wanKJN2UTG0c3Igl8AsOUyFAC+kXgK0rALtBlN1NpnPIUypHYThSnYYgQUT8OSakq3OXrSVA3zV+
NzKfWI3yr8FFyS7r9Jr46y3Cam+inMYBwz/arnnbdppaQhkRVmZgBKrhQJD64Lbxh3RqWIJO/mta
AvKAzvS7jmJucv5wMRb9wTwgZoRLAXhlMQVt2PfKonrpEvEVBxzn7Vjgg0+gTMWG5uW51TP+uYjC
YOSZ2kAdSccC/CM3TmrZaj5/Q7edGmJFRok91lhrxC0V790CDSWtyLX3TbvQjWe9TY1z52aJucO3
dz8zBBus5kNRqoqgX/V8GwOkE6/hBItoKwDieYV19G0Sx4s4mG7vkcLti53tuNuigqwiu/vJD3qO
rQSz6WkKuyzbJVyrmcoN63AW6oBXvlb42Q6Dy1zJk/UPMcamRYDKy8wkFfaklGXzwcStxICYsL6E
+cjJ+iARmow4oBLRHb4mQfKk5cwaunnynudxdqgtKqZbXx69voCvtXeiZYQaYs9hpTgFLBroNPkL
kEHqtyWKO+m2RE9jZ2eg2zG845e9eVPaytkF6SgQpz37XNF/oSLapbuBGhiHDOpsDmDi46LCBp7i
iXPWSVikil3Vn33jQacUznkWYVHMtH29zxK+maWYnqbc+9OYvdi5GZXPvmWEtF9ipYm3jl1cBhV/
2SmEUZUicyxrkzWX4178WIyU93gP6RweA2qnWzZL7TeXoa1eYWJC8JXzBSnpcfQRb1Q2b5jpjUSY
GHWUAfPUkpnAQZPIauLU3f31O6y2IjeNedeKQWaYJrdwj6Yvl6wNacZdMjYYhQXZNGviA0RL3Ivf
o7AM7Pmctlt95tB/JUQ5n8CgPOJ+71+Kfg2bV129K0mE9ZXsnm2xW6xsCe22HkmV9Zc0aNh/TW6b
PTDvNQJx53VZEzKuf28cl+qD5lXmOeWG1m2bkK0nU17go+wLrGqFrQfchrecKFhBvIGiLTS0ToEG
gvvDXcV5T3I3340qu/UdZjduxHxuqQh3GtafaOHzX8iR4tUKZ4r43dbveV2dhjgrtk1Lkx3lL1uX
BXqrCnc5lGV8H/WzvHWnkhrY5CArYXPaqJ/jAo3Iq+N7Eq0Gh4Ks5FUOG3h++6HAbl+0CgKp1R24
WXdemb+CSgdZB7iRtvWUGVky3STOgrWbwQb01njnLUN6mH0cbRMYj4H/v9PtvO3yODp64rb12cf8
bAUiW9re4wN8Y6Hd5pkbX7HQ39PhlFzGHujFpBjDzMv0M6XGZcaMRmfxRDlm4++sgbVtLfk2EG82
9YJpZsE1H/Nc3E+zZGxa0ac2pfRSZvrJ6xnnplxymHaC6FzMz7y2MYQLvLuyxi8ZkcEm/JNsHQ99
xuGkNXes5VZL+8RSe4e60CXRmhPObgOfBSk+kaBeN6uZsQBramgS3x2VijYdiJjc0+kAtG7bWbQL
0hHx1gv84uRpMxMujDW92X6VbGU8mmHWU+oWONWly4k61pzqPJdOv8L1OiAlXKyG7L7KJhZWvjB/
MxsEide9RO5y+m6+GVz/zVmIH/bpuBxyCC+b3kPWZB/1koSiN7MaQ89p37K8Ka/KItroZvogG3qP
Jy+/cNt90A50pW5R76oGHwns7nUcum/myJ2o2GWK5BrJTt0aQXQdMbe5RU7/8kqMZzy/Ybf/qIhu
bUXPQSwr9wxKy11Rt299Pvy0zoTA3uW3GarPvguad7eilJcUGnhhOnDw0rd0C1Uof8A0OJznodeN
wXbJowqAB6870iqEA8XoE0Eh9KjZaDp+Wtk8/Yy46u+t3Dyxbp3ZJPCu0mcbpZh5A3xNiUHjwiiQ
t2QJgrxipAxuZY//otkOVK2v3Kx79O0n0U9sYxpDTu4a9IpCD4FgOaGcFdVZzuXwwm3kGNs+ETQr
hv4mM4y5aUjDwyONvBxrzeyHRwSneNssZKlJSHnoNQkXFkYgdBCbmBEN2wRhknthx/Z2hIaL+INE
ttWqSLlj1rT7TkkapoG4V1E6o2XxX1PivJtGBSVDP+S9JDub9kbY5sbX4qn7UrJZxgLlw6cfKx7L
/WTpqz9wU5GVixFCPRM+JuprZcVudi9VTQNjsUIGqqLYqif6rBDYQdKtmyN9y6+Wtw9yxD+z7AzC
mlh2chl3lLLAbaI0+egsFjZwJIaNWSVQC+biGg8fsvbzrUqnfWIxO52ZOpiSrvNmNcaUDzmGutCo
pw+r59hG0hrjY28eJzvZ0xhgbKaJUqWUz2UZe8U5z5DMU+0evZbqsvXx4MZS6rsugMzZqfJqEpi/
Zv0sAEVUDV7YOYyMAM8s+mDVDJxSYJshwjH8jPtcH4wKNPKSCwotu6u27eGAO/0uFdGzyxoVKoNH
14k/7QTvBwpgvhmADx6kUTyT9VlhfRwZzCl77KKCZWVUOsSgUeNxNIKj4RFLLX0fh0jnnJPUxMrT
xnz0EZQ6RYauTip8JAlonS6zwtpduTHLSQ2wULN2sU42F3tPzO+6pcnQSjPyMvmI2D7ecB7oyW6j
wfbVTF2IiB55hxsyQJYMjUxe2QHErhLV41jjC+AW9h5bqdr72YgtfNp2kSHO0oWDMBIX9e7Y8Dgj
Nt4FvqKP5SIQB1ZuTPN+8YbddmeNdrnrrPSzcEbiPzkoGHOx7+gJgTrtdzyhA6K6QHstyNWgxbQF
Ac0FVj26BCzVIq/Czp6WB6uwqaPqjvQtyG6F5daQEfNgfLe8+I18BFGS5k0EZFEYiTFMb/nTln6Y
Y+8NyDBTK43ZZZbwQFLOoR6O/5azPGFnSXUy00M8XUGoOxLuLX3nlcVBoO7sJbQo6YQbFDy6ljwW
BWMTYfCHF6LTND+x2vp8BvKJ2wopdYHpISOk43NLU+CrtoBfH5M/phOjyizpgA4er80jQbMx8RSY
7Li1uGSjkrsBQ9FmBF7jq5KgX5boI9PLfbWoFwfzAPLZsNdW8SaAWF1OQ+E2mzxnZyp7tfWWRu79
G6FNsk2oS0vLkJLYzWNnGNjwVbTz4F1tlxGC4QByjAjCzDaXHsgx8KOy7NeyuyOjC1hQg3ae34aq
iNDWTBwjlnwkd04DHO9tyBxgG5VZcN+h5tN3G3SMsMyx6C8idsp9VM92SG3du4lRLcLddU4Foyfa
uPjLdYN/y2xe/Kl7FrPlhXVdoYtpSOxmRKLacK0DCwngidG+XSjM3XITT6bd3FM8izyzBfDDHYnL
BjoVgIzmTbtYI1R58jminTUn9ImMrInbcz/yLI5e+ZGlzmft1QrZnY9bIr13X4uWuD6oz44lc6h5
VBrNfKrzlL0dieZwR8qr7WAE/S5jkMTBXT/JZKIDJx7v0edvJGEiIThLumT+qyhCB03c5NAABaXK
7B0MzDWv/iz0/dSD2peNfEvK7tbEO3OwnPydbuUfXjnFHpP1FCvufpE9PM4MNY9DHPwUzXSxIiQr
JX/ZzC+jqMEC1N8ENgpf3o+Pas5uDDGz0/ahW2BAyz0cq1EiMUCOXIQDvEpxa7+ZWLUct9FhtW5X
q26rsJNvlKxhCjkTgPbaJISdWLeJoNA17QWjdgrbDqI15UYQh0oNLHZpTocukvXOGFNSfwE1yMq6
eI0g0i62fonVSPmChhobiJpnTFdHM6vQbYDB3ozeWhiw4WLabynRBEebnDyW7K7AXLgx5iS+5Qts
9KS7C1TLexJDIB/AqdpAj9DRnDfCLkT36IoK8xo0MPmHz25pz+NcRNt26n+KzmgQADiUBDJ/MWVt
nVT0pFKDQij3u3SD6kyB6xtemxK2tcB8PgqiePNap8rGxzGtYQsyqC22uzzf1jivaPxwfg1AxHae
aNFuWTSG4At32GlUPK/F7H422ILXyq1f4GWcbaZW7nriSy4GGdwP23yITerjJZ0S0FQwlWcNWc3F
qz+yKkI8KJ7XDQ5RnDqbFDDggUVhW2962f1WDtlp2SN5ZhbYrmR8spt0PuSEO7SUN0hyOBx0emaB
+WwV5TFJg73d89H/S/KhHph7S8E4NxwO6GJ8bQrDQ3Dy7nSiHnAcvjkeR29t1eOBlvAs7FvrXMQR
JyHHuPrMURqCGWYHHKEhM+7hqfOTCIEuQv1qFvdpmkQJkALncJVzaBIEj622fFU92kIeWG95UfzA
vL7opX9Nywq8W0JZCvBfXu18bTlkwc3dNQnWAsvkjDERTUQy+DJVbqLgn7K5/1QS7bv+cmnACd2G
m6bXWLeiLi+ZoatjupSfWnY3XYAncpaxCc0U3uUwc4tK8W/xlLfVru/MPctefxqM6E75/mvCscrt
jV9NFCy7ApdK6LZ0SZfpL9slXQOgAkGiOpo4gzfmyaudicBkj/WLa3XYTXpry/ROQnXdIKmeGwKB
lV9Bg86Ns2jnfadLmFO+lNB6gk0wFttpGJNtVIFkgd9rlnQZtTVCzbZODMEXJMImkJf69BR3iwgn
x6JqRskfXHbJ1l4EP8KyuNeTsx1LTXChkDx6jDGYMoNgyrZUsPEJhNvC1y1OU+J/yt47Ty7TuTEA
1Zdz09/ZJrP4HkjCRWDjzblD4S2jXW92zYuM4tMcY4GjmgJ40yjDZuJ0Qa3CpfO4EngGU3NhZF+j
NFwC5WSI66L7NfHs7C2H99kJSo0XRoPsM5ePXNNrpBJVMELmuud5hsSF2zJObNYTpw9EvwG7RqSI
1XU/1Bg925yLO4WSy9FyP7XrypCVNd+VKFI7z42dg9Hnb61twqFNEwXzCyKXGth3WHx2FnfpvaOA
fKcq26ZFBFqE4qy1R+zgGxQU2ppic7vhCFv8adaaMcqN0DOZBqMeWwwdXE3VIP4emvRCh5WJ128v
29zLn9TkY5sbsS0jNLCtKyAvlh/9Bs0m9dvcIQMFHYewiXdfzB1UsNh+XEwBW47I4EaZ0APjdXmO
2cB3lCRtdeY/5bVythN+AoaEnMlAUm4jr3aRRe+6VvZh1JogyegtIw2LdS9PAio1WZOyBXOLAO7D
aIaHEkDmBnoObdoJoV58qPHGkdGTx8hSV1JtkQPfSkMhBU0oDM3j6GD6z5Nkjct1P1LXd8rrJMrW
0iMpLsesKfHHyiwmyHVQVryEuCrmsBTqJJhTnz1D3IrJek2bEThAGe1nY/jkJ3twAsNkZr2+b/G2
GfqPqECZgJNARn7IHQfSG5y/NnuvhbhV82CFFOWYWF4nbIVsl+V4rpigdVh9dkHv/GK0Q4zDJ7fT
i6cxekZpy8M5+BLWCft7YhA0t40nftDH3NCvsMC+lkHurH6l83CbtGrG7jVVuhvsX1jds7fE5dFz
AMSiZVgcjuBLTJN905IZIqSM/FgtPpQXYpa1DTnO7PN75dpXqgI4f1aSx8/7MlsGm1Wg8NsN0bXO
cb2v16m+5o7ivICiw4MucTjxIeSevhvHFPHOTNTWwjEFw4uSxsp2sKOJL4O1ETuGequWYqccJgzL
hGun9JnHulyCk+VriLutW5YY5ATferOYN1ndMUK3X7qIcpnWAKrpt981qzCWeMmVM6UWPe6NB1BZ
P9niHYpc+mcVUWQ1dM/cpNwW9oyLO8DLdNgxrjHa6laaSJvWKO3nEdxE54FljKybsi5LdL/2Axs9
xSR+HHqDU140LtCp9LJ9MUj6mPQ+gV5s8MoID5tA3hxhbR2A6KHjIqkGEyfbyp7/XR25SYI23i6T
pLcuuyRDofeS2RV58+A9F/FXZsvXEVOVCKo3FytP7H1hQi+3g4VvzjLOmS7I/lX6BYvrJ0aR6QLc
LNgFtvNp2M4TdkGiKGD70kWB+XTlyUkdDj9rey4PHcsJa4xrvboOpL5Og5tLEqsNFyZrjrDLpzyY
vtBTidk69rVw8duyk37NlWPsFqRonDoDPu5hOmdxifU+7v9MBqo4UvO1WX9ALH7JmmUoDn4/WfRB
FsXBqjCFkcnn8MQi1Pi1vzOJ1x/h7exHPTz2dMviF0fIJlCxrVTZhP7gBecJ1rm1oOJjfuT4hNWQ
8dahXW0ZprUu9+RkkpbPd1Us7kbE7cmvDGOjx+XZpgslbsYTcCqcgNIjMZ4N60qIpCic7mv87ba4
N+aE4KMhInnoeao2BA7oH+accTtPMKli8jHAiHS5EW7FElVoIlGs+SPbrTAFR8ZsJu4N6ZkBfPcS
jMnEiSYfN37eTrgz3TAqlbEt0iyhDTDHLU+cnwTfo5U55ibxYoGpp7fo6ZIgjnniGGjdEVi6FJpZ
WmDxV5VjTLkpl7CIxNJmuRb18GuyGJco3GAbTBzAaHtK2IYaqFdTsipq0CG0c326DkbCXC13ZbE4
XNjHboW1mrRE/jYHDCDm0h5wlKd7TYLH7FUWdhw4EG2DbQlB8cYzeUMsvu6WmzXZESAALjGBPeU2
qZcctac/gZNyM+lgMGYezqlOsrwGrXPL6HKfVEDBzQrnSBlBNkhKHExyqq95trzIpjrVmce70z4N
Q3abcRLwpjG9wYWyLYPeO6Uxxxfb5cLkNMkXxpy3UlqAp2AAVBGkAtMqQMFjyShNLJN+ENELQppU
BeJE1oV2X2iB27Wdic/jeUrfRAJ6olaoATLugVKBtq2Gclu5Y8sdSV7SoXmJRvLdTXLMJWJcCTQp
Yb/aT1QqUJwCfspg7s+TTaKpCiDs1sGfYh6v6YRKWONSR7p/cYdkhXlGKbyr6hfNGIwlY/dE3dXO
UgjGjkxhyo0TLYFudWKK44kVtsAP6KEDfVHbz3p+i6DbY4DAO4DOKiacbm5X09YBDkglyc2Y/o58
qU96Ro1QuF2M4JHCy5jMMvEInruMw94prpBOIfwjr8748Ttj2Q09He5plO6wD5a7xJKK7P4VO/j9
ikbB/W/BPVsPDpPTX7KI6UmtuU/LKd/hoo2BMqbq7Iuaghz61uyeuBI+jJ12Vq9JT3oUNDEuXU5Y
Ee5dko04DZnq5jGOYIbA607ZnWuj91HIYhKrSnKNBP0Bse4bcuUjVwbO9G17gn6wIUP2WCyY7zAg
rVEoBS9LnbqxeiiDF4S8lWFmMoBh+zAi17pDKeQwN1V1iGPvu7GSz2bEOYstYuONKMx51xPZsBHW
2+wrNpg4S5fxEH6Hzcj/Ru8ce0ZD1vssRq4Mzptj5j9FMcFiWqFsfd/AL8DCkAciPuOHfVpsCnQZ
q2cucQVyUnidibEj4nIhq0wodqVTHuGFck8oCTWO8MurcuR1ZQYMDIMRZuMdvNTmcQMpYI4QYmbP
Zf49LmfdeTIUKbaPZimw/qaAOLU6WXkw3JhzQUHT82iCKbFlvzxy+F0eA1BOSQNfk5lJhv1t/ivl
5W8SdI8Y7MXecsfr1NtR6GUFX8BYe0YBCYaotdBKW66XfT+cUl//KZuITwlWvhGACz5rkC3dhJ27
wTMZGxUAn746TAaw7/RX0Lc3Umif23ryNmq8qW1Z/BZec2HG+Fo4eEtUPv9f7s6kyW4jy9J/pa3X
jTSHOyZf1CbePMUcwWEDExkk5nnGr+8PT2ltZFBFVtWyU5aRElOi8PAAd7/3nvOdLy64shbUazC3
l5rtTaGKnSDEkqR88P2Ow1L3OXWZNPo+XqXE1XCpRmqTyNEvbRw89DnmkKyh+9KlzlvHkR/2TMgc
2/tcDT3Kw6xkpEcDc3H/lfjKjhim151lPCZRvIU2frYSFyiCCSEFwG+QwcvK2uHCUjlSQB2QcKPH
ZkbDgtqEe9SMax1H2SY2qAaj2KZBMBdfDDsjJh1Bc2V5z64dPM5WRMjwCGGQXf7jSPDpOTf0lgDx
9gCKYdmIlpFHjeTWfmsHY9r4WIDWYTKIXWjID7riYxFMgAfPp1iOmnvZSVyE4TRAv6ZqTiXSqa75
Krvh4qA3QpSH8CCR7lFGDbEbAuBuwnGVuiBfK5OWeJBehjSlJdG5sOk8yqFqCD4YQLZxNfGoh9an
seGlNVzBBuU46wTczLGdi+9+rPy9T/zaTVwaajMz61wpx0xPsU1mUz9167JlyUIntqNtdOSNf5AV
Q+MqY92pmK6FpUGX0bNBqccuq7SE22EpzNyPOdWtlbrfPMvHWu058N0aflQjAYlOHX5oB/Bkvrjr
hCKWTbbfrDT67EejC3XCOvqyB4aGTiR0LCSzVDm07+laWc1RH4Ysmk8Bst01jDrHH+91yNOY5HTs
Jo0HQLjAZ3F3YqxDQUmnNSGK0EGiSwTqQ4CvErtBlmH3i7zd5DJVs+dVX8LZcDI0AyAfwUj64mL7
CMM62hmMWtKAIXwd7nQyhh/Sa0LTQqxrrsNUYNR2REmL+TuBauw+ZQM7dFkmjxM5eYQDkF5VBOEW
QwI9qP4Y2R1iLtT6noUb0SqXXupmGqGPCuuxberDpFD6ekpiXfAFcEUjq/aTEX6me7LOauMcFPoY
x5gkzdjkbIEhgBlscLD7oVjhPwv7y9i0fwVR9GjgyD5kqKLnZXZShPWIb9fFtxtyYqVfTS9jSg6c
zZ7KImv3Qf2EK5qQMLgYobUIoJnQTwm1ajCS9CEdKpYRwE9RRreO4YeEBIRfiUdi9LWDepetaTdt
UuzE2NniTeWFNBnTvwRxG6uop5SCcEtUibM2c+wGSjbyVo7O1ofqcURHRggDE+gCd3w2u49Nl+xG
qUEugi1y23hee33yPdKc5XOTVUovEh8pn6t5JlMu2NXBqjVefRPlgy99CIEFPnM/YuqSsilNFV8J
0+p6V6REWYURczUh7zLzSiQl5kSWHScMconRzpNg51Y8pRVaxB5C6xxsZvCM67J06Z4n8pJoGnLR
/CoVpO+M1oWHXNB0uk3DsRt4qnt2QaTfpoX1kdMZaxSHwCOnpeEhTBDJl/64Z+zY30BuTHfUzBtE
0m9NmZrYWpNTMHMID6MXFJPYPl2bwhfimkBCSqFElDUr4zGEI9BLAPQlgQxrnpfvImBh8Cr1GKNG
oTp+Cwe2HpUjkQFSSvFflF9h4rKlwf1Yz75zDmezIxGCjvXEzuB3UbeejUW/ZvaIPkmSbdWbkatD
TaTikGA1kW2+K8A9RxKCiNsbn9qYs3I3H7TBiK5Z2iR4lfaNzGcY9ilA7pjALyc01yTVNed2NDZS
okGC9TGuCrFzTKh7hRmRDcoxPWjtj0Makaepv49FY18kGldRo+VIwLrsSrIEw9cuC48V+24wLtgp
Y/7iuEBxnfCtXNrrWZfSbV+ZvU8OVtW84u+gS1ps8fJ/Lj0vO169Z/8tj97/b/Y7PGv/uf1uG+Xp
X/nbOwMe/8jfBjxl/guqCiY3mH7IzxyNNe/fBjz9L1t4EruYwEkn+Lv+nwHPFYs3Tyy5L65rQxbk
//q3Ac/W//KIrFWes3SImXc7/x0D3i+xW0I6LkQejIAuHkCQBT/nzMQdGQSxhVYiq2PrUNkeOXU0
980Ep2ljg4HnULOuLawoonqJDUXNMBXltgp6Qj+6ZskzHzliGY76Q/KWfG8MFIzx8XApdAeWNF3x
Lle5Q7zH0kzcBsv90W6H8UGFw11m3FsNXGGLichpVDFxS+1rRyf/s+lEaw7r7sHgQ4hQQ4/FeTVg
XkrLINozsvru9sK/FMrFLj8uQteF/iK6xiMkmhaPVDVdLowQRdiP9z88Evd/R9/9r7zL7jmCts1/
/O9fgogI73Jt27GFJTxrMWL+fJ9DRR0VRzU1gRb6KPB6gBtHI4tWKcfZMtunvGgxd1TRx6AOE+aK
DPRg3c1nQ5P03NQw9QwzvBtAOM+biufqpZCcwiMCCwV36JQYEUH1Wb/5H1y4K1zH48tQEvfczxcu
zMYfM2TW5IO67joYIwqOgAkfkiNQBoo4GmN4Q3wdr/Ar6XBBQdDsiHOqy8ywdnPYZy+N9B6hIB28
ZL4zstDZdUaH3LUuntLLiKbu7vfXbL4PTxIOb4iWhDp7Li+W5u35MXIXCgTqIiNx1xphdTPpr3iy
qVYHzZB64RnA5zIxmNFl1o6dP4FOYv6OQNsznNv/yqP8PkQOnbUCWqwwzVrwf+X7l4xvrnb4jply
Mu4c/G4/dfE5Bv+/sjxSOnO/adgXqDCiiNI0HzK874ZCI1eOZ4YVMyc3MnshDjw2RRZcDMQREWry
Qz7LM7hJGDb1HH76/V2U/3jVOIOla/Pjl7vYjxLCd9lz1TN8qdlJ2Zc0GPhgbDGFkA59iM2EQWsy
3KI43w2oVc9Aj1HQZSS1Tli/UDKsZg2Sp3KODRnMmObACubdpVpg0RFd0T88rWq5kz8GT7JouKZy
bPKfXalc792i4UD16NEeRRuvXEYvVnfufW+T2caLsMv5A20eWg1NeD83JsaTuvLDVdanxlMWQcXy
mV6VRe+f6uVHrtXXKzXQwFtxZ1pB8eDo+pF2QP1KdsFi2y2Le6vbZUL12z5svhpx6bwME4xAJDse
/In90GOkjXUpD45XoOXt6HRUC9adVSTfUaeEmHsZ9v3+mzMXz/T7u6ClUpa2PRyU9vJ+fP3rMcoD
libz/0QlZRBtw3hT+0MGwWGiV9KBRDBrxDgLgedvFKqq7NPgLg06x3hwvSi6nbC0/im68JfHiK9E
K5c9znIdOlXvVj6Pqr3Dz4oNzJrG++u6bQd2fq8zqKJD6J+sPBsvnU1QUmgd4rDQnLVZHv5wT96v
CdIxLZutVEI9UEK8TwXvI1VFfImU1s4gGXsBn5p1Yq4nD8msAQzICfO3oYzkaV5S0wz58XoVnKvs
Fc5Pa/3767m+8z9+R1yPI/DP42xk94XN+fN3VAgxSaZiYhNRxqNGwKIaZe7NrOngQJ0aXWAVEVlR
K8Qi4P5Nl0mn6sInRegPeYrxCcnCl4g9dF/HkzzIquJTWRF+NY2vDncbtagoDmVE/JLKv6AWsigN
7fGxcFx/5wish54Rj3+4ze6ytL7/WAz4LCksW7im9e4FzPzAqESbT5thamhbO2NzI3ZmUaWvi7s1
YoSHDavMitXYYKdQDiUtEIx7psPboO02fmcg4IhpJyUFauFuikyBJruCTOSoewPhap5VQXLMiuTF
LFBFSd6AFXaf4iWw1YCxBvMGpsWBorMGnlYEufFIYOFKaLS6IUXywRCdvsP+gV9sDi7M1miL03Le
MsBWt4LbfsO7SuM0BuLcYyk8G5X5PW578QV1YUBjo6e1NlAULfMvbMQbl1HtXWWBYnJD+yj9JDvK
HnW/RyvuRgR5t/XGMT3ZbrkPSns4NbP1yUSfTKMjVoTJUPo545uZRgUfLv8UpRVBeD5R4CCuQ5pA
5MiIzMl2RjtSxrUkRkoA/jRv7PLvsztACwAW/3BKUb+euTiZONJWluTsycrx80Pp2+GoxoIGveWW
0c6P8Xl3M3VJE4X0u/vhzFRvOqgq3jgjIloT2YQx5M+lO91D/Ke2t4z40TAje9urtzydEeRa2j+Z
BqMSN6XRlZYbcrky1JbEj/g2R0enbz+HjvFX647Ouk67GIwIg3JEcu5OxPVXD/4Ltsb4kU4c8w2C
SV8sX97bsXj6wxu5PJo/PrpCckQHe8YJzeawdg01/mHVVKWwYB8tH75ZOGKaSDPXAmnWZ9lTzdXd
dLmdvNbesBUMQfHbBPZ+KBSqB9Ef0WwxOQ99/HBDp289x4KXIEsmKVlzloEX37YV4PE/XPL7t01Q
UHBVFqAOyghlvVtEkGZUtF4hfEtRJ2eHoO7bMELySCD1vtWMeKvyQ8gj/cUYW33DDMtYlzUt7tRO
26fMFXeBgaXWkAPbYpqGn4s4uBDBNR8tJA73nwLCws7CT9t1AeXtWSf+Z2lWOOmwM/7hk4Ah+enm
MzszHcok2ARS4wpblu8fbn6ds2w3KWPqcMpZMjyAsl6OarnFD/7VrvtpX5Xx8fpYmlN0buLq1mKS
95KVPKhdbRGUnQcP5SSGO7s2CdoLyzNhPdCcBm+nVT3CFnvAJlZ+Slu6StoKuBXLApmm4oyD0tzV
+IMP/4Wdx3u/83D0dxjvK9P2llPp+5cqK6p4zGYVMjV1xDaYsB8YfRluHVE6h6Lo6fmPTOaM5NWy
7Gk3oUZ005PjzsmZ05lGW8IUIdWxuANN+UFOM3r/UZ7SKUvOwpuLVSIN85l+80c5pWDMJy2Pwkzk
ioua8dfjb0ZWD3IhIqNtVXn5dJvBxj5hw9gpk3dNDYW1o+E0349HEgKz+1iNNDg9zKHkC+KMYGqQ
9f6BhSneGepb2vT2qe86++SOCCaSOWjuUmrEm1YK2BqNy5Bz8GFF0HbSIPp25MM567RccmAb4shM
u3lol3/PbCnzRnIzTuaML9kQybZYDgk9hEDobWqdZoH13ejrk6Yqk479UdUc2ofI3zEIqc5RgbaS
+7RLB8te0j/p6y5UKWeIdgjh+Miw0TlzFPN4towm+sM5S75fMRTvnklNZHGup5B337FrcjZpqw2R
EPC3MWNJMZkhyLTjTYaDwJxJ3Kva7BHuc3FQ3nDSk60OrSYxB+QO8ccVCpfZqDuslTnyLJ2oHZVq
dOYB3uOcmvbJGF9+/56pX09jmjXDE6YCS8X/vjuNVZXoAssXAewEpELKzEl7bM29P9VLqA/mAXtA
910yp5+m9ni9k0zx1mKa2zt8uZDBirnYzYv+ra+jx1YSXl4X1jluxs+d5NShZTXy1nnyoWDkJFGW
Ae4m+07UDPEwSlTfUQ+lUjNFMstT3dmf//AJlz3q52Wcok2wmAh0ykg8351AKlF0swjacJP6Dsua
Obvt2oQVeC/7LyJBws+J7lZXTLgHXYNfj8tqDTYvLYp27zIYRv7ptQcYorw75UQC9bL1L2dt8PE5
22GsnlzWkPu5BQ2X1iGzZRxI22up4EXywc7EOqPqfdZ9ltzN6eARyWswm5iSfDc0FXEOgYFvK2uf
f//JreW7e//JOWtrGjr811HLbvHDGlokHsdXB6sY5OVwO/rsrhHN6B0Nk2pNCO19aDYSSqPfbcQx
J2/mYWrru5yePwtSc1ZxmJ1nkfm4hG37xPXqY28hdaNQRw4gLKCHAJVwqXmbeqDvECuPvqI3w+qW
BY3NKtN3TTA9e5l8ar32y9S5xt4zYCEkIbZx9L5JYYIbtMCELCFoK+E44aH0EdvEOpZ7Z3lvUzbN
XRFZm8xA5fn7O2S+32VoDFjOEjBvW/RiAFj9fIdkP0irURgYE45c93Imt9LNh0PXRtYh6vNXZylF
5mldsHQgWwV9gGVAV+LjFTib9Hr6HEOpYgzPoTQbt0JCFjHbzPtD8+vXOpYL9bTkm4RV55nv61iT
SCbRF5ON66XHazcAQdxfPeFSOfuBR0cAnQk7wJc5yqFtoccPc+uXuwA52r61UHF1085r0/BTRZSO
a5jNcx37JhHHLbyg5dctGRqrdsHOcUKBoZhUjLsb+wwrAD8txmJ+vOCNzs5IgRhxjkTakEqBMXhe
Dj+jlzwFhjzmlUSaKSLnDkiJ86dTwS9bJ40Tdjdn6eQ4y434+fvKs7ioolrYCK5pMHouejld9sgI
oo/EUBDSVFDANw3SfQ/tH9ZW+N9Cu7eVR1g08RMHwxtfmR9jwevMeN/aYpUGlU0KLdgb8FvK6/S2
yaeHsPT61R8etl96EQ7EMU0tZAkTjZP77mELvKaczHJ2sdpM3sEIsdzmQXpIbFpomWVNH+kZ5WuG
GvWRb+uTOdnOPZ8MXFDpkrwYpYwA4iLeTjrMthmD948jOszkuqr9/lKtX+7zsom5LrWxZZM4Tk/5
p5XDYH4VR8ThbezmKOOMDNj+Y+s1FlYhpuwEsw5nclExUMFVeiqZ0IcIKxjhIaGCLuKP6bNTzx9j
K/If29D9Nkop9tVCuWAQxcasv/XeENy1yw/L3xejSe9WP6H3zJ5nFF0QOtqzyEsCOy3fu4XrarDJ
x92CCmG+CB1k8mxSsoOG6J5iOoeEVypZO2fXcVDAcaDy6io+//6myF82EprPvE6mQ2qY45piWUx+
WE6rUtuZmvEzqigfVzVBmhuSRDB6KhPosuefsvb1WqWGvUtkh9d9bBqev2SGrIB5bUgHoo2xyHk1
aFFrIA2KdyU7OGV436J9uDYaqw7lY2A2d1mYf6MCtU+//xD/1ArV8NvoBvEHx5R3b9DQj7YaueK1
FmNAAR4unIPQ91ZxW+Nl0jaxYEyjV9cOuBh5RmdfYUWOnXbvRxX00k6JP5QtV6bfTxuVQ4FJS5Qc
XBtV9Pv+VIK6YkxSTI6Vr70zs8zq0RHe0/V0j6d9KdLQeo8oY0uneinciUREsg3UwYrTv0DC9bvr
P+h10tvWNeGjUUpF4i5luzGT6F5Cq9mYnot9bOxfVVB756XqO8si9M4KCgxC5iHZRlErN0BL+pu8
pHxigfw4uBW6BXOwMSzF974fPyKtbPZZZHvnYK69dd95lOul8dLOUKmdZPHmKfYJ/6ur2uYkXdmc
/NT8Bqu72c8TOhPZ9eXGibzsnC4jlt9/v//QpJXMlTh+Kke7pn19iH94SMl1mEgMGyQ+V3g3hR20
d/GYziscTP6q83X9EBc2iCju3GsZg5DSPSY3yXj+GlnTML48BE0yocNQCVKiPLyoBGp5VJWna5fW
7fYW6tM/rOy/tih5BCyTvqAWFuKH99cdlG1c2TDc1gldqMeR4OVekAcYzIsNPLPqIydIgphnm0hb
4ep9KcVHZw6qo1ZZ9oeb+I8XY1tKuJYpKKbdd4di4cZdbNSmsyZADVMZ7oXVlMUmzxbT1ln17m20
nJxU35LoOGGNb7NEb/o0TA5FiS72D9/p+4VnKStoRVwnBjyWC7Lzx4UnkEYWdIXHw5b7cqsjhKNF
Nd4XHJbXva1f4MRq8JGesVGq8fa2hwDKF/3+eiw13HRtB2b+mM15vDXIaV2XKXLGuMB/kY/OSeYY
p5L5Pi79eJ8SV3qJZYPEpnaLP3yQ67bx43t+/SAMFjmLmjY9lXf1UauGuUD0A+tsOdklnja3bRz9
pWbx2lYi2gnUOkOvavLac3kp3OwtEGH1QjW+zVxm3nFlvIauQTNdU3n8/i7/clrm4rgqbrVN7Agb
xbuhjGMMrRH2ENquZ4vA73dtETunMkiSPa6Hh6aqm7twQDGKxQ9wlvGsZ4tF32rLtcZnduia7i3J
w2dv7KKT50N3MUd/XoNSL25LHGGpbsJLPrvWeQyHXTSj+O2DmpQlPbkX9EGU0JDNqmVda8yuOpJy
tnHrCas0Iy1Ah/3ayioHDrVUUGSQkYOgZAupoofB8Y1dEITWpSGa77hY7yZrjP6wd1Ax/cOTqOgw
KSaxllhmVz8/iUWSNgmwBT7ZZDlbx2d/6oYpOlQkmGEqhU9wMKqsOFeuh1Jl+ZEXzpOoC28b6dw7
Ji2c/BpZxvWvguWXrn82BPEXhRzmOCfVbTwO/VMvmvIEaqI/cgAQZtw8RA40qKHSJ7vr2vuuKT+4
bTQdr790HSUYvfO5V8aix3IFfVQ08x37+H2/jHVDK4VUNFUG0XqSDQ7GDmIyKO4Z2jnOjMuXWxtg
WxKYarvrX5qOj/sU7NauFfRsA0c8tp5DSLxse3zydJ3jariJGkXxjAaVh4rouykU5wH+F3p3Fd9G
OkI5O3NSspgr7L1Sjadi+Jw3Q7loLLtbD13Z80zdb1aeuft7T1bIOaiRywmj6zSdPLol/75Qz/dO
GCc/G9pqdsMo2cXnGUt3RCoVVKydNOsArezyXQyyKA41grljaVEB1L26+LGwj0h8yIlKrFtDTvEa
nisG9QQNl50Z6r7HWrexzAUyQSKcTtPkmdIZGN3QRi+Ytod9OdbtI2RECEtz+TAje7zY6fQx4Oj3
3Np63A5paO4HrHNIrtwAmIn7Flpq+txD7//3pSWWCfMGEvoqxLV+SCxGXxbipTsRVLsmMcWjci1E
hQFMKG/FfDx7bhN2NAwN9dq0W0WiVRJ9sO32qQLF8qQr+5W218YqJqzjXemvEaZjx25xx+DiMV56
tKZDEz5Oo4UlovHF40g8zbrsycd2h6fIEuGTMc/jY+auXas9wXHMjm1dFZcqDqIzvRB3a7SW+uAy
rcuc5tGdsSOrZLC3QRTGW60x0mWVv04tDdGIqnuFdq7aMs0I19nAyiVMP9+67ijI5DDCh6mAbA76
hkC+OceM0rEK1E5OqOSYaJpcTk9LQaxrx8zuRB8AF+rLdZqSsrlyG4vZR5R/aDsNG9y8ieXQ3LXO
YmRalpzl7LohqNM8XX9Ug7G7vhwEcMmdKcxwE+txV9dBdgndl7a1BLAodAd1CB/nut1X1vBgCxhp
eYLBIKi6bMliOEWQArZwzF+9vPw06PQk9NQ+pHl+e5VNJOA+ya9pj7IyEblWcFxQK5Nm6HcvJryb
1eDH5rlBjYTml03VMofxLNBqsB4TJth4ryV0GzIKLAPeCaOe6+/qXQ+pgRag2QEDHBIpa0TCuQFF
lPqud0oQ9O2YbJeY+gx8RDG20BYlmdaUoNgG3KE8Ygd378MaVIXKAr0J3MLac4bgOIaZCHl4Fr+Z
aEWdcf7Yi0zvMLR75A4+hE7hICmsYjZSK9mqWbrEzkTjCVK4uwqyJtxaYY2lGAfINA1EKpnYY40C
NB0AOUT5Do14IA3wqsgevbGtwr1YRlfu+uWFhwZU3AZN5B+9xDgP5MUz8Q+LDU2sryPar0s2X659
F/zjzqVfTm5ljxtt6T6BI4SC7CM5i4Loe4axEpeRFx0iKYLuAFF/vs14zm+LoJ6OGafXDQ4MrCUz
WgLTXmtdwlAAGnAIY4jZ1+WAgJGPOA1Qu9PH2BhObh+1H6DXdJv+OR0AjpYzRdkU3c11at2pSX12
B5A1zcxanYNNI+zXJ5pPl5+m4TIRYHMbtiYFX3+WEGFuMWNyKvduyZ5aF8NUP4xDkB+us4i6wZ+W
g21Cvo3t7zoc7AjoOjaZ7T+MwiYcPcvZXnC03VTtAGgm2ZW6n998Dwf3GI3WoxHGO+CgEcT7rOGs
Xlq0s2ltjPgT9mWWelsn7J85xWKxnf3T9UcKNffGapN6Z3kQh/oymTZZS0xQqqdsh6WZPZWqFL1D
6IzPBdHYaB85henkcxrm4huttW+Y6YA/a8CzLOD1uWn1zlOESVxXDzK9iksy1QnO66VrI1juCEXY
DWpW94h9StSDvH8lKnC8ytQYbW/RaCLcwj5VHlKVuXGeBoEqsMii/XVxaTJYzi4+i13tVOWmH/OB
hYFWRuGZak3qT7DHbz3AC98J/rMdojk8UL4HI7JnggIwfwLdholyIJYZ+EMdffF8VJsou+/RPZBB
oZYLDTSGdUkcEozGfpMbhnushmnXRdCzQ64Hx4cBawBNtGssbMHC/2aUL9fmehGJfjtWWH3/Htb2
Vr6rwz6AwFdjLobyusGduunQEW9UgP46Nfl3c87L7+cU5tccSVBjIDrSoUUUsNwWnzCW69jTBJe/
lYZ6vt6iVFnfk6gG7ELC+AW403ZSjnG6Pj+R4/c0e4b6rnTItfeeSeiBhpJXjyqY7KfWMlb40a/v
mRqWxrfuAowjYh8XoX8eKpyU19+n8fwtIdwAj+SXusMVn8hUrnqIHE2QqyNnXcw7MhR7S4cJphWo
tmC4UQHXIU0Kfz6naQNyxS2OYKKO5OEwoXZ4Phw809ZUHmULlMEP8ErV6Xahj2iOJi2MVGpfps3H
3DkMKsCgfWB+2FaXsn5mQL0qJ6T1I4Wtcxc6EHBC3I3QjPrncPwKPyLaFfyOvAz11qjWa+aPCBlI
nEFP7H1zHlT+iTUKVQSZ0j6mZED0+Sg4HwBsj8SMW2b83IPKRdAfvLE5hgtfmJZs6jw7si+QIeDA
MKR5DtKJjQhDAI6k4EtTxZ8SD3Mv4wqCI7dl5e1Mn6NGICeqDPMY+mtCZQA5mtsqUWTMlOF8P43N
bT2KYdP7bcwggVaqjUr9MGi8Z1nJHo56Nd54WhhHj85n597OjHTY5w8joVLbXMcfrSa9rYiG3tVA
DVd+P+3gwzEzjmLCF70pvFg9x+g6oYPW+3O7axCugaO640x9n0KRSd1g+pD7k9qNejeB36eA53yA
lT1qptfRDM92yCEftMvI9cQOffssP0/oCTAyo81LVLMpCFXZtWMsXkeZvRiN+dqm/dYl3TnBapKX
mDGkNnZ2NI20wtgG+dYDhsZDeTuWUbFNZwcgaMcqFt5zPmtuaB9sZwADI5EBACQI6WvpbtATDDMB
yao3lx7bxWvc77bTnweBpZlo18Wb5tYZqvf6UMr6Ac3mS9bIeT1F0X1gjw9aTsi2bdqgJexaMI9v
1RywO+mh38pa3phuWB0Nnd0q5sVzOZ3VDHy8r8Rz0qpshY4S5kfRZndqALQUpBrmd2vn0JPQ+mm2
PhIwSVyxtjS/niAYPBNL9nJ9UJAm4mYDAb+KWgGjriq9o3ZwuZRAyQKvAjwFtKaI7w2v2OPVItHM
P832d20Pz3p0H+rgi935p9Sstuyld36EuQno1ZhNm7kH3mYRiELcc2Xh115U0QvDg1n9Yv1pxju+
dis2if9JsI4PDDdvhpzbouQb9HNzxRJl4hvQX5Jo/jIP46WYusdByBdXxui7avtZmNWmgxGQYC28
DJEoTs047eMU3X+jNpZ9Q1350W51SxDAFGzsynMejLbDL2wyFO1js16ZddGgSDdhrtZ19GFBCDp2
qaFwgMoWQCjmOxg5VvE9J1vAy784iX0EtIRWLvw8Vik1hrQumgACtys3nBz3kez3VvVtKhNCnB/A
BYKWPNd6uo9x8BvyezudBk2PPN0pMjRm4iZv8jR5dBQbvdcOu7GxaPyz5XUkeqIlAXwhSTmyI7yM
c3Xp/NjYT9L7wFjL3tSMH0KdTgeCRlHXLpVUOp6YkM2rbi7eNEMlD5mL6l+Dl8any3sb0HDPaB5h
GyR5adWmjN96pMUdWJiYBWLxgHmcBfXHNsn0a2BOW21k40tGP/QUVNqk9ZMNn6Q/TTdDMAmOFGQM
V317r8LmOS6T9lPSE6gcGUytcZlnx7yma4V05AxgHcJdZdfHcp66LcXsw9ig1st0u5eZ+2q7Oddh
rTKA4h2KEhjZq97mZQ0gGaLaqD9WIl/bFOQK0A5k7Zt+dDaDZoXs1+mwxb1pPE1Y5xSActMkpvAD
cgas963UEJVptUCZuYNncQaduJ1kmD9z8GxJoCrF2q9qnHHVKoRFis6iyXeg5Q4xPXlIi0CnpwC3
dtN40MJ8tPoNpAWXsD673Y/1/NDWLRvM1GVHg5uXO/o18kljCD216e30bRrsO5G2NMQrbvkwbm13
7xfROiDElmbGNs+KmyUqG4ESgkcORO0bvaCtPS/4f2xIPawnTLYc/LaeejbLT2LIPofxi6md9DHC
9r1CA9VDYKXivfMi66136JFV3f5LjKXXjvK/fBzlAdwfLCq19RBBn2lSR7xosQQKms7G1H8lGeps
wAFLwsUEIpJC9MbmIHBjB1N97EtxMhT89UrEZN1Qcs/7srCf8Uv5FzDqKZ8aVUgjMVcRQxnXTzww
DngZfBlIuQhUGFGVHPIWezV1XQwABYK5FeXn1GEkHUurfmj9eS+6mYctoFgMHeFuW+/FRHFiliw3
wL1DB50DlpcDaR3e2YaCe2NzpkVDMPcrDWZu54CUdlOwBPMkk4Uu/5DG2Ze2TOS2KIIIuGJhPKii
PjOEDk8diMqzW/VLEcjwOLw0HRz+3uNckD/H3QJXvdDfm61wlbas0Zh41EJ0hYDBIwBKi242a1wZ
4L8GbykwbFMWrBLz6CFZdz0YizrdxnFL3kIxuDeVmUL+xyq0mry53hTk0uwlMMNtFC7uIbb1zBBb
O4YFDLpo1fPUbhCuxdjRw7l57IvoRbvpA3rUHLpBPcGuVM0e6Dh04AjwB1JlIMSR9dlEE7Hhzi4a
ag9uOr++JMc9uCHgbA2Qg9qmCaLpNYdjfzD84FvjyAVnloBRboNuO3TzJbBZrtmAHoEHSSP5IL73
w3fTe4hY24PxSxpDmplA0ACmtAfO6H7HtILf9yIYPz5PCatrCB44e826r4XRQKKi9IR5FKZHKugb
1VR0wxPOgCAicXGeWpsMhUDjYGz6apsoUWxCqE6AXWrocUm3sfw0eXULPI4B/RH/kgpYkWlPvvTo
gQWY3L+GHBs6iWFVXDEGrdeDuMz+JdbOSXXIdAh7GYBqFgoIrlOk5zxWD/YIWiMrg22PIto0dstl
eaP6EE60vT6oElMemiTcQ7TWHjgK7HIaoNCZOfUPjNfhruHFCihlckVMRD+Ob06dfBFeT2HRjsSO
cIT0moTOPVxJgs7w3PHRb2PmwvR0LfgbJbKL/8vWe+04rmzRll9EgDZIvkqUt+kz64WorMqit8Gg
+/o7qNONfdFoYG8hpbQliRGx1ppzTD9yVtSwnFfxC2KeHJ+maYnoZNnr3zr3pUnf0/JvWnxasQ3c
CSDrphgHdU+1+L2ZO+j5yPmPM/asj35ILwTD7gAQjNdGpOZLViOI45qHC9Su2PMz3A3mxUuFotzE
6y493fxo4u5ua2dp5qdyHlFYRr9aSV+TRJ63BEwZ5f0qE4MbwLQ9iQyFfFzaZIe4BarNGfuUZINY
BlOQhQ9THphFh4+VTNRhCnIkg1FgIXAjUWjUjqQagYIchoBYXzhHJKhwChTWKWEb4u9AOg8DuEEK
FT01BLIZHO5hJ2SBHhtb3GMBBlz/CCYJRnNZbywPKJlIUuzstXL/auJPzVX5z6usV6pCKmPzowfl
CQvDtik612ycA+pVEtSYU6fIVnHD2fwF/Y+bbMkeDEuGCcfRuosCi9jBNV46zOmW8aLn/yKNoz9T
OY4udCOIKB9OpbZldR2A3gywt8Zr2n4O4b2HRWOzc5nzPjJ3WnhEnknKuFW9RvgNm/cBFKa2ncZN
MsD7DAz2jUjf5zGEWiqwsocfK/9YuA/7iq26/XEFWld2HuM2eZ8TTcXS+W1CU1fb0dl5GcRqouNO
KvqMTjP9U38j8w2ubbZB+R6iVfNwTq/dFvpcYHukigP+R8f6MrDk5ivB0+0b2g1IUOBi1vZ9Fn/d
0jg42Shu1FYVUfaaVUBNFTvkJpoU3JPS+6xx5ZckgGwMtxCbKo/kJrfXpAruMrfj9aqouAickpHB
4iif0tYwdpMA0YYVMajSwny3u/lvqWdUzw7TxDkqSDWS29DXqp+8W56/vEiokUgKi3P/wFkHjfRk
D7eRSmUH/oJEvw0aZ3AZiGBBMt8lrSghQPqQMQU5TyPPiN0ATF/fpmCeOnTsrb2NByc5F/hpjmPv
ODsLnOZtHoHREjfFpqte2pBE6STx3YuPGnnXa/wJMQvOWg1h9Rza+JpIByEUtfZOOLjAPU31xVLG
QTc5JufRSdA3IGIVLwX52UrflVUPlQSIaP45CsBTqDZs+j7WxujVdk4ciFy4GWuoxu1rjZAnzD9Q
aYM96Tb0hQl0DXz4e651KPpLCHRNIyFbVQqLsb7i22FKtfsMV25FzkYT5ycOK8BxWpk+oXsCnde0
+h7jY3F01b0a93lKttN4TqFbPOt4JMmg8uTOVRHG+Yh9r8Wp1VB7k/HI9dI56N7tN9Z16IirHrWJ
kVJmG8251enxYcnaQGaSMHhyCvaa8n3MPeMIJSfFHq6oBsqtgJVEROqG136lz9ml9eWBEFgUiqiO
GloPo0cAT0myiMf+Fe2VSbQBPhsrroKauIahdy6JO+4H8wVo3y5W9m4KNbAhlLHEuyl27eV5Zh4B
ud8k3JT3H+0pny1eLa+JXwcIodaIKOgFR6dyJLCzYqyOTwcGhodQonzDeuqYzwZkVHwWK93PNz1Y
spJlvgsLCv5yZ4KcDi2qBID4teL9iaW81OYVmtD1SJZy5J27ilJyUMGSkSXRd44l9m1eqKQ+jysL
LBu+8WBqm11T20d2qk00ADRB1V40F/5Lil/J9FKZ+I1iSJ9gMwal05Eg6BnDluRYiUyRURNURQPK
hwPFInPttTfU5EQhCVCKKYWBCqPYmnFCIizaMQFZ3qDXsA/lL0FuqaQ4QnvKVSp3HvwBZ3jn7M5O
ZO9q4m4KdRsVcV9ZUrZPxXIjS/ejC08YmUziBMoTmaOYh0rVsJ90QQ0n1DB+0+rwy56VJ9HemeXs
SaWaL5qfGlRp05qGG0z3ITzqZDXJHM4k2cYpBJ7aJbOXz2FmWud4J3JoMQLu4Uh8nFNGvAndgy/x
wYPyE44WmDNhNxiPSeNjEjT3UVDGtHAxV3uUdaMLWouDWBy6ECOsLSllQRx9Wclrhii+je01Hg0A
HUTwlVBVKOFstreOJGod1yGkjo0vrE0T2hvV3eL4S5bPjp9sqNzXpTsGhXhd1PGpDhwFNB5ATzRy
DiyJbxalRNx5H7gHEQFTGAgaJkTEC3TNOZdWi14znrPNVLSXmD/ysmz1BcfnrTLMP9rAI5CrorU1
4i7uCKHaNK5G2ISAPdlUCuFCnbN2ci9Xs8GUoffkFSiMs2vopOH/bmx+3dCthfAZC7g4r78yi+Fp
CuspkI4yD1Hbwh1t2kuRJW4wzOABdHpWu9G1LmKKoh+mU/fJnTjA5tMJ2oUDLoZkEQZHTbefCD3b
qN59SarsylW/q5udleAQApQG9uvaW/q5bOOjR+9MyeRc0aIckbwx8aHj3GevITCkoBp9GRSNSSXl
doCzTLe+kd/xJghcfoKSfBobe7qqSX1i2jBee/91gbSsWv2l/XBUedOy7kTWyxX68CnU/g5+vLWw
3qO82DHNPZEZQuLOkhkGj77czJW3sTLCpnV/bSFFKaH9RJ24og490+1nvXlpU7EBfxi0nMvoUTHB
uU3N3wjYlGE+a1F2aEpO9sMTHhOO7iypY3ikitmMvAMAM9CLoTY4FNqGBMSINzO9cOSHv/VsR83K
cbQn2ZDIITXP5kpFe3jHyU2G4XsDpHhlUcxs/FHCi8XTi/MrxyZef3rQ4g52X6BvLVC0mNLhLO1N
T4mqvgulEbScR9VN9EZ5K9ymuqV2EW082wDguTxGpAfGgtYDvziWBywP9lGGXXKtmZFFjE9PY6da
nSOdvPvTXHO4t9u7rJjOthhA2NryD9T5ESpEv36WjVJ71JocBf5CXCCpqwZs4cd8nyal2Ddp+ytm
YHDrGS68m9U9H13xxi8tTqAB7pXH1SZ6mdx8F0xVUstTU4X2hfcwwo35WnpzHZRDVd5VheErn5og
ss38zZsAF2nZW0Sr4TSrUi6Fc7Tpiy7ZStNVGxiLW8fT9c+x8t6ieJ/E4hDF5ldPy57gPlnR1kFO
GQ55s6vMk+fEbUCShfacF1W5NSL0hfAyu2PsW2HAGFecSi//N3jZdKpN+OKPj5AQGTula3dxB5XJ
qsTebzdwF1TfjAEpRRRIWAOUS5xm5tA5dWzal9BB0voCfH1bM9o7lS6R0KInYEBC5zjx95Dvq5cE
UK2brPpdpiVH8MSh0FtutDlecof6lZ1anNWyvDzHIK/OtGApyIW1ncgb2hgd4HiCVTIY6rJ70l3t
3lm58aHZnToobV8zN4NV1mpBmIlkY89zxpuxQOer/ASXQvo7Rg3FYLO3dqKkRw4hTact1MIFFOe4
xlKudbgUmLNQ944A511IjKiTOXgBRPVANBU1dKQQ0hO4rr0+1vd069BTjWPUWo05f7rqmmsd/+L2
daBOvYyZc7AiNd9qEmPOc+ZjDzPGC2njaj0kH7VRPAmVVNDpscZIi3IUEgdTe6mLNdczMAyFSL82
OD0qgRkJ7LdNLufyPGVHtpoKvyIDITvxMnixzb1fwgi+hq77ies5u8Zp5AdNHU2XXAEAG+hGnb2l
tTMK+12wHQe0aS6R4Z6AMP1OaA9xaqy6LVJckhzN5i9egPAYafAhvGSk4QcQB3j3tlWmRffDCmEl
iwoTe7yVyZIu203/hjQU8GjyU6UJMKmeSTb0YNAlSsLi+PjovxsrcVuWjlRtBSeZBJTHjVZiD5Ke
psrWMdLyil4ssZCFu/4T10G6piYIA+WO3ybExKuWAXC2e0KfgGJRPsx2Dpej1UgbpXLXur3T+vPe
g3wr6NDdYoO6RxpIcseK04vFwSrWxDsZVxSI8hWUzDu9InPT9qPF6+wb116Zu5yshM0c2undnc3u
iq1sZTMluE/tdxQDXFHK7fdEfD5XOVp6aMwMVHK9Pj4+EkaK6HcGQvYQjDSChINirPNAs8l1KXH+
5YPl7+VkeG+DDsgJRl69RcmxcxC046q262pBW618Dyzq9KsiZy0FJPBeaw6HJz/QyCbhhZS0jASb
fTqaAUEd25krYwsoUD1VIwlAXN7xga0x+qyZBdje2P5iPZy2F6OJhoObx4fZ7xZ83icDDHJCrFfX
KP2t1TbiQm+SuHLvVPCvP4ueMK1QCJhDNhyoSFcgj3KrOaMyAnEiIdW2plfvhF+ekKL0RwzoP+4Q
DWu2l3arGo3VhOcTEqDPgN6KAy/L3o1W2qepdK9unRRPRQiIGeqhRs1dhR90kFFI1u8+LYUTZOc1
AasrbyCJqH4ucr94LYjDWdFb9Xe50dIHleLbTj3mSaR/+341Qxnczr2TnMbCs7aeifAjmm9DZC4t
vrfBMH5Fe8OEG0wnikQVXlLaj+LQT/X83lTRdijg+yXGU6HH6ko8t3kZKuZsUPza98Son/HvPpn2
CD+3k/M+H4jcaCxkOGNNEZLLgb53Ioh7193pBWKoeV3OnUlUHHkN72mY5F8srTsFxA12KAiGuALN
p6a9x0mC3BEUuvTi9Ly+Vo1bXXO6HpveBw8z06ClEbg8yG93Dn5v3Trp7Os2/zP18TVn2Ge2Fv2i
5ZsfN1JHIQGEmaOQjWykO/d/yhYWcsdFS3do3YQbI44+yTj8VbughYr0tWDpD6Hn2AppwcbmoNVD
bdrCId0oCwZ8TTgMSHEku3rffEyR9zbmeBCdgUw0dnFiHly/CkxkTWv0nblJaEccM7jb0KDUwWBq
bYAHEwJhMxDIG/08MNkgXZ06fDE5DZJKuWsVSQm9uA1M1fhWyvrOjI9jGv1oTbu3cAmQTsEIJK1I
43mI7OudYvZvTo80MPxMNP9ECV8hD2ei2DLLYHpJ8y42oN9hOSNTh5z4QFO0jxyXEZ9/qdU8bKUP
r0rP/qAKuxWtob9ZHDhqiaY1rNonUiCZhSEWaPVdrWHgEHXcryDyofAd/9hiqad0utCNswm9HJER
1jo7JeqiKsF1kiJIMsu6JkTD6WAicSGQ/Fw9Iex2yPrlPa3R58191Ai1m57HErFdOmxx54e19g67
kQlX0UuOihWBYz6DeLumSZLiqQkMmw5HVRjvVgrxOJ3j42S5kG4ZGeXFleige10m5itbDkNZMuda
Rthn4SBu6Ql7Xfmy/GROZjAbZ9yHumsL/3IOHBJTeJ7dfeb14Q3S6NdIFW7l1r+iLOwnX583Y2+p
gAhWMIubZiq0bUvK5HvbtAyjmZpovIwzs3dKnMrUNwYvQWR8hsAVR/HHZj4grE/lyz3Ky4207JU5
gYG37272ilEhiPMLVHad5ka0pLIzCE+lS9ecgTikqNF04qPD8KINk5+u4nXRc+0d71Fx6vQ0umZP
kGLFKhkWJUL3SxXfRLUiNOf6FGF8Sm8ikQRYGqG4sxDc/NzL32DdH9PBi9dEglPWM/k52qkLT7XR
ztPsExpo2zMdx1nSdDKpImB4HArM7CuMm9EH9iSfpWp2yNqheK4c9FhtDStw0Ij1ZWB2p2Xt9j+l
nL9o8ZC1Z/ONMbxiwhlp6oQeZZfFdaHfi+a5BNtV1N9TQe5AQW5Uymtv8gki0vp3EXaBnvxxeTLi
zAEo/Dw5UISJ6KEShEqF5OKXjGjiJzhUQgxPI7OKPFZPsONYwbne2AWA7KP3e45rQJ+txsG41uBR
hoqVCvoOQVppox0qR27M7I7RGKzTO+2PdUcPweVCEiQ9UFR2YtO0V3/h9VW/pWcR7ifW5YxLHYVO
bh/gboLA7nX33qajfyH8y2bT8eMo+w2T+cuLxudkjIsLoi8EIJXfQbi24t8R4cy98Pw3jHrqQIoJ
x6DODYoq1n4Znlp1NnqJ2CHoE+9REtuw++ihYr8sen2d0dGJFkb3Pcw+vN3QP2vNzouOoe8ExExt
LHFb0nGn9zZ3X+00tIK2wOnVOPq/jPU1tUDgNkPQOtEXAr9DE/0rkb61nlo3KQ1j45s3rDb9nZlU
V8lqKJjQ0evtE3yGbJpAG7dVWNuB6RMBxOisOyALQJ0Yde6uK0aNBNJGPmvha17K8smk6XvRupqp
Khk9yQlAybRwS/Hb6C+dnrz1FpFk5gSMvid04tue7UAjfivnAAlxPEKFsOpxdx+UMOpjBzuJllEy
fvWT9xMjPr7XHekBZsYI6/E4qHIkz8yuwX6+aENz6ZdBKEwOGED68NWhmdmljUJIsNzl4j+iGlWv
Ri+sc2uB7n88PglUJEqy4Bu1f56yaLoXIYz90GMkEYK5X2uZ9ZTF49Pi7esTH+8p5tonB6LzSmlp
/4sRB4RNNdEHbq+tnzHkqBnpv1Mnr1r2N1rzNnrRjslLNRLGDBmOgc82Mwi23o5CrhzY0Cl4Ah23
Mk7ItRe9ToITWvTpT+/e9EZ48Xr2WID5vzWoAnn7ALuMuMwEOgrb1gNeknWpnx33YjAorvtybQzM
aNIPxAdr3Ss2jT9w1qc4qIeNU3EyrBAUIs/yzy0TOcida4MSpO9oTbg9ZR5UF5/EvnFrxcj3mqCi
B+f8Xdg6tmJu1tFprCfINTRgGJJFNIU0so4myAnRP8sivCb7tXTglTdsIoSoYAp1eIkhjSRcxGt3
mNfJz0TAEmmR62ppyyiGE3m+bRI9mJ0bAX3rBqhcp8E+LC+d+41QK2imCOR2H7h80anliNEm7Kmf
rJKpcWW2v5Lau0Pfy+O4JQGzRzyhLdMG1b5AjOYvD1eyM2lb/6u4StLms6t+A1FnSAV6fDgbMkWH
6a2kuCFQ2k4wWmd2GcB1rDAA9IntC02PIIn/bYGF6xNgBD0SLuQ4I0DtdhZ1O2pX3nFpoFjkl3kj
20TgMJijIg2kBUZjeEXBUjK/z6SiA48g3XjS8Hx23RedXUbWFc22AxcCSRx01MdkacKv7CaBaf9s
j/VK2R+OgPZw0KDtgsjY+xG6kujFFa8RoTyDTkekeeGZXDX8LKNuMR7V61kywvF417Nq6iHEDPsX
evMlDxo/A2TLeVN5wTI4nbJjz3vbUEcDrLxAgDAsGRv6s21tF87TkieUpWCu+WMrjnIi+xcS6lxp
Ay5gOimSOYn/N+afro20XJbriUHd8FvYv6zoT96SLxAk45vqGLNqVy8/WCg85eOY8I9k5oafs5A8
PQtJantHMb8S9e+mPDpevjVQHHEYJdKTQHUO1K33nerkiIMQyeq/ZDYGSDKWjN9AM35qIL+C8e4Y
vxEysyZjZWXyAsSFxrOJnb7hl+C0lwC2xwUm7n+H4tODzomFlYa8tW0lXEa5FZCyswRMMwxg4182
MsJwQKeTLNbX5kan78MhZwfnHuYgKgzi6YgQAOW7dvkNS24CWa9Ty8DM4c1jkegxxoHvPU9ioJvJ
AK9CodsMKU14BioF6qttVqbxvvTwKjqlfy31Tr6ZBnoS5ULMcJPQ+wrrd6a0FmL4ZycsUGY3PcWQ
CRjTP8yMXV5xGQyvM8jFsRkO6ODHN3M2rU1Bl2EHatn/CEfjV8jb8J4ou331LGdDqMo3RsXoTkpL
f2xHhotKqEtr23to8NqBxfjaxX72rGeZzbhWnvRmzJ7TptCffD9A1NzsOoGLl0k/ws2Y2ox+gevu
gPWnz4gJk2cEiwczImmc6rzZNPYcP9ezqV81Pd4ZSRU/P256TmDk7XqrKJP6RcikPplCqxiNjv6r
QTYf+iOr/uEAzBlThN/50OdkucecQvUR9imNn70zmt499kxCiZNu+JYRX9GLZpsM+7aqDHKzrX9z
B4jPVW3CsMzBLTDY9UWHNUCmAEehJHHemmS8pdkU/u1EehsUb1Sm9DCHB11c/rup9RCZMQBWoTf/
e/jxyH9fYEes15hsx/V/n2BvR+1CY3wh2tqXYbmZx3wfDfV8fDyUSkXK2OPDsUzo65rZ5+PLFHYk
evp/wqElsH6M9IvlOgPh76H3OU4ExyaDOV8en2jmRr8A2vtu4rBZt8ZQIH1TB+SV4WeVjTAybXjk
BmEZn7VKXmVt/UnGKDsZDr0uAihpOhmEkxWtSL80MThB5UK7dZjf4Pbu6y9S0AouM1NPWLQ72Ryn
uP/Hn/DlNJr7Ud768aeow5+oB3jOBmrv85s2zfPdKOU/25XdV9fPO8QOoAJKM/ky2f2Htn22lf1d
TXW4Gaeh2Y6extM70Wc3m6fCConaQFpLP00eUyIN6QTL+pYJ2p5kaJBySfsyCw37txQS7IKhrXri
EU4EGiyxM1q2QxI4fJr+EDhlRWIr6oq0rxm81PKGqtzdNRrxGSEKE93PiBLS7U2sAyKFWG1dMg2H
kpmR8EduHbNm36GV2u3jSv6MUvXPwEHI4oC8so9kOp9RRMznOKKjviJWLNrXe6Dgz1pR0Pb30AGU
wPujRlTHISPhDy1tUh973CI7cIV7g3ClVtUw/uGh5mVLfcVXprO7wcIT70dopqsFkXecHc26CnfT
FnAZ7CB3rIutem1v1KG962rpXR43WKboaJgN2UxIdh/toMeNFiZ0Z7z5TK8UK1XokNmFNsLZhx3M
NXNpG+Hp6jxyyoiZzmACov+ns/T4ZienCxLW1nn2F2D742flOb+oB+LN4Ievq+IZ2SeQ8l1baoIm
gu1ukYZ5rBrEbGY0jYPs4jayuKMq5s1WKZNjr3ayq9Z4cg0bKRvlrdv19wqfRED4Orl5sqgI7USz
YHh/x5bnDoSzsbbj9DB1/b9SMBhvO/eiOclTlrr5FmZOtyEyunj1tGWzn8t/0XLv8VDUPfsdgdC5
9WxiFn8Vaf1TMUo+y6FA8lg04x5jTBLgHSv3eRJbr21eYacmv4kkBu6KDI1t6zLifdxNeF/eoN6e
6trBOFQDf4rpqL547TZuPfb4oX3vsNmfTIfmv0fU0tdkNGCFKj8+Gl53cqRsb8QwkaJQD1etRKU4
UW92boHyMMEjXUzuR1TMGsaUVd7TvJ6URGcG3xp9pka9qrsXqzc7Rot2cRdlmmwmc7CfY6Mngg2T
xJvyK8QS3tB/ytSmMaTU/FtUiIzLcmBDin5STwR4Hmk4Vbl1cW3pEzC0uKFa0fUHjyBBudx7fBZL
HsKIXvHO80nvIieoTYP/6/seHz6+mTf23W6G8vB46L+bx8/SXEs7ImTe/v9+a2/4xSaSkKb/+8WP
L2zNiaj4PN5VXbTzXPsX2VczsSrk2W4GTQYyYhiFYxy6Kk8eg/uhuS0Sr9tMsETL2nV83Ktctehb
TG3PDMIAUl4/RbEv7gRXJO7sPFWhke+dmrZAbLXWs1Aeo/lmSveqc55LrPu/eh97eMNKtmot+OFz
NRdPvTFcdKf8mXPfv8aN3yHj4vIH5PKXSlIejZyOkjN3EspcZm1r/5e0tYl4+YsYY0JxI4uoMxuF
Bgs9Gtwm/9PaHOodnYxLc76qBZJmdDTeakNqWz8jqM6gzaqZph0YS1ODJucAPNRG+ESKhdFn1pqs
pz8izRZVQNecZZMUK3+u+02LVe+oNLovzkTyL4jyakvkiliJyPpES6lt49g9o9H9A1Qn3GER8XDP
dW9miLHW6p1o7XMytEIVIMIyD57Rdackbuu92Tbk1bftLVkIR/rczkTdwUOZWlr84+jcRruqL5XZ
7kNkYbuoRhWWRBKxuolqp64+O5boretDonLr3czk9Muz0DFaWRofwJCGddufcRrYZ1uSF4msClWJ
PbLZJPIatYXPWSK9pxVXs+qR59cVQSazE7UcdpziEkLfrSoiNjJzUSQM5H7FsuME56JtZQPTkP7E
I+tNtnYTcr0Yoy3pBd4fa0Qf4gia34y1jwip/JxxhyFdNPCJf8pnRKPlqKHqqL4noTU0JbVhEw6y
2pe5e+h7iowybxClRi8Nyggivv1/Zmm9IvQtt8RSEYDOAL/E/0HaSX9wZ2uXalO0b5zGOMqWH2iG
/TlWen51cCU0HS9W15KHaVqEThqzPEjYHX3eGQE5xaDVsZGwzejTWZbsjKkWAmVY7ooxpA2wfNS5
HQf+/+5j1dWD4cUsYKTH+uxsdLt/G3zkSJy05FbOaHXIfP/ddOZM3nrfrmzgfEFqlqS+IBUc81q7
1BN2yXYY7Jup7A3JPrQPceeNkyifRkrsq0HaxFQ/9X483izaUzBHtJOOTX3Foc3sE9xm4B9SQl1B
yiELwmqVxtlwMbL5e+z0flf1jAtHQVwQwmlwtBP9eCJztrnmZHdda3/XDPMPtvEPSXRzzmq/u5g4
CJUXT8cmzNS5oHFxQJmGVbZ8NZekUmtk5CVzbAeDyihqK3WbfWtny4LAqEH/bJb90rXiKyZzwgDa
X2HN/jVq6A6GnkTokpoY+jAdiuSW2/GL3vv5fkgiZrNluh8FebWQEG5QxTSXf0/LYIA/l8LadvCs
iOHFJuNFRNVzHZJIx1FAQ+ap9nnYZLd2ZARnsVhtMz28RzaorFiTlMweppdGyhkJtzudScSJlni2
Zp/0Urv6c7LvpYXYOOzeE06jRBqgOhBscauIajpn8sVO0J68kRqizZ194fR0lIam2CBf1ihXh66V
p68mJ5awIXiVYrXMNhkodo6XNGcFMejaiB2lpYvudu4/ERb6BXl8xfTdyNQPM/SCSdEcJdqmjAig
6metw8hg/y2GND8yPdkS9oheDO1PpRByeblBkkYuk8CMyGLpqIa8UOGCI3dTIbVCREIvNVHnchLP
YWN5S2YHRlcKAjRl8drp8eWMZRWtIfcZ2xnlsWoMczf2YGtQWvmb0sjQG1GVRAu23wCw5C/Au6Zx
qJvnZItnA0p2GR0Q+FxyF3JPXigSZCzIcIns1qzq6qMfho3RsIrH7ksBRnQMWdZxPh6632M/6Rc5
Wc+ceMuPHA0N8YCyuT7ulsanW3n9VaaFQelEwEElL8Xod09xMjmXTCDSmq3Xvhqc96EVdF6SStv5
pXlkykY3DmdmkAB1NHFKrqUffSEgwlvtTZ9W6tN7NQw3MHtecT0mDc998+rZWcVtfmk8xQVtjpAL
WxtjCb2MDpFcPfBm1lOfyOdZPxcRANIOnuAyw6VFn0hBUmXGPlIU98Ih59MfvfdyoMBm0GpvBloF
RUzYGe000LDewaEWDMyOfEXTIqnVaXBexuI1i9wlGX74nqLyzVE18Iryd5+2jNNpzq7QEK7zpCUJ
yl4SfLOI904c/iX/p9rbyzQ6915g8MnAnQ/KUVMQI+tG/x7SUSFO0C2vY+Kp09j7T5FPcJ32m0xF
41zWjrmeIcOtSlDLUykMjLDjTUhL3EvL3XgpBqvUpgvSDzRexo7MNRaG0SCyq9OvBi6kim6pm2bk
Hnr+Abv4bUiMfDe08Ysh5u8kJtyVZJE2QLeUpua053red4kcD+jYno32L+ioHJQsbYqmpR1W2NTo
w4J2HWPCH0gv6arGWMlJeeA9GV0Aupvp8Y3GRtKxuBmt94FJ3juyo4xHqc1vmh8hw8V0rLDUz45P
4o45LTGeeDD1Eu10C3NrmLODqf2yi8kKFL0OvfoSpe+egBK9mi1Ng8mmX5Q00IQqwh5sIhbuFjjj
HCKMkbXDkVCjemu3zAhg7YX7XmUcLNyZa8e3LuaUuE9ayoKqhSeyBucDfQD3nqWNd6+b8Z+XNOEh
We49Hp8xAxfIJdq+Obt+miPNZmHOO5qRBJD976ZePhK42wjoCOkUp9XAoqoD8Z6WmzSO/p+bx2OP
uwJ+7cE0cgbRY3GUqe6up8EgFsSXr1piqM1o5r/9OveeLMoTX4j81mkoKiw5HQxhKgJA6v6UGUDN
Kfxoqw/Gvsl4MUIxJnuubD0V1yzW85NZIB5lsMKHRQiH3GH4iVR+cYUkgCVCB0m4Q5bwnogmj882
xaVSNh4okye5ZPk9iih6Lscu2RW9qk6tS6dMDunIqUOTl6oz5OXxkdcse2vHW9Gzuk+MB+kH6/4e
/Ape65R+DrKBKhgaJ303uGpsrieL4e9Pwd/PISD87vHddONp9tzpVKSQKif/aJZ2eBzzXiK3XR7H
cDz/7yt0f2iPekpFsewwqOyzmzBWs4EQi45sfvvv4cpv7gT5yeP/53HwJw5tPQgXj++eRjcHsU4M
YKbMD3sRbabtB67HZcxJd+zxsMCwvAtBC23z0BBEoQIcpOLTj48bX4txaYS6TgeW15RGweP28XAm
SywBTUZPcQ7j6383xZyl9O7YkwrfL3U4NFOlk8PeZ4d2Hl4eXxg6BS8dsTC62xrnWbWsussT7+Uq
OhUk9TweetykTgNPMkMhhrmFFBThyX3NRksooZ+OKIBHn7pAq3cVkZ97BykIylP7rUhr7awE+3EJ
uulTDISgTtYcnSb6VJ/dNy7d8WL5DCuj6TUMNfnO6VNuDS38NrN+OCGEId4+MqYPz3ZHxkC+gGrJ
3VkwLsAZ615DgCPvA3ahqZyQIQ/WZfIQpP7vqzDLoa1ixlOru2eShADoc0ZMD9zZIL4V0e6EC6gB
fg9uEn1N1a17TTBamsJ8l86R8YYDlYM5h2qbCiHiXHXLUs53PpruL4mOZD2KAr9R7zpvJA9uH4/P
9Hl2vg9lOcM/9mVUHRm5ZfLqVh86bquzl7T/903XQUpIYgc9RwrI+PFZY9L/3y8BJZkHhWUyjKdY
olTmmx8/pq3Km91hcSCEfqs626XlkXl3K3SwZLvVEGScL88F+W84kpGKh2W8m9xiehqWm5D+H0r6
bNsLZ0bF3jlP/oBvxBXyiUjcn0k3CILSy2ffW9xFc0+8aDdWRDX9H8LOYzluINu2/3LHDxGJhB/c
SXlfRSNS1AQhysB7kwC+/i6A90W/1x3RPamgJIosA2TmOWfvtT165bTbNlYyNnyaZv8raN6jqvN/
xtlw71V67yq4MhPxRU8ybciZfG/sujiPhS/OwagjI3VF+UQjhH6xhWIjHjAagON2bssDRUxNsC6O
Jbcb+YDnh3/8a4GqWUyxwkb+f//D11dd2G9Cn0XsH/8Am7m/eemG2NTwmWUgfJ7a9NkiovfSzX+i
21E/2rShbc+flu+KBbt2iyyKlkv/bibIltK+e7H8oaBjg7nC1qF0e52X4FIoiczFwbhBmVgdQ488
uFlAtDzQ+mrwhQ7DWisdcWSuvVbOjsCF9m5Y1jeXPPqrFXF6cuK+Q2EBI2HyrAuvOtsOumz3dsr5
1a1nmT9dCK3voRn3Mj3YJhLuqiauIUY7BHu/2vQOk5/Jc7m8VWwxVM/VjkRr8oUUyiZyMhlhe/3b
JOSsYQR87mxClbQXmXLrIiZ1rgSiD9ofCkuxR6WRrr1Efaat8aOm37DTSI8gxkTCfvJy++whObFi
roF2pB4lRcTLE/ekGqyQFeIld2gxBENHuAZNcEiD1D2ZCXdZKfKnmIMZKkwO7AxUT2jXn1oNpERh
D9wh9TAPw0hI9k02ukRWwbmeEatmy+WQKboZLvXzCrJAdMLV+2GEYFso6PcuuGDMbPRVy/YPU/7k
YEb3JOmxbVCibyvCgTchH+7aFQ2wTppyl8B7D5QtDiHnCXsuSeif/ARLG0CwMEg/Jaqei8baSsPX
n/uQcUVXJb+jJuhfXUZG5HLWmPkxzIk5k9nEG3bOsUTJ0B0PxfhZOfHRF159ivuXyjCKsy2xgLW6
w/E5JQ4ybnauyBBLNe6+b5pyV5QurTUvFic9zl4cauItH7g6UL8p3XqbIcBUxj1xvW5R/B3ChlH+
pDNEqdp3Qakbud6sxBYWEM4BtmEJkD82yO8C87Um+MU9g8akuZGDjVCDmZ71AIVBB7acDWiePiBi
OTns+2qoTk5jEdvWsWoGKiTasaZL1mfPLA7VPijY3TW9s74VZnPsguoTCE2xSku4XD6nX+ZJGoc1
mfxqDXuisMcGbyuEbUn8kthSnqSKUICxQiKsw4Q2jjgaminY+TELBfk95IM73g7iBN81IEbNWNAL
ZhN7ZQJ8LlKmhm50GFNkWK3hn0fb7g8EwNQco4bvaDcSZuGG2JW6wn+YjAf6XuUKehnC6GosNhwH
qb03AzooJybxKreuhTABV2ABielojOgdd9ZI18kXjXOH+wwdxdHjrdBJOnc4wK3RB1k30v7mhASO
+zjn6odpEPqSY2ffWYCxcMnyNHG6mLeReMEJbd6qBeW/81V+mjiZC9jh23Le0WKHblxOivKaJM0t
isRqzXOpDoZKL5R46brvhbYjTmY3RFC9Gs4mdIkSAyZW2LAjWTLP0aX6T9DkLZAN1bepG3FSycnk
bUUxO7a0Pp1rZufi0YzJZ50SYdc16ENy5Krca/tkSMEbp3jOqIQOIRDZq23bwZbmmLWhySFvTkJt
ZjmMNjTcaFppkSOUeGqfd5xrDPSDWgw3hEYW+sE2ddda3Y63hol47EwaC4LnHSi/DhP5y9SGDWpH
uuAPyIn5upZtse9Cl/p91F9Km8ky5YVP+zGeQwAQ4ScQEQfTAAsktKtlJ8PF6ykFIoX7GOXlQ4Pm
icKXnMpOZ+VB6gM7iIkz2o2noWh+mZX3UbQTaQ7fMh1xvIUDZGXDiDC917DE/ZcknnuN8/a9yKHD
OGGUXQMn+Kki+d0kN34vMU5cJxZXnRrp2VGzV6lBsZbXxHu2aeqd6ZZkx1ikl8pqwHyJYM/OuGo4
A38As/2B2+gbJWx0NeeHgrM2/ER3rVv00gwJ0mWiaVGXo4UpCkMTvJydzML2CAk021rJCTYMg/08
wJ6h+ImA0A9mikW3EEF2NyEPiJYUKC9wbkGijI05Or+tSvyJYy9gthetLS9516yqeLgKtkcYDjc5
vQ8uiqNWwkGig//sBQcsmOWJkySVvQvi1kF8fWgq2mBNoRWoW6cH01jymYOOppC4RCO4h1HgPSmn
4BGOgHs7u+GZd2R5MhnVjmH2OTgkyunVLbAb/MUwhTz10esVElMNLRehFF6dx/CZkWPXRYz94d2R
Y4usOpgVZYipiqDB6egjl/UMuQunTD9krfvDmkb7VI6HXC8GqsV5nE9L17RgU8YzSaioXhM3QSaP
IrRBFqbEeeoRzXSzvkRP0EvCceHzxKsgNHoODdergClzEEmxqWxmfgFzr1VtNiRVqfJKhM9A6dIa
69bDFpyHtcKyTOt5Zl5EKUd2v2ZQmWX5CUe/dyoNDsJC2w80U28+w2+TO/5W4qHS88tQ+fI4WnNu
JenCG02Z8mz3v8LMKK+VaPQ10tNkY7KZbbAvyZUbOtcwQNnd+qE8ALgnnjGstsCkzY0r8nffrpE+
j+NHp4hmTkN8rz0gHhxSJbp9MG9Ol6BESKPf6Jn6ncnRmw0iIbTYGLOtoDqlSRUPM56AEPex3ZeN
TU6aG/5tpWzR/9YFjhNcwaEGTy9xm1U0Rn+zIHZ3ZTD8oDJojnPPW+mpsbHtjvFUqj0VWKP2XYvj
qe+9fh0Addo0evTUWuKHicEP8Vj5mmIPvyiV79Gp/IrE8BNexl4rEPqCSZSbGj87CutjOjpqH/Z9
SdFNtwJIMHyN4tik9EQJGa+2eahb+2YqDHr+OSlRObq+cuA1eWhWGTtqPzUtNA5aZFvvpXBeSivG
y1IQpRn3ens0hT3t+3m23aJs2mWB6991g4BKnLwcBkd9PDTt9AbW9aEjDe4Ds90OKmGdb9uZQUmq
QYmqgw40436aupu2zOWujzdRWG4HDExPVdu82Eqp44EKG2CDIv8i1UGFOXze7Ah7oFHJFmmDEP0v
slA9lKhLZOzrum8C8+ykDcw+fQv3zrlZmvvbzSZzVbbAFKtKaetEuG9+hQYgKjWHPku6UTRZnvuc
oK8i/EhG1d8G3NC056Y1rhL9zOnO3aFH29iaSatK1q8CMxBslRHX4vjQs7jeOeTAbjNsku7w7uVx
tckSnfET6BCH8c+qltNPFQTjym/epxhZnJ0kUC4K3rfe+jHiUNqBMK7XppJ4/RMJ0EcRgRt2zxNj
OgZsdkfy7zyQVYaxsrzqb4zJaKXb5Z+yYBkQLfLi+qdhMDlH7t7sJFxt2npchqTuXrQiJn/XLhHJ
RaFzNOpdoxuAw+3wxnTxE0nitG05CRpJF1782D3KQeOgl7lYuTQOgsuDGTjpwwvEn1ISwFMTHeqU
5VuhDX9gbWhrs4iHndvIvYR1zPpBR7yTGqrSIjr4FssyoaUMM+IeO4P1FqmGF8MBDHVxsZuCP5Hd
dtfB0DiECp6hlfCZImndp2h1ZdZr55SJCtQj8hMmFu/0t6n8fVHqHKPC/KfZy5+cQqJtjEGd0Viu
zn3BbKaLPiw19feaCgMKbbAzNbM5e110Ae5LkK/DiaoPFHkbxU2N5MUntdW/0uJkUhyMO8ca/W0O
EeNNpBa646b7K+Mu2WTmNa+r/qppqO2pFwBma3j6puiKaX3aoKKKsSgA6UcqstHTzEWNYv2K2R7o
j8HwcXnvDEJ6LX2wD5MsodHEOQyx9hh4oBiRgo4bEQDj1irkn1qB7zCveUcCSnJcthu/wcTjVfpz
7YVyy0D+oKrA386+3NqItavvsL0DQWOOxeDKjj69TJ8YyHNIJDZ6EwHVxCbVUCawxK8ct3phL4Cj
SDAXA/PiRfdNUiliEgmSgrk+t3xBLYVGlVJUMFF1gczlYG2aQsfs2fg6s8P+QMHI8IB825BkMmQI
HGobNRKHYnvvpezbXaFNJLIXxjHsMFYg/AGIG376kZo2dlvNqYEKs1o7ts9KemQyjv3ey6ARo0zt
rpWXoRkHGubkLfP9+YGx5g9bptZexVypM32C5Vu8JAXS8HBisUrAxBWaW/GdDWttUye4DujvJ0Mm
17UFew+zB77Zmf9NLIC3L53S3VsGXr3OeSZqU7wsYLSmn3lxicXk1gzyXcg5am8rHf3dSNfbDJPf
NnkTe8dTxyJg4pvOquZCmfoJrvXzmBrjZsEsSmj1m75Sxs5EVZ4Y9rr3cNQFph1dsxzrz9jrkCNQ
eneeijd2PGh3J2WHTEojfQuqX4M+WC8BgHvcOsDrgCvCZTI4u2MbsFd5ZtibSHjuU5DSCOlnHqtO
nbtvHWR9UjV3SU5W2od7c6Yc2zlDmsEKs3udAnMFOnJnB8toK+bhA0L/D2h99563/aSozWfR2UK4
dFpRbAzMK3eCX/60tdez+TYvVZDm3AtN87J8lxVOww59EXl+mH5rT6OcTBLAx0PJuUuL7wv2bXS1
20IptA150plHINvU6uvypi8JHp5sEPDB6SI5pNAgLBErk4c0q/OufHc7EOleBMfFL/0n1ljFrCfY
5qmBgsnRznWSRJALGPhUJTNdu6xubRPYV5rPIB7gICz5CUvyDa2atanBiKgsv1hXsqzWoNVQn3QI
wucTqI071eLVrVk5KY9Jn7nWhNOppjLPWhndA2VNp4bKsytTrE9GHF+pVoujj1UiNrtYh/TupNtq
0MRBlQ7BhLqP1yRqrK9AIcO0LmatMY6CO70qIv9NL8rpMqFW2hNy+17H7XiKSJbZBYkJh71shy9G
pfIib4+9kE4cu+5l+coPcX/Udpk9Da2zDaTTv/Lty0XkE9GGa45T3PLQsVDkRbyq5hg12bjPSU6M
nUf3YTX1FLOw+GMu4LBhKumQNU86bddqRAlxZnnSMRsxqLHFC2YQ7GZ6SI5jRvGZ0Yk/T61+cgSq
0wnX6XGqPaBP2KZcVlMsO8+VZwgykcfjgCuynbGbkcZTC5gQjFgRVksSG6TCcSdaVCCZRPfcItxF
gB2OEH/z2LtrcQfRMZkBW86o7wYTa33lBRlGVnaVaCAHJhBIqYP41xfPUxpv9RyBuTxECUnTbMrt
UaAhIocAG4lpxpsgcDW2d47dbh994Mi+a4aGbI178Dr/aejiAEE0s90xHgGMImckSd56aUb31YM7
fWs4J+LitM4l5iGGzOWm62iVYI4dKBBH1E8a5g4zgxIjCNN7oOLfcCUg38g0l14q/90y4uizjMiA
KK2d7qOUyTRC7ZdXEUahRyFEGIxgn/DiJL8FpS8+hyBlCUGot55UCE7C9P7+I1VTI/ovGnUmpGmD
yLPS4T2OYdDvJuIb6cgU2QaQmntwMYu8ceKhTToYnE/y0sjRt8bjXhP5tI9K9do14kSmDs/bQLk5
KBHsYma3V4qB+hCJ6tg23XvJxPUPKLW1762WZAY/DKw1n7B7RUQ1bqUgc14R4/f0hcjvW3qvc0TW
8iCMcVhlDo3rwYNtlIroxpmVw/UYPLOTQG/1J4MN00uPX89fC9I3YT5XjEY4WyLQ8ogetuC/bsIW
kywaAT7FhvDQLIzTw0DMpRmhy0Nvne5gK9TbXI0sI7WGoq5uD3Y++U8KWFOGB9maPP0n6wZDgckY
95Nr/elaQ/tGUx8I0Px+QWVOaRpzDUv54kWF85RA+w/T4CgNuAyYySrk3fjZvdDcGlGK0IiZ/Y25
/mPewY9tABqL3Li7oUnM575mcXwt/1Seibucy/ixvN1O0TeH5XbHK8zQcW7lWOzkJfOhrS8ZOyON
cOj3Z3jpUI+Wrvtt8l78sQs3unIbMmyBIn1FktHx8jZtozn7r73NR8BSrHFlP6iuwwMK3gmHquls
k1yau8TCSVMy2KK2tquDxj8fkB0DLoFlte5KVM3JZO29FF/kStfi31ieiU7xaEdQik/IaWs3pZfQ
NdM+Q1X8mgE5Po7KrC8gcsF1CbHpMTehyc8eYg6tXCJTlx3gKyRvWaSxYRkn5ZY70i7lbUnt8Gp8
bIMjrTWhqgQ6Vv7BqFtto0VNv5mwRd+9Rv/Db4e2yvsgaPIAXPCHwN5MY6G/Anagm1wb/VNSFKdA
6e8EiasnrUMUUujq56DC8JTRWWid9y9IsjmfraYo966qHa0zhlwPDzDyBElnZwfc2HnULSL2WMvQ
VGoMJj1bIzoRQ7yyzQObzGeCuPp9GuljY93w61lIBYZ1Xr1riYCT7LJvBZOSdmalT7hZGalzdMb9
TP6LYRWc5KqouCTxNP5yNW3VjTJGnvwZgEG75x0av24InIvfDKiru5kT5jeXxCF+0DQCFJnwoODc
QrtC41i5/KL4myzghfDfRrGLcI8cipBhM1kRG6Nrhqdl1cEXxJQhjkELGhpGnolx7BzHlc9bsozi
dpNH1naJahoigFBhbu2+rjXZ4brOTPOHPZOZy86AdpO1+FBaZqCTNWIQ0zx1GHL5o4tUvIV5QehC
1p3w1HHICHByickwT6GB/qMcDfx4Gp2lOIp+80Yb78LUKc/I1NUh6pT0fI6atLqDEDlm+sQEa58y
ucKcmEtfPuV5gGdA1sVTf8hFWnP2z6YtqVgoDTpzZUwtPQbDyjEiCu3g91TKhdKQtsyxf6UF1Kpp
uC8GU/QbZYAHcfp6jYhhuNludW76fTrI9k7GQbyuosgFXc1JKcMvs7xby1JIQ5RQU1PGG29eGXw9
w4JgW90pGWbScZxty5lLQV+lR986yV+BAaxVbRZ2MR87V530QtS8Q3hrXQl5rMc/u7xtCa6yrWMc
SPMr766g+u4CY5vHjX5wlpWq1ttdxcR6V0m8Oe7MlO1LBw6yFZAf4HoHQWoOB/TPsSXBljCOj+W3
6tLy9qae0oSfE00Q/XZXWUmy3rhrS12vj1mXTLt6dH8FrflqdG73bPfcBpEfMuNF7MxpfGjueFNn
aEZ9k/14lGVu783BSj7HBpFjlCf4U1Wpb4MuLR9jjuAoEp1163r/Q4Op+TnAJUbLINRe52JYqXrI
dgDvgcvMN89AyYQxAC9pXAXrsFDpc1LOkSKotHKrqZ+angmgntnPrj4C1Zw7w0S+b0o3Dy4d+t4b
NPJPTXjdsQRQRpMbBHhXQjYhD5YwbsIME5Kf6aBx9DZ6Nm3FYXEjndmaQ/7hY3lrGFGiwCLhtp4n
8cQNdweSV5NzkHAUigNTO2QyLrAzcODyKAXOmlVcwwp66tA09xz8NRAwnixxIrOt4YqZYdPBdVxb
sVEdMx3kaR3DsU/nfNoJdy++C2iZKUlSqyRD4WKSGn4MJKSMPk9xx84JlJXu/AQU6by0FouCzMN5
XgmC3W50FhZoMaeqCG0MEpWJCq/0GGfD7h293ASygnRsCZJUjT2tXLeKLm2GW0/q2Zs1NsPPZQVg
eFWeBxy/267izhjNst+IHgF0K1n+m3ggmwkjDh4/O72VWdhzpGbtSlWNfNwg+RSQEmuyRLFnpB9D
j7bCRqSAQT3FfZzn2SVqownGxoiSNVCPcjbx5bjTNrpb8iM8DWqTqkikSvAjhUU9XOO/LYupnXw4
9djdvCh31nliZQdw+xik2VZXHtbhZ9Oqrh6CAAJ49ZuJ/mud4+vZ8RT1A33r1VipbehQ1i7veB2a
BdZ+vO9loJILWgx7N+WCU+mk7Cu9TQx7As2hS39mW9Z1eSzq8Tddm2Bd6H29n4bf0IHRMvakDVgg
fmpX87a+g+6K6XyFUSrHyh807Ba+thKoO7+3tRL7YYh6PJ2kzQsYXQgNuKDU80Qe07PAdLYrejk8
vt6tvB9CRK3cEUbVYZUBEoBQ6KuEBRxL7lyLjFY/0PofOBNAOynN/ABDITgnrslRaI4rFyy0m4aj
+3bZj/FP8UNwVopDh5yVW4/a0kKW3f4MBU3acD6OC6vF5NpoCEdLG4vl0K2GkUuzTa2XqLLQXY0W
z11HRz2veQC/a3GLWr+/1hWacg8WwBJJMJmU1lNZArYCKrIC88PkhWLBlMWdDpm3qT1MpRrfsTV0
FYKXnildwr8EpRPei1YdzFZ7AvMaM/3q4ZNEiF9wDdFWBXBbapn5QjZ8j+moJhgnzLr1UnD2YXx3
w665BE2FTA9B1nEpUovGQLwaRC9qvC/Xeu7i2lWqhPsTD3e6pM55KVGBUiMFs+XFmxMZudP0DU3i
mgQLwPzK0dgQZ6eYNsfZMA01t1qLOcHDS3MvVLhpB+fV4DZ6NvvIumIGeK6F3h17Q7/Qqy3XHYK7
0wQBDv2i1pw7K3irgnxbWiMW77wzL660Pgpn4IqYj1AGYUUYs/UztIb63OTrvMFxFph0I0GMUPmI
EN5pP5zyxn1YwFTWJuGHa+x8fFq9dgG9GF1h+9FIQPyPXs7C7CLxkEa1bt4Qw/eoRBPtSHiLOXbW
JUyravPVIWAI5oBBu8Wt/haNGVDEPm1uOfPda+3PyXEf9FMKtjRPu4eTiZnCmN5kj3YdBQeIXbtD
bFYFLTbSR1Bj2HdxJQSp3PQujAUUXv5ZoVBFTZ7On2ysUSzzisl1eLSFcrfYZkyEWGo7gu2w6lR7
pNLkY3Ftbx0NVvO+LO1T274NhFpNcaLfB4R+60zHVVpOxbG1LOO5JAtqa/sceyZaOCcRaL/cQrxP
kQg/LZeRb94B6kFd84o2oGqR39iwsO+iqr5RWA0XM+urvU+4A1Q/2kRjDMRFF706SgL+xgYX9phB
7Pw64GpF9KFxj77nlTutoqSxr/RAQYeO5UclUnWb6o4QwiZEPm98c3pA/+2YhQ+Mis5WpvTGuskJ
HtU5uyzbh3Ih5Xwt/ok9+XtjHs25bZNel6+aDpdpjyPz4Ie9+dDq4r0TMvreoCF1BnVPTOSb5PDB
LwSYz5PW+L3kjRaDRecPfr2i2t/xHTuLA+OstY3O+AsP9IaKQwdn5zyEWnim+iHgAZVLrx+HqY6e
qQXiN8LbvLgSb05mHyKwb4ZrE/oq6a4GJEGtx0QfLsoakTcMwYB+rX1tXB1Si6peMKQwR8BrCs0i
UG+0YLA41+oY+wBnlutEBtjY22FjV0lOmEIKCLwn6DRJgl9LKWVG9WeUfyy/Ce2S/pKbLImqewnj
SXoscUN8RWe9p7mkbyKdwXuiMXDIA8hg5hxTStts+GogMNkFwsHFtsrI173offW30hnFBbKNb2NU
LmUPhYerQ+BzBliPrH8vPdKlbZpo/U4fpv75a2EOSS03cBYvF5cGnzRFsa8qHPzoe43gqLecHhA1
Za9Yp00OuIpqdPQmueZIElzz7huztVWgfGrbVP8RtqDPraH8bc+3YYKIaU8ygcFO24UvMDBWQ1n7
F05YQLh6tuywOg4Wrrysst7TwNfeRpeDRcinifYg8e4OR1H4cTL4NcVvkhie31PLEiLaJH92x4Sy
dAqTw7I4ChIa30eDTNdiSJ9KIuafAI49NYVqvscVY3YsYMFOx2rxPXIHhGSaiMBJKepGRGTzHo4u
+RoDwhqXAm1+KHR6dWg2jksZKCT5RWluqKsWjqCcvOrNxQuybDNTDO/aNLtaWyUFMQRfcR+uKd4r
gHFZ7LdbL43Qj41psbMahkIUkNsl9CJta+tUDM2LDBb/g9DxeGG468vq/I+HMiOxQDDoOqMEvaNK
kfQpwuRCcpm+T+ycxXkEOAtEdOP6DC6XjbEeiaTmNF4fMsOT64xZ3h/iuwCWjTW48WYC8B/CTnQZ
q19EYUYMlsN6H3t8ZPhg1EmKub5qUNUWXsREnx4X5ZNZrJ0pRhVBZ9o5wwbz9kbbnvow0iBRkvFG
GjgUFpEztioxJ0SiTPa5SQ+iKDj8+3NbNVZWQXuqe6SuLfe9x0+zUdGtpF22D9pbxV3UHU9vCKIf
+QSZTOvRIdJkZr0x2ue4rq+1mqY7sG7AvCm+8QiV1IlppvnKvuNvPAPJcedZ9FXmeLC59LGn9hCY
EzgWMTYHG5oJDRGsIkVgD4dGYfko0749d5MbbmY7J6baAfJ0Tl4CurjPutC6dW/TJuVaS7516clb
4ouwcgLtiR0oQqWJ2QbybNBr07EsVPm1w2s5UtjWbnCKSv3PcjE1NgS4uOf+s0RfP+V9/CulRN0Y
NOFYEIz3xCfka35r2Vk3sSHC7yOwqdAYv7OeHUKrjtdBIqwXMOqvKRiCE+27+gUNqX9aLr7MBmtV
lelbIi0JXR2tnq551r6OkVmhFO6k+G0n6QEmBIbG4Tq3Cr8mEnhm4TwWQXhsalPf+D0n4SiZ2hsR
l0+uUSRHPegd9ng3uJou+BtAt54FNq0nAXRtY7IAvGE0qyxusqvpI+mBfHONVBEcl4+h1hB8W4N+
YYLGXNo1OB3UJN1SKq8j3fT3QmX+eoloKyMOaLQQXuFDOXscEOHaJpeYKQmWFtMRB4EvJAwJXW8m
5lRRIZ4CO7d/C7u+dQaolJYG3IZz55pKTT4SF31XUXDIjalzgyHRXkuG9Kt8QFwBO/WalO6jMnpa
jBEtsKWXCuMwzB9mM4TbMe9/A7GaMZotMUwhjihkVAq5NdFsWdo/qYKqHfhfgsxMyG9+6sc7XiRp
JPPPcMVaGYRt+73xjRrkd5LRRUYCP4Hb4OoUkUZn1+uCy1LPfXUWqh8FiW7PtUlW0Gxj1zJ5Xpqu
BgfgufnpKGv2+uR/aWx2qNAN7zoq8gOWi2w5FS2ro2aSRKwk2q3l7xKnouOS2k9T5bwPcyffJCf5
6CbYJUEA7ygG3hhGu7yJhnOjDQceo4YSvvxRRi7RM5kQMxPxI4FH+N5RlOKmHE9I984YcPOHTXTM
Q2ezX37f5ILkjWKz2vi5UA9bWBHSJAINAJuLVdGRwmPHY/Qc5eXDliGmwszj02pmVa5oNsKO2m0w
9sUe9YVaERrxHak8bqaRfX65o63KulYG2WHadNP1zv7t+9kT5uuOTZ943tI+l05vvBdT/owFGNat
cnpmJODA4qRFxx7n1dEa48+kLbKjDk/m1vponNg9jvhOQdsKuh/EC24Cq/0r6Mg9u7gNV01i6CTU
0IlaPsLld1k9kQU+1cUldER/Wb4ybVx1Xx1PGz03dpnmntoj+ixJ+7fK9VfYKv614GjHusTIYfkO
CwleksLNcAMq/4j8N0RXOEWjdtprPXp0oOXRLeDG3ZMAgGJqXtDsNPk5ocNa4qQm4heqJiG7D4nw
dwfd0pzpQQ0p8+awPOWMAdBB2SdhRtPu6/YMZg5+DX+1zPpkvSzvKJpKgnSD6pwucdRIMM1LVPyp
ndD9EHiIdyVCeUmkDGihZKdiGZ/6bHjJmuHN5Ei5lDF5Ok63XkNZXu+CrqIGFYNxCftioozh60wy
L03eU7DMV0RBn8pAc/p1TCm9Et6mF6lHLrhf7Db/nkik7HZE3ajFsAmX4yumXo8jgdPv2vTF0Ain
qGaM13LH5ZTD+OJp04/1U89A4Dya468I0/YDG5PzyNIpOjamDvc4GX6WIr2CWmGuoBOnwaWq0+Hk
wcJJfiu6gbrXW8nelt8mVzy+dnvTlRcDlkxPsXtrcrN+srlS1tIlSmNpmpsp2nHFRhll7rnjkEPn
BrYH4a32/T+Enf5LwDeFgGGhinHoDBlS/lMMtNcUYzP6DLjlYDiQhArIAVQUlyDqnkdjPCTMkjdL
9ZkjwtmgA5dXDw2xqhOwVe21ZHJ/JLvHWdOfdw6eZWt7Cu6URBorfmV6/zsQfkBXQeMUBzP0pMgB
X8GLdPeNZUcvnXD2gQU9iBrZ2MS1Q/WhmYwtNNKayMWotixGH/lo/KbPzzIKzrmeYQ1gSsLRPMii
wnpu/61MRPuO+g85tcYcY/r/5tQKW+rCdVwhLMthdjnHoP76yeoSNP/9X/r/GTOw3iD+CVGOGZra
Ln0LdKnVZVkJRYMgq3EEGsi2Kx5WtorpJ5Q9aX5JgcCZN65QA2hSX0tORaOfSj+3zlpcGbw6A8yB
rZDDQkKPCOENEE6gVW1PskQwvIwOJifJt1olAIr3Tcgcq9X3Idg4AMmgznC9b03Hef7314P+r9n0
zEMtnVaOMDw4jP/0im2QjG42zOovReXSz6Mqgir//u/dZedHzGLjjwACiNnHI331aE35Xn7YrdjR
3hTHaWJTnhciYB+pKy5D3yqy9ubh1L9/qob4lw/HMB1DCkva9LuF/k8hwgj9pqADyrox9epvM1TG
iSowBWDIobbT7YuKZ7WIxvTPUFYPczuqtkxFv2dV9mJbvnmTXDO6MMUZ3v6GuBOWaRu49hAnb9oE
hBoJh36GtYehBYq9pfUCwjTFVJNABYq0+BL5ZnFcbg4rlv8poV0K+19eoOSGnO9Pj2Yr19//f/Vp
dKwJtLcFCSGrlkr12YrJOUtamGOoA8x1LJLpR5wa35Opn56RFX618G1uG9yOYXQbmN04sxJAs+Y8
i2pKOKN7451qL+cuXMQKOrMH28OIaOXC+BbzhpIuXZ/s0iYSrptIWx3ykmlpNtvguDGTcUrfVNR5
e1Bgy5AbHeEntvDx2DMPXYMPJRmFcnNV4qtZmYmqjgFYrdeh5Of59D4DSrEbtSgKgGXs1egoSJdm
pe27eKe8lGCAmIRoxCcZ4Cv2v2qXl159acLmB5FcDg4fke1GnzRQc5ii16W5kuQGh3sPrluZSf/o
zvGELko2z1a/ZasNH/Tr0ABI092jeKMXYmbEI+RVsSeyk+qL4RUBzOrSuvZjgv2esw7Cg4r2skqu
Bsitm8boZjd0RDLgG8Ax7LAcqXY3ligL6xabFfNz4h/7cl+GpQLNFIqZlXBtE9R8ZdXhl5jVCprj
O7uOv1+aPHlKrmoGpmwwO3HxE434IPNW9axwbkAmSRPJsynLd1nrX9IAo7LnBD+WwXrOy/z6snJ7
HNNzyRLAj1mFMe7UTHcQnxBbZDv9BzNHWL114h08mFbHvJ4+v44Z1v9Qdl7bbWPZun6VHnWP3sjh
jF19wSBREiVREunAGwzZFpFzxtOfb8K1d1uuHvY5N66ymYCFFWb4g2VWCO2mDdJAACKHErKdhbXZ
Xjc9b2dFyFRH5OdHlE6tTUrSoSbnfKL+4CWBjsoMDSp9RA5xtvGh6popujaq4QqAcA4/yMAwqAfM
vjRKkZdpVp0VRV+6ev6gOerjEnvaQwgn3pubxw5MH7rMdGmwjNsYZlR+HCMfAhdHPNPho6YhMtSg
ZATsbNSocHbZsbNm9THq5lPRhNSTIl27C1vI0S7dWjwnWsyB6vGDi4gA7aC+vrUMKINTx+KfkWsF
SCeCntmbPRTjcxu3yV2EYsgm9Z/NAUdWJIm3NdD6JSxPIVliOeQb6yFB7MSGMrDWRv00tDjpREY3
7HNT/7iERo1P1y9AfIes09sv/9f27WUwHfbGX2+DlvMfdgnyJTid4sVt/nyC0/BLXfQQtY0B9op1
T+3RKHF/nXqLjrmNqk7AAtaVULlbXhSXLTUZ3M+eVe8mlWaGZj1/9yVtwJrvrMzybifCqGXzD+zp
K0K4MK+todmVJfuImlTtcZm7wck0WzoEvW3ejYntIqSJUUqnQurMJye5Ajvm34R0Evau4YCXsADq
bAyYIVdQH0HYND7KT/FofpmzCeuGAG89hPl3rj++dPborr12Uj/nGEfBQdU/BARYNpphd0HdYwPX
ovtu6PhftqYPg93X92lXT9vSoVjx6yHWJAh6HwYYpgvMRLO5NgsZtfcbsTVNNHVVXPWWroI+dNFD
npWI7ik6ZY2o2GiWbtwg6oebu5M/qypATceOn359GcuT/Ntl2OQ8lm0ammH/dBlVR1HVnaE0onxF
yGB+UK3RJI9O4xdlfAlr1DQoW2qEH0gGxmCZtmNO4FAW1EfUzrjVPKQvIg8jRJDbHpoP+E72OCGz
f1KAyezhK+pr0fVvrlqO4Z+umq4LERT1GXCVmszfH2KoESWXOEpi8Bk1jCV/AMqLYmu5AY6KkkqG
JUSPqfdKi1nEHAV4+83KJ40Oxf0YOW94MuLPHCfOPlTgaOgWZcHGZottbfT8PEchCwuD22gIdqgh
Th9/c/F/f/I6/vaepzmebpvcxPuLB4NjOJQczE1iThurQn+SRtmXubHzuzIlQaN0kD9nGAnc+FaL
whwd6G0Nzz0U+F+K5gUIKHpVYyzgtWDnZmm0m5NaubLgyZL0qEek819/fdHaf4gbTM3U4TmBQjVZ
Wu8vOjfH0IEZYW58erQTWMbnWSl2gKU+RFRAsFBCaaKcUSV1TRvotH0xS3UUxYZ1mdVYLIOZS6JR
bjd6+M2lyU//OBnQxlQdohoXxAuzYdnMfpgMCEnbxjQF9VYfAs43pKvyEIKyOCYLxtWjG+7ACvxm
1vgh4rBOQbgvMNBCFrGAqX/bmNZnijpYVRmtskUT8cNvLvDn+FcukLAXbJ/pkRfp3vuxU1A78ts6
JFmcvGmtVgMbGDpyNF0U2Bwd0IzRsI6ITVS3OBUljxHonAA5duVYtchR+lN5ZjM+T013lYHnvk90
eHn/n9dIVsL6N5mTnqcaxOvvr7HtfbXoNJDTS6RnpJ/yxhzuXJAYaJZaw6fnyQ1dfFBt4ylLfJ2T
1DNuh5gSIRAR/MKzDPVBN9EeIh9ryRKVlAc3Nve/vkpTRurHR63aqq0Z5KW6Cf5TM2Wkf3jUkaqn
9Io7/O+qSicJouKdUuK26ylBOWJAvU7B+4Fmj4HEJBz+5Y9BNV+X5KqciummFrtoRELzdWkmJgMK
gCl18J4miv3o+31yN0+aflOl49oYNfNxIBDeLjtzQNl5g1Qlyj8mnMzerVGoMOFm5bZS78K4uUti
uFNK418LOXqTqIWOE/strk8N0vJU55bamump97mTK/cRuC974FLnYsLjNe2P9RB6Bxcjarg0UbT9
9eAtadb7wdMNHjGzkSPn74MH4Sg2Faoem6CmKaJnxQMrs+s8KGW25u5h78MDpg5I2KV8KhoybI9t
9pqMFIVfxbt1DUW5MiaMpn5zYf9pb/F0qjaOZCWG89MZZBaqE7a+jsNBZtCGrMRiGq4U1Z9ovsuj
hB6l7Ia4BTgvVe7fWZF+P3vVBjlM90vQjmiMhUp21QlDuIcT/ZuBW+b++4EzbAJJk/3FQT5vSRp/
mHVTUeQd9X6OaklRlro4rNaA0ybV9qCsX0DXruE5jEeC59ulm+8BkH2AO7RaYhrfTl/83FP3da+G
GxBhwxXPSD/2Q7Z10XX/5KjBrRraPSBxq9svTQM3duOHUKuDB9PEYrrBjzMJvStMOeunsEEKwvd0
oJp4Zt1hj4P7IehmTUv939y88/fTipuHU8qeoJlUtX/avPI0B2rSWH/FKUCH+q2GWklI/j2i4o9y
BxtVEF4VoVfQ0gawFBgIUdVaoF6rVnki0+raFWJACPxJpRlgh3sFWRZmkaYCM4R4trU0/3Oog7Uv
prjfu5WCC+6S3VvwZJeM9CrJxEp7br+AMtB3mTa+LM0wE2As8iE9qst5BeFgmD6j0n5X+OLPVEwF
GVf5ORYWgBbDhkAcPb4S14YHOGiPC2Kp4Lhf1an/Cetn+DJlgKi/ihFkNmAcRzNc3SAxYj6o0/gl
681HVZDDfotQ/tUUVuyQZuJSwwekN3pVtLZdW93reet+CEvIppqxt1AUvZ2DGk6N6c6sPXSo9aG/
XdbQf30d/0/whiZ0OgVF3vzrv/n716JECxc/ip/++q/76CsWz8Wl/W/52P++7f2H/nX9Vjy8Zm/N
L990RNaxyH5+y7uv5df/urrNa/v67i/bvI3a6al7q6fnt6ZL2+USuA955//ri/94W77lOJVvf/7x
tehosPNtQVTkf/z10s23P/9wma7/9ePX//Wa3OKff0Dxe23+cfVWF28/f+jttWn//EOx/wl4wzZU
VYNsYXuqSS1zeFtecv4JhIzT0IXR7OrOctjkRd2Gf/5h6/80JHzzCOCIN4iJ/vhHU3TLS5q8BGjc
Qggf/QjP/ON/Lu/dU/z3U/1H3mUHBGZbyn/2+1KqRXpgUoqCmWq7nuF47k+rz+7NxLbNFLJ2NdOb
ZkNpkPZbo/b0USmApdAW9kBLV1vDaZ/0iNZun08o6FPTLkpkTtBcRhyCuGgkT1pZmZlsXFEsRHRO
rdM9inmHEp4Q9ILxNR4rQLdBuQ1MlOuqiZroiMogjWUcxl31araDBzRYVlX3BtLtaWqSC+o9oMEo
2ddedq8YfAw41wFjQHdl2NQ+au/ooVC0QotzWkVjfwOq44zI0G2mmh+R17zRcVmONAMUPI7ai0Sv
G89XoxN+blVspP0gP2tJcdYQod/It0XTV6Op73+YFH+N+o+jrC9lvX/v8Msw28S1jkvJz+WR/hT9
5HVkpCAijTViwDhieanU0uHjlyo+pTbeIJ6Pv6sztWsjRHfOmVH7r/KL6dNpxKDmKGMRewxu5DDo
XpHfqpX+MfcYWUil0xrfQMDoR6dStkZt3bcUZa8CD7nSrMTOPMvo1vA5xIwR7PaS9ZyF5WY2EDSv
3ce66gBdhjx+CzQ52W8GFJqrLJX0azp/REbqCBL2Evf+sYuck4Y2w2BCVgk71DXbT3obnPzKBZYB
FW4b4SsEGe+UWAd6ET0YxRm281giOm9QyANLh38vAjtWMGw0WsurLIQ5b/T0Z3JfeahLjtgu0O81
61wXyJvFPnw7133FWR1B2pC2BEposDxQXx+7DCOAdrrGItJCITtEBS0BkLNSPPdYdzzYGRyu/I+Z
q/lqwIYBdGJyY4z2sGvc7CMNenpBMfdS2yPsbKu7plmBrI+ZnnW0OiiyzLd+VTy39H83Hn7tg+We
uyJAJbN47Ib8YDE2qES9Gbl7zHGw0Mfi2AzMR2ZEQ9hFZRcFEVgMGePjwlQyDYBzvLlRoJfMoUKB
PJyRWnWOI4YToFAOy6qC83Ou3BCdyRFtG1qNdnxRK/9YlB65c62sO1JMEDFU7N0IbI8ZXOyeZ+tB
3FvlHlxIpUVJUjCIzDKZ14hoHPQU3TE0CtCQwWAgHb5Yk9OspgjAeONqu9ksLsiwMRBqcJlyEEed
carlbrqEnYDMInLrj2gQwGoPnGu7NBHr9J+zJjlHuN0hDemvVdWZV4rGfQO9+gTJ/N5rGFpwfpdK
S/YdlpTwkZ+JUj4p/ktjo0ESZ+pFbkCJqHyb4MNXbYAJFzSewYzLLbhgMDlNcKnIZlZG273QdMFR
LMUZxjSLqwbD6zTS9e1kjYcELj1ocnqQCpC2rh/uq6B4WeZ+rzM0BghkRJauJqO8c0Ptdbk7oNLn
X693932VX5a7ZVELNClu2ZaONMD7NMJUFBR8ukKHdRzfOAO96zzIXz03g7elGKex0PcOBpj0qa4m
wJ/6oOqreES4L8rdA2i9AH+j+NUxPEFTKsQfOKkVPolBMXeAHItn61nVWQdlkqC1jLy1Q+hnwauP
exB2EJwMXE4cTXtrTX5Srd2DvCtBFYaghpwhRYo0gsXr+V8zL9xCfGF9lPO09vrsccRrcbavO1pb
fTDuUeTad2X2Gir0pBW4kLGLeFqSvQL7pUkyvjmKdppT/aiH4tiNwu9ELRMRTEp22A8gXtfvfFHG
cNQc/210SWasFkLub+a6FFDXq9yJbuRn9MHHpbn5Zsr91g7CcZo9fgMcLUx4uXsbUvCvH5W2VEPe
b83ADh3Cb83TNc466/2zYtj0aI5cEBOlfvK4LxkmZIH2pY9Lh+OehhAcSaGdU/CvoOCzq6qZgU8U
071ajkd5N1ZLCil2kq88HNE8FSJyrZ+jAf5y6tBErdigNPVNcZJXaoFbTTFfg5wh7wWHMeIVTb1X
3TqT89Sgdm4U5gkmQk4jnSVX5V9GBaMGWM5ZWbxqFvB/XItesN15dYBGrjUne20N50atnc8Ubzr0
kBm9kW0JigXGICMev4hINegZYQ/PABJo+HDyboacIYWcRBlL109SiS6c/gCF7aC73OnyyhwVT1be
HGZD3+NBHaLxI3AyDBgGG3c8RO5y6NDw9ehEY5KJq2mhHQApigDjtrKaK8uMc/Y13tYN9kGfphsI
8zs3ceDagWmhcFis1RgfVR+/OztAwCOsTlgF9MTikA5UZCKIN6Z1bulfnIEpD4B4hmuRQB30/GQ3
I5RkmUjXJGXyuU6T39R+nPelle8r2aQWoGl0Fv9eS1M7JQpoZ2prw+GAziMkVlz0PNzDPDNGNiaj
rsH8BiWwRuwM7epqvFoWXcGcDjhyS78mF9ZOKRtAkaj75UUtYhW2MQ/LLk4tjsCW6uzR/niVd3a5
xqyYslcl5Seo+egr3UShgoJ90qWvZWuewOufosE7GLVzKCwkJhDHP8Say1gmDFan8KzlAopJO/W6
ujdCJiiMCg7N3CnWhaFczUOFhgS/1PYnauPEUgjurZTcvcVpnM9N6xJeI9IG4y43ekCJ0Y2j53yt
B1EZrujNMNBuIkPESYYv0fij9/kDbeBtRK1w2QQUQ0qm3S5kW7PZ8CY2P+w4T79ew95/ekgOgiVU
NsjuNf2n/H7KlYY7qfV1bPfuVvFx5ja0h1bLD72TvzZO8VrqzLMWp6wWIZy1ZjIfaVFlDWYqPD+W
tZG+ys4s79fmEg1fTEcR+sa2F1ElvL/cL2B7NjO+QyuLBH6T8wEahkAOFDDMH+HsP3t+x4ssSxsb
aIyJeAaKn3wuKmypeFay4YNHZEFaUFkw8Es0XBGbHf11yLg8q4hPFfZwSjzr1Mnu2WrmofVFxRRd
9+l6qtr7yKZzpaJm3MiZ0qFa3A8bnQ0jHNgwAC+eIGDuc1Rz8iE+uexmmsUqR3l3kycICZQpe/bU
DDiHKchypoj0WsO6KthpfIWnm0f9Gb1X2OFBf4/KMDosk4uWvJp8HihzkkLcyfODsHiQDdspaHia
XblCUO9Uc9aNBds5IlnFptX7fepapzpA7+mJLpbym52b6si7Yt33tel6/NfzTNNFWvT9zs0ABoOn
UeJUzeIwt8VZrbJzM5cHMysOJC6nOoRY1CsF0Vy2L3tla5cny5yB8uV7v4MMFZaoFSK+FCPNS9Qw
1nTSq6o9+dEN4mqXUs/KrQOwVevaF2IWhMKzYEJZZ9oG4W2htq9xle8VOz1wzhOBec9wFWZimcKm
a5gSRlU0T5FMiy95HVxQkiCKxgMI92D45iBqXXzGtBAPn8hbOWYNKMx1Nm04eGyZSozlLD5/BjRG
rysgVaIl6UMjVGk1rb/HZXr5IRlpamO+oTjpUxuYUNCaR6MlGzJvCiVW4Z24oGd5vrRLaQDnQ7JT
AzpYJjyPaurOulXsI8TbGGbiao9RKAckgHtctGzq/ZvCQuaAWgEOHoT3gAu0tdtha0O4Opr1NQKF
J6UFBa58hJu9C+H0mTU2RoAIHbihKohaoN3YDHJjqJ+6Kz0f97nf2bcTao+rCkf2AVmUNUZKAFeV
U9hdIyEBCZoyelxF2CnZOEBwVX5PNmHkqFGV41clVyjeBcj0qMgujdyKS3t83dR04mH6rTF3V1cm
QTNHWUnYF/JtEJ1IOoUYHiL0NvtHRyMyLZAZMlAJ3S55RZkBKeidfTJx0gAvRt0+LV4UWvTqDHQq
0rGMJ6FlJlUSZY46c46555b52R6JkV2pQrX4w/pWcoE8A+I30fp13Bz7wLmNu+Ae7uouUcp9Bk8I
K9m7wsWmy0/OaDlf2lGykFS7rZPwoybXPAbNp8y2bro4v26n6KvSQq/CSHjlRQRSMM/ho8bniKYn
AZLytmTasygkTRMpn+1cTxdvQv5ASSATZzax/bSNmulz4s83gxk+IkxxsSNoV6C6EKWNn8nDUE+X
VF6s5NDvhEGHjt7OwJSXjI9LQgvvODZf7Jg+LbJjA/An7kQ3B2dFKM7TxjBrsM9plp1r2zmairmT
6N7n+WKgSLah3OfRNwyCDzajppjpPg2Dq4ohjTtEzbzuglPwBUcYFRnwT3GbfQx997jMB4wLriwU
HHHOTUlB5kPnZudB4vrIIamRR2MM2YcKIYS1FSZommEV17ZOAkmOhRzB8DSDM6ZOlwhQ9LrLrOeh
iz+2Nfc8yMMGT7tKJ+2TpDTLfJPUe4yLl1GE6+RtkrtBf8He2qIlVezDJDqnjXvk7D2imXIcratO
z58jM94hkbJFOI1c0Oex1lX4TD1qPUZAQnOH0ZwliW7LDw4goc0AJX6l2l/6RrsYfrMLYj5YZeSv
srs4Le+X/Ds0cb2ZZtSs5KY9SJmRDWQelae8vVKM5APomGPhQ3km5V+2CPBYM36++XmUGxwxtZsc
NJJqDrXR6F4iByGCwMOVMPDg4k0R5USS7CWZTKLkpaUmxXP1jn2UntF8IrlGrX1lFBYyk1/Lpvmg
9cVBKVRqQM7HIriL8uaT/BwCIYfBMbaji7kdafMxgKeDLES1yhQWCirTF0B12KJZ2qpAjnHrOeMu
Rp+vhIBP3sD9uQHg5VFVDrE1PNql/KXln3F3ILwNLu6kHGucanHNK1dl5rsrNJY4wJUXqQFVpP0V
OoZwKk/L7XvMcjg4REhGdhcnuHJSNdYyphkYH2tdydOt5/AiFaFEpdICfwzvQSDZ03MiTb1Uo2aC
1mojnAdzys9lVBy6ujpY0y12BAd0VrYpNGrHyw9NT9kJ9UKZsTItlRqAdJRelJLFSHVv56Qo/TUl
v8R3MIsTNOw0Jz1JEQe7cpwGc/VjX1nJRkMtFd9o4xAinT2WgKoTsJobvVculj09pnKpusHhH/TN
N8To5OqgpPXo9Dr0jNjuilbffhtFXLzz0a5FM+DBnnnshUL2bRgZktd4srdEfLPKILm1+rVwjPuh
UfVthDOFEuxoCmw82pt3LQqFdilVAx6pL5u0TI7C3lLog17Cg5G9I9KS89BpnBmlufN0hreLvKPM
yYkzQmZMIx511gzHdKBck5z1L9ZQxkshY3nIOrYZcM2Cq19Hirokcz8nex6oBxAROg1J+6dyJ55l
tT+rrQ5KC83jEJgiHJweHhOaTPTjPKggcnRPlATUITlnGf5/YO6v0btyN8ui7AoIe373oQ4weves
NtqCmjLl8EQlHowb0xRtDA756nqC/PS7G1jaIT/dAUAKIl2HHjkou5/65LOlm/hHk66q+rwHaQ2t
ATdhRVdPJl6KZUoupqSodSb1sRqfZo0cw5rJBYPBxX24QZghlEKDRKOFrW4hQ20kEvWBpPvqawwO
ZjWD5191IzxfYx6PElCmdgyHMU5WDdkyy1ixVyy4zRI3zhqMGSbpwRjda797mNXpPvZIQbVhQP7H
JiBcEpmceFHqM5XVPlkVZYkStz1iI0aSnFsjSl0yYcmnI2AHiLrxRxxVG9Ng1Y+6cUogPvoIsXgD
fcW5JGKPiMStmODGxZuy6E0hNFUvqhu+INcWbvWmuLFGB+KWVqyBt7aV+wC08IYSFFVA4vM5hgma
qpegFMbaqlVoexlGd0nRG+js69keJsKA+tPUkzBYNjJyDmr5lJG4/KGNYm5vY6q43Dk0Y0bFPEl5
YPL7F8X4IFWXpWajWUjMat03ViZ3ZfOzS8rhuojAWg5msBJ9470ulSn3ofAbojzEtlENvvVyLDYb
RGy2RRWf0IrV2+c0Ge9kkJy23VqZfRAUu1WHbAIZ/A0yltaCnOfc+LRQgIViYgDoldI+UvfsTVR8
A2snaWZLTWfSMhiAzpKbKKNxigLtFHX3wZSfgsL/XLmPDTEOoieSGmjlRg8VSsp2K2KLwz3228cC
OPh2sBXYNseKB2npxStKaNeNkz9KhqBAsyuw2G6q4kr+Pozug5tTxh2o6eDWzD0zQfrkobQ+Fhk8
OYu5R2SIIXduHTyjfglVe1P1DHgTp/sE9+ylbqFItuJHzJpU5dlUpXoKAuQ7yOOJdiWxNiBTSX1l
SU3H/gh/24XbwljD6l0FRfpGbRT0e14cTJI2bKWZIJLGRtj6Tr15PWbFHd1zGoxsvjjbfF8XsWnd
YJ71mxb1Am/5eVkLaNuhBeohdPzTxqQaQ0D5PNbXUqxdgswUkTfX1L7XjqkHfavBkOrEtEtfpjeH
e7e3HwJdfXQ7/XuMPAxZsrH7u7Ih5sdFbb/spcXHiNYS7HbnFrbULpbY1uwxgRuTC4y6vTHgLZyp
q1pODdmgs3bcFz4EK9dod6NnnuUA/fVGDNn07zsxHRFgSraHlpWnSgn1h553YfQZiC+bX5bwL4m/
9aFzZUq0bHGYOnLcL8X/OvSPPZfdAJxHNekcd9FFoms5WiWpgt6ITSKA+xdIrMSMBPbouBxkoFB6
v4VAcFOn1YGs4FAFAXaS9lr6IbCCrlC00QEbBdq1qEDl061EojL+S6Bpba2qu/cC4k2AekcjJuTr
a6xYZ37GQ+/SKtWvgZXuJZs0LBnxEGaZVz2ndnYIEf5OAnMDP/caI7ZyO7n+ETE6AzCO5VlUWgvK
83pvAqi1Hu0pRqwqIYiVpLEo+Z/4C6oWZKF5/72rlqJ81cf6eXlRcelklDmZHGcrakt7uWK5LQ4N
QPd1el3YlGYqq+cIHzn02WMewqBACJAQx4zwPa1RZkeew0X2kH3MMp7HQHKEuoSBg2xAToCI/sxt
BMlVjvMlIA86fq4BuOLhK9+hw+aiebKBOe7SdLA3GYLjS66WkbUj3tFshynHH1eJLg3FOhQM4Qg6
qUstEpe+anauUe2mVENMTRPJW+Gg0q+LgCnglOWLMyI2YRLWdRrBugLXx1LC26gNblBqZpo3+LcA
irqTxSKxsaQNHrZUU3mvE2EEiHUV2Rc5ySX/tnREdUiTRjC73xOZLOBYkWtDUi3ZSJsopvGwQqIt
ebI7nGqpd+PfVaeQ+KrdgutC+JEPy6MunHwd2RkV0Ny8q2brEttPfhtNFCz5Vk9nrpLR6LRxllaa
LZ64sE0/ZyZeZSahpiTK6K0/UXjaUaMfNnNFMLVEGBIDqjOw92xcD3741Zemjt0H11CIN0GoHJcs
fUlAvefSKu9wMIbxHVy5qXI3RcXJb7jMAvkiJv0DRriyFhrf3snsDXt+xteHU9bv/v09Wmbubbv+
jJncLvAkY+aZGDPziWXjONZbkK31DsX8sj9a4x6i4dFgXX7PkHmrQyrHLPlE6DRLO2lpYvVViUVn
epDvkuw0ZL+ZcmudV/ajYVQaEisDBtKoDGKWMaztwbopbeW2CdifJFZsqeR0KdITKIync3imP3VI
FamzMH4SdoZxmVwt0ajrEGy6bmFepZ7xkKa0jFRjxFzMQaLOIXcCKhFi4tZNOWiOorpWA9bhJEO+
ZEmKimSb4X6TdFR+WokZwUiGqktAotj6qGylTayi94aDOOcq26TsFKXNG5uwP9jURQJZNFPdfMpV
3PckOM7YoJasackgsO7DNV6vqEDCZO2/94KX7dge6/mKDZ/hmxDMrpIQIDzTTIoLMTG8WbUPPmhp
UC5feueLR63eDeqdJNU5z9mXcscTpV8+gamP9O8SklIZo2EadlQzzpKDt0BoMKviUVXhIwIC9ynZ
R2BEl4QNK5/yL3mZvRSQi1aoiNeRFbEY/Wi39MYlpzKZEByJ0o1YEict0z+bHeGUpGWlVt/NaYiE
K+cpO7jiFq9OFJIvMkIdas5bq+2vl7tFdIFgWtapMbwQCLyZPkg3uVd1bl68/LmKSGqWgkqupY+z
Dqu8ho6btxYpgoPT37IalLJeV1QdpGSxPErUMam1xOpdP/kH2ejQetyNprsu2Rp+fX4tJeV357Vp
OeCDpc/n0u37ueTc1fKvBuEsPHBmAHPGdqbnZsyupb4wDwa7r6md1HAX2VdeWj+hMbwzpu7KRWF9
qbIsJQPZ9uQx1Vn86AfzanS2eVXfh0Vy8bL0N4eu9Z/OXJf00pO8gXbgT2duRjMDyfYJqlHGOg/T
gzazv8JKJnnRFBqF1VenU9a5iTd8fbG9bD8eBcVRO+bOlgKpvVQw/WONqsAq7dDBQp1E7zndOIOW
Go2cr8tmLv+C5ONNpEwPpcojMtXuzk67myp3dnaV7WVXWs6v1ouRYiG/iiAT7tIk2rS59ijLTUmQ
ynCqx1Snmxu41lG2gCU5d+Rqsgq9msy4WbKvZZnFhnMLZARXW8xEPH7010/dlEbCu6euAdBj93ZM
3dYEPP8+aImgzqDhxFJvdfNkwVMqgaZ0BYmKtIR8P/3kZZ9dyyYhionJKIjb0nGz9Rzxtx7QP2Gs
YDTKoL1SJcua9Bc8KV/6ABOxmmYMSvEkPXigLvmAIm1T6TSIsP2SM0l7QfpEBKBzmnyTvgE8kmnd
jOJZ7/e7SptoXiT6iQ6kvipQaluZIahF6fW5DcHvr0fEkLj03YiYGEoIqhJVEpe+t0y5H8K4ecC7
21F6be37Ez7y1nWEleCKLGDfFSx8WhiYBypHP5lAu+BjUzrj0/d6rpTGUAxDu8/cyxFB7tVBQMRT
BCE4RGV26BAc1Slia3FLVAOAkCCSRXPzgcNowQkMgYWNnvlSt/0DZhfhqpMIMEwJUhC+8Kt0PUuT
XB/pH9M9+s1k+AnuSj1ctgDumOtBIFVdJssPtx6ptaUVk4c74hB/0ZTqSA+Uwk6xSTt4r4DxVr1D
68XyDk03XiMQ/JwEnAlWiMnpbIdXAQYVv34amvc34AHXpLv8O00oz6F0+P5xxB2HpotWyTrqs7OX
FPsl/JCKumuM6x6G0hLICQAJ6dPLEuYtderRDh694Lkv209FBBJJyqzFZB+NqTpE4MX7wdxLRUSK
nbNuPxbufnbZPLDsw29RSREoxyv8e7ScRhetDzdBPq/xhbxRxwXy4ssDl49PLtA++8tSTV6imAXY
1Cv6LZXYjV8iW0Ds1JJzeFJwlM1H/sHtLHq+foveW8OGtYRvNlimtOCEjkz/2LYUFjW3gerrPICu
TNdjQt0zw/Ggw1IF9tySF6UxApRmTcmCPVpuSeKtZYeKou4G3jLVnPl7yXUJY7pcthpoetvlJ5d+
ikRhTXEVaMiBSAgJaPM8w3AMWQSrXqrSCs6iUHRfF+hQqrSw87AB4WgIZrIFabPUVvxEiPSYS8FJ
84bPMWiWhAiMbp12Fygcc4O9i/XwU1crN2Xvr3Nv3FlJw/HqoneK1gJDZMuDWoqXOaGlQFniKT2E
oXqDrPnaljLaNCzilcbZtne0QHdaiwISvqibpaaqA/nrfPSrSulo0E6UEq+zlhwGrb+LERQXy0r2
ITkAisHQ3fp1C/JrmTShNB5SI/wwhc2dlPOThDpKg/OSml0AoT7rrolnCOG91FlNFSJ7Wj2U1Kil
3bNEOJORvJmR+b1YPaT5OvO9fGW3GQNlrtEJvZgD611R41ekLPE9W2JbOU8q37+HsRgxEyqYDlS3
lgQ2mxG8VCnkw3BgOgharJrwHrdu+vAvGJxDPhBKx6BCMgU02m/a0ab6njCy7Ax0ojUNlgNMAu1n
9hCV0tQ0KYqvZR+MY0yROOJ9fl6idElOJA2Q3ouVkNQMtxZNEh1bdjzkj2mY76c0OWDYvh+Rmkj4
u3Syuva1CrwnBJzOo1TvZcusNNp/abmqpXEkTQspJ8takcaUJMm4yz5CZ6UdKj0mU7NX9CDr9ahi
TN2qT/AbYAPxRe02xW5dZs5AnwqXdCncIph/kcapXAEWBEcQnbKdLus2Z6GK56u0NL/n3XYIQzKI
16GNl/aCWwxjukPwHZCjp2rdoIuOb2r7miBogKZidsbxGWD9qG3Kdt4xJ3KL5rhgFnsKOcv/BNOj
ogWfp6g+m9QA1uUolYH8LLM4MwHoBSSx2tTcLqmz5Cqo79AecpRlopdLDkxAkoBs8PwKByk2juXJ
Y8AITad88WhRr6qUnPTDGxVgwnfpE0i+L0vcNcpDw945pUCsJjygBSs4FPFZNqcgROsI3OWySclT
63IKoZGzNap7bGuOmh3t0jl96p1J30q2hHFKtswIh/SQSf2idT0Yde2oDuj7Sm9tSS2XLRGdK3BW
eMoUXnp2SpjbevySNLJjyRsVt7vtc6RuKVqh/0F4CzsZ3Sw0bdyHmKUqwfSyGUOb2YkKeiYhFJUz
MpfkJkgpy7/QrqPTQmdCcmQ9i19dJVxJruzR1FpaiXjyNisnTF9YeDkR5dqR1EtuXsfva4VIj9yK
72Bts7zfVs1H02AXk7TdcYMzqGdeusNR81Hx2Bq/N6Mr2ngsDAzLAIPgPcfYxYo0JNjWGCc5dhbY
sTZpjxHGv9/TyWWElvaCJJJxrLxpvUWJFzkSWMqcWPlZpnKv+s+1h+pqupeLwz7h4CA9Sf0zvqMo
/MGlPSNLxACSaI/qpsy1r+XAvQl4oKVJV0772gxeFsBw0iyWBuhCpz23lMp9qbx3KPBoZS30OqUD
NPqVZ7nooXVOdd1T2rE+m656njhmwQ1xQFoR7bbCfJYqgzqswkz9+u8gyHHxPfWVr99rIFbgrLx7
ufzUkykv4Gkr3WqgLK6WrAtE2H4MWACTdQRqvcCskzm+b03l+nvHkH6K9FsSN30y634bDT7WMBlB
O7EVDm0W8NbZVe6qEYVyii3LjNJops9kHtKYlQ4Wvph/dS5bTH00NUa9lQRG2sCSJAs6wu+MjiJU
tRVw8pLT2Ub7hCFl7dxKEi0HgrSJ5P1qSUxARD9z3g7xsfZD1PEBhMZUxXT4oEszdDkQZDJLe9Hl
4eFLhs0RxbSBChcd1tIuz1KVWHL2oI3PctTmUpuHwT3HDwkuTzOeN6KiioQyK6fJX8ysu5/6+US0
tI1xP9RqWqUtcGG+VPI2+eK45kdb7GfYq+Xsks61jS4uqPgRnVRWvQycL1N4yTSXEkSHu4Kh86kF
xT3q5af/y9yZLTeOLFv2V/oHUIY5gFfOk0RRUkpZfIEppUzMU2DG1/cK5unblTrVWX3svlyrLJpE
UkAgBncPj+17u/WTZ3+QRXorynQT9v7xw3FqB3Uc9rPFbO164a9MapAWhkLSD0n/bRy5cAs/bMLa
hvb0ueKCqhivqjhfcl0SZcwNdHVoZVyglTzoKB/SstYPimU7YGJVLgKCHdaOd8lviHB1RFv10QfK
JVXFJZVnbwiOVF+mrL48tZ8Nzdvdos//qETk7+s6fqkW+e9VkfwPLBHxwSX9vkTkf20pVSm+N9+n
v1aJqL/7V5WI+QemHc42zwJj6NtUwf5XlYj5Byw3HrkGaid93RXqo39Vidj+H8KydF/owsV3U2Ly
X1UifGRRPcIWwDAMz+Dj/6RK5N+OTQWkLCqe0QlpANg5n04netRcfbCeIxTAISC7ZCHMd2DG1GU/
zCyOwoBv231Jh1NnPYRegrN9MJ1vfW8ua0AKVnxhgS3s6WEuIP9N4HKi/l6HxPRdaaj8pXcffm49
/1pr8RkL+Kmp7qccB/o+LUAlSArd/tqoCt1r71AlZ9nkc09GGf/D7Uznb2+odGzYCDo+zC6/brmy
KcgrKAIgtqNf2kHubKHdfs5IWc/mCXXjnNTrLpYpNWTvskI+xFik/cmPTk322paXqX5HDw0Qy2JG
l4VG56CINNgGgfrCWvI6DIQv5imIyUlykcJ8MVu5pO81iITH8WWCG3iKXkV8yof3lG8gizTIdze8
1IDIOCRbgXxecLsBXaIZhUd1la56gYkLY1pnnA9JoEsp1GMoybyP+SVRiWSF1F5FT3W7kTElm+/9
SK2w+W52L54Trl3zHRDgMCqsqLo2/CiLuoCBKxg2bfBO61JqF4IHGiLzZhmJBAK7rabd0QeZ9ZJ3
Jys9zTg3C8WkPoJKrX83MFg618nsCoNnQFVwrAD9Z+WL672Y8YVMAiooCaDUdw1ycd7jsG84Cf0+
+OG0L6ULceuJDzNYu70BYsHqJerGVesegwk4WfyOkNSCN4ULpj5e6/kpY5PEvKTcnG3SSzgSUoZI
1KNtITC8LtM6PLX1SbK7UMffsDdoSNkDAR8MvDLBoPfNaJOt+mZOjpj6wUUBi9gxmd6H6qTWhurH
HuQRihfxWhCz+vJFZq/qL+zgJYh2Gj1jgelftKZxstM1sPcjaA3wTO7LhJiGtuqrEzQ5pYAkn3iM
pykqXHK+43lVj1m0o0JtZoDk0wiSLVx2yxFUB1vFheB/OGE9Dq0r7yjbdye6qBWo2g/cqPCPQKHY
Cj/oNJMbsqNoR1S3HOjBkwu3d1ydC9Nd1ru0H9Tyr/hKeWHsZfeubh25FXSpLzGzX7WLb6HJttRq
xiyAieZE63kGZiYTp62QCHvHSCheVRhzBtCQvJ2iZzRcaqCHWAsuDl6O4mv6hbXAqPEOtZuLhlJd
a2G75j9kTf4tl6tMhmdYJLYNASrEwC7/NYdlabGXofmEp3fzVUzEN4G/PwXmVYu7BUJvyHixvrB2
yanlEN1gl9qjpUO8CMJ9YcpgZ4FzZCQSi1kBtNS7pmTLIYT9vWn7nGtT7QS84oK/NTkytT61MyJG
79se09YDsiubK/9GyEIxba1YYu7syPmHO5LU5Nn/mt+73dODPQRKBo8Ktk/mtG3reBiYTQsPaWCP
A7PCXehTTuSxDSoSfUm+88GUGK1DeQLcwsikOKiXaB5FU4+GYHc+3XqiCRxoNNDmoOTKMkiatgRn
0HWikTw9qr/it7g5ZuFOwPZw+zaUOX5YUJLyqA3ZqkV7a0CNZVaMObCoq2vXDYAP2GRF59xqHYh+
AI06YNCvsdWSsyo4rXya3XaRUb5QGpwrXoeAy8/XcTUKbQnPxaoIHtv2ajSAexu2WtcsYNuSqWZp
Os8Jxx01VkwNGyCfvszNnJocmKZDZ6HIoFMP7q3wTT2S6o/QemxDGsjONkyeuI8wHmX25kCN13so
l9BoxzkpruDE5qLQSUH+iGLWta+MJVNtLqN9gGaAQQ1JMj4ywqp35Xwbb7oy4bE8Okjv0I0dTkOL
WGl/5QOQXiu9u6o3VLPof4PHzuuTIx75WGo8uLky9Ef20owdg6OKQzyIH8CKq/bocKGpZhOKbAIZ
7nvJSEYfnrHu4F4hm7+qJh6Mdhmp2M8MYzy2i2p65GoQeaknK+xHRtFttqo3KCKtQvjWUHhLnYXq
FJpHp9Y8C9/y3bukrBfdmC9/rriSjbjDBM4QsoSOi9M3aldSegE6ADKmt6eKQAx3kPSqHsUVUCO/
5NlUv8NLsJSAns0t+qcL1XYac5ugOpekfCNFWVH9noP9ajRWDA1S76vfRzLybdZBOHmtRs4qgSBo
b2ziFu78HlQHGW2Lj0GnXCJ8U6Mmyf/T93UETTQRD4Kdqv/UkzDe6j5qCg4cDMDD6ty+PTNZKORa
q3mqOqpBTjFKoCUbToywxBDyE53IqEE6Q/jPIBZLA4iv+sCQW9I5qm9U+JLiU3RWG7zny4HnZJYw
CKN7deFOmd1HFpaaHDko6JYmpYaFLjYNnlh3ypnv5H2QcJB5gka9qrZWSZ/0fMf2F+HdyBxRF76Z
OAb11W6uqsF9owanW0R6sWRCCY/ZxybSBgFn2BwpOkAzsYDto2ohjW3pYbZlS75k0lbeUc0O/ccC
EoaIkS2oH1bDgTyozmNymq6Ml5ppGWtYXWXs6nVJFbGGBKMRJWplFQ3Tqtk6fbZShld9q8qhMmEu
Qo4OrINug7BcrSg1cyRCwDQWsk9ljiSKtDy1NijuEweaP2Y/3tRiOzTk0MXKq+ZdQ3RXJEZFPVWB
aF+JFBtrXcdSMC6aDa+bd6YlaTAtAFNY3aNqgLomlJo7dT07vgYkBhBmIMLAG3rBriP+jKDsoiZv
SWUTnGk8P4uvdzibia90DitDPUSmFsqwVe4mNYLbKlDP0jFV1cd5xhRmKPkbQy5dMHgDqSB1JWWU
1KRGy57J81iCg2PzerNXQfgtazcpOBvVmaq1NF8ZMqnfeeYPna2l+kD5NaaRpdvK7Mz5E62KIIzr
lES2PCl3pywUk6sh14FUnRoA5pHqSs28+pw44IM6vkIOc6XWTjc/jhgNr5fAwwi+8FKF0NkKI8FD
7wY+mH2RA3zWN2posEQmJjisntSjqvFiVfj4BXUH5WnByDKF1JhTCr5UBpV2NeyRBXSb+sZNOXKn
49PTIFIqY5Ezwk0b+BCn3jILeLjKtgGMNFvPf0u0B2Qy1iRFV6pR6g+7YQv8+dbRSWyt2A9xtPTs
aCCLEErGDvMgqq+VA7NDdzFz9qRDOakecsYh1tCN0bWZZ65Ubyt/oeaY8h8KPcBHyirO7oMNOZzG
LBXzxg3JbM93gPzrmi4o9Y2ax2ruqi5iCFRfTNxIGUEfs656Hv4b5uijspGo/pEbK5Z1nq1u6wd6
HXpmq9wnN7wNBx2lHAJeQto/7bByXT+dhlLtVE7ZAQCm/MzNvvKecpUjPC7KqytvFMkr6075a0wf
f6plJphuOt1QrjOo0INjTbCUMX5Tc1I2EBzCUl2aD9Bo5pV5KVgQalGo9ysmHZedWOWhRRNDazW4
2UonNiVHtHxh+jjcqDypuYT3UndWYQI5kKWa5spFqwdRdi3tqKXBjikfzs3U6DBgJt2tDMfvY7C/
2+55LnGi6XHGBvT003ZvpOhr8O1wXBRBu7AdDDAuQQUiPKOOd1RVjaxn1Z0qTFNzCmerfqT/eOKc
nfAUPs02opJ0Eev5trbRgcc5s75+ulOfU5mG8VJ/bvXzVS1cZTvq8M13jjlcBixTb6jWDg+LWVOz
UJn7OpeQSjPpXVYNnjbDZkjs4lBcHQLZ8VH1inqzZnkxi8KWqUongX5f/b6jrF95XRzOyIXnwuvj
OwJKGwiqfo2qzYgcux4KZBxA1annx8Exd5TTRbJ628s/qRvDbznzCeOLH1ReVNkhF5et5r/6WSfa
u9kmOhhr63M0mSckc3EhakEqo6dCDPpVwPrJpPn9Qxju3+zueQpPuMIFi8sJ96en6Eer611bcfVf
1WjT1Nj4EyJgIW5xG6NOyZLqUQIO9ZSaMjniqoBGKmwhtFNen68RqVQfmnjsQgIUvkhkqPydkAQh
2G8V0LB34DYwPYLQuqoV4jSQJWFc5pBjtWhj9Q0q41f1dUps1DgPOeNM36j/lcVU8R83IqW6Ekh9
KM9EBKE8rfpEeUjmlzKpA61QcQamkRL2m0tUfuZmgzGeWUp51HrUv6krFHhBWGzWKjJQQWDXoDwe
YN/cRxWL3p6ar6lgkmiGWcdPhDdsEORaTULlbpRvVD701lM/F6cKU0yS45qGifwZ4FjuvelhI346
TDVxlZNs83ylIgrlR5QDUH6DlBQwhw9pIEPrXDFEatuAk4jpcxWvq8oltQZvqrQo0/pinZQ55bZ0
PtB/NhXqytgX5VUC6pax8FgaZbaFfWsP5RirEn4KlAdZJxZa5gTh2F/Io1VzCXbKxOZg+KSsOH/e
JCjqgZuSJ/WMnNOpN7X4SXliNZaoKuxUGKA8J7fHcKrhV7aSP/n9tP27SaubvpqzkK5Z/idQRjpk
CKnBuKJMDraIf8rDKY/BXVXk+/vb/d0G2tMt17E9ijR1dtK/LhIbKVpEXX/eT82zkPwLM56ppoaA
bY2KIVtQ3xZUmnVzgKK7lNhuut4rzwRShDRqq0cvM5IT7v8Hfff7Rv5dnwjdhYuH1I2CQP3axojT
CjsNrEGtUxWnt+FGBT8qgmD46Zfb7f6jZPj/X6b7v5My/5+YDafj/9/Z8K38/h6//ZIF5/s/s+Cm
/4eLzyCRalL/BoUvx+o/qZIMstlMLEsn+2qAkVdcp/8nB278AUESNRaGbeoeBhrI1r+Ykiz7D9Il
YHRgd3As4Hjuf5QD/9WfCTitaZRwTUU8SKLI/eQJbKsHJRuSOQzraZHF7ryaHUs+2gMQalTfF0U7
pusooNbBmHJSgr1NuD8Vz9IZWfABs59TeoQerOhcQ2uxkpDFL7NirHZRZa706lXMk/gH+oJb6ur/
pm9+NprOJGWEFVcd8eusLzK9kcakRLgsi+rdfDhbxUyURJWQHX5vpGaBRXMQZvEGEvf+sCgpEdyh
+Lz7yyj/TVZejdBf8kg/G+J5Hrh4aiaJmj4tPwuyJb9wIHdK0jlepeE0QtSiU8bT6mgqwd4javeH
P1CyovlIlEHNTWWPP//4fTOU4fvcHb5uKrNo2674HLwFUTA0QFrDZVZRiSjrao2WD5LjM4VKeWj/
Q2LREL/iBQkSTdJ0/AdskJmjO5+6vw8sthgQbyh98+6+atcRqllvWi/PUqO8yjBTe1nMofsMBx0a
4OH0DU2i4DQ3bX4k+Vpmrn7IhwF+5lUXlclRCRkMtgFxVkbsB3bAQ6Vs0nfpUE2LOmk+SlVBCUBx
b8CevnPzmW3kPAEQUZw7dbaXadsex8p/0btROxR1He5SSHeJyJL4Sa/ZD5u5e4wrYzNpzX2YBZuh
r7tNR53rxmg8cSrSO1n2+bGUEK8+5fk8PXPsvYbayls3XhScnMx/abvBXmWcwTpQGlh5BvdlPFDC
HefxKnLdZiUNWPAQrvjR1eV4MJvHhLn3UA/tdojM8C5IEmNrFsN2GpGe1mOECxsRPbWJVtCuGVhP
FKQHBMSWBOMUCZjOHXjqfZCZ7X5wxp2mddlyEPmwyzILzXlJVipAniO3IfNN69TfZrp13w7jsHGM
+G7QU31tw9gwRscGEqOxoADecAoQ9aYuOF8Nn9O+fM7s7eDZ0Rbu8esszXybCuc1MMeVnzXZtepH
NuWDG67wZAV7E3C+fogEehEiSoZMC7QtXZ3udbOGblFMx9byi4MIw3klmqRA2JAyUQ8m47a0mwPy
hbvRm6ZjrSEca4n2y+hqwdGXwX1QahESV61+kA5xqdU7+T1qXR1ba888NK9GNXUvVUfdRGROG6vy
pydkziKO7noYEikdhBFSPpfs3+7HvjKPpWYe0fJM4FY0hm3awFxtdEG8saA63QH6iLZ2QoRjIiS/
6YvK22ph+DU3+4n7Oz8CP+8PHpTGC+GV/W7okNAOPM6pFY3kTYDeHrSvttFxluHVB5hhq6Wh5T4w
CmDD2lT6/xSM/Jol/7nmcO8GjD6e6difs/llIeBnrsDY22h62Vmy78y2h403WE59v4WazT5aHpAx
Ka5xBasOmP7gvs/My2CEy27Oh2dYOPcJol0PwXMFJhlwM9XmvJRS748yzvJ1/aw3TYfVRFRE82d9
F87VHTrr8bHzNr83WYayEX+1Wagp6Drnvq7rorFifM7A6/pkRwMqN8se2ma2+Whka48E9yS9artb
tk0vViYcFdoAwbDXk/+YOWfzg2BdVunh942x/70xpiJDBvvsQLhBX/3qT7IGQQqDfOlCd7KJYkgb
FojWy/dTF1bnKbf0JSVc9gnWA/sU2d5ELZ5urFtIR1XJ3SbVl9WAnreRVwevkNEdFW/RWlqs68E7
sWcAi2OhOxCCX3kAArakEJw0AoDgsi8Bsya6RabOpgahm+76GgCXHGrt1JLtXMg4sb40KUz8mqH/
EBakDZ01BK9mmKMJWkTuNquC4LWomj/zuZQPtkcX/r574AT6t8FiuATUjeD+4P36PFjMZwreowg3
B/Jyk+jmHjrr5qS11E2GhqgXbYBOn6hK/QsVBO/x6KXf/cQh0VgO+AV243nriHNQ19N+Jm7I8j7e
VnWRnW03D1ZG4oHDm8SrBnL6XiIQ8QirIDWcwfwUzjpKvGBBqrYQLK+ROoqAO3qweGwzw5ievOCh
m9bt9L2yHPesQeBzkRCC3FvQvt5+S4P2zfHzCZVl11hMkYv9Ub3qxgEim6F1LqKkPzmdAW8UJSdr
PeyhLgAGnK/qyH3KOChaNckETzYH/IUnvTcrqi6Fbc3fQwlwYIBZ0BTxZRzysyRi2enjUGwrU0zI
LQ3xPtGpA6qlZ+9qt6tYapNN0WVXr/TBcZfGqFV3uW7w4jXxGtOMektv/yjJpOueJvwFY4L+bdqY
lAgPMPx0oNViIH6XIA1UValffTM0eAK79qHKyuAhrESynP1pj7yEvHOrWN4hHnvUAuSBfGnXdybG
cdUYZJBtdxa7mlx/Cx9tWcHihV5Ht6lU9xhj5K/n2O4owTPNL21nX7TCdp/8OalXlt4tag3rXHcO
k7w2np+0hC1PBg/CY5lKl50rKC7IqCn0azsSug1qG20snxA48na9h5hIOUzy4nrWdJ8FGYrqTggU
s5J3yIJ4F9PGhluh8SWKj9CYN0dhtc3RVD/FQyP2v5/ingrUfjVHQE2Iwl3o0nTX+MyQDcNYM9Ua
ihCJ4zxHdbRramSkI8CHuzKsUwrU7Adw12D7K6cCtxsyUj7ak7Nvfocou1rDxNpv2sQBADtXRzdC
427KYyJg16lgsO5SeVD4uzno51fL6x7LbtIvpLm0Sx43DyZqnV8t3aX2cWjwt8F8iOM224h04Ky2
56RZOrG7nvJxery95Gm6gUi7OYusXo5N1R4dr/eQXSiqXZ97kEE16gBo/rCm0aEyJyse+witoiJn
h9hMfzYd4Mes7aPtSAyyGcJyujYlJYppXL1MCYpBQ6XqEUxvX4/acDSkORz9xHsRCc7FzfxmX3hG
fpci3bKxIYK8sFycZTllKJNMg7OG9y/bh2FgKzqeDkibSRoht14Cq7D2pNXIoaj3HSQF4sZwv4S5
Wx2itu/+KVr9HBybTBdImFFIgSgbLq1PIXradznH4wa12Y21GagZfnU79y4YgRBkEIaug2goHvMQ
ydRGhOaDnPR0WQ6BvQfDY0vpbO2iyJbmFIfkSEzz6fcTj/3fr1t4PLtlk9XQqTfU3b8xrha45ygQ
GNcBsb62t71TgYD9oUg5QiBMImaD7mA5WHmwTUzwNI0dvrYIQmJ+5y+1gFWlKK3D7UVGo3Uo8JSr
Wp/O0OEEx3GqwW14UBIE8Cs2Jed9RRB9ESYWOPbL/DRnYX7nomXsEUkryfZu41d1+sVM3XGb54II
6zx1eXWMTQeyvtCsXyaBSmhYltS9WRKxPD/dVn7sbOxiTpamLKwvdbIP4e4/BmYZgX0YcG5mLldJ
1Nj722+3F+mE+cZB75fzdxtQcAhdZ1JlOqByQnRo5oNV6adiQ7YNdE89gi533PzUBaJddWaePxZi
XIXm2B0ga4Awr8CqdW7xqqU1YGrkvsKhqg6dIZD105thMzq9dTEJnpcQUfivxei9xyIeP2IXPpRM
s14jyxmPVWpUy8wcrVd3btGIbxtiLLO5SEfX1v5QT8th0LMvhfim9c5OFM26FdX8WMMZvE59P9i7
XeAeXQ05vbguPxwDIVW0SNHdjgPkbCLFVxbwB12TG1sjJox286peo2FNVUFtLJPJG4GhUz89VfY2
hoX5CJDION5+0stXZDXlEQAkOu5ebW+B3Wn0RuftKIeHVtBqEHCXqJxDn4DmjBLxDdzurmTzFKIi
igFI9nnY9NT/Nv2Ksx4EqqI4vquHiHNV0Rp4kvwHxABLoxohMfAD86DBZbMcoRyCpdOaN0M2mzuR
JvVdUwHyjgYh7rLciI5Q8B/tWh/POE/Q8GPy1qjcItO+f00r+x0Ou0upAV/y85IDeCn3KC26yyHx
jGMrM/N4+6myM+occh2u5ns/GMMzQzCstdBjGNrmNUpG5zQRsHB0WJuPoEs2Yzn656mMz83UFsck
8xGfThVAW1oj2PexvbPycthqhfw+e6KFBKZDv6KoMjibvRnSi/CdqjWUIK2POKyv4dFqw347daNc
DP5o31OLY27RHQDYXkH8izfWvfGBKIfd3dIOrXVIxuaJ+L84E0WsrGK6ILBafhMBUgZ6M8uHKtEj
+EybeXX7wOTATJSbMXKtiyERPdBaeOiiuEKvKw85zd4j7+uvxrKQZ60M/U0Gdzr5Vc5aAyOOD1mB
KEgj52lTO5nYhZIS0VpDoNoIYNmZ6tlaGyRL1+iD69shL/ONpg0BHZDBDD/JwthmoZNselkgHufA
fmPLKTxrbO5aQMXfUd5e1voQPAe9juyzmYVLt9Pk2i2rjiXgDefWuiedZNzffsl60wYcElfLCP7Y
+z5Onf0QJaebqOhAkHyfjhRpm9IXy8a2URsxc2Rg+2o66pqYDl3rUptbujtoncmnB2OPAHAEjwnS
yXvNpO5w0L1yV0VNT+gcZvcjstKrIGBm2gm8T7nZXorQIhFN3T0mu0NithZLSaKBfXpBHU3J+dzg
GtmPaccOx1uPlP6hTTZ9BXQv7tgVgWwIt06cN9sqlfWfGx43PaWF+aVHFvcIDOBfL9lANglUBfqm
enaOSf48WknRUh9QvJAtzt+oaqfUKOsCstRUi8nEqo+Nx5LzESdmlpRPtlGVZA4WGNq6cqZ1HQDL
crLWhwZEXPXYMQmcp2nTomu6j4VznlODw9Cwp14cDsalaaXznWuidCJcAssZlYFjFeHlwdVruugO
o6iPUW3Fio/0x20MKofsBPU706qSeXjpgnyXsm0ZhfdVr2BMDGUdQptp/vDKdDo2YbiCHO6F2hTv
MKqXNgO4l2YdOMYh9HdxMTnbeoygdh6EfZ+l+ceUueLe8ygNZZ0a64pR2NsVp88MEEd6U7MsrGJ8
GVA1Xwkjr/dDWzUU1rPxmTyUoYnox6SyXoH+P2VNh12wrVcrYZjB5mj7lLq7sEfLwRz0l6IW966H
dl7jiJiIe3xoG815Rj/hPqymYAXbWP0l8ueD70Xlumx0czMLWd4b6sVJR0h4q1c96M3XYJZ3bHvW
mmbMR2gjK0gQ3XmT9vY7J6/FG9ouZ4FHPg9q328nVrnSQAAZrd+f4iyp11oHSVRbJAPFb9ECVr70
gi+oF5YBH4cZjFvh59qKeQuZ1KDD5mq0eziKyCU16EGUhnyyQ+Mu0dLg4lrUY0xkzTbCqKojbqM6
jlnjbGa/zbcQYe4nh6LLyY3uqIiPYFaY51MOdeeyZxu/lVUG+2V0yuxyhgKK5GeQ1ehiD+mrqdUS
IzxmySmcpnjfju1XN57frbi3vsZwqxgQMW4cCQqmqEFSBogVExZVwSqh75ZTk4D2kFSrWmYY7nKn
NO7aqXM3VudWoF8T5G5qcxX6lMUbhcju4tQ7EHUNe1EIDFQF87rvxW8IhyGp6bnFY5G0KIUn4t7U
EZTvxwksDCLem9apcUvVSxU71TXW6sso23ZXwPV3EC1yxn05rq1G647+OMDn1PrutoRz9pK52j5r
EIOpZFQvNU6wi7aunyblpl1HOybjaxQK7y212i9mXFfsDxuyWqyXzBHNcepkc2dRpky2cto0MXJQ
vpT6iTwjRS0NOFwKZMhuSdCy0wjc286DtVPDPYrIx6aus+LQ5gb1DjcigijqHtpS+AdYYg1Gwtx2
0pYvVvUWe4n11PRdstFK373osV8vXNGtu1Yje4Q6IyfGs3cfOX5LLVulfZN9tYQ8GFM5zAP5hIKk
TZFEX9zAeGhFHy6tbEggWIgTeqQa0aOZNZKLtX3ygvY5jidMCnsQiMCccloZTTqvxjw+AL4nIWFT
GS84tBvdZjjo0Egc3WbadGlTnzjoCh96aWvnxr4wB82vJGuqVQbHrhv4GvxFk3a2q0dY9g4V+ixb
15wXou+KddXlK3MG/lQWkISwOdwbbdyvzClwkQ9G58ofw4/MmiPo/cZ8Jzt2XPo8JecyASBlYwfu
IiMcn4QHx7nnsmcogT6xc0mO1CUHSxmX2YYMCXLCXuvd2xMjpJtesrvJoecA2qhlobYK5WYkHJOl
bsB40hqthqsT8aGfy/HcahSgJXbjcw6dTewE2Kc6UZ7dk2YYX90/61lUrx4pl3vkydde0B0GgyK3
tdZY/bYZYRLjaPI7FarlfVb6TAf5GPodta3/9SKaONghYHlOvAj7jiDArtK7L/ACFafShue+zAcf
9vDiIzXGgNAJbfXUq695P6OmHmn9vdX2f6KLCi2ozWleW2b5FtpB6+H24mneAYYjj/1Yap7r8Sph
LLmPisQ/J130PsIytxFDGhA7Grs2cuyDxbyC7qq714yCGmOW8SXVhbePg+6blstm5zTaj8BOp4cg
Tz8o/wXZrMXyUJZS7rrC7JY+nIQLf6ryZ13KOqBwqEfCh2PlG6NYXlNQ6cWhfacZnJdG0NHct44G
mozzojvkLrulmUAOBHN2UZbuScxFcsl1UHnyu2cAV6VNQY6zC8MHMvzlVu/RLsb9Wsek121OnYpr
ZLAN10h9qfxGvSINE+zCyQNZa6dUFQ4pNMyS9phpdyfmFq1cA7551ZkQdLoHR2gPBpzUZ/wZ4PIh
odTIyd8jcKJJPJdrdDN9misl5Iejc4ykezdZhFKWbXz1RqNdU97QH9K+tTaJGUI3rFkA5gW8Cap6
oX0Yy8QkAY5KefIxz1OMwnhTL/XORpuhzcuDXs3Rn92RWtL5PqopcprHsicPRTeIH+ZU+2fbh3U4
LecRcKs3niyouQx3KilYbd1HwIjuzuw/4PJ07kEEbRJF1JeYPiAjy8SXiMh9S3qC3WYZcEj0Z1wa
StFrQBYZiscFzKDy4faiDl8CI29PdlP6R9exTpAuN2dgZOW538NvEmzYpT11CBO8OPN+ypTuc00o
UzuheTA0yzg06qemyiitkGJcA+XYdglsVBWg+Z8vUZ0ckzZqzzAke5wCJt1aGi703H1OUW7/UFGv
CQNn1e2t0X2LGwHJzvAyhwWatK5DCTq0OesOGfX1aFvBIaT8A8FWbti5pNZjNyg+LPtsxTVsyHU/
rUy4oS/IhcIN0dSoQPSzT8UBmYYECdlVPRoZe5Mi2zQ1YrVjYzylKgcz6/afUUkRQmt78eamzusX
HXMV76A0iE91nUAGYs/9C4E4rK5sBldyLtzXfELJrB31dHv7dXA0IC9O4Ny3fe2hUxw+h0LiEUIY
+roaSXgYrkHFZhkA3GqJQIT8ctMNgy4GwEnVyg2iGiwDMy0ayKnCx5v2ki/c7Dydxz71jnEmxHGK
8u8C7rtto1FcAyFBEwXsU9I0Ova+6JYq8F/VJsWKY4mgNZkF9Gl14kO7tA+sapNARrcgAK1rCkbY
r7J/Q3AtBtUwkAtZzVXhPBum9qYjIDq5oHU7PcsgH87DtZniAm4hlNdGHybI7J3IkwbGG7vYOHPu
P9Wkroa5ki91kIzwJrpnAX35S8650109siG8fcjhDjxbqKmNjv5qT/VTVrvxa56EOy1NPJT8dO/Q
pH4Oy9aYLlzX6e+diYKKrone+ybV74csZJOc5GQsKB+SiAGeOUGLDlQRtKuki6evlqIanePBObQV
inGwbEzbPM0O3FKeqmTunyX0BAtH+tb2JrebRXOzS1zUf2GT7o+xNYXrONfTr20zwUwcIUdLupvk
d7TzxSg+avB+UGs60ybukmd7gPSnn4t40xSehvKHIx56q/cenLJIDjA5fdSaUnpFy7k+22UFZr4X
FAeFwV4wr+60mrrf4Bi5ibkRfutcgj6uFqWesEGLUqS01UvTQoMivGg/lF5wmeviWKi/4VD/wAh/
jThN3M0jCQCn15Np0Y3zciCruEimvuYoviZ6crLyPJAuvB1ikWaBX1YmiAt3AdZeI28Bn/BqTsjb
pVUTw4YW9U9h1PVPEsquLO32BedOL6bsLMCzobU0ICOFFQRB4lpzV74jm9cqCbpTrXtUGRnrfpDO
9yRde2kXfyebDHdsmLlPyGFPmyJM2dG3PY6kPVKda+ymNL+MVfBdBJ527m0nf5wUpVA+bowUQlW/
A0bg2u0Fk19Roc98vbTFEK2KjgtPvW4tJgjAjrp68ayBTU3vu3s3HKHXMAPYq0KDoMC7cqgQncck
Q6GvniGVhdp32XdCHgZt/t8knddypMgWRb+ICLx5Le9LXmq9ELKYxEOSCV8/qzQR92qknp5uqQqS
Y/ZeW2/CFkOWWVgglLP5tRxK6u+uBYiPI30JWbTYdt5AVRZ3/rVPDRTJQ5nucmN6tubO3cIvNJJV
6QBlTqXnHiNvTPF7JRNVThSt4irM1sWtxk7H4dGw47MzVc0JVVVz0qKpKAUL99lqg+kt5MZjwDFX
d7qioahbe3rP8vzbQxjr8EcsIieTpy41unORVScLQuChhcZ3aM3617S6eutEPBW7euPKoT0P3rxm
wDcCC0mtbRAT8OmPab5usum7ZBy1jWtT3QP9oCspmr2dd/KCNERe/MCQFwYT88pTbnHWETTrivDA
pymqH4zRfeqITbrzI0s+oRFd2aVBgLeiP6y7ZjkPTnbiqZ6f8sGkB6kkV7S+ZP1oHsuUJzL12Lsy
QJN7RlCus9D8xytgPUblIpURKM6BG9m1VHpNmyC9ygSIWGWW5zYqdwCp1YurumPHIPlX3AbyaRhC
5rKftf5m0vkZGNrfWjCdsC/dYhvZoNYXZva8VhHtFoMxVVGMsc7qtnnQik2OV5TwPWNYCU6AQ5s6
0xsR6osRV/JTOl3IjakveVeM58T56FVbfsUTSI7BnLM707oXQ+E9ogMqFonp79vQ2joxfDvntrnu
0MXgCWPbosoquPZJFFwHe8wPIe3x7YLuuP3fBq8Eax33tElecel8xT6xFR8mIXz3beKTYxqbgvvh
fZC196wTQayI5R1JYFmmvLBr1JbOKwqRp6ZQwV2O3gfQNq9JwBT4iOxhXDBgG9ZCK4J/q8KHj0Hy
djMRIRklIRPJlsdbTa7e7Ss4KV991ferm6aJHKI5fE35rQvf0B31JRkLqajx5PQGcUhGoIGc7kWG
TtGcO+AFcb9JM6ZPbsfYQNgyWzFXsLa8uh7iQbs6dlVHwoKUN2UR2sTUMOZ97Kv8RF45l46lca7d
FIdd+eWPhrHEsO6d3bJ4S222MgAPEdpmLa6DqWOgAn9Lnu1yBI/YTPUhk9MuI9SSYnQelnU/oddn
o7soRe3ceNbJ/vbqNVHlMyrhJRym8MMwtHgyVDW8xoF7P9Q5U9y/G+X2Aewsj4JE+QdqmKXQdf1j
h3CsiK8vn+1QF5vUTb9wDFi7yp7rnVbhV2nB8FGpDN9CmMKL0DDEIbiRXkI/u3hFZV0qC1hF7mJQ
ioXg9NcuqpgWlnrE4+FMCLt+dfDV88Rdd8l7LNV06dHjkJqk3aPJXxjmSl08VhxrPC7sEWS6TPww
OZRRVpxDV5HRSr5ln9Ebj6+BxRqQZdJw/Pss11V+lOXa4jTnAgKBrMtR4GY2jHvVxOLcTunFuJGQ
gG0S++j61ooGvyUMusKkYMebsrKcl6HsnkIzMx98nflnltAxkp+sXPuMWrelTQVrm7z7FqSLJ4e1
C6vV+c704DwEuJNEBZqnRoL2yBsIdt01X8aY2hDjZoJ09bvqhEuFnTqXuSALXUQxIhTwyo5mITMk
hbw9YHuMmbgt69FcwuT7pqQznjxUSJsk7KtDncN18YKKiYXtlBubXpErApqDp+VV2KHxZAHggxLS
mYpivyzDTec7XGLK61/N+W2IaJBxKJ4dPcT4OZPhLoPsVwXCuI+S5NMu0/Tgp1N8BcH7UrqKaj9n
HrZoYELB94V7UVkJZUJqwOIO4i05dulTlLPZTfhx0mhU+2mW/JIaXw1bvoxZbp5SxjNQqsWaXI1u
2XACv3VBFRElmJlPRYFoOJKwLv6+tLLSX3VdKW6Z5/epnZlnz5D2pkvSacvxuQT+G1z+PgD72PmZ
4695Y7AfTX3pIsHP0nXB1bALZ5ecnbZ7L5iYbd26SJ6TmMmPdGoe4y2ek9rr6VRuM+eoDxYyHGnF
IbDeqbKH6MN1tepMcJvkr9ebOIx2fe5ND8pOd6hm3PUwl+LfPI7s4CYLio4rDiIb1TbNi2xZtG54
l5gmTCPNQCp3owRCZoDvowTRPdflgwoiXLmGGe0Au58HFjvrZGza40CNEhMGYxd5feqBlCyUYPDC
Ana665mJLmxrehKJsB+pbtYepeisXBTNpKBvA8FW/y+Zuy3C4dRz8Dtq3vtBblzKTAroUzbRCcFw
EmpiWKTe/76IWvU663E3j451/PtguGi1m9ZsD6ymzjVg/H9u6oL2ru4k3unGqOW9pRmC6mnd5GH4
HJfpDWOVOlxuHXgPcKrjLo9wqvDIYINrEB5cTH22i6lh6sovX6AtOku7IQhIUSOcFYHDVWxCk3Gy
7ySdr5PGb+Ck6Npz77dmHnGiU3KXEdCoFye8ZQtw2RhaZnvt3yLMiqzbEqXpPyB3slgd2frgQ/xY
DrKd960bxItWd94jvZC/6sdJbaL6OQrr4sGcze5x7ryQ8mtuN6IP20dTuCZSmDpg7VZtKqXGkxMX
/TWzVX9Nbh+IDtskSUjey02K0MMM3yqN/9y7SRTCmqGqHzwI6O/XKRlr9tf8fvKfo4UEqAIDvUl2
wxB7Bz118zF1qohBSgSYnheeQgbJQtANLCXr/kAOG4uDgAdPHtavUGejdeZwoRAPZ6GKdsmVA3iz
q5oWfQTuAeoJyuDuEPt0XH1ZFBenfR9zOAK+DN5b1yeZ7FYwdH5IySptcfCUiFZlwwyxDRP/8PfB
GwR+lTbuVn//xRhzMdbDUmnMU5pHvyjr5NQnZbTiwfMG0xCquS5o8XAHHmRyq7bFKzPF4hIUCH5o
FT3SUNL6Ap3fPhvB/2PsIrJ2xGc4Z/ioxr1tmi1XQ+7vS3Zt5O8CYab/b5aUGc19Jpw9a6H506gE
fVDg+tfK8bJTMuMraVnUL2jSNaM513xATgeenZ5oE8gfpvbTIVfgVpaimbZeVe2l7FaotnLCXoL8
mBrTndNb81pK098ZZSj/SfMc9yqjwnGSVdZFxQ6KKDFPSHig5TrzqS3Ns5NmybaMkQz3sSXv0rDc
/W2gRw2W2QqYmLfBo1OO5rYrSXuZ6YtPRmJxjNkIRN265gQcIL8JaMnvXeYSYGk/lYYVfGAcOBKi
znXdyBXVWfsPMuhpqLgrOy6Mw2APZbGjqB3gQwTzwQ+maG0qUAl9qBLm/B11rqFPPgPITU3ncWjG
pme30IqltpphK6t5Bp3T9ddB0Of9pc/0kuiSTGUbwxzi3Si85+BvkRy1jJOnNjzwGv0QHLhzNKHo
idnspOe9uXmvdnaNhJU7gWPTnBpIk9XIQ7yuL8A1z2ZeSywvwePfoyOk916mibey6KUODnZTZkiA
1I24ina5hi5ZMoK9TK71ZCWD3P99FXf2a85Rf0qUyySuTcTb/5/BdLJ0Z99F4Q1xOoC1n5MgxnfV
bsc0AifsNOm3JMnJCgd9YCtTrdjYVHec2XI5Tuy9nR7K9m1HBeNKkdSHVI33SmbxuAf7dJLszV9A
1qenSDjQ9wJWj23psM0PkBcS6ODvopx7Qoh+3eMfXSsm+Iyims9OTnDjYjBfrXX4G286AUlO6eCy
8a69lzhyXvD+erveRgPU8rrCkwtU5F9GXZvXivr42ojAPxZedghy7kQ5VOaxKDLCWYRZvBQePAYC
6eN/tspQSmYT1fCMe5L+Z6v5MaHwzvO1ciVAxtF6qJRr3xVtFz/nDflmwls3TYoQw8mzCyU9pkSl
C2ygfFknCJsGM3S31jRbjxxPv7pCpBdZ6bySoXtjPebjv5h3a4qL+bOd/XlJ5VVdnL51wWbg85tt
y9hLCPK7XEJoi3k6rLLWTi99Mlw7OTLMxH29CvwBfvWkyYiFqCZqO1l32o5XKomd098HD5vaCSxu
h/27/RBaxjvdODSudEzbUVv5q5f0iIMzBoF/X7Za7KKKsZAxPg6ZKIGKWK8qMhWhyeQYhrdyPIMs
+K6aikKrE/sxD4Fqxfofy/f4UJJfcyZ89OjP/XQ/CHe6dxnEgr5eWlHUXwD6NYeiCMptgWRpxSFJ
nGQwi1N0+5CVpbmOO2NA6zHH56E5+zlrXpXIvR8FfPX3oemofLucG3YI2ruI8QwpCeCc01Fd4iJY
u1agtuHkyI09eYQyt5b9AOTOWUKUVozwonExV6b1TsTWcztH8mrZ8Rc5XhDZ0XusrJrEp0I2T64I
TrE5tNe/r2RTIaYwcriNbjgdwIQugsGWrMRdkqcydG4bd578w9+HIhneyIZLD6PKELzZ07xNghQ9
q9f3aHBKomolgVg3kH32AMMrf4iH+aic5hio8nmoRua1zNCvY8bmzSiqeANeKT0okxahNk3V0e1g
i2umxyqaw0dCX4yFS8+9R8YQPrLZg5k+aMl11ezyNHRO1myPj86MusCt/J95GK3dmBkG2+WCk0tY
NSvhoXgxChgykWrlJ1umfY3baao0sLZbDSamKj3/ffb3gfSP5Eyn8jziidhU3rgxScDiz8ObJswH
SNDMPKqk3g55mvxIIR4dSYkRWjhKycFme5c3I2QU6Lew5rnL+erv14s4MPGmjeEyQ9/0kNJj7owO
FvboVefEzlnhG5X5oCeirwzpNU9FkCkSNl0YB5UdMVYM1EPMqwJ6wTolqVIPI7efP4tz1VYwm+2R
J8zIHmtsfgLcdiZBxCuKuvDEfA6Rnpm498Kf491MdPl2Hlh+S0XAwM286rTY1ZsyudYZ0r6+n0c0
7+FJ8Raebd/PGNABj57myTiRVNxvGr+QyyRuGqKhWFpsWIp9x+00Ep4YprvCKtojI312KgOJY6OX
640MBgK4mlme3NsHgPHm2tHIJ+PO3ZRjne39OsTxaDDbsjARgvR36o6TwcW16xbeJuzj9lJY8RM6
hObqKE46l6yws0r1W0dw7eHvymI/vy9TvuEp5TarSE9DInP7lHYNXKoZRNUm7x0u7yZ787lYd1Mp
4nMZGPaWwEWANbfrk2G53HqP7bF2MyYgFsOkpQNDfvf39RyxEVcum3ZlGpx7bjO9iMF9guLtHZJx
YqU1DeLs2YxX+xExdEt1UFb+Nm1C3Io9wZwYQJaBtfBJ7lRetGtZ/guZrEmlmBaNNz5EPBERAy+N
YcsSghGC2IsqfRC6vCYYLsKEzSwQDFyRixKlWjtZW5AMazEHF4GboZ6C9Ujss2aQcGItf6dN47NE
XZGXJq3d6J2s/k2wkJkmUn31sEfCMUbOwR9DomZNmHoZ4N16WpfB+IY259AN6xGqvzUixrqxYUje
aLx94RrLcDyGIbSAt6yn2UfEHVoWbuZDI6PLMMudsgre9+GHH3GVue4ljI/JvE8hFlvvzmDfsQLk
wEnXFvPLqUqOUf3PrQQGJ2YmgIVi8okDdSgzdZC5YDLxGZ/nbieaeWOBQZSkJlEKnguGwl384qGm
ZRM58Uqk1rpNHuttcKPK0n60wJqQVtF5K8yv4Xqcg8e+/exBWGLQYCwAwjeS23788rrpEOwzq9yG
FsdvmWzyGQ0fOD4zSleGHd2F34SjLcXMlOx5zp5N6x/uhV1fHKxoH5sEapfGFpncMlP39OyBnA+h
+1V9lJOLvP8sywoMDACI6RAO78IZTpEPtJC3n8f0usv7L7M7mWgB/IfJlqvAHVaZHFYRlAV7WqUG
vSoiVYd19eA158S4gTnm7aAMKlbstFQN2peHAG5sJPKlRiM2m9MyHdhsF4yAAb4uzIYUxjbYzVa7
4cGxzDj+ByGOHiQDQQh1020AfC6H+DW2bDZBqDd7mvhjmnPu8aM7IKXmNNsX0bxF9bjsSmI9HMaa
scjXucdotnnKCBarSwJ/RB7v2eSGVn+emTODU8BCm9f5Mk+ZfPpo7XSxR8FkRPjK0/Lk4JhwRjuB
d8CqhmzYFqhwG8aryGA8l/tLnz7lZtk+gZb6SeKSDCbMSXpTcZcazs6XFITeGD7but5PjbgrDXsd
5hk+P+4wxSNf/AhuFqRQFyZvGzuzacuMRefZauns5fQ5ZUgXo+Q6V2Q/tv2HMvOtyJLnyWTTkpyT
edgWOFTwBcPr3ZVFTkAWfSVhbnshUZxnySbhFa2n/J/PM03PP6jEnki4OhbSeeigm6Hv+ahGHiy1
fiJOxb7wbqxn+zPF6opaiUgBknmVvKDVWWXavQuHokQbK9ae3vjcs1IYF54PJKnzYK+Met90xrqe
EKkiC1BOvoLqtkHKAlLdK+7DMT6kAe4sYo3pwBnpYhKa0kNTW6soztZ5SIM29MspJjXRb/aZqknB
YLQfi4VgQCeSc5umZCMkKz8ViEnzQ6/z5TjiSIzq6IC6sNScWIjED7gjtiYLCCae80vCLp31yrGs
0hm4W3vLcASMETnvVWPwfuhzliVwZOdDn0a7wGQ07c33LmrywAefKzkiqyjZssncNWVKMjKuY7Vj
q3fAZ7KxugoB1vTC0hhz4EBCVkOWj3Hgf4ZPqtrTGKlt1dp31orqAAbHjfoUg3OBoOsRNNHHyK68
O10GSOjANFSSk9o7ozHsFggdH5lXJEax7jJqe0szbxr6TeIFh8Ipn5oZyUeKbJRbC73wojBwibY5
4Yj8qdRjrxmMBwkHz8fkP9kGWD4ursJlBcOAs8c/SdDoY1xYb2OSbDNWWSaJiOY8Hp0p+C5MYxXq
f9r7qLvqU83E2ZTclvbM2TL6v0k8bUYgotIwjtyCV1acy6z5YViEKs3aRm2Dbe91mg0XyN+4kV39
JZx3AXPBHl3WQc01y0KDQis6okDduHYCp8XEye1zMpH4sRRpvxnzlkBgGbPsYl4HsDflss2qjRUx
+h6jVWB366bqPiOGtLtx7k6K8LVAVrDdbaa8LF96NDjtZNz4Les0rc5OjTqHgM0g7naVV61Vb68c
u/xUnEBov7d9ki5HopB4rGxSpjicxcJq3yAqbrlVVm5D5ETQ7SLW1EYz3yV1e7Ly6rmrxrsSqR23
P1xY785JzVVn1xsDSvVcaWZakOUD86dwg63IH5OR2jlOGdfYizmG5R1HRzFOO8iwL0J0Wz9AEK2v
qBDDNvxVZrQNNOvTPtzCbN1aY9ktb5hdWbNVEhpsrWeBh8kQwjT7ua5+O75j5P6wl5PHpFS/jXbX
nEJ4d8mBwa1crzDqMFasANEm0cNsIVxNs5J9LfEz4JMmiJJuvO8YAdok1dWOg8hvYBtt/JMB0dc+
6wHpUQiTjxN242H6SUAt8GBs7/O4ePGzjHKK88vKtpYzHOKmpBJlAFCKCKoHEmmfc9pAuxXU+7bJ
vtzUIXAA2GN6KclsClOF8rp4IjV65Umxr0S7zU3jVNvkz9+IoImIN3XH+eQI/8Dhex8ATBa0eIkt
1ky2fugFD5NlbhojfBnN7gOtoKjZW8QbMzZ+hdWfGhgTXgBQevLvB5WvvFnvCkdvTNdbT2lz6UOD
KQbwumhoifj69uxh5ca/ZLiCxSm2WRmdBcScbPA2iqQRP40em7ze1OglB485f1yubiy1xt7FqHvB
QJcoFzpMg/aibYNnc8LEXV+IxNui0l4EJEASUXSyMZCoGF3uFDxog3yzRq9lxE0TyXJkITA9qtn6
p4Du4e1xr23mpPz7lEoihlFc7Yta0gM1tt7Z7Hi2Vn9MZOOvx4yCtmTTtrKSy40D3hsz3y6c4Ggi
OEFta8F6IycvVGTIcJDeNp8DekgmaWsPrwEWK9ubN4032Iu4azeeMveeF9+aOrHEJn5OIP/bxadP
9y5FvGqa6NDYzxnUhBjTaZdU67YMXlPqT1CPp44nSiNfKvsWFGTuOyPbJG26AWG46fsOHwNZCNl4
9avkQaOgkUFN9HFwj2AYkTRJsxRcHkEmHXNhm9gTg7SGwYuQP5NM0bkxD9popxq8UuJsAqSsBROt
tD4MI5Sl7KEP5DERaH8IlQ3w1iOxSvFDjkN2NmXy6LroWniey35wseGEP0VOGWIxJVtAsmWKiWbD
zc1fHTTPyQybU3bNtO+Rq6zmTn2okXd5Zv/Ffi1AVyZxWTxkYXWYpE2AGayKlAopHppiOyQQmQ1v
ZbJcQEDoUISmrKTxXixYLqbnIKiP5dxeyrj9FtgAlr6ur8LI7hsNcSQAhpqgRpBVC0DVRm4Fyzqu
rHgh+iFZhib9suITlD3ftVs/lqi2F4qNXqKNfZjqBt58QzsCjDyN+EYmkjfVDT/mBv3N0f3rg4QP
pPmL9qrGPmoBL9AFpxeJ76ZNmjsihtp8k1HyHHfVm6nDx4JURGtEuMX1og0OqAE7/kpPyLRq75oX
gVzMda7xZBMMgGxxWTdthjqeOT3w6qQT32jJk+VLz/jrpvn6tnwRkHx8iKiEVpmFU2fq2TyWE/Pf
zsmWple2qLxpPFOYtNy1hMgOSz80WOj1WHeKYFthNGLLDzh3mow1Eml3YVkKrxLAIx+9qV07Cs8W
SMG241e77jMo0bgb6S0dN59XZklDWST+mjD5feIPvw3qBmYkFECuTvIDqzhtq01jgc5yrJFCV3Vv
fvEcjAYqqQlVd8nzSKXNsAwUoePGKNm4hq9RIgwEg920sLrT1BBDmjlOT0QGxKDCFxw9MXs4k31W
Puk1Hs58sW5NextVJeX8FPnLlFXHSsR65RTkN7NKdmbTWrER/kcAZQJ1a3wr+Mua2/dgE3rtKTpl
T+U/WZrcrBij3GYnFuoGEQv5e8X4BZzeXgdUutPsfZhTt3fM7vq3iMsQ2TWzZyFGZoefvfcOASZI
mekglPUyddO57HzEgH9QSj9PV5rowDHjlqw8Zzkbw2eNNj92v319DIfsWcTJ9e+/YGNMtp5xdJPy
UPvlh0zUQztNJxA5dIaM6rIk5OwyblIHC81O1oVvRtxterZnC6YJ19b0fhspYEL5O1noPcINSqzY
O+J4CZjJjtvOUW/aTiZmttZTgNmHfz0RUmi5z1LD5CeEzFmkFrkVjeHvauJ8Y4qkpcvQbkk02ldl
J0+3ed3Ctyx3k7GslUP33SoPChUC8H2BYirznGNoTfd29WTqYV6YWbvu6/DLjOl1i+jONszXIiB7
scN2QcYTEqGhPAQS6w5u+XJhsRb10RgoE+Ra1gTXacTqPsqHdmwgEkQkXODlY8d6ziVWyKzjxm6Y
l7TMeYe83Lt1TGkwvRqVIoJF25pNa3r24vpWiRSr2IoZlaD8K83qh5CzniZc/9b+Z2NbzUJ5nlx1
zvAduBuf2VvD+oMIquciY7/LUuddIHZGKYCo13QMRGQpT4HA+ZyKgLnscMlrNAkRQYuH4hr4LDVl
kXOnkV0pkgOIaAMMFe5Akr3xWCDOMkltJU3unuVTu8gc9z3JuQaa3l+OmsUioSZkpIvVKCiUYw6A
kjk+RCpqPUfJj7z+MYtGLXgCY3DFFbxo8d6xPsFdPx2Igm2PEwuL0DHU0rB6vTSSejVBO1/AEgjY
H6wUt9jIOSAap9gwdaER93isV46zyO32tYko3pyYRCjMRdu4mD5Kz3tmb457aPyiDtHL+bNjF0zX
03ZLfPWfpvljpiPbcnN2NrHhEUrXhjtVEKDlVVhvWrLkRFt/hJX/MuBdht0x7pyJygLZJ4Dz2blK
F7VW+RR0/bq4zzzsd63LEWOlJQfjU52n/8ZMvkTu/djzxPTLNyES9CHjiAUYmC7BmyWEjx5BEvQz
1tN3geExE+nbbTnnr+1gHYyMOTtzZTzjrOe7AHhRawfMEZ1rc/v/6AiIg3DBKpzxMmUjbFYfnk//
njtEckY5Z/J0Q7n7DGagitwR6nnzT10tBroip6NpXHGPazlN1UWFwaodiuOsEbgiAjA8/a7xVqpI
noc0PMRmu/dCVAWBe+cNydpKil1mVK+R2dZI9tXe0jg+ABIQumQTTNyO9c2zfQbLjbnEJ5NgcIbV
DK/pNlkA9IjZltjV96zMzpXNMqQb3zkl1bqU4qGKfXSOROJ6ES3sGP9Lo4DAXHRuwCchbEU2lOs0
3PmteycqiN/ScN86zr4BGndo/PPktFfjfVMaZ93g7sj9x7Q0PgWaMsN7Hm0GEI71FWMSUP64CWLW
8THqa62ZeLYdm9kOfwM1hKOfM8t8ysP5ZMczbDDikTAmLrTJNRLmvNUNwUJ95KwaE0WxkdOoVgTq
qEDzFbd7z0Nd03YrOCPAspmDNUAoTabqfgZD12o+ReEBVERhix1fLRQhpFXh2qsMxeKyzb58iNWL
ZJZq1ejhxa/7qxndwGh+/WbV8+uYnofSfyipEvFdGA7XSgDC+fYTtZWDRz9Lvl2rwr6bkpuZKn8L
EAjLkmU8WgULZAAxjEz7N9oeVGUOeFclk5UZF/uhziQKqpi1UncxS+s56+Xb7Z9UuC9GK5kpMT3z
/Ec/qjdSWi/Ytdaxl35qZ3yvqhxZnSM2gYGGRCnid/NqMdbqRNbhr8FzvytrjryYeKmKFuPvZ0hK
rJr1cJ8gpoQ2brv6rEaeUfHtdaZJekxIx3KH8Roq8zw4+X5KNJ1H+dlRMJjauYtttK9kZXcplYqw
FFl9dTgv0MyvnJZnJ0OyOlNPRll/ObyzeOu9OJ6ZYWEo56H16GYDcaVkjMAwoh6BPkvDJQ+DWbEf
qF0SfWhwHHMXtvfZYMRLpzR/WEAcoq7aGUhvwiR/8LP2i3qDMdL8e7vJewqvwnxzOgqkacQ1XWV0
V8WnGpOzCq2vMc8Avg9AQYWkT0Qo0PZbTctF4aTWUGgYWBNl0nC9ZW31aUlKrri4hxOzkQPDLGsm
wDlikkFOTfeWzZZcYoBCZ5OnT63LRdi7X7fv0azs7yiLP6o430MU+goA6vuaZkTbHRT40sIqA8Cv
dOTKSsOlLOFejk2K+JXalYNYfIfBOvNgQvB2ubF+613/wBt6wXW7d0aQbpmMKa2U3oxEtXOLb1F0
H+YZoEdyG8u5vUWEjLOZmXO5JgxXnRY0xAmZ0+6wdBrsMqMtwQsH0Zmw84cyiASVOjTvQpx1GLJm
HhdJOVTbysCE4Ci7WhADR+/mXbXofi3cZLhq7TdbszuDIbbtAmfTGw2rE5dEPIgRb6gXGARW8s0J
il/tYXqw8Acvh25cYfKeNsip9JJaj1hRRrBWRHKlPtl5jJ/X8e6dlNnxaCofPQPvT2EDIBz94Vow
Yx9x1zQS7ZtRQThpY175JjRPpvDBpugbLKUJT/EILkeYjNcahc0BBmNdI/EJzIjAQ96FSoHK6iQ6
RJtgXrgGBEOMtBxaxZ+dq8s1s4DM8qt1Xbl6qb3SW88Rmw+3nSFM43NZuvTYSyvpeqzoQbIXexqc
aB01kdo49bHyehAdNhRaceel3YedEDVXoOJbJe+4yEH1wiHtDA8BgUL3oBz8miXxdRklShgUn0lp
3NeSo6hiyoykrWwGl7H1NcgaEi97YPAdOYAGrzFe3EsZ5ndKQm7KvZZRl/skitDcykyFm96c/6Ke
wtWkx2cZuDZZW1a7DlgxH52bC8IzfMLky/ggSzPcJuV4SefG26YtDxOSppagleJNw7xvGZV7rA00
SIXJ0J91IPLDIdt6CIlNU9bHvn2fxM2ZMFIfRA1/k1Eae91nx0TLnMouUYxO3ufa/Bwjd+RJwu+x
ph24FHvdDhR1bhrchxZkS3O24TXn1rFxNdCGCdeTHlGXM+zUtp8tSz/5yVmwLsIax3XCXM+M9MWL
WGY7bDkifq/w+49Y07i1CG0psco4+LHCN1b8fHMv8GGMpWmO2dIo3W3pVD3eSniwgVuC5Y1f0OFi
4U1msqqTajsV6jZKCFG5kY9b9+nVidAfyIHOqgnRTLC9ax6YXNlr2U8/5DzxzGT3bDLt5WUtlmMT
qkVhQY5vDc23lv+idTu0VbXLROsQxlHDuiOEYej1etIKBT2gkIVNwJNZ5hxU1bMzeQeqbXpxt63X
8XzJY9vYDsZ06GsT4ZaYXhKoKwstDqOk8KlSmi6jbx7QlSJrw2XWciGCGFLP3S3PaKxHypYbYIG6
Gm+jvxU2IWY2jZfhAZXUtKIVnhwSI5Ypq1TE4ZRUVWWuZY3raKziHZk7qPCLV4VgH++I9eqzP3bh
G0RJZqycCdBMDTuA9eAtEETTpbhSkTZJU9SrlYcXIND+vmriE1Oh83+cncmO3ciWZf8lx0WARhpp
tEFObt9632pCuKQQ+77n1+eiP2TVC9dDCKhBXLgrBPl1XtLs2Dl7ry3QaZezCtZ3bk8oS5slH60/
nSwzPBOat8tM5vl2c1/gafNt71It1h9+uOiXLgJ9N6db5K5uS9yaQ1MJbPLOZUe0E5bKajwRMmX0
t2HfkPyVEMOIAo0xyWkcVI0WDFtPmIhNLNw3bPXfvaj9RXn4rqP4O36CtYNJMYoYW0SMx/qJ8JHc
/Kn43YgySU9dh9gvn0vM9bTaTAuPUYZqUXVQbRxMnwPyD8gAdxWq03U7rxfB2ebz/0ZC/KCpVq0w
XgYtE7A6YMCe1fwSTeBuXNhaszmc3CDCjYUgc142p1wFLEviGe3od5NE8k0Q2Ue3JmouMIlo6d+h
/R8EgWa+MW9No35CULaX1In92FwrG/htMr/GSfcq62oTcXrEy8rZnOM2OubxsU6x9+YjoV0iPmU0
EXkMhm8qCPc+rgEL/DBbD7bbIoT8zZR+3WdA7CN8RiuODTrArOs+ZnnkgsHd4AklJavCnVzwqIim
frQgUdN4B07kOTldk+GuacgXEDN/PT0WffKY5NmztBAnGssFHGwU7ey/MApylt7oI50FU2A0nTgt
4/s5T+/b1nrx5XzwnOpuFqWx6qxLmZjcwBYxazSKOASQjzTwTwqzfZncH1bf6VXdqqemDBHkpMxb
pDagVNhnn2fOBy7o01Ptmm6htN+Wxci2GkzXdtyYhF9A7gv51dKHZuhOVeufaRahXHjRSUh5gNfG
idSLM3wr5+jWdouzIaunMs8vVoCFu+x2xjBzMQboTUr1H9LuvsH24ewX04qpDb2dPLpFhhfNTBvb
u8YcGZRT1ML1UMs0zai8O6oInvE2xMebAv+vbmdptesgNl9qdLTaERssbi2kEarjyKeIHa8zte/K
+CZTCr0Cbwkt8hURS0j7ebLd0qEOG/332ANYKO7tIV3g0jqnbs2mlfeeS3rxUPQV50OetmiiD87N
vYzYKmjE6GOZ7dGda/yHuGCZzkfCHOLxVGl1j1Xnl6jKa+tNP8DR4PNWT3GzYHuJ1MaXYB9UiM5a
TnGESUV9QNh6jnuCrtrl03SEDVehSl4AtjFTYQFYeaxwNLkHXDyqfMKd/a0DtHwsI5Q4PpQ+wHLz
Nva3kFG9LQZPfwUj6NCU8dWhBN+RAr8vpvBs2XSU5pYzEuTrubqkPP4xiKoVELxxA46CHsjOC/yb
0TBOg0roPSvxVhd4oC1Gk+G3pGluKYOTFYIybubIO1kDIzx2brZGd2852bMbowsc4jugMhuEEXev
eW4Izq4l3rhSo51QnMMCHIq67d8SU9Zbq7WTVVxX2S6Y5m8onp+ynLAnr7d+ZB4jRJCofOqCCzMU
FBWeu+9LYE2DDLeFX78AgkHXhmvvnGMJQb1rHHnu9nMOP9gNoDb3bF2YwOgPzwR62e4PbKpbSdtL
6PygsRwVtok0YPqoPJq0LvD4frHQtuR22sReVYmLJiG0nmG0U7YkwRvNqg8e2L0xymqL17enaXUs
bFUdpehfOzeOD2NY4wxwqw0qGxIjvZp5ICL9tmfIIuICwTTtRCzrqymx8XHn1jsh6q+VvLghE2nR
pXQ9KuPR61KMdjHlQ3lqpumOZIpwpTVovj68x7C3dJD9p7ne6Vn8csoBx4XDp5bN5b426rPqvFcr
vw0abqGhoPtUmzwbKF1ORe9dU+WR2pHbIA3RmWQVS4Th9KxxEUNfO70aabSbinw7Q0ri7Nrcqwnb
tcM2pDYTgveVaav94D2nQQJD00NW0Zbmh4WgKUqgRKtg+FV1auMtGKXAHJ49q7sOQ7NWPT/F0UG6
EspMVpZ7YVWl7VXb/cr18LjUonrDeULdb/X3feaugSsW29IPXscufYAGfUaMdZ5jqq6QwDFh5fhd
oXKtFfcMklGajMF1Ki0OkTEtlMxKf/S9jQ0aDwCjbTdAiwkMwGqnRzW7aq2rm7oM7wcvwxXYvFR4
vdaYprivQXfPiCHw+bbfYNd8M6Zthfx5hZfKHWquQM3C2CoT359C7/0Si3SjXX2hCr8EcUJwaFis
QarjJwUsZRl0yvEX+SeQuezYPnXF5z8j0tcpEU+4EqjZ3eI6B9avjpkF0ULEiSLIiJ3hZqrtjvIe
j000VC++Z59R5bk5Ll1rJJJNZOJBBQLRKw2PITnDh4MZRzObirO9hDQEV5EM4CdGJ+UQDtZRVfYJ
poJUGMjzYqg+wWtYNASOZ6chHfA7Va8MBG+n2viO5o1TCaok/drjTA+1fkBm9TE06keJnmjW8mfw
Hlkcpo2JvltFovNgWxDzxr3bJ28C7Sk4Ru4DZYERHpvvERs8gvHo7KaDt0Un7q/hNVmHzChiKilk
K8Emjl/JmSTxzdJPgVtSUrV7p2F/LS1GT0J2P/vce6lcm4InskxqSXeX9uhBE+wZXdN814zpDWId
Glndd/34FwORqwkgBpDPwRAlIw67ZDhdHRxrfIiTOmen4RAgJ3U2KwrIDtwwXrbxgYGawSkMlxia
nQqBS+ok6dot3nOq/1FX7K0TbnBjn4c4VTy34TrEFZuMUe7TkRNzSB9Jtt61Sc09ZluiErRMt4Xo
olPNMHvgRHUwiS1xK8JAUJsvPHz4VEPEbu1N8cbqrSWCjfYgAsMN7/0hzwuUgnX5YKfFjR/4jJEB
7cS9Ikk0NTa0YZuNSPJ67X/XCmVWXAJEBkwaUgQX1zLRwCkCZxG2uDdFwqrCXVxShOV4TKc63M3F
xdHlt7EcsBSaVOuzKI70R5nXetBwNZPhrKmt7ZSwqCZt8NPtsJ77sPlWOrvrKpfzZoC2EO89Y2mH
JN+xoYxPkwfT8ABuVPZilTdW4wP3GIuFxQmG5y4ia6v91vdssUXCxmSBW6fusQvGQ+p7peQ1cp2b
uuLXDEhH31u9+QPj9LLK9AnVJAQSYLv5GG3ano4iYDMKRCFPZhS9OGAfmSpb/Jop95uBHnvl2+6a
M+whM4e/WPkhagT3QmhQQwRE9RwXgzlNToHBTDug44WLJp45fA0zDz8AIjTAnbgylTmwSBQYP1Z2
wPQanU1JKexXt2PeGDs3UNlqYQ7uzMZtri3s4FWHlGonyDcoIi8g9KhLNtkIwSyoboZMv7WRCDdo
wpvI0VvhFC3MQG/e1MDjUiyDx8ZekwGCDESET5Em8C/OzU3ucNV9w0SFk1QorT2haZWPPuqDudkW
NNF0DnuBYsuA4KHoJ9L1QvVTP6Wc+M9sLrvQSR8JZmn3wlxsO3Nn3DeOD7tORHSbsGrJ8smmoXWO
KrKp5txKt0nV4IKL3eHQKe6FSBU1pz75PemHfuvZsuQwmIRbGTKaNv34wuCv8IZ7Cni9tQPnZ53P
+TbvA/whoXiwQjkd2obHAGMKVOOuQw4vSxR2KVE3hhdAlKtvc1EyHR7oLvgUd4zmTqWXGTds7uV6
0hPMtOVs50+3Mme8HDPUOVEPEHTSghe2EKGpLHrqJQ0MZPDOBpCN2AQtocmZ6BmtClBllnGktFqN
UHhWqmnzV6SKHa1VKFF9KBH+tSHal2neDuH7iNT8lAiAv9Tb61iVwdbX83xGf00XIyFcfdb2R2iT
iOPI6T1KCZGg7zRuQ3PC2jIVZ9fYtGLJCEs7buHA8bcg+mK4WGH6jEOOCYedBHsU8d1l9EBUIE30
421bwlAC6ME5osXYw4C2vnMzZ16VRLDuKyzOR6OB+FoxLHz2qnnXK+vGmNPsFyvTDq6O/IjHGlJu
Xg1XP09+RHVH6yjkb1tWQUPbGpn16MD+17fIfTJ8QRAGgVNdM2EkD2l1J4N6egsq703b7834qwJC
evkX0TSp3vDrG/h8n6Qw0YqzG5MYFmZHuK+0lBOyukvVRmdJuxXJQQQN2y+qF0tl90HYE8bGv7UW
ZWXcfr6go0+PYQJ9DPvtCnm4+8zoqNzCx6qvjL9p0lUOt0Ixn3J4vYShSefOwocMbCp5M+P5m9HM
7kXFKXLCVIxrHL8kbywvc6xipLLFEknyODXpWkFfQWdWza/NzDlxyFX+RPo4P8HrPvQdQu36R7MU
jI5PZpXhzRNgqARM1+D/NShx6+ObuO8GfQStO93UPtirvHmjIEOg37vWs1Er//D5bWJb1R50L+th
N8ujKdhkLBtAO5V6q3ax01SHyU0F7VHnak5JdSzccrz2fhqv87YrL/k0gGeT+ohqCN0q9pb3Njlr
mI5qORYwqyYxSZrepfDAfyq2A1qGVOGDsPNDDFNn5VR2f0Z77LC65e9NBboGIEl3I2Z5T16tcQ1y
THDFOCZX0QwLjDEQzBw886oLHzyC7b+FPhSUJEnJQo/7cpNFnJGb0AueSn98rOYm/5hMhPK9hynJ
qov5xoRGfaJr2jP/Cr0zbgkEr7GkVMTY8WEb6k7GWXWflvOTcF2oBR27NR4GwcZVj/HWgcy5Kyxk
N6MRIrUbYYcUFm2Izk6p92JFgGxY3MY67vfaiCGfebTIdZXp227hFzIywb5aoGzSrdKkDdJ3lC35
ctiTMGGN1SapbXRmyNe3OAcKBuJjAuE/kD86o8hubMtPb4b/+1WQNfpI0fGvP7ftdD7mLkukKsb0
nGZYum0zbV4HepoJYa8/NdPhvl0jK/DOCUgYUl+pfD277g6zi7wEDG76UCB+2A5VC5vbnyPgG6Ek
87DbT25NsxAszRSH45GjD08jjQF2fkRsC290AKbzLEK2tZExeRZar+R/021les3pM1rXhPjcYVop
jzz1JmKYp8pvizvZlDScFk5wED+NgVL8pAi4ccEvU+ri3qyBjUpnRGtalPydBl0ESNqtwSnqmrV0
afVIr1XaPvPswT+li01qjG7ipOH/FyGw+C5K1/44TjvVcKYcQMgERnyK2WjOjv6owhFAd+tETz5d
QokEhWnVkG/8bkZgPL46omBNd0d/p6Et0S8S+S0E8G1Ym91uNFN1xQMcrW0x43NLMtiuMCAqGkB8
mbjuX2GQnnEgTgdlZ8OLN0KlKic5gTyehxfHMd5Bw8K4m/roCKWs3nicB56nYloIc+2rHoSxrRA1
773Ez14RULqJRM5okj1vO2TRVDFslkRqHCaWPpTavncWu4uVFvk+6Dl9NLqf1jXDCCwJE4yMIdjG
/NG5b0AcxlOe38W9MV2UzxRH+NOGmVBwsirG60PaHlu7inefHw+pyJk9hndWlN01hd/cWKlBvEHg
mo82i8bGqJOCwPtroJCkgUCr8H3Ac5ooSg9M7oP5Msky3w+GhVR8fNEYnx7zjjFKgDf5MEo6KcpI
xg0NfEyDg3/bjEm/83NDo7/zQDcMabPtAgfdVWdk91Y9nEcUzxxHcmaCvrpKtqMxeg7gxz1MaJXA
Klsf1EXGs4h4f0rUx9g0jf0oU4+Ph+OMP32ryg2YTMGE/H8NoKbLbeZ43rkJF29maT2aCjnL3DQH
AE94RzvX3Y806Y+2RnmIdkxM/oDvF72RBiJ9mIL5WeM535vuqM70DfpdnVB/l9gyUs/Wa4fciVk2
0dWV+ZvfJ/ajMyVYzAycrr62SLb2yvwyjru5DLdOD4C3vbWeORY26WV27XEfGL0+5Z7UuNAJafKr
Ybxz/BJPhevC6uOIjChyU/sNa8tyjK0RZN0PmDeQf0w5E6p8YwUVAlKkQOHIvkY8+NYxaTX4TKmR
1EzFTVJZj+jrk/2n6anMUesQ73v/6fftW9XchqC4CsuimYZZJLSnet8TjIHRViyuUkaZ7axQ4ktu
gSIl1EEH5d7Bz8xU1b1byJ47V/Rc3JYegNb0oAw7jNl6ypPlzs4FroricF0xi17cSG6X3OZFrA7j
REd87ig/ZVofofDVQEhrGhgokc2DcpduWoZaqK96MmHjpNgOC2PB4jC2dpXQp89vUTEda3iT945T
jheVVf01N4vwQgNyjcjTD8z2deqd6RqU1XLVSFrCnpPuKqtA/eAN0cZqkcAYOcMbOYUDjmI+YZy+
/T4Nu/6MS2IL1Cd8KQoIMlkAM6eL7ODFGo1f3Ii80UUmEQTpcAHLZe4menv3PpJH8EaTeCEo6FhN
5t4fUXDXqUoex+h2MAuQ36lCnkkXs7pkbp/vIYFyamjAwIHYh+AJFvFB+GlwZXb92ATcVlYyThd6
KsMxpdBBrGjTx1h4Uxx4dp5jsxINYF5naQc73aXJukXJC665y17MzkEGPbQ7u3ZoK4l6PGENN3ZM
rG/9xdRFq87eMS799clY6qrmUNOIMp0wefVIdTDGebqqYtMJI8AXMoY7FrdLVC7Y6Wrk/XFKKjr/
Gcy8eoBX7JSBfhxMtrDMKq2H3p1uS2B0bFF0s7sCKpmndyapI5vexHZZNdwTcQE4r24/rFoVt4bd
HuaQy9XP3wMTpKDr4cvvJ9s9Rl2wr5eHPJy8iAZbow4SYvBd5h0Bvp4n5lQ3FdxcjqKGPIETe0hL
6iFj4Gjp9LTD06QdnnJtg06KPubGbF4RVKLz7ACwZQqnT+GiFIvGc4HtGMFL2u77lpaCHHf8Xvb1
k02Dj9hn20WJnyuJ705E4fXzq4gYWwg3eDvK6LmVUX42aYZskJQQDdcWrzSULhOTvnaScPicCsFb
T6eWpTZIpMFIwpiT0wjF47HLG8WdntKURW/d5tBbadzcVGldsz1MGtYN5OdglO1NV3rWzShBevt6
MaqRU/AYsqjPXc0EwgFH1dKkXblEijy4zYRjJe9ACDVZB1NcYISI/eyDDItL5n8MdLoL3UIvUUFO
is+ijolClLjDOTYcfgCnXG95QfqbQonoXQwgfAtWhDiVeZZ71C9QQNPi41/r6bKotkExHnNW5FUV
wXtzcEduO9IbH3FvQImwo5fMMRyGE/ZBMsTbuJMMTpOOY+CH3k1nJwXp2S1iE4QodGkrwDqLlEUX
f/mJdvb23HsEvTZAVAUxMlFWPeV06yH925S+UA2QBw/J5fNFSB/z9uQxSHbz/lL6E60yhp7vc8nM
qu6EfSNK5FG4at6nzjHfJ2R0a4WGN61LuL7x54YYO/sBYd9dGiqyhbyheQMv+BJNcfwhvXDv1sl+
UTw9ePAMSM5BFg719fHzu3lxR45R8fT5HQxqoPHNc1nXw6qum4qjdJ4xpyyZNoZ59dTFOYuxwi8W
0pO5V63LkHBBTBl6qZmCVFwzGUY7KqgENV3moc0qz73sreea7rKkc3rRoTtfhzgxr1XqemvUFO2G
thLZgiM5i05o3nWRJ/8i4GfDQRbz5712jekj7miv0tbZIbrBj1uNPnPZuuYiLC85kojziHAfS1WN
PNyqz59fgbukSIhG4LX8OXEghf3uQrX7hXLPkNYvzDs/GID6d2xb/skPPf+ai/YVgJ65kKL86ziE
LYPdwiH5No5vgRkQ9z00T9PynYcQYKVl0+/NBbVkJvNP2oDFi2NNi1MidA+xipLXtARlBOikupFt
+AzkksOnAbF9NKR686bkmbIaOxeylEiaxv0kTIYGMZrFTEveBvMAH8JaZjT+2QvT7iEc+u/OImqO
ZO2gZUzM8+dLsnxlyEUihHR6a+sW5vLMqEJZjXNwctN+rlMj2kyz6Rw+eftGXMabDIH7IY2JZZrG
6uhD3GRyqHmAssw54BMRRNhygBAt86WkrAr4/3Ptsk2rdNVOZnyxe2d8mMCHmC2OxiYDS2VG7X2S
tskh9uJ4b/oCyeFYfOQOItEJYse9FzmvA8PAlRgd+T4S+Jq0EdQTvxCnyrL7DZlGzvsocgRpQ3cv
JuHc9NwHjDS8fmm4dTvMHMGtbqbgGrv92mQWePv5knmc/91Y0/Lsjb8Scky3Vi66e6h11ab1xC13
4IVCdboxq4TuHgky300G3WZKny5JoD9+lqZ5q4A/ELlizLCsDNM6oSPJFvo/nf5seldd/Yc0EYdI
v7+liSAeU64pSHRwHF7Vkjf04+MhyoPmv/9L/B93yPu0S2pqVl+0h6nM+ju93Abd2D70Zto+GJ3f
7Y3IOwap9Q0++0E1aX+M8jw5M06/J9zbvERBKBiI8bH9v28Ls+g5wJc/8/KkKi0/yqHSG8ed3LOs
E32becw+4RY7xzFnut/qMsEIEiTXz6/MTlN8Rw6PqF31J2OOOV7k8UVz9nugwPxRs6nuo6LTGwgX
QAxF9+Sjrwd+lXt3voIpFkJZXGfGc4KeMmP1NvJm8NeePBNnaz/3aNC2FtM8wQpxzePS3qRj7P0h
g/drooe0pS2UkFSbEuqHuYTy/dvVHerZD2MHmAG0Qe/gyO6ktfhFQ8DA9oGj8Z8TOqyv4VD8OEVC
OI8oWVWeZ34Jh+qwDnOAIAYtx0/yA379yvGS9kdRYWGKIN8/TIMO96Fsv5UtAmTHhnk59du6KoNX
phKBdzcz1j2VlbCPkUx/lEmKRiFI9TF2SNixdOXcl/OYLJXGH4Kt3K/5hNJWynOUCwXGspXpml8u
VZwNitFAv9atuAxcnBMn55AotjuKYsA7qbY53fN52caOawdmsixfp6LorhMzvDlmk8tGWa8zyAU4
CmpjJ11HbDmV+4hc7qbUdN59t6o2JYFG2yoNccHJPjlKkHxBOEZ7FVa/zIZZiINIeD20hrXOfIMO
asPeU7hyppFAIllcNWdjLjXxdo1GkWVfpKX8F5c087Rwd1FG79emQbOlitzpwR9ouOKz7KqlTi6h
OJdYXjkjmM4ua0yfsUl8lcLZWWFoXiNrKndDDOe1LvBrmjolLKHqMeYLrPP/fLegzP7t2aeFzETc
c6RtmuJroGYiQB0JG6OH7YobmxdaT4GmVdJFuxGXHs5UStQOFt6tBSTuYLYT9QnWpCz3GpSA+YbO
U/WgSNMiarhi1pgyGuwrzqRNxcJXjlN/14I2Rw2C4DJI59daxTPB3ZbedDkDFrC57onStr3SafOe
AhHTYUZN6gIcxjxd3HZtmx+duo72KAv1c9OUj+Cquh8p+kmL5lhy08yxeEMFTVT1XKXfLUR0FmiV
3lm6CH5jXKeJNoMXWuemz5hVLwF5GqfZVsAdvsMCeGu1gb2i7cKxuvHNh1g44nZEc1HWm9BrYA0W
5hnwMiRXKzBO3lwap96eAqg4tBOHwWP0ZXj65BqdecyGaMBNkC0DMvK6tlFjzxuID/UD3rt6M2OQ
sH1TgDLP2pu0tVDBRAJVA6bWtLizzOYSelH5LDpfPLS1u6bd5x17G70QpotbZnbRs10Z1dGywpQO
3ol+zrgnM4f6J7SHA6QQuR0CxhPaMEv2fUyAAWvGY2SPSCnMUJI9wFfIk7pbdmJvxSHiYHhefgan
1p7/+Q6TX6OqJFm/UgiXhc/UjrSWsLZ/W/5K2xYdgnMI0pn5BJtYfB74tg1cLw4YOHa7oT7YgHAx
BhJ4mIC0XbUc0bZxV/nrzg7UTWE41whmXTRlb8GMENybP0BpTEtWUKSyw4h9/TK1xgZmDnMIgmHy
1vRvR5JJMlN2FyN6tYWv73DY212luWDmYpWHpBXKyCIzGmCFOkHFeTMcaN69p2m+QIpnfByE23++
Hs6yhhXpFBT58ed//5eyuB5LSC4Rhybgdc/8kmBrktcDfRi1oq6AgAZSTydj6PEoSWWsh2B40wKZ
ih92A5ZV8HY2WsIbpLJnF3bzRXGpD5XoBvrm/WuYBhMaO1PeIOGNNyYBVmAIrb9a/AOQKAFjjBsn
5GN2mql86t2TabsvGDoMLPPsPJEpnuMNrUyxAwNmgHq982ewSnFa3scmD7shcKtVoUo/MClClUqI
V6gS9RBE7xjl3KOvdYQlV8Q3iQxPoynzX7HovI3ByOsPIbqfa//X62bbFmuVqRWX7UuRwkE1Fr6f
FFhQmMmzPpEYHgbFt6pZErCWI4AzZP4xFebZYp2/ctA6FR8DgPcE9UzsrV2oJfQhvfyZB/avIn6P
KWKt0HlBTmGth36XdzkUhVZ4K3qmeGKVr9el8qyNR1rQyR1w0jTmNHPBHB/xCLZm3b07dYMOuyC3
aerJMhO8QQrpb5G7RFFgHEsjjhJ1yzIH8mg7iR4bfw+YyqdzwHTOzvY60tbeF94yhHK/F7HdXYSV
bmzJRNA03fyFI8edkYjyzrcFbLX8gnGoeej66Kbk6L7+5/tTfM33ok5hmbeENlFWAThZisV/e14T
hI6mHIJyLc2ov4y9io51gl+6TfQ5ryLsczLMmF2DFgXEey6Cabh0rfpIixiWe6Tqe5HW0dovEuaN
2CUgdw/uAfXwH3Me/9M7JSBtKViBxFJc/f2dMiNg3IFVFJdAOAK/CWlLhetMx+LJV+XHwGzk0lWx
2tLbsLe4cY81MTS3ejYf3dzttsXQp7Rz4m8YT5nmdBmT4sq3/1D+/VZccz09y2L982zHlO6X9c/P
sKr5bVOsoxmkkukQCpSQ1LwJGrI0Q5wQ6zLDx/WHT3Gp8v7+tNBpcyyPepP/hPVllSnzVtYTvAx+
VrX35yLkXErzAxJKJwnPgSErd1aflrBYAMHl82Qd5ei8Q7MC99oYFr0LTJt/eFO/L30SppXWDu9I
mkp+Ke/6uKhrawKsEbvtsVNVd02A5h8DmkPbiViRQyi68VimcYv8VR6HqXv+wzv4rTh2WX61KxzH
sj2PSNe/3zJta8LIpD+5TmMsjxryNbY2H6IHP0oiqdoX0qH1mfRHGihsm+H4ynnz0LvEvZAuZv/h
YXOWj+HLx6S5L0zPVUoLT3152LwORYyVRuSphN01dPtqnyddjE8rVe9pDRgfKczRzKPsShv0CXah
eAUDC708ls41MWZ1AuT66mZ9euQMI2hFJOHOJVXGZVh+hs0QMs/TEICdRnTbVkT+3di/CCccEs7a
tn2k4IN1xyDU8R9aJzd+edW1bWT4Qnzb22yN4CuWBBsOYAZM5Ti9jEP3Vi4tzs8XrcC+ZK5DyjU8
w4faa/Q2nsO7lM7BjU2M1io3x+httpE8Gk03nD9b7p8vRtT+Jb3MPwx2E1z+8Dn//tC5gpKGfZbj
EKegL7e/k9gRziaECkE+5EvW5NYe7ebFQxR0BOg+b3Bg9yurKvWlIO3cn8bs0VrGyl6Y0yR54wwR
Sr8C5OaJq9cl3//5/dm/P56ucD3Lg7lle4pt7e/3oZGXkKxmjgQV7oKrp4r72Wy6bThW8GPHjoFE
mwebOvJ+0rXqdt4S7D00NRKRJXhoLJ1+63bUJl7W+7dFsJjuKd8/X6BRo/idzOLw+W1bvEQgE20L
+T7R3cFD4L3Xmc1+NEKfg72mj1FJpy6Tc3SjTHWmOPFu6B7+4VYXvx2DXde2hEdAquCY532tA12O
SyZ9iIhhVnZigYhvXb/S1wGSc3w34cs6+EFBsnnj30DDOhKj1Jzt5a+NYv7AwPuGpYUz7Zje/+Gz
+L1ApSIzleuilpQ4+Zdt5t82PBAMUAtwn687pglXw2g00HR0yDbpNjyd1tYI5XjhkZyPGqDVpqLl
2ebvZgYriPCS8hLO03zpBtO+QU2TA8WM5Lp2PXkFZeRcl7E9nTDl73Iq/SzvgRrN47e46+etiwWU
NkrkPIyNwroKlHgDDgR2jCL7q2Xi9s+/63/Y3F3HsamgbMcmM+5rumhVS9kwZYnWynLXRODRqG4t
dGmWMm6Ree/GrtYPYQXtE53jeQyNEKDMW5LZmy4qmwsxa/bNMLZ4IzKELghYSGcVkXf7z2/T+v0j
URY9AIoxxbul2vv7R5KFCJa4K5f4eIwk1A7U4/XUvsw+c6qMPI1gKqx7BiziPo0zDv5FslEsSqs6
8R8pjugRFQUUfy9x6GnBuJHTfOwg0YI25sXhQEYTV6Le0MSv/POb/4w2//uazgPNacdmXafal1/W
HiMyCAJvJsTvdK1BzSIJ77rxqdVKXjA4/cRwBN4FQWNaE53HiV9c86gipDvG1fnP78X+/aHjQMB8
l91OmuzpXy9kIhMtZAu8qb5mSKVXRaqnlyFA/6AdZwDyjcXRKNJT44n0tg88dYbb+mL6mh5rHFmX
pPKce90JICIq+Akwxzi6eb3kTYfz1hIpMLmqu3zmzZkzz1Bhue8wbC9Zz4EuVH30lnYmGXc2FJGk
csZLlrnvQGTVtStrmLPoBHcmOYi7IG0YEf1//PrsrNzz3mJhML/UXvjOkrSqs3RdW95f8+yoK1HF
/oEDs4DuIg14iLrc1QAg7nVhSZJFx/5VuExV/M6J9kUZMtGvyyUJHD1lH3qPhjMxkHfeiXNKrwmt
kXVjRCCllm+HqFCnKLG7B1cgb5zNTF0yz6kPdYoaMmisUm1hr2852odSfCgyL4bJvEi05AViXfmH
TqD6vT6mNF5Om5/lPGXP35+iibcTwoTP134HOHIub5NKBW/YqNKLnYHQ99jd9r4DKYuPblxbZfEG
hqm9mnOBxqRJSbgKyVNoxzh6032DHshJr+HSLksnjYcAVLdjYFNMCILEChId+GXHs2z9GSZi1D0P
BWKx5n8IO6/luK1ti34RqpDDazfQQOduJpF6QcmyjZwzvv4OQLr3WqRKLK+DIinZh5029l5rzjFL
Is7kLYusQwoJAH9fkVHHBkRrZZJ1z3Ei2JpRGpdGCMoD4RkB2KhOfFQzXLnAW8ddMGgsuq2ZXwK1
pccBKkAkfUNoAuUFf9MbUeNPveKTGINPbVMVTYM2UqrvkVGWnonabuiaxf3WPCliYuwTyGY7uUu0
wwQxwShC5a1UfN3Vk47slinLOIuFDCOZDDpxmDR7LVswuA6R9bPDExiC+bB6XCyD/mJFZg/9QZof
JaFUbbz8uvvnt/DvlkLd4OZN51ih6a4uO4n/3J26KSGAURZh7RJRqZW+fs/7+m8xx9CXI7hxE+2W
zXLpNvGYYAslwkAd5TskNeXZZEDX5fUBy6r/MMLOh9Bs3VKCio6FiVxvwIG1fkfDcd78+ff+zQ7H
wBtqmThkFdn4sLMFs4kZv4OKqAA+rvEhKGO17aYmcBKxBMvIS+HlgCv3UqHtwxDKQ9MwzWmA0W5F
QbeOy7fG8jomvf+Pbw5IOdqJRK9aJuMcs982njoETTJ5DL3YGq6v4BNjlMGej3d7i5n1KAVmcmMG
PCwRsyP2APmrEqUzU4pGO9QqzpU/P2jtQzN12caLqsjdVebIt/a3//NiMTqaMjUC82mJhGMPsBuO
EYnAm34KOqchKnDP+Cw+mz6tE3MI72OvYtGtjQcmO6K9RsyUS+IppJ4Idjw8deJS4605kNoccWY7
5hYahaLF1rwF9xw5ulgk51nDwtniUzQcOanj/TBKf6mh3NA/ChoilLZQAMh7D71mzBiBgMM78F6u
9lXfVyhNjcadJp+8hVqU2ZFA0LFCdpS6GBLVZfZ3S9uWpCK+Kr2HTEb8ItBLotuGfwtRZ/fJ+329
O767e5oyLEtT1WT2x8q7E5HWNxBrzDzf6nGkcAchWUGUMri5YRPeopym4UArAGj7AH9HSLpHRD8x
OfB9/jB3s7yZgnLyLKGP7oOMbUlCHczZJME6V8cGTSDyF3YTucs7tRiKoywnSAX6Pn426zreiaY1
H/seKIlVSYUEv0wKd0XA8Hk9xmDktJzBz2VYwZZpSz4G77W9XFdq4aGW/LZ+N8SyRcCpX20zY8nc
qEXJI+AB/9bSOAqgcn32YfvNfsky6K+qlq4ApZXfLRKxhc6RmTgEA4J3kOM+d0WLM0NGnLB+mxel
p0VBd6usgVVdMDVHAJ+718tMd3Ra8V7eg2tL4ex/xaas1iLe7AL4R7pPjUG/BFoyXIP5SMcYMgET
eHq5xW2IpgAvSe0UMaA0BP7jPpjJbYlFA4mP8smDlD6e3dmcyybTIc1QTfX9ma73dT0vEwV9R6nO
bpikw16P9NdJK954c/z4fBjq9BAV/WirwIKOge6PB9+AQIOfe/5kL/1x0KbDgLYwM7BTxRb4viE5
CkUVsT5xBhBSl91U8SjFYXRVZ+zxTYjQKlZqTx0n8Rhm1VupKeeeVeFV6MaTP3evXTedan1UuStb
qq31FZGtsorggcYhY8uJ/FwCz5vhH4hC5tdPFqrlDfHrp8yUdDYGPJGazrHn3R5VJ8gOz+SEx76D
2Y0yy9wBhn+YqgEwbpiGl4nk5EtOYvOPixbUA9jTstqOYKFwJhBtGoJUMK6yotRfeKT9oUIUBtOI
byNFw2w4W4Aij22gAt8npnunx7nxNIOHLYHjPYopKTejL1QXXZDear/VHloCZTaVVadX664hRf7C
Tr7Y6bIs4WCZW7tp+bgjaiatNcjwslhPZBAMl6jIJzcVvlRpX+wDKO/bRGl09lZlty1zswUpKuj3
hFTdIGoJp2fc/smipX/cZjNEM5Znk/eDgRv015v0qOl1OSIbQxcMchgEx4I2FQ70P4SbCsbCEUND
3ca5CpS9xiHFstYc16ySBlKo6094cjtDxQkqVqE3xaDel2aEMLfRTZlvqQBOWpD6iLVI/5mLGaV6
dsq0/kgmVvMjKhPZMFstgaTBgr308f8vk5IPxIDeO0YBGyXLhrc2ZlJXGXhS2iEyn9uYsygWnjcj
gtJExtw3Ri30H5Q+fagGMNPkb2BsRzQUg+Q7whSvtikyJFdQLIBYfWDRBzbPI7r9ODFaR6w7xUlk
E8t1GeY7jpHyGdI3qwK7tyZiqjhVjzP4WSJvgTl8slIov1kpGCTLOuIphU7f+xGLKeQ+Wg6WQ3Mx
VU5KjEOtk/uLEo290xuTfEd7BInA6XRcc6Bgym6ojkJJyIPAywWqSZo9f8JtMifAkduB6DRDcmR1
BMVJviyeY0s88f+b2WFdNrtiksO7ASVEq+f42sgshSibg0eCHqBIoopuCgNmxAwVFUzqZ72ujz3E
pYek8Y+psUC+3yEmLWGIGb4GFMdWetfN5q84M423atGPhIllHLIyWtyeyZ63GWRLpN6H2uyag6Fs
xqZDY610Iek4neH8eZXRP96WuItb/HLclaCmau8OIPTt4RiRO7WthtgNe5xeTSuMDxoRykehh7EH
+e9h/VFglFBFI518o7RhZxEFZ6HUJbK9U+UqBvJ1BIdAzEp0k0z13xJpFezjVN8lDPA2ErPtTc3N
61CVBiTa2D9XSSttlFmwrr0oFecRo/42nLP5G03VA4l16Ys8CKLXEui38c3sG2G9411ZLkaif4X2
GRKxMbwkYvgdTWp+1UgDIPKQ0VDq2yR4kYpUNmgpc/O5JsXhQP5B7YS6VHj50NdoSs3gXEStv0kb
0U3LYjk/d91XJqHRBcrYvox1JGzBVZCCT478tBk+rO2WpBuayjOBqEd//+7nQzhwjwbc00x17+GA
4jxWh5NwruFJBZF8NhMrP2UYAUxCSBx1Fqa9MRZg1dVo0DYih1lZvXX9ANC5qhRvnG1MYlDp8l7f
SUT5/a1U0jcW7JFdPOaQuQzQaJq1DCOpKx+HxLZmMEOj2CnPuY7jKews8W9lILsbyP/W6kQaBjoi
J4kJwFZfjAQZSDXXbNXMSWXcAWVfSW5TZVjPx7F8aHj66AfibgrgiJC/4Umzz7g4mYlozFUIUS10
+RNj9yU3Zrg3yFzxPxg4N0S/sZXO+l5Z7Obislbvg89MuFJOYgDGb9P1yycigiiUhEBR5kicOI0i
e/L7wj8XZA0hnP1LzxId5LWmPVhYFJkcz7C+J6/QOpHOKxHEjHHh1XToS87p4ucAHGhsyPamtdvF
llswp0X0qS2mGXkbmbGKjVaE5wVbCpdhHTnNpMc3xkDDLiNm6pDA0M1Qy0Es5aKHIuhfkXm01LTM
qLC4v5hd/jq1vnTGsBsxvGw6N2MV3+r0Ea/kvaLRLGT+Y7V80GDps3i1MbDyOF1sSshbAPXAcZwT
O0ql/NDNCbTMRqx2fTlp7ogFwlUzKbrIeeXxZrNOynKJloj2UeWtoKT5dIhqrX/KBU8X8RWMIDKf
mJD8ZXT0vNTO6zp2PMP/XRpRev3z8vKbDZgl84+23HVFVP3vdr1iUstx0+scKzPlTPo4rJA2NYhh
GUlObQjD0uJufEFs90SWLNDkCQ2PUFX/Fuyz7ipBM/bcQNnStPw5CpQDoozyLwAuRPFiodX8l1aG
376cutRS/WTHsM7fft2AMQ9hGEhzTuV8bLz73WN/XGwCZbPNmMHuTIE3TVkvIhl2CnYXs3RLbCWW
oOL+Ie7HiU17E2Jryy30UDpOEm5AHfmHdk4gCzN/I8XwiOw+Wr4SgkFg5ZFSTy7l9FzlIyzz3kDm
NE6MsLOHP78Q0m+25pZBS5mtOcffj2M1VLeaRDeWVyKMprOpTNLeDxkC4y0It6Nl5vs6V+s7zRYR
GggcQsyx+x7FyiWbpENnJcZd6av4MjI33BITMjNrSkKTvQrBqwsrqLa+dUn7EIb9fEETPj/pKccr
UycOmv/yVYxD5Uj2inJMYEBtWkR+WHj4VvfLf8Ca5Ec9q3QnFKLOncPiXwML9q0WL7UIcbEqc8xR
Y3DyJzm7xXPNCo8oCikspgBTkv/iwLybBUF/08aXoctHT6sac6cIegwZondzMW68SE5I8hsap1UB
4TDVzK7EQSqY3gxoorjx4FANtFihN1UekJvOkc0GJTjCxX0TyngQ0R4UyEFJiIr6Wz6bCmz7QGDn
KGW2UlnSo2GLXT89SsvXVZ+3KECKU5nNKXdJZCAEdCYHok/yx7ECDkDcFXoyIVsCLFSHeJL+S74Y
mhhAHBN05I5VQwEqBJWzbPF3yCD6QsjWdErx7G+zKF8A5VbtzMTy2bQW5SONv9uMB91FRjRihJBI
RVLm8Ru0+E0/aIgDplAgA2NgoiGEHZhAI35WG6Cef363fVSrGmgTOAMaosyR1zTff3SiqkgrGTqU
Ktf9fsjhU4zKlwomup0meVC52BMHd7Kq1JOMZGJ806ev0oK6amXMk8VIBzgBkbApNADRQz5k3xK0
jyLqpe9BrR1ThIf/CibknrgEfYVbikXx2JTBRAjwiCyWddYGLNB5TRE9axjY3xB3jRtGc9qFPG/5
riXlzcgu8EXmg8joGCXI8mVYtfNBTX0drotIi0qLSe5qaMpb9F9dUFClm2c6wdt6NbLypuK1qZqZ
kB7f+qpoizNz1kDckwUy86Y/mIOvHApsXPlGJK3pk82b9aGXxdNMU4GpHSKTZZD665kmBH8WdwY3
7KIrnukXZzvB6BtHo+tFkyUfEGaTgFgU/Wsn1j2T6nE+rZewCLFkhfdevo3yramXa1ff+uAmSlfK
IqhKug6XSj00wdWQLpZ0CTBd3hodZgSLWAiRQIOjVi34gIPl6uE3IRTgNwHBcbS2rv/FYHj0Mwsb
T5jotNcF9cbf/tZXHdLpvBzsuGKKtZQuPSjho9ouJa9laI9J9kT101OUPQXCz5rrZ99/atTnsX6u
1Oc8faEK9TmbXqg4fakFvA2QyL7kwgsFUWMj1Fk/EJEEw9CC9HC3wsIlysr6mmWoGzG2vepqGu6w
5rRP3adtH1n8cO40OGQgmEUtK8voKt41yyRNpgmRoG2XdASSB1LB8dJBlByy42gdFJ4k9ci1BU0d
nXzMZeRMNadGOJHOpR2JG6zLczMvNVpnPb/QY6dU8+Lnlz5Hang1TYxEV2rGKGpdS+taFbeabfV8
G9ea55vpL1VWd9/nZYDHd2/5WroHzCWclOfkSYfjAtUte2raTN3LSXAS8FZBXtarfVAa4TUoEjTw
muQW8l6gIXcQF9jdQegPBqnzPqxE3vNLhYSTWAc/PVJmekxQchMSoR71inDxU+CfSnEphXCK/Czl
Z1BYEyQrDJXphQKmK6eXTr807qAcreRa6ZepvxrJtdSvQ3/NCZzUr0l6o6L0Fg+3wlgqHG6ZcUuM
W5vdKX2819ldHZci366VHXm8p9ZdHO968RBb91bq5aNFXEfSKfRYFwkqqw3heCbY/USIe2KRNBYk
QwxciC7JXRZQZARdPbg4LMgrfdDyB2UtKX+gfANy2YNp3HmXofTDTKoadzW5p8NSYvKzcu32o1Lt
ZkWkzNyM9Rq2VyW6Cc1VVUgEu+J4zKJr0l6S6Bq1FypoOR1fOvXcdmeuZXdukqUw5CCg0oeTulYK
k8w60h6kkvoY1ccwOjIkzofDkB/S4WARDRR/Igv/qJJBD4VqQKL5x1HSeu9PyALYYXWoIuuUw+Ix
LBLT6VtxcEZMHI/T1NUXv7F4OKn2yASdGLJF81cPXUfwhEowPD0VCcXFcf3ReiEASDmryjGaNIsU
eAO5ONQLEuz6+R5aZnMRum5XSYi0wwk2Ygo5BoBIMX0Nm3qrS4n5Ja4ZYPDJjHarEWn5uZGBop9a
U/c49EY//r7IxjrUm0OA8nKXAC7eqEbZX9dLjk3vGvVq4LZyo2+m4nVmp3mplSq9YQDDA5N819Uq
/dKNTb1vsk+EDx/3z8uQHY2YrqBmVpjTvFvhGzJ/EXsXW23WnuIkthAMzTt1waFFA0dXcQILM9cV
/qf8EuZ9wxmenJOJFK4xGx9lXXs2NS25Y3eLNA64StI5atlpsI7heo0Aiq/o8kgtLj65N0nLuvbL
7pnfHDG4hIqEgceHI65JJ7joshHKTxd2bjvX3CVr+TnFvuKoKjaOJCv1GxktwJOt4EVDjQ6Gg96m
0WctjZ6ewN8lVtuQ8XG1SX2oliSBP+9T5I83UEZAtGUAPOAyMN8Pg2JjnjhRADtqJxDChY7BRQvM
wOtEuDlwaYzL1NGFY4/sDGIegy4ppm2ysKVhkwgkFb5qVVa7g9Sp0GZ68haG7BRbqNPlyX8DXHNt
i/mz+ctHmQ5PLY0zdINMEtBBv1MMMFsK5qZWsm0s1j5eNPCBpkYuQqOkxO/B29wyeB32WnvMG2hu
ejW5WqWiA82M6ZSbglcj4sdy0xGzPHBf/POT+lHAwq/HxkRFQo2C+sMQYMYOTcAk3Law88tn4N9E
aw11TMvAHxy1UZAjc/Q7+zqRhpjELnLPZDFuZMaL5vRVjDpgjz49vULVGe+CyvAszaTbOcqfnPA+
NiH5Ta1FdcFtexVhvvt0ZaRejTV8z3BaltgKBbLVoMwzEq3GmabW6cY05mxXS62MHI0AKTxVePh7
WKSzvKzfyBSW4ZNkt2WP7y0kkrW2JuMsqfIyhjFBiHQ9CoUwk0QnQ5ZzCTICtxNRm6DvCBsOWeYL
LRxG1JIvPepqrNj9xJhLFiKLKAwt3xkhR5RPXqLfvO8VJP/IDRlYq5wKf33gYlbSOUVHt6WP3R+7
IjaJumxpvIqbLFK+x4iFd9iS8ff0jubzaM0UfNaffwn9NyuEwqLGDggV0UehU4qMy0ylbAFqhDtR
JrQGQr3XavWSmlIGB9ietKQ5YtI3JNsPS+gOJU38TBbE95C44b8hTRwa4kdOjQh3cuCES0cY6qnc
qn8VZK7cEfVV16VxsuGDJB7HALnSVGfDI1htFN6tzfpZOqVK2ytsphNu5vJiBR1Bihne9mlpl7Rl
R6YElOQkxfkQVvg24DXvTbMVb0qqWE9CVcYbBeE7LunYfzIMBi+NYhX79U9VsY2dzt/EbY5oy/BJ
T8QY7rE2xl5Anojtj4pxnUPhFIhl9WJgl5GyUFwSZujRRdID2pjzIEJanMSs8hCSWA96pU/Ic0ms
+/MLguHj45qtMauBCUHnw1Dft6mh0XYdDacS9BlilDmwzqaK/m/9qlS7u66wbV0q7ZEH7skYpMZ2
qS7dz+2+t7zR8njvtDuZSPF2qUFxLd+dlKXYO8FMJa+BYwt2mpK0PQkVB9wF6T7RcCbr7W0sjz9K
DI6KctDWSgi56w+oEqnI3yvSUpq0J5RnarG5eYu6VvIov/WCzjN9msOEwruj4s4KIUyu3rhq4xLa
WBguCYozUhgO8pGH31Ubveh73gN8JEVpT7Xh3tf287ivo4OpgSA96NVBrQ79fOB4mJlLJVR3DNNj
RLpSdxyCU6ocKYSyP6qaT0q5VDGfsvlkQGchFxQqSXamwJPE0PA+eQnX/cC7u66JQpM7LwvbMj/8
9YOdN3FZTlBoUWw249UC/nKppEOI6gxrGI6qmFHKnU455rXC/LfplV3SgTsP/Sg54TstDrGektMV
tNFj7P+thlV2pp+andevhDSdjoFscCP3k4NeRG8C3p1HnRwwOzRa8WGeNMWuyGTxKnYU9/KEezHf
IF/8gleuuhWFUd2mxqq8MKIjbKRDdQsC9S5OoLxVa0kMNTud4LbmexyX87WNBPGGACLcGFapvmFk
S+0yT1ELZZyn5mgeTZveh7ppebCgtiAUJqpn5O2zDLb2jA/bOMdGa4CIUfVdVltwHBAgwtvTvsU6
JlMZi4GtkEa+WZUbErbeDUf29k4k+b8Ealu3OKtRLC7N6gLLHdbTXENkDiy66eXcU++pSN411stc
cInKbbZ6mxgwCa0GRAO8hSaSlR0mSLhlPd7dROmLm5QJL+2sZ98js/yO2hd6mOzzlHy2dRQ/DBnw
mDL25lajmdgaVhHkf5QuALQENcskonfI4BPdICa+zpNYRCoPwUUT7VsShIAARXtzWsqf9qWxx8Ru
xges1mNzmJtD7h8a6QCQvcqP/XBsck6teCHtND7NwxGnL1WScBafevlkNktVwXmWT1RZnbtgqRrB
+lp9xWK21LSWskDmz4Z/lter5ROZdM7KC9AtwdpI4E/KSyycqaa8RBJ6xMtQXkrhTNVrtcKZ6jm6
6QQLOQ1/Z61BOlMTcX7hGfGmGp718KzUyzVVT/56ZcZBWRJcmbrU7wY53W+TEYvbymqKe0bwF+HT
U/xIxKe8AcQn32at/FIqcLyOOb3M8tQFJ6s8GXwxnzRExtaJD71gnqy15OwsrjUOyye+H5ZqB85r
SzX6eUwufL6WcCD9nOnnNrnEA9hK0oTPeXKJ9HOgg1VZ6o500dTO+lpCfFnyLoet1J9l7Tz353Gt
STsrBrfsc5f+rNE4UVV6JoehNU5IpGVU0sVSYXGa/CM1+MdUWsqvj2Z9NCICaaEhHBQOjZwV18qK
wwz0X9gn+I2VvdbtCTyKvqBTodYtqDez5uLy67wSQih3a8VVFRfZ0me3qOXA8+sCp4gStzkD1wN7
9vcS9VGcey2WO05yuiHY2Lb3NDbFU0ws1VohXAOC2jBqLR68pUiYCbKlRt+dfWIB3EJxw2EpTNYC
PuvITSCpiUvp7a7Od1O1U0i+tXVlpyo7SFw/qklBDpH5DJ/MJYXd0N0q8jRkO6VHFHEO3FFDv+VF
IaLMpcLyZyGho9CRt9peDw/48HI1tnbDLACRlSvYFLm0p0ppD/E6afdRuw8sLySil4eDKhfsS+uV
kjdxR029wXepyXdT7myKG/BAiqX80AUJRzXiTmt3ZJxAwYsIht5RGg+Eh6XssM39qK5xqZl7IY9o
lphJmIP1BIM6ND89s7Ch+80Lx15TUzltGagk3+kvKknvVYEAOmJg6EBvJ1glZGmDBQ1sCA+UUtkB
mk7JjgaGmTaxAwFLaQA/0+kyZwAs3ThT5tDfpCTVGRtHUZfS1jLYmKlOIjjZWgXRvIDM1iL1qmNt
EBwDorYAn8khGY+qNafV2IY7vbbUyLct+QM0LpyB8QbiacDQnFZzJ0TGB3aOpFsSjRWbYp9Ojc3P
6iObguJmqVvZ2lYiMxwg0FsJdtRaAUT3YCnmQUJpm4ndikvVa5UCqYC2nzg5GbQJFrel5soZaKBw
TCeBYnDIs6GJRU2mA5S25IdQhU2nWUti/hEhIHEW/YPpUHRgqGitwHTw2FPKWqSFox5sIU458EtJ
RqTk2OkRwcTOFDsWSbOWXSB5muxMtaGwKBPSHjst7IjcvtiOfbYM5PBuM0g7S6rLFlB9OmEP3mKz
9j2TEAmCDHldA3tObbWywYSj2I1hvUs2ACMgszJcOMNWA4dkFmpei+nM1Dj5S4LuvKFP4BBjy9xN
mRwOTCmv4MRT5AQaWTpL4XFfbO68ZLzc2lLVWvnsNBrYcqfTnKZdqp3JDHWgsEprTUzbcPZGTmva
UeSA5QmUpSTSBUd7aBhZ2W1u9zmmChtRCJRZU0WZuK3F5brov6blmhvoIEg0ti226wnRonbcL9WI
dkWomrZUIfBHvC1tI3GoiRd0WK4DJTv14HTrdeR1lPlNIDzyWy1Vr0X7KuJFp4llOkCWqJi/CUqL
sPVop0uOKjmW4Ui9Y4B56x1RYgeFi9UZyqW6tebYMS0bpCQS6Fy1U9VWJ5tk87a1awKg2b/xuvLq
+rjMttKe7gdm4k7cWv0n3YFVAvhuAVctpD+6hreajpb86w61nMo0A5+LSs2XcfGqYviINzx89GvF
6Ych88g4CBGcmaKD8YTtSSMpr4JxD5Bh+D67r1SZ7wwHC9cU0/2AdM5N+oBtKiQxpOnh9f8vKX6I
rWG8WsZr0r1mHf+Z1zl4rbpXKXhV1iIDDPzpSkD9IqRfdPWlm78o9YupLuWrLwZf+89UOD1bhzS8
x9Nzkz6n0zMQW0N9opqGwcFTGDzFwZM5P2IC1PJHYy3TeAiHpeLhQVHvTfKgqfdCIR0H0HFZZGQu
R7r5mEwCURmF/0+sR/kzuYdejX7vhkQFaVTXxtsUH/PDn2+lv+nYIrxijG5hflXpfb3rIol9A1jT
XzpeuXFVS6xc62VKyZspUqQ+xYDAeZzkF7HUSdRsNelYVfFbbbFAE/Ki2AM7JFECLdmQ2kSyTBK/
ToBfbJOEsn0aoVOBZl7LirTTfBjncbGkBxaZeO/Sma2YlRwzbRTv648avt0YMCdJdQ0thgkmuSYC
ii7DjMzHaRy1TcspOPXjFxLWtSOhYf+9RJKdL2HucyVtenlgH0rCLUaJ4FC3gvlkduSmpn3NGgI1
zQYr62lNmT3XqLs/eYMbH9sazExw8zKCRzXAWO7XN/ioy34i1jNv8MrkPreINAujmfYEflKjtc+k
/WyxP1mKfcuPCqD+WnidlmLrQrFv8dPlyr6FUk27u7B5EfqfOxdUgJGxY+dCqeTirDsXNi9xsuxf
2LeE4899S+/v2Le0a/3Yt7B1KTgAR143ekq5bFqoVPNiqtwH69bFD35uWhb/GwTWKJ92sAahNRnh
ab0UAgJY36k65HXmJFw7QGDnP79LjY8tCYVe4iISxCBlYZP59dlMiNZuQUOWZGKBIElpqZ4apLun
ybz1KAJB3ZXTa1TPCHeN3g0IY4HcbM7H9dLVKWOQOBm2FXw2rzajAZ8QOrMmldVvrSxtS6CftjoX
nWsw4mHoiZmRz8PfYbpgsf7vR+vP67r2twXgZGf9A4IK/x3liTCRONo1Vg5zvyPfwySw+pjzsuFN
nlDqv1oAmbdZPL5YQfy9aLTYmePJf+wGmQSNaGbaoA3mIYDywghav/UyEpgkFvNnORfUY9cvebx1
nj+LSEHP5ne9oT9WVFbylczib343Zd/H1j/19OGfa5QFK3GjzNF0CdZseFYkI/Nt5Wepkau71eT1
v5pYiZtERSGQaLDKEdg1Ttlm5dOfXzroSR+3fEhO0NyKvIIcQd+9diJNRoEw+3I7SHJJO1qlUWbI
xRVTRFc4MyMAy6509n4OW/maZPu1spEsVQeTMlUzlj9HFe7B3TzsRqRXylL9sLOsnZlgCHINa0ei
l5qg0HWV2jWnpVLdjdcaQq9bS9DYIXsUgybitYfB0wpPWasZPESBGCrnwisGbyy8nvztYblGg9cW
XjB4auCVCAcLTJdeWvBRcQHLDGuFmiuPrlROMCyhOcFJR+fepFeNX692FYCmtWtNrly7me5qk5vo
brRWH3rtWnXomcVSZej1g4cLpB3oB+DJkwsPQ3E5eFOxFI2VFH9xsVTMX+FBBJ7Qe0rgWb0nBR7Y
rxHxW+D1wfJFoLmUry41IwWsXCg0GtB4u8DFHrtp7IK7pxKTQOelJoKM8t3Q7YZw14WcJT4ZC31E
hNBW1Ln3i7plSLL1nrSVpkaa95UMqLlFhi1mCSECcdY+Ssyvcqi0HukA5qNuxALCmzl6ZMZAksQQ
ZZ6GtPQQV8hvEpnompr+7VcIgcdGB2QStqSeTcYsXcPgzSJTCCzkdCmnvj3R3gnO4cztqCys8FUc
Bl6gkFDKqpXarS+BuetFiA9QL/WrifT6UDUtfTGrT54DM/2+/K+nk7ZlimRcERsT95RzYu5EC1Rs
rx5krSQ6l8ZSmYnNUdS/SQvwOm1NYjICFoI5nIiNmQLlLdCEvzEbtH8xKb0NmfA9jLX5oUj4d9Wu
TG6AV4XPfLofW/1wFCxuR8xnkeSsM5D/dIEM4lFSsxN5OhO99zptCg8tOitQgNGjBn1WDKddVVvz
lyKISro8gB2IUu6RhkcJ+UVIiypFVzxUQtNLETYweDUIWb3ms5MP+7OWCKTLtYr/Sfvqo0UXdK6i
4tTivA/lftWz/ef3DnkxSxwiCNRUA7TeFKjbMWPaKShVdQATCNtljPdxpPcPSLksVyqe6Qeqd1Ig
hU+4Nh8Nfsi2LcTbMmYibuvvAVxSMs5qMiQCjEP8GGlYFme9jL6jBzB3WqrkhGRDqY2stvLilCRT
AOCZG034MVIA1MtMOlaWLO8uIXDFmDcQW2WYaI2+j3Ut4ug1W29tqt7N2io/scCwnfuwCkOYYxUW
VeC48oeWcBvkaZOPSrAdZl+stgF8TYSjwmSbYiXh0+yAbxaLFGJQZVo+XDqFc2eoE7e8/kGhodyL
MnASRAvupN7QD3OvVOC0CsuO8yyH3BrQYFjsbMpyQVDWXLto/pscE21XNUZ7VAaa5etXnTS8FkPT
unpL5lOhx1+QyE77riBwvCwRpsJuPFZF7x9btQcA4sfDTid3mlZ/aoF2pV+3Wb/Mxaw5iMYOyXRm
PhaFNRZuUAqiwwxDIwOp1E4EFueMRhN6IQ2I5/Vn0xSXNnah0J4XDPFY6LgsmIU5ZlhLl9j0AbNO
OmlHoRLeKpDb26DuSeJAXX1bf9bJhXXFnis0//uDmJ4BEgSDQAyzJUeWs65vstJKPE67o10PGZaL
XiYbtrSkusyjE8dGeRczEplFkQDFuGi4s3XNpcbRfQwVqbrBLSf6biTIPLWEXdtKnaf6RfskKaQB
9oWJu0b7J8rppaQzyPc6SkZvsERjg4NTsfOpp4WlST38Txj6irIgeFs3UNqC7Af48UZKwimL2GFE
rKMFs/qY+Qrn8ZgxV6r/D2XntRy3km3bXzmx39EHHokbp/uhDFCWRjQS9YKQKCrhvf/6O1BS99kk
d2zeG7GiQpShqoqoROZac46JiD9RiPpbqJGk3ZGU1+k6bE2XvYndxF/sYXA2o04TuWOqDzaU22Ti
qPeNqOVNbij6o+l+My07e8jgUcsoMHaJ2YSHAeTV4fIrOvG/f1Vmlcvq21e/PDFOBtShakuxL8t5
2OYNFsFWb/sj/IXu2AF+OWZAycmGmV2fKJEV3L/4a4qXxOvddtrPCbsrCHCfcdudszDGUxv0BpPE
JgAzZE7JgZQQFdoy9GPCmOvvqsvgs5nE1RTFiHSyvL0SbEguX1VTNm9EBVbKTpWWIZ1m4j2xWg1F
o9mvwhohtwKXpJXTvaOipMBfdtO6OFlteyYQyG4KptocnwqOn71RDAcwfcOBE+/vX+ndOBxyl4uY
sys3XF7tbd+W863otGfFbMwD0urp9tfvpw3m+MI9Xb66/P5Ev0lELTEm5owOi/Nu66bTTYQd5qDp
3McnGyMEd7Zb13FAnmsM3aVRBYdE9kQ1zupMgkEKoXcVLb8bXX43JKgn1VBsXRzdDqkI/oTulSkM
pJVfD00/e7kiQZgVVoMwiyEcdjVUtYYSgCqiYayytDEXHYmCLntn9KHkXVd91pxdlWNQMag7tx14
PfrnOTB542y9XTDhzqGq9pcvOvUn8Aprr06dqe2kuWz/B43o8XR6qqYwe1By6XEjF19qbHFVGQ37
TGFmzYkylpV7xBQV96vLb82AA06Xhy76Wg0CQnNl9uHmQhEfFrh8wwwwX5K8BoJq3K78/SCWL4VL
wk2VmIPfjXN1bKviR7cQV7ky821DKOXWXtw5Qy2Io8mq69qE+s1cR/f7qDKRlpC1LRWo1Tby61Vr
lxpaHKDqIjTkvkVgsGIOVd6oREZHad1fsZN+cYAHfqoM4sWBXDanhEywA4SDO4YUDWAvBzNsDrIr
bhSAvAYH4yy0c9/lP9zNOrlrJmluZzePIxpz2nKdq8a0QpolGVxpdCkNieWx6uZjQtDYYSb9DxjJ
hP4wZpKx/OrygMSaXe1kzHTKnM9CifIdQaLWWSi1dTZz3TjkRf8gtHY+KpaD0ZZD3Bqf0Xx0LgGU
Yi7IELf1xzLLPlc24vOw1RPapwFHsNJETjqGR6No6oPa9sXaBHCzgSFHCGkb0PNqBckppEOwdylU
UFCRmuNAMSqkWVW17dqUFPUOS1dpSUwdwOZagPjovWEY0a1wNsU4HYyMsLaAGJ6rvuyLK8VM5JXD
wFlbE3LezUq5Dek6eYHbIDUd+nIfO8xDcc84uxCY5Ko3NZfQ1fr3Q0fO1wq5BoB7a16PQtbLnSJs
d0WWPZvLZyEmiH7VFmW+IxG4uZZWRq40OwsmKCH6Dhl/d0bzBR+H+dSbdkdKwxQ+VtE+KPlpTMKZ
GKql868HJQtqZW1lYu3wGdhLWcbEypZL+nMCD28u6iOkymC20it04Z21MY2ci2JtreJk/OZGYUhE
ZRPeSBrobqRYh9Iagk8IMk5aA1ZXU3rLg7Q0Xo0LiH6a5nEjOjKXxazuA6eCsy7GYa0kZu6Bmao2
k1NM9HAD45zE2V7LuonmZv/iKhzGzDIGn7soLBCPfNIMydwxNoNDITEjAd3ZjjH+nqQjCE0zZXQH
851h0uJ2yMMmuEN2811NYue7JXOgwZLo4t4l129JNTFFL0465M9NNRK3Nobq17J1ix9NbZLe7oRf
0qDvtoGNUzK1jLWOwoMfMMEXWaZgCvrPQ0kG3TEuLZVGfWxvLWk8z7ZZ3pmjaew1gxSuglARH0er
OHaR4nBR659GDTlsETkobHH27NhvylXSxNPug9Py+2ktAaSqA4ZB57z8TntBCpUt2o5UphCp1lVY
6zveUnWjwp4UUcFgpDsakPvW/FuSU13sA0B5cuJcARlo07mK46+Eonbrqnfvikb/quIH/2AffFEP
vO7dumyE4eTZhkFP5q1cbgacEjjIz9bskmnwK+mVbeVcbAHCbM5uD6MZh8cBFtfO5qrvj7pODCQi
Gtcam2sgeNuJdsHa6DnLzxhwtyG93E2SkpwXkR4EyDHMNqX2SY4+kSkqLHo2/VlWEH8UjSaflPgH
DDTYCsawAiYZbdXW/CHcAExrv/Txq5gxhq4j9B7gfqT2KUw0DDku3u3KCWnUl9Ma5fe8m3FA0GSI
Ch+uTewLG4/X1Og+RoNpq5W+HjEAc8L8S+imzI4trkCg23CztnZTPWjB+JyWk7pDKmAczACm+TDl
UGwHIAcY1e7+/srQ32/geYY2C65hI6pjD/+6BVZocyu4a2Scy6DABU76FapthDNQbnJGBJZRo+I3
qs9dn5csDHNzxWfO9UMjZ0qUpvJLNrraytvWdow+Gm7tPrRDx1eBQd5k7vSgmZhkLamRVY+/LLzq
0iq8KtPK+UCcYr+b3QoaQZivcbPbtEjNNyNALU/huydOvi5HzbwnfXM2fkauld3FBrFVTh4l5zJS
brrimW1ncro86BrHaOLEtZ09iP6man8mY44LqbHO46iRn4QnNKBVX09WuncHfeMseUlgfrC+4Vdw
ikjdpEZLVNIMshmk68VBJHXtiRg19Z4+M8cJrMbfp+4mFCwjWkom0gxd/i7OSHSh84cyIm1/4gQZ
vKYvtW05hfpV1hC/Y6i/2BJGJdhQD9zdMyeK7iGd+kUx3TVZcmqVvjiEejQ+Evy9xfXiPGRD8qRY
yk3UyP7+4snrg59kXTYf9Fo0zXp79BMqpgPHMYFaonN+N2sR0pQKUYhrrd7CvXaMpdxLRbC4mQvX
S2W1N5ler3iq6Y2KN2X+rHgGQaQtmYhLORwckl0GqR9Fw3YWfpLsYCZlyQ4vL6Uj0ax3dBsJ7A4b
LD07w9mJGe31zo73jrOT7PacXRDvFWdHhWIXJftY7Lihj5tUsKvY5WJXEues0qXddeqO/SGfMMpp
IKzu3GaHV0hpdo7rd+nOdX3lUrruh4Hf90vhe+ou1Yc+5c6ebnuopamm9YBYTdJrGeQCftv21URe
6Ki6kFDbh1Am2Wluyk3R+9Wl8sKn4GVXfC/bay6PNrTU2SuTblyFkUW0rDCbH9POITLug4+89e5u
gDITYoXNLYHOt2a+oWIVhpwUOblAJ6uzqZ4NMIfqUk51RhzjVudAXWQxIMOkdkYZk1yq7FdN42XA
ympyz89lfa4QwaQHRG3hua3PfX2e0MOE57FehDEKTPTwHJqnrjvFiD3x/HaniV+nS6WAJNmMEAE1
HWGOTeXvUkugPUekgFTcL1JAasoOv9SAbFNs5hsXQeDAfC7dIwTUSElfBIFNtlSX7RAEKsGiBmwH
CF5+6RB66+cOC+9OjXZptRPjzh53s7XUEO7HkpHkXh/36qXc6uBYe4fH6mBVh1LgjkUJekhQ410q
7o4Ug4sUfcFJaY+9PLXyZJdL1fIEEbCcT/mlhDjBG7KXbcZSY3bWxalHl5Od2+xcZ+cKUU52LoZz
np2TYRuRBDOco+GcZqRLnEO0fARL9mfRn5X07LI7BhbMhyEyTw3bkVORDvfCOGkhjo1T3Z2kuTy2
pNDz63QpzeFpnwznOExHi3d6OuLOQjTa/1sJiQySQg+JGBIZJOHF6CFlsEcJ+UsMOXD8Ijvt32LI
+d9KyD+LIf+jhGwG30h/iyFRQmbwqC5KyITOavUfJeQvMSRKSI0ovPK3GNL+KzFkPR/wLKOEpBQS
SYxFD4kSEnVUfNFDIo2q5Csx5IxqSpysS0UziLezJk5Ux9s++er3hnedtxzCUnYxj+shbs6//4xd
KEWvNjN8xBw6iy59RgSvb8FzYM6zFiZcua6yMCFKyNHv8swNV+FYOkciXOIr1NfVtknCkrVnJGFR
x7TcLSHvwK/Ma6TgBgGRJUFGBr088tNGWE9jep27CAkgnUiPDqnFFVekXmPZ7vUUkofVFrLG7sKK
LF3yrXE9m0dHGRFUkHF5dum4l0mAEG6WvacqQIHUvig2dqaEj7PjQiTEC/rBvo6J2rsbBakCC7+M
UHAMPGL58z81WxEo1lXcNgSd9JtfNTGXsTe53M4cUb5Izg/1Nhi3Sr1tsNJPaJqXchLPvRRN5AGW
+cQ5wAtMj1Gho3i0ragAJgDRgDm9Gj/K/bzzYYtRk+bXTAA0X79U7Ppj56dYCTU/d33BzeZStetb
nS85TLs+KKtE9zPd56y76Oe3Isfv4gM4oGThh6HPni4OfezXaehXtjez9kNEmL2oXQotv3apSnqc
AKS6TbEcMw9QtwXe3ksFzIcFNMSlMuIJm6U4M1BkblsKXTBOTssjoG2KWFeqcLewqWFP9bHXUjQt
SZ8tvTL27kEGkD5ncEjSPc31pgRolz8kfpf4Y+33l2prOiR+XfvDtFQ3+c3lEe+GZvlx7c+Wn03+
aPnJtPwi+nfJCXMHwW2+US2lVf4U+3Plg/OgABX3wqNaQdiaN2newDS+84rCMzrPCJeCn1U5WyrW
tiFVboNuqxRLxZ9JiG1dhHBL1WQRtxsCtSE2NNVG6zeM3anZXgriOBXU2xjwH7G/05bINKoPtuOl
2hqCpAd6Y6w91/RIA1FML7SWwksjJdNbP8z9SPoxF8ulqs7Pcx9wQnepOvfxHw7szTV/6nxX88fc
VzR/5jLQfbPzyQ0Vl5p0hqYrJ/cp91IKGd38F1whl8pt5HdeaZOE5yE7v4qlN7BDyLy49egrldAu
7W1kbxOukm6p6FIYgRyx4VFhHI8EjOPwRPTwUmO/MdWlUuLF7U0NcfJS5HtF9TYytsqwJWkidbdd
7FFNzPB6qWrwFJ3MS8/VPd31HN1TXW/kInG9nuuES6L2O64NrhYy1lgefCD5pA+xUha1b1p+Pf2u
cvIpUEuD5adcPlw401LhpRSOVZXvjr5Opnjlq0wDY3+q/J5rJMZi7neCAA6PlVZgrBOe3WE08/IC
EiOpJ0upoQcfk1K6LXILWW5dzt1cJvFSxKwg/6aUZilaBR+s2O8khAjaMcKZDouUwRHijbIinrJR
qSdcfCBhDw6QkVMZSnLW1ZGwBHtjt1Vyuvx2xHj816+Qko7NCr/Lp1kvurVo2NFbg3ysmio49zr5
kSmpsl/MxYTe2hGjBEsx16HiIC4Reb0f+VFPhgNhNJ0+xbV5nEcZXl1Sraywk3Q3NjkspkMjQ5rL
TStWlq08iUTvbjo3zu+MdKG5zx+N1t8DZITmLPBsBntMdtglvl6w3TqQaaw45HjrYQRAXuMWawSD
b1v2Q7R8dfktHdYllCkqMQ9heOz7Q2EeRLYU8bWRvu+XaOC90+7tdCnH3eXdTuo7BjEJjD5rKYfk
4XDvMMEv96W99wx2YhFp80uJ+WDPh1kcaD8P6ZHq0mPfHVVjKVeequrkyFNRLdW5p6w6Ne5SaX6O
xnOcnxtIyqUnx3MwnBV7qSS9ii4laWv1V0FyJZI6JNzcUWCPjTpIWJo7G1h3SnkM5FGGS6XmoesP
Q39wsoObceTad3iS4ZNGGyPdi3bP+dB2ictYqoB9Ui1FH0dYS9m8vHCvjEsV9l6LDpm9z5hQXGpM
j4Ru97xAcRi6o8bmpqP1tlSJd7iitXsy55NaHWJgPacsB+RzosLxTEX5WVlyaj84JfyFwELAMYOc
xB2bidU7LLY25UNQpqTP0+NChdgrCZuUzLwOg0HZ9EVp3I2NUmBuha7AFujRRjc9i2i+CUByfiqI
EDEkweapXjY+ncMWBCVczgHS/nbEWXrdSf2QW05zT/+yvW8Uli6jaa/sOWfFihAUYyXdFc5cfBZV
6sWd+dLW0WNhu/IeNmNN9sjSKwpa2ibRS5H1/fccveJkQ+4YsUgtcAZ6u7LSvidps7dMFrV20Kub
Egjfeu5rBR9Pla0iZcw3iWXW93xMbfbdw2PhtA8ESDBe0+kR0/rE5xhWNnA2o72arbxcR/lsfRNB
cRUaj6Az3CXRsztUqbzVxeD4js6ZsMsN62bKlGFTa9HnJK+dMx5KpNc1Dt9SQW/hFMcJegPmhkF9
rEP9APrbJh8wA8o0FRj7ytD+qiu4heRkXE9qrx27UB1vLg9xRVBhSadrK8yAQIsE9GBX58dwmtS7
ptI+8/4Mh6nPGHhGFlr6Rjuhnrgb7UmFGtGAjbWFudJYupDT1YuUtssOxgDIQnZRfVf/7CfgvwIM
0M3lQZlkcDDW8VDN6y4w5yMNMvNzaR/ZAZtfijYoD5M1CoSdMvrKSOezWmbpVRuO1yA5S5bUQd3q
tERIgYciofb1raDleCsDOmhBUgEkCYMuXHOX1Ml80ociv8oCu8DBgZWxNAv7C/2rF00x8uexmA6E
9kgwzdbZFbgq/v5m8BcnZFovC8NVBR+nYx98vQK2Tq/YmdUQmyAn/TZq0ckEM8ZyAcDzS65qz/MM
16tUYgujkaLexWweUzDIW8ItFPwRrh+JUAIsu6W0DFUmIeg9jZTj/z60y5eYpJna43z3jSC6SwvN
+aolmIILhRTrdujcW8YhL0MpztJ6cNPHYHp00sdYfg4vVbWfDRtg9VLNQHS2nxVfkuKLGj9N8ZOh
fenHp/ZS9fjE3SxlkRya4srpi/qusdybv3/fgJy/2+uzzUfyiecZICLU7ddv3FARl2tN2C57Vbmu
7bD3JnW2/d7ShicBu5VMbPjKSa/BGB1TAA0OPVCtP3TxTV0KeDw1EeKaWWwhKUMlazV4QRMQ9zAK
vxuikTdlLPW1RGR23XQOKY45jOdahaFoWc7J1o3xyRoMG+qOvior3o/QQStOeGT7STrKVxd0DDsO
Tq6xnrWEq1ovAS7Z9WzDNlUIT0q05sq0W25TRsm+sqiNnRVk2qc6C+7mNjY+d/q0y5RcfdbEd6E6
YIrFPJFxzUNbVNMpS22HbHU928caeV1TEj2gJw4fXHnbRlnKCYscbz2J1/ZY59duhxg6J2B13dsd
mArLHs5qNGYnpuxrU89eiPYc75ssqnwr4dbIvKjYmUKRNxqfwxWURXRhJhZt8LJHoyvn58IsvvYt
xEna+i27vJBOW9c0fr14izdhX647Bb3qOk5z4t3gwXfl9NWOhgLzAo20EVU3QtrLHuTyYGt6vEoG
NJIfXSpvrxQwDpjH8NowlyB9cmkv/ulUyDfvysGtu7Vpj9VuCpRHsx9+hjMQTELtuzOKiIKIPT9x
7WFddggz/v4JvKcfMBJhr8dT4GLlXvfmWCrJmWw0MA9rIwrwJkjr0DoVxsG2CQBxYDnILZr5ccm2
tGLlEs6wiTrOyBCRqs2gy01PmDYaE7EV3VPW4nNMUZuYbLMH+QwXM4OLOZWfujnb/f0zf9e+40mz
JDlsz1BcOW9VbiGKzF7D+b9mk4pUzQYiFGXBqhOqxRHb+IFaYTorHcbqy//738/j/5Evxc2v9kXz
r//h6+einOpIhu2bL/91X2BGzP5n+Tf/+Tuv/8W/ztFzXTTFz/Zv/5b/Ulx9y16at3/p1Xfmf//9
7Dbf2m+vvtjmbdROt90LhMiXpkvby7PgdSx/8//1D//r5fJd7qfy5Z9/PIPAbpfvJgHG/vH7j5bI
Nsz7f/oBLd//9x8uL+Cff6zr4ttz9O3dv3j51rT8Y/cfpm67lguowrQs2q5//NfwcvkT4x8m4il+
lCQiEdO5BEPlRd2G//zDtP9hGQLSCbsuUuKsxUvdFN3lj/R/wNOkk6JytxPLMvvHv1/5q5/g//5E
/4tw85sCYNeS5fp2/EPz1wIqzH9mEvz6Tk/eS2ecEVAE8PKybdFDK4hFUXrFHBXkYw8EcZZltodw
Yq9HKyZNSgzlYQ56Anbb6ItbqphWdHpYAGZvi9DVPmKbLpbiP/fRuAlbKu0z3gr0nO7bqQ69NW4J
owhWrmRa1rFyHZVPg428V4QmvRFjTRPRbo8Jc4Ber1KO6qkkyC1iTN6ID5aMd9iR5dlwzyPUw7UI
J+W9f7VmOcUA5Jd8j5VZfWdK+cMIHeO2M9JrNJLpRup24wdLGI+SimLVR9D9VIX4+blLN2n5AFE7
PIDDnTdd2Zsb8dEI7P0Pk+WAyFfzYriwERW+fnp90SG8USFcBBP2s2nymTpM7FrlcxLY3bqJ82Cb
aCCAA8KFtl0afk91HNRGte9td9iYmb4r4ui2tz9a69+uWLxvvAOMnlmzeHJvfZVslsHbKSDYB9Rz
66I1N/oYnjU1ngEcOvuiSx1Oh9q85nL8Ps9duxWAURk3RiSLQJkWDj4psD9fU1TGTZuW60D2/79a
Vp4kHwIDkrfLBwHQ+Ot3zwIAHw1GpqzarAOU6trZWup9yPszxNtwQ17TeeHSXYvMVfbqkpg+lQ+6
Wc9fMqnfo1Gr93ndvhQ4fTkfaN2TAMa3Iv6v31WWexcP5bT/0zrz+9P86tN7aSO/+XgQ74J/gWhh
MJiW/vo5BzooXTW35do0Ja2mAjHHHAYxUXMKBCQMUvmelJOHppMPocWuVCHaZItU/rpWHPNTNypy
X7lmyGcl+TEOHLVkElzZsfolllmysVq75jKlIedwDoQ+aKGJiTKFO2ZO2mOkofohp5zNuVbvChEk
G12JOXh1E/PwxlJvx80LLQ3dS6Nm3mRxF21H9NJ7AsWQGjhOw9Cp97W0cDazYaQ3w5hrq4RUhqxy
xnPnKDcshPbecBKxY7dQrgKcTK5Fsy2fHOz8BCt704QYwBDRMbBG7cjVt5M9yeUMuAy8OmB/SAdB
GS+VwOvGUr+eYmSS6QwLdgw3hoyqFYfJdps03S7oshwC0tLJKYtD5lhI8Hqlvir5q4fOKNYxWBak
/GaybyTzWq3qJqST2TpVDP1k9+3GWQJOIAFkXmSCMleSst71nPPdRH3UUrXYMC/Fp0mQPa9a53qx
p2YtB/cAX5+uNCeZgy7K7+BM2Rqb04tIHXy4bAE9aUbdZuKQhDQhfwyt4pQQZHN0uvSjDIt32mg+
B9yxoP5ZS+/n3eegHrs4zGxVQtiBYdDXpxRzhd+ZzoE9w0wzOEbdPqQ6PYCRVmUw/igGKDxJP3wI
eP2LdYPAEw2j04JKRSL9+vKuGfm3JE8oqyyru33UNaylsz5u6g5XUIa2a2OaFVgW1UadKb+1tGyy
CgmbSY9flcW3IEZQqRhND/LXub7crewMFmqOyYqfrWmslCzy9EWM6jRKveHj/pDYZJb0Ij+3ZlUz
T4s+ajQuT/rtZxYCCmQc6IpLasPrFyVIvyBkO8QJzSBTZe/Aq3OxSdM3HzSk/1C5AyTVXjfMzBTC
4BFlnLkZ3CLcaDYriu7OOlbhwcQ3W45XU/EksCIesnSZRXTOT4W9KbTXliZ5yXtRxPfVjBF3GDgl
ODhY1amifzqE/caKyQS2kRIqQ/2BMpyF5v3LtBzXMlC00xcEgfP6ZeZF2IlEKZWVMXy2OUf5RmeI
lS3mszOmMHaZ3oHheFrUjTvHYZHXSOHZMDcLtwOf7qdYs567IINYp4yraVLUQ9ul0W6e8vCaa3Dd
NF29G7IUp3AxFI9cx8/I9RrmtTHIgmCCyshGPqHPETY9B8+IPqtyrMyxePqBOZIFqJfHObXk4ziK
W4s/hoqafhFOeBvpSootpKhXMkx/TiKZMEoadKXK6WwjPKhnjB9hqm1EDRakrldNa6JWoDW6ReC2
CqpxLenOHKoY8208l09FC7aZdhFTqATPNPkUOH7G/rs2RqiM5zv+q+RQTFW6BQexuOEsi3CwuANZ
XIYHEywBhmbRILe0T2Uv9bM61dM+BnEW9/1zrOXywN4HizJLMgHlAxs4C02TakS7odKbo+iqe6es
6/vA7WkVoiZi8qzmobMjcAh91DwOq0j2h5gjTCBb7ZA1YQ/ks0bC6dyY7QL5nqtuu8jbHgc9cjZ2
at6UygD6MNP1h4Tt38ZBE5fYGJTKDg99bSLZNI1JXQXFWHpZhBc9SDuxTiryAKoheEoHxj3Mp4Cs
4CRziy22f2iuNIdap2TkPA77VrlTiDq8buv5e8q77qWqex1VuQYIMKIjUz6LblAeMPQc9RnJFglS
nyFvtysbGQWYbugJi3iW1eqhzbVrobZ00ALznJSMw5DtRp7b8qpkb6MS4IZJFnuD3qTM/UTQGduS
4BHg0+8RylZE9nC3Am0efzNLpKf1WGabocu0VWRVDvcBug5D+INtQ/MwFsangts1IedCHkeVE7WW
VeNNLfvg4I63zfKmicr6TOvjs7SaxOv5jnrtvKSB2kDEbMmlr5v2rBXNzagNxVokc+Hr5cxbSs8S
c6G65qXLrRhGpqiJwvsqYevgMMQ1qw4vBtzfMFFUUHyRutJnhPamE3DjDg98Lo8tIS8GO+VVH0oA
as7wU5L9kxEa6euZk63Avb8g2dZXgTNzHxtFBbZZkQc5iFVBeAkmExJU99PACSGWY3Ewe4EXvY0Y
aeJeBZ3hkAGfZuTcKcTMOJWCmGlu1fUs6/ou5AXz1mqf+rpy/VyGNk0WDq8CEAANNsev6upn0oR7
WkT4gIv+k+YCuFEcsU9IT7np88BcuTFMDqiZ8Sqwo/7FMq+sILzOWd45qv33mzPTq13WXyzYluAQ
YnFAUtlwvLkLBYTI5JPeKitpo/6DM0fUjVuu3CK60ZnGP9i8rtqx75O4DTbRJFwsCe28FmH50b3j
Hf1u2aNysCC4BezO+6iHvna1gmVIWQ2NSg7UGLOlDkdrVWvhUw03elOXFoqBwGUa2OfFWncIVKDX
ClcYOV45x5tKDH6t4cPCTKOuVeNrEBOE+vfv2Dvy4fI0bXW5bYN1gi/5Ziud2eiXIxP7SaGKYVOO
wUhuqX6OoR5t3cFpvFFlH+ro+PAsm+ieVKAGqLSXkvhLJeX2pfC9V/nQOD6ZMh3Ct+qb7EnWrgLi
r1D0hyfUzd///ln/1caHbQ86SDijtIPeNoRsK6ybscLLZJaDQ/InqUju1J7N6lTpzrQJJ5NPGZa0
TSNRcmihseeKy1eVkOkHfdQLZPHNHoHDkgrUns4BAPg3J7kxzZUJNb5c612q+sTIiJUikKGBrO/n
CtrExPGoa/HUDWLU1mo+lDdRHTJscpicOKG1yd20vVMb8cxy3d5H7vh5TnHa5Hod34VW9alBN1Nq
kF6KiAvC0tstAQHNvsWIGkfBvBUOIYiJq4K+qxLgjoTkSkgxRYfAvxZmugNIuSrdof02hmjoo0qa
V7mS6PtBzD/TROL2RNhtEwW+6siFwrFZX9mps83d9qaJ1J4hg1LCAuiCQ8dwuyi7+iBJIdwPZk+f
esx0L2xT8GYpsW9pcZRZ+TxUrCVNUli3zUgwpdqtC7dMHhzp7lNjvK9pvpxGFwi5ZkzfSr386Pxv
vJU8cl3DPaPrhsuUC+StRDkbysLQm1lZIa5kFpLmq27UmmPWJ+3KqWzkvYVykqXZbmuHSXKUDz+x
fyPfgJSZ6vM2k4qxmTurOA6Gvm24sbDeQe2wsq1us7YH5pPTjdf0mDmRwEzetkZRAA1rufIJGdy2
OWrmCsqFh6VuLse1hr9k0ydlfu6SoOSDr3y0W/2LBoxw6ZMihV3Ccd+2aYMajW+kIktzeqZFMjYh
60n1RpXNbc0eF8CrWqzbBaPWYw/bjib2niK0k3PCjqpgDVolQZxDmdGCAwCZIuq/yiTu70hs36VY
x1d5YVwpGZHkBU4HNnq4e+KxYPfRoxjpx2Jec+A3t4OVh/tmEVYST/9Z6XM0tsNjI/Xqo8Hn++Xe
XJqqOJxM+gHaW3ylCEkWI+YefOYMdSfSuInKUkQraWGoMGnxKPgYcWjpJFobvVwrDJC3+tDcGRM/
nQ/WpKWj9Hoh4Mno3M45jOEqeIvcy6Za1etqUIADy+i2EqHHZGOdlg2ZH4pkw7/4y3X9qrVoiZVB
uAm5k/qp8pKBmvygGXd55W+fjC1U8qoRWNOMe7Old51SSeKCJ4PbBNNxYjS7Oqs/EZoCaryMburs
JRdlv497KIxizm1MGnyiTWVKH6Uec2ybnyotdG9CRpxHYnLtzZDoPVN0g5jhMLpX4LF6IJiDw9Dg
nMR7Mt5MPdsNZ0KjlXTq4JOXrtGUhGZkhdW2yAL1ZuKueNZRAunDTHp2ZOirAVTeWi9r7bo1JZhU
FNQi6x6wLgQMfTzChe+kgbupwM001MGwyemEbVvYwAE6tlVXSLmeVbFX6vTkqilmT3jITKahZeFB
5W7fqx8emP7qJ81by8ydWPp3PINOmXs8RyE39GVTNDVxzGItVeySrAM5LhaAee6KaDbi9vTRXsON
xvu2pEDY+XynassWXgGrYSrdIRvpf1ph2HhqrGUrdcR9V1YqHy+7+ZY3SJUUYDBbBQdXnHAq+fuL
Vn8LKYGdtvSmOd8igXQ5v78++rlqoHRFhyvcBXju5ru27eDO47Nd0SS/sZgwPVnBWm1VeDxY7Eg2
c9AE09cobO4NgVcWcbvrFdqALlSNlTQs5VCFYbAR8QRUvtEfe5Yhpc11T9FyzjlK/XNMhfEEquCD
l/KuP85LoUOuCcMlIvwyCfjzlIrELy3pJ15KWnfZZlLdAZxBTEaE8X8JO5PmtpF0i/4iRGAetgBI
iqQmSrIsaYPQYGNIJIbEjF//DtybV3ZFedMd3VVhSySQ+Q33niteuftFHqR3Km2fg2YyiTfq43QY
xqfJhS2dMwd07Eo720n2XCkVnBpDW0hiKsiGdO1TIQtIGX3q7Cnpgn1ZgXQKqulOeGTV9AkxMP/9
uxh/eD1+Me1InPd8hv1onH6bPLjsq+U0MB/G8AJUq6xrDB/JM4ngEP8KeU9ICCCoGnEllqSITnVB
01dgYchmHxZPld+L+csr4tUY2jfTRCFWpAZ3VAeQCxVUSN2368VDJZ6qjferk01KmUBk02IM9z8Q
X5FRknQvZZMhoJtsyWmayuMIr/jBdHlig8JKb+dejWE9O/3VskCjYRbGSWO635yNWQxApWTD+pho
HLzrlo/IOYWAdWj866pdX0dBpEHSNzcrJiV/W3J7mfG4pPVOYaB49BJylahwlG5XCE3m8XpWnhN7
K83VbC9wcE36HmaV/tpdVxnd0JCt0NZK/VXDgRGOY35tekrft45D968d8WkLUlt0eUAl+ZgVzX0Q
wEd1NV2PprrxIlsHPFQwTUgRziE8Azne0xe61WDuV08gINWWPEb9wASXoZ/T9jVkXhYHdrv6t3mH
3wipPpCzmRLZXAf5pm3O6cr2j0lfF8c+/2JUDju0r6c7avE9c+IwMVv7zfUkYwshpz1xOSZ5JUrf
abbf3lcQhHZVqpx4zBqc8lynSFz0107MddiW7bdB751zzjReehBcOtlCeWc+Mztz/ZcB9h+8ru2J
tL0tw8XyQKX/zj7wpO9O3cKh5xnzGvodPDRNDc7ZswsrHoQXFgGdfmj4l77D/UGY0VOzav4pcaCk
ixbMQOvrTzZG9rhMrHyvp/rR9pgCeHL8mjDdQ3MFqGxaSjGx6Yc4KKJ+Cpa3HLRhZujmQyp0+u16
QWar24e0HCVcThmcc6axEdbp9dCW4GCaef6ZVn1xMVoDQ/2AFV+COvey5GjPPBk68CT2135UjhXL
+BnRlmeevN7Wbkq62LvUJsvEBYAiUr36cC3FHBVtA4iP5r7H9RqZmTde5z1rZG3UtKtk7rFAYLuq
A3XjuE26M7xq3DV5+rSutvXQ4hbmiu1PdtZpr3M7B5GTI+VUE0cMkGXAIXkVkGzmiZclewVliWAU
BYBrJGRek6QaZr0q4oSc9/PsrBcy8Ixri7Hyf585/3rkQIelaCC+gVju7Xz9f1t+rq2i6kyILBa5
YqFlMSVI0zzggGFbQPgaD3bnvbZZwWwyO+djqd0tXWNFSY2pU5ZOe2WUDhiGBZHSSPtt1p5zT+O0
hoXlTPuJVKyIxMAmtrjM9k5xFtMPc4YbpQ3639D4/zLStF0clNxscMVt/xfJ4//9Mkpq8yhZreCD
KfNd0Rc3udt/r4r6pbeTgOOf/DW+BaiFrcoZMvGyrfiFw65M3hZLyy7OpuH0NNAnQnZnM/DqOwDx
SHzMI4L/5W0Em7DTnPI9NUak3P0qyBVpcLEMWazlM02pql7H3voglo3qwEBEueZbVr33ohFSfKzQ
84Uz89JkEtWDNRI9IB0MVUlX02OsDhw5tW8BCUVVP1tXDHUxq6zEmQSDiqlMjmrxUJt35fQ3t9if
nZPD+800EbuY6xHf88/nIM8Y+3UFG0CHsX00Td1N0TmvqUYAnRjFExuJ0/9M7dqGpM0v/S7vpid7
mN8EjtmdNIK/emL/LK35kdhF0s6hcET2+88fKRvxZltjn6IWzHD4jc9Zw4BaTQR/iVzDywkxOp0E
oSPBhFVby5jCBSNEybLhB5vcv5T6v2Bj/6yuHUyv23Kf+Q414G+385hoTpqLkqGJwZyRH7gjpKCa
nlNGduIF5tYWNIQShd9miNYii+XmgO8KfmhRAS4i1/uTzK3d3PvAobSlDrV8fZgZtF0U8UCrCOhB
uf9aCV83TSQ9pfIpCTWLeeUa5hVmxrHqjL07U8KbibXLfC3GpnLpTXUpwUjfTMv0+N8HhLX9Vn/8
1qxd3c0o4+Ak/Oe30Lu6t4w+/aXDVjdvpw2p4h8DNx/2fVDBiGwIUFkwcLP5sUWsARy6q7L1YRhq
NgtNc6yFeOrxZ96WqQ3jgO3NsRUEQQY2GO9xpcAYnDcjs+ORfMlnxsUJoaEOuGwDOK892BGRCiOx
k/x61vwyUj795ZL7l6EdX6zLitZn1La1Tv/8FRmjVzmJZQSQJ96b7jHNXdzpbl4VNeI2ol1WeAeQ
aEKn5bpXa/ODSNX6f+83FBwjBDhR8GMOw25016NW7Jyhzv+yo/9DDsVYA3M4SVImagsLjcM/f8pO
tRAkRkZOpTN+YwJxyHREzcJcgTSUoUhJcdXznCUab2JFcHs4LPMTOvFnY9uy0jAdtBotoyimOZqE
3cfVVMy7wbsUtecdSt8cIOlrL1xof0kH+gVr+ucj5HGubAu17WRGLvLPn1xPvRXdLC/yQpbA0duo
dwWYRzwueRm5aqru5IaVWKVNJiKOhMmyd67looCoT9At/ppT/mfPwM9DVPm2nCYL+hfD8f9dEzIv
HXSlFKhDAN9dcoPvxWQXMcKSeBWzca1lrNwnzXsqob1Tj5hvOQT3w6827dcmGBd5M8MT/jUD+u8X
7l+mnKjtSE/ZFDU268XfxP2GZk+yQjIcBlNiXGf6HAalR1J96r8mlsuQcQENN8pWUQsSNIGPp02/
Lbrz9N8/xy9pwm/fmo/OAgUUvzf/9dvzhgq5cKaay9Qa2tdkDco17EjnWia1kh+KrcbsDCa/ji/j
fCR9ifQScrNburAJthLJroYFhrd/mIxt1UDzdmgSLCZrA0ERFzczCidAPIiiL2XdctANaKsFpT6M
ea7UEK0WwMDWUTFCBbkb2um7pmkMlwHqI5a0rhs/rc965wH+kN26X2UQHCtpP46muCxb5W5sAenC
pyu1/CbSkoEZbdU8+Ymj08ESgl0kXR8GiePGrYaNX3aWdhqT1dz/9ydpbJ/UH59kwMnibWoy/3fh
CrKMJM8kSwG3qqqj/5x45nwCoaY6xqWMWevYVlaUW9VJn3RSyKf6/pfeuu2yhIA48Tdl5a8kj99+
IGZnhAfSMPOo/zJH/v8XoAY7O+ngguZiZNclYjb1M4oaPE22YqHuoX8Ny1SQn6dvZ7ZYoCKWSsYI
7OkiTTg6zNkemtz9SttqOtK7pRdrNXYKwsq5UBigPPoylsllcp4rib1xnNWV0Nx7xVkqBnEy+sW8
cmvCFzyr79BkPFSAMC8LtLyIOPhry+d+WzQv+5ZrTRVZZf1uB7qM7a7pLpswPrLMMT04mStjvcz+
5jb6ZY7/50fEd2UGMFwtELV/zPWKfDaWQjXI3bFAHH9hyXrDyM+6Y3RLKBvODGqNrQ2Rj+vissCZ
bK7pGTh+2ysiLWd0MY4bdl7zkFYdEcMqL3ftqubIqrooMN/9sbTxOk5uTPDNT6aYxlEv/Q+r8s0T
22H9QmZqi9WcpGYlhtehmQvSArwC/7dBvmy39eP5zKq59EwMo9Co7J6A9+6MKEheZWKU5ySX8jzq
i8uMegbxrKT5MLr8jQXj0DtSMp8JHa8PXtrBJ/eXr85eDwPmpa4jCy1VRmzZC+xVgKWxa/Qu/J7+
VfQbVsLDL2WCbGMheTbM/rnBF9gIN6TP0MIi0oL5ZLVucyEtJzb99Hk1HfICGQGxlkUek5OlGrgC
ZHlGSHVJEWEVYLRsGM/acGYAhVbQb68ar1AnU7yk60ehtkl1rep9sCXr/u8/Aiv+71f1X9qhTROO
KZjuUafY+W0yVsOxCRr0wbDpH8jd8UO/+rJqjRA4kjScKginctLOa51FSvVUYXl1ndcLTij6Br8A
45wPyxlpUQQnajd082M+F8Rrm8lF1usBXz9m/G186Mt8CH2z65Bzir9UCn/A9oksplgwDa5c6hl0
qP+8bxFmmKKFMRUh+KxxRTLxVWV38GbC1LDY49fyEv9hgIGf9MV8y8YU6KdJrercpLk9X/NjBrFg
nB7Na/2KZk2S8+F//vdH/S/3HPsZlz0pxWWAdvS3ey4jTLTqBh6XCqhb7Grzt3RBhdIOvoOJNIV9
nSPhw9Uhw5KhOYCA5mFuEi3qK1aA//3D/HlCw7MxCen0UWU6CDT/+Ym5rV2CW5ApnYW2BYBgzKz+
0j4Yfy6nOEr07Urdlhc4MH57tlq/FBvsM4v8VSeMh8aSPAdEstdtTsg9cwuoVhXcNat2UpTsLi8m
QxJ9xPaWl8sQG0n5Mxjb5FpAVLpWgtpamuUJhVXZhFnVmFe9ZRwCirg+tHhVr9PDSJlz7S7zV5Oz
k+rTAUwxguFtEWUySZyWT57PHEtSw7h+atuwa9oprMopOOvpwPHvNuMBGxHdHlFsOIfW4XlZupiy
yjqZ42OXiOF6mft871XdFE6T9TbZdChGTzVV5StezfLdtZivBYofILf7LErEfip52Gzyr4/uUpCD
4D7Dl17DRjYnc0W52LYJeQHpAFVu+rBa3biqSrw6yKJsh2j2uezJhUAcwoGW7BzKdGuW2Ykyicyo
7ClbO8QriHXiMjCfO4+nK0ukF+dOjy1Q0x+ckkmlVOlNX9GzFVmPcW5Lli6D9dIqsjXXIr2u1HKz
VCgEhl6U+7rlBy+dBJ0RcqJR+DdjhcvOX2yxU4LtYj0Kzu+8zh5S98QOEmRFfh6bIL8dJWspbUwe
tVmXkT0XdyNam2O9RY56gu6h1bFN28I2zjlQmB1zBOBkKbxC6KJ9cM1L4cLFJCkVDtHZ2wDTU6VC
1yzbU6Y1+tlsfTO0LeIzGKg5sCJa56Q4gFPf1g6z6aR8j5P82+v75ymz3YwWfFa+a/bgvzuJ5nGu
psFLs8h17fdfTCKgCi/K86wjLVYTGp9YapfTWAjrkLChjEqv0q7LpavjVqx8XcUmMv2FICy0ZdOU
0ROaHkGGqSiJte6uWRAXVxNCC8ylUCEngjsj268+uwYxGh2i348axYLrh1OjPNCA/W0mmg7baHF2
V9Dbo0CjDH1bfzN6iYm19OSV3Zu3uZfrV+asbqckUBctcNYDnJ4KjC6gsf6GHIthg5fpTp2eMvmD
1YcgVnNuEBDpBXvvxjEgiR89P0tO9sY2zUj13nMtg/OuNPOuKFrrbg4KDO79baH0JcyhP9wanqpv
V7P5SCvndmZKiPhmbo/CaS+gsN71bl4OKZjsoih5tR1QsqUBGYVbOWwn0h6aheYvCVDWpcfCoXCu
ZgdVHMIbeOdxx2+YjEyYzW4b27VChCXKmFgE63iVG2nJwBtym8n4UVHxOc0QBSlmvqVnBI6oR9+t
yp5Y9DcOog9nJGwJkptfo9y15movqXwYEk6x0wQUdcpNjhOr5Kw1nHND83gGRZoi9yOd25VIQNKS
ZiCt/tKrW77xx0DCg4mzSegBG29zy9/O6o0tuEBIzzGNbdF66miAvlO18Z0MyXE/dF7krstn1qGl
8fVm3nYYYpfn9Cq29J7RBK+R1eWUKsFwtCYsihogeWvNPkz8qFGTG5+eNfLZael7nQi2Ww3PeJ2R
V9Jp607UrMRVpsWBWetR0begUpNHytCvKpkvWZJ+ayoU1+twz0UGpqi8dNM47wgYNpgcrLvCyr67
GHui5JWBlYDa0iIYdRjqBDz6bAn7MCFpSFv4FtIZ/t9i1/umNHr459oXKeLwJlcODVLIKUVKtGQV
u+dC1/Z2112BkN7I3aMKG9e5UN+GSY7HuZOPk1cNMX4iEwTlyg6TlGM5PdVJ8MOEfQbTLiEmMUE1
Bbjz01uycOndAvxkTvVvw7yxAILJ1fqwmnjgqQxHnY8HyUDbophgiemEeYfnpKkfZznutBICveEl
4CXmfPss9femJ9Nk6Mw01LL+7D/lKP2JUEXbREQjCRlEqzarRUx5k1FJJjhZlI93hTFeZtmvnWzi
zmjno8Pn2BuktMx1VzB81d+WEjhG2q6h3sKsaJ1HxcNBFgvcIgBpEQ67HQpl9Ghsbiq0ALvCqXW0
bw6YDe+29YpTXqUmHn9BTHuRvqGlA9ej3Wg+8FK74cNBO0MCBhoX9pinYWIhOi7MGsu0iCwE+FPF
TmLlyo+NRnvhBHpdJDY08kPBfxIwgCO6C8XiURQSeVO47h1r7tvCrqEnFGhYNUh6RV4yaM0thbE0
u8tM7Z2l5RmkfDxk/DH0cl3oNETSa3USBR5y7rHL1liT4VINR9lRejdyIHU5LV/T0XtcG0FkYf6h
ZeZ9ueXyQTD+IYKfdicuPCSvgc9vmxjgkyn9CykMkq6tb0k35ZGUuEO1tP2aSNgMO447N8tItcFc
ZLkBotLyu25lVwVoT9rDsdxVdWNGg0uWdfFuFBrEJH5VjHgmLf74wy3GKzHTybgp/49R3lhFUEds
0ERYWYw881T8nFTNB2xX3woj6rz0xiz4p8PSEshquUWcZeldahTvwVo/5glUFm9kuQLT+WB1PA58
8mPkeJc5t/lbKFkgc/K+iDk5JTP1IuUyuubV+jIbZ+/P6jz0Jkk9ublG3oR50qiLc9bBatXVW7ZW
12uPgsMrk3thOQ+A8Wh+/LPQ25rtlcHQtnPEXmM8G672VVpAdDZMRqCtXLMN/wCRsVyvvMn5WBGO
UL8OrPY8dnUBhMnmbuVM3JZiJblCDA2r5HVtMYXoa41QrepRCkoUFnX+NhuMlZf86dfryjeYwWiB
BJoVuINchxA73iRyZHiV8/FnkAzh4Ck+8d5Hyurh0XSTB7Ptn3h5bnkI053XNWh5QHrgIk1J3uHL
0Ep1l7b9e4NOMVbzj821Hw4G1RoWlc8VugCPdd7c173/5ViVZCwK5yKFmedacohrYio4TYD5OyDt
2pmvRT64GG+YWwfvRC6kAb+PQ6UWZdgnQnFxlkEP64pA2Uz/KRpiY5q8fJUZf+2cr/tM9Og3BWEu
aZAfRlHskkpcLB0QK358QN0+5Md1xW24khx2hWhEoj2oj7Ow+WWS+R1fOu+wWX/3XHmepXqfWdGF
ufXd0Lr3ofOx7AYmBeP4lTacWJ253FacVmWNcjERfNE4tA7+aP9wGlg72hhVpeTATMWj3hgnr8oe
gzJ9bH3LjsqOU94nF6AoAnJttOYLj/OD9LrnihSm0Qe80K7UtOhpr009v263kBzd41MvVvrEJOCv
N7TntrEc1JOM9xtfu5iNd7VMHLeg7mV809QaD67ur/xRkWvCa88TELAuw9NwQN9mI3jkK3W5hwQI
xZXpWok4xmCjr7H0itCaEnHQx7WsB8xjnPB7L5hZP9cpSzmiObgd6gNM3Isr7rV6wluoVSyv1/Kx
6TTyDgkfadqkjTXnThscERMNYOMwrD6yYqlCZoZBvChvV/vzZyPUFaponABjJqJ14GEzivZe89VP
5fPI6pYktm1E+ZMSfyeLWFt4UgtvekxE/6Q48MMxaZBiNKxoe8bszIY+88A7Y0jazy7g19XRSlz7
35shCDD1o+3LBg0kV89GYrEeq8p8wS9lxQky/6hqp3NjCy6Xer+A1QrdjGdGuXWU+rjIq8aa4nFE
KeTPwc4a942ZtqEz8etlXkrSO1oWMfJlpW1K7LP9XVOELipTfMl5RsCdc5gmazTpIy4bs/ORUML1
/vUf/F1mV1q7daVE2RSpZoAYmgzqTcrzRCX96fqtiAhpp8g3FsC4WRlSpX+OTYr7b4K4Bxl6k2Uv
KCFWKBvbpEAOkFoM0ts1nYibOvjJGOw06ckTaX24BRGqOBpnQanzpVa9fwud93paVTzDJK5kducl
+qvSgds4XodefHReGcIxORVMXEng4bJqvrN/eDEWnCiYFBI0O37DuwRDanivq6yIZhhiYbB05LjZ
PNx9TZXD2EnoLrvPgIFuHZR3jtnyPBtpFfk+fFIGJn2/bhzl4sEmgD7Jv5eSIWPy7Ev9TW25Tkaa
Tfwh5mvC2+3D94mF37zbzJO0WmH0wSwwBt1LnSATIyr2VNpzE7arjDrJqdr0ODGG1vrey+UNPkWO
oz99mVT6tCxc/nYFpGPgxdYTs+Oem/m6GCFNhg6UwM1IySlSJnMwdVdPkzt6CYZh8iqpFhxUKqqG
9acrFNZtE0x3Q9PowhMq3AIiuIszbTXb8ywmyKnQhMMuH+60ZsOQzEgPKYdQofJ2F2tJhUaJsFjB
l2raVz2Y+32S3Hc+PpRyzWienfSuGGqqOfLKd335IEeVkDyofZU6m3fE+iN4bG65Vp69sSN+ptAf
xWBh4lDv68Q9WZb1i2Yrno1OB3KU+9+aHj8Rrx8Wmendn2Drjg554hZ75glphhBlnLvkNKSPXc+y
rV5kmE1TFqc261zWvXuzp4YjoeERUPsSyeFHY7jj7RhkXyYUhY73LzHsg058Rcgj8N1NWs42B7uB
xiMs2Pgbma7iBFiX5CFFo1P64SKRv/Gc5kbwPQ1IendGeHoL3yHt7DMj15uqDN6HAC2GlLofr6BI
wqAh/iHA/dGa5fsUIIsz+I1HWVBVIehiH+Lw4HBJmEUZhAA0Olr0JikYURIkCCyJBGF9j1qbMfTa
IlaZXSPKpcE1lRfHYVXr3iuKB6MrXz2LO5Qwq6cKxEvWVirOqSpDJ/VS1rLLdEibrxSSFzJB8WCM
5rwL1k+7bX9akGb3luwiEDW4W+Ai8yqn0C0GK6p01hlr1VXRNM+c7eHqLg1RkYsTT31G/dKQxTBP
ltpXDHD2Xs6JxoEeMkhhWFzbbxJ5Xcay6GT60MmTXOVRr1eRrNIhMhaizU3jItoGEDKrkh2pG6eO
mfounUqL1BvoqLbUjw4bFfjwFhN1U88gulpmSNYJ2RbzT0NvS/ocd6+wq8Q0jf1OTm/kcZRIYugo
tWXcyxHBEf6LAlXIZ5tm2V3btFsg4bQit0TXOosqbl2yEnrsFm2mrth5j+faNGEm+WTgzh+sitM9
4HjWQSrYAyQsrrTZiwOo0kdHpDcjXWpoLg6DpBbbiGurl2QtyxCTQh1163JlrFb2P0VqYl7Yi38P
XLo58txIEUrTW6PQn5mqnVyDOKAhXRnkeH2k+9nLUsiTrhhGmDx0eUnyq5mLT0m+AyYGWgM+6XDQ
P6fEIzvRquy9WTtP1Zx/9eDd6duCaxv6lJN3183sUrFXOqwiMITT2nzRCd01wuw4ZxQq85mUF031
L/yLVSiFsMOhfErKVA87jFSR2/JE1BiqlqR9mWVCqkzvXNw0S0NLaUVoe81Nn3aox/iqPalC4QWP
2hBM4WxwQLTuOcswiA9TRz2yoAIzmSQOcgABgjQpSHtWcgsnFj00RTyn6Kp3X5j6EtrFOt9VTAw5
zTLBprpnhc3L/gR8W0Vp7b3NBSaCnMAO2e+YIWc3CSuduh1sqH+SO2J0j75E0rc66chb0hy1lijp
xs5DnAnvY0Dkg6jkm9IFFdHWwmXEoOS91KM0kJF0jJ9FxjSzFHnLlIvjdlyODLX2icG+sB7bn12f
5dwFghRUdaXzvBmlsV9BsXEakAI0TVDqNeJcfJdbLlk6OrNj3+I0TsCykxL+UqrMpAUskTT61X0K
vmHPCyL3o22/9TIg3AhWN0Wt8TF4jKi8JbE4NXpC4LBvsT7Pvq/G/KXPWKhLco4UCM9wbDebGocR
CkGIT0v6g7gPuHOjfyVXAPyDLF5bUVy5jiAyZ3hcWvUwg+XmdkyiwVlalj0e1k44dddFSk6VYAuS
KhyMWaa+0UwCd8GHY7CQd2d5pcO5TQFChXnd33iVIeKciGw1DTGMlTAQgKtoyOLRasg+mUWxT4ce
Y0doLM5P5a0qzJoCoPdknYWzoCgxfOcwNvNhGSd1lSNLd1Z1EQY/x0gKRanxlIqNxt6qhqA8bOmH
4qZcITaNRlCdpJnaz00Q/Bh4tELXUyMXqMXvJckp47vL2QJPDKJWewqV5RwaNO+oD7AW6FwHLckC
7DVLVPr+rdYYwY1NbEqlpM7k+DtOSr5tq/BuHYOg+PXXuKKubwEsO/NAfOHCXZrpgQRmHvVaIYjR
MrTdwBQ7tsxJ0Cpr31KzhThhBk8AC+YocZaPQnT3abc+m2NRHnq0r+GaoftPMiVZXXq3HuUXI26W
dOOy8sI5yc0gSe2VPmxT5QWcCPIxIMKVsjxyt3+4zmFZwem03AdtorrNizsWhnVU5x2hmEt/S26y
RWdkTojaGYRfTXbb7dt2+JaCIk1S2L75skZj2XtRrRhzZry0bYNfOMPCdwXoiCQLAd8hlxh51keJ
VpyM3OVdAO/u9BT1Rkb0TtnKj6LU8jjDxaNtJFpttE6+PVcULvlD2/Ank7JchDOMSGsg4zpAP2sV
Pwc7G2K3VSXStj4OplpCtGpuppZG3F4gZVIgpZurx1h85Ldp+rlmwUI57Eiy0dPlbHnvo9flJ6El
bx3d5zFhbWNrnLJz3TJ9VcOFC/Mt2UYSwqlzmg2HJtEGXtnSwVb+R1O9rx3FchWsb1OTXKjs+3Da
AjoRBuyH/Ik958EFiRRa64h4ADBrOlFq+cyJk/fKas+2I6awtGsRqYFYnX442FXORNKD6K1ZNzRV
3yp9mbhfaqx1GZ8ZpY+ZI1Wmucz6u8wLCEk26Ugtk5xzLd+nDrsYrzBuut64MDh7dlNUmjwmeIEy
78QBiXM5ZRro5dwQ1pdtQSxABhtnFV6gNXdvG1072o28A1D/IfHU9n36FdSsPuz+YhPuDU1gB6Ty
4vZtNLldG9IJjdn0VoNkifjfC7MCte25dj5yQkPY95ZG9o8OgVPW6TtmzuVgVsmxqrS7WXr3jaGA
zBvwsDSjvp7qXDGGieBWbGV2vFZ81YRL+alHukdSfEx548Zdkd4oT0YW6yXu6ft+ts9yGu0bNnM3
K90FOnJxbAIhTtDisaikN9XsBaSjxI5K1MHSk9sq0NYYjhZKiuSiZ7UZUg+R0eAfimE7dbo7pVfj
Fbcka1zPn5FcFkffXvID+QM8X6W1n1eDLr6FtdASolAZ82btbwsqwJIQh/YLojpPr8GZH2QzwpoK
u2bXFaHvew+cYR9tOYXj/JRUTA+k0Bn8joqqvRq+inK68aR3RZDUG5Mq89a2xQcEsw/m16DjK5Yz
rjJXNNmCAruqImOm93cU5WOzRaJRrVdRwEe/yleEe7Qg2p4I9E8az2lPzNObqYDVIlRrzjXJTeeS
chMtoHkSjbPuR2vjWOg/1fZv6/3wox1c6K6txVeqEJboDUnnm1u8z9+IVvBuHCKzwsZS8L4RP7CX
mK/lqL1NG+DF8vCra33f4l7q3Kioi2cHQZkniaFyLd5djaKtQqp8wA/Lnlz5qOu+a4Ikaych673s
43mGZzs07bupqzLuV6DDrWsx8U52RtBCvtEsXsqGu43k+cjMr42WOdjsDt/I5mEgBgoG54qnY4W+
pdPKsCKoiQ4zSGPXIYQcsoiIkqGcd2U+TmEzmxeyvLRzUZdFVM9cZ1biWFcSKFw4F3BEFRPjIgsI
IMvYraL2J5E6nWmjiCgyl5JrNaPW1cx5b7caDm9vZf6rPzIHb7XNYqS6/MEktM12vW8Q4EgsjDKy
IHYuKipWoiax1Y2HhBCYWsoUTEM7de303XWO9nqVHAYoSjA9FyMNC5mBl6VCGqynGoIbVk1KvgXJ
TPZ8pnGn+m1cetqrBzQFFXTxQZWtn5xJzZKeXu83NiZJXY5x69ntbalX/aHQUSgQ6GeFK5bHomRO
QWPohW1n3/BL+6cl1byTabZfs1uU+16TW1K64phZGkYpWc2goxncveuYH0652lEXsjWXgDz1B64K
6PssH1Gut757Gez8kme4aXwkShViCeZ8MQqfikkHu9W+WU/KCA5FHiwPgd0cPYOT2JoXuWsNJmUL
zvUduDuau0S79QTj6iK9I16r3Gu60+4zVTKHrOriza6cImq88pvYxEC96F60KNGkDC3NQP5uUQI6
wT73HdimeGxn73NwCWYJpIzMtfjAl/Ew9/aw28ZTXCLq2sLBRfX8YEBAV3N6Nrk58t6uf/Qj6Lh2
J8rxDSKA3KmFjR2rRuuaE3LnO2qOBnyv2ptJjpDmrR37E6T2TK/tTVWurnxRnDuLhmiYCIrP+l1n
tsBDcweyE/A3yaizzmx2JT3COU+68Gqzu7JpTyvVCBsQOcW+r05WP24fMhMyp55vS8f4YS3Da5BT
qbWl7Uaavlwxen/OeXhuTZV/b0r3jQvCjVkg3kmLq0J1vGIuOFLIckUEtnWIED4y+eoCfB2YhbJW
M1BAus95Od4gMQHBMNrVTrU3OQETCQZNoxacBSRUV4N231bpt9L7TGw9DPADsA9H6eZJGyeOQwWB
g5d5cQ4sJwmu9enOJ4aHw7TSDkWhX9kpfIRKIepSnnZpxq6Oxo6/wV+yz3pRt6PVagdfZ4FRdfhW
kG4VWM3/j7DzWJJUydb1E7kZOHoaEYTOSC0nWGYJcLTG4envR826z7VzJm27t9WuyooA97V+WcKF
DcVfYWF5MkT6HRsg3CURObwGD7lbFmi+7SnsJ+M9s8l8dwv/pyOFi1mGTX9R/CmahKAtA9YfGNsX
VwqKJcuAmynrws6z8bus7W20Fy0Zt2zDPT4GWUPYSS8ZdABvKw+8Nr9EbfDs9OO198+1PTIC82dL
UWgG+YqR0MY+bRbkv+P0G7zXJY55Jmy6SrPXxu2fq2wVjkQOmVAmYTTTpHxOTmR0MHhQoYH9FSOt
CqvJo57SPrfOIN6QGJO7gE8ZA1jb9ES3mDADOPE2cU8fyYx61RiG5uTUJE7VI/uyynFaOaXCBMzI
ualsQrAj3HCdLctdYol8V0vxOjO0x0HpEIdW5eFUmnDeNfdattShrYFLOL1JwhyJiJyLBiSXW22c
XIomouVgcsiQyAETSkeLT5iINuKd6cKFOWt0ldWn57l1Y2R52N700F0CQiOjjkD6YRp7+Fe1bZMp
OoGL39uJeWdY8kOVQ31JRKw3teM9ibZ5yDt7xOLm5bAyqbFPJ6o0aq/YT0YtQs7g02jepTGnshnP
ZFZwY6LbvaNf+r1oyU9nnnFEkF7V7ByMOYj3jQ2bk07GTwsseDS1nwJOYrYZkuHMEfcdk+yIC9Sh
+WLa6ZWriKj/3JZaf/n2+DA083dUUvtsEoO/oADbuIUd3bBPgEZ1m7YiYH8cgndtcAFY1tfQCaoN
A7q+YemPbhE7xwrvstcsR1LxgvPc+796lb9Inz5IikVYVxV9hgC9bFI0U6uRoNjKOyGHbkLEFpe+
R9mW9QcTzolICTBmUCMyqtskJMiXvllJInyAzYfCGybPUvsX16VZRUzLSzA1177wxGGylMMtXYIg
qz80RlYYK9yfJnU9RtbllkXxp25bYtJN0uA8XlkcwzFzgf+3SQqIYJufDvIO3ExynfjoZI9oII1D
m7iPkZvscy0oJGpbGAbXsBAOpSzg8z3rAcEfQNe7bhbZvpsmLmoS9E3C7nAd04oT1SkONmd4C/D5
PHm5uAZ6PnWt4dyARY+DCUbjOMu79Akvj4W76S3u525mekajdSaNGelenb/WVeYdstx87ZfGpGEF
v2fVsXcv1W87ozG2qgkTWX2Emf5aDOsnKAbGRiItSAT6TGjUONrATpuSTAN3SB04r/o7m0kTYNCi
+MY+FQSfQKEdZc02accuPEY5vWS+uIq0DQPtv5QBpLHfC6AtsAdiyHimA8YgBP34RJrkyvvFkZNC
4mtfZnsdWK+48/AuuV9oJAAhxuxZJ6wqOQ8LHwz2HYYms/rjy+KN1JueS6uyTn02PHB5QionsOlN
5N/coSY4gIwjwQwlUjKVB4djwR9OVUHkJ5VT/VZm0KduQmmEpiyi+uuj8TgkrROzxg6/3DRrrlFF
whX5eVj205XSYedcXnXW28c0DknTJU48xwhqWQKPCy0ONggDpsmnAZHN1u6t+6Huv3AjPqCBwd1q
LGBus4YKY01uE/+3UX33BBbnHogv5rg9RSW/ocdgc0lvMFvrIzBqCj68+C+JE9cAW8aRGQjkkUjw
rSP9DmfUydOWE9ZrfqKGGHYJt9qO1HFu6ZjdjdCtXMTNnqSQV5x6wZ4L5C6JizUPXHLvZe4DA9dF
S97c3pf4RTlAYCjgAfuZ/LJyxW09k+0FQxTDpr/UUPOUmJcLgUyJnb6QWYCPub9HOgkK9C9pzH0s
y5WShqkM42KZw7yZXlMGBmWTirSo8qO2kXKb1aC3tQT5aoOjwRC9WUbMdbYGjMI0GeZmbZ9ycms8
aH+CpK0d+pW9T0CrSoXkaaNjkVRhBeeHDbWhcHG96hJaEoUidF3PuAUs8aS64Gj6Z8XVT3hJtskS
OEc2vyNZ1J/kVfwlhCeBH+9oNdG/EXsvDlyQ5X+RHYE1jEzyjZXfAWd98l+TdteKv91SpRuVlMdA
L9uKt32mBcQb4wH+XIFkRGT9UZYJelCElmaspmwaWC/nX5fuK2/dYTA0fYw2fSmjzvaW9dEl3Ysx
AESn6EVpdoY2KnLvM2q6lDiIv2XV6M92tk8471/6ZrbPUSy/+y4+9xkkTV7p78YiddDLTrq5W4Br
VsFQSioUoBBMVRqXX3mqSUUyK2ubdPbJmp8K0b0jUPu9Fodv8+LQwU4d3ZRsFtsyoaJwzXGygQjO
7gw6Eo9HXdefOUKAk6VqykMZ4dbfw1ZBRj2IOLhyvHqmwKhp/5g0sqbAfl3r9EhIqGKIen59kma/
Gxvn4RAl3K3dcxtcTP6pb4lfqHB0GFO/DbpLZxqHdFEPjk6MnTBAyhNvptncs3JMSdawscz8sSVX
fwDl3BI7WpLmy9aS+BaSorH7zSX2g3LMRva7YniwDc4XMqBNkYqwJ1cwdKSg6bXt99P0TqY7SV8m
m9mw5Ie2/7Em3muz7uhnhs3Eax2HYPbPUPgI4v2d0Y7dleSqShFgju812UKJn1SwvMyF8SsqVweG
6W8Vke1PQSEuHFXMeyp9I/vkI/W7X5gjaU6hqDxW76MfPGYDcBERyu4mk9Z26WZvm1h8Evb6whVt
bQFNZDDsQF0QES1tPUm3M6xf8E8mqEu0siKsyU1KsJubF6Ar8JyksKS0gsoTWywrT7u6mCM32E4z
vqQkKcNkoR26muy1QeOUGTlYOMym29HSjXpx4460mRjWtpEgIXYQw90v1keakFyfQwpWIoPAdP1H
b2KOxscAZjnBHgZWwdIE2Dw0ScjvA8dt8RXXth7wGTRHu0gGOuzmX8g9eidD7xZldEyQdpD6tGh3
Bd6GGX1v5gNIxRpj6DCz63K+BDmJJt4sOa6BHtWKEcJxnzHAUbniUGnit3ND21n2kpujAyVRwstF
7mOszZ0zDABovtUx0liHxXevWKdRzE711po0X2Cy/HKLao/aGUgABdDOMntn1wQLv8qaYIlAOScb
A7rqKKFbtEFHTIAarM8/ic3zeb6Ie+wJTrRKh1eGKN0h7bhODTS1fZcTC+STgeShc2OFZoqWmicn
e52gwsGxzC/2I9Er7iuXF3Aa8nOAtCjULbyRKo23QkUNlVXZZtac1U0LFUNUV7GJiuzeiKw3zt9D
b5IklpXzV20FGXqsxduhAKTKl7/nZnLQwkoDsDcv/SfarudDhGKEzbSbAX1dhAVDlUIkAtIhhnee
BmooA7nwaBEsz2jWwxfkwb4L9J12KQVHAHZXTMErNi5CQFSzW3qc+xbtLSPKJ1Xxo+bsRKvv9tLV
dHM000eBO2jLc8WbDDqyqQ06RaLFCGPPSEItzPUPAxzvPq3cEWFNy1+VOzWahmJHAFyJJAlB4Wgq
jgN/3nbTAnrfwVy7Lb+4fodcjalpgtmYYcfz5o2492rPIIcBbynBDVvkVK2bHdGj8tBL9JSly13S
CwAoGyVc28zloanGW6CJSmXJMneaaB0k2ZS5SvoyYm2BFCdc9hEu1gKcMHKR/LgOW1JEzSm5kES9
DeUfS8Tvk+X/KSJWIrNfy1HS6qVDLEObZ/3pwi9oA0BF+WLvptaHnVf0Gc1tOBEUAQNvRNvKRz9W
kD8VKnhw7iwrxidfbXISUAhL5/OL7YpQpESuarx+3DvliCrRLVmT9RSt4aMoX5DfikYdleQdjHyO
mXHOmGqq+zwZii18mAOWUD/lsgLv4a1NiFFBnwGt2o7RrS+bDy9GsRFnEtKgRsHGGpgi+ODRPMG8
zZsGgexewkpuTKuxQ7L9+KkdT4X1ZB3bCSRRwvtGEMK7f0elrybe+yClQY/M7CRx/kxpdxytDGad
wgyrWt6BWsztUH57OYDaNJbrLav4luusDovMo6bKDEu4TlIw6TnUHI90MoJZDB2RWMpydsSiQBdN
95L1a2N4FnADGz9HN5O/4zUnC30GS9qwVdEAcLmawBNu3guPOYMe4PzGRWiFmpfSVqevHgpFWWji
zJdW0ExexGgcLDRZZSV2WcG1SgWOWvUu4tivLaWRU6FGkcsBwA3pmaL7rzTp7BozlNj9AcV8sg1a
tHFsHnvI//SKNroIsgtihuiI4//ZHQJJwggCGTosNuWYgJZ0ikJ7yzA3aUGQKwIVEmtyVmknL+G1
caaX1hDtZQwE5U7ZDqcby7jVvAu0q3z+oBeV7H4npvwirWAkT3g2djHaOqd1T+XAIaA3roIcJkFV
bd24ukt0am6KBqFCLzsUJogJQnOQ93NE0z1piSqhAIHyCIGioSVZCU0HSoXuiHOi25U6/s4RYRUC
u6g5sMMCV31Ia6Zlq2RKy1cghTb1Q+q3kP5Nu4s9UW20DdDamxLWA6laiPWei7MiCRKZ9M7vdHt2
hPHYdll7ZweEfiYxS6CE80ea/iHJdqz8vA1Nv+tOGJ55l52vxZuAbQ2QabfWL41i6SA6j4/R0w/2
qIedRupE/GfPGmLRj2o+SYmcQXGRHtwuG7kTGMPJYyJRSA/ZevS8Fz6L4Wz2z8EU7/o2+FkDq4cs
NCil4cW2pj0KVjzHS70bo3xvKJCKpGzBg6rxLEQwMiMPPRHMAdOVCcqqR34/civYKZgWXiZNCxPn
vxzEywL36AwTjAShGxmZQ341Ho0A1xjJvTnrBzsJOlwXFnuTZSjQULq/Zl323hOvQGWJNHZZGSMJ
8subIGsvdgIYDXBoBt3kILwoh4Q/mfHw25lrZFYr4Ovkq/TIrH67xULFjCYtKmvCqcKcvNhLsNV4
F/6NN1FAwAsJoP02LZsXHseF3BqgnIoMa64rF1FF++N186cf3fcue1db4F4q6Vxo4wAkEF63ygll
rWM635MX/B3mIW+gAXI2C6qBAFSU6AmT4mMlu5jFkv+X4+PI5542NcqUKW0zQLqVTvaZNzDDRBDR
RdQIZG7FRYj6M6ZiLXZZWwHLmQC5SKGmcv4OwDXl9Co6dbSZQMNFI3eIcrs/124SbVpobEHP0UYF
VrlTJ/SU9na24ue5AwkSy6vn5umuQ1bb4JjjRpd7p68dAllJja9Mqw9zzb3iZgTpIQJ67DzkHIVw
yKEpFJNuccjHhtp0LKZHq614d6ziD0JrclMy9Qsc7sVHoE8zUn3nifq+0d4Ha95fcm5R8kD8beWw
YDLUtRGqbAgBQLEHiOa1SMyXPkH4Odiks+aFQ1FQCs2adneoxdTWjN2GZQfIV2rAJwewVlrdIUAm
vqbYDls+QEob3eFJQQsdCUf+zgPnt+dKajCdS5NNP2WedjsJRc2CgD3HBIdGHP3ND9+eNTr0Das9
igjpELBm/m3rIbnmqvhyI+BHD2UbujG9PBgBHXwXsA//vs7VQzKCnPmKqFPDzz6iGSXxWFA+aohv
KyLvvw+4y9J8pWuz8iFJHefFTcobJom/SoLOOFhCv0efK9Ah2rBE/BxOYjovog4OsYMSif6rW6MK
qq2N5jQw3E6u+J10ZrHFr9+HhOaACKj6a2os6wIaDfxq+PfEfTiXkiwdkWr3aNsn0kxHNI9QlaMc
x0vclQdjSYhQBO6tUosAGiLBsAU/KSdDxVTR34c6hhOEfBMqJ9174g4w268e6JFQ13tr6O8nBEg0
WELzYGqA8UdhZazhxmglQk4tOitbl6JafgPpDDew+WBHOA5dtC0/BuTg3ous6YSVuA6XnoaEBNcZ
nYY1qtPIva0hBFXerR0nvtpJB3a2UAJ5Uw/KWw4jdiZ+56rhtu20fcuyTj4GkTyNBS2YEhJyr+Wc
7Rf3PfNs8jRNoUiTpY1M87tufFC2CJWWS3or3TvssSsG5HWH2am8ELXGbuxK0JSasouYHan0je5U
WJykRVu6ND4AE3nWO01RToglCQ0dOxssYhui9aeNMVmWXa1oJHZI2awFNesevxVjNHe7JqFpGxmZ
vWsVc7M0VXIEbwYRy56dwrDDnLS07TxayBn66krK+bW3tHipvgWi4BAVUHT+Fy+ZNbcsoel6Tqbn
BBTlIBfP27styRpKGfKESvQuNSKDMWwhc6DpU6zpCGlIDvVgd7mFgqZlku80QsZSM3kR7B4bONky
D3NSikasVsZJrrH1i7JQXvUcclGZoP3XQUCsa7NTOZwf/oXNKh3bOHh7TpGpjdAbeu5EEnmQQRJe
WkuG/2RJ1SGKcrASm9bUpmpJN0rHa2VQ/9hJwLy6c2ESKEpzJpcTopqW0JZp+ZIEYhuYD20/8W53
wZfKTPKH0/gtKFsLR7D5Oc6jsfeb+m0g2PyGSxn0x/ceMuB55Ip3k5r1M2ZvwFPyzmJGjDfb85//
5aI3jv+X+IZyK2F5YxD56yAlpkZSQUbtcybEfK1mjKGmbwGU0vh3xv57WyrGAjnwuPRku4XRhDR/
NiNuc8bZD4LIT7nZ3mZNZDACU0bohZ0jW3uuEOmkX4q251KsE/nS+Bc/Ri4SWPUxt0z3feqSLZBd
9MfO9IdI2SRd69G2kJUY2Kg3c2vK+0CWf4o1IRrUFPm/LoZbiz1BrTZsEH9aFgvnqVfUbjQg+CaT
wdlbpY/cYeY9eiYH1UYShHW/XMn6Lt74yYwbWN9BSuIlF9//aKFomdQ38H3wWshwLlXFEDhm1ls5
ePZWZ5Rwa8mXyLDT37wO74J8oBKieyiwpe7o3OpocPX70C36aANiWF3KON4jUq1BBicJn2+/uJM9
bsnd7ZCJDVdhTZgkJrEv/QTUb/DT0KqecCiMb0yQpOl5lLzy+V4nCTHdIAi3a0Ch4ZWAE/veGAvK
KtgWY21/NAPMaU3O5KYuvGDH+l28LZ2z9ZyoelJI4LqkNg6NVPmhSUfxlhRyF5Cpv6RoCCIDzhE/
DCwfAI444qn3n6lemm9Dv85AXtCHqGPsi4lIYWYT/CVW64BHYW1gd8atDwp1n1ToTcaKy2GaqvhY
ELv2kA82dbfQMmG8iCczFuOdwL93iLXKd0FJzSYi8Ig79pqRe4VglE14ipwxrOIShbuQxU5azZO3
yPely25mSU/iqBvCxNa3NMD+TE0YOrjpbw6IHQeDeYnNPz7xppcONd8yoHv0Jsvc5Q4OPI6u9qTI
IwCa/KRA0TrTERHmY+9/FKiyaxNG0yiLhs5l+09d6ubB60dcf54tQj2VPbCVo5+GlEl6vEwBuGmd
G+kDIAxO8WxjtlF6Bo3SR4cWjchw0yeEIFeTlsINC4lBeNf4Mlv2JWOTOegWxpRsuK2MhfmG02s4
5gQc2O5kHBBJH41/OSqU2tjQKmg6iiWM5vm7QcB+hz++othaOWGSQuSPrfGpbCz/K5roOGP2mFWe
3MjEKK5ev+SsFpQ3+1mcnST5V8xBUXlgARupnVXjXcAqVotAHKCAWE5tiKvOGC+jj7K0Z/MxpThO
vAtHiUi+7dydXzu03bZChtaqZOfV22NuQEgX+/X1X5pn66TD3nc1RRZxjiDdjCxmqjq5EgF1qpf6
sxzfpnFWD3Ex3gaTRCO0MOhUGZ+JThjfeRmyltyMAmZmUmsU4PpwpapDeFVF5nMmkj2xN+e0b+oL
b9/RbYf21NlwA04UiAcNA0hR0hzTP8cJUtr608rGe+J4z+xFRO33ZJiL3vF5ieifx/hXAUleAOC/
0izlKVCFjTRhtZ5lX20kLOhunid8K+C/QfXjGeYrYXS8rkX+QaeucyYiHgjOvXPNZrpDNaLDyFvR
tx5FOEeL9SCy8tOQ3OQz3RzXhTv76MxrWXM/3kD/smvpz9VeBfI82413LSsE4B7Y4pCo9iImQk6R
b1ZbskCovXHVc5bm86mZTNSmuizvjR93oUAFDG++xhqGCEgKmk3g4KjlmDy3LQyzpaZH2xbZ2SOH
6Vw4sFxWB95ol7lAGIBxKo0agMRxZMIYruOCjCHRU3w3kOpwCAYcrwzfG4JsBiL0y3QK9kkEbB8Y
X01WwGg0mX5II/9UYrN/KzNslDgA1msPV81Yp6+F1c+hNRDo1eXwPZZck9xciL54Hvs7IIdkWyT1
NYEL2LgAHpsSK2fWTQwIlVseF2upL2nh/9IMTbu4xhyyBGmwmwK6Pgi4rXdI7Qnjd1njyPL9RWoz
5g7Wos4Ysu8pfUsZsbBdKXNLgO9PZ5E3OySRHc6AsOhOEqZzK32kEAibIrsdrxIBJHHXv+E63wza
A7dL7Qcn6PRtWGPe6qRCicew7rHXDsucQv76GgUK6Ks/A9HTCzWei9chr8SfSqizatO/QSAHBhKB
yLTop08x85hF+TnzyUoZuveuyTUNOlAeZMf8MbBVwJJ4jB1zEe8Evj3eCkbheUaaXj17QjiPytVg
JJJPCI4UL9LIK+5/yZ7gbTNLlr3towYPWpA5lb44th7vbf4GbjPe8+29xC1AkdkPyB4tokBN59Zy
qm8IkflBCbebMWR+2VzYXez+wHKbr2LufhLuWrxh7wn2hXets5exqYOzgwANd8EAj+75H5D1u7lA
U0TO/fIxrf801yarRxQN5ziPSO53FwOrH/8RklaOU8HQZmDk+C3Yb8YF9245+dkt7sYflS8MxvNa
ogvcebErsrTJNNkJT8kvRDinXFRnnU/zB6FvIQDuAhSUZmQ2PCcyQJnvZN2pCqBvq/oYR3VxNSSo
vOkRS6Zi4njr0bmrAC4fF+i3q0G0jAtQQ6N3H5cwhivQ6HLjDsRetfaqNneYAxf9KxeZg2gT7lTU
K1zoBOdaqOREX2+xUWcCcrklO2L1Foa7TWJSDiD74YNlPEEVaxHyNjf1iXDJj6jMM7qlCWVtuq7a
o3i7suXzty4Kcy/p49p4Xg3+Dkkjyjfl1DFVUBwy8AM4wZL+PY0X82qSNq6YbKq8Ktgkbdb9usnC
hZ4jA2hiEP4pbabgYhFnjqmEOpckfqo6x30ZkDUh1lrbicuZAIFgoXHT+i6E651TJNOFqwQfYXVX
RONzH0WkxEa8sf0wUYdhl1+LWfoh/tg2mknDQHA7t4U4CxqWUJt6Hp9CV98oVrcZWB4Lk6/Ds8mx
TAmQL4FljqoEYI1T404vkA58ld7Oylq0babzQ2EmEpUZNI6qjY1hVtjJlY9p18teRANmzu6JPrD+
CGimOyRc1oYiwVYQwLovOG5aHLroBZNzmVm/eC7gc4H9U2nPu74rQydLvG03vPs27lKCm0AZ+Ek2
pFLTQDIkf30GCaONnJs7/paETGxTMyuOpPwTD6So8wo6JMiWj+xFVy8DaYSHwp1fWdfE3sG0tZtg
UCj+rfD5Eni/n6dV8NLRCspNch3ipA4n9O7kuaAOt2/W3M3HpZJf5C1jf5HBA9cLMIzfDoe453HT
pvaQx2fNxes+PRx3N1/OALPFfFbIEdcpON02jkDSwJxEGuDeMAyFuoTMRC+ZP8Wknv15VVv0Go4M
ILWwkXUUsRtabpGfey47o10I95pIHf93pecehOhgEIfSR8fF+LcyMRaiFHjz/1Uqe2XKQwbhYrgg
ZYnJ4zoBjxzmovuZfOIlwDfPvlm9WBEtYMZIoi14PEi6Eb+7PusUeW7Fi8+EApK35rt0s4yOqrC6
y1B38smoUG8MPQ7nBL0DKzVnVAWLoubOvs5OClSKQUCzLex0Sg4O4QD/vrZ2MGBORPXcVLwmvLoZ
mzHB7G4qeKWRT12qdNpbBO0/zQafnaGJgVYIo/C+ba10KLctX/yWqq7lWagZP2GyB4YaEQ3etDHb
17RGH4E0Nbmhu4OqMOjVm5ZEhInp39M8tMrovPa1cSjZzqLXpG1vnEOBjXi7Uyz5CVvMtnYFglYn
cgGLKVTD44HsGst7wNoUUJOeU0qBfDXVqKeslBrm3hG7CCHXwVk699rl2WmkHUY0o/XY0iW1refz
7KberxE1mNN+wQ7Ovwvc1WtSBXFMjLrMTj2NG1F0zpOkuJqZGPdN+66aor+LKAOkWYnucS5T4DwL
FVaVte5TtcYvz7InVgoj2YyJ8cnLMIRKnp8rGRaB+TH2fflg1El2zLXZrnLMh4GSiOfJI5Fw0WiW
GlDKu1ZdfGsJyflF+73OMdI900ti/vgT5JPgD0TrJx779fhIDbO5NenUvXuIo4jsnJ2HMeFBET3x
ubJ7Wqtu0bVJ/OJJET+IuDiLNP8op7z8UZE8tzlhOIaOH80S0KR2AtKGqbJcF5X/PQjpXxbdf+Se
IWc3PYNKGMnObFr/FVKEtlR5HgbOLUwe4A98f1wGDEtJSIBZdWYVzQ50O3AQIHCosW9EFaaEdp6O
vekeE+rGwjF4nxeDKRLdZS39QzuQMxmr2YR7s28e0dCbaW2b4P7a9Uze1xoRRth3HTdtU0z/x9/I
/x89Zx5CItfyJTk0QWB4/1XVgh4nMNMKWHI22mctvXsR4CSB6LQJ/Nhm2gM85fo+CbrLclHuOarV
gb9aEzgpIVlGcwtoAYnKUOrUvjNTNKGRAmRQAxh+15G5XS7WKxoW64zYjpQRocUhLqRzH4/j2kRY
vZP73WGi4H+EDf1uFZwCc2qXV3oEz/6pd6zqsSvi+lxYPAcUyBQXeLgvH3Hlmc0EBqYhTmXsA4Bb
Uujj2b1vC/zDFpKzXeHZ8V0iNHGwBnEwTWH8jHau0asiEc2JcDwqfsqznOXl3y91ra8u97tT1+DZ
hRx9bLNZ35A6w1pXgfuw4DdxEPFfixj1lUnkND0oYc82cimcyrzzuoVG5Z7GBso/jHsHfmrv2yVd
aL48NTOpgvOAkvh/fy6t/5HZybdIFp8tSSy01krc/0zoqsF8UiBKtSX07KG3Wv8Yry17WEiuIsYV
EdEJepV+eSBCq9/3Ca9+aVprqiL+cdsg5Yc7oxrR3ue0BZAN6WvO0ew44Pu/RZRgxIpeWoAzWtCW
hGTC6XMq7Rc8XONeDW2y0/bw3HBmtBZ5pa7Vo/zvyPnrUOfZS9HfG3I6kEPo/19tJ/+/x9f3aDwy
HINUN+e/Hl+3m+2UHNP1y8Yjz2hTHZa6GWh6mS1ucI7ZJQFb9XKbAXQKQL4d1uP/49MP1kKo/zwW
HMLL6Ei2TVfSefRfMeHYJo3JjScUb23G4RMLQmdRHxHia7yueiaUr9c2H66ebo33flzecFygUNP6
D67xN5zhwWfhJb+0rN3D6rIj/brBYD0RBHhCbdhs+kViTwPdRhhebImLIiVKMIAvYnhTsvp2F7y1
nk0P5ESiuE0PFd5O7Kc1mjcs5eDi6+DXBRfuPUQTEf2C6UTcQDn+ndjhQ0ZesmbBbkob4x9KQAaw
obuhENp0boo7ZFLElumwmefpZEUYVgZUWgt2zJ3T0MvkBFgBzQbMQYLQsYi5W9zor7n6nGO0tDaW
z22W4szpA/vdT6hJyvjXkbF66CHS+gUgyqnE9/olVnQxbQbm8w36shoIEiv8jKV8wSaYcQpQvfMU
Mz4SmUIm72LcA+BBGCfw0ZjA8bo6x7YjJ3MwWY2gi6PKYBPwbQvk9tVASzXzFwgLRVnrUCQIgyIC
00o3CMdRdDviYNZy12+kz2nYtaAzSTB9DA4lTyTwg9fXQWgo9wW3N5Ihkl7UWtbcdcU26+Z436/T
fBzXV4StV0xhT4VJzHkXU5RKPNyH4+MAWk8Wpu2epCpUgz3ToM95P/gIOZEEtQTgnb0Mv72rweFT
n6gKWfzU0nhYF+pMDj7xPeiLItvTPAojpnbhnhdZPqStP0P7TEdncb+NlkSfeKzvJ4+i27Z8s43m
Uwkcd3oiRdhC5R8Pk9pKhz9X4uJBtlvfS9I5FjbhDhcD6TXllpzZ506baOckAl1t3pqi0Cg7k2LP
JqoHj4/WnQ+0gdR7vEnIGEly1TaJAKPTQCAP4LQT1UP4NUjqqYqkPUCwoqam5YE7pvfvq/TVaevi
UAxURAE9hkWPUnlo+Nn8oFqeWMWWJ9/GjzvnaXommhltZPJSkot+rGtUWrUwoksj+T416NMe3UVF
x3ekyXGUpAqp7LDEY3DBZypuUuLMtqfqVLtBcRdHS3E3po9pLb0zD71x6SuLAAjTYk51Mx7PXoNp
lArwJU8yWBdHypNjyvgWJDz2mV1/pCYxD1MFFDo42/UYDbikCAV1+VZZv/MKyVVtr9ovglpXqx1j
3oRJLg3ua9bJ+2T0nqsODUA0u8iuVzWFkblQbnl3H9gIBRSimLC07PKiYvvFMqfkXibF33Eu/JOf
M5jFfXnf0+oHAplsnVnesiGpD6lwCWdxkvJgmogiFKEIJ2y0qzsbiXdAOKwb0UlRoriAb7ubc4Oc
Z6jJPdSkG/rW+BsbP7KbEjCJKhBJYeOfsRgRuww2cft25/p7H5GBWdJ1QnO8O26knsdLSYABCQTY
DQY2CFMBqdA58NT5QBU6ca9SrmYrlFhbt5Bf0+BYd4SOvIop98+lypF6xURrFYndntBe9rU+SfhN
HgWGin6c+6PvMwohnInpmS2/tNtSDoRij4wEAJ9iidRD2cK+Rcoyr7jRfWdw4R5tQuWL4m83WOqk
clFv/ah/SC32MRQZLGju8oIVvr2UqIAxV+rxM632HrqjPBrnhzpykXOnDkbBvE8vaurnTTY0+tHw
47BHOPFMSMbQpvkdt8MrCYvdQ9csTwuZRJyI/UlUC7swJpPVdc4n6EfFnRrrT+YKYkSVk+88I35u
+/RrqSpyHK0va6XHwGtxNST1rkxdvrApJSRBtTQSjWYOSAQM/C8Uss70XV0zs2Q0rWkYz9DrfEIA
m+q9b8zukYy2y9zy+JZuku7+H2XntRw5kmbpV2mre/RAONTa1lwwBEILkklm5g0spUMLh8bT74fI
nqqubrOZHauysCSZSRUIh/v5z/lOMqLc0pBTrLqxSPdxyewW5yIgbc1GjSq5regQSYJ5or+wd0ik
4cCP3glcb1wbJLk+Wv6uqdDO+wrgU+Ek74WTWxutdrmiYUnECX4NQJ/RpjDRu7UBV2RRe/lrvdSR
L1Lrf3///be+Jpe7ryU4DvmY3ehq/+vmZ2i9iWLhPsHEDcakoXkSgHU2kAlRxo7Y0t2J2QI9vuZ/
fBv/j/xR3n7d3JtHzea3spqYM0btv7z5n69lzv//d/k3f/ydv/6L/wx+lJcv+Y/mv/1L5/ibKpvy
Z/uvf+svn5mv/o/vbv2l/fKXNzZFG7fTvfuhpmfwTln7X/Wgy9/8//3g3348PsvrVP34/bdvZVe0
y2eTcVn89o8P7b///pthsAP7o350+fz/+ODyY/7+Gz0fX4rv8Zd/+yc/vjTt77+xcP5d+BTC0RAG
m8zlv9/+Nvx4fMgUf7dNixQ7sEx2UrrJ01iUqo1+/81x/m4Ljnc8vXS3WRy8fvtbU3aPD/EJdcNi
7+W4OicZw/ntv374vzyJfz6p/9yVav51O2kL4tS6oxvsy2zbF84DUvtP6O9EZJFPOk5toqry7pHw
zj4M0xNV7Qcg7sWGZMhzVaXfMyd1j+HUFhc1m/q2pVtwQNc+DSiaTy0A6JOtk1ka0/ql9hRZ1bwi
AkYT2/8Ons43zNjK4TfABgvko/uvG38o0Y5DHVa6SVtrOBC/8jGVgqwVNLbDLACivMJCLtcuDLT1
ENsOjCvnkkqkojCxxQ6/+P/QlbI8T/+0GV6+JVPoSwupT+T730+U40xaemDeyHqHRk5LOHwnb197
xtWeiyuyRf9J6929FQFxyGX/QXOUcSFb/waCLBgT7zYjIlomAUOnO1aamjb9UEF9i7JjkzsMgSfQ
Y72yuAj/uFD/cS385blfzu5/buKX79vlG3YFJ2GHXfyD6PpPzz1G8RT8fqOt3dEMZkcV1w7G+eID
qT9ROsAtInuFc8II2MWoK8WQ3Q3B2d8ombdhIHnC1oerMuteFxT7a2f+7B3/5IxLE6w2HwfVfJzi
YfofiveE9++/cNNw8H24vDo8SnX1f+kgSboaOHOG6NVy+T6pzCYf+seDLES7n2CT/PmuyY3FSV8e
HBOxHiGKP9bWDFXYycjE/fFvtRHxbWFCP5lWbcELbsdjnljjsVqwB48/Pd73eLOtEoLEUQkIc/kr
jw909B+LeL5CwYxvVanU1WgOWhgnN395eLzbInMAkqD8Ovb6pzbU5ztyun5n1lNsXJHfKbYH7kDT
jb3zGSBjv2+ODEL8bc7FfvfTBRc/QwQsDAapHoA6mKsfp1mCcjDZrkKNYDAzhuRL/P6jEc/mKfVa
M+CmRI1Q0bNliv94WzeS5i5G42fd5sbOdrXu0sTY7YqZiGkjK4bLY+sDnUvdA/TR6kTNoXoSbbpw
/8oafZL3SV8C7qudw2RE/Sl09P70+BOLHf6QMcxBQ/PNoShgqPaEfxhbdmqeb4y05iCCjLTcsXFv
TQ4J4IHS5cEsx9rdMG51MPcu7+hVwcE9896xexfsAhANDYgc5RMRhPj4eLA1TWwYb3KOaiLz+EAo
//nQ25gg5HRtatVc0xY7m6bl7xb64EYjtf1ZN1/jyNA+4mYadgSAS2LQvBsa5Lr1+vp90i19l1g/
wMPo6w7T09uMcLaVWc84XXeKN60O4RRTdBbMy5tI1eHKaHpcyzaaYaisE9YGoHmmXwcUFjUvkvX9
XDXJMwpp+/J4V567+BfSujs+3jQYyu4HgDZGA3svmebxOTSL8XkguUCbQs3s4/G+PEddGsT68Va0
vAuyDlyzOZzWj3+gstjhTEzdCla/D0pwNO/1rH0e61mc83H49VZLUO1gTeE76nCEmCdn8AZMmI5V
BJxKLdQQyRdeog03OtfEWdMBfMzCvoSCRvO866LN402pt6y5ywc0jU8eKZiBfr0UWHLqdgG5HDM5
VwB3lj/KQQsYB8kdMBMm4gYgzkNqDi1mnDHumfkQineTqj/6y8OjEQD3ebMGcMlLL4oo6VjozMqu
o0MWf6ZlzzniJoCJTWjhyqClCcSEePAkM1suVV8M70s4V35snJo2JQZWtelxphQOHKxYx7Kzn3Pb
pwBTNncDqy597szmfVxnPClyPVHEQgwZnlGVFPZ5NN4GI3YvViqci1S9DhSp/NZCPw36pJCbQSby
A2W4+sqOmHRmTusdtV2RhLi/bTIcsaPZK0d0xXFKzCU/tfzRmLCQ0+icb6XXmOe8z55xSuAnrcoL
9MZ6TUtHGtRGFG4Ll/jD1DFGEoM74XrChWgz1bQbMnf4YJdkQu9QU5VhwT2Fdm2f1GJn001eAuB2
kgtiQ8qh3wLsgXQD39JzjxTdXfNC0PMJPCQxRHNjqq/tdGtBJkKrfPErx7zWhbvJUlFcvBmosd7G
Mc4SbzgvMMPKDRn1SeuZKIbxPJpRUDZavTZ0ziPkT/pzVIlTavvPWAbKt9TFCIVAepGI3TcO14tN
7ZDOt8akGWXAupQMaUrrJc7+GRxJGPkmMCNmE/hA1ibCwlNbtRhIzF0UQ2kfy6jfTOTDaFus1vGQ
EyQ1wB5lRv7NisWPMskowY2rk6WBdF58VwotfpNTz4drACNuPpndrQxBBbbCAqSdRxvk1AopBEqz
z6DUz2vjVg/VJ58Y8s4EP0gyue33URcPOwQRfNE904GjzcgFXmI8rafYZDYOYQnTW0/ddi5e9eWB
F8GKSzUDDclCaPhd+B7Sf4VF0n5VrEh1RsUIubTrUCTTmz6l7zVj4o01QRqdouXySGfnkPbGdmyc
5lz1eXP2Us6GBY5zOiTNrzU5bOKo5B7DDPUe+sVXoQ3dxXGsGy+N+PXxAPZ4F6K2+eF00jB4VvHZ
pMHx7BInOtfzYNGMZ4r3ehrn18RzDt7IXNRohpdsHM9MJJJNNE72ii0jqOKZKuA8js2dNmnP2qwC
il+nuzME2tJcGC6lHTTf7iLu75ip9ZbnO+rluewy7Kjd2U9q4xKaZPZLMZL7SRzOfxgVUKh7At0L
LN8Y9B2FMF/ROrCnkHg6l7Bx4kQN30LlrpSlpycDoK5yLLHVF1h+HwdEQOZbOUzq3jMqrluwqZHT
uxjc5tJezdPCqOl0mk6hyNCHBcEOQXUO7aMpfbQyu0Rma/To0iwPE1OhlVWBqtXEdJ1K12GlHC/0
K2v72h36bWKJZl365JopiZ12ocNBPhNoORPZn5AEhYaedPf9mcIaAzYxBRw4lMiTAuDM1tryM/WT
j71iLkPm3mo6ZWX7De2bxDQgOvQTskgLhjwMe4Hq4lQ4q29WRg6vEpUNDYYMqKaa6BlR4Ctq68xO
xpqOGNlhvpzYt6pjiZMSfAX9fu6XoYlLsse1/1SamCeGtmt2eQHwTc8z+FFud2PyrXFah8WrwYIk
bz96gRF3YGPmt3DsJPf2yg1gBaeboh+MZ4qiVl2bfk8jIz7jlV7HAkX1KWXHfHQN+GnLoLAz2rtt
tGB3Uqi4ST8JeuS9n3GptbdwPDEgQnOcPkYu3MvRQ8HM6ArYyu2UsTWnMAhgi2ZME12S1EPPY1Ru
iYriBmQJnp2Cep46njcTutM6py91pdftNz+WOYiTdxHNyyTOXxs03m05bp2c6ptukouLGOtja27l
EQzyKeKkjeQA3dYnmEjkoGAUwsqUW4O5ar1SnFpeENiZFg9bHPh1Wa1oDTNPrbDfJi/TjlpdfKhF
4y6kOqKKVGNK3EmFIeeVhhF3ExLGxBkT37NJo8G3YanwKjTqtvG3pEuuA/0zFB/0cuuO2WtqTR6m
HsSpCVME+UKrOftj+FPW8NHGxu2OXWQgU8S0RkwY66nOeaqEceFwUhzJ1VEND/h2G9mozplLZAQV
uhLrrgCpoxV2Q2vhUgJKBRS0mLrZhPXXAXO51lefJ9nYR4a2S06S7HCUl4j/5pLdTdzi1Q9BLERj
z8icmmHTnX9ik0wxr9AEReB2gh/f+2v2mADp2CChaTp7GblDYDTVM2kjXrOk3QgWdnuiTfqqrfxi
bSwvgh61Y8PlbRtVddSogdo2U/3NUSC6pROH69lZZ2wY6M8AxlQse8YOcW5g55on6EiAOo7LsVal
ub+oSFx/5dljunuYhz5dQd/u1zDCmVto7j4dCe09thXtsreIxdbLMto3w7oDPzyE8SEy4zu7cO8y
cqwGi6x5VzlvXAjVX8Yo+uoFOQPDazUAW3B9EuDVlBSHKuqajagluNLFetAbU7Oz4u51IgfIDTY8
ZX6vdmUD671xrHRVa3C1H2ul4aTDpi5ZKwFsUvvhEX9DYDbI1ZCw//OB0eZIaijRVuME5BM5fKsb
YbyKWqoazNCotnbrWERteQGlvjXvZAqmp1LRxHZ4+MIYwTkRkXuloifeWXoDTdudbqNWaGSgNjSI
Dc8IhuTKTdMJBno26wTPVUjm4InuhM9eOY5wiOi1GHPy/iSFgUm5lnXDdfo5Dr1d7VZeUC3r79BB
y7YiP4u3fj6dcfaoU5ye7YrTHHmMdhunSzAwfuLebV01NoqCYSJoaEKyhpBvQou/NSVBeFwZxRpt
kMy4aD5WvlZvSJoBdda6J11U/CgcTh280Jh5oTzj1HkpZYirwojupeiOnsmFHzNvDjpNfapUGwes
GUbWqQvc/3xfJcn743aUd711Hmuyze1YWxSr2FedFMB5qIeeDDWwYEVYlTM+wUPADRgZHawC74x4
W9A9j9cY1Kp7yKAFtIAzb2v6qS9Z4+cbosPnScEzyorisADnD3n+yRxIlwJs/wKA5+jHXXuQScrE
3JeYU6H/rdJZNlfNlZ+7KccOsxhoIu4UPPVwcIdoWKogRi6ZloDhzsbwAINXyK3OMPm5NqqPkym9
ox4+k/gZ2X0ygO7TGmpNRlAxaobyak8nd/jhiGb+bCf+ITHlae5sHTYzXV1tkza7utXEhfZ0JmJC
RLeYkMF6rnJ8f077rdT88pvrpeNRJqI7PdqBShuPkjmydfHThPEJ9wyCoLTe1DYWIJCNqs/2jz2C
2xIlZPJLTZbyTmEYAdai6RTY20vtxlOQejZeCug5BUJuSyXRchDURic6IojilWmqwziH2HZmr+EF
w3gR/HK9c+eG6LzpBkXoLX7RrUNt6psW0/4+ShbcugpPHr+Qm90X3lNU9lpQRuRnvKkveEqcoHUd
by/K9oUzb4x+k73S3rWqXZWzIKewvzm7b8xyzk5emB3ZjKlVRzf7OWYKdG7mgRiiPkAvAcC0knVD
/B5T3VGqCSWiiMDpKASkyevsN80WBGpc50YjqXOWNvyePuw4c8JiIe9XGNSg9khDljSPU1R9kalR
vEpbXeQI0Z3wwnhqdG9ci0wL5lRYNBrx6gHJXS0Ty23fO2pftBRZdGbur8oa/BQjA7nuXTvbxS0w
odp4bmyfPXXmbUkpEXjh1n4fyPBt8oKhEpTW6BR1VD42lFmDHZrXZem4G5FDNwQVlZ4scCPLpS/N
3LnlLdnMworotmhUdFVWbBxqaVj7sfPtnZF+aKDCUvOZ/eyUYGS1vBbbDGJUBEd4nFVDS1D8/FgB
y7QlA1YSQXTMGZeFMddb1ap8IyPvjU4Dg7aJpfzOkztLs9zzHJOlqdNlPVQmiJDJ+1ya/SEZQsJE
jW6d6Xs+9FrBoKsgN2A13aEyYdI1nR5eNS6LWsK90CLn1reVfqir78VYePcQHvHgdD9VpKpnoPE0
x4+0JtdKVrsYVEZgaWWH2aJ7UmEM/SZJx/1EwGprDahAeoOVsV72g1o3Q2BNvePjwYhw4UHMJfVb
IlrjQU7WRh3j/RNSgHYjl6bDhTlmlgOgCXg3FkKEHMUvF+ciFXnZa1bImTC8A07AnnLGV7San/WE
4Iqla2cuixcMDs3OkUb6MoSLkpAPaqvKPjyWqU4FZcryTLJu3ozWwPVoJu457fniQDSPBdVNZ9kw
ScvtKYvWDh5aIEJaET4xu3vr6xfNGMJfBWP4RKkvKyumv34YBtMgX5xKZfuqmM+ZKeU9bwztZig6
O/Pa/EL49Jup2fpXY26Dwk6Le55a93J0wx02A/LAc1i91PWwr1oJa0Yr852HEfK1lQsbec6Pjw1B
CP2XuwCrSgZvayiys738/BOtYzglIkHhnuEfUtleHzcrgSx2qP3pZvaO+SG0vo8hJMKJqOMnGJWH
eLJwm9Kq5iV9e1TtlJ3KynmfqoYEYgbDUbn2mpxHuIsw3geV6w+bUBNiW4Xd85Dl+bpw9XGD95dA
91y/kjqo91qFpbC1AHVEeucdbo9XC/2LDW4FTER62jNzotRDj2J3M4Re9GupdN3yR1PalyrLObCk
4pV4Zv5qM11s/Xo/aewkf70yK3WspVafw9fUgKde5OM5tSEG6MJpA0JN5p0IUWBorMRsp+ND5ZXW
nWHsqqNdoi0z/cos9WBKE9WMPgxuwhS8Fwa0FK1igSHLw8GfRQRC3SY0WzbiU/GlQ+ri/i/Knaw0
8cLYccCs1mwnu7vReqHVZnJ2MKU/MbMuAj8CJk5hQ/1kpUjQfl/qx+lDW+Pt7NfgkaaVZUbTkTIc
TP0RWkmX9iHfm8bJxG2u0neKDZElwvQF2dAn3/dCppyx8TFlrpeMTLMwWF56yJdMOWV3osyJxKDv
nsuqDjAVu4d2biPc3dU2MxJ1jomYHHVSOkgWIyHj0ry56u1x74d6iBuIDCuumG1R++FWZdoPNsoc
JMObGtBSyCc1SInVguAaeG1rjWKrzmYJoK9+4WzKeTZl8s3mzsFRz2hdGmCjWbt8d906Y3tpXabi
uYIYJd1GI5NDabg34D7QsmLa6ujN0LKxdz3FGpSRocJ2V8gwvtjYzlMz/Zaqzr85k0/WC15ybSw+
oIRXEeC2p3JepLdUecEMIAZt/XOouTjMdJqfBGUpO5xW33Kr+lQyoz/51FkeEtw3XgkUiRef3FbQ
Ll/dgnGETblIsoR+kro5eNVgH0nqIVzNef/q9zqLQtyfBoooX0vubrGdWes5M611XQh1j3Ruhamk
mcvLOQKU0RYFr78oLIig7G2cNz3kN77d0N6ndney2hzXTlTWASfW6fp4sBkOXi3/nd8XNEQiNGvb
iCb64TggP07JHW6IldF5jEgL2fOiW3rQhnDeYzKmUU86+tHScnPvFPa2bvBqF560Ai1KXwTZjktY
wx/EWQuEsJx97NYWFWY1HVxrR0gQK0RxiCJ64pomRgZtYjYPIbW9ByAat2S5y3c5bmtFm1WAMrNi
m2ddctUbFyn6YTcxt6oqvdyztnt7abA/iF1ZB782d57zwTVxI4kOorVnNvKmY7EnnTOcNY1mucyo
n30qDEtKyp/LMX9ryt57eqxbUzRdKnNWu5qrfcksLPWH2RsxuzhAlZOnjn0+LmPC1WvHF4HWWO9/
bprI5lNIRPEI/Tbksmk3eMcz/WL1l6zozIU26m/H0HVpKTG6vVwstKONgcMwMJ6kAjg4mVCUTFqs
FnGH/kHy4LK/pUnnHuv4W2EbN87V4oafVG0jZk6rsTV5YXBdKiIzUZ5897IWQlR4h4zVwDqtE9Zp
10ZAEPoJU22Fr3lIkID4RTgucK5xAnMgTOWccmE3gUEcHK8ieolo9OfMUT9nTLcHba4LRIQdcDa9
Sz50bEhRviQCKcF2x4viF5oaqtXgD9q6WeoSkFUhrXnlodXdkAyd8NZD1WTHRFcXEcINb2h9O6Rx
HwaONVF7S7Y4kENe41HDhzUxgjlEI0Qet18qNmgwzjrtPIuyCrC1tZsQuQHH4V1vlb7ThWyxjLZB
p7cvlltx+pA/i7B51jjFbPkstD60UR6hkhjb1HLmAAegdZTbWF8nbkKy0enMjZ4hgsQgUM8ufveu
qt6rKPzK9+ntHEedyKP129lLjUusU8rDhPWajEp/U7Nt06+LxugXZDKH3N8AcUqCUKbQtS35BTqf
fdBxpM1h4Z1rbd5Hxeus183JH7D3xaE4dRodAn6CTakho8oZWr/ns02zoZazsRzDnelSvVLMGH6l
EXERxWm4zYrbY68B/bhAxwrnm9vNu3jhE0I519em7iXPQ38dIoGrVhPFj2fyeDknTQ2+TLfMwfAp
xV78ZaLfLoCq8+bOlrOvbOg1EV7lMC3Ek9KcLgA6PwdO5n1VcX4jy7KVVq0DIOHY1YXwsvvSqNlc
O+UaDbpB/58JUXhOcxyssl8rjohr8t4ueK603c3MtuOBvEXCVD0gpkhXQNtpAeBONfeHacBLUiGt
ZWa3sbJkvlrzqOH/JiPglC0aSU+oRsZ5dGm78mpNYisNJe7G4qV04ICWRASbhqziAKkkosmTUQhU
ehO2a2ANNVQnH2Ydnj1y2OA/15lrkLWeRu6+LEi7zisBZfU1RaoKC/3Qgi3s5+eaLkEJXPnUTF86
s3sdTdjlNJp2dGXp3dbMIIdHeboaFbG/GGYV45/4I7HclJSik4HtZhJkAdTaYGMsNgZlTcCyU05/
MjsOqQ2X0yUgYHLaYnNlBz8UlVJP4JKMdc+yu416JE3yKj0iDuJwXGG+q3IAWdJhdjhwQj9KoZ6F
mOCC6KbOrzn94jhesyl7Ul9oh1hdC8c40yAOUAnrKH5p/zl1UNnEgIWyss0YVXDhqme+OOFh09fR
ouo75gLp8yai31pLQetM36qfooYXtsygkBdhkDDBTfrEu3uJcaz0pzFv1QebHh4qJKI0wJJZ0qtR
DBvlZUQZ+ra5tDUzRJkYIaC3IeGKnRHd6pC+izkHsVdD+R6nObyN5a8d5UjZ55zQd1MZinB6vNeJ
ZqxSZRj3qlYQ5SYMTxPJVvb9p7xTDH7jU8OpdyZpy4qG76mf5LsWSx0efw9N0UU9hdNOI+wq601/
hxvt00DrAI0b4f2XP8vqWRE8jyaEt1KrqlO+FMs1I4mfIlM7FVK82vkd5b19Nx786kOnkepSXBBb
xxniIMXfcU0a8aIl9g8dPhYWw26PCdDilSbd7VhJZGppsNMZWvqhC3/cuiX7oKzCMJ+xCQWOSBl8
7DTGnnbk75UcUqx7PcDTPDlA3P2BsepHX0b0nMXZoYQS1nJIDJQk1l5Kc2109nCRPgjWpqVuoZyq
o68xLOwqccvnQDfAZlXZW42ExUklHg5kXSA3gEU4QDrDwX8RLfwhvTAOfY9/LdIG+Qyrn1BxnW6V
Y8BDwh2+i70wIFi+fqgORscMTjgaq7Q9HEHq63tluk9NL3xMD8UI6n7MArwcmF2UkltNib0JFZfu
kdrdCmW5SP+0yTIEm+CKkH8I8+yzGodua9nQh62WQhgXSsSmpiT3rjoYGBTj0TczNi25PI6eSVtu
ZssYT6NgJwSTS7q2/kWrFdppqe4VavBTg3QPCTvLd2RUxoOR6f4TDWMJwM4WlsVi4dNmNwQURttr
VSxotTqiclTl5krlvWVthSg/l24RHmWv3UNXIpNTc3bhVIIjEebBBjEkPbcmz1c1NcekRYx1arNf
dKo1JX5tMIej2jHORLbQUfj6/lowSTxoA95EuD8rjZQO0z96o6UJeZI5aM0hJXXvsXcYROde8RMt
rSdSHCG0axuHuIKjg8J5EhXfalZ86oskP9N2Ha902NxbViHY1lN8Nc3i6lqV+TzQYVnZsLWh1zAb
TjPJms6oLa3M/ohxnbK2siSxALHuSUq3P5dO+3FsIv8klPbuj6Kmu5plMDFYAbWwOVBeOVLRGwOq
ysN9tTDJRcwsPG8XCRiO5WMvEnmcOX6dPGC0IMQ3+iEBYzBdEd2MT44atBUl7yO/Gf+kSBaDTKAQ
xEWFAsZl14v2/25nBhvPGbDljHMYOH0nNjbG4NWggFkbCIE5aMHTlAMk1obhhS9SE5Chpt1tTP0w
M1Kl3rKcDrTAbi2XY38esbOXwOceJ0AlYcN4aRUFVRHzE7gRQK5sRZZZBrmXqn0JJQrhBCBbOGq4
n8lbMhXwOmwXg+IW8IKHvPoUOaUKZjStNcZsK8haYNTUfDfPcXjm1uWeZFa9xCBSMVVXybOFF+wQ
e7W2m4dmWBzM0T1llEt71XwvCFk+zkwqoTG1lAN3Z9O0n+D/2Jd40t+KvCw+zDjKxYRgy4y9x77X
35Wbg3azIeymnDBvj11LNtrbYYydY2pOOp06qU78gbzNLBqcFlZ6RrRr7jgrfOJFLv3JVviS5l0w
pfdEivdOqeGStj6lcIvxGLzJtWpzbWP2ZnSJKLnnDm8vV6cP8JoeqFM4WtQYCe1ZmDmUkb40tzIW
9ww20wafBYgqQ8Gb4dAWWJ20eCIiKjlG/M5EupjsyCFgeiqucfqplyDbE9V9NROZrGezbSjWccpP
hGO1onu29Z5Knnbv2BXm/wyCH1Q9yOlJFnJEcj/aSHK3lV0pG84yuxiXmRyjmrK9+VTG59Vru3wd
j/DVoVmgw304A5X2ko66HYIaQ0UsIZqL7EpYy+Sewzh96vDg+2OS7DKXkjY7ZJlBIldu/FKYPeLA
WKVA17IGlzsEXb0r82sGe4KCeHZG+NiSDUHkJYdQG1dJXcZTWEEwyPrpM8LkSSvfHZIK+zCRNwGy
CxzENvRIVmhJ9HmQ5fS5abldWMb3pXQZNmdknmFnGmdSaYc+7DlbRJN2psq+fvKjrkSx8Ow3v+6N
FWOD7cyUNsiRFT/0GodNAFcjZaN5wpQTS07H07QRfaFvy1ZHYEgbCilBlT2BBxuv+Qhwg4Azq2KB
b8SZz6NNk7MfDujzCDVY7MNobaRJcpwVqjmn3VxPzXWlqmmdV9NJ1WZ3Ie+7HpuQLno/Qiqekx1p
t+RZaz2Sl3g4t2mlJ6eosQtCksPPXk+H5w5XcRxlxT7tSAZI1//m4aZ6kdGc0z8xElHpVlaR+q/a
zMiBdhpSEgKIkUWtzbfgIcjVoYzXSPAmmsuSJnPoEK77mMzYMl5qdGKdkjpCsJIaQECjYE13pr3o
UXFS2jW2tmryrYkGCNxIB81FfGklOkoC6fst98xoh31e9AJmSEmpUJSCRF3m+m0P4eu1Gg3voLvd
9ymcjJfCh6HQpP0zgz7/qgkqcbSkypneONoxteR4coFjOCPeQQMtCiAk1nkvM3GnjL5rb7LZbeBW
VgMpVB09wKrvsMWeQqW0q8v9jx01ZW8h7vdPQPPtY5zp+6obKUawplsdMqckHZliPmfTx+KSgjSl
JSVlQnSZsoZw/TIdGO7dqPyDBWxxXbul8aT3FfqSwaE+7jszyDzkJhsn+lPmc4FohlsEuHAVtJEe
xYeaE6rqMufyGOk0baFRVcQQt4XglodZfcWZgm2qm611bHrfIxc/S8NhO3dzbqx4xoNfWjiGvZ/j
IvbOywNGRpqyh/L8uLjmX84lEjO+ZlqnWpGUNiJG0WK5C9cl3FPHhTFXk03bO2ZeXqyh/zCOPo3f
8+QcGnREWLaMCkhbU6FXcrBgcF7uW9Wa60kwe3SsLnohap9f/A6Fwp2xco6m7R08t4KMlSlrRWBV
nVwhsmPZIP5SEsqQA0JnbVMHg3uFHgFej2VY+wH51orB69C/pE2DGYZdyhL1sCcDedYEXvyY8NgF
71JWvoOrpNYP+UMbEqrqk0qyU8/sy+RjcXPKCEWHOySlG3RetbgLa0aKp7gSCE+apm/C0uMswEG2
0eAsEw4CKEDF/JlTyL5NYv0InuormQWi6xRMEq8q9nnU4PIYGp9Ehzj4GmwXOB/ZbvS901BrDVjT
ZtxTH2VtqRzndwEuEw0lct6VK19mu8u3OpJKkMU6e9XJ3ZZEHoaCypgIgPjWb83vEmFjeJKkHh96
srLIZ7KT1reD59JyY+nkDAZruuROTxgili2smvrmAT/bI2Q0u5bFdJV1g39o8ubkiWQ+13b5WiGk
ZLKGVPQUL+P0nJNNR6NmGt6r2ehPCOLHjMXkOCzBb0+vgdkX9nxuqIkh65XeQ8s7FngltzkEmyGx
7tQvvA84N94jI5IHB/sG436HRcSL/CeVmGorElrnAGVSQOFiuczb4tks6EfgqYEhm3fZjdFFC11n
FIHg6qcrm9IV0Eh74cJXNZouCYayLoEQQGQQft3yu5IfO4eDktvayWaEemw5FRA/+1AsYVWA+EPA
sL/cG+4k6DTExlK9a2ORsCeIyktSv5CvT58Hd9zNCKVbjGmCjAYBTZPlKDAYqPMsUBY8+Lt2cued
XzPgtVtzoCmEa9HvwNv5dsGdatlgO+FQgWKITcAAQzBoRvRLMmdCRjcOReUrgy++jUYMZwWNGIHp
nAxnFtSkkP2GoXMKZ3bf8IFTPEnOmrutjd7DPaF2zu5yz5B0Hq3HuZ+5HLKjWFx1ptl3gVbU5naK
eA41YfkXJ1VvuLzJvC3HT6sDuKYLXkAK58evb8lH5Ke2ggQUtgCvjE4lMGhaA/FY99zCGJg3m2KH
SEOb8NTH68qT5VFPcDg8toC2jW6Uw35h3W5WpUGYbdFgLSPs14x1HOwrs7OnK+1cJxlGiKS6t4rK
MOfj4wjYCH5Wp0+HkxE6KcgVRomurN7HcLyVVhTdpgWe3TOwZAdnv7QFew+J/GkmtNebA6LyqP0/
7s5ruXKkvbKvohdAR8IkkLg93h/ykCxW8QZRFt57PP0sgP1r1IrRxGjuZiIkBNllfhYJJD6z99ri
ARXLvIX61p0nxVbEejYZ2dqFtk6n1AlShFr9uaWFjNjwbSMV55vMAq7NOVau1TxLrCgT9mbI62ds
mOvGxAMUoiRorMGAVrSszgvfIDEiBuxkj6SOSQQnUfy02M26QGtICvHrndf+oqYALjFf2GuorcQA
FKzL2nP2Y6a0K3Kp8lLBcgTUhvpAvlB47SRhF099ru+N2e+J/drZLDIJW3rhuc587QnH5riWqPP2
QstQMc8r1Yj7+ewLf9iMBRqocS4HbAddBqFQPBvFLPdDs2jHwfPgEuftMYjTkwQBG+/ZD8bKyPiI
2XUK76nMjV+yplZvFMkPJaPWFdmE5S2NIAkpq/v+yVgQpjwhJfTOLqbcVcLuaa+FRO9m2VMmvXct
MA1yW4CvQzn86aHV3flz9sMoWuYiHP9rKQr0SmXZMZTG8T9JE2052Sy9om2QfPtPSeroe3NiSEaO
+ZnfDlTeyX5Ogr0bcRMppsSEUi5v0VnG+6SSLeIa4WIgTMMVawgQMUHkHdpADE9GjrZZxaByh2dv
srwzg6YBiqahrWPNsQ5sBcWtDXkal5mTETN11vTM3UWl+WcgYN1n0rhVSC5I6tHtC2FeFiyespgV
r81JhvlLbcA2WI3m8KvN9GCPbofZ2diwd0iVY61CAY+b/sM/T/MlnLVeWlk8dFpMBPhgwhH5+O8p
cwLVZTf0ef2GlokWQ7XjrmHsih2xn54dSCEusF7fstT7aI0Bi6283n1NakdeC++XjsHvalUcDsZ8
aU0o2sjfg1cwturQ+N5MsoujlTk7HZeLFjsIsYW4+4UTgKKzCTLzs/6wCBdDRqMry+rdI8qRamd2
gvHHfI6GFXF5MdFgjIQUemdspNAs5++gsnqy3SoE2NmIPtDKn03FhKwIXgJJaR5qEByldcO1Ghya
NpstmNVKJxToi830Yu02ZnC2qrYhKtUEOD9WzUFjNLLPix7pxGCd2slJ9z7ewMNQSWY7Kifr0iBl
VJcHExgWaLnS+EgagEKV8g6DXaQHR+Md43el896O7wjtfoANlyhyDOvZNVm/iqqF5hl04zVpUC6P
Q8HXFdEk85p/q00UGhkrmS0baHvfWcbeQNiFpE8C4+kZQFjZsJeplu47w3K2KRDV01Qy+9aLFOOI
W7KaB2O46jgdn+AdER6doRod+izeD8zPoXpO80EE1g9HAOMSl4zxSdr9tdPlc+snL8nk60comeSf
NGG+jxDMIWwB45FDuryLXl/VHtucyZF3W5JTgMJxwBcJSruqsOcVHVl8k2X6pxAWv5kfI+Z4q6R8
pcrU92h54j1GaxO9FloGUqmdI5a9iWeW4ETHIIURwzAyHUDgZzla3yxuzzdGuoSDkHAIOFSeIYLG
l0nGUP1HN9i2Q9STgaCcS8fpjjudb2/hdL/7sIVAK90Na66B3g9vJZXEJorgI69auV367tLVvCtm
+OGU1PJ7EWNshDRmfyOYhVitqERlJb0nw82gpibfiQ0ky9DOtWMfGne2neMjmSBP51l+qFvew6QT
9i+NL/9MmmO+WAiRUBJYf9L4Db5zc8nj3tvmhv3SsCWKunm6FCmwmdcksYMtWYI1OCmO5ySwPTw9
v1WteJrFlhvIvXsRTS7IOgXF0Cb4CWzrXlTCPI7MubeclasGV/irmuYgD24OtOQN6Qeq7XaMepyd
oVUSKfr4g+XBhKBC41gZUGzo7qAOM9B0WQjDuz10VA5GXOY3LVD72tYYvVdDdoxmXn48DOG+9dge
VmAxNrzDwWKkpkAq6I3H2p+eBsMa7jbypTWSYGdP7zNsQVvpDw0hGxjLLqDdMBDvfmvLWb3pOta9
cTXtOczbVzOVBhElJEsFfuZAx9oDwC6wRGfjWyDLilt1mk5TUDBgVd4zvq63eIr1jWnk6cbVEvvR
p0xY6JleB6qJc2CYq7Qeva0beOJmKwnRZZbgwP6vb2R3WG9sCsESh1SixELf+H96HtW/eT3m7i7V
uuMiXB+b6iwnKu90bEIgsyizPpvRzq77i/1KYFt6CWjaLx2B2cQbwFrANqBfzKErocJ0+XE5+PU5
C4xV9qUNkOQMKr+FCkiumStgAN2I5EAl9sble7iKlxu1nvCOsJ09YSE2VkRK5jTlwtulPl6HnH33
+bP3UhwZcTiB1wRev4lijZ/poFt3t0eGwP8GZDrHsoF3QZOrekXqSlzvNWLVIE8n/Ra8E905KSJP
SyccktDDTOWNn1B+ThvjUFm9pAAgN21seQt3Ew6JiSAkEu5aF06IdkhHH01EhksiiRi4J6BaVhXc
cpy+wFTmC5I9SMAFmAjHy/WBXLchPCM6Q2Yz9KeS5miy3EPfBeUdfUEwU88+SivUHlnsv2bj1J8w
XtcHTXEW9A1aNEhCb+jIyaCyy+8gHGKoFYpQe4vhNjlc/BOabhMllkpBEQxbkKJAbMz6h4R2/LBw
kK/dFs6MMznAD7nnTtV8yXxVbrpgKo4pyGOKcP/l8/Wb3hcBcqK4Fz6HpBizD5rfdi8GDtmtk7Qx
w30Ka1+b8hXkBZiHUmjrZWMjJv9mVsI7ZYogMdTkx7Bp5mwMH2qHT6XdJJ08jW3cHgx/G/igr2dN
WoNCbGkr+zzehyGSdN9UMM3mjwA5ZoesF2rbFgZCmQFIC71a8e5Rze/iuCmZn1LXTt3Rrdzq4trh
F6gwaq+RAoPkAgJ8IZmlVGXbXJv5YnKTkbID0Mhvfo8kge/MsUVU8O8X3zbFOfbNcOeEBSKeec5Q
xZBaPj9cPkcq0a+kGRJdXyQbC9HCU6j71T3GzFKobLzZTbGhi5OHtK8/bDg+sR5+7+3KOhtFLlZO
yVzDtEs6f69/L3x4+V4LjTZgn5xP8fmzY4u7MjunBf+sYuA05fRBVlOhijY6h/zLrCHauDHZzSr4
mR0R5xYODhJ9xhyRhibp9Tm1Zs5KMRxUEgAYdef0+LKJ2ZBAxIhMlC1hm7wlep09JRFoz5aVxN+e
F8oEkr3dV/Qodml7BxLYIJl25jmaLzhxgBqrXhJEX0WHbJ7PwgLOj+MsRoWUau4Q4/3SNYYTrudv
QUTRBAf1tyJibB6w2lwRhUjUQnEJIaYtP/9lPCbs1jx3rr5zSRV7o7jYAKsbvuJ+WkVp9eqMzKMC
EWRPY5jWd9NCzNYDnXbiW5F64qmvC/2pi0jxGREw18pwKKGG6Gb6KrotH2kxvEO7NyFStFfHdMrn
wIvHq2V7e6IxeHSZ1JBf0qGT1eSpNUmbJkaBN67msp/BY3khplDH68lF+j3vH8IuVhrHTEGy9Wlw
dHnkIeUlq5MeRsN0oyXXeIAlw6fE3bOD9temGVTXrK/ffBq+MRqwmnaMwTUEIRpgvR+N41/Z7u3I
UKmfWhzMxEu1P1uX5yo0Cpbznn4HfoJkudPdHfdfcFvAbwac36TwH12rhceEmcVLn/hMz7SeUITI
JkLAQPNez57YOkHYVwhQaOZ8ipoNJV0Fxq4lN5koIKpXa7LTU6qpW+FN/jWGA7/71K6RLRsfiQrx
17wmih8OywuVAoEscMytw3mOZ7rBj8ocp32YotaPu+yRRqJFNl8/MP0ER+Dr5SqXJlqCYV/HOehQ
tmRHFbEGKEg3PKC7HQ6YiF0o3kYDdbVC1Vflx1L3+OlFMrsg897PYvaXUEXPmqPUMxkS1ma5iRov
EjA4U+CNWUz7oFXe1glMskTnIeikgv4JdTGPxEr6VcWOU6sfTRakpz4VBeyytt7pWgdPZ25P9E5R
LFjoDRgyymtSaP4lIPdEUW1cHd/n/TJQIlB1HRYxj2RgsrLL1Ef3aiPFsbvp2qf+7xF7DC23Sp/Y
P2vbz5eaJPQPBq2HoY/Z6otf3C10QCvXMFvgKoonGolZqDvyCWPwdpgdX0nZmi91tWrbEe+EbXcm
oHp0vPCEUOm+xThR9kAh1cVSncIeCmCz0s7sQPSLKDnh8XwdHIeuvAOpPBowoQPN2mmsd/GbjFep
7Pgesw090DD9KIDf3nSX4GVnmC1doY4J01KUqESzvdZkPuooAHKjoJ1nsrLYuwqlDp6vccwxsNtE
wO32A+ZG/hj9b8kImPXQrKnpXrBVoaQOh+tUkbFQElgZsZU9R4gSzkQT+pz9LhB0gJfA8W2jObf0
fdgp9ZOPGZGlfFl/8ZPUP9c1aVkdSgKrbMaaLerMa85IGnfLorkqshOu3nypCtTN5M+zO++jToG3
hcEN4Tgm4tjbWDJ3TsvFmD+K9QnT28CWCeBT+OZ0Nsri1nLx0yabUfrNIQjG3zmDTBgMIVtVN+SL
mNkLeBhhN6XB1zCVzpNjJfaWIs+ltw4Ygeb+q1UbQGLno7JB8LYlP4ZbdZ41KwIXs8mAIchQadME
c+HnE0yeKGICPbLuQBkV2rWJbLk1J2NfyrDYjrrzJss+xRQrXhhKD0RGoOThzvE0NVJOaMc6BWNt
6WmAGA8Bm+s7+vNQc9y4Yz8dmlDpK2vUu7UIzW1eFjX78FpDxEnHN+tGXC97Ixy33Up/Es/MEy++
0cCd51HHGzqtYpbssCZZknAH8NvbXPtIBJFxxIJhBeBUixJ4VLnzlOS7KeiKpwY221Qn5FLMRakN
yIrCeJ3mVnTUZPYmZN0cGU2WB9zq43koUZri33zIoHpoPTu+RWuaVY19RPzQP4C5HTRzOuuYVNAh
wnVCJbj7PItISrZk84Q94WcN+/vMUI4MYKtz9x7xuaskrL95hfZssB/9EsPT4sXj3Og47+DyunVW
iGMHK+bBfACO7oTjpcW71yNq4pBoxh1cI+0aTviaeX9MxzQm8hMLGlj7vPo5VMYu0OpjUNYEOhMN
scV5FB9yy3s4nGs6disDOu1PcxArSMOiBYIZNtjzZjnZMndrIjPfK5kDYJ/k16yJUuQILecFJvct
gxEMpmhYD36f80aX2BGX6n/5qcWArzexW1v7JhrHxziQSBy4mDjIFGNw0b0mQ47Fs42fkCJjjcsH
f0Mig3nwOPLgrnrTN1ty2Nm69oVvRb5b7p2pOQuw14x8ydJQLAGGKvuDZrfYNaaDvrRkmDfZ3WUK
tQP5Q9OZyd7P0CTXrgCXuUrj2ruNnQXTp0duIpI6PFJM7vmmA+jyhmbn16l6btF4D9SYPSNomm3i
cQdSNl/awMYtjXYmdnNWSV1VPfI+/xV5aLwbgKl74gRs0gFe7THuUbQxhJO63SKfoGe0WlLLmipq
nsb5BP5UBSE0/wn+GJFmDgnMFw4z7sD5o7d1siUApFp3fd/vAoy8mFyKbywWsiN5EzkRGXGwg0kF
WRbD79psrfEk+viHpiUp5jqw0JXm9k8t9lVl0QZZqNlXTWxppKjj/gO0yKnbE941kZC1qtsc2ViV
6qQioo2yY+ZfaYIJtVS83Evyc1rSTEqHB7si1o9ozWZVBElzcUaebG3AcBSzyNr7Xa8d6lkcWBWR
RhEBalgULKXwPSpGOK+x9I0bW5GvMTrcBMXbnjoX8WBs6eeFvjD5vCDQIN78SW+f6J1Xywu8ymMU
lVoqMFIX+D9tXLHYJK6mHg+rGpHJZgCdQWTdoUpOWW9kD4zPchs6dXAiCAjXv+pnZvqAZQTjkDuE
0XUkt6JiBaGF0dm1o/AwhP1ZFR3m2bgEzAnGYT3WdI8JUoq1oVxOCge5gheQp8JYjKq0SdutiMiv
W3Zwy8UgKx4/Zj/vR3+XfWE93NE1H1kdv1kaQTpAN8O46R5G0N+FzgshzOL48GlqknXMs6RZr1IK
5SJO6RhBe82wkYzKrcrQXlMvrF9H9tJT3u/61ApZnTvRzqRsu8Q6ku9CjP5+gQHXifgiVC33vdNh
PWMqftMcl9larr2oIqxPy/RUGBr0cHjN61D/3RK9wFKs/6oh9t2YXrUqqnllwiEB4lhzGM40wtjH
urgJB7OeXlOR0DleXWSxyI665y7RMA6h+BCEvojvWffcYzi6Z7ad3vtU2taqY7HJ6wJsIsrbNu2t
E2DEiMh2Vm7bIrYArzEyuy6XfGbPLR/pkocVSz8BdI3AX8/PsE5I4Jo/0yWZgkOK+Cay2ubMTIrZ
cCS6F62Ow1tb5d+wiPBa+0XsJaJQiz8RUTKZgYELzh6NC0LgnZbjO1CKsr1NJCqW2hEXtLb1o9Bq
sdKrX2NZ+1fybYtrVCBPp0FZAWhrHpJ1F1RPKCQ8wngo5wPGxM04EnW+zF3FJIy7w4pvrJgSNASf
bfLOzt9T3qnkzcoVRkTKfdtGiZsi578sF4bAf3/ElAwjEQ+SNc95l9o4ZIdOMLSDZpqG/Ig+5E0W
+XDyxuTXsqkhgehXaqbWbtnPdvOSNjRsZEMR+zMGg88BMJ6j2VfYXudWYppBlJUX5/u29KpNNdKi
Kif5Udjl11gzmpM1szvCMV7rOU/hYbbv3w2NQ8EKEOP08Jnnf/eiBFsuqnIgjft8bVOj31zEf35q
pNtkHlbJBkOuLBhQCC/YiaF33t2oOngW02Izb6xzLzFANNUKQTln4uB0t3zszV0OuGT9eWw6fDkg
Q/z6XvesGH1gNc3I99xtnCe4Xz8DFjQEM0uERHZBHVAADWEQfEs8gyQ0rBTUffPmNbUeiyYTPeK/
TuSOQPpFGg7BkDCRpmARldrQyR0oiqL4PrnJpi4H71kY6uLSb++iRkTH1AF+5NZiL2MkYfjIeGEy
XnAt3FEsb1nZtOHDUa/ToOvkfkBj1OATgMZr95Xl//TqKNja6H82fm2ULxV13dZnsQvgAVq90DTA
vx27qM9/fm21e0RHKCqa5mfKaqCgkjW9qX+BqoQIQXedZ9z88Ykokmr3t3hgXuaL7ojx6m2xLgLb
1ejex3ZnN5mFNZ3acrTdclcQnXnIuvG4+G2BURzG3vUwkXL41mNwthPteZzXQ+RXt6gcUe/aAPr3
ANxBZ2dOzIIggwyGBIoDxMvptSDNU8ITfxtmCHAMcV7W3cuWdt6uA2/udIct9XzpiJ+lMyckAp8S
veYzZsvuYrrJFeUeXiz0myvIlMR8FdhVzT51ePuF0BgT+3XKk2zPbYNvZfbLYFzSDykasbllHiiw
qmhWUPfBtSh/LL9DsfkiQo28BcEIsaqGdUL807rkSzqaLJZOHQE5G9hBzMIt5z4q7bY81Dm0ptUY
S/MQTTrr5SGZ9lnzITUzPsWN4e/LbrAAqcCAd3rV3z1z+PvCzZJt+2ZEKgj8wRElWJOEeFKL8mQL
p8W9LG7yOHYE2ND5c16A6zy06BmLwnvH2PetS8vyizAQlzGR2EuUlTihLJsMmdC59fOlVS+eUaWf
yIoGicLcawZo/52tjgfqvKhCTPEFYBgphcg4GUq8aYX8whekDpw9jGP5C87LR46D7sXIY3flzmvV
5eLMH9EFb02hspNqklm7NSM6es6tMgqNPeM6+7RciCRGYGKOD8B1DLxnrzicuu99WzP10CicV7pu
9bsswkA3Wyb1Olmno2g2FaI6pAtswLvRe23QNV5Gt4xODqb0z8+Yau6iwmKMAdLjTXYtpv8cdatT
Z8Yuw/C29mphXgVpqkfL1k8GcWrn3nZ/EZ2GsyFus0NkmR8slM13TzPKdVwDxELc+HtZiZZZcytV
PR4bPfW3Tgbndfnvsf2MiQ0DEyMgu2UrkGggk0hpv0uXAC17GpH99FazQ9JNxJPu+ls7i74FBbA8
HGmsnz3f3elWchv46V1a72hV2NNCt1QbrWRXITkz9iGa+zXzcGzqkUf2hZYwVApt8k/S7CWCXboy
guSHM6uuPeIyMJ8Vt9rydjH36opdzGtIwOp6OQ3ysuH2FsSbtLE2c86sch7E9I/lV/n79NuyLm1H
BQHNymvgEt2EVQ7xLkfKxmGft+0KxXyP5e+1D8hykzrGFF9O/TMpza8SwU8RWcU1NsnTVnWIKKF2
jDtxrr36MSHpAuotv+JDu4sBhWTcueNHe+CJxO5homwwzOHYxTwwiqQ28gfuCTrgqx0DDiuESKDu
VKDxZ1M8wg/q7XlUD0TCYYJD+WAnAQ4tYJpLgvaTEnsLpCtLipZfL8ByuyMWudE7VPbEfICAIKb7
nYCTkogreQycMlgKsnhkAO/4W9+zvyYMZla1wlWNfXGWuNsRDAc9uUvUISe/Vo/GZqThuRBdLVO0
h0WiWg/jh9PW7kn1Q71rYtM4aLW+t+p0PMZ9quPvquQukgyHW6k+SrbBfSPrL2NK8+Cxgz4UXoEC
fAJRG3f+0TEKBP6zdQkJWrgrYn4Gae9hUnXSdLZ6tpdppm41agg2sOQ7uCOsbZMOzYDr5z3PD/Ip
dm7w10z9p5DWHGWp2l2isQDV8uI3M1lSGgUPXRR68R7o0wfzI2Iaat6aCE56cmSMK3CIdR9B2HVz
DFH1RHE/g7tLUu4Gx/pSu+9M7BrEzPWh6nMHSeTgnMf5snxqxtR9g8WUWOHjOroQNOAMRfozmAT9
uaqsdusgp4s0CTm99t0XlxELVZy8tL28O0FI+LzRuM85nZ7r0Sa5buKBgdbM51QV6JFNJBfhpEh7
Imt3XdPlo7cinne5iyTBkThdYmefIP3HCJQmB7jb7m6c4DXtncwkBr2j6Cc5Hh7EbHobM35CWTpl
h0H3Rp4p4qrD2fWNMu99GFlolWgOVmIczk7rwtav2t04yyiqdFJ4TdBeGnS/JGED0a4LLbl4lygb
BySFTunvzFlbvcjlGtiw6RSnp0UvXzgWAsaZPGzZITvjcSbGi8siHx98iszAdpH6B8luaSURFUdr
ZkjMvBrrgWM32cQhwC22WtFFDNUFI8zGLorxq8ijVyGkecZdsxYFAmQkjkgrIOp5LnsNnfDObDYb
avWY7tyCtXdrFvsxcvRt47nVs+elHEuY6sLmwfZ1jcvUfUAK2oYl5qXgabHXF7UYd+gfv/lo8LEI
cGFqOx/Kc9mY9oIIkfDut5Z4aAY+A9MiSnAUJPFyXzNp8Fgb6kxaC5RevMN7Y04PNNeLctu3MQk7
o27cPisaZmVfg1bMrhgCFqdo3/jELRlavB1izm3wO9fE+82KgS2QN2FbFMFrJqyVQ8zE2UDOwRhG
wWUaoG05Je4hToBzG5v9HR1LzGA199gIOQlpnMFw1/LoWElWnotUlO/vwyciaV/E/a3RlbEqU5zX
S/HtSvgoTgYSmZ47IVNh3OZ5pZ+szieuxsyMZ4t9OKnjJYyT3mBdr+EIYoWykyQXHMixTM+cc9q2
vXaJjI6F74/YJQP7dYjv9pTj6zPS+k1oojkOLELRoE71m0IlfCKSHuqiK6s3vcg+HMFbzyzgtM/y
97UJsPrMlHVrxnVwiUloNxHqIwOvybR2ETtYGM03g8vgUsq+3OL6Jd2cTNQDuDUwqIiLmLywLnQh
4/lCXMitWZs13qt09nlZBTHFQZw4vMDDJ7fyg31CqPO5HRqJ4jR6IK2GeFWQJOoOdrujTWPHWKeH
zi3kOaU+QwZh2Gg/guJmlCUuWsKdn0YzO1a+Yc4aZG1PjcCUFfsn6CPSh5IU2qRFFHjD4ygaDY6A
kePyIe215UZ4GngYngcbDCn8yHa7TBgwMKIlNErsAHl4iGr2LbUzn4exF6wJmV4RUe4iMba/s2XC
bJKiby4PuaOfsWxkR1ePmUuo0FrbKLQ3w3xWLBe+Pv9CwcogvAg06q3pMrIfXfjkGasYGr1tPZ/K
qYpqXHiqYOI49dzmpH5us1bDrsey1k+xITSFvbIxAhN6Hrqn3n3PWRTflktQi28QFDCJ8iCfzT7U
9hWI0HiU9rWbaQtGRP9bhnStBnQzhghMH0XKiy3J8llWoI/VE/P4W55W5a2eZ7/gvPWbcuV8wLFd
nXoEfwz9u5v3MUmVP1tCtkde9isAMR+Gp/SdMlA3mHY8XCL6t4vuRuDvghygkxnpd7N4HlKLUhpi
7RcGRBvSd79CBmOsjgfYXxlthhalnPlHXviGOIRAvaklec03f/tj0VICpTnWFy6AEOOIQmup9paL
qYnhUA0dDTNSpRlPUC5LcTviiS3rlLlllj4PfXKfZJVfdD56Xv5T6Hg/DfKT8Uz4X4osbvaLtrsE
Xnb2NUrdLvWP/3N1wS1xKlwUWMkYvYOKAD7H6P4W1tF+KZ7FDNIYXAScJrgeZaAKRFK0QfXo8LPX
h4drrhv6oh+dQwxmUOjfYtP85TXFH8JXbm2h+9eagIH1EtaWgAPBWUjNovVXJH/JJmkdqsARlYxW
Dqxb/DQnE2kIyeiMWcs2Yh9Q/G+oGqI72bt736zMRyJM84EJyt1oFKSMcgYXLB+zQPIZzhDUZwwR
O5xsnpTKcqqORinifTOlw0YIojf7EAsDN4j7goW7fzbluC4+P0vdl5gIzpWZ4soW1fxpXJhIg3lq
lz8wZa669WNxXX4x0Nn8pKL8HiWlBxIQ9aybBqjGG2LvQYYNM9mIUPAgT4z7FDffh0LvOsQOLI7+
/tBTUM5cJpLLf4yI2d4bYfHNiz11inIsBE6QuSeYEM2qdGOx13EQ7cuUUnBELdQ7c/68wI7Ws1Vb
2eYUAjAIzAOzfqvv45uGRvXW1E5l0G1STWhOBW0oEoIB779+2RP6V9mGsNEnVbJOCJLkRsQBKSEC
Ad3yNyz/zQ/tUaziGZ+XKqPd8FKDX68DzcC5NaCELXOQUugyL8vnyyVKirsZWO0hFsWPcQHShXPo
FzZ81GnWo6WcYxQF22+56/u5M27nS0VKL8QKH9lckxxQ1l+XjkQWrneOvenvy2eXkujNJ0f7b2D6
P0jgP/8rnPv/Easd4Dv/959B7f8gwP8/hXM3gEX/OyX7f4lz/7fT9+zfrt/H3//kwM9/8G+ou/OX
Cy5bd1liupYllQDP/jfU3f1LOLY+89wBShpC12H3/w11d/S/dFu4ylHSEgJPMyj4Ol+g7o74Sxm2
zrvZNvE1QWL/70DdTWcGYP9Hsjd/vaWUYZo6Si1bLelJ/4HsTdZvU6EBxacpy19QkRlQhj2VXhUB
oMp7fL+83WqBPxEiITtRAZSQ/MBk7N/ZsBB5ZV2rjBDOavBeVZ1+eEW1T9pyh0PrXsaTOmCSR3qr
NrLj4Tey2fxtPejG6LNgTJD8Mp4n3A48Z9UU/Ind5Mnzsw+SRRMvegYOeStt59Xw4RRrzYnz+E9l
RCAyZozY+KLbqDGjosX5FfzxXHzRsbIAFmrNrgXYS4sw4Wnq2TkzTv+alz8tZqHuq28ODxC3p8mg
qySc7GK1ZCO5Fk89nEEDK7t2lRnZzWb7MHWBt8+S3Zqy8qFFBtKl5gpEwtxDxgLBTGbjEbSNuSUB
yt/kOib4dMDdobDj6okjr4w8e9zpRQBhhNNSQThiqY+qm1UJgdU+0nQo2XLtG+N76hChM9g49dTw
1SkYJ0j8qD3J4Dv+qdemZi+TFXzVPSHmgf/bSHQ28v6frurfY1mFLI6zR6+QAkg03cgJyX2yCYtN
g3TPm/NLpqOsd5ncGQGLkam3qkuKvncfmgM9NjRXwxUj0SAPlOj6QVX53i4rfSsnvoVOUBrbEYka
jSdWlVFFfPOy7Nx7OvmrTfo2JXGxd6Ppa46Hm50fMivTeOKFCKMgGQP28biXGo31L2GJJiv2srN+
GXwnNuWQfhgVsOKkhQc1vYWVaVEkcZEewqEBWzfHbeBGN2nkpOTKwyC71ynWNtMkWNQI4rWi4T1p
xnITwBlzcRqsS6WhLsElibLrZzHmlwYstV5cO99+tzrWc4nyf1YFZcc0FizbViZNCrzRL4qlSur/
Qh52wDH1jiNZrP2ASOABYuLkWCVJWVgPzGHbGTr6tBFBWVplxmaqAI53Q3KmZMCTFPoPMnLMTWqx
jcFIRsCm42HIpw00MGsoG9fZoG0qwfizH3+aDO2hPYonTBdI6KyTMw91yE4FPBHLObBIv9lEFGMH
774QxUISTG4QRdha18xKMRDh014hSS0QJzJUitng9Ayetp4u6hXp7wXgxdJ+GcgnYZzEP4VxONyh
PD1OtcDoqEfOIacltH3xgJjlHEE/HWUZVIdRuF8sjAF5N+MLRc26KyqYRsYX6JyvkcGtXUbuyAil
fK5tfk+R/WxFd8fl80EErbHRgmoWSUThPiIsvkj0r5qZfkRTGSIhKcKVbvmngjg9L/ju6fz52MU3
idFtOwn6rAYp0Ars3sMPQHpIXTKHksBBTEx1KOHMUBFFA79pZ3C0WB3LxcKcLgXc/1OfP3fWpJ+W
BtCK1IECwZzX3vVeSKA3cdgAJk4/2sb/A5GTgURzl1byZLX+T5fd/Tr1eIxlr15YpFFZp2D2sgpA
oMR0RWqF9ZSVYIxkzehC2tBwhWLmRsUfZBNRUH6Rbj1sMQSRB9/LWpq78BL6+BAiz/3eGYm9Mk2s
wC7syb6bMeYgaVeaI56aqkKOE4i3UsP3wsSQHgUuIs/xoyihmckCpFRvHQJ/fNM9YBTjGhIO0/Nx
9vdE3neXpPltWvP9yobqJbSc73hb4cb5DEW8rNwUTkqLCm7Ywg27ygsUICIqy02coJMdTjpolY3t
eQrNLE0gbwgwk0TwQrnujTdrBLaJe9rdVmb2e8i+0zYK7BIkrgfzsyaSDzfngTUyKoYg+6qlI1Ko
wnxrKefCUqn/i8SZ/7K0+EcB8v9ZjWKI/23kzKNNv2f/TJxZ/sRncWK4fznCMUziUXQhBETWf9Um
hvjLsOe6xJWuKQXFy7+XJpbil6S0Hcdx5WeozL9KE8v8yyaFQaFZnwuTudb4b+TN6NJQ/yxOHAMD
B443x7ZsafE16v8pvSigW2LVJMhpAcW6qVsVHRrTv3cC4ldZppc0xivmQ7/yYMPyqmCXX9pXLHfJ
GitJuVdMz2TIq7tWcYnLDjJSm2oHaUBMjeS062EwrdgnsGRjWjorRfRt6U/vZeo5X1B4u8dsIJa8
RbOserVN4//B0XktxY5lW/SLFCFvXuXSk46EhBcFcEDee319DdVDx+26XVUcMqW9l5lzzK2qqjpe
nzfFgDNfAMH3lvBnlumj2QcRsisjz8zE2llYQLoIzT1d1E1gksCceyk6hbWER8bA1pWhdJUx5iy5
xmwikGNnVLVzLmc31orqSZA4XeRBhD2bOEI+NQjnR7I0dTLo+G6Imw2YAbEqSJUcrUnb+UVattgB
Y9BiUWoXg3yfI0WB7Wqo+NqxkizttoL67hsNwu0B6lWoJJskCjWn1uH49QbXdB3crUl6RyIzUtg0
JqtY02J4hHteaaBihoZFYwojQF9Ak1liD6Uk0Tb4tSVnSRkGWGb2HY5Td62EclvUVuJGRnKTinjX
lyOdmS4h35FUT1HwR0c6YJIMU97ixwWgfqMF6QwchSAvdGdCsCezR3L71nxfZaM+uYBeloNhCHTS
giOKFeC/8X4EsMzROJfZRYpNxRtmCjYdE1bUfEsxD0+mGaEfgKdBqAQlegYTpM3DRyf/aWR67xC+
XdMSJEisztsYfHtHaF3TMbbWx3AvLhNmc2Ne/Lb+pv8no1TKFtDev0gWS26GqvZK42OqlMAxZJAC
aKWONIMt1UWeoxgUn/VkQY7hxIR5UjnNELAjkE3Ml5OyC/URzzwACFfOB09C0bJDvxlBe7RCn5s5
AZULHXQ5QXAyN2YDuVU1dRtlQrrtSkRZbfpFjGS7TRmeIhKCAhgYqSP2/+QegCuorYLNJnwioj6O
hL4JTApOqIPIjyygbiq4xYGNAmeoExV4Y/eB8a3dLoOJ6SMjA3Ai4DhbbYyd+OxjI/KHeAipKQ0m
epoYAIsmfJr+txfhdeMdIyaH8PElI0Rirjom8XrtzEO+DwfaCPYtdhzMhTtUcmdDHd/0RlV641wU
GKO4+aCNB4CH2fPWfcOcMYClV2OLxLbB1N2scTkAlwCtCoxVphbth6eMKtUJehXvX/2ND63YJCLz
hgBrERwHNxWmzrPaNcuxB+U5wVew0uVp9i3YGEz3pJIq72ILe8cysL1EbGbK7lHxyUYC6z+MZAaQ
4/jC2IbW5ilI08f/5oCwPANnRxsxBw5RyzBcYqjERARJ7rWYkCUJr1nCei971rLG+hGnb59W6jY0
sngb5teaPURTKG8Bijjiz6FB0uA785RUnmqNLw0cSL8JKSZLQaL//2oTUJx5DPAmVvtdO2QKzKzs
0VYW4+vFHZZqAQ4hMYdXAp8JyydhMXzh9qR3BD4CE7LwSB/iZCcmCUhxUxvchQ9uAmKD7k55HRnS
OpkOd1ar1aekqedlDC8zJ/M2EZi8Vf/L4UPOvAnIQwOT3mI8CpYaPaMy6Nt54RlTCqTFhvYTLiZf
NMIZB706aiBsKwWyD6CM2I5w1zkBdiibranpT8pwk1LAQ9mwLvjQL8Uy746kWqgbYswXGVJ5sau/
KhV99ijNr3kqTu7Y4YtEDKuS94GpLaFVnCmYejaTbmoSSS8gZq2Ar/tkSuRY67EBh7CEqzgi5pa8
W3i9aHcNHB+1+FPoFNv4m/Gsx5arBoiB1rTqbZ6/LsugXIo+YzOYnqYeSplkRv/0pjIcHbyIEyDm
6S38RVIkSR7tLeGKJiuiIa/cTo77a1uxvAAb7Tbt3K2ITpRvMeGI5aykfoh91AWAzDEvIfBLhh1/
PtOPAOfa0RwZrqnkuTcj+7ATC253CXvJnQ3xDuj1PQkq8chCl6G8YFxFQ5O2pDoJG6HGjtOU+ksK
+R2Wff9cFmTyrDdHJ1AYk9eL9IQtpW6MqHwPsJEch54wzi4hG3VxgUKFbooQ1hli/kydpiQ2KqSZ
XQYRD7o+Y3EF3ndKhZnnrqhq3IpFfwmBXOEtYVAYPqJayV/rQsDCIFSbwCR/hWD6CvtM2DPsltWd
xVPd5Vw9SpiacIuWV/hX5UlaJKgZAVU0848XpW7eCS8IT2joR97L5W5o0QDwDCLW0L6LRRLuETgj
XZ0ifGgwGZrsKjVpYNMHLls2LmCf9eRDW1OC66AVLjJWZcFUiJfUVT9a1I8xDj9FaGH7JEYtHXrl
GtbYLmn7UMzmKKYTYjK2k5nIFKKovlQFhi67km6WJQIROO3bCmon0UiEX45NhDLEZ41h+ioIm4e6
5EfRKZMBNp7IPiZTd0WWZvtJ/wmiCcckJcp27lLmis3U7cZGRGhYJdENu360FRrZa2E47bol0fzG
qIubKEegkJBbfxooMvuJnXW9DF94/FX6EYj4cs8uQ5HqcWO1ZuMmTdQ/IW1eRwDoh1JUJY+65GUo
QmIpI282g37Nby2Oqqokp0iheZamdyuTli8z3TfhUj9bcNQxTRb6TKF0O2wkF/qdEyKx4jxVdCxt
p2Xb//+yzUU+KYHJQFuK5alramjtHDfuUAKnHSvgrHqgVJ6pc2hZ4IgO44iUhVv/w+qCAZMNa4X/
/5taKh5rS74+sZGCFdO1IrRkdVMUYXqKjO+JVueedrDzBDHzUvbbr0xSMRIJEYGDuuKWSlIPbLO5
KSzF8q1M4S9BfbPSr80vOQQQP8ozzTzAT/gyo+pnUayejBw9ugxGIRTXqiv/oK4MrrUMNysmRrtq
z0vbAbld6y4hfMGhWG41cK1QjnLN75aQ9G8hshXAcIixC45v5kW0prRbEMZZScrxrl6sjczC7aAj
h62ZgEWdsSE5Yoc2SNoLkGbqoLwjLXbJFfLZIj1yTi07VvQIMw2TCCSNCOsrlBcWjGH0FZCPzgzU
MA2ow0etPwkdvsh16Yy4sBXaQebnWA3ahkxeTX/F76hv2oxVPGU/bJGzpX1OQn0069orJILlEWMV
aBaUdTihMpymmBVAWnKaG5Rm1TodU0oOvhTzBcHDwkDrN0mdayggogSl5OPu8AHiyXuPCsIVMk36
FVtYgUkNbiOXOz9XVk9NnPqS8ToWXxFBYYysTr3EplwliGmo0z1BKHsKuWMQGk4FiC+v0hfEcdu8
Njd13W4hKvjdYGxRK28a4YlMm10uvOUF900q+O26aRNqUPCoPoaoOxn4TfjWsFuxPnVTfbjwKjLM
yPB5zwtKJnBi1oaY4nqJfvS6JH8udTQppaSWEORkrhRDB0MdkkdQcurv1W4T6wRfW5dxxi8UIwgZ
0CVOJF6YuM9HSMZ4mcKtJPRwkE1vPThVVJD2WPDhdCr7V8vBDe6qOI+Br9vSCiHCXcd5hIUOWxLc
s7Yx3B6eht6bwIRZmDlJmvmxpYLX75RtObQ/2vSTSCSEkxc3ULUvVBoi0EoSKPCOXfT8KyNeqqUe
axKeQLZPJbuligFlHpv2AArdkodThp5l9Y9WaMOiIv8E+Z1b9BugwKjPxH4j6R05yrq6acuHIeLq
m6t0K5aPuTi2LJuMheR0RfYGDUmYAKZwvuQt/t9jSCLPCMYwqvkkx3kL4d0WG8gMlQFgBFVf07oQ
2N/I8/5ME+WaZBAGiIQLbWrFFlc1Suy8JIwnpT6vAcNrsNj1UvIH8hxUakDxp+ZHNEQsqX296+V/
HcZpTX2C+XZhttma3O9GpLNTTZQJoxyhiZ0QkUtf4gPjxZyXxjZCGCfUNguotVrCGMDUUxsBYBLT
u87kmo4hVD5hQYJIgS0aIRIVd8hFScvIrISmAa+eAEYaJHue0RUk7bANVkCRAL17sWZQtSa1VZ2y
D+o0T4jem966y+pyNRqMRGUHv6OjkqjJfnitk+gMZYAMAp2EBc7X3aBLj0ULkbzMC59ZK9/hIN0s
XIg4MFbDfPVtBZHkBilAroUYRRtAZXKOZV+qmtyNlkl0uC1HtpPVFSziJyIFpFtqdhW6/CaQkQ6l
qX7TZwqunuoYm04+EMwWWSKe7FZdKV9nAv0IT077MytHCKr6Ye7lr0QDIzwtT4LYwVwHREAr4ANq
+YlHwITkAxlLoVRTZkKKpBk1KATgz6oW0WzkrQ+5ihA3t2NSjzeJLXFnZp5axsAKLPGcE+hYVPLo
4LeJHUBH2zXbiWgbY7GL/I9mj4eN1zABDs22QCHLq9Y3ZRH+a1p9o6+PmQHKH34G11fHx2N1wH3C
JnggDVvQ/1ffXY7rZyIxPKqFL7DDLLArLI8iuJBEUvKdirxsFQhwmOjlEQEJFRqpBVMrKHBQJzeV
qi2WrlUca0VbqFOEzwm6uKVFX2xdjhr255oMrHjmVeSEl4fL1Lc2YraCmAWSr5CQMBUmC9irAYxP
RrvwhkPQN0mzn3T0RDHQiFRPb3rYuEaH8aEM1Gsap9fc4JhBIuAXhWH6QSHTcMC0jEi1oUR8USXJ
dIqsG92iLt0AirM0YifK4VzgHESLjLpv5RlMoOkmkuBnDYd2Xe+hrp0Z1rpd8jRrZp0oJQR7wX0c
Crrd8G6lyrsF/zeAImIGCrpfyZZ3YHz4TUF28DZIX1EHjeUAwJILZuF/t6r7RE8+WiljdOL+oKGH
97K6Tca+0QtfSGld49+2/prmf+GEgPrc9Bf0Mun8HIpd/SjBvpgoDnyiDG1dv7cxxWb42Sx/srE6
0tm0Ir2aG6J8aSIt4RDSrVSsfWWYdyXXZTx+JPpebM5C95XN5wHXdMREpixfkxXPomzhBPIrRti9
8s9S5yLst8h+fTl8Dst71O/gAVvZkz064wl6fqg6WOQF7JV1cJs5s8na4ScTzof9Wc5/Iw2dGl1o
yPtUlK9h+p4Hd+zSboNcRRnbr9B6JuZJK3HIvKXBXyD8hAxmR/l9ZHZjwHAhfRx5JBa2cNcAAl2I
8POJjbXb6RumATK6daX+rk17YURO51Wqt6ieBcvG3I7RUy3eM+N2moDUqE6sHgptpwCjYXtuF6Rc
VOPbWqZEiY/UTrdRuUfGlt26rSE0HDFLLdjuYBQgkUYtSuxlmDxjGb+YEtDWKXY3+qKEDe2Exazt
udO3SXBYktc4fSMaxO5H1fbXcANhjPhnvnJWXQJqdWulGR6bdVlo7Sb9JtWYjSpmRsEXGUm94nO9
T/UGy36LnMUkl0aoYq9BcCqBH5RtkbBdob8YPhJkiyJK3vfzZ9h/NThqShR1o3Q1rZe0fgPjw/Sl
pag4hPFJnb5MEoW6f/BFOix/icTiRPYJs9A7UI42G6yhz2wVLaVSmf4yfnUakdXW9zBC7JdSZ9Q7
jylO8pgYKq0v80dE1o0p2bOEyChGtzdfiYsuqIyYizhz9qalH1l4DLLvICbIpkTVBne6/iZisSg2
gXI0FzhCz4qHdtCJBtwVJgpOjqbFr9pvMT+usTj4yxkvBFe84milE8btu7lwILByOjIuUoQL4Wq7
CtGarjiTvBc05B5+i8uGL1h2xPowDU+0nZyfOhFC6DhOAedtvunpHRbjqaefCWWvuinDXzZ/tij8
CTNkX5QtyqEq/IxcAPWfpP5j77r2syCuN1D4SBDNBh+nXTDujeFfnr7IOALC3rzWI7zt5p72s7cs
iE2iM0fFKID1/dPNYB+Q/i325za805rXKQlGE0sd4wpMxSYTdqe2ILLrz0HZyR0enb2yJjiO5guq
SpAKX2K8n7C9ry5f5PpOBU0wWdeubKKYUkJgbMtLYCSOxu45hMClDg/+njxEKXOBLdULHje7JYVc
/G99vOPKDkZGkevahoRNhd/RqmFWUlgN4ssYvlr5QzBu/AzRejFYhQmfRqWxhBpsiRGCWfxg2ZAS
7ObIU4k3MC9GeWuVh4J0uKfcNkP+fSmYAgSC1btl7XnJwpIG3jfyVzl4a4W/aPqFRCewHGs9kAKT
5HbzJYjeBZxjKqm8tIGk6GZ/rXWZqTPjizZcm+o4WcfSOFvCG3vafPitjaukXrp+N8/baaVvoCN2
+gitJ2Vq8MjqU4HXn7k1WJBHOp/TDG2yR2S3BGYIabQCvD+knNf31fIM0+sivwT5ywiDvngZi8Ma
R1TlLYsvjjCIyh96yDW3xQk65iywqsMMkLTTNnLhklY1ZT6fMgdgDNSHH42LFCAOTloTfowKGu5k
NfyzGFJeSK6FKmqot0YWfBOOHHznKv7q60tONCYfnypdS3bWttadrOhYWCerOuXVJa3B4Xv8gmJ/
y9qtKW34jfT5UeAiGbGnfHTIL5KfBCpVPlxV5TJX13eN2VDIOUzsaeAU8lcVfvQY12CDwKY1X4bk
mceoEG61+t6uCFrk2b7U4y/eJdFDH48ll9jAaCr/NcIbUinOmBxSAeTZ6NAFV7X6Ai3AUpjTfg0R
sijyiDlg7HRYljv2/XvBp93W/xABrwcyIVUlLaH4bvbfkk6obPWrLzvCkZS4sIX5juWAijTQXhCA
VfpGEl1mG6m6D8pDF26YUQClZU8B+uJFTr8L6YuBF396q7mHXg31Ib3k+ds8pD6flF4BswNda9oT
Tr8cvVIx/47hex+e1eKeSzu5xAhC/6PKOPRdA9zh4vIx5ggsBkYdBZECA79UEn+Ypa9yOmxEzMzl
popvSnyUlJvF6lARPuPh0VA0Cwgds+m9T/c5Sv76p54eS/uaEVWRntuErodAL7bsowZWJ+K4GZVt
Nf9LdXICf9TwNc7f2dKDsKXItkBM1S+8I4zhy3AbtO48+RYcXoaHyZTaUnriUlZGn+eH7HHikzsG
jgc+dcxFSrOr4odEj19YX313W0l0lZNGe2O5cX/xyXTo0vM738oyzo6M4ivam8NJCg4FpLD4ZyTB
J2RuZ83fONjskvuZe3OuH+Z0TcczkZh0iGe+gqX05uG+iipRnXAp5uEeY26Q7ebxO+fK4fktn9x9
icghrm+sgG5sOwvvmvIrhRtL2E9rqqJHLBOXqtH9gdLBc/nSpa+TgnK8eC6Hpr33bOANr6x4HUdy
n+YNQA5eujDfKgjBxV05f0GIy+SjBtjfZC/+HVBnCj+ZeTask6qD32CktLEgilRHbf6RaPw7/Lcb
lt6RAD2Oa0xH98K/9J4FGyZqVOxyhmiOOTwSOtyWH3gNIUPuxeHBcZpZ30v6SLRjsr7cZOQRd6cR
hMuymIDPAntmYVNTjTFkKq7XtLhTbyji9wgXrN7gXynEjQmXPCXuesg7t44fgAVCF9M5peSWv0QZ
wqNE608bGTL2N19Cg1cdci+7FJ4GCmtVYYh2atTdqNyFXHd0RrIN8AMkGU6GIY0KnJS+o5WcU1Qw
/H18XwZeaGO4tGrFr+vIxAQibSGS2vzSG4F11t0IjrTmKYmwFM7YKoxPDMe1wR+LMJ8+/xmEx9jy
+FXXHD824BikfmObu1p+I5ME6oXKlEfajOIJWQtN5/s8fg18LUjBk2rL7ZcMlx5zzDyJvlHvO91r
W38cH0gy9fZHzLZdt+tFjyBBliCr0Ga+jmTRiVw78a9mnLJRcDRAdiKId08JXjG6l6NDf5uh42mo
Q7gQBbJH278FcOO06XigZBrDiHMNnmTkRZqntM8BDH2ySwtvZpfYBKeezNvwBAhVxWQLhgAtU7jr
g2kLwc5hiNafREq6yMXnRTxSsJxM84XdooH5g0dcvLV5ZhtDtGfr0kPwd8LcNjf8u4r6hEeTeOQn
lv9QRhy/yfSzkV3DEbjZNk3Bo9LI1Q+hOPXTaUqxvBsorrbisMWEx9gejtglUR6Jn9X4VA/i3twk
zW7OOOjvlfadx+8IlsryIi7bIfJK0VPMfTnt+IPo5WY2DoZ2W6gUsHoN94qmsNyTHe2aw2uPc10j
fR7OGz3IwrAqST7G9JK0d5jt/Eg6M1sQDoPgZrGr9Bv4zhPo/fCmGF9tfpDyI5b8mL2knO9IxSmI
B1AYLyR2Rka8Qkc/Ludpes+zu9x/acpPVH12bAVTFfIRmili7aMLkURtC7Palf+U5Z7ob2LJtgon
YJv81WBxGeCpr3p9meJblj2C6sWEetckNmElQDuOOmUNQdDdLV7Og/qbAOgNGbfs58HTpbsq/UuS
e9yfkKVsg2Qj2WwIS8eyUavCeI5O3TGAi698VAJM12MgngDf4Zxoxssy/rUQwWOVkzoB6So6TL5A
oE/UXSVxF18e9i1bofV+kwgxwW+OVWl6o3WTxQMc9qpmxohmXhP410K9QM7yNvF/RuV90WKHpslR
xWfkIHLmlLW5RNqdnuxIWY6tl5L2LIa6wjqW8K6ElDE3NpxEO5vjYLMccXPpaVW70XpOUEgmKp5t
ll1zVeJV/gGTTO7ZW1c+FVAhBsgzZcNzLhaHpjjXyTMUoKDQp6R/inWqxMtERGa/Z1YBoHuytop+
DtfpPDkX2Tg6EXItjd8rPMYK/dQ2m3wgxHJ/DJgLL5+9wWfE6VlYD0W8mBLhnbZQ7db6q1U2qnGg
VWGuv5x71Fkz9/rQ1Zi+HJIwye6J0fV1fjudKN21+8wuBCbKNMh2QyOFEgdMf0OsUdK/98JbLKHH
F0l7jlYRz29OJ9Akr3zg+YhCktfwUMGVdBZbrV+qkc64+p0COuZ0dQReZPlVjk6l+goeh1AWVd2T
ppHug+mVtAQ7F5+8km32ErHJC/UXMX+zdGKF433W3c3wL2fBUySaLY8fM8PjZISECQKKlVmLfFHO
ELXXECOYH5W3NILemp3TYs+6PTww2iUyGHfGRxcFzqeG/n8N+YS778B+FrpDbZJmTJfOrwVvHMQd
M3kqYoAT8vLk/GeCvfkmV5CL1oNNDAoq2XFlw/Mg7fNfoOMhy3CqyfulPgkcR+ElKk98WWq4JaBp
iV6FgkUr6af5b4/ZlOeOYcE5cmmvBw/SqVf2ruqUGTVxRjzWdna+8R/bmEX9NnmvjK0S7PW1om23
mfXI25IHkbUn/wnqXz1/ox4py1uF0jM+dMJz5TewdD+tg+t9It4MkFvMol3qHBpVZ16gjlKCR38i
l8BUNoj2CxSLzG31S2keuUUn82PpLkv7UogPS9kJHkwiVqpiegHbzTgGqZUv+Xiz65+QGROLDUfN
Ge8PX0Nfs4VmGM+Is5veiwBk9l2rPrTOi3qmR3RfySXv8WrNXi78awmXJx6ATOQji7z10QGpMK4A
RCZ88mXtgPKJRWtmx9azSjSnxOpA4HJquVa9V5IPMbuYoyeP31rwHZsiQ+DCRWQOcoGgK53dR3Iz
ik+5fhncb5k1lubRIU/POgCovDF0UK1HqXzIDFbaj3nemQ9ROIryPiJmh+UFET3qbsFBL6FV+2q0
jVh+JeOLoJ8tPgTCgnrCZ8NrSI1RIXvkB2hkivNcEew8RttO38vDter+kvZPMe4iI+UBuYzJdtVo
aDeKwxK9l/GbNP6b+SpabmCS7DGVps1XK+8qNgsTH8VWkt7M5WNhAEYV4UoaE+P8g+hvq76G2XvF
c1BiC7TQf+IJ/L+AZj3IKIygO014rnMx4qrIMCm9aJb8ZiEwZ37l7ZCCTZcW+MN463lF1k3Uv4x5
NM57iWiOxefliShigBjpwDqi+2y8C9autL+Dxs/nrWm8avFbnJ1SfV+qJ863THmL2quRf1YN3f5B
07dmTc+zNc2PWWee27sN56cUMNRgTCffTYHmW7yKml9Y20XGlZAy3iKFjumNPDmcoxSRwdmwLbsz
thxZBfcoHDy76EaOogubXQAYCh69yq3kB8ndKBW3fKQibrdqDxxyHFyiv3mpYhz6hblVOuBT7wzX
Zu1VWo5Nta+EgxbrXsfyYsCJhOxQ9plI8r5KP8xOJr+FvoAiikSxEgwXPvGE993XWeJTVnLSa69K
c4JLRJQPf1pMG/j4Bb/+E5N90++QiMk1zvTvQfidsbOo0y1MQ64JJE0JEsXhkQCrV+dPaGN5Bbdv
01SgEHxGQUm9qeZm07SMoFnUkYFJ51DL5wCnu/bbKh9ifi9wHCaPcsZjz/0I5eungaZHlkgcnekf
dV4FxKKyOx0ZEIqPpN5SlsKba2cibq4jdt7oCZQq1P0o+bKqAcbORhr9szmdguzFCl5jjUUTTPjn
+t5bLB05qk402u2frqPxdSwd2e2hz7HOFEd8boNCHOkmkyWXOEBKwhf0w5um30vDhrmcyAwycIti
S6+yEE/Q74LyauoP4lTDTau6wq1m1d5+KonhRpnqSxxLgs3vxTNo7fH41tFJC8Vtbgx2qHwU2UP0
cBDmKpHrgC6IEaa0kdZDPGNwPruNuRfHEwMnVkSHgnMkLd55sAm05hclfdHaDtkjWu5WioMaiN2h
Vc5/MGw+Eq4WZZ2Jdhd18kiPamiU85rRPKOvlNjGt3pWfIGcGyFgKrmQHf2tGfikpatuXbqaISMs
wsBL6GR3PJ2tdZymtyhhv7CarqerGv72iMBGfAQk3Ek9P4QXFUc8W+6zwccZ25dIo6ieOQq7u0yd
0pi3abkv/uKq9c/oiISk+ro3+KPljjYVkiowRSV8wjCACHGFs1aRJdPGC25Pyr9SYQCxy6uNoh5r
WPGDY1aPjCosqEmqhb6Shbo32cx4WSrEnum29MhtgoSFYi1VNqLTkgbmt97kJvXVkP8lDgKe7pQ5
PfOANRrqNVtfblYLHcZtQT/2M0WR30mXar6Hojd637W4DSyqiorJft8gg6P3l30FDlayHRWSApyF
IKpLT98vfgvj25DDUeYv9Awx3KtUehUhrAw9EQqrEdrgQeOWJmw3yh1t+own9IYVa4fk3XJat5HP
66+T0oF05BxwCerggxCau5krGodWOrXrhd5R7RJxZZ0xmHhmmRzLfN9+Dc2p6p98VPrAHF/dy6C5
LPOWVU9sGuzE7KHn7XDirvOV/rfDYpjPT5UIA5AAtEH8+EGkrYZxcRjVf4tw75uzqX1pqRfPvwR/
M9z5p/qkLfW33PrOhS+jafj76TUcvrF5V/dbYiJ2+pC5Mp+oxfyabtvTgt3oSYSFMLYemHypf9J0
T0cQ5iwezB011ixf+RjqzLMkjJibYNhq6yxf+hJ4JAosrF11V1jEpF7h1pt5saud4id0IA1IET/G
2t0eexzA892IbyF2Tfkkhk+WAGO8ZdraVfsCLi3ONXqDoTmo5G44+OHoVrfE8qi8gA4Xo8htEqa7
KQmcckC6oCKnmu9T+B2CblFr9rdE3g0Zn98j0hlWxYLbZ73TMpKu88uA+Kwu7ZQMQ0GYgZ6QWRcK
TkeZrg+P2lM3fbKPNuVWLffVZkT2Ag/oqsyv5BPjtOntVLqJDC+y+J+cM/4bN2lLpPJXJRPD5zIB
WfpV3vWhfmW5A459HxE/Bui+dCObP/DEzjQh/4EefBsIR1N7Wv3stPVb8qpWl2h1yVCdpQ8ZB/KG
UMF8ExvPjFN8Sk1iM1OegBpR7OvkMw2vr5WrMq3aGC53FBNbP/CWea8Hgi2I3CHGhz6dFWMztJTl
gAMTalTUajtimvhWkgEmodecLdkrql2aMmMnSvdVFf4C5R4Eb8p8BHSi90gl/+buJJU/evypYOEP
RsYo71n2F+isDF9+C6jcF0YODOAsjXzeAzVGODGj+oiLb1gEqOh+kYHakRMjByafllX0tfTkTZxc
LSYsUS57VQ9APVLttvhjckStL6jnUURzZ080mvvFZeMen3pPQC1xEdnPSZtOfAFbnZEj1zPXIZlS
d0KWoCQwbIvgJ2x/xelRi+dZuU4kmrU8KjW3u2ZDpQVkp3+n/LdcOzDgcMbx2LDfbGl4Ube4jEcZ
3TmWS3x9/lEKhBi+q5mfSYXdmGxZqr+mUlnd+n3xbIqbNj2X5hx0Pk5oCoZ/MmInPNaMhMmUsZNu
16qvdcvvWV5FZIIRax9JkA94NDecjC6ww9mJ0JQyCDiq5YUb2UW7aE9nkxJ5R3DdmOMlU52Ffcxg
UdIXp7jc9sFhKrHzItBo0U6EJq3a3ezfQj/aAEEGYuqP/6zfydMcqeO8ZASLp7jtn0XmBqilRoiv
l0H5EYXaXnDyxMUFpBWnaP9lcoUNjP6BIdlpU3plK7stA7JF+Jb6Z2fcqHgbmpEIwMS6PGGicRME
N5J8yXzT6eoV3K8x0QJ8gV11TPUNcAL22hDJXV4QSd/V7TOoXqEblRdsd7LIyKksqDDWgXHqNGNL
DOFvrJ3CeIcwnidCQnbaH9D82rlxsVAx86QOd47aiStLss4ky0bBltUMk/ZLUtz6CRKTBVPeKxpX
4sdn94otfMsyTv1gBYT0ZgqPnGMlBIUS/Cf/3K4SjimCDgBQttidCmWHRT9yLdxrIF0hSwgFXUQR
cJZQNkw43CfxPrmtraLMRXO2icgJ2zFP2bRArNoDmQSd8qM236vSTES11PfcRuRoiBNsUzaekDfd
8F0nTnP9g0tMT8Z19svOD6O8Xa31c967BklUHb1uyFUjoCsE0AfvudnXxeLJYk/j85pLn20q+Uwa
0WFsJeM7U3+D8ZZWx4p4ovKzMkRfnV5IjQjiY22dRlhh5W0dmIi5tetyWutkjdd9NPkzL9YBjt80
/kCzlL/3xr/e+KmGbxCkg3xC5eiUwr51TW5sl0+RKY5LGCMuqU3imm6fEoODeEPnEeCxjX/U6C3v
r7f3IbmqOBLSDenz+ADdhSYPphfxyryFImzKBY2sU5r3ToHYamxpevIrt4LJeI80L7vDq6OACp5Y
WOTCT8qWF3UWB67VeQNfgtavCQJsPfl/Gp3HrEcl1XBD0rvksjZCjsD52zvx+g0Bcw1kJz7XVefN
rFMk9twV6W0xs/W9xq692arSKczJXT0yrB5oFvihjkW9xLKOZCRWOKCwuucKQQMDzvij9UQH/TdE
9f9YOq/d1rErDD8RAfZyK1K9WMWWLd0Qkgur2PvTz7dPAiRAMJmZY0vk3mv9FR/hPIlOtJtijeo9
FQNDxLQnk0HaLFSuQnQQPVXdDnDuMQDsnJYhSRpc+/nBX2iQIDv1VjIj0ndGadY6SJ9tPOfjjTBk
L8kjdm4gBRDn7376LQ/RbgiQRWTU7B1BvtwoWDeXEeqb4ZZr0j7R/EyGGnbUmcjd+DGba7zk9G0O
1G8wGHA+6w6AEXnU4LjGswzO/M1MW/6zlLZT86Y4V4JjGNM5NOStr7OdFpfS18FVuOYJdgZ9kBfC
G4swJO4ZSKI5LrRF0VSzXPtKrV+rBg2Ujw1beGQsXr0HYvx6AjjP4nvZuYgvZhavRkWwSk9gyFuN
YNuZjGWOsB7nLFsRTwQ/VMV/TXD0ceRXwwuLkNfRPnL/TyffJ/JXBPe1o2DFOFhercFz4Nn2Mvzr
rTkKgGRa6maJGkdz+yXQmsB5wt//XzDqFU1QvDaXaX/5d6FCNmYrR/oueM7y4VsrsN4qGzvbFs46
4CFu/0L9HsygOt5Y0em94Q9ynXL/mr05yKSq4EGQMFJINGtBwHEzm/JVUGZ8QJP7ajOXDNW5Kt0N
4r/oReJhKjbdxXE4tlMugOgchfuE3uwZ3dvV1yv9BcfGatiu4cmh9SVQiDetOylHmTkC9At9Irlc
lHovXzFRS3yqQf7HFks/sSsulB5M263nCpIG3oa0279iZ1YE35Zscr+uaaRD4OojuplL1MEHv3TY
wIwumbgMEoPZu3mach5chq7Oenmv2X38x9WhrEngar3YWE8gZVLazCWdNxEvUPO0oMHJpJ479kZI
NFOEWYMF57aghxuktYB7vypNQYKoMyPdCA/qoy8+UbfMtPAgMaJYXIOG1xKpM8eaW/SrkGvGLEBN
cdkgTvcki/VX5DdNTHFfrXqKxnuZ/6jYV9qBsoD3CpsSiD6pQdWBqc3PzmR/ux2iAAG+UceJ6h/t
YPYIpFVTozyOdlSrNa+/TrmNKI5fAVVbBWO6/FfzCLzcyG3Le8AKA5ylyl86v54xbVGwIk/U+IQR
8APaaTPZlXHV9mAyafdpkLf5SYPorH6te7cYD31xNXEAF7UNh/ODRalylkYIs7/vUZ/wXZckuBCD
oXj661bYh2ipk77wTvfA2tcvUvalRhtK4JD01jObgpTcQCJ1HjiXWYVyPDDA8G7Ee9+e8uFNIMIq
zVlCZWMEV7UjYz/87l4PCwJiCAryNV6zNH/nkxIpiyBu482iv3bcq8b75D+14i0dL+Jf7Uh3G4Qh
Qw402CJ9FJFseHaK2BtZ6pQ1kqoZrSpsCQSmSL6nalvUkabypUOvQ5Emwd8Q3Z4wteZaWYiQTnhS
dcMFsG6QgBggRGm7IXSLUnckwpXmz+mb1VAY5M298gHooI6ILo5I8aJmBIhA4B0jdPCQLDIQLEmP
cGJ9WNmVXWD2imlSWwwr+suTJaJ2eClG4rVEfxiWFCTNyFaX8iZb99DxxG/wq1B984LkyMJHi6rx
XsNQTzL14tpPi0LMCu8TmzjlrQyRn9MX5GGdfCp8vxiNEGinIQvOVpJyOHnCgZZTQ8x1mr/lDQ2o
9aEbniPr9LgU+5HGTzrnMgz3lTcgA4WJyuAsoRbGcQ5E9FK3/FPd8N0hORGLEGn5ILngy+ZRXN0k
2tyRx+kw5En/pEQvyI+1/MbyrSc/ocTIEV/D6cyur4S3obqkSJYEfNG+znCSRMzPsAHNGr+GhXMW
KVr7lTUnhrffsMPBZUsh+ehQNRwJ3K0lXt2q/zaqzhM/CwAr+jUF2LJ9E3N9KVBbSXBCbbDPEfMW
SHD1+hyopxpKU+Fk7j5g2Kpph9kPBay0egJXGkwEvIm93oK+V6yS2JRhXkIZzdncJggaT7S+lEjR
KjjRT7pNUDNptFnzsL3OVbUZP+OSN1EBfA6ND7h42d6OBYPm61BJ7+Uouzxv/rDJanfS9s1Ivt2b
XX/hRJelt4zlL8OLnm4wz1PS+Na5LVT6SW1X/qS5eblugHhgc6kpXtb8lvAfAmuaT14ES0pyeoe7
aUA9rv6pr0slL/xbKZ1RRll8zsN4Thr87da7RpEN8mUoB+COyN6W5cGU1zq0U66Tttu6qsWRITOH
TJduvIjzUX8txW4XElLpYdmJtkV8tHQvHZcW7bZYQcHeqGlbl+TIkLdc7xmESsJdKVDLUFvw3ikD
8M+nRT6zcbGQrCaJSm/yVbNvLZkvFpDkke6/1INGDFwIIjFDoTsbknuCSsUbFkR5puLF+lKiQ+DZ
83LyWpxlbrTotAWloYHylMKfRr1EFuvNMY7vEka5VxOBKNjIiHwwX9QMAdBeeSNXiFQFLyDV6I6T
vwXC8AxnQUIvln407TSZG1sl24JxCw4Du4R4ytBigXnM04K3ZJ2DlBRbkueqbmm9FgkMclL9sAXy
xMcOj3v0jUssDBet84aHnpgPhlC3y8+2saSO1Usy4A/Cj2ku4rLUN022ohCMaIHPHoLJfg/j93jY
NcM5N1dE5IIcwTPRFcMTNTlrzDjROZsWpnqicJDBPEe5HrlRskp0NvZ419SrdnKHxUhiP4zZsp7z
bfN52uvBWUuUP+zRUzfdlSkexc3MUFwxCCcY6HXODmdMwYAZ4EfVNe2Xm7CuigMXPlZawEpjK+Er
GLCkEXiC2pEFqGN0aWIsoG5A3BPRFxwgBq6pB74yjLib9oWaTgLWsPuZXaFPXAwK6Pb056OJ6pHq
nCteL1L/2XCQRxSXPjrwI8aLbhUPv/VJUQyGdN1l207yv9gReo5kmKt0d1ojECIvM33tsCtsY1BM
6KwukwkV2u8tIH2FqGvxUkrLiKYzG7GtILh61ss5XAxtGdLdL5+jeRsLgrNoQ7B80hBqwDZENFdS
sgBRa2wZUMEWW+QEOoQJcyYr25HHdzSGlV4Sv939WDLWph2HK9YbXtxuRVO5sSyZT2akr82L4eKM
bADZwYzWI+yrckuZz6CtNTaPiSmxBWCV3kJV4xpchK8dpjFN/UhYhqaz1v3EnDBGsRErn5luB4CI
Hg2mFiFtJ+IhroGY+f4R2YXJvdJA3Zz9qIEgm6kX4dcaus9AWVZMhJeA2j3O4Dz6rntYuVJesFzO
zXhbM0RA0Ym9opiYfxhIqA5tOvhs+abUm1dOAN2XGLiKH464JroRtMHZyO6X8coLGH7wOIWhNYbe
mJH7gemVCpoYYVmJEYJXj/UONZFc32vxpVjLZ5RQ0QNnzvhirJHwNPjchk1NaJzCMFv5x1iCtJhl
6D6X8VP3fxFI4KK0oDEPKMHFBS4ga/dpwZLIFLX9Q9DqXWU+Cd3hyb9pNMTKa+iuvjvzGLTpcrxn
7aV+HQjVmvX5OUZ7laLhrzk4IaZcjdzP2vW9MNyRlgfUehbEkW3jaEBsrh1zC/Eh64fVoL56qpSN
0h5qCiUOOVtlWy5r+n7FaBYVC+QvMkIIx9fQLYF0i2Ou/ihVaDVQTuF/9niZ6WV07J9I3oTZyW/u
I2x7hpBfvCeOjTKIFamk2+Z7jGLIX+TGl9qNFyPf4wK0QqQcs5IS5Tc3omPmYpedRITEQBDgC2ZN
HKcTCFBTC2EIG/vY3CMYj8GNpo0gvHP/WvBASCPqKQqESn53XhtUdPMB1AcOIWw3ffFX5nxVZFKu
des4oO4x+Jn69xb9iHPlha2zB7tPqZ2j4h2UShSm0a8GrO13x2x4Vzn6wubD1h+PEag6dHX9ih3b
DbQ/ypBBZXMMWIdg9l2ypNYhRHRfuzBIueHVpzQUWmRZAf0jPqb5CNp7g5TEHPhAEZ87/DrUmLmF
/w2NP3XH6rVvinla/2XZT+vrDLfI7dun7axVplvmN6XW3eaRcQavNd6KzwjJPebQXwUSqqDbipw6
vvpgzuMlfXHmlOOsalexdqC9uWx+457YkwNLpbZjVuBu/dFMKNBTJW6/bVe+DfJFsP/RSi4DWAZQ
w/4EgSk7JeWyiHKJH+orUWFJI8121Pn/5zxUvENCrAHIRLbuqjW/jOBBGixABvBCBKCA+xcKxZUS
spUzTzNBbLS51G048wiqtlvKKKo3oW0YKBMa+qujzCN7zipOEAqCvt3UYUriz+eNWLyWFlqhRcQy
AVYalQspEoYKQEYNPGfFcAroo1Rbw0Hm4N9t5W/K2MeWaDhmdEehQgNxebnfjb4cVs2qHzfNRMo2
IvH00IViAMkiVJFfdblOpCWJvTOaPhHQX+Py0uBne50E6yJlAJw2ki14n09UAWVxKPEIlt0DwI2g
zTr6BFDrY/ZNfYGYirfZprkWsF4c8jFFXkJ2r7XqTAMoz9bZ6EnZMZvWTbIp+Q7V37Tx+UsjNIk5
a7JjJG9T1FrmDSaa2uYtU1t0qnLFC6uEnQp6Hgl/QONpP5340IZ4V865TWnGALXx26scotBQBGGy
QKwQ1p4WYmeCTAiwC4qMI8L1rZ2TQ6hxOn8mSHT7iznC7XmsAXXH8uSjW4SwE06/A5fyhIxLqt5T
0BNWMZ+9zOvGVYWURj1pytKk4lZm+mDqErMf6vJ+Tl0VdKg49dG7Vi8bIdRX1JEoRTHXrpZZ7hgO
x0NX7NGveMDKMuwucJOUPkmYwLX1SXlgay9wZJlGgQTwgnYY4F/FJpS2X+afmrEnrxt7KcM3Tp7J
NVDw0nAor2Ik4BYeZ3kgp7Q5V/PJ7Yncqpc13TU8Ylx9mJsM60+4JKRDovLzs23U8OBZhD4nhLKz
j6n6DO0Tj+SgrslsWNpQYzoZH0Rsg2J8WnMiO/pdxGIoQ44mJ3GecnF1iBX6v7BY050nSBhilniS
5NlegRyu4WYK7UdyHnZ1dZwVu1/OP5KtGiVyjebRIbEHPg7ZeI38lya2eedz3g8u0AcqfR8YEVtA
59sc7wR6jd/4L5ewi6wn45x7rd0JXVz7WmrIG7qo2tf5t4YsQpnZLbCldheQfRu/m/ypfod6/MzR
T64IwtkcfLoH+8SoIBgI+RxW6eKldotERTUbCPBlslwQuOwgOyg2wdeMbG0YpBnmeIOQ9thCXfcD
x8gZbBH9yr8xAzKUB8rNRM+b9eEg5gqXMYN6uo2j38A5qco4e5BOoR1bZ2VOW7/e+9/sF+13QB9i
zthr82cA5k2cddjp/YRGItB9MGJmXXSbFUMeE2OfyJ6IWsC0B8j9D/YDS2HXatoNK9yMQAKxrNYo
SZ3ivc5/x2ulHvNy0UNeijipOaX2yrQndleuvypUm+rVctnx0jMoRuWjO3q89mP+yLxwYWgQ+omH
NXNITgYCcv/bcVpSVuwZnBguD07tX/o5GJVVvqY4Ragi2WzHEKISaz3zWbKNkbczMDMX2P/GKkM+
IlZ7q3jCJGmjIu/teCo+bK062g2dNckSVae+rpf5EhiFax+ry56ZwVewxocuBE9XdnxvV3IQCJO4
87vJ3d7X0FssDBHETIQFy3b4CNtno9z/odPOh8jdIl2EkN+ZhVmEh7uMjuHCcdXeoacNLaRzMnmn
yYlXpP1Ade95KN5KBK/MTAwJRvo2+MCSFUrH9J27KAEaehFrHIIAE54zqzQCs+KlhM1NSLrI8nMV
Y/+6Rw6rPL4LAAykMwRReOhJm4W5LII5Bg727xXLwMKut4kX0B+Om+DHKR6RcxvJYFdPaXTulVUp
HQSgxP9yKhLiGDmbHZRy3gL96W4MkFPtmW4wK5PJS9neLc+2+UpG5LAMf9UI6pcz52Frq47OGyf+
jtqDlH2AcZTGYnyM0RetuVN5y4ePng1YMNVC1xn1D6QaHDca4jTA/PJT0X03IM5/ovmbxifPdn7+
7f4g8on0R1PboiNzXWg3UKgzVIF91/Np0cGhYCOHqPgYefmlUyKfpGI/JisGPBOB2sHvbpJxV8mi
E4rw0Pa9MfiJjTvRbRen/8lbKMKFNO8qwTH30p+YDF/Rj9y81b8Mu1BqpB/zrdHnyk3WX1ru6ck4
oxmmCIA+Tz86aOqb3G2j1414E9Q0w1IPD6pJLxekis/uFh1hD7gH0oaAj7deuwnypM44Ixi7Tcsj
VYPB6LXGpOzayT6Sl3+opJtbsDDQ6iPL0PcJl1sJtRPw+lWIhlqHVwCQ9MWKJwR2k/2o5Xe2Gcsg
imPZgzihCSw8cjICHEMi6S78URWhCcdf81nqBydbi+FnyE5CBIbcqOs2Y3gyUSc30sMZt2kpz0gj
jAwijDCnfXTTVWK81+vR08FqSmtXd5+1tDHjs5Me0skAGuXN68/AizgEoIRX1DaJI4CR0YG1qcrl
8MwTLFybegCS2JXhn9Qfh/pTQ92nk3N5DCZuvlXRLeKcsWSXjnO4oZeDnKAb3QxBXAuFNNdcFfBO
qXdRj9zGXxA2N8lMuDvLPrfmJQr/ovjaQyW0yLuAL3lEKgMWjBVX5++DWz7Q9BUNc14hfvGg/KEv
HcaeA+NRI1BsX5zO5XGS6HanAe9kakdJ/tCh9uizYXFK3LS+mEznYXgQnJxYhpzko0bRmGinQFk1
9soaF+WciwSW/JJArLBRNwWuA/OYapdmZIhInlH3k7Soy4+wAGidWNsGzG8G2eF1+GdKq67eKoie
wXlLOovWTn4Ta7pcn33r8vM1mIbnz4ErjHsVATe3v2jZRnQWJ2yMg7p7cb3H0iMZHvkBlj/SGLfd
Z2F+CwrJAsOhvHFmZcgDKvoCAEeFbZF2IDSKBPqBj81JOsnR4lTbLP2qis8Wk2X+0fHVaMrHsQhv
Vm7PezB2lVm7/WsNSzznCulS4dJi7xTb05JY6bbZATFVi3gdIdZG08rhFAQ83fbcCX4JnqAudVGh
i0aZjKEQc0vzF/Je6wwgjfPB7jSEjOBPXDNWC6StILQQRvni7hAmYKftrMRiO6oHKTo5Jcw9Z4EA
m3sE4ZumPhbJvs4WWb4JF0ynXADDEmzDpDsS+1zB1SIwEr1f4XUQBDm6TYGskD6ONQY/P8qkpt8Q
aOoJmYbL51VfyGwkpfIhm/O29mCj9WOZoSz/SGNmmxSXOxmt0SYY3smXFMmS/7QFbclABzaoemLE
gCpEkVyhFWNm02lrDlfgR0Z1t6uBUeJHYbm1np0J82t9aw0k9Uwr1mB4MVRUQJGEgSNsCg/cXg4Y
c4iSBuQt0lDFrErzOVpPDbBATQpXld463hmjuAK7cjkipy1dZt/yQyzXHdzIkN2Dnnh4DhWJv8E0
+RphhSt9B7NbE8V5bHQGddqIZpa+0Mu1Ejtuh0EiijAr1H9sCEhRZkr58qww5JMZgFKJVjJdqfq0
dUp44u305PcXsIPDhcKuLUc9zwFHaMVaMTPeVOdIhEnb/uTyR1d9ZdKmoKiT5ApgTOR98KMmyQwL
pyXskfl7yPZm8A594CrQPC1HQ1XwUkHiyBXYO+KMCpeiJF9H/2hmv0HFuJPsDGnTllhXkNTgLVzI
JsuIK+CL4BJwT3TclHW3HLksYo8AluH0in/EDmxxCtLnB6NOJha/c9r+DMBGtHx2/V1iuoRxVrQ1
gu1AW4Spay8xhYOs+2//FBbTMWIsJWjGBp9GjCRrtxp8x3+HSs3IiBpZ8OW5lYekTxp4lZq530DM
EBHWI063bIAT8s0m29ikE2rvCv2JqnAsf3VNu2Cn9MjEqfiNayLg/o0BTrWO/WULcRyYl1jeCUkh
fQuwmBlKczqVzuH4FrzuhuPG04YmIYZlDidXNI9uDTecVyThzTBHqJsG4ZIgOTxT7me/3xWljH1N
Cok8MZ2DLbaD+FqK5NSMZ5AxChJh1E9U3Uaz347pHxc1siFwo0W5CteDfkyLD7o+EueAUpOPnjwc
jL8JhZoADULKPfnSLEy/rPA90r8b9X1Ctqe7gAVRszLThfqdstl5CFle2F08kwCQSuyYboEytD9b
2k7rlpQpoBM3vJIYr0rbofZHI499p6HxCvSo0KJlytIUAbzWSGqxnEAYZUGzVJUJ0yCaV47xTVlc
+SpCh1ub86UizVZkmY/AOcO1RAHEFw39MIdoYoBhFQTy7wH6lPbscIv21VvvITgJvcSC7PN6aDy8
WexSkAOrYNl1v33xEbF+2KZbvN5jC3m4cUKcjPeX+l0ue3E+MVVXRKvn7Mpz1mzSJgCxQNoQGTK4
9/Cy2n3QvxKIo67R5n35bo+fJsGOckQiy+8r3GZMWvPR0/KfsSkR5vG0ZiAKjNhyAjww+yRshfKH
RUNErXi+bFbRqMjXtj2teda8Vj2o+QlKBMKfQWtt31BWCC7bL/lkLz1rkzq9FYR8hIKbCQvcxMVX
0r2J89VH+Ueco/tLyaSrp+TS/iYxZ1KI8qPe8+mB8qLiIyt5ZcAIheEbIqjGHbQCKrhDbd/RuGzN
OuWsVfg5hzNdbJp9wphQYXUIdLIWz9kA7wcJYl2Q4JIuxtEfb4hMIpLta2y4uvBwe6lD0qPA/535
v0+OulTe8bnNhC2OQbs64AOEfebqA+aALxC4oM6tW+7V5bSwxqO0kHF0zV/WTU3/YOfN+JM4gQC5
vqyf7G5FALaUoqBqZw6FSAyAInO5eCnzsS4XISV7LC/YVT98/yccs0WHhxBxpS796M5flH8ERCJw
8/O5avGC4LfZqG0SNDdKy5nZXxI2VMzEk3IVU6MW3VOXkaU+/qAty2koQgqVDOcKJlsIutLhAHjR
IhBpfvJpiTpHfBFNiVNPVwnRIR2mdOYvgMNvyceQzUPhoOfq9iPO6yTDsU90U4ZqOcU0TRUsZ2DI
yQLXWs2JfhEzWEZf7BsnDKYmf7rewpmO3mv2CFGucYl6Bbc3CWCA/bbncMKXtuN10osTIHXXg7B2
V25Qiu6im4JqNxlIBaQqRWOjUd916nQxgj542kKGc2f4ScFdHACvECDXLupvai8IYyJeiLc+JGdJ
2EYI1arYQ5CM3qSEMz5dDcVhAgnoGotGmU8U3JLLZQT1KAwrUMaUD4NRN9GzsYTD1H5dKVCa9TAZ
tYQ1hle9noRsHuoQYRx2yKXpZ8vOosOMdEP8aZbvfhP0htpGEJbmaUi+BkGWcNYK+LbCH5PuRr7F
fHjwrPPqAnaYW5gaE1av4gpPQ3G5aiXcxSN7BhaYXvPHZcVDFM3reGS0V10NlUqCeXMcwDqYUNX6
yxwP0zJY1+qnNKehwdgLIKNMl/6SWxd+T4iEFDJ9WhQZCVeiIyFs4eqy7Uskfgju+owoODBTf+FX
d1WCZdHQXJK4U2HcOtKoyPr5lzQENGh/AZBjcrXiI1+aR6Cfz2WB8MOefVT+gVBi7oGHbjyB7elO
wcW19T0ky6SdkyblKco0j3p+HL6/Em6DWBBxaIRISyGyGDYa7Zf/hecOLxi8p2Zt7Gg7GECVPaiY
eh+140tqaZIhAd2sl71aIo3b1iHynCOwocde7FIsM89D1Ile4ppTSnsPynkejs6m4ozJWy8/9Edn
fgtntRl9Zpj9+GRkOP1UnBS8ntfC4WbPEQmxmoFxkOLKT+oA9NanDj1Rnm/FSVBZJCHNU6Qu9vhU
ez6JBFu8dc8qiRsYxZL+pD/HMY6xfpBeu0L+s/J3Qv7pL78nwVdS/gwVfWkpz264rV/Hmr2e5ZOE
knJjJO/ZC/cvVbM7RmYA6khmHeVzfKFFT3iFgXJ43z/KYl+Wp9b4tvkXH6ZpPaEgSBUBelXsIg3C
BSbgmeO2GkMWtyN/hHBNKRwtKZbgbbb2l0F6mcIzQT4xQuVm63enVBPgKnmy4UQ+AexhScADsp5g
PW3o6hKSL3YTjbVdhT5KvB5+rIQTiA+Uf5MsQvMo9cuWRe1ANy5tWVqJvC8DRb7JccGv4EvkJfQO
ewWzPSlXAxx/wzBPuD8/3bctUHLutogEMfH+wIKNaG0RdJXprIVC5MZzqXdHXgfR0t4sPyc7ENFe
as2Fkmtysjmy2soHzaNnTImupMIZ1Zev3Fptk1dHiHq9OOOYsZwbhUv8+dJijFk8unCmya4D90mR
NdulL6qJW+LAIZj8/hM3IcAxiNydTZY0KxBGJsY3/MMlNmd+5gBzcwQNrKrvhin903gbE5DcoUJx
m0PSJWo3c3ZaW0MltTPWILPcik3In7AKbQqqtuCM3dHYm0jb4HhqdVXEu0ReG9KCpF/5Ohkr8nrp
nsCyxxVXn/TpTtMNC2y2xs2h7ggeFMsRJmMa+oSzugkXVtesneisk3JvNzDpq5QfsefixDUL1z3v
xc8ic+Qz3NkdCCiq+K5IMfd6nX1j3RPWg5xvWczDasiiKN2kYpW8iKoP3mvpQvxUf7X9Aw7NPiIi
c3R7B723E88cE62/Wsy1tPXQ7s4tkCAgft9g/MLy4MnBWi8frfRXxO/A4Vl+7NByBADlBlJBBSYW
yIC+z71vISw/9OlDpdimI/6Tzm2YmqNQVVkMttX4y2zK18i+C7FrPoqMhUvbS0TLdzVXexcBsZS4
/c4+30d6D2OUMiCx3aK1dmn3V5QXFbUH+Vg8W2R9DoV35PImpAn1OsGOjFqwsKaXI/mQlhSxT6h8
+PbxBjGnEV6yUikefPHtE0Gh2xTm5jhGaea5GbNnn/1hegdJ+Kn4N43dhzVexNdRmdc+2hfwMMnS
qZa6is1sk427BNBXE/pTuEZTtt2E47Qi7DfuuBDzz4rkJIk7CmMkcsAsWmif5E2I41SRNnDODjku
RGeDI18zAx/IofVhOgM88eRal5jlijWZpoXyjDTGCmcryY+q+2410MeMgp+MxN7a4jYt3MJCQooi
Mgi/bfLEuCaRplxScR03W7U8+yr9URcfIYFP4JegZAOu2p69IpsTEojWzjB/AVqD4gyQoXPTp3PN
OZACi2xLZD0aM/l7tB9ski5XzssH8Ps2x69YfRg0mBrVpwZzQEAOsOS46xw6ykFHIsSrAvYMij/x
nUbSJ9mT7oDNg+AhTNRrjme+iGbYyMCfOCpeLPPGSo8WrxL89suWvgrnz9S3nAq59Omjq7AKQvez
Tz4ZqaFakiUu7Y55fDDpoesaNpqETJJlMo8XMUEMUDIa2nmUOVGw16y1ZTzz5qEzuxTheZIAHIjD
8QC4wMUlRIkt6arTWWHT0EbAzRjtY/xuZzv+kwADxegROyYGW/tUY/qRGGk0j0QpKwSH8Sx7pdTr
hP0XXMaaDnmnscQkKOV/ohfKcRQdzA+pvU8RnKXNFpaB5J8M0DGWaFpJaM2W+UvMa2p3ETImDnj6
C/x+rzXvlvEXwTiEzQmSxQ+IBUNKaB+jfhf6p6CmngDVL6A3a45ZSPy5bHb+jcw7oUgBWYSY4CpI
8off7UNzr7XHCiDo9ZOQaTqu6oqxsrE9rY7cl/Jre0SW+j8INCk3Y2iMCpQ5hPzEAhJA7my8oZcU
G29Xq9ioMPdlSDMbBM9HleisUrprtTarrK/BuE1TtTZMDUnlNM9s9CHpOxHeGALoCsHchn8dJR8b
BZrwzDjXoYrhoN6lFVg1+fYFETkhL0MyOZBrv0X05xjvavUu+x/O37gYKZ2lB2fezGCWegH/UQ/F
rF7hIOPYmJ07ImGfABzlJg5AFh0DfmAvYjAiUdPdfon4MOOnUz1T2+CSiNmlZ7q5g6iW/C+hXre6
qzadVeNT+PkmTiy1+caaJRZ29uH4dZfCZzhe+xGr1lZCtM3LwUOpog6u6Q2MOKozrPfOJapxJu2H
4WSNsfvqe/cDti76q9GI1tc0OmVVRG7GQ38R9jQrGLEvxIUjBsHUtyLe2v9DzUg6KfGKJqTZ+J41
F7m6Aywwhy0mDTBs2SOxz+WviMt5/KBMzj6VXNEaqj08iCjXuZilt+asyp9h/WMnuzCbo9Hd9f0y
6gRyGMxNT6ouIfWj8pdMtEWpzxCbzFQEAPgajehE9rZn4yzxe2jziqtpraibnsRyNLqkYmHX4D5z
aQCaPcjYDg9yf/DJSLFgAiHCEUgs7P6rxrPJRSXuZdACJFoLOdulKbm7nGcEfAY/qjUAnmPM490Y
zBNBgsHsqCOAlbbaJ0lBlY/Z6yn7FHseioJ3B2Bd+raar8n5AD1t4FpsNrBhol9pQXCnZV7T16kH
SOwrbB3Tx1iupXHVqe8vzGxxNaMlij1oIuH1zMzk1Td0XgRuEuaVL525UHlMynnEVAnMrjaOq6id
50D2Zwa08N5Wt5ib9eS7UJ8Wy0SJ9JE/NSN7DJu/SoRNPCeCUI53r3qNkqkrtrF0IBx7VmGmVVZ5
ilad09KgjgExoPjetchxNX1hRGs/u9WtMxudYGWBYgnBb+PzVUlzPjgxduVEDgivOWIG6VNgVrgd
ZjbUg+4fxCcRqLeXtc0nAiZh/cd9HlVe3d9qk/xNRi/L2frmjq93DI94H9AqVyjVYrTeDbyETbtu
n8w15BZScaBztB2uFuoWMtpniX/7gLrOTqNXuEqyLos3UfqZvYlfII4+NRlBmgfRq3xAiREeDLPB
kYGwxRq+h1UEfMQyjzT2CJzsJiQ1ltKxxrOBOl4hdHwq5qENvzDLNC+ZTilszhEMTgu4sx0ekNdD
MghOrF35daPh/kVmrEF6VKB/Z/VBKy6Tfg+RsKlo4toPBiq0INIXcW9R7zEIRc1C5wUv940nu9IE
QEJRgka0pkN8M6XgOH2At5TfQjs3+PrjeQaa7GNEStJ3BQC3LjZ2e4S5+iBqd2YYz1reZ/iJGyp1
Oa+Cr7G8qmgdxV2r8jBmVM60BtJ1oOoObh1tAso4DtMSqXdcrK38zUATHlE+haKKw2oiFhD2JtzG
L69JLy8ZrNZ9OHZMOBEn+VgxerO9+3cn3ku8ucC2aO0oCr2E5UbXL0K4Ikdf4rN1esxH1XsTPZwX
/kAgu4rYGY9EV272+1g8FWvTEnyTPit1NYzrKPqg6+xVf0nZb9w8M4NbCL5hrNYWt1PsI3d4Q02F
+2jblJ85+DR9DP+2RUUlsXvfl+QWMx9zt+flkeTDoPqx8bRmzfsElsTyPuoZBM4zUN7ycmvoI+js
PdFvHdomuX3K+RbAgQs8i26V6e87pCLhRgaPj/UdJzea1d/Snk8RJtKFRTiiugrF9n+s8zep/7CN
eW4TOJCfqEi3ZywrxVui/7Wy6dpYCb9N5H0f1pyWKHo0IH/98KcfTog9J/GRWpvOeS8xttD4ALry
4DkrSyTJ1tKP2Bv5GOqNAIcMdBI0drBkaeECPcUonnZUA+VnjLJ8TA91tjELwXh346d4EbF+jOCY
GJgV0qjYQKjQCq1nzAMhKdcSppVqML6ZSaY3E3DaRrWn4pFYKKW4wbZqvtdey3h6k7VrIV00vA0J
8zFyDNilhUI4ojF/7QzjK89u6bS3tD2Gwir5oit0TiE7qhuyV5dMDLq6NC0ERseuWQ3DkVokdKmL
pPigAiFDCcFaXpO5/T8rFgQJh/0r3Qj8v+F40v8j6byWG0eyLfpFiIA3r6InQe8kvSAoB+89vr5X
VkfcutE9M9WtIoHMY/Ze21iKxJeY9JFF23zaBPWCixIySJSkrblELNUTXALSSTriPRixOlMxOW6k
XKse8NBHXfHYCZ2o2EVyfC0mg3aFNqKOmrWa/wzmV4G2OWb4tsgXaXsayDdlxGCuhZMv+tRwH+P2
BaXrrYQ4OQ72Q7eSupXTsWiEooGyuPBPDRIoqp9v6z3e+dpOOPqVhntD6O42trz21XVP5nm10uQv
4jGc5hRCwka1A2B3KRPiF99z9ioIy98q9C+MyiN1/Uut32BSEoc0ezyr+839K9x9Rm6hzAaHuyHM
r7aFIJVtRb2sH1a9iRix+cQGXizjiFMj+cpBkMhMxBlAlf6/yaZj/687YA4pH2HcotN8jOrKUClS
6BmWbfWZIr8Fyz0cWNR26pYEAjYcGwS6SBnYO83I2canPMd3V6418r6q3dD+UsIhJGWyyw8bZpck
QvbbM7C4RzkXDXeV6YdLZk0wMg5h+s31EKQ3C/KP9I+5Evcu21Y0VRHzXmU1wdG6+fK+4CE2WQ5b
Ay7Nj5FphgXjWqnOiKdSeZ3JAqcqxa6zpIlprL0FojHqbFrxaab7f1V3EOIAiBDItfmc/l1PRzED
i7IPi+wF4WmagPMa2N7SD6NnEoXlGsvntE+bS1bcPAPA1XdTCYDVoUCkbjK1q3XYO192cdKQVkvE
n8274MBQMyWrkKcthC52bHSXWimtOYQwJuHiLVbySyYgCPmGI4gPwH+IhWACSIb2VzL8FN7OphIn
kKFiiiRz7TQsfQa4HmynqewyVCr7KoRIJGYivP5oFfHR8nkuJ/M4gBdCeVqYm7xzLdIAp7tDVQBl
oKCKc1SuApb92iHnwfYQoWwZ8Bfo91pmYzqDM9HOJIO+CvNLG+e4I5P5VD9BiXnpl3igSxI9Eo3B
FkGMSzs5tTWUuCBjxL8StEGHcZpgsVYjJpHa9UvGECfNfHfqL176WYBZiV03B2SDOFRTPqsWU8Cq
bf98TNYUS858alAso3TAdSu2qZl/1fh0Auc0KJtxqS8dH7t8jnaoWfjW4/db5n9PZ5j0P8RL0oLa
i6r/8diBoZKcdyjnennXkyac/kUkOaWIqp2f3voTPwPJaywpyLSvzzUZjqzVKBFv5RzNY/4t+s4W
aFh3i5hVSuoLjrJcuPjTYRGpI6wch1dOW436eZDuEzBnS3uMydb3z2gUbXmvacJJzUjE34Ui5YJo
7y1zu0G5N+0jcZ61g/j0mssH39sU4d5ieDirQMhtULC9NflPzPU91ZdSX+jar5X9ZRp4BjJ7lk3z
GZV3J/lSnRtxjQu/PZPYMBuX2izOP2S2CkLnaKJrsIaMaivHtPps270GvCbcWRFt6RJ3nZfdO2YD
SmX+e4w0Hg2QCzPfOmkGRoxNHwDVnCNangN+4ZTFyjL5i5aZFDP/oNnq1ARaszK+WbnCrEFjCA1I
GMbNBS+C9c0IiGkuqhzyAsy9Zd/q9JL03+F4ytWfPlQ3TX1pKo2VMjggQngIz0t6d8oONZvahFtv
YkVQKDf5aqJ/SDf/rk42Y/5VkK9S82mgNxzWgKR5pA9AzrTqauduR/tQOcUS4A2QLMbIok9R228d
w8b4FOyXpl/V3bFJzjIgsNyVGYEyzCI7FetH5DPT46z0MgFfNii+eCnTFfd11B260Z1q9LYJhGNe
KeZmMhisA0eASQ2GsCK8BMYfhwLMFEtfE2Hj+b+cBgjqfidEGgNDXQoVDzuk/ttRM09MD3sWj7H6
AW3AYA1Z11R2/S6Ot+20wVwwC/+SGhHRs/NYaX0P9UZhWYcPvl8UyPP0Z8I/WD+N4ZeU7lQOix7E
4HDtmKCUMtUsqAUd2a2T/UjeqTCW9YQcieWXK7yuKqadctNJ3NcWZ/bhn4xKujE9mmUl7M1lm+xU
f2NLD9UgJ2aFVWMT4/oyUHO0vEDJGcif1qKYF1Da8xQec0bANAmC4YHPVDgBehlYn0uOVuaGI1DR
FfJIksdh/zx7rO51trMUF1RcVeyt4ty+wSREiwAeprip9YWtf4Hl3EJvPo/SJXcoOqmmPwzRceR+
kVsCcqgdWVRDu3tvqRjz8lbX7yP1fH2xqovDJaqpa9iBKUO6GI2OGFSV0sVQ7+QDWe0hDKpZOnx0
OgfW9M2aX0C7G9QyyPPtrsYJt4Xebm4Yf/fdBwkLM1wKGaM+BhO4A2kJtfLsXL0Rf8E6QiA8dGfL
+7P1/YQ+uugR93FiycHwFhRHtV4WGuIE6q61Hu2c9uQMLmzNkcU7/HammXH3jH3Ou/pg08irZEx0
4dFkWl9kDfKhp6ZtpHyb6gfhwJ6qlbpIF9iehWbBP0hoHSIhKqC/iJdptoKOLnwz2vC0GLPGIChm
SGJyps6wjvvdZK4dc21mJ6XcR0i1pJNJB0fsbfwwjE9lvKTSJnN2BvyumgGpUi+loIQGZQPYQPOH
JbA5UBLOMvNT4RSwvA+xLwPXizrVyt7D/gikg2jz/VRuY0wlCdodWu9Fr53t178PcLxiqV2Q/xd5
e9m59t0L0gtXjOTtkVZnCvI+pMzZSrRMenwVfuaIF0fGyll7T8V5hUhdarDIvBKcjP3SMvDo7fzg
RxDnKsgA+TbDA+lo734tr9BzO9u6QRkF+9yxZsWiTY9BfSlq4RYyty1WjlF96t53bf8im5k3CAIt
5N7iVNGbI2sQO6KtnVMjQ68CY6sNTNNxLCsAEUlh8lAcbweNRfml4YUxyf19FM8hgZ5q4Riiv5BB
7PFtB7B0AvJIWgQsHo/loEPLwHCS8beWaw/bYPjp7ZLpNA4aelYsZixVKpicwkKd7mr7MA3Iw+dU
pTFPlbdC+4MriX+3RoXAdiNUr76y02m4beNkEm4l9HwIZaDj8vPmAVgDgp1mnblVzG3KwCFjPNYy
Nyt68snAEZpLP93kuN1sVxyj5JAqS9Yz7834jNqNTXs03GBFJhJIe4O1ksYaYBo5HvfULynzN7T+
SQWy/syiYcb5IltuQdrDHOVxZ314olGHAMX6aeFAQ5bhyu60ixo+MvxBFrY7tozhCWrfGB6Kdlnb
DzQ0yO55HbG0OuNFCW/QpR3mpmrgHQr1JcJaOIFaShVYAi3DUuBP6XCW2oMcP9CrzgPmzGCm4h2y
0tA81bNgiWXcwGBuzEZv7TdzJnXBslnb+iGg7V7r9iKKj9TsKciNFrGxjBJG3BIddE0HDx1XhN4C
T8ThijjasAMkwmAfP1iaacQGl1Rj9hMZOndUS+Kt8UxyXiULOXB8TJIbQgqYvioIUA8ogeUGYnER
s4aHSkWRDEz4n14o4JWOD22zZGJFl5cmmAmWvvcYNKC8h7Fdg4GKUTT11dra6/nemt/pD+23aZED
YGRXglmG+JxVFzML3gLV0CjW820X3Gwk75Iz7z1SlT4RGUYzBpLhWfTyaMpUBrPqoTIYlT8apA/+
mqVdMbiiyseJKvG28cbzcE7dVhp3YGp5GDWYevDTDGv9+CQqEK6j3CPOPiXdKheELahEzj1Jl8L9
V1z6nF3Rhlvj65dPgqRjJkO8OiCz4dr+A/Yh1wVqyyLSQj6TyyC1F8FwgreAldU37FmGxT8HbC/b
+sLkZjQ0Ar3Z0e3sN1rJJdw8mmeeyc4hdm7dxWdWJk8NPjjNMyJGeBG+8cx5Q4LpO44I1hM+Byif
uOG8eT7sx2CbVHTPYiQLSak71hbih5U2AEaCHUJUDeh5vPW4q5V2xR8bIk2fPsdobyc7JOgemAMy
kRE6mRecI7O6YePm+mjkIYKn2jYEQGwQUnlgkcE8XlYPUc2kl51IDtIjKyAp8wdgQpyg8u8p7sd5
gxxGjCeRqPTxakrfM4B3Tr0Lx60wICvlQpiZVXtX1OdQ23LIFA7iThA2PK7Vvcafq+9SinSZ+MqS
dmHrWPRpqAdGOitW+xxVancmi6MYL3kbzSafXaQAU7CMkAzOC0Tz/0ujFUoivr0Bwigg9WIhPXAp
d9VqukGK9FGZZsO10sGV+Puw+RqcVSccs+wf/a8sXSrF0Uy3hMNgkcRvikT9NhVzMXjx0rlEja/u
4+TZs9QEVKAqK4XcTJo9ekUDFJUQ84/KrTXehRcr+sxRfdvTWXRzVniQ5tFM6fY+MiufUJCHX24m
4ta9+/DIGLpKR8m7VuXOclzZWEURNmfgmM2I4OKSCDV3wAwmej4AC7D5H7Tv0DmZLJpj6yNaBStI
h1P4U0ocbbk5G6S/BKZfvi5bcI4Ig+sC955zyeSd3pMdSBcHbvcgjxtHnstAIUah9VP2bfO152No
qEvr6gT2MB/PJVk+g36Mkr2MxFY/IX5JyuaNSYC4fiNtw8tblp/k0/BVxywMfEKoBF4s4GntF8JX
mdevlNhBlaKfUxMcWo7AgGlvSWHo56uGBlboJ6VjjdBDuoo/YAtJIJVXo/30iTINsV6qKRIWqIjx
GgF6W6FtHNdGvJTUh84ogBAUMXgpXQspGY2Qhc8x2JAn99bQBKI860Lusu6pBxDhvWOUrzQ4roOD
BQLbnoLcDcAg88Qu4Yayj+YcUl7+lOJ4ZnOIMpgU4AIxSeI+T7FThuOK1RhXKROcVRuuyQ3WqjP2
5oGO3q6+4PAJJbx9nUSt0rEmNS5Cxzw436LF7jcl/I76U2/7RYZd84u3xDt37a5L94p2F7ZhJrZ+
vDOHraqDf56TuzI1v3r53ppfPmqHHLGtUkNgZvRhlMtRXxjm+8gyFfRdoK5E2xYaF+Fe0su55O8r
58B6e1WjPGatA6ZA1MmKfe6Vd4b3FtoAHxofS2CO0PKRG8s++y37OwVRcqXSjRq4p0LXG4Z/jXIJ
vUf6O0XHL5KI+yW6zWz6zTvaGiFn3UWEN2SbiM9LJo6KsZvWbot0Vju4wGSW1VvAVBAhmUTk9mni
0mYNSNRm96A7ZmZnpkdYI6TBD2h25OxIRsky4SEd6ovs7aH7CU0XjDXqaH5biHhlyQSWLA4eNb4K
UcppKq/YXtChGEMXmGUMFO2slJ+Z9NE4NxzMBoMH9ZoFHzXQVvOGzqAVN3CIsxx99Fa3SXm4y/Gm
FaMBEzVtc07KbYZ0BmyxTlU9fuU1IlRnzn7J/+3JW7FAOaLnEdJwEHEUPRb/FTGjQ8SRw44aihb7
cXhafngQ9YYcf7Hwh/2BarXfMORfkPEwMtNq3VRblUyYVYrO7zrY6gVSWbRdyZrtj2PsgUu+NeVW
+BXZXouJNi2+ea5AcCgR0GLtoVWbphXcZCNZdik/EBkjf9Xchj6rbhL/ZQr8iL+nWOf/ILYbLfmR
mwIwZ89W9p4pAqvJIsC6NSpQ3Zvlq+zQWMZxH/sMkaM8n6l05CYM4d4RAC5UXMt4Q6vgoVqkoQ9P
snZQG163DMqnawOBYHQRGHthmI7rT/GYxwt+e9kvaH5gI6s5SwyQi8yPqyMYdzHc1MILAQV0sY12
coDg5lQBGgIHSFZisxBpv2pzSXsaHVbYiJaCzbxww+xgWEeMi0TF3n22ctQzs66k5ZLw/Fo0K9Cv
q/AhaYfGQ5vYs1b/1JNV5rOcCjFCEXgNokHSkSIxkVPc0WTnwtCrzH46OEiqy0hOC++Bccnjtalu
S+la52grtgZKF8iR9tZOEfpoC+bKuBU5M+poV3S/I/VvGh2SDiV4RjtqvaqYQ7rcDMQEkVYmOixN
eVVpBkbmI+HqswjR6liYQtvSwxF7ifeozPKlKuw6icPeoAdj7dLjjIx2lQlSqqj4EOd5798qwz7U
UvTXVuUnySXcVX6mzw1JOU2TcB1RK6aZ/KfpzilIp0cqA6CqFCANzPPVCP1YIO0aLuKq2BD3fFCs
9ajnX/302ZMmafPlagO5XL50MGHJT7n5rFPwaEG3spnnBKW/y2HcR2m6r6gkQ7llparc0YvPWlz8
YGL6i42SFOwq0kL8b1lM7gYmyxL6hTe5faBymWIDKfW1wzKl7XjgqphDc1zSWi/R/8/UUNvvg6E9
dHJ7sBxl5Rf2pVdTmYVLy/m7KNAGaoGEbgZDaBdfgmFaSYoObtRZyTHlpjQcVXaRSDLs3IFMZC27
xlwO9FmCtdlz1lRy82PrEasG62w5YrdDL5GQf47wzUE3Nqb5xgrxiwL5Q2YeMHUyi0upQoodYdGZ
A/DFYRHl0GSscZVP6FzInvVspFegJT2/WhUTG2BWUY36xWEsdf1aSckc1MZtL0v7JMjcogsJDpvW
CTLBFuGD4nNvskUY057sNYeXCumPmi7bQlu19JwlgNdQpzfO49OU2vfOwerRmcapmPp9EBUrwwfs
ix7ZSpT5UIrYnIKGbkJrmCB8lPZmuNVTnggqrBTfGy2Yk74nuE8Gfzj4mIKgbboGDAE5LheNBVMU
7qNYY+SRcq4dMGxklBFPvIx5jcKgdHseDQoTAHoqmZblKsotjGdgiUDbwy1edjYgLdYXk0JyvRAB
VWTRKNyUCp5vu3MV/SXJXxNAlUKcPT+KBcDGIoKghqdVs/RkYupRUehcgDGVEktbkI4f3o8oSxJk
KwZ7/eEUBUzLWS1FqA0DgzYJZWBssyg3WPtBbWRvoTM31qODk7wX9FWjQ+dM0MZwkBr0DwRDTiZ0
GtBaDUZng4GqyZp4nNCJNTCf03getXQ4A3hX1upFqs9UsilscGEjd7ZKueG8HLRLJelgClLCHoGC
+PfodFiF8+FR7LdFuwhi5c3AcMUJ7Mv0xnSa4bT0pt2YfJRTveQHXRCzuUgM5HUThW73ozfMlBiT
REfbcr1wl+H6YJhKpTxHmqTV7NY5Pyz8CoPoRoNbYKwthQwwNpfE1lMRfnbThaI7jR8FHt+WDLLQ
QmTHbAIZWij1cz9IVzXpDjafSILXIyED4M1jUObJdoTHzkKIMG50AG5+uqjRduoMQqRUvjNRbDkW
xcc7Ca4NUQgSDHwLdbWl87GhnRc/XEhDm+ScD9qzI8OoF/JL/oGFSakS0YcKSUtC2iCLMRJNRh/J
O3aPkZqqhbc3Yr/muu7yud9LCzVEb+sNywwJ3oRXwMrWRcD6sWa8RlOJMLtAohCOVCWggVT07JkC
MBUTZQoEqhOVGo9ShVwLvQAEATQPHZ+5nq01oF6FF7t6pSzSaqTboIFjMLgozWtVsAcLf3PAxyYz
DJUnXNC9jCadT6xzcxEB6dBH13yAHO7gC6vxEjZ0xnQiisXYDZlpTnKGg9ShQLtuQbGzIBgH1Mvo
r5o/PX3ZWIkFnaJWmQezrBQVK/t7JXlWHchZbQfD6wa5vqYTBghEiZh9SyGTYkbkSs8lxkS7qCkN
LXRgw1gvfHB7zatJdxYAtIF5V81uTubWzvlZNUAkmmyt+05+s6MGZUU0w4yFqynnTWkqVLSfnfIV
+LBEUz7mc2+TYkorWS/UAVvIRDhAr+6S6r0xcYWxRuibr957dsPBCe6Jcyy0R67u6/BdKT+AVtjV
XUr2PPwa7aUyUKUYNCyM+ZEmFCr1YA1mgP6joSUY+Pt8WLa1zpWBhGLwtk7nsZ760XswwP1vi2hN
TFDFTESOHgn3TGHxAOGnPGd8KWl8Gko2+uors5k9JMq9iMC7whzBajGPICl4GWaDnFACZBs5FPFB
/hZUC5aZhrlXIEqNFrDjkVv0nhWI+kK+u6+pP1nmZ4oaOpm8hTB/OHqIruTLgKjyF6i3tlUgWzBz
CxjGQkxqcDmG4SusmdoTCUW0QfbXt4gnTdQOykeN0aAAHKL8KvGfzVSq+MyQgUY0czc5/cKlwBVA
OuRZio9KBdPrI0RVLUx46iWMwK5j3lOqfB6rgNnSt82EI7R8dfrdHG58Ej1eEFbGoOViiUCucJYZ
20E++8UtJUgX+FG0IwJWMckR4g1k603iUb4ZGQ/JwSplMxuflPjYQdR6a9V3WaH9l5YBC8GE7wj4
hUUfp+FQK+uVgZ5t1GZp6M1sNgENVWhQwo+WCRGRCjhiGEhlPgsclQ3bAsN+5z9C6If1yXylnDJD
TtVirzQe+n9S7AStHyZzjRu7tYOl5pu7jH7XsIp5wCjOg2QbJzV7JYiRw6fXCTRg8tawB1YZKtAU
IhgmFJGFNr/8kSQCL18PebmOq7nID6ERsdi4I6s4MqqSYsJUDjoxbLQZ6Zq8N6jRIJbfrJT+od+T
czMioeyX+Raf45QuYTOLil298zulfFGOJzNy/fAigddD097uZNyLuHr0fJM7cPvuSfUzgXuVwH62
jCkM5SYe8rT4rLCl+PzIuTPwSyJZF4II+3AiZEOmTgldbpRO6wh1ELoKle4pkUHphyjU9bsWlXOt
O+levtSUi6TfJdIlNfVL8W5m+qX4H6zKJzP7d/TUAU5wk7IdKVSB7qkZXoXxkVWH1vLhHxkEbdAe
/mqcIPk5zIh6+1ODg04iqXgts/RXtu6q9VUPO9U7FsBnrF2GEEbRmC7+JlWxHNVHHLtStCn5fGt/
oYX20tTQRCh/HcNv7wnrDChs5e34LEPbZZrA2o5lTLOTHZcoHnz3tb2rsFum11Jcs+FLp+8btZtS
fKQpIts//szO6Ob6lTdknN5zrtls/O4R8qXlJ6DfJL6iMJzgYsoH3a4J6CYtWd1Yw72mDkhJP6w1
fW+zSGHm3yiciB8y10+Es71yTnLLjGrvlRez/c7KdTnYGHzpW0JMfITGZxPXPpupsrirgcUbc8/y
5ziCg+qvRnMRFYIio8Vd5tg3lVMWp3MzcFXl0hnXhhlKArf40pmkm23tpeofou6iUryPu6iklzuQ
kM7vLe1ND9piOgXMRzz1qtkfVaHMDO7UJD5iaGOf6MjsAo8Vp1d1HYPvNH0p6ZqdZqtfUvTdNOvG
dFSbDQ48Td3JpIUo0c6TR0y1q7J9hjJiRzeJT3a+tbxLwOANql3v7SpWld2hKJd6DXxh2xoXrUVk
Kd8n89ajX1CyAxT0ipbRVhje1Mccww4fvKc8m2xbF/tE+QingzxcdQ6CNrzzyCgcA/ifS+dXdQxX
mRCzcWOKP45GL1pnXx1rXSu+MTQBwx76f1L3YCyvjPswYnH6VoBFoCTzNddkWYd5kSWKj+GQ2WWf
3wrlRrwQAtijGWFBwnc4nSSwkGJpcTPtTcMwSHcTvL7RsnBYVxguu+2xfU/ZyPc4fuhshd6VujFe
ecaRv6jik+zcTEaxtsGIMuNER5qQnIzqbpmHoII5dA7KXRqg4t8ME5LINXA9OzgFyBeJjHC0Y2TY
c0+mCl9xybEWt1D9DtDy+/5sJl+AHRK+0bxFl0eWy1BQa3F6dleCsIvsN4GvWf7EXH/pPvDDRYti
wQ6sueI9PH3dVWhQliWWJeclVV+j/5qip2njTZVcJz3RHcxXVCABbOOKszTXfgruGhsP1oCaps7R
8vTRImS7lfsvYyAfmlKPNBy0nXlyGANy6ulAY9YPgfKKg0fePU3zXowsYBZVtsAM5I27pnPV5FNn
O58d/eBi8M8gZZuBgtru9e4mc69E3xyOtTFXfTwJs5C1FBi95ljoewYsNZNiDITITBEkvFIUlLZ3
cVig1d4lUqif4G6oV9X7kfkC8jtPRJle9JYv9K9gVoaIka9eQ6QL5rbd6gjLfZ7akz3sfO+l19tC
YT6Wf47+dyOvjJ7xd7Hvh0NEXEy3iaIjPGMaeLtfk1GHuZoDPv4Vb1N7qtu9r7pq9U6PLUP0jKKn
BH+TMkrXvrv2EcmrEtUkaw1nl+RsiDeh+uBZTYrvutogyxtsMkfTtxwJEsESOElINWZ48ggx2yhg
7ZRziXMy5SzuYEOCs4XUPjPhPKfQwxiFzikLC9ufRbbNrOpXvGBieFA0zAr3kbHLlBVHW6s/CjIA
0C8a6V/FGj8kY5IOcIYSBbQOP1mhbAlD9qWNbDLtQpHKaWL327r7wAfRTMy4tp7iMjx0cFVH/rvK
jJsK+K3usQrzaxr0eRulMzpqMlU3dkvgqPari0AFapoebV8Mv1a2hcqeE9WyznZ2MRgsFNsguok2
jR+2q77oUn147jZjWFEYdShGrYq8DA/1lZslvxqOpI7xb4ix0Ahv/fhOe5dT/kSnKD0T1JZ5y7IU
pofUZ6vt2vFVT35bhfW+/DHo34XxXeZ/JYL+bKb0pApug/7HjIcZBlfRH7bSj8g8TOnDuuqqq0+4
YDVViMQwP7hgWGWM/qnJCDfxkpIllWw8e5s2G68GZbZSCPSxgFethols+EsTX22bYfd74BySR0Xu
AlRFGcYdEjsq+ewvca4tSt/im1uUP3zvX3I4OIBqBGMWkvGpYCoSskx0+XFNcwnUgBBKkzeOwu6N
lyYon7wDiXaUMGblj5G5XrJWjfWYEY56C33XgglNjVJtK/6iJEt3cdexxtZ7rmPqjwrcOCJcstEh
k/HtlDgS2NCwj3pjgwd9QyUlKFzxF5F1ixgQcU6MFsqVjUG+JOq0pgD2IW20ERcFB2PiF6xRai4E
XpkRKXxova/1YlzoY4QexPns0unpmOqjkCuGTCwr1elle51gHZ5tLgEVhXObZoeRX8mhecRM3UJL
33cattHeBhsUbWtN45XNEXN8e5VBBTFujBhGnDOkm9Qud+ZAbVDkroeKPrXZEtvA9CRE30gBBlCV
eVKdTMs7uUWbuq1hCTfWIpAzA/2OeYosHeUc+Vb8Uuj3IkgBTaiq6yRea2m9G3rN7aUYD93bZHvL
aSyWEkNKx4pAGKKiDCCEBO+DR4tiYQZEW4CjdWUYzSrtCKGoCuKrDWVedBcIZOvJCg6K559ruz03
AwQOZ6Tldpv06gOV7l6NMx06iqMmACQQy4uW0rQthm0ZfsooBtKRuha+U6uusjDZp0SylxnaFAPh
MKFuZnf0OOsVmnW5u2IQKKzj6A/rlNFeEwARQWo1stTRYABFzUvOz0K+G+KCiUmNy2L1rWSJKKm3
uBrhgI3POMpw7kxui4ZDGTBNNq4z3cPEn08Z0Ug5iTzkecX6OJOLBlXyuKnjrw5XGCObmEwJrH5r
vsplnmBU8YQ1Lv/2gSHTjhbYV+I/g2EImaBQrVTkdf4q5l+U5oTU0uiOQNQxEs91FWEX4HqpG5cO
+WUmkV8GraFBMVYgdLRUXMvIKmryZroSKL+1IJuZ84gvmlmsSt3oDaAnvHJih0sAUdN3V1nC/tcm
nDu12V8wuXXpRaqmVR6SVNb6rqaMW7tur/gTp3xwkWe6cjLyQinHLGvONMArnZQ6nDW4RiFFDOTU
w0/Io4tMtl9pS89k7K9S8zvY4bq3jDt4XcMeL6qf7LrCX+vkaDUYe5tEc0u9ukll9CslxF2ZQt5b
965zt4biVfbE9Jr9V1Rn10Lh2aEuxebf2+2pl4ZDryiHzJwOQYzEmFOyCYjZYxPmmMImrI3fNXyn
lmQjocGXFwgfMlKQkjJ51VXBIcLaYiCSgYLGvjqQwQZadCRznXNRoImVBktyWMtWFr43JaujPaCz
FxOChSKlnyS9Yu6f92F8GwP5L9E0wF9xd6idv0Hpr52tn3PdgETbzU19Wvckf2dGP3fk4YjDDFWE
DG1M0xHiUV50/NBpZ7BTQAWdIwE1wnju8Uz3pgR+1vpA8YCTJ31pngtchu2WISQwOmTM2iG6SYFX
Ij3VsLwSagMTWnNTv7y2DuazVFff8zHuduoR6j63aZm/+/1UYaP+HqTxZ+gJRkGguCnBzrlcmQ5T
eYfxYdK2b1Upyg1EOklOOFsZ26HredPdClOyG8bwTAAiwiZJf8tJ9Q0aHHE9J2hWErCrsW9VsOUQ
SbOCQ3PVq3VE9TKbClY1ulFti+hdI6TKQVgPeIC8lnBtq8Fan7ytZlebaoTcC20FyWdTRDuVlrZN
UH2hP0lt1u12up0Cg3SjHlqfvjahUzjyviNtytNw38EgKViPoK7iE1rZdbjJ+2g+FTjtm+osjxjH
owDwiT/DWbKxtN41fVj5sjT3AvMjBMqVeOks7HnPyL6V+3pVmS2RmTiE644uLHJDGrYxzLdgdS4K
Ae48/IvJwpKsK8hQb6XerscW61Mrb5XoOXQ83EqlXKZ2+JCDmpwPWu0oOMqK8l0i0s12tuehLAQi
XA6LMmk3QgrAWL7lQ2PuSPYaAPkhfpk+y3WdfUdUnfyi2nbh9D2RkMA7fnJ0czO03JUCwWZyQ+vF
POs67Ep441HDKOm0ryW+b2Ny9UDeGb66ay3oHiF0fQoEi+2+Hn320K4SGEspMpVgpMY2If30bltE
hzIKtz3IyUFBcgsaAeugV4z7gWFjYDRrbWyXkg+tychXEYSAtHEOdDX4sza+VB7E33aAUrsiIkW4
Z8URHozWOzbs5KthWiS2xJBv2NRRjUao2U6sAG2mniUofCLjl0CViCJVzFkDaj/xlZNaAdY5Bvk2
CZaediA+mf8f6Bv4D117UnPaaOYszYEs0ArsURh+FwP6PHDno/NTa89KtJHpK5dWlvdeyHfLOOOt
UYLbECoMgQFaeG7F/Lsqv0LGUX7cMWRnsGV+NJU5TxgejKeAcyyANVkq0syC1OEECpxVFpiQsrAB
ywoOCueEf7Z1tj0Hux9+ttpJwOsNjxmKvNVxeXXZQ0w2fefi0C9ooDWG+tQ14gfSmYyWJK/WFfgz
6+Vz2DbMztmw02AHLTmHsEy08NzgHqMqakb07XvSs/DkUwe5AcETPuBsvQRBHC9r6ZN/CdkLwcPO
bgUXT4Hf1iJmt5k5XJJ67SAmd9PxbJWLVl5PtLNUvg0J23r1iJU1X0edbCXvqPivSv9TNeTlN0t/
lfrV1OhdoffKKHe1qxr+8LynPsTrzxSspW89YbrhO5pqNGPuMhQkuX0OlLAMwjmI/nZgWsZs3lwi
G8cEI7MijuPDgMrLCKCPMyjIMDBIFmksbUHuHy+4I72ZLVxC/CgNFI7GgraONbsnVXdK3iOTCdIf
fxBGQI7EOHar3jvQkSrXmL2XklvO7NjuMISE+OJ6kM218Ee/14SNqhRIXNalmLUxFTamLw0QZsFE
jcgenRgfyf60YsRo7ItSH4mTV82+omD4j6PzWo4d15LoFzGCDiT4esqrSt7rhSFLA3oL4ut7sR9m
Jube7j7qUpHA3pm5ktey2qZ1sCso4umQ5wKroKM62sV32kOQU9ExW0bCeHjC+XDxldK4wFOEnqOH
6iDiYp8Pa3K22wfsr+XEvLCcsH7QiIZATDeHIsHrxW+glml9AAlbASlOrsAmazbsce7hRRo2SUCB
BrH36GGWv2nJoWijhkHe8Vkli0QjOj3z8ef7DHPbSH1WfXSKe8t9jvMSjeKzzH9t980ZGSjuYn2i
Wzfa57wqZHCTy49GAAdKvv3lTpa35E6QELnImwYqcfa1ot1cIm3jtR7vKjSYBfnq/3mbSU6W70kG
zPKlAvZnmJYmOAhF+1IlpL7fuEaV8iexXwMXnsiz4lXtPI4TKsxApj8oGZGwms8vQXgJ+TWkcX8O
rJ9ioE74JVX3hrGZogzjPfN0SHlOrfvMPCWwqVmgFO6nQnRIzFtSE3+FU42qz5tmkwdiw4HKzhzl
2XqjDAoz+mNakm6yoIS8aURZibGPxzH6HGt7b5RDhuupwyfTFb+adpbJ4aWb/YlSIPwhfS8WQc6N
5VNUxY60KZ7wwQ84XkTwkRf8aCYBokmfFUvZ8VeFEO6xdiBnEnfBTL/NhmKLhrevg+hhGYrD+lUa
03a3MsgGZ5dw11hXb71sjiLBw6ghfDkTfbCQUBXuU4yx7s646Y6tEmGZlBgP8T+32kWNe4osWgfx
8+qAI9UZt4uIr1K2TfHsn7VqdgF6amMBNKMHNYhYSfrzPucIniHi+rmmCYT/rF9j+FdOa1/PyXyv
UeMKwcNC+LmkwVOn6sTMTHsRXU6TRLJ+THLel8a/yfzm6GDfsGJc81wxQifdS7vc81PTOV7t6467
8tweqjzYGVlgfHHemwzWSaspDod8Jw/LLG6SjqxWnaKArAYIJJnkOYFqIRVGPda+M+4PrgfbJsl3
Q/soUkUrI612KZ6bbJ8aVD7iyrHAYYfBt2CAtm0L2qDau/wr5Jon3IvPbXWbyepCBBrkSGvtAxO9
8LfO0D0pFSVzGmyMjSvAhQviQsRqFexraq4ghQgfKhwghBIgk3HxA2tewNgjCwSjekZqI4LTFDu4
RZseLphYV89Du6254nA3S4eLpgEmr+abITO7EpdHlUO+S1D/J2c7D8tunuMriw0Q3lwHuFTHn6fn
8JiB8BTFeJBLCNQTid2zb0d2aSYud9Gmo7/Ej/2dJZfdEtGvzpQdAKlkwNmJZj4uM7EXHBlDlO0n
0JE2VtcsdDEvGVI410GAcx3tuwb1lgzy0LIJYmWxyOfcya/KVh6ZS0a73oYj1W9W+Nb30dZmMck9
nf+hqIKvSX7Upr9KJf2fG2NdAga6gGuVQnxc2IFEgH9s7pIJxem/M5sgH8fJvEaU/yz1ajdsnZTe
zuRiVYg+RFAxyojDTV8tTJrmFjKtRIPzgk29StRqxFiMvktFW6rewpaC4o8McX8hKRqOt/74GqAS
1fGpDx6U+Patj4mZX9ncZpz7Tj3mZHcJ55+Fo/befZpcJ7VCJTQTP1N/0wjrKcu7E/uZeqdooq76
7HodDZvGbCPyOpqSlPrBAygz7Yv8dgKpUGTvrn7qnK+wuPamX1EddfZqW/vce5I0eFYHZd913Xcp
T+vafannk80k51mXfN6CMI+dlxhicHsvRrUraVZx2m+FZpYNGO7k5+hc1tBRAi4dB6gtv6oZR/hD
hKIhcBnG/mo5STbDWO+ikNL199QTm5lVnkKbm8W3vWYzCTDt/XK8yixycxkXypfIfu4tZ8P/AXgP
K0Ic/AjPErEEcd9WZBDLc+DQvYA7jjEwgD7JlSRwSAjaPeVFNIV3VBijgq1/TFkSnggX5MmIAWPd
eB+zDP+5N9Gz/uhFd0sOY5/L5QDsmwQiCgRWLDsof0a0ccfrTwOvUEsJpPlsX6BGTmSNrJveweM3
D1dJRwtLDtsgSVjgwt2HFVlDxujcYduR3/M1cljwXHEe9tGI/t4fnMocdOTtZm3jTdX7pukfLe8j
5jUdsngFU55F88aLctxf/SFqvf0UxFsvzvbO4G8nJfdT0+LJ/vAWxhK4OFF002fPsZv+M9FdUYdY
9UMon3rfkT2wZcxL1SP3UHwPI4E3xY+PlKd77oGg1f2ZMh9qqYvbWvl3rIbtpeADX68axD3o2Jsj
ilNwEbfYSFFywU3CqqebhMG6wudSpsuhjFnaJ+8VdqccW0Xiv7p4hXFZtbSfmbY+LkMEHkXstILP
hNsiM/Q7LprCdsz3hF2blm4zGjXo6S1dTFsVgXWUqxoZPuL1ONlspgdcKH+aG+hM69H6PsnhVmu0
X/Jvq8zeTQun8MuAQlRJZBZhdv0Sb3TTU/tHkJIfbiBsMdIxWaA6Zzha3LNb8ChzvbY2qct/wFHH
KHpQ2UuT434jyMH1brDO0wRO6KdBIatdgjflnztw9XbezThSnpRscZqtC9VmP3XhP58J3Giq66zs
2IRmx5lFL9BlgNsd0DTaJOOlm+VZ9kQs3PGQUZyxlKBD/cZB3ECHKS6TSmmCGicOAXMLcu4dK0jJ
1lks7lXtVNdu2N9m/OBMxF3OrBeK/q7w/c+lbK8boGDGufUd2DAhj8Y/tyUXsR70orD2ZuSY6VmV
dPqmmMdDM9KrVDg3SZQ+tpPzsiaPvAyTo5tnZ1nwUNgNsRAq6t2b9Qlwcvc4LfYP/d3XcZ2AM5PH
zl540AYYXwGYtewmcKDe1e3VbII741/HUfplVP0Ys5gqrf6VfR2b5xoS/wBSIh5/QDamQ/9Y1D4O
CoBz/KmWs3yvi8FxGG9UBF8pX3kB3U1CfXXxHI1AtiJ8y8VzGeW7kFiUyvXLWPdgTritzG8F0Jbe
8k/FgkaOIwpbFeFCtezrpL910waTetGfeYAukxPgM/F5p2FJFs67gxFjjRlY3bsdol2JGdKtOTuN
OrFIxYGFaT3q7rKAWVNwgi1dd90xiGY5XXZB8Tb5HeaMxPvpZbsXSfLqJ+IlduaHGC0usp8oAHgo
+JAWC9RWxD7tX3ZwA94rkuGRgtfvGU/D4LMlK4KzWMiB5epgd/zUdXcjnPV7wLWzcp7qCDOMszxH
FnUu2mVsarLiNTT5QfrcjAP/b07qk120e2fO9t0cP+g6fOGPfVR+cuPhiEpazIIz3k2rgFVXctkP
gvk2iojpjVzlUbzuu6znrYPrNyFw2DWQF7Fyp9532tMc1tEbFFqXppB72dzD8N9K+iAUD1uOztm3
/SWEisWkvqpmzUOCe3xBRfPGlizxg2f0ncmJihHnszpc5CveNKVMHgMRy/i8AHaCRDlxwjludl1P
5g0rHPfz5ZpvPt7EN5u4c8F6E9lyt9AiPwqGORM+KgwUtpuDc1XX5Kj3EqBiUD2WSXkgWW4ly9uA
SSFP/T0eV4ReeuXj7smwxh8Tqi9d97Ko6FoMbOJGtsT1OTYUhs8wTKErBmBFA43xx+O12HpfhmHO
IZwVz/ZfZxc7ZxbHfPLOi/Kei8Tei1GcmgbVk45WQP84D/Zlljw5w3CDD+Ivqf2tlw6nAW58OO8n
vm4TFeow2oshPbU4RVK8WTntYsot9kYMX+kg93P4gMVvO7XFTcfdJqsvS1QhECF4sJWFWX4KiXIt
ImEdWt7VE90Ebfy86MraciG5nYOLEzlUxmeAfxyGNrZXdjByZaZLGl+0p8sbmff3uj5SIwtHUsfW
TVkBCfUwpHxJqY8ez68pSRoC38hQjSXVuIrDvjJYXIxzaWdicaONkVecyWG/ijH8038hxaauZB/l
X6OMOtAv2PBtfHnbzcHDssY3B/G7btdcFZ9d9IU2be9aE17s2L6p7YUo5nIYNCCugGbserpbzQMt
U9VsGZjQ1Z2soOtVIKl8ae29oD86TX+XzEAZCGc7UTHsGUb+9QADnCQGUhhCZfT2A2gCZ5nO4ITH
0GwnX77WHVHQGP2mVv2GnQTON7OTN1WF7VpyX00IJ5BbUT6+qKF5jHCqZSVuA7yF3puYur2m84DT
CrkvDzZKjlcTGjQMe2dRYGsiSs9JcagIRXyMH8aWKSIf521bLheNJETj+2c70BPXn2VVHkXUXzw9
nQoPOjM7y0nkly7FmjlS5i6vW01G7+Kk+JMq9KtZUJDTnAYLqi+HjpXh+gnY4w/uhj71klxfzSFI
50GDXDCMw038UmBYzJfvsSn3zRJtQMl5ejiWpt4rvFNL5lN1JWELeGAm3M3UBXvbnvYN+PVa8Isv
0bri/mD7mF9qvS0h8Jf6wDB56mndHdjxB9R890zk5DAvLcVUNlNZS2ChVu8h6MSeABAYU/nRSiju
b1ZeM0nhjXBwJCfpll/xPisCtn/lNl6Dkzj+2n4At/Cu6WaIt1TPR+T1Bii1C5jx9dbdsNikOWpm
EBVsFcRKXCBVl7En8VbLGibs9nPocGVh38oYaj3aWauMxEYD29GwBkOZzwjYOgxHJf3VJiVBPeX7
19CDq2NzYA8RzJuW6CD2VUyS3BmoTPmeukuF0C3TjyX/6s3btK6ISjCGAUEfeH78a35W1ritueRy
dJHSq9Eb6730iHUGZxsZKusk+xkW7rbAnf3kZunRcu7dgKa+LhugaXNBTD2Hlp3Rpfe5XMsGqWio
R0MOIWICc3xYX43VTKeqJ9EXZdiAxAjEOoC1r+u3sJPp1ve4r6evpQm+vHx4L0DCbB0724aGwO/g
tvz5efLhuTlXr8q5zTo6fkKpcJRK+CezxU8L+MhVmDl6370PWiBnpWRZUwOaa/lXqJXgGhhiyK5s
BYmmbG6cdrjrIUEmbYZpd6zC/TBcrJgjzPW13IQlLk+LQtXJrKpKwZcs9eGlmEw2+4r6Ea9w3GMG
7iRqG95qDqZvqfBh5n6Voxdz7dTCSY8Bhw9tqFwmIfzGiaJuEWuVDuaQ1bba9mHcX2rChW7o09xJ
lNkK/a92DkG1aooc4+LJCemssNT4DbRvOxXBXjnuTrqElVkwbSQDQpVhGwh+gmmFg2TZhSdppSAH
AG2b+Oim8Li4/xJtppNeRphhs48hrG5VYz0pXwDaSZj560s6D5dctMdibrhFBxgJerNcJPmttJhO
fLDOPi+58/j6Tg7hY17FEDrceAJFlz9GaXofOuVOlWT1TeAxqg82cgnmADL/gCYxAs4WdgZHUhan
V/SoBisTwA9JsvCUkGl2HRIb7SCvSwUOawBlb1O4MbusrV2R4gpc/1dV5UimIYCCRHOG2Jh6RS6v
uhFZNW0eXS3+vOCeRg7gjJag+ie5Mzbc8Tx4naixdQPo/vzk+ePglvCY9KcuqUxASa4PlQ8ZzUv5
kiTtk5c3xFCEPvgFD5fXz2crnLxDVJ2zIS/P5RgfZMgauQyZsZLCno+6TC5tA3oly2Js41vJubnR
CZzP3AaKXxUUgpmi2DtLCugj8wC/x9Nu6MgpSjbVG2/xx0PHU9SujUei+0rGUO2S1Kwe9PKoxEqv
gf6oXWO2iyGjGawuJ3q5nDGb90Nl6Z1s9M/clt+DSyVH4PSM6GzxXdb0dv7c0fp9KoykkKvwfmOw
lG2AWD3GaLZeX17ZLSaxkP1hK9trR7WI6iM03EwB6FLhAC2MJIVEENh4L1yhf5KhJsGiDPYG57Oa
sWjPzTav2L11ifjum2bedSAhbcHHNMLXmiGVOIbOxZJ6ir4sXLg3Cu9ohP4e5O+kk59MOLoE1Uvm
J4rQbIPMvTjxu8AIUJvkuytxtCqPproc83ZUlm/NlAdHL4svVY2QFgDPahfAi10YHGMklu1UMdB5
vv9oQ5hD6zs4dIs2IWB91mjm2Az2L84NUzy1BuPQkoBf1JnxuA+bGzmz0+mnmXStw12ISqEy+xQF
jNY5fppcmLkp8qZTY7KcnGSnU0o9LJ57fwi+cnc65x1NBJURVCkSnHDbvzmO/xaHfYDmXpA1mOda
xViKc6BKMljJ4U3PqLUNbez4kf0Rs+3RGktP7rpbf1nd1C7B5cyLrloP3Lljhe8R3LwJIk3vPyrJ
MOGJ+Jd3TcmBxaKifxBkTZxp+XG81gJtQr0g1Cw3BBXBAVbEtkERKbiTRM9zz5NR6Y88IGacG3ph
HT+8rpsnxXoqyCcHyze/Dj9k/Wcdam7F/2QYbLw6AcRvUy1sdZSsOVYVXxJiah5EObmy2ExdIvkU
89sUtTsBzCouLQY2vNNj4nKzqQeyt1ODp6JvuS08RKo+hz6g654a7lxloGwm3LNxHeJFmve68hE0
lxzwhPEuWkK3cJv0VvjvmQcOII5Bjsarr1tSGwEhIQdF7fh8Gi0EjDDUD4PXXDzftbetocwUdasP
odi4SMCSob8o2ldk2ttS1kCBY+vkgtSORv9c84nz5mTn1Bfx48SXB+YnVFbLI8Eh+nZrwq2OucEH
FvpZlV27lm+oVLlv//8kWj/fuZ13pUb2Rn1HWdo4YPIQ1l2Lra7g2sX+lMzCWBLv0sw2oRQjftCH
lh1DgXmGCNtI0Ysgezi3ZN/Xm5AaxEvUY+6MppOTNOROsb93CVsvpxseCoewT+9yWSk7A5MJXA+m
K8ev3/00QUXTCaE6lTFGdVC/KB1azHDyst7bVhZv9pZUnVhiGrFZvVgV1ptZfuQ9JkVtV0j1wm/x
gFxPhkIQV0as5S2Ic1iQk4kUog2te/0cKaHfBrjA+qB76PH7wFlCWfKj+q2KO1QwjwVdeteF9i/i
wKPsOgoWoz3Vvpj3o7nED0qKLgh4u4cOzsE4TI4ZSk7d00OmSqodsm684rkkrJgSSOtXoo52oWDA
BVzyCnfzFMktDoDnwh4uziDAFlEJwrv6ysf8y7D2VvGYoo6pTZrR9dH0drezbWqGh+xHTLQWLG7L
zAeOF/Wt3XTsi1tLHHniUMo0X/VYgyGf0P2LPEF2INDk1tauViH/ve/g4cP31i7UGUXdN7ZaNqs9
HEcFKTet1cvksqW1AjKGgvkpTGIsveyGJh4fdjQPflEV24nwKxfwejPPBIuifExQI5xHMKJ1mNkb
0UUFBcXsFSu6aXEs4qTOWdS3bkO9pRMBkDDTjozhEpf2dhh/RBVzCfSnN8Fbqu3h2IzoPKLzHytM
/pNXASpfpmC3DDUsBHmf6HAtGDfQBibU6gLLRtrbb7nHzch3ZoURGmfeiKOWe7fZudXwRnBO+TnU
hyC595re50WGfUml4TkYUX9jpLHRqG7Dl5RQ9nST26y0XSHIbbsCzFZxRQ0DYUMErcnqr7UrfmKD
/jCJX2vpbfRWzfa/YE3mB+LYFKdyhiA/9N+NhUHFRCtjn0lltN8wvxp0QBEVByuQr1wYoMZlfBP9
krJcK3t21BKx3MPOtDTRTdbdF3a7doAAhkpHckPzpJ8a2AO+QukmRU7tkJubzYMZVEHmMyZG6GOj
FVn6LKSXHAOPnWU2RcEh7wtErYkMRNT6p5gj9WJBjSvK/N2rxN3S2dRdtz9pz5FpKZd/xvCV1Y3g
m2agjmTPTeUsl666S+qY34bNnmbUsNVCCVGKkXVKasJVbkJFJjEJO0MQMVXGPhAUpq4Tan3hCjhL
y+uA2kxpWLCp/jy7/nMfl4B4fLK9WWVX612R7w0KfD72DflFTSZ9qT/CfC1hLNEZXDIUEHdZp9vJ
g+c2r+guS8B1zsrh8EydYKEY3xfSi0kNOE9uzL6zVfomnSS1MrHn76ZZXatuYG0ls1tXabJY3LuS
DN2h6HrgGeNIEQz76cb+oIsi29SB2/BcalJVc/dDeBF3rCFqZMfeToXpcBUXwX0zDJ/1pNi04d47
9NgapjFgKtPBXRhiIZ7rmlgUY0hUSOcQj9zgbLZtDS91v6bDd8iTdbdhUb46yPUYBXyno+xFjOlP
6A3L3u4uRhERGrko/wsQmJlwAE0NgieSZUA5Mkx2w7VlmltthaRbPSW3bk4hWwxdpGdCzOOSHdFM
qMnr2TCoCA/uchV4A409TsS+Rdq3yuYC7yXwVisG6K7AHUk4MM4qpL1kPNKGs1WeBcnFYe4dXWqV
53zTYNPeONr70t6ITErQIDKMmVbu7Zp+ugLX/ummEUHrDglKVRH7YQ4UokO+x/g5rFa4ju4BP2ls
4IHBU+zj785S+U/2kkhgY8qta+2qcHmb0i+rLd8rq30fcpYFcUSSpc76N5kmhNsGfv1J7z874imv
oHtDe6UuMOR9NA87R7l/hqsrjzEnQm51m5S200HDMFSDF2GlKQ9FVh/Lvod0SMqA6GdtkYGzI2e/
0CVN5PFfn0LfiK+buYPbCptz/e/nmmsiNkNKOy7zWow3+GzKFca8LWjpOILm2zfWKV+dFunqTU5j
0jpivV8btsrNGnAf+/6DyvXvEA+TbeTZmYrtPIoOvxqXEdYr23GiwlLW3JCX2XnUCQI5Le7sDr59
IR3gWvx0ZfQVlJpawoVSyjTDAsRCEi4G1bbZeuVlj4jIRO9A6Nz20vvASfnVmPYxsMd9zn5pU8z3
ljet7sgeNGD9WmkQBim6Vp8YbAPFOgdqAtKeQ1/3ADMlGw4j4AbcJf0MbrLMSZIE8z5KYHksmUVt
+IgAG4JaGt0LTW4ziMo2Z/RLJ0ZoN0Uu7vMB2pqD1cQ/uXkTkkSpyl1l8fGGOblmJf2jY3GKzLOr
aZ9NjnKUGK5tj5yUlHvTkIzD9PWmy+orrdk3mQ6RBMvkq6x7Imf+wdI5ZZ8yQvJg55hV8fH/v27I
kh01zw91aT95ifuEgvFNQP08Cm7WrsdYWFb/T0nHNK34mNEip7Xf3YVRaed/yRjc9u1jzqIAQA1f
ssVMb61lfisPV4xNRDFWz3pm9vG74bn2SHRXXMt6gxak7t3Wpx2w+KhpdpRtvY0MTICKDcFYCjwl
kTgMEGVL/un/gvVP9izoUDanyYIaQjmGYVm0klaU2jaOxXzrzgdpUTPgeUTw8gjPgW3ztuLvYl/1
1af+d4mbNcvSt7SMINc+ipkcpx8UwTYS2O7qjPRkg82QgwvxF7GTV0E3ymTbpv1HQLysSskPtx62
zDSYvufGeu6jPD3Ur2Oca7rXLmQBPoPUMGL2QFpaZIO0ZgWVpDNMxUj90uLhrq4ZN2P2YYf+wsx6
VBggsTgpn+vfZhyJdgLQOPvTlOwAvIIFCn0K4u2a5t4LccLfaUjvM9++GtRIuJsLTC2gFbhj75NE
xjSkdJTsyoCjJd0NAa2XIWGEJo6ObcTg0syy3AnBwR2uX6lBPJHbvXXjud+WE7+zSA7P3oSBzITf
tiVc1C2I47yrxPIxJGRJBXG9TTLwR3L6FKCgyhtPMVwuo1Oe23l4K6PnMvGvVFVtCnxqS5Bz2umC
NSCh8BoNtKjqZWdaJvFCN39jF745ybGLvTt+orNKCCjqAGMbhGL219m+XjRXj5EVzaycX4820nhA
3zNRfZVFy7qFBIdmTeHRCzFHqRlquuEyOHqJ3oYxl2Rv4rKdJjF6lN62cE39MHjrZh+aqufXW04k
jbzvomNydKHr8c7tp2Xj8SOxH06SHVX0T8JmiYnW+ZxA86EKZUHnWJ18ongbJMuRTtcz+nQXbcop
4xs/LNa2ZWY3jRNjX5h/XIt3XZcwDGmzHIMG5GMX8m0bGyZ/P0DiHNOzKLh76Ey2/xK7aPi3X29g
zr5JrRc74h5YpQ2jjOMdBzGvlA5cHTH1NEgz+YbNMsllp/4zHWaOsnQY5kX/FCjsRBgGjrX2riNe
6iQm+WTamE8u8AqifuXOUN8CQnSG0NlIFucFGJ+SjWjbZvLQwMDUDcmpQuw1NAcvte8qH6N4E1vw
kjRlleMAJ6WBJdvYaC+DWHa6oy2Wu6CTVbswbWKMhR9F/2wE136lPBJzLtADj8gqaVCeNYGGWpVA
9XsoGlVXY1jgmW78+srRlDwPCd4jqw9PjNbbpOTrWPjsQuYcXlGasDGaB9QiVnFkIlbkWyIxMFbL
/CLdMLxqGPbDnP00K/Lc4HQNiNL3Y5Vf95P1MPAeOyjdfnotcpsT8s8VwVifNXJ+n3v8vuyaG6uz
PCZhXZ8iHZ7bsV4N1rdVbYdXGQLmRtTOeUl5VzVp0h25Hx6tjk7opGLJa8cWowItUEUCnVYsfrg3
Pa8vr9DvkY23NQjb9F9US8kCnxgaxt+dyHk8MhfacT3C7pj5ZiJ52bfwDvKtrgicdREVFvX8Yxqu
ekPc3o0WoSaFrFlLuh5r6mYqhR8vG4f+yh/FvVym+rHCjIaIPyJh3TDrQNa3wSHHKSmP4cAbf9nZ
FaVipnlnt8U1y5PsbLiiL4aYp12QZ+TAp7qw+4fjht9o88gaSjLPyncROzdi4e9KhcOg3IWbGpPC
hvjMkZUkidb9lFKaoe12xFbCssg0Gh+XoNVSMaDrND26IgDQ59jvfepZOAvGKxN3v9XqXchPYc6k
WRWgfsNsBXXO3JK8f3HtcptZYqgEzbSLeSo9dVIB/790YYnD5Oh2+Pl5f9El2ir/1cGpOVo8ZnYm
FvTa8Y99jsHDBfaRV22FKToqLwPdunJ29mVTH4fS+zG1oRaw5A0fWbtEhQ92SYuLr1dUY2p/zwOg
pHr2rmcHu69T/cZJM2+0ho/sETp0AT0KJ0P4WTDDpkzErVMXdN02h0ZIrLGqR/SssnMBBgSMMoma
JgyfhKjbg/L1Fk5Jcuy5IWMYif4UT9rOJO9e3lXHZFLrj8yYzKh13yQe0ujs54d68OgHp+ABa5fl
bvu0pKfWs8qjF2B2awddbBoAbJK1Mc2+XJUX+U2wqpocqDmy+OZbBSLMTLz7K7NZEh/4vCAElzDt
OfOM474veeh7Xi5dj4OfJ5sqoIm8h2ZgtoTGacuwAsMaj1tcgu5QbFP+yY47jFctFAKkqif23exj
NXzYI7NRNqUvJp26Y0Ytl2B30ocsabO4uS7J0aUtNtnEYCtYlmXezC2NOcp6KjTbG9m33pGzBz3Q
qXYJ1eFdmZvrzHdIzSfmCt7LjjQFvahV9J3LF91CoA5svBtNou6SbHoqFwnFqnaRX3DzViHvJVOt
9syi/Gyc7nrKUGSckq9N6+bgUKr7tMDT7kZrlD71nocgP2hveRmr4Lt0mJdihSPT12j2sJhGymrm
nC8mGkhpwNYJxNwUywDupz87hpReejSwhFg6okivUbsx2+YIdYckeueVOWwcRi+iNCynxkptItm9
C8357Qle9b0TvKWD7ZzbED+e2+OYz9xPzqq99gF4Ch+GgEobvFRY5gorfW8Tbl5q2nuyr7d1tJ0F
9smAMbbuuGhTjis5yaKZ+psU+lYCXNHq0AtSCbx9PVtIxOx9ZHyaUM9ZMS5HwxS24a8+iQoTZsn7
BLaH+MOGWEyAWOYKJ7ge8C8vz20Qj4ecZ/WfHNuTEjG7wIjpl7TkXRUGz04RDDthFJpj6u/SBG7M
aFG+GmJcHxKT7yL4HDqNwT8GPupeMj6oAhcqEQxdL1Axwx/tsYLto3rfCUIbSxI/6VTQtFRw0Phj
+tu4vWBfaV3NSUwNfU5AhlrDtIs5rReWH0pTvelys4ZWzyjXjawdowe3ZCyNh4JPP8XpMwVLe2j1
JY7CmRPdBoHvS4rYSrkb21XF64r4sBgWZ0tFpkKqsj3G9m6ql+slItNXV/4pcMf5BOjkdrJfBlPR
gj5VGPFrDhDCWKwAwnoPKkg0PFEdRZ095VQgD741ANu2aP8QGPOdl1hHMbswgCN2q8xD/pHZgWQ2
y+IsE/dhD3mhIQRAvh4/5XKb+m1whYtyOpml+81xfcAyLaztMjPbpc4zG9gOh+XAG4G78DQIugzt
bbxkNF4E6a6ZB/zr9BB7Vhjz1xR3ph6mfYazOwTcNER8npjHqLSYq52XOq9l2lQ7VEcrDCKK/PoH
TcVaD2GGVgyasUNcqKYYfjNuPVdOON1btHRsuyJ6U3H8lfRdfvEGuiKSMI1PmdVAQMEoV/gUopGn
w8VX84ZPXXafgZPsTVGzGpoY0PviG+8CeFLXBd/g6/YYyOhHzcEp53HkvdTfznTVjHYBztPCR4/E
EW7H6Fz6/BmuFOdUQjURS+ahMIZAjywb/JvprF1aqie5uMDqF5DUdfrdTdj6KjWBHeNpL2wRARHX
p6A7p/6c3GlDOttwm8WIV3BO0ROUKPTmhCRMWVe3/myXW52yuIzJA1x1eiA/yAnmsskiyrcATcC9
NsNIOIQTUO+h8Y+hnMqtwMFV+PAfXDcGOlSxpGY3EYRQWoOmI1SKIEoiSr0HDpcIf3TnbRD2eu+V
9Vv3nZnokHhkWHpSutPU7MrlwURZtpMYy7cun6ZUMBWSjL64pMq2psG+xIH8yXP/SXGY4latfxff
p7/JIh9k0Jcjx2ouqcUl1YIIoRCAlGtuqi7cDt9dIby9CPonP68uhnynGZHWiTOhD9Is9h9j59Ub
OZNm6b/yoa6XPfQRHEzPhZTeyKRSrm4ISaVi0DPoyV+/D6t7Z9C72MU2PhSqWjYzmcHXnPMc99PC
JrqWTQqV2xgv03yWDf1iqWfgdxliphG9tQWAsYws5ymgq3cVoQ5e4p3SjgYzdodza0DEdRZJ9uQh
o6atbMl4plbskLQxwhT27cINMexf+TLZxqgHZif7THCDI3YAR8eNf1EeoxRVaDODlilMkSC/anzH
39FpqAB3V9Do+cApv0sEK1Xmo0zEvOKxsZ2znh3KzwElxtLDZCgwscjRypfanlcKlqprjQ94r95d
T5ScgQpvuVdBvqvRDA6w3QOemLLp93loTbynH7IOyftsYKBpQxduaohMvQVmusjEzKQOgQWOG536
LQJSdUDjCs45LBmoWxLXwFCDe0fBHUSE9bhI3ruQ5y230gKnfA0zNLFAL0ISTD2OBxRzhNHEZbNJ
ao6PYW6YTMic4yJk/4nPbuPU6Ke0ZuLZKgpR2LQIP2mjq3EgPxCVmLDqaDtV7XOqITRh9+xXec3f
hsZ+rtmbqKYp1r0o7gyAcas6WWskaitk1TFiC25HcZA3J1NtyB+OTj10aU6uGkVjByWtZrRjxNsq
4vQJ/HzYJaq9d3vBMVX4KCd9eQ2jHBF7y2ik02Bbpno8pbaYd77JchcnsnHz469/+8//+Lev8d+j
7/KhzFg0Fs1//gf//sJMWMcRssN//ed/nuOvumzK3+2fL/uvT/vfPuta5vz3//yU/+s3Wn6d//q+
/Ph//nqrj/bjX/6x5lbSTo/dN/yq76bL2j+/Aw9k+cz/3w/+9f3nu1yn6vvvP76W9mL5blFcFj/+
+aH9r7//sFzrzzP1jydq+f7//ODdR87XnWJ0cEX88X98yfdH0/79h+3/TTqeJ2RgSS500+GbDd9/
PmL+LXBZV0rf8oRt+57/4y/ueK36+w/P/xtniQwC13JN3/Z+/NWU3Z8POH+TgXClaVpmIH3Hlj/+
1wP/l1fwv1/Rv4oOjVtctM3ffzj878df1T9e6uWhCdN1Lcf3TM/1XCn9wBJ8/OvjEhcRn2/9D2lZ
rd0qnLN2SkOSviSq+fAJScOY5j7ZwjyF7PEj3gVmmX5ModyOKQh6e+Qt6VAnlg320hwaSBZdXRxG
sVNtbGMGPQEimR+yFv635N3fOsQ/Q0uOq/GhdPLD0IoX6U6rsEW86KbwOMXXXMh9WYo7atVcDXd5
DLWv02d3xBObYDKklW5MBEqDu860e1kCZYtjF4yX2UZz5BRXRFq7cmgQuLgVvsfpFIn+oNMES50I
mWa9T8WA2hS1jZU5b3psn+3k0TBcrNgh/ufmrq6bbZKFh6XHSqqGdHtAxgJNrSPv6RY2egyYsJFn
G/wS93YXbyLYEiUP3wwh/136Mri0VXfIJ5O+jDjWgh5YR3eBi/sadSBw+5d5UzFgDzN2tnNzyuFN
aqhpUZ3sO2JNh57Y5j5cGa7chc24RpG6NjFtRVn+oO2Alf2BXT5kMWhYCOEawuwxWH46vXlVDf7Z
gJC4FytneYqcLoUpTfxD2G3KCl4F0kjAkI9TwE6ZaLiHmjRtss2pcLIW+Ps2jxKcgT6FY5qtMuVs
0P5dKjvccPm+26rdsDOO5p7hWRbvqx6rbMU9OyWRo3CD5cS+iuw95aqpwPiUBB1nIb1S6yH1QrmU
SJ/Fhit56nGAkajIbuwxJX8tZBNzKwZ9Zl0vN2WOyGkQv0pPrI08fnZ4FLMJpNCD5248dclr6M4n
X8J2wjfWUCDHYLjZx15bX66VoWhqms9SoaVWnLypQkwRGCbE/WAVgicfkxIKPKpNBAgOR/IES1nM
r7EX3nmseCkmU9DBAq2vLevHPgJ6HLZrZqUHM0EUMJBsRwBm4nzUXk6++HCbdh8V4I5kLOhH+vxQ
W8bOcLhxxrgPNPN1O6pR23vASC7eMDFxRRtMzKLpRHfCMk8Li891Pe4t7gbXJT4TMMKzAJcWJO25
bb2nBOl+aSP+IBy6qImF5CZZ5vHtnOotXdeK9vFp0qSUDhigIwgtnkUU1rxuEfEFVXT0y89uBD7V
kFg/U10aRnJPGxc08tnNpoMWLBcLmATK7p7xdTwM8ZHMrDrXYMByn7xkqvGuvIvT7NhpOoWs/lCe
3peieRCq3DTTl5n5vzwihEfWNzexEd7pJnxjZ8W6E536NRHGZtD1Xi0jvnaJTZ7YiGAGr59HTsNb
1gb7AMO3nJ7LFoG06KFJknXa8MqaXsbIozlYrbhvvPExTInUFBGyBihlTU0UG80G42tK7mhnWz6x
RvFPu3pp2GvXPqmQefuifSqPKhi3CVMYw3zx5wU7e8/NkljCh7g28GxOJ+045xKFRkeZYKB8HRKC
xNQlsGyo8TmWGif6ZEX63lqEaPrRt/JpDoa+BIqJq7OO+7MX+jTHerhZqnt3JmwdhgNp7NT4U/cr
rsJHXUeMpsOvwieCoaFTL10TtasdXQOn/ogzuidD+3duWX3pZF8J5JDG4mWHWZomLZF3SwZvR+Rr
12zjtjlmDn7D3vF68Mvdzs4Vt+VVnpTZEed0hsU7emrD4qD1LyfEJZg2Z9NFPmIevNp6bdL0MdDN
RQwqoOnsLy4Bgl5abtyxpE3poaAu9svqKU2q56nLLlMxr50k2/bEVpW1uqRgksWA79VmBdICl3PW
bt5/uEaJe9VaKdbxwo4fnU6sHIbMpjm9COzOTpktwxAyfhnkOuRbxL25il9apy5Wvo9AFZTer0Ly
NkhnRLBTPEUEoPRqY5BfFY0fhcX0mol4pz+L6FfQmziSARvxRpiuxXBt03gb9uPaMHymHPPGBjym
reJgosz0OZVsWz0OOgBJq0FMJky454iM3aL2bvCY04hMpB+8mdK7LZKfPSebBwlF2VgdHBJ3VbcC
IrLtmIfXEQ0H9jrYrlvfq06sF9/tZGIgXnlvLIJPug3XoqkZB9hPdT8zC2AsRifyWfnT79Rz7pqS
G8NsYvfpBxtXfMJ4j0tZKGSqoBGoNDepFHB9m+5s5+GhUOVrDs8COdlu4GQL7Gm9CKHc6lZP1laV
EeQhWkDhMrlehLExKF2O6FluUETDFBrrd0eWv40q+45E/pZAYA+p4YeUKXOLu8CcGtjZKvtpEZZS
ZzyPziWMcYBlgLTdeqJDSTP4Luy/I/0Z2BL8QtQTJ41OOOY5prTdzwPqqLx4d3Au2WVxNFsiqRJj
O5CSHATqeRDWdgTGZXvOpZbmOaya3x0LCYypj014TeOI2aHKWbiGaJjNavxtGsk5nqgNtPoCzryk
ZS2+q898eK9aH09tz4jGhgw03sIUAfUtEZHq5JpiocQu9AKMgg0cyS8SFVN9KJN7Gs0/NTasTwKB
xU3QNjuVzfs5DLdDkT5FyF9v5uar8BaWLwviUhqnvoz4OcPaRu8sYhWtSogQHlmIt4zBBUbLW7dX
HzkmCKCGFz2RKI9zPfbtD9FaJ9vtX2c7vTNoIW5SEt2MzDpCtT1OnntycRg1+ENYA244TL2NcBwQ
+tan4wPQLbV3NBbxjOcRVLrM85pWEMkR+Tuf+J3IQSJe+S40a+Qm6LSeWPwRv0ESkFdegz67r01n
16M8DUU9rNJcnCLmmX1dBjez0RKZI19li8JbPtIyz9+RIQ9F/5gmQLnF1p/sc6bro5/XXL+0jvQw
jByMhlW6mV2Xg1wMT3bn5iyo7VW1bF8T9S2jZl+obCUGgcfuUobhSzyS3oPqBkH5om5n6+XCJ5tB
s7LTBP9MgKWdvxtd9axD5+qk3U8VpC4r3DleL8ckHeWzz4pz4pLmqqeepY5gM2q7JArBRERN6AII
xrAwZuimgn2Qf/uy2sYMFNz229L22nXPxfQhGHVNM93ihC85DTHwmdjMMkxjVX0iWmcXGBOPpkhe
Rg9Zh/Qesmre49LOgmc9pc8eSm1f2cfa0puuR4gG0iKA0pdrlrk8GXN6ZRZ/1+XJs4s0DM8Uwpn2
seJG0hjhJswCIjDSQ3yYIrA9xFzHOxfzuXbtkwFJtIugUpa4GOLygRbtHTUW9QuJ5D6llKhz0knJ
FGBA7kr1ixaOPjohTbwThH9JY00oVAASmYOm/KyWZZlOiDopWKBzG/bI5R2wKmQOmcle9ZO3BhA0
gma8z7xhTu7IYWXMAW76GdTlDMzB1/YqyLs/vxZ30cxcm51xkPH4HFT62W/98YIa76BSB0F9gUeh
R3ToAEgqLGrXGUjJGuDrje5YDsO7KnD/sKXVO9PUcJ9mDjn4lZl/l/OC7+2xSqF3b8WMmaNgFbBS
TmzsGickowody+KgLy0POGd0RdB0W0OiNsPy0mUWFwFhO2GmzoUzrjO0Zx2hJ220Gg1K3Mb2Mduz
RantBpBhRtU9Jl9hEX6mkXdIF9Rp3DAlzfr5OEJgSyQWT5I5VMfWUWC7yjzCpJwFPxEXTKGtbeHZ
+9GybnH8BfivFQeagFZkT0TBcfO9rdLwwdopIZ/LzjBWeSsYMXXfzK2Z14H7ns7QaHnbu4rJ+nEA
1DV5uCZY8iXOb0R0tAiUfUOAnYlogEqLPRMyVImD/eVN+CssWbMytvVa6JFZJqE0Y/MWqPTYvomu
gGSQHLLcu8TUvHatrkImJ8+HfDUnG9bdPT4MET4bHTSXwcAmih4P5xe3ghkpZuhCAxyj8OCaEmnQ
TGUKvaqanENuM3xhsLidEGtKiDna6d9CB/8pbRbZ4XwKFd067uOj4fXtSiOelZbHTUCzW0LJW/ft
wViGvOYMyRAfSyinQxE320jQWHjkN44DemGopGRph+4AHDbY2MGbxbSrD77GWZ2A3c/a534kgbgh
/TSYoN2oJ3QCa8R9a0NwM1OpsWry6FmZmFERjk7hBQ4RkshuzjCSYOyhezvlYf/WKTaFJSEiMn1P
HyNVTis2SY8VmoRl73d1g3lJVWMcxlN4FbU4qsj1N7HNtYwNo+0OehHTm2HokRj7ORNYrlpLbMeR
EKnpxZ5LOI9tt7YDH1ntUuYzLqPJtR392yVZmKQkxXnkteLQ7GIxx7d+i3PO3reB2hMB10qDms/x
rl3frIkxYP0LkN5J7+VIwjvpqhkLlwyiKpcrdIMN3Gz0pxVzQkSQWT7vG8s++6O/N8FS8B4UYs29
rPX5kVTDs7Du3PoFspAVfE8ebwCIm7+HPjk4muwALjjIFiuH1IraPen+XDYMYDkJWc/cCEQXpvda
k/KIARctC3mruVp5DtwcjuiegdrE9sSDzjj0Vy1uhf+ZsR0RyD5VFz1NvX1roAN02aoA3WPpTtT0
ovJEqWNAT1fqCbnHzUAEWp9Od5HTXkJZP4U8gm6I6VLTFbnwgotqprTw2hea6Jusqtdp/Mvxgi3c
+JMevUc1qpPvASaLcNdi/PCOFAZIjTUFmBVzHPdkyeoznqQtH01/xQLvV5JGK5V+DumTU+Akbnvj
EU4+VJ95XxFcSa0PDrroyQ4sfgmIdlkwHHNNHq3j/Myr4H4Y84NoiysDz2M922gYS/1uNeLkER47
R9axH0n2mpyZqyEfuA1OMA6hLWDBqnkR5/7kJSjkEKHDfn1Ar4WEAVuaKdt7sysJ6Zt/VUDifC2u
zIn+qC9/xk2C4Ww4dwF2Mnu8dGC7j3nffkYSaZiXZ8z0VcTNIJMHHgurVn/tk43mo06/4Q+YzVS2
rfuVML/tVLXP3Ppa+9D3vJkEvTpnaq5f+8p8Bz2/0rjxLTKpgiQ9SsNBIR3TwOpNFsxby593ZQak
yBr37cOUB/PaDNv7pHOOFnjlFJBp2yOfYdrhjVyvQ8UPZZSNWB0UOSbJmWWsxouVV/qil12tqsmp
4BCKx/axXFg+Y9kewyA+esNw07TubRBOD22LZKsfjAe0MJwLFINIeNI3gj6uWO0peQw/h7lFQ6WM
swfeDJdafGA+4LJWDZ+D3kXjMewiZcKuhtiC3nMefQ5dFLbHOkfGokE39tKH/UFmwKnDiqQmNqtd
eu/0m3zMtk2C1L7Ga1Mk2QHCg0WJdsRAQ4KweJqoNew0hekU7GaLxj/O8jN6BYN1KAwYmT+YWyeC
mYQZ5E7MsApjDFxF8J2CxHDnDAJmnm4H4TxH5S8/y+6cADlVU6FZC/ny6qfVTKsq9l6cpNn6JKc1
Cg1Oyd42mQD9mKuqlNvSPNXth0GsBcC7S1DjJMr8l2SWXMdMwxQi285129vCsT6TJW60aZCaT2gj
ezKrFLO7EZ/N2Narkf7sxs67a9DUtKL2vnM4IUzXOqem8WHRM1GMtPWuqB9tRcais1ate0Yvizrx
pYKjkCQcRu5b21SgGelz8DCdGP7HOUKz4YSubUP5v/YVD5KwjPBnZb6yy0X2FRdPYwpGbVh2umgc
7Dy7Va5J6WlaSBsonjZ9eJCOqslfZpsas6eGgfFc90W69mCARx4NoPa6devhOsrsE2aKx35sAOfZ
BETGeMJS2gnTKvdDmL45TXBfh68GFQ7NOKwkNQSbuGpOGeaaca+ZWBhdyAln2szv0hm1svqSZvct
K1TgOgEe6MOUCWEOraqmAKuVMPkREloT8s1Zzb/TOmLQ58B9e+Bc3rXTQ44az9DGSsJpw3mwUkxX
Z0mG09CipkIDE/ucxdMH89u1xcMbuSKpZsVzMkWfWUmSq33j5PEhZbVZQFQRxn3bKbSleLw9yWIq
u8tTQeKC+StZuJySquYEleKmT9CYdmZ/BAbGeC6BPR3pdlfR2NSlOsQgnxU0B+ra6b6uQVyiRGb6
kPX9KpYBPLHySE0nCSbU8LFi0GxhCZbIp+pnn9/5E5q8cxQRtga5f2bzxXpeO3oF2nFtxl8p538C
fYuJNscaNgY6TFZ/HQEzpvXEtAalPeeGG7FhHqq7PGAlVF1GMTOCJKYR3x3Xh4MmliFFjNW2r4oT
i29mOPe5QdZZ5n7bBYlcI7Wvn6aklqTpOWSmbE/jwWkY9lYR57rOCfWU8wYp2TcQSDUNq1G+yTTc
zqj1CMjeC34kSTDrAdQNncdT2+6HBneLFBQuzbqJ0DvesY8qU/b3mPaJUU6rB3Sut0ZFd5kn+7Jx
dia1ojZuK8nWvjr13XOPK7WP83WH+l13bNHXBGhMab0PxCbskKPvqMHANilK/gqSKkCXgq080Vcj
yMsGJRmr3IFskK7DpMcYDfYmBwFSwQSLx6x2I5mnhd2sUQVuxqjb4sG1IniY3rRqlkqEwZVTPVll
tyWPRA8KfOYWaw054y+aiQR3NPiAJACy5EWuiBUYY7x6zkin8tudFxrHyPSRiKNpIau1zoftZD6M
5uMStZqHbylb45FhLmX7yvBMXjug1sEnQTk4JNHRDvK+6omQfMiyZjPFZNZ7n22c7zM/RHca52fN
jn9kw6YgWjSFPlOdz3+27tPWJMcqCSY28CFe/XFVpOk285Gu+LyNQPlZ4A8t53dTNGu2k00iyasi
SApUbSFJi1XPpiWeghznMH66rr4MWJJ94eNrDw+5CuD0vuluv6QC2fBo2bq68SkpP92Z7J5n5Lln
Rl27OHuIm2yrcVAiSb22Jkki3KMGtPamhJ7PyZzu7B6DoJm9F4Dv7fFnDoFzaxHGR/2zIGWd2752
zyWIbTUX17Em2U84D7CB78LUOYVDCLAU4yXcehI9TRKuo0TcWfZCYtLNu+XHd642iRLpOI6qCdm4
4JYfVSWYi5mLvYiuJaNrzairphhzpuhuSJsQWWRUHZqJAYXBAqjCR4QQ4WUKuw9Au9g9sKyEtZ8d
8nrkGl2avTD/GnC78gxTfGd2cBtG067PE8qrYPJPtOmtm4VoPttNK5HAsfaY2RohbVolFToCb74U
JWTGEVDWSHwAgrsRsgLJlskMVwc7PsdH1CK6JpNo7N+N9rzseSuopB5RXimrEgc1bPtaKh91+CHI
dwgNeuB1Fh6lSQKjxwFccZCf/fYif8beG2XEXtEJ9YgDyriqoIDjmmcSYBrRFt3/ymaylJCWDi8j
sPTKD14tGMVpBQuuatEhMEmyxAZZ7D4GaG9yrhRLWpadnSRRz+ynSImKUpS1GLZxDSKvQGSFKDB3
Yr2uDX2OIdCckt5QB89wXqQPoXtAJCVq6zojOWyYHR4wqUZHSvZh3UfsryyEP0cQP1vLahjm1ezz
vUDQOmL822ZhJY9Onb2I0SfBlxkJKjSWAHWPQJj6Cp6Mxq8favApQYtdtsVteev/0e0n1ryTyYNX
QDCcx/JzccTIuAbmmXiM/sDXibDwUQal07V8BmnNRnuMJ3B69hW2wGc/UihPzShQ6it/20+89LEe
IHIvpXPKgQV35CCNiB3ZOGSPgLNHu3RPBm/rqQnFNSS4DJDok8T26OXC+66c+JwEWf0uhuxFud6X
dFeqb6y7BF4Dz1hi3ICqvjrdDGe04tW2bJ6SwNMfkPCanSEBRycQLsM+NG7HhPMts1smty2VhRE+
BiWIMMvO23WszJ95U5LFNIDNk4zyCaEGeqfrM/rfGjDgPK17Anaxm1IQz5epToCeWLTjTtx/ema/
p5IGlxihH2j9qD51Ebtlh/Azh6AtQIhMI+aNUPZr18xrav1mVfeIJ1usPcgE85sCjV3s1DS5Epii
bjtUe81wdc0an+E+aEQBV4fli7J3ost2AeoM1JTYTPNO7vN+fJ0s8svmaMBCE1inJjpgd9I9bMDU
aNYzaZl2oG5rnH83c/srlMWxMRMU0kWxjVpEkmFLvZ6q59gnFlcUzEhHk4re8rlX24Nzj1BDbYYJ
lHJLuFlQ1WfHZ2LtmdZ6nNP4kITRthcB4QgVhVhFNhkGQ1R1fn/J3cJjTIm20J+rn0qg57FRbnBy
9yRHJWIzTcsd2x9g9Qn07ngsIZTFmsswuRottZejCTcsE9RnrkVGXnnm+SEI2I2WwIqRsrYtLUK4
jIQIRvi+QRuHh4SXu833yEAMMEDMClHe50TKMU3qwuaXNXNT0IO/ZDkTAen7BGjCW7RzcOdO+B32
/IJWU2Lh88457WxTIaBtuhA3V8GzxN6TU+xx5lpboRI5hsOcrsRUTOg6cTolMLW5K/J1FYNLHBTE
WdWTyVieZUcYffdJ3hJmYtkb2b9Psxp/q/mE1nJrTyXefn/xgSJkipIJm5cFETMfSD71s+hiq6nf
g6urzAY/MtMyqm66mCmoGWMBPpDFr3gplmqwGg3XMZpm9h9mnWM1T46F18q126II6lxKFY5eOsGP
KDdRltqg7Cq30gczDU6jP1U7nycSDiHqpMH9MmYa5Jz0QJJ6zElYBJGUIDZVR2XugFn6Q6nOKW5R
k+yZi38GOv9Z+5ixg/aYN05zn2j7UnfLzLQfT6UyliCLGEYcysc8YGjlsCSmjgeZvPh00yDLQE7m
L7VTj/vUNMdtYEPO8IZHCA7W2R433k8Uo7zzezkz653nDSbguID/p32TRyjD64wuAcI0abY4v27I
SAzXdd48CafKuXVyQ8DTKEkyhChfjGj+2ViPSWwx2zqhou1u3ZwLvh/VXdwHzsNkGWrNWFKvB/6K
BE/AlI1Qkw/MlVZhqHCCwCHLFp2wTUxYjbbydkjEuEb6D3BiIIao8RhkRcBCcO3RR6XcPTsAq7fO
XN5Rxvu39ugO3MWeBI/DsXvjN4IRtsKvYxWqlx4muAXFbG/mFpmPFuSi5RAIMhT6ZviV+bzOkNg2
flCMezheQHr1XY+O0YgtMDijXyBSrCJ2cWSPmiRKiR53CmHYNLk16GUNyAoyRL4KHCxHvfFamPuK
p/aepE78Y8ibKudXKoHE2bX5oZOBBUwY43Fxv1PoW5zGeP/c7t3PMKWbs3lyr1MnvYME+2TTZe9l
6O7RP8ptNM/uejCwSHYNovMZlLzH4X2b9JW3cTJDPEYArB7bsP89BXhF2wDZlq1tGg6rOg5JYZ+r
Ypc6AulBA3ZbJI1LokULYLdH7Rlq3q6TmV4SN0zQF+Rg/99My57PXaftuzEn95DZKQ7pqau3g1Oe
Ch94eEQeTlphrp5nBK8tkQgyGcaNP/QD+/Mp3Hl9uKm7biTVgT98Mj1OvdP/rvzmORwdsjNMUHd5
AKlkGr0V/Ah9SdV0B4wpAaCdJ7vCHBFCC5h7dQuntMaoY1jzbVaJAVEkc7zMxCKLlZZQvwIeXopq
9iYFolBZaB6CmABOyfZx3ZjQwKt+ceL79YrGDt+Dks8dtSoTBBPIihI8IZQZneRMC5aIaxUDtwhs
cYeTDwuBBzrV9VA39OM3vPd7JasT2kEWWXWRrI3aCwkvyMuTHMm4FHJkLxXL8jjk913c2vs0wbUY
AV66cRLbYzFkfZc4vBBH/OyRkRxLI/8Y471sZx+FX84+s38Mo/5QmUW+n82o2iJzztDqBaCiipPO
7HLp4LYFGtkpa03K7Jh6esJOMoqaTArsab3pN5usMj7m0inuEuvDL2vnlKbeQjs7BtqWa9+d7nyQ
KaeFUTfwUJAa52hSfNoit+2WWScUjnC86xgM3QMGg+0MIU1joGBCBN/aUp2JZ4pYWc00aE0WZgp2
lptOoK6pQvkXFmyqlXTpv9GVrPsiG9bpjLGUdtgCI+FcAvZbZ6sI95qknCQIuFc55XIIzrfDlDP5
loovGdiP4ekBIpEw4pIJhwsOj4iYIiQxZtszxB0hr4L/RW05oBkjwwWsTYXXWzAoM5OZcx7kWiXt
debFwM/aqN2j+EIAaCfi7AIyGNoo3xE93Y+jekgXkgbnYw1N6zgZ+MMISrnVy4RjlCy1e9k9ZY5/
SqXmSq/aF2tEH46Y2hxeA0U8tWzq4davu7s882CNqgHn7ESeWIomH0IOyd+Gd6TKvNWiPHl90G55
3Jy0HShj2RE6wo4xWWUeL0Br1flRBQNgfxOitNcDMZCGz6XQZmulwduSW8lCV5sYtecQiHFzUgi8
bpCluFtkwNBPy+h5ku45mXkXZT3SoSK0r0bBACQfMpSqUfteIxwFjkDtkqPrYE5e7V1CO/MKCES/
wAqm0V+jnAkeLYJClgpMrOMSxoU1xu5Pje6rRhL/POjujoM+5e6GB6gcrJNToy+BPsqMPhleRDe9
W2H54VjitYxjLFL1dN8xcUgluMY2Ht68XIWbsWMN7VQ814nPPGrsQ8nSXNC6VylcxmB+rUbvgQA7
4jIlMaPewtlqimRjKPuCvppDFs25HJwVwjW2Rj7Ac1IQYuh/KJfTZZAvSVPFT5TdRl2K6CHij4yR
bpuIivWyvm3yGHApTdOqdOP60CfWW8/Ifo+Nia8Jv8bCr3iukf91r5myfmPhtKZO4PTK8PL7+WWe
0phpCkOlcerpF7jls1EnlNff250wjxmQl5Sb+5lpAY6hN4bcCIUIiLgJnbLEKUQx40nqhFqNq4iw
Sz3DmqOfYdxmXbokRQYQ81tXqMSAVHBPVUYAb4itNBqkwj9S7CusiE++qqo7322ms9LHSdNfychu
QWaV9qOa+INjgZ4vJQK30UdtSvvZd5K7wAo5hUeA90VPZuBgMcqtjSH/SH1myoUyAEL1pbvB4hLu
+B0Xz0II6N9z8IlPVYg8hhSOsLPDFca2+BRkQp0iSuB//O2//z8apPE4IkDhCTsJVtq8kM3OmTRx
fLKlHUuFBo1qca8wPQ/ihuLCj+xh0zvYLGHQW0SJ9RejQV9l9ubZbzB+mHFtAaNb5eNIdrELRS/w
pg8IIuEa12RCVCQqNj8/g38jE4ZFdFMUb9A3UgrhEXOn9sZ9A5ISpBL6M8+qVogVwP7J52B0eCmo
rxEiuz0ODVuRiDvDpalSMttCnAUrUEPPc4IDxE7Fz6XH3wKywHiA9ny7eLVy3slTEPXnXMJJGv8A
KsMI3BywvkqP1gHq19lV7XhA3nwKlHysnTG46wb8ZJ5N4+Aibz9YPsQbO+keK78nSII0KVqVaj0o
XJmtjU8IUuJIPIt5D/GpM6R17oETnPsWJoBHacFGbFsXbv1Y93pPthdmghLcY2VJfxvdzzYzDYlX
lqJKkt6VYwip25Vvl4g1GL3eVChXbqIGUxI242SLEJxlh+MRTTR1/SFx64MPeW0lPR5sJADjODNT
dSMO5dqwJ3INcHZtjNSgNfSEC+C32GmZ/UwNKmo11f7OnnaSgIg5DgG/50nAnkWcAEHh5AkTnEp7
x9PU4o35YXe/bHA1zG1NTI6zptRW4WM6l96G0n5xNatoWyg4m41TvRimGSGURJKLPh0rM0XETQ+3
+DFkNkG5+RKOYtjXqn4ZHcGX9BULpwaXMe6lnxKyPM0RbOpmZ+pGvOSZWZw7k3cxgeg3E4CoSzFC
nY68jUwi42QbAerOEjXn5F3cwONQ6D7yiTjQjrFXzkSNYXaWbqLJosLElubZkNxzlJMd3AzPWkJ7
M2QIRo+BFmjN2zzE336igFLQF9sBy9PEoa+snS9HcNbqIX61HCKzHePTaPyXgZmfrsOUbHnjKzCc
B4yAKWEoEZGkpffkUu+Yclh7bbcYCdmmMZUBgzJYrDON35qUE7ZY8iZMG7BK7SZL4fyErc3SaAEi
2ROcZ9+HwMeRe2usyHEF84MR7Va4+QZQM3dX+CblGG+CGemriqKPyIUeEcBIcOsc5n0q0hX1yjXI
qpMZNKQaIEe+6UoOTKDee1lhfIkQosTz0N9O/5O581iSHMmu6BdhDFpsuIgAQqsUkWoDS1EJ4ZAO
ja/nQXMWzRnjglyxra1teroqKwTc/fl79577VpFIiD+WXhSsfHWfRoZcjJZmYNK8bwoUQWZSkXle
NJ8WdMGwg/EO/JaGPqpMXOOEa5VyGe9wWynCBX3M1yBNqMt8jEelNsdNr6h7o9AG1BnOA5EZj6i0
B7j4I6CqFfzQK14unma+GHuGXrMQI8lacjl76yJcpzpPUKZeJX3uJu1ukxnT050xJcR6/sYd+bsx
Ro6hcXiNGrhb1Vz+xOngMLnk6hEXVy3p1Kv9NI6uDxUXVbWBPNsuFiq3gScSE7IST0AOwSHpGsRx
SHkbCrlxq8c9pm1N3Sl1dRAhPNPQ5B7dw+RfAUZyN7Ftv7hh0uFzAzxGFG8w9Vh4zIFdkc4SUTI1
QlOQrkM+EDnVTgfRqCXm5vKzSLWrkxELMOWquh8Y+/Vcf4B4mKcoGm9m5DHXgrLv2GJfCPnO11Qh
QUTqVMUgcUjDZfkMuzorngpQdNTeXhMgA0dbI0fcN3KBQ8YoKpbw+KHo4Svix5uWNCC8wsU6rmPo
kB6wUozAsmgd34vBuKStvtUHsAbVwlCCGsLMVykPVodAt4YyvVLIR6ehl24yooKgwyxGkuQGfGeg
I6q9NDyBemcBFzMTTqsSpr2KjrgT2R8p8JiGjTVvXZgM9N/Hg0y/1AnwQhSLj57Xz3AiDVAnlGtP
Sa4RGstSeSaj2nUa+tsY3F0308hfwL0e1eLLm2S1q4gyhtBRnUsWJhp1fa0WOJHjQ5ww+c9qaDR1
zgsKW/tagABaFQz7iXjhEoS4Z/DjrHW2FeGEnnmZkKY+OkanYTzLTry5YaV1Mg6cqi/PYopexEDH
lmJ4rbmp2NB24UGYwvqCNApBXXrqU9W5DTNjHQAHVlDiZUaJq1ErV+O+WBxts1NbZFL1gT4L+4lF
scIaufBJHB7BAm2e4qknGiuJULytwq7tzNLdmh1ed8mbuTYKAmyi6kbA70phWcfEzuNN19L+bQeT
TAS13humPt0w3ZkyEydYEFvBYfVj0WpqXNCscyd2DBTbwgEoarC11/e2fJTpHBT2e6VQTjNeC5dI
k/7dlk9aSnnEXqpAT6AXXBM6bXv4k6ZPGX5qvOpZ3wwgTl3u/4r3G2YIqwjP8/pb6s6UtweR235L
2NHA92E4v6F8dMG3DuWfEdKUyLutF/4pmerFfBguyWSjV6MUbw5NlG5iguPsxsG2IA45OZcuQjr4
IPuHbjEeEkfZ8Mb7kAlKiVJ0g7zARpmdTc9taa5V+5w7RuCh8MexeQXi4ZDGAL7N4naJyigII/3D
AQVRLypvwSXJrO5NhKYjVS6upd7sUX+JbMYOLbi8vACoN9FNbMWXYshD5PZvhDHC/ESr1cc/Rdph
3Lr1bXkFPLBNRnU/I+bN4a7buHtbS/7BbJ3LF5F9q+UpYRLimS+yJyDPYVRhvFSOTaYc0/WsiG6a
MDZezBwcb3OB+qSGwZAie0aRDOW7AY8MmUZ05IG25l6q4qROwp+IphrrxUC8IjoBiCVkDejm0ZuD
EKaBFkU/G/Yu1nr3z5DUtyjruHSBqVU1WJLNgT7AAc/NuY0ZeSrbfCjPi4nCZJaRjNayXrBqelgb
UB3ZSoAu4dJQjo7pQ9G8Fc7XrLYB5nskbjT85wSvO2ZUlBjhk5A0gFsVORtxlXQjb01WHUwTtuxT
BnRL1HClYNXSMSTDTm2TXTe121mz6PkR6tS6pGKzaA9DrlyKGH9I6FJEdArWeqPfjeDY4mZ2GZZq
D6HO/KJW8QTHtvtjZPoCr/C58JEmdlIZRLeMMmeiLQ3j2ural12zZUyesaVkwVLXHyupwhHOP0OE
30r7ZlFCVVRueny2zfI8VhrWlWVmkm9A28MFIiQZ13fHv9rmx1ggdNabHk5gS85TjJZfLd4iJfsc
iulmDOp6WMoSrsp6k30pXXpwp+yUNt4u11hYPZrXxH7oqVAjOe0wl49rL0GAlJi7QXFcBqXsOMwC
j8iH4KByhq8QDWH7QBLghwAY1ch7aGuCmbIZFXZrDGtpDXsyhgOiHA4jov12Kq90aTcZKjArn25N
GH+o3nR3nc6n4YGhAMD+KOU5hiAHEQtzOX0wYEw7yXQa5se+Gup1ZSqvitf8kpanZMYO6STdT8SS
i7pF1ju4bwFIfXKhmiMG4MC2FHSrzDjwSzcNe0zXL/lj+rGUyr7oC7+FVlViTVDKOwZI+rfHFqpS
3kX7wkoohhnZdqK9JVTAee+8GAV1rhcKX1rWqZXmm5i+odv6dZbtLZ3xouF78NhCORxVOC3FpLyD
XqMp6JwV9nruoG+AhaBLh7G2VWNAvUAE8gxD5AQxUFGOBUpr211wTCFj6QLIt30wDarIvu0vKqfj
2i12aVV+tiNTg7aalpNcW7tN8vY3I98//XJ/98dp5r+548j6sDS4w65hYB9Z/vvf3HElFNSpKkxS
Zoxk3GXpPYpx3NQhYq1SeRQieW9Nvnxavx6xrHncnY3KIanK44lXp8T/6+X8rxyYODj4+//mrfy7
tfI/tn/Kxb/Y/OuP+n9pwMS1iFX1fzBgopcq+8+6+1cLJr/pnxZM/R+Wbdn4JRmBL1ZLTI7/ZcHU
MGeajmMy2Mca6bkmX/A/LZim9w9G55r5bxZM0/mHg7NBdUxLNxg/OP87C6b5l8Xy7xZM3bQN1dY8
qGKuq1FA/feHrJojB5ohQCBd4O+RIe3LKKy3Y5rapGerz2m53BeFPhzqCkYWDONLzsEYgeCNBSmP
hka9mblICuZS5Ds7M5+xrNsA6vo3OdVs7vYMTW2c3R0q7Jl4jqa9NAailnFqjyxm0m4KoDuZa5dX
nZ9PO13zyDew1IM7Ay9s2+RZE/OicPdoO5oklFRj4u6NGhBdTH223zj17O4ZRp0yqNG2nIajpfQ4
k5nwrYvaoLyZ6LUOo8Lvt+nqtPqk7nIxPDnqZc5rdZuYofQrMKDIEShnEFxM3p825+QTNeGxrfaY
0RtcjZLIg8QVx2mudplKVRgWD2aWvnB554dkJnL8Fvp0HQFfytvVPGqQWHVtovPHTdkSwBNa08I3
TR0r3TA7JxWRoHg8fBAHGNQnMLh0558sHKOTaN+jtPtBXvsbGeV3Z+RBLaol0mXHaHKDpeVM1/sR
6esxi8dj7ZV3Z0nNy0jiQXd2r8A4eU73bbQom6dYI0GpBWkv6XtWQN7V6YZeHCozWyV3uLcwSR5l
VoGTjlChRPX32LqP+eCjxLjIRfeSQNlZc0KHKw2Kd6jp7JfTZhHIjYV4dM3uqpvTvSuizVC9tApt
yy4Lr1C+kHGC1I+c93SyweTUMDFL1FKO1Reo4aEO24XyIcLZRrxRPVVJckgMkKZlsqhVK/MPzCck
TIpy0Pr4CXgzE8EJChXpRACXbbBdbs7guLORzsMn2ObcXfw8BEwVQ+UJ6eBtJXZbugrhYWBQt9OL
uiKc01QolDxYYR1SDwdLTa10z9Y8tS+mbN9nFZygJR+SSHsi/pshNuxPFf6kwzmwyvQJvKULyDZs
8gD+PeX9nB+BWXLFjpgKtv2o+ZO5IFs1QFfJ0q4gbOrOxXbBhbVLjMXwHXJ3O0Q1nYMMNEvM1c/H
gvIGSRdKiIsLFJjEgJo00gAfGgkXMJt7m1fHyEukBEKSHCcX0z9DXqCMDSdrrZ0ThSIDzQb+kDE/
mYD8VwMIUY6tYV4Zpfvhpo7rh8rEWaySIFi0Hnw7BsCJbj+GhGloEgl8hHGMMAFxzycGJ0kuo/Xo
Rtdi0QlA/aXXFBG6YeV0CHJ1b8+k1EHH/xM79gPXf2UbN/EPIH1SUFJ5LTAlE7C+OF8YJ9FhQcUl
zLemohekDHyvNQMBRvA8ELGZ9Zxj4yY1O41uEcNklRwhK2FoY9kR03NciWDfqvf6L+zRBL2fUSOG
TvixUY97JFNJDiGAzYnHO0PyH0LDIAZ75HUQTM1KcIcbv5DvRISfuMMxRIV0+Sfd/oPVraUF8clc
C9FfRWZHNWZXVQcVaChki5e6s8siqTPeN8U6zV8lcWO+JSlQ8zdwv4yAO27Q8DfYThUCUMQ07iIH
cbzdfNGqBlqa5sOBgdinxn0SYBsGY/xS2xmaFu4dME4dTu5pwb8kCpV03yz+isqg22707GU6E2o3
Q2W7Qdk0BFTrdCWLmzb3jAaU/kquD1l4Bvgh28lII4kl96rWPjYUXyZF09lx7GA0aCp58lzboGQm
NlFzmg7EXKBDmIqnlFB2J+3YBXQ+/gTefdvxyNaarLc2aUJDw6OUmCByGzdeVKVcmsoedWYB3ILv
8+IRZYBdw/MTjXCYUcNuUWP3pQsBbNctyHHR2PaHCc8wFunhQx2gXNf02aqWZA3VEQ/A7HSwHHxF
XEm4oxjuo5iS+Fo3rthVrtcfJgOxQWh0Nakj6qEsBI57/rA6wpI9aDjFM0ZvavKe1kBPHO8BZdXE
/7mjH+btKlCmxmye8oo1mehgw+C34WBveKZLCewjLwi3efCQPqRpuGNwqJKRsAzs+oPiytdGSj81
tdPYAvOBbpf4kSgtKnXEENl0scolS74IN1GXkgI2I7ckzDbcGDtDm03ALfRra3gwM6knrkaWCF51
SwWzLcWFphpkxVi/Tk160sfwBPDIDKQJgsYuZ3mpUIylnKpESmr0+hT4Zvx1GtwSR3SJnCbHXa26
59Qcfpix5SnIj1DEaCz56auocjl2o/jqlsxDsfEiNs0X6yf2HrVwttao/ZTTZAXqsDQ6Mp6lYraF
T9YTG39c65umoz2tJtckDbugcvG2cD3nFDZRV3Zqh5RTMOUWCDmlO37FvH8ZEuozRoPBpgG8KMdN
NljJN1EXgd6gwpbwRIopMxEZqADIG5xXXQVScC6ynVmhk8RLrhEdDl8+XsgJNLxam9CGODH/QOfD
J9xC52fVrStHfs5zNm8UM9mKyP6MWs3eOIsipl3Ugq0Cia3q6bYtEjWG3tvcXrDf3C/6EsKxJaPF
bgXOb5Ek2o1bH+XwaiKreJjdO1stE+6aPyvrPczNJmsVDnccoKQH8WwX0td4fG3BbowNQpBVznZA
fe/rC2YwrsAJJjkeVg/hjq/kpNgLSjNf9IuAtp1/9Sk7o5vioCXqRDg4f1s2oZTYnjGhyWrKDriY
3USooXBlVlU0HfsaGWsDqgl/uYl5Grmyq+FXBtuS4flyD65Kwvyoas8ybX64lCMzzTsocdyL6IHL
iwPnm1Y9McEyMpbEP+hkS+8VaGvq/XSjW/pFjsdQk8lXm6kfZY81UQpinZK5JsideXTTUaI11XeX
MFFyJJEFxH1/FQhP1spU08Zh5Ut1/FFry0O+pk3X3AI7yxkqV2aEE3aOmW9nlUrqSO6us1GwgGZS
X9H9K5mOuESU9Nfd0vW7rhrOcH8JiUZi3RTRRSENxqgWwqsvS1lgjrKulYX4d+YxUfJpOFep85rR
LWT8z7Q4Y75Ov8B6ngxkKVp3i4v0E7Va5L8g+Uj5aMke1u2gT/QUV1D74Xjyp+/RzIcOfaA+YotA
M8WQirF7nuCrSPQRvn8bb/QCeFqosahnT3V8qKHI+/WwW9IS2ACjJdPIRocRDwALQCxxBhwJT/id
uSKLRLnQS7qTnJKvlWV8lDTgZOu64UibINXBWhAJZ5ThfeqlU/i6R0yV7TzUWQsoifMGmnqK3hjZ
NyRdg7aB5jkPpr1MuJuvhuX3wQ7Us4ZfQu9xQiKgGR+j+5qhJiQAjDI3VblFxh9194xJIp6+q/xs
Wdcyu32l5leafbrx2yBvc66uDbaNJGWavi44kVosk3ChVmb9CZqdezwOQv27imhpkfllB0P2U+v7
QcM7BLtibeQbTRc4qiAMunSCYxb6aey4qiOBLVLSi0Bb4QyiC+Hc5tjdKgb254iUDPEosaa0KrEO
lXFm5Htp3GnnDNY+Fv128N4USHcSnaYdqPwMQfNXjVtWNsN8nLFZjfKxw0pybArUtxOZ4727sfR6
09b4WtPPFi4itYnf62mQ2JgvyIuwtQ+jJ39t60RfacfGpX0oDnVn8+CR8Kzj/ivLL0zktdfvau1a
I9muqO3HW4e6qa+v3MHX0mbGGE6btsIZn9+LPkLiJcH1kS+fb2b1tSeWVubQ5JX4kW9qw5zWLyJx
7mDDCtGuNzNsA/0yQNROu30qOJmX4yFZjfnd6YiFBc/gOm/FovJmvl3QGKt+EThQruuPCVJAw5aB
V8Q7ODgm5U1WdD4/7Jgr/a608Gk2+r5o531C2ktLkRdjuXIRihWqtk7DaWUrtySl/pme6kd9Xrc3
87fkFoeXrfPTb8DnhFDhtNmSlkG4JvLPLA6WlCQo5cXannzd2VRO0KYoBfy526MpwyTFznQPvQCB
M1WfoZ1UzD2E39g+R9eJ7lT4YdMIfwSIQqlCKGiDYdleVU0wMuqoyjUssIfiDQABNJuBRNnwGqGx
JmkqoZArtiQyCHXXYwOSfqxeUL67OnNU9K2bdD/YR2HB6Ez3PXt2E7i5u1GcPcaTVflCkEcTnXuq
T6qVFhVfRVYD9Zs6PpbxdZjOBn23xHkuSUEeYCzggy4OtA+l5kcFH/7aUs4UBEShtyMNeox2r/kn
D4tEdnm3qme2Vplt4mwTAnARO0PuyP3CusL5Dl3kkJEdRakYtdxkN8aSaHXqmOuQADpv3PmqZoc5
2qaNH+lbyTENE6j+IabQMf+kCPqIb2kDvrJKB4CG3567xDoS+wQeg9/mWJvXer2OZsLUAmnDLQLW
EowuuFZmBaf6Uz+4QJCfslt/JXaBwROsb4tArBXQDsZzI6oglu0EJP5oR2vL2sELi5yNwoVEp++6
xrcgSEeGHYNxxfUZVoVw4fm0fPOBZvZQt6j11uYYjB6+iV0DLQeHf0o85LGZdwU1LqIqfCkkVosD
UeVpj+IfOj0pBtpBddiquL/U8y6vv4fyJ32vrgQgIYNEedkzG1yZd9qXgJhYI2jJdjhWLTMownM2
semcHCyS3pOagVeddxEMOKEfeKzq5kto22HA2v1TcWKzd7gPSfZkhKDail+8XHJaXtXcvNE2XeX6
gadOtCdTHdch2ajZk65tYVnyILY3GzcbCfQfjF4FAaRsdtJnicbtG88Z6lpcN+MmhPQK5ig/hsUt
L5gSmhuFV1Mch3lPn5d5YoK4FIbS+JRfGBWX3JrE08yMlN450dAW2HguhFsBtY6/iy1jW+9qfSdo
LOwVTgumdBQ49KE33GlbBRPaqpABTBQbr6nx6C7/ZIN/j/Cp4LxCmM7Z/xlGZ0vzYVSXi1jkUfkW
aDLzd0GUgLHG9Str37hl4yV6iVB1f3uQMdFO8oA5vkPbnblnvF5cHAWyEKjEu1E54IAgpsXuPlnn
BoyNMSAvymAsGwUz0AroxMkeyiniC2y0YgazgQjp2otNgqIQfuB3mz8i5QSUpMdXqZ2m3q+Lm4z8
CnMviA7qnjdaJ8kve0f5klPhyw05lRoaY9AkQJoGnxdoYPQFf0mKBNsL336yj5qTXVxaElE/J4ae
jAmYarj4HNjcx+YB9y56ChFtEk/FKbWhyPAsRKrr8sJb47tFEUjOGv3o2t5A4+u6k92dhnJbVkd7
TDCQb1PlbnhbmmoUrj3ityRQvWCyHkB7xrTLMxQjt5y3HTFQP3guNdomRxS9EtWxIkt7A3E7EI/Q
w1lHyrQp+u3MYI7yaN4wfWH1R8pTxSuewssEEr5Xzg52aOD0pIGiV2WzKLa2fhDGAfTkJF88d89y
t9uTrp3dfke0jQi80qcNDgNkUB419uo4eeT5qVMbDuwtS6lKycw1XnT92XV8XBdIhdx98wKNGcyx
IU6mvlU5D+ItnMEMxyLQiu7ECcEipQ8hVOSm+KEOJp36d9W+iA/CtLOJGRjjHpK01wPCRRAoGJN8
RX3Ka4x6W6LAQpD1hANKGnqkfIONeS1Rrs5sqexlq4HLGiTGndEc+bfsyYmv2K7sYkNnreGMwRqc
A5MmNwjG53AQFFcYOEp/SXzh7DN3LI0JJI9FTBorj6bRGoYn+9rwof/aFE8EYbZ+2Z/z9hpfodqS
50SgOAROZc2SopIgOoR7gsXN1tnk3k87+Vn6hInHKwMIRrSTBDwiPNuvwqHCZQiM4dLYabOPNno6
o6NwmNjNBJYu711RrmMbUBU12p6TeyLwF5iVFaT9tmk2fLz56GvuasOpG6OfuEl1g4ogN7YD4miz
RJ++mjJMzkLfu+NaY153gcLpCWRXQR6kvGlvC9apVF7rOajCqw6EfDzOyiGOjqn52ze4Zg95tpus
DbCoRnso4qDUHqjQKXZJy/5OzC3LjFBI8rCufNEhktzwibOHsJCMDFD4P/Wa3k2MiMB32oOq7tQS
rdxO4fhDHxueB5rn+PazPUIb5uTNaypO5cx/J69777lX8RqqD35LIlgTdPO+2AOdLcvLcq20kfDY
OzSd1AH9eORtK8pZ1fZKd5AT2+fWSO+QhwY8l9ySvlmKFarp0ltn+cZOL0q8MapgfLXdo1mvtWc+
i1GiSls76Z3pNfBNwl54Q1obRP0XNBiD1YUjs0G0sGO3NrxVZDyXYh/S35Ibtlw9DDixOb2H/q4p
myQ6m6B+JTKXDW+pI3gWQiF7EX+E9CE5yzaI0YKHbKRn1OE0UOATzltIvxY+KG01OmcEEQ2NHKJk
mvUXLT9j5t6/Ji4eUJYHPo+6HnkTCMKVRv8L3Ncpe6YLw+7EuuGgZYVQIWjat2F7EFcv0XSu9Eeq
2FVuP0H2tPhf9CK6DGbIjryosXu1o/2XdLlsrvtrTCxQTeuvpcsdi2tW7nvrarsnwLf1hxo9YZJo
yAWp72a10ZqnmD9cXGfjrluXiHYDmxedU9xFB9c+0o6hXPvW6jOGLNu7UF5Rm2SLeGVlD1h4CYaC
q792/0TsxPUfnR1V23fnamN+UJ7gX9F6eAyYmQ/hQeJ5twgROBrtLjLOBZdHfW+ShMytnKZmdSzN
Q2yaAbfKipZWdMqA+/EpZ0GqPSmVT2OzLgOeEWt67amN2sOkBLm9ocGOIpsJ2uCBUkcPsMZSwRwa
tv/8Vwkl8Rmy4RG0tkJXRQcOjSEg4o+4DQp+GedJD7ja5+RMPlFswcfAhaBpL5Z3xkaMwpnnmAhP
Aj7axcLfFdtc7EwILy+meqYgoY7Vc8hcb1S2/CpeTP7ICS37tab6mbHiEk+jw1NoZi3fdwX1gd+B
POCiv5j0YE89Jmyfx01+U3SO2vRbJ11FBWl+FawZ1GaUjh5ts4ye+NyoAHsk2DAYI+ZVhXhCwwks
RvaMDZVn3G0ek88JmSbyv/ox3HeP8OISUJAv8Rs/DJl0G/B42J+MqKkEVeEjq53u6guN5wPSfHp0
nIlpeK0vIDSRSmDbW490Py2oc37mT/eccQtb7YWSkUtGua2qdDlARsw+5VEhhmZ0yPuwHjX2kFlD
/yG8DXl6ewcEStlBPCwhR5olSEv0EEmzJz7PaYOuJQwwk1BwFDdYyPBgeTrvAXuSD6FNrqYmOxcL
rly96Wmzj3KGzFwQO9SeoEMWjIYNo828U3+B0NIwyaCaX9nnhVT/ZgxP4bxHFcKXR/jDIykB2k/2
Rjwnwkz9vKATXibtADud4qlwsVCtgaBxj2PHyCFQZxuu4bpc9W9p8pi+hzD/qdGphClmi+XJVHIu
NSs+EYAlNnGWCw4S1k/HWkTdWep71GnopQ2PvQYUgt/UIEqvfX32nmZ3eUluGJAlOlW3IUKCohN4
iUoo7Z+c/rWk34iIdufov53wtrqZYKXHeNbdNfKTXwzj2xvB3KPXiC7QrRAXaDs0oquYXA0kr+bV
BU6dbGPcinPzLhlPqOeUJ4pgzvCq0EhB4eAS51P8utAyK7pXdasc0H+uC+5sqYPg0GKWgR5r76sj
8W3oChqlP9WuvBB/EUOSgGoaIQJc1yDcx3dIIxRz5dqZtK/OuwyD81zPPXnK7SpEoapcZXaqKTTQ
vlGoJob2oPbxg2GzfGB0PCWXkOyt1hUg+ebnMQQKp4VHaz56CaKhsodsmp6iOr1q0l31VneyRvlI
MnfdpXuLzRpjDjKiHDnHmjQQaoFoU14AWWp8P+Oj2goHWZLvOU67xyYyNJA2kXqAU6aiJLGBlStE
FRDooa1UvfsNtUYiRnpsPXA4WR0+Jnn+Qp4ix4ClgEh6b7OQHInJQ5ISUWxTdkub+QLTjhZNJYwn
Ihy7VUviIOg+FO7E+F4iJT9X80B6t0lFM+gqCqhUr7YY7X/1ynA2HgYV+wfdJ/oVHdBXn3Bt0nBt
JONP5ebHXna3ssOfmsb3dkKbNGmoxIrpIzI51AVJOylMrpmNB3ERO079kbWMZtgLqWL1al/Tv6TN
v5Q/dn5Evqkpxj1NKn0HPkLhue/nDWOngAafdZxtWpXGRA51OVXMeJI/vUWOkLDSO4YBC4ojdPFG
R16q50+2Ht0i5Vem9d1ZAt6MIwlX57Z7s4z81nVYqsrZIIecdk5f69vOc24aQIoLcaZb6kTMznFB
Lo8A4GHOqcGVh2lrW3iHKrdpLoYa42WbVBAz5PqZOGzzNWBJVSxw3B6naR3fwr71AqdHfp2GTbrO
PWphuB61O8KCEd9DDrrP5pNgSNb9xkhMF4NKE6OPBTnGQNelPdKIe0YwW9Vis2prYu41C+x67fwh
D4JA3wnxUZcRmEugRgYkb9VryJQEWkOCjvFPzJl7Tys6qHWB9iWmRDIdKljNk+ZWRQUTmb4qvUdn
8PYMESbu1vm+J12JqivGKNMgfWd4xD1xmrhpyZxqvD90evqqkT+xmhRy49K8GtBuMTbQc9iXAKue
rcWba3SWyXRJXmbvvTIssknQNUF9M9aBFOnJM+h7KwzmcKPRAi0ASJih8aEJ609WFLSuaLsztKk+
5sTkCEGKz2y3ZHnp3a6u+gfDBH/akWeiZAxdlQXDstRrhv5lgajIUxNUxPQX+JYgb+QT8PvoZxdx
OjMISMNDT6/abZBYxeIFmfY9AbQ7uCaGm8nBwjTOKU8AUJcJHWZdenT7yuaFEAi5LktODJqlVZvH
h9omZ05TeJwH92VwuS14kmVWd9b74Mb70FC/1IRqAuRyDalgL1qi8hRr5gSFUVRkCkx5YCUkL2j3
6GaDT1wVo6DWwEcV6nRsY7BFGKTUo2sphPQlM3kr7fhsiZDecD79ZJJkFqsl39d1dPLMnckHgvkj
CHncOCPpmyi+Nn0/VRtZZtQEHT2CwlUs4nnbezhIl3ox5CajvRGT6/oqA5iN5gRTO57yjmDFps2K
zTCMJ2t5784oP+YcAKhMOYvLhssHx5zoc3xD1tMIUDbyOOxL/EL6kJL519a+Hjv6BSDaL5xdhHVE
zY8OU2V7KBDROSNjBT6sEKWCwvxhYkOxEaXj288/GuVOgNKOTe4XdvxeQ2EMsLvO12AYoOL03MCi
DKZQn26bKYIoQZks06uZ6xiOIxvTycwMvSl5xrDAg6CsNtnQ34iWuo49TSbh0Ojl4E4yx90ZD1qS
vSiFfc0yL8brQosmJDGbezZMCi/d2xGG5labvhDUbwdcULwz9WL1Ea2USVycZvw1HU4OzNy428mL
ntOjdADA4WevN4WSv9kJjQJG+uFkv8C3MRNUEmKk1K8EO0m8UCsEpmGDVbiy+yz3Y51usePARuhu
ITkRQUxozapzEvCWVEj5NAGOVm4kSr4RYIfDa45hRJZU1h6BwGpIPdYQTjryCNkSasaQJafCFfR3
MJCDRu0gcpCFm1cUFrFcIXbD4S2qjV0wGYqt+A0QKLu2hstareR9nkgUUt2VOoonxSBFLk5o7Bqd
YLVbLrtqNq/TmjNQt4crTjfasUPxAiy7OkRT8dKUJW1B2jSdCUs35nAz7QgDMo0jmNEX12agYWgJ
yMWSzruVBmqNOVCXEwnjsf6keMpHS/Gqc+sOKQlw9x5E7cKMEOYLAPrrYGjvMVR7y8kPKeYPa6Qe
yslLNUiEd830BOxnNxiv0qIDLGMcETVQPXd00+1CdgUZ6Vdj8YHbDNsfl4UhbW6yoEMl6hawR3WP
hfXz6aoFINmJKZX2XsRQQjwBdSmtxOtIit4a/5tf9CbRoBRqGXg3ZMBctm2CoBCmWztgz5Ph+VoN
wxIVVKIW2WlI2jeOkBlCc/mV99490mvl0KGXbMkwVkv0xKAvWDIq02bTilyG7/EeE5ALmw5IrdcX
p9JInMCbPjrdKQPLoIlrWXLXDTlwDxef66z4RqmJ/Wh7X0WbwfNjJ0tgIpeD/J7CoWXn7rlDp0/M
IR+GKfp2RIRbJKO/V5OBIYeF6ts69qow5u+cNNplqO3ncdbtNTN6kRp55FpPmhSpPooP9O1SYWck
TO8qODAWgylTwpkzYHItrF7V9ziEe1kifNJr+lh51F+cvOm2BcvHJBdk72DhkImsb0Sf3GZy23Wd
P9QydGUbwUBCEgGbimlf1EwtdCxtl3BPyqXL5WOGKdo5464PY5jDOREgAxbZFetrMiHOhyo3efsj
LBTw+8a2ldVrFM1/kFToDFgYWKCrctH+T7Wo1zWm/fXMmMfWUP5kLVOPOntCPUOLRCBowsj+mY+m
iWV0oK03EVpUwkhouW4wdD9lqvMzkLsFBaG+1eveYRyoYsTF92ihpnXAuLTEzu1yK9R92x2fyStE
fVDpX0OsxSuol5814qKgKWlUN9MQuDMY0qahl9vkISN0drcxTOygKiaSZfriBRqhQRCbfDbrPtqM
SnkBTsM5WX+rJNwEHPPkHLrmqynNY5wSQDNq5Fe1Wtsdc7x9NUcaaUwEbQxDAUwByeBSrzG3AQma
zpi7F4BirYT3zj2WkfsbRtnjTJCSI4mXwsCJ1LetSNVujpoDlF/M5HFpWMTXfexsTTrNGYMXw4oI
C/3JSVTPxnwf1fe4KeO9UtdjoGcVykDlxRH0LFV8FRy1HNvochFA67a7JayAbBhCDTpaf9G4Kz2o
TZjqCJYZBnQl/0ndmSxHzqRX9olQhsEBB7YxT2RwCE65gZFMEvPsgAN4eh2UJOtqmWmhjax7U2X1
Z+VPMgj4cL97zy0ZzuGUjvb5l+i9YqMTataShE5Eq9vYpvPpc++1DSsB+MG762SLTyryNSMUvYt0
SdV3/B5YDYiyMfpbLyBQL3JMBoiih2MkDobBpeZCa220mTNOS44KHkK/f5BBZDELeRdTbm0ZjHKz
FOGbX3v3jTLRK1IaJ4IXv0RubZX6ch+Dvucmk3TUprnEeKerLyc0UhvYxWgzMzfTXTofHNfliRzV
B9B1vosQNlDK+K9rrOEg3WY71ehNTvsC6u3S0rmaJfKqvfiCNelvY6gtzYVVXp5ViRrbCJSSyB1e
VU81J+6D1Rg1747PaXLObLXOvffaHfDzMDQFMA51kxs6dV0Swhxbt5FG8KuIXkSCELuMG8rB+bg6
Xr20pStLCXjzZQ8HH5M0J+GU9x2qWB1/6PndAolABxZmrzp7jctzZRewEUwGfNJl/r/0GirfOTbu
ssVXZk72EHAufkp6PT0Is5xcs7IjoB2RHTLm+Ta3tMOMARnnmstzSs4Z/MnWTeyeIW2N4xo8OAUb
pCmzaW/2znM/DftiJqDVgbPkg2+ep7F7qQt5im2ubEowLCrsbkcXh0PyAdy0uRVG/QYyYG1jreKB
KGbWkYn8v+kda6LNrslwpW38c9PkIYOWaWtUiEH1yA1aay4TQQLbbHT2jlVuhjRN72GIslfF7Zbe
Sbrqnek00A588TUxfymNcDMLD/M+BhnFzrDp2vFbNTLcYwMumTsFTGmKuju7C9ANbxOVEvCtvaIr
T6EkzF7adDW0+ec81MHGIUyXGeHR9AZ3R7ceYnrRtnjz+KzJHBp7EbvteRqNbje34YXobnMFlMO1
wgGH4rtxf4b2EFXcz8b0bI40vplSnjNVPtFPT10aJediatamocuDp/PlHn7XWQDw+PY+MR7W9Flj
Mo97WB2ONtS686p6x7V2V+pMXsh+oQBn2YPo0/JOo9L5QXGfJWZ3CsoEQ5an0VQqdw8H7mI0cXRq
ekZtvvdNBw4l1MBkDulE3bTFLSR2g/TgUnOCUDGDPANnOEYcuGOW9HXtgOcsxu4wOE1AC6IgNtkj
tNkUgzzFAXetNE7ME5a0Pn+J6n4TiTHlaufOOcVjA8i6ND4A3GTDrMUTbAZ9wHZM8mJwCFKXxh09
bMHOD5Al8oT7D/ldUAGmezAdfJ2VjW0qnbMcO7G9rQJ5DR0m/AzC9zLT07Venu+GZamlDBxGNme9
buCoSLcgly3b2f/zS5Rj0O7chHEkl0dnV2QXwxEz8mtKzm7BadLNNO7zzvqja6jsddf8qnB8wqDp
sq6xLaVuMeysGkJiklcwCWbmWJDLE95KFivbW0Ax/E0mOrjJTIo3zQ6ERTGesgn0eCnbI2tlc/b6
YBP1oOJKcJCbWlJ/lecyO3iD/9mEEJ+HMQ13CWilRkf0G6eJS+mtVOzMerhIezhEXsn9xChQBKHU
4sy2EWVUdXSG7NMvkG8zi3SpSReBSfuJsXDJqiq8j9yZUWQG58iuqN8egPgL8FaE0uOjTnV+rJb7
2LBYcCcF2yJs/hgLEnECs4I/ceI8YofEzjXhXA2ZcQlPbpIO2qJbl+XWmHwMvJDHNuXIGM1LhLy5
yAeFDGDiC/XZ9SRHdLj3esP79BzkCMr2Ph3sCEWLZ4w8ur76RH3OdUQSO0LnG6xMnIe8w7EG3GtX
IS/lxcQUOeBQKpF4B/4NB6rbq42eff5Z4tym0RyeqQY+4NPn1Eosn1en+ZWEg9pO/to40g9CHcwC
frOTqi/PCN6CAp0wt31QqcK5DY3zrbHRZhq+kjDl2R0jcCWRwFadnPgQ8Rc0lb9qfH1rS+jXGLCu
PSYBM0rxkyj93jZTubVlAsNUSMheULwzzip4jShXbrPLEGbTyhoZ5wln/vV8su2k4TP0Rg5OVV/9
xiFXxIlFbxd1R5EYb6ITsM1xEoJaoexU8f02RJDXoY3/fwj6g2qpiSA173D2XztedQroI0MsQBAj
+gZYTJxqspn7XEfNIeHoHnsSnCXfcDjP+poK/ElStt9dzJ9BOULnSEcO+DH1ZllKBNO2zHLTlWIn
M2baJhJI1NmnwEBpjvQSjgzlmQtyu5qdsxTJRF9sAbU0YEKSjoS0QoucsN1BFJMzU147UYzQaUhV
MBJnptZeUA1XPxoZoTBYbammToIQbaMMeRzd/I36xwNV76nZgw4hCrfJDSYEdBk8zAbOM3ilbx5a
BUct7+ATvrNidm6PuViouvCQeJ+uuXxoVQ0nLAovZtH/eImZH6FeNoT8qMDjshJ210CH05XqI7D4
oUl6SqKbTnlCgRziIcYVKmIqzmmI/T7mlzDrL3nT7Joe3EuAYxLEcHNojPoY+crdCUPy9GE9y0o8
3Z0XHxXSnmQ8OPt9c3CXzoPGzOetV/j2ag59qFdcT7ZYzXZuRLtPogUKBmCErWrmhrFhvgq9cT6V
0U/fRcUrm9neot5iJUtv8R6a5cHlnmrnlXvIY+aREtBrmXo8s1I/DtZ4K5M5egz84ZF/NS5hy44Y
4HVv7PvRrUclDyWXjH5TBlG4Jy8Aa2LpoMlHZqN+TEEeZ1oaPMww39cdi4Qyk2M7DdB3qx0xhPJB
1gZPOwZPQ/bvAZFXhusRlTSCKV4TGsPKEt2bjtHLM0yOXONqsZlT1W5TjV4QtvB0ZI0FjuAAZ0Pi
wwwTKB8AfWRhIRkoOkgkbBKCap9xz2NqDvRr544AVQ07d1ZcNUxn29gcJv0qwElg7ak48LCLsEuE
CQcHt+XBSIiJD1I/pbDbVzS0PtUNF3WVjGej7kC1Y6gr87GjrAO2FXGhQxfSQVhNtMdUxVMrQ4H8
iHnVncY3WVjTntGB+WIMpreQLRIcie289xxoMzNTACilxD0MzMDw17tj7jNViANCL/i/w93/biTs
/8m0F3V3/33a65L8fMfqp+zoSf0vNX38vZ/PpVmP6JZjWxTluaYnLQcg938GvoJ/EPfyyVoJW4rA
tJ1/CXzJf+Dxd4UpAs9nA5fksP6jdY/IFyIAqp6HBxoYopD/k9a9gMa//6tzz/IszzR9rMd8Hcq9
lk6+f0kV9qYOPLNtWFGWdCepme7cS2cnGMcGVflI3TpB0FD1u6l2uq3AKUUrNN0NLtZ4Jbj3dWMF
QNVe+zMBBkydU4ARSCN4mbVEn65xODhIQanV4I+caHGqAKVlM0Kkir6SvDwE/bD1i4gLAgjbyGGt
LDz3GnjMNTMoC6li24IDbPjCPUTB7OA+8U4UvL+NLmeedMiIWMycdTjQrGZX3xkNAwyIgvIASbjM
cU4ALVtYQHb2mGJ5Jy1uEegVPkaawX+KiuoXKhxD8xnz4dA9iJLzyVhABelmGlUpk9PHfjC+mhyN
XCp8MbY81inMTE+6HoMMbp4+oqqT6T1cAnGdGqS8OOOuR+n5Q3AyjAp1w1yIO5bGSOCgRFYGOkLQ
c/8Jl8uswaxnVdMobBAIL8fxbgJrk0ejtf7ffUX/v01turxA//17jBHg7+fwXzKby1/591fYMf9h
ec6SzHR9k7Sly8v9H7WZ3j88y5d+4BHDdC1aS/5PZtP/By+15QWu7VrCEz5v93++wu4/xPJaB47w
reWds/4nr7DF9xL8l7fYXWRD20RG4QuZjr/8+b+8xbMeo9prBDMopBQAbo6xsdVA0Z6hCswJVB+X
TtrgK2qxQQa4DEwH9thYYz9jPsWzqwKbzAZFDLJtiJKPg8OcAl+snVCo403WrgspTuQnwsXI5hXQ
CcroBnWE6M2dF0chgL5uQ8UFZJhJYYey5UPrGAclE+7wxCHSOlB37TuTUw9ZeRHNaI4IRSFRCVYg
zkqsjCgF3TAejbADAupKDDlAXdsIJxt8+jfjmekiXqtMct4WJvFHLhJrAEZs1nVEZI4oKL+nY6CM
8TBmzVEx8vSGuWeMoX6Ey2DQwAQWWuXfKreWaVF9KIP8DiloqeChwAs3acQg3ZvVzVPBo2ep14Su
DsuKqZBIQzhZ4X09T+98nsNaGS2Q/SZ5STle4aihPmmYViMol+3SmBnZ9Q5wJ3xM5kGbvMXo/M9q
H9PIHOIbgoLh6Gr7NNw4pNpYANCoENCrtHzv4urDT+sG98CwjiUChD13TFPN4X2oaeQoid23EYA5
J/B2cYh9zB0bjI4g0qvePpXyR/jbaI5jwPRM6vrxQEHPa8GoacVoYoW0IciO6XbDoeHW101+ICfO
jbjBjVawDo1l+9cKw+fRKH8dmvCWdfuL5P3n1E1/J6TjbR8fZWhCdQ5Hco8m5Ii2GzJa9iTuuIEE
lp4YBUH1QClmjAOjiNACV8URi7ACQZca9Ovh5jB90jYOXU9DxURgHqH2mvDWGgqrzRadJLNASOVF
NO/xac4cwMEPeXfUO5Bv7xYbmTkU+8wej306O8d4UnjBLTqfRu4rhyqK+L4AzUALYjSpJYFm+m3t
A3GxbmWnM6WXNeJy4B+UKuyNrhCXfF8+eA3VM2rOPgZnnk9MmcgQVe0efhSsfX6sNaXxzLf9t2ma
v0oXaUtZJTDZEoIZrDh7Lex6YscDbenSE7JtXdpZlSvGdSoBf+SmemkvEU6MmjJsnCx0i/epetPz
+J2a2rgWBdtdISjoGWcb+WbO2ycR9n9Eet/MIxEVBI4KkYnnI2CWV05sx3Ypd8lItDXo2/dCFe+L
eaYxKUZl/MphcSSdWIRvc9sGG3Nq2k1pxqfisQFNeBIMRfDytPNTPVWHyIdVLPRUQnU203tnsB8r
U29lWDxZWr/aCGzpkDjb2V66+JSsdllIR0k8YhH0Kudi1cOlbapfW/fPaL/ZZk6YFzkeNI7M0xcZ
41PXnn9ymLTtksQ9Ga5fHpH5EkTLo6FFcg/kYReP7i1O6XnJQ6jFGQAUCpUYP9JqUJYsUb7MQXnm
Qf/v/6EgL8DXpfg8FDg7emxcdlm9qDJ+7aEIhfhLrMn57Yv6xYqSnzzMin06uM0/KSp1GvhbX8O1
yUygo/8sziYx/EdV0YlKcdw7HSh8soI90X2uodgXGr0PeeZX7UiSToxqk3vOda6958DXyXrqsf+n
ZbH1ZpfZdLmAEhlddCBTkZ+vVRB9Gm636czxMltwpePc/OybYU2ouN42f9OOQLiuSC1GUIPd2Nb3
CQGornZfw779kt702pPO5ctkJ+mr6AQe4ChIH4SsHo6yvvDdOhV3b2XH46mO82s9xbuamO6aLluo
8EZ4KNiagLAUeMPRoNYh/vucCs9VnYPAJ/04UNyUXaQPnW5EbxvL3tj0uOyCoL8S0WQ3DeEKrVxr
yQ0mMVLFANjFLW6xnfxx0KVVpX41VGFWsOxIRtLSHJbKRPSb2JnPxGnv7CjCW+/jlWOO2i/XHeae
pLcw/jh45530e04DzGplTBF9SabNEiYyCvqaUAMlhsSGjM2YmwxaE5oeJhXuiz748JEp1zKjSyal
yGU7IV+uxBA9AFqa1p0DPRlXDIpZhAksSgautIJ+EApa3zswb+EM+tMpsOgR01SrkXAiga4bOJIg
GKtjGLX8VT+9UlWGvjBjhR9wNiYOLNTQwI1gq+J3TOxb6GB6HCOC8AQWnPBLmLi42sG+FBFrpipy
XKgBphdChIdO4rkt+kfDjtKb0ecXWphIJ4qOIYgMZwhDlAoMsYE1x3Z3XS1f66GgtFVhJEMQerRI
u3EYNSD0GBilq+qh/4l0zVE91+jMvWPBN5W4hBJGBZOtPoyB4/3QZFir3G90QLrbqw4VntSTpJ6E
O6rawEu81TV5K9DfgGokuFzHeZ8s97HvmAwmun5UffviMRGtltMCnUrNWJyMZEzXvoARO7BKQAE2
j8rhz4XmFfRB2as4eIMhYyj1oPmBeTeHi5jM7yZrDx4//AHhIKGOo9r1QfsV9bA24zN2Fhw9zqcX
ob1nhfmGnPNRK9isQ/DkFWC0igAI898UONsxGdwvH6uMk9Im58dQH4Aw19uJKWwbP7ggqK4F7EAr
Kq5YLdYIbatSc4D/ZwC0qTGX1tBVuYX3+Cx9sN12zMABGkQcy8fYnq8uHYBAPeVhrG9TiwiKSyVc
94G3eG4IewYKdcUZR6Y+kjlM6TvheoAX0LSioHIWdc4p9A0JzD0xRN0BYCJGFx+9hABo5AzbeMYT
Qx2wMdT3qUBUnO/dNrEY7RF684ZpxJ5HXIOZ8c7RtFLGmU3vrE63NcgJr+qqYzf1Bz9uH5Vadtgo
fqsaMpsBVyUL7SoKiWMrgDuCrWcpE9GRo6lNj0EO2vNj5NFYmFmOtYWrDJvPKZYsPqVFbntvTfQM
kh9b6w7VAjTJzWitm+gGQq2w40q/3o3K/KK16G87N0Clhgfbq/4C9z5FjME2Dd6nIGmvxlw/VYBu
NoTNelq191kDpD/LPXWMsvqh5NeRhupgKSpm8rhZ20NvH1xpnNOBCQ0fbXcoQ7o/S3/bUB9Ejpm8
sWN5HG9boXhtWIUZvLChFxub9PQsX5j0SibE8W/QUsU7Y9/CXh991OGwKcz0B2IDZ0LfSFnb+6do
QiOFMksCFL0NI6QlQB9VzYOfGGTAfB0eRJoQRnR2k99tHRPzqQ7cnRc2PK0uJ0FDp7er2+GuHC1x
gZhAE050ZdOjIo/ypZWMJrEHj4GZxE5x/sQAuogIAr8mk6sUFszW0KShJLPJqqHuS3+UScB3V1cv
Dg2BmI+WsxW+P2OoQOOmxt+qZG7XyZceZnXaVjxlFOOq18j28TKnGW3mnSQRITZ9A4OUytMXxnDG
qtXy1ytNyLpxvBslYcKlINKlJH6OswrsGE8Jl390qWv/0if1rXOrjw7nRM6Bxx3rZ10mAM/tD/qJ
SqoH9M9cnmJPyVXemzWpj+SvK8eYFrZAcdDlBWlSytGidHqvsZod0+obmmxOhylVeCbPL10+3SUv
MFXVHGKwXJ10NZ1hvgYLyB5eVBTvxEB2ozNLC7kP1ldbb1KTlsrRQoirw7fexvhYJ8w2mXzccsMh
YFHqYU8awF/2JA/87MD9YM56axOMmlqRklLkyDv1DkyuAU+lM/WfUGyBFd9MAVGBUTHDshEjb+iS
xxZTuNY+c0WMUGefuOSYEYdH7sH7YQLDbiXGArAZDKF1sm368JuBUHGeIMbzVTFh6DF+F0n6PPVi
kzYsChOq4q61U36JWcXuzoTXmLuM2p/0Jey8ixt1uAZM8xs7hG7LiqZMDFKwC99Sbmmst4JMuG6O
hdfijKA4KzOyqwyco5s2C8ByfKUayAJ+vY7S4a6FArFSPtcnpps7yNf+Ebfnkxo5tqwoW1mUxGET
wSQBmVhvCnv6TsRC7PFMGtStjNk1n7cO+Z01BTXEZSCPZldCPtDTLXZyGgYSfdFOkOET9rbw2coH
t45BwfTjaXato6gBM0sqQzk5eyfbwNseM2NfxF6E0YGjUp+Avh+y3z54EMH0NfG8V3OOWEyNWidB
BUR59WraJKEkVSwb7Htg50q5brsUUTSvbymi1ganIh5ov8Wr0MPrbZZcjrg6Dl2Qqhzh7TjPZcfm
QPc2Zt60Po7Y/nTU3xlRr7azxi/eZvSX9XG5w1Kf0DlMMJnTzjAHn4P5nmZTtlKtAz2jSEir1RTx
qIK8ustNz2ZmP+Aq1R6wST9fHoeCM7vWWIyZV7ipOsxFZ7Kgc/4Fdb/8P6xW/5hkzGq9d0XzNPvT
a0jrpRnY79Pyr5mdGnGcWI/rOPMGTGVEfoI8St+M7Q7HeSgCSkBTiYJnZsSjpp8+4NcZ1AQIkAZW
RU1ts4HVbt3F2RlHWL8vCMxGdAev2VuBe/O0oZxl18Ao643vYdepJ8/FOssq6BAE15aLj4iLO9ba
78G3npqWUKnmF7rS5N1ijOE1VBguFUwkkQGJjcyMBSqsJrnCZK+q4YWuaU7OfnunCNOvp5IYYwxA
XMcTTmd1Ej5u8aUYOZvExubEtgrimRAolXt0nhFRKKJPc8L+EKCFF1VlkdchJrFwzEUoAOiP4qXv
0/cpKClrc8g4qQhIOH45Nv7m4qW/wCl+fBcvgcIhMBak37L4psjRj64+UGt7lEypgzz8O9o3OXX3
WVt+lniDsgDuNBBSmJXotEBMTpOs6j2HNJtjJyt0aqTXYlwBaWX45GZvuTDWLUSEXYOlkHPaFB0b
lf4gSLC4VK8h4g4JLW47BHLSjvobt/3gMopNSOdPFaPVTBgt0YC9Pbe8dvEgdl1e7EM6ZUff+pni
0SPFkVYgtxTJwuo7k/amJ9oXFmSPxeJfHNp3YBG0BafFzTCNYpNLSklnLKxmZtxqNb8wwgKGUH/Q
EUGvsBke6szUR3/w9pWPFx7X4SZrc/ianBh8gyBGrx6atNT47fq/RZEYq4ljcswTwPxvBS6DB07w
y9AVvWAWAPPWpfepBD20iVijGqCeeBlZ68a4QJNVlNvrMD+N4a1hIcdVnMVMssIdLXffwnfoipkj
pmCLFiyjXXpjEFfs2BwNOgvKjZe276BPL8JimpXZ1iMT9o9K4sOc670yI0ocU+YgmMpM/CN4tdOF
9INkv/bG8NVRlDLh/k82eG8fCuYwaz1AoM3js1EwdsNkWJBSyTauvU2lCW7dcbBScmWya/LtzpkL
Oy19U/obzvFzWg3bJIORb5vwL2BCQ8nF42SVT3gVubfOx5730wj7K8ylO27Hqzm6i423EGYxk3ua
0oO7gpgCL+4dUtgl0IxDww6t2zXVLR6gG83JXdzG+MaD5ioWAypdE9ukJ5Pt+9fWyHFnmBQBzx3D
e9wjxdannAnH8QxR7SCb8NHpomlPcTpgJwamY3eO49pDD+eV5sz/02MVKi3OGZUVQaZesv++w/n/
pjCybHRgc7CvnZdMk+ekHqTTlEe33TNKDayQnM9Rh+PIEREve4IktWbq/B0RD5vEfe9arHxt/pAV
4j0NdLWadCu2KR8mgLW/cYc/lOQCVo/02ZszahhjbFRWZO5ql7v0NBFndwlHmiZw2cqsUeExOHVz
+apSB2yIoB0UVx7FFC4JZFn0m6YOtgMwNlBJS1glWozF0n3goE+GdKD5KSXGlQ2ezYjUuwN69DsO
U7PFwXqHifAX7y6OCpxy2UQN69gGv6X1DWDrM3DMz9qbv606BXqlshvU2EM0k/KTJu7rCo9F1gN2
CaboUjM3x6bvbGXlfpcN5gQjmV4mbAx0V5xG23xQBfZLDohRPRQrXQSUIC75mKyr913ofScg50k5
45+ccQNVlbY3LWs7bxAhm+ip14LZRPGe+ma6t1gbkvAcpbAzG/kauwm03gbXQeWLfRiC/3V97r6F
Kx8XayHhAB5L1T6KxZSHK3Nqp3CrJpIcrU01DJe038KmfW3mjpKlU7cGYTNvoyx6NF0vOHpUzhtt
cFKZ9Rcy5c3K0UyjXL8nY3N1K5pehsx69djpaQOi97rIht8MZgg44Bdt9s84GeLdhLK5Q8V7R3gq
cUzOw1EWENYWVSEoAvwdtryWlXPrdbx0zzBjGhsy9yOPIvd3fqS8fE8EgVsE6Yye2XAne47AZusw
zAlsHiFlXAeLY1bP+luMuH7aiclNBm+LQJK1G4gMyqrK1lDMOfm2BYQBS13mybH3nYMiWNjVpxg9
7IeCK0sXaIctB9kw80b2Vowjrs9A2CmrgxeaT32Ne1TxsmLv6I8JH2tAL9rOXU7EI8VkAKz7p0ay
++PQylR65zM8OGWu/QioBOBempUYgivIbl1FjrwgYOhEDzh1x6Npo54hpOMxZiPH6dccqWK5DhGy
StpgmCi4bvrcxCDdAFrKNQGoLLzifvkoalSiqaqSfW7NT3qhOYy9+djyw28BkMOEkdF7E5r+NkWF
3B6donio0MWPVhWCSXCANDDv407EsHzuYYr1nlOerZHFNCwDjw5vJz8ivlFrTEEt+m6yDzpehszQ
H55XZFcv9i4LcO4i2mle1w0AiVzgJqbID1VkFHujY08omhijveAm0Juox2WSU29Vs8i4BnQBGdXt
PsK1DHQxW5zmdyQE+7MRX7FVy+U346+1si6tAamBjNODTdPgKeEFoh3LuCP6c0zphAMijrWF98ne
4BXsFJeDomnuYaHfVz42fh2wsViBce2t+FZPVHN3mO7iIn8ycGkY7FoWPvxNF0FrymITBzGfR14T
3uiKDOhYkOMwpIi6MSZ9pFhnm9Rxs7dGqBu6X7YHq3hMHNfaT4Hm+Fu9gw9uzPQWlMQvht6ifxvI
IfunXqNSYXTjK2cNG8Sk8XKVFbbcvvtm7V2HQRzgv0Vp1m39lFjV0+DaZ3OY31mOiJeV5uvFbygp
9jM3OQiLw1QcF4x5TL/c2Yv0AKwTtP/M7miK70GY5bFvxS8Jm+ng9c15ttJ8Oxq4i7se10Imx+ky
4TwewvJ5iFPueD6B86pgzDqGC8bBCU5WEQMScCGqNOGaQ1QjmA9VBgAjQb/CFDMbjkx7W0fEWzNC
PnbLc15in+oqUoTRwFHTMIbPPvYZHEQfzYSEU5P6QsShh9ATPX0uct+DCfXqIDoXJEJ0TZ1X4BB+
yIVTrCPPe2ir8IIbW3CCgcfF5Pc82o9BSaBrdPABs2WiFSKHZ4lKTjRM1zaJeA/fcq9Me9fMwY+T
pEQ/eyOFXiKx5qDbGrQg7lpFrRXIEYp8J9YUdzmE0Fetk4CrBJRt6IL32uk5tE3+saTvjcs3Jfej
eKh7FmknmE5OwlydW+OWTA6XEosiY19xDjULR2Jm3uUt0RmcRLSdWS0MnpGtz4F01zcPVJJmcpKb
zmGld7Hg0V1U7M3UNTaJAAkzC+6HShAzNyWTaqsfqfeNfJxFjcO1iVAweYTSvlqT/etG/JYASXEp
GCWR5LK84/lneFP2P6ZFjibHo7vjbEDQJJYripspH8TmwgtrkV607dqBm1bcZcXC4groM2J4v7YX
dmuUAzZCce4jv8WyzO+bBgTyQn33OnmIZH1iPpgV1Bes4jsmqZwUl9NjwB28XsjMTb4ZvfpHzc73
yPMdZg0jkvCzsMULPNOnKQU8ine8KtjUEZ6hBM3eabbc90bZOBaQ0CSXSTBo7xD4X7sSqx6udOw9
FWRzsK3PMfkdoowzMA3awuLvqn1u5o2rrr75Nfs0o16z7CqoF2pqdBj/I7CfKd3B4PkQ2TcvOznR
PhsuGvMrSqk896AOoGY298T9hpP2APs/5dxYIVC4z471RFWPZDTgRY/a3vN3eQsGpkqW++T7zxPM
kqB/i6sXi4+Z5Iq1RL9msYaBumZSwk2W/NrI7KtBKaXf8Kny7uZ+61SPpZxWTBcQRD782F7ZuPmy
V1N7d2HYrVGVtk74ModHwglrMaA0hPdl8tQhgurnqbzPmz80uxJM+i4FGIKZyPOtFM/+dOnFSzj/
huLVle9JC/0gPgTzH08zzPOeDBzF87kf1tkIluriqXNIYLpN1D72LzgXm/BMdDgszkH73oonkxYf
j9jlTC1YVmwnCGRpdzQVd7G3WDe7wPmps5cUjglMDIXeUz+Y3tkmAFG9SutnAUoSOcWwdj91v716
qczHWTxF9W8qXkvXYwGhaMe6V+WfOPpSgI9MDhBQ52DJlOTo2fc8/ptHOvpwiy8zvNn2V4gEFIoX
23pywmpnI1amzYYfeoDmlTHVsjLgJu46YZFKCvg+Po+ZS0i9RIa3+GCZEgQUMXDBxeyKREfUpP5j
dQF+rpcCrpvMeMs4jo/e39J4qWCSV0fbD1aY2/FoA0gG7SHUU6MuE1kECAXZHTVRCY+buEDO9Y11
eco0fujT4LwpfeexamclzpH46FOemBzG5OCARheUMVOlfpLyOvvXAYUIIWBYE9sIYOskTXOIhnpT
0+9tIKxo/QcTPXNtDc4hwCPG/aJhmG38cVndTcT/ANYJ/YdrgXzN3W9lRx4cdrKL1M9ZCEgz9WUd
mpPk7mGnB9rfaKxDBfE+cUtwIuWRbj5GiE2JXa0sjlKxpHLdwHWO2B5Qmz4ycWb4vbDKidauFzqB
P6l9s4DC/H06P8T4jhD/l+HZbrbelf0ec9i4mlApsoe8/ROZ8X6Ul6Y6KnLytJRyQqP8Me2vaXoe
kvuGdLZ1o7C0cHlJyVFT0jNQPAyOprrE46M73vg909Q7dc8Hl7ao1H43W6pjUSXiFGC9/RRRek6p
WxvyB6cwu5aPERZVTUpsLr54Raz0XDTPVg1B93k0f4v817L/ZozzZPqnnVDZEBty59dkMgnQYnIe
J/05NjVbLJ8JG3qCCFuwF1vJCxunBUJp+vIJuMZMczIKtXLsFZ73Z9IPPoI6EHzgYCx89vQ7cpY2
83gjuK/YT+xvGK6/S2bY2KNpu583QQlk24n3OFe4/wBYhuqYWS9yU/i3xP4EvrXlY2ROvOGjMEla
yBMFMdSyv8In5NwRr9TEI69/8JNsSY379LinY3iCwbkOwcNgSV6e8ppf0vJedqw5iv9N4HcdW8xL
sbnSk4XDi8nbX8DWsn2Rza9Lab35VnV3efNa4563bml5H41vIvxs+SxiFOoxeKs1bQDodj3MrW6T
RBylKhPS8SOPO2Ldure+jA+oq/TekKkI5lX9Ipk5yXSRQM2VbcqDzX29hFEwE+ptC+zo3Gu9IV2N
A0/xp1afzOC3aFsrjgTiaZIkMlC7aV9l1gN4ofz2C0YF7d40PH7/gX9rnDPG/lU8v/k02dB6BGVx
nTGJ5LAFpWqZGH4m6jdnJpKT/7KbLyo+FCrwv5F0XrutY0kU/SICzOFVpETlaEmWXwhH5pz59b14
Gxigp3vmumWKp07Vrh003Bjm2mNCrxcNnC8Gyw3w/inHa4MbEdOLV/e2wmfNKO5j1LPbpM2NVGjE
JhFKs10LqTDhbwkfhPVyriw7pCgcNwUUshDxbWK5wdVMiPJaqzHL4TSpdEkCcucE1ixhCGgva158
oqNYBrVtgUcBK+cxpeFD/452meAOYHY7pxfSs/UYQFIYGwweMLogK0johGWLei2O0g1RrHZjdM7s
FTyHttd4YWE1Jd5HeZxlo7z60yJn36/ijtAJs8tWsWqUZ5xjf6JyzkEbWBYtdbWydW5VL6+WgQcU
b4Lo4g0CPuHE+QteyV3F/dnsSjvHKV0olxE/EF0uwAYXhGAUl7TBqitFpk+mFmbWmJZpsRuSDZ8p
Lx/HInKeyREaFzkgRBI/oNu1E2F2H7GZ0pdwFUH69TWoL7eevkv3BAQgIzxx3t5hP0Id7NkBpu2P
Fe4MYy9Gp177UDjHefeDS7LNpAY5OFpOdEyj2pD/+RpVclMnkkg2mDWvQfMcXn4/JkSIsFdrwk3B
eikq5hYMPR0XrUgBLeqcvgi8qf5CL6qjFRABWlNsty0fmhP0dUmh96I8JqSZW0nN/0d3wgIzINTa
BWqf3oR2D0LTgQJWcOl141jzRAYLH5nRNpN3MgeRov17vM3oL5EcrJvWgO8DNEtjnP+LloVfKR/m
vKnqFtO9RrRS1k/VvkwMaEzo/jmrcbkz2IfCD4p5teLUtnilNNaBnfJTFHDVCVAXv0T1s073Aen0
g+7zSnh/KfQmhdLsASO33A7Ac7Sh+JnwgodMMclML89km100+3gMKytwcDy/Ykld5V57IY/W9sPp
InBVsCIB1EkQvZVLjAfmdnYPoerW+8MxTuZt3zupVdzVxYJhBJD4oYVbsRYOhJHZmAfbCYKZvoRI
kgBG4qNAvtbWJ0Ipn/pDq2vn1or4TVL8F/KYO2g+c/KqMVAyFQBgMuw3TXcghqOya7c5BAjRxy6J
dKeYvGK0Veu8Cw+CgbK3DY5VIW7F1Ft7HdtV6b2WvybY5A2om6wWrjWEOw8xcRzm27znLRoHsmdg
SAHXYDZiC0G5LWS8your3wcslfCRklZ6WLhDmm8C8rM6NXZHEFp/pv/L6sFMrYs5G0xX/U/fjhDK
iZnhxib5YDXBpxMbEzHVjUn9aM6SFzheuWngp0jW2DC5Rhdf4644yIGwz/3wjIufiuinhyO0UWvv
qluSa2j1sZHr41IupEMPTpeq0aqpx1XbRU7L+k+bDDv0IFmJGSJ+PMiycS9F5moYZkgN22yuGT2F
ZxDm98Lrr42Y0LVnmCan0j0Q2/dSNtiWpgeSnzBq8XcGQbiK2rhmAN5rKs9SEl8khB+rWr2JGtYf
mebmyUeYpF/atLaM+lgWm9rCOiIQdlKU7+QA4J3GNBGJL/DT6SGr1jnJxL8hZivCEHBQBekssBZN
pHqdbJuq/KiE6K/UMCfv/bdEd/Siupa68Vvjj5f6PShYdPC9cSNJUERKvfxMLFBkygeikjdYajqU
xbm29+arTDOmt08JyDeFXikpfM+bMs7XefklzhKXTsXO6zhgWJF3v1W08+qdN+GOu0rhWFkAluY2
S2BNXEZrUwcYq97Clu2IS9ZDJL/ltBLIR+NbqH6HxEQgM1lk9b7T3iuOS4r6O/CBDrBhwYUD2Mcs
PtRFyroAr5djHT7wrsEHBWELQrceQI201UUAqjLQLPA3lYz910HaLiRXkl/gM06KNt4Lrl32Wywg
tLFwTzGRkpEa3+lWhrPYbTPxFCkXdqu2HrhpeiK2HXqUPcMSwV8xXIqeWwq69FLENab+4FRTiA/K
wnIMcSUfIi5tqQHkVo5WeNaXIFOuXx85Su5E16T2LMohlML5xDERRhOOfB2tgglvSYGLofj3Wl4j
AUsowCkhS61yl6utBEAaI7N0+xbdCvI5+qO9rkXg/h8Em2zEFeNI/qfET0zjG4GUpDW0gynaBOWD
u3IxeyvoJ7M8VAski5Vd2Ni8lNt+gWpcO1BdTHwiHcVWsOyAWSd9J0AnkGE7t8SwqCH3cBktc2fo
SVaEqeaEaJC/uLyQXB8bADwUR0lxQDAGj/NWWFsUHJBvpUWIYjkw7MgGrjGWXeMIPzKYt+VkNV6Z
45fSXbCoWaTGR0y5CC8zZNDyVoi4dsyBBzvd21jSCSsAbowzHb+pv1UD2davQb6p3aOcmAPfUuEV
6g/mo2paNuJ6tO4F7XwmHSq8zRYm48yazf5iyK988lWgndOYtJElsVXDqrVxtjXzY6NeiwI/LXXC
pvok2o2D/IhBZBxOZeF24q7vHvyxWNmM2ikzz6boaPVKI6fY3IgOZFAOAn06LhBLdIfyKnF5cbJN
GOwHtpSYvCvZdzr9CtqtJM/Pvo+QsH4D71FL1yD8o1nvLVcJLnGDf+G1pZe6++pPj7OfdacPx4vu
pUtHXXeF4Y1iLJoXwxF4738KB+dT4xhtmhWuhkZ58PksNqBbcuNn2o2FccEvSuaFlL90gPFh1Tgs
ikMMgtnn5FzZbfHdq+9j81sJroGsWT1qw1aIdhMGIjbeVsq9TQ9tuxO9S2bfidzGfaNfNvVHodFd
bYpw27TfHY2a0VxDD897uHBmd4vUg1yuY+uT549hK0zoC5m881fhxqse4nL0Foxugr0+NcNcJuQA
rrQFfSl7eQ8Ntpo/u5XmmNl5omE1FtQjpG+l4SBERazqLSr9Fy9R6DY+zWJrPaUWq4PuUjPlyiSq
TFCSBGZIVxcRZJd7zWKhvGaPszBIdPGWKX0ijh4zSIEvFF5X4aJkcYT/ziLsnl7tpqASMJcXxiUm
tJLoTilZa7iKso7TU1JT+K+DnKF74LBXD68+DMGTeNH5TcsGPBPCwAFNoHNnwWXzT2lKivJDrnah
sgEbW2iLH1jlc1pNpp6n+RtDi3wqMKTOxovVn2r/HMjtwhCWS9n79KsDIxFzU87/7NTlpqiPQXNs
YVj2+1zcjda1KYbZYGVRQWoccgSnm1H4M+BiVMjpxPCnF34JE3AT4zXSYbbKucm/51/wdRblR1XC
s4ViOdTXIjuX5cZg2+5KmmtaLC13VfVWl+eKtukdNnaHmVu5qYVH4FBwHbk7MC/yGx87qm7cXmoH
cZr0yr2DXL1DuYHvt5jD4+lcKEXHAElii3nR3VsAbykPvz5EoAc8Lxv/NCb9Kyb34GyrhLG49DaB
cOQpBOPnv/00Oz3ZLYk7kfcK2/goufnKH67k3bWtXBihyXsO1gpm1exCayXi+ugtw5XR0EiHZ0/b
hvNShpmaLnm2ZbLzEZ+/N6m7zMmNOvdeC4GNhptmL9e3YbmcCBOBcx2pO/BpLA8MGKW5vmnaLxnP
gHZr+Zd22o2LT7FcQm1gONma9S5l8Tam713sektKK3TzVc2CyslTLJfpD+u/elk4VYDZHowNQWPt
WrP0lI8TtN1xL2hHXdvoKSPPtmSK7NUfZiUxuKLa41leTd8tyH1SWR7ujGQneftceygxANd6yDDu
PGrBM8BqGs5Ht+zRLe2i3IXzL3WnhDc00J4x+dZDsM2Gg8WDz4WdWO9IWV5E0bc/fWcCqJD6nJnj
DCi278jM4k+qc3xRvDVa7JmOyi8wOKpLe2dr+4QzYbUrDTrqZGJWXXODk4qOnMCen6Zyp0H38QMq
Tgrb3W64jwg2LfdTBxOna3OtTeEiah6p57r7c+e7K/xNB/25uFo5XuRLo7/LVHO/h1LtdsUZmyFD
2vq+ezzzW2MnaUfNCgcH0jaMgt03yl3O3cxicMPKJV/ayWEsC+vOX9e4hkyPUttY1TEFUrYW9DmL
4ALAVzL2LrT8gwUN22IEYI6UvfX5loPbsArStm18IJcciWX3DZFqgQRiNeF6vPgyHZWl64k2uiYz
UDNOQ4vwHxh9I1iP2CKy6hxx5fgY66zqvbnAaGQFq8NjHeQA1jFbRXMz0Z4lY29RiGFg8SRy7CIT
wNrTYICC5CW2R88mObfdUaHhMZ66QoeE13+zUstX09DOgrW7EE7+R0NqukSzexBmCw6IiRzpzIjH
gKzI9KzcMD4p5pKymLwZdFRrnFhRc9RMz+tCs1WWpZCoVhWMs7NENYh3enNL8iUDO0MMdO5jMlyM
4o46l30G72X6hXUiNOV1Ln9KgXc0QeFabSuGbzgxUuD70RE55MqmMh8wGAcqRrZvwjMnE3Z9qvTM
7A/5qgU7T0STx93G8UhLe241WuMlTDvMg8h7MfZadCz4aGNEdd4hpXcw5uGVjIkh4/ia7G0hfNox
lqahdpqGNyPYCskmSJ7Ngz5mWVlLXmkML/cZDjBshsWV2txYTIMCkv8y0s+AXogQ6vQtBHOSk0kd
iKlOiBTSo8CB0TggLOIVWl9B3OEVldLvyBlmT2t0JDS9iGh5GeN0Bd+ky3fmcOytLcZlgAAYuYKQ
2yFP1sBTqyMcxR9+jGFr4U5BmrtPWqPqY2MMEd3jb/WZp4dIqKRVgog8UahKlXE2OeRPKOiWvq9J
1WAlqqwVfoi31gtXHL6zRHRk9juit8OCwYQuQTpEa5cNRrQnbDcWOiyMmhGrXHp2Zf4q3vcgPxss
QM3Q3MIFZB11TYdTg6gaswF0VzCr5HQHfaTid0heKcJ8NPMlS65lsBT8H65yXXPrfpUR5o3DQ0gW
NKke3afZP0XaVWUGyticqOqVI2P3vmviwhmyXYnXhngY/gaqefBZDzdhOhjRc3QwO0lvcxM3ffj1
xQxYwaxIalpEy7HcyulBlohG60969k651NTtfOB17yW2wB/6x3yg2gb9AcEeJDbV5mK+eXWdw+IB
dnVPK9gTGS+OV1X76OK5hyxFApTPmbzV/INunhBPKeMaJxu8hGzROzAmLOqCZT4xLfHTt1F/Amf5
LoinyW2WTacIN45APkA2pE1PllibVi7doJMAc1NGlE2kPHNGRo0lThue5tnKAH5nSIj8hs732Y8H
s7gNfNlDdzCHPSY/SrRr1TUIVQv/JMUgHJVJD2cJ6bUEs43fzWKA9v5G9Om8YaG3lsuNdqmEcywe
i2Q9P0DVWyG08DFH7rqX1V20DadRzrZGxzFvUfS3vzN0KrSvePpuVbbBw4sFk623R8YeVb4XwhW6
Ahol3koHwzV+N3k9Xw6Kch2wJ9F2sf6uym8yfVqXvZrqvew/ImEztRRMssiiU90fKbj0uAojCsEO
bOZJ3x7Pno8bys1CTTfa2WKOQj53TPHSnmGw9rYD7EQjeIosTB0QXID27DRtTdPtmn1eb8Cg7VxB
TUHaAAZYFKAxPPXJvw5ZbnG63PoJbH+eQPsX0e+t2aXK7LI1uoqH5G+aZCfqy0k44sG/aIU3fxUs
KS86PWkrvDPwMiuPNltW+BTC1rSOCbq+8lIoPyo7AKzLFqMExAfxWbZuan6UcUyL+p1XfBXqOZ7o
qJ9QnLN+KSVLLQPW24TmVyXy6j6GaFt+6wsML6qNaDDg7WqNVglVgqj8AiX24kC71y4iKApW/ptq
v7l/tCZioGyGNZRAXOWW/2sEP7q6HtCdddukAMi/hNWljPf3eUt68Jt1pVw0FDVxQtoKEPG4D7uj
FfzABBC/VG6ISVpZeKPMK0guCbVmknBa8zUpGp3knlVinUCzOOlI/GlJp+Sp+jtZ+Kprri5KZn6l
fSitAhwFgkO+l6ubIr5zRWU67eiwVms30Z8Ry2FBuM63DJyBOt1gBmqyPLh3WNcUcMJFoGxhOAri
vi+/Zu1dBDKIpxFI/VUdlI2a/JbWOe6/q/Sqm7QJ5EfiNOACLlPKP0mej8Qlpv0MPg6JmTSm8gJP
ItwoFD5kvPVqB1d9Gz0TRUPGbzw4IPBa5jDXghuJwLLmCvoZQxL2J2x0eJFEUFS0XWwk7gS/EP+i
R3DedqBVTXtIiyfuGyh9KIIipAAbHE3FG1Z+TQ5kEoVYAO0SLuF2Wm9e8hWX97b5MJtVq68if6co
f332B1epY7lIH6spP/PAliZbTLkIBsBS59CnW9U7VuMtrr+08r1uH7105wtRfAyb3aDaS8o2JHjI
IMaC4Z7dgSqeQ7gJ5SNrES2N97C5MAL5ObBJL+IQ/kiLzVTse2PryZ/YfyDqgTW6xxAXPu53u+Q9
ju64qXFbUDOUi4zjaSkJC5bGOHzjNF7/yt0erScL/78eM15x1+p0pziHWBVErf4nrMyl0hKf0v8w
XdkTRkTx4kfQH8MKlrv8GEBB/LXuWtZGDgkcZS/q3xCa2j7jCSbSIn8Ak2I8OgP11HFiuU9Yi8Wf
A0js/DH4OqRgmWCxoZHVnb984dxLF03alyM1izYfOe6iAzOWJjdFIePNpJvkHCgriSAK5Us3yaRy
8DRPv2Kd8/CcBhAq0l6C/IozpjsPawquSA255UQiuuniTyJ9gbriccSObfcweTty/DK9/mF6sD2y
O14barJnKIAGx7V8GfUTYz5N8uzlupzfpJJtYBm+perBWkfFwQBcpA2GcKFDMmUpQ+ZNUB7oYHJv
Fw8/nMtseBMA6JivNeM8Ko7wZ06r+JWG7lisa22Dfw+6fAcX6FI+NqYz/aXmmk1EpRw4CZK8rQg/
8U7UAKrCiEBDYmJl+sLaaqGU33K/M8xbG1zN4tDr66pwE65EQ32vgFpJIplHOSFlltXeTTZZfX7y
hh0/DH8/X1+PzHIlLaj/14JLh52Jzwu0MuMAYFOuJmM3MvQXR2yaE2lT+BcIz9Bk8aFOXySu6QpK
oIVh+7iAXwTDgcMtjGD7rLyWVbX/98MRfA34tLxF4yFIv0vSAHi0mh/CqSa1CKbbkN+13o1ZAQfZ
1eKC0bAUnLt8tuQtzbrh9uO6obepKDILUA9cK/FXtAOPOstjErZq6obmMZTocjEC+pBD6CxPVV6W
nVtb908SK8oTFSVY4vNvXpgiSZFY9/H7xFIuo1YayVe/xu2BLWaOBXsKKriJ3/RkNT9z9kGheUXM
YgcitgmINcd15t/07rfhs3JvYCHBlLD4CXQuURJR+ycODmTV8mj6uxhvWtYyRFZ9tIZtNlBm3mXx
i5a9Uxd5u+YOLeINmzk025v5bRbkXbXtHsIH1VxL1o10UmqaTMWFPU1JdpscHuB+hjUNGfLiyqw3
U3ILpBe9gjSuZTzw833WnuEtsbq9dzajYvXVat8mKREpu5J5gQF7cRCWjXKZ/8Ui+4NoevHNCPnN
sPbsi0dWoMplEE9wzHkiQC5zlW1WMJahXX0YEHqa5oNrcDAIMNr40wojYvuTrBfkG/AMaFWdjnWd
E40EcaA9Fa+qeoqKO4BybsAsHc6IDUPhNI7gce6Y7gsXOpVHtMxlhpDK+B2wTlcOBV600kvKXt4h
BzmoLklgrCSYkfX0EbGPlao3M34K1slocLw/VN1ORMlBh9zD8QkHO9X8+agkwSEqfkaV5Jb8oQCV
JPVXiZST3MOFVe31RWfr3Fgf3FIwFZ987TpZJMx4ybFfh6uxfM6T8wDeRm8QgDXCJZvdSXBPMimr
24pLLx0+aqw4gRKE5DPKPj0Z9gzCnJY52NiSK8SJW3fDheuaHzbfnNWKVD/jzrCD/pfYF9KrY1IX
fPE0l0etWQf5pcDQhFwNw7rHRG1550YiI2qtI7Pu8FJcFVAk498xxkq03c+oixZs23kZ4B3S8FW3
C5ZmIr2O8Fnxj+PyZaYfkJNZR+7y8pQGXzoMqyE6ZAA0hv+GFSNki29B3OQCVn6gaOxR6FTE+iDK
19D5HFhZoq+z6/JZe7vWNhwcGQlHmu8EfdqkYENTS3gTBV359bT30Hvq7d3SN6W8bpKvxqc72g7F
19R+CALkXy7y4B+WTchcIH5o3i1AcD6jA7H0nEd5Rb355bbyb0DNdhbtmA+X5kxT/YQChtFSTUNJ
XyFy8XDbpj2xL8MNXB675RYMonQ9EgC1kvU8701I6T9iTLlBh4r3F4EHFRb/KKs7Ol0P3AMrOFqG
v3mn0A60g9ZdHJ8Y05BItK8g21Dmyq8+wNmvuG+s9twUWzmAbZO8CRxXSLs28sdWwBUWduZvbM4b
XXmhEb4W4SrheVgc+7ye/HjBP/TkXqcrOVlhoxoidH50cPDJ/rtLjBzz+zaqH3JxS+tjnv1YXm5j
TwVt+SaKLw09n6ddeNEGSD+yzwfOrk18jm/RdCG6wgJqJqZgzFHvOJhl4vfqzBw3HzSff30hsw0B
JoG2Tt0bvmEzs1YF3oS4WESuKt2J0JrNTqEyPGF20RacjOAaiigJN2gglkl2CZyvxEMggtsVgEdH
iSduVzwaMJ6GIVmqio+a17I1lWRDvK5MGwXDEJwBhphydWuXMG9XuOFXPYJCjDnGg6RQa/i9hp2f
v+aTmJOSZwHhMWvWQKbx+MRdza79o+pt5pF7HhK4JngRufMBcsiAhAmJ2AiztZdVbiZhFXlYMvIL
yKCiOuvmfiaFj/fIWnfjDaryQilO00jRgOKLv/o+Td0sWuJhXpj7dG4J4CYU7QkXoEUufynxN7C9
QVRTdkhxQUboKMqdM98NHTbZQ7AZpesA3mAuM5fpMCPeXN+LH4QI2XJ9hbq7tGhqCxQ5KQedDs3Q
1/q4KfR7V7E/4vHH6UVpHoqOSHKVFEdT/pufhKG8Kf0989+rz1CvF0nPFS0cGAmpVIK0Ye8jP2Nh
Bzj5+BtCZF6X0csXQk9+i8Hg4f/4yrpC8xon71O257mRakA+LRuARQ/Bkhy691JdBeOKzoLIHkF3
pf5INga6R1h8BjZdNMXs47AqrxD5NjgDb0fCa2Az4L9nIkaPEQqp4YWvV4LDVzM+sIufIF9m4rtv
XbzqxpLB0WEud+sO14KDebDqZd3uG+MnDd+Ht7I8I8QnPlNbIFDkT0sgGhd1N9xJPph/SkcPxZxC
p2TJdGTYJVcfaXMbRtJi4U0NcA5oXjNmZ7dc9xT2+XuHXDhje7lBwlb7ZRhIM5uLoT1Ec6eGf7n9
lfUMviPwwoBK+VCKhCCh1zsEDPIVKVkSg3TCuGP4J093zV035rw/j2r6FJRXq//Byve6rex9kfhK
hQf9057ydNW7x7zP8bx34GFFZ/MGJWWZ3zAljQanKX8KNEZQ3LlBKxWSgHlocGYNKVXqvMzDHbly
uJtJACnDVUsD7+286ALjbt75GDHpTdtxqbvw3UQsVdS3Ib2X4Z/Cahjuv8UbIrG/mdiCxBXHnOG7
wrGvybQrFDO7kvYtsm3pMiY0pctkRVpL8pZjWjHbiOvAZuKEYX72kRWvubjqzafEBdNfZJKfvAyy
AeLhtiZekZJhZaThgUSLiyaCN4ulWwgFOhYoC7bgGN5Ps+KOiP8MJKxTYzkm6RgNDoXDKZB/SmMh
t6x9DlbH4uBzCuimKF0jfpZdxkH1XhL+CRqOehaZMxaApTKi9L773oWWYTLZY6CYQo7b4O9/GfG3
Eoq/Kniz+gOfmxUfwDJ44m1YVc4Qh9tZ8dIhEk05HC1OLf42bsjdZEtuElDF9Ypyvid90PiWoffk
OqWrONYG9v+eiz2lwEpScRoInkiu2XwSqIGO0VCeLZuIcOargLpDuuA/LMUMMmRkYFNRgWwyXfHH
8NhmdZpTDZsEp80Mw6CtJF1Uxk7V+xDKr2rimtz3Tr+K2r3I7Mv9Ha64ULR/swz4F0ajTBjHuDvP
BG1vzuMqNqX+6KQJ3JYAnOGZeM+xY4b/s4R3gXygEktjaBdr0vziyaVlXiN8rSEvjRvNbVcC9HPI
GMg3OALPT4qu9gsLkJ357EIPsDXLqEbUX2SarqEkqdVTxQcS9p42vs9zIcpEqzrNc2dZfdV/MRVE
A9Ka4ApV+UmpmCF5WXZCfpXKXVL9at4RLCrHFSg7qfPVPd+1Zs/lVjulcWX9JpVXExLvco5cvM1A
lWEmYJLfchnaEnnd0kBSPHz8fpbzQVpqFCh/3bcnfprWLlAkRG5fmX7kyTDDhNRaFMDOTP8B9Yum
pWzdBxhpAbfB7GhAdiZPGgWL/EzDlaqcivbg+fxEqKle/gzR0Gddjg0A7bjILRbQAUpAkDnS2XGv
6ltF3pkVkLoLKU6FL4vSHSRRIUUmvCs9o53+zYYK24jfO3xU493qPkPtpy+h/Wk/LT0WbjD26HF/
sbnXbIEZ2R2x8HQmwVUT1q1LEEqaK2yDOijsmrg4PJq2dAowNoOdjtfh6FnekDM1BmmUK9b0ElI9
+GftdNSDK9+pObGSozWKLCxMG7JHlUX5yqhYQ4Qbe9etyvFXhxGTgLKW7bli6m+h3kkmi9jks0pP
XnoGzOxo8gLcKBqoUP0Afy3rCEE8z7uw6K0R/pTyc/I3EReitEA5JoDQxLQbI/FnoKyRxC1NJl7G
y+eXHFVtsH0JkHRXi8f8jT4ohlQi3mrSiL2CCKiXFLBBZn7IcPCYL6oopzC+MLRrC4QDGYbX3biM
qNSEgy/Q3sB+WuJcE/hrcHW8uAKJtBsUBjDUlEsX1NR2cpSYHqeZC2vCqWThHDV7fpAbem5mOn3y
kVBIFh7aNAUbL3vU1vXbwEirrgC4LW3X0HyHZwO93qQdLBq+Eq04YRUCLvALcttIgmNA5rOgirHh
n9LYqbOXCROGNx6l/Dy/7wk+HWn5VvLlYzq/4K7ELIB3yeXL92/zvTzzTdhdyeNm/vJb71njghaS
4ZcGZN3Aq89AdqydLDKyB3yNBqAO3Q5XtW69xGmvFNdSeMuxmyG3LntRFMgqkMPHxG4DE3UepSNa
QJhFQNaPwV9pccltT9sX3ggMexBAATNn1QsKWqU4I8dztGQ3d11Bq9ktn9nghoacQZwR7dkELFzN
0iR+8RyjG4LsLHiXqP20jKQ5nwDs0AIeF9aFOrlZXLtqnbKQnZd6EFrZAWV4+SgI64kCauRFxVUw
T1l6S4DgHmESwFgh6DsPDNWiZxqWlkhA0Ab4my0IOzPWkIIEM/oqrwxX9neF9ob/fWZ/lpXr0ew0
IKDosRYZYL1JgnUT4A43vzYgigQtf5iogeT8R5cu5XTAsknFVD7qEmcmpSYy3xEs6NIkSNoFtiMz
BmqYinFNydJ4w78CRXSVnit1O4HpWiK3n/7N6ABbyeDgduatif98rgVWB9rZT86NCuYKRxUtU2B8
lEj0FQQp1vg106J6ooLhrS7bVS5siQAkvfpS+KcpXYfjbbBuI7TEgFBr3GUX55gSgFwVYt7fZFtU
hN0oPaqqsqvqO38p5V0roIaApOkDTT70QDzJN0QtORmwmGjiCRFzyqPMGc4V0bypt+vAzDoQ4sww
IKa0YGXnxPvQgB17sofIj5GNbaJBSp39zi2Exdmvl4jIp9aSd5uL6fxBnU+xrljoiLYo4cNsWUCG
MKNgV6XsuKmlnGw1x9XoUwaRF/LTFyJoolNsInZxb3Jq24zOY/xQpdPIlnmWkwTmX4M3ghCcuXCm
YFj7RD4RG29VH7W3Umarq1sNwyPEAEfsb+GsJ2Ddb8KRANmyNSjxMwBWhdWiseVVQfokoMOoHQjs
WVbyk0O8Lq1jq79XkDNGAjsiH/Y4R2TEl7iKRk5cuIRrACPhT9Dp4b+C7JMFRK2u6R4Ej5USxSUR
N/Wwq/kQkt3SE3+WM2Rn7BSfoauye0aJnn4B+EnVL2X/zUkWEwdZtYzX5r/V2r01LhopkSLWLAXC
ukqlGZ0SYODeQU2IiQ/CLnZ1Rsre4VAb2LnAVoGji1GAg9Vwt4SjVTkAnY3bW8+KEHGBLEGL264m
84EnGX/QRIYTQWnnXDv4Kcso3g6FjsaaSJ4v6m8fQrbJNxhHBRaFP2Qor8Js431qM5dy14At8zgj
aH7QXkRDAC95CfCLDZ/f0HPWyBPsVkgJOaDlQ4+i5Gy2FW4YNgT9kjEoJUV9wTxmvlMDyWN4YMUi
A5if8aabHHJYcUTikLPSn5xsxtx2MUnLKSOyJEbE0SVz4AI7roPZPhp+1UnEA3WRSBIjtLUkMmsp
AQDWpTBbZDtRsc8muCbfhNHAJxeqIzEZC4Gbk1Q8DbFDkVeL79+qPrOY5We9EhQgXf4YrUOMMi2+
BRCvTNgberudq7UcrbiOFqpkC4hKUKhbfwpWQ1hd0qz7Y7ayvJ9cvM/okFSNdFbVysrlZatyE/Dp
xMAmzgJPWQgQe4Po4+bSE84R1atRBonGHPI3M15pt6xXvqtk57kUBMEBP0dc6RnGVt24lTGxCC5y
6IjBcYbY0FjM/BiYkWsJv3jHJM3XBXcM+Eej04270nivgYB1UoH9ZGvB0Tazh5XBSODLh9LkXbGC
hlNIh3mQzYueb/LkKlckvUrX2DBYXMM/gTTfK4RjkMXAIBScVLeCc76Wmz2/EpPKspUPKSWwpp+U
kz8l+fSw1fgpudLm74Em3EbMRgKfJPEwU4xXHIkWPT/NdaPJb1a5nx9sEbvGi/dtvgKS9pKKl0Y+
FlXvGOa0CYp8Y0z4708EZ6MSKOR8hR868D55KqSrYgJQqjRNMAJn0qn6My4HIqPYIeym6beCRWZo
m9p/J0e3gvAcNyQ1pi9R+YB09u/RgSvBeLVEPEvHDXObkn+WiFNwsBBApkPs7COwpcF4jg3h2awQ
0jdDtzOXo1fc2+5XgCA0KrRLzSovHv2yXcaAb2hJ8M5iXXoqCnEx6ISa8iqR5gGQUT4j/y9rqfvw
SKjR6fDIOOwJXpgEk9nDBNVdWlfZsjTveb2VokvQ/Smo4nO/wVMC5x6pcZp1xKiBqT2xQ6ELQruQ
Rx33xYGhCnJ+sy/JtEgmNB0Z27Lczdp9d8k59/P9KJi46Dmsa4DE6yXmH9Ki/SvrlS6Sdbw0GeZa
O4juZfajB29+8j6iVJjAj7r+LSKLNSDUJHesX0n8EMdjBU+huOMPBFtwbWLu+qf6bvjempcfJD3K
zTcuOPUg9jjW4zWPLxhTqu3gEHNqh/DLu1pclTqYwuJHo7vT/2PpPHZbV7I1/EQEmMNUgVSWLMmy
5QnhyJwzn76/2qcHF2hcdHvbElm11h9xpOQPLgBF2gH3cVi4kHHYcvf2qiJojJeYdTOZdwRqFPIH
9c0+RVTNWYN4x7aM2YXtTEaIdfN9nPGqZ8Rbtd5qUP6o5BGqJvrW4k/vsME647uh4kiAAhOPF3VT
O51sM9MO+O+iuBAbLz19KMWRQhpoJiibm2TE1ORZncHgBv9ew0KXT106CszKoScD+UVcXHCxLcr5
7DdrpJhCLiSpbhCSCUNq6Is4wSz/QzZXqNoXibB7INJgzbAYrkw86TVHYBr/1DSAcXXTL7Gk/hDo
IcEF/ISLdX7L5etsko2zLpmYZpQMJwfpg7kP4Ncq/aeaL1b+yDE/VqQ9N7z0PSdgztSDxRuAlJl8
aROiSorWUcXNZKO74GuRWFdxOtIfkwEl7VFO1urOwh0Fs9D92M0T0t/B+L5gygP+b2iX/7Q5c44E
VdHffJi+wGwtneG3fquxJugaLX0jehX4wSqjjpdPn7XDbP5C/uK5gQOSKFiZt2RQYYFDG8Pl2o0X
bKHpVetwdKDuRBtI2i0DJ3kMFoSw8ayhb8Uh2FeYyxBjmzvumSDeOupjXhFZX9GwhFQaZn+qvqvy
W802oXaz+U1K4Fv8jX597LUj1kBuN94VpKAIf1RaDFjqs03bfM/YKHvIW7IAKavFjWzWH0NxDaKN
UWzsFa19OlvQIke06ybbfERYNAH0/DvNRlCRsWjWEma9aAcVl4yoLTuGIeVe2edIvwRrdQQaceX6
UyHgJW3+EalGsTNX0rKDKVjrq5Ikohqcmh+7JocM/CBBvUViHmYdKpocpDcMObiTwVVHZpKtgawq
K3YyluDk2DSXRNkNw4EwYPKSXknGOfrRy8ixSpe6xcJiM6A7uAgZ5QsFuWuHIQwSXQHvPsyNOw6v
2PgXKWx+2OLFhYZwI8T59FlQhOlm/Lu/1HjQdfoUixBbUJxvNM9Y65LrU7EuuRohuTbbNHElbgiA
B2QEISp3MI8cW7Blhb0uwudDBX5mP2Hba6NHVb5l6Tu4YU4sOcuusubiM/H7gsooNX9KBddkMruQ
tNdDiAr98sBwkdbfrya+T9omtPvAHvbZD5+Z9ucQ6Tat1fMUENS1kbrfBhIvNj74S9aES60O0OI3
O7gCvqxC6121N+USXjFdy2+gGIa0qcM/sm6Wg0qZxi3k+6giTw7JUf6L+x8ZMT0YUKbdKvPSMXjz
iaxSbTteqRLkUAM0ckd5U9C/Ur8QG0e65n0C/BCzoqMeyeddJs0N0Qh3o4nvitxc+dXQLoB/tPRM
aHLJ5SU8WQ5REIWfnzRs4W8xv9leQabCcZ0Cl0Wn4K+Fop2lkS8FIxmahnR6zzq3dx5h/AjDv9a8
ScM19w+TzGh4njzJrYx9qR66DPsl4xcZSDXQu8nGSTMj1Jhb6utSOURYU7nXqC+avDK5mPpZla9D
Q2rQpQz/NOcAuFVUOxF0/FVVHrFdGOs2jLErOFo13toZJ3dJ09W1nRtc5cbST09TfyVdxLbfSuug
kfIH4QmthMVyfpTm3aEACiGncTcAuYxybwyfE8B9pV6oahR/OPPYkL8IKR8JvqV+qjVAhSulvwDy
PypUKs1/qbOmmKeI4CWWOMNpEUy7h53fpfazX9OJAWSa9BNKSkxibNo6z2lEYGsyEwunH2c6ucjO
daeWZztYdIPnJEc46hVeRHRI1PKqKzExJixmwC1DCUhxHtMNGimeciO6CDR+JhyA4U8LT2o3Ybuq
1xE2eX2vqmcnwhGw04iIAeFsr8THAvLeYtCJWb3zOawk+Ggm/N+5PafRj0rMUy/9Of0GobTQROcA
Nvbw42cgzMYHtXNEVq30kbQZLgrf+HD6p0LN+8JBNeMQL3iUSWtF0iJ9JLl4S5YzbzXT5gpYDikD
ja5rQd13eLqQUMXSX8p0ADa7tJyfgjbBetnppDMfS1kSswuKUpUDQ8TiuVP4WUCzomxfBYSkDcmr
Zr8DkUTKW/ScJneQ3KB4jUlDj78H4n8cbYM7cY1JjgTSX1QajVtuCqRixjvYFbqwxmE2DY853Bjj
DrlmTX1EiMoLMxK+QZPRv3QK+cR/IlNjqJjItrHz9MvPeP6J51/ev5XT7AOgT9p/gXqXCneyW2ID
YwTARypC29ONwDx5hdIP2ThST7RkK4avSwjp9UQpach0HQgxqUIfA6hFRgl2eq9qjswC3XN6jrpt
YRwqAlgc/zRrL/x6ytFCIo/mIHJeZBh1ZXAOgvktIWhAIsxqr8JMcKGFAgeqHjpMlRF/OvbX0DM2
Y54p1mTiZjaZBIu5PyLF7I1n3nJVyw/SohaxstEi6j3ro6J6Q30kRACp4j73kM/r22oTe9Ds7dHS
6kujvPK4wOzH2k6I+A3ndFHKSymf5fQDEgnxucSRbSV70WlbS39Udi0nCWskF4uCzriy75a0JdsT
RzRm4/2g2SijewTG37qxG5KXsaCfaaVrCJ8xWo3FZ3pMmZupoibWIb2KI2CK33r/2JjU4mwNBzPk
SlfWBNiAifO35fWlutv6DwBHwtHT8RShbkFRujTSHauCcKB5UNzOk/+6F5ES2KPjLdJjpWpk4GwT
/AYFjxGAADndUgpWOZPWa2SetWXRL1xEx9mfXlzUP5+j1tkjlZyiFxC8haawJzkvSfTbpHstWgeF
B8MSFI8Mgf88cqBXTMcgvkhT6RcIQLStbx+6Ia+xNePs1Y0zST6hF9PYx4SL9A1xOiITOoZ3sQrJ
rfZuQLlQIF9zhj5tRGk2uARCKmBwfKIBu/1V6h8IK7gJ72gjV5r24dBfRPsKQFxjfA0RX3AGWiy5
YsKYkgOE06r7kZEGChhj+qbzlFJr7Nqwl4yzCR852P4KT3riMgN5rf7bAgMIzJPrAwd6AyFOmCgs
Jgr0UN3Y/mvdfzr5TwIub4CPrtOJ6kzQEwgW6igXQbmdhr9OJx8dFQAZL8kL8VwhEwWDRY+aYUYd
jKtHJxRfbsEig9ob1G1EvKX9kqhfin0xM3zFxOnbNQiwTyFJBHqtnAL5zan/OnvRbaYNhdGE6ySy
N8zHftXDXlxl8dUy0/UEGtDxRAEhx42BfnheAeyHdBzRcPgX/UCqCepG988zw2J6m7BlBMAKtksL
X9q+CZ9LkKHwD8AHjtQC9iBDs4QQ7jSsoIyabW/t02pfxdc4eO8HOAJ62ogY47P2g0M7IE4JaX5b
YnNZM/gzfcTEMHJSDfva/GcL8TmYIMCA7285bDOyKa4BPnO0I0dnO2wQ6qXxWuLT8y8JzzpFfsMb
S6BdrCWTAA5QQTCXYmLTSLeWSY8Ya/MG1EJTiCXnKpS6B8j60qw27brC0riH5+sxJiesQ0QNU5S1
CGpOMApxwheE8V27T2FHjWfCjRDK+3G6CIljzB0XthKdlX/Q8GG7I/eexAtw1SLfqgicOxJc2HUj
B4sNkZg5UnTUNLW1l61NM7rUtwl9MqFq7bxtbM8MPickFZF05EpJszc1ugLAI4tnu8StmDHvLKLq
ZrcICMlYbjS++w0Ldjq+Z9G5lK5d+OzTU8y70cwHEI5mM2xESQ/3TpGuUHr11VFdomnPvVz7tVll
ivazHeAj631KHhFTfLMxe3VtNker44+rXF/ac3ZDkfNspp4ju++EHi8kQHmeSXD2RRhsQ0L3lfUw
PAbgrqFHrhGcRZaFZp4ck1i4XUJeHkGak5+tLPWZwiEanIAj2QMFF3W5eGunD7V5113HQyglRCtk
8wN0orECIo9pezV2fY1+0czWBv88dlp4ZbDRl5ote64CzJebYNgBf1jSCa8xIBePHEkVcUOUOHKq
9lA/8GARdFi3qIndRDs1HZFYHFze/OAuEsOPCTpdIFKU6xBS4JfBC5dy8RZv+V/Vq/CnzI2l4cO4
IiDDUuMg/WlXmSFMjj/CxETkf3ac+kvUvaX9N5mBmAcCIETeM3SVjewvpPYjbl/HWeMTP/rtjjm+
fiEve+CyG2BTGBtKyP9k8RdqqPE4Fj3VC0BvR3awIHsLOG8Y3JC4k1LxGq/gHpBG9pfcxLcqbSK6
/0DA2IniG0MjOacx/kX70bKn0zTIBjz0F826YAgUJS+hpxu/bbpLwVYUNgqxV2dYoCDTiBrxJwhc
ZC25/wgVToh5F3LG4S1qPypsuJo3YpDn7uXPCIEns83Ur0eVP46FqyCi/kLF+DyuA8FyL3gD1+MI
Fwv7od+o9xAajz79riqG8vDEYz4oTLP9uBibcem0HwH6GJkA2R/Z2LA7TTWb2rDqnA1jwti84pzk
eOYFQERGft2KduGwhCfna8RGWXaVl9oHfiLaIYVASoAs+9Nujw5deKXlrybtwoYjwyDiuWLWEKBg
QGMvD4EYDUl1XNU1lwTxIxEwbl9cyREkgeSUdbfxo009/nw9vjI0qM2W97kqnhLLZV9/VTRGcuHa
CAtI0F8wGGThnudL7NZqd0pMC7CIj8v/jb7oNhESLGni+ihfRj2m5SSk/2/XdBd7+MOiQAM4lLgX
Jt5rYHnCTzk3Hyo5QgSRdsz3NnpvhqbG/Ou1fJFaRB6wCwkXAMNunCBMuao2BxARwk30FAKuTzPK
luRqZ845THZ29hyZupsyRtuAFzB9E6hDDlnMJ2HEmFGDlVYRiTfQ5xd9yzwOXFzVDfAYJ38avVGv
sxichHsMqwJ3TYTbSnnW3F5NzhoSvOgGYU4kVQWYy8XIKSgwJJB6uYuxBas9sMo1rl5V9VWqDoq9
n9FcauqKsSpLP3Im7pmnPzOuJSRQkT/hm01zIzsMzvIq5XZiEEVkUH7A8BvbbqN01FHvgcVyJFJg
qf2PVgEdGBQJwY3NCkiKGLPD8hSVrACKjhm4xhrLWt49zFXXZEubZ6aiKJASkMVsPjP7sxw/coiz
BVxEA348razcQhMCS0wxLCczL41p4kUajuKU58gTZuGCa2ia6PPeMcMQk0Svj+rGlPZpO86cRv/F
tCk8M6Oqr+qXaPztkEnyuhJ5FJU3zuil1lh42Rzmqis2DYx/2fwn3hJUpIn9a9gD1z+XFQ+3TeoP
eumaiX3AZb5Mhn1Y75kTphaZUg94B54lwl4nkau39lcSsxvAeKq8iC090TnvCLeKQOMDRATllKwD
EYuMmgP/x5L/t0BIxJfaP/gVmRj9L25leJqp3X02eA+9EdEJsIrfAaBsYnMv80BMXGlIKjRcTpoD
+Ve/8CZHFwMRuLJlXh4wDqKOIl7ePBQRnM9VzDkxiM5dCD31t5HsvCbf2PpOZ39FxY+ok4C9eIWc
xfAAjypEngwrY+B1xYUw+VZx5+g7cnD2cdBUJ3QoMtYjhNp54c32Hlpz6HchJjchLpJo+dmIpYzZ
CwQBMyKr8T6PSYg9A/3DcuUeVEEnr5Ru9WzeCwJJNOTk6jJ03qUa4wSxDDIqR2NEDDmGPBfUBcg8
/pfYunckzEU/ofLl26Snu7HbEFQP278SiIYanbrxXQpAaZlBkDUP8OJPjlIhS+ZJxRopjjjJWj8o
tcW2jwCP0LroEVMRYYK6hcbNNM/6m4w7QNH2GSFSMWlAZXkNeTbjI07uSsLGsm3rvVPR2lt062zy
bH1VxRcz2oMnkp28GFxrCbzE7wX7ehvzW8xfrYbykkauwcpWeiyCS7dRcDIBzJafDI8G8g3L7ax7
TIgOMIEJAkm+A+MHqTitq5pXKfubDTbvbE3KC6EUC42je6Q5lmRw4guif97kGe/qYZi2zqwheiJm
5KWDcWO5AMVe990uFvULJmf0xZYusvnuQ/w7Z0gBClOccTdwnE3yEoq+zU6mDCc/7znfAgOxmyzM
jDGb9z8uwlpZ1qdDr1YwgHMTQ1N6fnPSuVlZ2kSq4UopT1IMTKFk60wnqAgoDwszyhAejdfakTbp
QFHQfIgRcUdccES7hQv25CC8tg3WaJoMVPWgF2dWLWLtuEhpYu3OMuqgfEswgXjEdLh9qMqy54A1
umVtrWNwGj90pRgfISTATvfMNYCr8T0ZvluSzhGDhcTEq6UQE9lVFkAv5+9Q32QgPnoQ5ysxX4HE
DJP88LjL5Tlwzon/2oRfRd9QzOae9B6vAACVcclBWZKSMgR+l27m/8bvBrObujdQozZ0ADTsrBUK
cLZ77H2VdjD40nDTlh5eoslDtt2NX+Jgbal1oKY8l3B90FmRMyIWSNdodznguTVJFSirn0R7VNiP
H+bwVlnotgnd0OanD2Vm5D+aBTetzquT2ioLa/oQi2ppGW6tvjjyDnzD8pItfEe71N2SFkrmUmPc
juNTxLalCTsiknLbZQdA9MQL9xjyh4/HMjNZ3RT+WS11Q5ISJGZddRMO65wwbzNYVsxuefuhWhbB
YvyJPoevO8grXIEjUxC7/WhmyEoI9m53OYsJlR/8UO7uVx43+CUR56UNT0N5J5yHt85nyUSLghSt
u4JcL1jyOCAMUrz4U+iU5hTCGsGrYBNSM378Q0SzWyxRxvWVEQE+HU1rp01PVKaVvcXpb1i3IMsW
UwDsJ3bC7DOIvjWB7AaPEAlk1zh48qG/s3PWvXTloqFPoCDBQvxofC5YDvTmnkyox5gFp5awlgj1
yruj3ywWJ9O6C52vk511+TmQf2R5VUVyKTHDiqv1R2roJMWDN4rM75QzbYp0+OVXgnTRsmS0gzN6
V2/mD4Z6nbT+JqIhiN16CGQemmZFgdlSYEkgKBLjmiK/8x6KmQwAA90H9xPBYNSOlZhQVQsaBm3X
HH+U6h/pIn59aJqGK20z558UxeMC6/nfAGMAHSJpp6zmCkbGsNgJH+m2pzewoHvng6ZijM3fZvzh
Vy/ThIqX8apjTpa93gFOoZMN/81bxL5YDSQNLyA+u5VoBgZR5EjQw1Nl8tWXb1PxWdL6FqNDVNvy
rPSPQfAjG3E6KvA74YAc1voDRqGVETVItGi+Enz9PnGxftquJ5ViAtxIPSfrvh/Q8zNrnd4sP11p
CD34b3GjIIZ9Ucp9LS9LsBgr2Eg/fsUEQy+ZvwKOGb2i3uaSsaiC7zx2mIkRSSHo7zbNygEYPQoa
zCEnoS0vhf6rjDSq0Smm917Iju7PsI7VPbE99aL3L61+LnJp8V0QRtVthY9JJdvbeQO0WzTFmbfc
Ul/MuicyDwzlZpa7UUL3tWqbXdZ9VsS1ZVnB90R4OLpJSuUKYSZfy0ISuze6VwwfwsO8e4NbFx5+
HU/zuEACCJUc6B8wE8TtOsJ8tYN01fn+y/G7QhHsS99KvhEAMOB/mNwmV/MCJqw7NV6Cvo7D32i4
pM6+94YYf6dZYbBhE1r01hp8qEk2I6dsTNtt50XKi+rQ9npi5dGQtyBgJmIB1YfO4xvZPpc2SBdS
RwTzUEFkVNtkBHLo+rOIA2Pijs4qwV60ZyboPPBFIaNJPvoF8SNfQHp+taomFz8PmUAXitEXY/2b
a+9FC74r06crResIhx+CNiIiGM4YOPjeO5xntYgOL2+SaOCW95qq4NifscY+5JZ0/730BQpPiEzU
XIPim3ZK/ik+wqWFK43MT1C19gRLxM98lNkPAjgkBrQuSWRJnQOUDDxMzL7NjRVcENB+exH8aQBw
MkYHJ/0u5/v/8b4Q23UYr4BiCSuUki9T2wb0R5VcCsqTUTneTp41nUBMHcif2QtNr0kvue4sNeNA
tlw3g3ExWnkh26nStK7TDyszJctCvWBvA/TOAMSENkgwR33GZ35Ba19IPnMj+qtoZwvol5u5Gxq+
vbtkH6T0RNoFrKcwO+O91veVclMRn85AhXXZrmMEQdQRAzTFpAfx7LKCdbwD/xjCwRX1UfaqJLhK
Qoxa4s5sK7EgLVmimYGgDWIhPZe+CctFEM8GBBucIdOzbKb95JS+EMCfkhGSQHQON6HjA89RE1JL
WDk4j4UBq4HDYgJGTaFxAcYv2eKFEUKj/Sb6JiWGK7xPLOScqNNJguLzFXMlWAu1ayupWjGuroti
L3BpWiqBl1L/S6144X/H+Y10XFghkjRSfpEqe1eqV4W9rqFAYBaWMC7ulKgtGNcc9+BB5Qfbp5bE
aq34KDBnlgcY3bH4NRqMnB6sSePPrp99JDJeRpY+WDqLN1qbRXYmZWEm1mLCoPqRwEPUpAphWG3B
zWuysCJfUbl4/gkwQTPDN5ZwznJOCRK5RkteqjqzGE07CZxO4HyWxXfEENnsW/OYeQR45Vvq8dze
IojPE1wcUIwC+Cp2vYylYCK8J+cJRSqouMKZY0hepm3n9ojrHZ8w/Fp5JD4LD4hZrHMR9UwkwkEy
kdq4XUWIwS7F7yEb1xAHEGmnCEqdZT86LLrXitQMCFOgtMbakkOFKX/dTPvuhm/UZg1LrQux7Qu/
24MuGZiQbM6aTYxsS/pthmYTlsmSnjFwHRTleDSwOhRXDpZOvUfme57aW5UvMIYo5+EELvS68qDL
wASGp/MEWKifVPsRYVVxIJ6vnN0JXfeaxXmyeZ2XY38NQ6KYv2zStPNGXVHpta5UTjvqDmSTA+Z9
ajbgTpF91rjcErIM6uJbts/y4EkKMu9VYr/XDMNdxzOmHUifcyuwO8ZDN6esdc176TrdIy5vVFKQ
hNcuSxI95xgehqybTZkfB0dCPwrKSThXxdFInPPWkV/nfyoucaPozhmqaPKREXGoCmYcYaklklPV
fYAjdp6AgYuXiIhUu8aNi3UaJ4h8rOONJls8YD8JK6BE6kx9Nsf3JidZ7h1eW4oRZOt/uUa1DQAk
8FQUvA/lSf0Myw1xG8S3cw2wixRE47mNFAKEHTDyLPx+/0Qm8BXNFyjDCeK84Wh0Iti65mUqz3by
Otg/cf89yPOGcgCGtTJF5mVdjYBzQCGW6SR3Hlt25jOYUx+i4whAsvLfBdPz/fncjtKKB4KEgbjR
iMrl5ouVtW+HOIteOpdpz7+gBE81IGtmeogHtf/NiHcJ868iekqEwNWfQKQkxxnUF5egCS/W4mey
TySqhcqfQYerc4vleRWNHwbZ5+1Rcv6M7qiaOxVPgP9wtJsm/fGgzvk1ThD9bG1ct2dVXWMk1PCH
qytrCLZayhCACpEy3RWBI1F+1qxnoPCGoyKSp520jt0q9lgkxYUqtjp+c/Rga8m/zQg3mh5PFnp9
Q9Dt7bssucIkoUo7uH0VpEZJCO89Sy+YfUtlhEJ/z9SDbCH0IVJjX44Dxy+0EAIlmiZgebfI6aJl
8VShJLuQatCFDWNSE8jwIUcHffA0oiGz6EfRMKIrV7PuIMxwQU33EZZo9sZN5SHOKDc8iOZ2gNeP
4lcBnE0MoxG0p8V6Lc/IaHVSylq3RBpMlG+bAnZEDJdmC/L+SsbzMlJOgwwIBcjojCQc3CxugoJH
JcU7xy2JmIaxnHELrMfZThvOaLEDabmLM1oEazYgJUyv5Y47oY82gPTJ/NY0hEkec+0lzW4dWQLR
AfeNVLkGjzt0ztrx2MrFakSYPZNEU94yNmbKfTDOfep5glZvU7JuKzyUcEArQiiQq4/kb7LUNfEr
4S5j8TeCiljsGcKp0qqgfdnKpj9H4f0z0Ppp22afTZuaPjZif1qbsxvexG+/sua7N6/hMtiM808Y
0qGC+yBZO8Znhoq2vv/LudujD+zEBcTYaXt+yuyxR8RA8QNA5G/IrmbTddmdGpYqW98k5Xs4XpW5
4M3bVTx8cX9Qgvc5PNrvurOV5/BgqvXamajEemvIuBUENUwyB62IS5Qb1JTmSXIQ1ookNz7kQQQ/
CQEnnBYNUoyRJHMGnxntZXXGfNOZTOd8O1ToxRAUoQtba1CnCZadMFoQtUeqAO5/vDD9dOlR8Rcw
YmW9ATEyVFeH38m6ms7sgmJFkM9m80ouaLfmKyuri4FBi7R069ChP1f5RDOWeLm/y8QiRCj8pvaI
3nXZs476F7G9kI4s5M127wm2paYUsjZ4Drn/a6UEJhoWCSL8BqWuAyebSLyYxD0BB84uHxVZBHqz
1akoLH5qndgMCeEV19fMI6FZvJehTku6tPkG4QZmXhMB+V9Mjm59CR1dSwEHehJw6KS9JQxLgaEt
2PKJWF02GgbhABMRuSDdiACDNYSyhLZ/aiiGxheNwPCAYo9hfNTE95c4grfaoyB4LL4ZKjjcdFHL
F4UdvGRUSD5mIgPR+DJ3ouGuHzM9O8w54NQaZ7oTb/R6PbYXXRARYkC0nxf+MY1ExX0Pias+HV4y
HHPKRhAHCRcY8Y+28aAQEr55D5/HXnWsbOrmVxV5oQK58HW2WpY6bbqn+h7yQabZ4h6Uz3+Hjzyh
9jwEPEmOSHhgfeabIl4w1V01BgQlYHHY+tcaR76by3tUt538knfbyXL9lmzJTeXz41bkAYAyaenO
txLPKE8lu8ioyaifXeDXmbys/NDzeYZ4AbGHsHQrK/k7JVWQDC8Svo9CsqGIgPrQQMvn3530ZI3H
nTy4BO+KuBfEmSg0wpKeyLeACcZ/qSdqVjcZUpRqM7+Cz9CfNK5A3zmPWOTi8Nzx6jXJlzV8R/Gq
x7jVADvc6/Aom9emfOYVeilPhBwOLtNaB/dUNQNRfESSVV5hu+RVVSWic9f3j4AhQ/KhCa91BNOM
+VaTOeT+jPE6D8RtSJB6Xxrkh4IxdJtYW8Fpu0SgpuOqUWtGBsDr8Dg1dxuzBlnqNJ76PCYEM6Sk
SOwCHkT92HANrsnpDD8Bh1KIACo4sAwh0+fQ06FzRcRNucMkE7X3RjlN+sMirQJvH+rQxPcCXtge
KG9blLt53OXRQ5/Sjal/FOorT6eqYK9CySk22BmpUMXdbuFKIaVmnDfE3hJXcoZ74jYVK9eMF2ZY
0hqymNSvWsHX5Xbli0Nrc6TeRuVTRWvS8G5H3Wo2o6VjPycGwYTSpI3v79rwqOlPJXgh/lX2d6V+
TM1dnB7N6OFYdwRsHRkVz1nZIkYOw1sCjq9Yl4A3QNvxWJfOLQRWCQBFjW+4oqk+Su3BYHQmT0L2
t5iZq5kOrUlx8wDpkT4BiaK6lN5tqlNH3IkuQJdO5lFN2e1KZyFKkcvo2mOULvO8lfR3FTFMCnIl
S6C06XMsHiXbVrEnNC3pxHzRh8Ea+nlZv47IheXhhw9U6miR2OfIkWTC62u6IOyIJLDiHsp/9HUT
4diYuz7c+NW60JckVe+IhUxR9xUoOE354hNy226F8Ms3z9FwmhGaGF5efE7KerLvhc4kvuKSheGy
252tHOQbQZhq89Siu1q8zkRxQbBIXqSvU7KH0cuu+QcYdruAkPInONScUuDX+V7Bd52BJE/I853+
yw95E9ZzSkHH0yaWwFzJmTuYmBL4Pasebx9RDiBc8XAN68uIdwqlZo+ShjWSsGFzOoyUVtdEjgCs
Sh1GegxX8YV4g6Ab8dKuHetdSRm5jmGCYwuPREGGho11MfjU1b+Y33XAgCdbX0AtVOS44p0vLTL8
LikKJcDGta1tM/mVosipvRD83BhHYKzZvNChCAKLl4qs+3/C7fAvHXiZZ8JgP4vpJ2XhMzOqMuQr
8lm0NN0x99vlqpHeCUrCJZIXV5mck+zRWT8zT4HEBJ8JCePwij4hiph0lB1FyYn6EJI6m2jVV/5J
ejjJWIaUgxOApCeEpezXRKyv/OEsaItMy5ax+it6QmLlMYV3tNRagDyXFIBjr5zrFFjkqLc7qWXS
Flhd8ZNhbmHQN60Nh4OgtLqIwM5Xh0xUPmplfs/ahdMMFAVB0HB+hyGXgQO0ax/8dk8PDd+W3nli
qVfvpzAjI4C0f35ioh14c4hE8clqPIucKyKxWsE0pNWiASBLG2PZcq3ExgmEZyT0SBmeWWwsUhGM
Efxx/ZHzM8Z0k2QPoj+DOaKj4WSmL6n8rs+EfI33eCfxxw27ggZbSOyakvYD41VYXSawrJYltzB/
HIarITj9e3CA/tq9EgDk88pTd3lPkaKP/m/OnzUQYS8I7lZ6QNxXaKbtCmkLGzk4a68uRqUHaCC8
4pa59XisctqkXLY4jquO0eofzNetOnCPjDA8gnAJ29knsBtw9X65hfSgG3UuL/WAnp+bEO11kn7g
/cpSxNgenTu+Lr6sKjjoZEBEeL/FeRdAJfHpqeZZUTYqGxs+aUwnNZkGHBxHVf4VQDDBcHX8rtkn
zraGEFEyfp0PFStlU7yHEvA7Ie3jd6pjNCT4LdzUwNXOXu/fbX4z5V1Qk5Y4O41zaC0N9mpznzGt
YX9udoPKeScclycekznZwi5xsBEiwkRDWy5gzkSUJn02iBTJGH5gaCPsUyHRyebIcUCr850i7/nA
i/FBfxpSoJBP/T1GC890f9SHz3ncKzV1jWsGQFsGiKPuAaqvHvjZw181kGbqAfL4FepFCLJdwsAw
7g1CtQ/ziE6B8RloE6DEQWS4sbYhr1x/K9JfQ7mN/ZrcE+cX5NUqfqvinETX0dxPnde2B5T2A5rB
Bg2YdBz1uwMMSkFcc9d5LfDkxn+KDABYADs1jzm/+d/GsLIjmPaDHV5ATPp8kzLTdIAmEU1BxTc1
ttDUKXsUPJCuI0kkVxpioyfHCmUjsQPZNqZ0MA1dNUOTuYtpL1Fe2gm4yJ1zD9NBJyHBITkQyZT2
miMOb259coni54R0pEkAHOZ+URunVkIUdM+RPRDoV0BQ3kTXCzCP1F6raS/C2hl6RgqKdrB+lrWy
a1jxcxRcffnRVl+Ndo3UHykiKx2hfblP2L5c/skwvkj49ep+PfebQN9UFq9tQlr80c+JbXlNKxST
2DTBrPstLySZYTDgRBYTXzs17yMDfU0oS+fhzsAeHyxb8YuYfbiribGw5WtPTA6H0QQ6c/JLEpG3
Jl3dfD/josUz4Ypm39YfNznFjkBEUJCAMJh31YNPy4N8jCK0o9SUWBtLvcfSm8PxT9SskBtuFVC9
ZuSlGbyJMo3mT49Lt4YvMacNPEeG63AgHGij+vexWHcynTteMkiE9Ryt6HdGD9eX7jjxGCzLcsn8
h5eoTLecvqbz5cNMxq926lLUYlY7auvdlrs4IkWAHEbktojBSkINos+KtBuM+0N1jDpPN9kWD5hR
zew6NhkuLSHVc/PQLdnOLebk6bXNvgeVi9gy2JpENBRcP9NWTAU56GtxtPqbiYO9qb8kbW2PQqeJ
2KUm88LsL6aKkiY+VTqPlo3fE2PUQSEcICFxGe8j1mqip3jpfLTwPZJ6fUuOJuuDTq9Dj0ASKwix
LoJ1zM6SFNPBeBhhSDq8wlH/2vLrzwY+zhW5Vf1rnFCEChTYENE3W15Pgnbl9eOOMK4gdhPr2jlM
PswXCs4SXIA9GWIhYkxMLcaR+N7M8jSSH/r+IGn3svvKDAJDX4dmJ00p2/k7hGGMO4b7KT0hhG21
o4G+xrpSQwBBMnB2kjyeRTxqzCR7ilz06bsuDzYIc82H5Q3jXpuP5XiepG9JtHp/pbYLfk8H/Sxv
9PgTrY4lE2yCjZsM17MzeQXnY47JQMPA7Tz+R92ZLDeOZVv2V8J8XMiH7qJ59iIHJMGeFKmGknwC
k+QS+vai/6ca1Se8H6sFj8ysiMiyfFWDGpRZhkyeEkUSAHHPPWfvtSv5MB6i/KWnaUGPWqX7zgVl
NV8wIS3AmrXHAop+g45RCkl+fOZJ6XwAwo1Uto79l1O8YCdt6YCF777Lhb5PAWSYKL3WpcVfgqNB
YRmfyc+0mXbE/Z09XIfqqehvOZ8YWUI2Gt8VGwoj/vs0+shKD2KtzTkL936zVXRaM/aHY90L2oro
yNkyIJ8hXrZkI7vSw/upfROAWzTtkcSDxj4U08E19mYul+hkVblaIh4iSkZFfD+3fAHMC+cOcA1X
Q47kgqCXBpHEuQTUG9CuK9ngWeatVx+m/IO4vbnK6Y2twuI0YwVjbDnMr2vGorwlxu958DgmT5b9
Pn9k6cXGz7OPmvjHZcV+hWERvXZR39fioOlXgr+m+R6BR8Yu1lH02iK1yljhW3b/aUhfNHqdq1Bc
B2x+YZwFLYqLL59tNpQL7dwFz9n4mVrxqo9osgwOoXt3gg9x4Q0AtdIMCPilFCCKnfphHO9Jds0I
8EjeOQPwtAly6JnTDGyscMWhCoEZinLT2qSAtnkUH2zk+oxr4TSUDmG6u55YYwrSJHh3keJRjSJ3
53JlQ8RJqXX4MLZP2/OBg06oG9UzU46M99QK5s5ijpR4k/4VMm8mudvtEvepgrQFRUb/Uee3kjGF
jZxWfWTfWAKBZLJe7LjAS/OZV59GB1LQ+ZxWwx0c6QbjYfCaEQHmQ1Fmiv3oBjjfcQlcDdzmwG/n
KUr8IftPDmPbX2znEGVPqruhKUq16UT3mX7hUDnKiQZpGAD2OOUuVOsTdkxlXVTXil6v3x9a5Y6u
3kj3yam9vPPXirwH8duytyrO3IoJxqYPjFi4lvO4BbPzfOEE2AK5Bxg/uA2yww6ISY1WUgBNrRat
Xh667G2iJYklKdhOPXiFYyRuGu2UlgFDD5wHT5zNCgY17RwmIAVeFGufBQXNEDYwQH0NJg0Mhjze
EYxWpXnqu8O0meI9T50OT3P1xRuEQTGzThjpVYD2d7p5qQlL7j618egrt9K+G92jLI9Wd2WIABQ1
GS+R/imShk/gtZb3sbzX1VuZX9J+ldCnypE0rviMBAMZEV+af7Oyx57lLtwo0xbIfF0+F0nHtoux
VgC8FxNJwwzQeHKK+9G5lHT84+yq04NEx2u+h7CfJjzUtOXh7H/vpl0yIVrasvvBt1OoD3F1njN5
BUlzE301qirUzFCWNdTLHbzRbWs/CXS8HGVup2m2V4eLrp0J+AniJ9OfNm5ZrvUkJkz3rke6btBB
i6kUeA5+J4Qo1ld0H3WWomhfiLc0s5d+75x1ObAz3GvAsY2dqL4bIOxdU9nZLZ15+1ox+y4xy7H6
sfNC60JUL3cSprz9V6fcA+4yw7sRmQk2X6+qH8o+XSmNw+C73dFmtbofwPsQXyXduqU33gD/2iQA
l5S6QcL0Yyh/lAZciHVjHFIcdOOIFevLRAiQB5+o8hUf6/33rnxtG/rAvHVasncU7oKpFkq5ZOOG
Lyp8Pp3uMMWkN+XrOj42ELccPtpgRm2LjfU1YFc6LhlQDHCSzZ2qsblI6Mb6V5iaRnLGBiDrY2q/
m4KoFHSM6XEqd711rmhFq/pLAj4E9h7ETsNLxXsumWLRXUQM5cK4pZxPXof0ptlQ1PG6mVT5I9l3
jE20mJYsMnrtPuxfe33rDuyFnpK3wkGk1XDXCYFFyQ/RUrQobxOmYxNNiT0DgfoDucSImZwa8c46
4iWLmnW+RvjzIeGuxpiHjtyAyhLVH5pLbjJyOgfVtQCSpAi2RMr3LPmO0oyNSknHAskeXRiX5AFm
cxjsUCVUsacyP1KrlFvXvifVq982xnps92X/Vs29mwYtXnsP5NBwO5rMR9Y+n8Z1Sv3WGm8+bbCJ
vs2y6RnAs40Kk9uIJ8M/ONm2brekq7AosqiyfoU5Ag0DhYfOZag9i5FCMblvIc6wbjFaDtTzbFLM
kYowq+VDptNiJxJ9PQO6WTfn+2uAZn/W2WdiF5JMQQFh7Nkj3/fWbXZFqFtYYXBumIfyzoLhag37
snouKEyUDpHP8D5La2K5JkyR7j9Lg4+uvaeJbyEQ78LZ6PuszJgM5SP2v2zaWQX6o1PRvUyYpBS6
qS23I394MPWbbT8UKt0Mjp1GR4YbIMmjFUI5RkrmmaziGRPg87S22yDOQYQ8U5IIBUhfpEIu3C7O
nrPpmWH1ecq2gSjZir425pWaCtW0ZO2dprXJ3T6EXkH7J3QJCn2b6rvI2nMxzWJzLcDFbbHsknrm
KGSOIz+tyRfnojWaGaRR0XL76oPvdUTrFoF+Rl/ZXbsEAJDp9IRmLR5fhmHPxs0x75T+2o8/6urN
jT599iCVRXaBvc9L7B0PBT8nP6RzATyrnDmEq/MqZhFQsWmiQ9CcVe2NNtjcEyN6eqHtivnnvrFy
zYCYswSR27NSa8h+2GuGQDoUmkXMRJhYxS/ffvm3v/7Hv30M/x58FpciHYMil3/9D/79UZQjLz5s
/vTPvz4CEiiyn4/5x+/88RF/PUUfdSGLr+Zf/tbmszi/ZZ/yz780v5p//GWe/W+vbvXWvP3hH17e
RM14bT/r8f5Ttmnz81XwPubf/D/94S+fP//K41h+/vrto2jzZv5rQVTk3/72o92PX79pwvl5oH47
TvPf/9sP5zfw67fTf/6P/O2j+KdHfL7J5tdv9l9Mw7Vd13aEpZmqZtjffuk///YT1VVdV9iOI2xT
19xvv+RF3YS/fjONv9hCc3iUhqjY0R3t2y+yaP/+I920DVe1TVu1VUP79vd3/ocz+L/O6C95SzQ9
OAD56zd3fvrytzM9vzVbVx1dGKYudEN3VVPXVX7+8XYf5QG/rv03O1QF+cMjTWT9KqmZVu3hKlY0
+9chMuFueyJau0WhFDw4S6SFHmOgTbQhXHdcTzEMrnFxuAWdvkTltDE2jceAg2u/XuyZb6J7XPcv
4BT3dMX3fbAV1l5tV9SZ8nyDvLjIttnW9py1Bp20NFAK0qe5McvIqPQAnC6QhFMCnTrU6/QBeFUj
NPFuhVeGng8xB98FhI1ry0u4skXzEA9sSGpCoBet6GAdwqvRL2l4toeIsJnFDWTUUT3r15RxoLoH
vLTW95QuOETKlXhFcocSzcMx8Gxu6z2JBO8RcM92e2N2+zDjv+ZngH1i36FYMY7wftAtsY7dd6/6
CRHZAjCC9DRInaCFbvvr7eYuTof5HyjLj4QieN8JmYQeUR/rI3SfPUYLXjsQt8XL+vExWLzTkTkC
DfGye3phi+RW4fi3Id3ai4O64ZbKuYggLCFhvIVrjhljPP7c92jxyLFasF9BNkOi8Mr+cJFhWVDr
Fu/1q7FK7psVpIVjtqCdB4gjetL0/D6yUDHEFAAtOV82JBDjWn1MG3VXbpuDGaNqXxTGWuNJeNwR
r+4F1ddGbrkD3k0c0ah/wDkEI4x3RjAl4U3o747we3ak0IC3GtBBPwXpAbeis9cfiFneRK73bOme
du2Ug/Ss12H7+KhsNRx0G4jBREFE+3gXr5wVTvJduBs2szfZu5nlGqHec7rWtsme/cnaOrG7aBAi
YOTbr01AbzYCA9QJyQqiOr1dd/4yUCwyrR+2DNkEXzCGPz+lvieHHQ8DEVahWd2ZD/0Tu2osojFD
uBXWtQFN2IwOZE65DTGV4KNssEf2m0pd2Uepgjd6ZuMl0rN7pU2Dwhff+Ck86ifjgW7FpmUDdyGW
/L2Y1BV8K27vC1jzfKPuk3O4Uu5YtZaxcup7j6lEcixYP8R6XkWcJd9TSGD2InelP+IbxbkkMN2R
Jc8IwNO1kyF3rYUpEDoKjQSGUhrTe7EuH9s3urHi2NxJ/kax68d92+Kn3rK07sMLB/YIG6398q/8
ydU7+c+Ly+WIFJO9EtMJXEcxqUaLhmb1C4rk8nE2oKA/Z376ZX1HpnSYg5V8dMMQvD1jn6wVrqia
jDPFEx+SRzsrbcO418YwRKDtOrgSQNbAG+pBhCyGFy6zSiyiZ+3CFF68rtCZ+g/qR7xeNMysuk27
NUFgLAnVJUHggzdGlNIa1PX6AlTcXSyD5MAaydExkSCumJPc+U8KCS7zR5ZoufE5TDCJLeQ7rws9
H3OBF8GNwl52L/41vgSH4YfleNWn8s7AFpgxOylprLk+GNwEzxC99fGROkTbjqccIul69EaQK4tm
N63uyrU4vBP1feJzEh3iH9Tgeyoa6y3HVJF8+uSJe2q/dF7T90xZMGJn5nty31DNoTKML/q9cYnc
JyPedUQ6gNRbss086a/OsaRiB7rat4sPdachjb8jdsLeOC+Y3U4Z5lAkn+/6ZWfcI07RzuGXcXYu
3ZL0zAdjfyYvcVsgmGQ6c28nu1mSczNr3hB+T7kgZghFROy9vZHCWy8RISwewm1xIVjQWD57eNIW
53HlCaIZvA99xRB8KX/oR74Dnm6+5G+vWLXBBXF2xnWD6Jdy8w0jE1N+qiS03dAetrj3vP541tfa
8kxs4k2GK5NIFd4C7T2ELsWRj6rn3BV0S1Fz8Fiav0trZeOk4XfcTYpX80yZvOIF8b9nYIgohqgQ
sekZOxPJ3Ml6Rc/OfvlLiAXfpl+vmLnmV3FubiPag0O6IVbvZnsk7uGJZu4jj4BP1i08lgUY0e4r
1vfoqymg2OkssTwtKjR1vKdsx7dHd4NN1hAsTAx54MLdpQhTFo22aZmVrngMRFHcF2slXU2E3nN5
qifzI1CZfIm14QUXsXlVSAftKcuYCCCsYD/LiN7eoFhdvRlvTyhy9w/L7ZeyYwSlH8iJXD+dMRUx
APDZ+b2JZbKjPba3T9o5oYF5iThELbIe8kE3838oka4QrYDyv8wvn4asvgge8zfihyU7+CMvynlB
HH2GNLKYUQXsGug5fx9pb/zozBVxjAgNIvPO967uSszC/5Tx0x1GIYCV/D+vxCau6D4Y9NGcdYmx
p4PlpjVQFoDAuMri/0k1+f9TnWhb/6pOvLz953+Xn/KXxVtcyD9Ui/Pj/l4t6rrtGq6lClvTHVfl
J79Vi8ZfDEsXQlV1VdcAqQnxj2pRGH8R8094oCnmilD/R7UoVApJw9VJ93I0xxCu+X9TLYo/FYuq
6pqm5diuo2MIcgyVivX3xaLmTAwIEogTbWcMa03NnYWWqvdKm8Re5aanXMNfmo8mCVsJlZtVxEib
LcyyvUqTIMg+u6xl3NRJQoAciigAt8bSUjt06VzDQUqIdxGUuNptQlCqeh0nsrtLS38Dqo7uYV1x
oZuNQDWVXrRK32kajuSuLQ55ONAVE+j3YwhIiqYpGyVWPi1FRheK8uEUpAXNQLtaJn40AsB28DMb
FbONWj1MqV9s7CCCSNbo9aPFZ0OxXDgVIiUoIMZK3xOMsy1oD7qlyoyYzf6UTp33u6vhb7X572tx
7X9zdEG6CmR8jmUY/1SKq+boVIZTg8AKyktKh8rLCwHkrag0xLRY+l0D93rlNY6C4LSJET6wvo8S
JDZRnvVWxsabq6UnnV39YOfDf/H6LK6w328V5rMviOrRLTHvFlTV/OPZH82qyOp+xCvjPouKbF9E
Pnd+rZmHdgj2TYC5ADolDcl47thVDQPvpDQ3kwVP1imPrtOjdws6f2/HsHbEi4KmrzQD/Zg66QDb
Tz0mbvUyRgHjEns+31FLmmqZfLdK2Xk+w7KfV0DWTcepoiPVNkO3mfTyVQ1V1CegHwkxy/YTOG+i
XYJylqb34bRWUAgivNJowdCckpnenfWYGU7BgCXorPRBWKGG+5mOnACnN5mTulDL6MvsGuVciBq4
aWycfNvW7wg+QmtCCz5Anqj5cLJIp+CE2cm0Fn3j739eIHk2dct/fXHYfIb/fPAtV3d0wxYm+zVz
Pjm/26flga12dlLhC4iTVUlIRUm0w84KNNjH2XDoNHYFhrTcraYSk+KHMG6qEXePfTNEBhegZBIi
4yxbdlYcbYQJVBEyj70z4vzZtSdrJQv01yNow2IiXdBxsYYYDqhrEKyGZ0jEe7WCx7FLOk9VNAMa
dPMjsMlFKtqJ0Y7T04OIInQgSMcy+HQhgKiLKpydFdH5dyPwFg0M/53vo58c2wRzb1pI9C8ZwUZ9
C7i3ropTHQAzdWvklfjbT4VuRqdkCl7NtoJMXDQfgZvLTelPAcoQvliBxApNM3WT5kbPozW01wCg
3ZY4uVpqwVpmmealqf0UWpO7tVyadr5ImTtrAYL2XI3+ixPFCfmnM2U5BMBbrmBrDYGPW/jvz1Rv
mF2qNXTlZBFisgihk8kiXgtENm2I9rV2DZxF3bMb0P0f2V4ZPbRKO3ZwRbo2eRwhgS2ylmu1B1Zk
Nu+6C8WqsMqzPyAALPWu9ooJkp3CxNQLFKM5cJrBxktEIRNJTruSu9MS22W9Ay2srROtQHnmqspL
qlaHPh4MRloWkjGBusKJ4p7oTrc9+IkC+0bmfCP3Vl+ny6qiNlXctN5GGm6SdkJNNuUkrahE2yTI
1VdO8Rip+takRbsL2ViVSBAnQZcgSyiBR+7MeMcszc03WZGcCzuh5Tu0K0dtQaySLkN86BfM1hmV
rWk7LRpommcWaPtc+xjVmtG03b0XgkK79iloVKdgEOSfZYbfvizND0Mg0FVr7H8ilgHa2gAGpI53
VR0PGSHwfSpww7qOhJciaqbcYCTcrtU8bQbEh/3oelHAvATJ7LCVkuSrUpEkPevSxUILSsROm+Ey
JScu8mEtGNw7ChlrU2PcF4XxHoTKYxLyk8BSnm2TSByegfJvzNJtIvELmapZeW6cU/bPrIRwSF4j
mIwHAbfClWbiJQrbq7rQ2IoHPGeu13IvfP010X2fkd/wWTGBnxvXfHB9j5R2tsrzy3QrRmNJ9jrp
PuP6xvlUS6YmbU2sYekTZllN5sLumGsQ8K3ZAU18vWJXFq76OT2qEb2K5qDGOwlJe1KQ/A79gyWV
u9CItm3n5A+BRTbyxs3z9rUmToFhnwKjKmaLnaWHvgQXJAsX/XaMPLVhq8VgxYVM0QSHSoX63QiS
VHriq9LOAqAbdSRhcv9aBr666xFpVZoYPXMWR8UpeFgELyjrIv8H4ZHHrgnVjVMVMGmNo9U0Fea6
5MVVNdy4ZAxELtOegu1mt6Po0R9aQSkvXTadwoHXAZnCSVOkDEz2m1HBxW7p7YG8Nd0EU1x2j1ob
NmsZ+i+T1X2Yvh4xJCG7prM2w0A2adnt0kazPDwkXWUj2DIcNs09bGdnSg6+y356xCjWutTYAfCo
VhnpmJRVfoi+skIrd53r3kzUpmbqMNjL04/WdJ8TwvkCl16CMPb5+BZHyG5813lUZH1OjTH8rbj+
Q6f2D7XEXIn9rq2naizThmUKzbJsy1R/3qR+v1w4HZrpooPMFXI7cXkzdNToFGh8kMOG7oyoueW2
sT5sXUYlodnRekOZG3CtriVi/aF9b3TxNkVkUCro3CNTkKWR6ad/va5pdDL/6YWawnAEC5SlWX8u
KgZDKVhCUcOrBLTYlZfoufJIdwqLQUGPpc0BMpizYVHJZ29cjwa5+y8O1s+1808Hy7Atw3RM09Fc
0/pTD7S0gmig0goAHjAkFjVROq4x7UumSFhDCRfMG/exnarsQLSfuqhHRIuJ7Z6UnC13W5LPqFeM
a/1I25umek3zUh5CZoxu2B1HFA8sVRuKye6QtDNOyy/1NfN155AadDBdOZxjClWiDgx6OzHzQz3A
RGsFJkPqtBOMWoJdVBMMZ2ee29jpujBVRnJTO3dbKYmbodq6LHHQyY9D23y2om/X//o0zbuLP50m
qlLb5uVr3Mx1fT6Nv7ueVM0KdKXtQQbV1a4Zku5Q+uamcEcMFpoIz3Zx9ZPkKe/qfHP4rXqouMGs
RBkkd7mD3KGIFOFZvhAHZbbCNTHUnq42yXuc38No5RPQ6OAu9wPchBlD+SQpSH7L8VNiTVTITObL
z+84iRI4WnJSM6Hux/lL1/TqvhwmthSdCo+6m8G78XDXRaSs6mG8JOIYGi8VJRQIplT4lBLTpX5g
gJ1yjaFUjjzFdbDoDeAJ+4B80mpYCaMNH6aGnCI4dJt/fUg1R/2ng6pR7VPuW0JnDqDO28DfH9S6
t508UmoOxmRhZ4fdM9XZeuoH0GZFfm/k2Bo7diMNJNqm7QjKtZCdVliNqjYe+GijJaqyk92D/J/T
hjPKB2VIjlpSOhtnCK+DjzE/7m626apLuwzfqoH21eQ8+mJpa/SjzJCeh52NGtF/Dv5P+35yXBou
Y08HpU97KMxhSjvCUUp7Vyf9XTKhhLRa8WbVOkVXFzigNfSP0tYgE9tsjIou3o+9Gy2MNKjxssFL
lSCmGsvdFwoqE2sDq9lYBEmysmRFM7tHLxZhR25UE+QCqjXZ0ojFj3YjsuFuoFHbZcaLUcJhmVOC
lWJdoUQqk9w8gMjCgoNP37cG4OBK/UEkAVyhhNkhMzHyTpC0WTrTCFJHYF6ptmfZLB+Fy33bkDrj
RgNRjNgHqJKZhbJMOqbKMS+Nbp8pm9pWcaa5gKkspvZxi0DekvKYuXQxpYAfW2uobP0U4EIjQAlK
U440Fbtw06rhy9C7bCFAmZcD7BUHKruuovVRXRvZIXLkggaz1A20gq7ELk2GilfnBE0JDJ9ZmZ0L
TMCh5dPyFhNhR8lLMzk/Uk0CO0TYN1S2uS+QsA9IKGLyw0uzo3/nX3SwmBnU7U2durRUAZZmRfHK
i0SeaupIUT6kyLdWLtSLTbkVJoHgFXD6/GiI0Oax/tt2sqfdO9MJXCmEN/P6O2lfFUukqzDC0+W2
WBDS2N0bobLTE2ldUNSPxvcWx8lWMYdTaEBrEBLETdOcuTHecxreudHC8XBdb/LN+GLX07hMse56
Q24hq4ZnNXQVsT++CQMpK8qriRejUHNgHgPHccr8fqX57ptv5xtujpvAchdUR3KXT5yQwszKk4sp
KVVUDFpZSRd2VJHsaNO2y4iuaMXOlqlk+1ykx2GyHlSnfCxSs35u6+k58eGtCIGDYHQC8F8S9Hze
ArDvaI4rNewPfSKGg5gspQUNGdZyVosscceiIG3vszi1UOulDWiVGZsLhnMg/zA9V4rXu+Kzc20E
U/CNPbNzvjf0HxjwVwzN0Y0Y2Uygox06pg2zkvIm2Aji1Iufm2YwPCH4ZOZ8PJZTPeebuubBwEQ4
iVHiv4V2XFHt+C3+3LgHqZH3Xb3SrUs5qc696YNa1G2CKHPFuQ8cHS4oonQ9gurkpwfyoyr4YgGo
iUVdxzOtnb1vOFqzmC3dGAE+I6erhrUagUXKkZJpCgkamnaBHFD3iD1SOkAdfKu2t2EgRPZd389D
FzN+zEt0RnkegmGkeZLwKVxazCEXpbaSsYZJN1Z8L8Pa02fll6rQLXCnSedSbMqrRR5MmghypWSF
MVfvHktKJKQ1L8PYoz5V3YN09IrrnH1ppe8nQAtroSBHMZ1oP/U4+mMq4bQ8KP1Urg23f89LBweO
yW2ynt67ycH0Sf26aFF1h9n3cBzQydaEOU2ZQUAiiLohtQjIMglnBJobB/KtSsnqLtlrZ0H/oilj
dXTqMtmHbbEaKm2hJga25Z4NnskSxHCoIS22Z3IKZpCpalEx0qvK4aBnESKbXIeyYzOdUBJMfUFd
nEdd4gUYcLz1bBBDvb0Zqu5lWKemMfVPbSNO/hg01N5IVuj0BcskS1DDWxF9bRPqvm3TmqghXqOS
WLNwEaMZLxMdcqyiV/F2rHEmWi0feYmuNJMYv2vAC27j3Cl2BymdDTsShhHbfQdynLO6pE955ZbE
UGWY3kySh1goeFgBOb2vcaNwziESaIQdiqyOPDUI+dAE074jtWiY2cW54mJUKxLoFzU7BwtAbiLd
g6OWJ+G23wen592Sj2dNSATDwL1pY4iUKaiPj+zKxjMrlS3Du441CBOFLryoEHRAhuA6NcC2xcCG
xkb/5g7KyZpoxSe6ehR0hQKOnweYjLZGzLyqc5T9IMVjFsWkigzc5sVooGxVPMdmyhA3OFYcpHyN
DNA3pQFJDqUa7qMp+bJ6ezpVCrO5oCuyTb/v3Sq4dzRz3BoVU60WMRlban0zZYy+syZjZiAz1J0M
4Jwu2yAYOQRSfWGxXwkZm0tFGx60ynroNM1eqTDSuL0EGyEIH5B1X83eaXYEIbTTqXxI9M5k38C6
GltBtsVcdVOhcYENmnS0PhPxkGnFThtmakNcO+Y5IpgCTBlM7QqN8lA7qwE89ljJELF126inD9oq
ZeD5TaewJ1A/lBzdeNZaj5pB2CabZwfl5trwczDbqUCeBhgNLc9Idl5UvWoZN1+316/G4D71noV3
ClT0uAvD8WiXfG6KGu1pP4dr9TXTv2g2G8mNDc/Fz0eGYSaIz6lL93ZIuqtiS6rbSe672nK2FZKp
0bFHfAqYLmylvNrh8EOLeJqq93fh0A0wbEzwBcALWgnHIA/L75lqEY5gyEuvpPGmdfTXmlZKkKQI
5DGTWSP9uSRAFRVOhDMYtXPqnJlbWszCY9V/cT+GzvnkBoDBuhs/bedLn0Cuty6N3sYFZ+gkLuAO
i2l2ktPWmtCs+dmHnc7Wvmg9hLG+6se+3gxdXYPewwrd1Na73w3AWbrMWTWWY0JKMXJGcMjiAj95
y6L2o/Or5uSQ6dJN9cW1CvDuFeCIMst3tHThylAyLGsGeYX2WfidCpm1ybZK2HQrV2CmjaOAi2A0
wYZidctQxZWa0+87n9mmVtd3YSEONj7HkXKJTbamXJ0amt5gep2CXoPtxYTFPb456m1oU+Ok1tzr
jBoKjwVDIJ4q7VDQkT5YMf79cDiOUbKu86bZGnIoULhKwG6T2j8MtPdYMqJpXRYRXXlu0HlDy9QJ
JEFnKggYuuiqJoBtmEgWhMzTZefg9B9ttX9SoBxuqxHrsdWNPi7Gh6r2GfxCspgozsm3p9vq0DpY
hvpw0mR2imkCXEOjem6V2L1Dl+20Ej9P9q6FcqtPUoI3QNnWaRlK9OLSGhUDu7jE1jrb8AjScC30
yXWl3sgapTJ1A1VfSpwayz4PlzLDZhyi1UFvbKEOrIeVHjBbcOyGgjUl3sLRyZpDNEdnLrgZtIdQ
aFgTDMqCGWNc701jw32dZBt7ep4KYEDWhN2nRCRuh2wbC2ce7mPNDPFarlMH4adBlEDFJ0cLlVUh
JfE0dXAJ+74EZWht43QUK73CQ6U47k3U4VaLJv/I7SY5DBWQivlfqu34x0FB9ZgMcOanoegO0hxI
2FJKfblW/ZpcgyHjmI7MYcTQ37OUvGsWwrEimODEpmW0LcrZWFLW3wecFYeiRUzbSznuDUYjFO/l
MZaSY6IEaGfwYI2VBlWJ0dOja0hl22Y1cHQHAlMAacGKAzpRtolK3ittWwF3774QVSBOSbUeBHSW
eEzXDfijTg+7R4vc1WS4BrbxoEllR8MJlKOCYjqspLiY0KMNyo0EHTjJU9kA691B42Gar1ZCPI5p
lKjfJR4IzXxUk/wHXvuJm1/6Zlhhsw3mkQq7+yhmSSlQ27W2Mdy3+RCtu6QQ13wEahJRkfU9iVcM
G9jYDJWyVIVodr3HA/QHjY1XFLLdH/JzVTqwKJmR7NykhEdpE8ySo6ppBc2+CFDEzp898rHey7ti
oMvJOvppxufaUaxToFJBNekgT1mAhKoRz6rLbDpSHfLVrPzi2K1PbBEwhfkliFHcmjy0diZtKmYy
8G/IF9T68C6ZQSWDERWHZjS3jUsfvDXxFGrtLUAyPAKmOfRQwQZN+1LcAgQZRmFtDluxmhg1TyLh
iGU6agU7TI6JRAEc+aa1FoDZBq2WJ9Zl5OHCiFdxM1h3SkgTeYzmyY68N0tLP+e9f2+ZXbbVQ9xO
v/1Bd4KmOEi7ZSREjyCHX9K2lbulzVYfrE7VN5VRXRsH4xICy8dkguaXBZV9CHLumzZvefNzbjC2
J9BKkJjLbCXDsNsF6VhuqlQxdmNcPJP1BlJIbT8iFYt1+lnJ8XvuwyN2SYBLap+c09xV0Stz4w1Y
20ctuJNcaGRNJNayKHDK5RlRfj+/JDrGyhEV6XpkjHgSjfKUlhbYgjx9rMIRiIWdo8Rgd40CU03W
lZOP5zCdW5GSXuowlEiBAi2/D9vy2R+z/KANzDZ52wrC/fFdFH2+lyLWLmqoeKxHyHFKBMi6a7UX
v4FS1fg+7J/crM+t2pmbPgQcnMfca2xKrQ39SqZjYHW2Mk3QVgzNjjKuetQbENqadme6bLlVksO1
OjdwOJdE9o20nglB9KKQrZumZNohBFSUBmgbnIyJmW7d50n4mAgVxkHEIlUL+v0jA7DW9YweOFo6
KXLDnfJLncZjo8PvbPVmuOttKtAZmKazyktAE8qEZVImxbFJrPaxDjo85DI6KFXZHmbIRVDU0UqL
wmjrx2ZNMiU2HqNB7JcHSrKpMlMDK83uczKKYZ/EMe6QSLZnPa0hu/TpJZWVvOFqnzoje57fRK4r
w6XT1FXT1fbj1E3RbiyH+2qeD6SijJaGmFiWbYEw2QJeU4ekTnU0T2L2OQQ4oP7O4rD1ZMBNK1Cz
T9W49aENN3XJKcDHOxHe9rPHrsvmf7J3ZsuRIl22fqHmN0YHbqWYQ6FZSkk3mHJiBncGd+Dpz4eq
+3RVdVv9du7PDZbKQRmKAPfte6/1LcYDrcHULBy5IXOdlRVU/rQMtwWRuddlntHGH7CLeVaYQPhp
OL9UI8QOIGUe+cf7UC/hZnESPB4+rC8fNfIIkjSMJLEGI3xdbLCdgX0YcFgiyQmBejrLNU2Yw79p
nEtP03RTLooH37t0XgQ7duGGkba46Vpz4rDXXDjOytxnWY1dwiIGUDhzn/3qhB3f+FVPqkwd8QB5
AMFlE5vjGKpLGFgxdDI8e3GESb+gQhniGQx8hHktTqNxN4RqvGSxy3l6xF+BT4Aq0VjYe2OEZEnF
cI7G8jwU9Z3nEz5BygsSLsCbnIPw57Q0hrSvza5v5363ZoYCZEvH/DYtUE5nRCmLYSTsNMl+Z24m
Djpxb50qZglPExi6IYFoQaM4pHV62ujalxBgDWbbuTguufRePCyo3qwUVmK+P9FD9lvM+aAIHHiE
Om8f4zXHIPRc2miuA0Upg0HjE9Uiuzp9mgsWv9XMb/v+/DngIMrqlLta2PWtl9ELKoeseaWvilu8
gBzFqOooMzUenVigVyrQASofmZW9FDs5LCQedz2EDwyxaNpkfWhkVd7HGi2a0dPOpO380cvokpfz
9OxpziLB6G+VKqKjTNz+pnddyVZ0wkFgPdvK49g22+/YD71t3pUnu2ECp6XNyTs12GzUKxMscPG8
vSzm4XcrNyclWkBAkr5eHVJ8ICrL97Ee3tMVGy09nnBp13yXULEXxqbfaRb5FZfOLHtuXkK/GI62
zX8RpkzjbLfDONDHNwRMtOfFfpHoqtLAzBzmnG91aj+W/ABx5ng0BVNIaUF4zAviMKYJqFgYVi2x
Gv7Oaht5rKcONULdbpeSyWFHSz2nM7ZtKaXX/biLp30zZYI0VHWyh/H0dccPcQI0X4DMatxgHQpo
6EqNvikVwSHoPGiZWlGNEp8Ja1eHBb5y+lw5DIxkbjjeaRNs8czvhwCTpUEPgr+rlbuhlT5zBaVv
h0rdGRVhBvHVjwj4bVbGEBvYBe2w6w5fD+E0C2gdnbtak3hZE7YB5qYE0IdvZv05hN3YxwWKR/fY
C75madP3Tth+H+f4JZUMPU2GaJfvcJM5lUUDdm1+KnOwsY1aDYMqToyLDd04Mxuk3j4NJI9YvrH9
ocOV39PkGXFnOIhNTrIzfZuoCDZ+bd1IAA8nHTj2NStNdRWMw4PbGpbvmbfNCkgR1sSGbFvGZ0Iv
zMuxJkRVWW4DLx1v0yEhQnAdN04RY9q0W61Dsj17q1EqayZQjTXQkdXbWMteHvyeriwt6mpf1+s7
hqXN9ZATJLrjryaR2tDzIZzYSg8OjSIaj+NAQ/9302YkgDUOnEg36278kE9HNm9ytJ27Ps4eNJCp
3Sz6o9USO55OVgQPgF6JmpCj18HFciRqOM95pxOXsLUj6LhW0i6xg2e4pA1WSAaRxO/hwC3Wu28J
3xrhdXdDmKqt1+AAx/PftAnoZZ6gAW5MQ9PpbA6eQx6lCTgpzev81JgPa73RO6u5zeum2y2eIFAp
jO9Tz502k8fANQ/i6ZHastw1TjLf1OmFHZnz7eIy5GhcFMX2ggMQz3wxVvpgKw02RqA26fwHyytv
mPZ3hwis6n6cnHEbRPOy922GliOdjy5+LGxeQO6R1S5a51SqElJeRwy1dvPiFI35BSuQuw8z7yct
hvBI7vpp7jgHLzn2/BJIEGPfiEYQzQXPutB4Il25DVqKVutDrTPtyW9e8wyTj6M6iqcpKXdkWAeb
oQxg//RNs2vXmehgxycQnzG3V0bvPuaElNXzz7FFiFXjBS59HKUc4PHKJyweUFvRA8n4hz+MC/ij
yxBJ9yi19WNoBCqC4WVuU/Eo7OQFiZK6jQvbgno3EM9U+ByOOoQzrsIdxiHreq5w4uZB0TwMCmnZ
mg7Sdyy4eFt2OgM13ITZS58DUu010ohxdt58UGhxpMpjUnrRWbZItzOM9pQbIp1pCtOK2QbTu9fP
kDz4f/oyoOdnt/vWju5rSY1lTOexBvpm51llefm6pDbBm/QWcdroghunAOogVn9Ri1vtSMvtXCTl
nUNQ7a5z0Q2ZOXlzDJE/IiKyxi+CHwvti6sWz9UwuhQRTDXhMVTBIbYszEMr8hKtA8VMtFrQ3A+f
gL157JeLRSZgngjc5TnrMECTHiNQw3kVvJLn9dvYakFi8YpNyL3Cg4H0xm3nnT2FF3bIp5J1gntm
jI6O8ebbwFaffl8Q5D46Eb0K51wnoOgQKB4Sm+NoIN0BHF1WnxMdTvuAiNMwFfwPS+6T7QrrtFls
4g56DP1Jt7wlpfvQJeFFNnV3tgcx3IdJ98vv+uy9sxFYeF4XH1AG/QhSb+acW3x37ZZIl8HbZssQ
35bIJCqQZXGn3kureuVMGl0lZQzfM7yOnbo5kdZ7zkvRbWIDSWISCEVUEfc7U2eQ+dhn3zyPtd33
rG91sDzPFS4FJ5jmG0fTEGn431DROc9PRqaQRKf+6HUpYb2T1WyaZS2Ic33q6J5e4LMwjq0Odauj
624Nm56S30lX1C+Lu/ys2tyn202bIooYQ6fRblmJYZHrHxxS2sgnbQYkNKg1EWKbTJ+aRumTHkmi
aKIYDXn8c44jhB5UQptBYmpPfZdEeUeBOwLXEfmCeycw35y2Dne1Px2rpcg2Oq97UkWTJxCUuAkc
murtBDjFDyyk16gSNyTasfKJpyXL34iiTsmWR9Wc875vzrxlZGhPcty5VLpJdCznDKNyyR7YTf2h
8+zpNGX9S9ckwI7baDkvGBYE9YKIMGGqWUL3b9trVjieNZeh7Tou26rcA6+MePJeDdHMWXP6Ngbu
XaXn17Sftk5E6ZsNr6Ob3w5LQHswnLCvlY95Dkal8yvy2WnHXUWHIlzZMHE2XxOE2EhKBeWwjwiD
LHNoHiWdrI02ePKGPF6zl+Ed0nP7GHKHKVvPoc33aMeE08pxVT9o/OHJD+4SSTUThuc5wUHKzXG9
vpiC4i6ufHZfr+ZVyggnQ/xUe8lTNwhMymTJTfg5o9EDSDM2BDyGd9PiYzgZgul6zGJ5cMelBlef
zBCQoBn5eQdcd7wd0RwCvCy9/jK2o7wuhSSzJw/JR7LKdOuzOiKtQjhVjOp3pTS5lNlk7bpkPI5T
dsMZLrlNu8HCtUEgi0lLPMLLD1kb7pyBBmOfpVAUafdktgOVqf9oDY1CuQZChJ9DHrw12VGZMtpn
E2KCQen5ooR9W3ZEBRRuSA7S/CMVTBuKmgh5zYFKNfohNml6rCINfZ7pEDUHUdoeMiJQj4skd8Jd
jyf6teM9GQNKPoMop5vCp7pL3kTvRrysmLm6yX9YQ/oU0hwi4iNqdkO+UGYv963tM5wdAXt6rUeN
Rdto6mHSBDb7Mh1kyKR9226oeyNYwayLbdLgIwe70EXevaXYC6gmEbXTOu9X3qZM2+iaGS01CIfe
2aUTww+Y4KEZrei5j65UCGW9Tc8Zqrf/4Bet4RSD1apu3hEJ3vs97vlUMMJsnb2Bfq95dGPSfuv8
0j/uI8+gdZrvm2Y6ZWkGVOw03VQWDAmXI/Wi50+3JC6wxU1BMISMxpuhdmE4/vazfl9axbO3lM8q
xfHxH7ZPh1TVgqN1GjLIo2cspXiKvfZkquK5YFDoVsHtmJCC+yUh+P+GzH9nyIy9P2kt/och8x4T
5Zh+Vn/R2K//5A+NvSX+5SBgj2KBNsqPbF8gnvpDZG95zr/c0PF89PUeLksbbed/WTLdfzl+INY/
EW4c4cn8vyJ7z/6XjRbe5U+YoMfs8f8vIvu/ycADQc8mopNH53Q1Ajj239RIpm0IyLaL8DqNixx5
0c+JmaJpF/+udwcyxPz4Ocp6axuO/e3XmBwoTnAc63KvezxbaRyfHJLTRdSTmCrCefOn9/L+D1nU
n6Vlf1NL8fp8BxW4HYuArjJKIN7YP6tW2FjzJvNQLFqTKHfpWHS73oYsoM7UOv4VgXMR2brRQXe1
wt7SFg/Icv0tIs4HKUFQhfgBBPl7LwoYS+esVZMaxdaNR6j761g0qtVd0ByXdMrOSw+vY224Icj/
VK0nOJAzZqSqRvyUztCS29rf2I0aT6nKP9HTTrekV6SEZxQPqSfSTZeVTLI855NF0T+i60rvtfG8
265ZCaLm0SNE4d+9Retb8N+CsvUtYgDoYeAVThj4jvM3YY8Sc4tmogWNwIe9m1et19elEkN0Vgac
VUA9cyV6RCqlnxAaJSCjBq5RezF30zWJnNGZZtg+TZ3pnM2OtXHKCv8amr2YbfVBTtYb2FkwaaOb
PITWiLzBVM+tIMZQWiSYTozijJTJJWvW6UTEut6x8d44DJ8JX9mHdRd9M7wKmh5eeC6Qh3xbm7HL
mOWn2YvEJoWMubFSTz7OAUPpf76JotUr8Jd3SOA35uGjNxSIMPr7TaSXohTOUIBpM+Y7+j6DCITm
a+LP+ZGexSWzJ0Y4U/CUmeTdJ3u9d5wcAUryI8uhHtpWkj18/daiV56sQPbz9Xtfl1qEwPU1lVcy
2/RgvfyV5nB20EXpb6KkLF6tviWpI863pT/C4dPgP78uoZ6P0tL61tTT/MihR5wUug9aSvyNrKvm
Ry/MIAnzlKGOuBIi7u/rdLHvRZeQ0oGYafP15dcl7IqQEVhEmp6ardvEMNpJUG1+Ih2/L+coe3F9
qQkS7DddhSsW/Vn+Hs3lu5MY9WA7JDJRgB4mMg1SX1jFduoYp3suVWCdym29NC2HKkJceo6px8ax
xdGpoDks9lJT2UWGsraXOzscH0Xj+ndd7qWvqXBPY5C2D2Oh0leZkZdHEfVofPnznz/iL/XaXz5i
H726TUfEp/Pmel9moj9JBtehXp1mOLB75DLTBE21oiGWMth6LCovudWDx7GEjLR1EorddIFeoDhT
4BUlsJ0TUYFMfbgMOriVk1/unJFEzqScoNN04m52fWyBQ19dstr9qNYJ/NdvDTnKslgTbtEyhXtw
QWptKt+SO9q6NqgoLgQOhlcOTo7DEgPZCHxdPsS03N0iFb/nqr8PGi0fusW+MUsqz3Ly2j8ugSP/
80uRSEgXOF+SvCTteQm8W7to84MZukOZyfZShlF7sRLMc2XqxbvBS6+LqC0/gioId1ge8Jp6gQP3
R66T1eyoo5zcz/Wrr9/KOQ/f0HSDgR5WNOTL8UzDaDgPq84YNW6QFJjhy9S/JYyvo03X/7tl3v2r
gpg1TLi0R9dn00WiGIq/rWFWGfcVKzR9kMiyN27rVrdZFt7ztsxgojws3jZMPo7RxYvxBgRxkaqe
6x4ASmYThxRMKU05ji6VIQpoGKJHtTB39fP5FqsGGX+eLG/7cmZtuq20Vq+EUdF3bUV7aVzQHF66
1Hu6AOYifVP8G+1l8L8sPyzSwuVnY+1BIf3XPQybksjtZBmZRAfwLkEapbVfPrczTeOlf0ubMHhP
Ua2g4b9ivQ5Pf1zoOuNBIIfCJQ948jsoTMxpdsRnkDmyZA9BpKObr4tb1tGNV8E5qWnu5EOUqo2u
3A89x8M+5iB0g1ykOc2MU3LOZlsn99RR9J7zli13coyJQRcCgDnlyNn2hwQON4O9atJv2Rx9r9vA
/1m2RJN5h0G2zSUNCrTeSm6zorfhAh2twungC8TA32d7wf6N3us/L6ESm39+1B3nr0rW9WYJsYUh
SfDtKOKeoTj6c00wWY47dzQirg3zUOETPlabkM7lejKug4RQP2vWwzGjfYruF8rjeomcZ/SP9kOh
w/R2jOBL8Z1BMv3XRRlCQKYEevMgkmvE45QMYEHpxiB9UShPopr4swYZJWPA4ISdSO95stCLZmz4
8zYN2uI+itvlsXYyUpS8xNrSJ6anyDihxWP10JW0D5sggunp+d9ih+Xbis1MUICyb5T3c0Zcf6CE
mjhD+d1Dv17ggeOd7WOJlx0z+RA1t44zp8do6R7suFTnkWDyK9tJ7B3vFLkqloyx1devbjadLQep
ZMEk6U6E4ynHBXH+uixLEpwrK/sIaKDTr+2ty1jSx+sXApo992ANVXI/cwZ96OgbzphyL8FKne9n
h5aScu/D9aL6iQRxXG4gr5YBjTmnYw6ftCRjOT7YtrY3sbTqW78DP5mkWDeGkSH54FR3QYb8UhJu
cNNq35yXsCFvtWraD5NPb6OcuscpJQUji5Efod5sPmQ1PNc0nW96ZjIPX5d2mfeMUd0TSgCULEkY
MIH2gosprB+R3TY//vmu8/7HQxw6YYj2KVwRKZBM/vYQhwCSm3kMGRR0mynQ8hFnoDx0MiG4hg/8
Eoxuc65ilNKDSyhJVo+aorI86rmXNLur/lAPze8uqGmAZG2MNi0PvyXr4Jj2/s8yZ36bWT7yAGhW
KWHWDUzsXjrWoz8beE69u89z6Gdfl1oxiUhyF0xgJvSLhJvQmXz59s8/Mnc/J5C/FE4hhTeVF6sX
LkwMv3970lQ8mDHyoQHZ60Ywt89fFwRjJD4J99G4vnNJp+i9rwJ09AODFaRVNdYq6s1Al/kr1p/m
htxL0LdIlF5RoIuT0Wui8PqnIhH4X/wwuO6Nl71OSYb5llkcPpDdLJ3qJSqy9CokEyFBBqftani0
PKAM6cD49uvLXtUuw5wspoCzg98TbsbL1FKLzUN030mEl33T+1tq+j1w54k8F6KI9WTQu6lXbL5o
b5nTOrkidxjLVJqpD6xjxz7Lf0YlcWJWSdO7jD+SoITjBac3GN5nL36j0072+C/mQr8boMOLLCF7
WkT2ZOX8MXkUWx6tLUwlKNYWgywpnT+VIbve9nD/irS8nrwKOY3w93GbAj6rRlhNFbITZaI7bIzJ
8hEPjSFMKL91kPUOdXNfdPq96IJDGZafmHf3sYoS2pHIIltVDtdtsbCGIwnbaROh/6gHfAvwyBr1
QCSYwHWUEQFcxwi0QpAB1gDcqi2fEEvtRh2zxQbJa5EXb531LIR60nMIp9QnGRch1scAdmqjhflm
NZwdrJEhiFrhVZN1V0QOyRQ2qmW/nl5otI/XBuVOb/auXp4wL14V1ksWk8aSNTGyUvlQhoPcTqne
247E79znJIS4eG1yhqFqautd3TGN7Zxk37nNN+X14AhtWDRehVbPDtQMzHepyJUlxWKk9rz2aBB5
Xb5XDgiZ0sIxnWEFtBQt8IIuix5jtfNk+gM/rWWF0U96WEfmd8XOzTN/5zD/PkLbjf0eH5U13QaI
QpnYjjaqzjvOPKxORH1gmmTIM23rmEQ6n6iVaGyIjwNhPVkA/Ry0iCgbouDaHW3r4OI70PRCA23d
+EmanZoAxfOIFstkNhF3I5L2EMk8SkA3IUIskBMBSrI885OBN/WJyUvchH7aCIFEwWCrZvvOls7v
jBSUs3YxHZNDDzaMJJputOHr7kfNiC+K5EG4cuM2HJInVFWuDE5ZXIEjnoCiS+B8vJ8MQ5SB6o3x
PJghELrl8soEqNn2PnGX5cjvsyGGO8GqdwhcUHkTiRU+h92DJp4XJg305+Y1HqLPuo3NBsFF612E
B/15GOwBc1vXPdd2+LvqGIEF4AUn2gZzR4FhfD5OJRAnZZWHwTSz7p3lSQXN9z5lZJkxrVlYQpi8
IKeJ/cPM2BtZz5UPjEZO8f3oFqBUR3c/wCZDP0ESQlG+Wrb9afmGvSj9VjFZnDP7oIW+Kp/zDBgb
+mg4Am14N0z53eRE82n4NsYESU0yfsfeSsgiMpSl1ISCsVF5H1jSfmThu2P1gEXNmqaknJOefqG6
b99rXriZQMIyyAsf6lPqdaBu5zXY0U4QDyse5jloH90y/hTl4hyQ2sYb+hhrMmTrYx6J0k0V+XoX
5pZz0fbE+JIYeHtq5pcgLw592qIOj9kIvbGfNq2x3ZPdpWTNeOVPWWb+yTSdv11qNUHfFOHWzOoh
RvqDZQTdrV98x0/T7IsCxi7d0CjBXLDMmiNAWhGwFTcfXj6rQyGr10WK+/qUnEzEE9iZ6VArnrQm
8gAn0bHAlhjHB5XuRF7+irAXVJ7a6WVotklT2/tAwMlMOhwpDAXnWcyHZdNqgvw6ZcBdNclT+1CX
kCURgNLWrRPSQ9vjWCWMk4yA4uIEr5Qe1iU2DmTvMECZiYSWfT+P8c4Qwu6fmPm+kW0V3dCCueUD
/11UvK5e5hZqfGvZzGTADtb4YAhDHAQiKbQHezk3+hIy0yeSSfIhxOMhGPPhSqPUV0F3Yr6swxmM
Q8m3wbz7ltpiQCaodrVkrC0zmxAIG/9droaXPikEpgKp+GYkIHjyFyPS2HnMmTsXcAnQAzZwWbpx
Yd5JkqmT1JdOruS/ZP42SOCci2ucjUwM2RcMILZhx5PrWC6wphxUY28SopfqX1GUV291mcA+TNFa
50t933j3iFhfGOQ9dq5Q+7S87frxIR92ynjPTQumNZH5Uzj4NybQO1kUC83nBctaWf0a+i7f1dME
EUlM0BPCqcTs7f9KKgFTtF9zjyJoCWY+RC5cmFpW+WMTwrZBi7gfQberAeRYXKC5r2aCZBumgF28
cysQQKPnPFoR5R4jI8ZAM/xJB9mp/+z4qtkUCCc3S1w9FLPtoNbY+Ou4U/aKYNEStnHYHJq6haCT
5bDGrGyT5z/daFHHrGJBNEteH32lbtoxEUQ1t/Y2Zliw41GQSv+IW35R6Srcy8kGyhoxhCePreAu
f2azfVUaDnSsQzRMuXUJDEgeCSVUu6G5RRVMznFR/sLcp3cxRGHDmO869GFfFDkHMHueXiKOXLva
a39442o5K5oXDxF64j0VYACuRdu/Bh5sShOFwBGYo46uteWjJuvBahD24GkzCga5qtKNFzTYX32m
CRnW1yJkSm9RFp97S74ZQyAeLJLvNsEmzAIBVJUN+0NLXlQ+3miOwRhlmEvXEzmaaU53Q+YQ7KMM
k1LDh7IUhQdquYyRi03BoUXcjyZM1/NlpLODsNM3BzGkJVYUkx2DybnYQfK4TM1zac97h3ssEZ3Y
KpNhJkk79KOQUOa8+I4c8L4rLKizuEEg5Rk8ZVjgYjx0qL8/q5pQ7bSAF8cI/DyUzPa+Ls48sjWx
+ck6rG4Enqt7sjA4gY71jZJPdCGbc1rq+twA4z9zrgiIO4h+hzbbOmNMHMbRLuzwtA+YDXewYUZM
HYKkOLo7JDTOrHlXoyvGffLpkhC6SugprfSaXeDpN7TLb8x7u11UMx/Lk+llHMwH5q+1o1Yfdbse
cXuL4D5EK2QGoA3OMTMBfryqMgrFmGDoboreekkPqfZOXViJMx0k6oefsFkxNQekfegGogTeakxq
o7RP2A7QBqsH0TbFVscR3vR144Mm7Yb5sGX0tq15ybj8DAlTxfKdVhBBWj5rZjeHJOqBiNnWDYkw
ZQl+uI9A4BKR880jPKNERdY7FUNIe6+EjzPBcnEtMuuPE2nuJZSbWHcn2aPqGAOkKkGbvackoSi6
Ul22mJ2W9cWu8s3cpR+Z4P4zyV0RZlehSz1k+AuzoY6Zg/Ac2yDwQqbU/fgzT8XB6n26w+2zYfJU
DmThwAN6iWdEGpMhmnWMtkZYv91hQSbnJ1tMvNXG4OW9CqXelrlaO/A3zMAZWaJ4u8rTkxsXmG6n
4UcyoUGi7rpO3PFtsqPuOC+nYaR5kHKiqXogaBloECzML8uykTGur2K15fveAAxunPnYcTii1AsZ
keBMBhslLZLzsLv4HXwJhwzMwl/lOzlCiH4ZkDpJjvoh4hk1LM1W/I5q7gerBvJ7LqYiP2frJa3V
wYyIy+YewiSj6Z2y1ywsyUCY8kkW3rilA44JiXya7NmdOnMoG3LIlmnEG+hZxXVDDETsYCLWC6on
u10DjioklDlaFuXwT/sEu+kcBXccX6lSG4qjebhfJu5Bnfrw5HWISYtQQywR3/JE35gqPhR5cl/X
uYvYx5vxNMT53kKuSpm03BFs9m0hNahHuhDojPxgPrfIwNy3CuIIbVoFY6FPgl1q29sr1b8MrlWN
wta31IeJBLRZVJzc2zWJ2z6hxxMSCousDKfkbrcS6Heznf3IpPdYtYhhzCAQnUiylx2LBSfHuOzW
FLQuNJQTkiXkTBYazIJjQjV3P72sLTcOr+6qJHxUm5uk8G4XBy9xUeYo+iflXhYCfNumC68EWwOn
IMaw2lYc31AYkWlsqXa48niOr3yHODD0nKtIdXoo8AgSl9rfTVFqjq2d4zzKiEGdBXVhkJ/VvHzW
eDAg7I4XtdKh4x7HJRLdrehD1nzF2SZblpOwcTA7tv8+z+Om1vFNXIsHPS7JmuGIgluSZFaPxDjE
AaGbo18dZ92/yKzaWqsTpUzhSkmGKySLjpu+tD/wLVYnq6u9qyhXHz3KMPqXWMhqNwZDGkNFm9/D
trwrcBJeWQtZLhbnAuEsn5Vtp1vY9LslJa7LnfJzVbAVuZLnbchuuxQpt1gWs5kisIVpHS7bVRyW
dz/zub7CDBrvbI8AKjmFMK0KKBWmzknlO1DX35UI8u7TYXrxWVTkhBe2a/hXUUgXDUzjZGGnyB5r
rG5wLR51Ls2VJTJ/X+N7IEqLE3BYxuYxaCywE/Rhy/7GcdxPN9VHJ6ghoVp6C4umONgoQ0LWl0Pn
5ESPIB+7HhXCbFRXOgnxOkTBQ2dl71TgTLv9j4ShD4qj4KVkbF7qHsKm8u/09C2aOd4jBBohzvBY
WIwYR7Az/tpPmPFMZe5NWVrOvk3Ey1jL+zRY1TSQHxuBW26w3Pts4GU0KPik7PRpTsQB4bFNRhJv
qoWbA3MeP9yEudZd8m7TNyI86oEUETKSrHyRW7a51176nzxh+WaMOc1WdjcjNUA7ky3ZJ/49SnOD
pBxYCPLIXpbhrgK3H1QJpSbe2cZx0BukKyw/eytJr5eGb2CNnL8HayD90vAc4O3BKrP8LFL5lnpg
xUIz3oxFQRJWsqZ+ORhZF/+pHgGLWrY5Rkn1XDIzy4rs7JfI3CO3hw8VuMTvpAvZ6N4zIaWV225c
NuSTJcpjzjAE/IpRO2T0fEAIehvLfndUcMt0NyFBj+VqGetfKSVpV+2CNKn3g9E/Wn9qjm3fHVPY
+XnZDLfuPQ5z4uw9p98xdIP5MY4skoxMj5bFhGzQHgClzCWDuaXnoTlYpsG9Iso9itKUF4y3rmXN
6woQmSPiJ4Ql8hoZN8sEIAIM1ZBAdScOgw5vKGqekpYG/ezqbY8NlDiY4Lfjsi7SzQ9UucNK85Qs
t9gnaA/MuToDsMdD3UEydJziruzMT22WnhlyeYonDM6lZk+JO+dMbT2wm/3uI0O6g9LnLoLQorvf
KFPrfUP+m07sd2hVZ6uGrVGsS1E6EB/SAdC4SmObUVIQD9tJbLXJztyvdASsisD5/FIk1PxV7n16
c/NpyYYhmK6v0SsBDoc7ujCLZhCX7CKYb1Hn34vJJ98m4EMScOv4EVAQi2VTR1i63DZ9tEdnTSSs
XkJvgAuS4QYC0cXZNtOC6gFwe07FMMt8FYpyO1p2z651Tx3MgMMPgc0mDD0GF9qomwXrX+S/0+Vj
Z5XbYUS07NbvnX8KwxouVBIspBuR3ouzDo3+BMxAvARWZp3HmQ613ZLBkhMcJcax3aE+fqqTDpHy
qOtNzvchsxL3iXGoSKlfO4Men3Ptep9YN3niiCPPUMlSv/g3FgguSxJ4rUoX00h/lkxjrpVG6tNQ
DGwNU+bQQrSZT/dpk5/8EfOqJvsjKGkRSMak111e/0YMDm3szRLVuUSblJT5aSjVnQep3SCkpR5J
74ckAI3VOb8qEuiLpeNum8cnu8+w3OH9ggZVffSEfMe14dahVcdnXX5k2d1gpN7YZcTpSZl9PGOi
NvZr6acTQeEawmjl3UyDX27snGLUWUCRlg7SHGcsN/hmvzO9AYcDVASnfrKJneBprJb8/lFqGxHi
KB9l3l8st8Fkl+KB+I43sEqmmIctOOpqblGnEychOuzFosZOlD63nfOMfyMf3V29AK6np8EXzWce
K5ifw0H6WGFzs+oV29X2CqRX1/XdUvoTmmKSkgNOs19flRPjxT7EeTQCp/b69NBrdiTjxPLUOO5r
05EGso6O3LqkR5fmr7LzUk5uxXMaov/ECOpyOEGmaGcI+bHge62i5T0ADtXur2nIrZOBSWOICp79
RO2tAImJjiSmGoLeJ/I+u/JAmDsm/IogLpfSWgwTlKSOf9R+5oa2EK8LA+y0xuzgjIoLtSkC8ell
jAelNwZXbpVe1yp1H1LTU4HT22AmRmhtw+S6oLKZjPvii+5bO9EtcOI53QP1ekzrgEqusX/1NZSF
yU+XK3chZMPRQPMXW21of780c0KDV4s7LPe4HP4Pc2e2GzmSZdsvYoGDkWZ8lc+jXO4a44VQRCg4
zzO//i66GlVZedHV6JeLiwSYUgxSyJ00O3bO3mvna5uD+dYn7aJ+qnTQX1WMh6cJSJTTIloXnfOx
Cclzw5r401Ez1VhLLq2EGVImiBFTzyRKp/mTmDqVd+S/exh9oiS9GE3Z790+JsGv77xt6jvHtq5/
x8afUvokxfgsIpb5qqThETwZ1A9axxIRzZlf2bgSOkehogxXVdukT00YbAbCt7cCYaC/14dR7ewa
6QqgJkybpsfyU/1IhjFYHnVd0MOHiMXzXxG5AwxpqDHsB+IlS0FdDK0MtoXhqLMY8vYBFh0noTni
LN6XTBdVfhEMQiyNN8nWblDVKCHD5IS+8gcCV/oDrbYa3YmOjnJuXpMfU5vRrIe9lI2UVSqIX2Uf
JTvNKmgE6tTYHi1+3HmP2sgqhnGS1KKYqtVKsKfrOUgEg1pQjwVUrrnEMfpp4RT1Z9Tr+qGfD4NR
Y2+cwYBuQaNIMl6QbXAapobkNqHEqsJKt86qAkp0bzFCpjthEf/Ov5hugBGftQhcc1zhSHCZO2wx
7f/Kk5oWcV12C2pi37hZU0WQUGXsqgSCVUmSPCGJaB2HeGuweT3kJkFyfjl96SpryWQiXcrmXgS/
UO0iKH4PqVZ0/GzDZ4jfMKJRTuAt6Q4wiRJggu3YsE6K+C3B1NZCVrvpiHb7gZQo0FiQWvTyo9e8
YdfcrEqUJ6JY6ZctHKF1G9WbxQaX/DmAnOEaZvvAnfhF1qXLmxHrLTOaiCIHxdYXQww0r+mx5fFi
u8DVZyaq3rgu+34aCuqaT9YyvjGiEbBZ0I/U42hATffCW0hFMihuINtj5ewbHsCkQjpU4TdQmZtv
pwzEUBrjFOzCg4nwclcO9oc2v+cTc9GtPeHTJSeN7QB6PDoitJPA8KC1VjkoToaFfxpt+iroAS45
en0aBjUyTAVyB+vLiJhiX8fpNnGplTIbvCKn14ZnWKHNIe0j6e1pnTTdu2wmiNfRaYIjsAmm3RRx
8IqAMZnuK61rWhxY182IHl1fyc9BcloOXSI5jIQ8moHxx96lfdmMMW0A1683vslurAJ44xEjhjIw
yFLzCGDydPloQlQxDZvWnbYqGFjcPLcFjcKZxhvSK/GBkY/JUIa7SlIKyRCag6z8DBUV3rb6C2og
r11CK4sXctOp+qmJJngCbmNycNZeUi2EFe+RJWeh9mUCQeBTkCxxWJskn06ghIT8k4JorpTxaMcK
I11FbimcTp4Cl4y8qESB29PS8ocKGkntvVHweyuPeqWFU3mSRfhLxaPYtKT7HJEbcZvWuG5cqs5+
ZkA2lvHcz4p3I8o3JhXzQ6YPjJcUZ3RfEyR5Zfp4ke24z5zMv7J9NDum9dwDInBXXj1oONp172xT
uJyVPkfxZhMOAZJtMCi7B8RNzdnyFGczPz+GhqzOmiIzFNLJotBes77440fsQEZuN0cWbvL5Km/c
jFRuayncLzuIDmapqmOUDg9Vi+hjMIrgUpRJRp+yoGynqU66VfdTg2OQOWO2M4OQdl1sVGdMwaDv
i6b5FQ1k85bWg25l+gz/sdcNEKdTZdMTCJOsWlZK70992aY4/zJU8nlzxfOfNmV9ZVC46qa8pwcG
s8+TIIIx1Ne8Fo8OPrld4zvdY2hDt1Jo+rfgdfGYRZ9t2tiXKKqiK7Yc+zDZwbuqtfB6v0QdWYaB
4NBuwYcLnBDcBAXzlfMBsgdBAnyXe0ykQ5gWdo65Bi/XsPGMYnzqVWFd2oSjhPHRoWrYB7kXPsVT
ET1pFLIPQ+MRqsxv9kkq9hrenYvRdcWyKyPGpoXQLvS6+hXuJQfwTNAsNVz6a+nG9RX7c32tasEz
GPRnPbarq5uP3oEfnjzalKCfWLf2YWqqmyd/+QVnZobkJLeynR0NWxPLyhLl0TGATRC6WOGHP5kE
eOuT2d3S5GVURXnlTN3fAt2qlmMxEQUyf6pP6O2Btabr0ZW/85YHf6Evk15lz4lNvKyI8z+k35Jz
VNbVs8pMiY4xddf33/SbklXbx8xhRVe9DNy33gRTKLMy3bpTZz3bPfPULtTXnqIE1SNr2NQWQA4t
FNnN9HkLOYuwKvt1dpNmqy2sURPnVHC7xMXCec8Hlf8xQzyfCBvTU2B3DHYmzVlCKRjObhD6q6AO
LpMf1QzQ5afVCedHxYRrUVZqW8VCPWWCIcfQOb89TtTzpiN4aD6HJPjh49x6qSzguXUhnyKlGUsj
b0q0fW2/bKs628z902Ngl9FezEKutDSPRZQWCGTN9k9Vmc9Sc/QrQUMmfDTgO/1HMaZrSKvlUVh0
yoUG4C1Sz4FvZQxLbbRDLY/1UJ1lxFgZxxaWH+GMm74hDy6vXqrGL28xJyXDOLXh2L3lhpcjsyNs
DoBXZaSYjXzcB0Zp+ge4zWsn032iyDNGYPaziqyFJiFXBFYdbWG0XF0tzs+2RrpbFvQBzNLYPGnJ
bMrnpedFIVWsT5vX1DYwzU0295YfruB+lmuRayt4h96bTbm11200/aH9p4gESSI49q5xVD2PvWbu
4bLENN2AVjdWERxprzxBODGXnj6YCwVFBjOMMghKRK7JmHyke5HkSLCyTWVDKobSjC+m1Oyn0Umy
RxrQ66Fs3FvWZhjdC3nohLu3uyxZK5pIpFwj8jBb/9haablKx+ZajfdBisnYQ+Xl0ZpSe1+2LPuB
naAuxNypC3VIXeYemdl1RL8ASTEtkaFUnn6w/npbGUtt14YReReNs/E1N70aYBi21TzDzJ13DJzO
zi6QSBfNIHgSwjMKwveIcuGcV4rclCxVm4kz/6auy0vcIFDxq+BPXxvqfL9kg7OVZaptR+SrgIK+
IEaxmUKemEr5M6aNYCdFwVxAMYodTHEM2Ytcra3OsatWo+n6+9EJ7VXlOluXDQ8oLvmwyuFGLTRS
bg3P2Vm+3y84TSN/cS6xRggue52LUBPXKYSm5ehr6dZr6INOUFWWmgjhpnXFeJAaeFfDCTkLlLPO
E+8VHiKj2YWp3PhFaf1KM2tZzNZOo9bfEmMcj8wHEUFEQ3yzc2dpWJE63C95iE5a89+qLs2eZOqL
K24kUijbdx8hy1pnjLIPTSPYmnn9Q8+luTDT6LcwqSOUPzpPCrUvlL+5sTPRqK1lc8zM2bhfI8Pt
ALnAiTq7Lq2YstBwP8ZZdnF0dF3SboKlnjDg57BVfZpu89t9NKa+uMbsyqJPqLhy3LvCcIiPGGWC
hgVKcTBi4or8FglfVt3S9Cvzs+0YT+OjiT3oxeu131qJVl2LxnOIA3ivYrI6QoAUiQ0RyLSjk66R
JdFZ9uvYZPaxVLU6R2De4ekUJ7xeGN6Z8PWxbzzFjcMobjLiBw1ANxWrb2yytHAJbo5It4+xmGqt
RQMEXSfKiOIJKcz0BMNFXDs1HKpcM0H2cUCJwTIAtxD+SaJMVAkpu2Znr2LL944FgDJ6eFAe7EAn
uZEVauNa4/g0DWIXTIU8+wPhc3mdNMcIV/Kgkn4dzb8+WBhoyd0WdSwuSc4g0a2tid580z0AiGOJ
ilpzVY8lSdccKjFKz731SPTHMRPyMFSmwWimY0BRC22rRm96TYS+0QIz/Fw0ttGf8N8SeeiX5sLQ
ZcSoSOOhbMd41+OHxMDGJfEimg2ZyUi1R5zttij/VfRTeS/tTLDCJM+4nPVcrJLS8q5Z6LlUHDSa
DDdeQwt0n2undp/z8sNkyvYoJnWFHkXw8NQmWOcLgSB2toIr3d5HFnGvZc3ZsCzDp3oLfPvBTyzj
ib4YmSAA3NqWPD1S7ixG+tXrxJR7Eyjec0uqdAULiq5TmaXk8KbbAHnPYpzS5xSiCCy/qV56SYsI
UZCK7cVt8Wi3UfHoG2BX6ucAc/2hjj203br/1jf2eOYhfeowg/whCkGWtb/MsnrgbGnj9P1nnZP3
9o4p+n1PcDHs/tDbdp8xUl86XmqTEwJ6tlA+4neyTvlqBIo74NzaShUvstdBVmouOV5WSnCimYAw
jND7Cb3QL+xDBFDODAp3oEipZFSsHYJHZUO3keeKVOISnmCot94Gzx3Z3QJ+A3/BJ6MLVgVxVPLZ
6bwNoobZN25Hr/601p3a2Vu585UQOZwOQX41goaMGpWB5QAuwBlFy5dJq4/LSjopQ7akO3nDyunU
zWXYmOWOfbNc+lGVH34mQUIX0M+qY+khemn1R1EQbT9W+i2Fc3sk1NZcVO+VDAlVkq3x7GUg9zhS
0IOdQnfP0HPR4Jog3kbSudPpZYPvdFe+T+sIVUV1lElKr86LYKbhPlnTy2fSYKCIc8uIuYjySrlI
psJ8dAdcalMTWFuR+qSeFqCmyk6LL8jemPVXzfn+mekBGER7qTb4tKM9oOxPYXct8rPBoTcRtFty
DvIN4kAycg2juJZuUVxF9xttaPboUjeckoDjTT3ZR98suDBmWkwGHDij87uLidDoomJiWZVlX3zR
XqEgEIIKNfS5j57NQDdf7p9k1q1wNbyfvvlsUx+fCjtDyh5N7scoCzz8FemmaZhsION4T7U9pk//
WQHJjOfvAkjbksK06BEo28Sq9bcMkjIOurrzEBDBsrNQz9T6kxNBApUWqCkRFc3BnZXyoZH5D3oL
EjIbBx6iYNw5LhgMy9PbNVtK/hCXmU1XdYJmkKJZCazXNPITmhKGXIyVibIwLwCtDblHe7GyIE72
s2BjjSdEKpwgMm5OnE/yC+7eRzxL3el+0XBZL7MBOc39Uz36WYQM6lNTdgdgRMu6q+stnmPngCgn
2FU4kg8uCKvdmEUlwcY/7I7tqiUlEg5HS9I5aI73FC9XE6n00s2XoObenixjAKWhqIO5yZK1ZdHZ
tMwEvbKTvSRdYx9UYKOWyTuErZ4D5Q3aF4zvB9rX8Xai5HiYHPSrHJo7lIjU83wd8WFJd6vJYh7B
6QckfMZDriIF6jdv3rKhw7kZJ9m56KeOplw+LLTYy68tHeIlKR5yfb/zrBCOVaOdSn94N70hemUk
g7h/IMy7sd4GhDXX+0UJijFsF+Y6P+QYOc+515THGL5kI7X8VjQwrv7z/fN/iYalg+paSOmYyrQd
0/kbyLrMQpnr3dwfGSTTxCrMGUpb+epnF0/aR+s09qJDhkPmIX8mipp+n7osbqZJl6rAg8EbFq1l
PBR4diL7FCjcvywq4WWURGpYAIgfYlF5j5olfuZtMnA0QTgReAjgCuPdrXPisxr2rzqtr10SF2vP
yGlNl0zIDQPuJ76B3X/+kcW/I9Zt3m+lXAX7DK+Da4u//8h6qfqmKJvqIW/zji6qky9jd1xaXW6u
PMMW62xA5FibHK8xfutHCZlbr73wsWFvfgx1hG+5XjV7IOkPhevUb0OYa/u81OOlT33x0frzyKM7
p22MIH7MaCvm/D0/cM5B9dnp3o8pK5qzYVbMIcsaGWk+AA0Ki7dAtPreK9M3Fet7I2WUgT/KOwBb
Q8yoaRH41vyNE1F6+88vyd+9LVLp5CwpV0heFWx6s3/vL9YkvzBhgnfcy5rVwQCJoy8n1f6QBZwu
Sm1u0BuoAzrbpx9vGeH/cAvevW1/NUbN3x3gPfYTBhaGpf/tFhSZW/dhCGfaG8VnooU/BkfsujTC
3A8D4CE2QJbPSR7ViiEsKZdi+BSJgovatPX2f/9C0KAwdTI4FE+F+e8vBMugFuU+E2fPzH4PdUVl
H+7iLiAQT2sPTgBJWYqp3eal+f0q/D/zLv9/mBNrmryTBOr+Nzmxt/brV/j5V1Py/S98m5JN8Q8D
IJeuI6/EmCxddP/fnmTD+IfOBEHourIsY7Ye/9OT7Lj/0AkF+6cR2bb/Ad+AG1ryZST/s/83RmTz
blP9143KF5Fsr5JTrJr/M6y/PSbuBIZmNFEH2B693VFLNvpYY9ybVf96ENSHKvN/c2flm2kYNQBA
5XSSkTEBa0E+VutRtXV1RFYcm+UjpzH2RWqrl2TEkSp6r/oEP7TRxXNbWsHtfrHsgNmk6Wiki0fh
bdQQNNTj+PGvP6Hn3uwMrfw91JkNvkagUB12KSmBMs6d2B+Dx12L3vo6DhE1DFKoKY31s5ZNHeBF
OnmF/RUncfkBzISgV68AFYnK9MOQ6WtljN5Ta1nZo1m7sP3mX1fwxpfT5NAQ0Oq9xaxgadLYY7fK
Qr08WwVGn87o1g6tijNadbL5PDLiC7M7JPOF+R5ZerJldNh0B8th1UQKU+RdRlusVOt+MIt9H4fJ
42ylXJS4Jj9dukx5Wmq/1TD97rGov9hUdGsTwSxAVh3LUaOqpT7v17EJWNx0vN9p377ZQ9C/+qSq
reJJ4lEZkrWX2OalkNl7Cy9nL9wKBhuKFvwZJaar8LEIx1Uq/PxrkPDb82nRYJjfclCTsHAsyQ5X
XlofHS3bIjTZ0Um/bPfZFna+1Wt92kqZkPWOX3Hd5cm1boSOt0r2B31465xDo3fpJ54Sb4XKoN65
DojCLij4Ibz0swXevxDtDQFocugCHaV94P7X5f5rjsvsUjoTnZLMupLw0z13VhU9N5KUq20yrUwn
QUvTh0T7CCc8da6X0ojQxjXSzPEGNxppWus3WOifGzqUmTb6v3tGPPTe1Ws7oPsraoyNnlsHe6bh
xqaKyvZpMvNqMbkpGPksMFFDmMuuG51ggU1lj37EfrufOSxv/BkT7rMokjZ90oRfb9WkaK2QSn4I
mYrFraatMyyf20Ho3TNzzFdsz+3PQTKghintPKGM0PdDq9H2yrgV6sJl3ueE3M6xbTCWnyVlQXOO
UXfvBkzsW+DW4RmVIrGStWNfgW00qI9yYGwO/owo8dnOmQ5qmzppiTcwkM1R2NnN0D2a9J62Rf3V
CwQqmI4DxvpcGM9jbLh/rguLD++/H9NdATPf//nLinf5Xjv+Cg+wDXvGF/zbouJwhiCS0HYMggxt
8Te8Qes1reQwjzarE1a7CGLHOpp95W50iPTLMpq6ZzC7IApny+DLVJXjBRoB1gmUBg/eAIZo1TTv
ehlBmW7jP66VLvOxXJlT153ujZwiKW5zoEu81nssxrE3eQdmzB73omsdMMJPoS3O2mzcNWz6WEDz
lp3nVk/oQNOTVYj9iCxrmwtUG2WjsV6IjJZq3ZAph16wsavmcerfvv8pMTr8OqXlPA1K3hLaSQvU
v/aiMvC30CHrd0xxmrVJvND71AO7p5P+EwbRhbPab/xP4jjacXE1G+2HKnqwlVF8NqKepYHTI+36
Nj52vKXaRAAx/TtrdjHh1TDMc+1YoMGrfnyvJ3Q/nutsOjfldfKahHWWP+9YbXBLo+k4DH65jly3
QZKXJduAFDuWwkhXe3fUcJFyDnmYxomsUY1whmKenYA7ddY8DAxiE3zkzMWusRrNXajoPdMge3TC
rj3eX2/GbIRy0ZjnZJP8HqUbnKwm5TtISsEiRc8NNXXiWJOC+K+ILJuKXJAMUiJdaLvgye9C1BIG
IPQaRxqtXL95FNIkmyqKXk1/SB+V5v2ypF+85W2mEakEKncslNgplT+VNfm9peystyjNiFnK0yXc
A7GPitpbdo1pniuMwNvMqaqdIyEyuHq4LU0R3UY1/Aoc27rUzkQcgqF2aVtzLlCcnegpoX7+vosM
33oPhR7cugT1DoEY547takR1i3SO26a5X0zLg2s6/9gZHbiFbvbgx8DNvgVmU27Tucvm19Dzqbd0
A0YqdFxIHv4J1nL9UPrKRafX8Y2ravwBxV/ssh4kDzO3cRFkgK6L0HYfI6cAqmsY5yzr8PvCo47I
YUOJh//vM7cTgkZENNOOwz7cxnzxmaBQIVzchhCuHmRZiLM9X6rSwO4lJJTREYnCGoHn/v6g3C9O
xjH3+3dhJea7LHJoiIQgiKMRvrZnRsZDFgJU8PXuDYUFsqC8yd6zlGac1pFhjY2v3FLMEvtbh8Qg
pw2Wgnh8NEaFKcNsgg8HUXgQTekvxtEQUHGSzEXF98UcoVJAayRvxTunjYXjtBiCs2mSbKIXKAvg
HP/xsdzDjyhep5JkAdwbsDDx8cn2LJ0eEtx8Ew+lgku70+w8JF2sNa+I8eRLHNikv1jGMmgCoJc0
hy91QzqFLb50tJKfZfm7nqRzKgxJPmTzM7FV/cNHHg0WsUlWyCCyYMmKVT/I2S4SOV39E2goYzgR
btF8pmRDedZ5Hrwhwc25/XvyFAJW1DVRcchmR3GCbjSeEQziDG5qbpQhhG3kpBQbAPxDZubzO9Oz
YZo2z1uVjgPBCVMFCc4YCTnA5hX1MJfH4vmee5hKJ19pVrvLyQgggnLWhFQSGY+ylhpoeOaEjdyW
fWG9VGP4EqEC7tIQ1Yrw0GoXCROUemhrzMJNv+1D+iLuYC2lNlhXemrDaqyR58M1y7c2/p7VvXpK
8FlhE762abcNZD6+YnoAGhiGPzWt/TWaKb3pNkbHqvqfEDWqZS7rn5XOKlNkP4a0NneIdOhXB2H1
iBtc26VNg9Y5MxQvgKg1k497xqW5UXWrsWieDCWKj+9HjLC/8WJ77QZGc/KZlUD9ovr9vndMNf0L
RqBwC+5bSc/LjrkSyyH/ILXo9fZ2X0dTdOLLVFrBuvdi8gNYKo3uddKHYTdEnnoi/IZWRx9Y57Ll
DhxiOpB9Y1qrKVh9L6CtLrEH5jMe1PF5k5BLEB5Vfox2cNIKTb9NLmF6USGeOWoa6PGlePW97MWN
5SYpWMH7eeFou5k68CnMVP4eMSILQ0AMQ51zqEkKeGi5ZR5rq+yvnCgvUuTuOzJNpHc6TTbal+p9
9M2T00eLKsVNUOQq3FlDKdeGLcvHLrf4V7BreL6tH8YAHnvgIs8O8yzdRBUpLcOd0B8m5rG0W232
7G2zLqg2lLskrFeE9U5O9eFiZFvTMyDixrNWlTDdTSh4gky7sV7ofLmbcaJIqir7yssKK8v8amvf
v4zA8B1v+BU3fr/SGmG95YFDig7LxSJg5IQ6MXOu3y9nL2N0noPZX9OmeDQEIwOru9VDVrxxCsCM
4SbNQQYTznijxeHfpMgU1USOXo4vaFfUNrYYFgDl/VJJ3ZCOYlrc0ITAZsScQAFHZSQ6jXHR0VHI
0uq2mIyljJxXbwqyCy0+Cnw/fHZhizWKhDK8bYWF6AhJI3LbehFiJ6DnHWYHt3LSV0CRK/Al+scw
YQoKS8agyKD8SxlG1ovlW49j3r7b1O6MFOsJcmPQoHA1YcIL13O3ftR8VZX8URslORGYHS7+xHP3
r496Agio6uQXyZ/DyRS+sa4MMuSCIPzTl0H2jIHMuvrwOXURadDArfZEggCr/HyTmKoJl7FFr9Jk
bvEev0i/tm95zZC17pFQ27W3z5IQ3cc45g+yC8qDjUxtWVo+r60Wcd43NEfASMunlRprhdjDRtnG
+pYhsEx/MTJjWOeTdZSSyrnI2rZapM3gnfP5krB+nY00Khd1gLD7ezf0X2ej5TASdaCC+O3+ESl2
QIFze6s6rImoZEei7WP/EA98n+8dbV40y2KMwUfN/Pe+NCbuSroo6zGqXYTiylmpOKhelB38pkiG
cDqvFIUnn5qGiNRl5UEMLHrm/cKuVxqWAf+hEBVjfMzKserEOZp4eKO0hCXr9QXShFeLA9CzntNU
DxrclqM7iLPuaV9KaM0Wj/kRVdP4LrCz2qXzlps+pPnASfZ6OB7aydYWbWgs00ypA8jVve4307kJ
7PqGwrDSpmpZ6PaRGZHFTA+zNqGsXHLoDnZnH2I/MI42qNfV92pHz79fBaUb49+a4mM8FgRKDMNV
xenakfwwqQRcW7Z6fg4QhexTT7syTdBOMZzbZVi47WdOxFPfxN6VBJ8eJ6jCz2GG2qsi7pGZT4fU
OTLiTRVT7KVWJM8dpI0l8hzyLMqquhqOdyEOoB715IWDR3AG2bMVcdpQDit/F5RW+oxy3t8WXfrT
01WMcQWWa89c+j0uFyaJT8dx4pebCgi8o0NJTWwney3qxzvjBUkBYGHHXg+5nT5NCdTCe9HYmTrt
RL2AOim6DxXG0amxI0xZiWw2RUKkEzuF3BZ2lT5UqdD2cRc/1nOQMMc0mH/9CDPLz0/3S6HOVlcy
nYIr4nepw8NDAJ1h1YA47RKPLjWe9MzmjGjvwKucsvphk7MlPfM7yrpyyQhvOsEGNdoQmBxccGdU
rz+rAcNmYyniJTg2nie9xhZqV+EpzwnNQjc8G94JJ9fH8deE4PA44Z1cJZFPx/Ve9eEBypfYULtV
0/fzxcY1UnFWLgvvWDHzpOh9cTzqwLLI7deyeOm5jV+YfyXX1oX+RpZJBYr77JOI/OThsBGTf6SX
KTflDOGZusA/tB0zZi3XBAfDoDx9P+pFbLRX3KfZc9Uu7tMuUUskZWFx0Rttr/JKu4Rxka8pVMyD
YA5MYkhAbazwWnEwC49oBMGkV7akVew24A4MTleJ8hdkd5nORoEWYnbViNOIV/C+5ynHfmnIfjjc
P4PzORxjPBthUaBqyxTMrqpiPBzx1QFfGu/V/CPMXLObPf9UROw++qEkn7pHlnqvoo3cDRlV80W6
MZl2iVu+CplEt7iezxb0rK+ILzAx1niinaDU1ve7i8CYVhVHkreQxljBdCt8yq5smPqd5jbTDQkl
ZfGUwhT2+DRhgou9vQnWdOr1bI1EeOtrILY//KLW1n2gBYeIyo4j9Pxhcv9wcDDP9UiRodsMO610
rTdUGdkO2APREXiH7m8z2MF849LxNXLTWQNvow1WYIEEd4FmbUO7MJiDAan5xxietluAAsUVsPOC
lKn36BqMJJSYHwbKpqq18YJHEQY/x7cpOGtOArA0PrpavDp200ULi9yR3hh0kLHJ2sU3hOcyl7Nh
eM73moajoZX1tmZCztSG9zDw3KvKIa7DOM3PnhGhQxzSYXlHogXgOBCQZmorOjBpuhwIcwmJEeH0
ki7iIm0XImg2cRmU57yOQrTHWfvSSAupSm+Fv1sCFLK6RzsZZO2xLEV6KcvuhyJd7tCEhHNAIrFv
FEgwSeCIfL8ORcLXJqh3l2WUQ1jhBUpy70XHZb8revemI16Ol3GzLMPaPiUsnJtBxjAUMOCcGzv+
Ao06Xr6LAKsUwyVO3RNutM8aru0PM6cRZtR0KQyBh8AqWgbJenECh2F8NF7qrloS7bZskTHy99Q6
qZlwW9ncsHlccr4KtJ++GzzWvlY8j0YGX9kfHkcnp3uRpC3pIIbDm+mGHO+k4d4oNItlGMuU2beb
0WPChxv1lb9WKkbS6trRVUDgeqhUWfK7fFq66HUcNM+NplMDkF8jWfhxKZDaiekWxduyIlNjT2hX
tqjxry6F35kA4Lm/GkoazGDiD+6cK19Rf4wji9l7kFJbebRjGGLjV/NGIo+9/kzOwkqWoiVMmN1m
CeMYnSBBvHhk+Rnuf2T+NE4aQcMsRL06Ce/gIJs9WFSou8DPdk0NciiUnr/uKy3/VCyIqpk+tTF9
dnXz04cwoIrECx7mjyjSs1eJRWSXMptZTbKuF8AqrJM5ROLUVp11CjNpbIys+CyN3j7Yc6zs/aN2
dJMVmlXMqf1YPd1f4CbRvHXUNWpl90ZNygfir/sFNt/WC8tp75bB3sCglC+cnpGmLTaZE2RLc16B
Se1JtyOgPjDvuvXimEb+XwcKYOs5g0pcEfF4QlmIrNkARmhZFuo3yFYvpHPxrCX1wIrRXJCu1pcB
xe3CHFxtJyKFPcBrESCGU35N6/plkGX0cS9exkkO7yUUltCGwhNXRX9MQZgTc61r75zBsP6UxFSR
cB5nqtpmWUJZ7WXhcTLL9DRouVyrrApOEhDP9yUGNeUluf8Yxt0PLbK9L7bch7r2pouemazT3kDQ
Ud/3q77z9V8DwZwPUlnV61Bzdqvs+SEjXZO0ngnZSGxzC90/NHvO2dvIGo0HK/Cin1I225Zikxig
oVs2Lr5nIg6SAzTgFvnMiA+GqfOiMRTteN/3440/PGE1wbnOByRo0dgbgBT0eYBeEFcW742L+pgO
3sGdL+N3GTibMiTaA23yk4tpRsmhtqt+1USt2sPkR+CNO3GPrQAuyLx82NWGAIR41XPOIZxl7mz7
r9mbN9nDpZ0QhyuoAQHOw4veB7+/jyS+Yb3epYKeSqnITKDHTu/W+2akBYd97RmLdbjPDeNVotRZ
31cOaX6CD9LegYxk2/svx16FUsjrem9tjbZ7sCiNwyFqv/DOHgJD9h9J76TLysmHnWCEzgjSJntq
8s+WaMWhHjnpK5qRu/9D13k1N8pFXfoXUUUOtxIoJ6e2u2+oDm4yHOAQf/084Hemv5mquaEkJLvb
EuHsvdd6FpIgDd11Uj/nqFw2llpHf6BRJa4LG5H0jH8NnDF21aAgKHgbD45zTeaOo4V5jL8+1aaK
oX8pN56lsObu85hgTwU/Pz3fTZTkDXgYDqylO1UJ++WrqwgAQkFxk+bMAi1cntQxEwfMOLgDwL7Q
xaXrNjuHRu0VyYCzLFRLyGB+tsxyk2Xx6kYO3F9tprpQSChZGjTqhOAi7eSLNYTQdxw0/HKevbvN
/fxegOvccsGkSWzEsbGx85oYpswyN2v/oYVFt20odof2KWr6OHCtqP96BPkAbwpD70uRHVj3m29F
XhjPLhYcHYnpN9mU6k2G9m9CEMwbPUDtsMrg1o09exawOavwlcQz9qVeZZu1PUCkdH8B2kjQzKQ8
RwFemeLa6xSXExONd1HUbzjXu8+U7yMZbLmAOylDpMaUfblrEhgqZJO9IEr6zgqKJerYdM9xTdyN
0LXXyqz+r0fj6DJCazI/bFUDGVmJFSorDGCifErrPsVjJL8UlWU3PMCZ0+BsIEa0VX7X+5vSuB2j
LKU7frUxrck5A5WvbomOGWZK6zIow7LFEk4e8WyE4uBEGBbW4oPZvXbBifrb8VoItct9qUZKSyLF
oJ9hJYGwdPAQmaYpEW7j2GoWMh6MhQrSUs4ayiUSGfGPuSXVKT7WkdkeG69UnoaISEaEAWJvzEMI
/1um16/ujNCzS7IUfRpLa7+tm/a+blRnCg9MDFm5NktvD7S31tv6m1kMNzvWwnuBRu4NqfBT5obq
fe3tLM+mLpsvX4eua77YdgdPN6bXEAPhp00erBfzcaTktezkad3lGBoi4SzrcOEhCPVy8zmcGqIq
5TUtSDjlimaXXNnTYTNOYXIsLOWsWgZS2zh+rK3WzAtnPzIJjIxIznjxJoYTjYzPiRlWN4INvf+u
e+vag/gOMC0IbC56SxSE0Ul1hw9iQ5LaiRUvkXHZ69jGXEn5Ju5uTuxBP2t0m5bJRavb8S4d4cUU
XfqpKVF/s+1BOaIGdX3RR4SmiOq7cEvjTMflo43K8FJ6OI2GRdcqTe3SZyXiS2R2xxz4364iHzq2
iz2Wa2J3cy97Z9Hn63iRYBOk6sEBRaPuQ2/cNXpz+BoBZ3F1nUMmS9STmG2ZUbn2bAWhkbYXqyAr
8OvzT9qGAAqX3vHGBUDz393z64pYegpmkTzMLg15KpdIwmKk9qS1snwFTmyWAWPLFmWE6robU7l8
3axSBeUmMwAkTI17L2ylfXEH+qOc8wVZUjQVJhdddJpZ8WUJnsf1MVjfLNuOYQ5pcYAhDMza7NLr
SLxbHtHhdxPlXHSjfEYexHKaiRlxFpXVsjaqwidhTiN24OhnIkd3v+bC06aO7zR0NrYy4jgAmIgT
we8hseGGZBkOjna8h8pk0p5mdtG6zG+RX73MEfDQryry69DX3ak8rAcuK3dImQsw1SzSrcoy+6mY
cmNnLePVJFaPKXL+DzVCQea6KHjJmM7PiLWEj10c4Qatu13leeMDWbbcleiPrtR7iGdT2yIxEmmS
hZAwXXS/Vqj1RyeZ5m3uZjZ/g2SJrUxEKwpMwQjXP0Gy2H+U0YM4Pr62Md03m6vywMz5aPOH4K+I
uRRnxAJ2hTI+6iH9VKMlJr5r7N3cxB4mNRdXNb3hi6UimBIeN0kuOd8x+DvbzEbBuV7o++WSj5J1
R0YzcjSh/wwHnWtYySHZaPVwzhQ3fBr0ZmfOxUUpzehzeTC2UnuPouolbPPqum4c0f/3aMREf0qI
kwMH07ZPk5s9Y9glvcdVW44LlM2E6PVwxG3rWGj9YT36ijr9HEDk7NZnHtzOrxoZj9i404HHs7g/
rYc+eq6BWmjQjnTTrJ3Vdrj3B8BqYS9+m1X5YTFoNmA1voQDJZinVkz9SsAzUX35+tKnONaPa+0a
GiRXKpFNhqVK/RspqOiKOqyD9Xvq4A7taEaE8Ce18GoOZbr/98hMW1qUmcFYWnxbq/d1kxQI3tOB
/qdm2kHmxoBhW0y8lmHnL8bAmYmA/82qZoggdWM+p7P8W7IUfC3wSHC4slKW6vh1TYNXO3kEs5kd
ruF6acfmQ32lmaTdFQWf6oKYNEeNrAxTcd8tYrbprwI5IXmbS8c6cgB2/0awCcgNW4t8q1G/VWXs
0EKm4TLlenofEvNQ0oWlj5i2FKfLGG3uC66AmrpDezT94GLmNDYsHR08Ia4hslbdjpvekhpZuM1L
l0YY/ubo2jN73uqalfg2IrWBST4C7aImkWUijTmaaQD10VitzOYdPAB8dlqLlKJmEilis8FNJtur
M7UOK4euOMWmYZ+7JCIIeQHcLYfqerxClcSMXDtZ4Dkh3sQwUa/CAzo0ac+1Sq511Tovpat0B3c5
KJXlGHUx1+9J79R2o67lJztDpwFoLHoRff1mLWcg/e0a5pN2GlQvsOdpAM6oFw8cE+VDDwV4QAiE
h8lqqj3h2ahoymK8CkVrAhwDBFAMMwCFMaOtWHvtp1dC6W8rr6c31o/PZRvruzAup3OSQqD6ahZU
g/ysEj0/R2MijuujWauXRzI5jLHxYRYxToM+Ac9CakqM7Zaxbagt5InGT5GWnWQzXCKSws6y6usl
8HMTCbP+Xk3mp+w5N3T7DxoDRqqKe+p1g1v82vP6aou1Ay0f8sYuc93owZjWxlOus7j1anHX917p
MNPsxRSfw2JSfXyzDlbcsaSJ7naQSup0j6yb1rOWNlekDnI/dNanmGVzbWugZBBCYwrFpSGchziq
NTNK+FpEvXWG0tivA1z6TOQuLxf4Ifa07XqCY6BWdgpBmJAXrY+15dnl3NZMeyQxjxXD2otWM326
KqnKkHXwbraFOdoWds4keOko4NMAb0TRv7XK1gD5x0zbS92aONIxvylONGwINp8+YKPFrCF74ECd
e25UM7mZGc3C5fKvxVZ4ihiibtY5TjX8GdyueCU7xnjjiUdg0Ku+TGF4YjKcPwySIm3tAo5cJnbV
DMSDQ4CkSKYU601mMOYRZwFPRUkzmJjfYbNWupl8JndiH5WD9ceV4QXhUgXNuqjOdVQE8yBn6E+a
wTIN+20+GdF33dAHQnlmEgDdBHU8GV1np1XKXTKzGpU50Jkm7qOrWtOI/Dqt6751T6aaiBAqr44Y
vq+CpBR0QhmttKcvUci6PsrJm0rDv2Lpdthznj03M45rWcZIzDthUaksNO5QKFcJIWgbR8XOjLzs
DVwHoiHTdALIlTnu/8g6SI3JPgIn42Emqfkwm6G8R6S9X3ShY7KlL3hdH6nL069HXgPKBZDHLmtR
MYOs810zVX92nYq034G+0VpRvjezpgetxxikpzNUOBrRs0uxiIgnKKEZnr7qxwmYvJO7qDq9UXwf
YP01eog/0XTTKJANXa11YlL1Ag8rUulUif7GBLN9VuNT0UzjH+BT+B3nSXtBxjHushGVCuSpr2ME
scfWrecmiCcnva/dUt0iorha2m81xjviuRcdqUFKbjseQjvu3nN7Nrc9VIM4yaaTVnvTFuAjipMU
MmRs6C9VdydBLb2sh4alln//W6f3bvxEruMvCmfBcpbx4MZQmyfhFcaenwuyYi4gZUPGQZmxWQ9U
ROsGUzpGypnxjYhCtGioYomrHIliSuriIiZiCyZTSZ/HjrWfhrInWJ8KF3Q4usnmSmXe+VMZdkfT
HMd9pomO+RDgNAbdLR2P2SWIirOc9LB1UiJrlpR5WT5bUKFgSpFGx0JkvJYKBVuXgTpJFBv/Wuc9
11aakjmmyEfCbBXCfdnu9BR+4tdTutYCn9EbACsGGbJ5y3Vl2JbLMmtMJmWvLUfUsBxbcTJpsB+n
gvhluk1kZ2lQPQzrZYzHo9Cn4aQU2VXmKK0ZrmvbgSy3fnDcD0Eg3LYhefGRJJ3CNQNdpJ1P5aNM
2mivoJz8321uvun1DsfquNiq1FrY+sBlkheaBJKEtrMFMzuI+Mg28AyYbyLT3Gi5JBZtuZy4sax9
wrNcFN01kZ5xX/+IhiGhIJzE16N139erw+JUEGbrp0vKSCcZH0SZph3dJYJkdXigPPdHQuL0BRLc
vROpyJy3SqsbfixafXOt3RnSRbuyI1WpbKXj246CYnyd4OpETcvlXlyIsqEYdUZfiTrladRBDS1a
v4Rx2Ksy55cp/G9RkOt/OssDGrjeQQbc2QQl2/YNOiaW5Kl+5eLdbXJ7YiE1O4WG7xLQQ2a+YTMa
/+v2AgjnnKuQ1vFlYpdotPms2enfbEweoDK8O+IEApuBY2+iwoNoayeuuEbZy7pusFsd/jTJYaNF
TLjFOLo0MdUquX1INFLhPdQ/mJrwtZoJyKWIkPqgROj1TOxlv5mU3vHDjiZIPfzS8DD7SUfeGeye
o+APhZ7ay51me+9ymEilt8GwJTpfqFnwJg4cLtS4OdpQ8yVKEMbJI/MVtC2qEJCLxJNgdOUr0p73
eXWY0gIFSmgyzy6qF3MmCSNLypqecv3iLf5Bz2thZ5YYZQwt9pEAEmldaPNGtZNfcWbAWoFBgXML
qlQKtZMpFi39MFAWHK6HMBJX0rPSevqJvycuYXFXDaUEN/94R8IZ/ekIsT8Si8mHtOnCIJH4X+uS
cbCgxYOZ1TVwUoMHES2AzqzFc4w8+reeF+4ODbovJFEXumhS31MbctUQgl55j/AwWUSRZ+xIlOz5
/K9GivcFTuJfLbeiDZWv9c21VvnNtIsVqs98OZLGiUZsROUi8VijyE2wqzpaEHbJBet7e9YQae0Y
1dMEnvu73SXfuUn6jSiHsxHXkHHQzgRDYv10Z/HTjGlEQUHa4735E/bzbUYNjOfSp+mrnNF4w/hI
o71p8Yk0qnOcDNBNqS27K+iP1sIU1o9UqQpsqah8p8YtcCVVQ9DVaOA6s08OxUQfJMGeWuiZuqGf
vDc9Me4KE7WhaaifAE++9dhG8sm1SRTWP5kyFQ+6/xbGezaKZHxkjEp+0GfvOINAJ1skuxujOgcA
yX4xL0xu7mTdSXFtewq3GX6+7+gFErauv9CUHk4d+BLsLeQF40QXQBN/anK81RVrDGtqP/uQ3o80
5N+hdAzWADhoR5NOnorXLeiz4ZlIvSAjCHFvDXq6lQC+trPF9SDprR9jVUOvy+xATRknKdhKIhIH
EdT8NBpuKpHqHRA1FoHVVrXfKu/dqIH6bJMgNgWloKZCklOnw8KE4gLevk42sktiT2NBuh2KV+08
Zup2qqDL5vRQcUZ+H0rEaWOo5c/VmPspChQmcsDac9X9Bh5Z2daSUGqvmE0KYvdPVMz4WTUAIG27
H9rIPIOtVF5jJN5NjhdaUyHfgv2fiixQnSX4kG5ZmJPNPA3Zq4eiYX90aKkfG9m+IGAAD0AlNqR+
h712N1poNLleie0kmPx1aWJBTZYAQDOVzGgCrkg639RN9pBy/sYRMh0SxE24zp0aer0b3jtP4Z0d
YY+Wyimf9bitw0oxAu5oXVCrzktE4U+NnBATMio/Q/qoXKjTMVDLmdChoiWcp26NTSNday+cGE1E
OjGu1PXqONhcdwZQ27AnOBaXGFLDpt4FhBh3up9mTkV+VrafCvUnjcDfg1nt6THm9A2b10hliDvW
xg9Vy6BAy9Sfw3jY6rUa+QSYe/gY4+epBBlWZQ2ucMWDC1C3xyoaf+iOcHd1k/8lbrwlVHs89UWV
bQf4n9xrHAmzMfurJSAGpNPBVNLjjSv5mzTBeoNBRBGUImO0OMHic+g+c8oTHUDoK5IDB+OnhhY2
cottjNEPFF+fMrhg6aaMuJKj+l3tVNOvYgKElT7edGGsH5Ioh1IXO9c85E43mEwVLc4ev1H5vpPC
EFen/w2wST8zGudPtTRiOGpaDHoJZNc80f0Ib7pDIL3bZLeoxt3ao1WEF3kqiTxVGpTGaU6tZjT6
prD1+VbFzDI6D2dwj7BnFcYG8SCurdkiP/MYfjR2aOw1VAMassFDW6k39IEaiChOMdvQ6X/bVb5F
36FvFFhVjCvPimHYD/CK+InPpv7KvSD0LcuCEEl4LhxjdTszq+LuedB6B+FQGP7QoNAdWKrqu15H
djGY3eekJJy3MTweV+cykE7vOQ7CQGCLo5+d7pEP7lzgCESdludw+F4xXKf1MvpdrNVI1y9J8Usl
4OQIR70gv4BQjWTS1W1NMBuTIjPAsAhkudIveMo7/pHqd1ZpD9jY4oh3GEp25yUHkcmaFQ5W4i4c
xSmMIKaEz53euz4Gm3hTxB9V14y31kz3s6NVj1yU70oOD9YU8ZtMjc+qDv9ElDP+6Lo3F6T6iTPJ
hyxa3KtYBQ02efLgKuN31cpd32Y9sCFz2aviMkCgJo/FkO0IluLmKCYLKwS58/rc7VHZQ/1NcwRT
7XQECJRgiWFjJu3brCY/8Gj333NaoZ0awa5oiVJX8ws6sQIGe+6dq4YZrtWm1dZFibzRW8N+XvQ0
xlKZWG1G4Z/oH7ET/XTjpLhyc7K28B/fcxAP14SFtI87wwnF0cbADehSHZ7qNzLqAcbUmHQBWZdN
+KQnFNPJ4nXUuL0PBZqCaHatYKTrkw41Ipm20fAkOMNF2t4117rmXJEo7I9tUfpaGj8i5PoHbdY5
jyhK+tgNH60ucQK5zJuzplQeDS2nwGBNvAmRCLlDHhKTMSs7WYA8aOV0cySfEo1CAUK9RFsCPrrq
IsuPcm/YR7U1X2aFVFSJkhFgQn8bmRTfsqy2fMe2YUYbHqMtpvDFgq7OYbEEJN9VZqvi4GSR3+ZD
tYUS9QvwkfpwSuc6y4eEJ7MfdWoflSuqL5v6rbIy9K5x+GTrZXlN2gRRqhNjxijC6qoe8y6vT41s
dkOvKjsvJGcDDsTFNggs6p2+3nYdlQgrvG3mJBw2psOliNHPcke4KUN5Yu2MFSFBzGlH7tGYOvRm
YB82Gn2HXSN0blaYgljejQ32+cwEXAfQwrIr6+amrNQ1zY2D3tHSgKlN4sOQdO427cPNrCThLgMC
D7sfZ4+qP7CPsRhyKeJlEPoaTO8AgETlF9y8UHOSnhI62XRgUv7W5HDWnNRLd+XQ4w3Km4udzP2h
w38551FxyuBdJaqTbQbUZxEJy/tyMK7GSGJaPDq2PzjeTjOWfnXahgHU6d3Mfw9Fpwp/Z4ZxFiqu
5WdRp58y49kZZL2r6PNvOoNFraVnvz0TvoUyZeZCufd8zPMVrbn6FwXHMdI76y2uXGc7Is3aD8Vz
1VSIqElO2s9dqaMrt9w9+pmTqwHdZcrM4AamR2+p7sZaoGfm0OfnMsJow1inD4oleZFlyxaYqXkq
SVgC4jZ2fkfzhmQ2jw+KFSaqtneDGYuPjasN2qT561DqhS0hEWmQDyQjgKPrS4RPvVkEelqgrk3V
kxBu4lMs0cFt3b2nFvm2T9vd2OGMKqTmHB2dqahhVOdYvChUsye4CEcxIRsnT7kiqtHiIDzTdNcv
cDDzXWbHDayAwv+yPNXZH2jyMdKqUHt2F3U2miR/1vFca9PMFUiffjq9lx8SmmbxYKuHoX+HtCQu
0J8tP3HKBACZU/mClgJMx970reTODTw7RLX8HML8jvYI2pvBghWQAOltw3ep24DWQiQzzLajLdHg
zb6l4bWhfI3OijnA5y26EsQclbKwRxl0ymKN0xsaeN54amADZ0LLD7VaPlG9w32JcvfEPOtgE4J8
9UauPH1NyTQCNg/LzOW7jO+znMTOsaDshmDwvdI+i1ifODoUY4N/otgx2v4Rj/JXt9zfiEZQ95Py
OaSPNqlxrBEECBggk5codCh0ETdwzRjK6ZvIy3SLnrHcI4PhDJ87Fm6ipLmIHGvbtPZILH1BcYz5
Jmia+OhweEJ4wFAf8ZUHIiMTkxH35Ds5ARdg1KjtZBGonnXB+JwQsdmTZErSO4oF4HamZb3JqpB3
uvldZUEedFRCjMjTa7nxIQFpxGndaDDU51nUxCMCjYgkqqVwCS10NGQ3pmJ4GxTU1a7ouxcrizir
i/6dYU8Oq537p2u54pQognNqfWjkqjilyyXr39P1EcFoFYFhy9v/x3OCrdhL5S0CNxw+v57S3shO
MnFJsNFd5TVD+Fln3DTi5VlRlx+ci+ltfS3NKW8UtTJPbi2it6yjWWC3hGOurwoONcbA/RjkxtQ/
5yGgT1PvduSeBobAX89RE3IKEkMyR9Wukz2JD25805C6XOHd7Csjm49ulcnTHAKEsVyyXV8xCKjv
Y7wkAlTkM3c268qofSXByb5VIK02fQyT3Erkk1nlzrUnbC+Ar7iJk8ViWTAwUXsMg5VbWaeC+Hlu
5j5cluRI4oYIwmJOyY2P8EbRXP1o7DNqdWhc5TjsLfhwnKUavPmuunuktzzSXI0OWhz/EJ383eTt
1YLJdS0T0S0ijW81ywVgPmr3jPPQt1BOkLcBXorQuHmJMF033aRC1Ag/kehMAYNKOndWkewB0abo
RjT+clAPyYk2xK3ulmxSkYaMKayeOjHx1I30lHddsX95IeiOSH9jbqa90lZR7OpbF01UnKnav5Sz
oNgHi09DrNpTAqtPQDGyE76BeGEG4u2kcXrEqo/wd2BsZI5Feih12tcz4mROy+L2LoU+nESh3GJ6
LHuigM2r1uXeroX/vR0VgMd1VOrIXqfrRBfiqBmzNW0c6ASwIHihDYmjMAZcrsuzfxtnIXytb1NG
5l2oL+EjLvv+vWV9tO4Le7xW+dRpwb9X1xdUsG8TpOrsIOlznv6fX7A+1RqN67Wp7b9+3fIf+x8/
KmHGBWOOqvzfz/77z6/7SsXAw6PNzW79DSydxoM+1U9dpILibxZoTiwSHkamsE/rc1Fk0uQCzEuh
wU4z7mhmhBNC7GXf+sb1hVFN4kBID2wMseWxSfuWqQC9HAeaCHGbtPxwV/3VsqE4r1JLPBAxrbb5
XI74FIGEvsgpavj/2T6XG/ei6ksPVlh9DWB9eViYJuTcMYMd7ck636fKFPQWWFiWdYxQ//eGaIzy
WgxeeLDM9goyzfQHsIpk24kJUUAdNcEoLeIikEaHtDgt91iF2AuaTrvpkpAhhPUoyOpfk2gRTCNh
4PYRvylW9ylcDcxH2vzOjcTywzUeevJ0ZB9tfR9029ipY69ds7h09w1BsBdi6bJjXTkq8CQbKb3e
iWMmE8iUCNwOpsLxnWqGu+sG0iagmNhHubBnYIec3BHp55qXbJeagXuu2xLfXZymRvkrC7e/N8tm
7ntcXRVl+brPXryyCYfynQE3AQdZ9c6VvfFjJAGcUmxCqs3b+jQelWfbHTU/pQUPyISgD5B07c38
P4+G+Pcgh/JI5Ou1z+v4luRtTjenVeOb3XQfec4KIAa6uEUbhwt4qPZT4oWvSwss1ennjEyTFBE5
u3hAWuEOnfPgtL1BD0LYIzSsXSM2pNYNX5KsOlETeDR52YBAT31yxIbdv31ta/4d4l4/pbr0UMik
P1yzKM+1d1eszHvOrMF7VmJxVC0HzDg2O3wXyXRfN7NC9AsTWG1vVwQOaUVoIQEmjG3d1Mu4zupM
2rvyJQlF+93UkT5aEfouRdbFK+vf07ofbfO8o/cHx8nN5Xei1QJbzcK3PMEtjtkQZv+ETXaqvN+K
47sJTMEBrtmuSuWum6AHcAbvIwfpXD21zb7AmRLDI/2TeG25cScvfMv0nK4d3bMN2RRY4kKn2Clh
xihVvAqngu/kmIJEQ/FTM7z0xUVHP5MtdTBSFov50HtBHDpiU5pTWu7AwUs8wwqE11hJvueYVnZT
qMjzulHImGqpjN+AG+RbJ52J1ooNebCHzjiUnrQfIGfBLM878KqU/1MZ/ZZGDK+4qj66Zip3CtKd
Uxfm7lPSkFUICyD67aBEHhnqfkPzE+1HWyEHhuyTF8R18dfvcIv5TU2T/G2k288sZMgOde/or9IR
H+s/YnjuH9Ws3XMaq0hcBmc+i9YlBXl9mBl6vCu84pgL0NCtA9pfS6CbmXlfPrVKXj0lrSSFoqnu
ppnPO8e22uc67trnJdVUxQt5X3fRKhRntRv+rM+Urp2ZmxAy2ttE2ilMtk82PcXXDOsn1Dcnx1A8
99y/c8lCBDoxdzPY3YZj/RD6d/JwE5RLRJa6lfocxpH2Ejbjz1lhYl9mkfWwPUMhcKyidEvM6mfR
dTDoKOYbtbN9rMMoTvVSpTuoZT+9odjYdV58F3jMl6n/vFd0z/tItJF83/Q7k7z+LXcBHw+6lzzr
rV0fCFcZDomyEBs14jCFixYrDK3kd9Wq52Ry/nRTplwYjO6lRiJyHmvWIbHkubOc7oWyHlw5Jd+u
7t1nWjL1C+Cc7lS5hGetT0Wt1y8k4e4sCJBWlRu3IsvDFzMMbcIHEPnQu/dewlClEh5ZlNma9suc
rXoLP7I8pC5plX1r3EC1/5H4TnwyBw0/5KO9kWvGeE1i8AD18rZ8y0ZnbmTm1B/d2P/Jk4iuZNS/
YYlhjFxYwzHHWzRVAIcVRIwP6Lyk6XjMMef+Zajn6lEv9Qn0jHTTLU/XfU5VVY94yeDlDDyhFqke
6y67cKIDXzu3+eUd/35gTOXFHgvydJbfse5Hi88BHS3ESsl0bLO+EomYiClGLOvPMyQFxV31WdDL
QT2tG7WwVEjXbP49XR8JRJGs5f9/L3sixFyoQ6ZYfhWwEt68/pr1J9ad68YsnJ9zL8szxI0r4Uzx
JfEyPeQrGIl3SEMrUJpWe6wb4rfaY8sqfWPbmdIGNmk4vcwfs8bYlv6UeYpgu59Mh7ttiUztyeEU
G/TRuMeay6QmC7XvTWM7W0tVdE7PqNyaGSECEyiWbaTY3ZvhEYxojTLf1lbtUOQWaMwiXc1ODPiX
gXN+XTdwH/97tD7V2rE/V8i7MMcmZ3Tz/22anq9lYRwl5zG347MjtPoIHuGHrNJyo45F9VoY2MQZ
GK9PnHBij4kbo0us7jJ81OM8Hua2Mp7xYRkQ0OAS9a7+vG7cruEDYHUczLaH59Yxp52Rcu2V4YBa
2m2bh2NM+TWfcDhPlZA/Z5FjTIu6t65W6uMoHeyBy37tZM1t+TObq5KoE+752dCZbw4ocJRE3rfU
LA+2VzCcaTL1HkZViC7TQKjUaPp71E4XGiH2by/jn3YLQ3lxUXjvVcixB4wa3rMHbmqzvmX5RV0y
eB8Nic1Bw0Wa4Sed4Cnrm6viZs7im2g/JiBnrEaiTyea7gpZvh+Rg1gotoz0mtiKcnZUUwt6Y+6/
AVJ/X9/a8Kvl4EU/PAbPPrqg8dY53G65fUy7WuW2BAefUAjsm7dShkgWOFmDwsXckyZOhrvbqR82
8qrH6OrxuaJvMnm07bD18kKh046QSCDWd6zvjbrhYNbCYQ35AzCeccF9bxMGLhoca8vDLnVEMI2M
gOgdnFXpgbsoDXWbREizK3AhHX0ndsaV3Zf++pDPX17IgV12W3il/NLNYIQro08yivDTqW9urZf/
aSgyf8WMUijm9T9WIY5ubuZ4eHDoizgxcfCVpKGo9NfL4WcXt3O86Xvcw72df+tlcabXqFwqp/xv
My9P132UbXug/9kpSlMPk0Dn/M/3ff2Ybr1FOLEOw1QA12Wiue2yPkKaIxHlrpvITqILl+/oMhNC
fagMi+kCo74qmz+iOUn3ozSSi6LSuXxaXxgGV/PNolcwuPG+0hJvJVf6PX4dmlmNne3QKDrTrcR1
P0VuxcU/FPFeBJXeG+R5v4H9Dh9ZqykPkdTKo6jHfWop4/Xf/qJaGBh8SERDyH0zpSfcGO2TrsbF
k/uCRoV8SktlZKY3xnWu0T8aTqX9QldDQdLIH8SrMV93B6Cjnl4/uQNM1fUdTi44zxL3rZgGc5/G
46OcTMsfcNa+wRhHJN3KX2mvoLIYqgG6ZGUsJCJn6QzKX9MOLYT3ruew1BF40WvQ3L1qdEQh1klz
0ICObwakmt+4QzExKrTFDFV3voer/MlssM3Wir3zRKK94q0pdmENbLJyIGeOpshOCt8sljVeNRJc
o3r7g9r+pSS4/qPsJ2s/5AgO0euUH7jXcHvFXneTdqPfNQGIt6rH5CmmeNnR0mN6IIhaAjctSPzS
WFO3GVGnjAb3lCYxE0aI7CPa05cOjc82TsfmW2EjLsKASMhaJKdLMVk3Qy+Vv660mG6n9Z8oLsh0
qmV7yRqi7+wqyYKkS4cHtOxoR42DQlgpFBrChbwmo8ntTmFgxYSaNDGLeydH3ilzsWm0fG83orIz
2huufFUAzG6KMMp+xvN0TWLDizZow5H7JNFmQiIwkAyELq0tcF7SKonVhgSrwbvPqShelaTKz2EI
nBnpovpDz7Rr2/baqzaQ2L2ENnzt79LxjPGRlMNQHa6ICIhwsI0HRAz5ijzQ3YSg9k+qPchXZ5Zi
h7dDBgBPE5qEJPZxo/IChYUyWcXm/O7SsdskIulvFiHL7yLZKl6uvuutsK5V1LcoGJbgGIfJW+lZ
+1CPnB9YjWe6qWr78HQmjXkNRIBU3P/F25k0t810WfqvdNQeXwCJRAKI6KoFwXnQPFkbhGTLmOcZ
v74eUN39DhVRb/emNwqTsmyRBDJv3nvOc0ivz+inoOjxcj0uPnWtPGXEzrwkfSt3c9tSucqse6F+
OF//whijsOkQNt9aaRNdGGyF/Hp6/pkw2EIjl51pdA5snHa9Nea0PaRRXOzRHVD9iO6HX9CsNoKk
ONm8BBKL7tvMmO6T2FY3le6u/3gK9w/XgSpur3/h+nwcWMMREQ3nQn7m+sVuRoPs5hCP88i8JuRj
RWZF7skZSd/tMKXhfbd8gb1h3ebG+x/PxIUK7nNCMmykNjfX55UdhSAWs3iJn+q2wVz2r2QpYAyy
VX9GgN6/1s3SHWrlE4No+y5tuEWWp1tc2AfTIXrv+kOxmw3IAsr8cP0hhqYvWTc3d0MNaNps5CpS
hbNGgwMKF5FLuRqX0wqgGHyhJPYtGaFYIZZTDXLFL8umGK0xsm7ZVsf3qburRmV9ILvnEk5o12Kc
mR4yK/h9fZ5UUuKsZz28j5IsOlfInNbN8gOkYXuooc03rF/Rzo+Neq+5ffXCRXS0nNr60GyFr64x
zWMSUtRwFLSeQSRlOLGi4NKGrnzuF1Kv6IvqYgG9e6az8NuoM+P7m2Vfe/1EHPKEMc7upNgydI92
7fIQHdeTMqLmQlkXwduy8jXey3HjNu0+KKCfKL3DPz7tAYO5GLHr98EmUq80WoStBXH2iHF/pjA+
Fv+5HWebEcpOmMWf2WC+h0XHiKulZSywkC7L7ro1pk/pt82qNmd9HZTxJrZ0Ex1wc5mXPFU6vgGH
s1MXcPDHTkJPjyAuPSHCqZPtZWpasRfMwzzpy3mt4yL2uUb3s231hx4AtysrFxOVdhqtOTxeH/Vm
FZByHA8A8Zv4JjD4orMReKY7xaTnZPGxn3PnYcHwiISaQkTdOpWkt/SlAV4my3+w03KeRlMO7eyp
zJfwjzEuzk42vmVTjyQBhX7rSyZKyfgYtOQvdNMnpbAlJiZMwr/B9gm1zI/FOjWHjWuZkHG0bGsV
1bujYqB/NHu8SLPPNUvkq5EE90Goxdtwoku+sC3eLdVjHsE0ZpB+fcyT7NirQK1tEWvPkCtOEXj1
D9FhiVUDPFzLDy7A21KGQdmDHaFLbGS4M9Mo36UNoQn5+DCmtifb8FnF40Vq2QnZwTmamict1Lw0
9T9npf/G1YmPX59P/qx/Ysy42E1SXlzkX6nirXeMpNkv02wLIc+pFjpslqg4aDosmsmXxI+WSPN6
BBqZzkfeFsi1HFK8191AZ4KXC34j21cFY84hZrSkW6W9ahyz8NBhrifEp9hJia8uNBSUhXYDRMTd
TLg7GPzlkBuyYN1yQqi7BFlIg+1buORhNdhovQxOm2ORAq2T4wJiiSR3R3NDzxwTet9UgrCHiNYh
RYIyAZJBzv62mpBKHcFdr7EEKsav4Gnhd69Do4i8pmtjzwEzsE6m4at2h+nCYfln5sMZaq2ePDBr
VbL9eUTB6pvIGp7iucyfkzl+yh985gBH0i8IedWBL4xtkaNHcfod7b1XpnjiEtg0DUhp90hsBBUJ
AnlXC7qdKaEBGG/smECIOTGfCjSP5MfiBPNDonqFozPmMwlSqkBwrMKPrlD+0ZgoesjYMDZW9XPI
O20VmNHgFVOOuiV7bn0A1qnirmiFvakl9jqVl2goheOZZJpyaHJIew0n/mUiDFJgFPRPgTI8hLmJ
iCqwYga0nM2JqiqOYogfTFI0TN2fDmMetOsyYI4ElmvNXtP1IfMEXT/r4dCfUbzCyED8hxrmOLrt
kyPSEEq+mHc0wB8TYF27wOzYsZJeeLarflNs5atc9V/Z8pJRqq/NMAHKV3vhyKhQhe5bU8W/paXt
9RDeOXsn9SaTNuIAt0w7iUioKmeTpo8EjTFG0/MnR6/CfVhhOxMy3ZR2id6izLZOFb+aVfJJXwep
cR/THiP5NwBU6XFaJfClOjXIwHIjERupk+qczsO5H9bpZG2kKWjL6HTRVAqyIHKzF/a6dtWAkwbG
Oxz00j/o7FghdMG2jb70eUAx0g/P+jBrK7qM0wbEur6FKFofe388ZZz+PSKTPWbO0dYpCbTMk/aG
yc161MJH1wgwn1bmxdUCpsyt/oONnRVM3E3T4ED5Qo5RKpSCWcmokdC0VTz7N5K2uew9YtaP6Bfw
Ofg6zj6C6yL52XJU8dKsfY6i2AvGZER5kIZeQ5ONhf40d4RjEIpLWsQU/NSS8n55kVMafSj/Ek1k
tBQTSYFDTbEt8n3RTe+GkNMOH+K5hLrPoh2TWpgTHzaLFNi4RfgTZ5O4yVC71at5ULT5I5R/TU5Y
b0d+qK8pLvDYJx+sY7U66s7wWg/zL7+bqWnLbN1hyVOD+9sxiG8rDKgZgfC7VSO5SUlcIlXX+GBh
RQkogIVrwZjv+so4iSXaLG1hDkQY/C+2vBkswsr3ZsHvMYXuU1sMZ4UhHO1h/tjepBKQYMGUXThp
vXQuflYmzaBEQYXrWYM59C3lwgEQ1N5EbYtBapPC3Aqa7MOxERMTpQhvKk+xjYTZR4mA6iky2xvL
Ea9+Md03NikVaccMqNKIL85t3mK0pSj6ualksi+NgvF/H77IgZWF3j7hsZH9oPTq16i55yHUEUCl
r8oV+74lPSSvcHSgpQ59vAkEqwN80XzMwP6qNH+YQAUBDgIPy6YGGYRE6GIqcuAq9aXNVehpEeMj
nMJeMvinqk3HNYazHxoiCdEmhzCZQG51Z7K0z/DMo1U5OGuMKweahud0JpGRcXHLfFe23d1EV5AU
2Nqju7KOVALFO9AwsZH0EWLcToPzaBeXMBnvlWz7B+45yIqufijC7Beky3jHBRSgLvGyaHqMEWog
rtUjDueKp0ICd6Qyj/Y8s277Lp51f9zOOZy3MkoJsRu4HoESNK6PZbHRUbDVv1Bh0A910V1OTbmL
hu5myKwXu+OcjSKYm3RABLfIHlr/g3L75KgdYkg+mAcIWl5YT0dfzAasCly/Y3+hpc4cMRpTWnKT
J/L4qeskcqOCs4rUqs9BNPhOVfgU1vDrY+gvbnIYdY5bwHaC5K5axkLl8GVn2qXWKtLpHgKSgi2M
EFY07LNI7DQruKvrj1k0F5BjX1aZ3eo9Mb2oeNPeDbdNQrx08IUI3sWtUXF/S/9Fo0WGmPnAr0b8
SFPfgNI71QZrL3CIYIc0PyrW+gRARzORIzcTZ20+BzQiYM05pYQ20DuUHG6A0Nn002w1m+jX06GO
tnNGgC+6DIP2DxIka8wxitPpiPSR2Oum28x1wn7T6WS7sQuuamxbOuG6ePq/wFaAZlGkXKZuLEEV
VGzP9Y8+obQnNPV3KVNyfOeRRGW99lx9V1QVwgv6SpsyowNCT+3QLSHq1GT7xmaalLLKS0f7bOYe
NZubn5MlHRMXwyqNe5IEOAVCfKOQ77PJk5CWbpVO4Jmbd+6rL7OXsKmb34T/QLotuvdvY2lnT3eM
akI8xak3jTXpkuzAvBfalt8tO8wOYhstg2pmLg4ymWXlWmHxxfHKMbOHZhQ4DvOjxa2SDxzKI4ki
TZOO/Rwsf8qFph+vXpZMM98jQ+yUkubvOW/3AgHUBzXWKmwKho26j7520k5aPKofg0AvRAd24tNM
v8TiWzIrrJx5xrWnDc5nHpk1PD9a5g7jCOjnl6kU+qFp4FaQWXN3/TIEvSeMh/+FkCit7rZV/nQs
p5msw9Fu9gaKlZfAKQ9178wfRd9DpHx2myAlqMeyP8ffcRBnP32NVPgULN97Kf23yXBMQg0VVrKF
ptUH2cO3+VNEJUrDRFQ74ksLXhW8tKub4Ns+DLshP7ta/hLPw/QeW9al6SWAqLqf6rNl5P1OjjSL
pZrHC3jJYtvUhcNlo2V3Gjkel2xhfWY6EXi6Nr05rNGrFEcCGNIBIHwO4m+napuAhobusWF06lcp
OeS5/YtT2RQzsXv7x5e6v59N0DEqtZcsPbhx/fQjZNq0zPYx0pWjzkc5JQNzrQmLhIOUU9PyU6cJ
ZodXGkTZgvWZaFmTzLuNumb6kVN8OilJ6EELvLVnMrkuuzm4bxljY6LpyLjJ4g93OcySCGW+Ynti
8wBQhi00us3KOjlzkBLbpnR/Xo21Mvs14l3UGs57gEenMyNh9TR2M5Eklanvi6GxnhAkEWqX9xa7
IsL62CZz1Ins+t4SKK8sPVtPDpl6Hng5dWdaIGlk3jVb6jqYNE1hX+p2fAIPnj3X1vw2BPl0N1Yz
LpGmO0Tm1LzghICS6dCYHaL5qPt1eTKtQVuleFaWpBwOBUAQUt29WDm9gdYBv9qmTD5QpR26OH9I
eDHn61+q0ZOu8EWti4U5IzNHHEu93+p2eVMvNCHKCR1hvGp200QmTM51Wlm2fdeEsX7fyRzCRW8i
O0yQdL0SnMhD6TKNADQwo4zZjtAf9nqdTLhF8AyaBekEiY5gz3Bdsuwx9n7b5kAPrZw+xM2z/B59
NFo72g5Q9YZ6uIAtfmn0Qj/mVlPfhw5e7itn1h/EOxbb7o504Ro6LNgJdQHFqZ/BbzJ9ijv+W4tT
ZjTJBzjNFgaGWvcGvw0/58bY2Qw2Lf/hyhVrwsh8xNhHMc+NT2OJScCSEySadRD3EY5ffkMOMzmL
Srhcer+Lmf5Oza9MUtz8K9Afpli+kJY8fDLOf9F6+YY3r34At6A8qAUp49bl7iLTbYR05Oj7tiqH
e0H7Km56gmqLDKnV9RpIAom8UkNyk6dje+sz/L+a0Vz/KzfL9OnbT9l/0b9AB8DZvVooY13F6hbk
4SFtlXYJ1KJOzDoHcmtJ2pQTP1y/MAYOD51hf6X5dNQHbXicGiUAK5ctbbGouCmQzFGdtMeeWJwf
c+gqtJZphRFVA7p6pXRliatdZGB9IJbzV0BDjLVqf4ticpBQWCUiCj3ZdIN2tivbOne2n+OOyio+
lf0AIfzp+40IhkzidMot4hmpJph5kv6Vzd7U4hsVCygDJf4PO23HOylpyH/Ds2rk1fAKM4Yjkw1w
MR54T7GhBscSnhGDjelxNhiOmpyOT7ED38PuzVe34aTbzu5GH8YJoA7kC79i9CHUR1ZK5nAmOKmq
nmm3FTME0R6Wmh+X91M7hHzq3Vuu1PiAHCJcUbpML2aIxalc4Jwqn7YYCrInIEHmEeveDfQp52ks
owECr5McFCqojR8FLo1VHd7RQsW4km/7AktM18FybSNMPZ3qtX04Fcb5e3eYMCT6RS5XTUIiWrXk
7vFfR7CpRS7PpLHzx1HZA130qlpfb1YIlnS53o2K4F7h2iR7j8E+DzrCSLQ9gBf3riQ6z8Nrk23z
9CcZCQ6HzFiNu6DjGpiBZMKJVh9l0/mea9XihuCg7DRA3NxUw6BetM566AtYrSFXWNdG7YPDsolb
9sbt3cVchw7g+lZCzuvw3rMF60ZEkB/3/eOwSNscdOZaKJ1jVzTGfqIq9TpM5jdV5b9+o4ODLEse
8NjGKFJhWE5pIte8cN2zqyy8tHOk9sLIIW0NcwlEdYCUpBftNjP3Ok6kwuudKdkUMHW/Tbvk9GzM
sQrvtWZSYCIcWu4dodxFBjlCh+hIO4xZGlwzoUv7bTZQ7jXh50A/0nOcHotVOh0YqgcvvT4i+U49
cvm0V5BrEjcqJmu6SlBjobA8lQbFYJj1KKzDhE2f7SWg8QILWNJfv978itnXrp4BQKOuQOL/hpPi
OXaMHck/89Ea1bgtmWvsARkywZ+67gnuIpGmMVlkwRUMT5r08kcESLVRcF2kUeNJSQpQF4z4u50m
01eab730gs0E+gN2gOsm6wTyyTw4XEf7K9H7jy/gbKydHquPMEbZnptm6HFsiYiIRbiPksLP/iFF
Ri7RLH/m6OtCWdJBGm45jqlcV/H9P2XYGGNVSMWYcNOinD5fERzumHZncgQu6N27MMx/ZqVFYrLg
oMYzhhu5664yw8eA8LOHeTrNi1OCqbTYzSylZyeuwYEbvGQaVs1t30z+QSPTIV+4CmFDejOdfrqp
gWbsA+J398wJfA8y5rBGvo+TzTwIuy93UlGGT2xexCdFC9EN7/fEzJ+Po3wpelDYBAZSYFn7MKz6
f4j2kcvr/sv7Yjl0W21HlwrpiG3+LdImHGOUzqnVrVW9FeX8qxcGd0Wv0ApBmNlmRay9Wi2Ds8xF
LB/WKn7t4oMmqvAlRaJGLOVJmnRKOIqQatksTRzq1Hbtn6/+g66rxLcToV/sCGbRspkH+aJo1Bzc
sg0aIqSlDOx9/xKWbfsazDeGZpcvia7ErW/iiZqEeglCTJGBSbSueTuZBfknIv0Rjs3nnPFmlsom
LI4u7HNiW8Glq3b/fQ7D9V34y7ukSBa2TYQ5hu7aSidE5s9XT9MkzKYMrVnT0UHIGenxJjRIxJub
xry0tctiCHtha4bk6rVxaB8gdJFZFzvWS2CXFQNDhFCRIoyMwFKf425KMcgJLthbZEAmScQ0vxXP
oq7T+yDRDj5iLRr4LcBhgXIMkFLziGMs3xoJOSs5No4j25N27OpmXvcZSX3/8IKXrJq/vmB0NUIa
wrQkL1mSovPnFzwGIrYTlywMkrgJxl12xlZM/aFV7EJXBqdy8cx+1/yhpDMDFotvRs2Guxe7LaK9
oTSfO7LaaA0uYV9WPMhboiIM/AmCxm3f4f+AP90xIVjodqFbE2Zjp6dyRCVgdWmw93U57HT5i8XM
uOgER+znKZU4L9vxglZBW//3r1r8l5tBEd+zLA+WZbm6Un8L24gxrpcmvuu1NQ7JOrZS82yb6UJH
ijOEIn51GILyOQon552z6CHpHQd9DzW4m0QP6ZAQ2jYLWDJh256bHkFPHdW0Ca+Pr18iXTFIzJXz
WrnGV44X6CGKGnHUkCVsBMrXf/gcr7/xXz9HW2IClkKZtnCMv2cS5bUzjtKSEFuiFA9v695MbSQO
cVHaO3Z7JFFdGHtZnvqs6Nm0H4ke6vtirS1Myj++lL3zjv9TOxERIHfgSrqVpeGXa2DwYIu3TkY8
hRfuxx5AZrQWAzTzejbITHZpW4SNnC5FG81U1dEN5UBNGE33IMMJse6SN6L5eb5Tffn2R8YqWM/v
y6JoB/OmLKdVpWLn3bVx+Dq0MvdDURzNKeBIaJGJ4EINPWClLF4ajoR5S4XToe6hX2NFZ2SgNHbp
tTGgFZdZM5tftF5fDX/8h3wwof4alWbrunJsrEOmaXOYsI0lferP941GJ9nOQzjSldZNHoJ6LA/j
0C6hv0PvNZFDY5jRxANJhKdqqRIZt2iHCo/muutM96lbiva2SItdItr0/M3zGxFxHIKse53mXj9f
mSwl1eWhnSEdXLFAjiaepDU8L42TE+UuB+qlPAemtJF1sIl7lxE3Iecr5p7D3iDbW6MHD63XaNqV
rAFGX7kVyLhyDMEGp3o0Iqt+ycMwwng4NPoYeLRHv3FiKOBi+vVhtHGXI2ZBc3fJlDxEVmofdLdZ
zNjEIA0MURU5FSeyma3HfGjGTVOA5miSQ+BKcXS02DyMVvqzv0KIF4CiYanMQ0mIACfWvCvu6g/m
FRdxXW4nDq7vJHSn66Jb8DND8KlZmftYDS6qFh3fgJOULCd0x1dY0GCeYXh7M5vsckXNDz4mdRUT
hqWhydg0kZqBKPbVjgYXtuQFYZqZdC8C10g2bWv4XslIET/hWP/WmubxG3V5ZRUiaAmJBbCekQ21
h8GFec6K/6tpQ3ClWp3duFW/xS7whsAXsgCFkaeBEzp+F4llTugq3USa5X6zdbJH4Lrlq5BuQbcH
fkHX9dOtPoHAWs2W+pH4YOPLkYUzLuhuZeHQ7ExpkuTUlurOBnHqJNx4V5xgB6ngmJJinHZ0SQnP
xIETuQwLVLmEu2fvy5yKSWzfnHCByKe6hCa+PM8kqqR7OQ1bdMdLXkSdJF6kk/DJttcdHXMoX6QM
MFTrVm1hXsBsMTjj9IZtelQlcJtGdXvNrBoCoMXapCHLoABiRaX+N8uvMIh7saAf+Ywi3mfiJUkK
MIOHukBvNVNh9tX8aoXhvYGozfvGA3GwWcdX6A2QLvxxcQF4akj6O1H18hlY97xaZrpPSyTuRrqL
fNgsD5HrBDfAf1NyF/zhgxoIsBgZKxlUuCO6yX43JzLYXE9914divkN8Mq6N5SLI/89f6Gg43Fr6
9DTbtrYJmhSU+nLn4qs71IRqOdOUv0sgRyz+zMlVj4aWznOYnJI8BF0XO49xndABJ6Bhx2ZxC89t
uBnkklnC+D99QwdGyzMy49tWaruCLvyGVhfLlt60qGjC9STt5FTaJAEMhbnowxLJcAGSqEFqV30N
ZjDJLSaeSGR3cEd1UlOXY/+oxz8L1QbIXMzgorbcnZgl7X263GqjG1QegzGxva4gYwj5aKF+OKGD
K9N1bmm7Iq0xhhoEP9D3IiO5+/o3wjIVo+ckXf2FncBHyNuk30Cea6IBa55/0xFquVZRC+ChNv4h
oVP9l23asilalU6P0dV1Q/2tGqNN5YKirMZ1k8PmW7GClnsk9Thzg266kaGjvcwTM98xlXRBRM67
zlG7tJtqq+GNy2qm9nGj7qc6q72xryygukA4ioLJSFDO43ucYFQeG11Q5TnCc5ZToD/ADOZD4/qQ
Rb1juNbuLJ+TDwry6SztlplzA+7JXNq0c0j45/VhbGUc6+1XfXGRM3y9iOVLYujVJuwSuiSGBtiY
S/qhcKvqydItcWITrsilEvNTXfk0n7i7r4/8vteftMzeiCSt7l0Yak99U9QMt2vjBFZNfwon31yH
M41qd0T9fu2QDYKU4XA258v1YfOaStIIrpXT/7d4SjIgfxbYCSGltv+x+ypuPrKv5n/+JbTyP/76
sPl+HHwV64/24y8PNjldgOm++6qnh6+GueGfMyb/b7/5P76u/8rTVH79+7/9JCmrXf61gKiXv0ZS
Ujj/dxmW0fy3CEv+/neEpaH/S7rwBF0KToH3ejmZfUdYWv9yLVta5IxSgVpCLN8hs7AN//3fpP0v
MtJN/AgGP0SFznGtKbrrt6x/OcJSBF5awuK+UOL/Kc2SKv9vRwBDmUqHGc2vRuYrt9tfSxmGkUFl
RAIDVI9Fn4UKbgTpLNbMn1LcBLP22bYQGKDOGKynvYldCrjh7LNH9fpNJJ+gTc43gB04AOQ1bHio
KytXDRdbPNAbpqLO4b1ahr2pFutQoju/nHh8mW3GhjJ6nIiIoR79GRJZtcl7s1uZrXhr+rk41GW3
G+KCqegIZK/BprJLdYyIejrkq85Bpitq5e6WfgCulm5vyW6+dCSjG5aTrK1U2jsW+R17NPjUYrIo
gDVrg4Fu4VaKiunPQD9iEab61n42mKU71bSvWM9OTZXtujTCaWckW6LHtTXknM4rKkhRA/KolUEP
Pe+b/lg1sbPKKW1QKwJsAVSzDsOgXp2ESFovittuSzLMJzXm7RD49MPUmK8hwDyMvvgqSfdjgeiI
3JZPnSJh3UwQiJcgQMSoWkYW8Vcve/LAwJ9G8oeWnA3VAqRubH0lWsiBSkWPAw3UTdkPdPuD2bOp
pFehyGhbaslnV5UGxuzhDcdMuatRcjgBtCC3qdH5AR+fsSV7Vp1uq655ATT4IwzMaaV405uKziem
4fU0MJZty+ioh4S0FYiexiSuNxzacq9vZ2q7pAHcs0K+bpML8hGh/D0RffQYVMJfj4l70W1aBfCx
dE818Xow0nyrNLzRYV2S5uMMz13tkHlZ+lQcC95kxk2ohgRnjVSesOjIFdZ8mwiM+Ko40cabmAwr
ZzOFn7LOpk1iSHhlKUr7kLihWGzdzNxEECUzA6MPfR1zG5ZmugLX8+wTLbRPs4EPPDJu2rZ9qptI
bDAcbDFmTZvgreLYuOrM5gBG0Nk6NetqlRePTjO+OxkHcTfsqT8EEl6q+lUw6QH6FXSeGoMwZiEn
XaCDZYxl7fpRjrvKDpiYZi4HXpgBqT/dmHq4r6S/zNhJ2kpGEcOIclBxDbnc9MNr2dkGkwKLLhYG
ITqbCzGvEY+GWZJoUwI1CdXWiKW1odTjN+DcjCOPiUaa0G+Ghb5GyetDi+lfo8lMvch2adXJ4Kax
3jinP87SMsFSus9Jlo73VmD/zNCqtF1IY1UKLzRBhFWtQKNh5jWpQgBizU7OSPjMe10L3yvtXuBg
3aBJeBF95p8jfXgkl5JhFlSocG4HCiO1GMzbvdUSKM1bV3rqTU/zhkreRfpqU6wSrTV5Tt86++Ew
zkNE99g4LURUD6xISDO1yC/ClnsjS7a0tOSGaF9c+GGAL76c7rMcRyq+ppVvCUhb9YPGlWMsHGoa
JYanLB9Pc6VWucawv0BS7CMVBBtX/ehnNumk6feyLe/tuPkaszbfBNVonksccFskkCioKDCIL+Oj
rCeCP2R+x5XW8pqDE46M4pI6KzMhpI5CYt0RKeLlFsdsBQ7VN3am6QTbOnfl2jB/lVC8+TjD4tQ0
iuGVhhimSllD2gAPy8j8BL54jRB7IDzLYRJHBvsnTNq120MSd5c2LkouuNoTxMb5xvJjepHIUnBL
IsIEBQXJmabtWOnjRwmAXDhV4NmC+pIwOD4+kKWoIlb4MDZ1DSDGKRlnzJFZbqXRvWZx+RnyI4eQ
vHKSEEKsZdz20KmUhepDpz0aGu17ERCQztKDXwUwb+j2LLAOGaGU+eFUP1gNI9QcYE4VjTlCDjLN
O/FSJUeqMwB/DnYu1DH+xp3GZqvGyVl1QqfhFVsbI5sgci1rw8DHZrQi3tud+cuGILjQ7deZM29s
fwiPXGFos/INMSQWxXIKyGgsXmXn00uzsbszrTKq8RhlwZasQV6w69a7yDHAB2b5FhnTsCKMAI0A
8joSBVBfwA0P3a8SANduNJBNCXv+cHW736TQKMBg9xsNbvmq7sfXHCYkms010UPLMQtGkW1Ht73S
7mxYyh4UWrRlbXdUhJjz5kfR1k4TfyMJSifUpt9ZbI9+Wp4snnC5GDZTI9Fu1aDKbMUcgacLaxFa
aBVK0shlGY/9Y6qdWiZeuwmjPba0GBeG3gtImwR1hXjk6BGm+NXsdu2q1DOtut6gzrc9LatpvDdM
rDO724RByanFxm8Qc0L7oaqfkzYdp6C/ZG6uPfj58F5rtuWVZofErTbbx6RYAOuuc7Zmd+XyPTSy
zVHOfr7zp50jbFSePoLAcWkixE375ljjgWWRzikQtS26pIfeGH4t97tgc0G+1Hu+yTmaHuhai4ii
Hg35lDlNuiUv4WKTurGWkysJJEG7FBC/ilUGMGBj2Cu/MF8KSBjYQ2CJBMYQwwCGK96YDg2uNbET
lz5bjiYVLqIONSFy1MkAi8HdXEy6JxJnLWJUuGQh928mznG7xhdjv4p6ZgAdo3euy9qratO5mQxM
2ePywhrd9eTU5QdthkqT5tbHXA/bXObzLhz0L7AUCPgU2mBngNaVAmo0oGs5jtjpUbAGPdOvIjG8
QGsRx0mMycoR9RfONeaUuF38yPod1+29ZU/7fnG/lFijlm8UVjtz8mCU1o5mBvKA04jLJoUrqitp
AcefcUw8dzFrtHJMpnJOcNLJOV0ZixYaIdz9CPN3jXvUJUSLI6yWd0+TJIRFn7Vqa0/oq22u1248
tmXmXwQVmWOAbUmGQO06N8PFMYCnIPgCox8U8IKBH1KAxykYf/S8XaTDbcxJop9VxZn/mSSXQfDh
+YyUxwF+qQipiZKWpB77Y2DtWZtUBygI7FQ7Zs5Qb2ZHf256u/PaIQJ8IjpmUEXKvqdMT8VDuMtS
425moK4R42rIigxGo/ecUlyczCGRMLTgp57MxnGgz7k0SuzCZ4mCUcBYed/NHGzVskFmrbuJWJni
jLaHG30Y2kwQQxiHaKv3VqZ/po4/4iNlH07rggrB/rByBtRDmWTL/k8ciT4ewdCflRjHPWEsCFGn
6mAOGXdz5PW2uRWCFocxEFmQBaPhzZnmxfk4XpRWnCttP/cEg/mlIiRhHvmXe9Z7W7LTOxmjFlLg
iXehP7Maz/zPd9yLLLElkjVKKwnzZdw1WQudsgGGh0V/leKUQhtiE9nbRg91yrmw1z47Xw70CHGb
TBn9XStHfCX75g7/q8uCp3jzq99xZzsPdsmMEjSOWOdI/iVB4PfUeDQRUX6AKeZWCiHQJGdOw+Eh
KgpKcXP4FUbzXWobZBgDgZxG5xVjdr7TcwDs5fCI6QKddEHAcpC+ynLOXyOtf5T5zgxJIuIuJa/r
qPcTiZeKjFSj/WlYRPva2RGE8Y/KgebVx+aaZtwNqD+YJ47GBq7MfpPk5iqAyEm+X4Vbz0RFLVB4
KaaUO1sdC7CQQO8BG+fFelD8FGpH+Fe5uS/TCCkfW6X035UEXGcISGscfTaTDqSZFnG0qkIRA4Ps
TG/Abe/1sK8SNSUnB/MNdZt10IMAHVjJJ4rKoyTZfUcxmu2KnFld4DsfTUErxTB0gi8N0EuFIeW2
tNwCfXIQnmVEVFaQDWqvZjSYNoQcy4VYNbOyPlSl9dAQj06yAu+Q6omloY0bXMxhPiFNc+41sriy
Q1mBP5LT0vwsQPpZw31o0NdIbfs0li2bbKaTKjFPe3KqfhI/whWZvzlK+3IRmpPMUbIUFR9GX0Hq
avLbRk8Z4vn/yd55LEnOrMn1VWhcD64FgIBacJNaltYbWIkuaBEAAurpedCXM3OHRqPxAbjJ/29R
3V2ZQCDCP/fj04WazC9PuZhDRHDXYGY9zKP69HEJ7EzpYGLX01PnGBnKK005s9h2Ws8nlRgHglOn
uUD0V4q2JXYl92aAupdBgePYz3NpUDwJ0xvQvPRCU0PoxQ4ha5OT1+BMp5ktOFmL9hgwjV7VOooO
PNEST/4sx0WNNqjkhtqH4R4BRnBI0pxozBADuAlQvO7Aw9n2jyqN/MY1l3ksbK9u9s5pnnibISF2
kwwAmGILcOFCgKI5R2z9nkZVzEcrZQaswsyWCH7SIeddItFuvAhc1ARWlq+nBoGU1koP2V1TYbgK
KDOOIc+tQ3PEmpjPzw2XUdQL3MFCvJDyzDchmNhk4OGkOTTjDKEDbcbmG3j9CZzqGhw+lc95+NFg
ecClw5DI6b8QSNydQQbBHcqe4x9NQ8AH2BHk/Dl9yGVP6hlTEyjDfo43qPsOGbc13I/fuOMvSc92
TwO6pyr2MX636vqyJzDgQFIF+xlHHOsSj26jaWr3TTOcNDu50/SGvQ8XcsIoP/fGVy0GLLb3Vs6y
18iNGIMAuJRRc27eJGbkrezKXFrcYVnggTyGdnd2PMG/gnfd0TrcaSuh+Kp0mwuAbboL+LIBdGbP
c2ZdL87L1OG6sObwXUkKHjrtIhiwUGjVaOQDVvGuXrir8XHEVEcD24Mv4tcEWg6IdG9XN0BHq7HD
HU75AodJ0AKwhsYlw5KeXH/wVr3hf48GZLVuyOfVXHIl1PkPrS89CUQFWbXpjlPDhd7kPmVR5pkn
93NEGHvV80TtG6bSYws1ZxgISWa8ORDLsGZgoCf0T6C7okMQ9zEVQ9jMvtsmTgFuHCeHZhnaMqzu
lqatzChXSCHj3llg6LZhkFKIZpKpeXrWjbytFERcPxFvTaGfmgQEjBl77Km0+2v4LCUBcY0tCfQ3
nBUENSqxc53xNOTRHT3xeiSt7JZBjEMB42BPaInEW5BP6aEehM0lfc7tvD0HlfeRFQ9t8IdYRNy0
w9FtNStewkkDyiEo6mr+SSlbOOY0/pKx6GB4SgegqO6PWjwHvf3T+vYvbqm9BXsQf3z2K7PJ3qc2
j+eYsFfL1ojVYFzXzXDxa7EDkDfvAuyNwhiBvaL8D13wxNs946QnWmD6qt30HmF8Kxm3VZgC4B9t
8Mdzeut7I6aA6GEgCxw43dUCEFD2xs8kzXfb8J+0M+Pxbsyl9A7THJaLE5oi/pXuexLFZ2CRaeFW
SjuTO7v+oPnirjLTZO9HG+VYd1VtbOrY2Fltc540uqtr0GWQBL+cpBN4lZG7LsOEdkaoqFLXj9yX
v+Tk45VI+n5j+JTEUEmDRYMpVZggYQr3G4AnHsXsNW/4hPvJviGjtCsjC625WfamPKxthvvQvQno
hdN3W6QfClCsX7lPeAtDTqB0e7vxkX1iveuHZQieslsybLiPDFi2801b871m1IRsAQ/exlN+yBOW
YJxPCyI7Jq4+xNQPrPucCCYphufAT6ijw3SwsgvS43EQb8eh/3GjGRc7xGH2QR92a5NksRTZH2jQ
U+TsmlbjvDWFsU2Ni9Kue0EPq5Ac+VXzuTfURyP9u6griaCk9Tq1wX5YnQfcFjxgWy5WDpKIu0x+
51RG4I7SFyncu74S1XUqWROiYCmlWWV9Lm+V9UMj0dNoWNmOYqSt202YzWqaj6oWoQXrGu2Pq7Iw
KbSN9VO7FcV8anJORXZkbOH9Yg5Ff5G0sa2jJj0OlJuuLZ9Yia+e5rxo6drpyx2sxLvc9T547P4B
vQfSq5XtenCi2xp9fVVRKAciQYcrR+Wr4hiTmRrpR18rw7iw7YL6CYxOR3a+8/r2OEYwdcXacENz
nYr8RTM6XRl6/mTAtOoL27ygR+0N3Nx27QX7yoFmkAc9SdmwPmVMzLd1lJ49R3WnbpAGqYyC4Hf3
Ectmwns6E1Ww+fw9G4L1aBHIi8M7Pe3lXOvHBpMXWTZZoCdUYD4zwLMZozPYieyUQnNYM0xbGZas
OBJEvyOP/6SgjQtnQtxq6I/4oHOf44Fs5mPMM38TZ4tJGFQmNrTmQY3hXWjqcOtB6Fkpp/rF9mnu
0y+VW/MJ2a/q7I3INM065lSuLFUFl4hlqjRoI5r7S5Drd2+S4GkNjzWXvklKclPVURfJYu/BCs3S
s9uRlI2zcIkl22+UoDarAfLVmoept56G4bczvA/KBx5iQWDN0o8leusGXcdM5teCvsushh0oqU3B
qZHzT/IfglDtpR0Md4s2xNjbBqroj3uTUpwr2P98M4jW22CNJT5Gc+pkMRueuN1qxyd0lk+4xke1
ZaFrVnVgwMrPo6fcIGOOBB/RAyIeY99HtWSHHvpJ+JfBxWGT8aeRWuahg1mSDK+xXW+qrs53SOD9
+p1TP0RaKFl/ryuzzYjBZpCjhe2uo5wpoTfB7aOFEv8Zc0nKh3i6aLrZbdqk8EOdNYnc2yjjsC07
6RDyB5FWzKICDFTWnOk8+jVDDIq5ZxDVsDQkDWFZ234RCC05bJshSnaA1Jgj19u2DvNdLZxwF4z0
6Fag3J2wfZjrmGaU5GyprkSjodPbpIEWzneygTB7Z9p9y8I5cM5MYVkOGVudqH7xQ/VdxO4rk8Hd
OA3Oqo05o09VcWCUcPXgaqysRHKz9/IKCTBp/DfkH0YG6kGH5cosYXIrCsrR/uJ3F0ENJ9D8kJgN
J8dls+PfsldJ2NDJXTyYH1hZ2RSUFjiSJeM1ExWJAK+TBrKpyr7nhHstZzt7Ig2MGMx2Z+htHpfe
7zgGNaRD/42OVvzGnr1QSpPVLIpVBfG8aUiYYPDfGNpnxyl2MzPz0rxGOJNvyXxciELz6fVFdC5a
5yZEFK07szp0qfebgcKlDwIVHrwRZzLjdY7aXejglOKYivuheStm/0PCZ6mnHoyHwrpg9O9KBzsr
KCA/Dz6PY1N1nA6901i6f4is6FXd4N/viU3ukuTZq2f2ZxqgelohdcQnFE/AB84AQnZeCOFze5pN
1W5nnscr6cRQFwXK9jDUENqrAcWWlQc0BaPaknZkWVJUElhrI4dBMub9OYK8lFVesxk0W5W/1A09
8m+TpLRBzzyaEU0Fdfxmdt5lKehZBRhuwJ/hJ2AE7Z+NyZ7ehNuRcUh/FMDUR+EZeqXLgQgQ6lEW
Be6Gzxb5K8UUSMjsCwFNE8D0eGaEeaouvSROHgL03thlmu29wXtJ4FeRWOLZ57OklfMHTAoi8tNw
G6naWmemfnHJCvGkHRMeHNzydkQKBThPuxaGpvIpYSKAc1Ll9bAfrPilTQsubyI2DwBBn9uyIdEi
Yg+WMA4zkTzXgU2kxmu4NkyYj1PhV7uJBdFcGkCagOJAB28jD6/uHGj92sBBwa9V6K01p9g7BuN1
Skb6oDq8NuC2dqUREzomknitce5WttNvAMQWB2+ESIc/Ev3FQEKXkSZK7riMupLPqjQOg8z/zC10
eq4O7KShsSGr+FFU5gbpi9KX1twlsOVrYvt7ZYbdNb/B+AUzWLX9fQjufZtHoXHNo444Gm9JimVk
ndkD9H1kLPzTMwTm3H5p+mE3OerazuExLqo/GYZ6DmZcVxAMKSZtTMHJpbW3IG2So5fehB60PkMN
7qlsOpQeeB95rICha7x4ZDeJUn96YpS39ZAgAX2OVTjsSCR9OanN0tUbELBJH7YKX0SmMnPdNCMR
Fbc9uDQlZJywJGpNbS4zJHP6RbsxVoNTneCikD1N0YWFoPnby9GYE1O7O9cyDogn6qr77hE417X3
2DjYRKDX6OUvjOe/s7qUOMAqG9seAovyYcarjH1KNtY3dciaO7rZS5hPjzYMNcDjSIzuwBoEasFj
anNfy/7Wq6l553ZcBWHFEbMq65N9VyW3UmDAry2TLRimzSw/NH0fbqZiNnG2eHxcPIPL2CZNV4fv
vYESb/Rhua76QpGHXUuakDluPQeJ2dJZKn/IeUwrOyVjr21ASH46bzR1tCzux1iHxV6l9pNVTO66
GOdXGz/pWv3icHmIHXVTFkXF0uhgtcu8r6H+SRfhjxoKwiVQcUX54PUuen95I/BsKetiYVEmTfen
d9td2VXMf3T4blYSNL/H6NNOCNC7A+Qbu37SQT4QmdXdmik2LDfUkyDqX1rX2RJkvLrvHEAscWhC
/482URU4KE/lA4aKb+VWbNbDnQjGY+BOR8+FMhqHQL4a+W0X0MhJ+nZbm1Ac6d3iM9HyjUt6mire
WCqSbOemE6beJn31GfpBt2kq/8ascfcYG+73G93NX2TeN7VIb6rS1MROht98JrQ1uXfjXN61LjVb
NdDZlU0xtm9E5s3gcVxmOoNJOd7lfZ0cMqcx7sLlm+x8vbeBxcEdDRxWo3p+8cLT2NcLFrF3kLCZ
eo+1mE5R1r33tdrMaZ+eOkijE1LlVfMP3YsiPTJAPE6FF1+l377Drs5PMUeMdpiCnUF0fdMxG+Jk
n1Q70JKUnxKfllXUHnrooRZJLqQR3iWBXnZuGr/EUR1JJP+QOOECQ7VJcGy8tqVmx/DaE7a7av3X
39kqZaB+PcYRdeH4aXfKVk+pF2+pupA3ziToJJHJAkaq2RpbWYuv1uXCDzXgLHllu+piQLeN/Yyp
jw1R7AicnT7A24km9ty+l4K9McRVfVSBvhvc/n2GJdm5KUbCFijYAsQguT/tWufQU8VH7aDJkQo8
Al2phLV9iuEtZ2BQH93IcQaoZ8zb2DaZ9Dk2pAvB0bOhbaYkT3OpUtw8UeTpE53rgCpbdlvoB4e6
Eu5axDzmW/ehMkk6d2ZnbqOIoXeQdqfU7p5FHJ7YTEFeNOh7bUff2EBGPBS9Z2BjoBSoGeMMc7U+
Y3yYWIy4nyYeDfDeyCqO2Lo2ubDX6cAVjpPQIPkTYlROrWdNwVtdgfhmAxttAosDpBrpJPItqlgt
kH4d7rFcMHRVtL+tKz/bFpyrOcVghyb2n67hMUY3gWbVHy1jV+H6SwQJc9opGLI0ZrQ1XT8kPya+
RqestnbJjJSxvXfgojjYucEjzwivoWFFJ4OFhF32QU6FCUURzsRMWwrB8XDVavVCT/FjnHRPMyBS
aivir+RVFQRDetvvEWtHImaCM3eefUlc51uvJlAXxNY7aTf81WobCkwYS+CI0mQaCU3jN6sEwe8m
mbjJfywneGVeQCmSMX/o1o+2nu3q1VQToiVvCqliB0ODIHnv3Mux29savIfVYeqshnGbJJH6cFO2
gzq3TcaZw89U/FYq++Pm47PJQ32WPW1X4WfN/mLOGDW6ClpAr9Md282GQpD2gfILLgMzTY/MgF4K
t/505qI42W3xx3X7U6VBKVvaok3JsKnwEXw3lN88hxjPWWxRYRP1iizDKdeOXsj9v2SO92QQIID+
Z7qrcByPXkMwxYrSmLi99FZYVaKjSA0e6HjhOrD/t6XV8Znx+ApN+0v73omGnj+BXHp8Orkx4tY/
UDKA9ENMhnagjVzk/on3rRzzLfATueLUsgkyJ+UgJMVhdgTD1jnbAT/haInYSZ4LibK3uARn98nJ
AK3Ys5duTQx+E101S9JxK+ORuQg2YobahAzTdF9NjMuJTdJ5SZ8JuC4CSlV4ZNvsH3jTP3qbW9RI
TaazAWNRyRB+oOpVLaFd2/oZGOmf0oLc9zj9GoH6qlBsV81SAtFHwrwOA9HkRP8pKutDhewty0Vz
DSTkDpQxm2YD9JcvXYb3CEVXeLLFHt4NWh2D/zpEVLOgxM16nZp5cvBExIAuCAmvZS1cTH5z6KY/
UMvGTeEl35FHl/JolhiZZbqKRZlf/r6w78rx2TfQkxcMXBUWSLtEIs5pF/+xYuY3c1OnHJQkqOBE
f1hOdDStlErGAF9iYv4JQBntRAjW3tH8RtkviCNYetARmcqKAR2dOVm3HSDj0HJtHcOPhM3yRRUl
I/Pwk93MavL78BxVzqfQ9spT4WNMNTmPuZGdSXRT02MFBG0zONlLSp043X36Xbnebu7Rl/rpRXsF
blF/eCwtmd6TpNpw+rkDzDY/DHV1Exb0w8hcGbvc9h9kX/HMsYC2A4iEZuRFX77rQN4Zmgj9VcWb
WRFcUBRybQgIC5Rh78bp++gcDHxRhgRQZW5yZ0Wo0/3C4whkNW8TH8tDo7KzZWSvuIrS06iI9UPJ
ZzjvcRgL5ixbpbhQN1MTwGBq7GTDufvQO/k9Ha+Ina79M2gXxbSI9K4b0h0zagT28Qo6YsVsn4VO
0RuQEDFrCt61XnMccie4R1ggwpkgjAtOIYE1o0yM8+RmXwk48jCR4pHqDSbw7LGOir4dyDu71Ckp
KWOetC4st1hR6Gohn0SHT1oLaHQsXo3xvkIv7kNKV+Ni+gkFOhKUtFWFm3SrVfGdTsYNRM2raGK9
7c04p0hnvuvLhFZ5Dx7JzMxVT8g7pnbWMQhfbvL8o8moVfCrcEe7972yS7rYbLEtGqOnmRMthmuU
O1oM5PR09JkmcL6k9aAKm4pWKm0QpulGmAnQ03vVHOB59K/OMsrPICgHIjLZBY/ZeSIMEk3qjuPp
L0j8ZB/QiL5C50aiKgwYf3P86redtRvK+VyM2sdNBqXOwqzl0WVSsqbx+b30itYajcmO1Pf4Vdgc
Ggcv/8ADZx/CuXqGzQ29rbnPlE72WgqsrH75CdcCVoE5fc4+AYQ0nOg6AuaQUEhNpuGUWGnLEBzB
eG0sx3pqFw5eP3wwUsl2uivR7IKZTlC1FtY4r7yakWlMyAQ/a3FIa0hkSSde9OT/GZtOnmBKW9th
Q7MK3xt0yU0BCGYtC3l0mjS+ttX8LqEHrTSg/1M/YPStysTY9P2TXBTkpLxQwo3LopkWxhIrSKZK
RqWKypyKha5hWhYiM3jo00tbkBknHxzSEHidD2qGQpwZLvx8wiUix88Tp7dtwNmz651fxzKvRt7h
MmryC5FhzmiOOPeUzaZ0kMHB9DeByjfK7O7boOfzzaeDDju8W8sY/d8qpyA/HzBe6hS2HEMGP9Ab
eQ4Oj4x38Tm5r3Hm0zvYo94NRgVMaac8+ymFaDFHM+p5z8U+LgPUrHk3FHaLf9Mgs9PZRQ+KXFwc
I2T0nvMslzkgQLZ/6YCWbojoXSPhOANDJddIvlqRPgIPv7N8b1oFPp8l4fmTl9NpDC1rrZmqk6f2
OPXE9KpaI3zNvDtl5bvIwJz8f5/w/5NPWJr/N5/w8zeYjuS/OoWXr/inU1iKf1hsxi3EQVy/vmnh
d/+nU9iy/oHUx57Q9yW9lraU/+EUdqx/4OWwSSRhCralt5jo/90pLP9hYxK2PP5Esm4mf9O/O6Tv
/pkdw1yNIxtv9f/68X8rdcHBtuza//Hf/3czvsOfIkUADhycqW2b3n+1Cau+CeEMT+RJwmrPzvRb
Vc1dak/bxra+/+VN+T/8Vdz8Nu/CvwYTQVX4QNodxzQDIplC8B3/a8CKsJvKcyfpNy5lr/c8A7ZW
Z/n3XpwsJH8OUiXngJVPDkhjMZi9PZyOl2BJswHa0LsRWyHqlGzuG/vHIbKHRyooD37cxhQF8JLb
ONJcWx+HOuzx8NGMzb771koGcVvWPiH2urcOujSLF0EMvO/SnRgCZOzKYn7xHy8B01eLZedAAN96
oeEBPUukkFi9eZMCrjrRz11Rhgm0pHXCTzbG703spndm0/16FDev4Wple+Zl0QEjhrm2GVAy+64O
A1vrtalFfcWpBI/dyWIKbFJwr25+dhTA07ix3XMY1HQ8T8N8UB4+xN4wu8M4OfgZSMU9UIkqHqDS
9eTFsP8x2fjbjJzlOVS6iiIxZjarJksH3KhVdi+kvDOzhGACH8+mjQi1lfNgccamzyygOXBjISKd
Zj+fTubyQlknCJBNlhv1vU113ZKPRjTJj9bgBggKSzkMHu4Tuyc6ri7eLHh+W8YjlWIS3JoODo1T
Po8a/Ynwc7HOZXWk1znfm4P1VNJT+Vg0KF8GUDTLeCYCYT5qNsRddTaL5571d+WPA8iqEFdz6rTe
YSKgOkzu7m+irZzRHjzsj0TAxJPZEOsUW7TZ6GKOnrgAjrLXOOxjfFwUK1tFcuireL5Dl8BEIy3q
rEazfQIGSfKqfzTC8FxrQJ/p0KiVq4R+advyPQ3s/pxpX58ZqAGCDNzD0A/DAzp6/TCkvXswJCYn
JCWtQkBFnsBZ4om3ih3+pU1EuZ8g5WPqdU5KzPVhGl17VS2FALWK3TtTZnurPJN5K24pEPJuu3Ty
bmvwmSuXefNuwAR0jlxbMALGJ5E1KHW5ZEiyvOhWnXRCauU/f4ryXXPj9KAfhiwHjWWV0zPYMlKC
nAzf+BvAq9nVIcyz77FKLrZFd4cfNQe/o9rPycyNkS7GstjH91N908fOoQbQ7/Zves/BrXyAX8Wt
l6XdBq+Gd6MdRwNX8j8cj67cup7eQmX8SRUx1RS+HizYHAqdKqpLv5RycYsl66aSzqWnDIvwTXDA
O+yeO/0UcT68DAudWmoeokDon4FUPxp5NLwkwF5C4i54CEXH2JvgNY2zk73j/qCpq3LM42CZnHj8
YLpP2gnzcDwzkkP/UmNnXRu1UX85+CBWQMEsnH0jQuSO/Z6ezT68gw45nhi5zrDcm53P4ADhLD06
Y/5YLkNxJ3ffp4XuHTKxBP/G9Hpm5x47xnqcsv4gZPbbdPogc9oDGMR2d1GAjBYX4qFoFbhUQgMj
SK62w+wOgcJMqm7dQsjbFNo6N3H7pYyCBuVseCQoxfPdiiiiQ/6psum5cpPxncYM7vqePfdIR+Ad
2bynwgMtaRH9XnxpuL6VcWCWnL7hh2SShu4MGfOUmHb7Ly9/fy5tcEAQ4Yn2mSHFsRTdtBWiqB7G
YLw3bFBfWaKpNPXC9FLp5A/f733ei+zcc9jYpApZWDFGUhnU7D6gTK9eyDvo8Gcid8lxzMzHFPX8
qYsRPWVFwhEz9oajqH3XSHGx3HLf1qgDMYsjTMOqu3gkWC+DFbYXOVfeuRYMqvhvWRjuP18YqFGX
RfQUi2r6z7BfwaI3avna93F6GAPnLapwzmR8yVb0vvdZ+lTL4M1p6JRk8G74tTrWg3rw5ZjegOl2
aY8Io13c5NODA3Z1VSvMOmFPx443qEdTsovUYUJAxou2eUMpwMTMK23HT0mdxL7sOfJUKhBbT8FG
nAbZXKAwvmgf4xqoLdoM6Hk+0/jgbDgpEhVpnXIVpzQCVX13tOM2eM+imgffLHfkfatD1ZavvmNq
Rgh2caJ+rbmEdb8GGT1cqn6cr4bI7kOToWfQlfM1SpynKda4r+EZ3wWew3Ec2ty+Wtb0mIj8HfId
8F7b2cGjw7fjfOfCWSL5gFl6WpfWpjcPL4T9qoM14aLLcwb4QZabx1gYn7ll5U9J1MAu56bZ25HQ
z5ZTPYF2Sr6pYqFtlOz2Y+XQ2TqXAXUu4XhRFqbMUKbFUzP5IO0SKb/HjmpPZJhf9MhFA1+lmRi/
mwHw8jA7TzkF13v6VswDJoHkUUQ1kz1mUwH1MC9+KqN1VefG4zTNGTPtwLhJZ1jkU+nJU42Aei5b
gVWsoErFSzj2ViN93dxzNz0Tt1dFfo+68gax3tHn0I/x+3Z5uuvQCD9xb2S6MD/6zp42ZqguscUv
VU6ln4uxNGiNSdT27w9F5WJGTfHqppO/1Uae3f99GQDHbQfhuWvPB2maWfW4ymBlXIHnqysTvXmN
Bt9sgG2bexhj95N1tZxxbdUEOUfZVBtaheqry/LGgSn7MIHRsyzgX3HN6dtzUg8e+AEWsbxSc+Vc
//5f0o/51UqOggUms1EtrKVcU9k1R4zKqqkwRkzGOWGeCsW1Nweu5njTGneBw7xzgSbZBX6f0SRC
I0X8OA/avKYpWntF7zNO2gc3F9nRCZpXr4izHwzxp9DM3JeCKV/WGm8Dbo9tiNvoCryio8QhE4do
BBnBcxIJtiUNLrt8G2Z9ssvH0tn5YGBPtdda8EGIEo8Fsl61sH1MO997Tg3Uc2zrW85a0PXsYBO1
oCcn3m18ufj6sf0ZGSeyoj2idSiws2l7REiMD3KMZ4w3mMOMvjUfsaG2OwZs4mw3qrtYhHO3jTE3
+9CnhUIZ6MJTmzl/qqNNXYNoEP40sj7UGF68NHvpbYv71MR7KOYouPba8q/d2LTXbDxTZWpuGrNu
TsiS6jUn9lvKwn5nUvABZfoNY2rGdehkOy7IChZCkt6R7UzvEl02W0mYikdW5u50qikE9FR+b3eV
PsWu+/33R4XM7ud0BLgyo/GgnnsfGKugpcVrHJPOC/nlZlNNhbpJgyw4OQpdtm+bEx02+lHqUa5k
X1pfuShp86vNXy2HS8jpeh932oHHyKysgKT1ZCwCXBXE5W3sZ8Fe+R6lfz6jY925yaYaIkzDFrIZ
b5H91dbDTZqmPts2laxnQ7o3c1RSVU61kOj7gf7iSlKhJuyrR7sz6rF5g0K+UEPs+KULkukEz6ck
YpMND+ZfpJWgucLx7FtplwY7t4KWw8wVF1swrzUAZN24cfGmW/c6saN9KEnGPdArVm4rPA+bpkac
4Rp9clvbO801XsrUjavHtvlKyii/zZVFVXDOVQbaKr9d3tjbUYFI9u06Y3OoxwsIqfEyN9MHd3FN
S7JfHRHggdHTDZ4Qw9gOy3NqSAV82cmHixyP178vk71ovvS4bmOVHQoCe0YcDLem4c73TQRlYMJ2
XEoUQjlxkfbFcIqIye+C2TW4vdFGg8lprjXPqy2gjP4qgjg+B7mFG8SLFj2HlvO4SW/p+r3xg2Ji
fB/AFLUpQCs1bc/SS46Yl3HCsaH3G3c7RXZzlGb31fv2dDtGkCKBGz1a3UNZsi1vWgKSY5PR1VRP
v/yWXRA3yZdJogu/kOU95H0sCPYl0zl2yH3CuyDf4ZYNtwfBR+aaUFOjAo1IB9O2iGi6aR0mlHGu
iteajuZdVITNDo5+crXj7hf/YnnLgQgRnceTn0XlLdPd8rZcXgpnvLVGfzr950/F0A5Zc7HcYlA9
4diTp7lpimNpcFAi+cn2lJfaEtHWsJmjJ40cznCgO4AcefRWunQe41mIsC9SeGTeZaWRvJG3ddZd
zKejI3Bhln1t0mjkiEZxeVdheMWDssMXwagL78G2a2LnocDqN8Hm3JRSmo+1QuusJzX8eQMjBqav
y+8hUsanwk4VVIqkeaurqkaNm6NLgcdo79YwSpE4+TmBPyHiI9vBz4TzHBIblaiwLw22HF3Z+Xs1
zWTCiMAeSohuS9EckdvxlmcNxVBFkAJEAWoOlI6+ieUG+AtjaeonNrT+ymgCFkSyoTeZrtGaJN4I
3dYUqFpPbrK4w8TgXushRqcTDdjdTCnSNL222f+yFRBj9jT5GGHbqXDXiVWbx1KCCOynkPhipr96
b3qiZ9LdhCxkhO1OrmmJP0WO11/mwxcdNQIzTT1vM64OSgdi+tDDzoDImZsIi9Z8P+ROvTUSqbE9
hUxCtC+SXR9aya1nMaWupn6mXqKcD8RY9E06YbbBaIbTqSWslYfjlm3bPfeUvIVZtZIpPm47TOeD
nci3emCGkkzcyU5vJuc2XXpqAsoCcE6ftWWeKap5zNuBHp8Zr4MLuejkWcvzQsg75iLVA7KA3CN4
Mgny5dqao3gPO3lYef20zduuvEm0zu6rxuER4aH/J4Xj3dEIddId7rHUpZ+oFuE7DKHic3aLDYvb
Dw8r/kxfn+aImiI8XDuLhnX2VSVRhCphlObHDIpMZW9FlBzNxGarUycUtI1NftNE2Hu8yFXP0ncP
nG7T+0HTclLX+bTV8USUt4unZ+YBzppcLeWiXpFvZZcA5pVqOFQjHJT5c3Ab/BvCeWk9+Vg27gi8
h2UHQNU5nc2FMNz467CqMJZCs8EKabz1Dl0iOXhlb/ItDn7MyDpAYKvqd7QbipTdEDgMJ8kKv0dK
bzvnrOjH0PqeI4zEoMFiQNuqcyna1j/Ja5fBwU/auFpTmkkeu8BkNwzKAASud/RVUdPOAA0srLmt
LflKEuFkIwFRvczBpnEtvfFYqck64NAKR++MudRyBd7e/MVaxtMGjLy1CjFXRvyP23nPLnOGVVm3
zV505j1BLSj1YCwKUq8rmg/3FRVAIWsV04Kn2XRZNgbYtAFYxBTjehZP7/rGDoenSuXXwnO2BbDT
IJv+WNQQ7OgrovyQSu1IdP5xotVi0yiSd438TOSUrZWQ8XrsJOP2XJwg34VbauluwKdQ3bAMlyfm
dhOhlroQZNtz5mF4j+OGWVzBR5UOY0R/JmZq9Hwe9NnGToz5MDVfrQNmNJgxdKDJbya3SDnEiLd6
zh+TmQB5G8VrZWPy973a2rTtTZcjiTMhvXXHasRPpi92RN6BhnnishZhb1lCtc4HxrQ5uzsQ43yA
NZoH9gQ+C0ITdVtTJ5RZOFANmhBOf19kkNSnamgCJPytNzu4PzPCyP+TpPNaktTYougXEQGJSXit
Kihv2k/3C9FjGu9dwtffhe7LhDSSZjRVkHnM3mtrNSTaTtYX1Xlvs55zBI8YwWrU/Z741Eiu2Nbo
MgrLu2RLxLheb09Fje8aNOeDHTSGYu9oZFp2LPBGZKE+nEL6W5bUUHZqLGxJCXJkrtcVMyqz/m/b
J9/6zI4YNudbmkx3V8lXLxtwxdv6xvKaFywCDN93tD3fjj0zUUQYSX3Pgb/YR6U0nOdp2m2Lxjym
kZ4ezB4X4KQO8ypvaG3m8zJzf0nGKSxnfvrGLamtbSYQL4SSBYzIjrWanqemgXPj3llNPcVz/eJR
3F3YfVymKOV40MAjEVbj9hewstm2DrUXexj3qsN+UU9/xSLe15ywsY3/qT76t7ISN6Qt3QSrm60n
YpYOkT/RoKCjKNjSmbi8QjYb0mAJDbn01UF6QeinnW1FqKdnvepUoNfmWzw6y8mbsDMYOl+gk+O0
FxYuPg0fWJ4PhDyp9ByZhC3XKIvxD2G0bNm2FawQXGcY0fVXL9n8W5YGEoZ8II8z4aof57hBbcxH
W5jLy2RPwKHqkHwPJFBhR2w85s8SDe/v1NXDbdfKn0qLr+xSTtL1XplRoJXQhnXPCz9qqtFDcxdZ
u6WkhzK/PSMvkC3Ef5Z5GE8oBX8mhTKgLNbgIRa+KcoMtDDGFsj8aWzzz5xg4C0X24er53i6R2Mz
6GBqQ9Ub5N48IY7/zkJvCLoO96eprbry7EdfMqR7S50iJ3R/LYvzsiTDFbpfikPO+poGFBfId4Ya
iX2WGt91CcUWk/4rQShIrJQU2xz/nNZI5AedDbsXEScuRBw2poPIymofGaN7Hs3E9K3MepEiTHAa
LRniWcIrmLF0LEH7xBe59Tla4hfZVCWaI1RIjkwC2H8hQDRttX10h7wWw5UToVq8PDDblUQ0yg1b
vUNesjAb9G6LkoEJfTs8h0Z3bUrcDiOsyq3tvNnT0m5IQPmHouxfaz7yjBcQ8ezBjM72LP7WUhaM
EjR3I2f7MMzFxSx6RMZDMzxhJMYWO+OfsyS+UANBfqYwcKbjgsUJoDA5qcNWgzWqMw3clLnW7wuz
mwJNyWNZwMAhTXU+OEX0lCsSSfN4KHdpXu6YIlf3BinMrMAlCr0R52JE6yoaj9jHmfgDBqEEjYjT
wnpiUxEduc/SPZUuHRAJgt54rTq5vCTlwAJuIpBBa+ovdBk79MQ2Iokh5krng5I6GrwKDyWT3ck9
4jYzYwkZRCMaqu6RHiOSYpCg2q/BvDKRoomzTT7pBh1SaPX4NRuBfgWdBe7YeDcxaMObhHG/CPUI
Qn5O29Svlod42ahZJLuseB+jxgtQkDxpMTyJcZitYAHnFZCUrh9gmW3saPyj54u4wHewH23yYbLH
OfISHRIPhEdnesvZS+BXdBhclY3bG3h+eKqs6TM0dVp0/tRgnUH9EqDnbnvaAnNA20YK/Hhv9bHf
sbg3/JyJ2V4Dl2VEdunDrSuAo2Y3fXaD2pVYgfXqPrZBkeanpJuoGsZgGJGJGmb70wuCanvtFklu
Fqr8f3E+/XMz3FNcLs6WncXLEGPlbIm10CWenKhjCEAxHBg5i2DDnojJ5a1uVZHtITzPiNi/8byH
l2YixVH/5/XWj+NaTzX6E5HUEJEdlDmN2V9aIjkvwNeZFy3Ea6cKHZmrWmJhZ3F2kJBRkA3k8iZH
yB/DhnSw8FYw+AJ2pQxuE+tb5XEZSIrVSRTsWJfVuo3BvSwZKCtHMwK2PTnufJTTbV3vO8CDOxPK
Lfi7SWxXLQtqxwtzdgLPWHwgm48kmU3hDo2AuXESyDMLQpYxQ+i4YE3FfE52aIXXHN1A6Vup9U00
BMqEKv4OqYc3AHXB7w7eqfcKlLoMh+N0oKoCkrrvU5wH0Tg9jRI88NQKLJOLfXB6RtkD7R5GnExw
mgNyDUoCZ2mi5CuPomPw1VdRIXerwRt8DPCdsoVIHQ7hwYjxqIVZz0s9VOkDrhstCCm/wf9/Mioi
cROYkOGbbRaibmNR5qgNAJN3S6GIhjG7vSAR4N5YeGTKLD7TyrPPIeDOj2R36RUCKrctTih/WSxP
JGA5YvrA+Wg8GnP81N1sr2OA+6gLCO+zYGwZGUP7odHI3JcFpAI+NV7+yYAt0M9Xb9aPaoiqKzVs
dBYxBscUUE3uYvgqRPebTQ1B62Uf6LYDKiOMfxMe8uSoFBe4nryD6DrP0UTCud5+ToX5p8oLefTW
L53x1wbVtReU2UuMh/w4oxhkYlTHT04IxV033u20kReLqsi3px9D/8hE4rcMZncOBkx3hDg4Kpje
2bxf4MAf+x50TxXrw65d2SmNuCEDWQgNGZ8Tu/Z2i9HhIursiH0LE06mUPpeX3+vbvY8JGOXzAz7
Ezyo/oRW3rUT4pqlzggsF6QaZVy+q+0yomo5F21xjhu0YyGx3X41CIRHqDzoW8VmEALhZCLuZgGO
WIjkX5Nh+ovmFRaSZ+TWsPwk8FM/51ibtq3Jsn9apu61m9BZT+VDFv10TVBun+1SHewZFKtW6jkh
ckARnUFOPiXxtQ/JabNljGohZaiiWS0lmaXe05imLQ/r6mz9Fzquu2NAeQmQpGBRNGVEmpELtlnJ
argYFGs2r/GHar0TzdJ3pAz494Ydrlh575hy362C5jJTfCVdGx6V8Qb3bmQGPnGOhvCaxthkrWNI
THukWEiDMXU6g0cHDvHekjkVhIX3LUYIexMplpu4b4x9a8q/Voc5b4QsjzTb1u+GkHthF92L9Obu
xZxZFSIzM47//W2FJQiV7PQpqZqApYArbCLqN+U+0cMBUdC+E5aZT51u/coYBik4Alif8ivKnax2
xM11WA2tGJjRvLr54JwMnVQoxkjtjvYPyS36YqAaCF5zc9e53KLQ/PKjjdu/rrACwud8qcS8XBHy
ECK1fmNpeytCdLBVg7mz9eBVxDUBQJUpLn+WWA63JhGICJm86jZQdwsW/3s5WnsxutolT4oryR/F
yeF73EiwY1ebQW2c43pn/4vaCrLQk1k6W9NhQVO1JNqMWE3o+sBRWOW8h0eM0NRE/CtMIz25ls7h
Rzb0hLhPZjQRRUmcW5Kgm7FG+uuxsTgAiVNh5uqeddA0fKA1UzqW63vbm34hjh2elxZghL4qWCJi
CzXl2OdaJPg6sqm+uVThLPWeShCa53QguzzxEm3v6lWK8wfKTEHEwIbrnLwvpeKHEXW/vLECm1eT
psc6zDdMNX7KeH4kNMYcw608GRrWGF4EjGWPGEQ3v+57P9TuVtPEHSPd13+uarsJEdQ1EJoLHWjA
xPWR9rdeYyGNpWTr/EnB4fgDJs7XmJyZzUD2DHbBdLlPMmP7rb93lWPSTMYR4KyxQxPPWFOdbAU7
Z0bROXV3j+/+KheU5QQvaAFI0vMyNR4+Q5z3ZsxlVdf2ixfFiCOdBlVoFR70LGdR46Jw3GlgaU8w
9DnDKrTSOrMuMphQ3BntEiQqfG2suT4PhoANMRucqjPDWCsRJyzY9zaxR7810DOoKDv2dt/tSkKX
g7B6y8yWNWTCrgasl/Gse/axbNpN7BTVNdHXoBRVzr7qx3vkDYATF5usECdLb12Ie9IqMZ41UFO8
pbot3hxkhvw9RprJjo0wklkLAD3FAaTen6gpifeNx/BQwTpCgOoVN9Od+W5NK9nnVGyoENkQ58wZ
pmXuzzytOww7LBfp4LeqihnT/ge26rqvauZmY/Imt2SqzrdqblcSl28zt0QpVVtbZ13BJWn21Ght
dIPZzDwI9ZXtHrDF0FRiyg/lyZnHLw2ZaAFQ9mZJr7qjl/NNZ5bEZSBzn7UpICOk2fSb0Cvde10D
IZEm7XKRfXs1jyhBGYY/dOJWMgPChU4zBGFkwbI6Q5pOvXNR4kI1QrLROonkNN5MrDtvUVsBDkB8
vGV5YJLhluNelC62mcT54OZLUYBxKbn4R0NFZzhm2l87xeeYjZ69c5LsLGcHL1kN+WUU95JD3HG9
aB/PVr9thDo0EzoFcKbqPq6Ww55RN5uobbJEY9ALIA2dReh1lX0s+b1i8A1Rg8VClmqnTi/1XRF7
x5Hr5gdvb1BM7BZHC1GvPgejAKikLPNhpTNORF9f+DU3dl0gJUEtoRc0usRoU4dpznZqKLFa9NUI
/aYsMMpCbqgjcRRk0WMqeHZCRQjJnBvdk7mw15EhsxNWSeCqSAAB6aVv07otdrHOGFlDKvK3YtC0
5BxVM4u7C6KGaufas3tNBzO/1FNY+GOZGn4as85farEvGEceORT/hHX0KxY6PQMm1F0mwFvVxmyx
cWNJ5zT2t+Gi+Z6EtU0yRRlrzx281nKVLkqKsbE8eV7Dl05/SFzPX3eyUO6E8RFxxBtTpeWYsTKe
FdZ0S+KBskS59qcOzr31h6oQeG9K0sNQ+GqbOU9hTQyjCNjwXc3SMgLZxP8cXh0GP3F5kF7vK71w
qUTVZz7MZ+HWgKeZj/qaZ8yPtJoCm3YgnNRwnQYgWROXcDrw6LndOiVLlibABfJbjlmPRUUhJexa
h7ITsRHB1+O2wX22ASW7T2qvf8J/iLWDYvfQ8yV6HLwbB3nVg8TnryYy+5NZI39wSnXq/sRKyHNE
cefHgFuIFUtA/qNvLOewZQ9IbiP8YwMuFz+UUVgGiIW/GumxrqLBxZLYDqd0HTswy8B1Qolh5T3d
Efqj2evlgyvkv3I3Oya4jzXaCxBY1sDOp1Xk1Me5Nu3ZpGj3UNJmuwMkK/aiSFaQ2wx4X1QNHsAs
f7CPvZLpZf8i8QVHa/vk9JB5kMvrzASNxlciH3w9RZ7LuCq70FhRgzkLOUJ8BmY1jexS1Gfd177Z
weg3teEB00xDJwR2xtFBZi7MRqYOakqUFRebzI3gD3LV6IcY+3MDHf0Mky4YGNi+en3W8P1bzbnl
qXwxvhKQS4eq0t/ATM7vZmnsuZWmZ7H0X3or84vXkPw5SCfIKuxF6YIDPzajfNMs9Rdu1O3iOObD
WH9gadNubQNA2yxSAsQoufx2Jn8m65iFFTDHtQGvWLGQp9cUDKT1r5YB0o64MZwrac4B+x9NI1td
MqPc4kB/L6z1W9TG+BRXhf6EcabfkSX9FvENEGzoAOmpWvA+EmcABVi0TRvN2FEluJeKXcK2MnCh
dO5YIGwzXuyRNerIm76blJzOLEbV+b+/GtifBoWn/bYkJqhhOCDWxvkaYuVwRw7WEKTxtutJAxyo
lFG7Eqio/bbNNpjjPl6nbLu+kHlA75O8u3MI5dpDvOz2EdRSIpCfvb4gSK6FJecu/0zpoK2W4T4r
RHTRG7bGlpa8DW0TB3pqYGV0fddhShoK2/xDrMh2gC9s8kkjJCRgjHdqn/YfniKSM0lnWpSIfhJJ
/3AZ0A7QuqUICIg7aQA93TUugKRAjt7rq1n4DNTH/DXbyTEHkwRjqIb2YsTOawmEEiGPd3ZoOSBM
oF5IJcmPpdKswGpL5BZg2eXI4I05PAc/SNBqDLBc9JvBRg4xGcTrVatpKVftK8hRkDaNd9AlT4ne
AwRAjnWRYlBnS68oH1Ks0qT19Bt24GwthyAfFMHMnVYF7lAdHQhhdlFF9DglcTVj/DlXTnFos1q/
epFBGoxdBLVMX0hDRQMu12cSpRQxs0V2s8RHYQjx0hKZUIRwYZL4uzIz/qIpuoOayIoqapOyDaQO
bKpMTkCGqul9dvr8NCb81lNRNce2yM1tL7tjes9JlHuyR3K+yNpmepiUxHOSbd5xj1k1tLg6LMi6
p3TDhUCAqlP9cdD48ExTi/Fh2jtb74nyUaZ+lHjXxz8ejTXLKKBlS+mbNYOZ3uWPO8zzsPMYhCER
K9nb4MLAG+LVe3S4HABpfXLY+dmAmMbqVLpRdliccFdj/KZlcJBwnexsUIQyb7K+KW8MZjech/c0
GSBp1xBchEp3yVw+lcMUbnVcVr6bxmQFxYpRgwlIakhHUqyqcrglTfaI5jwKJNk+iAz56kQN46mG
ZCijkAB2iPnspr+5rk5FyRI89oh1dAb++5nAW1XEP3bN3WRT8Med3t5MS/6T05Ld9TeHY34zN1yy
ZFeU2579OhYo5JDEyM/pPhoTkyafaZFyuumyuAw7EtVD5TyESeJerLa5lpa+kVMEOZ4XGVpZlLXt
GQLHTi3oExddaRdOaLoRkm4/gbzor3xE+xJ8NqkS0XIZMeJbJbIvxyi+QZm7Z8bf4L00Ml11zuhW
nyKWatOP6sLxSMJEe0s15P1jq646iYoM3iyGAuGAtdimws/Zq/t4NDImkKZ2yPGioXjzAgAI6Zjn
/oBmGl8DBlwYRbtyBTAZUfxcL5UdNIvzKHsrvTTs/UTFgdMaVs2FMfKtGNnWM8B4NSHugrAIx8Bh
b5+Po3kZ4reBZepImuQ+VexnnFjlUKPksxtW9H3u9J53zJlYznTPdbW6daG2bFzPveLA+EwWrE3C
df16hjJDAJZ76YbUrwAB6eIjw891TLSWih/xXOFNzyRdJ2QESOhVJqgsFUsYqpmJ04C0SfL0mEP3
3d01qtbPR632USCOH8pQ33DdgKiiO/ZdviCYklD1Cfvp0c615HayW1L7orEY0OI4gm/uHqJUf4Q4
v09mSpynBUID4FL3MqQpHv2Ct82Eb1lDs/RswClpyA5m9Mb3KBx/2RSyO5rfFb6YIXTOMm1LQmcw
zjcDFSpVITGgo7bc2dsxopM/U9djJDJgQJQOCJawcYqbOzrvVZp9aNMkn9YlWs31sAtrz7dJp0KV
222KZHHJNqg+UvMtaiLvkGYNXa1CuJU6+7yAfZsVcp3JkQYXNf5UW+zE7Im+1WpROHroE3PNBAA2
JP7UWO1x7imuI22G+DRXLD4joMhMsRikorP67wdeVPsK3/GfqfoiyO2pPbUkAm2gDmW3HutuJVP7
RklkoPOx3mVHplaZ2zcxZJBOouaOYMw8oSbpj5CNNzrrf/gr/RueOAhqfXsiXPlWx5CrQH76Thlf
8xRZDD1hXdocat2nVzp+3TXxfhHofDzotE5W93sv9aotNSwnB5cQ7i98J6dEs3+SpnCPnam8m6i6
v4PbPuxGjAzU2OJGacZxt/qMO6Fj+8phPlmlojt/smc1b+dmzmAXUiLkTXZXXRo4ITvmzACU5OFZ
2k6CWXJM4r3AMHlNi/FjDFkjqSRmmBYnZ/SFGJgoO7rqyfG0YybbjoNJfC2eNfpynq5ND8ueNRpn
iZuMV9zEMhmMzbh47EQbijaNkyEYo+jFjoYmaNMF21Ux7Vul8LiMIjwBe4U2/svIhXUnbP65SrHW
sTmO0uGvMg18cj2S85w8r7aisNFB76xJZ6hSv2Yu2Q0lwz+7aw84ds073UZgeVnhpx5mIzqOvSyT
h252WDDzkv2zXGUgKZG4CEz8eO5IyQQWR4vfHSSYaL3XvIMGI3GblTyrkjsdPzw5pEY8bYxCmOf4
RevUh0pSopM1bXfMwyI+8DYkMMopO9LCnR/dLE9DN0GRlcSWs1EiiXxONPrcBspBTyzAsGYSGEX1
ouxIULiwZq/1J+bCyb7rnZok61Uvs8DHJB29NBn/k18xkSLdQRHLBIZN+jE2cRCyNA3Ylszj3UiS
OKN6Ug+lHZ2wvMHn7BkXRJwrLVDyCyibcJtnLmF+xkQS4uwww0RN7UVYKjDhrpOb6sQG7hnc55MY
LC6FRbGK62OOcwQF/pAjn2BO+YZm5W6n6Pxxp4CkMItPQUG5HQ0LhC+cKQEhIQcTDGtzpxdMM+3Y
wXWhzQVTgu6c6aPuc4GcVRR5R5HqFAWh9myt/A7a886fbGAyg5ncY4vFDAC5zm/jMN+LGhmMvq4X
oyr9MAzI7pZkGdCv/3d9cXQ9/lFuAetUBVFXwiSCS4u+vQV8Vmvo7GDDMUTlU/3FXtdsO9AjZwkN
Vm9oQJJMm7Zh6ZEfh55ruxiDwccP7moCJb5tpWffINWy5u84t90UzioTpFIZ906wxvKcht0r1jCW
g6MR5BWGDaYusdS+OoRZ7M16ztE4/iXD7AGC42XEG7kT4ZdOiDnT0dHYTU1svtblsqUymoJl7fGL
hExlJEJ/MOAZ+35i/ytwPgrzwkdXPxKqcvRpqXHNEvpn1CZQHdpTlFfmi1xK/WDyHHLSDrsF+Ahy
7Y4B+rz8csyJaokJVdpxDJbUTx1zly2S1h0lrtxxS+/BfX+AhHC37Lvm7VI/hDqPCOaZU/bKT4X4
dAC5bNY4HV8jYRUre8Wsd8q/ewd0MKlrfzSqZLjJwDkTbNuZEKsprtlK3qYdFpZHEqN987Lul5op
cqI+at8cj4++hwPAPWOgwcdOHauaHs8A5w54TkN32O9Ek8FrWGT0kAl0WsMu9l1n+Qav9rZY058V
Y0ZluPU2FOlTEuJ9VGX5lbHMI8/PZdRNhughEuVbK6fuungsCjATnBDNI4jsj4tWEwukp8+O+7vu
hLGzEjaimEznGWE1mPsDiwluCwYHdO1cO71Ux3QCqajjBAAJFO6bBu3BgJzqoHmgs70Ki6tKxM8i
qmg7hgxVBPVtUDWOQUg8MkQjqgMdEXgAr/VXCXpAJPnemQEXkdXppzmhu3ICoqeyG330w9jCf3vB
c2AG3RBDlGoQbmlrbkNq/VocxVeEwHyjrFdFoOjWme2L4CTBoMGGfymPokkReCt9ODQ4OwAXkanO
7ZAcQNE9UgAWXqJT+LSo1TsCIRrE4vthLN7BTL5RjkYHD5UPsEzrJ4LQwzwFhLC+7BZzjkhgAayp
p+J7YREOvmlhq1Nne+C111mU9tVcajvA/laC7GrfmFBrm2HEGarczDxIN31R2O53SQgZg9KIGJl8
SW9x3J5N3XyybcCogzY9lqX6qgD/wtBnHFNAYOwjaK15BdIolGgfGaDu+7PR2S8xzqUTZh9A7xUm
BdSYQCLi3ma+zwqvstPMN+AtE2ocXeIS1p+DeYc5UXVi/vdkUCYbwPx3zcCqPOdA545Gy7mkqIep
vU7/BcohVjoO5gBVIJ60M7bAdGvbZgc8MbSBGZfOORfTL8vS7J1nZ366LPbJruzfSw9HTZbu24J2
5bV2uZyiJaImH86OJ8nXWKyPUBH4vlj2bZELNabh3Qf7XznQ/MyEY4DkOxdyhtU4mveVv+i8pBBa
meu1075pjVeDMWqwOuinkpWn25pPSnPVFg1RtfUSrdhOZgnGzyifrF4Zl7qEljNO6a5rZwQ7TlI9
7DgodclgPzZ3FvqWbU0i396oTpR9FDjEwBem5QXJoOOnKXJxa/vCl4JZU5Pb5qX5ZRsIBZIcDi72
qz9TpovAGbBdo6SOA0vTfsP+XUDJMCPIRLj4vVNgbmfuge0bdF5Nbr09Ifea3w134jRmRAIGrj3g
LBueauxDtEPgoKKQsXTI5aGNNvc34GE+oaXYtK5z6ejkcQf32NzK5NUc42GTAyOeW6gYjRv9Lfpj
l/4RhMBBvC2/S4hV8wCyVMxUPVbo/spi+5NEP6xSbqxDinlXWsZ0b6ZFyax863mxu+mLytvWhEdt
J9LjwHrs+5jXr0D2cenXvDdA/7u44bgcGqnQZrMZceKHJ5h5xEb6W1j8i2ExUgTH2i0cpt9qVjm3
i/T1PvrjJDYBKQhesUdD+KmA8W+Wm1TSBWmoXYuI+hCdNaBO5hVeaJ/yVSJBSIqjJ3wfTQW423uw
W5o21OCkz4OITWdwMHbbnPLS6w+uFN9eqnxp4t6hNio083WaJ3oThmCY3BcKJfVq6iCSsZR7PN7u
ebDKZ1SEH1i1gX45uoFhWfW771mBjU107xWxPzrvlvBbOhz/0Te1OrPohWWIJEqrzWZfgbxvmovd
FKE/xj257u1jZPO5igEfqCfvusJtKIb+B3O1L3mKiwrydEFDguxg+gnHdyGEDg/iXDXDlwYFC1xq
cpoUPiEbgym4P/ljpOFhrKsP0GAHe+XZwmynuEn10trOWFLYlzv/MhJChoXLy2A3n84nFl61j9+I
hAWCObSINS9bxD14QJ9C51LzzAdY397lPAdrckLZMMbjw0XdYsKfUngeJrQ2XeWdItPw1eKFMIBr
f0G44KcJn2rEn9lZy+byN86ER22nb07a/u1iYEYKMGcPvUsh2KzDPUn0e/Zt4tBi9J8t1gn1UybH
vwIgnV+wixLRF9LYezPPKLgaMAhj0TcocJHfEDDwHnMKmF7KPsfoPuTIhCNn6eKQ1bxB+MDaBpsi
Xhu4qQLKboQkhBfLJQyIcsRflHyxuwp+IpuXHZz5fr/yLCiUTlrxuzfbnrdN+013y6CcqBqy8JAf
wE0b7HWDsvJtpPecsbnddWH/kK72sn4jSwwQejHHl/5nKNo+oFFnfDGjyXXqLW21OOcp5aPdJcY+
g6+tWKzBO6LoKie+p7B8kisjHG9IdMgWFm+hQsOfubwH9jMrSeV/OsuItL2pzn1ECGU9/mHAzsxh
tqtDMe+jmNwxPAe3ya0Fa8PkHELy7e1M+C3eH64yTB3eOKLxBQxlzPnGXOhf2Eb9mE537IclIYKg
vjDQRokiWZ2wO7x6S8lLbl/JQXyvFgp+jyGGmj4Ke3GDPLJ8acWwCUf0DAY7g0axDTetm8smJ7L7
fd9pR8itycFMY+VDklsRzfEPjR8TETQ0G9fsJfu29Fsvi5ehN6w39in1JjyCzrFf8U0+MjYTQe41
LbdNcovNvv6c0zMcLoR6rSKBpWTASfqnvLsN0jISEPemTXSy59l/TdlSm5EahKBrsvgp4twkYm7A
7NA5SXd7qQgkxQWuuBB4Rmkxf9cmE6nB06AcixcMo0Gx0j8Gjmqrdi0ylhbMdqll8KDG86F1kACb
w5SerWqEbD7GVzSA5QERM/A+1V8SifEpeiG12T04LGaDWKuZzPAAE0C1Y84AfEIfq20xq7+0f9PB
S5nBZuV0XBxKrsak8YC/zxlmTu+mJmDUtQZhURqvvMsbmUCPvVdF8lkOLkAiPc6PPCcGzSEROlVR
McUtriZxESy1QFFGek9fB2anscjg00310tv876K6/cIHe5QVBcDoDj5LMUIadPhkScQxLAqGfWRw
enBfQhYTTPg3KIcajJ3Jnu0piT7hp2lq3mmNd9cLxHARognRSbjHooPCzfPWMHDGlBhbO2mK9y4M
GftrFjrOcvgZbSc5tT00qwWryoFayE3Ola7Z+66c/iakfCFf8I5x0SPu0XtfZhaPavs6cyiPlj0g
BkZZn2WQd+zCpraR7pF5r7U1PSs6hfOTYiV3KZPo012AXi1TnTywVK5RwscUi85jAjqMbAaiqe5E
k59FgTdk7hEd5hfDuK2XW0wfMvNs5kLfEEbBR6Shhmoi/YiNjD+3FnNBhclLq3MDlPj7UGM/M+RB
2Zb1hHU72ht16CaOGY5qCvyU0LVPx0Yj7brhOVXJNQ6bFH6e8yocVAwOI1reju7s6BHmvMJc5T/k
vLrLNV+Wv2axs6WxOo9K55rnhIqobw2Q2lccuZKxhWQVXBrGzhmAf2hQizaYArHOdtfJYKzlSAht
dP+rr6YLmlkGU4aPPGQK4bfsjDcqzd5mVxtQ1cibx4rsNurRiVQn667V1ktFBFPs9WKvTUVz0geO
Xrn6tOiMMKiqTzf/avgkfjWhTfMjWxzc4L0Bs1pven7PIgd0a07XT3GZwMCB7kiyTAJFaCtV6O0n
ck3X4K5mk/dDt8Xon/ilNI52X8qdaVC9gL3fF7ZxKRcUDtpKMMIdOPmaarSdOzAqtJKo2icpRRXV
0kmEfGMErBxhr/TPyBnw7rgJT/Pg+gQxc3XZwybpkSaZhM4HIxOBBmAjIVnzIRrpCQwPg6Hofpu1
ddOzhflATccRL23ENQXXe3LyIHXTdxQc64e3JlDpIto3Wh9uMxC2F1SozwXGsDPwpYO1oNE0Y++p
X618FDdyQ++nHwvL+G3VY/Ufx3Wrj454sxLjWrHy0xCbg28HJU1UFVb9fV9n9jXJxOs0MHxLsunR
FUZzA+S/XTK5T6g1/oTsCjatR+wqHyGAM/zYG6Ei+5DniPNEHEG2aP5yDWFHzSVr2ThpAH+vCi0b
Yt9UIF93CXOtS5YHypoPpssHKrBHtB7IQUzc0pcGP++FGo81anuVL9O5tX/NrsOgKeO1D3UvheAg
3H0YMq9b92kYFj4M0/lnuU5EuVGjMsNlDn/G9Ds0sEwsKTWWW1Tbgn6YzY4ou4OxAFOuB8IB+qX5
MaP2yySfgnnN8k1g+ryGQIitJxmlizH6ZMiinRzN0QgVRbPq4mzfWS7j5dbl7CIB/ha2zP/sqvSH
WlrX4avwrO7EvBkPdFQ3PJSj3GMpi7edRT+ctGF1VJinfIeVeBlJmnD+gz0Djqe8rFzfVtZJVt6H
h/WT4CdklHFzBtUIrc+d2BTNd4/FCtN/Lbt6feQxSaMRLtzPMXHDi+XuyVuag3WQQx4qnekzKrFw
F7H8XFWHxIQhPbwluCDSjN/ahUpkZRmOBOzeuzqND3HusUuNHC8olNz25DVtokYfT0rauHA9GJbg
DXyo5GRnpd3/ODqvJVetLYp+EVXk8CoEEii3pE4vVIfT5Jz5eg/84Cq77j22ugV7rzDnmK2NBJqW
SescksmInanLsyVhqAWjgVZMg0xGcAaVNc9En1NcTMJhxXIJVhOQ2aONW6hZGDoRYkaTUmyGkb2P
GOrqlZiXfVB/AvdRb4Ywv2RIoLdo0AdcOzDBtXsWRJ9ix9C31StPDUcqtEryTVH9qaXl14IUukyW
udG+UQaYTBGVZWd2AHsRTYLim++zaq7nuzfPOduPWjlkOdq0iQnamAyIwxkC7ImgwdNl9YqzkGYM
LiE54oTaylPKvm0xrn1V68yrS+K0sr//lZ/qJBcnJuq/PAGGrdRZx78uAiPdoEm0+v7LIAGQGE3m
HqiXYTkRHBaoJQY6njqVHhebPt1yEpwgzO8KC50idcd0grW+Q/76VMtOdyCQIbAXp1/BGllBCVIM
rlt8Tg3v0kDWG/i0ZBuGbIVTn1nchCoZBotZNV4uL4ajZ8I7mQOqT6WLgbrmJhIVLbYreSSYTK4F
nFjCb2AWAp4fAhToVMuNZi0xsg+yKSSETGoqMfDUgXYxNEkH4KrZgFhT7X/h3ujOFBuvCxIXbYgI
NRSUF4S5zFTZ2G0zlMg1lJWnLGn7NiTPrWQp5LQDU/sGq/8Wb8q0GTNqezVCDcqwidbvgb9P5KRL
dNiRwvimG9HF+l/6G7FO12i1MBslrpKmr22aPBDmIc8pIVqZ7NPtPMFyAocqtAnhAN8SmoegNH+o
phHULhUNXt7yIjW4FRozuyZCnBzM+BsSFjcRqsxtHRbyCQU/G1o4jnL9k6CbuTD86Bl40rQbSAZ6
KZ02hgwblIeYWivu0a8MjN/iuiE0A1ZIDkRQUIPmjfwrV4tHzZ4lKUBngkZOrkGyZWpbuiKyDQMs
G/s/0V7UAjvKAlyY7NeAbBRUbpMpfrHFMrb1qifKe3HeV6F6akoMHlXnVBmy48gkONqAaNmZeerp
xZP5g3oMK0jio5ABOM6rC1b0yGVx+sSwrux0oQ4dbakfHC/qpqcB3RbGhymzUo1oFvaSekEvFZyR
9iwlyLRKpuICBueoi1nYRB2D3OBRgv2/ElNir++2GjUTjR/yXKVAnN9kXmWWk5MVwkIEHE4q2CO7
VI0CxDvKQcJWuMHSVLtjqR7gFzosRIN9Cyikny2Hoi/bMFadt8hpEGsrwWvBFnkP/9SOB6TdsQjQ
HwkhfLe0IuGAPgAjfoINeofvnbEHm3oGSFAB0owgB0HALBRQcFlYLVdKedjgOAiJy5jGBJPubO1n
wG2nRcs+IR/nOyuqRl9mgTSL1XTMpOAHui/Cx2sVzAYRoQZiTNncq0FobDsNy1e8CFeQfQSMltUH
K6OZ8e7fFKFGzrUMCQi+8YnuxCYceTfHceORRbdA0TiI/U2qAeAQEarCgo0b2wBCui0jTNLx0CJ0
RjG4pLm76MyAy5DJdl17bbAwdJdistbAFDuU8cQEqhNooF5LDjQJjMQrOvRXfVzIqYzPuShHDNBY
a7NjAghXoP6v09D0m1IZLvUo73i0e28W+H4zSqFr34zeHEzaYQYXArD4NTUl/UBBsY2yQt/n3QyK
3WxnJ+4RYSZROB0LwChs7Equ+OEGNULwi1YRfLg2LJjLoNwS2ZeiIUpAThNstIGQZ8vod72l5JyQ
Bc1ypwEmTsRI9MAk9DrjYtlPcwRtX17afVuZjCwia9q3MxO0tT0DkwjXE7JujiyPfNKg7P8owYn/
bFjm4zL5TqUkdZsFKdGG+HnUBwyioEU2EA71ig02PGw4efqn3lXGAWHnTxzMGo2ZRo5Zt5g7RYd2
TudaoOUBri4meAwlNdAubWz4X5jZU2/AVN1ldN2KVNW7QcJnITINdqqcgG38odMFEyb+2SgIfwjV
Y6PCvs3MHlOeKy+x2uwTOQ7fZgJajmmJZ+r/fwwaydxZVlWyceB/1Wg1qajSzCPdhJDSTChPUTVo
GxwrwwF0tR+hjPP7yDwJQoTioaQvyMsg9EvitwdMxaelEL6ESPmDfxG7neYpUrC4VVC+TwjHoHe2
X7GgkrPwnLl8B32eL8TonDsGKL7c0LbIS9+5ILXrrhOfBptOO18UP2g5SBHK4euHyK2WhyzUWhDI
KLLmeR7sigIK4xsA98yILSdXEaCBmp5REOrbAXDrrRgw14s9gUSTJBymOnukJSuQTsUB1Ruc1VNP
u5YKJ0xesGPnwzJk3atpsMxn1aazAilHhEe5FeSn2hrktV36H5Qp+y099jyBfzVwsJrV6jfTivBM
tghCgc+ubtqLWAoBykL9mdZvsfkxR6Gbm8REgxxiNmIUVAglBjwaRVW/hU1OlJV5apt4r0qxW5Uf
EykTIuEPoZgfqEd2IZLc2nyMAajXJMZvZ812jZOqpR40+DbjFJzMlc3ZLp9GO8+hWyGOGImHxRj1
rBABLJO51SGAFrLfcfaKkvWQWPG1PdSAqfYmoglSBSvP1OD+ZkcwvUntvOnbzjbN8DUg+mpAMhUS
Bmmg1I59CSh/N24JcEWniS0yZ2MxdcqhHXAUIBVgAHUs8LCVS7jN+YnkRCde/s1iAlYD4FgTW2pE
3NO0ZbqkJOidqvMYf5ud6tRQ72vCPwLWnwJIK2n+EEzGTCFUZqrvSZux85VkItCdiwuDwuYj0ngT
Z7DQZf7IdZkFMXuJnhYK8ZwIR6WHd1E07bGyrAOtB7aML6HWX/jut1pnOIP6Jk6LDzyYLMce/9R8
ZWEPxK57SgKqZzXkZ74Ir2Ei3/vwqWnFDi6WA5E1EL4rqHt7rAdF/CYTMQbexwgJ1KhpIwT6hZpd
Pz2VQv5QzZqwrIi4/8uxaqJyBoNgzw2BuOC007RCHVwi1vw2zHtWA2vAmBNswf5CGhWeBulTYXoC
dJAlWPGTT5PdhpqS19ChbVhMm/Y+RFOF9tiq+41QVu7COCQzaS+gmU41sM+Klns6JE2zBUljs4F4
Axy4GZBvC2Kz6xSUBMWVbQ6O7TPyWjfFG08FNIkf+NzWMFBY4CLDq3uFfaLKDxKjNPgS7JMYvROH
wna00EenVo6YvoiwwmYLGpvwYqCtMTFqan6aoGiPLipEW9AQuRMZKfJrXEiDyysvMTR/YhZmBJTK
GFMZgJ0QWO4WgAwLEvQFtG7S/gSMWiyu4aG4ZypfD7JAInI3arAz0uYTBYeDq8yNpuBZycNuAOXV
gYCGNi+rugu0bJG+VFbPFfPQdPkXl/oBPPIm1E5s9AVC0nvWfvKAubSJeO/5LPN479kAmQCm1Wod
2dmpSXxFIAMuD44RLLREgfrBDDnVyUCM/Co+4DLb6wr11/SO6nwfUv0Dz6DWUTyIvbtB/w7reyp9
ddqy6/IXkSFvaj3k7l+rxb8Kz2yR/GgYmcTKB/am0aLp3VclHoQxQ0/U7Ht+Vfqd5ncLCsPOThOK
khLADMSujYRxhA0juwWv4YETg3NRg0U4xjxLqW6wvE92I8a2MHEEPKaydevb/iMr6IwYErDO3hMI
6Cnxa5f9oPje4PAVWQjH1UXMT1U3cPJhiJDZ6sdnQpIAhfCia59t8cjRrAhaB6nrkjWv4MNg5g5n
UfNFJKpBcTWJrpSymVXLqRZ8XhA7JW2TQcEgT3b+UCt263PjDHEJOFiyW90zM0Lm9iRJbFUyZNP+
fV2Dh+lRYEOJelPUTkSLsUlG8uqnU+obKOFzi/uuZQzGZ4swS9dYLGNo8MkXMtQ47k4kZtIWuwMr
7QF6tEQMWJvtiqLdyD3iWWZ99ZucEbS3y5E5FPgqJb6PvYnsM+FYFDAa9zK29XafNJZTzz/rOrCD
9Nz1rx0OJGuctxJzUaPf4nvck/S+Qby5xdDp4rzYdtGy15I3vMg1AUIKM/Opr3ejPDhTTydVgPVo
/sVsIyyGsqF17gm2MUsghDCvRe1AIMKmgqk3pR0WtNPYEFVI59yys2DywMgYM6juZCNmToTP6Rl4
iW/0lybgpcsioos8IT12uGnl+QKXB69Cv5GoIIfEaaAhaY3fZQwTSXgtO9kurdjtczbCIe146/ZA
NHFVcsC77aAytgB7kTrFPyogW2cbIEYrXtlgxcP33bqZaByocSBvrQobqFsBRAmAI0gW67F7KaLy
FoP946a2xxglgYL8Kr30EydJ0PqUubaFIyZUGkaVNCUsVucs8m7TnNxwM+9EmhskCAj1G4hnZJ2h
+zIhoaNXCi0mdRihA/2D7FSilajt2dZDSiIN7ZY39LMD8dTITBOk2TL1FYYJ9g0d9O5/0vRY0RMJ
umyWa2xA3AKYHml6HXsqnrSJJVOFpDSTfsSA/07xVkuJWxDVpba4RkDiNzU7UHzrSTDRTtyA+mx0
BaIp51YR3WAY0JRslzBwszawEYFsxWLVwDC/mJnZlxu4KJtWleCmCGCxfldvAsbwU6m0HqmJbpdK
HlmNzii9ibhkFvkwhHeBoDqBfERyKk6Wec9jKMm85y+rOVyfrw0wdEsRnpAk2EpxiZgbJGEjVy1o
dEX0o5wATTU6NetWa5VZ9eN+QuuDZG8EurfmRFFd7oGQbBjR7xqAXWmq5sQ+wLvvfXpkMiFPObYD
WmK+4oty1cqTuK7uEzANLpsMWnDtNnCMT7zUc+uztO3zFk9UthXkEpXKQN1KgyajN0vg/tfRmyi8
I9YysEL3xa6evaxgPwY4lv0/E7BH2J37+idof5TxLW6Y3z2NSbwjVnOjkN0LbTtxLCTkYIaP5m8i
tvnnfWP9aQNicl7TcmiwUo2PRv8eRSSOJbMP8SXjZ1R5U6OWefpBXsq7pF2L0R9bJs5afmiVC5q5
lUbl5MEV+P7NLICuB4fYjB2IX9siqo5pYOwo7f0i3lea+B7rv7Gu2p0dmDezPesIksgIQ702wfok
F02u/YSssYAVC6mpfFyK/b7eKx0D6pSAIwhx5VPuDqgq96GZIapnZAZj0/xRi5NU9J4BfUXPMlfq
icygALLqZAPKoFEJVsSCGif3YumckNeNdPirzHEf5cYZYthHJEPnSC3sK999xhx6pZrOiG5OOQNn
rOiCGblpOt9aVfYFBjja5DeTF+QJieloq4Jzq6YItf+EhQRrjUzO5l1u/6mgfULmm0NEIIn2nsmF
Oynj7ZrjpwIKa8gpg/DV74tDuDxrCfJyTKIz13j7QkzLVhoMT9FI3DAZiCAB4FQ3SceeQYLLKe3P
e91QNyE/YMDWXVqVucaEYG56I0/O7dGDrdtJ6CEnmk2HfDAW7m3u1AlmxMYtu0biHiu9MlEdnqcf
qwHHECoe/Y8rzuRFy4eiL29yHdODWCRijqupxOINUQ8pL6cW/JHjHTN5qhPFb5b3UX9k6u8YIFIU
gO3AvQP3VsJQJWS2KMzbaBUbQlocwqt+1bA+5Au7VeGJRv0xMgphsfJLSscm1Yi4zhEBjwzUACc8
dYyNFnZglW0EFiz6HO7I+ZQTes+gkzinWCLRWDhBhMrM6RAZ6udCN0bFBJ+Ic10Xj2Up4zQk34nd
gxhT4lN3YfpLo+ZiJgTCzOk7aiqqU4idKjW/ajzUlxnJ4jxT74D2Qz4iJK+8FWQO1scSPZSiN7cl
Chl+Zsi6mSQE5JsY9N91eyfngLFQeQeFiyxUQV2AWE8WbIH4TlMlSVlvdjgyNe3YaJFXTrOH7acj
O4DoG979I43Kbi6lvQCxkJiDKHOzfQ1dda60IxxTJ8wpCAMz/I4T8WIwKWBF5QEf3TXqe2edrajd
QDLbGHT7JSWGVQncgaxwBlNzs67c9fw/tXRvkZc8WfW+Y0FZt9aWhHm20y2AO+FnWYVSCTPjnsXc
QaqCLQl8O23eL1rrVDJT4bWwEFr27eWrbpZ2UjIDktwAHQYPi5Lvs0GBxPkt4IKuVPmRFcUd1Kkj
0vzlkO1zHncRqpE+gC6T/Un1xNJC78lnSVKiQua9SfKIIfSOBeJKMR7JMDwCoEBrvylCf23tUtQZ
l0M5URGtMU1eQaC9p8rRhUE+ReC4HYvLGtKuqcumQ1jdZe/J+lG7Kzgz1soR9L4a2BtpcFr/VETs
FY1Bl6tflv5lVYRIw5duKAdt3S2Gn7NC90mqbmXctAWv9oxXDZ3ze5EnnOXkGzHBi3VEILRL7anC
ahskuq/EFKSLt3TnDMxjSk7qDKmW1b4lvFWwMrDXuBw/S3mwhHJHsulbyyKKEJuArOkFq0FR5R4j
d5JttL0MPTjhHJ6F00LK+jgVL3Ea0GeAQl8IEAGXG9XtvjRGtw/xTDHFjsmexkZC/MhGllHPG3zX
wDd+GyjAEHK2I1jvto79qQUdNe6WuHEl7D9m/AGw8hgy32sXryddzlCvbfvSNLcV/wJhWFCvhnJe
aJBQLWRQ2EldFCPdSSbIcSFOIBb9tShc9BLGuukUAR0wQKZ0BbYSvS6jwhaT5dVS0d/0SLIysMYi
Kl1RLUESIaBLDHPPCe1MVBOUcQWVdBV09ryS4tjlxfxssuTls7SJeAcqzgaGQa4sh9sxeS0lbRcq
iPGjZ6BRlEsQRm506nazS/S3QSLxsjgZHVBWXPvmMaVUsaobFtax/+IeTVZvAY5HvJ2keENVZlXW
bzrUOmH/r6k0CqUE+ZeOwfNXFMiGykGA0qtLDKL7yQlTt2h+cvTOA5EYUrpmc96Q33qmsu5QUbWN
IBGIJ2JG1GIrG7/HxKdjdCwGsn15ibsKWBsKeFLjJ1LUSJMLm+YqiXvWlVDpfWwth5qbrI1zlxIH
KB2Bhso7BT96ZUlBa+ZCKPX04BivvldxPCMxABph+lResRZAp8CSXeXbVv3QGQ6LwlnCsUDwLSWh
dWWzy0pYKpFmHRSBOAxDpsijTl1eQslXIE6JbHJiBiuMCd0uurJ4UzdN67RgjeVIIOiDV47Eurou
3CbYj9CAQ8CVc/dCmyDXOmAvb5b1TSzOdlOlDzm8AolIG7Yt5xJMRKB/4t1AJgjpIqve+gkFyEtf
hgedDRSrHruoD62J9RBXfZa6dYwX4o2Icpp1w1a11s3XQkYF5Bu6DfLXvMu/QMR+TupBp6PLClLY
cP4YtbofQ8jejD6r0vhaaPWGothb7GGNEooYc5bSL3FOVczSYO90+tWCqsbztoYtZwMvylxwd58N
8a8Swr2QAwr10MAUpHW1FmUSZ66pv4TtPc1xYlcMlw2XHWRCepUADOUnjT5Lyxub8gJMZRsw8G8W
BlQjU57+Mkgc+k5lfoWS6AEX2uRAPTOCjeVtGW5TobelZl23mTbDKZBLXtocu25vxEeJcnIAK1iW
E4pXYHDsM6GsRPo+YknAasrVhma7tBKI+WFX9yYYV+sri+fHInduj+euSoOeZN3hqArUYLrWHEsg
nvaoDkCUevGuNL/aMCQuZAA/kOFGKeMasCtKgztUkDesUWvPoBbIyYG8ka5jFs2PgUoQmGA9U03t
wc+yLoamx3AmSENPq8Y9wewp+mJFpZGJwCq2+CV6JRG31WrJInAvPcKzYrp/HqwWnWKkpLspVO9p
VcdejSU6RoDhzMmaBZqa6r6N5PvUtOMF3SWRPDqCyYWBo5KoIScqGk6EPITH42EpStFp8/wXrsLA
WU5WYV0yGVIYsShs0BK2twFyBfJJk7OpJOdwmNSd1K/hroPJPFJBozNuKxig+x7BqrewblJzxdxa
1vyW8QOeGNu9tuTC2nmzzVMh9lMWMSzx114QR3Vt1T99iYwnxnWthnN0goD1WoyYFzuz7g/kEPtc
AKOnEuloLLR9Rhabz4Qp5a5XE1BAZbvVdXoGq1McbOWXKdanPTgZPOvDUOxjnhytJYins97YN7wM
a/C1KIlPxvmvBE4ghSINArJWXyIS7fKHRBwW2gemmCZmhgntW2F031U9Mn0j6boojSddQu8AqXYr
RqAEvg2SXbXBREzTKVLFYScTyHVZ3QwkKeHCgKwOF0F/4SB/SSei9OISeHAvcibmo/onIUo/A41X
9AA2Pmd/ACyiM5b5zCJfSgiFx9/+D/1376NfjEgjU/rdNGHQkkgNvTHi/g6i5tbpRvWTgXCGsOVp
vZR7Q0ZtMyQR+yQtcmbu8PK3BKi7Hy0a23xOriYwr1FS5E0bfDQawKLdXPOpmpEpd7mua/SA8CqQ
8Zt2O8fRP8kQWEwt2GnlaKkciBTWKPyTAlwPBT8pqFzkAHLuW4xfSwiJ6iXRoCYvQkH3mkDwaXry
5nq5sPU4TLZfkULxMpIlDGsUwCsJJ4teXvMUze0C1uKnTFtrLw3CP6Te9KdsazZGELxXY8KdBHcG
4DrZbtrMBYmRi6Phpmshh44SM45BTDbK4mhXC9uNNm3/RZG1Fj4D18o0O5UoC1tWPOx/ZqIHTYHv
UBl4hARQksvdRMu2Phf1YKn7RQVQl0tWvSPN8DkKsLhIW/TNSD/EoQCqmrGEpMWvaMINX8XT28cs
l5c6/jHkd2mi5LcLLiGhOUmzPu2UhaTGGRnVgJ4TLDVQzCb11JIRdLBWxBNgLkXTH6o15udZMk5Z
1fqylXL64cctK4m5IRTyzRCjygGFiFC3S3s3qaQFPz735hTpEiOHdNjoBcY/lAhjF32BA+fAmsby
KHfvAwTxQBm/M6XemzE3Xy2H3OzCAe3pRkkJSmSoaLWG2y/KSajrnQJMRNEyf+4XNMIQ1ggPNpWL
EtUMTW952m6x3vll/OwS05fk3kkRvYZD5jYGgZPVd6MrkCYlRE3k+yHbgh1gyAL/2X8awNlGrnyz
wFZK65acC/gydlSCKOSC3mM7cqjXXZWBbxLeGd3gkiaklnutzmb091zb5RPjiIuAHBQuATOsxQXi
YbX4pYytb/rjHEyJLpb4sb4nQlpbnynqZ7FOL3iwrIQ4tXaXotNeKuwLX4Z5kRqkq5ZPwgNLiXwT
Fv2bHqU7SFL4egjrHt7CZd7Lazpo8MM07ZEG5b6OjUMjERzizE1tYyRy4zbgV8tmCyZomuK/0pVD
HIk7q03dgZAA3brqXbeT5We9/KXy14TecwRLVdFEBsyPAwbWUk1AcBicpY+8ono4C5bpKNKrimlm
Ave+/poK5iyV+dqKFGX9qdlpmCCVndiT4se4FX2IrLJvTYllSAcbNsiVvGTcxnQWIAeTxok4/BbM
/6LyBxoCOTq304SUi/4ipvGLG3THaetL6iONAOEgpxr5dWO7w+FnvQyMbdKU7SAi8b6YNtA2fSXZ
yOanke+KxCOWjgSyOLgpzetkHkkI7KMVu/1bmItXQRIjy4ZmJTlmTKsEGrc4d0KqhgJ6oxlP10w6
Lv0FJIsdVoVdjWSaKkDq+5usatdReZoWOaWP/6e+xh5WBrMYVswNxeaqpzB73baClwGfipYqKDoQ
k87TKc2XbRwGtqHfzfIs5zWiiMVXO6g3aXEqwN3PEvwXnqhJuff7ghFjGtXAoRDeKQinC9mrEXfQ
mmXBiA2NHRyvgZicaLRpeQDD814yREFDRt5QFDPkMOwqErzFQn2DDExVDJ525OeCB8zjMpfLHnsM
m6d8m6q0JpT4RPmpb0SL0AuCOevgnxDkbCGRcHiZeo3E0/QzQaeUKW+45XcKLUaLSHnTCCKrHwXK
OpBR5otDtyvZXiwzvk6NMStlQE5zIx2nvtxQZDuheuxnJhqm9LKkpmuN/b+KJr5AzJThDPB7mL0D
8yQonPbErjlFIDkd2vwDxsIyokgyfSQXmOpWhR4yeMICUTQSC10iqIP+afUMv101w9FZfQGrWUdH
/YvUX0rUnmMHnIR4lxGFV1JtTRZ3eXZC9WRq+Asi3pFwq5b7JbhGMWkPCQ9yQ+goGZFQxmtmlSsP
6lyat1gnIwIXFpECG35bcbijhjamkyQwdVnuZ/YDL2X9ZlQvMjJLIJTkDn804L0aBfsTAjMzQETt
CUl7BHy/AUmSsKkDVOWwqoYY/JtwgE4tBOmYNwqxq/glUOFlPWF0waeA3qnLuDiRb04DznyWGRZK
9lI669JXnX3mvCJisENmZMtySfSJZNdAPkhgEUY++6nPPmpJcy3ql6kEKcJQKJFRddVAZzIqLvNH
DPG6MJMQ08hhfbshaBEaMa+ThhEGWkSTrCEW0j01Rb6cki6kOdRRe1lmlXbAOnWJce7olxYxPKr5
He6fyz3D3BmEUYxfriKhU3oO8vAr1fUVWHDUpn5sTI8mW4NXSTomo7TpgvchKWwtnc56Ff0OcvRm
JGvaDPMdfomjRUkVKeiJZqP/m8ARxzmJRWBJgoMxAeINDAKQS4WYZ5J6yQ66BRhsRQIqyWXvC/UT
svmtW6mYVHTR2QhN15AcFucvZo+DLrDsoiUkFL8QR6vOfH6op+NsJdQ6Y/H/qmggmhJgMdU0wY4K
PoKse/aIGwG9vKUIcyT5a5DK7wEuctZlxIzTIXKnEu+5MubZL8V+pHzK0ptehVf9S+puDeazoP0l
zjJQom+1Ff1WJlS4Mj9GYXLlZT0q0w/S2A8NvxkO8I+2Z9hETWvwNK82X9YhA1D5IG8Qv6XXAhc3
+1uG/g0NzRCZ2IRKP4zjbR8i2LEYpleVxSOse6Gl7npgn5ZYeXXDRkZdFyUfopShMJ7fxix99G35
IozGXuStK5SvFhqFJvd0LOZhmb6kHlSPAjWqHL0Y7nYBnkA3FyqWjbgpf8djq8PptTNHHghazRHe
kgxqmOyWY2+JQFlXL01CckiDgr+PLrkV8Sc6r4pARdUHYfXO4b0lzP6BJs+3qt6uj49RpXekyREH
4apLC365NWvT4VcgGMSGXXIWhuy0MFwcykp7BDM7ovmbwlCiP952IIdMhurw5ViBqwulORtWszmT
RkpUUkzB2m14huDORSuZsUI5xF8q57mOHl7ithdxt4TqP1QEBVZ6FHjScoksWwmcsD4piS+2H5ll
3kQSSOcXJODUs7F0WBriqwVpnwDjL48RWoKIY3Ypf668b+4cPckd2qIkPvS6sRPyv66Q9utLMcRv
UXXXcOwUQK3CXOG4vyBUhW+hzQ5gIw2K4inPL03tsgBBxmZIezJncbhgHtdrvE5wInvuTpL0OhGr
zRY2L1Yig4tEcTkaQaKyzsLNSm6BAoDmlrxyeONYF4CsY4XRmF2igOQWsw1xR+VaoBYmq+DOYlg/
8gg05Iy/yr9W7QI3cAiCEHtbps5L7xYi0E18RHDCRlr2kEM0f4kiPzNZA7TF0F+GO2JhhDfBkvQS
e+XqmugFGa/JyWgA5TU5S8rWuHW5av9kbAIjU/RkiW8G062Db12sPTOqbNIDvKzETNWPDEG56/vM
y1PklJBeNSncSoxKLBY/3CgMCsZqT7xf1sXbGD/6nt+HdKJVQBM6PVPU81vUpFljB8Emvyp/xdeM
Hv9CpmgDYETwY2/22sf0xHC6pFuTUrja1h9MBSzkzIP9Eb6XD163VXF8tbz6Cnp3g6VlxqT4gpwY
T7aaPUJ0CyM3Od/jJYMzMORIiIb5AuKD2QmeJbaJ1JIzi7NJ+o6DktG5MfwJw1b5HFne1tvFtnyE
Av1DPUrcQgTcSgSd2dY/Gg4LQjsSUyYfLEeAkPzmVyR1mOdo/ArhDfY5q11pdtT6pN9LjDDmjq+t
S/2p4mbdNE6FRRRnOeqA5TQhB56Btm+Kv/kdKgE6ZXwXlKELdvjCsZSPfHWu7Jn7oh0ON7hxC9NE
/MazSxFEDrLNc89HGxaCefiAfBQ85/3i1qwIM5+Mui7jM6E6xHjnBtVWKO94apAH4OEcw2MmOpa0
pyV1xsFXw4NgHvKIWNpzNXsUxWHH3HgvVAdUQuhgevhGfgmtji8QMjzX5nvpdidMEjIh78YvJl/j
H3lwKGZLKGPjns0JYxT2e5Dw6uUssU4PT7Xx3ZhMTqeD3sMj2tbwcDzUrpJ2npUnW+Uwe4jtXalc
rX423F00o+G9+izVvWYee+2Sll6YXtqajzChWYeZ01+Cltvj9CRQe+zfxMTNtX2HKgAwBlVbwA+q
33v+rpRfyIDOodXryIClnyBzhb+qc2URGJ/ThpvohZMIgTRjNgx8FIOxjWIdFRvblvRHQqkIBMh0
nigLWvVJM9AxmTZOFH4oTlqNA2unQVXesT0w85OKHh8PMrSmxcZ/Q1Q65zfXcpASiEiH6qaZi3u7
lo8aW874KQVOku7RdKrdrs5cufWg2oz1g4OCxzvAEMFzRlIQiwsmZuE3mOwgQsHDY0+ailsoD7O3
u8QzpN18H3N7Xg7jm8xIPkKZctYEZ1RJbBoQYm+tz5SzFq8BHjTlwSNSVAe+3bbjD5+CYdeUcCxZ
dnHS7vXqtPC6hMFJQ0G9yxuPhxgVGuPwW/YWoU5IvKZZfySFBMS3hag709Z2tcapGn1p4kmfDkZ5
aNu9KPgmkaiZz6kumXaypfaZV23jOpcoSGOZ7/xAYkQbd17IzcqB7Ku7OvxZDFsipV6tbouxNSvc
WVt9xvSyk4kHSr2i/MsUX5F9MDsBFNPlUneOCrLkj18F3yH3ZO2Yay77VtHPcFv4ejpvOqP9rVAk
RTvVojIDBxvtmCEW8mWUr9PZFsEaNFvaL9a4QrGTFqdqfplkGxDkOq8JAUM6CSgMTqGEVYAzYPRG
KXei5GQhG2DrL2yF74vNQftG4EdCGQoCBbFeyTbSroZ7Szlj/VIOqi1rN1baW2C5Vr0RqYZSnFGb
+oLxMLxk8LGHE/YtFt48AcHP8LmQ/0E0tG6TmNUXmwqVngwpjcUFAl1ccfbKOFJheTJX8QeE6oSp
SS6ot4Z2CDGDVhDhhQ37kt7xVcntgT8XILakoN80OvOULeob/U34i7lRFg9UBAW80w0AWXYZN2J5
563hRyeXZtgx1y/ghmZ8g6+V4iafK8bvXYEkZ/nI9USqlM5Gb5fzN9Avkw1xsHzNgAf57ZJz0+CF
ZWOFUuHRjbrXMcLjsCPlS6tRN92nib5QpO1mKgRAX76tgpJBeDEIhEA/hI8FtsDOGPZyc6oRHWE+
ElEwPwt5x8ot7v/j6LyWIzeyIPpFiIA3r23R3tE05wVBC++r4L5eB3qQVrsxq+GQjcKtvJkn9y5n
MA9IBqeA2k2aK1eNdhqR0mL1LDhkzPFhssy01gOSvEnoxk/KbdNyfKwAH6TXfvVhcCtcpOEh5Jv1
zIcNB7Ee7HI6qrEYDlcwZ2xTahUcwG1iK8PWqtmjJ3r1En2A+lJP39o2fG0oBxFP95GiWZ7DERvu
sHKmdZ2TEEOYWPTHObM1rTWAu9Q5lSp0Vk7sDdm5LLpFXCEA4mCxWek4prpt/DF4y9E79TETno+V
M6Cl01zhVBHq0qhIf65CxwfJU4EfocAi3ehyEb6gr9XfGtV1rzxjDHB8Z0Eo1i4n6cpojkZ0afng
IGznd++zGJeywiJDWu5Cp1Q6nwdLu0Hip93Ox62mJH6ELd47C5DLBAKrJUixOvykytGm6EzfV6rP
H62M1qm5LmERsMv/7bUVXx997hGrmn8hNsmH0pzNq0V8DBwKi0pqJi3e7avmM41ZTey4QmFmJcVj
PqmeYV7inQkuSJjPovxW61XX3Kma6fglzbr/aem8YT5Z8zjxWPBja3d8eKgiyT6j84T9jE0EXX/t
fNrCNVH7Q8qPerpCixhNRChaCBfyqKQPmz+mXLJYYR1XNrs02LPIsLlD8NEP3Ivp7YHKo9uKde74
HNQWxQXKO4L9kOO83SRs8KuFIC+7YFc3nDkNBkQXSaz7DlyQJSjRrqOOZUDsLchSSvA+Oj5GPHPc
tMbvRFtBTKT70v2Ry4Me8F02K1dsR+/TdXYtaHYTwkPjtzXFSP3DKA6ROCJjJSrKJQglrGV+iqGg
cR4ob8Yrx0V/4c2ck/uI/fJivJXWd+58jY3fkwhuKyRu/qUS9Bf2DyAuEFHdXYmjy8F7v2lg4zS+
Hexrd9ux4GZWx6kxnYhjsvTseS3k2dLEPk58Y6EjZ6x5hnjFEi9roTEQZ8IXPi24C5Q8KzhgrHlK
1KcDeSyONPypNfAVjkiir8zH+jJ9MlLLS3V2bjMGcmc/jb2gVinpl9mEMRJGw11x+MCvIYFxg2Iu
cQB4XUOX+QP/3ypTLwyoskP/IRK+QCsuql+Gktj5JlrBW4cnX8lXdJ2l3i6tLlML+pYLw8ax6ZwC
q7Lu2SEGn0Rvl5JOjgtVF2zPeX2lCO10jG94bzPRY24U3iNNXmFARUv9CQnO7lEFD+A9Gt532om4
Qohg0q2abGUV+wbzQtEfTbo0MHJQp9aLUxVdtOGuJPh+K851akRIjTrMSPoxwZPyMmGDn2D2hs6G
jxlzVckVEghzORyI9lBjy3PBccdDV535+Dk9N0sfdBiAGnxicK+2YXOKVDoqZ54EHzrnlU/WvhwK
VgHQpObxlY9VVGwZaJkA4quN+v80vUW3T480R3Jw8HfkFkYZHnLdYJX22vd7ujRYyOxswoIkt521
Ma8P0ZeXBhmeEAoTfbucPkeYokB9tHRdshCIvz25Ai9AK1L4M5x5O9TXKX+MPcxZ9apU1CVgq4FD
y+WWFbOqLGI6mZpg2EWeugureC8n6YfQaYeKUmUup3gDsdjiG6nXNmtVW6j3uc1jtH55afdJj1WB
Uhj5pCWcqcyhLvwldvFg9Relx4aX7UxkF1QSQ/OXs6INppOrZHyCtjKD0hC2FCRROvCQw7ATDvTu
8pkr1XoxmQq26pe2oh7DIhHsFSvVobRbwaPNDUF2Vxifq/o61pdxkNwzTkX5RSENxzs+u+jWcLKX
xT+jmdbF+JkR38brWfxrOXlH+qcSWh4UzcX9gkFG+2e1Apx1tXFLvs+dtlaxF/Q7C1GsApWQyoQf
fcacAXuN+FHqcKzwsNTnidPf7J7CEZCJzF1LfZRVs8vqtdOQjcRZMG5Yt5BawGRCaTJIPTbW1c2g
BvFBcAY058xZ9JICw+mYofiw4m06lGwFIHq4kSYOuJVZX2LJLuuHb7JIOcun11j/LhpaJ0LKretP
E4JLW6XLvOvRvqDxMcfxs2vRPsNrq74bOlGsr9ciu5oWsAIWjN+teUKxD7p/XWUthIe0dx2ATWX1
UzX+0Y2F3/0+RW+YPjYUIt4zXMcQJ21/6N4zs0buDC1gIHNNuMl1J2JClYLysZEuBaucrJ2saZCy
XCoUzP4utcHesnBrNBI/rukx75Ol7yK5CU0uBnrC6ay5hR96bFyUoc3ZffUF/WYDc6DLmSgkVpaB
NLvqrZR04Jgh1ofpiqZ6di3rumZz1yDQsnv8awt2Q6LTfSfnVLInMFfMHrjcUoXtFJwPo4YUULOi
rJeh1jDGBS6yGO53CrknJeF1FShcxkeWoxRoL1NrG9lZulcgorL6r46DzUcvPMaufIuhuoSeFeAC
sW7BSF7BCh40XIQYgRW28zactRp3t+25+Kt05739n8FzH7EkKb+BaZxKO/UDl59BqPaEHLlCxO17
iZWilDkrWVeDpaVdzUIQNDTWwYC8JexuncfVq8WpRH0SOeadLM0PUm8dt6FuYxneLhubcyXN70YJ
bzTBrj072GoCwSCeuP3MAatpNKI1IBSiHm+lII0elOKguuFLrqXJ0rwzaJs1FNxJoYe3dRDGRtW7
Si//s1vnq6PTNCmMTTdmB8LYO60WvyKwCJNzjahYfRWFs+zHiHiCzlVT37dZ8lGpocHqZS4VLI9B
Z+CyqVyKfIejrkESaH4GzkyrKiecQinUSd37qXPlK6kQ7ktavPBvkO/xRAmuK8Tt4tqU/ZViH9Bd
y35hrmm7D854tEjsrrJTMaR3NegTFuDJAcwGmc+WoUHQMKBXCH4g081N5ygbqQAP0yzTRm9FsKEI
Gm/8PAsNnM6ZIRsgUuTD62j2eG+btDmkkNMKZley9qwhyeuusDiq+M9H6sxMWq66bgASxPdR019U
M7plpfOeDlAEJTkCkA8Hmed3Q5WH2R3MkFy7Gg3qSUjEvTl4KuuIWvOHMPrBkw6rHEAgEiGEtYbK
G5I1RzaAZ7pJCFtzuIAVpR3ZNbpd1J8sRLaaGior4LtfOjaf/vygFPZZ9+Sv3fD8O8pzCO71OM+5
4qonYMVDpH4455OV7Gmp32cu1u1B8ufL1hYyaJHYf0NjHQScX8Xpby0U54U7cKoU3UGjcSPFTpzy
w5Osbguk3Wm6VCyHEs3Yto3zBVCQCAuFNZC6cDiVKXEaZP00yL6kE7ynnLqLCAMXX+IGiusL4PyT
Nik8N3axgwjA/rDcG224sbR4V3m0tEQgaREGw7slsbHKPyTPU2AOJzm6D3KkhhA3wOl0XSgg3gLu
ljp3fD5G/trgQsfo4btsN1XgtwYys5GtuH5M3gWa7cPVkK8bc9sIXrGzOhbTb1ChM4q7rPZ1yVbT
yU9NZG3T7tCMnZ/m7cUwSFJa3musBac6eRozCnJe+xu4jQl/5SL2Y+OlMYhhCxSKnOtah1CWHFNs
ky60uJFhzKaQfC65TfCfSRof6YoqGWduXZ6jOWY4hJ5D8pX2/6akgzd+LIxvuJtwoqZFy8oXypPf
C4qSJnQtNoTktHCkFqzT88FaVwwgcYtplEm8Iy6lVwPlRC75kmCZEEirZ1sCrxSz/qzwjrV8X7RY
WVVDRGaJ7U7GmhEQGjWZ+LQS9PGptZdSTZaBUizVca/R5hb/OOFH0xJ74qbMYbZRsJpBHWQr0wIy
wV6tlUvJMRum5Xron437z3D/gT6janztRo8q/aD0AKmn556FI7PLj20bYzQ0V60Mj03MASOyXQZe
OxQXfa61NIETBe02ya1NAYKslGiVKk1mjQ0xFjIAzQ5a57EKpqWN4lZK0TY6FGsTaA8PgKjgoIzf
MLkW1msrxbk0wk1s/SsK3Mith/T7BwaTzp1oC9dwTdUJHk5jrQcVjxpGdtBYA4CgdjxWw1N1vZOW
sVzOliSHj8kU7FNj2utDRy2KpO2t4FbHTk7fm33wqQGXZgVxLMXE7rSgLmzEt6GCmFMG9pSAzKOA
OmXtyDplm1AjG5Il7CWL+L5HRgJrKA3raTKLESSgkcUcmofKCcxueNWHIwkKsAOFs+YSidACAmUZ
eu1SZ94tyQcukwx11VJXNf9vKr+qfDx3gQkmx7nqLNqFIJrdI4P0LXcNiQ09kDtOzSsmJD9Mo21V
FGwkuMmCmrqaiJuxy78dbXkshmtcny0AcwsvVrehJP4RqOeGMm3O6Ks+0UNpKYea9YeVu781liBl
cu8MIAHBfVV3gHyBXTuRiKaor/QxHGdV8KfY/TtlRAdt0h92NO2JoB4dnJbUnUB1p6VFAQDvaNcC
BqleQhZ2Bz9Uv9roFNThpg+Uc7H1Ot7CpQ+x9KYP+dnLjW06NZfJRtJmZ+Np3n2MG/in8L47+xgR
9h8GID2QPF8Lgish1pwYm7JB0w1gtZ0DTbvg0jt4hP3LozGloF+Ks+wbPMgPb4IqIfovon6oGBrf
W6INJApTEe2M3kVX/pGouna/YT981iOxUwpzZQXlnyqwDcfhyyiyDVPphTue4CYiFHz66HS2o74a
tgbexfT5PRGk1D+1dc9jPC5FbQBRU30LQIkFai1p9femr55Stmerrw/0YVIS/BxSPMy6foR2SaF6
zytSvtiWQ50VyKwIZzX2r2bqniyKGM23tnNvI8OPB4X2ifQ0sYGG7AOGznnkLCfrLrg36LJWjmvJ
IX3sVc+q+xDdeJrS+lF001PV45OkjYn8PazN9FsOV0HDaTi8KVzjkhoViSw/OOb8pE98gpJHwjd3
CJnS83jlRNUdnhlrnLBjf9Qe4V4B0aVPXqTrDAhZq914Xje4oU6StEPGY2hFxrc7BEiOFbyY+EsV
7aKO200Yxjehe/TS0vRo2f0lw7zOGpnLUE/sjT7hV50qBpyC50HJHmLy3go1fFjI4BpCHbSfXa45
f6okQ+qkTFUFEGEkJOjcFRFlFWKQ98il8aKDVoIlDEVDnNuSRX9CFyJ7+TKzgeTHpw5bcR7Ib4f6
VQ2O64oVj8N9gt91FoUADVjDfZiNzNMD2vK9b5w3r4nfG7feVKHx07Q4c5KyfEZYBign3wxNc4Jw
ST+x7Z0tr7mOlr6M2cGrFd4qZzrU8xLB4R0eNB+YIFTV8S1L+4iEe+ESxonuHpuyPDrm7LNoQkJ4
4uKaG0EkOc9sb2FJ8jWYSXYR6wvKvFLSBaJs36DLvvHy2mYENszhFQbUe0UtXSmzV+U49M3ZrdPX
ttL8vOz5lOIma7TvKltG0eCnpYkZRLSPKrgHgfxhQMLR2K3N+cdNizrh6QFvW/nA2fQ1midMide+
rPeWlj51vklgWjESbuv5xgadyg+m4JCOfNhG9Qd8rK+EMf7+c0/rSA3YKe3YoSXxQZ9bIiycslWn
cS2IHnWmnUupLdNebvtmOEet+B1lcTEzZVPY9f9WSqxj6KOhQHvOBoM2pZUdcP1vnE8ILldj1hY8
yqit4UNz2kuhFSdzxLwJx28cca6XH1TNXXSQDpspJTvl5kfmilA33u2povbKRbNUuq1bzlNHcChD
eYSPBAciWwrvSLvipkTZ7BUOIIgMYab5Dc6Xhn1qFadzjIgnb443pf/yBC6Q/lcS94PCAw/rR3ab
Vjn0TBFt9Q5uHmjkW5qh1JCKC7FitBgGeGS17IvyBcq6IUBsBW/BmbWcgyHnArjoq3bTEK9RkVNz
XAxtzIbKfatRphTidKPREbWBYQKzxM5W4YxvEVAa2z+KYRkVPt0BDZYhbAw68GAwDwROCAu0ZQVB
k7gjuoQCxCUdB/rFsJGpkd+DWIoo7xsImJOt8SuYkbqGH6HEovsep1gW+OLc8AOqIP2y4zZPKpqM
Ql92P1UzrnrU8goQmcCf1XnUztdsA9k2GZ67nMYMgj7NkOY1vQQJU2PfHMB67Po25E4WwHariZiw
bnYK/G3mesIcU+Og0zA8OPTBpaWzU8qbJIqVdq9DeVGg8jQJQFvln4Oq1+CPtVoLZxRZ0rkkZCCy
PYptwutlJPkrTMzgrJWxmAUGGGIYAsQmu0HFnkop/NxbCuHKjcmacUFUizezdZYKy7FaFyu6KtgG
Djg53bUdhpck6XylRkLrxZ6xdx2cJV7PlGNlfgICWMgtnFSVICWvkdVk5z9G+IpOhTVvzXQ+jOy/
0XWT6uZ0j6oa9vSDbETjc8Zxr+Kb0KEyzhZFigUaIv4JvbZVizysi7VdYyqDGxGz13BgeWq/I+nc
iZIrjkTTumGXMDybfYm1rdjhECBrGHP5j16+GfUu1u1jaHZ7fN36B8m2jVn+zL9NP8ulxEoaDPz5
ZYAJpINBDBBwKeBeROhQBbYceIfNN6/ERd8e8TcucmLNzdeI4UkNEY+tb1kw6HUZG5BbkPMBeU+9
B26NqTqBPoDwOOxmtKue7jv7u1WuQm75lUbyCvnf697Nwte7X+IitfZFPjaNPyQxuDS50Jert4C+
7sCZOBM3ZUVPHW+4vI1PlJWdIkIVxDmbnReyiqzlOXWHVwBO2FiqE+Ix6mLoaAf6knHtYFG4q0rr
gzVnhv1sy58Wc1K+d9DFLPnuysvkTv+P3Vn2yTNuyvw5YqHVzHsddwDXPSxfDqmEtSOX9nSxeSQ9
fJ429gMUSIbpHgNFEY8rFct+M7637J+YFVgWvZYzzTv7A53OUui1AhKFsZZWWbRx7qpYliEoQDJl
uNHQQq3aB5iC/KphyjbO8O9SOGn67IiS3kpiJSPdianS7zKcstWbR8Autp4Krn1iz6zfIdbwKmnw
JKXTMSJhMpHklxDcWiLXbaSBxuBDQyYArgu/1FqFkbuZDxRqVtcGPo9a7bcu5hL0VQlpwFAvUeCh
jrL140CLGjLlveNzDaeLqOE+egwwKXZ9sO9As0sU7JKI3wRNQQL3sXCEKtHIuIXTXD9y8zFVe9fW
CAjI3S0gPHcYlipKk8SDN5VsfUKoljXpK2yeo+5nMGFs3Dkmv19BgVbJvqOv070LC82VAC+Iw4Yo
o6CylmVEGIdQcqC81dhCB5bUNxvmazxygSRFy/mIDAaoLd1MKktRTLkaBgqPd3WETIjdFjvnJoqA
KcTIgoQiqPYq4RmMYLI6Uil2gi83BSxXsR4IX82U/G8ABb2NUdo8P25RDVK/bamM6qk4iXEQ9NrH
6GYn3hhrLo3bgmBJYBYb/YCAxpqMy8imYhkzhdMK0Ds1whV8XPOs0FsLs8IgdzOO0PoA1fRRustS
Y1vxR0gtdmOYl3hp3WgBPdHSVbOFCCLoZFm/mj2lcZUcoDVtLG/+32aCJxytytj2xKa83jzMiV3a
r/dCI4wYUmVR5vSG9FBQVLqzsMdiKYaJSU0tuzZ4koRa1hPIac0v8LhKrVvRc74y8Tbgj/ApTyFr
XS/4RdaorkVUwxhVVlwnt+BD75BBNpHAX8SbPurjHazsedWbOG+t/M1SdgbdzZmtwJyhpv2vRWPm
yS+zl5ZIV5PP+Ocl+h+m/nFl5uTf4z8JJrOv5UZRf+uU25fzMiIbAQbcFN8NjBweMkGbgVV8dPUN
lOH/ySPcMTagS9XkHs4sSg059nxiMvCdyb8oBbvYZ4JYh09atP8U7ljR9BIqN3XC7MsbGMPSYSQw
FKa3wn1LxdVSfsIAiCkWGMuhn+xN5vw64CMKu3LBbm8ibarf8vYtjm999NSbXyrDs+bDEc/KeJsQ
bA3Wro1ClVL8DgrSVT9K7uQdnqqBlUqO/buXV0uetHg7ME958deIRxt4o+mQ4diqwyUMrmDHCZAv
YvzQNm5DfQHovX9grDKyqyofk/7Mkl/bhBqew86DUXqT3PyGlyiiXXZDU/GovWqUyfawSRyspxXk
B42Nbef+cmkzcz/MS6JwYuklfIIwxsbdrwj3nHK+SSMedWy8hZ+Jlv9YTPs5CWDB0siF9+F0L3EH
RWasN8aoYwAAgJfl24BejpF9w4ixIJ945RENi0DBOCnhEaM6edeBXhdLAejjQZTmoxSWNibilBGs
X76qQbMkQrhRPVa2KZtElA5u0pIfg4fEqKc3c/qaHcIAw8E48Fzp1qKJ37rx2bUA7WCy5NzmHCKc
RYfSnb3kLhfZy4QWpr0SmHOVg1du7Hpd93+x/Q9BuWtZ1M7znYN642LsxTQDMhsrJu5yTIeTrPCd
ymVeMn10FtZXazWHrZP0PIEu6vU1gEh32qQqejvDSU4JEa+MgErV/gRUky/mWIQvQ/XFK1ex32lw
46P+LwuBQNy1+GcyHiqOeLP7tQzI8OaDH6cxveTtrSv/qhGi+MV1d5m7apFfgtehCzepRZiYV2/r
8wfJxptsjuFcnxp5YGYA9aNVKM+SFVqrviTRW7kOk4crPnPMMQCKesKbok9BQjFd7B3H5Ad1qmy/
0t4sFveivBXMJBkjqCffS+aByFiWyoh35ctliW1jxabAaGFbNx7Hvr1S9YmPAiRO8kiBkUzqW1ky
auNgIv0T9ri5vWvZ/+s19tj5wWsuVnmbcLS5IfwPtPA2Z+TU2eKSUAAbEpazlZGn5JrarKprjDb2
h4U5vPQ6emmxSVpfVNIvgUUInt0sQ4+MXtz2ky+IYLgdPAtl6+WfNS60xngfvJ8YFEXJSiSKv1Gk
ViK5muLczLfH8ijlVTq30Nx5xjlKrvw9jTZhuU/NC978QcGAowAKx1ZocksncM2HB0+8M8eizIrF
HlNjgtUzGXYEgdD4pnWrjjtTBhdXchUVvZ/gNXV6UpOlcp5DflO7G5z8df6vikwPU1Sz48Y9yU2U
u7rfRw2n7ngCwgAkne6J6N5XPKQTkVdIS1oyHvXY3esJ3gzT3g/pMRyonRv/2bq2rUFCUIy1kT1X
Lc2gZlSjOVE7gngG/qdSTqCBAQPTAlDd0kAopubWDSSbYm47pYs9M7lCzT8DCv8O8YAGEUq3I+5x
rN3Y9XyaWbMd5kgWeVgp7A1v2CqTuxhtU0VwciWwN688xOe2MSEvxRenp4UjanGMDh96o92x6pOC
GN7VUKezZNzA//W79DU2dNaUEIXKBIGz2Bp9cqeqcz/2yt6Yy0XD4ZAyVhVut05nQHtTHsdsvqxx
3Mx9MYP7UfJSs2NCd3I8OrKmV4m4Rp88WzN8od301tFf3RMza218YnqwpePTz5GvMv1bwcjW08YL
F2HW17TJ8p2gJ21l7wuAWUGSb6fU2gWMODbMSQAZ+NGdPeB7JXJ3SSN2Bqqlo0d+GNDiAnYwYuTT
qRopEbVB5BiChKVisnrqJz9xg4dlk8Qz8lddH5SFbnUO0eddKFiQFn3/OtVsJkO2/rSI3TqD31Iv
9Fd75sFGFcJdwCcA4xH7Tna4s5mLw3FY98uxl1hFGmy2VDYxl2k/FU2clj7fUepn20PJ0m+lIbrD
3OuaB6gqWVg/DMU82lJstbhmC6dARjHOfJG7BKdMycpw2akw2KfyZObVZ6t2/gQ2fU5c5vPCaOZr
9RbX4dH7khD1RqqkFmFLVbFhX1NmXYeOB14C06UxGCwCeI1cwYHqr0CmH4k33nqth03116XdOTVY
Mw6R+tdBqWPkrcBmqkr+byr4kJrup8LopvzY4Dwm+qNqQB+DThPxHCUi4NgPX259SN9yV3mxMOcF
uNeaprqQZfrMiY2UOe3d9F+xCmQtQFLCarXvwYPUZXd80XXMYgEtIhjOjaadTb52uD7n3umvra1e
I/aEXQJdpHrocvqqZXQl8PFZPZ14ZBZl3V/MLgmQnnYgXqDuHwfOMSOHLsrNmn3PwXTHewtl37Fe
ezf2A/GbQgurXOW9Vd2rWWd3i3sgToG1bWcHyyNiaW+tCZ2+7G6TbVzgSh5tIzmOLP9aOLCtpCtU
3deo/EU8HYNm2pZdfofKY1OGm1NwriohYo02POIkegYua1MpCdnraMYFuPacq5xT6GvSKOtqaNYG
tReeszVgTGeYaLLEPQm8vLESbgfadKkcBjIeUD0BkbovWYuSMuBgB7FxVQVVoPTSS148dGoBCxeL
Sv3T0o2HvklCezK+iwDwU4EyJVkYlJrwk5BB2HmR4Eaa9Cvuxt2ESycxwXLG9tooxWa+G0ZAX9zp
1UZltdjm8htZo3ZUo+pqFNq7m07LKXm1O2WfsF13IVuNIWZ8Y7FK1ZvhfCZAwsCA0xsQk3JiHwqm
EwSFb+feBROT86g8k2QzAjiF3wSPVlYMVcREXQAwZOen3pj3cQsJ88Ft+YD3/wJ73APbxQeprSMh
/anFRWhqqIef5nQZ8I+KY4A9O4Jx2nr9zQriG5zQM1gVn4pLFTNSNwV4WDFAi5g6yIhIRi43rsIY
xSAxdM8k87CG0PmXZARogHoaTFoJaHYMz0WOyAQPxYa02Pi8tXW/gAwa8dBXrn5N+Muw7WtguddM
4N4HvaWnCgZ2FshP2wlvISMu7Mk90Lp/CT13oop3ORsGKU1fV6rjCE1An9GvSrHLDK5nzjjtgtg5
lvWPwMrbVhZxjWzfeh5ZBKLkqn1yB+NoPaOrHVZnnb9Ast1oS4DebtzciKREpX/WuJpLcH9DZr1N
o/Yeq8q/cMiuYTutQcg5z3JMz1abbjOJA5JWLstGoCNYnmvhvrCady6SZgSzaBdj9+LS30EEc170
cs1tiP+VfwCkAqCMrhlSQhiWiuvk7Cb3M+BAKsKtKe40AJf6iezJV0nDYH1se19r9nEMMI2P49Hs
X6aCQ9sHYRqn81QUcKSAJgjuYf2eJN8RIDWLv0Q+q/Ex9jEcLuMx2pdcETzzque7Bqsr19d8XbZ3
UFETtX7mtyT+WL1oxt9YxYu4uSbJZzM8kF6Hp1ZcpvyDFcjAcG/eheOjvXHnq7qn421zbSe1neLu
FbErQfXU3tIJTur4rye/yXrVKT5a5AZXvBn6u2zAHDLgkRMRyg+YJo6zHwJX2F5/UioP+vnLHanc
MX+z+ltUmM8+dEBPpf7jmneNjy0O9DlatsG2XmPXyG9TAszqpZEfTNlm/EJbN+kyhivShY76iwWB
dWnXZutplixwDqZkEfuMsbJ64w/fxUdIdLzN8CTtTeXgFHfbIX95EjTmFde0JlpL6KbhtlR6ATGn
P7IS66nZwZA/Uyi3NKCEpy1PLn/hxmbshYInnha0SKW46MoRxkY7fcn20HQfTr8PGfxajgiEP4UV
dn/Igv0wnkFn1Bi52ESmJ0EUlkyq/jdIvlXTQ8/eQU1PWAnjoyNOpThrXkg0Nl4Y7m/suvuMNBPz
bwCCJzAtNqszy3VJhyHredp7sKXXMFGH6A7pZf7x8vEu9V0U4icFHZnixapy6PdH5juV4Kr5bbns
u9+1ZsdX1nsH2RwqwNMOaJK3sPgR7ucEmbjr31W0PFFQOfY0lWMj2Q1csUQnv9wtYGmK4eT0fu5t
FHro6cyWu8i4h+6ZgT4jwm05wB6+nfKfxrUPnIXZfqUQhrVrUJ/NaU1ss4poNuEEfykrJG/xa7l/
hnyp8judTlH5imCvBT+Z/hBM0awXeQZclFcnuGcKSyX9M7dOIdfmJgDnN36V5mkQF7ThzILZsoRB
2liEMl95aKaE9MaLJk+tDuWeUO/Mvrv3Ixb3fTD9i6xj7h4wXhUCVZXenIuNbOu+c3sJtc+ESHPD
EzcgsBcZBp2LB/oKnQuZ52LKz5HdfD6ka5dQgQBJxNpkoQ3p0sx/5/v2fE7wxQPZRKQYr155Gjnr
obrHHXj8r7z9iiHFzC+3s8LxF7x5uIhpDsItE6+7/JQNm8j+GYZ3T/9N9D/beUg+XgOSu+7SX0M8
u6JzM+aK/NX1gLuqld1g8qre9eCoQJuxVzE+bBLvyuyIJsoYXV0TdIsvgksndrI5Z9PBaW9CO7v2
2W5e8+zqtO8JhizPMhYO0RPNe2nTK8B3xboE6ZZ/yDgYNZIZxV8Qgh1wny7UkRj6sIaUDsMJ8M8p
sn/rbE9Hu4qFVL2mynXUX4A8c0VgWz2QjHvlR68SOIF/oPEj0au3Wn8xw1NDzFrLNoS2xhZf0Mnu
MR69ReGfZzwQUGyCg5Ieo+JLR20yCVSaaG4qO0pUJbi5v217HULiB+VbjlDKS8D1HqN3rpJ/7XQy
4NZo71n9b37AyJiqc/ZNA56q/aEo9gQsRvslRewOi4XMHqGxN/VTXW+m7symbSBkrj9iQgNucPfK
fZ5evRFjz6qR71SBgAfHGHfQWHSa+sFhaNd2WnBh8RGg10pSBsO5m8EFhCiFxPw9TBU4FGg9WVDa
q1QJbWqcrTca7Z+hi0sZI8N1nIjVjcEz4kIQ6jGeS6qN5t5lrqmUTrfOPVfs16KIvpS0/h6zdC0Z
drSx/XWYNFde90xJ/y0qHQ3DZbnY0vs7USDHkl69Djbj8SDbty7v8d2HKsSREMy467grSkTo0c4p
vfJsurSrxFnnlHTWIj9pegWKSgPUroWYYAFq8xOplZQFQpWsIN+buHVn9JrS/6Z1hYkIXrdjRNa6
NFsM6QExCrYsf1A+2IZF2Yw6oDeeBJKNN38wfM1B8pFmiYxrksFIzISrXGIpKx6+fGuLcsegHxwy
FGT86ltF1lfbkKukN1b/Lzyp28AF2NSsPqPNlGPAdUQUoXDYfNAm+HikWSGLT3LTdOo+o0YFade+
qm7FOqoCOjON3K2qYSssdzzDcTVViP1WgmAsRtz5mYJ/He843wxrFchI31DRvBrKWGyE5EDUYy5Q
1eT95prQNylUs1JniZsoO3fUYnAs7UrGORQI1SYyaUYjz/B96IxDrkYUNGYterWiHE2GKJalOdMg
t3T6MnkxsMlwuIfRr1ZfgsjbuoVLT0lLk6WLqNvV9Uz2CT8kEW8xjp+lQp6lmdm4VlEMTBvlwU3x
SpYhR8j884bSv3Mp58a4xPuir2ka934cxHK1ACBngZarAeDyfY93fQJ0SWn5anv210uHK9sgIC87
w8j7AXoFjSbKYtQIwbC1P8S1OfqiMf/+4+o8lttWtij6RagCuhEaUzGTyqKCPUHJsoWcG43w9XdB
k1f1JrwO15JNAugT9l67U6oi8umvWxYrpaOxNoOxk9NC9Pm+GBtU3x0jdhLbANemndgz6azsN9cB
27mgQxg8cUmc+rkdu+bZ4QJnrQwuFnfX6DVfHmwbonz6C1uS/mxqjniXptPUOWwDC3QvStZNonFF
tH5xrVAF9d3HgiEokZ5zIBuRp6Yjtwn60s3c1+2BWKPdXAWEeo3ZnmWkQnCyTv3Wc52MaObwQWXv
e9/5bgQThiFo8SMyFuA7qx5f8IxRWRjrxbPCBzAsFYZFcteqsLpXZduSkGkOUfOuF0SVgQI5mpZu
dRrI45qNsu5SmAKRLcZzllL6JDiAIfvf9hKvWBFkCMkTjtpiuDjdfJev2gfbROhNm+7gWnTwYUPK
e8nIG+8LuxmI9ERBtYnYRX0GD2fClD2l3LEu0526RTMhOyB3fGHqg8S/nUuVPQzD8kv1RbVfVHqw
LVduNYBCfPGyOIVV6B+SgWCqUsWku6DlvJlr/he/n6iJFglqGRicO1Ozi7J8PKZER+6ayMYXHcQf
U4kPCphRgKoms59MvyClX54npnaHomGZ7A3WLzePHii8ostUj0BYNO6RMrVYY2iHCR+YszF4mAMA
BEsNWkuEQUBdFZwDMrGoQeJHOGwI8/v6wlVtb6w0h86fr95q330iXwZvQF7cmdJnl5FhI0jMs1Nl
28JlxeT5mdinHSb0HCm5cDGtNJGLYdYm1qWmfdLRTTONejs68DDQ4267kHHX6C7DRk4+YmNRf3Zy
LG6qmlAJ1+pwz6Dyh5wfb0hsQWxkyOKoGIUpInKRmzLgtdk5l4V1zFraJM+EUFzYGuUZinp/6MCq
tdFeMK5DKs3H4BYV6wQ2ykPjsyNLzLTpCeMgBjHddcbDRRE+TAMS+V7NYPKRVgHSNiczV+hos+Uj
TcjossCk75msvGSl/8qVdqBk+2byDHB1cRmPmvEN+L7EglA/ALz68LKe9bEaqAScvxGEGa/Gl0EG
zwlt1VMe8Rln2dxzAyWnQlgjU6L4uxUYuPqZreSEBAH01LBx6XztQT8VJRbirByhx4VPYQnTzYqw
YDG34OGOQLEgU3o3tMFbppPbSFoX5m5WwFM6rJsPM7pXkELPAya6Po+2o3AE4PyWXFHeXH8An9fb
4VcB2/fgDtm5liy+LGYTqIXih77kFHHEYyrMeWb1CdjiNeOZvfExAcW+3NWajYCa41sxJgyTZrQt
hMjzlnXYG1mlFTq/QvEnjcRfvpS0P0mp+Cydr5ExUjb7RNdDdiBluNuJbvpe79PRzC0/aaEwq7ve
T+UplRAFBkJcGrLoNirwHoOYUz0oDOHRBXx4H7htBwkSxwfrCB4nN9JFHNxn0j50S/W2QuchLKP1
tu1pl1tEc8RGbMN0XU+hN1sSJuPewqYUicaLB206nDzKXU/8TeE+I/CBkr6y87LS/SiWrnjUSDEn
935cinOYz19JPQjiWpjvmWjdphYhuQtl7O2hpvLoxSyUzwFJRGeqdyo5LkWeVRGH9Ksk6qxx10wq
7vh9F7b46+gVm/ZfaZjTxknj78f+wgYXFXev2MgjffTb6GkWQXlEyB5wQpJtWe7mPtA8DFl7m6KF
31c9+q3NFpLk0jCFKZX5/UOKqhc21512PcDztr5GGjZSAu0Lue1wG7KC0RIryMrhBP0cjWwf+w+D
9YRFO7POOwRMD5qOKwgW+lzuL8khM1IWht0xMnTuJNHJbVWCN12Qu87ZNw0ZZ+clWth+RpJ30xLy
JQ3s5NYZdxpfuwhwJQWaTLHGxZvGUhKSZI9frn10J95HobW88abozVqcjZE8TIeEIMDBR2Rd13j+
vJlzasZDHXAfR9L9pezlqbZcQW+sb2dRf7Tkf2STQTOS4Ma1nlQ4xHtg87xlbHVn9uBqCL5iJ9zX
4GdPTWYX6EGvJirOnsbKNCal4ubhTEC1y6cTdXDD0LtYpU9ZinkrzvCnQrxh7a8wDhBNh36Ku6uy
XsoKeIHbd3/bfoXsmO6xnP1x61A2ZpaPzAiqWU3WV156h0J1I8Mb6LMThv0i+EgDAeoIOwxy2Wu4
ZLh1GTNEzFm3fZhd01KRs5U2Hz268W3/gxbpcBM7W7suv2ZsXPGYgU5P2MKMyvk3WOHVDvODqKk5
RUBx4PqHjOcuQJfksx+yZ9fmsgxD9N2Dt9ViyDBPvUTWqDZt8BpmwEHJefk3B218mjUYOdbjK585
wheVMxr12ILwJlnZg5+HawoeoPkpIByAPUjmeXgwTEEwayhCcljkbWX6T6OH+yJ7Zbb7L4nNMbXM
ifS3o4eqRtkvTothZtIjy2OvxXc8/POy7zCXDL4GVko1Hu18nRqEpIIOQfFR+v4rEgquDD6LTOJ0
LOqaWzXDL54DnxUl+VkG2JbBwwOWwT4PFsva3Jawvec9pgQAzayKTDKfY8rffqAhbwWfhlTd3eSh
Vsli/eoRB08EAaMbjHVHTZEHUWZ08J2wDmAHeTJrCnEBTWVuoBQGlmSaHH4F6x+rRpqAJae1H91t
PfseLhossQqF2bYs8gcvYnKZlbbkN7W1KT1xt7gGzY5NyJ+bozJqOMizjCafdS+pN+TquvM/sFNY
JGKZEm5Dx4mMJHLbjhSX2DlQ7YNXkpLk+ZDdqISw1fY4OWxyFIWLpV7Nb67bPhfNgWN/Z3fjv6CA
qx3f6wUQi/HRYWozHEXlXbyFpPA219uf/6Nev8xSZ49RNr8FY03XpFsOb4l3vkRyMEXg9kGMs7Wx
P8Yl/IwF52zLVPyGOe0SVhwVLcbceexPyF+4YD1zVwAudkivUQ06hyzCRm1Z4qWvsNHIuaL+ehws
tHdxP/Qbx25ek4bSLm0EiaVFc217MEEO7pxmIHzQtzLSeQQOKCuHnhEQ+1mWmMpqnV192lZ0OH/K
mXY7+Q69YNx3EuBhQjfZk+20GrBg1VT+2Q/aCUpUpfbkgJ96a5jObpNgXTeoujufWWaIDCMdbyF0
YzFoxqu9cCks2gcHu4xI010gJD7uvXo2QHftZU/zudBUjF8R4/k4QbXU8ihILOR+MIcrnF9D/Bz5
RjFBzfa9KjO07Dmb6dQgggWoEfivOrffwgnHTUVGUx+UD+MabBMVw3vPM4p/NpqXQfBBuvM7omkq
HPaiAAAeR9v+cuNVwd77t7mdvGYJs8EpbhFO15j5If2w4x2tvaT7vJkNYpwofnFz692KcIinsYsg
zmFL3LrBlxdTTSHCQIqkAWtOEewThhSbvoizg8KAaWnvEkN/ZACBurJTYXgz56sjR1RHu19gpzVX
UpY3tlw+655mlMwaZjr+WVXDQU0j0MJ8cLYDlGgU6ihNFcob9I0VJIDcwhYH/fvq1MRwsovQnEUf
zopII14MgbIgOSEKnmwr46PMQ+zxcbLPIAGj9grCnannS9MP1blsWh7CPCum/hZEJXwFkeLHnpPy
gg+FANju5HIRzxkTiC4Hz0o61YCJwkuOZin+TpKKOPaxH8zVOS3GfxWxlZuwFaRJ5w95U7w4opPb
XL6htfql0+aqX8sHqpKVVgN7f06QNQUkTjGs3I8B0moZEiBIh/eMGOs7n5IYf3/3qlsGt4W7FX0A
bDrLVwY0pwAzZfh2fyqvuhFdsJ8z77VBv7Vk1t+gQz7tDfWhEigtFpsTvyFyoEx5QjfjL6dm2kr4
O9iIzhqPvfaJKRkQZNkzlYVL8rqyyLwoqaYNfFpG3RbrNRm2u1jc+xU02NFxb91+0ptz1iVX2nXw
p3GaXGLp7oMmE3CDsRHEkq1IuscoCDGL9DAmGXX7aFwHJ83oqR38tZm3h3QYWb6FA9NyBVnCagmy
HFSM2MVsIbB+2H497KM1KLHDYbgU1BxyeB1kcsshb8dIFUzAstHtXI2QFjRRMa9CNY/RzFApYh3g
Ck92f0wNMrcQcn1XRuLoFAkcK03iUwRmeBXH4SXF2KNPvY/A1YJioulaxjrFqePp58XqHxpkfZYk
9IDKjeFW+TdThplve2uG+N+o7T8lWUuO9rEEwD/JiuXqKOcKPJaWoUqwFDlovrzuvjWgzvwUY3yB
o6qfYAta3kJ0rFiehoKqmohSllFJeJRcJ5TK1skiKNueYAnn1HNVm/4Z4uSdbo5/Q6rpMDhHtV2f
Whd1jOUQkJzknH3jSnOp97FDyskc871GFG0sILjoGflZanopdHufWcvjKsTr44m/A81ANuTJKbUe
2obMvKryzlk8XLuQ+71VQ3lLUvamVpItdhAgmJkm+6ZqkN0WeUqlEQKJ9CpEDa0z8c8kY6rNgyMn
43tI1p223KdljXdVInnBYYh1gGO9lZ3PI6HCwyZIRQiE7qnsubEoa0kmKxB8vIgySdH0J4/pqjXA
apTPzrgJ1u8U4m3LDGl+kbJO/0grg4lUarMbw+dW84zQrUuIg/0exBxBnvwklQjXc3tx4+xSTsMf
HjE41nJMGcwOjrghjwjqvqLI3NZxEG+C3jzyWSSD9R4SBO5hHGZJCokR+ySgm3IdHFLCx9lElxQX
KDP6h7gR+3mN1Sib19lUT7rHYJLaEuuq8xElNq2X4i+j82bfttM1IMyIuTZPl5mLpan73xg+2y0Z
mF8oL6+dht07V1gcUkG02SKocjLFZLsYg51lmnir/zV1/SgtdfICC/FOTewLtL4nhdZmdQf0Gzty
Uc+RiTEWAd3m2L27qVjOWmATrkaQDGBdoULYKWPo8UkHxdFrWoyFLRX5UK6e2AlLNqEOHorrrSWj
P6HLgCic4mdLHudUXFFSfBN8oXbzCK8+6MkJdNFhJ2Sb3HgMTqyYFjcKJ+hMzeuAZ/+6TF+BitnZ
2YyG8zU4ZGIza3TykbkpxqamXBgwM+rWzkR+M3FiQE9ypjImfuSsAntRBtA5bORbbSPmTTWEv5JZ
U4mlMG8LW+3jnSQpGPEgpURDjIqcgaGOoLCYCJO6kUEXcLMvI333Rmjnz2iyDjnZahRk9N763psT
x09Mte4IDb6Uqct5zTOGIfNWg1GaJMeSN7TfnREbps+/e68kIIInvMPGu+hgda09JGptlB6fNCEM
u93zWBHWhwEnvfGVOc0NMqG+Zz3i+DyDqVDXGeIGwAOkSQV2MkLxs7GtCPIgSVAEt+EtoJspiuwh
sdzx3BUr+8ZsFm/+Y2XVh8ecSLneSSnkggveV4ManaGp8ybS4U9uB29+mmzgB05onrgBVQvUJ0VT
Tb6DWd9iATgDfvSnTWwu3uLpFrnRlpnqZ4HMoUfwpLE4CjcndrYNKaWpXJYhrraR4jFsN/7LaC0P
HiECNNAgqf31rJMHCjkD0yR19xWanN4jDqEjdgAU/jnS2W9B44+U1SFgamQ7FfpC7RRhYaZE4lpG
eUnKWfpvEvlr0PvfKuIepGvvKwz9Vf06DAqrOdW3MIBnBg0Xoi1CsjTWF9JM4FdU604U7x/bfUij
jo+BwxMHpynKXdjIK35YPAnowqoF5gHerUwQ5JSO8pzxSe8nH5xkgkVRZSurkGTFOcX8pj14mqtG
hjS372nBaYb4IVxgs9sRsrYmtOs9uabr4FmJnbC/p3J486PyuSJZXhjxBIo4u5cjsSdWAN+1nkGi
5t3yLJOIeU+8Tt/hzybnZeaIAiwbbtsyenen8j3KEJLOESPAFbRXxjmUzKT7aAl0KgLgH7idefxa
YY+vggozy5B8LFP2CfBdRsPvZSk6dP7sY0iGXSlkoGokYc8PhpuSjJH3bP3cQhWR6QIZUZ7LvtKv
kv2MV0MFN7pGxNqQ/NMyR9q5XT5vw4b9SeVS8zQeTPduqLv1L/hnnv33nlAPXF8xmx+cFsRcd4c8
AKktl4UNcf7LaxkKBip4NHWDxsKKxTZxjmaA3FmGdXzf9qq/oQoXx1qi18oz3PQVsmT0kwivySVL
j4aAMT5Krs9ItvLUV4woZxTWsDfZT/qzAnTpYqFH/goHiUTimVLVqm7sHEZVMc0SaevZIPhlaIl2
OcOqyOCUt7bbGgUqvDYivIka3bExyznR031bs10OTQjBTrATliV/XLpQKkgjmWyYHi0RuWjjbWeP
QXJKigF61Py3QfBZ1fMfsWZzjRZov8V/4V75a2bfRslbiG3BmrQkPPCYNfO1FrgvhwmFWljAnKvc
gAlIwwTy2Cq+gltXyQ6N0NL9G5V99gCuOjHLEycA6p0BrbEqNZ8DSEqByPU+KvVH5JfFrnBZIFQW
AfILF2iX1L9gFHzUtQFTNTAn4F1prIQCdohXL92jIqKACRvWqLID5dIJ3M8L+4ZNSahv7KljaCRA
SgWwcPCeZV/4ezdgOWoBfS84QzdOgb/Ovh876ewbRQSPT4Xpd90bIn6CaPTVynEytMuREfKvIvDB
heE3C6YGHpzDStSp/kbReJZeZVFUshE3y3Df0yKMOa2jtiZy/QIQUAVMFUgZmEHSLSFz7SazBgyU
WqybZUMy95M7+O9tzAzMsQDbRbNPBrDTnjsznQYfFDB812o7fZdxGmwQ9UcUdA6mLVaM1qvVLPqu
JxMbq+h06KV1ZDD3aM2633TMELHdkw9IZNnGtYB2S0zn3InOTgTjcxBKKF0ReuBgdvYyXfRZlkgn
a1Zbe7WKNqoBt8jiMrfwso6dniLJHORwgPBrBWDKoofXhAmqNySNdmFNvqXf2ky4J2vbsT6+OJrR
To0qoW3P/UxiZjGZtb3l7izRfaTZSP3glYRVj5AwQqKmyrZmCgE1SzosUabgvrAlJnmXDPA4sa9l
xW3aUEQWgTJYZPOnro7cJ19PN15M/qifo5RmFkpYToDil+AuEknpZtjvVfCS/MDfNWVebWUX5bux
wLMwAnKxpDCPHo7zOX0cZ08cPUHKoseQkVmSbx8dYoqpdUNUm9qznjKnOSooaCNW9XMyV2+OLs2p
8OtbPwI8Iy2PpB5HElUx2TsCNAgbmVlrxa31ySTvuy+hFiq/+WMlIRipNnpVQGeYCPBm5x1ZuJpL
IZ1mmKUigNSe/h1c8C6J7X+ZwCb8Gl1nM2KkQWIwBxHA+iGdd162HEcaYcKaxLipMCCkoY2CGt6o
XI0+BZhbRN9YPnhUb5E0WwTkFa74oCP/3WTLBKYTffrSsuUpR6JlP/uJc0J8uIjgiNtixkaDqKbl
I/eA1iXe55TdTjPHpEzGBzi+rAfih6F3YbiGNg4yEwO2Muw1lw9vbgNiodo3Apj9Daq859otnkaL
LBk7cX73fvNEbhVTCt4wjmzmsexoIyYOkIeABYf5uuSO1rdnaf6k3vyc9EjXtVs9z5P74s2LYfwF
i2b0ndfBK04U8OytDY7KFmUx3zaL7ujMIeyjGyEgBVfX8tQO4Utn3i0yLX1/uSWZRNwwuoNpAeBs
UEx3dbCYY8myNfGI8Ox87CcNxEjhzGcmTTFbenKDmS7SjZLFM/gkicRMxVZD3SSAUCwTkuHmYBZ4
euJGs22TkeHEJHKbrNxhmg81gLQM+Ta5z3wgAGE6DBLFeOq5KReQjE75K2F5FBX/4rA7VUN23/Io
7r/zkPM7GJh1GHZTnXUWZtAM3gq4Ul29zVmWH6jaesokFBu1tbNz7ylNy99RGb+zBYT7Ydjthmid
on1MQ2/Uwr6MKRnysJhv4d9FROjV4WNoCZ6fWOqk2PnoNDvq1Km6XerXqcELacOc7urXfvRdVMpw
VEOiSSTR0ZEitoQ1uZb17wLvTk0N5OkRveJ0l8HcL5ErOSiPYuYwOYDWSvBfBY44a2+88rNLH4vB
MKDDzIoBZqBmJ6d1m2L5IVOPue2Xo+WRyPqEGxwZ0DJAhE4TZyPWB1OrmF2iAOLrL/W8ZdhyY4Pi
X2eBEvJ5T1M30pp2dNZx6m4wscpdyqi4DENQAyyEm/RYEWsLk5dRuT/QVjK2YgfF7hsmKkpCd4QU
SV3o/iEhZmNYBdo00Jidtm3tbFy0LmW+8Vq2RM2SfGmPMXAVHqZlGW7mglEeOQ1mQ03zOGbYvnIS
y6kAYU0mhMgiViis1iO/yQNAZq2e+0MXhhza/rG1PhpMsr0JsHik+4ZQsgKwXT7QoDf5/ZrIHiKU
nWyaJ1WcB3xyPNtuaVg0n3F8FyM/MNWnHVw9pqPFmpmqSoKJUs45dNI2jhHnX1zZ8I5V+670IClf
6nDvyxq7KDzPyDj01xEqmTDOd2uu6hru5+P6tQG3zBYiXXjAGQNMoAElnX1hZlwz1S2zZ5zV7a3y
fiNAKz3lkwqLNjLm0ZYRRCJ7/PBhTjQ1bt71kY3PAegDMsm5/3Aa/UtEPBZzL3gQWn7UWQg136Ez
Am7SCGFvEslotWhSdt1W8Tq4cu9b1VZX+kXb9DByBgvoRqty/uAJUJPYCFvyccNtk9XeqyAMTXR9
8sutMYn6A0gElrnWc18i25kKs9wuHkph4/sDqiVXn0syRMG9wOMh7ZsWMuQYNtL6jLPBXKUBNNOP
9DjTO4eNPcyv/pLFTz8vKMPni6GSiwLrtSim5N4ORmw0SPsfYgXO0pTTLVuS9rI40JiCKqpu65Fd
16xM/sj2OLzpg9g+KKvziB2AwrEEuJdV9uY23fhsaSW3Rs7BKTaGJM/Ju0+9RqFGahoCHvgUGMYU
56ZB+8ONcsb9M/8OA6H4aOV4DuKhfl1/nbCKUSLG9aPVL5zkf6N5sW/Z9ptTQMynzFT94fbJs9VL
96nWJRY3/u+fX15y3yfppFW71Axsv3TT0nhmybH0EJT3jA9eV1RKX5XkQ8ohOMc2d4j0l/zDd2vy
ltrg3u2sec++u35PlupZOoF6ZNvVvo7wPH9+mYkNc/4G10/VB+1GikT9+pnrZ1NUHccag+4UUKD3
EwJ5TOEhfNW1Hpsrb0dfDc/KWGLfoG56qWv44r0MNFf+LpkS96+YGoa1SqvnNERkUk1M2HSfxg+B
Bqg+DrK7scOxu9ULcp+OsLjXdMy9jcKJ8RJoFAd+7/weeze7Z9xGSIE7+/8EMzr9aIee/aTyLnzI
+u7REyDS+M7vXQrs2o6UvtX4tbpipFGLu/kjbZavxkvaR6Z/5rkt54eQE9cNWE8v8aGHCwK5a5a3
i6VgjTnDc0H+1VZZ3kfTIvgtK6xxS9PlByXR60jUCzRCVn+BLnOTgqA4zojKXyyyEgN4ZInT1Kde
6IlrB+5RnevmkPnxy7rgOAZuEt7NyfArkLq/tFhb4TFNZyBtiRfzO1pY9wNP8pzh4t2cF5p4y+k8
94VAFZXiECqt38Uy8jOfMwM2GOqZuHjoQvhy3UAUywA84SEvAZX31L8kKwD8/nkpAyRCS16qA73v
nW9zyduRGC9+ZpZ9vCjQ+FxBj5MrvmJgbZ8Tkj8gge69zAguZIrKki6I5H2Kx2ribmUe1ZudHzUF
14lwb+umQQbi23tlE1RYdO2vKSIzQExQ0RcYoDNnVVID5u3SiTAAW8AvGZc9IAx4xs74x3cObkV1
eLOkwX5hxb2zXV8fRsPHOQUh+LTskMwjZqhUf7rpwO2v8vmS+DCQ4aNkmwWqm33jN11/knDegnXZ
njDCWuL6PnTQqVNqA8OxoAR07Mr3jrsmdgtKVWZGxyZMEAkNJg1QsqFzHW0Hgcwiuh11+bMeq/hu
8sFiq4ISuOzmM6eGfw5yAGxJoOdfqPzwyzUp5O9ehCDGlk9bi+5aNZiQeg3w11cFI0dbbEZm1bfz
zDlej7q9SLiRqowWykKbVkVYCMRqsBWcZ6d2EjRcs3MJ4KzhjXoI+bFRAoGdn8NbIrlJ14E6A5Go
3hmOUQXk+tcAhh6BLvNooJ5WlzzPA+ynfgjqXcLekpWwrTeZ7UAuR+bbTKXzIiTCwZjr4csW1UPh
ZVtrRi7tetZ4l0FbYQ2LWLufrYlxVouIhiZnz5fNzq27l43v39LeY8K1RLBr+ThOhZuetBr7DyFh
b9iYLDyeEDCEvOJOrYAaf7W2wy6oAvrp2GjqEy9tjwxVkJlIOzv4c6aO7eSyrTV219zPCfgkB8gZ
uI+Oze7PC24KiFBLhfLuN/sahP3sph+wQHGkFjOEMV0g2Vpfes1G3VpQlqN8UWc5A7QmxO+uLpB0
poO5sDOjj2yyjmBHY9+5dvo0NKN7zIIhv4P1qW+Stqv3Pz91rTy/u1lciFCSm+RmATi56jQZWGim
g1UgiC20+isWwvZRedj+HFXgH+NqfQxc55GobvxLge4uen2x2wISlC2OaVt6Z6Wc6IQEJfsLKQAr
V1fMzwLNwWHs5V9te195V7aXMPQ1RpLQJmWnyqlJ+lNCJbsFRqSvhLyPB9FozZIPSrdb+/Gdj1Lh
pvct5yEUEt5UQRjKEGbzfTkJMBdq30+e+ldFiEZzMVu7LoSCGuuI5KpFLnvxhpopZQj+JWgjR6v3
L74o6/txoJ8NJ0mtPeLiArjh3WrYmGlHszM46OTyqWI+FfaEEPv2aziu0kAfinRNo33u/HTYpUmN
ecdCjlhZiAEt4HxDF15qL3bfGvKcTMUVWEUzdJgMn8YSMd1KBPCqYcQZW3fImuLefhqiVTNC2K1t
7Wu/ZMLkZQ7aONKhEie/aJxQl7wN90MVjetj7aayA5+NtZtfYsvkF9sUfN2Stkcg93mbPGJ2ltKp
j1xOfzQsmPtJMF31+xLEfs7Bp9ya8PlwOOW1Gl7CxmkeI1/RCCbU8Xl8pglILn7Boqk+xE1v3ze0
ZS9lU/FHCa9CtTjfqDEQFy2i6aIskuQ0RK+fF1YIpKowrVWM429jZrENkIwzNE4A16R8OR9i0tGT
HpyL52bmZYUeDYkcUHjJ6Kizy8BD9q5hVsJ+0FQvqiXNpErHRx64lwXz5J3jtgK3HZMccrmK0Pcv
S2SBk1pf+PegU0mqeUu8tOQQymjleMiIbSpZvtWtLW/L9UWn2euML+kw2Ek0wJfm135+NxtLgF1Z
9ESXV60O1ysDN6D90ADuf15+fv3nR1osv+eB6vv/fv3np9JeQ4jEQMB22EUsfts2I+mR0r7MZ3Xf
Q6DF3Zoda+HsJjMaWMM8AeqKhobkXYEFRaCgiLh9lGoeFz/G0r9Eyf1UWcjRl9wpdqpYExR6O7l3
4A7e//yINyC8OH0P/oeHR0YJdulkaJ/ZC3vM01NUfR37qL1xLSh2ibm3bEZmXr/ePT9wp/WFtfKy
VzEeidRUw13BPLaNKXu6oYOgWmXhw5IP4UPloZjOwoBnpGivLi62Y2zeO98Zz1aXj2fm5jbIp8L7
ZWxFFTiEEUyPLLgLiujDd3ifx8bW4CaSJ1RjlMLrJ/jzI73+9OdHnWCUw7YGVCH/zma1Q9ZDfLJF
s4Cq5qXIc3zDC369FP1F7OUtX0fbDz8vIEPx2PbuZbbtk4yj5ohx1APyH+szpMGm8ORtt75kbdcd
bMFqy/Oq7zBzp1PvNRnIHPHtZo2+/O+lweV6VJlDinOnjL0yTpHaQR8g+ITHGm0Ma+ShD79CuyfH
ggMFm+j3lMbiLWBAxiGw7hdD0mpDzK5Jg38j6dWAJCfEI+S01mu6YLtME0DH5di9rAqbgUZ2sqLh
Ymbbu/t5Yb2S7tylhaqyxOUfeMU+YQkDW2wB4bAiSJdzaYuqZMZMNjPtQCZRL77+Lui5uh5DkK+i
ah+gmjijglG3LG/PqqT/FV390HTmPsNMwD3N0zSf8D3N48yQxntAZQyPzUJd4RZJ9DKj4twIzXRA
FtTjtuUV6+2jrnlYsQoiBRFyx2fLfPU59kERlW4PkmjgSAO2YdWEhCy4Wu+ZlxDqZXsQTy35sZhZ
XbqiCFHA06nhsAR/FvmkrgVx857ZsuG+oc7pIBiWSBD2rO3PWsG3n7CEWzRZW6eC9huA8NoSEUSr
KJVzsu/tsCav183t65ij8DAMmqL5d4saZoOvI733QWRc0s5+5g++Z0bNJzFD0o9Y5KBI2RVBCfmp
ZyzVQWrdRTAzd1V/y26U0O6EoUcDs7JMfUCKgY3jInGemZRsnSb4m4UtPY0J5eOUk9sU5X1B6Ebs
EcYnmbYkMnzKaqIeyqmjrbLlHbNPMoDWiwKyT8UGNMZEavjIIkd8uRkDpZEdbmam6CinVtxVhXrJ
0pf0X7S41i6s9LQH05S+2fw1dtVik85NXtqu0VnIk8NDxxSda++vHao1NW81vVXJNc7Fh/EqttuF
uNYK+lRCNOp5WmODfVGf9YC5qBT2Q5DStbkVOSJUdckhy2kZygUD7sxKTSBh2Zm+BeihyIjMQre7
UyGC7D5VNuSsgWa4NFdb4KK3O/ISAUhWWMAYhySu79xHZSHuW4Eob4mifbY+kgRDuxBFOKJWjEF4
iGAviep3kcgEp1iotsYfpju0KDU1KXrSJTniDrB3Y2I1pwkEkJXKNTBBzx+FZe8tq3Ve4sisdKia
RgVH8j3CwieQmOWxdgbIMEOcXkcToMRo0+MYKcbdptD70QnSV+n8sn0jXqquzl7BAF9aqMM3jSbl
GkHnfE1mFyl6PH4vEmo/qjVxZhOHxCYE388nT5U3RMMhHJJ5KwvYZmFYM7tIE3ld6KYBNrEWakZb
XMsEleh/7J1Hc+xGmrX/yo27HmhgEglgYtQLlieriiwW/QZBC28T/td/D+RaUk9rpjdfzGKiFa17
VWQZVCLN+57znLyiVG0X9Ne1r748iNBU102q4Z1L58mE3dkmivT41u0LCpehnmITgRKDwn24DKN2
2CDDiqkGeMGD6cN+APIcrFXvXA+0N26hXTz7hta9m/p8qOW8bs/lgsk3Hz3VUg5lH7hqtNRed2hw
wMYTk+qVWoFrvyPdpRs+CRDtfl5bf1pCSw07Xd/jvU1dWVyrPFEkJPja6qe/ZmNaXmePBkjAVUA0
Hjs/g6qldkO2RA7KwQ6ectKG3MnHC9rKjRKZ2pUuNm68VwQUsAPhgAHD0Azc+KjP/4cmZFwbNUc9
LIxAdwV0jpru422cafZt4ZxcZG7UvgccGaKiU2JW5tbLSCiEEIkIBTUkgjJVnPR6ekh7rb9j3vrU
BzAgnR0G21y3grOjXUyETXPni/zTK+8dC19XLxrrMhk0Nn7zpnOYOZTexaTB74Iord34RYBKcsA9
6YTGY1b4dHTz5sapYEcVua5ttQJlSm3p6IEzNJxGUxqbzh9P8dg6e9d9CgOky+ZI9o+jEjJO5UCE
Cgdi6oLk+FjjWxX3r+gQnfPUZWsP1uvacIS/TlWYPDKlX5FlaL8NNWEijg2YYqRbgo6lQviFNPCx
kE6Gi5qA4qDPx9tAUzuk4/ky4gi5qckZvAtrlFxB36s1jmZm50lhteoHzmfRxaurA38UMJiPlHjp
tUYOIZxhhCPJ6PRtI22MdRHRr1BB0SFgz3Mhn2qqx14MsmHhtPr4BKYoGq16n8ehAjGH4LKKYzQs
EUxboLgmABPTe9dVI3ZuPaiVk7rVSgvAkczA+oOX4f/JoheyxjaeAIaADYgzOmzxSMQHhLPkUg/m
sLSLhwLJHtwQIhwqpSAIuVa/crTO2waSU8c04tcaZFJzn0NbEvyBYpx4+lB9lb0jAC0pE0WU+r3i
RmcM7Dx3thXW8lYvkSugz1TbUAvNw5BB3ZdBKK7RjJhL2xYIVZr4nqOvBixOVAet4G43a5vAI1WE
+96L3/OMhv5QgsOl8gtGSHEgddz0zAUujo5Q1er7t3//23/++/vwH8FnccMhEReC+tt/8vd3rn0d
BWHzp7/+7a7I+Oen3/ntZ/74G387RO91oYqv5i9/avNZHF+zT/XnH5rfzW/PzKv/8u6Wr83rH/6y
yil+jKf2sx5vP1WbNj+9Cz7H/JP/0we/ff70LHdj+fnj93cSCpr52YKoyL//8tDu48fvpm39dKF+
vk7z8//y4PwBfvy+iNqP149vH5/pt4fXJnqn+f0Pv/35qpofvxvmD3j6hOd5uiuEY0r5/Vv/+esj
wnZMz7Rteoqm8/1bXhCP8uN3YfzgoUl38TlJaaBbcb9/U0X720O66fLzruFYLg/9ehH+8GX+/cv9
lrfZDW7ARvHE+vdv5c/f+fwhHdNAM2A6tmsZ0nIkx0Eef3+9pajGTxv/1pQaVaqB1oeHC6Nu6Vmc
/ObV96sLp1nCFhn1jTOcYSnF3vZ6nZW3XnRt0jL3QwYsmBstI0+DmrcGysmlGlQ9WOWDPd6H/b0+
HSlJtuBZ8fiQ8BUPG3Rvo3uSxbvrHINhj/HbNs7/f8fr/8qhyLfCPftPhuLja5pG6tv4bd02bf76
x2HIb/48DDXDkT8YptClZ7KHlY7h/ToOecj9wXAtG2mDY0lGm/HbSNQMi4dICNGpZAjLlAaj9Jeh
qBniBwDXDFPTs/mfcKx/ZSwypn83FG2HN2Dy4mAneYOO+PNQFMgfsU416r5W2go7DaWKNRV6FO3K
fvaG2cOnlr+7UL/cDr8f/rz3f3hJx+Y0wT1gQHWeH//d6BeDO7qm1NV9QA5j4mvLDKGshdnBzHOc
w/XTX7/cfDP9/Wb7+RP+/uXmK/C7lysFSh9XmOreGOztoOf7CrePC/mV8s/NX7+UYdj/1Ys5lsCW
JQzdluKPL4akZCy9eGruU+rNEhs6klb9wqCnQe/ilLA4dU74ETr+nZcDQcSlQmweIXG0Pzr6a7pS
97K1j1NNH7c5d5bYsVzdm24AlFreNSW/I+roraind2p3i7rxjk5RnLUSKAMOhLm5OH9MZvEXr5Dr
ULO3SQMbUq/WGtHwQWQd0K8cIgc5Uubuhs61F01tnYpU4acQ7p0UCDPiSj3puJxsmxgx8rtnjoKR
1dvK4sEgTF8EXEqVdU9oenSNTCyZrKaSgZIiEiqs+jFo+g5Rsb0TmGt6ncYMGqNlo8S2O5qku1xQ
bFi549nUnNep6Q5+m98gM39opb9qRXlGPS8ySAqqJV20eMrd6IOTyJ4NCroBtcqHWY5IytrUwPrp
gquJUlSTyDWEGcw8qDkHO151nIGopjxlpJGGDmyMyW0OKGFWcZfedEQYCCN4cJuvPMZXErLlzsyb
JH5GLMa1999DM8W56O1UwHP+9TiZR8GfhqTFfe0aNve+J23zj6MkTwYKMHCBsDbZ29wfHuwoevvr
lzBYOP/8Go6Q0mP5003D/PNrNCOx2k4vm/tWarR6JHoCAP70rUsrf4lbAZhVPfmjehK6ffQJosvN
4E2W+ct/8z7+izuCNZVVTjeFDcxuXgt/d/thHtEachCae0V+XOXHb2OPL9eCPkqGMZgzFC3FU+C4
d8ovz4AbdnTJ8NxBO2ujrw6k4V+/H/mPEx7dEFe3LWELC4Tun659HSPGKro+fJAZafb0jngHnnGS
cf7STxTWxMbxM0SRFtL1jEETGPZh2GLBIHES/eGyT+MX/KzrkOxWPHiIT1oIuOVEGm7n7FxwE8Cf
h1U0OACuQJEESQWVhS7MRWtqX0Y2w5chkKOErlsiubh26P7ErvOqRynLbdYR8l50BRqQCQSQHa6x
P96F5viA1u6gxvTNT+Vbce3U0Yc7eli6eoFpL8DMPTyMVr7vex9KnRt+6Fr9VIO3XaQW2dvUZEIo
FpZbPjUSQrobzmYZ1IlDqz+0ER+hIZqPQwT81u7ur6+5+Mex6Ok2S6Eh2TtZuvjTrKicrigGtw4f
oPqaCycwMF9Zs7/H2CYkHpnVBC0wo27FN3adEIYTo8NIvTrD7eq7LEXBVxrf9dJ87y0B1jHYcAKE
SsLXk4hs6eXUt0zFSaYG+u5rYmPpnJOjmnSMIH3sSsHxTO6iIfrycyT7CZRIa5NThymyz4L8BhNs
mW3luAbN6izM6SFElVUxf/50Hf5vV//f7eodbvp/vpU6FHnzmX8G9R838/Mv/byLMvUfmCt1Tzek
MBCks2H4ZS/vsss3JaJ/Rzc8fR53v+7lrR9sdl2O57HH5g8m09Lf9/KucHAnOYZlWOx45L+yfzIc
84+jm928y2TuGVSHeCccNdji/X6G85uuT6NZ3oqP/qypgjwcuj45niT9saMNaToSMYhD0KV8yAVx
fWF58hAjakSjmJiUO1keKosjuKRyV7LjmyNB0DTBz0v0/J6hvLG5XbCNFNvADTXYXPegR2wkHOwr
Ui16dMOOZROXQ0DBq2mBofcNBRmE9MdJq+RFNYkzUGjWfEysC9PTkdlp/RXz232VWjvEG+SpOpQ5
s/ipyUry7DqdklZyI/Ph1Kns0/Mgr/Q+rMxe9/bJRABrFhWbSBavaUDEOuFkF7SNL52hDRe2xwk7
covnXD0PUXKLvWkGflXgfCOf+Fyo0VS0n/GLv4paXZGf9SRZvxUa5ih7DsJZx+w1WOu7CuxXDDUw
i7tnkhAAGVUj2Qr0jGOJYQASdXgFvJztRu7jnSNaYcjb4dqA/bOGAaoOje+UW7/Mz6MBYLRUd2GU
vGh1fl/RCmiS+jnw2KO1mo65o+diSqFtJpolY6TROKa4600dWemxcSLM4h7KAR5AZLkXnVLxNYzj
pe5ZO7/lGDYZPlJMPEJM+l1MiZCAFbNzn1G3lGt2O7cGmnoysR4s+eZIop0dxJvLCq/9UJT4EisB
0oJOA13jW42fMpBnRoNN0lECOCua8DilVjHrT9YGbqhFNnKMm5zXiNRw3VaH0KVTFwgyr1z6OF42
sHWHr4NiWS4bP30Pp0cZZTpKV1J8SKZyewN3SDJ8WD0dJQD3tLTsjaIquzajSPAJDW9nFddxLfVl
Kj4pmmHewFEwqOaQhwO7pbYgsBmfuDU9eTK/DAQy+DF9zPCH8qTFrgiSYBeKL9tIPFAhVMkn7CVh
Y64QVNORcbxXBzDjCN4+D/yHQSXghGTzURrWtdewGvTYBwTku07OkPESS7WeNPcVgswhYoHsMAMv
Kyt/mhQku3C4K8CCOMS/JEP1WHOMdvVsC7L04A3+q5Vax7ECPyngV8dIuK2YLmgs9G0s2qs21xII
GybOdeuqFDU1cqTs6OMW0DTeu4nypJE/s0tniSgnyvTUyAIVHGrcq2WVPmFGsy+yInsVEnoXIViZ
wmMIPxUVrTZdzG+mS6dzGcaXgi8I6zfCCGICSXeRL3po3tQJVzMSpbVtSvetZ/yvmtZ8jBvcEVD5
Sq+/gsHZjz45gd46EgOxG7PxKC+GT5d+lBPCm3X3flXhBQodUkzaK4Gfq55OZouzknsHEe2jlTTE
6/jPNVuRYH6SiFIjdoNNp/r7mDpooftLO0YlFSWVQUNd3tC8bFaTycBGO/IB0EIJYlGiRp21rDu6
Y3cms4RIj+nV6LhU43AWKPsIcmguRYoKJ3rk4jUZ9PeqRtqXdjtjcN48HZZDnr9muZzWWm2+qjCA
sVV2xqKva44Ozl0JCNPoGdWJxxgPM+MSWAifTl13g4NS9opu0SGDTGEgcDS1S1tH8QJYu3HyS6Io
V04Bmp/EKwQ2G9cLjgIN5lhtytkwmYpVFQRrMc3k0HgzUlvRLLGyO7Xk62P7hIUEL3sDqyrxloE5
0gu9MeW4VHGAnozeZNShW8kuhEYYgjZweMt3nOwW5gMtq3U2oC4q2HFZ+uUwEYLCbxq9WGE1XTgd
yqI6pGocQ2CNrqRxiklYF3AEGu3aSO6l9YwXepvk9cbhSMXrixynZfnE2fVyDPWbKtI2eHdMXDMX
dh8dAUYtQwCrOQHpQCq2nW5e692Og9wW6z0msrnTLHEH5FsBoHDKSTUi/nq+Jm1JgHco8VGyhR0a
0ruIqaVWXhv1Zn46fAirgNzCWct5OVkRs4RASE5UjGbvU5ygeHouiOg7eN2XDwZIxtCob0paWmIM
brnNl7Hdb1uz2I0FeE/LQcEzcnJzyBS4RLrNGNC3ddwTLM0CUgbgVqB+cLV8d9hllbGZ/91p4WtL
eBKl9kY9dRXxP3j/8PPe6/hLM9JFtRz+vvTPQ6nIXCNuNX7sczDAVb+er2useJgQ8Pk6j16/GgBY
GAiMXaFwhFIOD+uVGV4XAwlKqHfLgtSxxnMgKplXlY7JeSzBuOCoIV7iJnaCY5gbMJG8TR1XK0P7
mIZNL8k+tGljjFp6wGGlp9M2JJKqYiYyWSBdm6DqomjvCyt9svoeuEvzMv+9ToqnVI43mm5d+9J6
LAvtzLeysDki1RDimiG7QV59k+jBLQKYmzpFpEOahuntC0CDQYs3kih45bGdLsd7JwfQZ1qXc07k
WKY3M5Utk8Qvh2TcDt396AZ3CZNoCsWZ5FNKhP6zGfFzU3evOeYNnbk9hzEUPcVhCggOSuIMphZ4
fuNRJ9/RHN5qyRBrELlG6qXhPOL5zXIu4eMdPg3rzoyf8lw7wc90nO62JapNg0Q/WsOtxXNonX+2
8OqqRDva79FIdEVLhPOACcnQL2OcoIAUUA8L9jOn3KtXMZHDLRQ3kYw7j+j3auopfXp7mZKLkF0K
F0acam8hP1eg2MDkEB4kUlQZ+iYvoxPwlcsp7m6nQDCJBg8eMlLZ9CsviOnU6iuRFFdZ3eN5JtYh
XBd89fqUf+rPACZucc4e89LZyWp8FaK/pZESlc2rloSPppCEPSblRQ/8L9OfwnLZJM1VpWFDqhoa
8cviEJQjrVntNnOGx9GNT/M9Iw1Fwpf49Bl2sCauQt24qcjPnOrpKllANDo3RNHARDtQOHtDjv6F
GnPpx9O+LKcHGuaPiZdeZqJ9SX8SfCH11va9lR+iGSprzWDlSO09YGIGgxvXzMaZNSVlgF6S5kWn
jvGkPxX9VeS9mrDWpoOPfCQJgOogkszaXVH1q4qL0oza7QjBvtYx1iJjT4laZWuDVSYrrionP4BU
IaYW3e0g2gcnIZo57YYviCv069/IY13XyL+MqwHI3WxgHUV7Vlp8CvTpqSSVtDdRArGBwc2I1DPc
IkdbtLX1JoZgg0firgHjTm8KWknnsTOOwbywOE6ivY1CPESVC2Qi0KYFtImFqOfjcob9QXOSt6q8
74EdG0V+KUm4YxqfZAuenW0HgTuRnzwFeLQDVV57rrVSpdor/1Zkr1avsG6Z7b1RR7dRm9yMtUSm
h2Uv5OoB9+O4ejUl1lXi1UdUDccRUgulUkxBkHyQTkTDfVi5hELzdZPfrewzC+B9qrT7Qnb3YuCm
yBtmly8VamdUbVjOtG0dOnvgOfdMIOc0YLftDDsJ5ESa/jme3HPojY+mixzATOndwW822bLF2c3Q
M3dMRGSPwTHtgT3lKq9XZQlIy9Jh+ZuvfcQW0m5KuZgwt4LJ2BjqzvSRDWXZLE2G/lMH4T7FlzAm
7qkW+B5z2ppZnBxUe+pbzuaUKscqXxWjIxGBl+4yTgQgJJZhVdlUJsyLIR5GsnH9naGcA9JhrtS0
s1NMKoSA5YF9wt6KW6WQ6aLyAWa65e1gY/wb0LujpyHWBGfIGM9k3Qhba1uDP/AQMNd5ZV6OWCsi
bYhgrJCkjnkiHauWvQ5uGAgv0VKrXY1MZAqWuBeGjuxiTwJOZD531pDSLjq72rOx7vd5j4vLL4dp
aZUWCCSGUp2Tc1kSkOTbe6MgR6roO4E1+roMqufWDvAXjMClYnQRZn0/oBO94AiKjimwVg5h3Qtb
T7fC7u+VzGHoc4s0eXbMCzdknZHu2g5Rj8XwNLJ6RRNvDp/yaeADdAit6DhMtHBckWZrYdRXuUEy
GAevVeewIDcaZxt0w0Czje7VB4CNOu5K6QgZdQg6vI0CGQHisjKRIJ910tLUu7LtjdUJVIxxfmwS
btawa5/rCbs6cuNp4/E1x7qL1LgAuUs9+BXJJNsKLz0MrQvl1V6EGYbQgUU9hSOy1XHyDZjE6MlV
WMa521J8qNEcWYVLtWtLbsZFZ1YPsW99GV34qfs6eDBJEgL2dSa+nuOQ7dxMzgzj0qZ0rXlmtk+a
IN/HdW2sepdZKp4mcjGHkpDP5ot8g3RRh9V03XvgVPkkcCg6x9iU5QAnH7Ib32+/Eg5EIFyEw7Ye
AK5wKEEBgtl5jfuLlNsScIXrc87NKiHXinatZTGH1qDLr8WYbsvazlbU+NjPIBIiIx0LUUGeDVCG
6KqyzLu0Q6pg8VmXdVGt9Krr95FxK6FT3BczQCiRA8EbkxIEQxj12s7GBC0P1FSH7AEC/lpiL/OR
TCT6APiW3rSSoWhZ8tNX7VXqKnUJgB4EZma5DHWghhKJOpE1uN1stgMX4CkZQ8F4KlDiLQMrjAl4
iIal3iPu7hMQ66aPK1P1q4jbxnCSdF9Gfg9oP/kIei9Z2oi1XGNqcFS41bZN3F1lAhSyDQiBOr12
FwJ24HmclwwOeklwP3VUEyzYeFmfIRfz5r6PSXSOi04XtGoD+iloFpwIrZs4DPHzEMPY2EjFIAkl
5sSpigkIDj8p3xkTboe8FMUNIUgbFCRq0WYxMTZ9/tp2xaUzUUl1WE757tHsVl15YF/5RUSe4WMa
6twIkWILeqC0PrsuDl8F3iHX94gEJp4LDYe6jn0OqBW8hTWlXHvfJ9FI/Gb0yZw6XvNt5Bx9vHXV
7mSLJrsepXNZ1+qXP5Wu2+4MA3m2ciO+fjT7jZ935xEnNyxhfOlx4e87BHyQ9rURf0p+Y1m4m4Ho
wjGf6yrAmrsHO6/XXliaDJLAWIcq6c5xeiMzF6aNgCI2WMUbyAD77JBHqgM58TAXSpm8a4VbPAQ4
OAOzvg4Zm5fdgBo9QDt4GxUUxN0s0K8TkhGBxBOkUXo22iEiTLfuSIjDLMaAJhgTfa2/B1MGkRGG
T1OYGQmj5K9lYexdjVPYADUTAIpD6yCNpL/lxHU5ArTZaZRb114OzskjOyoOqnstasuTa35OzqSd
eGrM28wZ22bokYX6nGykhX8syW/D8LE3Swk2IHzPvdR7tm3jwWqG4bMyIVR204O04t1IBoGUWIA6
j4ghm/C5nOA13TKvotADeyaQ2sMtkSwORaSxS99UevoSltknex1M9tmLytKHUkSX3N7rQhGHYeKZ
TqjS90JsmprsWJUeko5o0ZB0P6sm6SXXVk6JM01cumi0YVfNfnJSrqssWGdOyf7Adkdc3ZT7zcLe
FjVPgB2ABlfAiYES/JhvCCp5x/lFgicd91h9GhPx3fpMfoWGvywzyEdDQNudFMb4ApwjKE9rIjtP
seVskaOMe1Ic0CExpWAXdFEEe1v5UvXuOi2iL80rXtzBAnBwiKZllXYfHrzxuqyfWDhWIrd3gXB2
VZ2e02Hbjf7L6IMhMSgmGRl1B0ijPKsZ3PnTcK1hPAunlMQoDJAgPu80yguLYXYnz3aVzhgP2ZC9
AYjbmASWRgV5GZxzJVbyw9x683P/Urf1x0ptUi3+ql3riHFpYcGX13JyaNHm6DHx8xosQsMPbplN
tlqcvkCuATOi5i4gNRGvDr/6OWGERZUEB/9u/rdFjFvbBLdpehJF9CaR6BMP3BxwdUMuqWaLIvc4
ibDy6DvpXtmK3dJmskFyjeuMs6etU+ss32jaYlLO6yf8fq5R3/d0bpvWuaMQc/Y0OFjGHFPvHVz7
Gh0uoQ2xTVJvHXz5LqdmaPXAWzappKgvpglxBB7SPGL0FOlLWjRbk0hCI6SNmIBvWAV1+GZO9i5S
HIQDPyHPol8isDwaoHvxIzrAaci8qcNsl+FQWnr6PdSv6WICG6WmGWuUpeWizrs7TcfzhPQZ5Hs0
C9RQdgXDmKwszEeLqKrwZ8AeRkfFwErPU4uLQI/OYeQA/wmXVY30luAe0UdEy8Xpm5X6q/mTOh4p
C1F9rrP6qU/rrRZ4H8YonzO+/EWSQ2d2BCd2Cp2mezfgOu64VG3F3eHSxnAKSntF92aE2lWXYT4x
OpKU1pPJmCN2RNIMlz0VKZVle0oE717BRxrL8K3vbUi845fDT3Q91yYHLA73dFdgo53/7GKkBnW8
ACRMWGI1Xua1POmE+UJGnzGI+Jcj296KLOck574uXdUfJoznEaE6TclOEbAkxvuV7SUrJdtD3lon
35bHJifXpHWXNTDsSIc6gUdiR4cSBJUDLSM5Ja61BaC1QgNncT+7qB7BnC9+6usL4i4tXrlHT9DY
vGt/NvGXJSGxaXAXY1UqesRuSAaLzN7FEdqxygi3YY5+3qEe7GWkYOaM1JRZ0uqRTSePTZOdfZFS
7h6up7p6CnRGWa5lOBStEznObGabudYPI78NuDhINgnvwMxLJm53MaRzw72S2xGAl4t8bhh4f+VA
t1NyBivKS8yib7CdwOhoiBNLficqjXTRifdA0o2cuOzw26rRXSNu21tGjy4SNy8ooGNDbiNw5gaD
UEqjEkOejbO0LpunUSVfUuuClWXlD2gDrqmnbXCouOZlbyRfJj35XusOFRdehemX1eQWLmz4YX68
a2reMiHQ+1lDUOm1WBreJ4QaWgBVfuO44Zt6ywqdzobGgdG7BN70FgzuMbLSlWimB9D2YFSgCprP
euysCxaHxtMuA827rGh8Irg/Wa4G1NHH2sU4HWXyphSzqxV2h6uiYRLoI+syBbNUGtoqBsN00cMX
oNyw0ES67zp5bP38XJvixHp49gJ3RyrSGvvVkhydr1ovXrEpXtSM6WGizRI31ZOvt5C42+TtC+yw
1aDS9AXd8QSHLIM51YG8gEHH+q7MkytQwRhlSxoexkrsZo9G7u2ygiMHJpQC+D6BgyiTP1IkvJ2t
4Yq0d6kfXNVj+RRP/YOoneNAxKHywS4NrsMxxSpuLE6SMuofHAoKFcb0+WI0FEJJPue9hvQDYkLb
GdOrmlCTSeVn0ZI+XzgsItziOUSuQnvvGkbvOKR7q0ICDLmjcqJDE2eXUYeZbpYTUOXNLM4rCGEf
uvBdtnWydhSTsdXLOz/rr3xD7bAVI6qcneZahbDYYl2zjW6v3Y2jOBZ9ce5CiaYbbXAkN69BHS/C
VGwrShHkNRERmBJKKwlVNvDSBG/jZKBYY7kc7I40nX6BBfhYWnJXBu5dBHptXr6h6B1EZG/73Dwx
x7MfcJkxtW6XQdiyg+LGyCjc6jxVFOQ3Y2htRmQbsv9J+cI8PwTjI9th7kkJM6tVT0NlfcDIop1G
ox2PJr4u5zYyp5tOG1OKk3TAB9yVOTKui2DpD4yAvLK3tsYbtd15ohZRtMLCCseA+g6VLA5YxmrO
P9cC+Dxdl+zrWN5JMBgX7eQ7bJ5IEYPrDhQDlKwYVLZV5Nvbha9uOvh6gSJDvCx7eDkom9qEiAeP
qk7HvQnrj6Ry4JYgG4zk8//6y/8j1aiDdO6f95fPn/Vb9EeF3vwLv/SWrR/m7rHnGbbxq+jzt+ay
C3VxfsRx0NvNqoVfu8uI+jxkfYhr8FWatKb/3l02fzAtGrWeKz2Lh/+17rKFv/IPOp65u2zo6E0N
ZNS6znuZH/+dfmZWH04lfR3cCYdWAPUTLXhG3JxXtVuQTkALtHVIBjHxsC5LOEE1Yeh2lm9gHk1L
kyyKtTbRRcnMfIl/F5xHWX8EIwlkegR8jzRhOtDglaZZCRNG8tEFSkoUW5BjQTKukx4HMgUx1NHm
ytu7pBbAPEYUDmupCTjse1bCtiVNL7QaNhWBZ+DF022e+f1iaiZtoeAMQRTBcZq8YKYmPXtiIyvd
YYFK/HNWXtt6165Cn/OLU/fs9cg/IGKOVGbAJ/akb/R0OPoDUpXaGD/6ln1qVXYUJPT6Fnk5Av4G
m7Ppm7BCB5eZJAGsp08rGQjonH1ZshzkzKq+uXNZ+5BMgSGxS4NutHMlpEVTaosOCR4pu3iO06Cd
k9zHzeFbIdMFBFncMystHLaMn1UyeZtIad7KzgwAgPknPPZr7EYOcCfYiZOsoxUu+xffJs03Auu7
mFqimNsyNRZ5b7FZE8FeAXYDV9u3dPS0aOVP1SdYNG1jeC10zi7d0OmRqiedLX70hgctMo4KAqU3
Ev/FD0KsS159DSgHNqkXqjXoZOAnshillxMlaBqJ5lfW+Wx9M6KYGjQ9MFWOEMQNUl+9RSbrEjak
9dJTh7Tdlp0TTFmgxQLaHSEYpVeyhU+g+3QkRnCOrUbAsPU+BBm+wKEBadRTBk8eX9ROLRay8YNl
1BUrM/Nf/dluhxqv5YAAV58LHimIz/6h7fE4pXM+6ngoaRcZ+jbtwoe2E2zQ7HhnAaIXRHuS+cvW
nILOSmnY3XmGMQQeWPrJLvI5p5v9scyyjDw8tuppzNFheo7jjsBpg6NIlxvHPvpSkdxjA3jRyE+D
lbGFx71iKIN0YFWDg0LKWUqbfUcKLzxJ5PnwN1lcKsV+07IPvkZkYsdB1V9i7eTytbBHnUq+asX0
MArPXgyKVSsm64dNzdGF7izz4JTb7hHJ65PNlpbjfXYdZQLYiDiHdY2i0ULt7QDpqPLuKzfC3YCJ
2iXchhMRH1lk7W2tg5A3uk1tNEek4+facHaN+QWH9U0m43We2vfB4O/LTl0DNJFy3MCVgidnh48y
7E/jcGm3wUVgq1vHKN/rwN8ElJzxix9EGa2H8F701YqLdzXm1S3Us13b7TMfN1Q2kfqAOMpcUmc8
0O25CySbU7+tFmEAnapMzaeqDm75qhfmswMhy5xrtqk7eysa7d1yoyeY0SDMMPSqqzYA6K53/gvg
+/5Cg4K+oA+UU2VtFPW+toC3VPWveLV3zdjeRLGxs+psRkVdNLJ+1egk26J7puAFYYnzEkZhMPLy
piSQDRfNtvQDUs2aSwmI9sLS232Yaae670hgSZwrU08eAMItaknOGYpcqv8hmLvCHJ6zSuJoYt+X
mq1YuEPytqUCyKZTNU9RnD6CMeRsisFXkmhRdOIcpSAxVEtJK8KqetGfavyaF5bJYW3wzF1towDM
GIbkTQ2P1NCPnQ6/o9WDB1K18URF1hstEAw/tDuaMLkjO6fBXB5/TOES29d7m5U7TQiMMsnR6RDK
6LZ7E4FwxOzED4bhbTv1PI+yt14CaaZl4jcbB5Ry/hj1KFSGob8G3quWjYGRspRsvdBEv1gT7i9H
0cHLXZodxiYm4piDYHCIRHaJYOKq1/lQqQ2U328s8rWTkyfhl7fth1UDaw86CmLJSKJqkTEKSjh1
WjVSedG1q8CLzRUSlQf4A2+RDGu628Ss6dQrODacBhdQLv8x9cwn5bHrNq3HEd0IsIbgoAMDQhBg
7x2t3LTze3DJ+6XScOwbQhHHxjh1bnVlB5g3mVEtVDDpbeXoC9lJlC7BixEnI9MxkfGGv5Bp6qBs
sFyoUTU71XdSvjIqv5ChOa/i+Z2Q/yGy4RAD5jaBFafi6nGcyAIfFJ0UTnxBZN5XQnupJ2ALB6g/
H34gDyKxVhqFIZIldk7VotDJ5WuUsX/2FdFGkNMKl+NTSqAu9U7EGtEiKiJ0WeNrL0ZjKZB7R0zM
5qBpF7RMmXRgtpBn6j3+P47OY7lxHIqiX8Qq5rBVliwn2ZLDhuXUzJkgAX79HMxyqqfbtkwCL9x7
blow+5eDgxoTscWQ3LWoXz3FvL/J698iTYFHNrQd7AJQcwKHdElZLLpATxJogmKHoYyouXDDOmOS
P9urKY82Yonep9H5V7GtGlhLrevYhL9flQDtnzuhSC7zndvkqccxHiiHPcYxflA/x7lxm/xRrfxI
BNs5Cck+hHk0ZvZ+WWB6jV5QbmF2f3QjgsnBD8dNk/yCT0bQxJLBBkcsVP3M20sOmF/DjeBuc6Aj
lx4+90JQdVscEHYlrwF7PxtGYgr8hOPb8HEgs0oqwxn8uzjmPPI7w5JPuW7EzZHEnR6YSjB1J2gQ
ah3m3Xs2tJDbouDTtroXayqvEOUPSyRrNLN2iBmGmSGTGJGz0TQdjnqkebQi5b4izmTlZp2/FV2O
biMJ70xrJgjbWbCrZUQHZCxrSPJBrT/Z6UawQ24hq8aaRuYmTKaj5YztC4jcgBvWJcFaWjs1ZbTx
M2KdNFxXtv8wVUa3KqT9LxgkK5T2Da0xJH82Nsh2z3BMLrWBsczOfgj0IANuMHcyX6xdMlbONjLi
b9NgF8I/HW08KoOAfdIBW1vOBQqerGA0G/adta1GHBNFfxmwCq4XJSBt5tOd2QBRSCPrq5ER+hZ1
SFut600KPOy5vjFj5oRxi4NgfDNkiZyO+eu6ySVdqFPuDbMmlyS1HfikBaEwuFXhCzTrpanYRwjz
kidYc03nnXpIc8VSa1tP5cmyJmq+npCWcGGJxLowDTlyufHYvDSkZtr0c0vEPR7pWlM67r0BUyZg
hh+VDKybZPypNf6P2F+mJpK1aPzjDvEf1/5RhtZW4H4lTqkkaJz9dbcATyWTJ/WTgyvNbEfTzJ3T
RUQGxkD7rb437vK+3Nqd6eBfbjeBWZH4OXKIhVzc/YRCIp3IzFDfKbNRo6Tv46sx7T62cbunIJiO
7I8uGGF3oRM0OIXB6yRLsqGGvOvBym86xuqrouxfQD+BRC77D7aEQZn+K5KM6RBatqT6SVIPZIwO
RJUQ3Xi4jLIk2MlLPwNQLVPg7AypVRJNT+gMPXINf1xJ7zfPIqKT2qehSlm6WgzO2ojYA27CGh/3
yjLz8lDRVKsCeVxtAJb1YgZzYUVMiQPMZqr9nyi1bmlW7gHtXnnyiXT0wBf6bfvcheVrW3mI67Ks
YezV349l9WXWPZIthuikvxP2C/ViXSvOrDSbXjsUPTRQPH4d4SIFgxDp//ReGlHA99uJ2/SUu9Z2
qPLlPs3mr9bke+7n8SEaOueAFKrZ2IXxKrvlsiiGAimZwejOJuSgXvUvj9t7EOLlzva0yd1ieTv1
h5zC0BKKqXcxfkKapnQpBnRQChNtb3MCsHNggca1S5LSTJSBDbBDsc2KzZkz17UcQgWC3VSjISsG
JtI1dJUNrCx3RQIiu6jcI7E6jBgBg6crFtTmPgknRK/95EtM/WId/f5XxUW4MRUFwEgIt6+Yx/Vt
UO0YgNWHYWKpMLaIOJMGmVvNDnxtzi5QCgDgGxWh8WXfyh0CkcXOe0x9yUfeMs4F94XCw+DgGOYl
OQwgDEYKbYLb49eYOh4Ty2AQGpjdecVQoSoKkeTXLTVhQ2ycJOVYeeDjrUwfs5TMqbtRMuNpSpg4
+Fb9J62AM8m5lwAeV0Zq/ngSxZ6FHpbDObjQg5J2VJ3NZjF2omJ40jaHaLZ2GEUY8kfVOQwI2/PB
9ZD2ndJDeuKflXmUNoaNkJcsSb8r3Dd/BkEFi7n3wVlFNnMTSqVh7QROcTQIfZ+2nuK/jUb/gIyk
iM8JM5eVr8MHR6pbvHb2CxSL9VS1f6M3nAo1GXunVB9xZru4FsjSVQtU0HYxt04y71UfeAerJkIw
dxvUvFtvJjuO4eFhRn27bnOCXaLYXEcG3aGVmw9N4AECmMGv1fULqp1PIHwceiU0FUAUL2qwXhfW
HKB3FJJn4G5OgO3JybjIerVljbCfbCs92QOhFH0B7XxpHpIUiVx+KQhPemFI+ey7xXAKzBr4RtWu
5xk9cF+rCM0AKHtc+EgNOBrk+DtE7pY0KlDoY086B1JvyR27aXHKkj/Mxp/EPNTFZUzfg5oobsLw
HAQM5XmkfaSU8oM4FGBgyg12FSRA1uN0H1ZswNPhbKf4xlteikOXJv1hSclW8BvrDos9YjEEd6c5
dB8Bbb/EEnUonrFjYqsXYunK/Zg7vNzMWCEoNncwPJqV22XojWX3JbScbpyMC2OIHGkT/evS1XeW
l5+7NKLVi/9FdhCcGjVr0wQgUdyEKzPgwZwnMpytiBBsd+4B17r8uygC2FCFnMnGEBwJ19vaKKQI
o2hOJL/b6xZkA/f2BmU6MGKPDLY5I54IQRnieEbPZQG9xfQ84NfDNY0+kdKjRCercsu2e2QFKjy1
7cyZTTav2noaWbRJXN6d5rw1LsoHFwGlgr0GDXhHje9uOgsYQRburcrBYG6UBtAqFPCpmO8hejGw
C+njfac89eQXYoSThEcbJrN75z6sBcHpnC6FN7zWlRWtzd5vUT01/5RAfQsGPF+T5LlzM5QMwkPD
ZFrOoeFaXlvR5G+71LglkA4zr4euQt2iMkg8I/iPleju5hBhnyhJl0cynDDhRTZj0fzQ0wp20BxJ
caB+64WQhhbKqYNka1NO2bAKCUJcA3qa10PYTjtybt+rgM4ytGy1bQKLQcJ0LY1RbrqqpPKskm2Q
5miJ+L4Ci57Js1E50VKvPd+y17uG9MsNbawBd9l/78m+BF+yAfLIlZ72Dhm+On2NT8ZcYEiVMz6e
gLkqq4XgkDEyAKWDDpqYX2Ok6HRl/SwL628WSBVaJdlwZ7siZpyKVh0/Q+IQYUqW9hA7BBwfpj54
r2T7z+x4PSpo6NvWHjcuUtSBadKOMHEL6YH/gZoYUbwHHPPmk9XrT3EFo4bQ8tBrHvJWlodmAtlS
tnazbg008mX6RVnWYL9bFbjFgdzFPzkL07acr/CwqLFLe9ggsHxyWeP8P5QYwRaXXVZvO/bbtDrG
oRbtixQOiLx6WyHjwqqQbsvFRw1eEsIyE/W5AvzHpJlfhN/ap2XMn0H4/AXLOTCbA0etC9SIyCpv
Yk9DcOTdJPp+xZAratHElnPIeCBgXzkONydT9topRbHxSV2Nir80nQ3aDoNW1wwOzZAypEgXa+UQ
wWCG5ynO5bp9GyPIYU0SXeHy/SiLTLqF9x9mFBq9dPgciNAhgIHNC/tHgyGM2RCrYECnZixjbDwf
mZA/I8uSz9y9vPJW/CYI1DJ768dE/xmW6Lakaf6CWcQMYPBQUMRzps37zuKd7kUBKL85+CnHF/sM
dFRo0lyDvxV4HldBzlklmvpDRN5+qrwCP3AfrsHKfEYQx3F9XUKWtg7RLE7xPC7uG0U6Dpek/53z
/mqVamD7kF0H4B8OC12GnH8Zts+AmnBVODktTPeSCv+xMvN/o21+zyQCePorZ2n9Y6v0UNflzkGI
sbLtBLVgMd85o0cGlk2lZL4STnoRWcISnVI+r+MDFJV12wDgz/H3MRVyCdMcXkInfzP7EOeL/v9U
VX/3rvVucr6TVhBC/3M40QRLhlwkBzlTxBBFqjEXLrgqGq4GhMuqLJECOHmL0s09Mu4kaHSM2IiB
98bsM677nMdBqmU7uJs2FfYZmrKInc2ScczHCRcrOWV1Tt7FOEeCq3MzNd2ty8Z9s4zddsERtcl4
4KkNSRpIlo9MhXQLk4da/q2LB20h+V8G9FzYRbwOTLHrlg5hS/Jtjv5n6zmPMwjqdhAErDbzsDE5
75A+legA24YNiK0HrIhmhh+zhleNN9cm7rz4yWgtVBK+QPN7IaUhWE8T/a4RZpvYZConBXE5Nv5E
01zCuzDfhrH9g8nmsyu4R0GNIIiL6eBLkZ0sYrdWtUop47zkZCM0QQrzPfiMDqWNtdLtWoYDkMOY
sCSQp0DCsP2d+HS7uSeFJ3kYGpBkkK1mKN4RCQP6zz3D/I7jfmcr8dqOSPfNeh92wNOE1G4p4e2b
KR8Ywi8bqqCMmtv9N/N78Ljro3nks7YJQ2mrazq412rsPWwYYNPbbHg3GOzrpB52kXPz0Yf5R6Bw
Pc/vwtsKMBIbky3+KstShtdMoOfUf23M3CRLwjpJw2ciaI/MyxKuTtfckcIb0Vf1vOVp9K/Ec9IN
0ylhXBEvQNunlF+GQoxmS+e7g/K4ti2O4Mk+zNbibKiqpA4320SJOMRzR3M6sqj1+vq5rOW7i1K3
NDkKRIgVzYrGY+CMRC3U6uSx410caP1eNJN7HBNU5iY7je5ZO7lDMhe1sjIQqiRm+zj2471VCYdQ
ZxR/Xratud7XsAbWU+F6KwMfCgqQc8idtfNF+ouR9YatgH33GAbIUnHj0MKnRxJESMhskZVaw50h
JmcflyFjZMGJ05AMYhi8cKN0n8i/xPlBwWHowUU7sS3oRqTapf+MWGk8WbGznTXiOywt1tpoXHLJ
0Kj1bVxQfaHR/OYnQMtr0AhQWf2w5RXhiLcL+mx0X0zlsseyH6nwinuTJFHMdyHCzkKSkUJwHRjK
14qkK9q5+Nmc+PUvsXhQEvIwBtc+G958BPyyYM5io4FZ85nzBrA27aCXNyjYKJfqBlduiP8h35s4
RHZuvnGVYRzCwSBVoIZFTYhXnJHizAO1Yae9rEtLYeuyCBSoBWavwug2mSDG1OMOHgIQN1DmEA3U
8L7y9K3E91XG7hfOWoZKHFh47PKP0Sq+EgdhglyM6+ixD2mdcVzHYeDwvRMIY6X5Vsj6o6nMZzmQ
I+L7iKnFgLq4hr3IyXljXNGFriBEyNOJp8TdFSkinsCcSFsY871oMqpTL3upW/dblW609hD+IQoQ
M/Mdg0NpgdDl9165AbWm0UR/8ACJ0ByI6LAresUwDda2repDLtHdtBOl89BJpiBps1Ho1na1Nfmr
xpPVbkq6m9mb8MQGPnuoKsudb/xmXQLqnwjceWQKYOcETYSzv4Gv9jRG47eOy+pYaqUl80OV1giI
K1JpWuFX28lUb6rw+105DqvUm5GglnABE3CmJbKjtWe1J7uq7E3RfWQZyIIZ6VEcVyFVuQVraORj
90pzPfnNb2x89cUTiTA687Bx0W5auXMtA4KXAeWyUHIR1PgZ1KlwIXacxFZGYNES/y5L8IDkaMKj
/TZ2XUkJJJl0R7RWDq7niri6mik97SWRRLaRYLEhLBkAjbXyRCc5P6zPirUge22OT9ioa9EWr7kR
PZHhep1nn8wvU+/YSMNjNrMm2pKUPIJtEbjuiwyCH+eKVCNgfQKZbDEiKmmpCLv8J/bSlRl/gJN+
N/v06ngRw7De+Sfj8dsCDc+z1GychjyCNOHEN0PumRQv7drsorPrExMo1fTmUupSOrjPc8cPZejH
GzksWkH8JR3EG0AZscD+xagkH4Nj2/WI+pkRupEv112Z7SxU66HDJitWSFc6Tfi322FbpadaUogP
Fg0EIaw+Et1TnVnJJulh7KIhPtmGsUsFCQNT/xO16iOUENiNNkAPnjONJeBpD2so2zTefJwaYiTt
oHrgaP5nt4WBWuZT1RToaMe4VAQcJURz7ehtuKRITkyGr6Wd6C0q8Vp06V+xgLou6o8oqEgBTaZ0
27pMVyRmBJxU8bkQz0rMH21XpQfVqwAHmdYUJIREpZZ18nFNVmCdU3e6y+fgnCfZZ0EeKG0Lyaud
Pxp7j4RCAK/ZKQt4C62A9AzLqOSORnHbuFOxQQtrOeNZVMFLSl4bhzZqmZr4WURyVOXdpqWYUgV5
da3KGNmpjz7At6VAxbHcjLhvbfvOjefXYknxBmco+DM0D23LS9f7LHG8KvzOXfYew2y+cSPO28LX
4V81ZpkW9dqyuIfFyL80YnEXiwoSH5Nte7EY6AwhfjQTCoJwOoxuqn8IVPojBlrhZuKrTF70HPiN
XLlFwo2JN090ibGnS0aPNz+2cXRuay2kohNmWmErxuP2JSpYZ0gg0ugxQNAOPz6Bx72InlB7M+Rp
irPNmssvQAsk94ap6q1gl7tNy+leLv4t6QxrHdO9Iyw1t0sSiFXguYTUOTxZHoUtzDLQJQVZYbY/
MgOE92nZ4WdsF28d/G/N6L3lqXkA2EFOeYZ9hUrjQ0c6oCt+IMaTUIWR+y1ghF2iL9oorl86su7k
LemjCCr/xN24r1O6MFGhnmNmNdkmE3azIg+61uNOOIBOT8Bqkd+F5UDqdog/jkBk8nnChRehK3+r
MPwU+B9qRod2whJ7cc6om7H2FCQf5eX0ieR9mJjSjW7zh/B01cmEwTK+V+cZbtbMkzT1Z/rU1SiU
2OaxvBAw+U00PIv4JdpFgfuT1s4xDb17N9oR6w2z1LCoTqFQr7goi+E9713epaC8OjWTLEj5+WfS
l5T8ptftpHDLnZknjz66GduNjQdZZFtJmbht9czLlqra+jg2sO+1xyyL1KWzon2KmpCI8HbnW2Z9
Zwbuphp5fcPF3nU2iRdu8dzEdfCMPBkA/q4xvbO3qAvMimpPv1piZvA8+9vjwN/lKTOuRLV8eIpO
ejCoW2Y/L0FBjb9ZVPP2eHN4UrhcgIsHoG2xSahBnt2M7NsJ4vQpnZIRUmAD93h5SEwR0Q9O5NzF
HvNJSTLQyR2S77BGZloFxsccdpsUPN3G84ZuUwT5p88GsPOddSaNdEvSBXsanY+dwXmlXuRCx1xw
8sfhnNR1eNaQ5Mmbxz2twxEpBMmY/LI25Qz0FA1YgqGotv2rhVI8IhPh0ho+sd8kATUvyK4QJLWs
FnuJqRmD3EokCZET4/2UEHjLzWu126TE6Dp5mPHy3mk3cy4OZaIgvsaec6iliU2kYRorRGDcNdJ+
LjLgnZEoJTs8zA38WHjuSIffpJKCfrZQc9X2fQZEExKP8Dg7YbzOvrjS5i+cAWcHZSiDK07zpfX2
Jv54EAIMOvhIhiW0dzabrY1w6q/ScIddRaxD7GaYCf10mzg3UJY4TXtxFxgzRHvsB9nMdRZWTIFJ
FIKsnd+ItfHXiaAtQvpMvE4ZzBs7grPth/OZC35VjlogIhShkrBz74sx+/Rtz2PFTUDa1PtYc7vP
ukKgWJgUOp5X7NH7H3tSMUANzfkpyXGHezaanNJ/y8x+lwQOQTNpcJzKkcVHhZkldFW0WYTFDMJT
eydBOh6UzlrSzuwjjO0rPRBLkrU9dtMe2ivtlEvIEBuzBQzpXmRUqKNVXa2IYEgFOnkTjQQF21Vf
otLgl2BJxD92J7Gg9OKdcIlNnZpEYYQN2UZ5cYs6RJK22QK8h76l6ndkUtyQIQtBf24ZpnWnzvJe
2oFfhbN0/wLbrtZkAh9mc/4aa3WoF+JWVIQYJGnUn8e/uYlptTeWoRe9gdki/S9viOfxgGCmtztG
7n5nPrp9dyuof0GsBgdDLLCXZXi2Mx7H2hsCpHb8RAPjt10V9oe+x5XaVQJQqleGDFG5zqbgVoec
uEaMxc5EBDnpiOuZ2JhiOMuiL5FwR+UxHk/DKB0qkDh/qQLrbPok1pbRX6gqBXgHuwJZu+9ZSd62
b6y9LC5POE2nirYlNvdlyrB1kPMp9kfcEcOptWmbJBaS4zj7+yrAdGSGVkboIkvgruuOeUOenjS4
OcmFsNeqrZ8nCNPEiZBDixZfxysNSEoJc081KFlxjoxle0/Z9UuOaDyPANlhCbX920hsGRAgl2EF
kVDK5zCIXI9qKmjusaZ92X7IQTEbcC9nsall9t2O0W8RVv8yD3dk3y0vjeHsSk++iUqyAuetwkbP
SprjZjObOIbYfxnZgjkpW464FjyyWCc2gO5TQ+D7XeHMT7Nk/SlGj1FruXyn9Klhw6BlSYanbs65
hwqr3xgjK2sV9vqlhdqPC2ttg3tnGVoTQUrdtTLdJTtPTvUTdyNeVGtKNn4PSJoRRFxbXxV617Uj
yOwy31ByqVW7j5MOPHDPR6S3lSIh6QS8OsvM9BT3LNEPy1zsls5hN5yVjJxmPLtaLDsAY+HGfKhM
Lh67JuY1ggTe4TkKsJkwB7W+KI1Yvi+KscRB2orlq2K3HwTpR88J2NGLsrbNJ9a2Qb3B3Gpib9uM
ffRuNf+7bdb1lDPQHNDALGoTFNNhMOlJisTIGBmE1nlxJKFhaf/aNV64JmeoXtsyd1foQsnKjS8C
UV3Syw38JXK9fLHc202zkRoU1YiHKXGR8PgvQWMe5n5+b+aaC8+Ofsu+OHBNHxbiKQ4+DHEZqxdR
W/9MqsQwzh8nh+Vv0mXPJeFfXYa21+np6rNC3M+TNR44mPB2nLklJwa7kmQcHC702NnNS1sK10Ju
2eWz49fc3l+Vo59TEf9HG8VyU6FgXpcgYleMZzpWJ+SEyRWxKVrbbHcn42Zigj8GzXjKvaJhUVup
3UiDmPfWXwD0dqvs7tlvA4PqKPbp4+Q2l0Q2zXqUa4zOuoqdAL9zQZG1BGe4iXTrUc3nR3eMWR1l
MJPYXZkYAMKWqtgGLm2FViWlSoDRgWVQOCAoWFTmyY9v55+tqQgjKmucdDGGtYRB1IRu/ATg4mZK
MRCumnUXDzq+WZd/BKtX3261XIJamL9eI45BWX8M3NHP8JrpOcO5PuPxkQn5geOQPLFHaA4ZXQeP
bkADOrTkbWbO0TXDG6nr7VEZvtyZsJP7ROVfnVE+y5qG3W9FQLs6NLtO4tpmYsdOf3kay6c6MpM7
Uhm/kapt7DIkVBvS98ZX6R9AmGNmBf2DlpfFzmdcEK/XLLRTUkxf5B6+AdErjrzS4argNIXnUpj4
/N1r4iuajZbJzrDw/mZtSCrMbL95U0tEZi5eLUBcKJTz4hjzBsp4KB41BiYfGa/1qmfwsoBZZySC
qx8ydFTYzA4hdjSJ+LKIO+vY9ZIpsTeJiYFsONwFrjHyzhEXXQlhnOIBSK4/4wZv2dMe103vQA+Z
6qfS95sN4yZ1t2RM7Ay7+BqCicvLjX8zrKXC7m76JAN+pLTz1NIe1Dkpv5EAaGfqrD2qDLR3hXat
zotaJdrHihRh1r7WDINrqJ2uCstroL2vmaldsDQLSvtiO+2QTbDKDtozCzSvfrCx0fbYaRlJ/NTY
axtstoP227LCWDFGTbCXxujiMOVGmHMVJl3ESnqnyxZPaAfvgJW30p5epDp8ELh8Z+33TTD+DhiA
F+0E7rQnuMEczFafcyI/ZNo1jL0AiRJG4lI7inu/vne8+Upu9QEdIg855mM4WdFq/t+P3F9d7U/u
tVN5xLLcYF1W3iMgZZfMN9R21Jtngcm5owZbMD3jS7KgrOCDrrQjutXeaKFN0jhUF+2aDrV/etZO
6gxLdYi1OtYea4OrbeOnjGEL7cDOGeB6WLJT7c2WmLQ77dYOsW2P2r8ttZObgTAPKbwW7fEuO48O
oicRtjb6S1cgeBGMdwigAHydBs8iGQ+lEdy7s3lEu7U1h+B+wFTO7aLuBgzkPXbzWvvOMwzoto8T
vdaedHTM6COwqU8CnN5ziXW9YuRomGiBJKb2gl9zh8kdT+dadOw24tilj05eZbFX2hUflcDkEwPr
ux+6XwhBrePo/hAp0SMXxdSaY6+HnsXYT1xtbPcR9nv9TcZ+tfOD4omQ9jfHJWcBroZCRcqFe2xT
8mKS9DUdo+vkhmdfJXB1uBsg+Jfuv0gJsm/Si5upq7TSGxavawUsQJImCzogASFQghIoQQrE4wvj
hqMENBADHMgBDygABAsgAm0jMRK2EgH9RO8fUoAFpr5SbL7RGZKBQ1JjfOnBG4RMFoy+xc1AND34
A8O3txYTPAUWQQEpBJJA93/CQcjldI2D4tvWLAVUgJBwYAfOmrOQdbSsKegFQA6XxjkACQJSrtkM
/5NRBnANlNmvDvgGeKLfHTiHKT3g8ONnpd7VtAcGQEc6//ceDIR0xcvCtaQPBBaSUIsCkBFt+Z0D
kOBO+edrosQMWsIHMYFAhKUD0AmD1BSXCXahaRSk2OEcXU4STAUZUpcWbAXZ3dtOHT1gFpruIlDI
yQgWwd7vv2fvzkicd1ipDy5hQ1Obbg2XbE1v2Us5rtMQkR/wDJvjONU0DTxk96HGa1RQBq2nEugG
dvmTD4SjwQED5vU8YSwvgHQEgf3d+9b9gM3DA+JBaQ3QowXskZj8TUAfmjPjAf7wtFITEIgMcybT
8m0GEGI0+ObuDXfjgw5pQYgMoESSdlOa7xN4kU5zRiyAIzHgkRQASTE+OLiHEMx8VfR7BZiSAFzJ
8oHz9K8GYSLSHYFN6xKwicOHwiu4Jf9u5wE+CQGgNIBQFEAUBRgla6NTBSiFKIj9AjiFuM1aG6vH
mBTEdrg0wNaz+NiN4n5pg7NPOI1HYFliz8dYkiieoJwLum08PAcUUbAqKTF7dCYLOR7MGKp+n+m1
9JfZRA/chFsTvHuJgaG10y/saTw+lr81PeyzvfWmSTRNPDJJX148gqqL0joQXvCSW/bTQPQKWVgP
ks0Hf/5GLPRbSBNm8GvUZJtIPUWqA/HkvFm8kPoFRKv2KOxh69vkacbTxQ7UGwFJTxoVpP88QiwV
n8SIQczuPrxH4SbPUV0/1Sq/TPl8G4idmIgzsCPxQjeyxgAJVj4499bwgh7vAnTpWpKWpDQ8zH0w
lA7zTm61Ka5GYb6BuHJx1pmJ+WTWCOTJlk8K/1zK7KJSvnk1PaDjesjYZDli2E095B8nvaR99GCW
4Yc+RgDys8ywiFaYLlKsydCEPpVe9EkShRiVYJ8Em9B/n9unpC9us1edEpBx4XqQ43X4t0SITNQ6
4dWgDi7nBxCwg4Xhr9qGw5NXX2li7mciV3umTmANFiQ7jBz6HZEcZxMs3VjkTxKLZmeo0/+ivjy7
YXd/Si3x0Inwo2dmFrbD0XJ5p1hBpk/GY7nsIC9uQqEu+pjT/yu7rVc2QFdnmq4d0pBy9u5xj1w6
gEYsbi6+mV18FGPJlNzwQ8/ZTGYSJ+OYvbFBfhITWdNldiOp5N7t8NuJB80zmgL1VDvG/z/YMKQX
x3CvVsP+13jQ30+kP8+JOSVVWT2DF6xPpM3dxFxCbXkp4/Ts5F+p6k+jih7SIbs5efJQDZzRfCmP
nyD3wWu0D8uS32sykyfFA1SaF/0L0P9+5Qz3xrT3neSCkugOHdp1duRbl2WgSBSi6vzdUcmNtGuW
g0b/mfk+fvn5RT9R1hTey+BHE5pomi9j5YKmwGaNwj6qKqrA6ULzT/OB6oiHL8PxnjOnDmKJaVJc
zJCvJfwH/WelGx+6/guYLNrl7Kay5a1slmf9Qy1u9kT7Ntjd3lHLMyvH11yIFxS6H/9fOmbwYdsz
JSyL4fSm0UxZEHyQ1Xvx+q3niCclmu+6l6cAGE0/2/s0nLZw8CKmf5qjZRrdZ7oItMkgaaYdGcdU
7umr/haqojwQsUg2z4d+o/isHixhvU3T/FqKfT7lD7alQOc9D870Mvcu3lfMftb0wm4ArmF+IHUN
qEbz9P9jY05X/fQmnsQDjHyBCW7oGndRO76g6XlflumSG+YbkpqPxqN6DaqnrnQ/kGvsZe7teDK5
IGCXqfhqNxW8JnHV9+TsVgRJzLSoTMTyGQb/9CrG7OIlfxNHsuskN9cgOc/EXsRfY/H5//VaF8mr
MEfi6at7q4FAliV72RXfrlN89m/h0j/HO2Ktr331T8XTI4Xui4b/pPHwkM18dU9cWR4+aHEfi62h
VcizwUaF04tp5+9ARJ8M1z/36lFEQLl6eaHdJXnsmMr/yxD9bf3/a4xQgw5YkhyUZShr+fr8QRTf
/v8+fftkTK/JYv6mXXJhgECd96l/Cn+s3zmBn13/FIVEss2cZQmuaLd4t1PzreKh6KWP2ltcRxFj
GCGVDskMWW6wyd3Afuw5tzq9YCzIrZKheVelOwTuh7DnbwBpWTk+qpF6Z/LHQXN1k/SqLy/b1l3W
1unr77ElI7pKMMcnTz4dFcuj5OYQ/Sg4QROHaF9Z7wa0ZiSJ82lR3w77qlnuQWnvHMO876AteFFy
IGNrn1OTBnTsuSfORWC8Iqw4VgE5NFF29ixAF9iwM2z73Vw865u9j6oDbIefVLTrhljO2U9uloFo
Cu7+Y+z166St7p1AO1nG5mmu3+fc+hWk+SCK4lhsX6Vbf3u9vFVO8DfM02NVPkojIos3hZICfdid
XnOb05bMrtYJ925DygNLCyu5eJAZ/Noh6zo4BEAjhWoOSyePKpxPGcrKChYfgnP8Z1ZEir25CSQj
LwH3A3EROpZ9PLrnqeIvIHUKCNHrPHu9Ucgrs1hxNrhrQgPPS1k/ObAUocOdg9y6T5rxrPJjH4g9
+uxHk0WeJMTuiUsie2CAeihjccbsQxzqtB0ZVI/mXQb0Lk49BKq/ba6NgtOl9N5467PHLoOaiKkJ
bUroJ2c36e7GZEIIDcPP7PamrY4pYhmTsSRgTxRZN9JlznNTrZnUPWj5H/Hj7ObjVwuys2dXqKXw
Lpabvvtjh0p56W3mhBIGradpNqcuA6GI3oI04HVTyJ3+nHVFiSzRjJIzuvZTo/GyU8RxoE7eVDwk
1Byh951Hw8UX2UXk6hmzAZLXdh95nGkswqf2sSQOMkSEiD+MZc6CqjPlO0lYJaCTWLs+QqLpJ+Ep
snNOJDFdm3F6cQxkkTmQumjQgmZyAB2QZiXHDV+ueK+UUfHLwMdlZPtWqvspBXrqohB7DD6yJEA9
3d51jLakH/39R96ZLDeubFn2X2qOZ+ibKRuArUiKoroJLBRSoO8bB/D1tTzyVb7MNMtBTsrKrAY3
7r1SRIgkAPfj56y9t9kR+kdvwra0gFRUQB5z7XnfzkkWrlEaMYB2A53lbFR/0s49Sbqyd4LUO+sW
aI4d7/spW+cMKeE0aCWE+BbEvt5VW0W+Sr7eDAWurgWJPZie1BNK5ttA9nnvTDsmwWsNc1H5YiJ0
Ipn+KPFH6WkcFDC6Cmd9p6AzFhFHBf1v+9mo+1Lrncx4KS4knSrlLtaW80jzNuzcPSKpaV5jobrV
HfwlZyRBGZ2ZMO42GCBuukudjls3mTdtOG9MRjRhKB9cZV1PBGBbYbs2dQQ6474q1AsCscMiir3R
xEE3NxvNmvGIy/e9VmEs6eNgsoIw3WaNzlwR7LAjai/1Wx1dDlbnlKRC/XY5g1s8QCNvKezZub8N
EFdIAe5TUFeMLd0ZW52z/AT4L1kvy6tQRCbN/3bTz8uGkd4zsv1XhQxDx1PPHs4p1XZSvUOyWD5d
hYSGaPKMmfxOMcqAU/9HGcujWnwrMvMjDZ9TUKaxMg8OXq7TJXSmK2T/R0jDnFNWTZjB4PqOerR4
9JcKs71ueoElO+GRfB2hC2ocU7P6LW/yfZp2gbwL8Cg4s96kSIR+C5tWjaXD5ZjzDUCeITVHHjkZ
taV0ZMZtw9l7lJxZ5REyzvIMgxnN4TaanH2b0bAXii/CNsAoHb3Ws0vO74pT7hkrx1dT4CLaJU+O
m2G3N/0mzYnB8nwgOoou19o0HEbMBSd0a9MibdE4rnpjtkPhgeb20oTizsDkqmUKS6B6tmoBpIql
vgnNyupkoNiRpWkT0eBYfNTGZ2FZvvw2OzoWtO7eGdjWkL8UDqspLj4zCoxZmCgIOSjw/0mBPSh2
j24p/LE3tzZxy6Zy5kSySk8i3BZzRJeDSE57CeCot209+SFJXexAW7yutuikpEoI9fA2J+1PKeaN
/DJmeXvFCQMezSdm6SOLgUTO7flLMhUzICO64EBuhHhb3+axuM6didur5U9efFTo98U3OgKH2bxE
I7BgBcLfuU+F6WC7Ul9IBbvoLmmWoRek8b1mgmtEvhX5KOi2PQ0rpXsW4WWZOQ1adTArS2AvzUdt
RLeabS/BcCu2TgCedNDwB8f0olSioOVbXY07Z7m2HXwHbJbWBM3l2G5QTm1GwFAjbTed0gbhNG6N
wj7ZDMZFgYdZJra6ku1dFYJ1ik8pH4En0EzPO1tYG2R7r3XKhaPAS0Dk5WmOEwvGcc6dkf5bsmSH
Aa9j/UveVG6DuwdANGYt7oS1c0xSFzhKSsZ6mu+FynBu0vGrq3faZPh/T4dmfyczYZPlxntTq8c+
iQNFwxw83pui3NYWfTz9NHOrlBwSXRTO1virsBQsCpkAtfkZi59ds1cz42rpKJBNa2corDDD6PMH
i53oEa2x7GD4JmmmvVN4QdG4e/kx9X/Sp1zZKuQuMmjz0Br+/cj5WZ25bEKGcvQWN0NKpaBv5IvE
3JXl3wvoOKy4Vz4HvmZkxPIiqaRB7YetjiSKIoB/p0m41QWWxNVHboS+Xbn7SYluumlcOpUAvXi8
JcpwatAc0iFbs7YyQTCxdjbZ4x7KAolB/OAUVzsomRWRxOt+UGkl1L5cmMdh3MUJjmAsqllz/LtW
q1x0Tw0KunsEpPi05rdDDEOLvx2fxpxiTV6VvrDjk1VzB49JoBBU3EcC9xwIpWTwzVE95r3zlJX5
IdPHR80YLlvwgdIJI+aojEif7Vo/xqEJMewFoQZso2G61ZBmWVpPOaNxWMVTl4w4oi3ffdvy+4j9
mJM3eSdnGPGisbksdX4WtXKzPWotE5AWcqVr4xPBojsbawxm1zuIsZUW1UedsG/BqGrsglKrN0X8
5XCuw3kgx6o6dY9lXfrw0wGdpI280I0DupEUu9kqD/kNo8Mgy1+iGjNry7yoxMoCQB2c1g3w2HnC
MeeA18CundUgTNCqhe4Gb4Bj07QX0O5LmJ+JKb8mSYlNUHEoouleZxx6MPOdEm/fmvkeXvZUKMkm
NfhJQDYLus4ctELlMmBpvtEXdzeXjEwpud3l1M94IS8Iv7scastszO9cJ4wCwqhK6wZUBS8p69qm
xAfkY/gwdAVuvzY6/xhOboyNVM2AuOAkEMLU/9+1D5E5GP+P5clpSJYJgPnvvUHOv37/fFdl8utv
qNwTQXB4rvz8NR2RUW3//PP/sgohh8LwDPNvJNe/srwIqDBt0ybMR6Nl7aCv/pdViP4Pg5E4LiKe
aUC+GXzr/wRRqP9wbVXzCJwjFsczHOt/FEShu/852kZahXimZqu2ShyFoTEe/C9WIZCEI8QMKjVv
2o52RGknehv8HJxQVoItMZiMbER6VU33aNXtY1bcgHwBHCBS6CgKG6uCslZ6KZuohsugxJ+W/kSg
wcNC8Tw6nDiFohycKHyi1ec7GEDM07TB2wfVq2a/u0tzIgSgp6KkphcS06a4CeEiws4nHOsssMRj
5QhXVUbQ7YilvWov28GhAZ972HyoVb+Xft8Qsy8i1bOtGmoV2kBMLyK9FuQSF6/9RNfJUnvGEinK
zAI76xAqzphTOaPIMLFgBlwblrOi1Qs/MnkvzqwxIESv0NRn1dL/1J5zw4x/OhTTKamQydEqZ/DY
4xXHScWzGvhYuk+reGZArAzYELMEcBg1Ufo5H6IuZvAEEpQRVIGC33H4oBk+hR8JpqaoaoXUtCzo
PFaipnssYg9e6zcIH3y+PZ2TBNQFL4hmynskQ+CvSsNGpTMKcPq11naXTOFAhFKkxAxlFbXu1SBg
mAa6e3TwAM365YyXwjXFjWKbJDUqv4RdTh4105JWkWEMn7Yz/lIFhV1IqtG6wmmEIK2NhmNUaDa0
gTi2jdklVz613nu1CPmNc35JkjcMCb+aJDqpscDEtXwulComLaK8W/pmtpYzwrqIiUN0GbuBQYty
0nEELdL8j1lbR2EQDK45ETsKPRrsp16sRvcwYP5theNr4tDvtaRtiDKhvkb6T6YLuKsE7riaqtld
Czq+sWm+KmV5E31+6wX21NbM0AbahIBurBygJjQKZNwHAVn7tuqwaSseIN9322E55tC/6ukXTOKK
3SQusrV6GkgkXuFvf6frvFYyeZwc0Oz0kFVxgZ+jcO/oLXfAGdnAmY749FXXo/YUkGOFmNJjQcQs
kMx4L6skKBLtszQye113B3YHC/49hv7w7tpCo6QMGYYnZBNBXUFFjOLNENobDNqGyeBZGHYQdgC1
wKBDomGZUJ4QEu+c8aOL0MFkdvRLiY39IrmQVHe/ylJ7FA7xBBjerjiIv2CMwEhcFdRB+IREQF5t
z60UgSlFC+3Psrx0MYEkdmP+VgheWPVjSUMelxZhWGv089cK/pnsksff71q9gqcD5aPeeTkGkB7S
Q8MIhqk4KAL4eijVb9oyq9gNjzGRNGilxaGG96r1/Es43Yfqjn+AmL4SHn9Gs0BReGIJ4bR7AqlL
m3EgGXDXCDEHdMh0saRo7ZA6IYqLGPq29x3p0IcDAcl2A4ynkfG04Qjkz1b+NnvzFiObk0iXrW6J
m+l0Z8uIfU2Nj7FQDzW+3ZaUvL1Wi8M9rGenaTZxro84ert7M0da0glp1YZrC/adxlSvC5lfUY6I
QAnuBSyPEgXawVwDtW5CYbyNWY1Ojx9OaCBvP9wVi3y6617dhoj7cxO5XItr5nqKuos+STsCz0PV
Rk4NXvkAu4FHEwjSGHhyIAi58axutdAdrq24hWsGZAiV6bqM7XPqxAREE8wGa3ao8pgJ/KC+UtTj
VMi7I2pGAQJ76gYq2yXNsb7OHA5w9cOFOg2T/I8+IUPCAWRedd20LWx9nVXS+llmjoF67ZzFPKR2
+sdscIXLtIZhMO22voDJRvmKEERT1i3GdH03/1AdU7Ua7TNe/HrzVIyoD5fFmjHFTy+l3pPKMZKA
PpfT1u5K/KVqNciWjABDI3or6/pzASLBDwoP/0VYQYY1Kh9RyAn/A2CVl9l8YKv0A/3grdo7/gMl
L5rReYcWwiQ2fNVXFxChp9KFMmCxOo6RdASY0h/II6jWusYRjt+rGDxgWqK+pil+7ItOLwzIfC1S
7zY3lMrwQvp2sneQ3Tq+KS5YXKV+zeYnUUKgh+qcrnslBewbFRAroDTCDNhJ8mEF+d8P5M7YAq+S
UpmeEO+y8pfqT2hmD7wO7s4yfs9ustdnSeYJJvfseIiteC+aw9ri6t1rsdiab9Gqg8B45PwiOyPV
WklU9NTJs1d3yILUKSDdgH/EwbRxkxs97vew2s5h0a7HAUEvl+zFtUKNhmj6oTU3lR1gXXsJok7n
PS2QmlRFv2pCDIvw1ABdMuo7RCwHPYIUOku7sPnR2fCYknvGVzfkSLonpkV4T+FdmikrcwyfMOY9
GS53TGdbW1iuUxvSaOrVX0rU/B7iA4e3H6e5QPC8L5lzHZZsK1xwctNsPjWr56pYxZsziBdLz46d
/dFby2tbFx+aJ13FcqKm8UlaN/gvZEr9Uof5tw6SwMgYZMUhYnlVTAk2pO1Jero0WnFSWiSWUc8G
KsZ6j5b44TBqZK3nE0m6CYR62I0do+HK6b7tqUEVUKkbyyAvi5QeLA50RAOcfiNV9ifs8mkEYlwt
Ghu24zFGzRVMtmv3F6eTR2qi+NWr/sU2R8IggHIm03yqoy7D9wHXwDE3z8NcZKsGboUsaCDgRjvm
Cz7ORtHbew4L3wgt8E5cVUl+tKATCksXoOCGjtUEQL1Kdjd+tgzT24o+tdb2W1a7C7Y8QHPIP/n4
ps/eVo/Qg8gjX9CQcbWUmMG/cR6VS7R4twhEcqWB9K+GcXr1Cv2nbPED8dziGRvqM8tdMDFl6ggy
6qxXo9JebNs8CIQ1SoRVC3mPTvxC9yEB+dMCT+lu+D090rfKDXvm/YhphN3aIK4ZR3Xn4E5YY/Uu
iEnmIilS0/6CFTq3MPocBzISAwu9J2zJW3OnnnE6fDNpwwVOhvpWx8FiCpWj6IZDR6ZhU7R7T1sC
V5Nq8/e/RVmxbsYuRmG/AM+Xql/VhZ+nzqnK2+/CYMqp1haG6LEfltPvjojtRq2xeMy+XYZynNAg
QP/0ndWsxylmAFq3l36Z8YBKEkJKrDMpgh6CQ8xW7fxPmnLFIxeJIgZ066lJ6b2HYwhIqFngx83J
YSbRDBk1JFQ7XaCRVRZkiyrvvRUlbUgFpr8EWCZOvWVtYC+L7skQXYVqnfMafqQnb2wdjZtBatJL
1/xQzPSi9dEfdr5VSo9tvej1V+hpL2KuL7JMLBJ7Lyz7hXwg0hMsZgM9KlcbvmLFIv2VVmzknBVW
WcG4gPe3nfPpocYR6kFoUoJYFnPV47exxPZ3nxRvowlL3rMxV/HywwyG5SuNtmXsfuqGL3L6PdWz
0lLi1tLgLHTQWVSD9byM5p7Rebl2c/jDEKM5h41dKw+p9J9jsLjrpCOdgjXdJD3qYhu3OmhUeEcM
7CqBk129lIjxqX3x/9OTtY5gC/VR+KGkkLNJS0t3jJElm1110Y1vzREtSTw45+VY6DnMrVJ93E25
3W8HqjkHUy76U4ZDywfNNDZuTEM6XPlqnEIXFS9B65jlhbZqTAYkKqrYWTr6tfj/OfARm0bMuP3l
jLAjkb0ArpMigyXgKL0B64iV3ZvqZ0l8gcohrmZ+8a1MqAQ1zAUxgQ9K6TZIetLZ++s/6OBEmGBJ
aFOJEBiTPqI4/HEwLSQYrF4bNfIpT/soFu60TDT0WwY2UioUXMrT3VRH3nopzLtdJ1iES4fESnol
pvWuld6JmEAG4cmRjoqGflPjalzTHbmMzCN37kBlQTj52xixlhMxw7MGZ4k0H/sikGTcfqpv2+na
9WAVm9YYZBlDTxzP8QXcKw9Qgg87LTvoiVJtCoN12JqxgzbSBpUL0UmyPB1adFzGcoYdpQCim2DK
toIiGwyBaojON2XbgcLr0clGRGVdUyw1UGw0YMDB1Lo60VXadzfgF4yoErEmXY2qmE8gRbeMB3vG
jdxxF0ZYViyCobM+LGNhRWp5ZnsUe7XZoJ8bYhUZg/7QF3YCZRCHonieAf2zXpKUpI+szcF8J2zw
Rp/mlgC/rRI6ayYobZy3nz2Kkg23FUVHd8fW7070wmrBdByPQq4LxDxNXRZUNkv6rQaYu1dl60wZ
hu3SMhbRVMZckc3rdVG/QAV7WOlmJOQ24azgGDaT4mrgYt2m0Gke4XYj0WC0ssCZFPtkDOjxBnLN
qkSFvGXVzDTzLPLyNRxykjOGo4VrBY9Ni4M2mqEkb/aZYOUeFcy5akN5GAlunFnLpTQx3+KmjnNQ
GANAyx0wth5VNEL0N4IZERszt5+lGfF3tpIFcU5IbTmKhL5nxgkFrVLonGORAv5bU70nM2frSVOJ
RnWWvdq3po9bG3F+o3cBKD2WfZoe+9gLzKKKgyQjjzUx7W3CjcYIkYAsor5WVd/iAFAmj9J+rxG4
bZa5uMSlGW3NxIguLYemkmiLIxSWaY/bmBI+KEpOKbW0g8yKUdtAmd6mlMNvJzG7ZiY8C3fhbkP8
8UMTFXbCHZZ5SO/SwC05qkRalz79/WVJdbwMtBSEjLzALJQyx36O2ZOxeC4L8W4wUUXiQd51Xb41
UYrbSqpxDlLEGmELW1vhpZU/aCSF5YV+NnOcMovqPOo8UbXzRCTingkLyYPjSTf6/LUzxBeXtkWC
MdU+IwqcS+fm7PbNX6106quh7UcjvsVEUnLS8hbGMfN8i4aoRaJ1Lg2g6NZKm++wueGDVkPhNU9p
Mnsnp7d+UBcuaNUSiLpHFqUvicoG3RqhsR5rjaG28tM03UvaysIngwLThkZsiOVdsdJynFJVVCoM
+4Z+QANPSTfoJZry6K2zI2KUsCeAPByepznBh9N6pLn2btjVc68yWPJwGhqb6NY1xbdRJuCLznMB
xdTjczml3W0IvfFGopSvE5PiR1p1tyL9UbH00grbZSpnWoPgSSxhCEjQlSByEdv2wL06ndrInW9t
T/vYQc245YnadAZW7hRvOOaPUEmxTZTW3G2VQpm2eNc8l03Scouk6jrN7V3pUia1A3pplWTLNKwM
DFOsc4JegokF3nfqpL9PMet3ZDQlNV76yyU6+1De9BlZtqsafxQLQ/4SRxqOsU5MHb4ldibkRJzn
kuMrEcWN/gg0bajz2dGtS8JBsNGNA3ces2kWQqv6MJ2aXT6fW1+40VfW7/OmRY2ge7/xQf3UHdCf
2fw9K82HNmK8YpbDn0jZA8k9EEhwnjF+YcWBvpgW98JekxWCDEOqj1quhqRj7rtZ/Agt73YcTuAW
SC1n5XfxWysU5gVp9UKf/mQs5ffIEYcAFplMN1GRqslHtEDdeN1mTGON42q5bEsaA1QDuL4xqy0J
V0a0gkQPQS6umKnNKTP0leFilcj5qohiVGSOLwe9eLUjz7Hi2Nl1bQZyHqY0eWIaSFKdpPX3KVfv
uHmlqwZOat26zhELyWXjNFhmamhHwt4rEYjM3aZKi2YXhs7DwtrS1wV+C+43ObQmIxUDqy3aMHOV
YjbbUSY5ZoxEMk50v0B0VSW0Ju3KMfdY/f8KCR49FKp5gk5hisfnv677+XvMlOWI0g0fphE4LfJe
kkV9mwBBu9I2UCLk44rg2l+R3f5ZdOeKnt3XwoXBRMaa3ZkJpo9DKG3aGXyQK0H8vDODiXCSIjeO
s3QOobZRrH7Ll/rY+V2Ra4Y31yqkkYnEhJZTIurnVsrVLI3BOVA5OTEv9uB8ah1OAhV23+g/B8o/
1dxn7T3rmvo5g6DHvmTZLD3JLpnH+jNbrRXgIIVczf52Fq9GVtS+jiYjSYNYpMy1cUiqkEYi2Vkh
YL/l7mz5zqj/Dmfs/RBDvSTx9DkiHfS13pDGN2G7nZzpPSf/Y/v//RCA3rtpu1h0//djgGPVkan+
Hzv///6H/tn71/5BvjPWaLqt4flNu/5//TODmt6/amq0Mg3L5qeY1n8KodZtV3Uc16IlrzEe+Ffv
/9/+Pr7HQ26qumH+j3r/jkmedV3lc1SVck4he/+OrRuaZ7n8ldzr/6X334+1axamSUJR4f4YjCpO
mFg8DbNaPwb9NqZL870UgpO0h/t+3R4M12Pzoksb0OVjQWPi1uWuP/UqWx3GTahPu3Pr1soao4za
T8qkC7p2+Soov18d85SS07NhnLDH4l/ITbWsztbfTZbddpTbrt41lY8P7LDybbq8WmSyPY+EP2vq
GzOB/JQKL9o7y/zOB8TZAtdNDAH47Tr5qkre4svDOQ8cQE+f/v6CFQxFm5YFwOazPxkK9UO/FA82
l14ZT7N3Vb3ZprnDmVzzWF4XFbFDk2K0C2TMj42HwCSWDFBgQbR1VLTwbmpxfGGuQoN1qC593nub
tPrQx+xR2YxFvIm1ZPFU/hCBZI3jbKkR+i0ptgx92zAoZCGVUVHpsrTSqbEWWWzVsuxyZQEGIQ9r
T0mGdXbEq6VMy8V2oWrrZfkWyUKOyf+ynmVxZ1DlkWHKak/Z58oCkDAbe7tQE3ZVi1/YyDBhnemc
pJwe+3EtSl6FLCdzWVimVJjF31JTFp021edMFcr0Ap+N+rUb7DPcMAWvg51AQjoj/khPi+6e2NWc
fTqRBJFz+1gYRs+ahw8MuCWWcBKwpYLhnJhMa7WoMKgpySdVZfE8yzI6lQW1S2W9yBI7kcV2KMvu
EBNjc8T4HX0ZxxZq85oa3ejuuizZ62ykeNf6T5P+GdjOluQoXCyo82fqfYO6v5QHgFQeBSbOBHnx
HHJCCLuRo4JjwiWWKHPkMYLwj00oDxbE+aCmdp0PI6pFYNSWiiNKs6zpu82OuAF2YiMhj6k7r8oZ
hSwbxgEU3MxrmdtmzG9L5rgW89yOue7MfDdhztsw7y2Z+2bMf1PmwB3zYDJeK6bDLVNij2lxzNRY
oTfRMUWWAbwclA4N02WXKfPCtFlj6lwxfWZT3OT5C8VcUNw4Oh5G5tSNW23VaNmYUAv5AmjUV/6Y
n2JV2YS6jJF8CcevFgiKfO1ABxIZ7PdYbY4SlTHAY2aIfYNwMBwTTkZMzl2P5YhWnUUbP4OfyQqW
SFOynypOEl72Zk3lVlZMeap/S3QGQ5kTbYhDkvIgi9kPSeXTGdG4zPcj5vwZ8/6IuX/K/H/MBfhJ
vc+ZzZPr+JAwoQXYH2X6cUJPqJI4XmN8u7TuvjLSANQdziA99bwnW2fLVPl58Ahj/DlxaqmgFEou
gw21MEMvuIANuE9IezrGWjsB4yC/VMA8DLAPcFZrjQav1tU7nU+rHYy13b7OOM67tuXzQ3e0PNcJ
M6hGEydspW/y6wUlH4TnDdt2DF4V39U/Bn32DcgPfQAIZWAo/110tZ/XFRm0SaCTQNzGyS8NU1lO
M0FCJVbxNdqnulOvx9HDpAeXOl3dEIDM1KwNmI0wvKHJOG7BK5ULrfAGF7TQQqYjsGFP5r1Bq1pe
6YqkJAHX4cuPIw0XvIadnWfU2yyzrvahzuudl5TEk3Ex5pijyq9O494Dz5Q/DAvtXMU/baqw4En3
afZp1QlXVjtmi/UuX6UNSSxTdZmj+e7cIMAxtjRyt2W/VxrvxwLIWQBzPAAdw9o3i4Gwkvwe8B3j
awTlYf51cEB7MhCfFNRHpvQ2CxbNFTCgB26oM8rDOqfFi9BwwAoxRijSE12+7dAX9AGm7UQl5wAY
mYBGCsBRD3hkAiA5S8MkFSdWvEg1rIL+Wg/zMel1haz/DOxNxnzC0uchYlyYUcTkJdgnRFU53+qN
5GYn/Ye8leVnjnoV54KrY3Lw8VaWwHmv9NPSb6QtRnzXQKwMUKsU5CoDvSpBsFpQrBokKwbNWoDu
AbUWgK2IqNH4OANxEesIhgLUBdxlAXkpwF4L0FcUS0OdrwoUTICEDUqArOspcsNABRgDAtlGAHcU
u7LltGXktu5tlj+IQ8QWmFbtjJTgYmRH/TQHg66c+QcabjvimcSuFnpnztFImYGVIOlr4mHcBSQF
BjBaME83NnIhlv8/kDJhsVvT09tyI+wryfryPEaL6ZdVfmZD9Wf95BHM5ci4cer9vygNViA2EB6O
WmfseAPMDa4tkB6n3QuG9SHong7C14HygcxvPNA+iy5kDXsH8GcD/ikAgGidfjPaXWuAgRaAYAwo
aAAM0lqH5gQh7CI6wDwNgIUdgKG8qWKAwwHwUEbr5oCIIUCiB5jo8nlZgIojwKIMINacJhgN1unM
PZhLTsyi9YWHAFlZtseAmI6LzbrJh53XbzJKXgBIeoCSIcAk068XFYDS5rwLkT66+CuhEci+FFDL
GuRSAb1cnlwwTAGOmYFlZuFzCaSpAGtWQJs98GZkloEA5iyBOrslIbS4M33WugNme7a3VbKF7DIY
52l8VSv3OVbnjSCCpQQZXUBHZYY0biQtQClCFf5Lpqd3wKYu0KkJfIrRGQy0AEi1aU96AKqT+p3j
qdGgIiBOPDIzqHkG+ZLcpAYaYjzdkGOCFur1thq5JLm6w11sk0Lhysj5SKkPYBKXdhF7QWJchkWd
lrJQu8q6wJs3quqjwWEkixd2HrHtL5gUbRQe6jplgmSRd08/2s/wS8447+pI9qGaZpd2l3Z2Ghai
HJLRSoN2cPedZvjJDmndegYLlitzpIDlcQQdeEsV+HCuP/hQMBIB/+gBPYGMB2DjEehYjDcDBLkF
RaaNu7IR4k4MXVPsU3SAzBje2fQ8mvR45PP12KZR1kf7IsRmej4zkXal4zN3gdb9DND5HXB0RXte
3jnuKfS+a/BpeRUccGoezbUFXj2DWcsXg+PsEc3qxv2YB2aMdwGWDfd77sC0U3DtUnLbDK7f268Y
mBvTSEaJ0N0NmLcFDOzUzkpU/b0v+oceKzezjE/O+NsCEtdZDGKg8QR4XBVEXwGTRz/y/i4AzMEA
LgvAeWhdcbAKBBj6CI7ugKVn4OkpmHrcBjbQegi8bgCx18DsCVC7BtyO+EsmZDsg7zXoewMCD+PC
CIABX94cisrZRV5zsQ1MjcAbFeunSIsNQ1PNYI9nhIPn3AOVHkRZjrNW/1SBRldaeirn1wU4XwPS
T4D1sYXddxQlJE3Qix/p/7AHA/f3QP4WsH+b+OklhQy33jSkAA2SgF58KwgEUorAQT3W1CIaeCaG
J6cYvcFAIlZDX22dS75S0oSdblyMuQ9mXvLcnpSG0LvcOrVYg+K+ieN/f+JpXM/ddGjMaUMnja4F
C8SC1EEgeVCYp6J1Djz6Oa2URPAALfgDIZRQmAfQGGFhxgV8hfHKQUVUMSKucJscsStiC0QXNtMU
gQgjpFcCJ9MgzcCx8JQh1VCQbOCTRjRLDG/rPZf5pUfYUSLwsBF6zAg+ZoQftk5dhg5kQhAyoaFB
HmJKnQiOEmdFCkd086JLJQl40muNtIRUVTKAiWZGcmIgPSlEemuWbM+5bu2Ns69WDPpKwmpLsVcX
70VJ+BCo8BXWUgOol/SkYNYZGRayvYg6ZpzOikeViiSGG7JHINMjlIkRzIwIZ0wENGR1vjpSUSOQ
1gBJbwakNiaSGxvlDcMuHSGOhSDHrR4awIpd+ggdMGlEteMh3+mQ8ZSxP7OE5ny7/WsjiNxHboQF
8p8Qh00+PyRBA9KgFolQNyEVYvBrIB3KkBDNSIlq0d1DpEWWfWgRGjkIjgyER6P1mSBDwofvOUaW
FImXGJGSjagqk6IlxEu6FDEhZuoZDiVS3UR6xF1+Y0J9zemjRgSVxSgcJ+yb50fpXVIhHWPyq5oW
70Y835uiPvcIqgQHBuRVKTIrPq1HiuxKkxJF9IilO91nZ4Jo+DNXymMOHARbzZuBeAtr068BNLbG
029qUWch8qoQe8mdS75O+S48xGAWojD5sgQiMRutGCcLBelYg4RMijstJGUQwYH8Y1ILKv9YhvSs
B6OxkKLNSNIGpGktErXcy64RN1GIdI00Alih/pmK+b0mXIC0qmOJ0U+L/WPVoLdthqe26x+4iT8S
9I+DuVCxAgE3kLQCqXiGetbQvtS5v3vhVY8ngsXjp7gMnGp4mVDl6W7zNNX5dUFe2mUowlJSq8Rb
EYZ3nTKiDXsq6d89J8BsrD5nKs64d1aW9Z7bJGDB25eTe3esEWO5/MsD1/LyLd5rt6a1Pjg638tO
eUDH6EgH5U1homxPXfdDXkYF4GmZpluLGBHN4Wwm8NoOL266yZdgOcpj1PNz3f7KEDQShHUfETjy
ND9wkUFdNd0SBJAxdJv8nocwEksz5grjM6ZOVwfhpIGAMq71C+4XzwSfXvvud63bZ9GXQGHiHtuk
pSLDXKSLoI4wE6HVu0CoWSPYxDTlTTHFY0LIyZV9dir8G5vzX8neoFAIundybp/0QXtTnPgcKWdF
t6Tp/Ua+8KFQ7mkTnrUkepVvKo+bQ6tBCUcn4T4Xc3ptC6R5fXEQyXBnilVr2rEuvPvfvx+5L9ld
MKQPJM43eZFx9Kb1Kq4YFl6npXsSzm8lNc7yR4WLBaGgXZckeqsn5UEj+kkjUgbhrIOA1kFImyGo
bRHWMnJ8LoR1bhHctuW/3TaNG957u3uSekTiwJ4V3sHU+WDwTxERVPL1qE6zL/G44Fj1IX9rFC9X
xVIeqkIcUT8dyHJ6rov4quqAd504EX5uIxrOpXq4Q0Y8ISfWkRXb5cPrrhwdXOIbZ+8i3xjZHOvo
KktTY76ov7O6fbBJiNyP6vwgYpoZ4SXr36HtY56yUGzo9DBvV25THAGtgDL0zwCwzMatgCDWm6vx
GhEHkxByc3LvriOjjmNeF7Jqh3WL5KW3jCdSSe0TTn6HBRn2ghzbsFGzp9swk3rH4SEQbYesoK2J
qSMTQiTddNkfgsqgQertMizh3tz3SMDlzSfvKLWJnlqrf00RA8snajDDq3fWyuojNDKqwUONugKZ
uafywOT5VYcDlK9+nlM/VFtaOtpFfj9e3HtUaG+TWT1ZmKHUXCf8+tTO2ri9eCsRuns6YSlR/pTF
3gO25zr3PaAPVhsqkw7pdWO0L1I02ipoyo1+602gPFJUjvbmc1YZ92Ip52DBaDYFwRnefdHnt1lF
MhtG66JQj4rZP/d/2ty74dr0ThiyFl57ExutuMczK/vCFOFT9Gogdwdj+tK08FzyV+i0XjCbKTGg
XHWcV6Mczw3oj8VVr0rTP+RritETE5AQyM6M6zQPGyGxfI/yzgbSp+idD/JZ/d+8ncdy60iWhl9l
YvbogDcRM70QSZGiEeXdBnEtvPd4+vkyqRJ1b1fVTG9m0dlIK14WCGSe8xsLXdY20bd5A/kgHB6b
iVdmDMqnUO5z177OdW/vNqh8VrvmnTNujMlNM8K8a7ODWRvLlqCUFol7QHsW327oDDB2s5eyELyn
+s0c0FEZElknaDNfsBNG8656jur6oKXzJkxeZgI7vPQKXuH+AYiWrnxv4goqNPu7nAO2E1y7CXSA
AoiiN2GwxvYn1XRAuR5CiQgvEDjdlKOzMQgqhvXKR/RBbFDHFtpSj08HT9QcxIL8BcAbMU1Cngk6
TFO4V/WnIuG2Zj8obpo5CNcZZ16QfIvE8h5Ml321Pu0s/7kmCtF2106rvKGqhqQRnA/+X5BR8hSk
VaZIEkpPMiZ0pg2AxVWebwfklhJgIljaXKGdvGr14iqyBrQ4YWPx6EQQAZDpTWnHSw/9yP4nILRD
mc8QQOAdoljRNvUuMo84giXgL3LE/HlvCR5dFkH60fjYWMe0bIGLsb22wXQqgFP5r0JMBMntJMT9
gjR0idd3mm+i3r5E8HjnxWx7XSJG/VWn6kfBxRDL8fNbtoG5xAcb3niBq721LiNlPYYq2BvEm8oX
IycCYS/7sV662PaYhJ3s8jU0H0ak5fhexfdcVbfQj3dZHa21Ghdk2GOE8RYW4UbxbbUq/1nSeUtO
C5ZZvfc175K3FOgyQT70h+GqQARdYI3Tpt1XJKJdx3sQM3lOBdW44e+XDV8pckxxhX6xcISB+Rhz
nJoMBSu9aD3oqKkiqJGkUK2MYZNPkPGxeuM7GWxvrQ4I45O6s7FBbpx8mwiv3X64TBIfYZ0SGvFe
TXmYKtvRUn76eYVeQPojjVDpSlCuVLAoXahN/6z0o7YvsugtFQDzEFnYpAfK4xOU6tQGxdDqqx6D
84vNbpd2wlMbtZOCSHw0jqtOLw+RBwqSe5FAfrLLUHIVsAfgRp6TISuocb5LSiy8iwfL935oc1it
jAYkNhG/RWpZt1YZV5s49u67Mrhv4L97KE74jWVgY9WsrSDpVj7yZjFGKcvKSnCzMKwHvxmOTdL9
7CI/WpKndcd4QeYUr0eTY+5UYOrWIZs8l8P3Qu+4UPWvyOCD2YveJs++D5p4g1OvEnoHJA+uUq0F
dmebi97QgG6S5B/ifFGmSneRK+4mmTlLK7mfsGq4CE3jO6Z8PwOOCMEIUjhtdtZNGOOl4MwE8sAU
ATQBNetn6rMzdy9Vn6DhaDUrq3117So7wGJgc2HdxwlqR6WWKZd17FwEjgIJEsF/PzLQMKsJGuZe
e0SNny+2Q9e/xLXFyHhGm6T0R3LplYdQ1NTau0JD+BFhMyjdirsMNb6N1lDdXWzFSyNOF/guoW7o
Mygpkhdrzu+jBuSvoleoTRhENMLxm4kGNHqBAMX0Cokjv0YRPhjIqMIDvsQuoeIcWC2Mmgh8pkzg
TsGMLzIXT8quwTTFHn8OQ7CpPR2mFQGFWViVIA0AYibJVrXdYm7XPSbusDZ9gHY2x9AL7dEeCiB2
UH158aLNYyC65FnOg1cOzkLRPUxrag98YwHjnP/Ui2K6120Eeoqqutaa6XvrdDmQHeyXrIitGSKT
5LXT79yV9kU6+ZcV7y/EeduFnc4/MUV4VACVXoAm1lAqDoEOX2Akvu36rl1mGcCwkfAfusMHuOCH
yEKYy/Ur+/+ZK/WZKvXP9Y/i+kv2o/mvXxhU//y12pzqwY9i+aX98kuFyG3UTrcIS093P0Dytv/8
L9Z/H/l/7XxnPT1M5Y///s9vRZe3YrUgKvJf0qJkN/86jbrGuCRPv+Tff7Vb9ph0SqMqmvYPU9NN
dFRVbgHV0PQ/8qiKo//DMVRVc23NYrdrW6Qw3/2WXeMflmM4qmO5KllWU6XrnURlef9w0Gt0xQ/b
hXT8b3GoPLK4n7Kolq455BpIn5qwDvF1trF8/my2XNjIpqhIWx3c+TXFXG83lUa5m3W4652Cnlle
Vbz0ZKMs1CkykP4Vg0L4grvzHNk2iI7zaHlV2val3rQDR/2+3CBbCq9n5K1wYYC6RTtXXGJWpu7i
HF5AElQEBGVVgR3rKNYf3Z8uT5NS21EWg+VjAVBV8aWdos3lqhN6AqKwrLDvT/Ws6jp8H4jCodIy
7dKkQGdBa9jlKhEqd+UkXJjFnKo1Jjgc2AZd6aGNIsWv67T5YPHHiADYczatk5qd/8TnBeHW1fvI
Zgfs8i6XNVnobY9N76m3LPHUhM5NLAhdAzlQFbWydumQY2BhXQJ4GmGqTROZSpukc4+ckg78aY7L
N6TcjlOCtNAIxnfn4G0quOHFm92Nb04Rx3et29frUcGJOiDbuFOG2N2mGHNEGODKloSH6PbTDX9z
yrj/B6YcN0WUtw0MQV3cI+dMvLiHyM6DX9U1VbNdQ/Z/Mux2LCvG68vRDjiojdgnIz+biKLpdOE/
FOrttgQ2vJU9siqvogwdUaQfgVlbbrmVhZ6q5Rb76YLzoWj8dCnrXsEj0h2jdgUzVb22EvL0QXqU
RQfa6FjgwTJgZ3U16Ja7ddsOP4o42mdDAEvFUvZpHnCKDiaV6FEHZVu13uJasCs09aWehgRMgEqw
wucwZ+vQ9Ifuy9Qm5jqMIaAEmevjEJC5e8vticHikbE/V2VbniPebJb6s6ydO89jFUvnNeTj8sXb
6YpN23Rpqd201ZG72KqWz4/uXNe6IQPgL/pPXXKU3xjTtifK/z7UEP3nSfLq05jWyzjL4XCgKrZ5
hIKSHWCJIDkwmMc2T3iHd3aCkvaMTkk5uONV3MPVS0c9PE7zQEhQq2/b0nQW0+yTJR9te3cuMid2
PlUdByuxiKjmQg4hcwTFl4DhCsrBbCEs0L4h3c8JGq7vto3JRvWi0BWzXiDEF4LldkukHJzkNpzS
eDUG3XRrmR0s5QgKx9/fuibP3l/vXNcwdZuHswmAxLIkv/TTnduPKgJToK8Pms7v1h4Cdm4Jlpc9
sCwngdOELnkwlNN9Us7KpkSEE+0C37vQiSEOg/EFWSFOsT3eCgRmuJwL4sAk/r+f2rxSoKC0e027
DaaovleN3EKWU/UXvq2Bf52HkCN6m3A5Vgbmono/wuaxiOak7QFcZvgUJsFLk2bXuTn0l6MWtwH6
y2ZwAHVAaLCLDrLGDfr334wFUOdfvhlHc3gvqOIV9ft7wcD6chrdND30E7L6gqEBAKw2khyJNFkm
jlbu+1opgVWKVnkZ9MZzkiT1OjDKBJlKuDuOYsJ2miLk0+Lua0IwdDFO6vexsHmMKc1uUJwG2ofh
3SR9BbMM6HamlMq2tjM/Z8vG5Wg4jrWQlw2iHOiUi1Gny08DjBwVf0CSZGOItyhuW6ONF9fXvT6A
EBh1YpxzZO065PcvEbXrjpqVY1sGFOYxD3qUIr0fZPsgFiFanO9DjC7eL4Gu5nutVBsRwAbIUQfF
1d9/3Z7629cNIAofBN0yXNW0+MYF0fnTjejHbayD1PG26jCgr2Xr+vZclKryXuUYy+nkXJdjQEPS
+Nvw00jZCIzrMho1Tnx/tazsQPrMOP3Rhg/7+a+UtQM/EErUysZDb9+0SY2AQYXYX9dz1ELNPtkP
mCMTgMmyftvUHDiVBiUA2RNPIm6Jm1D6PmiE6nrl2CTWZJucLQo2xO37nHMPXr7RRintYyiXgdnN
MmK0gpHLyvRAHZheMfM211GmrlO8WWXdFo2yyk9Sv+TxjrxlO5PNSoutb7U7u5oU9HcKF+u5NEK9
Q5vzZacF+rO8km0dopfg3OOLPkKbzDZWVRt7+7pAz1od4qOsKeIlIK+aKJ4X/8t98furlfsCtJwF
eMvWDSB34gH26b4YPSvwh9hwtkM9ZUiUDDrEUgTBg7RBGjzIjRvZps0auXajA/qTzySoAlIDiOED
4sisqrzuXPYxITaHiai1vpWgKCkuC5OMDJgzQOFBeT0kermei+Bn1qFf3FVBsJNXKSdgWFWNwU/z
154eSp1UIiMVHs5XSJwNmCUhaLQMwTxdeO7gkkwDgrCtJ9vZ2h37EY6YDOoLwny1t02y2dspdukR
5tL8C12P1aWsnot6dN+HnNvYO3i7Orqauyu1h4aB2k65rfA1AZo47tPCIDkmL0lBKMDT/OY4zkXH
I9wIwi3R7XGfqxgOlJr5Vo9+TDSlerZQ/N4lyD7vMgzR64tzfZyq955zWxyOaLhawDBS8s3qpGXF
wi1HeLN+douWYHjfjz4Kryoi7LWpX5W9zoOnqoZy+fc3iYaS9m8vMlP1YFvapqlpGucFdvS/3ie+
Xo+gsrN4HQIET4hq7rBx/xrUkXV7KrRBI9tel5xtDThaGFgqy8RkH+XiWREvzMGC0xdAxzn1q5Xz
1Aw1QKiPJWogF0PhOUfZZMYYFeUI7W60sjjGjWZujVBvjpYomqpujllWHbOxMbeFFZCFF00f7VHu
i/Z0RHHtj7GybTL6TddHGqLfoX/Urdo7dph0L6BfGitZPXcgQiqAm8q+BrV+1JPCugrK/l4lGLKT
RW8E+q4ZiNcu5aXJ1qu6GKfuRmnAmsi2RGUjhf5g7wevU2hMoCRydSOrRUYm3mhSsl5etcc8o17M
uR2+evpULSZ4FfvAHKOnvsDctm7CV30sJ2KhUHzk9LGa9o79XZ3C9l7RCWGz2Vj2uAbfhLiN3bs2
9ADeBepKjtCDrL0JrXIlO2VT3uuEMcYuv5JtTjqWu6SeoM2IJU9FFiIYkDkkZ1gS2lO2NrwGEqMY
4dtmdT+T4+rVcpEnKM5ZelSt5WJRSHplGiyg4Yz09Hxll7V541rK25zrFk9X1UIhAAQPFg7+cmgC
+x4ybX1MtREJAJJ15AujL382Vk419Prr7GrOMgfEcemamf5khsh4zl38HZb5o+lN0VMAvRGvLRAd
tUPoPEX9ciFH8G/stcH8pmZLVAfIHWeZSwpvnDeN0C+W1cjArMzPp/SrrQfLZnDbH74Wf0X7Knkq
7B7KgGZzuBIFH2SGH02HEYVfYxWpLUx21SUueO1VDh/uAnjtkCwqu+pB/4HumrMOw9w+Su5qL3pG
htvfyRpmtP1Nx+svQOd7IECUeO58q3ZWdo/3ksjZG8+wRbrtiEntQlbVZBqXthaDVA3Ca85J1Q6Q
1OzfuL2ibmOjqeKfIx9Sm/X+nqxjsZhcaCKy2iZNsyujOAURUyNP3OTl9RhA7Ji6qr8PHajqaEQT
ZRdVHTn4CzXDc0j+pOQP0Q0Vbe0gPc1d3+O79Xs95N247hKYh+ffbaIUYAQt18Q8xtq1fmXdYDSn
Y/Rq7Wz26aQuVOMx8LVTH1gWQ/Yh7vbe107GvzFPrqmKVf5unvjr8i98/D35yQYsQI+q3X2ZrTsX
lMxXNpHpEvgajBqObeziMgMNtch8a5G/4g2rfQsiSCg9WdqbFprn1o80uNCqbTxZSX0jRyDY9N0x
qhrBQ8VENR0tvlALIxIt0MXkiMLrt07fpy+mOVsrg6zeHA3VOjb7cQdIWwHUZPS3GEgSJ4Xf92LO
7ZM+FiQZX3CGwxdTJb9oj739Epp4qyoheeJYsbxLxcvmnVzG7lz/tExlYqr2sQzvE5Y5nJfBGBNP
ALX2dlmaqcQa3b9ZC1r5+1quUjyJ3xBrNYriC3pJuLVTwzikBJrDhN+//CW7nnWcFbsmTZpb9xiB
YjDoWCieFS1Z/8jzwn2FxNtjDbQWmWP1vSp7ZbURop51pfZXudcESEEZFmppkxBkyPpoUYdZvymr
or2ThQkHacCQwmN3aRkWz7QQ16epRaiyVMz7mtPRPeKpF2rlF3cEpKP7Ospe416fv/TNBBYuS9Qb
rw71fU0GZik7kiHa4LWtPM0CflzYSOFniu+9dKQb5ABTiSz4tP7etvD8jvShORoQphWnUg+Q8an5
aXP8aDd5//LwHHh7yY4KNrk1TL1QWcg37El5kivw80gQj18QjPlZkvi5U7wWeOA8sKniZoE7I8Rg
huRREUUMUQEuTn5v4wTyCGfn4Hq6f5QDOqQ7wHzHwUF2FhMIP6wW662sKgpiJygVY5jrxI1+w/tL
IYim2t8UQtVmaGhf8nwslwqdbEQq21ympVW/xS3JMztBpyaAWJdhFX0b6nV95Zst2yI3L1D/z1/l
CDsc7+D/HxBY7R9nEvEXRRfpb+PHVUCmRjZ9XMhR5ED1t4+m08UxMRv7OGdu+DiaIOGcoBRSGsOh
zW1k1UQVHUID915jWIkI43PbOURAqsC7SsxVPVvGtYjkrrwKu0QFSxZ3LXTF8qSPSN7pUE7TuLTJ
hpBRE5KO2bqc2/qQafF7UcaFdhVqLcCzP9pTgy9cjji3Nfa8t9Wyv+ozF0WL83wUjRXQaepPHiv+
jSxGRAhWg4oMvGK1722K32GW7XQ1MT/GyQ6Pt/xBTcOrc5O8KpOvQ1ZqwFI5BsuRue0/kfsNCLI6
zz1KH1vP119cK7S3JtTXmzIt/JsIUaNFrgLpG92O/VutNNaqjQPYxqJbDkx1hzhBhTiPXpomCQ8X
PE7kJ/hwu95pGaUa2PalrQn34lr1+u4mJ1LLPeYit00t/aWGWiaodPo8KMQ3qgafchJFP127eB2v
4Xg7/Z2duN6xMnA7wanRAi5pj2vErfIbWTSWZ+8Aiu8hrCzqEvHZxtEegthu7gDrL2xRK51O4wGc
bZxw1G9kLQiRkxrrinei6MydAi0gL03Xsqo7KcqBnNChRlavfmCIvFuWrAMESR6gcf60lbL+XiT1
ZtT75tULABFy+lCA5mbWPlECnoFBnrzqQX4lh9Ze/qNTMuvB7R0FVGxiw3Cp2htPwbkdj6f8e75O
3RrPWs3Ans1Lhq3TIBmuRbW1lVU4l+sxD9G/KurxIK/CcULZ62NwZQB82Grko7YK7xo5RENb0Kwm
Z4esi39disLvoQUWKi7iWdK8t8mrvOpIl6EK/Vu7rFpm+DQmKtDABtM6Yt9MPa80FaFyLdtOHarx
aaWpC8zLKkQBuun9L1kx+j8mbISTyLe+zXx1PP2z+H4eNecyL0N3W+ZOfxhN5K57VIKfPia1aP+0
3Jzf/MwTrwwmucTdL7swSlc8kb4btao/xZizG0E9vUQpFlPkZMtlYZrTi1eyA47SBvnPfx2mi2EQ
wD4PGyDOPhU6cSPR7ox2vs264NnSMJ8LZ7N5moU8QJ35w7cqRto27MABalUDbSYvvmO5iHJnMgbP
PLQjkISGdVPObrx2VGveubqdCs4HKO05apEFytzuJq7Sm2iym59q2SyroLW/zhgEXvRuGt+PUDYu
CYb0OxNW8l4vK2+Fl2D9oI6Q78MkbL6HRXjh6VXz0w6aZ2QRdMDaabfssyg8xrGpXNr5uMFXarrE
bmZ6c61vaqq6LxaywBvUIMbLATH9t7j8Lpv90PuteRyFDts4t3eV58Eas4dmg3RQ/lKn6rWvBMDX
Jzu7DcbosdSt7MVrYo6Jeh9cyiqHasSYOahc91kPlgXBCjm7D+TbBw2XpsrzFy8DIujhDrbrEyO/
ayK08UxtNJGxLo3nwhzWs9MIli0H41YZ7qwoMZ+jIQ+hG+GYHTv5o2aY1hZWWLzKhMGBCeQOkoqm
xUegJ/gtmvoPWWvqnlw+wkT9wcBpWLadC6sMkiMoXaJLU7eT7WCLkqNs79NQJc0CVwJaQ9VuycxO
L2X4PeBB/WSgWLSv0hYXINGMwWe21HGQ30IAml6S6dtfjoLg9r5WNH0ztFDBZjFUSDg3wUbH4ec2
cNwQfHbPSww2e4w2R5qCNLLay1MdIXt0ACo92irj7NxWwrMzgpbt6YN2DZvWue2NDuwUjuuyL5+R
GXDmea84c7nWOD7vWrtvAU4aBSq9wXTThlisV/xKn3zNQk6jKrxv9hCteClwu3OCXJVD7XyDesY5
q9kYU5Q91rhMLyO1KK6LLFCvegfK0cx+7caeu3hpAa1/STX1yTYL82dcHi2O3Be5D6d9wAh4l+sa
VJsCG6/frqaP3r8cp/TmCxHb5j6quucO6d+7Pov1Q1j4+Crpk/Kax4Rv2yw18SUqk1tjcn8kRHVe
0YEPEUBRp52PdfojFL4rOd52TRushmvzyzGL1xawnRMEbyWSyJsg58iZ9sCNumK4NnR7NVpT8jTN
kbI1YdgsG0zYXgu1/RanUX1raonFKxElA0MP3Vc0hgBLDC4avP6Y3bMXBt7MeN542YqPOl+1epq/
6NU3M1TMV5DTEFHAOrb850C2atkZhkOOQLSJwjciE6ZZRcyNmuy0Leg68qpB+QoBKAsfLNHmAjE1
LtJoRnKiRaxLLnCeJ6foBklOolBl2uobEw2C3bngmdP+dVVrnWY3i0LOKCCoX82IEWde9M0dQBbw
v/TRtUgQEaFLdpOo1rlpL9C0cjeyNxixEI7mCV0v0WsR3busazNfyapuxhgmKFgBh3aePvLNozGY
Jwa7I7Gy+BttEXw71aqhuwmzZCeHTpYJaQe/UtmX5mH2mJQIUuglRsoBQjjm2NX3nCW0hcLjfCOr
VVOEh84qnmRNFyNSHOYv+s5Td7LNC5v0KjcR/PPnoS0XFoqz9VQHN6cZFY5CQRWmyPrg2GV5iXqM
VPvO9CPvJRs8LLS4+W+cLHfX0EGjbRd0OpYbLVT3pigfnSQr2ZMWMz4hRETFr0Yz3E/T2YzNN5Xa
vU9H31w/KO2MgrsWdWuj5uelROheC89lZEHU8Unv6+EqiBL8OkU1mzrzMkg0nItE1aitcRlbwbyR
vcj/O0TDBVJP9JYNGNM8rFHvy8enEZZwaTbDvV8Z3gObUuQ2OAFWLdS52S5y/AT40ICQ+metMrV1
5ivqyta9/hnySoUQWVXtZC9gGXyR0uw+yer6TickIJujCNfuMOGkKScFGPauZkUhMyaWLIgSX2hu
j8PumKIeEILUUxQNQbo/jpzz/Nzl1QiIlZYRhZVFlrrDRh5AA4RZTuMjK0Q5rsiex0gfgaCHkFx0
3AYXoRMiOBQgQJOjg3RBzse8HkhpQgKxF5/aFF5D15GqY/AuRpt8oddYVGNrJDpq01T3DQKSsl3r
K3XXzMF2qML8YWyt665r3evaaHOkljPAXAitr2UnBl3xVToSLZS9mIpbV73tCrHHId5Fuu1cpkoB
X9ESknw0KV3+fiXbzlXfc1uMKj/G/NmUodCFX2bJrV0/6NGgvdZJi5eGViSXpqgGWr/rY7t8CMdc
3Zfp3C7yMNJeu0BV0fZRp+uq9P1bHFIxo2K85o3pokzshjNUnS2LMkD3qo1TyJa68awm9mpACPNh
rFvjZkrmR/kyd6ZIR4KpIKYsRslJLlaMO9n7r5PkqCznP4dIG7ShZW67bKBwQ2t7rsqrWvTKKz3E
D9XWtLUca1UFd+l58N/P/W0pucJvbQ5vlVWZNSDG+sBDzKhXBZ2dS3d0Z6SFgCljaqhf2bwNoyXq
1DSeuj5NyFDlXeSVsL4WU2UxD6jsHk4LdrjdrnPIdGWpIDYHfWSCoojvSxORIRAuQ+p1FrpQ9yC+
8KgcCXtl702yHdVbNMOD4tu5/TQ17PjNDw7PMaNFknFZduVwjcKZrMipjhFCtZ7Is/RI4KDn+LEy
mYEvnZaYG7noaT1DBxQwBfpdlGDNUbfcL4mnJNfkIbAuFkmjyTcOp5rskEXdVldaHhjbSIw9tzuq
liCxaX6HbxZvEJdmjfMQmy93UUUVDmjnPyEvm87vl6aJ7+t59Gk2Zxoklo0WcUa5mvwLfVql1+il
3A0Cm9pZZDh6NW3vsm5s75IGAo3vkNQWTYaDF4OJA5rsk02hNpUrOakNU+Rw6845EoAWxJjPE1pR
k032YJarFmPj1XmRj79io0FxF/NYRSss1pC6j0uvPVSp/xKNfrQ51eDXHgw9MvGTFb2Rw+1TJKza
iB7ZJosMXM54MatZugpUDKkNFNg+dcvRlZhCdt1dR7HydlpVtskV5JAodKtdmMZL2f5piOyFiIni
2OA5qxb9aMBn3S4Un8pXfDwtfaIjB1cU1jT9LCduDzR8ACoAL+uXshc/PnfRFpi7yx7ZZjsZ9ney
DiLAupy6CM8y2Sj73xePVG07c/SVA4cgeQIzZ+/CYCrvo8Lfz6Q4rn03Le/bPKzWmjLFSyXPUsjp
5cM818TrZefoJCugAcGlZ1nFfWvlsErYMctOuZg/FCjYIBixkW1uEgo0RfIkO+UkXwGQodQvbdgW
ANtJaHm5Q7DPdvXXqbFxbPk1o9U31qldjj1H3z/Gf1oDJcfT2PMwefXRfg7Ey3ah7iD/pqydPode
LtwuOyIGh3xpbta3Mgoz2M3tnzTNrhuRzumbWzkU6OmtbJI1Gbnh+PpnE+VacuWPiVmPn/WfrCWX
+Rh1Xl4OtazqtPyva43ic/3aJCfKtT7+Qf1svLmV2FOKGNNHsxwpax//gj9Z76++jT9Z60/+UX/1
BQEayiCLhl/svlhbrWMelRZsj4+P8qUdCLE4sdtUesu7TfIfsk+2WAVuMHY4OGtZ7ZO6OBTT9CBr
M3mq+xobRiTOwu60Q0Wd1ltlLWLjvI0XPtG9A/YUkhTcjv1Sz419k3A3yp6pqxshKk5H207Zgm0r
LzM5PG21P2YCtsOrUCAqZWMuetyxOCQzKnVaYauHVLOx5mq9WyeMKDp290pW6RfnthH+9qoE/r2S
Q2RHjcsXMK/GJlonpokCGMauxKHqIGuhS7SwwpxUb3X3Vk7SW04Sqap9PTdhKuNdAhGyF7JNzoRa
68AZKd3Lc9ts3vmBf+jQBjvKdJQ5T9AUqMlU1UdN9mHefeqTqSNRq3L995GnFFefoiB3MWbRAzy7
6S1yjWhZKYjQa4UmzhjRQ9p7n9sRv7rwvTk5GEK0p8nUHDVbTEfPun5qEmLQJWX+2gKqUWuWC1n9
1CF6yzpi922ZX35rl9USS4XdHOIVJxcSxW/DvEZfND0/KflBTsOCtN8ppDQLEhbIeaDqs52bjKcs
xlf2KuDE9H4pW+M4U3QcYxgVtcqME6S4PLXKAYFR+0Lmt9vwL3TXo1gqkm1O4BJUaWJz2duOu5NF
k6bebtJV1AvPjXmmEG9Bm99Hgnq4inIe3FA1IrZTCAwWq9xSsSSRrac+ucrpMoU5fBW2wwa5I+26
Lm3OmZm+qwxICMusnrt1FzpCrrNx7HXiZN9LjuubUzfGS+1WCdVDX+iIj42BcGcLAm916m6rxD/M
9a4EAaND/RHrV9ByTWNEEAJ51X2hD9GlL1y6OwE+km0ZSsmnK8XUpwatl+QliQdrU9dauNHVgrBO
kGUmsbAhPObh4B3s9vVTU4hQ8bGqx4cun6wrOWrMHCb06uQDyWicJZ5fYYlgLPBVjBPiursOGt6D
MDa7U2HiQAOxq0N46tcOOdjVlAPicOlWhwmkXcg2Ty/Mg4JjsFhDtpxXayxM1lTXfBqcKoJ5rD4q
jWocZBEgPgB3FEkQPVL89ac2eVlPPRAZ/NlkzfuYJqtKgWCi3RTKomvYQDvEpEt/Dg4oPwaHxPSC
g6yeCzlMj7GWFsPOhdMiushTtkNBya1JGa41CbzJwP6uVLZrK1sgb2TnML538g0ghh00X9JmWpzy
F8gKpUdRPaU6ZNXC9PlT1UWO5VP1t7k+vQgjdpD4wmRLbm++J1msLyrkmjeqEc73up5pO7RQ8H4Q
vbJtgHOTAJk/yqYAJ/aV2tokunxGhKHRIYlbXZ3HZ0OJCnasFrvTdNNrN37MEantXy0C+AgfEfC5
ziqnuLZ93EgDsyR8HIxUzx3iSvamQd8t7Zl82VJ29wHqCbFsFGN+n/frggn5qEWojzMG0JGC9KCZ
evAfp7ZHWapLVqd6YFUTbkebSLMEA10MwevkfYhM/li5CzFtNDT0T0JOmJWCN+UAfwjdsmYfTwba
6KIIjCK+wOxyWmFxHRKrQxpNx+PhGYUE5zLR3eGycsCb+jO2K2YTTAc3GtQr141r5C+IBsV6YJK+
Ta3rguADSsx19DXQs31RlKS+ZzfZRAFUrUE3kwfP/9a7yYSOCoUZde9Xf9l2HtIZI9IgRfBFRRuj
A6VkNRx+ft8h6jMY9dI4YaTkVk4WpK0/tZNVyJYzsNdtXniH2HbLLwH2JmQItOQRyQp2sX1kc+9U
EDWnGvJF2uTYV+nTuhVyE1qG/nPmk1rte3w1uxpHdLLR1yE25aoWKbcdXKLLLG+RVxGReds3SYt0
PTxuZxyenZvTaV3lOTnYSQ+OjLO8nNPys7uMRPU8pyiV4dm9JiI2X2h96V9DuJr3VgS9o836/gEn
iOZeJeIvKqfCqO6VKGhENoH+Cp1O9Kn1jUpYfFsHs7DSKJHoM9rbXh9bUuTFRn7QmFD3FvUkayE/
kon2+7LpkSyTVcurT5OiKW3vIaBAfOOTwiF5n6Rx5t53QhpdSXVrF0J9D1s3uJuiIryrrH6+rKBj
INFEmyyiVEOMBRG6zbmtROLM8Eb3IGfFrhOQnVeRC/hjIR9Zio0ehPrFeZLuhtqyRhz7NE52tKn6
c+49UoRBCTy6D3ALy5oA71YVPpkxacFe1gm82/BTSaBNmLo3F7LRMbNmvjoPMsoIaZnC9IXJ1x+D
0E5HuEqOlyPDjFcxzquWt8zGt8You91goi228iI8DEQVvD3nG4huEAkwY82q/EYWfq7lWBkL82x7
OMgmlKvbbTAOt6UVVRakdySkQnBuLuIiy6TRNpEFNDULa/2yEDkrx30sGiN9LWHqbghSvjfn8WOH
C51KYq6PHJXIaKbdAYHtuOtU/wrZde2u7xRXeIxv5Ii2P6LPPG1bXSudRTf2fPbfihgyrYUJ3JAH
awzgHKcxftjDU8uznxjnnB/9vM7f7DzIFkR19+r/MHZmS1IjS7d+IplpHm5zHiuroKCAG1kDvTXP
s57+fPKkSZrNPvbfhIV7eIjurEwp5L58LQVmuFH7Wx2NmuZnBoUz7H0WekG0sbSs3pAEbs9DChIu
8/51w6098uU0j+ziGsa3vIGrxum9qztcOKim1xARn26f5/AzV0kfbGWxNI1K3aiR1p08GBPFR9ew
xyMu0mf69pzs4nTehnOQ+aVza2MNszX/pfqik90E34tAMb+MHmfIggTF1c5yAANwU9AywoZY7WCe
XbSNss4ErRW0Kp0v9IoOJfX8n+bUBJTw6QW9r8ayKqZVKte7+TM4ojT5snA5nrWABjw18oC0Qso3
upX22vkmJGIxPdPoN2ivbuMU8IXQbr0sBh2uoIG6ZWztd+LKkuh7ZeTJVSy3haqdLec8VaONw52U
4hj0ztBjpwV0Q02ebmSKEt6spsb5vhrEPa0oEbxRecIje6zhOoCIMwdhU/0l53MdsN+6X/x179XP
qVF8SHNj4HPw42mVyxi2pIZiv4zWspQ7Gh37PaCP1AdYwm+vQygwqp8HP2vWdp95Xyn5rzSts797
DZ0BJnTTlKwqips/Y3OKcWseba7EVkZnfihVkpQ5zdT5UkMHyHQkgdKjzKIC1fKn/lktk+EQ5a5/
sGPfvjUmBep0yPsX324ocoLKWgm+yrD1/qrnUFu3fm98EFNW2wwiDTF9BbbLsTEq2KRBSlR6Uu+U
yFaO8EhqLzPpQLprovwbNL4nCybutz9FZKHlPRVzjyjakgZPhzc+AGoTiyGD5MMtqHa2EA2AkP33
giTQR+2jbOKQFBr366CZ9WODFS0qVnYMWefyECpqnr6W5T834ey973MYXpa7txn4/ilVQdTDl2+8
KePkbNArdCh7/7rJMCAVaVr1l00joH3IVG/lMNUvVlM2L54Ncijxsn4TWjE/hCqo/9tWEMPYyJ7B
54FCkhQ+ssUHW3j9Ir7HdWDlDugDJCTpghT0V2M+lY2KXmSVjzfPqeinroIOKFsxXJUS331BKY2n
dLzcNyHCNdwGwwkvI2QMUVhDDTfBx3JsvPAz3ANOtEXAd9zXydKUvQTf99lOZW6NLqbetVwZlBr/
mkulbRNpNQJf8YTw7hIuQ9BpH8cMtsxUzQ7yccj/pKpGyMVQ5wESz+ck/5NGj4ATZMDZ3SfBEic+
+QgkWPsZd/88xTaWfY/P6rFPtsi18q8Nt/RDlEQXU6/tS9hp9iWYJhK1D1tmemEXq8idKnQZCByD
rPoRg8JSBtsCx7r+CMaDY3VF7ci0rf7JXoZUCZVNllNamGRFnDI0gG7o9/CMfZ0nw1Pd9f3Tfbfh
fC69plnTYafue1WPPtXdc6M2HgDJWr3OLZ+/uGeK0NumrNx7FFl8OD9ShTLgrLxTg/QsUX1c5sdZ
X2jhoBPehH3arGdoZZ/tMDOf+8bTLu7Eq/fiMheX+JFp3w+oBlzFL0OpuCEqHmO7pwKM0FXUzTuz
cCDybuqENs+RrzYE/i8PXzJmzUu2DOJrminZS4gMSZqg0oW0wNp1g8p+WlooX6uoVTep1qjXYhj1
sxHSqI+QwPBxSs2PVQGBd5k2J0AJ2ef/GVoO9kckaOzvvIKSw21/hAaG/utVs8DpPy6hxXLV+r+v
WraDR88tfFugHp712NQ3Tt3n26osOJsuvmKK2gP8BhPFmH988FTBMEV7p7FESJgMUTVuFFMpnyrb
d56NLAzOY5G8Q+nB2cUJTc2I1KrXDG60a1NVUH7I1JsGb22oeQvZqv+PM4Pm/yrhsNEhizdE416i
xffL7i6l5hnDTIpQAn//+0qqd/ap1/QdVR3tbJNS+oEddaxL4czqcQz6k+ra+bukjfN3xlD5lDU0
D1oeTFnQdHVedUZZHsXHGSd/l2pnXg+bF2cxitIZTrEGv4usSVQaeNpG7+CjkxBZyFTlnaZ63IKW
a6PY5D9l9rB7/Ov0sU97bUwgXV4iZJNvomteBO10ePhU5MAGrY5Pqhe+hoM+I8bBgD4sBA0V4N5q
HMneLz6dD5c/hbO00ET0Too5jYF63xI3in3w5vA9jeHqFbGuje7lwcXrDPq0eus0h/P4JIPdIZgZ
FdQJaCkmHfYvvw3TqBolDu2X5CIlnZfHZn9G4hxVkQVejkx9f/Yznt1GEKeXUQnti77cXrrCtH4x
4bz3Nk5Ev6+E/Cnu4aspN+izB+J/uZwMqHnaF7dzdvSb2U9aiviCRZLqVJt2+D4couLSVuOXe55i
SVbMS0TAQeEkvp8RNd0K773Aa49RCIl4Qb/Rs5kb6ECG2fylaoEB65oO4WDbKIeqV1oX9Xky4ysQ
mjRCG457dby/xWjGNL3JzLXt9DarlAFHv7g8XDKbi/g/fRUah9/87lB1a8U3XnTkCqULh7pkyf1y
GHYlSKCbDjTsMBVptre9ulrX8ETuUiuxnu1gsJ69GHUGM/OqdUcGQFm5CGhd/Mq7SIgMAAnja64O
ez0NaMYxjCO9aLzDSoNtNIXFkxFHdF70xrFL9cpABacunlSCxSdhIUjJTZdU7lpSaX1b28fIb15/
z7hF1ZdZ5VseO5PxDrBGuaqbWf9I872/HqBiePG0vtjFhZlfw7grjrXfBHtVren5mXlBz0zr+8T9
dDlytJfHkKVBdwHp5+m7uLm5vgGl4BLB+VTdRfr0tW1c7dQvQ0Bzdgb0iqk9QZ0lsyxLIQdcTP6j
WZ70EOXrNPvoDAanStL/56au8hr4Ym7/mHr1Z6q+Nr3jngUVgxvso2poVj6fl9Y3yUe3C+y9G8Hm
ZJBB/uBq6Q3iuP6rV/KamjXJ+FzR+X723YRvvFvWX4OtrAceRD/OokBVUHCg2hRMO1AKw6VXrf5S
tJ/zfurP3kCumycjrt6GGE1mjzA0H9tNGEKL89tCbF7LWe1OqRLBu+TX8RlUYXx+mOKzlwWZyZD5
M2AIIMSkRyMDnTexfwsaYDZEpS0/k0qB+TKN/lYnzyefjTUvb/t0Umh5P7+IZ+hR/45i75Ms3YNi
XvTiCVLjx57IQNJzqAOSWst1ZIi15kjNPHoSS7U9+2mR7X1ciB4Z51D0+lvmNPuWSuatXgaZWcuB
jnqWeV9wRx9O2Dn5BPZNJ1FX27fIDJ1bhkj4kWalb79tnxqOek4+0VO/xN63u4bxHJo0EP+4mkOj
ahSDATECutirqCimTdFUKSpznnpRplmFiXOZuZn2i0lB6XUMb1mUm1fbDRCFRw3VjFXtklFMus7k
OKHzdgsNImMj2gokx2ssdBXn6UfT2NIm4vruG7SD6TXhFXzPfW/p85jIRXcFh8Sm+CqWDClaljA+
LquT34MO08PLlLvK9REis1gP4XZWIGzVNTq5q7n5ZCqQEaWTu5pq13ixF6sPU2cNRTEwsMWsW4gr
M2W45j36MmWZVbuMIwSqLi5t5Dz54P61LOwGMqO8tPunyGydlzGInFvF/fUe7PESdnaT5Fsii0nk
vPASku6tonrf+9HHxEk1ByqpDnSBNr55YZqcpsUK89i7uU2uXXK+BfRT5BllFw85BLBum/s2ickg
E/3TNnOq907u8+Zr6cfKhxPOgs/uovq13tN3ylQ3FVD6uXX41SfLEu5o3I693IO2cYmWwYdDub7b
Za6Sj+kKjg0/lx1aZUBOUL/gGwLvZZdcXdpNDs4EBG6xDCWBZmiZBcswUcHg+UXT/Cak33Mtzkdg
T3r1Hi374h4kXxfEDqBMNj/iZJaHNAevCu5+leNbZ6Wg7we+YW1LixKNReZOCc3xApvLeNG1kG/c
TzMPcyUH9Ap7NvDI/h7oLcsSY6GYjM7Gzz2Wb1rbdBrJ36tQkyD+wyVTwMF+hSjGPHu3VldfbWvu
T0gLeDcZpiYuUVBMjiAS+YOLrzchtc46ngu/OBtPfw3JCp365Up/2gv2dqMYA2QuT3GjlpuZ3owP
Tph/MDKzuvlWrXygp/bad9b8jCYo55YpQuFpylbSIGkPiDjbXdq8VL1ZH6txKPadE2uvdal/lwg6
EZGKrbNPYQZBv6IVxtnOwoZMg+2Yh9r3moPaIn/eDzRh6wgH0ju42PepeGtqivnKATl+j/pjvO00
pNtDj+fHvwPn2KlQAo5bqlMx0mGt9VVp0uIqg1v2P2YPH+radCvAn/Fw/Rbr+dW8h83jq2yPyLFD
kL1c83E5XR+AfCY/LpL7w1MzdpBMNKX23NIYvGkKH7GuxaQFTXvOHPrGY6P66+GSWQ2Htk9H8lPo
+0tbejHzeQNe2ZeZDyHfsj/IllsAb3drMWVBzXgkuKhBycWNKdtnkCkA88uVYxTD+rjw+njLMbaC
6/k+cGNLoPFCPE6tWhQyZVkCjak85WPhnkIn+DKFSbVPpTndcasDwi9kqmhVn5bW9Ep6y7PM7+lM
WqB7Y2iNSB+HnxqqSlcLdOyrX4bBxoDn71DFc/8ajZO9LzIn38hq3hn5VU/9v2Sx4vZ4QULiLw3J
Xzie7fhmLsPASxm3f7vcPBZkNtZTfognfttienOa3GQWjop9mXmeykUgEAG+L5fq5nCvONAPgC6w
rh0EwPkUnN3UCc72MsjsT74/hYxpR2dhjLDG/3fr2A30EqBHhqaecmoXggNy08rpYcqsE1YDWRZb
YmRAEks5PbbcfWrdw8ygaavHguyNVVQ9Ohd90nBEcW1F50ZxDPsCNFtmO+tRnTPObFasHLq5ys62
5mZnmc3LSq/ysu+A4fY0G+kItes3ldNZdFTnqf5Ep9mSd8vqxLmUsOYbfpm/m7TpFfn16nPiwMc4
JEvf6oBJMn7VpV5Fo10fnM0sSqDAHaH9nq092gPzuV6GOMun8ii2Nag9lXR92EWDHh0dMSVIC22/
3EnQfVo3+UfDTqajplXU+tLSpw6P+BpwA5VXkTnJ8+eqyS5WYfnncbHE9YgT0+qsdK3YfQlJMLT7
pdV9BLCIJni0NBg1Zv8ZAjHeG2L1rwEU6LZVa+UUNb7xjs/9m5dq819ZW/CsCMcUYYN+peZN+Ayr
MF3xqr4wqgfqvAkQjLlXTdulQirlzrjg+A+j0UUs8Qe8oq3oWUKgw3C0tWEH6SFI/Ol9oTbzmX5d
hEJV71McjckNSId1nuAAgVewbj+SXIgo3wYZNVjMZPaMXU0XCBj41Fxb7mTs0MemC0tVaaLMs/aQ
TaH/JD6ZZZn2FpjeAA8hoGJnefRYy1BBe3mz/PFjmg356eFHPna4KL67l4DShzS71914ZdYKQso+
oEK4DGsShcGwcptBO0lTbRuFySEwlc80lN/MWEHlZS4jlAZQWKLK4M87HhiISC1t32WBULka0sBk
za3+YfJBbIj5WO17t72IKatiqi3dNl1hJ/F/6KGo6JpAV95SdJRQlqZO182GDUCi+Cgtn0VkfB0j
t75peZe8IZI7zMWbrSEeoHJM5tH6bXbADwnzBOBU+pFgAn9QU7QUA076AK58mALYLUqoavdUTimv
ea11Z8BIg0FHuCI24PRcGDDCGgnWOhzmg1zHSrn/BaH5jHpnSDsu3eIBMjMfwGsN63nxBUEwrh+r
MhNf4St0QDi0PiZ64fMxo4g9jfO4c/sy91fkBbtjHc4RKs2Qca7c771ZZJfQnOsLlU/92HbazvdN
iOLEl9G7hJhn6dX3GHFqFpR0PYG/+YfaicEs86OHZitVYFpdaATKZn4Z0SHbZnB5HtQMAm/AQ8k2
gC5nrQRpdLUbhao5bIXRqU0iEox53e/yTE3fz3lhI3UUq189RJD9Nhz/4znGtR29GJyBafII4V+o
XJrOqU22h5gi4jXWYfjv2xDFdY8XjbpMYEGbqOyYHJRPUxqBILOXZ5/LNwKUt//UGu70NLhZfoBQ
MJmHFT08A29ZpnKL21a5jU74KcrjBEpXLPGHeWKfYt5ct85YGJvSs+J3gBmSd3MMiY82gqGZ4XZK
1pH7aqSO8lzn/VOgWtohrDS0lK2al2eZ/jKExVvu8d78cEFyZp2BkqHboKfndGjnG4Jb1OZiZdhb
atTF2xAN0AYuiFO8rEoI71Yk+NQQTEIHzrl1nWMSkKc2dGQY+BRVWjfmV7MjNRu0O26WaGoEiv/i
FVA8JLr2RSzxZ1Vk7qYCSnQ02/17mNWPPVpxeb+XuL5q/FtPbzM3c/e9aQXZMQ4zbWdOfvkpnrpd
QYX9a6ig12hH5vykeF59pXtYWcvrfdK7q4Rv4+emQODNCObs1KUZ+r1a9ClQdJP2ydH4q4jVYyOl
0xRJjHbQYuS3UWVP/Sr4qKGZuYGwNqMoYXWwGZfmEaJk/aSMxocGOuIVyX1qLW4Yx6cWpMfqXivw
JjJhv9v9so6OOPFJQh5M9oNNtrfl7GfQClGPjrR0UbNRYfhPeLDYna/v65ryUufAvua6Y3C6l5ug
cHpv04l8bKvOdjboWZMarlC1m1DM/hJpAyp+mYUcEQcysoxtAWBTNz6ZsXEcUE/+3hskudogS16R
IZj2AYDMYxbPwaa0eLlwlHC5iY4zJ/HMUk9iyyynnvrDKbYMfhXGW/A8t4qG86kwEWcSQJRZqsVG
0eIYIe1AnzaTe1N5ET6qdt+CihiT+TQsg8xk8IwUXe447FcF/JHWqtJIWnZOuDUXboKB3q2bzNqG
G3nuBIiNQ1wwCkvBT98j7BG7XAP8gQtUsNs9SJ5UNVRy1JA48Mhwt0O7cZEFar9Z82SfKnghkJ3u
HRtBYGyN48hJ5wP84eSjt09+1fPZTY27Bu2C4puDJpw5hcOtr2FDlllMmn8N+gmtmMUXVGpgr3J1
goabfr39I1CivbD4ljdJfvzNT6bpWpm9uQ+8+bmwyy+Nlre8HAcGDPP5l2JMIiSvO38Htq85B3Ew
7tMp1W9UxxBSDyPjFTwBKIgsHvZDr6m7oIvDlUt94YvMchrJ77OHr3z4jMahhICKuN+V2ouXjE9w
SDVvnk+tv3dQ+BETMpZiGyZxfKgzq3kDRIEUJVDMJzENH1BU4n702qy8kcD7Lntqw+YeVrvQfy97
LBXGclTNraOYjda9zwDch3qpPLXQ3D3Hk5oBk2g+iSVD3uQ+SEDDRMGo92A4Nb1TugweNUUeLP2e
JgUK+KS5dl5cLsATTXs1pxbVKiNN1rKah6r1lAfqi1j3DU+p2/SvoZcVWzcHyWaqmvXcAcnZZXQ7
T354A2QEMDn29jXI/lu5DPochQeN5szVaEPQuSLpWd4MNR6PTa9+ynI4XcRV5Z4HybXxxa5SmFbN
KNlbWVUB71OHp1TTLg0F/Pfi6v1pXpWuG57QLY+Ak1zoG0ngL1er5iSDZZn2nndpaFLy+OTW5dtQ
qyiPzYgcdGg1P8MsMD1Ds/YhLzWPfiRcMvDgQujHChruG//4yjozLmWiH2XTvOyUxZLtAxJOv2+n
XFJvyEXymhzH07qNjeosAxSzdbmqQijyMv7g0DewAuqtKVcOQtvlQmDLKO5Ft6XXwU9KP0FnJTxZ
YLzgJfQfzq3fFvqAXmnXUI5D1kQKrVO8YcxNVPUXefmQ94zZqFzuRHa/mlryamWWrCIrn54rp6bp
L9dJeNs0Dq9yOw2vVpkf2smJmm3h92/1zInoXkosEJlAq0sx3mwOL6FZWh9y2sBvEHv/LW51JhEI
XMLYzuY4bbU8jDfqksPPYfs60Cz6uXYn4DXhkut/LNhp91ks8ZcLx6bMZJfLoliTFAOW4bEIDco6
mNpDZxTDidbo4dQGwY+Z1o2/ml4/kKGPo3duPTveQeGLc47s+lNYT9Ux9fvpuexfqWH1N0dOdHYE
PGyuZh6/k8vTzG5emzKP1COJx/oYVwGlyMIYdh2gHJ5MZnyiTfUI/iA4D1rEH3Pwh+ei8z+5NFp+
Aik57WlK4YfXetGn0NHbVZJkIa2JSfuxWgRMnT765BbedB7DEMb3ZZcHT8GmdwHSTlH4avho0076
2J/nsaDmtczUZXj4HmZa5165etjsd81cX80c9pu8vSVKWfK4r7JvDYTsujmNX0hmxQh6uoBtVEjW
HX7yaQevno8MKTQOQf+atCDrukwFrSarTdG8y2xvJYvi0lA2SFIre/IBMcG6b8V1tafJPa9f4OpE
gtMIqq07UCKVwQFXuFZHh39zqv4Tg1T9BlLttVHb4UOBONB+jJ127+hGffIX2q0y/j67dvIxRmiA
xx7q3RBEGW/G3A37zMi9bavF0daDwG7Tz07wXBebpvamm914CSUze9J2CQIP625C6sXpcpxqH79V
o1KQxmODDFpqKifb7l+WP2S+zWOeZXWdn7w1eDoFraV2KvZD1v4VADI6a7W5b9zlay0lLBl+Lszy
7S/9f6pcMQes88wOKW3NqVofetf6fn/alw3aG+AWjoMGRo3Gjn+bVU42w2xKeHDoanaU2rpayyCz
xA0txPkgZYR+xkI5Fy3glTgfgb2bHeoQlKX4fwnxVNvZg538rsa6dZXVX0J6DfW62oZg87ESmFRQ
xplbLEoTCAovVQb0gA9jYc9HsYx+covNfcEwiUFk99CA6Dpyw48vaMq2dVVcsxk8daYBaPbpEh5X
4oR5iilMT+NljC53SxYic3qDJAPoFvRdHPOT7u8iOTt2VX8PHUQBzNgZ3zmDNqBzFFnHyXSLm8/N
a9NWafjFcJqj7Enj6iUpK35vw7BN/eTvqpt6CuV+/y4x3O85uZSzuCyyq0+u7R7FmuJqeOcj07lF
rjfaVmMTv+j2V3C46ote9/5Woz67EdPmVLlSUN86Rp3uv0RXDujWS7LMxyFXzlpr7pXR3yIrHL0N
8eycrGbgV1/23doLNOtEzbjZWeYYwmmncFLtqrO6iMj2Wk39NXFvPpQSJ6/oc2i3651lacjOZ6iA
qJpfHjXIB9dFP85kBaP4qiY0hHqHxo6QfXPqbbaULMHPtpfZd50Nuu4R2iagfuFY5yVKhnl5Q3qY
D1/Q3KYyCe9r2hL1P0N/21551DTLcMmnhGdPcZALUVzu4CTAku208PHGc1hcZJYXBjV8scGXFRfe
rWcQrCdZ9JE2SRF0xS+L972WwVuEpfyFwEnQB8k3DUZgwP1TwlnTjc51qHJ/yOz8DbDlTd4CoNn7
5PBV+xDFOQDXIPaPEBG0l9rJk42WTv3bFHB3h2muuvqT0r/lyC50/WB/6KHqu3X99FmiDLPxDrED
C52YFi/VG5d2nqOYfQJ4yNHKl8lp6WKcvHsU5dZ6Z7fhcx5AWBaTdTzarRk/oVIVbZW5sD5wKAPz
WY7532P1yiPT+o8bTx+q2q0/1RG8Z1D3p/fd6qgaR9I3SIoH2Y/dNQpy3KeDYtmdpZATRPbKnMu3
JM/iV5qVw6OVodlWWzyQMqSUQ3qXv5Ydzf9O1VtPGpyT10RzQwB1LDT8ItU8KL7MlmrC0onYuuPW
3mEcUf32UxS3qsnsb2nXK/sicEYSAEl5sWHh33kARF4yzzfWlqX7b05SfwOFVf0dAnu/s/PA0A5A
3IhORjAttCoFZ2QbpvZzPzrDWeENikLwfBTLArtV0XSDNMvqEXO372uwZo9nWWo0DeqZEIIAMe9B
chW/hB+hGbwU7K0VwpjEwK8pfLIB27noPonxcIdAE57CGXaJJnP1/W8LEjwaPbJjXuWs3eVqjlVl
KtWoKDzWSYx8Ll1xkbHmaXJNUcj8GBRxc4kCOnYm8pAfU6OqDraBRL2selB6bct49vayGrU1Wrjc
J86y2jjus965+nPjdZSnwyI5JA5fmrKy0NrRw2sf7loLUh6gQaGz9Vq6SfMk7y9BWV89CK6CdWcg
Kud7QEGq6KXTtIhkB0MCS0YMu+XTPSq3yheSg845yhuat2cFWkylMeKjBMteXoJQp25RZX5cxaCI
tR163d7YE6xu3IqQ6+v5+q+pALZXaq3gj5YU0zyk7jaebUSlIDJ478Rji7gaclL9DG/fZFEBSwdX
P0qwwqveyYA8e1VCX3jxSxqo4cv43jpVeHz0W8hJefGbNp+9+B+H55/+bOhqdJrcg5mY2lmGuQkp
4/zBDMxY56XHzVb3OJSWID9aAufH9JeNDyc89/oWtF22kourBewtlap6m0c1gtcqG8XoOFtLaUEG
FKJ5L3/UJf5sS6hUK+7FDLHVzDzSfY9SeRRQ9nUt4e42rlbXePV+Gp12pQ2AVdDhMa9+otHuJVP4
to1rgkptroMsrtOzzYsebeA/CPWQsQRf9F/8eVUBbZ5uWy2tV0mzexDoPXaKj4b9eVeM/HBloVaR
Yxi9QjsWnHZvXeR8EPRWnTQ8HizzbsnaT0vWlkiBfcGaeo+U7s+fkXWU2VsQFt5WenJDqOWmJhpv
0n9rpEO184zQ28iinWXZO0ixZO0+8ONaGzp0qdKqa/t9f/Xt6L0syp7EQewi98wcPUX3CzfX911i
KAD7mx8DRzuS5M1V3Lni2yr5aE1dxX7bLAzVylUvDKiGZB224WHXAiTg6HRn4f4lISMs3L/YvyRo
ZEnsfEnd3Am6f1mXKe0e/moKMptzRAvFGKkopDyBK3LYW8cWrzORZkMug4SIUzhkU2TqRaiIdOq0
QHMpfzut3cK2QsU94TGoT+hU/iQQEiqhh2kuXEQPBiJFA0yVJqGzlhAJBs3mgxn0p420dRuZET4b
5rd7A55YaokmZP+jjV3qO0Hx/c5NaP2Ilpbtf+3/zcM17v1/ckXKCp3mQoOhIp8dOa0DtMFwwCQw
65LIRfvAPiEvkp0e/qGyunk16B1862oyrh7Bjwtoy1WWveRPMhAU/1w49zp3ZapkOTMn85+G2Ubu
LKQ5SMy8HQFjLguZN6mH2k7+ptNtpGdn8aV5uwYrHJ5yP4iGZFX6IWLsnam+S/M5XfESr5/KKtHe
1ctCqFaXerEkwjUnfZPmPkRYywYZKGmsyo5adj+m7rpO+/GeBLEb/UMSQDhflGEJ4iDT+61aGdXG
VVWKF2B14Er06iNFClK8BXovvY8w8Eq4ae5TPpv4zmwj1DW/s9iI8zemG+G8sWlmWhcdjWrtOijp
x4IXsuXGUhgLR+I/1uzO9rCB+j7jkO+59/tK2phbXi2tk9xC/kTniexeu24BZG7kpvPbPUh8MyWm
g184r2IRWh46G3jBtHFCPVn9wgMqu+fp2QCxdJHoP10UplttlUy9d79XNnJDlMBkISMFu3+C4eha
1Co9eU7y9ADYL65icd1z6IsZKkPypGYQSvpR3NIen7SXqW2+3+t7Wj4fOk23blLeM3mWbGAl5F0c
OZoVZRTvNi94pAwNuadc+yCeh9s2O28X0zsAOxKhMmTt9NesKu5eAPjJ8rdXA3psxRTgvsxkuMPz
06Ai+48e+S++uoImTDE1zoPoC8AcxkFgqQqIGRbp7p70/2neawQO7bD7QB0hY2z5q02mEr+TwUL7
DHYRTd+nwIjuPptGHdOrkyeJCA0zeqL3+Egjhc+pbYz5rdBQzhFYiDd57Ktnw6AlS75UP00n7fxN
DxnUulG08CYDGpHRLQlICReObu1+W8jTMEOJmrrXbwsD7CekMKhi/LySQvfSyhtNyEF/prfspj1R
cJ9Pkt7KJA8geSyXhZgCzLEYvqW6X11lILNS32diBmr3rUBTfP+bX8zMVKur6XNWGgaQ23/aX09F
vJ4SMjrAhoL1cgz55viI2ozp9Dmz0mGr6XA+0XydPmtO/n+OcH1/YxfW8FwG7lWZTfApWUlpsUf/
6+Sj61rmLb1e8ZhSYq/hGDUX3gQZrNoyznVrbVS6G+4u8UMW27OPzvJaQ23mbj622aX1ye8MGlz+
vU1beBfgjU8AfFqwe/38dx5xhRmU24FqxlpWZaHR3GcX4OTxQdlaDDZV6iw+3ZldF9Oq/Oh0vxMJ
ZWuw8Lvy2npfyKTBTHyy6nsmtL/l2htyZMWy6qT4oX5FW1C71hmKY6u5gl0MDty16hr4lgUd7tVp
JbbWa+E+G3VAcT3JYzRAWZdLmKpqrGsXyQwJlGEs0mha6G4+hXNR8xghWBbuV7zb5VrjALM1qtE7
au0YvLNd/9Uth/RzYVreVh/HAhhWlH6einyjUWwhDxnF6GpM1GgRCthlapnuqwKl16IdlTPqMvbb
DAH6Qp4JM64CXbHxsTPzl9EBmKpHMdoCaTUf3byKVuKTwQ/V9tmEmraFUuDu12z/mzdQJJQAbWo3
ruVaNKCQRnIll1SENGpxXoL9/x+fzEj8k0sSQKvY1hLou9aPwN+Qrr9tlmC5qk6y8KhBeyfpuvyR
oJuyv4Z+jGmWJtEsi5LCE/OftXu27xGRan+NFdB2CX+4ZSNrcr3H2n9fD+lXaglGvtdM90diVLKj
Yiaqg4qYTP3W2fmNHx5HoKjV7pFG/dO+x6qlItv52GaNCW8vstzWBi1uMvXNaNy61D9QPlqk6ug0
rS8iZCeiddFD2M5MyCuAwyx2EiPLj0Ax74OtfJz60NiN5ExJajPoQRHdZ1CL/5fv/xoXguiCKcPe
y+WC1v0+O5a7A9GSXbuGg8NKpjKYAAkLDRm/0vay68MvM/HNtc/5OwsO4vp9v4S0kQ19P+VLCnL8
G4+9Mhvkn+Q4tUpjUz1bvHNQCoPnzp3mTWWkvCoADYTChBnAFa9YyVQGqgpwrEAeXCyrD/8fg+Uy
3lLekeXHVf+nT0ciaKVGYOEewbJXdhSGlp2s/huHUFVZQ3kzn8OW3tIYeSeEEYGAdQtkLC21uTzK
VGJ0nvIbqwJdUw+IK9CCm6rn+3KX5CsaaIvt0pR9cgbfOFW69utQ/NuU1d98j21yFQn5zZciZUdp
4f9Rdl1LkuLa9ouIQAj7SnpX1bZmul+ImTkzeCtAwNffpU11KTtP9cS5LwptI0GZTMQ2a5VAJ1LX
MCN0koMJ6L+vqbc2/K7eAbtAhp5CwXAMfoxLIK63vV89ocpDQSmoerF2sVbDvU75DMI5CjH5AAFV
bkpFO9FMGVkyAUmnC90xRwhIjgEC07nbpwqJNr+0mSVep6B4XwCF3ahcI0/QQyoyoCmYgBc3jRnw
/UltMJTtVICwK6dpPri8+BMo07DwDidlRw2vniCSR1MRKLnXNWT37ArIzgoxj+7PSBcXbT29C5iZ
/75xsgJ80QUwKH4iGuxZYY7YKKxAPT8sq6x/Yr3jo6UwMkUZHWR7IFb3l054gKOV+bDOssawwBKn
5HVK9sXNwB2n/Q1n+E/vZMWerKRfXUgGw28QbNap2h39Cv1l8rPTPE/peQi8eBuDF3c7qWjGOAVo
IjQoxtEx68wrJPLIMnQjQA1VBIREoDXOJ7/AUVzp6xTdJEDO3LVMOhc9OJGDavUx/w3FMPHhQf9L
ESXuDujNMZBLgPUJCtjW9VpvBB7wIyx0ycolByx2ao/4H/Cc7tB1I8ppraTLntH3HmxT/Aa3d0qG
1APY0AEyTj4gj8pAbIHBQm7xFk8tXj+xlvSuATLWOK8O6/e53zrIFyHjtHKb0tc24LjEVX+L3xGX
Bmil3M6ZkW0eHg5LjZc5Vo8taA+b6cpxAeABgJw4QFb4DLAoRda1TMj5wOrgvFhtSUZVAQi4hzwD
iSDMpLszk/tkxs2hyKbvZK0EqlcaoIkSNlOlQJtohrrOSaC4SCE0LfPcbYC1iIswr85xakKrT0hu
NBCiE3rJqo1vW8m2MBgqQdERAsoOZsTggsdssaz4gvyWAi9V8t209qsMZb60ihYYsS1CYaJdO/PQ
7GCrxgkFN7POSLeUKXjP0Wb+oE/UAr2qmXiJJrICuPE/G8hFr52RG0FeYGx2+mISVOVHNCF/p5of
Yao0nCt/p/ogNLpIcHApnVkvv5PHQjVDb36/1NEGiaoyQkz3bk9aMBdA95hZBo4rwKHh2Ld86c1Z
ArTQ/Ie6pMGQEu3HXC57M2nS3yMgOIQNQ3QZgYcKxQPJVoCaFFTlsX1OBuEiFpAZXxVtXKGYCPDy
oMYEx6NIDehD+NsUBd+RtPp4yCs6G1LowaWFJCPR/7pam0m3bq59jDzy18toXQY8hoOBZn5SOV3P
ot162WACZVm4zslYGMN4nMGCbDQeCMjiYGAXrkLENKMBbD/fwcCz7Ekv3fqH392S/5q+LVr9aanz
8776Mnc+dMU+cL4jVYUyWnU7d3u/u2RdPQ1xjBbFz5aH4ivDmL5UnRXfEuToNn5pNd+Am4MEusuc
qz1V7hc0WR9JX0UG+tX9yd+CsAe1QN8laE3QNYzCag8v7ApZpfkWZf6H1gcwLuAcxJPZMlD+KL0r
Bm8TNVJeHPG58Hi+NarMPNPgxwJodeUkS/DcQ3kn01R7anMOkI/XNdpn3UPL5O7xFAyKeo8Hc6yv
e+fe5rG/SdCGsImtyQNbCygP44hX29gVDlDLoaOhUYSI0m+HalWSTBaiSqRZwsBp9bhGb2H3A2A6
tPzrLckHzCyoJjIRLtHr9FX1NndXpVt58FnNixuMJyTewjIerHOhmEVtvGrxDU170wKDqFyJSZUD
eVXKi+xapFlrKoLTN791HXlHbNrag+BHWkYqAcANvAq/LSGlJ5wOVXbgNTRRhAm6WoSc1EAzqsSk
We207KzF1buhwk29JqI9Vtujr96PttKiXu4t/NCOXYy6a9SHarfYcpHF90AqPKOcBizViJYiFSdF
eokyowHQ98jSi6sGUrJ0ausQqLdA2SeFhWjyvrLH73cr9RrU6fBXx3X/u50bdCleUJrCUeIy/d7H
SG0Jr/2Aj3N9Q08xSi06PCZDLVf4kCJumBp7rbvzoR3A1rPuQC4BlWjQlIYlQrEsvlUiMKDgAoUY
/i6HuT34vShuyOqhUUg1AZI4smXpt0g6Fjfe4Wk/lScSmNLMno/jLfmh3btELyI3gIDczDgmw2yi
rApom5Yf9iB1v00pQtXSmZyNvnGarXdP96LCF37Br/pm724+qlBKmaU9SNP1TzSLth22VXmY5Wxd
LZD8iGqSbbNHH220RfZzvpTdUIPGXk1pQEH0fKm1kmSyhE3GpzunhzUkrguBif26Gyk5j5s2vFt+
p33YZF0fswEhGXP83QJ044Grnp58QY0GDbYqGnQAA7QaGiLj7ABgdKckx17pHgxaRy56/6Rgu35B
V0Hj+RWKJTC43fI6oBc57pFuh4xQ/4KmJXMIo7asV5+5HFG6od0BVDlte5flG4vOae+e1tDPF+Pb
fEbDjTrn0TFuGH6C6NQimuGcE4L3rn2UFSguOqRwrjOqfPC/4GI1TWPZ42g4NoA5rbpi9UEMMwfN
6A9vmq1LbMB7i1B5iyJ79X7cMS3bZt67aLkkHz8vW3T8qS0BND2hCa//GrgDGsMqhpLYtAOQcDx6
C+hFmyB5WgbQ+loFOkwT8LwDH62sl+s4x46zR6SlR6DWRnNF7HKg+oFx7loOCbzMrkeqUo4v6yZk
6StnOFd8UiiR2JiuQYam/GYDbQeAYWqXVLH0zUV7ytwJAAdqGAOeozIOldsCJAt9SMq7KRMDgzZC
5wwzEZ1Xa+q6fl2d400MwICjAzoBpeTTE4577EJuZHxdr5bpi9rgTTuC//lCi9b15P2w/dgDIxrs
BnsUCiKbXi6NdQYFLp4oPw9IJljnzolfDW3p//D+9yVkRQWUjacOrVnntB3Z7rVTbl9cb2QHrr7I
66LHF7tQ3/Ek00wPWufRE4As6xptctRGc9D4qAEqQ61/bxvS/Q8ud5d7bxu/AMqqHPJ/yHjn/P70
vS0eV5r0NCNtJ4soDORQ4J/pxy/m17+ou0vKDp2yld94YVUAcQWdz8PZAaFGAeRCwEm4bwP6UKDU
MnnOI8ImIU1pOZlTC/D+63Ykk5lm+hJ6n7t9H65IPg+6h0uxofH2TgeEB3Wf+hZ+eUlyWW+Qltxd
XV9u/fkfLiWQqQfGgCnsOA25YbdHkBS7F1eFGhZzGk+uIwEeAUkPPGVojyKZnPu3FeaYwvLzutXb
XBCG36/2VUNeHh/X3WOrqrsQLwmoAYlYulv/lWOG0w9NaajV4aRVg0X/IyQvdETSdtTZJTurkCDl
po+D3qPuU5HsSdux2nE3ehHN1p1o07v9RxTAuGDB2vDWQy1hhuwUDa3LXmf/rmNtAuBN8uFT9D8t
+V+3fvB7EP9fd/mw9kHUW5ng8NukqWlu3SzeI9CNJmdzBDhW6eBpAXDqGjBt4Hm3HCBoBxl642lK
PjmwqY6LDL4sOUCvwnEukNJWi2lwHZAJCwHYJ61bd0UuegRTleVvaS8j9iwQGNEVRPUPQlLVtkpB
9qBOjzQIdb5bK4FxDOtQh2P9TbpBGdoMZ56t4/yJY7NzyXiKhlzENHWjr6tiu90yRsgiASNCGcnD
pACvAIbJ1YWB3MhAM0JWplU/b7m2Eb8Z5FAtBy7Lv4CPgoCuGlhuir0Q7u+A/QcPjlEhsEuGppJj
uqcmg1XLjaRY15A9ai9RC5KjoeXJZ8RbjdNkjLOCFgZ6VOJ4hxyoFgcAJpXXAQGra2y0iEkWZYhi
O/wvk46s6Kp7dSHdapZekO8i6Voh+QSzAdpVvRmt0SItXJbmT5EX/p70uYkg1MBR5C0zDxWKPCiG
JwfpsqFZmosJ0PUnH5VkT6SPhRyvBtC6H/RkNB0fhGwp6Kf0gs4bHaagWq2tQMPJdnVUm3qOczbj
BIjAP+eMdLroIY9Eom8D5RY1XwDmRX5J++p008N2Tlk9g4uwPyRj0wIdIG7Bz/RjNrkx0KJAhvTF
bctoT1by0y53uh7HYB80wnxiNvpZhbG3rDFaRbOPnWcyuLUogSRezXsStYG39kkWVnzVKtPLlqsP
SkekRcO8Zv6ZAmA0o4ECVYGKVtFMGx78YttfAPCpHMnnYYneRu+KA0qCBGDSoMmA2sm5bzR74mOW
gM66NS4DgJEEMbwVAZACZXfPQ2sViDhUcm8MgX3OWxToWDXar0Ka0gCODtSlvg3kiGqkV51eV3cg
lum6KdmQrjKQFQu1We+F3uofFtoH9Qf1uUlPHR4BFxoiVZbg+sWrSDqLW92+lvM/bOZOBxg1uJBB
+72ne1v2777rFRH2xgNWXRfUdcM2EKm/J1j3uGz6a1PFf5FE6O/oSnl2gecHhEpAyZd4e8SbuJms
QPE5mhA+oNt9XU3+MUP1qGk405kWtG2WntqsBzZJ7i6fiwW8dl7RHEBhl3+M0E/7nEYW4uHoUPoG
vFq+EbHAbYFP56vfARpAVuxbnvvzfrSBUkVueDMI63rqfrNFP6DOasucEXTbb/06lGiu0xmBS1LK
hP/IJd+llVEvHG/N0mw35HRn+a8p3nNOkXDjkwOilSsN/G1mMZH2IQqmweEao+xCGZi0+gK4VG9T
r+xBOND45qYHlkkfxh1eNe/sNE3QD3EGqfsmsZykD0nXxgtOp+Rutnj4kXJBh3poDawB8AD2WX3M
oVhOjuxa1LmDmfAWtAEqUVIL/6sK0aoa3XSPKh93Bbgi3Qp4lTtFdEXbAKloeAC9QpdIBr5dtL/e
IWT9fzb1kUA2tz1L/hiDEuVbtpRfq76oL20UJCAnVFMaOhef6js5H4f6gpxZvwHnMarS3xzJQGIT
AaKpQL/C2i/iFjJAn6DqGkHBUYb2t/YPw2md4NQoULy+nTj6u5YIbKFNlq6OlbLMjuWhHRuNXVda
TYOPztMW1fmHhfD2yJH2yYA1uWegKw1XKpKFyEzUsDKcLIVA8I94TRoP3WNAG6/QDgQ7cZWsZpJX
7hNyf11Ku7wxpJA/IDV+0Kb8i7/rAeevcIDNw7rpTIPtjAHaSwRqrVGYmZf4VSmbK8xXB+1KOhAk
wFP7rLIimWQSyF7rdqjPe10dOBa3d6vTL/d8uIQW1xsCgOEEnMHBBFOKPFX0yqxej2lGg6SXaS3n
b2ahXqE7ehPWZpoVah+aAZUIL9dz8Qcgtvi6Py0jo97qYRWJ2iVbQK1g1AOYRoMewTVVcmBazXKh
YgOaeWmKqJZrs+DgmsPtwSWf3fG1fIGXljQ260a9qmdYhtkORQZktIwnDj7UbByAoaFM9750FfnN
n1Sqmm6DXGgLfRvzXLqAxVGLSTlngBBN7RTF3bQ5KR9ujjultetaIB90TpXwXZNmAIW3waXxXAq3
P0dBlsr/kBZtQqgt5w66JG23mLagEO+t+JlsqMsazsweg9NsiGQsUUYF1Jtz1LT8lqIE4tY3gMpp
0Bi9ErgYqI4ECBcGgJYBe9aybkTWkhK9y+ozJDwBrSq+tmTsgIM6zc7ARw4dhJCbkHuWuICjQVyY
mmnx0Uw+KSsmMDrxFGW0JjJ7j98zWTb+lsceCK7V14z+hrn7Zirp+8hy4ibU9oA3X4FbXx6AlR5f
gXYdX2n2IKYFnrlZPyy7Io1Ar6B9aBZJ5Bi3ek2AAld7noH6gU3XFQPOPFinV0sc5S7NfOx7aZ6R
6TMB0tAbBxHYB5JIP74ZtY5m74mI0wLYTZvf83nQ0f76DvTaf9ett8UGcDpwEwWmKEMB0yRFcymQ
S2FelBsBEcR8Ig0NFCvOqgs6ZZdVrQPA2MQHKczTWHeoF2Ddmd4SvCJFKyRotkOD3jD0u4h+uXh4
1+iRCQyLCofKuxeZuzcX/WLT+Qm/+OaeNDRYeQG8MuC5eSlexB6C4UlWdqeqzdGt+4vAOy2gCD2+
XRTyKuCD6AcvnPprNAG8jX5eu5VIlrdJt+r074esb76k17/TN71WgTi0O1gDCKIApm9erAJ0vZt1
2ppxe6Kp7ItrAjib4+R1E3qKlOfktY6xAcY+SjXa6Ic2atQUUBnuhs+1XHdKXADQTqoAi1aCozht
T4hMKob7JTribT/7BL5iA9jIxXCcVI016Qbe7/K6K55JyoWT3gojeiIJ1NvNLRnROx/M3g3d096N
ZrbB5zPombFr4N3Advyq94sRzRKsqMGgbG68jwE3kdpRFMTlgOpWacz9lSkR37ifbMsrPlhgQ3ph
jhkWnTt8YdYUfY4TE5wKcCr6Ahw3xvSVlhTSi68sXzheqGBEfQ/wVuXUbclqR8vRH9DvXwPZcQyZ
8L0rkBS8q5vhjTTN0M4AgdSO6/b3HmQZUAUGZJlo3OmlZNDraGY5Rn0sc+cTSa7aVLs9+LLcA6mP
5R8ftrRTds5tkHS1dGT0KuO2pECCcVp0ZiUAR62UigbJQHrPURywJ19AmaJfiKaAGkZ6qhdAXpn2
nGf9s596gIsIkvYjWGyTaEg2vQHebMds/8jjhYFa4mMJ9jDn4Cd+vy8LIByis2B+oqEAkhKY0HLE
vAdLsIMxD/NF1uwM3HXnxa27U2xG9SdgzeDDMICKPXVf/CJxnoeFvZCPgTLAizEnIEwfmfMy+UFz
6G0LpVNqB/CforC3N6Kj6ZjPU7zkp0olRGgAXlUOPDF2NfEcPZJKUn7mwQU1/K8ryJA4y7XxvAGc
b296Kx2B6ewiAOmYY4c+xrpybr6Lj1gHAIqxsMV2BQCg7v7e6o9uZMkrgQAIhQRQtJV/nNG7BFxG
hQlAytIHyLntozNeIwPwavFuNePgmarNA8oBQVie1qjpRv9DfqGhUbOo6FoLFC6gYHVLI970Ewqh
2r9mzwHCK3JAvr9YOFAG1gVdU0O8pWmmZJqRWXiJDwpHcqrxKpkXzAjvlOSk1zjtCGK8R7my4y+C
V/VB7/twraHLglNb8s3c5/W8tzM57+Y8wCGkmNAFje9F5IPWRKg02ImD7KtELRFy+XhPxHQZan5+
lFcTae8W3E3JREsdNnc7YCAk4d1+d+sFAOFfL8iLnQOqABSNR8vdINTjefKssURxOSyv8ns+P3T/
7mKDpWfd/9/9gshBTcp6TcAPbAMLHDnv3QJtWDMgz/Ii+syFV+yLtORHF/GunZ86zsbEizAK8/yn
JnVeIYUJM3gsKoZmJmBh9WNyLAq7hBc69qhNj2Ygl0YPEE3znKOVLTs4CnA+9fuPLdpDbiSxdkxP
eCKhbkwZ3zx4bf892XLZoos7uWgkTpqRzkI1DyB83sxjO3zOGhvvjWM/X/waVGpLbzubITrGApEr
NCf1Q0hT1qc3kAY7R0Ayx+kZrDQ9eruretspKqw5FQOQaIOQJD3YihzrlyIZ8D8IiMxiRIVhqnqi
gEMBkMMJTK2Co4teehe3KqebNfbxGR3PIHyT8bPZlPFz0U7WwZYmXgLedDQznLQC6fX1QV1ZfrJj
BcCRqKdy7bSse+luygkdu6tM7ZhgOkMFoYIcJc8pFvskwBkdwNTDKXJQE46c9M1CYSLwbNV0lXHZ
m/P9Tp0rKuZUDeRQ4GDvlZZz0iryICPprMZowmGoGSrPfmxLhr7tk2tXxC9u9gfiXegM8+PgmS8s
2hoR3ryDYfaAYyvNTS6LfucV/cDRVx94T2aDLq+pCa4kkV86ptkRIFrBFrB0waGfxuXc2gUucCyN
HskCsbQmnnw4OxXM8XdM8TwUilKDDJL10caxIzC2JAlD/W/LLjRz0VqCb1k73WkdGdKixl8pp5EU
pTcd+sY+2/bkgn9K8A/Alo0D90O8gBsh9OviJUr8+EI6MCq4KDRDBysCWFvPNdluJFAVz0WAwopc
hrYpCTo0F/ki4AJ6Dj5E6HHEJ3EG9MKt8w9INoOje1nm38Dl9stE0V2OiHzu5HwC2/XmYSUwO/Nt
UfMYLHeAr0AJcnU1rLzeo005R+XGDx0ZOmBB9CjIhw8NTtrVV85iVNpMxVHKKGpDHgEEeqYpU1O7
4UBfnwBqqEqthFjwik5TPeSqRAsRVNRpKR8S+QywgCFAgZA/SjuUflLgOyHONjgz8k1dxPhzvw0c
0FXIk7/JNONBvZyBDYBDorB+mBsw7qQNd44J4+JsmBhy1LQDmMIYxHnGj3em2aokO3mSMvFTdL2u
04fl5JTSTtqftsOnHNvry8XJ3qwRpI+6XJ4pOUYz+rPQLHnLC2rDL3XkUvtj8poXfFiixXcd9eXf
NcfCDzat3foo7g3Y0fBQoRKDx3NDfybbbmtvR9OWKu/0H/TOi/6YZOmohO5dGck//FeQqaRyPfVv
gGhOyzdadhMUl+DcdFq9ybD6PCys8r2IMu8i3VKA7QO8CzGPj6hRnvhvb6KRx2n/yWD2dyvq0Kzj
mBmCjj4qwjweIL6AYTTRLbHKcZVEq3JOLUDTTjlCOJHAY1C7V8C36FbZ6DI40aLV3xoze+/L9o+q
izb9PIDuGh3uY8gVAP46bXuQJ7jAJCqAZ3giyUCy6jr7ORtDmpIyG5t84wUy2k6R0e4B01gMyGHK
yNhQUye1c9Kswp9v70zgwtMG3QqqrRrgDPQszXH0vAb4w6BPnaah3SWmP30oWRAhjo+WwCqygDbm
zr8RcrAUkYNGOgUnzADqw9DCcu3q5ocO38zobR3QD0Jgwzyx//L7Dn08ChRtUvBooxpoRroHUbsY
FvZGRwzWWQpHTe+gdbEormO3vIAIebgCbQZ0kopxRMgp/TMt+y/zaE9fXKD77Ycx8zZAbK+Bd2N8
k3jWXgDMiIKArEb1Y6YYQkjWA/nMb442aHYBrZJNm7atk48HE4+XjzT1zCX5iI6DEzrfkSBW1kCp
0k78B0/+su/qAw7xPPjUuz6o3xBHEzW3UOyUdd4eaPb5rk0QtcajBlCb6/t2FsXbRJRoJ6bXa3oz
xyEJhOqv7+fqVX21BRc04HdnfQKgh78+BtjCPHCraI8P+hXXQfs9nB4I1uFhCemG9FD1HHB0Hq+s
Da/b+QzckQanyHiZASNRtYhGKy3JrlKudlLqoUyBTrN6rnZy9Wi9N9vTMe+cLelooxmdKaAgVduR
TBvd3QNZTKezN7MJ+mIE73uxoNpAZS9dVRzdd+J1pnWRXQ5bnxkmUsN4nwf0F3yA5GnYG1pzpyV5
NZEXszMsiEocOnG8MHbcZ99dP8gOVut3V9QebCwDjcFIfKMGp41PFcoOSOo8zwBiQwt0FZr2RrU3
WDxdfNDY5CgYuOKtxwd6P45GNGScKXa3ydySGFXpyMOss4NLmqOsXp2W1oMTUlWoUa1nb5Oj9qZ0
UeKKjEn7gYbCD9L9VAEeXOuqGtW51YQyYtN6JrXV/DYmwXCdBABE3CX2dyn4PVAWK8UNUVBxIwPN
SIdMxoQ6cx+fKng8uFn9NE0gdhgP0iiewKDoHmLVxpFSL4eCk51F+QkHvw5bvK+vCIOWK18g2uMD
hP90kmigjdQepAdv3bgpxWBvhRHFV2DQswUNtgFyD878iXQoBDPEjaZR7YLzPK/OYgDjkV0izkwD
iV0FqBQcwv5cMwWVh1o+lZdo3R414f1a0acUlGK4k0EZbZ1XefWlZbSLrGY8R4HXuGxHI/qrsN3f
yyFnL0Bwby6taaebpOHmy2hO/mHx2myX+8N3GzjW12oA4t/EvnKJpnESGoC7IV8ffSVJAEjrU541
y97rJcLMyp108WQYgIrJxDE26y8uql5APT+DdDJnZRiBIPBEIrEpAp2rDKuUveoIJALcVK86jRkx
186nOvdGIBswFL+UcXcZFJboqPDhXIIS1TKZyfKeLqiHtlm3yA3J0HdvjZuAcEj1mnXLX8tkacD1
7FnxybYkWAiEkQOt2Ix3Y5uJ7Sq3npeC4Jq7oAxWdt9AV5vMny3HR9Q1i54TNIGglSDJ+TmjqaOa
OUmmYRU7hcB0Jyt3Eu+WM8Nyj2hB3Wo/ENmiK6eLPkWGbe7YgFzSmqv/uTrgPZ1N6fwqM8ydKEUb
UgXAo6NbL9ulAwxI4Nhgn0TmvcJpE3woG5oGCqMP7TNgKCE59Xl19g2fL7s719mX9jYAWsymzxi4
W3JTbtumsl9chKF2M17f9h2AsT7ECPt9BMVFHBYBiqJ5J7KPNJRyMcI2cu2D1hlt0mw5aKZ21Zx4
W9SXBiD2cKJnJzVatLgnu97NjWdS0QCMqH4HiADgrcnYB7+Dcp5t9qH2AdlHzk5QjUfbDbxwGlsz
BHjNeG1UtE8UxpWV7vCRNV79siD6qkKC/SKBt5uYH12SvKo4B1X0tYzdnc2d+drX6sB0N43jqEP9
8xCFne9HZzASLlfGW+hwyluugRrIncROGt8mbwDg9pv+bsd1r2wABI8jPJRE094P+6z+HvAndplM
EfLTt7X6k4KuuxgG/jQFWvu0j76XuwtbT8AmQ06cfjh9a4Wbl4ccOJuIN8pbN3vzdjAnCw0jOeBu
SKktYPmxNg7FMSQOvrK3+B5Ik/0HRCP6k3BZEgIjnQWogYPSlfJclby/pkHdf8DLd/9BlHgioaa8
3pKOBl6my1OTeOuihuGgGU4SYPAxqr8P2q+fTZAYxzIJUwCmftAGfZ03vVdWP11HGYwKNU0dgDHQ
cC0R1a+ivyswGn/ODDYf3SSfDgtPxq9zb38BBk/5Vzl47zpkwG12fKBamtWmmEb3P3GKdD1QK+Mv
rj2nh2SJAXzcSvbsRaB9ExM3w6QAJISTqli2j+jU0CX9Pi3FnyRpPYk0JFGDnguaIrhebxs3AlCS
wvWKZk9uu6Q0NobZIUivcb4C0NuffdtBYzz8tJ5mpFus+dmy6vlk11W9wRkj21MgmYLL6M5BiY4D
0qUFqLOkqpO0PVuZ+0IqHZxGN3K1YT5HKkzFqska15H5LORmDVdPHhAPVBzuZ8hOEtul+6ZauZGe
/YHsSTCcWqTZw1KtU+u7AkBhWjWlXnRIDKRmFWlyaS2O4tndrqA/Uxk5T1IOj+IK+hOB85ec6dFn
Z0t/YSn/RNmITpH6NjkOUI8ZijTjn2XB5Sm10Q60JjD6okCC1sChZgY+iAsEmDUCWFVJvismv0YZ
AD5jORChttVYzOBVQI2PpYaIA0sFR3jAHitRF/+QSGVAjsgOo9tmV1QAms+JA+BC0QJmlcTZW9gz
zaoRFDYOQpte3LDnQA1VIwLUIHWzCDZpkgKMGNWvDWoQ0JfM64sQKIdEq/QXs2LxF6Oa8qeEtZ/w
tZusKtnVp7wGMx0CXN0mHWt3B6J5eZ1ccC8S7WKSF6DQKlCLqbgaSU9DjioEsJ/hPAuU9DMv5RDy
1JaXaaxf/j1hTInlWTWytU2fbMy6Fts7nBXNIzh7IAT1y3LZEkgLoavQkAN5+IDT6e9x3VZoiECY
eikTpJh/Fu90BuCJY6PiW9LRkEuZ7wNfAhRdHZxlVqjTcyd3Dnp80VSC4zIZkIkLngNzM7oJgPwD
kQNGCkxUeujTbhckLtAu3/SOAWKrlity6AkU1g+GTijuqgHlHGTwiqQ/VIYnw6CT7bMNOOid66FU
KrLyFkD2qdc+Z03B9ulYGasPOfqeaHfoRp7x6JvNT0tV9Jt26JZdpx5iXRObV5Z26NvRMs2GCTXJ
YgT95kJm17Tg/rbGapK/5MyrPb0u+rXNQKFQpgOaepFjw5HB2eQq7mxbNjIJ9Jo4d0NwTMx56yBa
eo4TOZ3524xEMpBOpj2Kl7RMZr1E76B1NOtz8BCZ5t8Pau3/cEVTJvN6K7RCL9MrgIj841YefEh8
7x5JZ/mDezK7Z54H+EHVYI5DF4KJ2Y3wEjqZG8bMfgN2SySMwW3wOalqfPVOrAubxFw+k66zLQBV
GTn6HYX5WS6AXhbe3OzJaMZVEXajD0xtwyw+50x8Z302/+HjwBUKgB49A5vPRBnO1S4tEwWdzZ+L
PRhHzmQCNIYfg4ysAV1n6GTTOpolfHSPlh39pfVx4yXPduMHT4gegFzsqIgWwhn9Uh8Mp48+9HI0
gBJiMmSELY5p5zU7PGPZtol720BLSCmPbl0CAUO500JQic7XrkqvFbmQTjHOlfioycz/WmVlcaRQ
s45Ep28xacfHV/BoAX9IRaRJT25ZkwOrmeSyVrDNTuw7ON4BK3bqiwi9gignjs2k+kBDD2DfMy/E
SzBb5aoiva1eSGzE6o8RHnIAUQRsAZhmqpeCiepD4WbTWVb4DaPDBw2G3tSd8Y2Kcnl0m1+KOfgz
m5uy3tgjikC1tZ5BSTZ4/s6LWhxbQd4MXCeiDtZDYEcpUpqIxWldon77Un0l1JWRbR8MosLTSNjR
C+nlxJO93eYogHg7dejTBWhkcmAai8LdFi3q3smnsbxpPZ7MLlv2S5R+G+akvMwt6LLAqtFl4ZRY
8y4mUjkyTUTv0CsWuVEN+DhdAVGJqvdMfWEDGv7JU4UHlWfHwG1OkxvY4Ib4oAytEyHBzbI+Pmiz
X4DPVhTPjQXYCcCwz+6Wu810WZLm4MRdAN64ASepwHbarYuUKFAVXWt5qpfmWM1435wHPrlbE+mC
oydRBEhiVSfmE5OAHgWxbLXv5TKChFito8E+DZ4zPt2pMwQ3Ue4tN5zVxQl/hfkZn91kC2hOwAWY
zm1mdfR3LAXuf3K/R349bbLRwYMD7GLhHRw4TQkOvOgBvBw5YBp410xKAg8fRwT5ojjf86rcevN3
326Wl7yNfKTSyubk1Ib5ybEaQFAswIObk6LeeCJV/azDPKCsCmDgvW1eJ/SEXfs0ZQh7WMDeDwr8
vcfW70Mw4IzX3rXjcAImxj4YyvHa+j5qYpVh9fGUkiyD29dnP+AINUGl9bTiPR244gAn1wKL4H9w
pkvi62A7T0l7frgVfQmaGQNqXX2r+5uJEcSDiWt8Sc0p5EAsvGRTXX7hwHLbBaIydxbqZ78sQZxe
p4rhlGM1LuAb59BFfO2z+2ybYZp61tEw4vz3rDVQUAyCJhf5oz0odu/0YCOWKJIKKlSO20Xz21L2
IK0VCWAEQbRxQMC9O+Id+WUVmd9XF7GANT1byr/AMhPGikLGRlmWin0HFy8dgXjU8AWcacCH3E/C
Gy7DlI8XFG2M60zrusCsI+QjgLRgWWAf1pbFm71jxkWb/VNMQH83DVBo8d6JPjuZ+wGcZvN3abF2
S3pH6RHuXPVgzH3VR7wwwGBjHaOuPXSGGG6uysIPvZGehAVQPGKNJ10WTR/Jg1SWStvj3ccIyUhD
HIwfbTxHHveYwb9su+AJnVX4sPZiCQQ9rxChm0Tj3sx6IHS2Q1btlgDd1ghWiVugBr4GCtV0TAHx
MrjRJeERVruyE4exaP8pOcqUaMjVrErTZo9WqTFE3xbwn7WZZsFSJbc6eFQXCg9VDAr5GTRjdRiY
PtuTsnHG9na3VaH2L9T+tB/50GxdHQ9Tcuudx/2nPElQVgGOnbVB4QEUz5lytCpkU3IA4kAMdGzV
xPDYz7A6PfQ7kAheokPbgEaJllRljtLdxD/5LfC6AMh1xQsau8VGYt0GQnsUy9CdEO16LrrEBsS2
Mr9Oo/j/GPuy5jpxaN1fRBUCxPC62fO8bSex80Il6Q6DmGf068+nhTv4uPvWuS8qtLSEnR1vkJa+
IUSFDDoRsUr/MIeSYgXvgjdwuKMuCGpwxsgA3/4DnZ0IJWuXstmwFoprC152yaEraghY+ynlU958
wyXnv25Nt/k0j7phX36H3XC59TLBYHg6WulpvkyiLkM1q/Swly51x+/V0HzZqHfdh6hdmQEK5CrB
Gvr0VBay3+V6cV1C/7o9DTV05/lS3XOECzbQKupG84+DwWoiGYNNwT/3zmKH+2HY1P4UaO0pBXWv
XEVJ2Z2Y66T5lqI4TAgD3+vLYwmS4r4YR16uaISaD/05k6KJuklC94M5pfSxmJf+3F/GP8//cCun
g/yXpUEApNQTDeqdMC8QQdNcNWBlrgZe+GwVRKJbcSOMdstIrHKoKwbzVkvuHGhGXZrvc2mQ6W9l
BxYljS2zPanZJ9T3N0to/lFak7E99qPflwH6SQEH2SrCOX9sAEWtBI1OqfWalQBNSddBGUI145+r
Cn541WpOA/S4WtE49ekqHiEmEI3xbZmy3OZDmvphY9qjCrsML7+B2dZiLdwy82l0TqRh6tN95t9k
mdPxIfUBwcILToIl7DEgyMmyeTZmhoOngbJbtLaDujlTbDZv1kGp2LdZ8jMxebkLRMUu1mCF28kJ
nINdu/mzGZq/oG2U/9TqQWH6beBuTc6OfZBAMAsFsh9mAgU4JMD1GetCwdipKHMo2nvA5Gf6L8kn
/pICkfg08HjdNBp/oVBpNGs9gpYr9YTUUUo00wv1HDmOvun24lBrtY13cq1tNK3xNp2ajoVTfggr
zW+x9D/SS1yIPN3oUQfl3irKX/oktsG+tIHHUe90DmXNJ85fqUP5cTb8MqzcPtM7f6yjdCMZ3NUo
AxVlGAT2xriim+F9Ci9bx1vhBLz8Zro5KkIa/O5w8Mj3MXiah74sgqtVmCgm6IP9teH6X8U0Dr+9
eyEG63fX2z9sKB3Pc2HXUt4SLbQ/zGXuKNeO481z8UcZrIAIQcVSoZ5jHD5vhiALNwvq2bKBesDm
OgMN3ICFaNVsLC+bHjShHcE7T2r+g/WJBHqu+A6hsugnnHEghuqN8QMbcgPPl8iEggcG6vA1aWrt
BdKKps+kXj9D8sM7haX1dzYoF40xaV7zqbDOLlDzz7oJ7+wIhc/3XBUzWneVdUP1SBu3etZCieoB
dLA2NIFh9XBPRL3hQSv8Qg+CDS9ld3ZUMygyVaEWknRFscDOmT8p6hUNJK4HVwYrHO12NV9TFs69
D1M2loflPnS13FuP+HSIcW6I37g8xyUOR3s8feIApbI0xtaLLvu0Fy3c08fyTH2ukk0jD1dJ1wCc
rLoU+9ccGgKbFKssjhLLh9lqTjf2cGlrjT3p7pEOH9gr74p8FFtU+pjVlbD2c14/xWnWf039FLPS
N7VKPbUQ8h5QTLdQNgL6fTWICjsoywvh1eDFcBuBQvbcX3IoxqIUW37grf4vZTWSX+s67yvOS4Mt
POVjQAd1CL5bOpCa2SSOYeLAnE/tZ6nRCu078JHZOTXdEHBNWxyhEPqe4WjpTreLSvzQ4ZezKoAb
hXFimWB1Vdv7ZTdipCYKv9T/M0rbFHhXwwIiMl38/eObDrvWrYFD0Dt9c0OtRfF0ZAUU1zGYDKa1
C0WaAviHh4QRDOwKFM2tBwq78f9Mpdwcf+++aNviMD8D8D3eaaJK1wWzYXqotcciNjJ+wZphk9S9
sytcufMc17tTo5s1hLva4E2fxveQCcTbLbX6FSXAFgyFDa1vd56lQYtbzaTcEdYw8GT2ikMBG8P5
blMgUshoGy4OvyBNkLlxtyEyE1GWiNHkcV5hJaivlxBdUZpDRCjq63iMzmwoPcEjrLdDaM+EDRzo
gmSDGnKC3Tf0kyhG7Br5Z2CmkxC3xrasZFPbcK6Ohtyv7Cq/eSLMb1CwyG/DAJuDNoQOvekknrUq
1LBZQqM8z5OflIcKLQa0rDZOWhselrl0lSl+jnB3S3i+EbyJ1xmX/Ex3XH6qpmXPMczvYA6K32GJ
TzJvVibjwIf+GYj6QOy0DK6GzNS1UyZKbxOKNgOtpNagtI8YDVB3aShGoxSjbqeVk2+FnedTDBQs
rZ5vQ/0aPknv/WViBcp23VbN9r9uDXWlblNmzD5wARC5Vdrtq+HqsR/IdHppY69DrT+MHyYWgFu7
9twLrLJzeL1LaJGAxLIPWH0rWOCsSrPP7xHj2R16LPndbuyTia37meIcD9sN3JBgyEVudp6SJQ9N
HYRjOH5u5qBoebOpdQDGCBzRgShzFf8gT/G2d68gTE0QVwWmWPVKZwN8pzN7rMC9dRMP8gf5qCye
KR+6n/xXaKSRqMfgXw3vFTDMCyBnpLuO43yCXJRAJbIvx8Y3OQ6be6PWrxSjxlKj+HV6xxZzmBJy
KCFfIQ0AIVIohKyW2Hw3dY8qQqFQwDWTcgFajH0Hpx6oBEENjRpZeaLcNsdkoq22lZTbvsAOwLXL
FHLCnXUFuwlVqTD4wRJIJ2uxsK5LXAZAPwoz/kUhGqR8umpl+NNUk5YQpRWluXUcG7YKqvSVqSJY
HfXhfEUx/OfsCgEJYBqkZsmlrlca34yi/wsvovwgu6yANZ+5LvREPENq6wj5APsc4pzrjEptv28Y
u1NoidOVNk5Yx1OezODsmdjQBKKRIcwqgBDVbZY5Tmj2e0c3/697NZUAixQKt2tNy08znlJykJfs
KXmtLRxxhWOAsmmfuNl9hN6zEUClZRJ5fu8gcXkXjlNsKa+UOg6UKa/o+JwHWQS+DrRJ1eL+UcJY
1DHwxIMmxicVjGooq00QBDBiVDIayzySx4Cs75MIwN36GgqAJ0OjuRnhWJnrSC847ERZd7DxSDm4
MJ4AnYlZN2qk0syoTRy7VjgKXH8a0Ez3h6GH04HiDqusW5GBS9vh2zuZPwahabvKwgqWDW7zBDRg
+6RbogbynAc7ilETal8mEYoH9AUFhNB29FHQJxWFPcRenehAIfrcKF4NQQwYrvxXLvQF59wBhDbg
6oUHGwwn29Rd2OztOja/OUx/hct6ca8Nh73AFRVVmd78lte5tgOZHtYn070bYHrBSdgb1e3LrOYN
gYb0AshAuJMtbFLm4Cz8TanUZFGAE+8R7m/zuCaH7ljnzcngZnTOBBwhI/ABX4vA4+soFOJQFHH8
WkkFGi+dJ90Y4kfbiy+UBSRQsEsYLJWpa1aFhFRdN1x6MeKdpKXBwWG5BWBLKXbzOlsttgEdukRY
yF5ore1apnvN2morjKCDq3TZFvsqzK+5N1yhHg3pc7uCrMWylqzrSupbWggKGLtume7lq2UF2Qot
Lp9WfNJhA0mpgNqt8tDmh/+nwgsJvpASzJIywTNBGyp9FpdZ4v+VS7Ee3nRBCblzKK+XzDo5LUq8
5giJcd4ABYhCj3PtTdO5chjRrGBT2u2mInavNEBN1QqxR6kpmZOXGa2aBu1NkDBsZamLO1FD84PQ
u2L7JBvD1wG5RGPEG3AGQGAsBSzULHJAdJQ/YlyNDHbiFO5GeCVSdO7DDnLrdFN8oFiVle+j8xzK
pqAOR90NynKo06vqnmfHyaGusxvU6KR+pFifJwfHkNHxQ5VuvjSUDOeA05w1JTpFjKqr7j4b2MSt
haPVB6j9mN+8zruNRc8efc/Es5OUc7hy9OY4WCOUNFRWOpUfJ2Wjc/PqzHgEbTlPCrUiXsGAIEu9
HXSUfIay+huIa93KbiwXYodD+ZQk0Usj9fINxlp8Y6PevJcqjU/dCva5+iPEIeOE1e1otlfhyO0A
1Ob3AArEm8HhDFbk7fA1Z9N73IF4FUi8+rqJuHXsVNNncHeYr9yIf+yqgf5T7FP3T8qnW/1/3J5S
cFrb4EfueDJYN2p0zbZubYvVmcC2av9pIDT/Kruqvy5hGCVVx7F2XijUoRp6s6v9JwsPkYpyV+f8
ddGDnzXjl7y6VkYhObBBOzMJXkkzvqQYXVJjtH3fruiSEgfmzImt+lY1Wt/tpNZGD3z6/GpJ5sd4
ez9GFaKrGNrqIYoetyXkmvED7ylYUv5JFbqFMxnhorKgYtRMseX52MoUW+rST6mmwd0UnZnhUKFP
Qx/s1nrf2aDbWs2x6e1Tn3TFzh3c8LI0TpVFqJR32CLK2PorzFixo1hh29gcUmJdiG90fElHlXSu
mTQAleq1iIBOwMknDYwakBxOm4JXi1Cna3gNNyXWqklVR/AUVaee9gQQMgRTDvgyYDiQyFzuhbOp
+tKGxpqJzD17irBgub17juKygwnw8NQVxT637eyGMmp+o6tpTNPbX0swTIdsHtGlt5MNsMxLiNKA
Avnl8AC4aXUnaihjbHHkDDkhCDmogWVWHEbjGr4W03qJ0S8g0mnY1m0f+sutUjVXt41gHzT815Bx
HKFTMoBF9glmI/tPN5n/AVbXgck2TodGMfekYvO5hqNd+0qA7l541d4Uvbsvrealj4AMpSaMPYlF
NmFKe8KPWgpZuiRMxmG0oyLVURhi4AJYhXgMcJ/bw60Bu85EFw+K2UaqXGeqV4+l7VEI61ehUkFB
GS8iEHveeMmjiabk0YdOd2/rPUxXuxC4Q8QzJwAqPBF+1vSomQGx1lsTJNWj4rqQQYg0Isz3scB8
ZHH91a5c+1Hy2LlX8m6lXZsAyoC/feBZvszdIajsXW3muU+5dZA7j7oOzXVQ9uaGujQA5uyI41I3
PZgQWwb4Oi3WRdexm2lDHrjtmhZWDOhqBWe3qETjDp1cNyw11zyHqQ5rIOxRK+5EFoQmjjFtF0gW
1ccaKttH5vAE7K57iF1ZwaJJpJmxquKwOQHbNO7ZWO+1tGxO0DcBwsdQGxbqU0N5rTuO5Tzlv4aX
WKY/ygxUhBRWIF2Aun6AE7NLqNDlecver8I4HTHQ+VoGiRkQUjEKXB4uKaeGMR92287BaAAxhEfW
G6ih0XMZi2+h9Jyjp5ZcXAqwA8CTk6NZX7hjduOKLpnqDxULfdcUzQakJIxQEGeSOOVSDVSdtC08
wASokf/EGkv9L1A/0nFKlkc+dQC0BDL+Txp1EyvCIXo8pdgVonBQwvh+JVnUn7Oi7s90tTRLDLJ6
+TYWGQiRgATmRvob+AMsTMKGnwbV0JVmd8rJtwQmMDdjDtagsDYcBR6sq/QUcp4qODfUn6e3EYbo
koZafDbQd+jKDfEDQy3Z5bmS+6sGkEsoxngA4gixAj1FDaQrS++mY4LvqZGBd78gXlwRyy1MDwGg
U+gLGlC4+Q0st5M1q2TqJ2Vs7LHCj56xuQsuwCJficvcMPhr4uQE2l3BtIfuVgLYaWyfvBz6p+XI
2420TTjhqpiVacCl5xd673sGKNy917O74RjYCEeQUIBi+vSdBpy87+G2FO/axoXMnVCSPRGK66DM
qssi5r3zXAMXvZJmF2IzH2lQn0XB4Lg0U9y5kMdUVCoKYtsYr3LGehy4lMWpdMOPTWvF0Olagp9y
MjVF9o4LfDtwLmCjyWPKnekYVa2ERg26SwzeHfhEqF+I4tZGoIr8V94SE3VlHgr3R5k73aUt8u6i
jxO2U9SvExTY7RrSx/mI02fV4M2cXyA/C0x9MoGiHgKhU0doovGSk0FeCqTMJTAdvhvt4tHE/db1
Jlg8xFrz3GO1AMPJZDhQDChx7YhT6gIEt3KTwuj0IloNBklmDN9srwMI3xNcjzeBwOp7hFtjnY31
FQgsgP+6Pl21ppPudRagrDg9LeUOKlOAOVcfbWlePlVAqFspANA46vvJRS2nghwKTpezobiBazOs
myrS18Pk4D/YGxO+wXt/8OvCBs9Ps/JDmmn8ieduuA6KOEWFobafeBIaD9m/UIcSEgC7NwLQi03d
V3jBe1D9U3DdJOMZvlPqMlIIXRdrhJ1ltvcllPEa0rwpfHgP2IttST+UmkhAF3fuN6X7knuhOCZG
lgBAAM4THMQbJRvy/loSuQvgglu/0EuK4iyPpn3swbNJDwdsYqoAPkKoeosJjya6alPjBzcb6wDQ
gbcxPei1Gr0mHrA0xXuxyAzfCIfvqNuWgKGI8cFsa3g4PDch/pheW+aZe/ACBz/X7WzrNnoGNEI4
sB1U3oODpwXHrJ5037a8F8/JegVi/+lajv6aV5BI6A2N7WDumT4FsTjBT5itc+jhrJUpyy1SzRQ1
/Q3GDmDCsZoBpoJYopnlSWjgD/QJO2RakL1OEhAjJ7LFRY+z9NGEjlhFBtbMEDQBayW3zkWlmx+a
Fl4e5wAfOrec+rQMUi4LWdCtssGp4PsQbuiZ6rnyt54GODxWT1h6ONKzdaIn5vKY/TyssmthX61e
rOFVynZG6CZXWWTiSlfUYKcLKonow42uRs2hBorV5vkOh1HjpRiyAetcoLNa+hIK9YUjW8q6BhXO
ZF1wK/NMHe/K4ESNOwI4dKBLeDRDb16f47HKCJZBsJCDUxVifdqNyWurly9EK22w3IbZnYD36lQE
O9H17ESUVGooXgWm57vghG4olqtcGgA31TxYdv1C8bExB2894CaZugllLHdablK5/brSvfaJFwwk
zwEGhPCH1b5EQFif47yYVpnqgoXsHXMN8qENTySONSCxA2jGqBq6soDchlBYkm2WWKzn6bkACwNK
mX8SKZiNdnqurOmBNY6zo8ElTleWjselVoPKjLpc54M5368hwsHPIgHhVYdAYl56NfRu0BA7mq7w
3f/tuhrbforjr3loV1gJoKWhLOneXGHku2XuMiW2zc3IwGwmxkg49djB5MUeSLbxQqEPDSSTLpRR
utl+jgNTtcaJfb1eXrX4w8KBcTiVMGbG61fT0sxa6RaIP51unAY4VFs4GBjeX8yak2wGBbJeQkM2
fudjXB/4CJ+ngA3dfmEKEskQdr/vA1Qgp1EaoBm4ep8xMw8p6AXFv25DA66TpYAC9B5cmJTajrmo
L9PTcSRhHrdCjREYfYh42A6evabAXoF1zQE+6OYpkp55oivstex6W6KyCjWuek8xG3oS9ZbjT3bO
6fMYHxoKGz4RMQEp1zcofzirmWv5iZ1Z5iV8wQX0SYIyDq5j5W1QD+RHuAbhz4TYmsTbzGJLrtIG
EFKsmp5Cwyj3Zj/hRA8wfrihRg3whrFjbmswaw907BC4GTvPo+SGSn0a+d95H04qaHTdq4VN5YwH
8Gd0fHuy7Jh/68G93XZuXmSbFqCVEif0F6aMpMlNOnHN9AD/MkAdKSUww97XBaCdlJM6MFlbTRaK
z3ht/ue8qvbEeqihZkl8kdSx2kvassPMCKEuHkWHmT5CXSzQD7NnNMCq/0pWc+lOwN6uoIu7kqrE
badTftdxuFZJp7hSiJqsqNyN3nLHpy7AedmdroYy/ZBL8aQwYWwFpSZHHe7QRzZ/3uo/gj7kpMZp
eKn9og9/+dipO6eq/xq7gUKPw3HO5QU/I/gqXqapYC9TBXh+qDlyT10HHlXwqJHxhrosqAOAjUZU
c4EGeeGaLu7D0MI9HD3KkFUOr8jgxniN+nkd/0zT0i/whnqTfTlswzRND/jPlS8BS18oAQIo2IMZ
lXez8ivvoZG7HLLQYQo1ITCaVorV1nKiMuYZkEgi0DauNUbnpCkiUGEsgAmXfhRAkrzp/qJBTavw
bqfLz/2C5iVFmvujzlfAcUKnmcvhDjZi6UdJmv6SxhvDo+wvBw+0VRFUEJzkWghItRc9S2YBKYAF
yoY2aEkasrPnaYXAszUFLUQBqXvieWFJFaUa31GPmpCIXUvfUvBs6kb6AM17cIV8OvhhPVbnrWdh
E/HvcyOKLWkDHrzLudEYe+EOAtog2/Rac+4C+Tz9sTIH86CH5lMGlfuhHYQP+qCBglkN6xWVQ/7m
qEfAiFA8mF6k50EdsbsyrXy9EdmhU13TKJwdC70EOuk4j48Lzq9R1tyoZ7A3HhvuLhFiupmhFa1L
k5VvY+teHC3U/s7dei/d3Ple1PHoo0iqbT24U+N+0LssIW+8H0HVwyM0jse9i/Loqpo4+IMUdCTI
RzqWE1MWIAcOTvY6Zqm75l3X3oEi7e6VgT1CDmpbxppNo+G0QB2dfmg6sRv1QDuXRo9qlvutZMk3
GE4mr0kb9zh4qZMt3i7xayxxDiwBobnyrM2+RjjUBA49flXa8KcMcC6f0tJ06tbMBXmaRhNv3Peh
duKpa62ZjB/Yl7MzVBDZGQBgVCFsgmtTIEzjaq9yoG2BR+o8TvkBhKFTbJbgeOPBhUuKsydSWKCm
gxFfIZqkWX9ZJrs1lhHe7QIgZ1dv8wt8M80vZYnaPnV5rn/s0uiSrKvkpRsFpthh5SjX5Vi3T6U+
DuAsSP2gm1rz5A0g9QbWdxqDNmDzJIYwgGhcWNlXO0MdKo6KDRRK+xcemN0p7AF6pW7Uad5jyGyf
enHN+5e4glSBBDMNB139y2jGqd/hobN/P3XmzMYf25+TW7piFaT0YohJbMBZmk5wdAI9EsRNlBOA
+dJgfOdOm9wL2lUER9cLNaVdVReUAno/glzjmmI6fuHLpJqly3PmHHJTO1CcMmjwUxfUnDc46Abw
bcZ9KWO5B+W20FLbygYf3KcB6gZZCRFPmLONwJG2ZeKHOc+vYdwZa40l8lsWRTiX5MHfjg0jP+zW
fnpxiGpdXnS3ScTfB6t6mdRLkFTYdHVViDKHJflUbCi2DEDZ+oCnVH6e47q+EenADtDVYCfJW6CO
6XLuN5FxMnUbEGiZKmkOpKhQWCnTyM9TPs8eKlCygyo90hyLhelGUbz9ooH0BEAO3xtgcrYCyIw9
dUMc4vfBW9gY1V7TtWKbGl38XdjhNhmi4iukLqYjhH+xr1LxgsuXcNKqayynXc0Tdq8CgA8rB4eL
utaxu5ba7M6hG3CYci6w+/0nRlfYKXcwsLrTTN22sDcsdJA5RLlu6xAWx0nLjkpw5QfWTSicQQPu
2YTs3ZYBrniGcGN4KmENuzOFKB9Z6Oh+zvJ+rYMG6NMHg+XhXdQZTngdOI5VRof1yuTilad6sJtJ
156yGZPkMJaFfbaBJhw4OWRIRlk03uK/CXzgKFu7idWuu8wMr12q16c6CMItTlDCr1VnwZHSsP+y
K4kVtWu+jbX3nprGdQ1jtxTLNZXKA/ZWi7JZu1XbbFolApcqMh7TI2iMZI0JlxXVdFYffOxLGqdU
w+DZDgDkGyUuU2hwzuMj3NazJPriad7fqdbnT6OM2WnssDFyPdH8GJt2O3pO+Q2SIMU+9EZlu2pZ
b7L+TuO9CR4l7gUdrLhvX8I6eDidbH5I+Af4opa7JOctiDfylw2Ny2M6Zs2DxDRjYfyaAhs1uLrW
dxYfXBTPY/hKJF7uHqkflfqrYST9GpKeB9HU0U06fResvWkvGyCQ597UApo55VmLP008PvB2qi/F
JL8augie2jHPzwX8uH3NMNm1ceUvqoZQw0WGP1MDlaylYBKnZrsucYCKDx6Af2UEHJD7L122yhuO
rvCkL05T+UydsuzTw8DNL23BrC9TqkFjvjfi38O3lsfN76TTf1dwsviKA9sIz7fJvfQdT49tK+Wu
hpPeI+rwaTERG9+HHoA8NQkMkL2EHcUPfB6FX/Wh/TCDCLy93MDxbanBrNZyG1CWXLDQZTvWd2rc
PjZPORy3Cy/ovBXFQDSKUTWtqkMzuO95kH6voZ0GiYQlRslJkMHuVzrnJZ6Xgw6tcQblhSqr7zQw
FPpPWZeAhUE/4MB74JYTCK4+ew2IC5xnSqhPb6s1Tkm/dDU3ViUAvdh5RNktqYQik0ltD5hGdMtq
gdMd3Qm+9q31y7QK/bf0c7fQvkYdgzo7VKFREWqah2xTgMGn7KTxsHlQ3LDzDyFwzkoctECbmo4Z
momtvT6F6WMijFugGhFp05mhwOfxwrJXlAaZQxT2bJwmUh7F5ibFoXGUchvfZ8ydk1Me4V869Lti
AJPOswT2xGK4Vl2PgrENBhpUGNihyOMnVFLeQ8tgrcOT2oGUiC/NSoMY758c1qNErqNMuOt4BoHl
QPxNb2ne4WdVGZim9AanRsD7E+gwOz5St4ds5F03zBX1aFYFQ48deBwfZ5UZZFw1FBCgtRy7O9DA
nV3JRH4YcaC0cmzePFEjcTLjFxWwFZ2etnNsqPeJkxoPSsCpenYwJJ6ANiiGqZ9NPPVbI32fkE7J
30kJ03nDipQYnJKA+3BZKnnAuW/XOriv5hv0e+VT1lrY7zp6+isaYh9EAXDz9PY1wjoCr6b0bkRw
LoIeXGmgUN7Celx1YxzD+XidW/78pSSnx0x9aSs326Q5BNhgTg8MBX1xGQ2XCeRBx9z0yzEIQOXK
/9I7rDXxn82uk52yK/7c2RUVhG4b2BJ7UBWbc/NY/+K41d1tGDwO8aAABRMHaGXh3MuonHD6akAi
+U+MizLd1V74MFzZ7gYUlb9ZLUQhOyf6aYLf51uRbl2gIG1ew7KBKKTZRD9LVztVkNL1o7b1jlql
YzuhN/EtMDR8x+Qh6dN4gweOJXy4ocD9yB6hgoUd91NWoHYalI9adSgC+6waitkCTN1KL304CuhP
5m9pWNPfiQnxABHZwwuUs+Othy+XH1hTNlyZk0MduDC7basN2aHRpgF7A+tFxjrA6aXBUJXoB/A3
4te5mhJzKIaEHPTaWQkTFdBoxYLp3338Q54CDqCMnTjW2VYFUtmUoGPl7WidDaijZV5gHkvVc7Dt
LdeUQ9mJi2WhI39wfHVRnjHK6jgZfX5oU/DEHA3b0KouNroxQi1KdasOLB+6okZPR6yvirb3TVEV
VxaY0PqWNQi4tjvtUVHK18wLzS9wmPzYbSPIiiyjEejfm6SbfnR93a8GxzTvLE6seybG8DZCeWAJ
mSpeVfwZha5x36aufWG2GX2psm2lu8aXeBDxlyLbNqoD+1T5NPZfmiY/2Zpw71y2xhepFXPP6G3j
S87TD70/Y5owxcsEFkQB9FRtal/LqXRu9oD6iy7Cb30fdUeX9Sj0qsGhSAqIvcTWFqzin0bn2mvA
LLUHON2/dCecvnNLU1WoIbxQ3K7EL9F7H+PSA+tvGL0BDzIcnqkPLQ9z7Qlg87UR6caXKXQC6oG8
iZ2LGvuTSWOqZ2D9+kVHCewsJ3fXjw7zWxcLoBA4tFd9X9dt+yq7fDqVUAPG0Di9Wq1gkD3gDXD1
6OLAQ4j+VRrxeBK5kH6YiunV0LBlcVkY7sxGwwYPrhvgVwEhdKK+xN/HqYQJNZwo1PiHfmtELyne
fnDuqd/MWBSXpdGB9/jQBSHirQ0jPET/dxw7qhgvC3gV0gsLBbgebGJpoj73z0tsiS1vMTlC2NjJ
R9+CHshb7SnPCaP+MUC/cdPFXX2ERb32HPHihZZcUTUUvm7b6RUC1jUA3qG9ogEj0n7CUVZ/svG5
nvQAjP1AreHgl75JAvPeSmAKW5QqL0PH3xsGyv0lqbGjBR1k2qZ1qcGfj1pKKk7FFOrzBJpam1gC
aU0/P1LpsdsbMjmf6HJZIH147n64rISH1HTK3pdRSz6HHoyjW/BoCd23LB76S5HgoCuLrATEJD3c
V6rrjU0ItgtqFjRqx26H49boOw0mLMkv1qRjceTnMoGXmAP3K3VEQE1PGpeyRtU3l9h9Dji5XdFI
0MLqyYqTaEPdom8dYAw1MKosffQHq0/2odGnz4WbR1cr16+g0aXPHk4FnwPROqsYr8sDxbiM2rMM
xXccBqx5E7lPgwf4Yt7DsECrPPObnQX11sG/YkddUPFBWA0n4DWs5BWaxTFcTNzqHOve3maFd9M9
W3fwWOmrDXCMMDhWwaUBo/VLqBnWOk6gzm9qpnOJndYBICF256s0lzqEb4SzHioOPwUapsR0SF4z
aBz7SSbTcwOhvVMXGtYWzPrmiUMG1E85T35w2zw4VmH9DrJ+WxtV8XNSVrJ5NeqgQJs9VJcJcEKN
MHV26Hl/X9RLFzRKlxR8P2j9bzss8kSsRh1u2X3j1vYVYJAENE2U20BZ7h+BVCAeWVb8KG356BiW
REXopftKSugDKDZLgAeZYKl1IyKL5nnNbpogyrpQXVgB2zP89rdIkWEoIzezwJ/lHP7Mn+9mGc3u
06iT2CDw4ZDMX2C8GsOhWJGZ9ZYgvPOA5P0lHMvNAu2lqwoSM3MudbWoa/fAXvQ+/MFAn8FqcRUP
sf5so4x/H1h/cLvkNFhF+bVzZLMPwjTaDW5gvbqe41ejzX/YYdutse4IzxISso/QqesVJIjCrY0K
3bpR1SmqSFHjZskhqqL+sJSuWiUqQIMUW7oqN0VJ47CEKI1uOdTsd51h+4ejbMXrKGNYz8HLxVkF
DigOHEQwvoq8sNo1XOhY/6i+J+r6BitXawcfznbuuiqdBgoty/ctPIxWFHNoSjwxAxs7O/x4C1fo
2QGPs5+USD+Q7tA2tnFA2fXbclOK56aVH7kMn+d7UqyfEmhZDDcURbLvUYniBUBDf3UW1hE9D/gz
b7txh3VA+j+Efdly47i25a/cOM/NaBIEMXT07QeJmiVLlp12Ol8YlUNxBAdw5tf3IpSZcvnUrfOC
EDZAhS1OwN5r2A3dWDyi/iMXThXr73azd1qv+oZMXQvaXe6dXeiV7i0o6IBLZnefuNJfwvnLsLE7
9mqqPgdna220S4xqySREtW2QI7+rnryT3jZT8PzNgbxBem4RAVW96F2IVN76ZghQvmo5TtLbVtn4
1OB/uPImCk7FgPUytyb7DYpK2dLKuTp5YhyeIiiMmvhIAA+JakW3UABz3rAEKJwcS1DNzrpG0tw8
39v5TXB76ps+hGm+xBHutPsr4vY2KFLpHDpH3A67xVjB1qVnB8dSz2sCy+qWRjPOqLo5BYeuku+N
jFbIJslmGVkFfjcjLTdN2tsDc/LJCMqZ+UGexUcrAmtzxhfdm7sdgIl96N5jg04i4EWzTyLYQARx
qbymti+sLLIHLCXhB8ch0ILzhMXf70/9GC4ZOHrHD/EqI8VDkUEdYR4087MyCJ2F+ehxiDNJr7sN
aDpYK0WZswSWPX2IA+/YuRnJl2nVEGDnKrIZvEpeNXewi8ls/zZaQlbOL7y8xjMKoxl0c68jB3UR
nVukHOiqEDpaWX8YaZd+LkaY5tYdIJZ7E5f7MGzmcNerQX+QxaqzYMeN9/8hmkVloTDCHyxLACXu
QB3K4sAYmpia9WnNpzjMWtggSVyR8xFmshkw3bywlhziMse0cgGXMQOtleR+ImIXFBJ8M22z89gw
cSwrZQNVVH6jqneuYUvta2pDZVQknG9MN4w0e4zAMZrHTOMCnb2Gg0zmA6jjXG0JLe8ugs5uRCd9
bCJopKJQqubSt4mYJggoNvARHz+FKLE50MG0oWsVJGV3sAKs88wneDvOi0ECE0kJReKlCYp5zk1L
7d5nDvnqkBKwM1O2IfD9AT+u2PawrN7BJw1QFuCB4aqDos69MbHf06IE+AY6ONUKSnzT0m5R5DBe
aXcPNfPJxDQMqewEKAMTMs5rxoPNdEXD2XbqxNM9bpcN8OSA4Fi2CqGVOY0PPWwqXwZAFhy7D54F
JHauA/KF4xxWBIxPrJGgMTZ3S9C6N2IQ3coqAY2KA6vf6ZlfDM+ZIxii9GkktVjTzLX9atDeU5/3
1plFfGN6YH15T3+dH3E4/Jr5ZjDULMAqRd7mm4Pm+en8/aZ3n8+nNF6rroDVzZyRz2VbDgsABr9h
rr0xMUVtyHjMo5SCY7BoCcBUEA9yFp1N0DdD94b1IFL9XAYW3r7Jc4oCUDL+TOeZdeq7/i0rAD4z
REvnqWb8tmSdAPlJUZiHHmoDXRmAaoodoxCHD72ki7Cj+mu/6aNyh6e0XjQOw/h9ftDFWGC7Ftu6
c3agdsL4FFIIAc29IcN5WszJmkyCI2fSCRUL+CVLwPGfFEQ5TcxMlo0afHsYmpWJDcI5FYDpXZoG
r7dCfMIPlD8OQFlgsWe9tHYFrOqAC9F07REy3xkbA3BLMRplA4OsWx/tR0UBoB2b8qfCvIYYIpb9
x7vevDKPvy4EPk5CRO4Dutis8eZBT1X2sQtItgFyFZn5IYEYe19Dln3+ZJoAsOhbbMjtYRP30ek+
+D/O/bspQhbDOmpTBYCMxNq9LUF2ie16W8YOslwQgDz2dq7XaVlG15YCq6Vkrj9HGrYlQ0N+0JkN
VCk4IgOBvJtq4WxoVJO97AVEZOzxreoEXLih5AzlRLd+jnX1yQ7T+GvSwGPMzWV1KYKuOmaJpX0z
EGDlUNhqfHNh9LCuXVaA3ZI09yMFdWxYLCJrpmu72lvebN9sh+pLXjbnhod1COOQT2DKwj0nz7/X
xG5ea8kSPwqK+qJp42yGwbL32A9ASS6y9qGSKCgmOYGOcGQfkh5sSFrDADyMm35XhrCaKme2Wpza
aDy3wlsKXDYTM01WPzc5niPg+6AM1zaPEJUOVzoeNdSwYizAc4jTrJDk/dW/j08eAyKMpcPJ7oGW
4Q6eKhXpB7hhsnxDUdL6nJDyOhZD8FhCIxkXtHgz4fusBtKPnwnVV2vKgkcWjw9RUtnfNLTyzsy1
5cVbPgWBDl8glFSdiMRe1+z+HeQGfBRnvJ3du72f2f10aHr7RwT+5xMNRqRcajlsEstuPjFLgq+b
qm9/M0ExOhul2sihI893HDMB9m2PVEbeBVA9mLtmwO1H+5gp+WrZCUzxgmFc2VjBg61se0+qU/wE
fflrPXH6NPHce2JVd3FtXI+lUYqyYdS1hSluBOcbkdYLaMlFwI+hoU4SHYkOBARxB+p/GDBdM8VM
7rwWUAnTh75HsQ9dAEYrBrVkkGoGnkZr2ef5c4M6+iEkyOOlKVfPFVP0KXGWZsxEVEKg8i2T7Ghi
lh2NK6J0hBIf5t8Pv33byNynCXYXbquenaTtnuJkhXVjeuyieg1psXGn5g09Lrb0aOKmC0gCHrlq
AEMY/JtuUc1ZvaEmnY/nZLuEPQ89OhZw57cRPqcEb/1auI8AiVVbEzPHjSZNyOeMoelnsoj3HlDd
5mtMKBpmITzYNvjllAMMVlkBJPxKINRJUKAiEGWPYwP0Zott4nc3h3xd13/jdtss8xFAlpACtDTF
gbMOI0d/mtz0DwsYqe9lXR+Q/uw+s6FSK0hm6SPqjQ2kBpJLwLDhnKgDMGqVNm/QesugwfLm2TLZ
jiUqZ6Yb19E6QVbvpasbCmAq+GvJPA3qmJ/7mGcAH47eSXhNuDTzQTMls9/a9GCBTvYIpP93E9cl
3EYTkttrx0mw2c8HwGTqqdvB6+LnJ2+OQR6x20EV8D+NevM88y22R09ZRSDSMuez6hyeGEkyQDnv
dxYMLPkIMm33fv+1AQfzaCJtAqBPzsrwqJrCXcgyay4Fb+gBuxrmJylrv75xHtRfG1sJHzsdgqVo
AVRuBjK5Gaa1BDhVW58gcik2GWkA054aJCoTccjH5jwiR34xjRcpehFp5Tu8KZGv/xXHXeZiudpH
23sMKeQKuq8dXXaanMpsfDO0viwLX5OCeY8ENcWztByo6M60Ptm3JUjkHdmrbvJeM/JmwlTVfJsR
1q9Mdz5a8Yw9YhemzxWY+++O5vj797Lq9TEl05tXOvWnjHdroLWrt6FMYJmQdmRtZbJ86/PmAHGE
EDLVFHh3HUJ/Yo4ntdMsuYvKtTkc1GakanF4lYj23eHA0R8gvBA+T06NVTESB4XFoVlip5t0dMM3
oeWBZp79VCtSPuRxBUbyHO9at/BrNxj2Fu/p5/qriSo+qr1EAsA33TjgoADIyn2YcF1DSQWaYiaj
CUdNcUrKEZK8+KmXWLOIkxqnzT2XaWZobm+8aQTjwaGLqhAldCLJhUEp6ABszyuv6EyGSLryIKh+
rXOqH3Ov1o8mFCBUzaGJl8ECjB/AmFqQE3g/FgfpRWAxmI/ZFOCh7dRv72Jm4rv+7aOJeirVYilG
Xhy8eloUFIQKOTHyLWp9ux/jb4lbiWWMivtDCHmkY6BACLBr5b3VDgT1W02+FQEfFxJFv0emmgZA
oTragHxlPTdsCZsvDbCwlzwCLRdiBwg4UZY13h8KIopjHHqfUxv5nASFPAA0ok0rHfWJ2PEVinjl
VymgeB9EcrzkRcUOKYMMpRnA1RIBePsHHzINttnMH8Ia9TFp8CuYCVlK3jjl4gl/iN7FuCnXSd1Z
nxunvX2DCmq2DDo1nuAADQHZoNLgxOoHjifvBjB8EOc9WJxtxhJFRabKDL4yc98LUS689UdUUTfu
3L+tAuFvBkD6AGZeWwnwt4JpOve2ys7gTjlYQaKMcB8AVCI7J0HrLHTW/RygaTmds3ngwxFmIAw4
BkrtQIAOlQfzVSJuHF9Dc2KXEefTaFnszQGG3ofqDRJSKNq8UqBs3Ljlb21f6k3SF/EmVoK/dSNy
grBue9EQSN7rRtq+idNq+Fw2QXitqzx7APmALXQ5gpdmWf3Wdqm1BeFtXPaicp4tLsmJBumb6QWN
NzzZgEPNQ6YpXXnEz2+frcZ1nnOI7i+KRMIVDC/JXUvEOD8dh5PTcXlgAhD3uXfTmwRlAIZU4DXc
un+dRz2rP8Hi9LUep+Zh6GO6jWeeig0yz2cHl/BC6a4/krmLMljQSMhMwKsV5P4ACOs5DIhFvUKq
qtqa7tCLx4hxvYZLW7dRhkljMP1QXF1i694fOuX0xSYuQD9k0BwF+gxbjaA85DbwQDbSc9ce3CvI
//PihK25s8NWmm7bKqgf8AwuV0BvZs8egx8sc6fgS51YJy4BTV7ocZOVZX3JRqRAQQEEMbIL9EVJ
UR77Mq39yR3jrwHjWN/E05slnJ9r77BO3Mv8K4wh+FJF5AAdgt/l3oRJNR5LD/i7YsDvOwwg1LMM
V+/8kbkCl16faRSd82bhkNZ6bMhAd4EEg1QCWPBKGFDoQrtfE6j8KqBpoJpOn1uo868IPBaO2grV
sSWTXCWR4s8yK/LFMIvH/jlARvmH1FGxIBaDMXoEANZQWi9ZGFgv4P51+yLDRWS6cK6BlmGfuGvT
Td0W2u9xW62RN8mWxM76lSVF/JZY4g9VJcEl6eR04Un+3SU0eUuaplpx5Ni2eGugiyoR71TySnAh
w9d+oktztOxLsYBKWH9qed4+D/zn/Ea7zWYoU3ttDnfs7FzhpfOU95pANAVFM3YdkXC8Rl1Hrx2M
ZayuZkfTq8ICNJkJItGma7WYMQgq8MLqop05aug59MypwGPh13dgvS59q4HE+VhzevvyAW4NWlVr
EkWQiqPT52Tqxy92nHtLxoruCAVB+5r9io9zXPyOz/MDEYxfBqDdl0Mz/pzf4k7O4I20x2Jd+0PX
wJeMCmhuu731kuAtsow8Gh3y+ZzAne+Ksv90aXU1vpRYcc3RAiJJ5zEQt/M2jN2Dk+Me9qAe89oK
OwUBjQADYDvjS55Ag5W4r8TRwTFpYxCS5m5cBsB+QTMHzt/oagk6wP9wUOsGs54zvtoc5LWswFuk
/LuDUPJgT4HDt7kYrU3nRdC/SpR17qrQXfZ4AX4pOVnHQ9L+gPLpp7Id1GubxBBdSNPspIp4OiQZ
TdZ1SuJPcqjihYtC/4/UzRZtaVkrL49QIrG4B/VqNF7TsSPAXSClgWKyHEnGjjLUVeWbYXvuWzYH
lB+Au5gStpbIb10n3YNPCoDnVzoOKxuwEyjapg8aSMQ3bcGaqlX9cCm9PNu6rjcAY187D33Rk4UM
kkeR5fqsuBvuoGjvbAtkUs9Qxo78qGTkc+rASsoe6z97BwVeropvY4IDA0LaJ5S48IRAEnnhtNAi
GutQREueDcsJzyaYUM3dlEMDr2phbtF3jx7RxSN0/2yvfYzTrHt0YcJ6yYMQW6+5N8cTG3Y6btVg
kca21Bb6GUw9/VzTZgvxmOpyC03Ad1uAdO3MYCTgzweQFffNKOU5NpJ2+KcZZOC9PH83AzBr1fgC
dQiaYAcV0eYlcvJ+W1sJn7VdYHLU12BDNNMfOXxtoRDiBHtsLOiVYkds4nJScDcYwgx4RZruALKA
ck8zPN/yTbZN7YOyp5/dsulu3Vu2KhKo1M2TPQF1m6HvfdcLgn1mj84xIY1cpWSwnhqGlQitHPD0
FfGZC8HEUuJGo1p/kQLOEU5U/ID9dLGoBXbOEXUhceE4r1ZnudeZ6nI08aItxy9jy15lTr01r3vl
j5nE5idhX1p4N8CuLEix5+/kuoeLyQHLXw3hd9xEri3GJ9mEdEEtm1yHxIbdey6h4E2a7uBA6wuk
kvljM8stjwr08iaz2kVXBG+mZnUvYb3DaJuR1LYbH4TVdmm699kfKmSmq+bJLkneT35XYSN1Bd3J
pF4atpshtJUdVJXnCjqS4lZt+QN4jzf+mxkOi76FJ/tMfcvnOWKe0zsKhsNsSJfIyrjTIoqYPJmm
auANbKV8WGFvHZwSW2PYfGwdXu8gmH15F7t9bGh/RVY+3X38MixoKWgOebg0352VY3/qkpU16/e7
ENqBs2r1w4j2m2Zq4OSuRQQigytvAv8mXol4VcRJ/nCf2kew8inzhO3Ml5kDlItsLs+8cm1ipKZI
oipIyYPfz8B9nH8C3FQB1kHYaXK3kj9Jg2aEZtYU+/fxdwdBidlbFqKm4Aa2LtbXdXAo7UhdqKTe
AtSS7itzypML1YsXi6HwMkIma0t1637yyvRiJjSgdS4EHtyXIFcQrhGB5dfdn6FTkxVxU7EeNEGZ
L7Fh8MymvQ2Q2t50vYiKpSOTP8tqTBdlnLifBjtPT6Yb4JZ5doZHpH1AlYW1lu/EefQ2hUG9gCIU
e+BuDwXG2HkIwBl763XJ1g2x1cZ0065HlQQrHzuAPentx4UXSpgW9e2nNj8rzUGWQnYs2MVT4s16
GYIuJzmbEJk+/nbPgVbfMDrgLedhBtuKgC9Z6gDTP8dM4/AqO4dJOq6jQQaL+4A5AkvbdI8d6NXE
gyb3Fq3Ox3WHHc8D87w9iCPOfph7JmQ+TQpORarwTSdWQ/MQI3H6YLq9SqxdiXqQid9m/B7EL0PW
8FGElPvvmPlkJuNZl/oyh7D8PWY+ZTXsXC38IT6sAfIFgzjrxiAp7QDSxguk5QDD5PlCMhmfDPjy
NgDGKtmh/Pg4kyo934zga9KVRxNAaiU0T/71X//7//3fb8P/CX8UlwKV9SL/r7xVlwIO4/V//4uT
f/0X6olzePf9v//lEY85EKWCFKQrXQebBhvj3/64xnmI2c7/yrCi7QeQ1HfQgsmKESZ+sFAdIy03
BR6JC0HcFgl1YR2xMguXdTE9gGouXyZUnQ/1iNeq6Sa8aTeNYOPqNppX0LKP7ArIzQ7IDwmyZaGF
vk5VtAczH9jfuYdlWn50ZPlievBIra+jV4YruL6QlYmZpi4AcymK8eG2KwfbXGslLwoCBdHy73tm
w2626BjHUkFekIP1OxSpX1R4gzfGdQ5mZNPnBxGmzqMjYPVu4I2Q5P2e9Q3gYiR/jmAYwvqmPKkk
3cjJGy6mCWg6XoSa3nhQNvt7nOWQbOA9Tj4D12L1z+fKJezjyeK2gDOWYIK7jisJ/evJalxr0sSG
uyS8omB4IokC1BvWOwvz0YJxB4hoTZgfvSIOVmUB5E40d03s43SREAbOkyhzUPLjHFUliMh/nGSO
NN/R0Qq8Xqv2llNP9ZFOtrudwBdyjMyRiZlG9TFIvOYji+IaFdDa3calOt6nmLh7P870b0fM3wrR
jtvkfNL10VIAdAQliGdBXT+onGADn2kJk60Oz2jTNSOMyfQ0Zn+aTjXLf9dzY7pIW9Fd6vXId0fN
LXQfTFsOXdoBkjf32P145KsckDiSyDejZsB8p+mOBAkgj8NGwwwUHRLdNEywqeqI6yOJIbZT2Xev
Yyzeiq6UZ904HAXgP02Uk1afeFxCXWmeFKNQAkh0C0eSuYtSCor4wA36Y0fFXvWEX8jQow6nKxt4
xBAluZR3fBUDbupjscovZk5Z03yBdfOe0YKfRAZmw4Kk0By0enK+dc1II0d+0nMzNXhGAai8ZEHb
ru7WVsbpikO3qvCRrk8XvRJsnTh6mQdpf1AkQDHULvRpAnqj83sF1aduSsqVGTENMu+zScI8E49r
tvEK/uUWG12utw5pYOYI1O4jGTkyZRF5nma6aAfujdAZpL7nHnhQyQL/cwsgJrqZVcEXoIrCrekG
eHBtHAApfNMl7VtQ9dkZBqYPnuP2B9wpYN+VmnobOiHHE836U53RnyobepsDBh/kT+eBd/PaGNlt
qS/YZAdwsGpBU4sE9sx2C6UNZMxXpis74EE6m3pb03Vc/JTKo/RkumE1+mAV9DvZYw2fzSIDpqnM
QqzG/udgRc+tM2HRAVr41R11PL3EkHUdMy9roUUNXQy3h7OMH7dgW/edgMdRbH9NIuCvupzrc9v3
PxsnXABulp4/hKGnhb0SeRj+OnsoX0kFDIk5Puv7GbMOR3qS8BOZQXqJg+0vbqmM9g0uoDlkBsO8
HX2Nii7EFQHjuw0XUYarDIdQOH/d5v0MzXPGxHqMNJ5SHgpxpiR3r8tRT/cbjvuWxO4W5LsQSwcH
/7kLDe9DgldS5GcOj31SThfd1uOiTh37ahp7QJa01P20M90AxLUz5N7WsKuz1TIInGbVVmO9KjxY
tC0HOKFWmgw7yjskv9LnuKHY67fNDw883xfH6vUKxkrxKUic/JBoMa6JV0xAVLLPbZovDWHfNMBe
1mcgpVvsLWDxZGKG0x/OZsL3ARMzo2YAte/3RxSwidzf2LxE1uDPAFYGsGcWeWsoiYDuwOMEhQbb
mSVl/ohtwY+mhm0K3lg3+LU9QNCncEvXN7XuOTZVBTsUsaORnJ1xRHMMNpswOZh77xCPaS8X//x2
gqbnX99OUHqCNjJ1JZJung3JoA9vJ8tLAPYFAGQ9ZNG4cIVdvhYhBEmipri2NdSCgnhaJYoVrym0
nY5cB+6iHvLyNW9YuIEYarqOugiWXDABhEsIrJfB2HgFN5HuIL85wvDuV0zqgu6i+dc2IfBXa0i1
Za+xzKw19tG3MRP+fYz5nn4+dSb0O87n77pP/R2fN5Y703PdetxmFqS7LAAQUNNrsoVtq+Iq0i6/
Suj++6Ma0rXpmgGPD5cOL/CjK1h+LQnWm/Ar2JqemQV/0nTmnXlw9/z1RVM055NVqHZmSpCnz7Yj
2MaWaXUwjbEcbkL4T7WQRFmq3lO+GUD6sTqIOojgmDPPVhGb8LgHnWDGlVIRgwpfQ9/RAEkpFsMA
KY0vN5TpMEKszIkGqBLMk6FBbq0JRGrg09xgCxgDel97VfDotan0S2caVyaWtCR45Ek7Mzcrb2e6
ZgDGYT4AD/psjlLQZ30oKN1yLOrXfadKv5utM1vdVkfAx863vMDvrhls5hmZcG8zbrmB5FcXar36
0UwzITGRM63L+nHASg0AtnRv90DnAcEgQZ8opFiC+QWBJiMOchuqgY+5DZmgRv6/2Jhg3U/PnT19
yZKRlTBBxy4QCZdwYoBrwZmr3vzzLeOKj3cMFR4H74lR7hCHOvPi/N3iu/TceGwL0q1byJSvPfwv
2O39aqLJOrUyjvYqdCUkUnvUt3l4rkHJW6osY1fI/+frEI6yUEx3AdJohh9ul8Yv2DAs4BTWQ9yt
UUi+t1Cq8Mms4y7LFEwW4dKjhDy+bymx7gPI3gIq6LxCavV7OvAzTB3irWDd8GiaMPwDmLLygpJ1
u8hxtW7/+UeQ//bYoFJy2/YIcQiWvPTDY8PDX8CRYNFrF9RSy9diypdjH3X7iNEW/LE4AnqMKWiX
0GnPeuVuo8LGo9puT10JF03Nhg3PoAZDIpftBy5Omiv3JoUgkTpYAK/cbVoV7TxvEiurY7AlGYIe
ThhND/MBaPoCoBIsWZF+Sgc57iYS/ghZ0CMZXcgj9n5vfdJmqzDi3TURdbkoRuIHvBZXx/HjoYtQ
7SvdIzhadFtH2BIRwFBD7Z7hhHOluUXOHrHEDgY7n7E3ds8kd5DqrIc9ks7FxYGJOvRysiOcNxu/
HkpyLqNC7UCn/FJ1w3TiPZ9O3twEVdkgHdykC4Lt0CKvA+sVUnA4uVg57itgUD7Teth0LZ61LvZw
UPsAQmgO95o6G5dAD8QcpF3cIXZNBpRGrfwVGnmK9RYSs7B/w8Zj25Ve+NRU08Jqi0XmWuQtyzic
tCnYSP989j9uafDIg8alA39O4roUO1D511uAi6wu6mBs1mNiq3U/W+eMvxuW12I5JbJdZiTMFgmp
k2UR40XNjDf0wHNoQC0qZnEUqn81JOI4dYP8Vla0hO94mS5yN3hpUtjhwq4yepgCK3wQrhM+aJpk
/+E1yObL9d2GGv8Q7mgBgyrC8Sp0vXkP9+6ebjIXqWjAR9Z6GqDMqkhyMk0UhxDhApFwgQuNrU1s
SNvwIG22gnpA/lSxSPtV1AZrXQ3qCbyFFmTaeGvXUs3Wav1xzOFwI6A3twRETULrXvLTh7U8U8mf
WPdC8tuCnD1ytTQ+Zd33KR6hwG8L8WA+tTCORD1VALw3D5gGAmPwRhslh0rnfGiUwJEdqvx4TvRe
9NB/q2liIafDxgsWeeKAUxI+9rIt1pDbTBdVp6onEMmwAcVF0zkdNDzcAhvUYGSpbz6appMU7sNw
InoXm1cUcF7IoTD3z5cX5/92NoQNR3aKBxjzUGX+cDYCgOphDJXVwE7Z8gwkSzLjgNTM8TENMsd6
VUw0X5ZAtj12jZCwmRn2av7n7BGMUT7ZxYpZFMKH2IC6WypGSPUyP4/AByY9FQfRxDU8khlu6CDu
V1EZHOyknLa2iuUCgg3LzvWgc5f4FmjqvhgytUm8gT8nSThuogb7BxTXnW1YS2tRzs/6ouR8GznN
1ya0XPcWMwOeFn4n2xZAJkyzUODzU0CnkASBEmcI1uiqSAk5ZVbZrbgNl+cYrzqoAkB+ZrJAX0Oa
doEqXrzUDkRYcwW8vUr76wD/yQUWna7fwuvt2Fdde21KeD7wCDamdqq2k2rISs/Y08YJQM8bGV4x
MV6Xiywi4UIijw9QRysmP5mvyWy03v75RP7NbSUcLDsIkR61mSfnE/3utnLgDtqjFKrXoag2oAPJ
gxMyorGAFBJKgug3SusNnjPPVZeU2z5NoL7a6wzIScjVwfPv18eIJHpvgqWAzh008kffSuALWVAw
Ns0n09SW5GtIkZ/CiIGHcRtoIm8jy20x0nITsZJsQ41X7TjvA8CkGM4aFCTgv8ZVC4TZ0TSDw9Wx
L2A0DxkhEMvsXUzY12FswBYtZj1Ti9ndMeJoTJfpVQND0r10hDrcmylwweAKQaHEk65YBG7X7CQg
c7wP3H1FnJmUGoCGhRPeE2hBwKR52kJRy/sP72v+8X2N7BMW93hhCzznhOd8OBMUDB2rmsIKVT0S
79twQr7CC6AP0kIr0rNE+Bi4osNm0IOTkWQ1TNcgBO3BaoNChODBqgPcLWFUrSBJaePtPAehrZI9
FEoDi9V33hI502npeVa3tbFVgDNYXaOY44hP2A55cMHNyxjIBfyijsjZuptFkWFkFJ65csqHOesI
GdMT6qfFSU1QcckJSr/I8PrwRO6fCaSwn10e75EkRba6ZfnKaFe806q4KU8YEQoTrTJcTC6LD0bm
hI56I2pU0MrY+6mSIqMMSXVneJ2NDvjCTBuaIvS7zMUTIU/k+T759/EcK4YF7MHGDYSHiotK7NM/
3zX/trbCufJsYXs4X8CauO6HBWYkaZsQyeYyB4jsTCLT5Yy0f26LKdyBcd0vp7mbhOEJzllbkw3C
o4KsrDGElbAuFkaqfZiF3IkLqC1AuGo/SAB6hATVullBOdp6YtA03XYJDfamgcKMtR9cBfY7Q9oD
YiHy6nrQ2oaF3dfIjnc1/Ax20CMG86vERhY5NvBj4WFCpX7xcFqwoGn8zLKmLetcvheRVUMprO32
kmfvmzxtJDBSv4NmTtDAWQN89k08rx+HeSU5zY3p3mMwluQZRF1/zbkPZ036Z1SX7S4aEgHUC95p
gJACKinhg14r0IoJhY1o2zhdsZax78ym7DxOc7/AtmolUJnZNVkTLcwuBdvLYI3k8risGFZ6jo1C
FLfz4AHClZ+R5AELZ2z4zi6Fc2VptQiK/Ms/XwUO+5tbFhsMKjmjgjMiP1wGrR6zkTeiXaskD5Y8
bt1tw8HxX1WuOCjPBrklKwt4cDG6TJwpAlIbfoBJV30za+RCxHrGgDzXzOn3ThENeOyhvqrq8QqS
KxTkx2oPt6FoH0EOcn6KmiYmRbvmVfqGRNHw0JT4CVOonIFAMSEtOSk8u+Yz19vxHm7xLW3AAiVD
uOjYMB2hjvOzMV3l9qiQT9Darvv6ODJVH/FSvURWHG/YkENzuc+y6+DAJQoSnfFitFxnnzkyBUqT
fAWkalghb1nNNGDoK/lAn8hdiFXpFs1qAnwSJ4JtBZ5gWZWxPZv3EwAshPtwApBgAC6vSLtu7yq7
O0EZaEPactqHgHP4YeAoQENkuxq6GEaMOTjQUVQAjQJxTe3a6fEWR8Vk49AgXAYq0X4bz4uzeZ/r
xNZR2FrtmrQZlF/NOW/ZQvIlhyrqhhWVu2xsolHfcvND09RWAYVMILXykBw7SKpXBbwuxgAi+rge
dyqUwT4PIYXUIZ8JmrnK9/gDc5yZQO0dOYKmgxVJjLfegaYh6BSaN/qQzv2Oj+5ONyigerx+jirr
ixUU5UzeqJ/1RLQPichpE6IACC4fmDYWzvKh1wKJ4Rpb8GVSa4iI283Jdph+mmpI2EKMWizhywJP
QNE/2eBe6iGsnkIGb5YmqqedhN7jGuBgH0pI1d6dmxj7lL3pyl49okbZnUY3+wNFTwhfpLx5bqKX
vAvHNS5UsMN0Mh2p641HLOs5MGDw8I4Y7G3/P3Pn1R25kabpv6Kje2jhAuac7bkA0jMz6ckq3uCw
WBS89/j1+yBLLZFZ1eTMXG2rBaUlEkAg4jOv8VOVEIFNHqHl9/EdpYmfw0pLCJP/sSGunBP7N9EI
ZV2pKiwBtrwe65dCn24AfZCszpuqydrd6ak/XKIGpCEM5O/roVzKuNWvJ7+DAIVw0xozyt7J8X0+
BHPWOpidfTg9VSaERyV0Lzsk6C6yQV2oRjmucrMikGuyallGIlrqcjTdhSZ0ynayN+Ekwn1MqE0v
gXS/kD3ZtdxPDlv51WFbQgXcSRBg2Nr7w26s3KeDje4GKhDdypj0HuzPFO4js3rVcaoTWemmhklp
Sx8N15YAwp025vxoknSmORUJPAto3JzABYn8DWgm8shYvewyr1O2zaBa9xNiQ8DyGbQsi7tmjqSU
OIGD6hvPSBdEaxWwKLJZbPyCaOLjo9TPumxkcJZl0mmTTUzwdHqx74/SzNTGw/AFuelBkdZaoodH
MW/KsTPXfcm658XtfowDqi8dN+rpqeJjaJlb2rHIK9nVoIGchCLcNuuve8Rdj5GvSZvUhGYg6J1t
7Ql1nrxuLKSv2PhacCGA6l2cnhXtiNsQeoFOmJTpY49KUQgu9Ki1NsiiSrROgHrVfU8qcpzkyzpc
EXY/NzTDHoLaipb0fFhWQpgoSsGu8ZHJj0HpCAtQx8cnS/vFkKAPqTAgNNycbGteet7cCbmW+Lpk
9Q2WMSpKSZmPSeC8wYGLkhSll1WGUteuQNvXQTfCWPMyqo7msoC2fiEP4PKtWXsQfre3GLTOutJb
1EV4E9RMvYfz5q1DTSmvJuFXVxEFfGeouCq6yN1Cbr9Y0ZfT3d/Gdb7UMP6ABf3JMerz8vg+pafZ
IJN4UKOQGflnFSqlHIresopm5VHJWtMRLwSl/7J36xb8adMmwNvnDVp6YOpajvmf1zDUVFxZJKrr
92lyoQ22smT4sdhSTzzMujRZSUGqCz00lI5jEgn65QbsNnkCGoCIGzcAJBIvHIo9FXLb6dVBwREJ
WxvVH8uF52cw5GZeS2Xk2WIw22YZG+jS2GXTbtRZliXwk00el0df95aR5In/xf1iG5xkXVC/kTlB
Z0MgjttsGG1owmBY94ihqHs9x1CkLpXO7U3lcpJK+nD2kLuJafhHAbNt03jpY2yaASy1tB0WQktL
JM6nS13QvaRok2aApjqxC60YwLOlX6cFvB8xvORRYd4OzT36SyOxSDnuJuxYETtQ7usYiVooMc3G
UqStF9TLcky8BXaDAPKDTrnK+uFrVAoq2E3yoisZyC5Lf+3i/FiqwL4KM99JzVfQa5bpJPonpS7t
F7UI2xTMmqquG8Auzm4VxGE5qqCvV4B+fWza+P26rg87eT6I06PTa/QvZiGkHvPieGcgfnrbQo0l
trcXl5M/B2fxNG0yuNUXlpEsPRKI3cmSFXI01C1pp8mlClinaTZ9ou8KKEoXxRgkaz3P7uA8GDtF
UHY0+5A+OlDJSSo2qmVPl1VuMcQNPH0bbNc/SRvVn48eQqItU+W16VURhr4fJVORyUUlqMR0PoKq
6KuYgO5G4NtqfJmjC30Luv86iGNCIF3Nt1WaBztJwxi5hKfQKngAnzhUem3hIZMPay/vgmMQJsER
/tNR9ts/ezUS+6xuu03AFURjKSe9SRCGM4ZUOlrIt6w+nvxOK8H7iQGmtkapj3VCped1FgbQqQwr
dSrqFXJvutvo1hKuTrqrEqHt6zy3djmiPwO1tn2DGCWFePHXxk7w/dJEsJVNAc8klYYruvrjVVWH
6kEK90yGeDmP9v6fjdWKJW3i1lWRi5dt3I9jHNcDf9hD+kxa5/QQZZkBRikbXL2hcoQD7SOSoFlC
Ada0v59bRmkfJbuuaEs39NuDoDq1OTHQ66Q2F62ag3Su9JweKyrtFQAPVBKWNpUuJ8808I01nV+v
6edDxc9FltSd5JkpbjkomwapFhxjScGnoqThGyi9f6W2U/RjU7XBiwLQ75P5WZvDjvPLoFLZUXXL
svjP2WVoMd5CIQ+mX8zpGhZxijkD7qyI/ydI7ncv6tR9CcxKgoCuSkdbJ0+VWmtP/QrFgXYAZzhZ
24nFfoty9beJUs3+tBn+ftRSXHJKuTSXQtWiHfI5QCvbaN/Pm6ga74C/RQdotS2SNlXgNBnldsDQ
jpWX158Mul8crWJYikzwadM0OSV7b1ZcPQ3M1h4ZzL02KW7lQ+9qbbMH92zFK/9izDy8m+z0z9EP
rsdsLVL6aFEJ3G9kJEgQxrcRAkNBhYFCZW57KU+Pk2F0gP3afFvjJuN1eeb6qdGuaflSXOuHRzNK
6CFjmefSqKncqevsta2l0SLEQpVEUY7J7dnQ6mpwFMKQc0Tte9fPG7D49srMYSWEZBOnTQ7i+GAV
KORO42ysW+Ca3TeoOI8jRPsqvvGx3DR7q7vCX8nYZLQ8FvmcMxh23yyMbHpQ1ExywikvSDXVbmsE
EiZERh7OtVNjmZUUqmPEEj4ZafrP0Q4FN20+6fSpAHXMkcKbc18E5KA6tlM0mdXNiSYuT6LfBIax
GnM7ce1aoRlloPiqDMVLY1rdZaih42dYKxR908cMfetFmSvULQvzudBybQ5vaat18kGaAL0jrE5P
DkKQLcraMb1x6UvyuO0AsIWejvmxvdVGBdmcscXPvZXbnQYDoexybSOkQXNLFOg0YYOXA9ulJSmn
RtIXZWVkm24IXv7nQ3Hu9JtgGhROynldAb+iriiKtFqhLcIPwPS9StvnWC+RbVBx9k5ka+97fnSp
eIniIgNorS3bim6Numv3Fb65vpxtTh5jTVEGGzM9YW8NY1/b5NPTlBVuD4+9LIz8XkyIqGIz7y8G
ZDr9bPzW0IjZnMIA2t/JDkbfGI7aztTyazuB+kyeHFVObuPhosUJIOFWIZNEmAmyUb0ua4yl6gTV
DE+lUzZHl/2oPXlola1O9a5uLnqVQ5yukU85hMWg7YCtSEv09mLHLiXklFVlXOc9lfIUuella47W
DbIS1s0ULWvqbSQM6kUHmfeAO07xSdglfm400dTQFQXQ5jzvnYdddhGNFNakmaqCTIMY0hvTr76n
AyJ8YVswWwcwL3RYQwfYSvJW8+SLKtHbTW0K3aG+E16JqruDx7MHeAbdPkxXCZjDjdwb/QbzBlpt
VvlFNCJesJ5NdDq/Rqqu3WbcpF2mf0tzER5iX74CsBguRgtFFtagx4p2865LzAjMUNGmmCNA+S50
zOkmn/KhRaPVL1n702/6EA+wJ6l3mLFS763Rty+mrLsNoDfvbYokZqRjCOSlMWx2Niqyg5SMNCDF
KuWZj8fy6XSdLSImTRyNjjzxNxPV+1ublmtb0oXn1m4M0mlaXssWwbK2LSdA7mRhYSm9Dlb5Ne+V
iPwj4gx3ZrOiNgxplmus9vYdnBmm5LxUKQM9+ElE23nqAPMCbVH4PrT/qtjo+rIm3l14VeV9SUmr
nHwqCcNQmdSUIWC1ZqSHzWBclnF9aDS0XCpf4aqiUhNW0cXHBy7m1fHdgdN8txVNaHTJMBg6D8y4
m/Ji6BhHxiRWSja2F0OPt0vZJoemDMNVA8nBBS/UueB9cW8uuD+BR8k06cN4UQ7IciIKqN3G490E
52qNjme6aXztqol72emhZmIUmeDCovZYC9pxvMJcZDWYODOW0AyOozSsItoDACdDsRrbEhAL82lD
r6OEtIP/jG2PL+xQfRwmdVENqgsEZ3ipK/MaUyMJ3eARaEkcdstA6rPbVDjq7LKWWSLd6ZAX+she
Ye2OdmsZLL0hJ+UcKg0jsgizV8vuqD3ldxUMrB0gC33XlCATPz7H1k/1InJjwzzdroZg6jnLIGf2
WgR/M1n5NtUOvbQPhSfbB6MltPKA2runp0QmCtXUSLIPMA31g4omBZ+S0VoE6DY/PG08UScoVWX9
8sdrWAIsC6JHNxRRdp2p6Gt4kmhXWtJl16fX4PLDmCJnXBLne4dWAQ2xkHRMpqMcmrDRZtNVbCMI
Rdwpv+j+DqVzSnVlp1/ZidYtIAcHSJ5hyic3sr3r+srenR61w3QZW0a0/ud1FfIYOsHz50aj/lPt
9P5yZAlxcFlJb2HjiFWTSvYOYmtzCESQLDMxdQ+Z337LmzreVn0E5YkUgvUrhJFZKGO7lLTIfBi7
DgMEMNybKvXMB/xvUI/o1PrQBUO+R6HgwapkjVZTFrmJZA67DPI0MKYkP1i62BW2pVBU6fIDynBx
vOYqFatolvI3aMLCTaV79Mmkovyc85n0yAzFFDKsWVWzzkJTtLALSTPScDWOeoCgDjSqpkwe0amo
sJ+ADz+yrn81ynsNOvGzbaQTjY7K2xZQDO+k0LuqNa161usJVVhLlQ9qOh2LgaaeFwW4kuU1Ulyl
mblK2vZfyRzvxsqPQZqWXOmZ0mrFE9bAingCY41+h6z6d34DUduU7OJCEc2CQl1xG6CwqadhiRE9
z6AT5GtbaRCV73OwpTbzfYuIIvpSeriM/Ux2i1m6VqFcvmFU+8sIg0AlLPw7yl7a/fyMdCk+KDXI
51IK7zol/mYNqG39eNYrLUmsx0mZ35SGzr6QNZy9Tk97i4pZmXaunY3ala35nkdU9CzaoLv0U41n
0HErR6vsELK3hCIEVfgfqigCGOvSDiJUq09aKDYFIqebHGtqVdB5qXWN6VZJEUJ0T1IoXTSM6z9b
yVsYsWR906gQoNxCdSGqa2kJLHzcNx51Od1Dk8hEU/rs67TO9dPXg6i1v+k18D0r9ZJNWhsSTMAQ
7lSc+VdVGII8BeSyN+zM36qASXf9ZA8XzOnmGhuP9lgCSV0KTDauudeThVa3xX0icDxI2zH/Cozl
JQDD9gIPbstwyAKn5cdLcEw4ULqa2O69ekZ5g5x4tQeX+i2tgyRFBikcdqFSDTTseBT//WjwUXL6
eIZTjJ/ye0sB/Uk4SKVMse1zIklmBFNn6rK3hGjdL0QgYCCHCHif9Ep/KJnWIZwegyiJwUIhbJGA
PgJAfHP6SG+MwbYsrbu6pOj9z6acn9q2Vu9ACTn/vH7yrxLBvw2qTk9VBEjLH585Pf/n030RwRVR
6mZx9oZc2KaDqOi4aGbxuu7vzT+GOWevJZKv7or2rjup26WYrS5odT8nnhptKkxUV100EiUUzZWl
qt6NZCbV0dBrGVM+XhdUO10tRclI6/3hWIwscn6m4IeUV+P3vtN2g5KpcLIYUy+B5ufrUxJ+2vSt
gVD46SF4U6wpa7XGLJIcfRjkYhfWxFZzXb2Js8bFegh0iGpWYhdjtIKoEj4q0wkbOeokDyMZXr3K
EAp3PH98yFU723eznLrX5BJu9s0FdbkGnjUvNQrm0WODQmtUKOq6G3UbCSJtM2L8/uSFyB/Hcqlc
kQHWm5rywlarSuWyi2J/IclMNGXUPiMSUW/KUH6QO9MgM5SLzEFgDMSewfqcNHj0BH4ISGWWQUqr
O6vN9WcY5fLC6xt/0wUR5HYtp5pJeGpSi+y5vZpoSW8Ocx2tqS9OG3nGOea+OSCfbKr1hTJvTu+Y
WTMnm/PzLgl2PUYym9MbSjWhuZNm8K046W4RaJKrDYZWHAMrRM1n0dF8sFeNxrJrGFZJET1NTMmR
TaWvnGIGnv14qAR9BhIWJkMa8Y4RU88/vf3mM6eHSRx6wUIbaAYMul8uTy+KAYrXx3flz8uPpWgA
S6m4aaZhENi+D2pZK0O19mV7CWJ7Wiroil0qU1frjjH4CzlTLZp2VF/P/cEAtaueukpKrd1gewEK
dt7E0oh0iyQRMIQFldLJIzQ+PcRmJEgccM4UqzFa251ePD0aZLBgkzAXiZ6sycrobc4bVCX3nGH/
Vo5mQ0pPqA8ypK4FvLjhSkHbe306Ef/nHc+tPvHeXvICkoQfNGdP/+suT/n//52/8/dn3n/jv9av
+fE5fa0//NAhfKnyOv+zOf/Uu7/M3v/6dYvn5vndk2XWcEtct6/VePNat0nzb77e/Mn/7pu/vZ7+
yt1YvP7r95e8zZr5r/lhnv3+11szv0+VSWP+5gPOf/+vN+fD/NfvaCw917/dPsMN/O0qfK2q19/G
3w5h2b4iEPHT33l9rpt//S4J4w/Z0vW57KnZc8oEZLN//fdbgLMssiihCEB7v/9GOagJ/vW7bv6h
UDAxbGOuFciW4Dt13p7eMv4gOpqheRZhPZ9Rf//3+bj6kab8uJC/5jPSijxLZ2aEGNGWTJlZoY16
XpPQpVYLwqxDyCbPiqWa90cq3Y/sd1XWKdZYDYh1bSK6BXEIcQkrsKAFBhtGbtGFhmNWMtiloTzI
RT1R10DRXiGxkWwfJcqG5l3PhxAtXOqYyjpqmF5MoXpE5IdUMU+e0gRIU+53hwF3pgGNHB8JwUVH
48xBBOE7aJxtb+sPVpCT7CGP26pWu/BIRvQqv7SD6cFWChtnu/FWGReRT+5dR6ia6IP/rSmKtR3M
9/L0nXsI5VfdGhzwMd/Y+ytoRmnpT8nRi9ANrdGG4KaSFmocAtmkmEIl4ZpTc0R8+CnGANNTv1dg
zpzBzA8R7j+LGksXBHsqtx+tl0HDpzibcqCfmowFHbjBaaTrECXxoRowT8DC3idibvA7K2C/f88t
sUI/9ACOQEN7svySFOkTpGkpgS2GSEDTzhbUkbejh7pSqNYtYUB8C4zku2f618LzX1PsFZd97EvA
Wl3wiMDchuXUDn+alHDFq0U/m3wGw6fIv7ely6HQriZM05adlT/1o3HszXkBkf4kKvoeeNYdc5ex
JsHaWURUE9rQkNhRU+x7ONd9tuS2VN1E1yUgWpgslajbSQguuUNvIUprtlAd0JxAv8cbfCoh8bcK
ZoarNiaJggGfAteWrWr431iJrulv1mgbotGAX/SYBt/6ydxOVlS4+LjiGFkkeMeRlvbhn7VnHOsp
XVaqutSaxnPTLLmS7Olx6mvbhXDUOWYBegEGX9ted3UEpQdTLbmsEQXn6L0euH9a90dYfZyQIn0t
hoYBgxnKNu8EQYyEMEQWB+iJ9ovKP5S0qZe9bI/8jjhYVMEEYlDC/SIhjNTyEJG0IFjqwThA98ec
ZtKuC9VslkNgD8uqLp+CHA31uqL0y6h09OlVmPmqki0Ia4qkUeKr77Um+94kUEgjS5pNqbutHmnN
ihYVhYPFqBoIn3jjgewuX5h1pS9w9UA0YKKmng2Sk6TRLQy4NUkyn8d8CPGD6kqAo3bUmeiZd8oi
LVmm0MFwQRNjY19q9XLvxxJI1jG5Mez0ujZ0vJwvMmr7iR9/U1UA+4OOt1R1zIdi1dlJgGIdqQ7L
c4hTnB0QmQO6choCsKSX0AefpB126TUO7NlV86pF9lZhHNAmfJqKrl9kwlixLM5WB5tmlJ0kqq5M
GdPKMu4fBviLCGF8gtyaa05vSzO03QwkMVS0AVTwy8pZTcqAXan7rQk5Cktwx8zFeoyMDcosGoM1
+YQKrpwXt097mwH56KLIzJ9ne+taRZGkwPPXppU3zixsiTm1xmnVSwPV0hfSy0Mtx5eRmSNOUn95
s/L8NZO/ZaKfyC4/HSxMEEPAcVZ/qq0j6afluVD9dR7H37LKtFy/2WPJ7K4lpmf3x7VIa9f2kr2V
pXtpMlcf/4TzFGY+AXSwhTyvG2CNzxq0c4s7LYWCqWXXHXTI1SB/SUnSGd+7zL34kxN+avieHbGp
qqx+IJtNwTG/j85mgFfVMf+ttYlFJTDTdRVfNgUzSdU3kYOQoyuCaQvBCq8d0T+YtXKdae2iVINd
az2NqEyIJrvIH6iZuUB1n9KWULt7sHJr1arxRitKpLH1tR5TfS6TZmHCGlcmprqs1a6zkcB56s1t
qUffaiVETeIJWOg3YXr0UuSwdynsLolfnoZEgkGrIRlT5pUbjhMGROl9ayc4w4IQD4L+udTsu9Qn
8cectYFxE8fLsLWEGwKNh/57hQ2AWVZfotrKmEO0el20yjW2TFD5E+rTg5PYFcK/PhXXkzMaeaBv
qQ/xaN0x09iNwEIWgn5YWUcVDXmcyMxt7U0riSUsaSs3Z2rHmjv5EUD/j+LG/xjvvQsk/xvR5X/8
Q/8/Bo6Mxf8cNzqvSfjy+i5A5PN/xYeW+QcJB/MIRFBuo1MY+Fd8aNl/4OhnGvY8pyFi8E+AqFh8
ia/ZqoXlPTAB7e8AURF/UJAniZl7nrYCePB/EiCehYdMWTYgJVulFmebtmyeZUStCvCSCLVeN1Kw
9agXGUW788vpk6lkpi29ubV/7AYgLoocumBC43DeNgrHCbdHdRrrdStJFy2W4JYerDKwAaW5oQng
UtBF0Xr75iL8YgpVf7lXQV+SXc7l/LO9xhyaAnStXpsCLkmCfk5Qt1/sekA5e0R9LdwZBox7wPfM
H9ifa2vbEtQHgyuugOyk1JDtqL1XO+lSTdXnsKO0YYdPbStdYpZ1Q/9BUeJHpI/ucq3cSl5EO6be
gUl9+PhAtHnm++n0oc8GrowrpZhnM6PSU0Qe4MjhLhK9ztGYgCntNOqwaoJ1l0J00BLKnIbFhsLv
wmM+U2Imj8AO9zrgtwJp26k17jAguSnH2xLTmMJc5ZF+MeF0rUs9iKsLFKCW1YDKanSDoep8GlQA
GE4zRQvAVGsDYw+nscXik4Obr8L5wVEiOxWFyZbEvAy9aSIHQNem2CgB9ybmscn7Sw/R0Rb+oxHd
FYl2beXR9xiPAo1znCfJkmLCAc75ugMS1yHJPqswVKa9DGfgDh5wVgwbSUn3Oh5xMDW3+FQqhoH6
TUIhWJRfQ+IgKx4u+lEcw6G/xJvoq9xnx48P6xSM/HRYZITcxLLGMj6HF28OSxKmZib4Bq3VTIXt
RH4gavg1sQHlrVHaoyRIxwS9gVl23Uw0atn0iLRd5AVkJTKVH+xP3V7tlh//sF+NJcIoMjySVZMu
9fvfJbdWYcReUa8TVpjM8LbQCb5+vIt50nh76IJwicInd52h0enWz3cxRnYea1G9DrNlKlsX7Vhv
1IJKpuXi2ryKZeUTIMI5AJkMlz0CJEPxzYJJfw5JNBolHaMsqNeCXCZFNgOXFVPEt1Ua3fTBBMtD
/uor1y1JTmAA2IiutcS+0CZtK+XJvRGGt17VbPJ6XADpvbG6/LIJkytBl97M6Ux60Y2diq2dAykm
yCjbXW/5K5sGrSKND3EjIkcnN0Xs+4sXli8fn03FmiPN8/OpMOOwJAC04J/3l0ykGd3BWKog8UpI
36fg9zJ1eho1/TFTRkArrbcP4bUuUpK7Za/b28TqrVVgWBJaLTk+N7fSgA6CrF0FegcYg9qhSp7j
ApvdjvIUUNLTn7wpBLqcRA1SqFWyGEc/2lDGRiEE68UMKSanqQrTyZTqO1ZqpEzcj5nlR46RtTd4
U3w1ujpxMoTRl1WV4fWq7ANEPCPPvgtsAeBG602nCfzjYDYoIcM/i5B8nRTrqRut18TLQZDM8GFR
rgLNui+E7dpdeJNns29RhrBMWj9HkyaW+GtRaIPEPsIxdmTLeBBBSYIaYw0ItcxYUSr6kyCIhB6H
ay+K3C41nmLJqBddhoSbPA7rKeqe4zQAndPc9GZao0Pe0X3XQO/7gyRWIDeeZGkdp/EhM9SFyGsS
4na4svo6QATUfBGdtZDR0YV77AGasDA9o6LIyAFqP1A55Z2gruuFZYbfozb60oQgtPsWeZfA1W0I
dKXyMETSE7Kzh9rIdxndTqea57RkKO77YKka/fcBqk3h3RqVtqoxmMTn+r4VAN8iM72Mr4wgL5Zh
wZ4AnKNrVxSyI8eCSq9bNxHO7jTYIdksdHlgMMT9oaSk6ii4PkA4xWmvxfVJ7zonGGdx8jq49pLs
wZCshZenFvAUUr/mUu2xr9Bxi6EUUMKPlZt1FBUXaBLYgFlzGEtl6caghFddcZ9JjwAVMBJlgIHN
O0hqlrnY4W5GmNtOKsfffH+oFyUu8DCNEdvdjCSKaZ4/0/R6Ac1yyGVofB71GTVeDapyiXIDBtHm
UgsfNWO4mXKvoluSo2TN8BqrjgqGWt6gQv8ZVews+zvNKFArQTmbCrnm+RwG/AFtoLSu1knpBcu8
z17j3thpoZiNeblFEv3KL26KQd7KJZgccwxvsoSqr4VtLWEAtrYo8iBqUqP+oJOW518UUwKqEWCY
LNk027NDmjDBZznse2rtrSXfwpC+gowdOq1ufa1r3QY9He194jOwhhbyvMnXIWpXIvUVSjhdvkDS
PnPpmF5kjXrft5rt1HrwrAKqdeqaZUXu0NockgiPKpi7YfQ1oxxiSOWLKik0/PP+gFbTaxv1PvKi
ltvAbK96zumYTLdI+gJ7Cf9Ezety7IdNDDdGv2kNY1NkqG57l8qw4bdusGk7xkZ3QFP0q4B474zB
ijqT7w4VpHwUa0vHTpKXKYxuYvCXU+jftEKFJFq095FjAhB19ERd9yzTUz1ZgMM4nWnV3n8yi55l
sz8uqAkmW6crR0B9ls1ijjIIPIqqNf3Dx7Qfb+JIcksLAGdGhRNEALXMaQMQcldzrlX70MdQulD6
BXkn0EWgHFhaeHq1yevHv+y05/PpHRNUW5NV/tVPXYs3kUKvWAi4tE21RjH0rqLeBmXCcLcojGgL
MI9wcmtvJYgFaD7BXFZU17S3IQynWR9ygWHm6GpTtMv05DBkzabTUjzbjC+eVsONyuOFAuDbnfxE
cuXuS6vbHt1mw2DiRBwkoj6Z1MDuPz4m5TyvmBdkQ9V0YN30WliS3y9ZspZXStGg6w3FTKAMK2/y
yBrcto/x2kmStTSNq8afqPXCOkT9FX3RPH6S7C8lxVe3JS1GdPry4x/1ixGgQ9TVbGvG3/30m/D6
FE0ie8Ua8MuVaEtkMBP91if50Sf9KvSK7x/vT5kP8uzCGlCSBGRDhOrsuQHwNgRU7FJKG8T+1r6c
v+Q6ZW0snHfUqq9brBsSLb5HMZYaMUYf2Ft8vPNfHCz7BstkKlRuGFjv9y3ldZQMaEOQcY2bxuju
MY7a4Euz1wHaO6o+ZP+LS26AOZ4DFaGohH3v9yh6ybJLcM5r1SxeaxAkch1cVVG/jIGQLW3RutFg
HgkYaI0hejkl6xoYHQv6a6PwhTT+JG765RkADEjiZ8LQPr+tjNLqzMpmCHb1Ts4QLyMyzGavHfsY
BeMnCe55uW6eXgyIDDMJ3IYYcy7bYreJ0XheVq0LIX+N6TBEfb7XmEkmS/o+CdCISvLY9+mjRUG8
GcJN4XufEtLOU6nTj4CApxpUDbH2Ph9wSonKBqTBdVz1tJMhpDtAVb7HSKrmheKCRm7dOFG3pYG9
jJls2jp6QK/8OZO6eGGpICy6CAKrPJDJQswvaL4syk65ja3kUVdoBAg72uld7/p+TstoPBgTrsoT
7iEo95hrZI5XTUhno0zAH2sSy4rFZf94YP9qapk5u5RShGr+nNUbrYRQAS50a7/Qb82AhWzIlNtS
wxi52/dtnDh5H1KaL4IXXW6viA3ujJEh7/lLxCWOuYKY8cc/6bzOcDrtiJuA4plrpbTs3t3npqdF
ourtkuwjumnsfi3s+qpEujSK86+w1ZxB4kca0KU/3u95KjfvV6OLTdLDFPsT/3A0JB8BAIFE2GSj
O50/Uu38ZBe/SOUMUK7EP5SpKLqfpXK+gdSPN/XlWo7hjOSKv9CbLnNLOMyL2si2bcjtnKTa9pMj
+9XU+Wa/J9WFN2uibwfZwMJWrv0sfvZ1fH99K3+0Oq9xxbRvOvyeahlGb2gol2HUvlSGONahIhxT
hGTOqrYyUG9e9kF42Wm0kvADYl3F4HUpoAWkhdYAJpKuK2pSTuSVkO6TyGUF3Uqp/1Sb0Qv6aIwh
vakXGOO1In1QG0I/eLv5eB0rcIaVoT5glrjJvXxc6UHy9eMz8IsFFCEgjdDTAEuO5cH7MTXWSiZn
XcutLHGPghfttfIoouD64938aui+3c3Z0I3bFrB+25VrIP43aRaV6JjcDtNDC5U6HLKlMRo4nLbq
ZwHCr8bV2/1q7w8vR7I0JNzllum6q4zC0+AtMf5YmUW09TJM4qzqkxP6y3njtP7TW7Bt5bRavxlS
PfB4BArrcp3nKEaJeoc8wR2tUmjhawWzgZZsN7ukBYFDWv5l6LV1HBcb0E4ag8q/+fi8q7/ILwDH
ABcAXi6gZ56dgH4IQ4hJDPAUu4O28xsSbqLhHglSEq/WGtdt6l1IRuHSj6XlCDWtJmQjmh61AeNx
ZrYGoiHVuewVXD/u1+nc7KDSV99//FN/Ncu8/aVn63oOFEkNfLlcj1YHRUpZjv5nvbafKrXzTGah
SsQUCrf0J9mrzGjVYSrMYt2hHJoVaM82MhUDWJpJk10bknHTVB7uYjiv9NprIEhrxr6ir0+GYR3K
yF8W5bDIA3TRPKN3bXzZNL28FdV0i60AFtWBjjOS/piWHT6JZO/cSKUcXVT61ccn66ey3+lITKZd
mHAq2cZZrSYaRqoYQ8p1LZQnJpxHIRWrQs1Wga/s8RvetFLwguoYsIXKjQWa+3YF5E2jsFOa8l6D
8oGj4SettR8V4rNQlBqkjbS1wU8zzllSechQjEHfrvWCk9WnxmXgU68eeuhrUm1eVpDHLTNXFz4W
JphoMgegVGthe+lYVv9nVIXysprsleh6gkcQ2lnZdYsg0BDfK1dxB8zDxK7dCXTKAQqOiiApige/
NiJXjsrM6arOFV7+JLX1bRZV+aKveNXXZ/UfeSF31E0QFpEdAK4ulsnPZhE+W4r+gnvaDL7a9Cpl
jWZXVsqTEGlEXsOHocCi38cEFSEmn/vJMoGyZcYp/GGpcBAlAEQIAStH1yXwxdboALalUXE0Ikpe
cfX/SDuvJbeRLYt+ESLgEuaVBGirWL6k6heEqqSCBxLefP0saGZutyiOGHPvi7plQYCJNOfsvfYm
z+bbLJz0Ta44x6RV/Z5lAHttmW5EkHs24NMiJlRhCFwUwG2/Ubr8LehaunWgsBPCWYEoi1Vr8SSr
Mhl2ZGnez6O8VS2qc/2STj3gOa6epOnyetdsjkz4rSNh7DLbCNGu4kC/MRRnCxoZQUGFy1dBJJDJ
5jMUwhclwOq6+t6kq7RITkhlT0lhvdua3KhRz3fVweGMHoshWqICOyJAu6/5bPXwK7nB2OKf6yYj
wZ+Gr0faUGRNge+aG84SSj79gGSH6NlkNQNhrysXIRu/Z3Q9BfTHISs/g9nAvp5gmNLfbaGE3gRP
NsikeHHg/xbNqzbjwM/t6i2MC75OK3/tg/SkqPaxHUBg2Caq7IFwvNmwj0azRERUzimnuwCr7z3s
4T4NGTlaZoj+kkEBEvaNPK/PtC4+4Y+d9JyWaZOe4DhyFCf3Xv+aVZjF2Yqpfp72b5XoXehjBKTZ
YAej75qZVGuIMydNgbl05dW+MBE6KkzXpSvnUtI/WyuB75OZVBlyG5OkI0vdB+TLdi8nYWx+RPF0
r+b9rdG9Uhd+ckRy/63FvStcXqErH2S50NnLDMZNcxBnajDq1LMZOUgIecjVSW5LDXFQbttHjoHH
sn6QtTiSJnXQ+reyJGClK5FwwGkdv175BBe2Z7x9QI0s9rzLefrX5Rs/87gAwORWH8RD5CR/lU54
kmQwaX0F3ynAeuo8GrH8PrTFlZOWeeFc5+iA9rHosP0X1tm1TeBYU0rJdItNSPfGlOMzRaZ61fXq
vdqNb6EhP0tEqbXefMaxvtYqSEsWRbDm2wS8DVn92nzTmzbdWn3q+hCGe/pICFQRlzxOvfWZqFnq
jaJ+LAUsWEoZG/JvXjK9utEmXOeAqD8dRT6pc2YcA8t4DNS+PpiNVXukasAmCW/qitKqpog9A2kb
qyj29cBve2L4KqwFhjLlG5HQBF2qole+mUtPxwB6D3vApa11zlCdnDydXDeU2wbG/CST77WqrPE0
UyRuyr8sRAe5qJ50QS9wmr/OoXVQQsQ0Ue4jTI5HI17jIX/PeGhXThKXPhhyeM7h1AcWLeKvQ8bE
REUqgl1ucz1fi4xTkYQCQhbJqN4NoTFdeRAX9s8IL5cF2OVp0Hr+9XJGI2WHL77cKiFmZi3z68ra
2K5xrc237NPO30WWVM7+JAFb+vnZr43cqkvqvtyqMGfDLj6CenhJk+QpTZVD3oQv89zfdgby/3Q2
b/N6b9f60UyvrvCX3khr2T+pQqBFPQeHFin5owby4q2sNXyzsbOpx/o+Ng+iye8nUO5TOfk9EU+U
nvsrxfJLhS50UvRulyM5wuqz7zZ1oNSqrVZuk8XniQn/qFtAJETu95p2V5p4l9zss1ByHH/DlYtf
OMGQ1kQz1VwUFr9VTzuQFiXQQ7nNhHWvJF26Rs6/dCSO8CuOQHaejMp6SiL1ihjt4k2jmFjIPxrU
o3OHhxjovyimJrc2ikjNVOHUAxTpEIPGBnAJpIuy0nxBKNeqTtMvf37Pf7b8z8Yd3UCBP9jRaVOo
Z6WelK1Ks6SBbd1BvFIEs1axnO4of973ULYoGYt3ZB0vVvPkhl9DHZ+r7DdiNlaToJM3Kn1MP+th
kqMNRvmjsdQUSVSje72RveLozvyxmu9daxBrYycjV980Bs5FKIZEm+vYh/oG6B0bMhOQTiHs94iK
+4oCU74SCRG7lr6OpfYFahE7k++ynl8hUO9kG26MtP9GAuqTnYp3N23fpCqSdetMn0+6rTA5kYHT
iVU8NGIl86T0vNllJ1GCglnpi+AV1yvw6ZfQNveq6slx284Wmz1cm2u6w4LuHh+owE5jdN2Xvg2+
C9XwY2SSJDVXT3/+FowLg2+p9qGbWTgm9k9Uzj/OlCIzLemOAZOaHWqU1lpSr01lQ85oveqdkCJU
JqFpgoRMA6zRte7JDDq4xM+lKc1bS8FuhWbmqMq2Xju1shetpLOqivd6LrbzEu6r08kNW9YTtes4
G5B7F4t6B1XqjvPSt1EuW1mptxuHFk9svodTma+UHmAUOr1sctZ9wZDQWnvd2bV9ZU6/dNohfkXH
bk3F00Db8+ss24YijtJallsjzt+7WD+kZkI8dP1C5yn1ENecxio+qeb0l3SgnY2W9QiK64Y8HUre
J70m4b3Jc+XKx7rQUcFfigqA/QmoOU5jv36sLBuFXs+C+Si32fE2xqkbGegB2/OpoRAaauZ7NYT4
BAXqQp3RWAwlGZc0iPx8Cj7n1LgVefnaD3S0p+eIPz6PzVNiahvk/rlXdjxKWJxbvcFmqJrwQ/r2
TbMoFYyvAFpQqGed6/15sF0oYCy7PcPAOQtoghnl17tCw4NTvDMLqrvtNhedso4hpK7hnq/TOk42
6ZB8sUAhrXqeuZZxio56RhNiky9gmF9jE8AtRYUrD/vCPKhpOO7R7BOfgM1geUf+8Q6UnVW1rjMU
2446W6aDWo4XyTaJGG2kMfjVfVgiFAD4KGCDX3kmv22FYaI62CXo6pguq+9SZ/rHxdFyRUL0cbl1
DlknabBMk6+ph0FF5RBx7mitfVOJm1wYL+1SGHCGK02l3wpZZx/g7O4rio5RrmYlWtUOdyHI4qiD
wsvknwc4acU+NYMrN/3b1ubXS553Mp1ez2D4pmyA3Z5QWrLVChbcsrmy0dZ+m9yW68Ait1llmN7O
XdqhCvPESHi2bVDtHZMpa1xIHkA2YGv4xD56TjB+cQbxnLTTax4n39reBAiNLa7ausrgzxmciixe
F8pjb+ZvV776i09ed1BmE+bLgeDsHKDPTgcXJmHnlSkHR4GSUXeLRGXbRPk6A3Koxorfuy4oIbT5
CbA55LXE0UxZeIzScmM2N3nRbNzm/coHu/j9LH4g28YB7f4UK/1jTMqsb1FbYFWspHJYpMWyxQMH
Izsaq71pSJrihwlMidbEz1Vb7d0meSubh9FKX4iB2F75NL+dWpdv8R+f5uwxwSiPo4h+zTaMkQ64
bIQtLJH9RO7voZwsD5LdC5WCe2SLB6xkmygu8SXKbXUFrHBxNJmajSSM1hS97l/f1LCwx3lI3QIR
03s06asOeHir+WV4yjSJ2YKuNoKHP9/8cm+/bJKWe//HNY1fr9lqRW4PvV1sK3ANvaMTYNx5g9BX
DfmT/9mlzs/kxHRTuwJj2aiwwAfOAjjptf5Rv9oAW7S/F+5K4CrmfAc67WzOM8xOVhYimO08snqN
TuslmJprzJ9R9c2INcKeCEdgDcpTMFgkhlUfpMnjV8QoHVhUvfI3tQ+/j7bYGPMbm+u1nYSkB0/H
Zgk5+PNzOQedcRrhO0ALSKHb0V3bOVuL85qNHqLDYomL24263I64gZS02ciGsFMmkaES695Sj5Gy
Jb5rL6NgSXtaaTkJf23x87XNIsKVi/5L2K0N3qlJoCSbeeuzAeSpUJKNAg/N6Ci0dd2VVffiLPOP
j382bO0h7aHPMoQsQe+QcnOz5DMe+77YFWrqh+185T25cMGlmYzci+IOgMWz5xUlsVo0Jd9u30BQ
TYXf6JsUV+ji1JtG2GraNfXk7xuLZWOM8IS5dDnE2mdrGNlgQ9LaXHIIu42LUy/AE9ETW6CE1TYi
jV7OYMX1/N4hSmXoh8e4dIDUYIjq3yFz+H8eMRcnCpYc/CUcKX/TESQTfcgsCYptOSmHRZAtHfNU
B81BGsYNEmkvp0FSpsm15e63jswyUH+6bXgWJtTTXyeLBrHaArQstvHEgdWycp8oAi0kZg2vXWmU
Hl5GT4qvVPjXcRft/3zXvwsIfv0SzhUz0N6DIm5Zzti1H2XFqauiCp8WpzaQ+06HGOIuVQbV9noX
SCgHP9ns/vwZLg+9f42D81e1UUalzoeIcTBUd0ZwFyVvDtwjbaw3ACFP5DZdAYJcmJ+XicFBhw8+
H5n0r498nElAkwVrk1JMftYGfsB7HIL1pRB8ZZ928VKahqKa0pjDyfnXS4V6qVlzwr0RLIZwU1Al
IDmnSf1Usa91Wy5sAMRCytUWLYyunmtvTEpu5EYx5U1dDBkVTlcNFYh2kYcSa29U7Kiq3O+UeV0U
E9a1/KaKiPoOswk7tP2U9fWVKtW1D3S2OHWmNAd1ZO2tYjJMlpxsgrjRCD/+efxcHsMYt9hvoIP4
zTGWoTYl25VXqE8xALsxFsRSQMVT01Nsiz09dRCA9FAcvfw65ye9KvyGVtiVT3HhRV7cNgbOFpuV
5ye17h/7L3SWVh5MHEpDIJN1jOjcmVal81ZP0Xqs2kOK12BCfR+aw65wr8WSLrW/3xdoepkOR1BO
xRp/4Nex1lNUKZSEqsBIpOHK0ZE6F+UdfJtw1YqOQwoCKmTcMBFzczVr/NDb+q5hMyYrAYK9elaM
p6Cv480w9V80KRyvbmhzSc04YmcxF6vK7CkaoFyt2g+WftdWzp0+Bx7OZFQ6c0MKUEZjO5/Qa0Dc
7u3oRcmIXxjFrelW5S5VxaZ0XZInEES20xMgcV81smJTGjo81PoO1dpLFIHLzBwvM5KT7PSt3ZrH
2AgeAAtQZ2fhldqhqfLYD2FjOUGKjy41D5QfaVfV7DPq+NnM0SRHMjrlpvot1/XXMSqjLYgGqk+h
sbdG9V0mx5GO1nYqoQAanbNXZXMqO/01mJDnd5PzNCEG9qVa3AzDRI4XuQ7bcLzNkmK6TZvodsGp
H4H6rroOjgVP/DvMJMT50ROx1mQ2TeR3wa9Xb7N5/GFtNT35y1BE9NBXD5lI6/VU/bCt1t0wp5fr
Ka63kZJ9OCJezrDRIgFhy1wMDVJFvEK96RdB/s1OB79VKKTZY5ls6tq4l5HpeEZWv0PJ1oktMqp1
VzkHUbd70WjKXa6Q3ReMvPJAkaGMhJ4F2YSjgDeWAZyv9Es1mO8YN54MDUBxZSRveObXCLO0dcPp
euVOzefMab4p1ormJbDrMV2b4zrgN8kit1wyzP02MSt/7NwfbSc+q+7RVhywuUuJbsSsb3XYvufR
9PsS13BVxhikg3HXzeOuN633VnsNKj53m2bbYMnx6hz3FAdoQuK5n9ZywPicIWJkDLwXwxo93Geg
jONtY6jvbm69wNFcFRPYMKX8IdPg1PYJGJjqXdlpU39ft1jZS+svO47fouE5oh0IIJ3LhTHrmW1P
PAP7YAfavrNTxgqXNRt+SMbmObHEc1zyExUnt1K0T7ESnEScm56U/Zsm6cfhkZ5Il0ZRPaXiwASM
rBw5hAE5U5F8R26whDAaNTOsmaKtmGg5pmgM8jmgXYz9Fu8nHcjQjB7J1nlKg5vWUpGeh9rgta62
Hwe1gWjemgeVKhwC3ZUo2/u0Tj84ISebHJ4dgTZIv9SePKQsfguEdqM2mDghv3pumqG9bmiKt7wt
0UxxAtWx6kQfoIpnvkixVirzzsrRoBBHUAy1x8+NlaDrDDjFeOqCKF2TzWS4SMkQz6A/IqnMUhKI
K+nwCmP/ftImkPrpcxGToGUvqXEjw39wm3Yl8mzYV3FwU7bO02CMj4WhPU2m9UaQHsm5q5oBJdxo
DSOiJjNH3A2y+ChsKkiKHby7KuxxJ/0oClAmFYb7ifIKGOnmhaC9bSs+uiz3DbpcWpXT9++G25/K
QyOgCR8W1IK6ZnFwpB9RXXRUgVD8EjT9FfkvguCK3AurfujDrxKR/Sqsxp0InQN195e4eTTbFBMJ
3ueogDIJQRAtXZ4+KW6/tVrUjRRcTpxp0A1kWbeu0+iu1JwDqNid7NXi1ogLQg/qwtMndSSmt7vv
6lNt5eEaRUZCRVT1mMV3Mp8YlkjKnNxwNjCSedSJs+Iup9tKoajnqgH1bAQnqmNvGs1UVkN9rycm
GKFnY2d1hFLkHakhTuPbKTFH2bdsHCBzOjlItnk716GKRyPXNnaWP4RiNaL59iiqaeQd7CMnvSkH
XmLN7e9VUqhXQwmbVzCEqh9jr93y9gGPqlgA8FFCD1wmDz1Mv5VMoLCKPHWWX/jvF4Xpc6XodY/y
03inRbjTYuZio37rgT1o7/Te76xJ8S1Tuns90F6NdkxvAWvblfpcOk22kRQobNf6qF3nMaewxWnH
YIYBEAGhemPH+GSAqXN8N30b1ZinN07uSQShq6bp72XcuJt0ineE9s1+a+srGbfLbOUSm5O+pTDH
V1LU/aZvZk92Fgc54sWIaES4sMwy42hWK6jtI8OeQ6CgyR7FW6ixLw0ZRZ6j6axtve1RDCdELFwp
FRCrsOTPVbI8znY37eQwnmBLrHVjGnjb048wDIWXNLWPlGXYDjkkDUEKkKd0po4rIq9BohCn3DWc
l8tW0yjKuOpBic1hhdURoFjO9q2B9XRLUBoUtMwmwywNHTBwFfFSMy94gEpiFaSRvrjpwEbS8Fln
STySJjPoNFeSW41V5eDAvkiq6XPWSPiFCiVYncW8c3R0G61hf6+VjOXH5s2i1k4Dp39NAvMvkl6/
lClibUNMJCkPtJeBXLUMv5DnF4XFRx52L5LMF2aF9EPPefkM+cN2CVZbLFDqeFcOELbc8VYWmrVq
wvoFTCL63gJQlzPF7qYhTZtTRTdat2nS3DfadJuUyY2eIgTWigdXTDnZ6kxXhDmxn5tuYdo4vqVE
voO1dKVbthfiBcElAYGuAwrVNd9K14z8guYbra9HJTVfJY2BXWJEftrLH6rLitRrTMiQ76TWdetW
1/cZi1Mf6A8xocWrkLWSrXP8aSvIbCJDMsOUAQsdkIyyTb9hzgHBOBvaRoM0bfUmxyMnzXbYIlaD
VJLd4Gp/jcboHOO2YUx/oNKPcBtBhWkAe8OAaQib6/X33h6h8md170kixfZDPB9x3kw31uSwOKpU
9x11Q1cbJXVdPyRRuzESDMtZzodxUvuGuLE9x/OXaWqp6NXOjyiPodJFbHuGFa7XZYUFWjzBy3gt
HeXeGhrYBNW0aicunOoWbxQtk9pQ3/IiAHeJdNqDIn1HyjczZyYf1CaBGmKooOmH5kvd1q+tme9i
cuz7IH9VYmaRpsyP2tA8hw2bq5RolWkKvGwQuzyPeZvmPt7UAXQQ106e7a78BMjSrVUx1Tc9HdNt
rpJ2FM+xX8xMrAiZbgIlu7FFrh7m7qgVkPlrx9wX9DvXonB/WBnwOL4IzEyQc1qEOfXUP0ch3FzR
b/GxslCbubVRM8gJbIUX0ay5Nsnp4Z1UxrUdlZ9uPj5lc9DxFuTxemQ9N+GkctQ21hFHtXXajZtm
lhppF8ATalvegPVhGbGm0A/m+kfOAX09GK3jgcSRbXvCxIf8LEjTHWEBFBNBIOPXmiO+6y7eKxOL
mA1WBbVbt7bm7K2WH1mTKusgLo2Vro9HLeuRh9FMKfvs3nRwhDPnftUHQBFSphScwuYonKoBqcjW
OtJ7dhnWAxhuw0vn7Ltb9ZDHg+hTCMJgOvXYsrZ5MpzuRdLwdtqZ7kELOyK9iNemNXaHQCSfY2MO
60D9FNKKTlmR37bgSnNEayo25/3cxbQ2KfyAatFWQ2t1qPFcr09+dj1ND40Hzu++ZdtFrInudRbJ
UTNS0RVpS5o3ui827xzSqf5QJqM8xTmKr7mpuWQm77syIBqCDW87py6TV3GM0b+t3LQgrZ3Y1sb+
NNzgSfYgc6zkuzo01grnJ6XNaATSbR3cOj0MeX/QBfHZYai8IG5JsJ0h56R8BJ3rvt6p5r3sPxX7
IUiOeerNsyfClcFE3q3G8r6Sz0XwZWJONb4bvJaB20LheZ3cu3wgFul9TqF+QwRP5Ic+wswgX6Sj
sSjBtWnYLsOEnvMAcu8GN6VlgMSBA2/Mtk/S0a3TFfupaPexHe1DyyY7fJ80zS3mUM+gPUuW6pFV
/jQOOPo4yZSufWx0/UYZi7tRf0lneZfp7cEKwPjH6Tazuj3m+LswY6prUcugYhkfxnSgORttEjOh
KaLfakZ0q2XarknKG2VJy2GwIQahV6jvNeUebKhPTYB83npLZZGDsX3I9GlfaKs5UQ9Sc49NOZG8
CIYp/WQ55diqbMza9hRWVKcd2BWOvglUURbAqMTs1yX+ziA85kayY0OHhsl6isF5Z0Xr5exzKCnt
Amfk8GJuun6Z9ja6JnbpFN0EYfPcuk92V30qfYAxzLgLl5zbfr7VSpeTX7A27P7ozNnBrKKn1E5O
tpovxx5/Cob1RIM5zcWtO02PtB9uWp3ZS8nJmFD0F4NkhK7Wv7tt+1a4/RNbm1tcwrJvbo0o2OfE
b5C5tXbj7tG0qiM6hk1k6qd4SbEJ9y0vmUjDh140O4c4htByHlOjuk108bVo873tyAPpLW9znX/N
eFm1PHxRHOOLiuVZf8mb29Sg5YPzqJzGQxApu4w1M9DVVzxYB1UdnpEhARNlF+Mm+2y2P91A3dfC
2Fbp/BCUyq5tOmZNsbKmktnIWadE1Rv0RYJY/5Cq48nE8EGVnSZ39qY4vJ26CO4Z+QLs43kOSPLu
xiXtcFDXlqJsjJwY2NnZppGxDkzp9zk2IWNeVcyFo4WoOiOwN6dZ1bYropiQEhXrGoukbve+Cka/
FsyZVbZWzR9CP5SiWiPC2SNnoPeb7LJZ2Wo1f4rdp9maG9dUXtRubTqSsLdFfrb46ZisHcMfNADA
enVMJWuvmxVPkWPe99I+geCqkCd1EWEig0TYaG+ybD4ALvHGaXo2gRcXZIy40s8hIes2ajvMpoE9
rRzrPayKrTqOh4qPnne63yjpPsLD26KeS0sTMRIGRVvxCgpDtLY9ofAhh3Bt9lB+9G5dsGhkZXio
7SVgtNm3LAg1jQgzgtUWeW5cbLTaPmlacgDNzN4OqmSpH+t0j2nyQFj1plHqHR2/bWAXj4ZhP8+c
rGvh7odG2TlgnQW7sTYMWe3Q2puJP2CXNopsV8TTnSXZSrLYojMRq0xTqbdjNmEWC1gjQe1TEoDw
mHY7q4aJpxVw/Y3NhK1aTlQ+tMjr+kPn7rquXTvYvQLav47yTZ1/dDklAA4V2BrW9SA2CIf9ZC7J
Z8wRqBOZ3VTeQEnKqfWdlVQbNU189caJlmOs4hmD6dFF3OYomxbs0aGuOdiY8kBTCOOz4uGcXfX9
R8TmIOW6PGg/Bs6hIj9pFc618q0ZqBU7oT+3oS/i2acxB3jI2ehGtx0D3bMSMniH/CYx3xpe9oAv
HSIyW+xwB1Z+7VCoSIPZL/lEeewpEQFlw5oT+0oP3yYHCJm9sxtrW8thI9k+B0awclplnWvZutQf
sy6jJNMoeye2/UnPX4M+2HZBtu5b1BT9dMgzQrd5ap3JvEFjwUzFWneUtQLGL0vwTbNBnStjk1ak
ToYWQpGQWkHsQT+IkmdRhpt5bSTzocfISWasX3XErHwL22KbpK6nzTx5gOyF1DnEkiOZk+IZUDma
9G9I2XxwhX6dVzwze4t87y3P63t1k0y0dNQTEw01n9ar8xkZkfC7Qt/zD4MlSQmSUtjuQFwpIfgh
tugIeWS52WJcWbLZCf9aFWSQN6rm4UD0Orc4OphpXK4lWfSUyqKNk0LFb9kagrErtR340A20OSBV
XjBXHk6uVT3raxPtae51wcdktMt4YLmjrofHPJgeteKbM2qgazyi1VdmoAB1OPYGIUmF66k/QRiP
OMozjqr9EHvp97yLNvEkdnXBhqik6mKkHrj4TTRKEmLA8i3UbG4Nbe2KVCbk7uRkAD3IUukzCrYL
nxajn28jaZ/N1guNGMIboXojmUrwoUvY0sFYP2ZNwVa5N/FmqF60RC0jv00rwvjC+SGu9K0ORacz
+61I42ctn3cAW/etxalBjm+zY93BntvHbbmSBMIxDDZwVXG1s7WN0fqq20pTN6oq6WRjXO5Y8Gh7
Bm28rcmZBdWIJqJYol3QsaE/IjMzm7MdcR2rClAFdPluJoYNkX9mEtHNVTQ3WC8TKLvMG61X1qbG
bOmmAB8C3AmI9ZGRQzqbq9Bfgh5GUghZ7vtpOKjBj9HpHhmd7CwcIic1zxylz1aRRCFezS72elv4
IfO6L53YV3rrQShvmNEOWp7spG7vm3q+adL4mNN6Czvme3PhQ8D76/GiKbFXbKyESgYhDHpUIX5P
D31dPg0jp640VbG8ZOTVOp+ZTcE4GU8UkY9VqcIo4qSojDvDJIei+ktGzintBi+i0g49fJ8QMpIV
Dhlq6JMH08/0ByiIZEDsAPH47pDdVmp0lLN+5IxznzTa3nHyXd9+5kiPZJ/fKal4YKO7jylH933s
y5S3oit2QeO1mSQVjuQhuzpm6bSXiXqyPpJqOKk8tpC1cJDoQmgoBXZ0xyFbdUc2S9MmugPIsgp6
Pwlvqe2/N9XwPLfjusXEVzTDtgM5ZzRgRgmyJbYDHXUP/BF8WxKifHtUpm41cKLvumbbG7Gvt+Wm
beHZYxM1YJ4mE+f2ZOgem1rWm2ao5eHvH+oUWrSjpk+9VlYbTIcN6a0R/cbl//7+aRTlI4X8/+u3
f/7G2V/5+c9Mxfw//+CkqwN6sn/9/Odv//33rvz2zz9oA1YAPGntKZD1RzdMB2DL/N/fP5z9mgxi
PGM/f7tuKTpoSU3A+r/+njkPVOn+/vn/+e+c/RFTn0kVZn929uv/uNzZP/XfV/r5iz//DlGO6n5C
oPj3L/38v//+c9TB2zJskdBkrHZWdFOZ4lUbREeGqtLe6F390Bh4zSu5gL+D9sek9M86ZOwr8oVL
nbMFuwOYEHE3+uZfWzmmGlXAhejKDsLaOwT4hSlUKUVcURlc6pxBJFw4i2BqEfmdNZ9ViBm6zNpy
G9S5jwJ/Zak92KrsSyKGjU3CU9zRs5xr9HyRjbmhcXjJLfuaif9C752rY6xwTMPl45ypHQr2QUUB
j2Wr6jHZii0nvqpyv6l1dpN0xVMnspXhkNOskuX1567d74ZIOMg4FhAG6XhbVPdMhDDJpidYmN5o
NmZ+J9qtDmSYBY5oaRIlQiYMLy2xmRmZ2DXpovAe1JWWOvRQlhNyP8mneW7ZVXGcz83kviNMXGYF
Kto8TVZBG13RaSw90zNt0T8+L5zMX0cG4b/oN2weld04+0VyHjjmFe3WhZ71IoNgVBAggPXobFCE
s1VlcFPKrZja45LHDK+Y+CpB1f3PD3/ps/92L4stkEBo3bR/is3/0THNLbeOgoFVyElr6vAwpFLz
oaR3VDXhkT3eFa3DxcsBA7TQDkPjONcZzOzw6tREMwlcaz1mtxNJne4EQXO3MGr/fGsXnqELmFuH
QmKaiPXPXuA6zuZJJ4AatxBL90ysKIAAAYxcmA9/vtKFAUH0K0IMF+QG1pOzK40AolXJi7EdY8AI
OaV/vXWe/7NrnHWWQ32EyOUimEhwxmVUhLGY+X++xPIxz8YCt4Egg2hOHRHS2RSA4YsluleKbeuq
oFPj7700d5E6qVde+ItfDG3yxaVkAXI4e1w9zZFRtbhOYc+vfZ68Iyo6LXw/QCL/1i39famzp2ab
YV8JifxBZo6ymtPeGxyI2Hn4/58SeGR/X2cZ9/94jRQC00a74pZUKNiqbTwoeXRN0nhxlAkYcAYM
GwIPzx5bN1m15QaLZMYmWyTQd3gz/51vBlefi4bBZvI5U01KZ3Jo03Mb1TBTUJq8oCAJa/pgV39F
cHRhuUG0jV8IsKXgls7mULV3CzLWEMqUc/YZTb03Y+A2oyOUzty2nioI9bN7zbRxceDZyJkNdCra
b7JmrQ4yi/FQwCCST9VMw28xZxkZuY39FW/SpUthyTLglfA87XOi8ZTpQHhSi4E3uydX4bQYaigc
oTslpXVF43NBvOUuCj6gizbgH/v8vR3aTLilWmyHDAK9dlw54aM9h/dpeEXedGmCMNGZgXJfvLC/
CdWIB7NC0S/6vPwGYPnHgoLO7fiKv+rSZXA3Ab/F5cp3dTY2qJfnTkhxfmvY0BXLcV3V4doCyP/n
6e6Syh0aBBYuVbD5wlT760tbFSOTXcF1mmax4FBj4lpW8FRmwwlnCIiw7Biq8SagjmY1FTUR6wdn
t940tnqX75wKw7pmHwfRE+BzLU/8p3/hfDZeYuh+qiGB/p5NKXPTzk6QMVg7yoszrMVQ+gpkTVuK
jUL9BsEiiEeBxsSi6A1GrXlLaRQriaBDi5QkW6etszKrfDXr7jYtpYfQ8NCR1jca4aHgwKfY6a6m
cbyUvRwiwK483uVr+tMNnO1hmqgRTrPgrcIeqwobW7pXpBjq3wk3X1UG5Saz9k29vrLsL8/lt8sS
LWdABWUUne/bFT3vrLLizTMi4nBm6i7gNRTajmP5aaPO/vNdXhqrRKL/62pnC0w+AXeSCVczO51X
GzttZ694/n++yuV7MijwsUnGAH02UosobRtn5FGOYlot9KhRjbaheQPXYV1a9r+xCgDk+NfVzuaT
Hl1IIkuuJsTnRMPPNqatUF4j/cpdXX52OHj0xToKZubX9y/oqWznktKCo0y+Ujyobgmbofq37ubv
q5y9R1k/q41t6QXaszcckCtz6gFtCnJA/sPbORvvErt/PxlcqEcx7OQfmf4mqmtBRhdHAgY3Mu6E
irfz7KzEou30zPHLhqbZKsOnYUG1UegSaSM6IvfKhH9pFUN49r9XO2cxYR6Ju2bgaqHZ+GPoIv2B
verojHLnytd0+cbYD+DqQUJ6PhisSpWGahHT3BlvXQRj40v0urxLuXPNunhx2C07j/+50tmAgI7p
qD29vu1k6148HJyy8xDtXbmfi48OgCj7aRZlACy/Du6mMOKg6BgNbfmwrC+wUHyjeo2a/N+6kInF
QuOH31zQIeGVhWWz+mfh4MnSoaRDiy5iN/Vf7J1Zb95ImqX/SqPvmeC+ANMDDJdv12rJsn1DyJLM
fd/56+ehMrNSotX+KrNv5mIKlQW4nHaIZDAY8b7nPCc7cwT5+RHBdpaoESy2T5rVy419s8ltYg50
0B3yrU9c48LkbmCLt1glfbc28r+9QWQw6GOkTxDT/JNpqJfLUOpkFtZlMFQTn/u03IZSeCkk4TZT
ToSX5QCLf73O/jw1GJSij072hQzKYrUiJbOVYojCf0tcvScaD9B6L8mYOfPN+KDkwzAaXyddZA/M
Uev9jbQkdIBGxiMzSEZqvaxAZgOAOvomnuj6+9Z+ZIuR0Gkw0uaM7v7DK6RMACiCPJWfIBEVTDEt
qHjNWmHBg+Kdx62XDaP3D26kziCYM02MHKu1cFALIQhow28DH40NzY+ZfoAAXfnXw3x4JzVQJJZC
4QiC6upOJonsW36f8rGXW/QcNHwELO7zbVFf5MpW7EN3pm5m/BAfiurvX6KEc4alCssO7tzV0LFc
pEkYTxmbYdDihXDiSQM2zs8swfLP2yh05DRHVUCxeArXxz5xVgXiIs1sWwWZiFxGJf2ppH03FleC
SDca89OFOs/lDgdHD5aIipgaNSHKBiTCciyj+sRH3kbzU6Tg0U/MK8VqH9KG+9Ko5yxMP696/LDs
PC2EllAa1xamIO/TqLXUbEu+1616o2qlS+n2WvajM2ee5e6+3+UtZA9FpqerLpad1fJKjy9VUkPJ
QFIj5DY1LjgStDNf9J8PqZJGyj3/qKAW2E6+f09bM0bQ387ZVrYm3lIiXDU6+N8yEe3iVHkyDf1c
zb//ek4vf+nqyt4Nuroyyi0Iy5BbcAYHmA/7QNEGtIK07zmGWFXk1kXz9ddDfrCw4ynkXWU+Q9Nf
E1NQd4lyr/cMWdYOcSFbX5u3YU6bLaIBOzfn1r+fbRqvuUYQyeCzUDVZbWcnqwmHWsyy7TBndiMZ
G5QGtgjum9RxD9OqY5DPME27bjIATZ879310taQq/Wt0+f1T7fQymak7QklXBqeMUGT3oxfRvA8Q
1ieZ/vs68beSc/5ncYr/RrzO/4PBOTzU/z435//U3ffHt7E5/Nt/pObo1m8c2oj4Yr3UYI8uHpo/
UnMM8Tewp8sLSYTiEpzDu/FHrqIk/6azGHBo4SjGW7sYyv7IVeS3sOLgQOVTBLNqASL/jVxFpBHv
XlACH0VJJTaGovySjYVR8/388WcDKG5InHrpXyACNqmPzupMyzcnjj1yhyG9EaD4T1Zx38Xltp6p
/QSfknogmt3fKOatH6luOwiIf0fzUoxq22RdMZvAXSgJyFnNViR/nLiHeb6ovwJfQ7SnjrEnGSC/
eEvaTth1Q7fP+p2AyloxNhUQyaSZL5Wkuin17l4VWifn6EsgBCft4FINgxsp6J25CtGFkekwSvuM
cJIoCjzeQ5JjMqcKbtMRhrvwjTaV3SRHXfwhyt9UcbxrFc2Bl29bMX2gYpOGKmdCvMf6M4mxm0ne
miYSgu4hoDvWJM8taHopIBYWFHJxsTBxyvahQiUQ9iOZhrTfxYNUgWJFL0gS39jCdqSz1+aYHNjx
o4vAnFQ4CintSUAUo+E7pfCVjBrQa19iYIo66gQ9K5BZyzZqMZYLZLnd5ypCuoMaro8kJCWPXb4Z
84uhr/Z+8LlJP5fVdVTcNdGnyPpRWhhJB9OWpgd8U+6kA3yPnnKEpXJ5b0xXZfBtLD4P430Lw0co
rpPsqCT0kdMHXb1Ti8ZLypselQyBEuTmnTCGLrgfNwh3WVzbmv+1yUQ3rVpb5jlSg9620nDhL59m
4syCsHR7KNkqUMQgvPfn/tIQgMUIARr6yTNraq6z3VbCZi4uZ+Cf4fR9nl4gCo/9Fz53uwQ5d1SD
jcz7nSZeR+QQ+qoCV/8iVa5H6RHnUR/JXwSf8Mg8JadiYR0iJTVnO4UySPxkc1C07FhUiwLSSpyu
s2yNMqLdFq2ndpMXiQQCql10konWMRTJE1TWSaXeCnDEywxyLpaIsgo2qf/FjO5xmuFXakPE29HN
lCO1m40Latje2NOsCHD5HyphJpUgoEmPKSODnaZZ83McYN4ylLs8n73eL254kDyzHYEu/OD91pJv
FLKbjdz3SqRmNhBFIJ4j4TXw1NLAT9B1DDdaIt0qeA197SUHeZdkSCqVg2YKu8CyyI4w3IGvZx3s
E61xWu1B1TnDdtG3wLr2rdqemsKppGybIPgqCIpS03oXmr5dYE8JFf9+lpLLRMbeEGs2wr94uM8w
FpZTehUMwwXJ6XYb72YkL3GOWUbWndHfyTUwqhKdQ26hTg8ER+58hxaRGxvdl6npvipS8m1KrA2W
GDsyrlQ5BuC0n4kKGtKeQ2mBreLWDJI9uhx0K5bqkP+Gpc6bExVBoqk8qtk9wgVXbUYm0phvVIH4
YEWzBWqWpEL5puzISX2Xgn3Q2m/iPDi1MYAkMx4qv380KFqBcobFM1wZ1ucZjo2MCcBkYbJAIlvD
JYckW5vSk5TuNOYr5eWjn1uVI1eIciVAJDbQos3EpiFItGOUGLc4EHPQd7kTGgOvgOVInA79W5nb
TUQ75hWYeBKKosib59AZ1PKybbGPDLzd6SaFm1LJOxRA0iizWS9IRhJ7uxgrNy3Gfdid2fK8Pwf9
sYhz9DLYO6qE7a52WaEe5LWk5MyNZmNI4Dj7Yx1dv/mkXf++Z3sb5LhqbP85CGcTzOwU7daMpMjI
Y5K8C8NtPGmj3mc3sWkr331yC7foje5Um3h4B0mPdJ9dZQSCkO3qnIP0vN8o//wzrI60Bk18LByl
4Uoicsgwqj3gUd25c9jyzftr0/rzKMue601pIEu7ORhKRhF245O/RQrkBggY7daTPIJUHPH217f2
lRn4qwFXW/MULjeybW7t4AyepHmqU24CzwA7f9K2g1tcY928kF7KC8P99cir89jvl4pjXaZrQFMZ
CMf7S51KvRfNseWGkjy0V73AQ5ZI6M2pJYDxQeo25ffIwTjiTjtBsUFfSTFq/TOHzw+nFvQjGD0a
e1lp3UMVzXmU2rqjBeAOXHzl6Oh1H7r7cAMuVz8J98Z2+QnE0sNJu0upS1/w5TlzKz566m9/iNWt
6LJYnyORH0KzaeC5eIrvp/vFPfsQuoaTfmp3qJw9aBKSJ+6qBySV5QuqpXNKnVUV4M9H8tfNWM2+
0peMMcrxh/WbYEccEudOp3d0hq23fmYb5ZkLPzvgavZZylBnY8SAJInaXLhdOXgDPGOreECIzvSW
pY/WKva1qAtQRHJiWm04SxjFkRHIy1xXD82P8Dl3Y1e7DTcAcIOtvkk2dDeyc6Mux6DVG0bnklgP
jXlOAtnqkOY31BqBvS6j4pC6zjdsYniekjNeysd4++up9MEqxWAL9AMqhKauEaGjOBdDEeJF08TZ
wypniefqsedGWD2yAiwblllGsMaHZO438GPOLIIfjkB9BhQn9+2n1d5X+yImN45FdhwBR4MANJr9
r2+TtLxRPz2UN2Os3jit9tskzAjjliSb/EMv3kT37S7cZNt5q9xMLoeDF84R/2TCU9b569pWb9iA
3aH2Q8atPMS2XuhEh/4YOdNGYZk9NxlWXLnX9/ndaKtnlfVlW1mRYrjqtt0jdfaIemeeizvzzDJ6
7naudgHSpDRATxgIj0LWWN4Ulqc4CC8y2mtnntyHr9Nfd1BbNbWzaDJJ72KoZa2kYOjMR/gKtrHV
nPNLxnKDfjFN1gUWrUZJM01MRdny6HZctbJ2Xary0TKV61gfbqVIOLNcfDD59SXlFRDu8t81BzZL
i7SBlGq4REtFVfM5tYb7M3fw3BCrWQHmVsikRmMO5vlzpFu3iQ/f108fM44GQEIb22ouMdbiZdRg
RNROj2zFDkQhc1MMUGd+mg++fVzw0m9DuYgccLUoj4VVCg2mcJfcM/GwPNDkW3Df2rMTPItusul2
vx5wecNWj/TdeMvdebPDmvIpG2JUO+4gHcRwhxntysiOmXWYZ/MMMOejzdW7sZYP0pux+syYK4BR
0Pz22ZHGn6s6HFWI/nGko+9a+HOuAMl7cnn4mwSX11efhhm5J0SEYDVZF5DNTMjnYXhVfBZeKM1H
vcxdXx8xYCUUXLtPglo7gXqLM/XIgSY4c5eXF/6nu/xm+OUtfnPl4TCVQzCgrBAP0S461DtjKy2f
9DPDSB/O5TfjrGYPMImuYApTQ3rSt7LT2Plm3snX0R6cxSn3os0f29a/VYX8b2O33xUYr8qX/FNb
v7y0F4/l/3pXWPzf73/Z/P7r4KVwH9vHd7+ApRG10w1iyun2hWT09s+K2/Jv/ru/+R8vr3/L3VS+
/Nd/PhVd3i5/Gwem/G3lkEf0izojf0PQPf7H9B/2Y/29e35Xc+RP/llzlH7TNQNCIQLOBT62kOf/
qDnq8m+0r6BMqnCd0JMsLaY/a47Gb4ZMDjdLANVIZLq8J3/WHPXfoALLyE9o8RkAIf9OyXF53d5M
SlYXdvi0QeH9ybS61n3XkeN+MscKBIDhWynSEDA/WfWZ1XUlN6LDzyC0U3jvDCjiSAvez/zBp180
GwwiGN8xNFNC6a+iFIORlAAzwv0DWxzcMtluFewf+RTMn5MkdgZMLmJEfoOkbNGJ21FxJUmdmxAk
YUzY961g12bfc6T6aUSaDmgh5a4uR+fNQ73+/V68PWmvFsf1D7/+uAqy4rdywQ9v5gENi9JeIPOW
Lzh5UHuxWZ/Z6X30QN7cq/XnNR7KqisHdXAhI2+7nMJmpXhNq5/7xixftPWDV15VkgYKmZ92xRXO
rTlbAnSXKtJT2DvVQXrotuFGfCZawnLGQ7aXHEhaUEsS7+wi9eHwLMGsxEvJey2glrq+yINJZ0rs
Oo80hVO6IfXiKnWR4HO6iu7I2x2dfhu455Ca6y/Q6wOlcUyJn/MA7Mjlgb9Zh0sCi3Wr5MohXpz4
tHrZrQXsg7JJ7Uk/lM/9RXXdb4eddGaDzbz/4J6rbGPoJSPmhoL7fuSpEAiLCbhoWaw3BpF4qXFr
xcC0hvsyTJ2y/BbkMWSv0bGyqxLzZETYekVjNSKGSI/r7UjZQ5KvIF8YBbM+p7Kq4HeWvkvKZUw1
WFVSZxA1L89zqFE407WC3OpxX1A+JKj8lPXFg1jKvD7SXu+yPb5Ar0oTJ2xzbHCjt9RPESnG7Scj
wM0mXyvJjREPbmqZXin0e5zVp6IsPKWXnbm9LPJp2xKNghd+N2i0MSXDaUrpNsvmQ9frl1EeeHGI
KS+g4Dvkh9ISNmbTfdYJ+Dv2KnZ5TKPftdm/jpSIzWucjIdRG48NvuOixoLBtLSk56aGiBOVO3E+
ieC8TDx7ydJgaIg1z0N3miOKIAEJtJKdgYIz2nZvDslG1wj+EjjHmurOGIlB7oLQVoAsaDyBGmRe
HoOVBw0QFK1dWtWlROFRj6gCAxcueyLh4MLL5qMpQFNv7noZBsOjnn4SeBlr8Ki+fztapU2AD+Uc
N0myfZw2G11+kaTvE2WjEkvwqNRuLykbC79oh7NylKStFF4U1l0Wihs/F7aCMB3ibqaoGm4qHdiZ
VVNIjp0QeEIEiGEue9sQjosOa7AuRvZJMRVsUbtJIwwt1QC9J/fShGevV04vP+LFo+ysYSDvLjqh
cuh3bVvx65g14KkqbudLXMkbvaFqKulbCyu6LFdeXAtOG3wvo/s+Mmyr1WwAi1siIanW15/UJHeA
rafmTPD6UUWbyutrp9bommrm1FLv5eVXmM+XcTZ6JSnPc6vaOKEd9CDU428MMC8TyBihObJvsUmT
JVOLdfxb1vrY71tn4nGJ8qdCJvS5FGBxfdbDT9MIeyl4zvl9KcazLX3LTNGpxIzLhOmgY5Itnvr8
BtuQW/jPPbwmgcShXhEBIJJG23+adcWOVdHt8syuFtvy+GJEHf2F4ss00Sepr4xadyUdUMpcONZs
3GVG6JrpZSAPtlXCOPCbbagWrmSabsiDMYmFNOvJKbBsJUPlgJ5yJ/BFxFu5pTF6JOToNF20F3rA
ZGx/JcOFaN3UHsvmWmwkMrhC6u24arsfcq67qrAn5If8Tj4qqHBhxLMUmBuJMKmxfAAS5ODKR6VW
bgUcBlSUt6Z0wTzTet+RZMHtIJLEACyKKHEUXL+jYYJnYJvHj1Tr/ARWhGsWIlpJ0AH48G7X1/6h
FcVjKqqOlgz0DHoYeOmh7s1bC+Z/Hsi7MLgWpSOedEgDpBENCNmqU0l/wy9lr7S0g5JSHtCTI0gW
uFvhUY3DSwnYvSHYRVdtguxaM7CpjsLGgNZEKqmt9g9NFG+n6FObfZujE+mAzjz7XwsTgk14nVO7
HvTOtqweyTHwYVwuTa4ColfsEHhDDyAiTlPKj8m29/1N3Rq2YhC4iEvXIOclOrJDkMl/rwzTG+TC
hXoyB9UpIqCqLhVHE67Mma7kzEuoPen+lzR9SKt7Yl4OYLkcX6aXZvLZUU6CVW6yUXfwyd1nsuRa
TOACW1ifB/RDaXwuTL1p07c3Aa1NSYYv7EtPqZB4qq9fZgARrHrxjs3VVRM8twQsCxLBYFA4x63Z
D3vZUq/EhqYFL62IOqrOTSczvzQS/BfWYSU8qaSZZIi0WN6Lq2RO7FK4qvHYzmLuNH7i4DUyIa0Q
DwNACjJ5MF+q3aUPj8XEwGeViBx7UtPVcZvhBwczcxVbeKqT6RAlDSA81a2ZhCl92+rb7N+o4k01
7tsZiPnXYY7dsJ+37ZAeQtLNCG1F27NLkpzmY41JnASmNBEPU6q6akXLluDoJUoQXpMTyYSFFcVO
nR/iFGt1AckwHO2mqlxRkLeFOV+LdePF3N8SqpQc5btZ/zpCXB54iDHtWqAtjQTMKngw+IMw1N1I
C11tLt0cWGEVRHujGG6sOaJ9Zgbf4yJbMAObYWmElkcxNjGak6FQUSJWMVbO/ewUBKYLZBXRp6Qr
vRNMkJkBpEM10FkuQUjoHWV9mZSyKHbUcd5oo+gCbAmbaT/Nk6NbBDVk4UWdHvVQ93xt1/GGTVgA
o5z2mQmSr8Q/NyrHto1uW6V0MusIEgVN8sZMv2kkQorWd/wVtjbeWi1RgijkA1MFZhDuEn3yAusl
ipCn5NaFmN2m4rTJlXKj9MJpUD4n1eQI47DTrWxHhRb7D6BILdiNcH98tTvEeuq2SsqXVXKN4RZL
+m3VhMS7jS4BqxujwDqfX9D+2yCGZyn+KrOSNs22gTrV5RcAVEYy40MvhLlkNoj9i2xfwpKaKhY7
Rd6GJeF9/WTP4+QRN3sFiaGxE3heRCaQfhFvB0A/oxlv5YCJTJdbVffBD7N7qMVvMPXg1PmbEqLI
OFIu0SFcdKo7GOEnPA1XftM8im3j5Et08CgiboBzqBBancKfiekcRrxchzz/Ltaxm0gKkjQWFzPF
KHsX5MdwkQnnXyWDcD6onIUh3CZaeqxU1GAan0wwEKa0UeBz5LjBdbkgXVLyUuPkd4IHDgZMauIR
sxbTBhTlm266K8YnEAIgGMSdGKe0uHseubITk7tmutLy77Ex8XP0zlRDn51B+VzFM3ux3HLi/LKU
ZBLovwoanxqQErN20DDUY9vww6eqnK5Fsv1G8UKTsrtMomevAo4AzIA5kR9xl3TxUS/S75XSXJXl
k9Z3z12tOMkMU4/QiaJhR8IaieGiDdNblaW1xuMMzuSyTKfvgdWyXUcmSJvfk/AJKjWedmtypAEo
/exvRnG6zpSvsnmDwb4foCaItpjlJ3UUL6Xe8mJNcCS6a2OY7/gcIHozbK2Kb9WspQWQgyfSD2oi
uTp7T1m+rhGDl903QetvRdJ+KoAIExhiedK8yeBrnyG8qFU+QcAfgUuEYN5KdpwzyV9Jo25aftJu
7N1Wfep89g5l5dbs1wZlPo18f3Rluo3ROvoQkESW5SiLbNmortJQAsdGJGN2Sc6C32RXsNPcRK4O
rdC6lm7u6zBgU+cjyLTCDc+sl9XtXC4gnZcZFK4UiLu6HGCQN06qn4KuJUOk38QVDVMRgAMvPjxh
u+nAux4ww9mpfxWLw+2cP0zK7ElTZtdGjEl+vs81qCtidgM7zbay+FQgR8mG3m1qH9ydvxfB9fjJ
S8KXspO/ke73WFNRj1QJWFDP6scpsvzSgdXR4UzpvFw5AB/BupA65Pa96Pqsn5b/rGTXRkH01DOh
N/uy3fQUIWv/pNXtpg7v57Ha5vnT3BFXWrIUm41rDifJ+D4lX4wmuSDO49yJcVWVfD03aVQd6c3Q
07Zekfxvzk1Ew0QdgUPDv6rM1QuJGDYkR7s8RJvwjMvttcq5PqG+HW85Tb0ZrxOtOi/i1/GiS9Xh
I+T5z6Vn0QhL3GCTPfz6nL8qz71eHkYtgxINyHBOpe+HU9KU6GArGSlMtnvlaO6HjbpRj8aZU6C0
/D3ry8KfjNCM3r3xU8SWpDRzTbl5gNLTX0TqkTRZwOyXfA39MrmOxnHT5bA8gV7yGTkj+P3w7Pt2
8FWPZxD8uC0E7imkkckOnwXWMFqMxX1vt7a1HUOHRUN19OP5c/dHh9+3Q6+O3YhCprSMuO4Jup7M
mj8tldj05LeZW+m67Wtn5OjrhtbvT/TNnV5NoBln1VQaXKxik9lNJxuDpGtdIlWj00g8rA1M0jHP
lIs+qt+8vcxVrctI5MLQMi6zrW7m+aRyZitvfz1T1y3i3y8MTziTVYaHbKwqvIOpBFQw4pEWMaI3
utKQmurjiDIg92hLVGfejA8vSdXBUbI9ZV+0fjOEutOlNhjdToNuBCEnG9q96N+duaoPX8A3w1BC
ffu+m0oIlykPRzZY6bWsl9fWJB6SsQPH8Nj2S5j6rT7kxzZhUZ/RYSEJW77G4F29so6cmGM+NCUn
EBXSZ/6Ht2B1x60Wu0UbRnQrgguxesyS3DbOvZznbvOqC0PfdxjUiOuX9Fur/9wFx1H4ZzOHyhcG
aeIc19IkIWgstKMscuIhuySHYudfc0jYhLv6W35WHvTxBf1rsNdW7JsFvLKyJppbBhtTsjnHDHKS
sWnLM2va63fnpwV1KV3/fk2vC+6bYdIxKlpd5W2g0LGBSXwdP+sO1aPQpb27S9EzQLXbVzfCLexV
T+SIvakvM3BfO1CJV/KZWyyfu+rVNC61cQrFhqvWL4LL7FLdSijVbOso+ZxF7fx5uszob2dfpi/m
ksMM8dCxPseH8pYihbg79xV9NYP/6u6sZq42GqJJiQ/VAGKmek+RKL7mJt3NJyLN3Jo+PyHUTutR
E7JsDF7Q/yK3ujo/Gz78nr+2GP54Tqv5HXeF5cfS66o1ePlXYoQyR3fh8d5qj6WDsuD5zIKyXNpP
l05jg1Q7nBwEwb9fUOqwzSq/Tv+49OtuG3mAzWzpYB0oMpz/wqnLo/3FgOtWQTdQHy0MrjCCHuhT
d5HR7VYT2M8iPrZQOlN2xr4h2gWbV/Jg4PO+aA2bU6XdGyIn+AKlct1dKlrqFYDnMnh1Ba2NTA3w
+vtuDoO3bbRrBfm1b4wYciqIbxlkMvrEwynlb+leOjOgGZLVnNkNmKrzTT6oWw1HDmLFbSHGXtoH
2zN3evl2/3ThhoIlkVAmWAGrO20YZVyEZTZSUk+tbTd7jT3dS4DkbeUCAr9vtwgRlM/G6NbbczqL
M2NbK/GDXlIikHyecqu3RxCoHioWe0zqbRwdYjI+z1zqh683Bk/c81wntqn3k6oaMy0sAAe4EoxT
5NZOvpc9KoEEgDkmcWC1vbSvoyvl65mBP5xcbwZevT5jTcktafPlHmeXGUeP47iLHAC0cOjt0jnb
oVn+vp+eqYk1DMWRiHBque9vltW+l0H16Cwc3SGU3XZPn2TbbIaNv/OvjINsp4dz2pwPNwBvRlzt
10brz4+Tuq33zfb3Hbi8OzfMx9unN+OsZmuQTNCwe2ZMvyH0FXWsLThPnSs5/Q1g+7PDrYRAv+/W
/hpu7YBScpKEx5gH12/oN5V24wRe4vU7QrG2iiPdi8vz257bh358zngz7GrXJsuQ2eWJ5ycSYIlR
bhuGAYX2YpMQTSGwyW8xPWR6AMAXHgsryD+Zr2/GX30HhZoUzapn/MYTndlNvDC0n6StsM020Sdl
/+vRPt4EvBlt9Vpac560cbJc7Q0UzhN5SG6zlY6Svahn6lOwy5HwgmQtSYlweFMfiNHkcydSmPh3
vgS/fnf01bvaECyKypefJsuOMz28oP/86+td6zZfJxVfbpF/ZEWDIff+7RTHzCySpdS3yL+TnXJM
LtKj3TCJWYCOw/GHdEZwvhbO/TTi6ujYzSrJdAkj1upTVYsnkWqKmQjbwq/dDmesLn6vBZGc5jOX
+pq4uV6I3l7qaiEypiBs6WZQ1ZxLgPPTTbDA2rFytNkp0YyDr9aHKu13fZfg2IHhCahcUZZDNZUW
KYa6oh8pB3soHZySDhJZKKAKwZyrltMoe3EwLoOoJSQgPbMz/fiWYULkqEZfS1yXFLo+Dc3S5JYt
ih+0a9tlp03WtHtO2iR/tHSSCbqEEuvLGW01HYygK9So6patjnG1hKU7+TOUXzrq/h4+t9ucAPVu
k2vz1Gw69/V77PhetSs2+NE/BW585jP5yvNaPzR8rWCeLIxzOHbfz88697U8aubliDqwG2ivlwJO
9eK703V10e7EKxTUTuCQiRK40jW+qSvx9swr8qqWX/0MSGQw5+Hixm+/brfrUyvXRdlOLu3Ry3Du
IOJK1+2YxfY8az/wgcAjLI+yinG5Qk9v2UoV3yeBfj0n4cU0Ww5p2R4VGgM6XtSw5ZI1O+8eDBTv
1TTcqI1JoVG/M1TfSwzV1dXyQSh76oEkCaZDcGV1w1OaGwdRrj/RjtjQmTwYmUbrCiaOpV9UxuTR
EN7UmbppfBO+TqIc2kCBcZ4BZM62gtY6quHfUyGlyabs6xjLWsIzlYXWXkJDaHRml1Es3KXdgKGo
24hi5479Uq8UcefJ6jHvu8Hu9Lzw5m7+KvjGSY7EfQ/KWDGCH4UlfyprxSt8Tt3tXRB961rItAXh
wnosu0t/TQBr0gjCqcJ7ZoV3lSxv+7RAQXAllVctnizb79RDUitPdeU3l4E1Hs2pF+1AUY7aQsCY
GXpsHTlSdq3abpHSO2mh28aSBZA8JQKo2LakeyrzUtbbgUyUkiy9WSNFiQowPhZV+ZbmKlazSEUz
2Pg3VlLcF3hpweCP9uTD9FaS8hBHtAf6Qv7ayrD4CAm+MTMcV612P810T3WpI6XeSjoilKtbsV2Q
z3qUu3mtfCax4KD4xM8zFcaucawpcXw9MxxNFws3lGmQEGt37OLm26LMSQhFLrt7SX/oA9I52G7L
wA7mvN4LqnrVxfRUSkU+1Rl2qbC6jmPVNZrphVr2tVGrL4Wi4QYUfvhlQyM9su7SVCH9IXg8M//X
GzigcVC7QEgSTQgTYl0lMuHgFVFYjq71Sd9OXnGoLkK3co1t9rxsGHPn3Ev/05aDEXFdg/FQMepj
X1ltrMLAtGRfbuhzkTs4cbCddOsK5C7TR0fNQgmJaCUEG77kNWl1ZslZ6x6hMTI64k5LRlmjwBl8
v+QkWacNvYwNVPvUPOaUMe2x5Yj5FKd2tZ/uaIF17nzuq7g+fawGNVanD466mdDkw+im7DkaHH+O
0DnZLb1rT/CWqU+Mzd38Wd51DwQZnHnCy6bm7QK3Hny1xWu7rg7NZfDW7X5Ul7k779qH3sFrKWxr
Rz6ePYN8MKXe3uI1Da7TjbrvZ24xluBLI3XIlNlIdvFCLCNYdmNwq010RbPx19f58aiUdziH4FRR
Vt+SUkqQUyWMGkNtbYxHuX34JwMsWeTowdiarWaOGLZaNjcTD3E+GhRrxi51fz3CT4X310cF5UHk
PzIsveVRvjlNdZ0+WVPIECTzuYStRZ5/7Z+YkHyWR69wS4fwrAskHf9ojmB+QeWJyYe34/3A1lDP
2dzL7AwOxGXupF3iPOlXo6c4NRuRc6eODx/VX6OtKyBTn4rWXDFarLz0Gpnk6hk2x09FfW4kn3LK
3gubA4XG6kYKbDnEuq2IM+hJEVECl/6mk8AKl+IvDUeMfpI3YRxcGSiukuoUINRsxPmWzv4ni8y1
QfgDMfz/1c//uRw6fiV/DshK4KP0u5J6//xfr3/gT9Wz/Ju1CJtRePI/PC+e05+qZ+U3+AqwWYmy
Z9GGB/2X6tn8DRIN2bZ8RIyF18yh8U/Vs/kbO2lweHzJ2N/CkP5T9n39+5KIYhytOYLxP379VtPL
3/TT0rmsJ0BveOEl5KerWoMkiFnT6ZwCluyJEOwBLSLJ/G4Gm7L6Eo/HHKQvkQPo1OyG/JSsPQ29
z3Huk+gRl0D5jhhESLybLDu06DJy88eIU6SwrqEoFyl/zhFSJ5QuM+WmNvcwb1V1M5WOonrgExKy
4TLt0I9brSnsYRiRz2BednRisV01ZUu2R0yZ2T0eAWUxgZBBsdWORLNndvwlS3bJ+FhTzsw8UTtE
BKvsTCf6QchS75oHTvvsMTv+n11zE1/ETm/ZUL3xlbcnKv4IXbOdzG/UT9Fj7U7O5Fmb7pBuY8c3
KGZVt8IXQ+I7NnnTdrBjZ9n/pXb9bPGniNobHhNq6oEnOBG9QrKKHPWLv5++zk52l9KDmr3prnKT
u+JUe/p194Qleywui8CrJVQk21jbNiP4V0ou0P9yenM34nA0n+fWHuRNZJ2q/ioV3ep+Ypd+FL6b
W6KFPdM1iTtGROhWXwX5qnfEL/BjTTvQCOfYzOp+SMha2PTiSaoJenSn4KvpEBXT7PBsbhMVnamb
xhtNPwjWNvPGHeGV0R4hXzo5frtFtjo8KT/6y/4H++im3vUIQT9BPLuMFLcuXdMdNqPX3EGwQY+Q
fwruzc/VTbxRcw4wG4Sv8Bg8yy17klK3cm+DB0+bo/AyO+3jkgkdbYXkwsoPpEV2zROggMSh6E5L
IPmR0A5AX8qGGPaSG7oEjZLpfAu2+gax5i3BR1hcmz1JENKpkIDS/5i55VF9oYbbVr6R3XIbB4dW
2oXpZSmSIKl6ZnwiJdK0izv0R9lWj+BUbRMZVZ2dnKp6p+f3eOSjDiKBjURHmdweMb1wrXyjApZ7
oXynok2oXcRVGpL3INuo1paEOlzPFfvgE2lnKiIKB1ZCXN4SGhBjZ3GJ/61HR3mJNtj2/i9157Hc
uJpt6SdCBQiPKSw9KVJ+gpCUKTjCezx9f8hb3Z2pPF263bOOqEHFqVMiAf5m77WX8QuP4CiU0nFi
pc/xyfSnTXYiWMUu71aPYE1Db9d3+U9lL2yKk7KrCDtz4qtkbqjS7giQIjli9Kabp76uaku+a/bF
vk+uteKRQ5LuAXGye9I2bXarI58Jslq5JCE/GlfNax9IShJ1q3CSo+GEe0I0tXMxwKLcBB8rNyKc
yVLYFIpl/qwG2t9ZPq6yfV8+5PG5AVQl2+eb+mW5Yv8s036ZzKnYvmG5ig7kzyu4Gm6TuVoJMsyC
ZTm264VZAD7t/3b8/sOh9lW3vZylpryiusARcJGMfCkHp6aCTSrRbRDwe8VjX7Ozu+KQ71JfPWKx
SRkcW3DPl1d9Sh5Q6w32d3bB/1CE8x2Atxi3YIMMevzns4ZqQpU/YEKT77ElYKfFzJZW9otkiZbz
32g5luv+r3e7mL5joaUhVf9SDoQGlhG9yedR3kjQrkA+cOtwSL+iD/2Q7f8H+PjXa/7tI5ca6LdS
Tu37bO6Wj0w2s3bREVcpjkE0nbuKIbX+dz4R0OQfHhMMgwB0blPN/PXaf/9MZdVWalLBu/QpYLLZ
DopjyrE6H8Jiu0wg6vxF84nggDV50VJr9GSPnJfcndjB83DNAjfS3VI5z+7oR27oSP5yfx2FH8nP
xE3voQ56+bY99L64E0CDhi1CUkItcYV1ll8Rcux1YLtbEKBl8Sw1Hu37rK9jbWfGr3JIDvjlNj1n
w49Mfotw9RnhzJqXvn+Kbk4BbThcJ4nbFGeS1SbQYMjnTySOE+XOBYk6m6Cpn13xY6yfV+KjSMal
0T/Oic+EtK3toN6skD7axe2EVwoEstgJGGk5vaPCHmy9UIN79UMNd3gDEdVoaUq27UioHIqGsGcO
quJllbyGUNWJmWmGvarwFfKLEG65QrD7ibJ1ChPMgjRfe9LoEpY0IT5ypRAPJpug6FTMLTxp0ByZ
wlbTdsTnODPeDLlvJntixbT6PSem1NBLO1YY5/UVDnln0byOCuHMIwYKfYe1aWgHGLfP5AMJqwZ+
dOcABKXGnVFtyZJAB0VycZEdBE43L5QhqYDX5xY+n/DOQcuETzWyiwCOmN0/tvb4M4us+pUYq5vf
bWdOuE/ixaLoksxH80VzCYmqiA5d35q1KNoD8c/+2G6H/Ch3blQ/t8OWND195ZHbZoFNCW+9vO9W
/pSuY0khy8DiHoKGRK69jROwqLz+CMZ9WVxCYUdqDoO13htPms85M0z4gf7iomSuBq/SUdKnAE+I
dtu0FBDk1BjlU2d35ePkNhezPBC41Do5c++PdLVedWgUsN/hH82e9lAzk+584SK9wNbxSCRdmyBZ
u+jQe+lRWFe7WoZ26d1+GnayiS/ZZ/FmymA0cOu3gzvuiSRigayxpia3TnAZuHZPqjN6M4nXW4VJ
XVzYDXtF9ZgwvZT3cLPnKx9dWPP96hrdEdFH8VRawG5Z9y6ODzdksOa6lPd654vucEAkApvPLTft
s/4huvpO7raoUVTDH3bwTO1+H7xSgvQO6rSPlcfAp5486bL0fWqzCR5IrQt9CeGTpTeORHm5mFlI
0F4vMzNhwpWpBHBtwosxJ2Q8cqXMSaJLNewlLjWgpnVgT0CaOlHdNHF9/oFihS7StKuWPGsGrM36
tiF3Kpb5FTPcm2oru0wHsOESpZV4gMgNtbtZkyhVvKRebkMif27khxtgok1JSkslXeYXPAgLb2kQ
V9FFO9weApbQv404FFyJ3gC4KsEdYXI5Xeb2rW+KjspqImybJlZDCDSdbsIGJjW/jdZY6o8OHv/K
CdL11D8oMECfxdcKoG5lLT8Bx0p9v6pOoUgE4mEiNJPRNm4evTe5ASo0EUXwTi5PhvCkJU+j7scE
kIYvfbdWOq/X90KOlAeerDcm1K41HiHVhi1t2EOAZuWlfgTvw1WKsiWxJWILPY5RNm+MD8BkVZ9V
QK7wdhI3GoU7vv3v8P35EQOKReLs5/v0rfqML+M9s/sVZwFZH2gDPiBSJ/fZsfwxR0Rm2En0UhVU
VY7GYxG2hrqZKupRJVbTSnclcBh5iEj0k72WO8gXZE5ZXoju4e6WXgN31VnpytdEW74Swth/dJ+T
W6JtgiCuWgifwtaihdCEfbIcAUpsjTEMCvEAKUrJz3kh27fgLU00bKpcabYmBCb5j/p5zF6G/o3w
crSK4eT2wKAkm3cnymRkMYyPmF+jt7hTuDr19aA5rGbRbo6pKxBh+EKCGBQF+NkmCpDPkSBd8SjK
W4kM8oo90x054O16Zz4oEl/Kk3Ur748ExkIE1kM/ua8eeah237Bn4APoyhqBkQDhlXHc4qDKaNKS
Xhe1p73QhB1916e2uG3WKOQMn3CVM3TYKPSHFPnYoVM9EuweEUmUDal2p6Hhi/PDT66GRMCuk+Uy
0N5usYt5XKu6SXy5kWwPx5EXl/EGj4F60OZ9qOD3UKdeE58yUDtBIODxiNhk8ubpvEq9MN2mlPra
8EomHS566epEp8dAz8hRq1oKcb6D4xjxhp9FxSaPEGAHJQR7Ky6dhERBp9OJF3QHhFzUI5Ng1Qo1
tQd6bOYn9GAKr9EZqkXaFc/bOTlB4ctfbsml6Qi7e9ZGVxd88VWV6TVfE6xuXpcoRPa+rLmtY/i6
B6CMWh3Bz20bcjwR4btvZSwSdg334s1DhQW5U3TTaAM7odllBS5qz1XF5asm3kr9TGp3JoIFjlRt
kV8uezfHK1M7q+0cYrjidtEJZIV13P+YCMRDtAYfPSD81BZ3umMCWVP27CI38RXQ5YHs7LX2iJQi
ohm25L2JHsCNXqCYwqrfQDbl9cSN1W9mnPEILv5BNuuP4chEIWatzZvmDmWdPb2YJR2XlWKauQ1e
0H+QpO7hjncbHJq9uvGMhAL/0qb3QrFeGvN15bNi4bIGTqGdZfM+SU96czXKfXXzc+NSh/RFR0U4
z9XBKM5jvZYy9MKW8INbh2EOV4P5gVPchBaBFN3UGuJDbW64RlRYa1lwlFb3zCMGV2/Ww3Rq1B3V
Ax49HCGoE/WJYLqnzq2yK8zvVeaNpFWaV7NDbLdtsDQwILayRGqGG37CMdgb3DzTa59h2fajh4zk
6OW6wXQnZNs5wAOcRFqNrMeJWwsggcS5kIdLfCHa4YrYbDLpJcQcBQZBXvtZv5kSHzs9LjWD95i6
rWRTeinpWvrFdl2cXjkVHADagcKvtZPB10zKCrfK3WzexMNb0hEc7CUEPWB8iIpDNzFRvKhr2QOm
XOAC2Rs3CYnafgkpyQqggBSb+ZKCYSLHtBQKX0oAOq3oUXOCTedpzu0R1UVyMl7mhYVXr8fdjZBT
l6aO33PwVjZ0oOPgSZ7wmt0zjozczlE8BD6+athYuVnKjibSvvk1hNbUIbZ0k3o3zPDeUH9w212M
zW03fNRrhRH++Fi/sW3dmAFSbYmBlVxo8y7y8nF8PQqD2h5+iBSOa80DE7cJaL0MXBDb4Zn8Vld3
hQM4DevcrV3BbxzRa7xss/wPA76HDsQ4r5Ks5p4VYevbwmn94Npsyk9aeDf/lDaT8QDU4vOLnhEa
sCQJObW0zi6fYiQPa6QYMSTn7Szd68HTIi29WQkegsVZEc813nVoY+WHFIvpyMloT4EeZLtI9ia3
rW5FTKJivqXkMcbgdXc38mA9EKPpIdwKsi+PqVVD4BhunG4l5JLIFYvEySFaiIdIUzkhUgSuNjPx
At3aapsih7trpE80pLVjmFbzMb7PdyQZl6RnU3r2xEGaR11OPelayceUInQ07pJyO5reMPnKgCTf
JrFTRu9x21LAs3iK1hN/LtQ6HWYh1W61GedNcbPBnxwB6e5GQFPqSkilrJSD72n4CX6E9aRIivZm
dAMQq8zOA1uxNEjTXITgMY2b8zWYW9tInLIws1tMLF4aR92O694GNltpVseVra2HYSfDwyIlOiSP
Yz0WP43iMJT38/DQIC9todPtAF/KlW3sw1trCfWVeept/oik9/a9+ImmDgtNP9bfJfApCagsvujd
m0nRH7YVScXQvESilrsHGfZmfuqwUc/Z+qIfJU86HYIwOS13iLoNKAhkYW8MLPQZIwVf2YvVQRD9
Qsk3Wvq6BLyAtpByjvptyPBDZbkQktwF2zHZ1tOp5fIWJ7xecQ06zGg7ndbWvO5cH8pt6iGr23cn
rghE8kA3HJfju3k07nX+vj3m53C8BjwEaxthY/2oTL92GoIyZU9nolEl9hfjOttNby/8dNGKQ8T2
UGLPbGl+0dest9TCaQ6IgsBFdqZdPCOP3abcDq+znR/jTfMLQbA6QnIVCmoa7MQtIdKssZ/cgr49
AEx5vZ86N3/EL4pd2dOSWNpZ3BR7/WicB+wbd6s1R5QjXyAlhu7qqBI24YyqR3Rbf9uqKNgdKXJr
ctfd8mBmzsx5SDdEcLbFzigtY/XZObfLCsRtslXRZTM4wzXeULUjmO7dSuFbSYGD8HY6K9VaAfdJ
toGt7/PX4klOnKlYV/P7HG6m9E4SdvW4xX+z9MsYwTi3GGH3/MWM7niTPUWp1SUXRNVoTsAV8VOs
PzkUrGkdz5h/IiaiaHal6C0iytkfewgDa0O/w9gzLO5k5T5FAhuagy3TTSMkhSNKn/ieiudATWjq
csMxi8Sqc/DRu5v8MmG0p7jiR//IiVSDfRUEXrshNYTs6uouxTw00XZl6eu1NwOAGZtO93ukzZ+G
vsmbS7XaM2RvTWeimUmvCGh4/1xW42whZLY6iryCI64xKCR2Kpce+eDgsJyVbEJveEpM1Nc26ABX
72oHjD0jnbCl/Gezegjrpzb6jJq3SOj5t+hu7wMN4d1PtX2vQcdVcjVqD/db/qI2+BSDGQqhavRi
nBzodmh7QRRsLq1FghG/KDJZxTYJGaW8EW5uXvmAnGbrYS3/bMZrabgO2roK31Z1y620i9ttB9R3
e0OdfhPXqU8LtJ0IicCZtN9VDgt7I3B6bYOPQV8r2vvqUj4N3o0bHCdQq+rXFbHFNVk9x7z2hEcQ
ZrPzZHLVkx3AetTTOYRuJmyEyoOFMCMj7tbEoRmDXzOftwOTfDwrEVyj9WvpNJZXPb4ryTFWnK51
YvNnU9xPBjLJHyX+BZx2Q8o9QMovm5mwd8ma/c4RnYx1ZBw72emM9QLfVk9c8EWNHfF7JoLezuK2
DqVdyjZWSBkymSGXLpf3Il7RL9ppZScWoQcmpyWqadgmbvQ2Q2ljOzuqr27Jv253VFjjE5Mvslu2
3M12jMaeTwamhXxMnHSFTXNMf4z3K0npM/pE9rduTV78Q645KtBfRp5p966+heGxOC6SGY85lqWq
VrrlMOZf1bx5yV4CGccBF+j3s55eufoye35o5H3a+cW9XTd7SXHz1VZjIk2MaoecfbQprDBp9Quf
n4CTUzS3jGC4ewhZvp3YJ1hhZJCWRKelLuRIXQCRYcfrN1gbPQlFrrYGLXGN9yTgi2HARYXuJA8N
rci9jKsStqBAMJ31xnyhh2KOvcdZWkP7ujcd450bzRZ+LvS/5f0TrHAWuv2YPxKzbon0W5Bfchvd
slc4oETsQcgy/mA+LKyJm+E2qN7AFo0NRJY3RH1PpdvTiasP+BCsXm9AKLMnp+uwPMXhTgBr5uFC
CsDyCIS1oqW3wzOotnTfb6fn2W0vkSucm9CXudDoKsHOgXtmm0PvTlzB0pJjzt/FI+FDuX0HGS9w
7Ff49Hdc8QtcK8ghYqK2wJrXgaS5l7b9fplDFPw+dKDrmxfe4VxHlUBN5s1bzePgAahvnrLvyCPq
36NjaFpQ5ZjJkVSLUOBPWHWWtW7ucyBO4MvJpqVjk4AvRER9u6rXHZBls/7JQW/4aqvK7/MzS30h
c+avSCvsab30kMMjCOkOUqu9UPxPYBsAop1r4CsZgrmv/G7feclR5trj1uZvs2u+exRtAdr/eqv/
+1G+TsHRMc2l0vEoOSXqVrorN320Y/K02A1SJm7m3ewtfLjIU5zgtMwCAi/yUsSUOGnsCGjfLEuW
dvYXYDGe1U246V2VioD4cP5Z6EknoAoevrXbB9Y4e0F7H9b6vubn6ejAvuX2/CMA/dsjfZktlMQj
Q4H6BUAvyHK/lv3/zgzjH+cHkBhXjIVlDRv8LwuyXEG0G5N6mWFQafKITmXT2zgtr4ZzoDtNNJ/f
zE3+aeX9/plfmK1LGnNPhJLyi6bZEYTRXiEPFVta2f4c0c+0LnKsgrrQomGwY89YcNZtTpuv8X2+
I3MuIQR/LR9dUjE6ZGQEEZAh+O8DBqMv0XAgD3GUQ/UJHogYXPYyV6aDeqKOZ9VH6Tp6zDmeZkd+
IicYUTkeDKitPUxKFNDRT7qO8D55Ew7VZhmB5M9tdjKvSMVlro5Ng7MsKem+/pHslbXgaAAlFrIJ
Jmev6j0h9gIO33QMT8zSvtsdDPL/6fkUFQIANu3YIX3Z6UGRYshqzAsD1+uoMOg9PsaX/kPirJPd
nCqFUL3TMmCI3OBRxhYQkfiOOQay3NEC1Uqs/n1h5+3SyTHfRUwAVpcgoXZ3BaKpQGz20j3OOPoF
XGB4lnAp2Wtija29w+CdYCeK7nyXv9GoESOgnTNfX+NztK4OGV0qN716CRgDP6zeB39cz+txn25N
V7mq0no+ZofsLk9tgWbCuIFTYNnidPTC5+RIfaUSzwCsZg8bim0uhWQZtTiJS0+zEdcFLFwGxZvs
XaRaPmKnQHO+oeQaqJ9rvyc6EadpjwOwm+zSkUJr8kcmBq685X9ffLiCq+CDAB8FPzhxcw7YFxQc
CdAtEUPitWLzxmzxiE/sQ4x3r+lgYf+S6VZ5EA7Revke0Azy7CRCACg/YhG1Q3gli3V++c97Sv6n
I5Dp3//8jb/y4oL4lvbkAi0Dq+FRtDVXuZM3zIQtwUmt+HNRBDRga4MrcJ7zq0kv0eMInyEETECY
53FX728P3669f9zq0OVJ8sCL7y/x9VT1YdNmEn7W3g1fG8AjY1lcj4qz1DfjIXK/PV1+Ubu+3gb6
b5/55XjRgxXGKt1KwSDdSh81twPajDb1ftjq52IdGrZ5HYhvc6bPdlN/LG1GiG0JXlHUozVB1vYw
WcGlcFXFHWA16M6CDy2A3TLqvJ0Z5bsgscH9cJ7OWIGUjwVTUJbm3XTo75OP9BWkjY7RuLaPtPm6
m3VQN3A3uOGgZYE8edTRqoVz1V45s3myQ3qnnMPtKG/IGhx30hmLrOTcHEsPd6afNHEg7z6jGbvz
wnsEbvLKzy8YjMlsoMEf3Nmp7sYdzIzEkfeLMooMCKpw9TC9NF5w1fbay7zRdwuGuXqqd93bQsho
PMwHb7sS0q9neOHZHK0q9PstXT9Ik4bhyFZ+77nwsOu6a5+o1+cjEUZsvI0K2rNUgyA2B25Fp19z
YlNVeu0F46Q98K7mYkd0INcQmmT6mOIbwUFez8ssxaXVOXc7Jf614sgf8VfnIHAFrzziMMa+EANb
2AJdOhon7zGwMieHKlObiKCdQiV516es9gB+u33rah6eD3zd52kPhv7egnefF0KEua35Czhpp6eQ
9hjOvZs9yidzPQBsAfgdisfwMTjc7jsXD58zgMHO3OAF5Cvb8FPl/CK+mtO44CSPT7oD7eiY79m9
+CYuJSxQ9vdGyf80WTfw54ZlB40YB8c/b6E5ncSqikhtYIyBSWvshjBxqJxDZvmxQ+89fENVxP7g
Hy6G3z/yy06BnJlV7cBH9vVzrtrpbQsMpQfbGx6xPefEuDZ+ALtMpTfJWJddg/xnnT5I0yGfVs7K
Wzko/iR7mN1AvOf9cmfGb8EIe6q81ytH29JzPbQ7OXIg8gci0kl7KByptRiOb2ZcJXAUWlkyw8gX
gXwbt70ff0iP8vNESxIfwHaKCRwa4RsNMn5rPjoL04uupn17vJ3qNUMg9mEH4Dvj6LODv85Ab0c3
vSwON45tUGZIViDM7vQWv8uYbWoMCuBGv7ZgyeSb4MPnK6/GYXnfjMUc/rq8Fx+LCzNAXLTGZ6Q+
jP6wuSOPA1Rql23ZrUw91vK0IHx1vGknWgeusGnyIL2IsiWu8IEm+S+EPSUdJ3IFIGJbLftMgPrj
dqpbnOtjxIkAgFdb5Xt+nR6GgnfdopRVjLU5n9AWcYQkT/Qlvebwd1t2D83P7GOvN+hAHkdReRJU
n/ZOXfN7bbKjgM/bPYS2F6hNMVZMx+Wghw7ix3ssVQaSR6wY7h25BitXqt1bCQq2xtfrNjtKt4Gv
lUPN2nOsdB8qOp7PWHe7j+qD+r8AVeScyoWdbtOawOGLRLopPcNMxeMfkFaT1RtOQlzealgMXPfY
uUCAjfH6AblpU+v2Cn0KTgG4rvopWdkpesUM6aiZfpXu6YgXpoz4ozkIx+yZ2QuTczwQ4YMBnsQI
/+3bUw5nMLKlD1yvMkd9Y2iiMVtM3/HV2kZ04cvsNPrZpiBZ/op4HGb/TImie6Z7Pd+IQf9mqQ6w
Bt9LXmvf7oZ1+DQ+4pWYHEW8KbjYT6LHf1kblxWztmrcFwMvO1+PiVOsIWydq2NIjxY6JWCX4SWc
8g/mj6WgkE9AGU1y6sO1Um5nw81Mb0xdUA0Dry7LOAHWueHpuzSQv+wtF2KMoUHDIZxPI9vqS49Q
IA3QhxtiGQwZNgINzM74nJ9l0klgOzvjJtsaG+wP13iu4zlQixbV2AhtnF7fw4qO8sTki+lvxZXu
HWYDVZbTJs4vEsE35cnfJw38YQOKKRoJNAO/7uzf+DRtXZoZ8UnUAR+GH2xNL9gu7VjpQtVzZx+g
qPIvTHQ/B6cD4Cg+FmwA7esiZD5kDqF54Gkm0+naiXwdYc43Z+Hquy+4FDK/fcE+SMYkqeCMqQgp
LBlmZ7Bt/CUM1WJAsLw2Ge/o6v3bCmlpLv6sVjSMhSUiBngxCi6pf37wraI6KkPejH4NL4RFrQ2n
3yrP/0UX/27J/CXbXKwAfvs0+Yt8IjNiccIyihPfw1Jkq12wIaNFQVjQzFbIO/6lozDfTLa6N76N
XPQq7FruYOqopc/97hst5ON/eP6FFMzKEPlyfz4/YUNTGuqwu+areVU/hMpJzowuh0/mzjBoCXeA
uvHRe7MHjaDdLMkw46b2NJ9RPzjFypOvFBkXVATlfXVZuCzha7mGKfvYedQd5pZxAvTS+UiWigBj
UbjDlnV6ElwosfCLSgi0C05HcNHCzwTtXaiO92QbUSfMV/XKwtuCJi1WL3AG7O/U9OrfhTvkQWyQ
sJbBxuYvAl8a4ZEul9zBMYRl+MCK6AprZumb3FOxS30qcFHQj+pa3WOYyuKonPZx3K4+TXfw81Pk
cTDKvuoaJ8QgFNUm+v95y+BuQ3c00WwaRxX6p30Yz8mmeBrW1bcJ439jWgv9cTmHSPvA/uHLCs71
cU4rDaPDBUIgU+JH/NnCCZLP40dwiTblZt60KLHp7fYLy7k9jbvKp4P+Nat6ImvHbTG1iu1inz0M
YPQ79bJi50E6ppJ7Sg8omT2q3TvGdGkJMklpJlv5Hlmzo1wWT/fUyX8CAF/C63fBKdj7/LU8SYMl
ZpBaiEqJVMI/l6emdFoVahUD6W3nzvsB79e94XeFv4h/anBD6ghgEorw7lIaawLVNtBAcZH0AiT1
OsATFAuvea3vMQP1MrrU++ZBhTG0VJ2BPx27tyXHbwPi5iqvoQfhaGscekd0G3BNS34WaBmis7Rd
7bHuW9o4czfouxvY6D3UnYP8DJIQAvUHfuXHfnmtHYZeROdkbnpZdnN2CfFjYvfcLb2fRrWUbDrx
tLAR3XRxGoCFbvhL6tAM5W2J2tlAGIcoxC/olJVr4FhSU+zl5/4ciJvS4bfN4BPC5kogbTnRi/Jp
HJhvzM5iqcwI/zG9UBcsuSKQ1sHkAK/m9fJ7Lr0JCXR3szs/UPqE5/LIeDXchr6+sLjLp+CKw6Po
Cb4OvP2q+23oBZ0Nt8LPwW+9ejveITJzDZQmPkXGx9JBVpwD2LlShRE2c8VEMnShhdrdXj6Uudvu
andwVo8xI2/ZNv3QvjFnX+7Fxk6eK38R6EEpsMrL4kcwmrbceIR4vObEiMO0WEFofNcfJg/7qtqX
3yZII7a+WRwnBAcq065xwMZhG6EwVtb4E/vj1vThZm2qe2VXtOCKk2N4cAYZbkbrhQg6vRsuvDD8
L/dRaMUP43YJepKPwZUq4UahZRnPnEpG5C7jcsO7veYcdcwQ4Lu6aue0O0o0Jz5nhs8IIbZXB730
2Br1sUfOhKAyg2iU2C2BUTgYsyOnpz/Uh/9XOpz/7/IFuH3/zwqb/VtDtED0lr01v6tsJP5P/1bZ
6NK/EJYvgaWmqEu4AHBb/VtlY4j/IkkU7blsIJhSyTv9XyobSf+XpKO/Qf6CMAdJGnfgv1U2kvgv
zHJEtDF0Zyt4xqv/G5nNr9Pot2IChZbEV1v8znEN+9uBp0CtOd66OvbiPhcZpBnakylN7T4LatgN
Nc1MWWV2DEdFrdrVPigr5h5aVZ+NSr7dtVpiHvKhYTSuw3qS+206NXstxvxYTKLHgUxdhvVj4RVa
F62DVfYiprP4lipR9jDOOaQ2VahaR9XyaGcmBePggKAAn2BGE6oIMGo2595vP9D5vx7td2HRl7Jt
eWA80hbhLapbmPhfmuaymIMqNivcrMfK3EmGHFjCWNVW3aY6WEHk/uePI4f8z/tg+UCKNOwYdSKW
ZfHrZZcIBXZeRZN6mGuKNil5NA4BzOpuLqgr8pnKP89eZEPQoNiW8EnU6M3AneqozbpfrXDiy1tP
VSpbkXM66XStJspLUd5cNJD30ljd8KqVuUbFtn9EtnU/dc29Af1bryXM0TMT+0zM3rNO3taD+E5+
Lbb6SbFVFRy7s4lWVS1zLvz4puxSvU9xEDWaR7Ups59iALdMIiHTXUkwmOQWqotQQ4nrFe0hMKt9
n9E+Jrio6pO4v6ngQ6vI8LOB3MhC/wiSDj4lXAph4t9Lsz69imZ5uxeyqLWUYGVetIIASnzP7+ZU
xx9pREdVtovOSCC5rjYm4y2aW9gCgg4qbkSFJUbF7MUtbteCSZ8vSzGWorU6njQjhI+Xt822Hwl/
74ZyW0vVhEWqsHLGWaneClVNXqVilcFv1cDMQ1gcGNHL0gErQMiIE7VT2jaBvwIZJTkiBbNrBGMv
ztHgqfI8uIVEsmpVGem90a1Mp52qbFuMwgp4cNUfiyqF6/nN4jG+1LpLCgEmgux2lUZIxyTrz2Ji
rkbDjAYx9gjAMR7kshw8Iyo3Ud481GrAGK1OAq8xhtzB0FvZ9jcZ1my/Un6uulEkX3eiCm1EBZL9
HKzzcVBPoSYfhKELvXiIeodK+tDMbcMGVTtPVUdGV30Z2sYU7KU8oBwWRF3e6EYR7dWpecLf6kXO
67uk1X9Mqowzy3R7jJqZsB5d94JxSR0ejGBttCCMynTk+AuRiXUjLOVBrI6mql8ZH71X6WIxXYE8
tIIC16Drub9F+BYC4904mDpXDW905ekA30/LwhMBLi9yFCpWGjD2mJHrwHwdjPQ8Gp26wR6ACqpv
h4+0vYHdJpJxHfVZhu8jHKe0coaolrdVlkpXM5OnazxGcmKLEwHFSojCLG8M7FJSrXmWhpSS6UZ+
rxh2H8VQLikCOJOj3H3pVtWV/JO1Nuhbo6kmT9am4h4RI/TvBQCojEN8izC078TXLioTb4pa/I2x
L9AkiDulEuyLCD4t1rY7Ylgwzc8iyGHaCNK+eF6ghlz5Baby1qDn80ZJkubUiP3NKRVWcVGVN4yL
MeAv+5zsjwo3xVyP8VufzIXmVQg2yYQQYsz6JN2C+BCsbi9peAMFC2EMdEGIf3WqhJ5SMvWuG3lC
Aky8S7dMdI22jK9Bj1lMq2WbztRaR55BcrtyYQjPuerGjQYkt5oYZsT546hBRZeMMX2BuwJxOJml
fdGGq2MawEnM5Xrym6jYpLGEL3wUw14qq00apO9TIemOIWSKU65KtmZvvIgR4jXGWHWT4NnfJc9l
mGJTzNHkGEZIeuhoKBu9znG2nIwr7rdANklClADOoZe5joS1ng3wP1bNexzAK5c6NmvZJrovZDdb
MadNq0P2K+R+dUpasXm5RUvCbiB+cBj2exVnsmOfzDdnNpH/tfUSzFxlga/kFRKCXvgORf1rT3Mh
LMlBGlUBncJy7f8OHKhVHU+Z2DK5F085BK8lQaCEV2Dcigcl4xgasnTznw+Svz4S3zciXJjXmio5
i18vPbMek0BgiurJwkS4hvEZ59KmmT/nWnBMA+ZcZn7nDfylDeLkwo1UE0WT/5Cr9EsK9xs8Eht4
Jsszks4yru9kFTeUhVLfTRvkYIdCPuddesDJww1ZBf/5Yf+64XWJi1aXRC5daqevDVgzitmEWdrN
U1BbapA55vYygfCH8jcQ0PJD/VE76dQPMsE8hsww/K+bPZ8lQVME1JeFjGd/jrhBPHYIHP7z46z+
/vFo9E18euBdUKV9fZ5KnvRKUssStm/hRfOO9PmHTmvQN9G9ZV5l3nfq5Ak5nugAcolx24krcpjC
wJKWOE1d515Tn4ax+Ma99ys0xE8sk3JFbbP4B7G4vrTxAlrGQYgZiKqFCHm20Bl14qLUEIotFdVP
KURxXE8PbUUEC4kNbWfYN5iKJeC3lO2jBlcqHC2lvjjVwyJTnTeVSDdTNsC3IY1bPs8AkKLfJ4pf
Aa0p8Tcr5avP3K8n4OYgJUXUVSxYvmzFWw+81TVq6cHwOxMYCIG5luj7MlunZRRud1XD5pwnag2p
QsQXQywXim++xd/rVSbcCxcYcrfI4fqKdCZdX7HrtdKjrLLMgSn6tJGUx2b68Z8X0lIr/Llc//wc
5c9zJ2wAYtphedjqmbR3uyEzoTSdVXW+Dd9VLv/0WayOFdsDRwBJ/AI0U/gHK0VkaTQqQR81PHJY
G0YM3r5COMCk5D8/mvzLQ/Lrw+F7/j9IO6/tuI2lbV8R1kIOpxMwgRxGkSJ1giXJMnLOuPr/Af3t
rSEG/8D2PqWXVdPo7uruqjdwx5ZEg5fWJGDXhVUmyzF9J9pi4aqKBPfk9mZmR/m4L9K7pirMPVVl
sNx6DrlxgDkptBEMv9g8DZjdGFqEtUH6YtVZcOMGZX0Thr6H5b3xAyeuGrCaaN57SQBU34+geoym
Q5kZHOWqyjdaN1AQ7/ToKRR08yVpXACbPv4N1sob/P6l0/NsE/phcytU3IhVs7RoIzYQoE06yEoG
WtoXVeNIoo43nisnthiaoLtSvUH2DFN2iWwKek41bSlXaWRw4GU9GdRoHgUR44GBeRUj+sJAWBu6
XNYJDSbJWwWlDFzDreUdCgzsvYzCpJo9t3gedKlotyj7q0r5zUhpfZdx+2j41WOuNrcx/4cYJI+8
CL622ii8JIKOAAgiyMJb3YCGoktFeoei4B9wnn8xleihl9PXri7uWWZPjqFt3CQLNm2antyWa8fA
tOth/dTRrXMj7XsiiXDfK3kfahoyb/GN1rZ3fgVzRXXvhCBbe3oCyCNrAbs06k3WdD8MQX4rAr2y
kdXJN7VKr0uV0LXpfRF9zcQENqJwQxEK2cSaKhWRhKDzrAQklKCNdopDt8ophzcjpRnj5Pm72Sc3
YMH0dWKltLsURwTYAe2cOpKUND/aIQFWjF1Nk1dHYwhuo1pCTaLJsBcxwm0faugFZ8IbIor8Ej3h
MTWoXwZaIkGU7OSeDiUsKCtCgAB7YEAeEZYUOfYgAGvMuypJjk7Z6SvE1YdVgx/mOox7mk6ZJ7C0
8lujFem38yrmpvpWecIfRaTj9zPkb1KvbbIqPPJU3yU9MJekoNmFQu1DbfjPjVgC+5SRFjPf80i2
lUIGu6gfrUJ5lmt/m0LPDL3iRsqg+ihKC8pFFx6gjT8VpbBJfPmx5EqvxsaLm/UAWAMac2bXPSc9
jpzNcBe6QC2tYu+FkFe15gv2DeteqEYKLjo5knAopHwrJ8G2SiQwSlW6FQF0D0kKwN9MftY0lmI9
+tHlyk7vwpso9yBlpmgkBnG6yTselnn5kHrqn2mmvPG1702F9mqqHKI63TcylfmITOy24s7yYPQE
ovzu0E2UigjsMMK+Q5w9hpIG+qbg2eKrf1g80jjHD2HdHopC3/c+oHE1r299q9wHtYK7qeDbauCH
mwZrKzdq9wgFH4W43A6C/2zxIlS67Fuj8spsFNQRnNg5ur1c7X3TWltCtxc8A1hp2TerSHcPau/s
5YFrr2LGew/OtFGEJ6Ohq9Cp5pNuodyhJsekE7a8Fb5kubCR02zncRNEUc3fiMirB5ik2apQuDj1
RL9y3E5UXDBiTT5mIe4uAY4mdpTxWYvWL1aJjmhCWMggLwP9sSmhAentgDSEpB30qrwPQr075KUB
9VmItG2Iy+rKl/FlNJrgNdG6F8OCYaZX8VNehzuckn4mXeeTL9mBQhiW5IQAQih4wDX2BOm7j13M
a+EOvl030p9NpUOqsWIB3qLpHZA53HEHQ8dNHtKbvhBfeW/R7zRhHuaFFB4r38xOaU3HMwn6LxRO
BMxv5Fu5S25KzXrvA4QtfB23vEKubvVY/sNz0wR4LSQVxa2OUR78qmIO6bwt174JqWDoMJVxnSw9
CTlvdn6ntk/9lMa750Y7FUtxLCGxyxXhdSqnPDe+1E39EmkhXAdMPdYy2YH+fYz0duduhhJ8U4ZK
i0DpV88jCsqxfmuFBY5M/UFsjJeipVbbqs8yHWovAt6gkRTuc58KgNYj5dKl7Xe11Z9dr+QE6kgO
keQ3eD15wo8moXGKtyYidY0B91x/bXvThMGt9U+tlZ3yHlOLDimV60fk3IlscR/WpVFSh+LX59Pf
cwIRp1Yvt6UuOUi5t3Hg28q9ct9BxmiTcHc9nDTpUn1crc7jURI9f+UMmmEhO0i82tMhMD6EFCZi
983v3rUGmpwQ3PPkPEUFZm/Zt38em+NIArdIme/SwMPC5NqCkITUWcazvsluqDHZ4VghSJ3RpNS6
LVi5RZuscgndg6x6v/4DxpvU58sIYWUEZHn2qJfPraHKJTUWdaoqmriq1G9K83Q9gHxRVDT0UUZE
VjCtpY1vjf/97HXlCoIRNZpU2cIeEAbNmGiTA4jtVtxOsFN6GAEVCfgoYBc0L5CMAVcof6ukhbfJ
5QuIn4GiyajuoarWtBXdZv6QFY5S2YlxUDCLAyDVPV4f6szzR8eHhYcP4AVq1VPUudn1gytXAdWp
5xF1g1uAt1I2fwnFjyDs/gCDYZOdapQHFkJf7plPoaco8VQIejWKCT3cOyftzSNnbquvo/tpcifa
/PlPSNT3FIYW9url+vkcd7JX5X6ggjXGbeSnprjRUEVbGNncxJ19VG2yO7U0UvLBDUFO2NRjasQY
4fsBHQuhPAiP9aHboVq0kBLkuWGNvsiiiHE6tczxc58tWpyJDI+OQQ22EvjrATjYbWJjLb7T9r62
yk/hC5SZ53pDYeomOmYvFdIcL6gILMG3pfFh+nl/0jk5+yHji/vsh4Sa3KhYvzH6DC4Rev5rAaJ1
UKoAjQb1V464gYU9aC9H94ovfatE8NZcO39lZvyzMWDaio541zv6lgfVoy8Dy2rNP/75DNE7pjtD
8QQUzPTVr0j+IOeeC4zhuaKZWt8ZvIx/jBwEbojSGpDUDomzpbfozIr/FHWcwrMv0wvYvAmNUNuC
1GzSvtn55UlmcgyPLrHz6/oYZwobFGqYCInMwZk0WeapZQixlvNGM6r6iDgbR+lbh4JX6/yIILkX
qrS07GcjahbVIXwtDV7bk+HJvlFFloOD5Ct6L8Kt8gXJDGB7m/CmeO6k9c/8rQS1CjQ0tJdwG5er
nzLJqI+pcASPXuOfY+MxWIZO7uZ2kYlbV/tRgom7/j0vN/XnCJNlrXZ96jb9GKHtVqZ/VwbfdSVa
6ElcBmHvwAHiJmGR9aeTVhmRTIcoBSrjvrUFIo9RthKjt+sjufxWn4NM0lPTl0MZuhmg5Aa7RvwX
SzfZXg8xZTNxQSHGqDtNQRQ607RiYAZaiuBwXtNPkp6kcMi5TnIHHqjArZos+lkL3RdBlm77TM4o
4ovWtpFrAL2yiFwB5jXo7FY3VMZ/KkYNU85T1HXdK7COw7GhgXyEHIcK2pcofdSkPL18zZv0uy4m
B0fEOxTnZbjgIiiAPEDG2f+VWeBdm+pX65jfFcC0dSkjVTuAJkp7Zyf24B+G3IBG5w3fPcM5FZ3B
UYh8jWzcC9gt2l6I6Swp5c1tg6PR5M+Sl99iGPW97WWU9jqI5wufkBV7kUa5tCMmNn7D6YoOPDXU
Y60njQLm8DFeNS0kLOqFy9RMkY6JOgszWdZNpreFFoqchoBUGgG6EaonIM+3Gjz2LQ+5RULA5d31
c8RJmlCabJDLRGJghYb8j6KcXGAibabuGqXbqSMDPdE9fxf2lbDNdXouRX7fuSUE/6b8OpRgbbpK
fB7EVEC6qntQSxETZdxm2sp9TiL59fo8SHNZGyggOVTksLhQXG1Lq0p0Wuw2flxfCmyHE0HbGJbq
HUzkA9tGPcYNIHcn/xKi0DV4ws41zKdG9JDet6AQhLmKnXcpPPe9/3T9t83+NMU0kJvWqctN2WJa
b4r5kMDidTrRP5p1+YoQewALvAFvHyvpOhpA2/7zmIrCJYOlCT5r2u2ozabsspSYFqRjBcpKkmN6
g53UQMUZHvn1aLNf/zzcWN89OzNFVcB1QXeQ1QirF8so9m3mfaXaeMp6c5umOvQwr3wKvOKQu9B9
TfEFH+Y7rVSKlTEImHOW4aFP9F3dhwuXiMvKMi+EszvEmMvPflmbl4kSV9whIrFcxdlDB6rb0Ktd
HC6drDOnAngUCVlvXadnPW0F1FLYKc7gowXlbDVToYz+U5GyhS99eXoznN9BLhhLkRnLwBYaWwEx
Fb8FsNE6qgAmtCoBySI50BfOurmLoswRZ2mjdZlIk+fzB9Qjw2kanYjVBmKeiRQNEpG2/mCsc5Tk
V5QaR7gWhMNN+AC/G8Wi62tr5hz8FH+S+tS0SrK05rMaCLhW79iPL3zSuXk7H+Ak0zlNFyVyRwAZ
Fk0CKL48me5SPp1Cpcej9nwY+gRDnA+Gn7lpyDpED05dA88cZaFQzLuxtiXXfQH/DVycV0tOnuOv
nxxQn+JOLpgqpZiujpk+04xtB+qGk9VfE04oMbPu0i4+lXrxpWjCL//TrE3ZoUYk+GbqElYjrUYq
ZcR4Ydqm4sgXX3Ty/tesMq8AqhBipe/cUbL0RtnVhwppuetjmdJ9LyKNS/Qsh+htE8km5UcbMPAd
90r3MXk27kYtBwgTNw1Yw7hc2HZL0zZJW6IYxrnqERK7wIO0r/bhQdqK+8WhyQvLY5K4uxqkWBQQ
ZwQ9Fg/QHk54/PK0guH3vLSV5w5C1TTNUdIaFv20YhPHBKLrxlaGbJR7b62O1XGt7U3tkKhLerby
XOY/jzaZtbARMrnW4sYWWv1rnKR7ochf1Q7WiRbEAg2ABh+NKPqllHRvwjyhCwiVlyL23syaPaxR
OgzV99QYXlNNx8IDzHgcdc+CL966AkhVN3ij4gxNRrKQTgzih7zRH6+vvNnUhEK5ruLDOz6aPi88
imi4f9QMoW+ABBmIDhsYVhfqQpFnLsVq1NIACpDlLzwpslruadZlhImea+UG8+6lvTq3zEZyqcyr
SbLQTP88kF7CZKty2sYeaXpRsEpsTNnHwtUtWN3HxVU9d0qehxt/ztmGRXzfka2McC0cDXldwpPR
D9KPeAs7EmFrYM/jidXouC6t5QXt/7mdex57kpaURI6UTG9Y5A2izgDscqhjLHSveO2wkCmgXodR
aV9fKLMzePZ9J2tddvQozTsGLNbBypQ7GIBf/rcIk4QUeL2bReMMhqHwItAk0ofmj+sh5opj1Dd/
r5JJMpKF2pNBPZD0Hq1bfZc8WDYqfRrUQ3NHa2vvn7qvCg+Mb9Y6PghHx9lwiassLh1Lx/WUwfCR
8s9/yuTWk/a+k5gyw+W9cxugpfITng9PY3mdP0IuwSMLbiGdLnAc5lt7D5Q9Xi2ly9lJpagsjUUG
7pWTi0mvxF3oNXyOoAzQ/39PQJle/+Jz+UX7HWHqSpkHjm60+hjB+KV1aA2eRAT6rseYPT3Pg0z2
vqJ6Rtd6PTeQDp2TeFTLGMkp4e6nUsBaw2jAXpq+qYvrX9N3NrBJAhgaq8gthZgfx9rBsss1FO3d
yIPI35dFzWdvd5rO044GMY/K6SU5sTq5aSSReI8NnBRxq0A/h8/yHj6CLvzZbF2I3mv5K0yD6193
dgaBllnA4AFhTYF0JdxnP28Y6KC5v7QALm6NSGzY/LoeZvaypZ3FmWxNLdW7yByGxpYsD+2kTnzJ
Qon6jgzcqhFVzNnL6kb2M5CY3TvolGp3/QfMXR1geVOxHGtVF82eJih6wPky5Y9Y/BUb4KBbsfPI
rcI94oL7QNIWAs4+aQEKciSaVBQozn4+Q9oxixeNSkrFFk+AQYSc3UO0ATPLrgdp8TZ6RGrdMSRR
wbX/F8M9Cz559HRDpGbUXBrbU7tbsPrJqrRArMpSGKKMlUDIFWppez3mXJFJ1iBuUT8x6WZd1AyS
LMrNxBpfeqMPPZxArAq3MIvwUUVEfCHbS7NL9yzcZEnJOMGJfU+4HBVwC+jNeoTVIyrxCgu8uBtr
+1Fqq8ZqqbW0ONDJ1GpgqKPKIPJYTXNex7aPyp0gfKceYy+1fObz39k4J3NZ5WoaxLI5snAlu4cb
ZW7drUEDTVoDJM9XaYLcyNLtd6b3DJnmLOrk8ODdZwWDRlTx2KBjMWoxKrviTlwhHnL43xbOtCih
17XhegGxgkPyRdrgEPKsQuKS1vVD8bJ0Ki4sG2NynERFN/R6yeQlFmoaanwTI8MYOeL9/zioyRFS
6oYVS8P/DWp0F/jQsnsbla1G74Hr0WbT2+/ZmuIfMyNPg0IxODtaNJKzl8IPNlV8cJAqMEJ/YWiz
N9SzYOO94+x23MZi6LUJI3PMtzI/wJrApeYhkLCbkbjp9CjPhfL/OMBxVs9iWkHQukbIrGUZ9irh
u5whYT+KLav3VAYXDsXL4x9GtAICWuO0MIwLvw3Z6qvQLIHWSWj/w9I8DvtmRVsCLvQa0Pzi9F3k
Mg4I2ll4eMLW53F74ffVZ5k1BEZiF+ZwX5byyUpbmmt9D/7KVYsfaZQqG6nMdWDug3H0RMd6D/t6
5PD46oMAdI7GH8XReulhcHGMjUeXSMeNhjM8OXN6iQz6ThiqLAc1XadvVIpQrW5CiDu1bwvVoG/1
1H2t4KYC1drHnYN4juL9qRq9sM7LgbeE5QPIbbB61+V8QH4XNMf1pT99q8HoEYH9wr/TeBvCpPm8
MrDKNGpHpWNnpPdJO7x6KN+5kOL8O/hMdo7u1PV447FyXhAb43GZVkfnl5EAN0n+DYqm+RAAjCk0
rDJ01KalDMl7LRdxLoAjs7DwLw6bMZ6qSNChubiosA8+j68TvMFyqFVhX6Uj4hAehS0iKN0RgXEU
IIt2Kd74vabjO4v3cZM722mlHFnhgCQwh5uhrA2gBcpTf288ug+6HTw6a+3L9e+pjAl3GvDjmqTR
bwAHP/mgplz4omc2ud1JFWq6VvMzDKobc1A6O3HdYKdEnvWoY7K9H8TMBe3lRDZgNbwEMx1pCxmF
BHhOwabrUsA6lbTOAHQOAJj2BvD3VRIE+nPRauVjGVn5rk3RsnWl5hbopx2Fib8TrdDfd4bkolyt
CofModRY1kq7uT7Oi3WDTxyALU1WWauXcKOgosGj6x285NCBERoiNWPp+8wtEU5XkIe/Hm16ygEF
+BRtkqN9K3KCCj/pXR8PP3vNeABbvLcy6eF6mMvVOYkzycueBxOhiE3eDbfJQbn1j/3DKDlK5QLB
vSXZiunB8zEonI6hxBi0pKblrEpVUjf2WsNWVOq1IfI1vdc9AvV5iwwYVLgBP5u1Ypty9n59mNPj
dRp4cpYbSSjTm9UNG1aRxLNB15FyFssDiNd1qC3BAy6On2m4cYuebcHBApSqgoq1G3cbfkeUAAk0
CzrF1xASvLqv956zvz7AcTl82oPjNELE+WAxX4LQ1KwyY8eVDNtsX1qfSx5CkNcjzH/C/0aYaqAU
Qhbz4JJQHuOxB69MdDBfgKzoij9lZYmUMrfXdCB1ujLCfthXnz9gYEGdLtLCsrHQaHx5ByYOkSl3
3XbDwj6b+3AQNGBo8HofLXk/R9IdcXC6PBTsBg+HPDy5mrLAAluKMFl7YRVqVRgg2h2Y3wdsrnvc
Ta5PzVyuOB/DZLm51mDCEZbH1e19MTrrwYIVLfn58/Uwc7v3PMwkJaVUGlJc6w1bUOOTjgaFrKK2
4XswCdBFFpAjQxXbq92lFHVxQWBtn8edpChVrxQlDkiFJS4wMWq/5iFAPEJ/yJwNclt4Mhg5WqOb
sFwb6COmm6X34tIMTlaj71mDRy/bsuGw460e1PdREizcyedXPEKUFOBnEJ6h7itCJGBWGJrKHsVD
LQ9gxerBjagsQTrndjIb6z+hpojOpNSSOvI7w860YC+E8r5JfymRsTIQuu8oaV5fNfMf73e0yQaT
oQebRVU5dl+0j4LiPbZh6C1s4vkN8DvGZItJjmOyRhoDeTHUx71oG2NRIzjyj+tDmT0sqcSOCWl8
W0+vjpoSaHrV6OaofapTkYaPF2C7OYoMy6gHLJYxZ7/dWbxJ5SAp676sjciwmwgmgdWizxZU2lIR
ePa4olZKmQtYoCFN8SlSERhqDqzO1k+j6x20klEJTfkQchZlxFqXSiKzO/os4GRDlbHj9IrhmnZs
iG8eObFJgr3beMnKcaI/0n7Y1sCoFhbi4jAn99RBVzzRSlQMQmh1jtKFZXvCAaPZhIjcZUdxPyzB
tmYz5tk4J/MHRcgxhIrEoX70p0O6Bn9Hjno2d5yFGX/G2XXD8fQI/k5j2jJNY5TwzQG1vVGUPUhu
/HB4WtgFU1bzeLs5Wy7TpkGnhGUv8hq2zRwGZWWYr6IrPdSm9tKYJuYXBcqulRTBO/acUXza2Vz/
AbP56/dwrUlGMau+bRDLs+zIo29syXvZLd9dFfEAlVPAwmToerz5Xfjf7WFNsouXRk5s5cxiW343
8AqCmrOwNBcmcNoXLwovCGOP/CWG/YtV6kjSaupGq7qfRSwero/mslQxmb5xuGerJXCLSm0F0r+r
918EtfzqpEK+LkWtW3Wa/zYE0JOrDIXYVnsKIgGxjUTb8cUPRaq/GjxJVkoZdAtXmIty5XRRTQ75
yqgarTOLvw55fV3umq+OPboMeI/a0oVidgFpEgU8DaYxOnKfvwA27F7W5JFpZ6bjr5UgQVFDqu7l
TEHNwn8qRIx+C0Gy1o7Qn2TNu6k5nkEz6uND1XluGgHH4j5+QK+iOGi5sITd02bzhgYZG+00CSTx
ZEPHvghTXTeSnYqm2YhscTZIfQwYDSGx8g2w66qXbJRat6H2EIKLx9y1RIESVwZ97z+LT/KpRt4N
p6IbVMzepYP3Ij55v9If2Wb4Wby4tvVF/Iabn5jtsLUb7g0upU+KtqbLEB2iU7lHwfdgPUT8y5gs
fF1Yf+N2mT5VcEZneCqKLjDPP399sCFaF6aGSVJU7BCTFDqBqvzhdIDVyD5V9v8m4AhmRTmAzv+0
RWblpSQPkf/XEze8+euJK60RXP4bT9yLav/HQtY1FZQeajUg+z8Pj4ZRVEHgM+hhdxuMMkaol7Ct
bfNnXiGr3u+1g/AP4RsfIZGaoM45QiumDKRYbBSr8PmigautC+c9tISFFDh/8/kdYvr685VMMyjT
ccSc1CP2vcNNl/KkTQ/yBukZmiYLAS/AO3+NCXsFCZONEdb7+TNWQZGD9Oaw9jpUjnP0hyjXfXM9
5TjqtSQp7kOpdOgLYdUhmizkYNmG7lvMpOB0iORx0yC010fWSe/DbZqpNw7yO7UVbOtAeJDVGsuO
Nj1pzVDZfuq2K8sV7IV1N6aRi4WOrsJ/hjA5/S0tEKo6Lv9adxqlFWT5D+7fKqzMZjToqTp6Ayas
hEn29Cyrc90WBeAIvZ82ZseX3lexp9JBpfAxH+KFTTx74TZlqK6KBHHlgpjjGiX5UxmJ+I8hjkhQ
HGNdXzjnL1hvH2vgLMrkpHJc0+FGkQa7+E/3O07Pa3krrRJMTBOk3d0d1lNyZFM3Su16r39rl1rr
84v+LP7kq6qdgZKAYppUbs2df5Y4oATZiw272bxICwFXEfDKF2XUtoxz2ZXYYhj1HrTbYS/djS3C
v5mm5qONkiWSiejHtOoudK1EAzb8l0lxbr1Q8QNbBspsbC5/3s1qlbARWh5O/Q4J2v4GJw0UPhUe
UOEudzet3Qh30XHpmTE7gWdhp6VwIeKuKsSog40gyhJe+145Yaq0K46jf0G7VN6ce9aMuG8dlS6U
T6dNoK4TXcsLR3kK8c+kvTPSkwz+u45eShNjUX13Pb+MgooX+QWGrTnKixgghCYf1Q9CZXBdCtKp
KvxKm2Qf18U3I8CHK9Tah9wp6S8Y0p9e5eO0EFRrrXJ3gjL0d2ml3IQ5skNJfz9UGKpEjnJwZeWp
EzpQa9kB9bvHGr/v6z947lZz9nundQdFT4A11KFpD23jP8aDSG9TzfCUym5Dw3gTC9xBKAmesB9f
yiRjppim4vPQkxufkXdZOSh4GKP8gZiuvLW+usdR3ttE83wVbJOdcrg+2NnX5nnIcfbOr9my2ntu
RfL48KzaSCszfB2rwN1a02/kjXcU3ffrIedeEeBjZGOkS142thAUa61oPG/gXqxc/UFrh5UaQBT4
dT3O3GFzHmdyrklNU5dqXFl2Lft2EuQbLy5XFg4gnYEAQbV0Wx8vTJdz93tYk2UeSGKFDhp5MUUB
Vi1tZZPvZIxPU+znP5q5S+W+/8/U/TfiBzbwbOryQcldP8gt28IXK7wZrZ3Grsh/cvE/BquN59zZ
B52+RwylQydIRR2/cZV2FQbCjW41J0lv78squ5Er75ZGrW0ZSAo7UrPugwFnCeehLquFW9f8Nvk9
8MmaNSQROzBImmgG4G7WHtRsib6y+G3H2T77troXqGKLOKrdPxrtjXkcDtHGPFCEGdHAeWxXu3rp
/j97+PzeFx+o07OQVaA1oex6KQ7QCjhA5Yf7Etx7G1wnRm9C3Yay0t0uXWAv++6TSZ1cHoq2rYMe
BtYHBBlLeBXQj7AO9T1WsWu0/XzK1OI3BQOkxZvE7IDHXuyo/aBfuJP1KYq6nsqOQQPKHu9NkvxR
0auwzxnN2ajpjQZ517PC7No5Czpmp7Ov3LZKb8YuQXsL/SBs363w5/UI88c55Cda6dBvDW2ydiIZ
PU+lcC1gRlgZ/z7OnZsRkiNpC7vhgvn0sS/P4o1DPhsSgk2S5vfju0rf/2UvE2PitfE2o/K6hOPv
9jZaCbt+9LOK1n8sjHYczUXeU3g/gNngmj3NCmmQUv4NLWYxeO6BsdOc5SGZNs9jf7bHkeffXZfO
Ik62vyw1cibUYEgV/VBvLYDX/hbpXf2gHE3MrhbjzR4kZ/Em89mmlO2lmCUzIiMwVHmB+s61kMKe
jdEAFjlUS9sRHrwkfjB7EwFRjdizDipmWl8xammITYGBBk70Qy2MY+yUxyAx390CtSoJYYbO/NPq
cVVYmNO5J6HxO/C0dFpIvRgJTfSfk+U/T8JmN+qi/6tYrB7ACqp5IbEp5egjO41g/t8p9o9iza1V
Ws+WZPAaNMQPu4aznRJ0FLmjRMSYmN46Uxn9lPajr6ti4Opa/A283Lj1ppvjPOBkqTp1k/eSyocs
SnkbIPocLO3+2eu1ZaIUpAABNihBfN79ZdwBi1AEwTbuTbyCyn1/TO/qXbOXHsM12lLjVU6CABZt
qxfs7lbLKXUuj1vg9BAnN0dVg8kRksR1rYSyyle1vqXDg6Iek+bx+ioBvDLzJcFV/3eZTPK2qily
IAhcPiwh2JdR8SYNkr+pGiSLLd1VTs2APrEW2qUl3zoo2ap9sI796OBaX2COrcz+fWiwNx5wzKtr
9EPydYE1kYzxoYPwX9hBCbV+xdUpxoAYLZE8vg8sf91p9VZKMaU2dEo18amK31VwGIoXbAbnTXRu
g0E/pjnUDoQEvEpdGVhQy7oHBKD55WQFGBEsjlwRJDbHOKq8rWjtKyzoNNFBJBNyd/a9cRB2AUam
1HC1yk0qx6soz14R7F0V8LlarqoaEsFqiBFW/oebfemQcZCtUVK7ost7W1uIG1oO3tn0ljH0FpV0
h67zsQL+I2vJKTCin06KRofP3w1pHw54SoiP3aiUnL4m4VMUPw86d/Bc2DXYwyaOjLYdL45GRQ9e
2rjDL3Vo1k0THGNoLjlyGKG3HYZ3Az32Qb4fGph/ObJsvobTc71yuhYbp+JkaZw4ZiDYWv3DCr7p
Bf4fyVpAny1tkIWOi30ohyOQFEFrcOM1hlaU9HPLXSUd9RPq3o6Lyk2ZIDdf7wIyrF7/MMLiEPXl
TpOCoxW8Sk237VxMNwUB3yyMr0Ss1MN24wgpZWNp7RX9qgN2FYHbNocEXQB/7ZTfxRYTvg6IITpL
jX9vpi03HvkF/vXKAxvW4WsvFncAJR+74r7Ca8Uo6kc3uB1ReLlWbBOjvtG9EqXCX6qV7cevJ0bP
ejzaL4Ubn2ZIoqPzqGNR2+Vrv4hXqeavotD62lbyzkIoTm/7+lUH0gHE0XU2sZqc5CL90uniN11s
3j2dF1GMvMt+ENhYlTF8U1yzQhBM+qMXhrtaFh5CNVW2ogMAsh6ewsh6j8X4hk+5N3JvV3Il9tBe
CGWcsqPsRkuM29jF2jss0W131p7z1mig1sPwLkWoPMbpjaxvo8K8lwPz4BruFmHeTWj268q99/lX
VNrhAbf5BjMQERk7q0cZr8pO6CF+6bQfmoX3YjVkwVpyls6IuQRzvvfHA/osbddDHAkKCp87DAje
LI8NXjZ41gvWAiVutrtzHmjyZAyyNgjMnpvbiDL7Z6XQ2QL8eaxJ3gY5lwUKkPudc2qwh8cbSlhn
e+2k47WI/8LXZfPM+eHB0KTrSB6FAjT5jmomlamQWbbcbNSjeBr9k0ftoIO5Xz4VLrhGH9fSs2jj
2Xg2a4bl9z4FjfFjZoc23WYhl/xh02J5JGzj/NDaw1bz9wWGi9cPi/kL+FnkyYEU5SSYzqWmERwq
TOzXgW3SdfKQybQL7J67ZH094GxF4yze5Gwq9CaVCjF27K5Rjnr3wlG9DttdiNjs9UCLMzjZCYPX
cxmtPWoaFF//gkGOtfpm9zdWy3g3md5dDA0EKc1HHfXoyQJVMrlCqBq3u3Ez/NN+1OwW/x1s2rhB
hb3065xnaI+uexv+ErSbwe+WPt/CkD4gwmdLUtT8dmh0hmTtk0N7N1oW6bd/fcC/0Rtaija5/Bme
ZMYRGla2SjNKt0YthQ1anhi9cjZjT66vMD3FidjdVNpa3mXrIMJadSl5zl1Bz6Zx2gPRJE8s85hf
YZbRKksk6jL/rlpyNnuTre7Sg6/iv0Yqrv/7jndvxxqCiMnf4iv+goL7kVy4xSuASSX9QiKTE0H0
Ey/zKZa0+dqJVuWT8VW4I6NtzWNiB8/6+09EFg/mW/OUeysUVzFQ0lfp/RKp6KMte7FNeLdwe4NQ
cWGCbFAkwouk4TUYrX3/QIVoU7yjwLbqwdOOKwz365G3xaVk1e2MX2W+wcXC2P2dp+rsgxHtRQ1i
Kfra0/6F1+BukkgAl93oGEVvVgBdrJBWTvulSxT+GK+7QrSv5yRlNvuhzkVPV4VTMpUKtPpWbtUe
TG8T6PVGy+Q700kf0XpFnVWPcZjAXrQXMGj1/WQvoJYuB73txdra1IVVoPb3XDo2atTtYwlr9QLQ
vWluS1XB96vIT46Pb1dVZfgZJxlXq9DBKNhEYbYTAlSCzOc6LBvsg00YA52PxnUra2vEjjfQTWzX
dVGYNsWlA2YuW9Fww9FJhjVBt/7z0QaQR7XalndkueUar9v1zjyUm+RO6rd0bZCY8auV/GOxEDH3
LD8LO32Wq0Eo1S2T8G+uJ3NNovNYk1bE0Hb00TNqrK2xbtf6sf8WvVWb4kBZG5R4uK7Q8twIuySj
7rE00LmUhYgY4nSoicJlmNxTWgezoCzPHdtRwm3otxvDXGLXzMKLzmNMUpYk9k5mKK5hJ2r+IIvR
qZOyO0wSXoyyHt85z0WQI5Lu/fB674k6+32fiEdJGHCTL31po6vlAjpiNqVRYIedImo6LPrJ2W6E
6JjlUIE4nPSdpf2B8iC11/pYAa3BjxC5WIhvj2N1fzTB65wRUizcVximXt/Qc/v5/HdMLsERQt6K
Wwbgbv2XuOs3lPd4TXebxvI21yPNXmdMKoegfA0DtsVkkSES1cFv/ehcf/SSb7AzX0m43v2NavPc
aYyi8oh1AdJz4YChaYKixVSg7MY6NhvkULJVYFvrYjilh+KY7ZaKd7OL+He8KdnUL/okj10+I08x
xGGHL6LqL7xXlkJMPl9tWHUS6RWNXF57Jb4ETvm8MEPjVpuebqMinCmhknxpeNEPYtHEXC+Q1cWc
6Pvoo02B41nbKWvz5m9cOpfi/T/WrrQ3blzZ/iIBErV/1dqLu73EiZN8EbJZ1C6K2n/9O/LMHbdp
3VYm92GAADMZuEyqWCxWnTrn3bHUK2syATHEU9UzkCO5LOxtT3PIZyOAdFIAGYPrS1zdxIsVLrH+
IiekmIrrSYKe61gkz4QDQQdtivC6jdX74sLGuweComV2URZQVvug82NJ7mn1cN3E+lm6sCGEjwQl
jooV6AIsKBD15q/c1gyH298YI109S5DweJE8NMB7+3bPZkxyxFUjo4lyUAJ+Zif1gf+YgoX5Sfpp
31xf2foH+seYiI5ohhxjl/gj0CXo/5nQi8IQ3nUT69/n1YRwkGapzckAJwgou23LT1z1E3VjcGK1
o4h+kAHcIBAmAOa/3TON5by2KiBZuJ+dNbfwlaf2mED0HKB8p/k4bcGC1tYEyNNCaw6xmnckVmap
lYOVaEUIXS7VMVhxx2v7J83zrQr0quddWhLOrNThlphqvKr+epTOx78QQYjim4+Z9V28WJWwi3a3
ANWtGUyZJlRQUQtEWolnle0SKSDBfKL+VjVhax+FswttMi0xLLyf2vicG1+rAqozG6NXazfu5QYK
R7eb4j4eR9T56lnz0zgJ6sI8SB2eMXr+B1fGpSnxcu8GzF6PaCnNEDCCelo0bOEg1o7rpQUhNphJ
BSHQsUkxBiXdGu5wAjtH4VY/uJeC2BKAEtsjW8PLywaJt9Q/NjFCvjQPLmJ400LVq+c4W6nd+jbg
6OWRZs9GjElpKfOvx4rr7g5jQrAYpqlFyxXuflFFQ0YoB/lum+BptZZ10UESGckMCY3fZOkB/kkV
Zn1trw0yTShZjIlZ60r5urZFxfv3K4Rrb4zLtQl5vt2Y+kQNIJ6n5Y2xKAY0Zggot/t3AMl9/uWv
fHA701jc8J3LXKxUCFqt3itmEpMoyMqfqIY2H9l45o3fYRA9OpmfrvvMagy5MCZELWU2zHw2EUPq
5MYu7nXo7m7B7FaP3YUJIUzFfTVBB6WOAsUAfEM2oJOydYNtmRDC1DRHWmtDfhBQEdl94RoChbQL
TEyO4kbjWDt6UMqNy3894F+sSwhYjVLopQppXBhFpboKC78KTbcbjtA6d/r7aYfM7frH2jxyQgSz
9FzvIhA6/NGR2/BDEW1I5ZoPLCttZDfAvIAhe6HiK+37HARyxMxdKQ/JsLHC1XN30bAVfKW2uAbx
0zQOmxxUFoc2L+4nZQ6Vbhex23jzYbuW01/2hwW/sfGglPW2kXCDQrP8pCKHd+y9+qHemzuKJ5j1
YelPx77t6siFguiYeB+2qqDrHxWzFQvNCPS9xZJNA24PdZbgRwUI16EigAw5lNDAO1T73wKprC76
1Z5Yq2knHhlzaUlwogto0z/Ditsl0ZU7EJfRku0BuWyibPL2DhwVpS6iFLucJa2XSXdyf5urvZMM
ADJvQg8XDxGi5xtjwqlM5NSsSruuQtCWh6qX3yb3xl4qHBBqAwwDLIxn7iXUPR+vH82VCASzmI2R
UZoC36BwYZgRj5VqImU4Gj8nMjhFuwUtXN1FiMCDIx+b+Y76wZaoDRwyEMhq9E2zmBPFiT+g3xLr
saP3u+vLWd1FrAJYc81cdDXefjJDNmKWMhmo3tQeXCZVvaPzyoKumfqh1ABRuG5udfcuzAkfjU7N
yDsFV56sRQ9TkkFJd9ooYr3j30NdXpcvbAixE3NiA080OQ4Vo90buQaNtMZh5BfRvptDWLenTA4N
Eu2vr2wliALJTkzwmRPFfMcIV6UYvklYXYZyE7QcynXxg643IVF/mFCHZjN3jCjZyANX7vQ3NoUg
SmpK7apnIJzjzScpLU5yIu9qS9u4dVc/2sXSBB8x5wyv8KSDhkLHn8BL/ACI8exc376tpQiOMVV1
MYKuBu8P5UaZj1LyZP1BevJmtwS/gLymVbAIIw563xVBP6cQGcNE1vV1rJ4ngnoEEKUooYqtLgBb
mkoHZU/QDslHCy2ZKit32Qg4w6BtnKW1+jHIhAAkRSBS4XnCgqI+j6WSTnE4s3uszTFlJYiy2KcN
+l1t7zEdI5E51HXTRUT1FtreflOOLjEfOj3eSJKW7/MuGqvGovMCZBvm/t/GEV4oZpFqthRo+ZMs
SV4D3l41eSL6DhfCTm8G7/o+r4GGsfhXg4LDoCQzUX0A8lxCqfovRGS+J67mZwdr6W5le9n7rc7A
GmrijWVh2yfWcqg3gzGtK2r09+daPowQ0bDl/EGPUshV1l9ooQRMRnl3VrMmmAo9pNYQKHH+DEnR
LTdYqYTpi+ITxIIQfCxxPmnkVUmHuQUvS9DsW0WcEtXK3cbWL6/Ld9/6wuASLy6euhLIc4ahBeXM
H0BUtmwJzxZOZ+AXY9j6T2FnaZYvg17bzfK1l6e+jCMt5GropYolxRLavx3e8SjB/WvozWqYeDUl
FhQtBei/jqJCIfWfCRjeuyxxZRxhIDw23GM1eF9YEkoFcRujKGsj6mXxo17+KrYuh7Ws9nLXXv7+
whtyyEgVw4CHJZg+5gAMTiEkry0MqtGd+Wub6GPtNfbGnvrW+/KmtpIhNaV/8CeFG+1ytGwWr9h+
pK8HmosNFLxdgz55mrbAEHG0wdCGgkb6sUWH/UVbMHM1T4p8xR17bzufXk9lLmwL3g+KqUmdO9ju
yTPtPuT616aFmKt9KKHla6jOSLhjjo/Xz/fqVXxhVMwqIshQ8h6lwJLfSxDAHFMK2dQv141suo1w
YfRxZsvGoPx12P4ttGfraL/Mz1446TAlWqdV2MilM1GQE+qaQX5UDwU//cYw5foOqtAJA2oeObWw
Nl2O5XoocTcptwt9igkEAKpYkIV2WqfzFD+Tb6z88Y8j2Kth4VKE6jfJyfLC/PfYrPW48mpKuAXl
URmNccaOYtodqS2mDwpvw0XWg+Q/JiyhpApGV0mVmFmE5L73OAkL69iDKzyEUPGCZYGKdJb4fRxk
nvy01YH+L/75alyIm1XXDTkHxfPLVr7itH4zyKxec1Ct+NtjLKHoWQxqIqM98yfTDuu7iiIERFLl
BdzwNn5ms2mCoWXAqHg9fUTDf/Crue0cnpvfIisj4cZHXF/Zqzkhmgyz3VUKg5/8f12qr6aEY0fU
NLNZH2HgHYxIHaAC9bRvomdV3yKhWT3fIGE1lrQLE6TCFTTwQeOE0zKU4sKxu3OCjm3/R2H4wohw
70BoOs3lSC/CJgXyfZA8KPicZHX2Nz7Qavp4YUfwB2NSkjYvkWGl+6570EGCKrm9q8cn1QVT1x8I
Dry8zzFJbxrLm+Udp0xht2k9leifxfmvZeIXiu4YYpLlX8u0Vg4w7h9gefAueTUoHK5WLsskL3kV
GsCMR52NEe+tjtPyxd+lxBCFWaaHNDz+BdfrUwU02wXqGgt9VTpidrJyY0i0naegcZQTqtLalsnl
R74zCfiXhSIUCh5iM9dqonYw9AROqEAdMhw9cIXu+qc8wjDR6BOHPBV39Se+bzbROVuWhSMdK4M8
5zlHqYNljgZuAEX+RpTGt8i3OZ+2boG1rQUJMYTiZMM03hF2pEB+kIkVNBSqmL3fOBTvvE3l1bXl
XRoUlmcjv5xVSYtDOjFX0ye/ocThyQBdgW/WuEXIt3rRXJoTXIfMfQaZWRUkHelhGSWczmkguUbz
m1XhtfCvgJJPA9+OAQpu4bgns4HhgsKmIdErp9T3Zh7Klez0W8CgNTuokaI6oaLSDUzm22tGk0Yo
QlgDHDMlqRvHvVcwFZIwvE1ccHhtFRbXJlDBBvlqT0h9EtoXGtiT7cDTTjqK69OnxH6SwdFXxU4O
uWrDK6JlGNUOo+P2mOTqVySKrqCGCgV3ILzeLldq7ZnPrVbCS5dyROEv3EkF2PKWgcUt9oy13OvS
mHA1RJYdSalhFSAEmXeDNIaq0X7buBbWjt2lDcFPpIlDhy4C5EUOyz3UrVWPBguXgCn5vzenuHbs
Lg0Kx47YszrVMSpIXTW7Mm8nF8pQz20X7+p2qJ1WZfXG1bdlUXDRiFRGr87AeNYQ7LaLnR59T7Qf
Eas8XfpxfTuX3RKD9eXiBO+sew0nHNNtQHiRUFP6hyxNMb9GNyq1m24oZOUDrdsE2/g6XVC5f1Ep
LTw8m4P7636Iip9OAFFDN+St06dxNkdRhxxZPizKYVB+WbqxQJdreI5HzkIUud2NXUsoifJqVLjN
B2uemjZCx76HHUwQ/Y0PsF/Q7FvIm60VCsc6itM8oyDxCy3IEfTszOw/eQdfLkc4y21f5LRIsYdL
fvyv38Fryd6lNeFUR70OrENtSEExuZje8Uo5XQiiUFOrPN4+/Ua5ZsuicKwbUgAhb+JJikkkiK66
Fx9sDLcv79Xy0OUKhUOtF70+M4b9hBpCBwU96Glb/rgzP/5N5/AbJreWKBxurZnqJmnwePuTT7jq
kYRgcBzcx8BpCye8NOSsnRa+7wqi37HUOpRuShBu2BCrk42F0jrVs/iFRjpiQO4tRGJVuMxxR44G
jpWwPm21x1ej8evCXko4FyUanYK6hiYomsjyIRtjPyIdemmHPvkqb/XNyOrldmFLiCFZF9E+G/MY
ozsYl3D414I5kEIgn/hXDBZ8NGoooOAS8kzDLaB0lPrTUyQ7w1P2dP1aWBtQ1DFj8J+vKb4kicrB
U9i8lLfr/UjDSdnn9mGhQfyrTZ/ZB97uEwPyF1tkL6tX0oVpIfBMeqtrMuFSoGb0FsIQh0FBSi3r
zvUlbn1WIeI00azNqGKiapOWD5BCh5ppwj/VFmNnaVQ/WBh+jjdMLuft3WV7sTIh5KTDNJpkgSGk
9qmXE0cyNIxF7WrWuSn4npj99foSt3ZSCDmpHE3JLOHxJ8nlPu+pO6jSqTFJcN3M1qkUwkxD66kz
kfsF4I7xLYaN1H9dt7C1cUJskae4m8iMLCWyIaJxPyTQcSqt24YFUvc06PnGd1rPVl4/lMgeVaOV
KFdLVdaAZs6hux93TXUwkaKjgTB7pbuZsKyfe10DBse00KQUvlSksrQqOi0NB1cLlUDzq5OBZEU/
oCYLe1shbf2LWQssFFKuAMS8zY/KouVl1SxN7TKIwUTAN9UfVgvbC+3tf0wIvi4DCqqUvRktSNB6
f3G5LrN9W9nQauvz0pqwf9qQzG1JGpDjge6L+IO/6FOCW9dt/AbsCyD3oR+vu+R/8ZHXBQpeX9K5
sCOqxOHCZEStQ+oVro3LXHXR4S4RVfzrBre+mXAGGvBYgpwJYAdQ2DsZv4Np73+yIMLtijYdqSYX
cZiQR7X/xIz99Z+/tWUixQw3TWXKCeKRSMapoT+2RaG1+PD7YPvP99GFq1QzpXg07FGCRBZqF9Hz
3KD9juHI/3FNYiJOJBvUCIjp033nq0F/O4NAxU1Aq1t59ehuXY6be7i4yUU2slQTNehz/tWe+rdi
P5vWhEAx5E1WSwQl0aVv82+bDVtfTAgZipYaUZ6ifAcE5g7M0+FUlmdNr//ounp1DCFWZGmfGTPX
sYP9oc8W2ZE/EH5C8vRqQQgNo6amY2pMIMiLfE3+zIvbZtiSXFsF2VwaEeKBolPKpw6p4jINBoUH
F+SU/TG+WZ640EIwgTPs9NMf3lT/rM0Qel/cbIq5UsBrPn8YobxZYuR1IVNrG2fyMMGweYy3XFAU
nEpnzse6QJFcCykaa7tFxLF5zgiWWcFeu9VD2bq5DCFwpJVGJl1qy3Aw/rm5YrCAh78zw7Dh84YQ
PpTcStNexqx+qz9HtXE2AFbIbO1pI0qt5hdQU9TtpcQKGNTbqCEVZUsSBdBDjAZxsABY3/Jg+Wwv
oOJlwnMrw1i/kUG6BX74RfpaFGXSZFaZLM4rlAD3CyZ+9iSo5WE81/D66M4Gf+//g1Hh0yV9lWLu
01qeTxjpT0ExsIxjx8rNwkxpBdyCbmS9VVBe/YQXKxX2NkoaOy+tWQqa8r7gWKnty5K2cTcvse/d
bXZhRAj7hmyO08zxAZPKcMqpdsqoc0d0ms18K3otP+qaKSHmm9kUF+DJiQK1PJnmWeq35ITWj/TF
YoRAP49lx2ojihZkTufrwd8aPKM7+hAX3O6zrR/pC4NCyG/biYIZMSpDnWujn5Kphv6ZDtFKJwbD
2U1XtWAVGsmAmVpCv1RZk+xJ3s/4a7I1Nbz6lLn4VYS7gZS5qRYE8JJIASe+FDI6QU34xErFkZQP
VvG4cfK37AnXBAhN9CEdkaa2wfQyRkSmx6VgYjiFHSouOO9c2+tL12L+bxAYrsedf6KAiPTXSD8k
SYSkNaEYSZzAQPJ30QsaM246/Qb7yYb3isoyvVkTwAYAEmIyPxujHuby4F/f0y0TQpSpJKmS0ghR
pkksJ4ugeq1uWHh57105gyKYHzle19USoPYaSfxq0P2uK29INWCwjuoTJvda5uMIgUyuNZ6saD8S
9UltGZR8tFDPmU/G9qYEkU5VFgeDQiS7r2q3s+ZDZCipw/vhhrXxXSFrfjmA+Zl0nLp6VN9MTb/j
suIRq/kY9TV49PQUsikqk0OMNX/sIOzuZDoE1eeFRpBANWsYHfAKOAVlxxjdkEiZP+kD1LCz3gQX
MDQbYvvZ0kdPGsH2VzS6y6sUWlj1F0nvT3Ui79tZ/ypX0T6b0W8HPZybW9NNDy66fIwMJ+Gd7ESS
dCgk6bFqJsmZCrndcaPeGxNelengN5BBUfr4kVooFmdz40B35dnI8sBO7FuSZxuvmPVwv7xr0UFE
k1s4UHRSk7RpEIntCJ0F8t0w/NbcmrN652KgTgGWFxIrCx0vILRv7+sy4xyMOh0DWrtunUEld7o9
7a678bsrBRgboGxkWQNgRDfFxMocK5boaVQH6GlBr/phbO+SHLSGxefrdt5t2GLHhpyKilY5tAOE
ZkzSxjzDZEIdRLTdqZhiNHLrQWbmr+tmlhj+5sjAzDLioAJSsUK1k4H3slUaLEevHrt831nEb6Qb
FKpB7LQ147O2dZe2hM/T1JNFFfQrMCn8sy1QFLLinYaePwft5vVVrTjCi7AlMn10cFWRQbjMmGrm
A7Q5jPg+6U8p+YOPswhn/ufnC7Gsm1Jwkpf4+bn+ifESoE0Ah0ALd30V7298fBzgJKABY0EuCOq7
b/05NoZ8Tkx8nK4ynVqpvDTdF8OtPvyg465qajCV30ASPswnYCfi5w3rLym76BsmsOigCTZsqGUs
LnrxaDZ4VBZSX6NcSKybCdkZ+EGn2k9ysFJ2dTreRnktOYMl6TeWRk5UKUOwhrK9Olg/+QS9bY6q
nctobdcOvLl1zEieggTdiB3iGphL26b1Y5TaIC5lPUzoP7ql3n/mZn/TjtGRE3lP5N61EpUGsj58
yWqoAObjJ7Wv780p+kxIdzMWDTuAEnNylD49R4T2gDmRbyyffiaNep+l/E5GuW4y9I+qVH4fCmBc
LDJ/LXStDNQpT4PGRhDP5303KimonRKDQ4sPhUQrUj1LGb8nNu+dOa7oAToDjip3R7PTQSGS5tEp
1XL9Tk9Y6meDVCGcN/0N1ew9JZDXmwowJVigmKJavDerdHJS1Wa3/Rxbu6YY64MJco29bkvfCIaM
MG3b3yAOI0IbRedodeNJMr8BRe10V9sl2Y06JGjHBAywdSJB+KpplNNoyt6ct/KpVSrNmUamfRub
QnestGiducfgiFyxW72w47OlJB/oBDbftgh1SEwDAgMKM62JKP4fKIFTG2JCcwk/4/YDzYebYTZ3
VTXeFdb8WM782FIpsIfxR9GaGCkdmvvYLj+Cze+znMuokUuFZxnNPmn1yaWFRj3NBPepPjRWyBpT
ApGMiiQ1xbAt1e/imAejFB1AZsM9Rru7RsVwi94w2cllSHPmFXWkQUMpEqiIWE1OpsW+oxDmKyp9
wncKJmJ8bpouDiCoGKhtqwMkqIAYrgzMjJZfDGowbzJGP5vI5MhG9zmTNMVNewP0ARLY21SqQ5fC
gO7XxqFZTr5wZgxF0/GPCrq0d4SYVKH4oURigN9lZ9X7S2ujAqHiorvyr4EjkIi6NLaEwYsDmqpF
UkHRjgWACLgUZHxDtkXE916OCjYgyQMubch+2kTkJsDlkeRkMrEgfEY/LeZnOY9sXzP69M5WeZjM
unnWMzV1Iddg3SsT5DDsJhv2czeeqliB63NTPWpjdtcw7azGxnhUpJpxp42N9CYzpP5Rm404zBN9
OLFkAEFvNSlHFmlgv0v1jTf9yh1kQBHNAPkQpo3etQzMbiYNiLyboMoPpKh8DBG7i9cz0M1fd4X3
d9Ay16CpEF6DzBC4/N5+nMJO55Ib7RDkcR+aUxU28sYt9L45riwmoN4MmmwM6YrTadZUFnFZ9qA9
7TCrMXvcUb8vxIA5Qy2r8H6DpucdWmOxCOTL4g0yUCLCosxezZsOV+uLnEz7uLDUZTfDTX8qw62a
2er+XZhavuSFczfpHPVqWgwBidljYdW7TFE3NnDFGTAlu5A9LkyLgE+/NTF2sd30ec4CVki/YiV9
Mqf2xG0IY2TQhPy37gC1IkiZGMi0NODKhHrHFOF5ZaYaC4gcoW8JUul6U6vu3bsRaRzGFMH4hvOK
PFiwUVftnOnyzILGjL+0TD9JTXmXLeqyRaLdWdH4NetJmOm2P5jkezNMB7PSDpo5bOgdLV4gBEH8
HjYEvaCrC5YvYV/lAd2zeFZYoKW/ivqR0RuePF7fzpVP98aEkIEpcy/ZZQITxM6eNWYiavTFeYzV
EbFdCq8bW12PAZl0iLKbiO1CIcSOTb2jLcG7gvahXkygUmgwgBVtxKYl/323bRdmlr+/8PiMWbEZ
MZUF1Nil9EHFSyk3AGPIe2dQvqftz+urej8KtbjLhT0hvYwsRkkPIB4OMzi3HgB+x2SQH1vgcG5B
dFr1KBUn3vA9ijZbqaufD5M0MsbUySKZ+3ap0DIhEInBSy3n/DYboJtL59l09AYXP2XtFmph9QO+
mhOZ80D4oTV5wlnAyWNXJa4xPLVGv5Gur6wJ8/X2MiJEMMIrzt5rZaSmSR03AU9k6HolN1ULyRQ2
5U6FSd7r325lQW9sCa4CIuDEHhLY0th8GvN5N+HUgx5iI2htLUn4TFFMo65JkWAoxoMyIp2Kfo1y
6cS1tjFvvLYeBakMbhQLA5viaxcMZ7HRGYiOUnNIysOgAqW0mcusOTzyJeQwOMigLBcx9lKrym0H
zV8MGbNP1bnfQyAzXFjSlYf8GVXuMP48PZl3bHf9Y629497YXbb54mAbPZEL2sLuoqWjeLmXnXR/
keNbNJ+qLWsrt8Aba0K06gADqgmFNXKfnZMdMu4TT530GxpcYNPrjmSDAGzNSS53VfBFUPf1kr7s
amx/yID+kUYJhZFdHj386218m3wIC7OAbMKAHpKP6TD4/b707BT89l0gheNp+K5+2TD3fh/fmhPW
VSa2UUcNEpDWU6Dr4Su73lFAOu/3vhHUJ5Tvxg2T70/BW4vCcZMwydyVELMLZqPakcTcGyhuc2Pa
X1/Ze17Yt1mcCAhUZ6Muh2VlWlidUams9wVgH9XX9kP3TXlMZqcMClAi0U8FhnFxB3kl1Cge80N3
3HrBLJ/s7ZX3ZsUiSrCLKc+GDL9JZvVOY9+XdHTklPnQHUelfUs/fT1hfs0pXw7qxUEsqNVARxYe
VN6MyJbRhg2pZ4I4vdoPe3mnbZyM991mYaOFhAwSnBLkNF48dhEqyI4qYIe/qIcbCI3fvHBQO8o/
bnURV90I9RqM18ioeYtlI/SJutHoqgGznB9ldkz5WUo+XHeh90jHZWWvNkQXqhOmxiwph4BPQAHX
d+wrG5epWLcLmk/mhD6FsWtOhulsPQvWPAYVZGSXLy1ZMbesTD7OKPnhBVLeq9pXmf+KyQcONXOt
mr3ri3wf2PC4Qh1RBrxsqfUt+3zhLS1Jo8Eu9AFPX9AwzA9FB3Ucw/Sn3AyvW1r7YiamTfAYgVwf
XqdvLQHc00UVA6dEmUZuY+wJ2+EJ4v5vRoSUWYviSG4XI7PySxsgu2Nyp9u6fVb3bBFv1yEyhn6n
EMIU6M5PTSwNgdF8jxo1tHQKIpMjmOU3UpOVSxVf59WSqO+QKz2tGmYPLzRuEmh9k9FZHr92WPo1
BFY3nGE1aF7aE78RTXotz6IlaM4edbUDBkX94lTvFq/vD9rdoqlKHOMpx9AQcTKPH6Gv6F//hsv2
ifHy8pcQvmFNVbDvc/wS8iHeZYckxEYHv9H6XT1lF5srBC7UtCVdb2En3S/zT4vsQH/kYFSzvC4w
kCkZGNOuQwhLXV/fS9y4tkDt7UkAr1uE3Br+k+5VkOD3oIIYXfB/hXwjTVp1VDQHDHDum1AaEA43
oEUysdsYQllWfK8XnRfVNnUIDS2+cQtAde79VzMwE6gZ0LeGTI44TYZm3qyUtdIG2ZgEgFGdM9k6
Wg1D1XjaccgAlrr8xcwY3l0ok57wSPeIIu+qVPsZ2dExz8g5j61yB5HJ0ZnMrPSyaIYUYoIOZyx9
SDFR6nRl62GpqJtK8nej1Xw6liBPZEd9bM9KpEB/qo0ap++S+6hO91GVWC4qc3uUne9TZfISjdee
1A+5i8vDy5JCdbJGmp9kPfUTyzzEUWm4TTftiijpQ2Kmz5xbuZcM1VFqB+pwy3js9ZGB+6QKMZbi
qvyTrSSubuK/9aZ8ntosPcxm6+WtuVdmUMDb1Y8aIrqDnYU8jx+MuodiWOFB/RHCC9rRJszXeXwo
zbqEdHCH0bjyqVakh5Gx2bGKzEkU7pkLwWcs7cj4mEcIm6oGtD+3TSgss29D+1nuzeOUDeDg7p+K
0nZQqXNkGGc1OgEji/d5DqKtijiVhhUnIAe1pXMW09PEQX+SSnur11MnnofYUTvjPmbl97Go0cW9
52Z5surcYcqz1VXEA9X/iWmQ8VIfhwJt22Qe1L3aZK5Uf55Y+aWXH+0Uj2wL/OpP5VBBXVebIq8z
+E41WPlY6TndR7z5qlTVXqklf7aY5KdlfyvTTr2JuXXqUQpX0zZo9XlHa7QjpGQ4q2anQmqLnbox
k92UK+dkBnKHq3PQc0YfZIWMB44ZDKcvhyPENVGAZcSB4m57Uu3M7+fxPEzknBXoQFDd1tzYor4+
GtavtpHnu6ZMtHMcl+0+rbWvRaUXft9Ps4/CcH6jxK2MRp70TPRGBRQlj8ghNsc64Gy4Tzi0N4ge
Wed46G8UkjpSnAUqqSY0dUCiYfCbkbPDDJ4CJ56op1ZEcfUUKrGS7kg2OLO71kMr9ybWpuRQ1+il
yImV7DHTF0IcHOS/mo2Scfo5suRPBmnDcZaXyvRTk41fh24ovHmAxoFiodHBlR+VWrp2KpUupzU0
2JDcdqjVO6NmPsQdfdTplLl6jWxfRTJas+o00eJcSTx2edNqHrph5xEVCqelCiTQWNeGWZcSP4cu
lV8P6o2esbDoeii+KaD+obIvUxaqqrqXc+jfjfxbnEMlrmfpsR5o7LAplXZjga2up7AwMugrziA0
Vqi1G6PWHUl6htROF3Kp+m4WdE+G7pxHM3MG0zqAxfdolfrPtpwO2dSagBxYYYaA5swSDUs12Ssl
pTvUPk3Hxquln0p0xYFYSQqL3kOvbToahlQcNEXFL11KQ9jqY+7JKAa6+SB7Sip/KOxib4zVjRal
OqTfoB5oqubHXKlsh8TdfKppMR6oPjYu0CJo7iQjlOCGTLmh9YhkN+b0TLU+dicbnSSEqIZUlk86
uXBSHu8by/qgl2XnmpnxmXd4ONZ5Bs5eGYAjE29KtzTSL7OVpK41lgban7HiIH9/UKvhqbHjE8Yu
fwBx+FmNJN2TB7U6jKxEBZxEBynt/aymh0bXv86JVADLBvU+3hsfJPA7OlbFC6ds2D6phgqJXT85
bbH8oeSd0yYjoLTN3AO/kQEOWpcQ+rEzgngG0CRj+mMno03Ysae2tb9NUfwx17XJyQtWOjPaW5k1
+kxjey7bR2WylklUJPm8o5FnE+gHpkr+MMv9nqFTOXKObAWgycRpK2M/8RTVr1iFpA6kZywbmo4q
JGmATzzPirKX+fgtHzXJoXobtlR1JYabo1KcWekP6az6Sq6GNTO/GBbzSmn80s7FfW+N6ASqxifg
Im4wb31SmiKUVPkzcC5BZ8fPEJ3MNP69G4znHu7sKYRD449Nn+mQeLI1HGhlQXFHau562fT7fNqh
D3QaEhVu94Fl0KC0C0+e02NiaYGhIQ+fQHIZG9H3oYmP6TDuMeR9gOyKI9NbRiuMwmeOVPQ7m9UI
RvRG1hoXGoeNT2k1+ZXV7w2lO5sx/yKh6w3ZYz/Kvlk6YImV4VMph/4QyGIYdB8XydXmyHG/YFDW
scb6ONFsb2uIhkPmlEkMxZ7GTyI1TDsSOxGZIVqcgZA2tXHD5MXgSD1eudGXWjZ/mCXuEcM8MDPL
gDCb7/KS7dtew+xy1+ANLPlDxW3H6OYgjyRvYOkuGvCCM6Lsl6mRmwxC1wY6qg3GgF06tWfwnH1r
INCBQWgHsPqdUs3HCA/pRC28hGdBVd9NoC4CQ5nTFKZnstSLJbZrCd/L6XgcQEGVcVCAJ5AJN84l
Ju4pZpGoqUO0W232szSre8VMQ6XI7nlVBTRGSJZxwWXfVTK4inZTj/2tUsmh1We60zSYt4hUCCxi
6C/+XiV3k11mfsfjh6JqTkzNzkU24sCnH/GFMI1rhEZce/DggOICnFEbqEqQl5wiM3fUad4xlFIz
yYkZ/nXMH9ShOdgsAt9vdE7scQdpSQpYJ5F+9mbmAVjktUW5lwvIOY5Vh2YEcXIKKdRe96kJcK1S
nmq9+xxDnLyeTjiUrkaTCcSlDRhnS3qqpJ+a/FNP74EkCJpMc9nIQvyyY5W5DDWM3rQdS7nVUZos
OPswT+pJbivl/2i7riW5cWX5RYwgSNC90nb3WI28Xhi7MvTe8+tvYiTtcNBUY3b2nvN2QhtTDbCQ
KJTJdHLIewCYHarfTtNpXumpTsz39RKB/6F09PV9BdZXq4VEXF84XffNBK1AY9yqmXxTlDj1FjmA
cs2WpeELMa5S3KDgpXFUMrzPm9lNrC8xAF8P308JpMbj1dbqHEAbH9uy+CjV+C/k0QYjuTvG822k
t+/6AZ1kOSm9dhkpdq83vVhrhvspTj9lU/MRwd5NNFmGq2bLN/Rc4nk7IeaC4KcZqafSnA9zHHmN
Uka2KavvrZKGTp9WH3r0rVlWBUaE1ZyCLmxxLReSP9WfagoHLpb6M6KUzK4G7e2YghG2z+7Qkf4l
w3gtOuNCFz0U0K/pen/Saxc6krmL2HM6Fn0MoR6N3tVRqh9jo4RAWko9xi/q5Yh20Cbpd+oUxI32
BTklyMovGdTCDHV1Ye5uJOAWlSNCgnUqKj/PdOqb7aC4Kibbb9PZ0mwVnRSOlpF7OhqaO6X96vaD
+iHBz/eIDGXTeWpat1FbaneklcCSZnwsQZTqqUaCE1UJHno7DwPIRkPxDP1QoGFRuYdBYkY0iUId
aUUafe6qIkAvRWKHaQzEkj5cfu6cK50xHZyNMfZjNimGdK6UNq6swTfeLh7KPWDOWQ+K7kDP7xAh
Jwc1cLe4gYc7VZCBCUbxc286oEPRLU/LwXyo30CAPaBXbLjujTD9v5OWwK8DYMpQU8JTidsKo1/W
EfcYXnzkU12DqAvQ9+PyDuwlkp7Z4HZgUKtEK2bY6Dzix051ikGXAsZ+LDdxGAk8eT99bD4KrLL3
K/fMNEHbjXKDgXLDWaV0XWoM2WklKDZd42v+jjrqIUL6wHvk2hmdF7yo2cOVt6gxmSgLjQfmWUta
ZYVz3aT1iIctGzsZ60dyBZpgXtFEtmwO4lMTCriTRTa5bEFWxXErN7BZNZm/yH4N8trLG7nnIdtV
cXmCXtXqch6r0UewTmTL7SNkRkC/cdnKrpNszXBZgXgYdEJCmKlBX9+4aLstj9SLTvRbjg5pzS7A
6HNkOZfIFeUbz7vgcUS3trlDoOKl3JoaNrHBFXZtXbF0T52/drCFM8adBjNb1KoasFDIBqmD5EQ0
xG0hEIfZqYNpOmqUkOzFUwbqLFySLlcl6MOo3eBPIPpYMYukdU6BhgS7/djbkLS8b4HxOAQY5hEm
ePY8BrkQwroDYJpvBI5KAxFwug6Q4wKZ4ofsy4yY12dUPsTBGEOPx4j9glHhnYQWFov0KjpC0U97
lmHFg2ssY23A8cPkhJOcjI/QXj+ot53LpALoR7SeLYc8EBU42Afjj/3WLncEezqWTT/AbtKGN808
PIwhqlZKi0SDtKSipOju5j5dJ3z2tc/Tvk8HEx826hJQ2Vmfx7ZNcULIO8GJZL/7bF1Plvjsa7GA
4CfDKAhqcfppCrCXdnZsjq2z2OJWIEVkjc+9rmmctDqsyaf+mJ0sD4/fAFM8HyXDzhzjRvGnd7Uj
uVCdvilPiYuo+JtgwWxC79KCuQ+5VKtJMwM/gdXMqtN4yK6lgB5KocfsFY2exQQcpuYJWuTMBh9R
u2O0tBO12cyZfhfabCI7wrxg4oqyoXs3xTYO4QB20XtNQ3UMNz3SIwOIVhALXt7APQtbGGUHdBPp
VH1YrVUPGF1UPJSRp4jo6lw28QeoBh2AZhAoovG4Vqaams9jM/7iS93IhgnJkvZOGkRxf5viR3Ry
eSXGWncjGKCkawpmuQopG1kbvwuWtL9tT3Y4z5+Qfq01iiWNGBttkUb6IiEuWk+L2z50bxPM6wgr
bHtVUtx4TzY5VzfrAqz3CWz+pOjDKy7xQvcng8mLpo+EFjmXV5pBW/KxHXG4VL/00e5taW4C6ZrW
+xnxWsR0kKoS+OTuUduulHN7FE/XDKqtI2pIsjNfa+C491gM3nqzN7xrauQs7BdwULMN5LFka5Y5
1+YsTDrRu47ALIt5529IwR6sv8Dk7+OBNAgV7kQuxMUUctyShERw1Sy8H1ACCM2Hy04qMsAf7VVL
liGDv2QJ2Fnqe5P8ddmA6GBbXCtG1dVLSlps2IzmBNpd91Nop0gBYbYLyf6HIcIDPZ+gTPMplkrv
PxrnoqVFRgOvHMP4mDthwGpSyzf2Tmj8F8zispX82TVQFn3uGmqNsibmPJlHzugYIHaXBbHP6IvQ
iNGiqRcyR/bsq/Z0eGWk+/vcQ17iue2mTmYUP3AKmQZ14cU+KaDIPHslnpxzKHg5nI86P4a6T9Y4
lJlIsmZzCbdkHKv9nW/5iWd5FcKW01/9jRkJcU20tRzIYFI1RdshYuveyp12hLiEilY9MN2VJpLm
iMfyTuQ67E9e+pocvgzVUC9o6WTPzP6aPfvU8ZbpU0Hs1gvHW7Ga5eWjiAGE558QfMnNoigwiDjY
bjqosze+4DiI1sTByVRrVTx1MAH6z/yILE/rkIPpmiM0OsCgUDsvkCwU2eQQRrKg84LRmN83kjFu
biQZ6ijiQXyRRQ5xMOupo0CBVUa347Xq1/58yJzBNZGsfXxmimbjhMeBQ5msjIissPgIFS9vLaDm
mudvoEdgr3ieLKrXOtPBKkUfk/nDmYOCl4kauoaKGd/ioq9kKSTI3fszxEZ0kEQUNynKwD/7f90Q
HzlGOuolZJO7d+DGMudGEWiqcfc+Hv/+iHR97GegoyPOcqy/MJVygdeyP3dpoZwHZQnypLIBcx3o
ZurBJtrRqt3avJG0IzkYXu8RT0Uxl6LrVKz4unssN4vlvEmXuzZr2DYvEXF08n1ORXqlj31PlxbI
+c8qwWVRqvh5cQDUnBwPo/lDlX9Y8vsls5EscSdXdtUZM1rOJH/NGujc+CHqIs7lvRYsln8axh1F
01uGX5JKKOyveL4UIuFIgduq3E1VrPOkdCluKouADnj5sfTgriqX4PJCHr3/wp6q3BUVriXKmQlW
QoPy3vqqIDdLbmkSSMoBxTsQ56Ze/B1jdVe1E7m6p6E8dCM/GJ+VKxHn+T48PHkQP+qDDpI5N4p+
9PWkf1jVGIWx1B6a96aE3xBONoVAS/OukcCLjEBo7arPQx3+NYXNw+U9Ee08d6ONRjOFlgJPJtrf
NSZQMwTp+ijq19/LUJmQyvuNS3wSPjPWqqMFPvASMH6o6WG9Y3Q9OrimgcTKu9VZ3HQ5vAD49975
6EHH0BtU59jo2/MblKL/Vk+HEYg4ye8KxHhDcZObyt0QqjejZFxpiXnShhU1VQEWswN65mwbw9zO
roNUaaEKw5VZoGqFZg+S2GvlKcaXJf4rn5KrFs0Kl7/mLipubHLhAjj916xFy4K/jPKxrLRT3/4t
p1lALSEA716o6GzE+L+l43nO4ZNR9muKkuvPh2zpkqsskI/STXyQ7cTNHfQPXF7afs74ySDfoZqq
PTp9C+zngpwR+jffju9QXgCHR++VLJrWnNpJ/HESoN9eX6KJsZrfC318y2wed21UyLNZY6F43FU2
hpMBvOlfi9s77Y04sbkLtpaFcVPMJqG5knPXJNZqbR6BC0bYoxnMvMqaVnDkd51kY4JzTC01lbIM
YUKK2xsaHublzmpje5KFyrzK3hHYWOLcUZuUWO41fDLUc1keAO2G75L3tWexRFtjq0eBi4jssZVv
PtWklZgCCvGpksUOgxrcToUz3c+n2YPeqJhucRc7N8vjYhCtQjIni3DaWoR47IWlXtWKlwQRukbf
aUF/G5+U+Vq4yt13z8YsF3xImOHJlxpme7f5MH5qCptR2hjgHXVUE3GBhbi2qu+Ix/JJorbZ3ae7
jpEbDcogKuZGuat6bKUSFcSZ3aHjcYElsOH+KmQ2+o0oj7m3xVtr7ItvvygaK0qrg7WoCXNU+K+j
In9bjIon8Jy9W2Jrhzt20xx2oGxd8M7C4xXqU+DLUoP4UPiiBQn3jzt9RZdbFTh3cfoOjEswOpnX
PwXMX0AAv4fR21Vx548spWkqNVYVXzOhq2W8S/2UQBNN9ksvST+/YKBYZJI7gnXdTkna44OxGUTw
+noJuFQwHVHegq4T5bxFVIDaA8ztGrlDmBmSoU4d9nOtiW2FkVNLQp/fu8q3NrgTh748ovQKFsWS
tiHaZrVjrKLjdPFl9Gcssb3ixYH+BW/OvsloGjeWoxG9FV8Ou3nV7Q/hLl1S6FMpt/ghsx8G6afi
NF5pXhaMjJPXLxpPGKbuIerGIJ8Wl+ewyoseHqTfgLzIVg/zleRMmNDSryTxo07wLXnWKrSB4hhW
WB4jk4WW2ELt8F6+r76G171H/fRUT+9ErxvRgbQ4iFmTfpZyC0v8LWFJbn8dSGHm9lwFBTmy7XZy
MDN3GLOpdVyIkwNdrx+TpztSdZBuy0NxVFyIOR2l+9ZJvimgfxONGuwGMlvjHPKMXdpUCXrIEMhE
Bx0CSCgChBi3a46sj8cT2hNAgcWhT65PmrKMsNd3ngRewCMuZL9xzcGu+scrWZyJFzkQhz7mqlOo
hCIAiIbZaUBEQ2bBKLzIAgc3RqdUVM/hLVZIFZfWUWjL0F4WjM+KDjqfIO/LzCgktAz6mGHAwHH4
wYCSgJ/gZm9X4EzmxichyrGbm3+wbP2DA5epLsksNUBSSEHQU3aFbiXWGGEESOGIE3J7UeiTtbPE
uL7mAwG1GvPGBTzVqEi17TEcCyfDDIzs5h6e/1JqYPzhR4GgXohse1HU1j4Xx+h5T3RZwg4zWWLw
IGLCACMYAHLsseqsmX0CV5eWuY1pl/NBnNndzQBsfwCHOxVJ4tai+AE/eUFBuTPdyONn3WWDxG2A
+Qy7QOPea3IgW7McBIF5UbfGBmY7j57MN5M3OL3q5LHbHqtT5VheebWeZrhcjuRdb9O78kAxH4Q2
tb//o8cZModI4G4Bs9eCw8TqZpAE8Zs0YD6eHtJTGR0EMd4+HjFGDYxSMhau57FkXLfN1Mywlh+j
AwQHVrSN3CARcF2fps5JM/sFRNX7cPGPTZ5MfBrbtFtDnCkVygrL8rGBkoVgWfsh8pMJ3pGVUooz
Ccv6yYCMIYo3cgRwZ44EcAoxw1bfECE/sGA3eWLxuNLa0MiwstZlmRy4r+ayQVgmVYPuenHTyB/u
r6eFcp4LaQBVqkr590JjJ79jxBYLJuayO9E5Ee0q55oliKrACgZjSxGoRQrWvvcVWiYvf7t9DHpa
EXdD1lTSlaklCD1mzTNNAx2LdLSVMrxF58/JUMY3cmMJLjB2QZ2j/JNN7opsmnktJ4xj+FK3XJcQ
h42WT6T4Ci04p8++X17fH66xJ2Pcbdlhkk3tZRhjvknhJGsbSB60tPH+mLMAfKvOZYui88ZF6tMs
G3k54rNZViBjNqlSRTRQu3koDP79hhGNgxHFmkHxxkJihtvJwdBWJ2eZDbdxVye5zw8V2vxwmyT+
K0NVMGESNLwpYB16jmCzrkZ1o2I7WYmV1v54qDFy7lK/8PPlJAzg9gOCJ3PcZoaRohQ1cxWqgPCv
BJgMI5he3yztp75DR+HstKgG1HnqKoVQUWAfX56Mc9s8JnKbVwytUZZkFOsSGieDDLMPeH5QXwIB
my8687vtIxAH/L2/vOAJ0Ze4LUBF5DflB/39wr4vxE8RkNzT6AMjz4ZgrVD+9A+H5MkqB+Bat0hy
8ogCJ4akz4uhGEJ4bQ7nySIXeoDPNcy7lp0S5CB+qicUoLR7kQgd+1vnePNki0NtZVKh00xgiwbJ
IUoeBULkt0wgpAJBoduO3mUE+ENc9WSQQ25ahGuSZo8GH9nPu6BAvfUWU1PO6kUWXlY5/v+/VvZ7
fNk9WeWgPBnSYakQ0aKjUfPX5vkyy4CIdFCEvsrh+FDNKY1nLJO9lQfNNd+bAXGH/HY+rLeDu3qx
db8cxtQVbK/gXCocBq3pqhX5ALusmWx15/aONVhF1+yLFsXdC06lyCIHQ3IXZSV6j39bTBGM/mOx
M4IXtCcIgI9vu40iSLCqOnAAqj309LNFHLKJTPvgBevbfwn94zp8fRX5h1rXS1gbTvSEhjVWGmOM
BCiNgdL6DXuOvGxjmU9eOJp81bUxY3SHxjAMfjKWkJDsxIA4QYUYXH+boy0XWqzil5/IKgc+KV0r
xWSOO6EZXTJOEmbySCOL/HQ/EnjaVQ53oCNlgYEM98fcegMoYdAmPrGKQOYUmFTOTiiVv2BxIqvs
3zf5ajObciqnCr7lejPizS7FIlLA/fjtaV080MQSicoC26fHsV1imo10s92l1yN0Bq1Ke7h83EXr
4VBmAnF21fQMZdobELA7UyqK2P4Q1j8tiAMUaVDU0WTIyS4jJq7zrzRRBWDCU4pLYGFTlh4+j8GW
n1T8lOlPYvYRcwMKmG9em+l4WiAXyYCLMjMTlvFv3TDA9LH8RTlNt8kpczDCw3RqZBfkIvQgLDUI
rl7K9R62akimnj0+2dX77E4axxddvSKDXCQzaOkSdhK8hcWnRPegVe9N1GNKPKmXgjn2eNk7/5C7
/WdrKYclxUrHDoKiO7lbYYO40BYHKGtImnVlb5lX5IkFFxDlYKSTm1ztMFXud4+CU8kJZEUI0PSX
5KEEJ4JXwUMuCGPSGDn3K2/1y8I3fEwsQkm6KnwQN8BPhK0DotVxoFKzhzwdX7eTotVx6DIv89xj
cunnV2Onzia319fEme5ekNITLYyLVHQppbMZ4rOduYjQHQXAzCez9EjrUpNdAxGGmk0jsi16f/lw
CSzwqStjzFstLrFzs9RiSO9jS2T/soU9ciCUQ/45vrwSnlzKcr82MEEDlkHK75LgsQ5y91+fsny2
KiGhXjbMyf/9lxEBBc/a26nm3E3s07zClugjcUABYvUG6t+/bPWDpwTm6ZeOEAgYwNIBjW9h2lYA
8xoXgkRgckO9HEalK3qaVXe9WkEs6xiB4krx6dV17Cc/4QCjDVNCepb5e/UAi+AkaxxsVCASCfvo
Vd9QENBpHGiUJun6tQIaZtnbKTzo9I08y36x3rZlJ8j9CV2TC0VyxCKpvLAv9++bD3a3kOnOG0yM
xODVJuoR3GpTgiP3/5Vk2NjiHGQeu3VRQoTdmKTwC6+AmsMbCEf49al2ckeNBdC4v48be5x7GBCw
TUwJa0Op7PcM8a8H4gvOm2gnOQ/J9CrKw+hVO8k26uxJuFkY5yBDTTM9yVQkbDXiNnJ2iMj9lEqu
3AyuAPx3UeTJFN9a0BSanHZokATRiddfj3fRKZlPDVpTKncdXqAuvPvu3Nhju7x5mlV6FUPlie2i
9MWM/K70a/r5P66Ji0dLgseMMWFNrKBFvQR8DxN4BKkvHyJXxC67/3LarIiLSGdTCxn98uiH3/VA
Bp8tHpumy8wZ38W19f085cYcd9f0ekSsXmMfDJkfPk/5oqENkYtwF40Sx6ZRx/hkcqAHJkTXQSNR
XqHCVPhMsU30YBI4v8WhSFcNkHWYsZ/rAn2L1KHd+zSGPmoreLbsXtqbjeTQY7LaNLfYRhrWSeta
u5s+XfZDkatzgFGZXZLQBgYs9WtcNXaTyZ7RUPuyFREKWhxYxGHWktaEmbPbRNw5cxkDTX6OroTc
qt7V9H+CuGDdfY4VSRsnaWfgnnzF3bX7QvnHG6DC8dzWEMmTTKVfxwrkDcomoWpNL0iosq//Z4wH
qdBzg1FhJgmYckC+YVgOOJC6bHRC67oAk5/+dg1bQdBx2RlNvsgvhWkD/mKYiwwfHZZOOXvW0DkC
X9xt4NzsIgcVcblgdMSCFeaLydV6ZV6rp/DqBcGoyBM5lKjkFVSCCTzxLLwXe/1lADRlDimS2DJA
WwnfYPcJKmDqwQKljbWwZjgIVeqiqaP9F9lmGznkwMjk1Jg5FreQ01iAdHR9Ww+x3UR3BVpzpFC5
NeIMvB6Hy59vNwbemOWQpOpnUzIwKuujc8XN6m5Bobi/IVX5qRziGv2WYyVwmMtYjwLU80NQ52C8
KHXsbJSCvAeEUCh12hPjgAeF4OXFCQ7AI4xuAg9ZjfJ6LeGa83hlNt+1/kMaf7xsQhAKmI//vrER
U+izDCpsNMuRdYOr18i9OaNyVE/LUVyzEC2Jg5CqaNu5hqypP7Tv8xarOuXmh8tLEpngoo2hpAY1
S+aJy+dZvWny9+hfFHwZQUhjPhbZNtuGe3EiZgkvWEaXzb52ztigkt9BCjYA66AjzhFdvvvNx+6C
jUVJqUi6MGfIMQdVgWJdagSeLVwUBxoryWPGb/rnyvl/fqKAg+j5cZrGyoiNHBv5igtTAIqPTbab
LdRi7GGpAywYKJp/MbaF7jNrmss9KxVjsADv+aaARZXN2Oxg7jV8UfvV6yck5Onwk3DUsZn4eCmI
mzEpR+yyvEkxxzK/YRXWF9U7BT75yNaz2VDdzDqQ8yLamfrrIvnRxPl/PGcKhxeg2VHLhr1gX5vA
ES2JQ4+mleMJauyjX0pvxvWmBWXrZXgSGeDijcmCSmTNvKJN/gKPp11HncCCCNMflfw2nyWqcyUO
LZwpXFIH4xCdGpCosCq0fsgwYbcYpnt5TYKA3uRr+3mfT9Rir//ztIb4DhFa4zCjjHJqDimssQ6G
FpIhgVmCNkwKCigfvbK9eXOyuBgjMlcjX1ly/uy1IkzOiyCYL+mDn3e1oCPIaiqLQ3wdEcZHUFxf
F0cVdbCPL2jpEfgjX8tvKTrSGuaP0pUelNQpXQYaiQPu9dKGqOiN2KYgaOOnqaUJjLz5gKtMlb+v
VgE+3siuQPtcgGM4yzyBb4oWyEFIvKxFnDKQav3BiwvsKbA+dUZn9DRQ28WYAw2E9UX2Ry88lVT2
ozZHcOnTZSQxXLT8ysKD/GuGqu3oFIoLm+AnexVli/7kpPycdDnmhjxV+Iz//nEh2lDuHTNCJkUv
mY9G3XclgRLt8h8BTOUCEWlEV7LBYp1HAAuPOdovejtKr1nDYoqZBveyjzDAuPS1OEBZYohcLAu+
lqZApMR6k9e9Y5lXeYgwi/qYqL9sThChqhygtNUkgcIdyyPj1TjdV+n1vAaXTYiAhC/hS3O9FgvL
5Lz24hShMuVSH5KeYhCkhcV/D5MCD+Sr9/FKiRazxUUNOPbR0qlnogh/9xtR2YDsNdTdz5gxlSwv
VJUgnNITBQzii1PL+jGPM4Er7K7kyQyfy64GPa/MWoMrJLFHx09KKL3qMG1McN9FzRez10KYCNdO
tudaAsWKZXzpNOsYmpl8mDptctdUf0ishfhJY743RozPZItwT0WLVZ6D4oAjqWkd9lQz/i7MD8Uk
0FfZj4E3S+Wgvg6lZGmYAYYbNHK0j/MVYFcDlSlo8mwFQglHUYV49zLb2GSL3iB9sciSURSwmcmV
Z8zSbBtVrTt0jSGVAAUUWq4iRgOBb/LzcWlSDRPkbEa/QGu10bXoSoMMRSyCYYbjZ6i4WRmH80k7
E6i4MzNK9JAvxqE1ltLNx7r2Vi3+dhmwRNvIQT5RDb0FBwfO2zD5tTS6Ji3chd4PdefKkeRetvb4
rOTXZsg6qhwadExAf/v8q7EB52ya8NUWFAjArvZOklxGOVirSJVJztduwSwncmXLC7rF947B1jZ3
DNJ0HeuR3TbInSrmTTqNoiO/F31sLfDnYMW80mMyTq1HCKwkntG+aZQfxvKj74BmcXqa2x/VepTp
B3NsnASDB5f3d89Dtz+AOxRdWMeGhFYd6OacFjqA4vN7KdJs3n3mbI2wH7E5eUStLIWOMGLQh/o4
QMAPYi0Lhs6aIwZixHOwe1HC1h53HrTCWvulBJDi6B3a6kMZgke7sRUZpPDyG0XpBZso8hPuSAxr
mgx5BntaDf2wDpzvquiI784Vb9fERT4xKiNp37HLIeqdcGpv+xSc+iYTyA1LYmsmjWzDbAOmsuxU
ebcGVjNBQkGfMfSTrc5Ukq+Q6Os9y0g/SnkIVSskxmy9wATiZZcSfm4uaurJKuVphM/9O1H/c9wa
SlaBJE7esEN4ASD4i1ltpLivWXGFAUR0lZwwFXea0FH9ouhdcGD5+XXS0nDu2NomA82lGKgEmZXL
yLA16it+e3pBc+ledmrz5fnpdeg5GWM84svLp+TQTUhejk6MTJFXB9lHQzSVs8tKtjXHQVI8E9Oi
zFzrgtCluYuZloxyX2SF2y4Q6YsD1K/KX4yrkllc99E7eTKd0ryih0lIAbl7toiC5BQ6TDATxZ0t
fYyXQo4spB2Nb1UGXguFBgJ/3Tehq7pOTdmy+DYWOex0sFri+mzqXwm5YkZCTnKWO9aZbySHV6ZT
sZ5/jHIYVaFHJ20WZvT/iaN+a4zbxGKgUgGNQtQnalAOqYlNwcllCXkmdz11syYOo2Qj6WY9wbc6
e9qK8y+7GL+xxYFMXcngxxkMxI/jcljzHOvRDulkPCjGXTimzqpJf1lScwzLBSJ7/QH89m7Ur6hl
tEc0cdpymTlQsnFwqQuqoWwzzwDp6ZfxgKQPRlWhtIzNTr+stW7HRtCRxi5aSDEZ3mXf3Yv8Nh+W
h6MmpWgkJrBlkiDPMPpgyndDLLmrrAkUCHYDhc2quFhohfBgiNcIvq3eOXGX3EZy7AxEFr0MBD5k
cfCD3dPWiX3X8wTlfz+FFoOGTWSirxOYHeTXWtu9PDZ7yMVBTRgvS9rgzGcLplVkL0qd7AQ4b8HD
KrtJ/gIeVpEzcjATDnELrWaY1Ky7Jq9PuXrslcJflQ+0+nTZF0UewoFMWxRD20fMQ3p/lFfXqhMv
bUS0GSL/4DCmMHLSWmwP/yf+waHM0lYjKI9h7azoJQ5kLq2MyPjfc1+MirZBz+Hr0FNki/37xu/r
uVytPjV3kFq8rr2+jd8YxdbFIQfovTTFSrGu3+Hgr74NsaVL54tZ4rBjJlmMrl5YenX7mmgfOfyQ
s3hpQS30Gv+4FKWwxXHgUa1JV9YajlcWH4sIZLGx4l4+wLuJwe2X4sBitJS+7cAdcn5/i7+VaOc4
tEizQm7CkaEF5l/U638j/CBcF4cZkTZHlf6ITLwt4bougSD7ShxgyHJLM7UFYJDZt+RvBjk1tQBn
dzPGm8/EN7Y0y1TMsfyPm3f/Xuxh92MpqqKaVIEYMl+yplHWK8kgAXRBg0hckCE0dn3VY/wAIlVC
DoTdoGZjjQMMWW2opNBHcKInEl8pX2Yf1wnI5gsHsnwziGSL+P4F5crdp+TGMIcfCkQRfr410mbT
YlMML2yx2c9tbexx6DGCuX+ONSz08S4LPxBoPaKzR8bjA6Ld1ZuvrB8A9OwvWOouVG5Mc2iiDaFc
pSN8iN4k+pV5Kg7QrDxqJXYXLPQF1LuHw2V0YYfsLCzeWOTApawoxoBl8JM3dXiNtNed2oADeSYO
RGbutKQ/jCJ63v1zvzHJYcyEVos+i2DyDGOE534/6bGxxWGMSuSp0QhsdT+G3O6PTRBCJ24ARyIU
IMQ9irs4szHH4YwUVrpZdDiRLdMP17+s5J2pB5e/mGj/+Bp3OCd6lrH74FWxluD08fXtJi3VKh5g
7ZWnTwBqfHF7yIxRCxvYO/MO8Wt1NwZ6+lw8RfVIF2WWJZz0OX1f1uhC6ya7TStXWwPTbO1Jeidb
+W0hql8KvyCHMHJellFWwSv/J1+QAxVDztFYlMPa70jv3yT+BCfgUadzE8JC27rOEwPGLLr6qyX7
ilR7baL5gkMgcksORNqmlIlc4KRBoNfHxEzQ5jcJWhKIJx9o5U4iMdP9633jKxySFKVeoT0WCxtA
FrO6j2QxP+k3QM/zovF1wWXAl7nVLq5azB/BO+86r25AMuwPmOtu3CqH8J1PbsRZTbZrF24Dvupd
d2VJyhYm5Sr6mM7Faarkt9m8pHZDI6+i5FWx7dOu8kXvrAP1aK/A4KtOgsA5+bp3uyhFGjEsW5wR
rFidQ2RbgjLIoEA4tIbinuXm1+r9ZVdlh/nSnnLhSzJMDWSPADJh0tlD5JurqNCx/9V03aAUOrsy
r9ZWa6g8t+zWmeTE60LL78xasat8PIDVNbPXJhW1R5ytiWV+FYiwGpi4Y3afP1RLSZ+iNEmRdFZD
vx0gWmMK0nWP98qzbXs0YUJMxdCJRviHVdSCIk0pwiiYesiKSNm3UQclZzpV942mXEUzRJWisLOX
uIe0tPZ3WHRHVa61A7Qaj2Hdu8OSzh5tpTd5R3TH6LvPUVf/hYH0AAqW4GDL3kh5/J1Iw2fagBsZ
F8HtHJmFXaftVYb+I4eVdpxl6QUZu7OPxa2LC7h0HWUKqiVxoMZQYMbJatPvapPZZv+9XgWbeA5a
nDEOJbUMEtYqLeNggsMzESw9PjDZpMVX3FL1l4MkwuUz0OIscjDZN1CyjcCQEpRQMafQOZZKO0Jq
e2kzF3Las0pOsnpjQnCSXHcFsQ29EWAKi7EuOQ4Xg6nFlA6zZUWBGb+pLUiKj8pJn6763gogkey2
9Co3f/zLI/580fzTr077sVhLmGzXxgfTiUPS75ct7H9JFfTvUD3W1DN5gtzKJTostAni69XX/NzX
Hsa/5c/ZkfptkIViroizC5ataWOQO+J91Q1almJNrEnU6t+yrsbpnlVesgG0tG0l8Bzm92efbWOP
i1LCYq4skpMo6DHxOpqRM4GvOLK+dbHA0HmXC7cy9kuehSgKaecILsra2Atog2s4+Ta1J3c5xqfB
Lr8Ka69nQS1nkjuH4FqYQjLg6/U+8VU39RfD63xGXF4H+X/dSe4IdjGB2k6XxUGh1D+gMPZtDqXV
1uIMzdJxKNpN0dK44xYvcjHqJXCa8c7PR2KHx/W2Oa43ZWAdLh+Cs+v7cRfRS0ag+y0rfBan6I21
UJqwCayh9prICoxR/Uimd5etPNYuzz3xHzP8aSb1QEhDpCjAM+5YKXfEjjwCZrfZW1SXDTyEdkjx
+rdc03Iu22af5pJpttkb1xzzppZnHZsZRZlLRrRPaqttQVpvkO50SXe0+uGywV2wVJ/WylBgY1Cb
a5nOtVoF7Qi31BQ2ieVoa3Vo49Wb+jJAn6BTGe1rMHpjlouJTGvGfZthi800vKlhRh9Sr5iCxLiu
m++WsgRJJ5Bw/wOCPi2VA7QqMZSxj2CT9SnlAzIr4A4Fvf3qzQX6+iPXEhVF9iH0ySIHaUa9rrWV
wKJ+YwbrcT1oXnzLRLKZwrKI3EfkOhyqGTQJ23iA66z9Yc5LFwKJKC/bbfkpyamta4LQQnAW+QYA
OaZKm1MtCnIVdFoksqXpQROp6rFPcuk4cEgml4qem9Rsgqw3PhQyfU8a0bbtmqCagZK/KusWT8I0
GenYVygYBLLZgT22t1th/X3XDTYmuC9TzB1aYSNEfEw7oq/BpmpCEBAyJ+zqLiohTYxoSdxlU7Vz
qjcougSVkb2by/Eo61NwGTb2TVjQntdlqqn8+F5fNKuhQBMtWOXMTo0MBAjlq86rpqO9RNMUReY5
irJqltV4lJpgaG3lFB06NKiVV+jv8bJ3xMv8WBCYs89w5mwbexwU1pM2LUOPN82Cym+T490Ebe0e
tLeQ9rIvb98u6m5McfCn4gv1mWo1gCK2Lka8zzrzRbQKu18JdMmyoSn4Tgp3fPqhKJthxopUqPuu
ITi7dQHE7VrQFYuqFB06Z1QzfRTOBW2NKICU6VEqMH4iTPSITHCnx4SCdpRFJruNVd/8kByYhHZT
4BpePRN6gaGTWg+XP48issmdoHhSxlbNViSLv4zuT8+jx9iPbqiHtqCP4H+0oLxUBaC0vJYhI28d
W8WfK2GCUvQ7uA8oS1M09ssS4QOadmIeTQz7XF7qrtNvPiAXvS1VV4zgAG0CufXH9YE9sefobSN9
umzmPA/PQrcnO3z3DXSlCbiClAgxdxiY/WIPQRH85K6l2YBmUxGltGDr+BacVFJNo5/hmbEOcr0x
uZIiQ7B3u6d4sybleeyk1Pg2HV4qwU/pqvGgBlKgHEQN8rs37cYMBxYyjVRQ/8JMVtx2xUNWvglj
AYky86Mz6NuYYJu5iQKzmBKSVvg6Jv205u29lt3Q/rBmvWs2D/9H2nUsx40s2y9CBEwVzBa2Ha1I
ieIGIYkSvPf4+nfQc68IVuN2afQWsxlGKLsKWenznHCSdte1gfdtmLioH+I6jiSoNSXA36zuInAl
XJfA1TfGasSlP4gidvPPOV4anxHMG7vNANkeO4FbxhyBvI/EWIwGoAZNJwcotAyql/VoHmSJdpQI
b8x/++pURTNQAoBnZJRBS9qsmDURQewY72tMGLcT5The7aIrcn6r7zIYbcgb8CCMsVR5JWAuYPsd
tUxAmQ7W5ni2tMoJI3lnABJALu/n6S2l0QET8aYa7ydZgZWKLOD0m8qAoXL6Och8M5M7KzRKt02o
OclvatB6QfIcyqEnkMfWfyv6xmwm4hnlA81PuvRdpIE71SKG0Q/pWNhEd6umsMrMMHNscQoHvaZA
Tj7WQ7NvEFxZYlu4qlB9lbQSE4R+uJ9b2aT16FDfsAP8+AhFqDD8nBdO0X0T5JsRcMtic5JrL6/2
oPWyyxh01HNv1VNrCcHPrAit6wq5fP/LF2YA6IAQjHSym97IsvxQnaCPJE1cpAWRqbX1nZyNb5Wv
P2XGyJG3bdff5TF6QvrQL5MQrl8KvVBKzVAiFt7Ey4y2E0f1z+vQ187G6EsiRbmfddAXQTLLU3mf
25UFVpsvZN8eRyAxW8Lnxs72Aqjap0+hY9iTF98Ev2IrPfC62ZvPQ1OWyjRIEpF5fTRk8pT3YNhE
vbPBOqw6vKQANLv+Ic/d1YvTvotgPdlcBYIAg1mhpDra8ufczZ4xslpaFCPnn+tPleXb6qm56bEF
k5r0EFjYuEwABAViY9+iplyjyUBqq+bRpW5ZIFBTaAbYzTEKzhZHwMIbKzLK415cKdYQ7RRQUo7T
1+un36yNrKSwtZEq9nOx1AuUIff1vs/N2CbUQkfKS79E1mCrKClrb7U9zbbCE72oLHvxkiKp8FOa
qkpsptYYitRiQn4JBCdHINaiZEtZBoPEPeByUyvjGMLLNi0MIQHDoKiDFZYoKqNNpRTEakHn0Fvm
a8Z9Y/n76a7a68dhJ+05F7tVRlvJOhvllQuO4z6KsqCI/iNLMsfjP7Jyj3uurVeylsVUmSZChUbI
wsIbDfklDHTfLJUUe7rGdC+0KHFlRWbmQXCI++DYx/K+kbIvraTbEdXtRMs5wcemTq1/DhNHdTKN
sbTfR3hRg9O/Bb6tmN3CTWaKKmD1ygnIeuLykacjF5dz+bdZpVrLZuxk2vjBOKW49oU9QqrAwxXa
2jP4Ruw8tXOv5ZJk8L4zYyxzrVHy3hiXjsx/y6VgAfbmm2HHK5f+D/3VRUB/AWn5ooWmY4XSV0J4
gGyUFNvoIrResudpNk6aOh1FXX/RQYs9xJoDos1TO/ScKsFmFEbo+w9gojChNvKh1KcQee7kZLvC
601lBtKEbsIV7IjIcXrbev0ujgnC8jFM1DQdI2+aXsW8M43gX2+Oni3CuwQmIasa8G5FCdRFbuK9
NsR3YZzZuZY6160B7yCM4THKWSK5XEaeqopm3P2UE54x3VbD3wdh7TjNspTKygc1XKr2+vEPzA1P
FmtuxDZT+gnh3pLBz/vgELSYZ5Os+Dgd1dz+i6tbGsYqUckSJH+MAPyuF8t+HFDzyBYcScMsQOd3
XcT2u1rJYN7wVFS0CGT4hX8ONO/OBxrs+hAeuAfays3IShiTLAEBqYyGsou8Rh3sSsrNVL3rxee5
S5yKnHT5+frhtgLHtTjmyabYpY81DOZ68YglbGxjC/JD2b9VhCNnU8VXx2Lfaq8WdU+hgFE8mhSZ
ZtT9vH6SS6Ke5bFCCahMkOzr7GyJEUhhRYGV4mVdF9t5YnQYSoq/RHqfmK0CyrBlNUkOj0kpvKBh
HIJzU/mqjMQyYsVpK+V2oiNnFmSzCbH+TYyv0xVZG9MO6vlPSLG4eeUGC7fLw7P/LqhY3QDzGAbS
BE1b/+flZU7okm6HNVhX3w3HRnOv3/eiiBeuFI05HTctAy6QMVpKpBRT1sWFJ+RYdorsSPspZy/X
ZZwxv64IYe2WBmRCQQ/qyNPy7iAL4fcm7bUvRaMTe5CKh7gaP4MG4zgUve0nXo1+Ep2jvUK62Qq1
wopaYtfCYKdSNzrzqHldlhRmTibn+u/8Hybi92Wc/74K54BQrQndCAtedtV3UUu+jxKgDqvGcITB
f+kmnZoFSb9RKXL7FtvWeZLyotetlJO8f4+zc179hCGjco/NvwiNWViO/Id8IJaoeOhyOOEX1dTN
LPgun6nBeeXtTS0HkClwAiUqGhdpmDDOXRkaiOiqOTfrfbKrINRAR/+bbvpmSlHv40HQbGkfpRgJ
UpCbKZrG2hPohSBLKpoeaeAmbfMjJ8pJhI3mfNjlybAKSFVJogZyDfkiCyniupNSLS9h+4NdQJc1
Y7sunR8jJvJaTy4PEsdkXG7+woytJTIWWZVqkYZTXHrRr+S23ZNb8YEcMifGBIjvTm5wECyqWcW+
92YHg4+76DvnyJtXuzoyc7VJG/R+SLFhvPSvMJiRHJbNav8TaHvM2AkP8zOSvr9w41QFRK6kUlgU
Fl9iNIRCKIoQ6EghmpjYl/+UTOk3zsEWi3T5Ld+FMMY4BABl6Yv4losxJlZq9yCmBbcitnhAS9ua
8lOy183+tvZEZYfdHp94LScQ277b95/AWGhBzaWKqrhbohbPpVa8KGNVmakWc866FUWs75MJWcRM
Hoo2VHMvkDLRqgQtNmUSZLYaGq0tRsZr3JQnStGWvH7HW26eahK4CEA3osksW4pQhVo1y0mJumhq
9rpuF7LE8TubtpbqEqCGKDHAD8rcIenkSJyMovTEXH0tS+WQY7fSUWeaPNQRohgq63d6B2JQORgF
a/ajYyOLnEbY5nfUqQzDICvixSoOCFt02vcCCk99tSuj/oc2VDtJkDjqsnmdKzGMxtI2mSoyRZGX
B/mt2vWfB5U3nM4TwdymKvm+1ipx5AW6VJoAc6zNSs0er6vFtodYHeRCH8s+nJNkcU4+ysAfizkl
amW8osfmA9B1FeC1hmpczMjKbVQHaPNHnkKSU53kzhzfzKgqd+0nTbsto1/XD7h9i7/FXVQJ9THR
KmBgeFIZ270vugomEa+L2Fa5dxFMWjULYzFPYoCySUwsKn4phsrSCc+Xbx7EQAkMM4eihimGj/lU
Vc1BHaJd4+ldZBnpT+6g7+YxDLBaGISgViAvf1+FKUk35cDMwjFmoh6E3DADWXXmjgvjtejthbFf
yWHcaEHa0RgyPfdmaTL1rrwLfdn0M0zIlG9yJ5qJEB3K5CdRsUUgYkpWoTepX3CmZpbbuvYjmNtM
4irRZi3E/Gb+lQrPmvFVrCVTRFu3Dd7+Qj1W510exOpe50JKu1bAC4ulZN8L5Y0wADyR8Hp529Z3
JYcJ+zUtlKoxQawnTSmA5IRkgmfxQQZjKKGjZFHgjH2VOqKYBdgDkTIzK6vbqch5ULfbivpbj9it
qLalrU4r6FFeCg5BBbMfJef6lW6L0HFYIiHJYUEQsqFQwqCBCLn9bLSod4vtX7xpVZQVQ1IMWUbU
9/GjdRFttWHyQy+dj102m4V4EgJer3LRdFYJ10IYJxLEXW5kmgEhQ/g8NMHjpEhWRQY7Aqoi50Cb
6rHAhMkaMFVEg2V0TWqKWK5poIZ19KxK+W085CnID6RDUJf7rOy/Zm1+o9b657SYv3SkbTgfbevJ
rX4AqxeCElAiC8gYi7z8aUTJnS7mz1Gd5SbxpZ9S2326riTbt/v7wOy+XNcMfhzMWu7laXoI5Nc8
ba2qoWZbcKeKt0waHJpIDRGRB1oVH7VF6ENBI+Mceb3fibagyKNTy0N1qoXmaChYGMIuVm3LEsU0
J/i0gZMplFlnCmWSmWHacBKVrdehUpSakfkhOzq7/JXB0cK2bTrwn3hhIXqxEe/DWX36i7tVUc9G
13lJLhnzaRSdLEwSnHiClv4g3wrBL9qcSPd2XcxWXqBqmqHLgIlXVdbnhQTOu9ZR5aUVplKx3JW2
v3JKzLHApIpPnXZ0Ul5EtBWfqLoEw6Lha+IGP35LzDZrNfYlQLMTC7tR+yXmmRmXP4voNe9ApCWW
vIe5qacrgYw/rHt/zrIQBTji+V4ooC4Qg6LXMNC1rPbY3dj733zBFvbcotSmnmBqkxJNJYrCWlFf
DUCBAsJ3dEB6u0C0bmvIJvcLnrAv3qL/jlZe7V7/opu1QFXXZWDrKtAb1rAaoLI2Rl0MvXK61V/V
A5a5sQYT7DNMrqqmZI23EZivFJVjfLbN30ouY2sbcYz6YWn3/PsW4qIhF2Z9JYoJ3HuxicJpmFBy
klqrV72uAdbByNOb7a/3fpHL31ev3CjmoKx7VJWKTAL4l/C5SJTH6x/r/DGunYR5C02otFoL+Gcv
rWZq+sb0qPjG5z4ZD1ITOXkYWZIS7/DfMZGRPRTi93FQ3HFWCqDB5y7RdDME3a+a4vXOtZtp2h77
HrYyYO1vlpwIGXaDeltHDFcv82OXZk5lxAcpqkxfyQ6TIe7qLrSxUuZMeudAdwInjrX7LhF2WWjc
CJHhBl18LKJoh+TdrlLBCsR0p2mKTRL/lOWyPQfUaULs5fTSDx+w0mMUuZJAjhQYgZowA7Wye/Jl
41WhwwmU8q0dF8JxVsjAeec8rWCeeZf4Zde2cH9KcxDSpzyWHMCFc54XTwhjl1MtzQpfQLVTKEZw
Y4tt42axYctxxVO/M03HNd1gwtoOrKtSO+M82KeEzYKTK0AbAvL0/hiG7lLcLtzIfzLswrmuldyn
zAS6pA7jIqrOBnNylml+NKYXEmlyEvZha1+Xdt6TvnJOdh6gqIdMzmPyT21KAqZ8MFpEMbXj0kQd
H43GotMJVGnCQgDa/gKOptKaJba0dAWrTDOGYwViGsJuVm7paIo7OXT91kRVHvCsg6XyOBM4GqAx
gSs4fDSlj1BK07ts33f9EwGRi973T9evZSuY07D5g76OoqDSwti4CDSCwyhhBiSTX8P4tZNeNNKb
Q49CBbestBVdIbZCfIUZdEVlqcjCPBj9esaGw7IvEof3qV1Y0m1jz04u3/3JvsjyFNlPvhbI+IoR
xKeh0KLTp/i9TVPBTUbZoiQEICtNeR9sWxioEADOLUkoiXy04/qot2IlQL8GAJwpel2bRflCytEk
wvA3CYeGkst/ZLG6nCAYCIwQPoMYEWAxsnDXJMQw5V77LmbzX9iitTBGE8tQDca5hoHwVVfxiU2a
0NZTjbMscB7Yu/xY72diPlaZkNnPaYu6SK7eBCJKVqg0NkLrNh3CGSnJvhuDvkd2/FDOSmjJc2ZV
URh4vgim4HkKTVRN7yZldAKxBnZBulci/7GLgsc+rz2/AzfW9Zez5bfX18K8nC6Z6r5ocC2pNjrg
37KLsH+4LmLLBmAkFSvhqKjq0OSPKiVWBOvWjVB6QEZu2/CLLOWVKbaxwrONm2dZCVp0exWDqBif
DA1we3ltV0+WGqsCQGxTcEOURpNgLHRozbCWv8mJtkuAyGIK+XBXROpbpE+JRbMKg6dyeTLG6XH0
x8CqRLLDkk5pppFgR5g56o20sCulsaUZuakQFcRqw1zehSLBBnWOFYTBr82y7HwzKqYBa0Nifchb
33DSlBDEDf6n6ze7OSK1vlrGwbZTqxiRMWAIwFlGpPxvCyCRjFgdO2wYPkBq4hjp/k/qpryPyvhb
I6XNHKjQ81adzMo/KQEuI+FVGTet0eqLMtYIi4fYNw4Ru+Zd26H1EnzzZ+U4V+PDNKTPnMvkCGN7
yIIUZnOF+g02m6k76pj5ShYAq8YOd7kD2mIvfdGGPX9Dj3OV5wBjpbap7KNOAS/pVWN7EiLVMP3G
fwyKhmMBNyOVlbawnd+CVsOQyFmI4vqEucVlJVc90cOfzJhtpcprUYxZAY+ETDsCh/y+ySR4tcfb
ZNq+OmPpt6KtDHf88cUnBK0UFaNXXk2AodG9jvNo9eW364qxKQSLUiipU1EB5vBHIflI0YArCFrI
qGEmw6c6viESr8K3qXzvQljlM7TIqFIFoXJAfavXIhPp4X1onGbwkF8/zqaVXEliHOFUTU2iDBj+
SLIvWfRcF5w0bVvNVgIYFyhWdT8HPWZZFqM07itr3C0zZPWBPx67VR1BX98AGoihIyZbPt3q6fhG
HPmZhtkSwMXc15iW78rClOraospgUsHfD37gXL++zeHFtczlS65kplmL1cQQX2qZ8qInTHkl3yss
gZP+vL87hU/XBW6q3+qMjI3HdL6ExWfkF5LwvUzB5lTcRMnLdRln9boIW1ZCGHOeKmTydXg0T80/
5318S8XcIuGhUGAkKopZw/4olyJ6MDzaz21tWUlmXlcdJXJvDOeyz38HX//BCeAPvnJuki4LLqsv
RzH1FeTAwvFEJOOV3HyZyh1G5jlhyLZOGkAiQOVVQ6nwo5Sy9YsqiHEgHVgHWmAa9WNOnrP8NSyf
Q4M3zbP8axcfjopYapCB9KiwaOhjNnVpTvEC1DFyxUb9CWT2XaBSkH4d63Q+lCp1A1F5SIzayvvd
dbXZjnapQjUiEwnrpIz9xRTdgGCuRLZgidbYOkVqTk7lRLfZY2MVGNJu7CkygwGIyZJqyi+SU2AT
IOIZz+03ufodi81bfdlO0PBACKLYETgafmQpu8Rr7KXh4y68AiO1rh98S5N0ihIwPjFA7tlaZduX
QjsKAbbD/cEsDdUc0m9GzUN92DyWYWBLFwNjyiWbii6IQ1ONWFuhUW9K1ZcQKfus3yggjwhbjE48
TLJsjvqLlnpoznPOuOUn1sIZM153Wjb3sYQITxSPVTk8YRrn37cGiAiwKBHt3UV9maeiYSFsTsMK
ZD7SwyQAYZuOHGe34VYJlsR1lOtRtb/gDRdbIcMKY1J7yuACriIxFdTeaAGUFSHiiNqaXcAz0JVl
lWt5EovSrJRwwqNPxhyPYUHGKbWbysos7bmzAyuUdxG2fEBYcF0NNz4RKuWaqhtQQdBmMc9PEH0U
Og0k6wFGdnTFPwh+yhlg2dJBYHkp2NLV0bu5oFvIiB5OZRMRV78RLWJJu3GXoBcAipI9fzt3412B
qpbClxN0Oy6mtDGmnxFtqIk7arVVFolpTF+VmgtZu9wLYzQBH/bPSA6Kr+yXkpt0asOgo26FCGUh
GUY4hxjSaU6KJZpo+lOOTzjzqV5IRJyq6JiZwEAS86X8doYaAubflVLrPKV3Jz8nhwopxk90GsLP
2ElcgOZ2mSuKJjAG/Mcl5Qi4aCAbcfmytKTI6HUYlzrqB6VcCYFuuOlpPOWuvu/c5L7lxuUbivlB
DBMjRZUWx7qvGm7XpDtC0ru0EXnVo62Nuw9CmMBI6rHxJlPNcGVPeZGd+VQjpcle/wFSwu7dLtiF
VuwKlr9TzfobKGYemtDUj5Vbetbo8fk3t7QXnxaLaCq27XR2qC2XZ4TVyURdtY52VYv5ROXHJMgc
p7th0kCu9VsKG8X0sRoQKZSoK8rNsUjbJ9qW92We21jD5YXyWw9lLYsx0Bi7kUI5N4wzmU12298v
a4wtOmPB2/waOrzpzq16xoezMT4nKRRC/BLqqYVqYQ7+iMfQSHaGxV2rVcSHBgUPjOv5HkjCb3vZ
OIHJyezKwRTih2wITd9vjlluPGJKw7luai++LcI5wEthfxT3sXQLPxr3IMn7ifiq6spCDB6mVLZT
Y3KUNvl5Xc6lF1kEGaiJqgqGSS4COrUA4EwVAo9LuUse59DsAPZktzBRt2Cp6h9zeJPRzESTI/Yi
amXEMi92mJVMbfpJdemnpYYknXJ73mGa2B4eF26d3gK4tQjzJNxrb9dF8yQzz3hM9TgpsR7v0v6L
gXoLBpRs1CGFGeCpI9C0CQ/bgnvFyy9aOeoYmyFqDkxtl5q9He0G1RJAzItS9wK8Nu2QOg7/b5lM
mpNIo5DkcqqDW3lyVE8EYMh8NG4XgJfk5S9Y7fE55QX0U5YxMHQRmBtof0iBgc/ZR7FVBiK6pbyC
+mVksMhAi0DH/DwKMGwQnBUSqXsMSoB6SnKH29RdNpzVuxBa0u3mr9e15NKDLtIUhaCwsAwsq4yC
ZkpqUNTSDRcgtFaTO+OJfB5uh+fmGanpPjr5n2Q3dcqfsZM7RW8Vdv0z93h0wFtWQAaYKgIUkYB+
irGH0pT0YkbxI7QWPeH0Np5e1Yqz93rhO5eDrmQwNrBWpH5oBNhAmnY2CYVdQjvr+mVuPbm1CMaY
yUU+yqUKsx6JgS0DdSVOdSfGanxRfx+bxERm8zf2ZS1yOfXqzXVCqqt9Cgxa4lXfaGTOqAst5MPR
3j8tEIuSQ15aK3SkweLOmm1/NSyAKIamw4ozb29uNSxKzDCprT13lv4gYnjA67zxGN2owJUwkaKW
synveNXJ7S/5Wy7b3xKUKc0SEF25ovEJG6Jmm/KGGy+XQM7K8i6CUch4imRhbBeFRAnK1T10hAFL
mJkgfQJro3IzHjCSeMiABmp4sq3jvt1/jUPD/IQLfZ0LOUaLz63zr6loWMr03MRP1xWWd5OMwvZS
F/WCDu3pMwBFJPD3fserpGxqCV24Sw3MqSH9+KihrSpMOgwMZnBPC7hTjhZK/T06xbcBcoLIrXZ/
wC6+eS5K0B/SgZOFWciPMhOg/oY5gUz/mRw0N78LXQSunnQwvMJeAGl4icglicXytTBwiUwEgCMi
22xIgDMyK1Hiu8ln7W609YN0osfYHncG5Gb70py/6UfR/gMOi82zriQzejJVHfYgCgEo1IBXVa0I
a4eTYLZmZ/tmbGZ38fPI8RmXiK7MYZnrjXptSMMYIgdLuPMPuVtUZgtLYyb76RQfZvzvwax213V1
07iuzrncw8rSlcVcyVKDG9bJU6/uCL0tU3FnlMCuaVEO6zk1lE21XYlj1Fbt5jHRNTwNwKOK1iSr
BxXEyGqWKNb1c/EEMQ4YXISJNgUCdNUPrFFE6kpORcchlLusKDKfjIkGw7RKiZ7i9iaQ/1SPUWTF
X0UwdDxpu9wN3d6sHVRy9gmxlF96CF9fe8OOB82+bVZXl8pEiH3YNmkLFDtXfsAYl6N7xW2yG1B8
M7Mb+V7yWkey5m+pk2MuMbG7nfCvqy7MNTAuqy2TZMJmiorHEt7nXwGl9CXFamb3VHziL9Vtx1bv
xz1v165Utm4QEVQ5jtva/eSqB+Vlfgnf+r0eWgt9UIZGaLSXDukjRuwi2UZHfbFP/AT6PM36oUzy
8dhsQbArhq6rJJ+6QgW2VrxXDDWlv0Jg8oNNqDKDE32gh/FbvKs9w6Z2i8DTt0rg7HE/AMdanfV0
dSUGKCpySYTpwBrccgm2EJjSd/D8uIKXHqLc7L5wbfOi29dOz5grWpFE7bTYh7kqT0LqKrKtYkFW
BypCHFnkhT70DuhdC1c88kKV84TUNdmM1RLSJsMCABSucvJTdlsX5gjh0o7sU1sGUpYjON3CI4UR
ittmbwBtU8Ga53ncCbVN5Blehsr+ohTcT8G7FtbCaX09oStK8SkWxxG/xS9L8qTfG9ZCLlW5wxMt
LIyVOdcN3mVT7KyNC4YlUhzUWRlbNPt6Ekw+dIB46b3h+vv8F9qYVsTHMNrWtndJjL2pZVKAngwP
MD0ZLzJGTxC+JZbf4pqXbdr2Z4oZM47juOSoZo7H2Bh0qTJFJVC33s33QWOKzvip/YQvbbUo70Zv
9EC96D515NYEOwXHm1wObH6UrjPNuCgahbbKIH38ET3293EOQLDSsEdUzSBdRPSDXVQhNkfB5G4u
Lye7UHZNks9VUMRAzEOrAqDKEhlOZrDOCLJWehcCf9dMXR0zM/nn6Ikglwxys7rLLV4OeVG/Ww6+
Es68tCotBl2PYtUd0oPQ/+xl9MzonY/9suvqu+mvV3KYZzMFihbQLlLdFsQibZs9RvJkRm1v///E
MGGBJFRtldIUrlIAUamP4WXZBGrTX+WPq9Mwb7HOxlRtM3yypWYz26E1HRZ+n9yODobVgcIdKGOF
vfji6q8SAw1RuIY2J2YSmRyr1DI9KQnSx/+Ui0Yruyl34Kcw0NzRYY6xp3TbC/vr93q5mnDWk3ex
TLwMetHJ91tkj/F+cGQrOS4vM8JZJQvfFGEHvzuwbRJWR2UehpIpRgHwzSX6mrANicmu8phHNmAc
l4kyDfwg0mw1rVPqNm1cLBJhOYL3Ps6rX5ev8/3gzAOphcxPhMUyxPv8vj3pB/J5FO30fvgcHBMn
83pL/tG5y3ZGCippUzZDxw/M+KDvmlOzp5X5t4na6mKYxxSAnA4qeHYFI8bKaXMuGS6M4+Gu9Iz7
mU+lvlmmBFbGb71jXlYSxVRJBSjA0lyXwUpEsQ+DkslsdaeFIMLgDtEvn/fazTOPLG6lZELk6cPh
hW+Gu1B7LOLorxYpcGDzvjRXxRm3pycjzeXFDmufyj2wO63E8e81q3NFd7IRZ+JlcVsMm+nZ6lYZ
rxdWQUunIIK90iz9prfzp/I+fqnvYth+rAlEwFEylclZHJBhc2lwONLZ/e8qVxsNKN9LpJ32pv6r
dOmXRAN0RgK1RhNQNbE/WlaW5AAw+BHNDo5RWYzGlS/Mwh8nqRLGsgxrXdsYFIVOjTuM/poaMDhz
T+GZsG1X91uDDcaEdcKYptU/Rlv12swyIgSSob0Y7Okko8FzWkJILAdwXN9mOPX+jdnKtNFJXZlJ
eK25iPWebjY1DLNfv8lN7woYm6XXt2xZMqrrV0uKNuIiE6SGCfqM2WQiiON9r82TrMQw2iqlpM0n
AS8kP/keuu/oBYHKFUOO58mW3FI5+fdmrP0uj80EB/CP0yTHsYwci3dxZ8rZvtERE03ELoLUu36J
2y2ElTjWtQKMlnQxjreMTCj5Q+Wp9oSWiDHuAglFN97rX66LVX8FTRHgHmLcBL1h/H2V1dHJL5pm
KnxXqHcK/RYm3UM/DQfqa/cqlu2FJAENGy+X37KqK6FspBsCpC2o8kyHVZ1lkzjjrjUVr5DhwJZ8
KbUEXsSy9crXEplrrVNNS9JFoo9uOJz3Ug2mTocJ6kcZEpW3v/iMmHiRAHMiEeCtLjewutZB0KWq
79Hcapwzf54ZHHQbPZj9cj7KsSpnHbz4iKpinJHjlxXuj9LKrFDiQK9QYEvAT6Pov9RKdmOhdooc
rTUgKOBZAo9U+KROw8nXytcGgXBsTmU+mElPgYk0pq0zJpUtBRjIoI2j1DKgRbNp5vzULSMB/pDf
v5RRt2ga6jyZYO2jEq2ixsz8dq+S8OFvrv9djMqkUrKYiRlgkHRkj+qBOIUHSC0XMNZmjQkSrtPe
VK6VNEa5SNwKQ61AmnS31MklABpjitxDzRjAqFxpWy5kdYUq40LybCL9nKM7PALdt/5aWdVN/yU9
zocFVms5HTaH4gdeOeRyKhXB91oso9FQsSCTm0bF4MNSc8AhHayIeJhfvNM4SrJl4teilr+vHk+S
6Wk9YCfepXlvZsIrSZ+u6wdPABO7ZnGUz2mSIcoagKTb7kEEw3NTW25jfQYmVCXCPM6F0MCuSqaI
PjoKdpkzPBee8tgeBhd7t7vmvvsDEvDNiuFaMhOyYkOqGWdyNj0YBVm4O1WkBLedIzpgx/6iHJfC
gkNvJLBzlYFZWsYeb/G2eYsPvML/9mtHjmiIqJsQhbnnVKmisYxz3527yk7rxhUzzZX6gnfZm/4E
5Jr/lXNx2Rgz7GNYd4x8ZpmtuDlwtoObQbH80BRd1f2D5s3yqC9sLuY0AeSAqSpscn1U0lqfZ+xb
UxU+rN/HPxaKkwWqlX5un3lvbzGKl6KIIgIhEPwS7Khc08+NBEJWHWUpHS2bhT6j+YNRw81OGABV
0MXXKebP2SBxMJK6TZVYg9Ma7exxfEqAnYdtPK/dtY52kJzKrT4Ftnj0nevvcVMyGFKxSoJBH0xQ
MC8+zoW0Q2rnQ/LkgLrmobupbjJvoSnGkJqFcU5rvimt4Tvvai8JbGDW1pKZzyjGY1uAbgANsRad
P+LkKandEhyVr3pHtdtMCzS3C+M3Qy53mi7dBlr7bermyJq7/DDqyR74Yl+zohAdkhkpCDwDp8zk
ByqAs7QHxoDZtJUk7csoEO0+mq3rF7dlyJbPhXETDWPsLFjDIKtCVGqi73YJUmKgg2mUVxPliWDc
jdzrSlEtZX/xgK5Teq9gCmopM6PrgD56bP4FtfLySVaHYjwNHbKiSlX07wZhcNAA8cQisbVS8sSX
PBU54f1mxr2WxqienFbKLBuLNMxBhPf9XjsutealrKSHmFQuLX5B53Kq73xETM5hTwuzyizWT1Bq
fRYs6Vi6V3+hr4HtpqW1U37pEKUMp+LNmEyMiX6PbF4iuP3U9N+iWZSfKvXjUCXnug15rU9F4I62
6ADTxFXtpZJGrTY9VPsWj46Xa2ypEsUoMxwBBqcvkFv8WQ7DTp4xDSor+3qYfviGxIn8tkQAyRVI
mJg5JRfjA0MGaJ0ylny3IoWT5rOlgmXl+pvbvMG1DEZjZsy5hqE0oyQIWJbuG5aZwTU+P2UH35b3
FEMl4WF8bRMU4XgXuKk3a9GMtYIi1bI2TUuxZHAUlIfak4JJhQRdEd+kVnpLYS0X+ozrR74cLIa+
ruUyDjYKsA88zbDP6V73qAsiQ+17bE+W7jW3jdcfDasGn/z8HDrkbrJrlDDyGxlDseAKP0R27IUH
7lVsOUVNxGIZpor1BXP1o//NpzBr8BmQSWRhYDaANHEyHVvlAgleNeJrVoYNOHdIdDCOVZiVDSXN
mvM0ccpChJaHQ+Vgt360kqxunbprS0fSe/8wZGFmFh3h5fWL0WJ9+PrnMjcYSEEfVz7MzJzUP/ww
04A6Aa7nXi5N0mJlJmhyr0EfU413Ot0rktCYUfZkDOXP659yuZbL36EBCIsQVdZZrkDwfWskjpY3
qJMHkiS7kZRW9X+sXWmTpLay/UVEgAABX4GCquq9e7qnZ74Qs5l93/n176i9NKXCpfbc57gO37Aj
JksilUplnjwn8f6jFUU3DQbVxREEuoyPb1I+q5ZmQaw+TW6y8XpWd4Nohv6sbnhqgo9jllH1Oq3j
0SPFVZp9t0AUoMz3XTLak5JixltIi3iW8HEGuVceieQQPJzh6PXAYajXy5Vyyyruyk0sVrMT2eIu
3ToNpwlUj1DzyIpm1+kgSlBr/VEeMe6k99RGunuAmsR1R/PbpMuedaXU3GwiwW0IGlm7apNoF03k
rsqB0IgAZzT6tLbz1viZlN0tMcpHBRyY0GfwM2l5kAM8CQwyeh14rAJlPJhd/2TFA3HDuZIcE1IR
NoY1SrurUZ2cVL9KLUe2wE4HzjivMMavQ6GP3iLpL5fd6Cyac1vOZwJFPFC5xDa0+VViPC4JEb0c
RBvNxXIjn4xyXmChhlzhtQXcF3quGcAc2V4WUjWfv6G59XAxK1SmRsEeD+cu5Arj41nA4WxxASdq
G7NOFtiiqHgBXHbUH0vfcChoxc199CB6s5/FFc4c9+rE1PHUTn0Ej+2eTfMqUCJ7Wf5zEOWMcHUu
a+q7wgzxtSIAEoljDADBQAPnZsFTVv5IxnJejuUscvUqZcnCKrawi3pkM4y6so8q14TMjuaR6CM3
vMAhNa5y1Szwx7nAPv73KCNyR172AaeYELB0IoTG04MZY7KE1O7covcjBYB4pfqXGawsciO7SN2O
XUstAcmr4HxrXJgrc9lajBQxPG4yRw9es0aQ3Qu8UuMCSKaScSANPp9ZfldTxWl1MGrGIszxeVp2
6iUaF0WaScuXPMNGzj71F1f5lL2y4hzLDFNwO6H2qHmhBW4p4SkXuQsXUZYO87jDCMtd7WqMqw/x
Sxlc2fv/iF8aF1N6oyBWHMPaf3dO0Zfj4sk4WLSBXt7o5eGNpTXQHDykVFilE20fF1CqBh5oUPiH
tC8O4y2K9Nd/3enigMxO7knmxTkJH0paGVR5JmwR0Ejm6HksPhDoqL+JQrEoaPHzcEEWal3d4DMx
XHEmey0UZLsjpKScYUKXXOSEglPMp5R0HBUz62GOTHdy2++i5T/LVZ1unc7FibTVxqpkcd8cB9sA
HUiYCvvQ7M+48Hn4ItuECksfavg8bNPAiQiNg/38k4lVlBDDEbuDwPV0LmYsSlkGUOB4O7l/Zx4t
EDQfyzwE2YDOxYmpykwrTWAtupadxX27OaVdd8QMG0RBP/DW/xcnNFCSJRpkPC3uAGvFOKvQVBnR
pgj8SgWSDPZkhMJl1xwbfxAxL/zLbfZukDvL0MaYw0CHwf8enP4l4L/b4s6yXFadCn4FPuBDEfA9
4EuYkvjdgP+3ZZSE4car3kg3yInW68m4ili9W9kfeYUIdlTlZ7vyfJQ6aKtt7Kj4OGwfv/d1cUd8
TNogkDXYepO9/pbuzIP1jdqW3/lB6QoLztun790clxgUURnES/vP0uLjfJ8fQmfwP1C0EdniTnqf
ZkZO8nRjG4UPx3OE1FukfF8Xd86VUAnksoQtRd1NjI0n3qXoPIOxq39UndyNhV9uO/q/W+RyAn3A
dDIgUqNXZRWemdWxsJaHy89AFirOQ/O7CS6UEMxyqLkCE7F0q1e+Lv/MTX8BBqMdf1y2xH7sJUtc
DGnzKRgbE+daLfubUUl9LQIzbiUf1V44XSXyeC6GJLHWzv0AF1SrB7QePkEfyYtBjoipTTaKL3T5
7Svgn13k+bSmcGhGTULkKHcLRKB3hrfsyaHb5Tlgi4wTRtipFqzwLb6sYtVi5GMwq1ih7Js+Kl9A
eTAgGwNJipGaAj98u49WxjAjSpuMBcYmeF5U1EtaUQWIfZALzsFjOsyxxVxRh+UkBwzDeamPYv0H
2nACH3wb4VotZNCDGDyKMGOYc2736H1oQQbR8MyP5eH7ZX/fzrLffYILF2EntYoawFYw7Uje2Jl8
IxMRLYXoHnkDvq9XBH2JUI9O7qz/Mct+XxEXK6J5GFUww/4ZbBkXGVgCjrgdhXFPFGrf2gSrVWHe
siY5s2TJbo9ivGKT6QtDJDc7IDHGx85P/MtfS+TiXMSQWhmAnQQWSVG5kMKysan2ZROiVfFwt75B
9wSqgUjb7tj9oYJPuXQ6UKxB6Jd8AH+2uSYdOlCQiLMgfMF5YBAHVIKSzOiNMVT/oGBWSSKN2G3/
W9ngrqikh0qsUmb/fxfwyhbnf+1IpTLqYEslDtvAMHkvAiw7gC7FOeHmIYbQytsOgvGZy2VmMoEr
EbHWS+vejrRXLfG6SSRPtu0YKyvsQ67cfVTyCXMNBUoZNwx8rxh3bxn92wsiz+/ECAvRsjjPiPW0
rHKKW19rruvye51cR4agPLTtfO87xzlGXASQOp3xsTR6q5YvoS4iuTDPLUA/BoLSkNmV8RfP0TCW
WjPJWgPXs0L1JpTU7yrVXzIzVBHR5avQLEy7mKC9KS2g6qSusVRXjK9XylQPolj7op12QRMcLSW+
kiVU88Fv9riEGSpzw65Okt2oL1+pUT7ppHHSJfOjGAR76hLOtmTleLYWaNE1Ze2MVfWjn9KfaY4Z
urkzMw+UCpqdmPSYW+kNAC7gh2tjtypHCXDAhnVTNNNpS+s2r8fPWp2Cuq/Y6Vo8gXcN1aYBbPk7
OmIMKy51t+6jawWc3GAFRi9bbltfUeqvpBhd/Jaj3ofR3UjTH1ps/FjmSnYVSMnaOZFKh4zd1dyo
1DNo5BLaHdukVXZNni0OXh8luKCHcKdq0Y8kiyDAAUO7xpJzZ6p7EFvWVbgLpkLaD335i1TVVQ7N
KjCOCRzl/E7GZ2Q6RkwXTT+bewvSpC8lkMV6Y67aVrLvsttWqe3aSneC+LvpMDpEyBnDGPjfuPih
knxcTDIjgVdsqP4AgENVO/TvNeCYil1a2Fei5u6mRcrm+0Hmo1p84SPJi8CKLFhcIkbjE1/PWfqf
Ly6M0hpoIesqowbkgUWMr3O0WhP0oDK+Tn7VdwKUynmsgAEL8ChFwf85Y6CvUxUaqpoFpVHyJZT9
oavcsUidy99GZISlu6sIOIeIFKaOVQxgnm/Y2M8IapUoFrjA1vdYr4UL5y0xKJBHMKMvTxq02Wci
Qg0xHzpNZE93i/2C1ULqujDaOMVuDUgs5/F7OGh2ZWDKpMMYe5fuL2+baD1sW1fWMLRNZ62Btawg
h4LIt1kUHi6b2Lic2Io0DWpYQHOdcfRXUzAstMG7LfjVYUxadWtwbaZOE2GCpHPEqPltV/jHHs9j
khbAhaUqymlxvjhl/gO1SbdTvcurEhlhdYXVxkVDaIZliEUZyvAF7IyHYJJKO15E2AT2qD13h/fF
cH4dhyD5Dg0sZjEx80oq9QWD/hDBoo+pDinkLpDtJI1FiPytkLr6ZDzRB5KJRY4oVldmLkC4u2Rw
pLeZutSRvloWxsrrA/SPxXnFRmWS4jJWCCQJTMJEwU73tZMqi4AgFrXQAz02byk7m+kCvVq2g6uI
fHNjoSfm2H9ffcY075exXGBuPlo/NBbQh71x+yYfxeYWyZXkDhOojO1StMUbJ+/EMn+XlJlatAvS
m8YbXKl/o/gZ9kljm0/1AdiYK9Fg6OZSAcgBpE2HHDHPIjmUUmeCTgW1oPohmTC5BYEMGoNIqPvj
8tHYXBnmKiwGLwE9JrcyLSLdiO84eggtD6nZfDYG6X80wZWCQkgONWGAK99Q7vviS93/9ytLAbEO
MEEUfKUWD900iwEj7ks7eiGt7CG6iki/m+RQcGedwxuxP2sz3OEu49aoRx1mGGuD7hWfhsPopzcg
d9s137L99CwOjpsfZ7Uy7gKDsmQ5WGGHbo30tMyYXJcC9/LnP6exYasCHSAejAwPzeOLZJqHutGO
+P43kEK1MWzmWo8DhnElH80MMB8Ia1nnRVxYxMcCNBpsSCBvOj3FiwWVmzzGOxVsdbVDduGxI3fQ
vYAeGkSNVEG+uRH6T6xxMQMKgXEyzbCmgZ7bAUme2xvAaTXzLNjJzRML7juLgtPBAsD8dFmBaiRV
LrG3o6I7i9rvqSmFu0I3PIhN1gJnZH8Yd9HgKaQBSYh20DnV6liY6PUrOFIA37mLuURObkQHQobU
mav+S5LKz4bafBunQkAgd85bAX9RIIPEvhzBeeDiRVu2Sqrr8BfQCviVl94E+/pAr8SzQFu+D+Y/
ZNOgO6ewerqfxOxoEM4y3nt486ljviMiaN3micYaTMZ/TfXzaYBeDstyXNh9MrmSPT4be2hZud1O
9oxjf0hwh+Wff+O8rW2yZa/uMENOVCnUYVN7kO7AB4aaEGPATA+Yu0Y1FxBPgatsnnCcbwti6DK2
kX8yjHrfL2ECzW71LronO5bPafcATd7UB2Inu/5KOJq79enwPAGhMzVwdfGfDgI2TdxY5uhlmafg
aQmGm8ANfcUvXkjjvmFahZP928tkrPiASmoU1N+nGzsukJiVs2jyyMPSHOpvrZ3uun2l2wjYptO9
mF51I7qlz8mNUCoCX6uqEEuBRC/hjGYycJ9ZYE4YXQn3wxOIq+A+x/JGeczsa+LlBwzM4JtG/mtx
rYP/TPvIpDu7BbhgcPIj+IspyIJuNvEjapC4uhY2nFHqOAOqF34Wg+4kOubfL7vxRrAD8bmMBAWf
mBEhn272Igfz3JUwmUevTQxov34056sqFr3gzodK2AavDHG5gzWG4HhfYAhQo+jTvGsBl6SYOU2/
5iE+cHJIH3s/eJsxGK87X/WnlyV6wPiIuGa8le2e/BYuwk+xlJZTYk1oGFOfAMA22NVeOTKg+Ada
PhtvCcQJrB3AbFRM+GtSr6k0Doo0eYWe/5KzKbDBmv8910tMnKvWUc1U0wW9fenSuXuaLGVvZPT7
MjTHlkD6fU61l05RHtTeGq9NSLY7RitnL5e9YOOcs6lcRFAkEAaoSU+9gGa1nBYhfiKJIF7T+cYg
gqts3HOwoLETLeMqUDk/K7ScJvUMC5rfHRgioNlFezGl+JY7K6inQObFsDAdxqUkLY1zOYzC2TNN
SF1ZidcD42HTVPaDNBJi3Da3TUN5GZrbAI7znC9UNceOjPnsdZZNGXEg8jrQjyk5qAOVF2IXmDvI
RMohWw97jMjgpQYmKNh9o2dZXTwUTjMNYzG/wQIKt71BjfALRKhsCexaxbMi6n9s7CkItUGpSzET
hDkVLnedA8DiiwD5UJ2Pt0oOhpFM8Yem8jBcfdkNt5Z2Yoq7U+Mcdc6e4nVmjPKnYsrBO6tJBYBu
8aPe5i6KZg6h5nU3LceloaPdlsPe6pLvvVKLVEm38qOT38K50hKT0orQXPJUNXd7puM838cKQUb4
ZTA/17KXl4VLtUmA/9zA0SDvXG03+xyrz4spjJFMDewOgEvGhq3iKphAZQRuu3QHnQ1MtXRMrU1y
R2GGsZFjn9jmTilplQajH7Bd/MgON5rTfFH2jOwKXH7hG1JCaHEjLpxY5K6FSVINCHbDuYzmaIBN
Lnihz1AYPY4+G77SnkAx5qTzreVDrtcTNQ83umCne83FvXA00yBhDRxQGiJvBJvrsdjLHroBexEh
wb/4tgEBUkRBciZjEsi07GeKlUpXPSY6I/TAoBF+07uyy9jiRAjE7U/5bo7LJWYJ8rmY+Ed5vvlO
Qy9pb7tG8Fzfukfx8d5tcJFBohWhiQYbnVcdtN2yZ0/oPwGc4gFB0YK42NAqVqxhtgOeMheOnN/3
nV/JhijH3njTniyJO/XEWIysV2DlNxBzm76v4xGG0UMTdy/nfbQtzcREc8lDUugUmp/MEpTcyl1J
dLvP/Lm7McbbuR9DO5Q/YYzLLE076KVXOXsOZ8Vb8ukQtanbVKN7OQ5v3GvIv5GBa8i+LfzzNARp
/ZBXloxHqSJ9zZQYtPC5wML2aViZ4M59STu1KybWBDwypra/wJfh9dvYAjj9hYjcbWddWeR2W8Jk
eizNWNQbtmh8BIsUsk0jBbbIBDuXcKh005Pe7fF8G00uRYpewd6ZJwnP+vZdtbLFvV46q8lDY4Qt
M6tcI98DJ27Lxr2uItJEoVMUlZ2U3y3y+bKfbMdPQ1cYoBX1Ej61BYVxHiUFKmlt/0gA8y/BJG7u
wwF8mxgOiZvcBtc6prNiG6NTu8vGN+PByjZ3TzYgowV+Bh4E5XqoFAL9gc5pkoseLtt+s7LDHYZM
qSFvorI1tvrrFF5R8D7Kd0Pwpc76o7HMNkQsHcvs7TEx/aQVJc5btQ0mW4huM/4B5D33bUOpNypp
DCeke5V6zaYogKBo7NZnF3M/fcarEHKywvOyFQNQrzEUDS1XE8/i0xgw5FSGqIoEKM9SO2k4eJoi
4hnbeBhhSVBYYorcVOPh0HKAgjWRI4yFFLfFbLjtYh26/ipV69sqeUCa/zvBfW2QCzo0jeJhqGHw
7Ej+DuoUpQvZMFCNNS161lHBoCJUjbQUixvc7MC4KAfMDwF1Ovc+42/AVKFgeRtfjOmk4dWhgOof
vavTLyZLcp1A+B3idrGJlPnJtERHjrk6V584scDlFHlsTkbew0KVZke5bu16fCL69QhtMW0UvQU2
4ueJMS650MueTgXoFH/nY4lssa1d5dzjpLY1GbIJqEzq05ZBvDzzOj/0i0f2/f5y4NqKKCcr43KM
MjOSZpjfVmZCi/5GdXO/uGLwv4LciMsdLBBe+mpcoFyiGLg4A4sbojyy88WPaYbGc3c9ibqzWx6o
mzpK5nh8g8iBixkx3mrxaLGuqXWnyD/nSvRcYH8AvxSQyxAL7Q2mzMa5+DDJYNhsClSr5JsJD8Oq
e+3wrG8V6pjSp4k8kMyyL3+tLZ9fm+R8XiP9oMQgLvIWObdsdSr8fpZurDiT7XnR7Tju/csGty5V
dAtBk2bIqJabZ9i1egA4KobrvbVVGFNXHd0zHp0PtVW2yq0wh7IU+AxQ+OTLreo8mrMKti7cL+Ee
ClJXWuIG+96dvjWQmsNc0Xft8fIKt9xkbZHbUnMEsqYsArxwe9Xplp9B1Atygy0LYLxg/wOzxhm4
JixKMFllsDAW4DebXkKpEQTbrUO1tsBHjCYswdth4XpUIxsFOZcklaPk91r/x+XN2srtmFzkP2vh
ogXm0Gdr7JfFQ8XyeRnaQ9YXn/IMqi00CuxUw98W6C208C4xhTBRFmT5A7c2zsUOMDpNrZpiI7Wb
dif90BwAHB36E2RLn4C8EqrEbDojfBFJByp4YLHgki05KVsMU8JecgiOuF++An81gE6+PBS74hmU
ZL8Dkkdda2WSSwpyUPYGQYn8Kq9a2yoOiynk4tpIdE5McHFxljU50A0cMcCLrmM87r61Tv61Gxzz
hZGJ1273UmpOZzhAOIorAZuH4Z8FIjqfXm5GnFtRGA6LVzWVDeaJJhd0ZtWt6/N9C0H+dWoBlTJJ
K1tsoXYTgCyXONo3RXKmxgU2p/+qxrYE7STZ03bDocBdxyisYhA/as48OJq+S4DxBDPgNNndi3wt
1gsVeBXuj9PftzRSXVQh9p+UozOr6Q0UBN05bxzgd+2maq8ArHUiMCWbRHaSAjQ1VW8DwIvXlCAw
bb17V66AzPf0p+QWaeKgwGmmN/PfQ4d/j+snM2BZwhkXtrizI7z6/FykklCLkqcQH0c+FsFfxKLU
7okdOp1fOKIsdOu9crJCLl5FlZYuvYXIWKPJ86acmrky3tiq3UL/XAdLWGozDS9RwetfvjL0Si0D
cDf0gU+3Vo+6eko7JKJsXC7HDPGAR1LqVztTA1Gz9dL4ZulaAt5W9oee7+67US5AtiY1h0bG7s4R
htzpMe1UZzZjV3AJiMxwcVEN0nKGJBMasZiz6UybpMhQi87WMNYOuskIEDWQrNPEEe3q5j2HWIzc
ADVphVe3iMOlbLQE6U9XNvdJW+6rAWWhqXV1KgkSH7aGs61cmeICsdx3WkDA0+ghxXPTpt/FpWw3
wVUeLjYdF8EFvhkVV9a4mDxKipy0IVJJU/9E6oehfhZ8ss2g+G6AJ/SlY6CRMpoA5stjGyTmdg29
vLgCY4zsx5YJ93zWILm4TA9x8nDZ9qa3rExz8XjsxqwJsm7x9PB5Mh6rYrLN4vWyje39Q2oFWBtM
8bi2YkJmnLXV5NG6c+vlfhxERPMiC9zRWsJGk+IYFjrkhxrtduOiCZxg2+XeF8EdK2oEyxLL5eRZ
0t2YQvXPfJXyg4GXrZkUu8sbtvlRAK9EF5TqrKRyGp6kKTX6Dp0rr58Ke2pNBwm5U5PGvmxm44mk
4+2ACQswLQNYzi0JXEfZlIb15KWTcWtY8LliUay7VFUCxwoRK9JaPk4j+t6q5V82vfVyobhpoIui
QzsOnd7TJcZRZQR1oExQ+KioLdPZnozkppGtxtYhQZxgfqEB/BELd4Ogd/tJpD62dQecrJ6LIZ1R
Q3xMw+plfwKJn+boUCLXXOuhsonLBPpEL9KNr3pikAsjYZqkYMqEwVEH/3kpO9CQtONCFzjqRgYJ
MxpK8bjY6FlfGzVIDYSgMFNoFa7Okt4DrHIfW4ELUiM/TrInSxoFV9vG+YNNw2QjaLKGtvLp12xz
Q6rqqMUJj0gAarZqsKVqDgX+ulUNgb+wNgPjHAXp+qmZyUxQUzJRDXmfiG12BthNPyIbsrmmd2M8
DYhiScuoBzBWU91pCdjVRYRMIgvcMU+iOu0phYWmG2058yETLfCFjaCFDQPaAOS+ACjyLLtmukhR
wOJiHVHk834+Wd/7RXX6PLlfIlGnZtPBoVROwJqDOgjfpArSLsynGSGy7uJduARutUh+YImUErbd
AGz7VIEkMUN/nbpBMihdSFN4OLnRjhYKtKAr1nd5445uNrvi+vbmulb2uEhBk6qXZ4J1LVFhU0oP
SgvtvNo8CGLiRvqtKys7nHuHKBFbQ/EWkdjANzCyECc0AMn9kFYKO5NcDrW2xkfgrkFLj5Swls5O
uzOP5jeM0EMkTAc311ubS5Qfnit0AdS+Wh/fnqBKoueRgn3EzAJqtdIttNdAkKzvdD8C3Wi+612U
u49iSLXgA/Kc72MBDAwwRZNnkJd8PhTLIe8+/W8fj3IhECAcVSuY8zMuJPWakeBSlIUZKYYk7uIJ
XIWy0LKqQlszCXuzwoq01F683yBWExlkW7wyGAYosdbszDGOrvAqPlI3vVZAf/MhHJzIN7l8Lq4l
U4/YSfiTqS7Ga/edqY58YCJp67GN5JSYYNuEdu4ZfBU8AVO2MBfBaWC4TsLE2xiP8QyujN0ClkrR
cdiMzejSgZIc8x5nDD9gTU7yXkX0T6fKbTVrrw+jTVTlOpiJb06CG3pzgcgKMPABEIalmNyWIjAv
haRigeuG1o5R3/wBuW7BvcMiFR9b1sa4CA2ly1yXJxir9Bb9JctVaq/Nnmsy2r26S9MbJRsFJrcu
UwItNZ0gbhk6Dz2TUK1Ooxomi46iz0kAFa3b4pvglG9aebtSwZyLSQbuyga6cgFrMqwwBuExhigB
1e9TR4OUquqo1q5xMt8qPIFV9qeebefKKjuc68NXVIOZyg3yHggh/EVTFyofpKnb8kuyMsYFMlWW
4gSyPchKlCh2y7J7qtAxb/XxrjZ1SBOJmhhbW6phrkAGbBx5K//YqSeZjmrcIwc3usaOLMgfaSLd
FObc/AaubXAbSMZCKWepg/NjjFyu65smobY5xJjSFo4MbcUuYNEBtsQorWbwr6qmIEFGOtRQ/+QK
SyDvCu4uBldRnbbeRzsRNG1zA9F8hxwzOrmweOodSlQNmcaCJY2qxQ4UK7KrqhH4oMgI++8rF8RE
jzFVMjJJUv0KIYMxC7CMoj+fu1/kLO+HRWWZats9RFT1a7kQhMBtE5grgTYDQj0/rINpxniUKZyg
MyMbwwq20nwVHNSNRIPKpioDT2wiyvIlMCMxwzmMBjzxoCfZ4GZeXFDDuxr05RM2ULub3TmGwrSw
T7xlmL34FAQ+vIn51Du3qmiSVQXIj6OsfOquhzs21DKQg2ZDxjL3IDQAgHFvX17vxlNz/YjnE/FQ
jatEZ4/4rJLtenjO+8Q2as+sjwPQzXXw47I5UdGAF2rqlsiIx1JFDeYtx3qnHfutTsjJ0vhcnFox
lXSYgvC5rahfqC7wlc0vtiqAcDdJ1tJUIQ1BTJ+UY5xOsw0ZwV0RFJEj2LWN4Ie2lULxLEcb/Ax5
pfRxlxathstYyzLfMMbFxvxT7JRKLD0ZHfgheqv/MeDfQFhsL4XBVTGVrQtBmuc6JGy4LNnrOhpC
cdT+IfhtG8Hy5Lex374KK+lCIYtU4Lf9NiUxKyxxV8GJRS41GY20jQMCi90rK/pUkW1+Kq+p1/0S
HsqNnJnqFGAn8POw9zdnqpP7QoWQLaIBBrR1fWek0GGWdi0u7jI4kP1vXAQn9rh36mINepuxwQkd
xARpdR2RQnDgN/K6EwvcqciTJWyzHivCme+bl7Er7SGArp/6YPSHaLzSw1RgcSMbgUXMmVAKZNtZ
p2aRa3nUE6xp0GZbyW7G2DwY2lO6FK5RiuLZZoBZW+PckchQSNEo1mftteNyiI9/ktQHV+Jq4Nv7
mnfEtS3OO5acammlYWWkzpwklfpD0+W6AwzJkSHdJ6fWhwpqOJmzBLUf9yqEfPL0SdK1xiZzsRvy
FjXSwsT0LgIuNSu/m2ixNxIc6KAbuptIH78WivmY0w5qtnP1q0oyzEEEuWsBnGXTStopA+Ydpxnm
zdGXugztTLQ1gxH81VZrXYUYZXEAu0NsksmVqWmpCwl7m9T6r1JZXKqSJ0jNALHZDLe1Tp/bdjl0
Ub5cgfPvNWzSn1Ojy3YQFda+GWQ3LqQHQ27GZyMDy34iZdfIsa/nUb7rQEHh/kZoWe8vdxpiUOlU
qEsyMCTjkk68qdr1o53hQgS1qC3dZ8PhssnN04HXB9RT2F3M97bBZ5bWUpPMaJ/GkLFjAxgRePBF
x3zbS1d2WNxZBc1RnhZFXmBHt2Un3tcOlJR3bOxQ3pf7y0vaqtmgpKtYhGLwmAG9T20VnWlicgZz
S0Ak+jHkkuvxwfy0+HVph/cAWvi6m8U2oeAdEtxbW8nF2jJ3FrVoaOdAy2aQhECsujZ9DWkU2J+A
Bb0egeAaPl1e6kZ6COwlnBjTh/o5kU9NqkAKNQNnX34iWotJsFoQy7be4GxyEl4N8BRKstxmzoZs
5IbFgpkX7qUAfB2RG1VPfwK2YncEN9L3y4va9BVWUsQYGEPn84PAgWpmYSjBVxqvOJgSDsKyL67y
Q51D7lDomczz+Ji2tsb2eOWZZZDISdenOAH/UFayCiYTjhRPeTAHuGSM281OlftULuPZM9qbIfi6
kB+pjsGvYPm9z/a+h5wn6k1iWg1b1Z9JCnDb79UoADHEBWfRyrirYZrMqm9ifDQJBecq+BkkmROF
k03R3v4f/YOLkl1YNMHYYm2sLDTe/i3LMt79XkptYIgKJWCZGpDiO3UOJVEmPZ8RSiZtAvfsl9Yq
BSHjXFuKZbkrE8w/V/4HEHCrquxLMRZyJir3qwZyhrHGvMGpXd3JvV5zIIwW7YRTHJvOvzLOct2V
8SpVjGXoYJzJq8/f8t0AxtbFCb9oe/HTa6t9ebJU7qiNyhQ3TQ1rKMniHnfQiGbahlBLcNPYtX7l
H2iEbIZISiFviD4+KjZc+tdhSpbUEkJylaItId0viYiGfNOCqYGFUYYuFf4+3cOeVKAsRKnBG+fm
aZJkLwlEnB1bDy94398m+L5e08VpAtoEmMBoRFQ80/vKEtnYQmLCxaEYjnEX3Js8D12oSnk76NEM
UihMDcnRoyaTyk7r8JMx1L8UY0Rf3+p+JL16A8YfwTHY3EQUH8CLo6GQxxcpY1oGZFJZHiKDAVeP
7S54uRw2trJyhp362wJ3zoxZg/SIBgtGVbtp/llOZdcMnptir9bfLpvavjRXtrhjlfaaFNEJWzla
g90Pz1ndPubyaxncFHEIPq/JH/K9Mvp9eTPTvRkmruAHbFRf6XqxbLtX53rAXHhvBljsunL+MeWq
zesazAeEcUuYlsnXcZqGWJ064lSfVTiEcITNjV3ZsjgIBmhqU61mwZJN8C6u+Y0pLw8OBnjZmOkH
2A22nt5rg/wFkBfG1BkwyFpk8dVyZV6rx4+8rYRL4/xzXpBpzQMs/dXbnH6uepvNUXxjbwWV9dI4
J62KIkDDGz4yxc8AzSzmUyJiWyVbhw4hEdULSF6aZ/wb85zGIfpUoBDQoaghkRkVGXPwaZQerIxc
m4P+2qtI8UJUf52wTFpba7LvnTSFdtRomITPrqNqvFMUyBfT4qtamHgSLXvcWZ9zo7TssSReTxWI
6fWDZRMya24gjZJblEklOFNbuf16KVzWQZigBsaOZ2+ufsp9D+LsTwV0qOa9ET/l/a/LB3grHGJs
FoPy4JOQzwAx0RSWU6BVM5hpMHkH+BnGHC9b2LyM1ya4DLEPCXCObT175R9AhwGyzaqvir/8Ubwo
u2QXunR32eJGhmiwKT8McUGsGkNcpzFppK1ZZFCm8yrFSpwm6fd6NT7lTXhIe/n7ZVsbvn1ii/tY
k7rMAQqI2L9Wfczr+66HSG9tfP7frHA3f0C1oVMjWImG5lqzpt1sNra2RPbvmGHksBqjFeZZP7S4
i8FPgY2zzEOSVDsNz4W+EqxlK/5gy96tcP4wTpYWln0/Q9KeFRkzt/412Yx3w7THQ/kkqjSq2+7w
bo9zh77Ww3FI2ar2jDCgAHbE2uX+8ll6TH2Ipn+PXP0qfY5ea2fYt8DJoN75oIEmoXDILQgr/ebG
Ohg/gQC0DoFTCpx163gAugL4iqqyyVS+Q9XhcM6piu2Yj/T5TUndS1LHvK/d8pDfhz/EA45bGKET
k9yl3Wpt1RVgp/YaV/HYLEr1vdktjuY1PiS4BVMNW0B2WAO9iwVtXrBicjeb3JQJ4IQDQrObDfb8
0vvTd/KJUVKYr4xvK0rtwCE3l12ZfVTu/XtilLvk8rQy+niB0XT5GgbX9VTZAZCvBPU4UnqXbW3V
gU6McRdcRgzWsMB+Dj+K2E4+6a/hXtsxtq3xR/ZCXvsBDXBxSXv7JK12lvuOWYyYYEVYJFifbqdD
7eToo2GOrzzoeHi34oKXaFdZNFxle1bNaOkmLJQNJOT7zIW4p1Qey/l1cP6k+5hQM612tbqvoFC3
F+zzZrBdrZeLHEUNylEjx3oz8Kl+agIQjSx7eij25A5yPhByu82O8Z0mcmDmK+e+ZDB2bhVvaP5l
1yRDnDQUZpU701euy5vB/tFBj/1j7HQb1z+c6R9rb6+n1R7PSVY1ozzDmbz0EYM+ANpYTvlsPGqH
3mOUw8lX60v0kPmia/NfwsK7Ze6gjgYY7DR5wWPiyGhIgoMO0BmYgmwGsRMBFbe+JbIchnlD4Q1A
xVNXklS1VUBUCt+t9WsI4P4aEgy0BKQ7XHaatwcd//XWhjinGRNLnmMZPvv6MmGkKnKUz6HdfY4+
d+pBsdw2/2ak9nRkWmwZ2OGu+uZKo8LmCQsBl34FdwnJ45gWCwu5cRZDULQKf4a9DDb54HMbtMcu
kVzUrHdJWz8oI7obZfMLbYK7IdJ+Xt6OrUeUAey8ijQZA0uA0Z/ue52jdZv00+88ojZyS5jSkI0T
GAKxxakpKVaX1KxH+FO33ORddtcs6W+E+ZUJvl4RDDNqTlA19QK9+GFA7CBSlNsszW+jNH9dqAgX
z37x2Vd8XxEvR5iSDpDxESua5vERFa3FXfrxF1nkx6UFr0xXfW6r6kc1iJb5f6R915LcONPsEzGC
3tzSNtuMd5obhkYj0XvPpz+J1tlvOBj+Da32biO0MdUAC4VCVVbm5g2zXid1nRlixvU8+uAonwmu
YMdO1ZHAqzmQWbgC64Mz7haofRfMkL+VPK0NU1ebaMhciqltbHAjOTrUFeroIKANpvYsUoTN8LM2
Rd1mqE7O2ZJhjVN/lifQOVO9iZ5BMf19OCUngTUXw9xUKgQtImfMWYOvqZ9Ub3bSQwGp6qsK0JSr
3pbRMEpOkt93JovCajP0rbyIikjcnMl81MNpNeN1Sk984GtMsR2WDSrexPGcdzWPzeQ1YPGiYcdp
hgNWYwYyaSshWH8z6vkTJOCfxigA3nYp73PqYhrZz0iHHG36Tddixv3PiCcKFU9mnl90bsaahC5z
8qjxoX5iM8Ij44R/AX53fKAmKmy0zmSTg6bpD4OpOCWBqDn6m4jmqG8cY9CrtYee8VRmfDQaA153
gTJqAxwjUlVL6HKzwS0FgfTLa2RZoWJJA9qJkVfwzYKwNiclxsi9bi3cj8tWtqq8iP66CHZklHox
ZfE5+otLBUacHpEj8mdHtoSdcqV4qhvtWY21s27U16j8YYlywqbW8ICSYWlwk5veGS0d+oQyetle
uG8lU3+P7mV7cBRLUuzm1B/+6jwDPAQqDVkHUJps+CpjS0Zwi4kB7OvTzJujwO26OH+AsixL8mfz
AKwMUYHD6DloCOb87EphCfoCzY/m+Bvjs5H7/8tmrmxQny2qMi1FtwYHIGhOWgO+xq6CglscRG+R
0B/1NrAwmiM7epQHJtDYipVxWe0yfsVWyq2vfgX1SfkCcLa+x6+QkHJDTfAQn5Jn4Tb3JWfelaxZ
680TsbJGBZZyDPQ5INbGofQm/qoKGp9TWKFlM1Z+WKFLys3AlZMRESsAVtkziou/2U4DP9NMWbDF
0hwje4Gf/tFIC2NLDSrxi6VsAFUvzA8/hB/DMd/n3nTb/EofRNAhM6ERm/nuarFUkEnkLq8zBWci
/RV/V/fKjowLjC/Fr9kubfbMB+ML0p18Tg8NvRNhjmubfVn7izTvElag2cyFVmsix3N1zkt9wJwz
RKBc3rjixZfUmMwh34+B+DfXwMoOFU+WVOMiheRcYix4TVlCt05yZa3wGYds+xspAmHrFsFZQ/59
tZ5Ol5ZgFiT0bqDOGJilYVVu5DYHqOWl+k48QgFsJ7LmFLe/1IdRahPB4myk2QSjeq/bnTI6pWSH
Q2sy1rbt7R9mqD2sRWj+5oGIqhooIX3NJeL1OGbGaXFKl91x3o7MH+aoyBxqmRSnHFwjzEAi0JfD
DdexisDb7vdhg4rMrVElkHrBkoKgtbIJRKtzYs0YvF+e/mbzCFEBUVQArJCyhFQ/zUZUtlEfHB1C
Vl9azTOqOn7nhfcsdfTNrVsZo0K9OpdgMzdgDCVSZxzE50pNni8v6IvPSUTQQwQTDhhxvuJ8srkr
skIpE6+SwQEaQ2QguDeUwrtshezKp5uTWAE2Ck0oHoM2dNuh02dhDFs+8XohtJsETpZqVtN0ZlZP
5lSxksUv7gBzIDSCQA35jy8qBkIyJEKQhamXldJtpdZ20k0JMsbqZ93rHeM8SV/ak8QIqlJov/IC
yPio84Te5JwX6ZJ4gxvfpYceD7La0a4Nu97N1mTn0IkIwKOoeMZVtQtPug2AGF6nPwJTxGytA57/
v8A4Ub+JOnRdJS+9BNlhjxMF8N8YpgwauOk97hhFhq8vU8oQdR66AtC0KA1jjwy/jV52H9nVs+Bx
nnwwOObz8MuBoKxRByIPU17k6jj1uhba2oNmTQoLbCd/Cf2UDSrjWeKskxNjCVwpa21x1s2sLF0e
mkTI5sSHokkOPC9dG3H6iP9NMIOpf+n5Zhf1k90okaWnhc0NuSkHihmCOQtMD6cg5m7BDauaMeow
JjQrUYxuAK5t8AywcXe+VApm6VLV7grN7wcIUi+N13CAz3aaU5azGU7dXq74CFlQorl9MplVxkGh
szPHMTxKY4X2QWZfPrNf3w6fN4JWWxvasOvHfEy95cdkq9bY23lvQ+YyeGi/pT6RNQ9dEQ+xx+A5
tts3xA9mf4TsNR03yHgleOownPelASSP0wiq/QSC4Iqpz2Z1HJ1MMqOX2JkO87ccg6SNWbpRaCqP
5WCxaZ22/G1tn/z7Kg0IuzBqywTCjKFxk6LSMsqM4PG1T4FNXluggodaCbiKtS7x+H30Llstxn+l
O8XT9hJmAjk7Yp3XL28Yyh4VGIAzLkOVw4r4veI2OK2pNVmGR0o60eNlB9qKwuulUaEhQSlVypUo
hiYp+OuWh6X8qRt3ApMFZ9OOCN4A3cAQ7pceRJmQelKipp7okZZdc916ga/7sUXGwku3Iqzykcka
w/1aPCc7+WGWbkYYhtK0QpbikgGPXL3HRRa+Djv9PZBAJkeYNkNLfNZuOFt3tASw8e5nwvqYm+65
+gnUuyVHUUSW6yz2Er/zhdQqvYQ3tUfhrgEtilM480GP3CJxLn9X4pJfDuXKKskvV4cinrhgBq04
GsQNNKrjB72uTLVjdJZYS6MS8DEEYAXs8qmX1BF6Wg241NzLy9i8utYfkDrcqpYNHd8tCC63RPxA
MIU3dCVd1W1e/0BZiVxN1K5pMlA4BlS4Nmo+sQhueTGQYw/SW/sF2ouLOx2lM3JK2s/2YBm3s53j
/cfEl25sJSyDsRf6Ghs1mLxPp6UslBhHnrsG1boIFn0yetziP8HsVQDTyjocWyZxAGAO3W2iAfbZ
RcAlWc5DBJOT3lmdoVhD8vTvv54GuS/CYQqizy/jvwBV6UBrdrFHqNgg9y0ddH/Zj/b4/kcUjlve
8ske5fWKosRQb8X3g9gy8ACInggzD9P+zDMo7lgN3e0d/FgetYPAa4mVDsypJ82d07QzpuEr6/IW
ylsuud5C6gBMQSSHGAuCjVgD4fc0aV7Q5w5A2M0+w9gucONZbnJZWNjCMD8VenYtK0hfO8HM4nnG
PE+252b9RyFKV2m2vAalcR8KnZf3ohfV/LFL9dyKRkx0hhP63rEfDdlJlCWTH+rTVCT36MK5kQAO
Pc44iIbqCGJ0GkT+Z63moMcSZLc1Zqdfpl0UG2YEsu6lQ41EDW6UpHzgesHt1JJ3BxFTLErz6/Lu
bEQ5YJUJ3BxiGtCuomIrinozJs8NbE6wj/ObZnkVWPq5LBOUS/V9UPK9qOJg9r3FqZDgIiOWs8DI
MTZc6dNKKFeaFLEsG0hbePx0iqTSTDXWeN/XzilGhyF3BZII9Kxlg2Zlrjp+HiNNw3kH+ygBsA8Q
qG/wvoGc2V9cemtb5+fY6vppNKPpuprDcrz8qfAbSD1xjvYY+tqt7OaufsVs/m8kGJ8sUq4ALy5y
o4DFyjauoZs2xZC+JC//wcSU3SjY7RGCWxbnDwXjiH7tw33eWIlykUGUtFRf9BgvWXN0REs7LNjf
4t64IoB9vgPmATI9Pit+sz6oRPlMq00pKBl1kAldCW7lTrtgV1yF0JBhazd+BUGRNSKOA3AOZvkv
hCb5IhR5htF0t3jpbHVPJNqkq2B37G3RzZzQfWeJAmxUI2BQIfxWeLF/ebDLxhJGao4DoQHRmSRO
ozw2iCujgNnGjpEsbfkOukYywhfSUzCXf74JhXlK4nkZ8D6eJLOs2tsqqKypmj0+qu3LEeusykWl
GFCA+7BFfsv6ZAyFVmTqCFvQPnlXOCPxtLmGgkQHRcyUn3YGL5kcj2L6kFQ+xlW9JVT9OPfUvOYf
uWLwc050Qy1+yCYxsTFGsofkHCOx+yo+hc+9/pXUswBloqgtSDrS2cJL/X05ZujOZ8ArJa5mjT/I
UBvQye0fzDlv3eEEbI2yHQjuNIOu6pZiC/aNuo+9EOM9GKXDDW6D+Lk0oztA14EKu/xBNgOvgpEG
YIOILilVSRgmNIsmfkHK1wIsNDZ2NN1etrB5g3xYoJ/oczSKULzDgqpOMQVxsOHuVqa3LM8ix/2L
Z63sUBFQT4danEtkCiRtTW60w3TAyIY3OMa+wytVe7+8rO0PtbJHhb1GRbFDLIvYM9oQM8rlgme/
Ue0M4L+sJZqvM4V3DbG/b/v4KTZ8LqneRj7tGMtmfD8afsr3Uy1rHFl1+hw0r0X3eHmZrL9P/n11
Xoch0dVeyWOvjzhr1B+16u2ygY3yCeFN/ccBNSr4lHLbB9VU/y7OkWtSwkOfXSX5Oj5HjrQKJSfU
dvHMoOlLFG0I6qKPEuTijV9VJv8z0c18MnvQYgK8TJB5s+iUla2H5nyI9iwCalZApwLfzLcYbeBb
aJ39mHPlOq5EV+5u4kh0gvHn5S3d+mbiWYwIgRaFPuqbidU8D7GIC7kqKieZHwuF+V7bXg3RO/pt
gvpqsda1Gg8VXi9+yoAPiHfpnk9saF1cS3dBgTpy/F7tOb8orLRgRKyviOvzXfxhm9rJIUdBXg4D
eMxr/n2xcyBZ071htXYfgeA6xfXPAjtubSgeT9DCBv8M7gXqOjDA/znlPCwOaC7HIyiIOEb+u3kv
YgqXzDJj8uyL2gWkZxvDiEQF3WV5H+l+n9uKmzq6L9xyJ4jRCnb/bbKgwGvXxR/U4sn3ooMn2HiR
FUt4r36hyw06Y6naPE28vHtDqjGNvSUkN5fdcquOSB7buN7AoQmdXcovq2ZKxSbNEi+dTT136gXN
qdaLcL3pgslLFqe4g6f5l61ufruVUcpTtWHguyquEy8b4h4DQYFulenIGr1gWaF8cuSKCCxtOfor
c6q5HEb6zTwF3f9/WwvlhyI3SsiekDyF43hVC90D+OxZraLNleiQcgUJLVTt6TcllF3yvBhhQwHR
baF9K2bWm/4cf744G/h7YYHQ3dKAbLT4hrIZUTdonf5J35OudfWMwf1b4aC4BWk95fv5KnPFBMTu
ihfejL54CK6SPbfHvJFrHDMZlE/9NXeD92h5uLzHm+EFncZ/fh1dM02bqpAjUrSZ93i3WbVX3XN3
+nHA4Svd/i17Zb0Wt5oY+toilblwkdjNQYWrgaBD1QVtfFQT3qLr6r57rnaTpexLkDYnqS2NJlqD
hcUM55vHf7VmKpcBV2OhVB1+gdSbqQoR3+od1CvQOEEHC1Pegdn72R+U4Lbu/vXCqRdcl1dl22fN
P3f/gMomCFqZpCJbl9XaDBV3dD7lSlWFmUgsbcwf2JGRumN936p3/L9HZeB2Whuj4k2dGXI1jdhK
oqWKwfXWWkz5Rrot7jInvc+YygSbeejaIBV6EGaCQOnhr/Jtc0zxXgh/8tfcSQQHhvZNYsVw4gkX
zi4NC4RKbDfJHfZSvYWvgvMJ4XtX27k/efOBhdhhngxSHVxln0ZccXj/wtp5MwFPNUFdZLdmupch
EeMQvqnJaRZzWEzwQbWYQmdSmW7fWquzQb2QqkbvCygR4/IHGYFqpeB/MyHJC5np0kXTJNqzChvi
1ktm9UXPu7Jada8JI6qasEiYHiLs8eR3R+Vacgu3/slZtS3MGEhSDwrKK1BBhjxVdmJh6r7iPz/7
8bm1tPoRihbW+sLjR/D7DlMsw04G38OfaJWzNlikgg9YEDAxPsCBeS8CVtdFzLVQJ/eUxuTRbWDT
U7FC/PkDrNbWAdwWDxJZmxdfEQ1iwUzsZgeiOKD3wLfu1YxLhRHoRCoCdWqXi5NGfAhacKFwO0oQ
0DZOYXGXpqWVh8ad0f37mRXqC1KRSBrKGDAWPLwTH9R3b5GbWh1IGlO/h2w2BgVZ0LDzh7oQG0Qq
EkWqynEc6QecTwoIKBqbt8jIjrTrZZP/3p/QJiO838q+Fcz6PQvB3cjmDGWeHypNKqda0HKdREQv
8FJ0krr7+UmAqHX8GOOpJ1hEd4f7lcagyyL/GdroIzDrA2S1l3aDil1ZrSGTIJEyfYIWlCPtlsP0
hkaeP+0FC7DbvfYtxsCC/d/SF7rMDShslyfKFHv66QTgjr/sqh0qV9+V80L/qu68ilV0pXtq5bAu
i3PuIu6rB9FRsE6wc1qaV/vJrnahD7hjWiUZ0YW9PStxrQ6wqCsp1xDX7l5wyV5hkNGW3yUSL1LX
eGfsKOPKo+vbSibmvRqgQjHuJ6ijt1a8R0Md0fCPRLoYwZ+ualfFGBaVgQ2tfij3xg8Sm0ovcLPR
NsCWHzPvNxJ6Lm0lFZpyZS4GnURfXXko9AdVj63L+8c4BxIVhvqlU3sw+OE246Dcy7/JwPXPwI8E
zEYEI4s9T5KvvCLoY0PtSeol3kq+fkoe0l1hD7vprtlJt4bX3qQuK0NhXV40ajAaqqDM1ZnEmniX
ucOzyJnBu3QanCg3MWxiNxzjQcs0SQeWbtJSiLuQ5wIos63UyX+iqYVcAArX+34nsorhrG2lEiBe
VNFiVLGtL0/QhmgeJAIWfP9JLErfh8c/0E5jnDiZoBlXH1JUBjXtSALU2L1DNINbIBJjS9iDBvDQ
Mu5mhn/SD16obciB2gJtLksGUo+xwpVQgoNEn4GWMTBcevk4sD6fTKU7WiUVUSphO3MMtJLsrsZ7
1+pMDEs40Ctnc9OwFki/sgZ9ngsdC+SXXYgJlxSjhiVYVIVCZZXmGC8tmQomlVYEkZRjbcHr/FS5
SmEmbnjqXaLO1nmlnd4Q+p0YT/j/uKlUkFHGpejF+feV35gS5srBV++UPmQeTZLQsQgcNztEq3tP
Jpu+ctFIwohLbcAgIUQbUT+OoSmIQH2sJYzSh+h4js+TRwIA67HOCNgyld0E+JKaIeL4V+Url71k
BWt+YbOhu14bFWAMte3HEqqqruxJgjlbYm1BMcLOLdWvfsXH1C+umrvUZdVBmCeDCjRiPMs1Ryov
emqCEtPhgDYITaM1J6v0BSfao9wzJP/xPNIzyPUSS3LVYj9/Bxu81w/DLvQW0uPbjTuO5aqbwQ3k
Njx4RyEsTzcixKCKZzBJkgSt8BVX2GkOf41QaqGPbEce42BsBu+VNepb5j2IkhWSTpSC12Om7nvz
rT5xTucAuYtu35SZeNP9iQzl5pNnZZj6mIYaAtShYpm8x88WRKonFxioQ3ctHVOnfDTwdF9wPxfO
4vwRooyxzbTuIMd1cZaGaGwSgurhQdnp4IsnOVt7/RfzI+Sp9bFYeip/CHguVxQstu5/SM2PsWfc
wZshfPX3qTtDztRJyzL8/SWGnCevz4eyUzJLrwa3XQxGwsZwGZ26L6SgbUKxJA4qnJLp2Em3ifQf
10PdE2I9qpmRwSun5qQor3Np7LLesIImcy/7P8MLaWiDjuHm36UU2SMgnGHXOC3GYP6mi77+/tRt
0FS9gKko5LhGdSo4wUvyf61RQXkYFfX5OeGXOoM7l0vtAHrvZLpzeau2w+/KyahQsaSTKHIFsi5y
Yoi4Q3virnQ7Mw2vcJqffxfuV/aoCCEMYSgtLfwsO+qIDBVkHbQ747X6Tiis+7fl2+X1ieT3f3np
fNijBziDdl7UuEaPKznWT8DwXHEH4Vq+rZ+gGy7dt056RTpuOfRu8HzV40etMVXUTEA3H6EsRJjO
6t3ln7RdiFr9JKryrwazXmgzzoGxg1iCg8sgsgN32UvWPeDYNjNr2RgDWscpg4ojwDgCASLAXuJP
R3IcMrPDgRB3rJnqzSRltTAqhmSGWmQYUok9IHYw1KSa3fjA2DtGTDSoGCK0hiCNIUwoZuGrewlY
t9KKgRn+9sx5pIwX/l3qtVoVlWW22mKUVZnCY8PYXyDjKZaDyVgW6xNRoSRugqQXyScqQk/Xop3a
l6YYvQkpWG7Ex0C4CebOrNORZZd1OqgAM/VCpEQ67AYndYFCgLoX7HKPuUtkJ0DAoji6/Erfa7c5
sd7QW1MKn7ySCjyKpvW6UCLwkPmsJjLnx9ITrfEuAYX44qnXBLiY2kZipt/UQ3xt+KyUmhX6DCoU
tdwcS9ICXxqt9KrzlcOAMmUOtVaQuCmQgYvv9Zx19slZ+7/DEeBmn18QHdcqYRmiUKeYg00euXOP
IVdIl6CVMvwB+9blI4km/Gd7eHMqbYLCN3YZNTP0TI6VOxyA2B4cUhEVSmvcST7DmzcLdf87MTot
OS/Uw8xXNT7t4I4O72T28sb7kAixxTfWHUwc9NJ+0iEnmQOIGCO8dyka1/ybIEHxAUppav9czz8u
r4u1l1TsiSFGk3DEX6oot6paM7uUkbizLFChJhgyI6xIz1IfQJPe/WiT68tLOFfjL+0XFWiybG7S
Isca1FMPiUzZgZxFeuKscD96aK0RTwTdHxowpEAu+aJNyMRKO7a1G+H98m9hLZaKPZhl1DBL0wN9
MgWWki92P8eMjPNyUgu1lc/er7RVwWekJ4A83QpnzVxkya8N9/JCWFboONIadV7GsBKP4B2SHqV8
p1WifdkII2vQaYQC+KmMKJBgRb5VeotUANPH1Opd7pbzAJUw+R0rN2Ss6wzFXlU7hm6QhPJcWe0E
T+kOcwMMbsbwSJYRKjmBwNsotAKS6BHc17l2TGrMcfIs+hxGrMfI0WdPyLtyKqQGJ2tG+VTNzP6k
36j35AGeQPKjO7EASNsN+o8YeP6cq83DMwej7QTeMe/zK7Al7LMDSADM3ynlv6cp+fRQgGbk5+VN
RpEkKsEZjiBOKFuzL0AA4BMM8eDwg6n9ynbNbewyr1DGdXYuKq1WKfPTJBWkrEmYl2QLUGlMlCsO
GLgBe2D54/+xp6AdUKA+BcwctUpIJ83FpGDcAWwA+l7aDTuEq9IsybgYhm33rEx9K0KpPNBQkMYE
dTn9wG8VPSk1vUq8EDpC4KA2y4UFEN1y/7UJyv37vujjAJLWbi0s3/Mm8RcFdiKeCTXcSpxVyHbp
SJAhPkVDOIQsLyWVFKAEwVx+CC6eXu70hvEoPHWyX8Iv+Vh5xg0LUEBCH33drK1SAVifhqZUFoE8
PYJ966WehAF8kQ0Z2fLDtR0qBPOYb+/rGA9lGZO2I9p0dmEX17WXn1ILaNir1A9LkO6J9ryTvo17
KTFjl7XWzXGR1Y+gERxKGP5/VP0oFKbeGLtZmeyx66DNOGovWZXu0248aGFwMvKyhvp65ofq5Idj
cQwMJ65ZrTHGJ6fBHFlRz7I+YvNzo42cbml/ybICBGEbWcs0MAfGN1yZaEPguIBTCyGICrGYaml7
YcLp/N2haq2i9AmBUIR2tKWbhcP5GcArJYPNjrgQ5WKfzJJDvApBSiNBlwvk8J4hRRauLKvtrrUE
DD+3rcZZTfp0+R7eXiXgshIQsyCupxLqBqQaHZdjLH6OwSSUPqiQEVSz28tGtpg7dFDXgoBTJwQe
NHOHUHNqNRi4rgiZS3s3gZ7mqrw13NrjBjPjbPBM7AkwODiIx+wW7bHOFO36AXMzDnmsGQDuVRbr
TttY+qcfRfxttdN5kOt8tajomfHlyVBRiWwlW2gW5/LiN82AtATaeAKmk+hSOf7wbEC0DrDgwBhN
vul3fSKclPrm35sBja2CEXzoV33RMgQXvRREIphfav420/Zj73QsmvCt6Lc2QUW/JQoyiGON8JX9
dOxReOnd6kpmIh03A8/aDhX9+j7Xm7ZCJo3BJTcZTS02e8RaiA83qqkR2FiK8W3+FUQYl/dwMynV
8IxXiJwJpk6pMz+34EfLiiI5P2ch3Jaa3XXoqHZ0pbrJfnnkblhQl6+iEUh1NGjPG4qmQPZbJO6z
8sIFhGyy0MS/cXLxIbM7X9ppQNBPdvBLOwQ+1BudgbSPMIZo5+4ZLQdYSoY8j9mB3MoQ1j+GOhIg
keUWzAWQ53z5VATXZHKLtHXL5Nh97x+6E5tAZxPotLZJvZtaFQPASoyAJ/wQLclO7/CsD2QzyDCg
qPt1Ykre5JRofxYO7p8hw5y0Gb9gLOOW9fjehAti9lzjJajAISWjvkU1q7kWNzhDaG6/5EH/kujB
PcARL9BZ3LdD5CeVZuulboME6y8e42vT1M73QrcImagnnlQrZhv+5AoWHdkmDnVtgtroulfUeUxR
+AszyBJChMAuveK6vyK4QbyY0WbuHFw31woQGLHLbOKRFVAXm742T0UPkWukpoceMU711FvFAygS
bPFR2KlAx/c5eaePR0IZzzphm28lqOvqOjJtQQWXyOcTJie1ZGTzDMM/Cp9gmadnAxXWEWk2anJ/
MGe7lb1BYxoaVdD+wLQNtdGVPnHlHItkSouAbWNwFpsY7LEFCEtzD0yaQ5Y5amPToEklfUbQigRb
MyebP4VODoAmVGxnn98x95NljwrPapdyIEMi96Y3Ah8xHQYLSpd7bCaUG5jV/i23WW0mDaMJ62aG
oFyTnNOwZj7IDsZrra44aJ58TN3A4V+7W3aXYSsSrs1SeZFYa/XSjuAaS5OXUTwaqFwz7hriBfR5
AMhewDi2CL57OvNKF9HgU6VNzwvjrsEXsNgVOAIxMDKYyVP+EJjGE/zzWvAZlsktdsky+cCrKycP
BFx+ItYme6hMRPoON905zKNKnytOBWg6E2O2uZ+ETZUQTEHVhToTyhBrYzaBKS5XW0fmatzqOCeM
Pd30FR3D1YSgSMDc8eeFNcmYNoJapV4dB41Zt70vhtNz2BbOlAfu5V0kf+vLJiJRAAQCiikKDVHl
0yiO5ElOvCDZR+PLmF/r0ttlE5vpiP5hg8alcnGUiMFYA6h5JCMDhQupCwFlpRdS6oEK2E7gwMvJ
2MTNe2JtlXJ9TLND1UfGyga38+OrNMcojYwRou4tgACqs+wJ+0NYmN1dfCPa4nP9fHnZm19xtWrK
PUNQ2nRcg5n6HgIXQESZofCtDUWLrxvn31vC4045SwBibJHyF70F03apVoHLhdwujgo3M/jbVoLI
TsLA523CkdamyKJXZ67Ed1T4TCFN0sJf0LYsLfkGqHlruiWD+OgWH9TEYkXPLSddW6VOXRx3TWt0
A6JYr9qCrrsVX9kQLmW4zLYZ2YB4kKTzBs18q9SKMhUyAkqS33ZSbs5SZuoK4xG56ZcGxlf/sUK9
jPs25gy9j5GdHdOrSDQFN3f62uSAjF08wmFh3IHX4HwuYgGNZ4NJ1r8VxNa/gPKXUTWMHCyrJIXh
rey9vgu83ss9AnvkUiCQYrdnPUlYJim/iYysByEKUlJ+Xkxh7s2ydi4fAmmj4qCvV0U5SR1GU9nq
yI+aIPWnSLRA2QE5KiixmH2AjEmK8PCKFMWse9kJW8NqotIZQv2an9X7CaRBjZzbamL4Qyt4tQzd
4rbYL4voF+NilUF94EAtZs1xcET1zBGk/mWIMuiOJJwFhpBjLxvPXAAqjKSBsp3SxGardzcLsm6j
Ua/aSLxS9YDFbbOxZlRZPsoeVIyZ+DbB8LqIabpj+iQ3pvESfUMpQjAjIARlMxZN6Xa0p6cGhec9
852x8VE/WaeemfK8ZL1MjmXDNXdjBBFSzClLw3gYFfVNmTlgNvrBUsXQzTVwMzWSKxXLUVXja5Dy
saDtzHNF5Y9FXIGEv8a5GjBD8sJdg4Wqf12g8EGGBAwHs5qLlR4FCNrP5gKyRJ5d79zCC6xdkEop
h6pdsiwFurduzMSvfEzTgtBgOoAvOYJtBWQU+/4oYmBWvzKOwWPC1BC9GMIEzMdT8bnr+THTsAkE
ChvuFjwOnHAv28VT45CY0pw4CK9dPnmbdA4kd5Bx9Rj4dNTJEwyIw04qCAiUM+dQi4fY9Kbs4le0
BI7FbsCgU2PNzyUkXlghe/tCWtmmvjoaBJ0k9y180G6OvNNanR+NQDqnXuNMTpgBAPwnemEbBw9/
+mPJ1JeW2gaGBxRx+QWqCJp2KBdMkSUPalFCham7DtKMEd82v+z/LOLTfv6yXMsV8ohWt1eByrao
n5oU7K7DyPqWJGLQ+eDHwiBd+NmMUCZcEoI1FnfDCKkJImfaHGr7zFftsua7z7XuS9ao+CUZi6R1
0vkmIhOs0qFtTQXZe2hmLnfVjygXzTbOy2sQm01M0osd0gtWQ2kTQL5eNBXIwGJUKmF9XjSowEHW
hUrCldJa1RvRUswhOedUXgImBit/u3x2yNG4tAFUMpDmcWikAjZALAqIyEZgeg6WXRwMSECQMiog
FDcvW9xkt1gvljjaKoUTy34uICGagHtNciE4502CE7+qo6n6itdc9TflPeZo3xsg7HhPUlgOtnFp
rE6OwFOZQKK0klKXYJqWT6piJu/NTerEodVypojStWj2kRnd4ln1zlg2yy4VpKpM4OcywjcmHCmt
xd1PtuaWHhlHGu28wuwjqzBPYsClb0uFJkEOMMVvoM5MoFS/u2ykdMKCbLEWRoUig48iaKXDDJ+p
P1suvU8qlYGTZ5igQQ5N0ADM08BLhak20x5VVdaoPmOvaFCDkeVCWHeIbn2W2nqV2nVgmHqMLL9d
zCIVLXEpHKN/ZTgFiWZfP5GuotkA3TyZrqm1arfEtUTaRudxQlJCVP3fxAcs7dTtPfwwRfl9VZdT
Fw4wpZbdDQjQD2FVPlxeznY4RckADNikp0zPK/JLV0n5oCWe/moU5uCCYfyhBfkownjucU/qjeH0
qLy3g5mCqhwjcX9Q6Nq8p1a/gezDKrzMbZeUIhJBzKqHOwJcjJ3AnnJTfOicaIdJlcfgTvp2eeGb
UXRlkwppfVoUzWQgpJXJ5GhDbMYKFCXVHwpoVznFu2xsq5wBBAlUCcBfBZnnL0Nq6RhkKL3/zrEI
NhstR7DJgoZgcDJ4q4MnBOvNtrGr63YqjbHIhYiTM6lMvTZN7aWJ9jJGGstxchhr27j+P9mhvHRQ
p0Kfc3jQuF9KzP8LYP6tnPP0f2P9wXThxrn/ZI+KykqULOKogVox/dXviWIv5lFks7lO3NIyrP4l
fCC0A9HtdGL3rLau/U/GqQAdd1FW8QveLzm4ab3eSb6FKMk+RCh1B4CdFxAx/pWVoJZgD6lsVfM/
2aaidhNEyyiD8M9rXnqHXA9V7QVgHfeIhJB+B60Y/u7yt90IQGuL9GwVuDOSoexQ3cg0yQz1HypL
/5zxLWlFx0CQ5UHlcPKH5gVTo+bI/dDBvl+j2idCG74cRLMTny8vagt89GlVxKFX4QZ4AAxjqGi7
EeSuDtleaK0ut4sFDZ4eaBJm12DjxoC9jxc3Hd5iNZqUErdtKBZ2BOh3oyY7qSmsbBYtpbwz6qcx
rJ225Swjje3Lq92Ic5+MU3EuUeKsHDIS5/L5Os1wEXNqYHWBdFy4zItnSWQki9th52O1VDgoOXmE
4gAuLUl9akFUHwZ+O6aMVbGMUDEgDblJLQscwyIcoNqgWWhL4hGvM8xstUU/7R513MNYzUCjgt3j
9zVy/PbU7Gawt6fXLETcVinikyXqcIudqJWDIYPC6bp4mO7HR6PFNQiOw/Hxt4BC81TfNK/dT61z
Iyd7ZI2Jk89CpTVr+/R0TTWLQ9MbMVpppLCY16Yk62aKe7EMvMseuYVc/mSKei9KHWRzKhWmCD+O
cC3ckKwj3vG/SNKhf0st7rE9pscF4iWAtqMxaoX3EkHxu8xX3Pbd9T9npQdqgiHX0i7FT/mnDLG8
hZ5xDqiZx2J0YTgtXSvG039UR7LFBniHNOX/kfZdS47jTLNPxAh6c0sr327azQ1jLL33ePqT6I1/
pIa4wn5z+rYjVARQVSiUyfxqLq+pxnFuayAunzaXcTbdBHj1WkTRMD9YgORD2OYVeDUhs9dUtgAi
jma7bDFc4wsb4Wd2N2wpBQgvvUOF3FImxumU6DOpjaQJ/SXO3AoQ0obIqSrw9pLxMrNUzNZkoFLT
oU1CLYELo9SeYb3cVtV/uXLP+sH6mazviazhyCYnOcmIihsMKZWvum3a6UbmYhmsYWJ/Oj3G38hk
aoyEystRKcHrPlDvTBs5aKBi65yOep7BMw5HVQU1lnBKSK9vdBV6IU32KKROwp9Nun0BWmweKo+X
PIsHpJzT7XigQ0kj6EuIU9znO97Ldv3EFLzMLHQWKQCK/3y5a5PSdIUKkMrJcD7mkQbkhWjzYppt
RJcc+UQUq6p4lsgGSY1VLm0ZYnBF6kwnr3qn0V40kRfNr2UtUd79szA2VNLKKI+mHBqP+g8BMpNu
4+rWHdrw0NtRDoyG0G7QbUE5iv6mg+WTcCZkijKzFRtdo14l+UZh4imuDSg00cLyo4gxWIKBPd/g
rnk1PERHEkXk+wD+/3yYUw/EX2KhBDT6oBuebQtt96FNUYZnJz6hJS5ymrv6GH6PO7yhls34ftv+
V/3YhXzGHHUz78JlAHvC0ADeQ5ifE1XgmCH9iStXeSGC0deI6IbRhBgjG/rndmzsCNglSdGldl+Z
z6RAR6Ol8bza6q13lvkRi1wEwIAuF6YhxWu0p10zo137RYABFHd8mU98++AcItu8bEzSkFXaAqD4
OzAIbdq9Fkjef7D81Z1E25H2wXqvsB2MRS+mXSojJmzdGmnQ2B1/yro/Ea/2w22E3D5A6YsfEgBb
FDetgj7gpWvWX/kXX8DcvZgIlK0U7G1BCwzjrYhbDy99DLUGJfgqgG0cL7ASrsdb9T8XUpnLNqsF
WQ9HSJ0cYH0Arq1+KvAQpnOXoB7wEsAp80gjeSKZ21cSSRbLDWL8KO/2JJVemjBzEdbxhn1WVedi
acz1SycPG0D5n9OhrfdfAEbXX/UXchg7rwWARxcdGvRo76kMhrTql/KqmHYMugD6LlQ8tXBkuwyI
4d32MGsdvxZoPv9oLWP/VShUEshTcNNjZlZFGmHeJw8ioCnRWfaRx/haha7Eq4FxbIXlWU+FRCI9
LecvmJRVyxcgZHqt0DlWcUpNJHEGkZPDpyd15ebOy9SZmH9QR0TZxEKasdiT6a2IZhvgoLaEPJg4
Rhxh6y/8C2nMddXJolpnLUCjacvJdEp25JHiBqK4vOGTH3OlMaWgedbbUVNQJhA29Vb2AC/nSIER
IJ2IXm3eI+KjM+d6Jw30XhkmbkXWnYJnS5sNvCCQsBUd4vZPxqsKURtEpoG+FcGbhA4UWP4/ubf6
h/Velbai2ymA/Hiv1nU/cP4WZp+FcslBLgSXa0zh70YJ74Vo9NohDzhGsnphqWc5zA431tjETYcr
RA2sN7Tf71XgHgjA00s9fv/jWrXLQpoWztpAdRqsMJ+jjnlOG9RkFRqutoBOzb42jwa2l3Izl7/b
vRLQeet6tukw7Txz1roacpyFX73DI6uRWw2WWZdhatcTEJyIofzvExOXK2TJyPVcjpYlAdx5X2uH
rKoPRh4egUTF6TVZVY+LtTDqMS2ylIptBPXoG7sbvura5Jhc7PbVh4ymWHChiq4AffzzcSH0JjmO
Ebmg2TxUw+ChAbm2laJ5rvKCx1i6buwX0pirQk6qWuyRQUTyAilYZIQ0jDx7NKRpgxCQgbza6/oe
nlfHKGObV9NURpgIUQaUmqIXo/k+Fq1928DWncp5Vex9IIjNWGU1GqmraEAbDnkEVWpql20W6KW1
B6K6rWiZ07S1U0144Cj2IE+eAk5nv10SX1WBEIIq7TGJ8hO60FEuwkukHOrnISOvc94/SktdYbSh
2y8qD0hkNUYAtwN4kdF6YH4s7SKYNeamVRsTB0Jfe8q+31QHwAxueKmidbs8i2FCnkms60yjJVPJ
1J1UHOx0KXjXFnVjV65dF4EqBrpB8YpTeh6Aq1ROeGX9M4Obu3iOU+7U9huYpZ08iP6CLABzN5Sy
UZYwjPMRF13sXWb0VkYi3CX99Fb2kxPro39bsz7qh+yaLkUw9pJPqhKPFrqfR5+2a6ToXLTuZhch
uF/vadZd9BOHgKNSP0h71Krc7AuNWsvAdMrn4rscTBtKe8aDLFhzGpefxZgVWMJK1Whwc1XzpoSX
L9+MbJcIvNt6TWsuxLAvLS01Y9HsQIU71ZXXzY2bcyMrzkrYeEDuBzOrMLUTzGFoFxI6l4lhN7po
S9rEcRO81TD+PMmFUppoJ3s/RqldlOavcOCFFOvL0cHVBkOyJBbxa8yyWBEaHZHppLxnJVoppeGx
6OsAkI3Pt3Vz9b0GbHIE9xiOMTT2xThKU7eA6Y+21SpPtKRGc1M0nZK0H3h+5ZE3Zq+tLg+8GZYC
EhUN9efPl9UgmOCZbFCsmEXZ6+N5bwp1UA+dI84I8gtJ+14roNlu53g/V+IPsTW+RgM5jlK5q+L8
3gDgnvABKTJ2PhIy26krH4Vy2uOq8wczfe1V3RnDaqubQF9IhuVgzeGuToe7pJcKm4wASZTy2BbM
6mWWY+jKcFSqeKPGyd5UDWJrI/mexFq+bbR0VxsTMIzyb+K8FC7mhV/6RdnAtd9FsnqqDX0bh8M+
t5afstrszFDzhz5LbWtMYzs1xU21iD9vn9iqAmp0jgL9gZilYBra1HESuyoLMXmwFLZU/RAnXtPx
uk7ooopmblmjNG6fD8hcBjCDyWAeBgnjgvgaE9Y2qiGAifHm36LbB8kTt0C4uqwLmVRpLtzwYoEG
ZgxjjKf9npxwsSU382awFCjoZZt/p6iDBFPPhRpfiywkA7N+mJsVdYWd1ZpEjIsoMSpO8qLaRfgi
D+hoqgjHZ6wmZC/FMBfANI1LOppo/0eH4M9EUIHA3aBR3kpQfSyHn0ql+INBBw8yqI0qodMWmkUc
o0t/CBlvjve6zIYxHDoNp0p4dON0Gb8PLiHVGgey+Cl43gWbEiOkPtlSsAvDE551IObQXtvIV1+t
LQ/C7jqHS6VrugjWYnT1XClXUWHeNa/Uxa9am7YZ5270oOybZ5qvobMQzX2GCjTYvG+bDVcuo2Bq
Hg15SiBXRMuC6JUYhrDj0qaEAhLyGmNQ3dEi0P+cPmWWy0TmXaaPudwpiz/3T7H5LqVcqNsry2Ek
MMpVdQm6zCYsLLUw2Elc1Ysx0KkfoiMlu9aBJMIbFL4usFGROqi2MFWp4iyvPXiPdkRt8Q0gnSFd
1G3SBHC3lPG6fO294kv6ZLpFgnEhA9tLHNoHanKtanXhF1/BXMW4JDM6xb0A45cSYGh7sC5Zjhbk
p396tPTI5vbuX4WnzMqZV7gaTdEyx8biUzpsebYXHewxiZMUHw23+VfQIRS8CPXKSTEy6T5cuMZs
KQo5y/QFlKF7StW+WF9LbeEE3ldPCEYI6/PFJQOtGoTIAQWjMdHOZ+34XZfXrpCRw5jhXCGno8SQ
gznAXYkmVjoJRV08GBNRhc2+c8yeKsGn2JvKs9DVB9o2qrCMqja5CSiBRILZP+j0cbTp0Zol//iH
A55X8109qQthjEYa0SiGZICwOW93JdIjZdyicZGDEYIqBWdRjBYa+GmpXWTM3eqDiPad+KgXsoCa
SXiaZytB5+fSBqUB1mQyDMum6tPnrAXJMJmAmJcoWyvXvjW6pYARPM7AJRcFatG9xKUhOiZeAk07
n6awe50ARGKLSbIhYEl3Zxk9JhjV32l1oyFrYvxES6avFuG3uBz3lpJ6imTYyVzu82HYzSN5J1l7
QgTzmAhK741JfEjj+HlOq8e8qY9CA3KuNn5Vs/AxyZfRTbrayY1isIdRrhxSLuEpInHyDiLy5zRO
RhetGeGBDLr1Mi90lXLUAhpvFO5CrT2B+wtwo2oKgARBO6R9+6RXLYUuwEyW1AzvxThtkSa567Tc
H8LB0zLi5mLjGIrwpseV20k99i0d3JmUEyaApjtckZhRmGV0rwslAG463UFbj6tF5C4zQVE1gmWs
NEGVoIqmF8/5sYkwzlNIjjWQV6L2jzj8TZsgbVAjE6CI4JRsCDxhPLhZZxwNS/XS5r0Li03UPYuj
/haFo6MAAarMhqCsxdchUYJkMIkroOzpzUL+aoTABazjXPWXVjohqjnJ43Kajf44leF91BkPSjOg
oTn+1ZmR1+b1HrAvrtnhYlCBqoZpgKFpnKir7cIaULhIv9Dt0XIEeSVqNAi7RvWplb7MCD6m0gzK
HAn/uLJBU43JU+kgYcigigxAxBziLHZTVXTU3No2i677qk4Aszt0m6SqHIyreUl1F4eWOy7gKm0W
V9Kn1ImLYqOH+i9xUb2sj763irwTQ0R3gA8CqI7V+2OE2YFOPTTCfNfGtduYQCZUG28qey+dkPWx
KJ4a0WevIMpzsiQb/NeuE+uVdOV9H7e7MJT2MoEbG/unUiOTTWSEGqOcboy8sEFU96TqCGY1zFvX
GFkwDLvWfheTDvQttNtEQ/etExGCjqY9tqgsG50vRXAfde2XRmQ6vWbeFQ1il772pXDcRtYxJvOj
vqQ7cQz3rdTu26XYmXOBGdkG40xyPbllG72muv6gWZOfyiAwmqMfYkygFaBgxutEF+K7NC3wY5YL
tOdA6L/JOojPpcKrB/WghVrsFXKzDbVdKWpuMkid2yRC4iWmCjiK7ns6t++LAfU0jQLjH0b5gppj
7XZEXGywgfuJSnZtMrgqsGxNQXaaHlgqFRJU4zetLb9npfV9IIZgq0S1c43skq68W8zakwmA7FJh
vFNGa18YSuSDz/p3i5k8t8uI4SAZRXD06jbN69+N1r0NAubpZmFy8iYPZk3yl6LbR30D1RtM4V5L
G0fHoIxTY1+ndk79MlGmrSiWaP4LMS6jo2OmKuVAJ+NDpyEfMwn5gVidl9dVb3ezIjmJkM5Bl6q7
Jgb0lZp3vlYBc1mT3lI5QX66USpXKQZio3AAMi4ybsxKdyrAozpqBpqkZUruRqF20jb6UYcCCDWB
tDWJP8Wm3BpJ/7vS1A1RBcVVTeBvDot2aIup9Dor2XT9dI/R84Mh96CFygyvx0xjP9WbJLEOGI19
WnSQ5CUlMg+i7BaG9T3M5fdJ1h/EvPsGGk/BX4Z8sEVrIVu9Tx9jNXXrwTiJo4A5Fovc1TUUs1C1
n0ZT3htF5cl94iP56ZuC+qDSE5aVHjas6RlKVHMAuqpfZthl8C2jua30OeQU569e68wFykQfopQB
EjVCeEniJqgEpG9EvNS71F0WHgMpjVTZuxqdMQBf0VSwnrN9K2GSjECpQ6wsLLDk2lFmKMau0ZI9
6bNnGJN9OzhYCyAv5LFdKwaJFY0IWBqoWtxREe1R4VzVKmdJbMfKLCZLLg4QEXXx2wgoo15+KoDY
mBbpQ1tl+yLSgc1tuKQSH2tt2tcpaLUS0w5b+SvIdPHYlkx4Zhme2VQCkn9vu8UOE9rjUr5a6vAt
G/N3dTSedAzVoaHQnuCq88V0s+hrVQm7oXyIdMPT5NwPwZ3QIy0Sp+V93aKyW+VvWQTSY+MUkg5M
Z9HzkMg/izn201jeyYIa9LHm397y6zIz1Olyz9kQKQfrlVHijCk6Cs2AYgwY7FBqasMfACNF3GS9
DYAYLhDMWoB7KZiJmSRFzpo+ogHunGzC3oBHMDFy3KgLck517utjdcjC6PcYAnGPs2gaZF4rNoWf
0ZBmQJYe/7+I4KV4Ec1EplpgFcC0FNINEP23RWj5QxX+VnIw9Cw6puaRsVr8EfkxGylNkfcV6ztw
/grmoWiC/2suM7yXJqd3+0P9ZflGUNtLXQng49sa7RmyK2UeDC/zhS2PNGTV2GTKDI0KlX6FrtTV
QI1Bow9ea1A9fdzo5sJZIE8C+7TQJ12FH178BXcg6DqKQ0ma37ePkieDOcmy1DGRr2AVkqzv5mLC
HfbltoTV9AxSo8CEUSRkZq/aBNJaUTothMO9Q/5NAOcQaE4wZKHtEy8LxDsMJg1O+FRZtnXMT+QF
Sc/N7U+4LvBRI734BMZIBQJU5aTCJyz5737U7EXeNt0rptP7+L3oOy8NO69EE/aAvnb94a+Eoxwj
yhpebh8vyAtjWcqiDaXJhHCA27b3//B2Vodu2wb5kZt3pEu5Mk3lLI0e+IW0HA/qdOwhjRrFR3fr
ccQLsQDx37LnjTZej3zTjQWkJGjSFdlEGfCztLIN+0ZpsLHhkXYp5X72qwXGwng0HrUTHYQK7dxr
n1F8HOeg4OGBrCqvihKnDC+kqx91qou1TkakmBOYV/wCOGrR/AAnxDHBf1ngWQSznci0d0U7YIGt
a9xNG2tjBgY8TIH68OBGXvRsABze3NRc+pLVxAKouP8sjtnaWlNKNQURq68CDh5g9KB7egoxXLaA
zOqDsIu3m1yJjL8hbSMntUVVR61dbU43cdveE9PCKxaDyZayRangXsRIHfK7wMUXy5+xOAx2WwsB
x2RWo4yLtTNeqa7HUNeovcZb4QlRagDW6/dq3PSirYQuQBy89qRvVIzvTnZ40jtOiPgvp26aSK+Y
tGzA+Isu75RMrGLiN2AgQZAjAbA28tT30dEeJPSOpd60KT15z29UWcu4UODS/5PM3OqAt5lMkBAg
kUwkNxbRfbCI/d4Ky5Cn2TxJjGY38Zzqi4k14o36waKMfPkEFmckkMHBSjzYK0awn2+f7LrFnpfH
KDVe+ZowGAKCFqF7mGftvgDm7m0R6/fNxRYyatwLWifLdUKwrGhjYKKP+PE9tZ/UT47Fs+BMfoTS
zykDCkZ55LXg/4sVnZfI6K6mx3EZCjhBylWvO9OvEQkPxIRAoXAKEd1jmOm7veL16+1ixWwgZEzp
ZIrY1fYtPNL2JsFDjfU35QhKfB7R6zXC5YfPPy+QKbeADK5p+gyKYzyNrubnfv/dcqSHX92v8D1B
ehz8fg/WTvyoeQibdCv8nDmtTnQLr+44nWLQiqoFx8/kQMU+1wzQeyG0lEtHJMO+zffouQQAB5Kv
PGewqrIXwhhfYKBQmow9lluRydOXfY4nI+f8eOthjH7qq3huqQiqsXN8oEDt0RGkR2BXkY5KYwMw
tcaoVLevOaJXncDF4ujiL25QMoh9h0YDKCs61Oy5o1nLwe3Umtc0cT0FQ7XmQhJj+aJsaOGsQBJe
YdvlWKEJhmbkxyN/qHb19rgQxTiArBwUE7jexK8TKbMTEnumXj0ambqR0/ogxUaNZNfMa6S47rdi
VsgYvpBHUkboCpVweC7D8VuZSqccaTYMAX7JZeQzM/KUicOpbLrfvbLstDB9TYRcss2m9iTdcpsU
GXAr2ykLnsgqwKVG8zFukvcxVh7CWvXR9BChnFu+39Y/3n4x7iOp9byLUnx4IW77cXSVVMYIVudG
CMlrCV4L8fltidcd0sxeMT7EyIZSGmWI1NAKCaWvdsWztimC5geKa066GWcgnvFi49X3om6pqgqE
PDQaMEJbq5WMkuBiKNXxHVXrbYjZfg9l+q0oV5tyrKCKLQA6mo6HL0E17tph/ZHMAmeQXqh7JU0J
KtR6QArEc9MLyLEwoNG5C/zW4MSbHCi1vJBu3Vefl8ziaZjiVExRkcN5RVOgLCmx1V7czKkK7h8d
VRDAVpLKJ2LnD5Mk2mTIcE3p7RbMB048oDRSqNsI2qil0i7GuJe36Ms9kHdPHZpMdbPfAH4odate
/N+ndKmGoMwFjF3LQCMDY03oPhCTPsRhFeCNHWZPG/Zzq/uSCGbKCHneMreXZvFCXXq7rZur/v5C
MGMNSwg2MSum4UOv+wpmvkKNW+mlDv1KHy5kMJrYWN3QysA88PUjRQcj+9BtXOOhweAmndXhdUis
xyRneSzx5hypsGnkt32K9EehKpojgECgfFaQewIGV//mWrmQx1zQhTa18mzAvD8yQdm9Apc7Tpvb
B3Xd0/1ZRUzmZp47IQFgDFa1oLlS8emtmTR2ojs1ECh/tRv5CTRaSMCF0GPBNk/c1g8q4MYxsqyc
+oQREEDNwYsBdKC+X4BUPNojRTb/Im+4M0E8acxdrYGjthkNulwElsgi7JPD5H6TgViUOzzKmlWH
dXGAzG3d13KFsTgoqBnK29mSUKw5iB0wQAzCieVWnfKFJOayNuQMaGY9dY3bcdscwciDWXxxz22X
WY2xLuQw/kSsk0QSM5xV54lO8lgiD5O66nvt6XflN/qgFkD0i5on5zXyL0qqKxJA+CV4LWYnzSa1
RlKWdH3RJn1LgOkJnNSjhuwkxp4AgOsVT3D+aChRCwwj8eKu1dYWzDz8kc/sr1IUiaSPBUE+SHQ0
X/hR+9UvPbW103IH56YFH6B8+3IXPYXI5NrDpgx4bQTXkAsflnr+CGbzrSUvwXuDjwCt6C7btfvs
IAR0AJqXlF1/Cl0sl/HeYzQmYkSX27ofzVg+Bq0eKZITzSoWvMNdDZ8vpDF+PK9mTZF7HG7nFafy
fQa3OoAeG5e2YGlO9YSKEn8Qfz07cZbKlnnyPErLUoUjQFI4d+L7qbOLR6CQ+GgWOqYvyIXJvuyO
z/1XfgzFO0q2ABTXRQp8TQinPi/ZZA9gVwgUL7vjcS+tG+wfndEY726SSJFD6u6G5ava3yXWm2J+
ac3S7ccvnItk3bOeRTHvL8kQxBTYUbge32bg/tH5zugXivJOvJc3f5eMvjg+1o/LhZnkIWKyZSf5
FP8dNGCOFbT2fxktW3fk56Ux7mchWbZkC4QVxon0xratAC2UaU4sxT9u7+K6Iz9LYh3NZKolkWB5
4i7ZYCR4owFyQ+Rfg+srsgwNBD+aKH3EOhdP1qWQDTQIYkUxcExe+m3/pOyjCZWE6ICivOor3pQB
1NV452Z2eJKZg0sIhqxlenBqQKMNshdOSWYbgBCfDoXf7jL0DUYv+uPtfV1/KyEW/r8FM0c4y5k1
1CPEUg5oqp24QMDISkNGEXZOGjvN7PLIfTvQxmsmuqF4eAYKfCZailVmuTVJ8WBvEMQtAR4t7vQo
f3XLrWCLxKaIGVGAYurkRk7ypj3/B56LFaOEeAMkQyImBwAni8+7OOd6lnulkZFHUzN7cvSdtY/9
Ee3vH5jYf4PoBE6NC3nsG60QIsmKDMjrdv83X4r+FUffgF3T5RzpiiZ9ksXEx5MczwlRsbXmMR0x
qxskFhgjq6PuKoGKOlgwFb5e2X2QO7yA4LoZnlkn41cbklDDguzRRzdU/6WjKKd4CnSJHT9SSJ7/
cGPR9Vyr0p+zZG22imWrtuje9r4emAJYRNBYuy+2luD1AbcoRRXzljRGceeqkhaJQJp81INaRV0q
9SkMNlpkSlt0peN/0B6Otn4Y8YW2CrOsZ4YKmUa7G1F3kzs78iyvJUc86naxx30N0EDm1iIZdysq
htS2IQQCE6V3w0D6kr9RfAIVhL40uRaFm84VArH/L/AE667hfJ5MPCcpyFr1NMc9wFa0A9lIJ2WH
feVbyuq+KiDYMEWkbK7pxkAJK5QwFl+QwI7cBbQ5ed6ZdxS5+z+IW1WdC3FM+CgkUa2UFX2NoP97
ccyP53nsRwGoJcU34oHvGk7+tjdYdQYXMhlHJ3eWsaDRk/hEi+ypUnep9aTrkS8r3LQbZzfZPEBn
NkA/KbGbCD0UvAa6oN8Mb1P1wSkMzkXv9spWwmNTBjympCJVb6Gz/rMLN8KiBNIJVtY2U+3Ugv7W
juK3WFE49br1UzvLYWyh0WutNGi5rg+H+3FOd0vy7fZK1t4Vn5bCaHyUAtEwoc/UscElaPhkI78X
EgJ9FXOpaEvmvIrXLn3IMzAUZZmycdU0MA5mS0iKS9+Q7O5FkDE9BFY/1Jwb1Sm+tC8UC4BffVzf
yLNUxnOOhbBIVQWpM9K/jXbKgXbC2ciV1NenhTE6EQuA3ulnbCT8FkWejjAOuzNdtB9qgegmAGrn
UjytG9h5VYx6xLGuEbPFqmI5b/foAzla0fgFAGP3baqknPl43hYyitIsS19GCX0fWRsLIyMa0Dxv
b+Gq579QDcZHlWRIcy2rsBwJE9pT+5gAdl55EqrikAyNL/y+LW7diM+7x7gnMupT0qO73DeLZDNF
PnBignLh7Np6VHJeFDtUm3dNVEgmpNDXQ5LvKZeM9FX0W2lbehGokdEmKHFByDlrYyc3C1J2pkGt
bHIkv0ZKCBRyEi5PgJaCnXB+zo+Yt+UF1mstgxhpB0sC4NfROqMxz03BBFdIPkCqtaGBNab0cq93
9d0/+cOs2dKLu6Zda9yoYTUQuxDNGDjihS4uJ4imFzfgQvfSiYKo0JCIu8zVzb2QxVg6uqLTMYs+
kiOTvPNFT9oUzo8WLDcuajxqbP/to+FCJmPqUdUkjbZAjeCmKXmctf8Ibhskuk2ATnOziqvWfiGP
sfYkkqI0b7HGyQF9PQZLzWgbY/hdNLeh/TF06Kbj9rZB0t+8ivwuZDL2rwhVFZYaZBaK4YXN5Lfp
WyP6XSeByTjxbgtbP0Ta2QWVNa5mm+VwgTOraGokzfaturGqdCvyyMfWb1ftLIXGLRfRcxJPYH/P
ICU+mMFZLf/B9uFlI3lLYsxPKsZGiUT4Twt9yQOqrJidXmTeBb6uGeclMZaWp6AeHbSPvOvoljFm
CekjBK3A036Ab2l3qEvUwe3DWks245jOQhmTi0czBnl1DdVId4aN6tiL/kzfzlOQ+rqrPhEHQyHl
HZJNO74x8FbM2F6ojVWuathX1LYLZ8qm7/Nk8vrPV3X/vEDG3mods0SxTBPJcTDNgOsBNRZnD1dj
5Is9ZMyLFJIkgEMaLw7gTGWAQzQ8JaB5jv8CfM7TReZyHcWmaZYJwjCM8SObkMBqx8SLqvnp9qo4
cljqvcWo5sQsGuKHVfu0JGVt91rkRmX2N+ejg4IOdIWWDjr7z4bchAORtAU6QLQXUX3U29fb66A6
dOX7zr/PIinlYmgRI6G/3+AVqLwuso58FFKnHc+UVuPUC0lMiiYKC+SfwFMFl0S7L1MhABWNFx1o
f0JnBPwoddV8LgQyPnCaDKPqcywtw1BaPh0ykxNj8faO8XtGZCWtOsI5zHOGPjR5OJbzcGqnBijY
AKh1b5/Uuk/HzAtK92ijAJDTZ1UY0MHZE9B2+CnK+E6YANy0V8VDZk2W3SQYa1SK36naupid3ApK
sh0i/WRKE+ccV4Pli69grNmohsSS6haKH2v7MJ92cerkg75tsNFlDIToQeNcz1TFr1TUQN8ouheQ
nWZZsIiIfu9pxM/LQbtFO2WAlJ7PHzxetegLMczCCrTH5mINMRN5BphpptznEceY10WA3EpDBwlq
iIwJVKE1GLkJp9Fj/ivXBzseDs3wP2PL03ykcZbC6H3SxX2GKTZE/k3lzOpzOwygSeP2SFJ1uz6W
sxhG+wFbgBnzkop56A/AUQEX6D4DvwNuZBeTKvkp3izbwhe4QA2rdn2xPvr/i9gmt4xOmUoclITp
HDR9gJDkr84J4BOSDgAKjFh8ljBMeqtlCiytj/fp8mPJHuvh/bY1rzW34ZT+yGAvkD4kemRmsCNa
9sseM91tThjWOiGFHBFb/Ja74VZFC4uW7+pvmuFqTvurfJhKdIHuuSns1Sv64mMYxZSkMsEfPoYm
ENCZvRMe8T2u8CC7wGVondtrX2td/LR2RkNnMsYFqHixvy4at04UwlsJyhNlIYs5Pnrd5M7bzGhp
LafTUC4wOaKBOML8Wuh1kKd/AcDwaUGMSopt3/ZRD4XpxsdQPYElB8ghj5xdWze481LoUi/0PkTb
GDpIqPdAJV4EnoWyB+t0uLUcdH+78QljDFCO4TsXB3X95rlQDyYQBSzUgKI8zksBp6dNnbCAwBuQ
1hQkgZ805p0Zc9GFtVikuQzPotRvM4DWQ/UgZQZHCT9SEdf+67ydjL+f5x7z3yO2Mx8ceVecko36
TdnMr6ig/MOO55r7eDN75Lfi/BemmnU3dpbPOJk8i9CIDRZxv8wPEzTSHGLOEnnnxnKjmzNauhUD
aimiwYm4xQ70jQ5tp1q+/O39+Wc9bA85IOUplAZOLZwKuy2AGBAPvjaO9m0z4CiHyvgOs7QiSaCu
aimCcD5a4b2p///5DJXxGZnYt3Ec4mSy8GSB3ANgFXrE8f/cs2Fchlmby0IqrMNEMLNV9uMeo/lP
0Zf4EW/ZgJunot98Q9vZykGjqGEKHAQ6Y9BhtAsTQNkRYB1Bemq2FJaeJ5Cj3SrrMvJqQCYQ8tCT
baeiYGvL221FWM9wgjJewiC4jIiUcRNDRay8jqDdE9p/xy/DA81MRVsAU+CylH5NGx4u3TUnC42s
LiQyLkOVR71ILEikd7b4Mj4NeMRW2+aZslopu2GrAXHfU7YlNpSWCX//xoBB0NzxO/LXGlDxKRpy
nTodBGXnBKtMqJbRHOjigTOAiiwIaWg2xEDrEODM73hNNqtmdyGPOU9VlXNzxmPU1+LZD9P7HHSI
UcUxvH85UtBYgt5dVGSFkTKUTVNYKTa4d9HJA5xv9J5SbE8hGI+TbXrDKy93Rb3slV2YZ4mMEun6
oskAFcC6zM6vS821psmuxNJpJfChAqkiAoaTqGw4uku91C2xjCYZXaj2jQCx6bb8MgRVgBb2nbaj
Kc7Y4za8rBqjJauypmG25wqNSx4LqdbQNYmuOsmnLGwU2ewJdV9M3gEV+0645w9v8GQyflogS58o
5UwVdKbDlsA0dtrX2M0x3yS8Uig5MbX1Q+8pwIluVYzj1JFjvQNyaC559+Cq8l6sn3HoegU4u1yY
qN2KTnlP+UCUTepmDjnNjuyDWTiz0Sx6+4zXRgVMAEr92XXGwydFb5Gpg9TKo/Ea2FhVW34HpeHr
AAQGv/hFNXv20j3AgjN32GvojC9s0KH7tz9k3aouPoRuz0XguBh93BMTx0+ph2W0M4BE+kRZnFsb
FIBe850HA8yVyNixKWHGKxOxdAo3DLClO2Mzb8wvIzbb9EMRIOt/NbP3absZSzZSvS2NATJbd3b1
l+kINF1cBeOpu7Nc7otpXb3BuCJpCs3MMdFbY4Ancplwv+myCqyOxu+WyVbK8G4SwB4Xp0gRV8l7
KWmqKyXENcSe2AABDUZVPwmzxIsmVq9368/nGLS/5OKIpaU3JyGDP4kPdB6B9B9Ui/2OJtdQ+OIX
hjjrN5gXY9v0llnT9af5eCBzvdda6fG23vJEMB6knPECt0L6DAgFJ60AmyXxOkXWr9GLfWM8A345
mVsaTdKkpOxI8se+KUfKZyHK/2Hf1t/9lgXYfA3gvdeAotNkRnLR/2OMFFOzcIq3bQsCprcZc1uq
RzEcBiP4f6Rd15LcOLL9IkbQm1f6cu39C6Pl6L3n19+D1t1pNopT0GpfNBMhRSUBJBJpzyEdz52l
pIfQTp8bUJFpD5e3l9zBsydo9SHUEzQEsxHLAz4kbzvgmmgHackOilG7taQz2klYoqjLohrZWBgF
nIc8m8FD3ZpDfDcNigPE3L8z9f9sLx3y5FOmZ9kCURmgoj5mc6IMhHlAygLH4kcD1x/VgYlxubCZ
dPCDAad26hroUdqg/5CTjNSUwigzqzy7kgLpWU5YcIyMPaXjoBC2LkCEhfCxuhUB9KsADQwNbDZI
qBh7uv16fm4pdUeWXELqYYJtmdJXTXoJEEQmrCIRSwaxBSv7JbdhMI0KZIx1ldt9J90DI2O2umpg
pPb+5cZ/roZ6DNUZVrv9yKJLdzN85/hAyhB1djdZujkDQoQVCTElUo9hPiRTqyd4fn/bmBYykSb9
bWOgFmzbzFIN6iVsgxFo6wJutqRO9gw06xGzfdzUuIqUu5eNCOvcKCMidbmOTmqsLZdfAiXZ9Soa
P8b0f5RC2Q9JCXW02ON2yZjvGSUg27wX4sBQ881zkjA2DfY4wA9rPKUZdZJwaT4THSRq4WcFPAg5
tsmsCzipEsewxZQV8JC7Q9uNtUxKN2p+6tKRvNtAqK0tAo/LWVrmEXIayZq82QeQ3eUT2/TN1iIp
7dDaYSoGEsSSZt5ksFSoI4FTaIGphWbeBlOzrPbsrZd8LZLSEpHnyiIfIXLgn3XeHeefl9fE+n1K
P9oM/i0PEkq3NHi35gp3UlndB4yDopvZhZwbukrFEoTOah19X4ZmhgGhzlQwdOYuf9sBvdq1s1Hj
cdbigthEMi4QHuK9ak/7EZj7f9KouNkfuZZGeVulVPJhK2IPlXEQDl0neGER3HK94YJd7KXs8j2v
hgDyRFPMmKuGqSUV5/KiDCJarT0toDQSs5A1DkaEXrgeH1d29Sy0gMtvugkfBRh9I0hepCnwuny0
tdo3jLcoS+0IbaRmXfCOxH3nO/+yXm3NZunrTaGepZLLuEbUcQSkdQEggwf9KO2Dwx/0drH0izI+
yjwMfRATFXYGe0Y//2TgWVo8HuM34egWFqubbDP/LWESBKVIxVB4jXzRam+jVMqSiJju2UN1xBYe
iu/iHuTCBehbSWwMzFePvIlgj9Q8doJwa44S+GUSL6OZ+aPs+lV+OKvBko0zMX2SW7n1aYnQdQ/I
K8wBqUj2AGoeOhWb4JR0KpCbgAqCPZMjbDluq6+g73WxJLWwgMvnIzUik466x9SLgTkdI3okM4cq
wHueIybHxbYZ/lw+fbtFTgqMSILgwdW9yVaOoFhHMxEain6A0coC77nFUObNy4RkIboHEIALNACA
bCx1DaBB0iVJ5nHA1WWrRzKRM3hshd5yDAg+3H+EUSafz/tImBoeTk/wJkffQ8MEJPX/uiLK7ku9
Xmhz/rEieZ8eyNTEbwa7wfuDmZvNV+ZzSXSvfw3EZF4hJxa+c9fxof05PDffkl/Fk+wW+zQyATWr
/PibM8PEmCEBq5kHCt3XS5IsYF9RSfkyw7DzwFn6TjqRdCh6L+3QHhL7srzNU1uJo9wR1NV5YY5I
GFMnr6izWE0t+Pz8dFkK+ZUzq76SQnkgURl1as1DSiiqO7mZHdCRdeD1GF8uy2GthtLBOAeudlpi
86pFsuPFC5YJLc+vl4VsFrMRxv9zRJQSLlLYcplCjsgw1b3mhw7yihUSe6C/Y2KUbpormbDuCYam
a3Snc8NloKvhYbRBZ2TVMZDKRy/nx13fXEsBy23b9ohX0qjnr+M0sOfU/0Pksm0VVxIpfR+XqhAi
4skFWu8I/W28gMJGeo95ydaq+6ZwtfE5GP0SYcYYgUi6wiTHPeNAN9Vm9Q3UJeAFtH+UaLUiKQSC
bcCZZKQCT8JgRvmft5Kzjpa6FVMEyPpaQUAPfiDNnnT+O9C078TBmE0EP24wiLvLC91eJyHNAymc
Jnw4CCsHQKwX9P4FcG6itgYPnZNP8DoUhuPMEkK5lcNcT3FHWmni5L5TnaF8FiT38jq2iFvAMvK5
EMqT4fNOG8BIMEJGuEMiwU+bwheSxB2yRwF8rV08+yo0iK92vAF4mHEvhtcBYJC5SrSLoWI8S9tL
JiR4YF9SZLplc64DIEXLxeRy8neuBou7VNg9y4YSq3JmQ+V/hNB9m7LWJWiRQrY7n/0+R8uHXGKQ
t+afehEjTWp7Ow/SdS8ZjEweSyyV9tWEvOCAECS5ZaxidPgK8b/Jcx2cs58yIKjT/j3QXy8fL2M7
DUqDkjpuwznFSsWGj0xAo1aArpSnWTUvy9m+f587SmmR3CfAYlEgJ8xDs0eokxyn4qHqXQ4AnZdF
/Yth/ZRFGdZFiNUMnE/wfU8k7dxqq5SQ+CdpZ/LUXVIXssmru16L0jAAcgqOdneKysBXmsdEvuGF
U996vMFyzFhHRllQFNHnOjYSRPrlQcYwZKuGoLJiBYekpnFpTZTBHKSiyzF7AH9WGxwdnd7cLIMh
LjSn4Lme0xMfPC6JbHdqz/CStsNCRUaq6OPV/8jxr3YzMOShCAMwNfD7bjeeOv8/0Bas3OHmRq4E
URvZDT3w1YaCdw3jpKWCrY2PfNExtJElhNpHgZuXqBlQqS3V+JoLZT/TBtPg/ua1UYlJ5EF3cgZa
beQLStDygms8T9Y4vS9xakvy7eWLtbkUVVZIfCNrYBD8quaZrFe1EIQ83COQWAMFrg7fwNn6V1m7
TzF072aEimBWEA/h/7N2tafbauD+ztrp/h9k7chBn+n6SiJld4dE0mfRwBm1PWhl0x8g1HGEBAXk
hHV3NxuTJFXnkRgAJZJKt9W0UdPNHLFNBFpAbkFH+htaQGndzmPnIbYj8JU8yksXSl1aFGEZCeTP
O5hbZEuITBB06ya6FEiPAsjXZBKGd5MZuqyu+u2N/VwtpTHF0taa8fG6LLzdNjdtzVtSd6eiOeGy
am5a4H+WqdGsjEM8j0HXI3pM6ihH72T7kMbzvtfnb9WI+YQ84kRXERdWoXo7zbOSS2lOIszT1Abh
hO01vnNmBr6mX/MTIDxLeCWnyK2cLjMDkBeh3mnPwFuxhrfCkxi3fztKAr4BIhdUxM9wzfsBNCGT
TLQKYE7H1RRh5v/d5AfgGv4RRplNbskLPhiQfBiS3GqqzOIGlgkg23Z2IVciKKMJYppoyGQc538/
97lp1FaiqAtSDEqU4RiRqCt+lMV91Wpmy5rO2ZYBxGOgCuB8aOB3XuJnuKqS5HLTz1xs7ViO98EE
QKDLl4D4Nee79imG8nvySpuCpSYpFE714bbbsfp0WcLmfdY+JZCFrp5mtcCQYCrj6JUYBLFaD94o
2TRqHt1GLBVgLYbSMqGIMPsD7AXUi0izGsoB9hJY4L0xjENtT04BTHMZQx6XF7jppoKdU5QNgeA1
U/e5q8cCAzi4SKEGdiFD6XZCXchWkyc/RrW0w6VkuAdb8N8g2/6UKH7d0jGp5iqX68k1WhUDgnyW
WQYXPQ9lg4lywSBxAO8hLjik8mQHqmjxHdBT1P4lwkxhV3IHZLHe4pDfS0bnBBl4WwmTjlRxjJ3Z
PA8yAA6mbg2pEepKKl3d8SjgoU49t+acpK4qacfLm7+pXSsR1FVUlWgGhRWeYb4RfmVt4EmxbtVl
21iGyjuXZW3vuwGwJl3nP3zAr/seFjUXBJFEUtOzU4JIDcRbkZmCENkE6+u30lNtMvg6gWTYkh6l
96Y6spB/Ns3C6hOo+4qZ+zDNMhHKlkYWcPTtGTC2XdddX17q5tu4EkNd2jTj+DCbIKY2eK9BVafT
G28QAKSol3ecqHkAtmdo9aayrERSlxeAGaFYANQIwUNk5uG+1iWGOm6nJYBGwCMJbqBBmbqpcoaW
Q1HF+Y3oIi0czR1Dazl0JnB2YzN+iN7h2NiCTGDd/2pxn5KpG6vzjdj0CSRHtezCWth1/nL5xLa9
xNXipK/KGetCajQTRPwHADfYNf4E1L0MrPQlI9TbPqzP9VBqWGEaK8k56IeIZga+RWawMXzGgrZ0
kGAja8jkgleGDh0QTfboMoD1kNG+11vVsQtM1WpPwQ0Ia/dybauoyAN/LzIxg8UGitm6aSvxdEiR
cyknTTHEI/9uaoHk8EniqF3LUEriztIPMDiuwKluSBLiV8pGTr2sVGGPnZRAWCmphVkNyaFIX+IG
w1f6Xm2i/aLmjL3dspoGr4HkD5bMQFz2VVcy8DdUJQddmcTJ1mTAouWRX6XFPT+y+og29dLQMQ0A
5DnkyOkFgtZ0miNdh6p4ZJattZZv2uNivav+eGgZarmZB1gLIzq1cjaUCK4ShnVRYIgGt8pQM81E
f2xlF5OFltZh6rhLnCX5URXvDG0lW3Z2jjhCTD6Iqq7SW5rrBoAhW45UD0cHFNkumEx/o6wAXf4a
qLuMI9zMWBkrgdQV7Kvc0McRAsmwRf8eAgYE7g7G+BdHeSIQ24wFbiR3oKcgthUF0FxhE79u7cwl
aRNw2eR2AtgbZck2hs7RhMxpw9gR0vA4qKFVpIanIN95WfbGHTF4AU+uzOPVVj62YnWqVRQmslzg
Kope4FVusBM89BKyUfU25QCKSiSZa+DnU9eiL9F6WlfB6E7fJ1u2kEcSrPwK//MzAuYtp33U3nne
JpU+40fP6k9XNywebiWkC6qIXlT6qogKogr8lYRkSQsypi54FOXC5qTxVHK65CZIg+rHFKTBip/N
0zPiuteqSHbN2DlxjRA9+RZVaWwlRXrfJ9NODA3w0aNsrjWm3Cixyee11QQx3D0FLJiKK4FZU040
C9xXUNfeqYsFKfhRT5wsGvNdx1d3Ui9VZq+kR1WK9hWUztHG/KeSVZLVQ/2sMREiL5py+Ttyf5pZ
J+VtLRijGaZyDIRAQhgfdv5iRL5W6d6cKAgBxFt9DI+ZkDxXlbCYIjhEhbKxlWJ04lT3h0S06w48
pRk+JI9lZ+yrUzCZTcLfXtarDTP4Zb8paxGgTieN5FWe0e2rDDfwGACzwIHO744haEuzMD0DnlFN
AEsaHSPoSimPkzYgP5nwyU4Pi+xQycabmGXogtVHxRT7kd/3k4TZNgMBS1IGjZVUISqkYDRuOKlH
SzuQGqrBgMNZD4UZBc23OetDB8xVylM9grU2ER6NGHOLyRKd8ko4BCWQIXm0l1nyoh7RuuRLufJo
hDpAtHq/jbmHIpe1d1lO1Z0UxTlEg4UlDecHqdaOUi49tPGYmpHOg552UHsrD5r51lBawUE2pbKU
cXTg1cCoLgm3z7naX5rylpsGzD/pY2sjg4l/xAHNrRtuDC211QxtFF0ZmAoI87w4AgJgO4L4eEln
uyjH3AGlsvgrj+viSo0nXxqr0pXyFj+dfL98ICKxjl/NNVgNNXTZAPkVKFUadfQSyHclngt4EATf
tfGTsuB2aIUFOuicexSLOx1crYUwm63wiysXPwjcMT8ODThbu8BK8+hUy8CfrjHCWaAPsQAJ8dBG
VqpPr3mbP1z+2HM1/fqtRLlW5s8Ai7ACclve5TD2iEANmSo+Kt0OuHmXBW2A68CuC7xMYLt4TLNR
khKt1WY1ijGSpA+OEmkmEE1Bw/zQp4Ut9pW1ZJUZZeG10fQ3fHSbDapZjZoZ9LetseO1HJqguRKP
yAikGdblj9s6MVRFJYK7gq+jU/yLIAZTUGcAMQNtG0DaAA3B6ETelCCi7wqbIEqSQZl/vgT2wMTn
gos/7C7DCNIEJCLWHpNfoTTPEDU8pOgXgL9HQ06EfSOhZ68XP2Z/SKtnlJ34EY1dk1O6KKSDJ6Zg
+ArnrizCnZVI8asClXWXhXI6iC6eUUtTKrsCwRPg6hkntClGl/FQY+aYxyQFJaZLqnzOeRHzC4u1
YHxLm0OnE2rWDpIw7WwHDYKUqguKhoT4VzlRLldx1U5YDqgsTe5bsCNjRTBzCSI3VsFnowECm/cp
jR7kUYwiS8oS0upf8i99AkplYIPhwIYZG/DEfdAqsFoBP8YqLyyRHuYBZ3MeTAuEhpXgl4Fi8XCs
EN45nVg7evZUB2gKLL0FjEp8VLhzHFkND8zsWjA7w5urXSSABl5aQDqdm+nCmUYl2Tk/mct41RmF
ZOUcnMVU8tXxXROKfd9Ws9nFqhvldWFOSnZX1d3rEge2koPCgFmRPw/FUagDfy8cWAGgqYgNvp6h
uARDwudi4nVu8JY9NDvZaj0tsYTchPv1xLvdHYZmbYWVAzhvcqQEU0qqBN2gC0ILwcE+QK8/uGmC
HcLJXe9NvmapN8qpehfN3J1Fs7wRTTB5Mzs9/2X1CBWQMdTlMzsr1WWWzHOWgNQleyhKoPgJtuID
mbFyFE9witQcrohoVhriPBj7WP0/gukmhSmMy5mfu8RLUWLwCONjeir8wDc82J5n1jDXmUH9kIZ4
jDwm4hk+UtGM09iXUerp/bs4vcqZzDIFRE2+3BNKAvWML0bFZWoKCY3d6kD7FXzdbgAxjAmB4PkP
Og7PTBwljzI9U4RhHj3WEw8Z5pfoiPaV1Cwt9VU/gqG1tUtgb4Q2c1z07Mn4KlUlodnKAShBjibW
Bkek/h4tF/zkA2mv3IGx/poZRTN2lX6iFKUW+lIRA8SygksIv+VXIMTdotPdmX0QqFx+2MmeXThD
lXzNanV8wGtpIU2Jp7R1bXFqGZuwubHVG81Rw/iKORratcqpIO8DU89l2UQ/LsmmrIEGn7lbkiXx
stFwI0w2LgSaTNHh0AVCcNuq3Sno0++XhTKUSCXXZrXgEDmEpFGgREi7x2B+jyxu7iNzqGLrsqDN
+6doPCCWFQF/UCG7NsrLGGnY2WYw7EB3jGxxLks4z0IQ1VyJOLuACR8naU8s2exwAxnBsIsDd8LL
ZSV7uFB/ZVNWAqkbCLpDOVeiIPH0JHgv4/BGlyKbsajNAwIfhCjrSPbDE/x6QLUxpIawwDwTVIny
LpxtLXeVw+ALXntE5KJM5nDHbiXdts6fculRyaUclJrvC0Tsrr4HcPmh1JzWJQMH3K4tbf7t8jo3
1WMljkqHT9EkFxHQ4zx5Bpq/mttLwmhOY66IuttJhGSAtgyxl+3AcYy+hcj+nu8WB7ixHpO8hKjz
2WVGqAT0I/AQno2LiVXSgzhliT3tfnTqqxbt9EDddppvoSfftHbwvYD5EnMTWY/LGylumpGVZKp2
MbdqFg48Ui0ECKq96h+n5/BR3Cm3oSf4nCODZ6d1S7CUkypkaHVecwqvMXC/3CTH/LkvWQq8+WCg
5cZQNRXjMnQyMsq0UI15dHD3++647AQ/wPhIb09PQA+z/gD7ZFOTVvLI368sWrMggR3JWD+Bs6j3
BLaJcxoH2LNHlaALwC1nmLbz9gVieFYiyR1eiRRHI00BpgRqJpPkWwXTCE0ZGMily+0kRsvseVqZ
Ekadb6tFSh4EWF8CNe7RXja6sy2a6JNgvEfb7ulqWZTJFnpdSXi1ib0xAu1VfKjfcIBH/R1qdCVW
cGwWB3iwpd09FWB7vsJ0IDDye42h0FsGUESgDVIapCFB1P11cwupSDqDE2Ov5q8r/m4aHwVWBuY8
rsKermVQpgHw4CJn8Lit0n14R/By6tNgzkhIYtKStxOn+smCst7c3LVIcm1WOoMpnD5oQyGGtyiO
dq+acIBvOat8GQ6pBabQ+pg8C/vqjvBulIdyNovJNOzGvWwtWJtLXZZQ0yd4OniVx0wEM46c+WrP
WYNaeJflbBml9WqpG5IH0ghIXD72gAph58NJGn8ZOYgws/0A758AGF+Wd07aRp0odUvyqgD3RQSr
M+/VvX4SbuZ9+47xMRfZc0cPUZzobYDOH8UDM0hnrZW6NuMQlUmR4WRJ88+0Ww7za+FXvmwSKvvG
QnM5mRG1Mib54PmUJrVoygFKqlqRhiwMXNCSHyU3PiChY6PHNQPjGbH1kRPcscK480YESijloGgq
hte7EfYobcwm9MLWBPnnU3ybW0pjyaZqEm77GVRSOdBGMocHZAWr62XL5K+0i44kk0IbynGBiSg7
9K69qh2rCXbTd1hLoIyQkMt6XIUwEMJ164S+5Gt32WHZE55Dg8mqyFoOZY1KKQ+nXokDtwxaK1XA
wFv8t50qX8+Mzi4aCSejGivDFZJBdd4O10p+jyqJI2s/L9/D8wZDShJlYMZyTJHBxMappwJDaum+
88VduAMd5s/4sXfTB3IlIqfxxgPwWpUbg7FS6SxBR30AZXmGOhRQL8AHEHijYVdetR+j2cW1+qo4
84u0j28KPzyB3tUKH0rQCGRO76uAadPul1fjnnswdvLd5U3Z8g3XykTZprFbNCnqdLgLmKo2Q0XZ
xWFhA8gOtPDxU6VF95flkRtI+6JreZRBaiY08ipJkXx4DAQiWfEiv/FY0RDrFTUo84O+ulSKpwHp
LGw1ySar421zGF3OUyw4CoQ4FxzXl9d23iBMnS9lfnQUpiJ0B8Ve/AsEUnt+L1oy5rECFElbl3vv
nOQdM/g+z3JLNp2+z11FIeHrA662s1pKCe6Qdk2YKBZf3RGAPd2tPBZMLVMWZX5UI5XkuMDzadw3
O8KXqV2RoYIRCMrM5+uydmK+/eu6JFmMY06SiP+8wDfBbtYWcdklpHecyNUs8Loh/yu5bEqDTUUV
RF7EpKyon82ztuhGHmsDogkrTe2puw9yYp/le23a15UY6v4FkzLxUYOTy5fMnquXnP92WSk3vaqV
AOrCaXqeTVoCnVxC7QZDsxYQa22AsV+Wsv0orcRQ9w19TxroEwJi2ga0CHwwCzq/86fsHu1th3Ul
jbpoS5FKaTCTV+lX+D6FTv7EXTe7yEKu+KTDy+htwTFu42OERD+mbW4JFTiL3nlTNz+/gX7oU84Y
izTDxup8ZSvifQpK5W6ZAa/2c0gYh7jtQq6EUZdOU8u2CGqYs9GqdeuD8Lx2VMFVHAKzge6Exiu8
+pCdqje2S7Nt11bSqWs4RcYy9Aa2W5/M1plsoL/syFD+QOIuALMu+9nu/oA8knE5aNdAjKQsKAbI
rfPOL4zRLvLny3q77TGulkb5BIrMZ0aN9gKEy6o3P8EDuZefwHHqhSft1IOT46r4NgHrIPMTpxas
mIXquVnyEFcfQPkEyoDXVxCwxmQXeJh6IBWPA5nMlmHA+WOxT/Z/cKLkxM6e4ZVUyuyEZdw3iYrr
Os4OzNuJc+Zr/brczXbpRntmjxT5uUviKCPUgIqcb2aEIZgXlmewJQ0/wPwAPtvE1h/q0MFIXLWY
iakHTIrFcxg78iivlkpZJrVDMk/ScU8JMEFm5zX2uHmIgKxZoMP10PhgaZtd3q72nN0egOvuBaC7
zazmVDOUbTMpvP4UymyhGsRHY41tIPnT4kd7CwQ9Kz4SBKVUQFmLmQy6bKNAxfj1/QzCceACOEII
/whyynhXfZ/wX9lpMQcWKxapBxV/xDZGdvXfTxwTxpRkrWwaIctJqhgEzXcYOnDzkwho0d8Zt0I1
VTgnCqlMM7Vt083+58Rl2mvQBS1XAUcEnIar6dh7pAye7ziPAMAzS0IkNXJpnVTqJGubPB9F7HC2
y27GO9RpHMLonUJe4USO8eOyvWK8szJP2SutyYUp7OAvtI7kgssiswdfjdCpDZIax5CZFBbnDUFf
rg/ABr4eZC3ITa62hGbkibemIxCrDvN1jK4MEU2NWK3xLpuAhvUBfGNPNVguzO4xBGWY2S/Mk73s
y2A2i/qWTC8FmWRuhrAwh2EyswAS/3sYQWrJlLUq+7BGTBon3iwgfsfCwpc8fWEc5GX/EoOmX9cy
Yb5/1hPkR4T75theJTtxP+wU1C/hUFzzLwD08bJ3ku8bfRZNDcN9QvPoV9lCpM5dBeId+LbqHjC7
1+U+isz2ivjUMEi7Ee5Tdis15vxQeYGjv1WPrIQuS5FpOKNUxLunLlDksB3vO6U/SYH+VCbxVVM2
iVk23TctF5DTXXZh1aJQII6/1Fn+73tmvp71R7SzSn0q5TiGNbGQGI/J7yQfAelb84uwRVQnZjhz
+dWVP/ZkJQxeDEoTOoqCJKboK4DMmeGptX/jOtthZbNYeJm7TJmntilKSUVrq5cctetul7mkR4d7
mxwCp8w0vKz1UcapawWlSiacKWlol4CONaHVO3nivMbLTjmrp5382rnpVUBRhG5F9QxhRu7TsJl1
rE32up3kh2/izXK1eIND0jjzoQ4slsv/L9v5KZJaYDrVUtATax8dfwNTldZ485sq/g+aKrZNxKc0
yvT2vZCJUUQaAOAuAHsBWYwQ9q5Di5rTPYe3ZYkImHcV5KzkygmE9yFxGFZq+0Q/P4GyuGjilJKE
RMHqbeC1iL4nX7hdLMw7WZXFRH/ffkw/pVGGNwvDIkc/BzLzpVleAQkJ2LS5GR5ntB5Yoo/xo9wU
GaVYlhZRdriJCglDq9CiUi1NoDCBV/CVsYnb3u/nsihzK6XKMBo8XHzgmzrhE5qrHoihkd6Kp95V
TUIRhiIAqza37QX9I5VujlH7RdSyBJk9AU37BEo/AiOTlz21NxVy0+blNW5WekURndy6jBmHMygZ
ZZYaVTc0chmrB9mZ/OlBtiobnSpA0SekE+0RVBceKAvE++BadhOHQymJ501CI5BZM5P0a9NX+Pwg
OjznjEATYoDmeTIqu+Vhis36rvUCcEUV7ym3r0Gl4+Z24bFqENuh+kow5flGWq7Xgv6xE8AI4HST
+ITfwTRmoXHuSMjr0fwNZMzqxLS/m/dnJZrc5tX7EqbI7Yy5AV8NdSzAIQAI6lm660zxBbM2NtBS
WQX+7eh1JZF6XxLMS3FtRW5PY4qe7iWvhgsnxgYI5qOR2TXK3OKhf2a6wZvKvZJLGeJsDppinCE3
OKGp2hLM0GkOxqnd8f5fFblF0CPwgANBPpBusK6DuBkbkqL7eGcOscedMBRGSqH+5Uu0XTNbSaKs
LV/ojTwl6K/phsKqlri3dIykwejLkSuHyQmNKZ3JYap5qjlgqgloxY/1AxeGL8aSPixBEJvTkvDW
5c/atJCrr6KsclzrvcDHFQxJlX/vZLRmLb32fFnG5lO3kkFZYUkQU8B5oOVm0h6RPYuFNyG8CQTV
DDILKK/g5GHl6jdfNqR2FQBMA0yADlCbaAwLvsc1HfekPkmYNkgwo3mlnbyxPO7N5a2EURczEPU5
ibUUxsgbjqQHpHfHo+izHMzNk1qJoW5j2skLUNjw0Iz8Yk462iL4u8vntK2iKxHUxatQOlelEU90
Z4v70C9ADhL/LL71L4vVXMkHzFDxGH0wGVJZC6M8IdDi8WWRwLApZnz1UQbw4Amhq86MB5SyC0zy
Zqz2y21DvloqdRubXo5GzO+TQof+CFg4X3sGcToGNT+ycw9a7oy79P6PADw3H6+VaOrKCUJaDmJN
qnLmQmq8BWkVsBYvfABQG0lkuCrD09v0UVYSqQuYtHKgKOBZ8PoejK3jXgPH20LA+iMWSgNrbZQ3
1Ol5jBEQSJrbDnEe0FxyzpF0RkGCIYUOL8WgmOpiwAMR6zgw7scwv/Eay4Yw1JIOHtVyKMYqCdHk
uY+f1H3lAqSmtL+nO9Kpk4NMK//GuAisZVGGBKgkUgcUBlgti1SQWyAAmeqNBl7F2Z4eCY7HzBz/
ZKgGPWUqB9ESzjyuPAayrTJ+6DAR11SSK8RMp23zWf/Uwo+q7sqB4eQkK4IOSZFxfG/Uoy7dtvKp
M3w8anfhcIcxQsGsqitOYMSSrG0lf7+Sm4dN0MkVligF19P4lLa7ZHxlHB05mrNwVfmgacXQETCr
vsqIa5QUFyBne/LtDEpMEkqhA9LOd7qbXrMenO0F/SOMHs4R6r4RObA+e2r+K0pGG4Q0ToGJ1ctr
2tb/TymUq9v2Qo6hI7JtsPrceGwrxqZtl2c+N02j9N2ohy7qDeJ7ncKnYof5cdBxybvwXd0XboJc
IwgwO+C6kFcATrXH/bi8wu2If/UB1JOaTGqT8qR8OrgYhZSd0vvgwgIxIdx4NrjCv7yvn1tKtnyl
iUbat4GgoEQQPBqAi3/iHeXYPga2+AP4PFgmD67PkTeZoQNDOzXqBuh9nrQA4ybrlHqLd5r7yK3h
x98bXu6SCTnv8sayFJR6XCc1U/KULxE41H1t9xg1sA2teltUppFmrYx6S2Mu4XoNWA5/l7NhrYt6
R5uuRNPCoHzEwSAy5USH8CZxTzpCYAFNZ6EATBXmbpI1XLAtGmVbmjKpAn0mF3G+0nkJELylnfcv
1fKaN6x50+3Wms8rQaOLx+CoC5IKGzpaxrXkio9khbGFrlEVDUuzj3IlIwLZLpytRFKGJjaCYZqm
jFQ9WsGbu84MMAcQgcE7l52h+V6oQPxjpqgZ5k2njU8KVwXIbWid+E7Gi5YHUvMWJbQRdk+YCHRw
D/8uYQveQxHshyo4MyltVWNp4ZsGhptECoVd3Af2dBe9vyNNsu/Gv9rXlTRKW/l4kfuWuLjEnUC+
Br34kGxWTx/UHbv4+fKl3z7HlTxKT9sx4zs+gPtC5gGiVyQIwFwzotghoesuezTsy/I2L+OnOHpu
JBiVTFEXLG/GkAp/DISjqrGw1TbNi6qCWA+IoYByoR4IbkqbsOkS0plB2CMFczqgtIoSIBrubWbz
1faKPqVRz0PYJfHQ5TAvCITeR4cz+9vUwSjrNAN+MvIJ2L5hLywIqu2C0WqR5LNWr1LbDlU5kO4e
CZlo0mHWP8LxVMD79o20iY+I/kipqnjMVEvbiXfaLtorf5XQxNCWJPKI189RqoDPG4w8KpHJbnZa
pNVKS0ZXFnp7DqyurM28lqRJBGyEBzkE3egPpFlkXsBh/nExuN7iclfyc6/GIIXwPnnLAsz8yPmD
CdgtdVoLpmxOrmkT17dz4qmVRTBdkPi5Aa+Hq74Q94b1Cm/ackkDsQpG7oFNIVMXsp44Pc54gbRJ
NkcM3MZ3pCUVcKbCVfE0H8Pv7Ma6zaGRlUyFakogCZkxBtcYqkT9E0kV87tyJ5y4vyoXrwVRr4be
pei1VVE/qYLZHMbEbOWnpHy/bGNYW6hQJzbrlRAoEhLNnK/hOVRJSGagDpXvEl8+NCfDZvKjkB2i
n/v1wiib0w9ZJPUJhsRHS0ftK96LNxrGo9Nrln5s+t9rSZS90WotGdIYZ/WbXiAiDTuvgmA9zG/h
nnjCseIU77VbeMH7iHYeFs0Hc3cpy9MrEWA5Jp0oqIa+odZqZ08qP6a2COtkeh/N++jx8pFuvfsS
3CQASaIlRxaoNxio8alQBGR2U6mAJvCugyf1soQtf20tgXp3AVU4ZUUBCXkRmSHfmajyOTOwgySj
NpXq52VpHx98pi+rBVG3PJ1ntcrqJPVOtSPvUZj10SkcP9SYOiGM6oUnjOasmSjChN8ui95sH8FG
6gKgDGRVo2lhRrGvo64YMWprSyB0Tvfle4zcJOrDmZ2ABT0zldBsHPWlNj6Y5ES/PcSdVfImsxlq
+1g/P4UKOYrcqJHJgC7n7TFt3ydJdTL+2KbPcw68ig5AzvUR6YaFU8y86azZCEwjSv/G5VpvCKVc
i6hIYwvQMI9Hq98L6ZRF0siPj1OEUi4hYmHhRm/f4dURUMqmxFrbtcv/cfZlTXLrRrO/iBEkwfWV
a6/Ts2o0emFIOhL3feevv4n29RkOhm7ok8N2OEI+qgYIVBWqsjJx2BQ/fTR/oinVf1+QW0aevEfu
dTc0luiVTnRQjtIZZ5EXTLk/gDl+oEOCF4b/hROZnL6F9owBod+9RrOIV4Dj3dHLvodQivma7JoX
PbG4nM6cT882AyXQQ6XhhEgweIMDJjBafjHedKph9TaeOv8v5zBX39lkgs9YxQDejdh1zWwPFbmf
AB1NQP40C14JXbip+pm19xE2IhZr5/al285e3r84K0QhEdAN1mgEYLn5Ha2ZpLWVfit/dccW3U/o
qDvl4EEHildFILx9ZgKT3sdy34ZYdPiFIhbA2506IjB/I8WKiQY6LNTnxG/JYw1KH2EXnauX4qEE
3AizaJ78GJ2LF/Go7MBe+QfAQBorPrvBfx2ASX/9Kovt5kFWewEkH1lxgUCPNCEjWCKOa9+qlq6/
OxOwYq1tc73CFujVZV5+KOlrC+Z7dXrjfGPeYhhvlnfaIBYyvnHnmU/DCTPkVvxi2ohYi02hlYHd
eDx2081q2HpxjPMKYwUk+OBUgysBhsEBQYyV7k1fBvw85I4yU79063MxfmvEVGpY63HqF0L2RsCU
R0Cw2GjKXVQ3YIcbyxMpzK+cbaUn9JZRxldVkhbGSQxPUZyaE1U5xegOZuUlm94avpuQb9szWIQu
Sn3JNEDRhbbsU9RP7uNH5RDeSZ4MeW3IdWSWfD/ijdM/AZT3YPoTMOF/kJPzfgbjrdI6T425wmkS
D9Ng5UjKB5Q5gH8H8y80/uYjz1VslgLej5LBgnTbRYvVKsdGq1ZzAkAYJinhsAAG4j+qrHJ3mvFN
KZArCplhsHOgCAQQ1R7vnfqoQNIwsrXaQjYC6G5w0R8waNA1WP7i0ictb+W3HYTBInhxousoDEXc
oWRxQ7n2s7LcVQnobPW/qX+s95jxRWUgKItESUiK+jlMflfzJQHm/faN4e4r44gi0pRiXSChmX4O
juEbB9MrDw2oqn81hhUfBBtsr6Y1n0pHbu3pjLLZri+s0OFOUtAz+r+vriEyzqlsl7yaKLpyhtaN
ZKFS71N8e3bgP9M5KQ1I3T6GkpgMgtSI18OkYMoPLGMpaoMdKj6A5A1ufj+AVD912tbWdi1lYeau
9rb/B1vxx1/Q57o4QauCbrvkCVZ9AB+arQHqrh76Z0rBwJ8a4Zhke6qTYC5RUlWBF8XfUyOzWuLq
/QPnOMm3vyLbU500raUS9TTEdHv9R59aOmjcMD5A08Tksd3r/uJ2v9GhO2COcnxNkUjwZrivTEM3
jtI1Dq4yhbDrSJqCcNoPWgNCAf15ngVLIMWlbKpjoUM+cdGfAXd9EftkP3Sd1zam35nqQcwxc1lq
OzMyXNUsv0HI1I8RrWRtPoKi3jE0DLskaOeMwakrNV9sJzttFtWqtGFfDLMbJJAZId25ifMfETFt
IED9UWj3TV/6JXLkZBC/Amfnd23t6fnoJ4XmqFVxjAx896K/9K2yl/P0qPQBUPrwaMQ4akr/INZg
s57C6KHMdIfMYM+VyK7pckfp9QcQS/paLPv62PkGqX5AMuR+CIl/+9Ny0lLjGhJWuzoCy9QoOS5o
64Ka5HlEgPFziNfKP7O72TF21V1nFz7vCco1y6R9Wqi1ZmteIw2S/8du31oEnEUKpn5ap97L1vCL
38i7nQmDj/Hj9cSMPgQiS6y1T8baqqTorAo5D39wO0MyritfbWioyW1T0eShccxLX6Md037XaInG
AVnIxfhZnmQvu1PQG+HNV1PvcuuCML6WjF1WRvE1EQx3rT+A+IWOcfPqT5xYeYXorBaYLYuitjIW
GMSTa+CtMOcukb5y6c7+R4Xkv08DVCs+fq60EdpZov5c8XtwnO7Tg/wWuvMLbTGBscKt98Q2K1T0
edkA55xcA81qhXWdlVU5g7ZrHnOvHH3SjQ7n2nFyO1Y9szJ1UkGuiT7KwMKOJlaCwU3FiqhMwJ8I
tPMygms3YbWmNJHxMCmwmaMNZnnjGx4iP6qvy1faOEg8/bH2x0cqSQ/JLN1JchBQ1c+5x23fcfKB
689c/QySxE1eGDijKmaDUZv0Jtz5xc7v+dfhGpVu3IdrGWxly1RSk6QT9lg8oEhptS+C/XP2DC95
4F0JXuLMwlFjKJ5ldYplDR7VIHPDQ2dJDx0GgVEOdfpXbt2ME5FlJsEzuqFvpR4GKYlV+0j1ZTH4
lVpg6vXHVx5bGfUct3aS8Sy9UKTlKMBaGPRuAhrwOontZgZcW0c9Lmg46St3O5lMTtOTdjKpo6Yt
UGDfFCDlJ6tHQRSvLh2wUG7qtn3ldVmFABAUelg2/YzoVFIayYWQiZZRnknNGWn4H97s3QL9BavT
GMpCoCI7pEek2w+GtcTol4Wu4UgVklPVTtzmIb3UkjXuCI9IdjtJfLfNBL42m6REK2hdIvvWaGci
nrXsmePReDvInMgiHjsNeQx9yoWP2X3hQQJsL+7p+7jz+1cohvJSl+1I+74q5lSGuSAVOfWhqjXb
9Ibn34RH+T7YDQfRA9cQ0OAouAAQNPPQ19sdEOPdNHNAqxiNBAVM8tcKQWzrpUWHOa4hPrNTPNbv
qZAND0DG22ImICZmnucKTcP7+nuxTPYsNvbtr8ixwM6nTLNKGkXHRU/jESIGhvxlVHiIep4NpqyR
SyhpVDSPj9DbaKSzlP24vYhNvBZ5/zosSetczkbZ0Mqy4oe77jQfBoey7ZJH7Ykc2v1yrnzuYdzO
iv49ERpTyUiicglJjZxB2E2AJWfePOz6N/EtqKwW5dXam3+ougvVsp4L0Nz0ziYmF6HypwE3zxyL
rAyj1hhLSt8T+JE9RHjh64/lmdIVXMfYfxYAAAgjt7S8+SXfDbMV/CKnanwBKECjCVPGrQLGi4L8
c/tj8mwwp6WWxFarAxMTLPqyE+J8r04cP7KZNq9WQUPtyjGnS6rJfRSYkOOlp6Tbqb7miVxSme06
7coOc0LqIs6nLABeaj7U33Vv2Y1vE0RaVLt++oNSxGaCubJG93W1qkHT8qrT8G0gMuvmbugGz+Ie
RUvg8jFz5Cycz7R9BsFvj6kQEXoHjC+OtDgkS9vhKKig0cyAdgM7YtXPXhkJOyHiPLI2Pb/5bo1x
vwqkJpekxPSLmkG6oYbSAgiJzScwiSUY7jKO4EKaraoJuBTe27v6bpi5aupYVRqpMTOyXIq9/EWi
BUpKChIBRUgjDXdwbdOtvK+UdchLIEuY9m8xfRkcFIDZp12ZWJ1uKW/aP4HXuQuGhhvDTV54k7yb
KcPKMHvvOjUaJsoSGwk/tAQQo/K3uvC0krbj6MoKc/favK3TpsOxkS4Uw1Q48SE9Kxfdp9tJZxAj
zmXnLYu5hHFex7OYwKBqgre+fVLL34rGgZ9tnU6QQCgEI9CA8bBM1qQTRHT2wSNc1KLfj5iCLr1e
Ko7QSz4UGoGyjOnddpKbEW9tkrkQ4IPQx5EOqRkDqJ5o8by5xIfhaNrkoXeGL8sX/vtq62gqFIul
i8iXdVbyboyKLEpa3IW60u80PJmtOoYKi6qNR4ircYYBtpy0AlFuqvaCqT92TzuDJLVSNLQXkoIk
UNnne+JGB14JZet4KGDq1SExTkRFYxJltIIAvpQBo63IY5a+ddMPvH14r5vN87EyQjd25ZrnNJqK
AR0tUB5SCCvo2lLLqIGdy8/xmYLny/2y2KDn95DCcGvU9EqxbzkFGBoVlMTQ72Jn7FQw2MuCiNRV
NaanXusSa+ob0YvMwHCqxgydbNLQ9khHWwsknNfSCwkY67TiF+fMbp6f1Q9h7v5cK52mlwBM0SwN
s3H1Q/EEOpr75DU9SbbkDn6ATqZhdYpz2/JWSrHeAcYHdGEzquZcIQEVLqSLrcTkPmB5Juifrz5x
26GaK+cwQZkOqbgvmv0kscV/loNkJzsAMZ8jXgq6eXZX+8mc3TBftEEQEBTjHniRPgHw6zfR/mKE
a713zNkVRo0kqVYjLJiHLtKdCTT6gfQ371W4T6IagHvJhOW30bowVrsJnJyVAAYq9VtamZasP98+
BpsJ2doKs5Y2C4Ta6GAlONPXo1xbdPZH9YnbQVnO4WF+NisAa3tMjgR59iw3CoxzKBD+ta6DMx5o
8mz5YjxPdr1XdumlR8H2b56NkM2UQDug0KjEnHexkLQOwCn4zkx/kcTi1EVhxnNqmyd+ZYQ58foA
/TI5DIHjQI9+ARsd2ZmP4oUO13e2/JrZXE3JTUcGjwxtXHCJieyzZzDbWK/BbeLP0JSk4+b1L/ri
gUoaQJe8CtgmQFZ5t8a+dYJAUfKwjiAzsixOokN3L3+UpxD01CIKU7EN/TVfUYcOyEGeN9mMFyvT
TCoGdEXQth2d9U50r56kyppK+T5LJ9VqR7WwiJRd6pxwcuwtd6KC+oaql2naJ7IwuSJmpY8mUt25
sdLiFWpr1qA+3L6DWzFABWU7hNKgTob5CsZPkqRomgglnK5U91r/zRx6O45+diYPs7p1PNeGmGCT
hbqYVR0MzRpiroBiYtnat9ey2dNa22DuWTws+tiWiNkJJpIhOfpD/5FcUvTSqM72+KQhmj2NXCTf
5ndabSFz8aQBcIIqRTlFMi9LdBeqmqUKO87Stp53KjwI5CowVIH/+vidoIsuNFkPBHy0H1DeS1uL
kk1Kr/F5vmhPKDJklrHLHoS35e22ZY5htr09zxGYTShARActna7CTAXb4y+kbrtY4SxzcyvfV8m2
uasEleGJFtUhTn+ohuE5rKpdks2cN8hmYwLBDa4LahdQumECQa6EorkksJOctEPvL7vcxsSwlT3+
wbzUlvOA4wejlomrLLJDE5FhiiCtwPGACJQX5lYNQrFhR6W7Ws+wKJv1/Iq5aIcf7zapvVXF0CGZ
hvFnSPowh6ZGRzKiXYPh53JRDhKAh1Z6lACLi0B4pfqiEx27L+GbeX3t/UENZCtCqKqqQYRR0lSJ
xTmX+pwt8Yw3LC2M5W5yWUKLPMyeDFyt9DbxZmE2z+rKHJNPGNMwGQINEbIPesWddKxOxiHfUQwV
8SXdoQRmsWOiROHdviSbzm1lmDlPnZhDA6hWULWFHlRqfFcnjpveen2tN5IeslU6m5No7gHUDjwF
UCJKk0Q5u7MDL4PdLAeoGpSMqCw20OlMOKgq0oWFgNtOnwT5g3SkDAvG0/CFAv0Ct9zJj7d3jmuR
iQtEU2sw9wOxU/+m4smFU2OWuHFDf/k97hPX5PPJ0CjAvr/Wa2SiRGDOtQw0KsUHSJ7koGtwX/2g
k5q0Vw91TZ5Q82ZtAHRsJgIsuhKf9PvyoM9nPHfRBn0ooBUIPr3cNikFc7AL9wMqSOA8+cVDd28e
SQO1D12DC4CoHnNizErLM+jt+qX0rUke2pknRb/tRFcWmNsm0mFlg8Y9GbSxIAPXwalkWNpXVI64
yIpN2hF1ZYy5YYtRJP0oYDm0IQkg2w44BLdA9m6C5UEB0zmE9A5/IoK42bdfW2aunqCkmUqgIosr
gVl32a19mUAY3lJGO0XhEbkFgZRo/oT5DFCxuc1PNcIALJgSbe7t3Awlq01g/HklKTU4g2nY2kuR
I7pQCjjHkKShQ9SBFRzTPVjTbHPf/B1J42oXdGY8LZNmcw4pArh1gQC2e384/tSs8rkDxJkHNNvc
ck1ERUtSkfwSdty3QBlrMRWcrPj35KWlr3sUOfmSJRitopzasYfHdQUMrvK1+r3Y5gHzOpjw/Bv2
l/XPYL78QKYuqAsMCInjY5vjHQxF9S76lQ6BxXGCW4FrbYn5sLKZFhCVQKo/H2i1ovAy2Q2IhTEo
/QeVxgowAwXYbSjYIqhJOS5461StjLPzwG1MEsFIscxg6q1hgjCueBcSSH0MvRVmkBudn/9mubKC
DwvZZBnJ0UffFGeDovQiCk8lpiqj70mjuVJXYdjKnaRdXxbQwwGo6ZSDF29oFUutv/Tjl2J80Yvc
0nqudMyWq0TM+/fnMI6sXjqhmtC5QBmizyyQIz8AskqbyS3014LBn75FUAO6vQf072SD0Nom48+K
vB0iIc/xOKneeogrqU3pVSkUzov6L1KHtSXmFOtaUc1JSpDAS9JdZdTHuFfukkJ1DHwee9SU33re
eEDcc+xuvsbWhplDHZQozasNvNV/xugBc97prhBaADgdAgD3KS9Pq1vay+2d3cSurOyyk7TyXJAm
SeA91KfJo4I26EmpLbBdwgOlxCp3wcK7v5yvqTJpk0IA7JIXNIA7lP6Tt9aSFmcGu6AfU5L8O/NX
VdqgCcr8v4IhrRfLpE9q3M+NWKa0pCV5tAYD8nSf+NVdhe4NLwBxLgpbx1LjOGkheo4Wu/pYVa9m
8IXz6eiv/XwrIKhOiKajPM6kZrGZakGD2oMfZA6GpU505MK0RQHJbulUXFbKraxaw4j3f83R9a6y
6laoZ7BhQXaHoqqLS7eTDmg8H3k9jc0659oO4++gpzqjKpBQJTn6kXo/uYSYhNa8/PIHR2LTn69W
xbiznKqbRRoOY6ijFTUMVpXbAeZoDtShGZZ5UEoL05zg+owwik170be/4vYped9VxrWR3oiMQChT
MCO+idJpXjgV8P9xwd8NMB4tRTIikQiddVrmWVonC50wRkLY7coTYL3ZP5Ar4HQUeSeF8WXmWAvN
JKCCKw3NYZAe5eAg9sdZmZxGV22zKKxorDghYnMfaTffJCAj/ySrmJLQ1CcFz4Ym/t6Ib1HKuW28
v59xHSEonDqxR0qdmk9BiIK78Hj7IGyWbK94hP+/AuY699KUi0IFqhjRGJ6CsnG0GXM9d0sJfaJw
cuK4OKsqQPc654TQ+/TJjax2jq58da/1hBCoiSMCpPE5jXq77w5LIjt/tTpFQ20HfVHUwD9a6aPQ
HMweq/vvm5z44PRGXsr1H3SfPq/nX0tsRJvBtBWnHfgoIDIJiWEUkBKnOZZfIZB4Qm2fK5C4vX/v
9phwVqRpbNQhIvfUhnYYqE5KflQAnHI2cPsAvpthDuCSd6WiS1Hik0j2SdG7wSKfFl0xrCrIXmVF
d1FTetYy8MdI4IuYlmdJyb066s/lgumR279mc3hJI++/hjmseTaKTUw/ZztD7F66Fx8q8Kc5IFQ5
Vx2G8UH5BaaTyS0e08Ci4388aDZv15lTa1TaBFQN2ildPDtZ+7iAensWeASem6kKyhCGJKMqANXW
j6c2nyptrKB95QdVcEogblyJvwpFuYfWKWdHtz/vuyXGTWOg3ygyYwjwWEsdrU885LscE5uhbrUY
5griYS5roQoX1silQwLFLgfT7gEGFWvDUoT+fs547H6b1Rzt3SY7m4CuKFpe1CbVRlJme8aDDUpo
kOkByM/tXGKrEDP/xsu9OEtlK3PjrGUKRs3QZdDADwGYB4axLLnPbS2tdl19lKdHzoXYfJSuFip/
PCkm0XOlieBFteU8upRlJHSlO+U+eOtfQK9iXUIXndud8fSGNYM0/Ff2oA3W5FNxjNs/ZbNxu95z
5m62kRzK/QwHmJxG0DsRR4WucujSgY1YtqbftJ7cW/0BItm3LW/G/dUesHdyMpqlMHEnaT2UgCCk
c6Nd6vE+7nZKs7JDfcMqYmmR1AlNotJenxi5EimOy2CezFkf8CJfDiWJX6txPHZtcY9b9FWZcnsC
K5LTzdm32yveTlZXP4VJHzNt1DSZVnqy2AofRbSRgap+TjHqM1746hiEt8OMPyrMSA6qHOfa1Hpf
Czq7iVu0d419l+Vns9eddAzvoV3kJG24TyuwRpRQRMmUXWnqGVqV2R68go7S9I6e9ifoAPWW3uqG
lZbGYVChIKAERzEtH2ITIBNSTC9zi/HxSdBdI2+OyWRYQt88ttFyiSP5iLrTA0qN0MJVU8xBm0CK
zJI9g4bk9i5v+/p/feNVOGD1vQW9MoQwwyYHwez09b6Ua7vhiWbzjDDesaVy7xipQJ68vKbpMVeh
LqzyWnbXIbDPycm/SyFMZVAY+xrvKNxN7eE6yvSUY+ygRpOCjjINcA2Eyhq3R0oNxguZm0Q6K8dw
1ZZd7WMopIIgkBkZpk8khG0C+pz0LCeWto9t1SPH8hd1EuAv9+Qf7bG3F5e8pBfek4ez04Rxlcmi
5yTQ4CaS5CRIjy35PfCom68O/tM+K6A+0GX64Gd7abNAWq2/Ipq8EScZpESUWw8JCnp6pd3tGsw6
jc/taTpMGGahsxe8mtXmVV39AsYzTMOSk3bAg6RPMCxKIOIgdvM5DaAtXwrG41QZJ6OCh654aiTb
Pgn9S8Rzgoc0W3iQjClopRYxl5aSqEIelc1e/HJfQquCh9bZbGxoK2uM06/7eMnEEt282q32pkeJ
PCs3vgcOj8vmwV0Z4/gVNIeibID7K9AO8hU3eqL8YQsILiyQB/+FPYgUawCVSMYV1sViRsNKWUQy
aQsaid1ezu5qnJw8xcgvnYcl6Enxrsbn0EYtmgRTpKqpSkRjHhPL2DTZJAiweKbsN/GMjxc45Lyg
ZSFSaieuxU+JJ2ORuY2jiDmQVoPF1g18ubVS9Nsp1+x/hjHCn0Th7+snD8DYZDKUkUwRHvJ0lUgU
5DPt9UN4Nb3kfnZUwUKn1yf+Sj9dSBilFIWKRAjQDCx4R5CUTJKrUvSMpbdMRK/xUOZvYwwtSTm2
cwX/gd7c7cglX9mlPzgiCaSIwDpLuI+yprJHaNDVsAQdK9ixFqS/Qp3cFW0XXUiDKiTpDIiIG93s
LuN0N2dRZQMYZ8nTJDmYp59seUlzq0tUkJuZpmOUoyf2EM3LFyW3yDJ8W0wMSoT4bEQ4k1bZTYJ6
Epbpe6S1jVWAJMBdaulL2YFFQymb2dJSObxvBQmesJmhoLmUklsFzU4JANPv5fC0JMHPsFKfckX2
mwiF7lR7BUbgdyBVkTVquje08dcwRt6eZAcjyHeYrIacbABhVciGmAZK82L3gP1/KWsBpE16BVxn
K1R+FZt20eepPS5l65pDAXFMVfGkcgJLmtzFTpRoktUHirEXK7XyiJpoJzJoSFmVzBOTpi6tNpDv
JDLsFjKC+Vxon8ho7vJoFID3MuMLTlWSW0GLCGt1WqoDIhlO0b4yxRNkhdI74LSTeyUBl9SUyJrX
55F+Kqpe8NJBVSwlUYELmgrdMoR5crpe7o+6kZ5EIYUIGMjvrDaPc7cu+uJuTAv4HEEGM9UUdudY
7vZjGnfeYFBaB2WGD8wWzUXKVe6EVBZ2M7R9BbmQHKUWZ0tPZ9VPgirG8K3uRwqkqeQ0rw+j1OW7
JIwgTNgXo3pS1R7/lGInU+9EUgHabon092NVuLUSjudCj/NzFoD6elnSM4ZJHoVJ9GYTg/TjPAMO
3UdOqOWXShzdoAlQF2gap4dm36Ep0txOs9prAmGwqynYC3PoqENuS6EkWqC4Sl+SXv8nImVklQOx
y7xrnqqlrd027cHZhFrVSZEwo6zW0jlME9GZyzLZa+M8ncdkJgg4yyL4bRIWX+dAS0E73rbkTtD1
Q7SAQi5vfRS0Y7tFAm9LPYALQ3PUp+lFLBd/iJq7BDQWZq/2u1g2XgQ5epqxD02UOsOU7toOrcU5
Fi9BaUBAuFzsTshQ+k5G+EgjaM5C0Bh+FPSHcRp36YT0v0Dtcdbqg5g1flUlhywsnTIannIZKvVR
2QieAZFrf2ogVVFlrT/XEjZGk2KnL4YKHCyS6CdTIDlN29uattD8s3sTg7FzWhFYiBz/H8CAbdyD
u4YMT4qux1aMiePOHIZzEQZOMuS7MBIh70zQjBaye1lQvTgdLqqWHUso9NTlBFGeOYz8JFVO0qw7
WSQ/yqivjKXwGifql7BNvoYSQaKWxdohkXR0H3vdmF15QlE3LsuTEISPwRBcFqlw9TLdwS8c6gbo
fKwp3beqeDBD864l4VMUlJkdyPmlDEevC8L5VRsL8VcZtsODnMjHORZKu6mCnSRLu2iRFkuYhMRp
A7AngMIYVxiyTVZESOZJNeDOt93mp5iElA2zgdBJkhB7P7W0h05WBRC4gMxQA969euo6zrvtU12H
McBUW+ZolutgIKJXB+GDlv2jS+FBGl4Do9ndXsmnSMcYYl4VZT+0fTUpoicu34wAFGBoKMT/dwXK
j1bYpnSdTJI0Lvri/Qe/H9nBPjuaUI/l66ZzPg0bRUfS9NGUqqIndEAYkDaBFjIuJecAbG8bGIl0
iQAHyDJiV5ESNKmObWuGQzOjxKju5pBbnPrEgYttU1E0lVGU1pEnM69pBPPCIAusaKgVWYapOma3
XPC9FkdNa69P5X2kt3d9U8jupBsxZ5FbyZ4uIr/ETJKpajprv5ezRoGClIg0CLasRbynRCip38IX
A7FzhTnyBmrkT4UqmpCsjDJHXw6zvjMrGE320T1EEpNn8DvOWOwOcwXoAJPddAIpBKXpTX39bHaP
xECItoLQTSDbjkSbj2HZSM0+/CbmlrSioor9jN8EaKY367OjZJM1SG9JJnkjxmraOnHlQeGUFT73
3D9uBXttonDQBrOG2X62Yt1p9opLtUGy1wWVK4K8kEp0pA5/vVzLTJofd4UuSNnVshuT57T+R3Sp
xmEH2IyD0ks4+JoAAT76MuVKen9GDDHrZlJ+pciSGCkpbtfXOndI44QIF5fmFPiQOJwacNcUXrdT
LrUjzW59CoJLPh0l908AY5+fdMxvYZ4C8kBltulxHLzxC+Uqx9d20ntK4MfnXPv8WKXW4FMwbg+d
H/Ayf6wcgvBh0NpqwRc/QIfrtBylO83C9NaZLyH+KcRcTSHQKxom1/Cc+WhqMowEeeIserGkejk5
kukpJd1R5pWUPrnKj3ZYyLlWzEiyFdiB/ApYOlDylOXnwpD+ylnp/67nurWr4lETVUo0C7BDZJsi
RYTAor6qE/+rAM9/sX2KNVgavpVkoIRD/02XvjKZzEhqlVISoUWi2635mEOl/P8YnhkLTJEmLqpW
a1qcPlmD/gjytX6p9zoPQX+t6rGPwPVCmECTLmWjl7GM7By8G9+bPS7YHq/exP5HLWxhp/4EVvI/
LYPUzn7XCRU4DZ02tt6GzGruqL4pr0uwdWzWP4kJA4EBrN4EvipPy/8JpMIqa5CZBQlnf7eCzdoK
cwlIHtc1+mqY1xQX38gmYsWRAjoZINnicae1MldtmLMuFnqZG7EQdphOQgGlbyzz55UdG1PvlNT2
DpLzLgpTTzx66k0vtlqnzviVvI6auaEndfqq6Vf2DoozrXJnoVhwfgdkK2Cu7TEevBynPBTpviq+
eTEtYAUaXEkq8QfQhU/A8wqhXILaJoV/cktGPOuMz166BAy+wtU6jDrhg/zWZE7xmhRWW9rghfcr
4D+hztuVXiC60WngnSt5+zOjt4J/YUyEMD+h6oy2bfAnXt1YtWHXX+jUKlWe16wZo8DP8vP8U/RC
oF7xhNtFsaXuD9ldCLA199tTU58v9/tPoV5s5aVkE8NosUC9VGopvnag7BUoSz72X+lsX+FzJwm3
L9W7QcYt5mobVnDEyJaeNNVKYqva08BZHYN/akf+mnzP7q4Q3z33w/N2nXGXsiQYI15sogcy7n3W
2wkEmrHtVFdyxoRM9EjR7Nx2Hz3MtzaY8Z5lVbWSQlOExpl/h8cFNAEx5D76/Z8kR5871teQ8L67
jGOcNFGNhAHWBi+MbUrGU92nB/Cgg6Ips5I785C5mf9/L9ozZhlPWaWp2WQSzHZoz1nDfkEjsQdr
KWaecmSg3GcA59SyuW8XpVUz0k1dLtmJAnljCz4E/0NTvS70k3sN/PYBVIji0G8xADVbpWyp5T0q
+/cYkOA8kz8PtnxcPpuYtVXap/OEn6M/mT/777RnYTiTnT9n38ERR5thzl9EfkUUVRA1EpT+GI9N
EXFVXCEkE0E45a3pFSpa5Hjq3DbzeRSDLmxlh/HUnQq28wWwNU+EtLVM6UqHXYaOFPoVrnhB8wLD
Dxhme2sjS0r4lfatLFRCMQXUOhqeuKxiZN8MBFEW5pP9hDfcggTH0kp7wvDJFbBd3yuDHWf2gL4Y
N1BsuQsNT1tEIqRwnwYHi1Iao0QKcHHrcU8qzTLECWqwe84W00/F+AdTNlEr0NE10VVW4BHkOdPc
D5MMrzS64nfoCQNJDB/1DCI33jnduDYfbNE/Xzl7Ix5GgM6vtkRbxVj8lRFSs6YvsvMnRJhbNYIP
BpnoUslyvqA7gEsAsDSBeONiU55z2iyGYt3wyA/vn5W6MICIqIU+CXhFVCBXPq5Rk/M6lMksw99K
nngmXgPIwATlCYsE1vgyWblNSTDTezQa9LusxSyNIVp/8Fr7VJ9hfgjjilU8zgtpwA9R/OxePxp7
ara+54teb70LPyyZ8b5xuDTArcDSiOF8jHzikqb7aFcc/uDtvxG+17ZYz0u0eFabALZaDGWZ3nSk
BGz5oQP/LW0rCmCnNjz+Z93KUT/YZTzegF7LlIqwm+zbu1QHmSmooTGDBv0asI9zZza2XPoHe4zn
gw59r7Qh7NGipDpY+pFikAZ7dLJd/zyc/2BrNxzOB5PM7WzzQVSSFiYHbwY7tCBbcwrSyoECEg/j
U9TY9QUyUzwfzzmnCnNH1UYOBbWG2fAu8GsAOnov+PpHDfCNzNskQCOqAKPAp7NFBaXLzXJJVHpO
/6MUGAgWpPuWff6tQszEeN3iSi/RLn/Sdbc8opl429fSlbCudmWfLTZkKPXmYgP7YIyxyqTxRIFw
wOP0Ut8ywRzTRAwy3QhgQtUuhXw/aODq02Owj/bhrixUS0FP/PaiNm/GelXMSS1mYVpE9G5BqUd5
+NNvdMCd3sLkYHIzr01fs7bGHNJ0LCeTjLAGeRCQRNOKVwOcXHYYLe7JpH/Xrc1kT2ZhJCXoY//j
1+i8sClaGCwCaIJAR0HBKv8mGIOTQJTBSCVrEjutBvBhIkaFTr3bCIlq0AUc5T05EBeqVG+3v9vm
YVyZYl4jTTJDaL7RwE+ePi66+sOcuYjGrdeAuV4OEwsndSR5OFyXQ+FDGUSXDlXlCGjLg/mKjld2
vSOMXIrmrZLRB8NM7ItN6f/vY+eIIBTG5Z6s4imq3folEig/kwLWNMmSWtt0ARTwMrd5CZ8CewQT
l1i7QmJFL4Zw7F95Ge1GRgm2b0VG9VQBlxqbqWtDNxiRBO32ua8OqDWKVpm+GrkqOvV4f/sDb16V
tS3mYoZhqUVCWhKvqx3lIJ4pfeEyQEATIqUe9yG/lUeurTEXs1BLLZsUrIwWh8e7/xaHxwu/OLyZ
1gGJIpqQCMToIMupociJoMRxA+ljkC9QnZ7AAXcUzW8omaf2uPC2cuuyrA0y5ynVpSAqShgUdnRx
zxDQs4wTLX5jfdwWw/b6AGAyDVB5GAbL4zHNc10qE8wl+3iX/D/SrmxHbluJfpEA7cur1u6enn08
i1+EsWNro/ZdX38Px7keDVtpjhMEQYAYcDWpYrFYdeoc80BhYdaXBWEnnR0ki0FfeRxn2Yp1xsok
4yxGUbSq2sCkEQNrvrjNi7SjVbhcxsw5fWT9+Tgh8tO1RdZhFrA8mSYsUugURnIzj2hvjHg0j4vV
e96bdetqNGUdlILUTU/eU2hWlUU5D1ihdEc5KQLToLpgxTWp7iIMh6rZ8HR+U7e8Bu4JWxCSpqjV
j0+BAtAO0UhLaC222Egzd7Oe45hbKdvaAvPVatWo68jIJx+EIfYw/zUR3Q5zTk6xFbNAhoNgBcJ0
/Mt8KElJiNY3quIXIHaQTby3iauavjnNvOtvKxU0dYk+uIE81Vli2d5KIZMJuARYCMs+AGvig5VG
iQfVPruVr4be2oPPcbzIRMk2pdE//7W2XhZr48wZrwFraDGFgGr7VHmVqO4LcqdiAGJBOTZuuXP4
m59utVaarK7ewnibldKkt6hD2nTigbLLAlsrF3gdjm5o42r8YRROx7n1Ny+F1SpZjlmUirqqqRTl
72ytkwFYlG7pDUhGT+G45+lUHoVW0GF3oA3AHmoxrtPJQxYBBLr4ZE+b8yF0LyhCMT3wypwnPsoY
YlI12YiFQjeAeemN0V2s/jHqjcMYLhdVnXHI/U/8hDFFP+zqw2W1grmmmsJrtL/k8q7NvpA2slsL
aIfCOe+Sp7k1Y4sue2ULTdAOfUMciFiBXifU4R3BAZqI2BZ06PDq5NwCJwGLMcfka4AnkkpLZYiU
CKDkKZ80gzfcenq1MSaYU5ZF/RArMlZEIz9lRJUeoNhOk2oINwlB7f+LZt2bSbSs4Ygg4GJRwfJg
YjRtQvwSltDr8sUVevWikP802DNWmFBcdHoUJ9YAaE87lfagKlcxkXhDaKcFUcYKc6CyLGwhLjGK
uDQn8CCOAXAPL9U9+kZofVLBPHkXQkf4okcWdN4XT+IVtayiGIkBW2QkLBQ3U2dJTlAK9kE86Uoy
aEcjIFP1AcSE5w2dvho+WmKnPHKoaIldhj6JdD/+rB4Ktw0worMbUG8B2DN8BuZ19+fCmoxR5q7G
8HOUJrSir12nDyBsv6BU3zCHlAsq87xcZPOgvW8mO8RRL8sU9xQ7Q7rYndt2N6OsfH4bt77XGp7F
HDSS1FFcAMnki2022yQTbgZ8NTtblB/nDW2tBdw5Glo7yA4slr91nPTIyFoK1UhCTx/vxFbm5AVb
wX1tgYmCWVKHGFY1RD/rHpOyAH/yIRcv1ZGHZ9gMThq4SQwdyDYdF9bHcGs1kHUQ1BR4+iOdH2hF
NFIER7mkQk2fmh/YukvWBplrK820vtZqGByyLLOrdLqck+QLDmAgdqkPcFtw/lud5MDwcs2AXAke
FjL0NpmkI4uztAJdg+RnbeKN6XIBbO7dLDUvQpNUthZaF5UEhPl5o/+wrb+tsjPlKKJAJtGEVQ17
6jV78xXgdijIJ2Dn80G+yB/LOHmMflwnS5JCRK1Te0DE8IASa0eGRFMjo10kOdOVsJ/j6/+4QCb2
tyVUSAwCuF02O+D79SFl3gaAxIAoFlqJPWYZeTf1xulW3+gaZInWMtnESl/CycgUQHAFjD1EUMDM
wbcx8NK3jW38YIVxzyGGgkWhYoKnP5iBdgRpuWMeyz0AX/w3L92jD8U2GT0TSkDx94roilepjoF1
hoLeU1AGuTFfMcLtGJfjsbmVd5+wtnHwPlhjQgpkyZpymnGbAdTvTX5ODpRHv71EOehgGe7RhGAq
WlL8zunpbB2zTvrLVutsRlUsmh5fTrqOXuMb86A6oO9RX5uHX4psSjDGbgwtaTr5n7nGHgHvz+uM
zI9gLgdZW7I6AVEvCijyT9UrA8tpGhRtgXzw+aSENKqc+7RM1AHt2tAT9Kd94aKDygO68l8lHwM0
N8V17JNvIeReAIGwJfRTfPmiv+CWGmjc/scfAGJU+u5c7blSCHmHmYDF1291fO36iraopNvicXZL
lDZ4t/vpI2u9vbDHJhMYpYkxiLP4NXG7o3VBK29t/cnK23YoUBXdlFQQ2LHpraXES2LG2N2kJU4U
yY5W37SEi5LfPp/vZpgY15Sa3qgzzqd2TcWiIe4LtNCIuW1gfD/Rvdy483FA380xVzGJzaYykAj6
mHK9nsWdZO41/++ginQGfMQ/+84DypdPo8vbUCbqhXEGYYgambyRfa2i45weDcKLrBtJ04flMdFO
JWE4FT0+mnwrXHc34Ji81DzdpqCrIch9Pj8ubz+ZgLcgq04SwHP8Uc4utb64lk3xOGdiUBCJQya+
HVtpliFJoONlXwq1NpZ1KAEmbJTFlSJMh6JewGAOejRRv8ctyckOt7fytzn2uSD02VSC/ReTiSjn
m/JoF4uy41zw2y7xboM50HrSp2GHSURcTiYGAUHUcmgnW2mdXwrXcuZgeK5UbPCGeedN81bHHLu6
kopoHmBZEe9nMwOO6PW8ge3g/L405qBNiiGo6iAAfJmp8HjoIkwg3zYvkuVbL37r54tKIJw1bfvi
u0nmgFUTBiT7CF8sG8Tj2MlHWc0v8Dq5JMPIY9XYSj5x0t6NMSetMOJ8HCKM3LSe4uvOsktKR91r
QYjI1XwRFJsnebdV9PpgkTlqSjsW5qLguUKLXlToeALcREU7tObo5JwOQtB7BuRTQEhZuNVYoZxs
IWG69HCO0bGIkz82Ryl5mz1Boc0ZfiboH3oo7PEpWjeP+Mowkz/0o1SNhM7ehJeNDOnjcbaLBzr0
ErvyPofk7PX0c+4hrpH45h9z/TCLZrKJJBbSMJNM2G4yr0kWPwT67vyZ2Dx0v5cH3ODHfEEVs0Qh
Mo3OMkiiLdA6lAknSG68xFafTmJTBEEe+0oPcQa0THALPcYU5mirxatqQY6XQOuL8DiweItiIomg
NVo7KXAWEqu2FWn2stye37atcuWHRTGxRA7DVisXmIj3wJKBM7nEi6H9boESw9rzWKdPITIfHAH9
iY9fSepEs61NDKCRI97Ll1SgfrlSLikPSGqL30Inejq/Pt4OMqFE0AVgeAtL9C3pWzjdzBEPS3H+
WEkiEznEqdAkgcApiiH1pqi0x6hC4whFUmDAJcLDgdPfe5IWr9yc/pxVWlyPChBNAtYTt9rVoDc/
zU57iSuMpp7fN4W3cUy4WKQkbdrcwjuyHY+DKlyCD0wcqBgT6EvzVwJwbDV3jpHeCcprjEkDcitX
j2pcunoK1jCSukY0e2WNdp0EyUYZETyTHzEv7prVtSVf92H4pKnz0xKJVxm6DRkkb/oyxyBcs5vG
ylaGPxcHZJyPiUJyl5pNh94GfMGGxnaDMiWNfuSN3b2jdVgeenLzon7/Wix6yBxD5FUlLrImFS7n
2MrtJs9ne6rC0WsNMXbKYnmclHy/yNPsnv+CnA/49uBZeUo8g9p3LOhFA4adFDjncF6c8yZOyX0+
7uhbcFnZQBTHSALB+tJj7yU7aaej/RU68hTIL2Bn/jEB+6ZgIsDY13XQQdl84oTk7VRhtcNM+BKW
UZVSOtEaXY2v2durrfJwOiK8xJNPPHI4x/0twK1WnAP2NkW41/08BlMrcM0hZKniRXcl4vGIznlf
kIldy1SjTGvi1kwi4ozzvQBWi/MfcDOrW+0eE7xCrTJLEiN4Vb3iZMW1JN7l873UFBxf3H5drwwx
YWuUa7FsCMLWCtfy9romn6BLOx33ZNySiV1zFonSrGBZo0PbVbEzAlH3lIBBACLs+d708Qq+QXqO
VCf0xDvjJgGo6IZXwuCE6rfDs3KVaGj6UZ9wODTt2GHMrRm8duSWhThOwvINqn0+jbJJj7ljgrNH
CoHQpkyUfWKXdJIicdtvvJX9QxKrgiFMBL3WyZwiEesy10tNwduq2y9/UTqb9krZSSVmOLoYpNaK
Q6Y9H0W0vaXvdll/bbsuH+g0a6PczNNVU1+k8v35I7FtwpRQ11SAOWXnrNK5UEUwyuCSGDDon6MS
jag9q8F5K9tf7d0K/fOVb6S6UONeRUtVNTAdEVpeYv27yPhugokeQNVEamKg7Tg66kF4phj676rd
Pf7SweDWz7YD47s55tPURt/nxaQr/giUHlis6ZSU/pBTNLLhKOmOFipjD2lsnLrW7vxu/kN4eTfO
hBdhkEdZytEEl6E0d1gV78hO3HGXSu+UkxwMBGAmwF6QiToZMbGIVgP2SWeqzQDsniCfAIspACB0
hvsTIG9aqThjj53wbBfS5R3km/9VaVLdvBPeV8dOdk5yG2e9qS5+KQyFbUFqIjY6L4Oyt9HtwDC6
AxOlOyNcGr2vkWQHapf7vMcLCHLHotdrma3Il1mPB2Xn17rhLXi2NABATLLmSM2VNY3HDH9DXH0r
wqel6e1c9dX5RcwKP5MeKv1n2RK7yBUbRO9OIkY2UUqbRF+EJffIkFMWIlutd5mmO6QWORfV5ulf
LZ55cKlGaf4aps1hqUwMJ8yOxfjCcVfeFjNJSyxEbTbSWc7muWhcBSpDy56geZI+gWGNzJgYcmTw
2WeSI9+dN715SlfrY+JOM4+pRqDZ7kcd2GlbMyAVquldZ4+k8uaYx5q8fTBX9pggFEZJH+UtXHd1
70uDi/ffJw7m5rZqYByTLFE3QS/yMai2qizGiAL4y+XGloXabnpIHqgP4fjz/C6eEs7SBGNlidnG
1LDQqBdxRuaAAi+lB/JM/6t6Ei5AuXMoHSpmzD4xB00d8CQWrCwzG6r1bR+COgVJxd8QtF+imhRb
BLb0/fl18jaU/vnqllKJrIZah55IC6qwWLwfzMm15s4mls6xtFlaAeLSskwZ4EgWHQx0TNRNJur3
VgQuMxHS38LjoOyKFPX17FpsOR+Qfp+TXVyZYxNECmjqdJgLR+gaSzFqK5wF8SxYH7euytK00xRq
oWtcS/mag5Tz/MfZrlm+L8JkKl7J3MSFQhehy5PTj0+mep/Wz33kZ4KE2uKTWJbunP+bdRkgV8eU
J0WPMGcs7UjfVhVS67mLvGWQ9ona++cXtt1uXdlgTldXKGZNMmR5RgTWBLtBT/VuCm0DTD31pXYn
3WE076qCZEsPjkjMcQ6PoivueFX8zatg9SuYk5bkoWj2Gl6WShR7OUJlOwFf2mjO+dVunrGVGeaM
VYYCST26oRoY28qucBvck6IJegyVi9LadMqVLSZNIqgbNRqlshp8hK5HCegAJGmufl/uNaf6ys/X
eYtjzplRiZUpx7jo+uXLhEo38aQsyHnJNO9LMWdNI4NRNyK20MwUCJfUo6dXi2ZPqDmc/1ac/WPf
WjUqpQOJ0XdJykddiN1K4ZXdtisq75/o7WysQq5m9FFLaCPOuhcsG+Lny4t2/QtGCg7fHDwpeuQO
MWVO9kTQX9rWw/k1bheEV7+ASYHSWQd7Jx2gFpG37dtA8Myj8EW3BfQ4ScAF8dGAcRKKV+aYgEJG
WZusBMdMDsLb4qZ1SgeD2s+gCDzGu/QAkP/59XGc5Y0yer3B0F9swQVKO8WDHYeRP+uSm46csjrP
ChM8DJJVqUXrHZKx6wTDqeLnHuPE/20pTOhALXVSZBNNq/JNVpQcJCiAWjxlbd5SmKABgFvdDpQx
CLXnq7IeAmU0nDl/Pr+WLQSpKhnAIoI/amN+JuvSZUzCHoCTnXE/uMKztoN4t11BQMAIQGgKRBHv
Ibe9sneTjKcDMkCUuMELWZyvU31xovY6ynmN0+1ayWphjIOblhANeOXTZmZ3TJ8zL4Ws71/WKxhY
v1vQpOx+lKLdCHbO6TRurs4E/a+lY2YHTf2PGciS6qGUpThYQxhdyFDMaqbwrpd5qAi6SSfnd2WG
CfF1b0pDjcFdf34bJa2/UgqN8jjumyDxeQnpdnBaWWNCvdCKZZomKImqQbJb6rcpq/IZPLZOWQMV
hBIbxy23l6dDalKnzIwsrXqSq4KmAv+FK9MMAOYPlDuoHRyh8wJ5OnC5nje3ecGAOeL/1pgTHUUE
VK+0GUdE1Qey326yP5YWoE+XlQnGLXrcYGSgoGlSv0jtxRvNccmpPdFvfuoT78tgfEKQ4rnoTOQZ
6HrkEaRHC+uyQQeinn9MbXkRzd/Obxv9zefsMV6Rj5paDLi2kGZ0wSSi2JsdUbwBN1O+q5uM85G2
Q9X7FlpM4i1Fej9NGr2jM1D49bepOz1Zsyv86H5OXnW3/IDjp/bIGyTgOIdFy0Srm6uARlwO7AAS
0rn5oi7KdS7I/ypm/P5wFhMRjTHWOqgu4XIsXnIFuJL0qYKo5vmv9Q+H+N0KExHhEUrTUJYUSoZe
1S7tAk859AkoW1WIKTXOIaaf/4x7WHRjVxunQqB+GTWUdI1k9AxyEMfL1LwyIJ6iWV4q/1Clu/Mr
3DRIaQswuIIL7SSJS5s0HmjTmZbHlQu0PzFARQ5cDqHNwqCFOX0F6tEWZi8/LqwPs2SYw/itq/IB
s/iZ6sp2q+3dGuv23QBZI436X/iD7BeXfIe+8K9p0zfWMT68mPrByXdbGWQcXoziOctAmO1HqIcd
EusZ/Vp/ucv3RUXbew1qrbzOxmYkWZlkDkCW51UpxFhjGfYemN3tabqZtNoj2Tcz5sjQcTeUOQfx
MMhCTDu00U+yF735Kx3fbV1Mw1EaVD6ecNstLTDcaLpuqOyo5iCNYW2VCP3iIQwKH3BaKNLxm97b
e/huho3+UK7RB7qHTVtpTj6jKVXjiDfSTpSKCxOv6POnbfvNZL0bZI5BbooGERIct1rq5uvCyE0n
F/ra0UbQGBPK064pqe7Fk3EHhMGjYqXENvISXfGorm0I2alOJJbRvgb+10mFLrbjODqUQh2UU819
4W179e9fy05zFuYkLLOcSb5piW5uVDhDo/KzEEKnW2S7jqznoVbRNpG1nWn2f5Fh2Gkxnn1yzYlS
m1VMdLnAN40yhma+UQ6u4mLf163YUkRYivTpUXQWN9PspAH1QuTp7uwbNXADRwRl+CLvoG1dZmvb
TKYjtP1oVglsd710lKX469ApuXPeMXg2mFSHGKWe1wtessgNApCi7RqekuS2BXQJobuDtIod6QDQ
09KmBp6nLfcKJCq66Y9VPpGuyahm/98Cc3clCP1LT29kMj2F3XelyNzzm7SZzawt0HfEygtK0mBO
C3K7b7dxCoGtl+S2u+js5AHDnfvouS7s5Jp7dW2dgrVV5vuHZDaraEQjovMp7IygZx0eIf3sqH4O
IZ38ibNK+vexd8naHuMLajVIkPLFl1Kujedp31xX96nbXSx3lINKq+3iawzqKx51CM8/mFBYAMma
ai08cDJCe8mew+T1/Lp4BtjQ1yZhoWbUAVEAbkSCYCIpf/0XG2hLfXSQoh0HzCsgm4808MsRzZ8E
8m+uwvfPc0JOWFazZOkABKNZTRXucy+npGuUk0h2J/UzVGvnHUIWmZt+AsuDXEPlwocoziN4Etyk
d9XCAS1++qjEoM0llMnUgDDJTvD/24Yy934xKFUlUSZGE/xcVdbYKrgQz5vYuurX+0n9ZnWoJc0k
v8guMQMSZDFwL2hDRPGhrGV/6g10TkMbq/9XAff/wUpmx0qLJgaqz8Sezu3XWJedmvTB+XVt3vXr
hTFxI51yMhQhotWMHCb3koPuzI8gb/8WVX5xkSQYAYNo1OQQ1ZbRBbmJeT+A5zdMIEGTscWcLi4u
ii2qdZvcWP5wn3i5U7uIoX4EcbnEVndcoM/5iCmLTCwJkeyPcY9kPwHAxhe91lEh6QR2hsZbvLHx
+Dy0WxWk9V4zwYWgxA0tIHxOQwK9LzjzusjPcctxPinHDAuSDNO6HjL6nBZ2A5rhbRC7EohgX7oD
lBhlv/THHbouteWet8szy7wuclEpCgzIY3XTvandpMoLNz3YrP2tdvDtJbw6hmMSNwO0qGj1aPba
1gYZS0ZcDCh7rSv7Bqib7y2I+UATlTtncP5mkNlGnWolixWmeGQPvh5UD5Rf1rhTrwGN3BHg3iK3
9M7v5+ZzRgbxP54WJpJJdqiNtGPTF+GEsshOPWQXYA6z5xvKt9TY+o4/sSfTCH1ypUPUQLEwII33
L3MSSy0kuRGXkp8X5QBRiclNw0k9GG1/I09a6lhDCyLfMjCi8DXuANWchPkCgmDA7TfkIo2gfRap
+c9ojn7WTQngMYF+8wh14HFqAq0GAiPKe06E3N4kVYVKoQy2HJklE1PzivRLgc8iXesYI4WzXxso
lxZvlPeQpOI4OQ0KJ3u0MsfccppS1gDwwclTVBJdRG53aVVbLDXImqDSMvUVZq86dM3O+8Lm9bMy
y9xwUa0k7awjVvX5DyEODCH0wP93rMSg1H+SmjhCxXW/rWIIkuXfO8tceVqvhnJWYD4W86rNnnKS
a1fVbOMpDxFIXkmJ+ta5faXBZXWwG+hk12GXSL6gCYUrlrlf4ingYWbkYIJ5CXQHMaemunnvqCbw
lsjAVFB6fLSomVFMIoiQ+4CxH6PGcEMr8gG4U20iCNG/c9Pf1tiYDDjG1CQ1UhT5dnY6dAFziFfP
10iR/NSLXJXDz7NZEpTfV/eGI1rt59IRC7pcyDErETJcZgIqcBFjByPoRBS8g6u5dSpL7N0oHQJU
hWawOmtukvAvo82wufohzIGxogEYlSqSQIW+pzf84iaGLdkxqGPT8sYKPkN9sPlp8YC0LMnYYDnT
lKJRJ9phG6rboYZA4w+zG+005SWFmzfeyg6TQcRQoehlAxftFH/RzcKVMN6Glvz5o78J+ZI11VJg
Cfp8LB+mSupq0kycfcq7t1ac4V8B229XDYAhwHUlKp3FHIosNad+QjYI0r27+RH0t1RdOAqSffJQ
XHW3XYDXK4+3atNFVkaZQBMNct8IgO/5SqLgxZpbIMUGzw4nhG5G7pUVJsJMUjeEIi3O6Ev8VYAq
ZSoE2Zc8VFIo14sPqarzxg223eN9M5nUGjIH01iDU84nmJKylfiibKDoYA53HAfZjJ2rlbH3trEY
lkh7eKD07Z0EUu3hHlIOUEqB9iUqAKhJXhjQi376BJSWOsRJ3F7ZZo6AKZR1LxRwGGFHc2hlVwYS
xHthtd2TQxg6PDo13mKZsF1GpAwhKAnVgQgUfHk3felETAD1HSaPUZSbXWh4Eo7rcD4kC1MJSStW
io6aEa74exAoH7rRPBgjb2Z8c5hPft9Mts2x5GO8zAQHYXR6z8IQa3IwIDq6X1BWJmiP6qU3cenV
eItjAvRYqCFYNvEFMa/403hOLvov5RcwrAXVa5K4dOgHIJUdx2XpX3rGbd4GTlbXU6JY1gAREsmv
RcooHNpCkdpJikmurHB6yJdl8UWNZ1LrtsPkVt3jefubF4SO+VhohG6QUpIlNrSKDq5Bu7m3l0p3
wlRq7bGudjq0a88b29zglTFmgwFsNeYCLJhIGVtXgaRQbF0tqu6et7J9TazMMKE7g9C0YEogGDoR
JuM2krZXBECwJYIPzWSREEVONJKPWFEDjdJljm1jSNxc/HZ+RZtWTBlaoBYYbgEj+ngXgUxxIqmW
4aQDpKh9yQW/y3iXwvaumRr+sSTKtskYibo51fU+paMHHy/XT/DtbCbU77bYRkUH0v5ZyrGgP7e1
/ZZb2WIe41Gm6x1R4A3Fd1Cv+tKDGfs9lAno8JaeBalLxTtkSK+CwGSAyJT3mf7YdkBb/QrG9cUi
HtRQx68QdmaQ7Zad4UEeBtyetAdCbyNOXNl2md9fU2fOwNCbpmG2dIeN+1L0hvR5DP3zXrn94LRk
A91onfZ6GBskSrXEXMBz9YsfbaWvrjgxxNa5qKq3t8FJsFxZZPKjHGK2RitRZq1OAFX2EoTd4syz
lbm1Hit2nCSg6u4NEN/Umpu2os1Z8eauruzTP18Fa1STSotQIU0qw9BAMTiIDpSYqnwAOZXbYCZO
fFJ4OgHbL5iVVSZ7Wjq104UUbb34WOyzi+Swrn1wae43z+bKGpNDVZAR7iKI4Pp5j2Oie3Wiutpy
lIeXVLqdut7W0l2i5IF5x9lc6i7nPi6TQKX5KCE7hMv+cidJRl0pdJXLBVBsUXY+wQvHs8iEvFog
lbpsOvCbRb4D07+QXSKEJkCabEE684QcsQmtTNRUvO2NIeisHw1myiIygKO5s3Ua3Ytd2vHY6LZu
+LVNxnvqROj6hNLt0TfnsBdUJKbBdxBDGzvKKUbHysjg8bC+m1YlXZU1iE6rOluMWobQ+Pv51MzP
dakUzhRPt8jrjjEXo7V1KlXkZQB5QiThhMZwyWcQsISx5M+K+Gxa8V2TIpfJ+rjjnP+t59nKEMtc
aMpQacgjlAXL0Iu6L7LAk2rePOprC8xlJWNuyhgzWKABpoPIBCSRwh09AWoIOiGecOXmpQ+0Bri1
daoLzOI2pGQOy9pCQPtzmv7N0WkN6QvER6lMM+sS+L9xWkypDiyFptqVRr6oRgzsRBstV1quPYEE
aDhoi/ZqaOQ61YxHeYwOcpPdF7l2ELJpN+Go2eVc3/Vd649QM7gpi/q7IOqWLVep32YDcfowljlf
ffOeAweoikowwLYQ0v4Y9cUBoDwAy/BRaL07B21QGcj7zjME73MIhs1sYWWRrZGVodijcd7pUCWM
rtpXHVQ63YXhJfvh53gkXuQLvC7pVtRfW2Qcz1Tz3kyNChpVdMx1pQ7xmSl67vrkjzuaY4q+H8pO
wigC2M6PKIK5OSRFMcV+pJyD6CD8C/ThenlMqoLZbqGAPaRfyo8SFCBx5xfK0/kLbOs9vrbBJCdL
3E8paqzgNa1R2Jxmp7Cg4QlCTmWByq/EWdHm0V2bY3IRMxrljiDw+oq+b450ytN08x7yMPOePxy4
FWINXYeEmQwIPQa0Pn4w/D+E2GkET2M8ullGxZHzYJEG5/wWbgXYtRkmBRjHzsgwH4yTpqL2DVzv
GMSgd/jjAw0dDR2jo5oiKyjqa8yVmOpWMur5mAa1N7jmgVYXImhNxFeKl/n9xZ+nVIw9ZvemGXLP
qOilAY3qyUX9JQk0KCJ1lyQgnB08vUHebJmKaaFhRmuXH7/U1C5qJg1tGhjXoNfFyprddyOg7KUV
f8KGntMP+QxjjDnHoTqCWTia00D9OjuzZ1zEhf0dI3StTRW7eGs7cULGGnOIQ2GYy3oesI1xeezS
yCm11NMT0f9DJ2TMMOfYJGXS5BIW1eexXU2xU6m8jhJvJczZnTBXpqHMmwat8pJOj1J/N00P51dx
GmOZZTBOjlRTl4A4TIMB5LVefQcYygFSSwkoNPIb4WA9gqHkvzof4+iJLui4rPGFWk/CNZn6xt1y
O3jpbt4RhzxzVki/9znvY6IFJFwsMGNZaSDsoqtGg/TPQlGufpO7/bG74qMWTjMBZk+ZTGAwDaOq
SlSQu+e2dvTH/jK/FP9a0P8ldnzRBO238htnkScX80eTLJ+lYYHXDFJtaZDuh/34I3Y7aGYAxAtY
Ga+xT/frzH4qTOio5DSOhynGfia5bZTf8+RyMO+X5hKjPrbaZZy24+lrnlkaEz2iNrYqS0Coolh2
Choe/V9AfR4k8OTZxRhiAoeo1UZbGnIakKi35fkQT18XM3Fi4V4mD3Nz1KcfnK9GgWvntpKJIZ04
gMZG0tNAK9vaXjTdA6kNaB9qUJaM5DXLR0+YW7eS8kNTCQHHOj1m56wz4aWvZnUq2yXBMYx2eqB7
VB2Pjluq7uhPt/imHgYuf/AgibzjoTAhp+7UUKwg2xOQxE7uWhtdiR803kDWNH3D1PP6SqeYLfpl
NQmYEAlTNypbGVUEEcyMKgJODtVl1/CNPkgWNH6kC8EDWdfL0oAwQfJ0sBMX9vLKVyynSzrZ6vcf
wE4uqIXU6KHRZ0GsD15MuuolI7Jhk1H7CsVOHrxv895YWWNO6GCqVaT1iOmlFrmxcZAsDaRojxz3
2YyrKyvMuRwFDH7kw4SQU9qzkyWQzEs86yrcGbNTP4D3yf9XkWdlkTmgQjIs8qwkiKvd0Np9m171
anPZN9Ij5CT2glGBsqXNeM2s7VxpZZY5pWHX651qxVmgECARpF12Kd6jXUeng/HGsnhvLLpv53yF
OZaaUGnTEMJZybHaW36JlJOAYYBS+/Aps3muwpzFyFy6YagQgRL5JdavSyWyw5RXW+IZYe77OTQA
rp2Qx6R76b5zgY3B2CQYX74bKKZPXglX4U3W0m9yuoka5DAh3GqYbMWiqUFeEGeIMQkBHX781Ay8
G3f7M71bYNKKOoz7qIvrNFCuey/b1YHhZUcJvGOfGVZ465ieWw+TUjR1Xlp9r+KmsAd3yJ30Qb8s
9oLdOsAplw6VFR5lG41cALEdafqEBsF2CPu9XrYZo4ti0qoLMoyuDFGHTOfHbLKOk5lWTlVHt+eD
y7bHvBtjIthSyHISoTkX1GbqaKlkW1WMaLk/b4W3JCaCyfpolZqFCFahSD+YqV1ZlT/gAaYNuX/e
1HaeDdqcvx2S7bSklRHl0G1Pg+xRBLtU62bAhyXO7EOjvUkcWiEqHF6mzVsgE7maSUjjaKrSQAIV
cWEkrpCojgk6rDbmESxuJhOr9TFRa4ZMYmEqiFpVr9lV1h/b8Bs0d229v29507abGejKFl32qr+S
YyBlLMIhCcS6h/jdT70+6so9eNJcQXsh0Z+zgb+lD+/fjolf6lQUs0FflA0E4au/+jcdCEzrgzF4
+MHHiPCcn4ksOQFzntag7iBivrF6Fc2gqV457siJXiyDnGxIWioYCMkVAhay6thVbyA78xPg9eA/
r4jljxMyOIWljklQAGEzjoMtLAVKuzy5CY5fsMRxTSyByzdXkiDEkBJOG+SyX5fxVlVuGozMG4X9
3zbRYOKH2Q/jZMX4UClpXi1j7OzWJFdhPH+LW7Pym0rziTBc67J2Y0gkUJX8x1IL83/9GUxaNOWC
CfnSPA1o4085/mr8UUYCCnrmhZR/yKVNUDqARF6X2Zm9VC8baI8hNM9v3fHWIdfdxcNc26Eb7ZuL
EfDu6jZx+9KNuRLNp3C7t5P4bpw5+aHWCrXZDCD684u95Eq7BI3ylwRkNCFeDvHXOXTUyNY9zofe
TnXfzTIBQK/MKjMIgne8p4BMyU4OlKA/3wtB4yTcMvQ/XBbv9pgIYM2aCnYwXEwNKoGSG10k3vBk
eNWjCaXi+yLgMaxsZ0vv9pjsQpHmRhAavHyXUrPzInVKmdcU23xca79NsAWKTuhFLTEQQ9M3Uc8O
r3jV/0TtZTt4vtthMofQaLVWK3AmUc9SQWTY29W+D6Ri39nA0ssQiUVJZECM4wHdt5+1qxWy0UAQ
1LAbkEpr1+NjCxLcaUcFy/Xy7/Yp91W7WT1YGWTO/UyWUJEjuqUkd4qutqXlsbJGrx5BgN2aQDe4
WQNOc+Duz58Hjru8Mbev7l95qOlUaB/6S7urIe1bxgXnxPG+Iv3zlYW+lQu5H3E9yctlAzvQjFw4
nRHeIphQ0tXiXOcpHAV0ZLaQPVfqy/ldequhn+bs767IRI26o/30EfWVKfLoiGl0tbiVPz1khyQY
NFu9LmKnx6Q98vZD5JvfhD3vLclbIxNHBl0We6FB/jeU1yN5TFsuHIzng0zkMJW8LyMFKbOVxTkY
R/KAAhKlaj4a1fAkN/EPxUi9Tqi9CfLB5zeY4yQqMxZK+xdhJC14KOupnZoA9oCsse14NIf/8Pb6
/R3ZjvSoLrqu0wIkptSLY3kRZjZm+H3zEaMPeTA4nac+G7cdsdvZp8N//7Zi/n7UVSa2DGMXVuoA
bJYKkk+McHmgMPbocCpBzZxXZvmHgsf7gk8Cy1wsAFHRimt9BZ0UzOzs4m+TM7txY/Pf6pyrQaVe
vDrsyRB3QpOVGcxRvWfUWUBWwr8a6IE+cxzZsYCk66JsXHq0vKr+qv0fade1HLexbb8IVcjhtZEm
M4gUKb2grIScM77+rqbO1cBNaNqWX3zKxVPe042deoe18uo8maC8jdEQsGoO+fn7acK/5ylvEMer
I6Wz1kVFDlmdMzgliMhR54iJeIhOgBFBrUCwg11agm6CCA0Z/qoe5hMwJrm4M++7v8zvYFzQgGWS
djCoiZxmF7DY6KAXxxm486nHq55zZTHORteELg7Qa/PBsnDCIYHsSGXpXnrHW4DgWT7jdUo9iPsq
kWK/r77N4Z20YI6HBwjLkcFO8YRWNhqYc419Q+peRUHcNda0D0YuDShNSG6oJcs62gSZaI1CnPrz
odobR5o06KR8QiPW5l0bL6/UGDciyJos5iW8tX4+9x/Bx3c2nwD4rBPtoLiIsS6XSYt3i4wrKWax
HioTrmRp98Zs2VLwoVRj53YgeE9w/Xc11xgPMpidrtQCMiEsdDgCEq6MKIpteDA00dbO6VMgw8oo
6aDwKXV4ms87I/37ytiLHmzrVovEryxBMgjgVEEfHUPi4rZsP29/uWV2HkHPsRG3CHh5tT8ASK54
5Rv43JwQ61K5SCQykhwVO3cq23L0hffK5OQSbEV10eoFjJh4I4D87COlEU8PKGD5mtu5uld9/tOi
wfW4jD8Z2skyGh0JWtk9lk1B0IdrjYfbmsMJPew0u2Z0o9qGKKsC+xOARNMbIFHn8wyPutkbNs7W
TofSCHTMFcU+XcZGey8gXbeQMVLOrVSL2GxPOakR52Oxm9BigpGLGfyDPvZVSSLvJC6cCXUVt47E
uJJemkWhGlFgV+6i++q+PcvCXiWURgsP/4kMhnv7S/FOxDgSSR3DtlYCyKs+mUJETOG/vqd0xouM
YtcMWgwv0japQkaxxqeKVEfUwg+TgZd+3ZyjYigxMip7Q6b4tw+4nXUBk05RJEz3auycfKpVKbi1
kGZGEpIGi/ycrgslgDr8k1mtTdVfiWNOm0lCGQvTW0pJeZOa3exJiAE857j9ClrJYbyjVEs5ao3w
jsOr+OMu3bVAlooOukDk+8qt9yi621rnANM9EIl8SgjFBuAVrTY99Oo3MG+9vhtCWc9gDlF/UMaP
tXkXlQLPQVINfGcRKyFMriVEUxiVYfOzRQNWChMs8AvGJImEuVwdSMKGzmkVbma0OkgcMZKrSArL
mZrMSlMLkxD786A9DGb1kJTLoZuKvTVLf6adv2Sx9ZsGG2/mNCF16A+6r3kg2tpLPjX3HKinPGyu
7Trf9WTsjEmcpmB+Bn8dnpVeFzrF3vBiF7Xj5othT+BSxQ6aXbUk93ieetsqrsdk3FrYi4qWYMX1
f28R8Af7tEzFs4rNLwfMaZWiVVB43L+nDGNgCVqkQCF18fMMhroIsw/LDPJ3k1ek3lT9lSQmii55
KSY1uAB8vfoaT+fa2KcNr7+7mcKuZDDpuFh0qRXEM33tSF7yuuxSvyPlCbxrE+EB8G4mQb9kGSLz
6MfQtxBqAl4ZsaaSvn8M28nuVG+aPlnmQGbxw22vvBl2VuKYcmIu6F2oW8h6jMB0pfpDWPbObQm3
P5DBwkB12KYDnQ/GqWrhJdM/t8FfOo+tdzu0rE7BBM+lUbAONePSxMYzDxTfRnkM92rjUO/LHyrg
XRoTWtosKuUwQPm6lYfzIMvYVC1TzofZdhGrMzFxRZeLJSiwggRLHWQiOZmTpHaHqnxyGXPU1FIH
IG5HXqWc97WYSKIPgyAXFY4WqRMRrR9y8AyMRF4o4V0g4x5yBOZhHPG9wNyBLTVKa3gvPXZwehI4
IifgWv9RhFzdJuMmACklmIkOh1tjZXQoI9uoH8VSsG/rurLpXldiGE+Bwa8oCVS4V0EMRhCrpHbd
GveKnFwiAIqY2nRMEkCRmdXYErxUFxI14T4rlwcx0E7L0n2u87yxZcW8KEqfktFqTn3QvujzaCuR
cBHVMSWSbD60dbhb8hgEw4rhLf3gjZp232T6a5ZZZ0Wa7gqlvlPS8mwFmV2b6UWQBi8fpMMkN0/W
EvKWxjkflN3UCGqsrKFJGHh1Zz1ggWVGxdl4uX25HNV8q8+snqFjWKtR0CKm5MCBMQVzV0XdwZxG
Tm1ru4hgaBhiBcskAFoYw2uCJbOqugyA6/STGzvSD603ew36HPNL2RGlItP9n5ztKpMxu1bua6Fs
tdhftMfMONeAu1Y5DmX7+q4iGJsztFAvlAyWXc5CbStVstOt5Ngk8cSx7m1duApiTA1v6F7KJoSU
WcwucysdtD78fPu6toPkVQRjZuAHnRulRkAuquyD2Zgfo2k8zlN9bPXpGCvicyhaHNPmXB/b4p+T
xsLmsoF2SpD5gCQ5SO1CpJFHnvEeMpaWeq7ax/b4I7MY8kWXY7/LpZDEAO/G8A48iPVVSYUPWYdC
TzS+BmZ0iQqUtmQZ7elKeDCs4m4xlMuIjeMwkz+MkiL6ty+dZxjsOIARJEan0+qa/NCdivvMKW2Q
gJPgQw0I2wRgjrw0mXfnCpNFmrmBqhc0SQLovNHZUxESqflx+1gcdTXo31duBbMFOXZI8KyR40M9
PAkJb3F5u7+y+qSMQ4lHaayUECmqcAR/Ivbty3O2l/1iTyvlGPKxSO3MJWmfKP2L6PMat7wDMr7F
SsKhBCpl7Kto1ebGfuExgFPP8e5huDof41naXDYHVUSRKbA+lOYpMV4VqQNS76fI+Hj7W/0m0ftl
+AbjWzItn6K4ghWqvvwD9V1ff6L4d5gdfeCPgvDOxXgZZarM2kjgZYTpXhGeg/xkhQ/q8pqq3BFc
+g1uXCHLNCb2FlC4TFzhT0QsdNcjopd25BmYw60WovwAiSA2icbmj9yaBeJgy8B+ssKYmGhhwzSN
ytivOsspx8FW5IM0PnE+27YKXqUwNlYsjRpZcvnzeO1iTwOhWyopsNjDb8aM/dHE5SON0d/+/lKv
Uhm7q6pQEY0IEY8uVogTMLdjO94LGhSGps+ZbfIYwd8v975576tIxta6OI/HoITKNE5+Mf3gTLF2
vdFPP4sjET7mJRFfs0eRoPnR7qyTAHdDuPsH28/V649g7FEw0zgUJCv2x4N+6P0S0HIqeiBAKfJ5
9OtvTcVbd8wYZBtWg6ALBWTZM4igzUN5yHeSJ7uJ12HDvnCq07AHf6uT2o2b+3lOKBxj7xSX0pt3
1QWsaIAOtDCVNx4pmXJlB26OHnN639loNNe7/6iJjE3rQ6hJKRChsBMyOeNFAxhq7od7E8yytacf
+Q+P7bEZ49fXYLv4otKMcbVAYufA+y9w/4mDjSKMdLXf2n0H5vbbR9wOmld5zIveGNQwRlKH3KiV
iJkLpJc/ljxcg23XeBXClpGwf5hWpomqS/toWAaJ855YwmPUfZyW19vn2R7IW10g46KSMm+CaRyp
89C+Dgqm8kR3iYi0q9GIPap4NGKXviDSX9WlIfzVls37BCEStmoAqmCKzH226tA2iQHxvVV9V+vs
g5ULNogMPt0+JjWUd4a0EsPcaF0rbdrEQexjKcob5stcPQNRYldj7AnvHDKGvXtb4HYsXUlk7lUJ
J1VZDDjlGUbnK074IH8SvucyUdwZlM4d54Db/fOVPCYIVJ0sAIgYM080xmXfcjdAQwVbmN/4/Sje
N6N/X+V0jQgemlTDZeZ43QQ98PXz3unib5wb3AxrqxMx3l7MC9UYhxqDHWfxEO4KL3DU+EJN+w0Q
YSTNaMcvHKG8szHePbGCIVLpzFMHvqzhlL95WjCPV+4CYL/Jh95wHqfbLswElJhqyTKGYhmnWWZD
B2R6RDVYoEXiXYZx6o6oH3qnvEeFzectt2zXvq4C2ceWMQXKVPR4afwvHbKbylkwYrUDfrAbV+g2
yF+y1NUfb9/t22zveyP8dVD28WUaTb50eU3Dd3pRwIWTgRj7KX+kWLeWawJ3T7tQnVVc7SA7jR99
Fr0CTSVeCN9WrOvvYJxBIg3TMpWoVsXS7MnqfTjzrnhbiywMyJmWLmkKo0WBpeKrFjq0KBdJmKbE
Ku8rPEJuX+j2axYS/l8Mkx5EurXExgLN6XChdLIrPnQvOvboBFAPxE8UeUf6Luw1jmVuO9OrWEZh
QajcF1GPF5dVi+6EfRRpOc3m10H11b4iWK6zOeekH+S94vwSyAb5Pm4TuUBnBQqLlVZSOMMXutVm
AaVx3v1RjfZ6qey8npAOwmyEEJaC8U1S78YCk1aVe/tIHAVhJ/IyKU31yWzprlCxXyogbmnLnVRo
HDG/iULXm2Oi0DAaAmipIYeCQoQ5abF8Mh0A/Wp3KVgpeHrPlUdNbxUaehASgfYKpoVhtW8qXEps
aw8Uwlo88qEaNp91qy9FL3klLFxMAJEXKOvNpuIPIE2IBxMUesu9oMucXum2y7jeIxOL1LyM24W+
PNIK0xfJS6k9/zeFYDzGCDbscKmpb4QyiEJHJDGwa7BG3xbD/UCMyzAASR1kKZ7CQBzeNWCK+hCe
rRQcDCDtctO7kEc5vB1swCWngdEeHFcsp8ZEEWviJqMaCMoocafamRPhvVLNaLYIAMPGWFXmW4V3
+6CbBrYSy3ywogQ51NIhT6/H51SFV+owGKfxKgs8KcxXswqpzwUJM1Xj/CzVL6L2qHM/2XaBa3UU
5pMBKUfE8GlEw+bg5KDGozvvkWNggSR4bRMiVHa5D22RiC/9UT4mZ+3pv90l4+8VFUMYWO9I/VF9
arCpOj53GicJ2jTl6xnZDkc1WGWQyAiY2mg4haUQMJliC0EjvckdRaM+7100WclinhyoOrXViPVe
PFLpXL1EioI0u9ax/OEikuLMI9naruyuBDL5BljY9SQCfRPA8aw7yVPd6I7WZgx/QSaLRqP3Zx3A
lUTG7WdoRkiNBG+i3AUP8S49dK09JKgRvBXzPqMO+mLwBgw5tvB2CytvDK7Sbkqpi5SF8ijpkq80
lYfet3NbGbcBPVZno79jJceqklRUDEy8GnfNXvuC5wGWwNUTf+J721euJDE+pMN+h9IlsO75ABAx
QIdgccyd0fWmzWFeHXn7AbeSxvgSEYSHwPKAx5o8fSa0+gp+z3N7Up75vPab4Wwli3EpgmmFWYHq
KzA0clIHrTNl+n9zwG91h9VnagSk2ImMwn+vq381Xe/3i3TpYp6Y7Zrg9Shv3nMlR0xjYR5bvHtV
P5hJe9DPKLGCDis9yB+NnRHYFt4UqAbdt7mtHVAES4i8K7h1IZ6yvA2yrX5H0kkNuqXopkQxyfYm
KoOCu1yCDwYosvmj+ZwP+LZBsJbWVxn2V5BnoWXtVmbmhAWvUbuZ5a8ulvEhViy3VhQZmJJviPQV
a3AP43crJ2AiBGy4vbj0WKUz7yj+wh+90ICeZsmmqqAEwMiu9Uzvehm2MLenLNPIKPFWj7YDzlUC
veDVBdZTD3aAOETAqXPFMSZQjEVSfhSD+kudAOLxttP6TQy/imOc1pCWg2rS8efWDfzhztRJVBGq
IrUjATdLsenCbX8H8E17ulMfe5FwU/Nt/3z9CYw3a7U5DwoJBanJk39ksVs4QP30ytPwMdqNzvRX
B9QHmUeOxRPKOLW+l3pFb7BBUqTAhTV1Zxowiq3wVrd/Y33XwzEOrSzFNJ915A/Ta/REkXlAwOJN
PzB89w+wLLaN7yqMyYdADd7EWgfLkAQg+xl/Zd3X2+rCEcD2qwysu8smfe+CMOciFyCUCMfn2yI4
H8ZkkqB5WSRjiSyUmK17azmG0aOR86C3eDKYvAc4rJjq6+GkWje9GB8Cf/SBw0G7bqNTmM5PWGBe
7iPzLo/xHcqU90tS0bXPUY5ORlhGvhyVyaGPxehVtyptJlKtWk6s4fkTmtpHA3A5RFtSdw4KC/Xg
oss+yEuZnYFx8G00EnRfgHLuYLz7rq6sltSiIREp0CLSib1qS7OaOcNYPt7+QFSJ3mepv5TMZBxU
U4Msb446tEe1lpggWdT1faftxx51z7In4yLZEv73ttDtceur4zXpJ125xSwrpAJALT/rBfGxG+xw
IcHoqOgnaq5Kuo/DD9BFaD/ZzvVj4qYDl++AOoVbR2c8lZiLqTWoGExGEACzMXZw8Fna9KRbnzOR
l7Zub/+sjsy4KC1uaizcYfCpddVDFjuRDdrggvSf6PIZBa5u7+bjfAIilcPzyTxVZbxWLAV9GykA
ttAEWkT7pE0Pt78nTwDjqbIM+XiaQYkSXbCj4pvMG3DlOV4WmkxXjK4OY6RfwXnBy2bZDaR6A9it
QLrMU8/fFBN+GYXFeK2yL+dMpOdp3aUkwMdwGjzrn4xHdD+faNdZcMycpDz0gfc8iLTxfNURi/Fk
eTco1pjAIQNz7jX/6yehWLMzn+hQJdZ6D92FX6ffXgNdSWU8mRQUUxs3OO14aLBm96x8lR96ADq0
2I3EvnIl2eB8NZ0O/JnVA6Dn8goNOmvPmxPimKPFeKIJhDXomiFxqLXc7hMMriqzWyqPsfpcdKP/
nzTWYhxQJUV5YVSIrYmxT2S0Q6zFuS3hNw/IqxIx7kWupqJqGhOeVRUBmiRKu6DNz+Mo+aGR3Y3B
qDimOcG7562vJvUfVTosBHAgHOvvMOvTLgrjbERQjMKBGPXTqF8KQQG0YM3JObdt/yqI0Vm5DMMk
oMClmZIPJF/EGFgOiXv7Mrej1FUIo6Jlh2m6Pi3o4G/kj/mwD9PeGfWM5FPtlI2J7bF9Yn2/LVTe
1sirVEYjlbb8H9Rx6wJy0q5xRFI/1Hb8bGH4IXvc0/5HGRPjR/2t9iK33QGqH3DZTuSHd7yHO+8K
3mnsPOZLhgLnEGL+ojXLT2C0Ppna4KRoLwGt0U3ArEEMsyg5X/g3mny9B0aTqywKhjFDgSKuuocm
KGKSyo1rpJi4CMJzPBjfplxzEy3aCwt3N/c37ukqnQmcEQr9S5BjLVH7AMkFtPlVdIWX/FDa9P7T
ff0q2dNH9Wvjlvv2Pr9DzvXltib8JiBcfwMTQeVhAJB3+ha800vnYVv+AhhQB51i0o2O6ND1Iu6U
C1Xq9/nJVSgTVec6nqywBDIHnXLRUc/G56VYLXTwKfvc73i48hxLZnfJWzmo61FAvxZVYDdDvz1Q
ORO/vwnjv47ErpFb2iJVSQdnofozKqJ0X9aJYUvDR92bj7zP9pvn8FUc45uWqjLBvYasAXCbA/wF
UQ8qbQJfEg95CsCwjxPeCOJpLEj4au2zVx4N9nZx4/oDGL+VinImCnSlT5Uqp84N0ja7MC6JJR5B
F0Gmipe6cLwEu2OOwhBYvDTEcmOSbKMx7Vb62BgLCdsH2fqu4F1U8OYCqfXfUFONcUxzP2mGSiFq
kuxk5Pv2k7ycTN6EI083GRckZVlrSSO9yAhj71pBSoP3rXjnYPwMVo8UITFQDNIAeyMMRzFEo7t9
Da1/Tf/+luVdlYJxJl3fWVYYwp1awl9C+GniNuw3n1cGWKx01bAkTWRJPoBDnUaDDqySGq2HBSCO
cUqCigyxFz8ngOgyT4avYVqzfgmh+XeLZpuls3AykM2Rr9WvYJst6jgMhaZiZBlQi6flBFTj5L79
kQw2pQDR90D6EXctOkrxE8Xz403QbQXvtXQmh1fqwTJzHd4sSkQ30M9luguzxmt1w494pMNUxVkT
WMti/EyFpchYMeGpNWwsIO8i4AUivcgzgk33uZbDuJOsGIompgA7RWYXe7iyA94lZeLUDmWSTDHR
xoGf4l0ikwGBCjcJKyxm+jN4CLEJ1dhDqgD6u5CdaQKQnsUtB28FvfURGW+i15OaYJafdvbpkL0h
vkUIwG6DzwJznSHhPTt4347xLCVQGBPtDTZTMu6KsT5MsXECf6XHSSG23Mv6YIx7ETCamJsp3nba
XeCrrvYS3dEJLLkiy0GWUaVC9f5R/czNnzZzl7Vgxt0IjdGUoYUmnYC+9GgiV05mWzArByxESfhF
BRKJIN2nQHgwTJW0gkCq/gm4frYsLe7tS9iKTuufwmQ0cVpLQQr+Qr9Hm3zSvljDbE/LabGOSh0R
WYpspebiolLju2GcbOcmGppa7TuVjiJ0+/ohdFMMUgd30U7c9UdeR4FjMGx7pjbzdLEkKgxLgipo
WPBenqb9aL2YBq/ovdnKW10n253RwV47pwtUSvWTb/p3mtSo2GjGlvbwLHz7T5/urT+2qthVgpJh
1hSdBRHQUK1PkRF1T97xNts3SyDrMzEep1XjPNFVVPKjU50RimLZPue2+Kl7wV49LbT77dHCM8f5
b8dj3E4czWAgltCsr4Z6r8vKLi5A11OYEVnS/i6bjUOuFjkRdZFD6c5xPzLjfoYBPcsEW61+0Q1e
WM6HsCrcZlF2t8+3mQqv75VxP12RK5UUzNhIe8UiJKnt7mV5HEeiuVPvNe701mcDabb8GD2Dj1I9
81D+Nt9x61/A+KGim/plqAAAC21dQEssWIQCqVngRcQuiQ3+uR5hTDgbPxrSPQeossUOzzy56sV4
oKkMELMsvAjqanE1AxjhRSz7ZV+9mtn0mAWAdQutT3nV7426+jKPljuqzS5PzOeykwtiFICeH4ES
dfvrbL6wV3fD4lYMuWWiDwrHqPrTibKHADUAlyHvWk5A50pi0qJKCVKQzqMulOzzx8oD8ZVf74Pj
P0DH4PhdhUmK2jyKpYKSvdAlOQrOV2ASSwIa9T+BnudEV3YDSguFXAkpHUHehi91Vx7lBeOwiwY4
BEW2b3+tNyCkGxGFRRbNrT6UweWHsRfw8ZJRherGPej9ZuzYg1Z1j5kwZ6oq15jqfdo2r2r1Mcmy
PTDN9m0QgBIivchT7GLD06nCgf5fJFJrekjqSXHaCtwfS3nMkIqI0nRol+w0mmBGg4S0BKODUKHM
1oJ/siguQSA7GDMGWWym2JXefStyq4KXUkg4WG467woMyOTNQIAe5RrgYGxEy1U0JbdTKdxlsYyd
rTYv7XQCJiVGr0ggKyNZammnBvNA9CXxAGCJrlX2OOqyLY+WN8cWTyd5msI430YRFjxmYmiKXL8m
FXi0jRkwIMpfIKzaBxaK4YIa7foydxWMLNpSMZyNMuU4Yup+bn1UxhGHMh7ksO7UB+rRRKrFfJXS
cEIvzEDPPJSfpio6V6XKO7u4KVY3RRHElYrCktFNalrFOq3TJvv2Iu3oyOIMzGH1yHsP/SYPvEpi
/K8lSUKoxDq1x8GpL/oPwyt96XE69E67r+9B93vkMTHSYP3+Tq8iGW+rZpk6JQGqEVGOVbkOsZyf
BG0rzy8ZbBO76Wd01kIca7QpTRcwqI/yPe2XqF5yUHhrwJtbFIZ4Fcf4TymX4zrCyJHfhM7khbso
s9/IiGR79NAfqWwRWze3/c12inAVyThS1ZyLoitRLyjF3SRDXnSq0i+3ZfwmMF6FME9LTcwrEKAg
AokH/Yd6ppTiINxzZVpy1In5dXam9E+XRNb3yeR7sgZqpzBHwqxBO1pPcka4uHOAquDsJdJO+kHb
bXzYvt/Ewet5GZ/TiQEChPg2zxXutJ25j9/WB8Vdwhlw2rQBACgpuqFYEqbrYCOrxHlQranTQyS0
ZqoTof4ii19vf7pN9VgJYByXFZhBP/c1aAuW8WsRa47VDcc5CT/8NzFMAiloTRLOEspjE0ie4+hJ
xoBDi7BxW8p7+wLc1JpYl1F2oFQqQ2zOOhJE/QAOkBhgATvTGTBU1w/AsRcc3prJ+3DOiGRUf+hD
QLH3ogSoEIDYkPJzTheEnPY1tk2n9ufn0q6+gK/gGXDGtuQbtuDGD2g+PArYeN1FLxMZz+IZ5OkL
ptYMX3GF+/ZD5atA+cfUY+lYDvacvte7CRiYdIhNJPFd8Gg+lsfSVb6KmMWyPv3rqgZzJsasBH0p
gMUG7uW48cDuPE+e9a8BA6gICxUtXdOwHcpGrlYZ1BS7gJJXRfKHXCgfjRJ8qk1uAnew6CMCKvvm
39oSI5IJYVI/o7AZSaqXFgZZRDRUebAn2/q3OhUTsjQcayx1cAfr5xkkCsYAJ/j/xO2om6AE5XI0
nmr034IkDoXlLUOSVVRqMXD+dwdRoqpXJz24b0X/jZFZcbBxfcz3WuvR0SUeqNs7d/EmDjUIU0HJ
CbkeIy7V5qxWkFB240vV+oryKrYvnCPxZDDatyjqXIylBhLzg+mr9njOTJJ9Sc8Y2dg3/nTJMBpe
jTzXsX2R15MxF6nJUdWO1iTBdciHdBcfLFvF9DsdzuPDgb+vbjP3yLrdse1KI+wlL1DE7yCBdqZE
Oi+paWeJWpNRX7w8qB5qaToaav40FtapbrKjkTUPbaQ7VU7kItftqNYAAZX+yKQg9DhfgaYi7xXr
eh+Mxx66ILJibMp7ka5/Mcfle1sk+wbQKI4ShAdNNGsC9O9vRRg+5Yn1pMjGv+4AMHfE2OuYFqa1
DLij1qVAwDH+2drLTgHsNjwrvk3hgvl2cfXduON5wHdxl8qWdVEWFdC/iOzE0JSXaoXpZXj1/KTk
M6k6k6Nwm1q+ksCkgkERDaOcw5Km4lPWiudJEj0h/nj7K24JQeKg0rl8S5LZh23dFj1gwhCcjCkk
Csb0Fc+Qefa6dVeGSoegVWAQ6ex2PGDOgNuflLoH6jtPAWGNFZLiGO5pEi3uhFPwyGssbEoEHKgm
KZqqGuy6ljxIqgyEKXiIHKR+oT1l3GGqdw86KICxEsEaaD+GSl1B+frD4qGQ+CR+lg+qnYwofpV2
6EcaGFpRajL+iVOntsXa3lo4Y3ujrBtxYdS6F2At/7P0VfHiI4VaAuvTYFtn9bV8io6pMx5VzjP2
/RYQc2zG5qI+LbO6xLdsgFSxOPkudk2MYFvA3g7I8FCdeZ9y0xOuz8qETEVaWlmcUx17R6OLvTTr
pX7GM9pdDhXA/A/9vvL74/KpdtGHLwivYrxpIJoONCEFw8oiO8OvV1WgVDI0aVExWp6az5YZXhQA
tdy2w22FvYqhf1+l8UuY5fD4sMOpGOwAzRKV+5TlnYT+fSWiVIxaURrkbAsgmMZI/Z6bjb8Yjcw5
ymaOA6L4X1fGWEaLrZxJpMlhsscrj8gUA1grMMtCMYDNo7iTin+71/qmlFeJjDkM5RiGdYyPVGay
rXdPBg+Xgv7kd/ZmKIZuSIBAst6OvLo7eJjFMEsIwPB1UZhu2bh4qJO84fGsbNvXShKjCOE047GV
arrXvVZ74QWcmsDFqVzNnz5muw6gl7znP1cioxfhaKHrK4dIq/E+CdAvP6R2GKCYSvFuqgM2/50h
5oXurWTKWB2T0ZFBbdOixoPWs3bFfrxQngz9lKNbP+CIvFi9rZEraYx+CGhPaBms2EOxlg7boQuY
YboqtTXVk73mwJ963TS2lUTGTVq1KuWtoOqeLh0yLCRjFToMP/2Bz1jJYBxjLk350kdQShlbkKb0
IvG4hd7X9KhdmUgONEkCHLTE3JsCBhwpEAaaYI0Z0Lhqvx5cEyvQn2cvIIUrfmlf0taeNPv2yd5P
IjCCmeuT08SKx2yUEGV+Vt2ER+lxBDZ77qEAzZt9fF+tYcQxN6liJgBsnYjlFEokRmpvwOBkh88P
s+nmrxfKNovB1mJ2GbIWT03zwE+X7pwrU+Rybm9TiiVacEsgZULs/LunD4ROkFMwx3p1ZU8I0pFd
GOfEye3pgVJtGcBl51YRN9OhlUzGb41Bni9mDr815hGx9MjO6ydzfNKEk5gBXhmTFbcPyTsj67Us
tS7NXtY8M/tQgkSzwCT9bQlv2v3O6a+OxPgooFSHeqDhGpei2xdR9HFpzX0WFbsGq9ZipdXukCuY
Ck2bx1pNLljU2QmqDPaVSHvou3xf9PM+SPNPswE+utu/jXd61jCnKi90AW/RxQJnAIbnG+4wEFWS
W6dnTFDNzHIxO3ho1Ud2aRDp+BYWQF2KrNbcRQdF5QWFLadpypJpiCawBt+B6kb5iIXQBafSe1S7
B91TBMtrm8YbUgzLFWW1x/j3Y5SnA0kVddeNy7GcYiAhK+dM1f22XLzb1/x+qwaOwZRNPF7An22+
w/WKomZKhZFqtZ0KrigfplP+gPapM9eO4ouOfgwTUp+qy3jHXx9931RnpNMguso6ylhM8cpGZJ7F
AwpSeGOcTVv/XO0rL/F0R4I1G/ZiXiy/OaQeL/PdjJrrwzNuZO4bLeqHBfspyOOQagsAR9TRTJfs
5tBMhOJ/3b7uze+vWgCxBIME4g3jhvus7cCJi1LVCEY5IFsu8iGrucAJW6mHqcmGRcuLCJ+M7XRa
2lRLb6Cy8l33AZywiwSUCygTp/E9cnln2gxla3GMHXUlqmRAqZI908BkbmjJp0JOzlIVap5ijPdK
UuyzPkcxMApTZ6g6PxdGbMBYCi+mbhn0+ocwtxuLeK8mUSTDoLt9lXilndvGM83J5w6wG9Z+4C6l
cUSyzbOiNDql72OkWNg/c7t9VxE6lBbbGWiW3eDIz7u2HOPqkOxCaFDWAP8WZs1Tow8pYGxRK7ut
o++noqhRXtXHZIyyr4RWFSuoT3/4STQ83hs+zVv52LJbr461KMYA1Q4vgdzAFys17dGQxjP+1ZM7
yRMSk+N73++b0mPp6BEDv00S8Y+/+5qpQalJjnAsymjcxjZ4oI5paEefopFQJC5sjKqgWqy92NEA
R1oSumidnDPFC7n0ypt+4Ppb2E0B4ProWG+C35NFX1Ent+pbYmUJb7F3UztXYpgCWylPYtB0OHLr
0rJU4tUYTtAdmtrCIHZ03II3ILTt0lcyGe0RjWQI8FalPnU6qakjqTYue5AdI0dDtPowHYud+jXC
9kdjjzH204iYeP/g0bfpBFe/g1GtITUssHJTbu5T8QSgzMQR7OyHSQICAp3PvFCyaZWGAqIX4CAA
BJp+8FUgE4c5USYtNbw8eh36b7XG65tvWYqF/7ii0nosiL7/LsAS69EUg1z2RGAiS93gCuKnJHhF
VLdvm/9WmrsWxHjzopC0yQBYkqear7kQOXlR7FLwKRXCsY6fUh7k/7Y4NL/w9kIHh6UZGBK1FMGQ
A58Nxqg2DrxYexoklN4q2em7yU2qx9vn2wxXlniVyCS9YjTPk1zjhbKqBkTxHqO9znT5B0nflq2v
5TFfrq+NrNRTyEsDN25OynwWi9fbZ9pUDokmlFhWsHS2xp0FVdArYSl79bIr4x/BYPpNm5Mhbbzb
gjbfkRh0+SWJ2sFKz3VTHVGuTOW32ACujp10UQ7SmV/R2Ly1lSDGoIxyCso8hqBFQTljSvqdOfOS
382QgPaOrsroHWKCiPGPXVtaZWkWsofhcjtfim9mWFzSkOI4oFnQZII3hfmurArRkZW+wGZ2ewE/
xWWe/o+061iOHFe2X8QI0JNb2vIl11J3bxht6b3n178DzcSIgjiFfnM32lSEkgASmYk054CNRk52
+Yis1YCWB3U+z6XyM5E1J+nqQyYgWA3lRwxd+2MTdD7nFLasjSkaRDeIaWgyi0QKrH49EmR8t3TW
/Nd5EOrA0Hve23i3Oc3hD+zppo5JCiq7RNEod937kxemUDDCETK1rzRhkQMp+jBhltknd+BEniVL
AjOPJZyS0uax1mxGJOZKNnNlpw6kNXMG2X/NNCCXhseBikaB6MAz5JtvgrUs5roGVaELZgDFQyZt
1Z+UAf9uL9tx9gf9SZtZqLVMxuaOc94mU5/rXvApeUru4qP+UsBTfQlO2nV6zmuH0LcIN3jdqm8C
vBoPUtOUTUNh1L+WOkXt1VbykhNBqV6Ej9Qvsh/t/qAtfdPOr2QxYUFbwujKE7a1cXpXjtxx8alH
nh4ASK8gQicRaN4Epz0CCJUbbm3qrqLSjL1hgniRiQWMrIujvql0LyLtE1nCS9In+1kVd7P6n0zx
ShRjIKVSBViSgj2dxWsuFHZbARUp+TL3PccU89bE3McxkFuzbwbJS5UBACdeDraT5JMWcgoPm3Z4
tR7m6vVkAK2d0EieKE2nFLSYUhrcTcL+tkXjSWEunWhmbdkPINzUUKBVS3tUf0omb7Rz02oqNMsL
mylq7MsJzPRjKxDsWLhc9SGxQo03nUtgA9mMkrmSwCi5XghmphEsQyLt/VIFxxSOIgL3lD4CM5rE
P7pKeTbT6Cs2kZfM462O0fFJrMMgITioum3dAsnsUOcRMH+cQMATar0+RrkLOU2aUKU6p6leFAln
A4hmSQA+GjMhNlo1Rifrlhh/9FOkS3vNaHbN2NdWa0oYOG3hHBt70vVjlc+HEkn1SE7cUI3Pejjv
+wWUGLfVircnzB0ZulHr+6LDnvTpXb9MjmSE7m0RH0dF6Z6okgJiTBlUWeyz0qiyIYth3DxyTzGP
1V1ybQGghKanfbWLgW1wPzvgMiNWf0z2PfLSPI+1uci3D2Dfkkk2NalRQuk6vLYyTJ91Rfb/brJ+
XSStdwLEFI6CuZ9YeaUXi6yi/AjG8qAgdqoYP8tcuHYqeP+CVLs00eQSNSNHeVhS5/Ymv446vL9Y
qoyoQ1ZUggr1h+eVFgmTHkc6hQINH6an9hwrVvq1uhtOo095DpG4PU2oacR7xaEzEqFdXgXwAgYP
iEmic+kJ++XT+J332N0IFt5/F2Md47YNYlXEdzXO5CwgJ4zvzQfKd9v5xTk788p8H83ke3HMMfSJ
aCIYhTiFfO2zzBJw85Qm4twa7qqYcISowmA2BhUDkAF0hB8mK7UXH923fnYIXN5g08fQQMW71lRF
NNMhGn+Fo1+9KfpunM0+h1Up5t+kmZ3a6HwigfKvFW0D3IFBzk1xUWPI6NM7kcy5qUsTSuNCpL/L
YbV5wmLjV4Qe0tmNn9lSymm93KhCv18mc3iZKQ4pMWAo6K4COuHRELCtikURBY0jbcxdeGTFG/ry
bpnMQUr5sjRjLSEzK+6y+iXK78KAYxroV9/aSSarhkcIMLcN7KSG/hVzUX+Y0lUSANHb9HupCHe3
DcGmNEUy6U6Cqoklz87roAbqkKF6s3Bp5ktffQKzSy5BP4dftyVt1MZopCbD6OC9i+iY7u1KK6to
irUmV5a/u5/Gh+oHrTRivghokB3BtILi4TUAJEiXI/ljFPFeMqOcgayFupzICxpMI8lWqvnZVJJr
bTdaKtvtrDqJ3lyqEpgbw6xxNnjjKfJeOKOlwoheQCXrCW7G5Az7+BD/6hMHY5zyoXDzx9DRHpaf
Da85aMOLqqqKl7gkKthtiY3NgEpuqj2y0l7jBef6W1NiUtBC66sLkjgvdOVLNACOkGJ4zYVV39UB
ELR4jnSjD+v9RzDhWzfVQSimAtiQIjv+hgbfn4tgl7/wUtGsarfglZJYnS8+g4KvtjJb5gTBr6Oq
zF16twlMCGcEZmdEBq5rUecA6JA7Jw7BZ6KOO6GRrS5oj4A3uwyh8hzl5Els6smKSRkiuqxds00F
q2wyhxSSH3fBXhxk8APpziIaTqovoa2qlFOVUqfmWiJaQRi/dJXISzlv3FCswSCoOxnAQWbDoSTM
IiEWF/1vK9efn+A+doI9IDMBMgPwiCeH8WjwmvY27oyqyqok61BPGSRF728rKWWAZaQG0kVS6hM1
BNabTCwDoLvjIB/KPrwf1exQhGaJhaPewLmyG/5kLZ7tldVDOR3RwarjJZ1+w1wgHmUXijS0gMWr
rN3szB03orr4QVfeFswi7JmVoHZTJ+qvqX3NFnf5WXUp1YayK2ze7PpGlRiPZ7QGmpKOCFdi4z80
W5BFaFsZpxrvKoJQB8kC5GBAfaO6wAPZSVYE+jLZmj4T3eJsLj07dqlr4YwX6wIxFhYw06MtPQCV
Wv8Lc+2y910/gngTVDjJYp+Cz+MTEFDueKMtW9qsITFNCDqh0drLZEjKUB+LiUyaF8qllWIyVpA/
l6P5CRisU8N5PW5UTrDJaLSUNY2AL57V4dYYYxnDE6g3GXblKIfKCw54XmFmBtNcbuRRhcoDPCiS
BzDDeYTXcLIVoaw/gNVis1WbSkGCFzoV+KaXoeO89JtjtZN9wUcmM3AMjq/b3N+3JbNaXBdCimiP
aB4BBr2YeNH4sxBqS60ozFLFiWs39WgljDHvptxkaNPH8mh5OD0ALhYIDPz32Fb4jBcK2sokZNZE
/UO2qSVlB5JYGZO/oOoQFJf0VXuW6szVKzQBZvPntBkM2yw7AiCY7jx0gm/01bmsa07Nc2vF6y9h
3utC0ZqpQQTZq1sdbCioTbe/K7QQT0AwyAK7FJ5y48vt20rDIvayrkUyYVM49vIiJKrsLdFwt8TL
lciAQmhMXjRNg6BbcpggqWsno+xibHLxI9t//RrZ4y80CVnaNX2Sbcyr/P8xYCX13akygVGzaONc
SViYDpBnG6HpY65Vz/9h84zXNxA6N2Q2vB1JMiQkixVvqK6hcjGmY7s83BaxecmRBaXvrFcZjE7A
SYaAKg0VT/tUPxuHCLB45SdwLBuPuq95xb1wx2sQ2VSJlURGJdC6HMVtDolqVTpFgtGVEoELGow5
K9tywuuVMSoxJHJMJ0UVj3IoKXYKViPtCzWaSI34aM/j9u3zFsaohBJWfQggMgybn5HT9uSd2Xsp
oC07lwIaRgdgg43WwIuVt2zmepmMO2zDrmomJVO8qbsXkq8wRDtpueipbqdoZ7i9p5u3bHV01MCs
HkF4exRCPGGFWfygxN01KmGY629ABdzfFnR7KzHH914QxtzHAtG34uV6/xjpk0PU/qsxqh1nQR+5
7eg1/mdFClvyAwCBMQwDrlj6LB0o7ylwDL+rDyhi7XLVyX+prnwgYF7tMOxlzcfQM9zqM8ZQQZXC
WfLmc2P9KYw/SkALJ+VNpODFI3rqXQqExclprR5wPSl0SPDD8+hR3eUXRD7mDN/vAr1Kq3OtZXXA
DAN2IUS2Vk0GJ5Z5lEsbyeL3MhhDY85ZlpodZEhTdVDL/CUf2qM2d06vj6ZTTaprAp0jQQeQA5+B
Fo24BFYMQqwRI8tKHp6Xtr2bO0DsYDb7Xqvji1lrfqqOv7LFfCgAtfW/qSBrpnpjNOSW3ubovGCY
PemsWuB1V/A2nrFRkVZXs6g2hmfGeOGJz6TiPeCp1nxwjKYEVA2gYWCegwlZSadIUymUmDt7xX+T
XyjGq3GVgRtDjjwCXGprbgljVDgGjAvYMirFM2QksgJijVHsSYnbInVXKaETNTzMLp5ERnOTagSx
8wSJZnBIUW+Qg5Pc3Y/SCOaw1o0zrlf5WCSFGq/2k1Hjui61Ip9gblXcz/lbelD2o2ceqvvQ4aV3
qTW9tZuMBpJGiOSmxtoUv9nnhw5xNyzvgTfAvNEB835JrBIKYxuYYqLQoQe3+UJLFbEfXQJLtXOg
2/m379VWJu3dDjJuUm6CpMzGV3ES0Hhs4maYpwMhWoAeHLjn0VHtsgDrm88fYv0IQU3tPZ3IROlA
l0S2NSaesr6ZS+otPYwj7KRfoavmAO2S3OJR+ZSCvYl2a+anyUW730F6qR/Da+mWzijY4y7iRK2b
t3/1MYwuaSoavIYYB1xMtT10v3seffK2Br2tltEgQ8lA5KHA5maA6hN3wNP0Rfe/PnFWC2E0qM3H
DhhRWAhmuE4UhGwAi324jy6L2/xJg8RmzLOSx6gQ0mLK1I8NwgNcwm6ff42BINEc9bNxLfeSg4G7
nwCBuOMh2m4+ydfaw8RaYi/oRrjQdToEbEqYMwGFyEvsTns8yJ3quBxEFzBrj/NpjKz/1HTzXnvp
ea/89CL0iGgNnKd87cAs8FvfhfeRM+hQ4N4r97IL1EfjKOzzl9t39iNbF30dSJpJSZ2AucK2hmSj
MXZ5lQICCCgioiMeRYzIWbPbAnlWf1CcdF99G0/Kz9HTD4OffWp34ffy++2P2HyqoF0DJUd0qKDo
yJy6aQpJmpY49capwIJZeMCANr5QSALBVxHWf9f33Aa3rSu6lsmcOCmAIwe8aVzRE9jdKHNF5IW1
ZdqaJdrqswG8O5tn9zcjwbVQ5pjRcG2E6oxj7jI7uCfP42U+qyeKv5DuFbzLRs9Ae1X92C1/gCC0
FXqvhLMt7O0UAq1jhI5HcvRt0GfFQgJwV+qVxznOrUu8FsREJoIyFqoQYZUG0JHIc+HUpa1iuOdu
OLSxNWVW+oOOf2Z2j0F9XrPTRq8fNPpNmdiudmFQR1lBQQdtn0qD/GHrBw752RzpkCvIww0H3Qkt
5kFjgCXlL9O58lWnOAUX3mFvvkDWH8JEMIWwSHMgwiM1TuDPl+onvVNCCAxZuweuKrwR8cgpcYuz
8TJeTb/DeL0GtIsXc8/riNlyF+tPYfzRTEJJHQg+hZLMyse/3EXC76nbys6v5TBuqVOULI2jAidv
hLap1oU9mNmLmpLHWZDcoZ9ski5olahmfwBrKUfvqDNiwyoThQGAxJgyygOMdAFpuFpPoeDjQTuU
98MJ1R1A0rRechHOpi9ZaFipLV5qczNnvhbL+MhGL4lhyBCbgHRhj6AHWJFqi5EUGvMYiLXiO9Gt
bDQohNy86rYVe1syYzlrY2kTNYYVi9TfSnke52fOnm6f6JsAxkzmRhSrmY7bZOT96BrRAEirtNzN
/UwcEUxeo1ydpTxurXQGkWPTaE+3P2DbQa0OlTGZYV/0caK9BpW0dxFHeh+7+lHSAC4V7OgQaGND
kylx692hsfMrnUjivBg3I9vVEbOtN0ZWSzG6ExRPgPe/yN4QWTjhYYfZeU/6jBuOM8aohV/4XcKT
vW22/zmBD0wQWq+BShse+q9sFwoFQC/+QbHmYDJ8PL0Ai3V7z7etxZtE5rEH2pTWUAQoNM2ftz4Q
KvA84ZdhN4Ou9a4yBjIU48WUaHA5eMOJgu8D5PvOSCzxRT+KLxT3pkIpUTuKZ+zvfOItk2MuWAaI
OR7jsTVwqLmcOQpo3LTpTqqcqL3e3s7NZ9h6nYxdCoO0TDQD1ncEmrhPo2j0cDuKaZUDplSUHe/d
t5mRWQtkLFLYomcUWRnFW67xZT6Ms5PtdU/EeIcDfoPsMUemgHyevhXPlPK4eWhsvIV2nFVzTJPK
mKYkntWhS3BxFfSu6159xjwxuctPlJSlQaor82duBZEnk7FWUkIqs2+hUfQNXz7IQCus3M6lQVVj
zxgM5M7b07vA+Bx4G0xjGMjEIHJlVllFsRTLI+wjZVPHqPghQBkv+hbtUs90eBDYH7EnJfWdNGZ9
vayYiB5hC7Sz/qO4Awr8Mf8ECKLASyNnBjR+5BqXQrG0B85h0n98a5mMFS4aZRLAcqh4aEC4RvsR
pGfyLvFIYgEwx6YIA52PDpkjvxyzpczrNbNhK4jIVZBmDTR2Qeo9dijARrUbdpg1c0XAcXezRVde
XsdjfZQO/QFcGZzepw2D+O4TmIA2ILkOghzcJ7T92mIWXNFa84TK308jyENrNuu7oRLv9S7UHM6+
byj0O8msKZ4NtYskqFdhWsr9+HtxCmAjoZ2+AXf44CKZ23HbY3irZcxyW+hlH9FEmCgtntojXRK8
BMJDCPJ3EjwFpLGm4tv/uE66D6v3r4YmRCBdwRZH+x4U8Kk7AFPV1q4wzl5hq/vizAuJt6zyu61l
rLKyFDFmSLG1yrlAaqPw0E+y165Ul/gP/A1f804YY5HFMcmKJYGwAU3SOonsJASiPOYlq57jbbYC
pneiGIuE4f8+GQVspVZjBKMJvgpJ9AXvkBT8q3ID/O18sZIg/olM7pdxMn1NRpNTOQYPESAcgz50
0rr2AHJ7MKvlLitaf27AiKNEwZMeA5avGs9Vm/m3z38jxnn3zYxdQ505mcoaCQB5qJ1Wm2CwRXUX
koiH6LQVc2iSBBZtGfyRSHowpy4VXWfEAHFDbBPvhtSuvFY5ijs6ZVQhPeiEj50dgmaHnOIf0vco
dXmtxFs3ev0BjCb0c9pIgorjUbVftdig+2t3ey/p+bKmei2AOf8olIZxpj5wMvzAOCXyFVTyoNsd
uRUI3lKYUwvQrFZ39NTGg3ktAotiSudodJ1BO2oTYM6Yd4J3e3Fbtmm9OMYPifNszK2GewR4jXOX
PsxR6cXlORz3s/Q7xGxCUvEQfDj7yTIOCGYlxuEE1ycKuh/UqPyOOYq+evIFaQhnLKfH20vcGL1E
c86bisqMtyGZECa9/GoLafgdeelrD6p05Cbst4KXtSTGu2ByuhaUpaNeXULyr3CCxMrA9IYxfU+4
4wYRW0ZQAjimbJq0xYrtehBKNY0F41Uc5osCX0TPE8KWuwEhRO8saPbCMzn0eOR2m2q6Esv4lrwC
M6CRIymRG2iFmS69znujbZmv9cIYozJMc20YLU5MaA/12Nppt6tD7iOUtw7GctS1kQqziOum3Xd7
BRh0p7+yWdFD/jNz0UhqcufpNp3kemWMMWkEEQ+0ELHA4BVPlAQDOY2DCZAIsAlzeW250hiDAkjr
TGgKSBsPgPH0wsN0P9kAyQI+g+nwQvetVmTw07ypI2NLgg7TbjqBoQS4X2QPJwq4ijrRJXeN0cpt
sFIAI0I6lp5Y48kSuaHHi0FuXwiJbYZQ+sSQ5W5E5RwZMqWIv+TmCMYZgTwUscBlyaS798Ex/LNe
ie2ImNIBAz8S9IfSrj2VlxgsPUjOhi7GadACeCKegVufXwckFXhv7c2o5G2zJcKYmhBT2WqGOVQv
OpU1QLRoLvZRfgFDEpKi3Q7ZYRFMBIGVuYWv1rZyUvCW6Hf/yX+s9oCJbSc5Q94RKPo48+Ag7pod
TW3gwcDxwf+iW+goxaALMFvZ4rwEUDRjEXGynde7s0t3WQbw1Hf1+/Ji3JUdICTpasFhDjROzPym
6nn+L22eUPC3j2D2HKOH2TyIM83DA4XTFq3iEQQmdobUUbJbznzSoG0L9SaQ3d1MWhKlwapzub3P
5hl9l6rSOv/FPyJ8E0XDJKjYM/dWque2E2URtU9jeBYsc5kqS5eX74OC+LXAZAGeZEt3jCUMrHFE
bxv6f0SzscAAzmAxNfAWBUzz52ZPJjRHh37yDBwpkPWgw+YPZpq32kxxjG9CmXigjARFiSZiePp1
RrtbDpyn8GAgYBXdGelIbgPkVjnunUBGb/C4LdpYXmhOI61t2uXefS++q42tUzftSrt+8Lh97pth
1mqVjO4AdaHH+HZLk2TEpiBdQAvdy7uwesUAWJBgJafiUIBR/uftQ91W2rftpb+vnp6Z0CvlomG1
kZ77imbacv90W8K2X1NkglZhEI1inum9iE4go5QBSNMTHtGwiFaE1K6d6EGyKCIpz9Ru6uhKGONE
G6CS1QuNyiclAkHhYzJ+k6SH/3FFzB3spqJOxAGnFZxpsbwCBbIzgIkLVLrPlc9jx7m9JJn1k0Xb
Zt0QYEmG+dj1gjcHAqJw3qD9ZnYN871/H5PMOkhcbIC5FrjdFJ7ZyKziOlxD4G1UvylQYOrAMykW
n/9re3WmKZoGZTZgO1eWfK7rriE4sArTOiMK0ZVkpxhN4pzZpv9X3uQwih53c0nCBGc2fA5/p88q
RmfuCm85NkfR7yvEdfVefh4Hq0RlllcM3bYpK+F0E1a3TIjBRjEI1CGiZ/ev7gpM18ETUWhe5dgf
ecOm22ZzJZEJl5U6JotBlWY+kMPs5u6y0x/kc7lPXiMLdc/ZXmqgPoRXK3nMJa9DGSC2BlbYONRM
Z05+jv0BfH00F0xLzbfl0Rv2QRw6/0ApAozBD/2t45gkiSxAayiopbxL0TvwJ0Wabdu1ksM4A0Op
uiiQIIfa5R5M3Oj/ATHoZE9uQzBBy3uUbsbEK3mMHxCCogG8N4IWXc3PAQkOEV7YoLqNwKHDpZql
rvPWJjJXQozlKdN62H7K1am+0H5cHW61xPgjL9bf6v3QMDbwz4ExN6CpqnoKS4QttDZB56oolE9r
69/pPSj3QB6yyHcdf/lMJnQZt5bJXAWQjjdtkEA1Qe1g9zW61SPCCY023fdqdYz2601PkhZtb14X
9Y4h9nannCUR5YFBc+SJc9d462FcHLhteslUJFzt7KBOrWVIM2c52/ZqtR7GwUnpZAadBM1onM/K
gfrsuxhpGPoYbWyTqx3bD4Y3ea9JoZV9bMB5PJrBq++ZHMXWDngfUdicHfn0mlTbDyh3qPYwIcoc
j+mVd+22s06rD2CizDGI0IWfYsFVr/wOSXyqJQETpyE4vxb1oQWdVZpmRxEsLN2Q/b5tyzZwn1QN
oZFJiTvgBwmjoEWG6aquxYEqPnkmoJHCytEu2v+Udtx2jS07bWgGxSEAxgSe/7gsq5020iyQgwGY
pa1LudtGf9l1KCZRMFjtmHrc4RGePMbG1F1LDK3Taatm9cokWoIY67V0Qwnb+E1mW5djvT7Gzizm
lA9NCHltltlp1dqZzBvC3RKxMmWvPmO1hQoiiSH6y/dov0NUlz3BBU5H48S53Twgf4ARP6vivr54
YtmT6yNjkBqoaDg6ht/rjuz1PpK/fis65Id6COI/GBbfrD+uF8ucnzwD3IbkkCrdV2DFTgHzpAH1
1S4/KRiLpQaBvuLlfehl98tkFfeVLx15DcXb9gGZBBnYVipMG3M91VmZDTOGfZWvykFywQZ8ib4H
d+n9fI5dbQ8aVVd9br7RxFzoLXdSwclobLrllXwmDKhqoQf8jwy3rCVA9Lw2em+FRmyNYsozvZtO
eSWKOWap1s2k76HAo2344glROBgcYAzu/sAYbLotJKR1UZPQBsviNCvqnGiZqdAHPUVBaDFfXd+3
/nLUAC8TWOOVHMP+D2L+LfgFjaYe/xbM2ntJjYicUoI25SsKnsjOIA8GtHk7LRETo0XCodgkygPH
ztJT+hAIrKQyWpSkZqCKBU5x+gyMJETEtJmbYv5mLv9dsx06rqQxOgOjnqhmDml0QqW18q8TKDLL
U7JDOveOF19tK+jbhjJaY5C0Tmb4GK+Vi92Y5I40RqdBB817xmnuf4UqvbWLjEVo9QCMZBO8VRKi
LA/oEB+lsPs8S10N0+NyLQDJXLkUjWTVy3wWlRhdsIOxi6XvmvlclKGV9rARs/qU9xhnFbrHeian
OsYcowH2N+mH2OeWGPeo0uqOMGnPoaRZw1Da5SgftM5w5WK0u3oEv3bUHgO99Rtp3Cldb41ma0sJ
msYnyR0B564O6MKs4dUK1SlN0IYr0mnqHtp6eZoBFpxMA4gXTafOEg9V/1+goNrJFehtk3ifCD8k
o9uFHfjPu9yLl9ECeaEUPKXmOZ1izp3ffMysNIXxWVIrmXVO6I7uVdh0cIv7sLf/AUELlbWVGCbM
6MsZ0GUCLt1Y67tUnNBOwiUb4F0xJhCOkwUIFQvYWGgSgV5rdPy2aOumjV7FmZfP3nKJIOEA7Cxo
BihUzvtgZgHcepEUI4ILLXXQo+Okkco5m82HiwHAWQkkZPA/MrOioVyqMYlgjykd8msDypkSdBWo
3gHWyJH94bn2hC+qE17/U41mLZuJ9I1EyVPNgPMVlkqzCIlnKyXaUyqRrwoZD8oc7ksRdLFdE7YW
mQQgwYM6oerznQE0zTIDY3coCJcEZHBRLP8YItnJWmU3B/KuIaHPMa9b3mT9tcxp6K2pGnIANf7r
iRfZpR/7/Zm+l+O92aALbd4pF+XM60/azFytBCvMVK2Iyk6PkitVuvoZRWPkTDMvcEJ/smfMuMZe
tGt8bsZjU/neFIONSYBEXLVtBFVHYxC4ZkBzgIR46VO0EECNHuXUqX7x3imcLVYYnxIahkRyAG96
RM7tot6Z6rdpeMD0iDUaHDvP3VXGpfSKPpXqDHMxeH/NmReSqyfIEcBDA3bRBgqfYoWdlV95jxTe
zjIeZgDL+4zZZZwnYNMb8jXgR1lbdmr95GJMrtmlop5VcM7FKb38lZPWz8RTATjyB6HABwMvE4Q6
b9zOzD1uwUY/tu2c+HUaeIVCjuCfO2uzetDb8qqEwkOQFUhBGtNe78r9pLeeGuMtNk/neGrtUOv2
Sdm/BFPgVoOC8qUaPXLu7of9YL6Qubv9ZCRVJ0Up6OUNw27uEpg4pLkOyudY/oNhnA8n/F4c21Gu
kDzKIhWs2sCIsVMN5aOZp74frgojggn2UlGLpCoLE1/v7NEGtjbswrSrjrQjtt2reLGhz8MBFC/n
qUA15114xMhlrmijtHOfDWPiJ1l4zjr5U1zqTk9GnrWl1++WHOZ6VslchK0GPvvOq/YDuhPA37jX
TtFFwbKaX8LTbQ3hbSdzJ4OyHwWVQIULgBVI1Z4UB6CjWoY5OKlS2reFce6LytxOFO/FKBGhHnRg
J8WEsIgBxOTAm3vkHRUTECVlociLXia+ko9e2i2XdEm8ruPBivLE0K1d5Qs6oANMFT0ptSytSj33
6ach/XF7xz5m7Bi1Y0xMs2BGPVsSJMJfmc8wINLeU/jwct9TFozI7TuLpxMfXQQjlLEaajEbJFLk
xB8PX0e3/7rscgBoCl+nw+BKQAZJ7J8VDxeEs5uvLO2r3ZyTOEdpA4dWgT0qyR7MvLGIyZu///hC
fb+0Dy0MqajUsyYmPs2NyzTrb8CxFxeAwGteiuE5QMECNOP2KX54xTFCWdtRakZbdNhPAPR7w1xZ
4fgdHDW71ki825I+zvQwohjzQZZGN+YO62vRoKG4oFr+lZ7DT70n2ss3BXN5owWzdVh+cuTS/3vD
bGmMHQFjiJgV8G7Q09GdLxlaQ2g5uHNN3/Dm3fKFI4/+v1vyqDqt1EUeDcVoKgkqGtld5NSX6ksB
pMUUSH0KAKRba/iGij7HB/CEMoaljDRBJirVUREwlu1pnrnPEo7D1hijEsRRp4oxjEp/0HwV0y2C
TYDYQBF5BH5PBMf6a4x1EWVj6vE+SnxKKqRlVhnbMsANcHKfe2+evdl5Tb09dqPFw4/h3XfGxshD
noJ/E/60E0GDPnp5l5wLtJ7e1hOOFJ15QhQgnyBZLsT+VOQ7LSvtviOHdJys22I4F1xngpJOK7tZ
TVKcmqZYdXaHiXArQO+i2uccF7q9IFnTMdiOWv5rfXil91K7xJU+G4m/aJ8SJbWUEAPPKS9bua3o
b1Lo7yspLdhA1KSHXhRS9kXS55OO5MztLeMthP6+EjHJpaANYZf4QGt1pfJbIs0Y4SacG/uxBvNq
D99WwlzZqG4oMHsGfOR7jP9b8UF+oNV5w4sOPCv/L27zTRZzd+t4DqMugA1M9osMd63Yxi+KFUIn
ZotvpmFnAJr8g1tMb+lHW/gml7nFulr2jdTSq+QI1yy2hGPnmBGgr1Frc81v4+fmW7O4yR/VZXjH
yFzjcW7GTCiCxC+FxCYZ5vASRCooJ9zWFo5Cvg5ArLQlB96kAcSnxJ8wXAkENhJbyOtxyCK2reE/
+/harVgJCeVYUguZ+hSh2XddekpM2S8w4p3m434aB//2mujW3Di21xLNWpyg5XpbRAhTMZD6hnbC
U0ve1jERQY6xp7HpoR2mtjjaoDtlz6ucbTv/t41jzEVGpGVswOvnqxgVzy+9PxzVcw6+GcmJHdPh
pQc/ouK8v9QSYzsygKBlWQR5g5df9NiqvMiTCox/ahZmF34BWtWv3Ai+DFXtcUcumAQFZ3XnFK7S
WdJ3XvbmX4L0t/WzRqbTFjPEOLdPQdDoNDcMMsWt0n7Q/gdhXzklZ3bvYxWC2QLG1khD02lSjjiP
vgu6fYQu7+aY/UUA+MiDQPyYLH2VhlQHSrAgyWLxrUMxDLV8wPUrXUQKp/iCyVd7Ee22tiLAVqJp
037NJyTnAcgTvKf3x6YnRjwTP5em0OmBifh5MK1mn7rCAyab7ltPsxaXDouLd7dvprx9Nd/Wy9yZ
LKgVbVhwoPJIDl2oXhLaw2CgozmcL+bUXAtMbhvqcJly5SAui0+WwFPNFmNn9WWOJVQqo8/LGIq7
sZX9OAWGQrzIlCHXyytztsNCAWIG4K01KUSyQkpOY6MdtFQcXV0t/LGq3GQpdtXc+rKA0uwonMMY
9lVtfKXWPy3Z5AdtVnCM7L84sLdlM/c4bZauT2f67kM4iC56b3pB+HmHjuMYPbKBJVnFZPXE4r4e
tm3Um2DmQotFW6Ac3Sa+cEyfCTJh6JPFPOz3Bale0c4Wi3A7JrYd15tI5s7mKcyvMVQQmRNb739H
ze9a5DbcUM38aOPfpDDX1EhApbMsCoxvqz6r6nSVGjw7xTSytXgBRLyeAF9wOkVq4PZKvp9y+TzL
wufb6vwv9untK5gAoTTHkJIU0rwLnhSRRds/ge49o0FLtQEy4ShnXnMrV5eYwKALtKIx5jHwlHvt
UDjLMT2Gh+AnbUmR7eDY+c1Z/8LrEuZZChYDuo6SwJw6Ajy4Utr3mW6ZJHfNXABia5i+jINuI89w
rpP466gDOqeW58qparmw/wt9z3urxaJDF4OOpH6J21QmjbXgtHONkwzl6LDJ2MUimTutDuEENDm9
tIlgBRImTeaMM3zLuZ3shFvYNBlpJzPxpSGzYiG2kuh/vSgmY3piM5KUqoRLz0xr8uDT5e+Uxhuj
vfJvuHGf57N5a2IsTliUqG4bWFO/VICP+Glo3FTM5ulIRFUUZLvhNZkbMKLuXYBiB4/rQ/HU3AEU
vBHtBDhsdvADxL2uKljLo/TCW9l2aPAml03Cj0VTQsmxlQUgz56RF3kULujYdRe0+oEFnXvnNp3l
Sh7z+BXDJaujHDZu8Nrf9TMGsFr0uplu8kzp8Qwr//IKaH1HkYp4i918eK9kMzcgDNN0AVg0Mmsl
AOZKsDuVCdr7FlfJe4djRXnrZIKCMdSialSnwGs+G6oVYSYYIM20nCLep9pOvBe+hXv0K+FktdAa
Ogf3kfMFm3H2arXsJYnbOCZmgfxT1SHB0McvOkDurHBoD6Qxa2sygY5upKjczVJvR504WZJgfC1i
82c8y5l9+3M29/7/SPuOJbeRbdsvQgS8mcLSs1hOVZogVFIL3nt8/VvJfvcQSqKZ596e1IQRtZFu
+72WxIMAWyEcjHQqNU5l1AxKpKa1JLWNMjH5GfSw57x8eyxn9R0t5FBnrIxwrgodYXUrgoCj6c2e
O3ERK4Yh/+XOUi/2llIIYpwJGafWERKnA0Ln1M4bePCjRdrP9YyJvs26TJT7IaRa06jdFHt+iGsU
Aj6h29ahVxjotTNSu9UztDSz0lSrO7lYI+WNNNEsoHkGQqOR/ytRZluTQk8tZYZZWk9CL+RQ/kae
5EmmpBOgJ5BkBzTEuNeKXQVF+ASdgBeCYmzsSLFpRJ6smawZgutoyf1RgvSIV0G5dkf30U51V8Yh
3J3GSZ/ibbFPt/NhOuX423mZJ75MT8WFPFwZpMmo6V8TI6GHmjQ4WZWdpJj1CZgJdsRqJ1+PozD1
9j9fRm3M0BZa1+jIlhBGc/lN+lJl9CWZfmtNruQ0L5wdvpW28UkgBLfDnqWqldUnu5BPmSSu0AtE
JTgJfwClgjjnn0bKe/GgH/y++KsN4otRhk7GZXatg6M7F0DTIf8MtBH8wKqb1emEGIYMRmUu2neg
cbN0n4v69z7Mt3KLal6uADa+dtBe8Zn48mYoumM5Sr2ZAtE5K+O3rgmPEyFDSmJnHBC5haDpzoot
kp2HVtdr0wePWVjrW02ejsj1WGgT2hV6Yuk1mfD1937d2S2HqmGR7/SK23RG/qGlwq5VFGfKC6vq
eThbzchwgdYdy9vO0Qkork6ysg9HEhqBs/gztdPwGvqq5hCZLYi30Ur2f1B7C4mUWdVavx+5Dmac
n946LrEkRTDr4d+ui1KuwjjqXR82EXKHZEAxt+XCjf3ry5CcaaP8klk9t0TJPHid15nqRdqr6mq+
Sye4Rf0gmh0qNQHc9Cx7noPUNdKcYbXJi3okjTKZaSsOXKiS3Kjy12B8GzIzmdGeYZZl4HKc9/jI
mLeEMiKh2HIdp4jYTbfEtQDOBQEly0j3KxKwDq42QyJreZQZKTGXGdcRIoCA3wbJzyE/DanTiZXZ
lec5YDGorldPF3eSMiBxrc+5UsNrrpv+IE6cNwe+NwvqF4q2oVWngdtUiLf6/BvXd57h18mxlDRL
iToA0gufYiO/P95xhkITKYUqtnHTjKQckoE8vG0SS/Gf6hp4QHnFuEj/cLaaLMCbB9UjzaiXlEqr
cW2PZh/kwJBJRZIPOB+9VWwLdISlO237eGnkZt7f3Js86mjHYRz5gUfrThA14Mrk5qM+Kt8ey2Au
ijpQSRMSpZmvam1w+qf83AGZpTVbR9u1z+IeAw+PBbIWRZ2XH/Gj2MJr9zKAIM3iW4v3/1jCNfl7
t283d1Gh3PQ65mde72BjZUw2YPLGap7VHbjJUf/RNtFOtY1j+14COxXQLNEWDoAdOtW3nIk3ubrU
xXeQ3xd6DnUD3cfdJMyceefEvfJRQqMzVrvuai2kUBoHrCYSP2QcSb33dme2dvMDLUPgrIPB+E6S
Z2D7+ytymV2Sq67kQi51OwOjmwGxAy2uH6ff+m4GzgiB3KgO0XaK0EUIYMINk1pyNf5ZCKVuaztP
fjcXeBKE4WvwhD0wkJ+0K7Y1xgz3ScOIcNYTZwuB1HUVSz2OlaJNvPSQ5U7Y4NVfeePcGu0itZ0+
p2BEZkKasJZJeWmBkgsGQFTga+zKrXIgcEKktBH9IuPawJdm3SHGWdKtN2Kk8GCVD0jow1sCaICL
v5I3zB8h4xtY+Xcg1dnGr3/3SlXqlYL3UeH8AN5NkNTejIw670vPnd5tq8J36my087Te5Wr7okat
mfKBg4rHN0NNtoM6WRhvscaSc0sfdL5tFpqgKRvMqRtdflC+IYrDWMagfonyCBrxmaUzV23O7VLQ
rS51o06CPsxwzC7StgbTnYTspm8rDv8UbcnAXe5EzIE71hlR7xx4IVwlFDU89yJ8DUbDFVN5P8sB
IwxmiaGedeKrvFwaXOj1/lspoz11L0afj49+fftkUdfBF8jfkRIKvJw3MaA4QMhXORhm/y2mxbHg
5rciExgF3X/QjjdZIqWDeTlokxG2gO9xTvWv6Ygh/ZdEd9Sn2hkOaWDG+6YEyMlkqoydXDet0k02
dcNzPpcKv7zGemTuFcNXEkYmZqvZAmfNid/8H4/3dd05WwikDE7cCkLUYvTL6+P6q6izVyP2ByAQ
+VsMmm9SiduOpWSYEo92/Sb4UILRJ+HVWewCAD9rEmIqqO7HH7V+n26bQF3bTJfblNdQHJOl8Qxo
Ys6rKr+zOCXJGWfNkkTd3KytipITISks2w8/lryu6U7J5DMWtJ5dXewyZYP6YgSuhVQCPtocHEkE
4tO4+Tla9Y/plQ2wue5D3LaPsj+CFLViRArddQf7LgF2vWDdGpYIytjE45jUoT8myN5OjmQXl/Ql
2AHJGaXk3ms4K4BX8fhO3KNmkcKIpAGKWxEN1JMpkbmeSnoeY1X692mCJc+cwOnNvDbbTRia/Sbw
tGPyCsInc9j4CNWs6SACTYqFWfkPL/Q/30EXi2K/QhdBj2hm/Cl98OiVNJzoIOxATEKGX9nddiRi
v/dMb/KoiD7rInEUjc4HJMpgNrw1VUp2ArHmlsu71zTBlF2cxT8kPgVA+DC2phSgsvx479dP+/YJ
lEJEO5w8GMCz8opRtIpQNnNWV/Q/PJCbCErvJUpQiXqvICSLW0vnBrupv7Ist/NZtbccAvCpRyWg
/9Dhr4qbx8tbVwI32ZQKbJVMTKIBN6uq35X5mR/34vzzsQjWDlIabSgMuY1rtAbMVX4KuBykEAOL
hXpVBrDjMNuELqY7nng9MdAkzM2kmXZ2JVd4BaiG01tRj3xlTeDVbIWFw0g0yd3dXIikdk6LSymc
Zg6BWX3Sitac5a3YPRco9leSYcngvXu8jeuu9UIgtY/FUCQcfECSIya4WDH65PD4fTvfzDvVjXeR
z1Q8rG2lTESuyELYqAg+m/xnib55fnpmLOqOV4JoNk1RgAQoi5hepIxDWOT8XMUIp2VvPCjAaa8d
Ywd8LybykEL+0915LSRRlsFQB3DI+ih8xWpyqEbptdSkjYygWlWbQ9EJGzmaPCNvD4gPj22gmSOi
F7ClvKtCvfd13wuEITebvjuFHJAL505BvWFOrYbrnkaQYGujdmzz7hhxwaevtV5XN18RMDLsSqyf
imB4bpG1VbXA1hIw4eid1eW8U8eKGxjDIeObN5WT96GfuGo+AJhP4xvTGJtXLsQxj/0e5N+bKFAt
Xiu2TTU9C614TKtu44f9JY/HFxkDw/E47DoBM1KJOluMg1pVFIvto0xQE4S6YERt7AlSt0mC2Ia7
ZnU+OjV1yY37yAvE+lXRgB1bTYkZhYaXFMqpl5ONDth2E53LTFxDxifR046yqk3GpKEAheGYxiQz
toWn/ypCdIA3tuFl7jyCtI9ljNe9xttO0OOOnIJRW7lCVZOUJHIwdeu/Mg/YmQDzIMxk2mu3l7aM
3V81hAuZlBUKNcB5lBkMb36ot6Xbb0onQXkYjSns9ZH/9eChyJQ5AgNGiRQ3zBFplOvRPEZgWCIA
IklOdGZlKFZjm8XCKC06ZsjFliKyIkX/nIrfOKCIgCzikMoxS32ylkWpz1wd1SGTkNdunOQ0oxYN
N7Sy9fNgt7g8G1Yyct2qL1ZG6U503/YYcyLF7//BAXtrN4pDcMAwg5v/y/cpU4pUjAUunmIET4T3
UEmsDhE95sUGd66s5JW3wS8lm90Xq0C2aiEWq7zTqiEIRtCi5SURGt2CwCyYEx5Eszy6j5Tmyeus
ncMKcUoM2BxSjpS84pXNlrJuX29LobtAMAYkxYCAxIH9lNGt8MSZZCYHF/9iaGgGIaNjrE5jxu2n
OX1kLWxkI8SzVtVkM4mZM01+aAK64Jimo/NYh1ybsR/so0LpkInLpSHspb8Tn7MNQCDdLHaGmziw
766yI7my2gmfA4sH8wE8GjYvy/p6dQPwCwIwnnjqDXI5JjGC8foJ/kU6o2Xyx4g8aGzrgFnJG3AL
Ek4Y1i6vJ7i1m1jqKYKLNPZHA0pG9nTSWfcFtH+TdGxGwDQ1HIKYV+EDoHpOMtKTLcBzDFtkdlCt
eoyLz6CeqJRroTjF0EBClzoNIAwCsTNzVEMDbrSL7MKhyfHxmf/Dnb6tnHqeea+G2PCrLhfc2TAJ
v4VvqzZCR9Ko0bywu5vWNcJNJPVco1BrFI70iZXGJhd/aMgzPl4UQwANmZOqEuenM5oVhLS0MuH3
pLCorNc1zn+WcB2RWRQigjiqyrlD1lz25gNIIbaE2Oa/4OVlPIerCVnIGdukNooB9xJ8l4foPT8M
76SPl3M0q57QrYTBbALIw4QiW3ecbuujLDwY8xR1MmCalJcZ+OrpGQ4TgLq+EMTgEYDQ9ZsA5HNG
Az5LKDnWxWLB1xD2YwFPPx2/VfnPMfP0qmdcDZYMSr/wQTG3M4cNrXq4ZapsRjIWmLD6uETWwdEK
JcsCPZkQNWe/jXO8jV8JzicGY5GGOAUXZR+C/AkjzvGJkFyJ++hcQakQHPPghWWAWZ9CKZXciKs8
H1DO0o3SbNXa4pq3euZMLmVNArM2l9IlHSiAlGTAqxgbyZaC0Ymz57KcGUfIUlnXjqDFPWnaQpB6
kpFI3sMtmmQc6RsonB2MGxcANwMspsca1li3Dzqq9CKgxDWZhgIEZXQs+CnCXJKhBLPVC2EYfAVk
j5Oepzd9O53VM3q/tV0GnD4LYCPbzpq+sTozV/Xa4iuoB1I0U+UHgNjxtBFA7XCphrqwH6vO9fT+
Qgb1QGbMRhiKjNvSON27JFnSz2AjIV7SO+fnbM2Ouo9+BVZfmcyJlNUIZiGZejIzsJ2KoesT9PZe
Ub09zvlJ1GrMnCq8R+ojOYWFKOpJdF2qRPoVEAIdOkZhyu/87/qJUICiT4dgLsIbNuMLmTRCf+2m
DJCyZQIdE2/qzttafAT1WiqDwOQJ5LXAHzfc7o1zmk/iaWRuXJnC5+ODZd0dyuj2ddhVOo8bHGLw
uBs/eHXLEEA27cF6aPo1URgrIywylNNiuIqj9CzpPe/6c/sKLJ5voho6U6BtK193o6gGnjkwxSqh
/AzEfB/1gJU25n5bJcZTUMu1WXLyRsBch5wWdlrUXh9qVjJFViAbVpYBCDfJnTSYzoE8bqIGQP5q
bEzOqIm6CU5hlJHj6OiX9VGu502jzXYWhZk9RrxqNvXwOYqB4HDaGJgKF+0KsQHP7mD7YmuDacsd
ykpmuFmrmvF21jqVpo4DLdY7HbuvT9D6rcEBF2QGL2fEPT8+hfVCwEISuXUL5YiOwUQe/WuJzPf6
n7MLVBBHfBtRZkfG8wQ43xxUFqRzSjx05/Kof6EgwFjt1cF6dBUo96Fu5B4Y/UjoDpZmNicANGwk
z9ixY+j1O4deaV1Q0T9EZ1qi2K97ALhijELtj3AgOlNuik2u5nYTCq7SJ5vH27s+gqPfBFLbm6Vi
OPd+Q9LIyvzUweSomKwChLfX7mJxh46pDFAbGxhZmzX+Q/TB/abeRFObOtR1A7I9NE6ESvAJKJHe
MqZ6n3QVCoGGJXCAdovK98frXfUdFsulLE7Xt7WGFWN/kwBkfoXJoeUdHVSmkv/1WNI9G/dVJ9+W
RxmepMxB9uzD8LSAGTTl7wRyt7GAThZ8lwOrsAhiD94oUvXx9/GUPucIQxOXlW1aL2AtVkxZoTCQ
k5H34SAKL51Tb3MA1jag0Z13oktqzKyCGWuDKUskZcPc6iP6RLLwNQdA9Wh0ZyPbRbzyxdjfdfN6
21/K3GiKEErCMP0NFJSCQ4cUBoDMZ5xUTAVq3/92RaMzesiTr3g00+O/XStlgoyKn6W2AKIDF39v
25eoHmyeP+hhyPJh1l8KUFplVHpQNKAESb4ShJqPTDT4i2RC8kwauQwz2afnojKnz2DbFGb9A5yg
IJdnrXI9iwK2mf8vnY4+Az1MCq5H7FR+ZO/AzvQkwdQ9gqHKOSoY7s0RlSfxl4BWshmjtt0Xq9lp
3djcPoAyNlwpcOiRIM5qzO/4Vn3hDMXjk4ClC4nCuVdINzm0Luw0VGuGq6mZnPYp/0UYoPMrBYYG
0m2mx7TuwtzkUQow71R0uYRwmBQtNGVOMquasx6/EpYISt8BOiAaZw5tYphdsyIjt7To5bEE1uFQ
ag5T9rnWpRIkRN+C7GfNf1YYhXksY70AsbiClBJLI07r+BH2N/hRbqdddoo/G5Pk0AByq4NAIHGb
byyjz1oYpcnaRlEyvYMpbvW3pEhNXYpMH2Xpx0tjSaG0mN8BD6MSsTICB+iPKVBrs8NYJM5jMax7
QGmQUfO7tKhwtQHQemik2ebLhNFcsx7G3g6JHn8YJdSmwgYGz0/M4geBS43t/it6a37mgmd4IFfx
Bs19vK718M4AWx1wbgQQUVOnVBRJOHUK/JdC/piRPgJCeAXjCoW0BeFhdOjBkQxkJEwXAt3hsezV
o1uIpo6uzMspk2LcfEn9OSuzlSl/1XnEELLqEC6EUAfn+xPwwMhweN7njjZ9KwBuHI66LaARm/WU
WZtJRzzcINZaNEBYC7IayYWbu6+OnFUdE692CNOXIZupx22YncKrXsNtlXQ4IZaxUQNj8O+Zp+E0
HipQ1Bkn/lM6zlZgjW8FchRbVl2TcYA6pe/7RqvGsQLUYJropjT/TKvWbNB59viarL+LxeKkPyMY
hKm+2tSwn4UD1Gvfk+zQzb+0zCxBFguiib9KjzXysfrcFyIptT+h9qyMQZ1gvCIxBf+pHVnje+Sj
72zlQgLZ20VYpkhdLSSkxQUMQ++EHrM1w3dC7EeyfsaW5QKsR2CYH5UwWKHwhkzJg/JKa6mEcpE9
TMVZyY6kqBEhMEcqhFVnayGJtjVCxOciD1VZG/42F0Nb7/JzGKonRY9eIuB7TG3sTJJ4UhH1dhq/
H6PZ1vt40zacOYmNHfPaSyr2b+JQMDyU9Wdy2wRK2Wm1WNfA0MOnKfFx6NudkRq27ouXLsi9x7d2
3etbbAOl3bQsMqSAWAwy9EVqZ9iIzzzHnGa/EbfaZbCHLUHc4HedWYXmZM6sAu/687ytllJ94HnC
iGCCmV60OlnI9+wRWFi6lDOy9OvOxW2ldBV0qjLB7xtcZdkLNlNgiapZebpNiCWkdzVCjbDQTXZ7
zrpm/8/y6Eqo1OsAUPXRRq1IjclNhj2MLij5cLXii6pOjCE+ljRK15XZFMw9Oc6mQgKll3fANngV
/frEBVlrdoP0m3F/yD+8VxC35VFar4jyOR8zBIKEpauxmmPLm/FXlpilgfBT3GYHkpXUgdBvTrGl
DKZugRqgdFhu3HqGY3G8lC7kQASKMWZUYeItxpdc5aNz2m2FZCySbNG2d2Yn+ig9psJaDU8XYimF
JUm+bsgdblW8nd6lTej2JmE+rZ/ZOBXkITzaakpjqYqKijop9vZFfsqiSDCzIN/wOQ/e00H5GXbG
Bj/bwuS/Pj7kdTNzO2NKH/FiJ3CGCqXMDd/StjblkVX5/AeX5CaCUkNB3RZ5PyNGGiz/YnyImNKa
wVlf/84MMzwh9XqOLSxvqzqPl8baU0r5YPbe14sEgdMkXATj58B7Ul+bOqDRmuA7r/yKWsYswJXc
/MEp0hM2hR529TDhntY2ugSe24/B4cHTNNqAKt0SZixtLxyySwb0UuUifwA19TtGBYB9goJbhEcE
9E92PzLD4qhU6J1jOAMuhAYft5AuavoZyIJdCO9Nxjpohn5SKf00l3xdRRLOOUc6P+dyM5cCVxee
ymawk+D748Nd71S6PU56sijiK6lTJWhDvQQwmrTxbcMJtqqp7ICw4LHKXKy1URpIqWQlqEOkb4wW
SO/+pq/OvpptZKFzm+Hn46WtF2oXS6P0jjjznCZzCFuVs/i7B/WWAEQuuzsSpEcZTfT6lbOKMCED
yb/6LE/1rjzlDohOmAHSOsjC4lsoxdT5swYqZBVVAv4cc0hyJMWbKF+UEhSfuZ4PJt9Gh3oQARJQ
I3EX8odID0xNRYQxIljk3wIOoNI+yHflzOK70eTjizym74XyngI+T0nUX30bm5kf2XwabBr1uz7/
RqHflLOPpPjVTAPDAWMoPJVSeDkUAgAPMNih6oqjJ/ybos+XxwfIenGUwgsHLkMlBTVRcN6YyA9t
+pQ/ZdU2zCTvsSSGf6XSKo4PuhazvcgMT27fze95pzloW3b/lRSNQtdF/2xZlQ3uYyIqH1E3JmaI
0kZWc7X5WNA/xFn/MRU0wK6YlYmoFSQk8fjfPJjHC0vSr2aX8Ac2OeJmi1VIZ+yhRqmtQk+HxJCA
EDemHFrZCry25K9wHlhpAFZUQhfsExAkVpmCYkn0g9gCkFPvUrt/arzCM4DTVh1kN/lMLxyGRhh3
/n5fRUJReKMNpF5x0/i6FGKkwU3DojHFdtoGtcGd23RwO639QKgDsr3Qmwv/1E7GD07S9mqlFCbA
ul6qjJXRvNfd1OdQbzDk4oEfC1SHCJ8uulBclTMJK2uzVfeByzNzj3eOHCWPepAGXyk+p4EEKDhJ
brEDNbeHwXd0DLITwvfFTkoW9SQTfiqqLPJlVz3GTxXIZXa9K/4OQWCPtkxMPAWv8ynFgEe3lY6E
vAyc4OwRpDsl9+dH0FmgKsvisCMbLLwQ+hfORN8kWK4PkjfY4b4A5R/rFd0XqSiRlJvRVUMix6As
c+vCFNCpOB2DXYKWdkD4xpv/Cg/5LjwhEjVBlwReIwSclMQpniZJIlR77YcxucEGIOpOZQfNlY2W
s1lFlDt3khJH6Ykw5/vJr7Cn/E5B91nkEQ57fsOiQ7rzNCgxVNCVqVqjVg1WJeUNGiNmuxzG3TwX
TtXrXtNpDAzUO+1HiaMcm97QtboOdFzXUd4HpejKYmpODauGed+tRMmhfJo2Dlog5YG4NIxM7Syh
kfXvgUD5E30X1XdtU4FwWgWv8CsBFQjcMTblyETHqQCEgf912pf6GEodBvGohJ2PRddo0dICV6pR
y01mhtlcfYSL+0lpuXSMxHzscWGMbtjXIfr1k9JhGMzV2wJYNkk3DB2FRWpbm7CZDG6AthEvvmI2
7+GvsTeDfbTTwckQPOkdBofA3kZYBVip1/ukC9nFhWxqF41c58FrhJs6WN3vGfDMT/GTaFWXGYS0
jU1wmWf4pCxyhvtGKUosva1NnCGmCZUrRx2HTofy7AOBZ8bMR3hW7d6R3fBUn0YvvQRu6A2b/pOx
6asHu1g4ZU50nGcg6hEh4Z2gW4tLBRPeE3pIYMQAOpedaFp9pQuJlFHxZWHM1A7HbADVRNloEm8W
aMFmrGtVw92k0Fm0uVHDIJTIcFdqjrZgN17wBp/eJaaLeCjNAW4+QZLt9toTK1pnLJHOpUUg+51H
EAC66pSZagWCVvl9HnXGGsnR/BGh/3l56HGCVo2CWhTJ5RECGzwUCOY0IPOFeQX4urB/Lnn50moV
iwqQcWNosBoumTNg8OHGtPM717oExoJxdiwJ5PdFMp8L+LGLIyystYHmdhSuDZLRFW9ufEtcDPDZ
DInE3j3aSkr1JD561NIQErnN360E9QZgC2ASIY1GLI3NUjZXyLvF+gbDyHtDg7T0MLsoEHrA08Nc
0oZ0RpL0CReb+olj5JXXbosho11DVHgBAyyUqjGkNEqqBA+iFZ4CoCeMGFNXRgC7yu8hWjjkgNUm
svYIlgIpzSIWvCEpU6K4Zejvgqj8nZUlQCkzbnYenx5LEKVQMk3IErSMKS5oOTdNwaPs2s8Xv+cZ
Rab7Fio8OAM1XYnHLmp33XCjbwx5q2ILG8WcXegUIOsoGLjKTGUTOdWFcPnASXSL13pXnLUdWOKP
2UvwwnqB99EX9SHkOi8u0BjyQqbmuEB43anVi4pVpoDAqbTtmKuO0ocHSVXf+LY5SqX03Mf5sUrU
U5twT/0wRLbURSdOQSlOL0dH7zKGG7YaEiHNAtQxyVDVu/4gWZBr4CxlxKaUYE3LvutbzDK5qlsm
/8245Or538TRDUGlEEZRLkBcUrudf/CjU8U31oz+zyDHLFn21o27Is+sogQUf5yYCMrNBr5YNjKR
NlifQrnxddXMkoz+XKwcaE+J2RyLNwHpPAK5pm7CnVSA3IFVXb1Ow9Daa7Hf9BQL8iZ+yynQyKQd
lFDGVEcZlQTVhUe/efzWVqPvpSzKpddjUN/WCR6b/50E/hi6+B457VVbFk/tkXtiXva7AXVy2RfH
S1mDSVX9rp/heqbbdot2RUSe5C7xe9bA6JrZWQoih7t4VeifCCoAkxHDFpuz8qEFrLQJSwLlZaby
pPBNV8IpEb2hmM1SFxi2kyWB0vJxCoIAvi9wFTJuP/a53bal9fgKsO44pddTuZg6UcI2ZfG3iXjo
/rnOvx7LuDbnPLrStE4fixgDpzh0MiRYPZOxUzyqC2aKbEBTchcJROlia74hzYRwgDWftRaJLG4C
3ToUTsXM5U2qQLvn+0IyDlUMDBDRsEpR38mcbD9e7X03wZ9X/Fr8Xtw8IR0KsKZDHgEfJqE/gFR2
ZJSdVQZcDTiWK6MsB1dmQB+vcXiE8y7YRJvmB4Dr+d/AA9tosxkcOhuhag4Y1RxJJdENMTrFahv4
B30FrBBdkmXxrnkCfN9ZkwyV4fpH3yPNGqUzuYSqo7RYEda6qVRvsqgnpwvdUPRlq6DbBTCfdeiQ
RrDQzqwGwy+yHW2jV7CdPKmAzGbVWSSymXeX2NANzNryCC6vgBjLY52UrANp3DUG8Y+kTwQjMB4w
iAdg6T8R1LrQlk4E0Znb+WeCe9gegdSQ2B1mYkuns5Hg2pQ7sHlvGRdu5Q2jRQ0c2DKvqLJBUxcI
WihoRgQ10YbKIQvhf05yLjlq4jupwm3h5Jw5rZrNvMxfAMATW71RHLWpDc1iNAxT1bTaCrV8ZjwE
chjUhuGzrm08Ei9JdNWtzPJJMTTox3RGXk/ezbnq+mEA8LxXxgaseMMajxZiGcdjAPuEMtRhPSeT
kIyKG8MFHxpE3oFTfxlOui+28Z6AUIJJ3dafpaeSscZ7QG1chKVo6gmqaHsYA7mHuwKS5V6cd5nG
8VZaGYMZor68r5UEbJsV/4wZn82AdmdzVpWPJDA+58w/JV28EWLjR9rw26Tr7JBrvsa+EBlfuXpB
FvtDmflu1jSwVXWKWw/Ctlc/DDDE5cxpj5UHgq0wAKuna5IEM/+nxZWzoFSzDFIIiiPvEDL76CgD
OaRwJyaEx4pSXwqjKz+ZEaV5XUGYnrxk0SlFzTjVO1OIE0cQXxj3i9yfu5t8Wxld/Gl90RdHCcLA
qwdyrQYJwcklw5OJGzLCEpkhirpPYhHpjToOEBXuSwFgjmHkPF7NfS/A9cr+55zoas/EBXEuAk3D
DYAW0B7mQ9yb6Nk9AjCoMNHR8Ut0Co+zaqd+RxEGKNJI1wFWFWGsWb125xZNLd2Z3Q2wptz/OFKy
NQsFO1Qa0CJA+uhOpJGRkKlqTuYlFhmxB23OO+elTlqBicl3WEH8+gO5bQn5fSFaAV5QXE2wK5Mo
bYUofMs5fhvXTH+bdWsp+9UMfivm/fWJRGhiLhF2Jo7/qZzQQGOBHBeeEEmIstqUWMuj/MhQrvQo
DXGpuPoCHWXFWWKp88zISaxFE38cIOVL6rImKJWPixVufQ/Zz5cSZ8hZ6V7zcic/ql8sH3/N1fpD
IqVyBCVIhbiGxLw4t0ptDmNpxvy3ftry42YwEBMXmOnTWvPxE1q1bDd9QBexdOSXhaKEWLH51U+T
2U2GKWDOi9NZbe8sSZRlA7dEOw88JHUAYuMdQDJhtGv+AiCaSfRqefSdac+qJ61VzJbbSvcu11pW
j0YKqY2j7mZc0czzX3sw6UiWuh82MqM76QqS/kC/6pR9StMsaqcO8gBJ82N4rz8bKymsGq7zfCG9
MyG4/lLkdwk9tmJ3lvAhnHXLd8pLiJkg32FGqQxTplOqSB91o4iDiWyA4FYBkGv8rRqa6GnZZq4h
M1OW0kpY/MeOUwrIV3I+5gHR7WovApRC51WW+gn2qW/cs+KEgPfVP+d99MZZA1zrAJ7ltEk+wov0
FB+kbfi94U2BlfdZdaokZNkE8nCNK0XhQif2c1BwQ6sZCC64M0qnNSix0LU/7uWnyIJN8LEZmPm2
/5ta9aoVvMmmocjiZu7LMtENV/LPHVxU32cF76sqEYSZCibbBR5gyn9qfDn1gYvAw2WsShxvMphS
+nuWeeexolhLDmv8QgyloMS+L8J65A23r7ON3si11Shh+8QrnGT7qnDKy1Cxk7Z+kzu5MtU+2vFJ
uw8mdBr1AAf257o057Df/LvPopNsY1loVZbP0JsH7UOwq0tl+Z+gLt+Rktz8o/fCxBQZr3zdPNz2
4hpILi5U3oQgBlMg9FqmdjnfmmWr83xgi6P/g0B7jIkdxyyrtOq8LcRSHpUGNr4hS8hbLi15V+3I
ZJdCkvPghmU2G6xeXFnjVQW5ecA5Uvo6HoXAaH0BafKuskTlV4N45/HZrV7chQRqOb5Y5Mj8Yzlp
BJ9sVw0vuuo9FnHfF0s8xIUMSh/PYgbDA7IHd/I6h8B/ThdCK4s2/dj1t/wLgbWJpw0bOmQt2fyH
ZErxGp02F0UmQTIyRYQNZt6AdgvlS4DluQpDxa1pOFAgKkhtC8DooYsoyty2XZqLgptOCNZ1zaw4
DD/UJp9Ap0Vo+xk+H2+sopH3Tlu6pUhK7aRZEvVAb0erhs6DhzJWfUeftPwgj2P4Ehl17qZVGpsa
oChNBIVOEADDtuykAbgOsWBHg3+cgTlfy1lly1P5FHK6ZM6cgnerCzt/4sDx50OjBWOG1EPTXpAy
cNpiwqy94sxZuQmHwh4EjCRhLDAGSZz2S4AqEmUkf8cGJJWYALFzLROcUmh8S2p73WzRkGVV6ih4
QNvKf6AqJe06Cd1a8qD9Vfcg+es74YcggGCyHpJzmviuGmS2wJfBZarE2B60AoMPQ/ALsOvPBnoc
zdpIMnOOwyc9anZGJ7mD38xO4TfvQRejS6cJM5Mr+KNYZOeoEZ3UACJlOvKvca9PJue3F8EvTrVS
AlpOR4ZrBt93XCJFL/MAO02GC2yaK+kV6NrS0IsTYCr37SuQWjRLRKUDKJ/16Opda3hN5I//j7Pv
WpIb14L8IkYQNCD5Sl+uvdULo6WW6L3n12+i5+6qCs0t3jsxDxMzitApgMDBMXkyTQy+2LWQuHXa
3rcovlsVzoY1Ruoeiqz7uJEK/MXzOwm00WpKwKK7UPGpIOwgQdebkUpEk7Ygx6Vyl1llnP2WogTY
3zw3rDQgn9GEPUrBqLtfKjxmY9yJN200GzfCTKvdOA8DJHyT9LGKgXoLhaywBPAQoY+OiV05k7x+
LpwpBZCyatV8p6jdbzoXo1+kIkb9+zq1ShD6Ocqop7cC0SZXXerfEjgnnTYT76Op2ktV92SUxcug
aWiolKKdz3NyS5QeenmqeifExO/byQujwAb6BGONoFTpi0E25XQeD8WQ7IY57uyhl140HGFPbwLy
NjWJ5sb6ItupNGkm7XXhSVhEENDNIjkltRLt4lidD5NAhNDsxrbd6WIfWD1e931cl4NDmuEjHJvE
6YoUGhNJn0KOOBWdumjIHaC4KCEa0GGQci/K+kNQqT+mQngUW3CgkvlzHIbnRieuVhiHqsGfz92f
3sifFDHYR+J004jLKROjm7YMPVFWf02ZetfTULRUUn9mKWSbgwivLUrRcdWZdbLcYQz+LlEAVhYm
yUzC4qZOABDL8sqMR/m91YTaDHNjsiDMbBZiBdhaIkI8uTc0OzSSyaFU0S0D+naurrKmQxocVDlb
IAtG7tJIw3xRUB3HRLImKX2sY0x0aapRWlky3bRV7oB0xc3lwaur0lvy3AcyyWun3p5Tcp/k9F2T
8ttJbqyS6idaQXSiH9vPeTJGFzSHd7lMT3CfuRUA+ly3xJ/1guLYyq9BmNlVOe2SuvJHaXSbuEWz
YlRDb0rpAymDyJ1B+90InVPKUK6doDTkTaSFYJ763NCgs+lS383EgPKY2qRWnTT1rurK3pFCTX/Q
hD7CXQLlRVnjRscG9ZpEx0Bnq42mOsfyidZFCD5b/T6rWwxaKYklywWgOWmvLEjXiheZFOwQB42J
Mt6HYgS9Y5RR/Jj3dYS50LymnqEY1Qw6GmNxUqMo7yJ5lM0q6TRPKANXMtJdPggfVbBIphorGE3s
H/VMfS7U6H0AxF9demKOcrdv6X1o3Ix1SkxRnKCJqsoglpkOkaC6w0z1R6WS5EMUdaUdCMKbGHbD
cyqARZIMbW3iV9VmMZe/5CZ/gGhJbSG22A1FJFr60N1Ahh5OXHiQwxyK0UmcOqJYQJNmGCOzldUO
q1UkHLxRxBCxstReO0RQIQJk3SrUUoa0dvUWtkVnAr/U+XUhA1df6+4yVweSa5Y4RfdhPL3NmXK7
JPLvWqp/jFTZQbkkdmMjxkVOPiRaWoMWeFMet4/iAFx8MGa/RSPPTIio/9FGWuLg6I8Elx/PxSu0
dW+A0HhDNOpGWXdbG8IhN8BDVpTyr0kN9wopOkvJwO+6pDs6Kjs0nHMHLJt3IA4neKpmyS/DNjRT
IhpmqRqfYQdfpQUYpCTa/aJjGHUOZGgdpwYohMsnvQMkS1bLxMyUYY8Tj1VGATiNNfGYRiAHZYQ8
VDN0/J8QzLJtH/R3iwhNlU4o+9cgq+a3hUpQcgBP0ENYVM2RBGLxmhZS42oI9SxtbEBAqY6is3RU
M4V6OBbl4ktF/VpDJm+pBSedDGdWW9kihpbYclz9MOK6tkZJ+WiKSHLEsv4ZSPppaYLcUsM8cRZC
7o280cwF1J8O1ZvRSmVJNnH8Q1tIBUsQCzgjxZe1HhQoMcgqqvxTrjVn0YEZ1AtyqubuQcFej6QE
8T2BKHvQGJ1d9KWrtxoxszAoTK0unVgFCWM963eRMr7TunmYB/HQ1cauWcCiXQl9bsV0ssc5dnDC
E3dZalQgmtBXFgp2J5W+5416o2jzBIkafHn4SIy0EtLv29rY464eWqV9xauJNDNvLLmgiLDI8BQp
wsOsa56x5AdBrMltrKlHXZxsLQCkpZwOaKgeaTrZIRDp7ZLdycbgAbYQm3mlAYtiPFQxYvrM8ANV
BFF83TlSHPhSKltRhipjjE62hNnkUBIsIwC7Xm4Mu1LUjqlGlkMo0Lei6Bp3CdQ/iZ7uwkHyDKG7
T8I480BopGP8dZ5MvY6QDMcqQvh8qZ1KxOidsPzQ5urYK+ER897vI14C+On4thUjNDeodCMUCDCi
xjeqaZ8ZCmqZUufQCtASIZ4wPzAKT2GlQ+ZoKO4kzAK7s1gHtlyRx5pmdh8Hj+g+xPsghuxS3zTv
UpDaik4jO4FI5BiKptE3qE2IKdBoimpXytzbEwXxKziXrHAiH0MJdcksDu8NEY4dmPfOhRLNnS6g
PJW107tcTk+iAtxXPYRWO4qfoIj4gKWNWc21itJ5BMplpJ2cyopQIgKtWt/oIktRXvrhk2zBeFYj
eV3TVY0gCxIVylU0qmTokfNG0le2t7C0C1M2yBxkq6ztwiPJRqq9lhed2+NKqyzGkuIOTbClyG6b
SocSs6E5eO+2kK1rKd65Ia6YKlO5DQMaEDSaoJ+tubPR2NfThLUqsSEzzgmR6KrBC/0tZZ51kShK
7qBDmjXRsJKDSH+pUmUOzRbucO08GFA3VUBzoVCF751pwBLF9YKsnPajE6DaAMos1Poj+fX6ota+
z7kdLm/NokCL4gjJVljne7HXrLCIPmWx1szrdtb60XgbCFVFKmGGmydF7rRSEQRgqlwyPjbaHzlC
IlTJpoR4TSxSyBFBGztq7IhCUW3eOIRrNQ4dlxSugGCaiUjc7QowIYQWdSK5S28g+FIigOXlvdCA
cqxKHV0WZlMqRDdOhHc4e0sTIUIyttmH0Q8nMBFt1HlW9lynuHwyevNgfeMF4LuuFtMKrVG3TJG8
GYtuRTFxda3d6p+s9W7OLfEA3RCpRI9pLOp2bv6SfwR7UIHdqDfJa/WzAGl6vZN8UBCNr423NZWw
VmK7MM2VXEiW4TSNEw5WvGOdR8UKEyCZmLxyGPitLYDYCtxnW3iA1b1VdEkyVFVUwHN6WUBsUrnu
k2qibhroFlH3av+LxFtVyrWZHZ2yAgVOkyJLvBeNxqwetGwhLqPawNCubLfPhQ0RDYAPUCf0epex
vE03xInvppfOaqAiSXYbN2qlTnLxIzjXGuixAGQi9JeRxk72csxf5q8BuMBGqxsoUNYXyN/pATlr
chLcDevMMXAlkwvr3EbXWblISg7rDDzUPaVg4R+s3m538PCnra+61lG6sMYVaDq1qHtD7nFlNLU6
DaLUua1SRJakt7XXiOGw7yrVb9TQ6ufqVTKMjV7z6rGCtismJvBKg3jo8liFJC26VoSbHKXEKvq7
Di45auaNF2bti+pEJiCON/A085PXY1mjbYU6lBsukzUOmJ1VIHI1aftqmr1OTKxquN/4jCvPpn5u
kvP/JQVxerEwt0x3rLQ336DmbGfdTWyxcmKgo5m+9TXXNhPNC9wfUZahiMN+01nFOdDKVtEbbGaw
PMFj+2oYOmPWbVRk10Id/dwM+xlnZiICKE1cwszsUY+NuFB72o+2/F/hzdfAdBfWuNuYjfmoaDGl
mKCTQ6d+YSN0KBg8qA/GTfApPfZwCOV7jYGP1DZsNESvf8itPeWvI+DZOcVD7g6ZtnhTQF5yDQlg
QbdmMdlfxN/7813lbiJoHodca1HgyUSMlsevQSXapJcsUS3tRNjSsV07noYsKwQ3D9wZ/MgegNRA
d9Wp5KJU1gqRNSZbcePaxhmKrEk4iqICUvjLUzJ1eSIlCixkI8ZWZMDzNJRVlXTj+6yeDyD1IQgh
oQdhfDV3z06jBBh3AHU7zRUOHaRSwsP8Qz0s/nIQLKBHow/w4C/AQ82QaJE/UehLt7rjq/fBAGoM
F49oMuEBkGmZpgPNe8ll/N+MlzR2MHrkMxTAvAmCXPlwhgQZP8p4mzRKuWMS0GliQ7uIuLLazhbM
dhUf//OJv7DAxXS6NLVFCH44d660dzUF46qsHLWp3Hjo2L3lzvu5GR7RJILoMK6QDLhA+DuV8Qpe
NjsObobl7fpy1jeMgfkNgl2TuXMY0RaVjACj+FJzExvPVbLRVVkLwHGTdJ0CDEYw/soZ6BeJeeRa
dhWv24nPjLwf7YlbgDJPysP1tXzn35FUQ8Z3lyXQzYO+i3suxUbq6QQyAwwXJU8AlIP9LL2HLtA9
I5RL7eq5xIDRVrS7cpMNBZONEuYuZI3yoZ+Sj7Uco+vrZt3bUO4CAVwAYL/cWBp7EPnzoMhgaiYI
ByQgSi79RYyqylhOClsaG0XHDKFdHWqEsxmm3LagxN+XhL1jbg+3Fnkgv6SmltpgMXTJbY1XOj2l
7ZscboSR7JpcroeZQEVA1lQAaPmLmtbxonZQdgPIA9TlXnWYXdnZZqdbAa9c2uGuq1h2xUxLqrnK
ff4R+7WXW52Z7qQ3gvnAeBNb9QVjvbIu/t4uVRgHdWtILkakfoq9cWqSqvLbiaCaKEPHvgfRa4qK
TzA0iT/2GgrIKPh+5hQ1yk5AaD9PgAUMOUH3qqvcNGWNrcYRqKL5Cgr6ti40d9WCL18TdMqLULOi
Bl5VnU5Un56ECtVGKVtCc1naz5EIN6yyG9EIINhZoI6otIonzdpxUIcRdO8ICPpu2SnN+NH28l1B
wCtRwgqaT2hM9MPves5/63r7nojRr6ENbjSdnmoNfFZKU0lmKYo3WivZU9MXVjPRo6oghW0HJLPj
lJZmTgVyEoSsN9O+2XDEK1kmEnqKA0RkJkr5hWw8f9qkpZRoahhu96t7H/fRXQvWBMgugKOBQZRc
A3OgQAdZir+t4/bdbcK2IaEeQySdYuTu8jrSjKJPCUVpV2iR0MvGKYp/bdz47xHPpQn2E86W10AZ
slUiA/P7/3k3Fx80p67sT7j3szvbmU8P82HzwV65/ERTRIp/4LUg9nBpN2kFnSiJAgwzEG3dbROg
Q5DTLX+2trpzK9xDTaOEjHWJ1n5jB2BIh6zC1/Auhc5vfMewXcYuuWeqYFuoy63lcQ4hohronmoY
HpY7zfB1DQizMNt4VVdevQu3w2OEQSeoVJpENAQ9LL3BdMBe+RI6ak5bAlwrOylKkv4VYAFjwtPS
ZtkQqSOW5QqaP86oc5elm8jVQQtEwJjGjfd8ZfsurHHfTSBJXSbxCEnU8VEuRStpQidUNuvF7P7w
bvR8UdxXUqsa/iMN4LZP8UsFUcbI1Zw+MeMjPKsr3G1NBa3EyQhQEDeg9Ale4W/xOOgB0hlvOwq4
e/0+vxGdf5QZ83vtRrltj2wmKXJSYIQg9WdtIXLXvAkrGmkGAnQVKcHllWu0KJHbSgxcrS/3U6L5
2bS77k22LHDOJB7RfGgK+EpJbFyC3q7c90/XTawE+jjVZ6tgR+fMYbUK1esW/XZgkfIAlere0rXO
HYIa7fOmfigHTCbLtXHEE/RTTZBrQPz50ZjKLcKHtbWevQt81TWNc5SocvhmLSv7/ZDLBTrgSWBf
X+6GlS8M59lqNW1ow6yRgO0CBqUNdXPuN67amoW/LpKI4uV+FjRWx1gCeiwyqDPXgzWm7//7Gs4t
cEGllGZqmy1w9fHcSU4O3RgpVNUNV7+1DBbZnm2UINddE0DT3a3bEuJ8IPFP5eXp+kK+Z0v07M0C
gvPSBjhhiq5ssJCquo360ReEF5p/EoB5rttZoYdhhlCqR+yKf/PZTESgdlgvXzDY5lg8lS8TJkDE
2sTw4nvzKDjijuzFY8heMDd5BoDRzG46r/i9FaGvpDrsh+AfzVARgvAug2j6LChzwPC4g60CLNnu
Uh9EPC5gwnvjT51D8dEUn7anB1av+bll9r3PvqeG7nhKQlgWfOaYp0Pg95hXwPiLnVmb4HPm6LmH
4GKdnFNplM6Qkbj+g72mKG3Fz6FiTjko+XPITYluaA1e9QzWSBOt5Olf5F3YZ7BAE+iXYaP5vEsd
WzKzGhHGY7DPbrwfTEyffKio5kHhwL5+vFaecgKKKJAnaKgN4ZBdbm3bZ2lGYiDmVDTW4xJN9Yqa
c6Q7TVX7mahvmFtLji7scVezyINF7OEacYhGJ4ntHEQVlaNFqMCqVu4Wv7cWuBI9IEAhKNBgmUTh
1UWkTmxRDwO4JiSndgCKnOyoseHU1g/oXyM8nBkAPPCWyHjrxD0G9W+AJbN7N77TXSivbmL1N61x
32wpwAsQjgIGXqErCc2b0pPAmNaBYSQ6bNew1+/92eK4T5YreUFi+T+fLH1IKjNzMRHgxTvdREpr
ZnvluA1kXvWvZ1Y5/zoiERF1tsipPQklxoWMjzE8Kln9b96KMzucb5nFHNtZhdSFsKmlgl1Yzzf4
WNc9+JkJzqHoShLJVYsj2PzKjulNaxJzAst48Qp+r+aQ2FDjPnZ/GKlD7WaM08L47Fz9vvy5NSq9
cRe+vvSZHx2FtKnGHMe0bWUH4CTAcN1Rfr7uUVYmUuG/zpbLZXP6NNe1nGO50S7ZEZdaywG3/Kd8
mHwFqrzEqh4yxLUNU1vYCmv/P3dDB4wAvwD3ndvrBGr1RMrRB46O1NPc9mRgqAB6OuhF/Bdkgiwe
+vZUgLrl/1pjh/hsQ2dxyWfKus7avPjyNGQAkk2QcgeNuz5GmdlB4gvY4Cc9yTBqm251Z9nZvGae
2+myCUV5nGBeEkFdn55U5X7jW64+D2cL5HIvfTEytVJgYYTI347Nf02QWA5sJh/fu9XLCF7myMk8
42nDMHMq15bGHumznQ3HaC4yNHVQfIxvvoYUbf0J0l4eUG2HLRz++r34f5+RBw8YIZWjTMIqF7EG
JALdCQpUJJDnG4tajSz+7qbKO+4+msd2xmM7vRFkKWYHeJ2VY9gVSIGd9oBOKDiipuf5US4cABX8
DfPsr7+ypzzDlzoqJBRKLDM7AvV9mvxuzzQtplO4SY689s6je8wiZBFvL8ZRLr9f3UPTWZgq+kVd
A7DAfjogPvSpKXi5G96WPzfWtnITL+xxN1FWchn6UmDEnfeyixARQYXoylb3r3YRllSEaBj2Z9CW
y5VFBbAIc9X8AwdgzaXstvLlPcU0yhbx28obeGGKe5uoFLS6ICnggQfzrawtrkD1o9HCsRnzxoVb
NwUcCyJbSf9W7G8KqUiIXCOThohzo4deqe4aIAyXKd94cL+SYe4YYlV/TXHxRD9mhTLPmY6jMTvR
DkINXrUb7mp/cmUXwF638pmoEahgQNUYx6bx0Diql97JjngQnpgqx/Wzs7V07oNqE0mluYwDN0me
6+xunJqDoYUWBZr2uqEVpBDoqxDRK6gdU43wBAX5omSjLmPlNWBCuqf/YQfVcBRT/lOiW8/G+f9F
+Htukm8ODOAkGEjfUTeX8N6mkQ2cavTvbt/fhfG1x9Cg+lIzK4qn75muHBNUAt3dJgnKWjB6sR7u
8MzpIutVOIOwCVAHxRpvelTNfkR4kKLFoq5+iJzxVSm3KT1XXsILw9wpKWVAobIBSwSL4OwK+Fag
m6c7aGyA03OyFHdw6jugclJ363yuxTQXpjk3IHUCoAgJTEc7CgWwEAkh8doj6y9uc/mu1ZEvrHGe
WxgnRYC1ALkM2IkscoiRWkR+e/tfUBdubSq7muevfDAvc63AlwY/+j+guMcsZuHPX/SF++6P6GJq
3+vetZ22Nda+8uJfLJKLnFKhK7o0z3UcWOGNovo6oSOo28hE73WzfFJftp/frbVyoVRnjGUqG1hr
gtEsmk1mlYUYt3nOqj9a9HLd06wEGhfL46InPZP6XAkXvPQ7jNi66Ed7YPTdfAtXl4RRTQNM03jj
+eKBkVdKmCzwnBGdPsa6bkxiFM7YxT9jrUISHOcP19e1fv3PLHLXv0ImLwUUHpT1pDGO+CX5EDsM
a6mY7TG0IJj8LIXmdbMr/ABw3GdmucsfS1nVt2MLL5r1z2po+MC82mKp/Ora7qMTtCNdADYZimOd
LqUfLPptpwkYuVNLKFg1AdijIWynFQGo+8T6Fsn0LSAQD+irjhYJMehJhxCjGLr4WSuTidbKvs0j
HygWt4gwCnp9MesX/GwxnDtJO6PVZh17yOAR8qHzWdwJvm6UKrZqhuyv+vbUn5nifEmFREwImxZd
hjq0CnB/gT73+mpWL/KZBc6DSBPRxZRZ6BsQjz6T6mAED9dNrMeyZzY4ZxFGQ98S5iwY69YAjEdu
TQjWGQ9Cahenf/Vkn5njHAXyc7pgEheHTdXNBKySWhGaRfjn+qq2Pg3nImJJx8wHu0l50fmz9FvU
t/BzbOu/fXxAhgFR0QwwxHLb1sdpslSjCNTuQq3WGEwxfFwUyBlB3OT6WlZQyrifbHhAA6GC+A1n
XlL1P0d6tESIwGL6GHACM7tDdHkbHojPGKjr4+KVsVkaz8RJXQAT7xpv86lePY5/fwifSaqaUGa9
UQXAfrQvaQNpA6iEwvis7Vh4IvryHc3N8vX6+le/5ZlVLq9M0dSedHajJ1roEIxRQB+UbdAYsFP3
7Wue2ZAun+qgYkO5qUJdzI72rprmd2KCSYZMjH9HE+3NaRmPZbIltCavHqIzs5znFUsMoKOgw5KF
CfT4hinA9UvSXhFPbbIrBrMqTbrvPfYC9C5GKiQ7jJzJgXs2zOVP+2Tcj29zbBKnc2ILFOHQBorB
Dbj97bc+Avvzs1hG1rW5lxEJY9ZBs6ZsV3ZbarryqglVljTkaMCw8XM5Ja0aMo6RhskffR8O5W/o
SlltXh/RU9trSvQKYNgfoTmVaPpirygAukHgZ2OvmkYg232+3A+G/Kl12jOwVp+qQTEQVow7rWxc
VcpvhnwEkRFG6cVpP5S5nVbgXGmmDHBsCeIEQpcuTptoy13TYnFhQ2d7nuv/HeALIj0M00HrBmqY
GEC63EiRpiHiQgGN+DTyiv63gJliudpw6ivn6sII+/OzrwUaxXyOlRAzg9icccHIf4WBd+1Trj6u
382ViZzL5XBu0JjCjKpDqaHqEnjDLunNsmc8jY/0TTyienY/gqpxi/R8hZnz0ir3iAQy9N2EGusb
3PZDfRwPOtQBMab4JKbm+FyeWLxkYNwZ03A9nv/Ib7z+Z7iFxF1xhxe7zD0yRtAFodrjU8rJM/h8
UFvv7aTcCua/1X5kQIbAu8imCnX05jgfoWHCqRc6CPWBTHi08nx+a4TFphF9FRrqTIbyCAzGa1VV
yO0Na+PzMr934Rc549y1T7U6wDWCjidjS5YsSH89MkIZ1ZOd/HZr1uj7Z+WscXejHKMI8zhYaq6a
X+USH3QHoIgSTxlKCRgBToGtZmJ5zUP0ATbuw3bS9s0JcT+BuzlynsrqIs6JtyyPano/QDz8+pZ+
u5qcAe7C9JIkKPqCNS7kNTUes+wkDL2lgE/2up3vcR1niLsj6gLeL7AIpF52lH8xoKYCReZiBh5M
soFOtyd5w+K368AZ5K5Da4htSMGG6rWiFxe5N4HYQh/c68v6HgxdWvnCHZ25NqojvxjokHrSvUTt
DIyREAtTTMWpP0SHgpk0simYaoNf1cPwIuQOC4dCe2toa2OtPAZ/yABCDSrci2CS7HEEi0SJx3or
kd84jF/35WytIngSMOjNxvWh0qvprzl4WK5v5/eUk9tOzrtUZUmCLIS+IWpboy15swWaY5S4NIcA
h/HYQVQlcQTB3NQFYn/xFc/ypR9wtraGRsvSMMW3fAbFr5nPjmqYCG6z6bEKzNGbfHAMAJ0LPZDG
RtUWeFijsgQVTCgYcma1oS2YEzuf134R532MnCxdquIXsbICm4ObXeIk+62pqa2PynkYUCLFUyvH
EAmcp1uJ1IelIQ/Xv+rW6eR8jGoUkJ1ngpyThKKF/GNeDsR4uW7j64hf2y7Ov5AF08V5C0+ZzibF
+KRhJp/hQ30T4D+t8XfnL/vwM1edLLc1L4//ETndrABvuTkenDboBkb6NCghgjvoyJQDQROdm7GV
mf8AG+X3jXVvfD8epxaNoyC3mPHFjel2qi+APssLPRmi2iq8jwFi13wHiiNIqSdW+gVnKrzpN4Sa
r/+O1ZuroywF8JRIKYYKLmO8TqgpJDiV1BN/zCi3y8fmMXjPLfKQHwE4YQVqxufYlvZ1u6sO+Mwu
nwQqCdhEeh1OSSV2EZiK1Twy6JBip6fkVrfBFHMHjfVdDOML6CMn6DduM5mtfYTzH8HlhLWSU6JD
WsGr0qE1GyF3a32T91pacQjnRtifn7koKRaFDFTMYEiDtM70OP6DqM5Bliag57eNfFkLDc7tcb54
7kb0oyMwBGTHYgfyjyNqMb8NZ7DCO8FDLcYKf4WbAxbfUf94Ac6tsq0+WyX4cPpFCLGVkxt4IEmx
+wem+6Tv9CNjW0fRUTdDV7VDdxPOsLVgzuNmQqIXWZCAEmFHfmF01Zb9ChLRKS6vWJpoJO3+m6bR
mp8/XzDngKNxkSo6f7UAgII7GQ6mV+zG22TP/daQ5jaW88JVA5KnVM8QI5y6XQnBGxCZ4EXp/5tW
w9ZR5ZyxoixIdyvmjBmSAY03YqUnekxeFDd3x5/CVharrD3f55vIeZ+aLroeRPh0KJzEpkJDF6iY
fT9Lt8jFMQOjFJ7QVE6nRIc+R6NVaP4MFej3SOCPBXltk3I3hxV06kJ/EAlgVk28I3oCcjRqj327
6wSAL1LpKSBI1hN9p1UxWPa1YwcqDUQOx7bu/aZVnT4ddhWVP9MqRkRrHHTSeUgND3M/+xIEr8Vc
fJVjKGHOm4CDtVdWRyNC1wxMXqkyt+fVLNNAbfB9WacXmgl7VP6AMHTbI36+VXjyrtkcoN+yyW37
YpTVsmQizlT8WgxgTpM/R20rRdkwwtPDdtMcSGPXIMSujFtMXytmI8a1qXfy2/W35DsTJrsif7eQ
b7Fg2DnsB4Gw9BICOS/Bn/aFkR058AECkkxiicfphwD7m0Meq04AE4YSKlcgqdW5jSRCGqYyRmm9
GZhGsKTuGlA8bOMpVt+pv2YMDnIe5lGYZ5CPAreD3Rn6vsrjjfrAd/zd1x7+v5UY3FOoJhjsmLIC
x7Afj2pCD4JAH6dJRIMKxHFhfZcO032U529CQo6Y5b0Z1Hm/KOXDKE5PJcU0e4q1h81pCsRDIQeH
rMiP2XTMaumhH4t9NKDpnMcbsMHvTBDsZ6O5pssYciDgc718drJWrfKwZ/G/LHhl92NcNFAXgVI8
8lXyUZWdbdBkL+kbdr/PpTC7YApUVfAy6DLPX5Mb4TITbUGWCnkR4ZYAiLEgiMn+Q4Xa2yigInFk
ERSbllJBumFdP/XfpdG4n8A9QBDcykM5HYBKBlUnEK6KgMFBSwvNKLXA5tah5V4eRZsNxlCgzwpo
erxGz3FjBhbYyJ3rv2b1sp/tB/dKiaCUVA1wrXjgAzDD9EYwXsvRvW5j/Z6fGeFc5YDmcFwOJPGS
XZNb476HvyS+Boae0BwzqwvN3maUCpBjVaBvs6UDvXoLqY55aRXCGZQfLlx6TH8KKEd4c8Bo7Mw+
3WQmWt3Gv9E45S+6IRhqlIcZjpVohRgsxEpGa/kpl/ZgSb8g54ZSwTHfaneurgzjmpidVEExxVeT
Iz0NphRFKw+8q8iU+/HnNGobJ+Q75JWd1zMj3HnFbSmCWEhir5oee/nUlkCBDAVw9GAeVD8GEN3O
dAH9Y7nPOmVHDCBDQbJKdUi6Rb8mzEcp0nMcdTYczNaX/Y4e4X4bd3x7qVOksED0qoEp9gkb76Ze
/Wt+Y3PcxTZAZzXsOdsK7iA3apaQIMB+symRRgE+LrHFd8UkVhCbmB5FXW3j6qwerDOL3EM1YnJ5
RLHka4GgX2OPFYDVMSh6hpdmNoNHeE83+b3lpNbTy792+ZcLHeElm1gNgQ1cJu/xDR5oYDkJNMyn
Pxr0rrpnwd5U52NHiS8qgFwMDAaYBSa4rpevghGoqbRACNOLjggrqbfYzWeLYdbSyr0BpOIULLdM
xez9X7nBM8Pcc0RHjdYSWDe9rNJPeigcZr071H2wu/45t9bHvvZZspUYtK80oUq9pSjdovcnzPIJ
2Qgy45/XDa3W0s93kru0lATJXJWoM7dO+RGcmF5x6w23tRXZ4mf2sljGvnpR3liVYPZLX7rfBDmv
5j9nW8pfzaIUjLnFCcKAPDoHNURvUivfsT7xFvT/O+rjyw38PTfcvQQN2yTREe432dU3mh/syD3j
QpT88HYra2U/+9sR/Ruz8qXfUBCrqexCuNyoPWnhUce7WZY/AWW9l6liXv+M69n5mTWuBiGkoEdb
IvjepJ9/VJJ61DLRSZbFCUjlLEpgTTXQADS8V4bEivrFTfphF3aqFQNaA5ZeWcj9Iv5TiuPjxi/b
2gfuqio9QnfNQB2IzTr1N9Vj5uo7tKnBj4SsHQNsX3Wfu03HtHqsznaEu6llr1PM3SJyT2M4AvUU
gao56JtdTQcnVJ9boCDU8JdGEouS5401r6bZZ7a56ztK4qDn4HTEmhcXtBGFSXcIW3eTJ9wph80M
c/V1PzPH3eGqAhVrW+IGsViV/sbdhdYdOC9QYXUrC8W9/WYLbuurcpdWKxOBxKywxkwa6PabIHgs
b1Swy+4SYpbQ5mKcf8GhOXVWcCt44y4EdjmWLN1FnuCnG35sPU842wPuZouCnsVxhSy7sSe7vyE+
G/uvHoA12XDNqw/tmSHuoW2okIIGvE09OpfeHL3MqOxuztWulqvPMl6+egw+10JEp+yf/Y1ks3hM
T6yfKniqBYHp7YbmpkUuPxRj8B6JM+rV0n0PFUvi51Z1GPa9zTKMbTlQtk1X3OOXzuPZC0eyIQA5
b5R5TJ6zPXV+vht31f8OzmQO/+/X4ucUElXJBU1q8LzJ4UMnUWcoJ1PpJx/8JRZZ5o/rN3/jcHxh
V85WpfTR2M0Tq/WkUOCcGq8R0GfsX69bWY9mz1bF+Ze+V9KiHHA6QLJttjeq3/kZWt7GvjsV1qYn
3fpUnHupFwzHLjM8KXCabt+ayS9yhBO3jRNpzHCHmNZs/g9nX9ojK65s+4uQwMYMXw3knJVZ8/AF
1WhsMJh5+PVvZd+nu/etU69L90lH6tPare0EwjGsiFgrkieyQRGcn37rg/36sN9cDXjZ+8ou/8HP
usME+ZNlI3AXLrxF5PHX034OG39gkm+BdBCL6FMHYP5/zYVmmGLwQK156fD95rd/dtt/jvoWGWVf
txQDiHItQpK0eZ/4Zf1L9P0xj/wLV/oWBPUwmLlXvVxX9onk71jQi9rsKrd/4w352e7/PMo3g8xJ
Cq0UC3VH2SbEAwZonwPvF0jmZzP8c8Y3M5yDoaAz6y5f5tJ7Bj/P2sGC2K+1xc+fxbex2eRixIx9
szdQJlST1kWBSPLPGCW5V3EO8qoxtgeuY+SKv7aUf359f478FryU59d0tBFNPVfEukdPQ77S6TeR
6Z9f4J9TLn/+l3MCMfvgC4vhHlv2ilARS9ODycqNptTEE/QgkJvGDYjo/91b/VxigNf6/77Q75jH
6C9hq5CF/VMMlx/Lak7643DuX9TKitwT2/XbueRkY6PrIdAE7Pe/tez/c/zsnzDw5yd8C24TycrC
snHViq3A6mZ2sq1Nb/GLmN4FcnG7K//5twLg5w7oX8/9zZWIUbk0neBKLrNJGfqf6bP/JiY+1sD/
gfas1L688t7xyOgCONsZrhwV+6+FyM8l+l+/45ufMWPTqKn+JxvNsDSzgrLRRUfqsrrjxgrbqwoS
ZxUUPX9zpr8YnPfN+4xuFTJL/9O3a7YX8JyugQj8jrb86OVA2xCygFAXV/Z/GnZtWeCDmQVwO6At
PvSDYpG8b9t3nwFwuWzPpJ/hx28N/h/dxF+HfnNHqTeM1lSO6G93YO/UQNX09b9fnJ+t9q8jvnmi
Ts7Gxv7/f5VOFxApFxHoQxHpU2526jq9+i3WX/7G/8jK/jrxmyNyqG6H3BC1ttkYV+1DmWUxC65S
/6uV8b8/3Y8+76+jvnmjyq78orRdHIWZU3uyIyiKX4SvVv9+zH+uG16u/p9zvmfSpKtCpTuG7wSr
7z1e3F102c0eQpL5dozLBHUh/veb7f+MZf917jeXQxpqdOuZy/yHxtR7FoEXEzvjy1ocLyud4yrA
1CnUG1fjJvj/Gur7+6G/uZ65Hj3s2OChp1VxIeRcTW+XDJvE5fVFg/s3V/fLBfyeZVslpIn8Dmbj
tMg/pxbfsYtahiQNuz3//j1/vnY+NkfBruCgKfQ/77roWrBfdOhgFxKVUA+KK2L/csTPlvnniO8v
b6JVRdgEd0KeF2hSqu6g5t8Q+Z9v2p9Dvjnli0Th0Lk4RC3qqvZriJ0522Xw1lVTbaAwlvz7a/vt
uG+uGHScEB8gcJGsIhtPoVXqYhPOf5igdzM0/uO/n/bbG7z8+V+ZRpdmC4bw0Syi+jm7aGWpe9pV
/N8P+c0SvjlgqVo/85WPWYaaYDQeSy31/5oW5R/f8ecjXd7qX8+BOdVKUGydrstCvlquuWZNdf/v
T/H/8E9/zvjmcm1NhnG5jGSA4wEsjEVEMSIQOlF4gwWKJPwyYgUFtujXsZPfvtE3/yskgDlrRGO1
icWrHbVXct+u208rwTxlUp0l5b+3uX9OReh/P+z3RWxvJHkjazws+iKYZv5qv/yKZ+iqetuFgckt
GvAvD5e0fvlfK9NcvqXrgqDYd7Da/51eEz18veQK/pg0adxaH4yiYHZE8svnvPif/4igfx3z7XPm
pQlTA7YyZJrdtj9e6scpClGp2Bvrl5b+z6bz11nfPqHLGidbQAuJEDMcIFFLXi9lucuHBLIMu3Z7
0cL+1df/DBT996n/QY+nnTrLvACnokm7rXeXQ/8rKSluSohKrX9rbf3ouv4675vHd1kKIagOJBrj
IqF8nZVZDEb6jHuW7cfaLSBM75pfI+iP3uXP3MF3loLcQQePNsi92gSihRgev3REZJTeuRyUGpek
4bcb+eOF/HPi97tBIMc1uxd/BnXBJBWCQ3CUj/7XLwZ6iV7/YaB/HfPtdYJIY+nCFIMN/u2FWK1d
m8fxKeAL7lwY/9pwuYSxfzvtWywlLMWSsMbYbSPiaSU2WRFdxsZdghk3d1WayP61FQpq+x9N5q9n
/BZcoTcxppPU2dpoFq7moZnXddd/OkOwZq6ZD46ACM8olkSm6bQGi3qVsAmUrZY3RlA4JEcizZCo
QtTJ1BF93cwTaiaoh4nG3kJgLrIyrDS38/vikygdrf3inH3xrulTQT/qfgQ5WLtgus2359jU6b7v
zb3PukjON1BtcDnJl2YDLqyntsNQGDRgoVqXYtXCWtyV62VnP0vvKm29ZiTlBcQWXN2sIKF2LmqI
J7dvCgic1T0t9Oin5oYUbVzZhrvIJqdJxY4ZIhZk1/UQvtoFlCK7srYi0M3dsgkqofbM7aU/QWGT
9zLjNkZYQG20DsR4bAv9Ekzdsx4WDmnLxE2rD5lbA6eTfxJBuVm8N5lVUNJzVyFm+FY0HOdk8O0Q
rRWReUjhWQVhPv8EkbrXeqCPdKo5Gcxj600PWoKYOvXaJBT5cS6wLekOaBK73d7kr0uXHWpn2JRL
uJPaiYvRbHJHY7UyHd7Lqp4jNnnneRz2QoAgYSmTZQz4EDTvU6iSoGd3NhbKavLW1arYLMp5rEG2
3UBtrmzNI1usFFzZy2PWYkuogP5C6V5ZDtnl7Rwv7VtWtVuTg+MQhJ+278eOmM+T/2W1QdRBZbSH
jFIKAaUZkyddz4k1JJWEqG1QHsk8JrZ479GmHQmgUdCVdfXOGdAU8ARo1MZ8Bw7WpJnTA6v0rWyq
lTdDJhIf1RJBC+nRiQ9e+GA6unMnAwng4mZSp8Y7DL56yZ0JalnFPs+7HVzukTbhzJHJ3Qxlv+sD
CSFHtoOxb+ZGr21Fj5PHNmxBi6+k/sCnOagjkCxvDfgZSwiSCgkVQsnCTWXubUNuIcC3khO2xPw7
G9IvEmtxPUSJe7hYO5f3LhthfpAUzcYWCoZ2LOdHOj546jnM51PVOhz175bO43oxUARxwojqEIsa
WFV0UhKzpvTBrV5uVbqISLpgJhiwNI7tWSKvzGi2yEAin0w7I8PdSIq464OoFWJbWnRfzvWxkl48
h3S9VMvaE8MWdpeYhW1T+QFfuSoaN/Gm8KTBUyOHtkMVudyJ4Zb2Y5zLkhvvuSmdtSEBkosWqs3Y
Qoby7ST9a6+ud96M73XRmF7mp6pRW0wzrorQWZUjSSan9Hk34+dA2cVztl2moZXXr4mYIohn8hE2
3lcvdcfustS5AT30uvYgjhyM7YOi4ToV3UdIy5M1L/cUIqedqaJpOTkBxDHaOqmzVZm+TRhdoH0y
1GCp1kgULDt20bHNnGqbO9m6IduUjmtNct7QrOTqIlSpLQ5EhddNfTvL7IjZON7V01WGUThyVflB
ZFvlcSaYiuw1B5aXNAXyquzYBM99UKHj2QB+OviLiGenSox3ItWRWFCxXiD9Wu31fO2MLA4gPF9a
d6rLuHQgcrm4e1h3VAvM6efPTY8tjeprmh9S8ToHBwJxJGec8SyQvNUmTgsQYKMJaLKrOmgjh+Da
4FOB9CsOarlR1p1etoUHeUAoCo/JWBko395NZuSTsrfMfm3pzKsZkrNhC5uAKLQCEVH+1EDauqJO
wsCnNdy66jWHHVXVA8aLE+ZcG6xGN7BYB0KgnfE5uKtOxu/2qasOplZ8BGdwS86K2Xzp3ShYzhi8
jgdlJwybvv0IzV7w5WezSLrBjTqaQm/4ngR6M7Fi03iveboxvY5ZBSmNAArRPok19CaKkUG2GEy0
QNH6+YlidsuHbGgKfAGXMrRvxvA11Q9eegNhXu5gYN2AAjB4JYjwcnoVGdw71l/1Tds8NCkwSRkm
EmqDDamjCvfF7+s4830uATOpyuXpgO/7CUXWmObvGjNwk/2koTwOKRTeGHDPjo/WsNXLqRNBzBbs
teprmt2zHi3a9EF6gP7ml1ksCHSCq9KH5u3Obv3E7d+IuaV5ByBr7avXgJ4JVVHb6Ug3yC7XagD1
apNft567CQyEBrS9FsvlQIfnbR2H4R3qMU7GmyA4XOyh6bBfq+5EYHiJueDKWNwEGCvdpDMGIhCk
XJvrYt/iz61uS6DHB3qEzEcvCcwhdhgTKHXOVsDTpT1UwZVyrqbA4oV1t0z7i8yMbT5NsCTj8gIO
Ysgp0PVsgxElD+JsYQh0Ty55aSdgvDlB8M54WFhR6QVJ4WRQK33v9SdkayKEhEgF2IVf3pexiKWN
EbUsxLyE5jWimR3ehbYX1QMm5ZttYL3p6UZ6lKfpFcQ1OcbquI/gO1hTosClb6ld55/9UuH/mfU4
O/u2CB5KBpOcPuuB8c42q5S+EnzdDM/UPQ72o2LvkJWPRnufDn7MYMPjpDdSlVDSyWMoGV71DHqm
zYukJmoHKD5X71rcYrPdG05seV5MHAyvFHPeuLxrlULiZ9qHwRdSIN4iqFg63Gk/5QoSY0TpOBSY
C2veMYHPZ1tybFdEwnkJhoGHuX0zVU/ZiLcr14NVQFy1Wg2VgghsyRfXijK4o75CS0xPyAtGGkuk
HeP0ljHkEsTbNGQ1Mi8qcdkakXMb09p0a5mHkJ3zYJviuFQfCwgze93M9SK2ssgircw9a/Mo93BY
10WKdLxVNl7WodTe3p0NNw02tdI5suZHnZ1Ue/QgoZGTPu6G16U/s/SM/fKIWbupz3inbur8nJEz
NGVbcUfKOzY++zBrvQqyK1nsrfA+XG4apaO8fp1wwzBZbPfXfa6jHhTOaXNlpQQu0FpJ8hKO72J5
6UGbm1tn1u1d17+41Kq40uWp1X3kkWuH3pdeHjXzZloOdviq9Y3r3Yn5fvAw9ghDluUnA+lFGWw8
DOvOj3Z4gFw4AB+QZWKPZnlV2k/akRxnb29bc1SDzzo8ZORAvKspBc0DpqIwIZkjiwubxwJa7tko
IzXTuMv92AeLEnU3mWTr+vKvoDBGFpWA5+DFw+ZpTgoe+jk0LpuYhRN0vCbuu1MsfZosNTj2WQs9
9o6r1NlVWMyDtiqHxvA67zE/kfaxoBmfu32lkd2NvRtb0n3PFBxzD3VhkkUKmxlqxGZfeM4WjFYy
xqk5uY3D0/a2gopfUfIATlH0H2VWRXLEJho0/Bp5LQzuDNm3GklI68VZ9QoP/+UTgLX5AIOdEyDS
UVttlFPFWq5HOIuJPRKr4KPchMFtbZ08kAxlwbmBLqIPKw3SD4eQuPWHZKFI0a36lKbtighvw8rh
bgqXlXEHKKPIJU8meKQp7SOlbiEoIucF8GirW04K+t55BWfuU062AyJA3u4W1kSTzRJk3XEx7ysh
by24q6F8rsgra2B3Yl7bGOFfCtxmR8TFwKLS2mKNGyEC+ujircCGY25ulu6zCT6q8FS2WTSA+r1C
LtiPLMoGsR2ykQ/wjUMjzzKTa6e7memtAa+4b0Gxz8e3Q6LkIrcbPR3P3nkErcU4bQJH8tLkEChH
DYmIga0T7pbXFM7IT8NzGupNLTPkhja9ryBjOV9Z9H4sXmbvkM0PCqvyZZeooIhIhpEWsFwMuANF
RyLtXZH+rgzR/FQwJvfdJ59LC0Fu+kGmK5OuIYXB61CAbsbwUbGT17y01fMQ+FGfFpCgGdZ5l61I
Dp+n4PqLqHeei8aHx+xXQXgQbrPz1SMpRt52Z+M9UeuBhEdIFgQgG/KPzYCw0twXKBeoQhBCwiAD
CLtmHq+6ZwF6jnrMozZ/zd2PskRYS7NXjHkhHSB+Ioy780F4gjHDVeOkK+pcdVZ3RqYjp3p1ke0W
sJTUfqKLH2cKOax1J/2H0nsVqoLa+r2ZxVY7mAavcfzFRpmDPJfGvt6PDmyzgPBmdz/NEKefb+1c
QEj8liAQGvE8z3c5SFRdQfF6hkMPCqOhP89uiViUcWGBvG5EchTgVrp2REx+noJd3UIN4MMYzHLg
uZGKJf4ogELLJoFEBcq7s0Qqn5oucrDjHMIfj+aZqGc85JpimHrxn0h+7XvvNnvQ/dlYr0w/VrAz
aq5z7z1oxA1yGK5HYHC0igp96+kQBevKzqHak2JgLTQrshRxWhmuPdxE1q5YKTfQWuVlM8Blyg2b
vggcsECOOj1203sKBpoSI3VSfjpUrQL3w05zlDjTykgHOtoqqa0PC0YOrmDuTcgKRxN3KImB50BZ
0+PKf6mqMDILCqcGsR4fjKAvtDhxh2xQ4UracxCLFE7Kes5FiZ7NGNE6Qeccl8Xlxq0jV55HFylr
iGTEeSvnW9IXa4xAcMu812RbX7SH5z7JdBnN7IOWTxh34jo0T7UD0MzcQzn2trL13QBGGBU4XCIb
Z2FxYtMVKjBY00PbPA7pE/SzNmP+6C2fl2WIoHiTzikf6yjsxijEJ2paZCqakx4tXW3ylRyqc+ml
8WycGyroCY3D/bjkm07dDk3F5eXhcJtd8agl3S5VmQjRRI03bCWAZ6TyhNstGMraRxB8JI56oj5K
zGqHBNeez2LCtRlExUlw9GtyNWXQnW9RDjG4WQ9jY9PWZl7So3rVZNk3nYgrqFw1ts+hk8791oDi
5lAyN5nF56yzKKtvwyBbZwbDfKgXnAuhM5rly7h3sWbfOtbBSzNkEbmGVpafopvdVq80x/esBbfC
r3K6VfmbErBVN1x5oRV7tIhLzGTXWCNaaptnLE0AyO59ed1MhAducZj1GCmKkFQtmwyZYlA0N1ZV
ojFdRi3WBibwSA0CynL6hkKfK4QTkT5QESyLhH6xosV8uyCyGW8B4oIMugbbEZwVBOjjCVMvnfuc
+ZCBttkV5KuisQV3M5tiNlYnr2bbMu9PTocXIZdz0GKoG/OT87y3iYiKZu/0N1Uoo9yUsee91YJG
zMYPn7ehVodcjRw8QnieZeWWTezneGc2anzTpmt7+ghVCvyEcoWY2jRfIf5BljKq8gV1AlKc/kBC
gcWqctUuZQzYSEGWEitZpr0NJrUpUUyTZY6ISziRDWh6yo7xxgdLDclQp0xjkEWBM2J/HslrsdPY
0irkTef6N337QYubBUjDMEFcAKPV/oIU6127jwJV3Vi+SvYhET6yibdmihsycUq9Jw+UDhbrI42t
cR6KJl/NrFHIBJsumTSDgLZdQoZx6TDx6bRwbzT87HwFMqTGsY9BoFeY0qm5284bY6uT06b5XSoq
8Q4i8CpNWNahIrRsuYEzeW/B6IDbPh/zpdTAVnWPSWkQNV5yiMYPfL4ELXi1Ol2jUGljAZMYguom
RNfPeO1TzqbPgVlJmWK/2xXudGos9UVn8Uoq+8EGYOx45oBe/a099Dsq2Eo7NLZTL05tKLx1Qiap
LN9D5u2K0kclUExIo5Rff3iVHpNynsbYHcN6V0LhpJiCOVZjRVYZVjvAh47qF1Uk7vkV6eQQO/6I
XzfDI/V5TbfFqJqNFWYJ7UDRqCHbNpb2yXaajUkHyGfo4TZs3pwhx+R1ec5ZgEnsklWJU+ZflQrd
yNg1XF/el5xV6qE3bY48tb5ZJDAaVmFSyKmuu7q5XoL6upADWEL9DrzFZX3tTHiXM1HNKnDU26Dd
9TTbQYQ16kNWgRmystw0TsP0SOcW8JufMHmlJTItWlivRsGpCLkPinEt7OFOhgRRZ9mE9QBuLWRO
lZGfvuU+DJUTVwPo+qts04X1OrUz5MiBPtXQl5BI0wqNTZ6sbY6mphs7OyrUDI4quMLsT4V0bPQ2
OoUsuPsAkUUUBrdW8OzAvC34Semu7FAfPQbzds8pmRIHRX9u1h15GRxIWWYuqsSABwqYpfvcG+BH
S8GHGjEFZXpdQaKF3U/jtZL2fkq/XFyAFv6uRiwNKucwh+3GmW304HVipAUgCga3WOsS8EoIokoq
4MwBaS3hbcfAoQ3otcmvZvcDRBk18WNDNuUIOJZ9ddhs8prd7M9AEJ4JqsBpsFejA/Bg4MyBMF5m
NpjZLPicTytILRyz8lWRC+WFwDxllSg4MEzocOPAkbEbZ7Cv3SU72nbBg+E8Wq8Byw9gt0O9vjxB
Qc3zXsAYFolLpZQ+OVhILSFJ2N8FtuItAG/YWuTWeMyufHWKDmUPwWML/Lp7DV8n74sRDb8x20Jg
EN1taEbNRVzIp6a9aUOzMWYNubFdSvxTOdErXT+Xw2c70FWxWFyaA/A0GmbrGQx4ytirsNBRbeG+
U3zYtFi5I8WlhW+lzf2CV8O8T9chcadRk4cGfnBYeRB4qCx9GBvFU3KqvdhYPdLJJyTNER1QxMvW
8A7/9ZwiCTAQSsyWk+qwFY+/uMx9PtqXvnV3aIolatz0RiD++cBWfDGfRt1OPCBNH2WZectZniEN
LrdATSh7rZ1+j23XHkXZklgphtehjrWgjArQcy+lRIyzeGeBYk+fivxBTl00o2Xe9c+tdJN0Ho6K
lfcMYvadD1lASFl3YKOpxBBblvxalPfoKxsbV/Uq88mtHqpobsdV36AnILpg5XTDjT8GWy8orq15
hJQy5uGzlk+htw0Q6iqRQ0LhWo3OWqNWbppxTaqnNuxcfHu9nZ1lPWZAzi9EJuGxBa8k4GRAv2bb
apACOnOC0fyTdMFi6vlJA4/JgOwVFGicbydYzz6lVnEsGvjFYdp34pUGN7NzN5UXllWk1fn0ccE6
B0yjNhM7QuUaVT2LUmCYjt0c0nDCLSBb089RE7C4HYMd+knvto2IrTtuFIu67smSWNDFaq5wUccP
5ZUPjkQXrmCGbEqPOqYqm1UnemRquOtYpO0BnRoaRhpojyHgJCmWdT5mZxcshmP6humd+0l4hy5L
r6z6CW5m7RqRMFocvMnDFXrOcH7VfbXdkRFIyS3+xsn8vRjEbunbQ9FBYgS1/mL6TWjlh94Sa/ey
qT7g0olgfCohZE1DG5qOkHAJeoTCUrznIEzU5sTs6s1xWdIo8MW0A7kVbhkNhdz3c75jQb5XDXjv
TbhPc4CKrkzmQp5tEiC6p2U0CWvrIFoWAC1m1/1syhdavOgh3PrA9igDhHZBlsSzCJs4gBSImwPX
CjDjNdG3zjeb0AyxzShuV7rVmvooINwN3HfkVNBM6Oi10cW5veQeLfT5VIc9jAb2vJVLzW0M/gIO
iwbEgZ6c5wL0SOGqx0PCWNYTwMR2ePURSCxyx6yHDOOgTvG4WDQuEHOEbe9AVRt3xYdsACHmSeo2
cJXAM5q7i+4utr4jgK0oe/wodJ1oToHeyDnppg/SgrG+xmM3xQoJdlTn89oCHd0Snmmgo6DGd1d3
Ht5uAdA7GJIufE4bs3VRtIEtCEQRNZ8ADQhaR2qpE1HcN/YbbUTUIfZje0dju2SC0F0bxnSCnLyC
tomfAYii8Wz1fAymHWbLeFnv/akHGaiHROkanBDYMOfN+CSpxxt0vwZbxA2cQduOHBFkt4R9VNlq
4y+gT0VHrshpJKxzI0jk0waxZj8ifAWVnaThbsmAQMGq/fCODUBj94oM+JsWXsKPol4YcevYsBsx
8nnJZHO6ryiYqsxrMHpIJt/azERV9jmrN2sK48HflgZb3YHko/PcCTchXQ7BrWurWHZLcKuy64A8
BGkd5QRYvTxXUmzz9l01atWynQSjB12eKwc+E+LYTQ/c1MlhtS8a42Wl2hAHXgZDthisCDDogQob
uG2YQfw8O0lCIgGpdU3XKjjp8dRimVKnI5dexUW9nporLz0s7qcz3Qwg2VKZidkAItmUeyUuInm0
kDta3W0DX2tDV9RG44gerfHkhIBTCwZ/N3Lif1CEtEI9F+i8TZ+hDypGdrV48+ryiwIVT/JeWibq
iUYdcW03p9B7z4LgmA9q5/ePRiG9WK7b/CnL00g64BQy1x6GDobuWKe32IFCGVtyJ38hbroL7Xsa
vPRyisMFiSvaGiGCCvWKDQ2cSFfz1Yg6mpUflttuFUVjKPATY151k62alCIvlHE/OZymDc/EsWro
xmtG8FYG3K6f2iD4aFF55fWT15S8b7IzJGt56k5RjmpSddu6FLED4EsP/gYJD8hoVxYy61aDegVS
2W7wWdpIL8CyEKgeJdlyGmx7M4ur0Q0SdDBj2QMXmuuoRX8GHJII6dcZO/aYdWDsU+RIUWyauGyC
uN+wZ805F3NS0L3xYM/IBLT1QczzMgWcsLeZ7K3ZQtHM7vvO+hyzg7OAkIkMuJ597FoVr8lziYGR
sn0qAgoi2wy5pgRfXc7BKgc8N7guAMOmTnpjW20UzjNH8waX8LFHO0h0DfdRvtfVGKc+qvxg2CCz
QZ/zUmOB8RrIgo03E35J0yZe9147z6EkcVhVAOpBXNA8OTOaJqnH3em2LarY0e+19yGcrwwYQkFz
TrM+CcdDPx1r9mFQ0qluifrB5bLGjvm8bwZ0/Vywa1oysRbsWobXVnNgodlnaN4z8pSP/Spr7s0I
3j8QkdFsY4bXpjiHFyBUjZGR+JGOgxLPAtLcAzMzOzv3MTnw+E9T6IKOZNc+hrTokm3C5ui50COZ
a67VkpAWtadpd3Y6RBm6QqoJNrYtViEeboEhUZ2tnMCK3WEBHGBi7NTwBU4yR1UCaU/eIxNLkbZQ
mSJ9TZOA6Yc8LCIh7SgFEJKLC+vCnQ/v4kLkOeygykoAqhDAwgJm0oaA+z676YnhFWCFJTLqKHMD
mOWaEifOUC46Gj2boQF1sbVT8gtt+4hpa5dqs7G7EK4T/sE1gNLak+ntgz2wuAuwnJkvFwVtroyL
HlOxVejiBUe7AFAK5xDOAt0pC32E8yQ3E4EgIp6+rOvEZNWm64KdcOpVzbrEC2gcFkuilBdjRCoK
y68cqB0oaGNfQW2vQWsLLf3C95MU7S+WOdee8OJBwnsNWOkDU6QlTVI6OmH9vGoAXY94ajmumZFR
mT2l6JVUNhbOl3sXRbPtP9sZ2kKoV0bnbcTDE7/Z+i5B9jk8QMSCe5j2GGYBxL+LLo3KAt+nQDYi
1LBRtIuz9GUBjkeNHc0AykymV3PdxBpjasJ9aeqFZ+i0z8NbpVCraXRrPHhMGEQaAoVeigiSKqhH
6o1XkQ8iEak6tsusd2Et3Mb6hWPKSBdfU35jWrkO/NvZ1NEUThdoBgDuy+JhpEvgnuFaaqDJokHy
hSquQ/bmqTs/x3CAdbkwS6zLjbm4GiBzpje8UiKZkYY7HRbEJvOi2GNAvxTZz5quSphkg3s5oFGi
Risa5WNdmisn7UEhkkb1iLK+NlcDBj36Fv0VYJxO3kVUfthDbeIqeA76Nh5RT/hI0J0SeHENgpKW
rlS59e2DmxcbLT9Tq8dvgJtGbu1TLJYUn+ZSArXBjakuWF2QuLOXYAPqsevQq2ZYAfEN2rJdnLYE
La5DGjRIJkHm2qNVKsIn5tRJPmHlzLWTYflEFsdzhFBvfs7le8tA88yAqVpnJ9QXGA5+y9t3RbUH
N3vMtBtZUgJKAbaf0zNd5nVplrgg/4e089qNHEnW8BMRoDe3RRbLyLtWt26INmp67/n052MPdqdE
1RZn99zMDDCAokhmRkZG/GZ0xDGjP/Q2D1k99bcqMSn0vokZoO36rZKFHSevLPDgZbnB5sEep3Q3
8aImP3dlA2zQcxAM2w63W4OepuSznucLTVZymabXI5FI2X1BgWxlx7XCUjYxnJs6vZOCaNvElh0x
T/Kk91pADGNUELeMttLUcoBqdtc8RbSbK6ZyFGdaBXKhf5Q7jBXHEUQH7WE9fEiazLUYGmZdbQe0
42T9Zw722td/AvC0G5mKQHhXOJyNQ9czKPaAy077iJq7n9vFsmeLYbGpU5pt5otVDDRWBFvidtNX
iIVzuInSHTPhRKz/DGU87bXvdyVwEIMyXwpeilp8SHvZzXC1KtNDUaPo1z2n+ktq3eTKSx09BMaj
wWv1LJSY9b0ev8upBITgZ949tvRtEoZbwL3t3gMmaeo2nbMtgvy2Wew1ZdiPOreHiSNb32XeW2Q0
W9FDci7/wUCDAkEw3+WCYYRPgVrzxwr10TMa7nO7dtoNfIK8MNxB9fG+RBa82mUMHaNe3eThs2r9
iDLZbs3elpEjGUJOFOo7S9/15ddI6nZa8BbTbSwZ1wQ6ZxI4uYSbjsYZlNlKrfCflqt0N5UfUYTf
mEl+p7Tttq06t9T3TYnMI/vCTMhbmbCHW7gHAvItHl4k61FISe00plEpT+gqGilYp6/omDGrvjG7
X5r3WpW2GJSu1Kd7vX/RtUPuFbcWiVDBV0STkE8UX6qRlpSXOLgNUmXGTup3/IEe7AGz9Fh0cuWb
ZyAUNGhOgtqK7Keu0lZYNL82CjV0kDhYfG2AyNnpyGjUf0u9+Fqk72akNfWg5xYGSXRsN0WGQzw7
LGLiLYn0NCnVU84Hv7oyDB3AIm1hlYFTG217un+lRSXfRkf00Gyjzq6UmiwaFeVmLPy9J97SqbbD
gROMXKmKSsc4jnliP+1UOopiWrqxIdKnE90Cr6Zx6r5IPVftqXjO/PxlKsBa+FTPuf9oZsM+hXao
GI0dRx5gBW3fQ7FqAMBMoeF4OJ62uLMrIv4DvySrvmLmskcamOzX/VDVV0PvngqGiSj7b/0h/RmW
g92G4hYg2ZUatodSQnSpV+8H7X5ijhi21A/J3VQp2yrdVwq9+3C+tWLJNzGKEeim5EdfHd1ClO2G
+UBK+75DnCwN8se4Exw/+ubRJ9TaiaEW49l3QzE3goowpoQBuYYgXDYcEuv3OIKvIncziMhiio4m
3VXRcSgwQ8/anaXgAR8jMZlH15mCMlRMXRV3dLWBvMWK4wVPLVg7XS43NXPYkiLBU72HqOm2aqk9
h4pFrRFurQq9nblEpHCfxrkT9ouJNXDEdlPRtC8aeRfpoaPLN2p/HwAUCDFZbAd1VwdAT6JYKjd9
lXAnVg5iycyAeY0KwqBHY4e7fpi+pYg2FXhQoN7VtQWQPVorNJptyxp2PSmn9ctDoD8ja76NPcFO
6uBGghmT0nCoJ+lnoSq02Bg2SMJ20rU7L7mR4uFKmBdDSJonO+lGxJuoGCPn3GdTJpAS/g+JPHMa
2dRZnF9L+UsVJY6Iv8yY1XeZMb4aYflecupzAZg2E2pyIZaAKVPXCGSXV9ugsrZCql/74kAjDmLZ
4F3XYbBXM/AwUrSXIhLaKANDprkwMfKqaQbmprXH1g2cQG3rOi2T/L6ua+BU4D5MdZMlJHvhSy43
oOB41+yurm4fJ9SKJTphkk7llFCoeeo27ZJHhXnbUJrgZCQmJtQpuraH+sK0vWExZQwPDemQ95Ob
BvovdRqumcqwYr6nrYYhxGwB8X2o4OLojI7CcR8BdvEDE8xPeiULMQ0j6amujEcFpwZ86uxWNXZq
EuynurxTBlTHGKIHMSqRbE5ErDdeQiHeD1QozOjMEg37NPtRDuNO9sRN3euHrjOuhK4Ax4L/EGbg
yiAe+4RGw6Qc276+CnXAbla1jxIBlFf3gGZ1zFizeBJ5P0Ma2no2/mZQnMwQN5ZRsK3re1+hehUq
JypyYJ2/Uo6JrrL22vhVz4u3BOFTbsXA+EK7pvPl4D3xpyDSgLU21nXilV/jvLBlTbpV+1E5TkZ5
XerIntBcyAG8JG1jq83NwGzXKGBeMJjiKzsWo63Qpy4cE+m5NKddRP1Q9NC1AmBwzXCUysaJiBEb
v8ksWxjcnG543Su9+U2bu06ho9VXE23BcnhouEj1RvzkD8/qhOQjHkkgJ9kDKiWaJIruZHLa+rzC
iuJZY+6WUX5aYn8ICv72JN1puofioXITNQZ30l+KAM26RuGD6WDPtSUGcVcz/+mY8gaRacskW41G
gqgJziT2bi+kz9oMIRLbazWPnzO1sX16MQJjHaYNdq1Uz5Fq4YPh83oV4/foSQy+JMdQ4+/FfNer
Su9XBPrI9ylxKsExxBIFvOI6HQ8ybhEi56leHhhf0JtsJidAcirqn9J+2Bns4Aor7TwGNVFlwnsz
dUff99IdVacGzi/dgzEbdlXl3ciB0tmNbv5oefhtF7aR41FO7IdUFzeFRsew78cAaEX7RQ+Dh3So
r/Qh1g9SKh8nTkBn6MKEOYH/rJbTY62N/ZchrPNdKYy/wjzjkhu0vxRJvM06Ss4ySSRXbsbm2FsS
I8JG9DdaREWN0STCbGLw2BQVvj20BvyWCU6rXgN0eTAj+dCn1TM3lhtvniaUHaKijVp0+0GZbgpV
p6FfsxOb3mmMkf/vVbAcFV2xM2OuuX2DOZfQHgSp+0WZWG7alLJMpmNnR74W2WIiXSuZcfQHubyR
apF2bCHjfekrWn9VhwAxVygB56wjzBPduwU5LMtwIGktCXa0N+3VuOGc0R6NhqrYYmgAVrRR83ep
Lh5y+o8rsc8SBE5iz6yIE4qVlPV5MFmQw8tt5wwOXY8HOk3HasPNE1r0Grt/pt984iOchFuQxrRc
KovOhNGlUfSn1pc0vTelJz371s1oBg6Py493lohwEm5BIBsabWq6AvGjJHa9zvuFFPdekVVSiPmY
hNbT5WhnOSuGZMgMji3tk419IKZJYTDw26kMcTnrsuzn5QDS2ZVyEmFB5xBrcJSAJv6i8kvX4VE/
jC5ukKsCtmuPMi+bk2URRs0Y6LES7gIaymEj0LLZrTzL2ZV38iyLVa/KjZbJIW9LABkxqZk7qvUx
7WJXkqvXQSkBdfrG9WCV15GiPoVj+y2twi8CfYqVH3KWMnbyQxZbwOvjTGzgpoEwl56ruroJNPVG
Lr33mIFvSXmblLHbMDnvze5FwKR9Jf685j/tiZP4iz0x5WFX6TlM7AanxPwWsCsC9fEu23PRwoJ2
VulKdtrhctSZm3Yp6GJnMOznDqaK0PF23q5wu720k111v0rDXluxCz5emMaFlgwwDrPr2RLZOxg3
5aEitwQ3lx/oLH0LqSFFUzlBmAh9XLE8ijfoecRyEt/V+pdvYKHi312OIZ3NJydBFp+KangA4z2z
hlPlwWB6GSftd0PNfgxKezO1g7ERu+imAwkbSIxDOBPv4DvRDDVof/RgRDuAkJ52HXsMOFZ+29kv
evLbFl9USq3erBkc76CmbGkvHYrAmYVa4B5ldnxQXeZptJlssFUo1oY/Lodfe/2L71x5qPYkWAaS
ML6PJdNAcWY6SPblKOcJrJYlIzmJpzfKxB+/sh8PUTwIWbhT30a8d2lM1Y+zd3m3153WDbVt/jwL
TqSvl+P+YdAvt4sFflqTZNzEFW2RD4tE7wrJ4MNrm/CWuZNZ3PbtY6/syofZOL11cLz75UkOfbab
YRfcjg5Xk+o7Ak3Stn7SjtNRdBtQVFvZCXEIEG8v/76zC/P09y2SqQc0uzcyJdp12Fer74z9oSOg
87LD3+dBeaivgz34Y/1HsF2jh/4RcLj0ahafRJNojVk16QtnD4QO5hLCARz2W7imeAOjjpt2jmyG
8TbeC1vLNnbTF3ztN4FDoxPAy7EJ7X+Qd86dLqcvZLFTU4ZCA/yJYNcfGeBuAU0JG+lx9hCOjsHL
uOrffe7A5M4vMabWVUO2FrtPRMlaKVoKmyICUCk+IlK3ssHPRlBFVdURxpZBN31c+mowKEVTDWjK
t7yx9qcsTO7lVTS/k09f8iSC/DGCUdaR3BcsonH6roVo3I3lvgF2D1ds5VnOUqct1VAkrNIUS1IW
r6vra7/Txx4UF/dVWql4IXDlmz3LBi51rA0MLUAar5KZz6qZYdKmyzrS4qqsLt5i0AqpqoDyQGaP
btlfbs90h1NMUGaZvTW92rOizKfxFu+0NeIs6AWMm3q5YDYrenanAzNE7bUtDmIuvEc1fs8+RLFa
emta66pXskNJ0yKq2r3Q9MBLS2bT6hZI2VfAmbvLn/xMRckFV9aR7VEYROFP8/GbWyJdnWy2yann
cXqZGPsq14BCVwc5ZCY34XxYQamCdEQnrRr67Ur8s2vu5HssEqueBrUcKmQPvSI/FWh+jXSicIMV
guwqqdpvFt0NU2lpmbR0yIIbcGfXnRjc4vTw3WCOOzTtisnoWTFXSzcsRaVzyj8XGc0wVVMtZunY
nLsuM91nLgyUZGaxCX6P9/gIP3Tb6tbEcSt8ku4vv5B54X/agyexF3krsEah6Ga1vcx4bMrXtoLd
k32jubANlf3lUGcPU9QYFEPkwoKcy+LdG6Fq9Mbs6wL8bPaxV+gPbGapbNMZQF1tMGe7pfpc95I/
VxSeBl4sOlGMdd8yEEydJQxaDm8JYU31Hwi7nc2ZJ0+4+JJKlfu0PFBXZkfRE0thIyQrSXP+E58+
2EmIxQeLulYP2/kCLSSMYKxnbxhoRa1Vd+fuzadvbJEvJR8KPE4uXC2n6Juk9cckTbeeEdtan95q
dLt7E8Lm5fVxdikaKvYxhqzqorlIXZmkZmPk8ZX6tAQ0174wZ9yrUA4ikD9RqKxJCynnX+XfARfr
MWrURG0VhNKkrt5phufIceZKXXrrhb0r5Nab2oBB8LVjVIT3ZRXdWUr7hYHVQfCVY1pHr2bZHfJO
/Uor7blk6DD0CZPk2q5rwZUEEN5gIMd6+iLiYhNoMORATCUW5Ko+8DKQcEwAG5M2cgV20Y/H9yKV
jpff6flHNEGLc4rjCbaQDKmhNHLI8k4nCNIqzAXt1xg/X45xNqUa/46xdP6i8WgG8qw3F+YM3+AF
pAwz4m8thIDLgc7dOHAc0A2TFYIO/GJResqYaYM8ztsYMLnb7Hs32MurpdWfPPRpi53EWdwtvHYc
4GVNs5CfaCf3khO53Q9jOztkgrIDw7uy8M8XCSYFgqhLWLouq/0oyszKN8CY179FmyG1U75Tqcwu
W6Bh9/VaHj67uWdjCFnTqUyWJjd9ryAMUCMFFBwqKKHQF+zgFzBimgDK3nrEslZ5yGp32upX2Y22
cuDIZ5Px39GXDgKiV+YlLixIhMD1gWb1SNMcKNhmuGIi7NxKW+8qv/bvh+/FY/Q/OfxQgIiybKna
fKlbigd2kWdVaUtmkwT4S2OkfOm6DJioep/ksPbLDqKPBUTUW/PL+Hw2yJyzGLZTCkqW+MltpBti
1ZSVYNdq3vcUZ3E63OP75R1yZiV9fLrF6RCkSqolMgcQUBdHtbE9vKv2HYJEudu+aiv78cxG+Rht
sSEDy2/lXKJwqZzJhe3twu/Z/5zlCoFDP6yu28/J7GO4xb5MB1EZ5Yx1O9tC1TSupL3/xgxxoxxl
Jzk27z7eipdf6OeP9jHkIn82lURen9Xs/UB3zTR6hPf89P8KsRQsHNNEMcycEEICGkcfnDKx1hLM
55bjh8dQFrcQP4adgaPrrOH0l1szRGh6NNG+eFntwK18JWVxjEd6ECKdQwcuL1pUMocs26pN8qJD
+Jc7y5bD7Kosh+ui7h5gdn3LRxBsTVg+tJIRbwWtb6+ryDpcfsfS2gtYHPUYOxUE0oKdIRzbWnQy
s9hJiXajAYAP9K+dLypsx/AKHcCNLK+KUs5//uOJ8vH9z8vspL09daHoo0mBW8vTuA1sEIuPs4bW
6I7X0SY4qmvtmbXHnb/RSTxdKMo6HtgpswjmhIZ2ACfC+WNI4AjPl9/t5+N/fjbNQPvS5GZtLV7t
iKc8ej10IkLgl+DgB+5Qkzsxj7gc58zBMQeyJF0nh1qGvnyoSDK6KfrTczJ34y3w2q1/LPYMJZx4
7x9VB8T2bDLBBQ4iJrirtWRwxqHr4y9YZFcLn728YfhPAqIrdxi3qo3ez52PaP4B2EwMKBPNsAGP
sGgfbX23coRDexzAda2Zap9paHz8KYvUWytZ0cQh91j5BvT3od7R6jYJ3m0l+xtNv1VH3bOZkGNT
ohtpKvKfjuXJkrLUgmGrwEVxsF5yILi5kK184POH10mIxS6BmaRFeLR5buPUXwo3cBFY2MKXRA5x
ds29vJw+F0G8wJNgy9UkTXAmW54nrMNt7+s3sIh2JgzLRLCwdwOMNArO5ZD/4QH/bn4s0nCmpoHa
KH9cHvqteVT25iE8DNtZT7+wo5UBxZ+k/inpnLRaFok4ZvDuZ/IsDlAKTqfBlDCnB01FtwbdlBwk
etYBQDTemq7/BeH3wITsDV334yDpdjukLoDufdFLN3nWgRrWvhdleNRgz02GdGVCUU3KnPQiVVdj
5N9rsfarFhoUMSxnDIIfmax/mbpiRRP+bK45eaRFrhHlvjLzsQnxNQvvxEQ5ADG7Zwjx5MHBWPlY
Z3P2SazFApnKQYx8CeMP/4s8e1bQp7C23VH++VfnTnBX4p3fYBYXKVjJlrVUIKzzyCyHPJp16PHU
suNtHhzjl5+gY3bFseq30fta72cl4lKBMOy0vPd6BMtF0NTCe4E3zsoznf1ec6PPlGdLx2XbVTGt
VBlqhO5nMyBU3hC7B0Zjm07tJI8aNCE7uclfzdu1sf/8bT4t/ZO4i0qRkZ1hGZZO7xqohgQQ1vRe
THFaeby1KIviMKozU8yTWWU+vevoHiboODbBf32DJ0/9/ShL19WsGYUc0QSaFB7aNhC0B8cAhXf5
Q618p2WXOlK90hADlaaSCAmrf05CLmZwdOqVy99anEVKSrywK8FDxDszq1BhqoFJZ7bZN4dGfbr8
ROfvJoquc83VUI9eGnqWca92WfNHjR9GEOY21bHcmU6znbZ56fioNKwekWcE3Odv9XfM+fFPzkgz
HA3PFIn5lzC9rDmBa9iQHZjT5S51SXu1JsV9pnn8MeaiEJBKTO4LjYY/XOx2BP3HkOGNw9Ox7PDg
38dIwz3AWcZnofxx+RWfX/5/P+1ikzWo1RWJWLBoUFRQImMH/fbWM7WVDXD+1Dx5q4ttBh6uzYOS
JDK4qPU5yV32Z25DlUVlwBBnXDumz2b+vwP+mWGcfMZerMS6yLhEgyrfzVkrcLTHkhmR6HQ7HIzW
qvWz8VRFk7kDSYq63H1inKRmHbMrpLt2WxwUcDbabfsVRVK6WwAL1y5D8y77lB1P4i12YQ0jVFQm
3Fv+MvOS9vNiGX+qrryvr1ZViz/3e1igJ9Hmpz95m7naeKSw2c8nPKTddQdRPbH2AjwdUzbtRIUa
+DOS15ATa884n30nUTttSlSxY9E0rrmb57HC7XSLkdbc9nfllS84r8BLL3RRKpjQT7U0M+jZ7bzj
bFUzG7rLq+CWMzq3H1/lIr/4ammqlZfObrKA5w6Ft5EcVANhGcPA2wQuGjA3UAufQcY7HKpvqWsd
5c14ld41D/6qMvScWS499SLzpK0QRY1g0v1RkA+DVaubP1+Og+xeTjPnrzonC2iRZ7Qxt0aPKaE7
FxHpY7zXdRuyQHKH19+hRQH0KnsD7mxfDiuvraBF2kl9Xxm9lLDlNjvUt2ik1Hb6Ur7lN4Jd4xDU
2eVBeYmfNMAnd5odba3D//c3LFvridcaOZPQ2b9S/80A5h4RsRvomt5ePSDgxCqL+LAGCIha3JRX
3vdkt9acls/2EgAB6DIKmhJK6h93UqaLYhBXLG7z7Sui/lJiizZM3DvoCXvcEjLaixrgsWncqG7s
prXdX5kr3+LM/rIUfsAMRdCkz9N7VMAQy6nCna6JtgI/wwJqroB4gDUIoVU/eiK95Hxl4Z053yyw
N9KMGcBDedmwDZMIEoCBtDt8G+ilX5nQOhayoZfX2bnj7UOYRaaa+jzUvJJaFYK/fmRkuMXpG8T6
gVx15T8ph/8lngz+TzTwu/o0EspUy0M34I8mf/sbCv52elWfw2fN1l/D1RxxZuYrWThQ/yvacgVb
5mAMoUVJpO4kFA8eAnSCESEPnujbXvVfo/IWsquzbrElrUZeXLbbWCrSavIw2Up+e7Cne9F6xGsc
EvzYumh52kmh2FbcblrhNfX8G6NhfNX4Fuwo0OxT8eYX05MSaptAqGnKVhIih/43+sHXpTVc+RkU
OuS6JVlAQzbF1hpyXIx9jt9NjmgJtiyWdodMSmppO10AHi/5x0zBR34ojyUKdKoZOAVcsMjEcFH+
WiBgKek/pBQzxkl5FBQDIS/tqRO9w8TiriZ1qxqhExQ3nok63vgT5KrtQSOY6hr1JsUGaLJDBvyu
D+WdPAxupPcgd+BF6Q/K2P0KpV9TU/z2zWBTowvBdoey2jhqirguqjedhy92e5322RENMCex8CdH
12rU9gJKgBEa0cgAeC2KKLK1yScUkQ24uPH42luPLdp8Vn5VD0iiGvFjVrxno7dNLAj6sT2rV8VI
2Q7IVHi+sZXNbtdEwwGIxUFAd1BFcSQJvlTSXd2/ZQWkNqH+PmsgNwP8RERBNivL/3PfR9ZIJYol
W6YhK0tEn+CJ5UQv2KDJ9NeEpIO79z4L6gzb9IDaxWwjLd03P2FrRi/Jym7/nFOIDmCbPiakOhqm
H5OppwutEWaQCJO0s4UK5UGGX/mPy8/4+V4/B9ElRTdNWTOXjnbV2JhZm0kWECe0n+v8x1h3r5dD
nLlezTFAGsmmps+TxI8PUiS5mcRqme2sp+66vEU8b1u8ov14iH81O/9ubfR7Bjf0Md6i9InHskm6
dLBcwxQNN4tYhlDhUMjroS4FfYmuRy4fzXCKHKhfPrr/ULkvP/Mc4mO9w08wLcxEIKdyJCy/nSQl
uVyIpqvAY1fhWqLc2DCzlPeX45w5EWRdxCfB0rkQgCtaFFYT4FZ4wprp9g9zbzejE5q8FlvgHtt1
u40zi0UXaYeADiCHquYiTaZVjZaaXM4kU4SN0HRJkHhN1yBOZ94dWC9TtmgcKxJr8uNyqZOqE8xc
N9wobny7r9j1qihXThcjdtGoEDOi+gH5yMfWz5Fq7dBRwhCRKWIU1XBckYHM2+zdMALECWTYTJff
+Ll3IIG1lTRVVfRPXjFtVEaBovQW0kxXufSE49TK0vlcKsv6aYBFCZsEbYtwMJ2iArz/ZqgsjP+S
8BiM4kNiNe+GvNYoPYMD/Hjuyh9feN4ieKQFIa6Zll9vUOLcVZYHBxvJ7VJ5nXUEanHmT6nOgLzS
WEvwKRuoS8dGDLcBY5xJfzOrYTcFydUw1mtV5Zn9/PH3KR9/n1rGgRzKjI6Tw3xl4t8bdEncapVZ
8nnlEUgx1Bk0wgdeYiskL8TwvmH01tUPYf86QKYMkFSJ2ufLa+jceMoCYYOGk47h0CdUhULt3Hkp
1yHjqWQE/ru9heO3je3pIbyBrQhiGwH5p26nXovX69v487HGY/4dfYmqqORIQ32Y+64ZNc6YyA4i
asDW0/ZBgWqqF8125XHPXAs+BFzkjT5UYIqFf+68/h763A2CNMfsB54fzZXuaDvFLt1mNz+ojBrw
xntcHXLOS+RjPv74yIslXrVSbXgJqBk0mh6kdDj6XufGmfdNj9OvpqohumF8rcrsyQhNLk3q1oeD
aSbKWn9q7XcslrLgI8LUQy78AxcqH8tkG7kWfjfZ7SjbyUOyWysizh0Q2pxKOetM8N/LwxdBW3ky
eoBQCBaDHNu3NDb7e0SPhV1jB9s1UPG5ouU03OLsVbwcQWLEBnaIyBc4/EkJFe2avdtakMWhZ0iR
mvv+oLlNBujKRHynBc4R/by8bM/kHfnDq1tkYiNDDkmYTVpTjysz+mN3sjEIWPdYh7xMr7SyymH/
w5Lvgsnb5INqX/4BZ46aD/EXRQTkWbkcU6Sb0y76PpmZoxbew+UQK29yCSgpCnQmLS1HSLwEYa3f
j8F331gZLp5pdX94j0tEiSpWaucFBa0uW6CP2ByUPb1uuqTtV9VN3f7KWHE/m1/Mh90+d0c1LuIU
7xAezcUiTMZUMvUIaY8Io7UMApmys47Vbg2+8rndsYizWIddpxrVkJaGqzwNDgpaW5S7udWhceUE
WJFbW/mpdxR7ek9urF357R9MET4VC4tfsFiiRVQhmpO0Bq/V3LXfq3t1W9qeA1N7q9jjwfg9D8T/
ge/72bg6032DMgiQ2mJp9hHKe2AfMV7j4rdNt/FDGV/l2Q9hOzsT6gArsNyJn7uWAS9Gc2vNrs9Z
bX7uv+Mvj7BUQrJ3yJC4jA7pbeYOV6Vj7GZAh7hZb15+Pq4X0Rbnl4Q+dm7NcpLjER9J5NSvhDuk
77cz6qD82jvTF+TlZr9Y/6l+WocffGZQzfFNFQKhwj0Uza+PBVA+SqIwhKbuTggFfWWqfuVfiTcg
g8AFmU/hPRL5R+NLerfWj/+UHRZxF6tLKk1f0KpJdy3UbQxUUZJe2YbyGtH7c/t0EWexmopU9Ws/
DA20UPGg1sE8oRJT78rjjMDHD+lq18KBQfIQlv1DsCnoY66tqLML+t+v2BLnycTJDGAM20lDvV93
8wIvBQ80DkIhQXwTJfKmkeO1lDjXG58y1Em4xYrCm1QNRIY8ZI4eZJByFTxZ2xnF2zzivbq/nOQ/
X8D/vF9DB3ClSxJMwY8Pl9QISXs5DxfIEeq2YzLO0qYOEBodKwIPGXkzPypB8zugoBeGGE5NHSLh
E9F0aa3ocPnnfKqyF79mkZ3HXKXjUfHsiLnc6S1to/IaJb9Nk2XO5UifDtBFpMW+8dNc6JGqMV3f
BChU+a6uvFyOoMxb4POH/PvVLrZIJwtCjLIVIb577/1RPMp25eZf/L2C74Ht7ZRrZMW3UIu3zab5
be1AvBogUPU7dLUfWg4H4Ua8M2x8/1wkw5x1QsufVsOlX7jYXLmU6/EQeEhe28Id4mIb/Th+Mb42
h8mVHBzqvs8zSwBxRwShcIGuvg8cHsG+247Xw21+t7YYz+YUkGGGpih0LZbYMF/XIqttfM5MEYOu
x0R46vqV69X8RJ+e+CTEvCxO9nLjl5KiNYHpisfmEB651+Kxur6tzh//J3EW2wrfHQ8aMJ51WSHk
tpaAHJjVaSKphyVibkMx39YajfrIuhnyp0j3IKGiFI6oUJIOLgDwrVZ6D1Oa3Jptu/OlGH33FFZJ
sNaNWnshix3no5EZFyHvXAScFB+bvXQM9uJ+bVj8GUU27zc6fZBMTdBQS1hSyqWpAMxOm3grudE3
dvajep8+4K8VOS4iZnChN+pG/Tqjotqr5Kjv8wOH5p1+m7v+XWRfBYfy9fIGPb/c/v2TlrglH5MH
qTcN3a1kGe9suJTkPAll3sth1h7dWCT0QUAtv5wTepwICM0FGI7VxaEU6yOmBz9DWeO5Vdw+w/xW
UP1j2NY2WLnrKStecZR081B8Vjv9sesRW5NDx8eIEZ+VrVcG1zGCTMbAtdiPrjt87sZa3vj14Cpe
9FDL9aNsNtsqM//bmwHfkr4i9AMwZqgWLBZ31iLu2eqB4Yb+TRKJbhuF6Pa/X35t8qf78CLKYmWW
MtKukuHDVzxU1/6+vy2ePPi22Hge8Fmz4+fepaqjF+I78t5nVO09liv9xs/UrsVvWJwSGhqP2DQI
1LJMK5EUhRN+o7nxo0AJAs7iWtmXN6BIHPWIo2L+Ym177GkNXP2YgDXb8J79XF9LWx/dpDukdA9r
14xzS/j0SyyOmKmBqKtOpJmEg9lvbyoseSY8KFc+xbmS5DTM4pyoGtSDqpowElJKI3VY4Q77VmGQ
tcEZ6cE/Iub351pRMbWVX+NXcZ/Y06/Lv+LznfvPx2AUocmI1MDC/pi7ZQWJJ6unFIwOmqtdBc7P
+ECVf1x7qWdvEBLEwX8FWhwS2qinkjUk882pB2afQNxCUfaITqXru/nKGjtXXZ4GW2ymKUrCuC4o
RJr6MISaE/nqMZpMpEdxrvHk7eWXePa+chpusavqKkN0Xyff11tGAjwZO+ttXsgY1G0k2/vaH2In
GjB2hrrrrpXS506b0+iL/TQFbZl1CtHVHWXQPtw1W5q1q7fvs1XtaZzFvkiUdgrCOjaAzvfb6Vna
THvU7Lh+tvfoIK4yg+eXtqwqTsMt9odh9aVqjDxWim1gaoi/Q0X7glvSlTQFa4ik81v+34vTXNxG
UqMxRDX7k5LQOjuUaNFtfK57tTM6jKchaFz9gzH4vOQvPOFyvJMbra4YckRpdicgF2IPUAUQ5H8m
yT3PhhO36zXU2jZcEnnDsh9itJPmEato43uE1sIO+WWgI5v2LgSucnlrrC0ac5Ffwhb30VLgGcUj
kCixu8aEYKfsYg+bo43yRcDKyV3LNf/hlPv7cy5yjZRMvilHnKVJ5ei/ecSbjM2hHyvMwF3zgLCE
rboKuac4KugabOpDd5u6a5X32uddJKEeNcuRc85w+7lbCqpfxRDw8uv9LLjyMX0vO29N1k1iw+ze
LX97O3Ubvllu5KISHijACOz6IYJkKHDRNTd9txmfm5fqIXq0HgC97o2ez26Bj94kD+3+8u9a2bvm
IiWVYKaVtsAcOBBdtbqTudxKeDIK+n/NS188/yInqVIWGnjdGW6hhzeoS2UYxZrvxZj9SFPByb18
JdWfvX+eZKVlI84qBSA1GSeL9NN/lJyYwwy2I9BC/di42tfGKQ75F+Ert339N2acrrX1nvJukx7S
Zhsf8oP/HD8jwvhFsZWX6BYIoNOs9x/m4neZWEBHzRgGBEmlPxepkwvZIGh5nAYd7ivHWdDLO4TX
wg5jbrA8a4fPucypgz0DMkGrTFoyzBKjav0ph3YV0UsK8XuchVW7ITxcXlDy/CGXj3QaZ7Glx6rs
xKIKPBcLqHwT/aopFmekZb4VA1u2pevqenDYACAdcBzcjQe0jqXb0S1bUJb/pCV7tomGnCAjHuZT
JpAVfvHJSzbNQJzGCeAb6vRIJseH4Jtx9xcXBRegn8HjeK1fZ1/yg2Kbe7iE+39wJJ95K1D7EIP4
S+tseWmwpnzwrBEa0cyGnynF7Ut1N5O1Seh2dQQ1vAldLAru/5e8zkjThKZNi1T8JAihJAgPywHV
63yOTA4YkwcA/Jv5fhm6eOesJLpz55aqQsKHMIA+zSd9gdjLEhmzc86Rh/CWt3yDGzeOARvkiR3B
WeOonCmpPkRbpJWx09VOkrN/lVSzmkF7ENfVDM7sng9xFmvICMRIN2rqDnVXPHcysJnNPJhWHfFn
g8ne7XwDK97XZobniv7TsH/q2ZOlK0yhOeoe8xrx6B3bm/8j7bp25FaW5BcRoCfrlb57usePpNEL
IUvvPb9+o+bcvWJXE13asw8SBDSgZLmsrMzIiD7QfNGZz38R4uw8ci4sMc/0GOy3AOtj2Sg+uHum
tSHVWu3mUQ34VZK91NuFNfo1m3HVQE+qq97D7wGUKyHdljqvEJDpwCRvjZ9B+QkqtNQOA8PXwCgV
Oc0d1J0gifkcfTbP0uNP8HBAkO+259p5ilx8ExMACRAaF5YROZqyeqdlzdo440QDX7+6xfDztq2d
iOPCFuMkwaE9aFqCQwmpoQGs4ur847aBa7y3DFTqn2PIVrf1KpvSOf7YOd298hmi5kZQfYDq8STv
rNbvfy0Bz9nwppB5Xk1SX4mZTPBSrpBQUmLxewgxBci9q04CGYfQiDm5mB23ejFKJnxZlUGdOmEK
vVnoHXRkOJMgQebpvWlzVyWg5OW0Xu0VnGAQqUtJAb8vLtPLjUvGeNaBikDhJ9D91VHf8i+zhxZm
9wN9swCwsLqQueOHyh8tasy9ChY5JORo2glSaIwHqlBrG/QCCzrj0QrWf/hySI6hRSm5K8GV1z2N
j6jAeUpAux4btMVWPgHFITS1D9NDmVm5u7wAQkrDC1BJ+lAgvZMBoeGF9HvviO13sjOUVFXeSDFK
vxAkdPVPAzJFqtWcVK+35YBw3y27O+DPtBDGb4mZIGrDgGkRugWc9Pkg+kQ3waPZJ+cOFOgJqVzQ
hGQcZ7F/zW3sMh5sqcw4zFo8l9aHbrFo8BYjTVIpNigjsfy8k/VxXm8s/1X4Fhnx2HZ4o6g++vbB
SyK7xRH0iIY746kEZ30ANboPBSJI8aAPegogNvY+2KE7844AHdmtL2F8Vw5FW33oq/9kF5zCnQPj
nrKjNF595uWH9g/cZp6ZtxnQz+EUZ9hOQMwg8VY/omfCLgDsn10Iv7sLasugHLR5AP+dd9HFLmY8
2dDpcSiCT9yrwRBpTxpEAqD4CwxW4s1QWuA4651nwIU1xo0BWaw2KcHjEJebJ7uNvzwWB8kFiNrh
dYHsRcMXtpiIqYQCaSHoODCq3+gWeBuPaMzAcyx8El3tLnXQ5BkUJwIBAlTeIls6z28QpDQOnCHv
BlSbdWXcGWlXYEUnrKv6VB5oQCx9Ng/DFxO7t7XRs+3xo45r/hJ6J/7XJrzopfMuofOTEglDp6Fw
+0hdtoIjo979ha3bpwQco5e2QMM2qKSDfwA8l7pnkBGixQoBTekudzwa5WtODToy0HmhMi4qpq4x
G8hMy0gwaQoO8qF47II/+IeMJ1bolC/rHXmGxlxirTSa0wPIETiK1QGWH7/xNteu89fQXvfBMCJe
9QtLydShbAHfoL9RYnoB/Dj4iAwFC8O0h0d+xLHrh4HQBywVdFe4mJl5jnSxnGINa9qh6bN/NL6P
d2jDRE+XUcEtcN0w3SKs89uaY9x+l2kTKRssq/EQoqt1yO9TNCdDvwmN+GKQQTkWzhfhuT160Bp+
4drfu+629pkgVWuiZq5z2BePM6BUuTMHWpA+xF+q83jIHdrTi6WOThQGDEnxR/ox8rMY1PfIXogW
z03uHilEJLRqDTIw1Dgvt7k6z2oIpVm6zSWvfU+ObVCdhCONN2wu3HnPTeIFjYYTZFuBtGd2udKL
YHiakNL5AmKuE8BNwWm0QW0S8LJie87JkIiGtgE0E+PpfDmqXg+HIpMb3YsMCOCs6cmItG+qGnHQ
eNf4chzbrR3mKp0bpagBxNA9GbTYols64SGHC5ZdSstDOwJry4AYjzsE05P0zvHAex5qa5y5WVNg
6dVQAYZJ9bNnoIkcCN16s9ta5ZH/vuTNKHOfSmBoFBsDWaECYKXO/CTlR1Xn8Jrsep/tiJj9Eatq
LZYdICeda/xQPMRmAairz9VhAf1NfOS9zuneZn3B1hxzk8YL6tbiVNMJpOhhepkIPrq/A85C0d12
yw5zxtouKqA32YcINSHz5w9+CFE1y7jvUG3N3fwXj4tK3gt+NgPTmXuyENJVhgAxxIqP6pPkCV8g
11ZQGjxvtIRf2amG2psdHZoT1Tn4yFUeuzvxzjhMd7ysJe+I6Ix/X3Hkq3wuoaxkmb4Mw9BIxiMn
gxbpHTQZI9dwUaR4FEc7+RKPTvSiP3Omn7N1dcblz6BUBcSwCT3RB6YzfewsCiQdrelH8eWj28Kn
Lva20b38wHYFGAfUkDAHBe4Qei0IomLwM5SEOLdN8IbF+J4hintjKDGsQQN7N/Q5f5dVCmUuSCrf
NrQbwm8HwzgaoGGXRKdgM+jNebmExxJwfQGYKGz1ywTyUTR9P46/Ji7TGOd86ozPyeqqE0wZdkev
R8GOJs9oczXvfPLWivE65lgVZmzCjKBlDxVaN9aS+Jwp5NlgXI1caobWNED1DvYC2kbBar7O8G2K
TwFpInwbzwdcQ9MvryYWsdToy1IT0LR4+nlAxapwJ/WeuJ0zuwRkCZ7gKO9oYrg9TDpTNxwdC0kS
V+Tu1bKFwFslmw5QVCBPzTNwd+SrCEFK0W/GgvvA3IuoNruTxSdVYlJAJxPLh5jCqe5lhOrV+Z/r
sDiBDE+yI1tE7rECNwDPs3OuYINxLYVYqnor0/v/SQcArYHsx/IQPkCW3Qnv/134JBOsGhj00e/C
bNRRllPSFyi2lqfQn/zUo6yfulU+8wtbe4VdKqjwX1vMho0GOQRzCDKBFGhhBOKvqPbEyf4BinLH
9LKHHAkoEAE40gG3xufS/dfvPQOtkmhTRlPiVYePqEXKspQFqsvodiDfPwhaUB7Qv0/Wvyp7bG0x
zga1nUwQQhQIypPxRYW4iQY8OGDL6CHzIQ3Jgc3sxt3ACxqUTAKngk0HtYahtEI1IvY4U5h0cWy/
A1h3yo/8p+zuRbExxVwUy9AvBvKpIRRZX4zlRyOiFz1JvdtHfzfk2Bhh7ohOKpdC0Gpc85Ps543x
qxISwS7QIggB1OLbbWO7fmZjjF2rsg/1SYc3nXr121zHj6KSuqJQeXFFHhRNi53b9nYvoo099uBl
VW+MFAqt+u2hcClzfnfgM9vsvoUhdCNDcF1X0LjOxEq5WRcmIjd64cWhRcPfDAlpjdbegPvhVpR3
L6WNOcZ7xZDcDOUKDwg5Cx2h/ZmBie72xO3Wv7YjYuIgiLPFICylJvTumOkguRWkAlzMqxSUJWpF
WSo+yyU5ovn5LFYFrxlh925AYz5lSiU4ZMzCNTo46uUe5fmyACHRav5Yxxna2STTngRSj86gis8E
pK1LKMfQfE+CQut+xGT4VoCuyc9nDeT2ut+o5H4WihnUpjxppf1QHfzjaKmHKDA4Dy9fqpEmJjNk
rJAePaJjFS9IoBuw0Iq1flG8DmHWHCRnAYjRI5U3Khwo1uZvs1v9BbfpNVcIDRk238Icq6hoe6Ed
l39KiJpHvPkkjKA0QLBsV4f1E6hm2qe/aPXay8ls7TKrVIjmOhd9Z3jxoT4UILGt3f4TxRLw0gLX
NHHMCJlbTa6KtkkAdsN7fXIB5TlGQeEmxxHsPVAzfo6fARjxw3s+Omv3qG2mlnkCYmsO04BauzfL
YMhNC7synjhHbX+v/3cnfRzFTUkW4h7CKCQoydK6DQhcvUG973Qbui5HwVYdcl5d7Q1gpPQxEa2J
V3zdv9D+jPDj9415bYTu09SE6HQ6liBvW++kewqNkM58GCZvpIzfWlBSaEQZpzoxNNcwnpbuVxwV
kK49CrOMmZ15aZ7d+2YzNsaLLbGUEo1u0NFbcis8om6HgvcI8WyrDnJLBCUFlErbc37k7VjOvvmI
8jezKmGc01rBPRT1EoyC4Zpyz7ncditTm+P3UYne2GiTeJWXeqKFyeIe7PVuFKhviZucsyMBjuCf
ZrwR/LzRF0hXK4+QiyYo6/8FcpnjCD4c1OZL4gjPhgRsX15C7hWANJpad3Lza5YBLYBWrgKs7coA
wqHeun12dr2wKWoqUXUdPCBsvjCPZAgdyVhg1Z9Pg6s5ySeIqIlo/1zs7JlSlRM3OoSH6FCdtCPF
VYQv0m/gVZEQ56l07S359lvo75tJUMVJrLQpMz0DfXpz+AhmS95w9w7Q1gRz6YQisuBGhgP0D7Vj
4vafe6sEjV7mzt/rHoBcShGKpAx8sPmceciP3BuHFPgqiC898NJwu0/V7ecw9468TlI2iPgc8Wjg
9X2gNSwIgh8lvzr0yMon3DT8Xki8tcjcOKhbha0ytKgCzJldCMnRTNvzEIP66vbG2k2dbA0xF07e
hYYxiFhMqpsI8NYrhRusDpiPkCBWZUR3KnqsUAfllvF5Q2RuHGNeS+x1nCW6xu2jJlqFnwBPgDWE
UoTixu7wnfsW33OUlI1BQQczJZZiAli0HVTod8UdJKAxyh9s/akKaL4jA5ih/AxsaryA7p82A3LH
S50+m3sASM4Ebo22brOPY2BThSwrFuiE6csjmZ7CHDxmwwOwGODwTQI5jCzDXL6rSeWp2dd6Cjgr
vW8f2A4wQUkKENGXx1ZKBlXIBAwdrZIACBp35F5+QEcCWM2XgFcv3M2UfzQw/ccac2R0cEoD8awY
yKpOLrjXbAhq45a3oHLuJs7A5S/ddUq0Yeo/9pgDA3nOok0LHaODzL2gvk/k9fb87VZAtyNiToo0
6OkglRgRvYWWeyFB4DnfYfWIK5zDIH7G3w/DoTxCDRx0sAiAAUWpWutfpYu3H8IcHGkhmSmBzO8j
jgo/xT+pnGcPTi9oswFJ5qA0RviKhXTBrrfvfyeYpavo6tqYywbHVdYs6C97EvEVtGo/gHjXgyzd
AurFjJqHL+alCndvgz9ry5JYxA04m5IBAxay0zyvQSVB16B5VnvRwlvNnhXCiad2vcTGID1Kmxtu
btoGXX8wWM8vJAJFjhhS4fmTKC8gb+YhffYAzf80+/2zdxUmeiODIkwJ+MUA+eqdGYUku3whd31i
9Yfqafw+eIK/eIo7OctJDcwvEKU/rDZFuyZe8TnyeIhX3tlVmAu+6fUkm+h80/6s7n5+7c7Gs+Kj
MRllAmB6uamt3cMrQ3dJ1UCvfIUcTyOx6Y1O+2dHl++0K7q9Q/877oL2KfP+grF1d4U3FpkhGivQ
+wPY8L2KQqsKN3UEuy4scj+dq7MSIHaOrFnDVWB6xUvvFy/QSv6+HLXX1qkCcuDNwO5duPkcxjeL
6mB0kZqCsy4zrXA65GkAVT/OXb8fRG6sMD65bwa1EjsT0Ws8j5ZhrLVbTMOroDb30A/8Uqr96o1l
DRp2yZcW46kUAbwyEVLnU2ONQ2VFKpAdZn/sUqkOVs3wi6kH2QgxxnMxKeB4LVW30NIgTsyXaghB
ZFZ8ue2Fd73QZgiMmxf0OYniBDtFntClNC/O2L60Q+8oK68uyLPEuPvZXEcFdRcAiInoSENipdND
2+V2/m+oEkC592f3M/58VWNlSSeMCYVlZ1wN6ES+356127tdZmFJSR2aYZtje4WGcppmL9O1oC78
HHJDYsch2d6PKMGjh75lsGci1rh0nkoDGqpWwNHKlNdMf80kD7zwVhMfjaUICM6VqkAGDD0z8wT3
DU6EvneFSH4I5TcTIuETx5fve7PN9zDOPDHqeRUbfM88F4GeAm6R3DWmZq3Ct1Ryh3Cx2v5haV6R
dyjIg16tzu3J302aoif/vxPCuHdjjvTY7PABoi8in4M837nzNJ9e1Xxl4b1tS9ChKEuqJAJawhyQ
oanE3EgQBwnyqARjNLhUiinqwcacIGfIcSl7jntrjTkkhZTlUjjSmEjtYkcsh8FOFvJvShFbK8wB
ASGKLEQt3ih9g05w8Uyd9TqitccM/oK0g+4HNtDZWGM7IrRwFiZBwXFMD5ANfTIPFF2HVGNsaZ9n
wBIK6LE1IpYut5FssOsjdjZvy+wdWGIglsUfdG+xPJy5ih4XqcE30F4J/VMK2FX2RN+c64ecQgaJ
A9rOI/y8vVX3aDXQQvTHLnNDxLlYLLnewenZ3QcSAuC6A6nQlx+57ffkRKmthof8WQ7yt+YRKG8u
/m33uOJlBmZVcIjRL7l0H2Fl1vKqIREJksB7+uCPHcNdHlZoAsh34GPjbS56+q6We2OP2cIAf8Sk
UZAW/IA825JVenR/QV3bVdz23HHs0f/uljlmL8czsv3tYuACk2qnETpnyhQr0xNrXCFdRKFLre7e
XtW9tPlHtxTEioikwSdfTukCo2ol0fQFGMOA9nqkIkm6I3xFZ6KXAMtIqzdgrObY3XEOF2aZzdQv
YOojAoYaqZorhRNYrDkp5T0LFKgHlgyVksEwnnUdhzHVaE0vWdDBk0d2OXPGQKeGWS4E3n8s0C/Y
vARMgxRpChofb1RWZyLAKWfZ+jXTa85I9i4JDWVWUTNxT+hXrG5dPiDvpwnEy2IjAHx6sowqflCF
eLa0sXMaKFRbmdGexE525WUC0bcc2eYQ2bf3ys71QTGJkkgI2Puu6KpILiVq3xDiDQClo6X4scbM
ZgV4SDTO1bGXj4cpCP9gR6KU+MENspnaGqwtYjctGooq4GoCzDQM0E+Dmj2/wLxXVoH+gaqrGBs0
zU3mkGfGOMaKJCQ+pHfU1q5c3Udx5U1NLUTZYxB/Dh/q5/Koe/RNxcMs7wHiL6wzZ14M16RCRoZ4
+lN8kAu30MFSmCM933nmw+oCIAVugTBG1iux43tQ3YHdo+eEgDsbGS5VwusKsSZWlonKwkSuRCGJ
IDWJtjYhe+4XcFrOo3N7++xtYx2tQwZWFL1LWNXL81JVpmC0HfYPlDCOlMWEvuK0v+y73R3Txhhz
OPMFWN0UYaiXo/ULqGVrHNHBPo6cnbrjZS7GRD9js1Hhd+I0GiVsVNAv603uRNOn29O2YwFS8ZTW
m+5PlcVaoCjWV4mJOE3E1ojQhg+yKs7K0D3GOLILE8xcrUu4ErEBPJZCSTt/DCgujt+GzBsJM1eT
rq6tnMuap07gSsx/abjRbs/VRzbk1kiYa0UVl7FtR0hqQvn+1LQTOs2UuX0s8q4GrZ6w/iaa8Nwm
6uokDWS2ikWHyuHUQRZhrF1SQR0kK6SvYtQ8lj35ORTpryqDpIJG7joF/V01FBMV04+lBv2gcQG1
CGF5KyXha7aMs9W2UFCoNF9rhi9J2v3WSu3diNSEs1p758iAgiq6qXUiEYnFjE3TNOqtOtBubvKj
f8WecxObgMqUfIpdXri5E21C+UMGYz6S4tfxQdrEUwVd89QXstrNOtMS02dBw4z+bkyDc8HsxD8X
tpjVy9FKDeQpbJWZ7C0aMvCR7kzGW1k9mAm0YGtuNmvHSwB9J4q4PqHlgBTT5fElWSbMptglmEoh
t9Gfbx5ju7IpVkt6grZ4Ag3z1ufVRfet6tAfQK8m7Y6/tBoK5dJr8Lh+Xr8X2eM8fRN4zNp70bqB
xzz0IxAByabK3itykilmqST+6Cmg7izAzG+VqzNHAG+OIN8Fk2eCxpg4WAk6vdAZmdwL77zNs3fi
Nx+hMVDuvCaZWtKPMMBv2QJNpYmRf/vI7wWw24Fq7GSuKAiGrZj46UkAARfaUpIjushcKtk3Hg10
rBeecOCNbO8pcmGWvhQ3jn9KiqQRTQxNPy9ohk0WlFlDRzlT5XQRpV5+TWynvnxhkbk+RUAJm6wO
MdBDEkgocybQzgJ1ypF3KvaO4XbVmOsg7xdVyhY6o+ZBaM+qeBT0r5Py3GN0CY95nS4P67G3xpgT
mNZKnMLtYIuAuheVIDv26kBBtLVweRB3HefWFuNfRiGVkiQiid+g8uLXP/HUeQDmVbFaA4+d2m9H
l7M5eQeAebBK2ap0RMFJT/GI+zKePgbomE50gPjJXwKh9rwL7cMTVRVUbVD8utyZpQBVhl6pqXC4
CMoTCHQOllBYkMfpShTZTOQlwG42OF3FW8v9jfPHMhNJh0ZalWLzYbnIAlNH7RaM/W7mk2+oAeWx
rf5oDrQB3Djwo4s9djU4cFWnTCfoBbvyqpKUNBAXTyFTFQXCd90G2D8WbOgnCTbEG06NNw/O/BYW
1u/5vqAuj3cx741/+wWMTxCUdSi1IaHa4jMk2zNXn55oXZMWZCjXaXmkxP7tF72BpAJnp+2do61t
xju00ihXVaqBYOek4w5TghD8Vas9f+p9bkvF7jjxXkL+SdIMic1A1YY5kFyLU1/6UVApFDpW2mRK
Md0qssbu0DkyeM6Rh/obSp291yHEQDRoydFWvB0ygqLXGgNjpStNyQjRDkOhCOgc42X695gswI8E
UCvkQFQifug5bvz8nObLUCrwT60HrSmApxK3OEfnH+GD4qK90fsXUg0027+xyJyiuFsB/AS9sz8K
vTXlhpXOqjN2GifY2nMTWzNMgDD1SxJLMw4rHtsnZQoPiqAfuq7gpPw5ZtjScLk2MelirJUk/S6l
59Ksoc3GiQGoR2PvkM1Q2Bqw0feQlpygn2uWYE9LJruZg1E5GCvI4CteFmTPpasmun0hSgxBQfY9
JmptK0tA3fgh0R7aqPkuj2CHuX2ad98xWyP0Iza7Thgbuc1HjGiRTIisztVsJerkg6AZFFJSB7yT
Lp6Mfj0IZRt0keDWjeL0vfE6Gg2Ecao+MJXiNW/Fl4IqMC3aAZDt71Ovf5Wn6G3pdcU2ivIBgNPA
0AFVMyYwqq9+lRfQYlSfzD69A5PGOcqK7yAeOtwe3W7IphKZIptFXZUU1k8uZR6jfZsKT4xO/D4K
UMCzjchCf9/bmqMHXw6iEnTyYLePOs6235/ajXHGUU5COLVhCC4sijTN37tvkpMcpciKnqaz7BJ0
G7aPyl0fkKfscXpBU0Nh1SBYojQPqZ1ZuDgO+LefHrXH29Oyd1I0FT304KamSS9mVrRxhkp4HyfA
S0iWpj6rwOiZXO28vbNC966hGMgmQEL9cmeJiTiuVV7hniAWdIrhztTJapz0PkPKMEUJo3OAlbTX
Bm0WXArS3ZXXNMNA2VckimQwvo2YYbWuE2SZ45PxMkPt+h568m8aopPvukPpYuLWzt36PPPq27uT
uzHMeDu9b2s1DSc41RLqRsupUX+t1fPtBdyNLzejY+lBxbmNWr3pMl/06wMBn14dDJjNf5ryebAA
rjXm4VPkGklb1Lb9udR6KEAWNlBVb0ZYvU2x6dRJHXSD4kiRGQAb+CyC+BAPpYXjqfa84XbIzKYd
1VZrhAanaSxDe2wzay6U/6cJ5sAK6hQOWreGXjZ+m/PXVuBhVnffcttBMN5WjRKxK/P2n7hNRqsx
xJiphgd9QgJj8sKF++3Omg4mJ4CTUHdh38XJMinTmk5U/Kn7HT+C2RWoEvVRfFjQIAYxDS6tMt3e
7A2p6SZKvgiPTXjey1M/5XGaNSXyYoBjvBnVV1GurQriKLI0I35bkdWqLBGRMedA7I/zj1lm6Qx1
JbU6QalJeygPwPK7lZ2d5cPgQeTCMsHJLT/ftsgzyKxkZY6gbjalFC+87/H0Uys4Txze/0/dzOZe
FuVwyOJlDr26PoQiEBIFt+mILsWtpWIeqU2n9zk4jpDvffp4RADGTvuoKMtv5HG7Mnf94mZjMNeB
UCa6jNRmCDhXf5JOup19NQ8JeCEhTP2ttsHR+MYLqXdvIES4yGcbpiZqzBzOaKiPhtxM/aIfXpNi
8KdEsgnJHuVOPvSF7NzeEnsAbWhNoeJgaGCGASnr5ZoJbbzqUNbL/PBN99Gk5HVn1HYmD3SrK1Jf
FIkpcSKc3W1CENxAXs/A7DKzqg6TXBSGBpcl2l2G0ni9cJrD6C642iUbC8ygIGrQRa1YJH4kK9/G
ev49zv2zVoHM19B4FYidlzVeWapIX9VYtiteHaKvpC1KiMfhtaehg/6JNnd9oOJc/aEOIrewY3SW
4FwLfn4UHpV3zhJenwn6AZCABEAawrtsLTfLFq2Zuxp+BLyxnnmkJBTygaAK+Q2RGZ9F7nr96LMS
qRMESSgeswUxbQlnEoZDDnsjHreUcwEPC7RPUCmrJeAhz3fgw5f26Pg3bsUsTDVOmxXCeaAtgjSa
Y04WGho8L3eE++g4QdxgBIF699jFEKi2tHcwUPIyCPtjJiJS0sB/X2ErSD23Qre2gOuiYCL2w/20
8lqRrp0NhonQ++PauxYczjq0mwvoDvEF8CAXyMkoldPUnzmbhWeFcaAkn6alqjXtAx8DBLKjgrAA
KX1K550+gx7PGQIgnm5bpeft8jxeDo058XpewG8nc+Yng2H3kWZr849YeJLm3DKiySIxr/dyd7k2
c8k4gLBs9YxMGGUpKs8Z6Y/awo2Lrj01yI6Q8qCeekctWYsyY4rUGTS9b5OLmXzRwfj3XN6pL8ox
xEuotvFyex8+R99vTybHLpszMKS4ncNaR97QXAaLtB3yO2v/JerUxoKY5uuCaMa6bXJvOkE2jucX
pZG60muuV8WIUgGRSpevdm8mrq7lHBM7aStM58YGs2S6miy9kRDtA01Ei/woyaC10a+8xOPp6+y8
DqgxVH8kBbo/V7ieNYH25qTIGBCYyebEoZS6ORKC0TvQGvwy4d6hU5F+RUu8TgxwL1x6sJGYgo68
s+CBeMGahfmxl5IXLULy9fY6Xd97ANz8scNujTDUKrXTMCxDXkEJUDraIruDGT2Ai5UT6+2k/i5t
MQ+sSc/VZdAwpvUhBQwFNWv9mNkj8poTOjlan7zr9//3Ujxsmqj166jsgjGciZjFugm7coECser/
L2sM1cjivUB2l2tjhh6HzYXTdsW6hlmc+2lbeROOVQ70NuHipHlm6O8bM+YwjysUcnJfWUDCizjJ
kYzhxVxxh93eFjtPuMt5Y5x+lRTy0OdwGZ2rHuXj8A2Cm+cxsnJUWfTQqvnk+dfluEuLjMdHVnM1
R0CGUWCtIYdY+JJP/N7/C4DS9ePNQCKOAAZOkLIBBvNyFqu0SutKiQqMDSmT/Kf4C4SZ/cdpVkCG
k3+jJU7yWHk02c57Iew5RjxSEcmapiKB++7SeE7qqNQnAYwpFUToUmi+g/CAs3h7Ngz086nQl0et
j6Xxa5p0GsoQ7N+yL9qjAJUnKShQSYi/CdUdxR8KDm9YO6gvQ0YeCo9hES8DxWAm1RSWKhV0kU4q
BD+A9Ton99Qnx154mp/Vh+RkPtACxhJwqe/2fBgYUoBTRee8dgU6UEBP3CrmDEKOs+lHlRt37oq2
Sn22pIAWUHr9C0p0xl/QOO8Gmh+FDGr3WuUPJCdthG4p6HopKUAPeT17jZl0dicDh4Cu2sISWw1S
sXrtypOqWLmkuEWXDC+VHCdOU7ToXEv7T+KCRsRSTrw1mw+JgFbrTLAjuSrBsmMutkqgsTgWSgwk
YsLJku7eoiaanHUoRO2I2XXA3bSthtmTaT2GgLAQ+jtUyyGHdB4vKN5bqo0xlhOKylRqYQteHQQk
v5ManK1RfYqG8ty1KQf8e+UrcVvjMQygl4wmVIV9c8zaEJYL2F/8eJpe5yT/lIUDiiYiR8No34wJ
9BC07a6xpNI4l0uTaqY3rK9dckf0l1bkjOQ69qBDQW4fOWyZvvCZs6UWVZ4p1YpMuhEFrRC9VFp3
ioH9cKZS/WKO6m+zVY+lVBW+meuaI4rLYiV4e3KC8ivHyXwHE3BB/K/oFMrqoDcNdrZYetMY36M7
/V3Q5Ie+WX+2gItZyZx843g06hUvngPUMkIhEOKCGvYKKtuCa0UM04J48Qlc2bYkf6BDRCDVP9Ah
fBqSKxf6YZCgJgp3BowDE6voAMyGod4VUHWvnysyeGNbcSp5V2eBmgAMWaNcNFhbJsQr5gFaOUpe
+JPyrmXENbvON4e7tuZMHt0dV3MH3wRD2J9wzZc3DrgASyUH0Y7fSsZD2ae/Q5x4W6ulzAK32JMq
zV9vr9buNiEE1xtRsVwsBH4mRiL1iix4mblIJ1Ga4mMU5muQi+OPuUXLcK5WsjdXcX9XCyTkTOsH
HoMdL2DdBiAbuGKvOIQFZZDJrJgxGoDKxxH0uYFuS4H0WYA0LUD48gd8YEJGGrqGtwe+t6Jby/Ll
TCdVmyiNDMocQZJsIxwgwNlb6jRZUd1wTO0t6tYUPTCbSLBukb8B9jr21bRerVDpPKKMr22UPyWa
+DPRq5f/39CYALfTskoglQjWR/G111Fa7FDlamq7UXkj23OokgRQs2SK4EFiIYR932hJMoDXbhGm
00LK0xqpftV2nAHxzNC13EwgaI7NmCgE14M0ECev1s/90oNJTje92zN3/ezBOZeQ6VMNw0T+i2Vt
USKJNF2NPh/xqygdaY2w8qsoKL+Pdv9b9aaf0hvff11naT+swhyCMQnAJca7gKQszQoRhKA9qJz1
byKkG8ZA8ZXf6kn2WtBaN98546Qu8ercoQ76H4tsEUYCcV+VQk8DPro8aKfkuN4XQCfpAf+g7e7+
jSnGOxe9mWllX4FfrhgtaY0s9FlKDbSpyvfFfL89Lp4t5lC3Sr3O3RiBNUxp3te5Oq5SAwaaWvqc
ZQ3UneXu//z2uly6K/4ZFSXPdgQLt2blhyhIIxSV0axK5apLCMgJqcW72HljZE530akEfhkPBnHp
QXOox/f13H3NkiK1qnk+LjMPxcLbnmzRokID0Sq12Czy11E+ATgw2oJFXwuG3Xbfib+e+d2G16Eu
M7HMmdeNsc2lGtH6P6xUyXGBMENkjz4/f7N/C+kaukCQZ8c9z5w/tc7R9B7XiNmQgk6huZhYxmDJ
gkuJQU3H+FqDU61wOhVICJr1u71pd72bDlQNOlMNqCTQ3zfebRa6vmlXONF+TV/1KHnvc/OlUyX3
tpm9KEnamGEmtGmGKCsLFc8f8VM7fZrByXTbwG7ou7VAd+5mILWc69I8liV9qztQdQexOXL3R5oZ
QILllWNt14VtxsMEuJlGorTKQdsSLR9gjhESVu+dE+uW4i5BOXFO+nWzEt2QG3vMJon6sDMSQ4n9
NS5zPyuN1MpTPbc1bTV9HcoAjr5qmbU0+kFswZcQ6qPVjYhp1Gx51IFCMJrwvq7UxCqK8dMwSZUj
VXHukqlLLFHrDsUUe2bBO72cZWdfcYgEClnNK2DhU+LJK3SSBp0zNXTkV5fJn5lhezJWEAcZi5gn
yNu1yAahDnCAql7Ay9vtjoQgoQviVdxbbNZCi9RV1qYx9BZK5da85jPnIF4n0rDEsigTsHhC0EJi
w5kS/EjQaIGGxgSuZxlcQDj971C1pgLFdFO1KedM0j3KztzWIHMmpVahuUjcHkNW/pgnlYoOACw8
qS9JqD735Rpb0EHglE/3hwnkGZo/kIqR2XBjjcqoyEoTSlotKCtlO6N5BFfWQZ5SW+kdn+Jpb4NA
IUXEww/WCIuZLVtiZE3Yl35sSPfdZJwMZVy9MFNq3yhDiMprrzmJtIc8l3lj3Z3hjWlmhsdCJyUI
eky49iG3ZHcNlHiyqvWLUTnzEznP7gTRQtmwGgl0t699+LzUPsdTXWVL6bYiKOKCpBNQm4/12PhF
EsYt6qkSQFFa/22eEnQa68m3YR0+T3JUWXMMwZReqWqrL0D2Jc88cN018gwfgPylqcsKAMugZL50
zNokDlJEGpz/s2EZlrja+gdeGfW5Bb36orOeY5cPCafRFru7t2bp75tx94u8kD6PaM9jEszNkbLD
iS8UEN6PTgkMqXN7ovcuUlSx0MiKNl2MlrlIxUHMO7UuYU/6FU/3QvQwtrwM3O6YNjaY/QSemD6M
y6X0p1V/LkwsmqSo9mgWHghKDqM0HudSv8vq6aEr2tc8X55lqBneHudubLQdKHPRTiIyESXIdz9i
o+V+DXDBwEX1TxTPwbG1F26CbQDoKRCUArLFPF4H0ubYVNg7E2q70MCQXuWv+UF0DUDPQbywHDpH
8EGEx/ca+8M0oekHlV5IRn2EbZv9Q8aimDI5gZ5toB6zu/99pIy+wB/m3rqiAApQPd5/OCTMlMZR
DF9cA6qtn6lWK0QS3lRLOAt+j4iPR6O1GykBUwKMjPY/pH1pb9y4Eu0fegK0L1+1d7vbW+w4yRch
q3aRkqj1179Dz51xm9azkjzgYu4AwaSaVLFYrDp1DqqRqkg5N2gFYAIc1sefX3xl/3xATOb8xgOM
u6R4DC+NCS67YvzPlAgAOblRPsoKvUGcBiyaPmXpvFNgfQswRqSBco+FdgZUgnQRrCJJBDcOdQhe
6uUJ45+eoyNvl1qftElQlRAW1QHzU6UIbL7H2gZdMtphozkE2cyO7ZhhB/pPVf6D9iouCuKXDhg9
VRrQ6TvDUHavq3FrrX490Ei22KnOwZ3Qn5xMP9RKe2rLr123UyDbukAMDSU503AwByH2Z1BwyA1F
TSmQyQAAmV+zdHDNYrzOG8XVup9mukdZvvW50LMGaT4kfHFD8zTowusrCBNMtrXkEZMG5jqW6pNS
ASEQKFakOd453VtJNHDQXC8YxU0UcV4bU6ZEssB/iJtBNo5jNQAXXRWBtJKwa0D/KA2za8nVeRhK
sH4XN9Y07lQAt1f73w8QuY8r1aZVB1m80JCAOxiBgof6rN490fTH+0t91lMXjwFqjOjiAQwHNJyw
1L5L6ynXrTyaqT1/czD5ESY1C9HKbGNwix+sfgx6jVLXltQavdoWFDOSqXtSVZWe0dA0kmiBqeMK
VUldktlh6vBzU0y5fZVSQn29m01vRW7qz1QdIEWSquC+zc07uza0QFcd+tlu8Qd6V6yuU8uf5r4H
cV7q13OFp8uY3KirOgSMGb0LZiS36rq4Hsipn5f7ppR7t8hTkCtS1a3yxjM6ZYhWln2p9cWTSft9
1oqnYciiZMhDJungAsxvZrW6WQnSnVJ+MCkQrxa5X2r5gUyD1xDlPi3tyu0n5WqV7KhIzLMzSJK7
GAs4kaYuLPoqLlrrXinrAKXS62mYr6QJBNTtNNxBuqvzrFk/A1n+NFTTZ6egxzExSgydEZ+Q8moc
2EPdTyjH69nn1iwTN2/yh/e/6lYua0FPA18U/VkL1DivHVjXWz0p9dIBdZs34NlZB6rNZTEfebeh
WDxkmHs34kZEeGWS//nFAcWbrsPFhNfUAj1QvBIe1y7QIy0sDVdDD/P70tyYrh5S3sTcY9zdSHFe
2RaceJEh11C2qFQoJcLo6hI9c5fy886mblyGl1ZEoElnVFM2ytjUv7me3najcV9wFjC8DnAyAf8Q
9hMK8ZNi9/8i0Dm6snxEuCOec49+9IJGABgZvAkdAaTpe4jcrSzj0ryomjsVfVOQFVv6hv58P8vY
CLewxekE0OxX39z7jbF2dq/9L3F7RbW+a2vTUywFzy00xWRDHNXKFzXtWzDWhFrHPLuL1fpuTnZi
6kZuCCABCuUyulV4SQpfTqIow9fASEQVCkq6XHgVVAdG0/BK+y6b5sOOW/JUU4jgIGNAqwGADDRW
xT5fm8rjIuVYkiT7fWBoJw5w5FXINXlSw+TqN8765km4MMn//OKs23pRqOoAbuK/OgkbD8VXCxRz
bbOxRtOBpnZdJa6jfKtnhPDbvIWgnnydKVhzDei2ve4U7t5inPkJvFil/nqVtKuzWs3SNDIN6nYO
cBiYRLMzPGeOjM3uBPk167ZKkYGYUZKD9cwM2u6bZD0xe3YlZHG6cSqt0m376C8+OcrywMvCzd4y
cLRg7Wt6a5aA06q9AfipzpAOSTvCnZWg6rW4WYYwg85Qo2WGLylVJKF5o47giN35JVuecPlLxCy6
R3borKBwWKLmMB/W2PTn4+Tz4Thpd/J262BdGhNutd5is1WrLI1WgJ0V+aShICyHY/6wTnskPltv
EQvqJTYn37b4bNzrj982hdoxW0sjqzvyqld+Bd2AoCqO2pHTCO5V8TYSPrwO0Co0Ue5+S03G1Hlm
hWKUUYtoXkkos8tIF7rJtZd6x3u424rxAvAtjWNKbMDnhfBEWMXYMDOAoQ3jXBaapxbaTjKwFWXR
vUbnHIOLqLAIlZVaThxaTHoZlW0dkFl9aswxKrL6w/vet3lCL+0IcUgliLKWtPAhALyCTLd7GCJy
j5wQg3atP/k2cduwP61fmQcS8djYWeZzGv5mKy/WKThJ1g96nZiAeC/NdJ2sIK6y6h9rBhKjTutu
kJxF45SULsjGn0ASvTcSvOWjkN79L3cXXwntAg/OKuZgUmf2JwI4Kib8jzzF600ImO35KHcMYbWv
zAlfNWWZMVd1gai/EL+3wIxT3bLlm2Hf5M4VNT7VTrsHG9pIKsFtx+HDmDEBOFUw2QNhP2pZwuUG
uCj3/GGZkVSmMVOgMc/x+44NVRY9/D16Ff75xAUDewi8tM1lusWKcJtIU8XJelCpS45UeshCnYFY
gE9CEd9efuCZvSuwsBFQTYjUwRhuHvCuCTGuUaylIZX9TF5quar3D33p0PpyWP1G3NkIBq/MCVm7
2pSJqkh1Eiqot3pJnVyv0JDy/vycvrIihBw2rYsiZ00R5R+zWxo2H7RYC7lYdB3pnzG5/lEN8X67
0wq3ScFTuvs22dxUA3pUmFcyMSskbGqRFUMC/oR/+vp/WljabAw7F9aEPa1BAzQnjsQFHGUvj6XV
J94zA22FnL1z7Tg7Ks0ebfFGDo2y2csShS1OF8dM0hJV5T/P1zfuqktTOs/XLrI/FcJIjqXneAc1
kIRGYcQqejdXZ9dM2/B9z9l6yPJqIMaPNGDM3gCxpnmFwjl6J/8rdvKhq8ui4K6nbG/jiz0hn6mJ
1ut9DXuAklJAQNLgf1DS7rj/bN16ZL1aneCXemmbK0Pse/vRdufsNw/6xUYKTjlOvS6pMyKp5Kxh
kdxOg7Zzyv8ffv+yd4IL0iKval2GCQvFS2i/cQ49yEqB6BndDQDu+ct/94NtxmiASqFRgnP9prRq
U90qlQWwSvPMYZV/Qbq16SIXFvlOX7h/tSqpkdtqwl3kX3rpVAHa+HfopbcyqctCjnABMtItTWMB
JjSs1NPawcMglEdotvftNrbxsrbx3Oa/WJRtr8ugMNQ2qsOM4cYeIiwcQs1bvAnK79mRJDt3+97K
+C+6sKiRMp+0HHwms5x5EpOwOjD2sF/vB5A9K8LHWvt6Ucoej+MGscomUzB2j4N59/9nhP+Ii6WM
eWk7bED9IoVXtBB9AudCswbvG9k4wK++kBCZ0npZVLuv8Mw3WQDgwtroO06gb/UpIJz2krcLuyXp
KeuSSUZPRD6vFZhY0+YsSV+s6jMHcqR26tU1VIgYnnYrng+yy/BbCvqAMqxV+JQdKToR1efS+aA8
pJlXco3MAfprmuFVahfTPgaDtW0WXpPFzhw2BsRLHEBiyliqb8iE6fkKqjB9NgeKXt5k+keAS1xa
0rjTTXcCfGWYj8UYLMDRqKjbrhLzevD8eVMPPea8l8+SnQQ0me6Zntyas9YHUOt8Mgf1i1SnUUeG
NWoNuJoxLKprj8Pg1kpyDWqbzCWqiS5/XSGtbHuELT2TAamEaldSB0pfGf46q3cUWgCDJscJCChQ
Ns5l3qg5YBj6Rm5KLvmgniTsntM3+tVYqf6QMA847Otq1p4sQuJk6T25lgF0fVjsn46x3IAL8UpN
6q/a3B+AVbtnku2SIj9oJagYURaXneGUrFbkFM0XfaqW2JyNKJubwU2bQXGpkZylMY3twnSLlLpD
FTYZdkfvwxVzpnIDjjGoc0iLdJXVP2xWx2SRcajbzodSqu+kQ+1Va9665lrfkbX3ayJfEUYeyDCf
WcEe5YQFaZvBs6cfUKn1NMs4A5cZN1qDJDxLMRcCQjMQDIGo069TyYeEdECSORigAQKA7A+1A/EX
KwePyks0z9m5JW1UVIpvoo3TjsS1jPVrbTdfjQWs33kbJEWH8BONcnNH7fRqJfOBNaCTl5rYXEEO
Q9IwpcY50SGqWcgn1iAdL7u4M+TIktZDs5BDlxi+Mz/M9qFJPg4L8cB0AsLk+lrLqG8lrd9YJ3OF
Iq3kHBrw/Eio4RTyeN86dAmUtHxY5+YntIxvGk35OCvJwyr9MpVrZY7q4ZTWit9rDMKlUHtF/aky
T8MK1Z3ZcZf5ewWuEwDEw3U4KU3GQtkuPlRFE9UyplEW6Qxslr9KybeiqU9Auqeuna8fLTKfzREV
GxPFXeRRaaUELNNcAOLPTTYeMwaOAu07mj+Z4mOa8jbPSr+XG58ma7wOBv4djzIcJJvcFugmaskh
nw+19MRuWWFF811rn+Sbinrgtyl1ycva1pPtxJu+pCV+VTA6/pIeO+nWzvAfHCRAQbryQwqqKe1D
05zbNkgVBgQGYFzziSjHRT3M9uNo3DbWoa/OSPt8GZRSxuJp69NUYnrioWDeDAqAzM/Zz9TyaRW2
be46fdRhK+XHAUIeWfGlBJ9q47g5Zj1GanvtCHENIGAsb1Jlt8PFM+uuM/o2Ao5UfGqnYGi9JPFa
zPx/LsugXIMu/8JI2EKVh/w07K+ZfDUW/sK8Fpw++gy21vnaqMG3I0scWdt0t4vkN1PApLgEtrf8
rIM8qwhG7WvCbNfIsAKAXubWcjP9S9YAlDEObkOuHRS2ICNY3HXTOSkOU/+NtFCyGcEu1yde0qYx
MSw3z/QgkdFFTjtgynzja1+FlelN87fskzl85m28fIzBWbDo5wZUKyOorKrqGvrqKuTlsrAvrmTr
0Gof8fwzbXewYgnvocn6NjjHVUXXGE+k+dRP1KXKw6xAygr0lIxGGqdSVMBZqdwN2a2p33brfYl0
3PaNLFCwbANik4mrNPFaxE5/OzhnxfR0dpzYAYNnXrFEsnYmyuPSpgd9LNx1GKFV6VcZqjddZIw3
OUDKIw6adYPw5Q5o/+1R+mzlwqhFIY1DrQ2geREOhJEqJylaiZcpkVaNN5xCYjaf06rfqGBv3Kav
rAk3XTqNcqLmmDbSI3tx1wfOBmBxrY57B+zjHJm5N1mxBTd6ZVLIEtR+lOyxBM0WG/Nf8gL+NkNj
jTt2cnNOGqfx1FG+Ryi9QQc196iJqNygQOmWqX1VKsQKSNF9nlIZvXb5L7CKNmYxQA9qogD5BlMi
NRSYzbooQSTL6b4Z6L71cH/GeOuJ8MqO8ApRma3U1YSm1himMbroLQ2J6ZmfaSBFdQi97LF1l6fd
R8JG5eqVWeFlAsJvVZlSCwQ6x+RIvkKmMuofE996rA9d0J+gdhtxcR3lUD3u1gi3PI2/TbC5KvpN
YjeIYICv6FHVBdRO+5SmrvwIknCtdkHFeVx8eQSzHViW9Ps/zhaB1NRVUOrDtCyCvsq+B7lZAVY1
eRxjSxoOpMkOf24CODa8voGMATxceLymvQPSvBTjsuCdAfcwW2NQMzz+/9kQ/CWt9MbKlxG85nS9
pjIF9kLdyau3qqh8jPm/dQjOUddaPumzYYbIMmzoPHA8Xj5HowcaBqQubh+/v6YtyAWKthDv4LIH
GKsR3nRmzZolzfMy0iww1xS4y+mwgoREJUG5sAjpKDgFJyOuc6SlGX8crW46AkHAMq9O12PbP5kW
dfFmCoa+dx1c7KS/HnQNQ1uU3xemT6z6iBw1VJPxbNnzV6z+4LRyxEDVnq6WKyXtk12bvsX6BBAN
s8S4L8FTz6wnP5+fRrlzC8T7pdKP+kjidmG+M1U+aSoPCBiXVa03GCpGy2UVcl1gBuwBKkgkkKR1
inGfKAl1DYeErLErD1PiLlXZscq/q0XqOkbuq1T11U4+E6fxFebgr9H9xShClLrxwG3cGRwf0PT1
Co0cBifxFEgGM/R8yoL4I+aLtTyJW9p6ndmFOkl/ytlwpeImc8epuraqyXCpjtS7VKydb7d1mLnU
ELiEMVn1Bi0jdT2xO+h1RxnB9W1/WOnOueWvOKHkDOjbfwbEkn6ZjiDI0lqQFti3Kvmh0bjRkZho
485bb2u445UhwQmlGqQdRgninfIXzd3SAdE29EkRldoeF43LgjUoAtkHpYXfSe77J2BrkZcHgJdr
L97LluSwRDGRew79dwvPMeDIvB7AsSLZm8Tb+l6XloQig6ENWT+ZCINpMTyCIfgT0eY9/pHtAAIo
McBKkF8Ae9/r5YxQ46jVFdOpc8hO0ER219i4Hz0L4QMwvr0uzOaSNMDUQbbMma2FNKLuBszoQxsv
Ui0cntn2zT3S7s3Po3MtCdTyAMkQXIOscq2ZlYlpW2fAeZXbh87Q3ar6WZTWjids792FLcEVFnAQ
jhgv5HvHCQ/4hB+QUZANq46YZNxxen5biIdL0yEZihF0nuYIH4rg2ZaNtWWGbVH6GsjeGvx/XX4v
ypPV4AlYsugvHP3FoHiaC0hoqoMFR89AOGJBF9I8EqOG9NQO9Jlfte8s7Dm3vjhQJmZRB2qAk4Aa
wAXlZ6nPDnVuu5Ix4s23y+G4AciwL/bx+aNemCumDIG6zMqIjiA91qvhPtdsyM+q67FP9HOSFzFx
lg99NgKj1Jif/mJT0VfG/1BtUMW8YzJG1RpA1BF2mGiciRYkzeTZffJYoCyz55+bp+3CGHepi6Va
Kpsm20zM0Hzsg5JeA88WZCEwV/RuDpjXpV66S0Ty3EARPydULYE9UEBTiObna6M0w6i9jNZyhCpN
BPRkbH7WMYqSQgmSv4pan36UNddGi7uMZs8BFWQdaddTWN5ibuqgn5ejfc8+S6fOz84stKP1VjpZ
n8e9J9uW12EwUHUAaQZYVhciUZVoctWWOE4VI6cuLR6bRbopUCzDo1gz8H6fv73/5VUert9uzItF
oQba0LIrLGvg/f4pgI6Bt6hXaHnHhHhccZhLZJbUl07El+P0g+Uv8XCVf9hDG275BIAaSHufVc8M
4VKp5HRKIB0O9S823zUgtSKG8f39lW5Fqss0QAiLxjLPdmUgzzBRKEnot0E75xOGYCrTRa35iPO+
kwVvxfxLg8Ka5rJeM4MoZcRAEqyqzY8sNTp3ULiosblL2OLw3//mQ15sId/ii2OFSV22juh+hSZp
PqR8ck2u1QdTUiOG6mvAEumrPangBsmuF00FoH26GubqelJRgh4N7Usy1r8qcIFDpA3JbzmfptU6
yq3uHAwFygMWOczJjBzWND5Ujf3V4igMW599TW2jtYN2Gl3VzNecjicd5cfCtB9kG7Ujk4JUgcpn
laKG1IGWK1575/siqR8lTKAtGTJoY7ViJ3eidNE9VHCdSGWoUS+HNnW+YFoDgnzdXVd/l1DONKc1
lJkcT3LqyRJII4zuCanxtTXWk1fNk6eAdFBK6zuqDAdaGnGr9UdA+aLRKX+iJRNZdhri3fKjoOUh
W/QnqNpEqyZ97jrZt6r0UVrvyqX0l6nxzJk0rqlSzA9NHsFYkUY6r3bYF8cankxSHkcJYnYdqw49
abyEZddFqZyn1pndVf6UpJD8kc1gkZACWmAQtBuPmc6xZdlRAvi7S9NgnS3XtOpYS0HYbzInduyR
D6r5GG1Ack+AHiCukaZQV557t6zrQ5L0KJKRys0SkKo2eL2UA2jp1x+UTYrbrs1DpmnnBN9xAueR
bS53pdyYHumGmLS27ZXVHA1ScUobxyeFdZ0jXZWcXyOrf7ZswMyWgp85y9rgOZ3TAe9oraAXSlF/
lj/01Kk8ZWSBITUHExSyWc08YmVRKo2BoeXfLVQ7xpGi22DcQajxAwouqYto56pJis2lv2Q6eWyq
Y2Zm8TB+R8EvAFdMkHflDbX1uDWVbwvIjxSjOuaAQmLIzMSDZLjtl+FDo9Y/jKSPtGLyhl52XKMr
67CyDTBO9pBdSaVydJeeeGNLzuCQiOY1j5NsuAPljy/ZJMyYUvjvx5TNawVgQZDIYTxCwzjn60OX
aimFN4NIrgOfQvlVudEOk0cPJuJoBgEaLkqCbPLUerU3ghiTD6w6xzluz9lNEy8hKMWgtZhAq6WJ
zGsWdmcJLIV7c/xv+aj4xXfxK4XQp0lrac51Dx46c/46aRQFsLWsrzFLaB3UyniYxu4GNPK/1AEF
4lkuGdDevOzKgsxBPZ0V9F5vyq+F1IBXh5JorLNHpWOPUjFfZQa9noh+jfxW9pSh3XtVbd2Il79d
iKK6RptKm5syUlPjrjWHI97/ITAFQYOkrGurnUxI4QmrGEYv7QlhlAxksSYHLLzkFx/PwsXr03CN
p4gDTqAV6zsfJx+59F0a7uXSW/h0fCddAzIdUzJvAZIYEGkKG43IFmySeUxD5RsN4TtnK+Cqw3ac
36hoI7i/ofnLHfXtsl9MC8vOcztZC5m/wk92ZJzWWHmm6fgtEoStm+pymUKS05SkdqoOn1SK1xAi
oBGNObKQA1xzf8/5+V/23sKE/GZOV1mdLXxPky5uq+EUYqalQSPv/UiwZ0bIL8G612R0qHHZW+01
K6STTtUQzBI7Hf6tnOJy64Tc2dYrfVoWtDtUlpdei+6v2vSdq0kgNS67nSfQFkfNM2hOV0yABYEZ
fB3d+tmxe8gHmyHoqKcADM2AlhmxjUHM/IGAIqMKlivp4f2N3GxacKTe/4yKNALS2M2FRaZ/ATx/
Qsexc9bFd79k9cOU9xSDWuF44tSt+QES1/GuktO2w/93S8iCD5atrY4AeqI6mc3fBstEP15zUMFz
cI+vjfQNCx5A7KceFis/mkV67tHPcPXF8Xb2dieYyoKXOh1VZ6fFgscwQZCx7+SADxKpP8Cq6THU
pmp/isubvfLs5iPjIqiK5PCYm7IxbYcTz2lPSgAVMXrTuMbVGnPajvkXouoRur9oEOUfJzf3Map2
syf7velYlz9C8GZztPN8BhgCDRn06DwNQtKe7rYqWDxoRPeeuXtrFgsVdNJJpzDAz41JQ32iKwoX
ZV0fwusPGP5Dj7Sb8EfTWdNxCRf6PWi03FUrTktN3Xn9MVCgH1JgP7KZ/lSl+df/qSq5XZ0af2Mz
GFHRSK5CLVcpdr2Ex/pXIZPPaLxwP4osG7JWL3pJZPMZbJlE6VUdjFARzr6CXwUROrnfm4x6E9UE
g0J+kpayUtSrDZ5CFPe0Bbwl0ncJcBlAGd4/ANsrg8oqXtegSBBBqx1b6pHoYMHIcnJvrOZBIXuD
yW8TiOfFvNgQQnS+VFNLCuATSKmbQZLgJFdLduwmPFDSESNSJu3OnWmfzdJ6AiNrzPo2lAqKQc45
YRGYKY56rTunrKpu9TH7gVl5yOSCV2VnL97EAv47Me7CEX4y5MaFWxhYmqQvcRlGVnpfFZnfacAH
VEGl/HKadcfW5r5f2BICoD6Wla7NKDJ01ddlfAJz4k5kU9+87oXVCJGtnXVjUVbUd+SjEZJjf26P
KyKb85iPbn4wrqX7IQLW3Lci9D3yMAHbM8IMxGfwvDliLHc/meOJ6ZtTdLFmwQ/aWaYGYYxzJQP+
d1+F5BHQDU8OtaBvQHi7d4je3tbPW2BgPE7fmognJkls0MGaoRyB8RadoAhjqffAG/DcscILoxgP
pRq/f6I2jy4qN/8a5V/+ouogtSNN+wSxohtsz7AfVKJ5swVJyL0Cx5sES1id4K6t3Fk9zUBGppWn
qU38brUCZj69v5o9I4KfmpXaFBhyrCEKWGfxRACjXDvQIqcAk7xvafdrCQ4ra0TtMIkGKtHSJRau
xfqeHLNwAUcybkbDZV/XM6TBznuUzG9yHmEfBbe0JJmOawW72cE+QqD4rEU9dEL/XHyZRxc+aAuq
MT6x9NovymmlhsxANUbI9Tp9LMlNYt3tbKG6ecJebPA/v/C9REnVfqpx5ufpSgmfNVC94heAXbyM
nAVJsGNv29df7AlP0QyTK6wr1Tpig0tTDAUG6b0V5oEToDG6OK76Y1zQolKQTuzBLbYd88W0cMya
GSReZgqOunnpjmo9hiS7buEo769wb4HCGZPtBiwo4MUPRxVVCoqbq7aV7ysj8bgYOy+ZTT80wI6M
KQTlLdtFBfLbFH0yTAVESfQPsXt7YLsE8pu33IsZMQszMquuAetFYRkt2Wr6mUOp0hlWMIR8rFTp
8P7+7RkTnN4sBl3PZgXV+8rwGkC6CufK0SKqUJdX/943tukSFysTvN+YG5XkGR5n9gT4ppH5JbTh
MjuP3jfzNm3mAePCjuD1SZ9n+drgPQYQGT38MzuljM8gsn357bfjh8/WDLz/QINigm7h9ZnOpwlk
DiOyJ/OLfGyhGgl27ofKH5/0Q3IoPa6tUf4ww/W8oBXn77Uhtvf0xboQHBW5NlgFZE7YUPIpl/og
aR3Ds1fprxIi48WQ8BZZWuDkZMXEy7rrgJEeppAmyPff/3SbWdeLEVEosShqMDcBnYYYXLmMXpH6
0/sGdrZLHCV0MhnjDTbu5D5P49IuvWUobjuT7Axiba+DXyRgVOEDva99Qk7TVlL5EIwyAy8JXl6V
1P77K3k7FPXsdy82hJt/mBZHARGFFfJRyPZu+VlGEzgeJ191B9zHkyvtLGp7714MCo5OtFZRzBxd
UN0BEQyYJUtaeOv0V3ckKkb/7p3o0c5UFjI6iqF+NwXFjwajQ9WTCXnykj6nwe9v43ZQf7EmuHVh
LwaRcvSgKjyx86MVGJHql+FePeEtxOH11xJJhXuaVokxgGuPT+ZN1xxpap4APORjNcHe3bvjfoYQ
1TMrh09myKvXUXoyR7n2JmdMg/d3btsBTRMy26ptgf1TsGKv7djlVs/lKmZfDqgJtC74LYyAKxdJ
0+d90e3NdV1YFC4Q0GhatQwt+Yhm99Bbdk19h9BqM524MCDcHI49T70DzWuIZ/1q0jmsTRLW2eJL
WRO/v3ubF++FJb7Ui0xQqYtCV2QkE8xJfzaFZXga1fxUTgvPwMPTZW36VxH8wqQQlOy0Z3qOlnJo
jh0mZg7ApPxN+MactgplAwUj08Jh0nkzAJQgSQgyqUMPEKPS7Nzt29v2nwXxGCVDTc22M+zQ7n6t
2tnBUFBT+13iQBBdCt//RG9xyvzMggccrHdocCAgvf5GdqYu9rribpWyk1Z5YD5WAxIZ9waFksmR
swou4Mfcu9G3yzEXZoUAWIxqmlhUBrDmOxu84qG+ljJf/2g/a8zbfnpw7rJ7yNBUXskO+1Sy2+nT
hX3hK85o8YJZBOnTn/Ofb563F1PPudXFKcDUOfbYGe3QGB23QkXTkamvgmWD7Nz7e4aEWKWOTjc6
FSYbmYXawnCNyZYRg1Vzssdaux0VL5YkxKh5rkFALuOULdAw5+gUZp6f577Lg+bRo4xRnc/v++lm
VLywKAQtvCfZalNE+36s3AHDZdpi7GTu22//CxtCuNJHI1+B1XRC+Y4eMEXjJbdOoB4w8Tp7kw+p
sHhsPLonzs097U1B6sKqELEKmUnO1OJylo9prMT/DCSo8d7lvGnGlmUNZJ2qAXK21+c8ravFoSM0
IRxl9tHn9DQc9Wm1PaW7XtIf09p4Xb4T/zeTqQub4obKNZOqFSO9RfmlyFdX0yuPgJ7tfdfY9sYL
M8IODvMKCIoF2p8Ww2O5a0IhNf1i+43tyZ1fuN1vANfegop52Lywyc/ixaFeQdXBiYVRpv0wBUZY
hYP0cwQPEh5CMk+tcAiuKm8CVR7ERfz3F7y3rULIdvRGgQgAQ5plgBh1+myWMuYfd9veb7CPwhKF
EF05Ba7nFLxodcse1dSKzdxyja4OHJAfpHr7vQBGqyjnm9KZd47i9goB+nUU0PeAG0TYXXjqqCaI
L2p3asYrC5Cd8v4vNhF3rAJcsQIZcuE8NKy0UquHZpDsSDrIOIBkgWRUMNd7EPDtG/bCknAKFjMx
OgmvyjD9NfBuLSYcgF5Aunq7Qk3xt/hc3na5+Le7sCkcCdOupU7KAcfF9Oa1HGSg1Mv8m+SuuR0i
rhnWgrO3RqxG/fm6iiHcd947lVufEGMDYHqC1hYEy4RPaHR6iblTG8RcMlp5GH3KFNmTij+HVWOl
mC+B1hSAmfwfr12FjdKYJRUqSaUGvprICPOjUXgmxjyh+xEuh/2i3+bZB4c2ZAmBGzfeoODrzJCW
mmCqpfP7X8qnQveUZ9EP+UPyASSeIQsW34678x4efjNpuTAs9uDTaeWoiRV18LB5sGLgQd0lLO7R
svayHZDBVi5xaUr4fErdFGanAXqcJOUva6XntBrDsiXHPNvrVWw+GyHmy/UIMcbliO0/NhiNoq9Y
1nJMIrwPjhBH9jmQoUTHeQ94smtNCGslIWMKQZg6Kj/yyJ0flevZs120SiD4vtf92d5GXjUDnzMm
DIRzaBBj7YsaIlP6CLbZGc9GhVzXxndT27lqeRARswhHUwzQMfJTJ5K4OeuSYwReV8LU0jFpXXhj
Wu0E5a0M4tKEEMd6CBSVmDAxQ45S+Lc0vJ+obHv5xVKEPVM602mRrVggwrGj6ZncXDti4Cnah+Dx
b/3ergm3eAZQ3WDhHghnpqheMo6Dp86QAGssA/P+HQNprnlfyPMeCmEzOF4sUQha0wA858xQZUqH
6UtSENklMonzZH3680sOKps4WBYm6N/MtyyOlAPcgMHFhqGX5RwAKj9L1l7Je9PJL6wIr4G8MlGv
4FXTacHgmpSEGtN9WQeC0uh2fHB7414WJNzaFS3oiFI+Dq+6+IzMp6ZePce0d07TdpDgXGgcjWC9
mZ9xVh1MGRIGgyrIHUGd1CNR+qhEGHQKwdaxE2u3F/WfMbEZkskOKwpIy4TtRJ/Bu7N1Zek7rrD5
4nZelvR87C4y1qUb1pr08AWtRYHePFs3C/KC/DjG61UXpwcFzARH+pFLm/+GisDeGgUfqZOyWUy6
ohQERG4qB1Mkf9R6H1OhYNFsrgf7fj7vqwdvh6yXnRXcRSvriS0F3OWfYW+M4YVgEo72LmZ+XN+G
kRczQmRcU9mZRmewQqWf3EnRfRB+ex2IVwr5zADZf/9QbwYt9OdwomxEdLHuTodSV/KBYixuql2I
iHgrqoTgHAFJQ4P3z88uqXdO3WYKC5whbjEDYgVIml8nWZh/bpJ6BYxcT6rcHXoKQFor++oiH+1k
iQmIzFNionREs6eegmagMcn1oiZRPrcH0NTtHM9NZ7r4OYIzda2lp+X/pe3LmuS2lWZ/ESO4A3zl
2svsi0YzLwxpJBHc9/XXfwn5+kwPmqdp68R9cTjC4akGCFQVqrIy617CdFvkZ0rqKMb0pcuJd3mj
V2PqiRnh9IDAYCbL2ICnIR2+Wbn2VCdbiiXrO0tMKJdC2xo9FCESaLHWZnEFR4MRCV8HT2CEOSuM
OlE7ciCrBirPeePhs24SPtHAdJEK3ma+uyeOYOpKYyg4BoCT9pnQovEZtS2vMuzeVZz2roTmkBuV
7uXNXHepJ2aFWKu2Uhxi9CUPQJkDhkuPPVJXvsXoygwChm0Kz9WqgHViT9hZOpIkiVDo8HNqPo86
4H1gSMlJu5PbMr2p2vzY6EltT2V7DVISlKhp6BZz8kpJ5W8sfeUlDfkSDU8yfGcTpBOfdzypx3ro
MszdZ1GJkrvpgfomQLfCY3L+GEeZayiz0+i5F1l0Y9vXXoKfbAt3xQynYhiatAhQ3K32YxCCaNet
3e7YvkoP5v4Oj1D5irvE0MFIkctq23rdKlisXCQNkjyQXVa4jrqY4GdWb6Z0kImfTeXbqLO9MWn/
/q5+MsGd5smhTueKxHjrY5AQHC6MlS5oqjc+4++LIbj5TzZ4tDmxkY9ZZEYLKnVtqnitmUCjt7vL
FqBWqx4Yye7enAFdC6Ul6LVqz6QBtDKSayrsXjLHg5KHb2wqTegLNl405c9Gypms+z1hFaaM1OJ+
MMH5FUMnOscVHEbrKpQNr9NNt7P6g1GZv1RdCzAvtzdDSNH3U7LTQVjUURr0Ru9CYMtpgVJUy+Y6
TgcnLs27uc92Uzj4rSq96gU0bgns94Oxk1kJXlkFIoesVL9SpQoMCFIoZv+WSROygqa+aSrwO0na
IYZwl4Mu+Lcsn49KQjyto3eT3Bm2rCYboW2tBHu6xSLh5kyVMgsTy0SaAG4cFJbl0qmfMZnjgqLB
LaBCARW2rUrXSvj+ZFS4nrNlAEhRASzXyhTygUCAghED/CVF+EMqXi77gpWM5JMt4ToacUtqqAPA
C143e23XHXvfOnTBv8e2Y0wFcFqMz+LdqUDg5/NZrTA3khUq1tS52ZPmTjsLII34TrVTTDZtvXJR
0MGfO78aH+ZEZ0v7UW56jOpbVv3F0nU/Wiz1mEGLa0+W+SpmDeCWU0MCUx9+GQlg/U0DqZ7lfdLz
B92sf5j1EDn6hBq4RO4lkj20MgP9VTd9IUvf2Rp4r/K5+D7KdAepvB3oHKgdhjT2VAvHe8QkYD5n
i9OVNN2rk1w4tJJmt67QbhnqvPcslmHUhMl2NXV7DEJGQaGTIMutdwx1B30IIpIJkg0OpDdlt8/R
oWy06Eq25syZuiXI6fRlzPLKG9Im/FakLNxPBYbnxuqoy+yHtrTQzeHcIN9M6UsE4qi6rwO1fk2J
tE/UvVyPtpo/6yF8RqfZ8qx8ZUQDXz6o+Bx5IG8L1d1UpT9m4zEq9eMChVVZQebUYepPn0EVB/xm
wZYvQ8X2QLDelHmd2Xp1XfaPWpXumiZ2ipGB+upOXeAbtDx3Vf3nlDS3enhrpMZ7WD2rLEDRyp7l
Oyv/ms3a3mrGA7SaA2R2u2JoFrsBr0iRPWbpsTExHRfR+1bSA0t/bsbYwkhEmjlz3TkZAS9Kpe3K
it5kxSMkXpyhBF8WAtscfqeREugqhnrYDKHYpxiyMwM0L8nEB/RTe+xMDCpqdjQvO8bmY0xGPyaV
E2EKMATzZznkjjKDj5OBDc2aHak3bMx93cScj7EmaWGDBxwzl7/M0rjDE9sOW/qSEcPWmf5kxPpd
3MnfR0Xx54JAX/Mba5hvpA+yyY5Fmt6q2eRE0EyhGbi/oORkJORlHsO9nnfPA7xkrg67QV9urG4C
S1UObT55r1ulV6lfR/1r3OBHG6qtGrOXMERRk9nyKN8MibZPaHxkhRZ0KnVnfXTz7scC8kKKueIk
afeJjM4EDFJwjOTgwAE9FP7X2VZ6DFjJ2XHKAaMyUchXKR/zvR0WDFBKmP5GWp1A1keu8VpCCbWZ
431kjNcdbZ+yttxDo+dqNsCcF2X7wUy+SmP5RtviUQ+XryBqckkfBlWnHUuJvBn5LcCS+JW9B+D6
S1tK34xqPmQD2r2S+ZIk4S6O1fupA3Xl0AStDOwTHm5fC529g53PjePlpi3UgFnZ45xWFdSNJT5p
Wx4TE6d5Nqxhr03VFt3uus/8cC5CbA+zZjYLjY8HUPlJ6ibQr+sBSngO+K/fiNYGQ8YCqd7qmEGn
b9WrAYiPzAGgMLGolmBgLFYqiEuA5z6oss6vrQWFXTOCcGbp64byavQYxI3aJsgLgLk7COGx4nGp
raBumvkwEimyUzVzpTE8SNDBtg1wNqbm8liQOrVB9ghWzOT70ptP4DOq3HQiD/qc15CUHR5IPARz
U1jQh618ZPHvcrPcdNW008r2WYmQttWKh3fZcysZz1WHN2BbmDpGmKp39P8mKAKoiTss8j6cO+A7
yp0+S89QwHIJFMukXNqN+aw6g9J4S2L9sIj0qLWQOU6m7pZJzR3DeG7RDHAIxYgctYxskH0PtqzN
uLqsc7uqS/fgdXzBs/46mkfJTsMyOsrQFT1WtWaHsuykzeRCimN2+mZ6nk0LTImxGX9NqlqypbH2
lijzh5QUdjeG11VRPJIew51mHz8382RC4kjJ/bSvdpHSPbKi9lSil/aSL++mvPgQTbetcJp9rlei
hOWe9NXzEMqaU+bZsCtzUGRoUX1T6tOO1vnPfCrLKwxT3rMk2/UY0TPlCHPzXbVvqH6lj03xMEYz
xITryKFs/gGhHnAQyyauKQ2p3cb5j1KLVM/qCBhYGagWiURvlwTD/LUJacJweaNF861oyDcK8R2n
bonkjATTQyx7G+AuLycSqxFXp5qF2Sl0sERJ1ZnMNVOVAqVL+QWoNZv076z+90ghkOJ82BCTiBaK
aWbfAyRR3VoR5DNkn+kSqOwa+39bjJA+ZEkEYT+Gt1pbtJGtDuFNkZfvfaZtoJtXN42giM2fvYDu
CHYGfVBmkvKuBll+TG022MmSP2jttAXhWU9kqQpZMlOj9EyKlJpNPkxDhsK/iRnzqPFSDSU3Sp8S
Nj+SQk/dwQAL5QRCvDaWd5kRfSnCylEXclVkjZuF7PvlLV4rq2sgOoLKFqA+mIoXqhlkqkDyVfCu
8W9w3nJUoCehOOPtdrWPn4uzbBBiFlg+Vg6yjc/JJ2lAOqnE2ObFwsKZfm8smm2Q7Kphy9aLgSfM
Z7Ygm/63j+Y+/ORRFsWJJUkJ3rfhdTHYhq/sQHNbeT0kw5Tnf9D824oJ/Iid2NOMPhvahWPaXHRz
r3RPOVoPqTP8AvUqphukO+318odbm6FCKv+xQuEWWgkMVhbmKXLmUGe8H1zylaNTyqA5EqcH5zyi
v/+Op+EtgeL64Jh2aJecEQZ6rZj+v/xz+BU522/0WWXQTFqoZwjfVpesCbNFeAT3OkmcsU+eGU/R
jIK6/aSCFGdrtnr9KqkE+j3Q/MKdFS4tmftCiwDG85FYGO+LO94Ut5aXIzF3MJMI4jZQS9ioamws
dK1gDgmmD7tC2jGwOJENrixoqQ4vWP1mS9RuELvCK+JN2GbFKV12mEOHPA1bAP81yP0n80K1ITZY
T8IQHoT1QJCMzuKDjTkwE1v7DvVKHDkQXjuJgUcd5NbQKI1eLn/otTrh6Q8QcerNmJpczhVPSJmh
YPEUg7C7NSUXXWivG77X8SvpwdBPviT6twSHkU/Sgnnk8q9Y9dgAgqC/jyh3Jp0d1yWDE4ErAbHJ
sajih3AgQVXT4LKZtWqhJp/YEdwIiS1sNUE4RX/iq+qBALK71V0Th8zLkMNhf81ko+2zhiP4ZFNw
JSSH+o3VAJLVHzgj3PgAHUnc2AMSMMBDTHM/OO3+Hykrrzqxk9UKLkXLlrCyVOzqmPzUm6dmC9++
9dWEK6u305KmOVamRLltDL8k7TUuvm58sq1FCPezZCn0cGfpr+ZO6tXPOl7Wt4MHKMgtcbtXqNZu
pCmrDxENYmJQzEXWJYLB63zMYy3FHGJxZfhtQPcj2knbw1FrpXIcjA87POadxJglyXq8VQew9vi8
KUCOyxHUtuBsnoIMGlv7yxu5/rE+rAmJwdSNUhkbwKfK7DpRiN1ZnqluMemtGkGLAxxOKvpWIsw4
ilN9sGpkH7MVOeMiO1EDb94+X17K6pE4sSIcCTDNZvhq8JkjBCFZajP2eNnAObU13hgIxhBfB7ci
ptWF8FdMpSoDnk0hRKb4BnngQmTFDnG39PrM4eIvnVNxmvGtGjq/MkLc1WVVJlw7zwQpphAOuihk
SHMIUBHkp1J1YBL9xqy7pH7u8q1jvnb+eD+Kgm4AtD0QD/18/oyuj6NwQLP2T+Y41uLMJ2uCMzLH
Vl3kBCMWFZ7a10uV3i61flVK+kM+SbaV5pldSvSmYOnrkBU3qMHc6YnppkNxnLLyy+UPzI2dbfPJ
0gXPFfdKrBgtwCeJ/q527yX0FdJIt8t53F02tHJUP61aOKpLZKZtxtNxFZzHLe2Cum83xNi31iIc
mTQMGbUqoEySFtzbBCJyLdS8kx4YoXzDh/Bfe2HbRAhD3nXyCAlJtErBmEb0XRoXuwG1+8ys7dAk
Tq1uSbisOBTcQdD/ydA5o6aYh1pW07QSYXEQa+U3BWXaxoDf6vOny59p7dn0yY7oi1muVC3e3z64
lsGYpxhXDMpZXk1rCN6qD1ZI78uW/FRV8zBp0jXSiC0ShdWbf7JSwT+PY1KAUR/3Qy4DVVJQkPHV
TDmokQzm6WkjxK0lQp/Wy8/tSeyJQB2bTwrOJbvi0H6CRpIXuto1778Aq7otWbf+IQ1A5DCAgs8p
ntLCIsmc6NRvkrex+aZ1ub3EW9i1dZcGGcr/Z+XsgJZ5P4W1bP0eJBwHtw7wXmm9ESp1mC5RNxUk
Nw0KgULLtJig9MXl3PgsHApED/zBgHraYfvBvR6WTpYnnNJcqxiVlt89/RL1YxWAr2tgCbxmB3pr
KOSYvvVLMe3qfrv5s5bG4sR8bK1wPicVvLEYcGEBFxDZo0E38a5d/mzuice+kcNynRzq1+46doct
HB0/G2du58S0cFitWpMkTQZyqsq0Eay8dWEnktWj+5L5Oigsqza7zaP0dpyb4LJfWHXfJ5aFEEkS
VPSKcSJ+T5HLEPZshPLDZRPnvHM81zixIQTG0JpyTZuQpUtFezu24BKj1VvYLe+DFUM2t2dvkpLq
dhwPvtUPL7llPoJJymsM7VveN4eJLTesDO/NRvU0yMf6Gz+Pn6lLmy+ESjJBjIX2SPL5bO7/jysl
hMx26eveILhShbnjSG9MkoRu6liQ6XGX621midX4ebL/gmcCkEkHYrkrApV2frjEpRupUwjVgAGT
HaMyeZc3dMMRinNiXLqzQUkeo4u69Z6EGdrvNHlGeXbjw21cGhHMFUEZobE0zPInIDNUdnEw+qit
bILi/kvkpIAkQ0PAAIzycyTJjUyapxqRk2eR2tW/YYxb/1IfpoSTQeMc7ZsFmQ4U7+1BesUuekP1
DQXKjfC4ashELQKStZyiSbj2swrmdJkseGAstZd2eASw6SsdgZLIyi2lmlUXc2KL/5aTSJz0g66P
KlJRySxHu4qT7zWVnMtnbj1MoRqMojBenKCGEYxMAwFHU1FgUOQ34MKO3qCTZpOg8JprY3/Z2mqW
+GFMHGzNknEYCBkAEJ78ZGzsfAC18VVm3icpBgnbrfHjrcUZQgzO81GBGij6F3qg+Rb4s/MaDTJX
9UHZ6WYOHj4bx2P1Cp8skLvMk0/WTI1VUv7KLRTTa+f5ujfkFv2MTV2J9ctFQNFCkQQbEG//bKke
25YB11AEM2k9M26/mAWEyKCd5wM+g14jmHeXtvbqBP9SxNGTZZH7P/iYFGS0SHNBFiMOFBbhUFJm
KaASMtXrEv3IENQZTk+zYC47wDEajMORKFQ2tnj1VpyYFUI+qPvkbtQ1Fmi65CR6MBt/dO+gGIJS
BYoVkJ/4vLWLjhZoqqGjUKTPiqJheGlrJGzVi4BMFtUQoHQg+/3ZQtzWPW3lGD2EJOEUhO8dUZcd
KG4dqoehf/k7rZ5JlAxMYqF8AGWmz8YA2EA23yG/1s2b1vpZTZ6RbU3drx/HEyOCr2oqNJihq1qA
VQ0iez+WnXwHLsSduksft8pVawcAYgH8xCnUouLmVSwDHUkzAi3fsh7ddQgdDkxOvcu7tuo7+DiZ
YaDroJ0NeS1G3yeodP9V6Ml3iT9PQQeEbGjDMwb6pq9aOxMqIN0qnkCGfDYplOMJtKQWPlNPHvnD
q3ktvo5OGOS7CExWcVnZVqBfbeNk116XCNAywMBoP54NDsloguqRhRTarAEQTQD/T6FePEGuUQV+
vR7dy/u6dhrxFoagC+qAxtlgxbIM8qxV4FKm03K11GjAZ6Vjat3hfzJz9twbqzECB33om6zyLWAt
jOZHN1pbh4S7AjEFxlSXRtAPwz/FFAfBhdZSi+g5OqPH4YrstjvU+9KPfG0jdq4fyBNbQo7TqOE4
gXG7+E3WijFSJ/JAYuhzHpIiqHeX92/1VACwrIMtjkcY4U03zmXeLjqx/AEyK33tWx1A4UCjkhoa
t0DRXba2eihOrAk+fdaWuV4ahE2aPqIpYtd6ZJPo8bKR1QsG+DVOuYqwKRbvQe9bj+DjwoVOH1v1
GouzdZD1J2234XDXHJQKqkcFfwLJr5hSSSPL4kJKJT/M50OMsZpebzZu0WqV5sSGmEnlUAArixjf
ZyRo8jZ7oNlij7mWo0q+Chou5m3N866fP537Q8Kln8QK/jSoBEK6E0zirENiuvKZD5lNVLwRgVNQ
d17+XKshBUOh/7EnnHcIr2VDauBQnIiPg+Cs3NPdP2jr88zs7CafWBNCspJjll7OCagKrO+GdSdR
jLpbBGhy6KzIlb3QR5yoqySznBgpwZLNweXlrp/O/6xWfPwthWmlfYd6wlyaoy0bFZc0jp60VjrM
rN1KQFYv3MdqxRRHiqW8oHMb+lQtANSMnT56a4dfl5e0lu2ffEBRaN3KZgqoFDoWRsyObIlTD9i0
GdXhKLT1oUD8BjpmVn5etrp+Tg0IQqpEQSou5qVVnkvGNFDLN6r7Zh9+yVzmQ2TUelT96lAFmzCB
1RhwYk9wXgYoDNhcoioRLfo3pZUVu+xACFH2zOt7GA71IyjfXuZCureK/LAM+bLlDVYPrwG5PIiy
KfLZeBY4qvIwYfAGfGJ22tcB4AmHv5j7oV++9WTkV+HsqpxY47/m5JGjWSBrLheT53pgDf+e7FVH
/mY6NYQYUnTA2iuIznBu29JNDn8waYcM9mOlQlyiU1GXA0OeWdYQjW6ARczerfLLOKH6o2x5oNVt
BVgKQ0IouUAH8fNCY04BlZgoqra/wqBwW0xl7RsDeiFsF34HcMuo7MtndzXqfhi0+BzRyc4udd3W
GjoBftnFHg0Nx+xCrDTzSnqoxz8hFNfBYfX3+izhoaM3uaGCvDeEXitkxYLmjhO2DXbA51wBC9sc
hl9D1HwyKJwcps/lqA3gtjbswUUH/ZrejXfd0XrmLPfjFaYYHXqTH+l1/bJsRP/1iMnJxTFdQVG4
4Xt/srfQ1TTVOYziAKCBm1AGcpOagxeifuwNfQL1qdCf04bZukafzLQ/VkoxgVBG2seb0pqbv0UI
bYDZd0uMAwdGkGwPMZN3BZzYAxTnXQNiG/9AkHn9JH8sXjjJpCOlghEersxb7YtX9ZlzgHAaRYyK
Aue9kTyuRhdOeACFZdUA29DnraalPptRE8cB0Se7MvCCnp6jMN7wetyvnrmhEys8op580Naqe8gp
4sFEaQvuWCRA5QZAZzUmn1gQjkyUgiiiwUws5gcwH9hjNqGCYuhA3JBEfwBjRK5NCRB1gIyCpenz
ahIVzLuEoijL+cj+KpZyOkjNMXfSpkD36tadGOP//WTrQqticy/PELRpe1vRn/pNuR7+c88+jqUi
0YZUqH428QjEGF2ibgCVllY0XmnOjaeX6sMgK5mtDeANkormdqzQ69NqKSC1+ShHylWtkvGhnekf
vS9Ofo3gd1QtaRaUxlAy6KVDqYyunBcvBSjYL7vv1W1FaoxkQIa2u6jLwrJFMtpEs/xq/jmGb3Lz
J3So2E9IRvHHJmpPwomMeylV2hpQnc4MS4x2IA5iCgVCYFdV2vqxrHpDm32RmP5SlghZ0uyPTEWS
tTWAve7JT36I4MGUDLqAeTVbfiGRa/iz6jZjyitmUnY56Y9jZGKwRZkOTRo7ZUFeTdZhyiUJH8em
crS+um1z7b7Lp9y2MKB6E0/qm0mKre7gmh8CghHQUJBTWKjjfD7mEMtiUTOjkDcqX01QoqSc4p85
//6jnxoR3FCjdxhurYCSxKD+Tm7ou7lkW/D4NUd0akP47LKZKmYZw9WN1uzjsrhSVR4mSz+UFtKQ
y+tZtaUA+aMDJK5D7PzzphVEb+jYjBAlo8Wv1sBYRcw1YXQo483xz8u2Vj/Qhy2xSgPOC0ufetgq
FGNwmaXNDmhxMWFVu5cNrT4m0eNAcQ1rQqVL2MF0IFpsJuRvRNPf4HcFD+UtoNb6oj5MCVdjkWlj
sQF3VI4LX4YMuBRnu3iONr7TmbOBeNypjKXgw2va0lzlqtao6XkyBf63Hu4u79qWCeH+kEWSjYFL
cxrF1zR8jrqNv//7BfgpSghrEO4OrVt9kDQY4OknuZ1chtKC4hZXmM9/4irdIAdx2E34HkWB5uQ+
gQrDxvU9e8wIP0E4GEqjgZuNYBsHv74pfIgWHKRAP26lRPzPXFqpcChANhc2SjrGgVJYz3Ks7auW
HpexsMsIepgTebz85c4xGVgWav3weih2nbOimSws84rv7ByYAYS6n5r3yVcdzU0P1M1mZwTnApDF
/4Ap/uw5LFgWVkpA9UZSMCygoTh63R0n0aSuccyAnUKKq/zCzJozHmM/d3mNqn+pN0Z81g4t0ns0
B1B9k/Fy++y/NDJgts7kHzSZmd0M0d6g+oaNta95akM4NLWqWDUxIPdWdggpVIIsqeHNKNd0U/42
V5l/+WtuLUnc0sIAFljqMMAcVrY+vnTVw58YwMAO0KWojIrJp6FAUbvLQNw0yhXGfidk7Fn09bKN
tYtGoKD4tw3BX4VLOgGCNadQAtJ8LurW+1LwDwbft+wITqtONSVlLJJA2N17ZWu3Nt46HsIXJieK
FxVtKQwIgqGzeNbAv3FduZeXeV5++n3+P9YpnL94AEdbyv1y1lyPHK2d4d0AbdSmgYLackAdaujv
9NFw23T0YrPc8Gdn0UcwLxxNaDWPUKrTwWuX7uthvk7rwoniyru8yvUT+bFI4UQqitJMmOnEJVNu
IhVDwmO4Ed7OEW3CQoQ8RGpmxTQyE1UCAK0l29gZL4lLbmp3ARdveJQSm7gSmviXF8a/juinwSWJ
/B3ek6ji5NoU6mUG0HcK6eRosJmVWnZbVuAGsPLbLlU3Hpjn0Ge+yBNz6mdn1aFPZjCAZzB1Mnrz
jfE9RwmNwwTTu85Jb7OABZfXtxpyUWXGTCfY7M+5K9VJM6Wp4oKYIAbtb7joeuQNVyaCLWcFHTzN
gaA5V5RL7rsgddujtbv8E9a3+D+/QCSxzOeuT1oCbd4ScNICysKsAKQVUw5Dv3UXV2PRx2JFxTzS
NBGAEBDYpQ1DPTIx4Q6ykmH2gOtiyyAWj5OAMcvRMihFm1ID+ootKrmt5QqfOJ1rqQwjCt9aUF+T
Ir9tSeKpeb+rornbWvFqZDpZsfb5QNXF0MtFATFFXmHjxNxcIhdlPR+wKK+6wef1QLXgaj8uf9NV
f3Bilv/3k4KCVHZ6E6bwB6o+QPZ01B9bXdp6Ba0aQV4NAQ4TPKHicy6frby3AM0IaMQcrWZOO2yi
n/nXOLv/KFvp4Euk5zSabVssbVs3IDq7NwPUCwLjBrpmKMtxBc7N1sG6NeRoYGnBmIWIYTcx9VwX
kpkGYWrrMycA86YdWu9S5k4eBSnW1ttkfQs/DAqHkRn6VNZMzoK4Jl6p3kCafsOBnk9rcpfGuWdg
BeOa4vtxoQTMj8ASAF2o+BDcvl6+Q6XyWHmKw5Vp81t4bmXjIbEedD+Mig9JVqkU7CRILvRA/6V6
0QEDuWiAtOCQRZb5cPmwr95oiKehsaNp5/x7WgPpAnCd8BhR2Ub3OFuHSNHcQd6qX/z+2WenEekY
5qjR1Tnrwlesl/WJwpKUqT7g87aufk3NzFNAOdxlpqfWe5pbdhiRjTCxmkWcGBbus0XBdJBBbTQo
LeLF9ZUSvkjdsnVUVp3ViRUhVesWawmjCZFADRSfehNoZbUdBLP4YK9r7jsIxmXe9gN9Peqe2OUf
+MRbZa1VmGYccyFVjtrIXHCixW8WRnr5GYUKZPigvF4+M+c0bPxanNjke3FiE+QXhaLRWPLzX+WX
SnU5gKMMtJuyhNxtdF99V45c9lZ/L/fgdfGKawNp69MWrGPruwp5m5QPy5SO+K5z8d6Nb0r9MI/v
l1e67gBOViokbrG0tJKiqjzRj3edGcwpJqf1V+16coqbcZ+6Osr1yd0WPmHVtX2YFRvoed5YEarR
4Gkh5C1JsvsFBDmXl7axe2LXfEn6Ze7iOAvq5ZuV6HakoWuVae5lK1sLEXz0xKviE9VSDDa9agBI
qeCW+t8sCEmClut0wuAAvOXSOoUM1dMp3VjEqo88+Rp8kSfHXbekJZda5CFZuI9aNDLn2gak3Z7G
+8tr2brMYrOpXKxWwkAmElqIMtM8vpnBN5FXxluSR76RSF8MBXIMeffSl82TqoFKZ6qCKaZ7EBJu
pPNb50PwK/2gSVNW9Eg348lu4tAeBjelW2qQ53wQn12JKriSniaDPPQLjiFeRgpqK8R6Cl9rVFte
4MiU7/lbnXrWQwYuqdcYRKKLh+TlhdTPY2eXrTPuqupb8lPZEoXZOreCb2kikK3ltRKiEI7XrtHb
Ubjf+NbrpwpvWE0H+wRwXJ9P1TQupjwoOLh/ZbeKTcBJz/YlkAfm4+gWJVDrkjtoj1uYh/Uv+2FY
uDHzoGeagXJrkIJud26re2PM7kx9awJka33CrTFnhQxK0mTBaPjRGF8NUl3acKg2ROo3OX35bz5P
Lj7WxNd8ckVnqdGtIYmyQL7P9tGuBXVIFFRe50EZArW5rdSTu/1L5oTLYTJjAHwRKul8WqgN0kAL
dH+797xeN7CQfoJMFxhTEX3XNkaahDH8wQjSDq62kXoR57lGLVlH7UABq27O7C1cyurh/7Aq4vGm
oc1TWQ7TwByhhTkVNnLjDa99jhrg9/7EhgDXyBWj0yJw8EFyptkzp7gN9++9u3wp3crZHuvj1/Xs
e51YE+5aPQ40mqQM7B9hAm7D9GppMSOkpLs8U3ezfDPl3y/f7q0tFO5YqtNSyRccEDpULtjxXGa8
XLawXhU/WZNwvzooO8pRJaVBIvUoBcT5oY8wFtKBrAsT+9rS3KVNXyMcLmB5Sd1qSa70DpygRAZX
WVe6UyjjGV8/z522Nc583qESvq5wHUHIwRZQuXJd8jBQGOCc+TXxQFG5ayJnC0O/nqSd7IRwG6Gu
kMljj81uvaW06UGxDdkm3wEpRmtAwiy6jQnDbeDBqoM7MSuELqWoenNUsEijXQrQIU67Oev2EqV+
rNYbEPDNHRUCUpQW5UJROw+s2gUHog8uPh1k8/XV8uUfcHZsLU1Ie5O+bFnGrf2egLgt7gqf7yYY
FKFmDyWa4jDKdn/cikyrbvVjR00BMkbCuKOFjGyRq4elhzjoPN3f1stbv5waGulAqZAz8G+uMIg/
pYXp15LsahQTttofnskPG8L36kupXoYM6TXTfoJG0cVo6W3djHdlZaDO3L52U2VrBMR/KYF7jWxr
jJFjyA5mvLwki73LzuL3g+HcAX78HOGDMijBmvWohr5xG90sdC8vu2aPKIlS2vi1yezki/XcggEU
hISu+ltkbOvb/heP/5+fIL5pqIXm5DInWRCp4Hgi9AjV7Btd066mhu7woDwW1uJB0vFqBvsW5LMP
vQ4pEXNqh63Ywy/mhc0Qnz7GPCsZjXC6eeY1DPZfbFjyPrrGbqDOUngYan+V3K2s4b9c4o8tEMLQ
oBYKtKx+u8XZm1N7eSmOmS3dD0EkOVtvyP8SIABKBnOyipFRwS0aXbmUqoHmpR7QQ3fXPGa3/TWH
D0+AudMdO9Cd8nPeba6Sr0LcXk5vBsJS8LucYZbpksp9m6Bo1rkyZn44mJa58n7GYC6738pVVp3/
qTUhDA5yNMmsRUn6b5LtdHIwjTPsdBcFpd2MjY39GKP0weUrtZZFUxla0RrwOOiuCAlMKg2VAu3Z
NCDWt0l6ypc7NmwwVq5emVMbwnmhYVhlUmQZGDruf+vy0b32sASLw5PN8sVwLy9pNd3kbxHFAKrk
XL+BVeDXJ+gT4cRovrZL3o0jqjmQ5gKBs5+/xmBZf5aezA3ntOaOT60KrtIaproteSmcRd9KEI50
+iYH0Nrz4NSE4P60uGGQvjBDyFLyPkL7M3c6m91oDoCW7njcatuvxbETc2Ici4yiHKRiQWqmyYdK
MR4NdEn6NvIxhifb4YwK+YTWrsdq/evlT7ixlyKjU9WozCjDCeVcyDwV6UHL0w3vuWVBOJMSIJDl
0FdZoHY/eqlq7SG3tiaPVxt7pxsopM9LllkVGvkcyFI8FaU9qXb9pbgb3+oAZIl78hYFRhDeLp5q
Q12gDqEv0gR/5EBPfwXfipNHpa5oHRRi4K6zK6gmBekD5AZ96ab1wdZuK0FxU/rzyz8QdVvr9J3a
FbJnmuUJjcwerz65C8wePe8kewOL8rNB+eTakBneVBjHsWC/DJU+NsZcOZeP0WrsOP0JQuxgGAGx
WAVP0HrRw3hT+clt872+HuzBQUXZXt5AyPm92xYFXPWqHDVsKRZowURiMMBviyihDCxP++gIzpd7
/U65kR5itMnR7LsHYQ/Gl35sLHbDqCaknTmN5mQIEbB4oFRTCF3Y3S52Bi++i59AFGzP31npGE+X
za7l2L8B0n8tVRMCCOg42TQVwC03fZAlr1Ja25L6NVazjQu7WlQ8NSTcWMIiTR+YZPyWyMGcoNOA
dt7t7HwPvj+HHaz9pr9ddYAfn1HE4OhLlmt0QYlJD8YveuhpX+Oj8dJDN9MlCCWaozw3N1K6i9CK
3J4QWLdOLMtQTIKJEOFhlvWVzqoCGgmd+X+sfdeOpUjT7RMhAZm4W+y25V33DWqbJJB4//T/onq+
6V0Up+hpnbkYaaRRxU4yMnysJbW2kLkz8ekuirDNaqGXFuW3AkxOIlfcv7nR33IXjqwbpw484MjI
hyJC4RCNJtDwFe1BnbYq0msRLODsKMFepvye9WiqeZQnEtAJ9GTcgTaiSXa1DNaGggRC/e+rNcjm
L6UtjIFB47RIVT2FMcCO1A79XNlW95VXwBKYX9l9vrmfufoiL863uMGGa5JZYRQ5UC0ATtfRc0eE
F1dsq9W6amlRf4WaYLni3aKChrE3AEkj4aRBfgU6oX3rz0Mj3R+wt632PzGI/K+shTcxC1MejAZZ
B7YIwSLBajeKJr9pdH9sIsfqmC+NdD/xBzq2G7HqemB3IXvhURqADBRYIP+V8Uh25JQ/kkeEIvL1
6BMvum1iu3wOr/4q57s880JzRNe0Q0RJCJZN4setnQdm9joUJAWpZzI7N+0tWJb1oPnirAvdUXqS
6ZIxn/Va8ZsHbEyiVip/610MawbM3epCriZ1l2dcvHpVwkZGFiHTHw/0QL1plx3JYZ4O2K44qbOO
vEutLs62iGNHhQ8paMJQb46yK71prlLRfWMR2JYkC4ja8amaIt3W9foQZdNjqOlPqpLkjjzlIABR
4i+qwGhyNN0AwjxoFHQ0x0Te0TgTthnKTxnCViTcuBsj2n1sGjd+OF24WIMNhgSkBHCEgvWDj0AA
0rfe8uzG3n8bE6ACaKa85yWbmqjE1M5rzUqCl/PywHLql86T3fJ6e3F01XuDFAPDDMjn3y2vVKD+
HdV8vnXxoyjdgVwz+sMYtsp+83d5d6gLMQvlSsKYNZWCUtV4mD13fa6OM8PcNh3z1nkWmqW0ZT+Z
GnxmTBiWxT/numJHAqHP0G/FlqsXpWODCax9GGxWF0YhGztdCQf0arRSSWwlSR5C2foC67QXQ/NY
Tvltq9MX/B4B3x2XvlqD168MwUb2sU6uB0YXP2RhKYqcyXorWWhxnucNTpSB7q0r5a72lUO0iw/R
j03g4Pm6ltcJfm/QTmKxCtWRhUQOMMqQ1ogQmDoeazY+l+HgaKW44ZG+a/umtoGQ5m0ccy35vRS6
0CEGQCWpllD7MyJ73tA0f8wbmrWLDU3ZnRm0ttYQVqqNeIUqwi+AzRATq134DBeJkwG67dKYGe8j
xQWzQHtSP6d72Sv80ul2JcMeBHB7BpejuuwzpzhsN+hWhqjwE15/Awpg4DZfRNdZn7Ryp2m/AEZk
QKB3zxxMlNoh96W9evefPzGkAW4GUQS2jAA/9vbAadeWptkC3kG5z/bDdzwdoFfothAYwamcbeuz
4uTAZaIDuoKClQb7TYsvrHLZGNqusvzG14NCw5jYtFP3WpBrP/8/SVyEL3LcRCzHVidG0cGDAxuO
uFPyGOYJQzsadwlmnjY+6vvgDGc0UGKTMcOIvY/FR8VQk1EAwdX6B3Lv95oTqrPux7Leu6e3omaT
daGwhahroUqAo5Hzr1N5Hxb6htF7H9C+FbC4LwCshCWvKbYp6eTKHP061rsS3RqnWAn0IAewCfLM
CDPnBm8PEle1XKCpZ/mDX+1bihQ6cvVTjYde6K4SjG5sV8G8bfk3H/C33OXM4qR0GugksS1KjNhP
GPneWkAu/fiSVr/hhYyFPqSZBNRKIE/4Q33bV6jB9EDy2dqufe8HMYtLLEWR4dPBKrsQ0mOeLJtU
PKxEP6rJDyRymXVj6PXG91o7yzyYKyuaDke4XOCf9AqoKxNek2H8kLG6nHxp+QZg9op7AzyAYuIc
GkZygSz9VhdKKjdKlBQzSjDJ/wmISFAc55F8WF0HkPJ/9WYvZS4cXKUBFYQMUY7WSu9hIt7lB/id
QHWLoN7YW3rvS98eb+HWaMLk0soSkE+2E3E4yWpbiYBqjbhhJ2FZRApHNy3y/cdKuBLuvxW7eGEh
lbElrPAQ8CT0kBwBhXwlMJnbBX/QL9o44rIwFXaCW0omRRj/KLidpLb2rdoLr0RVAY1YLaj30wHr
5wrKoNsAF/NVvY1VcFCwbQIvTrYsYi1MVh5Zw9jFFJxcqRI6o46lg6GuhJ9PADlTiwqJXGxtPPE1
O4xoGuhDKG2A+mChPnkp9KoTGnaDxY9mutesrdBk9VAXAhZKw6WqsmQpF4EEtCzK74FV6PTFg8yu
MmvrMGum5PIwC00phdmVMoWCmqy0BRjGjT51muFTa37a0MmPP5smL7IrkRQSDaMQfBQY9JcnJ3JQ
pwbwadliYk4GnDD3tz7k+jtAcw9cTmCPeMcJhpEHuQU9ovU/RCvmCaBJubKf7uTtnuL6vWG9iBDg
hL7j++oxmZqkKk4oASx5culj+pICqod6/6yAJnvZ/SNymfVzUmA/YHsJBOPLKIRIBEOstTRDyBf7
5DjtfjGNKeft9H41aMU2yL+yFmFI2sgcEAc4ZR4fRmdwtdO87pfFB4Je7TZa4moUeSlv8cSbyGRq
GbHXOzwrvnyekVQAS2YFaA97Wx3TlVYtLAqFw9OICgDPJaRENZUhMP/AQQWct9k/UAdQ1CAncjQv
B7iDSxwsUf31Mf+Vu1zSwq5K1RQ55nLCH7/zn1eEGuxhY+9us+y1FrleHHS5qhWRVFEH0PH+jY+Y
deKdmf79UY2FzhAhp2qb4XC/oPlLJ3f+55G2fcL/4zX8/pQLjWHyqA9tjSv8BYN9EZNvAiy9Dju/
Oxn2CS0D0PEIleYY6iIoB48KmwY1BsByF5/raG/UBloz+7I1wKMCeGAlPk5h/L3KfqRdhf8s7CHO
Z7QpOwHXLceuqKZeTflnqw6a8JR26LyGZyYUexoz0IVvIZGvGuGLn7sItzC90k59UoM1GjNuCvma
08zbsPOrenUhYuEeTXTNJkIQ3f9F7LEla+EprSgiNWn5L1kaAM9/adUfET6s6vDFuRaecpoSKhUg
8UI227ijl7kAZpS8KQAcqMt6v91tfMf5732gWctsJQRaTmZl8Xy2X4ACTemCAd6Z91hqzNZhdyVO
drNBikfnD7zZamTw+7yvr+xCs/WO6n0GBjo/Gb38Z1l4FegXqQNKurloGZb7ovJlfwi2d+bWH/CF
6IW50KWQdpwjwsKRm1N54Bjrq0tY/PQPgChXs5wLYQtr0ci10ea0EUEihUBlHO0hBWc7y+2P73M1
TL4QM7/Mi88JzsxoKvNc8gFz/wOhwlWRgU4GxJYY52q0vZQ0h8bQN4KurTtcWKceoNq9RnoRKOaj
BDQPATgP4CaUzx+fbaVtBKd5cbiFWQFiyTj1RRZjULo7kV31TIFHqJ7ENsnL+m1pFspmqDJieuvt
Z5TY1ISgRY7R5ptXMZp7QOX8gs8fntAn9uJHyd1MGLeELu6OFn06tKgU+2PQer2YV8nsQrlDhVSy
ySHzmLgVHYY7NoORdfv2+7SL+1MMaQwFsWa/+V/zuLXgFUDYOuiAZqqFZbKfV6BD7xhSRpN3o1PL
0R1PxdceaxdOkUlXiRJ+/Vhp1lzRpcCF7R6qxhijDrjUI6vA9nXmyVb4v/bkLiUsLLYE9OgcNHgI
5fCyS9U66eDVznMXWZ07ZIWdqVuzcGv3dSFxOVMFpq+w79q/uq81ncRiLyq62MqZa/VvH0JKAFHV
lnAPAOOyefUFCCxOotz9zR39FrJ418nEBYBWc8sPZclu6tAVdAv9al3vfotYhAvyRKbBLFD4t6qX
UX4Jpfucli4Tmhup9x+fZtWvoBptznhUKkYIFwpBAJUy0iyF3wZDFDnNI5/6yQgUpJ5b4fWadmMf
W8XSMtXeTymSYZhG0psCxW71VEvcFdPmAsP7vht5hRv6n4zFCxJGR2tmZNBvbNUOe34wPA1VLPW4
ZYfWHtLlYRbfrZqSKQxbCGLKvlVyAM3VIJ69jpOfWXMj6RvXtOa0LB1dS1wQaoLLmk5YCUONhoQF
Sa7aJH6ogAw9dJld1LL7sUKsvaFLSQu7zochxgoRMOvl7Ck0XV153gy4V9PXSxmLdwo1HJShEQzb
+QTb+fwQuWhezhsK1Be+Hm83ttaM0KXExaPlBoIYbJpkgbRr3BiboK+wCsSwqT36ndMZNqJVf3J0
f44a+79tbF3+hMWjJq0kKRNFgXrOwPqrXw9N7CtbR8q+Vdbf/MSLd1BnyaAqTc1eZ7nn8NhMnkRQ
uuNwnHNn5osttM1VxcHoFqIesHWayygkJ00k6hGeZeoiFDwLLkDFLTK7GastXoV1o3Uha6GkZASP
65jDBv/6lv/LZv+ERX71nV+IWuiqVCZaRlSUBNQs3g9GeM2AIhqN4DcX7KyyPpCGbqNAvjJFCyN2
IXOhrSDCJVqZ03k0vvem/Uz5XX+qWlt/HHy2K1B6ARgD39Xu6DZAZz4yF3NAZAsHel2HLn7GQmPD
ZAK2bgN3+ouEUUHzEFRn8vWMtv9HJIyrDuJC4EJpSTwZ/STBpg4jcWk1Onrv/4V1u5CwsNqGKGsy
aYbkJ3zXCwB/Drs03hrcXDHWaOSh5qiDvgcDnLMxukhrJMKspJMkCe57rxTxzuwDjo0Yo+h2H59m
re4ISZZJTEDNvSelT4xOk6zpn7qCBuc92HO2P9uU7a7G+rF+C1vcTkhqTtMJj87gyTHP2CnNi+PI
ppPF9ODjg63YkjfnWlzTOBpADqQNtp6sL6x7yKWzvEl1M2dFi1oCeoUYIMTCi/Ke071EoDj1khKD
yYRia43skO1iuCK6mjePmatsjTmtuKA38hY2a4gSWqt/WQPaOtvCaJWK1aEXCnc33oJJHj3E15fb
2LHpzHv427qx8nLfHG5hsZRSycGrhkKQmeSe3FYgT9nII1ZV4uK6FsbIGrU0p1IGCM4iekoqzCWW
3yS2hYW2quMXUhY63jPCerAjAYy+Qxxc3EVa7PT6nULLjdLHmnF988UWKt42mALgLcKB2bhOLh9f
r4ic/zGuf0AusqGAr8M/l2YJa400jUG3oXbAX/+PPYPV68LoBwXYPfpayzGe1CR9ZCgCxMiAyZL1
ZxZ9aaONbHn9G4JcAzaWgjVwuWU/JuMwGsMo+TxyWow4Cw+Mi8POeNQBWY4K4B98xFkB3lkNAPjO
kOKobrzuX1x8xBTsWAqJWxa0Bz2gDn3MXubrQ+Mue23CDLctqo+DuPmDdsjqI8Nc1oy7LRNY/IVf
qaSm6PUBPfrq0LmDO9yXjnB6ctU5s9DQBAHOVpozP6t35yUG+j4Esy7Wcluu1XQA05Za6Be94VLl
OjcMcMXddplkx/HLx1Z/bQgG/I+/halvDzgVSt1JAtteWQf2scGtPumPM/uY5cf+L/axfF8dtg+5
6kcVGbxmgGsF6NpSkbKq5GMOIH8kJGynYfA0MN3anTQ/2slYQG+3kCtXXocGICZdwUgwsKCXU2CA
l85or4OseDITW8+FHXVYJy0eN77nSjKszZUQOqNQyOayBVpz3g51m/JAYK/eZMLNhiuVHrrQDMLm
vsAiq4EphBbl1o8FrygN5KKogD1tdH2X/cIQ4THGwsCKrjBA63fPLfETufHacLJBJPqxrLVc4FLY
sklY8WqUOIL0oJCpH8ml3bXS16wVt6aWB3J8Q3TZrjPhkEE9j4q5RWK0Kh9gnBhWNDXwNOrzXV9Y
BJNkbW5o0zzrofjDXrHD/XhtBdO5322BVs4+YfEYtUtRCy87ktBEA0SNgjr/brCrmFwR6StoIYIa
uKCD1+u3H3/bFWP3Rt7C57JCF5jXAl50W2O7c3qm6decF46UB0X5dZS22gFrrwLlJjxD7AXjn0Xc
rBZUC/Np4kEMrrep+jRm2Mb576xT2Pu9lLIwMlydIrNPSh6Q+iAXdykb7IF/+/jDrSsFnoAO/wfM
/OU435SAmls2igJ7kMSf9tOuGF2KHfXwOO7K0d2QNv/kd3rxW9qyLZZTLRY5b3ggFedqP+1T19yz
xgUIgwXwVO7KVxsCVzwR9tL/Pd7r8S90Xm5UzFtMegGd79x5LYXf1ufQ7Zx8Hx0rB4QQXzckrkS0
byQubi0UGY3we35JxDy9nRxyp7NLzK2obnK/1d5YVcWLAy5crR6rYdYxqOIwRE4aXatVZzfWj48P
tRJsvjnT/JUvvqKW8hEo4SnwoqLCEVbh6Cz3ps5yLD5ulBS2LmxhpASbZNTNrSJQkseOVk6BYe6P
D7MWjL05zcI4NbQcqFHhhhp47pmFMi3c5li7g9dcCV8CuOHzxxK37mhhndBSt/peT/KgG9DfkonT
FDdFvEWnshYboDYuWxgUB28j+k5vb8kCAZ41WRILBh9NXwYkJ3M/fk9ndOKgn9ytgGvtO76Rt9AK
qzIQ/CWUvUK4NA/d93kyxPw++opnFn8AibXyGd/IW6hGRkGPApZVBgqHK9k8w48Y4svHN7VmDt/I
WOiGFGJSUS1H9hc+cv04BsKqefcRiwRvryudIiznx7iuyOgPsto/ylS7l5It8P0NMcsJT72siFR0
LMLyFlgUxv1Q3CUi33383V6j64Vhx3f79zDLVWO5y6MRdEzlqy7M6Nit9NPofmShy53Rl12AE0wu
SG36eU4wNrwJmLPo/X7970gP5M3vWFhfZtEkRkAXATPDcKjsatFf4Iq9FbF4Zmo2AlUPoLavLkVB
wVokwAKvXVRjvmGzOwh/fPxtV4wv6tTUAjOFZmDfeKEnpTF3CpmcB+Bn96MSMaKp+2Zq2vrWJMDa
Vs2lqGWEamQhVYsJYVpTm/sQ1pc0CfiHsBiboiCfA55JLz2TZl+rpiu8pGhTOxX0lo8YS1D7L1Rq
v8pFeY+cNND0qbJTOcK/uk1S87XB8zc/dBGAwR/Kpk6aPJih+BIvA4PiEeOoxxnNqQnGr9anfMMv
rT2ji1tYDsFNKkO5N5mQ0talDypAf5yuzGyz2LKSCOFgJp2H6hXMvi5cRcijxKraokR+1+2z63mJ
XguAVbCNarPiaN9ImkPqC59OYrXkeV2VwDOUnREdSAXMD+bN3IWkfvcZONDOX+gxJk81ikIm4Lvn
L3whUE3AaMZbGCKMJgQ9J54sroWeOka1hdq/erQLSQsj3kjMjNQCL4YNE5qP37i8QT8338LS2oHo
/t+jLG6pDtFZb8GOGFgiujbqwkl5Qu00km/CzLjZtjlb8hZ3xQ0dANOKBnmjZtcFtTP9YQQucnXq
6q2djlVzY2EcUnsdRl7mNrBCytAm02zJzYC4UHjLzVBbuAv9uV6fuLIMu43NajCEfawgq9d2IXlh
u7GHoHFV8ChgFRhVhHBDZcO9b0lYmG4+Amup4hMDki/z2sQvo2HjDCuJKBaDsVpgUANDpcv3yyyW
Mt7TMkgSeqOVwCPMX9L+rpa+lOahi4AS9fE3Ww3CKCZYCSIIdHLo4lUxmnN1lPX5usKglIHOHbnK
VYuGm945CdoDYsMQroZIlxIXr6vOhqIxCpQs3pYRwmO/q//7cjJBWqqAUv11nHtZnNWqJBxzCpUY
Zn6RrNN3STo+6lpz7IH+ATQK6a4w0sAahgeDk8ePv+2KtmAbAFVh7B5ggGKZGhvSNAykpUXQVldl
eJa2sJhXXMrl318mw5qo20w3kYd0NdCedWaPZW/XW7XnNSko+qAoqmLF5p3ZbVpQZepNCuhYvQT0
fQva1Oeh6t2Pv9WK3gPm8LeUhVJonaRaMIiAiu7rn0qawkBkt1khuVVR7BnvHltN2+pTrViqNzIX
VjglUa+0BmSK1Oa6jTLzd57YoWsAMcpJv4hPam43DlAkn+utIHBNNYDqqIIij870Gov4I5riCbt1
HEm+ETsd4Q7NXz7+oKvXhv1AvGoTG7jLQq9VD22j1KjLqPL4IHp6sMLmDhyS3sdiXmERFq4MZWTM
vmOIa25QzL/j0itLSd0ViDgCog7nHohhWph+q6nidZbiSOP0AziK9ygQf2kK/lhb5D7MOABuQ+aQ
jFwZcXndVPF1afSuJYQnk+JLqIh9GMW+2atYw5CABFSynTKlD2jp/GwGeR/GZE8L7E2L+AtnqjOS
5qWqyE0fhz/GXuFONU5uQnU3TupHgMbvu47sPj72Wq785tgLfdW1rA9lXmJnEJOoafxPrkwBPJr7
PVRo43msGU0D/EHo32LuxNSXw2sjqFrZYAJK/S+M5uzF3l0pOk3Wqy/VlzX7KgO+e1xYqH0CBMbF
9IWDwM5NbWAtEOyK883TrerqhcD5tVzoUFQlxKobEzUbkV3VXfqicfKUVVstzzVfB6cKL6dhGwVV
7MWrMxPKE4kBVxmYT6WjenPzoyoCIEg76GQF0cGQgo/1ZO2dX0pchCSVgqIrZniLQDPORFJA1bNJ
ujT/ieVtGViy1xATg7JkuQ6s91YqNKEV6O6PHjSxDZp5Xga9fj/2mE+30PXec9GiMSdrQIjAhJ5q
gJfv7W3VqgSMgcr4VfHlCO6+uSMSACu0wezhBkDtGn0roCGoJ1JnM3pYOe4b6YuHlysxx6I/vmiM
5TqQzfX+sGMn2W+crvBhE/yPL3DztAsnIdUFkOh7yJsnlDRuo/N6IKpdg8YrBm/YXvEazU160D3J
rrzT0MT77xHhmwPPnvPicWjylA6TOhaBjEomCeGnRO5W8a4YABo2MacRxUZ2smZs3ohcVAzAxJ4U
hqXOxm0eLS0ddhhuAVWKCE3Zf/x9V/z+paglkDu4FcqGjkMZTIm563h+nSfjd6pVn9R49HhSfuMK
2Rr3wk/deDOLZ2lMMLHgfc6DMY8eZA1saJpWfhIAW9klCmhgpMTwKpIeuhZjfT2NHc0Ee3tWOaJU
wSFKTGwzi3y4G1vtpaGgWs+nBpWxKv3WiEq3R1k1/SIbsbQiFbIjKeRLzfPWAe2aVxtWUIoisrVK
PaCXUaYORzZxtoSFjn5GlT2TRbSzkjA5Yg0mRys69Ea5OkoS6in50O00SVwpZXFKIsDAJPFDr6eP
YZ3eRrzI7iMw/FauKoH9MAHvuJ0AsauyWxpit9fKW7+RNUy+A7Zy1OTuVPajetcm0uSIqc38Oq5J
IIelNtq5CjxBauJPUbJvNAmmP5I4GPqsn2VTelE4qI5Rh7mThYbpVUKxAkktz3wI/UTqP8V6sRNK
/7UEaLJcxQehDNRupfH7CEcOOprQ06PkZE4dsft+9LS+2RepcpKM+qrS1afcAP5EqmC6hjVSkJv5
11Yfz0bHnggjtwUZe68rh4MqZ9dmqb2gGO9kms48WNtHVaGPdaE9xtgqUCr5NlFSyS2j5N5SJFcf
+51eFpmvSqZid4oO4PeieGZS+tywxutiK0Z1UbwkCbCmZP0z1zFrEEk6EG2z8Tobo2+kHGHeuu6B
SiNW+NrG4YVyoIxXdjYwsLxKpTdgeF3V2QHV7athsJitqhhbZGn1qAP9Yp/G1jPyyJ0yyqjOVNW1
hLj7oDeWq6ed4nJz+KqPw44gvrCz1Hzs+iyxOetOij4dpkLy+7K9GrjSurQz7pJO+9GafFauzKmt
8aXRVfNc1FCxJEu5047RiavE6ZVQ96tcl7EUr+NnKvuhFf2xlWIziDHxyXXz1OXiTEvrKquxzK+1
pLLlpnoxJe1ZTEXv9q10bLv+e96RCICF6ksUs1M7kNBuJs2TCDjVdImclXA6RU24oyZgcoc0OkjG
9BBPmeViTTLIlemlbfQDH9r7sKuDvIg8OVIeR2NqkcG0vcOr6taKeyB9W8Wh4uVVIgxoLetVm2ly
aJddWLlVm/s0Us9qwx5A/1y6IpZvej1LnWrosKMLxnQvDsUBBma0BS/wpY3Mj3PhVulQ4/lmt3Vh
6Lbc9rmtYWLfliSy61nmFkIz3K6vr5gyfomU4qnRmus2snTXyMUhHUtPz7poNyhyezJE/1MwydhV
mXYTq/RTDOYQu00wTJUOdC+ndK/z7mBFVdBqqh/m8e3QavWRxcUEDGhxrOO4Oqr6AHQ7YnZ2LszR
nZSHqBn9qjBdNWa3FavOdcr2PRgRjD62taR3JsqvyNDaYcsfpnq+p7wfnKohJ3XMfwopPCK6dvsi
he4Br1hWazzD6VTqyamm1S0fyOdC7Xd9lCAvqHdlHYPn/JuFrxPJ+S4y01umRLHdyIOXmOREotwN
4/hhKMgeGDQ2bbCbXNxS7ZRWoHk1P4VWZ7fqfRPdpw1MBXuqwFCa5/zIgQ2LRUan7Z9VNrr4XzE5
jdYfs6PwpU+/ELxxk2IxDcR1E+rF2L5r1GtJPBox6GZa3BqGVouaO/GMoFFgZ04uQV1Z2KMZ2mOd
2nmc7lSZXw268FipQfFzpzHPFWE/NdYeW4ZJXh2jLtMd1grsSBltqrcvKrMwihKzm4xH9/JoNbbZ
xEiip+gwAHOhQJlMQLMcLdKuywKjK7nWB0i3PVbluB/YURF6TMIrUbXOUUV2oxihB/QXnzFyPxra
ocmxIy8Bqj4/WZl2iHSQbHTXZnaTRN9FUh+T6aFTi7PMpdtItI6oCq/Vd2rXOZxx26hHm8FkdjEm
oNN+T0iDTxR7UQNCFfW6VweHgeUcVJ7ASo+u2mm6qTCqNZR3BsMXNM9Zx23Cb+Ms92jY7kJh3Oqd
ZgPJTG9Bz2CkDlyPXaaxZxJEi1M/f1TwN8Md6UIHJnniDqhzMUk+TEQGgxjXXure8kch+3TMnKaW
dUeRc0+hyiEv2tDW0+pWH+SnwYDhS9V7S88xpCbr7qQbuaPr1U6L+VUBlq3KKp6bXAA+ABdrk7E6
hmPzEqrm97lD59YRfwxF7Pcm1qTlW2P6Au910kXzaVC1l9zsd7E82EZF3DGWT3ljnLupPEXVzwaz
P1Y0YREKKhPNFXaQro7M4fhDmC0OEqM/ZTS+tXh1nTRnJiPv7I2jUh6LTLtrLSB9DdGtqMiBICJo
rCcRV7aYsdnBjpLNEJRYYDCaU8pf0ogESa97XXfHFLrTzHzf1ZU3/7kkvYYrO0StOBq4LTP+3KDw
mqORIWGwXcQAQ9GBMVtixr4LPRU4CqVm2U3zjeooNtc/5fhOY4bTDsyxevDXNYZryMyJk8rB0Jgn
VarbV3hYPL4JDf1KWF/0RDxOSv7MFKzMREpGbQsrGE6Xmi7TMVAvvsUxhW+RPHVoDojoPWlQ970C
oP0O6NREOZrgnWGq5GHSH48OBANScyCSbkeN7sw0YmULdZQibyJAsOlelGQKqvQUJ5mr8vRW1oDV
gxn2aKgcJhGPxsDttUo/qZ9qcEhUBFjifYr+j4FhWRD8qgPSd+JM/VkXiDSMEAPjd10J7YRO0QZT
KlGL+m1qm8m9OljnMFdvjIG4rarZKd4f5uocaTqSrnHK9imsX1jPMNtluhIH9rSquBH/3muApBD5
9Rh/lpPWbnriEa3yFB0Lt4DxG2juxvF9GWKcA96g6wfEa6prTaOdtaYbthgvB9Nj3t8TwYEkFjqi
gIqrjTcl/LqKCjvtVZehs9XCvKZhDH7IwtGyF31MnIpwj/MC1v5sISEjKp5vZRv9N01mXtakbqq1
NtVK2ywtZ2xzWzXEVTa0jiYyZ+hNV1YTu5G+NXXlmlME+wqi4AHDJ0jqUKs9te1dkid+niUepz4C
SkeqrqmWe9iNBUomiLgRt8H4ul0GRxLZfVHBRN0YtWp3+p0pha42Q20xbR8yYuvVDUUwN0ypqySW
p2jCZyH3R3B5U2I63BgcbqlHkuDNZV/MfLQBjunwpvd5CLue/oC9sEsmoZk+3U0R2XcS9RlsCS0e
rb70ur60pzRzCjxai+B/yzIv7iN3YKitpfjBtEEpSNho+LmjjJ1y7XtdWHZCDA+QpbsJoAmA5nRA
XaBn0z60PlGl9tI0qOT8rMFH0cI8qqV4yqT6Sjeku7IBawU1dgZCd0Qt0OXa1/rYsYb4Js25k9TV
Ic81FzxLTtEX12UDOAqCpX58BHCi2DRvHKriIiBY4qBzmwurJnDkzMgfy28mAhsxSf7Ulrupy526
qe0RylbDF1VF9VnhcG9Zf60yuNWmh4mN3BTq1aaVHelf615xivYJKSWgn2M3DX/U1iPM+QlGyQ9b
5Vzk6sPHKdZWOqctyh65ltVhFSOdmzkTxG7aUQJ8wz8d0VopebzJ6Ba5ldLK1ZhnSJhpoDqSLWFw
BJAtYY2psBmUfmb1oMkGE+ArUNiiCGIClFifEQ41AyWyRZIsyY1hdjGEJuOTTrvPqUWnI4As3cIc
D02WHIc+vO5G5hpDjx0i6ziO4TFEC0cvkyNJS69ETyDNAWWDVblBLrGULLJdyGQP9DfuqEa7ssx9
JZuOak83Lmil/IXmgKlqqmYAV2pZwYl0tetzC7VE0lfPisGw4FQ+J8bWrOpa09sEEyjg94iF+tey
txQrHOubOvoR8kHzCdrdfijZg2Ej8kCxSPi8ORq9vVW/WKu6vRG7KGAIZPMapXIRSC0vgYJmKE5W
1r0bgw3ZBu3Z9y4b7xSwic7OO6gK8SLU8lG3jOraUruNes5cHloqyuU3WJQ20hwBa5mhZ2IkpzJG
WsVvVdbaahy5G69u7VYV3Oi83IzCnLw4thoDaKhuUZeDg+Ag/WxLgHckXuTyc+n2Wm3nlTt5uZud
N7/4/KDfH/K36MUhqwTtmjLEgy/kSbMHJX2Kcz2IgeXXV+oTwXCVlbUgyTKbvVmlmttLf4E0gzv/
9xcsW1Py1MdmXuIXRIm0Q/J9W5dko7e38X1frd5FXez/SLuy5bhxLPtDwwjuBF+55SZlarNs64Vh
2TJIECS4b18/h3Z1KcVkJz2eiH6oiKrWTYDABXDvWcYh4n1e4Eva8lEng1siwdY4TK9/xqUowM3I
loGaO3qIs8QC2y2ALBIYbIyaR1HCUJ9N6cv1EEsJ8zzE9O/PBgIUTGqXbQEnEUAvZaCaGvnheoTF
IibknpXJ2NpUUNn/GKLOlFqNOODN/Rd+Vz2XT/o38HyAIA+97PNkuN6luOA49UvWO3wveWuAisVZ
fI9/UeXLaimKpH6C7T6N5ecw7xweru64pWV/Nsr5OVckjQGjPVg6hCK8QVXcLXqkU8kpEoZ/TLxI
PKNWGisZ+lIri/EyyUEAaoLEW8jfQLHNWwulplM1RQnvH62OCck43E0yln/GULzsP03xNCDHQZ5S
0H+bfdEBDRO7CrsMprRjoPqT6SbujUDjm9tss1Z0v/h8v4Jp+tR+AtdhTgWyI91oFNR84PaCbtxY
4Jn4vbDVla126dk9CzPLmIDey1lLBjuQe8MPR8PNzaF1OC3RrO9CN9f7wrG04muF5yu48/qdmTUK
SnBV5up9Y7tlh5fLwH+EEWp7ExTEaW1pV9fkxWSFB69H2RGj5CkNLiPXN9jyBEGLw5xUC4Dr+bi/
RNf0TWHFbCPTbl/hKdaqSSAb4xrf9iJVTDOELYzaNJq6F5qsRYWb+dgP2YbKZWAlkKRZkyxdXsiw
JNHBNUOLbE7ykCgcX3rIPWx0CGJbXya79nTDD7AgHP12E/mhf33qLqBJ05DO4s36OYQZDQ4K2wpi
bW/Fx5JZXmblbteibjTEu+vBlrfNWbRZN2fIS12AxEICM3Emv7JqEzLP9jsI1qsoBQdrfdvFhWGh
/w4ICizL5q3UGqslbWoDPG97b4wHUm3MYgVwtRZidny0tdmTTNWg1BVvLbX0ijBgq/CM/7Is3gcy
W+FNxfG8A74UNhlGkKmuVrn5AfUp33DRgwJQdxO/Xv9Wa+OaLQxliJKyEi0+Vde4jXWXQDgD5aG1
pHMBmPy1/t4HNlsRSkckWe6RSAVOQf+XvTfE+w6MBaGXgG2oQMmqyJ1JazL/hH/4A6blxbk1+wmz
vJfKiWlGKQSmohuyQWVnP9xZG1i8QK939WqoIhN9uBrOYs3OjSJJZa2uMavDRt+n6m3qQ/z1Zjqo
RHX7BzatK2Obu2o0VgU2P8WGQ4Ve38u3kwbrP/Kd63rs00RdGdwcVZOic0PzISaBIdpACtkOjMQ7
WUqCPpNfLYEWWZb9uL5KFzPy+wbXp/k+u7yVNLFEpYMOrlmpZ+WxxyhdWaJrIWZXUKAxCrSZICqe
DnJA7E3e2/71QVw8ij4uCn2WQqLB0NJOwaIoZVS3OTxHbfR94y+90v0/xzJLI3VqxsMIUF7QmK1D
xi9J8X++sM/GMksbk18SjDtwnjQZAAn23kZJM+Hfrk/YWjrUZ1kjjtsMalJIuiZ8OVR3RBcQgiG/
Oe0RKqF/oUw7jQu2l4B0Qz3fnkPrgd5s9BSm3cGE04RdUQX5KjzhBwhBKlApKWFa5mQbiPCtjHQx
YQA+RiCaNflVzEbKUtMqhwLJaYpL3iCvs5PeQOGFOxIYGX91XoLgDvMRG7YRc4x3ZWeW6NoI0WRp
04Ezhvq78ojJHldQFb9eoBe54izSbJ1UuOiOVoNxdRMxONG3FF2DMkKhHVKJHOdcort2+b1FjWBl
RhdToq2AE23C+ONSxFDGtT2UR4yRokJKNCflw001kn2vwAUhtbeqLd3kffM0DD0Y6NnKfWH5DnQW
f7bb64KpZtFCSiW6yXb1Hd23DkqaEIifpFTWDpylUxwsc7glQtBLv3g/x2EjA+sHoRtuQs1clz5V
XfqMVvTKxW4h8wP7hDwMazswoeZcqLhnlGVqEm+iLnFT6chC4WSQ9VcyryyCqHm6/g0vR0VUDYxv
8BBAmINa9Mesj04s7Pq6GooqZbgZZTRF8u+5NazsvcvEjygT0xBIPKDj5lfx0kCrPB3ydNOwyI1g
kJDK36+P49cP/bgLEAIaD5gx5BRsuo8DKQfeh7BtTzfRLrwvek/xyt8wp9+Yv3YvNqY3aUyYJ/LF
jJ3iDlgOkLEkb83Z9/IM+vBL5vmtp6SNM6abgRKbUHmS+B2PohfSRkFadisQdHVKWpfDBg2L4AIO
ouMsqYVpBCBrpJgBLywAU4f00a6kfGebseoa2nAwjfEOMBGf9s1RU1BApvCC1MPes7vxWzGQn1mP
zGuKEF1wyQVd7JRIMffykR9BY7vRxvBb2ldbK6P3jTJAoZSYt6Ocb69/vcVVCI4kvINMHA7zZGkb
wh7LIrICI2uORLF9gWqYoQ/B9TCXdWN1+jTvcWapUlHjKNXAlwoidG2wRIiSQwV44uWBWJT8yI+T
9OraSbC4+NFIgKKKrlwW3loN9wQL4pCBWiSOHEJ2RHpbGdfl0YZxnYWYJULd6ikL6TD5BQEeDRWM
Qw+ExWT+6VvRfh3munBr+BhwljZQajWY1irpL1ydhr5IFKh3hffbLNu4W8PWLU8hbDHw/EQBen4d
7miYlxCWtwJcLBwTMKRweFyZwsuzbBoRWgkqOhf2hZlPa0Wm3aFg9I/Y+vR0+W018rcL4t9Q85Iy
VJ4EYVqZbGw1cqGf8Ez7am042lJeeB/OvKZsVkmnhZJhQlMz3EQauJlT7yq2QYH+JfOduf9nzhL2
Fio5Oip5xML/pl909n4QJizWTIG9VWvNRurSOwzy4fpHWloGk1uxNfmHojY5y/F5G43yCAxbwAwV
dMu3flwpfl56PmIQENw3ZYCBddAaZg/YAb20ipUpWHluthu+8Sd9M0mka5/JW+FKLt2opwYeXKrD
9pMjdX7Ub/KXNfLppSH07FfMxmml7QA6nWAoiXY+3WbQtoHP7ecELiNip3olfISJD4y39xfT+z54
MhUYzr5gQQxuAB/MNhopALlTtIc+adzrMRYzhwGRPR23DoJJnmUOobdSMbJJpvyZQIwp9ceD8UAe
J1dx8chv13ysLq9TREV5EeU/GLiBpTI7H8GpamkOdGRgaT7QfN6YPPWycKzwMbFiyKy9/sXwzuPN
FtCI/kQPFfFfVYLOF458+0QdyQVSSezIH6i+X/aLsVbOA87WShI3Ms9UZOJJPHeqcYpb9H1lACgB
XReb3wYqFPw3aQeVtz3WUyDdADIUqOOqI9XSMY7XDthP09cFafLjAoqRpU1hW2agj6qXZVLqDGL8
WQ3p0/VZXokzJ/IbCfBbJuvw4kke+/Sm6z5TstKHX0o1Z0OZs/i1sKGkLlBICK0idrUuf2i69P76
MC61s6Zv9z5f2nSsn284kFM6OgDM2gbo8UjO8MI8E1LsD9atjBtJ6TLqEtnh7tquWLwI4RqEtxM0
yQA2mCXrRC4h78BSKwirBw0Ei28g7vtA2JJdUfn2/aRRyl9WrSCWztjzqNOkn423JHmk5S1uQhXc
eyc7r+mMLZ38D24oS0vkPNQszWiSzOwCHIMgHneGcqwTFOFbYyWZLd30z4PMrpO8qkLWwykl4B3A
YNmeC7xugA0DFnFlpSwtRwukQgOtOfgizanIuIpbvcTKDPctIDuK48RQn5wzqhsFqNMvAPcF1u56
zKWXxXnI2eJMcBDkNXDFwcDz+16FN4fBglYe7qoc7eM6FD+ux1tek2djnK1JM6RxFtYydrUru1m0
UX0WpG7tNIB2w1MxPMhbEKuuB106Hs4HOVuRhiyZdoMXwVSadxSA73QAJVsFNgUyoH7Vnsfb6wHX
PuRsXYpBTTrJxuNwyKv7mAB3GfOVN+Hyh4N1F8yZNR2QjY+7DMgzVR0V20TqwmCIWmzUJMRSMYxj
S/Hg4ea4slQWNxuKFv9EnL94UdKF8fBkVFTA7Eeqv/Tw55DZt7+ZufcgU3I5Sx6cyXaJ5ihSlqpt
raJ8NAfzy/UQa+OYLXnoUDQKzWX4YYjmZGeAvNnfs7pbUeJazBpnszVb521sliokQazAGu6MOHX6
vAXisHZ0e40Sv7zY3qdstro7rZRLAh2VwOrrXUGqN1giv12fsuUQFnQ1QaC7ZPkDY8+1rkusoLAh
V4i1nIXqynwtlPnQwAXF+D8xZneqriZQlSMoM05lvt/HxjseYa3M91/S0Hu02fahrcaJJaFuWpXm
bcigxJtl7V1LVBeYlNHRlM7jaiwciQ5QVDa3eaUFpLQPitbctVlXOdcneHm1/Ptz5m0nPKngEgOS
VwAm6b2oa6heYOl0NvW4vQYpQ2Mcm2heTgLLE3K5qqHAl3WWnqparttK6yw4CdR70Vi+metbgFzc
uDuaWlg5xIhdGTciJoGL1Yx+Av9PE2ZDLax2pZTfJE3sd9EIUosBXO6zJO3y9MYotnZlbIaRgfJ3
6kvbGYZtHQ1eLlB+KzTXVgEoL/hPDZyYPjK/jqq+UWwo0oswMA3iKTDv7ZMgah81zLxsP6XpVh5u
5bp2bAGj6QGcl2gjBPXreJsJ/Q1VU6+2FFQzgXTiYPp2LzHfkSpX8PePagE4chk7XfISAfTa9MM+
s6fLUNw7skYe9fRFAj68yR5r+lVLvnVmGwgojwuAOComOxEFT0gAfANlDsHAnOCtX1P9izoySCAJ
/NRvMUk/d91plIQ//ReYWKfW252qKo5stQ6eJVtu6DsrHAAbbhype2s75RYoYpfo0qZNZTcN85Ms
G7eSNbGKrG1rpO4Q0RtDqYIOP6Tn7BDV4oZwSPg1ktNgEgw58tpc3VXNj6kfBUmWRn2oubKh9EWP
jUPWVBstZb4WGa7a3Fv0tZPBsZX5gx7xWynPjmopB3J4E5btoeKY9B7AxsI+mHayEVlKvSEEKV1F
/VRHLcEcKGgbxUPR3MdAA+P9lTpmX/n6ADmiRnYGO3ZKs3Sqqj8I9toXh4TdN8BGaE1ysMU9zNId
rTf9ogcLEU2uSZ6SDRhCa+151W+7WnWFKrsWex7q7zF7bcfsrhJ1kBIRwMsDKgB3LSg3Q/5kwHFu
KN4Yvk5pNU6WD28QILnVuqOktA6Tfhqp4nfD4Dah5qCKvyFKBLA+3F2F2OYEOsTmUbe6Q6qa+xQQ
/4wRJysikMTEgyRZfoa1K/HKqdvw1hhxYzXLnZZ+z2CGFxtY1sOTnba+aveewMrPVPh0Qw9haF5i
0d9nJZ7rKiiMhDus+JSJYssxsa1luKSsnJEmm7KXXbOCqLmIwGlgTgVkT0Ukr1XYXlTHjudYN+Kn
LEPOU3sjZYlFpyLhKqCyyfu6+cEx192YuOrQenU3OJHWOK1QtklIgybWvVZrHTWuvFYHt1nPHnor
vyGN5tKivAF0cq909WbEnlA52coq90HD2nfS97JogVky/QTU0IzB1QAFDx7ueIbpMVLcJQxXzutH
SwV8vVQ3gm9UQflpVPiwgyt8kBO52hdVfQw1RTqMnL1YRlrehCCX+QNekpsW7iVbxR5ACKWB4C1z
RBRvSW3XnlyJJ8KVwisA2rglpIocwOvf0N49kRIUwSTqjwazgjGrT2NHDL9ooEaVVsrBaCKwuGK+
UVqs9DTl2Gz1FobFP0lDPYmnjWPLCtvKMe2c1DRjF5ypgwEaKC5/OGOonPgaxM1sl1BWHIHi+gY3
RrFLc73b5omGV/Ygum2qplCB1DgWgGSnP0ebQTpRzz0zhglLXf9UQSGBumEQVfQpE9GDwP9xsCSQ
3QDTBvF1F5dg88VhfLKUAg1xAHllyBP0qR+1zWtKxb62xQhcmI0SayNsj0TiRZPGY0mKRyrzU8IL
5kHuRf8WSRp3aGJ8GtpkiyIWNCesjbC57lC5vMMXNDwYX8SOXbM30lLw0tguhzyszaVNmKCSFQLQ
nJGT2pavTaO+kgbWji2r/WLoj5C4+aGq/JNKwqdY1QOgx05oJED2zAoGajxl205RoU/MwJUICerO
Fv9BBffDugLrQQs6efR1K93WinWkMvK+lhuQosayhQZeDMkCMezhlBQMDDkU5Wu7tlywPzpnLPJ9
1Gm76Y9oBXZE03tDbkGVIzOwY8Pnxuhv4SyCxAY6eWmqJ9JI94zHL2WWfNZY6GYsfmtK8Jp67OmC
YUuWmP8Mxj9FGXnjUD9WVf0axm3j4hpzSsEndHF+7ZSmbgArlTdwbN2wKvPSkr1APTDyMwN26DGo
zKVMYD5AS4+ScFtnPejXDU6xXN0WJgKPSDRNA/PoJB9u0yby0wiGTYZ9q1N0YsE9PMHV9yjX1Ss4
TaBgVSDeGZ8rAzyPEP1piU23Qm0Hri8QgrFxgz+ebGlSb9smqZHgyp9FX1hQurd6h0Ld3NVaDc4j
oUi8pgU5qCjFUdcSyZUyJgVFqr52LRxARmvEzw/B1+QTdaQpnrJSA3ZbhFIgi4zd2KXSQgLFspyo
h4erxEGHVl1qKbsQpFSviOXITWz9qNEkOZRheKzr7AS60ZOexJarpRWgt/yhy9CKiIXpdFUmPyVy
FOSqgCE6lYlfgavudBHbwrYWO6c3CA6uWjhai7ezZLMiGErQgGlbPuIq8nmAK7Cj97BslLuHEDpm
MeRWaQvZreElzJGLRjw6NMtVxHTO9gGLUfxSmScq85GX6Y7Y3zW7cFvjEa57/iiVrVuVkumOZLz/
HxjndpUQJq5U+eiEOdQZa+L1XXzbJbkrigc7bAtXkyLo77PMq0q4TKjatzoRt3jtG/j+7Slq0E2K
9KBQ08LnfeEanQVGZ+E1YDI7pW6vPLcW79xnl7RZ2UEIppkpaeDPHOuOHh3rckVPaLriXrsFzoqm
mMxBjyITd84a7SqFZbumkJ8TPtHeEvCaGti/Z3m/E8lKRWzxOX42stlNn6UaTZsRBRUz+9kSVIaI
fWeENyUIjPQlhdn29bv1JZ8IBbjz6+7srq/3LOd5iYFGu3JXngSk+SfHx/K4jh9bfFu+D23e9LHK
ONOtGKEKLYcJczkedKP43kjdSkVj+bWkooEFAViIyM/7MFYXmhDZUH6/ljR4yUItbKvsAW0E5nWt
ZbBYzrfOos2emAkTTFJKgdeSTx90F/aHfvgVXojoPMYNIIZrKJ7ltf8+utkDZYyHHiZ7aAFRApcP
SJrm7cvKolj+Uu8hZtuLZSFvYpIhI0Aoe7LhihMvz+HnlLjD9w6a0tAN6kWgZWurcfn1BRspwBhQ
MLlQIIcRV8iVDGskV9VtBRWHtKr8VgOzNc6/jiY8M7AnuhoowMR2JPHE286V+ijoWPQs7LeWlXgh
dI5s3Ojk8yggOzZutLzaoHF3pHArMAZ67FTzBDqxA+UDJ8Jho0WqB15/Y/M7LXzNkTulDIdwAV0F
2JrgQtjABUD0X0nxJCBuAs4a0MyFF4P+2hRfE+toc0iO2niQ0yywc0glhNtIG4BUg8VorQV9/AMg
HSci5l2Mq/wgZF8Of2r19ygXPW4L6k5hEYQQfoQt5KYjaGCZD22u/EwqpM5RgpyJ3jtpV/mWPILe
ynQtaGwQ9zmoyUELc4TBRGVw4L5G+9vUGlwGRqgwG4cJJSir7JSnkDvADa+gKqwY++86wZPGyndd
ij8njNsG0q10AFnFVsJ9nIBlrJb3xBwfjNE8hWPk4sqPJ6/itaNy3w5kY5shjnzTSTPlR973d03b
H00IILAu8zVwQbT+E6v6fdyR57TQbwoYnShN/KLn9UYHAqAzaJANfWBYyWNJLSfFt0oSHhArdlP2
RY0ORDCHZMBsVLEXQjWMFt1OdPjUXRfYoNBTEOpK6GCUIFBDDXEXZt+4jcvsCDlKHTd4a3TjovPk
fjx2lO478V0weWfUo5dbXwV7YLBZUVrxNZVtvO3HTQtmbcgewPNyuKBbUj0n2FjwrwpIRL2+ApFe
y26iScmkLNhzZUVuJSm+yNPPaRRCVkaMLq3QTqJRkOV0E7bZSl92cUu+b4x58qxa3QCzWIbYb0Y/
ZQQiAy1wIqm6vb7118LMSowKU/pc4nhRWJR8GWgc1JR9Z2D6Xg/zqw92cb6eDWdWZyzb3KS0VgGH
whEHN2q6rSDf+8uRxssVF/UAfZfsdFgQ4Pb2bGxCB/5P0NU4VKmTvOqB8LrDWiZfG/usKinboULS
AoCBkO07DTeqMvbi5On6yJePi7ORz44LXCCVQU3RHsU9avLFS3O32ki+rroTcSHL/8AAfG1g078/
qxsPY0VadFTMoCme6+TEhxPkxleKdP9lXOB+mpN7Eni7H4OkKuQtaIQSEvjeJgw/NyC7T/43oLFH
ow88JqQ9Pv9VhwbCiLoKZ5ZLwdMhN+JJF8cKlDJ8DpGyaZrs6lwLgARyC61auXZecu+m2xIgTBPy
Qp9EmT8OcowlWysloLSsU/aU3Q1H42AnT+NrAo9KC4atLd2B+ipHjrpNHq3dmmry4oc8Cz9bO5oJ
ge0E4JNAM19NuuPyOgNl+UJ4FmO2WIwxS6JGQQxO/f/4bVEFju1kmwRrhKHlUvNZtNlNA9IbolEa
SFiVQKNZAXAmsmM8tG6xqzfZbXlLT2sgnUVoyfk3nF3tdb1GAXMaYGe5k+kD1BQmJu94zByAr0Ep
e5lK63jwrbNDFq9uZ6OdXe6hXyOBvq4BINSTnRihGiHy5Ov1BLO8RgASgzUGiEpzMmGfKVDUqpDF
jCI7DDWDRg6P8Sys4pVr9jRPFykcBMJ/As15oFrfQm8V7XWoSwjXagwHxHoHTQM9ehnqvzmWoJip
wqIVF/o5Jw9EF1lqJ/4Q9HM2A04H2gO2KK918ZaXo2mgw2zDWAsouI/7Ox7UIrOnu7zKtlzximdQ
2fzklr5Nb+3xaG8Md93Ha2FVTOY+kP/VCASG53oHTJJB0YhVnDtjdaN3ioeMtrIolGllzT6Wpk0S
74DIEuPCEI2i6QycOvAibLSDKjNQyA8fRqY8w83lULVW5iQlfRgi3Z+qoz2pjpYF8ktoG/tECo9l
w58ym99UEHsjeu9fX7ILK+nDj5tdBkyqCd6l6AhnRgtpqhrV6QaV6dSRR/BwKrJyVC0BhsB9mJxH
oVmkyHPEd5jpMrUHgDC6RvtqTbdlyUYlCF4HQPrWX0YO15JweIIkDsj+9n2Gmn5tqJ961Xb7RHrr
1Ginc/2OW+De563lNaGd+nmv7FHHfCY25JhCpjvFoOziQoXIz5pCxsIW//D7Z0mzy+yC57hcB3p4
R7VDQk5RvfYEnOb8YsHAoRVi27AbBTL+404wmVym2oA6RB+Emwy6nMZkdc2+dV7mQ5lz9eW3FA+y
p6puwV0OBYnZxbNq7SSvE8A79I38E09OJ/bzz1DI84fHdSLD0m4A6giJBDZzkI2eHQE8amz0YNR4
k2k/aJFs7Rgcdv3AdcPxqjRZedUufa7zaLOsLwEzWuNhin0nW9BR09yqelIq7l3fREtR0H7WsZzh
6HbBmkhQ1u5VaGEGVvaEF2bJvpR8JeMvFVamfYMoU4oE5u7jouAihLNLghj29rcZONR2YNw7FVbW
EdZLafE82GyVC57nPRwOLaiwNacR2lSeqNGduD5r0x+ZL/PzILOVoHMNFfGhtQKhQocOuJCDqnQ/
qtjIHGxkbSUarFJX4s3WwgjHPbvp0DToK6H7uawcM0gdWix8lnq4JVG2aQ1xMniO47s/RNzAvaiL
D4klvUaaZDmjisJj3A3wRYi7nwBYb80OSlojtX2TRaXbKtGbbKH2VEqozIsB7Y6eP49hCBGqskC/
qciCpDdyp7B0FS8cCyqfEA8pUndkuj9QNd8rlYnappXLcHooB0cBiX0TM/acZNI2KSJgrkz52MvJ
nVplSNVq5Dd5vSu56dVljSQBeaVGNf2qSPcqGV2FtOjr0FdoN36GhOE+GZIT6+x9Q5VJAhJMqW7S
DuNfNCl9FHm4jxSCnoV9l5nFU1IodwbRgoFkP6VueIij9k5DlT8IU6h3GbqXsPAeT4Pn2i6/Jlmc
T7qdPpfrb/FYb1mkW05SsC3TQ68k/KnBI14IeQ9q6ae8Nm4Nu/a7xn7Us0pGK9yCVl8i3dtUb1FU
i3dNpv1Uk/Lt+pJbekRoBMI9E49c1ux5eRJHh+Ap7zPgVX9bjvUHCyhgcZu4qMvv9K21a1wVrqjU
W8UeL6VZokG9w4I0HCjss/WuonUGpURQeH/v4Hg/PvwGkmR/gEBcektgpO/RZqsdagBZZmYVlAZB
PNqDiA3E3r+E4b95SyDapOFiTeD4OXIjq6tEwIoDxzqqlpPZXtHd/hKr+q0Jnu/lrTV8uf4xl5LU
ecxZktLk0Y4qwuBOrBsnyYY3KfR4f1yPsXQr/TCw2UcDeBUF+gEQPUMBe8Y399ah3w4a8Oke5CV7
N/3BX2y0t1ey1drYZl+vhhojETnCykyFWPJ9y2VvZWRLyxFJCvhDCGHA7G72ni6sSjckiA7jk8lQ
VJooGuEOzjabzI988+F6tOVc/x5sGu9ZGUSp0n4EojPeFGwfS8cophBhBJNgkFcmbqkWgnX4Hml2
Tqbo4JoRn85ivIhQ1SJv8f4XVjXy/0x0X1k8/c8iztZh3skUOpD1JAVgbsrhwL/0weiBqRlIfs49
CKtLf9fR+TDO2cKU9VE0UCKLURDeQlaprENnjFZz1rQILs/o99mcrUPecRKPJVS4oxu81t262MaA
atObSeg/GlCVWLPRXP1+s8uv1lRw5Zq+X+6Ngak9qb6yzbewAk4+/SpEeqtFiZUxzjFuaqKiesUN
4ML9lEPRDXJuMGmAxOSE+1USSFasDXJxNyBPTpbgBJWs2beLRQjYTKeDOdx/hhC3U1at26VAwxj1
yv13MX9NKfk/oWYf0M6UkYR1b6NjlZgPVlhm+4oSdLQFbzZETlHPj0sDSsN97FOaA2JUQtHXKC3u
qYWkeHIxnhrk9evpYPFNfP6zZl85gxqrKoeQQQHOxoX/gBvlW8jj++gz1MiqEtzZPeqmoG1vmJs0
K+FX5n/+xdG/guZaZ9lBSI27hptfhNY/xnUT2LK+JjW0vKDfv8CcPSgD4a1VML0OhnsY7O5AwPTq
rf4IVW4fCXC1J6ou5vWzeNO/P0u1tVo1Zd/XKAYJ/lIUqAELO+zc1JJPuQZUDoPuatgAKTA+ZeP4
VdHll0G2HaIojZuH8JSBLYw7yCb3o3QM/QI4NODBIO7aUAOtrdyv5XBYW6aX6jE4yc9+9LRHz350
m0lcSXmSbdoh923jZItba7zpCPGZUbmDCnn82JHMFaTB8qPqLOzsWKL1CCnHAcu7bRzDMffFPgqA
bRwg6om+5KqK0eK6MxTwzvBURPFudjYxJRJAr4bRRqorSJB/0oHLhKgvi8jK4b54JEFhDJB4C8T3
+TVX0pguQitONyEAtALoVqt6jeLav76L16LMZs+ohGQWE6hANyuo7ZfOOD5xZa1ftXy+ng1mNmum
RhKj16CkhYfUAEH6vQa5qd4B2FDze0h2QBy8hnX6KhR7cU2aBsqekM1CwWqWpSXKh5FHSrwZ4UzS
SA+lBFew0PbS4VvS5PAMOWUKc1V9reA6peSLM/cs7ixlh3Gl2GmGElPSftK11Nfpc6bs4KRR5HCS
k9bWyuKbCOh53NpxUZ7YrR/3HiojocaSNtuYltvfodF7SrbsFH4lN7nf+nRnOvWUjjU/Cay7YeVi
OP3xi8GC+zzp/ZngV88muYWipx3bBQkofzTFN6GtbPHFLXf292eTiV4UHTNakmCkD0knOzne33r/
Q9fWinaLq+Us0OxEK4Xdm6TiIQRPYD2btK8xIFJADqLb3+/a0NjnRH2ypPYxp/2KEsniPnwP/ctN
9ix56oqkUcAGSIAUfmPJ4rGvLHcUbCXM9CkuPhW0OydxPqgg/LIePgtjZlknMZ2ge1o85SPcCUxI
XgHsAYAWtdYKd8vH2Fm02TGWsaHLCg23agY/FL8JlRciiaMtikNt6ZAQpRtj0vk08+7OloG8ZMYO
sJbCoUS4cll8Jl2mQdM6E45u1JBPLiBJbTDF8OSQ3ydchyg1TUznLzLi2Y+eHWPABugJUSpcJVPO
XbUHPwNSvJHQjJVAS4IjcMeBWxxYFCAYz2u2UGROYlqjlW3jUYXT5qE2oHseo28oAyeos11NUpgT
xwFRmlugsnZjBAijUmzqXgVohqPuisYiw38MFxUBmX8kV9Bg3DisAN4soLcvoi8WTd4yYaxs+eXS
xNlvn31ay0DzSuniMBC29ETriW0Qw/qn5t/VQtyosrxF0/wTK3sPOvqbJAZU5vpnWryTnc/e7DsZ
Cq/GLg/R9LyZtOq0bfqJfkJL0lfhWty9amwt4FLt8TzgLMeyGjUhZTShwgEkJ1hEFE7VeBv+GSt7
KeedB5sdmJDBjUYbvtuBwgAiZd/DCHYfwzeU+deubdM8zVPCeaTpl5ylBFG3JacC5XVQFkGpPVdr
/aOi1lKSPY83Oy36FJfEtoDkUo9uoa/IdCtb4zY37RMT4R1wxT+qXnuAlQB3WvJXfZKz4uGc2oj2
LuSmJymV332ZKKDxXen3PjnA1cEz1phnxtLZeBZvTmykWgyLb41MtNv6xnSLTZN/gq1P2nh28Yh+
jVNrW425ln4i7db09NN0a61vI9ONNrBQY078uTuAS7EV6Klv42DixzyA3WHDS+ErqDCf2aYOLLzA
KLg6Tg67kQf1NnqB292j8qM5pKC8Yif8XWnrvQQ76zZxdeCq1aNsh6G7lvItQsK5vr2XDqrzeZvl
F83sQpLiuhHo/M5AsbrKD6X8VDKMXEq312MtPiHOq5Czc19QogzA1k7VA3j3oWVt6ZD0meojtVtu
6nYl3vKa+LfQOsei9YP4hzLMo+4TPEMPtdZurg/p133hYle/F3N/5e+zXa1KcZKLYsxgDRhuwAY5
Vd/ygJ0A0GsxsKkKA0X0ff8svBjOhOhYXI+/fD6cxZ99P2Vs9YZTXDSQLCety39K13+WLFejzc6C
SOrCseZ4A/4T7R9lzT+MNv32a3M7OwgMOmRyYcEAqAaHx+Ga2JqGnTimVuyAoPSrUd+bCoB5oqi+
kxZFvTLhWL2CP6xM8uIhcTbJs0Mi6qQUNBbcV00dXebya10AEoeXlVvBhvF/SbuuJclxJPlDRzNq
8UqZqjIrS1e90LpLENQKBEF+/Tl7zqazmdzizJ6t7T5sW3ckQCAQwsM9wLCLgcm2iexltUKxRDxx
WVP/9ecX50sUQhJJ09j7VHlmD6lmx+cGk0iYjtlMeQZw2zcND+L7NZTh8rsPAeaJFhGk+vNajEDE
KGcCoibor3kILwD/i3+R6iioNQmrpcWlwNy8MDc/yBCil1MN0BkhehSaB/SJbWlcua3Lu3lhZHZ+
pV4WdDq99pMqifzZPYL4JHpUjo03aVEA6IhBptIRtmubOWVOVyf5wu7sJGdZTOuRkdDPMvGuSOWf
Wdr7eYJYoKtPA3R1QpaurXUx3riwOTu0EL7o0af91UKb4g2gZex/ww6/9v1m4c2glGEqpALa4ANY
vxhE/6BiAzHfrGm231/HZUsGRg5BFHQtcR5LXIzbNMsDKDfaYqYEoLKyQyXyvzfzHy7A33bmz0ds
UlkpWmyg+otvNR4gXiI4+q96vkj/AexuZWHztwQVKtCSlxSnQki3UXPI6TQTsLJ7i4+i+ntVs3uW
8IHjzoM8uKEPWedL2SrX6KLbvrAwu2Q5KXJFSOGyJvZW1YMcIiR65VN25CCXltbShbX1zK6WQKvR
iimepBT8O7p5o7WPK+dgMZC+WM/02S5ccI1JlgzzYYKfbDU/36WBavfQrkHmtRKv/Af39PvbzO4Q
ZWpU8hCZTwfWHQ3Ionf5F/nONIDs4D45GB2M0UhaG9VZDswuljhFiRdL1E3BqEiN1lU9bPQg3jDZ
Iz61DWk3uN1pvbg7/XvX/vD3Qid/eWEPIoRhIeWwp4AiwRnU+FNtm7sk7z6ikBxIIa1MJSwHLhcL
nEWeMjfiKIpx6v9KvoAn+D88kLBKJ7wYLPw2Na8wMRkiY7qR5EHJyqAf6MHKAY5JMQAiGw/fH82V
sz+vMiHnGbSwxTaWwq0xYoBYze3vLaw5wV+lp4sv1eHgF6laT6Rl5tkM8k18HoExhaqbB2acjXmn
rKxpuVoD6kiwj4GbDACQP8+GGfJGDkPkrSDJB9OPgF5fD8S8ZTUHS9J0yAjVfmKabhuNe5R+bY2K
+6qqTu2oHyNl/Bg5f2KVGVAr43Y1tm+1AgAzKdgDqreI1RrDHQ1oconkFBvQXftvNuzi58+OtgIJ
kEKc2iTXaf7EdbwWWSyf7At7s5Mtpn1YdRkSgG5nBv2xBkW3fjCC/rQOR1x8n36bmrMONpCjFcHx
YfrF+CE3L1Xtd/RzZfsWiz8XNmYZL2tVno8xbEzbp2Em8q+L+o8qJGu2Zk8hDQUmon/w32Uza5s3
exVjQTcqLuNc6PpLkZ5UNFH1laLz2tUxZ28hqIqqRgnRDYmFCDqHGFMTkvIAVGfh6VbzPHb8WEJn
zm4S9ZF1ki+04qYe0q0pxiEiqbK7YbJxjscQjX2apM7I2eDIWqk5vcjYVhTBVEKl+GejEw962jHY
iJMVSqy1bZr+/MLfhEIc9UUuWD7mG+2WgPlAsRlZeQ7WjMzeWVkDT4NZwcWA3Ns2E5R0whsS6Wuu
YM3MzJNp0K2VlDz6i/ARCMkYA/Eg4nCJazjMa4VTY6du4aw249bO9cwFifFQ9RCsnGpvkm9s6kAo
3ClmKVGLSCtv5cYuPkIXN3bmgAh4DBr44iLIXooDplBHt3AjDxB0JOYvIibg/kFWvBg//LZpTSHb
xSlRoCcaWRAP9zFZFAh2+CS+dZ7siPktdtfnZ+QDNoHOr7xZC5WuLAOLaIBwVkOvE+zv+uwaR2bc
lgaxoGcoPLciSGEepTqzU0uxpTXC92s8yszW7DrHWURpZ4ZlIDcYwCsAtYkx4o+5d9AnoNxgS5Bq
X9Xdmj7XH6HZzOjsAgJzOwySChU9jPNiea9d+ZglN0rx0lWvQvkj5Wv5wtX5mRmcXcZMNGqLlmEV
tCXEEMbHjvgrJ/TqPswszO5hIoxhXKdQRZx45mNU3vmGn61gRCPcWgnhp6s13z1TU2VIZYGw9goo
mLBGG5EGQyCwKvDf2jGFDFDSkxm+VE3jZMUqZGbpe0HWQTJAd6WKxhy+gJloSE9ZA262wVGw1nAY
1VLD7DlE4hvjKYoiaMOr7UtvpJ9lXj8qUXifJaCMqQX9IVLBvgMVZPSzRPVu4iiwRwPw07oOvv8G
V0ExPgEGnBWA/hWMXVqzTzA59Y4IIz5yGvmq6SZWB9XowR/XRPGufO5kSFMw9ahDmvUKXJtUwFAn
Io7vaDyOOdmPzDqFzfP3q7kOuiYrmC7QDIydgJt15gUyRamF2ADzvXICynVj3kLh2Regg7c+XrCw
IEzHgcVFt2ARvH1/urq4kXOIRytVIEcpZshVpylKpwGL2PdLWji4Eys96LotABugTP6nmcwgptKX
MJOB6KVO0BcmkBAwDhaUjSXzBPWc7+1d57qYIrswOK+uJK3SRmrySxgWateqU1QbAvGrFixZgbJD
LdeuwN4Adh7h31/RPwzPIsxhFDWDx/DgevQsdhuCvh8IYSfd0NpCwDSwlTDA+DVSPHMKf2jtzuJM
JR9KU+6LKiigRh9omfFhJMmD2IOuKDXAS4OadeMRMdzGoEZLi10u/MBf8ZEbBVk6OCEGJ1IQmmVQ
ebaqh4yDKL7YGxnYm4odxLXHsEEFOttEMhi+5Ad1eMh5Ci4E06usE4hFHYgKD+ObEb/26W5ieBCJ
ZOvJR9TdiUCrJPWZNqmTWI+l+SCO51rUvD7kTgm2Im6+CPSBaA+Mv8vjbaU/t+1R4gqIfTBhKCo7
CpWQrv+Elj2ouDIQ593gr+QdyLl03U4wYFyDnVXWoBwfbiwhg1t6GJQ3Pez9sbHONegIhWETgbKO
C19CyRzaNU5T67Yg77r4PtcGR1DBhVWD7SjXQfBoUAOz/h0m3pnRY3q7Dca0sjn7rPrSKaC8wqPS
NoeXRrhnHPR+Gnh/2s4rwHaq89zOtfu2iO0kHmwaP1XNDe9Q0YPyYwbONxntvp68qErkUFO6kevE
psWZch18umdRfVbBRSjIrZ0Y+B7FkYzPUq1hovRFGN+z8A08gpB/qbysN1zCQf44QrhtfFP0HVCz
YOEtnEh9yFPdFS0Zmy64bTU6bfzRMeRRxgFCDUHODq1I3SY6xpgqtIoTHZ6E5FByTPr8kM1zp1WH
kT4PpHOFdm+1iWdon2L5LOQiAPdgvPzFwndnFWioYSgoUvtArb6aOD1I+WvWq3ae1rYS/2iUDPcq
CJunqNe9YYSkCAjsxvRViTsXYs5u2lO36zPb0t5SKbdbMCjWbenKaHHG432PVkuSffTDvq9zO5E3
BLBHQXmWOLg8MMNriPWrmD/FWg8+wNcWABuxPpbmIS5NfM6NxUo3y986qriZ4mVg+kK64mrkIFmp
1+rPRt+hXkL2YQY07eiWueZqVPGY9pwLvVf0G5CdbcTqJSsr1Jmbny07Cg3I13oTcZHFDrnZQxOz
0+5EBUOPQwbykr5UgxBTN30PCeqyju0q7nYRic687GNXLB476VTHDzWDFMsYou4F0YUu83SzCzRe
OeDvvKtFyIJ2YIjval8aEEeg4Ve3dgrARUYy24ho7HAldxqQiGjyhjHJo6qvdLJfiICVUhTWIMoS
R3eG9qRpoxcx0Zn4OdJOwIP42IDnrA3RWU7qQGzBswWaMruyWlsNP7uxcOSxtIfisakwViV0fhfe
S1nk8OhpYNUmhEgp0D72oCNh6vFxii/SfSbNpyKdodNoJwjaSAlGrU5yOuWuMhFCsns+3Ov8VRpf
x6x3oAVlD+o7xJI6CGCNxS4JGSTooVSPWwBWhCQGwYWZOYMS3XQCBd/TJ6a3QWJjbYcCCpMk24wE
k4mQH1UEKUhz8AvQBDWpnFsvik6ehazag+dvK8bKj7h+ICKGwHLFs6ZxVJnbymjdlqDVcaP6YUDk
ORrx1pAE+Dd+SopiJyvjyVLQNMH8oN0IL9TEVKuuAshfDMDrtseofOVU22kDSgbNxK3CQKBZd/iX
CX1sxgQzrlC6ij7GkbyIemhDveSMdNmVqPBpqdUh0iGKUqPIG7aWzTrVoeAvqwH25WMHiz1Yf1uQ
sbS5hGZ8bWs5uHr11pPEEnIISXmS1UMCuaQ+AZ8EbQ8t4Y4iMm/MuoPUtn5VC07fSLbSHfTyrjYx
FYPGQn40s9Sp2tTXLAjpmi+i8YwQ7ybuLZfoYlCF4Jvr9nEqvQu5vquqd070AFm3p8Six0HtUvUH
PX20+FdpWF5iMbBBxkEqdJuW4pgDFOaw7lROMOYfVCzvej46aSFiHgHMVuHo1MV7CcG9DjJDsQFq
1X1Bcr/pP3grBWry2ndHYSB7GULaIZ6qSu28sqM458SvE6DeoWiqCDGG2XD7KrTQpARtykZyq4nL
aIDTjhrNy/XCpyCvi0C5Cvk2sTx2ArOjnji5dNaMTzy5dmGdQBlHko+qqeyxeot0Yc+HRyNNdkLI
oaZHzNfKil0d7GbhYP0k9BkALpDLCdauT8651AOvkcVfPOVOrKu3emack0HGy4ohabEHaaam+GXL
t6kkBpCzTf06pFsQgDJbFcfGTcp+3xraB1Uk18DQvtshHtZLKm8VPZEcgcXDWR76n7wocItA5JMh
VMKDdRvVyXY0gLE1yp9DVhzStuqcLOSvxtgcOk3dNxEcKCZ57+kgHkw+3oxEvgOL4a6tRE8i7dkK
87cs1XeZUe8hEYXrBmdn1ukN5ewjJaGMYw5WBCgXxqBWLCdWXYZxQFrfjX141Gl0jASAKNriZyPI
L22a2yaFr+qlJHZpKtxoJQfjKSRTMeztal30pPTwTR3Le3hBUNKl8U7swnNcM80OVfPERkznOmkO
ZBC21HwXwvTWRLptJyMYe9m4SeLeNwTphkfpVqzJNqHc6yPiMQA4zTbe6lT18HMcJpcfgjGcVXCK
Sllf3DUD3UpRWWN/CuKMenjbCd37oDDVlfH6ybUZBmU7yBu9qra4wy9xradOrOCTJvxoDMZdPYJU
FGh7ZnFhjwQdzIcUTP59L3O3J90uB3yR2CbAq9BhBgV9iqiSMmoEhKq7oaBuEgq3ol4coXpSHAeZ
Sk6mC6+kSTIHaE2gawDpHPB2dwq0hzWNBEVZjH4U5l4dWZ+SVN6BHCo9RH37ROKcuL3GtqpgOX1K
fHCCbbFtm1RCbS9tzlLEDjxmLTiTRb9lxHBICDKynuk2iXWnYfFRipMdA3mVGmc7lSRuqgpeWGGi
04qsbVnjMKpQ2FWhIAyydmWjGcUxzhUwl8r+mCo28I5b2jaIsIoR8/uSnRVvbBygXwhu3eLZSp4q
WbJr8Odm9dcgZDdRsuUALSkgFENZHeTSzgAaVwN4Cgw01EoMskdRspsMJzaB9+sPFp4FOWmd0mLM
4aN1HzatW2iYORl7ubdZCjljfPoWOnQqQkfzC1/CUQwd5BfQXB0Et2z2Izgk9fQhzL7iicm5PRJw
tprmHUqTvab6LCp9ieb+SBWwKLdODR2IvmDHjNzlcvoUls862xsWfcrIE5jRj9gf8D3sq1LdpK3o
RcN7ZFnbMWReh0qeQY5Wr9iJMvih0m0ksF7LhauJr+VwU/Yazv0X6fHDQ9kXEW2XLXQ7MsNWa2Bc
Bfn4P6KGUAhvJfKtSWM4aivwz3bE/h+ayjmyMyTaQ3Ub54D0aj+yJJ74K30i/ft02cRQtm6aoBrQ
r+RZQBkZdnqBH2HEIFpCCF+i4dzJ70W2Vj9YqL7AkglULPhRJjH5P/M+AQhf2lSwpAvqS28ld0Wf
r6R6U24/T3/AU2PqmOCSzCuVgy4CCZwVw1+SkIGjTPZzAzVCTJG0oNSO8pfvE8uFSgPGb/62NgcC
gmpW1wouVkFnpk9EyXeMFq5hhQjd+cP3ppZScxlTw2CTB5sUVHT+3Dsad7o1Ij0JRqk85ZPWRqO0
+8bqVvDya3ZmJQBWlKD4KpQ0KPT3nmrg+vypIWT4LxajyRAEU1EFgP7Sn4vpWgqYKBLjgNSY05du
E7WHO/rxvZGl04Z9+tvIbMd0mXc8Avtr0I6bfEiQBo0rdYw1C7O9ItEQWT23QgQxihul7Xs0rim2
rZmY/vyi+MzDOsupHKYBTdhtKaIRNrmt7zfqepAH5ZHLnZrdyxFzaFJhdBn6rpKvOyhrn9LHCFgz
spE3WQDqgRuy4nTkaffnF1UGwY+qgHMGk1fTRb5YmNbmeV0oo4ZBw96DVA5K6eGB/Szu000Kye7G
A0Pvi+Y0sC1oTrmPVkFn16pu07LB/4NioYwi6q8O18VPkPQoNqKMY2/9bIvQAayk0r11kp1pFBCE
j6/Nvn7U3fiG2tSzdvzYbddr/NdN7+lXAKiKCj/0z66quLkmx1PuiF/hQlsOGQ1k3ZqNcTNJIPX3
63CI6xHPmcHZkZLFugqbYUgD4z4MjPdpudIGVBlo2hR7MEg4CVAfOSCkq+3jJd+ioNwHF6Zo11qA
1KqpTrVy4tWF+uA7qjYZNCkphoiFgD61HyxysuBfi8xiuZdGZ8tt+6FXQOecBh1Y92swGAqCu3J/
ls4yuCtUKGOImGm5Qi/yOk9FEZcUo4rA+rVnBFfonIBv8xWErSslxYUaPNS5oMOB0jZiAGvudAxq
FYlsZEGrNYqT9kiLoNa9S+SeIEQCy6DMXtUiPUZN0az4u19+eX5pL23P9lK1aqNKQivDWdWDHrgh
1Sl3yQOmQNGFEzz9wL8UJ9vJ7uB329RfUwpbPD/gB8EWw2ugLP6nz4hZXNcq8GpBaiY7tO43OqZe
1UhdeZ2WYgjUi/82M5WvL/xCA5YtNOvRSsXkcW1nZm2XHaqECYQ0uOSmVbZib21Zs3K4xNM4oYMK
zfh8H2WY7MYMI1lD9y/WwC9WNZ+trgnKgVpO8kA+N4d+B2Z7ENTcI7d2sx/oFEkD2nz/ROd28bz+
3s355UBSTK2hw26iKrKRNvoWyZfbBGvXYnV90yW9+GpRwzsxn0ZrpwdldDMX1TD9FkPLHoRvPRqI
bnMjJB57/W8uP+JNvGSIBa/UzmMtTEXMGcBxYYy82aL8ANqcxM4PkoPnC53Nldd68XRifviXJJp1
BZXWUt6yjILqmqZ8Q1qAkiqt9vSYoNXIUPVTML/8/RKnW3116y8szna2EvO2ILqWBTnZovhhNxB8
+d6CvLwoTJrrCgK2KwnXtuSctL0Op2akm1AFx6UigfhEJVCU6XPBl0QcUV3DiVXkQytYD0WPMvCQ
Kw+d0AYJ6vSdRZ1+bDzW5O5Qdq6aSB9c4GDcb6iXWrUdhvS9oi1yKVE5lLW2GSp9JeJcaqKbIC+S
MPMpyqBQmzmoloINmfMwg9p4+mM8YI7MMd3oAH5wMFakfnazpoB8PSM8vW4XFme+ipOYQ/0GAEDU
U87avXarBnRrfmagMgB1hWs9Tq8r91BfTf3VK7d8MH4vd+a45CgKxbjBcsUgOzBX/0IU7MWB8Sbt
rJ0GOdpVOqPpcbs+in9bnKPC1AHVAKWD7JV+I6KPJ5n2NLDXurhrT+19/O8HBf7cXnOWqPARyuPa
gAdPSJktiD9q7Q7YpO8P/zUgdmZkfr9q0G6pHbZx2KHodU833AHZovMXYEe6XbG2toWz+CFVw4rK
DH5yYpcdAFFA1YVvDI9+QcDYNUHMsybUdoVpxvqg/6zjWgBmeaXtm9bgVVFbnFE1YNvqRIAsAd3F
Ldkpazu5tLZLS1O+fvEGdLlImkro/noDtEP7yJ9NoJFEH/yMj6gMrQF0pn9vfhwv7c3ue0zCpJAs
vKlWNkIzSjLua8r3lV49JDz+/P7DLV22S1uzmz4MhMYIFPKgVoeghNSY2Uor6rbXA2azLzW70E2b
C2AyxNnoo+SU1Wg5yFK2zVTqVQ2httkrnxZ0gzDgTD2WQQI7jVxRLH7GXN6oUz/F1Bv0AVr8D4d+
Vof2ScGAHDLClK596+nqfbP3c6pd1JL0gte4NSmmu3E3DXRD0duKxnjfEc0XhGyPHlIE/599jiZ5
amq+cpWW4raLL6LNnEPKMvTUGpy2jL2MqFXXEJ+y+t77/rsvBjYagCyg80blzJzDWcZGiuphwIef
pJzbY4e2JNwet/Vt54+IMfJT8Qguv4I7a/H2YmHg0vT8zLW6kEENBZFwJu8AqUG3MR3Ra1O1o6Sl
950o+nXPBHSzZWikKuULym+eMBjP0kBBZQRAC4TwIBO4siNLDuXyZ82OqZoMIP2ETjHY8SkCLraJ
t1BnAQBv1XUtXbrflixx+iUXDsVMzG4wQlwIPKvMllxtX0LvIwebuy37pU9qu7pZS5PXbM6OVaZ3
YdpBCC1oo3MnMqcw1ijTl9zW5apmD06XRwJU3bGqQRXdPBe36MzvagmcIsKaquliSHRpa/bcDJEp
5Kn66/Qi53fAeQDG3FPosl9EUih2Z9xZC0wWdxCoSRXk2OK1YIqZRqUmJLApQXXJApRJKA7fH8HF
HfxtYQ4oMkpmaRWDBZG8CNoIMs/U5V3mkH7zvaGlpYAnV5qo/HVVmmf7ZoHWWmhg/mwAosTQfiiV
unablh7NSxPTT7g44yJkekmYI6EYMEHiTFxLkRfdKOj9b8md4jU35QrsemnzLg1OfvXCICuHXk4l
DEZW6Z2aZxipxXhdkxygZO1/v3tL2DkTUtzYOMAJwf87e6A7DF4Ar1jgLnmSD2RLgNrBFuNUgJAA
7vW9saXn4NLWzFkmKm+JSiAZNlR70o8Bz2I3h/ze91Ym3zZ/9i6tzHxfbQhmKjGsKCnRTrY0L0le
I/NJJqWth6qjitDzkda6KtNP/89GUU3784uRODWhdJnnQdVrh4Lua9DKEMNCUTr2e8nYqEbpfr/M
xbLo73Uqcx4VkVZJFpYMYaoo7pVc98IOqoOjBPRZ+Txk7U9TMIUHzP71TsQj4MKQEPdQXgOb9rBy
XheTrMvfMvOXadioZZ1W0yliAHs4uqP95Ptwa4CJcHBDH/G6O3HTtj8LxDprO7G2+TMPyho9aRjE
KRGw5z8YgDI/pnK5uYUqBKaX37gHGG7/AYRL6fS2erfyHaa1fffpZ96BJ0mjFwY+vRpEd9zVNulN
uMm3qBUF60+fMv1r31mbuQbRksohYWC9TxrtmJTtnapmBnR+86cyxxmrqxzt2+6hHkUUcqPhLTaU
Dv1i/jJAhApB8VelZc+6GD+XXI7dUWrdXMO0CVX7W0CYzq3MNlAC2ClWGIim4ONtANKidpO4ftPH
7MFkCRA3eW45Sgjq6zbRj1TMVt4OyKMsrVICWzikBxDSzRlezVCJpSGDAHeRoactD6LkJIYIcbkB
9X/JGO0SFQ6xbTc8ax44hsTjcniOIwXAxfpHLUefRjp6eQi8CLCUCK09zniQJtRR5VMPaiFLryD6
CYgwYRvesJ9WN9oyQEVtYd3IrXijlMVJTMhjagmOTFr8NctN0WEnY+SNcolphtyXywYHqwY4UgYR
QP/OtJcopydgDvy+pIchGQIxj4NMGFxIE2+U+JNCgKmpFRuTP2iJf0D/1u2aFyZqDqubTVs9dAMg
bLUc5M2p5YAB0o8hf+SUHS0zBBmUBSVo7lT9KQ+ZY4BanyeGI4MbpSFHFUCD1Bw3zXAzWMqDiXGg
LhG/mJjvIrZXyLCz6pM69gC8qrdx1+8sFeEwkIcMsmjtYAVK1HsWMpRJDFo3yI4LBeQkY5tmo60W
mSvUtTsZaQwVWHF9lzJoPIIMd1Q+1Lrexyx3+PAECLit43So0Tslyq5uHwB7d7u694Zav2Eg6VbA
UWjwB6UmGMVU7qNcSR0pGt1Owv8pN/tUeS7ErLENPdmmDBi8gQge1DRd0GoBJqS5dQTqQYs9TxQz
wJpCpVfKHnut/Erj0mFxFZQShfooDyI0uMHTD3+I8SoODJHoVNgsRqJT2ogQgFQ9meLfxUxT3QvO
kAOvMDLbxOZCvcLVebE1q2RTtvltLQB+3YBaVYMn66lvEvDKQt+rnFChsbFpDCh4cu62bR2A/kIs
up087sfujPHJU1i9a4YIFAvZAgHnlRAabQAo5bJuG1DVtQCPy8WnsY0dbEhgqK+VgfYio8CGfqY4
u1n0xAt6M1YlEswE6UMo253egWAZfGlgnmrzkybLJ2YIjkV1u5pAEtEnVNW2gP16MT9JOnfABPgS
QyVcCbvbhmROnNebRIcCnQ4BG/k2bxRPqmQfz4VD2vQkDjUwhyNEPwCA7vlWH8Z9bJIHnTVIY5RA
g164VnV218gH0r9Qq9xG+o9OizaUG64lMbClA7BssQAAd0AgObTigD0ujBCQzq+QHCFhs08aFJ8B
0qzD5CRIyk5Tn6WM7iqldbOSvabAiyoc9douh1DeYZKormQMbRWZ34H4RwJ2utINt0EJs6t/QrIV
jQGwJ4XPAwjsqdLbQ0xdwGnt7x3+kgc2LcnSZQ09Okx6/PnUKwqqXRTRG3hp9ZsK1KsxBLK+N3Et
dIYyAyQt/vZ/szcl6tBHi8JyKlqKTr8zneTQ2dBexwB/7QgORXYVBcIRCG0UMaFD5Bcb1U5vC/Cy
dpthn67xEi2m2Jc/aPbsqKlesJbjgVeD/qk6kFtIVo52ipaW5sUPESqpD90J8yQrwf1ixIjZEUhn
6ajkz2MciDh3qpWHSaAyhIwW1k9QAe/ilQLcYtsONI6KIU0NiqsWhcDVuMLTav7qtaeRbX5xaDsB
O+2PmxRC1Z51g1U6qQu1P1ceXVRsInct6VxaLGaHMDlkwE2aVw1/jCFIyYgwphaNY5W228wqImBd
ocn4/fFaTDlNXVUN/OcXJ8mfR7goym7stDpBwUR0og2iNdAYo+gIChunPVWP+XolfHFxhgnIkY5q
vD7PM1ivV0wGywAOULgr3+JzcUpMO9xW+9oFdZ3ToNuurm7pUtcE3ZK/rc4yDonwuEqYmeBNqGro
LEaIFNJQdhq92vIcTOt9o3rfb+5S7nZpcpZ+5HSgaqJjoV0BdUjrLgJRfGj9hJ72Sjb1qx85DwV/
WzLmOYcG4QqpaWtwvGD6YgvsmmAPkvbOaqvHSzKWblpoKPlpuRGgIfZc0xYIBrXhvtxiRqWr6dYQ
qh9pz02HqUzwCK0GtzWh7DEKCPJa5VPBQL5Qhcd2FDdyD7KjdnxMhqSGdy0wBmkCb1w1AJKZW3A5
+rE4AkXYf6lxkdicCEDkRh9ZX75qggncKy5xl+cru734gU0NoAIN/UW8PH+e5GY0MWEGVVhf5kPA
6T3LRj9MXR2/SF5LX9dszZxy2HCl5TFk/DCPEYArdRvLWmDV0h5joXtgaFZu6aK53+/MnLOvj3uc
VDWGnG4hvRk0POFC24BlHtSSbAoyrFQClpKoy2dtVlSLKJlmwAwQZWhHUYuDiGyMRretcWcOFqLv
Vfq5tXd0ygEuihx438aRCWIeMH9ispzekuhNcGIn3bbb6q3bD3ff38y1Fc7OyignslpAOt03Wh6Q
QviZdeRYYPZSKgnw/Z1HCVkbN1sqRlzu6uzMDF3BoI4Db4DpCSdK9/3wJsqDE0m3Ynqm4W0qr1yI
xbLApcXJEV9sayWBoDCTp2ODYrg6BQeu5YEe2ZkIQi3XWsnV1r7i5A4vzEHJYWiGEJcCc00Y1urO
vZavfLfFGtXlkqabcmFDrPMej0pv4GbfVyhnEx8Q7/GWe7W/rra42Gy8tDZ7M/Q8N4HoxrmkfvwD
EPnN1K+dBBVysAOsBTiLDYRLa7PnopAbpimY6gIoA5SBkBNotGDSEVD99KHeln6/qTGitfJ0rB2S
eZc404zGjDgkJblqPVRhv2VS+kEMbSfS6DlPdHBBSuJXyJNbJSpvcxA5dQCZ91J4/v5KTofx6gn7
7ePm3eNBKllhaiNCHoiHOwypF7j6raNehJv/n6GZs1HCQu67HvR50KVy9NF8V0AF1Gf/nuYNgfvF
5zRnPibqaaKXIZTBxPPoA82zFxzlTrVNW/LUPSiN1z7k9Lu/28CZf4nGUcqSlBs+AycB6AgnwhnL
6ZpNuZ0U9+piZR/Xboc5cy+yInNNtXA7tHvzPOkvQxGi+Qsa+U8U/hajqYsDMnMvrBSomLQovTeS
6oNrCKEJKI/FJ6MfVhzn2lGcOZkqpGrUYywEg77ZnaZAI70SXjIA5O3vT+LKK2TO3AtUaQowvkFp
Ne/Un6lkBgnSXGEsU5DbDoijwHkYrslHr7xCc4HSBqXZKJtiUtbtm2xobNPsX5lRP4zjRqUZhIHL
3cBYtLKlK2/DnBdEbPC+Eyi1BIXQnSUBYq+Jbq2kbss2QDGAIBC1wjniURp7QJb06Ty2mm2y2lGz
l+8/2OKRR3w51beBYUWr5M/nR22LMtE4TIBofJp2CSofEIZ92NnhafT+AeB5KfK7NDhzVk2vlqBU
IBPguff4dkrQcK994/ieb5MNuEAcDOOf1qBDS1ft0urMdVXlOIK+DMz4Q/UjpAepg0iYeVsm0soF
WFvdzGVhgjED0BuveZMI3ojxLd4OWxg+t5W5JcisVz7f0oW7XNfMY7UZge+X8PmUCJjc0ku26i6H
YRvy26onfLboUACNeCqfo1X/vHQ6LX1S57U0a5od+vPojLGE0aYIIr0qtc4kzI5TPXBlfWs2Zi6y
MAVOMuhA+m3lTPJdxIk5iIdRjj1P+Ty0roi3ButZLFBdLmzmLUsuUI2jdhfQdwzC7whozjzrfqpP
JS4AfVtp12wYZALzmyigHrkTnqinfYGm0wk9+cbYVu7KLiy578sfNHOrg9goukQsfOWT7nE8vdV9
CNbsY+uTpwmIAE5gcl67MmtbPwveUACFiO/wv6xdx5LcuBL8IkbQmyttd4/XGJkLQ27pCXr39S/R
I6k5GG5jNPsOe9hQxFQDrEoUClWZwHJcjvEEZ17rocGZNuKYYKuNWtIaraLBRN/EV6Wif8oSNedl
EZuhf3JTg0G4OWmTuazlIohApTm64BvDsIkOEgAHr0IfoMOEdhp00eSO8YPz2SiUsfnL6rMZDNSl
QiSZZQ/LIDQMJDc53lbUGyEo/Dzg0QFxfIQlb5nkWYjzGllvbZGLSYgDiFAuGMY0eSG5CXGr/aQf
dXVhGVGLNpIR5cT+sCAipYe1sJ4qO6Ov+mX1BlFw3goZvMnbroAmHFY4p4faREtrljp5zbny8byF
BZxKzISxB6jNkvVNzkAIIjfdPi2iQ6xp+/MOwlsQgzOZOuVlpGcQhJizyY718aHMFs0TtYrzhL1p
CBUkTFyJUBRiK82dviygXzLgG9VtOX/vjQ894fDcbScSKxuMs8cggmn0RCvQ/GwewO6Hmn1xaYJb
h3KV8zQYNu94mB77syLmPIcCelOHTYqrQbbg1USK7su4/QS2AqdPlEtNV66wERd9AYYGMQooz602
ars8J5yeyc3r+/qHsNEAJmXM+ENTqD+Ue+VyuZCuqXqsdJX4PEXETbRcrZnx/0oEWZpCsMNogm+k
BBqIEwcrN53fBIeXAWIxyJMxDilnUVVZJc6ZIr4flMSBKLNu3aLcyklbNv1xZYc5z9SSFHKrABiN
nrgl+lYyrbhKeXKOm6Nu1soMc4ItUxQTQ8Oth7b/tHfmQfZyN49teotUbdzJob9hZzeJaUNzg7OV
W7cSMLMZuDLTGVRWUw4TDVDRzrFEgkr81INVRc3dWirx3ByCavtebWpQZ86cjd2suFiWhBFrAxq4
JpvOz6DnSXXKpD/5zV6nugHEwShneEj2sw8av6v4IIDkhwOam0fCyioT+6WFNhFzQUdD0RvXZgTG
pay+NNCLa5tF+QXaS5zN5dljoh+PTAI4JRY8U/czZtYjG8eC3Ysfc/VDAYKcd6D0anFMhEdtM8j5
gGNnkP+Ro3/iMnEbefD/mxEmtiF0MaIvITJ8LSwKe5zln7SGW/bJt/N2eDvHHG8FEq4uStIyQIWo
HR7keK+BFqJN7WqsOPu2jdGWJoI8DJ2YMsvzVhfKHMWQLQ3EQ3k7P8YuOtbQjE8uhaBxwAHFo2ff
RJWTPbYrc2lAzA8+Ed3XyvH7kogPYTjfaXr6eH4LN0ASncASmPjw0Ecp7F7mP1aRtQhsmDG7RxFt
mdAHcLTpZoAk4HlDWxuIux2YGUDXbWFImHHzCRJrqSaXtNqNis0t0UDnCv6aGRMiQC533i313yfk
Lywyvq7nmkokqGL5RXEfq+Cw7CaXsyiabjNJ8QsTzPbN+PMDqZsyaGSwRamXUqy4OjSAjPagmJXf
LGhewWRr0rW2lug86xSJzlln/N8oSqlFLwvlfKbHdXIA83BAZ62HgD/xvOkpq+/HHKdo+pHSvgx1
X5nIZTKKu4yAqQTiWLrBAeANV8EoApgb8VIIWkWFdUpFJLpG2hyUf/bgIim3wURmuh3CDWxmtT3a
PAjetqiBZlMCKaWFIsDLMCiLuFHQ/An2ZDezn/mzOzv0i33kvIV8/PVeYoEarh1g8tcQDcwtjsgV
dL6SGe+TQu8OebYvwS9nShEKizInp9sgJ3hpizrR6oaTSfGYGH2b4LrdY5a0DwYQueqHPgj3aNka
dlRcDFwun+iI1riTcPTsNI6j0kB76ad0tAQoA9pfNOOwRc3eQj+fZSmQQm4vlxTkc+1PThxuWZAU
DZkeSn84MZk4FEFRJAo65Fur77Mze+AdeFQ9EghPpoX8lVIpzwbvRHgdfehyUVEpMkT0FknsRzTG
TpvjGTInbZe4ZQMauOyjmv0sus6ODMyfRU8t5OFMyx80EQ0NvLRzI1mn9nWwHqKiSqVrX37YQRJH
8KziMjAH5T7ExLpDgvKi2NcFng95ZaSNGxGsYaUqlIxlFXT1L621AjIhXZdDiLSX0BZMDmtNHN77
/fbaIEBmgphXpxPyL63FvWrMipJh79DKCHWuX3pZVmC+RQ5+80uurFHvWoWIIixWVxD0cMkTSOmE
fghMkn8SWkhVtqG0k+X8dlKMDw0oAl0RobQfQI0HWkTeg8PrNJvuMTYZyCCK0FN/+Tu6CE8mZQNZ
+kwV7SnJPUhpt+pFJKgBEmwjqr2l/GsWaRzFpib9Vo2wGJuRaGJkokb2aUzCZVYm+1DlCgK92l/G
Bv331f7OjRQ2kG62jqzjeusrbuo/3yyNFvJRxv5v0YCxx3iPajbRHE+gqRcxhDpHDujrUmQb093g
KY5kecpj4i+Gx7FK/+oLlGOsMl5kkg59WiVUiGLMD8uOJDuJB3+5oWp2Iv7H53bTv8o+GItMTJpz
LIlqqD2zuaOdXHeW3S8EULkE7q/PSMYak20UtMtxNGDNwKDTHrO1P6UdnVdW0PvppB6fj/9Ves8Y
ZDIOiMempZ6Bjl8q+ntzUvaqpn9Qs1RG1mh+lpKa8wVfhR9jj7nIR7EgDIsErZuxSINC1jx1PHQ5
ml6FJz0aAnUug0TuXI7b8IKDgXF0X4VEiXGM0JrLbx0SmsTpeA3gusz5PUX17GUoWvooxaYOFgL6
YIVj0pHyq4GAMgel/8juUe0sXBltcEDBvfLOtaJxB28sgJyji62AYIgKIi0ZFQ65Ug8WaAfRD6u6
quSO7gTN2oC73O3NPRlkYlJLCJnB1BciQ6ZabstusMOdEYBmGZJaXGvbm3uyxsQjGYwlF8zE8lMo
/tL5UsyHDzYkeCdHCDDV4GKquIJ+xbv4iI7Oe7LNRGdeVWBxLqAmUcdO9K3cG37qC9dZIPxMMOwJ
ASzKCs6rC716sGOMMhE6dZNWVxL6YIlIfuSL+iQOAjiYDCv2TK276kp9r/Sx+nA+ZHjbzMSpZS2D
EUuYVRa7r1OHDnQDAzCN3TbCzlg+nbf1L6h32lcmPBsNTVOLrAq/whP0a064g/gJasFvCVDqkK8P
kT/mWBGsCJqVsVbAYRuMwwz1P1r3+fyCNg3oKoppIGQEhQGzHtzCwY8LVlK/lQXbBOFSBRbZ8yao
m79agw6CBEOTZKT9jFcMkT4LNcXREATd2kPbfqqS3XkTr/uiqeetbDA+EKPqQ8dxIakEpuusNl0R
oiKGOIOfvbGL5FEIRdsaAxmdYQNorLNrsbfchvszNvFl9TOY3ZQbAq3mIcaZL6EpzLKfdWQjyRX9
eQ89CJezbI491j2kUJbTqDyqPD0fFsT5LcjGL9G/zsJfbjJ7wwHV3Sj3I+D6+TkgOYy3RgByT2An
L+N/dSNmTNGFr04GRZfTQRRqjDnLMYaOJnfUwX2jgU+1e+Ls4WaedvpmMpMdgnCcqESAhqh6FYIq
fG9dUO1fDNgYj6L/lvsFJx6O3H2rtWkZFKXiuUW7BliTpXA/1J2dF9/PL4u3gczZg6kMQ0e/EoT6
FrQHJrbYfEks3Ul5KhDbgLjaPuagsVotwhQyDrkucmkauHSg3BMwd4duYNGduze8lW4C/sokAyha
9ts5rOl+0Q07C2unlHv4hmSXCrflcjOtNnClV1SMXrwqJsQgLBBKNfzt9qtXMG7KsInGK1PMZhZF
Pi+ZlCUB5Poau4uqfdbMnL6r7TBeGWG2bwGf+NIaCOPnJOi3NNxbUqBNV1+ZYmB56pAg6xkEn9EN
4ZiKX9XfEj3inC+vR5woWKysMKibmiDBbRd8ICqHju5+8QsFw+RwlPtUke2EdtTvm3cUQV4aZtvk
ckQUaBd/ecZf5+ocP2Sv5k1d6HEWAah+w+98SwuSQ/CGe8EmKJ621GLwNy5qoRJjpI/Td8o4l3nL
ReZMh+w4SvWGo4XeM17lCCt7DAgXtRkr8BbLF1C6Bm/ThXkJqnz03fJSVI5HWjQC1+Dbp4kKLRfB
NxvJs9R8VzSypysVp8y6DYurBTH4m5WSUhsdEhIVbF5/bv/alW6DL/wtoseboLgyyEBHqXRi1mLy
FRTtkr0s9WWdCXuM/GDCHNOtw+07jpeVNQZDZMwDV5mFYmOYfxyKm0nxyi6yF5DGnLfD+1wMgFQa
pnTKCGflFMZPVaLszFmewatSOOftvK5nMqHMYEi/iDqJCBzwPdfu86tCMfylEy5GmqWRiFUN4Vc5
+amXNzLUd/7TilBJfGmkgtCZ2liA+XdVaCkg/HsAqyIDGFoFRuqEZqLUGn17ovVgE85O30t42eF5
X0eB/+XSoFlu5QMNrqYEvMvQn72Opgsx+jJrDccxzp/IqsjgBd79cSh3gHhpNB3D6r3JfOJ8qPO4
rrLdFBCZLEEkhdW8A9d5thiUiJK5gyYDLigvZWHf8qjF2zkGIiwxq7t4DhMoPJKLbCnuJInXWMCJ
WlVk4EFKJrUnGtDcqF3a3R3ulSvjilzOLgoc3PIRL2wZjGjB1lnJjY5XwTH3snTeiXG1i4yF121G
3fdMLLFv/elglY2WHMtik6/4ww20QlrHALMg9GdbB5pKHCd/3VnzAv1A9vwyoJYst6xB7dDvH5k3
eTH7Y4RrcjRjfD1sm0BJ569hVPzA8+xVp4RX1hIvDiQP72ep+TDH+udiMDgHKGevj19+dU43GVEw
IIASa2N2tlDtFytyojbghN42aoFv2sLDmWyw77zWKDdpYUCS3tqZwbSvA8ObDpKjgJtd4FbH/iVP
PVljsARPhsmItwjLz9FUYeuH8Gm+K/eWL5te5DURqAFM8CRc5Qfua9122J8s091e7WYITrTGHMb3
yLZvh/3JFIMwmahPvVpgkWPXYJj5WtE+cz4abzEMsHRFGI5WKNOPRou4f3N/ec0aeQyM02oYgIk6
OQPrB1YzQyCX9gNX3+WDYEeN/a1G95kKETqqIjtCRbaBrhMXcv4ljzz9AAZzdHHMUl3G4aDJjgoC
dn2y24DySJRSsHj9DSqrHmd/t+Hnj0mdyU56E+yTAsryvx6uIDv3/HB1TF3ltyxyOwxNMCeoUKp/
9XSupTMmKdOjxb9/TKaf7DW6nowxmUpUKkofjnjdrbLoKqlCNEODCn2szBtTrz9GdXQtZdbX83u6
jWYnm3TLV/GXp6DBWaB85JeTL1Q3kIhpU/+8iX85C082GHTRY6GM+hBH+3sy2H/xy5M1BlEkq0x0
kuOTjZhQxiGVjvDLEE05abZ7m1/y9pABlqWVOtI3uP4unfSxbHWPRBqxl0Hl9JNv15LROvLbGxl8
IWVf14WAlG++0wNxASVa4kEH1DZmp7RFt79JfF5C+y81mZNNBmfGzJCjMv+VPmtIn5/LuG9JnrmO
wkCKOepdXrfMCyM9e8abhFvR4jmKwqAJCEZBxUUdZbkxxgvzsOwpwVtb4xHMtI+9KVxqVw6cKEw2
k0zokcxDeArtg6NlmVVVnL9AnjUGTyYzhDBY8ass89dFoG1w/uMobCeMShbQbmWFBZZw2lWQzKuu
gnh+Azhvn+cngwyshHhDBGsylme237v+Wlz+4eAWb0UMkliFUFtxBgeRbmilxBiOK5pvwDFD+yRi
jzf7tZ2HIbo1A7IGCHQmwONanOOKgGhBvyJPz4M+pQvZTxFaew6UH13z27x/Q5BvrnRllwnyehQX
uVDRMmnmXgeGcjAx/YRIheFFGMTxocan82mON71zZZMJdiLlSb5IZhxMnyhHbe1ADxGJ5vQkQxf6
7zkRaLp0svYqdQBy9kMjmz6JIca4aI9GBSXfyAD/3tApTlmCeGyqlDuj7UGSq5mDZ3Zl6SyT3jtL
b35RoBBcgjWP42L0aHh15K9+FgMIMxEnwxjxs3BYdS5l14/EIPMo3zHeKSgQRU5tBJnPS7yPFeBz
lhlwKIua6E3UonEtah7NlECZJIm/yT2Ie8PJgMxlrEBDVtGr+9EaSldNo/ayEogHgTyQX+Jt7yDn
IARMVP0TUWpftAiIjBXw1qi3aSubTl3HO6hi3KvleC+3xk1btvl1KkJutJSup0UJymn8IkbJ4zBj
PkSonpS5cSaQ+kG4GxLOzVWoqIcqahVothaiuxSatG+SBu83UvXRjITveiFC1KScwCdjlY9WFgpO
OIqJOyroFi3StrKVqfcKcIfYQPrbWCy/59Kwz41oX0zhbVi0n0ncHIpF/Nz3+jdtDO90tZZtbQal
nSqrV2SBkKhhXuK950Pbjx/iKbsJxfS2EMersdaglVw+FEZ3W7fpfo4EqGfEUKge2nIPvw4dsiDv
buJkt5QVpvHjBKqXQ6nZpY7O4BqqHqQ2r6DwYdhR2XNT5a2cBKpIoB+TwWSEps+XeV3RRgIUPAVc
4YLRE8Ub5VLahfsOjTPm90U5gAXzQGlAzrvz8Z2VdSoLDbQGtL3Qfsn2XuIpvVcKLUZlBbMHdWDu
ExsXAyf7Et8YH+TPtIO3qOwuMD8knW3dpnc8t95Kodc/gEnFsnjsrUFIkqCfZGeQUogrx7spO0xg
AUE7uN3HrXt+zRSSzy2ZgWzZqkgGkh9MO+nDIUcY2FJU3PWRcpuN4UMZJrwlbmZJ6zUyYG0ksryk
kWqCM/U232v+iOoSpK/m8X7xwovM5/nSFkat7TFAnemLoicVPmon3y4JmERpO31fON1fD4FSjLZA
9wFpOAx4sLTbFuYIoxnvi8HYhr2nSMM3Y273AsST3aJtHs5/t01fBbuDoWvQnpHB9v0yQrpITdvQ
xIdbRuFqjlDbUKv0aoJQedSZ11KnB1a3HGZ00lqDfp1TuePJ3GulGVgZNElIcTNo0142EggyxI6g
x18VhQSZ0u45P3TzoFz9UCaUW7notJEk5ZFOO7sg1xB8dboLqjSjXZf3YJuNbC3AwPiF8CDuQOiZ
flk4jypbaLLeK+aWuFixoDQV8oNaCJ1MtC4j0j6kas6pL2552toMk9FpZqWCoxTMLH08Ok2uuElI
3BEIL4Wpd35Xt7N/C8K8EPc8slC+/PyzMY2xXiPVmg/02B3ofCIwIgi/U/1DwZU/nDe4XbA5GWSv
GxUdO8AITAxJLswIOsWXYtc9oHzoZge4mBftjUC6Gh+mL9k9X7+O7hyLUubKOOPsJjEGqL6D0w4k
C7Yi5U7e8hggt33kz4YqrJuORH9mtNcbcOaCIjXCPJHOffbY/HCnk+0166McF1Fdi+FxvLRGHgEp
ihyyfyaxGwhX3r2hCL2VHq9NMogbDaiOgmOePiG9r2Fa3trMtUUGcwt8r2nJSwwMOvle2GXX81fJ
Tl1dsZFTXOC/ypMrRP18GR8stz9Yl/U3YV9/kxH9wXnH3T7g/mQS7JOguoDwE0PfOG7M5XIs2ru+
ym/zDNyegpA6s1LwqhzUF1lfPa0dQwYvI1Nqs46UM2iu1btmr4D6HNrnaEstD5HL89ntdOG0NsZn
zWQO60Qok6DOgKLRfdsTcHaPdq6ZDviY0Vss2ud3c/OKt14dA6VEVtQl7/MSVHDqQXFJUH0sdyDt
Q3969lB6CThjxDueRhN1l3NbygCrWJkSgTq94QuaBJl3PWydRe+uWs0MwJaR2uGSegYByIZhxfOf
zQrSesXU11clxjKTqgSV9+cH2P9DBWlti8n/TMyl1OrY/erbhgbhhdq5hkP2xO013Jx571M8B2Ky
P5KjedyyMGrQDeD8wZRt6fcZyM31H1Mr2vryneM9Wzi+Xh+DRJhAnAq9RC4mB/pBuqTDIvTSTPYg
jcK1mR8h3K/HIBF47fSQ0FEfNI5W++e2UWlwyd4EaxSvbZSzPPZ9URCMVDFaKfTTodiJwpe0ytzz
O3geWMHN/NIZJ8XK9aVJIYI9CPfQiZftvMx+hoUYOecN/cvG/bkLsSw7KeQVBbXFUAjtO/g7t99e
1MkUs6g8FFStkDHyhtG3YFKgKioPpeLUSvUu/wNThapJBr3hMZaEuZLrpcJDM872MTt0e3mCcrXg
QKfPAEqb4i1VMyUfz+/lplusrDIwPZhCJcVCjeEIZLgIMtCknTewGcYrAwwoW2Ge69D/Nf2k2IXD
l8LaRQm03kyQHxbW46T/vXgxrjr0poO7B8ZJMZn90g0hz5qGjQgilbmIP0Bc9EIYzEvwknuLYR1q
VdmBZmIPmmew84JzWEnUnSB0X88venNXV7+BwUo5MsFcNMWhH4XRndmWF2L+eN7CdgysTDDwWCSY
uxgWNGO9o4GEOsGrM25li4HGWmmWvNFwzGBUYPFFT9rFAoRAlUD15djmD7Vt5kUrewwwZhN0vOJw
Qi1fa++zUrzX4/amaYQgD0EpuUyc0Nu6G608hoXGpGti8K7DRRuzsKUx3wllb0MxoSt67/xX20ST
08JYiBQ6fR5CbYAycnhthItdprHT5d/OG9ls7LBkXQdTDzJnaGq/jACCYdosMkHZJ6NYVFyPX+kY
dOZE+/wJkugfZLu5at+VWSJqFV1DB+ArUb+uUJFVN20JZjDDXtzWlnbqfvZ1UP7yCs6bwbUyxXhj
mSxqhf59MIsM1hdVHr9HRsI5yjafA8E6Y6HEB32BV0yAeLiN0M1pGb4ig+nM8BOIktf2nHotJAqV
GqNUDaTdY5Vjd9MTV2YZ3KgkNZXNyAQ/RtVJnmJmt1Yt3lZil9ngRnp6j5+srDEQ0uOmZxSNFaP6
EQa14USWSwXFJjyHENUpLawRlx6wuMYBx/ImoKwsM59wJpUF0YwBjT4ozLcf0NzgqbhyxbvGEbkC
89v3gpU1Bk6SrAtrECxgbB3yL7hkkQMRMZsGkc3si7rcNWNvt9GllH1K5ivFvC+0J2G+miAje37V
MufrsmnLkgqp1IoDTnizU3biKH1JlDTFOd+40Nu+7vR2CEpRBKlyi8mlPJSSg5GK4PirFJRNwpGq
oTWXBYb7siTfy2V2MVttoPTLHuz/rmykHzCiersU0LxNl+aqTvLLrBs4Lrp53zltJks+mJSWqacE
aUpbp9/EKb+y+mavibFX58NOiOsH6Id/04SQc6Jul2ZXdqlLra4644D25koHSFOmg2m/QOE32Y9o
+XtL19bmAbQyxiBoDO1SSOugKmFMvqZ19iB+FfrEt0xQKFschhqeLQp3q4UJSVib8ogobKwlkKqx
d8cm/KdJUtOpROlzRLhNI5un0Gp19N9XFrOq0jpdAFEGnf+l2msGxE7xNC85IlTQcNHBZUfwzzs/
LwgNBtqSGfUNGTxt/owSy6fsGrSK1/PVcDFZEDTuXWiCVh9EO/YkTn2V6zgMyjXaJAxCC+KB/mAG
yYq0AgQ5XAZZXnQwwCbNmjguKYBtPoSBtht2vW8cuoDX7cBDEgbRwlGAKFQrg7fcjK/I2D2RHoAC
CQpnyNOn81+O/uRXyd/JW1jyeXVacL6SBEQ4sbHTNbyhKqpsj+0S6KUI7TGUyNtM3p03ytlHlmle
6uJq0kYchJMMOru6D8wsVBxNkNF0J0MWRomHb0XUfRHaTnbOm+ZEx1HsbhUdLRRYWkJQHxQr4lTJ
4LQVqKrRenTezPa2miYSS4mqiTPXvQYMI2ncRKYfgWzR6RbyIFWVQ4Y8kNVBtLW+uBBalRMMFEte
f8uTUQZEw16fM4XWi6REtdPi56Lwwpz+7HMWGORswFJjdCVoNxq/3JeFX3ipb16+lZCGtx4GO0dh
tMRRR9N0Xu+pONLiCqYNcSQ/cVJyawXLFf/NbvvmZZ02kYFPPK4tIaQcnzuNnqcenkey+DWwfwGv
ky0GNUdxnCKwnGOB+2QnJ//QqtR4S9tVCLkDbZr0X78fg5ZCkimpiCT0SNPykk6ED2PcrWTgsiPg
v2qmX+Mqf1fI4dpiMbPplyRccA5Qz8TKCvRfv5kqieOY7JVyArtPGVGS1qb9VEp4kudO+tBAOhNo
7FUy6kdR1kpYoIf4AH0a8MyotnUH0im7F5z+G68ey9vAo6+ugLEqF7WeId59PEh/97wZwVsaCDdf
kDGm9Bsdjy9VK1uGMIhdJwFG0LxDu+ZJZIdee+jcZk8g54zwfhICWqBNZt8Kwgt+vZRG1rn9ZaAF
l2t0ME2Yyq2SxzzLXcs45EVsEzl2zx8E269uq7UyeDItC5kxT4rqyrq7T7n6xRnEp4PfPlxPm8uA
iiRIag8qbxw9OjqhRJn09mxYKO1I/VeIIt9oi36pxuJNrkD0nrNYzvnA8kJgmKScQxJRCk01ty2I
Dg8oblbX417d8bKk7ZP8tE4GXSaTyDmpUV8fCDhyZ4xETph2STvp8fyieHYYZCHKDMZcDc3lhSk8
giAUMpgksKKFkxPxDgOW+KFN9LQdawSFtZMP4zWlIekOzyxBb+jh3b6X/Nm9Y4iuQrAWNCUKG4R7
6y0Nuk5VtGhS1cF6cgsPRMeOBHabQza9QdTpSL9wJviOfIYr26ARX9B9isuegJbhy+IaBRivAK+l
vi9lz3Rb3wgUDyOhoIKTd+LH9KIBsQ2XEJJmQ+d+BZPLkGyqjX7AoBCloJQh9lTeU8Gz+DrdlYHy
+bwT8WCAZYjQZygejREAPb6kLbFo8s19iJBdvpk6jOO2x4fy1SaHalHN+gS6DQyCOVnzo+0Gu5X+
K7wdqyIrM0WXi2IuHrvcB1fA5Oaf5uXGRvPyGxI0DnTLTA5jVXmZQySOBOoVPTDaINJciA3rPxpP
BrUVYmXfoU8QVRLO1WG78nqCcplBHLnqqjCN8Q31x9arOgi6STaBmNxj5uiUKNhfQOvOn+TjgOpR
/mO1xYIQh4LZAhhkiJKdmBLf9pDIc1S226ZMImhYWYBw8wsYl/q79J4ycus3/WCnu9RD7yFnWznJ
FNvaP5a5OBdzgsQD0moziQKorv7Hc4ltsRGgFml1Kbz0uIXPdDB4ixX9HGST3Hd7joeyDf1zk6Zq
E1HyimWn+ObP/BNlUcGAGWbd3cGR20+ii9lHfmxwjv6jXv3KUyIykZokIhgKgmEvXTS7GXS64gWv
r5F3VCkUe1Z2aiNTrKpDCKa4t+S++Vn+rFzjxc3R/fiQE/88dvIchEloUBGNkzoB62I/PNK+c8pK
fN4C74MxkJIQs2qiJiIQ+/1EqrsiFfeglNi1ackxRBHizJmjMAiCh9Kia2d0k2F4LHHaJPsoTUTb
QeS7tUvNHN2qATv8lP612Ap9NT0hl8LkMIY5RnJUoUaehoEcG3ZrHvKQS9qycaKi1CHLpqhasgy6
8Zdu0YA6Esxjx1rc4keoxRlecflcxI24hAFbTri2xtbbe9KWSw0pMl/PPZAd3027hhwMxwqIixL5
G3CYszy2Np6CLkBJFxjcmEHi9scc75CMq4DgQdaQokkKtKGVl5s5DyjKkRExJh4wMeOkNyr6HBVP
uOW1jmwday8sMXehTkBHZyfhs7XeIBygN4TE5DtpoSOIQoQE+jjnnosgG2faC5sMgoRSVw6YNHhP
lWUjEYIpOg0O0SlohTJeKQ6yplZ9g0QonN0ygl5b1u0mhXtl59hhiwJ6XMbVSBlA0OHRoq/Sna/b
QP+cOeno9q6U4+ZOboQ9T7VpI5FfL4+tFKjxuGh1jeUpg3ZtKkOgSeTKsKYgFYtDn/KIvv/FL/9s
J1snkLQkHa0CmsRWnkceWvgrt4xLr9fkH3IGAnJDCtoSZdUsDECyyuMX3QDQF6tloqJo2zYODRN9
h3P/AzMDk91BMlHuTdHRTPLdgISxjYrs3fnzYSspemGWCRFwt6tlkh9Dn86ng+7TXpNjc0OSLuN1
8J82mQmPbhonoe5AlWDhZuuMT3TKK3QNT6jwjEMbhXgBuXECvlggc8bGaigRTcA0MzrWn5JsdvRa
O4xCeTC76p6zmRvn+QtbzGk76FD8ihP61vc8jAtwA+Lkdt1jagsDS5Ai4g7j8mwyB69KEnQiQ832
iN14Yd3RCdLxSLZVQHDwDUyxm6fFCXYkBnaGqpStxMDDSjyIT+bQ7OdGd61Gvs+15pZ0yTcr6z3Z
yvys7RpP6MjnulC5oLSNs38ciS0qRH1XKXKOUc//Sy/d+rOyFYVSVca+TUEOMzXtVxxct5E47jAk
xulF4SAAWzzAIdyXYJ2Ngz4fBE9Y0JFoYMbMgpiKOyiD7upR1js4CUrvvN9yQoQllVQSoEDW0T6D
YfIzA7eHFEPISo6HHK5mHSf+2WpBrcnz3BJ0FNPaRLKrAx3Sf6ob3s8u5jp2oeWcX9t2MnXyVrZa
EBViooB0xwSvMUhMJpdqDta4HwmlR3ywQPLsceKRLRvMcq6IaJFCoeUGKq7WJyqqmgXJZTW6pq36
4i53so+cNfJigcGdccA4ZEGAAbSnbkaB7RnCx5v/Hv1sqUAN+yk1Lezn71wRmpx4J6PUfvx3JF5I
MFADFSHSJhYiL5Org1l+bCIcxbdNNNoGya8MInCu05yPx5YIYtXS6h41CV/Tb8r0Y1Ny7+s8C/RT
ri6YXZeZqaVGIej9UZmzxd6NwNegJngDobws5i4+SOVfa9LIeKk9xQBbJGgnFSOvI/jinklo6Anx
/zzk2TIBeviq0Uzgj+99GeClMWx9AFlFVBXFcba12mM++CK5an3VxvyU1wShM30+H3G8r8hkMUMV
N2nZFCH4Ue6W6DFTMh6McEJaYdKWBgLRmAqmvB4BlfRZdr/VDN8Q0hxMZsUGOyvS9KKCrST/SSfO
kQb6ghfnP3UUPpoDv450BN0zWSBbLTCaPM/7BqdAlB9L1Io77TQcBsNuuVbwtjLfLAcIJjnJp8zt
d9JN6BTA6tAju/Pfcett8EVkMAADwnJ5aCjLFaUranq7DpJAr93BkzxxV9fBeXMct1EZepG5a5ph
XMoUM+TRx04Ir3Vi8DRReAceKzxY1JKAksjxMDCDRb2kOgXmsRo/q5d8GXHO5VCl2eIK0KK5WmIz
05GrKD+FuLLn8vOU8fSKeEaoB6+MVMbS902JjdPJkzH64Bl2somnWsfdOfr5VlYShSSmqgH9KTWv
haebcQrooFlod04TdAPP+ejnfhUFKCpZuqJoaNhlju3JEru5ILXgS4LbkEe1mu2se6qGhwRtrFnY
XS3J4Ob6zMEW+mfPmaWH7mqZkVEIAqbZ8MYfa44Rf1ESTyl+ELF2+OyAmwf4aolMfKUCyiHNguOO
ctbhLe7xmZIMrK8Shms1r559euy9m44M3J5/9pftADNLpZE0CZHwS/Ql/54dqN5oWkI07L0vby8s
Mqd7PTaCNLfY2gminwaATBIbh77emBcJUs2k6Djf8vjufOZjvur6Gk2tCRNg96+Gg/BpabzWwzgx
uNcckLY6TYcCjf+WVoNt9FxtMBOWltV11ShL4Jic68+lauxDUoPeISo6e4w0v1ZiN57EB6gsOFE+
glbEvD8PqNshu/oFTMjKTdOIQ4TMhtbrY/NABemNR0qirYpuGWCG8T8aZE7+OhkwqEPrJe8iLtu8
aq+Wx2QBkV6hF8ACT/L0SfJVLzoswexPmOujzcO8iafNa+DKGANH5pLWXYKWjiCswV4yqLEdDrAV
anZo8GxxPxwDQhNmIa2lQ4PYe/Zx8/hYrYxBoWECMWFcDmh0CKWLuZEP9SAQOw1ljndstf+s45/l
WFfGSbOGGfNTWW6DgndyowhPY5h9F23pQvA65FNT4YrEJg+FK7jih+HnG8r5m7njabks97opil07
6QgK2loogxIuOlQQDlK8xOcJp/MggOVeB7ySrorIszza3/bdcU4ulg3EmE2zrgfU1yz1QzqPdjp3
rhXeZ+iSacBWdD7UOUcXS74+EHPuUgtV77gY7CL7IcTEFfqvIYRSR4w6lA3n7sndSgZaxFwDjcFI
9VguzeBlys+tGlJkPnNsWAywqMIipF1Dn5iuZnSf/mJm+4veLV7AWwy6QDK0aAR6tab1uv+uwUhv
vKsQYOBFEjoB6k7vdMvNtH5ljIGXpjS7WqM81Vka2qFJtY/8875I/8Lrz4U0UcZwqPhK6Rhzw1TW
G9O8UePX5aFIbzUzt0XtY1vcZFpkF9yGtyP72TmTjIcQHXN6gi7EgTBM4E6qwallGH4V/xCRzNqa
WKT/o+3KeuPGme0vEqCNlPSqpdXd3pI467wIk0w+7fuuX38P245bYZSm7eQC8zBAAFeTKp4qFqvO
sYt4vp2C+FOcQqxLru/kuNxHSM2Jlb+VJfM+Nue9Rae7wAInhZFdNXqzM6pqsSfLSJw6SPZtm7yv
Fuurnk6aPVTVp3Aev5hJjn7y6Zuu5v9FQ9tDYw1gWQT/LUFsR6PxXy5rNhQ09l03u1bfucGcoEDU
7eeCet3S2LHeOF2QDXaTLYeClLs4aq9UQo5Bg2R6mgynXxLXzIddV1aFnSv17VQNDiH/mgleW4S6
AL852efPx/l+oiVBp9VI0l5OAvybc3a2xXk++njKaWYUlj/qcy/ik9y+wpytca6vW5UWyxFONQvj
3RskKLeMs0Ys8rEdwp8MEe7qLPV5vYQdaAA0GW0Exo0CzA+of/mYbZeRwP3xeM4Il7/H6F2YgmRV
uEIPiOSRU0trND+jo2Y75zob5G7PSjZOcxdhWW15S6HUWmk2yjF2n91dXplo+7hMPWvTsI4ZabGM
ub2+sIsqtVWjcS9b2RqWAuyel8Ol43E8VXOVZWcGapCHYxJtp+zp+Db1x120z4dnND2LlseFTq1t
qFH2oEeG2LyjwTUqu7QETFSik0U4RGwrOVdnGXs4gELY/A6NoIP0HY97h3zXL2Kq1u1k57yXHGhk
EQ3zukHuT+MR83wQfpmDd+AY89pJ2/dUbu2aytcRDd7gecrV5dqNrPIqnky7T5Cf9Pl+GP6b4+CN
4Btvpw7n38UBTJMFldqhXMhunIxMOSuc0/St4Yy7xSsqTMKKXo1FW8GhDJmqXtU0OffDCSXXQrYT
qd6H7ZeoRfcsMvk/WyFPDDoZmjEHeItHqvI6bqftVPNpS3neOc0q+tTo4Vmg/bQL9Fv2X5Lsy0B6
BEnNJuAhvbxCwXGhHOrkQWNNiYoFxsWbNL9VoM88vLtsQnRaKIc41WDGkY5+rxMnF+7nuw61VaeH
3G4HDynC/WV72zmYBclw1QRZ4AnZV0Wt3sjBxcloYggSgGz4qIYiv9++VZ0tcNhWm2a0NHWdYPoU
3ap4u5k+EU/eFV7hJwI9id8kDGdbHJ5NGY1IRuAQLKxq1ysVN2E7lmjjOFTTilpWC5Ax7OIxlOyJ
kl3fhqI2xN8E1vOCODCrohHEMRq8QX4rO7JX0bvQo8QhHpradmHyRfwQu50yny1yMBVbdT43KTIT
IOP/Ystr58JRzM/LArrEsLDTqb/RJxFQiTaTAyoTI4oYjdeDXQVOvSGHQjFKYZcdXbSVfOODYWYl
hbT0D8WDVV/6c6W6t5OUp63k+x8w7FRm4aiBhPM0qqjYTWSbcuuQ5Mu0Nxx5p7rocnaa4msobk0X
bOkvXREZ6O2LCeGG2KyYAVrNAC/4PQawQXap3Mx26Jr9R8EeMwD89fJzXjEHXqM2Z2DXwB7/GNqn
7nR87tC+8ItyyDIsZih3CWjSXxtvhBY5fFlmmRQdux6zRqUcxGGY2QjQwL0kB5A4QTPgDw8G3xWR
L1aXoe/D2mlT4cQ1sdNKEACEa+IgBt1zlQRSEEbNzuY1HudQtJvnU7OLvISDmLxIqCFHyHZ/XLVe
0gohign8sESRBqkxF49Xrb8aE/g2COSVTdRqbIawi+d9V4LyfezaVxahnk4ZPx9RVd1iThP8/uFa
/OLeQwGO8W0QUkUVOqozWIyOeFOPverbDESxAhs9Qa7uRuBNdmd6EL93i74d3xAxZWOgVP3JU16q
ArTdxgpCisdMiG+FUA2wGBfJo588lBG1o4LWQ9F4y29SvLMlDkU6M0ULXr/kvtq0nW3q4+wohewv
1ehkS3k/tM3RGvVjC3YV2xiNa/SgfG7ioj4I0Hr7RnL+HVwKQ0a0lAclaLcy7R3qOy5m2z3JS7V3
YAl25ud8T8HJ5zsmUotRIE6AM9WvDrqHYVC7QSrD+BbF7zLb2fp5eRzM1Ah+XTjgmBhV6MjT24XC
WiTaREF6yw9SzFa9qF15Siv+AjchqgRPC+LbIFJljvI21hibmLyrwcURqLZcCt1TsCK+EQKSPxPp
2TXuIYlmKo8PQ6fi6pQo+PBdEEMdVHnAlFpf12F1SvIuJCg6l6CEmEzs1AmFKmnPpL4Kdzng3Vf3
wz2e1rMdmzC3zFuKhsOE2KX755Cmc0nLZChJN7VP4P1DBOg5wszC3eWAJpynIo6ZyNevu1scMRbp
XgYUQZzQOTzJqqTpkwLVdm2uj7NcuURtvSJPvQISQJdNiSKDzmUtkdFlBi5ef4kS9Kdjx+GIZEo1
pAXxxdLsOwSMbV1T7CEbncsrEuTrOncFgr6QoRVlgRt/UdrA4FF5d9nAFsfdeh18KbjDfPeU5Qim
um/ONpr99tAcOZDbBRMECV7Gq9oWDRGwrblw3Pi6cLfEIPYxgVhJdzPOn03jNtffdnXjluY/ufRZ
sEBBPCMs+qxqGYPWl2agwd0ho9d65tH89+FEE9BW7hYU10XLI4KPxktLgpCwbXQTI9VZFV01GEu0
JfO/KGruKgvslboxu0odlTaZhjt84I/aOEa20o436UC8Xh8cRR13VUGPGZVTEO8FvqwmDrXSwp7q
pLWr0ii81Eg/1LokuyihQsCFLnbazkdtMT5apYaG1H68qbTAzmn/TwTB9/e5lOyVto5sa8yuUfC7
6pFCGC1qnBlq9LbValA5S4mL8fPse9gn/9PMrrMbbe7dOAN93BQld5mR1X4YkuMStdQeQu3WGMhV
AzZx/w+/GQeHtSFJUz7jcFFIaEN70bj78XKg4cn/zTMAePvp5SmKEg4U0wXaE4OErKdG8pX0byXy
OWg/GuStFH83ybcgC22o1AiWKchF+Bp4qoWPVx7WL5lNO8UOPcMDLboaevOusYOr6NglKFULIFmU
a/IyWGj+y6MG7/Fo9EGajra4neX1rXe6k/tGIqSdFi2UA8u4KRqatwCZhiRIXk2PKLLbKoUA/0Vm
OLRU+rhd5g5Ffs2s32Yp5GhKyfSWggjI+kQhlK9pk1aaoTQE/+RqDI86meIbvwAy+Zp22aolGRRM
CWEiaBebmLFHbdtAIJ2qj/r8zsoFTe6CneRr2oo5YDw8Q50ILfzHsgn9Nmh88Az9YZ7M17XDqsvA
Jo/M65fSrDAPEX40DlRoGylhRBF2tPY4NrFddSCQ766S8FsHVldp3PXFLiUf9dJ0aGErkSGI5acb
8YW4x4s3teFYRdCvxZNXTQ4mo3aMysqTwPLqzC21bFpNblGoe9Ca9+hdXTAWbVif6iTRnCirPpRS
eYxCXXZoAhUFWZ6pVzXaByuhna0oXeqQMLHsXNY/JCp9ly2SN0Uzpu3D5qNs1F5LiysDzVJEWg5E
XTqQYYBHT4Bogqsc5ZK9SavlcolOeaz5clVlkTU+3RvzZm4MWGP9ilN96leU70HN62QU/YqY4728
PNGp4GBMoiUEzQmoYHIMIwXpbd4cJFWUr4gWxYGYJM8W2jyBlay1hxHLDXaxV45sJOgZVy3Bkvjp
+FpdsgUCEjneYZJ2P7n1Ah5HsJWkjvaPamGKhkxufx8dNcEDEDtsF84CPySfYz7PJCnBI2Sz2EGf
7rti/EMTbKNXiR+dy6KTWY9UKceeEY9OOX+/7A8iSOGH79VxQa7XoXLBxYE/YetZZ+sGh2EandpI
LVCWpZZHRvSS6qMzY/b+8rpETsH+fbVzi6bRfphYo2zzuV/8ZfkS0U+XTQi3jkOKMcIrbVrhWsho
p9OrZV+DXdsA6bTmgPNExkMESb5etsn+5CWf4+AiNsowkU/isBP1lILiRoqx6fJmrpc/S0QMDihQ
no+Q87CXKzVBf82uou9j4+3l1Qh3kAMKNZwKFdJtD9M2c43sMXFDH4UKtocmUsexE5yo33SkPGXJ
/AwAlSQJs8q4jna1O6I2qNYgBGNZK9TxvtW6W3n1ITBtcX4uyH94Jli0UludkcJb5OHrLHnhtF/K
/80a+oFxhzMFD8YCbOKnAJAkZLrRIvmJlFs1wGUqo4JUQPTtTHZpXZ2wrGsIeNxwjsP/Mc6f7Juy
h8aHoxknKmtxEUa0JA43dFmSFb2Br0yQEUnxfYgiwAzhkjjQSBTovaItFS0Kp+a1B146pi3d2NUz
ykrbtR70lsm6Sijq86xgudrCYMzHPFZeVevZvi9plAJ7Nahv8mUYaenGpGNpautpuzrEEwdYzr/r
tuTnu6x3hcxQmzWLsz2+KFOPfVr2KmhPWA7A2KpZDsD2UkMWIAk5cjaBcWWO28qlzTNFgyDLDjot
il1laW9DXPWtktYB8mJTAI7bngJOHoPi4+n6aQpn9eXIaDUtulpZ0j96n9fcufezLSo/bvvJyhqH
xdB+qTH5BcwCp1d1WHF6mehAFNV+Tr/9lxizssaBche3qbKEWNvss1Ky8l79Z9otru6xAgZ4Nsed
vkNXl5ipdNtHz5b5ToYeYxkRMZbgVa/sm3iyMsZ5jNnmpVxSJKkKRBTkebJlXZSEiExw6Vs7Ug0q
GOiT0NsMWs3/SZMA5kWewTM1NAqIN5IaXU7slL2Md5h99gtuwRM1SGD2liYViWJygHgA5DVA5eGL
x0e3q7mr78KBcEjCukhZVfqRMwXTKt5f4UxZ2WTosjrO1bjIw8waLvr5kX7bMtlA4g68vNbd84bl
NjPUlU0ulWu6IeqzCCF6Nu8Hixw1pbJHtXlVmCaaqcpQmTMgaPPz0iSrs1rCOjvYDCvTSIjc8DvT
g2Oa7dUH5cvllG5zVWdz/MBTWUJTI9MsqDu30wfdQOEYtMC3aadaAgjePFsrQ9zxDYKsD5UF82LF
GDnITw2ldy8vZZstbGWCO75GR1QtyjLk9+hE2IV7jIOzunvsyKYf2LfLDbhaA09gVLQuLq2aaaer
XZvnft9YEK5BZqgbA9rTolz1wFv9rpkVfLshkOxKSnGFx4ACAt0VOgTvlhoyjUk5HwQ/ia3zl5O/
2gf2k1enY24nqU3YbBB7bVsO7N2UPaQ39rPe9kTWuPOfjwEGhAcMq/0oHjBrLG2ge3HasA2gq7Vx
J7+JabhQikmME13mC6ULhda4Mz9QVQoga/P35j5WK+OShqrpo9josDK2j39nvopAZYopDFLMrv/s
I3E2GL3OmPVYFRRNJlf0mvlIf4fHKRGkbUailS1uZV2pJdTScfRnfwBtO7vEOUF4usRZKEMeGy/8
MIAdMfPq1BGPU26f0PNSOURNq4RICl7HdrNV2XJ5U+W3lw+cwABfmo+Kqu+NBtymSGCD6U3c3l/+
+9vZ63kD+VJ8O6idKfWg2X1tzYedol8R5GnL+Fr8nI91YdZA0rzW7H7+YMhv48VPUtFbM/OyS3Y4
8MyWxBgrjJv7lf5fk0HoHK+Li7ZXlfGbKtJZ3Y505zVxqDhGakwWGTilp5AOzDXbykM7NQRzOtvd
W6tvxcHhUkF3ss8TJnhvfMzm5qM2dDdmL7ll1nix2nzAW9SncKnumqX9+Id+woNjNU11gR7KnY43
TBWPuifGa+1m8J7LeL0N/udN5WBkBE9sHRqwaDVMLSH4yNi5DCcfLOQrE6rHwnsqyxMuuQwHJlmd
WXptns5CBZhc8+oI+xtFtjjkyCqFmkmJXGzdgPQnVXEqU4itQ3wbiPwzII+hloaGAVtq031bAqVx
SrW7izP5Gj2cbqjF10E0+NUMSsJi+QrpyO+LQvdTWkCLpTr2yiQAtVM76i8bvfpBnDMpbTmoWQNF
qay058pJDtG1dT19jnz9H0wpgRm/uLdu251yjPGM9D73a5f4o2u9HSCwej27nSMWudrO8Fa/iXO3
AjqWpT4HkJ86xvtF9RrYcMvQY63kBKzV2XeZ3CTOICIr3MTDlV3O6TRioF+/iWNfSuWrRYJuRVvH
X8aZoGS8GM3+8jneRKqVNc7trKWyIlqgFKOqn1WQYWhgqRI8J2+b0BUQIqvQyOUH8YuxbNQuG6DH
NGH+670eHCUqcCC2J7/6z9kEh7eRmk05yElBpWId1Sn2mm6xa3W2p3lPp10hCTZtu1BMDUJBJ00U
EOr+fIDqCvl1X0MdqRju0TziNl/oh85Vdvk+QatBQzFReHgOF9Z2krgyzF87zHKIW+mESKbPyPse
mL4YeZ8QkTbxdmWLC5iz1bVJHTG83RcHJoXzMBz8UKN7XR1rZY37hOhQwYg+yLtfgX/b3nL+ehz8
pWZfKjLrNugq86YYTEfpS78yrtUMdGbtXRd/vnzGtqtmq7Vx8Bah2SBIWOSKrqkPgcsP2WdWNUMP
8rlqNnbAFOGNcTMdXlnmQGwEEYE85HBUdIdh9t1H0PzM5CJ0j31Oyenmg366QJ3MCwPoNpadd5p9
idXtcCzjQepySEX86YPKdhq7WjiHa2k8KhihhOXXprGbifnZIP/SPA1BO+U6/LekzU4G04KliO42
ggPJPyqPtdWpgX5aEzuQa2mcZzyds+P9K6Y+fTuDg5qegFnWAO3HD0Is8zt7xGldPOJoTuIVzp8C
Dv/cbEIuQk3mFeC8aERGtD4OcJShzzKjwdF44nuH0pANwvfePfG9P6N6LjLJAc8wlabWDZBw+LtU
lyuv5JAnDPollQss8rXHYDvYn72GA5zAaIy+VzANZOmVr0SBrzTZmzgQaVeLThsHLHIs6UrPRAgG
5dskt55Eot1l0BYgp8EBiJKEYQIpB1CB55UdJaX+0VTixiZDMTrRYvmhoQT2kkfgwBzS+8u2Bavj
36HLCfMimlGhzjc0aIit039zNXoVQ8HZNfgHxjrvm2liMhWvqgEJXJ9/dDZaNY8tNkX+/+SI/BP0
RFpalgOKzaYZ3wetdV1ryY0Wxc7lTyWIcCaHIlZA+6RkIjcD5qBxH/Zy5XNmJf7SavZlS9svYKsP
xqFH2UEdemSmftwQU4iFPVsZTRBsTA45WnkKlYhNLbHms0ECLfVyOzntAc+KbuiOIvAX4IbJ4YaS
W1VaopC8K6Vrw8jtEJRFbSDqURTlzyaHGxLotpM4x3XnFQ2Zmzf61ffiECTVFhKMFbD3x/d6/kiR
AKz4l5W2D/UsXxBYBlBJFjumyFwfVLHIvGBJPFmcQdD9GLIILeP595HAzbzWjhh1ecZrn8AFebq4
Ja1atWARuj++XEhH4ID8LTWNY2IlkYrYrF/J0v2Q/e+VjEFnj+BZ4kIZUxKdCUq614Lgpl8Yuq4R
S0emz/OoNVE4TemcgsswLD9EQVvYlab5ShreVlrvVMngI0uunWoBE6cArTZdZWWaO2kDAD8LGfX7
y1+ft5+FV7a4k4aJ+FIvAjT0sWa7alf64xtya90oTuHNe+Iqd4qgU2wzQD8ZVGT553tNC4LesmZM
0KV6N5Wlk2e1IK5sl59WJrgSQzHWZVkmwF/c3FxGncM4Wn3c2Gwj9xdPuXlGj8VmkF7ZZAdydV1r
C/hu252qC+yhJrRjj1F02eHz3tc2z/fKHPs5K3N0KjJ9itC68nOB4XnqANvQv7LGRWpElxxSr1jc
UJ/0AxMXAsK1+3r9QF1eWeOCdT5Swxg1KDs8cCaCf8lJPygoWsrQWakc43D5uLHw+MtlbWWOi9YG
HdBHFhR43IBgaW3KLlJue8kCuwxvCy0UOOdm0rOyxgVr0yLqMEXAMcwZeAb5NypLu6OjR0sR/fRv
vpphGoqloEGNHyoIUtAmVPPTBMXDXO4zy+Lbp/psi9vEyZpzGnWALOVeXQ6jJ4EUWZ99DCv9x16Z
K/VGHOQ2w45xtsltZWDp8tyBSdc32nqyy6H43mi0tPt4yUSIvHm6TVPBPJxmKoTXpUt1q5Am87SV
rum/jBRi+7tZRCaKgYCmyZz/I7xobSs9vjC/rPlIaOuX79aPYHhEt+k60XqmjzBk/+WgrdbFfa9c
C4skJhh+NNDQfUOjtLFrJMOFJtn9FAeeVSyfhrKs7KyI/CJLROT2m7cAxQC2WApYSw3+K2a5pKeB
hnYkFlcfqrIPAk6vboHQVMVUqUws/MdBdDCY1mgMbHw2Q3chBnRciLyG7uSV7jNKTlsBYW2Ng+i2
GooqSdAGnR3y2EFPyz51jMwHPbKrX8/7VvcvoybLQfiPubbHOamizpg7LtFmlZepW9azq9c3YwcR
2+w6lXEau1Z0BrcgZm2Rc1XSyJMJxVA8t9xQX4ZSKF5NUxbTZ6d4FP0SVta3zv3aJueyU6TSsDDw
Df/eQPzaHJf4JZ0+KjNjoBiCY5zjefFz295MeMa6/O1EO8nlfH0+GWkt4yaXGXdqa9lxnbuXLWxB
83khlE/yCNHUaTHHxFeW28Va7KpN7KD+dNnI5WVQmUvzUnSU592CHAhttfZi7BI4/mULm/C4Xgc7
das0y1SnVDbZCPwrMvHLvgatyZ9thZj2awKC5eg3xnhloiMsc81DC4FziNrhltj5osxHuDy2w6vl
zW0SakkGR3hw75dwS2zlPeud5PCC5FU0mBnybwzl2elo3lFF9ZJ+9kyVfBV8NfZVfo9NeKH9eVmp
JidBnjx27/6VFq31yjiMMMNOLSfWK/zY6hZCiR7K0M9MjkVr4yDCJN2SNq/mwhJZ45BinH44SA6Q
hd6TNsc2yAuuDF91DfpJ/HLKNuvCpzu17aw8Mp46JSYzJnEVS93TJLMNCwJ2UuJP5H7RRDoCogNw
+veVuTlXhrCRTteoF/NFbd3qV35yyk5WthbVzAhBVcZv8OrdtvZyZb437xVHtelXNJgKzoDIGo8m
yVz1SsNCSW8/UCdJrT2AQ/DV3T7rtXFAIjdzmFYT9vEVOClaGYckg0mnNK9g6xUpq8gWhyS1Ig+K
Sl9lSxAyTw/hK/cYliJXytmQdqH5OUcFt5i8aP4s8ApBjFE49KgKeSnquE9Q7VHwit46TDTDuB0c
wy88/auot2Qz4177BYcf1aTXUa7B5/W3A+bLdy1kv5LZ7t3Fy934XpivCeCDn3RJwgbqjDmUnljZ
c3HHdw8zNj91C2DGRjyFKFopz91Zj3Qye0YH3+06V9u1DghDJG/xmZh4OO76/eUvyTbuAk7ybJ1U
qYdRj0xpFx26Q+t3V2x6SHzFFi6Lg5FhKGt1GvEByZ2yYxRA8uGhRz3fxWIOUoF78rMw4xCkDcQ5
fuQjf0U/ceWefDNfBdraoWDBFIVCRrSCOqG2z53TJMLinZqsvcvfTbihHKI0idb1pDndKB7uoC96
qBfEb5XLTbIUF5h0RoKXXMuYx1UnB3oMaADUd2SyxVwkgiSP1yy1FrWhJTjadkMb7eVa1+yZoAUx
lu5yPff/cCc5bJEwwN9EjNI/wxHIl58lqSD0Nvzhp+PZOlFtaiRrAEKzIPfitFLw6XjSTohRDbPC
ntuYtRktZJO93LIny+ooTrsEV6kTP8kq+Ei5lRhJgqVJ5N8ptTD4E7l/9rl4ak4dQnhI7HB9Z2Gb
FV8eHL+x6f4Z5RABkvDknEGFUQZFwe4xqj7JtONj6kQxGraYZFl1fM4EvMgkl5eQKTRbhZXkmcmU
wORjjxgziUUeFV3wlCICE168lIZtgRjwmHa92CNFC+TAJB4XbdAyHDj9ho2GgLGW0X+G16Mb2CfR
DuHIrOgMcOlKQswgzk2sjwXV2SvcPvV/BFVFFQZV0XWA5+bUMGuzxDp89OX34U3Kn1Xs4ck5VRB9
J5aCoVw1KzACN3tx9L43I1dJtche2vlao8mVFLWRrZLpahq73A4YVSI0d0ZleKfos13R3l5I6+ZZ
78114pTV7AZt6gfqcNdFYOfQpdtGmlq7odPXRVGPgxItdpKn+4p0V6SJ9wlY6UU3j+3UhKgY4dZU
C+ORP9++5UqrhxhUxv7wufxXPWo7FlJDP/kovW13qd8h+4vfMA1y3EyETZvbCfuTcf7+2ITTUubG
qyoav/GWsy32W1agmTb1nIYqspWHi8hLxAOEtthJWdmyIA41SiFOwss9c1NcT1PP62I4sLLVRuXj
GNPomJanH6cD67VdSg9VNreFxOSx2BMIPpuVW/nEadksmijWbgek82/gLpRZDYq2RKdI5NnkMIMb
IGrLYoablG8sf3nOG67IeTgEbyWpjVUC7rtXfFABtPGkuUYYV51E4TzSY4c4C4fUDmwwSIsJzkTW
OPdRohh0jzPch83bIhwuaEfN6wN7HZhunxGZtj/fj7cPytPmVpXeV2YKDGjUyGmaq1T/36vSiUcH
gbIvd/iCJJASWcaK/mI6cbbG7d88jxgv0k51YBBF7L7+GB4Ahc8zSDc2O7CfTiCTLf75BGoYXZlM
ChT70ez6UnksoUXuvFkRpO9I/ISba4r45zD/spP06/X1vJ/cSeujsVZLFmi7OHOX6DoIdrRrXYGP
XDzP2EburqXSsTMWHUKrrOVKb3fUWfbmdX5AMV3fixr2RUvisqNqyixkYlgSmqCa5V5VvguboNif
uLRrXDrUR3SYZ0QcXypVDzpcbgZa2Hi4t8LIiYVMlqLd4+J43RCSSemrQo7I/X6ZAIg7I1KiJ/db
X/yf435Cexx6ZD2IMLqZiSbFn4YFEkNSaqfqfZcnjPzdJpmPWo5XB+8mbfDjbvKIOnoC79zGyKcz
wA8JkGqW8daHO9foPOgc5d0/aIdy5rvJ65xuwFyS0omOxHYgOBvlkGUCr55Fenjpq+6w2zeGszUO
VUxliNIxYGfiZiXw9aB+Cily8djpqaBx4YgYPLAU6lJlnVb45j+QBh5i2wI1smWbt9jmY/QGrGRg
3gGJIXWlyglL2wzRpqVnEEgywUeieUzvWdSfKzi2BgdDoZTEbRSD8i3HMGSo25Gh2WNZ+FGdQ1/g
o8CtRF+YwyGMLNOZtHCrmbon2Y0r9iAVKq7lT754TErkxRwmhXkio1sRhcjUeKM3tT2oQl4CkRdx
QJSTNMu7AvfOBHxo6Aazrrt9jT5qVDyjGeM0lptOApLb39ysnzyXHyOY0VQVVyH8qHMNC4Xr+Gi6
UGchb8Ff41W+nNuCzyZYJD9SEAVGPcmBBmk6oIEpeawVEx0wE7jWiZPLELEWueXlPN+0+LmCLEir
gbLmBpB976Dl+qXJ59rJkLVp7XTstOHGCmIHHvsu0M3/BaOyX+TqYDTFbVbkb6y6vq7U6lsbVJGH
IXpPUzO3SfTWjtDaJNoegVfzIwmmguargOC3lsmx93AbuKrR0Gk2R+3IyLpEwVxwZPnRhLhvUjNX
cTkP1co22vA6NI9qfZCqnZaZAioCQeJgcpCVmYMM1UWAZD986OihN77WRPBaIHRnDoJkJA1hq+E6
9RrYZ0f+Agbz8whqWweBxR7Nikq9jWP1fq6VYzNbN5FBHb2yjn1RvGYiZ5Ux88MJIxNPtlTYfCUN
nyA54umfZBoPE3RywYdufcWL/FEJqA2xEB8c+rY0VE6U5m6Uxk5tZThBog5x9rku7DA/syCbbVaM
Kfpxq/nTome7tAe9ZnBDFsG2CsCdn1kYw3KhjYJYUsngM9DvQiLs6hIcbH5QIVbGdEQP+usSEtF6
uOynk8q5kE1wi3RhZlux5XSR7l4GctGnYT9hVTxJs6q3CJNrQW9VonzsiGHTrHXmJnIuGxLAhsXB
RqUncZSylBn0LxHYvcvGMzVhA5To83DAQbof738sLBVvej/36T2LgQ2yt/rq8pJEMMXPXGhFqlqJ
iUjPqlwvZsQSnGGLS136KUuDmd3YXl5Tu1y/My2Ly2F02o56Fj66+ct6ei86Buqv3IBFpEvoIzRo
7sf1/zQ5dUflk26IHOPiSYIR7gIVaToas8sI0lLtR32874KPAle4mA/BAHPM1Tmqx4VaSwzoefg4
Ly1IXP5AsMdBQyqncRuyi9FD7e8lzfKiveMgYsgSuZKYLyDJQDarO7WIAFpkgcOGLMpmSUN3n6+E
7yJMM+B/3cvfR2SBw4Wp6mgsp3CyqZLuyji96mRBWnRqePltkMMX4S4y8ZJnibKwmlvosRKwokIN
mPEsWk6yHMISrb+ItWAj61Rh/ncZiWCcw4a81tW6mZnKxf4vqRU8ZS+WfOJMWTm7PkCnLR2B5cz5
yPW5/MHISYRNMhcxHda4jQ1CpO8To719VelUZI3bSYummZ7VsBZYHvpamwPEGHbUjfp/LT+4eiVT
wHozOagtpTAncguDbFJQsh/ZtcjNsxVYRM7Cdx11mjZYRvLKDb14NbFAC/QzMA61nMxqmIZ+2iV2
mKZ2XodOJn2c2+usfHf5lItQkW8zQvTP06R+VYgUhC2ecrdTJY20Fs6A2nxrFdmJm3+sZvYvL0hk
hINeOZ0nUJswZyR40Ur2Eshw01KAjUJ/4OA3wBNS20Qo+LDbFiOxTp1gb4Db9FlzJhczTjgEB8XD
khdGRPGNBkw66pYXfJ/AOwKpwtInnpZ8knehk7pVdS26JAtiAN9cFOqhqsYTux1kX/Iwt03zy+Wv
JVoZBx3dNJeZIoFsCNSlqqtJkGag3W4Zgv86Zfl62dblkjC2kYONcB5Cap61D9cJB/tsf4rCfDcR
NcmgFpDlOT0Axlc/Xo+fyf4qQA2+m4iQOU3MGE7CGj9zPCcl2U2kvmkdlEKvmSZJLX+Cop+TOXEs
CuQCP+Gbi8IoQP0uxYix3JJ/MUj9LTaUwR4GKjmRCU9NLHJXaeO7KYg9qhfu3KaGXdb0qM3qsktS
rbAF3/pi5m/JfC9SGteRqpa4ZzzO4ms4K8XV6WGo80WtmiI44HuR5KDXwoU9pLwm3grOjMZhDw3i
WtZzJGZR+g/pMY9FBzfvRrvSyUGwi4LIzncfjV3ZdrN+uq2tO7rY9GAsFEEWORGXtCQjwVuCgU20
wlsjx4BuKGyZF20dBzehMQHNhij26yYvPGo2jRMQdGKXtJ2dNIsSl1aZ6oJZ4Xqu6zfTMNU2Ndr7
JZ7fqYqSeu1S9e40FhLmzMM/3W0On6hVdplWAy9YUBlvMatzkl1+Xj+gCA357qRcI0WUMyHtzh29
VjlQJ9nFflnczTvFk/dmfCcq8ws+MN8QMZCeoEcQhZO4Su15POiViB1SlM38Ih5Ms0lXmXbGaYz9
Qe8BY+zyLtvLeyHACyCX74GQ5HGeICLA6z1oboq3hGz+Q72HVQbMSwajg0wiWQXLuj976CZrHfNQ
ftNB9dr54yIMZac26Qs3NZ3DnCCtk86ooU+e46R8is0lOfTp8K81Sf+BQmt2C4Wotml0d2NUfhjx
8mqXSX1jWsX7XBtbu8t6NPFqwyHsmzdGSahrztZoa41EHWum1608v807M3IIertsvYje6b3yXQBm
gpDAaxFPRpi1CduzZlccAsmjiIzFlXZUidf5osxJFBJ4NeJAbbRWYXnoa0LCKbj/8n3Qa6hplilj
eJ3DTq1rJlkhzB+sdBdL6MoO6/2UTHvdLI9tGbNWQOCWdQvBQK+NzfdSZbhR0b5tzWlntsZV3OXv
Y7U7GCnaEXUZbAWKdpQ6aTdliRvlzSdrAsWqGUa5N04UkrVdcCgWDYIxcvTGIkPsaXre+5c/GQO8
S6vi4HqUl74nNACjR3cwI3ykUkIXxL7vYrsHqUKofJtL0VzrNi6utpJD4YHOOWDYZEdLgyQk5H4C
SIBrxZsJ0oKsqdGKXtXk+2TS4Ot5XRh0VVRFoa/73SEyj8HB+MBabisDWmiFvyTe5X1lp/X3+2rw
pT20pGa6mYehH+BZwzJsufwgN43AyCZHCySaHn3S4Ot7aRaXtO5BW1zQ6ai13XdQLr/NR+VDIGXT
bdlHrQ3toY+y2X9Ql+GrQsZrosSHVsndXiGfBkv6cnnZ29Fh9Yu4CmCmkL6aYlTTg5sCJJ/L/v9Y
+7LtOnG12ydiDBCiuxXNatw7ju3khpE4CT0SohHw9Gfi5N9Zhdc2Se1TF1UjFxUtCelr5zfndFMd
El/69b8SvT3d/OILT+o9qZaIJNGB5oWAMsuTKxVH0ku2otyzJdSTDS0f+mSVyfDybNKlhm4HJNmG
y+Fm0WPz/KQNSSSPabiFvj3r8U4WXGWiADFbctTwTeWsS+ZqhRVOXhzyhisGwQ/CxtH4Vy2DkzVX
tg2NOGHWEpvUh2AhU/9bqYmtQ11ZnWI2emcsswSYsuEUks4PeP1oefq5/z/ey5XJydO2JKODy/I6
X/wzapkHwDn+SKXqbFD/+zzXAOqGgkzdiuErzA4Tv0bQ5znTwmXi1wgt++kPsKlnPe/JiquCFnEd
17QkorIlsP3/0Bo5WWrZ/MmL0BoDMrccS1XJM60OadMwumk/twzJqw85WQWGrBFyYUsCAmfhvl90
ljAQ/mf4mw1r/crvdbIYlUOi1RwGZAJztpiUr8gl0LcbtuRsanRycCtTIokzJQ6F4paez3DxgrVD
Grj2g+q33vPG+1qXwsGm1ojKweH9JH9yhl/aCD08nk7+ADK24dKddTk8H6puqMtei/hcB425k/a+
6Es/GXd9kTOlvejuZ9fcZUYZZsgGy/Lw/gPfOtuVRalmNDw7otc7z2sOBZEicNArDGml833eki1p
s+Wve8e9Gytz4tbpMKGepv1MguJHCjaVZRK4VSH3B0bZ5L5SbRVJsF2cP5vk/b5H60q5PXqkyxco
11Q/5v1h7DaZPjdO8015XPVGSXXY54VTvvRe6giX9sAP03DER10EoMnCIZbvtkYWtra2si26mwpC
Zlxcq7lrvB9VvBWfbLyMdYHcwzB6Qujry1jAlNn062X8UhTeBlOez1JOvtYqTInlPNpdAXPZH+3j
ZNwsZ9kEJBro3XKI7f79h7ARPqyncY0s9xQykUVR/sNkVWE3/MjKKZxk7Q/x/ftrneU9PAnB1lVz
Rx9ByEAQVSvfADC8DNpp5x5AtgJ6JrRlh49aUH3dWPMcAdbpmqtYZZaF0KWZI3aA8phj7zM6XWXx
SzlNbJYVhMd2bpZG1fDt/XU3XMR6KrdtQanRU7z4zBG+bgpGVB6O2uP7q2y5vXUBHUxYEFMDPyZO
VIXjZR2N+8Hvg+myPG7mzxsxw7p4bg1qbizxSsBs734Ww36Oxm4XHjdOb105L0vdNGxdWyaRPlHn
YzJGnG6ofGy5oHWFvPXsSlmxfFXEWyQGjIciXOjCDBrNoYsm6WZxauMqrivglZu2Veu2gO3W11rp
RInyIDH8BGSZr8fGFaiSQwtEDa54eP+WbFjJdS3cplpluBOGwXW0APSs92vd3DAjW2ZrXQJPbDFI
I0YCu1B/QpK3CN0DihKLNCOP+vjfafKapoXKimdRqq+JFssy5cmwwPEWmLvGflnm5LWv8mcxy+JM
3jrx3ysuXvAk6oM0kRxoDLaJ/rjQEUJSM5huoZuCDuN2hH7+BfxebGW2eoyQTqQDFsJ1b/PRAUIV
8hfeJhfP1p5WcRA0aGKV0VfRclBaFNBRti9HXwNIQACU/69Ys08/2ioOmqk5ObZCPX0yjsr60IC0
zig2LP752/6fk1uPtfQAx6hUoutW92lg6tLP5b8Cqv++e2thizlH8bQYEFH9m0rixk14M7LS5qTu
K9ipKg7jJmXa+EMWY/BvTMTvQ1vioJO73dO+VEbvOVHaG74B3ORYtRu41tcs9p334ywf7mQN29E9
FQtMLfw8teS4cPX+yeTl1g1YTvRkoaI3PDV7+DwaZJx8aZmHkY/jVolg4+msJ0zaVIGnq9TzXXlo
r9VVGgxMRYuSaPtB22Zp2VptZQ8ms5ycuMbhoY0yYZ7Ge50wec1wXXA5bDr7rTNcGQbUeFXWC/Si
mjJYuBUwgpwHlU/qy4XPigRJf7Ht9v+LF/l9DVf2IR2yJOsoVl3CmeIiD6BkDe6bhT2i3mnR+3d+
a7U38yZN4o4OBMX+w3Twd/RB/yX8/c/u1uMmZPaqolykKr297jts4eO4T5iN4cg/a9+ej+1/r7fc
qZN3EM9ilrSGtbVHGnTWQZEPdX7VTV95PLP/8SxXBiS2oMxBMht7Q7K5E1r2uYGOBUR5dja3HwuI
YAeyj/cdzT6lRXzsiLzoufz6/q84n4f+3vDKwkzd7NbcwgeNCWcG/1h4l6Wb+LTYQldsvMb1+Ijp
jF3bLRwZ6kiPbvVUB+M+eRWJHdvHP+CMPJ+G/t7YKvRwh5KPxYLnm+7mqCI7I8ijOMBLdPZzuHAB
bMaqWztc2ZtYJJrLvSZHSq/CBQKqOQxUuszbdbv0s7nRb9n6cCtrY7j2XGnLS2yro5fUodP2zGqe
NbUVpp7PYX4f5MrAdFnbuAl5fYJ/zT24cYTrgZEqnYvSla9r/T1UY8uYrcdGhKK1B4XT1wLoMoKo
X/0aQVw4MbeHtTbXW3Z/YlzyWIeMjEKY9UZv5Y8ixw1btiZ2bsaxagoPh8mTh1JP/H6qmJ6KQK90
ppUFe9+Q/Jfk8D/3ZK18kbtuZQ4LY9hPtdh/Zhed/wdaBhsOdz1a4jrVEHcFzrNsQL6hw8WDMuIf
5BvblcEtj+St7MrY00mzzSFH+WAZh04xAX3rHsyrRThn6l7HPNPh8D+e7cq0UFNv9SL+BXOxvF8w
F238BXNp6SbM5az+5UnesZ460cZUkoW5GPtcTrZlvcDMeWBgTnnvhPzQfKs63+qDvNhOVLfMwMrk
lGaXtuMI22aXoX3s78a95EcHkt48cOfgD3pX7zuLN2If3Jx0r85f7+5PyqjFeoMy6lfN8g8KG+9b
VWhR/tMWpKhvz7jAgBEPp80XPfqj0HQ5sP+eRxjrLjZGVAxbuTjQCQwTmCx/gFijxV6/q9+KqPIB
upF7BdW/Pxp337B8xnpqhbbzoKkMpmjpnf0tAdj7ntHQVyFNX49dPeDqRpbOA8w6lrUHlPbH1FEb
Jm9roVXShE7L7PZL7Ab5TR8laGZ1vR/rQArRpw0D8P6LMNZU0Y50Y1cD/R1I5emxmoL5gnZB5vMD
Cbz0+Adpxdb9XFmcvrS8cQJVyM/7+bNb/cdSKu/n68Z6ioU3TSNTXccomElZHvc+0WJG7Y2W0vvu
wlgTfqWE4slpIF3FU/fBk3PZqHojyn1tDL3z0NZt6SzVuNJzzOMrnz+OUFFDNBhl9yJKwoFll/wQ
H7LL5pJGRZAFW62d88+MEkoNAMN1d21UBJ/yojLwzPrjYsYWPsEwDmSoAjX4VbTJy372RE/WW27t
SUCTKNJ0kA5fqEF+2pLSWWYI9GAhbAKyAmSCrvPw/lN4RT++OeKTRVdpk2eTys0HlIQTm49MK6Ym
MNr2S6bMJy7LvVE737Osv+ocNTPuig+DbVyQiT/1ZvfI7bIKYqu6bnr3irbpB03RyMiGsBbWByHK
UFADOC0Zpn2MHiMvPxmOFfWduIoFv6qS8TbzjL2CnnBf1RkrTLKvvfwyM6sLIVWUTy4N2sH0tdp5
SpB0NEoVoPaov75/Bmcju5MjWFk406WqURy1fmOYfNed/HICZMaNd9wD20S/hWDbvFcrQ6fbTUx5
he/chvKAW7VMtxXjcxss8lv1jhubQjZbN2sVZVVxCkmDwQIW/+ix1Adt6vKAOpYWr15qvsqPg7mh
MH7WnJ+c6srk8dmpavD/I5xMCulD/PtALeFLWwatNLd8x/k21Mlqq/xNJAW0nPhra+hv4STnY9aT
tVbxVKsSSzOXFE758fdpeavtQ4182AqHCcbByqB6tGmMzsZUvxddm0Iqi05Mi5Dg3OztXbZPFYwg
9CyHAM22AKGy3MSrnvUjJ0uugqpGioa40FCOUi3KyW3qEV+lpv/+43tld37HAL2+lhOrB4acNJ85
AHhKApSTU+vWGwuDOYlzS/q+2/e1LRFV2bi4VTcxCGjdd7J7kb03oo3kVR/qSYVNZoWg1DiStL8W
rsRp2N5H6TV3w5x8RMYdSpo1rEiGjZhl6969pnEnv57WJamH7tVHLHy9gA/eLkzZfzLBed4bnnyP
lZ3KO6PS3Q4vCsLogcqeRSLYNCKDmCc/gXkm1lNj5wxA7NByrolEoe3R4o+xcxzEjVc9YtqZwakx
Ue7e/4abp7CyaFZqU5oP+s8J/iUgXTiLl5LiH0xQbT2ElS2TminiosRDiOGuLujxZzA17zIPpSE3
2ob0bxiyNVKoyAZaEly0XWsc7TZjSVMzGX9Ikq1ZiC3HsObp98q+86Dz8RMfbl3+H93g0t/bJgI6
X2E4uU4rM5YOgthV8moyT2i69JtfWdo2T/iGPVnDgDoaz7lcbLQ2RgMUa3Pjaqqe/7eruEYCxaLn
Sd9gkVfcJKaOIVoINZ0/nPY4G9d7ANgblg7CxvVqQtmJ1P8/VvMoRAldj5qGQddAmdjJ6aBXNsiA
7cOEyXi8MxAx1znIkBaKr80GzLm9UYNanmOCEctaIzuGweJWa0KU5e+JMs7FJ9iYSQ1CXXBXrDxN
4hQiBnNBvSusZk/MIRoy8vj+xTi7BLUsjGQZDoTgVkvwpHZ5RXTg6bsI9B9BqdHw/RXOPijqObqt
O4Q65pqc1I0dr59nbwEJ14eq/rDMFzr+FM3jR8Kkj+xlw3eetbuWrlOQXHqu5aw/0SyTVAetUrpL
D/GuCsd9vLeOOQMzF9taawmg1m7a0rErF5qS5I2sJLK9kpqZk+xM+2MGmP6s5UFSYBji80h+eOnd
vzhLy3SJR6ihO/jnn7kQkWgDJwPgkYtAbSv9EhLNHph7Qm2nJSgL9vt+U+r6nGfBBdFN29ShQ0VX
BrHlrlknMQcp6Stv4d9D7c55FstyPR1qVyZEJlduMy4b221E7kROpfs94Q+ZTZ516V6Liby8f6AQ
FD33AW3LcZHLGtRZm6rSzNIxJ9KNNPfK6OyKVamTMlO/Gz3jUq/F1670glZhCKIur4gaWDKAtDsn
QdfexanBSovu2rSomRq7gqlOZ0nrMLMb7qn1bZ6KyBCmnzo3TT77sFOgJDd2ffWFGze52YCn6MVR
30nX7fXaCSdhR1mr7eB/COs6XbK4/dLUhOWjfjRsI0gbzafW82DcY970vvYWBkelDpP1Qabg5jO1
XVtd61QLyoRc2N0DqZAZKr20IqfODwZ1o6QqwJMw7hv80KG8kb0DucnpyNWLNL+mWnaUcckyA+8z
8cBwVx1p6zLZyDCpwMbcQVAUQxqmU/6AYfTTSr8y1HUuk4Nd0n1aXhlzE6R2LxnmAvx07ljidCOL
uzLqGxVKs/S5PQVlV3ySorjkI3nSU92PoY6HwbeKpYYVNg7ElgcNUUxeHKa2RUehSzE/wf3R5Htl
5Xe1ARKXCX+tecd5EvZdFdSDg5TU3itbe6IZD2PZxX47fbNyN6JNF/Ll6462YqPCINYsrw1AvGyR
MV1DzBjP9xQxcJn1u9KZdnUndwJbzUDwlYtqZ4n+pUyXoT0TeLAi6KW74/bwSdMHH8LULFEi9Dr0
xJs5cvtHOMRgkgXkPEf48stKqTvLlClLpiKINeeiGOarQSrGx/ka2MfQE/uxMT/ylHwwbevWsnQQ
MiR+vXDbY17ZSX84qmadMbGEkgdSpkEs4sBMvmlljiIgCS2jxSCbyzoHvK0gaKTE8Ukrgk56jJRT
lJqfC/N55KVvc7SAVetr8/VUfJpNegXd2EsNQQfodNnQ2n6vnvIB5TFPsNytGWqqIZ5jMCaWb+Xq
gjoVvnrD4lJnpflVAybPTT4PGvUr/rG0XpSyopL0QUVV5Bg3jusFiIIPWZdduDm5jMsi8bmbX+bW
y6BuS+G+6IvjEc+G10SWMveTZtzXCb8AzeBLppFPqDV04TDbBz1Jn0boGk7msBciZZao8SGFFXUE
lYn0LnZEVE9XVtWHacp3PeoxVpGxrFN+iwc5DX1ox/ljktr+lN5mtbcfZA84nMAjc+4z3nytRXHd
dW3YmenBKopdr4tLu7OvpC6v4RqvnX6+s1o3kIX3qVA8Zd6sOhw6xWtT+3pChzTvdyRVvlmZgWXN
d/qcXbQGyME8srO8+DbTk5t4VEEfm7h4j8Ac3sz1fKmB+39o0kMuXAhd3Zvptwa1Q6N4BpkJs73O
n/UxlFPxRO3H3E16FC3zGhTw1VPcT3476veOTv1a+z7zKSRDw+A3/EF5gUueBUpnrK7UTUMyCE8K
NublkY5u4PU685Lk24CKcjx8Tumnfua9P/WK1TWU5szs2MlPrQ6eDqM/VCQ9jjHmAJQZlk7ppy2O
KvFHl/iONrFsJo/ocgZx/1mAjNSeJbIu3YcOM4PYQmcnzBx1JmayK7PruLD8zIuZSc27YRGNb7Sc
NfBbGubrGtKGEMP19cxivXEnpx+eqFlcJ8ju5Efe6Z/xstHZH8O2cDF1Kb+5UxlwW39wZu1lGMpL
XN1DAeXjNIfZQO3cd1peH2VF+FfaeSXLB0OFpqbaYLLrR9CYj0xqU5CrYmBjBkRrbgtxTIz5u5Xj
QSk5KTbYLl5fLFpWcnfAD6Pf00GCTYz2S2EDhr+Y6EF1KmgasS9bEQLA8sW2cOzA4+RNQUKNepdx
hoKzaR4tEntHQ4O5hG1wW/2gMlTYq/6pg4BCYBkaS0VzBQgxbrT7QIfxSnPjZ6TqYO1py+ui/yFx
RFZGfNmD9saamYerHmMSRU0WvvJN22ihM342ShHk4i4ebTYVnDn1ZYWbCGE1BjUYJiczIlbFMnHX
uONlkj321hhlEphNDP2VMijSMrA7HiwCbIXeMkfjrPUqXKG7cU4/UxNz8MQNXWu8NpUMaGY+T727
p6AmkX1zPce5nzvusRoN1uawFxjm4NXMoNYVUYFbSQqfODyahRF6hReO1Xw3mS5LteoRAh7UL5xi
ZJ6GPnL/yMvsUDsxNjwGdVVHmT4GmCsKTJFE4Ir6bjVZMLf2wXFlCDqncDKbqDEzXEP+7KafdfVj
qLVrwwJY0xLHNh38OR4x9iuZbs1wFzUsfs+UyAMnx22N04BIcBj04641aWiIpyou945Mwti50poH
d8xZ5cBb186tOVQ3y149zBtxSwvcpmXVoEOE1fqgFUhFRP2pwacr69g3JliC7imdemaa3WEoMRXs
EhZzA6Pct4ut0xX54oyYDnRj39PvwZUXCtzaJn1ANfmunuLbUQ372JUHWYCJN37u8Z/BAxYryf22
kiE1NN8qnIAM3V7AA6d8uNPakhF4ZNGWvtM/ePxFZdmeEMIK60Ox9JTA+ox5qR1yXzbGzn5Ihd+1
9V4vjV07frdJ8RGJj9/kqF3U1TcgtFlaC6bZOH0j94d+oeVNgphCnZ6r68RIw6H7jjF236wNP09/
DLna5914GCd630oXu/8KupMd9OkuKUV5OVFMd62wFdxvsjmIE8kS75bEAwToL2f8mpI3QdVOe4kJ
USD84ISbqEoPszf4ePGXmGWLUpyCFieAFiFSoi9pPrIBVJ2jWfjArlxnNAmaiodd6vmCNiHnH0Up
4UNMlprPnA9+Ug9Bmu91UodWnZtM5ki9tI8iM3aOMnaTIJDWyi7K5CVun2Shw9BlzOlmplcP/Qjk
j8qOYEufGgKtkNsS0/xGpa6FLjClm+75rDHaNYe8AplDrtId9bqLRP9RG/ahoTbMn74XcvIHYX+E
+qHfleN974lwLOfQlE0o8RPyRmNa0z+0RvIhE7RmRhLf9OYcpNDNUblzkSa89mmnhaQGTbLhBBb+
3CHaGLM2EFVOGHYRjPanTEkfKedlksCMD3MkeMzqfg4NfcKl+G6IIrRmFTWOJcO+RHTU9+mjloJk
zkuiRnasMuadkz9r2bV0vYOT2TsTg3e5DYFeboPcrGM0to5O84MY5Rej4bfSTBZLe53GfSQ17LU3
LkvzwawkmiQdnOYQ6lLHxafgNoh9qK0+d6RlxfzRK12AAMSHDJ0fd8iPVoog1v5B4/YKFC9+nWZ+
p1XXpqt9Ml1507cPA2/Dyk5CI0sYzwhT/dOA7yWMGWwkXzQ4OgQATur4QpiRo1VBMyV+VapQG2MY
FYuzIXf2ctb2iqvHpn+s5SVVPbMH2L9k4Bd5ZgaS2L4+NGE7gVuQwyYjNog9TMmR0neHAR58PBby
PhcW62J4sVx8rWrkvh5+mw4QR5wwN+8ZoZpPhhwe6HM8I64GEXo56z7C6FDkmW9X8aWEfyjjZ7uY
Afu0MYbnXKB3Wvup9qDJEdTY0EWi4sHs6UfQg3/qm+lZkD6suienb/zEAy+a+dWey722GDcnvjbT
D738PGIKueLwNBI6HhMJ6j6+cfIWSGZ3B75v1iPF0X8Qq7y0a/eKt8OtZyS+22vhaGcHnvN7xNVH
WdCdy60Pji6vhNvvxkb4pPjWLQF/7gZqLu9VE+OpK0YbCV0mEdiaeoQQHsJOREI2LDwpnU9JP/ut
9TwvQY+prooUnALkYZp73P7KFyXH/+oGI9jGS23cTfZjT/RrQm7rjF42xnOMB8hLlH3hCpgyksu2
nPZplty3dAoRw8GrtVe1Azc4DI8wf1dx+aXNqA/gsz92Lhzz16IbWC5n3ND6i7Z02Yt2zx3vulR8
5+U/LPqjahUyI1SWRPdZai46eE2Y5KhoZEXgdS+OhPZUJ/0Rbnn5sXSaLypv+D4CJ87inNxnI8Rt
LY3vjVw+u3B6TqEwTPmktCIcNJmzfDKPbaeHsfL2abWB5jsH0EBe7ZpIdfGvNfWFcCoFMlakSpM1
3vQlzkV5FGCmDmkFuDICoPAQ2rn6jPy3q7bqQGczbc8ktuN5xLDXgyGiHuymkvQnx1exnwHwMTFc
aYKPTQu2ZnTP1bWsk8VW5fBM8QIBoJnu3Nn6XFn5FbSNN07zXH/0dIlVLYYTQQVa03AR9sWEfNXQ
053uzZFhu6HovK3jOzekBB10y7E8w7Qde1WGSVsvHVRmuhjaib/HaXadaOCdN8kut2uWJuq5HMu9
IklUNWQLnXnuNG1gXKjjgswEjPX/LDs1qpsHm2s2MIVWNI2HhvvJ9yZYBkibnumGb8/BtEkadHZV
EzAUE/mL6aybSLqWxraeC8xjpcWx4rRgdTptFfDOliftk1WWX3HSqiqFQZymxbVUjr90nmF+0HmO
lpgoIhHmbf4V4cXpiqvTXCAvc4/ZoUg3+SM4GzDsmCaPCnQzG8WtdWnLpOAzdcCg6qAaigLXP3fW
GrEqKtq5kTQuVfLUyX0yO5hi27XeZWvXB7v49P6Cb89yteJSSjw5y9ieDVknvRvVaACwuC/CiTr3
qu0veQ76Iq84tHoPnhhgYpES5HC04nusamTQw7QBknlj65af4pqu64Lix0EdcfVTYPnH2JjQFiAo
5438WHvy0M/lZYWIgaT0QcTggRPaX3c+X9d1TNSCHcPy1k/FSpWRzR1sbEmqR5KY9+mioZN4s69V
I+OcEB95yiN3rSdtdoNWSx82PsKbkvTqF6xMX1zkICYaRLYbWwujY1AZKFXvQ9EKKQmmoxj6DIi4
SNLv0lm/yaTzTOLk0epECPHFa1WVKeuLKUy6HqjvYcf7LWaUt6jP1S9cfRuSz1LlHYo5Q4Qs7pAK
ltkBsJD37aeFWWMcD93VMdn0CW8biat1l5M7uZ6GqSNYn+tFx+QXdj4B2kOieF5F5dWm3vf5K/j7
KqwsdlmLyeUudSIkwP2Pya+uqU8p4/4BvbcAdUO/a/yWsymo4AE3Ddsb84ndEt3xqG4Z1DbW5rMS
1Bk9NF8wq/sLuAyKJgxHRp7PZ6gGLqO0m3iMN92x1aIra+qQtp1QEneQC82sSRLWih9j0kYlD/X6
Ih6U37eUZTnoOcAMuHHzF8P5j2bMsjiq2GhS2IS4604FAA5jkzr6cq9ATZj64Du+WCaHSzb1vgrK
PSqqF1vKMda593ayqrU47pNbNdfG3KWj7URqctujILLx615DapZXAc1nBO5pvDy/i8LrHhrIErC8
bfcYUENVIn4xRn6YKw+lKpp90fsvFYLAdExZbZZ3eQcPnwuK3gI/pG1nI5mvla+ZY+qnI0fFwxlA
ahlPB+FmYZqMR6XKG+4gM1/mipnngPPOSsMuaV6IbL2g66yCzQPShVZMKZO696ym/sXSxzuezY/L
kHNC42u442ByG5eBmunCamPLNwjoQDJVLik/vVHoI/q97T3BpL2QRGs2PuSbyOqf39FaNSUVbnOv
UKGPLGFLNrbqohTthSPJY+f4XVxvQLLO2qPTL7hylKbQBzKKwo0sRlM/3okow3wbDlrsBr/8kn1b
9B30NBr5JpPnW/TKaq8rl9kjQx1naMuBW3JBNxosQs3GmS75bhpATzX7c1gFiLCGPpgp+5BfgWTu
/Wfzpt22+gWrJ2smQ2NCQQUDIx0pmLmUQzJoSnWuT+eNAd2zS5kG4n/ThE1aC8VwaAIagzY50Zx+
sadjjiZMgzXjfOsGvQWjLZtCz9yzPNt629dWTd56RMsXMCEI+kAOwqF1+B10DOAQwMSb7RvJcWs2
66whOFlzdY1ywM/tVhoYW3RRGa24H+e4MldydMDeNjFb7P/FhztZb3V1ND7YXsERufJqPxpHuHRQ
tKKu2m2EdWcdyck6qwuSpck8mM4AvVTre983rCk3MNNn40aoI1Md8Rp69mvOzHogVJWe7f7CVPwt
3fTZDZ0st4qQjISDR5lOaA0W6moS4gM4wzeom87e9JMlViFOQ1DicKWC72+qb3ErOhQspjthZJEH
CN/Gs3oFNLxxfCerrQIbtxySctJJClSxWV+VhTX6KAPrAeHujO7TeDHVsX1B2/wDUCDfWjFM6J+J
K3OcwHVt6181iQLxQN3mIsktxuemCvvJuTbBPMhIX12NZnddi6WTlgUg+L8yhXUkdfPiOODLFvxW
a6vD+3f7FT723pZWwVPVAICTgYsKSAek1JFzAxqEXRzQhyE0wgozM3ogd3FobKx73h7/Psq1NyeN
y0fDjp2oArw81EMzEDfASKaaP+wzHr2glRLwQEDbj/t1g9oJy6+2vufZOObkN6z8X244ddYUMTDC
Ve4XLkdsEEfDFonyxit4RUacxC2WmyHhR7E/ap3sJSb1nZ5usY8sH+mdj2itLFRXumjCpeCsb9Ge
6Y0eWFWEoBBvl8N9nd/O094eEv/9m3M2eDg5vJW1asdMdtVUADjL0ZaT3xOHX5otdHlm3xkf3l9r
y3BZq1R+7Mc2HiUMVxctBIjonxc7aCns/pgA8fzuTBfYOlu3zHVQn2IioG2Kvt4NBITxQzsjowCB
UZZy1BAXJudSL3bvb/ItFHnxpZ5DHAtQNCCdVtcRoJihmAYAbC3iL0yvaKV7B/PDEq4snrXyM9+6
WwgWFjWauIhsRiPwsf5BdrF40Lf36fcvWXnYSaUdoPOuiwC/O+g2nmR5sbCiyGOBKRgkF+/v/C2Q
bLXz1f2V5igyvEPU3CBFY17+nywBuDE2A8Gza5kQ9jEMF8AngNf+mUaMdjOltsSXLS/dnR4WR+ee
Mpi5S7LfHKk5d44IwID7c1BRBPjvn2sBjFdWVI/dfzUpdzbtPl1t9dVcCRA0+lSLd/85b839/wNC
Z5v825urrb6ZbdSQTaihHZrZgCq5anzJKiMF5X8CVcA6sMgYDAbaz30GNXbEqB3kYGkUyy125HMv
9XTXKzvERWsl/ZLEUPsaWSvzwM2VXDTW10TSDad1Nto9XWtlhmzRFa2ZwgwN0fRjDHrgFIIk7CCY
Wt6T3u9QYm+e3n8b54Ld0yVXMZSZV04ZCw05k6r9SbuYMxedyxTdlcPkjOjCfHh/vXM+8XS95bhP
vBV6In0sNceFNLobTJipcoGjsTcO8jXQXBuY01VWgdTAweMNCV8oeTX1RQfk4wMgLruqHD9qE/k6
uqjWcKE9ZJ59dKUdtDmeatr6Sg5BMVkEjpojwBPfDS/9ViXFZ2ThH7VKfZSTHtBlNKzrHqZmPuaS
3FedrNnc9je8Nhqmi/y2aobKx+zgnbWALAEXANot7Lr62q4xH8a1DK3tPCBWcWdqLZqpfQKwEN13
pkwCIAtubF6I8P1jP2+WTkzFyix1rmkqNfwyFX9HSHvWm56c/prIroGqrrIJQOo8/H+sndmynDi6
tq+ICBCSgFOGJOdc83RC2Ms2CJCYx6vfL+7eXVnpjJW76/8POjqiymUlIH36xuft/TZ7tlZViIHh
VZM9ozqLWcabObLF0P35vdGGhhy5heDj4umo1WVt1cJZSOVT6nzX5Clne6N6K/PnqBpQ20ePUXU0
829fv9WrtgG4b2IhOCWEXWzmmpXj0DIlQzvCBaaR79CoxgQTrH7tZChxGvdfr3f9zYKagBZFGyHx
ZTZcGzVjbHC/L1d4E9hb+1u+SsBq/13jmA9JcDMRuLy5P97s2YoXJynFSI5CatRadUobA17ppcsr
zEjOxhMbYumhjf4uY/Y+4da7w9pnqxnu5maWLk/lL3QQIANG820lhufezrdTQvZI397Y3Nc8YJMT
hhdiWqhLXlwVyiBOLTIqQoJex8BQaoUMXu9//e6vvoizRS7ugbgVIq5RUQ4jLUEDvwnyHqoQidN5
tSndaoLA9cBPkqlbylvXQtDzp7u4FIwSvVJITcqwxiCDmzQ6Wi6L56QqV3Z9q7J81TqfPeTFbQDj
XEs0CNmrAg08KTKHXTt5ZTe5X7/L65f72ToXBwfMAWELtIz/I8fl6ik9W+xiCyMjkXPIeQBYx2dM
K0yeg+gFROmoQ1jYZzc2458iAHA2z7/XhS0CJt6sjRZ6vMjXN4GO7HWBtid/4RBn1Wb0qoX88U8G
WpZ1bRMzxvA8iX3p3lemgY71BDf5/wfkOJaiGAMhgENamKG5+HwqU7LOqhg6DUUTNjn16VChVWa+
ceSunWuK5zGpA0IRu5w4GWpFbS1l0FFB55xMWleMq6834rWzRTHdZuk2RjGcywkTh6CR22qByS51
NPHkR3QsT+SHU9yULbjmqS/DaDoGTDBIddmyMbeE0bjq4hC6nwvR/9+YEuFZoQrGzr8ZGly7EdEg
bmPuCAXUP7o0ekwLyI5jnOq/3w1XP9PZUhdGI2/aqtRttF4WUGxkEnMRzXzrBV4zTOePc7HjIPiZ
sJoDOcjpbuYBWNREvX29F666SOdrXNiJNCcNHyKMeTbB6FsrVGJ89d0Ml6qiftNjWe6ky3v1fLEL
KxH3uLKmBRre+v8mA/GD7WPeOduYXrnV1+SW8OCt5/sD3AmhyNICYXVlpt1j3uEbJUI8VM6I5CHQ
Vl5W5nvS58/T0N1Vqow9Te+8r9/x1fNmohMD5olCj/jiptaHkWWxpMjft6tRvy/QTW5jIKIub8GH
r9l8zBH+Z6GL27qm0DzLrQQlYm5rYenoYNxTWUIecxzXmZXWq6i33x0OtbPZQLwlujXmzx6LWt3R
3C5WBavizaDF2cnuRIw0SHQjsXz10Jz9wItbnU4G0WeJaSy0nTFEXObRmNLkxj17a5GLk1l0Aynq
lmFkL16lJlRvFL/xQa+vQHEJWJC0gKXBNj8L5yxzYqwHzDxUCQmsuMZ8RHGDa3rN8aKQ3v7fJS7S
DtNAKNgAi/CohelkVFh5j7kYtNwxvrbEC41CiIX6X+/Tqw4KNZe5V4sjprjs0mo7MXeym6BfgFzH
udrp/2Xo++pLpAaz4boyZlx69TNBBJjO6HGZmeOpEsIaGb9RWrj+QGdrXBi3Gp9+yMwGEgLFe1yV
/jjdxY3y5znE0LInRe9O2oaXGzBQ0lsx/9VTz5iJuUNTR77zwtZlTax404Owyx2MDelBq39XA5LH
w41eoasFYOjpWZxznS79Qn/fjQmEeaSjAT1iguPq63zVAKqq6R6mBLwYGgnKc/yyQybuphzmVXN+
tvLF6zXzFAJTLT7hvzKMi9L6tApij6/Xk3urQHn9ff71mBfvU1MpULVWD6XPdmUMLx360BPMm3f/
7JL666kuAa6gulUt2r3jsEKGH1QOQv7fqRyLawlfz7SRz/yzWdBQZIiGBpi+Se7YvLObcDZubJPl
W/xx9Z4tsRzHM5ulOqfuqw5AHDPOw4yipYxotl8VLNmBi49hv1wQqHalN5a9GrxjMpUZOtr4UJO5
+GxKdP9WrGNu7y/qJBhKs30ghpcrn0Otce7evzZjV72mv1a8LIIVlSYaniIRk4v9XG+r4bEU66+X
WH70Hy/zbImLCyBi0ZDYA8botYRirKhJN+Zc7mpj2A8kWdlJGhhVsueZ2ny97lWbebbuxa1Q2Jps
qpmoUIDU1lorZOJvXG3XX56DKW30y2Km/uKGRqK5KZVEG8CYim1lRF6K663HTMjXD3K1Qkqtv9a5
uKQnFLEliZC70nDGZn98LD/HFQDUK2P9W1Iz2+i+Kv8vEeNVo3W28oW5REV4MpiZQ5tkC3kc0F0k
JL25u3S0Qe32dkr/6l6xiY0+DmIwXAh/P3iVafKiw5QG+vZGP3kHVKhC1QmjTY/Vs4b/QyLLNlyU
gUJH+zWt/3vkw2JbbGQCqOkwE83rf19fWehnmSuIji1GOtvN6wWQjhtpdRs/cnXznC11uT37SdQs
RuiaRNqBZPOxsvPVoMiN3vXr17oDP5KjpAeRhotPiBCvknxxHf4JK/HamWM6FqKEI+i/jMdNgfG4
vsT7i/t+1ynjueb5DSN5a4mL9wbi7VTpFd6bE2EctXyK1I0elWsf5vwZLvbgNJitjYZdgB5EhXEP
FAhWtt76N8708jMvrSJDrA8JSPDVkH/8+04TdgKZajP6l2DTUlyFT/eQbSj4Pdq+uGGCr26Cs9Uu
8+2TY2RGOyOqGlfo98XI8ToLGx9ChXQlfcfn+i2TdePxLuVjIkkrfVriCvQlVp7pV6HtW2BnAuQ3
HpNtMoZfv8+ruwKvkSDdxIF4uHidBUOZ00R7Q6iqg5XYnsIQ0dcrXDNNcPRttA/qBoCIF8ZeSqiR
QsAWRhjchNx41fJAGzaVPFndrkDWBsORXy949aOdr3hh9svOcvraBkX2SjX1n1Wlz1e7sBMkdkYK
ZUB0UwjbLwdpuaM+BQ7X/CYC0jUGXaF2TRvlVKQ/srcbz7ocqsvjcL764pGdeVxR1ZRNK8HOFiAg
o79CBpg3Bhn4GYPQXooM883ZjKvO1vmSF1smrSCk2ywM1GT/z/BPtz7oHwg7ZfHcSaAGsNwuYve/
TQb/wlvd3D43XunvZM/ZK7WNGiitBNunCUw0DkIPKIKXEKCvabk/02l7qxJ044T8fvyzBfncgVcD
3sIqT4dPntt+Ss1DGU1rorKdbSWnhKA9OqG3AtdbD7r8+7N1IWIQKfRNLx9ySZz+B1tjQ7UigYT9
zd73a8aGE5OjmETRxvgbKXq2YIFyP/jZyDfElh5qib0Sc/5840DcWuPiofpS67PRgMxz9DEE8qF8
tGJXa1zq9r+MoFiVXoeTKN0bq159lWdPtvyqsycbYxFB6QaFkJliQjJ37HVXQ1Fwrld6PvqzpLk7
tum6qfuQWfSxBUcqbZeBxvHWjXXrl1yYW42Lycga/JJxFa+BPJnXmpeKDXUND6AKkGCH9oantBi4
P0zQ2bNfmNvJmYB2yNGWow3oAqy7MI00t+8fjGVqKXL8G6/61nIX9jaKBBd0KYE7aztEu9XzFace
ZaDbhu9abgA4QlN3DBRN/pidmFGwhVg4SjMLj0DOyjUNtuLsG52+33jEa07A2Up/BJdGNbZ5DVet
CRq0tgdNmCHbCl7nYoBo4d8c0Lj2BTmKNIv7hhv64pWC8m63Mdq4VsZ8ZKXjNjMNGFgZXz/WNf+Q
L1guCCUyjhmqv58R02kjTG4inmXiebDuqnQ/3fJxf8cZf+zFszWWN3t2DmmP/rFi/C3TOATGfqrc
YpuU60VwpA800CWHlenZK7ly/Cl20VSfM//W8NbVfXL2Gy4sUCoyJ5UJ+nJBLXASf0j79ZjvNDu5
dRKubpOzhS6MTl4xCUARsi39qt4s4vKrLKQEqLPJr7dkTdU/sS0YMkUJlKPYhuLe399uRKSpdFku
zqm5St+MNUPfvuaa4eSDwJW53XcR3XrIa7vmbM3Lu3+imSHtclAhPTiP3QtF2hGtaaO5WSY/kjXZ
EelO0e2I+podPV/3YrdOxlB3uVbFITkszERL9+NtR8F6t6B+0FXb20H8tX1jYfJDB0OOkz9a/GNn
SsrZRPykR49me6DTU7UwYYpbUOdlW1ycEcPEFYyZN9vGQN/F/tTtDCUkA+tIsD2qNmQAnn190q/V
w/62xMXOJEVrWlYDvKCz/q+1am49zsWFNxFW6W2HiOl8iO8/6iP/cD4ZwMnzV3hx5UFrWdRFaxVh
Xa9lflTEdBW/RXW9svONZRmULtDFjNzO309bU6b9jF0iwqZexdO7RaUbOeLG+eJXdt3fVrmwmBiP
r+ZEaEXIYqjfVPcT/KME2Sp1BzBIDikXHUTlnRa71rMhg6Ly8g7ADdd+rZJwwlh95ZKPTKwyODgY
2avXo9hZj1X6pL84oO2ADsXQPe+BOmFjhjUOLBnWqacPbjRsog5sd+MHAsCkcyfyCHTKIB9ktG6k
dOfs12y/Y2ivPQKLAWsqTYCcQBkC6zz/HokUnUjbMdt1pg8ESGN45tPXm3iJnC6PCRoY0EdOLJzJ
38nFs6tEchArOrbIWMrML0EzKnf6idqFz819kvQ3SnFXP8PZahdxXKs6ewbsLQlF9jhOjSvkw1jA
wE299/VjXTsuaJdAqzphAKde5l6NRIzExHRp2Js+TWMEqbfadJYc7tV399ciF+djFlyBpNFEq9rk
u06LHmx7jF3oBWydOttDomNF2nmjZfnPNNaCTFYfWQwQVzYfSN5tgJTzYzKEug6QW2I9AYFVuHEX
3YOlfCrKaSutemtm7YE4ySk2Gq+nDAA981hwLZy0onJVBhAdzTY5i3Y6Y15Hua9EfDBJt7bTRwzr
bHTrOEz9rpCVCJ0CY+Bziz9nC4FxkjT3ctYdpR4u1DBODR/QQ0B0ihVNDC8p4d1n+iqLKSgvChie
FJNr4O20yWtEnwEhf4Es9XtZ8MeqqIMS4HEABxlK8UPYRySYJrLLh3ebTFtWFqmrphIyd2hXADJq
HCD8mRZBpWEmT+9W0Dh1E3LkhRkI9KS7rZ3DZ5kxl+9Em0qPt8QeQeVhYAXcM4dgVCm1XuKu/+ia
9pmPtsvndJPH+pbLZhlg91mffsKDHt1q5rtY64Co1IB0yaeHseedF2sC/+vRUjtCmuMbA8THK1Xx
PkwIhOMqu+MOcrrNFAAdHvSOdZ8QRBqgPjE7XtM0fVyIBiAN3XECypFK7ohK1g6om2MGl8SqMVXF
TH9kYP5YYN4h14UaHpneZI/ExVDueiAd+bShMgFIjx8G9OYRne9qR3dN9a10OkBE0gIsomenpeEY
HW27eKga9I7PxgYjQYD+9dJdsEVoUVgYeZULTnGo2cZTMjKw++atVkdhVn5HB0OPpeDKR6luuSq2
G/i92keR3luj3qMpiqJRREdj1KkcTo7OXTYzv7dfx9Lwh7jzMGLtGn0PVOe8ViPx0GS1nSfAqYDw
ROfBUwS0V2Qcnf6HOeYPRuqsTcV2utMAWRouIENKf1nz7BnYWk0qgW8SiJ72qXiW+kuaMEzmDE99
jOqjDoZiOgRKbx+4vjeA9YKn4BH8+a7ZUMTvjQOe6biqSbHqcc4suEQ0KXdAo6IfBTCmLKi6H1qJ
IW+eBZ2uXGHBW8TgsJOzUM9fMuO560x3Gp6GsnEHewxa+sywpfMmTNC1k7DYpTViguShSVtXMwyv
SI0TpCH2ojiA3Oa3YIIAnebK8T2z53VhAJ1oguzafICYE0PuDMS16fsMhVbZvbcmZI/zZtXiQNWC
eehbCYEbc3HD+WZWelZhPLTJt5rTTYevOTYjeI2ja4q35Xsii7mKuL2lFWQT2trn+Y/W2MqqCBLK
A8wT+HrbH82KAoj5pogOMBwBBOyltzNvHMHMUy81/KoxOfZS7BWQjXqKukz+OTnm3q4MN+v1Z6cg
nqENkHYfkcIzvExrMPz1K29Mz1DCj2yxoyn3Z+Bo24kFtlP7paV7wKzJigZLbU7FZNugOd3kYQFx
k46qo2OOmyxq/DoxAE4DsXW23hYAZI9gtmcypEB+LUDFuj0IXaFzRmwGfLRq2hXNByIqv2rQU0N/
2CzdZNZnY0atJ3K0zQJBWU+zJ6cfJbBjWmr5STK4MkrXtpX5xkBDKwPIUx7zpL2rcJfz7k1GmDEp
wTFqmE8AaRsJOJBtvxspiL0FpqfQc9jUHca1HLegFSq6aSiiB6eegaYElwogssqt8+cqSlyJBAvH
ZY7r1WPwEmIYUMTouLU1t8V2sys9LNPRc5JDrs37VLW47mvAilkwV6kLcbytDkGxaLzLEwceRxXM
dQYMX7fCZ4mS+9ZSXoW/O8YcpfVgFrEX11B5s42TGt5IXwScnZKqf5Bgw2FT4dy2roMtSOMh6PBc
Ssdw2zB4tYL4jvWtq587ph1s9GoMwGqUUCYuo189/JAxHnZ1DryvDUo6OtNMUET7SPqznp6U8wGD
986EfUwJCe183Ju9dsItC4CaiUnS+VdjH6M4CSRkS/T+ycIIZDxzL6uaIJ9eOb66jVFuO8fIEmQW
SkxntRW0ceRO4ZRaqgbE2PK7lm5KvDO9j3ZaZ65JfqJd5oPiVTbaVpm7fBQniF+vCmKs6rIPhxRw
Scmgx5bpD0bUbhG5QLAt8sj4s1F05+TQoAXnlpt3lgmhPFCwi7gCYRMXiRL3yn6PUtwuzqOwTkNp
BmUD4WHrRRf5WzHbvWfLaJOnReGVHGKdfCWBeDQyvOAhXWdyvM9ICZijdJvBBOkWU6/1cXBwe5FD
KybkgcpA0N1YfbZQAAFLzpUT6ISfY8peefVU4YSw4c2OPmi5ayp+QofCc57iJzqY8cfFalglEIW5
34BNVwMOPZL1wuUzB9A9M9tLqgR/98ZSQNDNbahpIH02owrszFjTOnkDqy2YYRJJbIO1oW0nAVZz
J33JgItLgSdk68x5KKXlma2Dm+Alw8WLLjV3HuxQzQJNV2BgGoCGZ0/AH3glCHd95LhAZ+GPjC4D
PZrRn6TbCIJnpuC0FqbhZx2QzcbRVM73rMk/YxinhvEV19oVzU+TwnNknQ8EXFSonWYg3TrcT+2n
dKZXfAV0oXzoTeM3sI9J1Hg6B6AjQRuD3X8YERr8JggpcZdjSkrXuueuuTNzcZLpPhcw4t0rwxgA
jgp4bE5xTywL1/tCzk4wkPvathROfOyq8qGBBqbbT9a2zfF3jIFyyo9OyE00WZ5Fsv0wAxrI8a4c
+o3XP+jwy4GeU2d+6Jxv4ll3DYCKtPG7MwERCfZnlwGGF0NZprBBVS45+j6MTdWfyjGDiauDzBrX
UPYJsIE3GmqQcXtHGqCX0nGXc+7xbl0PIjRr7WRmCSTQ249hQOqbuA6jfl84vkI7VdnCZRUlTlHj
Mkf5Ge6LVOytdPQr8WFztWo0hsxct25tBBHNvkcfoql/G8YDBv22vXqS5mtFNbeukd6f1c4qYMZz
RCWj/pHZJ4XRWw04whq41rhxthFfRznKcICBO8Mvhog5T+LN3AGmPSTHxT0cnScCpGFdAByilc9R
1Ael/QIsN6YtMXsKNYmYgNsD79VM3KIlboeObgZyt6NPfs/aoAJVObdOuQTNDwoGQqUPpqPBJFV+
XydBVL6p8W3KSkwM/LQxFLEgWUX0SGG0Eyo9CTylHADUHibPSl6YYwdZ8cEksjKItET7bo73lXE/
D01QGOhC6/d6utBSJ3dmcm0mAJwoK8TglleYsFstIKtF7RnlWzRYWyPXDlrNYPyyX3x+pQmkzGBL
kC7cE1k/jqT0J9nhlL6a4B7zSa40AJxx7gU8JAGRC1fhtEqF/iaBfAO0o+c2kDZwvNWPHPxEjG25
ILZtRI55+hYPo8CqtXEFJtpOUmAujTnIhjqYRgnhBQPIVQXvC11ZRrQH5gRn2nyUDL9Km2svmpTX
CNb7BiI2QJ78sVxbsB+EgJwdmWEDGmXZdJ5jUyCe6lC3x1BHrQw4cZCLw5KnPhwKT8vrVaPDpdTi
IKkekrTZ1frsdiTdUeNjooNvjfQUx49DG7kRoJBDmr8sOE1m74YWOChwUSJAJTN8GOgT4do3H3sN
v4jlGygv70unWrYyWKOnfjJ/xOmDETubmb2lwymSGJAeiVuoxB34i621noExe70GIZKj/Ts+jdFD
RNJgaFtXB//azFyrcoIqPhE+vkS6ebKwc8G0PCWl8Mmk/5gbhBDowS8lC+cMFtX+hcYGUGxQHpnj
0KHCNbBibUGcptaDmrcHWc6+zUvf0Y5SS7zBqv0xYXs+HFnfeE0/hUkmTvNE4cYNniieeTPunG5t
AG06TmutdrxU7YHjgZ18hxyDPyensSWBKJwgm9mu1X6y4UjV5KYm0ofdZkBpfZ5/SB0WNb8DLRhb
JJB9vO5tCLyWA+j1dG1qpW8KeC00dZ2yh5231h1K85r+a+i5V+n3kzrMuN4o++gl3OD0BwV4MkkL
TwAsO0MkdYA1KWR0b/R2aAnnMIk3NmfA47ZIKph+rtO9PtHGrTMMhQ7bwUKCItKDRAOkTIrtEvgU
ZboiFZq82zuojwAVtNdRTtKx+zUN+gWgdVPbCRQIzzNZR7APmR524+gXpH8rSjShxmDHK/yUNPkY
ZqgF9PGWRaHIbQCPyzcWY5yvz55tBJdADX6yhP7MCd8S8S3GVxljHRftZ2TulHqg+StJ0YRQiVVc
vCqlIyBAzgDNnyRK7jCaEYDvBrhFtRaqAcmtwDw8e2xp9VkN5KGx2u+ldZfW+LjA5GuWWttT+zJP
jhtrucuKTZ7V95MYworcyfo7QoMdxqVcJ6FwEFH+4GnvdemBAdQ6482zHgRPmOUV03KvUjiSVfcq
K5zx2PFrwP+FPuzjlu0UiXxNGsEUNYhcOnek09FR5uQ6NZB4bWl9CgofDDPufsxSv+F9aDV3tEbQ
KhC7SUySxLMCA536M8ZqAZYMVAJVgHnaxR1UBLTpRzJ+NGA2O5UNFHYDdrANoa91yc2nvqldVhNv
qlbFwALQKF2WqGO1DJ1abgtgKWcf4KDeJYgEJnNwBQR2uwzSOcba0sUutpAQGzqciOXb5lAiapE7
q0VZwE8vTv3YdfDtMeifAWNKo+iOoRsGBGv0qUCkcJIKOaxPfC1gGl3iDPVaVTg3mIFuDOSx0/sm
v0NvIUZ+VAvo6hzKDOqCYG43FMgXeVSchWk831ui3hRlH1CjPYwke6vZXrVofXTuRZo/MSf5RuZy
axrJywwAFSztT3PRzuuzeUOt9qcmNV+2D3P2BoGMlSoRLbSAurtNZoGSz09xGfsgIHNEQXNqYCyx
CrRq04D53XLnPerB5U4PCzC97XvEi+xJSNuzjQeCu6Afn1tzU8eaa+Hiz4h+kAluRvz4FvY3U1lA
ebSNefOim5av129TCmSVIQ8tYuwygQ2u5bFuMJMOb5asFtC/6tjryDDjC+NcG77iwpvGxIfowb0j
XqUoQrsqIDNbhXF/iOfoI46hYTC9xRAJKdXg1vbzWPKdASm4uu78DEbE6p5H3E4Gxp+0GBoh3brR
82NiWeGAa2AymZ+wQwzHo9BAz9dHfV+0/dbA9a0ZL2mXrC053/VVFg4aQTcVDxpIXJj9AGelAxUL
bdG4TEdEb32U+7mMfceSK4631SffFwxRgkHPJnXRijtAZ9Wx33SkEEgsHhuTH+1EDh4HiBdkkxKZ
muLHnHa/eNxueVce8z470cG27gWzKuzF+5hbAXI+kCihiKFkC4bitFN2uhaIgTrHwq3GQytyEP/A
53HMjVbwvRPzVactOg7I9lTCS9J0heFS+AfVRx/bpS/wb90sNzZlq8G5iNcxYkuGxrFKh1eHvJXZ
QD+vS/uPNv7e2CpkuHtdCvhwWr1NJuDW+HUtxiJyjIEj0fLZVAzqDRkieKf6nBB+UOvQ9/Uj4TP3
o3kE57IPrOTZocrrkhFCQRna9jO30Ib9CBRRGv2UipwWn8gkHxROjJhea4SwVi8wJofEhdMGatBx
c5aQVa5av534gZi5O+tI6JWtD67Ag1EhEb1E4lac+LU97Qwg1DG+IcIoPgIIiGz36GJ47bPn+HI1
fyJIsCCTBvfS8awcubimOUj9rdUnj2cmds9JLUcdIjB2kwZ2B28sYoj8Mu3dECjLoVhlHEGKdxuj
cAdMwxg62hDsCP8YrV0DRGacu3iEborcjIM81RpS3tmjBZnvVB/WWWav7e4NJwFJp9rHLYUr7lcN
kryuqKuaIVh8MCDVR+RWfieWcMW3YsM4PzhkQ5J8L6Y7VRDYJ1qkSNQQBtr5DP60fWhgZjHLc2yR
4Op/yBz88O6t7sXO5IfldMwGxgIb7TgTElSwT+aUr5uiX08RHP+Sr7kcrcDSovtErJVogHQfkQKq
wD/Bfzzp7YtZJu8pLn0OaQ2mSIoAcHBzBMxxr5BuCkvrsTQnP4F0ag0DV2ActtahjY3sUx7O+p7x
96q3AoHQZlwpXN4dJCrEd2mMHrG35txCLMcGOXECnWI/VDku3Bl4dGPlQHI6Ys+G9Uw5ZtoYag/G
A3LQntGuGrPDVFDssURDbom5pI0ODqI/qwB+Gya4mNHO/YZ3WbRQRIGjOlHwScsOBk1mnuhsT8hs
p6Tw0jbeVLO2U10fVl0bJMbsd0m+oTHERpBVmBDpGANDomdBpzOUgb+B7wg9WweKEUgso7ZTJZrP
8UN0GCLA7ru4vsejt7q8k9NbMzuwX+t8LL3lvzON/pFHT1E3u4Nl+Kxb94T4ddp6hMOV6nHtolgI
Ug2MTrIyW9S6k89FI2MGWwjZFFchTK91iDaQY12clPWRFTpCEgrsx74bHkm9LUTi21WymmeyxZxj
iFyL23amB8vmWWzHrB+QKjsBRuZN9b4v17SF+hDCyUE8Ubo1p3QNwZt1JIzN76TXiKCteRxMO9Bk
lftCS3eDZHucKmRYVqjs7pMBIilJmwrsmxyu3bNWH7PmJceVMY+HETxcZFRmsB6hUJC9zdm3FBFQ
S1CBOYFPhn10j/Y7fDrhI1MQ9BmudQm2B7KA2tCvtOyTZkiwIQc0yI+4Byu/Hz3BhiDVYS+Kz6xl
aNmRmw4J1RJbidD7Wcm9Nj+QHqlpAo2jVBsdF+7CQNiqjkTAzO96NR90GQVNI/d9fKQy9sz8ZKnR
H9Eo1uMtt04caPFHxFuvFyh2zb9G/BMoPEF/BKoJtQnPlx61LHIlf2a8uW/NcO60Z+Tg/QThp8Th
tF/R6eKyURymyPa0jD7yGTLKLMfe7yEDgyC/hArGAlEfl/oIEgoOnhO5Mn38xukcGhOqDwbzeaw2
IBQFWvGQIysHFMpJxDC/MawkWs/cFOk+IUzYrnTVii5Qprkrss4zkeFTrEV+9K5Exm8GXtqhiMX0
9kesF4HIflViMxsqyKb3f+ct8UShLUY/7fJNkpZegyvbaeDOjMPWIprvwCGfUDZkuoYEW5gjfZKC
6JGN446OzyNpoI2V7swMZVvVeItkgt7E0KKZVz0KCE1UPXF4EohnSsTQwxhqow6bPz82HDoYqUC2
uvvssetGB28+BnzEVQKJIEjD9+1jGqMvqLbswLAViovwiQ1efDhmuS44Ev7xK2aiER7VKxuOi5X1
2wESWgQpfqEd+HLf2BjljO1tjOuS5uOxM5ungW86CXhrRb2ZIy+B+e33QUokXtGHr+i6oMNTSwfY
UoQfJauCbv5OZ+R1tPjI6nInOUZThxaFz5+JegaZa9WB+tyAUTM22zx/4VW2FSz1ohIOSruO4Z/U
7bFv2ZFp1XsmQfAqenBMW/gJevak837rjNYjZ1HQd0PQONkdq6GlUpTsjQ3Ruy6RKOkhx9Nqia8z
caJxvBEKN3M2pN8mU37GctrXaQGSaq+/apB2IZYq3EjcTXPqRsjbaGDWagl0kiAOP+AuI2L6kc/F
o0PQHZm9InXum424k5J20B9BeIPPBsqtGVG36ZoXQ2V7q5jXHbNPpr6l7auOzZWwCcJyCKhQZfEm
WJtEojRVkDtamOus0HaO9VSn9NAiTMOVKzWIe7c/E6BgpflmUlTQ0JFiZ34rAdKW6J/Q3IasZYdk
trWfYEeLGa0jxhO0D6Bi9kzgoaEZEd7YtyWPsqTNHQiKRPW7DlUQNT2bBIJz8+C4Zmp7pDZXShN+
rcrQXiDrQtsLiTSuRFlxNpCayHiAOjrwB0cb/VnxAOIXSLBG/2rZYsuNEepH3QpCKb/zSChwKVWs
IXnX6ff/Q9qZ7EaObE36XXpPgPOw6E0EIxiTFKEpNGyIVCrFeXKOzqfvj/U30Fm6iRQuelG4uKjM
YpB0up9jZscsIxzFI94qV8TG6Omm0ezl5rg1rcgXyptic0SHHzX/owNzyMJkmUN64G3Wh7TYt5ZR
+aPM1iPhM+P4hEx2m6Z6MMbeivGzVaVnvgoY4dacDrFxqKazXaSHyRm3krwlmnEeOmk07nsbQw3U
u9kmD9iRN07tHVwJ7Ct1miig08lJnzOpbC0TZ+beOsbeVddV0EHS+8zRYDtVqh9J9aM0Rj/U0cjI
YaePpHRkmj8nFu97YuMcdq4tyFHr/aq6zJ5zLM2QCKL0hyIG9vVbF8VUBxrgJW95ZhzUIj070Jtd
o12qpYiIC7/OePeEi/Xp7RKIoxJBY5jJelpepD7pt6WVbdVahUyLgJ5hBOZwF7Gb5AbIMgYjCKYK
4LhOG45djlEZLt62gUd/eWtY06aHFqwJyKrVc+tiR16qe6NqjvEQb4AkN6pSHwQgtx7eFnb61NY3
St28ZPFEyaq9Zv0lIX1EC68jjsaNFn1osXsK7fFtJCxwqMZtl+e0fGyeeXzWwuqOLAoGGDpivQgw
CUl0BPO/BTg/C+9CRsajl1knnQi/RLFvuljZma36a/QiXOzGz8RITpaSnSJJblMsNk0c3Y1kiixc
aD91KDVaSnx4W+1p6t8msMJefprjAksom1ydDks8S8vxNFjXzMW/d042c0XGjEw2blEFYTvu7Ya0
ILs+1km5zSqJJUW1LWbpm/WMtWPc2+sxgcQsjGFe1Xp0HPT5AXyq8jXBqZho8V7tkk1fd+MqMuDN
w/HO6vV3XaFaLL1VNxEqlDfOxqxDsbGJ7vKUcTdZ+eh3cURQo8N5Bb25npPwqnrNW5JrBuszukvc
tDnY8Aka6uhDK6tD2FYb2tmHxiRdcVKwZI6LvdDVhcU5ibo4AEI8LxliRS23sicCizbnbCWYvmcU
Ca0A44gS1fcMeZ50UBuJWMAeTsJUnwkwfXIAB9qqPkcKHG7SLebPZf8W68Uv3Zxu2yLqV7VN+xOn
+TMn9b5M9XPd64/GQqpGofJC0mACUa9eDIfwJ328GbxhZw7ZTdvS+kIevGF8hS/u0H2qaF9mM55g
YrtxF05AnTjZPjgtcElWdBsza5+Jvzk3UCJF0QbmvOzR+UxbgJ4Fy/RwzSzODYDsHmPTfdVAEXaj
k0LJdS/4kl7NSfcVXbttS8e3tQJELR8Tf6inhKC95sF1hrdUic/D0J+NwTo7bbQVTnt0c+POdmT8
LgdgZroZeCsqNdMB7lLtoBjzX55p7wpsi8zePqn85j6cDqr1a0izrVLWxyqp4nWVFTupusdhgBXV
9esC8ypxHJOVkWmrEjttVW/JJBroxcC1nnna2555chCy6ShgOYbc3M6OeOraDPpRuqs6wevBsh5I
ZVplqBqyUP9pm8UpyyagQTDxJMa6WxfOB8zweipRIsBB+O1QrumiDwkBEZtIjO91029cIsoGYIOw
nQ5KDSHsYPif2zlfSKrTK+oEKBtMVzjqZ55xvWLQDznIAE7z9dqDtcyVdwfPXLmwUYawnuo5OqtT
sYEU2OchZscREXIOQ3vrwYoetJgEoRwhFd9Vsy7m+nVMl6guTu9Bx88MNqqqyyDOte6IQhBnfndR
aYj4uc0hXR29oS5LfhqzhVqh6W/Csbtt7ORtCCWO2fVQr4fZMm/sNGcMnYwotSPfkhixcOelo77X
EvNOp/VJNR1oEV/cCh++Xsir2WRIIbqXUH9x3CaY5nQXt9JXFlC0mAOLszcfzI09hwTTxZsUNnqu
VbIJolPWuDdlot9mIEUFIUMd4C+5onvbINR4tFdO2AQ4424S/WMxb9XGYtOo+UHjuDG8ed848Y9U
M9e9hZanTaKjNtLX1XLcVnOBWgc6dCLRiG0w7O2NR1srJw0i3sS7sF1n9HeVgup9RvqPTERbJQMZ
iiI9Ke7bgCUEodV+N5dPPYxkOo4q3lvKpq8AQbXU3Gca/+TiCv3uO824c5pi3yTvM4I11aSf6Jxz
YczXuZsf+1rfqmDHLT4XThc9O3rqF6G2HVL11wR6YRaAQHk43MlYPWqkfE5DETRZFMiJA5+thW9m
L9wYjN8FWJbnxMDeqyuV/YAEDF+Wq4N0h+qDUlzdmmZIUCL3jymWJeNN7IxB1QyrOJ5ui8qin3Tt
QzcowWxp63rA3dAS6wYY0AKtrGW1SfPG59+T30c5hLQvMolC5Ng182irDPdOnt0bBgPvZKFFQ320
e+uno2gbffICB6CqGNoNQTScvxXiaRQURHe4roU6xF17+bSzIzMAPT/pJMfh2HYo3SUJisDMEEfg
rkb5YewG9que8rhLiJkk5kphtrjh/gpGjc0h32BHsTGdFlJb8fk+z0i/+C7AbIuCsC3WPq3cDuvA
bTeMtxqr0eI8itpuPanRDeHtt6GmIw0zYwQw3c1Q6AEqqos+O35agioppa+XvHQeRO5pt/yzQcmF
LKgAXXjrI3Xjjfq2s2ELKq6FVKDBXhiOTsEjcvlbo2R6pDdek6H2s0h5D6eEDS4LnGraqjK8NQfv
mkrv6HUlANnY7uxuITo/40QGodnvaifB2I0cLmk5DBWNb0qOmmcaiLVKijdq3UuX6xOuTOgxY/tX
VsQ/Sm18L+1qN8+9rzVsVW5zG+Ihs0rpIXzHgxyOOAagQ9ilBgNpSyNmjnlx6kW9G5voZ+Lyp2X+
lEbqKTZI+ybTC1h/GvCultL52ds7YqduR3tXOiRujLmvaXtY9BzN1ckyZkotcMFJ4fAak3smYl0M
TzRvI+Slj98mcHiiJBecxRKcwHmgNUcjYv64/GU2vW9QUJI1HsRYRpbJOmQXt5td5T2ORfzA9rRe
aBQtnk6T5+3ypbSpY19vdkWa70OBiw0yCtfOoPBz0BJG+xXMdUdAZfMMpQFt9JRrr4TK7QwDZD66
pubW6qxD1gV18bMqzmlebp08qPOYhDTibot0q+T1jUxzXzqBpfeEuxo0o+w0/SU2t0N3zYFO3V8i
3ZnWj6x8FVF6TtVglvp6Mm4iZQIi2XnWkk9s+8W0H7qYOY3hCL52LDUCNq/z8MQIvZ/EZ6HtZXYg
astHBMQCLyadbShaq3gGeKgOOD706FPYPHet2o75UwvswGKyom07hoAz+0pe4qrDG48CPrcIsISg
dt4Na28wLDYE9ozjWo52iC4mBdCiy5rbytdT8Ct5k/GdjemNWeEL3r7Nju27IsfjCT0N8hNvqE16
HsWfDblxkdVnCC9JfzbmZ4YY8DIPUtIhe0RgLatq/ihjuDBxzsEMLPFDb+9FslMrclWJTV2S2aqZ
nMhHpXpT2MZiHfIk1zAjqgk05g+2CdoSMoFhxYulfYmuy64wJnyrgiRPMMnIu0kGAsAhgjPlR60y
/jK+lJTV3FjFkbloQudnd9YApzk7CcK1BFtXck3cfD2SFJoyLtMaP4mwNDz0YMUuDbkx8LIhPtbu
g9BuM4Lyqua1wZ7Cfp81FGX3yxN0Cn6JvBSVA1i0GwBxhXOsQCbIJydNBP0FidTpREoB0mcKCF0L
FwUjlfN74dwmQE6xJ9iY+Cq158q9tacXEZFf/qaZT3qyL4wWnXi7IpKQD2cKOH22OnKZ+NZxu1ur
PDYlVUEolXOhmzdOn6MIfGsTwpqxMXL100iSJDSpLkMaETBSeMNBPy83AWwoFeGD2q8aBNJD8dOM
3yykA2lBARsTLK5vU5Gsa4P/m63rlFuhnZhTJNulSmK486FX953ODSSfyRACjD3aDfBz54s60EHX
U4f00uqmSIiCVH/F7U/uqpA3YnwD9JhXefG8IMZW8pKhy6qNoxd3p4WWVsxqM9uAj9Oer7mL5yOf
fVfC/WEKr6TDY2qPd4rWwTqq67zIL1n72qmcILgPc446baIAaDPZ3YAxTgZbupW98pndjvmVgEH0
TNsGKYfT+mZI/my4rULSTCd3U4NhJmbzMHnGRirKp8J7qqwQ2O/K1LEd3fZEzUbdw6B9klstDFrC
GSSKZiQPYkyQNPG4vCshn7rKeIhrZzWnQH9Ngz4OYUs6rqNOrMx5LzAYkSY0HYGQy/qPkGAyJ24x
/eYEPR1O3r82LOJQXFswPV543t4S/7Pvq58ergwkpSIUAPksDjXHAhJe09tUknqk27pAe8lYbydS
3RPkaz1ix4mzsaMesdgynX2bx4dc3tU6zxdF6/BIHOgqSvsj761FcoYK45Qp73bsbUfvvY9J/FGv
KLPXtoc8Iw4vZJGdMBnx44nNDNjbIt4QAAzD1008ntOkvajF3Zy8cZo06YXDF03ayZsOeRNRNpFb
LShkM/QagWg/xNgfO/YF1YRXi+8U9FclY2toQfOxAw9C5kwweOh0ay+kk+663SgJe83LU5fsUoz2
0U1BADAX2Zkh3SD0QH5NqJ89+17I8MAHUFnFfiYVewqVIERIldz05rYTlyJ5zob7PBtoK5CYZVuR
o8ztd2X2GFssiTEQJUDWR1Y+T+1r2r3A5PkOShPRPyfc2RA/JEhsCW11QdNw0lgbUbF2QifoBmAx
dprUvMB3jorhjxXTnSkxx59abh1kztlb7EZU6NFlrq5dTR6CdsZkgdhm6U/GVqke2cIlT113ybcX
OymxlS1PhEysyRRbu+rJ0UlpN7Z00Cun41VlfuaBPGarZLpYo+urVQadvq0jbFFVn0p83eKkE1J2
9h6Gm4pca+zO6kig02Wa4p3Irh5FLlGLKYXcUEwUYQMQ1rhOp3Jd6+quZSkP8aUb35FQboiQgGRw
t6pLWhLSCqvbJu65AVxX0vKjEO1uHjo/DKkXq5MJDKNq2x69VuLcOUPA060FCIEH3f9TSz4jspVD
/UcenY0xyJt7WU+QA2TqWj841Sp1C+Iq86DSADlRQigg87hsBI75LIrnUb4gDFh1hvBTNipdvEzx
wxweDXGVyQV1LH951kPWITsv4hwCGVBUKz/diBVNn6fxjC3vPise0iYYSrleGCJ2gjo75fLKf8Uo
w7NRBXmX32cOacnyhoJj3RQPeFfTGlMNgtiGzaoHeDdz85hWJ148RQFdYUuHl1Bd/d/D1myOI+OY
pE6g56zxUpIlqtsXTnFEiRpdi0DjanKMQBkVu1LPD3Gz5wArBGJd483K89fcNlaNEmCbgDRe3cyu
hly+2yp2MKDTbqd0rciCThiMFoPT9KS2Fzs+UWWH3t4L85Mx85EEMnLWHGyO89LT6nTKuMZmBGhj
WLnmsB2LbeYa62SQG8t7Htp9FR9sovY4D+yQEQJ0K+V0aepgLO8sCF93yKgjbvt2IfZOBl2wq1CP
ZvbFsFrK2mrdF2cLXnuUIN609i5TC+kQkdnrHsM62+kDJysBy8KgSnqC69zQr/tabQUEH6LE/TFC
UComqLe8iui1UlRyX16V3F15qnfENYedNQgzsa/DmvIH1UGm7OPmRB2mG3yACMFMO79brGYaxLqY
BylLMEeqX3CFuR2xebSs19IzYT6YcKtAXseLi9Xk8J5K7aTFgJJk+3niWjtNzjaxV2p1P9nFJuFG
YoYYZXnXI4zUifGJwsfS+0Xy+sLcpf3bHN233fRkTjg1d9uUFaSrch/B66I94aw7Md63ldrGNIt3
DlGyJxhFeAIW4CWKwJN3ea4QHV2uZ0Vbt6G9wTiC/Q6TfQLCRmgojajl+HbZyBPHBE2qODflioQ6
5BdAOznwQISe0ryhhWpr+ujcAM2+9GJ5gzBJYC3rBhxatA19OnU7tTB16ixvpDruKYbxi/ATm7rS
7m/sjqNTR1NUjYgeBEBvyLKNj7yjBQ/oIhk4MBQYnTbTuKIM00TPr+82FCarEiVQDB46qhBzmvAV
apZIfuDwTm60xeknNiIdQELR6LYLLzAtymzqrNb3+hEa7o0xg7MbFX7M/uMQ/Eim636qNhwnmXW1
Q3PdxreIrVBP3jt4TzsddSl7s6wDjYRpbXFmi986e2eY9hbSZhNpvjecOI+ZKeBhKBAU5n1rQFw/
wtkozdkWtU98B1pUMrIZW5XKsI6d+4FaonFRD3KBCdKW+qnxHm0j9pcWQVAHDxx2CES0sNzFMwcr
xU2tYWYye/YuYm+V2SWqPORx1qFr5ap15KpXn82GjgSIHjSCMYpKeOhVqI+ZHtBEdJh5r7lnrsTw
pCULlzZz+O3SKFkJxHk6+3AcbkvSpxPNgrSlLVesY6IaKxggz7UocB555a5N+noVaAwB1KGD0LEK
Mr30p55Px2NLRpHVNtWqjl5VbZ+ZvNTK3Cx/QkNMNWqs/+gR3/DKGdZjeZsmKZMaUImjtpX85FTz
FXnnqMM/iElTG3eJkW9VB/CJHY5aSvNQ/zg/3LkN9Oy1U4LerDepl23q7DqqDmq9vVEgGDFYpdC6
5a6XCyITrwCTx4b0tCpdO46xwQhvV5iXFqGJC9OCjMQA2FUQWHkSFggkrBPTp5Z550wFJWavLI19
1cnToqdqEbbM+AwN3KgAYF3K8xLkm99xGdOXVmtJdt87k/LIHOTZSq9jaN7zek+2Nu9Spjbx2ESW
qgZR99TRsyC/rSj/mLTJONezYtu4AefBLoGBB9yHUnvj1cYSDe0ESaa7D0oHoiivYfW2tATJwM9O
3wz82VUmN8XQnXS+uFyE8Ds7wx4BEHreJq+HEMEwQ36YxL96tT4w6JVpLEQ7WGhaBAuWaGgKForL
3Jb/9KRl+kyqwpqltkrnaDuBgLQ1M0vOWqvclcbQt/nooinp5XE5q9ilyCNnC/9Z4CFkGdRN0a7z
ptVS4FIPzz0jXgU7/d20DKmx6hpqC1Wcs8reI0Zxx8KPpMcYzI8GdxvZZEQcvqkZwU5lvCf3IZ2T
sy2ZiUyxTDcoYHbAvuSVs3dyZlWRhf+lWM+sY7szT7NeINxy2R8BRxTEJgPx2ihGsp6fmAT5/CA9
tOT0/z3gZJTw1cybhso8wZTAmc4eDy/WUHtZerAUtPVcoPPZyY6ZFLoUnl/bvJulscrm1Lfsa9To
XAeGtHkYh5Lo+QkBTekbRrwZY0F9w9AqNJ3K36jSRSrOeEjHoIBtryap7tsuW3MK30iMLHCF2cbm
z0pkW13oGBxqZnSI2A0YwutRcDiFrxso7gQnSGpkZzXT7mVSnBO9uQnhRUQbvbSO9iypAorRPC5j
+7o+6mhsFpJY3GvMgYSGFyT2cEPpweIBhRqVeQfTQt9QvGheGCCdCUTNlI6SNT+gQXvyW6b2lJRX
F44PTZnWNj9qARuaWUCA86pQ6UJyhKGDFr+06bQ11UvXtatOj/ZDso9jcIdw2MUxMi0UkoUGg6pD
q37mCvVydCq9yVeHa9leBcV38mtKh70NwplZPw1dP1YWT7E4JfW7RV3pVY/YpF5VfVfLm9G+q+nD
HYCdNN31Md27qMAMaX7NR+lNECD2HTX21FQ3Sqn7lU0HjpCGMcnAUE+T+/A/DfKMIhDL/KNVlmTU
Mx7gBbjH+m54UFknsX1Q5yP7WyQ+vKY76ugJjap+d+GqBw71Dpy/Tp29Acknowviksi6LpbFbeyE
HCLV1uj7dV088zAHZio801h5U30oVAEYQjghNWt3N4zZTqBA9rznkM9aKh6Km+aGT7IKxRojzVg+
qZJCRltSG+KToWn0sNXDGFImL1+HEW3ampPHKk41Q1md5hf0SnpPdwao5sw3ffmDVNY97YUfstIM
y9xiqYeFJUJNCX6uIwSyd1kHLDx5b1qzM7P6rjfqu7A/DtOD67UfyCmMljFpzXhtUuReQ8aoaFJJ
v6/dvebC/cyA5G5mn8tcuSX4fVg7sl66Vn1Ph3WvIU5YNralPuX8VI3HpLUOcbWfFI6quqRmhEnC
bPHsCfcWddzBGlODdwZqi8wps19slJEOv/1gqPWlRCu/HGNElSJR6nc6H5tlB9qkBBYnVncbtR8u
CqZQBPO8U5l9aNRt1aDLSNcFwxMsmhRlWwV/WQ7odVpvB4F4ovoEaffTCsFTR+vs0qZw5tZqwKFd
NvpBMxheN6f/QZylxqbi7Aek84mzCGA4p5b5kZ1AEA5av8mYSlMqIBIkfG5YsUUAxI/vybT8qvxj
bqZjYhfrHOVYyoSaEWsHxxPsCtu+OPWgJgMeWwNDQQqj7kR7H6KKYhtt19JV6Rp9FwKjNL1zmVxL
kJwxP6iPDCJqk/jVSKVY15FAMqCJVd2k5yFMH6zYAYmgi0jgNID009BPh6reKHWC7jrRTolNPAmu
qkJVr0ORs17Ci7LACKqKoIbQTtftf9SFcNn66vtYLj2R7n7qSU7kYUHPPjB4suont97bSniZsvYT
ndltrjM9oS+w92hmrDSUrziJReV4U2vZHkelnY2yda6e3IoUeLFrywPjbxy5VfVcS2WnqilApCN2
A/Hm6zzxjhoYUpovwuiyAFAXLnLHkGxfzcgkaGJ0Rud+6mcKxCI8DF700mAIDuhRHRxM4Vam7f5S
hRNtdK3P1lmCWqFtqAXWCNhhbN2dmACyLASf96AZM6coIoXIQHbkQeGNjoQLMGkbgBRatlABcgev
fM4Gpun47zOfQQKxWnygPtmrbaAOI2D9zs6KC1u3QDegMyQ3CfM8F9llVpxgaA8eskW16k+qOm9c
s6Mb729c2b+Gs7EyIvmMsCj37XIOVDCuQmUmKqyPTQL3KrIL3bAHiaSl6p6//wiOzntZJ0J9xiN9
bxhbe6a7CskQnYN2iH17RKHLKG/OgF3uTR+pvBuMnx17Ec17BD02C5Xz6me5fDixdooa8pzl3SJr
EXlAdOGqGZikg5Llb9LHGInCyEu2a6b0WPEpKNGD7pmHKSkhEmMEpPZz3qsHpwwPtF+V85mbiFM1
Rhzbi9NVdMs95uCMRTFOKruTlnxAHGR5dV91L0UOwq6AKqeMq7msIZh3tt7eNoi7Oy1AKiKCDcid
Yb8a5meH0L+aLmX9wZj2SWkD0n6gInbxeCiTc+pKKq6dlXeHvH6y4pspe6kqZaN4KLTu0S+MlOmZ
Mq1nFHbIb5v7Xh/20UguULerqgN8+3YWBuPtnBMMvXY3I9i2sOgRjDfPbl61KEdQejswGha6D13v
3SKQ3WO3sY/Q7o3ReBNN4ATVigL8Q7YfnnOGOX5qkGyY5WeaVdvZYvEUCnyCXWu7fFhG+Owe4epM
dLgjj15qBbY2SOYMkLk2VYNqU492giMFnZFGw4O8zmIkb1JHX3hInszR2jvSuwvb+eyZqZ+GTJ0x
m9u77i+66I9BVGg5x/wiGRZdCqiebZmmGCJJf7Lt6YaOrszbfbhoIEkGdYFLEZGP4sdsqpwGY/mu
gz9pRd36pVJuSoiL2aHOCOWIqPcmgRTMq/c+bI+IjU4uqygjg9wQZ6vvaAfSY2aSnNvc1DbORul0
zZZpTTkjRRAPlhI+J0lxJHnM3Igs7NCL7YRjnPNWnORC7gu5iZndyOvXrNtlvXkurX7TZO1TF+F5
URFzj92dnXzC93GqA1zkunUk66VE76AcE1PgMFBcOfjmqPq0QrNeRUV4k0btj26icrCtV+BTC949
4YjpTtLrD+AoYc4clSMYwe6tx2Y69GO/K/TiGs+QHsVAaVpYEd2oufTKXX9x+se2GYQvW2okIRm5
7JS1AiZc1/ed9U6U8KNa1YGSZRvVmVeZN6Cuyqk1SGzh7Y2bKstf69nu8SMAnHfL57lePmAs4EBp
MFK4ZB6DfNmnakSPpaF8Z9C0WMIwVB1V5f7jf/8v13QM08LXZ0lrMrH2+WrQFHc96iubxtCO99KW
64IGwivnnU1NB47UivRYZ9PeaM1t3I3fWMn8ySMekwOdwRyDKcP/8IgnirVI3KU4JmNvU7/CSGWb
at0dZb1iL9p7jHT9k1DGROB/7Wli2bptOhpJVfp/2H9jDtDKgjGogEBcXtubZT78/QLa4on09cHa
KKc1Hq6KkcYXL57U6tpKlTow2XrehoHmg8TczHcI8vzCl8f2mwiLf1yt/uN6XEnHn0kns+mLqdHU
tDFWaiIJahoLOT8J5ZeUd136UhpBrgYmiqhS2/79Jv9geGPZv13zi2mLdLNc2mNeQZUq+3SyEbVO
DEsbt71p+dOgbBxhffPitD8tWOJSTQ5zw7bJGOO5/2ayE7eNYyqIzgNbioj6sKCby7tjO7o7BZOX
ssAn0kmgV9TiGBkG0rv459/v+s+v9ref8MV5p8D3zm2dLObVYmfabpmPDvQ9Y7nzdkmFJNbgu+9E
/YMHj4V/scqahZ+3/slY/O2u84b2Op2XXs5GgC9s77Puo10M5WNb0c5S+0OYj8faqfN9awwvqRki
AbPPVRFf29a7A7x6ETlAeQk4LTp+spEcarNfREEoIrL6UpBZbPblxeA4kll3x+h7zIw5MgA7JoJn
mXoYGggqHH+fBsRREdlJlkY4dmXCjCClmueSgTr9IEZjXTGoOoFxNXV9W2aeAe4VpqfWNq9pZPwg
NetkpfqvWUZXx8gOnglt31o/J9nfFVl2b+fm1QCTXDl1SHNnNPcV+ri47vYhA34SB+Uiz345LVPT
MXMbKIlIG6UFLN3S90Ya/rEEH9N73Vt3UfaqWzyxyXUuNbIAEelbhwor1frjxNy4V3RnlSQyO2t3
Zpj/iIqYGR+7uYJodUvJCafgOG/FxFmrRsXJk+GnW2JdxRaOQgQ+NUbXkS9D2mmO9J8pRyAWiOkB
zHJN4stZKjE8SI269O+r8A9eX+ycfAWOaWvWf9gwq7Z0ME924qCdxNYrOXQWoLL7xgL8D7ZMv1/l
n13nt3UnPFlHXeRhy8acsGGVt0k5vGDEn66mXqNWjYO/39Uf1rmt4SiJJTynEQDuv7/uyjFKa0y4
q6mMN4xR0IbL/9503NY567CU1Mga+2pd2Rcji7GU+FfXjzL6HPVrFr7+13fxr6/1y76YlWnJ4Nxc
AVxk63B6tAznm23wDwbA/7rC113QadDq1Xiaz6W+lXBKpsMkdKmYW1MHcBXxQxxiCTL03/llfnfh
L3vfYLR6qDoCcR/yMZUqXXfio1bsq4qZE8fXkmIzjsXj35+n9odl8a/b/WIjqZnzqKbsCUFx1ddo
PtfpWcOiE4NljSSIVXyonr+54h8+r9+v+NVQ1WjkbGgZr1Aeun0MkWA92R5m7t6m9TFh0HY13Wy9
ZVA9/ebD/uZera+FQzfFiCw54CJ1J9PkYdCt+7/f3HdX+GLgN9v09C7EXFB6T7PL/C3t4t+voC3/
ia/VyG/n1dd0iVApynwYeWHpHjc/vEhWod+/MqOwFQHW1Jb/zfW+WZbWcsu/7VPDOCmd9OqGI1nb
an77hAnTbbmFrvRRp/siyPYIN9bJ4sC/+fu1v3uaXwqvUBpTXA9TFQyOcdRN5YbTaf/3S/yxuPv9
cX7ZUKLRaPK0c6An7dGP4hDt9cLjqtDqFiYM9LLeGLUU7+NrN+T//Z7Mp2CZHrGPbM1f92RhTs2Y
m8teM4mV2vyaMbz5+/0tP/8/V4vrQbzRCfyHb2UTeZGF4VeEL5WKdCJwkSkkdDC1d/37hf7YcDjq
/7vSl6Wf1rnoDEaQkIascCVRPxn6WYmHaINxGJAcZlR3XgBH5yuPf7+yrn5zj19OtrBD8tvV3f+s
UFrefbGJz+GuuIs23toItLV3KN/MLT4du/Ap/ubM+8d68m9P+Mv3MWpaZnkR/HYt9otzO1wO5mcY
fS8ux7FYQ+nM68UEWB5RE/391rU/tQm/P/QvX0jSNxqsmRcFVuPLe3w0iHPMnjrQndfyc/is9ksQ
Nbd9q5xwfvvm4n/ciTTdcFSbegjL6n/vDJ2itHon+ibotvPWXCNifSe7dG8dygNztPd/v9of9gKb
oouoOpLjvP8wys0UT4txE4oRUk4adbS6BeXVv7ml7y7y5V3OxTAlIK1xYA0permQ4eyn/7/b+PLC
pD5Eg7Rw/HQU/VLZBUzB9E0o5Hc38WVHa2wzHIC8eFJesWUIZqua35Suf/rW/1XofSlVilDojVdP
cQC4uBk+8mxLt7YmM8HHXlsn/FcJbKj4Y/FNK77UXl++Ndo01/NoUIE27C9Pr+4MRuq8rApmbED1
6aaJ7lUsnrrpJgKt/u/f1O/X+vIY+zmbGGrhWogsStS/aTV9U2l+dzfLv//tZDVbz2tUhSvwKIOW
ENICpzKLmWjLyLDm+a76+cNR8K+H9+Wl5bmpxNXy8NTys3QYb4DX8V60WvX//uD+hCPYhDQ5HtnJ
JqFNX/ZjoY+11udgF0rVHyIcIS1GHgYmMMVD839Iu7LluHEk+EWM4E3wtXn1Jeu0ZeuF4UPDG7zP
r9+EPDOiIG7D9jxsTGwowtUggKpCVVZmqB8wAezoleRjjMGJpu+XjW8tEhZNKCOqqinzPimVknSc
yYBZfoqm+3OofOpkCPUICIK3kjATrzfDhkAESlH8QWwwdBJliomigav4DDLqF0ECsh/XDvIZDlf+
cHlZQoPcaazNSqdLBySdDn3CFsN8pYO2j8tEe9MsyJ0/SL2wQIyHWSa2kchcqgxGKwld2bIOKhmY
GwAhFnMSXOb/s6ZXGyy+rM5/OZQxmWbYyA/DoQYSfJcE0XnwFA+y4R/Baij4hhv1rTdr4s6lZleY
TgrH6CWTnQ7KLjxAsOywXI17e3/ZFnNEvKNafz4ukAwUkpIoeqCIk+lXNG6fJPDidBFAbv/NDucQ
pygEg2UmR9Ckrs/dNBzoAh8CliPhM2ArqqxXxB3AOc3CjKjYLHQHXHAwu+HBdCUPkAcH8lt+fmU/
XF7a1sv0zXZx7lFtNeC9cM8C5XrywYIe7dsgBOe/FjvyZ1bqFbP+bwa29So5Hwm+k5SgiMJEFaBm
4lD0t3elIznV7AJi5kCuYp+46HKbAvkf0XnhUikQ5ppgZMF5waBUWD5gniesBddNYIKvN9EGNY1+
QJ0zBeRvxjxRaABxvghi2pb/XX3Al9iwutMYv+oLlcxQajDCs4KxXoL4kk7ld2DsBAsS+Y+Xv69s
DboBxoUYL9Nqfp5IBmyrgZ645ocTYNvzTYWgHWoP6pifKcCSldKYgtsn/AWcR2lKpbEw4RDjUgAz
cZr2VY4BVxccaB6DaPujJQlMinaRcyx9Q2lBCog5kPzGVD6FqV9Md4KLJ/CTCudUSC2Vc9Ljquu3
4M1woHp3A9JrD+zKV5bo+c0u1AVH+XIhV3sopW1f98ytAMoZQCnTJ+54U1+B7uwAQjtXdVH0P4Sg
3ABLkOBTCnePczCtPnQ2GNDZZdd8eXKGffl9cjDsDkhWkAZASQk+7KYPhR480VCWVN51BOvUBHkT
K93oAX1obtqgm846HCggCU4TYOg4ARpTEdxIgVH+3mutVmgKbetAAjmFzIZmKiowsXnpX9fFX/q0
nbrEbocy0Ns7auxNDJBgOiIuP17+fptnf2VGfZsvyEBmAMQEJ0nNryjSg4PjrOS9YJNEn4u70nbU
V2nHIBgLpl+h+o7eRPzp8jq2D95qIdwl7rRKzksVr3Y9aA7zFQswLLrQu3SXuMYfXbGVNe46m3FO
EuSPeKa7JGj/6g5MwUq5lQ/NXvo4+6pbIX/EgN5HXZS0sm/17nKvLHM5g9WCWNnucN7R5nJ1B6SJ
j9aHxmPCu/QWtFuPgu8q2jvuQleq3mB2tseT7RrQPeAKb5On0G2g9Zs8AB5c0511I1QlFR1+LmWQ
zTi2DAMHhnmRWApA3Yv9BOSTtdlBQnuSn3QQTh5Eb2GWElz6uHzKANgJ21jmTDQfw9x7LWAlYKGH
Zrfqgp2X6tvKQ5udVmpjBDujIzuL2zogy89Q3LIhvRQB0OFe3kTBHvLNfexfXSwLuiBQLneLUv5r
oZkobrNzcGlJnCMZ0ECKsmksg6T7Zhk5iI+B4smGHS3vl9b2Li9IcD5UzqF0fVZmGMaDuGp8Z2Oc
HNrCvk6ggiB0K6JPx/6+2qkRTGimNaWoXkF4vcI0sgPM7A44IXqafc1pjvK+14PLq9vq2EMW4d+Y
xoMjwiGllaLDuyjfh4P1mTXsDc++bV2oS3yPPZEOk+hrci6FtOCMbi2sscz3DZhS9exUD6cUii6X
1yWINSrnSmLbIB2EJdCdbftjb4UPUgOuoML6j4eDcx6JkfeKMaMXljJyP2uZbqQZgzmmeqvO49fL
SxI4DJVzGIlldfNg4SBakGhRCx0AVAtMo7eAZskQkB27q6r2L5sUnEhesTlJOhVJOr6iUjT7ScOk
FmRt/sSEiURNB+TK4uEbUZuDGtxGEgfYBKgFMNxYau5lE9sf7tUEd+byChVnq0OdGyI3ZxY8l+Mv
edrNvFt/tcOduXacWyJH6AaxcDkdMGi9n6+NI2LIXjlcXtL2NXo1xZ07ILbTtNOA9gvzHIQn9pdI
CT0ZkMQRomKXTf0fD/Fqizt3VloMWVVih15S/H4P2j6PnJkw4lLsMxfzPoLH9FZXBD7pX4t8hxkM
pm1IaojqAQTtNS2olCFNbio+svsQuQfYTwgI3X+wCkK/E1XONk8LcJ5Qqgem6J0yqaQXtWTJL8nd
cFBOmDL2NU8+iXSKtz/rqx1+kVFRA106//1Za0ztu7GrfOjRQkfpPXMjV5RwvPg8PmyyHiJuGsq7
Nl9bLWwpBRAOK4Me/G0465gpwnD1gMpWbIIDXTIkJ1JjKNMVkFIYHimYtXZdpWf+jDnNPivAvVqD
vaHUAASqDP2UjSpm3Gz7y6LVh6mPMNtdW/BK051aTQ/gHPBmwFTzeX6+fCK3wv9qHfyXi2m5QCcG
MaSLeihWnkvMNqZPC/iiluLusqmtMLI2xa78KiT3ipm3FoOrUFAMzDWQ94oGHbNZUI/e8rNrM1xC
AzqkjtQqajvj+DWElanIRbd4o8kK7cN/N5+HHQwxbrFhohqHybwZvNFZOx9HzGs1JTSbCATLbCDc
T6UqqnBueaq1XS6pyWQwHxWRXAfUeC5SqFXHQaNhCqm//287xXZytVNU0do4GtDGNTBUVGX3cXyr
t6IH0ZaHXy+GiySa3VsVWVAvYn0z5uHDw3z98koQenjRkeCCiU3zjvQU+wUaUd/UvkuJLYghomvE
xRDaLLJCKjigLgT9YGNDVyVBDWMaGYsqGFfL2RL02kW3iYskHeiO8Y8jg5lsDE8D7mJBtyXZ/6eD
YLKLsDoIei9LA50QPCTzO4b4H5bcwsBLLPh4mzWA1VEwOc9gY3iPGgZOc3pI9tpyJgdMpjeeDl56
1IIQlHvBx9OYE3jvvk3VRjsHyPSXgLJaWBuW42CSuQ7UQPE1F0J53yrPutN3owue/1N0xIxqB7Ky
E4N+QRL9FsMfz8TrT1BtgWTYGWrt+8avv4laC9sn1UbEtCz0dQn3JSBhnEBrE2Elzb5gMOWQhrGo
X61tLV3XFDSNDVV91xWMZsvMLEw1vaQgmK8GuYmzipXiFGRzTa8G+RADxRQ5ziykcsgSQLD3WZZF
Oc7mXVhZ4L5aSTuQxbNiGMuqDER8bzfsO9lp3Q+Y8MCEnJcGqRAivnmGVla5QBM24zABO8w+pObj
xZJ55GB/ZZWOwpcwmOtdvoubnxE0dhZBp1VVeUBpS4cmq9lQCoYY76vWvJJUSxA6N7/jygTnxUyQ
D6uEwARYCh8itYYp80CLWXTfN+PYyg7nu7Q0Gy0tMRDHzooPHq8rcgj9JMAY1A91x9I1PJKu/6SY
YgGeg0ECXQVsgt2L1ZVvoIo24dOiQ9JgPlOiEGuRRP5y25OtjLBNXBlJ0qIrZjQ8g9npPdA1eRCQ
9NozhO6O4IQU5SFbUcdWFAjmAncLjV7u3A+zvbQAu+EEKhhUhe7ZiPF2VOw1zDZq6t4GP1JjuY3+
zagaaHjIbpiArAMksWzoB+xpHXm+fEa34Gfm+hdxdyIhM9T3IuxseuiP1kPnzh7Yb07gu7TQEdKB
kmS1l+4TcOxehAfHZfNb52ptndvikqYpGSie2FpJHBkkJ0ME6jXK+InuLltiJ5SPH7YCCWZLBw6L
vADhVvtsgOgMhEhQmlZRtaYAPLS+FHRBL4i/L3WIS3a4G4kn1RKGCVZUtuQEFBAUHWu4mhLzYuAP
KTwlAbc0zafPNgbIrLi4kfXZ6yE5iRGw7r5ewNbQqsDsgxrVSkCPrsxgPDclELoT2ZHHEdwe2r6s
QS2eRMYV5BfB2Go2T3Izd561jBB7K0LBGdnyY+tPx11+PTF6JVUkIB36QK8Lp1YtwTFgH+XCR+Or
tJ2hzlIEHoVALRlZy/AgxxPk4Wz9abLMOwxGQ+EI88qXT8QW0sfCJDMxZaCa7XcIwHTQu6k2MYT3
T8Xin3wWo++Cbu+7BeLpoYIuWVOA/dMJH1EzFPuMxUR+HlWnsf0w1DL0PBloFtJn4JT/bfQXZ45z
Mxl4XPN60eCi0wZzOifFvL/87d4dCc4A5zVazJP1I8GTrQSBjxbfhuThsoH3fpmzwHmGfgEdCmUN
fwYZqpcja0sAlQ4QAyjXaLCkvxusOXtcHFAyhYZLzj5ZDYrthBGnCw75u1jNWWB/X3kgaY5SA4kC
XhwRqGamvZpBW7l9vPzd9HcRhrPCPdJohoqsNNi2r01W5oEnHGnxTB8bM8vdKmR0UMt4TkLNsSOw
dIPq7q6s0ROZcvU2aqEf1U36E+qd7Y6q1UFLQKUC1beTPSlnqwDzuqF+ThTokgEmgFcTcN+GBNBw
Pt0ywdEqhM62Fn0ZoFLq9HKYOBDlPrQo5ocTBJnq5S9oYj4rSv2jD/MnDVPjVWt8jczp40g76I1W
5g8VVSHfqCnmm0dh9GVn5o2bYd9GV03Q+mC+VeVjgF1XGG/TwEKVpfezM7naGa0tD1LjEBjfNUfg
toLLu/Een89Z5KIB+EVpkkQ5GMaOJEhOy4mctSPUeMWZBbtxl9bGOem0KsE+pSxQ2D7TA1jFj/MN
ewnh+u/F1t4F07fL4v11I8VTB24E4GT6em9BVrnNmm+DsSig5ZuuwMh37Gtr8lFAF8FA1U1P+rqH
fIetGKWSFkX9EwaXQqAKbHsoRWACyIHu1p48ZM/1R9CK412IxAXUhxQUSrvcaz6gYOoTJ70S5TCi
TVY5Z5jnWhLZRpkghQLZwTE89H71QcesgNCSYJP5blxBjEmqFhCU/skmv8vNuE3mPKIWTuVMzZoG
ESRt8FjzXtirp49aXAt876ZnXO0p5xkN0OqANQuWisX60EFCFgDb69JUngW3UfT5ON8IumBtJB0Y
Bklxk2P+CKSooYtucHYPkaATUO2uwKBoYcxZr1y+Ako7Sc3DIogxXirB5/c9QOaG3Dh9XsvftJqC
JiSpQUI9aucq7KHh2YfSt9zQISA4zFfp0sdgo5hC//IPY1t3wVm8XLLV7wLNIPiRUqkIoIUGDBiI
yr5dNvB/7oSp4BGj4r1DuC0dS1IoYNoP/fE4uWAqPCZXRgBGUSCTLlva/sSvhrg9TabFHgqji4Ia
lBvTAbRMuikYSXjfrHi5Ca82uG1cEPjqUrNo0OZu55rH9DMYsnBwqsZfvOYIYWXv8qL0d/VqziIX
N6KUVKOG8WkgXgYwPOXgTIRYz274oj6pgZY7DTnoBZ4y9Gwe8Rff9iowF+0jDC+o91roGUHtkusY
5bEaZGz3uuokmpM1rn4tf24PEEIRn/Vtd/H6kbgApDRqmaRTFvotJtK8oh0+RHHnafn4ARz6960h
E8xWjQdd7e/qtvWJXH3VZfhJkMzqAzgsW9uvFWHhYjNcGCpefbZJCGL+2xuo1tQoIYUCnpHCAH9V
ZH8paHYb19DYpaOrRIvb1aDL1W2QZ4Ebaqk0G2pA4S1EQDyNGB+7TLVAcFI9ZlEV+5GBUdbLW/2C
R3x3Fw1TV2SbuUDCfbc5L/qyT+HTIVYYLK7ykB6ivbaXILviYvzL6yF37otKU+/fPuyAvVq1uTqx
CWm6zJygZsbkoQdgS1MdPERzctDJUc/Z/l0VmOEg6HPVnXN5ydpm+rAyzm2KPpm0TKtG8ru4/Qql
5h/KEPv12OaeZSuSNyaF4uTdYLiGbn4m1XyQcPz7BNxYYaaCj6tWBr9VRgiok1F1Bw3iA5Ycf64K
sExALHffWdZ+pM1nkIoflln+nLbtfqgS8GAZ88cqAeUr6ARcAohkP8vGLs9ID7o741s5Eq/VoWJt
6emjXKiGZ/S4V+XYijwKW+GFTbe5lKFvMuC0p8xGXkgPSEORrRWYdhuC2BMesM2ot/ra3EsqVmod
rC+wBXH70VNUl6FcQDunfLKD9CTvRQY3HcHKHpc36JE5ZrTUQ78bT+CdJ+SqtO7MRvCi3nwgghqR
qKoOCiKbh07USo/3doHSp3nVfwIV1RWUaw/ku/HSPRbBEF9yOH7D1ta4MFODSaseWUlcPhq+Je+A
udIeo6N5A4Iufzwz5hZIj7jRtX1OXDBFnxLfFPTftr7r+idwUSi1a7UfFLxeqP4M3g1wXZKdOUIr
RBS7twwRMCBDZwNFa13jDkwKJYkQSszIMg/kiHKc2weQb3CbU34a/QJkdO68l+80EQ53wyuYqMYQ
Ak4cFYyEnFcYVLuconGwoKkBesdhHty6KvBOzaWgZJqmcTl5mal81kixFzikjSvyxjR3HWVDq6it
TcTHZAG4D+PwE15tXqmmeyNDX18b7wupvE+K/J5qxTOmkh+lzLjqGyIjfCgqFDQhKFKAgbJBKO5A
iDF2DvQk/soS63tlkG9GW6DfYJ2GPHKVNJ/9VFLArFlrd52pf7VSdD5mcj8Bf3l5Ye8nQlRiou2t
awAX2RYK6W/DX2+TCCp0MqjFfT0YoFj/Kdor++6kP0QH63bypCM02O7J75/UN1a5yxL2bUeszMgC
CPPVSFs680fegyC1FA5FsTPPXcs3lrg7UYEsNZalNg+MezNI7kAp8BRloBQYHNk3ANOFcttRdvOj
CFe6kXWCYshgc4KqpasvVZhVAp3aEoUobJIHtDsiu7HLZkfjRJQabK5OA5ELONsVFQPEb3cPlRyq
xtBdQYESdJuf2kDyoM+J/4UPYNwMTL8K9LsSsrk7wbHZXt6rYe4+tHoxDqBrAq0gMDDu4o6oAIEV
Pd41IL/bN94CdTwoB98nfirIDTZeJiYovzS8GHQ0fXTu6BQjWBjHeDH8HlTzffjNBovv5cVtrm1l
gTsy4IuHZJqC13rR+NYCdmYl3pmhKljH+8F6dvNWZrgMnkLELyshW48Zy/mvcHYoaOQPfVA+g3Ec
r6LPYe6AzNE+NneZL3o+bMXGN8a5nLJvxhwEfmaGyZ7uDCHpoLxioGfF6e7EL7Ctt56JmVUQjIEE
wsZg6dtjOuOZ28yAA/iM9ko5g4hvXxzyfX77B2+9N4a4wFQTAn62qQWEUQEtQp0Fqn6XEsu/fEA2
wp+pERNnDyHQtnhsQ6aoHegwNXy8HPyGeX6dy6AcmqNDGyqPl01tpeFvbHGfTrGXblKk2PQZ1i86
ZU+FA6QVIHf0qRUEua3wiu6Xgl4qkjNQdrzdpWka9GmBiiIK6mwWMQt+kq6I9mgz5OAxA7VRMNyR
dzxskdomYV2E0JEKukPuRk8U41epk2A0SXYzP7q3voROel5Gwb3eeqWzV9S/hrkbF1aDHrVtVPxN
9QKUVQBuSzbiCXGNIH9Wbi5v3tY5AaMDpvk11Xzfy03pZBs9aXDDTYzaDOe8B90xKKCLUP3rsiX2
y7koZ4FWGf5Q1Yj9LopbLVRW576zfHuGRFYHYtilIh+0PKWgPrUVSPhVD2rWSYKLsGkWeBtTR0Jm
EYu7bnJuxmUNPi4fgvM3fTVNTgGB3MZEydxUr3LQDzhdLmIkERnlXg8QJMhbu2uJ3/YgsBmrYwk9
vxHEajG190kE4kdI913+vBsxB2oar+vkbgY0tQlgPKhVZePYO1EpXxsodYqOJ7vK7zZxZYUdp1XK
UAykwDAFUrHWm72y9Hpcwd5vvkaODR15X/QK28gd3iyKC3OVQssm1mFOhVSEpX2Q1flKZrr2Gsjo
ys67/Am3HNkbc9zlIxqwLUNtER8jIsEYLHu1+Np4E6pj8z5Tvl62tnHzLJWR2Kl4JaO2w61NS6U+
1ElH/AoDgaS6SyzTp1BY1qv9ZUNbHxHAHRWtWwNVTB42OlVhgYfniFwh+QxiYEem3zX7vguhw5wL
TG2kJYztVAPGi+iAIHOHsM6bNkTL0/LL6rtEP0vQbBY1bbdKTW9scEewhkxPpg0qUHvJDsP8swd2
7qPkmGfmVSCljSHZKoivjIfLX1G0NG67iD5P04yxa5ZN2pBgUBZksEomuGCbe7X6gNwJHMoEvOQJ
sX0IwRf3VnodSrf18kkRDbtvZXaWCqifZhgygjfPjJvORoUxnpGgdrP4yI3v1KcJ/wV/jI/8XHVY
XKWV8wvdxK0PiVeHYuEwaiDm5d4DWWp2sorZHmQLJhvXAyU05vtZfN1B3C7ZQTfRQ7MrbAWfdium
48u+Gma+beW7LMkqjYgkNnxXGNSWrz6xV0F2Sl3Ih7UudMHA6nqe96PoObDpV3DH0a+VTcUEbv+t
ZTkxqK3MKF7F5wptzWWvfGBtTeVK3NTc3NiVLYurierlULWLglVCAcYdAEosvB6+WnO1PUvLwhjz
plCp99M5ENVjt0KQBoQII1ODpAO/zAW6hwnJCsjJd4lTxN/N9O7yHdx6EoBL+V8L/OLCQhrwqIOD
tvf0MH5gDQzz/LPm+AtMFOxA8MFubY07qeokjbjhWA8ctAm1VLx8Ytd2quVgA3QFYdb/ujzuhFaY
EDa60CZ/1BndSjXffEwuM8rkdiZ5IkOqWQWJs+XXzvRYjpiZNXfhbrgDougPqp2MChusQDZ4nG0+
PCzhQhUwDzOn051J8Uh9dCPObCJINj514rlZtkHvNtBCbJUJCg+axd27qbNIiMSQ2WPHZTn9c+9+
oUDNPPN7W4yIyLJtdGq40JfVZZ41emn75GpyIVa9178UR/Uv2WOsmur1DAJ39EFiz3a13hNcC7ZT
l2zzIREdIRvJNHYSuuyHxc2/g3cYGwlxahT+PArqBoHFreQF35OgqGNpBI4cv2jlS01rDhNUxwDQ
UR0IfmCyPJIxdh15eKFbjolJ+gi8/3ixiHzMpi9FVQWcSPDkyJq4OJxEFsQWtfxPmg5bi1yb4oKx
HhdpCxgkeg6QpFto6aSdb9IbU4Qc2F6TAfo+RTdBOc5/TQka12NawZC9148M9rJ8+OnUoE0ueCZs
ulBGDYZGIuI+mg5vd462ckrhYpgtEmSoo1pecmAwE0hZucLIt+VC19a4G2hWKUSQoVgPfqnuUCxH
6ME71kcFN16XXcltBsFV2ApBK3uEj37mUOZ5BtkfAlVD0GUfykX6ITj7W7cNMwOKjBk8nH7+ps+z
Ec1JgpuuXgHM6liyGx2hfZKgmEm93jiI64mbrnptkrvgeqcX1CDQPh4da5fsc3rV7SGAyJK0GaTs
fu6omWBWZTPPBljeAPUYXg0Wfyip2sqWpVIkvKBhQqIGhbw28CXkEMDohqie9teYLRfs3/85nq9W
2QavHAuEcMu672CVgYPgslnScoR4ChBgv+C0twIEXDbqYxhvYAt9ay2jkhLZpP5pzUAH8+fF+xW0
2fbKVra44B5WJfCmFQAC0CsNoK3IEm0CnUGgL8he3dNoLzinW2+J9eI4H70sA45MYhRBQWLdg6Qm
WBrLrD1Gffo9rKqzpkW3sRw/lk3xDCGk9rQUUnu/GFHp6Jr9Rc9TqMgO2l9F3ML1JXEUCH7g5mVd
fRFurw2jUJUYsLOA7bV2Tl3otwLv9wVg/V/agc2Lu7LHhehEMq08nl92m3FlKsCTeKErXy8sAcH/
EZYvRAvkri3e3G07qxRNZEtxrRzTCJNoHEi0yVw4hFREJicaQFBRpl1lJfCn6g+NfpuAdmvAeXJ5
x0Tr4WJHRaK0oLqcBhamOOS4uAdZ8+NlE9uubrVJXMQYo0WOKg2btFzr9NTguZS75AD9VgZvrQv/
F9JEwbJ4GInUGjj9zd9e4Ho6/ISdQi/MKX3Q6AqTJ7YEPl1bXUyb8zqGsSRaE6pFQOu6f67Lrgts
LQHfaNoG+jy0jqkW/b6vh8FN4TN2VddAmL62II642KfFmFxjKE8DiKrzwoZOMNSy5TaD1nGCMqpg
OzYD+Ot28BgPJQMIH0CXnx7ydxG57/kGURtafxnOZaVG0+tW1eDxWrsjsM2kAOwO5XfPcjTjZAfk
9AsoItESOTdUAqTTQ4eDZUS//6hkPubS3nM+KMrLyralUfKp+qkOz31yY6rfBXsmiGo253YwV1M3
RFIoVIxd/ShfpS6YsE1X9ueDuJ4jOsycA6pDOe3boYXKsGR0rkF6qKUvN3WUulWRHuwUkEkVLHyk
CgSr3Pbmuo6qPp6U70SOUpVG0MlS0gDSk8UuSQZ73w2ND9i/Y5nSqUjNT2qYl0g0QcwN6lYn0ctq
l5IeYsmFIcJCbX+Gf38NPxtjdXqSywvwQiytRsL0ESJZ9KA6YD1kk64Z2MWgY/kC5wbjCwZDBV+D
ud735+rVPudTlF42c61E96Q/MgDedK9p3uRH+wzIMD92u101X5s73a8wSS1s1W470FfjXGqjqZKZ
kBoJQjxDlzYjmDsMx8QRLHH7nr5a4ZxDFob9HFIA7uZAPxbqFfVT3zy/TEq3V+pe+Ek37RkK+vco
22F0jLuqagT6EmXJGIXJ4CZ7aQG7hyl9b7zR1c/xMbOEiIXNIw29GxutODyteRSlbIEPRs0GFJzM
T1ryMcn+ynTqjhCiHJN8J2dwinHrQDXU0AvIBIHdP4sF8XdzK19/Ah8LrUKKFpBHYyZKLyDtvPhK
ou0ub+SmC8Q8LLAFjCDa4LKIFJORmplAsD5PziE5ScljJRyI3Xq6mysbXBbR27KdhASQ8yZyf9Yn
9GSv7CJv2KE+wVKJyKmtQIwb3Ky/mqyLhHlfTPvy875EBYNQKMMR4NnUuZBGe6i+m0Fzw7wAuhQm
wM31AcgqsSfefrGtTHOBrI0N20wKgJfDp9FjoLfcxQRshyESCLruO5DuiCtBmx8a8EUZtwSyZTbn
/jsaQpSwimlgLwoGpb5Oo32QkLNBLeryqdkskpgrS9yx0ZS+b3QJucHvF0m2LgEmm4mKMXuUmvg6
pWFUhiRnbRn0CnWZmrmcfhGsZuuqr01wMRqICXnULcATFfAkgpOme3mLaFfsLRLPzi9A27fc2doi
t1N0XAoK9rGfVKvWHhrDxVfGkxueEheSj6L25mYuB8we2IhUNqzMd5ioQkfVqpBWMdLCZC/3SOMy
R09cNtXU7Mg+PipUNA27FYZXRl9QPqvyQUeWTKO5hiEH9DzGBXL0uzHfqd6yt50I+osaijQqCl3U
SY/R5+xaNDnNPiIfhtf2uTBsyyMYsyMsuhyrr6BmwZCOfGpCjC8uumNZhYA5YfPKr+2xTV+tt5qA
NFMoyiXUgohxLRtOr5tHFaxyeQYOdyAQSNcd6qK4r7X2A3iYvUiZHubEfiho/REsXUvwBwd7/Yu4
KB3TqoHUXYQxtqsIYHWcMyUCekU5Zj+YfGAurAhvXda1Qc7rUT0MrREQyqAAn17fXpfQgxWsaSuh
XpvgMgHJnqYprFs23aAfjfO6fyeqz27507Upzi9AeaUdlxnvrd6QdoR+wajKToEqeWkvgrMjuiqc
PyAYnICiCxZl0KtChX7h46QvO2g1dwAhQA457H8IPuOWB1qvjfPgvVmm0gL9C196KT1Hx8zpfSuI
cCwk8ZjhVpqxtsalAKQJ8XCllQ3UcBJf6bkHmfAj0vEMNZ/EoSPmln0JJFrCqs9mCrCyzA+WGjoJ
x5AViPUrVmfSppvUDV20mBdn8VihCVQj4fMEglDxANNWXFnb5hyQZqlhbS5YNWty617qa/UjSDdQ
30f8D4rxk6iaIbh+/NwomqQTGQkWi1HZEWinvH0WHBvB7ePnRath0aGl/Hd55jeLtCJbnDOZ50Fp
2wzdpd9PMrYQp9Z6qzivginuvu3nLg0ayDW2uQocXEI+ZRHNjpqquj1G9Tq1eEoxLbwjeq67gu8q
Oiqcq6lZcyiKsHNgljqYC+iLQnS3ezeBKM2ucX5h8lf0dTmXE1Fam22Hw/lzYOi1H/sLLROBs+Gn
QxOtzONmAanqn0wZbxb313vJOZtMUhaDyviWf2Jt88qhXSFbCuYGwMfxNuhrWlbUuYF5fMhWt5K8
GwcRxe/2ejA2gwQYNPnvVJ60vLR6NcN6fnbOoQzjsNbIL7ZhWFfuXdZkygSDcRggRKPr7YJKqYqm
IWODoob+Yyohxh5rnilNn+RGPU5thxJPfk7MPgXKUBEN8m0nqivr3D2s1KmNiMJO5Xz4SbBdaTtl
B2pqp1hu7GC5EvvpzeC0ssndvYzJzlsW5iXN9i7O/HLyJ0XAuLYZ31cmuMtmQq3tZ29Lh+59mRG3
DjHpOz91UDhArc4x9VM5itTwREa5EJ/MpKzJhG9pDUFGb5LmrGqeFfl9dlMMtaN1sn/Zi7FVXDo6
3MWbVDsmSY6ikEavFrq4czZjEAL90KFwC6UWvS82febrR30ZeV7l253SYRBX0mmQngFBzZMdm3LN
AuPJ1BhAG6964VUUmeQieq6bI3BIcejXg3aAcF0FcWL5Tra1H5NRYkhokoFb60YvVox9kaTfOiLd
jLkJjhRdo4JMWHBsdeZ0V8tvITNBlQYtRUWr0FFMd5r9YbH+85I5B9eHMpHiAZv6TwUT6dN3MoFZ
N9yVkPZKh9vLp2jb3632lfNAIQpGXc8awX/SA9jscaH49Y+/4xEEtEvDvFcN9kodQVSWeOrohHuW
pGleerRd+idjBRaQTpqCCXWdyLyWGNGViRQGLDK5C+jjAMg2fmEMH2Dqwpss+vZH3/PVHndQrFBK
SUvRFfjne/6MHxqGg38B07KZV6xWx52XHDQuRWfDWguCGjaIrHxQjixWiUGBzIG99zevC+MOSltm
NI/bggYZSZ2IHtHM2XU1yutdtkMvfcZIq+BTihbHhSc5BlI3l1+O5u+Cg0SL46ISGP+0Iq7QnGqH
zJuzkz7hbWY/x4Vb9XgygZlCsDb2D176mlyMkvJ67MhQMC7LERDV1I90NGd2NV5KgHEn7l/E08bd
8uWy2e0g9bqHXJDK4kLr6rQG4z9ICjBIuh99xVP3IizLZpq2OpVcaDL7ucgwRQTRufSpUb5O0/7y
MjadMcjNoSSPwRaVL7DFgOCZ5QjSkA4liRmcVV5oivziZvB5tcHX0yixQ1TSZwCPUDVHOymMHDbA
iRo6wx6hjP0LrazNA7+yyf6+CjJLIZvEbGHz3StBiIbbPH8rU5ybSkCnbdJKpkEINksprJzY+NC1
P+xedNDZP/TuoIM/VSPMGpLqt2vqKnlukvbv9wGrIA27cG8F4S8RW22Wym1GWQOQLcgBeZZ4Ws9g
Qxv+yGWIbPGNzyFNOkJrZHy//2LeOvCrZfHa8RmNllKRmzKYqttk+tLbz1kfO5cv1dalXdvgTsSg
z9AdoSoNMFy568vI0U1RI3PL/axNcGdB7/veLmf0FTOqfyU9iuHpc63XO7u8t6RbmmieYaqCYfbN
4Ye1UT5u1WkndaOeBhW44oG+rvzkadjD13ZHhtVlZDr9g7gzvJlYAegNjhOQ4CLN4Dy8jJqibtUT
+tLWPWOrYqi3xXwwd2T3p2gEmzE1QXoCYwI8U44pN4NdTHkEWaFkR0bq23l3NefhdZYb7iKBZ6On
IITJjcfLx2ZzT1Wmhwz4igyw+dv7nclpNcikA6Vjp3vymD/lZHg0ijGo1NmLM+lOzaYPlVJ6l81u
1v/RLQarNvDtBEwXb+3KfUFScIyhiGv+/XadOudnnzODoANajS/40D/qja/tcpmCnPW6Fpn4zsxH
G2eMDuz+qQ/8Qn635T3X1rhDVErK0IWmkQZziKpmAeYX/RDuFcw272ZX34uGjLd92uqrcgmCPOMc
EfnfCPRbxDZb0W69Ni5LyGWbLAuUXX2oN4QBm6dU7lo3uQEFjJDJcSvcrWzxWkAqOJEiOBwa1FNf
7SrSQvCun7PdNMXf0Qe9u3w4N61pJuufgmQCYxhvz2YRTVWiQsHdT8K8djq7OkuScaJ6fsqG8v6y
rc0nlf1qjF8aLTM7zIdF8uUB7GZG7DGtO8aLN7XnBT1OMW5MsDx+jk1Wi3mYGA+fJn8qlJOtn+30
0RQNb26fxdXCuICUYHKzMycILqjoFxx+grmUwQUWbi9ek9AaF5tQ8utpxHLK9vjzsfGT0ulXXlLs
0vIp0XrHuIikhEphzuDBDMLwRmoyp+6+yNldk/1lNXlw+XRsJg6rb8h5yTYBK24s431IBxtThjlx
5yIBGoqKhIe2w93KEucXaQOJnUFitxlqtC8g7zy51ne9q3hQfhs/iQYsRB+R84xF1BLIsAP2pS3m
sZA9e6g99O5SetNo/uWPKFwb5xWtOK2ntkesyfFs6gAp3JuY3WoPzbFyJFcRIZs3M7HVp+TcxzSB
JcPO4D6aArTymL7p6Nf/sfYly3HjTLdPxAiOILnlUKwqzSrJkr1huG2ZMwnOw9PfA6m/FgXxL7jd
d+WFIpyVYCIzkcM5Ao0EdsFX8+LUshqphbVjVmd+pVYk2q7FUqHpxwACQT0mzoH2IHoYvkblM6av
c9lCJVNTpkbCVFtmt+hJ6M5pCUT1agDqYStHTljG1C9TvQUPTnWyaXhppIZn2+PdWMYPRZU/9HXt
AM/8xqLGlZnC680dJeDkGTMvHTSgyqXxLZAddo1t+4tSO+ePjn3rcxpwXmmcbaWojaYMJAtjBwpo
m5SrKYucEuyeDNyuF5ZBNr8VYLyAUwTqK+xJfYwmqVwpZFQwNTbsmgOMkC2bAfIQo5aOAjxttFXR
stqVokxn0wpXYrkLnSy11BMGbFho1LXpUZsnwYtj8wqz9NjSDYbuyLlcI5wXqbegGAX0lafbqWdM
7SEFJYarzkWA+y0QuK3Su0DO8QKetrGSVI+AB9DeFbqZAAI7Tr3zBrIhxMJ0H8Z/QFOAHhV3e8um
zN9Y3BsQVKmp7kSWqBi9EYDXIviQj+CBKeexeOWhtJOHrhhcqveHNmn887q8Nuw5a/8gibuvc6dW
tGOU9NKeDdcmznw9Tz4DUTUxVFgEaXdNfbbUlky7RzE2kUhR7rK1ckkK2mGpLczRn801Z1A6AMkt
bkeqP3DyH1TlrBGLZqQrZaj6J43MrRY4EDyxLGvJDIeMf75MUgrcdAk+Ph1TP8fIdJt9MRpM2xpf
tP67UV6W2gMVwfqqW7a5lsrdaUwyZkMh4TmhRT5kFuAJ8fTZ6X8ZJ4wtsl15tqY4w251n5y0IjBA
Vwi2WLyTf2eEcsOXfjgELoZPktzLeYJDULvUMZrJUbS/iuSLBVYVrWx2VOi8tyL5B4lcJCdVWJA0
hst5W7x633f5nbWrzdPWdDSqbQur2PzTuMgbo8orJLBd/JeRXTV/QklgGSsB3PVQpV6Oowq8dJil
+KoXc6AwMuEi7gXNP5Ei3NWw4riZ9RQjm13+rdSpq1CRRxNJYH9fVT71mSxxIwFCvM0XzWmtBLDH
8ixw/1tPpQ/nxUVS9NEVZZGBi4fZaFbTLehrTfffgH5sBO8PIrkbZw5S3qK7Bmz0SXXNxnRkehPa
AniBjUD6QQh3j2w1kcM6BTUFw0Ku1SvU8b4Nc3+INdXT0EY4HxQ2b+3K6rg7BKx3LR9SA+NlRlx6
ua1e1mV83UpVtJuWEDQ5y3IDds1I9PU26gUftOQC62zU8VRHcNCr92Bfe9XB2ovHFLYd9LuWPOAG
ALATBqGQBq1dA0fOzC6NKEQcslylnHeIoaDUNi4GxVpcc8m980e8FfdWF9vkwm47xEnYLbQM5kTF
NmM/OgqZ7sd02VVS8idDnuuDNTk30k5R2i1AGX47WBuwMJKLh7a8+62H9vZVN00CshTw7fH5UYPy
pUFSxtzovVG6N3ruWAft6hXoDUs6HlG/i4ZLBUL5jKmkRMqSBnQ0dnpZ0AXzwsI0XSSC+2bZVAI2
QcNNH3bZte3MV1VgXrc/jJbNALv1Tvpax4KcZdu5/HOUGvfh4oQMb8yrZndnLF/T5rKbns9bokgE
5/pDYvV00fDcobR4WSySOEkuJV4RitoP2z7sXRd2vOsIoGBxt84RLLNpwTjgr0TaScsDkYJ0vjuv
0nYSAACDvy1Q48JAqtA5I6C/BLansksKh2C6AvUyAyglVEPvVTQoun2b3+VxMQDUkyOhjDlo1u3n
brHQUFRb4pS1fWk1oli9VRjHbX6XxgeD0sYCAntVMegC6+1VL7l/PxdDJwMhnRPt6joQnCqzBP6p
sJbLhYVFL/Os6JAk/G8UocBkB+t2MFx08TiC6Lpx0aAG9r/aIsqAm2NwZhlozIog4Ag+G18jactO
pwSglIHVdo4xXofNg2QN1w21BPNqIoPkqyLxGMuDJMElstqZ9dK61kF6yR0pyP1+EbZ+N680RmEA
XwPKUwCFf7xp9SDpUZfJEibwML1hHFSg1aiirVDmej5Zw0oId50nJVVHm72m/jcG84ZX9ZtjMJvG
sJLG3eh+ye2sI/BSOSDyQXy+t02Hys4P7Q6U5Jfynkp7UdTc9FcrkdylbstEbYYGTL2psXiy/qyo
mkNkxe2lu0LxBXdLpB93p3NCMtkkELb1bOmd/Xlx7Kae+3bcTTbjDCO4sx2hPv1E0y+p7QzdRd7f
2tZJsQWqbSHzM073f6yRu8d4jLZRksHvA+Dck4nTOuZfxmV2B7T1zpFc9QEMKPUDlsRQjFzU3XwC
XekuezqvseB8+atuG6NkmQ2s1WhmF9hP3pCImK+2bh0Bn7yq6ExXnk026aVG6WRUPola+V1RXmvG
sJdH9XBeE5EY7ttFGmnl2JTQnoyeU/V7K11ZQyx4AGzNDWOI710X7puFeqZmRo76U46FztfqsWRh
bjje2W7F5oZ/C6xg6xuthPLU2GGE4mAz4RvVxcXrcgnY3zAEaj4krh1UnhWy1bY/CAFrmVxON2uy
ZIOaPdxp+GDpdN2BqgTYak5lTLvz322z0rYWxeVyRKEqiEqQJLzBUuqP5Q/GcSdBnssK86/ru2/w
YjEwWYWl+c0gtP4BXFgYSdECchzTQMzHzEAY/F9jm/4GEojoY7K/r7I9u12kSSEdissTWtoTKojD
8/kD3fLPa3XYRVlJsOxSVfPWRAAqHqlEAj1RdzLG3XrNAzekYKNss7KwlsZFA0wpl8jFEcGBQ8cK
pfkPZS+BDhs4dBHK85IQX2wrOVkL5CJCqk1hkrYonXXai2nfqSDYKNTbsrg/f4qb30kBdihclqIC
S/fjKfYpiHnCqYwDoO4DCfI6GQQn98bayEcbjHD8I4I7OlvvtY4aMpYQtCQ9DI3ylI/D4qatfezH
/D7LhsVJUjyBBxI2tVPYeRqQLh2ASt58kYxh9GbNSn11AMbFSPvRb3NyGSVy5+Th9AwWTXyE+VHB
KgBahEfdyL52+vwQdfNTZ+qYVKG3iWr5WRY9xF3euVEftyBMYHSX1cUyFkerBmgooFs9Uxkfmii8
aOr+TlrA61QZ9g97lL6WcnZDZCzytcno5phKc8Kpf5SruHfqRvlFS5oC5dX+mdJudLtGPsyNRZ22
1hqvmazM6Yn0IhX6fZzLu6kofhVyHe5kMiSOQfv7SJdvtaa6SI1bUmCR1yka/YsiDZKbAAQ4s6Wv
C/CTY70+oLtWu2BgeKTEYqWg3aRiXLE18cQBSagvAZHOqdr8aCXVMSmiSynLARpinhazv4tC5dQT
O3SkobmRKhULpZ0VjFp4kpp8NwISHujheeQCpfOnFA47w05eYnRa5WG5jTRgNCzzMjulodzoiWW5
SaM0rq0NblgvqVvX9XKZkTI9tiDRm6zqSOXhi6FMRxOzop6KKrRCsVIQlvlxttsTkOlByoJZ+GAs
s9NoWBq+SDp4hlnhbBNs9VkNI0rGer8R2btIlkqHVPZDlo+Kb2TAKJaG1B+6bCdF/X2ol9fSUE9e
Wuo/xqj7DnTFx07urptUuSVZ+tQlw3BBDbJ4g2RHzrwQv1et1snz8QJQcKkzWvXXRK1PQx5eodIb
xJOyrwb7hZpF7YwaoMOmAsgfer6Ptd6TInpbJ4YfxtpLR9V9OyIfNRiUdxdeEDvx276ZXDKZQV1m
L0s6HPs0vVSwjzopBkA9KDgDUfvMEnLQuhLlgyz7aUfxFzspv+pRdKmEDXGiGjxFw7I3KjnICyD4
UvoQFfI3dk5OR+3WJwkWJrSqOrUw77whAMis4AZ78jBoA372MN5HRnbCfHXj0SZ8tlv6E8tA/b7r
2hY0s+nOMGVpb8w9bCEHENowT6lfJGXhh/UkSo+25i+stRvgHFpUK61VgXvgD6Ypt/OXlcvhkqSq
Ci2zrxo8VSlY47Wd4mTTK1bQdDf4WNA3fiO+spzos5sDRCo8HSgAeHSMuiFpUWTwpE1v7E1dui57
YD1bIPXS2s6bjMGP5PFlamYRmuHWSwxjcv8I5kKtipuqyBSCldPoNofCj3f5X41vA7LxN8qm7OjO
qckFjNaKpFoewdPe+kDXvhyviivb9iYAwH0DI5+vPzEaV+Krxwp9Q0Hu+39813dVuVDS122atmkT
B4y1cvHab8tfXei2BgvER9WLj8BpUvXgT0Lku1DOcCfJitC5x2spUh8SkB0kVSHIQjdz+tUX5Mw1
kmYI0JCZYdx9rq40+zfG3bcD/bsWXEqP2iU6kpNe4bvNvvpdcZSL6Bu5BWLTvXRU4RM9IkgtNjOY
f7QCf9fH1ILW1TBkANYLomZ2lPnWzG4WEP6mo5C6gWXp/7dN4hH+UZLd5rkRgTcoiBWggr3Vt19R
wYDEIcajYnnyJ2kqJgBsMHdZNt/1S7Q2IkSBtLexcLZAuuZyFlW2N+t94C/5Rx73cFjMpKMgH6mC
HJ6f5Ee9kpAHgep7zjxZlp02IR6Ga6T6V19l7gKgvGK6N+Hvptk/fxPA3iDQnXtDNNWU1QrAgbDW
Se97O2m8tuoML9SrCcBYUu8tAPQLmqQyPKLkLebQ5MvQiG5LiVw2C70q8jhYJu3JIqXiTGr4Pc5U
P+roSY00sJmPX6ViOvZR3jlE6me3r+mNPhUI97QmLsXHALNq/dLS/BpMVMeqWgonrfqfeZGj3T3f
y3nxfe500+kGejkZ0VHN7MdQk176wfSsUfkSWtqTodjHeMyPqTJe1kn3UkThURtNzHFkOLF4yY8t
7cFaXeUHAF/vp6TeJ7H1XJgx2KmxQ+8saqTvBpCre9VgXocRvkzU+UukPlOSHheEuErPLhuafZ2q
ZcKs9rC3rSJDOC+vszb/3iUy3VM7jx2VKjt1HJ4nub6K5+FB6bRnKZIAp5SYP+3S7tyiKU/SONzk
DRIQ3ZwJKPD6Rzqad1aqyY45Tt+krvqZDcnlRICaaA7ho1QXqKx0+Xcz6oFVjdrSjma56peafbUM
Zu30eIk6Vmz9tDPtYdYNMOq1e13CgFNpVW6NFvNUTtTJsjgwSY3DaiTHQEpkAQJvSK2H3JqvhsL+
Lk9j7RpUO2Bh59Ecu70WtXcRkR8qJG1TV6WuSbG4WnW09JqM8RjPoeZpdjbs7FQWBIdNd4OpHMKm
LcAezzk4DeurFbbJwACpTvdGUvrmaN6EMd1lphZ75y8Cfw1QfwdTDDChDDb7r8mcw266fJpIR2gw
qc29PahfJFsSiODV4UVw6ijWSKLK0GkQjfqTZKWRq/UVdIomJ27iwfkThZBCKEAWswhPJTRrdLaJ
DWkZOYU2vvKUCD4Pi5Jrr/mmz7sEdqSr53pMoU05GoANitocvJj0l5kQ3bE6/VuUL0EJyl+BTtsn
+C6Ry1QsEiv5HJsA+5e/AeHLaZqLEpCj+SALwvemIFvRiEnANIgBvo+qNW0ZK+Vi00DuNKcwn6r4
UZ6fzEwY5zbNbiWIy0Rk0N1oCYnrYPmB4UB3kL3hyfKKS3A2gPrGKe+Skyj68KnJ62dbieQsXYmG
WgYRKQ6x/JlLd3jIuJkp6CWI1OJN3RgVkk44v0StLuYQfcFZxEYr+ET8Kle/2Jll5xDRlGBm1Dun
itG3Uq5taRJYnUAZfpOrs+XQ7kAPHgAI4RQvdum0ajx656+r4KsYXEpg2nM2tTZMe7GDUYqdCnDi
Im5SkSJcqFf1Vh1Q1KABKgrfrMo6AOD7+b+pwX7CyieodjqU6QwRenQ1ktuk3WvZ7X8TwTkBikgZ
Z0AWCEaEn8y6VYrFHQuBHp9StLdbgiYHKEAY2jpnwYVlYDS+zWuMPIyv6xlj5gPOD0SIgQQ+lQJp
2XiwPeOPzOAfsa8jLqvza4o2WwqUmoIczE1WqDmjsZ/Kx/MnuG0H70K45Jro0CuW0zowx9u2VcBn
0gv852ZosN8lcNY8jx3G3DT4mMw62SRyquV5sAeXWPdSJOT9FKnDmfWoZ4CSbGFzBsoAzgR6j1x1
VaAEAjoTXKax4cjADVALgVvYvrHvOnKmrphLM+cRdCy72IuklxpJnjr8Ov+pPr2P3+wQLIS2YaoY
EeACRN6NeZ6mKg26H72/JE6cOq2ryI60OMB2jT1MXoAz5TH8fl7ulnIgdjR0ExvAIIjmTCRSq5nY
MpTL02kJZlkvfRSVvmizTP/gGNeSOFNR9aJOkobF9PJkjsoOOetsibDgN9VRGHEkm13H0/6jW8qp
OuWZDRMpSb6bpfyYdDHS9Mn/g1N7F8PHpDzrswa7snUAVOlrG2tCeGpeSECzOS9my+CVlRju4wzK
FJbDWNVBqvW7UbvGyrsgtdt0fyDS0BUbEMYG3r4fD0xPawCNjyENyOO0w5Bx6BiWg1UThtBq3Qx+
WfmFJ/8lInne1uxdLPed0M7K9aIv6qDMvmEMzdFJujt/dtuW8I+E157eysH2YzxJGsvsbPQe4sa3
5JcpF0SoT60ldmlXp8cv9sp2l5XmTGtUZpRdK7uM+ku5ngCoRzD2D7AyUzDtK5TI3SJSlX2ORZv6
dRxF0v+WiEkKDxLRfvcKwfzqVvrFuktIJMEerxns76tzBBUHlmr0rA5GQN0D72rAhBLGHMMuEvgH
kSDOAUqyOdSSCUE93q5IxaOlQTtlcIHbe94yRII4kwf/MB6HBlLxSK98Skynz1JXmUwnV0XAU9uf
a3V6nJ3TfomTUYNSi+3ILhB1D6mnpa5mgMZhPjSAPi5kwTluRpLVF+Ob8W2sSHbGDpJCho8GU3dK
PcvASpKVMxzfyOlPsZ+0glRg88K9q8rX1rSSzHgJwjK16SIvrhJ6o1QC69/0GiriowmKSBkUpR9t
EWWJbpgTCbkzWo4J+UvNRNNe7H/gn7rwN0Cw07AkBMLjjxL6cFz0SoMSDKhyOURHilVurHOnF/OF
1P6Je38X9gnV3NYTLS/he23rkaa2B6q2P5GgoY2A6oCMhRbuTsnFQMzIQJxawukK6cvt0lvBH9ym
lQjuNkWSlMom++x61bgM2yvJu12cJc5kfflvkrhvE6lRXhdZUwfTmPeerUe+OtUZKN5QKUuVQURm
v+km3hXjr9GwyGrYKEkdZN33qttpw885vh+JoAW0adIrKZxJW02kSFYJKRGlF122HPviP0rgIkYI
3Gd0WiGBTk8kVJ1iEdHDbicRKyW4xHxuMTdbFYjmOshLx3aHeYEa7Km2OxiOGUgF5iwAYoP+wZ/Y
HgHnHqYVEYc1zrznWVWzSMX7RldLz5jx/Bi+6lhUURtJ4Nw2jWElibNyEAb0g8YuUgjYqcgaHdN4
VrFhoWcP542c/eRPDmgliDNyCRP4VpshbSGYUiCnZdSDSvoWZ78KbRSc3qbpvYviB+uaPhv1WYP7
mSe662ysn6e1INR+Glx6TZBWMjjzLnJbbw0bGSxjrDdZIMJL5v6V2K8HJR2K0uePbzMIYR4G6FM2
2NP4Ymg5Y5whlzogyS3zZWFleB8O5W1RZovAILYjO54YUM6UUTzkNCuXpSOLjWs1ukj9HLqrMP0B
RhUTk+ph55SucD+b3aJPpoE0XSeWZlufaOGmcDDbaS5Z6keO0nOxryfXRDsnKHftI2PA6z1s6l5E
JyCa31Y7vTqMsSPGsN26Cow0GE9GzASAUuJjiNSIHAOyZkCepuxnxdyRqvcNtXKITn+e/5ifViKZ
9axFcWe89MMSExMaM+tpZA8jFTv7CcMzxVWNFZjSh65XqlfcRJjhim7s43ygWPO++JNKKhZfVBud
XOszgbhdzv1E0TkPSvN+oZ2rW/caplzOa7t5rish7O+rRNuyE7UAIhdSjzaNHVSr7q0mm92cThiB
sBLvvLSty6+CrlRhgFwWkvuP0jTQLlQkXurAMppTYuGZl3eKaHBy6zauhbAfsVIpinJpMfKoCZIF
Qz3ao9UsXpcqAiezKQX1Ox2vV+SGfAljSBa5NIu5Dmr6C4yz4EBfnDyaBZ9nM61GIoWzMg2VjYl8
VCY2yjIPtaTBhQ/vwiB2lYtp/2NyJ1/fNb8xhrmlFnrHhgwiKQNMl1xwkyaNwucXTdCXvZvOpTNr
hWPPovbRposmKDvpeNvZn9kmgTCKkSQbclq/u1Td2GU+mlwyRorsJIrY20qZIOk1sHuLLhx3iGa3
pGVZNUGdYuZr6ZxGu5IyU+Sct6wbLwRLATMBAL74s5v1PBvSmbJvJbvWMXZbwAldJKgTjt5wPz1G
Xr0/f59eCyW8d16L5DKEzgZtZJ2VDejzDupR9XOc4hA52Ut5avadn3yNHqRAddgTXbTusHmoK225
QzXjKDSpouALAq3DkL5mteRZzSTwGFuZyUpBvqCSRU1BqZWDPFnKvg9TdiL186IWJyOzT0siyik/
e0MdbEigKwLxtm1iMv+joZC8rYEGAdCYtrEuEkxFOkXdPWdL/rVLRdB3W7LwPFIBgGhAGP9yjaO2
ZBBDTRApR2sBD0PX7dhquN2XPwRWwpLttZXAPQEP7X0ghPOIGEjq0bcyqyA24N6/jco3s632S5If
zRnFHDP3G5Bxxh0WV0nrhaUIVpyZwjn5nBMbjbpHFwTbASqq9EtbuyRSQYn3Rc4Wx9B2RgtkmWwn
UJq3T15pLrJh+yZcBgVTWKMLFjr5RgdU2it1ohl0bKfUPtAfNBBt9n3K0HixnAMlaa9MhQmx5JXw
Ipn3DObP+JvMCGOEIuf2yZXyEjkfoGKPHIOlkLi1CiTST3Sq3K1v5Mimul7FAUA10S0wHAMjPd1w
d/7jbRuMqcggNAQLOM+kRWdjKgwZ8685lTwgUxnG6PfFMepat278zsicNnw4L/LVO3820neZ3DHK
9aBWRc92MgNGVqg/0h/TbvE0rwUO3d+AACPjKhOl2NtH+i6YO1JFkXpsCbPB/S5owMpEi6DGP+fV
42PTm5H8TwiAUD96NiR1QymFMaYwZ+wFUOpIqSnIVTZFEDhOhnNjou7zUYStpKOhjIBmkcsIs9ql
SzEFdF6LT+nQqxp4iWBah8E88glkj5nyHrgT2LE7ZImreDlapvZV09/abucrPrqN2c5uBfW5zQ+0
Esq7z8SYpZHtp2sTtkVOhnJMTIGI7bN714s7O0PLzESNIcIgNyl27EpRO5GPNvzBcd5QAlh/2Y44
ONBZOGqCAbLvidI46SQqBG8eFnJVVhsBbRyfa2Udq82xrSUjeazmO7O9LEfBYW16h3cRfB9syJey
jFPsYE3KL4X8xM67S8FAUGcXalQ4dPneCIP1tuGtZHKZQdfqodlNWB7CgDhzC7GbsAHxwp2wUAps
tPl3ECc24/ZKKPv76iVjpXLdyj0GtWXA1HqqmzEgBp80x+rwO4Cx2y5wJY97noFyR1fqnFRBVv0g
9mVZP4HFyFMj4tlKiH2a2tVHy0na0rdb7RT1eyV+rJYfURR79fxiY9Pm/HVnLveTS179Hu7iZao6
22OEMWclrXckz64pbd1ubnb1hAKVSv1u7gWjRQLzNbiLGNtoEIKZB8gXzWU5XGjhZWwK8Ic37zoG
PMCmqmGxxOBOuSC0pVqCeF0uua90hSOVIle8/SVXMriTC5PFyNQZI8dvu4Pj/Vsws3eYyfT+DbrN
lnLo56NToulwAfxQZYKlDeywJDSg9R6vfbeMRe3pzXxnJYJH7kh7XP+qjzGhg21IhAAvvG32LXg9
i510Wwme+Z9N0JYVC3UPExP1wDPm7r2FOZNyWGAPtXwjzbNTYcUokw0nVe8k7QLstQKT39h6+SiQ
u/OJHKel1kIgA2so9tGxAaUJ4EL0S+kQd975C/Y5KgCPmhUsWRve+tTaIiNIXIg+V9g7epE0ACUi
BelydIZEw6kbHw2SLIPI4LPVjE89ITNMF81SU7YFouyIm4KsKXKIN+80t5FdeR/Kj+dV+2yIHwVy
6ZxuDlGipBiCL6zKSdvGmYt/W6ADjO8HnbjETY8GVc4J2z+2buP5NCu/5EJEOr/5hd7Pje8H9cVc
AffndUjZemqTirhDFXVONBh+Hw2CJFEkjDP2ro1zovTM9oyLdFi8EfsDIVA5E1OUyG1JIgYgSRRL
0VEK5Nzs2JCJTjLCqU5VDyPmbmle1u1dm9YClTYNby2J/ZJVDJ1GQPw1isKegYNXYXwLz0Aki8qx
OIw38RHLd+ftbvMCrwVyD0C16FVpGZBpI1nc1cdlH3Vo5k4+qnXiC8zO6WOExJjU6hw5Ky/Sym40
EBwEVWocqfJEtfYol4KYuHWV1kI4O6d2WqVIuqJg0VvHVnI3TkRjGAI9+PJ+VQC6xVZwaE36zYr3
gEF0h/Dn+S8jUMPmrJsCC5/aFDZXjY+KVrh6J4JBEEngfDelNDSqGQfVLL/IGFjWv60ZMY+z+hL8
yqAJ9pOxrwFxU8VF5cVJ+oxilWu10ynqetEd/ZxmfxTGtF3dnFLv8tHsZiB9zqekvK3DFLi6qN9M
k6sa8n4o7X3cWc75j7RRP/kolfcM6jB0hYK6+uiOvuTELrZe8K0cMFBcan5yI2SDYJ/9zBWyOQcB
VtTEsNRXB6HspoPihEAeqw7L1bi39wLl2Cv7nCzON9QDeqxGGcVBmOlu1ykJtnWlvyoj9hYaSU6W
GldJlrk5MR+adBG5981LhkezDXxd5J184hnKozJPC44WROWBPV+luQmQ4tgTKCkSw9kNaC3HtFAQ
FhmYFvkuf1OPcoux0gKc78DNC0+aP+8H0aDntqNfaccZTkZN265KBC82UVihBu5bB4yLEac+FLtx
8UR1N74y/XoXV/I4u9HbOpUBSF8Fiv5jar5mKnWSEPTOsonr0QjCmOhMOcMJl0SS5xJ+fhlOmvXN
ApHA+Hz+u4lEcKHEDBuUXEy44KzuHF27MJMQhYKv54UIvxIXS5Y0rkrDgg0azoCFXPSznlBdw7xG
6TePxuG/SeOzp7ZItAkzSqxclOyT5Mge7OYjI3kpc6/Es9L/jwK5GAO+4SqqekQARqeV1Ds2mikf
WFfLQj9SiCO3GXDebZBwAWcC5RXtVIgjJt3Ptew2tXYSqLTpH1cytI9hgI6kHwcV+EFsVYH5x+li
vqkP1sW4F65rs9/7yT+uZHGuY8qnQqsS+OLGw84xulkVZhu0O7YSYXtzINBMdHqcx9Brue/lNkHy
1FR38qBfzi3xNEr3qtU5Q6ZdDOl0m6CqEQ7hZVPSzGkyy3I0kt0D7XR3/teIfgznTtIk05YpRWsc
MUJ3cRPvGyn+67wMgcsinBehGXZapCoEjBdQDeUofbE15Fm9huxRugMzyb8vOiKWrz4n51LitMAa
SIgqRF1e2AvgM6rUic0T/feYNB/lcE6lidssHCZUVIx6wj5dEPcP5w9O4Bt56NdeG6Jay9i+uPZl
1AF3gYdRZi8C7yGSwjkPtaRG2Gi4zZp1k2mgoMq+LcN8f16VT2Nzb3FLR4EGr6/PPU5VSw09X3DH
Om9gyyxeFp1iD/vTWPrYzx7jFJ3V/SxqHG0nduRdLuerxtls6rTARxqAsxxh7hmX25z/SlwGsDEF
8n6pRRjS22+xlUzed1Gsbutgf0DVYfKmQ+tOe+a7muNv+K5tP2nJ6FZhpkHlh3jLKbIGhUI/Npr1
lkfON4wx+TfyyE1ZgC3XbSLrnxFzZ2BZ2QtBkf3/vyy+3JZXeYvnLPKqN//fuuHht/2/QC+eRyiy
pKSYGC4qSx2nAxDH8L3sIESsEeXim74QbXEUSRkbLN9iLJKoVPTOqIJKO+aN4ppY0ZeNL1qW+cMi
6r5t3uyVMM4R9lWpYDkbudVgAHlHt3fhqO6VTsghunF+GA0E3zHoM2QbN/1jrO4qI7encUhQPKSA
H9pNe6ALOopbYJVR2LfcutFrabxlpKEVZhNL9PUAa/2qj7Eur04CID+BhGQK4mMvQlbZutAfRLID
WL1J07Gck4Xt7P/7ZISdFZeLfBDF+atqVGky6ThLybzChI1rhgBy0AdHXp7q4iaObhrRSNmWa/4g
knNXY63MTVbB/NMDLV4PVHKr0m0iB3jY2N1gXtJqXCHU0oZ5fpDLpV0hin5DXOGKR/qdVj1pOmBx
BPPgIhHs76sPV0zoO9plC+tAlGmJ5WaD5BV4Fwqim+AGaFwa1UmEgpAPqrx5EPaaf/PCJdBXzsva
yNgA1KyoaAxYjIiH+1ppH2azhXsdDLbkhuNTEoryp63X0gcR3Icphzqm2QwRehDtzX2FN/RoH9mm
V7HLQdIqei9tnt5KJe4rNQCMiVHzZhzEb/GS1UKM4+/k+psGsRLFfai+HrFUE+J6Tf1zr0QOcGRD
4SA4+wT8HbY0YF3ZmJX/7ORz9NHjclElECWN6pExboI8fY58NrOsZfCJopbApoNCA0cHp4qKaUM+
C9BkAInM1shOkL2Wcu/3Mw6LeSBeu5Usvmg6tBpQAHUUNOsqeqpBjwI+hOOiVXuzlncVkAfbRbvP
WMYF7P5ci/dap5eOvuQXmHzzKk3+iRB00XfgmNEHN56wYIdx19ktwxCoF70xO7Ohu2OJYZEcOEkV
2g6S5Ldp5Kmz7hd5eL+Myc4o+ttpmbARk/mVVLp4Lh6rvHfkpniIRsWR4sjX4T8n7BRTtblbgDVj
p9mtNk0gdWlxaQDyfihJ/RBJ7XOalse8nm7KgVwb3fLcGY2j5PUXtc69FtObiqXvFzM/aqXqSVXu
ao0FzFnV12flMOr5jij3gNzZhQv9GqvEIYnqA3vMwX/3oCSxM8TL/VSSS4qhO71uvwF27VHvTcx1
W7YvYyvhvIvYMvL1F+LCFaAE6q5nGX1Idm1ZeuirRQBhOi+EJQ+fzQC43a/Lx58QObUuVOgk4YFO
5+FnX4aGWw+A6kvKxelz7HRjVP6GTpmgi83u5zmp3P3NtLJeurGtAkMPTwBlui0r4Ji091Ytmh58
RSU4J4p7tsaxnIVzinWO2TWd4VBfNaCL1oBV1wqavRtTHuhYy+9HyeVpVGn1ISOQ9Lo4qbuZP/1V
Pk1H5cgIjzKvfCGCY9zKMtYSuYxNqYZ5bFtIlOGe2qDD0K6+U/eiYuUGqDY0UxQTDVhD+Qw2aLLy
YTwg/tZL6TSH6Wf4nbFt5CnqpMO+8emCJc0U69fEqVSvsh4nv97FvmjWbTOirX8HF9HiFP2j/0fa
dS3JqWvRL6KKHF5JnSZ5nMZ+oZwuIEDk+PV3qefYzWhwy8fHr1Pl3RI7aYe1FhVE8HqbPNaJc2hA
IidFMZZyxsDSJg+scG7dZsABBSBqRl1LTQRxW/gbuCgnyeANXHr4TXLoDkt9rFGYlt+yC6jrP6kK
bnqB1d1zpmJoUjqkMcouFEvh1nCMU9sV5v7bQvCeNbEW9BpkbuiUsgNfEhtd/j5GgKwkvTvQx+uu
ZivlAaX0LyFcTrzEUVeZKTJ+Q01coz5FvcBhbsfPlQQuqeqHPuq1CHf1N+MPmy+Y9Xk4bUQ/vZ/k
5ZzvzAH22llNwrwBNuR5KMEVb9KLLpBTPbNpCI1YA2gG5YxavCepwIWJ1IDTtWbMtcqycX+ZMn8r
e/Xj0Oe7ctIEYn5jQ7bJ9i8xP8K/NCfNQh5hILJVtoFUsc0O4+Qc8ng4Kcn03dJbhvjbN548q6Gh
13eqUSPodqog398+7q+fwT9BNbNsldlgBWN8vUh9GprOTcW9pY1iAbznRQwXx5u+lvIF+GrnrG74
nj/lbEI4YIje2XnFHY8zMnvSQVQRV0UH5CyOGPaoSjPiQ3IAAPAj+iX75N7AMv0nA2RC6rs4sP3W
l26ngAbjnnjYIEeqda9iK1WIJraVTSORllEzsbCYxpdMMmpGTsnw9llrVveoX2RBhpaetFs+Z36+
a0VTAZvXvhLIhWNnKuy5BIb2TpmtL40+ZX6jTg+xqp1oWUtus4jIkbfVeiWRC8eVtVR1yrYdWX2B
zZbp6Mpigcc6djt4AxHinEDeq7FsnSZWmaiQx9phctACos0dQA/l7PQ9momi58lmtvHreBY/zaba
6diRGeZiJe8BEQqQ1RoxrzuMVupl7d0U3cSievOmx2Oba7rB5ud4rtqmlhSZyH2JRwgoGcrPXff9
ekz6zR3a2CLD1DFgb7mQAZL3dsxNuKKxajBLRG/j6cdUjaPfWMq+zSS0cxrPjqs3SD6KIFbqwwJq
y+s/YltTL7+BCySxohSdnmKQrhnqE23fYYcOuPSda3VxMM+iOZNNp4AK888Ts7+viilyvKRphsmw
Xbe0n+uZelpRBLYqC4AvNlN80AFZeDljRY/XlnhRKsy/YSi9cvbTdCd31C1BcWwZhuD2Ns+zEsQ5
OQlKOSwT1FJtAEs27goTqq++vf6JNp9JKyGcmpjTYuoKe4stGcJ8N+/6qAtmOvt9gn0PIrtOXATX
RSqb9raSyakFpYtdzQ1WeNtiuE3HvAwxvOdbAIEt5ywAYQog7OIbWxl9edQDxyRv5WV5HOvyYWmj
wCkXoMJl7XsnHz29qh5jGU/m6z9x0zxXv5BTpUaxawCRIwMq0r0yfa3HSCBgO8daSeAyEqfIqiFi
y/GMykoPsmPkR++aQNoVofVAb0V9JpHSMktd2cZc0ahYdHxmG4Ch5Rvdnr1R0/y5/7coTKjvMEDn
X9bBBSc4bo0UEXpLnc/2ckmogFaHraGAHMJvqpvcK6jo5bIZgVcyufCU1mYkk+YsUwmxghBozVvT
B4hy0FZus8u9OhIkegL94BEDl5l0jc5qSHWceFF+NzYiPBqB8Z9fBKsPZpeKHRURuvA6dlarxa+y
xhuV99fVfDtIXG7u/PeVlL4BQcRA4cvY/LETpgGmkRb32+Ile3mvGN51cZvhYCWN8zVDVMWFVeI7
xfE7M++9DCO7agrA1faDubSH68JEn4hzMulQKulkIjmVqsHTE1ASfbsuYPsLGegzosIElCJO6yi1
WxVjtPCc0hAkXkeOWiNCttj2lL9k8B12u9AHrJ6w0YSZfEjHoyLvepACkE8jsB6AEAIGl+uHOvcS
X1WVsHr7z6ksLqevFasxqxFls9qI7ha5uQfa/eQCl/OxbdpPWjeNrhxrA+DnSTC2tb8kSuYmYEhx
VaM8xlO7K4x8djMVIKSm7UtZ8TjE+QNGRAKzHkBbbH7TjOxGM5JTomcf24g80r67rzDl6qqg+1jm
7gRYKf/6sQTfimdu1Z3aHmkLPV/aN1KEUbQMSFy9LuDo2dbvy93x+p3RIrI7VFBATUJci96Y+qdk
BP9MIYEaLhblO7+x3os8TsXbVFsSEBSiQVV2+wr0P5HxseyNoAN5TENGF+wdgdQ1e6IS6kbqfFMX
Iqpo0cWyv68ciCaNdpWd2/vTvl1ir5XezK2wfcUynWtKyQVLMqbSUOjIhNqgObQqoMB0ElgYkVB9
I3krHWRB+XG7trqyAi5cqoUuSbSaAHZCleNYZKGex34uPUjFV5MOQZp9ats7mg6CSCZSIC54FvGi
A8p3KHdq/taaW1eusTIq7YkSB1X8v/9mEpz7snN0H3IJyjPl93hLmsspNQT2sKkcumoC4R3gD+iQ
vVSOeaZDkhNQFVRa7VmkC6oE4DyxCPd2M7dZieG0Q87Lca5SBcVTGcuA8XDEg87tsUFmySLmhm1R
pqLKAGDUAX338kRlFvURRGHSXC7dyRkCTM/78WjcqKlgm3MzfAFF5ackzrZHQ8eYXcZUvgKhXor+
eipIQUUSuK8DztOI6CwljA0GP0DcVM0FIhTRfXGfpp1RGrV6ZLnyztz1XndTBCSk93GQer3fopkP
lOA4FLERbjcsVpfHma/cylJldUjPOmMgnhzH96nl3ADd9bD0yG/QhyOuE2VvFsM6WTM9oAUQSHMV
zCOQJ9N6EHzLbUe9+j2cXed5XBelgjDOBm41wOQFDqonsw9wnAqwk6XAjWw/LlbyONvu9VFJ2hHh
bsDQ9wtgUhkI9yjgioBJfyMR0/NskU3Fk/GlYWgaiteyjAouK1CT5IEhrtgoGS8BVe8bgK+KFhS2
fctFIAsZq8Aj1/WIhyPylJFiVk7TXGe4GUYnuO4k2Yd5FXgYAuk/x+LsPZoy2+gBp7+T5O4ASDbU
M4fKdIsCHWPa4tU/gJ7AS228ma8L3jaci2DO/JcB7GwJe4A6FWomQ6O/zftmT2XzPmmszLsubDPL
XJ2S8wRVnGtaxNZiNYTVzHoCL6tnaLdV3/laf6Bd5hMlvC7yNyZxOSDnGXJaM6BMeAbtvjroX9jL
g1UUsaLOcHkMwbN029ddpHEOoasWe5YT4HNQSvy+0l1dVBXaDN2rO+RMvNZKh3RRh70H+wDaNDDB
lR8wdT7WAKSSlA+C22PmdE0vOQPXB41WjX42cC1cDudtOoan1ByTo0l9gbTN9OtyNh5ZoE0t4LzW
SBUYEKvTAvrD9sv+oO00z96TY1K9vy5QoI889wMFZ6djpNghUXXZBTeOa9tD2I0/nHHEDr7szfp4
KxmClw9T8itXynNB9KWZAv8OFkfl6CRnVkCK7jg1wlr65qczVJACY9QYPpH7dKVdmks0YhQGlJZP
g5E+loN+a2DauCIduIe0U5rNR8UsPtdGHGRptPyV5V1+AF+7aKXGAZcorJ19zek7iuun+TuW18Ju
h30gUW190/IMU2db/ZjA5KH05cVqsBPfpAC+0E5xZ9zZaft0XV02TW8lgjM9SmNaaT2MIQMlmh4Y
82Ggpz5+ILVg43O7DbuSxH27XB1RC5jPjdH10sefDE5v2sBFlM0h0yhaLadTikNJqC5MY+kXeu8m
pnTKkycMWpr2tyr5dv0et189K5lcEFeywc67CTLZXF2/A93WbbInriQGaGNx85WxrSRx0Tsbx6RP
QAi407Jw9qr4ZKLJzGAzm/le9rsGeEKiWY/NMVIQTf3URJuL5V1RxehyELZCySb8W2DrWRFmHNS3
xg50YPvpU6K7/5Za5FwOXQnl4njSy11KGCH9BLoATAHbKvjLNNEg9baRORjYBrTMa4whwMI7acbI
zLPlvWaFtixiHRUJ4KJ1kqS5Gc/QjMa6N8bUHYSLENtGfDkCF6GlBGR3tEX8pJp8qySzbw/V5MkN
eRfNTQWi4NgUPU42PbEJki4gLgL+kMeqbDRZTtUGFUJZawO1MP26lMOxxFBgW4R0aZ+kCeBaUfGo
kcyvJHAuXre3zUtdyeeMgE5NJpUNvloHlJiRhl0uGp0WSeBUvsrLEvSBeAfN+WlR0cx0YkGeum1V
q0Own7DKw/NptKB4yA3+eWrkPsCmzZvJAzgHev9/9NgQfTguX81ja1KQA7CO+7/eKdn0VKvzcZqf
WyRKbQ01vcZnJDfY180CCYkq1me/se5+9OO6UmymISt5nB1YrYRtLRsDS5P+rUyPcRF7Nkp514W8
AvM9u6WVFC5kgt5QNpICXw14pu9y0/CLiQZmGYXxoPuUdAdpqR4x93yf5dnDsIBbUlVv1VJ5IiB+
1OXpXdWlISDg7wYj8vB/nBaSHi25PNnDHFotRmmXRPSIZjf9KmagOW+xTv0GhFYtqZIawQexrz5W
Jz2Y9qlX2EA6mzCkJqc+CxrlvvirPuxFMJ/+9shAx8gGH6cav+ki6k695lqJaOhh01bhi4CQip7y
M/37ypBIAvISi2JytG1/dDUB+ej36x+dfdPX93cRwH1zdSpqtagwMxOVQNSrx4M0UfmhqpbEtay4
DgZjOqDtJEI+2/YQq4NxSZM1jtgSsMEjwjqCw/fh4bz+q9wxnpRzOUISMrMI7pKHR9XkzphnFNx3
MQo9avck6W+v36VIAJcpRUTSB2DDl5jz+tqrtatawiWHTccDVkxWOwUPFY8FM+hAe4xiXBtL01uw
k4TdHlNVbBBWSj0S9HtNSOq16VhXMjlnJzmjM1AG9siGYJsHJnIM+4N5op6oIb19g5fjcX5Othen
GSxMTVW66ib0e1OH1z/Rb/TuIoHT98hMtCSPQISALYfz0JJKTg7msmY/OnW30rvylByld9eFbvuo
i0xO15Gry03H0A8cNf8AfuMbp0tvHBKB8qXb/ydR/JpDb5YkGgnojpbina22vgWkk8g62sLKxmZE
uigFDxBj9ona0BRKoTgtWko2dm1ML0qGx+vnUTfvzsbiJoM3fQ0A12DJ1yAmDuTs1d2ATfdsb3xt
7sFeER9hXs2p2ms786nzmrsinE/93gzie7oDrVioC37LpnKufgr7+8oXO4XUVla+YIqfRiezkYEN
SrPv18+7XTJdCeGymAw1lcExMK4U5RTEwo6PVinKkKETT09RXmvuPHcPuZzeZVTdOwM4SUeM42Rt
J2oEiC6e/X11Wjmqq95he+L2dDu0N2p106Eb4KBFKjjxZo6/OjFn85KWNCDcxhdmY4SmBxaUr+j6
UsWrTuBO9hoPvNt16VdwNkKurk3XhpFcDMOBLQF0Qi8PCaLhqSg69oKBZp3xGrBD+2d4NtvacxHF
BYd2khIgcWK2r6x+GG3iyb1o90MkQX15GDRD26plo/OFFD1il+uTNVSiryWSwb0dxlw1aFcj8c0x
ZJqETSFKeH5jAJd7Yr9gpXc9AH4LJcbbmHVFymfcULZwANxQdc9QQUjuCTSQXcyrHGilBZzNFUVU
Up1VOH7Wvs5gOFi1wNgV7X3RXsem61yJ4yyrGLSuHTG2tyu7rvZma1LdXLd32rKIJr63bfhyl5xp
lUs5mqMjA6PU6T7OPblJG/2+szVQchqC5vimFTuyZcOSHWzucXE1t2RCzQp3mDUAMgL2Ga3DqH/f
SLOfGYL92O2K20oYF1BziWaRxrA5ls5Y3HZILXeKHazRGbKfRJKvx1iutvPHQQYxVGodJ00Xjlls
WsLlN/BwOVY89EvWAF5MPjpA3lJ7rENIXszw636uH5uZ6OCb6d9KKOdEFGks6fK8cwp6To5bkDUN
RR5S8Fl50JwWcIozHWGNi1YfWnly3Cau3zijfCBSeUQrX9RL375WXUURH2j/+nnGf2X+WtWMcjdj
+9+W5lO6gPW0iQSqKhLB2Z8xydQxJpyp0gO7BQgyFRWRNi0ckwA/D8HZHUmpnGnlDE8MjlaD+mXz
ps5F/TnRMTiLk+YlHUE+glTP3tW97KmVSMK2L16dg7MzrMJokpLVjGsveaf42PDDzlvlKrslKEM7
dsnnVpC/bs8GXETySyqppfW1FUFk5y/APgFxUunFOvYKTFcNy5DeWsQddkmQCExrW9F/fTIeTQM8
PKqcxRPQXdvHFhMjtKfHtBj9GhXGGfD910PO9rcDXL8DEiyQZ3BhNO3LljY6ch59OTrt/2xNhIG2
fZyLAPYDVmZkWIDJX0a8E+P4NkVuqC0PShOf1HbxG6Py/9tpuPipNU6c1Kxub0lYXJLGOxrJk+DG
tpd7QP3x88o4q82NLKot+ZwmQtdRcpvSMPOU3YxF9eIWdmYCSiNGuhi/hU0zVhlGNV1+RPfnrwL4
6qdw5j0mTZRLFlK5xWGwb7KbW6FGBZ1HkYpw5j2SRBsiDDSAzw4cYYrp0rwNrn+3LftGOVs3wBEG
zjJ0/15qCWmMUcLDi6W/qCYwctzSey7BnMlxxeFkK3JDogXmN6yIYfWSu7rMmggdwXa4s7Lc8dR6
ln2lkWM30aQ7S50zd1CywgPKZGjQ+bHInNsOIBuCY28Yx4sfwV2t2ta1MbAVCpbv0X5/GUuZNV/6
kLvOrg5JAEp5EafXlnt7IZq78bQFjk6no8TKJmJa81OLqR/7ZgyXwLYf0csbQcTYAL+NiKast0Yr
VpLB2/PyWxdJN1gWg7ICXkr23grhew5dUGfvZR+MR6Fo/G4DVR1p4K8vjcX+l/ImYOCaFmsOscIs
Q7bMD5LLMNXR0MMu9Rn3BoW++dQK5gu3T6ooOpvGQw+H36JSq0Ht4CuweIs9MaAYa2ClO6MYW7v+
ITmqpcCMNtVpJY/zTCSSG6NhI9/d6Lj2kh6i4v2iP9jD/TgPAle7kVlo8koWZz8pAT1XY7CeXgIM
su4gJ5UH6heBgWw8i19I4QxkiCaazXiF/XoWRwfzxjj+ETzXxuPrhSzOIiRtWnRg+aEXipUXO2es
Dd7QYKmPBm3+DiSNgtce+xrcY28tjx+eV1WlAuwCsAPL3rzrBhJEVJrdfMhjV45EOKFb5cYX0jgr
6AYwumPo47l5rmauUwGoKw7Y3vQS4EEL7pIkiP1Y5OI2Hgov5LJbX8X/Cmv0pgHHChcnV9+7Qx4y
2DqrOLH9l0EOxJ30jXj1QiKX0sxaS6rBlFGo69/2VubOwv1lpgnXvhz7BaszsYenMcQojVld+tGm
ma9TEHrqtds7NFDq8tusPpBUuPvAHOM1sVx2Q0dFXSwHL5JczTE2SrPbtM1CRct+NMWCRoIqYcvB
MvY9YOYBau01GPh30az63KpD41q2rrlR2YKpaHnSqy53o6hAz9AagjGZ/DyiwGOZsOplTeAPpNPX
qpQyNy5Q4ATPYetqaXpqm5H4Jin+AuP4xSfjHJfmjLOSKUgSJyN3e3tyJbZoP4k62ttB/+K0+Gkf
26ROq0yY+H6F8j7v61ngIZlvev250DzC1ADAjPgNV1ueK0ti6OhlG91MqvVZUixfUel+pupdrdT3
eLR9u+4vt1X/IpJTTLm1MHnH+G7MEajbJdzJAAhMQQK87fltaBKK9fjHeZIxznJZreD5e6xxSJNn
6t8RAwShTCSEcxu0zhxiVdjFkuyyDsCqeohizSVYLP+rr3Q5DectQJocL2YLv9jl1DUlpPJd2M1f
h0F1exBudYto6fg3SniRyH0kmpuYL6pRz2arlSuuEMYbLx6O3HYaF2mc09CVFHhdM7YPrEnyc8UE
sNJyxOrA534pMRkMn2A18k0hmSdd+3pdG4Un5cw6ZkuIdgJNeYbVYrBuyx0DIQaI8+G6rO3U53JM
Lh1xGklSDArLltubrMrdkszuVKRuZX4yKlmgM9vJs3KRxqUlFIB1OpgKWSNyBKZC7uf9XZ3sC0yI
lakbucYHcjTKcLJuRJPsIrvgkpR2NEGBaiIhshw0yQH7owW9KUJg3Y5vv47Hj2Ay+lxj6GB8fRv5
aglCVK2UHC+eyb7U66MpVcfJpotHO/N/1z/jFuIRIsFFNOdcNA3gIGPHWuN1/kaXZ8WXyGC5WGSs
serdF2/rKvoqd1Wg2upDVxGUd9V6n+vKvVJGB0nJb1MHtVeZFJ9KZXpytP5kaeX/IoTje2cx3ncS
1XbXfzOz19d+/vKTOVdlp0OrkBhaLpHCi+EzxGmw6INwTqpQ0yRqFLgMh0G6Zc5OcjLMslRePn+U
HIy9FDUmnvFcBdXhCJiEJE5CzQB086B6oINwPF26GSSgH48TFifj8L9dAOfQpD5ZdJPgApwM80fK
4qeGYLJ1O5RerphzYgCdW8p5hgRZb8AU2N3qcRnE+hSYEUXFO8XES21VH64f6zcp80Uq5740u3Rm
PWX4r2FzyClAXGyfFIfnsjqGHDIfsAp+Wghc2fazERM2YNhRQE/Pb+7GaaJoHcO/b+MpcBTVdTQa
DOYeG8NeVB/0grpyZezkem+TZK+mgs+57bYv8vmHCZ3yxkhecmv8KSYyu8JXtrMSxZm7mpIqj9ni
a5njmBbwaPvPhvmp6cb/eijOSpumbGNMXLANoOg4VD5WFjHsgx1N/SY5Gr2orrp9MDASM9YOzHBy
8WhEz1pSUToDz/KptxW3BFjmGGEFVuR9fvO1LpK4WCRJ2O+2IuR8Uxjtxt2yNztvwXRjCVC0TLi6
xq7p9Qe7SOPiT11kw6BPsMQBNfH6yLBN2+muCzSvxHTbIgKgVTfjuvpLns4Vi2gu6QtQnLCh98bc
GWEJMggwjvsWQag139IwCdmq3vRlPJjoyca+5qq79O6D+ljdiia0N0Pv6qdwuprMRmVKOSsuOyhm
Awp9CvpIlB1uerqVEE5NoynpzZmNSo/KfsG8gdmFyQR2gXtSLoAJIHuBjxN8T52LLNaiLfMY/cPs
gWK2u+wjvM/B8MaQGgXSzqw8L7RH0y1ZhVGY2MIDeTRnFUkSSyqJavTUTMxitlgJr2ty02qnsq48
YJP5kTl/VUcMuzeGn4/TbdaTQ6/3ByM3Sleny0Ns35m5vsdC3GnMJx8ZAV7embNHOcotktLT4gdg
D3pOBBzVaQKVzOjVWbIfle9l+mOwQkmt/Elp/CyHddiOW8iJT2rbx4tm35klui2JK8Xpm0LPHsyM
7OoGqL3ZV0u5b50vZWJ7dlbNbloNuatYhmf3GPMcHVAxYF6fVg+pcxulxNXJDZ07Nzek0yyRsMTQ
e2f2bk6mEDMLrp5SLF814WLHd/bUhJr9YaD5Xlpkd1YBSVJae4rdyx5QRHnfu4XWBLSj2O0zXGCz
Ho1kcfMmnPQvhRFhmr5wewKspHkpPJJNfop9BXRBdrZSP0pl+jUvcH/poLvXVedV2sN9S87v4EOD
WdXKK7QWi5s+xqRC/e/bApwMztv0o5a2UVZV56cS1oCz4Dxk2AQgG0P8hccRlqdfWflLkXw3vdeN
GF1TiLSn/mOMtdwlUic3nidBV+W13z4LAt+uCnRP+xUALJL3aVw6CHrGTFz2ugbKyBHTf39QixBK
Y/FqVbKqwG5jEpPCps8Ix898MH+GEf26mcOdjLPySdZjOg84WRus1nvZQjFIIyss24pmA14vVHMS
OV3sK0Ob2hESGbkoa8mNGAvfjw+T1x7O2zqxTyZBdX9bUS7fj9PNAiPWBoA1oSiYvLZvqykgsgDG
h/3s1+7ylwi+BY1xa8PJJ3y0etE+lQvxZXn6ISf0aC39OyBxv+sH0WLv6+Tz5VXy7efI1PvJsMtq
R6JblCcKNzsCPdo38rczEJJS8TI8C5vXDslFvKF0rHGacY8X7Pfx4Q+ZikSy+GiXUNnqHRzu2Qqe
WTH+zArY5792LO5R1OroeysWjsWmxygIz6djsm92QrKs7SPZmm4bYDEx+AZ+16eU4on+80j/yrBF
srgzKe1MdLmtmZmtF1sY0Yeod7ZtXZdjsb+v/JU5AiFBZZ4/6x6d4k0e3yb2w/UAJhLBuUS5yBdZ
yXFzUwfYv/RmyrHJDhir61K2w+TlIJwzTCS9VBfSVDt1OSSy6k6zsJXLtPa1ql1EcN5vaTq9niuI
0DO3D1TPclgjORwfMDDiS9Wp2YlS4d843ItIzvlpNbWA3Yi7Y5CqEjiIfOJnXjVj5kzBsgsoL076
v585O7umn0JNvnG8kEyTs/wfk0IVkz0+rPdsxg1DAthA2PVVcP3jXVcRky91A7glLrUBNztn7UFL
jH0sj+9SxdpfF7PtKy4H41ygksjEjtgHZIWGFout2o7BiYumRQRfzZQ595dHlt1gNLc696NVD9Bw
8SEJMf3QHWdfBdZH7gnD5G8yj8vhOKehGmj10wZCL+wUz0xEdCcqjl63NZMH9EnNKkuUCKIaDMsC
QMjvbEHWJpLA+QwNh0kNhQUQdPyi+AMDLL2uCyIJr/wFpnIBLYuYT277XvOViAqUWvhFOH8hExW8
lCxkvKTjYWvioi+yaUCIc7ZuGDp4r1hEWblxp5yJOeBxt8PeCbi8B98pS8+ZRE52M+VUZA2ApzJG
a02ewENPsq6fjY4pWbSzhjMk+PzAVrjgGjBVIkw5X9V34ItWAvl5fUtCSwVNgGoXJ4nXmx9n+TRq
eHeiJvvv9WEtiLvBwVmkuo7hG0j8NU1vTPp0/f8XXZ3DOZ9RX4qxnHB1rB0FMko2g/Rr9IpdnUgn
NlPM9ZE4N2TUptTa+vj88lkO0ykbj2zvqTmmfo56tSBRF8pjJrdSQvQRrVmyccJCepuOEvpCRRiV
H1r1ZKef8+gmaexwTgqPqk9URHL4evqIUxRmISvhzaxIRd79k58N3xclrMCSZoVDtSchCtrNHrAo
mN3zpYPworfytfVF895KaZ0isRVcNMkGrCvEb0tD0twYUHVeJjcDQKa6kx5Lk5ssJZruU+o3SS5Q
sC0XsP4RnEPDhjBFkZelWdJRHT/Zxv/6PhTosMgaOY+Gk/WzOsDNqORHX8R+v6heWYZJ5OfLQS0/
K81nQJp4ZhLO+tGMP83G+76/sVFfE/wQdhg+FVsflsuL6nqqc0DzPmfINA2iKVjCxV/enafNXFN/
XDwASFgAnReBAm6LRqXZcCwbYHbcPVuVZg+DAo+UJrWbdWmApfoxRpsgr/1CxLmyFaUUBbvAigPO
pFfD8Uibp6FDA2rXd8Rt2rtxFE2ub/ullQhOeaepcRILee3fVxE2zWUlkbtBJbVMjLJPP+PiT87E
v42L6/vjFFZbwDKvjLg/27zTjJPmBEJ0w019WJ2GU8Vlwa4skdlpsCsBICtiTi6wWr1h2BvD1+t6
v2l/F1l8oSKKQRpLYrvalfbJWgafWIOboBpLesFwvEgr+PLEKFltqTe4OBbof+2dsP7DP4Fe5EQ3
3dfqaFx4xPpEkjcgp9hV5bvEfiRx4/aiMUeBNfGTQnWVqZ0+miVWTXIfYzeu3O6ufyDhvXExcI7l
WgVRM7u3X/s6zwkSRl9ZTU50b6IzcXGvUtKli88fCpNm+mKgJ/3jP56J8xA9pt8LUsBDMGYLxT9j
X9iooUq78Xvm93shs4XoTJyDqGtFWqiCSxysx15/jNu3ghMJbFbj3AISWEWa2KWxLdDu+3pUOf3J
WILv9QepAsu5XgWulZpz3oI6ZMqHBkcbwdaVmiEbVVYxlp2YYYdCe+SJVjVEGvmqsxdXstwoJkII
wD38vlkK17DmXelET4sZfShK+QsdAcRd5Hea3nduZeeFh8U+B15MxPj2GvKfZWlY8tJBrWwar9Zg
mnqijk5mtGsd4qV5+cOY5VsjTcIyKR5beLKIWkGtZHckdvx+soIRWI5SDO5jVI3+VxilJ9fRG7vH
hmNpVN/lRPGvq8a2G7r8QM5+CyoRbXKQM2O70B+i930BUjBhk3xbCy5SOKMdJLUxgLDAtACV+gXA
/6hts+H8JTT+TAu2Y+5FImfDJFZse65gw5fq75/uPYuukLPeSprlrB6Yis+f+xjN4hTOthMBR2y+
rteqxNlwZQ2t7qT4UpWpHeMZDasmCkwqHzV1uR0ax43R1pMkbAxZRqg6aXBdUdh//9qQLxfKGfIU
W0PezHa1i9ol8SvTIWEr19QbK2s/EmVvWQAsBJSuIPO9Ltbma3NKA4TOSsWpk9724uKLvOzGKRza
H4Ziu6lmh9dPqYjkcc/ituiJTSi2Mn8ydg576YvUAAIp91kDO05AcIR2EwnIznYEhz0DtLy6ZBWA
vGDRQvLLrytlVmpPiqqirIFS2gysAOPkyG6fufV7JnwMbZecTHSsn1AJ/Rj7syNwB68nEJnDUi0H
y0uqwnzWy2dlbFspKQ1YKrMb8wt9WkIFFCV3xW5+6IIzrK0MZDxRp20z0WPbsBYQMKxXM82mmUwR
yfHI6BYSyNUXDU+ZsbRdJRaBvYgkcQ5P66e86qiFR7tlu5Vx6K0vVfrUiLA8t4sDqxNxF5nKeUaJ
en5mKGEdu6D7PDzjTebBGAnxJjed0Eoc5+9MPKaipIS4RCpO8TJgdxr7T1UmqHmw23mloCsxnK/L
8kZKLMCO71oby4f1kwMWIIEFbnrulQjOz7U9LbWcZV//3nNv+9SVLM6pYbwJoF7k/JFAW3d4bnL9
YY9wMwZeZPF5SYEnkzoksO0z842DVcTET772YBckObA/xKVEgUronCtT7UQpkxQCaasGXay6jfZm
lh//2+fSuXeMVpZqnLLH7XMZ/nKF4jL8pm9e3SC74VXJS5vV0YllGaZb3qXk2NMHKLlHjZ3jAI2e
iJZHBLquc56iU5tRH1ooRxp3ATFPsyni6hX4Ip3zEWrvFDkQB6AShRo05v+A1OmZ0ue8E4Y19hWu
2K3OuYcFa+4q5lqfS6P1cdpL+j+lUYY6Iy6NCoxY5/yEQ8rUcQpUCC8dXTahH51yYXNmuxK6UgvO
YZjW1GVTDLVgT1BCveQQ7frddJrcwSvmkAGrAOTfj5udCOR3O1quRHP+o5zVkg4GshNyMMKGhNO+
JO5kYHQ/DRI0LtPmoIcFRqkyIXmf6Ng8PJ+s/5TNui3D+U33k4XSwWD2GaPjzEL5Vy/wy6F5mGoz
T8esTpAioV5ykHNjl+eSYEBFYBg8KDXVk76IFpgesr4bkAQnLkk6r46VE3gjhBFn83W8OhDnV+YO
pIcg93l2YSilf1ePEgCVWWkVNwkSYnSC/+h1vO2hdTCJAn0BfWfOQ9eONmdVl9S7XnNSN8nph6VW
et/R/zVQLsvqMMrxUxDnpDtVSVtJwwlrM05dCatbkizMeLZt/iKEu0aDJLYZZ2c7ZMH0Z5mTbeX8
nQpeRHGueViMckpshDaiKyCo/1h27wRhbTtaXyRwrnlRelVKejjMf6I1W2MfdV/3GfnOXKOlKaqz
i5SBc9Fd1pT2wNxY3Rgn8KvgoUVumywWnEwkhvfMeIkbsQ3rXbBU0auHMepcJX26fn3bQmygvVu6
pr/aNJDkdNGrEem8NGmgEpV8e/lOhQQ429UV7ZcYfqFgSkcDRLzRs+EykNruoP8gPqCRfGOneGh/
7TtPCRovfy9y/YIT8nxhUZ0q0eIYuEbroCdHajw145vrl7jtli6n44y2slIk2exLTSCILlNQjmFz
XP2M4aW9LUoQth3uRRZnuzEhY60VkGUMP8a6dVP90eyx2+uISHyZZb5ORC6COMttSFlU+cByOAnq
ZwyBEtXe9XvbThMvItinW6WJva2N6jwj91DQiRyAuOG0qVuiaIBJSu//pH3ZcuQ4ku2vtNU7Z0iC
G8am+gEkY1VoTS2ZLzQpF+47wQV/c7/l/tg9VGZWhhDRYlZdsy6zrpIUHgAc7g5fzonA6va+uPMJ
xyMtlC5uHka8qjNavqaL5zxBarAYaD4DWl+Mxwy4jgsCzxvaXwuUrnBp82wUzqttCtb1TmzQH/WT
BUNZImRcOjA5uqqMCT5jtuo5BfylA/on//31LOm5FETFmlDrcZqNhaO5gN/Dwz91k3ydjAeKPtH3
hZ1P8Pw6LZlggOeg8psELu6c4Om/lJMHtG4XxoNFCSAENNWfHX7Mt79TvDj/4DQ0ANbZAHQ+Gd8J
lMianOg11JiZFP5Oo+jZgzsSJR3cpEdmgAAVuSTMLZbjJZjZl/byrJM8EiGdXN+FHXdE+h3YssQO
gvc0P4y386N2iNj0EvwTVfklUH5D00FzFNHgwZSqptuQT4aBFvr4Y5pcjJq2sLqzZuRIlhSchX3U
8MCE4idau+LhlvDnEUxhSYZAdHrUmqUGrSXdkF/SGUAtTRFA4E+ozmD7fTyuWC91wZ7PTh0tTrL3
5dRPUWVBOTqk+bKEtet03Xpd7uG5AnT3eunanfUvR/Iksx86U9eDPmsO6EPgWjksq4g/IcHHycJI
55IkyfqrFc3aJkd+L4nvaxRYRgABEdBsdIsA3ycT8HNQbZiYp7QoUrZyV2ChEKcdTDxSjCa6GYl1
ISooijp5UTJ4yqSsxzxgUYdhBYyqLyjnWZt5JFvyOcD2U3VMgCA8xTs3Oxjd56gIQfB2Gy8R8s37
deKwTV1FFEfAjSdnkeq4GcM+xH6O1kODnl96rad/m3Z63skjGfpbjy0abjqDCqtoR3gsA1qzBS7I
+3Z/NkXvLUNSeGVMgjIEieG61DnDgAWL8+ts+NI76OULHyLAO0/26n2R5y/00bIkpTdbveSYWPvu
an5mF39vKuCs1h+JkrReqwDBMwrEbyF42dJxPYXXOv2iBNHCmpa0QdK7OgiyyY6wpNF5LsftlD0b
7ePCtp31KkdrkcIbrc3BgeXADs50PN9HQUX0YS4+OK/wuJV29/8pUXKVfWah4J/iJgOdzWvEX0Xq
xFqhoQ1F6iVArUXVkDwnV6nRZumPOCDfAOtvM978ZuL5bLj4az/lRFEeC6yOY3W/EurzIIw4ZIto
GUvrknNDHCTIThS9RldvE+r/MAdwtCzJaETZEFrDiDC/F48UOLzl7YJWLO2bZDKMmgSc9FjL93bm
41htKZ/xH/bNRJsAqE8tXWZHUzGNrFYldP5XvnT2/b8zAbMkS0bhAPpNkwHT8ee6fmbsf6cdbVGW
FEQ5uaY3tfkmppnzwL+Ds3beBP61ha8hz/GzTyhFq2rzFlYJ05I73tynYc7CsFpwJeeDJ/Sd/zis
1wfhkaR06EMCaL7ZQHVbu7ubR8fH2x69YnG9jVfOYhvqeU38JVByJCpPLfAJw9unFO1pwCOhtnIQ
g8kSoe8tQi2U4hrHKzR1YzvAgTLFUrxx3u4Dj8s0wbZlygBXneNgTLCBvaL4aApigKZBW03w7f0r
d/4If0mR7LA+laTWE0jpmnFV6NczMG9QfRzzbukIz+/oL0mS/a21uHPCua//56jCjCD03TUv3u2z
DwnzL1nyi9OquqDMMhQJdD3ep9R46u3onuh8n/TONg7J+DRlxGadM/hK2QMTR8s79BPH15NS3RAj
WGkjvSBqsm00fhFa7T8JmI++nnRFbTMq6m4eEuIcRRISMl2xEJb7Ib7T+8d79kV6JEl/G+ZRJ1Z7
Ncfx5rxbpe0TCZX1+xIWFEjmussSo+zMABeFm4OnFp6K8f+xfw6X6hP/wa79OlPpRmpdmnadDf35
9Vb7Xbt2XhaaxxzbJIZGZHNjFQPwI0foz88R61+6uoR2dfaaH4mSltXQoG9IiMySHlyG9dPvzB6f
ot/MwT7ApnVizuCpMv2c1Xf5oCSQAUbfm1hkwBUoXZFmbh20O2LZ3miamxhtcegE39Ii3Wk0Slml
U9fCU4yNQfDhHyjN0ReS1DKlY9sbc8zC1Z1G6EcjD76lCneBKnH7DyTBfqqgQJ0fPNJVK4GMO9E5
cUeclyR51DOk3kE54vCl187Ze+BQQARik6kjjy0BzU7VB+DYr8twZGZ7U1nFrkpGhh7T7ftLOp/9
/CVKHlgC/2llZhNeHnPjdNu4cyYBVbPOV9ZK+MrXxG33fZn6WYsKhGVNA9iHZckQ+rkdqlRvZgfs
9IfMHGdVWQd952Zj79Wj7fV5vBUaXee1uat44DqxskuJDlxgZV+EHUaqjBUp+z1JBXNANSvI4PKY
X7QlmNnLwrfRL52FlVuiK1PpgeYRWQuNNGdvtQE9oARsEgbo3d4awzYP7TBU8K7+2TcR7n73BXBO
G45FyW611oOpTSHKHLq7SkdzaW9OaHJvVzZwRd4/m8V1SZ61DAHZZY14aP+KZL9bxt/IYi0sTOY7
A2/DMBU2HIqxHr2WgaEiBElh0L4yVATM2aAw02+WWJLOGcmj7ZRvsRb1SpfO0diofYlAwZF2Xruo
HucewcdCZKNkmaKyYmxjD/SlHwjeGvCQhB8r69+anjsXEh1LlJ47UZNZ0zSn4f/+PO2s23Iy5liU
5GaIyH+4aZEDLacYXCDBs4Ic7CplKV+K15fOa/75Ubiu8oYmtMLCOl14fbeZRgTsHWfvK/55KSBp
pIZl60TmrWsSlZc6hVb0feT3w7Xdl2vuLIKOnz+lX2LmK3G0GDDoWKITryXPYC224e619gPOUYB8
LtZ+ltYk2ShNHdM2GZDtybLJ7csHw7xIuqVB1P9gMX4tSTJPaYBJQW32vz9jqTkXQte/80Y8+3Qz
yC9ZknVqaqM3ghQrmsv61ADwT+D1LEO+FkxIIV39kzLxkTzZO2bTkEzdfKmA2JZigDBKImYFT++r
3tk2pGMpUlxBtZ70cfi6g9+R6CcMrgTx67Sy6aMHavQH4P4vDoIu6Ic84luMgWYUBOWYZrzTR7BE
VAFr4gUym6Uzk5FIclVJ4jrDmc0eRfcz0BClLrl5PbHVtPCCOG+a/lIQKpkm0YC2wTKxlQSlJYyM
DPmFqT1UFubOlha2tHvzz4+ustnUvEaFCf2FU86cOPTS6KWyl4p0S1Ikg6EQMxunMavXWXRZ0pEB
9adolzC7lu6wzHqR1byKq7kh52c0M+6/gzEMm6U3yimJLx4Qx9ou2YthwKAeV6APSla5oizvMI+I
bEh12bfc04FwnwXtimIem2rGBc/MS12kN6SnO0uY61JFjSuy/TCIfXOqN/kYrCwl/FoS8wWp7Qug
OyBgFv9o6vT4S0uGR8SOXiYVDnvGN3ylxYg8cjnTYrTtx8Zd7qifFfXUx/5UZOAXvNUuLvpszDmC
vmRYj+DALqKlSav3NQsh7FsJxURrLRxw+0Gve+GIkVn2t46KhQfG+xcSnFlvpRiC2uFYwOGF0ydD
PEfaBcBFGk31kmjp1fSa+TzZMxDPqpqhzehY0orKMR+rLoS1doRvhFdBvEmdnun0qwZmZ1J4SnnB
xcKbcNbWU5l42tvEwdCH/FTrrMIAujDWp3RPZVi6dpOxscX8MyyOoL4+dt773uLssRl/CZRdUqKH
Gp9iGAQD2XPWDC3IpAcFUyZGvQQ6eTY+PxIl7WeK9katLbG2rkn8Jrf2PYZpRQgGOUPz31/VWXU/
EiWpCTWaIdAnqLuiXrZq5LbhEh32wkHJbqjnoA6PUyhH1Dpu3Ma+2nyJVXIVVAVT2vtSLLEKzCbh
Hc2QXdFoK0Onz+XDZHhq+/sg2kTRlZE/qkPli54wo1syrUubOKvOkUcySJHmRMESDWQlKjt3y2lB
209xuGfjfXROkjsScS+aMoeIPI+eOlIfJp7FTIvql6GMwUsUqIDujC/BLXdfhsLnNl/zhHhDyXdF
A3BWUW1Np3+qsuIjQObvRMa3ggTXSqp+mqi+gOR1Nrlx/G2lALidUrUfaijwTB/111T4D/iX32oQ
OvvuO9ofybmhKdMKixqHPjNJ8AYBar/BiG7rtdsfyJSLU2dLBkFyTY5ilUo/zXpWPYngCZgBZrMU
ILwvw5S9kaKYoq91XM8pdrzGXoFASM+1hbzQf7DfP02bKXske9TAz6ZiJU75MKJ9MUDjOO3uCEDc
1ZJZyWpINZeGd++bnvPBDxKaaKRCwzC6ut5eG2tElrIgCH4SvF3BleHG0RMhBydaF+ZVpn5S4k1Q
lKxcrJTP9vPEQhwJnu/z0X1VtH40Ior1zrk3qREQjW3vL/MVLUCWZgH8yrLRtGCBAfWttBSTiXVr
QFqvWJ+TSt0EkXGvhbzxe7QTsbFu72mbC1chxn2uihfM324M3l41Q+2nqQkM2i5MmJiUzHXs5Eo4
Wsq6aohd1TFDAMQAqXQkGGHVopjlk3qvgcOiUEDRpqZoCkGRHL+fGWJVxc5mTMZtGmJm+/01nnFY
jjrnTFXAzKqA1367xGQcjTpsQmTK2kMlkr1hfXamwZ1o6L8v6IylhSCLEsswCFXlrpo0KeJhKiNM
0+bpA1BX1kOfL3XVnJsQeSNE8onIrwO2t8wbxJwaehqS1RTuCkxv+taXGU5vpkWLjc2mMLxhqV54
kuWfqe9U1UE1G+SPSPRLO1lZgTPwFMwCueOml7of+ymwFHJmH8QE2TpLPeqp/apemBw5MdmyYOlO
EEftaw18jWtqDm5gjwOLJ26tNRLG67zt9S2NIoNVgW2vsTuJ2zjj54KHHwWv75ygW6w0yir1+n2Q
+NGdGYtXPyl35CiA8xYEIoIzmzNt23kKce1VcQXKMZRs13Hj8YturXjWwsP5xNe+ijaoA+ZDPFlP
Qku7FxgJVwvwOvX8ejLDgz046Z1SBt7Aa8IGrbkMHkD3pNyHjeV4CjceuV10X6iXXaBwVprhN20K
bydl9Pqkrd3BGJEu17tN3mfqQj5cdhDSd5Wj0myawqHVsU1JGdxkNV5hTZrd53RYiknlmzcL0nQT
7WyqQ6kp5+kKI5iGEujc61ShaDRzjMuYBwtvlnMybMNGqEOATqfJoaKitKEYWy1aD/lwLTSysfXF
yz1foGNrPK/jWIak507TDk2XVTFCk5lUHiOkLdIio5tez4CL1AuX+h3lh5gsUDL/ABydJt7q0dom
1G2N64wqTzy9Ncwc4BbD3fv28cSVy9KkODEjdZNWQL6bU/sXfO2AHQNh9i5f2QtnJYf1jgHmRg0k
dWD0Rj1JjhkGI6rUpMI+Rsa3FnmMjdZMu9AxX6zwk6pvxwG0ee+v7VQ73kqUzHJrRWFexEWyHvvy
rlCqTWgvpYlPbxN8CmpLNuy/CY4w6eGlayItRdQk68jZkpi4YRF6RV8u2NpTjYAUNCthzEcDwonM
RRFopSq4ASmlc8mt1quSGM3SlccnBfNykfv+tp1xKRCH1DqxHQLuM9lnFrEdVnGQpRi2VDaTm1+i
3dzr99Um2IAZ13f26B/13pcpP8Fm5TgWKR2VM2iV2Zpdsm6nK7ucbtIeaaVEXdNp2qFqvKlt68og
+fp9qa95hrd3G/gPM8s88D4sHKAUkfORaph1znMwr8cba20ofn9FKzjw3K09ddWAw25THILIB5cY
8A2NDXKHC0p6xo+++Q7ybNVUcU2BicnXxsFad9faJnWLzRw2RHt9BoBY2OmTIBpb7diaY9kIonVy
EhHlhZFyBZ3bR3XDn3Cui93vZ+78G1nSsWo1H/tJx/4a6xll+Kl+qQGnh62uLsLRpf5cZjMNNoBd
uWBLBmdxpVJoFBRzG0wm8r/qHXOf//fez8VRoXklJ5qkozyvU7Rvo1v9bUALKBgApVItR58TCByQ
Zh62gUfdcpttYr7HXN7SJT0xbnh1aapl2RZwwx1QK78VaNdxKJIpTxFzAnPpodvOMO+Vb90RQAF3
brwylxRn3q43S5QkSodJ2yptTA1mYcIiiw/EKw/WB1R9WbntUVxc5MY+vRmSQOn86sqqc92AQNQt
P4DoEkgOiZc9DqtoU9zE3iI1zokRkuTNW370yqt7A1RbBbaUXGXb9LLzmpgZDkaW5uIVkncxMzGz
lDobIDwgjFwqbJ48IxxJvqRDtDPbAg0RGBDBfP3wzV5pe+rTe9MP4ZbJGsNFXvYp+qou9KWd5Pll
uVIIQCdh1JoFuTPLsfAiWHzzLrxtvN4zV+262wPt8oDy1gUy+yy7NN3xawEwgwVbfOJKpdVLKaC+
0ZVciYp0PcMKKMzeV9f8m7Xrv2DCf/UZjCHP5i4tmb7KNqDvcSN/2Jgfu/towSecPCOkryHlhUrV
Qt+BFuZr2gcgvI9qoH2i1uFRKlK3I0DNeX/dJ1U3efclH2Q5ZUicqEzXxk18a6/ERv04D8aFLr+K
/L9v/d8u7zUcPNJxQvReH0vsMrBTvcRZAdjW52Hj1Sa6H5KHKX6Owp3TfCj0hRjmNKqQJEsGy+I5
B/Y2btcrQJ1g4S2YdzboEgDJx+D1N92n5bDiJJUibe7r5h8tN+3tkejaq1DVLTfBzVzajDfEm0Gm
MGPO8p14idf2Dej3Dpana8y5whzzwXHpx8oLDuUmAnn7CGLgzfvHfqrtiIGBwkTRXYU8rWy+B7Oq
lbEqc+R4spqRoNe8QS/MHeGLZX95fMpB7z6cvu3gVWxqoG16a9YiYVpp0IfZuh0w8SNafYVa+eiW
cRi5yI7sCjt8rLJpXwPKLDK65/cXeuqn0GSPHI+hWZi10F9L6kcnEKuoxidqka+1Jgs7FjSttUoQ
6t29L+bUdhO0p5H5f8Q8TYPgaQmOJjLOkUa4IVCr2Uuom0XehJNQ3IQc8AhgJx2iIep/u5lOOIpR
Lew5pkgv1QdgZLSXGhi3DGax+kO6FX69GkO43yXvdGqXIBilK4uqNk5UTm8orR0M4QDBZsQ3aWeu
wtpc1TUBDEq69Ko5Y5PeCpNcvd52ExgbgzmaEegE0Fivsp4ZrIanDxGpLYQWJyRxzryrR4uTPL0g
bRw6NRYnPpNV6lfqbe5+7rcz6wpHT0WJlgrH19zcy++6Q7gyNsU6A2EE7OP1ohc+VVgM4GGDqQWW
M9xNyQuT3iiC1okKBFZp4afC1V3swMba1l5YXQUs9xRvyfmdWoO3MiUPjPBuoDRN0bmXi0OljYg8
mk+9aBd87JkIA3Koih5coDIiXyjts+0ALoIEWFvrR9fkc9azeFOvI+/zQFnRsM6fvIQVn8yELanv
2V09kjz//MgM9IbeD72t5OuYj64pxotapx/fNwEn7BizFh2vTjo5NVLigMZoB2u4a+1yvx7ZuAG8
HWZtgUz/pVwBV5y9L/OcOQBpgYb7aM3/SE4t7NvBRutRASJ57XNulbddx3dV29yNYEMH93Q1Lh3h
fERvo3BimTA9SJqj+e3EccQVJ0kgxgIGSFs1H+NPzb72wF8HZifrhW+WFnjSAjxv6rE8yRTkZpUp
cSoKmILBT8Hzh6kUpt8nXvfY3tgq6AaRg/gygq8S88aHZFcclA/DPr0zXXQMf1Lj1RJy+UkTlvyN
JCXW6oFy1ZlmJQ7W0RPoDhxm++k9Xw2IkKsQCG/RvXK9ZKTMk8fs604AaQVvZw2OVIoMsywP8Ryr
yzXO5qUbzI2VVBELeXXdaOX40UCSEE2VRcREFF5VbdcyJ8GGjdaV2dMtVyO/0W2PggISHMx3quJs
jCraOpZyJUaBjuqRdWG6EaO2IUO672Jrn9tgM9Lr3gPnoDum36YkdQ1YfC2vvthZyVkZJZcgRL7F
JEHBhjTKmeCla5aqBqiZEUmEqNs1Fd0iogWGMzA+XXVqV6EW7ua/dgDKmxaFP8OuOQWsGhqwK7sA
JO7Q3A5xS5mlGybT0NO5YPDPPO1mrfq1l7IbRcHC1FO7WFtpozLKzctw4gVLFeuqFZ1vmn1yW9CC
Hsg43FQUTVXltK6m8MUx05f3r/C5yAGsW2hEwbwVKlKS1Rhauw4zRCivPF/pLl4DMxn9zEuICuf8
97EYycQb2HQwbutow7V7jZF+ortWDMzo7XSv1eoSnOs5jwJ+ILQlmZblIPR6a28FNQzhtFMJuOH4
Stj2RifdnaMaC6+lc2Ydx4iwjmjgQJQ5C3hs9ao5QYzdJrciA79SCU17/4BeQchkk0dVQKSi5xcZ
D3kKQe+aTpi2QJtvE6v3bZnHvmbVXh12Xm0NK5pkF6JHfrK1TTbU/edcd67THuPnTU8nl3et5cNG
x6s+7GtXybXNSJJ73tH7AC0AIOdsV4Aw9kPTes6V+rptlb2VDoT1IktZ2SMJEPTmLjLR6+mQmMVp
7GlFHM43rHUnIl70NlRYFlPQc1Pr0W6c9Viq6PPJ2lWfp/tIFQVD7gQkHXU7prAK5b5HqM565HU3
jooJqlopJ+aoODEGutHb9/fvnI+iyBprqMKopiGrAs2BIxrrXbmuAEyi15fmCKbmJPeSbFtF0cJh
nVOII2Hy+5LawkZ7EIRREx0AMIZd/vD+cs66+bnSaZpUR+5dHpEs+jlR3rQzDFC1bbptBTTAVx7o
mNmFn7DIR7S44HbPLsuCYYfLndNtkp9PsyRpoxjUwUrUbNQKqtAuEc2cu7GIOQ1KHY3auiHdWCfp
G6D9Yecyla4CM19VrbHpmyXTe34lf4mRh9QDNdJbgC+Xa6sI2NSA1JMspTT0czHK0VLk4XR7CgAG
nxQlHmNDu6quo8+8Bi4v0qJiO6VeudMBYUNY7rf3SAes4i/Rxn5otNxt1kuUaUvL1d/awaxptLSJ
4bRD7RDYQF7B0MqCPp45OBvvTnQxWmhNOYkBM/hVi9aw7P0KcKk566LL7i6Y1qGfunPfaQxIIPvw
G7mcMy4FgilFHwVQDRHPv11br7aaNs3xLmHqrtrmDw3ugm4BQC93Dc+6Sm416oIbfaFZ68yWvhEr
x0GBpga6Aw0aVMEM+txkSzd8PhTJ4L+RIF0FQoeWqyNi3O+8EIUHIJT5+YkwdxXfLa3nnEGx0d/n
oHYPwKgTTGwDSZC2rJw5oEQr2OV0ab7MallYTL0AK6FLBrYUVp97YcOAoZMJaJGoh8pGjDdBaNZ2
CnT+G2sHYheyRybfHX1yPz7nq6Vs0zlNwUA51ZH9wRjcazh29PoaS4dnQxeVazMJPqrAPfRyS3GV
Cdcy6MKlscFzF+JY2qxAR9IiGwFBkSEoKOhLA64olYIKu1rqtz97bMdi5q9xJCYkxSiAxVKulYKF
tTtlbDpkXv+YvDgaow3Tnis3vVqiQD8XuuLkfu3lvNdHYhUniFtSQGzrGzvVR45CBwNj641+e209
Jl/Hj+/bl3PXzZwpLUzd0DRL9gsFqUqiKwkMdn8/4QiVoFy9L+G0UGZijAqJJSQjVbxs5BA41LSu
ckaUBH8O6f8cKvj7YCJ4vL0RJe1en3U16RM0fk1Isdct3yhLDEMn2P6yCMksClGPzoCh0rV1GD0V
LRsI+O6mB75GmfcuLFlwZ6wyX0/c+i75lK2XrvYZ7afItxooJ9u2SlRJPK7ZKOiMe8/xmKAX1rC3
f5BY/vfn8X8wAHH93RS2//5f/PvnspoaZGI76V//fVV9Le665uvX7vBc/e/8p3/96ts//Pch/tyU
bfmtk3/rzR/h83/I95675zf/Am76uJtu+Ndmuv3a8qx7FYBvOv/m7/7wX19fP+XDVH3984/PJS+6
+dPCuCz++PGj7Zc//5jxq//7+ON//OzyOcefbdvsuf2X+xzn//f/nPzZ1+e2+/MPxab/Nc9iEBWH
AIxiJGr/+Nfw9fVHjvZfBmLDORUNt2lbJpSvKJsu+vMPDX+FG2DixYR+B0zLw+W0Jf/xIwDFIF2G
jlMVzSv4ij+/4JuT+nVy/yp4fl3GRdf++cfri+jYt1mqDnQvhJJI/kNN5EjSmpKomqJGXQ3qtAdF
g1eQJmJxyyOmTdGVPRQf4nLImZpkyCt0n5wp2eXRUIAOr1D9ulamFUUvo2dVTninCXEVCmNw23a4
UJSY+KheNVdKCPA3tcoOXaNvJwfYoo2TXJI+jTBjMe6EjrS10eHxoqiHFh1TaKB03ILrIzMq5A8m
hT6IKQr9UnEKt7PMyNUHzXCBndy7Ra4CQqPNrJWl82Fntt29ORjdtk9TwpIA4bHZXadjtxXtNc7p
g27nHkdQooAaqICYLGm2RzrwY4vfbCkMrrSj6PpDXwwmQh1EYdKFU2hcNZriqCuzSrwqI97YNGiL
yRaspDV/zokcCo7uebwI8Z6UdwIvS14HoaKueg6PUzjgOxos8ZzkfD4gdxiCgxNHLuAqwGo8JE/o
V2G1GR8Gjfsht7flVHiY/0CUqJlfOwfNJc1QbKN6ulAFoZdVNbQeWu1vFEvxRmNI3KlQPlnp9GBE
6IovqxtbL1ZIDdVMwVVjbRWu+6jdE9E/BaS5DTKkMKIgw4SbAaiDNvuiG2XmipZ/7cMiX6ldwN0u
jtaa08de2jspm3TlSuXRCvTFCQsDItw4x7u1rlfoyyKuLhCa2OqHDh0cbqf1FetRNMz1z2Nq+k6F
tspYA/oqz3dI7jMxbsusXnpP4iRPth0tYwTwFaAsQeO3PLejmwq4xA2HrDQSDaxMxXrisUsK+znm
5tMQDdj6MI9vgjgGb3UqbjJBdgpwEoJeb7xR7W8Dx3zWldDX9PwjCQyd9UqsM6dO7zHNCejYyHrW
1WGjqPbdNFzTqXcd8CVlJSpmwPqLUOfpwKvJ8xUaP+6UUX8UJgb77ArZx976GEbAMatLldmZ2a2I
0JFEI/pzbpqrYORXWap9KLIGQq3kmgdpxsrCuQuL0oeb+IjvebAbVDni7AklENaNEUurYp/xfptb
4yVoMwqfqmQtymxlZc1+jHusqTyQoe39UsPXz2sN5F7CDNxEK5jqjKtsbgHPR202GfE6MwYvU5A8
4QiGRINUSOY3QbuxUsUndey3aG1n2VRXAJwNWnTt2zNZdgc8R7Hr0DvtlTXaiadogoGyMc+X256W
l8zU75BVPKhp4Bd46XW0e0irm6oCSG6dMLNNL/uieuCJfYOd24sUigKSFJQhXR6OvhH0bj2gpyNM
E9bbFiunDVhlP4GS/CKj96rZAFLmI+nBsALupeTCytD/EKBIkW8jMvhDFV3xBKyIVnLJ8zV43IQS
Xeb9l1TEm9w46GLYmry+oN1FhhGLvngJlYvApm5qHKpR8VRh+wO3VvaortS63DnljZbchF3OAnVt
KV+pnbhOglbq2mS59S1TwfNq0j14kl2S8pdOsTbUSu+I0u3LHrFMUN+2GndJV6x1dNRODQGw872V
CY/T2IvCA9AqXTNBnzQa8+3S8YYcWoI3PsfFBB4pGy3DUzIwvwvi92a44yDMMYCLMaDdA7VTp+Z+
lvegrshdoZTQiMAfstKtisKFx9s2Sr5KrNqPdfSrGdPaLB+DCHhGBbBcBIaoVL6PjcmPuudWqTH5
ZrtcrT1FUTxtcrxkyB5Rvd3SMlkXfYdEVOkqnb7CULob9KiYj3ccKLP91DDTyneN1dzxqGD6zFaf
gSCkXw3AGJ0zW2bK8gGjnxnyXd9otil1wgh2NbO8KMIHpznSZ6sYhhFwbxhkWIkW8VgMbSIrkeUs
VUNma9tEG5gNE8e77YQ0euzAqNGNgt9NeMxIvlPxX3mAXFyAW8JZ1s/maxvEGitr6gcPYfVoZxfZ
9DJdltOLMu3RB4bcA/w9Xgr70m4YJu5ZI/YiKAEDFTPRwXgJNmIyygThF8Z3NfxfYBiYDTCaLDQ3
gaQAv2vhWzV0k+MLRhRum6zJLBQfNpB1DFda4b/iF1KIGFqUAvTroVDYNDximGqvjcGBaJmrBxbT
pycyTa6wcegOIOGC6qvQHiuBVvUYjjsGc0AImA39OYuQkB7ujbZ1TXunBxlMMVORB8Uwc9VRpsYH
oMyuQlK7rRZ4wshYVOIigFOhuu6V3C+MbdLdCJDftDroMTg+oMzBZItTQydE3TAjVF0n0C7RvgbM
saG8L5vyYTC/EEz0KhQ08+oTxUWIioea92wa93y6iYqNMnas5cB9Hz6ICQxzX4JgT+qHhq6A/Y0g
Ymb8u+ksC2WP5Fol15q2EVG7DUyKudxkW9PKjSvTLfmTHdJ9O0R+nKAXBW9gp9jTcACcOEXK9IqK
zxHF4p3Hqhw2Tm2xBMpjpGSTKk7IqqljHS82VY8DEx8n46rBa7DmH0bb3MBhsyFHX2VtYfKjXVkJ
hgNgvKPpYxqKT1H6GARfVAzGtek2mj6byucquC+zF2v4HEWTp8fcFVR17bFcx5nNQljYJFZY1e4q
9UKroZQwhVFbekDJ8friU5w0Ow11cz34lPV0A1g1QeE29fq6Gx80TLYm421AvpWjHbO6STy7gGh+
hwIiipduPFq+DVDRXkfFOza8LKCuCG4wKu/Hve452V3bTHvNRDwx5Juo+Gpkl+n0oodPev5iawNa
1Dqw1uH25RHquXydBArr02TTQ6nrAJdkjHwngQMp/IB/ijEKHzn7ITJZBVb3tkOtO8I8YkVZY3V+
P5Pk6A9BAgj5R8U0APGXJR7tQLo3ta5jbsvwuQNxIipYHjIc+9re09phiH5XqVM8hNO2rr7q2NsM
BQ/LuhM4KE4vBnUfZVsS1IDsfTRRda7teqU110rt3A9278bB/2PvS5Zjx5Ulf6Wt9ywjCI5bTjkr
M6XUuKFpOCI4z+On9bZ/rB06Va9SVN7krdubt3hltSlTSUEAASAQ4e6B+UY8keY4Yww9A3GkXLZj
5lm9bHkDa2wRasMpGhJF41ObHcJYgMfHltANli46RoloV9y0SMmLXmKGZJvh+upUKEAl26xBepjY
PtyGNMc2kc0QG1qqPntQcvsQC9uiv1FsFh3GjAIy+pp3Y3knFp8CQqlI2db6oy+uWT+YRvQYRKdA
GU0m7nRfsmKKdrkpMjl5Ykr5aIuKE7f5ris6s++pXbo24sSqNgGHMXO1cRIw1cTcTb19RJ+TIbSL
9BjHm6E/pkXjDt0tGEUIGgIzLJ9yTV92iEWkQHhNSuA7hfpZyeKPZnxJi9tEPCW4W5RQM+N0P3q7
oRZwU370zaZOQivXf+Vpa2qR7AhEKBy91pw8DXHuhQuwEUFW2qBpiYVG42YSvTIM38fWpOGB0MTh
8YYUnbJIXtZURReaIylQIpMhupzdsg5/Ek0s0ZecIZpQaekAn+PUOM19UX7S+8RBocEUhWYreSfU
5xEqxKakxvaYxBvoMi2FVlpk/UlrFSAt8LIxTijhW32D6oSWmcNIsRzUKtHYoirBKmJOlhOLZtqS
1G91PZpJgiprEFk5oqEgxQMkFp2m3XU6gIzy0mhzJyoPVYEmfsqdoI5LouGtpBwSTTrk1DNHIi0l
IrpEP/V9uI5ENGuK6q0BWYKwTNyu+Eyx96QS8tLaiXSv0DmQQ80ixDfb5CFDOEaZKfqPaoHDjgIb
2j8I0KRmtc362xxrkkodAuR1lqykvDJzLH0J1BVtOzvAblPrm2rozASfqQ6+Kaqd3eVrXU7t3KOm
Iue7lt1riJC6JLUiDeG5olhqeZPr8oj4X1nRKjULKoPrp1kt9t0oPGXwGK531nR3jO6i4ah42zR4
UrQXod8PI9ykoA4VToIerWTlrgIjbez9O20MbwJow41FY0l9Y4rRh5AriH6CQ9YIpxrUQll3VGkR
KGA1KZnpa4cUmxcBVKMFDhrOZv6+y+9jRUfXlkOF/4upD7RuXA9aQ0LaOJJxkzHwiAVXTe4GrXjF
r9tq9myod30sQpXIMHvNM7PGNcraTINxNQbyU6W9pAZ7FvTElsJs12j43kThIfqooZwQIboLhqdG
Vhq7Qe3GrqtiH2T1ExRrF6DEK2YtJPuqEFy99JZUbd+JWD4nmsbwNGssmce3qpxsSBs+hKz3zSHD
7ZBW9VsXtNCuNrS92rHnLmm3fZTYSqDuinQlDogamTWOnVOPT3l5IyYE7ZHR9lYx/WiwQVaPhF1Y
3adgaXYaGIC1NVICwrVNhMYuKn0ZysWnFLWBVbNkH0K2HMGAXapPZf2ijZ3boPONXpEVkwtTC0EG
ixMYiR7kQvg1qjGmn8qy2aAOZsZ+e/TD09B0WyO5HeptBPF8pUNmEjFELWYbLROPaiJE+J0aRzfA
aXp2EPNDLHb3tGG2psdOH8prBcQwE8ScFUkUdxyA8tASpDjTTFqRzF+EceaglHiHRZqBhvKc3/eH
NV540CpEesVAAWWKSip0AY2YWia7aum7QwH0a9SaJJMtH4+267mCOVOT1HQ6ZGEWEpgaWXoMx8DM
wc/DoSpV4Uy6gNcofgwK9VaU34F0ADcIPz9LE9NUDIq8DGXXaxpLGD8G4YPR0pRanMRoEK70uMMQ
Nl0f3o+mG8hP4d+/rU7KXX0eqwIYT7Irrg1cLzvOWFNQWkC1fEWczPXM2soO9WIeCfUD3/vbNAUY
gAvhGlOYKU0ST5BIxMPKFvQHb+uNioWIYR9EoMJWwJspJQK+FDFxy6O4DSHhKtSYrSSIg7o5SN2l
lUYHV3gVT5oDzvd9/sF5BguaJbLbZ8iF0UXTRZbfrr3wdH3Kp+l5PuwzO1M+peGB+xvJsewSdLdm
zWs6PF83MM0nTw1MHcnIBU+IMRCB3nbFlpFTH88QWGfmyph4DbJIQhPWGINGH/ogWIw4shERLqTx
9vpYLm2K88mapNAQDPTGWMNHBgFFvXF0iAFhSKa3eDMnop00CjaI6OB1c93uj6LNdBIn+94fxVEt
fEwiSJyfHPOo2wRAH87N5jDSObTj3Jrxn59tftJjhyA3IbsVRF86r9lQEO+Drp5BJVxeN5XIwCFz
fMwk85knaOxRyYHsGuleSvH2q24Rp9tVuro+fT8K+l/TR6koiUiQGxA7/T6eEGKqYOhh+kCAXmbp
e1DfVglatISoslWodGSVE8broYKSF1n76quRKHbQD1vS473YJKgSb42UZ0NvPX9bCNtQOortjBP/
TM9iI0LsEJh6BeimaTU86eKYBgW+scGly1oolwlbgbwo+QB9n39Iov6ajzNbkxL4iHNnqChsxcUp
T455hphLmvHZi3vlzAb/+ZkPpV7dZCqeKG6j5ialmW0kOy/bxehKTelTkZ6qud35o83b72GBUoYV
phLq4d9NikkCEYUhk910q9z1gYkrhNh0iSSLJd6162wL1Va2DB3fRnbqcRZbPyUqfJlXNBHsxC8J
9smIw8DHdikbeNkiPiTQY3lXzeggL2dLuBcNwZoITgRaNdLJvhHbMUyoX+OqAhuk3Qdrf6EtmlV5
P2fpYvIa2DjEL7qICsUUe8V8JP1VHZb8V06mitaVieylhWg4ddDue4l246vAGtx6dLSHHAmoG6h9
ONd378VT4u9vmEKyWmFMadjjGzI8wDV1fPQhR4V8KS/2PFw3xR1kGvScDfer0HzmsyghZLkXtjiQ
xne1e/ICoFJ9Yl83cvHGPRvP5LZq5DAbPMLHU+NloRwT5fW6gcvH3ZmFyXGXQX/Fj1VYQBba4oS4
Ypfs8PhdRVvZ7jcaqHD9Q+yIm9iq1urRWAaiWbrXP+IHVv9rN5x9xOTKwuOlFvAa407qHaslb4FA
lwyUpd5qnXpDF8KiXfwbqKK5NZwcAhUxiJ9rGLyMPBR0NM0A7EfNURbVqv/UnzKImcS/5vB1cz7K
f37mOFU8+joUbmRXGncAxjgK8RaA0ltSFO9n5pW7xzUfnWz+DG1T4jr7mlckezZZZP5m7xDL25S7
WbT6nLdOropegO6B31eyG9Ej7UbbEOubVH0a2huvBSiuweueyoLZiCNy7f4D8ZC58AO3aD6uj/vS
DKuUS+aC+wHu2SSMzOpOHlIDsUKtrZA87LLRzPLQ8sLjdTsXQy1NgawfUj1490wPV8Yo7VHqQIy3
Dm79De++/i6bEp6sFpdTnoNb/EBS8X1ybm8ywQZQuqlu9BiYraKRplssVLuyO9QJYE+YZQlf2h7n
5iaXVDfGA+uyAbEyC9Y0OiVZsqyH0/VJvOQ0Z0am7fdYF+ZaLmBMoyxYUOy12FwvSD4r011wbmHi
DtFIVaYSWIjoqfU+65K5vDeG2j1nQb4kypyMysy0TXvuReCqlz5Un6ABStYsPnZptVC7GWTixefv
+agmB3dZ9wqJBNw/yp7zxasjeauX5OgvglW2Eu3YCe48S1ywRfF4fcHmhscX9Oz86nq5L0foD7tq
O0CEZjDB0FtGxDOvm7kYT5wPcHI4dwwqZNTDNOq7toH2MO/F226QH1oLZoRO6EDacSqOZPtP1bY4
RHa6UFbXv+HyULlmBt4DkDudeM6Ys7hkfKiavgrpfVWtcvnuy8Q/wjf9S9TSN6TTVRTUf0N8kwqP
/Nf4JhvUhTR4fz1HRPHf+BPapJI/MOGSCFoikhoQ1cXU/wltwo/QJUmXNFAFddBMNKzaX9Am5Q80
wkDoqQM/gd/BxfAXskn5g/8xaGbxVx2g7f8I2TQ9iPHrsA5Ij0R5l8af/UaGVh/koSvs4MG/VVyy
DBagtYzoCx25hm0sz2bm8PuoOkf9TOOjL3MQZuJEOGCgdW2y1xvItuRCOBR2d+zWgreGtg9kZPFq
8FKTHAGMqAsLfSEVKweEd+6BP4VM/rA+2fABaTyStCOsWyiQYBcWu3Qjuujms58jnl2aWEA8fjOO
0ctkmlmTKTpgJ7FR2GyFgjHC0XGpHgKr2FIHIMeZFM1ke/OBQYpH0oF5Qw8YiAB9P8l0tTQ6NLLD
KvqlOSAZrnX3mX68vniT++2HkcnsiaVfhSlQE8CWvAc6oBEGmTkpf/N0z264LxsSSF1gUlyKQ0JZ
FKRBxwoBc7IGR30FsrTZ5tGyURGtoyxFWY56YuTmAK75QgF/uSfjY6HlSKmvou7WI6jDtAmQax8R
C502Cx2Z/ZLEQ1oi666i8NQDeCN0FlTf1hWp36nsPzdy8QRkqCOm64ZspBxlXtQDY+J99k3tFFV9
qKRkq5XGvZqXlt8HdzIEh4Bgs+IgNGOph9xyBozKG0tfQ/rB6aS1NhwI2IGdTA5eALpEnKxkwKmJ
vwmVcZ+VusvCfDkCfNHlryrZKfkxgqhAKJwUBU1mqxdlFYyvOvA70tuoZjaTia2Ue7BQgGJ7ENSX
kaQ3VBPXjVSuAkLdWs+eaKMtDAgfhH5kBtqT0sorwm4U+ZdW7odmG2W3fhVbnNJPesX2QRA3EqiD
+7HdxItoZFaDAkUWfjTFL5mOZgRMdh6hsXUioeX0iyIGpl/eafU6AvQsBlcIgqLLIn3rQ8Npo8rW
Ffz/pLRK9UFsfFRvwP1OIWiYqVbRP+XSgbHKEj10oKlObAzNRJTsnEYookb2MGhOqJPHmJGHRpTf
xTS3Se1bmu89GkLkNGrBS+TqpioKR/Sg+BCKVlpmJqoQlp9D1i2/kytguv1dGJ7iHKjFpEoWg8Ju
/SBaaEZvo7UFgEGIaRPV8rrBMahkDgQICx+FpXpdxb4toLQvCOSoASzYGuQmbH041kMeFaYf+mZU
Sms9gCqhgCelRk3oF7g+MuRy+DigDofK1KJBmR3FHtTgNmWzboZDCnYJADk2+gjr1SdUFPCM1+0i
go5DhJp9BsQmCZcesFKB8RZ1p6B06jS2glhcDTAJfU+rlgSkwSsHQBPUz0HvzyqkDX2rRvv2tkdJ
b18Fy67ciCi/Kt7zAKZOqYBFogcm6/D6DAkW9V4InoPx4NG7Icx3LFTsMu/MqI0taPjaeVK4Ib6n
CWV0Gn+OlA+dSUiPQw1JUnaST115DJx6EPZChMZF+luZiRZBCbAVP0iiuRWTbgcU1POmdbW2sDV1
AMAD7PTi2NKVFNxlg7Am3aHwM5RNlbUWbRNdvdcGLJyarCJUrlI+a+h7r6RPaQbAZQFBJv0OhbRl
HK1SLEQqA1ZXbGqq2WL8VufVKU4iS8fESpCyrcr3WLpFOhEF11NmfEYVBWgJOCP1JY5vq1ozlfHW
wHlf+Ci/+gCPRG4VZ8eSHmpVMr3uJR+A0iTGUslbU9RSC1UiYIxSV84KpxE7VIIBqSOdHYahJWV3
VINM83sFDXRDroHSSPiaZ+NRym6U6jEGnoSe+gYtuIXHEmQRH1quQ8eWkpzbovSpBSmSnvi8elwk
ZbOkgn8sPGb26S7ileqwPKEws4TYW2LprAfF8GNQclsoczMjoiknv6pqX2NHUnGNrndD9WuIgKmJ
SqfpoWVa66aMTZqDLwYJYzOmYEUCKoxmwtYwID8ierYircZ4X5aaSZTYIXWxbljkhDnZip63QBfM
Xz4l60L2bwNZt6nCJxabqClxzvpOFYQWgACImeFkwlMx7Mo2MQ3U0vt+4dMbsXpo2wddy60auGa1
zy11GDFTvd10vqumrwSd5+r7MT14gPsIwa0EAKznf+qhbvqKjsfToyrmjpF2pso2QX/LaOOM9SO6
8DgpED3yKKH8jBQ28XZiG9sAMQG2t5CAVcjEwwjdwPw0YLJKfCM6o5upsqobz6na3CKa58QAG6q9
tCjRJ8bfeWALeZ1mFv6nirOsR50YF+1awiy2bDQ7YRXCOVPhcRyPo1ZZNXZvBaFxcSQ2NOg3GXrn
ZFG77NrSIj6FZLxoeuNj1YZW14S4NW6rcSFGL1k1mkEJ3iOYZ+YIEfZQLoGkbIHoWlDdX/tVB5zU
LkAO1/cedEBwGKSZJeAKAFS+CYrBiXQcBXW8YLm09IBjkJEOSATUZDDRZboCEALnV2yCQrdUJWZ6
PdBnnW4n5I62uDFj4ET6XQOoyKifBHxJ1IlWD1yJClxSv2TRsR8eG+MhgOm+e5f8YeOhdb3h+U6Y
4mCjUPDQQ3MAwzwd7kTcfmqBzMSBURTgc8FtM83Wy71SGGu0JbD0DGCrPLEjWXRInqG3RAQI5GjC
/cwIe7bFpcZwSqTlLfXejDIA7qW0kQzBMf4eMd/0itER+8eo29ZduJDE8mjUj0bx0Q68EYW2VAuw
hrp6UYrxowpLVjrgmJV0BzdMEjqCgH4BSuexhVJKNqniIwdTtJrkZomAFYOK3YDuQMZD7N2wIbEo
aFVDhkJahXZpJSvWImux7ohIa5UsJYDGIylYS37iDtRwi4zZJZ8/xTBxfrtY0MyMRSTbjcH0dIK3
cvLJhsZhbX1S8sQJi2QB1jpnGZ8iMA1p+qiW2nsxkEepNexMSNcKWuGI2i6Nmj2khRKz6rQFPMpR
Awkz6d3kwYBzMHPaEBu5fC76rZpGWzQwXuPkxmi8lS/gWiuNctPKd6GGzSS/iUazGJVsAUhtCWCc
oN4PaAtHImBPCVmh5r1LjQdBZ0s0g9JNqQPpWSP3YaA7id4txL64N4JsBybtJ6BycM3UcPy02xey
shRrYotRn5tQn8HXRgSwlw+fxU5I41VbAhTLqBU2uLu9VNj1wNLIKnqW0pJfPSNqJD1CtyaXt7UC
6R8OkceaHdGH6NSi64IhnXoKNrjAjhGVn5s2jMywgHxdCsUtMX9GyLIuJc3iPRBrwwDUz99I8NNY
oxYKycC9ywIAtwj5MM+bLjJOIxVTACzktZz4N+P4JDdYYFUXjt4IeM6YV/e00/cyGVZRneywQttW
UTpz0CJ0JAFkORi1Xy2p914xHIUuu0m6DnFpBlCS/EtvtNt6BJhO2UhdvfZrwQLe1VI746VWyrs0
ro/KGNjo2GGjnLqsxXAv9XjqtO9enZsj2pEHIb2tpRAdm2VqSlDz/6cRvK6jOEXBYqGSakz5i0Nc
GYFBwxJVKRAV6sJM0pkGd1MeFwL47yYmib0WjlXkRVTavByk7PnDhx1kJ77jworD0+hE79pOdCUb
JRNrrj3RheelDpklA1pS+Af6LpNMS4pXdsi0srTDVWxRc7B6W7XoJlgzO96M696Jl0hn7ucS4dP0
6deoz+1OMuGC3I4kUmAX74qVYHLpIdDbzc5FNeLfET38+d77Ps5JOhw4Ds6Jgr3Whfr0qlgkO+nQ
rhtbdSNXvVGdeSkr+vP5B5sQfUd/Y4IX5vRBG7HaiGu95WPkmjKQ77/P3tqnfMX1h+M9jt4NFc3s
RrZiF/Gkg2Ru5SKRYNU3gM67CFsONTr5yLfYTtlcXoHnr76/G799HOXFw7NUHtSQIwXtU0obkXO+
gkbdhr01T6Jbc5zA4p/vIl7whHIQKGHYRt9tFaWnqYAIoszk4WJ6rsrn63//QuoAgwHf19DgUwQM
z+8G9H7QhVSGAWHJk4X5HXOh+bRiy2L/b6TiJ0nl3777t7VppVGu2Ci0dODrKiIZA15b8QLg9K61
EHp8cWQffKRjujfA76AXPzNWPlk/Fu7MOl/Ys4VrwrQlIp9MH+8FG+Vr2UpdYNQFa1woC+2FWHi2
r9sFJInmfEa6aBo5E0hfYCWnisl+VlBhDEW+ifT1uArtyGrc3wLh8xWIaRL4z2n+2xr/mrOBjn2C
4LCANTRMYFb2ScBOge4/bqdH9qkccU+D9c9uhCMSDicgTiGINJf/uriDkW/8a8CTLJE/DnIsxvgE
3R+hZ38PqK89s5yX9qGOTKZKJQnSMlPMCepkoNt0EvbGul4l696E9pGpm92qXMxtw2nd4GtG0UUB
um8EiSRxqjCjD2ImeV+kozVEjyz9SF1lqzz6juHIZrTSnxCd4nW50A5zOj1ff3rqtUi4AfQAGA/k
ticziXZloE+mMhQ4nepTXzSAYNr9Em/wV6QeDorbLLKF59ZOcpC35QPbqLGL18oxfJlTyriQ0gTJ
lfLG80D48M7J390qCTLBSCoeNL/Udr3qduVj+JDeAD23/A9SmuhawecaATSvFE5sFUbRx4PHKptL
zuI9VKy/RCtMDb3mzHrxpxT0/xQU/jfH6PzrgsLtr/z//p+3GCWF//VXbSF9/VZdwK//VV3Q/6BQ
GEC8A/QNcqYcHfRndUGT/oDYNLBdkAwEARZS6X9XF4w/uM9Avh2FZTCquX//VV7QUJMAY9pQIVqA
y82Q/glxmtcpzo93WZbQkl0DkJPIMnbKNCDzjFAYxFDKHFSfUMIba5WL8EgJ8HUishitVOev0MkP
npOGqKDKDV5/Ax5f6sYauNqm3CktGugJSeSWRB0FU8+CkYLgkvqrsym+UJmY3IJfHwoWMuSJQPLm
Hdi/76OaAGDV6BESDmxbeQoye++gc1lJqj9DnXVXJs3bdYOTi29qUJtELIIWMAjQwGDMNnL2mYBA
FPSmPmyUeiYmn0anv00pkEkD05qrSE73bZMFapDDlNKY6QoNFhflG7gGtuSCX25Js1AtPldnp+Of
9nSUJPi/P5qItD4JKrHIc6fn3RzR8ZzLuiLZNnOBT4Lg32YgoAPddoiy/FDSUdU4V9o4yB1NLZfG
kNxqNFxAj2wG6P5zNBBgAX0cO0mExOi0dBrRMQs6beTwltHWktwS+gaU1MBMw9FO2WDlUms1oWpd
948LW+e73UnAMAhUE/xchF3foW7uVjv/OISb1nzXFsiDQl79iHaowT9uyitD4Zg3XyK8wojC5WQn
pGokVwGlhROik/cGW2Z8EqO6fCwpTX/NjPHnrpMh6qDjRUGhjom44fuuK6qgC6RAKp3KGRwBYoim
YJZbiBZAC5gswhv0/zzEy3Dt72ejh0mkAu8BLBLd9qA3oQILPlVoMfpEyrDg0INZaE9fotZrYxEu
ebPROVT7JO7ipkCVkMG+RyUXDRwmMW7h6ygIdKgkZWJqq/nwErNge30mL0zkNxMTZ8kiD/0B6xb8
vwLcpzoSHzUDJL6WtQ8p8wBQyqkDIYaP61YvnCwo1YH9L6PQqfHOct/XD61j694L4sZpXVAFtvke
7y67eB8t9OSDvg+bFx2+sGzAfsI7RYPwKHMyl5UWCnosNQ2WDSUJkKiWuh3sIidbRBaYoqsGDGWU
r0sTELh9mIH5Zc2Bl6bRH19P9BbiOFRJh5SdOvmGUKAhE8asASbUO+q7DHwb4KpRT3IhnaevqmfD
0V40K9lGB7QotH+j1Rvek8S5Pv8/T8DvHzJZdZ3KWZ2I+BAjAuu42+shnhR5MXMSzVmZBLusSCCB
yYdblPEBkBlwq3NmSzGIONeHc+HI4+NBzMBFKbEpJ0dPnmIDMQravIY0okNtaVhkv4JFtIpOHhYU
7Ua6u8iFNs/M7vkZpcCqDpfCcYebZAqhLoehzIaubpxBBPXXLepnlSGon8G6X5pHyOnz6AqhkDjF
PpQgUglF2jXISqu20alu18TIIdczTnFxFiG5gQ0J7UhEfpNZ1IHkY1qEtLNRW96LfwsBmjUgyzYU
Hri0yJpYeI6h7Lw0TtfX7/IA/8vwNJMwdiLzBL9vnKZG9bSF3HqwzBRlBsY/TY98bT8ErYh7dQBk
fii/Nd4AyZKBtdh+vU239M1b8Z4tYJxCj9ecizIuHN4QHYLwkAh5KP0HcsoXU6/s+6h1xBxw76o2
i2w2CXLJ/85tTPaxLCt53iuw0VnZg4yXM91CIBkJ097qHyBKwOEw3XIuHXDhzkDeA6KVQNPjLTDV
TG8g5CXXRtY6RgUJBP9Q6Ao41Am6l4F/1cmmIM5EUtKluUROCxhTft//uO6h+6ZlAvfMcDu6hrlD
QUmy+lXo4sAMLcPKncGNwa60hg0z1WV9k9j5AjgB7/W6o3554vcIVcZ19feH8Kk5S8YYA54fQsI/
ZBUsY7SOQvfDFc9Jz7Yz+hk9whJ3G7ykIG41VY5i0JTwq1xunHQbVCZIdjlIEqHtHcqNuvVxQzui
rS8DYkpvwqFZzvX/ubQlz81PPCsr2z6iFbQHokQ1S9Lapaeb4SjOXBGXAoFvw5zcEX4E5zGg6vG1
J33f7HWT2YIVrTp7RAvTJfs1570/lAT5LXw+NO5sZ2voQ2FTDTOYZNvaHhyCLQNpAMOJTbpmy1E2
/41c6UUHPltNPt1nNoMyElju8ekckAIxkOhHW0Ek7uzaVE0NXV5f5qPHuSWc1BagQR21iC0bR4U8
6YgaugDN4rQ/Xt8Sl0amg/dKCFUgNjktDRnpWDeVqDWOgk6kHnutQLS/buHigp2bmGy6psvDsgz0
BsF+uupRGJJ+tcqC3MpmtWr2RuZC/2I2P8Ydb7rTz41OLkNJYOgUXsNLsNP5TXgMXtDBedEjpy2a
kIqeE+28uBPODOqTd71KW9SONT6RCGHItkUNfjVijMVKPJU4xYG9uj6v08zy1314bnESjtKoNeJG
wLyCmfuRf0TL4YYfaOq2eNL31Opv1uFSMsUlpFIf0SPcnpvjS/fIuf3JGRMEijgIHh8xKEoxgn4m
7EZd3etQyRoJ2qv+03bZfOefG5wcNqJf9QwSNQ0wK2suPiL7r4Uc2den9dK2OzcyOV6g75gH6QAj
ybjSUaWtAe0IysfrRi7GMudWJgdK3UCKvFAxd95LWu7aE1kaDln09baCs2R3c955cZcDXImcNXKD
eHV/P78SOQ6iWoarlCqWyYCEVZz/J/N2ZmIyb14jQRqxMBDlqreFd5sHOzar/Xtxbc5sTGYN0jSN
QCuPPzuFdwHiTicUHW3fESxoZNnGZ2tY86LUX0/LH0fJmdXJQazHSigUAqxKi9ZmLeqMkgOoC8qc
6HAX/CqRsRCQmSnuqlP3Ud5G7lzO4lIsAT3L/1q9yWubQX6ADjlWT/NGRy4oxJGMna5ANUgHXE7/
aJkBpW5jZkHnfGZybMc6HkfQI2ucwEDjEPRpVuXV9V0wZ2FyRovpUCSswcSy8FU0CkuW6v+/MXyh
Fs7u7SrWNYF6GIMH3Juv1JYhPFwfw0WXxKsOzV55T+NpXiJTiDJSXcCZBM2ONNxH2keuzjBl5mxM
DlqxiQs90mDDE3ftACizF5lR8nR9IJevad7lg6dY8BaeeFkm+Qqpqd/imu4cgFRdtBvQUFHrbOC0
HHRWO8xV7/lf/LGxzixOPIwppZKrPR50OitN1kI7TtpHaCQlAMI7x4qfszXxtV4HCjIKgtbJpW0z
7DLZv8kE5IpESPdos7iQSw871Of+mkt1EgxAOBDNKTyMDLLC8YHhkIJyy0092BmqwPvGBkoJUq1W
QSxAk6+v42Vn+dv0JCqAymfvewqWMU72rHj0m5UA9vB1G5eCHbzBNaCJ4CggFk2MQHwzELRGaR1v
5y26hb+W7dIBJxKCJSCcWnNv8Wm1k4c63+xNdsAIEW/ApGBvWBOkxLPFuKBrxDZouTv3vvhKNk28
8putyV1psGqgQQ1bnRVEAGIQmzcOF5bE5dlitCHEyy20k0WKz4BuwREvHaeA8NcNQfYzdLyb/8Sb
vn0RP0fPTjEgXMiIJketI9SWfJTA9HBSfus5wDbTXQmKCWa+uhMO7P76Ol9wYy7MjL7wIopdeCB8
N1wlUFv1y6B2wiq8kVvdTWTwWhrvNTdS67qpSy71zdZkkBmmPMkbyCd2lr5Ibo0IlyvudUe6A6Ao
eAIAEMo0121e2CrfTPKfn82rkgWR5ncw6RWRSYyjpnBcYjtjZXZkk/gBYIWokGqYad10lR94O0vA
tlZ4I6/G+2EzW67/uWqKjI5xoHWhXYEGRdHvw2qEAQRtv+v5TB69BcDCAXpMtGvDUc0KsAS+SwPX
n+1Xx//ut40D7AfwGCieoDET6juTC0Sri0JK4rJDjaqFlpfcpflbNQbdBjwBCNm1vnLTD2EHncAq
ZPtcBlrEUwJgnKWK9S4xBDbjUz8mAh+EAjhyomgWAcTW5JQaul4fpLjrnBEd8zyQ40ek8foatM+H
6470c4knliZT3utjIwlJ0zlxJW5oDup/3LtCPZpt1eO/8+cKdJOClr+Cur1Vs+6161VbFFP3+nf8
uOSwSVVIokMTHZcWqiXfV76tdZXRrEUKfRwys2PqAlHJzpfHjdoUuwwg7uv2fsYMSMZidgkwP2iN
ijX/bhASJIMw9Iy7GkesRU61ax/haxZv/lHugn0xk0okP/bsxCJf87M9i8MHPXHGL4tc7aEyi/uK
iwKgHQcOweGuXOAhOvfSVRXuKhPflpEzlSUJfUR5meK72YaWKRnquHMEg+pgUaGpHcx4pfg2NMKY
uJGGmmyc65Jt0EaCFl0lQQsv8+U7gXb9Xo+rzB1T1ObMTun12mpFJa+PuciiXVMV8Ub1ZQH6DW1f
9WuiCipIVFpAXBoqamoBM9A8S1U5qPbQtgHE8zpNe2ZJCjK7JmhPmiAP9ynrgO7vyhC+HsQVKmOe
UD9A2yhfGxFpHai9d9DWC4IlMsLGClXCiutiQh0cZR0qLQu0TFqhR41iAe5TnLyExmbpUf027nxV
tKuhoc+AdHQAA4ZDAEVdUjYRupLE+kc6DMXCi8Kxd9I4qcCcMgLFGZBiZmiWGwegJabJsBmTAap3
Gmvldat0BnO7JBbBrKkYAysgIkAgZnKq7wCEVm/i1GvWii4GvSOJfvAqZ4m07tVIl3a9p5ef/4+9
89iuG9nS9Lv0uFEL3kxhjqV3EjnBoigSAe/t09cHZVU1dcTWqVs97VHem5nKAOIEInb8+zdoTNVg
7tTqMGp1vMlJAcywsRUqv4Wup/jprcaEtkLa16XUqMqVGCsNm9/cwuF4jHHrHaLFeZU6xARlVOAJ
nE8pOibCbJQfIOSCw55UtpQowLK/zIVjYGU804YKh9zaJoTXbqJBTTYFr3ZkEq3OHaYhaqkmlxwH
YizhQy+nOshMz1lT/6ZxVt+kBOOniQhnF4wBLZJT6T/Mzhm8MtM92eoeOlPCGrO6SSRjygI4uePF
TMrwj9TKO9IxJIG7/FhH6pq3J7ZSiWDGtNaXUZt2R/a8s6vg+BwttdNua0ICMH7uFvNKjkocLdNF
GZ7mcm5NfyzMglbe2F1aRSMeEyc1PbHMmM4vRiybwZjieYh6SMcasoA0YPhOnxsIQJSx2S1L0eBo
S5gmKoc22SLjg9GfGo5sEHIYcT3Hnqy/jBuxIGhKbbF4szyqfj3O9qW0yPOjFHYpDu1AINHdlGTY
aBjKjFW0lKTm3RilxrFtpIq8G10jKiEt0PKVluprg2njwD3Gj0m7pPeZoi9XsZ3TBw5zeXAbtczX
meWorW2sKYUzjp0rKoGZgB5LQTgMCKtaM3w2Q4JNZWcmZBpvGliDk1RVbjw0mEcLvRCV3yZd8yrq
FNGG1EXL3dCM7QhXX5tq31gUOUV7FlrHgiyKbReW6TELG+Sh9qLsylahWslGuSzduIzeGxyWO081
KvlFzJW1nXqjxEu1zvdQj2YMegWgTFOYMkavTXKJTnm1H4+kl9pqmw7VXDX65jJmrT+bRoHJdlzv
5HKeMLyvcsQns+iIMEB5NM8Vxeowmi9qi72+QK9xicuPmF010XQfVZe2L0vFepdzPPW9bLHRRDRK
RFx7Q+yBUobW08A5etFKTnnsWD/ky7aYe27VXqMlY1TlrjISMg7GEMGYbBAXNhfisjaN7F62lfyl
g9VxEcoN31iTx9Ium2NE3klDSxdi+fc4tM1DppTxzVTGk9eKiFS7tMqjwKywWXTSzH4gVB6iV68o
bo8r/lUiySVKnaTqb5mMgWwiqQtjbNfnSAm0QRpi18B56y3i+BVBVddV4WGVJB46Yh5iV+7S+Kaa
kn5XlXbksiGLRylvom3TV1zYk9qZ78KpsLHTH+jKEGPlXM2irUQQRYX0XR1Hs1o9k4Xhpalo6i0B
HvnjUBgWgi+56VtPquPmYojQY21Ebxo++h/o76ZMxkAt6eGrYReELSrLW6cr+QZb+3uR0JHViArx
pGp8Dzl0XNg4d/RvUawVpYZFw4BTvITPvSql4tjMUnrQsEjcmOwwXol6rhmHb9mASamZJyVW4GEy
4cFOibcwQ+wXb4QVPtTm8F23p+qFje5hnR+XGN+nuR4u7aFtt6I20KnUyHYVaiiCJMrKaxso2LOC
hsgsqkCIsrvGtS4lWrQz3Ebk76KqbyW9ZOACfVxaRumRKLg6GPOw2GoIZDCdp4pGst64UokQMVyw
cccbKd2XdgJ9yZY6n24ATNLS6o/Z0F22cowlsmyLPUVrtR2dMPEyuTg2jiDMcWnlrVRjZh/DIcSa
NkNamjamPy3xE/1u/NOjbrE4UBzlelgQOUu1UeDvu1agiujbGyc0py1+9suNGMbmRU+UbOMMnfnR
1p3ji1yhB4pjr8sv9p4OZfQNvwTjUkn696UmRCMd8c1tdbpnoalJbtmMFb4diE2zYcKFuhkMv4sT
x9OL1UFPQhirifg5yzF3V0K8jge9TltWF5rxShUHK6vRRovhJTczCggnP6TTimS3yg1cDs3vbKd+
bSR5WpABIe7te6Je+zy+zwynQl5Z2FetXDoHjIoO8bzIHRvHIm/z2hKI/yRZv8tmCauPIR9u5Ipr
ad8SVt8a2ZsV2ao7Nmq3Q8ageBnkDkSRKjNZTzfWMHyvK8u+tiM527FezNto7JVdm5FsksothWui
j7fUXpkn19lMtsOoiL3SqUTdhAgf9UbCd0rJEjJrgVQcu+hus9oJL8wqResapVh/R2rqlXlR32rk
qB4Ujsl9l03Vzhz69zbv07tS7jqvtR1PE9/qXtoYDgbh95ouvueGJl6NXpaPKUkRG3kS/hy3OE5p
jfQsFSLdSkm1XHbhWO/avlUe1DkHtVT6Ur9Fuia5ed9aF6EW5jD4zPCjSmYsAeJSTWpvipF9ujme
N8xTTOnex6mvKhghOtoyEeTBBkyDvMLv2ZGryovynoIGlVhQpCoe8ablHPpuDPeGtCzbFpNuAgtC
aGZeNJvhfYeS2NOoKPetuRQEQsytP1Qdwqg5tPbV0lU+Don1xpEbyWtTu0QTOphbbYm63RAiER1l
Mz46fVht8BXEGKdn686Xed7riqiPcqqaG2XC/BdIhlbv0j2aRX8Zrs8zl1eLWJaXlniGgDxF5VBY
wnGt2NCIk0irC83qKNwntWVlwRFVVP6pac0ktXa4zy09fFhbb/qriMwrD95c6NY92nEVD9h4aX0o
H5AVKpmeqKQbING1DkRZdLsmE7gMVASxyLLT7G1hWDehPKgBZH6Ws6NKqxLN9nUolG4soAmjYJcR
C4tko2oVSQWtbXpz1BhoTNMY/bjmoIZua4tFXsooyeOYqMbeMSt/tDEd30hKl1L9cmxu+sl2LibN
rgjuzWdqFjUztcdYtaIDHskLgsRBW4N/EsryOgoRf1izecfj4WO8pJMcRMpc7SQgtEf8q82PXik4
qjgu6iMW0HzWRlz/wLZyfuUoEPzroGFofBso+HOrPEbt7OzbpRjRGOejed9EQ1N4Vrx6I8iiNbG3
nRC5lP20JfpnPpZl2r/FGa+qdgryfhuz9Ja6y68zu/XlWmaa9FG5FGaSP1SCNHE3tdT8pXHq8J5M
wv47YvfU8hOeYHZhfEiP1qIqu6YIsclozYifkxRj+cbJc5RECa5mMQqke4MA0we7VJTbhEMbl1U9
E9dTU/eh20hjcY8p2VIF+cqj3P3vUUl4g07SUHeNtzZ5ErI9Bnlt0+6fpPzMtfKPvgCswpVqRxIy
5OU/iEyTSB2NM5tsiRKLBxWzhnP2oys9/vQ+Ry9MdShJKUuRRf5+n5O7uqpFOI+BejumB6K2R+S+
DwvQjNhYHjmZ2i3e9eyuQbtXj+zjy/Pfr85fvONvD3ACd1Vw34towpNclu5T9T5Dvv73Ab7AAn4b
4OTGigG6Fhao3YMWv5FNLateWievXYyFXanhryGb9Rk23Z9NTeDgz5N6cjfHQp8PzGZS29EPG6Q5
qxnh4BF1teLd5xkSX8Euvw14gjiVNTt6JzHghBySQAHnh7h2vC6AsDV5xct/w0noC4zrtxFPWhZ2
o7WitBgRc/Y3NVh2q3ZM3K3udXzk/r/+E5rADfBdgR746++LtMqm0ogLZQwMSiePwDjst7NQYBlc
EY9VbSqOozOr5ssP4/OYJy8oKLPmuGLMhQI8yO/wO9iatVtvV64LuZmLl1Imo+4sN9Jeexbbv7+y
+tWy/Tz+CYRllJVGuCvjy+QRrwiP+qjqrvYjSz2DCJ2g92nJe91luXn9p+OQr7aBW/EiPRAP/i8z
uNcGhwqayY9OJ+8U0kwHo17SiKcprOgnAvbt2J1rTH0BaP02xMmEW/oka8KRxyCayQHRbiQr9IZz
FoV/MvB+vQgJhrom05f6Ne2fYLPKSRq9btcXuejg2ecHZZd1ZA/bN/Lz5PWl22+0K2PL3o+8QLuZ
vxFXofvisj+ztX/xyVrcJiihYXLAuf21/j49SIavdyQcS6aT0+zN97V3H++LK3JifNmNiRg7s6DV
df5+R+5+G/C0BQxlOyyliQHFPnkYD3iJ+PTt7wldRgmDD6VLGO1LzGO8kSrTP48bJcg3EnjZpebq
W/sMF/iLPZLHWW33ERDqoLUn63uxaxLd50z5RRNaz5v8kvPGVTdFEG3Kc2jpn9sVXTrOUHo3qwbo
VMOSRI1SZNqo0NPFJSEFmVsbkV54H74Zj/Hm3Ofy1dth8WZiRoVual1pv+9YWWakIm0dJbCuswfN
X+1EcSfar8KV4kWc0Tf9+eWwMeKkrkIYB7I8bb0bS6I5nZZp2CZFnqFftEsXEPt4bsV+NQw9hDXU
EJwLFeTv7xSX8qxT6Wl8OnjG7K0f+Ts+Pepe42shpeG6IJfoXb37+z74Z8cTHT+ejVQn2ANaf4rN
jQjyRUhBvdLJVE/zqeh2xtbccGHe/X2sL17Qhpgr44O+8qtO2fdCTHpchr2OmkDct4a6icX4NJNh
8vdh/tzZaRHApTYV9lKL/Nbf5xGTFlGHVcwbtdi3NQ/xeAkU507i1izOvNGfxRVDIXhmg9EU0IuT
xo+eJQl1aq4HepdfLOnyGBrFOTb62sL/fV8hZ1VnAdpIyO0/clAElk6Sk3R6kHZ3eLS08Us8tZ6u
fAuXBwxb/VG5Q+n4P5hDfDZWQAZ/yD/67lnkcC8lTSZI+9dqwQVodIK0tDFrA5q1n//+g301i7Zt
0fzFV4Na/OQHc1IVRmOh6kEFf9iKlmAxpf3fh/hz6YEdE7nCr4Xq9A9pRN+LaaCZoQc2xv+yFnmR
LPylefn7KF+8CNnONARQbPOjne6CUkLKb1swiqMQkAnzbaXc/32ItbQ9WQ0Wolt0KvbaETv1hgjT
obVD2dGDwXnLRjr1GNU4unohm8qZkb56GRp8loHI0uIcWaf00wFKX6bNCivUAyXCwVKNXi3M0M4c
ml/8LKgrFVzwOabWjOXfx+i7PFcW+J1BEwG41q+ZMmHQNP+zs/5/nff/clge/3ed97Z//fma9dX7
Z233+kf+U9ut/Bu6AchkmKUCDJGl+1/abpxjuQ5zIKwSUXSpqwboP51jzX/Dx5s/hSgWDbds8qf+
U9tt/JutwQNwMACitYlT6L+k7T7pha7+C9Qu8BF5RgWF9/otfFqBdaYQE0Aigw8wDL0AJgp5F90h
vimC5CX/9mlqbv75hD47x/6qzz59WetorEUkbRp+tSRNnIwWJ3Kc4fjT+uq2u5gP5sGGyhztei4k
MaTPJWiO6UV5sQTmsdqeIwOdCkb+GR0ps7bWM7zxyR44pHJt9F2IRTkN7u5G2aWo0uDobs9yW+0V
cvjjRdcv2jJXkaFz8mFLndOMoem0fqGnXkFz0IrK1fjyW9zEgaXH21JJN1KvbrM4BO9GuWJ02zXq
r8KHVBP7BU7qWO8FTUyrmt6FqO45QkgV66FYWE7yvTZDT5PHhyxT92047OpmtZVXhvt40C5yIw4y
7V0fRq/TWhzgj1kufPy5ojUYe/7QQnNTV98I2XPs6zlpyJ21Ajs94v/oGiROT3hhETLYtk+irL1+
eUiGp85R6ZJdZID08YBSAtKQ2WLFyflPR0IfSy9a8qApKBOVa7XfQVig+XzU8tGVB83tFZr6NX3V
4b0Or2GP2NwOEvJVbOkjAROOKj/CgKJNXxH2+1ZbehyFO5mugRgJGyRQeHzp6UZ29IFKufaa5KGB
RNmq71mCLxTAmhk/RjbuZeEjXmhBDWcijeRrPXpzSpoWy8NSb2VlcquEpKNwq+N2FhKO3tj3nX6o
mm9VOPtjJzaShU1q+TIk6LQfJQIso+TCceYjkHEQ01VaopogVmhb6bGq9B3p1jsnuh8h8HZ9vGnq
VaGj+0rUPauatB/KyzzichLe9tP3aCAy+TnDmTbKDO6FpHjbWxDFCxFhcdhfyDUdvPwj1n8a3VWZ
vVDAehL+JFW/ixoQWoVs2fJarw8t3nXKOHldJfC6LLFCs7hQWzj8vYdkyCRoS8qctLMqYw7GwB5/
TqVFG+VZUrZOfmHkByM+U8yccjn+4+P6Pyv+5NPWpzBJ65GPa9homxwwBf7v5GWvNdCCwd/Ur6BB
nCnnT2/C/wzqrDR4A1YhB9zvu1csMtWZDHYvq6eybu+UY/Wtx6sAK0lXOcw+JqeQXctN5fVu7xqu
7KWuszd+ntnWTo7xX4+h4pfDB89HSD138hhLnKLN5jGIZd2TtbsBP0ce0179IwAcN/MNltGeeUyJ
goPUAsAUnVVwfPkLoIc3uJBzKeXG8ftTYH0wW3kvs7kSf7mwwvJoAv5FdIsj09Ii0utTrFDjjUhx
9IKrKmuKP3cWscc/ncTKz9Qdv65sp3vg5+fhDPt8tGRWSyfD4XkS/DmTpA06mqPwJX5Yy7FYjZrT
lCTeR1E3Xj/rB2wCsQp287m4i1uQ/rEIt8U07PVFOz63WvZo4Ot7ZgGdcp745YBPwKexN1HWW+G6
j386/miXaR17df/rSEieCx8XxW/ZK26Hbrrpj9XluSX7C+f7fVYYkVPBXJFqPNtPRgS9UOmtlL0/
bfKr7oEw3fYqJj+gOi5XC4acr+nNeJ28QG4jb/PMOl3/2ydjUy9gJrO+L4Ek663u09vm6QT3c2Zs
4lERb+le7cEm23O334bP+l535e/6hr72lX05HnO/uDzvu7aesX88AgTY1ZNCc0BNfn8ElNPQGbUF
iOiw2op0u9VW5Lyv1Kmeav1hwWP4i86N0fzD1ICWt5YLg1cl6XS7vir451V/VXsErENpi25s9MaL
lz8AZlyqx2jzP6g2fn+CEyzQWELZWhyeQN/CNgZ5tWGJSof/xrt+sYpX4yh8naDt0ZI/LWzKtRUl
F/hJd3qFXpsyweGSF34k2WMXFgEWYeg9Gr+too0Rv8mAkngO7PJQP8TdhZL/qMXoVTTLOk5gBBCB
3mODSVmAVatPTvSTYn4s4m2Z630iHhtBiPA07pUlvbbV6lspV3dlZAd08nqqgKRPKBe0Q7PowajN
/pp+bo2mZ6Y9R7CxVyycM6ZvKE0riETtsZ9BL2tOiJQ8Ym3ekWvtpwA/tba4YdIRpJ09JYv5M47V
ZyzjjVA9DgOpAyMmpEt5F7b6tUk+eDvi3F2aF92ibOpsoMqxSMV717HNTUiZNzIc4tDL20TCW07s
WtaaJQzvp2gPqgnbCPkAdp5uB9lFSPRk5fpaTZXjkL6Gsclhr/tmkwU1BncRwZmltvhKbW1K9Who
a1ry9zy0AwgWpnkVx8m1Y2S+MlxRERz79Cmqf+L5Ulc/E22HQma7Hvdj9tTmmtdHWkAXlrAnUibn
Ga7Fhdm8p/OwOkJHWMdWgiT4n3n2o9Z+WhhFS+3rmG1liIT59CDkfY8R4wTpB99EpuumpPttlr2r
ixwX7waXV9trcwwtiSdxOuO4Bj1xmAa55PjW1FKvUbfInZvq73ShqQN1B2/3dmNXUkC/Ao4NlKnS
piqK/DyVduZSbVXjo+nKq3ZyNopcuaJ7K7XmLuqL1KvbLiCi+3oIKWhy4ssjmxg7SWMjd64zYUOS
TqTm2OGBzYJuArPvb7NovLfKYhd38YuotH2C6Uia3okyepjIcM7WebipwLZL5XWMjtaE66kebSKN
JgJt4jqvnuW+u9LF8NYW4Y6u/3bgP1HU2b4bmJTlyWKCdYUzb26CcW73y6AcyuxcONrJPXvdcQA9
VLy4ZLYcSzspgDq5hz475r0PTQzjZ2m3KDZeDcvdmU383DgnmzhxUm00Q7FgX2EH9SgBx8v6TsGa
zl87WLo7s9y3teZi4PKxKn5gO/mt4uGZnP9Qz5R9Xz8Md1RQYrAY+eSl01JpHIRfvV9U17HzRKZ9
MpxBhr+4tjGxXBcBfFSDI/rk2hZPE115kzFK+wpcxjOyZxRUXicTPs+ONhG5bdiPknXmsvpnUQc5
CHshG2sqHYTmZNiopu0hZVbnlxW/Z3yxTM9//yVPYeFfK+bTCL9e/NNxLFepHAHqd7+s+NYkk/iW
XjxJJhy827+P9eXLGAqTSIzNiiv8fux2oZGgCat6nyh5ghZuRXemBv7iXGffAN6gQQEP5DS8xFCb
ptKVuPNpeUHLv49Zl5VZeqJkUWhcdkw/Vx///lKnJim/JpCuk4M3HR8f8Prvb5WRHQ3pgLp7lZCi
wNrGj+0G+tDjvFmNRCQ6mvP5y/36gZ2UMPjh0dcE1yFgeg38+VxFDcocR3Aq4elulA3c0fF99b6Y
Dr+0REHsl/7q51Wedbv6aopXlgOYJL8g/+v3cXV11CVDDTvq9XKji/JqNpZtb6oXtTV7XMy2XRWS
4C7O/LJfLR3MPqhYdQdtpH5SsDYLnzdJGp3PzdlLOvaV5P9xhPUJPn0HnVWXqSi1HkI8MR/HrPjx
93XyT1vn9Cf7/A4nP1kjJ84iVXxpg7UXhuMTILSRpGJTEKYlnJrrUi7hbmjsJfJQhpLMDFH4RoQH
qa3/DPv8ogvFocmmxzH9KPSuwdM82Skjx/hc73RsHZS42TQliTdr8vxHMt2aTXOvCv2iX+Z90j8o
VEOWgLZb/NQyRJgNqNBkelU6B5xOLr5/XqUtm4i9zDGNC0t/b+LEzwosRULHL/p4G5bhhaPcmY2G
5hvh4TS8C1071tlH7Tbd97pOA7IHtwIq3Gh/i2bLK2pu3TT4JRFd5uPi2dXHGIM91D/jcLydDdnX
ewJwFP5NJ3TzkQ6YcWe0GLeoka8XJiGURWCC2UyL4U/Wh9p0F3JnXuYF1tyFcpmNmqcYMPtgyjk9
kZFtaQSp3HzXCI8QCVzXxb6cbfum1brtLMcexqOe0OKrJNQCSdO35VIhdkvCH2JsXTKl/FFr9iXc
2bz2xpwqNncOWV08xmPmV40JaY0/R9GWVdmTNlqXTjRti468GyMPdKNgmmpSgZodDhWH0lEYP8OE
ygwaZlxWgXJye4Krm1FrlvfZcDXhjRxR2dnFdebcysbkiYTwlFAOJNVyIWq5a8xI1KRBHGceueki
UYMSDxYnwii7u4oMeSvH341u3tQpybyQjExhf5sq6cLp0/sllPj/83XxRsiM9n2qB1JRKtdZVFdS
Ha+ecRZ3JH/oYt6Eu24BMX2CJUa21GS68kzjNX5Qy+G9yPrLJha7MVNu4i69gfC6ocTZK1j76Vbr
k1a8W4i4nmaZORzkC6s0tprS3ff1D912tl1i7vC1uclE79l2trUoq6KMFZf9qMjrkMz7HO+aFgSg
CB+HRsGqH1xusH3ixryuhnDfN8emeY1Qkczm0+jkd32XbUgWvG5zZVsM3KqS2DeHe0F0QS/DkY0k
NZCEfWhbZzPMrCxZv4jTeT/BLyTpppelA8vS8mSJ8xzO5aJ/2OPDElmEZJquoUm+mYAIhzZlM4sK
zC1PWOBRt5lg0bM73uGGx6fb3iaZ6mbUe1M+7PuxJXJkgImquHX7vUjesVbzRHaNaG1TGMRmz/eF
lAUGXGBRIhoooUjiHtjIkq+oj31CzPudqar+QG2Bwmpv9O19rqXbqQbDMxpitCNOtYI8H+uSOhcr
IKyrrG7TElcgqZU716BQhAOJ+a1aCAdZHtXsVZhUqiZUZ0iDuRF0CXAjfB8oGx1DOfq3ofk+yndC
d4JwlhUX7uiNSMtnVQFiRSc5StIPrXuv+QqI2b4a51fIoleDViDs0G/YjvZdHXl19VLqwosUyYex
/6IvpgtleFf0+d7pofolL4Nd+V2DpX4RsYdzbZivZ/KJ8HP9qJyXkLUDSXubJzmBWAUxMctm6m8K
y/DgiX9UywjG/GG1iy8rUHChXmol95M8ti66mHiTIb4wx7tCuSjZZu0Q4kXdBVql3NapvZeVOws+
5KhHwWLZgV3ou1rOMV1ILjtNui7y9jqPkFXMP6pSvsun2LfzylXgdFtVuykc8TDJ8XWuYdY52Qjh
oJw7Bhe9SXmWKygJcw6ATu6PiaDW2fSLuukzcSk730vhbGOTAGHuZk42r0lAh6V8i9COjOTC1Nmy
L4ck4D5HlOiHRu5YXl0s3asl78vqG9mcN2PVu3J7V0zkmIjBl8aNk4Zuof6Q22ljOt9VZYRIy7Y9
341w8AUuI5p8+Ss1qb1q+Syy7kZEkqtpj0Nt3Kflj9m507snOAF+aP2A18tqgRsuGb40Y+2qXStW
7CUy1EWn8RtR+sMw+Qsob7EU350y97m3bhS7d+P4cskul5Qn77ZjAyHYMbeJKQNfE4Blw9ePVGS3
BWfDT9MkSydbDs3A9xeFN73ObcC8WfIHEZqHMn60JK7i+Y8eTyTJiYDqJc9RiFrob9KWNVYdBvU6
q/vnNiovi+otilVau+z7EyorM3UnuQ/kfjrk5W291NDbsiur6Q5DVVxA3vXkFqlxIXlNb3lqW8LR
tAnxuolbe4cdx3U7qWQlTSiE6L339H5wFItGOlINZPxSq4+9mtxpfeFKUXLo6jzw4rD0lKXeKXHy
puby6Bnj/NSSjd7/nIgSk+qVLW9n61RstEp9zCXlCiHtQ6tLOFPoXtQMT1UlcZmnNdNHQV3brkaA
Wc6uIo+tT7CtKzsfupy4CUxpHDPepUzb1+ZbDvdbVw9Vcun0j7rxkTfDtdRSlIVPKrEI80XWvpZk
2MTyFORVEUihCHQz4vc30GyZLvwxV43guITmwxQ5uyxuvEFBYTsJz45h0RvR5dh/G+MsiOR7Q5c+
Zr19kSb1QYWfHyp07tN5Jw8S2791yC3ciRSDPCPDMzPIc1Xr4lJPe6Z34S4/G/1bFJKybBM4N8Vw
y0tScca73m622UTAQ0YroBIXaVveG/j9NZR5dpyAc0yHeR7d7pdPRegSKfM0GuNOTxHIp6ShyEkw
2re5nm6dGkQlGbdLmFDWlFQZexXdYTZnFw3UykXB1YTdQFMGJA1bp7zp2UJqB254TIhTct3k38we
S4r4p2RCvhHvOV2ZGMFAI8xrs4lvR7MJEhEHs6pfTFj5tBEyEYLRmhl0Gx1wSMCXEz/qgCPm1O9S
dVWJteTrcPrWy8YiqryI2r0AJNKrkn/nLswMt6u4GsvzNuo+OulJRc1AvsGVQ0gYaIOR/JR5woxt
SimoqSv0jr10hc7Nq9ljO0U8OKQZ6Z30g4v+nVKpBNX08MKzY4yxoORMu7aQfuTNW99LUN/HfcJG
bapXKjobszjYDnijyK8jp0UlGV4XVg+jF/k6U+S8L+Ns8VaXBrAHHpqqXW2aqn2WonQmLYgM66K8
MaIrlYaf0343rXE7SrD2+bJVrYXpF+KaFtWWh1jvGMnTpqp6ryqZAbQkRdu7HRqwpX7ROy2Yo4t0
YKXI3aFWSu/vZfcpPfDX9cwCFJChc5macspTJMi2pw8M1itoUZERlXtrnED+qFwZxlH7WDM0z3Ve
v7qsfBry9Bpa5HqcVr3a+2n60wi/jco5o65zL7V25j9fVkZN67shcrhKfDcP/Ta+lTykqdfqJveb
y/Nudb8sjE+vLpZNt4DcFsCl0w6FGQKYJWrW+SHf71qw58bLoKyCCvV6gDyUZcUVf5taaAmqFItu
6viwR4VUt5tel7ZCIc5xusqcEvBz8Vq15xA0b+PKCdRq9ud03JcmFYsye1o/sxPkhE5S5rbZda/E
+3xGDyEk1LuJZ4MqujSvj0PWPetSvqsczYut5mmqcE0qEKJaBMPF2AZn6EqUam9YJNmla5jfpJ8B
NFbexMkt3IZzY2qwBTUTa4ST23A2CTkbrRbM2x98xVfc5Rtfp79q1cXBPANzffGr/zbaqSEcX3Op
xDqj/eM1uXzT7qR+E3tDoATyLjfO9on+vOwzIKRBFjP8IO20szkhw4Z7ii5nRfmKDeFyW2KItue8
xL5q0uG+quK9vlK3/uiT5LWk2XWhtoRgjIG1afaE+XY3/ZPix0H0OB0Hwm4FXbl9dTcQz3Ungn+R
GP8Pbgp+CJ5Cqol5ukskCklouoHsGSDnOCw/tXzfohZWxLzt7Pe/b0lfbQ+wtP5rrNOeTJ9oUbyO
ZWSt1xBOGP1r7k7/8TKgUbKsYZ1xig3FuROVrSjAQxXhKchXhz4OdCJh//4eX0KHn3eFE8iE0nDM
BwPIpO9IreR+Zw7XqXxs1GsDjfF9NZIh2qy6Os3/+8h/rkssuz9tRydIitLPhV22LS3Eg33A4f3Y
b5yDujvnkvZFS4sfiYTslSmk0Cc8+bwTuzE1IjLXVqUMs8QVXnrIt51LFaV4YpdvistzKp4Vqz7d
aT8NaZz4PBWN5oxTyZAVBS395pxwzFi+krRzm8k6R38b6LRRv0ypWQwcUvETiMo/9lzkFs3XCrbO
WkBdcJYc8NXC//xuJ6eWIPkyUiaGVGtiZSs7iKZzLrnnhjjBCYtxyHUiZmFxdTaC5+y+zOvHvy++
MxNnnvxCsGgxMSonEtLCq7B6bCjyVXH99zG+/LQ+TdXpztvJ+JgVI4M4aucV7Ytu36+Jn/i0ebPy
JNTveYp1K/C2+Jd9k35tH4S6gGlDRtYs7eTrSqay7BFZI815WzbdTb21/dYPr43DShmJz9pjfdla
+TzeSfsmrDPVTFqKi+hqJe0MuB862+Jwvoz54rgmi+LTm62g+ieMF1GUKmfgN352QV2wG3bwGzZk
NbgrFeZc7/2rTQpiJXxnQu5Ibz9ZiuGcp8BWTOPAgaZB8xs30vZ84/2L5agCxSsW/EwTBtLJ7OHq
YLYL1i/+AsmmKd/nHn/W/FwqxBe1B5C/BU98leMhcDyZuiaxrEFaVz0t7NhNd//O3nnsxq5l2fZX
HqrPAr1pVCdIhlXIHknnqEMcS+89/6m+4v3YG9StqitRATGzsvuANEAmrlZsbrf2XHPNOXMYWhp9
5rNCPmWrPElTXdDh52WIlwZEO856RrbMotEEGOVahMAF9+a6rmYj48SJS6AjOsgF/bcS8jru870u
1sfavBu0H7Tl/O4QOa95QIZCBNIzIHshP4iU7DMkJTYNlKxMbTc0r27UMbS1CbjHfFHyx7y4FtsX
0XwwebnJyaEMi1NlWE4nTPcVGI2U09AZPsQjzA1kxCfvpqTaq941MPjEOHW95JjUdPsCirel7kwe
76DgS5w86yGd7UOyS3nZoD5xlwziUxOPZz9Ob0VfgiyBxaqs7euGdMNqxPuhA/e0IM7FY/EF0HuX
opoHCcK7t2gq1QHuROF2xlUMfpLeW7eJQn+FNh4Nvd558kvdaYAS1KHG4SX1raNS+XavvQyYf5eB
dqpQfAtMqmNeAsMSl5RSwEKUd3wSXTcpgpBt6GBJuCkz/OSViRepimzDqNt0st/o/AGhUE+mSkeZ
8MczvgaCdNApNQ/WFy9QdqbJN6iS3QBMCP5XJ8ltHQGlytiPi0L7y1DAhDyFRnhDPrTddExmG1YZ
YELAgCb7XY8/c2Z41Opvkx6f/MD4bSTDbqrxWm+BXHIBq3LL28kAyIX+U50wEc5V1Q6APQ01Pg0a
ChDFKTW+MHJ5nEFbvoQGkcF8MSvkc8JfCV35WWairxTbProOlaLzokUaqJn6q97wvpiq4KbV1dT+
SadbVY6dCPw95MXtoabQqcqTHggnb/imDECwqXGOfAM0LD1V4m9f03ZRb9He2CKWlHWb0ROAbk08
zSrvIIUoaXTDFT3pTt58HXkT5Vi9gbfl8sGv4dyXcflVy4WfxlDiGP0ySrTTiel2EKVDIxzNQtua
owrcjY5wqW11MK1eH6jCnMY62WletmGRH6QMP3a8f5HMFScNIsW+KHS3Vu+rFowiejZJy7yidgTl
HOSJOyvxNE110yo6q+xBsb61yutASo+V4snIKgAX6I8z6yTMq13ZohSoGyxc5VooTUeo9E0QSFdo
Nx3NAJ5vlxzEZtj1tQGvT74Wrem2bKUnpXuUDOkuDdPfXowmjpI4iTSC31PLC5GzqmwlR9ZSkw5D
MThp2tFaZqrPbXmf5zdSUN1ENXcQwkbGoG4SCQkIL99U/a8YR/Mm6nYiPfVDA+l1aLfJdONZgSuO
1208PVQJra6d+kX2n5Hv5uGJ9Ae+162O8K4a7MLKANMbJxf/k5OvPgfGTRyMEGH8TZDCZIoFRxgq
5Dw8xfbC204IyXcRMAkrB3T5S60oX8ZBcSUsOCLqHyKqUj2aUZV5FxrshuF3UX3VxAexzE8FOl06
S1iPi62KDtBglKcAvelU+lbWop1E9GB00TYyGpZEahv6vaC3W+rzey+78qGyyCNloBTSZAYXuPuJ
R3oc6+BVL03hAnyPVXGFnbKdDyZcbxRRdDres9yBLKOAO0tqBWoNoTB4mcw7Vfo16Dcps5uDmiU9
7W5UOBL/u4KMDacGjs0cpdgoR0bletmPepw2WVxuJaWiAnssc9yOc9FpFT6n9qOT1EPjYWDYDQCU
PwoOydb/UkV3RfasZMgI1KgdS386tTsoxcMIUSrRQNogUFliaaOqu4+i5z6/p7KySeOWEt2LMv7q
OgZhPYf1C5oseKX/CeFhUUicRnTx7qcCrQ3/djIQVVFOs5U7VtFnYQT99/nF6UbpdWpMgd3xazxf
sgUJao6oHcq2dJpA3RbQv6LMuNY5IzMU0ooSGYtcO1YhpzoHZiFFG80f8emiVlVa12IU33FHsmx+
jtUftErYf8E+l1m3yqPXJbfjiM6UOv+x+FHWAifCEjrOq63IOGZeuJL+miYGAjSuNs+cwY5RZltv
zGwrr2w8kI5Vau0EWt3jgtPDpx2CEn+J13UGUDoMV30q3Mqjcoyqh65TrilC3/hVsBWVB8unuJfY
kvUtMDDKRFSr16offTiCkz6H3n7iD/bhz7qrUP7xXbrxNt4I41ODtm9QorSwUs76Bnd7FbD/e9uU
0PYfrezEhXQsjJhThAlX8acsydSC9sxxdsTA7BfNYwhs0TIm18MmnwQIdGC0WXITy2Zgc9U+yJG8
U7Ryh76rTWZhq8lkt+p303yMjEMTBpsYrhxtxgiPvURla/tlfGU103EM1W3doCU19o7vfxOK2qVl
aFIRI6GfeyO2FDR6IGfV/KIUd0J61jvkS3V5F+vVbr7EZDzJhRmVvYrMJzU/9V67iax72dxnFFTi
qvsZGygslso26r6Q9264MF0/6DY4lfm94RgsRI0zLeRaNyKOw5y+1+DE9DlmceN3xjmBUC+nO9Hg
Ph5/yHBN/Ay+taIBrdYbT+TINxMOkuEcG+bep/rqt9+iXNkGyF/7Vk7HC36tcccz/aS0lCGtmk/2
ZPlQxbuTNfxSJ3Pf5/Fu/jwq4hVRCjOySBzVS7apF5+metxzmSKDI7s+4HnrbVHdU7PwmxAe2/I5
pxQ/qCcjvS2r49AmGzHfI2O5zSmIBch75H7gDup9oF2L9ZdWRHdHGjdGgOlXbVuJ7zRFtTEwrBfR
c/LupulHj1KOlP6scLLXp6f8FeJ/9qDtoRKKKljA4Qj7L/viC99y6Xc9PRRcsny8TUvBqKBoBVTf
WvRglAEs0T9dzWme7wzrfjTrbRf/FtEDnBRu7PSWhGfjU4KzFIyxqM5MFSlb7j+awITT5LtRigck
Sn88jv3pZS6tolPijOqTOd2Xw9FUrvK4pAY9IuNDLbeonNBSr7PG2vmJN0P3TiwhYIpa22iZtmhi
MOh5G7O8QiqEbQtxDs+otj+Yxt1IgCTQD6gTbqJEPxTFH+CPDfxmjgCEmPLYoXjl1HmxKyjV1BbA
S0PTg7WXhpc8eTRU0ODU30GaoyhcPSs+R3GK4oxJNTx5kMInoTfQ+0MNQUmpvBUerI9wL1foxsTW
3htJQ4zsYCjPqkaJSoAz4L00APayX13RaWuXprLp+jtukrC7VotvXkgRP8cdM/kNBeB2VvQbKgjI
Fd2yw7nISILEl05+CP2vWtjRGZO6KQJFodi5TcgvYSmNkUwm9jPOUc2zzrJfujl6pIrBy7eP99Oo
ohFHG0p7FkSBxKImGa4OnhZvp9ctXW9zJA914+SP9ywdlXJpA9Olir/XHNgW8xrQWFOMzxYHZSiF
pzqHKqoU5yYKSVfKbcNqlbvfEczRMKZtovOdZMRqw4xwToLQle0mK6beWN1WsbxV0PdFwPI0Rt/y
WCIb/Bl64pWgh99FC3q3cp9Sh8F3zKYhDMHElJdB6hbmn5WH+6VXC9ZciINJtGGYSyDRqCJdm3S9
ecVoM7zMyaDvdNDg1U78GSZcADjoSPwdaQEjGohatHIOm66GVJ454dF/Kg6iW9vJTeCIv/jfD5w8
1Cv91a78C09b2QAqpXcdNWBx+bRtMxGydgYrcX7apkcUpbaI2qzibxc4bu/CLPBFz0vQUKInzdGp
GSjRnQE5hJtMIR/HHGINzZzf44vv+Y6svwD78qaceGVz3daA0OZRt6c9xWHb2MHE+P0PgBEXHu5v
472+f9+AEVEDOgDvqHEQW7sOT6Qym4Nhu8K5dxo6hjJ7TXP29cX8yQiXTbh4OfqCabBiINg4s2hF
6GrXsDOc6Yqc/qhdd7aJnoP0HJ5LB4XILXXnY3hj8EWqKyzz6oN+ah7XNXAudFChSQCbEVECDWff
JdoFTC2ipcqnn+2g/X3hyEfrttlCRdv3+F83p8qlhuTEu8KdZS1mIGV9tV2CON79igU8yRkui63K
r/DOswkUtFFHvPlLgh5IxV7Dhy4RR4mH2zLYjaTR9v8ejZpoCVAR3KEyiYdZuBefii0q8Hbdb7oj
NJ/RwYXuBZs9ZW2lX1p5bwMvVrqUaik50xy4f9ClQzQdRBE+u/Itib9YGhKjSgLIcJOOVzjNHxT6
NeQQ6sB25aickanlcnzzM5bM4yKXBNlT+BkjXThQOKYf3q/gT3YtY9UmXIlX6IOek8fxfiXshXPz
7Wd/hV7f7LuuLSKuAsImh/q7th22vUvh8mE2h5Rs3jOzlcJ15IarLsOXJxweN/3SGGyDpL2f8Ig+
hmKYO5+iq9HurmCDPdDEikbflsv5qdqop3Crp/QIfj7iC8coNSCoyQgv0Ji35JBrbR7I0QB13YS/
kwiDk/BuQk7XrTEcG5I1mbCLq+vvcMtpbam102NLvoGsK1KFDpm+r4UrFaALOD+tjjj+IqKEGfjS
DbzMsrRT2wCcH36NapERKN8//2oXh4EggqGARGqYIbyfrLrPIGqqRBCTYxuETsFDuRcn+5+PAtkG
2R5mSNeWTZtdGHdyZ8FYl4XbhNfJYHy1gMQ+D3KhvkoT2psoC4zYQ0046mVw71QEJAl8W+4fw+II
kdDWx5tC+h5o6nWkCfcNzLI09o5yXh09IXWMSIaTG9tp6t1hkr2tQms/esm5zL9+/hNfu8OWhwHt
+IjF6GhEcA28/9xyolW6BvPYGaVvfKY9YAw6JLnr0wvZXXMG5SqSaMPthLU5kttu0OkO8qluQb9z
3nFUkB94erob/cRd+Wmvah6f/bZFHtKLOHaJadQ4mAqY/RVO06S4vUuTczHIhxE5Vy0zZiJrnd0a
wk3TFHZH21JRfE+En37guZX6EBvUcYT7quP1lEEHLdDRxg4nxie2kH7OKrzwsGiWN+BQ4o4TQ/LW
7dhM7Wj4bfbKwayfulR0ZdqqzKzedUbDiz67lS0YEyFuk+ZdHL3AaKXrjhJ6DrYU3PQVCvaT6hga
isOBDAzyUAQ3MZQ12x+CK40cqgeEkUEek/CLZryMWbatg6emksDmHkf0Kc0gOBkdsIJUID5cOFUK
/q70kMh+o+nujNPTOEsl1U89Aj80QkV0++pCaWsjYGRegz7FzCiEbxnwEpEu+oJGGrSya9rvNnKc
H3K68cbE2gjtsAXOpWGLirviX4c1r6uuPiCKs7YbLu1srHQMrCUQYeJf75da25WxVckdvUt83jQs
N3o1uV2XndTaO+i19TyU2SmdXsb0p9ydDf3ciOTR5lfDSL57HYRsDFa3othux/gHosG8Oqqdao6b
yBM3+ohcDyjA50vwteT2cQX+/ZMXKxAbQDVsg5gVeMgOyqb8UTmgFZIzE5m8vfeLIpPbqpvhh38m
R57dXo1js2uf01N7NXdeWY68KeziznPzfbct95//vAvPAY7gv3/d4qgM82kMDYNDLB1y18znhs4c
zHeP9PpmBvgL6h9iX67oJa1FXR5qrdTRdU+pNxoy1+h/TuA2Bey1clZwgK0aaj/VeM3B+lLO8nao
izKYrll+H1qUsANQS61+0LTUFsUrJVzRWbt0v72J89rA/SZJKQASRkGfqRUeewNrl3ytU3AtwiL7
bNNK0eqJCEJ1N+D4M3CSfL4sLq9a6q2IrtLuBV/j/UbzpU6sEN+l38uZvTzKu+B2fnWUu+5GtoNX
Lc9CdMrf3d6y9Q0CkA6r9j44io68t76hxfGV1orrxM0exdOaRNmlLJB+5f/+bcaiio8bdIP7M7lY
Kx6tGmgadkcOJ1TiTDRufKXaff4xLl9wbwIu+BZmE+Jt2RBwSGzjRtsGX+cmcA365NY7IHt/ms3m
fRvsNngpxdUk8HXFLI4QSgqIl0k6M0Fh//1kYBQSClZIfDjX3/294tSPvhs+hrayG1ykVffyKTgm
59VXjszf/RBXASiQMHNRMAR4H7fF7KkNBC7P2p0pcjEqAzK1gW15UPfaN+Ww8pnnP/dZuMVJiXWe
P9VZ+RdlZ/yu7T0UBQD5DvpWPf0Dj7gLybUqU6FWFJpYYLAtDgRPkekvj6XXNf7nJfk120eat/Qy
45bjBHvf5im1iR5XdREvjfNt3MX2tYSqs7oKVNE8F4fADgC2HeE+OSnHzO0Gm0agtS97aSLfRlzs
5qmYmZA1EWd8xNiCcgcb/4zQxzbfxgjH3X8+k69I2XIm38Rb8mwi/HDMZCRedCU8DI6EngnOD/vh
zt9ZPjCyW59nYgqlARSd7czlwbj1XCTl7X30e+2Ku3Duv53mJUJRw4mR2vm0pHmHUmqctTR8Yf7S
PX0+6vkjfjboxbS2tdAAE/sd8KG2/Ys08o8wLi9hHe/Gs5hMLY19c6AcAuIiH2cxSFg+gF2DLezM
07hf3ZYXYFEVhqzJnYZGBNoj708BOgdMQ2lJ7xFAhbAc79rtPHF0Wuw//4AXkrt3gRYfMBlzqwsz
Lmh6WpyeJdp2FnXof/56fhdl8fkMgOauGsMOOaunSEXViP6Jz8dxcYZ4FSIRBucf+bVFiCby/bYO
xb867FMUSTfC/WyeWTxZR3wY1Y10uxLx0gZ/E3FJPWwzNTW8fARuPWPRui93Ar0gyCfNFJ+eUsS/
OEJtcSMmgVS3uFrNR3XnxPftLj3PR3V50GwVvG0V9rp0VL8d3zz+NzkVdm1WFHrEK93RTu/LY3yM
HHJGV9yO5M/pLc3aTr5fg13XZlJbJKqZqOoVmnM4/R4Q3t5K8FVR2TnO+zqxC2eVJr42j4u9pqTW
0As58UQhvep6zw0UDyW2Qzz+TqmdmGVsV9OL2AX22FKmgq7zupD+vwrjv8F+e7OnnO/N9//zO2vC
Zrz+nv7+j3/bfw+b//ufbzUYX/+B/xJhNKR/R1gYgQoFQUURZSzmrf9dN//xb4Kh/bsI9Z2truB6
Rzs3Wct/iTDK4r8j/olQk0VKirbXnET/twijyT81E9b5B2fIxDD/KRHGxbJBZAIJWCQiYTrDgP8A
wpehqHd9Fr3qaEeb4FZ18x3dV1a8Ebe5Iz6vsqsX+5GAmowAk65g+KoqxvKNk1dxFY81HcYdSL95
lN1km5/xlowcE1aJPd8PCMmYEP8e126JpTLTHFtBvFK1aDYQVf77/Vkgwe0LK6uXcboP9+NAgRFO
4yyUhglWhxo95lQj2hF2sitdqecsGu0QDzbUAldOwcUzbP4hZMb4p4swH/BvZ4G9PZSsCj/pIitl
t5CfxPBnK65YKCyxv78CUKjj7kXn60PeP8XkLlPT4JSC2uWsPRU46m35tdmPt4WbX4lzPeWEps69
umttCEfbNzvg9q/U5a3a5pJz+1d8HR1baIpo5i4fgaUOgyHt+NLFV04k5ngSNw2605Ib/lz32n2F
Zd8kUH+FM5CE5pFDaWVpwzGh7RlFcSujT25AXx6c7ibZeq/CnlbKisJtx1kD2JcM5tegNEchxWEg
9YVz5ftJbFUdgahUkt3ha3QL2+C54y1Hw0qzW+O3L9KbZSRr8Wxt6ACqh4FItY5u0/AVD0Jb8f6s
zNkiW/sQZXEzTzAnc3p56Z7f02y8aXf06m7j23+g5nbhDECHTtPnfhiTyvviy6lm2QQ0kc3TRYrv
ZI4HVdr7ZjpogFGMqV6yneaIp9U7+dJ3fBN3+fwflR6aLo833gvxNbpotnIKOHbouZUBImTEUzzb
WklNL211BOFeJed4MS5fwnrQ+F0AZcBVxpMpaCAPnvv5xF3c7G9DLF6/olaiaDoQwtojBwKZ3qS7
eCdsZn8Cj9HNvPrs7Nk9SENxHFez70vnqvH2B8zf/U2ONYCTi03FD5jVbeXvEQ5x0DMfZheuRxx6
T9IuPyhuZY97+NDG7/JmVPfrG3JeNctD4O2vWGRcUZj1ozJ/BnU3S2HO1Ht1u/7WmP/MZ2EWiVbf
RKKZA4u6beg/iyXaHk1CuzlcHcES1rLz+SL4LNjiYVMaWl6K85gqx9yFqBb6x3gnAm4Iu3Tbipu1
jrgLg6O4hp4fNA8KYPJiJmEwpuYkZypOjmcz+COArHYG/7Z+f75mL53Yr/cSolC0SfBAfL9kxqqX
2y7Cl0DdzagglKL8jJ3VdXpl4PJT2f6N8EtZdaW5sBnfRl0epJUSRrTX5LSuHsYna8sGcWZJRmwb
3Whf0/y0ithcOOreRVwcqrQMyYYwFCpGP3Skz0BYsKmRFPmNssdrsgNr9mx98+hudT7/xBfHOvuS
YzP8aqi0+MIJsdUUYwERQ9QxQgBI6g+fh7g8ixYHuMItb330YuhiXSnNDnbZQ0JKJe0FOzn5Z+ij
9rzjxz0U3LUDdV6C77cENU2uekBcnDT0ZfE017QuH6sMPR7jl+XjCGqcR89c+XjLqj2XoY7eFVKQ
pGqkxkvgtKwMfdB1qNnzvOX36vf8GLBWBnhdCNSQPpk/1o2oPu4+fCCIJvEfNMEsqTrxkKtEnfng
yh9SO8xFjU2Ev51urJXDLnzEd5GWr+IpkehDJVJYFluNqluQWXaYrxgmXEgDGRBwhjTrz1MmWeS5
0ygKfTiHqd0RZYdN+jLbP8XAspNvC4e1tFqaj8PF2lDIOOcXFyS5D24nRVHjxqzF86x5d1gCOzhc
uLlNcy+F2s3MuJgdxIqdd50/r2yFS3OnoS8/x0WMbnnPDyhPISGpoKl5HI/yEZKyozwPG/NXiZqU
G+yTu/5HcFZXGjovzCP4vsnu4+uyVheX0egVU5gOeK4IHZIUKral2tZHd+nzwX08SjACeBNlcQux
EWKriIiiFreWmm5EFsz/IoKk6TxpRWxD9cU4kphecL/r0W3tsge16nZaLq10V16YIBXG1f+EWAwi
iYQymxCycz39NNSlbXYj5nXnrP/y+VAuLUIVKyHe9oaKNZM4z9mbbIjlmfpjCuVW3SnzFbOdDmm0
13Ehw0HVTneKsR37k4rasdDt//lTX4dpRKseq59n/fII6TyR9huV4DFKahgt256xUoG9PD6elLNK
AFycJQvHSPMCbf5RdXHT9e87hLWvql/ZTUfr3EbZIdt17Uub8Yu1E514u4YfXFrwSC+QNOBdwZGy
WCiKLIc4X3GfCiC8WtDOTWTjzqSV6fNZXJYx5wsAd2GglpluhPbsIlDdazhVBnzIZGrFWy665pxC
6duoWQTlVg8yw0W6BhHaWk2TfVt2kwsXXu73TRwKigPMOe3KWvBVd0plWv5kaETKPkJuFiZ3aMaU
BL1IOScUrnNbrDS9pnN5MJywF4ajZSbKbZ7iOeYUldRnm8artHPcq7DXpSLt6RPA3RwVvcCjU3wK
anqrxMKXTwkGOLZsCS30eXxgP/8mH46BWaUBnIrXCm+3D72teibETUSnCGrDwnVZpQOMFTT7Pg9y
6c7gdhex/+J+595YbB9NkbRJmDKNO0Pa4ouLAIX6ZX4Y6ltxb04rB8+l9fQ22nxqvNmsjYaDRTwm
mhs07T7xCtyWe6dfqxxIc5q3uJgY1KwKzrEgfoDZ6tCv1BytaVAvZavtQ1dCEmgzc8SLXb2adK5F
W9zuCAtqWK8SbVYw6A4RCFexh3UDxXKtRPZhTbBN3g5sccNbRqv7OBBorlQdNJQeFTNbWRBrEeb/
/80M1TWeY0JNBBPFpRC/Eiur1nR+Pz4d349iseZMIZ4MqOCaW7r68RUsOmYH1Y2cZt9CO54/IP1R
CK5Uu1VQYv5Ci6XBITpzNPmOEs7F78c3Fu2QZWpEsybr3fTtcK/sLdjO0X36zfwxntZuiGVlYj7Z
3gVcLPnAF7FPMwg4866Db/Fp5h+HPEbof2t269XyCxP4Lt7iJJWUDMNqk3hi2H9Ffu2xwYRvZRuv
xVhc7vTQlYXSEqOZaHdJbizrz+fH0oXsYU6wcAoEO9a53t/PEnpcVV0bue4G7fCLppZszL7Sl08v
XCetjEW6OJi/YykLuC9v6T5tG9p3Z2EcRDMSrJGSH2BU5RffDlzfkc9rfSXLuvu8KEhbsbnTRB1w
fHmv6kWaZcJQzjHrZGMek5+zAkS2La9J3h8t96f/JfziXyXfB1e9UvehU5+Mq+ixOY/7VZ+KC996
NkHDEoqkU8Wn6v23jkoh9JJB+Ov4qg6qTW+Z59C/Y49OhLOo5KLff1qD0T7eBNYsdmTMRBmmeOnu
JsdtPtAyqrkachEbI7FcQROekqpYSdk/ju59nMXh3AKUoU49xxEa/5B7+XBIS0zm0f1TaMrrp6fP
V+6Sg8TUzgH51diwzHzjxdIVgDzEeIw1t6D5/yvdmfl16kY36RkhIvNKvTFv9K/WcTyUD/PaWnuh
KB/fZHN4zA1FMlMVaZH3s6kOWW90LeM9aZvqqgXxFTb6cfiSOMzpMTrQ/ogT8CFzaL3YFnuVUvB0
jG/17QDEFf7SQBKSvbyJ7vrVMswc+v3R+/6nLU6NvNOVQSn5aX2UQsh9anUVU/MYerS2F6rfn8/D
WrDFNBhxILX8OvIawbKO9RDSEWyWNfJ9HhIFupfdUsxR/tnLc5GyLS5PKe+jWOp1FWu1mwmVg+DH
54P6iAAtAixuL7oMWr+RCDBfJt0BpYzwFX4+z8076XbcR0DeP9busA97dRF13mNvc4Kx9FJ8llUX
KTZ/03vZTWEEd7lfRStn8cej+N0KWbZriYKfQmxGOjfQsIkeSzdD+vDzT/hhLPP2pKEOcxxJkzl6
34+l4XbU6zjXXK9r7b64Esp447fP/1qQxQczprotpIAgqhJvYW3uEpxYvGLNhPpCbvF+MIvN3vVF
N/RoQINXz5Z+8dGI6IVMNihB7yqkTg66+/nALk7Qm6+32MJDHZdqmTFBcUbfCfR6Kg//WoTFvu06
M5THlgh6/ifsup0yrNWlV1bAsndGbAozVCs+mlV+0UZ6yqunsXr4fBRrMRY4tBkmyWBlxOgj6zlq
ymcImndG4P1vLre/p+P1cfdmY1Z0dqaeRpigxefuS+/v2T2blUPt4o3yJsicUb8JYgTV6A942rv4
OZ2xmT+bUPmnyjolcXCvCA1K65O8UlGfZ/nDVfEm5uIg7Ur2blHxKtU09bEThbvcqq9bAwdFCcTN
r3etj719o9YrcS9mC2/iLk4HpVKK1NeJy9t/m0bIlvujWwnWJkn+xYPoFRJ/81mnymwFdWKhK7R0
WOi54mnDey5Y2bEXVyKZpjmrZ0KMWe4niBF1YjCiYRo2WtnYJuyPAQntzxf8BZiKo+jvOMtdNXh6
mxbI4pDRZrgauM1VUmzau/ol2QYO2s5XuncjueZ+OEfHtUfdhVNppiFIMHd01DiWxNHSFIVI7Xmz
jomK1EzyM9JWK2gX8ol3MeT3uyBK+kYVc2LQS2xPFNEH5GCpUDw3+xAj0+Y7rUd3Wbmh5WsVYFgb
32IHmt2QVH1M7LbaDA7GBbsothER6DY1XUN/fAp46JInwwr0uBZ2sQmrvMt1aQ6bQ3Y2uFo8hN4/
XzZrIRb7TcrkUkVhhmQ5z24p6t4pqJt/HuLCBoD1I5PMUb1SwTDfTxwCLbmaTjy1Bh30skaXO8cC
IVwBMC9FwRXHwDcFhwPKA++jGGpmSHUy6S7+pgcxk7ayEpzMwl858JcdBvPrAlrDzO81AQflJfUm
9zNxNEhhXO0GCSTM/ebaO3LLcDrRtHnUN0gsOdkqbPJagFscyO/iLtaCUBSzThxxZ4wrv8Za6Kg4
M1BTUSUvfwuu+oAzju3vjJ23Sfb9Few213RxVL2K7ODFtJOrxBbX0ZUP2BsFbezwZkdjJhijnvff
Pe3SaupLU3cna6NsIdE4ZQ8sjpOFO66y6T6s1kWwxRmATp5fZx2GljllZWTPp3CNgDD/hXefGccf
Tcc0EXDAQql3kdCF9YC3TB6Zbgos8RDp9Ie6+iQOwZMXVGDevZEU+U5HeA+FM998EE3PZEZSqWpQ
u49b8zrXhDhdyQA+cq8WD4DFzxKyStLTkgeAGuKa0/UbNZ+uYv8p6LuNNH7zhtr2/B1aPyu76mOC
Owem+5jigMySXxY/zHDA8BePTYht5Xd6uVHdkA/YSXTu3HEXP6zVO1YDLjL3yK/0Jo4IOK9zLb5S
nOkUCxuh2s6Mpb5w0N1bmfQP+dVijIuPi8cNzS2IBaD6svPS57H9lmR097202p8KyuTnp+HFF6RM
2RQ1S6reH6iCFNCqQSwpLtKPRVNC++pca9jBtQTcI2/ETbZbu78+EpYYIW07UNBm/q22bExQu0rO
0oJaYHQlH3Hq6/8MTr2Rvs5vFjx6figigNOsPx0HO2R2kPa66/er1eoPR8X8K2hnl2ekC1+vxS0a
IGdiWdk0v50RqbmOj/ohmfuHTut6oR8OikWoxWk5DoIvJRWhWukcUETxsZ/5fB4/JMivEYCXVC42
SzcX5x4VwRycR6Q4ZIDxdM9R8mwMuxbfEryOMJtEeWFYJfdfWqlY0f9P0MX5N47AsmVL0Oqn8VCE
m/S7+gfAtL2ud5hquX6D85WN7tjcXVDs1lCIj0DtYsyLCaxRre+GgvClW1wp25nJCI35oMO5o33i
Sd4Ha4WK+S++O44XERfzKBZVxNFKRPPcPsUT0HCEFDx4mWprs+3cqp7thyyTgJR6kTWi100DjH1/
nYW138R6IsMiChtvaySNfIuJcLj1NfiMUZvndtlIzfbztXTxw0LAma2RKTN+KDELep55DURuqKj6
TtvS+f5sXAcUXykDzkUYYDPj1+cxL+0QYBjVFMnNoE0tBtpLeLU3ECndPBQfahEpL0XL/3we48Nj
bv6YsyiHDhbLu2BxsPY+bpY+VQZXRJHK7JstifRmQC9SMFaejR+rqItQC1wkwqw+LLDZhelWpTZA
Gf6cZGQQfU5U0TAJ/HxkHwucnKUw6umrp2WBtoVFutnLZeBR6GEryGF8oKFWOEWl3JsbzUoQEIh8
K93Q4SDhiWNoyY5Fpd7mU2w8a5NPD/nnv+bComX4M4tKhMr44WBVU0+sDC+YITV8wxJ0QnVR+NZr
+k0nz66Jk7/SGXbplibiq9CKIVNCWJ5+A/wf2QJJ7rYdjs+Z00jgXjNNs9kFL9F5jXz+Ibvnc9NC
gPsEhtrkZYt4ozekmj6D6n3D4epNldPo7akLO3XlWP9IhHuNROuKOGvJ8DXfHwDamBhWrsyR7MHp
n4TAmQ60TGyt6/Dg/TTReLjC7OSkrUzhxQFaMlpnBgr87Mj3YVUra0xEezRXyEa3R3E0sKiX45Hz
+Uq5tE8gGpB38EJSYQct4phKUYT96FNdPuODh/GXjDOiHSBeeCdUG6nejDKQj/151EuDg8PCIcDQ
8NhYnAO1GPAsNCkFSL6Hcmh2jlEKzbEX/F+EMTWRfhuaTNDZev8NFbI4KCwt33B8CIdjLV6rw9o5
cyGH4ZGD2jnMdiIsc5g4kw1P8Zmn8ejtii3uQ9v2CiFTpNXX1vylXc0ahMwKYxjjkPkEf4NPNXQN
ChSTwKcG3DNwwJMkt88s5CczOynXrqALZ7U+t3bPprVAUsuyfKZpRaZZE+v+qB6N4kvxBb3vw3Av
aKfiO2qZM5Ew3IJ2HP75SbPICCEx0ibFw/r9KNVhTFpLAbYyUF2t1QclPWn14+cxLqRN9MmAjrH0
dOqCi4URiOmY6shEu4OV0h6AIiXiK48RbmeQIHaKLtTol8prnNMLmT6CShjXmpRm6DfTFhNYCsHU
m3VvuMqD8aA/8lm3sHs2Y7bVzv3PmZ/S74u1vXbhAHsfdd6Mb5aNmFW5oIqdQUmCu/DK+Gr4ZPnl
Lob47cuOgCTFN3rZEbz7/CNfHi4JDOc0r+cP/UEcVlVaZaPhmi/eiH3aLhTc7pBtBXf8FdZ7vzoH
+4p6/lrg16X5PklkxDI8La5hReO/3o848TPEdwxGHBzEo36cNTesjcn7Kgzt+jp2p73J42ZwrT/G
DqfLr+JWdPyfc/PL518AbgSR3v8SOC00oJnzjyGZWxx0iRSNBnojXMTm/2Pvu5ojx7F0/8t9Z196
c2PvPpBMMp1MypVKL4xSVYkkQAsaAPz1+1Hds5OicsXp3deNmOiInuwqEP7gnM8wyIJmbWIGrqMr
kKw3erm1LYLdNdTQyyW8bcdjPxF6dLpejTwrN0+dK2AtXCcI+HCW7myZyH2puDY0zVz92rLh/pma
tRtTxxS5X3icXLfmCI85RYOcc9u5x8529Z2SWO6xkU6yHXIPdEPP7Y6knIxQjAl4Ry0fXz1TlXtl
Ko3YU/vkFTZt5sHry2RntWkOeKFj3PCpZ/u+SX8byoBHowNp5tzJodVOLThBNd5DjqUWiElhIR+K
6sbqPMhm5XjYit6GnQsvsi2cN7u4cUQHGR9uTL/KspD7nCObFHdFZp+MjlM34lPHIQ1eslueN40X
qhXHgZNrWX7lUMOB7NVgzbZbtlfviODeg+K0xRN8UZu7VJPysfCgQgxsor5vh8w5TJUkcOASuYnE
aZIacJ7TxvxaH6v2Rk0t7dqFgO8WEYwdML3wvkMF3IV8LJxym5rbIJs4Y9nBmXcwrzStdU8eEZ4W
aJDFFtdOrVRPcEaBXpMJR+EHG/JWMTwJxaNhNrYFZRW1i+HTDu90IgfWh87EhqOTpvO7ukpMGHwV
1YuXCBVOADYpH1KAb660VnXDtsvgCFhOYIK5Wv+alPBGJAWzdoYokteKCfeAcRGxZiDxTYXb2YHR
mPaT4pZdFXQlt+9REOTwJYYb4a6TnfZo88yDFrJZZupmhJz4D0uK9rUY8yTshwbCV3rRiaBBT2F5
qfd9EQw5gUq1DsfEuypRBfwvBEkfOiMtYYJZ0myvFbbxmEEt/5RDMzXsO9FqftmWyTGlLaz23KJo
grqoKNSmB88G8Tt1JZJpEDrzOkhw+9AF5mUApeV0P6XonTthHgbohCKf58A2EapeQV7yGoam+ugn
JegAei1m01hLCT11hF8azbDVSaUHoBl7B6Xugc5pnBE2YeOwsWDkt3MbmN/CeEM5ZrlIY9I2+Ws7
5ewIGfEmcpOebE2n5wHhQ3O0c8sIaydDWh8pmz1z+nxjsEx9QZM+75zvSBDd1EhKBXJSk1Cmab5j
1mjC2Y+7Ozp/iG7UNdx4CxbpuoJ8hk6QPmnrfqtnBN4WLXTKEaLD53NQZml52cCANHF2o5XV90MP
yWaFD7DfaFN3T0ifQkQZzwdkivi9hsgXlocSus6QHIP9s55UyY6CQ71nmaigrN3DMCKBWwBcZZug
ohwoZPgwGD5zheVFxQBtMjHJ9JRZSZFBozrjLGiJhGK2a7SwvFShD1YNHdBNhCm+DrbQyZAlADrO
VMANihXTdJXWGY0NIGy/g0cBTLeTPRs5gPHURec5d50EivIjnNhH276pMsdX+k3Nu70BTbSk9ALQ
urYOh0F9b/SwZDY7GWi5C2nWBAgUiQs5Iq2nR6Qfh9Poao3m90LKneFNMvSGutpnTJCthMqcL82D
xM0KFxMqIZ6s+30Le7x6TLQIP4+HaZQC7lVtJk96mygHVZVwGUkhNy1xlN6OhUf2Tl3P4tZud50O
pevnkOOPCFWhzCyzqTtYbMB+B6N7l8oELA7oFxr3JSuytz7N08NYw1vCJPV0VzKwLOo2qyNXTN51
b+DcUHQrvaNSmT0c6AQhMkfJYrvpy2h0puGZjQa5dp3JPZTMS+6GDNraWmqJ2OY5PFm6Wt66SeUG
VloZT13SDI+G5MCfgej3KhsG6++8yeghUStyypwE/p11NTxbil4HSGdUod5hOj2ewcdOevLFNEBd
yInKN0mdi8OkCG+j0WLKfFgvgRdi9moAdTzdrzLo00WmVQ901vVW7zrQgKe7ySkg3S6ETg8do86O
yNH9bquj1H2kwPlrobkZOl+zk8TR8sy8Kv1WSnOC2UY2Xo35NPYblwM/74sWvdl7RNXF0eWV9QSW
GLwMJsXob2xt0COh5+QX4OHuTYlFDDsXSvnr4GgyHpWSdFDEh0tzCAM2k4V4kBO4XA4twdUKiPkL
6ljefpwSSCqmOfS4iQWdNMDCHRijdJ3qGyrl28LWp/3Q2D2EvHnqQdxG1aAUaXMzLkoTari17UHX
sITE3KRyPI3q7rbgrNduiMF71IZlpoyb3KnHb4rSeffeYOmxClOEHPL+cA6Atw0sA2BXkuTt7eh5
yiPHjoXOu2qcJlz3cdfBtsLtu3ybpk67EaJJ3nA3uteEphDKL4h1lxhZEtMBF0oKH+RHHNJTCONx
pNsnfYyUFui5aRwJrpRx2GrGWMW8Bxpg0BgM380UoU3iwMoGL4ewIdBLAt5/2LmVVt8CYJjcVcRk
8H+ffrYVSLOW1VsBTnXY1QjJXzKkuyKdZlAfZpN3K7yJ7dzUMTZjnvVXbqPcuVxJAuINgIUyHTD9
jHoFitoWHHlLmP05fmGP9jGBwgJkBCZTxYsSPrKo+HmZs4MgoYaIIHcPTjK2IjDbtmS+59aYKqVS
uQYQRQ62gAVv4tx3Rpad3MEGiTfBLeA3pgItD1cp7FfFrEYSNA6sbirDguOKhByWD/Y1deGeoY+w
MFCs/gHRYnPFYSNg49wd2zDhQO35oGibMU464TsaZMM1+LWFhLPu1qU6Pc6aYhsVVulxRSfxsypx
Edaign+rLov6wYQyfuXDqUB1IPOuwmhJGomQ0WQP9b09DTUc3zjv3rC12SM0vZVncAvGlySxWzj+
gmARTRBYukoLCtsFcKh9py2zcauWPJGhKxJtC9dsxCJ54o+w4IYbENFOMFAGcoABm2q1DCa27cFK
ErzcSW/KsE/dNINR6VjBitaoiOe3au0q16JqxbbK2tmxooeKI0/abks1w3zLcNXB4q/L6h3MOsiJ
VhlqD7QXLxSXWuBUg4wlE+OGMCZ8NW3ssHfG19EhDaxJHWQNMh03MyGohZNcZVvNqloo+KX5q2FK
O0obCF5W0wBkd4GtH2gUMS685OgzAklSBsPkQIoz5yk0Tim3inslTQmcoKti2AyFAdh0qZAnC/W3
IHXd/HtTeVPQlJDadGTXwt+ew6vEqr0WxgWujAYLnrslMhpbR28pMo1Uue/ryov4MF8ydDf7jujK
W2XZW01HiKI4+neQOB+kFxepyXHUImjWgkHR7auk45MW2bljNoGptkmEUN3EWjQS9s1LVMA3udZc
lxzzC6sVXlwPU97ewBzSDDObafc6TrkYd1ERjbaUYZZOtun3tJBBZ3Zig7yWGY+57jXIgrJ+0zS8
iPKiHxHKARq8gRQYgh/d6XZ8NJ1DjmMcTtZjBalNdTSGDYBs/Q4UnvKxdJvWCzSLWnbINA+DyA0v
ziwDYo2E9i+9yK1gaps6jTEJ7hZxtXaDJHB/w6tR3Eq7H2ANUjZ2jAiYHHHUjHsHPUr9TpPp79Ib
vbe87XFFF1nWraSFLyRP56rJnD6BByk6tnjzw4mnmrwJiZrkCpTFYNYKghtJrG36qzUpCX0Gjy+e
ZBCDxmMM4SgaXRZ0K+Tca4YHxEaPm+PwNHO3ksLHmYSwKQa8CC9FsEW6yIHxH2wXHp0d/fb1s3B+
5i++AEkHPP/xNIYK+hIcozTZMMI2B/gHPX+Bj4oH95TUiL9u5MIjGIauwOk7YLGjCr98BJMUQHdF
LVEaf9PfSvhv7C3IuSg/ARKIXEDJu6MM22iEAHow3VlX7VENycZR/CJIX7/+lAuP4PMvWcL5S1HS
OoX4+gYvLD+VP7wexnNrxcS1RhYJYaaN/QTbBBtGUW/DCC9lzSf2ysRdSKV8GFNjUW6b7SFxlaER
PdZ+2m94a31DauG6i/hzeuu9jS/6AaoyK5m4i8vlnxP5DgQ5y9/ANteFfnJlbyq1Dzz7IS3WWMqf
U30fu7XIS0E9ssZJj265jzIgD8lbFeK0Vq5p0G/6J45/BHhRfVvLZ16ocn1sd5GZqhxRcFnPCyNK
Yg2iR1CsjKHwvGdP3cN4BR3ndYr5Z1icPTf6ThJVtTm1/jE5VGYTa5kKIot2A8A20OjlbArh898p
0Fst8bEfEOxD5hZBQrheT1xtf1GYMltSNemE6UygSMJCiNM3I+olJGSHubpH7syw39hRhcjhag2W
d3mT/LPvi8QYZPf6AmELqFbJvVY+zMDDXKwc5hfbAC4E+T7o36KA8XF8jbxFBKeif7b63dNvyeCG
bA2Vc3HBnrUx/362JVqh9bSWaAMwho3KT1magURxEGwNEnp5iZ61tFgtWoIKpdaipfGn/pZv6Qkq
AUenCGEbFsptEujxGpF+/hs/3Q5nLS7WRwrxfQiOzuNHEeZkB1OQoKpvnfK1c7qVAsnlA+2sscWC
kKU+TuXw3j0jAqan8uuX7MYOB2gSs6cU2sQ0rH4jPPn6RrhQLsQm/Ge7yyuhcEzFpBbanYtqKVCA
2zKGtuN+3EwbsslOawjz1QYX18NkN5ZK5lEtju2PaqdvoI+D/HeJ5EM8CyKs7bTPFYaPHVzcFArT
VNklONo84QY1f6OI3sqfdf0An6xNwtbKrysbYnlHeJCU48Se59Hzu8OslQOpWqCKDx46iQwM7l1o
gP0LLsZzPz6tVrh6oIYyI3mW1Rql1o0mJ6DqzQqnuHLhVmPeNCgOYd0EayS9i1sDcRNQGKoKCb3F
JBrIL5cWRWOCYctjXMsxoPS7CsO0UqxWaz5X9jCFZ60tphAKIaWqq2itOpYgAdaxGbo/58peFawV
Ci5d8TYuI+i6mKoDjMTH84wazFS5LuwN6Qz9SlGIjHjard23nxfJh7LIctOVkI2rXU04kP0+Jfqh
xqO6z3becFrZ3BfbAU0UuFvEneD0fuyNsKleuJ2KduIp0qLmtv9V7pXNbM4FxdEXO7IPclXZ/EIh
G707a3UxXQ7sj73GmByo0UGDCzUeGiRRCdxTsVmPIj5fch8bW0zYpCeoxlporNKFP6YpIJhFgELE
1yP5uRXEKmfLYhGXuUmiuXUl8QL2yoClR3uw/E4+fd3IxbUHjSTLBTsRxOPFbI2m2uMbgCN2aLEz
hzROuHb/32gC9NpZ28Q0PzG8Mqo50kXwv2EZfS7tfIcX/o+vm7gYVmG0/rONeVGehQTNSM1M9mgD
PrBlCLhGbvsDAEZlCAjyzkMkW8EcASd+7Rtu0GjbdYzh53WPDzj7hEWsoEi451Q5PkEjL637XNlX
9qDBWvbbSlcvzhgQBwC+aM6sk/yxq6ViNW0Gt72N/pKctND5ls2mbaF540gfML8g26+BcC/VMfE6
h3zMLDmC4HkRJ7RmMukEJzJG142BFy1+wQ49v55Bo7N8aB5rB/WpRnV1gtFOrOS+5tfUHw/pjh+t
NFJL8GiC8YcANPEGJoRwdd5mh/+OsOI8Af/8zqWYs6GoLgElADT4CAKHeVAkfn1XRVlEg+5ZvefP
cKnekilWdmtF5wvnz8emF/uoaDSVjhRDJBrYifaoV5p9MIrU9xoYxLKbTlqhkRd+VTwwZ1vXazIR
l3fAWd8XB2BpdTDTNPEBY9Q9ubHc2OXe/D37x8FndY8Q4D1xFe3zMLleu1ounlRnbS+WpCwzb0Qp
AY+aMjtZub1pBFzNUnu7svTX2lmciBkD900tHFyUO17ACQZj6r4hpQ9N/PnxNNct7LC+X0sarTU7
/352uEABkCkpqpeoZEMLEOx42t4QshbEzZtoGUudL97FEYbwwOrHFp37h3FI8zCGAH9BvRb1WR8n
2BM876uAXa17W671cHF2GbCDhcErNs5gPtgiQbUbL+BsCL6ev0tR8XkPF28bq6dTmUwYR7AXJl+1
in1PyG4Qzh78wkPD2yMzq5X77VLPADlFImxmo+Dt+3HumiYTDqi/DlBsAIIosLc2H6ZsTdb90tl/
3spi8zVFyRJu5ggIfrKsQO31aaI7WqxJY6x1ZrHPmkbwyRNoxm3hvDQ+WVWKUknp//1pggMcGAlQ
mgItYdHKRFGJk/OQqahMgwmg0+6uMS2IKKeuXSK/LPvJb3SS3mo805vw69b1+a9f7oPz5hebXDNY
3wFd4UDOVY/za7lBNT7uguHOOcw7odpmPJQQr0/xyECJDVfJxgvz16+/4tIlO4uWQ6Vbd+Dxsbjx
6oISd2I1sFrUCoit+mMmV4b50mS6QD8izT4LVC4zUcxGcWFkDJMJsk3UY/kHk+O2m1Fdc/W78M5H
uACbUVgSvXOzFjPaA4ZhKHnj4P5WYYIY2Pvxpg3KAJoi++5IITIx45/WcrIXriSEyXipzQsJeKwl
Khj1U7XwbPTQRhF5X+zSA+qAdtDvWgiPehMECfOd/axDsh+Zvr+PoEXjZ2i7RZ8rvYM+dQIUmCau
UwLVD++u8dyVObwMcjt7diwWK4TX9Hbq8djJdrPu9iyr7tdxHsPVe9Pcibi9r+Is/nptfl44H18f
8+9n11HujrRsO7w+EmmGQv6yxiQ0mrWIeq2VxXXkgegFH2m0wgPokBmhCaMmFpQbcZhtcj3x2Ebi
Kr9f69znk/Rj5xY3ERvG0SglmrW9Iszze9T4fBSz/Zw+/M9GcXEZjZmYEkPiOZyJ+5r+LqBtR+Tp
f9bG4hSxmCTMa7A6+uTF6E8agXO4uXJSXRwwE4J0OEYgCrgkutZSSxQ+oQ1u1/EAC69BAZqtV4Bq
UXdfd+dSU5DoQkOIRZDuWcxN7TBGSYK58TQUnvkJvo2J2wFY9bdJtdBMdSx3liHCtf2poRIIKTGy
3EMKgaASGNE9VMojGs/MouZpZsDAkHH3L2Tn9U93D6Tsof40v7uBEF72sNd7a/KcxoNXCmxubrVt
uqHBXIn8l8SR11pbLEGAIAjwgq0HaK4I2a/hqt8CgBmLH9B/DteyCZ+ZyqDcICmDLN3MVgZz9uOx
QYykHjyO1rpNEjtIFD7V17MCNIX4mdEE02lE3cHcAt+zlg29UIycbbJmv47ZC+7zRdCNE0IHLdn0
bX1jjneDauyMpL1ydHg+adWtCtghwBK3ivLgSmcvRfKkokTqu+Ydm6bE54YWJg1wLGoNHURFeeZJ
c6gbLezLvdDU2B30F9Z6f4L7/9fS5f+4qIr/33//t5/i/6W/60+OLlf5T1ZXv7scV8afTi+7X///
/c/8aeoCqNsfECDFS3vWNoayMWLqPz1dkB/4A/QxDSgWz8IGOrN08eADA6IJ/m/MPwAUNm7Kvyxd
rD8QHmjQyNNnQxQoZHl/x9Ll/ZF/Fj+qqOA7GhSIXRDzwVG2ZwTA2fVIh6zuZO+yqw75woCnQElz
hXdbszKViKr0kaXO7dQQ69CN6hFgvyT2pAlmca1f12b3goS28WgJurW17GpU22uhMHlk9nDUOys9
OIUxnRSlvU7rzvBdBSRLxQB6su6T65JRfT852bdaaNZp2mo9sOa6Hrt2nT2nkDl57VkmY52pJ9gV
efGY1NbBbdkrcNX8esQSjtmUK75kU+Mn+GGrId4PqoR218JMvxXTj546zUGttSk6m+LbP8fng2XJ
fHifDxukC+z3KBGS6UjSLXXFSdMyNrRtfyOLkWzrpJnxKg0EuI1BDcdU1NeEpWNkQt4mzqaBhVVm
jHDaHQ46ZMgfqUPUrVrQ6kiyHhi91obpEpnECgPUwNpafibo5TATshA4G9pSkUoBWggpnpbdTK2+
Q0azu2VG+cS93IulSr8BDpHGqSDTBpI/b/NPsnW6ve2OQLmq0EdQs+pWS0c38Ew6+vYwzW6tmutz
6JUEipHTkLSoWebcVX2X2crhmwY01mHmNPqFlnTbjuXloRVAkTKGG5faWXv39VR8mgnw6oHaQfDq
oMKge/O1cbaAPRNIq/eZIHULFwdrgPNg0Ytb4kkI0wBwLtL819dNLtNXeORg2xmmA1AKloHtLuJY
z6sZL6TV3TAAtuHoK57NqhRX/dT+mAoOzLVnabBkBejfbO2DrfTWvcxtZAL1NP76U6xFHgScDTCo
IY6DEVWNWYD4Y/c1ZTBFz6rxVgBz59uJZQFiS+yDxe1AH8D7r4H2t6TJogqwy4irNP1mkY4Dakvh
JMqLp9lC+8FhGjuRwfqGnHS670sZNMSB1l/XbXquKzsVkdO2lM+5Um3qoeev6QZ4Y/XVVsuf3ILC
EJJpqEYaN64B4ZwRUcoOzN8tnVo3nIr+ceqHaVM1DGA2d/ypyIxf9wmWUF4pt12hHQnghHuTkiFQ
hXl0OESRNUVhR7fh1kGO06PK1GQHkEpFkZpWRlM/cUU9ZnYz7a0JfsVCmCt7/B2gcr7HwfTH8TwL
DxmgMuLk/ji0yiRaw8mc/NRASfkW5qhDPNnpPd4voUJU697QRhmaI5G3ed8PGHvnnoxeczOWJRx3
3OZqRJroyZ5qCK0nnrl/P7FUwA+BVEZNTg5tOILIcpgs+1gm7KFtKvFNprjN7SnMFSeAxmN93Y8m
UsSwhfkGgp4aKqb9Vz7yb93cD3WJ//3b/Gd+wjeY5WnWv195//y394uuq9/6L/+r+Hc9O511y//o
w9/c/fv7z39dpx/+ZfNulnYafjN597uD3eP5xfuv/vjXRfwgG1iu/ayHqp//thRo7vM7WptJgf/1
xb7/Uf7If3641d//xD+82qw/YEYOt9w/L/U5ivvzWlcc9w9kz1AjwuUMQiCY5/9p1aa5f0BKAhet
MftsIGuEP/UPqzb7D3i4GSgDQvYSTF1UAv/R9b8uJIzanzHIhQtqPoHO1i4KR0DYg4gPRWxgBRFk
fFy7hT20idXBPQhchAhHLyhTa/nJT++bRROLk6cpUqhSujLZkKbYT6W7l+WdGG9GrQvPhv1CXz69
rdEQWKNQqgcS0P6kCcpVp1RKir6MFcymgK3tiRe4SbmSUl5rZrHdTYMnRqdN6E96O4IpKlKwss01
+NinfJ2DC8MD9X0+rlV4QHycGNERZOVTNYuUQ7Vjv2avtepg+3rUXAN1sKo68RnBifYAavQ0sCjf
sY0f27MN4Gm1xsuiMeJPzuADqA/4VAIQf6DF5u1cCBifgEhmyA8WQb2BQubXs6dfWCcunjOowc1i
uZi/j1+g6Eo7FmD0RWTXh0bUwHJq2rLXya8i+4luEsirSVg9Oz+MwNrXAAq1WwIivBKuPZQvTPCH
D5n3zFmkUHIYzAq3zaIWopk8v2rck2OI4OvufgZBIR447+78FeetjIXoJBhQkRmnW7ovr1oeQA0U
TmVlCEz+xn5U1mjVax2bZ+CsSWUEJYSoaNK+mk3UufD5NWSWdgAJBf2dfeDQ6v37Jby5ny6oZgDm
2gi+ltPq5JDLa/osmrOkU5gFbQCDisCJdQjHdyt7U58Pk8V5BpkNsBBAvoc5prvYNopiGSJxyzzq
NvRaBzG1QJqb3A6n2dKawqCc3oK6BekwejM8ALG9Sk+9cKACuQMiOfjICPmXiaMOZp0yq7U8atqH
gZ96YyVUvzCHs3EQnnoGUkbIAX+cw7KmErrH0Eqhagl8/4MQP2yoe369OC82Ank3d/ZkmAVkPzYC
YorewAojjyw+fqcKYCaNLv3S1VdE6z4P1qxXAv3oOe/1uQLucdAAC8pATGiVQ6HjoKkg2/x1Xy60
gYsUBj4WJuMzcKZBwd81hA5Fm8w76BQkl95yxEojy0gf96gDRycNRY0/pTMWI1YXhUVSHZQE52Z2
Hpu1LGboqRqB7/q4ls39PD1zY4D2Y4IgNbXMp012QT0lFyTKvJ8MMuYdtvH4++th+3wa4zbQoBmA
NwyOqeU6FkAvCzBUCSLml5wWftPfu8Yb7e2VkVs8y94HDj2YBTkgWwhdno9LTVA9B26XEzBaCOLd
1xbIzJK8kPreXctNf8Yrzjecgyzr+xMX9YWPbXV972YGQ1va4LsxVGxCAcuTd1XB7M6GrPQ6JvPS
6kMMB80HlEqBKpm7f3bkennftVNpE5x+IsR5BNZ8shtnl453Q7oqXj3k11pcnICWLp2KEbQ4G0ZB
vYp8nxGECmRjjHKjhmB5rp/xi8fl+ySe93KRkTfBLm7swiFRoRoEblE2MgZZ3ExNmIGz6cM+wfLT
vj5A0zFy2BgRXeoBzSYSqoMFOq09BHU1PhSpFhfUvEu4c+d1sw3P12t6ZWiWWY4MzDfmwQotSgBJ
H/NvrrUm5HdpZ8ItCIr/cFqYK4Mfp3vWbs28CgMBknkWmBJoCuWVwuTNgT9ud2wfeg/B2xqS6NJe
Nd5Thwic5nzgx1ZzG+WcFsY/UcIgcWdlPs6HQLRiw8Fa+3oIL1ywDlIJsEODuB7K/0scYubZNS5z
Ze4h1Mnu8+s+Sl6cZ5h/+1mUHIWESajpI0CD/P4mDchmHdj52VYCQ3v+DZ8OWzgUFTn6S3aQgg7B
RwQ2Vw9I48+QfwWZ9+7Ij96TAnr1dhYDAddU+jP3qDopt9qqYNx8bnwMOj5+z+JcSfsSlDuO7+mf
3VMKpVBlU8Acbo5WZ3ectcT/xWV8NgXz72dnig1GomkXmIK0RSRezxJY6spOuXifnQ/xYiFLqy3y
Sb4PsbuvomSX7rQACQkgdSEyFny9qFZbWwSmcLJqDbOu6PspCeIIjoTAC9rQ2ttbegMK/NftrQ3g
4lDWTdD5PTenUatd1dmTwlYebxeeMg7kTZGad6DDiCLNYvRKj6TQ08PoFTuPhd2m3vIAta/jbDsi
W3/G9tEcmU6/cPxyd9QAz5e++s3FVFb+egHu0vlw/jmL4fWAKqmhlkEiw8MZYfVR07V7tQJQSKlW
wtMLz5qPXV+MbalAzMPN5r3wc35CQkuF+u7OCaA1kvhQy93bd2tq/ZcO3fPuLW68gXaQa7TRJJLY
gaqBwJ1AKjh1VlbphSfy3DUkc3DC47G8FNga27oyqYl2qK/vKSq0QyBgg95Es/b3lIJb2e4IphC8
XJh5FnsvXDtp3tWolifN+ScsutqrpdOUEz7hAIz5zWx6AtbMZo5kZi+pLkz862KT+b5yxUPdL6MU
h+PXe+czNgPizxgD1AkAQfl8ATRabjZDr857VQXoxA7g2DYj6aChCDO1EfYcVWDerTT6eccCqAfm
wEwuQ4S9vOHMTORpYpo0YiHQ71BTJZDIrQ6zIib4NPdFvJbkQTptPrWXY31+BC7GWlNaYLuJgQi4
g/6v4Y5lbJeQaKgqZGZpw4/Qr3sEiQO5kkzSgE/m3hQC4z7MrDtOKt/Iuq0HjY2AifzQTnCm4UNo
6dW2SfLANOtnj8LUcDTSDQRboYBhQXK0sgOa59yvdQG5uGL6PfTpvrGrq6rvNpUlwOVXhl2vAnUN
ksAtSnVsMxJ2UxljDumgavQzl1+10o6r2n3RrAzkw1xsS53dF85kh7Dc/KaW4hqQtxeRiZMFC3jo
2ngb4VRZlJZ16w8V2yHBtVU7K1BYvp20zPCVjoSTNMCMN/3OordOA2cCmmTh2EPXBgBSGdSZmwQq
REH8SumeLWY8sla7J7By8SfCXktzVALbKJ56C+IZpf3kwiVWVaZnmiUKbK71IoTnRuqjjoOtlb5x
QAaCVq/VreOUECX2upPd61BwsMpmN+oDYM+uuYUN+gYO8zd6xrWoswoMWmdmPh3Ka/De923RgLHj
ZmWAymrowRUx9fhxsvJd76QnvYCaCtAffttDEqEFkDIkpruZkumFUOgu5Ua5K+rsFY8w7jepVMME
+JbA65xQtQT6P07AanMFmbkkBcUeWhRN9ltL9Z9drtp+xeC9okCOR6+Sg1E6cQPZQTlqTxIccyjN
ZddcU0K1K4iv1cmVV8vIKPudRVBBoKTWg2JU9yjMdn7P7Cw2mjSWnnbTWf0rLTUOKfzqOJXqTeG5
cFtzxClpIKQNsZNZogaBOEnAkxJKBzU0rsGmSaKYDzGJR5jf4a1VgwxqtN8tK4dpi6PMTngecNXD
SZT9W6Vm3+08Ua5ECoUDtTDDOvOSyKydLhAUGcJaKw+erIoIuvMPAJWQsDZBDdHdINPymFT1sTZ7
PRwsyB5kBCiuzPiRuWN/RXXtkNTOa0OgjyK18b6ceiuSJJU72Y7sKCrzmfb0SSaZtinzpImRPqJb
L+PbbjDfRo+xsERlbZMnkGiyWnD/iZPfQIBmlypT3FBjDwWh7zAxeJtsPCZrVd3yAZNQemm90ys1
5p3hHFjaXEMPyPG7hAddR8PakLemLn7apC4gnmOgVFy2seriqcCAcN1mKeN+T8YHa6K/UpZHCvRa
gqGzc79uIBOVS3LXS+U5U4s2EB59JK4ZFokVK9J6hMyK6+MpuEMP2xhTYs6CET87WB74tatXMSQ4
IEKg27upVqfHPhO/i9oRG1iBGqlPNcWGM0GOWmmeM99obBphX6g3ZY/czAAHqKDN8Y8BeiHbUVoI
P6WKzy4o8Ma90kMES1TRNGjKYw2hKJ8B8BFJVPN9u+LftX7Qd8VE6bbpnX1FDOXBEKwNpNDbuOmg
oUVQlI+HwtEDmypanNjW3hNle5WZHJYXqvIDij3wIyZZg6MQAbhW4bLvtWxbFeVeVck1G+hdryff
OTgWsFEZHmWbb0vG9y4zv0vWfweBOLYoYgRzguCJVcnmPtN0H/Cs35lR0N3gWPdd2rKgSJV7Yct7
PRv7fQfngcDpwVKDZS4OBiW/ElaB+ApiYhG82PI90zI1SqcWHuwNgWQW2D9HCfoPCtPeFjQ76M3D
zdZq8T4lVQH+fqKQEDI0045Rq9zlUkISJ+v0TSfG2aHYcX1JmymiHm+2bdFvUSe94rw45pW3dQcR
/Qd1Z9IcN5Ok6b8yNne0YV8OcwGQK5NJJpmUKF5gSkkM7Pv+6/sBq7qLImXKXk5zKSv7JGUAgQgP
D/d3KdLasyp9XaizL5fVC2J0KyMfvie29VoO5fcqrVaSGt9GwVK30bSdNNihW47Vrz5Eb2aSvhpF
gnlng/IX32fG0mSx8eJOE4tDlWkXfR4zl5FlT01Q34sxyvQk4oqLsttGpOOTnJQ32MTe2bN9F+jz
HXDb2xgQt6so7W2I2RRkNW6lRvRQJM4t/dStM0QPstmdKqX0435yE0lc0lm+H9MEnYtopxfTrSWa
rTzoAUfFVKydsvhmdOIus8ej6cx+OdvHvmomdwgVT++MhyhB5ilH98mVkqp3R03jNEzM53JSR8+Y
o03dKy9DFjzZZfbNqIetmeZbR6IlPItEeEqjxX7UJJYnG8Yxl4O9WmZP4OQsBOuS4xwO3xqnPiOT
dUID8N4RyV0VWmAORPuolzDVmvFJH5PWldJlTVXNoRESHCUxdBxkCc85Srs5iS952uzVrHT1trzT
OxK2VKs8Mxg7v2VSkaxpdn1q7EUePsaTcQf0cIu6mOPVGKW4VpgELlGoUDlz2m+hNj6YTs1nzcLm
3OgotwyJPN/NmpTe6Hrb7Y1Ey1B/EuEKWSjJFU1934bFNyea9HVSc9Ehs9iHhp14WTdenMC+H0qj
9wfViN0C+T6a9OScYQllOezzl1iVfCtST6E8HtvSPDFzKOpF6BENY6S4hWGiHeT0T7TkvwxDuY7M
DoVRWZ9OYcKCKbPaLzVUm9FMyUykQedhW+R276vcZ12Bzjo7a40Y91dbYMFqprdVmA7e3NvbSVKf
ZaXYTla/cgyt30ztULl1i+6iHe9HxOvKKbxMhKhVpXABGPTiIcGQCgFQO3Vje3xSG711xzrW/aCl
WCFiXLbQZ9qGanangRSMDd3PJFiGdfqaW809/sWyr1YZaDVa+BtbWTvIAW3CABBr3hHG0zlP3TFF
wKwc8tYDaHI2YudmsvNz7wSBH3fWrrXN2znCoEeafrDlx9vA6jbK3Pghbs+KwBBQL7dqKm8Crthu
p6DZq8h83bAufwaVtKjGZD9To8KeOUpuylSPdiJSv4R2tSlUE60lBLemtNnplbgvJzzdDCF3vipm
DBCXkkzu2PTsg+913xxpxfSrpuAayK8jW9QUa20mIIbN9y6aHylvHJyGGlIV96d61ipX6tUXcJRc
iWNF8iyn1jYj5pv7seCE0KX6odbae10OzhayM7umLZ8zy9zXuXV20D/yKzX4amaGgR6d8nVEzMYt
m5zsZ5r3eaVz2HV2d1f1muMXi/xtnzkndObOstB/JlJqoBeVcKzkziYza4o7w10xx0h/l1rgB0JZ
FI2zzlfyEQ00olRl5hFqOlO5cbqOUmeUsTnVgYnDWgSlo0Js49rEHrEN72WzP6mDCtLWuUdzIHPn
mdNERl9bWRZegLnc1lE5wKkrHnIzekbuHPVESYC1K04CJY8DglEbq2x+zlS0UZqp75tM8XvJ+GWY
SbPRppkpKmKH0zBOj1hdGx5IzmyFgUEPTT52IjdByvGpTXC+sBOoH04OEska1KfWDG455cq9bEZf
iiVAiTQVyD8Jjilq/gd57uVtKA3RUYy1AsRHelRby0uz+QY1vW9v81g2BzmxvwdJ6ScjEksoMqqe
bPPaiZKugzjZRVF4bvLsNCbiKdS6yMuzeKMaxUpP5Ms0U0MVirk2glxehVqLTr3UPghrSr1YK9p1
V2eDb8/BPRn2SZfTizXlziooizvsP2cXgty9nNTHtq0Uz7Fmx9XHVPODKnkIpegxkHO4vLOUs+KH
1LPS+kWOpMqX6+b7JKbW7WvUJtMhuJ0c9UYxYo5buTgHVXfXzvVdZydPGdZoHvo/pWdaiBFWEZlA
5ySHKDbXQVN/qfXwBPoY7wtJe5Is9OnRSgvoKWjIBJgJEldSb7rTRF6BfamnVSaZRnCD9OseubZT
NGlIdnGEiFhddVN9OxvFbTyG3pDWt8Wk7cWsH0IpuQSWjODiiJRE1Vj3kpbCpzTDPeuQoATDqy52
kzSvzVl/qbUudGfiM3qTTuyCsTsKiCJeKzfYgg7N7dhYKBkUvdvHWYYkmvpdC+e7LgxvmjHAGgbL
KHeam8fG1ndlizRkLmTd68vxoFXxAQPGuyRyfg69xJKZnKecK0yQAdaZ0+JL2Wm6j7AZFuyFjcjZ
TOPBiOvEzYOR9pHMd5pEX+6APW0HI17Pc30Y2u4p6O3WRToOTwY7+TUrklsqxU3S5XBDRdt6dTOq
TzNAc5RJzUeiCxTdSoMaOtWIVek3ZRdtay0AZVWe257EMMg7kJKh7umBplV+oql8I1ymVoaMcFk0
kfMMEzlPG88uCvu3ia7gl1A1UOhs68VEOduzukX3cHJofJnWfKjS8aWzJ2kLoPM+K3PLneJKXWdW
LTxZtb/WoeF8VSUAblYSc7HtKVJbL6RccMyDqPViKUesd2EHBfhBxAk8xLqpd3mwQA17NXHDuLxV
M83cdH3cuvmQbI0sfgSiZRCeVdyK5HZtlaR503xjlrqnhTL5NAeXJHOJm6d0V3Vjv53CMttp6Noi
tOf3WXRnBqqMzhGCfVUm1nZUf4v67HsYzuAg7Bphu0x9UATWFPpcgckMIIklaffDnDIuvSix8cT6
r66MkFcrb+OseEYscVWVkgL/qFhBIw1XXY+PtJlN46Y3I3kjpjz62rfO6FcI2HqqEOi4kZdKGkWH
LOOrxIj0bbLcbDBxpLJUFpXiUgaJdl2Roc1ryo9SPZyAvFkbgcLDVtbQunaiO02pobAlRXqrKp3t
xUsFoJrke1Kc2GONRNSpTPidKSIPmlF/68wWsVQ0ZkjvFhBZHqS+Y2QqR6cWrGcjtc5FWurbojRv
CoXDSNhxNnqyLLpjb4r2mJfJ4GUVB4pSTNaPOh61LbuWHDsezC+cWBP3Ha5LNRWsTSLzU1mfdOuQ
ELdRq7hbm6OB0dGARmyetg/NGEcuCpKJHySBxikvvSLmcDeiVOHmuritRYQHRD7ddlWK0uJYfZ+k
tj2o+Df6VypPS5XncxVIR1oMqBRAqY+9FV0TsS5RcVs8GCQXxtNTtW824mlpMuSryHcWnW8fUd4r
hbY/1vrwM/yPkT8qS8wRFZ+mY2QFDUw3vNfW6oruoY8zizccdNfcJft+a+CYoL0Ed/C9tlxQKSEb
u79PwfKGf5mBN+zwu3ZDTSUjkJeK7gJUaTZgZ9f6+jrR/4/dWQ3EE0A5OvJgHH5va2jcR6WAq9vS
O6vXb22UI2YGG/m5Og+76wN+rikCCWAcPJKQUn/D279vo4ggtsOOM3pNT3jbxHxbhGv+PnV/rIa/
H0P9/Z0COwy5QdHYiHdz6COJtxRqF90E9Laj+/+pfAztsXf18I/F0gaKOBduPlizgq/uURdHIYRF
AxRhk7Wucf77S/5pHt8N99ESk7ojJJiM4cpmcM3oOFvP/7sBPmAUM4krS7S0Liz1IZVPsX3NZepK
A+GtPfVuhQ8dtQlEiFl5MXmUSWISPrfRj//dW3xY3j3xTpqXLkVelmh/cwc1rvVelp/4uFPff4nl
S717D7mb6yzTliEO0QNYadba4pgYonr2X/LOuNJXemsVvBtvTpbYWNGINKIXXf1q5c9OaVElMdd/
n7rPZvO/r+g3Ju67gXLHEaOi8GKatDbuzE1/QFt1JR3rG3cRdrM2M9zJjb6m23y12/pZR/PD4B86
WihbknGhw8ysTqtuk226NbcSt93k3rWYf20rfWg5iHlMRTww1JDFhyCg4JfXdn0lKP2xff5+mXw4
0koHwgFAiHgtbZ07Ndn2VEbWL3Hgar7YB/7Xr7DB1oMPaQ6xQjP1nI1duIHmLeYkkq/9/PvHvbKI
3rpu776t3o6tES3Tq7fD2lwkqBXhz07oylf4j9cG+hBGqGGWKIQyUF89q9xdU/1uNKicDlfG+SNE
4t38vv35uzdqpCoIbORX1yn2g1RCkQhdoam9N1ZLo9AChDiuNJCeM2LzHX0z2a+9fHNtLV19jA8B
J8h0xN9R+V0bbu+HPwU8f7GKbrEAWEt71O09xGhxEMVKaiXW1sG+vZY4XAmrbwnOu3lILaErdck8
9Ga61cfnPtvm5TXf22X3/R7zbB05BWg2qumASfmwZSidRbVthOma4rcbd9vM+ZKoh6k5d9f4/p/z
IHqP2HCBsAERSf/z9+ga27SHIlymyYPaHdrD22GN1cpVMM+fGqyALsF3ACeUtU+6ZbbVC2DQerpO
D+VzvLMxQCLwPRhUJQDsvuVe9Nmq7d+34R/SL+QlYd8Y2C9AlPpoVadkYrR7yUzp6w4r6hzaVlrp
jIdu52r+JV01Xvq8OmzDwgRJxgoMwO7H9LZTuabTHAWX2YvVUEno35e+Hgrvynv9YRyTV9IUbI+Q
T/vIzpkRLM/aJaaO6+oLLud30SoDITR7zVld/+NcvLb1Podxe5H4YDRZBwv2UaFhFEJYVjJk64zg
qn+v8vPf3+nzSsTaE4NKGuEmZuAff7+xQi0ZqiFfy3uxzWFwK5tw226u6jsuEfH3vUVdDT4goqMA
2uAF/L7ih6pLaAkFjPBlUZCGWfywRA9zrX69BmH7wystyEzWH5PGVv4wVGGapV11Xbw2GzIIhT61
3h57i0Ja/jiqzTbC9iVJn/8+j59PBN4PNANIBj7Y53m0M5kGQU+grs8Unemn0pyJspUqXRnoc5Ba
BoIGCK8B8uFHpa/CsuEcmrxdraLqZVquMA/cyV3LpLauXIH5f1rw7F40I9lUWDVx+VhW57uwW+Mx
EwpdKtaFJa/DPtlUbfzQSYH/98n7wzAaOiQLWRQwsvMR2Wrg0eN0aN+vHe0nVh9+auZ+oKRXkpVP
6wK5mPejfAi6hQRbU5mM8j8vn/Uq3Gbra0v90461eQm4NpwfmAN+EudRxzKNdUPN1jj71FLyCzfu
179P1+ewzhCL8g+M0MW+6iNoO6F2HtdWnHMrs1FtWVBugLFyz1g5G9gsN3gXXHe3+3wBXUalmL3g
JTEG/LivIkWecuAROcCZZQs3Xmi7CxZ48Iv7fpNucADa/U9e9N2Qy657v/6KTq/KtF+ik/ka3lO0
2DtH6ctC+JC3+o0JYvOa1Oen/cVbLpQhS0YpUGZyfx9SxhUDq6IZsZ1YxUl8imI3i9varS27cwMl
uzXn6uvfX/MPKwa1e9umIAf6A/zn70PWJrX4bsTnqILB3p3L7PL33/9sRk4GwOkP148zi1Nk2Rnv
plFp0QkABM3hvws2y7WjAU7abgT4y7+P9IeN/H4g6wOzv4ywbokCSBhTdcznS5Mdmvb+70N8nixF
xXUBZt5i+PuJZQi7w27TyCjWWCn4lX3bxteQcX+YLkiX4OwxZ9XR2PqISxZzVzV0IQDj7UDQ3Ng7
/c5GnxeTtysf5vN0IfYBIRMMILyITy7fZpnB/rGIe0H5JcfBh9Kb+Y+L/H+LaHtX/sof2/rXr/b2
e/n/AUkWSv27NfFJ/eIeom5b/J+H6Efxnlr79q/+SZQ1UaxQFQ0ekAo1g3BM4PgnU9a04LwSvJhY
XEc5ERgrL6C2/L//uzBlF8sHm70PTRJGzL+Ysta/YRHI4bQQtAm9pvXfYcoqH2Lpwl6zofKbGkwH
yPSc5r/vyJxEtU/jJkMnDgGHaXRpsPpTIe1z21zXVbVTEntnFOVj0hUriPJuE053vKYrTVwEG7HO
1WoH7R1XNHPXRNjnCT3+ZXbBoeoesmm6UYPOH8AzzTRB1bLZBba17vtuPxWmr8g4m2T5yrQwmNRp
tVblRq9lPx3WXVMeQhl7JdD+lbWakuKeU4iypr4pcIGrMF2aW2uXGgAPueU3Vb135nwr7GZNM3Ov
GplvmcW9uTjzDNIqUMabYKJgaACTQZ9gakFDhPbR6vTNgGh6qDr3+hDcJzSB2/nWbO3D2GWHIYzP
kkjve9vc5UmwypvAzdpmrQyrTF92fXxU0xQdi/kmsPVN140b54T47rHJxhvoWXKbeAm6EUl+X+OO
l0j9pkhfnbncDn3xOE7xd0m11trU+bmVHrKRdoHa7vn4hzzrVrY2rB1puNMfhnA8dlW2ygdtm4v+
Ni76fReVm3er9/4fSfB7YY+368m/cmODZBhaI2IKWEGrxLWP/NwBXlkUKCSLUwRgr3BVkFwzYohJ
p60XVd6gFL4htyAFspWDrDbWPF5TPqhyg34pIHotWctK5ab89dTJt3ZYbqXqp2qfAgVgBLCjqOYf
0L1VdWQBJcvPK3yIwCr8/T2W/On316DUvoTLhW2uk5j8vqbnIZQQccixaahowAjb8OEBH1UrfxnJ
UYd+6ZGq15K65Uf/NuhynL872jpnnCM7SMWqasuHTn8erRmTiGqie3FVn2k5vT6OxRtC/1tiARyz
38dqOy3KwxZHzVyGzVuIDIeqnaMmfpcmbmWMYOqk+LUqn01VunJSfNBcXNaITSIOU08m/MBy/PCe
ZlgCtCszGCqBBPP9EKbyPilWLazuaBbL5ruZsRMshX4TRMaGVtfewHCor7unulFWNOvuanT8C6k6
Z+qlINMIo1OE2gW4qysn9If09J/PumQbEFRRLZE/ZAFm0StAgyPcH5PiMNq5S6VgQzp1mg37jKob
ONf6kaAUuynWYo3zrEz2j6q9aWvnLI/Jlan78+PYnAJkdSi4f8TaR9inNDNwKB/YzZqUAiWgKrrg
xegVU/1cyhFArm4dpNZdIDo/TbPXppRWrcgORhe/9mb1+Pd9olB++bySSPUMGy0lGkYoffy+krR8
lPRZD6JV1PLtqi+lUR3TDI0iTRhfW/VJN+NX/LTOhbGedTPxkdiKvMQ0TiLUGjeySs0NWGfYnvuD
/nUub4s4+aJr8Sv4jEOptrErshokwmyfwRScwkxe1UWPcZazwBXTX0OsoWag71slvWB4eVaEdbJb
XOVK41Jo6GNnhyoyTo7irB1xsSUT2OVL3ktf5EY/annptf18Gv2s5xGnFCR3WF2wsvJHTblVW2Vt
hPmxM81DbaWXXApfs7jcOUqFMWeIUKBC8amsAYloj8jT/wSIlIPBGQBa1M/GXBymAPs9LdFc0vBH
YEFuEpnHJDDf3qWojVNXWCBMBv2kW+KpM0/jmB5E3MeIrwd+12GwkBvHMDWPBYj6pMP1S09el0fH
FDAHUmKcGkXcjInbOoR/QA1Y3u3kTP3ZDI5fjsrJmMydknPOhXyeorrM4+iahXW0GmOTTtmlLwrN
Naqc/0mBos7qreQ0qhc1CC6FgbFreTYbaaBKQVgTlKPq9ba1o/X/1bZHb5K73ovS3JsT42zGzqkN
w4s0tc9BaM1UDIbFq83x9LpA5qhhVZR9dpjqzNe0Yh03bKgJDBu24vjdJuIn8OnDoCTYf6Uebucb
HdaMO9j2eZit3Zjopy4zbtSyukumyHElDsykHSJfnbdt376UTvIYzOJgtaUnS8KzuynysF4tgWt0
7WqSxAvg09mLdJGuiskbhz7x8jlDWCou/an9jp2rCnLPPFYaGQLCMt8ANACdT2SEg9HzfHtWWx1X
fVFt2rYAV9g2jodYxSGzvgnd2EtZGHtG0mtu16l8n6G6E9wwQ/GkBkXs5lV2gRF6HHv7WEwZmBjr
rklfs5JlNKnADhCi8AupOElWCO7bucti/iRtWDhRTZuh6HYWK1hlayTgadxydBqQL5nmisrR3FmJ
vXACNANnBPCbKa1Uy82jHPCibB3xytPcIRsPjjXsRgm292xppzLJ3nbFMPwY6/onv4i3HfvFap5L
B+f3UnPO/dCRnUwPUbl8wWKERimMlyFx3NCStsueCiy0uFpwwJaeMPkqPx5I0WvnBKs0ttBRSCc/
6XkXSQsv3fjgBM1zj63iSg95a72Z+cllIcqt6pUSWk+jTky1rYKGi7M3++R7Cyi/iASuh430ax4f
haQkK6shBC6xdiKTG0R6mXTxmjnGQoLoHhRLul/2WJWnr3ZkHcmld+mQXQZD5zW00GslnUVg/QwK
NhzkEJvlme4keeFK5YflGaecXab1aNYq+Yu+4PqV6ZcRayeOi3Mf4sdlT8QacjlCh1zxuxIzgXPi
JpeCHQmbVsf3Ttg+k/exksHIDc74rbDrxn/7220RPekiWIki5rEIcWH6yq33FpWcBwOEP2mmGf7j
0eogvWi9djcr7U0ggtF1MHl27c46zGn3vMQU2s0so6r3rVZBBDc9zrp2qqr0Va7Tw5Lzqjhhvk14
n0oRJJZhZ2UFlDcLlwSaLd3A4w+nYpy/a1nMsZH7w1SuwVmfjc7Y9Ia1o/J6tKX8IjmZP1XTkzzz
+ZaUOijN3RjwzSB03FfmOgmyfSIG+MyEeuyrXx1zvO3QOGM2FVy+7GKC/gJaD1NGIHW+HU8VjJbd
qFT3sTr8kJ2u9fC+VNm2cu8NpNJYWcEeVe3z8mEKzTqM8TFZTppSddixNjOyqE0V9X6cM/Jg1Lsa
HmhZwLIRxR5IbwDD5SqZ7MgrFD5YZ1bPEb6ZZdhCMDSiV8VoHp26vS0GA7zZ/GU5VTVOmzjNj5Wk
n1ohrUYbAPEA5tGzMs6gyFHxTQbmHom7xomABDrKqYowMYtx/Qr0Y9QzC1JcaW5VZoe8zS6RHpxn
S7zOnGllvYcYfSN31XNQ8neW6YrldKUpKIUZ8WbqMc5KUEjv6jNcoHOu189pzEuLulkRY4U7Zcmr
0bMP0pmfrs0jlJ9b+fvy/yrZOZdd/6PMQbQfnSYRJOPEpj7MflTVsWv10zJ3IwF2eVMaHeesM07L
h44ClcXQtbcxULjwuezGm9aQbzD+XCv9MqtL2LDNo6a2zyJgY2uJcNw2d444op7enlA1xcURTNFk
8Q/kKLsEc4JNAiejWhx0qXyWJACuas9uUg+wI70+BvkoDxW+zq32s8qmfWCKwrVyToHJ0YGHGI99
030pmqbl2sfWnObO73DOrZ3qJqXMCnJzXSzncRvXz7IIL7mGiWk2uz0ScN7yojX+uE7aopueSecO
gtAMo2z5A00Ur2OsvchPcRn4ja080qc54wb+PHffLahqy9G9pFtiaBNXoCHQpvZuOejjTD2xYo7L
369a42jY4lT2nZcPqDKbyg03M/IKkIdT8EupUUjKm+ch10/JqaoTTkj+eUXdmLybBZo6430VH7PI
cvGGj7xS1tHqbo7LXXVall6iC6J8TE5EDfiBpoqbmRKBvWo80ZEIzjyIpsleA4uswgFZT7FPb5J6
hddw7sstEMNybDGg07nkuEqpvuiC78MV39cH6dFouAX0YtjYItrDGbsgT7fCbxeuW2guLqLPQ8pW
68v0smTncSz9SmYLXUaWKH/7LfQ7HpmFzMcxvyk5x/uS1mc9C4oiM2DCEGH8RgepMBxSo3a8bA53
EZMwhvoJDsUS9z296bylIIALw6XXuudikE6xOKVFFzMDZCGWyQyES/pohzyclunHOen9/FazqEMo
ZJ1v55FUEqcl+zxGzjmS5VfHHjZpnh+miNOm6qUVfCUIYutCEc+kqdjeKiya5dQNSz6LxBfBWms3
xOKl2kjN6C6bZJySV1S3jq0Au1QPszvUYL2NnrWeTMtr1smPObd+Nc0AbHDJc4uMB83GemuBuXQr
BSNOu4b7JIeGG8QcerXZnnq1fpWHIFmhqrcrS31nzYVXYSUrJy1G91H0mjrBL5iJ63ywvwiSs9LQ
NnYav5Y1yYCWE5MmJ/cUGiuewTpq7BHvd/WUJmQItWymK5WqRTVsClDxK7OD0DJElzTVN+PobNhz
3wOHlExW2cqBMSWrpjzNIiw2eZYC0mocCze/CbfCVHV73bhTIuU+sjjYSkG3MrDS1duSVdoFGS0h
rZFKiCqGWbU2YsDspI/xCPhzgFoAb6jpcU3RoCJ6emg8CNu+HWorWeV299OqdUgcOYwFQ4kQ5o/i
V8SSGr+eMJAvJbFJa+l7Bh9oLUcHPeFGodmLVX1uPAPt3AiLDDYNpBWtaSaCfnRWP4dRfGnlJ7Op
j+qoUdCRoZalhUb5AI6lKLqVyCRoMUFTrrXAOBl1SpABLOxG6BgrxaztQn1JcJx6HS2oeWcqLG6p
LVPriE1tKnuzcey1KYBoj6qGQXGJ4CA7NkJdDBlLiMDFrG/mUg5dhfJIS1TLe7Z4pFA2ius9OHPI
WMuSA2OL/XFju1Wh7zVjtn3aY7UXt/GNnmmnYjLgZS7HYYDLy9TBbJTHoEBiRKzaPmatqLPuK2rD
6gxkbVVXMCvSTPbtPn+QipSNrWKKgdD3o1Eb39G2TXxdyeANB+m5Fxb1mb501kja7+lfAf6Se9j6
ac9/H2GnYjQsAK7qAFerMNwokj1uFLCJcgz2x3QcH67TN3lUJqyEpwJoKncaClu36eBcpsYBOj8E
352G007BgNArmuy+r82t1ZHZagBrlj+ZSRmUApJMkcDjbnjVt/9MPTT01Hozqehhoh8bK+yrtGHP
RX36RKZ5TkzlpFUs4BTRJMjAHtzAh7rXT2bgRF7dEbvsMUGwvKr9zuoav6QXPYI3oPtIJa8FgRhB
BkzEcsb2wWmxfswFFwY1YIIOgTLYa6G0z6pp/zIKgf8zzKKgNwEhxOllub5VJI+uudCRKpD0fm+T
FYJdfm3rinw8uCv7+vnt9kYN6sRCPvIf/GEkggRj8I0Lym0jE5zSrH/FovotlE0zXNjOeU6QvF2G
yGzj6LTxpYqNXVKTibTioM/tc0Pe3/f2PlCa5wZeBPwo47ismEqLvrZQho34sqS2EjrBaVrs7eWi
2Qx3y+ViKVdMmQAuSzSfWZvzEgboZWITn7z2Em+xnIADlDEP43EyWRHAozRJJPP4Yo3JF02vVunY
mz6G9KesCP2mqn6aob3RwlNUZD8iSfKGWIbVCuOlLjctFdq+RD23klYYanl2rz5Fc/BDbu1zrgqU
2PK9cOY3ZrWfy4TE4aUr1XvFDFdxw1sHaAe31VaOLL+utV1uJTfJJFGcmzl0mjHkKtNkmxkSttH0
jhf3MoEWDVYqsK5wYBdMCXPURVxzmiW7kzCKb7Bpl4DPVcPXLKToaMrVQ98NfienT9SECY7T16iE
OSR35RpJf04QvnSQPWa5OHR5/71TzK0B6VpkXzlYd2rSP/a68pW6wnkMg72mHQbCr5clDY8Ivjbo
5J9hT8WtrgxPHUhU0UttV0XsdWX5Iy9Z+lZCkpWgV95zlKgUS92ArdkNxX0dhJe0Zw8kIru3asRc
ytFXBq5fHQfeVIaXSHBOJnX0GptR5qbBuLWq7rHsoP8uFQQ5YKxcqZ8nM7mA9lxDxV1CPTmGWgan
oFd2tfMrmsSXK5Wj35tfS2UNxBCJyJsoHapAHzqFWkZnIh9nSH9DvJI7efBNSzovBYAq7HdBC0vR
AFpdeDjXb4eoVr05siIvHrnjSIi8XXucT89jyrQxaHUvCg6LatPvdSwISE1HKYVjx+rv4kLxEcto
w33U12spNFbbWMh30izdOXa1T7CjLyB2dRQeMracQp1h3tvmpY4MdzCFryaI6dnEtwLuUwl8gkuZ
Tqof6+HGaOSHoZE2zUygzxrrazIkD8tNTe3EwTbiuzbDvh4bs6k65F21luuNGd8p5uAaCWrAjdi0
KXQFx/bzYEYCmO32YqeSz9mkEBGXrHiAFREGAA8gU0vRdKym+lF2cD8Sht/GCBdLYscax0SwETXR
DXPgQr7pJjrtRlS41WjsQ4mSRZlRhenQBpjRpkoJ0AWXQRPWVrBWocR0SefhB7FylueBQgux6NKJ
irAa+cNg+obJPcEI90B8b2ALk+RSOShsikIDDvNx9pzorFyOUg68wjz2Y7O3Rvt+5oqXKMYOx4ad
llP7oZegJPN6QMcB1lawKqmcGLF+XATAqzC69IrxWKXTOgry2JXijtMjGFBOc26bNrmr2aIyOq5u
q+fg+goOAF5oLzTjURibbDJlz9DZV5XjLNrsvxwZDrNe7sp6uu2ho8bVURtTT1FnlzvstqDaBZ9N
P0yKOCQxQgWBdttJ1zQAP3Ug6G/THaaVjhYgsiq09t43A4oSJYkmsiWfdqu06lM0kWkR7qzwmzDi
r3FJmraE5Su74N/JO4/kyLE0z1+lLoA0aGE2NgsIlxROLTYwBiMCWmvcaVZzhL7Y/MCs7CI9vMI7
ezczlmaVURVFPjzgiU/8hfa1jcuuZFiDWGJpTHOXHsNX5E7J28pnNeVLiFH4kwJv14uuZPh1zkfB
OZ2I9zSU4signYlHaEfIvZTsSGo6KoNLbRIee2FnhJW9b14JJMeTLzsfd4o2tM9LQt7F/VPFb0Ew
lhLdUqIYKCQsuwCb4EtJ/zYpybdEoE1HhbMerXuYUs99bm6nqHeTsHkG+HiT9MRemZFdUD/bViWp
OvhYP4y4mpTquZvVm6VSM5rLNUYhKijJJZfyjLJkM0sO2i2XWuH3z6h13Og1FSINgczZul5KWsDS
r5YMb5mjQBduJqheCrWdVaFX/r2hOkaNhasjQ7ij6fvnnADd8EcuVtGdxuoZMfitUWhr9td9kRfP
lN+fl7WdKeZNlnpVEn2To+q5FcSbnt+ZFirrz7gfaM6p806Xy+eG2q888PhLpWD58Y8zI0ArwY/I
3YylkTbKOY4awc+PlJtb2B4NMXaSJS4KsmxaB2EZAwavEcd0Ap+4GCNVpyENdGpNvZkCbjZBvOfq
owOXWtfYHMA/VcRtIBK6CS0hrNWQo0UJEQ4+w5iW68KToLcXvRXc+Hmxk1s+YRTXj+lEjtynjUvB
+1tNJ2/qCd0C4cdSEcGr+3kpXQZF+Wz05Lo6BbuCmipiCCjjRBPlViZqmX3oFt9iq3mCv538ecr/
LQTB/49S3VR3Px0Ev6AQ7t7yfxD3NO1//O9vb+k/pn9cRT/6H81XRAK/4S9EgvyHhlkZjhwLmk6T
Fa7SvxAJ8h9Ybkh4JisgFnX++C9EgvEH8i2iuih7486iGV8QCcBTFhSgxG/FFvZveXJIx7wIBVlJ
kCgWIFpwfiDYjkKLoAGYFJnD7Mp6uxpMbSUY1pUJmMc24temrMluqs08JbCw872iQM2dqmqTlvIW
JZZ1XctrmDsbM+2h2mYX7QzXTK32o946bG17RN0/KaRDbr2aJT6QnXRoc3QkQvT45dAb6sKRuvnQ
VI0HKAaWIZw0bnNfaHahaHpAIb8Fen8FuOml7OUQNQRo2MqI5mUlrPJ5uooNUkV0kO/QmXK78V5C
roZiN6rT6d1kitB8I1cJRrudboEJbqgIutxd9ljWm96X1lSubNrst/ncb3O1CMFMBIdosDS31rS9
UPdepbzPYfyOwx60whpjZgyBrMFtA2krTtVWULJrzUC4KDB2ZvytH+6zQrMVPYKEoOIQMpVRB3Ri
mp269u0pkMktLWLkxhNEaSMMAcCCam9VAWoJ1tNcNLu+pjopKxs/YnPTLiSxQqBFzOEPUyEPwPph
gVDWtDQL0HBBcN2NxcaiAjZOiMU2PSpMi/4EoK9as9vGXCfF6H5a8SeQC6cXDeAxEMpLO/MYLNdA
zIU5K85u606wE9aLIrPvvvvbym0uBGdhitUI/cFspFZ2ZvCvt675sWARm8f5D5VmELFHC7Ycu6KM
U38my9+S3U3RVRGc62Qvv+NfHf9fx1ji30/oApJlX68tVEmMu/CgrShmOfmGBHEreczqrOAzEumn
BgSpJ8ENsLBhOmrzx21JI9EPRFeJU+jgAzczvtUwlH0lolM5OlZAnqib3lhMbqXPXo96S5TXm6pO
sVpvHd9C2KykvTh908ufRixsChBEcVfYYDM2eevOuuWa1DgE+j2l0TpNLqyZpVv5ldc2KKD54y0A
Oyw6buvuWTBfRHR2ZvFBlDJH7Ir9QJ+wmbCeNB6K6DsqEA9DQAVQX8rVBUGxJNWurMIXU6sVRixv
iSxTscNlXPYJ+dVtEYH7lmF+it0+shDQ9ru7OivuqGA9xEXolFXnYCDCCn7pAhW9j7h6DRvdg4tt
yynVKQvQPceE5dfrpEYGQuqUW0GvL7S63XW54Q0JiWhI+0IOD3oXXaCv0tt+Y8JijkzAKWr30I79
d3FKbtO8TV3DF9lHjXqR6o8FTORITteiIDf2qONfEfurZhQ8A+CKkI93M6XHQR7dto9eqzL2Cj2k
0xT+lCXxupaDN1QmfqR9B7N+zGpnbCDfR6XL0XURT6gwIA1T1OZ1Hr6k0l0Tk7UmwwHl5HtAZ67f
4fiIG4nUEvXzEzPxMm96qSeT4iLrIml2J+RODl3cQOFdN8HRV8M2kBUynFm0izQ4UF1cNwliLdNw
0Y/QXxXtahowGTbo2sJUykZkD3TBkU0a06jV6MK1P1JaHhCOE4pt2tWUe8L1cqSFSY+5Zrlv6UX3
ke9SNwVuO1BhheJtG/7wEFUy5Hd6LhMnYl/UKyvPV0ZM/7NE7EAPMf8V89dKri786npo3+Q4I4/C
U8TOQ1RRkLHTrgIVX6BAvK+MbC3kvhsM1c5aaliqYa4zAxWNBCtm7lQqJhniOrQ5VJCyinCLRtqG
urVTtYNjoe8z5eWbShfRNjmLRJabPySLFBN/zpDU48D0dbtNlK2fdNd9PtgIMDiVFt2JpU7p7KE0
rpTwKkS9TYxRWbHwKwgR2umpePJ/EHvp2ddotPYmT7GiNdxG04pYdh1Pg1uXwUohwcb5okIxMlBy
t8fjXKMlVkaPaX+RTd3DQGU6mmS3tWouG4LOGmhMrbqBaN0lCjV5jXKLBZZomFNaGAcBWq9Bryoc
HFXzAztMQyQVItlykT7yZknxWk1xSEuo2NFVJtEtxEcccn7ADrU7FVE1JVhLVkdfTNpMcns3qMk6
LRtb7Iy1ECNfbxg2nTt3YHAjy7i4wrskbvd5TM/LV+wJdNnHjfG3gsn/6+Coi23qv/dsIRBs3/5x
0b3/x/96+xL9LT/2V/Qn/sEFJS0UfIo2ZIhcZn9FfxKGbJDUDYN7DBi4DsLtLzyq+gfooMWXRQOX
ihUJt8Ffzi3KH+hm6kSUSMLye/8eHhXfxKN7h6cD1vZRzAEq/ouzQjKCQTXiJnW1hrhJDB+x/PEo
oyevsSltQyRwEIZZUVm91nLqiOXsUk310lrEZlIDrigk+qEck21LvJfVcmlblfggCcZ1kEorDJku
uw6JDOmnDDJPCOcNCDtWneA1pC8orm7Eut3oFci2EPFR+VkmEVKRiynJ5RVKQbFV2H2ibfVIWLWy
9azTAcxS8UqJq3WoCuyx92r+oSynhs4hoVMq7aFCaiVVOsR//dBu+8a1/NGlZEWrJ1yZReBWLPMS
D6e0C3d+KbupAYmR9opJQWuQEBKsr4xBdTLzAPRu6R3T8hzBE8VrDaW+vH+c58cqS9d93t+2Ga8n
bejwvCUEcUKHEKT6Mo9QjVRADqJhKxxj6NbYSRaiA4fLb3JbSfdKe58Or6b+lBjqnZYFd2pNZB3h
a1UL2LleJV27nhEnmei4TxlnJuW8yfKdVMesJHmqKuS1/MKtjczOhBnFHc7K8tbs4AYVwBnieC1g
c78It/GUVHaL9SjBG9G0iyQZ7aWPob5nAEniWUcwZLDlKDo0PLEyVFv8uew8Kb1ZLxzRNy9phXtt
V+9mOULpiGpAkKzydkT4KfNSpbvMyoOvdvsiCQABX8YCdqAc12M82KO/bqXHIv+mDYJtSGieqode
SdDd6GkGPc4F94nx3pgV5TrcLkXflZR0JYDmneR9Fahk5fJWmIKNQQmnR6KGaoCQi3x3wZvCGvzx
+Fhx/E6sAKXciAAkopG+4tw42aLThoaQIHdem9yjP//mNy8FU8XbY9cPNEFEMv1meh4rVNb0l6Rq
332FqzZEeUtQD+aUvShR6ZGNXVvBcC1A8mpbaiqJLRT4gMaRO4M9aFsLzXThoRtCZ8EIh9T4o/i5
m2Kn19+Jery5kygl0/eURF6X5CjFlirBhR7tEkPbGryORQ8tTaO1Tjk+y94pmlyHVM/zOL005sfM
FBG6p6eh/QjAZpcN+h0zwG9ky1qTjpAUEoApXjBq+1YIt0ENaMso3Zo0rEEcGltArM1MsC0PNbpN
gxG7jTZfIrJzaOVurRoIjAJzSGmg0Xx0h1pfV0q+QVTIHefKDUJU2LFsjKkWZoozyKKrcTl18T7l
Au/6dU/Pf7ouOgpcEfWduLvPqoO2NAPiH6wmAAngv3tK6z+o06Kmd9ko3+MUoaBmcOfwTWD+UfVu
tvualCydPNm6jaeJ++61TvyDTzaYqSP4rh9iCm4y0A5pWNhdgH1Qd9s03FnRLlTf9Ohb1auoGtZu
VGm3iSGsDflO4ozIehp++rSXKLTqUehk6aEM6k2Hx1z1OgW0m9rCG8OeSu5ukspVnUj2zJdYpWay
tUANGbngoQClgD9EPwr1n5URTE4njJ405btc6B+q/ElGVamQC68D6JiV76WYuZ0qHObuPSrujeA5
TS/Nhj2AWJiQHSyaOoL6M8xQ1RUB60/8fOjWaMeG2ryb2p766wNRPqWB3SQknMjKWlG+lZpMh5yW
f/+gjcqNomyC6SECB4TIm8pRVTdbrGuddgYSg/5eGL0JxouGFBuuErzk2wGt1+olHFEhHuksSb1t
JiJ7EuKsNHqWcZVVxMFoHsoVSCPQmUKeO7Rk/BjIflpuCyGxrQaB2/guD+8tQqt6Gp1qPPTR6Aac
qBnrMklCB7Uj/gqlQEr6k1jY8YwksN84aZtd5lEMSPwZ3VJnDN8GCg0xHyCRekSLMQSVe0IYYCzZ
g5FeDi3dKG1dqDE6gd+pRhPSZLddjjp27Lf3Mdq7ua97o4woWSvaMxC1OewcIehsY1YcXbkvGlIL
/Z3W3xyIjtEhNJk8o4ljS9aDUSUXbRfSrPyOdofdT9Ta6fuh/ccXGXYAvZ3EHBx/VHYpYWOSJwgc
7SwqsWOL/jIs/ByV5ugKHz4ZgFyhPoXob6mGRZpecs61m5AGZxjhFSK9duiqJuW4qX3cKkBBgAdx
AkF2KvHOoKYfG+W2HgBVwj2zYHw8ISnpSCN/Q69q7PHgyOO9gnCwr9xmFf2v/j3B+Duf6NkCSAeg
6qK4jZwwepJ0dCm69HY88oFD2urckWpMMaDqkSz29+2crOOqdI3UJ9QN7c64M7UHQdxVVsrnv2/r
YFMMta2W4gZlYrsdAqe1XkzpR5M+zrJ/0KsZZLmxB67uGFoCOqGKXboOjsV946OdJxbpNUmjLUBA
6A2TjHV6BY7uxkAszRqkZaZ7FvkC4mhurooIE2IbPWUOqum2WtReaei3eh8d4oIouYkRMlW3AaYb
lgAhj7g3BNqedOMbhV2Xru2yvq7jNnLb2gQ5Ga6auHnLZfHQjOSJtCrKJtkNE6dXimy0Zro1/Z5p
jCBFKAg6PyoUfkT1Fa6yUww0pAJrZ2rPdd04TTevK6g35XxtZN9yH2lSkB4CCJMlKxlnHGHL8SqP
Bifsp3XczE463qcoKAtN+S5x84t8QZElIAIoUBqKTy1eBI9GNlNkTrxlvUz1oquqeUoM5rir1hVH
Tq6+LCK7eWEdUIy+BC6HAhjVn/w2zJ40+B9m3jglL87XLyV08xKdPoJBc7zowC1qdkNtX0WEcmwN
G1skMx+d0sJyl3qVIT2X6cOUvjYi0KJO0x0yoXl+HpX0qi9WJchpQeEg2OryvBZxhTDR7AgrR017
wGKAqXzrR9u9jj1CPSPa8TJI+gVvQK1bfgz66yAAwEdDsmhfuuYVDMolutFevXi0qCJw6Oe5zt0m
uAILfKMIsLJp746yf0G/gh7YtI/M+dryRWesrbWINnAazOtA9Q9dFN8EKXmZZrBTi0tmqyoIXyjA
q8wGicfWbdvB00JKCJm5reVtaz2FOpcdxQ1LZMc0qQPKztZUazup7T6wfoJttEfh51Ksq8zbTBx2
gt+DT9Iu0mnazArwH+AodqrXd4KF1HVnPGBZ+o7sEz4BUmmnlbRSguw6KijNcxKWzBLTo0twZtfa
oO58yFZ9kuybliCuidy4tZ59QfJ8c3bVSdzhmesEvGalsg6GQZQ8TRdAPq6SMoIeJbtFn7mlJSK9
BHJEneJL2WQCbZ08NgUBgC950xAMdPG0VaqVGwNUT+6r3+Is2ockqWVJNN12K3Sr1n0Qr80egdch
u0UlcGWErFGrcdHDNzMObt5GtHRJJ3GlDfJTSPCbjaM3lnsExNchrkrWXN8oeuPSaXOmNKPJhF5d
l7ujbu3CtF2lwXCwuHlAZG+VqN5OY3lZTr7TLj49fKVh/D6awsEPLmr+FzOtcCy+kFBvbZVHuSMc
G+dVl9AxSt2M20iqxF2D0/g8ANwJQZRw96gAKYIwfIwCxc3CCdiKWb9MtGk6ihGzYewFkBq6th7F
5r2tvleW5KRi4E61gFYcjhkSHKosc01B2jQgy/q63rUGHgRi6zZq+f4pGzxRJP0gyX8uIi6Z3yIo
spAKdQNCKbnXpyKiFKhc25BWMe9YeNO5m26VwyKApu3piqZ7/77dZ6qNoD0eXwA6nvrCIYrI1/+0
S/+3Bp1HrEOYhksOikAZyeaij/Bh7PvpSRDm1rokHZYnyd6MZ2MV7RZDG/E9ui8xe0jX0vb3c/+Q
uzqe+6cR9SMqEFruoiRVHyMu+mHSpt/kG9RtV+0aCf37M6Mdl2s/5idj2wlWn5DomLgrsjzNSpJS
V79cbB/R9HW1W9TA14hGroKV9HfLw8fjHfWbpVguAqtjvEXnZMZKoi02ZFv9T2vdOks8gdSx9/s5
LgXgX14oBHwZcBUur8eCbEh5ZEawJOqZNG1isEEkCY6m0C5RYi/mEv/9cCfqAnCU/nM46ej7FeBy
TKNhODGgZtWhZKz8FEPhzCinl8nS4sLVDGWB41mBFZmagl3uirv8gGHBuvaUneKIdumcV0M8lqf5
2Aawe8HS0JKTlWMtEnHG4SWxlNTtV9Hth3iCm+O76qQ4qRWrkKbRf+OjfR5wITF+2neUgDtxRELW
1SQU1hPaV1Hq+ET3pn6NLON/Z9PBjIfrT9GIss5RZ0QuolkcRQ3Wx4472KZe/oOUQ6VtYa4Qzz2r
a7ks8+M1qdJ6U3Tkk8AoHTUtemAuKeDP5VipHmWvWtdP+dPo5G/6iqP/7GI57pEsu+7zcAsK5NPb
tExhKmmYYtyyHfEAbdjliQOoehPv/m6P6XioI3xTpzVlOUZoAEeFCjw7B3Z8W8gPv99jJ1f/pwkd
H5LVMPrZPDEh1L2wNW3w2At2hmesFS/caedWx/LMv34teOyyykkpH/fsxEIwOrbhMlrv9veSXbyW
hQ2eB5vc6mHRBFVTR3/27VRZ5eti8/vJnjpQdI19Dkf4o6P99ePRyDTDoofLJkv3/kgNgKJacO7U
OtbZ+9jhtEzY24Yuoipz9N2ycjIiqFzLwdy740VjS3vxMK1kVz2rNnREL/3zUrXo3MuihXQAptFf
ZxQB98nNhGw4LezxefGlNfbFj8SJf+p2dwF46hUtEef3b/FYkG2ZlyWBsNIUSKTyLwemLoeJ5NcF
uNtH/7IGN/TWX6hefhe65T66IHYfd7SNye0vUi9adRCT8QL7JzLk78QTX57i+Hbo6riJiwBF+OX+
i1/oO/+5FaODuVI30R32bmdO0hN7hSFxlV7K6JoB7OHr264Ftausjng4vVhetbJf1OfmHS4Z14F7
7jV/UNa/7pWvox1d8IMUi1rYM5r/uoRuxp7Q4gUuPW8W3Vpn2qS788qN/2aOpsHNS1v9F/m0JhHr
Oe+7jK66yPlNGcXt98t5kHvhzT/F2v7f7sgsh9a/78hAR8qj72/fAeXcF9/egq8yIcvP/qsto6Km
ZRlclItt8L+aMvIfItuLZoyCsJwsLUogfzVlpD8UVEUWHTP0QADg/KsnI/6BRptJHQF15z9xPP/z
f3zZTM3Rf/+sCvFrlELvR5csXEkMArBftrg0sgQI4mHK7gLdNgAf+G6+6VY9zqvjFeCDM1trCUK+
rPWv4x1vZnielhI2jGeSw9dwMmLpISysjeT/+PQxDn/+ys8zk0+OJMsqKAf0Aa1jQr6hCaEZoUnn
5BxcWNKPF+Jb+n26pCvuFo7l9Q4NBvUdsqxb3lJpue5cxUsQ6oorWKO/fxi+8a+z/vQsR6e3QR6s
9hPP0ub3KIC7VvQ98c8atJ8aBXy0ISMrSWBmHUVIlQytRZ4Ny9FflXd9J5MKpSsEXrzpHfmVx3FN
9n1mYh8n4fH3/Dzm0cwS0KdzMjFmR0nS6zzApJ6yKh6t9/nCWDVrKmDk5E5cOaGO0eB4SeP7nBQf
O+XX9yuBjkVDTkcTRBWPzuuxL+OxTmPfKZMRDnB/ocgBpWbsv5M6xUOouTEt660rJ9OuTQkHnVm5
ihT5JxYEyUUidR0dKZoTlj6v22KkmVDrNyl2LbgBy8/91DzWIUq6XYSnTu11MgZBnWHEzmD1r/2c
B8CtBdxk8RJBOceg/a/JrmzhqtXmzUMaFJUrNfyyIM0igMo4j7WZ9VBQJMDTbHRFQTcQsZguhca8
VGRhI1qYxUzai9qAvC7MbUeeXoXtNyQNdIeMoqQ4DKojE8MRJI6JM/DcLaAF86HpmApNtL0FVDRf
mLFKo7uYD4CPq1Ay0xNsvFKhhG+BaTFOUGrRPeH2su4XBR/gW9dgeH6qYvyTwH5f6tZLmwg3eNZ8
r/RatitKknYgFu+GXq0aSVx1nbUdVeWnKfrvgppu4Hg/hXGzNvQOYzj8E3ThLpxSGFHmcF1VBQ9X
ANw25PhyNKJVNjV7CcuvUIovk6KFeZkBx9HWYVjhzgQePzMfCcTXDYAUMCT5jWzR4BLipzpdyvwV
BEs9NYm7EuFCMyfLDaXhuSqjvdVNa+rJsm1paWbX+UJ4UVVEd2APUM6dAjvq0AhqprU51WgcKEaw
olx+JSQquI34NdemrSRX+FCbwS7ulauKdqZSDOsxE7DqiZudaYDB7Uf9OsvrH3GdbX1j/I7ny/ep
1jw/Sa5ES68xM0qfEgtfvTLFiiHeB7l8M/iAYrh8fceUM9iwRvqKYRjIFrM8xDqUckr6qwx2va9B
UwmzVWxmW7VVby0NRoqyT/VsQTE65J0Yj7Sh4gLQNryumrwigDnQEuhWybjNGtHrakhohUrfEHXW
ErZgUDa3mTYFXoqPVMq/5QbizWQEPxQDpnpPW0fU1M7WM2qxRgUpXhGSt0zPQGamzbcx6u4lf1rF
gvQ9ErtHSYo8OW+3YRsHnoYtoFMk2fcpVXsXoybNjXTlFl7yEzaHdOJVkClWL94HCh43oRKxGbPQ
PJfl/5K4oZ0q6rKMDouuQBk5OgvqIK/okpW+gwwdRsD9JthiXYiu2rDpzoz1kcUcnX4kidzuaG8h
BKouJ/KnJFGsKiMZTRrb8iU8hOcJxOaLehNcoVtoK9/6fe3Ft7XX2rSXHHqpyQ59y424jy/PJTwL
RPD4QfCWA6UriwvA9igZn6u67w0JDgd4qcF/x97uzFRPHrEWkmKo6FBh/MVGm3etzBMCN1hX6+t6
Wx/qbZF7xmrecMBcJ1vz3dopj4DG6vOyrksAfDy7z2Mvf//5Nc9ZbvroPTiNJ5qkkOgzOuPOtBa5
PGfan8vH5aXedDSeqi30JyCSOLgeW2gEiD4rYg3MsF9Nnjni1S1dGJ1dbmm6XyKF5GGJkNidG21H
T9UuIO/9CWD6EqZ9Dl5OhWUkHgR6GvKQBGZHqWUaxxJ2vqnv6Jc1jrVL5++l3My7/rFws1W3px3w
+wjl13SAJfxpxF8CM+RymkhnxIIS3DrzCvCaGFpjwuAU1/mlcEbz9fR4S+IM6miJco9myH1Yyoi9
+M6SPP9ZHus3zarY9mvw1qszs/ulZrvM7l+jaUcVRlroHaofCcY3656aLT3uB4HIJLughroens6O
dyL41BFxxh0ExD0F1KNDyLeyqTaCYplddAWd0N8lG+oED9kaj6YtshX9jb7Bye7cujlxDnwZ92in
dBJeUnrEuOwUR/QQl7zWt+1S5EEKP9yhDnSmRnBqpTKiSRLDqcCMj4JOCOUYzHYct0vfgR6/tvG3
0IjRiLV+tg5w+HPl8BOHwZcBjyLOAFR72f05oMQ9uVa9cUPERsdtNV6d13n+AEMfHQYkaHj4kiWJ
6OYdnfE4DyJAkDaAoUA3d4R6m2X9hCvNK5/Gm/BN4ZrHr+IqJ3k4G9me/J7sS9RwQaL+cplRd4U/
DBvUkW+EFrysHXS3I53ud+3d39V36ovlWJdl5SRoBoARJfQ0XL3jaJq9bIU75Pbv7yMdNVTeggyK
kDPo60mMd7weI/DoOyhP+V6LqwWM9jUc/5mjsHChaJ5b0ac+9+cRjz63YBny3EY9Oyl0wsMC/c/W
wUWJdSLj/Rd20Kmd+3m8o3Opy3wd6UbGAwYnAyN8VvEwQp8H5Q8bLtxKepwfhC0epOcOxBOfGrCl
JmvsI9iux3FLZdW5BQB7uXT8dZGhBGM3XDblJtlObn0bPcewa7+f+Z4nUkb00kl+QKRBvTku4htZ
3reDr/hOTqFLdSIEUGz9BTe2VetJXr0m5NRetHPfdHmHR1vKkJjlcj7yz8eZ8uk+x7pIIJIwfCd4
BE0C5GvwGGcv7bHags4Bdce8Nl6XEgS+cWfrbafmLFFWge0EEemXm6cIB7iDsk/bLH2t270qLm5+
t79/sSfHMJD3VUwJ2Ozxe8WsJEFsnDGC7puVb/Xq3hf2vx/i1HqRPg2x/P2nl2gmxmwqscAQkAKa
n8NZ0ctzAxwdfJo5zib+P76DI9QqaDBUlt9+P4UTe82QoJ/oxJM6iqRHe03tDVyFywBk7WSt8FPH
ntxyY6FDEfacY9LJyViw7SDGUYg7DpBlsQGVA5Z/UfS4EKzgVVeHu9/P5td+AHUmoNWKyJxkBjq6
9HVBHMlx+SLxFtCQM298FyYoKuLl+ZD4REDzZayji15Occ2Nl7EaTmHJXUJS8ztejTS9sxVOkvdn
5nbiGP4y3vI8n1abGnSBxXBL+M8173Lj/ACYsRLWeDi72dPvRzuxLr4MdrS0pxFhvPFjciUci/E2
kJ9Tyi2Z/vj7cU4FL18GOlriukQ9J695i7WrdE6V2sFG2kSXRmLrKrL9aHE/nTvnTyzEL0Muc//0
IrGAF4shYkiZ5DrqGkcLfvx+VqdGWNYgzSLFWIL6ryP05L7x1IUCvMbgxqpJxdtw/fshTn2gz0Mc
XcqxaICdlRii68BRdTpgdh90V4nX6ZmD9PRkiNw1tKwJwY6WQlugwDJmKfu2A9ko4TMrvf5+Lqey
PVOB3PfXEEeLAFtmCLhizClUyFs9sPZBbXpFnm5GNGaEuvo5y9q3Lvf34dS7PrhAdexfaouSQms9
1tgG49N0ibPuZhrkbVlkmzZqz7zvI2Fe2n8cLQo8DK5q6gzaQhr+vGpa1AwkcygEtt/wM9igBuEA
may3yOxfamgQ2LPX7j/yUgdP+G11TVPXOxeNnjzg4JWguwygQaJt/fUpSrXHvVUsBbYLnicccc1l
TXiir8TNOX+LD5eboxjBVBYFdZFbWpTVow+fpUaj5gUz1tPm0qiQjW3H6sYKrTcOXpT71PtYHlfi
EEJEK9FiSLN9nHQlZTQd+SzkqI05fFZHSBmlniHE1spU91A9F9HmW4jGo9Glq0qE0KYG6oNvRNeT
4m9SY7oRA333+yV2Ktn9MpmjJVZrU1Y0VSU46YX1vvhLmBfazeBqToKPxtmQ+UQ13FxU37G0EBG2
Ow4+1LwyYivg1cnreeX/lNzEozp3Gz9JN5IDVYyYqnBLx789awGxLMPjj0a/nRIh+BqLxfp1gcyi
1EsVkFunfzbxvPMrJ9rnbriSbitXW1db2e0vFTSGzyZKp7I0gD3/ObJ1lOAXVpDq3cjIowCrLRIo
nk9b9KyvZCFaR4N0M2d4roPdvKthyKPgpO2bJEa2UHqXRfE9BHOelPk2lEHFn/n4J6pJXx7tOCyw
lM6A9cFLWUkrwe7W/UZZDxf/BfujU5f0wvqnyQgtE4ubr6/fTMpw7oIOKSc65YKN6uANyoHg/XJv
2J+DeJzcoVTIEBlA3mTpOn0drcnkjFo5o41CBcRXBdiU6zi9zuoB1UnJGX3zJTLLDcqImyQrLv1K
XYexvxuMbMvzX7ToNCGrMTzmgvlTCPN1m0MZwKb4djSGG/AO22HKqBHP7SPVx7e66H9AD4acnAjO
mU90aseQ19KiVQE/U/L7OpVInWq0f3um8mxdwL31rGfZy3YYh5svLdk0iTVu5I75LVqdK6DQROKX
f9k0Km1hEhG+GP/xC1CMJgDm0D2VsLJJQeuWhf9UJUDOo1HGPNivh9gxai1Y+wHW9fgol6t+Moe3
TuneVej7IJ6BRChda6DePNLKNwUIVBbs7L4Xx/0cSRi/JxLMrUJXHUmQQDQoSv8yVPmrURjwmPqM
lkUQ9l4aRdOuLKx87SfzA4YNmAX4NZzcwlTdNDEy25+k6g7DUdDHhbUI+Y2brm8GKFGx5akwWbHr
0Uevifr3sZO5GmVFW9MKSTZyDF201RqgszJMAKgO69aq0ptejEnzarFyswEmetjBkzIrNd2m2Gl4
fai94lwDRSI3FmLU+JAlPew4ZJNsrkvU/ooR3pe2Temw9baBkqIr9qIEzr/RN22tXitB+KLjVI2W
IN3mNoEcXQsDKHjkgS0nEVU+d1vlLlbXmi227WM5ycBkgftDM/BmvxAdRPigKxmzLG4rqVS1lW6m
xqPiIzlsNYVrFfEBys9LavaTHRY8UBMVb3HfXdeZfxGhnGOPvZIeBClciAdYXqtulGMlhyZrq6+s
jvJym+MlIYG9HgvkvXRYLbY+W+3Oh3KBjpVIYV9pu0MDuZwCONJi91aWYAeQjoYDTZAmT6BOxEhI
fvdJL7l+n1SbphB/9H30I4vhTiaNgeyn0a6K2Nyr6hxss2S8KFT1Ozj790Afb0fMxdfCXH3XFurU
CJbZjkwd2lfVhQgv0PSMhEBy4jB/UNEb7duIsoEVbrnYHEWpto1C/wFW5BPNSc/slCutSu8sucKr
URCFbTCWd0YvPidjfqXH+ZUmgCfNVBGV9kpG0MgUagy5QwsTirGyLXU4NEH/XGUI0ygQpQX/Lvw/
1J3JctxKlm1/pX4AZeibyRsggGgZwSbYSJzAJEpC3/f4+rfAm5mXAqMUlflGz6wsa8BMeQBwB9zP
2XvtpPueWAE/S62ZsfT7cpxmaR6dsPYB3ZCKkrkQ4WFXlUMv989Ale9MM/xGFzCEihg9hk0ircJ+
dqXH3UmT2wAvEuujGCJqDpV8jiz1JU2Hb1gw72S1xp1a+cdBbL+xBfVseKKU/emtUQbFVS/5q9QT
H/Ui3BkVi6ADDgQXw3gOcv020jgbjVi8/UZ/wahOSzbvV7yiG1sxYBaZI/RgbLkiUnRLcgcV2Jtv
cMDqMiW7y7IfnGHH+4QZ6bTK9FpFjBgIuKUmjctMcGu6lpJSlazwecdpfxt0ylbVWF7R+JDlWKkC
uT/CngRHbz0MaqA6qdFsO61a8z7HtpNpt/Wofo3xlmdJ1PHvKo/W2NGlV7oT3qutmgBGMACP52K+
C0ZSQSeWvApoTVG9Pf/IiYBbJwm8bzGzD0Mb9ZtQvIl9ydWzbEM5M7YzKdoUcXiX6zi39HhXDd2m
rqRjMEW/BDU+hnrDJEj7xklS4ZsM3t6WjfTZjBACRzVdZqMxabwk/bkaC3+lZyStAuaCTFZbezKQ
Ic2n6ptQ9LTSBfUmDjIalQAbVk1cSbZhTaeESttRzOCEkqux9frxZhitF2mQHwgePnf+hBjDu+0L
1Y2SFrgZUDU1LXyc+NU+HsqN1U/fqqD9UWnDvWiUXyPo507VN2eQVTgPxsMkhP0aEQ0ABrLPwQHw
Np4q/TmdoPWZTbwR/WTdphU4hzFya9M6a2F/In76VFkFhi15q0/BjdzFdLTZzR1zwTzJk7TVE/0m
1r0XIaNGpZgvaW8E2HfCfD9lIzwSYTix6rQVzX8SDouOzq3M61+pezy7cqwAtiZePciY+t0Iulxq
fOor7YvQqDTOcllfl6G5DmXAvDNELpB+GSXez64pv1U+hspabrCCeAKBnsmY7D1fzWgf64prlD46
vKL8pmGW2laNeE/u721qWBvFqnGhVO7oExJgdJO8q3UF81se49lR6nLVtT3ihap6GkQ+LrYkR/6R
3JwZrp9/52NkT6X84hnGTVXom1SbZGCU5jauS5IHh/pr0I8zzt1NWmOdNOMP7EW3Ct8F1Ugm21Cm
u7LS3XHC40hzGqJJle28EURQpaa236AxmHoowmE47SfJuOtSn91YLbOSo/FOjaRjXoevraiX/OLh
oapGipKh+XVIrJ2vlSy6wHjuzWYfe3mCcqMV0UIk9yAjc1Iacgu0BmrhCCyihvQjAmK5wqbxzWd2
H0oryORVXWjvJJHOlhQWZzX63TFRSvjuUy+dR9yJTm1YgHs6dZ8NnE/qnjex4oGy0CPjXCrUpDWv
2RjNFL7IdeatozKftmY1hJtUrrYzPV1Ws58Qln4Ulb8XpOw5SeK90g4ABtubWK3XrZXdmvXEjTFS
EK59iQbBb+t8a4xoD7CHZSsI8Bvsyq96lyoQxnnXKmLP+yT0ZTx2w3AOSTI4lkOU2JmIJ87KUJtI
ev2kNtWdKgbjS256Fh436ijktwyYxGAQ/3nL9qmETK+J8AbiD3nXUrte1L9CGK+k26IjUzfmvkbL
P6szr7eeP5Uf5mEkBqG7ZVqf0EMGNpZqopy44rbbxSS5inxtA/j5VL0YY1ERGtVWCqN5jNqV1rPS
3NuFN8ImYc9+rW5zwZvz+/Us6ghhIsUD9QU0WU7njCf6oCs+6yvSUBxIj054viYQu3p1i1JR4UsD
L0geVLQLt8YhcARU9OXOX0X78kpF/PLVocWQ54RUahSLE4nfEZaZss3m6qQ14iBtC/HKf3fm4PR8
GRs0Qxz37T9PxffW+G8b+PkB4hZAR0tWKoGBv58eCkAqvGp0dHcFJWwhwt5X7TRMZi1kgEmCcC/V
px5zslDfXhn609lhMfSiShIaciqyMWcji8y+uEsc8of207tAmmW3jg7Zftxq11qw10ZdlDPyegr9
GCfe++Kbdoppzznh8H3c1hE2/a4+d6Xdb6/1jS6uedoEJD4RjvWpqd50WFwb8oUZ1t/Ge8tt3HnN
Xy1zXVz0H8ZZvFsUM1bazGQceZMTwJw55cYsbFSxjmc392DGdteyrD+LVd+f49+XtphCgM/GrgDe
sjKP5lOzNisif1Y4I9YotO7Q7H2RNgXthBZpqlM7KRkQdmVPRzgBO+Hu6hvp03F48WsWsyoa67YM
iIVlHVU3c3R4fKyRLkAcnSKSqHtHcsUtoGadTyfdjiun8U9FpHl0410VjdEBXdXvyymUIx5yI1ir
kVrjqk+hepnltgvEb70fAjsx7/+8iC4+7r/HW2pDMnLqptTweENljwHZEZP5/OcB5uXw6f3wYYBF
dUEuhLAuFQbwgfOPJQiQuz6/UmL8NAZFBLpOQN3IfJc+oXVGYmW0KB3oz8SvqX4n94e0Of/5Mi74
FHgwH765i+sgay3Xe3aPKy8ztgJJCjYOecSGZQ8qLMx/pWXvjhbE1RJttx/5224Svk1meOgrIeRs
DTRnEKc7ztdXZszlX/bhDi9WLPTj0usCehBzd0oBX/B1eAxdquUIUYDhVKd+l6+p3VzZhFwdd7Fs
FXmSO2Fkqmq2dRseEuh97WaWC+CUtONHgp/5ql5V+XzuBvy+QrTF+gxJi+zbiMtVNw1SZzv7MXcb
dad1uueGy45diLD0KZzyxv9aF3Z5jm9r0b7Wynr/sP1pYi++A3VbeWqhMbEhwG10t0b5Xe6NG//k
bao7bUdzq7VpWFCKhMqSPmmnhhmw1ypb2Jjr6l7+MawgY7vt7f/iHl18hyEvsxCX4axYMg6bTPCp
+3OPKhx8Uk6vxGIi7ACAhKfupgO4tFW2OFnfVFq0zXMIm+yX9Ayrrvsm/ap3gNmd+sr+5NMafX9s
f/+kxVYolsJYUuZZOpjfDeOodAaVjO2fF+n/MDcsLFv8H931xTOBlR70acwg824yn+z8pCPMN8gu
OwUr3zUd9Sy2iPoq5G86rn57vCnuxe21j+ill6pELuPcLMJAtdwTTXw/sqkiOKhHtgI7z87Mf1sw
w+38OMRiFSSeDCBf4krNI6ANf6ujDQK5xSroA3dWhobO1S/jpUf4cczF3VWNpqS3yoKf7+44scMk
Et2h5vjF++Kv1G18jo7XNgcXt9Doi2cBGgy2T6KrNI5ghJS4G4AH4EYDGLSVdwYZ7MXm6lifmhXz
Tf0w1mKOJpbiqZXOWLMrLNxGt4bbuThsN8buzxP1c0/sfSSOVBoKW1Vb6uqKvgi8fJZkRrvgbtab
cszcSysZN/b/wu12cT5if/3naItDlpmIfB3NdwEo6LNwojkScRR5a1CVnfD14SG+qlS8tJGR6I2Q
8G3qUFgXXwcoCFEzDMiWrbO5EV3VVbbgxtz521DYzfP0XGHfzw/XDJOfVenznf0w7mJhRBMFd3Ee
d9ynJx9emTuse9c/zKpF5aRQC9nUzrhWngMXg8cm2ezju8QVrmtDL910xK+8A4yZLf3+Qz9oHaKp
HgmhokhZu96mAM70POvxKejNgvzhNXYi4HFXXoAXnLLzBObNxyZoboQtdilJU5RJqHD10Y2+rx/6
TcQ7Ydq0Tr4THe8QO5ZzddVcvtC/x1zsPwguqptQngXqwaqbbc6SQ0YPh7FwpZqb0cHv7157F106
DakaTgcRmrb46bA7CFUaUaGZNwH+dq6A9LNb9D87Dc2wBGgvCmWQ5ZvcD6Q26Gfh/9wXY0+3i/fh
UbV7TnrEF9FLDv4Kk/83xO/MX5gJs9FAZju79LFlLfRTycoR6HGo7TrUruFh2houFJrB9SlEuf/Y
yP1b9tRj+FZBJvzVLLPr+eFveUFl1Q+a//P/HVZ0LoL8zybWXZ18q//rsa3e+H/jf62+EXdf/8YX
nf/3/zCyGkBETd5jrCrMp79ZWQ35v3m5zlpHEc/9X3/6h5VVlv4be7EqW6KKyE+kkPUvLyt/4mvG
q1FFhCrPPoB/J+9+icAhE2NWaIPAYe4YvHcWK9/jICIoYWO4Atj2dnqEcW5DSV55qHkTv96MNUC9
6nEqt32ZbLPwcSB/p+rfJoJRdMB6ivLY1hTfJn/rgf70rMKpp59l96wE17ZHS+XZp9+6eGMIwBFM
Ka8hXO/FBN+tv49R7kQnaw9NzQHedO2INH9sPuzVPw24+Bhxu7Q8KRkQqPVbj07QjdbvJ4Z6TRvL
yVbXZCjyfLs/jYilhIfBB+fTOR59gtSldW+4jUN7SfzVfAkeq129sXI2TASarfpdfzvto5P3RtnM
4Yb/R9f89y9YnuwhUOHQsjrDTdPQncBzEhIKfPNxqB9Vb9s0utOVN01Q2VL10wijTSrm/9FPYHar
2Im44veb9OETONR5XPnouVyt2sP5sFUQ0nBe54ApoLZN/eznzctUAU5QrYdYP45joZH0Wl8pQSy2
Iu9Pn54CnAG0+8hzFvtWsdIVpPsTSyOBHW2yGclUiJ8c00meivuryP5r4y22W5DNBZUgOJ79elqL
LoVYejKv4WbYzwYfYeb0Y1s9+s61Z77YoP91oaoF1oBC7GfqzlihkggSzXDV8sc45wn/qtTzhzfk
3V8z+KM5a/Hh/TTE4tqEUEbN4uuGa9VfrFzcpBnAXCh5PXDHqIZ9OGfOJOs/D/qOZ1muJr6K8L2w
sn/G7UxSIsYTrmO36tptQg+yLjH5KWPzmqhz/x+OY129llPrDpnpxoG4yxICrF8UImnkUF1VRW/X
WriuPSi4+aPXPw6D+ixMWJWzhpwN2IMG6oW2XdUNxymtTt9QxewEkOi9qj51zdskeesJ6DK91BX0
TZOjtChVhEinO3F8ocvd9wNBiWUFKM08VB3dolBSHvqxuhOnWLDlqbudBOFVNHCBC8U3IQjue9Xc
IkZw49K0uz7etrF/7v3gV6hBLW9U80q9/OI7iU0MMZsW59JPivOwb6Y8L2XDLc3p1JexG5uv5Cnx
ixs3iIVdP3l2H6j4u4PbIhxdcMzbrk9v8RrvokpVwcg8GmFzHyN3KeWHWKalUKRXnvV7n2L5rGVm
7zvDW8Fm83sFlPqnj2ied3UpF6uyIdIWkHAt11sdJKxKo7iN7yxfBOuZnwq4kY38S5rwBilvKfk9
qfSqQj0UJw2s4TnnKqRm3NfNtB7kClvwcEjC9qkDlteV3tpXkSl09p9n66XlLxu4pfDfYmnRF6+b
wFJjoZZaAyf0Wep/SM1RN/lBeOchR/95qGXT5305fhxrsRyTTk1rrWWs7k3cVzuKOg6lY5Csx84l
sgTTr//9ypDzP7l8PgjF5lIo9l/wOIvn04fohmRmkdLayrrfENIKtwUK9M+5phJr79WH4nht06DN
m4LP49L9II8Hn9BSXilJw9AEOLOgL1frNrotEf7KIS/xKdy2I0U0trhDTqwl1aviSYoe8LfeVKq+
N+tXb0hdTYzcsAKPpwJKrsebflJIvPBmGe2TEpCJB8YYEGw4Fk4YWJupNxFMcFRu6JobBfxUcLHi
kzKJBxnAOd0tgpRrOG1ZaER2LxJBF8hHsyhgwSa/JvjMIW+SgMDMsCUAGqvr/Kk56GlRAntuvzdk
0lx5MouD2DwZMEDj/iYthj3HcuV0BKJPba97rhZbVL+2k1/sM6to5594Cw9k1ZTyoQ0PmrQr/PCg
+t/FWn32eWf9+YcoizrKP34ITH28ipDul2W4cBw6Kaokz22LGL7AfZEpv6S4vef7PIGEj9kQ0eiH
obAZTG9fNkezfdSr/KWsmxdJ9g/doDzEzfAgdfJd54+Oqp7BrT7Eo/U6FRY30y+gwWdf65ToiXGO
HRx9Fd6BbKxjSOlXLuf9vi1mHvf178tZLLK61YOBHFTPlY/GebYH+24pbNFLroAku9KvedOabMie
na71Gi/eSHZOGLbIKPgkKUZr0gZKO3mu3iAcJqOmsMi3CLEcito5kh6jIri3jPYgaN2VAuOluUTr
H1YgoVkyRorfVzmY9RzKryq4qf4Yia/jNVX4ha0KgS1///uLeyqIiW9E4LDdwNx16WM13erxle/d
ssj2Pg2xDqAthYAJi23ey3zYfpp+HnAs0jwXdSPhb6arqD/JiQEWX7u9Mq6sAeFMRKdafFHS75L1
88/L4MJ3gKVIPcZQELYio/h9eCUs1FxCyIjk3nACcsdJ5HVK4K/ht6a7svYv3c6PY80vzw+XKqmx
r6VV77kkgG2qoiCDx1unJKz/+ZKW9aX3WyojC8WPgW3t07GmL4CG+2bnufBy7fAFiP+XWiP2gVAz
tQKNm/8UidipWojAN6I0rKOxOxTtG4C/K7/k8gX/64csTze5RZJgI3BzG6KUW++HGLR2XW6uXO78
LVuu/LmKNgM1OKHrixmka4I0ai0zp1GHdSZ9n0ocE0SUw2dZRcmehOu1Lnr2AGB8qG8b71Q3knPl
N8yP7g+/wZjfER8ebVEaBlmEueUioyPoTHfD5IepzPD4t9oQUKSue3MfDj3LCGFdv/7z8Bff5bJB
Iu7M3ftses7yRILowvCDl5AgZ6TlURr6F9g5JHLfJbMo0kA81ravkTLsCil5LUTpi5UhH5f7OZ/Y
IKNCGleqHKzQ1z7KVbmzzJBoTigSml5sfW18KvP6LKXNYxFFz2pLEnanngKlI1Q4Cq7cz0urUpk3
KKj3TQgXi1Vp1sTHTR3X4/UPZcPZoc5JLX42CNjoi2s90gt7JfnjYItlmcceap2WEBY2qfngxsVr
FdxnwpXFT9HzwhzhC8E5GzAvR6T57x/mSFyqlRzWEg8pFJ8ioTiOXfxz6jwA47n2ZJE22k9Ts66G
+oUzj2XXk2je0m/J7ckPDpmCwb8qEaOG8AbtqDcdycs25gT9U9bPoNjc3nrNs/gJkfsp6WvyotRV
JI+mq8ak3hmtH9PeJ1DFpOFZZj/8hPRv6UBceEeKr34mdtDvzZ1netCaeifoQlcfY1Kpm5+1NJzN
ht6t0QMhitfiMHOleyfXwuchK5Cf5NIekb8rRt9zb1e3UI+8e7kxt3o2zALmFlGyN2mgtJtTGE03
aRi7damnTpf0haumPepvxMG5wa8GxI3A2PEFy6lmRqxiTPDcb7LudVBkJ/Lk1NbTyIkMqC51tkG+
5URquJankgxfboIx7RO5303kugXRRDmtOlRpuxKDHhE1kQdyex6VyRVyf+Zn97Yfq2uhro4h4QM9
2Hztew+K1q+VQ0jizliotjl9i2AwDaViyzFdSSTWvVjZJmaAJrkvQmQTNal/ZLnIZV/bWXaSgZnr
Xa0Q3VIJm1I17sDknwU/JGPGQ6Ijki/Xkrkd8mqwUGMl3XOfZ/dhUb1g32tXuXU7tOZLMwW0JnuK
MomRnUK5fR7TdFo3Qiuu/H78os1geD+Wf8BnfM1Ngm6qaU7FIAgnacluF9H3jjpkb0kEnqVL2qHy
DMluJf1LJ6XrVK5fES5729rw3L7sbsU+eizzZK3XSWIHIrnxTaU5Jf4OR06GYpUbnmz3eZ2thlY7
tqS6FUlEaLQKPr3eobNe+0QAqcP4pTGG+4kUMVUtHWNI6a+aR4SKN15rnbDIbLLQ3xZxtlYJq6v1
8Njpyg39gsIpM+sQKVBWrIGdaHtf5dVzoEtfpT65C4V+jYQfcJEhEz8xDiRMK+1+ioOvppFE67Lx
r+xOLm2wPi5Z8/clq0dNJ6p+baEXppTQ1CuB3smf392SeOkrOZNgOYiChwNV/PsgrZxgtx0ryyUF
mTjC4ySeRL074xc7o1u5B/O5kj1MDtoL8errAal7xbxWVIBcerLu036jcZclDIVBlDjmFEJglY6F
bK3npJ00/JJoxKTE5YvR94dOy4hgarwIuXP2QsboGlyGsRK7fuPVJHWWTXM/tkpJ/Kb5puPEkeEt
GPqLIpW3IZ1sLCIk98w1JTLYeqzxNnQVEvYkUlg0bSX6EqG8IrEr04uCMlgCeyyRA1V0OWGE8ipS
Uoco5UNlJTtdfxPHL2OfrzWFCMGwEs6GAQBQC9zAl/FVFE7jVejJsswRyK8ZW1qAko9gQIPXriSE
8UmnONBWZdG6aYbOLO4OJc4McRRuiyE4ESOLPNq/mQppI9TqFmHxusrJFSdnkVhu9WeABYXaMNyv
baj+FLw3U6KSoREtRFKIgh+hYLWQjbhTZQ4PxrWTw4Uy3bxvoc4DCGyGlvz+4L2sqNl8Kuw9PY5L
hCpPZWwH/Q+f0OVo2vTkn3Zf/zzbLs41tMgKbWZ6Ict+Z0CxtxaNwHMz4y00XobkHFCP+fMYSxDX
+/4TIIwOWhwa8Nwz+e1Dlys+vYqCbV8oRiwZQSN2HEt+M9oSaD2FPCFdBMqt8mWwPAIjxsd4xGaK
aSTVfzXS3si+h4XIA4j+PQnaP36YJbE3RizNrf/9h2EdqQUr7dilgQGK69da+I6m+srl65f2oyi9
Zug4u7FPbrnOLBupq0U2LwaRNpRecVI91D66aUT5qlwrdlCWb7D77pKUP2T0gMoydjKO3STVHGJp
q5CDXUXfyLGgoiEds6ZYW/6bmREqizbYbyRe6CHke20bauRgWpabdWliK33rCj5wbgB/YVnc1yP+
N5TykujdtD0Rp51vl2HypFnFrwkuXtjetvxXu/A2xdtnWntP7/cZ2Sh5rTihmrlqcQ5Z4ZRqbbG6
F4piXxmh25AYNfTUZVJpp6TqNm8ea41GaJhfnUmXpuvcJ6M/r4lwrBczSVbSBoJla9ESQi59SLdt
vppesNqDkVBW405B0I/i88oTvLQuDYPUW1QR838uRm0xluuFP1purxa2bGXbMBeeJvFxUurVqKsP
w6TvFEE4/3nZLLVq77OTIxuvAm2uoC+9sVkbhRiK+Nh0pHRh7G/ZbyTxa6duvQhnWf0SFdswndPz
YmaBOqM6y0mo7Sbsb6sdsXbkSVVE0AxwCPTcpOhR/iLUho9HsEv99tDqkStUhq21D1I2rrusRcXb
82iD15aDb29QYg+V1Z+v6tITNNnxEtTAxhcX7u9LTlDGUqmHwXOTITqqfb01WBSJ0V45MFwcRhXn
dgrEGXbHvw8TRIpVYAHh3gUPKqbuvj9JyunPl7LUUv71gHD7z1eCNURZbOD7tiCIXq8912ufBCF9
Gnz9BOzUhpdha4StSeVJ7cjCLfJXDZ+SN+rsvhB5hTGrOdvSFrly1ZcmKv3sf/2gxfak8qpC9URq
Xv5plptXh34tuerhmmDlwgFJoQwE4UDljPlJKVc1pmdW9WC5YiW5AVSHUqlcA6VkMVwb6sIVEc0y
n+RnRPAnqqCfDQktZ0okQpURyfzkdy3zPeu+ZkP2lGneXiM/RibQ7cqSv7DRY1zNYGjdoCi7uJNa
nhK0mKmmK2P1mqqbun358+S5fGF/D7CYoDHMnyZKGWDWwijbf2ph2munzAsL4eOFmItCRFoMw5gG
PiUX1HF85ZBWUt2dVlReZjXZrIppHvIdKI5V8Ty58rbG3vmjWYm2Fl1Fo125q8viWm2m4VQOhumm
+MNa7YHt3P/bczPl39e9NwwFoiCR10v0kGVftOTat+DSov/thi5253pUCqhVBdPt1rgdOHhH6+5W
Lm2wfk7npp7dEu33lGLaPV/rFF8de76/HyoGTWWlg5oHFobGLZWZ0Z0lWxx6tj3HHyybb+Q1u7M8
Tn7482y9Novmv38YWJWaQhmCjFmE5XlQN7UFXkD49edBpCtrwpzfOx9GYQQTiC8PT9Y5u4ypIymZ
O1jtRh6rVSI3uAPVrRp0+wTXUumdRRGPtCnYOeRfoc9dpYKK7U0urtKbOL9WFnrvkS1qer89+cXr
vkmVVOoz7j7ZpXvVSh6MKUMIQQCtFXb31vgrjY2v5tA8em1+qoJ8ZxTRNgnCnTd8Q86xVQr2Zmx2
24ZqBjliQ2MdTFHceEm2TTilIQ/cTsTz+rW2CwH3jLxZLWLK9ORWisfdlKSbNiFqT4KUo+Y/RhUn
g5/ARukwOiuKvzJz1NOmWRyDStl6DUFaTbdPo2SjcVYPEwNvfuUk1UPWPvfCrV5vBjL6rjzDeYF9
vkkzFkJW2aQtWxCjYGoDnCg2u8dmZx3i+2AdQ93C4U5Z66pG6P2f+zScStAHYQQalPHFagwLJWkx
DXuulNPmLwoCKbPzpElObYrbyr8LJwxIbFBdJePkKDX0c9ELaGSAh1N8l1KH0jrvNiQ7bdQ5VlPJ
CNLmXhRa22vyL+kU3QM4vNXDh9gnnlLOdlKVbMm3uzX75CANL6VlrkQzvlOH+C2aDPyzbSRSZzpr
rX9XGcBzIGJYlmWHcoLzqIMbYTgGKaL/yW2HTAjlWKfwu+yaBGo/UrLky/9PwTWVXEJS5+AmJ769
pne8+B7X530pO3HwTou3LMl15AQH9Cy9sLgvzZ99d9UcdElRwL56FsbRAZy//4uXgTqaU90r9IFy
u67Z1o6p8TjJ0o1SmLSRwZ9lILlD7VXwkVwmh7Cd3KKFhSKU92ibOTBLp3rQj8moPnHYP/iKto5k
c5c1yq2UDXvfAh1B8LWO0gRM9G2oh2d9ko+SEt+WDYyK+CmLNafphV1CxX7ElA7rwNYU8UBvb5V1
3SOYzxsheazD6dyHzUlJLAd5K7R27W3qstfOuhtj9R6X98pvQKdlVkoaauGYBBAHHcWqKlSVVVo8
WkQhGjqghCxufpAlTduydEILrHGXirWtQ48ZFXzkmR5zlqsp2klb0mI3QjLedw2ZF1XyJWh0IgDH
tafCv0gLJNOGJn33YCcA+MOtjaekVc/x+CbiLGm14Vjp9VYucmfU2O0Xq3Ys93Xu9ausyE+S3Lhi
05HuiD9ARhkcnNviTSDnl6m/0cTqZiJXVUNL0Heao6bRveTvPHk/cPW9VbmSGG8ykWjwOL2fLOE0
BdoZ3xzxm+U5rZu5xZw4Q3SX9BBABGgOTXWMyWccphWp1SsjsAhz5k8mWb+Vdys2472HD7ZJDbsR
gMV3Hv7/3MLElcW86lQv2MJXUTgc5+BWSzCv0B2g/VClvAnDmwizt9Ckd0mdn618tC3zqzKquyi1
flWNzPuYhLhUOwemZkPgd0pxvKtz6amJRhLBJ0IepydTbtkZqWsaS/em4X9HJHjITHMTZ8G68UgJ
KAt+DYyIW9zxGEolunh5a+xrAVZMI5nnpk+jfZ4DpCka8bsWZciCOybedzH1v0jhUNhKl90E0a73
/GMa/0jkn2Pbk9ww2KOwC+dEykR3s0mz9fBOGH+WITq83C2ncqV7xYoqUdwzO8iUjYJD0Qn7vIy2
gEaAkY2RXWfleWqB6WsB6p9oE9Wjm8g8IVkp5qKiM0mR09fmaQh9hFneXa+Z38zisYCi70vx3ojk
lU9osAbOzh9/VEK5LlHHV13wKhQbJvYhVV5ItLiJy3jlxd9KrFKCukGpYQshagvt4BWim8uNk+ZY
F6JvoCZuwrTR3KzUvhhB8xVQzon0Y1fQKRoGOKBLQqlU3Zb0dicU5zzjFqtvfVztk7g4UGp/6Urh
J8XNJyHoV3wyborquYCMIMg6fIzsriRrPKszoiSmJ42QhMz3H+kVuLrWvMW8MoQ4upO4naBCKY4D
TNL0IwgB7F566ZqJtqmV2p6oezfxWuiVfW2SN0wuxpAPt0r2KCbIvUBoPAW9uM6l2i4imBfeuqBa
2HoxEab+WtEe8VmXnB9qXJRWsBkH/Txo07nyx4dxxOyX5TCoS6IifEM+DJ66i/XQQS2yTrmPZfyl
r6VXQliO2titBo16WDbdTXMEq4L3E0SOEll36ApJLY5fyily0WG4shYd+tG7F2X/hqMvz68gWDUO
HGbgTds0X/2ofIDQsNEDtPFSqdtJFH8phWQDRGMfeZ0bR2CveLunwsRhgOKgEmR3Wljdp6W2FxqK
kkCEbhtTfRqEt76OD7CxUkfxy305Si9J5b/oVXSKYDlKrbIx097pIu0OUPCtMnSroArcVLLOcfV9
hA5hiP2jngg/u1C5i1TVleLXnCp0otPmCnWP7pZGr884Nn70nGv9xlfykxZMd1Qz15XerSNFsjtB
P8RW/kMncr0K6q1lPA1Ji3S1Q8rSCMZOaOfok1fsnm9mgvwkpm/FxqBQDkSCOr4C/6SfdtPcWSnZ
OI5lfyj9dqs33lbvefu24nHSgh/4t3Zo6eC81HaSo1fsM7sC0jbkuh0M44ECZSUMlOJlu4vRupWh
o1rVWhkT1wfNIUWvQ0GjyDIbJIPpLjYfZd9khXJoGCrK1thAURsUMiurKs6ilG1V60tUegfZnIV9
6r3gR1/C+i0zqvsmkyFASTut/t6l5TnIhJ0ShCvISTZbHUeIQELl/tcu4csTZbpjZARdd2wdldb1
RfZkSUQFPWAx0hsYFMhOPyQa5NQz7ImSRpmq3AbKa3351VPiG2mIn+aGV+Xl67r5RgNiH3hPegKp
fSqdURzXQWdyMoc/jbzLw9Fa6Ocs4vXRYOGx8BAZnuPLyksrxU5bjE4dgwALix0vdCfsy2OYPcXF
l5qIjUCO7QnSVTPVblKyLI6dDwpoVBxJLJhK0z5TzHNObg4rdUqVbWgpay9VHiKS6K/tZ+d61HKD
idcLypmqzKXrxZFLkM3WamSawX6Wr0qf9BSNSECNPqGuAL0ZtuWU36rleGqNI5y+K/7LSxutj6Mv
zl09mb3p6DF6ZH4X2nPdXivHXarNKx9HWJy5WAW9nKeM0AFA6Erj4ItguQiId2O8B4nCZkESoAeB
Y9SZwbpiF2zuC2jEZIKnLaqGVD5Xvf6sCsK1Xe37rvW3m/+eRWCYszZu1jIsiiRZDbbYCH1/jdbJ
bgrBNZvX/8veeSzHrWVr+lVu1Bw34E1E3x4ASKQhk16kpAmCRoL3Hk/fH3Tq9iHBbGZX9bQnVVGh
klbuje3WWr8R0B2TOILEuD+qkbK18IML++6SKhuVbgV8QpG2136WzrukxTG9abetQJHDQi4rpRFt
he2mav19EYxe4ut2Zb2JwVUUzHfwwXCwmQ6xKhyBLXoaF2XJa77CH0kUn8v+5xA+d+bvps0QXEXC
ah4o5yePSVJuZJyXDSkguzIvAtyrR1asagQ/QaKc4Rr94RJ9MSnWqqLDm1EdVToqHAjFa9zFD5o4
pBufN6zbCoWwS3uFjpbSPESD5rQ8iEpj/Ob3jDbLnULyd1oKlNAvj6DrbWkSSZkPIuhvKe4vtMZ0
ZD3lMjMBW8OwmH+GaO50Inpp7XVrYfZp8o+Wl3Ol2VE22BkZzvxDT67aanYgLx8j3NWD+T5OlvnQ
bIOd3WM0o2JGYmqC3WsRHmrNs1XJiyPJ4qX+W0FpTRixKTdCtBrgoCPCNByWvmTYBl6pDG5OfaWt
HweeHPPQ7VRSuEpGwe5NTkNbaPdG7wQjp87Yb7g7NnNTbIvBcHvgdpXoyQZeD2pU7eMZ29emdK0x
2VJ2vxatsbWHAd/CAFcYQfXkBoWqsAITr6AnOAIn7e0wNbChH3E55SEiiZuvE7dPG/zjCrdW5XCr
QMJTUFuBXu8vU7pGw/bfyQxpumHbBwgfOtxqD7V5huUtXXQyw8qEc7zw7vT7oYDP2EKFO1ejOlUp
ehduDXzqenHWMRizNknKY14QdjW3myx13tfzdvrcAnqKdCi+l/K6rpmblWwNHaXE6nf4QEqDSOd2
OAabRcig3cRX2Y/h0r+eXKSn9l+H/vTJFGSq30VefbJKEnqtAIu+4e3kLcJixTkM5HLmftjhfyIg
g2stKTaY4I+pbybV+CbpQCB96WdaY3Zl1QehxFUnms9N41Kz+irUKss2u3rimLDMjXbtbxdDzego
udmVBiQ9QZzRkZzAoYNeIaJ4bmGeXCngLP97lKvSjZaKvVFPzKOwC5BDtHmW7HKo6b43XWeXxm/Z
rc9+u3MxV7d5rwWhFRoMV6obyjCJrVRPajKdGdofKa+vZnX5Ge8Kmfmg1Chg8gED3rd/mNTGU79H
ENpA3AB3jkOGZ0SeucVDPrr1o2zzzD5bG1uT8Jf2FAv17wleXe0GFT901QHNTYcF/7x4zoyOdvij
E3GmzXB6O9KTxTgCIhMdt9WIM10vM5+PSdFCuwZd5kkXFgnx/dRRoE4cPAVItLXNoh/tb8xi8/We
PLljKEUpqEgs7mar8IaQj21H3rqZi/xqrredKnhW/2OUsjOf9uTmf/ccXC1asZpUKeWBQAfj3tQe
0Jb9VwNQNV38uwwZEorxCbyKY96UdALvMU3D7kkpHS389fVcfRoCESAUGRTuYBV9aiuPrYLhH4gz
lPhaR6su1e7t6wDSJwA84CWqkGBPwVF+5nk3qVKmyuQHXtRZW1kcXBNOQz+WR31G/kXTtoYaXbbC
a0q9/uvQnzoICAlRCEbXDLgJSiKrEn2hFZM+aFHoxXusBLnplO3/FcN8+cwfNvgqzqo9OEwIxVod
KF7l+o8T8fdqu/TSZkf4nR+Quj8zrBOf7MOwVne4kWqdbPWEM4PB6eSrxHr5et7+1Mm/GNAfLt+7
EwuxfnMsWyKoW/2gOv19ft3uFrGydlv9OO+R9Ona+Th/axSAXAQA9BLCWRMGVWKobLRi8HB5fIIs
41pZfe6eO/PB1tVkw+gSfUiT0MPYdhOE1zikOlZteckCeih+zL6yGbPLLNA2ot9SYJ28VI3dryd5
OYQ+zTFQK1HhIQapfLU4xboD9RgwaFimtmbmAEOfwl47c4Cc2n2Y8NG4NlSyVktcHfvIelLUMwnT
9tplruLfWjZOUTQXTRBtRP0+rCvIgi3ZwhCcmebPlM/lu76LvRpiJw/dmCjsP3WyXuOq8uZhxOGr
Qg+u9i9V+dh1N32GqlEJyE8CChzKqieauZuoXekaDezqSRNfKWeFblB36VYpgqNSihdk2Y6i3kMY
2SVW5mn1ThCDBdkCYRMgztWdapddvMW/yU5L46EDjqr649aSx/1AWu7ImZYj3io8TAImVejNVl3+
DJnFLuY3U2jtxDhk8IqHFIXUhObVrONAMBqim0rxGyYe0W7MrMQRRYqpaVt78KDp11FoTp++XiSf
m6BMIexqiJ7MI/3G9RT2tRwMaogEtd5/CxNxW1mtV0ZYqxv0Ayg65u1jr82Y4vZYQ2R3YpXv0+5a
0gYSPc3RJmHbkqMZ8YtanzMJPLWCNewBF00a0MFrIFSPZEoZjhKXEyXzuccFS032VlWeWcKfZRGW
OZARxaRShs/S2ksyACmcmP0YcBol6JEsAiUowjzov1JXuKposy8sSW0rkcGIu/wOeS78xg7/RjLz
8Xf82WrvTsUqVMOoqbkqpRbMVWr7sZf6v7/+4CfnFB0KUVPwvfhk1meFRRRLcsRYwUDOMJDjtHT9
9sylj5zoidNHexdndSx02jR0qc7DAlYuTRf5CKX/savDn5hhb5I6vzSEgl1xxxa4DAzBdMYxvmto
qlR96ykqeNwYlfzqvpmLnaDDWZ2C19Bsj910ZyS/BqCJ4lQ4Zqcf/dH3MHvqPUGU7yN0DLI8+pHX
MySACO8FX0kvdJC59ZTdGVlot0PujZro9ojY60p0SKXSngVUaUwyuZZGWHtVZtkmh1RsNfq2E2Iv
RHe5KRonx59htvyrqc883jqO2FBwRIxxo+PCFPB/qoRxZzRG7pRYWCcYqkSmdExrBfwzSFvHbEUM
aaS52MC6SFDcMKstkvL3aYOAdWpwLOgIUlcphe2gfGvGCMJC7PagWFxLMVK3DiiIzp4ZTRxU/KNF
ETjNWFjUT8LwwRDaB0lqb7OOvvRswYfG8cCxjPIxjUMQ0bdlq2/DqnzmB+X2NPctRtjGS2IagpvN
eEkUxrXVpldF1d+MwgSxVarhExZAu/WdKGKOjm04TKNdH/wCSr7JQvmXZgROKtRXkiUclJRZMjI3
ml9KABOAG10VokPRJRSKcge45pOUaz/itNkEqQUYl2qIGhetDbJgo8AZ0PT0MhaDTRHpG4keW1UW
uyATf6n025sOuItPr7J9LqPopRh0b4TBL8S6G4bpd6t+WegCc0Q/Sv4RG9JWTbWfahm4llxStcrs
JlZsTU3dEmBiN1bHLrvL+NoNp3bWdqAdTLyvJ6glw57emm121dHwtU2b9EdDAN4OlmmQm21ZvWaW
dpvxU1qMjUjwDmMTbBTK7+hN3YxFeZ/kiheqkq2NGhAyPB3icYjsSbK2PKlso8XjJq43Y1q9ZP4I
afNeBU6mZ9+F0bD9/m3yO6rqwtbPgE4KdKQg6OiquQfIdCNVxaZYZDFG4ZpX94UcTkeptip7KhF0
AyCuzw2yo8E2CSmIaWLiBYly54MZogR+34DDEqvI8Y3pNe9nWk/d+GCBaict90S4tY5e4cLcik7j
B79lCTBMLDyqwvxKieWHSTG8hn+BJJE7p4qrCS+yNR2MSsQIsqFvknmlLlwMhbyTzdgDzuZRRHBS
CXVS7YCgchLFOx/lhaku7hVFuJwG/VqzKmcMQk/USneyTLviSqmyyEX3zC7laV/qsldKsdM2M6wc
+ZBh6N4m+a5sBDuVKlssZjdrj9UADiEZr7Djc7NM2ooqXmismnT63cEuKMOJDRTyCAp2WahfqLSt
GuWhVOoHoy++N0p2KWf6N2Br3xsruxeqbh9WYPUjHDS1bJfykElSysDlbE8JVWpAyFlCZbopHE6T
70nzXRoj+qKIwfbBPq0G+qM4WPDWaJFTlxrBMSoOB9gQkP69WWHDdgN2C79L9S0q00c5VS6R3zmI
VDlRKLH1PnFmPl5HTja3NHi6EYz+gDB7Qe8r3pqm/hqbfCr6yxmMqrm5Q50VVAImIoGICcH4omoY
KwjMUItmuZ/D82nxMxKQkhy0TRz+MpT0kCiUG6vUU4dvoSRjDGFuxDJyJ6G47cd602fm0Sop8Lbx
lQZKoaxuO8qqbaCAb7WMrZWbMN7nUHQKWsuxXu+Htt/2Ahx2oThUce/1/eTJcXMbJtZ12ojHdLw2
Cri0aaVt5hrkgj66YWMCYOMcAkt8NwL8ssGcXXbiDLenPfNePJXX4GADQRHkymKXzZ317n4dah1j
kGkKvCY+cK7jc2GdeXMv/8L6zf0+wuo1hSm1KaTzHHi9bmylB0X9Dj9Oz89auJ9IeVH9+nskq4Qw
7IW0s/yeTgUNhEE23Zpie+uriJrKtGm5U5uaHuUUHWgrnylIfqa680x5H3yVHk5CmmhRLwXeHM+3
cdkdevOXGo1Xap7SREZMQ9iJ5fTYT6+DgFxoHAR40hmXsQT5wig2owY+y1DO5KyfOajo+4qLcgkA
9j///fHjCgp4Amvk45ZWv+n630i6bAuh30UKPk/t3NkhbfI5pKOeX1kpTrEGuBvoJ8ZBDhPXgKoc
6LdgpB3NfLTyyNYcYUBsEQWHQQ6wGAA6bpo3nZIAoaGnCqEIZc0zC/Tk1L5/Na3WTz5JpTSLdKA4
CA5GuBE3/OaL4JtBth9f9Y9wJJ7i22FXnCuoyScW7vvAqwUlhWleKhOBm425rd8MvDqQyR087u/K
La7PFbU/0+7/PHX/foau1lDWWnrQ5zGgBUXbtYOJDsp0jPoUSVwQJvkvjWRMFNDH0Tl6/dtYL/4f
p3pNDseTBu+IMQ08jHg8fPR+xxHJT5J9NybzWM3Iidf1joJZYefZ76z/3spcq9nAtS9flDmKXQl0
0CF5+Pp5vvZaBONOLoKOgwEWfBGHWRXje2uKTTE2yHls+icSmBgsDOGMFaptIR+fXQYouSJHJl8W
wRZfqK3gpmfyoZMpvUYxUEVOAq+YtThNXDW+YcVspSnuHvIgd8mNDkGAo3TxGA+vKS8UfwJ4Iw9n
mo3KqfPzfeTlz9+d0Dx/p2lUlxM65wwdshc1D28K5UfQ+omri/2VH0BME6tdUvueKSyHi3AjAC+L
A4Vs+VeU1sJOlQA0JI+6Et90Yv2mgoFtVEB7VXqrmY07ZsrjIGpXo67CdjsO5Pd+CxjOnx2t7S5a
JDdnvCyKQr7tDe2MZMZnMZ7l+76b29UO1wa9C8uOHA+AX0ZxPtioP3RXue1cxZFteRdcS+fO62XJ
rC8lExsx5OSo8n4yvUsaNRm1kcui2UwbFKaeyh2U9r2+GzDf/TcuwKUiL+KVbaH9s6Sf7z7gWCYt
+TyVnhH+8wyPOk5ucx/e/rmjcjkgPg3qXaDVSmmMvikLiZWSJPsMF4lGv0zT1wGGtSj/avUrQQzP
nJHLEfg54sKqY2su7LqPQ0PKu+ZRtaxNS0PtR9woqvDdlN6MotpAQDvGtXVmO5x6r5igESQRApP2
SZsk0jLu0ZHJLOob3MAdH3Dg18fNqVl8f5WvxlTEMk12kcqHIqavQi+5QnNszGjbRk9mFz31Uulg
WvV1zFOjeh9z+fN3SwSXNlmpDEZlBDcNsl1mXJ1ZhJ/BvKsXymoVClqE71vDM8xo2r0S0NHP8gs8
Vl5pWn+n7GfAc0YKY76F8AMWqnB5+eemdkgg+ktaePAP/SA9A9dwWtKH3J8eiipfnrbOmGXXUxU9
Q1ayXLzvrsYYuUKxdieM6r6ep+VHrtbbhwfNcmW/m6dRAKuc1HybwoeczG4CSlrIZyrxa4/K5b75
EGW1ArQhAVUfMFV+WH4bKuGt1rGn8iW7rKXnXs8OM1DUMTdAUuJLKiDsYs9Y0LVle1WDdZmDeKdU
5PDR8KjPACzqttn08Y0vTd4ko0OkFTdo43oKPpVKfQCNdYik168n6nPncTWG1Yoqgl6sg+VzV6BM
3XlffCN/2gKCtB6R5T6zuM5GWy2uFiq6BYJ2eaP1bnBRHU33LxNzWnRntufyw79aAqtDrldjow2W
I2eaR5STH6ezjZgTicSHz7+6jrpmqoO8ZTDDgZ2CVnu7GzzhkB7OSfufuvg+RFq9MKdklPMqJJL/
jdc1atcY4lgb4ZuwoRiykS8T7xyZb5mdz7NnsROx+kUfa/XGLNpsaX4SUVEeRfjJFimLlFebkmLN
1ytQXnbJF6HWMBQtjtJijDnTxIPwfbgqfuZe9FOJHe3FMuwEMXEw+U5z71/UzvQkmp78kt8KZ/t2
p0+M/z1gY/V2FCFN1XjSkRXSglCFu7x887VzVMVTr0OdBJDiuyjDbVvDRcK+jHFXo7I7RwjR+zpJ
lUJJC6Q4fIFMa91Kjb1F204HI/X1PKvLclzN84fYqzOxDuQwNyq+owik2jeKIylZoGPcoVzP5fc6
49k8ijusANwgDF1dki4mKjJVZV4WPYam1e+SsoSoX6uR5HXGsCmV/FsUgDqpoXSLuDOJ3yih2cCk
qDzeKuWtERs0ljSdWjzAUcPXAVUUoYyupPbop7gyjl2XHQq/3aANd1npcKR6CbUYVHNUoboRIe6Z
pWn78mQn0ux8PR0nvveH2Vid3R3ilwHsdRrf4VFQr1EOjPqbr0Oc2rYfYqzOVpwYq1RZ0upJbw5j
ke61Cbph/FtPJi8Lre/alCNtVeV24/8IZeQUkuJWVNOdyEvizE85N9zlz99diKFq+YJS8PHV7SQf
JuE+d2OvNGxAlZcx7sONt2BNzrfDT88BzRIZQUvetOv+UAyeTUxL7hfoCX62xYc0dKQd8NDL0nAj
rFB2tTNcnIO2fdZRU+Gr/x123Q7C6lMZlSVs9Ohvxwf5l55vUi/b9o5oIHBrC5Ud/rRc5e3reT7x
zv0QdnWKmLmhGXWx3Kbz4ipbXqb4yIYTYPGKW2ia6i14tHNEvhM3HUGB8yA9oHwWpyriGISHJQfA
uv1dblwVirT5elgnI+iGSK0cWDV+Nx9XzzQaKBuhDeIZFdq+OKWq0ZntSKHp1PH0LsbqeIrR9p1A
FpOU6Fq5qXTDrRLDzoUaU07NUa1kY6LO34rPBUih0Bh/9TUdqXkejxaSG1QmySu8yqB9Hd83vXAn
aJj9lt+C8KeRWEfkuy5HpIXTSsD7+HcK9D/t7yThLWpMF0YbFfNfjR9dB6Z4U04lgqfxYgzrmKXu
qcpwmdKdcWC0/+LXvfnpdxBx8ASjazO2ro1MuJiL3lHrYDfneOUhjjTnzS7Qn6Va3hAanPJ4zDIz
dI0yyq4HFJ7cOcpSNw9D/vq1Mlgbc/Y9Da0gNVceqhixeBMwq/LWBymUsJRJEOyoKPc4YDqTEV4M
Ido+cokep2DXMsiI6EUsL6cKwoZYX2ntk1irdlI/x5ph04S5U4N4T07k9HW/ARFzpfkYEaUmvAoc
BJH4RK5t3Ck6fKBYwZ5Vib/3gnmLoNnex4U5tRIZvK4Wb3xfexqTAiKXukmmQHexRHQCzv6oQfYs
a5+nYqaUqSQ/pfpSHiRb7uWrsQmLTWrp37soVjy68/KPcR5/i0qpb0IZV2BIMFh9CeYexMOj0gTX
WtRe5JZwN2iy7HCEYhb9aqAkXBq9baEg25r3cj/QViJo3d0YtXRjYDTeIGmXQLgx4mFnjeO+0tBP
wrMcaaDwYtHfmMwq24QogYmZuMNRlHp+9exn2Qsco8tRV/ZyKt+O5g0yBT+1qXQaU96qRv9gQjeZ
KKx3krnTfErFExjlPt/S69r5mn4Fhckt6mYjJOllVd7Hjf8zTSAk9S+BObpigJQppqWZiK9P8Rg0
CDFhtuZoBqzjcumwTdcN8mNJc2kl11YYezkfYeqajRH1226MNoM8X6SU3ec8PNKFdmsVz3ByBBOl
9WDML8dBvJ1MOCFKdaEX35Qsc+Yw3alzi295gOxDSEu2uCinaJ+XlmuSYmhz4AxptMdrzQtn/8of
njJ2WDnfBaJ/MYvHUJ2dSLrpDFxQ4+sJyouOxtrQ4lmLGMCIZm8xliXI70Wot3da9EsaNMK02bxo
g0ur3dcJo8iLY61EbqFDBoxF/diqNM+0Z6V4iiV/Kyb17VhFXhvjSGj4F81U2Q1QCcA+F3JRXQ9i
0th9IUq2omO+nIffcfDTnFIfd4BS3AbWSwtDps8f0EPZlPga6sD5NUG7qTv4cRHCe765kP61GwFj
brWeMYRGLUUqX0Fj0DHC8FvXwFpC3jPCK0N4oT1DP7uiS6U9lYJo58MhppFbis3PyYIgaIhX4Nkc
mdYw5J9xyDxV8i+N4LEJBHfKb1pN3dfBawu/UmsaJ5kjHk8azGLxaelPiW1l1/gC+IHdhsOhUHdl
9xzEg51yQUZYsetY5orobVFfewoLet49e0duGg80p1sNWzl8QIiyGu/EKNqPA20L3hmYf16KDW22
sLVlS3tJAmMriv0hxiVNNss9aAiU49Ag7NBuFg5CqGFWH3BUMUd6O+EJr7hKDJg/LO3B2qmZ/jNR
SuQIr6pudCRa/FqieDPc9K8vllO1bGjQf98sq2cYrug6lELuLv+YPEe7ahttQxwrqM7Gm3R7zqH2
3D22/Pm7VxAOFfJoztwxqL9o5lMy+Gce2SefWQbK3aC+QfSuQY15XKj47aqBB5GtAbjfZD/95Mxb
7uQguOgXLUpIAn/6IO8HMcdyExdANhfhtlR6GKX+zFc5lZLx7/4dYpVv9r0g5ENJiHTf7su95HbH
0NMfgk0o2fyHaHceCpIudWyIPJkX3Hf4bHVP58oF50a6SkIBBohyrfIzDBF9rS4/KEXpfr0AT746
LGDkoPR5n66Fm6pZ6cIoYv0NU7xt53ZXDoYTl5Nj6j//RPr/LkD/kFXWx//ZBej+Of+Px+j1F2Kj
mAAtjkDb+jl/fovy5+aDGdDyz/zTDEjHu2cRv+eTYG+yuI7+4z+GX037X/8Q+KPFMAqnCmQrZAkH
gH/8xz/NgCTlP1GC5m8slmA6vRfekE3RteF//UOS/xOMHn9vwZ1Dpwd2/j//xwfTqGb1v9+bdKyP
LcrY4P1wOkGFD/AbicbHg4RWS9rHQh27uT44sHqf2oJC6KzzXiCRFIIdFKhyUg/tkO4LodgOlrV9
N4c3f+XtH37CKp3/6ycsIwI4SkF9jcvNWiOIraaLXfPYXyabhwT9QfdVvRaOk/tNc+qt5cpb6ceZ
qMvA3hUR/oqq6gbYUSyEyDg+DjxWETDpKNe4i/OmvEFr7pBtI1RDEGp+Cc4SI04OEqtJjAmh9CG6
/jEcsitd25gThHfeMFEQX7c1RBdB9NQ/fLTqXzu+/xrdu3CrmmHn6yWcc8JN5VUFqc0s0JLE6vvr
SVxdEp+iLIN+d4DPg67lwRIFNStcMiTHooUmx+dOz9XR9inM6hBPMJJpUrh2bgHnSiTrbLFJMLUI
IYR68/WIToeicQWgHyKUsdoOetyUU57OsPOjwpOa8IJ3J4bH8kEU376OtKyvT+uPAH/au1AiVnOn
Vr6RZ8uC+MuXrqfiGu7+LV86Nvi7OKvJi0eBy0dk8jIxu07CcmNl6OKQgxlF6Q1K8dCi0e5H4i6g
r6RkuluYt7TFN7N+lvbLofV5yJjycEGB5f3UFvSzfjDKQMTw76h4qOUc251xlJzazm/T7Vmq18kN
bqgyXvO0rz916urYzGK0pYFgFjflfnHOROngEg3vBFPFzbBH5PXM4lnXav5aqO9CLs+Ad/tBq+Me
SZNF1cIZNpa2+Yv/pNxax2oPtGoxLLs4R9M4fYK/C7o6WcRURiMdxDgLSfFMOKNwn9ILYwu9ofu/
cEg7uW7fhVudLG2fmlbSEy7eLxpy5j7ZC1t5p+2/3h7rBsunuVztjySF7S9MxBEPhgdYPsQkckRv
U/qWXJ9zjDk3ptUeCZHe0cxlqYiHYCf9Uxcv887hXU6HMXQUWSmaf2KWQwRse1P886WAIB6S7XyA
iLA7F0ZZltmnowVUzVJD4+mw1mXKxgJJGoM4Ya/8FNRfRksLE3K9UYp3qawfLCW5GEtcnKJiW6Y/
+ja+AGr502jKXSuQZmY9hhfTprUSz6KoUo3GYdJftQS8SYXNlVldBKFxI0twIYxm2ySCO9P0yATV
scjCBlFHR+2htMQzt4108nBGtn4xq0aPZJ0vZNReOp/SjRs9dhuUkECN3ku70KPIhgopIHZcAOgg
5cfk5evF+OcwXs8o8whvDVjO8lT5uLElAQme0GdGJ/m2syS7EAH0TjGmFZgCcY6mYfiCCjnaGL9i
o0I8SXP8NNmGPlyRVBxfBJjwGgZYWIFv9eLSBHWdUiEDU+2UfuII6mtEwaLAjqlM5H0xvvidiVRN
eSnHxY3WJxza5WtbwY0PWkdGelcGo9KbGFnIj4JiPnTD4MZpuDH0isKTeDT9Rc9O2wVjuCin26EC
pN7EaEjvbw0jPDZo5KiY/NU04WbtKQD9QsVkr0/sswLXGvSnAs28NLppJyUqn5OSY2QHovVgooyn
JD0zXtq1KdybQfQQAkaeQwposeRG/Wxbg+h8/QHW7aY/p8G7D7CugoOyFnoWRezOpeJY4o0YHPo5
9QxYRoP+wxi7axnZcVVWzwU+dYv8IRdZsEJ4oq4Kxlkz91KoQssaUD5EicADgSvfoDYFTqf9Fbhn
PYSWs2a11DghYGVgngLAZI2dkY2ib4eWgP6izMIeU82LGdxhbD0o8LYSCDBfz+06R17mFvE2vCc5
e3SI7csUvLu1JMvXc2MgorwVrjsdLRUbOa8hwhHANr4nu+roX0pbhH57OLToDAEp3xVviykzbkNn
rtATR9eH37K6QXMznBuEENhoSmerPlzp5IyA7ukIi5yzhagy3JSPoxVTP5ejVOeFJz9OCVKa1bnS
yakbmUH8HWJ5B72b0DSQpFxaQqhbf6s6ySY7+l7jagd1lx6VcxfliRX6Idrq85WKJGjhEk3c9q7I
m6P6FXyrXNqNdnMt/Dh7MZ84hT/EW30ic0rTLsT7nHQNawm7Ft3xAqTFYXy0fsqYpCausE+esvbM
Mj2RQH0Iu3rmjDQ542og7IxGvRFy1tWR5/vUVPV8m6VnSlNrNthfmwJ1ejzJyNfYjqtviGpjAZcd
/8jNUXvtPWlfXSz23LT1b3GOQKHOzr6Vm4iuPr7Vb9inHeW7rzfmH9bdp6NgOQmQo4b3ti7phLrV
tBhdMmTSKyG8qKsfk4lNepY80MJy4zi5JmE5aKD4xC3MF5CLv1Np2qVa7erhfUbfpRq6fd+Id23Y
UzmP7Ygmdl91TgcCIiQTjQPJFnwEbUpMOnI0F6jZwnrgzdzftUinxEG7FdvEKSOkBALf/XqEyzf7
PEB8+vDK4Dm0zvwTYa5TCrxMsnrb4xHZDRdDNZ8Jcno7Lm6A/4yy2o691Kaon5qxq9/We+0i2Cwa
lZNXXi1H2Dm4iXxynb6Ltlo4UV+X4pQzJr167IdHjf7F0Mm2XLfwPZBC1k0ksnbM8baOM2ywrEMJ
slyESTKGowsOEJ7jM4ThXRxb2wA9sVj/CX1ARPdmKGNnDH1XVr+LqXRmf516cCOs/fc0rfZ13wZT
WuBQ6NYURLLAXh6o1rHZIzd2XidijXD+a3+9i7bazrLsF7Og8VE6fHw7O7rL38b7ZNdfZovh8n5B
A9HhEFMHIr83IFt53rH95OozLUQJdE1UxTXAWdYyXyp8Buz/HDYRljluBNq9cbvL+YBqHPBqPoLz
L694RL2AdvP6Atq9PlaCXg+ttGsSdzaAxtBZCbApFaNzYiAn1ryyMGYX+C1+4p9cPYxS0At1DFOy
tHaPRmOwoR9jKwdpQ6/oPDji81QCi+B4XoQwJBodq0WvckxJUsD7uEvva9pOSgqnXjuzQj+/jD4G
WS1QGVl2S9B5Aw5hdwfAyR5TWurJT5lXX1JrW5MT5F/9WkTElnvpgPAYW78VWhWQdiARMcRIWFBw
BzZR5gJF/nUYCsKfDkKo8+qiom+hP6uKq2RXDBR5nBqZKqxqbPXePOR9e19myc7IlP0EcTDuK0eD
w95rsI9JsoKlRdmmx6p7SBV0hEm2fLDkHc49SjvfznQzF2XYWUOnCqLimFLTpV8t6K46VrsKeb6K
FkFRP83Vbz1+mAs46ldFMzgojbsFkPrAMDyrahzNl/FueFOzx06FDBKlmxzAf6OKrloOjlzcq5iB
1ci75yYPYsj1NQpeHe1B+svbKTedXvk1iLj0+OU2GEoUw4H7pb9LtNgtFDpBQ1zgrkG3NKVDe1HB
PvODFqNxBAVTDV1kydWsfmfKlRvL+la0fqJAYzdJ5w7mXWUiU6Q9z+O3vAEb4IOPacrfVjE/4HaD
7jQaitJLraIvGVRYVeRHK/Hf/Kz1prLYTBgNdr22VUPEsK1517K67VIoXzrQXWnEqeTfQFTahiFW
RgICMo20n5rMnWf90exDOsboF83C5sxSWHbKxyuRlaBRjxdhz1K0Wq2EQB5Gvxd4AJffB/IN1IZD
23QRbXVq7ivx4lzp49SmAlPDYYRZroJUwcd3DkXItp5acuolsdIqFFqllynSvEhC9BvnkWCczj1Y
P9+QnHw40+mq8keve5VMt3Mg+IPKYREV1hZIzLWYJZtIuMNF1I18xLBVZrsN3TKoXAXWaFNfd3m5
nRTIH/lrW+RuWmpn5n2JuZ72ZY/jhq7pJJqr31RUfmZZAdM+dJclag3x/JS0eDRGthmIpNK/x+rb
11/6RE1hmYb/DkmjdTXzMkLoVG9iV1Ek17DQlq60PTSAnczl28yvSDwWMoJ7dNOLLnKsoHDiete3
t0U8XdSa6uATBeUgO0hK75YAYKrgyUy4Niu64KLqWoloGzUIg6hzheBtlmjZD74rdsZTmd6BVXEb
JKDpIV+kPvIN8141sHaxrttSxoZnpgRUu1XwrE7hfWNq28hoNo2BGgT6FAkW1ZGfXRS17FFnOhid
6aFDjspv+6SqICUAQPpZfRuK6YMAB9nv7imIOUpkOGM+bUvwJGTuKPSajpJn21CEbBwh/Wogv4pY
6KB5kq860KK2hYaKejOdOXBPHbfvp36VAxrZXLW1ytSD1LJDpjvIz+QPpyPw5AR0vLTQ/xd755Hk
OLal6a209RzPoMUUkpp0uvYJzCW0Bgixm1pAr6I21h8z+3XF84xKtzcvs8wYhHCQwMW95/znF9cD
85cWUC6jRG5K1hMpSw6K+Tj96Wz67n5FBXVdP/91iW9A7LDgljEbfIneNeEXKPboLUS8+NkGuwWo
xuQAp1vZzl9+phj/tQXk0gr6WXxXrnOSb2/LlMhTN16bo8qAYpzc9oTLhNqnKr3+/Tvyw3W+E6rL
DMHAqNMA1fNBm0lhhOYwDI3P8GT191f6MwPo+w5wHQWqSKQYq37/Tn1BMAoO2ZnbsA1NCKgLWQiQ
g7ED4rfQ9U+J0O/USPbMhlys7rPCGzw2AB0xnBzDp0h7wt7YlpGyiJm57dSnQsB5cpmdIpccEWRv
UUGXqx5xbBEgIyKKbCvp71lauwXZhDHe3Wqp+Vf1RJHTLzQ+8O4mSm4GKDcheoqoWbyyRkV7beW0
aldZjTtgn6FFojsMb0tN5r2ONkWEQxN1rjzVpHl9qELmZVp3GNLRlxaOL0yTmwRaJ2lIktbbEW4Z
xqNivA/C02Sc8/r2Is3rCdPNEavnyJQgzLdePGE+UV4gGzWHCBxRJPhBmciDeha63JmZkQ0MGCec
JmqS5IjIwMq585Yr3VGDu5RfVsaAO29+kfGvjnAG4ndV6+tCHhnc1vdaEbZ8qEBDOxynkh9qEHrk
crXM/UMlY7WaVCuxSX11eQajI311PEzYrEZJv+ra2LGsXYJkPRLx3whhX4maF1fkF8a1U6uqq6cY
baLgNab4VMvKusOOozWrxk6rFH526WVxcm8Y6invQ/Tt22R66qrRjbRzj6tHBKVywMxDm/X1kAr2
PMYuZguOSIRaFKlwpqJNW5hYG/du1KebCLG/jPOB2gUTd6m8BhpP4bCJjY+8e8xmzLGvrqlasTz9
/RL+3ZbzywL+/rIIxShdZKnI3E57mstX0/rpFfldqfDrBb7tmsMQjYqVcAEDT3YLjNDB5zU9KW7n
FEGfojXw9dY1b0f3argnuOa/3Ttd9+z//4Ya3/r4RWXMFU5c3yqPHYx/vIPl4Qd08I8Zwt9sA987
GVMcE0squUgbMQ0RO7ecNHjPsK1xM9ETwk37tdSfVcoyKcqCor2fDIxeOavJdZxk2TV+yuz9XS9H
b4BsE/oFQovvKMl4Gcep6fhIufYpdEedILU0DYoCC+tsx2DATeuvUN1UbJB98sP9UK839S/345eL
f7vpQ6NLuWblmRtP8qpfJLs3m0OuYELczDc1US4mE6NJ5B0pYhIDWlfsS1cUYm/QZ3+UiAlFjXCx
1ECMlkOZQOrluFUg95XDsCJJ2DaaeF2WrVM0yDWmZNOOupsYEtuP5ZOS6Peq4RQYZUzTW71SBRUR
D3UNYWe52gfSpXbSZC//yOL+3cvEnIk5p4W1MXav/3p+j1KTZFXfIiSo8I3XGG8MP6zmH67w/XWt
MCvmAOcKCp4kdT7z/9vfbwjXGuP7o9NQ9l1njYSafB8D5pJMcFBIgaBXhBcLpp3rNZVd9cMX+c38
AH7gf13nu4Ze0WKzgl18BYRxVFUd9fWatIysWnOKzWWFNoMw+3V/YCAmQlTd1fv+ftj1gG//PlGE
T8KX5dNY0OC+JzUO2HQjoWWSoUikOievZVetEkzTZv2H8u733/mXK30vvlJ9nmJiF9x5MztRFXA2
JuRqBmwOq/atJufYwuvYXJUP3bu+673Q5ih4CTkKflJD/XbHYpSBqSaGxNpfpsrEVnVE4FUZE6oQ
tl8QbbUdSVZuu2L4uw+Py4PmyKsysD7+fnn9rgCltqV3tK5OIDBZ/vUd6bS8kbKYC+v3FsXLVwdk
KJypCOfRvjiXL3xzXNGeV4OIsZH9E+8Bvfxf1ze2hibaaD4AErTrG/ZLja3WFKj6iLGUNcieVmer
HoBkCJ9062TqbSA0d5Cx7CwiNOJNGltbr2EY46IqGZ2t1UlwLY1C1XKmVHSSvtwkWelk9FR1Ljs1
TuXSIFCkdBtqRfhTD5I0eZFwsZeBOJCOxEq5BkDotmGYb9Ol9FpmdQLYRUFwt0j1M1jbOY4Zl4f+
aKI0oQNIu2dFK+/6ccIBXLHTPlDnEPfx5lGWq9NEoNGl1rGSqu3psh2xQ7uGS6nzguu7Eoj0Y1Kn
reP0xUje1YE6LySTVeor28D1irEWZlqN22LUA/hoV0ZznMKNUYQbVey8SU/3TS7cT1V0ULTCtYTB
sdTwSwRsSjPZr2QCWqL2JmxnJLqNvpKkjMSTdh3PiNYUnCuXxHhFA3UqxeajZ3DCLKG/0zL5cxmt
LyJtoWYrM7KUYRt2k6PKcDYioz7mufIVz/mn1ZReHRuumSRbiVsomye1IjCoQntNaxumX61akfOi
MtCRnJnfvkyNc8EG39IK+vFtOX0s0Zs2Yr6+YMFkUlnzyhHrDm/fdGth22sw3/vKi/BuSLveo87H
dqkhXzSxFeUUSccR7YDZtWvTYtZQDHvRpPWrl7XRcZob9SGWU4z0HyJUbYoCbh8+LHLt5Grixtr9
jBNHGL8nRBWPkYZ+QjllODdWWu+VJB+p2cmqYUFIn/owrsfBtPtqxLMrteMaz45IpXuPHVPQT4LK
2FjfqaOK5RFV8QVRPwnS5xpb0KWybqrC/CgoIduMdlzaRdiZJQlFVaaQ6gmSNn22+pNMRpNURH7f
f6mEY8dj/pJkPBT8Lg5FTBBRvRqtExZY+1DuWECmeY5SMUhK2JWLhNWVtAR6w7KcdmpVO2PSuJmI
mVefby5a6KfXm0ZSzEovlkMxXHYdpHsm7rY8qR4JZYQgcWarImpLCbjvaylA2PrNSAneD+dZ2obq
jGDmVmQt9zPSe1qbxGzdjlPeAPapZX2d01xEC4758Z1COExxWWFgSo/wPF/TQ9LIM+NdZta4rUE0
ApLMWkJ7EmxI0vWUWk6jBRlRfZdScsvxFZcJO5u2E/HE1/yIDo9kq+gDWdftch49sR2JQL3g04ns
lkCurL04QnZVUH2knFaR8aAae6PYprPopCMXqYd1GI6beU4JAyRSILmR5wd1eLjKs1CB+Gig7BLb
WH2SbaW00HEdqtB0tc5a5dVukMVtvDQewVk+miWbYKcFN88RMo3BfUzfJUR0iQWfKfnKaSSqMAiN
FvoIdpLL7KaGCX0M/xL9rMTVjZBXTpt9LWAjJa6UMbBc3RlurVvnq1dhBLnEnMmG7F97ucEBbiM1
nznOkRejdPWBzQ5jEeM1ZKKxvFM1eVsSZlBCE9iijpgS6oJTYH2qhe8GtirGXdseokgDMM1cyXgQ
DXKfGcCo8wROGrqlyGCGjhYdq8iwsMUaoS7eRyXex5eLHSWtLRRnBC+0YQOv7qNYbuvxYovSWaye
a3mXqsNWqcmMScy13D8xNsDX7WLP80M23y7xuzDs9MvtrNdeNk4EqunexG4UCz6KWkdWAtl4xj6M
p4/oFMQJQdSCK0yhrSYVgEs7SuiPmZeiSaEcDsdzFKVel88Ie47EdrlWXfu6+CzEBfauiZ2p5bpv
P8sC7pJ5ihXTwdWODB0W+vIeCtVDK9a2BVXHqGRP7pMtZpnuZMTHToAuzZobqq8O7W0oswS0fMNo
5D5ObseUuo6yEWr3k5wMQYxp3JS1tql+tP1X3Ie7C6kxi5H9UIv9hoFIdrPMMMukdGX6860u6Zla
t0MR5YBCkW4nq9w33fhRa4LhGYNKvw06AowAEoO/rwV+A9RwADNuYobBwMT4Vi5nqSymiHdYMHnn
iBc8BMmtV5S7WMp+6EJ/U9T+eiXzG2pK9NjUldcr6dlm4dgzlDvkPX//bX4zCgW104HDRYOy2TK/
oXfEJslaPBIHr0J7cZSVdXhfnOpuOP3s9vrbaxEzLFGyYuUmf284I/1yGcwyyd2rkcRl3TiM6jxs
Zr12/9NT+l3B9OulvhVMaTwhfK+5FPATLk4ldL1zLahunnGGCD+UyH9MDr61HyDXIquRDNGr/fu/
lmeJrvcJ9rPgER5MLc3vgn41vF88Bp+YHK3wZfxp8V9/4l+u+Mvi//bYWitLFojiOVe8uKpTeNkm
CmbSqKvj/4s4/h8NzP+Wr/3bf6+BWXdX3cvDf/6fNvosP7v/ZbdJ/5//USbv3yQw15/yTwmM+g+o
cwAXMhUX2SLXtuyfEhj1HxhIwDpjHgQp1rhOWP8pgTH/YZCpQBineYXQ//ijf0pgzH/weuLfyGgb
7wlczf8dCQzj8G/rxiLpk/mLYUHwxMD8e9s4N11ejpcClbWkM0bs7cQ6jBxkFNz500TUIiDvFOjg
oXoDko/YtNmG+UHSj625yaiuRqJ6RONR126bFp02UcEbUfjCooJ2G1mv9CQTGQPDo71M2HG+Gbg0
6KeUkU+bjZBA3wfroVaPVOEYIq3EOPEmNMOJ5U4Wx8b0kCFSJW7Sv+oxFfZW0jAvn8VEncTkdyDJ
HtuNEjFqIz+m5iFPN5K2YZ42zJvFumn7Wyk9plNnN9ngIDhwhMKypfKJYsXTu2NZrBmjMoUZ+qCQ
d0PuCKSgZfsZRQIg82fyWc0BIaLp0cIrk2xSvG6sQ/IS+3nvTG+K5NSiKy279iil/jo+Npqr0zeN
9jvxqfxkzs/GXTbKPgmiz6oHsrZhKiX3qrAKIz7mpx4btloUdmE8kMCEgtkupG1CmVpr+2rpXIzg
mLvXrlAjRtJJ/zTpnszj5Azjo0ohj+08TqsyqVOfQ3ejGm8jwEPNoF6TQMSjQM9fuvnQmDl4r+7P
osKMGyHzM7XPo3HIeghVGqRnDX/W8qtmigWi/QcrYxFWl3IVJoHSWls9ZrpOHWNmb3G7lZuXRsD7
jt6raV7wWdGb0SsLuLlkDcriQ6ru22yfCQGz8RrzV8HrzYNm3Sbkz9XEhl0DNDtoueBfCUNxVEMu
mUy2Ht0zBx/Uc5O9lMKjiGEqEHXZnxBJMks4R1Rtl9yyFcstSfgTN6UJb9eriFicbzUI+Z1bl1jN
Z/cJGRiXIOyI77GjAYrYoXnCRdhpz+pT6ZHtKQSpd5k3MpFioXqsq7MZPefpqcbVGb4NxZdkOZWw
DZGhm8uMuccHzr85C87SboXwwQjPRb2p1ccoid2UBGgsuOvy7ao4MPY1b0lyK403mXW3ZIdIWxN+
ozS2sK6ZObr9chqLQEkEj6Y3R6ygvVvhRibFfJbvymYva0+teh5SIo+9pKKMcNvkNPYnc3bnrQW6
3jmX4g1Dz/Kp+GKYQqegi15CnA0kCDWAQCZefN28GYXnednJ+NxpxL+MzuJDnMi8ilfHI0fxeiJl
r9ZzZo/MaDatFSi3YnlorFNXPpj9fdyu8bOux9sRyq/Ynnvrs0RoXIDvCz0850Nl3cUYCOarnDNt
YyZHVT6G1kkm4SdL1pd4M6wU5axq22J8KYxnrbqX06M+vWvrWX0ZG0JJThIlrBB+GOW5S4+kqpHv
W4mv/eVmXOhhpa2mnOIey+21MTizqNpmcajDVTXcL42GmfUmxnc5Dj9a6gbFK7jPUwBjyhFbv7DD
7q25vJbjrZjtGW5E/SECep3Lh8U6C8ZDdPkY1ad8JFHxXOlkRN6HTme547KPq6Os3zCGmdVjNH7O
7VbEIC1qHxPp/pJhQTUQfNgDkUyOTDjaDCWF5SSuJuuhFBQ76UcnY+bVoXchy3M1R9lOb5LTsBRn
rHgq4a7kQyapUwtBE+ueNQYaREVtD/ZiW9k7Vox2Xwt0jxhEiZmdAEDM0qsBrGe0A7ok2RebCVXC
+Zdz7PRnnfCrDpET5zfngEVAnAzLzmTO8K1iGUn7rKUYx3L6qc0lfB2XYx0HJIm2aNhLX8Xx3xPz
qx0rEPc9GEsY4Bo6YubsCqGdQ0nxyOh25VvhAEVmgVDGFpynz8iz7ILkDwe6iTG74cUZIuirjDFv
SimQ0hVppzE7RnM7oGxIt0m8KsaVHD+YI73bK5NzXrCq8wd+ZL7rHuL14qtyYKQ70eturrgPuFeA
rTV/QVm1K/YQPX0QtJU67MxlpVxwMfCABicMMmhlIHlc3MWNYRwKVJtVup1SCV3dHeYRrfU8pIey
XEXprgydC40uWib2856C2+vqM1S16WJrbMObejnwU5yW9lFnmW5nllDpp8RUj25yt3ik65FRjIe3
gLXB5Agfywl/9RmV4HyTqCAxqLJ03MzWVu6aT2TmVdIB4+2peZCivQTj/LlrPYysm/vIRb7ARjWD
OHgpJSSGIhPYyoq2Ty/tRX9Mg+xrLFf67I4Y6Oc3yrTBAsPstnPiR4Mt3vXe4iXvHDXhNa31hsDA
rg3G0VcJHsyHFwgApX5YjY+QFuCEohZXHX1x1PG1B3XDAhYfbWxKFFctcc1gZ+IUG2+K9Fgzvw0R
1XFscAeKm+jHcLu/FNLX8oQeRIbFR4oL6Rws219wzkFXcrmfTBOAVw8kv5WIlLeVQ7EmsfeIrem4
+tF06Ldvwi+X/NYpNP0yFgrQq5vuCt3GTn0lb5JVb9r4Z5E59KEFXDu2E+JNJhebuB+avD+is36t
5L9/5W+VfKnqkVLQLwGvK4OzuBWA0FryzVe88ytw9tk2X7RT/269NwfT6V3hvdniy2h9mPfVw/Ca
bYtD+RE71Q3Jj8MNWKIR2u2RAdNevwVhvNLByE1SHgyvuC9QfIVu41qBeCfBnge2t5s7LQgx9Btc
Zu7bdnQJ8wQFYrq+Jz29a/G+Z+hvxy0UC2ZEfuUNHknv6/LFWgt3w0Y4Nkf1kW7Ru5pRkXm7yY5g
8M5PILjyveX5fqO+9fshModcuz4ozPvzO4b0W/xNHnQn2RhnqkYUv6WrgL+zLe8mx6B8gKnnxDh3
bOjDxqfwyKm7Ltz0BSj0J7Lrd1tJ5funuxbev6zcCFfRtGn5dMLtiFuWfM/Qvd9qb9FnFjkxe8Nn
uMuIppOv6q151x0BlPBtgVf4MlQuNrg+Gd9v2o9pRfpfxpp/fjITST6DE0ZG3xZYI0lSPtds9bJE
QPpp6jYXxG2OWgbV7DSWqzYB9KneZ+fvjG3B56+3OhaPMK8KR2pcTljw7OaAT41T7aODNtoogbCP
Sez4xkI9bt3CUVNx6uLR+Je7aHItyQULS8ONREyk7uL/RzzSIHn8O0Bm2aDKOajF+krwBEMjpwKJ
5ZVQ6/aqZ62MJJBrbxHs6PayH+6mfeLHwdWXBxTNCTck2684L8mwUgFU+wAK2yh5vT8UXNQTKDrt
TidF18bzfqXd6qZTn9Tz7LQ7/owJ/lfR2eLXcsvRe2BC54iPxMo+wRxyOHGBzy9OgQG07BAFNK1q
yNk5edd2Bo95NUW7YlpX5O31mKtcfE4I0ltV2Q9PgmNy1jVr3e5ir8YRqvIvIZ42jpTflfDEYvNl
qdd69tD3jyM+bngoXZAaEn6y6ppDF/dONrZOhZs76SzFLkOncK3/0slFYkjSC7+E1lPPqklQnUFX
I66lPrWEb7xhWbomkco2HwpIZ/o6hIYVhmDysK3XkKKbGyJ5BYpt/GyGmwxKi3WYOSCNcIOvUoRU
znTaaSvOHo5/KQ7NsZ9k+0EMFNLCGUeLpCxQnhZenvnGcdqRmNmdLUgwMoR1wxnpSdYkgMCLceRX
4jbk8ksYt3W4L6EtVKYzZLeajm/TfSd5Co3UfJix69AcSTmYeJYO086SD+noTEYAvLukKSMCyHO+
LDqWsGbff0o3HHU6ZmF28qB+5Tt4t4hCskNzYNHmIvMTCdrwmkITtx3qbfM+ksiq2gH7LmSSKCu4
707Sbg3pESeu9Dmz4L8nk13jz+QScXu5MyS8SoJBWknqfadycnLWaC49oCoRSeSk6arYXbxIuRqn
4D9Oh1QlviWspMq53Eyji9CaGJFRO3XjWm3vy+KOcqlYAqPbR3UQLkFlbGtrLZdBje2C6nO+h0G2
gk6iuXRjDHnSwK8vW7k9ZYSSRoeal0OSTmO8l4RNJW/GdJ1lK4u4VcVrLlhNPY6AyZ4UeWEJhfR0
nYXomzI6U2OmwWR4XeIbtChg8h+KcpjNuzLbyvndoAU5YnjBkR9LMkc7T48d/eLm4V6P9qr8TMSf
PfIa6ecoI3Q99saZyvgV3cJF8GPJ1VsHgySmkLp1pxsbMfGvo8bn8HNQfZ5hI9r5vYHqHZHBSA4S
uRxEgHkxrY/5arY0yp6eu8xIFVsUdgsciuok00FIkK9kktrddv+ROjnau8KNDFf7jI65k1Z2zf4i
bERxRYF4kw279qNkwGLDl2P2prNFYHeGZDTGfPLDzG+NYdqorZ8x70qRTTL0sQ4i4y0cm0gZf4x3
g4dcVCw8WB6LCP3MK8N9BcxqrEvBZ8sSxC09ONknChpIchWwd3oTcV7sOJA98JJG8uTEvzrjEz30
mbjDirbvyL3D8IoCSszW4bImVH5YDU4sM7a1xzfdu1i2YKFyCanb4L1CsmbvY4xdn6zo1cRHDLGl
cppKpgklBGgciXqnf5YfzS0JMTQ7yWvcrZbnFOpR0Og0dVTNA+8YJmSU47R8JK0MtXNxhSc6ky4m
PtuTfFgBnYMpgvOezlin4R91hiW2KnT/mg5EuV6QU7Hi2WaaH620lXil6PlFujKpsW1tOYlOT0aQ
A8udp5qeFvz5Hck2nye+7qb2w2fDsqd3ThWns7s9i3Xp1mIZ0APzwWBHEWfjGoxknv80q4x3MV+l
cMtuPVB3Op0TrjNgGU+ZXfPilW/6Q0exftkKTvOuM7sBZreNl+UCh9XFwM4ju27fw1qb/VQK+HcD
8AvJ0lnnEe4C8W++BMXgNZKNurvN1sqVK2e3qLzTlay4WUJjue0llgpsfrdvIAeuh/MfN4gp1ZcU
OlINy2Gwp5l4Og+YAPiYuWLEvGkl8UyxrEMAUNgZtstduxrlw1IeLvPkxIeKXN9o2+erZPBMzcuy
3RB7qAkWVKRiYAm7zLJ7JsOqbk/RXlwOcfNgFEEGrbVyuU6WBb2+H/GRLuyqDFQIgY5Qu/XHoiBk
C3hNkD5c3G5Cnr1nifXxudP8GLl1c0i2QuGI2KIV+0W5rxF+PV/0TaMQUMho/mi2lk3Fx4S/iM/K
Xj5p+/Ihb9nFA7JUWInoFGrTsfaGvL6KJ57EBdHcBJ9FrWCF2sYrI3jyyWLC/II60Nz2JXsqJPbl
E2cRE6u0dipORmZSiw2TkHmbaNnjSXgxBxwM7dEVSZUb9HXmor6TohVUDkfSHBEb8sFvkeL2emVr
N8tBw9O+e55mqoN1lRzYHSFRafwdMs/Nw3KQ2YYvewAh5oeFsF7a7UW/EQnwITP9jlgEa7U8FK1L
QgKZT2oakI5Np/du7HXA+dIT+1UWBoLmVyKffNPMB0MJ2nLVILTOb9TLXqNhN/3ebrBFx31Ud8Mx
mJ/D1BbXGL5UzZMmBlN6Gwp+xXMrXKGgKXL42zWb9NqEq/rcbktAGt2hU8XYE1rX7BeyzTdN3IbE
nwEo9IoNkhQz7jE2tLDMsNa0pj07TueGgyvJXvxx7X/M1dVCrtqW0VZSob0cL4gX2I1djN0LJ138
SXUI5pA1X6VbuE9QPzWfEMrMZ2OVeOG63A4h3am+ylqcK51ohxMYWrRRJ6PGJg7ryLFvZxv9VTA5
jnI/2V/7hZgSyFs2kEXv54j4unXPmJD2kF8HnCmKlKhEW37mtWCWLd5aLSoKoFFbZwlDYKseGIKX
JC6V56XESphW9djWjG3tRfbQ+3c30QHfTWjOu+4+omcxcANwOnAYYq7IrVrQxlHMsLHBKZcdZQf4
goWluqZNw8ueMpOHoq+a98lyGwNwDW4+yFaQ9Peqjgm+CzVJcjRPVr1e2bT0wzLEYYdxM3ld9pDa
vP6L5b4btUMkaQ3a8cTL4qiDc/VFpjh+757qleVcHokz1ZuXuXtOWlp3PCJt7aX9mh70N/MpxVOt
thPFKV8zLBUPhu4CoBzKL3VYq/2zUa7YQWIQRdgtX9xKR8Tx066eBO99cOPzdM6iVZV64+C1qTMk
79AtpuFgeNWa21B77HAU2St8CZ6Re0HRRckpu7rbe6QxUqTak8fZB9KJW2bmXQY3PHSn9jMO8nWI
wzN+z/Y1AEO7G94AM68+T8ptWjlfi+G1yZZMLwBFRT2Z0y5MHchADMd7GTYvcxBn6NYC9UC3ggGe
U3xSS+tBCXcFprWIzsLRND/r3ESh+vV6MF9I+MAg4otguJMUMICPcJqMA8N00ow31I525jPa2i9h
9lChmys4XHyv8S19sWAJ80U5zM/yXjnlLxgsVxzL95HsCDpJb7zIpyR9VUNb+jI8XF/O1/1G3ubs
gxI+k854C7j6AAtAJ1udLganyMYZTr3ldP2KXZhjYMIFFHv8yJZv+RuhDRPaH97a1G4Fm5AuzlgI
JeRa4FkHx597gYdkd4VeHGlcgaBEoq8Pm1l2S2lf4rtcH8IhEL5weQT06aKgYQaHA41+btmY8HC9
Xe6ZVFTlvo0cmen8WYtuFJ4P37FblxL96eiyLLLeSzt/4oBqXWM+sim0+YZyUqgdqzxkmD6q/jg+
ih8CxwG4Es3WH8983DGhuWzK1JHx9HrWj/nE0msoqOzlpmSxhOBut1GMQswl7aHpXXbL2PIH1YYU
FkwZ7QQPmR0ZWis0I2nB5cKVrmRxdjN3bN14OcqKg6ce/ILsnsy4APHKw4Wlx/m60tzLTZ+59eAS
u1iIaHK2ReErFGzVoY/2QH3Xp6GcmWHMqhdfqQYuSSXKeYDxXpLLhuM4p8CGuXP6PDzkO3Z8zktb
eKL9YQ8ML17f28LsCg+M9k/NcoBA01MetB6BWjLPrFwJ98qVgOFeSjQKVHHrgQno0/yuv7NLoSPk
ZkbmmnhF9vhoOaEEt6j9iTulalGceJsdc3xN3VryNejtvFz9KeFcL6gXhS1pyULll9HahLZLRGVG
K0LMm6OM+3r0sIcOwr20Tl/qlw5DtTmYJvqA/nB1vW+dxNXurc6/iMf+UIHFnDsGEqFdueULrKzq
sfFGL+xQqJ+LV/VmOor1420WnYyMkC4O1mDeWc5waBz6x+Ru2iibqNsLOek1+HwKx1q5kcLbzKLx
dbTxlYUUvw403O8YsFBpDE/LGb4cP8s65I98rafkhLy4WY/+7CqeuSWhLOdYfBser/rEjZo73U5z
LvuQ39y25ykYQP/mG62xOd4RUnh4BZfWU0yGpn6b7DnhPSYqtv7WKV7ido85Rv8Goiqb/0YF1w52
pOoZn5TovvWWL+s6A4deIDm47WrwfzkGS8ekMZF9gbfyA7xJoRqmLJHtLIQ0y5VB29oznKFZdRrZ
NTkRwFnxHwifkicZ4q3i7ETJZUbVO/hZysy0rrBEQsuEoR6lSmvvzFslsuMMxpZjOeEKbh3mW9cO
22Xh5rKv8o9qL70HINLvL67+Nd/ENHPZyeDgS72/B9xBL8F//gLzEcF39UPCp+gPausv+JA5aQIO
OaAwdKIhMrdH9CATZbOLX+9curjbgmmohWfABdPdlqKRLax1yjsRx/WEaSQqVpvYwQg+EDDMRFwk
kDgRrrHoC6uB18XrKWoYXNWucUical08w29EXWJJDlMdy0tJtrQVnORt63WEKS1xLnso46zrzZ3v
UqYTNipYFbqntaZOie4wzonZBu0Qn2OGEHb2cgUKdVv0rU3p8Rp7HRqXD2HxZF+GReTyDDDwkRMX
TV3NfJl6gKAUu4OAFjmXF6EMqORB4IAuxnX7U/63/J3AD9JlcHtVDV4ORFntG3pcRJbVpT0YHMiM
bjMmvRsmBtE+ih7V9HpebIyHeBX718pdgOf4qOpauXhEsvJe6j/oCf70If32zP/l83yDlodOMQsY
j2BpFnfSkVAxlAjXsuQGICxdU/QZsQuPHH0z0ZarXD3m2jELv/T+OR58dQoS7bDEfly7eJ0Cw5Gp
YBms1fhDcnM39ktSJ+dTxZy1hZfpzuIxlWE82qjVhjeKS9ishacWQfhpSX4EzKeshmwfAanrxTrf
XU1+lmZTYtjSOlJHnekAm8COQaQpbuLT1c6FdhHFUzLikb0vPhvAlAOQHVSAaT3dNk7hzMPaSB6H
5ZTIuzZZG+qWdijjckj1Jh+K4pVA1m0yfcUUSM9eUmafoxvCJu3iM6FzzR3Y1vA+uio1uteojCtP
JsuOsyRemW9iRA4PDFtHyW6rcENJ9MyqMlRfkG6mhOhRajqwrmjYAhJOwWLus+w2hYVmHcPc5WNs
R4QkXrmPV2TrgdzgQo7yUqC297TUpompb7TxVgEMmPBnIKvUC9M948kBe/jpJin3+IqX6pYEIKAe
5sVhepNlT5CPOa3q0F5OcmEjmSn8zLSvWa4ebtb0ug2HD/slAxoYj/iOuGRBmk7DJJvKq/+Jf3Tl
nP1loSHdMBVdw+z/u4RjXlqZfBAWfrwrd2GApjRxa1+j0F8rQcPETLZLsM7LXjgNj+oPw0TEOb+7
PK4tBIxeqWTfDT9JadbLsL3ubfMqBTlgkWP4adklFnbiZw3m2L41mm9Kd9z1dvI18BLgwmXVUHgj
hwVN9S4fOk5t+Q083GulKx+JVc2/6FUupi9BkmYHe6XbosWTP5DhLNL/Jey8duTGsjX9RATozS09
w6c3N4G09DZo4+nnowaDUUtCJXBQ6D5dVZmKIPde67ceqmyQ9NnXdbTFjlaFBrRvfqB79Cq/89D7
MUqUaV9NfjefFMERtKC/m4ztFKDZhmyll1hpNmjBR/COR5LqLz48R3paWFqtDetmxTYba6d82EuQ
f26809BGNpyxGORsdlkb5Ivq4/PVL6iLt4uVEMPIF29AhiYW40J3WiC52jfVACxsrVgZDwBmLS2T
FCOcnV7yrZ6aPsg2X9HcViYLHSs4HOeuMPx1/FXtEvhkdmK3frfSYPjJHayvGsK/npzfvro/SJWC
LkgK0vnqWNHd4Q1ArtvpggcuM3zrr1xJ+kzyO8MpGyftnJMLeF4DwQsH+qmVfD9vOU0ITT+Id9k7
meRd51+eL9lOBkVDmowKeQ2qm78XwRcQpkJEOZoUZpV7fZDfQXQpvCbflIlJNO3pad0ACnaw55aA
H42vx/7hGrb+eUVo5GFJ3MTIo/64Is7X81kYJtTL0hH+Agm35M/riaA9n1+BpNJHtODTWy56xtp5
UoBqcy5wRScgSRqbq7MWsbROCiV95DwXwJ13nJW75B6mmuv1aHrdL8Src0FOgL9uU7Zq0vtQO1q3
daDT4FLy3wkh4A/PNE+MnEcrhAm7MEYs79gEDvPW8hbaovhkd/AJPsd5kB15ZOsH1RX25e4cShvt
piu32qvxoPzflG/9lEbJ+4mOjJxoi0dhjxzf3F0ddp3YbnBNw3TY1a0VAM2cP6pb0Izt8J6EyZO1
L+9jBgayQh1kM4flvowurnIgrqVh5wV0r2lPJO3KX56aINvTyuYLkbxFzYx20wzhSX/ZIGET/cwr
P8pT1nFU2mKozHbPyVt4w7b12FUCIzof8sQ2To2jb6eQh+K4DsRCBB2yyQLaBmSKrHsmE6cNl6ef
ouSlP4vyVpoOpaskkYVMSxahE7wPv41hwjCqqiHGlMiAyH7DgYGmWLgcsKZwbryAlS1YG5k3tdvR
emtD4QWyituwB/CLZE8wsauwozGeplBOZ4DQNug+kc0t8wMJBrSSQ7QIHwCixUl/Qy7WnIwPTo/J
RqxUsBJfIGenwl7VDKLmAl87eEdOmBP4V0r8Z+ZmJqbr2xw77X2H2dFNOCjaQKEKtXc59gpeDWEn
BNd91vhGjQIhjF/mLGQXRIU+uCon1ToUL/cM0flL9r4AIoHVJB6QHODvm/UGBMgiJfRvoFtx9yyJ
jmAwIGo31s24Od/L0dLsrysMQnbIpd308Z16eeJlzd/hGqo4HNVDbKGU34sXx3KN+x9e0l+z8J+H
ksTLqctIu8W/IiiTc49euYCkyXbktbhz5NcHTQU5edMLGvX26EOKfqMiJmFpGPy6OnTDTdsfBMM7
O+JrjfU79kpulpltIP6UGFFasC/M5y7tFWkRTQbrOx8+2zEKFR3SEcqAXr/GYRiZS7iTw+V8m1y2
tGhUaniJI6rOy+e0xBXDpe52alRnAaMZ0WKYstAHonoZI86IFhe0G2eAn37xDiGYeDiuaKV3ZVaP
O+5hsDNqMZA/e5yMa973ZNg9ckk0Hgn2C+/KeTn5BnPrbVYFMa/gFtSCHeeeVMKBcbF0ZznQ3i7H
9EV91n2WNSgN697YXcLqtcntYv+TREJe59S/vg+0qwTuq4aJ5v1/X5qrVZuaLpCxw8izE28zi67m
Ne2P1ZZr1am26ymTR9OLymjH8gfrpD2KP+fk/nPQWNsb/98vsmo5fnt7KSq+iIXJg0F8Iyyi1/iZ
jwefy4qIsYRwqxqtC2gpT67mVflO+ogf0QxdCdILW+Z+fAFOc2SJ4TP3VpTgFUSydIDyubpqGeub
Pb2wJ6Qg2RusbVHMnO4LHlgnhh5NW7mIy4vJ8vsVvwJsEjCg462n2NO2HlCLyS7uYKw36ql/X/aZ
jyBUt00Qf3Zg9D42L+gF6OENwhiEgXOEz4vZIf3IbvVtEUgkGUlssbaKdufiNAfzuLgyW3niKZ8w
hp0CPmA3m8U+M2gqz1AUeH3y1kubUGMTpBYEGpqRCaji1z+5bNs7znlpjch4UwgWG35Qr8h/uiHW
8/T3b+QPN0QxtU0jGzwahDaI4fQ2APt8GyMLDWIsCFtG7NuLn97rd6NnbWq/CNhzQuH7Atn3vhKQ
P5wd/7rfWfx0wrlkyjD+jBQdB0GMu54npNpdXUYw2sPiwAiognGE6CcPrrZKJ/5+Mf7/T/tjetL6
pkyVip9G2Q4DP1gURl/LPm+6l3V9mm7niqejeJJAv7haY0fC8hf0Xh2wTcMs4B0FvWHA2liHyxeg
D1GWmkNEONe/xl2wLZ2RmH7lsUS9tcu8ZQuLj7hTi2quKDD4l//++P65Qf/+8f3xpndtfE4HIVv/
QOWtdTc8Trfwi839dMCTL58YVOQX+Q55EM+59qACI3piGyS599NH+8sT/tdHi2aFe8ASLYoE/vdV
z9JzNikLD1ahOEtCtBb2R2QjtvV8Vv1mFf65OkR3Yu3VDhmNTT/5/co/Fi6WH6y4EokddqXbKu+F
27z3V+xhLsoI64MeY/pP4kjDJf4ifksuPpTVqEb0r12AYcB2nl2Db0B0U/QmHxITL6vwh/px9ayY
Fdkev8mo1JkRbDHx1sbggmO9oHfKuqFS8Wz98FDLf2WmrW+ZrBPVTwUGmXrmH29Za/QS/k3BdOuC
C8td0ao15J1ahdG1OBzIJK0RbPKboVJDGmNBz5JLFGPogQkhXHdVkWBoQ5FSpS7h1elMUt4BXIQN
J+J5vFe3pF7jkwNf8oEPAMWyN+Wx+EYav3zyeRqvjRbExUktHkEh1a/kGbpzKQLZ3Frd/pquggF1
uM3bRxSEcx9gWxszTw663jMzuPBQi99ycCKnEH2Jv3Komjv5wzwtR7yhguJrrd+OYepIG5XZ5iAQ
rg1LA2v4Ytwih/nKHV6dbyNjEgvBFgYA4jPBFZzjYop+1hmscJSDC28Xw/XFJ4RGZJFgikGXNrud
4QpfM1+mkjilFSAkT6pwGjKnxumHC5BjOsMyBlgYqBzf0GncYckDGeK5q93fNXkgMcRe/eub2nty
6XcHsoEJhuNmP6N8I+alMB/Witcctc59Fo0uMlZklQDUvh7ITl6uYMGEUvmLKxpkgMAc+f3sxO+D
4w6e0uHhkR+uXFXo7c5YMffi8NgOB6m+jdW3Kv84X+5m2rOSTX0PZR1H4Gi9g11RVMOUHYT0F0cH
Up0DLucch4X73wcDPqZ/HHVgagStIyKT/0qQjM9tRqcYjyAyDWTCVuwhQposhwAzbBD9CMAN+qfX
t5qOvBRFTm3HIY5zDjrF/BThlvsr0DPmhG0qPzdQf1K+IPQWmZk8cwyvo5PJB30QD4NxoE9NnkOS
wDqQlOoTg1/Y8D+Who0P3yWbr+Pzhk1r4CHlOFAwRpe0lS2wH4nPYcu+dgvguMeDUWeHmkY6WMPq
ctfyBTU4KHBL2mdpwzhIFYpIMHIDNo+iEI7okdmgWecBL5bclWkrPGpQIxSg6x1nsOK9tKU9vpIX
7142KHoElN+OGCZf7Qn0GioYZzjBtFfDATRFONYntnjBM2DjvYXUF+ooZ/QGF4VdynyzOMBWrsCq
GJFLW95jWInJqDeRAJuPQvIC+qZyvA6ojlcqxVo8eVwRJVADGtgm3mDRjdv1kSC3B50CoKHgzHmQ
NlFW33KA2vWvllezI8Vo039VBfYB/9zdXOutzEWFAaE6ndvnDPUccmDsFZmXIV8DFQZejj9jMkPx
ehQO7oxeAsO00+jqIdlf0EEBu8DB4bjfzHhtSArOPQWc3/CxqRbraQPdI0rbfDha7EBn8D+vRNKu
2PhFa+C/636KIZuimJ2leT3zeZ49hX9w/EgFfxZvWH0zxyhh3e1x8FukCDXMJ5mepC2Idk6uRu3M
sAWuQSlb4xmfaerjWeqIrjEcGJORT9QMBhwSwWJEOXc0D0cn3ifN3TRtqrs80PaQQm31EI9hp2/0
ebModvV92ckoccSgbvd5u284k8a70fDXO3y9nnEfsGqMBkl+DinCToyCDWnYoB5ryNjEV+uNxorU
erV2PJd7/er27PsoyuD8egYEFHornM7DERM8oLlK76n9TkcPovpW6iLu7q/wyYjuVxpXRXM0H1Va
ILGA9rx5X2WN7pHso4BEhbHhRfLTKrrwuyl+tbl+xXUkoVZMN6mLeqn/AuHyibmFPgCI1EIwZ8rH
zgALUqiJoPjLq3U95QZ+iTDTkYLbnZsBhJEd2Z5iqj2v5M7j2fH6OVgRr2BVIp1vms+MwmGoiox8
GzctbkzuzsYWN+IbGid+SOKgYxpuUOETJWlKN9OZYkQX4wqhNjKKiJr8IJuGyjXrkI6AINllzI2l
BxoDGQynQ+E8alFL9SZEFdUWRebnKCP1cxtCl1Jff8X8DgCDjd0kr4fpSHKK4lFAIcbii7IupffQ
mfnCRu+CSdtQ74DdJvamtqrhqAi20kW37u+XbqM2kLfFZSFv1U4NTG3+tX3LiVtgOH8hRSwnoc+/
oqbOHeP8qMw3zRwSjJDVgSacxC7M0sG/sAMhohkCFKMsSuUJGrD2h+X7ogdcuvcJuDNDxTo0+NW8
IZ+weRjJGOWAHEm1di7ijVx4fM6sYG6Tnn44wf81q5Lw8yvpBzeh8gfyIZtdQVAFTjtJ8WSEv4j7
CBZC2M13tm9LV+Hg+U7AOiWYpqhDW3XZoJKj8L1E4ypOe/Zea+WoCIYy5BBM6HzX3huqTb/CjHD+
AovgFuPDugty1iBr/NZAhOH85hdl+IWJ/fefSPkXdslgxJ/JIMeARP//HRFnzazVNGP6Hv0BpwoJ
q+QwLLZw198397nXcjCggBm316e0Zk3l2yNNTibV1AERI+p5OOV+gRLp0zr9tIeo/1wNyLelVVLT
12TiP0a2K6nlRZIxv55fkfUzu/L5av0mZWNvro4h75Cb0mHzputOTPizGEmET5QrUzQjrSNfprN7
Hl3LBqBSLs8ZRMZw28WnIXnOUJPvVzGavXydGfwkCbGv8DJKH5QYcuG+ICIruiddYFkdozJtdlmP
Jnu62PH0YilvQhUNgysTCHen6BuApa6KrGmHAixZPOC+2YMiRgAheaVvvstPGi4rqNQNebW38OTJ
hkMG3c9Lhea62wvTAz3cCO9GaSOz+wxOOQZ1547QHWYgfliVW1N1zysrhPFu3BbdnaqdtPF7hUhg
bkJtdw1TFl5IekIkbGTsQG3Gtq+e+6fkO5Ght7T0KGuAYwwZ53C6PptnCjj9OEUh4MXdvQlyWdyB
Vyktjk9PukbTtG3pes33lRKVQrjwo+VtRbB2vBMbvxvsHvUyO1RG2izS1Px2UnyuqGp+RJSlT4Eq
f1EfdbVOpeQjmrpw4M1+TQtE/iDMWJS+BlST/PiANYD5S9J9iZqn2ikc6SSw2iJybx0MnUQlGNws
qGoovOKgJ+uPE4WBonR5Wwbuc9S3zxb+Q2BnFysG0sPdEKbfekBozYWhjh36DoRJ9nVuhRd59PnX
ABYpOPP4m8nAMREJejUnBjcSUhU+LcG2KC3BldZtqkA/NO7VRynW7frkEbqhWIILQpDjRMoMkq4N
Td6pD+3N1ZWVt4a6OAJHIfIJP+99UhswgGkfy+bsofzZ9T5fqVdvlsfJG302Djff8Nc+nEtuLpIj
7O407vQAL+J3s0MB/Vh7mFd8ZN0T942T3skiOEUEOfmuKKh6V90g5qTn8RE6AU4nQucxAXPQIsGo
oQXjWxqYp9WGew2sPTz1jglgZVPU7VrxhUWAjYv/Ohs74z7ZGUf5u/aqB+rht+NH+0iqSu1mq0d+
dg0+cupqcHOtSlWkIPh751sEkMJ+2HE8MAoanoHbZ3JxS36NJz2Ag4ysKInax9ldC64sX98gP0H+
u+VKbR3zRjqmt9pdE634/4ArApeprR3rkBKTyIDF5HfSPpL9Y0+HOyQkN/Gq/EbIUrvFTf8tvaF2
67ZELhC4xMDaNu6ClwE5hrsyEvy2+k3Cu6oG3PMX0465ZZz2G330ub2boF56fMuyN3LdX+2icGXq
/ABCF5i/64c0rUV4BH90gbYEuuUX6d1wZlvGqaBX+765FQAqfzr6pPVk+3NzX7PEiRallIl14X+P
ZTltrOuQ8ESqQVNSpWuLb+Zbf5TCa4i4FYS6h2Rx+K5pmvbZWX5YVZR/cloKF4JuqeDH0l8Yv9Wb
RllSmHzxtIunYm7w3cVp8t1Zfok1xN5Oi6iQF29VbvptuTkj/TJOdYFxPYrPBxlNcuFTaVR6+DNI
jSFzRVjFclAETJuMqIqnpjcirjR0x4lzxaVsBsYdId7xG+RQZX308VafyJkeKfflsLn6jEIViyAW
ebl7KLCZAJzCY5NVTnoZhofB1a4uwGRpF48AhllHSSwFyaxFvAe7Sxp2ot83x5QOqOJtws/eh6ri
G+d3nfkr6ffFzPUyOML5KF0RR3pZY6M+L86bKsIwG7TZQYLa6Z1uJGjcz7iRXBOXhq+wzYstEg/c
QJRUx/tVFk+YRBloyRM6qw50wzG4DFjRcu0wfhauwu56LXaqThTmiKQof45TbDMWOTdAmL2Xyzxr
d41lL+etAQfe+ZAnBBe5CBC4yvgccP3a2Yd4mDlBLNbtm3PAp2jaqwQ7y26gvnQf7LUBJEgq6nIv
0FjIdeXEvSQnlJOrpNu5ehlr2rfsW5pLXXru0PaBAjGPKFI4M2cWyMSXiVtfWxx6nVqiFiHhDqsS
nrD0o4E00ZVy/gxQA8UGncw63aM36h06voRQUO9166NzFtBVV4dIRirvKfOevmYwTLadlQ+b1UOG
RYTkzCsjniXhBsAOERnNNkV1WB+180G13sj2iuHeugafC/aeU1F7+XJAKQoiDYBW8hUXM2LhCIMC
f5z8/fpVkvZ+uSNeINuMQqgJt6lxM5Lmk7ygtBuBSs4Qw8eJcCJdfOw0H5Kv90GgMOioSIE9ihxn
HlRhCK8YLiRyplmK4NF3kh6mgNE9eCjsNvKGPt0Q5ZUwvRHotFP751y8U62AVSLuEILgqblfMehJ
cFPdm3D5w/zV63F5R2UHGXK2ORDVi4rOq5AaOvLiX4tNSuO15cv6sckRsNwNIRQboAcxniJUMjcs
AngvCTm2zCqq8MstWKcRjaJD64JkijDoVToR7YSBuWbpJJytYNfbpQ16rPAGQun1AC2rH9Dsv8sJ
VqDt96NjRUF+IxgsqTRraeLowKBwWH2xjvEOTcQGmbnze3sNstxvb9VHTJqJGWUpfELmp4HBVCQ4
xQe8uCe8JYhX0WQjwS7Y0ZFS43DQLo7+kjo5EredwoCDQ8FbH/cV3lVfyGEa+UaxJDkGIJS7MoAe
mzrggvIFT8RQpuPDglEwXWW/YlXICfsbxDk8jSj8Bos3HMzilhEMmsylBC92zf77ShIAK0/jDpaf
IsUEORiIsLLBT7T94F5KvOl2xs7hYjse9qt/KuK6GXgt+GIhOhEkukv80vFZB+kV7SqPkWucfvJ2
/hKo/HVnqDoJRMo6Lv+p3Dpr0qDnRgXjR4bId35YwSP9i5Ma44wZNCdqPYB+iz2nD6U2wLlE8N43
2l7tj21+EOVtd7kzJuLKOPckCJJ6d8louE3eWlgW0VZfqvdV/lh4bJoo1MR+O0UZqiD24wL/Olvf
9avGnP81xs6M3qjEBwKPc/5IG5sc55rYaTU0rMcrniDTLzIg5CPv0WARnfyDmEf+h88V4uL/fxZ/
PINJnFxE+cIzCCi4MR+sYxPhumOdHvZniiHLXfc2+MoBi4Az3XfBT82e6i+5zl9fBjE1skU9AwFX
f2yK/dWohYvJpsiX0bu57scGkzrImU9UWoHvjimkdM/iS2V6MwZWlJ8uK3+TgMA5QKE59tZyP1g3
zQJW0PvQ1u7AFGns1eS5Fh2i+PILCRZRZQbXy0Y1VuVWNe4vSuFoOn5Cnxm1y4jVdU3cVX6JNxrB
CIEahI4TAj4FTboDZBtwBog8EuXs9ILbdaszSHAmwxNHHnTg4mqfeqw5jHiILVr5V2MogDjn5ATI
wdq6+AaXBYB/vVPVIH9aRRso7xG8iV7SRzGujiJxx9gFUIXkQOIFx4bOWXUzIeSXRmgBXot6xEes
CQgi78vuwKqWg3ytKKB/oWLOBp+FNS5xv9J3hEfVThCYArJMyKVlBniqC9043q9jagaUvEVlUZOi
GHYVsk+/Aump+emU2q5AHyB9Mr1Zglc+QztIHlFvqNoW+Hsyu73hLXluwBkyXLC809g9uQFBa+Ev
qsCskPYGyuyP9GFWrPjBooVNwGQeszr1K/KTUTbCQXbFaUeOJKZv+pEgOTkJBeyKc8iF048OUXvq
YdIwuO5LZXNl9Qjk5E5OvvjRkt8SNCny9wAGotheQ2cSFN7CLkae3e1HxEWxR6ygMyEsj9Dlcz/z
HzPrhYth1krOzv1QHpfhfqofyGgYKSBByI87far3BiEk8SYD/86dSXExGLRkhxWb8ryXOcI6kjuP
pNHUiL4HPxO8KyAUz2zjsQHOlydD/GiWHTSK/i7gi7ny/XjK1THbm6u2FZa9NO2QLi7ZxyyBtKoR
KaXXapOVe451bmLTmdXgGqBlb7YzNSWIZo5ChrsTvX0oXw7XeqfNN1KxlaY3XA8Qrk5TPCJ20zaC
xBPhLQu5GAR+uqK+j318jpgDM89cXC75SxUlI3nyXt+StOjpSGjO9F445ErMrc+eqCmbVjgyMsrU
3d5+WBqrNN5dkFkzNPInqyaVcT92vql4AlsXTaHjvsO5oEKWRGUejK1nvBvco2yJ7aY5u8nIyztG
g1+8SZ7Q+MoUYuZY1ps+6HHCDbuiYFfE4tFHqhWp+JpR78SBduEm8QSCl5i51MJviW2JA9I0EW+v
GksmfJCLZqfFhPAZ/THJPqb+MAMm9QGjYHZx69HlBMhNxzT8VPY6YHnuGeTumDv4P9wgxB9G/w0X
/cuhzzYiStQzrcTwL2nQb3f7cJ1TIv3gNi8L0p8umvbWMdnzftzQQWA9M6Fnfvw1Afq9rav49RWV
yZNyY36ofnskAnPY/rQqKf/C5GjIpZBStJAj/YnJQad0A+58PEzfxrPJ6bZh/jxCTkCvPcJS4gNM
ziQ7sQECvmA1mqhEWBX26cXNen91x+CagsPDeEIcxLvw0j1wQk51uMYEZz8GEf9anf66Gn77hf+4
m5Smn1ohIz4MSMhJw2nPPgKHqNHADOj+c9mW9K9PSCWnjbo2Ahf/ks3HF32w9KK3CHks36rPIZCe
DOaXx/ReZCqtvkwq3+2fwgP/ybf+/lP/0JmI1aRqk8pPjR/73RghCAFGjAOsld/oPDero/W/H86/
AqbXwVOlAxVxrWzqILz/O3hKpZiNaso8wZX5yhl6axxJcvWWh/QVlOIGQwM0ZwxmbafHnzZmSf1r
5KAuUFM0VUc1wc//sxKonCn6zTp9HTkqLE4X/Ib43LTbzozS/O5MaxTiKM5ozouZJciHiMNXD97O
LSUMNzHWTi6qT2gN7O74u26b93MWdPVmADXDZCB8ttmpw3SbP8ukyw17oT8NBJKQijQBAgWMaMMM
VLD5hcxBN9gNLpJhVVTMLoI7SLA1ysRjz+MVSCQMozQI+9VBDQX88g7XpvO08Lz79L1/EMPdeKKN
R4rUMpd/+oCMahq3acfBBzrJ7Kw9Nq91fj+F3UN7tL4hE/Pz5tyGfeMYw2N13jIk63ZxYAClihv+
LXM1CAY5VO7VW6SqqbajkKO/fIilr09+I/uUlA0UIbs5UV8YV3HpZYEwb9gkzyAhZF2sJLALOoA+
ZDh7w2badnnAllPdcAJOaoAf77+fKVn8Swzz62ul9g/MVKKrbn25fjvx2jzWr3IvQaO8Mpihcx0C
yj7Qrg9rVIGtB+tUqYXpLesxdcukFOGWRZ+5AQqlSWmYPGyXDS6/ckMCCMK7lD38ggjCXW6p6MUY
zFiOyqKjJcmWzsfiEl645OBfOy+bNoTXkcSttGFiBhLtSghu4wuk/fMVRxJPBd65hd3OBbNvD2CY
BG9hocatcsoJbdJQw+rKQeEeh/FFLgP+m/g0Rkd1EGNzrR2YyvUWnvxVWVM+SIeCiFqE7qYtP7M4
ggfjXblqtqntoDDz6ykR90J56C67i0vFZE8OqXk3X0M5RkPwOuffGQybNX5UV+goohHc7tF4xcYr
8eFhTQBgIfYiuJz4l10Zv4VAP2LLI88L5ZmFevNFlcEh3Tp9aDDZ1Sdwfot4DO3DdAubOghhiazz
aVzw7G0UA0u03zOUETueR4vBFR7mcOD2+IVus6b5EukZB8FqysKOo21kZW/gnSa8kCpiMKj5rhoc
tXEUAq7Jb4DpwmEAusIMXYD0BOd2cDDtIxmH+iV7ZeIMxVoqv6lbNIYXIE6/fF/elcphwkSR/98P
H4pqHq7/uSrWh0+TdRUBj65y8/7vwzeUWVq3E2cKHR4XUtgKPMjbaZJdwMt8whD8LgO7oITHI8CX
q0aYG4tjd1SLLfmKofmiu607PS8+Lr/sm5DFPMY81nrF5FekMKJ/WI27Lk/bVEbgC6ryfIZ/PPeE
AviNejiPPv0P+G2nO2x38CLWfQOiZ9W7YsJl8FCr+x5v5FGDDqu22BLbFROWsWRHieJNRaAz3FzR
kL4tyV5PHXb8Qg2Vp5YGN1H2pzkQy13J+jI9NQahzI7IKTSxbEONJKE4b4jylmTeDlaTF7m8q9Ch
4T0THzlCKe6xB0Z9W6ptxUdl7ovEBXDGjL723h9l7K1PluQhHz7j5Kq9aX+e4H5PF/VQy34HDI3k
AKPovNUfDQum3B7Hz47hUo7ISxz1PTIUPIBpoN/P1paxWFO32EBl/aSSF4nSCc0x8p15A8lBTv2V
TI/6QbthM5GiefH03Bemo8HLPQdy75g8wRy2hJzwkC20iHHIdsyrTjckdsv8yoK3PGZuxI9Inga0
rjyJxs7ifxVPQ9/a1VYxbjD0484LWzMaJLeudoQdyPM9RBanNEr0KRAVRwgQvhr5IX9uSogKW+t2
ZfoKWKZc9/P31RuD6xJkzLS0wg9rV5yXFJEOCntGGwZa29ykZoDnOmVncuUBsZEzDwS8hDPBldHI
04YER7nspOGhzV4rgK30MPFHyf3VscS8XoUpmS4JBfYOae0lYl1hDx5fHoT6duCgmW0Klvr2cUKT
m5CEzwIDz5Pgu3qbUBzCpQwRCZpaESyUFYs3OSIHeXXez15jAbbcDsQTAGDIQfxBcAFtFcmRyCZH
Bg5OHH7PCWstOyLJ7klmX7QNh6Q4AKCyekeQ/RVvuR9eEp+Ts++4gDam5cXk87AMnL+SkX/BhiMi
nolrDSyDbD3EYsNo2FnxIOtb6+yL+r1x9s3LaeFgXU4KFIwyvIjTpzBGirnLbpQedx+MGo5mkzOY
SkwXETN2VwFpRWRCTxO4VPNBZZg9MLjjRmS1pTF+1j1Vcw2EHrKDNrb6bC43yk7/SmfPYPXQ9wTA
AIiVd91J2XLvga4NvFP38/P4cQWuEh3+sKO1kT6Jo7al9foMstc5dS5mONzHlp123qLBZyJTIQh/
yaikVh7qGec14uqmjc5Gf5O2dz+aBn7dk38eZbqui/C55PP+1Y1a58JQXcXs7BZdOPzKjCnPtPnt
dGM9YZXBW1jqBfKvirsBZMEgueQcKsf1WLXhl8G1md2hx5Koia4KooxHCVXA9Uavd1UTcvGKAgJj
GjrQdMAabkuyo9CMtF7T31FuraxyWpHAcYmQgDAnO4kMRmRs3liHCMOR+plctB5QIJWFalSsCzpI
YUT4EV55+N3cIVyQNCi0M1PrLQlvDQX3ut9/WcvqrYPYjLPXHnYNsKOzuzXt1VVd0Z+I9qQKIVyY
YFYVu0/3KHCP+dzZBCeAQpMiZouwUtYnvRTkfVCFSmjHqqvg5aWbhgS2R9lnEYRqQUgHbC3zTzI4
piRwQoFpK47bZ1tybbn1kPgjLR0sRFInBTUxig/8DUuEkT9etrKrUBUghC2LGn+QHjkiVJ3chwaY
0bYlWZerXkZ7kLqL6adKSFjqwsm6/HC1SX9pnrnZfn8c1rHrt7GqVEVS7WswnhkK2qmIJXBnZCMq
GU6Iguxii8kexbGQ4zqjfcX+75tV/nVz/v04UvhimKJOvesfu4KpXyr1PPLz1T1/5Nkld2S3clY0
i2IExncn3Z1hZzMHjNOmOB7+CzDKVwnu40h8wPm26un8624K+h1BREj1uIfSLUPypn0TN2dyRDzr
qMFMJV6B2JEzpDudb3j2mBQrPw9R+YUUAd31T8gVfPhuhwCRjRaS1QnWTTvSabk6Y9RFRJAwazjI
ZLY4jl0EBweMD7ezc5tupkN6Y7zPW25yHMWmP9DGe0c2SsREtcYUaDdNWEYxru+rp3hNMLyv4PmM
jSVQbvPdx3ULGB6oPjkryDXBxRhrEJ/4yKJKgAmgsifzdAY0i5gR1/+P4E0PKbfRMUFKRkiEGJUR
0TFPmqeh2VGc2rducKKP2GZfzMhyqicszAG89EY9rv9aYwM4zJAquon9lZGcSE25X59KgB6MUA72
8ptiLxNbuRz2iAKa4EXfWfs8wmsersY3Eo+CCoPGF7/xixgKn30F12S40yY+5u+tlx/IfXKrGytC
IQUjwJZZ+0uI9iImjWZyltvry38/S5L1T7AXK5TE7kk5OKTtnw9zsxRSOlpu3vkVDSy8MJxqZWCm
UYVIBSO3JT6O1XGktFV2M1Fwmz6kbwF+b2oCNEsZOINM78dweb8OLSlej93gaH2A3kVobwxus8lT
1qGvutcKErPcxSN58lA/kmwikHCK98o1SCZGLffI6AGf0r5CiqPt4slmRI6ACW+uLnYI/o7XAWlB
EW/BMefnaXHS7wLACK2D2D0BVJHvBYrCz+evKjJPgaxDwEbzeF0Li7oNvxObheRa/Sqmy26sNen0
zK/zVr6V34i7VmkbIq28PcBiFiLagMVPsWv1HMGP7G8YVS+3yytg3tUj9fYSEFHuXrD9We3eSG7z
Q/HZ7bQ7mUqRxabgPcw4eQlfOEgXMs5OKrpsOsoDAclz7Kn6VtwMnF1D6112Y0PeIqEJvLLao2qG
iC7fL++mo++FiI94Ppq36i2o8+l6XNN4JRDwT8avlzVYab5RP1TbulDKZIuEkD8Q8ok60UEGcs/E
jeJJK10m1DALWLbBGYkswdGCJXVTHtsQjQEZ2iXqFmS2LsKTlR//1o2t/N1/soyfA2gP7/oERJa4
mIwRk6ccydv+ZOmgwujz7HRjRqXhZXe99tadA9QvfNNIa6wGMDOcIUdl+K6WUO/84tOPA0Zf21C/
8Odu/YVNAqSfqQeFIgp3F+k3NstNEgxPq3pleVwvNBgdZobKr4lKRyzHG8L87sKkrcyIuarikxM6
fiR9qAc9QrSIbUujhSEMSxR8EWrtnbXJV3PS6UpvCWUJi2k3KG/Wdxc2iHWczIsXnHcrNotM44Du
bSMfKjjT6aMagpGmqzMQLTLIpxp9Ft8KemAsmTvmEXh4hY8e7+L/Ye88duPItnT9Ko0zuncQhfAG
6NODdJE+k5n0kwBJUeG9j6e/32adQkmUWuoz6NkFSkBVSWL4vdf6129eAybOK4RxOATXhAefBd9k
uDJqyMcZzD+6tNES3B1CVCt66WAFm7GS1iqSYxzu4Tfyt5k7waLDD/wNyg5iJmjnOGwysIOlsxgX
yktvktXRITJRto0T00ZAN2Isg22nfdfvoiVTXYyr0Rkvh1Urrz3l4CsMr+gxjBnK1oW/RZJ0Q3uN
wQ+oCJNHotdpxpszfQyrUo1JCSDiCn0ubDrttsGyzF/XLg5PeLtl8FOJtrgITzrxLcxxxWzqHSTh
D/Ms6MkuDQLC5TOjtjMWF8zaZ1Sx8+TGhJGyWCNqlld1Dee6RvQCmLdu842VIyy8t8YrV8x29Y6Z
P5GxS1ZslCbMvnL8ZmAFYf8/Z0h3FkZVMQ6R8/LO3iTweLiCL+jM38eG2M5p3+BRHKzr/AVvarq5
8uh8UcE8YGWYW3q9FZwy9EradZw72n2IhIz1ix01Tq5lvE5YqeCPC3s7TZRTzj1m2XOJaYQteOHT
kRop5gpt351CepEMa41iVcNwhoCKeSHufktcOkre1a/WVZg2CAaE52aQHnTGZEhUNhoUqQr9wPga
MJ0R+j7yHy9Q1cNnip/CTXFFgNsPwDMDA4AqQ96bX65ZMbZN4yb1UozW+nAt2VvMN8kfhOcr49u9
o21ELhy+1sixi3v1NU4P3oAM5AXMFMkmeplOY6hHG5reGxIeSa5RoWHB47fY425J2TKT8SL21TWv
qYUQXbDrIXYLDJLKD4CCTZ0vqcNaDD0qqyqbQyfd1ayGCNwp1ZYmHLDFBHVN23mPLGbIeRW00MqR
bFEB+e8bZ6kWC2RF2UZtZvkr9nSMqoCUOmVnAuksehwdxY8Oc5eBVg8nqi2+wgeJH5T36mDBcCgp
STG3dBYC8J5r3Pjuq0QcuEKYe7MTn1T3PoVvnr6jZWJGhqwFBhqt8Dwn20G9y+IlJlkjrgUovkt2
vGpToY7eqnPKn5UEy6wUxuGGdxMbs+gp17atdGaS14q5y6ywNijw0nEdPyTdLUDmnBm7am1D9aIq
l5B9H4cch7Pcg8E8oG+mdoDtvjMz5olL2Z4/1+m67S4BnZA1j2EB1VzDmbR4iMihtYhhY9JNsBK4
xNw+swNjo1lhYQc0zHqjLQf/jBEgHz0253W/7+66C6kBgLgJJOQWm171SRIe5aRC8phWGBu2DHMQ
IuzN/NRr+w/CshRvVfgd8DJSN9d2w5q2Fs+jeg/bbB4kCxyT/HrdZEtcXEic8/KZeg7fYX5RC+2D
bkUyrKnP1GTTTSsYnEwsIbvyvOz2aPjrIHJlV38W4PGGPXYXbeQ5FgLcbnbdQ8AqS37BUSzl8bG6
bfbZucEKj29e2XXrfFttmK762m24zlb1+0R3IqiJ3R5eZcZ2D8/b9bcWe8TDsLagUmTHiBRrwJUr
AWEYXVlLZDgvUnXgZNY42m/hPI8YU9rHoD0V/c2oboRwTAv4XpjfSbOUTxPomU6C1F+gcOxX71N0
7/SnImuLVsfQAMgBL89ojBXu8Q1UpAX6nslYYsbXy4iiV1XgaogxSOHjU29dOVyn1kNBf5Tj6Wmw
rhyVFeoWGIThV5WJMjkWp0k9gGZCuW2xHV0xA4Ok471A3dR51vHd4LsY9E5v3FkL9IOBJE465QqT
2qETJDt4WwZIUgw/rcOnYNkzR2uX7A8ac25pLpRfE+kVEIx3tbQa8xP8UCoriPlLn/cCowdtMaSb
sdvEXBIbH26by/gCB4u/AxYeXTDiYAYffUnBRtbF66g+h97e0xiC92wTJU+EN7W7yOXRMKDIzSuV
ImTRSFscZidcoEJzxyi51zB6qC8dpRj0vDeYVDFFz6tBIh6QGHZ05gFvy3vM0G9xrGE1MDb+aQD0
KlbdgNsyA7FrVWDQXgSzAGFs4lZvZvviZ+86srh+38Or40o6ZZbnrgNGD5+tfFetRy84UBUMT4JD
A58mAHvB5xqkfp7Kj/iEOFTvjOGRzjPnoGfRHiYEDSNFDAoabF/OKQGUlDshTnhzsjAlrMYnV4UJ
lMApCJc2MWgk0kn3Y7QjRiZgjAof9AU/AaOnEoXpnL9Gp2kNAYLvJYxnwAk79a0hUsCtn9qFtTW/
xNgRE5feKKJnYnDPEkOWGWZ62IqCP7fKDvE+ecjj4xDTZhUJXo1aS7mt3HFj8iP5AGzl7Q0SdqV+
adFGDg+xhmQQ+/8HHNkcdyJcAp4PyQZsyU55HEMM1dj0oRFhII1Ii6hAd/LfDQnw/WsXbxFGcx6g
4MZSseGTz1VavGabOZgAN86qGw3QmKcAl6LSZaqj4ydXSu89rWf+GOHZhQkQ1TnTk/cCm98lCusO
4gxzLAR0QYZ0dIM7Hww6vViH04owGIkawsPDaNwkssv9p3Yk8C8Z7tuILpRMk7mPwmUG1Rw+oBUR
MIJT5MYOd6Z1Yk8zSEXBora/T6YvMuVCjbfPLlmhtanD3VBc87fQp6FCnmdlzxapteGypo8MlxhT
Kmj5FjDC6eSG/Yc0Fy4zwz44imOw9xIYmPeNCrB7FEa2dBAGTP5mnyJgKlAJzZV8QXAqxgLxJu5g
ymH9o/VzrIibLBPMhJjZl0YE+0IoAJBkZ0s7IVB6HiorqaS+FQZKg3qy1WMAbdOG+MLIHE+3tZRv
JW/h8CXHc+nIuVMnPKOZc4d5pGxMIH97PsLVeENVBE8TSz5UwjajB1KPljbwxAjLYjM5u95bG9HN
JIPDdbd6dish8mnw+uOMFjTdkbBT3KQuwbYtnOSSThT6K7wUC6eDh+a1ru96cgIamnz20+6G/KXM
xlNv5cwn2e2g9En1Do8C8GRGNiiW8rVmbLtNQPArN0ugVFgxEqo485gQASBSeR2tC3AUBOh7v13q
ldvZuC5izEuOxtp/TJnCIO/X9go3a1qB/Xpg/hlJLAD746rBFR3H0bl5Ekqdblk16CwXQ7Jwhv1k
uERMIY1lY4ATRLUZUHbcw1fsqZQ4eLjpaYqYH/NpqRkE8IFzQ4HDV/REf5Hn2xAhfuatqWrQ0BqP
+g0WJbAmH7LsYlnLvtnFzJFMkUo+t8GhkmOB8NO+5LD2Lfk5ko4Z3vHGLscyA21VBPjtlrwJaITb
TVgwM6QiDIxnvh6clY4j3i0+PBUOGqVLyVvm2sJKztTwQXdi3614Kv2qF9uwa3euLW0JTiq8q6I+
ZdGDZ2BCsvqA4QrlUYOVjy9obCA+2MED75UzpjsMrvK5LG3xqL6v253VP/npDeYBEzURlc67YF5Q
pFfVrF4XQgMOCr8P9o5QnUNsF3rJ+DnEuVVmyZl5N/qN/0Dpoh7brXlDKciZAwCSKcJwiWzc5GYw
rnq/qsiYtK33otvb8tEkF6qWtp25i3HaM1msGzVb2PXjWN4gyXSuMG1Mc1PVRx9LYFybFQrMg+WG
gWvKZ625mNVBlw5SdS4R64Yronfa/LGA7gWnC+wPhwTrjPsixk6Ee8FeeobORTz70mc9Vr1Ti0wX
f+9iBb/RkWl43V6YRsN7WZV4LIMp8pqYq1ShfLnxnU0DdDmemnqlFccEFpszT2nOc9d76762QnoS
TkfcZTPvmGtfvfyJWTKpWmP21DP56Fu87BeUE/qVZa2H3oq6FPEVUxh8XlaT/yjT/9Z8CzcUamXI
B0qpbL9nzkMi3/gxUo7oMY3c1t+m/SHybgNAYeGjSy0P4cIzLvb4oN9C1skJZ+b6A5vErb3D1YnH
tm58fu5VtzZNfYmU2zReqe0yZaDaL8fh1kaeho7kgO0yoCowas5DHqN9GO2dXoJ8O4vBcOHANXsx
5sCtIllZ2ZkZC5I3/CvNxmWRuM0ane53zRZmLXhx4bhKLk8CSQxFew+e7EJwwaYNF+LsiA0LrQvF
VNc8RebexIXDV+4Kpm/rBo57DrVxhttcuChc5ew/WFcZVkESPcMtgZYJuIaDB9ydpU9Hu62BzdHO
RNtEOwYwDHheJG+lO14vQsSA9LJ0RxgtnGJhCOfTSe6Rahj3NGVQ2zLj1cpvRLSBtKzlgwrBX4Zl
hx0VQ+lub6xIY4uLezSPDgf3DgKdag/U/k74PMouCSwN5RyWrKhzLMv1X8BY5yqj6Oih6h8yzEEr
nu3FKyHqEJnNGr9pihs6fh+KAhMUwTZEuhVJs469ud91l+wCueQcHSjGT6jXUXXccddx26V0JCEE
9DZZ5cv2lUJ0ulNw47afySAT428ikRd9QWiy6L8ybBlhYRkxkuFuVfS3Ab5P4Rsqktb/DRqt2D+Q
DARzxeSXriu6pcqfVHihOnWtpyP3wDqs2UrVRkkwNlv4NbTRXWg+Du0cCIG5W58vHKAF2BroJKjF
rXlmkuRA6s7WsO8H2vn2S1CfGEXLMAIZepTOwiyuKCs1+1AD06Q5eMeiQElGRuDXUWRWSTi1WDV1
kvfi+49jfsYCFPI45AbtUV160r2/zCBfE0YxA0oxT2SxSEtZofp7NLYYjNEuC9aInyIDwzbJerd9
6BuriegAai2Muxnmal8ClCzs7vx7uxCCsuyCY36lrxSAdUgq7cFwwy9JCy1mGboe3QV5ucQWQco/
xS5Hs4Dfl8pdCTyB7eEbOIp8lON9MkHrdk5E3xXGCmsf1KRquw3ENBMYEPEorE98aMDm1WV50zwM
iOSwNcjmEJOkaQGTRgpQHK8Q+XXqMjaPnLBMcBqOF1eTD2VRLSGy4faKCp9miGRqa5FBHJ1WFYJc
CrHcjQrX4bNH1Qp9HLG8cGUU5qu8SiV9L36/zJyuIwpvAu7BIzfpCge/lcHVLiZ9AWP014C09jNN
57dvk3jbvp2tjGYjyQNvU7MozZ1JH4bYalrq9yNAzT65Vrt0bxyja/aAO5m3Lw8QD5dYXmVfp3FG
/zHr7kACYHGr3kL7DVqumT9917HigBstG7zunwg1ThP7USnYaF25gOuqfaElP0NCvsufYSlBX2be
yh4YP9iQN+bhPV0eghPlNXnKjCV0X+JtSnxLuJWX5EAwCgMbVKuM84SOfE3nS4MEGwYNnk0z95Q/
axii6U+2RS8uXR3iPmpY6LjqbMAe/YgA05nPwIEp4wWmAVGe6EVt6klmlMGZzAV7g52sVT3KCqq9
qHc19nxrOxiuM7zp1VFprkpN3jsm4WzDJNFwnGltdfeM+OL7SHRKCTIp8NEGaHmctS1mkmClHi2A
MddtVyJ+YVhEX4U4k8ksJKAPj1gfdii02YWqkgy+YJ/5wO+ZgiLBmTOB8fKVOmx4w/WTnK1gg52A
2xYDBQG6q46xbrTASQpkHN3Qga/GnmGxoL2DYUOvMfGm66mLOCEAKfzJ1+C40UqHW4qSn/8KhMgo
slcxleGEw2RGSg+VOSIVHzqr9qgnb0XyVNQNuMbzhPE0+2i+s7otTyrfdGsuDWMD1v4AP0YE3UtD
W6fhGZvKDCISRIEIq1IK5mWrLSboCgljJUGCTCIQn2a6i8NLJD20IRE5R1Zv8B3cccDb8wDr6WUF
+QTh+AZZPCrRXrh1Jd7aRmPKgIopcjsrmApZSyjg6DOx9e5c8tVLaEHZloCTTXZjH/WH6N1/03cF
/Gii3hnrqq9GOPdeFfzyIbfNqzsaQig2s+lKYUQNiT09FF2xUSDYLo64caCJ78RUQANogKSylANB
5Q3kJxQi6FEJgqAvi17g+vIDiFBSbzCKRpa1ztFGzKvn8RbwnNZCk+DemRj8RrOS58SbPYLTxTcV
qh5AkV5ciI8CgzkBA2xlrkmrOvsa1ZSQcPwS4fRYUXn72wARh7qL2pOq3rXjPglgOwO6zItsMUrU
dSY3yp/b+jrDaAZzhxlmKGlFtgaTpfjsUwiWe/y61YG6RLlDV0T6Db1qW2yEe4/wvHZHAiEYqAgQ
M10Vrj2X1uDsv17BrJ9Nhw0FjqUG1VjX1E/qCT0ccllXySXAuwR+d0rvg8kXzkk9guGMOVQRXOTi
HiU9XVjIDAaYn5LYM2bTG4JZ+lt70THV/BI0x5B+Qz+OMQ4p+Uo/+y5UtaGgUZrbmc8oQOVb2kjc
IOHwpa/yjeEC1zWQldyRHA+SoRX0llz1nVkugEPmCiuGEOibO704mDg2e/4iFaLt2ZhjPkIxslNM
Oi+yZRme0Xu7vq2tGkwEcRb/9Y36sXAQBDHqCVtEHyuy+alwMNPBrMNkEjJNzzqCOVfOdpS3DIIC
Eep0tsc5trxkJB0wQBYYX86JbqxLT2xLhrLwHEvswNRq8wGW/w7Ly3frKGMSIs2iq1BW5ftm/Zbd
j3uyK8KN/ejXm75+dNoXiaqQphCy37w8NNfcFdBhdw+ifhDmlLCcUAlTw821L+axfWCEL6yAYK9j
nRBm5xplzMHaJ9TJ8y+EO9EcZXu9/o199I+bjbg/jGUdXBAdU/l8f2QtGg2rMQTXGmsrEv6YolCe
i357FnxhArAY9slbhEAEhcvKehN2eAMjenzP1hWKm5f+Lr0MFOM4C+K0O6/dQt+M4oWg5qbVzCFs
Q1eboVED6qQeXzF2OhOusAQZQoBy7G4wmdFAo9EuPvdXpGJMtaf0lc/y36Y/f7rWT9t+jxOkoaRc
a7sNjywUe5uqJFlqD9BOyBXDIRNdGxefod5CR23+5l7/SPgWx9f+JkB/moLLVd+FE2QLjk+iVsWY
bYel1ZG7Q1uY4ujsqgtosdn+19+A/kNB8em4n4jmQRw3TiXB2cP3ATbVqNwmeCYL6+A18FKysVYi
7UjeGK/qkrwONJF4QT53D/ZWW6vSmt1TuiACr1YgSoprmDcUqQMWyY/DC+gumZ8lUn82PvRtpG9/
+Tj7/x8MTzA8D+p/Hgz/f5bL/7i7+7+kwGdN2IybL//88ye8v9TNP/8hmfofhqkbaE90+GOOraOa
+CsU3viDTHfdQnWK4M5WVCrKv0Ph2UMcxdF1m3hStPT/+I+/QuGtP0zUArJjOHRcImb+3wqFp6T+
m05EIgGR2zK6S95+G3ab8endl2xV7f2MetmJu5Uaogqzvd+s9eJH/OoQn15zk33A0XoOMZD9a+fB
ysQKH5J0h1NPGPS7bx4GMvzRz7Nv043FT/vxaHBZcCmDH6V+2lgaqYv9RpZhmo/QDLNTrqf7PEeK
hstUHt1Kebv59QE/qTf+vIWQZ/AqxCBNR8rzfdfiGHlVyhMCJrvrdlhbMYHNbYZTirwovRHMD9CQ
aOIckbMexNswHY/NqKN51tbiZo/wOit84WTJvP76zH52KxTk+YqNOztn+KkYUSJdSfJp8FDKSZdC
S9ZBL0rYdueLZ12Rk5gMv1tLv1/T/nUzvjkmb/u3LZyu+qMpy7B6YvRsk4G/R/JioRyFblugky8o
T0i4m2e470kR0/zB+d2q+pPn/+1Ff+rSGjs2jarkogtY/JEcbAM9Xv/6vn4SQv15kSQVo9WRLVz3
P79jkTV2ue03PHGPSaCcPWdUphLHiqOj040bM9UPndnuapTKTpOfgT0mK3N/cxbiSj6/6ZZsCC9z
FXrq50+30o1WjWMmRmYHfZMxJNznCcByrBOGiM6+KANinLBqC7eR4fACIOoY78vUvgvq5vTrk9G+
FxH9eUtAgjQMghWVqNlPe7jjjbavdSl9N9YytIjJkBKcyrgeLZFkgs0LrQ9kV6ws7zLmDXkIWQmN
iTrqWwejiKYc8G0ejrYKmYjBc6t4ywwRgw+jJOKblaNk3xZg7g7wP8NmnakmRAYDFX7X/pbkKd7S
H26tzhOGfm3wZX9aRMqqyEw9QIfR6BPhhRTFNfoEwdqCV56WnVsEORJXZgVeu8Si6qDydY3OU0D7
+OsbKxaPz2eCfodoB9VBF24KyORbSMSz+ID7DJZcuZCRLIf96DpVei5yEE7IQBpxA8Fv3u9Phcmf
D9OWbcinZNWwDX3aFDTfVryqgfIcy7cRRikGwYxTH6IDgkcz9USbikHWo0L7JkfGFvEaYzFCSmJp
L1a0CEqxM0p7dXT2rfDVb/2V+Pgn5DhSCCZg+TdmTAqSc8on3LvD+aiZV20cGXIPrh35jJ0ZnRTl
qfBxbp1GmlmgkRI6CAnqxtQuOa/R+B3VW/uwlf3hZlsIpnTLklFUfXrsU2DbsdRYII+Q4RQ9XRTO
dkrSta09qwPmVWkDz+FsImNKPBNhLzT8Bv9PmIwZhPpwaNEMY4ykpPsmfmmZgjlptI00+Kx5+DQM
2A3oOCmR7doPp5IXe5B0QrY60ohgfpfO3lJwCIp6QJt0nVndKqlI5oTqNU3RZazidVeh7kZjZqGA
SwqsDqEsqVayHtRuOWgwdsgiy1Liu3le4obL9Cg1di9jA+gKCNHD1AxQdtRytAU4XQ4lE6KG+URO
liHsQqc/aoF0JD0HCX156vz+KNvD2nzyb6ug2I3kOuBTu5GbZuYE0lKPyLEcta2BYiyO1IMJwhR3
zPT9dO8w3vH4GvKQyxARWWCr4tRMvCLb3nd7h+8ZmKXN8EVRtxHwDWt2YyZP5dggWsFsQ6VjE4BB
PbglYYojMXTToDILhbVpNwwAz7KmrsWdbwgIybGOHP1+perhdqh8XPgQeGgd+mR9K/GjWJSgp8Jm
jg/oMA+2P5LtCPEKcmdDAkZeJ26f+tgB4jOPDnuoQd0lKE9FNRzVngvTSVhWCE+Nm5NV+xcPXaF+
Wxb1KjXxf5+CbV105BcHN1WWnH0cFS3cgRw6Z8kPlq3fnGybpAPhGjIghLHOdpZg3k42sB8uk6Lj
ndbWnuTAlbwzNH1tmjYgHDukwXmPDqovBrkzE9kbdC2N2EgbqpS3FOtlbn4NeLpiExJPvExOlJIL
LVvq5fNoeLdJUK0LEsxCUgLEKxIg8ht85EymMFNtMaBhPZ6GdTRLcas0Qr5g+VZG/iMW4pkjlC4U
DRK2agnOnFUm7cXh8m5y/ak+Ofw0K4AZSUSiDrc2sa+xD9BMjy4OZuE+NSXwvs1mFXInOp87xWYQ
w1LDcX5ettkmZARrJXvTaDaDNMFQPShVu2lAOiTMNyRQjQJr00x19hF0zGKAwIvZrViTpVB2Y88g
uX5uJ4GrckVlZKz92Ec3HVwSpgNVlq5lCZ4ebJmW+G+GqFJ8g/JejWBXKBRiKeIWu1sxtc+kq/g/
Rsfz5pEMdYukylvZwt3SMO/qJGAmjy9KJ5GVzjzMhnMcUMpGKTA9/mfilIrWmKUWlpuwfusSjgm7
YcbLOUzhXGp4QZFUoNo2DU41peHEQIO/peW4RcH8knkWEw8xgagZjiPQhwMvhtavJwNT4/rhpvrD
0tPFgZKFuKM271iu48WEGs7HyzHrqbVAYe2E7RKDg5RfhckqY46EOHaEmeMHxOCrlwl+hHaayzBU
JE6OX23NdszPC7iw0BwXEVt3Ykyu1MFc1mGewY0kbAhJpLQaOgpaH0OJAOS4xhNYwY03IBxVtraV
/5VuaBuPMBRrDjUErniZGzPcGixGfZqeK3R0TKRKziQBKLZUH7kLyWcJhYHO+6/e2gpCXyXaGgoT
P56uqCFiRvBKFT7V1Aw68/cQ6Fv3GH8CDqTpuu85SDwySoHyLYGFGk+/3o9/VnQ5ApAwZWIonM9F
11SVZmI3qoMcpTpZNjByRmaeof5mC/40CvlzC3Zw+7Zg7Zu28qFK+mbfjzw9KUq02rCmjW0aMcLk
CiuoBX5C3CVrW05WioyfRDimeF/DsK2gDOC8W/JWwFy1KT09Pr+pxjpvQBFCjrtseA9aFz/7ym3D
VNorqpPHwmI3D9aQ7D0ZZJoS8tf365Mh3F8Xgo27hUmnaWifmpBGi4Is9TA19cPoyetPRgmL3sC9
cHBuqSMOsY6G09DXkaoxm6CMxmDGz54Uk0GnpqJx4cOP9LWtMG6FL/abs/tZoYfsQf0oohXzoxL6
5jarRtInWgL0M/asFlKzqXMsl7PpdWgmt4EBMTnw0phwWHZN2Er5ElrNvLTAoXXpN23yT9+sb07l
040aulRKa4tTMbThaJU+zm558RLV1u2vr/kDg/5U5ViyomtEhVkKb9in6q5LylBSG2CnqWcSIusH
05KWeaUzU88WvR1zr2nQOgx7rXHRsjalE0QGtduN6HMdaSW2DcerNpKMH6Xj7P38lBNKn7YsEUH7
m3b+kwfEx/tDLYZ+3TL5FNSPXuybJ2T6Y5VYlQI4B9lOwnokAN6sJTaYO54crtjoEQ1GRbz+XZIS
VcW7MsU3YlFMqTd+fe9+AmVYCAENi11XNjTl062TIksLykF2FqnyPMAoyuV2J7qYkIo3yX6HLPyk
fycDQVMUQ9Epxz+kYN9culToVh4nDMJV6LMtpOoIDQ7pVYU6kghEWdM8//ryNPkn7TuHdBzbAl+y
DOvTS5iY1ZA2IYcsdCoSNsWWT9Wu/FWIDQLm71ECgdCjAi2JO+KPCFAjnCAnqOneL4yt18dr8crU
MePQrV4aWGrDNtF5PSZ1bYwJdU2y7x3m3THGidgsxRnFoewtp3BYFbnstim6lb5b9mU+n7B25a+n
Q7ek5HIr3z/YZrrvTKiMrz6skiKVrkOMQrWsic8ldcB29mGsHezA2Da4HYa+sY3rcFunVKtVdJNC
7rQ6Y63mEOW9eFNZ7a5tmYeTpM76IyflvkKo4bQLMXXh9WoG6vkoWDaFht4WRy4yZjRBIuOgAr8Q
G7r4JkQF3vL/MohVYoUrElqFzD9ITCOZ9Cltc9JH3lB6gHHSt4o8uTadnPjyWodtuK5OEjWVVDBx
dYibRWwual72vRqRETWzjOmir0sLKacvbqKtH8RfO75VDRhHb4eL9AqyeCopkzpuoBFObhxBri5o
GsJ6oyhk91I/KyVetnhJdt0y65K1RxEfyNLFZjxoKAzTe38r4dTdWHjRqM3OhDBYRDux3YyVvvUg
/WLvkeAFhIAolna1g/2UzO3OnX3dsIV09l5DJ5wMh6FOCLfpmB6hLySb16O4SICEChAxGdJ6WN+O
hC4Bp81HdjFRKXqCWkgNHXQvUnw1E9jl9Cgl7ZKFpVPdOPuR+WVSBdsevyrxJLqmPMmpf3FGtCYJ
7op0C/yAcEJLk+4EzqQ5V6MFIhi0Q18/a0ayNmg8U8t3nZRWIg7cgccRdK9RX8C4vK06dtaQ8bZD
VyGH85C6R43xjrPqbWq+mdkz/0QUWsbk46dFXDExPlUzui3+q0qbLCVrU1NT6c1OKUc3ZL1yZOUN
rTwFvHaopQENi3Xn0R17Do1ENh7FaaLcm+sxRVDEa8Tz8yGdOhMFKO6ghjkcjfRUm7dam++jihav
fsZ4el72uIxTfNoehS++aEqhbXuCqIox2GqjMRPYRRAinxsh8efAMkAuuRHfZMAwAu3FkJrG8pAR
W1PJxlqqeAz8qLZkbh1KHmbfY/xE3a8Pq1oamZ8PR/HemsNIbhhs/B7rSr45UYCkTo2LRbwfqTZ0
OSVuqQcWaTYmO0jj8flAS1Hp6UKbGqOH5iy1SxOpTAZLSMbYzcq5zUjPtJAHRHukoD0d+tsxOE5y
8xsv9B/RO1M2cFtyNIx2VIeG9XtIhZiLqOX+0GlBqxBdS6oPDIvb3UQjIF41UW+EsX+1LM5YxzGZ
8WylOZdfL7bfj4rZ2DgNMH8T0F1TWd9FafLN6p7LpVzJGqPiOuHtptfxfDEIBkdKm9+UOZr6w8Yl
kEoTd0sE7KbN6v79wZTMkbJM8u2FbkRbSRDyg7GpcJIKLinBN0DlrVq+CESt1uMbyQiWJZtMoI2M
Zr/0NJ6tgdliGVzG3L6NO1YuTd3Kzu3QssAETJoSoJ2hfzV1wByn3QQmakbF7ncDnPSIw6XtnZZH
z2OH8k8ypX0Elb4f642B9CgfYerbDMRFJ2YBHBQFH1dorJWRhhCveVvt3d6E6Q5aPJlQN3t7dK1x
gtiuk6ydxmvPa3cODUduaYc8BpIAiqit8EKPcqn5PNOqPzqCsZ+BtOc91jdNP1Nr+dmJkeDGVymQ
1nniZ4swMIkhgJ/dBv5DZJNUYprTMVOwbG1YoMO02xUQ12J8Jw3nqk6ALxlr+5Tu9QrnjT65rTFD
0sIbKc7PTZWibaT6NhrlzdSE+wbfi4Qherptal55HIBG1WNOmy5EBzcUz3JszrJeIm6hI5BM2uKN
INCNhM40VOxr0+XPahqwYgdbM5rWJgv6KCdrXW9epSp4HwcT0ooNbDReGwkrBxNMigVEAqKrfeli
NPVLSilX9Ola6rxrblKJa/A//VLap7H/0JCIHDoACfE6CqCD9aWHs1O3ZHXa9vd9QfccRlvPRqpj
kBlusMMLOEHN8nMP9qVxHgK4q33/Ujbyij1Ii0XGsr2XVOcacxpg1kSYNyuxo5UyPWJVrkYkSjZo
USKRgcdLUEMs0cjeGxQ6YN60EdBLM6lM4doO/lOLVQoSkG0R9ZiR+JBOKNAL607pCS9v2rmSZPvA
wRgSdyi9kBYfh3KitQ9ZP8z0bQLkaDVgK7CexF7iBOkiNlAcwx406yRGzsweTBEwSjcCAzEx//Tw
yk5iLr9O9lb/RQ7kTRwxFY/YL6Xpkvb2q8THm2Tda4sOBJEDvqK9bt7mUrL/CJO1v3o9dBWndx2P
WEGRgqN7YCcW1gvhXQMXx0si6I4j/s6ic71NbP0ayXul8U9h1R61BPkki2PppPAEFwJWitieRMNn
VNWpkJtXHeAi6Ns7HcZHl4WPJuRWPahhdzjpSxgjWlELF833TdNY96WGnmBAlaciLjZ8KMvRMuy9
p1FVNW6jdWva6VnHKCnD5KqzydbV1wIb6HmJvdr+MlhgBgI+YjtX0c1KBLwUnr80Ib60OerKHvtI
MkTTHHwUuVxtEsWmaFunfTZDB18VRhX5qZKa17CIbnQ8uDQEB6KUFn+KieFWdPXgnvu6JpQzgPrt
v4kyJSyrF1upTlUr3dv6QOmibIP0rNkRsADeoqoICFS6ucDH/Sx7mdRqFaUaqkaD6lUnwoDmLYKd
9OsF/SdrrC1jLohnqkL5/HkO2ABgp2MtWwvb6SmMScumPBKYaK1newEn/fpwilizv+vjTJWRIx2h
puko+D/nPsuhGQxag21uRyaEr8ZLUXAGPCDZFIWVhKkRFPscob36m/1E+XHvEhaKeKE4tsmY5DM7
ZbT5f6YOp7GwR3JNMKwB6AF9WAsUJ0YNAkqKsCV+1uSXwIj2dJX7MEjxgyDXAKTI5939uBv/C3SE
2zzln/8UP/ktL8YKiKz5r//87r8O4VuV1/nX5vOf+u4v1f/18dv+e754aV6++w9KcKgAN+17NV7e
6zb58wD/+pP/09/8F6Hgdize//mPt7zNGvHT/DDPvuMaiFHbf89WgFX/ElbvP/yNv9gJ9h+kyumm
IUMjBWkSFIS/2An2H4JlQMctpmAabIO/2QnqH5rCbzh8WQzsYDX8zU5Q/5BVDL8cmAlwwskj/3fY
Car1PUBjg1LA/fng3MKcMAFqvi9cCl2XKslIobj5iL7kqoCU1DKEi3ycZo1+Nyq2RZwSot5wUHa1
PcDqak0EqLZ2La0ANBB59oCKoMEiWOlectiUKrEIGC3vW3h5Nhb4Vm8vTP1NLKRKNa3CMHyMkevq
EVF5NeB3b2wrFd60FszVerjpTenOUqJLkyPCY3cpfAYThe1WqYrMYTfZ5UJvi1mbqDfkCOkoi0N6
mSEgusORKJ1dJyDXKjY2qoEzWRoUd3lF6vGUwHzPqukrkOD/Y+9MkhvHti07lbTfxzPURSM7AAmw
FkVRoqQOTCXqGiCKGf1x5MRywf29DHdF/JA9S8vGN0uLTlRyiCBw77nn7L223SnpZ13oqe2PA9pU
1W8WXYnTYbguROFOAckbdZGr47IUMUjHRK4NZeldyVTIK6z2wX1Lyk2UJNtekp1eRKrOZ5IUTwQ0
GJJkoAYAjK4Vp81Rvb1imCnifdR15+vkP0WjD59Lgp6C+Q6ayiC8DBKyLI41ZT4TUhVw4waQrJYw
rDzcVcpDqdAYg9LXSG9aLx76vEI0Ksmfk4b/XECWT80CHcTEdmvyVSFHOeaS5Ib9dAo4ghcKrJyK
rBGrVw+tInmT2ppIljFoTwaJKRwQ0rOKRzMKQONP8q6I0BN0Y7TWZcNVhujRAJhXN7KBnfspituL
r0deWiA9rSRoIspnRw/AZOJmBrpXjI++DtilAKElyJshsTZs+tCmcWz24zIyBYAioP1qQJdtZS4z
sRGdkFN8kXW2grtyMAUvnPzTfGYMJgALCJRz5oNCRchOidaT/LAg7m8sqIt+xtg0ST21Y1hYjadQ
IwQce7FCZEcwMGFUFHfUQW/xVZZDtEuu/rFJ7s2QpBSh2OpluolNABhJ8tmZ9GUCvnf8pMRN0oWX
hKNhYAlJq7cyFI91ZlWOz7sSi2z7PUkpQrQzm5bQ2UrcjPWdGPqPY31FFZh2B72c08KJoItqsvp6
aa0N4XYMxls/KD1tkHdWBqFNKsHSDJOOrEX1RIHsi5BPW6YYZVELfdIOI5R6Ik0Tv/6pD1Bl+4cu
hGDPE0DeOqFD8VIa2hfJ6h6LVIfH2YwXKyjfdLneCd26LP2t0DybKb5rpcIO8xgbDENzgQNJflas
+MPPw5tkakjPruR3MzA2yUAiwNg8jzXlQT80j2GkpvCeyAfte+NRjVgZrEJ/1FP9aIR8Z4FpXfwY
aXAwYDYUmkrhsSjRpGTZnSlMZ5HYoF/W2OPPTfhXERKr5i9b8z9XLZC+KCI4ieOR+X3VCnpJKYyh
JmBQfvIjpKURcTHp499f5K+WRpkR56wKsPibL726QrrWalhykRBTdsH8SO0f/v4KX1rFPz8HAVvs
DpwdOavOn/OXM+qUBmajXxUJfLt8G+vCfhjiAzX/Lp7MVaFZy7RK7prQAideq7ZaW6d6KMgZgtNh
5cmLkat4IcEP2cagAE3AhS9Y71oJ0UYwik2elp8Kw/Mfv/T/g0rgpvyAUlV/fLT7l/K/xVbPV/xf
b/VOV79ML8XvWz0/8cdWr7ObIrgmGEcR8dn8sdVb/5B0GVKnqdBlnuuA37Z6S0ZixING9uwPSvW/
hIjSPyzkT5i+ZKpQTaI//aOOosz55ytChURd9cc///rKfFXhzjs90gukTD/FTF8b/WXV1zrlrIxy
DF/FVN61KXtzkV8fo6I/SsSdpnK0UGmSBD7q2EQH/UnMrTopn9oVKuEvt+4v3mBaQX9+h+GW/hiQ
GD9i5n5/9k2riqNgAgNxjRRgfSoWJIrdoCjerMy6j8kwQSuyk4L2UZ9w8cXRtoRwmCEayuqKDu9w
pzKFvsJXMGl8SAOMnWJYRBqCfKh8RtV4lW/S+r7umlxw2xTlWOWIcL+FLCSld9vgTin8iDQ1i1Qq
huCL68jYI43hYwldcSerR7OguNGakY0rgREWHa89iDKlp1lvtlPhitH1WVGiZ8bVkBkSt8BnJA79
WuiETalYO5P2BCRUob4P4nYr6GzRcOrj+DPomKeLbwnWhB6spr+LI8T4Itmiw2cA/ETMnv0BVyHI
gBbQPzPYWv0s1Rf2ZW4EfNuDRHJdA782N5+uIrAS6xgW+wxvbAtmKSAqkfkqgeXUZtY2IATYT4CB
1FggKLg0EfyBdmnSdUpfQIZNVorGEh5lNwvDUi4mBG4ePFT+Jc3PE0znAZNzpc+W8k0GXUwAMisK
mFkRiI0XPwLubNo5fn1RSLYNdv8rbA1ZcTRYqynq95rWr+IOEQSAIAesAgMO/4NOyo9U4ELHfCLp
WCT0ASYhNVkTBRuJ82cTjas8OJT6uC6SYC4YW1sr3gXzvY8FT5jorPWCtqtzMgya2zo2PKl6kKdb
a5hvWkZ2c2BR0F1Rq2hCvA4hMCvYlXTI7iG5L1P0UEQ8AwqVAzupr8m3ISlzIeHwo3YGdaBXxN2H
ddPYVl2eSjW91GbRO5YgI4WZlBdSCPdiheOlVJtjqQ63aZM8RQIuGEuDn1nTIaA8hovVYxTLplJx
VPVSVMDLmolmcNzwMCX9wN4uDzB2Os54SpywogIPMwokN7X4PJUZIr7AxzWZnin9+HcO9zKXYUOl
lHsEW0GLsCdh2qi+edOW9TLXPqvuqdUg7BZng/cq7IBSJwr0lpMPoztJX+PZ1dl3Xi9la79BP2VC
ceL36F+V8S3UTj1bvIHNLoDOJrajO5A02TeYaER0QS1UQbqKY6p4PkzuDkCZBhiGaKy0851SSB3L
fGmbfTU1x4FMjpKEroLvK9kh2XjIsv5Wzt5UX113CaBN6jllIvQTdhSz2YibP+TTTWIUjdt3Ld6u
UN8VlrRv6tWV4zrV9bqPXhKV4PTuTslIpRFe+5R7ajSvQX2Sc4zL/sY0wxtDLggoP8eK5dX8rQT/
KcCjrYzmORt5Kc6+dTdIxirR33KmJVh62luDbpMczA/BUVU2RkaAx/yj+mfEU16RWyBejMbadnL4
3ss7YjtUtF0SD6AvPUeCcow7+VnMd30pOlI7YWeWl1Yz453M/dxvS8p9G659eqMqeX2CLpGZx++f
BvUP1e5VIdHFMO+ucwaK7t9HV+E1zgf8YvS1FLCfFLK+eVIwNSrjvRhAeg38TUtWGWep+ytWdxHV
j1/e6V1zrmVkqyE8St6cKcZnlA1PVnndh3GFKhS00nQwmWKMJvzA+iFBO3hFlta3vpcmBV+1dD2Y
QoUdKG5ftWlc+gSAaQwWr8Vre1XuCkVqbTMO73V9fA9H+H7krBKkgprSmxenzHzRwHlpxrul38eh
hUxrQMF4CVQ3JIBLl8pFqhLUAoIo0QqwO++ZOcKqig5qLLqW1Wx9UCFBajGZAgzQvBTqa8b9kkRe
PvXd91lWIoUIyoPV1Our2hPNVKItMCO3RBpslv1WnjFNahk9y5jEpBIAi5FM50YiG8+AJXWVbsba
2pZRtM3b0S6C+kVQCT+h4zOk6HjCAeZUNFFRi3TFjz2+pVQ/sL3CH8gfuqbz0s7YyHWwFWmYGSqJ
zv18EBaIIuxxlBvlq9lbhKkw84lygr0tgrgmknjM4TSo4TaOolcTG+IQibdpTed9bD/0MToQ3e0V
eOrKZpfzKGUcd3MRAVPL5uYJ9XtjiLtSZD2PRHUd9BnkzyHHF0uRXsfJrcasKyOvfbjJCd4NQ6gD
114/tBh9DIMcLLR6PigwnSddC8qT1fn3Js95mcE2TPgTB0LLUrPcypnOjOzd7NFCdtYm+uFV2pT1
WVUmYjAT4KVnn+NqagG0gDojoMsqUf0N3VsKcubKVKz0T0UXLZpR9ZqWqRXMGUHV10ZL4tqw0+Lc
FYEhlm3gmgryo+k2qF7FTigdtcEQWrduYcifCZ5UI/lItQqojOgmKtkIsiDZam7dqdWLdVUX1xJW
HPsckgV0SWOVIE6P8J1mjqSSYU1XWTEAQOO5lCzEgJQZmQzNTXeHlET5snZUCDFZ3dy22ilUXkqC
esqyAobV2apsLJhhEXt6r8rk1nDYY+HEmopOEJusQb5qDUV6huiQiE7IUa+tB7Vxq4KkXxp3lGWL
/irsqqhdXumbRBaL0nDyWZMiVCBFtc5DxTMV/lUUkLQ0LkMBhtH4HtXsWEVqD7x9gUKKKclBsvRx
bU5yUTBnxO88D7lZPq+kV8a8M2MMqoaWi8aLOcDcug5POkOfsuuYCdAUCO/CZm3KL0gQ6DnI92P0
FE1EGtJKrq40b9qnDM2rNiFZUmaaAIdL4bUtUs8a75sycyXxJhoyL4ZqIZprXR0PecCSz6NZ84Iq
iBLaz8o8WSG7NGJVZl1Cc8lMMuO5UVEGSoL5uiw9pxbIq4SM84iImxrTG5JzLUMN9JDENDRjW4IZ
lJIDhOsDys69dr0oeGqbivgcDSCUCX4+AnDHU4iUsrre5HpNI9xfhuC7+DlHUIgz1LRzMdT3BStU
2sOUoi4sB5ZQQVgnrDuqgExKrHe0cjoRD1ptJI/DsBLkXSedCuGYcZydAlzQWnkvVMfieh+ZbuCv
h/ieyDb0DRc1gJAWEFgrxOI6Mt6nOceMzr5o6SstOmLTeGdyZNOVR1RHTNIkfMbquxzgd4Q5keh4
y+KCXWY+y02YnvuIFpCFbhHkWbcJiH0Vkxurbm1Bdic21VKpD3UwuUPPN2JcrtFgdwMVzERBGnhB
ZEFVadaGZHhdB/MXDI+fGqvyKriBXCGsD1dR2ng5Gyy1vatT2tRXItwruj+RfBTwYXbX5EA/l4qQ
B2h+AQmmp2vkGgrgF2OPPItyRt5DL1nMd7+Z7qvxxiSwsr7yNIbbQSBiwBTBORnM+TA9krRnNTC6
SzZ1YWagvFqN4F2pAlqDyVE63FjkneQtbUKswtcCpJNcbdSEaIsoWmocbofxwU83ZgK8lC5NNdF9
jORdoz6LLEvJLGZeWcKNAGMh616b6s5HJW/loOmB4U4TwUyU/KVCgGJvTzimWwlwbEt+FkVphUnY
TGXwqYrrd+JezUTHlxhQSYEz6cBJrndG/qorb4mSuxoxf3HXul3EZ268SH7Q5QgBVAMfL1rEoLgz
7V2Z4u0QbxIaXSJc4a7go6cDkvbYK6DEoeVaWfyUJcxwmRSwfhXSQcs70ZVT9AZTm681tdtnIVzU
kTZqyQA/juczEcaIxl9hfXGsEbM2mpSRLBBLzk6VkL37wrPWCp9mKd0lWnv0OfeDAVRkqt0KZCzh
h39/dvvdM/Gja2Eos2YSAxjmi6/TiUQMSnQbMmKpdbBSVowOPZg0XveNRvMvmjyGqij0zxVxNg18
aU3LjZ4IhgRhTWdnwlFNA7Tle/z7z/LdReZT6i8dmGvW+r0+chGlhCKvvlgZVFHtG/fOD93aH6Ok
n3fs14/ypZUktXAGixyUnUY4lvlZ3UbPluOvRGtGsnMqWY4rA3ds+GH8W26tP1/4iwhikIRAL6n9
GX3f+uPZYmX4+/snzTfoTx/NkjhOmjqDS5oUv93AzmytZooCBaP5sMCXtIhUcjNZFb3M7S/Kd+KS
v3r2AGr/n8vNmr5fvq9cK0R06gLJfouZVhTB70PfjaufgJGFQbonTFfQxmCr4Kk503eX/8vH5ZfL
z7/eL5ePOh25jsHlhdWcIUXWxi1ZiOYiWV834BdYOOZs0J8dt/+6dfPNVdUv6hKxFxUEf9zjfjNT
TWK3mMiQX+A1X9ae3myhXFYNtHPf+b/7cr/6tIpMnbq+5cIzKRbr+xy2AEHe8PLluNXW31xtfgu+
PkqaKOEHo+0F8ujLC29E4nSd0lhBVWWPYM1BEpJ36aCgX6fL9gMp4TcP7zx9+9srfnn7+2BI/WvG
6wEk7IwGfK09Gm7/QOjFUnkN7tX11YFEf1SWHTR7xUtPOXnFgVt8J8L9fd778zX99ZN/WR/kVkdZ
2fDJmyUxT3PoAMkQpg3Zf0lQKtBC2KNPrLCX6f2be/5Xr++vV/6yQPjDdbgKHVcWtgix3c7zF9Kh
c5GVOfOa9PdX++5jzl/HL28PkpGI1Z6LDf3WpMxNCRXw41dNv3p/f6G/bHb++rHm3+SXK5Utw0al
5IsF5rO2LtXMcFv4ZJbJLgxCcDJMfZbaNx/v26t+WQv1tkmHZt6xwGxIJMsqi4AzoW0qtg8jgOXB
gk3qSvE3j/FfrsG/ftovi+JVVNEGmVx3jgOAIrhkDdZnnjZrsCbY3y4Lf7UIazKueZHTrqF/VWKo
WqK2nZCxHqGgFQG3kR26BQd+SwTWOt5aoLUpirzsjjDM777Zr4uEKmIMESk88OdTxItfVuC8CJS4
7muAY4/0WEgsDu+spbWvyImAw376bomQ5kXn10Xpy/V+qER+eZL8pKOvI3E9hMoP2ZJzClnmyRGH
gvOtW+LrcvTjWpJiGhLydxlv6O9Prdwy3LWq6/w9Sm5xyl1gppf88kaIk10fWg/sTfzdM/u7yoWh
/3w/cdqwdWtI078KAMwsjdpEHHlTdvqm95J948YnfMWL5pty7k9vx3wlFWMPdgOGGjAbfv90AnKa
TkX+vxhcH27hmb6T5bavPvEdMHNgKd8L6+E7f+/86H/9+uA/aAYyB4SZ1pdXMp7Uemz8HgjSdaAv
VdJH49ROnIAofgCo1PP458f8/+Ox//ghHvmvx2N3L68vv8/G2Ev+NRtT/iGzq2OxJozVZJbKk/0v
GQz/STMZghL/9GM4xn9CSt+G//M/JEgcmihD9tD5EV2aJ7D/mo3xnyRCRC3EGubPsdmXWdi/MxtD
TYNcGEwSYAVFV/806q1bfUixGc8nGl9zq8lmv91Xi2wdse9fI0f7iO6+2ww188uz+c+rMvsy+Ax4
+r/s+qPcTENYWMTrWPtrtR67d/8+6e6hEYVzSgqobPzHulkcou5UyzsNkEVY7uX8UBUHQl1IYtxi
Gd0Xy+jQySjkbTJeNv69dGyWzUP+RNedvsuneBqZRbj5TtwEKyBrt2QnbIi0wLnpKuGJZC01u6Pf
LxHqeWrX+HW1HUT4dfJQk80Kpm4twbuyT9dX7aLsQrYz2QMWgAfVMbvXeUJgMemx7BxkH0i8Ys7i
Sg6Z5voecOx1uqXPFbrESY/Pw5xtsmy34P+LB722EzJpBFv+GA/lWQILtIwtV2c3Ia9yAOq+rO6n
dq2RRoDkwp9DTJDwV/WdnC6LeI19fCRE+ZzCRtsHF82egZ8Lzv38pTp7y9aXnKfdZCMRZjK4JFhR
1Q0rNBBQ8g3XqPf5otgn3Q1DTkLVhlemI4Ryh3Z33z2ETKNwe57SNcTth/JMfMs6X3VPebEAZAry
mlEWphzXX8evqJ3aFacACYz+dd1P834IG39A/u3oR+iPw3IYV1lLdpyL96Ry2tfh1JqOwvTSqUBR
zzy4TrnzgYggcY6wGzrEmQAt8j3zg1nPI4M6uJ3KuX/J79TPZDWnQMWN03vljojnZXtp0AbhY+Hb
Ehzgknvw/+zJgmFrb8OC71YB93fbLsA8psd0DaD8+mbtaJg9y6vqtfbISTr7p+ySeikxEZlXEc0U
2oSzz1W4vqHh7QwLvkGP6Vf3kmxvCHR2kZe4qkcvUf1UHb9wKsI34jtpRXLWYtxX+9QNnnNX2dEm
cdqbYVUu8ZXxi2dgCM0FsT2b/Gb+BpjKzeXKWkmX5UW+mcnAdrMIzsa+f4E56FlLOmLBLlsTpgIm
HHETwCooosvW0/E1vynSE5rsGDQChEr6/WcURDIEHGlnnAwqgwYgLw2lXfasPgW38rtwumIFgI4z
ZyCitMJ6Af7B5PtUjzEoSKjvpLs75oogxjUy2pV8o58hnJOhedDXc1JxamH5tgmNzC8AG/HH1pjn
gBDXDKOg8TNrSFEHr6J75WSdZivpI3hiknrVJ7Ib9d7RQNRBEZVADa+0YhPsC2GlzUGIj+TCktio
pq+5vBQc4x4RDUEvQfFUQ4xHo1c6xKH2HIsYDrijubLi9ZQzhqBNjOOA56qHqL/0gxOdBaxJElOs
eqWq2JeXPzJRHdCqEJ+7D0FbMqowIIBZtJQIsXCVDH8fUte1lOMUIt0GrDPBKPExy/da9RLKN1O2
ydKdAONPYYYKAXLDgCY+Rf2cGDlOd1fzsZGPvbrLW3Dh1tskPsvlE7JBtHOMXqR9m6xz9VZvzokI
J8GaA9z36tZ0y5P/qO7IWh8sQg53EZm2qVemnoFVAObsKtfdkeEiHIVkho/C0MuAIRIodl0BcygI
DC4XCvFI8FcIDiqCp1hYpUQqxVhytsS47IRVHi/nvvT1IBK7BycXsDAzoVbfoQY385UyeE1zbLu9
1dyowxK4gJK4EzQ3w2VQWxadLRFdpZzqbt0bc7ZeIzz+OLH8W2XDfze9jDYXw39XEOT/w36pmRAU
2f/6z19Lgx8/+K/SQP7HrIgBz6VDtVGRWv1RGsj/QAErWhZCWAOIlcYG+UdpABRZlNHWEjkPo4ti
8o/SAKEL0mnRkkD7mca/p5D9UpPPmzR/GtWJKEkmFceXArIzpihEaS9zNCfP70W78YnEqrzrLufs
gVCG4nzG9wrP6ptEoly/yu5AB5Mu98utO/6sWH+T78zFwC+F7M/fw8IVS+nMTfoKmxLVhoNI18oL
625ufFXPwzZ+Vcn2A0ts0yn+LqZd/tIZ+NMFqeZ+PUKjupbTPuSCrVuuySC8ZWoiH6FFohy6yGfo
GhYpMHMWo3yBVtyyzDL4Ce3k9ZtP/sXijvx5/gp++ehfDg65NJ8EU34TEL0uw1oXXrs3bLVDAukC
sYstLsE/uFAZb2cMbuFVezjmN8FW2aJwYn9cQWRdJ0vMl466nPjX2d6C/YeRiAO6vkj2oVu/Wi8w
mV/LtbbI1zgFV/VuWCtbc62RORGs+wX5EB/Scg7bwsyyAOIyzMG+NoFrm/pA4s+2WE4v0CH2/qmF
Lm5rx2QxrpotEWpAbrGewg50CEhb6Ifirr/Ahl5bG7ICPPFRdoO36z37GNAJ8mAtpkwkSTHIWrHY
fgsVn0+Rf/ckfemNiGU2yonC7VQ9rD3LzkvuUUc72TtNke9O6z9tdl+vJokIKFUoS7zhX87rIPe1
VEh5f0i+vSkXJkUhWdIOUUneuAR3TyIdehg2g5tuAGpLpLZdrlWneJ46L/9IHdEzPf0BL8/wnhNv
cdfcF0zPIJOqwEk9ddnsjZW+MffhswkzyUYwAnC5o9bglVjM3+DwTiQJzX3lcajnDCoTzmU2rY2z
khAA7aZecBFdxZm/JsKhhPAAumGOruArBAvsVBf9FVaAIT1SJcVLZMbKuAnewmf11XQND+2vviA3
VZQcY6HcELzDSFpeoBhlAkTO68ZHPWdPzGIWBtRy662Olsi5xsM44mEhuRG5xka/zAjMVsdRQz4a
w1E7hsmznHs5Mq84SUfp+6TO6fDmB4gixa021SY6zY99cJtIe/gvdmLdNdmypBXcYqX91GpIdMuc
EM1ioXH6hXCiO+Y80nWMl/yFmgfhPfFSzmr0nelmcmXClKj7ojs02KRx+GSfUoBqNsSZWHaVD+PT
J9einjHBCL2yYFE+N2uSahMcXbCD7PjZWjDev5GZX0E0Te+bTUFLaCGeGIAy3cs/FMId7qyn5Ecy
2jhiIXCELcie5XXRvOBp0h6TF4gCBDN5HawINHer/pbxyLo9Sm/iKaK9be4ntz+A6Wc9ciYyUquH
q4tkf2ltYdaPdGR6R9ZccamsrJP+Macd4qE6jIfuhdGE764nWziQFlTzHJJ11p55rprBIfBbCXdE
fADZhrnVO+Joix6z34ivLbzL3ZIlFi2LZV+hGb0LryTBtHf+A8yULHLQHhHFlFWOYazCwEOWnyfP
er8QQwjUiyheU2nwN6qOm7nFzY9e8VhWe4tu+m5O7kVWh41qyWOirfIMdsud3C+sNSqyu5ZArTnn
bjr2jsrNPpvjzZwAYJGMlT/2I/4ylxksodRME613S6KMe4UooIJnBFXyZHxC6H7uX0GcHElSCRby
IUJH4CACpKA6Kk/MB0nWxelxRPOdQ5ixQTIBScch6UPUpq48ByvhwgB9CHfBlVDFRWM4iMyS7IDh
wyAmi5scOeEb/wtp82E836KA6C3Y3GRmYTVkLKQ7aeZwp3xojJ/hBv7RjrotItbmMLwLb+ZLOSLH
nG8kik6Ol6FjXJB0WAe8rYtydV2zvF8CMN3vg0AjhygrQvNwYaCTsMl44M7A+nLz4zNnSp4MDgyu
4mJUW9YEVHDua66LQPSkFYc75dVkG5vI1wSGfukO8wkEvzanqXkN7Cn8pQ/tNsOoAQZv5jbz7kNK
r4ttQ8msfMbCEn1fmwGLXlhggzn7cZ84GnCwg0/0Ejgjk+Jt/hw8EvmBPwYh1ik58/8ZhFkbjKnX
g2GnDOHhEKW3HZFLgy1dvTaGaG63EHmnJQfokJOoMmcS9UQClrZZ4cXRbY3D5KX6mBUDqC0+pgtk
mRPBQoeX4aUAspx5JlP2cQ4cK87IZJggoLjQPSbftbSeDyZOd0wJlMShkHkM7Un2OcQP/VE/g7Ph
RCTGh4FfqjiJ5lJp0QY48n1MSsuRvMbiRZ6jr6Fb1rbY2EPmRshYFghuEFPhUtlWZGEOhHwhPrGz
YK2QZs1sjoH64M73FdMeUjqObEgQOaEIvGoeH0M9/+yNfyIxzR/QeZB5hFBXIRynQQmCfnanSav0
FMl2+GnI66Z3AqSnT4N6A2kAKY6sLdQPNg7182oSFskaywIZjIsrsRN4Psw1VA9Mv5Zst0TygZwA
JWWSKgeQfssxTowp5u2JJKhjRflgmC4bzROaxpGfiez0DZKz+pGdYmJR5vEm4eCkGy7ER8nROMo3
NsFpqCIRl+n1gvTFC32SwCbzSz/DwDbxNwNuIraPZAwZD5LdfgoULMcARzjEMHLDme0/FR/9iYdS
dUiaZ4/M4WtfP1W4pRyYySKTQJuTdgZ7f0u8pjyxxsypFR55ozQ75uzO9KnzgiXsTwe/CXRlmhRr
HJo5DRj6FAsD2QOZ4abDr/kzmKn2oj19rZ54KqK+aGAQmLfID+Iawn+NnQma674mSwqyFbmimGjA
HYeVmxg3+H7Nhkwv2A1OnS8xZfUUOAhcqIjEVXb1RjYO/qEVUdwuJP6EYo5L5YUqyYabDmmyojVS
yDuifUi/aiXACnP8R6jcDKIjhBfSoyZ9UxerSFvENyLbFrqTd+suPvafwp3sEazFUZFeD2AD6r8s
WY45Qa2Q5GyKUn+ln4Guo2KuOg87JBlC46OWL7uj/KZC9b4lZeTAkVfhllSO9MDYQDyQkxtV59B0
BsIDeS1Qh8xiOLSOIPU/UJdoDzGs/mGrEAfcz9ZffMkgfW3hg1WdIz2gH+Z0S3p22Ye5ng7cRclJ
V6QKvMQP2jMkdQHRdD9sVFSSKulO/EgIWt8hB6Jgn7dc31zK1jKoH7Jt74RX0AF2+/aYUzi4Fkmg
NowgZJ7OuDdIUdsSc2I5jAv3RDYDVSIzsD6XNxWNs+yDjsKSpkb6qp38tbomf0t8k9hNbklCuEvo
cT507PGZjUo+IkGFyqBx5MLBN24TW5T3bjOsWOdJZwiJaUPCRhjvo+CG5G+Xj0RKG28KCxR9LMKG
frwii2w/7q+rdtN45m116sh94PzsxG/l0dxkILZ11IZ2y5NnbWGlSrwa4UP5YKWer54Cf49fiByZ
3DrjdHgjgyknSYtogmrVobh8qjY06KyD+KL0Ltl+5bs8bbIAxKOtvaKf5zYiM40X1oHHgQ4iQwxy
V9fjHK5GGjArfm3LHSBkRm/3/q7DVnDOt3NBrxMOxWQbbiYSaf3R4k9qWk+uVuBQe3GbFxstX1nT
KSYZ4tWPPalx2Pd7Ol0fSJGcmsAH+ko9lYh67hb6Y0v1xHDjefiIFjhwRMpMGAOd3bEy51saNyxu
MjXAha7u1XILGfUjKLYLUxBLRJ5kWyRHE+nKTqbt+EJmtuyPxQnZoFA7V3XvBxtSoq2O59y5UmSK
y1Zbgn6TQJcZm0pnrXeIqYFhyMF0oEn5qa3m1UF9o9GEbIA/Jb5gXe8DIl1YlnkOrkgHsJOPLqvw
yLTSRgh/4e01NAyWc1l80MD1py6KsdpLPSga4MSMxdAtyWXC1QddsEyxqyPOJ/ISreXPIHe6rF72
KZzbnng9uBKL5DFG1B44YmTDi1G6XRXArnAGOp/GajpAnoOoh2EOI4Ll8EUTGja/0JALoe3QKerJ
45vnRDFKs9SW6fk+im64lR+Zr8Z3lDuZzb5afs4VOe0o+kfsOItimXuwfG7aB5kAWSIDhxv1lnpx
RmFAcbOTCx1lgSSTe/IDXVKw7KvbfNKAL1H/0d9DYdHbBK3WHVgE3CIehwK5JdCjX5E1D8c/P7BL
6aaNkp8cDf+SO/yp7GD8EqRUi6+m7+in4vN6oMnKV8IXCQTydbppjaXEVk1ZLNjBHWoOKz9hG80E
h2o6tps1yYBni9biSqUtf0nA0KcOv9dcnKZe9KRurafpSdsUbrSoLvMvjyJmaXnKUt6S/rHxRds/
ZDfGut5rTBOJO16oq2zBgaayixWIjgdOlt6cDcsLQtuifDYPxl1/J6661RwYXSzijfhqtRxni+18
Z/jVwzXxXZMD6nMpLJqtsBpb0sfSZcQGg5uBeBI6ak5206+iC/rvRU7g+3yY1RalkzsUTQuCkSdb
3GpP6j55AZ7jRMQRzMmkI0Hgwioh/ij5rFbCIvQUysdyIRxB7zxzJKzXxUPO0+gCBjxnbN930YNO
G4/Dg5uvYXIyzM8aByfJfBbjt/dEfhcOJ/l9dSypSnimwlVxN3eNx4tBAeHKLnC/RbciaWIxzzst
dutDy2libpHa40lb91v6jP4h3WvEgHB0JzyME3lgh6QklG44OD0uSgYkpq3f9QvFm6M4r8Ar0clT
92+MJZrcXevxCDrybZ3iCF1Ad/oQzliVjfgYWeeZX2npx2qnkDyyM9bybT9Hlq5FUmeSu7B6YG2x
S3kzneg0rPO1uJTs7HlkwtDBICo3/i3RNs60FaheNQ8gUmlsxHZHMONyuh4Njtk/07wt5SZU1sK4
kiba2spg+3cAh8hpgcm1QNducLvyWwFTiH6R5G1Hlc13ClupcLP4JgQlzBkxupB0UPHAWZojlPcy
UOlkS7eEVY2VypE3IVvJotwlh+pEFP0QHWVlVYFKGYDvcq5gafL6s/ooLctNSSHakhdN/bWgHWva
KHAJjRlv4He68oo3d0Uy96J2qxVRWf2Zb5IsXbIVmYH3nMmRd4cffbHuTDuBk2w32FbzNQvQdKQY
s86WN0dpWz052uFGO3Id4zwR9QsByFHuOAQT4led/bf540DOoEhl8biPKQiWqAic4VhcgHjuEOzz
6Wj30ApX7hMJ9Ua8n1UV3WpLRh3v8iL3iqXJM2VuSw+puJfxXJu7fENN1NsKjw0JVsxSEIkNW59Y
vCWgw/LAnVgIG3Jy6HAQTDTrJZSjsA4+6+foBsIFTaR5SaFmdXIP73X+yIEqeUV8xJxezezoyH3b
WOtyQT+gW7UumctreDEop5D4fSv4+AFL+nMXB5+eRljKDAr4vRnYl4LQlVe6OKpnPF7PfOfBZ0kg
W+MEN8mFgb6HEnspuJh+19kpmOZAS33pL5uN/2yttMeCVjzrWPQ6d2dkhEbN7bQltYuDXEcTZ57y
4ODdc05bMSLcaExG3vDBrMO3aDlso5OyEAm2JJk+IraewRmBlEtOBIUnkHCveKTjOqR1MTPhNPuY
ogjhpLX739SdyXLjapqeb8VLe8EOzMMWMwHOkyhtGNQEECRAEAABkvfkq/CN+flVblemTtaRy7uO
6DhVXZlH4gD8+L53bEbUaCPg4qkTcRjAs1hRh0TQCBjmjG0zMx5s9m47J0lG1Ej9PW6p/gk5lqGV
hbLCJkXkG2ypni08C50kYMtHQFZcTFGnGgymJp+W4cpREVML9gIEKeZ1bmAy1sJ0eEbI0gdm3Npu
njzWnNd6zBnLifb3L+9b8OM/UNVfX963r7REnN4OGlYke3l6p3LWsxcgEOHOQbjtIyxEyCj/JJ/8
JgD7QnJ//Z2CEf9FTGNonaZbDR/JlaO8HMq8/9OSFF1XHxPK5j7G3bgMj08/vFPxTv5y8f7yRXyD
IFXjURwzYg04Oaph49fDAij44nZRF1PU5SnBmduPm+cnzF7549u1VeNLwawa3+3dZqP2Ro+917vH
eKBG3Zaoxge9agEr9CVs+coLB+JgC4NMyeWeAI6br9LzS+kZWd1nhp6f5Ez/4iVhuyXRhiKB76b2
G/L5q71ThYC1mFB0PE8Xin+adXwmRQhXPzSm11GLPu60ZiBkprCYD4ALhj9Jab+Ik798K+g3/vOV
fOMXdpktHVOVV1LQ5PdYkarrIlkXK7YdsFsEmieht6IK1jvG5zERsR3lod6Be7p/0z/BMuZIJt7O
Qytg7CK15F2PGUyGA0aES0Atxfo0wuvpN9zYxAM56vDgnThiLkvupZ/ImT9xJfIv7+XbrU6MWZ/L
mSausGzVDoVOtnq1xzbPuePy/+/O/eW3fQPwi3Nbk+jBJydkYmKMwn8oJgAzvI9ypwpPPDN+fIvi
Jvn+dYkLWTOxt+uk+/1+65ZWmqZ5ya172h43g7f6+cqEyy2LP2UCsB0O1pTtmi7dr8xxJ235k/Jb
+yZU+zo7fn0B366X43WQ7TL87Z7yIgba/FnRnPI9a0Wh2Q0gRI7srSiExD2SzqvX/DPbPFz905pK
b1DwwW1tvXWGw/4BqEVPt3NZDsQKAGMlD6v1T6f/1xPx7z6vb5dEWek4Di/i5Yad1wO1ROZWwjW7
qWaUu6/babG4j5sPO/iClMD60E4mTHp8nYYSVFOxNZ8k5ziytvmEtVGb0QrsKVsDS7yjznlLnj5W
59JWC8gy1SJTJPTg+HZYpcz5w5dW7TqnHVAdQipg5aVM49AkJJEl2KJZdP7+jEXp/4frA2WfQqWS
qpMn/O2QNaj0KAgyYEK4u0DHXVALQOTGEN+OjPltJK0BawEHSYgzHEDOWkEUS9eHq+5ifOysjz2z
6ueOkNbgvAfHO0weo2wmZgKbftUAUiQbqrPTOAt1bEmSQwzdG5WqmFljbZyN2zGT3NcdceNRS7Gp
HhxiwoYisTLlM8XXowOzRct5NuLp43XDdgQy7NJmh56mCDE+up3AzdzSwZu04kk42k0Po2xi8r+3
MbtVSNn4uk7AyEYPgU2c3S4xPKJgeGDiLGPRNjgyxVB4TxCKU4bbuXh7vPO6ioqxPqnRPYE3A9sx
q6z6UT8t3WuUTa4jO2Y+mQv7gjhsATtDNUalMtxFamjPxYKGidO3tmLcHJAsHp1BHfpAZjLevR1Y
a6MUNRO2/hvOrzQiO05oaGymKmomxe6AO5bG+yV7jXfyi5kZaojb0mG5V2jAJKTgGUxVeCfgd+ZU
B+Uv+NoQ746wtPHGSv+45IillsVluvzxaDH/xEiapokAjzYYXCTf7pXaPLSHhlg8L4NyoqGwc7RJ
g0nZSRuB1bOsgvR9pmCKDMQ3fG4rxkuoktstgUOEy0knnXd6zlYAeAEI6X2TzQjLZuwbsM+hRAkg
JTKIgV14TGqC6yiMOAi2q3o/47yGdIwAr+nlo2+GuEtn0Am4uFvCF4A9HS/OYzKYULxx2vSjinOl
FY8f/zDceWgExcELGkYXJxUHxAYhBdDZqh44ikflJJ/g3cYQGGKcdo6AsXpoMLACT/Kod1tRDwr9
UAOBXIMj10Qe8W8M1Qh7bNQlTXAD/Wi5lq7wz/dhPiEflm84HMRSIiq4FWqu6IKhsRKQywXPQY7E
dw2oC29xPITZQt5jTiNyqTn4GsWv7b54U/ftnLzcCUTdICTpd+dRaT3gTDijG9SYssFxNA+VS93+
MBN/5aB+PxUJqkdKwbdN8tm3U0LWz6nemwan4pxOSoK4DovKUxZncOixvbRYBYqX4/i+0WsGDvIu
H+/dVqpcSvfw7C4u1N7uZvWTwWrxDIeSvxpLAwkSqbfHj/xpoIW15MivDFYgXfdnWkxropgc7Qlb
8Ws5qRcYupfWa7mhb3pz2FI0ofFXIcXsWJ4LdIm8KLf4YfxUxYPpb97zVxXBL0PvpTw8mv7Ce265
Wk6OhY7JPSanKWeOg5gNCpvjRyz6N795V2b3l2p23d8nJ++4Npb2wlzr6Th93r1yghvEZh1o2vjh
9Na+VPPfXyMtZmQOorhV6TL7/el+1W+2oZcQ10JioSxazwhPs95H7TK/+/3CCBUXsZ46KkeQz/N2
Vk2FxLCL0kXHKUqmxJj8y4TMWVB5ZrcqsifyE5qLzeEVVnaVh6RpxDh1UVY0jprI2GzM5xxISA1O
FZ64Q2C5OnPDS7be7Sl/lt+bJxipcipY3yamPXOibE7BYHIaXqMiodRmqvjgvoeF7MmRNTxPJCiB
xiniakaldwX0X/qp5CNAfABPt0lJfu7VERROGYh/6knH2Yon3RVHKSw6n7++qE2n2e7YSWmXXUI/
rwUFT1+4b/tvfVBtHuENHQn8WwXWdpERonDHc86epubk4ukxfwIjAZitEy8GczmY2JSfSl61gf7Z
Q0AGPJ3BJ4hd8FS/3PAanoSxijWacnNjSvH2zTl8cHqD+d4RIs6zJbKB41gjh+HJ9A3ams34MM6D
Q9jFg/H17T6FV6SafijwDhUpUs2zCgIKPT9a0Eac8i5TBM/8OfFslHp3mUsE3ktXM6ppgQW6KZSL
NL28KAH8joc9mrR/TqaKBbADxk6M6Y3TKkb3EnQQNztH4lHZjy6jAeBfGuw+6pcGZhH3Ou/gsiJi
NBBxexvxYlXfnFOFPa7CdFrnfrHR3wZfNefFk3ainyU8DesVqd4cPnakjOrQ8vtYYIOgWm/oMIgg
2TMdUBqLOdpR9jDIBrcMaPhbi9bTdMgIQOabj7KVPQJQAhqhwnUI7pL7oNUpGgc45wiZxWOZTo4T
qnhfTy8K/e7JtXXlvc3IYDj9VgBgVvKAHEIc4Jz2qp8+i1Fx2+Hh/QQBCvKPjCf+iI/sFUQG2Y+A
ziitnR/t8HzwsGk9NuWeVIoD3dF5XF1AE88R+gsni60FINQ7LdmhPpTwzvGZTtRlt7VA1AGEf5o9
1T8tvBQakJVKhKmsf/35LyfO8VEZbVdwNyvjM5qQkTzSxqehHQmAseOWy4forhMjPETmUx6YpPoh
Mo0Nr4wgjebpmJLTBlk4EwExAmTeKQlP/wthLT/43r6O+78cO8j3KC5BYad8V8Cr2c44K9cd2+iS
gBk2NWRBMQnrioui2Vyok/Rlt7qMB+7jzIXEs3l2Y8yz6qWQp1KJNE+n53/4N/6l2fKPe4b1y2v6
tmcY1uHWNB3se4suH/LG6fDeY+US056CvhlrgJ/xpNemZXJbCRbMYAzYrZot64ZrbOEJpocVhkG+
bg3cP11KL/rz6aeV8w/7GCmwJp8ZJ7ZMecfvJ/bjJNuPc8XL7BlmHyA3zCxB7gm6hzxrsQz2pKk4
3ToH+yIF+YcnufKHme233y9W4l+use7a2FnV8PuVu5vNhOls4ONr9ruEBAdleuHcOcXdPIsIPeZw
b38GsP6Arvz2Cr5tpLlkD4xH/fVFZSshMhk0Ls9/zbM4v/qp7KMY8C3zx9tL/sPt9dsv/naFlH1d
HEvx1sWxlKI8UvxyeY7zABH7C2HT3ik+bqFyflr8/3Rf//aLv83JRbfrVPPCL662Ncr/QnRMn/Gp
EPId3iIr/hIqST6aElebqTL7uZAtiQm1/oTttHlGMBNBzSACMhbHJmEyHKcLqCzOza+F8N/SM//L
mF9uxn9GA/9XUz1jYRLL/t/rnsfonv/X//wtSPj//Hv/lD3TAqOijLRsQn6pJ/6n7Fn9DzyAtJ8q
pqmL2GBuvf+UPVv/gVvPtoi+pLhcURReyH/KnvkjUVYqahf4T/7NfystUNy+305mWxKGLOIHDRxK
326unZkXx05qhCO5mAhQ4sKQao3seR5JTz/6n/8AHvz2277dUaZyO1b3O78thZl1sSkhajF91tyR
MCIfgp9OL/2Pb49DU2jObRJEv52eyqA6Ptq0BYDn8dhR5u2KoXcXlkM4C4ZszLsCXEPwFtJZgISB
3LNAjXBShDVOlhYoppwUQ+gk/uS0gSmbiB1N8qDRYSbwrwsL9aSGYUSRGlMi8JOM1/zD8ceVo3Ip
4JTH4PjtGzrqFBvv2qv4hoiRcAo/R2tHWK1/5xl/A989TJJiSvNWmHowfEt7pTpjedvyKINumTiH
5BFZgrWcf2SYiDKvQUGU88GrDTQAQyeLqqAjxLvV4H3Bmbbk1bClIE4CrK9jQyxPDPHB4Dl5Z0iL
Ty5A+o/19f/YPr5fjIDVhGTTfyup0rdzT+q1++Fxxxdbs+MqIVIYJsdyFxt33EM+sUwniGqhi+0n
neRp+xM6170Uk/esoScdovOCORVKP8xqAvMBWsqdHVR+TDp/WMuuMuxW9FK+IG4okfkpq4LAOZpf
gLIItnIaol+jmvSWdEQZS/Z+OxBW45D0dqbPSyxlqqNO+V9Y8AhTRLNzgyP8BOfS33kBUkILDrRD
E6E7S6kIcbPtQYjKmh7oIiP4hpjdl/5B8laIsANhcC8Nqf3U2B0Q28qsQYTtCdmH5Or0F8CDGU2Q
ymN6Ncw+0V4gF4GcoAGJRuvgt+9TFU0FYPRE9NvrE5xnw0EjNpNqhuSEJeVBih3bm+0f18e4mj5G
3WwXCw5I8Y+TXdyvL/w1v/IHE/5+sb5+GDNEZ2gze1dlfWnRL5/TQOaH2yjfhrv51fS6y1y+utUK
ZKUPd8+y120Jnool0JhrNUnLT9jsBcwwjUzoSz9rKN7r5wU6xPKKh1tTfUqKFEzqJ7pgAyHwU8um
k/DB7Y4xpbd1uud7P97Qf7odhFHjEq9zw4mTe/RFpRi6NDISg4I59jipjbCqhjbtFUVkXEddNZTY
UUVbgQ/aU+9eYRqAI7t32iHBJO+E4jlKQU9eoA5iG+dataEqEQcgzkOTBb1C7ROkCBM9bIra/sgN
hlAX3TrxQkgJ+0Uxz9jyZMd6kNyIZrdoR20TpWXYwj9IMzQ6gymn6MW7IDvAVkUIJzoCrquzK9nU
V3pXqP1+ZvXjtJhgWji2fNHRqRk3ZoL20pQdGzaZY8p841M3WXiriYo49eFzn+/FViHcnee54rLe
wafhGK+cdNRFCm5Jt/ukPxMV4Ljc3Pwel574Cyw5kPAoAG20vssasYI9Zv9to5t7HqI9PLgF0tLS
uS0v8/P4Or5/wMYQXDTsOSd23nWdLUlfyR3Evd5ggqANQWXUj4t1hdmPlVrMg2NpnQcIbaMctONy
C5UOnEcI2zX3gUq7DEhDN5w06q7vGhcN7ZW1ft23F0C5GmCnVV5K3Qr0Y3zHbFn7D2XVSePWZzeg
+Bt345m1E3cGBaayNlXS6OIRzFhrKsGEk53pqxcR35pQh327hDSg5ESEQSQTTU5o5jOCYv02Onxk
95E16yhcSljcH9HNqZMqIVDPIvoUpWZeO8oy29zpLUPVMio30M3bxmt9PLqFCyYQAwu+Xd9sgsRw
0SqSg8Dz/s4PYKuWSio83HaX1OcYc9thguy1ugY5YjhXDgdjPYa1Qj69QHKF1KAHCWbfOs6QDGBD
UIJ9N8auYERWFCvBIERo5GcLnCQcBzUhpvTROvWGRo98IoF6oEUoMOWGhyzcpa8Kbsa7dlzqNA2B
UOqDdnNoVCTjHCcZGXuPY1gjJ0eNbU8KK7z2dLKuUntqWHsulwfNZWzfs/K6LoaUjSyFkOUMeVDH
11W5LyNl1vq5TH/Q9o5wUrv49/apUxPy+jXvNL5ExVP5hm4pj+owXyPnQEa2JJdQG12X+RzYYKFM
0ikQZP/am/wjvw2lJ9ydTr46heJOO0765NpE2DS56JD5DC7jc5uYcMRAogXDLvKielvFOqs7KZGE
52p6WEmxTn4t2qyPplgNhtdYS4qRijrJsudF+3TD8dqPSJPZa/gxuXIPiFsXfYB189oNldmlZN+l
SPsNV0wCAhdW+Fl7KsG5bfRyOLBBv4URTKUJnoiNOw4KXLol9c4jTJc0hDh5UEe76PR4EU/Xcjfj
5nDv04f1cgDhaRCtGYE8X0BW+QV2jtV5lHGDWF6+TD9O0+MaiJP/r/HIWGWJg03j+SL8q2XwaFyU
n27JnYQcPin8dnb/wJLqGXxXKBgD3U9X1taa0uei+aQHNqMB5w8ytDxsveM+PxBISKoDzhSY3Sfd
273Qkt06QtSDAgVx9zoL71E9vuOyBNhBRt2NWotzAHx5Zzs9ZbGwCMLN6ea7mRqaYCf7EvoDgSkS
GZMWpfmlnAsmhNsD7hUtIQvxE/LiLOlHQhCXj2X/GHyJxo+floxQs9sUl1BCdYOJhP2VVgLSNabC
nyl5koPWCHRNhxMBA8aSi5z93gdWOb7gxjhujkskQt5p2NElnQjwgHphZa713klHnugUBWDRVzYi
lVhcq+D9g1BH8SWDVw3eb/mEPOPL8kgKaUM2ZkIIxjlDihhoGvWpWD79C95xLPhoBMlHfjhU5ZHV
fsaVYA07ZHYJ1ZETbb7DEX49evLqPEFcro0Pk64LeYrs+A6wwd9dSXcuJ0/tQ1R0OpaiOjTJizzE
lowgO0gHnnHxd1Zw1qZW/bTcuVfgN5RzoNrPSBOCDEgWNdyAXoKoWqszAAmIkHRvczXKs3JYW68y
XRn5NazryKgXWhEdy4j2YSyyQ5W/KC8bPkfdlZ5UX3Jg/2jzc9SVwXH1bPKcoF6ch/F9dOd3OZod
oIeRNyc004rDHv1h7lHj427AeOzcLqiLSAQNW/g4XCQvg9KvJb/wJM49vHAugEdg3YiVBWmj6ZAR
GgDWZ1bDJoGmlHPoTXGRG8RI9NWBxzxUmSGLavZuGQFusA5t1iFQrt6FZ4U11kEfK+oTouvc2sja
5qrEpAwMCLT2OVBQxMNaoDYKTZ4iZSAHA+fIXJsNxlScWXG/m9Bpe2lGDWqB47KwJmmrMcKM+8FW
MeYn9cnM3qRzDEc7am/heQZt4DQ6illQQe4DpI08dasaELoWlZXHdATQ1226sH8VhGC3qTeZtqpl
fPLwekPx2CvCNw06XscngKi+3ECMBwjeGTK9fG4idQ4vCTXphzdLornNO08Z5FZVLHQWFknbjZMT
vgmNOMVY4ZtPZ+42UB2ebCQ6ALIScRnfPsrQ8HtxhjuaskB7yMdePjRqBz+kYEDnX2TyYOVtPBYy
xWuDRNo+OJyeaoSY2VjEdR4hox5+eZVnGWxIymOUm42a7NQ/4rKXnAbedsz39/zLJjz7x8z+q431
i8r7yyhP2AatqwhfwK5+h42qq2JoxUBBdw2xJjxC5QpU98gj2WGOCh9J9YyOuxCyepWpqwxTtLF3
J2OMpJD6tX8C87Waf4AV/xLz+x5NI7QFNrokaCm2bUJKvq2DpA3vLDM3vnYpzUcejDQVMVkGGmp/
2mFL9o45/OGTEFqnv3wSv/xOsaL+AqClnW3dWL9VT029CzLoB6duUN6XeNCkK6Hl0wsXE14q6/NR
EfPJBcTO5dq7jUaqPTcckeTi/jry3COf/odP5I/fk4Ynm1IK0TKkffueeGnpoCpMBlPu20kXnIpA
+gSWda9jWCAilmOTCfLRjooVnpJzsJscvFsoJJDIbn7cddU/oI3UKugSUS+0A0NQ/f5hNYfGUgYo
Dzx8JhD3IucjW1KjA7lBs61DDAqS7DbIZixXb9bGurnQMCNWvwhMLuoXciJ90WwMXhKs3yf6ALop
3UNSvJzxGMWEiNiFq5PRS2ohHHsz5G0DgJMSvNFM78idV4CfLa63l6xP8hGqRpWZ7dXsEv0W0Bkr
oUg1DvNB5xboaQvzuTh7V2wI6ssDE1Tul2faAcJDzhTfM2WmkVIO79KRYdCjOp74fPkDbA7HDR4d
npqS05JmwLx/tojYUp3T6BqjHjGXFR3QrlCcdkGFaD+sZ3VOdqx/A6E3YkQm5RB71cz21ROweT2V
B8kJKwaYNdM81ThTfjnkSl/teWLBrodiFr+Gg0uU4sicG7Hm3wk/JafE2u9inmAEEr/heZDWlzFH
NUpU7IoEPhNBPBTS9y0RshZCgyIZSPFxfIgJLs1kx4yupfdgyNHDUqivUdy4EgS44opH5vK+KshT
YNt15NB2YbgwRagi9YP4BS70fqhfAh27CGVmY9NNqaEKUMui9kUWozGVaURhk+h2dB61ex6luXfU
kC8eMRu4x9GAZOYgJyUFQCdLpHMbNmPSW56O1ZyHWGYQ03z2U61HFbPJrpENWVl5RSSs47bsZvrU
XMDbkQvB32DlQhhBXHDrpRpSj4z8cg97Ee1MOemnK2qAR9DqbEErafpIToxsYk9WVtgEba8J6mak
VJCLN7eU6OIMrgWqTrwAnvyOiUl+w+ocYusJb3gyI2N+Thgg0iI0Z7mPHSuiqnnGc9VTh9Q9Y/uY
w0HlH48eKXVwp1D8EqtaLO/7EQs0IM3Nh/KJkAjjmj65GUZiMo+d25ghEOcEg3hK0jJvCXMc/oac
RxtG17yanobEB6WOdBx3FDuupQT3U8Z9IdWeoS8ONP++CnSrGeZ358BVF5m+Yo5qsK+CDcNTVOex
4BMhTKVFRu3jc7myo0Tl8ngJ2vc0IrwnH9oZYDPX7XDwqtqBTv2Ra8AqqcmFl0g8Hs/MfkZLxgJ5
745EXJJJIEEHBHWEu4DHKI9Qv1lWMf7IsNKhmLNpFehcGG955ew2YDOGi21sxF4vox5iv9oeogu6
nuJD33moYrLrjOoxhxleA+eSCPMhc8XxkfvcPdbkrb0+mP5V9pDCtFmQftzfbZ87iT3tHuhFcsqf
iltS7pb5aYtR5fJihHrQLs9Q91aX5LWoEhUffUoZ4hrZOWwWm8JgLIx6Wjq/loHVQXVn8Mwo19QL
Cz5pJDr9fptD5t4qR0Ysjh/960AwkvM0/zjFfdSkIzLipVesDaidHkyPr+myWleuOWet8U9jnvWY
iIGCvGxYu18qn7AcyQGfSk21C+m51KdT3IpVa1LJSbHj/9wGLWUBRcWAPcScnQ6EaabDjHAOTviO
FN5GxqBnjMkij/WVYXvycyG9Ho6udGUlBCXzOtx5p8SImvfDitydhntg2AQFvLAZ6242R9kU3hMJ
JghOtHX7ZLC6JxpmQtwgEKg0W7tcgvgcRuLaevjYAJZAaTlc/jsEFv3a/GEfHV9tlou1yu4rnn99
wqXbhkxKGkmO3Bm589lxP7GZDsVf1D9vYxJbUPQwYLSB/Fa+sZWfn3YL1ak9Jrn0lS6bBtXNVgkP
r9fKz64YLofH4zQepMP0QkRzqG+apfSUf5z9bHV91T8NBm5y6kuvnt8jnHTMnCTK4B25Oo1vwFcT
F7WDUF9WIwbzakTLekIv5Nyc3sFbDtMqfzv1Q8IGlKQaE+CMYouB5vjeTgjPqZjhIlKjoaYhFXdw
VgTzO/Lb7ZnC0lfBnf37zMx/Oc6Fwk8e+f9PnMt/++9BvS/fDvv/8WvkjKgM5Sf8wr6YkklOjGbR
VE0K4m/si454lli2r7lHjCL/ZF9khRhB2xTxjDQz/Ua+UPJoiYBBU9L5yf8W+SKGq++jIek1si6T
hwNLIQjIX0ZDsz4e0rRkHRX5muCTFdRDBo6AypZ5FKw32vnyD/Pon8hFEZnzf3/pN20+7dL141rw
SzGYxPLUwJAFZrntht0Is1OQIjgxpqzBs9OrvRBSR4IbGQKvQX1x6d19QLfie5yBRC5AJPnP8+sv
3+gfdgf9p4/F/v1jeWT1zTh3vELzNsEMZtHKtrE+zWlByJPwROVBmxBwBYMR0QzHSoalJMRjwBxt
MibcZ4fw9mT7PFLkhfCFwI6zoZE0FlsRNmCSdMxYXYMfMc4yb7PTCm9SQFgkXrD5378Z8w8kMh83
dgcyzjWdFs7f34zW3KxdVZKGSXvxUHEVbAnkxq0Lf0BgLQl6HFqTfrIjsQ3fIGNLQyiwdsADfNmb
UwpT5K39xlBeP5tPzfwW2VQveo8ajy2ulzqQkQGiUHkUHiZ1M8zI2KwmzeiKeCe4Dq3tYF68W1vK
ntEMoe4PqdkeKwzRKfthnPsWHizhwqs/qHwctJ41OQR9Yv8QTi5Lf+T9fvkQvo31vSE3+aBkB+rJ
4BgqUqjbZMvdVs1LtuzDFlMUoSxbcP/BxSvBkawHY4R/a9mWnAFIBoRcE7ZLgTFQFQlghxiDb9t6
Z7Jkg7x46Uc6fKDdVd7MGArr7FywGJzAtO4Dp0o08ZSYkhtXR7fkiBeJnoInWp5edwFTjmNF5R5u
aTKYK6w4M3P/WIM7VbEGXlI5xazbmErMVs+T/koo3aeKC/IDY+hESijK7ta9Z35eAholUMjxwHum
/cM7rX+SzyqCHP1+WnC6yegqdVvwyb9fSafqcn70dz7ELPNOh71EEkhHFKMjFD20QTnlhPhGuZrl
PNcTihzng5jgSGGPJOL5p3zer8XwL6/GlkSqpYS/5Osr/+XskrpBV93Pulilmw3rBMvFMS7G/VgH
1FySE6g/3YhO2Lm7d4rLpZnRumbnkfsXH1cZzKN7HRkKqUjAtSsjaMN63CPy3rmUQUhXfHegJsYE
XZh2CZonk1tz9fc3Juu+uOr+7i18Z6Plm56KvFyUUlcU+/Vrep5JaI71RMkjtZxm7On2tDdPIfCi
a+YQPoWGo7DfMNPbAyS6FhkuOvmc3SvtsUeWLJIirqFYOqdQUOoWhEEGiaWTk7hM57SSA8mth7tw
Si5R9IAOHAOzheQo0K56XKBovo3OEzjAbMdfrhF0jNqROSWyxT20zvka7CgBOUws/3Km/AqbIQWf
TOMuBau7D15eVcuUenDpbovP8+dty3i4hboywhuUsfFCiOB2N4beooO13e7W3ZXAGUrvzBU/4Jxc
kt4hv5LVP7kSjDVL76PsQ7uNBtwDNlUoHulfQIiEI6F2u4Tnh6cRSX8h2gr8Kp9coGPk7P3iy2kk
adMBkzknigZ1gzaHxKuecM7Hblzm653Kq8EWFReQPgfIHxoLnSxvKJi57W3IIRDU6/X9viHX9LyX
34zYnnZvV6y/4p8XyG8soMnm7KvP9vDsk44ztODHrLn+fPg0cLQJtpp4gbE2EaIpA668iQUc/Zjl
MSP0E6YFyHKB8JteWkUNODkPhStYs6vjTnKJDgcJrDyDxMQMoSKvw9z2OB1PvvBori+ic6Ca6B9k
Ji1Uv8Xf/omdlV1A+I5PL6dxvTaYyAuU1uzveDWwTDLVF4kuO/wwHRXklP3lNKzwxnGVze4ErRAb
4lEHayqOAitribiDY0Jnih0cXupnsNVhcYOtxygZ9TdgDREPVy3TeTOGACIde3JZmxVPQf5rgbze
QdDw8vWwbBLovWOoJg9kp6SaPCI5GZyHGDNH57n+el+fpvxGTpJueR1nRHHRKAjBC8NIzqm9vcfM
sA/ScWLSfb70mMAg6PZlsmaPCyGVqJ6zd+LB9zU5EAcsKIvr4jIhngKi8kxdY4JMid3viTyVF5lY
NxISXuqo5uiMzPWdQCiStfzHpBE+ZE8RD3ZIE1ZdUnWMZbup/dunJHu0Oeq8r4Egg4VvTBXPBcM1
cey+dsv7Hhb8EBVK0GINYvnAXr2GFtU82NcugsXhlRzX0CykQYybkE/EXsAs28zvx2QHmNy6Emzq
jeS43Sl62NGV8xV6oSHkfdbh8j2Ib4iMJrJLtlpswvJ/6qfA3hFVdcp8tR5iZ4CMECrCt8e7fphI
E/t9MKzC8kVe7zg7Vs2wwwPSvdwvPvu9iGIynStv5eAh9eIKOC5k8kA4vS8T6UB6VJKdRl3n7D7b
UU2KtrpVPtNuIcVV61eDGOTOkSryhuCViB+Fb/zsrbAGeI8ZA6yvBFGmnSmpN/Jhmh4JeWGrJ2Xl
HAyuM1nQpQvNHDX2RuqA9pGIaTgF4hskyOHunvTp9Qr64tFcTEmo2xKp2Y/rKQkWMODqY3QaeIfi
reKxbL+0qm+hvB1BVJzQS3Cj4LvxClJK8iWHKWvtWMByIq1tN+43h+i2vHklXh3xLJb2whXcDc8v
9CyhWThNyUIihh0UifXdTJSNSi6TYPMxdQnWnU8Yl0D5fre5SLku4nzKXaK+cmmka/mV1A08O4KF
k2kxYw7cDc8farQjoRf9NEfYHIsGU+CJeurTBIq/KJwiksbWw7/vjwsTF+/oOtF1QrLAqZy63d5q
786o1cZ4Vh5EAk1skgjITQuIwzDfU68f3tZGdJtoAdjhkBjFkMMDhLRkrhJS4ANG82fO1bRBfSS/
34DgN7ctOpLLhlwPDaDjrSECdcPhSQH26Cs23ULCc/fFbTPUo2rJ5aoQ1UJCYw+FgbllCXgUKb7g
F/ElmYsHWA1NUIFQ8OxWQpKtzYRLj7IScg2RavKLerQeeaD1LiEnvSbgu0MMYvDSOP3e2rQI3zkm
UiAK7/qiED0rbm7xVO8nB7+CiJW8wdPprcMpVW1lqqKqqIUEfOmG9TBVwotIcho+RtqXBEJYIyFH
otPzYYOmn0hmeYQhH9FJNcXGKLSKQqEDDcFmMZiLEb0JeLk+jwtAooW2vG9JFUKKtntXhrdYViO+
zPRM5ROPW5A/tDHTA+9cC+3baMd1g9I9KxPp7UbQcFv4ljW24fYg5ZNsWkddhIpSyHllLFfNinl/
KuMr9LlzN3cPdOZYeyr5RIZnUjPQOPcP9CbeYyVqjx5JOm7GR4wQh5CocPxaJWYElP5TcsPw0lJB
tyT/B0js8zw6ju78unRdjGzsPFkgJGQU/C35CjQPBiy8z9IPZcib7JFSYIxZlRO5cN4oVX3G8eJl
5AmBUAqjtOwX05JnvXMhyraPsHC17QYsa59NCIHYWkstwDBGjiK08A7PAXmJQ8QFgqTFcJYQC8gB
ynTidUp4IjOKX7HSkguAEfXvt/WNyIkX+xhSm0dODLgZhsp0pN5DiR+4PhMjJ3mHJsxerjBL7mks
tlEqNSgwhAH2j8/N9MItKVArghkGz/CwMy25mkO2rxh+cglMiEoOqD0maMpOPZF1PZQJqynOoeBd
UGdweIPRmte49JrJbsNlB6VG/M56N7Q8vj7kU/LCeJY58GYoXB98PmZobq6r44w3uuO6Q47vgqXf
wcjsyRmLISlcL2XSmU42xa2xIHUtRzew5NzCtdIxFTAwH95J26Z2pmAR4ycu8o3pmn6BBE7GHMQk
jeZi8rhgoPjar06JdV7jzHjIvOrH6zG+htXsyLGDRgg8U6CPPGm4KMTV3HzR+tpQn4if35CVcnuC
uuFl5hGbyPMNyN8B/J48wA4DE/Mg2phx8dK80F67SPnZqG7IGaq4bQk3CAn33gU8w6qaq4wvu7jg
h7bxMixLIp2JaBvJp/ByQOjips8CkbsTNliG3frk2wToMNE9nglTxvIxe8SHGauLbz+Xc0FevPVo
LhlhktOi3aicG2+8xMdUhMflOANof7s453NkJIM4Q4Wczo4H7zgz0AfgHJlrb3p8BYk88Ihwzfds
qMX2KF3ek3LeveBFU/eHjn6z5MZYrPsIYDIClxsoW05DqD/9tLzm69Pg6aB4BOlcCGzVgp4hVrp4
jbowi0k6GNa2V2iztk6w3Rzw/IplH63b/6buPJYjR7J0/Sr3BTAGLbYMHcEgg5rMDYzMTEJrjaef
z1kz3Uw0g7DJ3bVadHWWJRAA3I8f8Yu7elsiv3NnrIuNeeq3Fu+adfzDexBfFeVLWgRkT+O2sy5z
hGI/1KOyG0Q165X83iA32D71Dh7Yq+Zn/GoxSAFU/84gPETR50q9027MF6Gxhh7mnlSCLmN6YT1G
gDIQs7vu0e+kPU/sL9e2fusN7MEtp6wswb+jxIx2+ZVYGeHVB6OGvGJLJ9W5NJm2blGsJgVFq4ck
1ZMvDOAZh/wW9M+ST3VInqprzHQXdElpnCaneNXc84G2SGmfvN2w5t8uVf4R9kQpu5lmrrkdH6xX
5VXBF/g6h0jI8MK9Y26TvqtM6cclglDXwLzC9/AJ/QFEZsLHSugQqFTZS3xrtdeGHDcDC6p6q/qd
UaxMP/tdah68e8y09xh6dvfja/Bc/crxdqxXDVrvzsZUlnAQs12FrC7RmwNV6FqQMkBjdBbBrn5r
F0glM6n5ScR1rrDqFgJc0v7yMoSxRGS/Zn4gFnCzcNiFgQhdOf0aaI3DJVQrxnUfzXWmdEKV6tCR
ShVbiKFX4PvolsYP+UN2J1hP6e/2CiPG++SaUkXaE5U+WlTuKnauehEahCUPhfm6YaIHVi+5ixcE
Fmof7n7oyfirH/ECTiXUV2/X/q6NZXBts+I64DLwJ0NGXTeiky39yu5ARGyC5+KX8ltFDfAtRe38
IqBVfXTGlaZcu3jy1YwTW3r66pImjL9qwYbwLMC/Uh+BzKXWInVQ7uo9Alf4oyzARF2M794vwJv0
y2u60mi2ej+raJFyviH9Ij9R3jBokbZ1so/MW7ruK23hHuRLhGZC65BEl3y//MJ4bPMrNCFdzEE9
bZHCia8AmnXXMlO5BKGJK+8yQy1l0Fdi4mzeadHe+UGwQ2xLvpb4Bv6SCBMAxWwPHDtqtKbZFCer
D38sQUBT9viY3tQV2ARmH4dgOR75KYypGKrR0gdIQEdbWevOsjdO0r1x74304xFIdX/bG9I9ypar
8UChDV9j1WT4+sRrIJJQcPD48UibpK1o8hN30g/95fS3/dY567xbhcdmoW8AnqrlWs447S9FFrzu
D8raYrYWxFuB8mL/iakuqTqJmAbEPK6fBSJYOEEyeKtWuU/GyfiDYVt3J0aiiQWGOtg61co7tMxH
O9AyzIEAWrBBbcrU4SBqOm0TVDsopsXHLMXYVCR1ADkkJvQstxo1xvyW9QGUSVB7vRMUN+Z03bK4
J6TetKsr8aEHckR5q6uUmeHeOj34j92Sz0ri/zFQatfvbsjooAWd5S2CZ7FmkxOLnWBRXvk2186u
y+LKwxm6vbTqtezsJHkn21tpRCfqwGehD1UvMkpbzmRnxcA+gawEFirGpQI5OxPgCpCDC9E/Q5Tx
wV3mB/uXxllJ4ZcciRx33QOCrCL1qY7BlrNoT0LoanflEwKf7FdBF7tL0QV+kciDGM4cklO6Mjlc
aqGR+aHcxuMoK/MATjZeUVqjFLBl3IWDHeitC6b3x4imM/2+cFNtaWvISArVyDQcpEPyjsJUcJ08
UTl3N6J671ZM25xiiVsp+JZH0IHbbIuN8mY8ObhnvDR7hldojyW0iCjomWc16DOL8dI+PAqWofQi
b3GrRm4PqeLa3yZYlKMBnYNskmZYbspX4AVoFIqsmqrG6ED8908tsTFMPS/wQJeENHoFk4KTaaXt
NYiJxQx7TRGokWnv6vO9xH//dK8uiBLHCbhXvRzXBp0AYQSC5TKacUIT5ftemfrl3RTdZvYBdAbu
8ORukq/1UUgTu6KpBYYF7oF3C3iO4S9oRPjNlBkM7jqOrmIHGu00+7xfdZCxFvrXL5h0kMMoVPPc
HMUvkAVx5OOcZ6C4duBZog939f0TC4eD/3y/n+43Gc04iSSlo88Tt+vkqtkkKDZZ+5qu0RwCZ/ZO
k3mMrzqBr+k8WXo5UCSP2/QAmALfxTl7SQ1q0BcPxcpkeZr4JlgTKgmIlaruZR4qBzjK0D3xjpbP
hCHbshdX1O0to9NTU63VlXUwy7Xh33bhjiEEvaqacvNYPRbwTH9qL521HmnucfShseme4PVnAhGU
yRsPaVv91rKiiwZ19WJpSev6J0rlb6pwo6lfEFOzlnijPGNzDpfBQ0VxlS+r91/Sywh9uHiTLkkY
iczWAdX4K3UF+HyJfm4OVSc4oOBGF/NneUnLjJYVXqrRY7eiem429cF8V64BEzZ7GpstBcGv+hLZ
vE13K8QH8m5h/7Ax06XZuhZ6Q5CvQ7pCkBoFV9yF3Qn0G38X92d5oA227gCkrdW9vZfegJmssefm
B+FJwGmY/DBP7jqhSXmBBCqGRgvlaZcJcQbniq93O5gfIRZI/5p+hXujXo3o9yBeQaEFZnxB2weR
32jfbzGgcjfZVQkHybhPHuN7+XWgoUnfh+Gyfy8sn6qVDi+es++uOyg79NQ1QD4eHjrir6qP0pO/
dojq+autLgZ3Kzjs7rp48G6EJ1G/uOIrbFpq8wvrAb4vBZMLcljb1+Rj9rD31224736O9yKtHpjt
w2m1SF4pAnbBPR18TIZAPsgfp/+iZLLQv1fVNmGh+IiELE0yUG81nNydB2CIOh+q1C86LcAdVg7y
DhdJgL82+aEQuMju6kjMI5AdvTHX5UP4wNj70KFh6aJ3sIiGQx5vOUbolrGC+R+h8Es5T/e9HUAZ
c9IZB8AbUnLwjecy3MYduiVhvEVdA82N9qITqR+I2l6M2UnS42xljCtbOXX32QvuLqCfmS6RLudM
3BZgmkOG8sP6H2Ww8BjeGrwVCDXL/IrDamstguO4oTv2kVDimrR3b+fGOtpXkU1T8QazcCYzQeH9
GVvDKsg8s/vAJCprxoTr8t4HPYpyOiIZVw7Drux3dCTM7uVdAS8d+gpM32GLAsaqf/C3LXMejllp
N6cGaH4V9T//sukZ43l+NRZgA4XdZHflbbuVxSCB7XMbHGho7sVPpJl8y2iValXjbaH1zmCHmoAK
DGE7BrUKNYHO/PGn92Bf9oyqunWxbC6FRQYpo4BW09Z/zmjrExZu9NvyGYnQZXMXrbu3OTqg/SWZ
TnfAFcqa45iwAv982VVohU4ROtpyKT3XVECbMr0u+3VcITZA78ECuVOn6yJ9Sq0R8aF9qCFbJmjP
HU4ihoNHRbTFhME+lqiyQD+hZLXEBAa0t7cED1n/9OrLavjhda+GisMYPUnguY1JqCLnXQLv7H4n
23VNASZEu099TVVb3GpEJOOnd60fy5uAeRf8nwsf8BBV4No6NTTi7UXyKFwSwDJWFz/GZ+NZuzRQ
vcIoOGLpO09KcVMJxzONlmnyWi4Dvpe+qXcjpEqqBDrZeJiAzwYZdFsSYqWTvdCPys9mD/KQ+TmB
PkeEulxKUERAQsZCidovBSUpvFR2TrvK3rx8iQsTvesmvM4BDiVIClQAIOWY8gitne1wW2wH2joh
QrHsajSelrZI/qB7VG/1S4GmPIA19biVQvgBzVuIo065AeqL/AKO7kiBONvsrcQEAQrcybks3sIf
xTY+ivYXsCmYb9TJCM+3TMT0m2ZFOSAvwPbkwtjsqtuCdG+ekG8law/x+ciudcThV7J7VFHnAMp4
2QNd34wbWm//RCRkI25NYwPpCt/xU/SE+hQjXlB6KtIdiP+Qg6t7yGMcHF237HAcQxljhSYtIe1D
OhhVT/SCF+qbCxaPBPRN/OwKkaF6B0hox9yvWhXb8ChTLF4NCJ6i67vzH9DvzLbaHbhubDmkl+iJ
d3fgS9N/WmRbNTrizYGKScvnc4/WJSGNv9iv0cVa1cd+Ixy1uoO7EiWOi6UVCxnoIGCwji+ebZVn
k/xB3cab/hqVLJnNZW7095x82Htsn0v4fxubnaaxtNQ9Ldmd/LEKlLWY+dC+XqGptB/exyXgTrT+
zYHZG/BXEqF4J2pv0Zt2EHZEvpDdu6ZRvaiOBSoqjK+Ydr2Be0dEhuHatcsgDsVYghOQLFLGZoOo
uH3jwCA8FdYh2GJtsneo+UebgDHQIt7XNjCUtLxr3/xr0a/tllei2vVvbXuTGCt6rrBV7Lt4WOUu
FNyHgIkNomf2ta489ZwtanwrI6hl7Atr5Vs3irYrwSo+oFNDA46hCfVOsbS1K7CzUAIxYP39oUS9
awJ1YUdvI8e+gBOq9A+9FfYNSHjzf2nYYoKhP2naNsluc6SZ7cvKXPTU8v5W0ncoeo/GLkLrHLuK
R9WEriA0rbAJ7JfNOzlUSxh1fw8LYMw1HyDaMwX8lb3lS1A0DbyRC+2n89N6jk9k8yCcfwY33YPv
vhiAeJEi7y9axHMRTAc+CfFyGby0rwiS7Np39ScNaPMS6gFP+btAvExfobWjUHuUSPDjhYhvCT56
gOsfOf31a3M57t1r7Ur0JAWiND+Ivjjd/wMU4BX9bGguQi4HAueLeYKFCVFtJwB91M4IpDCVG/cQ
RfJX/efwbK0AXm9oRN9lvzyd3UJD0gTBal7Q2FzHr8FJ8IHcW2fflMvukpaRtU/5pXwmvvmtsu92
qZDdgiH3pO5QbfdO2lF9VhBou7RusmfrqF9nu/R9eA6NA0I7JD/4G54axiQQ7yyhvY6fBMaXgnJD
LUhSasHdeLGDRwToGUm7L4Ny8Ms7pdj4/gtDn6TfMAWMHrQr0J3AaU4wSyPAmDukuhkl425zAvh6
1TDXIS5egi7OV1AAgZou6rd8ax2N2/q9Whe7aFcfcO0hdYQiRq1vAV6kH7aOHgQKSWQi8H55VkGS
/NAPgr713q0Fu6Zbq3fyiyYojgJF678mwJyA52h7G6jhWrv1H3+OWzEkqSmAyZ5AMyExebIMOm54
Fh6AK8AMEg0CBJ5hCVxKt+JH0J7Y2SBXfJRpODziY/DmugvjvtmCpdjHGw14ODkaCuKP2Ukt73V/
JXWv5asJ4/GEWpH3q+hBy2yIldpeMQ8kb0F0WRi36XuJ4AXjRFoAyklS9w6uD/FTfjXs+h4QKEU7
0mKkj8zvHhrIZjhoCSX14db84TMKa7DbAPbKB0K4p8QXxLgA4IF8T0UzHALMywjiDNYDeszSARVn
iQkZPJ0DgoaVdaERU7ZoEI+0sdQH54VHI1JmfN2c1u6DKnRBy2hDp0iyVx1dmHUhFiGnLSxc4kf6
3qaQMqH+LVCDPDXb/jenq3JK3mQZyW4J6fLvy0cBxZlW5zpKWpD28SSW9UmhZamlUWbIQiCjXO4Y
odE/kjblppnrAnxVpX6+zwTBYg+DNioB6Yw46XFBo+fkbIS0tTaDGrS/wsp8vtOkA9D6bZc3Fk8k
6uFkG+yfbTT3jaX9w6vAATjP2nO5Ky/jXw2Jw9J5zhmxNI9YkpY7Up+tdch3kkAkABTK1wn8Ae+3
fGL8Bav2Kn531srBZirLdOlH/C6k3kSeiwo2wnwbAOF7HQkGZLx2qMhelxfA3ZRVBsANnhMdODxY
tsWdjNYTNDUBXKno3dWPzY62/D9v/P8kd/L/G6jWYnWeR9Tuqvi1+n/H17gN0tfqM5RW/L3/wdEa
2DCjBos3omybOjZ9dBb+19dZ+S/AjegoGVh+O0IC+184WsmQ/4ss2wF/i4Gz+Yd7o2Rg+ii8G2UV
zz/HBCL5f4HScpNPG06iM4Rc7T9+05/bYFap151v+Ohcuv6Vpra3gRZfxzmix5r1XEf2i6alDx1T
zE+v6PTPTv5MbxP76t/7+9+3E/vxU9fNcVXJNXzF3GicXklB9M/3319Z7KMvrjwVTES6WumdtrY3
hvrI9Uurvs8sb6aP90Gf+urqojH06Xf3hlWOUt3DcEMage6KzFxfWlG0raWjB3t3L1qztPoX3z/M
mdekTqqs0Gzz2Eh7iBNAyXB4U117JsAqf1bN//oCH7rXn57ETKtAzgqopKImzX+J2EokhzQvJhz5
pprp6Ypf+tULm4S7qI0sN/cbSqEeqbIYLmlOGFLuNfmHydDl716TeH2fnsVJTLOPFddCMQH6x68Y
eYPvL6yeW03i7X26cux7Vj04Y7R1x4SaByaG79yPUbiMYaIqPR56arvW3OLUx6QgtQHCD/BDEEkg
GHXs0GL3yo3AfJWJd6lH6ZWkGa/sMkx+VQZnrXYnVSifoktgDNHx+9/850Hz7w87aTZ4ma2XaadR
yBhvvQZ2ARlDDwGWEqL493eY9On/fYtJp0VpbD2TS9XaDEl+ZaegZfVYvvN086qMivdYAW0qG758
MTjlpsjCg5bMAKHPfY5J2FDyMJOsUaV5UN1KBrtixKbreeapzizVD1fVT986TCvbboPe2qR2DJqy
vasaZmil9Bxo2dqI02cNvdvSo6HX+suETMmj8eHb770Hc7pl00v6DwPa0MzPObNBlUmoSTszLZ08
Qa1hjwY2lRxiCzB8hAFqBqEhEinXzK3OPfkkzFRhnejB0FkbSQdo21RMnXT9taMP6JoqXmBI5fk+
GWJgV09j4iLU5A+byk2esxz4YYk+cNyioVk/xzKT2ZkfdSb2fYTgT59DNfrc7ULX3KBOue53MUxG
+WQc0YtB+xlc+BHQ2Pe3OnenSYzqOrdIvZzwESAjZCLYAWXx+ytPpkz/2ikfPOpPD6F3XR5Uvmfz
EcUkC1yYRC0yrBn1YR4/NwI5sy0+Yvynu/iaaxi6w6nUuE96j8GnXy+zyJoJKGdSg49n+3R19tvg
xeFAaoBAwP/m4PP87nNvfxJMAAcEto9l8UbW7yvAn8FMInDuupNYESaB5ulyYcCKeNXTa7fcfP9N
z8TXD2XgT69DDeOx7AbRwsQQ1U+PMXCw2D7l2tP31z+zGeXJvi+aWsZ+w0ItwdV3prLJsle3wU6r
RLVcnYl1ZxaMPNnwfd95bRuwLCXtIYPMwhQQSZPvf/+5HEmwyD6fmbpkJ26N2ibrBXTY2gVkdQN8
Rgj/RoBw4HlaqwFKkXYBnvP7e5751vJkB1uo7/m1zwYYkt9pi+mfM/c0564s/vzT1049t2Y8SGcz
Mw+OzklKgPz+N5/7BiLuf7pyxZb1NGmwN6HLbKIYd5oZH8ew2n1/ebFcvki8ZPXPy0f1YNV6OyBL
rcBLHnX7osylVSDFK1NWf2tZiEYJbn7f3+zcW5rs4WaUyYsjku5quJEYIv/1659s4lEOxtz3GrCK
wyEgesrMAb7/yV8nwIrjiHD36f1bWt4ryahS5t+xPndiIOltmLYKtJpQHpZmcpbJfPp/zgBuNNnQ
Spjro+mxOMfwstZ/VUWD5e1vG5x8ZF+WFWoVQn/+5vvH+nJVcbPJzlaCYEyqSqNZY9Tr0rL3LpBz
cDzfX/3sS5vsbb+icBthFW4AzSxQOliAp7Zp20HcECZlmzkTky9XL48x2dDykLa5khkGAj1qfWF1
xaVdacDErXUtadux1VADmkvyz72yyRZ3a8KrZWT0xIOnIYOYrgl9p5kXJrbbf2xDHmSyy3XXKhQn
UQE6rdDCW8bLBIUs0VyqPzjYM3cRV/vqLuLun9ZymWW6OpaFu5FvBnhR0R4plif1TiCf/X1zUb98
f58vjz4eZrLNdcOrVCfPsY/g6DON9Uh7s7C2drP+u+tPdnus4Vczdgr4RlDzZguq3YLqFFgMsZuZ
k+LMI0y5f9DwGsfr2fVGA7RTi4hXRoUzILSD0JvZ8WcWlD3Z8KXS1Zbr+sbG6mDOFwkWoEctGWZi
rfJlgqAgaf3nx87yTPaGIrI3lpwpm7ao+4tKc3b6gCVcyHCySX9kpfrkSwBTKsQVmt7+EQYwRGNg
CqOBpKGewqePQWN7ST73q84swY++56clWGWVnwwDRVnE0B9zrH6L/weDaqRP9XVxPWz12+8XyZdn
DY8/CQ3N4AytW5RYX6Ck0nUYWlr+zPo79+EmkaBBOLZSs47Uq2BAzLiusNCffP3+d5+7+CQSJLoV
GF6AJaqbBksTWSJX9Re+pMxk6arYhF/EAHsSA/wycdN0tJhPkqa3J2g8e+F/md+1xBtt798mgCl7
8K4ISUQX5tUcsuzc95gEBTB8oW7FHAkIvDVw0aIwv/i7NzYJB1KeNrpVl5CRc1y+URAJX/Lq+vtr
n4kDokX7OWLqetLrVLLWxnMxn27bhdRAXfRwSh7mhAK+Lv5wO5vEAblp+8yKabEJVJL62mH53DKd
Sl5KkOtz8JePfsAX332KxLB00y9puZgbywtvHDk/9K52lHTjVBThU946L61hZUuvy6ATj1BBjBin
X6827rxQu7b9YFxnRIaFXxmQT4J+10V5uvr+JZ9Z8pZ4+Z9iguTHdRLExHO7g2HrFPej62+Dwtt+
f/kzK88St/18eS2I1A4N5E2OUmGDYKBd3H1/5XM/fBIIVN+Tx360TSHz5Bi7BtpstPn+0ud+9CQM
SOWQGklNuWtoIMNDKbpyssFb/t3FJzFAN0Ov8W3N5IWvuv65RGbm+wufeyHTTe47ymBopDGehYSC
pK3UzvzpZtJMbDyXV37YIH36lLLcxV2F7vgGTt0NSJl/8vGiW0QKwrGCfx9nM0H+zAeYOvck2SB5
cUdH2hsWlWTS0VMX37+kMzHFnOz3IWtCqzYpVmoZBQGQ42kP7fRFM9rT391gcvK7Wp7oCaOgjam9
yMhDaS3qzjoMlkZ//v4O517OZMc6ekAfSaSrqrwz0TwkI5tZQRPpwH+VQVPos1qZJdA9umwCh5nc
Jlt3h2Y6SDxB1oBUDhX0+2fQRAz/IiKa4uE+L6Z2lEzJGpwNif19ZbcZYtmjcxH52kqJkePTgc6O
BogQpf9lojFWytDjaILSMZcftTLHiiw+WpisKBbilXGev3iJ/eaP6jEOoWCkSgYe097Ucbc1PPOS
XvivdFAejCGIF+bgXbdd1i0aPV0miHXqNRhgV78G0H7IVfdB0tt+LXfhdSePMzOWrzsuCrPyPx84
jPEdKBSmXRVK0ULJpQYM8OJCUgBOgfIJps7STnYQkvv+DZ9bJZMwEzVmK3WtxAuGyKsF/imo9L+8
9CTQMBj07UKTODKCpyh8q9WZXX8uwpiTZMJwgzLX4gopSERPkUE98M2TBxtApajFQogxMwH+3NcQ
c9zPy89I0i7UBhM8vac8eQ4EinE4qap+kNURP8WqeDK6qllbZdqjt2ohFazs07z65dtwfkLE+PII
SEpLK+KvvtYHmP3TdvBdp8jkXLc3gXJvGdvebGcufPZJJ/EosMtokELZ3uSuDmgbimIWPZSlY10k
LuKJFjbMWrj1C1KMjBLIRbXR7dJD1BsXVlb/zpskXPg1OhjfP+iZQ8qYBK+m8ROLZr65UfRHz3/U
jVU2l7yfWz6GuOenl2jEcl+NEhkBIrLFo2BcZ0f1FPuLDjFn2vnSLpiLX+LtfRG+jEn4UokaSBJw
jKQCoRnFK99QFwEic577wy+DmSL1zB42JjFDpnZXiPXwn4tDHIAON+amsTiZnnmCSXzwOiMMBzcF
Ve8X11LYnBo9YDKaNd3F2EIULJ37IhrBjzsIR2hWEiL1XD2bbfuetRqqXRp1sxmWP0wZj0LHvMxU
dSWZzl07eMe4LS/1Ijy0iCkXmUO0y3KYE+PJF9LVlQQLrGvHO6e2GL/arbogN96rmnJMUuD4KRjE
sd6rbfIox/k6Tttt4Q90SBoonXUJ2qkHd2Pa0nZstGsTiF6QR/dmkm6CTt0FOXahY+W8JQ3i/0m/
HWP1KbOiK7zFXrXGXmlShERNVC3HDkkeG25w36IkM4IDrdRx2XQWLMFo02bLFr5cF6HYEiKdX9bV
Qq6SO8cA9mfj71r1mN3VLmZwubYvnfTOcetoURTqwmjSW0tNbwZwne6Q/xpr1DKkwJZXnWfDYG+j
10yHwuajs57WkbpOZOfNa8dVlEHJMBtY/1UDmsjq2jeL2jYIOZAN7dFDHsgdQ0C5eb8wI/sidLxN
lVSPZQUou+yOgVH6q1hJbg2l2dYNkn5qgOCD4nVHqUgeYtlTLqinjgMD1DxvgYE7CE4FKabxaWdB
XWz2mY6tr2ZhK5hKkEKivKNF4ucrw0uXetc/VW3ZX8SKeZU54NoH8xRkJnzIItxG5XhIO2TN2+5X
DXN2kBHr0oDGtjRT81D6UQbZTWn1L0Pe/swdlKTDUr+o9CFZxG7zFqkZcqBZc4x03V1lIOyCKvGu
c7N6G6XgTa+ydZj1j3UfrWSw6towQOos+mOa+z+qDpUCxbh2EpQrKgfALK2dZWAqsNudct91IRRN
Owa+He+sGohokOPzUGv+ksJs6UDNSW3nR6+ZB19iOJoM8Y1eArP1UxbwoJiXte9sI/g+ytAjCTKa
yMP2BiSQ8cGRg5Wdo6rKmPXG1pJdmLdgRkHEXdi1jFKHkYLu0oUuatduZV8+aK2FYoUBbtXMEHI1
LnmK+7rULpXC2jlq9qC0/U1i6EBs7eGy7OxrUYn06vBeDsrfjZMVx5ic4a4btkhsWUjJ6YDmQ2j7
La8has2NH3Y4xeB/Y7W39RBcm3HFFyosDsEs2FeSi+dE3CIaERe4MKjYiqgzteK59NOYnP+y6gep
ITAigiIrFH0BJf8gPSM70gAzfrCpvj+Gzp0V+iQByLw8cLMyoiNSLNsGwWWk1m5Q/EEbAbkGCJ45
ZmLf30uUFl+cFfqk5LD1SOooVuldd/5VaMHkdOIN+q/Wm2Y/9s3MwXrmrNAn53wlGV0r1xVN7BLJ
Ggf71aafufS5Jok+ObTD3h+IYR8N8g5JwnhpntKtcFZWt+5inCmczmQG+uT0Tka3TmVzpOaDl67I
/iZFOUuq51b8uctPTuyGNoTbpANsw2I3utcpSnpE+++/8Ll3PzmnPdmo4sAFBgKpuq3fa//X3113
ckb7suokcsLUo604lbOfejtTfp3rT095WLZvW6Ov2nTxHcSJWufCxVJGL7W1HL77Y30FivFHXtYL
Pc8uE21cjTGI+8Q4RKYF3B0SeHDy/WhmfZ17fZNt30mml6R2QJBTQM/QUdypcTqDMDiTqH3Un59y
wszInSAKedAYNaGo2YU2HiNoMqGXO6pzkzCxD77Y4dpkh3utZtShSqMSooOs3SVFsh6VbRY0m+/X
wZkIok32tpqlpApJT7BmDn0BKuCIGzWTeSVYqF1/TCLQ520WzJSqZz7Hh5Lgp1fWxpGqKriYbvJ6
fJDk5nbMABl//yRndqE22eSlkmmmFoQMdA3MFF8j41cy13g5k9Bq4nE+/ey+7qXOcgmzAh4eXwcI
G/i4mcxpQZ77xpM9XhWDF6V+iuyoYq5qF1sub2X2h2KOWH/u+pO97iha7mchQy+zR8/cRC8O44r0
VzaLZTh3g8mJb0uyEUkNlZdZoTVlA1Nr602iILX/d20BbbKNpUB1rMAjg2ikMWJ8rhAmenn9/cI5
8+unkGGtDQx31Pm6la8eygjaiAymzR3a30Wqz5RbZ1aQcK/8vIIcefBddxwFKMbbaoiN4SOIksNc
0+HM2p8ChZ3ClaWud/HYzg+uu6N3Zcxt2XNvR/z5p7WvWyrgWl0mnCu/Ne0S2PbSCvajOfNizv3y
ya4d+nA0aZDQxM/J4G9Vj2GVOhNtzkEvPpRgP/32zu8zvZRHon8/liTG9mvWu7epp2IyhTiqOqKj
4vdL2Ko/wqx++n45nWuLqJPtrESaHNi6YW0wX1wNkDvWOK5Di9evZazRd949kjIrINbK6vsbngmq
H6ITn55yaE1fNp3C5OOfijjBwja8+LsrT/a1lVluCUybKZl8nUO7nAtI537xZDv3Si6nxVi6mxhJ
Qrl68bWZ0+xcOjkF8Rp91fSUxPCRmbmhErRsEdaoSCdj7M2Hmbuc2RJTaK4kj0xaa3qJZgWFEPIT
roktsnWpN4v+PfOGPpKrT9+0LKsiAMVGcb5HDmzdPLRPw4uyMTbDMlvLb3TT7r//xOeeZbK9lV4K
g9olD2Tut67Ul0Dvr5Rw547ZzLF8rhxSJjs81YsyMEYdheKtce1umk22MHGhvKiW6hpfqO2sOa5Y
lV+kSlOwbcpMF/BkbW26ERq0VPjgA7LxLW6Th3rQ8KWXAzxfRhovTvykWbi6pd7ckjgTxj4e/tP3
oqtrAl5hRSsqOsEN7GJodPLD99/o3MUn5zezsbxr3YgwVmJZetKqS7yM/u7Skx1uNFmm2jr9dpoh
dEzqGBa272+LVp/ZK2d35GSve1VjD1VBm0nfRBi8Xo4HoQiHKCB8VrTX5iCg56LuFJdbNlKvlCZJ
TrcXIiHFvjiCIIpwzbEvsvsSMaUGQ8CruS7tmW8yheniwFyYSkHKkyUIno+Ch64wspCd0/cf5kwA
mEJ02f25RKXkbBhY3maqMV7Eti7PxPVzoIH/wOhGfRxIChAl7U4AxqqNu4zzFfLvSM7hZSkoBogA
rBLU9NFymztOzjVhpjhdz6mbNk4yGkEcjVAal8jBo0sDiztda8h37XxUrdo5iOe5Vyj+/NOe7FPF
GnuJBpc8INxHDJip+86EzKliexnrkpE4oiRXLwN/62B3VDqrOHn9/sufu/xktydwhbJxYMobAq4M
DbwNmwdDw+BHmYvI4kpfBEp5sukd05Mbrf7oueh8ACEjaKLZvcHsELeWuZPlXOCXJzs/08ZQUTtu
8+FbJ9Q9a2ETy0g522lChxWjjtml9fVbs6dwXuC0jjLmgG26hdDzjtcx7G2Y/nDXcfIVxhQx/UQU
Kk6zwF6Rz/3na7SnwN7KGtIE6qa4JT450HTZRVABY8KbxsjV/zGX3X+9kLFM+XMhG01cNTTJQcOq
2YLdY8wDer8u/21ncvzXQxKNHr2xTYk+hoe5d3EsDwg7jE8oHFw4N9YRs0R017DMw9H5+wX+0bv4
6sWJmPppY0aDEuclHh+bITBOpltfez6N865Wj6BuVm2s35Wxuc0g+Mi1jGNKbNx2gX6CIIs4NxCI
i1KWDlVtPrZoGRSuVV7QUjh2gfKkydGV3yti9NPf9gnGuiZ6tErxrNb+w0i/vtaR9vWrZeJWh9iT
8IvTMHv04lWYIs+p+sZFUIxHLe5ncGZnQh7GgH8+q517WVqJTZCjk7QTIu/6rnxDBNc5CoPC+jd6
vr++f6/nlsmk7nCskjq/GJmdKy/ZyIx7Frxx7sqTkDTEiW2qLeBOOIW+EDHX7v7uJ08ikZoytHWq
xN10w3URomqa/1XKZDuT2NOYDqMhEeI87SaqrzMUr+qZT/p1KY+D0Z9ftKyZboAhsjdOUV4W9UOt
lzhypOuoClcNqrFJXG79Stt+/4bEHv9ir0zBxHaZ1bblCdgoiqJR9+Kiv6jtmx5BaPf9+1ucCdT2
FFHcl2oYRVXvbhyBvNK20RGLtmsDKapxlSC1NgfuOPcsk2CjRrat+i738Y34rZN6bykPzao3w7sx
CGFozXZ9xQW/emmTAKMHvRfURosiXFdvMhzRKiKY8jbac0abZzaELf78UwRrcgaJTcwN0hHYZDZK
W9bbzPr6ml6LTORkHyeM/wulo5mjeZgcpevyrb8xL3Dn3s83jM49wGRHy3KTxLXMp3Cj95oEr4gW
3y+mr/NiesV/vhk3yEe7GBt3M2baTeLhlK5jC5zMjUPOXX6yr2U5zzVLV0QDGf/qxlzLPrLvgTmz
2yYeQf+LUrOnuGBtTAtHj1Q+bNbSH4pxD8ViM5feIwntpBE5LL24dRv70pfTNeKl5SLWOadGaXyy
9Pxy6JHUrYs6R+87XVj4J6iwsVGMT92LwFKeGRE8NWl7L81Bsc68jynGWIltBgTeIMFdNTAnx5+r
DJCYmatyzmykKbjYDJqh98YcfxAtF6qAWJe5zAr0Kt77gzwH9P5vzr6sR1Kd2favXJ13JEYbjnRf
gAQya566hhfU3dXNZObJ8OvPou49Um3vcvKp1E9dDyY9RDgcsWItyWEUccIOBOdSu6dJNMRJZOdg
uVvJ3vPzo5DxhS8QUcLGmk5anINbymziS6uBRItWPC2MXaNpxp876MdXEIfuKvMitaffTAXBuzXe
Lwu5160ayjGYvA2+G2PuDiP2fsxAGamMdzNFe0WsOzdxvmiuna6noS0iq+AX6ZiD26kNS1xubmpR
UKlN00Ux4N7vanBN6jNINO0BjJpxFeVm8TAlDGiKSXtB93XiljMYgpjDr7Mxi0wK+h0EmgCnNDNE
Hgtj8TUHlOw2SAn8ySgsN6YVREJGKDsa8UVnoalA5W3vDY61+COoqrMMGomWWr+oiv1T0ew/Q79c
j0p6MHOMOBb1W5qxq8SBypttgu/RaS760bwf2/jZWsDYlpY1sDtm+zsx0Kg26l2kNPNFubTHIc9I
0HL9YezWCWAe0PfF8CNqU4E/nT8l/XAqeIHLsXZujKU96RQ3PK2bw5oaV6xF/qUGlCHN2s5N1O4d
yOU5jO3iQUv4NdfIlQYdGmfNrtqqv2NN/YT+DLCxt+qtwSDb7QARNRnbEo+oYJICfKqteUzGJgF7
NRQUavOyHsmhz9LFpQOo23XljtQgPTON/E5f5iBOQVjZjPfKsv6Y8IhPeIoeVRt6DXkONe9es66t
jh56a37mrHtY+xzKE0oTFiso7uI9YiDJnUiEO7Fet+bVDk24egwtGNhXRzLoNfRAOE0UALbMP++X
JZYswm+TWa/ykfZJxOgCjez6uQBmiukg/CsgPHH+GxI7FoG3w9CUjaYyJWyTP1nlTeX9+XEljxQR
37pUfNaVrIAcVppftnV8M0LcaLBQxtcHsNaXy5FxGpz/lmwOwsWoNzYZartSUCt7arUESgW7GSrZ
0MLVWJhIuahZA65zEM4iNXXXXsW3Q7SJZVg4eG51RR/PT0JyK4hg1yZdTWZbqYKs3jsBw4hTpB5Y
tna2WXKURIBr08azDlg1LoUeaQM6WEe41+cMxb51SffuBNlHtrPwKcKawCaiqVaGxYohsgx2sgRq
K4CfoMq4E2dJFsnaLPLTF0in2R0fsB1oknlsLTzhU6W/AjB8DwgpybKB1umfX2jKrIaUJWwbiKeb
5rY+AZe9Xpiz97+bPoSxCsJM8LeOu0xjklMmIlW72KwpJ6MSplV1MZAurO12pwor2RO6ffLTio1d
ZyvWMGz61L8MYgczlLtJDw1N1gfnD67kx4vE2i1SkhaAeogEoFe+KtZh0NSdSEA2tGDYeT87ZTua
MdCXrwyd/NTQvmcPVLDrcnJGIy9WJcyha867K1wwLlOvYntnUWTLLsS8mdOn6dr0SqgaL3NxAZ4W
9FVBIm3nDS4ZXmyIiTkhJTGdGM3v4K85ovkhyvlx3K0ASBZebIuxisZZaB1j4UuoiDdTSObs5VvH
hQgmTB1U4pQETiLuEz8b1U3kdNkDMkluHRGH3apji15nWK86KBdzk94XRv2oD+i7scrykvL8Sc/1
t/MTkeQURDR2SZ15QkeyEpqsfi3X9rnoxj9xkp9KZheu0ygv6Thd9MoeLEpSGbctwRoqREIOECFA
sTQQIKsgsKBWh16z38e1uBzoi6OZp2x1IPeh+OenKDkGIiq0LjJH7VMEB3kCTtDTXD5+b1zBOtq0
LykrwLiVg8g+Nn+Tee+RL1skEcgJlLhSJeOghKvRAgRdvZRz5RfGcMXsLpxY/tCn8+jOY3yH4HDn
/SxLxoiQzgVeKqv7FkchXJdgS8kCbuzFGsjZiveNA3Yvqyy5/0RUJ2m0TqUj7r8KQr2mt0Lhq2+O
5zdFNvbmaz7dFDPNOqfsEyimGNBwhTKOCbbenu2YvcRjiXBOZwENolGWiJlrtHQRx6PcvM7T+aVk
1bdgKR96558nwKqmyCYNp8pGAnpCP0KpHHvArb+3PEKGZ11B7DdOGD2BYItSvrQUKnbG0/cGF0y7
z5E0J7iaozyb/QTSTLZ6rbO77w0u3HWFWs7AkvdpZCeQl4wWtfAm/ZsXqSmYcjqxeFq6GUK+JA/s
FtKdrRFaxXJP5//PP/qb/3fyp779f+/+/1ON5W2dVUP/f/9L8twSMZu0Z7M2zUg4rw1kbIv7DQKU
5lB9wRoNf86vkewbQuialjOfIfOCVjP9vS6fC6BCkuq1BoPZHledxLw+ch2fzGvpOUlTHQ14ec+D
MVbw/gfiwSjRh3B+CrIPCPbLCqVJh3YjuaLMZ7EROBM4151xp4L6wTL5RVJGxGoWZaZnOKXAarLE
cOu+uUsL+8hbBzzpenxQmBnZDiJ+vVCOQ6++x0nyWA75H6Pkqm8Nyk0cI3szEOhVNCm0eFMg9bx2
gKCzk0Aku8oPw2y8OxYfQVBuXxJGDhqvy2+uznbFfVr+zOFqb2sJkoSJ+mQb0EiewFIDsrfoe6sv
uAetA5VgUQ5xOPSnprtJIeKu7Tx6JEGNIToHU0HvksXi0KreHPPGplkI9Ic7xo8JsKFt5+xB72Qf
EhwFekuMtFqA+ml+T8FwuRGCVBdI2eiGu95BWT6YTvWmcHREXQxsYOcXTgI2sUWcaD2Bqiu3gC/e
1DXQYbYOm2o9+MMTb/3DoEuxE8xI7EOEjDqTQVJtBQNmoZ0s+rszoHKm7c1CNrjgP6yqmos4xx7l
gEXYQJIrFaSvrTjPvnf9iGjRWV20pJqQ/F/4EpoOlGZWctHl3wwsRGpZnpk0oQAEo1po3LAqvmsS
M1z6vatZcvt/cLV+sr4+a2bDamEdc3Wdj0eC0KvtQ7pb7JQ920XUqJ5ULBkNlNz6A3ucAgh33kOH
4VJ5zh+02Btf0baL85RP4PDfk5aSBMciZDSO9WQD4sEsizdb+7u0O4/eD5DdF45WxIbqc1YqMxTO
UN8fXnLoRI5ugyr0JnU0oBWudjm0CDJIm5w3QNnRFay+15UaubkClcQMArQQGcg104+hpn5+eIlT
0YUAwdbB+EpM3Ht2CzHs3GjfLPyn06HDUNvHAa/Xcvgei5MtIknrKSMTQydXOHMIqxoQup+Kt8Jp
251LRDIXEUSajfmU21ofhxknVzbUBJQOLIl907p2OT71zDxwa48VToZCEOGkzdilxqRuk/FUj71X
6MsLktMEDGYFwtfJHVa3vtmLsT4O1xeH7gOi98lCJ6MBfQpYSUNKIm10YfwHG7IlYKyCAohz2ECs
zqFGj8ODloIQJ4FG5D4QUPKUFuGmPSuI3o+oEMYOv1eZdrtmELYzyKmjteYqmvmmqzzkWXs4fyYl
wEP7Y80/zbblbbuwZI1DpVguC6d/blcgZmqQ7tOlh8gR1BMSVQ3RxWMEGqGDizj31lSgO6Fo5W+l
L93YcTzLtN/P/yCJL/l4WH76PXk8zwpqG+i+7u/XCUTlRbVzvcpGFoKHbBpNJYsx0wkCCSPEkh7P
/2Lp8RTcxtArozLaKtyG7m3uCVSMTx2ahh8GkIdVp8x3fMAFdz62/dqvTqfgRFJlNMFKjlyL9WC9
JJH2IQ9ipdBJ3aRK97L9krUS4ah2CdqXvsIxTLfObTP9lWn9HmGx5AYUsaeGStK6TLBcefVKoHmd
ZIAcv5QoC55fItlvF9JqupFm46xu21Gjff+BTjtZAdltJMJOVb0GNFprcLNauIa2mNB8ZIic/QU8
f9iAIWShZvh8r4ggS6aIgFPFsXNbB3Ya0P+NjbbExVc908MHxyfUNb/XwGWr20J+Mrm5nVaocqtI
FS5vcT7gJQYlqcZ39iChkmtVRJwuxpA0ioPDBAp6V7Mgh0uhUl3vbLfsOG2G8unXdyOZVWXBdk/V
zQghaQpOsJLdzHyPMlm674J922Zj6gzYqLCLHfTAW6AtHI0XnZDLpi5ulrZ61B3lCHKd0CxAy0iG
avB7Ut+gL673pqm5BFXBHoep5HUuolJ5a1BQksGJ5RW4Glh5NSOV66oMifV8DobGSHa85dfLSkVE
KrrZ0XkQY9IoxIRjthwNZfwxz9lTB6DjeUP9+lxQEYG60LQrjApgG3OJZkhMraAZCr43tOADErir
ghptHHbJPVt+lzSqim+VkaiIOU3W0jTHFQUBjQXWel9oaM1YTlVn7pxn2apsf/90nhvNUMcidtBq
gkaopYOgnPNa1tw/vzCybRVsvYsTzSwVjF4sh6K5Bz7oMCLlnDh78gpfe18qUsausVVUjoNz01d/
kvGR7jHPyX64YObKWmUAXmDZbY7npFkWs9dX+SNJ15eOE2dneWS/XjB1hTJ9ssF/Gs5ZfklKUw9z
ZWl3DqVscOHqTmJmoVVTiQEwuBrQDtPsZCskJ0aEdM7LOMXNinR1vLSHwhmvdOCFLGfvZ0uuISqC
OLmFprR8xot4E+LeOh5qLwv7ANpuELNK/D2aA8kOizhOc53AxlEAJ2EV9eLquQ0gCWlfCxvkH6Td
2WDZWm0f/2RdQJ7W67jaOP/sRHOgPMit3jycty3J/orcrqWt5mjYzJVQa1/z+p2uL98bd/vep98M
vv6+aQqMa5doXn1c0tfz48rWwvjnuHqzZktCUH+cmXVb1dm1mkHYlWg7P1s2vGCx2UYFNUw4llr5
OsWBgc4Yc/pz/qfLllqw04nZNgSsyyRamwpgR81PmjQ6P7TsGApWanc25GEhVxSu03MF1Wm0Yelg
Qc7XvVK+ZF1EkCYYx2rA5fABK4ZYH9K/anKd7XF/fh0fUBFRaQPkR4oUIAfKFi9Db8FcbLIvj00O
XUPr9vwSSRKVVARWgk5sRFsDSOFJA+HRrXNkohBGRGPcpuT6Zy8VJ3mcUhFaOQ8p63MDve35sbif
mTscN+YyAP9MFwK0K97e7OT4xc33EkBURFtOAC4rFtpiwso8QFxiSAhaMb7X0EVF/IkzFFmtKRgc
cMebvmHHwooPOxsi23bBlBkgoqVuz2nUgztVccwryqpbp7WOKNR5WYbeVb0/WANoSpb5uZyShywH
p2KtB8xQj7pVutZEA8a+Gz1SwfZnnilAKWOupAVNptG2/lKsUEJO22O7FnV4ftoSUxWhKwaCvGmp
wMhbTj9Ns3X7anRVilfA3pbJPiD4AkqNjPQ9QBR0aiERXm6Spgz9fqt2xdChG5yfhiSBQEUMC9RG
Rk5VA8rauGAX6N6H0/N00t428nFIXzAOUbbvpechNv5Pp9/iJTblgISDsUt3dcjtcMX0jbT5e34u
khUTMS11q6Apd0P7xNbDYkxBDh2xBJxp1OE7my5xnyLklGQmqYsKEEc9MyNj5Jfm4Li1ve4U9yQ3
i4g0ralT1U4OAIMGRI7LVyhtN3xncSRWKiJM7XWCvCIDuC2efgK6rVeJP1UDOp1AN5/uZoi+TiFS
EW9qa0OypjNmsFWRplv1R+Ujb/CruDJ95UoF9Yt2hVTRbaK6zrdPlWDvYG9rksrEplgK7rTsd9X9
4HsNq7L5CHc9TdHM0A80jYoeHGT97KJ66Y60QP8lK/yOH5Q1gYYX2XnfyT4n2LyOYxWjMrshWIZj
cbCPc4Cz9r8SotIS/mZn/87fQRHzn/ZnGtAi69oNoWs/d+QAnsGHhvtZhpQSmKNndXDPG6LkHIu8
qatZM1Zs53gcCpSoTQCN91QoZP5KxJ6i+VFRmw5zmIL25yYLAlH7V6Apu8PsD94IntTr8ntvGxGE
GhcO5xaDi0+NH5b+UxvuF+f1eyu0OZhPYbWRE32tC7gqYwy7IXFTkGieH1niokTsHS1swnNl22P1
asl1b0SzxVbM/97owl3fKXpvlsiogbe2PyYqxEasNQlLFcj4731AMOZemzKgnwC2b3D4p8eVoA62
c9XJVkawZZt1aKA3gEkD6adrj8yPTTTOL6Z3/pfLAlORJ1G3DBul1A5wuszFW9UrDmuU/dlK6NrP
feFlySxEZF2BeglgK9sOjC8qW9F0e1Noe4YrG1y4oMGRCxpgYCZDs7410UIyv410B6f5UWn8wvmI
oDlQ8mbqYmP5R8837xawbXcoYJ22f5vKOA1/Wl78shxRGr7f6+uVXHoiRWKnN70G1Tm0boD7ttHy
IHdA2dD1YQ/h+/PbLvF1IqJOX42xSfl2Z6M+pZqOn4z5jv+RDb39/ZOT4HxiLEbQBIK5JkoXcjNl
6c5FIxtasGPSZGla1xZgaOS5Q19393B+NSQhmCmYb9aCmHoqTETFIBFu+bFy/K6O3aq6Pz++7HcL
Nty1dWaZRE+iCdrspkUuFic7nB9akmqnIobOaOLKAU3slmraeBAyyLhHjrcxIEAHHIcSkuav2t4r
VjIREU3XMC2f6gl5lS3sXh/HKw3EqrjK/PJY3xaju0TffFeKNIgD67JiUJG8tJJbttwT9FPEf84v
mcS8RDAdmRzTsW3sdowIMkkVb0ou0YB7YIvq0WrHbUuOlEh8uKDxeWvpBSizyE4NnU/LbL/Vq4Ua
MH8+Pw/ZZmzu8JOhdcRs8mVGbKxmdzOomRvO/PMjSxyqSH8IpvDCSKrMCTOwQ86PjF4k6+/zQ8vW
RTBhrEDWxID6RS0Qzip+NeSEwDkTVIm1YxGyZRGM2VZnB5g35OhWfoFGenfJVvf8b5cti2DGdUtq
m1UwNTBUk/SU5Jd8DwEo+9FCCG3xVSu1rkLTqv6qVLfmHoBGctZF3BrNy6IdWZ1G1ZCDW3p0GR4B
c9sAk3CDRs7z6yL58SLXodrHGlqr0H3GlvGUziArQSZjr8dQAsqnInjNjkEoVsUwV8Ns6SEp18em
MTlo2Kx3NgwK+N6Xm5l0JJg05WQ2/d/zk5J+dzvBn8xr4qaxrjquSLC9HLMoOxn32gmMORd7zyZJ
3z8VgW3QMoqVnEP5NT9uYsEtlOW3iEL309MezkxibiK0jbDSqlod+1+2tUfLu3gA2VPce0pmfM8o
RCSbPpByXUHJHtIqh1TKfRyj/ZbsuDjZz/+XLRuGkw5A5q0JhEfyIEtB72ffasgwn99liUl/iKt9
2uRVm9Ih7+FDNTb7Heg6a9J6dN5rLpXdziKADcpJqERszR3aTfEDSgP0BdBztAOyv4nutpctELFV
2O5EXrKykwhhMxMGKYkBrq8/LAeeHeivPHWdw3BYDynxLSD0vpu+ENFstsHSulPBHEccADqWYbqu
+hQKK+beu0eCyqQihE1PRr2mGiJvJ6I31eMAmFAf8gio2+pi9A2P/jAjPVouWLiX6JOZvIhja1bC
e1bjLLOZvENjsYcw6H3f3llmHTa1eQG9wFMyzlGf7NLUb3fHF++Lj4Pz6QAmhaUZtN2wszfcTz3w
hR7U2yUAz8XFng+Q3AEfOYnPn7CTaarVxQHdbRVY6iVY2dBIb7pTee3E9+ftSGKoHyfy0zfMOe+H
Nsc3GLpdO1wz04hA+iLZRZTIPiB4gp7zujK4jQTB1fTSXVqB/qd+IrfL6+jXx/ilWsH3l/jNvOPV
JFfah8v+NJ/KLGrFmJGP4IRFC9d8YqV355dK4nI+Dt+noQ2lZmoFyF7YNRNgXK8trzzVYDsOTfae
F3FopCicqR7RDcRftKAJ0HDuQiLiBVzoXuLvCdBLdkMEpCmr5TRxiVPbz/SxGqB0YisB01hklNlO
48LHFfWFZYiEiHE/5S3PkVV02Dx5awFC4gG1K0t/GWzzce2ye0evLuMRUrEkNgq3GTHjrEfRYbTv
eL4cSkPJfYgA4OLojVOVz7U3rlrqmkMJbaLiIs3b1XfUNjTsPVFOybER8W5GavB5YDADqoGHLsUr
LN7z7ZJjIyLbutRSCEcNChnE8nrTIxp/AjgXZV5x7DIvd6erytt1hJtVfbX22/w+ndG+75MhS3gR
mXnUHWlQgLKxeQaAnB/K1yxod653iWcSYW6Jk6kbgVkSjY76YlCCztdVDdTKOlasv8xUfceaZWsn
OA896cBN0mPt2jJ2W/ZjbMDIDKG08wYt23ThWUAqRSv0DsZAlxlxFvFWXITnh5Zas/AuQB2oddQZ
vQ9maP4FQjxCf8vf9gWdNFB46/ZiuK8z7ERErmGne5YQhNgLnywXIi1PrTVdpy00DZcF/c+cQgeJ
KPZOGlkSpxARxqYU9pK1DaDw89hPng7f7juNHRrL7JaLGvVVqfqJWb/lpfKmteV9y6aAgRXGXehe
j72kUA4qwX8e8Tw3HKWqgJ2pXoofGwa59krP+WldaeHok6ALY68+7BnUR0j/b4MiIgQuzfsYtzBP
orpzwQroWVEcGpfsNkvc5QfNXPMH6VzdM3zg5b05qH6C+UZrM5cEddCEe7BV6cJvBvLJrqusoHas
GhnKpqoXFNEaxf7vj2gj6ncc1de2RkT+wwJP78lBL2cUM/vEB+N+mNm9Uzg7CEhJRE1EtFw7OdrM
F5ZEnd/o7vLXCvrQ9gtompwgjvSAVfTTw14W6uvKFnEEx5HmzjDMJT6mnqzAiLJww6fr0R5aQ7ZW
gueA0rlDnBF5QWoMB2LQkz40D/26FzTJhhecx4rgkgBQCyLWtYracvYqO75Wp9I/75y+DgKICKJr
65ykbash4T496xzNmVCty1Aa2vESX7tVImLoDHShxgma+yOFO+5sQyAs24uRvr53UEH+pxmQmaYJ
mJ2yyL5SwYZMg/XY3awXQ9T65EZ/UU7rn/REj3sVOdlCbX//ZHXImarI+uV51JDkRlvTUB/eHbM8
mc5efVGy0yKOjidjp4AqL4tSU/N08lTHf5fS2Nln2eDbBn36+QZZucq7JYtKwvyy/tPxOGDOzl7I
dtn45+ALRNCmzgDzWYWIKdH/0GanViD71YLpTpAVqxSCOBj8sZcqJNm6nkXkm33xRKQ9XHtuaumS
Qe1yAf/7/Gg0hUu7p/OWJfvtguFu4bvBTZZGLK+uFdpFFhlBvGTsADYkUQUR8XTNqOlxB2cQsu4I
dUW8Oj/6A9cjP1heFuxhrCTTEJF1sVaCMbnZzn22XPIEuoWOfVcse1JisuEFK65HY4VTAyF3o793
Tuzm85vl7N3Ykoo9EYF0nIObsFAQ1YEWEs4fEXBgXHeRFqaRfkFfc28vxpM4IxFBp7J47oCcSSLE
kO7Qb9zoQ5DnsUvUBwV8eeePlHTPBStOixT0WiVqZ01Zv5RkhuxK5bgVQL1VplyWDTQUKcSyFv3a
znuou8J9AMwXnf+6JMAUaZ4qJTdBqwdAirVwl7PGNbSfNXqCWgv6hvNjlu48GiXeRATRQc3Aboah
yqPWXvw5nvxGfTk/A0mylojIuXZZxp7GyNDbs6PfrTk/gec5cdm8Mqhn0SuuD7/bpfrZUBzwZa0u
UKnci3lkR0TwB5UZQ1syN5CN0Nz+x4TLCtTqz9b9dNoa6/OT8qaEpQ9GyN0+qs1LfhGvivg6Ojss
iSH5/IGIQsoyJJU3nKYDCUCsm7jF886qSmxYxNYlZIFSh5ECwX6jdy7P3OZRP4whZAkOfZC8r39B
xLNPgisJ50SoHeQ8i8rMkFLIkdDXInJcgk2Uaa8PVjYZ4Z6HEOhCqxSTcdaLmmveqP5C1mrHgCVn
QETZxchWaLFWZRHraOuV+nBpUWj/VLn9unLnxVrTx/N7IrFVEXIH4cc1mztAK0FKEaZl0rtOud7Z
pAUxKegz3aEyo7HsdjyDxGJF6J011/nCY3AL1gC8K73yrjvqDqWP7LVDhBCg7UqnXs0O+6FAhped
6vYvbZ/HYvK0uL7jyo8iQUJUv0bW10WY707scH4JtY8y71f2I0T2i5Egy5epQNuT+CFGdlxZDOek
5TVzF0u/qCBG7A7EVtGH1pkuZI1f5lJffL50zbVlNWGldLeDAvqMHFGM2yfLvQGVbb1MG19t1zKi
pCwP8WKBCoFydGbMdmRkax222Yzetnq64wjShimtvGWOvX4Fb2OWTRfMaQ7FWL07VH1IqYOsGgSI
uVlDlu+6quq7RssuKG0fa7LWLt49l/yy7ax7m7f4JaRLPaVoG2+wjdvRKJ/KMi19kieerqSnONVf
qsZyOee/FlqeyhQP6xUYn7i2Jo+TDApl64EnaWAl1qmp2ihWQF8zJ0PnstzyDTLc69CFIkvyPpnN
r35ND73DercrsF5g1AVjWRO7ABJd0maKRmsEXqk1DbdrwBwbJ3cpG6+dmT4PSf7YxtZJT5aj2iu2
B3rmAxvbi6R1Qq6UoEka/o6IwgHJu2Hj/DyrK0rQoHAuSOzP6TaifSzV8Qmvs6BN2B+lTsNlLE9I
PVJaBuXKfURPR16NrVvTq447apjo7SWdkCVxqk0BuC8OYwx9aBY6AwtrBgW4BAQl/W+CywFaeWDK
wPO1BQ0ob06abh60mTyajhYASXut1+pTXnyPcp+I8ElVS805mRM809TWM/M3/r1mRCLiJZd8VupN
vATx118QyoMZUvFRatx5GMgCFmtzhJ+eHVZFIVqjqrhwnwZ/a5kooVTRHPJ71W++qaNHRLAkoFYN
BAbrLBp7+3nt16BJnDum1cfzjkDiS0VuTjrrU6f3CbCYg31Me3pDev25W+tTp1a+ozd/iDM/nP+U
zJEKMYJjK6TshyWP4mJ4ZVQ7KGW3E/t8sDR94c3+hc5cZ0aTHJBSpSkLn032Y9Fbp1jj3V09Qund
sBr7DrzUFYI5cB6oG4F0wmdfd7JLtFUcEjAlLTEFVTQbvZXRq6zDe8bkjTcqBnrWFORyNGB521nl
p44ki58WVvqw8iWwjeI0K+NtNlugIO3KaBn6F22or5AMvyG1cgTV086Jk6ygyMnIaA/y7bwqoswC
0jLLvV0AvqSwSET2RUcZyDIiXIzALnONk4xewPZIou+WY4lItqg3Vt4hFAV7YPNbne8053neY4CT
vYREhCifqgJ6jQgI4iuUPy9ar/ZAIAKtGBu5tv+EQkESP4kg0ZRClXNJUFMGuzqNQGJzXeqmE1Tp
nmibLHkoci2quMOUTJnyyH4zqZc+6qijQHHe18jGi7Lps3Soku3W4jbb+8JuRPBoaYMLmPYGaiil
etH29RVbyAVth96lGloNekgMILnidoZ9U+bqTkwtCXJF9KiSQyVBRftpBLik39QQ1Z7bAIRrVj57
utkHNskgur5TzPwQef5qittefvLStWKrUwF1lKibEYf0y1Xc9Sd70Gq3z4k/N3ZQl+ovUOk8znb9
t7BsHvTaelEZ1u2i2W90IWFipxdWnLw6VXuj6Hh6spm6WpmcQNx/pAZ2aFAWd+yMa8XMXuqhjWgD
Zbmm5QHXereCPkE6VtAX4wcnX+4apbxesv7v2PDIZm1UO5lvJ2nYtHv97B/Ylq8mvXmQT5Ouliwt
1AnW1rTGncFp4iuW5hEy31dkVdy8VV176uYgg27OADKABdFnUObkmq99DTWBoYFo7hRHUJD4O2fq
lTrZ0dwVJZRQ9V9THb+hnlkF6B/+HryemEKWzVTTlY+0xPt7aI/cmUK9vUr3WD5kZiuE2XE69Xie
wm8WIE7Sk9No/9HLHfy1zHOK4uJLVhWNsRQFwlsbwl4V+xtDhxNajsdiLnRXKxiEpGzjCqSsF1M5
7tzbUkch3Kb5xC27VJAxNEMoKiCXANZIf4h6H6+6Y3ei6KI57bNoyV4qIq5WWVsARgsLKDMttEP9
MCce/4XWnbuy9Naf8cU+CazMm4vA2qwFFUa1kiJKfo6tpx+AOvMmr7+EGHjsAjLs79VOJAAelC/+
aSXpVIDgbFbLqD9wX/0BLMLgVw/AJge2awbkQvUL5CzUxK2e9jKOkitcRN2amkUB/sQneR+q9k2t
/zwfXEky+CJ9pZaPRmxY27ikOOaWBSLI9lofzYBP/d6bUXJZiKBbPsbrwBOtjGL9EbgZzTwM3YkY
fg8pmWKO6BT76fB0fj4SkzUEf5Dlg8EgZVdEMa9/NWt+A4LDyzXe44SQLZfgEUpIX/cOmH+invSn
uSvB1NkfUid7rxPj7/dmIDywyyVbjHjCA1uh5NTgVdmo/XWhaTsOQHKJirySw0zH2kT+N2TNeCLr
YSAIacfS49aFw65HoFvVYo8YTnJo/4XRndXU1m2gEwie02kWXxIa72QOJRshInNjCGB1jQUYk2a8
TxCVqVLirumxzh7P74JsfMHE9ZZ3ZrkJgKz69Kun9vuCBClvqt+msqsquR2aLy5bkV2SNe1QMQVF
UjO0kJQABiLztBO714H4+g8gLxLzE8G4sxOniM7wmfiqAxqAQ6Zj+AGxapd+70iJUFwbprboWzN7
DjZi27aQMU5ifzC0Y2M7x7RCaaRuIqqr1s57RvaCFqG5TYfBUwfgU5DLvinIONBNhUhNE3DjWhCX
S807M2bvWQ22NXDGEVodwWz3PZcpElEuymRP6ox8pVqcevVFa3+hoqCjHfz8ydtO2FenQrB/zWL5
gsbyLKpRgsa7srnnRLO9nHVhY49X67jXSytxlSKC1+yHxISrAfdvT32VBJyjOVTdY9iT3fwiZDdB
DV1XM/QUTIH6d7zeHlcQJfI3zR7IJWe7eF2JQxPxuhl4vOOOo87a9qXugn3rMHXF78Rqf09DcwR8
Djs1DN0OCESyOyJ2t5xNtjQdkAdmrbyR1LlFvu8XBRGcW+td65qMBeePgeyMi5Ddae3GMmWgMjFu
1mCLZuJHuDiwanReE+6FMhIP/RElfor3i5raZqcABqLNvcuAx9Efdn7+duF+cYxFbG5e5NiV5KN7
C8Wq2/Ju2/454IfEI8/7eE3ZBIT7Xl2VslRR0onGlPsJf4jLvbKELJ782JhPa9PFWe44M4a2bjZl
6SYo0Voee81hQi25elv/ZA97Kkcfx+er1RKMnlfg6Wj4B3xJL07l9a+g9dJAfy9fuEdP7bvzHwgm
SicmPAGGpSfg4kH1oPMZkuSXxUk55ItL/oewL+utFoeW/UVIxkzmFdjzmHl4sZJ8HcBggzEY8K8/
lft4daTz0K20WkrYbFheq6pW1Tl8ItuuWPf+x//pURml6d9n+F8+2/+v2zWCBaUdKrFv6hKVWkSv
lWyQoeBbZCh3exDp92hin24OH30+DRkXAN69dqaZDYe3xItvKvHPop/AdlRJ7hFjMtHMX3GdXgdJ
vZMKyWffO4KI5PTJ85oqK2lYTMv0n+r7zRDqz7jtTkkfPhlDz66sxsxPxZLHQ/teCv/NKwXFEG3C
TLRYq1J4jP5k5UfPn/a6Axnpv3Vds2ZD7Z3KGRBgq+PnSo8HGnaXwGgwEWWcp2mPDKGRZZLVD3ow
e0TcnaZw/OkUjYqELvABXQ5i8nt4eXdDLoISAwKh/n6toucxsbuWuaumNE8a8U3cmmarRjQr1u22
fnVtmnjNomi+NROiO8pY9EVHkJ0TtQ99oO9Sso+u4YeGV5epXE/SC++k08eQrjvp6I3xFGyug6p8
6aPtJHoEzKThgiW1ZR8QpXKAJ8eVTSdakzlnnf4cyHwc+fqhB/FiS/LtiLxPkQ1OKbSbOaH2C5F4
XwizanZLSJ756s5qbWw2rZHOSMnKzJuxVBSCXQuQjpsRgfDsmjZ7W1M/FypOM0enEwnUZg4Sk9Uz
u7TBAGNn0qiHRtCkSIbw01+o2zWx+OwZFttlIHP0xGfdzL98IXlKgp3fr5uUqRxOfP+iNXnSlX8r
PUtzHUkcCuS1nJJj3/5R2qxEJE33Egy2zJinfhrlkYI4sDWy965+2zzJroKHfGVFToW9lozlavJe
+p4erZ3fuHY7GXXvKwv+ow7OOTp54Kn3Hcso3RKf1ZvalIc0GJ8alTxzHX5Hujql4Jcy35mCW/Vk
tYVuW/mXCcFmiDVsttLHIeXBw0447wR7gLfFgyNtDFfuEM6LO5pS7GPLeOOk3lkYgC5IVaw5KcwK
CGyQ3l4JPHm87V+Qn3laqPrF9HCBLPhzsZUF9zPfrQ1drof4AG07yDY/wZs/+cgjsI+ujqEUo/2P
GjlWhNfhIwinx8jJgtfNfUZmnEvm+zKB+0FeVqa8Hr8yULu2iyukJ9timusHmSzfbeCfvE5ceYOA
FG/G9GuZfIWKHUKIMT2GkTi6Rf3WfvImIsiUdak+zVoBsutck+F/f/N4ufVzdK4mGeVyKpFgHTWn
UiUPwWQ3zotPljckwxN34TR5dmkHPyEZHe00bCVA1e0Cz7vRK28TA5xRD3NGiNVF2y0/czDt+/4v
uqL58VeuCyd0tx2FDPNxiX86g+Edaq18lfIxNe69NuE/NdSIuo5+xBx/pfF46xGqltddPOcLWxGJ
Kvt8bcVrLcuXZaq+SAtTqj7ud5ZOn+HoXmmqD6EfqKzzoN9U7qOGWCTv4xRRqtI7UiAVWq7bWvqb
fpp3xvsjODXXGRwTddbDbSEdLDIGwmFXlwjVW1bQbn5/0H7/vJAGZQjPWmjnM/T/RwoijhOxZPOi
giIS5iXS/JdWEzjF8TzNCHMNaf3AB28Dk9A2r0y4h6jjNtN6N1u428Q47Datj+8SYYcr7UFe2EWc
ohIs8tTAS3CsL5M/fMHdmYPo9PelYmHRxwqIRHle0xbWYrKvMtsH3zV44Yxx3+V+MF0a4n32fsUK
G40b0VdIIqXDexm378Sfm306RmIjlf5vNUiWXdhb6JN8FO4a+MFVR/VuGZs9a0Dbxm35UbXDRcyV
hNi9fazD4TeAaYcb/TMh8d3J/t7M1YuccHfIEDyoZN5Yr5RF1CKNnYmX2Nn9mPY7GvYPJV02xATv
jvco85634XV77sdaIgepyvsGnmJc6hMuAWfCAl+saUAt85YEP5X1ZR2mL2TSPM1avBJOchG3PFtj
RFAuYnjlTndZn8Ixm2s/QS4EuYgGASE+bd4x821NgERdzw17qapdWbUXlTaHsXbvipVwP/Wvrgl2
S8l/Jp1csPt2DOugmNUY4e9UJzHUL35lr3xWxzbodkNFgIKDgged8djL2OTo69pMDfMGBjMy97Ue
czNGm1KZ96rTCQ7Zei9MteZSC0g6xjxlVMOdabw0XnRctLjGylwt6INRpP94yGDmTuH/XMegyPq/
h9SWCH6c4kcb+2kmbfCdVvV9MFGdCS/QWcU4VOdr8kjw9SbdeF5G8PwIKdxUpHya4vChrOjeSeS+
djA92gyq3+DzPTUDCw5hiEWJBTEeazLrTZAILxuIrJEHCzGDv1pSJB5ORZxzYxs/2zh572VS1IJf
hzQaMxWGewTUnlOcTSmbooxOFcbd2R58ReE9MR7DhFyav7vP+V7ZBNZo6U9j3W8/Vle9wlSOpgpp
Lm1ZzHbexo4feemB64+/eULxJBp0ApIPOZwm3vwKWoBUggwnwVXa1cBiJ/KyIJybHJZrLwOJX2OD
l1uEzVS01Q+I2VwaeyXixEKPYk2Af3pxcHLx+puU+ins2auEZy2MjYDOcij/XAxSYam6LInmN8LM
soMT2WUIhwIHap4g8wrmjU3mlvAiPI59yPRfKpclm7rp6FGoGyKynKnEkv70d9isFkEpfVpu1kDv
6SoKX2q5d3jfSKwehohN6HVG1JXqWIdY3jOTKIaUPo5JT4qRk/SU4FTMamw7FHWL+zE09qcbJX4Y
rMNDJh5gmoS/M1dbacJLzJcp80N+bef5XnKOtNbq3NPl7M3Rf6LrH7hfH0YW54T5qMrQkGRSpw+x
rS9ERJ+lEdeGs4uS/YGsA4qY1vkch3k3ODyIXMwHBkcL1bpgqxQ8+Ql+G50u1uGNGFvSFdEUYZMr
kMguDvyMDug9prZ9S6l9sbQac4dTKV/r8GxSiN7MuOhs7vmXB7u3XKslzHre7Zsp+pYahVo19zRK
T10fow/qyFnx8rVqUkiW6PgQWvU8x/RHJOw1jcwp5UxmYx1jS3USRxVPP2MtZI7z/QGF6It00XUw
0CjKPj4kLtn0tUNalGO6GIf1aOb50EXDqZzUJkKkrqb8vY+Qvj2Er5PB2q1Pkj0Nhrc4MmgpO3f0
RlQ7MXxgCUXgnEnPC+F7sI0TXvlwzUtXbwLDt3XnXns1XeHifKl6FRVyLn/jsP0MuvK7Hswl9GaV
JdL6uebro0VDgMQNEmZpSn+qEoYYTbNR3PYbVg/QU4qzsRXDUVfqImI0zqqUvYihOVoPrTeiq7MR
MpEl4sUw+yxbPe1l1HQ738T7RK/oJCa5BS2OHJTqDYZSJ2fJOxvLH3+c30fe3isb3dwkR2RxLB8j
AV/LAoRHcwMHh+BkbAxhZ3dDbtSpJ8ED8mmfad8FWbIi2Hztx0/S1AeZzsN3M68iQ1B8wXuZqmwS
AFlWInO2dEhgbu3NdgYpzN5yYqARLAKXt4BKBPQ8/Ciwpzew/l7VqsuR8Dluh7a5LP6ynVEJMlcO
NG+r4D+V0J0n9IuQ7TEk8olO89Va85Qy9PyWllsDmTK8BFyTNzWFlfb4PpQlCFRkgSyzD/NebDTT
Pu+MuXRGfSAa/YYE5wtUPzcsMZ2rMjmXPb1wjzy6Mrj5tjuK2KpslP2u5mmQQSNxVqXawNohyGVD
t+UyPUSz/5mkqFqSf0UDLeDPfK5o+bNCB5RxqKew5FjosZ6zZrEfZduumwEq9sLrao61MnEvJbuN
s5+FDSkq7A5jG5Y1B2OGRxEHxzjir9XakF1qKLK2ovaTUrxuDnHBuASsjuHCtjr10Nzx/i4C6Q5h
LBCbJPZk6k1mV/lmE/68ygjDE6odutaDtyg4UsbdvnTtC5LmTgKvd6YrWDzKZGyLOgzf5q56dusa
5KHCJOMa8+OrdcyJmGABhKEx85OkzKI1ZrkUAV53P72q2Ygs0cPzEPgPtq+/EDBxZTU7RG662nh5
SNC8BtMJYrd/NGm2yahua9BjJZHlVRudEYTRYWYZ4kK7eRNTAVfbFK1BYs0FBDFMwMU1idW1rUy1
GXxzVwapXdb4b2BY3EbI+qjkcJrUkmSBC789Ntc5Su9Xio0QMUcthoRuMxv+W7bL1mfkopC2kY06
PTctG/NIVZiperpHF5xuVh5efcRUZTIeUEk59GweRA0d2uul1XIzeOLUyNDBArYdikmSXaItYohH
ee17rFjGa+6od5FLfEvSYzc0HN9G9FD6/i/Tg80Wg5LrkeYU0WiPp/E6af8/64t9160HZWWa0TK4
JKPZh1WJIL2JX4J+LbzRBXkw4Uq9qXusB+QlsKDfimE5eHUIOwWSHuNG/Gu4/dB18O5NI906ilUy
R8Ybq6DZD9sjBQVdxXS7hMmuH9hOtmmRtslLL5abwMXVKtgwW4U5/TuCnLf8eLJ8D1Lxgt7yNPnt
q782L6mBtUaSXkZDD4grkRkzWJ+o3GvjYdLQon6Midt5IabXuvYeiQ3fbc2fm0Vu2w7Pipfwj9At
N7+JNnwZXgchb6vDP2a8dt1wh2HstkLTNk3m5kx/xESeCyPvbklUhnWfHvegebZhF9+j1rPZOo3Q
+S2eyWjfbL0y0BsLQLHATfwUCb0vTfQ7oOxLpr+GNVKwUgx/omneRMrAdrttXuhCflZdfomY/4MT
vcDZUdJ8/POvc9z76sd5LDyesqzxp995hYAtrieJLeKu4ANUIiFje27QgMWiGTLi/DPT7bWaPKQ4
rskfQMPyWDOe8354XhAQhw7yYTDDmZqhPJG1nbMZAjy0Oymqml8fMSxcyhGzvgr4s8+888og5OVO
oicc1jMy1TdpXR2CIIZP3bTsIHDY1AP5b5yJzl3vv9XV9AB96Qu0U1h7o/bKIg+z6LhJJ0x0MsjH
CsBEAiMOGq4nxsYx50qYIogAmyyjs7mi8SX569j7qXou8epk/ixwuyjwgH5ez0E07mWzFKkf+8Wc
qo+xw9iGzXKaYWU3LkKafKDDQ7qvRnIR+zdG9KAruxmX4LTAJCczgUkzfyS7aOksEKduM0T9tq/S
EwXNmMElYOuIRvCHOPWRnfJxtTAmkRhlAHzJNH4K1XI1jS8yOaOZatmFBkG5VR1OhgHD7DySZ0RK
4P3z+EsfQdKC5ycPaFPmFYuPQegNGS7mP5m2JwSjowtO+GGRaAOrtT9jrP3RBOeXSuXjRP3fJpY/
U7I8LzG5EjM9d0P5QKPEZZjjziQ1qNX+s2j7bQVhXddgiXzm4xcGYz9PA34a9HCIRg8UoY2+05ht
RJueuIfjHDucnzNXqCFt8MTE8hMS+tbEauemME/iLEoSgfehfuYeRMiTXIqAsGeOoTbAG5tbrNWb
Zdz2rfdvHhONh4hBn1r3Tz3hGRv5rVqSoCDhsBSxih8b2RWtmaDlTc/KRtcJfWba2XIbRZinuZQP
fcRxYotdoCwMuyC493V395Fnnbd9+6+Jxh0dkrcAZ2PduH+8+Rk1f6wTIIrID75TyRtkB9ZjLnr7
2P0NbnUV7Fds3Gu85RnmZJGPTfQWLu2Z+cOT8JfHVDOQMxDjzG4brHC2RWtxq/h8muruNZrT7eBP
OwKDEt6Hm0lVpzGJHsaJvBlOP3To73Trjv6wYpQPcG+r3l0INmnRoXwyt94EG7asY/uyXvdBid6X
txvdl0NuND0nXvMNROMSUP4MwOSSqDHA4Fr+BDH5qoPhyHy7wi6YvVIPFX6xwYuOyUZZ9cYj2D74
zfgcT+SFNuK37+ForBq29Tx3Z6M6lWiRswAjoqz9a6nnPpeEfsLFHTWn3cJl+eZzXmeUYSyMAvlq
anMsNWastNbbaBH4KOLNSvWQuJZlyrVbZJ3BxysO35ah/epaeogrvvUXc+wCt+GtqTLCxC0kGqN2
uYVnXQseWl1Gpg5KJ/91iXyvVmjp/WpvvQqgWHmLErzXojnRdDjKv0P2b0Irywdv5kdD2RnHBuTS
5a2FTCtIu2vK4l06TYeady+6gSqORU0e+/ExGeinmSjmLaArJK0OI3DqztEmq/s+H0Y3ZVHX/4xS
7mgzvHYLvVclqi1M7KO53VSTK+DQdAvC+F4vJFPwjwAKijJYpsPFZ+kdvexxUcgCYrP/TYA+SQBo
BFMspOXP5dptfOzW06S7rAyiFVM+9p0tnFbfkIa9apnuO8nJNqDuC5upL42Nj8BYP9ZGF0nYnUyE
KQaCu2oOb5GY/kFZ/K78cF8l6xERBIfWM4CFa4CV1Y4L4B9c7E3Q/vVk6m3CmYNyDeGjYXnrDGr3
LLazsW8ihQ6gATORRWgZI08cStaiTeR/G/PU25uUbi26PhABD66entOyu0I3iza8xIeIohte60sZ
zi9dazPIvkgBQet/SNBY84WmOxV5wCiD51q0LDdRX2jugdkavRcNZjcHnH+QlXj1FYYuDnyLr20+
6fZsqldd8n3XYIdd1nsLK0YPISk5KxdoAsmpV+02bQEq4NyCG16BmLsTgOoXtMxZ17BC+NHe6Woz
kaSQ67SdefDsgDop2/yiby2atjvGwFoc/iOfJ8S44uS8UH/cAl29/SVrRGtfBG04wmEvepg7vreS
bAfh0Hv5O+fN8CKOymsX8e1QNXiewvvIJQ6VJVcNGpmF/cwsPY6h/PAbmBqycpPoaMMAXKFBHg6s
IZeQJZ/JFD6KwHvTHfxBSLfR8XwSoSoIbfdDCwcfFkD1j3qQcTXiO5zpIbHsk5Zj3lPv0LVyF4zI
LGnNNxJqL5bEbdaBB8VQajf9PF7DLvnqZ3ciRh9WWPhnVstrx9V9jJJzmuqqsAHUe2m3d2r5ldLs
Oo8eoLr46ZNx743Jua3NjnO2ZqsI3xuNq8BiFaJk0L+F3XTwEeeTiPpZpeNNdEAk0SLyldymOi6o
D5JJ8pcED0naqROFY6H1GtRYF917aCVLas984PA0MVegbxrIKzmWc7oJAhKgY1b7MuqOkz+9G7V+
LgotCF0JuqTRy1Lt70kSnZE+C9ARQBw18w6pEHd4uf2w5gVox1Z43UsrcaCN3ZpbDwW8dMdpABlR
ewgh8zTICEhjjK9eVIRxuB8IPKDqY+WrHHLqQk8p/cPLQGRL0uc9TKmixu6lnDfwxNzpxdkDQ68H
Pc839umqTHdox0bqsPMSJhkef1SVUAEQBbpA0hfG6qdu/Cc9DLI9L9DanM2ED8XK+rpEAzarYT8E
nAzy7WyZYEQEvDH3elYXiiWPvtFvVdx9+0r/1pTuWmUI8Er6lgbiyMcln1QKswleBEnzS1AgW63v
a8Kh+WmvjW4eVdifRTftpsQNaIeq7wlf+GbykkOC9BWMwQyP7lx/h32ECN9hV/X6p57aw2QM/tVg
7I3DaROGy7WqvENTe8dY0l2FfoBV062Jpp+YqUIl5anjZuMU9u7Er4nbekNaLbI0ktehYe9Ymt6R
FDUUodxNs7zqNn7qJqD0kjSAEQf2JMIxtzyOcouBAWe0RkuQ/ON9BccbEbzFYcLy3p8LaJwCfJDR
5jaELTWGtTEuT1RKLEUlB/hcqQyA5Ye2c72h3nJwfvsiPf8oomE7U1R6ur61i3fzCaCTJAWp2DA9
5dgVeEjWCps9aSP/ivrJdcMt0eZ7LcPPaE3PZQyJcFvDpXRB7ne4zHUWpKuERQF7rK3Z83HaUzCc
UZf8RlX1MPZRm6WJTc7Wr06IhcgGjgoAy6GKixK7FAmwiQjYiiUqzEwCMRjiIOUcIMlV9xd0rdhj
6+gTX7DC1oz8nxlbEG2VBmNj5o1qwZJGHuB8Ri+MhjKX3vhpsZiV+bUz2Rypx7X2fiA4vro1vMYV
8vcw1aGI6sexWw5GzjuRRpgH6hpIQHx1odvMAMbmCtUzbQ829c6VGsOi6rGVZXi8bUskjERlsu9n
cqPTeMB78uDgZmiC9UDNep700G0Ds7CsDnq1cSiea6pevbT+MmhU9YreXMwbIFbP4Tz9GD79NcXV
VrByzEwaYptSUSD7yWPrNzeRjBmtljhfK/vL6ICeFF+gXODvEoF03LDFnkxogGSZ8qEemmcSjNuq
bYs4JU8BYPlN3+H+0oo+RDUrOp9+q/m7o506DDw+eUGJSS5YtqjG+1aKn54veN4j+PbF+EZAvu38
QVPk9qZYffICbIhgu9Sbi2ABLTDNMCVbXYMLUiI+6Ho8BGt9CwIIu021nLwZcmrSgYqFcuqrbNId
kiW+Xexg8+SJf56GudMQVVuu50PEqykPiXqQsdtiFFoz0i3HEpc3msXe2rk7kdRtKziONrP3uDbr
dlD23Lq+ULS+oNw9Ml3CFRY1pHfyWKYW8mPmfudFb/Q8b6fY3ANgIoFb/nNoXLOY6E1UhRLNGMin
cdyxuvykKb84iY9OZLidiYoB62PP0KS4XfSVVcReEmSJZ80E3F4n/FoJWElrbfJ2VexiIoQCqxkd
jT9H/la13bn01SYcp1fHoryr41Nl0ELVaRsfLalyuKL8mylfcixNtRn8ndtNXOMQDPvLxJdb2mN8
gE/mf0MYF0vl79b2rz/tXpB8/NiFnciXZowzIRcsd9DxccLKXBYnDDtjq3hcfRHnJsBzlVAXbkJZ
PbTOh6Q3iG6djQ9e5859uG49/DLdQ11ivPVGZ4GqnQIAiyf10oCLH8LgFBFMDdW0nNEM3JNB71Jp
C/hNidwH87W0aJwow2iK7Yg91XhbhUJCDvjEP8+ugJHCK+nBTuXdDPqNivWlCi04VljeA5IO9mEK
ozNudxJQE2/qeoN6/kmXBpFYMsxiK9u8Sci5GsMq8wZEof0ZONQJNAVzpHdOsf+Sxbx6WLfNsfIW
59OImE1L+eX/2SFNHld5tzaPo+tPfdnuO4VFXzjFORR/AEcu9rakgmCXu4OrIIeZI6yW2n+iW91m
FfzEGVRkqjnhbTvboSoiwE1445DX48V7EIaFHerPpfUOyRJvywZe7yivEP7G5cYF5TOQ8Ts2pvG7
IHdFn4x1UB9DCECz57WmU7YwAhjVIFuRpUHuld6PbGQxTslhbOK9FtMmLnt4tAx7s+CQMSH2p7qP
GnxuNwKjgDXUQz3pW5pgZcSvXoCW/krgc7ldRqRc8oRstEKWRBTZuwAJAMHGcI+68L0HsrBKt+/m
pKB9/MWqxsMzGjw2I32hvh3zEsxMFszIF/S9pgiFeV1rfgR2+WVZrLIAnFMmUrmHW+F56mYvj8n0
I7vSFI2uKHQIdjdYk+DMeJq96j75aiscOFapL7EXFeBRT6JLw38iWE/WgMwJ+3c7Tr8hvvVgBJ/f
OKQlpt7V0XoTRvbWh/osWHclXv+woJitkVn35Rzd2tXtbWrBo61QocRjfyHwdp9ZTmy3CWvU5M4X
yZla9xCN9hTTVe7adBWbVvlHsBz7xMdiJ0urIJ8C/Ras4h98DhB/qgwMlclWpuXJRuwdwpQ9qeQI
bmmE0Va3VPs6QDaBp7qtZHzN4wpP7SAg4BgruCTjvEbTEXRNJiLx4uty69am3K6mvstkHPcQEM1F
OqkmX6DoyY3skfiU+AfKlsPsAKIz1ldwRaiqHZl0swl9Oh8lg7p5gWIbEwlEoiQ5TQF5KFdZYpM3
eTKr3QRl+J9OY5o5zU9BVW0iPR1n6JWrCLwvoLWs8uCJVAX/Yt1cAjUcq2aCwyzZEMjX0QHkQ6/H
J4xPIKxG9AlzKTc++syGjl9NOEDvaLt9GlYfEateZwMXigFNy2IFvpsuQrgqeQj6chuuamsp+1yr
+ehN6jwgSjEzXO0Z8e+LWnMfakDMeiXANNrhAmgLOD747nBOhlztUq4hfEXbEaxfK2qWaT8czvyM
h3DZGJg4Quf52Rp0kHARLEozgeuDjSpU/vqPsk8sUKbWetjUiW/w3QaXDQK6xfwxksgUrgo/m8Uh
lRfUOLDrc9jGS16vBHIFFt10ND+4BiZnYIZQcwAFC4++W9M9Um4TbHGbAvtv2I60QZJpf4La3KHj
CSBozSqabGCShqWiuP7yy3TnZrcbpvmI7Rd0zis2q/nZ+cYvgP8WnJJrmIosrMPHzpM+tKSo+GnI
t800/u0msw+4B7x3ODoBCH4wB01O35xj+HBUyfKPuvjOGBjVcpiKgYT32dRd0YfNw6j8W9RFOeSK
KMzAomyC4zA5pWy5RdR+Wjdjm376LPv5eZ7dfdEtiBsKxw/pLTFEkxwsZLdB43WJAkVyDvIsH2y1
WXwfGG+FranWNnlIh0eyNMcy8LYddLelJ89aicfEY/cEtH42YnTKpcRPZo3utHL/YkBk0mHuHFBa
WsMP8TwvRZeAW6//iJgKYuE8HVpwXN0AlKZuS9xZMAm1YkcX/qnZsPKdhmQEVGGeuNWfvE+OwET3
pejA22Fk8JNTZEVdjL4mB7hPIlrQ3Ps5PtZpeBNISATHO73MOjgFjRNFaZOnMl4QJLDgj00CNBUS
lotk8i+em36c1xywv9QW6x/TEo/J5wxyiuGEzbqwP5b/w9GZLDeOK1H0ixABjiC3ombLkmx53jDs
spvzAM7k17+jt+lNVXTZEglk3jz3ZoL5Zy72tlfnq8Gqnuiwr1gRbirVO6XGS68prhS1+9S5a2OW
16wJnzyKQDEW29iS7cqI670Zj8ZBymwjkmqXeMa+JLf3z5mNs9Xwa/FhcZ8+VxXT/sy/g9PZKfSo
GEdRb6fiLWKrpwJ5JqXjx1ULaKqTMgVfVAMPUWrCcU34PRvysKp+eo9Ygl62y43DNVpn9690iJy9
mwlu9oniygKpXKc1123L67yZzLRGFiMywLYswEXQi4L/9Ern2CyqNQLHE7Tjfy0DgNkD1yl8yw2c
0f4Ms+E8lvM+9fKvULLuy069A6cf/ZysAoZ7FqRbXgXlHP3ZbWJsBiXDYHby7zQTai8XoIA5obuE
VHSUs/FDxNG5z/yto+mAhpwM3sS8xal7MnAcmyhjrk1cPTPFh7TMg0o4u4j5I+Dlt9/XiOMSqH+S
a2vxVqp2stVYZc46LSfGjR5okQTeGDajbPdOm/znFDEFT8iMtECMtIr0EYv+o52UQZLGGyHEk2U6
jwhrJ9/wqQjtG7zfGbF7W8qh2CdeyK66sQRX8a5plTKfK73Pxo8Qzmp65jCxorUdLxcv4ueiMRix
gcqWRkbUTZBF0cuCE1T3ZCgXkmiphVy4TBBJ6LyGLfpG0s1IFb2DHCWycw6qRejBLxVGv4nc+uIq
KO62SvmdxubAwoxsFadhvZrtmliSLjz3JekFS5auEhW2VH72j7noF2PpqZVcNh5mC3PgqN1YdsKI
wJs3+ECZG7fRgzW4hC5WtrVZxhYvudM8aVve/LQOtPQR4mwPzXy5sBMsABLcg7itE6tb61lgDYzD
jVtnR57Aaa3NS3o/h0NFaQhFszaGyTrKvmRuPHwSo0G+Q7WWjPxMK/ktDJIXG8kQpHUYbfFB1lps
AFaOOjNAZRuuK21ue9/bFrH9w+LAZZWrZd9kiGSpi/ogiUXhUqsLivciOeleUd1wiM/QgFccnv+5
DDzXStf/kgVt0Tf9ewWnjk3M48+zwbfW9cem83/wAv/HDb1vseit+xLwUTmMJ0uv3xAid4v88eS0
+lG0a01XGcjFhvKaEsqGUlLRDnrhPAhT9V266mIPMyJ1scrS4tYm4n7AmEQO1/46ThvBtTwc5jY+
pbn5OHateFSF81rQa6483wmMLmVVgGyD2rEuTdbsXQ9V1POD0on/oaUPFOWghUVXHVxZr7nZYUlL
+yO14w1o2ISSQCZaU5s4/Y3o4PiGsVVD/eWL5sWd2DDtgfjm1T6f262Z+34w23AgSfRhVBOJxbpU
zGv1rvKdXedOj0Itw8o3q/WSJMyXwvoknOouOw5vXMrmZkodyNzm2mpiQLyiCwy/fossEjgMlMmo
ze4QRR/k9vSau+KchhOmBGfXW87O1ymbkY03u8XXYVX+IW2gvHjgT0xn1anQzP+thaWmckZPGuZT
SdJK3XsnAiOOVcvVklrG2gzJP3BBthmN91crVvoGxViu5ATWI4xFsPXIYt/nHHIyxTo6uKVKgz63
hl04mvXXEHbzLk69c6yiF1uOF5XcxfaMD8Nyym3mAv3ay9Ieu47x76jqoyP7BbnJv7XONKyLqDl2
jFzElF6SqeGGS4ZrWJfDJrebE+TNqneKt94xfhkRmAdmZug9migGm9AWz7wmjFwCYcPUheZvYnv/
uWX9z2itz8GSt8GgqqJTctZZbTOtd//LIuxw2tEGY3Eb5Xw5Jx7f8qB+OZJcBPD42Dvp1glHPrQ5
wfpTUii2Pfrz4OKxlynLCDxGCymsTdJCvITNWrfGl1Oi2hoWWFslEASJqDn1gzgWczWDV1XbBdvi
bA8HzTKsfY7t2DS4Nduy36bOss2q8uhb/rMbRQybnM9ojP+Fg/eZRy3ZxY56wAezHlj/TKfbvZN7
K1bs1MHY19nbIcfQiRA+9cM6td2NwQe8qsEZVhXqBRfg3kBzKl3rcSiGYLaK39gfmVpqSu9lo+z8
IVPzLfH8PSGoM89o+DoYklBPlxKXGdaUzOPWy1zc4o394hvihfnVnwQo9u57RPMQ2txGsuuXPmhi
d0TVHArqxKwOSNnnR4lRohI3fAHyg/aowmhttvG/eREBw6qHEpt5AFTYB1lMUxrm7imc1UNSyAFM
Af2hUOohb+pyrQo5ruuJgzIzlQgiRlY3ZTX2OpKjC/TaSorcPFlPpNFsDd9MV14TfhqOf3XM5TQk
8lYMJYVTe02T9trM/t7IJguITIiVLGPGZnearLRuEdNNXXh/TazXfRRXpCWWf+6SPHV2/W7yPUem
+WDRvzHdz58912eKnB4rp/jXVuYraSAZj5i7mTzniQnY2a+t52Ix9rwL2AnmdGuO5hYE+NAOxg8V
ySX08iNjqd8KykCOc/SQpBNxZV7ubVs1i/XY9PZ6buZ1FRrPhj9uQ4PKkESIhHMbEjDPCqTzQl+I
ATkUtd8FieNsxIRiV2W5Io3pPrUJ27/R1MAcbtoGyBvcLvRQiJXGxNjZyObzVId7kcnXeKKbKHkU
2WR0E0N9aZb5GjUYyRfip4vJPCXl/CqTLAlqSyBwdg2blQg+D8JkOSg5baPCfZG6BkK37ugwAqsh
w5vbeE9zxyudWi1iOkVspTdiQPZI4nwlvOSU+aiiHBfjbnGpkNJ7S5qh627GzEXOrijwXF2ujMr4
VgwANobh3FzPOquJfwJ08q1Fjxj5huHFnuIp+s4Ut54rXFBC1t/MlpvtOhavOqw1Xssuo9IpAWBi
prei3Ug2Um16Oz2Pi//esV4jdDqQsghbCUzDlMpNo/ShZKOuB8C1EmxgDnLTdh70lORrf273uSuT
ndszdYgLJuY6XNVRSLV0B4/bIdkAslT3WT5UndO3h2XMxpeFgnOdICt8VIxEmqr9qXwNZ9ppuffd
P990lhWTMmdjttYtFsVjGtuvpljObiReRQbdXhIgtfUai6yoMrszJW+e0xW0JYUbFB6ddS1NZ6Xa
ic2aMSdeX4zM3UW58iaD26kqvwpzDHmLE0S0BhsPJeNKA8o8lCFVIK/EhzsPN2eYn1wNs1v48dUE
Bl3hFziXoCKBztsXa0r0uknsdK1FdLLjyt929zgdXRR9hfvG2ijkwt5zV0nV5GDWpJDyC5djjarD
BqvIWIynWIh/S2ScOntur2YSWlsxLR5EcPNfFbfG1h9Yd92V6hlp535WtT9DYZ00Tpegq4ByjMgd
1iHM27ag9K0dRvTkN2ILukTMhbSntrLl5vfLb+qrV1VYPR+0+Kwd9nLmEwwWPfyHsYwHBC4UALQU
EI1qXOmhv0RhrFD6kDPm0Lr6iFewqivm9BdVw1Q1SciTORpMJvpub8zuMWuWG6/d1fKdXwexYTat
YPSHY4qb5GpN6c5dAIT57nzim+LeuZW13vflcoxg8vMUIZZshXSOj3kzHXVrH7nYDzrNnmcqYEv0
m7pclsAx60PGEla3L96EzU9URsN6mAgmLM1wG2GlXptKrd2+3YSWCUcQZ3spw2uWqqfsDqPUrj61
eC4gKRGp1Lj2MB6sMl18mwPOFa93b56DKiNm5pG1042ryELG7XGU16w2kkWzMj3MuA62kGLyQFYF
FVd9zIbysIAv6yYkId1K3mTefiaJcax9EFIF0Tja2cMw2gcORTSg1NwXZnE1EvVa3kPmuL3J78/F
aQrBR7OU3nV5mhcgmD7ZJWV0rYgGQdJIVlKY/0w0DaRy/6ebs02UVTcl0520/WxTQVgduqk7z0a8
5SxtV7ZzP6L76TvmiyicFC5LnVxiH1ayddaNZpV6F7NONRUzLp7k0Wnj3dRm54rEE8tN761bdRk9
e9tgTImZwOll/rBiTzDwGn6qjI+PKhUxQhWvOfYid8g+gST2fuI/WWWIRNbQ3fhE6LXAZ1M+75rS
CMZuOUAUPHl+9mNOnBimGt+jOulWdmxCSeGkcdnEFzoh16suK17RNvCM5Hloo//wQ62XsHvgr+JU
K8p9yccRWojeKrs1fTqgH4wvyp6qIB+ScaMN/6s2v5xB8APERoAWd52cKICaPPZ1fJy0dwhV/ITe
/h4l0dY1uv3Ix1AZ7kckMhCV4mOI5pxZ2bS1ym5ns/uOk8N4GkV4mwr5JkZ1zIqyYcAWvphZGPD8
EB5tQAbgRmOzV9DdI3NCE8bTHj8gBPZGvPRbwjVPdtucC1R8vg/gn749GRgh+qq6SY/s+9oD7keU
4ozZJRIayKzEs+BOho47gKrfQA2/0V8N1AiqW8YnD7MXPyduvKVrW8tcwotDKoWw+FGHVp958NQT
8HNRwmeqBIcdMzAp0TOE6VqrWDcKLnZ8GAgOY8oPScH+aAbhmb8f0bgBY3dlib8SwXY25RCkqQro
z5JNKdpsPXeAjCMJZ9wKGWhB3R31XH/z52/TlJ51RScJ07UujImowLonEIgvfaxJ/yFTGWBcPaLB
7QfGNGbS8F7BxSB1x7482P1kUsF4T17cbSEAjyk4axi3Nc/MfOSGZ87v/vHyuGsPWoJNFQrxqrM3
Mk5wNdEatCkGobEsnmjXrRXa87rnwLVa5xYPau0Lb1+63UNsS27q4mJ59oY8/k3ROP9YQwDZk85n
hpyHzpVf6T3PcGlJdwxZ3mSOpKRE1q7Q/c6divQggcQrrKIDt8JNmTBx/tgx9kh5B7ApFuuhiz/C
aUb0sMd9Z4zPVpYekbTVimiOIxLfB+sXqs0SeuJQTD1nVJFSlYrnfi5eI5E8NNK/0ettZCpu0DG3
yqDNkTkbi30WIe3bxiRfzrphJftusI/01rCvUgZGipX1IxmLVZXbtDrtWVT64Cib0qsscGkUy4Nq
bbosiKLAr/uLk7VXN52Yc9uf0zygiEZA13SdcmLvA7oRE1L3dXH8U4GuIAlNKsr8oKOIeSYXeJUT
IxWaKyvnMOoFwGhtj83aADgwwpnwycw4u9pDRGbd9coZQvo1lsngtKUXQW5tRusbkHHj6vBz7sq/
Rc2BaNqH0IxeUxJk6iF/DCGiBrav1j19Atf+u1V4PLGm9d4IzfeLCI4faoU1Z90VHHgYADCwTJPY
iKrdJmM9r6whPsx+x1NTplu5tNupGsEpxiXIfOcmZ9SSeWEtrhl21rr3ZLTJyuQyN/VWyIWRS/EX
s/ksabMTEucxj/z3xbQeXV1t/LY7jF4/rJqo2IIc8DOpcTU58bcrWmMnevRfiMKWgWxXpC9Dwwsk
Q5Axp39iIXXQm5InLnx0VXJwWyazdGF9Pu3q2v2aKndfwTtbRktITPfWtjGrBO6VBtsyhcazZ9n0
u1VqfSSWcfWhx+rYu84pT7M22l3kVtOmwuqQCGZGA22tKOJ3AKyfeqyJ7lCpxXB0WfmWKpjogXQk
UKZdy+1XOWCz2ejAf8Z3R2+HvwbdaAkVZ4gT/S1aPlpW9iByIjTFjFsK7Rb/FG1Rnh1I4zpT+h7r
1Nxqh6Wk4PYrhhyHWLvPc8UhuDjRujDbsyNp1HSP67Xp7JOZg5vY2JZboPK+7l8STC1YgdIVv8kh
q0fIsPR1TgEOlaLSp+MPDHcI/LE+Jym0SUeaKT2VPhtjdUHbOsguBZSelrtxErMT4aleihPIbqit
tHPMcnvtUid0HnK55b/l5UBK+ghc0idSby3pHjECPXZh+ZKPhr+taiD1u/9p7p/L0d4ZhrupybQ3
W/HqTCZgLuNZOB6XFbYNHWXiHUvZ4asyT6mfU6UBSPuNva08z9q2d4Q1rp9w3b15pfiU0v7CcQJY
031W4/wtI/S7uCyPhnDusLK9y90ST44yRwrHqIc6l/6qkaRW1c5njVCMkvwt+LztUP8MPexEJNC3
BgsJYGzihyavYfVr8RCO+qGry33sp7Ru0W8fphtTFgcjjv/mCFF2Ts+zcJZgbLtbDYecFt47bemm
KtP/PObPjrHgEikCMzees8T9svqcbn92AD/yB2hVphrqSIFp0VWId4t3qOXnXE1R/i563COuN590
2EKa1NtB2xu3ldfFiQ/miFjckijZC/2fJrRvVuq3LMCQK+Zm+JsAbyMq3akzL5ZU0BbRx2hgMBpS
iJREseLVrc8j07cktcGJtPnn2ch3tVlTW9A6MA0AC0zIss3awLb9g2dquuT5qR7DjWgQfKKk+OlF
HJg+TMHg0ITnVJdeCPs2JNsYi24gjZRaoOrylVOIS2SRTY+diu7PWbeCaxHILcG94ZgUsD3MIlbF
KixOraZZ4MpE7DAx3aUJRuwITxWTF/MQ2qzS9FrvX55Q9nBwfYse81Te4Y/PnhFX0Zf6Z1nbR3Pq
z8oU5zIHPI6Nq5tZm9oxj8iEx5EuNiBvtg9aO760qj91xfhlM/UxkbEAae1NYxL1Lbg7w+oaT0ww
+rZ8DmXyjouUnYW1gyGFeV+PZ621zK0tra+mgNYwCEOu77NFYZCnK8H3PBxOTeMGKvfagGvx0mKc
bpzx7JBl0rbGm5nUj+boPJvOtC67ImHkgEirqup1iEPSxt02p4DE89I49nke6808MjGtRM10ko68
crEdR9mmxThWRvBbqXrvY7GNzPHklnyrQ1zVQZblGhNKvZ+8FoyxB0xqBg4MO6QOr3bS1A8hchs2
zmFVNPGusExJhnb96TTmVslo6xWgL6PHV1aRbjc2OJSTZa/6EKcnXnv+FRxcbupufImOnTM5NKJh
D6wQCEevSyfDzWzY6y5T9gpnx4mk+r/aVx+0FAU8QvcjZmqDIcPeDa+Uzs3ds9wuAeaqNdpJAF6J
azoH5zM6tXXb7BsRNqjtkFO4Np9VQ7U8+M41s8lsdYxh74n8GEt/RCyctiL2+QztL+qsfTrm30su
2QRZCzpasIF75TVF2YNtMEHT7Z5dH7wrLn6ljsJKgZ2vMmEECxbe+02nUAKmjzQbZGB5FZYIk4c5
jw+LJIzVR/+MK2tX2s3VFOPO7codTfVbE3UPlQcNl6XWq9Q2iH9VrCe3Wy1KvQ1cSoRhHmWVbyhs
9mTT3tB8DrquLsyRdqGOXjCt4qWtGWYCzsxVhuV49q7lkB60CcMWZ9mjXYTOym+pG8MIwmpxsNE4
xmMVuZSrw9EH9RAA18yYWNA1NG+j0rs5NDayNZ8rNb/rXv+k+XySrWw2xTA8+ljHptQyN0ZnfzRe
ucE9SmRAMlPfxuHB9I0XALrp/kv9FrJ4Szu1LyxqaULPdrPvZlsrzvEjd22/BSePseLC17oDpoY2
4z/DYoGSC0IyECohHf3uHeYiwVROrgU4hpsYT6Fw8cxnUEfL3Zgg6VtLHrXO+u002pJj8uAt93fC
iedPzZY/p+R+lmb4bx5CDAcW16Z2C2hLlQ7HxoguwknvS4D0U3G3x/X4Kk1GAdxDeFtqp9rZjTy6
MUSGZxgvsiSl4L5HmYZoGKvvhqHoqprHB5lU+Ezs4gEP/7vpuIyzu3xH0sy4qj20pzHc6tzO1tSX
vxanDXhElCHqjssGP5x1SKspO5SdgYk/7If3hIxx4hPuL6XFWo1stvYzkzx/oLpw63qfzHMTLD7j
K89gW7ppb3svvqSuWi+t/6pm63nw9IgZ0v5XuHNzV2AfdMewsG0+9OK9xc0gV3Pjr2K3f88snFFd
BxhIakfuhBtiDa6MtoNS1yAnHRmLbfQ1ihk7hlW/s3oe1TGP+D/nh3imR9GUsug6/qtO4z9HAPw2
XNgubVymrRfqjiuJou+m0M8Ty9o2JVEe0iJtpZzaoFwogMxu/nSl3GURR0qBKZPUzO6FxFQHT7j7
XjfhToz2dEtF8cLff1b4xCon3gwJJgKONr9eIirk8SPv3WO/MIiDbD8oq378v9nfMIaHTEw/aS+O
cwT4WpU/wldi3fbWcxVNvLD5mvitLgDOXeNGsqGc7UM7unQyCSxF53zrFPNDO81/la7gLyzu18ZP
Xqw+RN6Ko1fY30vYO/9Zi/PDsrhX0kY+M7CknOLU6IHh6MrrlIM+Gb/rhsGK7Og98ibduvcsfyyt
ZKDk15axUG2mNyNbfsLaPBUZjl6zYMGK+Ulr9uMJcTJNLzBV+s4+nO3g5d8FSvbdUf7WStJWllK9
pvQgC55+b1mov0YMmJN+duz2qPzpKuCo9UCut5phvNnbrOatOYkRCZBwFFmQc9DU6tUQJkH5yXbO
ncfCcv/lQ/9uOaO7ni3rS8C1CFRaruX6HOFkacflo3X6dTth+JoF+IojOywoIyIQelacdZvofjxO
/OOjKvZRfucA0wLopm1utkWfUVbmUSc5A6nc/EmUwvgaW/Z6yPEvZC3kOYIBEx+I/AjjVUkvm9gw
lVDvK51ptHPxhM1nY4K7gLAfe63LdadGjJudc5Gzu4Io/RibFn8vPVVXdR8I5R/+FD/MZkkwqsuN
YLn9mnxAvLPtxU3O7Nu6OqxOsXHBpAtwIqi4mJzHSix7B78iptSHTo6wG4SWpKAaSPXd9Ol088uQ
xk9uHW9S3zz0evjnl8OlKdmRu2Agrt19blFHuErL7ZQyBqrTgxLVZ70Yz3lt/7Wm8YJa8+1Dck0O
yhvswE8jwoYeJjSBYPDZ0aX9dYl3KhBUGW/pq4rqh5i0Al9OB2Em2cormSK6ApE/agV2Loy6Dfdl
7/GxxWCWvcE16bTgtRkpUa0XgsePkI7kdewqFAQCMvIVJFzGCR6+8mg2gemx8SfHxEUU0YnKbtty
Q3Ste9GqOhUkS2wYwPSYPDQxM9qna+66y5LbR+no9zkGgAFnAArPDtkSExtjfZo1TajRcT6WyXua
03vEafeJzP1pzgulevkqLeNShuoyOMZPDbJuIANu2rrYdWpiSBY/WT7dWwTePcXecSiXVyCh/4a5
WreQIV3k/chKnfqoP1QlQuYoD/2CT6WTRLULngtVss+idLnUa5JEVqrIGOaV3lnF/YsV5o+TTJ5l
1L8xIt9aifwu+3KbE3Cz6cLlXyazvdvT/TgpARmOkVz8tNzIrrupWmz9aiTgoP0zFGb02FfkzjfF
fwaXaewgdRjaxlOo9kvvvOYEiTijCkxD7MPBPmIl2fIur2VafbvIWoWBDsj847PTxGTNRjkQ7ee8
KoKwOvYYY9NlvU5f/sRmRVpJWn1pq8M6lGiOgaZADq+X32qSLwJHWMfPuGdscUeKnEvRx/PaxD0s
U5Wfl9R76frsLYk9vCeRfhY9ildKGRF1+rnJoRT9+te1rEtGLEgG0MCTteyWoXoASSZoSDGTg3qx
4ywiqyc9OHk8BFpn2Vr28cFP44mXVkfHqa2YbfT9a287726BipVS4vfSx4atoow5T/ZLbb5zNZee
qccXP2nZRt7KD6pci0csD/hrAUYZ+vIJpqKJeMD7GGI5bJFWFP7jlVsmFG7psQnVJq5sQPNYAPc7
T31c/OQN6Aw64rMIIyyNFthVpCO0A92hsU5pwKoIfbRgOY9E/xDJlFJBC9rUTdYMux59pTI0lGYM
srsw7x51/wKC+qAEAFlXhG8yxlGMiu5MHggNym0WZvmaSh4puoAZc5dagbRgx2ongP5p2s6I+aRq
WQcAltuIoSwZifVIl/LkWuarHAGNeq/9HRrcPVN9MZzxwyi7Vxvnl2pUwDD0UjnyU/XzPnblLo8M
zCDGh2DloZlXF9eYHtPSxguV/xuXLD4VYxbxsIu33uxx+Y548JabEvU+z3uTTwwAFo/KX2crZhLd
y8SErU7Jy1Y0k27xGfpAnjouvjKg/FWtvI+2MI8lhx09AF+xXbzbCfSfF3Hseob1Clx4Sm0Wl9ij
ZtSZR8muIXrPwh7nDXVxmnzVbDwQV0IZ1rOMH2t2vASeok80En3Cy7ZLK1DN0Vev0puuo/Df1eh+
eaNOtmMyHFxGWHZW72on/WAuyEVR1KyKqa6Wl/2qiG93aTCY+uWpN30kB+wBXVoT8VJSwccGYUB5
PYK8FDu3yF/UtOAltq3VnM+HbjZ+ujE6WwmjvbayO15AXgcTlXlowmegiT0xGPsBqGQcywd20cBR
uosMMhsNISdHVC31v8GSB8+f18VovC1N9+i6VPB2USxABv6v55MEX2HPk27NUt705jv51ZzuaJFP
LWoaf+Vg7I2lHO/010V2+TMp6ZDSyY4YXgxB8wvuKf42XRVdxoefz1/zfYhoFa/slk4CJfQuYYpe
GBjGZ14NAEcqnF7CxdsQuOb9321a3voYLolnV/Tekd55w8e1LZeIYBKBESr27rCHqi8TlqtVyCwg
yFBQsti6Elv0SjH3NlryR4p71zbYLKtJ07esgH4YZo7k9IZL/DKQevTY9gQ+TDkdPPLRhCrsPtp2
+ec5xbe2CVYwSZudFveZotzbeHN10SOAlHDnte/gJR864wdH5iXpKMCHWpPtM/n8ecrgvhnPE2tc
URggbXMHeFR7P5MOIVFSh8Y9nRDtvK/QLg8VfXstkosz+edo8rZ5LX/8LnmSd7p49Nb1cp9cKwOE
TJu3QuWbxfYeFghvwamxlPIRBWxv2tM3VNJezulpiP0vN/NAX4anKk8hinTVrft0vNg2aQTtfbDL
+ABPSbIXOGcYMV9mM4IKc9rnDCkZ63B00l30WiyteS6yO5M5yeYxWfRZpGWz9Zn7eVgEL7PhPlFl
cx9y0pYZA7ZcmjRaIUaHOfzEsFgdBlMPK4Na4VXX6jJFBUPmuj8XuP44NZa3Lk7U2rDhZrNa/Zfb
sI9i+vXjeVsU6qWsEg68YTx5nP1tGo/r1kBL9dicyrAxCCuiFAxUXmoiPUK8w9/vmrpeh12y8QqS
O9guxcCEKjs1Sb+63zehuY6InPAdcegM7PSoIKc8s0/K+cTTT9hJZeE+SHetWZLQ33450XK18nwf
zcl5LtQjUuA2Ln5lXTIdna68DbcmHrZGlT75jKELKzoabnQYRrx+C60SnYR1wrJ0nhhDrAXhg1um
nC/2mL9YqFteIr4z02eu5trXJZqf3Q7Lcp976WObMC/tM2zB8HY6tJ67fCFRbRB1wP7479Tr+qci
45sbLAR0xxifvArBzVZNfWtyO93OI+E2efMw2sWuwiHOcTE/CLYrrYaWIiAcgsbFq0SKqgcUZ5uA
bJ557GY73CwSeKqfliCycIHgFn2OZf48hP5z5aggJ2WtbKo/ydRh1bCOYxwSshSJFdSqfmpwQQ/k
KHIExtec9nbFYt1XKTg5aXzuOOc+tuPHgc3WTKDM09zw0yy4NNnvuG0n/RgNeKknj+C2fDr7Du8O
qucKEHbX++NjxXbe2GKn1MI5Z5ri120MGFMSZxf7kaH4E0FCD2WHO5herCowbDLlaEHktEj3ZsSp
53j2oehU4MUR6TRq4UwEDRHZLu30m+OyQVtYHl5U5zJ5kVzBRD2HRc+GjPHKb7Kba+jBRVvEa7Ku
BIUn4aw0mMhgZ2GmESZqy3K7YIQbTn3JghlX70yDH9Zt2y2lEGoAfdmoL9yET3Ysd2JJKgjJ7Hn0
F3PdUrHAabBNzAz8hIzD0MZTR0KlRvLU/gAWhSvB8F4ESwKwqv+Ps/PYbR3ruu0TEWDYTF2JoiRb
tuUcOoTDOcw58+nv4Lkdf/wtC6hOAWVUiSK1ucNac44Jl4A1H2OVdVsl9TEMzBwUYv/KiHwcg2Yn
+vpyXu+HqX0uovYhZWqp6uap8+hVtuPob1AmYKzRlWcJQNea+g0xalFt74ySLy0MhHvIGkPqy7ad
0FMohj29z4Ghhf+JDeZWS2xKneqnpZmPwEWPsoSwTB135EK8aVl9wZS05bi7tYbsoWGEtkr3Xofd
xoyNJ0g4r9lcBVSj8NDXc0k27oExwJmjFbEqtOIa5dcXzEmuNSLgrMvxLVK9fVhFL76d/0mk6a3U
MSjqjHvHkKOPZN7UNCm6fqmyqnXoI8e2bIuSUTq3KON0E/rmZZR0Bx7rk0SbyVNMfDyWAuxjnlRC
nHfltebrT2quu7iMLnxRupkqb0ZjOtA0xGwWuTYq3wnUVywo4QVK6Kbh5CqVNQL6DChSWzDp1M2U
9E9DhMm6breEpB17Xb/MmwGZmFXVFDhgIFJM6NkLYyZXryR0dOsqmzZIF25HU99Tmn7rC1Qkvr+d
FRscAWmh9x+plFwVk3Ff6TJdIRMAXZscPaE8JJ1xNRYGlXX5yRyqv5PRk1U3vqEod3tdPRRtvwso
jHk6fdgiqi7sbHjRcMcqHssaGnZKRNWd1PhX6KBiZ0Cn6ylIaFPzqFDAHBPoR9S2b8bQ30h4A6dW
vprrR5FZ3aFH39t9Sm+T8B675WXAVQrmywqvCDpHolNeDZF5RZUwX8OW/BP74U3B/oq9wCsHNl6X
m9gAHuqHGzuODhT8KfjAyR364a8yiqNiVzAfNHGP/e3OVFL2cNmuVsuLKOrvJ0wn6zYWA2q0+DYu
qn1pIlIFMXNl+Qo6WAMtdETDnq/zqU/ZfZZ310hUOWSM1b5DSg1kz1zpfogbzJaUVRzHXyAhwOHZ
5VdlScexM+/tBixwoND9q7DCTFYMcgOQUFw9tJq51SBIgBJzLXWeXkxF2YQmNYLGB5gAZEGDfoLb
ADFy2yXsKiyxjnobwCleswQYNEyCtRaBGvRC/8bSPduVkuyFEtkBO+eNT4twINASxSBqQJ/dWmKG
6JjRMm6ySM3uQL5eBOjRNA+rTu2DE80sGzZ6KlARD3Nr7xml0ujQO/wYK+umrq27SeUMKxocOlrg
GgmUoZwgQxy6xYQStfMqVO6KBvejSo6k0t5PXsjONAiQXuLR6GH90fBTj8IoXxU6EmDg2Bw0WFgK
RJlhVD5Vms0xQylQAvtHX/bo/E7RS6bnb2nr4Y6k7xF0+8LsuP3Mf+dHec/08d1OAzqH6k2Y9Zxq
cVDArccR0XzGE6dhsz4WExK4nOZ6bpnPymQLxEn07Ef5UzWhLAo5tB0YoZYDj9LNqwZry8QxyksC
nbpsdt/TN3W6OP3bmWQZjvORjMFjY8MXT0MXKm4bCfzwdv41luhz6zhwzN5H825dKKp9AecXKYl9
RXfwRtcgY020ENS6OIR+ujYxkuxN0V2ant/Ru6KQYuuG2AA1xZSuPWQTeiRTOipTSGvVvqt667nO
AkovFIgKYCMF5WRbIlvY9sydqfVXZIQw/2X4zW2kIbUZ3HWlbOx8WQYXhcEmI3dnLPY6WMHLvuz+
CgtBJtMMpMd+9gQUw0OIetpugjfBicMBEDBe5nHorWRKwZBdkfYyBcWStxlk2NNxwNZhTEEylmWC
5sdvnUIzptVQadL1aCYfvmy+hKnVOvpkf6QoCvGbXxt1sdFMHDaU0W2JgW1BHvQqqtTBRgRkx2c5
y4b81oXa1oLBpQZ6tUksgGWRZ19SB9rUufwCGGqvAx7OMzIGU8x3XWcRxdHu+xoeo46texzZA0ie
um9I09SGxGlHwKOB0DdgrahHmQgDmrdmyHHMSgl/LGCqcPjz5XZct0NwoQj26rJKnm2n/1F8jNyI
zANKtU1fzd9hl8oKrpr81lCkqzhlnTUhOBntkbDRdRvkcKgidKCJcZfDgmrgNc3A7rKhSZIVDZjP
al9TOw8q4COq5SiRd2Cs7sOG4KqQAshKyBKLCUVCY5TfZEyYa0sdg5Xk16Eje8HlBGEbDg5btiE6
iCLK1h6FHy2nuN5WFlhd4ykds21p2s+wFf+0o+QOYXObp92D0mgXeKGeAJ69RwqnuBjFVhzrzCMl
rjybtQeZx7XXejUquQqBuHZjAvBNctGuS2t8rJAs1N6s+epuPG1gk+DPzmpQGEmT7vuu2BXY+tGF
0B3z69fASu8TMCJpol0aGM5WBRYHSR4v4TDcF21hrMNY3JpBsvWsaR/G6gOCpxk5ZX4QuPEW+OyR
hwzdb92wkmXqVuuHTeFj1qnI+1ILjWNr+F4k4Mtrqzv2qQLxIhG7qIyPjUKXXinVtyEqbwlF+0N5
tV5zHNtFlUYJmOZvaIfPVZXcoR7ZkyC6saibZlPBqiRpgBTy4S5XowdLKJu2NhrK1s211Oh3toZJ
2sJsqVYd8bF+8KjnwTXbVaq+lfWcUzl2sMeioBwelBAJObVJWytK5HvUZke20kqfrP1ZXGXlzVXa
ls86Wa3sMBBwM4mn5h91sNH7C/vGkiy3McqPKdE4LyHH7kxX1NO+p5eXjKMb5MZFr5VOoNprzqYb
uxjztTHFnIbU8V2pWcORAGyi2Rxkk0jMhFm8EbFMfmtfXMGtDTjjYn0eOomdhv2VS91nNhgvDUKw
da3XLozZv8LMLmor3qh+kTONDl9F0GOjx6hNz/KA0usyMcWlHAd/0Csdiiw6mjV4wKLRV1g0d3h7
clSrJLLgZ7wY29TxMwUPqTf7Oh3OZk+yxgEqyPC6ReaHX3avvR9sshqJepBu6NLtIP5WLfxlUjCz
xJzR1WTJt+EeoTMz/7QbC/tunDlaaDsRaHNyTyak+tUwvPkeXb5mEkdv5FVhX//J8R4OMw7aNAzd
IrOQWI/ZipiyozQfiiV71svkiYM94DnO4xsF88TKbzgu+mrFVsDy/5ogBpEsqkTMwfeYkluP3bFm
Wfd6T0qQLn/hWls1WnFIqUNmzEgqqhCdGlBQRGsUTWzXpV7ClVGAjcbGbrdbuxuvwiDcAoAwV3Jo
HH2JE5QxlSxnjH5p0nfI7W/7KH1JRx+PPP75dW3objF6F2EsRw7/QhW2Ld6DWXLvZbPUQockFrbZ
lqUxZj4fVBZ/sjNzaTcynxdQ73yvutC9dtNL0YaY1f3k4YjWqEoPufHeev5lPLWdS+zhpZCQ2yhw
vTj8Pw0VaLoYCERCEjN6uPRSKb33qLTDVY1yze/EcWgGljWBljOQH9uhfc181UWVjDzTREikIM/A
8vvOrrFxJS/gdyl2Ri1CV4mrN6mPnV6Deo8D06GRjJCUTmxtdJt6LF7GsIXfbSgPecN+utX+Rpn2
B3bLPS1wYJaWUlLJwPUfm/RNIY3sUkMFgdw/qFF0oXr6cxFWOBZSpnOYIBf2NCDnsILEjSJktrRS
1bUeQ67ybOAZ2tVkFg+eJyOMUQ1cuzTPVlTd9lngPySWvVc1825MeQuTPD4mjX8/tANhMFhSzVR6
8E04/mnMDpWWQ+Tfqx0m1DCY6OwNn2CqJE6NWbmmp412ICjcuFbfZkN1axtzZ7ffCK/4RANMWAEc
27K2n2s4I4PczuDkfpdg9YB8SQ+LXTDlFvQnuXwz2dVrnaC78mT5LU05KDQDheJEORaFvSu8hkqJ
ofypbIO25cijiNjN4Qv7qIR4htUORrj29LVhVS90pan/6njZ6jR+ojhhMMEM90mJXZDYHXwwZXof
IyOhS4UEl+O4TBdiE+Y02UwrxIsaFZ2jgFp0bca60fPF8Q3S50UtTZ/CsVi313UbaBdjEz6gtXgK
RH2gJML52hiPVHSu2Qj4uGXL6xr5M+Ie/T2OID5WHTRwTz7Utf0pKO7t0hK2iawOVJmp+yP+H3jz
KpiNSe8EHYtrboj3yC+pmYV44qURGfIUAKaxbaS8VFpDBWxdbV9pppnAITOe7a4BYmLIL8z6jp3V
n2k9Ghu5oAod0UkAZnIHspEYcoXDFgrYGTYZfAH6Rf4jIXuopP7QDML67HTjNTDo9RsDzpmqkkDu
KWw1J3ap5Usm+9fsF+nv9+I2Ttgg9150n9b2P5nJi6US4mv6425G0URe/zoaiDTpPhAAAsG3K10g
zk99Wz5mpX7Zw9JX5eG9lif0F+zdEAt+NjrfppDEIU1TDGb1XdOFH51AtwN1swEgxGEqUVu05ZT7
gyC+SJSUTVMTXFTdrHzCfsACzaFdprAVHccx/qxwgf+e4HMiAU2ek5+/xd9YJVbJHrnpzuDd0P9i
/F/VLOre9PT7559I7pEXCWtRE8mtNr/RXYdnv++eSqzxv3/0qewkeb6nb98dZ34SU6GRtlgTtmKT
uP4V0qcL+qo7NOZnoqBOPaA5V+vbRco0tHpPJz1YnThkWplyqZkCdCawUE5Vv9/JiYwueX54367R
FhNI3inEZhR+kf6KD6aKkjNBYycivOVFdFKQ1N3UMNC2KBi2OvvtKEIXoLoJySNgWlDfn7mQciIL
Sp4D8L7dBac1bZQJfd0aj/715NSr+o99Xb9Kj6NL/MpOaZz/9rQWKUpBMAoQOvA7ShZyU5D4wcLh
nUm5U0793svYJGRfJWglaWu9IfvEW0E8ozvXY5XEYTeFqELfGm6xBWhqnntyP/9GhCr975OLK62h
K0XoS+PieNgiVZ/HM4XpNSe+9GW6wI5kb5nS1hgrHn5/isrPb6ZuL978JrDbyu+tYJe9zPyQfcoF
Oc4+imozrJV17kigF87MMqeutZgFtL5gZfcHj1rMjRG8Q8b6/SZOPbjFDNCydnpVyoPzCoBc3lG2
jjpo/0p6rsFBqLe/X+XUt19MAVbnx3I9kBGt68aFAnx2AlD/+0efuoH5kt/emRYUIeCFHF2fYR3z
Kn/NqAf7+nHwm9fKekGTduYXODFZ6vZiHsCJH+qIzL1t/NRv/n9sbsg+8iC77Oy3KMh+v6F/CaP/
NwcMQcz/3hEWV9Z3vwUqO+UINIPgQw+GDy8bC9cqdXXdTel7ExY9ChwqQnnKrk+rIx2t2eBQ0EcD
ZkRgWTuD/mkDDhp83SYWUYw/mRZ+kvQvArQHzWR50yXK+wzkvYWTOm/YASxrPfJSxHgQrSmUGcqZ
n+nU0zMXAzhSx8xTZ1Su2Db79i1wY1xUK3j7/wLXKZD//vR+Xgh0czGeqzwThuLhT61z4y4t6Mnk
5oMyWu7vH39qIC9mTiEPAucsc5tSKoRoNYcgzM8ktZ56QvZi3kwNKjN1QzwoCkPjArvpRX6FIGON
W6C/CTbnogxPrDK6tZgrYQ4kylQybXmP7ca6qLeoJOHvQZJZWyu6hJh+t78/rVO3ZC1myCGOKsLB
sRZyPra2RE9uLSc+VE+yg0/9bLLlyTtajK0qBeA0jFwmfAKSkayCdbgB/LNurH8xkJLjnXk3T/z8
1mJ0eclAKymao0CJS1gNA++//Z9fEWsxSyIfMGMaaP4OlgQJLS4WO4I5NmjoNqmDVds8s0KfuovF
lKkrsZR0VJJ3pr7zyl2dvvz+c6vqqU9eTJEjHZkZKUPSVKbdzihEc7DoCQcllQm/u4IVsMtJeBk0
sm4g0YVTsi1Lb+eZ4Ppr/NMAZa7RvWdU4OBm9iU195BWWLtN89iN1XbbxaPjxRVaMSJ9wmCryd5w
GFOBEiyL3ltUv6QXbaWEE6c8hUdQ1tmqapPPzvZog6ak60A2RHZuXSk9/otQjBt/qq4jrdr25uiU
FTz/if7SSpNQVPfEiihW+TzV7bsJyVpVhss2w4wWor2n1TqtozjeSpJ50K3uLo5D3DfJpSyyW/op
ruTP1dxZb1xRs6/qFwklYWEJ4Nzmi6LBs7UjToRB38Gni4dbS6JNW/rNbZG2r0Op0XTwPQCVJs9l
rKiaNKqAmx8f45wTWhdpgBkbTBXg65DHkea9xqcJZ9zEtkj5+76y2qNAxavK2oM0FFdEA21wgW+C
ooXOIdtvwkYzK3IgtWPy+a+ghC7JV/21hAI6kvMHzqCuPJsVxHigMQabrOILaxH+mUqVP8MO8ptq
63hs/ClzdDWm1ic+u7RGQdPAra+C0BnFhMxNKIQ0IrvBTnLTNSoM9wF3aqPd4NW7RAl42ZMQV5bm
TQ8mvoNaq8XZpkgrbHfhZdLYr7rRvUqN96yM7XvdSfAMIsrMSdywFQ/lm9rubrN6eqti8yr0y51W
dZcsaYd6Sh89ZPFNE/H+WHW8qSxarm2av+iNed0KDHbwSPEfZUfQmWgr4z9mUf7tSEQf8QmqxGqg
EnyLjZlGonuffoW5rFHwrY/wkZoKWnYQ+C9xFMW4Ieic5OlQONPQbuqpn9mB7auuW5ET5LIr0unR
TsIv4H002Kk6hdFtgn8Uu+RdWlqPvVTuqf94YBYbXDgkifSySbVtai2Q+xHK/1CijIDCaR1Byj1I
gXSTSpQyepDqFxjeXyKL9CdiViLUHxPaXl9Irqqnd4riv0TagENc55+rkSA1Vx/Q2XH4m+17+Wte
NrsgyC/MhJBjlBlE/ASdvVPj/D/uYK3FtkYNKPqh7Ax2MukO/GjSVYCG4L8t+9ZiXW6CfGI/Qwiw
Zyg3hmiucpApkRWeW8jmCeyHPZm1WJtjw27iidiQHTyOO/lpTgcP1/RQjtoGsP1/XpvNxdqspTbp
Y2UZ7CqxYZVxvb1/aMyVsu0dHDm3kqO9/j5Xn5ipzcXKrLTyYPUhN6TOAaDdAUXJ5vdPVk9twRbL
WN5QeY3kLtplKYX3PGoOiHsiIIv1RsH+vhKD9pDn/lHYJr0AejdqV+J7hRtc5Pdq2Ww7T9lREXPk
nJaWl9+NU/Q0gqD0M86TokbtD9Poj+jRZMN3P/z+tU89kMWiKJehWhmga3Zye1flz/nw9d8+d7Ek
Ksgpk7zsgp2iwjDNbERO/pmix6mvvHijQIsmCM8bPrpbD8mfhKL579/51C+4eJt8Q6U01+cYbQbl
htDB2zTSD3k+nXmbTn384mUq2BSEpd0GqNWiq6JS9oXU7VSrOHPYPFGA0I3FS1QYoaGJBqtygoh2
LzbhrbRO6F2g0YPt99Rs+522V99gWZ7ZUJ284uJtmtSoDCorjcggN7DdrPQbb2usI1daZzvlttFd
oku3Il3lu//0AxmLDa/fst7VeuDv5h68ltCn67ZWEDi/f/qpbbux2OZmJkD9gSLOjjfWDS/jjbGv
X4wVjI6t70xnZqD5w36YUo3FNJEgqsb4CGCza2xHynDc9njgjBsBhOT3+zgxzozFK13LylCYE2ko
ReavB2T+ZfCYxB+/f/g8mH76+ov3WrK8xBbCC3ck311h6nWzQANXY4ovf0Qs5Sf2G0BGrAr93e8X
VOa376crqvz9W6XDVukb1Ap1AU7nEoLZ4KAO0VMd+48o9p6mAYqYBDXYraD1DKiHsYWcu/Q8rn66
9GJCSDRJsOlqfPTssDyTVN2PqXIJIu61zSROWkUFoguBYCKMl6mtlE0voh1Hfv5bECCOKDFWF/hX
vf7Y1MqZ6U+Z366fvtViHsniTJGyoPYZpv4dXNyXOaK9+cBL64bH7qJ1OErvE9487dx7fmJE6fNg
+PYTJE0B6TedJEpA5st0cNm9O/bavFLW9YE9HWfac6d0/cQj1xdTil5GaZ/JEFoUPXmt8/g1H5J1
URfY7JsXpLX3Wq451qjt21C7r0KgZUrt0id+jDXaw9A5X3w9I86qtLCdKLejKNgzxzCYOstydegL
+EzgTZCB9Weq7C2FB2J2tDBa1bVmoZhBEZBmxr7Vmk+9lR/aIHmYU0jTMGBXa4FwVWosfKi+wc5M
FV7qPpXfNDXaMXdAwIhtgUNBvBfSAKonPAQi/ZibR60nLhslOEhkmpBmtjGL+lUTsokDWzooVneF
SPnMJHlqGhOLGQZQu5FkZNjsQKrs09t0Ha+zJyLVV5jzHfXcu3Hitfz3A34bEwImac+RN9ghKc//
wORj1MlVtO70ioY0/bX1WMIKTGu3plUuAI4Z1fhfB+RipjZB7owDDUbKXBQktLI9lsA3tdg4epAv
/Mi6NXUs33lPT/dPoHcbe/C342STh5t82WpwpsVzYieiL560l6EH1HR2k2ndX5d1+GzW9ub3ae/U
K7eYxKOEjmcCy3FHb2Qrj+y66xAkllj9/vH/FoMfJhF9MY+neJiBkwzxrq6qkWS38iK0rF1IMQL+
6g3JIM+lj7Wu1cDIqtIlrdTPoPXnYIYajngikbbgqXdz/G5CCPYgizvdqyEFG9kVASfNhsSpa5Xi
hCta46YSaGNoLIcwD6bHEA8INf3b0Eu/PA22eNix9mk2jdYJgIEeRO4keS7xeBmCGWKE4MnbSlIA
k9YmVF+B73oCc1UQBW91X4PAGiks2O2tPAfX0lKuJ/1Rl6p95lsPYW0dQrRVeeG9dk3zbOqT5gyi
fs4T6UrRbCIWsZ4kGsSvUA4/h94+84KcWOfF4gfMCUyglpL4O7vARP8cI5IKVI6X9tPvv+CpNoxY
/IJFbmijUdTRznrsXOo5u2ANGWFDYDVefgeAo3uu/HdiLAr1f6f/GBp8hUiYk43eXEqg9EuTeDXO
22fu5MSCJhbLrFcMbTbq1rygKa7mRG68pQLY97gh0b6TGkE1GJ6Om12JFunaRXKuIXji/RWLlTT1
DUmyWtPf9eQdjNmrhqrhzD3NH/HD+6UtlkyDLK9Oi2mPiy0RRG66bd1ho6+bbX1mmj/x3bXFQomJ
uM47naN/oBO4VgOmPNf4VU58d33xe2chNO1Kk32i4LrNUFoaxnKUwSZZDcSC1hjMvXraRhAE1cA6
88BOjDF9MQZKzzRQhOH70IJLWQLOh/dtlKQze6ZTn774oXsN/zGch2jn+eR7IrQR2C/trD0zgucf
9YcfWyx+7KyDuaRWOs04JdT2IT40+IBBj3xPwKuRgivPZKuA+DNC45Q4vw+xEwNALAaAnA2BOslM
MJGsv4JrPxjpuZqVduJ5icVBK7HEmJh2yq+Rkq1O6NBkTQ+GNVyDkiQWb8TwMT5PDRKmQQCzDZjS
nRwkqVEmt9Yg3/Ayv09p8RolyVUfm5fZUG1lNXQ7fBQSCZmxWu2E7kFNBJqAs4iSIZDRy0yxKEWy
VmAEIp+ZvLzYB1mrgfFSVXnrj0BCfn94p6acxQYChoI31IhidqExfrKdBBfQPNgVFV58tc6E6k3L
pO3v11JO7Gm1xdMkfRSClk8tZLxFz9Q5Yt1eoT+/9vbjcbhAAmlv5/6Tcd29nrniic2Ztrg9bwyj
TMn6YNev5bW8SRxv31xg23F999xZXDkxRv6NnW8bwIyCVFi33SyiGZzJSRyCcmazyB1Pk7vczKoD
6Rg1Zzr2J4a7Nv/92+US0iTkHkYG7xglafVvE/+3TZy2WEeliuQzVPL+zhjizYieKzf//P4znPrK
i3nUTyTinwq2yKLEfiXVrqJEzu8ffWL8aovpEpYU8aleF+6qMru0gn4dBfgn4NI12qEo/mBb/P06
pw4T/7r13x57ZrPJGMy5K/9kbdH87+y1tpVu/7Wv3ejM5H/ibtTl/EmECVI+LiJl2tqsHmaNflNt
DZyYhecRqnem2HmqYKUu5kw/rjIv10Im6oxdpmn792WiFOTohJYbdEFFvCS8bsOqN0TcbIUcvUWi
OwgF0GxNwqkY0bL3JZFjpnx/5gGfWGzVxeRgpJXmDwXTOB7aQyZPl6WfucS0HQ3W1kwrHkKzPAxo
rgBXnGm5n5iP1MXsAB4874vaBgzskZxY6GRymWuw1kQwsAtSv36/sxOj/1+d/NvI8c1+TMOcIRoM
5b4LsHMFJoCW3z/81Lj814r99ullLQuTXEBp270YF8Qz7rQ76ap3VIcy5+W5cflvDvhhYVcXc0Nj
WxS1DPDPPcgXlOg2+euinFfBm1pNbwyyKTcAz+48ETxgXkicvlOdrM4PMAlkJyzrY0liFi1Cor+l
qPHxcHfe7JSMDhjQXwU4aKTWE11VHxxk12R7u4H6CIeF7HCQ8eu2MXYRSOKLVsugwFraVd5nErYy
UCtnnuSpAbiYpUZ6pQ2ELkYDoZ8blEp8OhDaqJm8dZmjBc8k6x7CvY8Fv2gpcZS73698aoAs5jDd
tBpl7EW4G0mDqdPX9Gzb6tQnL7Z7uT4YdjFDzzQL0Jpda6SvtB3KWPUdCeCzCReQ0HIOGdMuMrH6
sC1BZwzkI54teBjLt7/f4akzmrKY2MhK6SotZ1fbEeC1Kl61S6iEBIyt9YvuWuzUS+l4rnI2v7w/
DNV/1cJvLwQibtGZlcHT1Kn4ZPcWTIrAfPGr/3ovi4kqtccWjMQ8UTnZQV5PB2WVr8Ot9DattXXs
kJbjnHlqJ3YW/2bvb7eiEW+N4IuyK2Fn3botQMzq+oVhIMsOw2NDsG2RkNsumSUCGyTrvZE+mRJ5
PFqAE9UHO6Lod2e+y/wW/PRY5+/47bvoUpNFQteDXQF+clwTZrfJt9o1oNrsnVP29pw45dTPNw/l
b9dBD4B5RvB0cwtXM1YxAkVWfvpa1s9n7mSes366k8Vcprf5QIYdV0gOijs51U3gpuvP1vFfqRU4
5+7j1BL7b8L+diN2RrYnNN9w5w/2vvNIxKRSkGLPA/2gTW8IEvadZLjqWKzNlrBhg7nGS/xsNQb4
MSetwuaaHTBCFGcmuBOTwb++wrcvBOdQqCkhFbtw0g64Au+IMzozUk8N1MU8o0eAjMKAY5KpBhuv
69y6wIUnWWc2Xye+ubyYPdpALsAwUV4MlQcwnGMin3kkp3oqS/E+so/KKBJ2AP1acbH0bTjjC6d1
BAp4gjt+H3EnhrS8mDAwmZEwpzISPBWXuTdo114BGlfxiNcbkuN/u8hiLzMp5qCG+TyqwRR4usUp
G7Y0EUVd8fj7Feav+8N7Iy9mAKWTWwknbbTTZeUDTMdFXEqzGD48SraFpVPvpzPD6dQDm8fBt5Fq
NZISC30eTgVOGPlDr49B1rtKaZ/Z/566lcUUUPVAY7SyjndQF0jgQptQOEnPbxNZ2yabzo2uU5eZ
59Jv9xHjXxV2VjBui/TFKrDagPLb61W0t+B9Yptf66W81ZV3qwvczrY3Xf8oIVKTOjL+yEuoDCom
cnj9++936qkuthlQCWpBzhRNYyyDUPVd24JZGrzI59pjJ2YBeTELaKnk52bFRpfmJ+2Pfaw8oVU+
8zB//nCxVPjbPflZnokmAYPwymuBrIYqlOK/vz+bn2cYsZTy14VI7UlTKFKrwTu4HpIshjNfXPl3
Mv+/Lw6ylv8dBgjChGjx2ewaPSsdVMM04Xz6Qr5GmaXUIsfotItpCq+7aKw5V2mXSWne591EdkK1
xX69F5pvr4uqHOcwQP5vYXwU0uSmJlmLY4wEDvpfIsDWBZYCjcz7ErGir0aW6mggCDVSrPekV+2V
b2FOtaPEtYT2JtveiJut3IUYXetIe7K94DbLCnYVoe12uvne5OWx6IkUiCLMtgEolbbNvpCn3xuG
fVBJ/UXcciPlgSCewCSIpI0+Gsm67S34l7YOlxVOVbWS5exuUtNd4hFPko9b3MyH3IY+MFoEJWrK
a5sIoGLEGwVd/adJddyqcv7ZEkrniemqTsnAUgSu/azl2C0FCCchdK/IiBZrSW6ewiB6tvz+kyMs
tr5ieJHIVHMUyxzWeIvvBlgXgExIIsQvOsO1cE+bQFGrEM5vbgoUSJ4Fssp+9H3rrWw8cPugrtrp
ZagrAiCMZ5qcN36NB7xJuo3ayB9K6O3zTibxmAFZd+adJZKN6cM8M/3pK4N71MqN4weyGyXkrfft
eF/b2kMYpo95x1VhjRZrPZJc08SHG9vXmZrmrl1qYN+N4ABw5FJKm/ekji6yuiLmImqpn8KQpEdV
n1mVTg35xRxo9m1k13bPPtkmHCQ1UJBgojzz4dbPU59Ymhg4zZDjIwnGvK3cW2TYbqWqvykMosCl
qNwWAcgAaraOmkcfNVGmANHQaHjNs+oDXAwJF4K8/KkS56snoAZkGXtn1QaOsLJ2TbjFZW/03toj
wMckCFjTlE+vTSCylyrBcyOheDSVMa3bZJJZXe+MAY82sBUnz4NDLJskwRvjzHrbGiTQ9dFwqTaR
TrZf/NfwUh0ZpBxTA+k3fmeRfd2XzmhKT6Y3gjaww2NkVAQccAjYDpLXO9EEUDgfLkUF3UZL78ba
/5Ka5FhF5jpv3zMi6upheCE6DYhC5F/VanLTdYoz+tqHZpigWvrJNaQYoJE0kbpSfeh6+JXFoKxC
pfoIZs1mFOtwO/hAK/GvvFSE2yHRbzLb/vTD6k9UwUOXR9r7aSvdWbV6ZvL61yv/Ye5aatINJSt6
E5rKbkj17WiZjx6WWuBDlmtlUbBHA70xU1gBkBBTFV9cDfK1nmS4a7zbia49SXMsD3XY+8mERyH0
xzaOXntyeSGEBGvsbq99PG6KPLqUcMO2GOpqstrh89nEbPXpJp30A3nn71UVXJUjNEPwNpItML97
gO5GMa7IqYPHDcki0gN4dXYKkSi86ar4Ti3EozzW97+vESeG9LJJlgSVj0pCcDLRHkaiTASg3k4H
jQAZhLPs7xc5Uc8Ry35ZPhEQQoLWfFKGsOcErvdA1POGiHlMRkZ95jInXv5l08xWDOiOfYLCK36e
8KNb5rlNz4l1elnjr8OQHmlpIwWIdwLuLphT4giMcwX9nzcxYlnQHyNb02R9pCXnDA4UCpguF55j
bqBsucpaXyeb5DbEIL4583PMs+EP439Z3B/NQqiexfWSQ7GvvghacMgyC9bGStpWW2Bc2pn9+6nn
ttjz6gCsw1pD79PAY7SH4qAx46n9mabBv0LLD/dhz8/z21Y074WHfoyuQYm3wdrKuitv5pshYrVY
1U7xZP6d/tIwJyPySIFmG2x/f4AnBpo93+6361qy3Dax1HJbJTNWnV0EU+Oe+egTY8FePDKFHJSY
Llm4G2T0SELyYhR+Jpjqsnoi9kleD0F+//84O7PlOnUuWj+RqkAIAbc0q1/uHce+oeI09CBEI+Dp
z8DnXHjzB3MqN6naqWxYgDQlzTnm+MahuSsyUCOM+L5DMz9tSAswqvbe1vyBZ+WrNrXnEcjXDuRU
00FTQFhkMBUZBr8xymtSsBsbRmFVkYAeNAmJNvw8ghSkQZOWpelu3XZ7mvdPaA9UbgVFI0hl5rNs
+LWwnD2hYEF3cMaGmyuk4xVMuIwBlrw4FjwQVj7D2N9PLCwmk21tDKS1t7LY5lNQthgcv6JDhvsM
Tv+7g3tBbJc+oNX3X7/5tVssNvpWAz/VrOXQppX3nD934Z+I/TCdbGPzMB/r/zJWlw1qRQi+j8Mg
g0jgcQOifPJckz+hfQWcPBaPWbd1LqfzK/nbjRZVEM3m0gnRG3GI6xq6wTqeDe7g2Drm1RW2FEED
KC06J49Q/u95OQE3L7QH0WDvyIr4l5Ly7FgYEUC9ZoEybHLiJgoJOdIq8Bq+GwD3/Pp962s/dHGC
gAeWrYweSw+BEFsfsMzBCB86POk80LHYpWUMv1/9XWv4D+h8jtLYahNYWfOWDW8F1I69DePPA5zQ
3iKBPe2knitbv4lU+Qzvui3F+UeV52+fYjGXTVZFTAg0DTRjcUob+aszHOrWosMffXppNTrBPxqM
OADKK4/09ve8TKr9MI18b43VsRTGZaTtsXem+0rTj06hgKfPZ28vmONEyjpWjfypmf1LxhUsuwcE
vn7ctSnzv/5GK/HbnheQT4EOtut9phfIcMNliVZvYOOV3fHrS6/E0GXnTEmmUWflME+3CJbyWhA1
W30za5deBAtYufQlKPHRocPpa+KviblR01gdsosYgaYn8NCHCqukD2v1AJLkc/T/WqXJxgKwEieW
zTKMabCpygSBV3PpwlEtEW8x3HEz5xaEUdX9KpxyY7s0B4S/jM5ltwyDB2ZYpYCyT8qKjlEKEDC8
szsXjcY3IY/QpVnKx6yIt3YdK9Nu2Sydh2Y5jqpMD9rJiNE7eKhumNd40zn243ek/Z1y7/xBQxDy
1VslvpWYvmycTmr0QfYmxKs2yLGO8BkWrik6hiA3/dMothY7gRCGiWnTQ4qho/EyDs/wGN/4OitT
z1rEjpEnMDEzYkiPuxHMHB2eE/Ut1fWNmb2SyWfWYmqDb5yi4oN0ZAuzeT+rPQj09mCIe8DmBvDJ
Hr6Zntin/7Zjsuh/A4k167McuIAcJA6vQPzCN21LLrz2ohazve7BYNC6Hp5k0fi9T1LfSOI7ZIE2
fvnaEFpM+YGPjMNhF+u2HJ7N6KLYJUG6mMLo8eshtFJGZMvOHhhRop7sIJPG9hKuV5ULZ84TfG2v
1v30pzn2e/H8j5+BL/YGNvw2kGxB7lY5Njo/H/ri28ZDrBwpls07rMGJvxd4TcOuv3Duto9R0LvG
3jxF3jjLVTfrhythZNnHMzih1jkCq7ey+SUbtJ1ZQXcVVhSGoUN9a4ygmFKz9fK8vQ42fAaQ1wC1
J9KejJjuyAj8C3qtO9ZdjF5//vrxV1acZduPalma6BG2pxFQbcMD4xuDb+1ZF0GgpU5IUyfLDkOt
bvlYHlL4fduxdmBWfWdY+sbXW/v5y1iQAZ1pMrzSEi6BbfmN9t7X72Vl8vDFtJ/iLAeJC4dmLSIw
abZ118pAAUMfJOz9ho2brP36RQAwhz60yjm5QEyx72fXNqfGYefrJ1i7+GL6M1BaAA7GqzEk3Vsp
jNknYr3/07XNeQvwaXc1JB3g8yDTHbT0V2yfN+1vViLisstm5oQB0pYlh26EkTpIR8xjMDv++kev
6IfZsjVkantBTIkUcXRT3BQBQB87/l262WaRee3nz4Pp02thg4medOAlDyPMH6EcQ7kYewbgf79+
gLXLz3//6fKqqae0xr7nQNFm2ILKkAiQqJKtHcHa5eeB9OnyTl3kCTzxwa7XLsSA40BQjQ9f//IV
USZbtnVYbWjCDKhChQ+gXpy+j4YfBdZDq3vowHUV7JomNz2FD1vbp9UbLuZv1YDFyAQeprwAJrxv
n2Jvtp/Kz+m3zjdgciM3l6aVULGUiDvEjDQez6sgerdBhoUV661o7lpYLH799lZmsrmYyXLUcpR+
arSgOMWVVPaTLLbOMiteLWwpEU8ypyOFlGj7BFzCnYWU4tAjnTZAJytO270aaxmvpSwcuWoCZ3aQ
evTHOVfIsGtDEaUL4L6KvBdaBeB84pc30zXZcbBANl7d6m3n9enToAZ0aQR3BO+uS9i7JN0TbBae
Ih0UV61+pZZ9Dc2mAswLvi6hgcoSEBcCMJSIstmZ/jZPdWCP58VF0XhCtolEfwA42ygBr2WX2SJg
mKg2pEA44iBzi7P8AQYD0Hi79LEN+C4+gfb79QBa26gtW+8YyBlTPeE+gFzj1YPpchDvsEFhj1Cc
7Z0jwCj9lrXUShhZNhgNwD7aqsiQyxbZN+xqL2UZn9pGbmw61y6/WPGBuTBJIvAofTwczDB3O4ZO
xX/M1i1biuBAO5hoYIgPkU49Kyk9OYH3Ej+P9cvXn2LlkLzsKTJSEQ9QzKJqwcYz1/VdDWWmGmGa
O1a7Qq+AjVVnY0w2UlUr27CliDzGcgGcGKZ3Y9RBPlnHHGp4Xneon10L7d9cvpixCLYJMj11R630
wGl8HVrdn/rwwSqaDb3RSoBdisoTx3LAGkcNoxwfGVDjMJGdrLu8/8fS61JLnpmZYnqTZgc7vEHz
qNdr/9YLw5YC8gQMwZTquLJWthen7n0CA+evB9LaCrfUjGeQqRrTPFRRQDe/I64eQh+1PaBcXXIq
b0wkI4Amutu428o3+EgUfoqjvQ6ffMdGEtiUMRyGQxvVeBvtyEg5kr79g4woO0DDE8BPGmTWAhx5
vXrLIgkzqfx7Xw734wTuL3E2tkJrEW2pFeeDAvozh12BgkfzHqb3rg7ZJ0zsomA6pd/Yjh76raaG
tY3jUjKO4nk6OLDCPZDi1hhgzJpqO3u4h+PJuW1/ahbQBODEZlsZjpUQt9SQZ0MnumkeNRG8puBB
b4O9yK2NybSymVhKx3WcC8AdIXPuOkIN3jSCRGrPX4+SlbwcXcQBo9LGquJVfDAF3Pazp1KHVhTm
OUPkJ2g0gy/Y7usbrb2hxcGpjVGL5xYWgVCiMWYizrdO1DRglbWxyqy9pcWWC95FVIkaTxIWf9Bd
4eb9RvJ4bclfSq+TIoYLBhqGDvxt3gUByhjADl7tgKm7jfytfc/K71+qrmmaDsOoowsz1SkM1mol
wbbI/zH0fDSUfQoGep/Wqu3RiDlbou8K6eU+DCr9YcTGEfAzf/idB5Dubsz1tWdZbJLUIEjdtfgW
Wkxd2NTJjG08CJ0/518SyR+x9dODQDVeGGaK/svWV4Hu5zv6R/cbr9rT59kht/G7S/i9eJX3wiNH
srEmrz3P/PefbtqbHITkEs5bnU2vaYyTP+SOX8+LFQ8O9rHN/3RtCDSLMTEm1CZoes4k3Lbt2C+r
6jVE6IVV975A7T8JJzgPTNWVxWEIY38QDwWRkLQ0dzzVPHSiT4F0YNefIaX39Q9bmbBL9XUFGhEM
TOdvaGsuTRIvbAT6SjZtA1a+4yIeyNGIUeadAw9XnoOqfVNU1IezJnV1B8STrx9i7bD0sT58ersy
KeMc+r7/u42e/NnXMvTBPnPxnnflPt4IPisva6mvzuJoBAIVA8Soa79yLq1MgnwrabvisMCWGmtB
cruJKWw4xjQEqFNzjmERgp5nG0AoxgSdknChg+1Igb4efUh2WaV2pEVBvwZNokzTPwZQkgFlwHJb
0PyBEQCEZVntlIaOVXvAP5b62eLpfWK1wJ1PtwXVYl/pJQplk/httdT02AAH+Syqnpmynsc8Pxtp
hdqJEQZ9DE1XHopzYkE/oBfw+cv1AfSPJLxUJZBUMk8RaWBMJIX8IVJIcKbW2YfWeN+X0BPqevUA
Us4LKfI2MKBTw6KgfvWCA4lsh095m7+1HF01fZdbx2hEBwBGOuRCaQOjSh2SsEvR62gYFVW2MWpW
dk5LuXmiFTGNMCsPTCv9kj7kXe4Cd+xa5saRYiWeLF3jK6q3ZT9oOBGlxq3UxydgMF6/HvFrJfml
yBzA8zCpC7QId+UN1JeqfzZyT8GY4xtFAazeQ6zX7m0OKuIRf4bW0dxPAXW3k+YrW4qlk7w+YQQZ
I8pUvE33YaSunJh+m1tnm9BjPeYNumw0Y+NTrZyWltbyZhTFTNkTGmPlj3S6E8QDRzZonchtjI0t
0trcpv8N/qDzVJKQEbcIq7uKkVfSRLuu2No6rtV5tUUk1MecUmnhfSlPBZPPPf3A8VH4rr12h68H
xVoYXArLxSChdNZ0RNvH3k8OkLP4aGQ7TXD3zfxk093376/KWErMcRBuxxqx46CF44tAm2sbsjsz
20q+r11+UVESUku7omQxFF5nLIxZchmMje3p38eRsVSYp9zWIrD90JzFHopBogkaNh4k34HryKyN
qfn3sGIsFWQGUeVkmTj+gd0Hp+rzAC1VBA5sZOy//sxr72f++0+LnV6MoL9AZ3UIHWAoeuKKEY04
+AxfX/7vUctYqsWQjIeUdDYgNxGN0+4Pyza2V2u/e5Egoga6tE0bKY+QpPcxyXp0cOF4lspq45ev
bOEhfPnvm7FpqsW9jjcj/TH46FI6Tg+5O3kUVIjNpN3aB17M5BKWHU4GFMShxoIRRrUX5nUAcHZA
SL2xXVx7VYtTDknGkdk5CiI8OzH2OIy3ofb+T5/3f0RjJYCZLcfnnd3p0MBwJokZfH3plV+9dDHP
QMg2EhCdD1P3HV1C+zF+jfKtXqeVYfkhoP806h0eDUyOeXKoNJBPoSzrtqTEzl/3qMZSu9WoJOdN
DSv8TH+V5XWMcg+gHfSIuQ1MCssyMNNfX7+gtQG6VImLtGG8nV33oZDwgY1F6WM4RPvqWPnJ49ax
bO0zzG/w05tCQ3YB/A3mGSGTF8a/S2m5Tr6VUlwZ/Uv9ViJskxZwZ0YLo7pCPH7SU8M1DeucO+bG
6F/71ItpHJpSsqjp8oPkv2PjdVJb6+N8gf89VcIi+r9vRo/6zA4z2O7wN9MBiMQ4F/tpDxtI8wRX
wk1lyso6bNiL6du0dq7HFHGoCcYA0LgzmKDw2ep8LDw4jGx1560IboylsAtOgm0zwQcUMo+ZglOA
TvNGlSsPMnLHHb3EhwKpxpb5obN1MF9ZQZcKrwEeYm3i5Eic7kH1uUOQPSlwmh8zoDnfzQPYUqjD
e+jEeWI7EAXRHOI5J+O52IWTD05Y8kieNubSvGz85WMutV+lIasJvbTZYfRGWNY0bpt5OPS5xbEM
2sGN/C1t+9ojzzPh03xCP0YqdCvOIAZAlwxAAPDbyI3G5zlQXuFWFPrIxf3teebp/Ok2nVMqQhXq
cGAPN5PXweR+h7QA0BaAbbcBtkP79tp/02MvdLsnYGaRGAi2E1P0o+T7tx+wiBuisOo20WGvoLcK
BtoO8PNw1cuFBod469HRYs3taxS4RVS9lByUY8YP0zjBI79tdkyRCoru6i6NTQGENbpaYEl9wnrs
JmX7nXFie03pOVcnNXyu4puWgXxuJDsYbX3TenQKlLCMcFFNMC5R4wC2wQMzfNXBDTB0hLIkACvJ
Had+Zh8Tj0TsKW3QXEI0XJVNAmgAA5TzqStAAQ/H1xGeXV1pvZUAWOs4QdYj9yfeJ4AdJ7mvcRMn
d017HWu0kRZC15DH7X6BLwe+kzoS6JinUXmWKABhSqyTU1S3idKrowyn06Dx85TJ1ywXsVsCP510
KI5y7U1xfjEneq9FYjoJLQObtI2U2ziQ29bVwZbtmw5agqy4Jwps/EcH1G9Nvy31/FRM+fOojy+m
2RtBocanxK6C0EYllveCguzbwiM26jkatlqkBJIfjlO/CUhhjpZ+igrSX0BdhHG2EXZeNbJn+O/3
6JM06S8YW2BrgsauiwL8YIfm1nNBZboruXgdRvugmmJn9AWo07YK7E7cdqkdlER8K/XiNtLM+tBz
ilYHIUIv6gjI5eyiF+gZzLNiHxdoCBi1E2f9+9AXKHTIeG59Mv8YZdH/NEIdJVtT1WcVFZiefAh3
bVOiOVCDjpaOUehDIS49q4l8Plrw8UI2gcd4VqsVj4DmHR0Kel3Tdy+1bJ9N3bICJI8OsZ00fjhF
l2ECYZIL66lWYtcp89YgBIRQy3nUbfh/wUIs6Fv0IYQDMroMPZZVXp/TKfsTixBNbgPxc6ff05Gd
GWQJO4WSU1BZ4aGK5XMcNrbLRhB4quYdmN19ktv3CfrdZJ8flSMHN0xA7erZe44SmAGaaDT0rRtm
ceWiMnCLHq1nMK0N9NIVT7ZQCewJY0jXMts3OuPEnOmNdPU9bbpzyuqLY4e38/5GF82bycMAOfqL
aOmzUchvgk0BIxM6tjpinKh0vnc9vakB5g1VcsSWdxcDVhr3ULegwR0p5aQImI0ihZmZCo49+pFq
8Ni0MnAZRZjtOg0kYTFFJ42kd21IgVUnaK+TNT402gjvkyRBjxkMdGWo7oceFFi7yLDI1Kx2k1G/
CBr+bOte3bSqBGdd/JJDbaHjjzw08HA1av5kOiFynV3W/ZPplrHUlo4aNZVUqGQODbktu5nFO26s
aSvbjaWQlEQhZUJv8wPGrU9MJMGKf8oXQjz335COlJkjnZ7jPD4yL0540JvfAZF4/HoFXNmJWYtd
xtiElTDKLoNQuMS7Vw84aUqz8RPV7b6+w9pGZqkj7Udap0OGnVhqeHzeY3hwR7Z9zP0yCN3C32YT
rWxalzLSuimaaUhhGTrAxzGy0Oav8odWbG6V5lf+l8WNz4v7p9XVkSmZGgI6pGY5P7IpAuFl+GlM
+neowjKvt4r+AkFk79aa6SewdwZ3sdzK/awcMJby0hLO005SQ3KJvibHrSLzfXI0+Num9o1j2rqX
twCxDyXV3Zmb5H797dZuuthOyJLD8FhNgEAfsQ+9JvviaARA2GwkIVYmzUcS+9P7LA3DAR7JmJ0h
xidnFADl6hvzcW0ozBu+T5eeBl1agwkiNAf8ulM5FjV4QmOMf/1iPirjfxsKi+NF1sC0qSuhkQTO
z6/1eJ93zb7Hln2ny+xVSXTKWuImnBzdm7ThTTjTS9YDeQuQwI8E0dm19emOMbTupvyA+sk5c2DA
VqK1DcjjnKUgIpty8KkBUhwYC+i0BfMOCNst89CP6vbfHmARVqzYlEVmz7Izm58jLYI7udNbftWN
f4CO+wHXwwPLAeYWevcDe4pHKFl+1DpSmZYGFlACarQb9uULsiXPFdHLufS0Y1G3j1K1L6YCePrK
uiFSHnnX/UhqY8tYZ+34yxcRq68BKLZDBz/v2sF/uNm3Z/2muOhBGhC/2lgpVgb+UgJLYBZkaQBJ
w35FHTUanWJhB01enszxpza0gD+Fp2xq/s1vw1gqY0enNruwxe0UO0HL45bAWKdbkq21ALxUxpo2
muci28kO9D56QFPqfs7okmtxRIEI0XfLsHllKTEXRxwkExt7GsPsoIY3Rq+QHrpGD27St6+n3NqH
X/qew3xbwv8dwai8kJ/s90ydw/Txi1/d3f8HFGjleG8uDjAlteF5MknYnqNojP5C8JlwFh08uAle
ndctF7q/Fz6MpWK2oXHYO4CmHbqmhi68So9ZFF+zEr0tZXwHw4a5iLYRZde+yyJUlY1hiaSeU40g
juEl+kJ1Lvw1fV29b3yatcdZBJMwZyy3GIxttRPmBdxCQDfGljs66Ydk332P7nTUDghxASXbXu1X
Vo+lcNbKxNDAMCI5JM50iRU9azBt+PqBVi691M1KKqD4tQDt053nFFxsAzXTr6+8si4thbIyN+G5
McG2x3JQpmwfDdAgWbmVm1rJMvyPgzIWu2FQI0TeML1H2mg4lrfJfeibqLx66Y3uUejh1YtzHO6+
fpy17NFS41oko2ZxHeIpQ8exyB2hsxC32X4eYcIt3439HGPQSWm+Gk8bt1yZoUu5K2VDL4BAQDiT
8H3OHQOGkQkNULjym1z9bHh9npw0aCk8YIT202b0T4p23o2hsRZNlwrYSWtHpcNcGXuiCRIf60VH
o6DjjTscxiOv9LZE7itzaum0T1CMt1AfRbYv0gJe48hH3BzME2n7nHgy3Zq7a2N9fs2fdkpSyQ6Z
D9xnduibWWupCKzJxSFvgMVi5Ue7QgRDufv6662N/0WkMPOMyarGFp2Kb1a/o85trf7x0ouNwVgx
QzTgYRys4m1Soauxi4Tx09e/e+UtLZ1CRvDbslTYWBbqp9F5KLItr4iVF7I0BxlrrkTcGHgh99PO
kb69n2nHVkCjAOm50K3BgULOZONrrwSIpWEIVBUlBWAIvCAzfBl59lCE8oRMziED4Siqp621euWk
tHQO0Q0wOiyGJAs5MADJ41vtaJ7m4LMd/tde3Pz3n8YtelmsSogRqVs6eC0yByy/1fv7rz/3itTK
WBp/l7Y0u07D0aTflUfTR+7Ji7g7y8fq2o139MgekTRqf1A3Dray0WtPtDizsN5JBHid2SEjjdeq
b3X4ozG3+Aoru4Clilv1oZOBcomzcQmm+VFvGrfUbxv1c+OFrf34xcR2hn5AghOnfA3YHS9/1Xez
hiT15SG+6UkwN+VsiwbX9oJLUbesIrsZsyyHEELzMClhmLZrgbo3AvGWbDqErzzTUuAd2k5lZRXe
WVPfJfRFln6Sf//6fa3Ek6W+GyZoo4k2yvxQD/DmqgTItMevr7yi6jGWYu4sHSvs+ZziIKR50eKE
uSFFpaoqx2eV6nvdASjWdEbT7yt/ylTiG0Dc+n1Cfo+QyLhMMbfn468s45Y7gsRQU/FoWlPmO63+
Vkxwgvr6h66csZYi77iQuVOhEH7Im/I82Ti+mXCWMXg8eqQjxyEnygfSYR91ThP82y3nD/0pZnTd
MBk2RaKVVPARGAprFzbFZYrNc1xbcLyC77RVg1xIxcbHWFnEl2JvKMFqMcz1pVImT0km3+DW5UVO
+JglWuUy3bz0KChurFEr8iBjqf6ODUjLyw5YzcEsfpsJ/aEPxW+gNs/ODKO3eXHfdbA0SaxvHQEA
Qk3OVrl47TkXm4g+jOHh1uPOggAJzpP+RdaNb4zlSevMyTfSEjWDfuMrroSyj4H/6SuC7BzVFrAm
h8j+PuW1q5mg6JYQKGnxP67KH5LiT7cQgw56qECmD4bB7FRgV9SlAQNI6Q8WAfhejYfqEGK+bEyF
lSdaysZtg4VlV81+zxDbNY8cdnUy/Yae4Y3rr0SbpWAcNYuskg2c8SjS+YP4qTkb6+RKhFxqxSeF
pKRDceF8QHdGOrgTPVKDb3zotZ89v65PX0EjdOKwqswPrIwCnsBiu482DsVrl15EgrQTQL8QnJTK
KfMMIT19a3SuHRA+mlo+/eqhnuo+Kwg8JZBB6NuABRP4xYPH8d8gJG7nKlY2cx8/4NONnKTRC0PZ
CPTNcEUv+L60VQr7yunIq+4Ka+8tY8KPz/mXZOHHMvzpTmwYIsOC3cShqvVqh7Xlrdf0XdzQX13M
LzAqPrLcfoCDg5c13aGtjF2dlPd1BwprHFf7GK2zEwp9ZrplfPfxMv/2ixbbDcMxygomjeVHmqYG
wcu8RKfMo7fWHtaWaDPdymqtjfDFqcJMgGg0BtwIevmgssmxLZmXFf9Y3VmqwZFajEIukGwl0UMF
RKDoxv0U2Ru7spURslSDS6MDJIrjqJxKGN9WBO5hKoUXQfstlBkSmUg1fr2wrgSwpQzaFHKgrSjK
g52+ANSURI9zKyJr5cb1V6brUgXNQpu3poOvMLHfwvyub22W1n73IgxgRXZoanbFgUb6XTyAmmqM
D2nu7DuyZde+ss1Zapy12miGMMMBL85l6mqSXyuQNlwzr/3MaPbShjtgI0sXE0RubATWPrvx37gp
GSshcdfLgwbjeVWYth/B3kYrp7N0hNeYfGMTu/b26H/vM6bA4BK43cHU+CzOIj/p/fXX1wOK8Y/S
6V+m+FLsnMeorJsmkmN9bV84SiRapQ/nSpM3WjVc9BHm98Z0z3Pj6EwlbP3ZKQlzn8G6NA+z76FV
jJBOSLRYOMI1GgE/lvBYM2ev93qQR80dVUiLcXYbT/CCNYfYzUd5x6cM8o2heo+FuJ0qAOg0Ow3d
qiU7FK8j10oAVZEa8jAxbKJS8zzE9r4xAN91oCk3I4ixNbCvYSr6NBrGjS66xxEOT55ox8cBajdo
PWDYr+JrK/vbiIo7RcsbysXoEkghXMkhdXJo5BtNc9MN3clJ5aEI03ObWT/NAfJ8g0b3yTTc1lF4
p8MEDaX4bueANakbteZmcZm4ZaJfmW3emQI5uHQYiafy8aBXCbQvUfugwa33LNm0d7ppB47qSxJV
B+qIt6bnV14yP+JV49cDJq+g0ic5MrmUpS+5Fet+ndHM7Sk/wgnDz6x6V6i2AG0u/1XEiellqW3B
jdxE81vb/i4a+00S81WNELWqur4mffxWNfVjm9mok6UnokS3H0vl1i3ckE306KeRETQJxAUJB91r
EKYX6c2Dk/BTZpeRS+yYwnp3+q6F2bhzwvSahcqZxSoy6AWk/GZE/CaUaMIw2ElRTr1kbN8LPJZn
t+b8lpsfVau+i0o7D7Z9mxRm49EKkFChnMIbUzaizIYmWJNy7o0O2bW59ga0CxRUuYFcHJIZTIet
ZwuqFqPDfWNmv/qa3cJu89xWxWtUUAFcjxrdIeGRH+fxeYDPD4T7O1E7hS9SC8AsI3lUWRy7dKjv
2rh5NjhIPBUz76RI33KOdQBO2AOfNK+p27t+XtcVG5CSK4onFtn4tzx7SuAnczXKsX+Oaf5Tjtl3
2kMnV/XMTY26CsxqehpySEoI9n6BTpsHCejYbI75SBP9MZF8H9n0T91aT13lnJPIeu4k5CpYG6DH
Ut1b1UOFkjgNKIKxdQZ+GHpN85BhBNrAQlU034sKTTtpTdFNx9p9NpTPLM2AaSlzGIXDG7nXJmD1
ih8ZIX9QUnuNnfC9kpPpFhE7ctM0nmHzfCMLYLf64rlBy55bWHBdUxn3yrB7IEjFe9DOndACczO1
LTpmwzrxq5h7E1h5PkNt1ItthnYzKd8zjOQdNB2XDg4/AfLsXqtHQZiTXVO2rxOBgt5swldRQ46L
tDVCrrkTxFFuXmo3dTtFXi8FSn0KzxSSPyk2sgajR7jFctRpcUgEyATzITwDHYhdT3IXcpBDFDfR
OtVkjzjXET+DkVDOO+appKmAkcmFx4dSXSM9DBLdJG7h1E+tiHZ6q+2NGTeqJacwNDSvJeMTJsfV
ImSfkmEGuBmWp2fxXePYv8reuBnt4WCU0Q89CzmKxNFVFeK5duh5lAVAy431hpaBvYzgSaOb9p2I
HIyYAcmRNopvmShemokHoTkFcU0fstB6SFN6C7cfaKfy0Bc1x1k/LV2rH9/ggLhXInwSXf0oZhYj
qyuwaLKxcfMIWtS4BfhGwBdMGuHrIE0fwsNjx5NA2eh+VUoFcy8H6exrmgwZjD1L5aHZyHOa4SWf
2gBOsrPuvXuJc/1McmCmlJBoclCx+XMwE21H0+LWsfj7qBLTn1p17vL+JunNV5JL1DHgcwbHcdZE
HhQzfxJLHTurA/Ihht0HagJoTTOVa4XszzCJ276tfb3t4FcPXV4o1Q1vy+ICWnqIM4vmKye74RH8
UEZYzJIW40LiJ6OlA1Ek5yA49DiXqSfu0ABm428kq98rStGaRG/GfHqS1PYmEZ6tDhYrUfwonMqL
YnoY9QxBIO3fK4C+lQ0MK6Y+kDTK12pkXogRelOKgI4DCHW4HzvxN0T5IMnTX11tBjXGCTQG2k5i
zsL1dA/9gK+DTNuAQCT1dDdmvwBk94aUh35cK18vUo/G5NKX5b3ds5/jDCsARwSECMPrCH/G0lu7
JBoucOvaSTv5Wdd5ELXsIbWcd638VqGlL6PmTd53ntn1R2sMd+CMeGoW+RNgxhDUhE7g45+XjqtZ
WaDXEzAek+FKAZYHGT1ZmF6h2KNsjO4WAMo9GrkDI/0Nw8PaDYUSXtipn4KPdypFqaTULskwh6R8
9CbS3UNJ6VeobjRNgghoVm6WlzuA8LyMD4mbThrqlihc59Yceq1AxAAJJcKF2yjaYMO9ppHO16x2
B3vih5rwvZN1p5EkP0ND+WEbau7A9VMVDrtJj+9so9v3Dj4yyYwn6Gh2TUi9vLMfYYR9murZfITI
QEXVSSdYUCYYErjU0iZQ+hgPZAtydBmjQtxaiadsTGis+waKrfvIMFFtm6ICzR0YChMQmOjzNwZy
h25Vv4JMdbRzX4rhp1M7vp0M6Ka/mezGZcNvy+zuw+aKns1dS8yXBthJaWKl0aO3ljU7wskddpQ3
MKO4o0S9QQb5VNTAQsGOyBTKb+wMmsxyT+Lx0BGG3nAaSEITvynaZ9L23mRNhzLK90YJr7PGiq8T
l99auPpPRsqwfajfmjS+z0cCghKrd1NCLqNF8b+LlwRBC/G8DojR3fchPRalwBOho7PVnFkNe+G6
k7g0h+bUsgH1KH91eva76ppLTAmEo8JNJnaxafxdxtF96AzXCU3DeHh1rFi6l3mztwXdqar/qWvk
amlQA3fW/+HovJYkRZYg+kWYIRN4LUTpai1fsO6ZHbRMVPL199R93LHdnW5IIiPcPdx9MinUw4iK
GH2VCuh79mPnHHJrPG+N/msNGc/TEi+d5fzks8uepJkFpW2q0J3qdzPRcNluxz9GNj7YfffsIsws
51wGzirBc2ROiqVWRO3k3/Rei/si/9ZWcfIK+a+txIKEwfhyMl44aC3p5MnOcKt9qXQSCVJ2We+q
yXVgf5Hmqq3VY+OUsV/Zn9lgRLNUr4WDHNgdtd1caU+5OYejmaMdZWVDlwenaZowmbKL1LHnzwxc
QP0GOaY2/dHK4axna8xYH6kNxVc3T2eCHpLDks3eF8LR0tmtLYkvKIkNhN71owYWsyMOY7/6zW3l
Ouzc8iVvFX5L/XKQi3VxhO/vkII+sku2Zwjpo9qUB+E3pJY7iIxnC18csfbJvnING9/e1WDN3Mhe
22aukf+W54JsD7A2MVwWR3wnyYhKGylaOtunQVvMsPN1595zps2hIQMvG4aPdln2o7X+s8f0V212
E2mV0R50ZS3E4S0yXM3pURb23kW6lg3uJZvEa9HizShK9T4maGIqJBKLloRLLuawq8urLVr3bd40
7azqbvrHH4OfUwHLqc5Dk56/d4kLl8utGJZXDW/pSq1XqcygHOVh26ZDVXYhas3IU815rt301CxG
FotxdCKWXAIzUS/TnH6zalMjxc0/7CQxY34MSk17zzkxJori2oSrn/1HTIEX+glb75oupl1ul+Iw
VvUacCAPmregZqUdN8uYC/e9tFSLoz3dbOVeEjJTm00n7cGIu7xmStnMaFbFybLuYZz+H1F4p6EW
x9L08I0X1lOj6TdROGSy3FN/gM8vojTvTxXTzKkh8Ln4zFM75FBfM5n+6S0jIuA+HpLx2ljGx1hX
10xNceairEcqXQSePbyQQBtT+g/JPBU7Mbo4oNj9adb8H18WY1R3lvErB165mU1DZDUGORnymqrq
tZ2Sv8rNsCClg6zGNPJAh5zWfJaZE5XK2svKPDVt/V9imRs/s0ToPG/h5q973d1uzbg9e4xsMhff
rS1vg99YjBz2Slohkazr1pxxJ4/wig/WdToYA7eO0cyHNNlw0uqq32X2j+j6HnJNRctKMI6hti5K
ZH8razJ8hNnXgZyaV9PGabC2f7WOp89a+0lP1vUg9KWPrWpZ7s+jJUKHhOikfZuzXI+s1exiKjZG
JxMxQoCFr0rX57hc2mCri1dNz5/yOz6beOSGbJWEMK/TKV4GXO6Icgx4r5Gtpwj+tuRhS5fPIc0f
LFJromldXpPZbfbUj8tG+s3XWNqP5GpU5yafVAgKMezSsbsncLTbwRw35ps8Y4fV606+I0KF+/KE
FnSHnjmoW6YuPB2MeGkMK5g39TTa67V03RkbBqso91R7LkrsSMuVXtxbdok0cICQNAdtKkjUaIgY
QWIeLTrSX2t5TBvPe8y74a35/yznfVeDlr/rxdZEvaud2HKLU03unV5LqfrbX1q210W6ZTwQjFqm
9ctCpmbWsGkBiH5c1/JfWfYPaqbFwbV/8vxrmiHcFx1PrsNPaMCfFKRor9LyUtpJyFM/N9Z4RIKz
ZwmCLBvjsTWWU6rXKL6SOuIDeOlUdqYSmw/DSvmHAFj64bi1Pk/Fxd1OYEGeF6cMssrX8qA2CBId
vUyLECq1uyRL3gn+xe657E5yMhFA5v4aJ+3yO295ZPlVoGfpH2Bz7eBvTJXehHkIuyxd115AQmNT
y18yspe0zdzX/MVJa3Ar2pdGcLMm9iFLcX1lfvlIuumHopYfpZ45T4yw2dVk8+lkLIt4lkUd6hVS
GcNTI6EHeOTZ7qWqldjp8+SRV0ewExsc48DyzrrYUdEmDxgSHpTtXzrh/DPQEWV8f92E7Ue5xlrh
/SmV8ZSTYkVyxz+ixf2IELI4r+qnbWmf8lVLr8voEILTtrctZ85bat/bAiWnh8RLUe30pcfkavsh
r/WvsdR2aNrqkLN0ENqVefar2ttPs7D2U166h3XNsBSx1petUNeOKGs2GJ61XN49b0frMIyYn3hZ
fqwNPcIlzn3tfOjFwl+nyFsYm7xtPI5K/NjbJgPNZlFlKqqo9rKHXHnnsphwnxk3ucurZl9i1tYn
7XFLxz0ZXA+rXf1BvPK+LctR2fnfall3qmTqTy08JDp6k86+3f3/1NBE6WD9ter86Mj0bE92WKpC
A8wZi125qLPmrL+6qz9x0D9HN3kpShfPtjv6URptVCLFs3q3jZZ5PnYs0pSsyxDpSg2V2FU0HXmh
XVcnzKCkgmkGN1VhXtk7GTLiw/xHr9zYfGleatlI2Jfuq2I/wJnWXVOqL+FmN7uVB8OZWRrw+4pY
DXwLUy/Ma8qH76gkWF2NdLIR/0m5/W6kvu1qVqLYVYo1Y4iZZR5LN9ltXXPM1vzGfXbQhPWeWulL
spqMgeJvL0oX0er46Y7Q/259dV0jbmwVlpSbwDGgnXCrm7gKQGGqp8HSbnXVbCFE4lEfspjB+j9S
yiMbiJr9jiDp0n0i06fGt7Vw8trvmSQBBLN7zTDOjlud87748LX+dU13s6Z/anny7Fh62NPJsNYY
tHa+4eyENNvIPzETwzpjfFSqiBabPK+mdOtdvzr7IlV7aLFIJ0zKm8W/fLT4jqkbeq9fJ9f7lHVf
xHcX7EZIGhZ7PPTaBrEqBoyvXEbBDUJkyDpmvKrDXcTAT3yqZFD1HhOBhI9YPZK1fav80C0et7EO
LJ5NvDfDMYiXldq3NxnhJLpboSnYWs+950h6w8EUpImwT1zeViJXTqtdzDt/GT1iBacforAqcA87
6lttp4/dSDEQYVuyXlEuTUDIch0R6RT3tXYc5iGmCd93ZnbbBDNkl1Xv2tqrcy2dsz+nP/M2Xj1s
QndFB7rX+1CemcPzW7TlTErBRREUXmpbByRgrJG+6fjH9qa7yyrPYovHBlveHJRq4EqMSMaPxYrd
fhxU7BEtdWDX7mxYTZDAbbh9c2K6IWCuODGXvaEDqIOpMJ5Tgnhp50hRzZpvT9d8YAwtbko/ZPZ/
mNbkZhDlFWxj3wTmLDbCs8rP0oNkHpV9kLo2Iv/0rti77Aupb0/25j+yXdYchWa4O5mzMjT31nmi
UF26Yvu3lG3NTciiII+ZCc1gJ6qas0tfVT9J236Oi//gLlboukiA6VhKVb+I1Pxas+Jt8nnE9tbg
XdcmfeQL3gUejNTccT9VQKLD2r7xZk+t3VTR1HCLjq1bxNbUEtFTJuooV6NnVc+nHS/LPBDz2O70
Zd6CppNPfiuvc5ae+OE+FltNd6w3C6ZU+/Ir8rG9hKvGMYa/I1uEbJX5brxUxilf5bmcyu9V1Ye0
TsP+PqyN5NQygzOuMP8mBreE1PGIxMwJtCda9enPpHtXo0uP0+JfNru4aAX90lz33U5X648wyuM0
Evm9Jae6B6v2RtJthqLd2EDcQPy6W05YYV8O74VFveMHvI/SExDTcBknbk5NefZOc5drA1putgo5
U1vdNjn+mVe2Ug2Qxs70yf9qIt97qRrgHzfbojFli9SdrzL/65dG1AzF2bSafS45D34aFtMYbBPT
cPu+Gj5Qqn7Tad0bTsjQ90FlTUfpf5r5o6WTQJYR75Sj2UzZfRvS4+z8MVMX/XNoZx+V/5pZdZBr
VcQsvfflUWDgspZW4K3VRTOJlaOIoWNbBf9vzDZNT8YN0Gxae0HukE8H5puPfmyBl5hN6PR+3Cag
hUToDB6odxoShRiVRRGWDm5tOlmP+STCSbl7U9wEiQBLG2lpdZ004NdS/iW7MmD8q/A0tv9mRU95
QfCg2T+rC6Luzn9qPwmIh9naNxq5n8zcwoUiJNBbmZ2uk1No/85Wwr7H+g4Tsauqh9bJf9BjHzRC
UZXVh0NFiXDWl9VZb7YSRyDqrzRTLXsmxl6z+cnMDi8ky9y1Q77LHXbnVU729uq9Ork6qGn9yUs2
MnLtYKQCzdIYLKWxK+bhs/XNAIyXhVnAObH+ZOgki+Tbz/OjNU5XwzZ/1sJ/s+VFNM+LdQUoi+Xq
fWR6w1F1q8vEc+771gz6oX1BFBmYo/nOdfk41ex2lfpvr+o3awbvrJz/Gho/qtDy7bKp2nZkzafT
tdBy4Jc2ZDZ8MHPnSegzJ4/VGNgKHE66PKzHLUyB4gqqZFMbUWd+JhaBUMZIoFQdVMI7zab2PLVa
KGTzLLtq36w/Wt3FtbR4cgdD/U6Sj5djSIGIaiw28qb4nQXYJir0kUvN5rOw3omWJL9Cxtwx3PSA
/lTquhtoH2r7WLk507p6RUsaV8I/jHzdrXTDu1mNhmx71D4N3qy/EPxZFFh2pzyh6dpqWlgz4OdT
fzQsAjihdEBKeV+/Em+lpn/PWiuq8vpfgrshGH5wN+i3WAOmbzn7TCizOC7LHKNb1jX9eUybJzvl
nihim2+47LxzpTeBUv6xIdUK2Ne7J24+dZAQ3aACy9KOue49slS8G8ZlpyWdHnRr9ZfP/Fxm8tQb
/3AIi6bKO2QF6Vqr+d6SWFWsbliR8RKOW9vu6gWjUSN/GGaCu6bxGyeRNQD1/Rxt4yllJ3hnmeVT
N0KWee1BwDKTnKKaSPZsehO4uzMTI25742clGjJfK5SG6XMzUJgzZy9d7ao2lQe9BYxMbT+a45+m
GP72LlyRGebdAlVlLoHKE5pYbAcr0Cp29RXjA20+p8er/iu0JQb1Q13+axrkoZoPU7riWnBR+Xfj
/Zevn27igWhPu96+tYUdTEv21NZvqVHxwhSfGo98M3YeKgWDZ1Ra4qC2CXO0MpL+l4WLV97Iq889
j26SX2g9LY1zS7I/rom3tauf4Y25xcEluUbs7KFbPiwzKrfkVV/deBR7ITqKPC6Zul0Hi3xOl4ul
kteirv6oJCX8paP9Hi+abLyg0abfRO92hBCEVYlFtHzbbD4v+w/dYWCDGnvJ8KhNLj+jvveWTw/O
WE6/pi6ClDh6ueLPmLSBHOxT1QBvjfK2NNqONhUAKF1Abz+nzaaDs/i/FRg6mGE1syfvPyfiMSlY
N75L+AsnGpf6gaFC655s9toWm0w1Ywv8gfFFBbZxbSSjUtZEJhmT7cRO8Ygi5OSNmLl54r8VH7Se
/LC1HHcb7Yq0zZjLmBRLZ5/UKqgG2Ib+5pI2xnRbe1XEFnc8Ysg25cmtsdTJwrBNd76crf+ouMTd
buLbwoTEOaxmwuj+ZKXGuUv7Qym0Y+mQp5jellHnc//ZilcTw9xKlKEBgb+45TkztNDM6sABb05L
nPDSIeDKfaHAxL1n7xNhxjMoq9eqi5/6zFk0piMsR5+dWzYaZnbgwF+O7jbu6/Eewc27U8wpawQ0
EApvvNb1p8uLYKGjUCyeT/D66F6qxy11HpuCd+jKQGwfc1rutPpfA/mvuoy0OD2cy6cFZASib7cO
92i7LyT/XPzPa/XPrE+b8eZlTTwadtBPeGO0x7p3bhOmj10LUeb/I19iJ/ynlKam6YhHdF4cCrZ7
Hxc2n2Pv7xctPW+TThP3yepUWLVjjLtnhNIS08FfkP39MoxX/jiaJzfQFvDozryq/J5HZNEqKVir
tSEnGVBGfNrsxUNowEpAFGyhYaWX3qRNspLX1fX2CjjSYoGYzPKdSTfduA8qezfsfyX/ICwPetv4
dA2cBObmOAIx+0A7YvajshFhwfYhfBZvApaH3UKxrzUZDfUc9/jAdZMb9hSZovs2e7JNm3eD+tq7
82nwUtIk3isuf3+lKFhYk9e7Ca1FUYIu9P5/45ocZnP+ApLHBsPhtr6bG3Znc/W+bbm8WlJ7xk6K
cY6dTDinYpf31I+t/fYVA2KTYwRpcftyu2VgxlUK5Zg2FC8iWafyp5Zrvyvzki+oNXal3d2hr1MK
YUHocbx56xnfNirvHAt6IpCsnQ8hZBXzoVKkAkFArJ5/ZJs3xtlAC3q9/kJOichIJVbUzmDgqffb
e0wj6ec2tIhrsrhNJxl6+nrIS/1tKli5qUjGdcWBgN3JqcJMIrtXbmRn2iOhoF9YN+7AZuN02M5V
LfdmK2+mqz7qWsYDmsB+8ncwzRyjCmbVKfbp5v0Isw5dp48cn8uJSPDQnAQA+fDQNtgApPML3hm/
DL/6PutxaWasK/3q5pSy56sZ8wgzkr9mW72WmJ4PthdNBXAWZj8i1a8AgvEwYsq4+NHEWJ2109Em
7cmT+SveII+5Z9+Govl1e7L/fP9FWNNXkdb7e5dW9C0F0NyPmAZujRdtsx1OmE3sqrF/Zgx59Dz3
qZBowDhNMk/n2BuIjs1BQaVqH7hUXkwahaYrdzrBlZtpxR7/7I6CRvfJt9u3CcuOokGMbIC35tzI
s70XxnwWpR22hsOVZb80vfs+20vcdWTfOd0BFVeoViucqrYMVtM6VvdjSLI5VroBDhiBgwFFqmGs
Wd/PWusoIjM/dfnPyf426D883WGAXQKcRXrhRTWYwDIxB1cS9UCjB6Jmn9b5GfTu1mnNGOM06ewW
/w4YLZ+jPv0sPrRVO3zZrkb6hsfUI5ysP611AgtsOdxN9hWPDiy0cxqnmVrnTENs4ra1GwUxDTq/
CDKY+aHSBqxjTOO91HHxmHzrzhYyAlOjpHwx3ASFA9/SSTTON4KT6UGvONB6AyjL9dQjU8Gug1hh
2Wpnx8ZLRTkNbrSYVDmqjWSJfIKAVBYq7gc8m/y/vmFCZtSO4OwiisikcOI+yX7RIJwmBmFCx4gw
SNd4XfXhMmOy4ptGnHh1HtiOWlh7b3HvMSxo72J4HHrsQkT+Ymkdhx5/IzpckO0uzadwptzuE98C
1WKBhCV95DZEzoalWcsHx/Ttz3lWB57m2zzS+ZlwYisLgFFtVwFGcwh7EvoTCP0+2DLzqLpWHHRn
eis329nJtUPOVaHfMIyAx2HtbEsRPG+fO2kRizFsgIJc6vDL4rop958FVESpCR2Es4ucvlZji1e9
2Nsljj02rF5jnD2bZyHdeG3ts1a6F6PUj+mWimAwzT+9sX4qBdA/aLE3m3sdayoap/6osSq7k7Bu
PbFJlqQ/GHKS7VtT8a4VESBoI7zEhVbpGaryMJ0BkFzD+O0676Gay9fSHWhCF7a401gUJoyXExmr
y9UIAu67yfM4K7IAm5HcR/PYCnY7JqC2ooNZqDZQGjm37GYkTr/vtLJFiKFbt8UEgzQtJEjS9Rgu
dXPvgrMw9tX/pMPFXSSWxD0hceO8FoTwwT4mXf8mUm9fm8qFK08fZ9ctIlmbN2OBKennQzZmBddu
eeiqLVj75SnrcXoZ4SWhXkMukiD39BM5Um9maj/h9/k9J6P75gjS0VXp7jtcfVYhnBAsaqUtpjJh
7HJze5ERP5EnSLGJDBi7no33AQyYXm4eUxkom7B5vX7GrS7a1oUHwIrIYDsA2OAjZoIlzeyYKSr/
AYeawuEc2s6Xl25xoQmIn+lWr/kY4vUYiHHas4+/wfUmfVhX5pNq6cKEo754iflubiv3b695Z1ON
aBHA91OM4xsZJTX3g7S7/5gjwnFiVx3TF+W3x7TZjuTe3wQOP5nysquYRdxo3svaWr+bad6Kft3z
24dVb7x7bX1NvWyiBCr9sZgXQpO8CerLyGzco+XZqexT6mSfhZE99CL5LmmmxlV/M2tMiySNfmr9
zcftyidIx5Qr9HUYetXz8lbX485Ty5edwJbqhXoWnXex0uEmkK8IOskJEHwY79cWmuVmmB8xzHlw
dEmnv0b1Ou5WV557R5zEUO/IuQTkdkLNrK+GO4RbPx3KrDpPQ3f1cvMwNsPJGOxwyyBSNG98Kbf2
VUoNsDr51pcN35GVScJXxUezTEdz1T672nksFs5CY/sHl98zIYLOXq2PzU/2ydZ8lEYa99s/qPq4
6Kx9Z3V7DwECJetoODhPquViFipYfHIxk5nRUKj9oM8vWy6OOD2fkd5+mfpyBajZY6yaMS40eKxl
9EbtRoQqWmmlP8+p/lSRN9uk4yvaPXtnauvDyCjhwnyVqfafm2FWNKUji0LqlgzFsSrZpVN2sdvc
5KPR1WvtMh/5o3XxeuOlLeCcS1JdXQ3PSl3Y18XVXvLC9oNeW2j/2ZP0u5HkxuUVpd8tNcqzPiVH
w9CPsh+elmk8ZciUiL1d/pvKElCn9iZmvPJVZe7IZiXIYEb1GxPvjptMX3qtIf8u2n94AGCovmkn
JdGEF9a/pcCUC272HbXC3rXK7y4RXiD65mIYVpRk49XAljGyZvnXXOxXnxrErbeVcLHla9tNkIIE
8h59HDKWRsS4Z1uB6dSnRWFQvWnLF014YJiCQjKSMVRX53FwrqruEWe0aFm0YnnPyZ8tZ++cbP1z
DlKmTxdDKMgcmKip38vm3Z+/4OsNa9iRGyQy2pc0Oc8u5nNDGWAlzdebHJecvqxzj67mRX6hTllB
9p07ILEhzrvLNf4Ar7IljczaDBYaDNVtQQ+GoRm3+/Vb1kwC8qpv9rlikfCu/1hRIZnT9jaaE/vK
7cX0vGfdFqch85HTDIFXAPMXnE2bAzY6vECXuSDxIJzrunnuVrFHnwUfPUTs1Z7XVPtUVRZrFU1W
J866P15xfno19OVJ1GImfX782y/55yqSF8YJIgg3iXf3WIaymRBVCWpuixhgIHlHSxG5LnRR253M
TVCqmBm7nC0m32Y2cjfq5RvwJ8MCjiehaaYPquSe0K13u5F/vNq5YIcTz/CegcyWNHQ6C5U7e62C
WbvLuHet9bJCK4G6ert8gtkAZ32YxjlsTWh62tRAuEmUOl1M2P1VS7J0n4Pjdubyluvq4MqxDQyr
+6zn4SlJi1h488m3hp9KiD8sOTn76d7WeNAl3QZhk9srxd6xHtOkMXd2er8PZySGc7U96Njf7kyQ
gPPWjW++0G7SBbwzh+uaQGhVVv/ZGILOLZcnx5sPwjFv3ib+JHcarXP0Isjc9TGdtjnoFySOiWbG
rILc2zDbAzy3VGhIrETsxP31U/vVWtm/3HgPcmfIiSFU21sjwMHgQiA1+b6gI9aZP+YtvZPOyw+o
fA756ZO+blyNfAaS7/U1P6XlKoB+q3zf0fsfXMd4gOf9sbYOOCDTQzuvTvkIt57VI/popFplVsZ6
/sZOUJD0azwU6smXd8XMoJxnsmP3a7q9WXqLuDHbOPTrO2zQues4ucq/zEqAxjOQlnr6MnvypLkN
1LLOtGwAdOVe+lvfw02a+e69nESbtfL+xfqZYQSW5nQIVsW0uo55WIL0YgTKN2ix4m5yeeU6ZoBb
m+zK2vtPrfqpR4FJf+wj9+NvtKZLnxv00EPrAm+NHwD2kZUZqIdlBciAhbw2fnReJXeJj2+c1vSP
RmUzPCX+XrdHN/DcJtL1OhZ61wVFRimx1lBZBaNiqb1r6d27q5XkQ5BoXODlXv+RffZQbsCtbiqe
W8PfZ8J9TWW3p+NBuzhdtWHckz2fh6rqmNs5bJU5HwZV36S2vBmT8UBk0pM/Gw+LyLk11jenVwcr
8x8V4xuM4K1KQBA9twt1q4kGJ71VxhDqDA8SP5XeGdgbwIwNyaohEdnhDKgZ056s2gC44rMqh9DZ
yvttFZHNdVo1PV5G61HcA31SESdFfeym8eKwZuKQNcdAiaSXj/y3SrKTbU/PkhQAuXgDW8feA4De
2ZxRlXulAZMt+dbtfo7rZEHFPNxwpGtCt3P/ssB5HTpu4a7sS1h89d8mqmOdFVoMbvm29ITlOZn4
tFbKLrizmxRJoN/BRd+bHu3M0qPJlQ5TJRKlttE/q/sVTz17yjp5KwerQOU8IXMhygC0EYKinNsV
XpBhoW62j7Yrjg7Ui97iL6Gadr8ohw940k62HG+23WIsB71ldnstrf/klvaZD/z3d5m9yAHeS+qx
lhyV79JKrooTPa9R3vsPLUG0Fl9S0JvSQH2lXxbL+G9qc+zubLMBEJB/c6ijMpfXqqh/Cxd2Sm+9
mzYTLHvHNSYrfXXM/KnKchfFo11Fs0j2tdOhfqtuHu/DpkUIKcNh40wPJenlzepeprb78CpeTWFf
ZGrHhRJ/7Fr7b4V8nyidoM7w/Xw6C0VgZGs/q4rvRc+uNYUfRc2rzSAe8ff9Keftwph2YAQLDX98
NomYdcppvzg2F7mMXX78TWHGh3jeVwhEbPc4UR0ciTZgzFBPTSlKo/X97rdj5d1ReMWjJUmG0FW8
FLDEE/lyWQIJKxF80uTm04OzbUe32J7MRu2NXsSrtd3w9cPbNY1ToYeoXQHfR7DONKt3m+cdC2+K
qhKnA7dC9Dn1pxQHQqPtDlsinnShzoYQv+hMgHDzogyTetmDMx38pL5QRQGTCwMc16loVdV2q8bs
YonqZOryZfHoGrdeBo0L6K42j9WXPAkmsOwTAsk7gjMjs+nXi5YU/d6zNFTSd23IgNt6nSHd9jZX
7TJWBPTFjLO8ZuXA+p4161h7kBEje8sjGmT6tqjsEB2Pc6zl1vuSY3KXaVdnEXiwIkeRdcql1tcs
VnuQc5oykUHWeIiuTb4Gcm2/h3KJhT9fqhynGbspAX74t33ktaUtoV904i3V+u+uZug0CB+n/y7S
8jTaTrDK/Foq9zQTYyuN8TPZhudJ5XutMfZugWiwWWJH1t9j4lIB5+mSsem4oiMiDWY3qzXU1u21
Vumeky7QxlBjUNAizwCqXU7VJCD/h7PhoWZw3rYVsUyxjKHfNw9WmfuALsZJb6ZTKqrbbGAuBDiz
OBqrHesuJ7QlMPwtlu5o7pYkpQUyfyRoWGeqPbLIaIHjCjcb9YxE7TfVepg11TO/bg0Xx0MTuvdT
Q2CUvvZABt2h5MNqhndjqB/gDOdQ6Ns7k3jcJWyagezKpnkR9XrMVHJeHdDUZD3O3p03dq5sc9y6
0b/Ivt2t95nXcKJhLT42ZR58oz8PuYf4A2Wc6KMU/m/Oy1sl/0oHUGvCB4yrpq8p0ENU9cmF7eCw
0dI9YEWYumts3NNSinsVM/jSM5GhipwaJIkurtA1E7CrRW11z11Bor1auKp42q3qZyYRdB4WUlGl
zyeABu59lAfZEnhVFnr9QD/cM+P1YW8tvJLXCvqp96rA0fnj2ePqUke2lEOfjZ/5PhOxW5P76Uc+
JMwaw74tv+sy//Vr/2FtvWmXTkkwQGcJy3mdPPfH6dP/bFlA1qYE63TR1ncYnBhHFqCwF62PToWK
VXtFW/U7VfqlcpbYys3LWENpGdWbu4CTTbQsjWjPevo/zs5ruVGmW8NXRBU5nApJKDnItmyPT6gJ
NjmnhqvfD3M0W78lVX2nLheIhl69whuGUxVxhhRqspfacgXTyc2JKf70KdvZcYxst83HpzCzIA3g
Y1IykfHrl0kZV+B8mBajQjqQJKVIPJd9tM16TtwKppXjbIIB7pqot32gvvjZj4g2bKWNnyJBv071
qSxh8nZjum4dNEn9pOIJ8mqRWpKXGumDDSSzooGcZpY3Rv06bsUqlZSHumYboEJMD91eq+n01aJL
7kpOm6+YkoOkANpHkiDs+T2i5Jg6aFLngIEaQIxtt9GS+k5iPDFQC83j61LtX6rcWvWVhSjebz8t
d1k4bKI0fW8KcLHIRrpS+zMpZ0yBzGmKv05KLFEdL241WiaNW9P4DYPYrUc4YKCMCfeLTA2Xo0OX
pU9/TIZ1Z3XSktbdSgwjiMV5xhn9DlR6p0KD6sDwv+rqR+y0PNvA0L4ytglLjvIx9SNoWqaaIWPZ
qrMP9Yw47pA9LkrjRZsn9hVSC71k7GvTfCw1eReFiWdV9p0kfQI3X1hkGH5r/wpalMGlZq9lNsJP
MTGGMiKHPtQPjOPShaaXx1gRRwD0CzUntLe/DeZBcdFOCyXBATXFGFYRJ218HgI7WlgDQj2+NO6t
ol6ZfvAxjeO9sFNKNvI4Pk6rHxZKTcN/pOgozUVc00oeapKB0gUquY5TZSn0CbJfsZbU8OCUggAI
UCnxnVXUSfSL023eIEiGCkE1DI8ZFkZh4e+6bPRCnmSwTfrFJiPdUt37mhEsRw6C2sgsUq+C601r
eZyZCvRlFzCLgKs4D0mMJqMVV+shhDmaG/uOlkNTdPTTmxyIfbMGCP8x5VjNIPy14Ui3Fp2E6ASg
bNcIYnqaMS8IteAp/hE78gcoT5OGW+r4W9Pk8YzkR25/NZ2yodv3DpF326rKGwDqZeQwBlb6e6cA
S0uFDxDlNayabdpX+zTSHiun7GFt5cvJio5NLGq4CsgWACtptfoUccrRp4FSJdpHpnWrsJZ2wQib
Tw9XbfemiJHZdbhspGag4aB/Ncq4NHLyvSndpcBHkRXZDan6JkbrdUr8BU6YCOUlK5sdQspKw4iZ
s14c08be2Q5CUrAqScfBYwAP4M3vQzl+TOt2lSccooLGP0X6/ZBla11U29AKturs22RV8QF0mZul
w9NUt/Q8sl2hQj/qqy32vpu4U9xcie6KkgxU7/ydqUiruFE7tww65nMBIzF4RkNesZaK+asOlBen
ZZpmOi+BFv4cw4yRTrSuSSwsTQEGaq2tSWwlWISqJW1z+Ggqk6N2UigFaLAyZ9wbtdovWis/ovO8
MAsEs/Ta1QcNFiZ2VQmtXbv72SQ2smR0ElPB7kqIatSAlRG58tEvAW6IjhsV26rFFzYdHigfmRng
XjVRFwh939gosfiFfqjM5qhY3Z767WBYvjch1aLr4BoTRkt55sU0QyPJci2pf7AE4+Oo5wbIldsA
nlRrFzYIwYfsQNz1soj/NXTmLbDYhvRuYpBV2RNwHSCuuTasq1JelU4JSKXM79nbuyqrspWahG+j
pkK7iTZy3oC5155GMHcggcRTrdMZDEpp1dn53ghH5ppm74598WC3YfYAfmmboDcTVqYnVeUjyL57
6AxfUtz8rGI9Z/uMzD6z6hDLyb0u2YaX1dmdbybPuVZ9qQ38JiPbd6p+BzSKpCkcH+tR3UEFtvg6
i6WjRU+SX2/HSgHkYQx7MoZlaVqfraQWIORyOszkHxnAmEUxNScpsXfZ2L2DEAwXTWCDthmj+1Qe
3V5iiEHD8SWSFSyU2+adlts6HOVtPZl32divaOtz7Bo++GWqALUIfhaIkOhGjNieDNIY7pBOM7YB
plJCllM66asHh2MpIl0mk/HZVdIhS+NfXa+d1CY8qTAvFlLVQMQBlRK1CRLopZWv8w6ObRwWj0kV
PIB8EJtMV760ZPwsJflF7ZV1BEE5gxEhDeNHk0aPk2KvJzp/vEm63nmxTADsLhLDAgoJq04awLhh
SXXXD1CgTWp/JVkHQ/WUpxTjRTG+BkNzD4hFpvcVvuK/eSLpRXmewGh0IdxOev5hB5anEDts6b1W
qEwy51K0tXbWnAor6ms3NUv6Fy85nRCVzLdMIElK6uvo69O+n4m1pQyCNBieqraFRKW9EJ+CRQiP
ec6RNXnaGAlAAVmlk5/KAKsIJpJvHrTJdmm7Lp0O7fVx1FytGWmJh24AwEtmuJAp9cTwD1BS/4E2
bH/AFnwp5em6g7qI+VvsGZ18F/rEb8fvHvpQ3U/ZzEMIqQNKE4ixKYOR7J4kIVY+WBu9JJ+c7Amg
/lhQcxeP+VzkjIiZ8nWMbufIzEyc4Xnym5cwVtyGZs+qtMBgYp23tEaQRvWQsSkUz5CMbBnDUlpU
o9gIKUZnLX2Q+9IDbx7/VoLiNwM7JN/V7Ai5mvInAE0ybszG3OCZZ217Wf8FUL1h4sSYqy/LNUiQ
J0vN/7QjEESZxoVA4FhnEzWTuo4Dw1nWkpzgQRcTjQv2ZMFRh4gl8yc9ko7d9NMYGHpmKUdvJyXP
dZE9h4MELrs9TXW3khgJ9gHwLKMnaAH1mAJppYDXoOhM3h2fYYfZxY9O3DPhHOs33dZ+9oay6Yxx
A7X0qMSmWwzaKjYHHsV5guTwWwzdXepQ4MvFsDV66wRg4VfONwkyB7j9VL6rmrav+2KTy8SF1IH+
rft3RaPDYoM8b9X1a5Kahy4F1WUnGmKIifTLooHWkP+w5cH3Jmr4NKgcNXaGHXE4Iazcv45lv8f4
YDkmJmww7eekdas8QhZfxjgAVRN13QR02eyUCNca91VO+0ZyGPaUVn+YUtowQX0sACoGDbCQkmhE
DLkXPR2RGWKFTGO+lJuGzDArv9oh6heJ6b9GQfRTHxPYr72XM79cNDUdplRoB9IISL+ls68kB9SY
079XUmsvBlNCpDqJdrCO8XTNqxXY9pM5aA9qSv0CSKIpc8+X/S0qhPLCdkKDYQZZr6KvTEYgBgNN
Nwm6fRvaz2Np/szl7I+l68xi9RxLbXsmh+noFESFhl2z+PJT8azZUvooKQP8ZWmGPjB+HgIVSHuj
raSEgZxljRZ1bp2601QnHM4ZPo9dATIfT7KifhlxhAyJaYukrelgYl0hGetCzU23KYF2YZSwK0sO
Ub2m+dqMyBZMKb0iTXuITXhJrfoTaxAvGnW6TqCYuwLwRaYzeHPyii5PB9UbFBpsoQYbAg231hkN
RDJB/qWIl8aQd61JQ9quP5EcfGZgCTwwbj2lmXv2JCkQF4EXxoR43aoeNbu6L+PgdxGXJ+QasKEA
A7CEViTWY4BOmqOBM53S4plvHs47rdVSrpjqTNpHLXR0sWkSTDEDJD8pSFPLFzkCGplKAFvCUDvA
xA0ZEM/YHmv8I/oaC4w2/pW1cJ/tBnaCXtYffd6bhOjhFyeQgTWarGFelni2SACqDvWyDa2Bhpvz
kYGCXRiquoenfOrL2ZabdTZGWvkdT4fJxntigoMtLYhvvvPRiGaGDd8rlgpXJRYUcOUDgXEXC+eg
IcHnmMYqDodH2lUOJCDxFfnFaxr5v0XT/IbrIJZBNzx1XZ9sNA0xIQH4t+qqvRa2rsDyPUb/yihg
k5uR9Wr45r6BqJdnr1U2/pjU8RGySLPUS4UQbgXUiNASy0hmQDEwp+vvU0c/QA6E7JAnawnOZJSr
9FySZp/56e+EkiyL7HI5CRCQzPyOGIBvWP1u2SbdALwNB1YN2ntD5ERrIz40dvueDCgKh0W2N1DO
zGzpkJTG2kq0g9PSJFQVqDKCva12WKfbRlttAfnfJ+RYjCQ2uV/BWss2ltRCkBLEH6xgBqe03biA
UDh0xQ5UN/WL9UlZdNdKEuQ52ghDtB9oLDYReKXE2fdFvnHyFjjtuJZjnZaQKphcBIyNpX08J3uJ
Hn8E7DhHdkrk9epDyfGEEDORYmL8NKTiq8DQFORq5Ya6NrlZDr0/x+fciiXXzIGlz0TiNijga8Yl
OWegsSpWtpqG4BhSsrWJubcsGxCkYxBk+sHVrdBrGlAvqeo81WW/FIJKM5vFDnj9z1acIe3e2uuB
eSy4pyhbDEHCuMvcMcpCVDsKn/ssz10R2K+DQJJeFds4HpZ10b4GfbhOoelt0jSy73UlX8KP9Ggr
uulEnmdoqunlMp4ExVQfjFra21gxOKUJpaAzFnoIWFMA8VwEDcduJ9NvHzk3zO5haKWd3Q0ffsSP
miywUI78jAThQYzRo1VZvyZOey5gkigYP+O62tmGfxqEcq9rSGao5Dw2ZblIm3XsA27vGMHrlbxS
y/yppWCaBuuZwQGgcP+FGc8xlnK609Fd51egLLNjHJX7zGC6JOcPhpM+dkn2LObxFt60axLVe1GO
/kIFBATNdq/bDAX7+Uhu/C09M1gX43AXN/Raahk2qOaslbR8DMKOnCvcODFAOUVVHiEfv8ipDCeK
QA/e23M0ulzIF+QQ8lB/kse9XjkHWU+wEZ3ZAjmSHCmz3cAn9RhsAKJjEzULk2zHdFh9kdRffpYd
Or32RBGIlaoAxnNaO1sUTPzceqq3AWf8Kir1eq1ERJAyXmE+1DFaNQexkScpZaLKuyd2EWahbKG+
YsfOuGVKCJucGeLocMRNFmIviTz3JELIFJJP9S++7Cm479Cvd3VbrDWjeW79Avu7wFoibLmZWgmm
fwmSibQcKKj0Lgn1s45jZGNQB3CHPntUozR5YvxMczLXvS4E9GjX9Hao4PRFZNKKj3U+2CZXoHcX
XiDinV1mjzWzH9k2N/MhrmPB07a0hXIcAcJiZdGniS0QK7ruzIU0WgToHGM17Ne/zYnDEAwVc0Eg
qDLCrmmoH31dfksD6jVjtN7B8exUs1vruXxy7GxH0UH1UaFwZs5Y9U7Ie9xjYzeRe6TppOIzBZdT
NEnM14DWCq0sWonderR7PIoHDlhN0CiW0uPALNbO9JLR3YT7SQX9L4jy916tZS/r4h++CH7mUL+W
tRntUhEe5MF4hpr0qOsAkVOA+pGIvwzDXFgQGlw9CR4QwTXdOImOGdFYn+KjFSCLUdQ7NU5fyokU
P6toK08wzfLeWBlwKWH/HOqJsaza1B8xCHitQyEnMEEca1JAnie3fHikh5E5fKi5LZY2RTTqOgFl
lGSiyTJ380TUu7GVHDmnfxRS8x5OwNGDeiVlMNHa6rOn36VYJCpxC3aUy9CPVQ6KyGeLFJrdjQAz
3CBwUocpANaGVom8IuN41usRcGS40hQajJpTV4Czx9+pAOld0BYQqXbXU/z1Sn03mriglDrchQC5
gLyEPVz7gkWvAP4CfeOXBm+iKAWHymRubR99z8pkhpKP4UPbgxkbc/VBbudzLYN0VDvBK0Hx6AN9
MZmWubYEoTLHLFJuQkZQfte7FmK3EIdCwLDg9Vc64lRLUnbkKnSZvLI/AbN/sjv9HquMXTuUscuo
Dljv9CpZ0xvkcMRNoZHlCcR44OmaA5pvyF5asDmrspro/8g/ExWycxvvxrrB1ys59CliypPxR0BR
LnUTQBHaGz0ctwjulsW4MbEb6DJkBqQHoIIb7VQG8UOm5OupGT98rX/B1uqX0LPfMcdB6LR/KHg9
p6cvgV6SsbEAr8qNAQ00eemiaVfX6apoJLDvePRaLZ8enM8g3NCxmVmUjMDBBRgjnaU+9u/iWsWn
k04QrPxgkRph53VDDcirGLC7M5Zj1L3VCST7BFe3lRZpc3oLQpbUdaUAEpsSqBglbMRFmIgY5Jf1
PomeuZ4TvA9VcqA48HLDR8CyOCJk6RWN81umWlioVuyRtoHAndpNHafPcomAZmgyu9F5aXY2PThl
JRZKh3qImcUf9Ll3oKIfap0PhAnuLkLVexzEzmFwvTDV5r5G2bkOHJdMb2NDL+oQz5/Ctt5oqI4u
LFHM++CtV/H9iQ0v0mFSKqZwFUOgaJJ/gCjaNTVcx6l/6mTTfkZk5LEYxM/CSO9G6XeOXgrs/q+4
Cl6ZD77OGi/t1L8PTf3HLGWsHhkvyGRygPRScOg2IlBEjUXVY9CmZsVzD3S/qsRSUNhaRrZJCkVe
IPe4R4ngIQZwMjHT1yG3w2AD91iP+67vEsZ6Kgz05sXU1UVQ2veNUUJr1TwTTS2qo+zDsjQOt/iH
FdXp+rqM21+FyO9E3M7kE9W28qHJqzlCzbB9v8ZTuJTcZCte/V9Aim7o3Snz1f73Luq5mbQzYWtp
RFhc9OviHhqQF2yrbb67Lcb/vQqk6sy6t/8IYAq1Chn8oKjXh/oiJINHhg7X+s8bqzQL8333+2ch
v38ub5i45uRDG28i2UuxWorA1oKlWrG51HXgJsvcA854/WbfSymiLPT/7yUxxFIy0WSbaIo/aW8x
ARjrG7q5l5bpTE4xSxjBhiOSfWnzklZelzLIYDh7/Ydfuvj8QP8skm0Vep0bvAOtJyOxUOlAL0jc
uPjFT+hMMxHtylGSWmQag1nEphyb5dAmL40TocDVob1ABRyVpyQv9mHh3NBPVC890pmAoqP3uSza
2ZknGLykKVa5Y+FBChVknA/3Hgt5pubRUWgDnm8cx3ns7BtL9caWyYpJSdubzJ3Hbp+Jzp075TBS
YSnpi0A1yFk4/YziRcr9Uw8/aHn9PVxcqjPtVR/d0GJS8boT6+BJXwW7Zt2/Irzm3tJcVb4XllSd
86ihZkHaWwhLysdxVx+mZbYz1gCd7lqkooCBLLSVvEHi4Ybbk3JhT5z7WZuIZWDMYuQb8c5kvviq
t40HsnL8Q0dzcpG0wgFX+3F9+S6883ODa4lpENUy97KUR1XeZ+aTXr5dv/SlxzgLI4WtOJYic+kJ
w0nO6n3FfOn6pZULIco+Cxt1INuJrFKT26UL+xWC1Do7CWgJ3cJfBG56zE+admMzXlqi+e//7PQS
OiHaNmYOW6RdaMBuGgqkgYTxxrPM2+ubcGufRRJg9HkpAtbJkdF6CFAsztr7om0OPbJxMOaV52qy
PLAnnJGQtlJHekxA2N66/aWlPAs1oYL7aDSx68Ntdq8tpw34BayWFfdvpL9pIHPh7FXt+fH/WUYV
cAM0mqjYwMjZhHHkFT2ubWYYbvAxvAPOsWwQGlJK427qBLBKtptT/rq+xt9L0KrnLtlDprS+KLk3
uhuJ/taRYmAS14N9sLLD9VtcCBL/Y5CdJHR0SGw2k0WFXnUrpXlUqhm443jX7/C9dK96bo2tQosu
5dhhXXoa4057bxioU0SNtgURvVHsSrjqOD0ZVtzf2mYXPv1za2yksUpVklUMWiww8HVhHCSUWoUe
gfCczH04xlukQY9WP92Zsn5qLORLpxTFz9z03TCBW6lPN7TdL3igqNZZOFFEbMPLTIrNa3go6WBH
7uyJpi2RowNAjbSJS+MMWjvUpUXudje2x4XXap0FGshsdm3KRrxRAPJJiZuHD0N+xHDJvf5SL3yZ
1llwGctAEk0y4bLSoNvVVchu9eYxGPwTFIm9LVRx65yc99k3YcY6CzP61CVkP2ZMVtpuMY75HEFs
ufJ69kIZflW3TssLUd86CyfTaDuGZbJgA8TgePLqZlhdX6q//gPfPcFZBLETXUxVxBOoHhJxy2DH
QKlbT4twqUIy51EQjFwyvzSLVb8eN8atA+DSOzrLMESnN6M5tgRoe/JCg06BeZ/nj1HjU4J+3Hi4
S6/nLMmQOkNq/ZjSRHuo5K38muycVaUs+6/oj37Inp2X6/e58D2f299iUmP1sgxPQB6Lu9z2N1Tw
ngJYZBiix+u3uBTpz41vfcv3y1it5von2EDlfzaYs23blbKqvfgT5NF/vM9ZRIiLBM9xRMU25gd1
ar3NVnQ+3yx4Hy/aCgnqG89z4fWbZyEADH8cScgLb5zWG8NnZI73HaSBnNQjiu0bcUC5dJezQDCo
soMCX5dvzNOw65fxI5LDD+JtthPNv8L7cYkqkVigvnTjqS7sU/MsHCAszvA5BIM96vJSKbUvncbp
jTdz6dpnMWCQWxUuEAbscvqck8Kq0+/rr/zS13sWAXSzlaVcm+v3SIUF8qo02QpMjxreshi+cOCZ
Z1s96sjtRkFVV4E6Q9ijfBXq+vpvv7QoZxt8ArvHfEDGm3BEAUSB2qYyDLh+7Uslw7lDLH3G0rbS
NtkYi345vkIyXEHo3tsPCKrgCZZ+3rLWUeaV+CYIn5vDprZgypXS3KD3GXrsP1CqSMoK+uB9hR5U
1r2TlzBgT4/hJH6gZHvrq7r4kGf7PenVPJ9yPd2070weXkO3ctGJXqWv8nr2dYT0uby+nBe+AuNs
xysaPeWwZ8f3af2nVHOK7FIBrFDdqPAuXX/++z+pcJBWk85pjHt2bh1yzXme9HLXRpQX13//hU/N
mP/+z/WrKOyyAkDxxpRWAWAOAy2N61e+sAGNs51th34mxpYNmGewZJLfQ1shnbjVitP16186O4yz
HV6aql7bLR+y7mnrxh1OAdyX6FBt7T3cgfjGY1xaoLNtDufRrMqKEyoIvjJjA8bn+s//68X23e44
2+R5CHm0q/n5Yh0/Dk/5FuWVENEqrOfCB3VrPUGT2+rrcuV4s21TvM/Wpaf8sH+hgelVv5ztf0zD
zj1jHTkpbVvL+YTDJznc5fqNfsGFY+rcMdYPBwf0M2XOaO1pXVf2W5m8TPFdpfQ3Nt+Fd6Of7XLE
SJk7Ftyhc56R/JGy3fV3c+m6Z5u6GBrfz3NeTY/CvCFvHNBE1698oTA7t4ANDBTaap0rp/EhC18U
6WUaDsX0lUuHxvIk9e36bS49wPz3f3a1UiuqH88PkKkgof+gx/3frnu2p+WpqW20Avn503rMT0F4
41PR5j37zWbQz/ayiLF5hIedbpq2fKuK8ojlBYiYHh2gwGfQE5TdupKK+2FynkQie2UNpyIKh91o
JaCYfP+VGVS8QvADcVCV0RWddFRKQT2BXPBras4mvBPQrHYZoCSrt9H3qI6SY985in+yJXQM/Dz7
BZHlxHG7ur5ayoXgrZ/FDkPYI8N3zH9EVT53evnaKulve4aflwrQY7W4s3zrj9UMh0rrfziZ/qI6
mrNsQGmnM4kfZbDXGz/l0gKfRRsyFcQQdMKYfdIpiTpPWjHdi7bqOltLS+fP9duo8+W+eY/nbrM+
ZLDMmj8QKOKIjxgog9T5m5ICCk77+sRIyLMrALBa947ZS4r5DSTXWrWYxip7xmwP+Jcek0D2Eh12
mZRB1eqwOUPw+/oPvHAonZvWirAOQBY06aZGSiRFDKNCv3xUT7D73Ot3uLD1zo1q88JiOBxzoErp
uuSqRtDduPKlpObcmzYXYdFMpZJxYoyrbFWAY1iEb83awTkM4BnIc6imNwLVpceYP+l/Ikg/6rri
ZzKj2wLxdNlf2WP936LruUOtP5pcy6AWk5lwovGFKvV/W/qz6OSbemo4Ma57sGOeGilckVU+Xr/0
hZ38N279sxxAD+3B0XirsrEvxz8TjWSUrJbXL34pUdbO4oSphUyHO6TnZxf6dFl4kWd4+hpNy111
I9249D7P9r+SIrVt+mzMBA5kyHzZLEvv+s+/cOlzs9m+sgNVn0/htMvug2F0MzW6u37pS6Xuudts
hIRhy0Ql3tgfCUiLLSSnRf7sb1HC1F+yA3IhPxAD3Fnb6caLvpRVnpvQZphPpEnOJkOjxEMRzjPh
HtD9CjfJ2rYW6q2h4JyjfBMp1bMcQ1hhlHcNowJlwlNF/JkAgWT6k13+QHngxof1txb97iZnuxhZ
hahXO3ZxDyJvO5m2v8rM4tSOhGOlv6MKO5bmeEJbMlq1EvJuTvXQjxT3AVJV6DInBJhGG4CR2ShF
+0ja++1P9BwQTtVBENsD/u75MlfQEquMnkkHXCFZeDXuV53UwRMwN1kwQD1wViUN18yJNlMgDoE8
eHbdbYpOeg9UmMB2jLImaoUIgEoMMPss+YRK9FoiXeqatG99vir4/0sllKFFmuDcNf3OSDI4uEOO
Okv5ESbsnhyfj8Lclhoz+0KD+pl+jPUtK9JLg6RzS1zELgFeqsz2hiPcQC9fh+tyPz4Kt9r+PUNv
TAcuhJpzL9zAqeJh0KR84+tHo/ujFF7Z9zei+qVIo57lWTCc0PCEjrdBjZeG2zq5wwBLc2Eb0gWT
1jd27YXCXz2LZxKcad1Uw2ID7VJVcZ8ZLQ3IGALsJp3kUe9WhglGrsLlqe27ZxkToRt3vnC+/81L
/onTINdMeJ4zANcb0YmHArFMl/ajgiKwZwNIX9c/zXXt/lczd/XcAFcNoiFu4Mwi3/2aGL9q2Lf+
rXHf30r2m+177n7bq4jEjdOQbNqpuu98gfOxmeL1JvXhqm6ABkcWzH4EydoAKo7TucifuJBWcq+w
i13r5D/iwtgVBlCmJJMRCU+TblHX6AThu4f0x/QjKgZMM7JHQzd+VS38xKDUfmm62CYTqOpidmfV
HQjNBUrfyOBGErL2ovidOOXehw5pjdFBLpI/0lgvhd+N68lCFk7XPL0SKwRITiV60wyF7uAjr0wE
gbpROxkNYs5ZBf3YV/4rxuLvyP+fF58WoQzwuEk2ko7Tjf7HgH8MyfH6Z3VhS8pzNffPxTtM4Ewr
sBJECzdh9yjDRLH+49To3OkU8lSaqiUjzKFPLTx6Opi12mekTts5bl///Ze2/d/j9Z8HYGpvBbLO
4HY+1IBcrntrMawnFxW7HaJ31+9yIQ/4i4n45yZdwBr9vYlF+eYUq7S51aG4sP5/66t/rpyGZgDW
hKhV2s6uBiBCgo2vnXIjavxt1n23z+Yn+uf6KvDaphBcv68bL0L3L1BMmIgUbHg44Ac0gOCrIVAk
S1sKn2H9o2gCvXiSljhH5DA6cLgATlmgVMPeyV0IZCvgxMEKBNmbog6Yqaj9U1qjhZs5joaQFvy2
IYyCxVBQIUHPtFUOXQRuXHx3XhHcgV4nQfuOkVpDu8LoFdeMVC9GuqvT4dD6E8acY7qEGruT0ZAS
Y7WvYM9hjv5mwZhyEn0PCxq9L8Xr0foKkaORJB9aPXToAkje9Td+KVn6e1T+s3CRDm3VFzhGz99V
6GI8uvCX7Y4m73IWFVtdv402J/DfvZ+zU6vHGEJUAZNrPUwwOqvukJZ6kRPjMYmKN3tWTICRu4gD
8aVIk46pVgZ/TzmWobUx0XoZNQzeqhmF5MTSygYdNcjTciwBY8qZjTfMEC9bGQJnnw7rGOWqxq63
bQqsvS+RyHPS5qAX6FxF8anK1PdCJQm5/mTO/ATfPdnZSZlmjoEzgJZvJITcdVV9ymdp/aJQ72AP
LZtOv7PL+AWrOdS95cotNB3bgEFZxam9isJoZiTTMvltNNq7pDV7B7cE8Mx3Pkz0VNEh/XTa3o8B
4uJVJQfoNInGm7TMQas2eUNm1gt9hGgUOYQoIee7QBnXlq4dpwDyediODOVHBKRiSilh+yCSB0/v
cS6wmwLLVsN/SPp8bQbZj0pYdxOyhgkcF5wH7rt4+NMosMd8XX9HZ/YzK4qvyhi3SSstw8yE1c9w
ry5R+rDHpwGjAGXWfEMur4KSrdqLscHKNBrURYTZwmIMHZRGoLJEUFZV2eYS2Scia49k0PtJkSFF
9PfmoD81fublM9i1M+yXNhWf8GX2oZNATsNoEklOdI3N+5lVEzaSvnTQdiqVqVsUs/3s9Xd6IVjJ
c8L/z57QZLigKNQCJUzWalCepi68j6nUr1/9UiiXz+oG6HBGYydFsbHsEvSIowULx4EkGPQv8SAV
romC6TI3JcC0eip7aum7RTXdKPUu3n1+6H8eLq7QVKu0sgAVi478Sw5itVsnj+XudkZ1Kaic+05j
jz61dV0XG2cw64WE5uJigOqw7HsqEeQClmY2JK5ekNSJ2V2i0je+3B4HjZLk+iJfyCLls0aCIhRc
Qyw5R6GzUhe5EHuzkF8tNX0xU/XWUl5olclzSPhnKZ1W5rBv23kpwaastY29HdaSpwMP/G9PcRZb
gIU5etXQ8kNYf52nLQUTVbRjf/qK9Of6LfQLZ7581laAHeOHMrL2m9ZEAdY5yvqdMCS3bBxy/oqC
soISig2PlD1NJtJo8KBl9PjjJNy1VPPTSaC+E0hk6ShCoDFowdltrXRdKA9JcdL7U6oVqMYZm6wX
UGrRltN3nQZLKrLX0fQa9pCTwYtPeM8NGVB6LXKbYiuGEm0DFBDS0oN3uKwc+1aq8G28Vs7x2rDj
4PtFOcXZEN6jfruWuuwBQfQbJ933sUM5R2u36M73dTDDIXx550CO0fEmrzPl6cbr+jt8+9/zBlTl
///oal+T2zTP4SojG1yH/lrFq7DW1WMz0HTmGEEaBHKBLNwUj+4j4sDojbVm72H3JW8n1AMXvikH
yzKeAY5YqB8SubnPLXitZtF/ZFrnUKzUj+HQImZWuOpkPEqt9QAABmKinteuYgaftqq9djUmzobx
HjnG02RVT5UZ/5LEgARhh2dBFwSnjlHJSrWnkyzyL5vkiflYs+4ghsAy1rdOiEccTYFTIvVAimPn
J3Y227aUYMfR37Ba/DP0AQ0V5zkAsYo3qo4TtvFUxX2xNFIHx5XIXkJmfHAURV1IPZqcXWfdY4O1
9dXqTUfgYGU6mb3uk3QLwQhaCzLzHvI98GR7HR1iW7zZhY+ut2brC4y9i2XXJiFWEgLQ1Ji99/ig
+EG4czgArTh8llRoJgGqs+bwQ0ztXSQJ7Gf+j7MzW45US7P0q5Sde7KZh7bKunDAR7nkmkNxgylC
CuZ55un7Q5XdFUHK5W0nL45lTCBgs9n7/9f61vSW9eVjUEKDkkEnkmj8GozJ45BSqROSXNzUZbgb
fCa+uqvBsrfs4SDzaRFBAVEqtY6ZzmqzNr8VlPxhrOkYDspba0jb1JRcsfHRVog3ndCTNE4zE7h7
RhSCvE9NchTlPj2Qu/dgpKRG4K57GXpJAsjeV4TTmXetB8zSH5P5jmO5L0L2eWl+6EPaeGIFm8FQ
qNqQ2JOB5qon1hkdKNfJIF+LCKdGzfG2m1CQxpBYouYUWP1RT6bbQW9OkaY/Ewr0OkAhwCTowxEg
XFer7qKm/aHpyq2aNb+E0qtWtdR+RxPKEsWTTrXgufIoyxuFsPd1UYZr0lJABojdkQiBYyNVwqru
xY/KkC1WM2mj9R8bFUNJZWSvWhWuQQmc2ky/VQm1jfVRcQKfhMGMKO2IkMZCAv4dtWB7ygYstEDY
AQYcQR5uaMOjqaWsQfzgNsuB8qL2umtDEsv5IoHMke4sz9Bs4qs2RZRBM81/Fpic0EaSq5hS+gjK
InJwAigIg6ODppVvWmi+klnK2rmq3zW0AyQ1Fq1TtAGOdNZpkQn2kBsg2LkBMKGK/D0fjb0SQdoo
SPssw/Kb1MEqGcxf4JauhTKmFd4Hd5WUXRu9ZKwMbD5k7p2I07pLeP9tEQQahq9835n6picLF58f
8KIZMizgt3ECtUlgcUO7tWZSFjheCKIHRaTZlqDH70mOs6D3OJWffQP7ldpKG37L6iB2ptrInAry
QF9le0PQdzAzrywz3LTSQKSmjsU37u1Kmo65V9+HnTpbAPD0Ts0mAt+fWRO6f7V5S+rsvvRrMklJ
aJyGcjtZJApOavxAkgqBDFPyLFT5i+YNT20b46moAOjQ2wFXZ94xGTmFL1v2kPK9DqUtL8w3raq2
UzC90PmbR2QMPD07BbHxPsgUQkrJ2CgS7q55RpH8xB5auOCJML0TKzltJ9E6RIX/hkX1eiTPwM76
4TruBSim1kx+n7DL9vf61BxCjdU7BOzQrir5Tu0wzvZmQZ3TApNSDZiiWtj6hVTVrmBOV0OgOEx5
B9Vvd3mRPY5jve7lj4Rf8F5BcdN52UtXUBZQgjdFhVwjKdGvrOH/eFq/twxMtjKkcD93ZL0/6XXz
0gCCVnqwI4PcXLcieF1ysb0oodwX1zjXGyBOBr5SD7C+00jSk19Ox6ixXAsYJQlusGfwUbsFzP/V
2GZvNCZ+NRaxpcQkiY5skd0C4YAUmWgGX1XTE/5UaQW+lSyseHy2Wg/efAlBXg6UZhXOD7H0/BlF
+CTXAH7hNmB4I6WDVPTuUMkjiccDmI422YTR3OozuEu1kF0VE3hgbSTJzoIgHLidSFyz2TlUfilz
qVdaHZ+MPn3X5PqVL83A2FWvPF2/SoFWWXm4F2vpHVLpTixGalTQbCtipU2he/AHWLhVaO2SdnwN
dDBHfADXozUdS8IiXUIeiMtic5hK0P2kiugrppofWsHGpfJw3xIJ4scETjBxoONGuAq+WSx+SnJ1
j8d/2/rKPoyDnnTBlo8FjLZMXQPRhZuQFrSksGpKYC6ggWVOzciviETounjVEebiDFn2IirioZjD
VqDe+navZd/iMUYZ4lXHBlLwhZrWmXK2tFShQ9yLVatFvwZRa/hJ6sY6csxdhQrEFm75bmz/XutJ
WorRiSWTKnmWq1Ykk2fFfdxeWC2d2SngDf9zNdNqEZzTmt2Ifttcqe60VXfyjXCr2fGa1N0Ly+iP
+tUna6almnyoJU+wxjJHS8z8VE62v+XTamMqD+zudfrlrapV7AA6vbD7OGNTkpZCcmtKhWZsKAqk
7dis03B4jFtiJobiRTCYC6OMmMjyNJpNtcqx9V44rfL5hkRa9mXpXKOjiOijBDvzNiOU5lv25pOL
07jqr8rfJCfVhsr2zArpNb6aXR9zcl2y1cA+gLG5LrvV5MIf5E4El/ZInxd+pI+C0G97pMiTVPLj
tLlVjOe1BjxGjLqiboK6FZ0mMYw3sx3LbVFWFfzdAtO23JXHri5gXkY6zH+LyKGv187nluaLfXcI
GbCNFLZrhfoUpbcBqanqxSKweeZCrfmsv11okqaFhWgn3tKdeYmB1dl1xlIz1a8GTaZ8qMKHRktC
cB2qjThvbiedSwah48QiD2jOyTZUYih04yVWIBYIfnnQRv9eoEgqi9V9JpWvBRxkQjrUVVyqTO55
fD0CNPHRrqrQf1ZmB7zZh0wxFN9MEsrGSd9nVQkAQAuOUhZepWl1J5JRDxqeT6WquWLu7cIqguCu
8mOi1Kmyq6SGOlEr5pZQiHWhGXADjYQtm4hluhavrFEiLdV6rkPxijTJ7URISqKTLeApxdFI8n0F
EDvxBpKvGoLM8GhYylOVt/si09aKCX+uqfJ1LOdztFp/ANpjuKPWHwdZesgE+dSZMwpVeR3V8rtW
5LcioT+F/pYmyoVhcGbapDX155OibKTD2BrzLTvUV3DLW8Fl86N8hyvpiAdYW+b11wPu8621+G9D
ou+nurUsaxPKxzmj1RguqeHPHXn+/d8GG58/0fTJc9/6TQxVA4bP2D1//UPPHZFP5kprcWhjzJtI
6PDRAtB9HLUcT4f8GvjtN1+oMqfLqdz52msXpBc+AfO+9bPzLSo1fQ0vd/IwxKneULOoDk6FlKxV
XaTHpzZPQwNf7OsrOyNtAvn4512DmFfp6cRnjLr9PF5rPgBV+oNtEA6jYLwJqrgD1No7QozD0Epv
5YTmGN4JgkBoQhdWdG/40m3vtftqGg9EoIK3iLvnJEkulZPPfRCtRclHrhSReCvI6ykbil2xDm8J
GSKbDzfoE2SIa+XSEDr3jVoaXQU1Z1EkIV9go/e9koHb595RlbVgA3AEFJaJ76rSlRM0iBdgJuuv
H8KZx720u7bs8r1ylCl+9hC5lWjOzww0mKKVY5r9Nck4F8aV9Pk7Ii3NrqQPGYWlcibSnq7z1+FK
2gIy+zntjY3oRG52vCTw/ujBfTKEzflaf3sb9QF8vSrQ749ayJe18r0c2hvfin8VqXjofB82VvTD
DyOiH6l+5ME1uRIPdZI+6qX41FTiqal8eB4EH/+9e7yY4FJ2rDlk2rn8qq4b8a3Jn8iqphe1t/qH
r0/x4QD47JqXn7t20KYR0/1WrXgjOtWehmDb95SULGPX52SJa3QkiB135NHbD9VNeggtFCraXsrV
3DVBdXmklomDp0K+LOF2JArEjpmYJIQbnXknz6LcMQSJxb34fRKFt47Ez54E4WlOuRkJ0oP3HxzJ
gbqpFXmTqD5tY/jBWSzgEs4KSN7iVQ3vCryUxsyumxtj0I5l2ZN2O6y7voblZRCc2OjGSldT4oPj
O1BkVxaZej270jngoF1BMdo14Nu7viydIGHj/fUdnB/GZzdwMc/SEas6aFE5GCO2jL2Yr0jIuqeD
7woZ+9KvTzIvoz87yWJyVUHLFapIJ6NlVyj7twr7JrI6LDYjVJNcyb+0wp6n0M9OtJhaUzNtUtjA
2YdbQ1nPyprGWHEtm3Q9/rholj+zyDIXs6MAbjgrRLYL9HqacPXfy/jQxphP4frDFXLJonVm9lha
NZvUIzyXggs5zcozookHwE721w/lzBd26c00CyU0NaoX22jnb+tNvJmbBpjlNn/v8ItnzgY/zFWL
gVVG2j7KXxJiNws23ChxwTQiBF0rVLi+PtcZigR8vz+nvmz0+l6wIGf6v/zr6oo2OqPKAfuKwlV0
MwcHnctStXiansIrDO+v4QPmBztcX9oEn3mNjMWIyMrJCwRNmnXy3dHKjI1HEK/libYUChdu6Dyl
fTK2jUWHZJDELBk7bmggxE5Sdbdmod5JYnPhi3jm8EuTZi5NXkmCDlb5kHjvGtgOZCUtvaTpOHOD
lv7MAX7H4Bshyovp4MNHghoFVmSTGNmF23NmjtEXX7/KjwWgkJyAaLuj3JvrqCPVWPE6ZlFd2vZF
AoK2/lvSOjAIf443C4+BIZLGvFXUK93bSv1jZj59PZbP3ajFF80M5dKkg5Bvwzw8yr72nb00k3N1
VAyId1+f41wlYmnElERdVxVKU9tm3bvyvBt3auxC/rFfk7nizvZswbkkuvnQ2H4ycvXFVIBWXzM1
eKTbrDHpTgbjC8xrV4UM6AnEJiWkmK7CuP+O2e6O0MjrOYuzizU7avwrP2mwP0ubiIQfFoTTqmfe
cnQrJEySBEXQFYQIwMxCorkdiE4Aj+gIpOQS62IgLrXcC3fszESsL2YYYnKSEthtDLOEmOVV+Opt
irW3E99QtfkyjKLEBRR2wat39vksphP2InkqTqjEu7XxjQBCSGK2GjrS3WD3jryqbO/O0N3+R3rh
hB8Wrc8e0WJyoajmDYGOM1eJi+2YjM+eEj8ZcUXRNW+fPDOvUd+lBEEm1nAjDhbFABliZlmAos4h
BJHRR4a8zHZsqGjN1oBEnXTAR5BVBI/qinVSMhVMIwJsYlVBBVK2zDsXGvBb59XbWKInNAWHTC1l
VKqxvpNF+ejNUXh0YITKInDSMmHgYcDp+vSYlNpLlKjjAR4hlGQzP9JgLwhHpIVm5hTGq27fD/EP
sZXXit5fYDudeTWXhlezoEIi+gw0LTB3utg+iGC5AXRCLTaLC5v1c6v4pdcVkGFet6PEaP5JJkC9
H+36NbDJM3Yoi93SFAxeB7fh03Xp9TwzsrXFxCnqqQKGmbmgLU6V+KI2f/dKFpNk3EpwrduGhPhj
6xprBPA73w03HbGdq8E2IRgFhLKtoqN46YzzhPLJKNYWc+doEO7YxSxpzO+9SwnsWDyrBLuC56EJ
efDs8e7r2eBDw//ZiRar5qir1FS14D+pGyIZwAClWJN5UAqYJrJoXMOdbIme62p4pF6Fho1a5nTK
jvKqOMIFvbDsOTdNLJ2xMmI2WdEMaEeJXV2Jbk+HdxUf9V3wJBwle7yi4HvjO/KFyz5jQ5OWRlml
C9Na/TDXoTOhMVZvgjVJbytp73GRxnt2G64vXty5cbmYAxtfNUO1oDAwZ4zb0lq36cARiMY++kFy
E7ek97b7m+s3bTH/9V4BkSoe0EvU0rPWAUZtO+8wZsp6GHvn61Fz5oKW9thO1ACyS7B0SAe9UmRl
E1Lx/vrQZ2ampUO2g+9IMg/6bsKUerGzrUSyG02jbXapXHlmebh0yDaspspe9ZCnS7Sxpp+DR35L
+OvrH3+eaj55ndTFTKGXqpn3sxStr34G49VYKsT80hzr4XsawoXbf+5tWVpmTTHIcEZyCdJP61t7
PU+plutjKXcK8F2xIzrIcmmIXngm5+7YPAx+K8fIcaG0SQ05pkE8EXuqC1XU6LULhqZzR5+nwN+O
XopmqEgaRyeiydpKEhBDXUL6a2VDfmE3fW68LpY8kYrSkTjqZDvpSKcQvZrGw9fP+8OP9tkDX7zb
NDEVIVFMqAqkO+BStRPA6T38YkMiEnakk2qkNkEp8ObXePNXqmzawP8dH40JyeJVcCBu3EHrvJJI
wgzlg9qnt10trzQwF7mvuWFT3EeC4XrGtE+m5NQpstuCIMIY//UlnLs5iwmjE0tvUjO8aggsnCxG
Aa9fGDdnXoal8zUPwFB3HR4BYiQGkmsFpzEEQuVCYLj53/vpl+7VDD89UXwJ4LBqr1pvOh+vr2/L
uR9+sZig/kiDBrjUVtUjO61EW6l+0IiJ9B/auPn6FGfu/NK8ClVNLsvZ+R6Y9LLM3KdsRiLp1wc/
81op8+//9loRvlz59EWR5UEk7vJobU6NDeN+/fXhz8zTS/dnkpP1jcA23jLW7THeAdHejj4JP1l1
4aU9sw1eOkCHPkeI1LN9LHwEj32QHYWpOHaqQjyKRXjHRE6EVl3YNpy7nMVLIOdNV5A9Sn958tZZ
hSihEH8YRbHvgIR+fcc+HusnU8XSFDp0YKX9TEi2MkEBJSraSB7u4zS78YleYSRsuZ0rsbrKM3LS
KFuOJsoiaxPr1ir3momAS4HEX5PM6qNuGkRATntdrq6jYFr7AylWQH2kIT0YxEJqc7Kp7G/QfxNs
mO6DpNt2Asz9HhNYUW/w2DuxpTpfX9mZcbx0pHpC2WujyUdvSgTXEF5EI9p+feQzL+HSeVobKTHJ
+C63xMYeB3+w84iAQQ3D3IQOrL8w0s79/IuPtmYAahYNaq1S/a1oXpXowhM/twP6KPL99g4C5ZVJ
H/Ip5ilQ+5MIu+eQJCvfT6/qgXAzkd5cxdVY8+8SuvtjDOGxRdTf0/K2U5D9kHTcbnwVqX8NqPjr
m3rucuff/+2nskIhwYtG+U2lbNm1LX2DC32SM2/R0qdZaQS402bmlcUUJ3TYd9qnkpVuWvoXbum5
Myy/5JPZWOzh6XYJFiEq4aYS+rcgRIEilygKv75B506y+KZ3EPpVU6IGK0zxTQmGfTWLM9NQ3Cqe
mF44yZn5eWnLrHMl8ptgQELjnSzpsWvurPrC7v7MoZcGTMn0BnJW0GWgpFxFUYGSUNrI+XChZPhB
IPlkIlt6MHXfHBJo6XO6U73p1Oq6kDQnroK9KXZ0mfqDIAaOmlmrmpAbFtvEFA12R24I09W4ijJU
vURmfjOJV7sOpNLuPW3ttQR4a9RpNVJNmsh7UsqI+pRc3pHpoMBxJTLamKKneta000YCXRV5Pz1F
Jymv33QBJh1/IoQoORokbqNtu4l83EJR08HSQDArwlj/enSceX0+XvbfXp+u08e8pL0Eqh0fEOqG
OZXm60Ofa6h/LPh/O/bUlVoGtQXmiztvE8luP0D/8/cKBapNvwndWWOVJStaM2teYOM0Re7Xpz43
Zubf/+3MPj1jo2lwLdRKTei44ppVT5y2fGG0n2nRfPSUfzt8zfq+nbRiLjMgEDk0W22DY2t/qUVz
7pkof/70ehgUZVBQxaaS6noEg439dPf1jflY0Xw22hdTjjQIXtinvKieqRAdO/SPbct8Iwr5uikq
hKLGa6q3r1PrX+WqYada9kjo4LWhNIjVsHuRN7MxRvM9Fml1dhNLCrlEoxydpqE+qT2eLgm/qVhP
B71FtI/gp7X6ux67WUsojlH8mBqRmBXr/evrOXerFpObIBBlPxgqg0chWSI8VO2FG3VuBC2WUC2T
QqrIszwgFx1NPSTJxje9Cy/dORnH0m9c4rUO1DBNPqxB2D1d4c5wB1z6Kaxy6eVv3Zul8biYprSt
Jb4ukeJWUBFJnvh743/pgBuNuu1Kecq35ohlXauN2ykoHrUeT4MUP5OujO4136tV8vj1lZwTayw9
cSnhbqjOyRmZIwjEYs00Ikwr9Dm2uq42Sr4O4hWl9wuP58yzF+ff/+317tNOjfrahwBRkrZbF1aD
rj+eRdpkS359RedOMY/n305hGYIYKj4zSG1Z6OZoHWQ/9CG+cAEfxIpP3vKlv80wVE0WfUpamUrA
Gr4P8cScslHTySb8Zz1Wg60mo2Ok5Dc0k2OUoTuqr5G+HtKdER0kUCV+TIG4xiiDBTC+JZRcrVNH
bC7pyM5VfZbuOLWP0R54OlN0CKY3buojuUtHvcJkwCyB2Og9SYXrghZhJrf3kii5A96ksEiINGmI
bledrp7e/97TWMwiXSNaYhp5+D66VynbFQKlRvfrQ59Z8y/9cwHtZx2oGpeJ1D64x+qFwPWuhNUw
tJegH5+v8AhoWQymQeszOZsVi8SMa9/DKdhq/q+k7i5svqUPttW/jydxaVuThy5LtbTnq9FlOB40
PMOlEeYrEeX3ahSrAxll32qWlTzQaTXlRITkRFAlXk+aVJP87FLiMOTK2nWefjtlWkuoZX0bFPJ6
0sDKKP5IqqOXOl4av9AvdjE3oD424MIBif/RmAJ7Qv8J5blAC6kUyROnpN7ESLKlKLCbpCqdpBd+
ab35Spo8pmhR3MmZjKjJH6+VnsTyKiXTcNKqnK4lbIS0Ch6EQbnzNfOZYIt7wi6Pajwe0rK+kmv/
xc+Le9OKDorGJjCRtBMxPOhioX9Dswqu1dF8FjISJKVpozUnNXCma2Ui+KJTxx+RUrtqNm2oRbmE
vVWrsFXXScGeyWg3eqCA6cijw6Tl6zDpTkFCOwLV256hvukKnEZKgP/oI3vO3/RJZ8P04E4ajxab
9zgJ36Xe+pkjDjZL9UYylG5lDVzAEADOqYQ7spBtksYc9HlXuU7TVQCiQ3ByIqb7Nm/fe6Pirinv
KoxncRwPxaBvPNADLRRSvtvpT6Lg781GOkZDcZOTAC628U4dFTgkfvmtaYhXavSnSCr4wDfXQowC
SzfY24cefiUNfLDhH/TA20tBBH3b750elGA3tO5kDg3G90vm1zPfUHHpdJQIH607gQJE3zRkp3nH
JmoaZ2rNTZBM2zK19mQ2X9WRgpbpJpaEb5WR3H/9Up974RYLtFrSLILpWDR3+l3QXbeShmdfXvXS
49fHn78Cn71ui0Uaac7dqCW80BXBiYR7X5laeWFdc+ZTKi4VpILcid4ofizKoweC31y5fzCd2hmd
OVd0JeZExtqXVrJnZnmm0T+npkD1p06YV8rdGjiwnawHcPMDW60VqjbHJ/53la9RrJsXplvt8zu3
1I96klx3w8B0a6rdao4BS/1Xg2zUr5/LGT2TuBSN1kHHhDGwr+BLemTOPdZSda9p8kmhT0LYcTCL
4IejXlip02fxU93OaaCym02lm+eCW+vjCVbFduauk/Ar+rZVE/qnE0qY+N5cFi8Ihq/yt8hXnysl
iC4sCD7/ColLCWomhnprNgjj8sZi89WQox5Le7Gob/zY29T5JUm7pM2fzE+G7jKMpVEzaDcVC/Kw
7VI3VoNDMosIEIU/SWZ86KvkIe44dR0/6iF+8ETXuxVpmEC+RmU3SswimZInq7a2XLMVbiIPuApZ
D4qti+JPmlHEVyaBv2o9gYRnKRfZZ5euQFqiACcAmSn7ACNQ72nAHgoJmJvUeS7ttpdpsK57nJkA
kBvXkFVyb6N9Vw7XCcCKUB9OmlU+miKMCk1Uv1ekTIa9ErhlaDDBCmA3SIXm0COBDJ7vr0IT0EjA
ykWN6p3YamvBolNlmaqNouo5IzRS1cjjY+yPqzELTsno/RJr8Ztflzdo0G6GGruxJYyP2ZDy183H
Xpcdbte9JIS2bllHDNWrvtFwSlfRfeYZ24q/ZZNt9FaZGArH/Huv4WFFwbMThuY2VoLejobhWpHx
3gVK9y7o3b7pKshQPXrOMUuPpCnWdhFpt0OL0aLJ+CbXZmPYeEbpGg8tEtdojQm1sScdjYYabsJi
vDE974EP71PhARXsy7y7GsiRWwmJ8OgN1bSTcIo2cr2XG2Gnj5SXpg4tuiVvzZTgCmVwLF+ys0Zf
m0VAajU5SX21wdj1IJcqbI6RlPLqHvzPL29sr9E7uHVb7nvdCN3IqCY3MLN3r4lkp1Hayg4Eov5i
L1tFElmWqdUQMig86SLSlVp22qFxuphKXV/E1krNetYZQ3EdSZN4oYR7ZuZfGtIKg6VQGmKvHzLT
1jDtltRm6jBdW7p3oSh4zoBiznPbb3uDPCGQtp2YoStnLpuE8GmO3oOykWx5pT5r/j58/no6OzdZ
LjYhaqdHWqDTk+imaiVl5N/p5ioHXPv14c99oT+8UL9diDAJgZhHJWEJ29adtaxwI7bTXiG06jJN
5MwTWUYJQULuBIq0+TatWZXqVVuu8qibbAoD66gh7vtvXsxij6CmFQkZ81OZk2ZUO3bNF3/DC77B
2vx4SWD20Q76bPpcfC/VPPBjcxZX6OItOi1bi4zDZHhuLcfXRHPfWoqx6miNkM2bS60d9/dR9ODV
3/z+ZhQaWwyJGTTbrTKVm7jCMjtFa+KFZ9HENpBvA/9XBaYhFwqn81ISgnTWLWi9Q2399V06s3BZ
OkErq9VjLeI7U9XerzIhjlbkzB/H/l8/h//tv+en/74L9X/9J7/+mRdjhdmmWfzyv26K9+y+qd7f
m+Nr8Z/zP/1/f/XPf/hfx/BnlddYmJd/649/xPH/dX7ntXn94xdu1oTNeNu+V+Pde90mzccJ+Enn
v/n/+4f/8f5xlIexeP/nXz/zNiPF9u7dD/Psr3/90e7tn3+xif3tNs/H/9cfXr+m/LsNbuXs9d/+
wftr3fzzL0HT/6HqpqWaYC5kzTDnt7B///gjXfqHKhqIOQ1JM2VRmf8oy6sm+Odf5j80RbRUUdQ0
UzWkWf5b5+38J9I/JBLZ5v8ppkROrKH89X+v/I9n9D/P7D+yNj3lOMzrj0uZh+7/DGlNF3UDzIYk
a7KFAOLf9pARsbClYbWEiIplcyQMLrJVLZP3Vk42dZd28bppiuSq0mEv1HGuFnZV1s2hTcI0XREb
Vx4oCIxuN0nqYzWSrZyTvnKVsUsjGbibKQy9l7IIH5ruXjXHeh8BKXDaQFDduCiN28pvs+s6MMMT
YLnkUY6VlM8iOedvBRpYRysa6+TLPXFR4wheJFQ9+b5P/Ih40hlbwqwyxDdVW9fVylc6/y6shxJG
hhY/0TxowI9hLCm5+dfWNKoOAtr4Vki1+DrD3L2XDZXg46ETIr5NJd8xqh8ny/e7k6UDd6pUo78p
pgyOo5kUvQYkYVSBCcRSndn15Iv3ADa8bZ/G9TXgd/9bLbL5gg8WwhcgLo0q8RC81aYW3RSVVa7V
2EyvS1nvfhi1EXwjrDvljhseKel+Jj1KeVudZF3GxDl1WDAH0Xit1NZHus42pmxkJoU0H/ydqec5
sA3NP6EAjbY1Cqx1Hoz+jZzHCE9KQSLHtlS0kxRJ6ZVHUOhmjIgAGctM+45ze3QEs4woJpmid0CI
b73Ull9dWznVc8Kt5Omg6rW19wejXptR0F1JgAa+C1lmHKJ41O+AbdQuBxvQvMLNSzIPBSqF67uC
9CoiyiHpvk5Vmz9OmdTucDsmz6Vhsvf3YEqYXYY+jVLbVu8l/wWoQnvsjWCOK1cnzZmUIrlrunlx
gg3zZ9IKpsu+q1ZXhl7qa0ynpNhnSbvVg77ea/U0bnS9Te6y1hBvwi63rkchL0nGJgMIRaXhlGMt
GavaaCLARKVFlPSYCN3OMiPhRN0j/Ilr2XL8Kk2Q3yrJ4K3aUDB++t5Yrapy9F2/7kG1FhMRFGle
EBeXg27rUlpfmTJ1p9FD3OL0PunBKwSVom0puUyFI1avm1TUXVUbcCpK1hgdrbQcWYhKKRGIdWwF
O6+NjZNptsqGQRE8BKmBCH8ScQL3ajd+r5qJOoWK+dHYALCgc9USkG69NqIa7MByyDFVK2969tF0
10h5k7B2wpGFsAu8GUqZ0kjyTRuE+i9VLQLQCV5TOyRrQJzI5NygQhPkrDjHRAd5HUPxMVoVt6s4
CsEuD7zsedCqmDBuX1MLdzAMkYVbmOTPtCsbWl+FsZXLJNyZmRUcjaGSydBO45tA7kVYMF0Q7kaB
X0teZ52CQJCgECABzuw00pobRQoGB5Sj/6opMIPHibkg7ab6iqrRzBuZ+CFZM1u90xngTFZTHwSv
otRYV8zfPv1zWTxKbelfpw03eCXqLf+tx5SkE99L4Sy1zY3aTRGcR8Mwn41h7hWKyL2u8ynOn4cg
5crKQuPuiQM/lCCHzEujoQe7BOXQs1yZhDmNZclhuZfpsyQk1TPI4/q+KsawtwHkA6JUKnG8gVA8
5LY4JdQFJnZYj4ElVsUxQ2HL62aU0gp3dko4Ct+D+hHIQERer2HqdCV7Oakw2FlRA2GphTfp137z
1leyrh1TWVaxxPQwZ+ymkiTF5YDh9J3N4XxZH49YVrHFugWzXg57pJ1ZIsIY3/RST7c/DRRpuCcw
tvYdwZKFe9EI4xfLi5XCxfdevfhaKR36IRNPmR9oN/IoSnvJK/xx1qtrkKSEyVV9SsyrqK0QjoRD
OTyY9Kd3mQ6OalVAOXpWUTA9xL7U7svCgwAZNLKrZZYAs923trXUjNdy2or3slYWz5EvRJPd6152
q4nW9KBqVnwVw+XsV35TVz+GJFddKero7ZYhY1ET4uEt1NWGRXYYAWAxjGGKVkIxVE+DGZDNXvN+
HBIAixDtBxXDeVpEbImGacocSZwMRzXS6L1WtbJ3sjpTb6aKlEuHQlvbX/lmFeJ8KmPtyZSj4kdi
BCbviYzTCxiNVsGEKeEpHpREUN5LrMOZPQRFCscoGrPJZkmhtmvRa6f2Z0HMfbPOegmLg5h1AEMm
yo7tbkrL1xqNkd0a81dLL6sygc9ldAqbtcmAQhfWNUtkuQ/LKwMcmDmP46QuTpC9EghIdcgkYmYF
uGGdyPoDAhhJsDEKMIBzJLIhhdoiugpzETVzFZfSXS3kk28TFy+HTgdAsj9GxmBpN74k5w/QVYhE
SwuzS/ZdbWIsCtM+MZxBbSxpb0xpYv4yiTAWXZAwFXSYpN2VUhpZd7kaSAp6QUNJ14ExCMa9mgyF
CvqwhxXZloM2rqsu0YaT0Q2ZFNomxgJfWQuKYj77rek9WGzbd4XF/O3WYys+srDmldHCUUATlQl4
VjAPJbYvD0CPhTobxF1rsLYWrCIUT72v+OwoK09iDq+V6TltVYpIaapbwr4UqK6qRsOnvJIMlVwR
ORm+8ykYromUH3zHGyKIObKoS3aaqNPJrLWBRYSmtu/w2evvgaVQGahVMZft2suiW2mkft1CZF/H
kRIfk8nXKWgqiggRomKyn1hNM/z4sVNUA9b0BPoL3E2e/B/uzqy5aqPh859IGUnd6m7dntXneLfB
xtyogBjt+65P//7EkzwDJgOVuZqai6RSoSgdSa1e/muZfe6jdjWj182dmJzlyZkAQXqz5u+oMrEO
UZ7ZF91gt/WG1WXYm7ou7sLWsi5F3QOzJIWdnPwxVxeuV/l7C6Yi3TgJEoMlJHS9dqKB7BqTXi9e
7tx0dlqf5nmoTylRIi/F0NQ3k+Um50KV4iJxmuHFC5vgfZFkpAsFjd/txzQPPlTeXO+IyZ3+jDy/
fK+VILl0ciP7mOtuvquKrvgAoUj/ZBtYT2LoIBlSM6tTwNJ7GhzTvucRmHZTehInhK6SQyAn/S7z
MhRUThPHt1ExyfclaNK1JWfrMKZyIKs0Mdfe5BMWr3ziBMMcaxAJP74ubrzKPgv2bc+hk+eE9oS8
sswd1UslY3IL50Afs8AHg1kcnX+w85Eia2uJj+FYNdCehXurlI5Ow2K5lx3mkAc3atpLsvapHBmq
arlwWMuQ2uAUqwAiPSTTHclX/ZY6GuslniddbCqZxaSdJn17E/VkbGx6ltuK9Ku47RhsA97koa4d
cRqd2do1dh69On5CjFvvr4M+9vvxPApjPlrZRDCOM6r9IEOihasxDj9ShNJ89cIy/Ni6lX52PQeY
VzVWt3HmtvmqYnu8Lkff++oXeX3jTNlwzmXP6kAI3b43cXSP9Ga5mX1h7oqA3PPezqdT0jnx1dBm
y15otzuloVsdTO4vh0JBMHZZQNFnP/vMZg7GANpM92nsqV2RkdTX1k6zy9hL70dDjiP8xQyhxCG0
LQSfTTgOt522rTNZ4pg0wkHuLa2rF68KDPmSsTzUzpzvkzH+ArXdbeHSZlAxpk7MnO0OYcxEEWPH
QsJauXWjyGwHj5EUObO7q7Mx23Uytzdl1ejz0BnDnyxsxYl3QqbmSErNg2F5IZZseHbFGB2WIHWI
3ypHyl7r/MMY5eJSt+BoTjvUF76TRdtyCKqd5zoEK3Uqv0+1l7zOUZdvfYP60nhpsKslmz6yUpqn
KBHxgS1JfFs2pQ18Vyb3SAwKstnl8jLlaXXldLl3MyWLvzVDBzJGkN0NviN7X4IRjwd/ibtjiFn7
JhqLBGu8NoJEyS2BhR0LVq4X5TJ32zTFbjv6XR4x4deHqijMMYvDBROZl186pl+OCzuBr3B081ev
DotD0+YNiTSuKy4GArHem7wqTtnoBjeA0JySgmk+EEZXXrfK+9Mq7PKpDrOUtGJ8YzYa7k2q5PQx
GTt1KyrVOpsp8JfPJFm7J9TkBPOqDLakC1qeP30f/pdGsJnIXcc6FYFprrQM2EUQ6TzUuzyrR2eX
t6VzbZaybDdjIBKSRebxda29umtDXz2qIbZu68gQSeGgcSCVOwkBQ2vKco/NQJz9JtDpdMglmgcR
rt9oJb3tEsXE2g8ekDLbOhBIPxreDSxn5ZGTBZnBrWnHR6diQdtEEeg4GG54xGHYsPWPpsthriym
zBncOnHH/tS3FouF7TeHhKXgEDleerIz1JHEgxm4dCbguYyGfSdU82zVOAI2niT4vUlqtt+Nk+vH
YcrZ9ERFNp3ntCPA0ptgvAPy/600rvf9snT3VEcnd/Aa+b52fesmtcPkGNqNQ8GCszw7JSlFzjym
l5DjyY3Ti2hbiCY7RknWUYHrlzs25j5GPWv+ZErSYDS9DLeY+chbdHHYrOyj2hOjoG5UWjmnoI3l
ja4bwSTkzfaW2aY4sI8Q78agLo4p6/JhCkDR3aVDDpctlX90u65hvZXZwYff2JnIk8tO5rGXbZTf
VH+CZ07iAGC+zBunt/v9xCRxYzgP7Moxi3ZtXKlDyvuGUo2DQ2XVaPCWBB1wqJ5j9lznnNToa0PL
DQbodjo7c2TO3dRnu3xsh82Uz7it/Fl+SIhNpmukajCWj9kJyEMf+EedOY6mj9INnNMw2GDFnMhO
OBiDK4aR3qL3cC4jbbnsZvxiH6qi36E1FkTolP5eNZzmmDzpJXeyAg1FWT55ecjC0dHxZWF9vUvC
XF94PhJ7sIv5M0ACW9/ItBeR1/cXcRLPBCa66X6ZAntXpnb26lYjFWB9Htg3ZUXaCacF0uCSyX4u
u2l8rFKNP84o0uYT07yq1ET3FA9XW70GfS6VbE8T8CDRGAhSv5ByaW+jqJk++zkYupSu88GuMKPO
diTJ70qbvUH/n28473TH2uradxzZx3PJEnQUkWNZwADp8AR2k99VdCtLcmC9/tbpMWgPlKw9RG0e
HzLg3J1OJvlQpH1MtinnzmkonQsRqmofByHDKZVLvcIHq4sEvl36UX8pHK2PRZF427BBAOmoZjjg
kXf2gR8T/TFpzg2Vw+nMWFCCqDsbemKS/J2M3Fxv/I5PoetD8tCCyZ0vm9iz9l0jJHGcbXsR+lX6
SeppeOxMyrm3cdpLUXJSIohQNocxz6317Yn5c5S26T1idWaoKl3zbnUYbtvMzB/D3u9uS1bomymO
ihLkNAtPfSyg13Gvkng2LUC+UlTPVNaXpxzlE7uRNjxPCiKHN06+ZtxXhHEu+sqtNcE1mavE1mbH
hRs2HNeSnLG/I1GovWUbn+ynohVX7L/HC+Km4Kf4cA5lLOJ3dTzUsDZGFseckMS7kaXhERl9uEDB
N+iQgjL3tkUG7NIXWburiBcNNko53Au5WcU+kHN7KwzSh3ghR0u1FVmigmMY3Fqz+A8cKEhjLcM2
uB0ohiTes5BfbRXHclMPHRTS0BfnsnCjZ6JGxldSZDNCakjMOdu1DywXtSMiHA7H+7S04stU5tE9
OA/QSGMld42TmVPszMT1BfP84GZBeOM4if0uggu+mAjC2asqG/7sEsc+djqcL4eWLoFljhGFVlZx
b9X2+DoOvXUJY+TfCH+KntOqrPa6d5sP9AFV+35w+b4DZhcOLjFFdMtExJg2sUVi3Yw1cCvwWVCO
QjpsKwFhKG5vPiwFPxwULL78dl8cKRMIyXleNqno6scC+eKzzuf6cSwCEjSpORnuFN1He7eY1FdD
PtTGGyN2TYynR7/S/n8U+38hyz+gpv+Fq98i2/9HvPoHjPuX+Pf/i8i2+SWy/dgTSfwp/wHaXv/G
39C2+MPX0mWPrpQvhVgN3n9B2575A2TbAJ8a6QibYJT/QtvqD9uxhe8bx0jXls6qMPsvtm0AwTXZ
aoT1a3a+/wbaVt+c2N8j2wDlvmv8FXUHjBCaX/49YRe6bqMSFhqE9SvYWVV0WY6tUi2ggp/UG1OE
walMRHCfLlVzP5e6OspC2KxuVt1tjZOhtLHGHuh5MGG1wb5BHJVLBEOb1grpaeSeQM/7W49mHWC9
bNiNExU+tSBgL+Vo/1kmTvhUs16+yKDzQQL88MZ07M/LIIB39lNyAbIZnJLg+0Nr6uhQ9xK1R1PG
/nXuEABTx9VyjfVl3JXGNffgInC8lFegZWfPm2wHQ0CI7vvqrGOVfHShbdjBDyW4SNqb9liH/nib
RCBNlZG2Be7aTw8Ruav7MM5d9sOR3khgIzrEMtnuxBQo3LBtdiUWHfWboh70c2TGfm/4DC/nKXKq
nZ0T1oLBtUW4NXsN5R5BRFo/0+xtOdXmXTS18lJWQX2T1Lbl7xKWjWPRszxuwriJt6AI0ftk3aXs
CHEahu1i5VpvM+K4PpthgCwGBImcQ6/Y95zCVlPiMNhzVm87yqXTexnEGHO6kKZSwKkuyDejK+q9
Vy/4Jnpbl4+EM03Hqs2HL06WgJy7YApFrIv9mATDTuSl2BaLM14kjWyOfdfZt42y5609FCw7Wohd
Nlfdlopj0u1tEd73SYQJpLfDZ1jg5sSVABlCsTxlvSc/x8yJnM77ilU9bcdLmz3tdZTLeh9xjucZ
h+JZyLzgQM8CkjSZt4X7waQwu4650OVE/jMt7+e6cECoRJhfZGMdAlUMNEuBJPrXXjHaD0CnSPuG
cGauLy0Wn01pFuvc6RSBW2rRo5KQ1b2lxszcUJmTH0s3BKyeOPXV4Pec9crlMqLz5NzmafGxqYP6
6zgRzh5Z00wbkbPc+0mIpnQU7bZ0E3FtD3IExEpjQrQV4goczfFdV5OCqV0ySPn2SdbQnNzzgs3a
ps2nYu/SJssTSNJTIWpxL5wuJQ9jqVi6Sys7Wp0tPmb0Ie7LnjW87Oz43OcYBjPTjVeRyNVjWFJa
nKJCQMboW5hYtTPf+T1BmJJl90oaSvvoblq2Eyrzfd4t022bIg/twmU5IcbQF1WCMHmjptbaIp3o
TrJPsg+ZIOZkHlG+KV9kgNxdGV6248wuEvrmCkdIdVtEvr5sLLf1NmRo5GfOueG1J+vmOdJ2FgCM
F/Pl0iv5XKui/pP1J3uwCr89Ndm0PLaoMD4naVoe/MRwtBXYqbZpHxBXXA7W3u20Ojq6qK6UnTkX
S2VSlP618VDNBvNTL3Lqc6j+nJ9ix54fA2tKbiMSsqMNoXS9pG3Edj463pDfNbEhHm4M9XUQxeO0
r6wem//UZuEHqyiDcge/xVex8pE7zm5esSMFjegB0rFuwcoTUo59SXw4sslyE6sMXKu3BhUyccj0
coaFOca2RSppEnKkcVzpRfuxhzBBSpWUp7Zt7ZcwtLvb2O3TWyYmTpJWuOhD4kes96DLzHWC0/lG
p7V2DyYN1RkI3eHs1XKqkHCSV62Txi9d3yGmLL3xwg7s0BwiIkfNRgdW8zQPhXxnSadudrRC4xxm
66zD8+xHMx5lQYx8AxJrPYKCV9ZhUJl/X+vKvyd11bzYbQ+sG06zZe0pMsFyHLLLwOvvlu/72M8/
9kkSI3voUmAKl6igZefSJlV9mTqZ8KUsNi7TkuK05jHnbHcIhubehnDahHmdv7gy79nQ+HX1iD9e
KWKBPap1UJ1G78B4rE/lpMKjndLDtZiMcTwTuFr5BAxWcq9995PsrYcxSOvN0EbB81A4IuT1Acrb
hXJP/JLmtbTXk2PEHj2agk8FdUmEwPMjl7tZpUc2aeyRsoFmBkvchIm6jsAOl46e9zkBAiDuObaA
rKyO7DA/f7A6KziUSffJrZW/L9iIcvSxnggvfHH6rN75S5IgP2+dQ8EIOpDXNt5bRdpcTJPSD7kL
wk6O3wORsngWHNTrTl6GG69K1SERFf0vS8G2cVvUrnUDJjsfGT7RTVUaJrwckBdLQNnUx2DxifB0
lnm8Q4v6UQHlbhWS833mO/HBrdrqwpo5pzY1VXe2EJsql/KowmY8NniwbxbEsBfwTJAiMsIRHC/j
ISirfkNMIF9vOERXvqOzC8QaS8oBQZw60IZyaS6yadq1U/60yOCa4k86F+P0SjEwpsndLFmaXXmL
817M2TXA0nXISvAA/Mtapwyq9iTtrhIBKta311k5TKfIjy4s3PV69q76ProYZn09W8VdXBMwLk2v
DrHpLsO0vNGNii4dqKWNzTK9c7n5vRWTGeaX6a5srOOUmPByNMFd5DZf82i8K2VyMjIAZHSmeZuR
bA5AegWAe5TMGB/zDtAxBZ/fyNyqQFF41JvYLhr3SZYZ+nsOONNqIYoHNhadkz8PcWcX7PrrdD5m
bk2yZUvlHcmok20f4yzKAP76hdoIr1jEtJE97Q1s4I1LVF/s0Y4b13F4BbEwV5v8P8zINGjOVCth
YppqeFcM/axQVrY0ak/LyKeH7KG9qT0r1nQ9FeZDnJNbXBWJ2fUtK/+mUpRA7xI7TeEtxegdRxIT
9p1CxUmlyJDcjU4LHCTJ5ISFBcLGjlYXaA+XxLqdYPyYFdFOXhdiljS6+dMDOEoG/zEu4sZPJogl
Sl1g+jPYpr73y2fP1TQdaM8m3zJXXFBxBg1juKpmZa1wMkZXAnHOndOE4bOqdPDkJzRdVcjdCOGm
h/iMho9Wx06USLKqrr2bMgFPWvXLiyrJJxnnJXmtssKf9izHycuy1NZjaue4OeqmKtS1R6oza3fs
8ms8F8YWThwij7EM6jb7efaQ+qj5oWX9qfzsiBki16m99kqnULiBbcASysRndyFiy7xrRouszfYb
d1gmQSuZ9+00o3lkicOLoFKp/y5KxzLnk105yHylIxeOewltZ+VYw9ustKW7MpjhNzITyRZyReTC
9VXQyfFLuvKe0zcKFD7RsTazaNPb2cQxBpSVLh2Z1oqtErn9DA4LH8X+rHxuJ13eYA8pMWeu3Kv4
RsMuPZ5jd+VmTReUlOKuhK0FIUmJwkrmjrZnfVxWghfAN/qkxtBJtzFsKBH9QeFf198o4YrbfSdH
GR5d3SOn75S6kSuBLKI++uSupHLfQP1qW+tiG35jne2VgJ5WKrpZSemlBZvaalp0TqLL3L2Wqjrq
xmM9Wynt2HH56yvNjUkSxjv+xn5TkLLSbRAxz8tKj8tGwbVOqkxvAQvgz1nY4NLTaMDW3+T+E4tt
S58h1NymWxl4t4OLX+hb+eJmGqQC/tvbxt8oeytdB0O1MvmFXsNXrXFl+YMEGHo/ZCJTx/qbEiCm
FeN5QIj4CVQLqNJZRQNLa81XXSXUThXIZErbbbwtgpFXvv1yG9EE+mdrm+nWEV4XXEnOLvTbz9WD
1dfWOUVAsROyKe4qdtgXZbN0e6gjfVTpPNYUHq6btFmyfMcrvS9q79TIAN+Hs+hHOC/0nP9eRvb/
52HbXROM/tffYq2fZGRPr8Xr0r9mPyjJvv2dv4/b/h/GdoThi1FGea5A3ffXcVuLP4T0OecajwO5
YzRS0r+UZI77h+NjybEd9NHet+jFv07b9h9KalRfvsefGyXxJ/39437ARP5ZSfajtNDzlEKRoLSv
jZRS+G+tgIkbFHkQMPKiqQs+WGkYklk7DM1vvE4/amI9cus1ejmh1ysI13+bjThUzthnC4C8tHwh
MbGY8aWm+rPf4zldPn73Av66x+/VcajsvpfGcTHjSUTK9iqS89VboSwKyDbkaCq2bSXq+7DyboiG
Pk7MwtC587azWLyQeb38+qo/36LxlEHgZ4QveM3rn38nzx2KCo1MDJQYaygL3QbJSH2N1z1GUZF/
/vW1flTnro9zvZYyxhbSQXP1BiJx66Ft2VOhjmcGuqXXo93Es47urMWhubOch9/os//x3nzUdoq0
Ja65/p7v7s0t+6qfhEYy4IckiGAHx5VcuvSZwUfO2Z///u60bStXukLB1oE0fX+1sJdZ1EJZbCng
C0BWF7/5RLBD+kAmPFRcH+nfjE4+6J8GjKZzjH46abR8a+IpBu2b3k0wJVjZZw40RC5ZyR5VXbTh
wEIqQdxmGyCwciMr7zfX/qdHu/pHfcf4SE3fpph0CwqgJOpILUFzhwecXdVjNcXhWSykb/z6weqf
7tN3QdSYcphZlPbWyeC719g1hRpIThBbpw/y6NLLAo4cpa8JXRpr6nf2FAYF7UGNWcx099858R8+
yZ/u0tioYqW9jloPcmJ9A99dGRN7WKH0AL+p3IzSTeXmpGk2nvPqdBGE26+v9tN9rlGrYn2bvlTC
e3ufAOVt4ibMNnWXtPecrNjYNkt0FdEFeoLD1ju7IFTp1xf9+RaZwpnaXBfxr2Dy+fEWR/ploh6J
6lbTTbFLwFgRyCTtVUue62/e48+Xwm9MToD2hO9IjE0/XkpNFqdVh88fUjoUl0neh+Vxgj3M0MUE
2Hn+7Z2tl6Ob2OFz5He/uVxfmRq8g2Hjd3n2nkNQaY4B26LxfVyhyvjNzb19eb4NJm1YLx3leEzf
b+a2oXPww+qSWuKkEbtuaKsnZoOcqlrpXuq8SB5HK7Xf//oW306oby/6Zsqpxsiu+p74taQ24SEj
0W7LeU5ufeCegwG33P/6em/fINfzkOVQviVZ/RmoP75BTw9M2gMjdEAdfEiKHtsYhcVXA3Dav5xg
vl3KuB66c8dVaM9/vFS51CQlGRxaGSgZHnQ72OdIV+9MVDaH/4u7QjSP0F3ZrjFvnuIgKUnzZAzt
TpcH66CiViwNxmUBj3Dz068v9g+vDLIBNIEaGxJ33hpW89gHRipt7C9xJPA9Sg/s2F2inTdK+Yle
cP83A/PtVml9kBoGViJDWzcx67bjuzmsKWn7ySsptogQZA2gaulxp00dOP9+cBgE/barYULYG755
jHZTI+Arc7H1EEhT5it9dVd23vxJzs3vspL+YSDy5eJjEFJQBP32poKGFK2ph1lVVWyod4g+5dTs
7sHFnN9EOP7Dd20QMfmsAa4y7ts+mCWM0ylTgk+Mx7h3nS7ccw4OPxZ9Fn6scvqsN67pfudcXc0Y
P6ztvDWf1gBeGdMJ/tw3X1qhZKAnl8oML5+Xqw5a+GMdYweqmGAPsLrldlbNCrW7oI19lVzHTKcX
6cKxkGOeqzf/etTyc7TDB8l3z6r/4yCqke5TUxSy1QCYuqWAmkyI1Ap2yp3dzwKR3m9ymP7h/TKF
Ku0ah22j962P5rtByzfIGlLacttMi+52th0wyY11HDi7OUiS3wXL/nQ5FiVHSU/gmBHS/pag8d3l
+lwObt8N3haoIH+Oa7+7Gptq/FPrKP7NnvTNLp8JxvM99kueL4Tka3zzYvugTUpVZ3qrnIK+ctM3
ZbiLrSHtnzsnCoOrNOsnyOgRTeqE9gCtxW8mhDc3+9MveLOp8QaDXxkEabuga6LFS2d1j0c/Ki7a
Tvy7imMcPnw0HJ4k/iHGjv/28/Fib85kyaEGHAqVSDdWyD10NY5fGt3Pr78epT9OdSy+CNp9V7Nh
c5CA/hSBUXU5lJfrBtvanaKWXtSApvR6SJr0N5P4jy9xvZCzTgnAsXDNkL7rpPHdeLGWovKiLgjQ
2ozvLVV8iEL5kVbUiD43j9LyDgi6MPru17f341T091UFJ2sj2Lar9cV+d9XQw8/RZFYAuVgBm6cO
0lq02+i8t/6spvuS2Sne4UmGZ/n1ldch8b+57f9cWSi4PwWJ44m3m5s2Eij9RGRt8Snb1ygEW2wP
Kj5aY0i7JdjpscwsdUv1pb+LybTY//ry/3TjEO5MP7bnM3mJNzc+otInJ5bKnm4uLVqdy/TFa5QI
WaD9GHAtnfBe0WEjH//thTkQu0z6zDa+K9+GQmd5Go/ziCzJ8Tmcc86aerEvQRGT9xP6ErXXprXW
LLjOV+9+fekf9wnrI18vrXjWwA+2cd4MsXnJSmNiP4TYy6Z7FHiiOZR2i4Yco2J8E9IB9ps59+ev
B3+HZ1h0BEcdsJ0fn3I6wFwZZDa7itqmYLfMDkVAAy2zv5uAfr41ln7BXkRx5ODZvtmYz9NYlbbV
ZDviGSAwkPt41q6qRIedhdqLZysN6uU38Y0/DyFPCMUJTjpsYX/aMJgglymSsIzBM8MsRe0Tny6+
Exu4owmpAI9jVfzmmj/PEt66VxaGJWydjd5M9bAqrZ3i8SJYgIJE4gcSSKclPnhZ6G0GSdjgaEfR
pZ95w/KbD/afL81+hYkQXOdtIUbAPKnJd8l2AOnqnt38tNHtQj4OrMpB+AE69NZfNjJS3sWvx63L
wfHtbOEh6bU9m/0LM8ZPX03nWguQt4u7Yca6dN2SqRSfqwrn2mb2HfGU8q/5AJXZ+we/CIr5AnUE
/kQ7wT2B4e+qj5X1Ihq3IAsiHWyBxlRkn5oO/nxjZ5M9M05Gmq2bVg765Pn5nGw7u/HEreOVs33t
emHUn7rIy8c7qCJD4a49CgvEGkL41AhZxFAsaUmIOeSyfKTHq0biAg2HBQuDIOJGBBpjth2F70Vn
SkELinP7Mu7OI8HM4jzPhvLvXs9TvRdqwscwttVY0yWedV/yNmx3fQ9/LSvZyoNlt63ajiVq1M3A
5EYxfB5Kul1IEx23BnU2nn41THS/qpIkNZQ33oR2WubuESlbZC7zghJN6hvN5O/SYShQWwfJ61At
eQz3M2IdhZeLrHcDRxn7PLp+spx5DlZz6KpYvk/jEEVP2tWyuV64C9R0duHhlTKxXV9WbgTdbxWO
Xe3rHG6Lj0K3OPT8xkse/LGlC8x4sR2HWGSmsSMfpvTy2zHoMmpeSmWb16xysbtu7AAo0dnGYd33
z+yMc/9Ut0MKhtmYAeEOgbcd7k07Hh/SbEAMu11m31cHaUa4l4Jvdzg0/CcanqLMaJg31mSlB8KF
IHMLlaTVJ3vQGDxS5HiccW1n3KIWF++TxgI9WKapnS6LRa513NRYR5vCT4bgKIlZ479HnfSERRcD
zQiz51V7UxaUTRcVw+RC9i57rmbsrewKmjRvrqy4HNxLMRLPcjKuIqp/SRDPfJTYglehYkqVxS0E
uq0v2To1NDmgzu/PchyC2xLFZbhvG6cu6L5OqP82s/TIzegQ9+7DZZw+t41lbog4ziUx0I14GedM
vOR+FIYssl5q/9lmUr6H+1hALBszvoqA6jlCt2jM21WYrJuLpDI5vqMqkZJwI+vUzo5/VeDl0Bsb
xeuHFjpquR/b0VyXTl7ZD/Qc0rvXzkEz7ksxT+WBdJC0u0mTjHBA2Ti9v5V+PL2z/aJVR9Mn2j5T
Ch7EBxpxq/5o4q6bLsuwQSpWOmJ8lUnJ4xRZxvuwW1GWX+3CqaCKUuPyGgng6BEG4QXNznJmFoQk
V3m4zdEGh+jcwqHLzS4YGd3uhT1FCJN7ndr9oc7Lcnlg6inuZGon98VqlQjcJLkNV/tEm4bZCExu
ezPGmXJ4X/hN9oqhxU5oqw3DyznCfX1sQjcXVx28aIqPzw6/pP6y6rbHjq7MOaMJnHTKUm/qrHTv
+tXN4qc5tcu6XOR1WfCuNplFPA7xCElFuhQd3WDxnWm+9mGo3asITqvfycpuEeLaTnVvI1+oDz2f
Ca7eb54dK0vK5Cpwkf1/7gY0fKdKJw4ForrlARRTUtNwGxp8JrYzFajSPLhtLHpIFzat5To2pfV8
NztnMjjfomaU9XHmvGg/tN+sUF3IZ7pDUBcnG1j6SR56Iv5yXJx19b6Jg9zfx3mt8BHY3vCSrwat
ebVq5atpq7Vi62XJ3cw6WOiKv4SGKngqhfgSocJXY1g6L7G6sNLKXEi6goqtO+T03mTaD+XGzQqQ
u8KS2St1O3X1DmVT3QFZ+q6LoryZvxaprOpDHsTWeAO2Mn3E8G78Y+5hPTuHRO+Mu4lreunewU+O
27dYkjsvR8fHz8i0N3wWhfAr0ntC+wtad/sOMNskO9aIuX7oseLKx3pxs3wfOpHQ51p5gX9WopMZ
te66x5Y5z1is2sCe2v0wVe688VI5P3fUcfTHZpoLi4i0CY0mznapr8KhnT/NVRY1ezuuoJecqQ3f
UY+cf4ksbBebpTZ+s81E596FttuOp9Kz0PjpcBVxjcrCTpYMYXnoheFRDo5w7haLKI+tiCtnOE3R
SASzxvJ1PRDzj+SYNeCE3iXCTGlUQGi6IsP0fcr/Cnddo2DZ7XTB1zXlTWJd9DGR6kEyEzUmFxQX
uyw29Kzjk5z0Zd7V0XxckpiVKZL9ee7bEsV7ltgk2MWu5Z6dBbXZhmpt9A2lq4f42cGM7t7irxse
EQSVr2VF7hLyGuQG86AqwwV0fjO5VfdO1+3Sf/XccMlZxgfxNCG0I7qJH4P8ze0QYp8b45XOQae9
j1ynjJvwRrR9qW5NglrhlIPyUxLt+xPUvqWtRvBmRIitPuxDF2sRRuhDmztqvMlRD1TX+JnalhhA
1oxtnhM6sa1HzWhREGTOTTyGSd5ui7kt26uQ9SneBpYxlOLhgBlQC8ik+ZRSAnrLdpBNbBc7qAjT
IX4PKZ09xHLw7hFzNS4BxFgmZg/JWo9+Y85D4aA3wVdTXcZIM6ybxW37edOG6F7OVhn3zYVsGxZ1
EYBvEZjcy/AuJ8+WoMM8LdMZl2FKEpT0EX6dMqKXnHt4bD88VWyxg4d4nhVaPdaND9oeqhFABYZ9
h+d/jB/mMShJQBL2QxTr/pWiAHtINnMyyvGJP5oy6gV7vAqyImL1qwlTdHg2fukCywlTxsXIDhdJ
a7tIMqdR2PE2pUvoWhS2+Cl1xmAfdezGW6amwuzBDtv6bIllofI2JpF926AK9m6K2cFWb/lSRlu0
FGRhyKKznzHgiGo1/jBZ+SAJ5bPvlWK5onUzd8vz/7B3JstxK9mW/ZWymqMMgKOdBhB9BPt+4kaR
Ivq+x9e/BWVWpUhdEy3nNea9QgQCcPdzzt5r436QSuO10AtqywNzzf6tWo2DFDiuMUYIvQ+6dSMz
EENj05s4y/osvFQtd3bvUCQOUbpW+nEbpJGSb8eSmNX7qUPDikvX7SEH5haG+ohFU0w/9RBHgzIm
iY9to/Cwk141SkyYLGeKPkRbVI4opa049YgeiFalVvBi6hHUOdM6xGl4jxx1Xwh9T48igH+mIn1C
Yz0M6ibSnVNotgkORlYU8GzGKuxkvc6MdA3WbYO4mTfTDMWGPtFOd4g3SPMk34x6c4Zldg9yhwD2
xngEyYBNrByvKvR+eD3VndXkF4US/LRTFzdITA+4zqebobASeOL9yyjjctPHhbaKJEEHPakHjIWP
TcPpsZFs3KqDN9CeV1nUs++rSG9M42w4/caw60NjSY7M2lmdq+vBzh/mqT/i6TW9pqhv3D5od4jk
TvjKH9xRHdGPJGemP/d2K6/yTEedLORr1Qd3DbND5Nnmo6nCpZg7Za/29U/TTG/sObosg+y1i6Mt
yiYCYXrjfcjH5ynvQAukNWBLRzv0jK51K9/G0/xOt3hrYM/dtDg/o06Xq3xRs0xDyK8zRntzaF4B
Kf7gEWl92JYxxI0IcU+IWNsu+u4IIP02aPBi2XHxExbogTSoeevKUFsW0GgVuUTIR6Hy0hbaq9Fo
6x4DAZLt4oPY+wdkmmfmPvxngQ6BarHztlp/aFJU6zN4j9DkfNbH99TWvCBmzWHeUXeazF7Tftz1
ATHAer2p8/EF2fGalfWs2NU+hkfPUaKZkD0ydklQ4W1hfNwNwTQ8SnQTK2PSaqy/WeSnnJI9i23k
dkoUAwGl/pba7eWQBfYuCYXuSV1scM2e0wWxIXnPx5bM5GpDPeADSTBWeG9YWkaXya6AIS84idxP
KRQFr5aInBaRO/5Hd+JQttIza0Lj3SZ+2UWHEXqL61mI915LIlDZ2DlaaE0NGcVQrpIagIuA5rMO
bf44sAfQEGwbGlvjnmHdCrHQXpPNSRbttoypawQpcb1xUSrZGbDJNi3MLeeRbamMSOu6/g6h25WI
sut8mIdVY4z8Sw5lr3UaK/uQlcqWBiC2TP2yySWAP6KSfB7iiyxHUmwqYO3mFy2dj4rm/FDV4IPx
oGfE6bko57sGWxB90kuo3GBWOq92Kt/QpO+AJh4S9WOcndM0Jp0fC8Z7SLvIFwljxtKQ7xq9PaZF
uKvZpQIdE3Gl35lFfRoccqYr5Yfs0XTlGLFnGR005GtDwevhsIi6w4h4kemhn2QtRjpYqHO6mdWw
R7uIgzBgZ2jjCuaKWW9JYXyq1WEvxnrb4vNr7eK+x2GVSAVpqp7C7Irzx0qrbvDGp5jjQVjb41HK
bBtp9pqW+Nmx212pa+fMtG7V1riolfo4FJxWEvGcxu6ZMn7Xt/UWeypZ2tpRZM3OrGGd0ctAlKof
TFg3DpyawOj9QtjrvhnRKKbHqSr3OdYq5B0ANYY8XKll5NvRRO6vHXltRpjB4Ox1LBwVJJ7FIYWk
B3vvkgaJQ7ND5ApRJ/AtSm+9Hm5BXz5gq7m0C/kY6ooXxpNPisKzMjUgdMHEZ6p8RSzH0p16YQEL
XE1Pg0rcnupsulbfzTI4EghIaGafXyMkVlZVYxxcaptgmrdMw/dOVxw7K2WNrDmXMIfJWaeDg2pP
gBmsK73vIDXOsAq10QQXnV9xVMWQnVlXsaKBjMysi1pz944Jr0kXwY0T0mxvqwtXtfvrJuT1Xxl9
03pjEKbriEHQujFBSvZZeooHNIsUYSe1mF6KJDhoaYc6LVGOQxtsoNho1AI5ogAXp2jWRDdIlusN
3cvTGFhegFQIn5iwN3VQbgi9JkRV1ZUVB/99Zed7xWAFyzH6rEZRC/aT5qzmKBil1Co/N9T7NoP8
4EZd46WuYmwKU410r2InOmWlVbSI6kT7WOJxYFE7UPLmyZragWUP28ePiWeQJ3m8nYzqDqn8fA+p
vzzHHdGtefScBtHNmM6Zj1OlWuUUdRf1DG6upza/y+cugRGcF4+la08nrTO3Xc9vlCptNrV+ZzDW
3ImlY/Jc5XNjbtNGU5wnEn6j4NLOCiO7gZ4wDYeIp3jkzjYVhlLDkTamX7ce048wwpr+ZhaW4CgU
E2P2hl0H+JbSaWTLDVkk3WfHKdpTXaHQXSuOK8Wu6QOAzFpv6ys7KNtiG7QNkINQRStBXdKZ1mss
y0S/CotMK0+9osvkIsMwFV5poz4Tn2t2WboaIqvXwHXmzlK6yOrZUvHyFzyy5a4Vcp6xyeR57ROe
lEcXLtU+oaklTmLoNqVp+pExwJOdNLpZKxdjaYAuOrQ5vIteybZ0cot7TUvxQGjVUt4YwqlI9+mK
UflhOy1gnE7UUlmrsq5iDo7RlF/VcloKtCyd7/M5Y7FJXEaNueequbIXhWIcZuia8TO6pQwp7xgo
6lbBKPfiGK2x4/ZBAZnxjD2XU8+am9Uy3swtC0Icifq6dRUmPRloZD/Dw8Ur7PBLrgyhJRdLLHOy
EVk2HnXN1To/dGan9LQQ3aUWBTXeLPUpUXvtKRcARqoMu5XTtOm+GzT7tXdH/ZJ/oNmVaaC/xlCh
L2wZz7ccL6kIIkQSPkFORH5ooALGvsp2YxdDCDGgJoVlXcOQyZrXTkvl5JdDbwCzdvNoItxEJK96
gaHYx6PaFL6gIFvSV5RwQiNKIcyH52jWPes28XMkEsFM4ql1/TIMcUo3WATCTdtn2lOoWfmp6rJy
W2chJvZKWFtU5ukd7t/upTFK0u3iKIUqNY92i+pbU8pjIEgWWFh0nj304XOSUfHMdWjjKbZTsbE0
I/qgfu68ILIw8qFBuZaTTSae0bvVvsj7ZPatQtMYGET48Lq6AdWQC/HQGNWTim0s9aomTH70OOc8
rdI1X1rgnTk6R/dRgB7mnPbOJNdabZirqVZ+3TJ7yf3ObJqKMbaOtDbac4yhgeZ1qYUbI5OEbmSK
E8bnMZFpTe5Tqu3h84jzMBThrZSpckPax/hRdjr8W8Zn6lrnZca0bzo+5mPtnjD7t8l2OOoAqqdl
g8u4gEkGHHfQ1hVHVyA+OztQrtAnPSRZmEGlpkFjhDeL7F0gQM4BB3nJtFCd8jW6nsfGct+wBOl7
aDbrjlPQGIanKNEu9C7AtEP6cD2ba6qONwT090wnbkVM7qaMestvHJzR0cReEDyqIT2WgSf3Fq27
D/YB9EG/1kgUw2gnSF8ujx19IhqdRGDCGGBTwbyW2z9q3NmeOSk3lp09IFLnLXDgF5JJs+ryeF2V
Nc63VNgruJrKyp602Ct1UV4oMmCNxfd7pLuMy0W9MiDjqGm2I4XoQ2mMC0MpdgQVPFqdTekW10ez
NuHPg/bvY3e8tZtC8doxcGiotPxgwiQvOGg+8Kmuwz6D7Twekxirl4yv4HiElGkdWd9hCaV+KjZ9
VT9YUtlVVZ2u50R6wq4ehEV/ax5P+jxtMiaQxyou3+csSf0iiy5T225X9jBy6uGRW0V9ea0MfMU8
PziO8xEE7QaoyAbHS7kilHtcDUlyHxs5hkZLqwgMKNKzOc9yVYbt7CnIuAj/tmFEo5YUaXNtTaGH
Ft898j7o21ov+ezglKSpYjUwe6ot3b7VhreRxnncJwcri2mvCneVZI5cNerg7mbbSHzLTmvf7spx
FabFGZoXCgq8CuB58Oo7lrERorqpAuMYAEAu4vSEG9traNKq3XRPDOx1rxa3RVTeI9rZ2WrxvrSE
GgllZZb9Ro/THFR0sEvV8JBaxgEP1YPpyjv8+4R3BeVZLZzL3G4uGKOdAE5gXa0ljXaLkIKesIC5
a2HWcGTsLVeuscLx9bGmbRdPsodUiOky8Yaxo3q21LpVJu0bnZemsebXNKm9sai3gMHOZR0TI5tv
NDO+iBrKcKesz8iI3VWUQvtqJgMCYV++iCbuNtKarsNxkcqnxlYbxmnFaatYTpTHQc1fgoqnNFC0
G90Yfy6OOy3XryAB3bGvPdZUEgVoqpUp9YfMdre5K24T0eQrkFPn3iouOku7a8P+TTrOowQr2YUS
32ZjHeoc0LjtxMeqqPdJ7GKKFbFXpdMDLQYI4RE+wjjX20Oax/cMuB6dOpOeGuJ8rF0bnvdszV5C
I2qbU3UJvw5NqtTCDsj4doBgd5XLy21xvrKG+D5vym3faLtKLY61HK9lwVdsJ+SpMkkmv08pkivK
HBgu5apB3nluG+VeMRkk0dNWViBBkEtRE6d80DTZp2H1rC+ks9HOboyULTqalfuolmdooWJlSM7k
dA5gJb6DpWkqjNS67UUoocJWXdnGcJemzpMyM1NRrd0MZFvF0TtTgimhfgaIyJTpjZbuSi5ODzZO
I9/PZbZlobtm7HzE/8UejbxwdO+ZC3t97UDXIBSXxHWazh5A0I3CYTUYELFZ9EvtxMfQccrjaFMl
2TlrJGCxSZzAPezGYfJmMm0ccd/KcAVCxDM4CTpFdT8KTFw88zlpLL25ckMr9JPBvKR7WV64lv2T
ZAxixYxoZw7FOrGMLcrt68rMwGp0R07TDxNn57x8JdrMR4pMkZLQIVQ2VvlW0d3G53OtKurGqmhl
qSzkSVp6YTr4ytgj77udh+Eyza41qELdaK86M/KXd6ychp1tjh9pchtEE1S6S4Ex0B0lSCr1QaqJ
16TTSR+qM+u4icdLnWLKuHinqOcRAwgNWCOw/Ci8y3Xa3ArRIFV8qvNgq+Tt1dA82cOVMzxW43QS
buzlyTXQjLthwLYp26Od05EKE2aMJb7NCD5HdMNyij6JrVuEB3MYjokqD0GPmTyRu4rSS7MxKPcc
1sSMQzIfN+oY4cJ2tm4OE8ZJaC+FpZ9IsOa4ahWt2tfdbRobG2r0VROpbEsqabKJr9vxDZKINf29
gz6SlaAXl2aRXqRFflBU5am05oPWtLR5tm41bEW5VcxqD0Z2l2H7EeqbUh31biDOZIv36uRG9MGb
iYmW6RfWbdJwBFPChzAZYRUBOXfzveVMMGNeyxlcrmJtM2lwSpvANNEcCbsbUrUuRwZtk2JdIFnZ
cHI8wuU8V2l5qGW1i5IG2kywDTkqxkG+jnuKZMW8iE2NJdH0JBSrqsMyV0sf0Br7+nBAmLWNG47b
QDa3IT4xHNbKyRqYJBcRnvIwP8z6KZvqu9Resxvx8GjKvDHHFmCSwaw1ue4aZTtklbYWsMc8bKj9
BoCtcd1jbjo0hjyos/sETRaLMi01mXVimykBTFMRJYLWrc7crrMjAHEBlURlVQkhRaW+z1Ltiszm
J4ERMaP4FjrSaDbYip+7mc1NSH/tOTMdsk4S/V5Np25DZZEd0p6wGIiOGebUbAkNGKYazQGy5K1W
RCPqHVT9h6RM65kdvRyubHUknSEeC7c5qu0gj104VpZfj1H8os3wJnB5ympJctWmYjW1ojxE6tRf
WzxMhL3k9N8rOlTtqi5Nd98E8WiuhebkE63NQjrr1GmczhOEMWVO7SuROBZmF//oTaW4haqo7hxl
EMsAJZz9ZijnPScA4SdJrewX5S/8CA69adxWNEaryzlt7t1WOpdtV4TXbe0ouFfH7CaYO5ZOfggO
C1E0nU03Jlu4Fe6auVR9DmxqenSb9EtLh8fNCopHFPY7jjGauCgTo5KH1rV15VLXIpX2z0S/9EGd
dfabkrnU6PMoMqrbVa6VTbcswqPlqYMcDN9Us+zCnhVS1BhiTxpvwKhR9Ny4QpYCqr+aHyKa/Izy
QX/BGHQ5FITQeT2Dud9lMsbQ3GnT0CmaK9PYRk6fXM1u2W6HWrY3YVuIzrNotDB8po5/5+3XzkUt
iKwbZ2g6ZiNLJhQusCBzkse+y8ZnrpE9V6E6n004fdC+CupWixNMDVSCI2HfVvPOjkcgFbYMlH1P
52FdqtLKV1Yy2idRhenlzBNwx2g09XXgl0ezVNr3Jimrt2iaZ+YQuSNuYxJpJ5hybXdbozff0eFl
aZFdYALnDGxOkMyDrxJym7jz8Ri9gK7m8VTLfKfYxEyvevq070Hn0FafbXdTxdCz6VjSdbOYlSyd
qSo7MBUpt2rVZruBIehlRiLbXQU/fmMp+SJB7z8w1T63o3ZF9AeMW4sSV4mwnYemNTBdxPQ5No7E
dSzDA/1D5+QMoFdFDMMEiWu1tnQF0H2rvYlgYMaVFCbFzfhDZrx6GSRvP3YSfW11EC3cPOaFHSFq
1033hl613nWcpLw+qMZDKbt0E+Eg34bqCBowtPeEU9mss+ZT50A6dZwBoVWOqkA2ZsM7j3ivMQJ9
rWdhgekbQ3FnYYpMu+jaYPvudo7VJNE5iKkUV7p0Rs8W6aUYtWdc+7chHhivpnjj0VGPhMvPXmAw
CR6idjmv8t7bwYeGS9Mt+njbZvWh7I3Om5TmIm/duxFwmleOnIciDXmbRlZXasnbsHeLDT7UQ1RT
xMLI4CHJ16ZOKgjMN0qkjIqS+WRMYVJBEg3GZyuVhl+qWbUROlkRGfiptcyDc9wwhrNa7b2mevfx
liSegzPbC2cGJZIm4yoTyFu4NDGhuu6pSU+dXDbjbhT2s0GAz9kK2n2ZNfdKWGrrtIq7R86NNRMs
RvAct04lxfLK1jhqmpKyynLHl1Eozw6WifUcuz+NQDmlkBI8Zw5mz+xVVBouezvx6c4qytzXPC7l
0XUrY02xqRwBp4WUh5ZFFF5+LMLoTKZARa0wczgxmeHFbfkBy+s02xyNzR67MWL4H2Mf0j+0u2di
bpkjsaRTIAx3AjLaSk2ksxLAtOiCiFU8K9FGrfVNa9PcD6rgrLTawTL7FxUl7Crt4zcOM7bqczYd
na3jpJyBaob0VkA1MRrHSVesVdygPTCyW7pKZ63X+xVcFgrnaNyCF7nstHry0Ra3dBdowgCqhMtK
x0HUw4+4rG7TUgTYbCqJwXrVoWDqvSDX9X1iNSE/7VRhJAvko4aK5CGqGE8QukZNalQvHR2KyxzU
9tPCt9zOQiUAdupsUHxZmvIDjtR+lWV7cVZFHPKcYqQZXbtPiKqtrQuc0VeZUjNfVUb6U1jQ5Z5h
XLLR+0pZw62NG7j0fXsreqmuURN0hyAaHK8ZWnOHloeNvNcdKGFO/eAYmXUNrlmsI9Zaj+mh+2o6
k7ZF5o7bP7OM+L7ToYpBvwdEChully4rYFhS5Vg9ZRtgxoJfxHZZjgvV7e5LgPIHx02Hx8hQTJCK
lWKB3rQQnRqoq1seWs6sHA9g5ayqyiyPxBtmp5j+/Euoz1R2aTgpziooBQ1JFzYXmCFaY1BpW019
qRTsXT4DH/3QOgLRQ1uqBLHj3cuPEP8qevsxJmanUOJX4Sra3jZK8JG1TB4UGsgca9lUKSUdbBSG
hPzAKGde92Zq7hR9tHcziLJ32nHuzsqNNPDmVEK2pL3vg0pmByl7O9rUJoNHHOD08XI3iqBzRzSy
8wK2yWi0+QUr+XyVzC3KoaAc4a/Swlc3Hc6/A1jL+mTncbItGc3QCc/lhR5lNhgPvVXO0g3TnzFG
/2NWDJLxRBaeVGbslwqMgtfIHmjwZQbQfJFtS9QHKEVcnuqYJ3p5PlOxxRpGldxnCq9Q4WwSYUSn
oawmwAayP2XV4J5LHunXaR7sp9ycqdDkwLdX00ZcxrlZvTcsN5xeLfU9mElToiCqyUWCQQGdtu8i
D4UZIGo6Bn7ngMRnaNEcikTPPpxSiPdRy+URZNPEBsLhk+ITDCPNHYjOMwVIOYGCTnSw9SMTNSzl
lDiMh56XzSoBV+IwrNeU2C79GRVQTVvV6OBwOuPeFiNK61vdigEybGJRQGWlIz6cKg6uoOu4S7D2
ICd5BAC2kz+VUmJqtJVp72QO7KSwCevbStQ0T6cZNfBqQH93oTeCx9Gck2zTRn160pPYuRzx+Ly4
EpAe3RlXuamYwr00ea8yShuFczeJsnkPAC4yvwUD9Ms76f7MWpAKDHR5JTclLyNFZx93t6ohmmeZ
20rkm0kcnsmjjwgnzF0aKElZBkdOWTEavSo1L1sOvMYWw30bezCuMtb4sjJ+5LrTXNW9NjQgi5jR
ryO1BjFiFxh1NnCRGvrBMy20ZWdk/rCos/NtPhcs50bgMNU0+jS2aDSbNBOTPJJHyxr4X0U7TukP
ocR1RtBk6Zo/zdFo3OcYyce9KIBArlNTFOVGSfWgvpmdULQ/3ckUw0FNii7bqH0fVcc45cUFThYV
1I5FE4WXhjFMzUep9oyvHdKwqJRczRp3ILoL6ZUo0Q1PHTEVHFtDoAJauU5Zca50MlaEjdoh3tq1
Cuz6k5Ew1QbKH43JbZqodb3mqFgjdtLNOX6HH8P2wfSyDA+ZFWFf3MPrTUaIoHX4RupCyVkAbJLh
BzBVw51eqkA9hzDizWRZi55QATfAfyvbZgYOUCm4EbDcjUMdwtLaTU1fpxsEpEp3QL9nqH7YpGm1
E5ZTJcDYJ/ojgIE5OvaNO6QXehWGomEnQRexo0NGFLLOwYNTWhRphaeUWdAxEHcDZV13SdaV6yZC
PEGRR/OovpDW4MotQkIj9YpBt34mwTjIfexwoNoSSKnwwNBpvE0J3FLPaSTpagorIZSZGEvEjUzh
yATGD0W7KrdYLXvCL8pDpjaudckHC7VvLA5/iHgXNwxKU1sTLgLmXyGgv5kN5rqejNAxUp80IQJF
aZOsWSYKSs9GfCPv/8dLoXXXxSJXxorzWXieI39GxbJwgSLRF+zcNjN3hASFsZlRs7T+3xXK/3Q5
bBscZQ3eT+T9ny/HUUCvmChkvsY8hPFXNhV3VHuNF2hK84218Ev27iLjxwmOZgvCoI0BfSET/u7Z
KLPOFdEcZ75bVYnYU5zX4XbqNAiuNHKG3I/RIjyr5MZQZ7IMUjHmpRu6BDUFRDe1JXjWSyRXWeKh
z3CKDeKKsN9n7KEvep/O8/s8cOZEIgeLmDy8IZQnvbOKbhMgZcx9AfiM/l6eFbVPKSG+cSloi/Hr
szMEhyYKd52CRBPiq08NfWAWRYTz+Go8WsT2EPDAiLz0M6tVD2Y4qrdOjCWwm3V4O01pvS30vzWE
xPYbxfsf7gXTxJ+m0T4XuKeNr47ASLejhkNn50MtcnZDEgyvYS2Db9Tt//DsGI7uqPTE8Gb8YaaM
+6mNaqPM/NF1Z2Qj4Kw0TraZ8xIgifpvX0ETMyq8S0dgBcG+8MUnodEDFSX6KN8dcyI52jE5uV2S
byX9qvv/8p3gUmAc7cXfh0HiVxLZb2+7ughqqrnmUoW9SLztVNuWoALh+A4yff77xf78qXBt8nUc
uAyW+oc/AFJB5SaxlvmMErMb28pIWqnq6JtX7w+XCeYLuBZYKGHvOJimPr95mdYKlpqpXLJFpnYX
iBH/pmkOiX1cKP3aXm2yLL3++1fTFyvS7++Dq6IuU/HBGovbhHbR56u2zAZFUdPppeFOVvxwiRFw
ESkDnjCzHBcI4Y51gkUtRblF32o7BvWeAua2Ad7J4IZiSAUNurKJ+e1HFRWRVjyEo/GEUvxoTgVQ
y2ABJpZV+c0L9PXRZpPWDRtjMq42F3fZYin57RGILNSC6lyT/ygzhXmYXjnPs8bZcRvXJWEKf79R
X58BrmaYWH8MsazBQny5T53SluhTW/CIFkMG8EnTS4XE8+3vV/mH77R8JfYwizeWdfjzd7JNcwkg
Zg6fhxrkJTHEG8MoKq/I2+6bl/Xr47Z8IXzd2KeAaS3E68+XCnttzuIWLTDEj9ifapOoCNQdgWrK
PYCq7xyrfyy8y/UccLYsEYvd+qsnLsR5B8Bz4gYWlu07KrO/fIq2IWf7ttRx/+cxY5foCs3fKSys
uwZps//3u/vLhfvpYf/1GYTFJzHwYn81cplE9fQhSWW+bdD5DsFwrpLSJDnYCnRWfwJJfCtpiidO
zJz/FKv2kzDqv/sUX7cg7sTCptBMzWCLxVf7+c6jf0HzRWcQk1469huzb7KrSRfTUziI7FjBk/xQ
q8j8aAY5Xem5GSOwZ9aWYedrtJ/f3JLluf1yS8CU4BZne8Doa355ixRkLjZg/8Evsb7Smw4D2opu
jypPhQJK+B6lFTDCH8KMipMmjAMY4B/UD5Th+fwdAeOL6W2xnrFNmcBo2JhxTn45fMx2mzDUNUY/
BQB7SroJFufYlpAMZU4T3aF846as/34Lvtq//n1VzKIqzyYv95eFtygshozCXHxE2SZU+01lDBd5
Ed9YRvIaV9ODPScfhP/AknN4ckxa7UbjOQaFRziBApHuez5kfikIGTLjK/DGPxwONivcEHDW6Ljp
Y/6qDONBbfVvlu/lhvz26/366ILzGnZLTeeZ/rLjGrNizeAtRl8odPAMlzDmPBTRIbDJKcZk5lgI
ibIJmWDS5Mo3Z4svKwhQDS7LvujaywKM4fTLc+yWeVfpMAv1sNWei3kMaKHJOTy41MW+I43gG7TB
H98Wog5gJJ4RHWI19IvPFySoycjLVLV9mB6aN6OboiVVmmuyGInddaOX3BRb4NrPutl9szB/Xb74
slxbh82iLvww/dfff9ttuqhEWY8KDy0HOnS8WxVzBIWxJqpjhZqrdww/tjubCVgj30ZcQXf1rFAj
J+p8+fcH9o/7DkXMNGybm+Ayxvhq8lVlAvFRLWa/DxL9tabts2W0G/lEHTub3HCxAf39gl/2PsMg
pp6Dz3LTQQ2Ir7QBVSPZUB1QjfDGEuqLGcZ3DTu6+vtVvux9f1zly96n2EaDXi9wyPOd53NbdvJ1
YN52Awp7/Ncd/P/I+v+t8078P2DUHxC9fZO+Nv9r9bPOuvfX5ndw/fL//RukZxkL+U6AeXYMsBXW
sl7+G6THn9i9ee154ZdD9/Knf4P0hP5/gCQBglvc/lQcCyDk3yQ9/sRBDQCP4QDGQEmu/zckvV9n
oP+sedQVoPM127I0MmM1649yGHEc0pexrTejluxDk+6l060G2AYGoiSdybSJvsUiUXu6CJxkp2XN
NsSr2s7IMkKNqLdki0Zxxbrez6iumwpbm0u0qetlbbOTDUsXbq8ySH1XvBvti2unq7FieBMGj2VS
33ddvpFEbSLV3mlENiEER+a/QXTptxY571JZBXG7DdvwkfOGP3KKmItqFTLolxFxQRaN0VGckn0s
3F1toeh1rMFzCabkxB2wW+TxHeX5k3T7mzkMtzCo1onbHoGyClqgLbxUKBsrbai/OZh8Xlf+vLFf
ziWOSt+Sbgkm3IpAG4YMg3UFG3zd4zX+7am7+teP9Ts58POC8ueVvuy41AJJOJb8hK5+pejPvfZN
CPkv2NLnZwTqi8pqvTCEeCC/XKCySbvTSdLdOME5UmMvc25njLnawlNesTSTj+W5JbG1VXJRhkdR
ZJtER/0ZX7ZO49Vtthbkg9ZpeGgUxof9YycaX9UeRh6csEAc1kra6dDqsfEs/1ZbTSfXDJiOoU8S
18qkrjqO0CR5r8ifWk9lsW6AB3ZGsK4FZlwl2eVE1gnkrXl0JD/O+/sN/tXG+OMGgEnjHYGPwH75
eatUOYJKJKrYQJZBUxFtx7c4gH7fPXZFv4MHj3ye0x1ZCnDbgfeQqSRJpwu+OVv9+UjxO/z2Mb6s
6ZiJhDUF/A6ENa3YzbBBYeawUb+Y+jfP1OftY3mmPl/qy0G2KBGzhsHIsiCglWNElQikcGp8842W
hfG3I9f/vQ50KtdisWNH/Hxn3bAu0zbhzjb6HQrrPbMMdNEQ3tHsKuFj7Z4sbSbH7FCr3c2sXBRF
v27mRx2RFXRtmmVkuUmSj3FwfIfG+3w++vOjLYXHb2cUo+nGHnVeTVrMAhq1qV6WnAuVnIolprfa
9ha8d0Kg//6w/fOP/J87spQYv13WJR9Blj0/cmWBqyB6mSkAMqd+k8rmm+f6z4Vj+ZH/c6kvS1Ru
RlEZdFxqGrGZQQ0Psm+gpt9d4cvKEXa1mrg1Vximl9q+a7pvlqZ/vllLh5pvAY1h+ftvNwtsJDMI
m0W20y7b6a2zeTqga7jy7e8/yj++DkvoDMdWiz33y+sQ2S2ykYbrVJhR3H5bdihgbv9+jX91vv5Y
ZugBQ7yijwuG5fO3acwAWXbGE5fVCSvcsCkndroIU86s+m2C+gwlrYOCo8uGTWQdG1NdIjoRIWDH
RXUJUPpDJ1owGjBT1yXja2W879uuWVkRkmAN5gKRyoOXyH6npOYpG+/jRN0ZaU5sHQiGMLzEzOZn
+ERSkKFq+R60hCXhVOrc+aK139TqXSGlI7HLg0J2phZe9Ayql6m+2Q4eYeXDTALCe2OQLu7N9b41
cYWh+cV0tsdd4uekmaXMshXFhQiVb4JZbobFcz+XezliFqMikFHr1/MDseKHJVkwVbsddMGyJP+w
YQ6T/1QPTFx+RLX9YRr9g2XOt44cb1obx9XFEI3XXWp/xJ3rh6B5eq3GZKmi2+DGxeH/0HZmSXYj
2Xadikz//gx9I3t6H7fv22AwMn5gbNH3cHTT0hA0MS1E1pMYlyWG6kNmZbRkFpO4ceGAHz9n77X3
IKJWdWDvR/rhBqGGocTrnipMsuyF1V0qUrlF9zrBt4Whr01Q8TjPZgXt99hnBuQuWSKXtIlPca0d
4vK7pIRALnRtym8Yejz2xulH6DJwIgRKojuX+ZfM+uaPr9L4XMXursy/mGF68Xq0HwP0gAnp0Y0L
IoHIwIuWjesuh95adXV0HHtnL3tt3QWfurJEM5rvLEL28M5ityf/OTpGQ7fSmvwwLRcRfi9D9l0n
Zswkrtwe1KMRuX0Epgzmws/NwxBo3x3ZA9zw7mTUJvMQ0sfMV2OUytoRba2FYKUj+au7F2W3kXa9
7su7FyQ4C/epRshYGS4RDWA1s966W5OexrE2CilB3bQ9hNxtMOt2bs51zWQcUUFeEayNryKlKRbw
HhfzsPze84fCNJucrwvnKxaVJaG+S2yc27Ixtra/z3nKTJJVI0b9Oo5SLLl85xl60bY5GsrfFUFi
zSMhcSRE6HyKuQahJEVVluYp/E3sxO25NvGWWQt3qMkWJCxOftWCZRWhctFOjEg65ULWKvogMY/q
4JanLdpzY4ECYyH09iXyDXY/A6cyT1mc4oCbBOSkIJJI6MGuSTztSHYkqaLaapJ/VrbxBVrFa2iM
Z7JwMSp3N+gbGLbQdRjfkFrt6EjObIrQRn6TBhKLrHrWRbLw7E+EQk/y07mff22GHx2ua6Vo0ZtH
mwqCgdUMc1HVd/xFS18qeMKqRXCRIZ7g6LtKBqjesB+q6jLk49s0/gg6MTqL76FYqxaVtBuS0YsL
O0YhMcytEdGAKpZJMB4KpH4V7sgUHWOgFcfez14L/jYJDd7Jz+CS+QQzEkBmjo/SfFKSSia/HNpp
3a5CESyG6Dkh8zLA4CNFyoI0V3Hx6g3FxQOXFaD7yEEtVX4xb5royKC/0/Klp5hzodjrFlbGYGrL
mlihqZjUpu5hgtbX3HadnIeDTrxsvwT/v0osMTcV71k3qo3FzNth9ZP2iFF4SU9mSXrDwR3sM4Q0
SjSFvBBm7ChmsfLUWxfHtBjSDVF484o0n+knjJ3mbhHd1GqvbeejdL8TJRdzc4ruVOMlZLS1RUr9
6lTiGjbVrq+ZrQHrQaC+7sVBIIguEbzV4yuR6Qudu0DCMYr2CtEJYB/v3hTM67iQWhQ4dLot+aYr
mEUb3ZPbnlAOZcS1LV0cmv4sJmDSAXBBM1dHqt5Z4ywkh3JIo40vFqPfHbCSkT1orD0mGEHlf2YE
sRZEhaTaTwR1GCwuAXrvAVW6wJY9+Acz9K+21p708hVsw62SPaGXx8LB2U0OkYiTyeu2qshcVbJt
phVI62LEylw86k8iip4rjzwXNdhXVntW7fQ4xvFGovfwzBDpaLIN63vlfwTtVqet9N0myKF2ykuw
sPtM7aGHLb3m/Z/imKNkQGYXaZwCJq2UBnLGcWeKRtB1xpEQp0ZPGIeQGEoUl8TyYA8q6thTK0Eb
uqCfriLrgw7dbwXhwyd72J7t2MkSCrJqZYGtwcd3RoPHbGecmfVzwr10a5QmTbL4c1nwW+nxcNWH
0gOTVFNhT6xWood6ZDw3MlobWvJBU+qtTf7b1w5nlxezxtRRfWg/BnYNfk+L+eFsonyktTEF1bZs
LlKpJubdIu/dpYoXYCoAoqBeDhoS1FHu2xL3J7eCsJ5CI/d6wDcn9xp9ZhMS+XRGhw85i2COGRKk
UQm01ZgMiOMC3/GiVL6bAe0Ecr4767m5NeFTo+qz3vXxu+F0x8zPnCyft06H1grZaDxTcoAxxkvh
LXX0FWQnLSUyR03jBuj6urYGqBLNxbBH3BQ/wti/BKK+TM+cpbbPpp++iDpemKN/SWqXLKD06LXZ
yvW758BSl47bXYnKfCXCCdnLzZpwJ6ioV2BYkWSjEmnlJhu8Z+h/L0nj30aOJsAu1gKFZsJpDL7P
z76kYJLOwk+hjhC8U6OIBSI2xQ3Ph0D/oIhXpyr9D3fu7Yj1Sw3MK9CrBiWZluVJ4Z2IFsoQq6mN
4+CIb/mOx2e5gwaDXvLuuR9UxtOif391RCtvzSgQ6bD1puX7y9Xr0unNyuDqeb6uQ7lCFnsiT+DQ
ZP/go/9/aDM+5Sn/+/d3GZhvaRPf8mKoSFJo/uP/mvrx7j8imPMfH29q/r37zTJrIC1e5Y9quP2o
ZdL8Z5zF9Cf/X//P//Lj7W95Goof//2/fstlxqN8++GHefZrN3Ga/H/Uhbx/SfL0f/6P3/67v7uQ
qkWcB0MXvKmEeoAH4+n+uwmJjePfTJUmIKkcALVoUP7vHqQw/40RjjalbDCJ4g9OlP9/NCEFSR80
LNUJa8jYk+nSv9SEfLeGyIOYmqDT3+MiyZm0ou/XkNEHgyUJq7nAa1OXtPOCBaUhkeb8zIsqNz/o
+L8/lP59OV5z/APDZyCFDz2HXmihcJKA4InEPudDmSxpQv5ryOR/XISWqoNMEw3Qo/4gYZcajTgJ
Lo5e2zMKUnsWgM5mzuJcie2Vq1/u+eXvB+7XHqD6fpv4+3oMMTgIk8eApvuhWwGXRHOGIQkvlYrg
JqUyWPkDUBDPdqFKpVjetLYiwTdVk12G6vo4DNpJK4bx5OcV+sU+uiu94e6Ibbr8+aO93zbfPhk4
a5uZjwn4k3nT+7vrl42lIiYOL2EXceQz5FMEU8keZLch9wdPj2l8E7Ypr+Xnf/XCTKUZ6HAcQYwB
huT9hQWFQZOBi74MkviPAujZorGxF3hWPzeLBIOfk39PlIKYZpN/9a9fnCeGvVQHVg3n9P3Fx5AW
IN5H3L2tFd6xinSLimkeGXGlskg56iG4VVeiNWlJd8UHL+Xfv/IJckpbn8kBU7THEVNtYYQxMwcg
EoRRZKGZC7WjayEZJSsPCRbD1EHMh0Z5VkJPnP78kz/qAnicuclTbA4vDgQRj20MmWreaCRxePHS
JlkaltTvNDVgDATkpqoFJy7sgIVpFStbdj7HxFz/4Gl4W1P/Z1ea1pzlEBnCtGWilqvGQ9HUYdww
gxFvdTeYkNFsuBhjWF4sUwFyBBpihWgNM00eJ8fKiEniHZ171NVI0VUHJwg1z8IMKiLuVT0mrK9F
jt3i5a4DccvhLB9y/Bc3tfSugTUm9zCo+kPZDkfSBV+gX0TPJi78Y2z2coFcHYCK3VfbtP7BARpd
CHMTJrstYu98cGcOHR/M4waiuYgMvVbUGyLlLj2JwPNab8ynoXMXZJhmlzxN5a51zIMlsxg8Tz9H
SoUf2cfUoES03E1zN4B/mPXSCw6dHxwGB3dvBbZIKJhNPIWGj7UNGwcfko1ZOfakOLUjHSDTvChJ
2cxwG9VrtaRzXXKGnPvIlw4N1T99HAiA9Vxgglk4jt8BsnBAogVEeo6jsyYbmarQLcIP+ntvnfXH
G8mAii2GoBnkoQ8vD2sQkDKkH10UhVaoJ0eTMGB5SuAbbIOEjEHF8L2V5YrJ0SSfR7vojgHRfzO1
QBA9NlU+R12J/ajSscIb1RVsHM0Ed1h4PAO7uAvtuZLBmLdE0NIJkzqp9eWsGKLmkOegOj54Nn7f
eyxneikQaUMSEiO8968FqyKnDu9UdOFwVoxdDKxucLD+0uHQymHbVwnYDaPawnDAGZ0p6w42kI0Y
YJ0D9qbZ77z8+RO9wcofvmGo6Xh+FCoAxpEPG4eq14qRmUV0SVwlWfk+fR6TNo2etf2qa3hib2xe
xtJQJfSwqnK2mSS1xd1qBkZ/3OfVHkDZdYQ2BAe2xY86dguMdOYaXpMx61Wtfkrc5irieO0hcFiP
AfpQmJ9YEvH1Wfp9YFnv9R5nstGpBefwbRBGPTfQyj631hFjg9gosR3tYT61zlJD560XTXPzi8Be
Ygr2acT568qQ3LY4P8LC9PcJx0iAXz5ciC5vFgERhEvVhuWGSzRZFI0yV2j7zUbgeDRTC3tFgxfn
A/5x0hT2/vRLrzYdgQ9tcc1wO5BPOsx9s6pXddU2y1Zn/MkzNc8qCxinM3wFtmgv7B6knlvFp5pT
1DniKGSiSbqoGRWNtr4DUdPujTocbdIMG69f+OgBIWFBT2jR8W8xGIJ9LJKN1RAkHtHD22cERVom
PQXgUfRTu2RB0/d71Tpf/7wM3s5375cBTXTqPPA9VCxMgt8vzCAbXC1ulOqSDh63x1hrBeiCuLQg
F4lUbu2wWOMZGU8dkTrCDbGViGXIOOSTquknR7h3y0hpNqn9SyPdW4yuGg4DEooPPuebku7hgzKD
ZFJE4jvqiUelHQQfXREJHnHVr666nmEf09VvUibJ3rYLlWhy4pbT8SSkpRLd65mcTIrLCCVP4Hzd
anGZn95+qcl+RshDO7B1m+BGWo9YVw4AERvWmaVFmwwS6U74Yrw53TUptfCT7LJ2UROdePFMZ27X
Cv7q6QkgcJ2OWlagXs8UbeFrwbli1Sx1C9eaFdXhHnMa3ah06OYy8cz5WFpfS/JYS2ASa00Z4MYo
VTcLi7LdwJKJZnap2dcJwCIDMGeDVT5nwiY9uFS/aakfH9XocxNb8sktCkJ4kM8vrDFtn0aE3nPD
qM9szGx8o2LusQxidcvx82gQOE85ht7Jhz+reAtddady5iFcjhmDjznbabp1hoOfpM1RdCn6lzpp
DpiUmaWHEWdJpZlD4jfogUXGouxFt7daJVk2De8mTckTnl7/GYtmu/Ddz5WuxIc0bXEIRbF1UJPu
Glslc/dO0VcI+orlKNp85jsCDhTgQLzf9Tlzy28AeO2T7zY6E2XXvwgyMz5oqjyMtKcCgdewPckG
EcfZv9UoWhsNXqeYzYVw5fRYRsgF9LHO1qSDwLBN0mnKCGSYrOviXBXp3KtzZ++VUbIqKrxDiQZI
A4ZRsW1SDY858U/zQPiYdH0dJM7E0fWj/llaEecXHPVJqJg32qw3n6yyQy0VVBRB43xujdno2vbS
afxi4XtTJ1l636xQCqiouthZEZhG06lUoHYC+09jQH7t87MHwWXhJY482bLdmWFmHDNhOlt8hYdB
FB9Fdz3k0fz9dTFim3ZipGKO9bANq2qgVCaYERqUOG66znyxuoqbrMi5mpbZpT5VTQtzroJfrZY/
saY1JB837Qel5duc7eHhd4m6I2bI0pCe/VbSK8DA2ZbJgYrLg9OoVzsfrGPvufS1DfnTph/5NUo4
+vr61m0a6xYX/Tmo428dEJ3XQe8YmzvKwhgJklXKRBwMP13JsV+CHv6kggt+Un3NPeU1r2TDysa7
cIZ75erlQQFYEwVh/sFPZL3vn0zf7JSPYtmWa1Ow/zbBzDOWf2EJYBdNAkbDSvVNWqfNygEBNOO5
UvbYHJN1JQ22EK8FhRPIYlXUHhE8AejO3qeA8Qp130Y+qEknb/WZYpndAXnwJi1I6arL76XSOzOt
1oKTKMOLQmI4dI52eMXieYvqxNwidvOPWHHJy260nuywQK7VgsGcQRea/NXwcx+PcqmFnXr2wKSt
Mgg+JOnm8I2k0z3rJRBLJuR+ae4EFiFI60DmZwmUEJ4mm5eN2u+bPKQ3yHHpoAxQODV99E5DDVZn
gOQj2s68iKj0nvK6DGa49m+uESkrgnTHTVgAxwFGYZ1B3Sabcl8yBAA4UWcXiq32o14oW92viwzN
KneFaS9CUCSs2kNFZJY0Sclh72+5kBjaJR5ExN0S8SFAIDd6jdt1AhsGzvFHuQ2P1eF0ZVSg/IJ8
eJIjvt+ETSEbp8nL4Ub297YfyFdX+C4+2EHf9wuxk5g0CBR6QOz1yKUfLzLGJFDjqFduTVRdHF8v
8eDDThqTpQqacIOb5xr3zgFT+cX3nBo/W+0sI8O+h34brv/8Yd6+y4fvmtYT/QFcRPg0Ho/JVmeG
xVj32s3u009NOLyIlKMMIlzSi50zGKP+s5pW3yANY/5UAHo64T6wplHfaFIiecz8scPMK1N7BiSR
ALaH4jpEpjgw+mlnem1+kOphPj6wxI5Nb0CKJAb19CYeXoVMq706tAP9xkhkYetjAdZpSBc6TIcF
A3g2SZFvC0d77WX5yR6UZhdgwoWzNVLfxi+GXaqr1JwcYTCFCtdZDqHMFkWuMbJzxp/AmWoCImdm
You9Vet3L/NAGoWfkhRGJWja4EujCuJuSqjKhJ+PS6syeV2ETbFj0n2rfMBs/jSj62sjvWKPHc5O
/dM3xuoANrahrV5yzZJALVjDytKzwD8Cn/+hpKq78kymWo1XGfPRV5ZYFHvoO223poFzpkKtdz0i
bgUq1gYC1Edno4fRz9vKRAxp8RIk+ote5UPDJnUG7PIQR3jwuJUak3u883AP3B1yP3g/haGulWh4
fjsl4bozF3B1egk7JY6TclkNYw/AIFVR5aT6QhG4unFWugdbAgfPZI3wQAcIUehpvwitIF7KRiD/
y0NvY4aQEL2kPjfNgiiAFqlK0JydJLkQFqMuGyI/5qkN8KNyRwgF+vi9MvIXrUFhaDJyWIWOSQjb
4H+S8PyR67jDuVdQxWXSga9q9k98sUergFjttZ5EDznMzap/hR7PS1ttj0KImadjPQYTBFRscJZW
AhYlGxktjPi+dd2qtoQeH+oMR6TqjAeQyvXMUwWP72B8HrVt2OvDLgyUZA894DKCV6ANiOGA7cAa
947Lg9FajFsLUzrrGFkFRrfyazoE4AB83z9r1UuMO4IRx1ivkz4VKKyslVIO1q7U3iaMQ78ZhX+V
cBq3PnjgTQ76SvGbhRjMeFP4gqXeqavSww6v1225ocRuZmmiZUv8uiDHS29FS4JZkh3Z+9jH6Gxm
JbbuJDU2bTomGzgbp6APD4TIVAdnbNR5fK46UmQGJVxnMq8/eJp/61XxmtVpYpB8hBuX3vj0svxl
fGECzcS5GJi3vAtKwseTaAm+4Atx7dW8delVefSIzSzrj0Yw3qqUUIA/vwEfW3VvH4BOtMbR3aZl
9bDZ9DmTI/jk5g1e78vQOp/9sGlmRR/lMNsBoWmg60E10db5KMN36oG9f/VaGETQDNqcmBTzsUdW
+E2E5Xgwb3phJTMbqYA30cjH9Nz42yo0vkDhv/z5h2WY8HBJsr+nzgeKaEAMjyYzrACUV1Wl3CyQ
eBs3cXcJiR/oSfUZMMGPgqb+2Zuaoop5poaekTCi9/cWh2ZRBNag3yymi0YBjUMLYw4jdbXH7/8C
Cv2jvfXR/8feijl0qhvAI7K3Kg9d36ZX0lDknX4r3XbXYP3+S5akqhjpwaXNvkD4AnYv5TWlN7z+
6x5pxQBmYAakZz4K2Dv6q6mH/jazwugYp2LphDjlgw6BgTlWDS925qBtXNN58ZVq++e78/uC4MO7
fHTevAZi14edzcxqz46ALN/SqMZO5rXb2Bko8g046iWKo2642mq8+fNFfxtc8JURh4hTE20Nh/rH
NRF4KciPrrNuVmoiLNEzaIx5i8Qmt5d5VQRXWsYHq5fjvGvSbhlH1sQ5GddFXAxL8lORXvRRu/Ia
tGUffLR/8oVMEfeo42mN4Bl/KMei0GtqqfFyKCFu2oan3HNHAzehFPc21uXN7yCjR9DQGFT5q9AY
fiY+5JwoUMyllSFxNtThjs8b5qNClgyRN5VXv3zwIR9XOT5KPMm0+RlluYzjHu5a7MMUSDpbuaJV
snZ8XJ9kp/EV9BUUllzaexeb20gmx9kcSP8qdRJEZe9RN5jaXtFS8wnoJ2B+aEaLIG3VXZkCyPno
Qz5WttNkGFssZS1B85O48f2zqLeqA03Oca66FbpHCaJqFjfMin0l2ThMh3CnI7cy6I3M/L5SNmVf
mffRRtmLOiCPCviDRbBsA1htlZKBF277cZECrLtDFN9mlW6dOys7VjSHrwYrB1+A9QWbabhIPWcb
xoY8Jh4YtQr7/FPXoK9yglBDczYFtlNzXLQRT/DYPgMSBulRyI2qjsSvanFx0ezi9VA3/Q8CPowj
EScEh42xzzG+C6k1A2ObVF2zrjDsy8LWXyG1xctiUMZ9pTnPOb67E9PGT4Q7Detas+QMiblxBv1o
z2tkm6/kcG01cTM5WJHbJcA/hBkq9safGrEjLZWx4T0QoqCroy+u26lfi0heGxxGK+QLDZaJROze
fqEo/mTRhT+B5aHgqRg69Lzba0/1tshHlg4Y4llbGdW3OEMoM4pdI0oIRjmSigwY1q4pnXZeFuzX
iUT9pw32TJV5fGpCcn9069JHIr/p+ZhtOKUHG3bObodspNg1aD0yeBgnet/JOcsSapPAkcBEEHYR
KgWSW+tuI8GnRSnbZ4Z/hwgq5F4Mw1Erre8m2N0XvYhyCQhMiw5QhNIZNSInc+iSbaI4y95Ww0Wg
1gXk7fCgmtLddM73tx5X1ZnfLROYkVWM8hCV7TpCGQyYahd4/VkdynYp8ylpxrFfNAkBWHjNXAOg
eahKS53rXaivVDsCml749iE1GgeyUv81ZGI5j7ys25II+gNOY7a0W0Uu4bj6m6DPv5SoqVa++Qok
LkVaAQI5B1o0qxT1KXFCueQUnM5pIcxgeWzJHvikGHlxyCHAVR1MrEIMK9eafSeurr0nYZx+UFs8
+BY4uxKaRhyqbRE0PYk0pqfyl+qmGtI+tbUmvivIhPc6MQELm7SaA1lT63DsQWuFQ7XNfcI6Ktc9
1MkhGH1zJ01kVYFhe1tPh4T753eB9VgETB9KxcXAOZd9GQDY+w/VycDqGprk93qElpOwMTDniOpd
q6nOfPDco6JG9dVT1uQbVlO/lsS8AMJ0QFbeXAv04RCN0BtZbfknEsq0wXf3TbDSW7NcqR5aZLcw
Dmqhe4tetDBUR73a+jo48zqz80U+oNgd0FDh3kVfT/Nt17ZOubMSn/Zqrt9LIlbmDqmb84Kc5b0t
TNqdApZpKwMVsismEK8tUY3Spa3t1Dg5HrkQUgmRD0bQZQhLiU0CsDWaH3MGfNUlGuwdObLwU1OM
R9D0X1ybn9dyimEhm2rhkPrSg9SsyB4pXJ3plqtv8UPaT2ZZGKd/6Gi+9f/N/5Ff/q7w3kkFppLy
18Lv7QbgZGEIZWjab8PRtoQZV0o9vpeo2mfxYHxX7AnjVq0rsz+wz/groys2ohTIudRkq5AR+MEi
+KcrEzEKdbemovRTp0Xyy8rsYGvVtHfie+GKWTUUjHlq5eT/IB1Q7NXMWkUW/N4anWvSJc0GH+ss
603+YZwiUOnF/XlRPlbhcGegmNAOxuFDnu8jj0ANVZjBltDutlJ97aV2ye184zhMaNLhNAzVWQjC
2pHc//myvxU/XHeClUyTatwvnAXefw2hS0xjTy/mThuhFHp4IbbsohTVvdU4ApJNKBbC4DxrcBxp
evNqFhJOTjuOc4hssOs1IthYuR/1e99+3vdLhPkA7u2px+oYv50NpnksWuFC3JxhrpE2+eQQhADP
42xVTvxXYmQH0xTdMQvrcGdmw6UNcpLJ+uaLJqujpF7ZDKnL4NJnn6+Uzv+LMYOjhKBFMkmAee5c
lMjICTEq/G3NH6xL7Yav2t+hbiEsJCtuBVCxrYVIZaZ3YHpMLSk/kgH9VjnRb0LwNDXBTNzq9sOX
H5kgsvKgErfUsunuBUZ/KNK/BokGHJ2AtyH9r96laoe7y2k/sTWE34sy3hedu+JfDttElt3Kg49G
gRLUh1x6DRa8cN5q3lcTLNfa5vS2l7axjcjX2zYFJp4ILgDHABUGbRr1G4bawyw2GLU3DBDvNoYr
s5LetjN0pPWUGsuGbuuuc0ls0jpSk8bPYvBm5GJuOh9eZuNqOhKmeIftHqRjY//lWvKn7AiX/fNK
/f27clmhBNEj66BD+3g28IxxQM7phHePVQAP9tjrZx+62SqVGfMfAOJ/vt5bpPyvK5AWqM2hnGKR
cJBpFb5/Mgg8kVBaIu0SZrU6L+B67UjANBk6uda6KOkah2BJ1iWw5Tmm1dAWc1sZxbIQsZjJEJ1A
koojFWI3U5w23TnRz7bNu4zAHXfuDzRHMjrpayaYiOida92P5XKIYpXZYcmML+/uqS6oxazlkOBq
6cq6XlWMJD9ZSSf+/m2aqivLc92V3hOVJ51+eEn9DKrCgHMCyjvJv7asoMF6xUtLV98svhC9ax9y
P77TQ3luMv+z3sHx9Qyn2PgaDki9i9sdMMB+HwozANwQTwxKDcb0YEQMofRxp/WGXDK7CpakVmNx
SIiYUCPzmU3s57DirGC9cC55yeOq/KtJ5ByIP4+PVTqvZZO96KAdb37r4KTQbSy0QIPXSlfYpyaP
KFUN9tO2b+bkiHRZNfXjiSVDD3IitgzRbtr3a6MWGJDijufAD/k0TvUBl+C3njAlomPzWiSuGYQO
orb3t17m0lGGuKgvktAKwZSHyCIL2TwtiqOPQGVu87j6oV/cUZEnn4YiPAwhs/ipVZMpHbNys9E/
ZaHbgOc18k0AT25WRFRnRuKYO62BFgcb7oP25TQg/3XBvn1qbLLaNMjhLPuwYKkJrI5M3/qiTvt4
Yxc29WsXLw2w3n9+Nv7ZlWihWBoCTM6nj1Wd77V9SrhLfSnK6KXst40AO1+SSvZB+fh4Zpt+Ijry
iDw5lhNV8/ATcQJwvZhB08Ws9QUZkM0smlJh/vzDTH/Jw9dGpcWJEECJriL/fH+zU7IXE6n6DQF0
8Nt7AjTWQ0jXQR27DcdecJW7xsrcjzbe6bz5/rI2IgKIV+RUT6behzXGmBrpYWM1l7EkZk5DmruL
PWXTldazyZN0TZm0jpzYjUCVpEsKCGcC2L0SljSNR/uDL+G3+SrCGyohCnWFYoi3yMMhPrF6ALJx
LS9NR0ZsHYIg6UWz1gVZbJkZXI0OvwzHVrGZgg4qBnyHTDMMEmbq65/vxyTqffxmdJXREC9g6nOk
Fu9viOuqg5eYVXcBpE3TY1rLXfKtSBvnmjrxl5GPcyiRy1rB4DGksb4CTxy3Zlh3IIC8O9A3dz2M
qr3QOuTwmNFTM/gMEb27mHHvbSpCgGiqhsapL8uXLghIL4zq6mnytTHn/uBdoj8WdnyxaESYrlLn
muz0D3t8FUOXtPy6u2Q6MIO6j/plnHfWJgMHPONDGfvSItDRLTmmEkBs7dTYu4ILcs9xORxpAJGh
kQUNBrARpJ5mnqswsM59Ht4KtX7txlo7KdhTt1k0fMtNGicq+SdX05LMbIgmRCu0YlZvnKlk3XkV
0GMufeJ5XBjO59FJvweIAtZJ4TKcGcfXKd4Yr5J6JJbV2/z5xqI5fbizoOWnYwbjP3p7tHke1jyT
cssQ9dhe0GF3u041kyWxA0FkyENskobi54u38zNzZf8g1H1dpd2+8Ux3STDnzRVJSrhutMjzfrjg
b+jWXdRZO3os1QGxw9kD7cCmWgRfZHcNawg/YzBEG4MkLRLES20potg4VA6msy7daZGqX5yevIig
1LExJkSCpFqL3XGsC97R9lmJK/hnSCY3gR6bOJEwQcKkZ9qQ1PauV9XhbIRuT/iafg8JCQVlWpib
kZaqK93+pMlZlrgqAbGKuUECYG10ObpzJudEqBoxAbn5iGjJEZdEQM/q4uqHw2RrJWxYkH0rCW41
913mEZRRhqgaXLKBEBA6+7HUQ3yziJ1Cy6eDA3QBkvkij8jOcpNWTBkIn7QSGpeKjXA9Etl1LmBc
zhIjr09yEKA9syltvQAk0NTgPuH4/+X24Pd6g1B6KmexIs1nrveqcS7Ac/sAK1ZVRzZPSB6zUk13
LezLg0C1zS1DRejpxrj3hnJfKXm682Nzmefq3o/T6ta6WYnxz2UyVqhnFMDMvlBCkh9OqIlj+82y
mBKCyxGDzWAVx7dfxOc0tqsjlGiX2BEWeY85GXNn25+UBHHsEK0jybSWonhYaxr6OQKv1mOi94uR
+7bIVA7sDtmUB+ZOBCQT4NunzkErS33Zm1Nqg144R3ToO10rKezgc3uQJBeeIeyNsNQX6EdoBTAo
4mfU9UvV1TloXNI8Akya0/au5In9lC2gyC1Ju0Wpywtq5zDnQ16onv3+qe/T9urrJ9tuic0Em7zp
KuupIBX4yTCGdi7aZkC41C+Vpq8udRp96trMWeGYi9HsaO4qNoDRNowdVZnetE7VUOMkIdYktaOH
pntroRrJHtd5U2QNb0J851RpP4khyfb4QjnwEPE7tx1arUOZxWcrJnpOa2ht098r0RfS97BFO2fu
+iNqyRmBkHs0ainWmfoXuyE4zUJu20hHfDwbDCX+4WbNxkuTe6QZ8a0LjKUlnOrsM29ZMBaM8DuF
GR30nOe5FvpMjcP0mMW8vGRn3yKvonXt5Tsf//mlTJrqU6LlT/GY4b6MdXMp2e9WoKuLRWS4yS5O
7WxeeBhuQ41JphCVtSHRnSSWVK4FMv4jz/MwdwaXfaojdR6tgLbQGgukatt+NZUCN7Ap0TYxL4FW
jtc3VTP3Hnc/W22atTGGxDjmXY12fHacIL/GcLTX5CuTMW/w5vET/yx08CBJOg5PDATbldVj98wR
iqSaXGX+vNM68Zxhezg3rCDd4aBYNK5/C3geln5vM6UM273jm6g/cfDWtVnPdZ++FnV6sB37ZgXS
uEe1ZddLgxFHm6XunvNX8eRLUnCiKpxCYPgtI5d6TW9x76je+CS6TdW56VMkCzTYQfcTdk694lGe
NNBhuymqJQz26UR5LQ0ruDNwdraUhrBxOE9nVlB8rhptL2o0ZX4LEqVTOpK59mWfFJe3JziYQghb
K7aPtsEuEl/akKahEeXNOUvN7BgWQMg4VAZLrWlcsm4p9DUrUHZVS2QMoOApntnSLnYb1UfPMM/6
0LbkbFbg6DKzA6/h9+Am1fAkRIGuPWu+D0SgES1GqEhJhplDpoMysjAS57mlnx7YdNetyeBlqi46
ZD1y9mbn1bOmrf8XZWe2HCmSdtsnwgxwwOE25lkRGlLKvMFSOTjzDA48/b9CfdOpaqs8p8w6rdqq
SooBnG/Ye+1fRRXt4jKMb5ntxEdZz+0qTuxbFDZw/3+OlTHw7BfpugxcphcciFclbR48qmfiLj1I
blm3qLtmbWFU3kV5VS3D0CC8KKmGozBR8ZpYxKu+3/UNrmYhUBlNJL5sRVReqWKLR7t3LkmYHrOh
uE/8xj2x41szhmrBJx/1Mnr306hbxkJ+j5Mge4gS8lh6nf9FzfWZa0YFS9uK7QFnEZMFRgt/Fk9R
ZjWzbKLpyhIFFiSxpAS1MsTpumr8Oo6oJKtY/bbt71nuAwl04vpAE6z+UsN9jI3+u7r9eBmsWRww
pHhoP0/XrLyffLgb4zVM+wi6h71KWcYuqjAz914MP0GEyB2b4doE+Lud2kfXwLeuUaIdOzcOViUk
DIDPk3mbSg5ZaewQKrzW1On70m8IxahtnN6NHJZDVkc81NTFc7rgkrSzXrtRYNF958GFdViyJW7+
G5SR6NgibCHOKJjeGuINlQFu3Rn2kBHnldtFRPrhUyR0FO42OYiEYmcFDAXQQ1enjqebx8BjSXJF
yUYH6Ybfo5oYO/HTL8aVGQKPJ9LoxwST/8VTJPHRbvz/Ful8qhLVMV2KtGz5D99YTEq5LpWeruwh
9S7soW+oPKi+Vtlz7BCUBF8ycvgYEzsPVyx/iUYOrezok57+l17zc2cGKdti+s0Og9Eh6qlPnVkB
80eMKJ1uOrHQZvXoFGwZ6dW/V4wfRp0/LiOmBezssF7ABmaFcG+i/mtIGxg1ebWOTG+xj5NM60hu
VRQaaJXBxILyXA9tINZDln4Lmh6Tyeh0yyB0nQVJK9WhdyaCPMox3ydxUu9bzp7a652/VPgfrdGf
L5JPQtwhaoj1aCQ/fRa9U6sIcpV1G3PT525DWh8EImVAak6npiXaqi8vU9hm+KzuSTVZla4IAa8v
JIk0F6ZGjfujRu5HgIDHaEE5a1fHMKb6EotDbP7898/0PxzHP18vF9HdKctfNCWfj4iRaQsQ/ti7
Tm30LU3kLveG/mvVed5GTjyDLBNlgOuG4hUU1Dbwsx+DzidaqnjnxLZxgG3f7RvTHpf4qTH793n4
1JchoYtEYZymacx2dli/oKJJzoZHxMW9Ikxj9Zqy4oUL4I0HWUb1VtZTjX7NyHfWOJv8sO+4oVD8
x42xcYop3XTuhFvDb1lWFXj1HDCyNEsnHpbreoy+0/+5xKGRi6Awj1+DfOgXkdPeCEQdKBLzX2ap
sBGNdrsHtH4NVJJvfVWxuKctQGZC4u/MiO9c9S9FjoF7oHe5wtA4GrrrTw6fx64Dyb8ISk+TxRAQ
iwSTYabcRhl1z+iYORhI7l26Qp3oQ7uXTn/pSESY0yQ+9jFJ5WOEfLFV9zTaLIm2LoAU6AAzQ9iI
1QxKuV3mo0Gqmb9eBCx9bHHIVGMhngCxEyeaqnU4RVT8HgTpPuGGLkDBrMuiKPZ2ZZ9VQL1ZJnm3
1yJyn9zXKKrIo8kScVAMUjfcIf3QYWUZKo5GaO1ILsOPWi458HnJlya2d2OchiyvWmul7cYkbDV9
N1KJtC0jAC50yoBhsM+yFvbPYexYSFZMlFehJh0T3RBLRJd88b4nP8/0k8ePP2KfkMOqOEX3vWIY
yfxgJZG9uG8zcWQ0j5qxz6by0vTo94ze++4GDbW8fBzZ0TjMj3OjfwsPuo/XTGRW1B2D5io9BwjT
VsDg75g1me0CRQAwxOF1XN/zwkzSh8fKIqpM6O5Yzfk3D9cA+67sqUHRfEXNVS3zzjNPnXguCgEK
JQ7nszXp5sj2+krT+gYREZ0douBNkbfDjtwcfyED3zpPaS0XBGxOzB/JTvJgIJQwfojglsu6EcOl
sJwn/AjxKkXfBhitm9fZEDMb5af2lCTLSKBugtXeACnMX3tq1OfY8x98F73eh5CgtljRdW5VVjAz
w3ckG5XTzhfLnoilM8tV0iPjQS7bbBwTuk7smNETT8B1kRBpqPr4AimnO1cNSU+XuU1MYt3NI1+b
PhNQSEHppdsREMeOUhUnWz7kG9l402JCg3CwabLo/qLd1JAbPDoCSEudJUeCSt/HuHzx+kyzD2X3
HEb2uEZyaIGyxuE3sD49DC+yNpxbqztK7sH7zTpj3N11CodOqUOhuvjgcLHUIVJDc9gnDErWPMyS
7TSWx7SJq12FUH0dRfeQSQboSxi1oJNbAaanM8orORqsVacpCgnnSI2tn7lyJ0yofUnTSOIwvC/c
ZBSJJJ6vB3OsN4yFv1Y91VtuZv+pRAeIkLNOnFM2PbRWs2sZm3DZC/M4aYg1yRiR5GEA2XVSJyPg
OM0PNY3Vsm5ldwzK2dv7sgr2NCB1NzkPQ1t8r1Of6OPMh0thCHkua889ZpkJSGlqbjW6UV6yT/OV
O/W29lPsXpg5a0xYB8o3dUixDy6cXidHPZtXHk8pGT7ZbdCxvdBkQK28Mu6xDfOhpGOvT0Mm1MLv
q/IYluCIdasvGQ94NiBmtdCOUx/Z7/QT+UCETQG/PKa9cW3ieETbHBQHOeylCLplI+qB8q+8qnGc
WPqa07YbzqaIeMNZVb8Gfb7Ufeh9pdSpCEvDIIQ0vjiVaBI5NuPgkNAibe6Lw6UXktfDd8eFTUpY
UyUEDLvlIyOgnAxwKEsEcI+b1JweSAui4rKSTemQ6mRkIHWqwn4gBgWKYGFGW9twvYeZqGqrGx/b
julYW5neiV8zHRHoLPpaRE95OHfkb5KeZmLDuxdiJGjKzH1ILMtZoiclFb2ztoVZV2e2mV9T8sAP
lZw2Udylq7BIjU3AO1oIF29RZClsR9JtYPc1D3UEx6dlkrJ12cLskIJkS2vEq5F7RJ9wg+ZPWWFk
Tw5TtTjMzkM0WTyTWN//+wP6Y07/+fkMv91jfCrokz741v9V9ExSKzRmhrjOfUkMSQvvJmmTJRFM
L9iH230HH25bNTPebaV3fO/eI4DVGpVteCCizTkNNVFueW16BNwlxwh5+1a7JqnzQfbDUyBjRr90
t33kOnh8Ym8NqJdsWjH3W5s4jcXcRdeiulphYz3NdM0MWuonR+wqL55fOz9a89Ssz0GQHhXPtaRm
D3f/Qxaq2dhtC0sse1cZAe1MWv2VBRGqmqZ0LTuoPpIwmb+1PJ8n6aQU3MMp0MRTHvPePwlYuw4r
VeIrdcvn9CVDKLMMWvMFsfo3DEn5rqrikuON3K8wYZZMEXINWiUXmHLZJY6nf//25OfdCK+G4TWO
v/tSl0SZT9Nrsx46ctoKeR3Mifvlwxnjdz3pur2bHB3SO0O7WJhjlz/kE4RbHD0eiU1RScyga7xx
sLbrIi8YB2AUOjhDbS100eXbgngtXHThpWeyhwyz4qxwwxvhAvbe7NkhfvymrmCmNgxB/z2qx7fK
Mkk9gVlOKEAdv1iwLYQI1/6I4WzyEAQ20cmKq4HBKJNAQ5cG9ZQTnbOsBzwmike/hSzamhmO8NLQ
D5UdrgQ92anM1VZz2JKFpNqH3h54fZJYecvX6vHua9UeQP5UKIsQXFZQaRkfWt8at0C5gmWgfEGS
aPPdcHW/N31/OzYcDijSO7vN13WbsN03/NfMtdq1mYSvBeqIL36oNs0wWY/ku3//9y/tnyLs+20W
cGn4JBnw56dLqJlSiyZCyKvpYbgJ0pqFbma9N5OwyLtV5nM65ZdgvneDNIabmaCevzRUjJw+D8eZ
E7Bo5iWgKru7s//sdaKALUc3kFrLrl+ehKmJFR57ojWJdWd0SYPFt3ktCsIxm6rqN5HCbzyajr1F
7aO3PqqBhYn/9xHSzzEiZY6Iunrvt+L4H2+VdKaVsPJx2QyagF/SX6H2HLzIG/fUTPI5ZCSpq+67
J1oSqUp5BjXmbwIrFSe/6cWp6qPfcV4mXJNevOp025DKPA+Au8iiNfr6ROpcd/bvLXZHJvzXmunx
MkH2cnSz1v7iU/sNg/vUVF731RgZ+Npm/9L02RfDd6902v1XP8WI6AmoiaNV6WWkpbWrAvSU/DjM
CYb5ENemeQ2gKK9i9vYLMqispdEt4pp0NQwM5k2MwRMzmRVpW/mZ7d1zrZuflLzf+84h76QgCtkl
ynPuubLqkajeaZjia9tZ7OCNL15KJaqRTIxdnO/iSNU710vvLlGevhPun6BMrGVZ4ypPqYrTh5D0
wycPnjCaa7hxHVQspzOSN61Zu8gpzrYf/zcS7ntS0jAVDcQ5CLr0XNojwEv66iHJypWT3oeyTk7e
/CC7Te/6bG3iRwkfZo1xsNsarSnOSNPojFTy/KFIcHAYDonnYFZP5QavYH6U5gB52m/2lihIGQz9
74ZNr4QubcF/giw31ChUZbYxnTk+5VHRnoepH6+ZfSuFmmBm4rII62YnxfA9xZOK2q1yVliHxnMZ
/uwzPz1F3fhGvAaTkMSd1qRMyP1MibSs4sQ9j0HzuyUJaedP/s9ZC5DdYyOOYTK+pJjw7kmQ73No
ElUr3UsnrHbhxoN9cgL8MGTL9PefXj44lW0BnX0SQdZfOD+c/dwOr347N+f73+BGLLfS0MGxfakz
xh/gNNp9G6Ovi0wwlX5hH3FVikOZ2GcQOAJzVm98oYc3cJIj+01LKtYizVZWSQyWGjy+WBSTZ2r2
aaHvke15aZBJygjt6pkDgfWhZMkwFtkqGUiLltVIXmHW2+sp5IMwewdnyci/XDGEJk+vJIi+TPYT
s1IbKfEJ2ANhd+J76xukxd43dmnKMBWBzq5RGN3isWDNPKfMKnFDkIeOkVXLdl9FvzybzQyMuXMj
rC9IwePfaM2X/Jz6B7nBWJ5n8pjdroq3IEBImk0sZ+8bQ0zyZv0D8OmtHvR66OZ5X7hOcUnw9a7I
mzZecgNJQjTPOMcjCKWMXugU++jR7E0QfHZ2lrSny5T87+1IMN2xwSDAvBbT3kjCyDLNXGfTG9Mv
PyyDg48yfemPskOm23fMdjuSKtz8qTbdYhUOTredBueWM9w+JmNfXsEAvCBWyF/NVkfYNR2s7EOS
v1aW1a9ns3VQ1YinQZfmdVKYDvJa9Ge/k/mzj6cd63f+g5Xda12W+UvtGMk2lSrfe0VRrt08744M
rfIVJU+MTBoIxz344ogcgkF+PMMb5XMTs1+cZWXXrzMB20Vhq5cpdc1jTAtLO46g6l7Cf/xhpjiy
qopcWUytm6hOyotT6GobqyA51w4LxqCVEIyTbkQ9ELTk+urg2U1rG/eWeeYLDEiYd6h5B0eu4rnD
L0Xc3LFk9LmEwrLMWdycNJd8DSgSl4//DoSyXhsmAU69I16ZENirPhKHWdJIJwhWNrNvJNcqbr1V
4VhfONWGY+ghe/ZCGSykM6cn5ghvDIpDyELG9UMdrLyq2gd+/At3q3Gyot8es57SF/41SUYX47bA
el+GzK1kU17iwh5XnFvTLs/VWbpRdlHe8M6Vbx/b0fqVWtlumkrrucsyuU+o2w+m1BEbR2YrnKw/
DPZuK5HN9b43rCs5YvkitRqCJV0La39ioRrnBllRw3qPH3+nGueZcYR1SYlD3PCZEDTuguJFazLu
YquPt3VBSJehfhlJJHArtd5ynt+qeUy+d/rZqSmh6sHJTmafo7xOXb23kCqEs72yRFfup8b4VZSF
+YyST1yV+SNheHGuop9VZ6l1OopwN9qzOjozhO3BJYo5LIr26Abtu2sU41LLsSNxXi3dZG6uZk8q
c2W0j4R7e4xim+AyubWN1yFvINUkAUJdO+MhJ2p0Yjlo09bRi45Rx7m5/5H1Z74ipirSlCfPGb5Z
hd0d6tg/TXfhed626SY34g4fQW8tDBbDL0H/1SLP+UsZwSiNupaeFUXgfhprsQuGanrIpuqhDN12
rUQZr+RQNk8kcDSHoArecPtc4z7RPwunf1JjjC/xoqk09mhQ7F1TswwQCcdT67jdeZiNeqUyED8s
UG4yMdt1kg9AgXMpH5kfLpCVcSQ5MT1xP+xHsajsQv2eEBZbsvFfYfu8zxXKUJ4c9j5o2uItxlwx
OZ5x1GqMLoHUOcDQunjMuv5ZeAP5v3hmNyBXkuUYqeGkW+9Y+LLcNpIBlPKjW3xf9zos57d+dwlH
xBTmYOpt4dvjTqMYzmRk3zK4rIuoYFCopbGo77OPbOJUtrQ3LgymKscsmetVn/TRVTMV26lo3LdI
Rh6HurNXHZbNnT+bW2zs7q30w+DBJUhIcFJ75WOdR9VXuA5LxnXhPnUdziJK0xVZ7Q+uAMNUATLb
ZBMEnTG5K1S5dqfwLYO6OMdm9K5qH714em5ziA1Ggtz5QC5q8uh41bsZOmLVD47JURn4kHhViwHK
EY+U5rhJncPoqie4JvEp7sOVjANNco3ExzZagErV8FCNmXMz8sf2fY6q+K2VQ3C0UuemGvlrErTj
/14y/3MBgE0SdMWHDRn59F3E899NqtenZKn7+S2cUW4nZGsd/h8kbR9ZmH/2wj5uC6Dn6DBtx/us
GJkC0mnaMMxvrQeTCJt+u0IoozZF3RKKHkMJ6Y3Z4GLGrmtMhrOu/MJYErHZ7cBEsDes1qieopXr
NfOqD0o6/AmgZs6idhUUuGIVp0htDau0ndO/NKbiLu359OJRv2KCMAF93JXmf35GLpiDCaEHe2VT
rAErnOo8s06uF+tFo2EIQ4MZV2NT+uuSNc1+YkzRz9V9oy9BlHUYH+yUGO8PJd/UfbXsajyyCVvl
bVDvrNJDGeFBukahUm6Ryn3r0i5gs2C93vHkMhjU0rfz8uAE6ktABbSsB8a5+kfP0v4ht5NHo62b
J79odv9+aaA1/B9vnG+N4QWryABmx59vXJTCBHaWJzf09Q+O28CHrx1rk5X2XfS6AwpD1hJCiDWi
g/CQR5FxkFO6L0TS7Ye6ha7sjNQZsXHqGXCd6tF6sOeJem0qd/ygl7RprE0LPeOrA344gNziQpRf
+R5SS8m22r/nNxe2ZguAZtBzalwXOeLWDiIEQRDZc9YaapUrzi3HZJRxTCNrN1kTQgXLY0IdqKfK
IlAjcLA6yzbzjsJxfkuSuXeQG9O11s4BPIZax3lOUHEIHaaJEO0OcYOggOMaoMcT+hXygE1jO7TE
rDd1+OYANvpQ8MIyGBatI8LN0PjPoWl598fiuBUbTFf+l9n54jVpek/7utb3A6KHZet0MY4NJgqc
8sM2TnB4+cMxyU2c8P74GIzOz2yagY6kXXttUkabuWUc4ywiuoQl6AplDCDcrI83pUbZmOTNuOxb
VSzg4+Q7MS7Ys2r2hSxFwPVdTTWvY1k8hoCQCEo+0fbaWyur61MyjfOyvkuPMdJCEbC4rNjO2eus
GKARhwEcWEUVaGLuAHZC3h553FS1VM0rLVPJhDmgvsotwuM9pBtuxmrPn3qs8ijAty0sq7WPVGXN
aPts+ekEA+h+xGRushY2Gd46TYtLzLMmG+rt3y7df1y5ATJIlGtkI2AGFZ+Otcgl4h6BWnrru6xe
BoH9VtzbIQtZUViZPRIT3PG2gZQExQCiktDFHicsSHzk/32ACv7ygv45FYADwsKXxSKbfVSEf95K
pt+5fKx1ccvI7AZIwjYxHHO9cEek/5nBbozNJLx55Ch64HEZ+OPvOEqnVWsOX2evyI4hkjBg660N
v5llVYte/MVI+7/tpv/HDAXPLnc7JimkaEj0/3ylKFscsHxFfbOqdl4oYU6rMizfRV0ES9eQREiz
iGu1902kpfHmB5gNKsgurjiXVj0eHaAPr61fbQA+WTclE+OYIzMC+zXAbk+iX7XM0VsQJkyMenyo
ivDWBTUhygO+8bFvn3KJx89gHHZEf/XNo0UC5u4Ej2ZmL60iyV7Q5bxMQfYEjZ8YlbupJ9JpeI3k
nbqek5iASzDYM1FAWZg99KVooXcIHFJBGXybzPaXz8G5gf6DhWoKnFs1dSPRLBkjrLTAhklaCrdX
tplshrRDxWRiMvWXPoqOzsRR4+i+W2mrM1fu1L3ynheV0umpIUm+tJjGpV7CBgqwYdNiiqox7TxI
ABlrssT1dhjWxBAMnOnbgPjdszWaS1fL6hYJ+rhwrsv7dsRcGc1cb1JlMH4MrHaXxgj0J1BvYzoc
CwNGmEcTCvHR9XZVPXxLsuzNAEO09ufcRJlob+ze/QEXamHf9WNjFnW7ZqavbxBT1rUHg2N04zN9
FhCZaNenSrDP7sWqNGfvL4/PzzmOPqGs1BikcjPBNrmePi3/mWWIVCV9e1NhMW85pRDRTdWi0G2x
0AbaBxd/yk4N/XGUX0VekjTXC3vVNOXPOOIZayEd2yV2+bXxXpm9PaTjvBUB0r+mKHC2Rk20pyBc
kNzKT8lmufcS628+pn/cvgymiZDEZ4YGET/Tp5vCMEgZM6NiuPU0E2v8OfBBZnZjjFoXVVBuwERZ
bFZN9y/ulX+UZ5wZmMkcTg62CGAl/rwZFaCm2J/b5jb5WuMxqbL1OGRv/344/Y83h2cNbwxGbRzD
7qezSSCnjtp86m/MH2ei0tlkS4Q4W2EeVHdJgml+6Cc6uH//rZ/l4RyHDu8MQgsZpy7+tT/fWo1Q
L8CtNdw66+fcWouwhe/WJbFeJZU0wfI07//+C7Fi8SP/KOSEYF7Bt3eXoJDxetc1/1exSzaL4QWZ
Y90km4WjNhsbL+Z0nYKRRm7ONvxX3q5hHUYzsnO8BlWt1W8a2aSbiZUYqSCsRrLR3yOUJA2lHp01
dNwWUWwhFl7rdScbr05V1tap8kW/MOPY2ccz6ZNumyY7w5/Qhlfym9S1WCgivh5npWZS7LIC5V6b
I/RT04llx3RVMXjUMhJf2y5Nto0fbM3SrI5xmz7Xo2JC4Qm9igIXosqkD5j9CF1QYFlUusGarVDC
MgNzxuYcB3GCI/wY08YR73Abtb8bpCg5OVV1EhMnZ5MFizl2eW2Rz1I7tpgZuwa70ONg2EW82HvR
/CvFzEBZI889ihL8RNLdmC7xe+XQshIJst3sDMgPzKG471wvZOQ6VBLzU2yYP0eZR9BghnjPWm6d
JM2WmSaPsGrPciJcz5b5tU0CG9CnyE4gHtaMv8l1gSwMM3FF4+fA9c/mbYe4NBq9iQU2CyEX5OJq
0uaPqYtOrmV/0SaJlJ7V/tQyqZe99IeDp34Hc6O++KDgNuDOIsvItm04Na9zTKVihCtCpfJLM+rx
GldVvtBjECJM12LPhNLkRbEWZRUjoZ/sugzqWye8VU6vijZ6LFa09tTxujFxlqcbWccDXa0wtwlJ
7iAPxVLOlVx2LXAAvvwjTYpb+9W6a0d9kJjo98Ke9yR9j8c+x0HbMMI0sIHb+fBu+WVKYkFokqqR
p6xDDZCB0h3WY9lv8wjUE8uZhUuPvzRJAl6wAnwpJn7RJDHhS6c4JCxUl3PIkCGfX7Wb/aBFKaEU
Md1WU89WmXc5uawL5qEb0H+aS1tSGA4pAk2vcpFc4YBO2zcjJq0KszP68wUClHgBjTJfYuiONpoI
PbIVsuF+QAOsmMOOTVgFBUbOK6VpgPM+JugFkQNZInNVAElQAwaPznmGzCcezO4BTZ7aTK5Cghrp
m6XrYAWwkyy6JOd/uEGKXKQHe7brnd9KQoOM9iuxjAkC1OGhdNN4URn6qZdm+TJF1WF2DJZljjme
CpdxvW8fAJxkz2j5nKVpT0yIRv/WdMU3qGmo7svJWZVOA5iJC8xDMILSIucpj8yIL88w7yUF4XXy
fWaxvsF47W2Ed6jautoPSoXr2rRIy8Z7tklmUd314eo4a0nxj+nZasKAEXDxIibvgRyR9mgMzN/y
Mw9bahce/tgVNjjB+leJDSJRtdh7QVkD3OTzreUrwIqjnEt6qzg71S7W2ZH73rP8HyxlKcXQTUaz
RbRdSYGQO+8mrNKHTvwORoNcnRAPYCvJ0XY55oBBAzyJs/Q2YCjZhl05vUx2Rmi83X5DupuylIRa
bUaPH49fOoH3DIVMyb1I6FFTsefPWKBBUtvkbB0y06ZLS+TEnE5VT6QJXoesr5aUVOFmTrzjZEfB
NeE1YLhgdOGp6lH/anSFYAgf77r3h41K5fxSYmq0UFGzsBavlsFuMei6U4WcfAHMP8cvkWAYaHV6
0K1zNbWOuYea+qBaiJZ9kehTZIA3TtKzt6kSGzunRs9eFNVLxyatsrW1kGPpb9jdtkf2sFRflT6J
pJ+3LPDWKnCns1dyWuNSrknrqlIiJ5qWlKlhE/kWYM65DRb1bL9aig0XnTwSeJWeUEzWq2wM2ES1
VXtLmhR3ZGQs7LpQLEIlb3FgMNpm+btRVb+Scn7XJRvYiEtnWWbPuNlvGD+Guyqr2OXoP+450Zco
FxfCipqTXU3slztvIWwJALRSCGyC4SFJdbvIZuYJCsnvFMXHsEVpnwb+l8kImrM9Us3GGqywnCNu
/QwOB/1qOA8Qxmrb2oxqeo1gkUFrhYrltFP6YDGwWd1X+miymuvY2fMiGJktZgXda1fVGtKEfo85
00x+xRI95MrompSVHTNErjSw4rGFuiQtMOl0xSqiblvSUwEuR8jRJ76zDVKCdjAHyDWgpoBbNyvW
ZmlvJmIEaBUcRrWB+XuYp/KMPBYJL/qDQne/uDf84+A4Dw3b6YVrG+ExQed7y7pvno+QIszVm+fp
Axo3ta2wdWDrXZAlh9IvjeNNInK+wNi8SFG9FjlBj+Ah1XZyy6e5seXJVHaHn0WFOzgwF8u9yTA6
Sshru1FUv9PO15e+ZmgYc33URsb2OrEWuV0+gWf1oPIyjZnqJl/6qtGHEPpNYGJlmP2gJQxWNGjL
9oZhM/O9u8LmqX5iLhEbuj0kxpyf7pE8ywhvzoRK/y2EjcgYKMUkiCe7/kmuurHqTeUtkrsEGN9E
c+oL984qLM+9vkSuB8Ekr7x1AFV1WzJAZt5snCIvC7/lEf4wf1nMOjhF+ZdE5fXRicN8jXKbH591
68TCxiFCq9xBwrzUrs/tOHorKTP/vntbNIZjvhoFuvg4PaUTlyax2u1i6twnyLHqwatoL2ADhRvL
1h8jWty1oFwMB4dDnAw/3JgtnrI4edJQnaYaWErCM2ZkpLQO/bDGdOtMC450c0kkGShvz5Abw8bt
QcvT0h9lgnELY/Xc4rlZzXIDnK/dtiYdAtB5B/0KJjzlmpeEyJEvfg/QKivLt7K374Yfc220xbTE
Q/AqkJPtQeg8GBDD7dHrfyiXCiNBYk4EsHNwGM0dbAh/7IPh3UjBppAynwJkWFjdNO9Qmr74KeYg
J4HnipkoW04mHjEjZtZkiviSV23FZaqsBWFS0WJwkBi4DLxDP37zHWQfFTvrbWQw3TTL1160JrN6
9MPGTNv372XuPyyg93RJ5rl35ZHvWwgu/6xyZ2PyB79s3JsdAHNGprurqwagpTM+V4pkKbMPzGUf
NDvVF9wySi1LjV2N+uDfX8g/XILCJfw1wCWI9MPGfP/n68jpKZSbGMMtg7TCLYFhxaItLsFaQ/XZ
+J5+03mBENL7m6/Z/hRCxV6Q3y1wH/KXRW/zOZmF9YPFpCsfb00l4BcRnJyz7Fsao79TGIM1KwFe
1qhOVlewCSkR3zlVuBgyVT7EQ8IoXtQ8/zMbmqFt5xjr4fwLkohojNIvVP/OQZoTefPUW40CbuQi
seEZhHwrDu140+s8QVGhfmSOfg6ldr+EBUsa1NxiZ9EsrgkgaL+zzuyAF30rvdEEGgmtCq31/EUN
gk0U/zwk3XHFLq08hW37wvTf2mfYnFdJjZFGjF10pqwF5uSekePEl75PsOuNVbfVRsjQObSpqISP
Pwcl88FqC3Z7nSnw3Hn7qsCYaOnMXyIlvAaxd1MMGa4lDSIZhk+NkRTc70iaDDf3tmPldOQ6Buj9
MCLeH1NBRrqigUOPvs0w9mGvp8ssxnUSA7XOsdrvO7vh7uEuAQxTTK+h8dMtVXxmfImilAet1vJm
zWqHbSxZGzxznms+hhW3zi2d64kfYqavPZjcldt76kxFM+xbIZ8cZyCqN3joOUIeQQo0j0Nex0t7
EoQ3W7G4OUL3lyGjkx0jcbWCYFiYacKuuEMGkojsliQ5sE0dEWJjhuOBVNRobF7ZHMjLFNRq4XDC
Ptj0kQsGPwokaJ6+o/NccPvqRYsBZyutqjpWLKpWXYJeEg2Bd3ABZK21eykbGrbZz+Jdakr3tZDf
FHHTMRLlV3vO8Pf6HepLZHVBaJ582FrRQq2DwU8exkYby0JBqLUU5CEHZQCdaNb+H3tn0ty2krXp
v3KjVt0LODAPEV/VgjMpap4sbxCyLSfmef71/QC8vpRol1Q3etfV4QiFSYBAIgFknjznHcgOJ3M3
hESuZFazD6WRSOtLD7pTJFikZYth0jlCBGnVhfija01UreKoxwFJyQQZ19y5rIpvuGhKm9jqi4WZ
O/n59CdQ6rkogAYh925d4M52E9to2yMcA2NW78JNLvnptTkG/g7u21YkIxhjqM9G/t0EG3EmAQVW
EiVfx6ziSYCn807OcoBvrJIobfduXKJxZlz2XikhDtqIfdrK0L+SGBJmGoMrsgeKCmCOrRgFw6oV
d7mPdoZX+wIgW/dVc0NjbwiWao4XL2Ue0q/+onRFeiOnjbbDFyPdIJW09Ru7vBB5gxMHK23L17aJ
BHmwyJtiFrr6JtfwlShM5SnqMm+P/cAdphGs+A3rMUdbalEaKqsqZ3gBCwyaMpFvfYPIUfIke+M4
ZnjRpPdKjQ8MrFBWdV0nVibE1TXuBNl8qv4FvnJWw5LaI26ynhAHCpj/meIDnmSkeZpE7M2y5Wns
DQ8sS3zRpcDIZ5mMSWlIjWlVWVF+3ox/EPnOziE+otcdMklOCuIOIp5mk593ideB96EO2ubWuYjy
GuVfVWF2bWvoggyz0DL22NKsc4MHqrND+3kA9BTGzbfYTPsNFeplFbGaCWyMGQ3okTNsKu2Nq3Xt
ZaAP5dLQfX9pZx5MS9ita4Pp9C5jJc9wiVGLFzry3ftzxZSQf5uaMa2xxgZ6B1EfkjNvJ4s6N3sQ
naFxLaWSTwGmBRiNSOEZtCUfdwvPAzVhEJQ0OE0myIgvK6/rz6zGf7aBGV4CdM9WqRYBaXIzLplI
yZAc8NXOFdgXSicAN1W5SM8QJrTnpKOUVSGxfoUTuCCyFKtm0I0rH8k11vHizCaPS5Ep33uB3W+L
Qr9ywabPBlUtV7nv1hdurN+/3wO/CFlpqEfIOOuQK9U1OuCkB4JgEHEB2eO6bptubfDCpi0ew0Xw
oPnygIJvzgAfD5RdsmAhGel5b+fdLEv7VQSL5lYu8uCDzO2vEzjIklFTQ0a5A3LEyQQ+5ApYTW0w
r3UjvuwCS4PqQUFWCITUSkRvZr5ZP0g6xs1Elw/vd8cvAv10hw2QcjyxpWGvdlLB4bQJ2OjMvAaS
gFUuydF5invQ1oiQh0dbAa3hFkhR0v0IzTKfwyhNtq4bdbtekodZlMZXHSTudaZE8twca8WRJK0d
MyhA1YdfMKFoR/Uk3K+jWV7CeIvK+oaIN9q7+g9l9EEGLPmRsstvOnQEpiIJL2sj7+4ki4yGm2jg
hFnXWSfjUuvUEEnrSD8vDGEuM9Q6cJqBulQHMAxsJfgg4Qq3j5fo7UtmGZRyKeeSk+f0J4nePlFB
Jji2d9MVsAgsCQa3+SP1C4t1pqQtFDEosylGa+usmtmZv8uhZe3CWvuipbm0aNSoXUblUO0Uq70d
0vR7UsfLQo3Mc8hRYoFcQD239FRcucju2eotdiZfS8vUl3JBlZtaX3FdNJiIj1gwyaYGaQ6XEfqZ
N2j46HdZRtk3T5atUhdrGfQu5CuLdCHZCoJXlKINHVfwxjsjuMfOM44xAnYb7R568KL10UuadJYZ
ppBfSYj0PBHBqvJuA4sMh6SSfMWuT7pS77s4TnYGGEYj869yhLgfqb7I21ZEZ1JF9lsNu2afIFy0
UpXymeWjuTKHhmottqUoC7j9vKOHr4KswFWlK5YOBsr7NgwQILCdR3anEGVK+9S2yk1Xdv6yNcGw
xQU6qbw2yRxGbbZxW8NY9lK39MrhDC/zZzLD3mUDdmmh50CO2jYF6ZJBYEp1sUVhRMy95rkeGpf0
4dd8+JyS9V0CtY1QFauCDey2chkJPVzhl2FdOhBvHIclmmw21hmyPPW8pWY+ikIkm9JK8LbJqDNG
yJSCXOs1QL01dKwm1ze8awzydf6IuDY6G9bTIKSaLJW+8/KyW1l0nozM5g0rohADXZ/quOp/7m2L
4jP1l10xVv8cEYKmFeRehvo+CKh8KjZRlRXCialFss0N4GRxDWAXCH6O/3Oy9KDCXMoyHAOw/mLZ
V1I9x69aGJW1n/6gNogmQGjPRamWuzYciXaSra66MuBGu7Gz1TttrqpafNZDHDyTCqqCLpIbRhve
ZW2n7K2q/K4Ey7JDl1hQ7tsmWWus4gaJVNswBanojgVdWEWzLOZhKxwE7L3RPoklq+SZe6FnDxTl
/cvWximk01tlZxSRtfFMA0WOMN1HJU5sARUFjNmkYFvHIImqCPsdUXkYvNYEZX6NzkanV3ChNETd
DY47s9OoO0PcsNpadow2XtdtZZLmy2bJAi1adJGdrPLMgukdYBTuF3q9MPRAW1GXwadaQqZSqlDe
9W10EzJjIZfy5YASNBngbdFRXagkvdroAf7hTZGftSmkbOEG9iyRGOl8r/5cjFLryLcaa8SA5EB7
rpPvhtXr51YbEVXk4Y9ckC7EE1ceDNQZIrvdGva9HlZXbeQ6n10j2ylSrO7NQimuURq7Imh86AJ4
N0XS9eC8k36lS13BZF6kCyCfkMOi8KYBGHAm+clYjyh46nInmhUYEy2tsuKdDXWQ6EQ6VUbNoVJu
ZLlFita2q62ZU5kAlKwv2zpuEZOgNOuM1p+SCTqk8jCoBsuY2E68bcHHLpE6ukC72EdGZQAKHWTV
2fTHDs4rEfdntVqJGVZ3HSUhYCeG5ZBUKzMFmQFZ38FbvumEWd7KFUCxwpD0ixJr9m0e3rEemXlR
Q91H0b4UAhgtah9T/KfG5rMj19UZGLptB3h1qwW4zYB7v4TKXq1d6LJoL2CVTLqwXooAKQlThXUB
ssO5Rm5DURJ517bYyWOZ8OwrlX4uxj/T/5wonjVS/wHv5Veq9mi2qMomPCssFzFyexuIYXXpJ3Vf
+Tea7Mlf7IQKE5688BPm9AhjcJyYM6c3tl7IW957wsMTlBXf4FG+rSsTjsFtU1ugyORCuSiEsXw/
LvgVnqAxfZLVYG0Pfd44ZVVVil3G4Nb9G3948hAbWwGpR2o6uRReSM1dwPvAhIKlvA6DV4uK7DCL
/i3z4PVLevEcv5TvGgPf/T/mHQwq7n3v4D9mad28VG8Mh/nRwTjY+IS6OPML2sGQQomC9L+MgzEU
JuAmmB81Uw3dImpK0qLy/vkPFHE/YQksIx2gEDJZhKFH42DD/IThAoc0R6cPB+Hyv+McbMgn9WjN
QiuQpJGhmSomhqgFvn3wQcinKHG57ix1kTSJnV7a6X0useawiJSmP9OXOFQIrDfZPH132Of4efoy
++snVEkGwOJUeV8d7Hic42FPD/Zq9+MhO1V3/2zQ8RTHczs5I3yXQyA47Hg8z3Gf43eHfU4u57h5
+p859cB0rtNz5xLel9PJjr85uZzf/m7a57jjdP7DsX93SSfNq9MBOBKKtbOTDa+669ic6X+/vczT
3Y9dfNKyjDr6qEEzHJ6I3+03fXc44HTC6fNJ807adHKY6ePJLicnno6nFaSx8jo0tlVVIDk+/skd
L9u7VB6VIkOF/a+vFBMXRjwh5Gx/+O+0Y5l6OAJVZricfmyb2SiYMx5i+nP4PG3Cl95dsTx7frXP
8YTTcaefHL/L8nxmV3i3HL867nbc93A8rXU0MnI/G3JsN1jfIVocdyfjAFmKdhyuolWGXiZ3PLZ7
Os941qjV3N1pO0+6aDpiIiL9cNbjCab/HX58OMX0w+nyjUR8PWyRzYDeNBRjkFfTD3BTOVzs9OlV
o6fPx+ueOny6zuMGM+jKGUoHDTWACve/XqpWSq6J6+lPaiAVq1RNuiDN4R2+qyj+AOACHTDtMm1g
yGzOBme4Pf7UNJXwMvbtw17H7wfEwdBHtC5KUf55FoLne6HqydlxL8Xm2WhFH22iBMUK6A6gZoty
kLHzonHD+CfEpHflNWjTHH8nS3WxtU2qla++8wx5X8KSP34VpxiYxpAa/rqqaVtuD+vAGnoim59X
K7X1ixoE0W7aYfpex6uBtYCTrqdLmL5zW9VfasTbi+NJ8MVAilfByOvVdznqy5rhf5t+dfh9rVuI
ULSHbj+euSv3UNqiq+M3WTKc22lZ7g99gqJlPjO7Itwej58QpADx6P+jm6gnADqmrpwO8PYmTqe1
x5uYYfV+PMP0/XgT/bayLqbvp8t49yYer+F4I4/fadzYVzdy2jDdyExt/pMbmfSHGwkIyxfz8SaS
OO7Pj23+6yYez4lKbALhpUnX025TL/ytm9jX0be6LwL8pMcbWFKhPx59OuY7N3DaPu0+3cRAHsLt
8X043sTDCaa3MKUy9Orhmt7C6QZOh5l+/PYGJmoSLM3AT5dYcXkbuTDKBUzh5B4MpLX1+xTvi/Fj
nxrWmTbEOHiMH/Ecw9kjAf04fpJls72qHHc3fVIRzr+1TMoX0w/dJrmPsw21iubOr7L0XteTFaQI
/bofN+mDe23gR3E57Z2jHUU1I3b200YDWhIxnGocjlzmyM/GYWZvpq1BqYPA0cFHTb9V7Bxucoe1
ybS1jTRvAwvmz+sRQfPn9UxbMSewX11P50j+dD2oLP15PW4jzqbjWtgST9czbZu++nk904fxeuzx
eqZPFOyutbfXgyW9s582TtfjUJDeTT1R6iPUyifxM211FdSy5PF6VMMKD7K/f2sV8H8T4OOx8C3N
+sIXXvWvf7ecGFvz117lv6bVBs4Mi+fq+c2HZVL5VX9dvxT9zUtZR9W//ufg4TDu+Z9u/ONlOspd
n7388x/fkCmuxqMJP01eB/RjEff9VUD5xzz9lpZ//K+zl5fIT8T/Pv35YT3gmJ9YxiG2NSaX8e8Y
baRxU63++Q+28DWOrHBtZPTaTbKUP9cDivLJVgnPHd0kfYk89nE5oKifqDOzijBJnqOezc9+dsPV
IQdKDx665c/Pf5CcvEr9pCr/+Y9TMTBQqSxXyMObCFJQT/+lHhGlSmIEBlbiQ3SG08wOJcl9RaV6
kK2FSeIsLgt0wBj49WqnhRmyJ+7S8PVNAqAx1o1FUVFkRJ5y7Qb52jf0jciHj0oGJ3jWsZEOlQJk
gREkhpd0UjJo7VxxrcTUkLr1zpsKomtMsdOJpeemcT/n6ZPT3HklcD+fwvsHMANjTAS8SiZPJ7c0
hUSypWHwMMk/vwLTKkrcspzKdbR/gq/IlZzjNzaz8R2wi0yf2TaaGOYoYZmPlItLx5C+mOyQDOCK
NMvd46iCaEbqXtmZvMUuFO6IJG0St56FcurN8RZ9sVDpjxuxkM3sGg/lp96f9wK+uoouBRD6GSrI
+0KV/JkHx3egljuzHAm6HTJMpLZ6FyEtUJKxVa9cRsWiu8kDA0sUEP2V/mS5xmcnd54jToCByoMY
uygZlHjmXUcWhqXRfWlIz0HfApmJy5nVyptX78ZvnjGk437ThVS8DBmLDHDXk5X6qy6EG9RLdtzp
a9S3sSJzb6yoxMtCgKnESxDRHc1ap6r+TSuauS7nCNAVIFL63rTAtX3tm0wghZNej5ffd+45qkcb
SNoXA4RgaNjtqkvy7+BmXuycHg2sHPH65sUS5NlEpD5p2v3gi6+NUzxM3TlosA/Sxn7GSHgv5xiF
U2BFkuEMNeiFWcVXMDcobJfrAl7YXNYebHxLTct7NDC8yaJia4n0oerLa8yTvyoqd7TOgs0QV2vd
4V771Ih6zoc//B7hCxKdynnrg1Ic0F+ohodCG+VU9JVXKyy8aYG5LaV4W2UuwksvDT1kFOVOqMai
31S9/yI3SHkgZg7jclSjXRdaula/hgkyDxQKo5zi30h/yKlepuvxRCGWkONbKnnGoqrTdQbIVkdH
CTfhmWc1F25SPo4/lbXyQU3nsFrQhkvPO+FfSxpuf2AD5n6VXzPZrZXWOsuKlJdNKq6nx+JvTS3n
PljcMv1R/TdlmBSL9+P9yeWPC79+eT2hTL85zCgSk8YnKlt4v+FkR/ZS/yvFNG1yqGxZ+lh9Ux3z
VY5JsT85xkjqOMwa1OTKtJ6yT4rzSTEMwLSMdSalWTThT6aQ96YUWvDmdWe6GsuYVFpkrKBxk5xk
1V+97q0w8aFtpOy+KeKXPI+wK1VvSiTGKQ60wBSM8soTN4jN7gXgQItnbYaV97IsWkCrtWLNRaDu
4i6q5n1r/fAtMiFJjkqZpz2IkS7d+4/4W30LsfadBcgnWULwDipVtuSxn0eW8RR7/RYBXupg45tk
ki6V8HSL57kYUCtMt51qbVvLWGdtepsks7qqLlvfu/BleWV2lC+i7jLz3DXCcxsza86NAKa/tzC1
8AKnmFXmYk/MUeu4XoWluQX2c6Z7t/UAZoCg/UVTSF6lWfogErRv0u4rUSMSeeHolAq6Wewk5V7t
7swql2dWlHzu4Va1tr5vAaIjA78cKuBKgNuf7EK7bN1k56eXqoz9CfJ6s9ZyfjTJlduCFhZRQgAt
nSVINK+qyt80CFrPPORsFmoYP2VIrgsbrThXl59UuWpYjCfn0HjOdQhghYwYcVfriM8YCIwh2g/r
LlHnIaOj0zC/hSoqlyx7MooEQThHk2Ae9BqKEuYikrzvUoHsuzNKn9QBlA69DgGG2v7C1BGCDvPm
mxIbSydBNi7HDCPpULCClpmx2g2V66hHEsXvlpYUA4Cqb0oNppqgDKYAy7c3QHrndhLvI9UYK48X
noZQtZ50F1UjA0qpkzlii9/9HARDqq///rj03xjyjlXy90el8o/z58J/Tp7LP76/RH+A8KreDFLj
EQ5jFPg+st2qKZPSZs1mjtWLQ9Q7bkFzWKdiARdqTEX/FfWq8ieZvLSBDSM+67iqcrg/hyhF/wSl
FKMxgJZkwQ08Nv7OCMWBXod0SK9ZRHM6smcWJsKI4LL91QClVG0SF3XfXukWSjR65jg4H1Jar64M
VGNnNQK5c4YGCHqWE82nP2VrgXcOm8+vOvG3sdFpU1AMJnwksh39mwDFvG1KowQhJXmluUJ5xF7k
5lACVYeWYZI661MJfwgDdcQAxQXdL+yN4j9qY5vfb8UpYEJm0LcJ/hGYomphQV982woIGkWPkH5x
pRbhvRHXoPuNtJgLr2zmBph4/KqBtbbgCwB+q8PSCSR0W8Y/qe+dW2r2BCKivSq9akllUFBZNp9q
1I3XTilafYahZ3hpFbI8e7/dk1Xrq9icduMqr8HhhdBH5WSCx766kbpXiaBC3v3K9UG1NHBNsD+V
z0J3LDgO3o0wQUxidoJipGn0K7lXormaF+XKzHTQ2KntAy67aw37zvGC61Sv7QufIA6tSjtZ1Biv
7iOrj6+JrMn+6DNTranaZhiSyWqFXAeK1ksMw30+Jg4GbwxOldrpM6syvVmbut58GG8hfm1gRsps
1plU7qUC6ysCOcgmqH6/3yHKuBJ62yEQWZExZ+XIPf0FXFWQC3dljLSu5Ki1mTGFs9dF8yMxm2g+
xJhuhepoB+gHz1M7pj9OPFykI7ciVsRHhponkhLcIBvbREMdHyw41mM88vpNQ0EA0bIiCK+M8bKL
srIXvY+9yfQQS/T3oWr5b9ezp2VTbLkZJBxT5erRpCMR/PaEeQ0U1EticWWZYpaBgMVNNFBnPMhf
h4QlVDk2oS28eITJ6TOid+UDPcxTDRCawKLeRt4RCjCM1lOt8ageRFN0YFH1CGUWUwTBtpFMKGhB
WS4Vudr6wA8IXPAHU+pSBRzsX5RFlCC1XFf3oaJdSoC+YJMQaEQ3BaIzmYU5AkYKm1ytIG2ztjzr
K37+/sMz9c2bh4cQkGEAxWBgZiqj99u+k5ssCM1kUC/xJJ9Vla1fWILobbphxCo+eYCgQzr5po3P
6VmxMupLW8YTtpcF78XYs8UATEWG7sKaYaGZ3T7QQmg6rv41sQainCjJbsmWXKR1i+FaLlbYmn7u
xttR4T6Oo6m88/t67qXxeWrb/e1QNgMASTm+66XwNkUpG3SyJN/o9lZ0roPjXzjc2RERS5xhX4rk
5wLVzK+iEGhsuGjZGoEbL4LS8pZxh49OJqs3YK+WQKbE1pFxJBVZjKdqEejb6ZWZnsncdey9ruHz
EcF8AJL7Id2ZEP3te4pkoqJiGkWah+fEOSnCyiBio5Lk0KVXoi3pqkG+aLuMBSwhcK053bpTmnaR
ZEP1PXaraJ+gzI78+RxqWz7XSWovdRljnwpNpZFD5YRuiq5bcC9ypOXgxIpFqdJXrXnD8s64Txv9
JhCmNEMmPVqgtCTjDI0hgVAal8C0RWg4uqrHh7St4Pc30DxW8GxA2dhQabwePgwOSFDPGUEkg8dT
DtMaWbHiJVKdfmVbH2jUn3I7SP3SP6xggMoqsswa5+2jGGddarWNkC8jLTgflLZaeLL3oqPqvPYT
Fq2Q/LULkjCzaQSb3uchR9YOcZDwg7bo4714+1qoQHC5SWP+jiH1JPukybkPHaypLlN1cM+1XmaA
N7HVhlqC98kQpktPstQLQo551rCR+QoZc6RaZ7h5Ftu8qEIUqqBBejjpVg1ug37T7LKi8uH3oo+R
w66CKJyhEZyhl6fKGjz/2J3nUnyuIHkIZ6rcevoXu5NY05szJMuaS1C/S8RTWyi9xW2uFF9zDJx3
vWUu84jKC+BHdx+lQKq13DQvtASJb6lysO8WvA5BdZfIZXPetdVqGkP+1qL+vzJ4Jm77KHieg/V6
vaYfM40/l/SG9YkR1+IxsyFjYh3xM16W0OX9ZGt8ReQ7GpGdLOnZ3TRl5RBi/1zQqwpLfVzEbSBE
qA+AHPlb4fIYgx5fANbzzKScHWsL3kuUIU7mVAlNeeFgR3NbIQjfYA4EPyKsHl04/as6UpvRbmuT
om80C9KgmcUG8EXYLpTXvDKbwwYsF9K4r+YVqAqmq6S1g2Wt9tXyVadeHVr0Opl9MmqMDdVQ9uLv
mGUkrj8ZNWo4D3kbDN4tc3uEslT4GYJNtYzwy1uwjp4jzlEu7Bb2xgBUr1IBv8rQ0bGuKD+IQ8a4
5lWX0VPMn8TRgNy5a7/I4GidkkSG53kgg5FlQTBqZIgPDcIuLOHJdHpKeo7gAeBbvny/F7S32XLu
O7GPgVAf0v8acohTL70KiguoSWrpZd5tbjajrk2zxqi+WbYu5USpXQi41pgFZBrMRwgFiKrOyt50
5o1WlodGpmXw7HnDpasOV6Y0YJ/YQIv33TSakWHdy2lxpencz7Jq2pltoruZF9Lcd/QQyhUFdQe3
mSEIf6DWJH1wcerbiXO6OJNUPBJTJsWRX3wfNcxVhMs7c5PrgbcLQiyuUOjHc54GNKm6Q2sDfKQW
DKvEotGpljzEjjjvSiTGKyL/hTrLLOIwz8RVkUTL3LDJSJNInh7OpArhYyB1ELbMiY4wP1hokUk7
fS7IjBGvII/FwgU/b7a/ujednPiqWXjyLepMWAFJzp2TeOrerVyFpH6180pabkc4r2aQatalhw9j
20ZLH4FDZ/xapAD5EczZlOiAygMSFVknfa/zCtvbCDaZbmrlXIIqMrrP5HOii7NEMfuZaaI65nUb
r7ZIGg/kyXkmwnmod0vEUN0da8154bTlPiysrVr5w2pqIamdVSCTk3r/Gf31Lpq4dmrmmLxkiDq1
WzK8tsR7xgNmmkbzPI/nUf9BT0/4yLdvIKdAecVi7YEayim+MxfBUMSyXN6i5kBuPL4M1US6k/oW
AVMdFrha/UAIN1+kjYvxXI/4Ah6iuTsAu/X6cCanJdLOZnOf6PyqRM2Ygec8TEuxldUG5EnoDavQ
HKplWKaAj3WJ9SBL3g9i8qk08voyiBGp9ZH3cFjR8eCPY/OrB6ZB1cMotdy5Gep8lhbysPA8uVp7
bQADnKHXhn6I1krJrE72sRoH1cBItVWMCMO8YRG/NTqk99Uc7lVbVe1CTeHzVuQ+dfnrdFP//9z/
Qa3YenfuX/mB/3rWH/f+Oetb9ifWqjxGLFgPpdyfWTLL+kTqDIF3wKIOZFmm3L9qw+onnTQ9em8q
zBdoLsSjPyd+MvmqyptFzRity/GHf2fiP1nJGmBYqQlDcyQAkGmjdpInY+GsZLlU6Q+Z3ndXg4mg
vYG2VzsoX9LyS6r62sxzJBeRieZrGukIYxf6mRVV3ZUk7IWfkQmSqGGsSd4Ey6zQkCFxTNy7+0Wu
OI9ZEKMFjA/f+2PLCbJ7ajV1DlZW5D/G+sNJqzOhKJ6gYPxQWn2yNloH7W+1eYKdTEak8UleJQH+
GIY6twPR48aFzW0Nfj/Hxb4NnD2551G25Kb377FiqL6837zx1r0ODehUUpuargMGJkBAKvTtGx3U
XR3Lvuo+tG2B9HATohIkUqhcLUiwoWiKrVRZ39EG2bI+fJFcVLdkM78MkuFGeJ6zbPtSXzAaLLqR
vITvirOPjehHWcP77tRAQral2qA1qW2jTKlnjiOL1ZT18MelphYjZSEl9Q2TQ9v16kPf6ohev3+N
0/j9atQar5GlLdEii1v+GScRY6U1vtrEifvQ2Pl1w/VcBNWAD12gXTQYjiGC58nUuHt7pqvlvquG
MxJuLpWd3F9PuTTIU0a6BgQbfID7P9H6HJ8OhQo0uV+CCIsZ4qRpLqbZASVZ92HKaJi1g4djjI3E
UsLaONGz4pYMEqJQoT7DMxyjWGrVaKC4G6Pt74K4JKuUJGguiOGr6hTFeogDZWlKNRxaIyEB0vcb
Ug7BGsGIaK6lxiYVJg6fvoc1WIDjV8/KscoIUuIx59AL9xqHvHAfEPB8MHdMsIg3dwHXPcJgTTXG
l5c059snrYaTHmVYXj6WiNVeQ8MWuMgO4lnv4O64KBpP+cFMyeedqbirnJliU7QNkjxGjF+YEtxM
iRDKAP46VElhEnJtpm4LeuMiL7T81h7QAvXdC9vt7YVR1Ai8mMNtCvp26+UI+6PQNETjFYotXgxY
F3dGuXHq8FYaDa3trv9u9Ya2jcngtHg/3kYsawuvlfeD8AQIVts79xxNX0CW2Ni+ML+7gfdkd2eF
HKffi/Yeu9XPbWlCDQsi5dyw/ay7/uBZVk/fVyJ4ulFmoCVBjzfk214UlWQVfd2Kx+mG1WGsg0qO
wzXPsxkZKwgh+BZrpKlkUWP9G9h7FIbMlUgr/4MbqoxDw8kNJSdCes7ByJD49yQYCGp00ypLch5Y
BWlbUjNiVkvIlAYGPsZj+i0wYK0kusvgG9TJzB6MDWSbu9AKIsx8ybLJjtB3DAsfvfC/aZmNqA2P
GvQCNDBO8lnoILSuX+FaILmReqe1Xrhq/dycNzUZWJJXUmJKGHSlw3wqajRjar1XfP/OL4ZryJwP
YH9sypMwCt+/fSOK6rTPRp41KiEm05l8GkBRh25VEpvOg1ZBks3cS1UUMyvs+s2Qm7gvNE9TY6D6
QKWvMn+he4U9byyl3xXqAAxdFMUuFOZqaCR/PqUqUdxIFkOhDKiqSEthZcN5No63pahxNE7M/pDc
KeXWW9RJ0a2r8tYnr/bU2rU+r0NKpjxy2tZASDaRe3ej+YjSSE131almOO81+64Z0H2ZqlPCbQAX
WcV1kjvjsNPdK5jK7oKkW5px310rRr7MMeOQZO0LMkmLCrm4GQUleFpjFjOCzzyT+wSqFqrRErKD
u0m93lGQVa/T8CyA9P7BDHxSTmKMRVSVDDz0JUWGzHc6/HuQuQeJOeBRr6EpEb3aq9EhGVmL3TSY
xNnK1cx4AdJaOZ+6PyHPXPSov7YSFhcBiWFFCYDxTJdgVOmibeyLw1Ov2yuliMIPsvYntPSpzboy
1gR5ePGgHIuPrwPtqgNu1WmV+wAiqSKFDTYplKCnBgFk0izAachO4xHNtUe1gzcNpb1ZayCqj9Px
FYNwuiNdefX+w3tSzpkaRdlkTGhgpccy5mS5aGeULw1qWI9TbhrTGWaZQNMxCme4rftcBtFENnaa
NxspjQAAhHdFIzq04GOcn/vyg+nzdP093loTKB5RG5g8Qx+Ria+7KU/xGAoQ7HgsK0O5K9IeandX
P8djpcnB7hY9y3hm+52PPwpttLGMmtcalrlGtDN7zL4G7LrO0zL2146hYcbeheHGi0hIK4FyBZyv
QbyOYpojFyawJKe4xnJk+0G3juPk23GUCFqhBo2oFtx782S0Eh125rZfRo8tAk9zKVMerZhYCjaD
vCo8Erqxb9h79Cf8GVkx5ax0fHw+UF9bVkp0MwVTaZ54O3LfNyQ6qDUxqU8CGO839HQRS2/Dz6Ig
QwpPRsBlBA697m1X4Aduy13zGOM2dRWqknJHOeBbaAxiN90ALQnzOYRefw5w0F7gB2Bs1QxwYBFb
/gp+a792B4yJHe8bqBTc8ZLEXNdKgztSfCOHg3IXDOpcIDQybxOv2iuDltyWDdKCH4zDyq99DmtE
HxWL0ARgCjuZu4AIq3YXaemjbPffDKmJzyN3aw11vNXxQ7tykHVcS07frlQIwTM5sKyNbscX6pi+
Rs+kJoNBJ5dO6Ox9Zj7yiB78aLVQ//5AMNL0KKGiKoVY7GmfG3Xm5m6cBI/CM74rjh+vw9Zgcd/5
ZzrJkVvV20FQXkah9IXR2pxP4cc0ueIQCe1cMT+Qp1BPkkY8BVD1xpQe4ccInzyJ49SoyuxOiZPH
2lCCde17Jgsa9IKmEoLgCWFsr4sZhXB1g4IaRoJVtcIdHJMdvARmkqp8a5H189Jh2PUjZ8RUItDv
JYjVTvZADpX4a5YYEGVwjhBGqCmn6Uq3yyLqPpr/bbCY3JCdvCnDIjsAzP9twfZ310bSlkyNBe7g
l3xeEnlpU+FW9jgtMadxLa19JAUy8otjSBN28bCy0mDfuQSV779fvwmogJqAAWGApW4Mu/Lt++W7
ijZIUhjjAMLbg6Y2At+oK46TOaKLgdy122Qc2XIjRDdR1pdW1T9Rt2cdNaIw4PArK2iIH/SJ9jZm
4bEjpU+wguYLUJgxcn/bLMGdCjNdqu5dUkpLadCRtVWR/HPlepeZBMDj8N/lQbjsukBZ1BDfa3wt
1nqud1ceC5xl446an2P/6R11QLSpxcLpBeyKVMISVfJ/5EmnbcFLM8cO4pwh6DDuhlqx0NyoRB1s
UJeJATpOEdo6ypxiH1CH/WBYmASlj0Px9IahvKKyEtN5yJHGeXupWZ2RjvUs9FWi1IVaMQyMC6hQ
IsZZUzi7aK0UiQErvPQwz1gnGtJO1tCd52WxqLKQ+a/2/XmrYqQUCu8JGucl1FHnJs39malV/tJU
4m+giUlY2y2Ou6yzR7mFtRgGbT26/AFUs3YtvbUacvUmQBVpU7VyuLUwAp1hufti1QPer1Eio3we
zBF6hM02hv9lxUImKPBZM+QdKGBnL2eVu8ywDfvgIX2bLB27SEcjhiIOMwH5Hufk9Qefb3t5rssP
OvbIomQhOcX60xxq984YC6Ip5ZaGvBJeQjSQm/fJuALrAgCGCJbN/K75SHrupNYytsrghaU4C1l5
nKFOQpOYTDZIwo519Pg66KFkMYN7t8hEq3eIs4bncm1ri4J8wzzUYoCdgXqpEUwvdJHJHwScJymf
Q2NAUFHxQkCFZNXJU4RuWFe6huY+DE6XPaHJnG+sHGafQFjXclbIYCM6bCjZ/6HuPJYsx64s+yu0
noMGLQbdA4inXatwn8DCQ0BcaA18fS/ASVaksxhprBp09STNMlw9ABf3HrHP2gfSbN1r4kI55CUh
MuYTr0vm4KkWkk8N0Tc57uS9nVgfbdF/uct96skQZChrxgalTuXGKRRH/rjMeYYzVk9ifN72FlUp
wv2UYvQGnooS0GD7md481UunBITVHMhQZHdGmZu7pMG+Nba0muikxmldmnCDGTWv5pHuxxZDS4JR
APOqHTMe0ejPKLVA4g22tbO7ePSadpx3HxGrcVtPjfEAd+rw+xX6eYiEq6OnDc0JRR+Ic/lzUIjz
tDxm1voSG5jCjRlEYPrZL05eW+wcpuYJpdzLETKqTVTQKJLp9fTGd7ja7Q3gq8dc6i/gyzArzDR6
hGslZZMjlB0QDlNmnuz3H1lfV8Sv+w7hnywj0jGsDfm0ff2XurqjxroS59XwjGOs5ptCvamoGl3Z
q8LBThQD4n3dEIBGmacbY3EuUFA00YCZeCbsQA671M+Foe9DKqju35Ri/QrMk0cfKuu9oQjJs3Wk
TlvG08uWgmgi1T187NpLY+wYApH0afJlWk1u36hBpZbDQ1SOrdfaDHeMTnyutE64DOuWR0X0JmoO
47WcNN7pBtdn3aB6mNlJIDS5/ZMn+llYxxNF7kB/htNxVYZ/5krOWtJOeVZQ9FC75ajnvLZNad2N
2G6ZDLHgKPoTkabpRSA2DQkmGTMLqmdKNFQaMQ9BRjsZvwhHPm1nVe7gn+bU2sREFZF/MZm2O5T1
vGeoJ3NbuVcOieqE+Fx+3SqX4XA7RUtzM2IPuMV9al4FvT6La07Gb+k8+2kUKxdZzW+3gzjUDPNc
VwiKCaL+ZKn80+bCUrFkaoU2j1JlQmo9rX9ZKnZamUU9TMvzrLc0ESHt+LFoOjLD/k4BDE1+wwjh
ltFvJdaMLs1+qNRXvcikIEZltmk7t+tI5QJbjA7+4+/X86dS/brBmAp/gpYBekgZUesfP6TMxieh
hQ+frcSCzd6EE5QqkE1lHX1JnUS7FQWNv6KCOWgTW9+RVdhuEncIr8rQ8iM1S/aDLf+k8WBe5KFn
JWeqKzXt3Qi15pzieIm/V/VlXBvqv//sn7Lcj8++RtwklAxDqp8rbDqVD6XX1uJRzzacORkuqkrs
h1Ie7scQdPAW6G77QSGvrMjW+SKNQvUkvVSvRvSov/9AJIL/tDtA8XAYs2PejA3N+BQXpgjNhLPY
9vNoduZ1b413W+0hug7F/Ar+ozpttRkpBRIuHbfPkk0T73oFdNLE+h03K31vtai2HLN+MuO5dQeZ
oiqar+G2LdLvUTPEwfYz4RSoat9fWNmBLZYTfAOgXclUeUOHf8smHdSWGT8ZPWepoQ1jKhfAPweV
4Lww9GHy4KOPOwsQrCs76bzbspGtVLXt/HkClT3NwrPdhRcbbwN3eyklowdapH+TDBtIJU6itQQY
O4lWRRjTDWYN/q5alGG/rdwtvWVTMwPKeN6ccq7PpJaHMlSfNZFOh+0zTFX7dbAEqGEjUXYhUB18
B3x2sAcmPFBZjznjBEOvUrOqNCjtrTA85pfa71qeL6e0ojfgCBk82hReyAtPtlyPWNxMJ2rxxIFj
sZwKXMHWaB0PncqNTbt/UM3+R6mmP7U1/A1VffY4/vYjhbwvhejUqznKen+0DYbLImUMKPHmZzxM
dSzx8v4cFV1PCXt8ltRpPjplcvuRUq1V70TT050O8RTtAPrHzqBb3eCFWbMqv2+xxtp6ievpIEZS
s7kM5b1aFr1fgtl3QaFmx20/M1cHwymrzV2bqlCw6ON4RU1ovx50LfIbP87bycfNM3OLlVpvjIMJ
yiABySxyDstEE+iFQT7KU3WbguyFaGefRfLFIi5mrGVqzssCUjEjK7Ex7vZUUci+UjnjFTmqhYJj
ydxF4tlaCcRxU9czot5+gCuWPSRp4/Vp0dzDlrtg18MwTdOHHhhxKvPWcUqcAjpa4VZzLXZ8jwgw
xKqnMTtWs6UEpNKe3ciYTanaQzhFBJ5J80jBAmfV9foqp7iPqQ8HoZHFvuoUAytgLQuvF7odnWgZ
oOaNagFVtRQQDCGnq5qDHcXaSyyFgevtDIFJYMA0rQ2vbUNYu2iMrmFk4YYxkzYCGd6eiiTssDCF
H6/dAGvIj3OIMGlLhUCdacdYqV4jkRsumN97W8a4pK+QJmOjygDr4NUYNiKSzt8nZWrhAQOTz9vu
ZxTnGFkpbJLg3h0YJCiZGApGIX8AdVUe46W+obiqeLnRqN5cdGqQKOFjVKn2pVTDpw3pZyd9tEsj
1f7Y0Bqt1I9lqx30eFIeNdNtdRlzygVRapHLFyepGONZqarsmF3QprA69Xa14qlrv+76n4785Kjz
t0aRcZlbRX+l3IyB6JmD7eb8fisKoj19GtcqWizTywJTDc+/NC4ZoDCGeplLbFSsyRgxHbMHvRQ4
as9PW8DSTdlJLN2IDamJSL6jTtY4Mk6oxfyszCHwwl4luYwUi0S0SAFHL74gQfQ2Ka0RhfF+HW9e
HTUnvHnrNFgmCJVqrrwIqbcuuDx5Ts7gxXZuitKZdpKDEcbiZPoxq/MCDrzzbXvOcgsbL06GY4Id
H8YPeCFFeDKYOswiilagoHMDcw61iA96jeueHWavOmYBTADUlt+sdUoa1D8Wk2nc7Flem3ZxJb0t
ofrYwb09lWafeEkxTL6UK8Opx6450J33UZbuhnq2XzC3xZYkD/oShPA8XwSOWgeDDTcnCNx+vcqZ
hc2qNqLKcU0cG6HO8FfjqOS0XRiqbQabKTiVP9HUyJtrGFFBj4/JttOEIs39ze86bdgXjCnDWo4k
FGS8CeZIa/DplDA9x0bW3W7stpjNpHorEWa5eIBLLrS21O3w+9rXQ+87tWRfGtN6HLq8c0UCSRSD
6+gabXBrmG4pskBOJG0PqbAg8MJxeBWdZlLUHtp+dKNbDkftOCiY/5BYncH22BeqJEHnZJe0VKMA
W5oxUGHVbV+arPTr2C43eS8o2gjtZ1tio7qd1zZycm8Yloea8tJozPaFVjeHDkT/JM4aV9awpAVP
qDRWezUqxnuBE4tnL0I5zvRGGbuVKubYSt1Ni5atu8vA4mawjj8UCUyl4h8i+205TXt1gDkcjlRM
tAgKJO1Houu1KqqYA5LatTElqqU553QQ8lH3nHWr2jqcofU4Ovlw8yHTR+LAvtWzb/Ept3/CWpwp
Q1uq/Ela7AA/m/tsxOa7YlZa1SF/dyQ/QR5Zwq17K35oK/sJ3T94qsxs2n1sfNNqKDimpIB6EQe9
Tc9NPuGAFOlfnMKRL6r2JyqDT+2MLaZCCYIGhPoRozGfiwZG2wBjL+SYrqVkYEGtPqxGJ1OG3WS9
LABP7QwWtuqHTmL725TKR0WrN++6ptZISpM/i1FpBf5zWEUPg6GvtU2ImPRTmj7Q8JqHMTee1aUY
dlT3633WFWdH7RiwNpSbLTnG8S1yM7lL8awJv8vq46CWtLCoVt7mo/NlAE56l65SBnyTXZq2yxnD
inNuavVx0VY36MJ4qC3ZxyPomNKfulgtJteSvSwH2KYNczmy5EoDh+K2OGpHewboPQXJHB2ceNBu
gUZOt/MwPI7Yql+jXg3BfTrdgaz1buJYuLVk1p+p3XCKVEEVWt2up2ngWsVoXYZaOvwtuuLoYzr9
eh7TPtD7ed1UDAz/wtSfmJ2jEpe/YsJtH/XFYKBoSdRjEwel5bxvlX29SrtgKEG/KD0egAkdwBKz
mKDvl29bJ3rpM4rPTPz4IgZu2Vtsyo2i+TIP+TJAkWwVc19wNqVEuZehXLr31JBvtgGHsFUY2Kht
7XqRHho5u6/bNAIZng6QZiNxXzuMtoIyaILtPVNk0dP/knnH7rYXBnOceyWB0IpyFGVr11bBdjNj
JQU+7GjYmXaqO9nzfDYnpXI5PBNRCA5vCuZbtyRt5XA31lXphWM14661ACol5Dw5avW2tryO0K5n
ILX7BaD/3hT2K/K17jqZskd8rWmcJO9mlV01uWhO2STeCmwPj8v4UNjm+6jSLdG6nMrnvLbnt5c4
w+fRVc0p28ULbtOp3nm4BKT7NC2zy3ZqgS49OXnD67ju59LMMUXB9Cyi+dsiY0Svx5nlj4GuddXr
3IqfmxZg7uYXegbmXsDQ9rOweoZ6ftPZhXJSza7ZbYEjPREOHTjtWko6RdSq9vcTfJgtDtpu8bb0
GUAzqd102t7WF3x+zYXGWWZ8Lc0BfyA2tEto7ixRq4/hHUnN97mhxt+PjeJDLa6uPn7bGrdmjWPv
hV7Bp7W0t7qqsosCLXSwJcYTgE5epVnLYK1Mx5m4dmemFeEpHkbkJy0JTnjThs19nDA5MjX1YUrG
N7M35SusylS3zuXZm+H+HqsJqhdtNjAVc7yTmxYu0nrnlMSCVqrpRQDYlMQH4SqeP/J8WtLjSikP
mknPsX5ZzKBQ2w9z7S2sw+TgIe7tc17EOv5izHNwgh/brLHeCz7hygtPO4WTiYL+3grh564X64zr
XW7amzkfs3NfZsMpktLXRVn49kIHeU2edMFe92XdY6beiVBYFVd9UppXc7fecQrNblJ1yeNsZufB
aHchbP5HhuwO2L9Bpe3l/qyV5cezpGl26GuNUmd/CpukCvCxqm6JMbd1La7pdHIos7KOLEUcMqjq
uUMsBeDWeHgGfp25kKMDK0E5Z6NxEL14UptCewrzfcc4czAs8fgcm91DWWBu69gK5raxcu8UxV3v
5J6BaPCmjxr2qNZ6aiThjm1kPtg5PKEuZgyRgg3W4NhM2zd6nUweJ+fidj2V9dTOvlcWVTYx9PON
0Rbor6BUFf1aeOtxELKyKT90ifQSRYx6RkppPWXUMEqq83l+Ego+cp0p40Au9NQf41K5cljoUOlF
fgzN7HUZuVjsVEfI8szmrCqVOFmdgSkm7bdMqEqbjCiploE8x4tXGkm5E3Xr7NqZDuyWDehyNcPu
+9GYYRJMCyI5qiYHqa7tIFQHrDwb2GxJvlQ4lZBl530NMbt20zF5i6g9+ZsiR5O+GIVmHaxCf2cE
Kz5F0+pBlArJjZxOe5aaEv/Q/rHMlvx+KJ2zlQPF7zQnowNEh31r8mzShI9BYNICL+mtr5Jp9Jgk
3mVSVXPYI87b0odSA7WhM0/AjZjsBwfvH39Jsh+VZNv4u4uJOFc3jw0eQPNk3WDbTi+zEKEv24A8
eJqvRh79zHo6DyXWXQZzdO6o9861Gffu1tpVlDF1GXFqjtuiJ4fVsTeq8fkxE0oNcnxbWmFKXUf9
iuHkDQgDlrFc7Z3JlA9k0ZhCkPyt+ZRZh8OO3nYbtHWc+oPq3KKZM8+VGK/rwkDiJbIrhwe1nmgM
Ayo4j23CvLVdXGfGUcOe9qTL8xuKB3pIXX1VhCrx+6x/L5ThYValnEicXNwEZlIQitzh8zd9tKO2
sxFzEps6icEHon3uFWaneoX897jVGNJdNAy3OEuyk+FHekyvAVWjIozf6QTfyOZCvkxnytvSy1Rd
kdChAdCmr8O9Ni14Kzb2rtWMxc9pHQUK1kygKNL9VnzciiPthLEhZpVHheJYgPQWXziDNLjNAKlM
66Bs2kjXERNh17YaNp7d45AotFY/bGtCkHO5wL4Nd4mHNa8Szg04HjNR8kczQVCzbcWxHttBNPKt
ZVRNnpGDCzZn6/vSVDv6adENXuv0bai1ZaXjZSSru2wok/22kQBh0ftc9RX2mD0Vf78338GSh9dD
u1YWqvoS4Wy05pe5VntzrmYnrD1UqDm1vyko8PDl1qLC9JBHHSsLeSvzYEhza0x5wzA9VmnlXMbJ
8jB3za8jR/nZ5uEXoddtoA68HkZUG35fZ7VfaS+RL5UJaUTIPPO2HkextuNl5aszi1vqBQwjKvbC
yOEqM5MczQ/nRcYNy7xpxTKcGau+DQeNqM28UiRO4mIAHGfWZuPbENgCvelFMC+XFQvgZkiRz1Wl
a6dFjW5Hq39lsnz2B4CEN4tC1k27LkEOQJLPSAobAFRrxIW/rwL+sTO9RtAG5lLaSp0ikKY3+ceK
qp73U27Q0nlutabyZp0TR8k73+xDdR8mYBqLeJCPTldoAZYty3+hAk8LGM8ANgaa48anrl8eNagO
rT5+0QY5O6U19A4Ki7dJHme7JpkNL+/U6tiEs+FndaczQyol49Oi5eI5ahce3JCE5HUO6661lwcL
6lDSM8sT2wJgnx19k+Q22atNeuvgxHzAHLcOspFtXbJqDtZuWE5mskyunpBcF/PUk9lbxpkezfVM
pYmaUHPuNqGI4mBN2Q1j7G2/Es73YbJiG2woDrO/fyafxNNbWkO7ceUnw4HgoXwqc0+hYmdpMYTP
W4zMiIu+i3KMH7dQLFqGFVZSGOZdSk7EvlmpXmx1mjsmY+4bcOpc5PiXuJdOQ2Mo57KWn+SKpszY
JtGuKBhei3Q6ha3VXDSMND923iVJ3EGL6ZxhvC3FeMbTMrws3ENfVatvOM8nf1bNXxOhP3anTBRK
TAlZCtYkTGX/ce0tOOqQJ5npy9jBFBCtlAYZxsu2kxwVmdQ7itXnbSctc9rUWJzxImn7aRS4eSMu
Bnc/Tntz6Qn9OGj+430ds+Y+aifcl/Slxh3Qfow0zDl//5CMtfX76dMz04CbEBJVhzbQenW/NEx6
qqDKpFfZS0vV5l7ozpGSCOZc29MxMB2t7GQODPV9gPd3r+Hj51KKnHdV59iuVMeduwXNEdKwOwa1
BZ0Mqo+bqFhO3xIUaufKqL+IJWpv8G/0YLASvcYtInIKfNvVDgN1a8gDH61PIxHvram3+0yN4Tzi
F7nDK40WvoOnL8eJjyGVoBqfvG9ZDL4cTIqPWIgb0WnLDKipWNpkvfSggwj85d6Q7vI4Vv+k1f9J
6bMtbwY+6BGjrKOA+zlBzgUOQBqy+Oc2Iy7EKjPEpkKNnHG/Yh0wH0QJ3VXKh4qysxPHl7KO+XHE
t9hnKJ07KaIKoqpgpKEWy30bSw9jO2lYwETVJe7eqkVujk2zRDgDsFkTguFYT8ceTajLwmnOBY9n
E1n9fk18koSuV4aMmoksCkfrHPVntoBdDUtqpXL4DESJkmtc7GKYoyUOTv4H+aTkmNvEA7URW8Ec
4aS8RSt6nqj4gYEHKvO3LfrfHvBWA9u6Gx9Fm3Lm/E9I6n//uf+Txj0flq424guG0Q1jFT7/spat
Lmq7KU+zl60qCuJRPYJyY0yuy4wHIi8G6pLbVJqsHVXBl6oW4bFvk+96QxmYONNterrC26sa4i0R
8euOYzbelGnobeHxNDbYL+Dj/tGzqQymM9pEQoAcf1OY5nrI1LXjlVvOn7ylykra+fSariQwxo4N
WPQwwz5dGg4bOKEWqXjZ7iAWBogFJhS4kzMd40oNwiR1E7s6TOtJHydy7y1KwWV+nVWj2hEQ6zsa
FpRD6o/kH/GUEVfavstVrPUo0IgZTz5dTXHebCheA+a7GuTF9jLJAHIHAZBuMrTI9wh5A5VEaFOR
Tfq4pcJFjZMXhKHkoOt9ihYodVHiHIe1Vq9oVobRhgVXUY2ut8YUQ36Nv0zO1Vae2FYIctjuSBkv
QcvrqU2LeHslj3A7cc1IcajBd9gtJYUeaRlinigJfyy9Poeh3Ifmw4hV365u5xwaGDVEaZXXSJV5
3larZEyE5Z35gB6WLlHVQNrT5uPWjJHxODmU3eSF6wG7BetNgfO4NBPEsnPIlJmNxpOZwZC6OXwc
8UZJhwrcFupOYdbqdaNZH7lTL6ZXreIQM50ZPlFTWDvshUZkwI9bKAsBrfL1slDomzxBWFQuaay/
djidYSwb/8BLedyljvgxzOPV9jJJ/fwY0XCs01p1E7W1fccKUROaNuaZU/jaYwJ65az9ODPqf2rj
LF/WRZCeFeVp0OrqvL127azBCC9M53r7X30uTXAUJG3b/1bRaF/k9CKMOj4Y9MzdnEQHWEEOQKLW
vNwywtMWRTud7jfhKJ/qeam92PkyMalKJ036CrkjBMohruc1FB+T1EGfWMVuiRvB2ETnxBH6Dk/u
71Orl94WC+RTcg2ABkdL3aLrHoZmkK7BtCRFP8CKFF5jJ+MNbU7DFpetNyrTWgtAcn+IUux1AECX
HNDyY3/Z8CYSS/D324m+Cnb/eDRiVcrByFi4xfzyZ6VMvKC2x5qq/RB0i55mx5YqCNyp6UQala/g
0YVzTObq9bF29MwPV+czHJZB/lKUt+bx0cA6RW+pjW6SXzt+tuNCovm40qLWntp2cyfZfmlCTd9v
D2WO7sOImh7dSxQlk+TcIP17X0w6GGbUJP4W0hQIraCKKo0blRU+u4txzz1zGbn+JulMCVWrUOn3
N+TTpNh6LuDhyi2hmEKYDRXsj/vrUGeTboIneunM0TiLkeS3lZD8zaZcfcwaTRPlXafsmT+KInIt
7KeOW7XIXv+tm8v8nA41tJm849X9Bxzr/81Y678EXq4f59vfScn/MxjINs/i90yLv7hfxY/m1+nW
9Wf+Md1q/nUlH6zeOsyh/QfQwuLfmV4yNAsTEqS/ZDZ/m22VQRtvFAyOI9CWNuCXf8y2yn8lDAas
hISO4VZzdVf5d2ZbzT+efijxSCF4/1YVI6f6P03i612Vy9asaveGuITLVWM9ycY5KX4u08NgHWQ8
wgSge3rQbXGqtX0y3430Xo0HDGoZmhlvaeReFjiPmUrtkGajU5Gk0Xg4dsWpm99lFLQSI9cxo+Tq
Q1c9ZD088ytd/4EbFwWtNweViKP2rjdeLMSqNnUequVtddNMT+N8jto7g650hQibrpdHEJxLnIyB
5OAnhRGmJbkYaAa8t16dMM1X4C8m1x/b1b+19P/liv11wf6ff/ld/wPX9Qpb+tfres+wyq8rev3u
jxXN0ChYFTKyjci9Mlf+vqbXr7CR0dBCwrR6/qAn+tuSVrS/Mk2AkkizGJAzmVX8x4rmS5iAKixF
jTFZhf/8Owv602DrOmzLK4VX1Ppi6TAm1D/upLgtC0oCbXaTRQWRBQoQB5QgXS4UETozb4q0HHAd
88cOwbQ+uMzcWuhI2htBZjCA0thp/a7X7239e9O4hTUcqA/dJXMVkOb7/Ks1B3q2s22c1ljAQVae
Gej+5VbffhyEvxJckBb+8YDcroLcx1KoYq/s809XQWPfKaTSzG5CB0hRFLSVdU0RNZB/AlEJsk53
i/JrHEXHaG72GQAoyz6aJRlCisyuPUp97A+8L3n1czR3Qr5K1QemOr3qGE+1P9DgNrIQOeoJO7RR
uyrH17Yg0H1IVkGRbDMfCaRs+MpgZQaBKVaYfxivqQ4wEKEezEbb4XvvGTfdVHi0MMGhRK4Z/7Ao
NtSGHITlvVK+pUbstsaXUXkyqq9GbrwZ/VEwX1viyyyy6EksvReq4c4ytTOM92Nv1kHUADFPL1HI
vIZQKzYJ+h6Kfpqa8HHAq9bcZb2ELKp5dib7eqzNI5V6H/G/J1abe1U6TIvqFsXjUEg35aTszLHZ
21p0XL+VYRt/rrIDk29HOxWvU1cgJMt80aiwtKOjKNRzXEQ4JZor+/1Hbzk3eEAfIIC8tXmOC6l+
shHcFxi0mdgn2/C3e42+oTtbEFSEHjIo/KWPu30npoesCh/btH+Jq0dzNo+xql+pTXiY75lSurVC
C2s1o3W7IiQcrKhehDZNx7o+zrV1XZT5+8AQpaYoLxM1P4JFDXfGi8gBmgxlydR0OJzipnnqkQJ4
hlx7pTNcVWX7I49sdG0Z4eZCeKS2zl20ThAixdnnU/U8KQp1H4p2qnFd5eqDNMgn7VsZG6dBWfC6
rDwUChdpbi4kgneog5FLtaHkyrHyJf3OrFEgJNCY1cBLNTAu0wFraWKAPop2l3SEpkaSv5cqTYHU
Sa+SSjSwBauzVc/XU4g39DQVF1EZJCK5p5flF8nJ38JS19wU90gqZw0ud9TC9d3UD/4Q48ejgdeN
RPalHNOnGAIJHZ32Deu5MsBSMphHEmTYgEytRRZukQKbxWxIv0tjdmvlkN7y3AMq2O6apRz9OsWz
Eh3rMTSa2q16vj4PyU+miG6maHyIByWiVB5Mc/odXnMPbd24TGr+5tAGcHVBl0FWbtuFJExCOeZ2
0nicIsVb1slsZKJRnF2WAm1zrdzZepAMDgV8XjDTPAt5IjyLDlQ2AijpFuMlRtz5fZcFhX2tZdXO
yarjyNsl6umcqXAZx4XuLGbImm/IKKCozCyJuVcmyOTaF2LbFgtM3Gn0IXq1WIzKcF1W0MxFcaeF
JTIuO3mOEulmaMug7Xpa1GiE030RIkYaFQYLtWtVAwc/qOfMqO9z8r4m0i52bhzt8kajs2in7b6I
s8O8dB6MhaMTN3sNHRCMPcxHeZRoKIr3Sjw10fXY3wj7WTDkm/a9l5vVPqJX3sTeiKOnisFtjUmA
wKxzLp4sOjhVWvJVWj6sBfzL3ZzXkQZ5293piIVW1M8gfKmrd+O6WwymO5X3sZ66zTckh4FZZLTz
Xrsm9nXnHK88y3AMTIr1SBJSJFVdBIKUAvwQ/dT77yFJb+3cKaisOAy6xTOGJ1mt+Tx4E9TvaUnq
e4r0tz6TfK2KXEWx3Vwj10K6ElOQW8KgbJ5wnVR5eeqGFOrRSh8mCIGtcW13j9VzHIewFFH+rThp
b1r2inXuin1vfO/7c1bcm8ObNZ9H4zHXKjeNr8V8J8KHkfyxiXnEhr3DENxVhjRgZD4/wDayuhFP
wx8SWy8zOp7Utdga/9TASRqd2LVKCOTb7yS4YvqAy7V4Nhv9VIKKDFPlKmlpZw3nKq7uNVdMyk3S
h4dJA4Cnm9dKygwPTEOx6AGR4YV37iDJjS8heExKGjQA+qAQ0DvrM1/NC18zeHHxcD3ETu7DOTms
m6EzhjfzoFxGbX5oQvNn3Z6MPr6WVTzQ6wLvejWmUBKmBIceseELtXGbfTfFsJsq5/dRLAet5I2d
U50+XwLKR29Bx9JvYvucci8Go6IKmsS67Gq92+PiAM/V7zJlJ4RB+V6/Yth2B6/7ue/ll/XCNE0c
It6ICf0vstpTrxnXstLu64QDJB3fxiLz8bc7NEyNKZSy6lg7g2S/UII8Yvy7l5UKwVrNWSsF6zsO
sPg8RXcq7Ci7iV/nciW5LY9KrF2pa/sP8Ivr+MxLXC22dFBlZZc2vHhz3u9ry7opzOiIZ+9RVur7
SFV2lnzQJmKOHj67rvlOpV4tjhQkS3ZQS+IRm/KFMI/mWN933VsyKd/InulfqLseUYqisdkVuS+E
vNMbKaD38TI5fHCjCHqm9U37EXn1rbL0PkKBA6cIvS79FCXTg4iUhzZqAsTrvoUhQoSwQfRTkM0V
FqoGbiHN3kjp3OfM0v0XQufH/4Yz5h+i6/+PjHMQVP0S8q3GPH8z3FmNRP/3/0KsAT388ONr8/0v
81+uvkHu/5p9/zXe3n7BR8BtaX/FxoCQFpSfSRdkrVB+UMT5CnwZ5s8x+abHsLnq/J2PZKhE6Ywj
EW+jWtwyz7/jkQztrwpf45fKxJcmELl/K+JeL+3Xas7qRsNfoj68+scDXfoUrHaRY0phF4kTRiJL
jZoixzoWXVW8o9161xaN5vZCWuiEMYVLrZKdINF8EclXVrSCHqTZ9MwOVeGIXZ+jFIQ38qi4XXqZ
q5oSJ7MyftHkh3pJT6GDI+TSj5abSqlw0zaTwC3qfUAxlo23ZxZHOPvRShhNXtSD2vQxHuIKZ1KI
rDaxZeJ7g9pnyI+A2TAD5NMDeh+5DCgsUc9Tjc5HnpKgVBhuHCyS94PSnWu0mF4iawb9XDLW2uaE
zopBc432hKn3q4DnWFFVlNThJI1x7DkjjGsb65UyzokdnLnfYVMt0888WR1WJyijvCZf8aZjGHpS
QcHXcYZrm03tjEwzYfYkSAvTEzM7Z5GNDLNF2nuajcNBB/zbVkgW5An4QtYsB7VuoNjMHO2luuPK
Cj8cqhs0VjRsoyL00/yuXNo4aEY8j9Np9HmkJ8MeJ7deLc6RCDBeNTpXZdH9gFNZuVlVvEVNi5Uk
p3FcXBf1ghN6PeicjeN+VJXXUYoodMKN9Mx13gLDwtxtcYLwnKUFr5oTkJCk2JGIuPjQZfp29MpK
/Uq1wdjLdbZwNhMPNJH8DvKN8Rtz/CINeDz0fh6WOycEMhQf+mBqgW0Wc4bVeXNVxgw0aoJTw6h9
ezELwjdUv5KOpwZ8q0c9zndUD5i+cHUzprMAbdZcvGi69Lg9y8wR9nyUqnoG/XrIw2VfGMoXFUGZ
2yTyt0R7KZMGOwnyu9b0y6TELWO9pNhqj2WceUmmoWGejNyzCo6o1E48TYt2IreCJS+CidgcyUyW
NsG4SEHbyq/CQolpLke5GwAFSftBr8+oePcw0WMmcNt7owQprGoPdn9dwDaccxK79rLM0l7JXihB
FhRBTbxCMhJNVQK2o3+LKn6WMjOBE1qBtsomt7XNU7haoUsRWknzoEINMOg0FP1uMpYvxBmQiSDf
KssXZ+KCor4SQarDdBY50aed0AMdr4zIuiucOvFTNWZZlYYXa8BcW0rtdXdd9xDs5fsB0XlQiewb
jneeloXErtJeOHR48ujQqsjplnbXW91ZknPuirS3rAJtYeo7ZuC08PFbrzNSxtlnL9WmIyF8xpGu
YEKIqaZr9xGUUErtZvpQF9H5/7J3Hs1xK2mU/SsTs0cHEh6L2ZR3LFaxSMpsECIlJbxL+F8/B3pt
JKpbjJ7VRMxsZJ4epWIVgMy8373nqhbVv+hZ1FGwNmNOi3gDaX4RTeKl4WN1a/VEIftaJtNdkk1A
KwMRLpg8tWRsFkz5FmXpdyu9hcBp1cbOmqatH8QHDjw7pVlMYw18K5wX6IVn7Yy/kGOET9+wMbEZ
fCzj4cr3qFYVmwAW/2yd5ICg444/MoKl5+on6HN0HTWMC1mdtaWuqoOd8JwrPXeC/gqRQiu7re1P
31XV/yUT/Fe61P+bi+sfpat5cf0fO66KL/mbJfWfGpYmUF8dRKKZr23BZ/vnkvrXnxhzuxoxPBKE
c+L7n7qsR6M1Q0JWWh71Liylf6pY+t8YZKBhoWKZwCpd8tf/1aI6r5n/mpDMuuw8+gbIwIKP7cxD
L/t54Nq25E10u/ce0tQk7fTZS6ylc2CYqgBF9d01tV6c2t/xCBeT+iggoBckGZuKTP868HruiuOg
zo4wEAOo15EfdevUIF2F0JM6PTq1PtBbt77z4NLjn13X5bBHc/o/2P79R030l73df/y//i9UTuEj
/Wlz9/wlb7807S+7ufkr/i6fusj7M+uVy8t2aIf6l3zqOH/DtUqyltwq2yifr/nHbg6RlJk6Iqnh
gjOe3Vj/vPI0CmMIogjf8xmp/dWt+F+0wvzmLbK4yGGqGZYDZXvmC/965flZ0ut17YJT74pk09La
sSBtmrEXIMEDuk/ueNHjOc2Ms3CQcdLaIhwup4JDVMAsGiFjM2bJJQ9I9hfCfzScdJPGuoPgktEo
VzJKNfrcX6O9dTsRMw9VpLIOZe6sfDAN5xldDdSreq1T4nfVZJY7GZjPP30k/0Zi/TffpkGaWfgW
bxqR2x8TuZ8cDUPk+Apvi7oV5FgXRcwes/het51a1mypFlbc4XsKGIYYfrfpZVxAkI15hWLGH3VD
sOHjuKshIi61YBt0LGRNVVRbL2c3FMTDNideTF1cpTDaug9sY1g9ZU+YPR8/xI27lpGSR526h40p
AxoIzKc/f4NvkLlQvz3DxXXuCNhMODd+mGx+/gYr5cRiGJob59pxlQugt9IE3eFJ7VhbZrxGg+tX
pmbJO6O/SR6G2BpLFy4ojlg74LxuB3fCaZqnxjZ3sU67nuidhSRTvXvnpXLJ//Sw+/tLRXYVNr5G
333L9+pqMy6Isba3jLd+WXGUpo1ad5aIcmgT5Ns4+iND2dm5N+p+SaVwtjEI0i2tyTzWCZwvdqMv
pbcWqeNe33lxLBJvXhzYMW5LNk3OPJd7Y0JLBtju0i6mWyDN7mTSU4SHwaLDyyYNHQJvasCq+8qZ
icMW7liBLTfSTz2py3NrvoxWEF1E7t/ZUQCEOhg277y+3988c6ZJubpjAjvnoP/r/apzfBqAj4ub
JZVH8Nn70LlUgmSm1Ryj0r6mPdpRk9TOSZNWueIkV26czCJX1NknM42zuzxEV4zM+FRpSfnXCsCz
m2raf3OfGW9dcJYHVGiuucJfw2bo7Tym1Z0Ountq3ObAxr61UnPj5m6yClt/41sUCfWtKPZpkdPo
2OSPltvukfNGC2xJGnNwrEpJZT2j/XURcAywXj3piquvQrUUAVyvP7+bb92uvFqeo7yVDK9YgH8A
IX66adwwhvVjdOatiT39GJchXIk0OxJIiR8m+/OknOEw6NhtG8D26z//2z9KZv+15s+3AYw7JmRs
ToiFYe389ZPMY9NAVzaNm0/acWPNZ2Cg4Ns6CKqNG8PeKweyguaU2h/DpEc7JCS6qEURr+I+MO98
v6kQfUpcESMnjuhohv6EBokv1HTUuEpNP1/HIM9xiT+ntZMvvcx5GmCpUHSHxubGNqRKd0BY64oH
r3mNVP9RCtXsAlmlhy6vnj3sWL3U3Lsp8Ro46jbbjj6sn4rEfE3TZh3FzXhO7IIAOdFSwi7ZI9aG
pZ4W2pWrFE5nCQUlzV7xlr6GY+tcmsbajV16S7sxOIiM4Gfc6gYEcgM3Z2Nc4joxN3qEFb6YWQh2
qzZpVSVLTLHOBs+pi1FXg+poZvayK/rLVIfBNTDFdElVcpdFsnrvfvvtEqGxZraJWaAaUMnfVgV3
NRdj6bXuTaapzxkd/6BoPAV9iWjR1D/rVrnzMGjdolQc+pBwZcAWzouzmBNjfsnxU+8NV2Mwkjw2
aRfe9AHyjmNm773QNzNEXh1dYD8Qy6xyzBLxJPy8hRSu1pvc/O5Nb6Nm3ca7xNWxNLvb+GNq1/qq
Y1TBBmBaFDmCSGsO71Lbf7v3wU6DEaB7wzJZDudd9s+vwNE7XQ89HaW7CwMYzXlOaJSWR+G3WLtI
R7nkjtYd8UBi6JQnRp0KVn++qX7DlvAuMHfGgIHPga35D0fmT3d0zqPT0NpCY4WbRxAxe1wvQMtu
mmAVJINPqDE7VHFLv1LlgTfsexi8GYkDyXB5OZLxXglPIZUz07I7KKNFHe7//BptNna/LjG8RoQz
YZicScACzoeBn15jwCJbjJCbbrDM4JMRuGN+ufbGnuF00wz7GibOMp7LpYAD3Xe1dNemQ8NEKujN
NUW3qTLcFJHN3DImy4LHWOTXLGYuh66oHQJtW5iOdp9UlrXp/DBa4kIFQ9q4X2IdsIero6mlYzgs
nKTsF5Me55+zurxZfrF0lGYw9eQH3E96JdZWR1Gu9Cp714XiquHRLP2PZWDF96qVMG6ZHk+VQQI5
sc1tnhb3mD2ZBqViWnpVKo61HxvLNJqm+6p7TkPznfXmDcuOhyhmFrbK0ALFDAoUb6563UceY2Tp
3yIHik7OtGjsabqzirCGloNKZ9v1IoAntQRcw2VP/oq7NEyWhtT0Y82clD5N7+xX2jtLCwfAt5+y
gZUZcBU1BkDP33KoNbdwXKU5yWM7sqe26qx8qBk1FH0ZrnqAr9sgIW9DKGxdQV3BM6MnRzv0kyMg
iG9NCnY+1eLuGDDHXpRaX2zcJoQLPUbPusynS+iURypPPsUwLy4NYFlCQ0OzFFJZiH5RvteSKgRT
oIH7rbNU7Uyd1b4Lpk+2M3bnLEd+TPOQ3bgtph1RshsjRLlL6b7YDVSeLYqq81eEYZml2vYRscPJ
jfirESJyVqke3gGw6VYMZTHfA/u/4HV+SDlPX1mh9qbZBwsU7vjBSe4rPUtPUWo7p6hiDOsE5kYV
nrFsw1Tfe+A1Fn3ZFXQD3xIR1syUiLsQpDrIMriFnhTbOGm6I0i8m+Yrq1+4MJbXYWtP55Jnap1r
3jlvUhDDEc1REyyaP9+u5m+pctzbNHT6cyAFwj7N8b/er6Yex36FEeWm0uI1IaW5wiJhLHlbzlHg
sygYOqwNo7AuqU0ga9S0Z5M6PsrG4nydGMDycqvmM9KAmCVkmXzF6Hoid6WNcJuaSsqj2bTNxi/i
D4lvkJ5UaFVajOE1Asm/JthiH4t+hl5J8DH4x4JNrGhKm0bVHQwzhhdUqFsAJYDBDxMhGTmHvDXd
rVWzm7L0dpyzodvYSvMT6y3VbnRYRtiOF8VQvFhTdpBBPSxz4V6daEz2GjHsfdscMId+LnSJgqvl
+xBZ0Q3q8qHsURlaseasE8LSXxgDvJee4g3fTe2VGabp3dAk+9Ib9xwYhwMGkpcuzMbHvogPTvK1
SA33xEoWUrTXLdLc2YUVWnYtp3xHcruGMxVnG68vCHpHrv7A6lsuo1B7Jj9b3kfQCnEGF5KJAqKv
07vJrvCNk8ib6FrHZXeIJvPlx++ilg0jI74Wkz99wdTBNQs/9P1zVIwfba/Q7tKMdNhCysgj0jYw
p/YHqtaGoT/7IflKJ63XQuAtHaWXMetV1W5qxhvcvYVnIBeTTCOsO1u4hXYfeiD1XGgYWu0Xq0rx
0K7IMeSS3+mk4qu2pfnQaWjHnHVTHXihLra6eiGQ0h51sgqLNmhL2CEgbsyOsXgJVLiDXCtiOCSV
tJIlDuG909E0SFT3EtsJwmNRFEzFuwEWWboYOkKo814sHU0i+GVEJgmu6RAhOw/Dva4EV2ytbyLb
vtGlDOvRiopt5bTFbnLoZPKrzL/ntLOqsFYcwABFB0wYq6KWwdb3OqgZ/ddhDIsnLwgiDAnds+0G
NlOgbtpP9fxxBNXXLvYyOmYThrwRfJcoj/Hdzj+Iir85rZszzdPRXZhV2jGzIU6wcAHDxepg5FbB
RKI5hxtDqm5dtlGFo6sqzqK6D2tgoHorg12JE9AYuqM+/5DwwSADP1RFIO/nqFAQfm+9IDylYTMc
o1Df5zoTUgCw6Un6k7NoXfGsRZF4ypDlNkmKtjsGMANa2zlAPB4XTCrubbPneuu7Nc+TmCrAStzJ
5LWMPIukAFm9gWqihZYNNk5xKzlElvcSc5FcpYt833svTOEByPALdntPamrkXrURtgjB6LhNs08M
hsReKA9fkArviZ4YR6ef0OCtQiu3VtIqCAG9e6UKWl8An8aorsxmY6fKXtqBr13cuCRq3NbRAR9x
vQpE6WxAl6BBZLG+xWGi7su6bFayJkElmYqYwURA3wF/Wmj2TQ5GdG4sGZ8tmQ7bqme4VtZI7fUY
lgdtGOtHFXLjiNBljGWsleOCKiTXeHLyzyEstQPlje467gmS60H2jS2edegH27pqQc1rh0N0rGxH
rXMz4unmqmlNS6VPNjc/RZZJJEIW3V4GMeaSQod66pflSZvM6Kp7DHwSDZrM4BgkCTI9vqst+8Hv
Su9BECN+mJT6lEtwAVXd9tR5fWPyiau0C8vj2HvBcooGmAuV27zDSH5TYzXvNVDicNMzY2XICtHj
13VAwkbktTvaLRuXdRV3uyBvTjRw1pvYc7ARmdYhSHlQuIP2OnmhsfI9tkgJ9z2V5daurLfSqtI1
HqZgwek9xaAEttMNH4TSvnR+Ai/D+ECnl9g0hdhqijpdq+jyXZGwH6yBNq1Fb70OVixBfLTpBpDj
xmDOeS2qIWSr7cfLXih8BR7MzGMnjOY9DvrvO3zeAZdNK3suzkLWvOf5aeca6zXZP569j/ZItSga
da2Dw5BazYlnbo/OuV+VzwiyNGdsLK7NdV+AOZEOv2VETVN8VH+nDkHZ3kNvqI8dn+hS6vU9bSje
O7bKf/d5zUKEhW/OQfN/Wzc6hKZjxa0rH/O6E2cKN92D3yA9OuXATe+I4aMnx13UV/axL3w2rUF7
rFTprO0RU5GKxg13Q3AsA6Xd5enwuc5ybxfaQ7Mr8wmv5Ms4Je2ORtu9FyblNi1gWNV1mx3y3hxo
OuEf9WRqXidZl7RlSuz9snzSZLzwx7xbsz2sNvQM6Q+xqX2anOGokfHcjX7uvVPm+Zsqgxozs9QR
CG2bM4A7i14/fW4mB+3S9VLx6Hk3ZViEJVT3Sed04zfGV88clp1e68s27z53bJ69tFyNF7eGexb3
1tfSt5tFXn+NG2WuoiJ2l05Efk2bsne2zD8OZz8rIiSbsMYz22M/j5n3bY1xDn4ghTKsP4po+Cbq
5OhipNBoGYBGltPrjKiMuGQsG53TY6mvBjf1Fm5Y5QvTKb52of0ylsUpokUY1wviRzysnL7E0vQp
GZ13W6d/pzhTdoh4znWDlR7Q7RsBx4V9leSlaTyOUw0qNLHE0dOnsxzBIDiBi13S9FDOlbuKx6De
T/qUHQdD69exTmdd7rnFARoCLIKQOXVVW9ZJK13qJCGjvSLhLECm4Ygd8AIQJo3EjKKSNgyNF6WX
amUasbMrwoAREP15sFBS646sCOpO4+bskPJ0NxhuevbZweGUZwsZUH4aj9NGCyL1UW/1TWh+iQN3
iRSbn4tONUvm65vBSsvXpsRjarF+Cs3esp9hzy9AwnAUaSZFa1DlL7OqBIBXLnqZfCwc62loW3I8
Evep5njNrh30Z74xbTka9WVAMuTAHSQ4qm9JDH57KhMgYe14x35Ss+89ZSI4dyQKkjA8GoHzOpT2
kfAqh4MJpaKMgheaCeSK0zAgGZynU0h7sAkMKWHzuIV8nRNSp1sQ5INgDN9ENh0H2o34PlxCoZGe
8ftrlbjXcsAH2Edpg3exLPGMFxbbN0p7aKjapE2H3YNeeBivr46bBGecksmi9Tvj4Lh021S1px2H
wvqSW/IBEnS4qDlYnfLos8JNqoWSYIPyYFra0RH0Tf4YlqV3jezQeCwbcwdRh3eMzfB59rysB8+o
trlbPoqxlg8yr8nXueTxIi9jrSMKmHrFUQb+sIZDXOxpgaRricPEdebyo00nAO9hKfP8b54GU3A4
z6W9KkjYvXfOnudUv4gWNjkUhxTrbFIni/IWrWVktmAUbydPSWd/C5Ru3v1QITGVyyrARdg147Gq
KZ/soYmvKlFtWUKrLUJXtvI6y7jIQe3kYO7IrMbf51+EUluBLKovyRTIzeA4vOlJjNUz9ECJDq52
tEQ6F/4xzgDytgohlRvlVlVAb4pSGKu0H9qt6jCv83iLzxB5jX0ZihVZvOSk6daHcuZgcgr7qhGW
OzrEbuGjqefBbjMo5p+y3nAvdl67Fwz4+9yV30NRaR+G2nvyw8E4jrwfi3z+y378jbLNv+WNvQ7T
rD8kLQvzNNr3YkQMzAsM8p0xyjMn12yB+tORPnCxF3vSv88wLAaFOAeYk5WJ2zLMPFwFTnVIQjqv
qzDaJ0P1DKlMZYbxNI3dwi6b6hhV7eekcx0eyHgn2pBiuSAl6WyEuvEkCe8v8DUG23IE4Ojm6lwX
D5bm5Td6m8o1lFJnD+OyfxVM3jaiqI9UD41nlSES4+uCamxGm27yzZnKca2Jrx9sx0YZ6If4vYnP
W8WLb5igG49Kmn7n8cqbfYNTTz1gqah7qvPMX7ZOO9wNabrP+nZaWQPZHl/ZK6XSfG6pXA8JC06C
srPrmnzlql4cUtf+/udj/Y+R+i+LDdczNjsDvZBRylwa+MuaODhW79ptVz0F5EOXiRMkWzPTXDYG
oVrVUfG9z+Ng0UUprmT+cNF2bXDs++4QRL59tItPbpuGp4m6151CbMrYg92qpNiqtHnw40qcG6Dw
XNvuYeAZazB5++B0JSckUNDhMH1xPNi0HD0uhdFWTN/i4QHF5S5W/qEtpDoH0Uh9ud+3hInN5qmt
LEH4thivDPM8Mi7GQ5YRJe78UTtVrgmcwijMa0L4N5R32RThkdciQMHEG5dJW6abVquYbEw5Jmdz
PHFS4+jeGQNYSEGJvLQEWw848hVmeeC/PghvhgKohDr8ILKRqnk2am0zxGW/hw5zzRLfZcGYNI5V
IRGDIMaEnVnNaTLaoyaz+Cugg29smLVdE2vQDWYgp1ZqFlGVulnLrvHWVRbCnwwS672dxCw1v/lw
+ZYJnDLBMzF3vPlwOzOHmMES/BRYFO1AB15V0y6P020c6jbz6LTeBCER5EjVgqe/utmSBlnZymYd
Ts/URnCjHkERlQd9qA8QceR29EkYTbkLTb/pd47PYMUq20Um2sVcZP/nq/NHyeQv3wDOE2byOt0g
KE+/VSkHWJbcjnDAk56yTMDPvFilz56zNj86pR7uzaonGzHklwDp66jn7IF+dHChVS3McGBpT5pv
cfQJVGuBkfMa5YHiLN3rPWfnrHjU/S+pNcTHyUvEmce+YpyJZZBmlHnFRZevoipfxbqVb7oWFzGP
LH0lvZI3RuiHjpHYINzq8ufv2v39fAFGmsOFZwHSYJg9//lP+1RHTGnshH30WFTmpu+KlzbThgtD
JCfC/iVb4ZyC4kM5JM2Twh66HuO+4uATNDuM9c9JFmRQKL+qygGmzeK7m0xZXdyS2Jc72ceKhA80
E3fnydxdwpCJD9Jx042aWFX5JJ66avrOaKxY5qWXbaygqVa2Uxb7rspOEFXcu4oJP4JGFFDXZxrU
B6OozmqHWTXPrMHxlhaEMzN68oldTZhqpWpwJlMxFQcnLQ5IacXCnhrjCWgJ6lnpgzsW2rjxjcB7
LMrge6kUNNp8iK7YWieSRN8CBIIFmxpLriB3ucshFPe50NttWKT+SifnHrbcjYFjdvgw3qWU/2De
/3wh0riK2QSHlIF6wLT0zaE3bQvDyKK2fKxjA3po3K5sA13EICZ+VzfQG7N0WkRVMawJxBsbdgdf
c3rxTnEe9SehVgq95KFi27nEBYPV1GmIxru1c7TT6pMdkvEqKpeZRxfuVRSbT77Ehk8nzaVP6BqJ
XI6V5EuGO6Bu90F6UaBC9jHZI7An/gPc0/gqfeODJaJvOKvKT3bd/fVPB75DVc3YvtS+RSWUA0Jk
rB+Saoy3TY4SG7cC5rKymaakYKY1LbBXnLNbjhIl7vyE3UzXBMvaS71dWeoFTY7V8YdQjcjAyaTP
9rbe1fidxzUw5OHgIwYumOzAt5tl8BFD9CGZFfzR6la9gb1ZN4C86O30YJdCrcsBgdOI425t2Rp2
TBjoOVyJ3nixugv8l/HjaMNTUB61RqFuyruC27aLpNoyWsD1WtvrLhPyWLXNHaptRvCk+uAVvPBo
0uHzARJcxZFJXZkxrrPmuwN+9Dj5vf7e4PFHfP/XS4TYsoVPyUcb+d2SENq1aBu95qFCsVbnm5dS
QaV0dTbHbhLjGK7FczZZ9Z0WPKlU6LRj9MPSHZiwOXlOcKuqHy3ymVUmPsdtZ2KRGQ+6WxfnJI8I
bahilyZO/TQEwNC5xj/gU85ppfb6RSMFTOvewgjLW7Y2RxY12H35Lu06QoplNa2AGmirHsJDl8v6
weutG+dDzlYs4nXqdpzULBfVethY1ljeyyTfgXJoDjLsXBrE2iO2oexRD821kOKsRZ55q6rIwZ26
LJshOPeltHeuCAiiWPeaJpyPIRVduXLEIpMBk4Cco3Q2fQrtZLwERMhsycY/c0X7GGkJaajpWIy9
fTG48J8K6e805GK/1j91GaSYyv+C7dx+9rSCohMezQ2ceLDRxK5TdqhdwhUlZPcSA2DwaYBHjo7r
xyIsR5jCzc5rkx2VAcPRni8xI6sUkRjKgA0VJvtU4e9xU4llSY7JY0G1gEw6njbSxsnVmrey90J4
gtNDU9v5xZnjaUoCLY21RysSagNDHi0gbajidYmF6mMCoAx7EzVrZLNkC8E0I1dejunJwP+2qrTi
fhB5e5ySVTBYQbpwhqI9EQoY7miv8ZaMOMDmN712lwjUTpVazmIylHHfuRUF8QVot3JqPkRdHVwH
xyXTkotxlzFW3ncC7l0okv7ByrkzY22dBE7/1TKuHqaTkS3xqx9+g5CbXZth1DdOKwG2JWOPad3I
D6U/q9+zHa2lQxRS+ZcJn9UeRce+Uw0ScGszkmFwaB/z3Jb4Jw2c4D7mL2pP4TdZoCJB4/VXonKc
UANvo9liEYjxlA9UpyVOzJmli56Vl6f3bRYTMhP5YxH1xYVc5qeytcs7fbaf4YbgSDnGpG07Ne2p
nu1CDoJw/IovZp+cQ02/52EXHLDSi/s/L78/HCdvbmTEMg+3gzAJdr8ddEk+g3GIh/pxKsPxKCwZ
3WgdgTKODXxrWdXn1jG0jS/b4Sic1562wQ8qF1HIY8/6hKzdHv0+0s+D3qyqsk8XRDLMDyLA7GOF
xdohfLjvUsNfmdWEt7oKeILNk7+mxe3NUBroRqCvmRxMZ3Nogmu0tBz1SGQsB90eFieEjHIBIofN
cJbVxyAt2YkMXrgSXQAAXfbD7N57mrIovqfeIiSj60tmPBErcUsAFXzrsh2S7kiHjbmMMhlvpwjz
WWUP43ZqBoDiqiNEHJ0sVFQVZTa7IG4rabgdk7jg1jbDaXBV94g8jBWmTV5R9pO9jjPklOu1BTkH
gHMwaiZVFta4IDZc7/veGU/tVD3UPB2uHAPWXluLMzUlxrVS2O3d1pzWVFiOmOjH258/0t8ktdnV
xEbKAYuNYE0r9a87qlAFY4YhWj1aurnVuRePQTvKbRJFt7ls5wn72heb0PgQlGDdE6o3sskXj67B
L5xi2pT1rKgrBlBdbRzdlg4f07jz4jAEo+WlDOz4OP78mv/NTJ9eFPxQeLVBS+GU+PU1S2mFrl26
zaNXIQL1RfENkmT0mB26qP5WjDbXjq5sNuSNv6ydot87QdssIjF8Ho0CTFjcZ2d21O/00/2oKH9z
d7C6EZ9C9WOi/7YdqJRFKnpG4+S8kxVTn22q2E1LL863vRbG+0yN23g065MC8ZqL2j76VXdESz7m
ICK3hlbf671VnzLJHNcZ911DuNQWKRHmwTBPDLIJz7h1/0AAySxUeawa00BOH6al67ThkSE+fANJ
zj4efJ/B5ToYXP3s10dcU8SD44JmA/DKKB/bgGNAn1fqknfkZxvGYTLRP8uwuA6+DE92BpI11u2E
004RACXeM085oPuPSy/JUZAcqoynJm42MqXpB5/BMgj1Obx8nMJaI8mYrroMhMJQD9ay8wKGd6GQ
MDjb/KNmmdkl5z5BWDS+tWE0bv0xOAetaZz5r+FWtc59z3biYngNjzYdi2XIpn8ZMF+/qzLkj9Cg
GykYW4gAgXG0J29cDqqPD3lJziWPqGP5Iav5xeQdYYZt+phdOicZsmiJM3zgzbHb9kM6eM1ZDsE7
Wpgx+3N+vhBQ04G4UDyEq5sYnDlLZT+dUkAtj62eTcPjkMh83RjJNtNFex7z7w0jh+eIyXbvUmTT
a6eakPiOwddd5WR4Wscq2NQKfOPQWbeIotJ11MTDhiPRDXz4g+704AditgCe/97w6u3Ran7R3E/o
//RoM2p5I8EQAPD0cByHR1vZTJ/yzchHcTFj+8kcvXrFuLbEcxs5yzrJAY530c4dnegxjSManq1s
jRtYLjo7sD7aSKT4In9oHLZ6JfnS3rkmzA3L6556gmCPYc8sOlDODStju+AJIZZ2n+E8y4Rxz2r/
XlXo/EB484HgN3Ox2EMONX4zaDiSp5irVfpjXVcbZXMVF5b3ITeyM1NfCMbZaO30qRjXerHsBlfi
opm9D5l+lcCuYI3zEC4KzlYp/GenAlPv1gFEugZHlcqDtW5NSMbEo4zQLE49TQK4vIHn249JwgSi
D2z1jjl0BqT8/i3ZmJsA9TAJeXsSxqw1RmLyyB+3lrv1Ku0b+g8uNW0dmzGAgbC/4d6GQY4gvdCr
iNSIXe8TvSM72TdclWNfrYweGd6YNpTBTYtWa7VtW9UvgxwuXNQM+Q2HCm2VAyuvuCaDMXyZtAzI
X9OtGpV9TiOk1RQIjz1Ygr2WXRAWbz9V4ztix5uWXAQoxlPYK+cjP7+hafnXGyorotIj+KI/pjqc
W9/OzyJLdmYKZ6QbT9lgfQsCmrh0DDob7mmY+Xb0TNvL5zA0PzTEW7xQ3HxxDN2IDKj4u+f6/wev
HseSdPJr0eZNPT58k1GR/xJjmWWz/8wMOkZ19PKliX77kn+gsGzoVdyT+Ly4K22yVf8IMvPc/BtH
RsiYwG7oYZjTGn+Pvlh/o3VOx7ZuEILCdMtjShVtE/6v/6kJ8Te2MjaeaUcnNMP++7+JXL1xYbJ8
MxDFgEnEejarMtz/9aIrTTtTXtZ0l7wsPrqRtkuM5nU0SsD5G+XXm4IKZorOwO/vHVqlRkzZqX/k
vrzX7PLJa4j/J59mfcmrnxpZOGANtE1EvVA4y9ybpnF36bCJpPUwGQNGZR6BFokanNeWHSwcd1rp
I/YaYd5yqAvkshpTLKzsOpCgpIMFAatfZ8pYTBV/V7WtSRAnpJkl8VV+Vmr4ztdEovzK/zBhXHnn
CfTmppzfH2zxPmgnxB8+wznS9PMqJz0zbNDJkosBpSdLaa1+CpF43Qh0xwk5f8n3GQQTe2sG2x07
HqmfXIKdiVfhZuLwnRXLqX3HgfAXoexfz/ofL4u9u4sh2wQUDNr215cVekMtPWdKLvV0mlVPhKh9
2p8kCVOdCdL8SnT/uymfBTXGqfTXvc+HN6mLbX3RxXc+GQxdZz19ruE08ym22LZBiXzgDzo+W35K
aw8S9HWy3AcIDxh0oT0Y6dms3W3m1J9tJeZLhC/ViyczfMlpKAh6GrOE5mO9KLeR13xVicL1EjcL
kOscPxv3zLWgigJE02xVKVZCaw9RcTCQ96Pwag0n/kXu00U5TsfMhe1SbzSX9mXvMqZYxszXaDAW
vnwZo3FZWfqJTfyiQOKYUn52nlrxNPvtHYoIuByoYFsazFJ5XwqaEpqoe86lsejt4Dly4zUvnT9x
GCfZfEYRDB2aTta9rL+6GPL5esucVoQSzvn41Ka45+bnMJjdQAeZ9cR/rEP9ZqGhzdcj8xwupXWd
GQe6CnaVDeVHbgoGWIv5auAOgjVxbVq5nrRwvqHqrPpSF82L6hqO+f6y0ruvcGI+5t6FXdtzw1jL
8eRaBKf5hpg66wAt855XlbfqSfmf27FZWTbnrMF/ZyRkiF899H9dXIKpvvu/STuzpjbSZlv/lRPn
viJqHi7OjWZAgIQt2s1Nhdxuap7n+vX7Sdk7PpB9IGLv6HADQqiq3iHfzJUrV1LEoqPMeLW44qmv
tSoNkwPwe7FKpYZyDNZqheo+ktLxOgFPo49D8b0ZorUR1z/0Uv0XCdOFMqLWPw0qrI9N0+rG0m+Z
PT/2tQVZrcWgR0+RNS0jWsP22okJU4tu4SU0Qxz2MMRYy2ECSh1D8lbHJbgyizm6nYKzG3cLVhtD
7zknU682rt09R0WIfEGwqJKjGet7fs8nKupeFgKiBsV0kvkN0XFKn5mMeBwhaOIZzXv6IkEJtjYd
09nZrxM8BM/gSYc9ANyt/DHTazO1+OLzctatLQPfhPnCtne5uWcDcSe4UxmLiUhLp+0cyI/PRyh6
s0Zb5jzzYMydmonYEh8RZPTvQKLZfXUqZaGzt+ivQouhxZCe7Pqs5BoqJflqss5i4TJzb6NXFSKv
1MTIOdF0xSIC0YD12linLNzZsISKCNlA75XlF+UnUC32I60mfHK++y7eW7q95Tt+rgFlullZONZh
dIpnHoXB569UdXp1Cfd1udc2P/602LKptfoOIbJtN8dHymt2PKw+nkqTrDOs9rAiqurKs+w5PksN
tNtcz1fIH3+nZe46C2Y6uDOKbJmOJQtN4dkerW0HX5EzQuYf6/Lri+w8rS/v2Yu1zftrlA35jLxV
vueJEePSbXhzXMyMCQAYxpcfSRIeNRMGESvJTB6YWv5cThPXm5aMiwEuyVTqGvh8aNyGoNlWqdCR
tr+jmS1cB/OQ58/D5B/pTbl0nUCWzqjnPZIRSA6QxqKc5TSHJbozGwUgki/d6NifHS3vnVtLah44
cCH62MiZ4Pld+XtA416VpEn36GrKYrRh5I9n1LlueBpEwlHwCffwa5FTRsXBoO4HNQfTyRap+Vko
99shd30nV1CDmbhjSTvT7rHSnXWesNK4lhseIwpm5NtcKe8sugkgG73OjFem0TTatZZF66jhthuW
Cud8MCefhGtXuM2vIUKgkypzKjrxid4fc55ByVXXNt2jUB6YBgspOCgg8QJS5JqJZxlEFhJVgWzw
uSxXMw3hrKSnt1BOE7BTgUpFzyEtYxgW5SqnUOONs3f4eeT+n7zLDkWUt83/+7/a+4jy1y3alF9Q
30yHYKlffusgJBMVsiNkq0c5xGpXx9zptz5mT+V2iuhkl9Y2Y2P6s7v75NLXdlqKZuiEgCglFRao
lF9Nm54G1uTkbvtIKnknjybHNvuaC7eedexp36Qa+TJCsZuN+vHFxS9864Bcri0cSI/SVSqJrfeP
TT2M1hNntI/wvNbYmchBuD2+n9R5pXEY2gopZOvw8TVlQ3x0zavnzQpNj8zGbB8ni5YAItJlRA+D
5+w8/6WgouXjq8mn/X41x9PI+0knYBn9N/iG5ieOnoZcDecUwn6JbUdiCx1pXT9wCrmM6scXvFTp
fHTFq6VUuoniBIrVPpZ+/OAaLN2K7pwGSzfHQpunVBcOEOGnEX8Tyzsjf93Un6yqP06s6yKrhDQZ
nL6rm6D5K7rdttE+VjRZkv6QFuegwekih4x5Kqr8zoGg9fGjX7WNuOwirqghl8qVEW66uqqbU8yD
ylH7SKHovornr9S6rmnNyGOW9qlE+XuiHy1cGToTWtkxGO4oYxMnjX0vPgBHMnDyAmxdvuWMdkk8
dGhGWkjx4QbLw9gUf+aDe0cdHkJ9khfbT9orOWfEWaSBQLH0FGet2z5FQjAasrMawif2C1oHeXc8
uhwkXG7I8KbTkxzAnMsfj8OlAP/tEiDcIOsAt1qDoKqCUb1fdPBgu4jILz5MYbsT3zQ3D7gvHGdD
bG8dPEJa1wJX5ivxkAKOTziVdJc7mQB8dt9+gvbSDehqF8gNYXeRcaZQV7ctQQHf7IIiqIfStRQ6
xeCu6713tP12m1LXNPuozlMTkh8rRk8CuhoHKaaEeTIe5/S5cMylZckwKaO9dSeKlSJLTmpDedGL
7zNylzyVGPD81M3eWp6N3xZVc0KlfaeXTGFMqy1mAo9CfEIWAhPeNM5uijceflEwdhtr/OoP+wgX
yvlKcFEamCKcZIdGSaHdUliIAOUauyibN7DqhGzEJcrpBORtN8xyCaAzQj0daAVtt/WdHHLcNS3R
cAj9BRFJj868HIMewcdgRHuE1sWtj6d1a/c3M4I41iR1ByeLSp5fAVUTa1gLqtPgrq57eIBtedLc
Xeoi/RXfYz9wzCIWVAQttQ9oCEHI671qcAUdNnvld+hf3WgcKThfboNBJ/rAoEoHFXF8ZLzlEdiK
a94BcrRU9UPHjc46hShyDEw+HVyluxKRWl/imgabvriXR+IGWDFVzKDPpzknyB+srVemtLrJqf7E
X5WgSycV2akIFfqtvZHZ7wm2Ws/ZKi6zbx/Cpt6amkkK+JhnkPvdcsk5kCinNC5XeAnGuBcPVYIq
dSj+CjJa6WhDBe2u3GTejqrz27FokLQ5zCIy6O9zaogLQn3xujz/TjJqo5H94xvnIfZkshjhWfcv
nyhj0I6INxiwI7wDK3TRtWc1KVYOTqAE3T5BlctviBzEyRXGbBAgesls+6wFwg2GyYq124iCpcw1
xaPGsWFELGtfQ010Sn1VQ3ennCynrOjczYeCpcEkFN4OXJxWKSmFYogBV5tIn7+0TnyEe0Y4ibOZ
Zmfky9ZWHj+gWHvPWzQ6rfseCyimSYtHWw/ruan3eY1TQvwe9Wfe87Ex0SVOe2tMLm6dAUiggtFD
8bs6L1va3gZ61XaPpV6sjMLdXYrRHXTBzml0Fre/pPeYzdrhIWe2gIthLzKCYHx1CUdklfmMNABG
MZb3TXFUbYfKLXX18Z1e1Rb+NP+6iuoz1RS6gF7vrYwPzzWhGqKldR3sLpd/DdRw2sxL2OM1+yaA
xhxsrBIJH0rwiYskPtJ8a/vxjfzp8Ht7H1doWG7SoZzS7vYxnQgCCN4uM2a+yECwpTIaALPGP77m
VaLvt4c3rmx+gzhOFNm4Umb77Fh7yqu21kh+jFUEctFYG8fIaWwIGMCMsUpwKmN/P6IB+PGNXEb5
ar2QIHUvWuWqCY3l/SzEnl+RzJzax5pmtOJhZ8prYb4q4aMYNp6/HxCoQElMa1+T5tmKbhT7JVBg
HFgHnG0miNjatfZZSgCPbXepaNJOYuHEgSEsB+D5+JbN6+NJ3NC3t3w1Yb1PDWSl4De0+uvI3dVW
9FCjpBOPB3btWMMhRjRf1n0N2WgmYocsuRLHIM+xZhjVtr0Xa2+/krhcRlGzGyg6lHuWV/EsfP9F
Jfykc9pakB3GvzOGpZsXtK+hZUxYrPI+vW3ng0dmaJ4OjQ4/sjhTNL/lp4lmKJP5Ik5FQcGoRmL2
4xEQZa7rTf52BC5kwjcHtKYGTji1Kk4xLo2nkdVU3TXw4B3U0huJXLlDBIzW0ehKcKxOn/osf5wD
pDhp50CBsHZ9By4diPVUZdmkZiBadLJSsNasBQmJxGKzMriTgBVLO5eFlU+yjKdGWM/KkuzuJ0Mi
scebdQzhFR0RQ7dEkV9ToVK+X8cVApuDTu310xic7ao9VAFsa47zCAAb/aN9QBTZJsmtrGiCQ76A
ugF7Lj8Pra8MCrciMZpnkL0ykV2zZOzezI7p+5reR2H1hKMDy4u6EZ9jqKLlPIAiq8tgj5jlZ9tC
N69WxeW6hqq5gu3Tg0O9uq5HjdoQznb5FJecTkp347nhHs3HO63IjpQ5Hpus+hZ63UngFhWBcXOc
fsxxg3wx0Gqhef7KiOJvear9EB/HKP2jq13OCWcCkmipTtT1+OJClU54xEWVL/DQLpCXHjV0muEw
xtNwcwLDDg9NB6KtmAA/txFF3fzykySM4yeAWYf6EpQRUFP5l+Oow7/ji1xNTqIoLHcCIeZREFLP
XZ8CG9GUNDn6Mx5YtRkpoLvMJfHB0Dhb2cBtg3dMY8uyhJFNUQ5wRdWRIXNOne48jPH8KG4DPb52
wEyyOGMV4ADrG7c6HXjmZQhqIBAIzE8gqe4+VwEjk7MZbrwKQ8iZoPuHX1C7uCd4Ka1KM892fmRN
RYh0suGgyu2hmD35TnmwAk427pAbnslvtM6Bwr8vEk6FwGLVhOOH49EAbMtr4s1YxCylijJP2N3g
58nbBPMOZTTJtNzxSRGq4vxKvIimM57Eg8pzb4cM5SKCoip44sCfpLhUhbVTEkV8LVrCLQsnWA81
pUlJ/Wi449fUb2+0bLyZ8ASCIr9xkPZvHXNhU1uJc8kgxTQOzMdiGdY5WrL+kZcYQhxXnY5PYNep
csdLTQHIppGFmFlXOaQFcXL00FvLz5wLgs/hylE5u3Wq8r5VTdTPorW4++KAEADtULt5loBAj+Lb
0NHHlR+8Cnafd/mLhHGsDGhQyJCTfYAJbZYCE84t2qqF7xz53rb9u26UHtP5KhzCI/VNguHCMJNg
QDxn1aO3mizYvKx33I4Sh3u98sTN4GMFEuZL4/gLRDcebNprdYrhk0IxH2S5KSieV0PxrA6tIdPZ
IxMuiSlEa2n0BU7L9/QgF3CWFqdnimKbVZ5m2c7lqZitrNIoU7WCfTJePvBjC3iNm7H9TRP+Gr4F
nW7IFV5tf+SJmgAeiPHUks6Am3yLKtw6sqzNnA9fA8JKaASSuaJ9/ahOK1qiPSkTJbvsNi0o7+hJ
/EMWv4TTLHi/d9eW+/rxPf7BRMk90hwFr4/qVPvqHmt7VrOwMVix0xnHzgxouVgV38JmuImRCC7Y
DWWGEPo4Gv9eFlr6YMmdExYwR0zoZScYPT0LB+Dh7Mx8Kc0eSXUUkFifdraw6Z46BYRU80kx4eb0
Jzh3sCIOmW6vFfSBIoIQPowJYQXgwmQamR/gMwloPn7cq/aOUDIkpc9ZRBhNSgVf9/1JUFFvroSw
WZ8ML7yl5o8pqH7oIyxrD1WiUkUYOSCqTzZphmaqo7X3cmqWsZxSxYwwfhzATWJlBaay6gbrofIA
/fQXTIxsycQyL0ZDmdTuAS7ynWn2N5+fZ9fuBo8hzW5MDcRa2tpcckdvDrQ2iQcSPAbFPXOxKttg
6UiHWrtYDvQmkF0jCQpJuthWd7KN/IXo/OORvBI3kpFkUXN9wgX0yn7roxYbTlNXFBE9jSN5SRu8
aIZoirqBHKrsbmy+jaFl0onnJJJrTHZ+M94QDd9cAuiw/iTUMn4/b8HjRI7cwvdgkq8W8+D1Zhr3
8/hE8Jhm9gMijoTiRf082hocNQ9BNc4qo7aWNBZBXIEETFx9y2i6yQ3HU7NmsNeplxydtqQyVaeA
vJ72uFCsWWyI2CFoVnst4lTSvLWbVc9IB/xTVAHU3dB+Urz8My8KuOm9HyUJCqJHvEsm2qb24Soq
U3O/wmsu60fdLO40L/1uGOw6sY4KBwoha2uFf0et8YAU9bIYSQvV1vA10Wn6Xtbd3dCNnCtoPUcI
yS2VYhoXDnbU8PoUmt5Bq9BMJrJGPIJTDYNKsVssthu9ADHSw2xt8ZroSD8L+Fnm4S2v/vILXGuI
5RSQDBM3JMkJfoo5CnmrV0ffeNGelZpDbnjMlPmglF9YDViJqqsl3eTGhQx9l1ubHIyJiCbP2jsm
JV305DJ06oYu77J3fOHQ4r105dh2QbH9lbuSi10SI361w6R6aGxP2sIgMQW8YEmixijv+ONfHo68
nQ8RP4MXCXeBHOf8RaxPKkZoWgq+ohcn+SKhp9xdQEvD1N1OhnsTJtUh9idAimQkUiRPY0JFGNx1
CwRsFw1iKs6koQRzcWei+ezZWbkUd8bsKiih+yqwtwIo2yUEqDEEDulPRWfdDinJnTafN40b3wKV
jgn9NfKjDWGcHpLfwlY5kkoly/Gi32t0S1nYgp+ASwo82bMFZ+81MjjZuZwgLeSNcIto38DZUemP
Sql+LWI8DS9pbqQrtFox5PySo2nHM3rR+OJR3LBWo/y7Aj03UJNvYxeB1FEG4ALQMFzEOH9XprVN
qXSWcXGpGdTzZ7+EeFefbByhLgUMokTEmyixJsriXbD4f/BbOl0dJTPYAsZJQOdl2P7uoUSmzwqB
/7rq+0guUFaCztkyJ/axSy8YoYfevbivORQXPq+MtC8DIDOXEQfC5osHt6F20eDk10Xko5qeFj/K
Kv5eRv0NQXxjVfdUhUAawFuKKPin0Nrtv8hP0AEporKGf7W23trZQ23pu649RZGzbUmDlkZ1V1bw
eRtv1zfNX4PjLsXJLaqTRK2S7uzVjaCSEtExBdwVJwWuSKyRg7JfUpfu3yBRTQy2B+5kmfFdFfkL
wwAA81+i6gYK7LrDbecazQHGr5yEUMifs5j+VC7SAhBfEYfZ6Sa4NzUI/YDuoG8fpxx1ebwDddZX
tomwawS8FvQ0MtlbsFDdavrq1S8mr+bJQ+0Kf2dcUJu8TJRu2digkqq6QNl+oUTADAhplfN8VxMq
Jm6EIDziunP82g5bC45P6kLKtsZ1Mhpfa7gBo/FXZYDmIsTVarusmf9u4vY+pYVoAFifpRna//Vz
0o0LvayXUBJvacrVBxnkxWnVOcYitfSVllboMapMdXOL5CJJ9H5Nku1rXUXog+Jx+PZNjRfadqjh
9jukWxetbVBMny9TXMmxXNBRaymYlKQRBHAEFCr7+q7zv8grEfSHOHM2AbGDYLwJ/ddR7xIcUb4d
yZcyVWw1/oyt1RKDtvkFXBLr4DTjo59TFQrYCCQ8e1AjvlkNAv3ZkV3HaTCSZAOgundZNbX94Az3
ilsuZo9CI6A5F3pnNFHOIk1ZBxTJ/raKfp30Je5UcdcRpPARAlTE5qbVfEpxyx+mg4UI12airbgt
nZogXVk65byniIoS7n7tIbIJibVr2IPjD3GjYWWEbnBLtgXpkMOEbKcvwHX3t06FLFhjrEju2H0U
2y+rKEPlfqSjMMiooEmsNXH2TbqetslAMMBgxv9GbXt7SePyHC072ozPLXQhwacZPEAarTgJRQjf
MBFIDj9PxJF4mot/xw1EifekE3vwXiEX6Hq5Q2kG91VZkYPf9AyObhPIUtTMesVfxPcTBLQ3yfpA
AQF75NaIW/MsuUm8cstPdZK+kPFhk82Zv2g7skOT9xO6B4vTSvWV8relPKCjPJClAOkS3xqIWOEG
hSQm55OAIaaOp+kcZIsyCVkf3Aoe7ThYEYeAFT07kBoLmMJESNR5GTVwdcHWc9xAKDKxTYjXrILB
w9CVD6ifUW1zOVYge5l4HqYBdIhl4O+qSBwHsKe5A0iEliIhsaxOFEXu++hW8RseHENDvFgU5MDA
xMSptrC6GrU9UTC9DM6/EbWItoY+qYsU04iGoSp0CIai0J6yybmhcu/GBKRFtmwVNq/U49JzSb9w
U8Qm6sgegIuh9b6k6xf9XpdQU4SrQpoi5iCgc9oyxskFJ7Scdo3jjLek0H7T3rZFegznhqI3fydX
ENoPGwZpmjWtbTdgjsSxDlAwypFMovA1sIESYkfUWVMEu0i0aoMuIPt+L/Pa1uYW2Z6lBx1O0oum
8SLAoJq0JDghi/QJXZuwmqjarLNiL3CieF9OsZIPxKTaIUMV4SzYwUMFcu7zZjsWiYcChRVGV64L
bKsMprg1CBIv2bCS6KHnFeuCu1RReXLnvYqOZUH+ha0ly20ISNrALnc1+JP0jmrmA1URW8WfboVU
xGffOkVPkwwszUARAMG76x3KCUZNXz9TabAZah+hjZPaWVukveHWNRs5MQTgkNRnZQVPwnBiE7Xe
S4zhl4hDoFAMkSS+UDhZQL9KWu/CkyDLu6hHwFKeykhfeQQ5i3L4Smqt7cUbZcG58UmDEch3PGxX
U+43U+wEt11YiBYiKbLZ5A5Qfl/PxSV5V+/lagorKQgA5DjchDEll2vbfGEB6k9DeyN/yGBZMWCO
5awdKbNhSUtIJztQ7ipPiIQA1Nyx2Bhkrdzxm0w9K2BWdrZEugAsA3/EkuHFmlvmS097G4HdoqRa
ju0L3QcTpb2bg0YwJHlEtq5w0sRPEj4fzg++2D4aD4QxErS1ZK6IiGXjeDXyDL27E/vv0/uNDQrl
nDzYqzhG4tBxwc7Nt8LvCjbkpGWvymGaeFBCqHhNynnpqfAzL4cBuJQTu1vdPgjLJUG1GuMiN9P1
HiW8h5EqC8/eRrGzpg/NuuPyXUGSuz3JMW9U8e2Mf5CHxVKCAdntBVGuUdC4m4cfHDLjmQt3QEeF
coYkRmpTK5aGd+Fx6rD3gtRCRYMljAEgztA7Vrt9kqemBf26qQhk6vA2bK2NYExyUYGe+vjCMyM/
Lni/QKuCj6sBI9/4AGAswAByJLtTkDJZxsngQ86zlhBoMRGala5+pRf4yRDMy5JoPCusbdTOe5NY
UsAk2YdBCGcPvh6nb3xZT2wqGewZ7RugocWIkPo8vPABgvbDQRH0Qmwwh07PusPKYLwKIgmh1Glw
Qyd63AHDKf4Lbqs/wy4a5aY6jUgR5gAmogLPt6Mb0pSajuIjpzg+rJWweBlhIa3xibr5jZQ00inH
Mb43O1Qlscw4wSE4hsTgwpER0yugokY+mMU2EyrDMnPpjdP+PIvkiJ8xiZrbP3L+jFF0SywzUNZj
1gskKLkO9y8rko3Os63T8EaOpG7fA/GzXTiRxZhPVXQrS5mLiPmFSyhxsaxmgeKpsdrKZJQ29QPi
q3j7Rrc2kfOFJgcLWztIgq2V4yw7y74QmUuf7oHCbOqkm6xJ0xqu586gqiT+ZV+G7E8SvvFPMAUY
RcIXblKQSnFUuXMUOXcuKEGNyhabAYPCH4h95qCrp4RSsOKrknC4Spqbo4Q50BkocRGwWWIzxCao
QXyLJoHkxZQoRp5jvvB3eQbh6V74HbbxKpszHoabWsrzYBdMnDXelDxEZv2d3QIKIDZXti7R3FLA
XUovkTKIoRKylSfOQXUvID0UXb7DIWI5euj8ytBILk6WEoiU3oCAUJ6ckxX0yYmL0eCDuXUuaoTB
ozGP9C0Hefb3RcLEQirU9xIC8RZxQC7vhN/wc4ZYWrL7JPyTnSOPznOmykkys6gurcvBeIhDuI0w
P2ScuvFoiYTIaG7MCDMTzntjyiWmAkORL3F7GE3KYRRJzQHRy9bALOMoiD8i8+TOTyUsOahj6fTC
ZucIwOg0k7vrvULAZW8+5WwV9tlMmFHHxu0McsgZrvX1zkJC47/TgnKO2IYwKTUr3HcapmCyn+TE
FJd36u2t5ACFhip8Io+NkUMTyLv4IdHrjTuf5O1sXIkgGXExVVpVQu/YD3Z1Z2E1ZQgE/0Ii7kJE
7Gm6ysxftin7CrX6J4bQ4UzAXMsEY1VZXKzbGeIJe40VyWvcoXAChJ5aNzPlf5dDA7+SP7a5eANC
TqtPZEUEhadm16m2fXOUJ+EdwvkVwgDfYilQ+1kMdMCa4uyJhh18tCQByXYIUwu1B+D1fknnQdqn
cuLWzsK9kfO8tqZbMxkeRxOvWTaQw4f7LaQ2MQw5mtt6nv8lp+hko7mHOwLVX7aNw2EqU8lUJKV/
V1c6/XBtCKoRohT8rYxYos8IcMG5bZSVhlUfrGwl9FFcXeozlr4F8FuyGLPqBS1eOm2BoSnlN+wH
t89SlMDeo7UsP/GJYqsrdLBbQxSuNyj93US9s3OG6q6iXFmiCeE5iEeid8UPzeripTqc02Dat+UZ
sxvBuhTHWmxNrJxwJ9kDkkeXzMbY3IhtyrQIeECnMax9CVnZpJKwkT9piapmSxGfs5/zZ3hFavvq
Zmj6YhBbZdP3uMdtVRmynCk+vpONwa1H2Jq4rV7CQOSl0/xvc/KWGmIaHIJE4U5vPxSuQ9PaM1Dv
jVxNQuhwfgwK44mLFWm57amJ4FuaRNBWj1VTn+TGnAMEnbWNsRZ37icH2gv3SB1GvmItUuWVg1w8
FIn80B3/LsMmXduypv+SV6duxEGfTYADrhile1jZzZR8v9SJVJsq4eBFJEJspmwYB6ote5XP6BDS
6NtGopAmuUEF4xJaEkyYQSVBYQQHzMfXIpbgp3wuUQQov8vYIT/7zWiNH9nYfxUKgZ1X31t4xrxN
RoWP8C2I4kRFDKo7cBkQE/lETndC9ssxkcFY5yU5+9pEucs7Oo92ZSKpD+HqQP65a0yJIxG15wyi
Qzm0+AqB4J7/CZ6B/ydfMJuq1d84jnVqkQ+DrJqGt/Ih/kuCjKAsOShG0cLRos8S5VdCmNg823EN
G36hBtAi/71H4AujJXiyw+JLhEsD7XuZVtkxK6qXYqovHADub+LksnHotDa8TaPsaFopmUzzRFfc
PfQyS+nbbQ4dkJckgemwEiVP1VlfvMkWJDKfnB2/7A0qxLVZdKxuLAPEV2cWFelGiNef8di6B72R
WI8g0ccVy0aEaHHY/SxeS0wjEJsa1luKm/SOeGjc9HRslDBodNUnfhw4FBg+xUwI8PZqd7BIz8qB
K1Uj8gv2hXimdKM91jyYkLhmChLa147qYmRWBgp7LI3PbHBhMb+Wu0S3D6EVCE2GtzRyuic4SPqQ
q+NTfYvGvuySxFFWSAp901XlEMBFwxvjfJYjIkPHqxhJSZh7jq0QtyIWAIgiWXsHkLawDYEapJaA
8hzQA8QUNTzMOeuo8epubU7lnwa6Luxt7OQr9GMXYqltbB82Q5bWEB8lYvJyVqFKPpHTlMQhVkZ+
aWiBjIhnTV8Kw7+nBc2DgzJVn5CZw7EeVnppXd6hs+iV8IamRp8IjNJo6D1i/jPvJtwDEHOaLF3n
tII81VMtSM0nA7Cmo7kQia08rg+W35+I2MwEqI9/4BWd0T7H1Y2a/OugHISfK2VRhUpYQc5Wwgnx
dxqTJDc6HhegwraLbwKGTO68El+xp4BFrQF9sHxtXu3cvL7n0PeIrQSW/pXBdOCvUqyRNh3aac2z
N5cCZV6wa5a38PzMjvp44HqhW4mHRyFWKbdMNIVcG01M/5YomQfx53OkulstRFe83gjrk0/qaHAv
Dr54riNAiw4MxyYX3lbIkpKnEphCBXU0cAVLuvtKAMbhGptEHl61EaKR1tCYlOjWDJQlkYSw4eAE
choJ9XFW081sfrH8nZVt/JyWpOGROZeQHnMhlTYXyLw5F2gMS+wDMiuGuSx/1n/hNYNJDfjTl/I4
6pVkEfJ42hRKMpd8hLGJw+E1LFE252dGEJ/Js6dbYVvTWfhZ3FbCbVCFdq3gDReAxo1pPgRKepxT
YOqfWV0pFpEMupjVKt/49KpckGKlHFmuEyEDtKCu5vsn+bArmt/PRUdSTOh+Klz1K6J6PUcJKlKm
8STzBLcv46YZ35BeMXRFXTYxDVGJBHutJE4lgh6/OcMnxvVKBFZycpLM1aH/8Z1Dy6j3tpVCVsql
s9F4QiQckBioBDfDOwilQLB3qSRisZSIODA5SuI+aGXhwKXsfhA8kLUw6fs+Jhfs4ZdnzeYeNU7K
nGarZI2ysbmrKDmriAjB9ThIqVpZc9pm1kzXzEudjpg/oT0w1s5MV7YLuuK/cMiLOUVFkVIxbMln
PEvratcj1OZRhsnJQsrdsdXrGtExguY5J9P02BfdvatC1FPneT21/qb0h68qXW+sbtt1NG/SQ4oB
o8B6jCrjnxHwPmtOkzn+FfbnyrfXTextePw2Kmuc2G5rQoqFpjbOFHCQ10hBf7Mflgu1GS9X+kaM
HCM6JR4OrI5UIw/VzBu/9AQSg7E6JWDQybQaaeySjv596k5QQRSYK2dLihJR2sD790wIP1Au+KVT
wtUCi4FTsNZTquJt/5OiJ/uqZoUyGSkZQWUanhiNadSrxWp6s59lFs0tKF7Z0jhYW2kh0rIhtZrD
lC44FAIyVlG141hJZg2xEzC9UXxTEO8fvMgZK/YFkxhsZIebTVLtQE6RbT6r/gGFrE1VBfXSkYJV
6NTt3P/bQGpcxlXpryIzOtpKDSrt1AtXgRZN5es/LbqfKyFbJ6q5ESIEV6zjXIUqoBwl2qscL93h
oATrJlCaZZqBHHEXsu4aJFy1SPAjlYNatjluU0SuHrx83Y9wf73PCn8uopxvCG6kmCHJUnfDkoNT
gO7x+90W0VrWMzLNfuRM6JakbggVux67T23Cok9D0its00VF+WycUTilWU85DpxVG68oms90/5mh
um8c2h4uMj3AZ+shXdRqQuV18w9sXHQ+MdIFFlZCiM5Mf7SR+kWJq1cF9NJsaOvkIPKz6XqCjhrW
j5sexQb2nC+LwG/3jpuvkXRKZUAyGyPJF9Wf12GmoNPSXdAk8e9HjW2u6HRJtB+wWbxNt6rzrKef
GChdCkjeDZnsUYNyKUwkOW3vihPYZGCsntJPAq2wmNraXqblvervQ3SQm/mFs4D2excwmYlFDAQR
YdJNOULJm7GIyWGlKyedZMPUpVcurCSiJFE54JJ8bM6vGIM/jQlSk7RoMi2m7mpuac6MH9yp1Nc7
Hf62t5Ny87y8oWvM1jLLZWjHP7rK/6TqR/ujDbNsnTZfmimcofdLCl3vwkPKeHrkAJmi8JbHbqa/
67nbaSH9vH2iVkjkxNs+LexwJGUnltnfg66s6PTxiZX4/9wN/A66v7vmz6qUNyyTIqIcxXApRGe3
Rx5Ao7dnVnDAjcbfhjCOVftQ9MaqGZGSBe1DFtPH4UV5d10AyX08I9oVn/TnlFj/uZursQnrfmrU
yZse03pYkGdkEWg0CVF2o9LccVO+c2o5XIV1hD9s+AhxBDioz6zmj+/k940vq/g/d3LdqS/za81W
eotZUums6e+51syhP3GSGDjGc3GPYeRFUCOub6qqWCmHYNQYDdrLkaKpjvyZhQ5lr4ZLvgWCa3RU
kPRwOaXPdpmum/DeSMONaEDIZ8pLeeHsQnxT/Cbmvc6TtRwaMf1Aa/5WH+WSBelQW6GR5bwfSRCD
edX0t+EQcVnHTn8uyhvNCz9ZKFcCMZBtrgbk6jiJtahRVWSkLlMTqq5QORs6YLfemb1r5GcIy3QQ
3DigyMSdHQXrCqJTZn5OsjPRQqOd2NGpqS77Ac4ZZSnZfU3QYjB0LibB1+Ylqb+0jDh/+l1S3Qjl
SseF/2xuLzT/3ywU1VbQ2Q0bieirVTYXSdZ0MRBEXQ0AyEA71bHM8n8Ve1irdDorSoKfZ4OGMK0+
rsVWIbtGJ59gKV+ZSgmYLlUDFDeTnkxAtqSOubgn4mPaTFGCyJ/Lyd1m9KtCF7n9pD7zuo7452y8
cYSuZsMefVMhuT89YjoSP1iq8ClinkIyXXW/m71gKQPLapFcgami6Z8dJ63etslNht/BhAx++Vlx
iVz1t4F9c1dCc3pjTPA0Z6+qNdwzlvxlSVt7GTa9BaTPh0XV91RqnSE+rridj3fsb7Oqqx5HqrQ3
pkQX/vcV6GCPdV5YaDse9AwoFEk0yqLoqwro1jjJIjLSbVIGx8pL6Z2q7NyJuIUafSmqiKbgMQ67
5zKBFN12W1a2HnY7L0jWqj/cmzHmz7YfvfDIFPMZtYgGZc0xNKOb2K4+G8X3B6hLHaCnIRFOshdl
YtO6OHZvRjGzYmS9zHR+yk10/cBwp3D6KrkG3a7vAI3ZEE5VS1r2JyZAKc0SStwnG/66h8dvt3E1
maHjuzBA4/kpIXcYoXgqi0tCf6FbCy2HyE1vm+dY779KFb1ol7D4W0H3mz3dY24TrdDXNAx8aHyg
Q+COj2f8/WHxc5w0VSMSIBazrYt+3ptxUkKabhV6MT8NWEEQT2Egg7j/7y4ip/mbi4TAWEMylvNT
SM09jrBAa/Sh/mSw/zTlmnSEp4DAhHR5FdQlPRzp1A/mJ304Sx5HKOb/g+d4c4Urg2FAMIyjSJkE
+Qc14nzBCfz4ErLB/rP7f83Hm0tcLRjf6L0q1sL5Sfg2P7ndulwI9O2ThxE65EdXunIx69DONTvl
SjgtNawroSoCBZIQFgbKpw/2x4X25sFk9t6sAbdrpoaEwPSEzNBaMkZEfIn98vHoXckb/D58chdv
rtKryLhMFVcxSEtKUJCD50lNOk/GcDKQoHYN2OTH1/3jrKEqqFOBTiHPpa3km8uSs01jPfMmyia6
tVFX91JtMYuebhn9Jav948v90awA5/339a6bcXdpaaeZ5k5PfbN2Mrosj//QEgM6k7MuKZPgYaVc
UnAmYacK9CQJJDJmHfUzQYQUlK3fSlFYB2wnOMTH9/fnaXAc2ONSYIXg4vtpyC1f1VoVq0LTvAjm
HPnBc+4uw7MloRWvfHy9Py7lN5e7mvV8IOvu1lyuLRcOJIt2M5BhgT1AVuCza/1xHb+51pUtI3gN
h1hFXzlUqzvJekoQHjPdHz/SZ5e5OoiznJbqRsYjyWEB606yzZ86cZ9d5Iox3da+MlcVFwkqGtLW
/9ZDt7Sb7f/gSSjpAnIjoFHtK7Oc6v0EKZgB89Vyxe6TDGLrfGI238eDv/b9m4vo7xfc1CMmZJtc
pEm775jmJo6PoEoZ+aD/3dNcrWzXnrKuNBmygdywIJiSYSd6+Pgqf1zQrmNLU3b39749eTLGmDEO
TEizLGh2kUg5XRY01MuPr/XHRfDmWleLAHns5L9IO6/eOLIsSP+iBNKbV3oniSyJklovBalnmKay
0vtfv18k1dtkiSguZoHBsCmSdTOvOfeYOBEEZIxFClPgAW9t6zg+xtvL88/7hIfEOEVZLPt9yhgt
lGJ4XwJ3aeJ8CibHR3rTEsNrw8Shzx6tTQIvLDEE2yjf7pr1ViNxYg1IN4KDKCdDsdbxsd5cpRdj
Hdyg+xgoXp2061jUodcCihBypXOBRsj7V+h773aw95aBHKVhMYul49zJuAteQU+CUvy86/GXe3PJ
Xrycts2LiRxDb1s4SY2d640rId58m8685GKKl//FBX0xkp7kxUjxtEcTq2TJdKQG6ErwfFsgn8ff
561tTv6WJIKD5gHxzetRgrGNQaIMjEKmwO7AiQPQjJz6HWunNTj0ql4Oc7BG1dBOTdR2yya3kVgl
PIqq3TtBmiLrY0McrIwDr1BvVgyBGokpzDl5ceoFMEa0Ja2WugH//6buYIG2fTjFuxEJDKACbmFs
5EvQlr85Psp7M6fd/2Ib+KObNV3PAg20kFjjo5B6x0d4a0u/XJsDS5cEQeBnu3HZeO6Ts3M/TeN/
KoQlx+KdBXrrnL4Y5w/vrAsa02ixCzbdfuF+vhZEDESeyjpF8h7r2JujWbhZoe15FHYOgpJsQVo2
sbx5A+wPHoHZAsNNmwvu9bu9bG+eoRdD2a+XKIrr3Gh8e94oeh2gN6GEABbq+CodMnWvMbODlIEv
cZKAksHrUSB2s3d7gqAN/Phn/ozUcRLThmWd0W0kts2Sngh8eRlArJ5AiyHlIaH8SuDSo+N92Ue7
kzI3P+FtTB2KP8WDMFXHH/Ot7eqgsuNSRgxxbA4ORWHH0LZH87IJ4miDxxEa2TsM2Wtz4uFBfznE
wX7t6L6frXpiH23vkXNU14UBGRTm8TeySm4nUyACi+Mv99ZCvxz5ILkHTc20cLFxFr0qPaEbq6+9
p//pivl3FOvQK0izAonJkFFKN/9YI3TGXQYi9d3Q8/hSke14vaHmdh/O1tbEfoGKZOcIlPr/M1/W
odfhmWT95wDL0iQ/x3r8AKtIDgHk8UHecjdeTtfB1VIazr4hbbdsDIAh3fJ97QZw7qrkL999AoZw
fLS3jCWtv6BDYGQIYIN4PWmxb80VFarVudGcNeRsTwPvnY32ZqT4cpgDk+Jux7mdtDb4uG77z2WW
7u/G9Axk9/K5PD/+Xm9u7RfvdWBdsszoQzfkvZIRWtD/p/vyzf32YoiDheLz7S0SCMumjj8II+/N
7TtEZ2+O4CN3ZEEYYhMlvF4c+vTqNJtdnBlQNSF13hIKvv9hnl4MoXl8cR23i79t+h7ErdDVuOzh
ZIvR6/ggb27pF4McGFEjDMZ0jwlYsSCce6U/p/4OQ6/e+Zh20ePjvbn4UGTb5LhDM3IONnW1RXd4
nmJTCTwWn3TQu/mBt1/p3yEONnQdznCreAzBhubDB+OU/+GfESP+T46ZCzbBthFcsaNDR2MfZAjU
Bdn6OmSNeZ13Y5y3dtrLIQ5ep80rt4Ws39zAQNYiMzXhPR9fk4Me/efY/eUQB5t5G/odXZ4MEZXy
ZwE/EekqWwSqpKHvFoYOHdN3V+qA4+CfgeGdIPoV1cGBx1k6bZguTmNuyry7X6wndXvEfXk5ZqAg
kF5Lz9f2LICxbJcY0DNtykqe7eLkemvHfwFCZ8rV1Cqk1u/WgV24uw6dv8nVWCIW3V41MOupd+P4
rL0VBLjmv89+4BtMcdpt2642N0s0XIPMU7mbA7QmpMr5TvwBAYC244O+uRlAJERwbQdIyh9M2HaO
tpPXTOam22cfEBb/QFR9fIS3bh2Eev7vCAev1aMz3CCSZm6yMjovAHaY4bVfN1fv+gRvWYKXAx14
OLtmv9uF1mhujGr5RANE5Xqbdx2cd+brEGaW9xGQnoy3IXBSyNmZ710EBxXl33sYDlLkRpAchdTo
tZl2mrGDpmhhSaCPEVXKPFkIlF+I/NEYtw/8Z0/+eaU2nO/LsboSf4CdzHfz1uW3Q7X0s1mLEkCt
8ZRb/iXsUnAUqttFbWigF32QL2qLYH6EmWQt8ir/Ib6aHQC94xvgAPny+4VQaEdQ3rT538GV0ANd
dlq/Y87oVohq80Z4TEaG/tQEeTOAUuWJVR1ZO+UoVwAo5V80v8jjXlCbJRcDYHbJHMrN/uXs03Di
vPecB5iPf54zxPCi9WKBIXw98UhF2XYJFdUGpXkpDxACMFXo2dz01e3eO7Ht25DqvDqGZRkaxCn6
KKe/gdCMRsHjs/bGRrPBvMBv4pg8yiFWnIq6Wbr1PG/UEkTWW1j84yO8cV5ejXCwz7oqrlNjWOaN
iipsKmoJ/8uZtJ0IzLtDJAtg7MA1G4fU2rrjOOPVgAQnd8LuzOHYOv4m6yV/EFa9GubAii3V1gnd
hGFU7Wq+7yDQkbcxF4/LQqEIcw72U02HWH1912fWae7/UIujOK/UUqZWyHR/7QSQS61tOmzAHXkY
tTCqK5nSDRz0yY09TE/KQRtpf338Ld5aD0CJAVRtMLZ5zsF6BP2uG72Bl9CJJHOrTmDdTcdHeSO3
ANeRolzg4Q6V9NebvOnA5XNNzhvdKwT8Oos6a7SSqYH5+GC2+dY2pmAEGt3hOrYPqSW91q+crMrn
TeMYH/zGE5lQOoYIpniXo9v8EASPRSG6Aun4u1V23nVwcdhPCXRsJ54/AavCcKjir+6tzACob+y8
S7vI7hQw8Yl5Szs593YOimapP3TwtFGP2CUPQe99ZOndvK/VMYUA9okLEjuPHhJ6sEmvYCf3jdqb
7DMzo7jH46hxuwO3X0G2uN9H6QmmXuWa7KubLbQdkinrko9TD8fjzihPehQJ1DPGJ9GkNtHlql4A
APbyPdR7qW99w1JRtrdgkwEL1XTXdP2cq8dH7SdZYd100Yc8B6249zZeT7MOHyemNL507vx56SGR
zjxk7f2reWsqcOfj1CWvq0D9eTpg2q+yTKKK3JnWtVl/CdIOUYGCritwua5NO11943YubAzmaQ2t
2RT154D175ErvRJVSeuntGLT5YDOjrDbVTI9Ceu/lnfp7lFPZAvNstpXs6m4yuDoD9r/egVQmjbq
zgHUXdWRdeel1a8oGlb6MWdPVcAEvvfcmYtxz4zylm4zcbFty/RGtCIBqGW6QAanuUC8ly5i68Q0
aMa2nsBTrP22c3Mr2YyAzFAECwvmau3RGx+fod1iZoGtIfGMr+LBw2RyAd46KOKJvs+bxrs+QUkW
xfHGj3+UOZ3hQ32ZTjQTw9CjLaNOU9oNPeMLCPMLGl5TfmHXfm0NOIZ3P6sMFXCH5poSWG3Xn880
s8oqrxIP8NFNRfJRTHWsjagnqOji69D31rm9d5oCgaN56/jxeussC35LDhxLTm7t9VkeXH8XWSlZ
XFqjP3GIJcTY0rHBtKph+fhg9npPH1rZl8MdWFlEyNPRrRhOTewcWlVF1owFnRKlea92M20ZY88p
oQ8pbR89divZH6ABtCQuA10vjnVu8nsyPhO91Hu6e1gpHnhOQX9Hzs1v+s5mIt+yA+nX/CWODYQX
BbF2iuCCf1XUwpeJizcK6784a9a++Gnn++/1diXeGV06xBr7c7hr4rNpDs6W7JcIBkR+oHbquvGh
KilC50wlX/y5k6EET22DYS/vhn1z70wJAbgfnszb8DMR2BC3Vzapu9Ndm39fjOK7mVxtW/N+Aebm
swnWpnhrgrMZFi0dXaaGzjncloQ3ha/mU1zD7BPSeDovtOAH54IQ1CG4Y3+l01ExOLYf6+WzC6KZ
upr4DQhF6IlBtBouEuvzfg+JC0q/Ih9WTCO+ut02/SjyLmNLl21dXaoXVPRGW1RjsHtqcYRnZ5hQ
eBUyibYv8rs23ZAu/ayE5c++FtOPbMWpOrNFT8dOWmkHMD011hm7ixskHhYsOSwdolS4F3OISZxC
xoI8OH1Wq8emslXmZid1nV1oQW20mpTYhLlaic0YWkv9ysqcAUdE8qBeX9gx1XDWqY01390rvSIC
q2oMTnG2rVMDknTsu1vNdw4X9ZT2aAvb/aneWS3wKXhYdbDLJOHG4Edu0+JedBDisMzxZ2VfLNBv
+lihoWbTvIGDb4j6a3nRWy4TdcWWxR56I/4hyPsvvBAb6hdC0zCHQfy8h2qbfvysqG75NkVci8aQ
H9LUwGoJfjJYotdgKll3GBs0dfwTi0Cv8nMKVJZLTUteBigUAotk+yAv5fgxXZkVX51SyPKphvmO
SfgLqeGBt522Wxgg/dnajKNxm29batlgYM1BtCMcJo4Nd2ZSc7XiLAntl/dyr3Ui5RqBypdR02VF
TYi+YyRkThV6NM6dGAHUF9lG9AZy9+guVGv+OgA+Fyc0DDsR5WAdmAPmkIo9sXcmuCFNTWptT7gW
Q6Qr0FLQndXtmis5oBm0U1rNhSOqxVBbLsG5mFC5f5lGUUPayP1Crq/mcQ4ZueUhuOfZtbfU8Y/T
REzBrLPRWaRxQYScXgotEHwtPJZAn3zJ8+rrqoRFkBSjVeT559Bb2Fx5UI1ocH5H/AYBTBNDlt2Y
NH1X1fI5G6dPzUijbRwO7zh/f1YG6DhVzsLDO0MfdA1OXiTnqsaul3zoms2+aC5DGrzphB9ZAfqV
RQAdAz6i81tEpmqwPb5nDggNiXzYM0g+onpBbwKFGrmmLwYflsZrvWzER2H27WoLWQqtZkv7wUye
mYLXygwVETbH8JgAImWGJGfD+e2X/LNVvZMNPVAi+fOJDnZxvt1VUTH01qbL6H3mBqhbODzKST4C
TwHpk8h4E25vxbe990jn8PFJWSOsw4MEzkkyh8SDf6Bc3H0V09BbWBuDhvYk5zEwk1G40QUEUV0Y
EVN7F+5+ez5k80940+VD1OH98xNq/1a4tOJKUJs/MxUkTXo6dAsqpxw2t6jWg8NGPv7gB61wmruA
6EFkzw4JUW7s16vpFwZqqUPYbOSjrpJ4IRpaGMTbwuuvUu+ezk/ODpp261mM7sU+gez8iVjatOe0
2kPi08kgETPuL+4t9RY8L3884WxzRdAhy4xYAFphjKGgZNTxneG352wNUTlh82UDnZ6WFhqYIqBp
xNRsn7lornSykCd/J/f8xq7Rm0PnCp0T2t+H2azeW5pdPSTtBiKgGzWu4SSWxtPvqI/Hp9CmSKfj
MhRDyrvx7p+Zz3Xu/32CgyBu3KZRFWQ8gcIZ9YByjEUpoykNcYRFEc3kiVJBLA4uTc7HV/8AAv+8
+gR45I7p1CAnfuCl2aB/4nibtRs1HuC6KMgVMF9mX4RJLqQbOSRPy41CEVlEEdjk9U+tMDdYuSQP
mNV3nkrn9fVhCqhk//tUB/My7RClij3mxadywrSrbicuhexaThFHSpgHUblxBagn2CYO9/P4Iz4C
Pzz+MH9iLVkkmOIj10b+DLHbg5pBm3S958Zxs1noahDlxno3kQ6jn1ok2OdetD0RRVrmPIoocoFf
UbxCsSMKjyKBroF2xf1PbaX3V1BTcThVL5/Ofn18yzof99T/mw2XHh7XpQkVnQBPHkTlyC4E8IYe
n483j83LEQ8MRpNPdWv1aQM27RmzHkzeRqhTTsxgwcfkPImSG0slLm+1sQaQUh5/iD+y31oThGbp
qAHJ4/sHBr+rdlXQpqxJCJ+bPErGVgc5vS9SPYD14v0M2Jsv7gfkWKHCQ/oJJdtX915L/6VTVXWj
cjyS70SGwVUP0QiMBCJYGgJoslBhIg6Vu04FQcfl+Hvraj1cbWghgBiboae0zOtHsPqyMHyrbzYl
3CG/zaqF5uTxUd46foHFRUZ2MwgQU3o9SpqU/mD4VbPZ4YHRW7rPP6UuUex7NYzVUzh8nZcDHSTh
26p1ijJpmk2Hj6hEgbwW7C/X30J4RFpeoQXviZI0dwwsRb80tR5s6cff2HnnlQ8zT3bRZtNolNyC
GL4sTH6woeiev/YhYqTqcV2btujbpx3tl3A/wKrKpSwenGhs4tMJTl0iCSSSFSnIwdTacKc3JDdE
++bPxam3kCnyjTOoFmpvexblXws//akgU04zH174sKxAvb4/jWC0uTz+hn9E/5yYF1N9WPksCIac
MWJNcbtLCGzSyFpPKvZU3TvHB9M2PLKuK/30Cw+xrMI0rwfWNTeCK1EDFpD8HR/iLbv38n0Oshll
U8d93PI+kPLAhkTiIC4IPTvxk9xZ5BiOD/e2x/3vmThUMN6j6tX7Fq/ElbjEpH+6zw5MQtoGUwxd
UfJJsSDLLqqb42O/vTcp7rhBQKb3sIuyjqI4qJoWgwtjFzSYsG8AczzbEqseH8h+y7wIcOX5ASqC
ALFeH/xyW83bncNISqFy+sQELvJDNqeENxR58YbyThRN4acRtmHnOa7qJSAhrlqnchbiTiMQM+BY
tmdbG00cE8ef9m3r8SIIOjBT7WwGc9NgDDl6+4IAqF0VLEQHJqSdVBfHBAYatzzf493xoHKxyGOQ
RTn+KG9dRyF4Ai4lqObBM7yet7Yqt32G+jOH6y7MWuhhq0uVAqrauqFBmQCTYsDD8TFt+R0HhwzD
gOMa+bagzgeDDtG0N9LdUG96HGdlnULossimyXcmHVQiqqGwQv6a0jDiCSig+BaZlfikenTNIL8B
loDLtJg/+sZ+ZzsdyGTJuaSGZ1EpBnSLYkNwUD3II3Nw6CUaNvjZ8FK5N477PZglnTwV92J4XPZ/
+eEP5XNYEtlJ9tQ7ofIzn8jreaIJBToomhotWIUOTXuWdlFjW26/VkjTIvsrFLEuCEk5l2NLWY5B
mQOo0CUHGpKctatJ/eyEMnF62lXtRRx63wpjlRYWS0cKQap8z5k8+HNZQGrwTCV7HhJ8cjgy/vJK
o6X5wNosLYQ/iIM8CyAINokPUXCpGfV3m3WLEXFcKFcuj2pR5A6BjET8luW8/aY70Ye7KGNdl35c
FWskIYHDlxoF1HHUygipfZKp4YCoHfnTaLtq3YuTRxo2BF6oYnOR40B31SLO5AEqAO7zsAjF/yWv
ej90VyW0BvochXE68zg3cmxFSif8ZV/hW04/pWBu5/1/xMfqGu5nEWybvKC4G0LaHF3eJKSDGpvf
+s0Hgj2SOn33OKTRRlgl08huoL+7JNeoziydVQUXKjaTkBmN+21q/KAvW9mw7iccKGdFhYeXPIgA
1DCfeZ95lX1jnY3V8CkMsw7VlGwPu+p/Qh86ETJxpD8pE9kktLw2v+2NB1morWN9ZqW1dHxRSoK1
wSAQYiSQYHe9STg7BedODWkgtKBbv7sv8uLb1P61lCxWezdX1hn/uObrnHsoLbGHJK6UzdaBo4FS
hMb0s++Ku5z1V4WQ6ccvJdGkYAEvZoaviuG5ssA5KdplZbi0VPCs4jxd0axiF1KQo8STFbgfh9j7
qFQOq8JTpNMmGE7T6VtHO7tppBfxkMWXDgEGlZkKdi7bOtE6DgMnC7UZf7v/YO3pVoQqmjQ4EyPI
KKG36FYH6Ggrcwu+z4S8NgV3gfTXQ93ctGQf1SNbV9X3iLUWX/C0h+kBRA7wfH272lpAVHCI2CLR
Dnr/xDWAqoJbe9q5hGP4UBheKKvh+4VLprsPu903/iUxENce9rfRfv2F1iy379wP1Iz/sJDSqjYj
XHUifLKcr81y5DXl7HN14sfCXGjD6s1C2+Tt4Waq8u2pWquKaPpvk+3/YiNIiM3LeTG3+oZEbzwG
H+3dcC2aVccZvyydD9Ph9r4CWOwF9uVcZ59/o3JpOfjCijYkp5N9MJ0gSBWfVVZ9tk+uWX3pjagY
QfPog4UKrswLF2iMb9vAv0a1Q62/ul1Fdeok6YO+X8r6q+QvxTYrFk65GqIKFxXuWpbGE9b3NSzl
upJ9yYWReu3QMCKZDGEfIqTKJqgXkbWG73VUjDoCEOFhy+RadJzc3d7eLs5lRvQEwx4QKxIWcZye
eX531ibfnbg6KZNq0429uEicmH0hnQETChY002HsM9uvy2BHF/04nhlwwXPeNeBEOauZlAcU6Ryt
TJK/kBMD9auUp3RxOV36o4qbb9gVha2NWXxPYOdToVIvLzYmm05hqo1Aaw0zO4GQujkvtu7JGEWr
aFfNuVMWKYbv3qq45bbwQ+6KVS9D0gpj3kq9lF8Zc6g+B4Bl5BPIq6/CVgTmYYHwEg0uFFqupFqu
ophkJCVDBd0crMoQzo49dJhzigFLkOGht72OkGcn3x1/rFiAEm4+E1H6rCr+qlksf99ckeG7teLs
pxfbsOG77lUS9B/wBX6zb4njXch0Y0sJsEKBLDGhQjIRPDNr0uQ7GHBI2n+UpnGzD3wxTCfcTc4Y
Pox75wZf5DLK+bO4rEWq+Le4PlEU+NaVxXSmMEm9nnCSDVVwrkvLLMPqPLPw0KSeZTWVBZM7NDYQ
dO7NHNksmifjeilPprGD2+k5/81Pt4aRnll9dcFOViZKOcqZKImdQ+u8vhPpDj9UuCvbwDHir8Vw
P1X2Buu4ePHKqDPtH4c8/e6ku7/ZE+p+x8TXYXpToK4r+2jXl04CFRFVl2iwN4ro67y9gpLgQoKe
mA3NbdKsyqkZJdOztER547hj5f3hWMFbbsFlY0PnglE4lJTe4iuUXprkmz4sH91ghP6v+VUATuZp
y9SBfSj5j4Eun2V09+60gza5uZK2MpSWFZwlfQYRNUASxEpvE1L/SqnlLlFlw5FhewVeeSFMiFiq
2Q0LlJdid2MC2eQ6IVK0lxK8A3jQtIxrhkXpEz7s2dyfGml+n3nDZ0l16M6ipHazd3a/FEOWu087
b7cqh8m706V0fGpwLv80qSQEnJCMceTSxGa/NqmEDFU4eFG16YuKWhWQ4P5hNepiuapwDDrTXzd4
KN5tJFDE7Yc3KkpkNoWutDXX7T/WO2j0OfHaNSTB9dJ4Cryr8AmqlDIheAg+vLByXZVV44dZEV6N
UbJJOQmCYIjTGdU/VdI0hAfogAhJKqSCqqS7s7zAC4Gbi0pWBbefM1w12y/muEOni9sy7M63RSYp
LlnUOvPQGoEJEPZDHn/tG/QfeTj+mn8TdQN+atDW9yKTmNrgIhnzG127ooZUfUoigtg56WLIbBcN
LHcR0mk16MIoiJGlRV7C6ezTJfNvcrji4j49Gfc32HaoNpPzbu9sdGlLfxOPmKxB7yDSE3/lFdQ+
K3kA4TZqtod0wRezvabPGuZx46RjMmVRiUF4WEnt8EcRG69HKmZlYNvVtyTfieuQ0yXHpd/cZtxB
4xMBwTleSGLdgyn+2pfDtXj3KR+rIOrtkcTBI8SWcH/KFTV3GBFUEZAhkg6dOI1pTzqH5Uhek5tB
8ujtr6zudPT6M3e3/5RTdaYifmpWz/5ea7Rf9yOYG8q7ERy+d/tdBFYa5kOcZHs2zlCPWunal+xT
4D/u468WlGfC2ijTFm0bVewkdutkxiBLZEEqQHm6jX5IQI0f/jZGK+xuuBf+YIULSoskgZJ+boYv
/LLOY2ajgTfF8QIvOzKFpr3/1g+71dTBh7uRza27+qvMqCoxDaUleWKgJFWZbgH/zYhTpw/AdVgz
hVtF6l9tC2SsPclBrILvKpEV+KPMQ4dXDcsizyMBQuT8BFLIYrLZE30dSU0ddneh6i/B0HncY1vI
KAg52g3Fr951P3LSENv2SHdkho3G4r3gJpymuIlpoIB2HZo4tJpl86vd9sI2c4j86oemyy9HfiSC
3rwuawrc30PbFWqcP1qrqZii5+QVIQUxikiki9ACMYQgGIzGbMUgSSEPx+Sjm4roBDtzpUEvG86/
fWLHX1V9I5LqBhZb57P1L+R/sCI9JDv7Nf4GgiFgtSQP5Ieu9yXThmijAAIzbks2ex/dAUkMSrOU
mKxwJb5cHsn0yJvEJjDV1NSUWVZ9mfAGHQVRbauEe9zoeX+mzugm9gge1U5MG/tBqiltYSDLnaXc
mONjZl1O23Ll2JWbguvGm+HJK084zcmN+NMx46m33m1hxW0rv83IQGxsR/+LaOod6zqpzRO3/HvB
GZmZ9KWpvmJmMrIu9YRA4EosbI+eFJZwXZ7BHeB1L5kPIZfKaP5M6Z19z3FNKUy5q0CLakQ7e74J
YzAqeLCWsXVuFVnsKVo4RXWigA5k7Da7GrhSj0/THzkQ3Zqgdm3TIztEPuL1zUAFkWK3u883EhtF
Q2IJd/dliM57JIBua2NSbOO9QtEKc3wV3DOqDd7VFc+YitGvR0U1cJ/uljjfTBxdEAAeUAntLcxX
O/2QSZZWAsiD3b7T/SECnR2g4EA2gLg1B1CWOOaNZVBD9zydrXRf/eJAqChIw11rNT/4ruX88cXL
bLVYNPSq8SUErKLf5O7nO48SLeHB738USpRUawStI79iW/n33uj7m3oOVxbbiAyRhJX+Sat5+Jm/
7xtUrAvTuVA4uJJi/hTMMNk+7l3uxJK+S3c4K5cZsmJuzP7OgeI4QxQA6RwJKwqVTbQJ2ztxotJB
0Glf1dtYjz36iWqxKjTzRb6cWeGDrsE5c0MyL8Ugk31Y3BYJq+3tDHl+GFUXuKkAJ4Ii/csy26tt
Vt+6afkdXapvfI6QNJgCP98JSi6jXJdDrhGmBFpVPpW2m3OqdYuIX/APgb9UCD5gNuUKyMP/DdHg
2kJh9dcqMLGvvqZDAdoKuwmmc5c/qDt87aAF1WCPBOrvlh3lvLzaTNQ/Xzo3iidfpK33Vu2bhRWg
1IiWjkA3K/il9y+YZtkcJlXmkZlUez/LevwE/dn4ejD+QbyK22vHc8n45JRyVpfJoolId1SKiCIu
DuugZJlLikH8LphCuVzqfl1Qp8Yk2uBdMKNyBTAVMsnHH/GNGtirKTrkpSzc/dxbM/6f2+2/MwMC
9HC88R2eL44LtaFPlXNhuo8qqYuQ//gj2DK3R1bpkFsGNssEemi5oGoFAG3BBha2IkOJ1dYZGe8k
a8Bm0p3GvgOl93vLi24OjBFTU7TOhcIWnCEMpJyh40/5Vu4zMAnqKFLCtUsb5eu9ZFXjGHbaS+CK
GURtACynJkkrp3MW1unlUtHOC/ZoHs5LO7iq3OydLPEzFOiP6QpttVK4EX77wYO4UdDERbutNtuJ
1g7jiftN9z03N/vY2JKyY/swWUwDz6lK+7YYPwnOJd2GLSaz+Yv8PR4UJv4KXvZL/jTCKOA0z6SZ
4QFW7qCqrn0IPZSA0KkW3kOZMD5YdRHWBKBbvOyuBZ0U0FC5BrH764h1sE/x+dorlXcFoBk95CvF
j3h04E7k65NYU0pMTn3WgoFuiA5nV40rmKs+vsab4hP0QUtQfYiK9lToX96pLz4tTnwm2xatMDt/
2n9d90H3KA+Jt2A22MJO516MUNMocyutJD7aws31nVL/qfaYBlFr/pNfF6iyi6+lbTQhTuGi4K2L
BWX1q5QJyLc/tulPSYzJasiTAmumzYgR7aIFCHF1biDoVymxQBZNF9bx7XcgHrCm3vG46Z7mdqQ+
Hh7ci962LGy7Nth+oRQRg3Njb30hhfrbMWFiZR+ip7V2YD2p+Vpvw4QJbY2h4w5h7YC/6xwhwMUM
aeL1FmxYfq9D766xunNFFmb7MwuyjwoS+ImqLIYBLiJbbgQwH5LwnV19WPtQ+AmrVEROn/+HKPfg
9SprMps0T+2NtOJ3O/tTBR00YcGVdAuV6NsTdOseSXksntftIP57tph8N1AoymKPLIYLCeBe11bi
vWcBwOEdGiqIj1FPDsggeJbJE782AVng1yUN1OVGJ4UuBeFHiB+ZIXoN1+Ru1Z8bIYeERr0kGc8y
4PKEQ2zkETkb2X0Wyc1rrRV/CNkmyb87SZRw2QcoGoEx2KHAp89S65dEOdqeuIN+BK4Qyd/Ue5oX
yMnr4nTI0CoAo1xyAlA97O6VfrLvuDcEoVDoDYo4Ic2yOq8p9PJDvFWOJvOmz/LoffuK78KgvJU5
4GeJjSIj28qQvCNBtFRY2eSzza1de/pTHliAMYXXuit0unT0FUGBPZIlMvvmtAv6U7w3g2gzmKor
VJRPPctQwmfpcLgtslw1otFEA7tZFUenFnG1vdKt8a08pHr+uTfiH45436RFAIqOOcNJyIbsO8+k
qXTmm7W+vnWjD16hsN+uUSLIo9s9SOZt8onS1FzyiPyyHVRwnS83Im1c7OyhjhPiQvWArpjtqvau
RmXc6AfZe8nH2of47RlwrtZFnC9p9ElBS00DAqYqVmqVDOWdKSKz6TQRQqJKyMIkDND3HDd+hR9K
kkC9BARTxMUEONhQ+UocWiZf53igI3clGOc0s2z6S0INsNaXO3N7w8JG5CrrffiAicwqolYMvXTo
JFGW5exCwiU3uWjt6htBpEDKUpvm6eYtJQx8Xhw1fsB+jSzno7w3eHp+CuHNP/XQbahqE6H90BEY
PhtGOl8oHpwMkS9POuwDMqi4xdvsB60fLn8Zevey+NK+khH1nPlMxB2/uwDK1LpJbPcjcNrrBaH3
Ca1fCcLCb6ALSeu/ClYxFVqhPvtWuOnf7DLc6Q9r7iW3UV8Gl8Uc6gNSZ/styyotPvd+hyyCwx7g
8UTu+iNpjA4EV6uUzXPMtZTLmZSbpVG4WPFNNHjn/kB4gKvA0GrioFxWgXRkX1c76v4U/Lk78qcK
YpJ5bB53dZOe636xtunfRdRY534IlpGMplHV9oVfF/814SLp65999iwJvfi3Rt0pwMbzNzKBKUGX
149curzZb6vFG7finS/qk50/Uwx73jnUrrodgV701ZqLrxxkl1YEioys3vELBZzBW9aMdjMoB2hu
h/DktTWbWOTJ77hR0Ok5rYLkjuDIzBvKFvU3kQwqyncI2avxvvTG06Ibzgbfvh0IYstoxYR71bOg
pb9FmNZ4rIanqPu6xfsxyKvSaSMbwRuLh1KbX4z7eBUZyXYCXZmSte2Tw8DiptiwdRMNpX8idV9q
WikJVo5C2vTXUzjf6DJnsbTdWKySPjBaQ1eha4IVmkkLKnPSHX6eSVEnMsnsNAZgIjlNXHl+jnxT
8tC6yUcv8S7r5qvnLDeM34+454n4vnkqjS+nR+ksVW6eD6s01vgg4cUbdZDw3/JLpW6Yo/pBCkfa
enJz+H2eEHZ+BepcvMF0XykVTgOF4EHSCBHYAiOmBNSQdP/lAKrfi3yLjiNpUri6Ns4Wxake8Asm
1it+dGn+nVxoSmtXYn7XxS3j+5vGQUw5aT48Sj1bgavf+R+W7QfgvoNzr9hVuYiEBDJmRMVO3GjF
iwLXqWZIciGDoEfFYfatChravpP70SLJlybuO4C0w7Djj/vefr35ljAoMra2vdkZyYZOwIsxyD+K
RE4WL94Z10FMwaPyzRXDSlLdeiIAeecIaJAXnvQfD3GQBzKadKReHdsbBVt+tr1GqnslLMG5JAWH
bz0UOH/c1QKFssmPj3+Ye1/HpyMIZmMh/vF8Xk/CZI0d7S6lvZEnrAalxChuZeO35H3GeReuNASc
AHGha5tplxBzGGjgts19skt+/A7SBMdSoH78AQ8baw8f8BDv0Q5lXtfG3t70bXk60U8hUgKppS15
fS+tx+dDrC3PlWT19wsXjWV9yRWWQdTOla0rkHNX+r/qivchMzPTjrMsl2l4wxlB1XZHCrWsaF7i
87ljjr+CgqEXS0xbgxlg4TzIQUgsReZBsESWztqOibvf5CVV32LxeLbkzqWW71XoDEy/hsp/B931
Z9TPmL5phTiISIwgNfJ6WWf4tPo9ns+mjuwvUzSjnzLd7dqrwCP8TyAz/nvsvjnkHHfAA2sXPSEq
YbF9Psb7s1m06qF5MVsft6FxEWRPniQ5u+7n8Xn5k6aHCQHDg9RChIpHYB6mRtx9PRe+nW/g2j9f
gR64IlnOVec8qYyOn8XySFXp+MBvLMircQ9SIvlkB3MUWzkMpWA/MHnge4RfkdY9slYf5/SdAf/E
5K9vSirRZB9ErnswYovQ2FJWvOmMOqtJn5IZCBDzWJJ6Iwpl49pGc4VriZrtHexk75xyffzBDuSF
/x3+YAfug2Abmzsz32x7BKs4PzLGWN8E8fLjU0v79vGx1iv/Rb4rIEIsk3jJN9Z8rwoS0KWR4hun
FICEQ9+fU6EAJ2IRm+TpItwcOo6NLqJVDYuyBU4jVdJf6gVJnWSD8fP7dnUiha7iW6emgT8q7V/8
txQ38RrGtrtXq5B+ytUjOBYcfIFyqCUZzDGn50UfyPeDoR7PewWXfOfhuPJHZCcr0ob3dHcIyIA3
zK9Qjz81g9Si4hW6Z9lUn0YtumaUTeVSCEbEDQuPHH9gLoiwPTeE8qG5G5CsrOKP2wn9RZ/yCglr
kAtYTtJ+v/XKg3r48gx7nE5bkk0IwCSnKkkG8/BFVAEMEtWTHLY154/Tnqcekj1cTyuMga80J+u3
uCvZv2Ne3hYIHMqPV93AT41bYSX4JRwo5UM1HPECyS1lgm1OlhmX9xKJ54UlI50jty0IVGGVaqKr
t5iD6ImLSI2TRf3T2oan5OWeHXOlOkYnPTV3HuiUR3IHl/aoysHuMuljRDuNu5m8S1TWZxV/N1XV
U+Au3/2gRVz0num8jYzk1O/TqyYbTqm2XTZE2DaaM32Wqzfw2WVCNlG+b1sR7c60iSP/1oVrxSvj
vsJCKD1Sjdm31dvdpgj4PHj52p+nshS4fXeOTvfkPgWsyCiuNZEyKBBDZT+b0MUA7gftMmG3lC9C
Bek85X2ZKQpyvNaD5eYfKqRwuZTlsVh1/4USyuKWJI7Gjx1la5IjX1XbVO+eLkW1+3W7EdM5PuWd
0yiW4cTJ5WITKL2tvbDPHviihlS+KHRizh0jy05akC+3aRruzophT94V8N/k1Kdk9qVKqQxQHwWX
wkksLQp7oMDVbi1ndwyeIG/DtsinRcyDD1a7FEUfDI1I2BWMG1dt8hNnpp2odKN8S0qGvMKp3FrX
MG4tWjVjyrblnUtOmrJf2IWnseJnhVbEqyqnSzV1Ilgdi1IpMxsQ4TAg9s4G8aSgCr7udgAxhD9Z
p487VhBw8LnCu2dvuzS21wK9qItObfTJCBjYLS5xMChbCfvQmY/GhHMrpe61Es/syHKl+/ZkyT/Z
fXTWEH1ViJgWwXCNV8nLDlzhk0PlnJnOdukP0yk/BPEqVavqOVGVXM92cC/MyVCbpfQVlTnQAu1X
YH3pXdnUAkrnifyiu7PO5N92RfdFq7dNmqtm+BwglXLcdL4RDAEkxT0QOzMeg3NwHbq1N807ZyhX
oLTll1fl/NMeg6tx69yNoOhKRHUqYqFUYT5Bwj9KyezcGiIYwhqsjCrpI2hDm+CyQ+LStXd0LPbW
Z61tyeJkA6QAYeNdWcWWimt5pZAGf2muwCnCnnim4EX3hCwaaI9zJkX4CwCv1xmAPRLQJ9jf9Do1
WPzGbXLZ3JDSE1j5h9pJbkCcq3Q/fXXC8R1v8JDIB1UYOElBKCFeRZdqtPo9L24XrxsXv7LL8YH3
30GLnyz0+fmt7a9SHEuGnLrdcTcMuwwhx/jX1GV/gX/7MQXOZ7PkzbNk96Am4n4CW7vr/ivlQp5f
sFoVv9UTAlXU9fGl/ZMU7PX9f4j+CeYqCveGk28q8BhybchAI5vIuQise24deai6VuxtpeQW5dR5
/KG8NNlz7KAS6LL60GYIdKKannat3xS3I0Df3RSJpQJrKQN3/NHX4str38ECuS9VAA/21HAFzL+Y
8WwPZxNIsN1GEMGQFnwenQlTwhBrnMFhMiTLE3d7Y+R/7YbsV+XN1bkM74pcdHe/4Jc65SXWNAj+
uuwXhe38/1B3XruRpEmWfpVC3XuPa7GYbmBDMKhVkil444jMJF1r7a+1jzAvNp85Wd3JYA65g8Fe
LFAFJkW4/IXZsXOOwVaSDcsxIQbKviTlOxZVGds46Sy7nNDdmZaWCUPiuWGn7IWU5wkLvgNTuMD/
7lNbtP6mvoIdR883i4nLVigNmedcHrCQPxbGI0i+YkjtK9HyYM0WKM1rF36P2p/k04O4u2fY7s+j
c0lHWSBDcBJE47VprocuPGUraJr+ThYwl/Sd62oyeAEsV2XX3Kt+dx+6xBhVc10XciVj3q0dlPAy
PYQ5J4wLSZansrp2egjULN467gQsvDuF1rLvv7dltTh8b67nUSZyNQ87n4PELpmtKgnDMZWNbUHH
WN8Fvxxg5gp7TBo0sLKL0w9S1rXpPAjBqSSF98zqjDOdyJItuwdAhKyravYgy7SpLT4LRjnfyROx
nqU++qRJPYZ4TvAwoJWF2wvP5L9/V4DziMSpO3maYx0E0mM65FWvW/ktk4ZXKNfFfSArF/QzpoDU
1ZqMFVbCmqUID6tTCElCb5Btq6CsrevQJ0olRCFQHtH/Fn66cyPpLDQQH8yU5ukbAoguoQewxI7l
RTRlO1r0mmvRjUks62QgZu/fmGa/jdGRAFokQ7wqi+KKEEZ+mWdwAA08uE1W/2fDIDZsblCYWoI5
Ck9L+m0v6In3xPa0FTCFnVYwTFkMw+IohtVpAAzqKmgyVfZYVmhZznUDNhLb/xxRFoe1pOVfeXLC
El+K5cwiuGWywDx/Cxyk3cuSJOjn8uNgvGKuyYThVJXSsGMQjBIqCaVWJ/KQ8JEHJ8Q8N23v/gpR
/5rkfErmvHwhMPvXd0B+N3xUgl2BoZcjyvxiinPzcvoFvu56mNALSi0f9YkRcld6qVp4t/BFPq7M
8Sou6nBTIJqQUluAt0tVzXR/C7jazj1j3YGKZQCuD8I2F880vghu4FHvCRkmWjSDMFRLyFQ2d6B1
4vohdh1RQVaQEegzxFmBUFGLAwGvKKmqzyI9qFzsnRQXkjXwfyeajnJjOQ/yyqg52WvNKImEbEsu
t/SAzYQq7qTRF1PzYdGP7sr0bqRrONGq49voDCiPiTkLVOK+zDfwcXFJSto7WXZYhSRI4nlzsyqL
snMsLcuVDOmEFdt0Wx6vmJv60GtbEEGaJQvpJGd6C4DkDZgxeaEIJGhmLaghurdrH2bw+0P6cK8G
9yCeMaylQycmAOYBBkFFIA+y3Mtvp5Jqh7WXt4v7NEqC+9h1CM4wUSiEBslg1mw696WfhZwo2Uso
ixURtBS5QW0DqhAUcggC++qRe/4o8nqTsnKhJnwfVSe6MA4hprRXdLMN/BwHyvIB7CHzqwsxHHj/
eWhvlXDyQKjfgXfrrGGHLUv7PqM84WbU7uL0knrBWZwRCkyRv0QgSbVH9H2TYr7ch5+z6UHgVDFr
Aeg6W4T7RLZRrQoNj9efw4OVLZmpShfUXTm4Z4KGhdrXTH+qhvkK4F/mPmNcikaiq5F1oaSSEpau
kKmE5spw5LGKaIBtgrEr1HTSnpFrEiZTUorNGDScZdJyYqGrsqlKJT4wFQFNAjvftc50pt8h//Hs
AjJ989D4LAu81ixsf/hzKn1gxp9SGX0p/xQoS5TPkXXvUFWce6wfPxvjNuGZRyzTSn1pJTb8O2Mn
iR/mI5bGBcTaKaO/DdNrisCbTMeTMUEaABrtSUIq8YMHKctzvD3PR1I1WOLUXkKT3KdNjhWfznF9
wVzCNWQAeGEK26R5EvzDdoN4UF/07s7opSQi5iPDlRbYx8vmSYasDXhMkWrgn34+F4vA5P0BIvH9
Lzs2Q8OSuB9DAJqNgYkdzJeiiy23ZmO4FXxezloBt+bFR1yXg43m5TTU8FVhb7whkbR9MSNFD91b
eixVDIAnta+Pm75eOgm8f0cHJEeideaVAV0FgbsF+HmAOylRPbeK3de3Unp5yeEkeG2BtIUC9v7Z
3gL6y+kcCCkCKTKaX2+hnsJyNDQzAn6PIbKv88WSTyJVEkpGiA75ERaChM6SSZINvn8Bb17gwfkP
bjcbxjmhXINtAvAW25pktCTZ75/kEDV9eaj/vMtDhxHbUzIrcUesI9jixbuIGjdehUsFXOLXVsj6
1HwExXj/1L9/nf8688H9KXE5u17A/SWU5UCBeMxBdiKbrSAn759rITK8mg2vH+ZhD+B+aKmPZhpa
bGEe50eitiUmEDZOEtlHYbkQQjtu1qBj76AElwI2UIBtaYgtkaAguaRErH+nCR6IBp2vBbshYYAB
CU+BAllhPUe7oiJjcZNY48VHkb3fgdHZluNPSjCzfj3ASWDuroI5hPHqrEVYKHRwTS+O9Mk/jmJ7
C2i5not9S6FCxpj4SCFmQZckakuplbHGCoAm2NL7T+u3b8bEtAneiu4gGH498t2W4KTSeDMSDYM/
Tkp4mRuUmluC/Y/64R2mFs8jEPkbFXqaIuLy9fpseORVdppa9W3stzhQLj5v3rzoCCUalTt9CSBT
CLKFD5bns6nByYJHEkESkF3MH8ylzXgG2U6Wd9MH6qEUIwQb2Iaxp+4cauES5ZLICQvFpdBp6bnw
lUW/1AUfoQuaMHzejDnLog5mkDUhsHt9Y/GsBObs29zYCB2EfDy38guq/xtJxYc5/iJa3rLrrhj8
ggW9/xJ/v35J32nPUHmT2kFyo5Wmx1PxGfIjQmLkqexhCwhg3GPXKZG99GEh8pY63KiV1wLJfXAN
MlLePoJ/XcPBGpob9ugmncIjILN3QIQjttSATryMXUkQxZMSMNDOMevZi61l3ipnXfjRUrNM78Pr
gPFNqQTbVhWK/OtXMRSZlhpq09wKPMUcXkoJ9Xk2NmcjKRgrgQT6RCzEbUDIYo+yEANl8CnFYjQo
xHTbTb69/4QWe9p3ruxQ+h14ftHndYW/EioLI6TzqvLAYi+iSFeWDMQJuk9sBnhMzkLGwAuTIAxu
JEkp8RZaakl2XqaIzBg+LqkpUUtGFbZsb6ROIpFaliCLo1k7B+mzB5auhVkAxdKC/aAOJwurAypk
WJz64Vmc9ydi+4hPxqaP8+u5vTE3bX4KWjE2px6iNpE/CBrMehqAaVaETE3WHstDY/0TSBstBNuK
F8GvAcmm5kpwdy3jIJztS6hcAhvI5TTd9iVFDlFFKjObgAjYpVgtwdP7z/wQhFpWHEwqFiDDxjr4
gPVmGDkaitBobmvIP6ADG4fECs+ghY3MY/PJTCfENhbsBqAozCKFriXZp2alG7Z+UZkLJiSYlIhL
eA9GXN2LmJ1/5gW+KeZ5a0HuafPPOhkjBdRPHJhYd9LD7bKsUWwIKn/Lu6Q2vlWk6Vzj7ZgXy1SF
fUcYzoxdlr/82tGPITYhkenMaOtOOvIs8njBVDimhMG8A07Ax0XDGnZXZOUXOoMI6t9O2FSafU3B
gByzxBDW3PFtnyFLIsaXRV4A6uePQ3nnlnO3eWJj2AnrWIy/qAlvSEJOTTVfYUy3RD8ABYiGmzS7
ZlsqzA/jrze7ENVm0Jl/EigP3lIy+5qV+xAoA7d7zOHGoL0T9pcCN4YMrmqvRdRVBUySKTglrxAb
ELlVXCYupCQCcez9gYPV3OF6RrxrGxJ/2p70aDsgdaqlZeuha3e3AKpa2a+0ioaHk/lJFJK6nXwR
Vj7vYK7qbwKiQ+iSHWdIsjtD1YW8A3VGti5GSZXAiIgvXDiSinPnKJcRpRdZAFzQPDJZaD6hqKUY
IFOr4LXqPYHJz+bDsiln5yqtWxGOcKS4eUqM+iKaF41/1B5hXI7X2Ih9cvOZj6Mt2QbzbGydkFp8
Y7ePLBaVjRplqkcwxhTCHRctPFv+OrbLLYwofiDLAn5D3/hnmznG2m2yeCtpDdSVHIsO4X3JHjxP
FFfI/tpoOPHYSoXhzoFE292h6+MKGccCtZjKCSTwW4JmhFZDe86AlIWYx2KEIUaIiANnbyu8KQNm
o8wkTLRkceYP+bzlGXKwHA6P3kwOzLzxiWn3ecZ/TwieVCLH5n6YQeTIRwX1AVwWyblEYoP4vrAy
EsOcCdeD47FIyhdxohit6ssw3IkyjsPwQ/m0Og4bZ4Dfmd+gIqT8KXZzjXGppgDCrLpQvFibJGsW
7bu8Fu66ySeqVtcSA/LceIkqZSrJO90y/iLGW1WAhZ1a3ZVZ+0jsoZbGLeiK5C+6qR1ZUb3UFcM4
+qbAAZZsUkiRYrecwzbLtPKnWeQp6319IYiOSHQlHkrzHwSi8tZCNKQKN93uQ4jfGaUsEfuJnJfZ
L8K7qG5Z3zCvkgweVoTIzOWWvetQK4+Z207rnAlBNxq1VSR4LRciuYBMriA64XRiJooLxgJAi1UE
ETH2Jmt+xCNgvYRkcyECbDXG8RpoLGHvMktDpD21iP2KjOp3h0faStqGdynpY+tr67Arx5XWD/Q8
ClDw4TH1nVUHObV1LUA5JapHTu7UBaVeZ1Nw01iDLxX2Kk8LpIThZcSaJE+BPJ5qoNr58VpGPT+S
34i9cGaba1+v5Vpw4i70bPM8h+h+t5hE8FAMDZ0GMAeRI38ldjSd0tzxjAR2JAsQKxWeU1EUx65x
36OdV4DfBRfGRy+s72W7mGt/K/VvNWkWT3OJUGUcMNoFdmUKcgQmhlSSOQlH5TfStoWVfM6cTeWB
7BgNNPFzoiTRF/N7yv1SLH0ZgeJZI9uXVChQ3ZnhdvSe5LoEY0yFwi15v+AscBiiqFoLqJFgap4U
K1u7Rou160Rspo2XpcdsYXeCbU21VksISmHtOYl3zDOQeUp5lhSHY3EyG7fboZqP9NY/Y5hZhXPk
FltRcnFyqdUwrqVy22vC3DtvAVRggX/E91xoLq9CJzYIh9Z2ZA7Ymb7xM43bADqfZeq3FlaGspAI
UV0qumKFLzuaVGjB/IRRJqzAoJNoD+U/8S4gjzm4xzzSoIXDmV8N1RVVG2kiymvmacqzNebhTh4D
q4ladCciHJYuOjKjpeorIaPMJ94e981nePnmhJU21T8q5iROaGiZVW35kWMQbuhvNiKcdT2J7sH+
YTsdbES+4WVZYdKQSO55cJh6HrW0bq+TEOZEfX6NmNGW9UBWZ66Qu5IpvMgN+YhYXAhfaQ4RX8/X
dQnXl6Sf4ELV8xOlLndh327lewaqLG1VcLFsPMO97Ljiae2n8alMM+9ciH5DbPORe7Pr0HUSvgkX
342LU72uHtTQWdsBDQu8a2ac5MQv5SJqrxvhai6+oijg7Qemdz1KfCG8HtmRiFKlPSXoN/8SZx1e
mTLWN00LSYGas+DpMsolxgWjfE7RG3+8E4JKVXA1Yv8hgS5XZ1VXGGFSpRPfPmnynHfJ1rd+Inpb
53m6EZJ+ClscTxT+4HkgLHc9XcvSLeUJ2dEau/kZUkVg3eCgDGxOjBkQTxmMEMOKY/YdTY0v2W50
imEyPMW+SCa2THkOwmImPip5mX2x8VEHjl/1XSWLDceUK5dgU6DH0Y0u0eBc6pTTJep8QZsIIzga
NZjncz7LMuNTj5HNVfNDu3ZuhE6BCfNKLIMigtBh/irlOognA/wnjVG65PZOBkwBaJrOV1IiKfAq
kUcmX3n3HI79Gh4//2bqoyCHF10P3lnFM05El+4b6LQ1BCwZD5tTBxEmX7gylviuhrT7gGoqVVrV
13dyTLn/phRzeAlmZAU2r4usOxGdV18Tn+CFz1OVh48tDVOXQ0oTYVYnYlMhNEnkQyFD4ijJYvn8
2JIvAPSXHXV3cyfjRpR9wjnQeusSZ26eloxbjiVaLw6OXhvV2Mzu1ov8g5IClWEkgqTmdCbAcuEo
tSoZBYJOLQooOq3gjCAgsawalnkk3beIZ3Z8kmuwaJRAVBCmw3Yo8h+cUNwSRDzLMOC8kqTxhWhG
YguBMCV+kvmIL9SZO174fQNd8Uoo47R94E9RZq+9RPsqevHlDZPCpXG/jQd2p4g+Z5y4NqtjMabH
Ox63kgHSKgg385tzcpXiswCWBsVcWiV10AGyDp+ke3HdpkBZj3BU6c5He3UKlQxBmB6DX3+HXriR
na6jooP/k1pS2GHX4tHIFoF5geyNSkbyhxCCGcsq46Xpg3CsnZRAxeb/Ko8eyPVsWGkR4yL2mtsu
7K+4ZOFgS14h+3GLV7tK7DdE0QNjRPYO/qI3gssWQMQs23Ql3UbE5J+fY27zdeAhiFIoozZY2qJU
EqoS0b+AlNgldDM7vuGiJLcL196OVvMzrx6AV7ZlkNwIMUOkIBnsOeRHBF52Q/yFMKJKq/vJ2hcZ
vjLk3BxQroLMRtYmh7iwNqn4kuVwHS9bnEQLnF8oPHQ6eUhK+zQJzuG45ONR6sabBsKMGPX0SvJQ
UkBja9BVKmw2A48R7hM4epmxVofsIscTJ7BZyKPtANWOeUmlTbwXlDJLmC4GLCF/O03UDwW45Cvj
Q4wJ+GKCFmiLd+D72c5b/MoFNHJwDkAur+kIKl6DJnSKmXUrLNXbcsjPfJIrx4gva7z3Z+iIMtaf
F9u6+VwkVGjeP/uhPJBEi95BKoWtxfgfOvnrs3ehXaqJ3ai3LdQ0/Ft8H2RIWhIgLQtuC6/ZeIF+
hQm4RBvCLUO+CmdLbNXzuTtWKNWYRbeu1gg63W5rA1AQuyaZcwSPW7ZvzTg2xuFENDSdVZ0lTrZR
Z8kaxQ8nPhVQULLIxf2CGQhw+/4d6m/wwYM71F/foVZBqQ7rXr2VGE7YpNQ0dD29lKZAi5ELC6ew
ynx2vRg0hGkG+CMFaLrniUCTLFHcfFhqJEJnmX7/AhcyzusA6/UrOAAwu7ofMXDkAhdWq/JUYhWb
xOVFVd8F8aXhLV5KbHksDnYJRvUsnAf0+R9exwEerfaW3ib2SINHojcBo1nCZI0n3ll6HM3PGZac
n+yLkqtkTJ7fYfL1QX/bt5gET0TTibh0Ik9azr5+ZfhgTUNr0souSvUnzodHwzFTmWxkS4j7wW3L
+3/z+H852QFo2YxpP/j2pN5mcb3zEm/haAilhhNrFC1kTEhaJNC8CKE/7BjwFkKWEYrtPkE0DBnz
TQPpOq6CulPp4NjDX8lx/YImWH/2rXil1+mxTCTT3vH6ZYiKEi79aJIsIPnbh/DXJVBjfP3E0wR/
yabTeQg15o8BMSqzQx2bCwjVEjJQruppvCQaE3H7ewkYRNDs1iwWS7xI7BqRA2K4waUuMa4Bwktd
xW6oIDj21oGywbouyyiLCasMYYnomD54oVLRenMv+NjbukZ3NQQVr++lGIaqdQOXZp406RAFDDGV
wAddUMNDORbebWORnSn3etJciV0WYk+TWoVcC2ubfOHi/odXdfCEo1gLJ8v11Vunrj+LiFxyCBG0
S5SqBeY68i2xYTuO0DWAJmcFaADKdaKxEVohj07K32NJ9ev9K/ttkgN/6Z/P62D9afG8D3rPknfv
4Tco3KBraeMgNdhUvOcy0Vgy/8SXte68Gyv2vwozi1RB8mkuFMgj6j18kzDysYkOl35ohnv8/pVa
v3uxsK0cqpk0Hj2stauZPiXUDLVbsV3Ow4FIFduAvrt7/zS/kVcxH385j1zHL6wuRlRD6yzOg22L
RJ+DjWya7gYGMRERNxsE6YNMx/BCsiUvFGG5gFqSsoq+Vvq8sMvY1BPfv7RDTcrzdm2BiBr0ijA0
56CaO4VBigw+025H2j0tneIodGH1EWQM3Wc6hRhgcXEACuA575/+tzPrl7MfhCqpEdCwNUfuV5Pn
O3bxVdYCgrcqrX8+z+j3z/f7ofmvEx52HaSSXOl6wu3W7vhJygiC2oueTLr6tDFKf9brvnsyDaxh
J/hG9XYmbSFY5t1I/KqxjfMmoqHfikgg9mC1Qhjr1I/oSIca/8M34x6sOp4fOb0+R9rtQHsojUhH
DF8FuSR2lVES4YNEiF3le8JhMB7hb37sty5v4HDtg41uUVAGtMAM6fXQrUc9m3xt0G4hqOIrQjNj
hMrQjKVbVqSkmB+Va6Eovf+e3haX2cF+Oa11UETI6QccuHrNsOzibZjezGl4pjU71frh0EUtosCD
tgcSzlebRHkuu12jKBdeFRFjphsV1nzvu1uSrKM+8QG5qT/TZ0+yIDyQ58ogRwMXS4UByDCTflqy
5XgUMqO6+j6F+gNswns7sT6abnLdbx6nJhRqxIDQwQ8GfNOkRQEWpS3kCZn/Mt6KTt0IHiIkNwG5
SmLhou+37z/Tt4sdZrXQzRyTqralH3bjGTW9zNSmd25tG6YiygcpELL0vH8WiaRe3+Br+tLBrgRa
n3h67Tu37VTRdnDBNWmcpg/15/dP9JYBc0CUOthljMRwfTcL3Nu+Q1dM0wx2Wnl6wughwonU+aQP
ID6kFx+c+C0phTOzLlmmqaOYxYjj9ZzQ1ZEKo9K6t5pX/agK9TxB0ZkS1FTxfeYm0PWAVwS6kuqK
4FB2alGNIBdsTxZUq4p6PAs1uoeKLQ3KbkicS7W4takD9ndiEJ6Y6hMwXQZw4AZlu6mSaJ1GXidb
w6CroiU3shmzX0swQjmDQaIqGAXfCsSZGDoaMywr0EbIyeXMUkVmAwZlcBv1Cd44bGb3DMh6LVw+
UGQiRVEHcQ5RJUWqEa9nl1ZKfb1fUt+lUgn2QQoP1eRcEGuBLoSbL9YFDCe5b0XLfoiTVOdER3k/
7cWrwvbaO9FjmQWVJ7u5Y3NJqWsrVoVf3WQfSdZdVZ2oCtyUPDouN1Fjnw1Z5mIC057Z7bWEC+Jn
xJ+UNiw9P0F0hUcOL7zJKsnNFxMzzb4E0ZXbpYfyxmj9G3F+VebumiBsqpMbUWpJBw6mPm0IBFUS
IVDFaiGBJY8gZFXPY5pqg7KbOBkvQyrOiZ7968B0LrkAL/hOjBLW3Q++PAN6EqFKnFIE5qmdnQTd
4qkih1SUp06nCawV3+RAZty69K/xEKEs5sAAKSbqA8cLLkuTSk53PmQgKO8P26U6fjAzXVPVKA4B
vdvaIZeiQtQyjYmm3FJ9VNuf8/ApL9ONlQnoMbCWxth7037kdAKQcaNHNZjOBqAUIhOx0+UhuZp+
KSYHgth5MI0FCRVoVSCFvsdgcohKY1eMAeJVDPyX9kkuoa/o0SQmnU33s3anMMalT7hlNCfu6PZS
U00zep8UQ4oXyxhgFRy2T0ubI72/ywMfMxMTmC//znMTZ2O+9KV7k6gzbWo95YTnNSdwt9XTdvpq
DP2lm6Gr7d2dVJ2plDtwEbRTpzInNCFUZJ1o/tRFZKTgrAwByx2u5AVLTd3FZz5CxDTY6T7Ug9ty
Vp/GVruiA9vOaYsb8cKUkh9bcO4gT+FSbPCGqfyqaV/zKoFCCuvk/Rf3mxBNHpenIx236EmxBAq/
RI+aqRgZXGK24AmNiKRGUuNl6+1NNA/I7W17NUeGyCDgGcqj+OAC3gIery/gIHxt9Mg101EjTNYX
dpzo5vOqhEr7vZ9nTF9MoXbpIPkzkOMHJ3+7bb0+uWw4v9x9Chm2MydVuyVwWw/6NxJH7LoroD/4
4ISlWOGj/3sOlcXRuc+HXdjCP87Ujy5F1vXXM4hLIa6wLYeMAWTt9aW4bpEqauo+x0JT2C8aLsFY
gJsJD+E5vJDeBPmVmuHHgdFhTz3hMby6hoO9p0/mFq6drd2KDRVLlTC6hRQpeQSAkpR0hAclLZCl
SAkQxjN6MY4UARkPTXy7WqpGrSUwPvOkgSeN9Q83AkAzkN8SKAkZQKuwFqrop/tS8iQ3M+hta1EF
0DPvzDGqHU67UhUVyx7spcTd58NE99DF4M0tH4SgY4GBKq6IxOw5NjnGDrIyDmlSBB+ofsqNz9Qd
kqVlTE7LZpji3EeleNLzVzK62X1gd9kg4xTur7yj98fo0g/lcGD8WtE8mCC6l+k1qkP9VpY73oIk
FDYebS4UT/TaTEyi9cLVnhw492y+fX5tjTjWdNZWYEF4JNIaRPj3Uj4bceefh4c8Hqql/qQNwLcK
z3x0j0TYyeHk7UgqMHXTuZjVSXHEV+hXwfmFsVjY5X6MjuCKYig3bMWKpWDG4ITfYlA0zfauGeOj
EixysLIN6CTrIId9ISRJkZGaiswqUR5Z84P4K43wWiWLZycQoZAQouQSFvyW2jYHYQPus/5RwHoO
1vEQ5vhE/pzinShsni12yZ6CCeMOb+mcWVXoAsYM/lwbP/RxtO3g70qZkepmNF7P07WHMGY1qOOT
GbkhNvTaeZeUu/ffoClT9/ANLh0d4BoizDhMg8m14zErqCkQVVLjX/1VmpRStFS+kka/EukehfyF
SU7vWG5xAtDIu/lqak7bbJdHEW03K5pbPFFvl4CK+ckOMUYnfqetRDcmTaRgmyGQB2dwQI79B/Eq
ZSGLUVwo9SqsV9NP5pmIyCdM3cwPAXrs4d6/10Oj9SKasBtMKlx9qMNKDikhF8040tqKli6NMsAS
jxB0SH8KSXekdNT0Cz1AmszTdno9zbhYDYN81Byn+3Ay1lW57krllhVBus+AgFFNhYFAZxKparFE
WgoyLOtRBg2TQsaQkBvpIL0Wz3GpnPpe8hCD9HNUISq1+qJzn6daaESsVYT1spS9NNSUF0BVrrii
Eij2BIsQUBiSMueptEqRkMhGmtmlJi5JLZ1tlGpPNVusAsTLSEa9et5PzWfbL39yDuGDifzPivKd
iK2l5iT08EQ1dtJkcR4Qy8y16OZemKYuXBt8XaBe4V4bUHZgLSaK+jQrOq8aso8EreAmHlV3gZul
MakI96UTs2tKDdIKvA9gLfN3G7ZLFz8MjF3b1pbWzL/smU3SKo46M5qD2V0lgXblT1gGl3sbqtYS
bi2sAeT+Qn2R5IN+G0ci7+a+RArK84c7EU7epZgs8vYWqzD9fArKPX58R5kGj4boyaOd68KoQIye
TFe8Y9kMBNvmCC15R2XRFjwuv+Th/Klsk03ojj/en7mLLOtg5tq6SasqcG60JYf3qoZF4fdZ5d2W
IWVXk4UDhs5wzwU0SfZAdTfSiiNZyiR0tSKYbF8RVwlBFu7ZlO9BqUVMD+8G+hdjw9EWCcySjqGK
i3hyQScdjthTBMhV2vuippvteSPFpnmfV0tNA0SGoNAMp4UxRy3YoqMqbFI+KLvi2PpUyB97k0I3
xVLAAbG3YaJLBQweThToKNnBJIilhbfEyRgaJM4VOgbSB7EG5AWGmrUjPKBE/VHby98UjWyeI9As
Oh1JEA72MLs3k9yYeY5RMqGTyC6s8M6o4xM7KrZcpxTs6E3NHGF/m20MNVDwCPv9w9KB/pvawetL
OQBJ4qmLCqqz3q24xMtewSQVExayL6TFlVbDOGG5Wjziec+CWtKdOva/q7NNzofSYE5zlKEwnI0g
krGI07sY12lTeurCcDZsWWLEnKzDhl/AAsoMsknK+Le1jeObkmb3pSo/EYqMB4/bNOULLBTsa8lF
ES+EFy0qzMQZ77LBuq0M5YRdkFBq4Z4s3EmBFRf1GWsR44OQjPmXAdaXw3XfotiE0UBr1SoSQqgu
LUD4iWw4AHpiEBPq9hGyJdmRewoosi25Fob04aWGJwRd0SVrSdGnsqISf44h20hw5NnYj4OwU/kX
XEmKK6EG9xCiop/f53ZNOof/STJ+lf2ND0T8hSzIo+Zvg8IKV9IoPUS4zSO3tHovUnFWdA2NGD+R
mieHl4U/6Lo77B1ToX5I76FCccXHM4WSVUDcFC6JYZY3oaIdU51bVJ0+aa7bj3e4zKsxQAmcwtMR
dqoEzIPhLy2ZVfi5xJN0OxMeI4/Ek+CGZj/YmVJhl+2TVIdW1yz6ZANCG+33cI24xo4pJu11KHxv
/dk8MUZ9HUEA6bPPvuacm+Z8NigugG15IYb2YvzENtBjFKjyInRy8UYVB/HgtjfqM6mPJuYgvbiw
zLh++acLaCcEDcb+4M5SudSDrKehmSuKWx6NlyrGRjWii9R2UOTunRJpM47lUw8hhjfGUGiC7Ata
0HElhFLmunAlZAV5plL8xVSM/ZtOqe7qkVWAuInOG+RgdVQZ67anQY9fVGeVbTz6nndvFVpKxGl/
ya3pLPESzImLb8Vgf9GK+JtwTGrrwSh1xBBfGn34YMsx3lZYXd32bCInWTze6AmjoW3rotTiT73q
CT7iZNq5hyS5bo0n4VyFc/7AQ3RiFmQCABl3+WDuZKa0dnnGvMmzapTiXxSzaRrttiywVqTrhdT6
oIRKms5jamvrlvdVNQyByffi9VTAd+Mo4iTsobxwR/9YKCCKq36k3TV/c5PUtVSwWxoDiFT4dQLo
T3qs6npWfRI5TKRDS4wmuFMJ0TE8sx3EPcXJLN4U7eZYH4SaJXCHOfeXamijHy+FdFhqzDZZ6Iew
+ipCETWkwzHG/5s67RKsCQBFZMoWin7qaH2wLiPQFOHTxCU+KxORGfiW5vohGRqgGouGPpnn4uUo
rGEevvS5oC3IiZHA2UVmHK9szKQ6OuitypJpJlYhyzb8bz/G/xU8FtfPG27zj3/n+x8FtWKeZnvw
7T/uioz//l0+88+/ef2Jf+wei8t99tgc/tGrz3Dcl/Nu9u3+1TfbvI3a6aZ7rKfbx6ZL2+X4XKH8
5f/tL/94XI6Cl83j3//8Qd7TytGgt+V/vvzq5Off/9SkJvFvvx7/5ZdyA3//86RJ93+swzqCsLhv
3nzwcd+0HEO1/gbtQGTvKpsKJfk//xge//oNNRWXps+Gxm9tEpK8qNvw738qmvo3E94Oc0mnQuDS
5PLPP5qi++t3SBikd5SpIgFxSUX/usRXL+lfL+2PvMuuiyhvm7//qcuhfs172GdtnKRVMSSkMgAl
9/WI1nzLHqJE144rx/jhtOW2MSTS7dZ6Hp90ynntXzU9+4OVXihVdzNPwUUa9FiI7IOC3evJ1XMa
3FC68KcdFCMsGXz2rGqj08WKbsZPKXts45arrt/rYL0h3L79HLJBz+EG3Qeu8d/H4mQcHisI9FlC
/tHmmxqkzhwpzTjrMdkXenJckUrU1qkZXMwuOrzaWOvYhznmDymSOupPxWGbN63LkLJOncVQb3AW
UBK6gJL0Xg7OuI7ns96uzuoTusI9hbN6GgXpcZYMECPKY9dLsMIqLxusEAP1Rt31xkYLrr3oXs0/
O0WxStUvKR2wjtskOaniH+o3L5/vsXU5tkPvDArv1mnuvNhfo7dahaO1ibN0o6AcD9wCK83+xI7t
DaaTFNlQoFQPMeXcqCwuugzkbmOb2bZBoqnY+2q6CKY701FOzAIebbBrMNauqnGH3nY7x5h57OHr
2OpNb+prJ5lhsLI9Niat2+atO3xRu6/Yle+MrLwYgmDTNzVmXd+a1Nu0lBDqPgI8TbYmnQeV44j9
mFbu67IGUjBB/8sMvyb4wbm5qvj3ECGDuiiqeK12484L115WYdBXfba9cpcq6cZ0k3M/tb/4JLXS
BrJrWlrnKfNu7PeGEuyyxrpMsPcm8N/qQX2f0YVbq4xLq493UzqeNlF7lRvOKrf7/RAbn+Y8uoS5
/s2EGGjoez/9bqjRZaB7j5QCfzSJHbMtV9dlfIVDKuxamofi2TXDjAWQxg1s07jDunOxz7PD6EtZ
jifR+KRr22KOVvHkr/0m+RmPBBEoLegtxXnjzdxS3MgyTILdVdw5q6G60KpoFXreiZOczEH1xc6G
bWdYm0bxTrUGyzGdiyYX7miKhjtmsu/zp4rcV2mLXW58M+gc15faTk/STUmHV53Vto12Wr5tXPuT
SmVj6gHUU3Flv5mc6LwpPvcJGVYSgnUHDBcnP8ms/uKzavoYFW+162CKr2KJ3rJvjpV+V93m4ths
sjtHHFimTPuU6QqO86a6d/SuXmFpmQEshKTv1o8mNLBdCLw73JQV8zLJEzidU4TTJ7IYG4yFHjc0
lWxUenZa7XFqFHe9rm7/n2wOF/hpF03x1B7uDq82lP+fthCplv/XW8j/bov0P/5P/sf1Ps2iev9q
D5FPPu8hCkn831RTxRMOjghNR+VXz5vI8isKkaYlewxfDICAl13E+puLflin0ExI5pIY86mXTYRf
MY+RXghBh95TAED/jT3koA7LYWAG0J0J0qdN9z5i/9dbSJCMKdz7MrzxrgasEDWo7AXdjGCd3lnB
Rfl5jD8yI3u1Z7094QEEThHL6aOJEzrVjQb6kx5R68/CW4sOAYa5Uj6itB5Y2Lw9IY/y1xJEgtLM
m/QsvNGqkzA5L9tTnGpHbrWn1HuUMcspQBKVbrwbv1/pGp0BN35N+fK4w30QMla/8Uf4vttAfw67
XkVdrzbw11je20s7yNob3Wr00i/Cm9r8mRqfa1yjoVx7q4e0X+vRSdmcFD4LIF3abgjE7W7fTl/C
6pillIU37G4drlq11lq2hc8RqNln9qFIxwX5eQn4Ly/UeQ1Jvb3QgzJOTrYSuUqKY9qnqV4pxhaZ
kb66aL9GX+h+dFzfh+fNBBADdL2epfHOtq7WxYlqUKFepU/BfXs9YTtWUztcxch02Es3qnKpbXQs
ENFp7LAX2ZczFdqVt6UHI3H5ZK5+GDNQxqP6iSL6Kj4Dzvnk/ZyaNYbo2mdv+2P80p7aP9y74sK6
MO4JFtRqp/prXCXKx1+m9kvo9eub0uzfPwHogzb4Mm73B7TQ0EVvRU4S3qBach+0Ydekm1o7n8uL
eqKLAzKudfzN+6Faq/6xyFfJE2b8w7iycEVfOT/1L/F9m64tGvaWK7Ve0YYNKSX7CHo/g2YK5k+f
7gBTctr2HnYxOSX5y+7TnLCjbUBh22CgORnp1s5ujsa4Wav5pV78qPKd1wKJ0PtwnVjAgGeAIHq6
ic+TiWELFw4u9Vqpv475tybbzuXKajfptIvidRpfTt9Dsp/sqkhX3Wl87wyn/bDOSnpjrtORsiA0
+Q1MHa0ieeF+qhHEZA0lY6RZib6dh6NeW5vVg2I9+CWeHdy4Ym5GRBokzN3P0Pxaw62nzUEdrlNt
Z7X7OD0uItoZm7f5/JDpI+QKyDLpKvNtIFvcVopjy84ojH7zmstC2TWBuZq8dKVf1dGXOYKuhX+b
1vTA+NsRGZGHkE79pJ/TVZwA0kUTUxNifOqDTUf362LbZWf8OynTdevu83jpWfGf7J3HkttI2q5v
5dwAOuASZkuCvsgyLL9BlKokJLy3V/8/oKbVUk1P65/dORFnIQqgKxBAZn7mNWhWhcltIh/pPy/t
3RTqSEy+udHBqLEnHPZFcLZ3MCb++fa5pJZ/lTn/HD9/3T3zRPBTSVeITtihguNT0tIY2FvjTlWP
mbMJJJyxdimVxtO1doWQ96pXj9gpB/lVpq6b5DZCjMnyP/qeVvv4BR3T4ZuKih2SrdfdrZ+TuS6s
buXvaiRzc/p9i/rZLBbU9kP2EAnFmXtfZBtAHwFteKSWuOb2gq43ukFBzHxzhQFNcyrqxRLQ/TJ8
lm8ZFBNszvRV/TKmpBL8gQVKkNWGDJ+CnPvV+dKcZLGsfjPILh3YfzpLn9KZYaRHpkWcJQFvtF5k
Z/cpOFk1DSUvLjdmsfJphA2rfNgW1V3qftDzWUYpOjJyXd7H71q/coytCDdNd4AdkvUL9z5HGHgk
G/ByfasGv7Py+dR4+rfr+tnJRwkBaqDJIG/Lu0Y5cAPbSPwFiHkSdTP7rTT8nPRtoW58f1ehaVS/
uOMx6z3rWTymCqJ1C0V4/htDWMPj9V3NV4gT1MN1ZV2Vvtfpazv0dKLTEBv7JZA5/HUa/HC8HC8J
+zfEg0841+8/hgIQIQX5K8bon1ajxmwKOfaBvHVe4zdlnW/D1EvfGib1aWlQ4wB6v8jsxSAQI1im
kkPyEmtBSzN7+Ofhon9qcv37oXxabxKlGVrXVXCHdo9D9KXG/WgxJl7aewHZlr4FFujTAljipk7J
BNlKuayiZQy3DjcbKtuHiNn1jZIT8yCEI2U5mI+9ed+IjxZn5HbtQr9G6BD7vA1MZkHfoX/EjZf7
qbEX84h7scdHAHaNsapIpKZVXyzHlcTCtOR2HLbWzDiscWtjbsMFWtuH/ip+bIlfGlQ3rPFY+ie3
vHUST+u2sP/0Ai9mIKdrp4KAvcbwt/hIxsOge810qIq90PaFe+N23PTWMXTR7IgXRXOYUIKart2J
cAWH6B2NMfwOCA1A2bjJu07mFiBy+qpMO2RIwVZej8adG+9IzuQKaD5otsUYv8qc7OU1GlZWuqwG
lK33jnqo363wIRmh2r/05SoC8UCx/sHCM3CRfE2+opxpIn3qAibA2BakDJk1mLQF0Kq+AgYO8I1U
xeuWbeQN6pJqtoZtu7uOHuRXvsJ3dmq7svUHPdhC/tZUvNKvHH2hzxI8a/1eGlugwma5aLSl81XW
nhTL0FywVBisGRvIiDlUtRDc57Lvjkb/aI9bB+QZzuTFti2vNHXBZd/k7aYrQcl7Rroq6TqmKw5a
OKuA1UjUlFAXhL+LOHQXUXfmSuglDeolNWkXM+J098937d9OXz+Pn08hwhDkiVHF8PAdlNmXzrG4
V8srVYYLQGUdjs7k1+XwXAYrAFk4sVcqrcRlWy/rZIu5usXEnB87Fk9lq/RLZwKDeBWuh/hUiFOj
rESwpLX5m0OeY9/PM+7Ph/xpXepCbVD8Rsrb+LEyqS17A9p5AbL+zDTdOnnZUUPXCUWv6H8iQ5EB
SHgSRydZtumyCaCaI7sCB2CZTotxZZ9BY2ug/TndK9Ev2t8crfj7oxWYL6ho4v6bGKVQojAvBye4
7ffhsMuutRK5wRukSqcwZZr3PdHWG31cuAQvQXPl4j00a1DWd3bpIRFS+Ie4Xxa3EPiq7qEe16Z5
J7IPY5jQzIYZ7KX5oiUcXY36kjFXy42JcHdKQLsQ4yo3l1EFdwVCOm/wHHhv5ZJFFhTuVsVp1b2K
UmREMTTaXC7Sv4qkv9T9fhRePxdn/3fJ9X981/+NBdp5rfzP2fXxra3C9zD/Ja2eP/I9rbaMP4Rq
gKuj9gn/Av2XP7NqYf0BP5/qq4YUqK0D8f2RVM+lWcOwZ+wvGDDDRFPmR1at6OofQsePz9WBiCHh
CGD/v0irzV8zO4hqrtCEpunCtRBipIL8a8CX96UhhoTKpdaXj2HT3xi2fWcaMl8Mdb0OphBx3FIr
CbncaNHh02Rk5a0FnGaTV8z9uhJ9cy24M6wohf7Fdhp0OTC702hwNf7EMjGZJAEdVPPCuQ78N20s
twgzHC38DMfK8KSN2riT3hVgfxfFoKvLNpZvqGXGlNdKwimquAkQXMTtEigQnYNyiQkwV8aroba2
tQaL1ygR8Gz1aeXPZPOclsdPV/RvkqoLZv2v2ef7SbLm4gj+2aZtqJ9oAomSiyGS0DaG9VhpFhio
JAR1gQVW2V9nfr+UVnSfq63X4hYvpwAmqnXSJtRppl7bVS1R+xgeR6HnJ6hURzWrdjUI3P7S4hks
z8oQtJ/AM/TxcPZpyADz9vdhSFLv29kVjZlNy+rkTPF7moT3uazX//wLP4M/dZMrj74e/XiIvNxc
n+IYX4RDaZhJ4QW+8xSS1tC8X6qhReBEgKLGrKTtGozzFyNrNkAgzv3vEBaf+cTzIQgbjtQs9WcJ
9XOICgLXGWRAXJrL4Ua6ybb2na0orLevel4DycS3SydPBBWhU5r8599/aUD8fIXnP+7O6L7558Pg
//T7MzCIdMWZKyOfMH3SFmp4VKdXPbGgStQESg+pbwLwLT0XZZwgqJaTgp6pWuEogR6LvE+bGuc0
OGi2vhaYxNtFsRY9E/qItUMMWiQ/q/a0iBcD3op5Ln9nhfOJ8XE5e67DVMFg1gBYfC6PjVaEw3dA
Fl6/Vxo8M6iop8AMAYF0QP/joNwKVhy7mjYjGX1bvzvgizudUjvQ/NoYFjrAet8fZorIYsqDffCe
C+dR7de90u/berrJbQZ2NCvTjv4mnfRzOIjHktTgn6/Fp0qfowMMsSg/Et0bDDZ9Lin+nINmvijC
MWkbzyTG1G3lIWvaKyUUcOC1t9HQt0qrvmHM+K22zO1v/vZ8mn65D/AtgsFE5QRCK9ann+4Dfapz
jV5o6yF7JdA1M15krC5zo4hANCVrF7x9sr6yZb9pMrdcDKXS/SZ4gCrzN8dgcgggZEwbibNP4dkk
lcFkRmM2CTV0xin8M0mvWCveXZgEtk6JxHhR2q5fdL1145ZjhIYH0XyruNXCHQ3P9fVmkXZdzqRL
tKyV9HiUK6Uc1q2gp1WlgnqOUWGIBDtAs94nww+9uom+BBqFxbgaQxI5vrWp0605bUUjVWASIZaI
FXd0T05vJDE8KUgcw2sUzqYuR6CpfLNqvZsutZjRqZcYWxOsJ+1dQG9uzMuFpQ0Tlp/rQSAwVAFK
FZ350tgAyofjmBpPQR/fa12IsnR0SHP9pRnNLX3CrVqbX5g55XRqOueoFNpLbdUzof86d5s7+Jvv
2Jw8AUl4j9zwPhDRfvTPTm08DX53FwRBu6wRSTeSgAzAfys7G1bZVC/pljaLzMluGmWDbDB9p/6x
5IuLaiDij40X38YCVW9BhBtvdh8D8GtXVZ7OlrHrCbmSugSUkSD45rWZ5SF1tnRH8R4U7i4zx3zR
5wqeTdM2rJL7XuNKmlVzBxl5Z9igDnrekQrnXBYfMrG9rAT0KeL7NA0PUnUfpFqDlMGUsBLHDjra
gIfR/K+O9JchEdsgMF4SfwDT6mUZvOQ0MJ6wi0qWacCJC0oQ83dRxetWHFaLeD6b9XIwlOe+IwTu
AO7kKumjUMNvzhQ6C90cV70RnyrHfoha8VTH6mxFjuxBxXGqfCbp0g9caSy/uatixkZaNizaARDM
0Njm4Ahitc0XgSjibahpL5hRtoW5L8ph3GGEtwms7iaR6OabafCtEywoAy0jP1VfclN7ETH0m8mc
sX6GeSINjlLmGniJWFdL423M1a81CV7UA1yd9O7OBk5q1WS5oeSPXn6jiOg8GsrBKfSNsMIDbUC5
aBVnR//wvhgEAm4AEKwTN/yTb0W7ulDXVqztrVZtwClxRppWvOOwtIzTVC5KXR6SEfEdxWes6z0b
tfzGzP4NKObLZAHeCQRIXIggsIVyxFmQ/vvmCKb7sNeI0DHlMKtzSD0fSBXOhlBwrvMyPcRjg094
9BQE+IRjn1yqzm4Mog6ZsVwu0C9fKUaHx0FQkFsO+VUAXt6JXFqeoPxqbWumDMReMwsqAMWiadQ3
3LdQRMPUU7lOVN8z6mLnl/zZVqFIr1jg1AzEeBz1HSKqWMh+gOFlxMgXk/GZhf7mtBx9XST7vprF
TufOpjQ2QUIyMnSFv9HVlKyERgS2su5ICSjM5aFRYWX6gfvQB124HG18DIZbNE7eB7O5ykO41Xqv
bvpWf7Mc2ruSXNHyW08bqQ8GdrwITXdvyHha2Sk9UqNN7WVK4iIHz9KaV6kOLSBa841qMwyCSD11
xgvOMQ+1Pnx1B4vWM6fUNLFirxC9MV46lAi81B+SZR3rp9zfWIn9zhpRLbraRpDI8TJ6z4FAzR7n
leZN1wC/ZQJz1dp8y9t4M3XqbeibL2XCQEOQKqvNgxy47yclPGTVezNYd+XEyRokBm068ZD5XsgA
L2LRbpPQhu/Tq9zQbXPHcZ6Bf3dLCjLHKByoDLpUJSx4zSrw9oBWug6dNYooTbYoOZe9XyL2bu58
yeyrVne0ymf7hSurZd1TzNWI3ptVKcdybgYP/jctUCARh4Hn60mNz0T0ijSBF5SkhfCMd61uHg1H
ikWSyIr+Otg3X6wyjeN0lGU64PHQzB51V1ZGa74R+4Esg+jdfHerfFpkqPNRb0q/JA4/3/cpufSh
BlatYEmYl540NV+CzvC9Oik/mvRONC+9ru34xmvHbino9n3EaRNP8FKPuXZvpe2VbmfXZew8DCEn
CS/pJ2ENh1GjVTC4mPcxVI0Ub7S6Mslh+xHsgGZ4QUJjocz9Z2hgqM3l7kNWc0iGaM9mFK0zQyoU
eZoBSSzwGBEZPkXZDv317mqAv4LtRfQY2u7ZLJKb3O898HSAbknHY4SLxEbY7fk34cNcefwUPsxh
pK6hqmzhRvGpTOGWfetCHWi8Xib3lduGS1uaLL46gnf6Ru+wqA0wo1MZ6e5wHZnTCSLOrCdznzCd
StugffsjF/2bzOVTqXSOpQwLYeNLjunYtvYpnhnjNizgIDZe6+svaTsuZGxsbZfQ7mTUIlygoorL
OLPjVJsvTkFvQncXqUPJ0MeQd+lPXM94zK5VLZuXDW1RJ6gqpiUT4z8fKdJBn88dGSgJiIOwOAIq
1ucGryWc2JSt6Xq92dOVKx8TZKR0I9o3JscdgkbWLJTT+3CLE9K5VcajHQdg+vXrtC6etDbjDnSI
0KKTWSHp0ITGCr9maJLAGkC52EbHvNs8CqeDaKkeZV7tdeAsVex4fQfspFfxQKHw2CDmGWncmBUg
muAtsIYH3bg3JX3DrpVXdt7u1b5hpxYvU8Sq5m6UzvgqBiYj+dJmPSU9Y1hLYzi1hrvQCnfROftG
+QIfgvN9GyjOdYXVIWvGwa/ShSTX9gvSZkzmcys4VPrwrVOddaCDkIkt60UpwtdCT9NV45gEW3IJ
aOncyfY96WbvIcjkTrjrGpQ45qBthIveefg076hCgQbvJJBa7dCX3GNVuXWBdxdkNFpsXZtljssX
HuzJuFYGCqbtu+snt7qlgH6WV0X/oJrGtVUkrCfOIm3umyZcu0X2EcbZbVtmd2Yslq1pHtuZHkjd
1ZgemJO3vvJWV93Stwe0w5BPTmlV99Yu3RHKqpm+ln50ZQnlqBrjNzfzu+VkGFgLLS2fRdiJqcpW
4j6oWPyjzglZ6IdT1Gu3RkmLsuL6UzIJPdsJqLdqXjmSXTXxPqvgoKXI3Lhi58QflJ6LRToXot2x
XOhx+8Uxin3ZTJsub24ys53VnGjit8ehjK7coTnVvXiJp+lWTwkXmKW0EhRkP7o2GN9uh7Vi+D3S
/6/qZf8LMON/LJbRFf9Rh/t/CvI4y2H8mMVmSOUvkMcTFbX2l3La/P5/IR0t648ZjiiwL0FgAMvh
P8tplNf+ADKL3AueN5RcVWa6P5GOVMyYWPDwskDV4vt4sX7/E+rIizBYAJRgWktlB7mE/6qg9m9E
ETCTfA0SJwBqDJv/meZ+6qBSaDDyXmb+TfNsJgxyg5RZX/OBDeCvfeura2D54VCdcVCgK9JvBvlo
p/5hGM5a2q21Sll1g4LgHoIU0ejlab+1MuNIrLGxdQBVEbyIXNmpeKY69bp3dK/P0LfW/F2e+OvQ
0U9aBb/sAa+IZTcQjpryGqrMuoxWumJRmOspX+E/Ix/6saTtXqymFmojtbzJLJ4qTaADgNxjnr76
ananBdpNamj0ghxGm7FWi2hpomyNkenOGZV1+F6O050flO+tAv/aT9Mb11M0+yBa83kgVrzcCf9/
yPwOJTyLP/zDkGm/dm//5/Vr8pZ9ECF8Bx5f0MXz5/4EeNnWH6oQIH6d71Bggpd/oYQtwdihVaHO
VjazJehfY8cw/0Bqz4WHbGK/MeuJ/FWKFuofLlAB0F+I8CHbwuf+i1I0xeZfIgC8u0B3MbSRTsfc
RCUR+3XotCOYfyjx4ouLt9rObmvlVDbWUQ3rmnKCEhwUzeivIfBH906ehl4b9famnHdtWAm7SNBd
de0hujccJ7yDhrS4vHh5SEXz0VUCkf3L+2ONajHTCcE3H6/UPEH1CMzAXx9o3LcusPS7yzNKLCwI
LAoCi1aIwqsRKkuqpfW1zESwi6zuI/Pd4spv6mPbhZTCkya+k36Xbds807d6AqjZxuliAROjhngJ
BMW3PqosNRGvlP96K8EEvX9154qUFDY07XuZRUgktZm6+r7bBs3OLu0GFAqvDm6XHtHY/AC67CBo
m0zrKhD2splIMyebhtm2mzcv++0of3lSNBMUYl/sLi8oZY9QoCJS9Vov1XAhEP26KnE/hUIxb14e
UNKBdqanHGFubT6/hdQtwZTCRV+xheutp6B3Uu3Jr5J64xtKvB0QFnpEVh4jzQRDzRJ6p6JV+qmJ
SvtIrQV9kvkFU0bbqB2qJ8cfACQXlbIJ7Hx8bGMXBBFvwFybVmqgPCaFmVyDcaYvMTX8uEIJzmlX
RofcAZnl6u2MuvjxcggsGba01t7m1dGM6vZrXaKnkll9fa9Pslu7RhAdqrDVj9ilCE/pYuUJGsht
4PTlb6CFF+7rX3kCcpkoY6h0eGZ8vWBMfbrTrcrNCsjm5pvSG16nJs0ddf4UqhimEJddxHKbO5yR
X2vtBeqq8dBUulzaeh3ccM7O1bzXpLJ/vGzVeUWdV5Huzk/rZq9N/dfACupbfVByQmnYXQjhFfIo
nWblVrr+RZSwJhMU5c8uScpaS6z2Kh2Vr2T1AFOk0QGGU8QpSct6i4lBdSXkF7TFiJGewsEnW4Q0
nN0oJneNiquvNlTgryZc3zdJpKQwU9pphR1D6CQHLS7zU6Ulcl8YAWCMxPVH+vwE9tQCcZhpyqq+
VkIXon8qDqoOfXnICmcvpkZ/uOyGVeAgaKrvu0CLVnYxQmDsdLPchH6FJIQItVMTVPbCSpMKNhQi
wm4t+nXdTPmmS3rEOurqmDv3krLEqRwqcbbNaVzpdmitktq1bn6aev8m57p4svxycaFbULZlNgMT
6wp7rjH/FAGksnVjHfXRD4da+dLWhqMa6OqHy4YZj/bKLod4q3U3de84z2DR7G00aVB2qXhBsfMU
o1d2LPPyOSzrTTAk/llB6ecGq7i3QVPls9KEy760XnQa0EuVholo6uQYj+HPDz0lnvU//zBNfNJU
5741hY2AG8mbq5lAgecuxE8/jaDDSYLWrN8iM8zqlyiotX2DAs21are72HGSCstWRIbUoNnH/kQf
e34If2xddlOxT5oa/xIz65EsDcKzlcnAMwe93MSaQ2E1a6Y1Aj7JnDukSrMLhmhC19nQtrbZOYfL
lvtjq3eUcNu43LNt5FCl6ps+BuJBzSeuYh2smt7FgNny99Tpb5B1L+KVWtQqjQ9m0lAPgye16npM
LFrCL78LnvSe6lNUxyYqr7xKY+i+iIxnYiBno0dpDxaO5o/bJuZ1lZnVbTy1b5EyJuBmDNPrNbd6
iybDK6JBefJB8G/GwUI1PIyjFz3C72N+w1DKbGVXbrdP9IGOYtxUAC0c/YG6qifSyLn7sRfnhn3X
MWIeyBojIEBCjvDMe+puxo8tdbIfzbF3XuanpVKUj530v/lWACdTBPbuMqEglGTfFBQEL3PM0Jqr
zI+nPZXUWT88RI2bKu9MxOhobQTFucw7/5CXhRZ6l81C0cZF5Ayjs47GqtjGI52SJFPOhRWW1yXt
06sM/gAF5yzpIvAVEgUifdmUdnxmRBgPITDGuM6Sczvld0Yz379Fe9dgawEFDZ1J2DQlzgSJSoFc
XuWum55Nu1Wvm5g2Q0z7bT+MRr6JE4TAe6f5yq/+Zk+yffCVwl9ZgWofZrrT1ejIYpUxUzxKVXuK
Caw3hT71xK5DSaqYoPYWZG11W+jWWS8qsNNbrNvbZ0Xtx0PY4LlQWI2z9qVSc918CINd21+HdVhc
+wa3TmAa4yusU86GEfUUIBRgMpGD6WsYEGEUxkPL/H/j4oBw2VOUvjjgvroOzVF6tk0cUolYu7Fm
XW030eB3K+iFiIikmrZHddCC0fSk1SIPXfF7TOreqtZaH4bP2W2qpj8HiJoLeIDUnaPs3lUGeTKm
6F6WRnpvzk9FTe2xJIYrhoaRJqx0SHGUOVX7+SGpj47s+9swVqlYTuG3uftJcdhW90oXmEfbShQP
50b/MbHEi58lxXYMUlC9ak1/MDLwFGAuCu/rAaRtX2jy+9Y0P5fMrzpMU/ef3ldPjbsbzXIEb3hv
KW34YM4PWoYa9hDWd5enxNCczTqyT5fX0goAbVz6+qEow/DBkpqB/sOkbC+7zFCYwkVFRDthOOpV
ZjzYQeSv3FwgBjfvEuy6K9+G4q51lv791b92tQo0sypUQFZgEQa3sW+0FqhOjc7KLnXyYvHXc9B6
85M9QhNNhX1zeTAw7aBxPh7yNp0FatyCFpmSI6pWyMMQqR00VZtWgw+7qZSWsVEUq1xaWu5e52Nb
zZHZCWkj9/ry1OVBjzmQCUAx3+1TKo4T+ZyC3rRAyXaJiS/dkKx10Rj4MBnJ+rI7+RVIC7h5M2kT
znGn4L9gKc+jg19FBMGoVSOJQkoxPZXKTeVcIxrBgG8aU0VoiVHvQ2AHYW0hjxYKsJxm0e7byYiu
ZZ+4y6LOoiV3a7EZLWRRkkmHllpVOXZfsN0OvePi+qUAgks6d3wVdrFTDAtbiBLwOBatyobv22mG
Ut+x+DZ3qvQxCTfR/+yjVJCIEhS48IRukxiybVW0WFOI0r+NW91Hu1RbpbXjny57Vtj1p2pKN1rd
nIIY7mQgQOzJgRE8b+V9pD2b+NOUXzS9yQjuGYla7I+Iy5jWoZ53p3nXnnfdmKES5jV72pMS68UT
7Q7oszSOTmHp1/s4VbNNgl4LHxcBjQmu2+Uh7RFLFTV/0TB7DWrZmFsseqXiPStRV6MJwKpQVLK6
PahaVN/C5waRVXLXmiMMOxTZws33m7UT1SqMXLkRmcrNOr/aF7g7J4HxfJmkLw8xWpQU6m4vO3Yk
dlKn0neZhHLH2DWaPT64lVLsMbMPVkKrFhZdmfvJDquVDXBlc/nlvu+Uqxqc9uaytNQ+PMxxFXel
v8lNc3xGfJ6JM43OiOgY1+Y092WCanwOCWNXqdpgZ1lgxmFn4lzWI6r2RQVoP1IFxdgk3cm2frMG
61VGU/pets0LvcTyGIdRScGBtGQoXes5LLJzEZkmXDaaCdWkf6REuQtX6Fss4PrZqOB9wBRwBERu
j6h/dDF6lSRahRMPG7vcw9kM5JR6EJmL8+etAUx1bbWFF7t56pmjUX5+S10lN0pr+LtID31If3OB
uNRHoKdobjRQoldKh8HWYMl218RFuI1KLb61QrVeCunW1GHnVSRKqlssnJ4uV6B1I2epGLK86n2f
JpHs91GtrzSZOE+VQUA/lbI7uUMt9zLPhs2k4hI3IpK/HhPgGU4WxC9h1d4jBMltbDHRG4jJl518
ruIm3flqpK1VC4gowg/jri0NedbV6ZimBdzWPK73TLLlMYy7flWEmXWvpQ62YGHif7Gkj0hdVh8t
o5Vn4rp45+KglFfQT5xWY/ymuv5QmGRzidKZXt7E/cIeykx6Wty7Gy1KS49udX7K8zFm/TKTNbId
wNUzy1mVduKg0Nc18qi2pFkMCM1cDXNBvs8NFCmjsXwJW61F7FS2+z5jTcoApgRKpK8Gp3UWeN0n
48KP5I2qF+VVmRb2rpmtLC73+SViUfIK1wphXREaFbvcipOd2lXloXbbN1RExhWRi74xxsK4JZtJ
cG6y5RdnSFdVUWKbxwle2cBGj4Zd8dtAdhwZYgJzCVZge7TqOxnL1zbIx9fM7fRlkvTqlTs/bzbD
vi3FwhcMcXCmTP29WR0ZEEwGZCYRzbNzSQmPpg57hdWCgAYvW80hkyorbV/OJhNO4h8uT6ER4R/G
lM6bHHTHS+O8Ausdx9u4RlsbvEB7W0dPsaWoKQU2KBW1kHQ08aVEOpY6v26N2coc3PEQJJ2KouyU
gnUf0/fQUZd+kONd7o73Da7fLBlx+ZKHJiSXNvN3ZT4GLxrE5TA2npxUUbeXQ4a8SuzQGLDMfKvb
jZbj7xBHWvZ+kZ/LMDIeahPUtI6SfOUkRB1jplkrMgPn2JOAhwhXXiMC6CLHw5aYlGLtdLTSDaPI
lkMT3LqZEAeazdahnR8uu7aPLIB0x8G7vKAUzRdJzyxaFm5dnwPMpQ7ByFIHB1GcR1GGR6VSdpdp
PEAragWUsl1/D4U1duvabteXyWzyudyXVw2nD4h7FObmNv+w40q57pq8O0vN3bWNUTzXCCButcqC
W2cW7M504gJ9n2MkO8gO8evlaRKg+GAMqb6s5w/1CVXb1srEvh1s/DUbFnMtgP3MnTNRxA3iMHsI
RAwHoa+q18tWEEABk77WXakYdAzWON5+T2rZA0JReECD5D5v+sartVDcXbaCwRJ3qp80XqDlNTFX
NC7Gsp5W1pR2uzpH74G4qz/UVuoCSWrHa8OUs4A9vzo3avklI3DMM4FJU1R9GQd3YSah/CjdsFmo
TiPurahAqU023XZyIgE4urhJs44GWJdk2TYRE6o8mUDQIczj+4lGPKaEfn4XvwoDbCd+UizxgfUl
05EuyZRJuUoMeoRDTgtdi6bHQcLxnYY+u/pedxD22O5qx672mHkonhVCzbL1/GBhT5N6RkZa35Q1
orJV+u6XJCtOr7wiJbHN1RF3qrgAClG68myHUXuljtnuUnnoIie9MRKlB2FgCZhY7rSZuqFeFP7E
VYmR9L9sNaVCUGTkw67vGm3X+OG0DpQqe0rM8qrpy/S9DaKaJplu7/IApMyntw11ij5N+RGVZbXp
ii4/NYPst509t8LrML4LdQBJlTwD6xSAPny5aaXdM0VMwdXlxrzsBoWGXgEtg/Rgj77cBZOZQUHI
IBM4aKR5hg6P5vKAkgCrrq+itZH4gOpdahSqGMU9ALwKC3pYNR11untJPRNlr+JLTaOAGko4bKij
JFeXB1doyRUl1uTqsnV5zhj7TZe6484NcsQUbbWjWul337ekOMC6Bx6G2td2RuKeR3NAnSeI0veu
0LFezu0HNw50T5fiMXMSx8M2Nb3PhFMc3ah58buQnmIWwBYs3Qc1t4uTETjhrZFkZ0am8RSNkb+t
6kbwweugmXV+6TjUmSI+igrehiYiZatqZMJBGo37vixtMCcMLtdKDlHkl/dmtZWpoZz6yn24TGA/
9pD0ixZlWllnbu3XWum7J0sMFYi2sL3WZ02g3nWS3TidxjGZPB/P8tprA/0p+R5X170NBsLFd6gv
JV49Q3dIfMc4mU1mngBHCs3qj5rajbu+ym6FBg1CBXW3NON5FDnt4G/cbENYm9znurrv53XP0KDs
DplabZxUL16SXG4mvMUXjZ9oRzBL2dbMw3JjlIPxlAfBpofc8CUUBiVO5VqdlxSno9hrSZrwl197
2W3qEEOgUDw2Igoe8trZxiJWX7Bo77wcgbadZQXif6g7r+1ItS1NPxE98OZW4a0iZFO6YaTFLWDh
YT19f6C9T/XZNaqq+7JvYgARypQCWMw5f9dsTeIGbxE+qYEDbbNZ5n9+MWYbNx5/oSd0TuF8zQoz
/OW4/DW91RqbscXQsY/GZEDXuelKLeT00tBEiSmOkJSYTCQFLoVOvGr0KjhbwZQ8TVP9o+wkS4IC
ehURrnQxSN3a4SF9F2Pe3M2o2aukNy/LoUkBkkexW2zMeaqYNDqDVndCoEHdTDyH7X8wFW2vmaUR
/ebjhRBntnqrcDmwoFV9GKGod6GXaltPU/qHlYUbrxM3Q+LiVHRG/4KN15889KxzTarPi+VqPTWk
3e2WN2USPI9BrKjfhvjrxKRBsHfBBV+MqMR8P5gJRKWW76DyB1syWIsVlNDpHEeG8wqtjRHNEH3k
jdnubaNHczXvNir9LNwpvbMUxXuWtU8okHgQVUlzIlQiuhKD1q2VU5sfkW/u07Gnj2/bjyys47eG
4OgHluM7V6F4crgXcO4Mxw+pi6fYKqkIh25nBLIHKa8/06FbzeZ0j5nbZ7c8Nn+1kzd+404RiETw
g3Bh6XxzAnWtGGJtKYLUvPzFz/1IrGXV8Yll11Z1/ej25tdebOvxc5qNf32CXM/gGPqueHBq8DxY
eevQzyIC7oRoNn5FkVwO0gYZ4UXmkIvtrr197Vmi3KvQl9Q2ebEJozHfVwVlWk3lcqys2r/XNTO6
yCn6H4GfvduN0b54k+7u3YbxSOAI8ulajJjFgPopjiz1S1HglHWAJVmVeNuwtNOfuDYiEa7t+A0K
JvNPqcUUh9N7Ju3kGoaUlnRDLQusjFCCZSo5R5p7igPzLRaVgcpYRxFcFu2d1UHbatB5T6ZT64jx
pL+NZQflrNOtA60TYXBNmPyCuLIODaIHXZmN66Sg4DY1LLJyt/bXPVUBnPb8sRpN2KudHjMuIpdn
efFyZsAMuKr9UFbGU19wnTgwL+nDzqI20GLOXWWF6eBjKcm5TtIYbsN8bHmD87wptDZGSKbt/uNf
7Ymj2mQJINZyTMw1pGY0G5RHxmPd9Kc2MTGkcagvp37o0XkCzqzCajyqYgByqYue3F8Xf1brXKYm
fC0RX7420r83eGsYlQklpD4kNTRAYVY3AHboERZP1VqqcL88BdIkTvahaRCHRpm4LPd4y0KhTt3u
UHs9zF4ze6yC3F77Tp6t2/nhvTzBtbH7XjoCUXDFiRISaVxYBAwlhnI6jPWwX/Z8rqItUEPzIApr
uJgVz8GaGV8Rj4SVhxRIy/GYLzM2zfow6trJqg15WEoAe6y1k0LQXgt3oNnBsFHp8sPX8pFVN6LQ
nnd7TzuVQ/IOiuU9GxXSWMjp9tlr4ulWJ/VOFfK37HvjbkxGiTBWtGg/6BsLS3sNzT+jxz0pMTJ9
8RprG3t98i3PafjypCmQuLDb2pWxspIqPlVQ5o+e8JJ9nYBqeeLRcwfaJzt2tnpkoxfzMCDKjCS+
QCHODstvUxQp3BcZjDOY0W+U5/d7Nyg/C6H4UT2XVBLgKHYTpL/+tYE312OUti2Y2neD7X9/998+
trw1f0alUwNH12qvTDqSfWOiaV6eR4XgLFMPTmsXy8+tLZwa4+P+1rZT/TmEGEI7cWM8t6E7bAoc
Wi/M0ZKDW/TVYbIM3Ah5lq3dsc2qu2l434ssMQ+jMwVrY0yqD4qy33Xn6Lc+yPsbDiR/ltOSSeqA
RtecQyhE/tGtl6NFQq2ix/qukfwSDTm752ULY7jiv95aPpcVjIWoyW6eZlfHenQ8DPN8jGi7KnsO
6ileSU+an2FWXCJa3UfDY930wYhis51eoUJl+7Qp1c41ouGNjpMYe7v7YfgZzmnQ1256bMfn6jzK
Pt1HbpXtGkzQvvXzYNAv1PdsoDqvk5CUFSytngZXsr6LRN+I3KmOocrALb2qewoNQxwDlsoNI4bw
I5pQKqII+BFkOPQxmWsuw8SoKo4xB2ijplkXYxtDCI8vUF1brtTwvBwZFZJVV0TjNTeMBs/9Ntr1
IQOSXqCjsaxObGsnNc6FYw1Hj5Zxh71ADkQw5cz17fw9cLvfxugMv/Xwe7gMKPy+uzpN3X6y1mSr
IUr8pypNvBWp8/mDPXWkb88vWpLZ1ynN7INQ0bNq4HTW3vgz1AUeRwwsL+OghSfaQfSL/UDOXlc0
B+FGFO74NgVdOVNSWSctr1NHu4tJJ46t6Zvb2ISXhwFlQz7w+BI+ITmB9jj2fbe3honuPezdNVJJ
KI9TXc3NZnYqStd5tgSxAVaJEtsWfY8ceoagirIBDtJSd/hGkt0Kj6g2fki4VYcxYwDPxOwxtIGy
Pb343rYN1bcZJfcomNI9EPx+sCMx3u2U5aUq/OFSlcN4GWT24YuSJIPUE4pabQhmaVBBCEdF/KOp
2fU6UM54a7xee/xqC+BgVyu40RT/y6Qi0q3oYuAU4k5GtlEz2gq4lXNnBPLoauIbw5IUYn6F+3ZY
7QUMomtthrb1kLdjiOcG7bNyncPyhm3B6A0bmR9UAXOugZjwmIZjcXCCpNwLaXi3sj01KKA2Oif5
0AwxT5CI1OOujw2I3IO+RpDj3V1XPdSRaT4bM5jzrz0CZrgWl/aGCX6+SfJKTtsR9u4+zrS7qeXB
OmN8sqK8BAsee2JGFixYuWVLCpSMfhQGXCFravVVW5bBytZa5zktcoUVXL7qrdh5bqqjh87iqUbR
spSjSVh+gy8yHly6k1vpd0+WF8l3VsDiWIvRXYHwyPdCot8GAMJMzO80ZgQLoOjEZvPYzMjz8jKN
DjeModYogrB8iUvtr79Br+ExMJz6UfsT30QcSQutudyntsxfmWw1YW+9Zm0LV112j7qa52Wu//O/
x13/qdFE6Qk3zYdK5hAIA0PmH2wBGv9g0Cqr/4RBD3SZDpumi/SDXuX2Pp38FicBRlzoEH9mXdrs
/KKOLyO+kQ9pNVYPudEUt1iPuYJwPlWW9zgTCtbgW6SHq6onIAR+apoN8j0pzYvZDdbdTjLEyma2
TjvSYs1aiofac7GlyEVbECY9QSAvrWRTp6K5G+OYbGz68stQ2CKC61kPD75fdRsx6ea2z8t3MUnf
f2DAkT1adQHdVdv6iNU+oXIX60pN+HpkSXQqRfY/ad3/XYrtB+hbHUu3HMP2sKMyF+Hj/4FYV6qN
7DyeqNwoEq44kD0vbTkete9mGvm7pCydh2X8bem9WtMdBdtckkggWuE8J7HTnd3B+DmwCD47TTJs
4qbhvC+Xg7Tbu9Vl9n4pNJYXhr4m0bBYJjix8YQWicFKovusY5lnPjgwinZjkmkvvWG+GyNASK8c
cxMZdGf/A6Ha/gefOrBmxfHstIwIfRa1/eOqGQCSajiUOXT/IlvnsYZEoGM6mvMIMqlSv9mh523L
LLf2UaJj9pt2zz6igbQX32Dp26cORUcEPLg1YxyPwsGeblOe/PUCvzeDWn4bzSxcD0PCGhmIj5J+
6N3Iw2CtY9txoTycji6GRA8SlmBVp+VBVOEzT8fy6msViPcEpGvn3g+jCuvv84b6e6PE57BRln/m
V2AtCNJqHZm0zJGujc+68kGN/vvbDJHpf/rK5vgxaHAQ5DzCN/4phq6nLpbgzdZ3N3axTm2cl6EM
jG0PRLEp5t1kJK4nqcRKVLH+0MaCkTNgBRGM4DwI1UxxL9P3acZ8hAb/O/AItJv3/nWoNRSTtzYc
HuIxyffkjtRQwWELbYsXm5D15wgbpUxo2XmcL7kWk9etlYR/Arvmgp25B3rE6DISGCwuMBOIbbnn
Mkfeb65zUdp/PNP56KWl3mmPJQHqzvQY16HazeKp2s79Hfix9dbL+hhkVfKjFWG9CsuWe1BasCIa
xXORGB/7YoByzGBOKAdsIEXbXSeZkcaUVWo92m591iuQGJ3Sj+5Ef/M8rGVUhBzayaJ4pjoILAno
xRO9VK8dRkfQBeIPKVq5F+FcOvUhwy0GP3nWYy3majijQF14DpA9qUmIo+dqj6YHJwVPSU3bYXj/
6VG75YhgfvewX2vXG7+LriLFtxPGY+ZBTA3AAzrg6qOfBzO5O8aDqQvDl1ZiZ+UUifaUBTWSGJ9q
W5TQB2gql41/HZk3GEHrg/OrdtNPPx/DVwOcetvN5VbeU5Bk8i1dWirGE8Ha73R8gOYmuoPrjl7S
P5SeVpzHYnhL22qGJQw0fl4y+Rvmpt8806hOQeLV9zCT9coDQt7JUGepKNwMf1LYG7sQ8cohHUJt
OyXt3lAUALXVFi9ipJ2bzNTfM6wqXnon9GERS2yZAaA4p9W+dKq5AP17S9fTaq8n7T1whhwigbJO
o1KHZuyaR66NBrAGx2gzquxd2RNYVfrquRzd/omL59h0Ur539dCfrKSefTv5qu20d0+1YhXBbG04
LBBhb785Yfk4xrEzU664pFHJlRC2wuPYaN0OvYc4ebqjTpKp866TlnNzDTdZ011H6DRnyqE7D6eX
+ZXfWiLGFVTDg9QKT8hiwtOyZfdBtrPC+H3Zy7yEcKDesg5B0mzLSHQnd/LVSZNpvg0MBxBRVyjM
zHnwXAzpTZgQJJKM6ruox4ZoV/qVBqJzb8ege/+ZU9Oo+C+eje0w+GgH562DKLtxy1AcR+Umz1hD
/5TDML3FRRA/SK9D7dR4xkuljU8ayMzVnvdcNxArS4LULp/IwNY2QTGAG7v9o97QGYGWNTjzhChj
HjBBMLEC7fTVUpsspcrQVP01TKNee67tAfGrqWiYRy9tz2hy146Z2pevUjZ0hv3kDtU51v3xljjF
dKO0mNaDp5gYLLuJp61EkTcbYH4XhL5mjmEyh7SS75WS5RvJbO4KsLpfZ8WkPXiubD461JeeXV3z
uem1hQ6Ak3YMO0TRv8zHJ4Y3XydvqJ34kszsw15O/A1a7W3xjexZJ2vL3U2dSTbORERFFQ64xyAt
WyljrLbZPC2M9KY65dihOoyj9lAXOhC9gbkYgpN8xqibshrIqIuM45jm4WPvdC0qyRXLFCl2xHoA
x6fI1YS7z21TXzu9znggzKj+8p4mSptn0aWFPw2XQYEkmt1a6AjawYsyKduD4UwYZLuhdXOa1NlG
utmfg1gEh7Ri3Bo7lnlRpdQ2cZYJSFmMZw2srneySPSHsDCKm+0m6VZ0honbYVXcfMir6zSOnB0i
BAZfWe/jKZsksHfNfd5F71pumKhCE9u5cSHJq6vJ70uJ0qbQoxz07yevFuk2m9LqOI1Techy09rj
3I6K0sA1+UHPgvHC+J4ZXtWeMIrwjsLhSE+WQejqzckuTPttFBLfYEbTeVQg0ZFMKMcS5fBMMESx
K7hbCpccJ2miRIa9xWhZr54MBMdfZGXso1onf+PGj57HyAxpHKW304G6P8bmsCDhZtqH2yofvR2e
2FpG7ogVwP6NCh8+lKqe88kXP+sCdy7Qz+65RrOBt72/W2ZBUTdeCu6uU5eM+Y2BjbdTNq6LXhfl
tLxu/lOjLauTlDuxpE7tWmi8Y1PeheFZzdaeXHLgSwcIwgaNeGBAluzk6EkIanUGW07V080sPzJp
Fb/KpMFKp886qA6JsfWn6qIHHW67dvAXcLQUc/1koLD1ev1AIMtjXDrONR1xJ29jzKTgfXm7ZRxm
RPknl7Y9S6FGulwGXvWIhh6OcXyOq7Z9T+wVZC96HLDpuW8nZWQ4pVmFxQ9KEFBiv7tZjF0RYXpv
fhEkrxEz0B2TEcYbjpu8mDkK1CTLf+pDuLMt8wt1zvsEvnkCNW6BCJbdYd5NY65pn2b/7qfWb1BP
7VXZGlwQAQm4sEeQMNqx7NJiMHDyB2Wc2tpKo7Vh+8bXvkumwxeJr3dwqxbC63ahmGHI2NfeSqPG
07iIp0NN8/Zu1/Zvz9Ior8k9P8MC+JymKjypxieZvnZwPZsJoMtLOm8NaiBGu4amAhMDsxOd/3Yt
bWTGwguta0682yZAwbzhEWuMG8uN741rfKQeCpRPtA11dhz82tsVdlysqlIV2FLpHrNvG4vNWHxb
gL1U1767dMkvGWYdfH/1OXNDVn8vf8nml0Bq4JS5fpeQVe+pCje+n31Geas/u0I5B9ezucvLuv/s
+o8xgQ3tmyWpgLoBQV+4Px1MYLhjRPU8snDs/cFNsfQbp2dBrQqhhY/oo30suyn/pjPP2RSu9wk7
Mlqng+RRb5LO2sgyOP1jF+OLlZW7NhJ+LX+idxhvYl62sTG/FkyeT8uh5aW00u9uCnfcTs39Atn3
Qzo7gtdIDqrC2qiyJRpqsixGC+N0RjfcP6V995H5WnzXgtDYSBlqu3pQKfasDKrD1MnPKhf9putV
8c4X+gQrTG0tkn7IRJhwupGhd7UE0+uwaQk88m8BY8IvBNnNlX3JyR7rxoKpJC7l3VUJnrGinz5T
Gx9sYU3M4T1zXH8Racawkh88jiLZm5sArpvxUOF6EMFY3asa4/MyxDHri3/AQFQgP+Wf0jUGw5yL
prcrrCJLli7KoG6Ln0axQS0S7qOgH092orRVMf8DhR9dJz8dfg2JxnNSDb+0MvjamP4+srwFoYXh
0EyxhHV6tMYai/nJATu01MmjT30y46B4qvzkEra29e5hFrr8CSWCtQcbcwecH0HW9K5H3VvMBGRL
P2cGEaZ52MCac0bzZSycihAuL3usS8KbwK6nz9YbkWUleXTUSvlH07Ryy5XCaMmYl9RuCrZu7DRv
dt7fNYpurECRgNIS9Q/GzAr1x3ccStoNgRIFZGPvWQZeellYP00vDniQerCmGPOkRV1vlq1RH7SV
aUer5cGh8lQdC8W8TFbhtJe96rGe86PLf7y09OuobcsrYEO3nVq7f281eQoIpD2ldp7t8qBa+5H0
PzCVaDZ1rhHGupRzulf132ckPVB9+FFk2uyd1NG/eS7C9kAwo+iQvGzTLNMQjhc+z+kePmDUR7vY
Garb1+XkMzv+YdJHr8hxT69F5/3+uogklpk4qbAK5Mg6l/ugEnqxxxmkW7t6dh1wPl/ZpgkSDCap
/ipUurKvGWPDLfMT0W0M3wanTbOQuyz2XhrruNBOoO046y9Ss2rFr3LmF4j5MVFXcP4Cq8dFMSzy
dZR59nGMun6TVlK/RXEJSpbNLW7UalzGqPDGvjiqWDr3Uh9xE7HmcVuio3jpN2hFyjeA6VtVVNZD
5Bbur8Zd+Vgu/3LTMloJiRf+qKXn0imyRz8MuG7UMH0u3ItwyBIWldnMZbmDoH3imaWyH0MY1ITr
NtMqS9GyRg16m7UL0HVw4HTujR89Rjt0VHm5E4Tk7iaeLhel0yctzclSkU19ep7v+ZOXeb8cK+1W
y18PQAVQnGEJ3C2n0rDGs9dDMu0I4F2VPgRunHLvsen1qGlTRP3eFBzNMLeOysJBsJtpbInAxFJO
UX0woBqswcfMbYgFwYqEbfcx1kLvEPlS7CoDm8Kvc2BbJOkqfwwuZjn1DB4G9VG6yaHLp5R6Qev3
nUumnWH40YkCdfomki3B5hcDkdtbZev1GmC+OVHb4YNfdrcRRHYVISg/LPeBU+BUWShx1+tXzbOb
C6ZU8VX+MhOLJjtsoUU7zRPUbe88FNq901HuLIeSoX1OU1wT+J6K9jlXRs41qZsbPQ+0WwPBpN4B
LhubNrL+gC1y32XBMK00pUgILqu6PqmwxHrK0etr5JDfk85bZR5iuZTZxcNCvCHnGI8In/iduUH6
urvA+GwcdbG6jrrMOVWOR+mnQ1P2A9FRnxnOOpni8toP1VNmZ93BwNLluhzKGM3hmWZP2ywlfcOP
wUaUdObHAFbnbhro3zzw9omRwtQbcD2HYlsZdXhcLixlExhfBcZbDcOWyb8+XMJJD55V6Z4i5q0f
AKY4SXdQZLKoze9VjptDG9EFGRgw7JQgBnBRKTH6ZeDrlczhLe7awcRWbma2ge/dHBlNt683rVFr
d1k1Hkw/k/flNuecfe1N4dBegkD+MnrvYIxp+t203IwU0qB+SmxYxoyg2xNYVH6O9G+Dr0cnSaT9
qgsr6711tWpD9Gu+j9ES3AyZ3Bs4lBhnRxh9T6ZzrbRk0J691mioUNTZMVkGDU0xD102M8uV+0q/
2cmgfy3ICHwaowh+giMx06go0kH9nXU7RXhsseJtEy0E6/k6g/w47KBZUWDzKCzHCQqzdTFMIt8a
zD0e6KTD3166Nlqz+q2nDiylYII/T7DwtoC2ckqGbiAvkqsNmcQECxR/TIxT2Eoj+0xU83iyWvxk
hWVGL1aTdwx5Eu2XiA5R5oS/9R53m2bq1CvM1NciVARqQjW/4JSiDmbeqj0eBtFjkETOGsGz/Yqh
lMQQO0YSIMv4MO0L1YU/FcEcWJya1qNmO9OxzyO5rUXJCITSf8Swd921rXsQXLt7s00GcisgGdoa
T/kie/AqAbJluWj2Mp5RQiU/vhrar5M/pr59I8MbbX/TYIs5BPmLr8L+7uRy7YkxfLIt8QBvzDjl
+Sjgs2bjzTUnzLpnY0MuaNzNyzz+qeMAUJQyIZcjwvg8jaffdUFCbVyO37SKaXjp2Thx1KwbRhcU
FzOkyh2zSNs708QVFecNTrzjyALL+lslgf6g6wXWPp0cH/P5jXR+IwbLxPLaLx4LIxwevcL4tzfm
n+gL/a+f2NdOwzhv6OAsW0H1KdzUXyOk686ClfBqRxSNXhSaP8bhYNJa/jRKo11B+m4fDWcoT1aG
YEaX/AUjS2HNPfnTt+bUaczoa8t8xnJJ2+Zmx8CvrO2r0Id8bTap+1Ga0yF1nOK3FSfPqQeDooTz
vMmLIL1gReGe8hZTitxOnNdJpz8c0ldqk6E+Fcnc3ovmrTAJHotS7U0rQclLP20Zj/Ixg3NuMTf6
MS7SIs0u77VwNkM4EkurF9kxtJJbJzB7CkViX528qy6Oh5tU3PdOu2NNGk5Zh5gKOHj7JTyZEOki
yMIjh78wfmWslm7SRLVEh9vxoTbL7JDqdXUNbI+Jjl/NecU6BsPTKo2o7mVQqYNbJuZLnep36EHq
u+RfJ8LY61hnY/Mq3Dhb6UPSrbWyI6cx74/QKfK9u0BGtcjQjS03PdfKEXA3vla1xQRqGLHTEGgL
Uw2jRB8R1ioJBTENLQJlCMTurzImurXIwphYv+qHXgzjk5Vxn3L9V+o80mq82D1Nb0xL71LOAInw
69nqm+UO+SmVGXN6c3yJZBP+iAP1tZGysZTHTSvdV8NYtb5ofmtxg2t/IWoCuzQBo++MumiJEY9o
ryEWqLFw919F7lAUAqgn8TdJgpWeCPX6A5aYTa7nB4VfsnfLscMki12e3huIs/lbhjHpsW6xBV4+
lhree0YZ/qARscNJ0Orr2IN0DJGnfxhRSMkYDs6ZIXXyksiOUYo0PkJwnrUZKtykWmO7fA01TcFG
m3cr9Bl7jA5rpHkZmFVWHUyESmdQACDhLtfjHcZmCQZ2xBsvH0kn+66CUX6UXeXdBgMjdls01pXy
vXvuC3k2FEJLTcB6F6nQt8su5/DJsJz8icxG99EwhuRhOe5bg9w4Pf6mA91O7oFf6m2vLpL7DOO8
8L4cIq6oI4c1CB5MIjfvyxutwOtEeAgD0zoiuXPw7m2Qefc6TkCHZVAjY+TY8gZSMEbEmXNZ9qxU
Kh5yH57dGYfOIKXApTm+azImamqY1snSMBYId7dfwMdX+fx1XQ5GhM9vitdKhCvYdcpN2oMEJQw8
29RdaQ6TOE9F37IsvKswR5xu08jCNsmal8HWmEyIusa8tEW1Z0G2hqDKvJ0MOrxbx6zZKYypVYGg
eSea6rPF3Xn50peX5Rz4Vk6KIgmw9vRcuszMFkJgWt16ae/tQsxu8VPMN2U1TnaRSf60oPZSpjRE
alYULfvpNBWnhnjt/zhkdn7F6BxZUhl02DglIPNIdqL5pXBiygQLmi2oi0Zf6IZH0oV/ycFJv88b
SOa+NiL7D1eC+NW+BdLSf3tOLx983HyoSyHbwbc6SS7e16qRz0vZoSx4KkvjYkR9vvGl911NU7TL
hlrm697tPwfoa0c9y9yTgUo3M8MuW1Wum2DOmI4gI1r6xFD1u982XJYk1dTyJUXpnGk2oG1TOsdl
ayD77zho9iu9frVSs6yGmTBkaVhJqwX0wtlPrYu4cTA0N4pmPYj8ldTUYp2FzQCPlQ500h1/FdRu
c1x2HSIkh3BVJFHwJ8KmcNlI/t6A4bDVUoJFC+rts6tE9oSE+8NB8XKSgZM+iRymi6o+l7d6I7om
rvRP0Ywd905yNMu4Pn9BuS6Rmru2K2hNZng5aKLiUEXUEVgWBI9+xIJWGd1RJk6ARwKH0N/KcyLg
PttRtjeh0a16uBhPng5nvvNb9X2UQwO7IHRvxjDiQIKTIOVGUv/JtJNhaOKZlcfkjkdFqkzrXQQT
Znhdio23ao9qbqTmUROEb+uj8IhwzDQPLpg5WBe9xa6pTaFzqOZJn4Vo0Rh3qFf9ZLXsYg/+xQvA
Ma/cdpErrlLvt/3cP/FrqL3UynSFLFRv0SfgpJggdb2nRTWLEerxDOVEHiGQin2kjzkS0cJba9JP
X6EQn7tQ+8aQN8rvyoBcMhrMp6he3HKiMcjsDWJy7NXbPLsDfeLHEI/HuuuAHdtes7bIZsSD69GW
Li9e24fXZvIQpqDD2xqYu9IvolvcO3MGbYYzBV23hu8EmMATbXT25BqkfiLYuS6HbBz0Diq04F65
T8tVtlx5btXfGNoVSKI6ejcttrdUUJjDykq7gHD279ULQmXrXXUkk1gxNKS4SXGQlV757JcxaSVB
lP+w0CphzmP9MfJ4F1vH3k/910xGKZd8ITbLyoA55t7W0dEMQ9Eem5lZbGSHsMC/WTjOeAxdpzs6
cfirmVV0iRu6M2GHmUxTZPjhuMGLv8CWqCIR3hny5vRDfR6qol73cRWvcFdLj5bbSgzkciwcui7l
QWZAWyQkQc7TWS10xCkzANI0D9LSF/1OigmbG7rHi4XCF5ahStZjrMUQAWaikOen5Ub5ZvqT4Vn6
5E7ZHm0M1WoVjj4FOeu+CnXn5C9cPjHHbHqup47S9f9iW7s9IQkybtdfzhS5265sZdq3vEdgGOYy
2hV1lR9TgL+NS0L0hN3ITUMiiSu027wvW8UQtGt+QF1HzF1Nz/2BVLJcg77eJnSomy+EmNrvDmPX
2zjL96bhdYfuIl4PFiIdhoVMH5sRa3p8+SLGrm9FxIghmbeiCEs1jZTupgzk1WzuQRxiB1k4zJPN
JtLOZV1kOwkpZ5tbTN0Q5l6Xl7o29P/Ji/cfoSUBTbozezb5qH18LFucfxgpiISIZmeAeZXhfoQe
pR4vKLDxnjTazQjJ5Zj75hsTgPyjaDqY4liqzEeSEXxtzA1vO7QFaVjtaJ3cKFAXq3R1iAmM5gXu
iay0Xd2sqzzLgUIg9uRt8MgdM5ujhUfTz5vnBWIFCEM6I4lW7Ir25yTC7MxU768Xu2rhS3opAUeB
Ks6+Iq7ZUO1lUfW2s7Q302R/MLvg56IcTWe/jya/JopxMcCkfKO4PFnIh/An6xBOhZGNsnV81Urw
mhG34tvyEntttiojt9yZSWp/HTMGMyKHlkQtYDh3F2fYQkGNy09NHLiQdnioTT2anq/JydjiTB0v
hJQmkjxLxn4LjiI3owpdhgyaBu0qd//QTOLsoSM0GbC3+mETN+ToTn7Q3Sk5dqn10CZV/SMKRpJ2
cJx69Bm4Txjxas+lD/3SgzW46/1pgnwOW7U2d183r8aA6oO6+lCYlfd73kha1/s9kFOgaUXyK4W9
jKxyOn5R/1Biqn2q+ucAsdkGB2tkn242XhRBohdRI2fXPEXTHejjAbtrzBZmdiB03SfJTDhr6uTH
VES0sE38Jv0cwAvsY+fza14dDwG/ve3LfnpVIsfJbhQu3sXTxMj5rR7QCIsQ7m+SEZP4xTQbkz+p
6BNcJX0YslPAGFhHOMmy+FjXzlPdlP3Xxf//ZHT1f2f89n/hIPf/U5ahD03pvza6WuJwb0n783tS
/3uM7vxzfxtdmf7/gm9P3qyp60YAWfhvoyv8of43dWe2HDl2Zdlf6R9AGoCL8RUOn53OeYoXGMkM
Yp5nfH0vMCOVpAdFdkkPZV1mKpmkiMTgwMW55+y9tvwHKjr64LoBXNyYpXR/U+JUAQTLJvkQZotq
CGPmtvwNiVP1P+DK0SkhzJBpPYXG/4h09RETOiPmOLSu8n+GgdDolBEHE6RlTxFOxzPLIGSegVTl
5EXsaNUd/ZRcu7IS8mf0Zc0aUOno5dqVma3e3bhPMDU6JLDiH0zN3yfBJWuGogN2Afr1nuXiaXlv
d142HUFEnsU2A/rcc+XEuKp17WK2PveRvY5HNr0R3+roLp9rKrJYc284WlZz1k8egcA/YmtYWrFx
zLN820vdJcJZttPhdZzVRwGKJ2pYZnAwZ+GZZUdrmY2v1oYuorVNLNdLWZbdOv3JIGIKsHTsURZv
6wArfzKg7JaXfmytrbjGaQDXcyIg1qvdIYspy6ujWUd3kZYchNSfg8j5JgvtNCbn16/0zw06Sfni
rkmtUXGDUFw5PQEtFmiWWEMUMNgbMt8WGmoNHYSr8RIOTuiTo7WHgFJbJZpuEn6za6BpTl089Qxs
80Fy5ay+sexgG2NxbqBcJdd1dWNJP/zgAlO0Y2VU7jSlvv6dVfX3p42HdsYSQlYjwGKOIHn/Q/d1
X2tNSIMDssRokGS+JCIvZrycEcXoKONOJi02p3t+hSWrKs/8eKHSL5HctLgItMPgw12nfjvWw60N
sxvcb1pdtUhPuyWzOt1ijNvetd2trR4kcRaZf9pkJWob/qqJ2SteI/FLmr0NYSu+nMqd2KQp1HBj
nadkH4GNQnm79IZ94gy30Z2ZLFnr2THbMOf1bRFf5tq9nu/0xCkRUNM+jd05gkzfyETOy89FvVfF
XiUKDjgoBAy73ivi3P5hFgwq1tF0RXOmiHYhqjdpUdluHS91mzYbOmOXzEK/BKaBiX2Vd1vaC7m3
mbJdPu60YFMR8i6OPfx8tBsxO28HTHTBoLXZ8gya1d4LISivDHkPhDmul+FwHwwHIuyCZJe1V0Pn
0sVjlpWBGq3ckfoC5LC8QZfAuOvF63dKfeBUvIrp9Z6qnmMMForIZfqg0cwngZFwNmpED8/d2mRb
bW78a19fp80iHenMMRHZCjeES3eevYin9AV+djs3kuefF4ASgYWJdhUoe7u9UZT9KFAxLA1lGcUX
gGV5hUp108YPs/BHu5gFoPk+jPn/69pcx8jFr9izszExmgfd5HVz45Ho52WsnKk9e9xx0aXPXrnU
lY0wLiwsf+3lmO2iaJ2bZ6pGhPU6ulJbKCjrTCfpcj1I6zi6hAQfGc+yuhv182nYWcNdPnwTD2d+
lPyysMEPNHg7bdtmybaMk/c2H4spNrM8P45tuRR5ttZwdBq1OBvS8ogCfyvlteJIiX011dKFjJlD
Z9DYqGxeVeu2p8ORR6NwtHBEBMjNMgZ6DMmD15ArLul0cPR0qRrma5jaFxHFUjO8lhkQW1aGWovX
cY1vs4muTKu/NFVpr5rTuqJroAvvJRTTD0ND0wesNojKG6Uez8WTOvIPqeu9GcnXcZi+9GV3GdfK
zbzjQMDkGF3/pHbK9UC1nabNnvnhskxurKx/IpTiR+ARJSOPKQ9qfpWJ/EauzKtMc8uO4YFBjjQ+
cqWdJRXxGTrQH2mYXtDtv6PR8L9Ztfzb8mcuol7yYqxCP2gIoPpVVM0g2Q//YZk1YTNetj+r8epn
3SbN33DK+U/+v/6Pv2Ca3/E5bRbdf1+2EL381H7gcs5//q9yBR/ZHwg+xRx2Qj0yr96/qJz8DwpW
KMH3Gdra27r9q1ax/kDSrVOsMEI0KSLmMuZXqWL8YVmGBnmOSYysWDKxUn9f9q+i4K/ILv8naQfJ
CBjifZws/5x3NQJqK2TziqwbmoHMVtHfMnveqefp5yZ92yg9mt98I0j0qwuoyzkWj6b+5julfKxH
fj/WyWfKrA0Gk7raH9CvLgpZuc7iaFl7+Sq1GXuUZ+XUIXBwp0I9w9TmCiW+EFK2fPe7fHLBb6r4
f6qiX2cB0RQcsK1Q7vFzvP9YatIYFdVgjgfMHE6sFi7qyW09hRusDUvbBybBvpfd8dbWIuSmnWMo
wWIYdJIPGWIxeIquNaEhaKmWXZifVbE7kEwwSMU5HbM9jv0rqdAWZG7tvz5xZT6x304cnb/gSSG9
+63ce/dTZZOieE0txoOKhEcjZ1DT83Ve2GvvNZN/XlHubj1RLrqeGMwpAretHkNkEXZnflNYfoyv
+XUHdUGAjk1uAB6Ej3ewghGYwauBHypbbrRiHr5Us9FtOKWmvuMBYpD+3cXP/8yPF6+Dk+XloVGg
mAy3Ph5TlLUn6IRWh5q9vAZd3/Bjt8c6hDtirZita9J/Lfx+URHt/PWN/+gZmC/346FPHhiQ8VkN
cqw6KN295l8HUbKEpkFkcIpr2Vh8fTD2GV9f6PzCvvuV21o2o26W3mP5X6R9uIenThvcXmpUR7rS
nnma4ZZ0jBlYLwcBE08SG4mR/mjp25iM9Mg3FoknLft0Wvq9v48RtoWgvaY+/MZPMW+zfvtRNB3i
NrnxPA9vwP935wpOeGCYUVeHYMgWQq3XyGXXbNad1r6XdCIxct8RpXeu+NptOwemBbY7MW0eps4t
9Zh+ZetWJFZU3iqX57Ef1V/F6xVSTzTVVtMyNMkE+XR67ySpemdU93GbXyNefQk6wsm/vvWfvGCY
iN5dzsl+CUVypvZjUx1Erz4NWk3k7W1PEO4Q404u03VdphuACU6j506gaKje0o1Am1g2yarmX1+f
zny00yeeDwbZDjBkdUM+wYznitSPFRrYg4yxPqXM6FAaRBnKmlyQQ5SfGX70zcP3+4s9u6j+OeTJ
Degata2ToQXbMGabQGm2bWUepVnM0xvXwUQUpwI0JPS/C3VXP32Q4I6yJzQsAcDx40Of95mH5YMm
b2A02w57TlPPFHJl54XeVc0eyza7DTGyZZqsa9unclsHmxBtZD9tgQzQx0du6iF1ofuPsUdr09ev
fwz1Y8n51yKgcXIqXwNzjiX+eIZKp4xtqucsAgQpt2lzwYj6OMMlwZWFg/1SjcnKZ2ulQxxWw+wo
8z0DD+RUBj+eLxbzj1WzRejMVMZlqN1OUbwuVeUplGDi8SG8quz/ZNEUgg8F2jhDMbm/H0+6a0sL
qrBoDr4wj4m/lv0zM4IDqo5HDBN0I6kqSVORgm+eo7f2xsmzy4EtS5HJp8fmcbJaM2KVrWTkwKMu
wUCEkJV0F30p7bLkJvQYPPq1QjWbbbNcPjMl+FbiTlIAsVQTLE/5vgt1C8TC8N23/5OviJhzANkj
IzmW5ZPzGjzIpF6rNIe6CzfwFsmgbGgBGvpiaJhfQltQSf7xSvM6DaszfRSoIR6AO2IQI98yDW/a
ol4ZFrP6bhsS//71Q/b5bTMIF8K4Zhni9DUgNSOThkZuDpgmgc9Ua98WaxpZ62BComgTi4wjVdca
t/DsZZyYK2RWK/TTHREzQz5C4CqXQ6J+82uehGO+PftsuGzqVOKw5wXi42M0VlGZlKzDh6yIiLC5
1Wu2fixEYYZ0wo9XpWcfSbqB6eMCkdzYPn5u6dXKmMaLmFGmDQHuPsFmaqMgyNoOcGl4VXX1RWco
t1mhPgrT27dt8VjUDxHRA16VLudEIHdC1zwJnaZ78V0c5CefWbolPAH8oPgEiYT48JltUsNHsaPW
aDOMZcPKhvYjZXqaS+Y+niIKvmDvRz9Nu1qbnnQFzMOx2ns5SG9hQE5hsqKavh0U5dYyfwTIkfSB
Rov2zRfpk08AxR7eVllomD3tk0Irm1SYYjTQD7HfuQ1RwjUMw1o9alBLmupZmN+lyH93wJO7ksQd
MW0wYA+m+qKqhVOp575PZpl1SwM/oyf/zQP/2fv4/gJPVtVeCqeplzgejiTIXuewEWn3OWirZW+t
IwI3HQIH/6ODQqg1qCRl+beqpfO8OpCs+pCPhhsxyWluqozBjKotJosiUopcCfltXRXr//LIJ99X
sBqhbPQSvycFrJy8yFI3h3ExyfFJMJSJ9rub2hTDw7dH/uxxJ932X9d80jGpIjqyJBLwCvfNolV8
PH48Td0SHhL5BDu2DYU304kDR/UkR66mb5a2TyoLnuR/Hd88eZIVC3KiNR8/RZdXquc5jS57jamS
3EZyiiou/pt7/c0VmyeP8kzlyzHb1QfA1RvWTWeSvWWjpfCoiYUKZ2cDmlZgNQY4eytD+NiV/+Xv
fbqeyzWsL9zT/N46oetI1/tGX/QTqKhOW0skbJlNsyItnF548s2n7tMbrmoIkEkZwIp9Uj3qIDNk
ddLqQ6MEjgaZoiGRsWDfGpmZYylcuvZsiO+O+un68e6oJw94HmGLaCJSNbs8d0ZMhjoi94EEVZsX
KhfUGkX73RrySe0oWMX/daUnjzYgN80vc66U6tKpml3OffXCOx4ynExugTNMZkkJ+isFFdHXD9l8
E0/LnHeHPl2fo6pTKrvicoFdOfNCORiPUxA4bXEu1Y9fH2v+yH51rJPnWSmIvpYnlsqw/nPSGTqv
e/WKVfnro3x3RfNb9W5HJ8AO233JzRQmjCtwQNiz2c8p03lLvuvXx1K/O5j4eDDT7ghHDHlFYQCt
6JdUkO9je1bxnInsPK2Iwxysgz6a2/kRMlQPfg5OQQkRTLfOw3SpVLiCB9vVazKS5q1wqi/IQ3dw
DixDP1sGJVvloXHH2lh9fe6flmrvf/qTSjJuVKwIgp+jYZIxv19zmRNJjBAGZ+4QgJlamJm0tMyn
tEqWZvcspxisJMWxH3u7X8nlt2v8fMivnpCTPkWdZkks4X04UEUux8GjPVWu58zyIe0xgXJPe+iO
LXzGZCGDMBt6hmwKaaix/s1q/5bj89WpnFSM3tCUqRFyd0iackWwV8b7sGbOIrBpIuFSymc80A4o
zIUaDnv85Isk7ZigtQTQ79Xiu2VJfZuA/XZCIDKoyuQ5uuNkOcz7lHz3lHKvSNrUCSUwbDB6p5BU
B88ZQKpjYVnmgyvAVcXsRxJtcn0GVFiGHKmPllmJKaVbj+Vt471Yo0DJ0LGmbDL9zyg34EL3q7h7
IsHIybI7KgfHxCuVuRFACzet7rx0uGA+OIftboWILhSanPJ9NpovnZq92iq7at9TrqDygbu7b/px
FxkplgZ5N9rNhS/Cqz4sj/iGu7LhTdGdJl1gtwPlq68mVXqJxDQQBCstkFmvfcJIzbE41EZDjR5u
krwO3JZIIpqcB6Vpz4oENGTtemlPxjmAY1ENt6gu9lJD2mLtCAlCAWmMfetfZpJ2zP3WKXRmvwjs
zNJwIvL4bkyR7bLe2OdZsq8UCn/NPEylWI10G1Oh3vs7HaAF2br+nUlmuRbJhtN2Bc6o1kXguK3N
4jpUs4eU6HKvk15CpdsynS5x0bRVXDidPdwPOI8n+EVjKd+WyY8ZopD5PNKVjnm92nm5cgjUFvll
utMUbdFj4ZeINaf3e10GwSEhYSCXaYYhCDfCq4xdOHgih47wtVo3Zw3UOyW0jpXWbOFrXkkItzJ+
I70dd0mQbPQ8OQJ/gIg2PoYALXLTZ2opFv3okXEcD/dG2GwDsjiauLnQynaT2fklTBSYnAxAK//P
oIYaUlfsr+tdKPj84Rp8rHxkZPV5jpdB1Hcj8CmZuaF5jqnctbSDnEkbdDdSDCngSvPvxPST2WqE
GYws7FXigdQ4UI2rCUZJq3OIkYvFPpuZ01Blh/FFFZHbYkYGVIta11/ExaMoIGhq66JSL5WQgb5v
b0tTLALZ7YGUptl0CCIL2EF1Tn9bShI40HkpO6ScLuU/5e2oaqskIdcgWPmuXZD1EYXYP2dkV8ap
gnaMz5DXuGNhrgaOaAJor8OlSl+sscXTvDdKG+XJq9SXIH9CGUWy00JmbkUGntPYrZPmj6nykvnX
LdrOwt/XqY7Mj+52EjjMp1E446y86AdxjNNmkyKwrLIBUL20aWWL/2zs5qXl6+X904/tW4/dNvFm
i5Oawp8gl1R9CXsBH3hkBUxqqZra+/lCvz7Sp3XaP0c6zdsZsJwWcVc37Lj0TdpRp8UMowc2AcLa
sqQ7BIku5i3J14f9tFAz1Dm/iPESooGPn94WLVRhDnx6e+xfMMAc2dQXIq9XmUEYR9q6ua6tvz7k
2yjpdA2mGy90IVTVkt/C4d7VFn2bmIE2RwW35jFLWHIJKpRqAn7NwJXz3ulFtcDDsTDsEO6d/81P
+tah++3wusLRGbbZ1mkXg/s41SYA6kMS5Nsq1B05990KtYAdDStP+Ou8B32SoXIGkNZr4Vlbaduv
b8GnPzZTwHnsxImYJwUPeH7o82PcHCrFdPUqY0KMGAL5z0TiimDnV8vePID+pliZP/ynV85I6l+H
nQuHdzc+gfOgdRGHzTVW5UfiisI8+2a/9d0xTooP2Z/VygO0kja8lutzM92lPFX/3e07qSoE2SqR
bvjNwWNxMZg2zWOY3kuWdY90RXEsBEZsa/6Tg5JZbMiQtkARfbx5SqeH+LTS5pCW03KkVyuj+Jhf
0L5dYshDBNQtNErUr4/66ctCcs2/DntyrYVuS0LVi+Ygqbg12T4W0doawYWMwPFKxl48PZiOljI0
d4kZ5NeH//xB/efoJ+VSzPo+Dn7GqkQ7TrOvsJZhkT5C7ndMzfHFVSV33zxAJyKmv7qM76/4ZO9I
LBzWUYVj5hB9tImYFsRF8ENIjSIiqV8oARUjhXw9XbMZQvbgliyLkJyoJGcbzLALQS2RzYxLI8IQ
naeL2AbtKR9JcPov7898/969UcEYS4DW8ubQSc+eYMXkYRxRwWR4uYht5SEchbb5D34TRvSMIJAN
K2/Tq3fHnKQgQd9P82hePCr0LaoMy7V05kAIKLIOJZaT0MH8+qiffijeHfXkOayiNA7iKmwOsZUu
GkEPd7aARPe8ch21lwzh5+sDzv/A3xardwc8efR6FckOZhB6JmR89JbiVMMzlbtDUsM3R/ru0k4e
ODCoipEHQXPoqz8H6jHNClyrcpldgEzaNDTJvr6yT5fId1d28tDUAP5RBdANslvsP+kjyZ9jZ3yz
Rn6+9frnKG958e8eE773QFlAEhwIJXHGbIZk9iAvEJE9JD7QQyc3R2fCWUF0aXGVDIljRVdpTaX6
XfvL+Kwzg+4URKGGTMt+k1++OxUf/nACBKU5DNa0ytPkzGA/LrprYI1Q3NDRq/HKKi7IhVtDflj3
WgLBk6ggTyxbtb1Ie/E0JO2FXFdbFSEIQO/ikLTSIWrS18r0QGqJp3xtKvZi3mID7CcmlNE3Q1rP
vJ4SyvvGmIvG7VypTwmlvamvacASP1i6jSI7kl0vxVDQcLhWAnObyumFdNGEYFdFcdZLym0hp5gA
rSPYs8KJGoZoZn7GWGEhovsOg0aJqFafrcGxq/vim4LJUn97FUw6dxqVn4mrmu7px1UmI+trTAe5
POgIyorB2hqMYzvl0AXDpmrs45SZ2wKXk26d35z5ItqpdFPVwlh7PhtMxXDZ2pZsZhR5V8IVTXLI
+T0dbhI11pVqIrPsvXCBWeUoj7CqiWwtgp3WJ4ClfLdBB1ir3hXyd2yNBqbPbg/pHzjAMowZCedR
DD8yJp42JJta3pfmuDYAZ6Zh+BpIOgbw+AnnwJlSWQ9qpj9UGJgGfT015hZ90xFD0U0mrKvYzJc0
ICh/oK0tijE9wNxc+/ylpi9+2goiPLT5bVIRKyhXV02SHPucaNNhKB9q7J9O5gVXUooiV+2JD8EP
rckwnVvXr4JzOSiPkX799Wv81jk+XaGgcoEsmlOMhXzSibOJLrPN3GgOxaDcN2LYZfK9wB9S5jXW
7O4CS2jlBJWZLfBGXQSFseylYaP2BkA/a1U2xUVCJ7QMLxvfZ0mtiJbCuR/UjLyiZ8vyaTSYB38y
gGyT99OKg2lVKzMnYc3IHtMFaHTYZMWaEetiLJwpBmUceTubLM0ON26R62R5V0iwx0Vq3/aTuS3j
bCHPRuih3AXWUsHqWBbGojHLxZCpWJb023Zo2OJJh17U21xNNjWbYwxrKzGibfWGFIUq1vFGuw2D
6qJSlF2hWvsSS3fWsDuG54A9aN/ZaJy/vtmQHn97CXR2DEi1GD+C4T7VetpSI+NLCUmv1cc1SG+q
HgsjT7LaZLQohYK2JaUC6p0Og+yMdIZMufYD3YUpv6yC9AlHFm2O/qiWjLVs02mMBr+VkyvaXvOC
jZX7N2oib+sMempoboIxu42Dx5ANApa/dG8EuTsMMiYXZZnIwbJHhYxE/SHsJ4f5whbSgJMTsaGj
zlClC5GJhzJjAzs5uHLWbWlstSZ4iMJ2MY58ZIYhOchQHQpvBYj+2GbtRq61o8oTG6c/oe7HCckF
Gl5vr1gESJDNnpFps0Y8twVMpBaT20hXjWS6JVYCXAXgiBZZ9CNUG4xPFVFkSKr9p3DyVwERPYg9
LuuyPSe7GgftzzK77zN1EVjK2+6r7zQyNzVXSoC2WNYB6LDL9/dQ8HSUqb8Mpu5cS8B+GkgeUPIH
14bBXi0MHb9pIAcPiIhxdJqZ5VS6Sk7jRPKeUegrQrwyulQjx9JascI56BIt9ufcKBq9cF963aLC
4iUgZmDzOkwWDssxAn2grNh77wKvgguA/w1Gg2Ro22FSFnk97Wp8AU6wiKvXWhhnqaHsy4wYI7qv
IePoiXEGGqWnwV+HmrTOhbHFyESaBhrZrIFMAtu3CtPVWHYusNGBjn13TbzaMguy7cCgt/FJO8td
vBTn2Obpl5A9rmIZLCRHKmJouHwirGBfgzVJc+0Sj+ZZNtU3U6MxQcaBhltYGdYwMGg6J3dzATH0
Yhmo/jbthGsHcBCNYCNlLMVm9WyP2hJwzTKusmtbw6oYs544EqjpyLIfi55bDz3ASO+scADfjoqq
mmZ+CZ6/Hz6s5QSk0aTId3mTvDZ18gy2TEkUVxpDIpOISY5fwaIlKVWbRpaROTSQ5s1VohR0YIxs
C4lBJNURszLBkt7E4eG/pMr4pzTWD6Znh6jZk9dOsoh0IyimhQQIriZTIMkKleXkvkKnnyKhHKTz
3NCeoSAcPRYwCL4PTWfdVDWttthbRaTIVu2xCfE4T/bBMxKmb3R3QhOad7YccXfERKSSXYYLRIMg
dd21tVP2BZbO6KI2zSc27kg1EvvCqNUHvpaAKyroFtcdASlajNufp5aOFilq8/MujknmQzKzBqry
5M6iwtIMyfFAJBA3meFEZkH0eUmq5ykR28A79ERDeYG4rPLnrkvJOPtpScZR7fhvILOb4b1Pg6CX
p2XPDiQOYzdrWRjzJ8ngWzoSyMUEah2luNWj6JXEl01EimffJ8tqslk4bf/Zw3/hB8Mc/pbBv5B+
Jqm1M9psKQCDM54Sl1PGqYWhWEcNUE49f2htb5kE2WGEfU52jlY73divVI9jbGNZ/DBtcZz/Yqyg
poEhfOn39YMxzOFw/nMgwVYZz8iIffVorER6+NxVMsjYejtTVvoIN4ShOwAmC3R1XEUiaX+OzQO/
7kOVdg+MSC9aoa1God8kgb9SB/WQaeo+ifiz3nRMqV4JjiHepI0c4uWfAVLtzRRqrtBit5qayAG4
vx3r+LUrtUu51W9QUN7HOguGUj/g0iSuB1uuad5M+uyAio1HXTuQR/lc4pPUobgPUDRjYmOdNgte
+bhc2j2WZ2aZSmPdkCETv+17KPRuej957oPglV3Ka2uk8MXw+NXTPX/42SP4z8lU69kmJ0omTs3P
N23J6dX+iMvWY/TAc0LYLAyexsX7+/x28qGUP4Rt+Cr5sLrw9pybcrvHWvswWdgwqvw6EoT4idi6
0bLoUu7yXa+znvBy4rHq0/tCfRhIYl7Yvk1vJ5xMR4rXdtrcT321nEoDSJm1Js3eyTtzo+Q8SmHo
wkBDFDlD8aOdTeSMBlfimubgIef9s4tnjBCLPrOXKuLprz+yb3uC04rGFJjpZnGtTq3+sdA0yPzS
DbTFh0kBgFP87FgclKpYEvp7mIT8mFjK7UgjXlB0dgWsLQ32H76PuPL2fl+epSLakMXsGEK+rRrq
kPD16zP8bKtmCpMmJCo2hdLr4wkWhjxVSuAjX8BhUhPcmtaeo/jDEuQKUSmInKEXfn1I5TNtijlH
oFN7G+BITqrvkmaQNJR2heGVpjSVJnUdNGP+fcz4tmOaVUd4VvN3+9vuz++V/9xq+ufYJ9ermvUI
5UXCrEWCq4/cVA8TV6v0JynWbkG97XTtAa0OqPRkFWnVtSQev75649M7bihMzHTbkGk1fbzjEeA9
PZ8KRtvVtu7aRZ1Y12l6rNUEGPaPeT4S1tUZmqV9FrDBiuyXWKaJqcE87nz5Ebb7Sxa3F4YVjU7p
F09eKJ6qalFG1nnQjvepMF9yXX7MbConnSFMmb+mJPsAM3vpDcJFVGUXq/LtvHsjne1VrkkLG0Ex
Y8kqTQTmskTtPPobrZLZvjGRkSmj3FnnGOoY0vLxMWFqUPUtnsOapbkDcJ6qGSsUvJtaXmopfSzm
ozrPK2p/mIkC3UDDqMmpUsZxppo848S5NZK2pcdX3sIU2vIYPsJZ+Ob1+0x3zIvHWi9kDTX9qQu+
ao2E7N+gpq+57fgcd1HvGqLaxgDVrTpdtRk6GQSxlZaDIpQ2OIiINIuu7Fa5JSPn61/+bVf5cTEw
ZaRx8OyFjj3/9JdPQuZY7LAK1H7Jrkms7fz9T5Lw1Zg2AnpInhEHTlEHcOGgjOIybfVLNQIoT1dy
YLcx7/B8TwfM0VEq7krE3RpAyKi76/hMSYV5Q4M+w8oE2fOuBYCD8EaQ3URc8PzXOK3LKMr39o0G
Ih/PD563mJLq7Sr/d9zX/3/5mGg7/Xsf02y/rv/P2VNVB09J8tHQxF/8ZWgy1T9YhNGl4xcyFctk
cfjlaDLUP9RZK8o7aZCgN8/hfzmaFOUPNm8ESdtMgFBOsOD8MjTpf5gWeldAEOgwWWn+R85r3E/v
+4dYDhR8ImzKEfKjjGXQ9HHhUoxg5AX206sukm9Z3R7sZmt7a4JseWkUeqQIzRllJ9ug2BXCS2Bi
jokbhMlLarCh8SWIPErZ7plev5RmviJYoV2FMxzLr+v1oGn5KpL00o3ipLtUH7e1bmVngYdTwW/o
QA3ttJbsdtHK2SW4N6jBZCoImjTVDbE9DFgZL6/ClJzBsH6MqhwRHONShPUhrYwMEE2t/ehlEx8E
7TMnlZPSrZkGa90A5czQNNgv5a6ZtMvejyfHJLzYIWvccOtGIVUZfpej0yq37dqNm3lYEdi8W4XP
BLx0qlp2Ww0b4bsn5OKvpeG9hezEBvJ2y5FVoFBFqTp70sTHW94IoIo1qoArNOG36R38cIHVeQ6K
YJgGJcid6urPTjPPUz+fT95e+aKJGaz70kL0FxDjkExFw76tq0sjUmeSLglssbISbR0v0Fhdg16m
+0WgLLnBhuKyibm3BZrNAMgciza4tK2G5/Hr6zpppXJdTOvlN2AATzpzw5PrSn3f1qXQ1K7oXy5K
f3puZOU51nw6JPpBN/JLb5Q2Y2u92Boqqew4NeLQme2eSUaOSsJfeIHyzeDhZEry65z4/XTeJZN7
flKVmBZTEY3p5VVfXBilnrvl0mjJnidA6UZ0M98lOpRasbBTIJOluOnB19JdWWATXOvshvUm2tqK
vzMV+kOAep6ZMe+BqDwIzH9O0CTHcQAImAbbr2+mzmrxrq//14ljBMA2SxYACZYnNWZmotGrrMq4
CudYqyh9gKcrHDPAgxvniEIVtkZ5T5fXHKRDCnUe/mL6XJevUTO/hMFTb2R/lm3O9n+Z+yPws7pV
F7pR3QG4Rk8xVIvRSxs+3M9R9jCmI/qrdg4xL39AcOPFhnQGNW03ZgD9qNpaudnJQz2hoRkuirZ5
omu38AAR0k/IMsdUCEbw2u5CIlkWRDTTh6rvicBTcmNR9MqF1qePfphoTk/iJIan0PUbaQVQfu03
6oOdChBvfO3k69yT7yT2D1/fT/GxQON+kmRDXcpjgIUTU4P28aWrOrXzrMhAyRPa+mpUuwffjkko
MJpwn5JWJtk0x4guqcniXpIa82gg93TksBiWSpS9dL7QaDSOPwu7fzE6a2BBIreJItwJrWTXzQ4y
v8nP1Zitcsf2k/ZsDyA+X/mpXl+YBNxL2h12zthJQ3NcaYrTkv3rWdWTl08XsdE+Dq0MJ+G7Of6J
Qe7twvGVgP1AmEF3/HTA0Uj5VKfDEJH3Ha2aDBj+1NnHKu+vLLNPnKJWsG9G6E/VAgo3bAAdCRYk
rTbJD4DxkHHAlyDwgmewW5gTwv6gN84kr1kZaYd8U7n95pf6OAb564QxNjGB11XG/qcSj3zqMhh/
IrwmpYTme6Gex/rlVGx1RNBtFeBeLLemDLJgGD36ND4UQvnMgIU3p7wWfV86UWqcE+rsalDPnK6a
zkIvarDPaMfMMtZSVV4R2LtVhNhY8aUnyxe1lRytqofO1ZROHaMq+PqafnubYZtY+FSY6sgm2t1T
/ciAVUUnx82/rtrkzw72K3GwxnMtN1dShMmPaK1zel0A/fnsSImvL8IBQHmDHcRngLgwGSTbdhYs
J5WOod+p+ygJKqfjDywK82do2CUb8qZ3LU+Fe9uBC/PtgxxW9iLqyKqDp/jQRTpQPlvl+1iuJGIN
ItUYHZ6BeBFthgpbBwyDxhkltV9Xcn7h6225yjI1dUjyHZc9tDVHlE21j7tqw/5D30YiXkG/JB6d
dk0ilLUSZtc+kgOnqIxsQTTppUryRRcszVIlrlhzPa+4/PrOnljhLEQGus3yOPsSDCg1px9TOMew
/lJFvkp1/UdnNhc2rFZEZ2VP5VLAS60F6XDp7Eci6Q3YFwDBMANv5e+gaDp+JT2RZ6Qtldi89xvr
LrTNYNGOwExSCaDT1Be7r89YOV3Z6Q3MnXlwDAJZi/U2Bnw35qtAxdlmMSlXSTJeD5a/iPqYWl4P
10AaFkOQPWhDWboGoE7Ko2wXeu1lLjWHxpS2USq72gS8zycGve5JqAgVf6W3/5ez81huHImy6Bch
At5sAZCUKE/KlGqTIZUkeO8S+Po5qF5MF9VRjJlFm6jolmASme/ddw3wyv/jKj1SvxjZWNj8nM4R
3IG2fQLOPVTzhNNcQ7SKBkERc/v3xjgqjUivKcf6gEjxa0ubbrjCkATsm1k3ajCuYSttt18zThOf
/XCvGvkbPsD/591tfZieozkWyjnd8n6PQ/71MLs8K6dZr/XDkiX7rImrQEsRPUqpXetaakFMHSK/
mH7OIOFLFF3lmLQGSS9vGDAMjbfVOBJwbCz0QOCu77cqA161QOA0tEPYO+bPJIqmM7vBiUBsXbPr
RbtU2zaWTLZ3Uij1M5EkonC0Q2t5ceBhl6N3Q4BOlNUHwqhNHMPu7LJRw8bUHqM0xY4kJ7gahy6f
YGuXBEO/MQY1hMfQTcQIYnOBK2njuX2oqzPs7k7FaIaZsZqtnmDyxh6dAwBxhamQ4eskKZDVhntz
U8M5tWMAPtGdO3H/nET9vksPIQV1oOto30WNXlmOhSJsTHSSuvazRmNjhrNr1IjO3QS330IclQSC
7hxLog88nKtjuSX0t0cyy7XZ7bjTRHMxCHNDwbEbBmMPB+1GAEvEQ42pW4v3ZP0RDTqu5DweS3Aj
WZ1hfmrgNhQNGs9WM8Ml7XedNWPnqo1h0WcL4V5AqwCL15R75wgZ+vr2/hcQWO+bXs80AQhRktjU
wX9WGviGj7baxsZhmJqLgvvz5PA8sQCJ2tTSwNCe0tZc/MKKI4Yf1aVVzDjuz56LyZC8GRTeTTUm
+U67HyE8EWXF1L5HB2I7tDxjHl/x07/i8eLMB78WQN8umz4UdbpJW/kb4frXl2T2TaxRtBiH2F52
aGFuIUEzNnNLMjIjxyflLRRm9z469UeVWU+Yrd92Yr4zhXauj/iT+PHPA6TsRSDv4iXAx/LnA0xI
SpOuyIwDkaxhbLW7ziVXHFXzGOkXudYgLSSFIJhwYfUnLbnvBqUIS3IgNol5R8DjNqqMcwzX/3qr
ls7BzSR7tVU41QaLwS5N4WX6ARFmKEZ0UZjRyGJ8WcpECwnh7cM4fVULsc0VkHOczi2/xEqcybb7
1E79y7yw1LQFS/ipbZ49HX9ljgfVT5vV5VAneKAeH3LzTAN0Qoz7/TDxUwOVxSGTrvP0tKENG7vB
XnitsAdUzA38Sc+/ZNR9uE4Ny3rO4cySe05gakLH6wyBc5b+9V8XQSvjsBtAnTTd07U1iVo6Ui/1
Q4yBWRyWy6whd3ITf1Iwc8VjlMDh6cGKsIjH5jqS7hk8/DeKcbK4kS6urw+UTv8GzxbtYsuZqDIk
AzIN8Vl48Gyc3lvM6t0BEyfD+RqLMbvSxM5TnnpIIddFmr8AYWucsNk9RiFhaY4zhlnU9nqqXqTl
jKlJz7RbZa6uppl34+GWbi+evl2c7pkAGZucynnbx9O5muc/PhCYLngP2CxHDMxOGBWFp2I6qnHo
NdPq1eU9Rdmc+++pzN+bnIEoAoVbzcIMS4+2nlH4pFhU1Hdl6xThMnWcIVn7rqvFh7cmCI1pC9zC
7LAxn2WbbXWt3cWRfiMG0zpz8n0rfWiaeAUuMaem953hpK7JKBnGqIdVK6Ih9Ei7GfG2vDab5KlL
22eORQyTtTMl12nvZ/3+tZTglqrjB6OeqCkThtZlQfAbBl7iiF35U2+Yh7o1NsWgEjGWDIfeK8+0
Mf/xO2FxORprjX3D+y3m+td2KqJMbwxvVA+t4/yI75vWegDGutLXKiPvvMt+Gs883BPGNp86RsL/
/pXrJf3rVyqOFWme6FX4PeYmLVLSwkDZMIvOne62MI2wiRhFjhjwSX8ubHByeeYSvlc2YJLMxUxj
7bPxnjlZmblViMp0k+WgI5YqZ3HZx/aazLMX1O8+9t9yh3Xw1Cn2LmkwWTPH3WB4P8wkHkBXhts0
JVpKvWxaWjuj1HeZrX8O0wskT/Il2j6UmmDBqrUW6PaS+J2lXbZxDMtSJU6CPKSbxXX2mpTlrsyq
zxHoUjXic+Lcby01D5p3ynLS1mPec08edJM0fCd5s0CvqvZDvrMJ+fWtpujAMLzrPmv4Z/o1FRwB
OB5Xvv2Y967hkzF0a1QT7vuORF8qrjBB2lTpcmETi+tLDwgi3SXKom/OHO2nGO/v67XZ/CxOFMr0
k/VfkrbYpUW3HFhDGzuPHvMCXlCeR74w1mNKQXTUMU92+rteE4HbtfBXjEOFUQsY6cqJXJpD3uZn
Rif6f2wHkJWg56qI2gmjPnmOECMqld2A1YIvFyQjEVpXnbLNzF+TMly3Xv3cjbh/qNGba3c7gth/
RrOmMRMfadwuB3ihcLvrzq+15mLMsy2f2r0rR1BP8nd0OM2z8tSQeIrnv/zwFHNjmeIxNrT5XLN0
uiHbaw4gDlkehCgTnPHkAZv1TFVIwPAxQSAdQ2urtZD52kPrTseqvO6rcu9m8ZWq5diXqy8kWIXk
N6nKZlj6i//jy16vBYjLsldDV1w7ToAuQoE4hKd+Pg5NsYnU5MqV6rU9dxey5tXWbUQZpV07WnJF
MDx7wAB5jUh3Vb+sMjgYfXfmgn6vrn+fvesFYctGn4OBAAZYJ285KXVgvShXj3i5vM0RvJCCGaES
Y8wljcvc1JicxRuPLrOMxtsET3Kj7yqfMfWFKv+JBvCtnByZKU/3Q6WguTeMjyTu/a63bggw2QGN
PpSdcam71IYFHaq+eK/r3mCpy3Xe+bgB3YlaexkcDshCe1EZUchueJMl8G1R+3Hh+Fa0nLFdtNe3
/ueNWyYEPRqB9dP7/tmNMSkNeLpz5MS3lbaWOxXd5ZJaO9ERHRRNrxhb31WmBRVOx4LSlbRtuEMH
jlXVNEFYPC3p0gG4FTuvKnsf13wPQ8/Ol7i/bvXCYUhBDw7q0XYEIIwNkGpRIhUq+udWUNvI4kYZ
GKMIpEqDBbmLd+y3MWo3VcEb1Ha0PapSfNatW1HTTHpZfYzxq02j+tqZmivNfhdi/rDdnHjLeNy7
47RyHX+qSUZwmICPZDEPrvtIQ1gykNVC5+ubmoTGIZdqQ0L6pVm3j2hJj39f5t7p3gF+sqLj1jpG
Yfc4taYBj1XKeFiG4/KjMIa3yrA+Z3ARt5qOXV2v+SIxnp5euS2lF23JVLgi0qtkS8CRJm6MMC3M
PKySY0sgRyBpRYvM+qwHVP9WifNPi71DhootKGrqJXxlLknlgSxkMXtx18FUPv0YSW4hrbsLQEMe
GemiN8wqPy9xbuln9cXt5V003cmG+Lg811/0AQcFOS1PZNRtoyH/2WTpVZ9rtzXxkj7F+1Yy4u2G
HQLIywm6mN+U/G0o3PfeTEjKHY37sbevrW71UHLJU08n4sujDvWpibcqH1VcVbvIiJ9KQtx83uGL
7e6n3LRhvaInXSK2RrW8URKeT8cvZib5sujRi2jLBxLtkoA6ac2vc97rqLS3aqL4rk34TKM7NwZq
pY0gaynM1GXZFDKrglkJWWkfBkTXzZzDa+l6Wpn8OGDkK4vuclHJQ5tNVKf67d9fv3l6pOHPxNx0
7cUoHFS8Cf+sdTL8bU0s4AvwxvzRS/lkMlSdaclXZHeHnqEe4MOLJlQ9cF0SbafahIVkrxZGhFIB
DC1JenCbaGPP9T4ZWPoGws8ucgBc7MtqGp9hL1qinzZzk0xB5dnvJnt57bpENaxKYu8pLlCgkVMZ
h3nH6iphGyDYbgMyvXxZju9m1exQCfNHNM89sS3DUzw2VGRLFubuhJcqwXhnCrDf9/3nnoODFONh
vMEYOHMc/flcvAyb6Daxy6MFEyGx0ssGf6Mmbn5wZiQ7u+fML4a73IWX0nfKNd39s97jx9hrA7yO
FMf3yLgyJs/1XTjPm3lI8iBjPDdM3N40qdtUU98lLm4hNVjlQSXVFGFuU6veErry1lfOFDQ4D+QO
YKFdZY9Wl5dbkgCaIAa/kEOGKy9S5QXD5z7Bs4rq0It38BbZ1i04Da6ow6bKEjItGSSZbF6BfesM
+kvqKe4FsTNfln4s3OHJtaBZD1ORwh6FK1+Mt7Hiba31k+nwyUYpz4TXQIpeZSx9U34wvyh8HH9H
J278wmGPyrplm8UCk49knysEVNTjHG2pnNFRZFvclN5cpMTxHN1rXvqgDOe4I+b3TWx9Wx4Nqanh
/nU6lMI0YqrsWpZHWbuftJpKXnKf5rNT6m9eMX20fXtRz8seXvZNJrNDPix7K+mDXCHVLI93maf/
SIgpAHJ4M135MRbDU170t3pVbFUdDtBY5DhyY43sytgKuqx9Ko289/Nm52IzQC9ybzqg+aMkINK7
tvGKnl2V4ZRFF+i+NKZ8ajzlVpil7T8MnaP4Sc4Dn1pz5071x4J+P4LE6rfG8PPvH/i3we1qwEaz
TrXKBMj8NrYSuaP3QhlRvTsZsGi3S1SxH/S10I4zDdZ0zI1lacwmVJG0RD5OlwCY94PnhWV9O7rR
foqj13opgUqjltLcnp+ShhRNSKuhGnc/h8W7Vzsa3sJoCLmszjVD34B+bgGvR5NJFrKUtRj781tc
wKWVaLZIUZrTvRTioa6mlywyHnluV6mT3JSg6g5JgsB6ye+g2QeGttBiOQOmory1knivFsX7bMV7
SUBVN50pzU68XfHCpRVf5XFgbECVwP1/XqHaSJ3uO62OnpJRPXXvpCoR+zXGnBodiH9vP6QZzNza
7JYQB3Nms9BupUqe6foNiYlRuOGjwn2YkybUnKqlm15JshJ0y5PUNew4zKkyeViYywQxvBArm88B
6topdrnexwq3InnQ2PtOEcPUNBNFgf56BDa/moC56QvmgTQZ5ykZh49JaLB3yf3VIeiThYk/rYvR
+YIAMW1ECMpzpiH4zwcLTcCEgsmoh8/7zwebK3qByAam+mhFV01rPHqk7AJD3FXz8rO8yoR+rJvs
NfKcX2rGtjQbRwJVnrNMvafruhvqNa8Fy/my3xUl4HiuYEjgoR2IPSRF3XPbuCQgq/XlEJVnvrzf
R8SfR4jL08RA0yLyAZt8/c9rj6ZaoDKSzbHO66Ma1be1kjzUHeoZmdaBFWuPuU2WTx7U9U/w8xe7
1CESYyshXqdx2iZWYftQDGtqg+k10dqfUZLV6CM6jj7DrfypXcsX/aknLgrGjvmDuflVjn2rX5XZ
vdN38OU8YmfjdvpMJiBBjbQ2fyC+bCda7aCXvRqwIO7Gro2ugBSeoxxve4s4ZTfpULjWJqbsA/2O
jXPC1OszdG37GorVdlDro9tll1adXC9tfRzj8qZ1i1uzEw+lruKWkf+0J7DjeLjrFTmFHrnDQSp9
2MpzuOaITSQvBIsaA0FnIJUlmGmpCpM9yU6Jbyq07UJ2KPhwvI9JhGxtY8I/X6v8ujA2nVkYpJcp
Xlh8KGZshMzsCWC0ZJAkIzkOFu47hfNA1/DguCqcDLjYdV0Bm6BnWTiJdLjx2hQi5Piccnjgf99y
f38lf7741SQbUvPKBaO+OnnxXuqmtZfO3bEx7FAuxoOVd3No2nXuT3a8sSLIHlOGmUsN6Z6LcjfE
U9u+Hfd36WCMOwMGKTm5to9M06YOHl4rMXYUEhrNQ5K+WoLZW9YXbdi4zVPvDiR6EXWaN4+Zw9AY
HBYniwpLRqlsyAjaOr3zQ2lJpccbgRBU7ygkhXtl4oYLv2mvzdg/OIy+lqX+maG+8DHwnLdV8pIP
zRXQLHMgT9w4sFXBh0hEzqNkpxnepz328wZtgdhOKD2mwrkRdnVuDPT7aZ0+TY/EKcb9tCjfdv86
LgvVRV167LL8yY62rU2C0CB4MoPR9oFU18iLkZYrij5TtzuSKUQBa7giOKgdu6onlZz8ofReqWwU
y2tE7kyMtkIDImw2ZwhdCLVQsTn47QbIVPy4WYzVqZ9mGouIlcYbyDRx/XIyjtaQnsPUDfaBkxuE
n0j5vfq0I+47WS6RV/UTc5ruiFO/8IUQOI0Qp5UNQsd80bmohsUgOnMI3AwikNLodbCwcMoqJaUM
M6Fq3tW1+1CQZ9wAiroMJEOPrIJ9U9e7NIouiY1ywshqyjNF8gl/fz32cDTSMAzF6JXVfkoKw7Zx
IZMwa4+lNR6IHbOZTgaYZpa+zKuvqBOfvcuy5qozHmsj6du4JJmS8NHOVwPp6f6cGEHX09nq2Ey7
ZvzVucO5Yv4boGvrVPGczmBjDFA53P7ciQUQcoHKmj1vxceWKnlK9eFm9lpqVOyQMnYfoTS38rmt
m7cofZR4SP99T/hew3AJFmMb24AFgOf9SYUALm+5Upm1g6Tu9KFWPsCzrIOJaD/fVREplZcEd8lt
ExORpmP8mmCtbTkxQsdO2yTuO1BjAttOu89cawxwMg2iIT0zara+IS1cJSN1uKzwWfH9PKm0bFJ5
sTtgIJLC7/ZiOcH09FWtldvCVDofxgp5nFoVtraW76Mc3dgksDH0uuRrzrJ3vn70oBSKhTZQrMlf
jUaGGOaW0HQodSvSVnqiyMmIDhatI9dwuIHNf5GVzXOX6FetZcJflPEF5+bN7M7IyHIC59WqqAPT
qjdCTe9LlRK0k65ycTsOanRZEy9DODDmLcpWM+YdX8Avg3zE2OAgMWJBCWDToEhxeeaFfvtq10cF
0djVgSth/p40iJjH8HGkzDG12oJ0kj0lrvhRLfK+TfVd48EndMRWz8ftNCph3LbbYWR+USXbv1/H
9wYe7Ma1gG8gM7s49J+sbTtexBTbsXqYid9Je3SAU2qFg9PxXXkU9RsMPTCNnXczR0Mkx3vstYij
SaArzfoLShNaxXT66EawdNe473s4wI2KGLRrjX0lZuJEpkQh8BDMY7VNqjmu3DTzXeWOzGAXBeXU
Q/ZKtfTJ8LLAKWrX9+wUZZ3BGrUUa0Gsac9B4yQbu1eQMvGSVVH8zKT8MqvQFCjZz/JZvp8aCKVp
GnCBRlGApuBkU3UMzIRqy6yJeaOKovQTiYO4dRYLHubuPXPvWyPBtj+Z5jHIe6H7HltwIEhEDggu
DvKuVnckOJMzZEHf6pM7UBKiZuRFYhcozFoTASIebpH8cLEQw6uflKZW+ZhSZbxIvORVa3OcFlDk
pQ7uFdU5Vsg3kvCam0HwEoZGtL5r4/vnnmZ4Xv7PDTpmjC9Atnx1jus3VR9a7viIwh5MAEg/qtRX
NVa/aC8DXXG3o1niDqZOWwWX7CmalzMb3fd+E247/Hc0dOwkK63+z+uqC47aYs3uNHXx5vUShZuB
Idm4PHt5/lo1eN6lrv2GFwMqjT7eGeS7IhK9LVMzyCWRo1GHODjycIQCDM28YjdVSuNXA4uM1HUi
Ce10ZzaQ6JwqL0Mt8d7OfFGnfBu+aZ4ejNP1bMO86OSL0tCtOm1eJ0cpOGXB7gp1U7hCYdPtxKac
nkfY35DxsZLKJJK65SKJ8qdYRnftrPygsAib0UIOqNbvXese8ko/uBYRgTX4JdSvozISvDwXOzm3
1yJyrvtJQ7FKVS/z9HGGWJmX9d2gYlPQvS91cx25gm0uaNPuwWYQadjD15wvIkgIsuGFJz9JL90n
M5B9YkfPZd9gFyjORJbhnsF7+6NKWR0hWGwkzMFk+/ZBIezWzRRh9LE39Mm3kWO1eDn2eMD5xgA6
ZOKSg755Anfpb2Sdorw1U6Sl1cLQAaG+ArnCL6Rb+F4y/ygaSwEkZzzh8gPo+d9QVz2kui+F/atv
7MhX+zqc8xQNdYthm3Ap1zDq94uMNj+exb1axI9ZotxKo7wcU3NvNvKuppWQQ/NsyvTNzKLHaspu
ph5z7VbcZl5725s9mqpoH6vTxYyTEIT/XWNjaOF5D4he6UHmaC/j/qImO95fCuWjKVE2ZCnBtACR
ModXuGBkGyi29a7l3j5lFBDZKztSSITeJZNwK39faDsgijtOpAVujw8m4pfFwH9/qeAtLfOyWZLu
x9I112mxvsLJfo20TyGdXZn098IZtt2s/agwZ6iTl7lObhNz3Xhn+xU9pJliyqTEeEV6afchxvyi
MYw5MCEIQom6rnE99Oc+qzeKthUS04C0xhZAL4bAMIevROUXRlVxY5nTk+nVYZtjHVpeLNa7VAx8
78RBL7w7Vao/TMq2emyuxpS3QejHYWncX0Jet05+1zYymIg2Z9JkKn6kIlAuXWrmQrt1u+StK9p3
IeM3UpG3UzJf0yjElDo5UXwrlDGgExAxFDxbcW8jrX1xWww6hehv6hKjUslf49J0IQ63qOzjuAkm
Yna3aTltrZbmUVQoL4UiNhp+MpsyHxyiBconYjRajCMQtES9nQVDNMOII32VbmZfzgrOhaon9qYg
wsTRyVe2CT5Nh+lCpIx/5ogoBzW5V822fzByHIT1qt73o3bJyvuVGZG9M42aA6KQ+LyO45pm+j5U
bljlxhaEau8xpnHeahw+R7TVQOSH3Ew/jdK6h1F5C2XklWyh1eryYNpDYJnz51yXqh/lZh4oYEeB
FyZRdkxM4uk7pQ7mzjX8PJZYHKQh3m05km9g7jhnTiHwndLH5dGV9ORV+Z5AAffHyn6Mk6Hxk0L9
lVQcuXk3bSDI8gxd1s9cApzhmA+aCbI0u/lLqXuHOCGuLi2h9Q5WfamKSsBNj1zcC8ogaVcClhY9
a0R0a3n3Uczvf99rtXUv/XNXoSo3aR+Am1bV30kVZQ18JP0ox4OqKzvHGJ6LmA8diDrHd0u8DDNQ
QUSZ3DlhbqHCbmyUJ6m6LfX0a2SOTXPst635w7L5/tqBgvXvF/g7lenkAmnhV4XRSsfgwP3zOCPP
2h0UPAUOrDmyd7zkh1npN5lGNuWSjNQ7V43uLjRdxgc+zxSrwqX7LJA0kLR5o8TNlVfT5tSjDsFp
NB+asnrKIkHGXj0ZmHs4NKFIRPGWKUOHLEHEt6Qim+ldERcuBhZw2hJWbblYEeTh+YNDY9wOxtWQ
xCToTfwg0j3eraZl0Bs7P1yLAsBz8APurehNQorYNiRqQ3k29lDU30nEvRXxXIVen/Z4ttD1cnBB
TjA+TGtIdn29Upvi/sOMJNmEtrGxlogkAhtWqB2bBGgqbBkaIGvJ4LW06vlStW5UHIeDWFfIh0lu
LEEFOKQNjL1etzeq211GVOhh646jn8/F0RXRl/CMZ01Mz8qE5iVebJt7qWjdRyx4sh0LsNolEk6V
aeXPf3+jJ6pXmlZ8WHX0VfY6K4B1ctKJjXPpqsrc80bn+eCVatB39o+iN3/MOnTlJCaTwfI+CaMP
y0h/rXL1RnbdhTFQUWl5u11K/qszl/S9l/AIjsXWR6eNNr4RNdOlzBTPmcbD1G0VfE79xNIviwwF
3by8cnjxkqN8H0+sQF1npKN0OqTH4kc97/5+Jd9UADwctO5wqmmXmaicqgB6227VAsulg2Y6UGi8
0ENk1DfuLdvRneI8om/CMLOu+3AwjXeleCzieRcppDyhnu20+6rOk2CGdsySux8K9jEtyQBozjmg
n/hg/36LKMQhBOhQW3HpOXmLlet2dj5yoV0aXTsR9nAwe8tkq0X0JnNS7yfidgMNR4HAa7N9EqtX
izYATEQuLtSWwwRaXat8bF1ntN9/f4zu2l2c7Bo4fphcIYwNGpCTPprREynv0pwOcatj3gj+mV3m
ADq+NeMzDrcPCSW+q0oxkebJ4W3GuDj0stuIRPlkN7+PF5nsjCVi9scMBu/1pQiVhhKY4mzC0PjA
T4QlYGZvutGRnD0tzzkPvY3LHKqUvMCvz9uUtIVhYb5YPU/BHLILzyyY7EvEn1U7h1lHHrxeXWuU
17H2Wifmzu7okVrjYtbzt5JD21dG80oxB5eU0X6vdKjgYrqcQNPlr0hm6TYZ6lf29cvirmSB+xLn
DcwrGhi5GfFDXQNzILnq6/SYWDVVBNHkQlZKwFH4RaYkP1+iGPCWeg7rctn0DiPjeLjqdLLB1Tr5
0r28D0U5X5dNHnCjVBdovLSNZpRnuKDmN+oR5rAwKlWX0hd2zenog05L2rWj5UfoTSl0D7bwVzOG
1m90yk2x4D3dK0jDcd/EI+CylTMpOEQOB5Gh/tRHo7uOh8k39ddW86ZAOEp/MWG8k+gJog9PHgkh
+GU9WQPBbbQVa/ZPdplK9yrHatju4m2VV1e9YdzUWJJJBxdakTMtFqPT+ouCvmhaBiXs3Pp1tM1P
T6/ycJlV0lgEAMm8xHvboCMYK/fMhnDix/DPd4ZE2gDlsOGHnMIcqhePOBHMLLikTIIxX7swY97i
lfczy7MvTGTfyiT+Vbvg+1TQgbrkX5PipH4qLnW5/MrRRaEbUe+1smBE0+/1xQ1jPaaqLqQOTkuL
0BuhiJo5lKkajAiON1BufrVVcZjS7sIW5q2q8UOqvnypYCognfFkYDXOddIr9yNuWCi2/M5OvnKv
hQBkXgO9o4LUbGDfPv6UOZI2EHMXNZ512VdEcVjuVDF3t8gymu7irrvRXSZwGvWFJVi886xfL5lH
MrNcAsNAvmSRdddNxY29+n/Amjx2oiYdHtiiYGy/zZzJDjPYoH/fRr41oixJNJYoixGnk7150uIX
yowR3FwXxz4R+6iwP1Wnf5ua9slNsZJpsuhMk/e9Glu/AWATgF2grW9YUmSvRjtizo96tfyaoOIH
kDZav3c1eIwm+43RhcASk1+v9AeRbzMFGNLVPs2pvx0muXGoYkBTIa+seSsZLuxnHsl3HJVLtKEG
Ai/gEfGNruRgyTV2Tp8fhVPddymOHWn+nj3MQ/UC2I9LTPuGsDTuyjt1vm3tYi/KkhmFeltXHUNs
+kE1zNzpQq+ic3p0xhGn274BaopNF7NqvhbEon8WixD22avwVj525YAJ4aWlC5hFsXAxCUx/2bLe
9uPU0+cXgZ6C1jCARWfEWAdFzfyYX2azgzmZujSh+gYG2m9k2r5n0fSzayEHsN/emtK+6WhQc5hy
rOA8CmNoaouexuGNl7ZPaZfPG63/kRlT5TszmSClQ7veVvKiiPqHoalfkAFZjHu0W91Kd0pVsqIQ
rrL6AOjRKFb1SwFrKTAWB+lxJ1AyQoBrP9IQtMbF2CuOQ7j/BLdb/JzW0m77xryiq2b4amMbMr1m
Pf9nYRiTHyfcZAvCaBjI7VIc64CG3pqMFZTq85U6od9UvOYttZsXO+Z/GCJBSpD2jh3KekJCJ2jT
/HkmLmczRPrWHq0CqYPU/ZFImVCr0xJHpeXadYZrM78rpzKczeVYKCw+tKzqXrdlx0A1wu1MWY4d
c15MuF8WGDF0jK3qD4uDV59CW+W4D0ue3yeR8TCQc2iprxajON9ygSGKqLwlHo0WVbPJAS+rj2ia
f5p6VW5joT9RmyGvyepbT3i/oM1qAXu5LS2EvU15r0+qHdrl9ETpe1lqy9Fh+BrENg5WDtC5ahTn
kOnvQ/N1GeoIGlDEGeQanjRVreyrzlVFdiQb5N3E5LGc2tdYhUSeKey7o/xVteVGsbhvkcobzcCY
u4/obibY42m0HGpsWnwnVa6NfqCWGMGamsnYjhFdRpGQZWCOTBbL6EtXitcsjwmFa+zbJAKUgFMO
I0qbt1NULIEyEmQvKgVoSnd/lpgMb3QnPmKHkVwUnbHjJSz7tMfBz7Chl8ADCN3ewX4lvjDL6T4j
/oFaI2Fm7F1qXjz7qjHi8VWozP+JCQM+7EXyAlkKWsJio99FIJCRUZ53b2psLH4awxqPhvp+qoyL
Sjc3ulsgX4uxshq9cVVf/orbr8qrX9OMc0Ga+UEsEdsH4Rs2IV0Tr6pNpmPM5lvr6iejoxnggKwE
vczDtr9bMGbdyZIKXZkrfPD4lzk1JAZ8q4sgOhCK33FZF1i+OswuZRRQZz2obEHQxUsIjV77Brdo
mwnzrVT5iFwlQqJm1W9dcqkP2D2lzQxgno8UQH0dlOvvagUfNqTdz5jhOd+UDMwrtS8dUIxq3ro2
3tw0ziii06AcIGdY2yaJQ4KgfnUdijnajYtxNUtrbdzH/n5mYSf/fROkXoCp8xs8tU+FUil2BYi8
CKwdtOGON4OwvxpvixT2mGXi0VMNKraJ5bhBh72EZKMc4s5mYN3Nj2a1mjEYLt1DgcEGYaMPTuyK
ndPZPs6JuW+12tHrInNvwF4gNszZaW153WAEum+KRbvaWFWi7FNI0r6JqK2plvhqaMYRtc54ZZqj
Q4InOBW0vEvoYq4/w3bY9AYG/M04bSrLQmJhPzpQpXxHbXFcsafhIjGyMoxszS+eJK07XsHGc9t6
n8hhoJ8DPYqya/fFz37EEpVtQmy6DLSoXJj96CaObDCsJd0sVIe6YBXOL6mj82aolzBn/FkM0V5b
raGElVzQkzWw6Lp+u2TVlm3joYi/xvFN44FtPRXfTQr3ond4cGqL06Daaeg5NCVMDHdj9XII2qi0
NmLU3w2hhnp0TdA5JNvR2Uwzgk0QSCN0hLqzhgFW25zm3LmCuEkQ7phav5IpvmOuoawmdc9qJd8F
Un7sKaBQDIt70874G3geMd0pfx56K7gUeSC5eqb7Cc4hvp49ek4mglZ6m3GBqpTn/afIEdU6mg5N
8n/YO7PmtrE1y/6VG/cdbsxDRdV9IAnOlCiJmvyCkGQZ8wwcDL++Fmhn2pIzUzc7+qE6ujMyFKYI
DiKBM3zf3mtn8xbpoq76wRIR54KJ8hKOprOQkb2vEtGq6wqGpAYkxMNJjlaic5gclciVnPEzE5A/
kwY8DBUn4LYUR/m5HZNgqUGBmceifZ3Cbuqsb7d6ZQa7kEqbng8WcErbcFNlPLU2mjA430xfmoWa
uO8/OP/PtoA3W79zg9ek1Uu16NcdNBNOHZe2xemfAG4JaX8NRLPkGWOXIzBJDXpJF4BRwetWPlc/
GkLGKAC6rexcSdGTV5NG5QXmoamtBytrVwlXkJJpRBRZB9nOnm2tODKijrOaAam4tIS0Z1rEsGY+
mBEzpjTex0q4Jtdy02jUV1tz71HokxTrVFAqctQonU1PZw45iU3xK+FVdEtJsxrM7rk3xufe1/yZ
Fe8y3WbNQhQmp9tzpqfYhEKQOvHrJCic6dK0l2xQ2CEs4OueOoAp8hyyofVjYkgsG+l+ua3Uf8md
Hs6Cs/UbviUZ/cKCoKanPvLQscbei1dOTmaTodFq2HI2YxUsvTK4RV19OXZRObccoml86qTqMFbY
KmeVHn8g1vqjpRtfGXQpVpdUJN+HhIxe2Ed8E/6NIXnqsqP8HzfaPZxTIB56+TTYAYudkVstPMii
TII55atXQ/dffb84Fp56mWQPpjoxMfXtIMebFGPAwuhjNLs+HTelnKy3Xzpb3sUJ4mqh0NLR2U1J
jnylFWq2tkwAqaP9/MF4/EuFVZt4WYRD8Nfp8i+WUSwboqNxHNy0tlfNcHZcevhqcSJJd2VAHQIw
ZrGwunqDumRhi8rtQK+qY0XWUJptND2/B62FNL+Kv1JI+RoFyt8WHXDFwC43LLw9eH7eTxhUnDxb
lfjo7UzsIj0ju4xZrbG6tYC0YUWgL0lgMqLqcyTbj6xia0ofURnTpwVkXcdsTCKZ6TGV0e+UpUYN
VSYIKC9ZeoT6Hp56BH6o1BeisV/qAJF14AZpvmR7tUg6/SLRYFnlHrDDuHIWapNftRo9o7REZuEN
zwNF8NCQSeRecKmks8ia542K2JceuKILbMpR6wZS4KplU8/avGLLOkRriKjnb/J/vfT/4b/mx29j
SP2v/+T2S07rDltK8+7mv055yv//OT3m92PePuJfq9f84il9rf/yoP+byHHq5IL+a3LcP26esubp
H27ymtHsfaUb3wybL//1z/NDv7HjJP2TjQeejRlXt6nZpqX+Bo+TFP2TMVkgqCIaMmeiyV3f6XGS
9QkvKJIYxLDYmtl7Umj8zo+TdPmTYZskjGFgRAli/PP8Vbz/Mn/c/hlm9q7RgA/SJrIAuSAMFjaP
2nuyzdinfZjmwZbNJXxWOb1JzaIdyCrw1IM9/ehbNV1gWY7hxXLzfIdFa5JReLpdqeGp7kJzrTCK
VqvCEP4+9VEBTHdyVXBchjnt23OZcYvArMlYCzryS27hzLD9rjladhm7cIPSa22IC3Z8Zngyckwg
8ZiEd6MX2TMryeIHVvmMXJpRfK7K8Tkou+G59KUjCBnvS6YOa680ah93NN16vwbCSG9STdgDz7L8
a2LoLfE5qeSqqi+9ynJ0GHK7fxFte2+VTfZkdjSOk7wJHouKhVxba/YszsynHhD2laGi1huKNllX
BkyxeRIq15bVF/uYteVVOP0YG+wORX11Pr42rOigD93hfOt8kJb45hqrp8py0rC+HZbWSkv5MaO7
cX5aWUHcTEk5WZ8fkhgfWR1V+W3B0cRDOkmtqBDLNt30X+TBqlZqmWSGW2BT+QW05Ts9j/07hCnd
cjBieo9JjNzJyop5mNbxF+8qbpiQI2No5qNI9cuiioZtHJflkuZOfWeV0el8YBnLN9mQirsuiIpl
4mjjVqsS9VLKmxYcm2O8DF+V1oq/GFqSw2uz2fVKUrrVhmpYJnLh3PapcXc+IvHCK7qx0l0ahcHS
9jpvW3dBcUmxcJz3cZe92OO6d+zoi5lRetMVdThqduxspJjAHMf229s81R7Pb6vpjYvC7MQ9yXuG
q3mi2PmhYV303WDMK0tTnqvytz9g4lFFjX8lD96w4VwK4dDEwEBj6/n8ap4AeFf00r2OjtAt21De
Nb4qLhBaS/MxTeLnyEF1P/2RI7QjtoFecxVXabFxUq9ckXUoTnojvZ6PEIq2zRpNYJ4GxwrfFJ93
2EYXnSgTKq5+dytrWbFqTHuhg/PYYwEe95XfjPti+vHj5vlf50NStLFa3O7OR/349flfEVvCdnY+
jJLzMZk8t99/Z7DdpuM1/Tw/sqbWxaqRbeu75/ij5417ARBCKYApTG/w/AI/P+/5t3bnxEspL4vv
L/PtgHd/xzAQo9FmzrfnOD/ux5/746XP/7KK2t+33vrHr4NAfwwUskzQeZlbLe72Rlx6F9b0wx4k
5+J8UwnSS8+Imq1SJKAkz3cwbWuLxjFohL49GF9AtiPn4PvB3x4yevG1byHm+PGk54cVvu+7gxT7
ZML/9pLnO3S1UXax4q/fPeB8s6j7WzHU4+bdS2eBnLvg5HV8cTzbj6dsCHfaW028fPeA87NlSvg4
GmG26fpRX/40u31fBfw8UTA0vNlgs6E2dCabaTrSqQszZ72tMqIuHWLbYf+bBGj20LbC6lTbKCbi
wNLndQiAYxbFmrGnzYEh8vzPvGm47VWuh45zm3PF5CSUxIRYBciNY8s397U6qvbyx9EeNaFZYqMZ
+/YS56dIIw9Tnsx3kWLJbLRmuOw7Obm1ZTmkZiLZezxzyW2o0vELtKTbnu9NIjWGfUeMyzgdLBG/
7vIOuuX5phqPqKP8xmGXzr2VnRSb1IRDdL45aNTmfX8kUnR6ZnQ24UU+yI/nW1xK1hEb5uZ8y5Rr
56a2b5MxU3HP2VMuj5PenO9TYxpdY5oez7fsrvtSxqk4nG+JvtBnMiYuNoy8BF45a84EYiL14ybA
09wNs85emlEXXIyxlO8rHRNBFjsna9Tsk6B9ZdMbw1LBrxxP/+xgPDuc75P9Np6HegL5cjpUC+i5
RShKl+djI1GqqzzCcny+2cemsy08ZiZ5eiYpkI2LtrWuzw+tMtSMAte2yEa0S2gW3BIiwNX5ThPN
Ry/G6nB+HtS9OTOjpG6+vQdLFG6oWOryfFOMiTetkcvFaHW837bKEClI+Chr+G0fnK1n//CP/TCz
6AQooaMwGaSIPzz33X6CafjkeaKiZL+pWAVhUKKcBByMv8IW6aGRMJJPt2xfi08tyO7pBqoFfmja
/dAU+uHb0RZdQ+GTHXW+M6htY+X8/ly1n6aHHtGRMabi5MhlfEKRpGUWtbLfn8eLshtVqZ89PRUb
JHbZSieeheV28ZXqUPZl7JWNrkrWg1za6Nl6qya4YewOVkZqTtRU4rPvsziaDiWAAceNI+Ib+pLh
mi1tTyRpX12bIPCwRnKIgVFTh1L0xByasIrrEnoTvrmrzVG4XWfUW/o30bZ0EFeh3HVeFGvY6U0e
PDS+obiSXpW7lPyZy2wQVFUr0b2wpXYqw37JRYBzMTfHy17o1lZOVMk1UKLdJ3p90U3Phf7qhXWP
ckKzX6/gk0Ubxcc3B1l9+PYcUSwWg622n7XOVxdAZIHbmBLlb/5q2SACxaqb4rbIPJI6uvDhfCsY
mu5IH3enxmZxa3ejcW2O41yebinIn26vWkyP/xu7nj/drbzZBv0be6M/faI3Gyo2Xd83ZYun5unN
Dfe8tbhqX6vh+rUGAv7bin868t+98/sG5TQUr//1z5e8zZrp2XyyL9/sXTS6R3++7Tnl8Wvy1P7y
iO+7HSRLn2hmU4Cy2er8jMqmzqN+MghgZZ8zKf3Z3fzY7difmFVkxK8qyJmJB/ljs+N80omi5D98
OHicwXD+ne3OOxUOMAfqLDwX+zF2/uBSpknup2GBanCF07uUb0YwbYmTX9qCajVw271t0ILNZbA3
JFDWEks2olQ8Q9w1EckfankTiclM0n7UbT27QH6MVN/fkob8Rramfd57gndKtEksJ71806gyoTV+
NTnUihWOvX3djAC8J608eZJXOmQeassRfndZppBIBDK+ytilW7D1PIZexzgEWa66ZicBAy26RaRW
wawwnZM3FrS/pf6+RJHnmTEd59H2F32pJjO/wQTWyS/Y347gGPegE/ZZtHSMB8k3xyXVMjqD6rwG
+uNWDkE5iiM9Ff7ecapFVGb7umI+yhBV2E3y3Pc6a+KvP51if7D2eAdvmz4ikHxwztks23ge3osk
WsZIvAZsMLpY7mZ9pRDw1ZYPmi+1s3LUmaIJ51Fkylpjp7pAFJxAcsPOX2ZSelPVBvHi3jIHrbTw
2qnChKqloYUyZ60I1kfT9lFLn7Q1P1gz/fH7hiFiABo69yXenm2N2he9OebyTdybqzaRTh2iuC7F
zlL4gZsPxrBVenGqFZSgjkx2C/Gm2oxStmwQ5DkDVoGsUlp0qtSD+UJBZFiIfk2j20ajfy0w/4dl
/fDXH/bb/eH3z/qn9/zuCvEjqVGNivdsDPZm9Dj3nEi5ku38I/nZO9fP91dy4BopE3MRA/3bTwd0
t6a0sTfejIZAONHZkgvRfeOp1QHICjOGhowwG9NjrQRouLvwOUIpABxlYIkmzZ1CxyWhZTcI6mKC
xpA7toaezMCG1nMI2s+teBaYomdyKQ5Bin1n0HaAqg4erD8pkk7BOMBNMjeZTVXBKPhLe8ihWCsa
1y4c1kwVaTid+aX1tcsqgSZtVLUbU1dFXZQ/xeSqgdLXl3JqGnMqzGlaXpSq/0WzqklDZZ7++nt5
B+H79nGhyZgyeSn/MMq+/bj4S/qg9gL5hpn5WKbHxidBsI+zz7pDjlBrbyYebiNLj1aHHtUvrI/E
b29LurwBTUHDONHMaZiazns7WwW8sg+isb8JJmNxIm2hX990vs6IkPIttOnRdOIPFnK/nI3Ta05h
CYBWyfJ0JunDT+O11reKb2pdf0OJ7TSa8fMUmehb9gcf7lvJy/c/7aeXeXfS21QiwhQlyY2dIreM
irXaiRWMH3rvVXZEoal9W1+8Kar+vJ36g89SmyYgdC/qWWfz9u8KiJJSoZz0Nw7ZZKbaz9uJcC2V
T6HVHMou/gK79+qvTyDjDz5LjYIfQ9H0ef6iXWzLRFROKvc3Fhi9Npez1VAVSDvzmMWwPxKTx7at
KWYicU4+ttZ5J0ySW+HnmFJULnT7IcyAzHRKmYKl26SBtJXYPs3BoLSzMOpv86Ld6KVIZ5WWWzTq
AYRI+iFqsxvJyvZDUqC5c+i39GwJ9DoESq0/cQ7RIq6zY5LrKyVj9jXKbUHGW40R2QpM2EfEjYVK
DWKnaK79zFqoQX8o6urBxNOnaOWNzPQ5g3wwcUO0WZFXwM9lEgvb7+C4/9Ol8D9d7r1ZN/5Zwfx/
5JrwL0vhpzzz39a/pzbX7ytC7RMDx1QwYOFHFYm7voWnsCI0PrE/Yzqf2Kbcw1X3W/1bMT7hWaUq
TgAW9EcaSD+WhKryCU8rraWJhz/lASh/Z0n4TntMEgsmYjpByKdsVSPCcrpsfhpiZJwMZhkMxm3B
5nSdqaK8l31zLts7KVTLfcdvVqbUKpxe4b5Q2+I+IhPBzLXgqDSqfSVTIygGlytdusE9fyPrLdIg
vRaLjsLgselD/wN15PvBgzo9Gk9Vw4IHrw7P29t3rCFeV8uSKmdjeuWmwc4PmYwiVkmVdF6LqqEY
Dz4jcHL/g6bZO6keHxYvjQCNzt7UzPhlDkDW4dVDFIhbQ0nidTok1RSJWi+jyeZpExy66wr1sQnV
61iwmo0iL1loXhQDOEPpNZS6t9Dg37tejCgCe/TXuIzAOCeHvx7rzoLxnxfV0HhYK+LvYNmoOfx8
+xGlY6enBNDkd4Oajoe8soMLi17bugxG6yJv0mWg5PKK2TOjyLm2i9R0kWjGcFP6Zo73oPtgHntX
PeODgyNicZYjPDFUvrZ3MwwfGsX8WBvutCo3bwxfVXdqVhAAxk65npaveHZVF7kODfsiv+ilSD1l
I037rEaMM9Kz2AViWNWl9aL71fCAjiif1UzUFxj8wO+G3TYrtYKgQSn8+x+mA+KRa4RlB9uU9+p8
qREVn43S3+llLWjLJ8psVAJ8S7Tq3XT0kEqL4ITVbFe1Y32PEmltC4R2TDYLB37cB1qH8ybtzZdL
YQeVO74FkxSlXxCJgVC8EUVfe4et09mKHNVNhaOlT5PqRRTUrUvPexLCcpa11mT71i5ajOAEHHiO
mlI2HlwjRF6imlFxl6Y09gNDy+eFYj/Qe/P3djCxTEo0H7lUk6Kipv615JFKQKyIcKM4RA7VqdbR
ZwKioC05K8tqlU2MNJNT2hHuoNrhZkjr+7KUddeMo1NZ6AHLWG3n9FX0kIrx2IT9uKmcZlWOHfId
A4G5n1tXvkK/eajoiSt16u80wi9aOBtJQTCfbMQfnZbT5v4nx8AUQyUzijDUImxlC/7exm2j2FGn
2tCdHYzNY5wRsRqmE1yqW0ZFry5TRX8JwxSGN8pkJmfPd2tH9vBoABari7G/hL9lzGiR4HoAybMs
TP0SH9u4VsfyIDyW0CSFj4+K3T7VQomv8rpPyMMwXKv1iptCy4NFZ6VoNkvF2PWp8wHE8ZehEnLs
5AsGxcJg8IuxxCZNO4k8XyaMTYyL2DGii7DQ2z34yh7mnVdfSDmrmVaPPpRDvl9TwgUzVJQ4xNxB
BtPfzytdp1dyLo3OHYkaW7OMoQNFzoVeGniSpP6QGERGSemuVbAkmzlsw8hCwKpAKZ9JtZntCi2r
FnEV0JtBBKmAJz3WvbCIBECm7wdp6CpqBZLciFhRjWwTawXRCrw+dNLdUF11IfnjnTog9mzw36cV
2wObZpNbN1a0ADOHxHbIwkObZFeSVzwN6tDsulF5lBTjQutSolcUCfdYbD8bSFAur3UxxC6t1mKe
Q2udmWN0bZjxsnS8cotwxg2KnEknSxd12IRgt9uFTVjPcgAo4laMG61fbceeVie+LPAovr7RZGlT
BIW9Esa4QR0FuSdQ9GWc2dskTOqFXlBWKOSDX4GoSOJen+ELOEkFeb8IsS6LElWhX2nJCsWpMS8l
EFHVyIXK2XYdiLCeqv1ksRAYBiO0bdaeXmVQ8NHk28gsDnGV1wsnetRwCxwlLMK234e3VimtKRVM
avOyhcEHUdcb8nrtpbKPJj209mL6IaXEDxnpeMOWrQIukroS73vTGb58Q3rvgfmnezSC7DEMYmvl
dyZAJQq/M08et0kStTCrUZ22anFB96IXkrbQ66ReC7N5UnqusFJN61uI7HOkw67vAID9YIrUf7n0
mZAUlYtjkrb/ItdtRCjpjiTiO5sorGvkbM2+ENaVDqPZTWuTOoSHptav7fwJgpk8ZVcVl9Ch6kWn
eVjydNnYOs5H5bB3QU/TiETdXkF3xzVjqkiK387cThGV41DVzl3qkBAL6uKBddtt2EX5hhbIU9LR
FJMwvbe1YW810dnbIravncaQ8QtG7T7sm3ZvGjAR26KyF21qLYNE65EDa+G8zuDltkUCa3XwqQK0
JXnvDoYCjL63jXZF7bWHHCOHK+GlGFbT3nD72BW+5D02pWosrFFeCfTMN5Ld75QK3VhlcCL/9VfD
2vbdoMw3wzyLI44pF5rX249AZFmHODGP7xoxRUkOGsOpjjr0JtCp3xtV9ZEBY/pM306oJgs7YMMY
kDgRzpzDn5bAbeSwnhz16G5s1FejtaStqhN4FT/4Uadfl7VluHRVTQBf3XCTOeZj9/GO+J0Tavri
WXufExFZ2LIzfrdCQuk+nWtdxBfvZXtcYldOHVw2JglufWe3yF27/miP0fNoaNU1hZpShg0SemV8
qSOZV3s533ptujG7Qd/BkwJsl1tE18pKDfNWD9xIrWvyitHrloN0jCykFxEllLDLEK6a5NwELfm/
HdD9Kqb/Tys/rK38ntDEHJxWix2aVcBaCbViTQ76sKo0xx0doOXSGMS7VFHF69Dn69CSkkfPJ2I+
1P1v09n/34F+1JUwmNj/vCsxxXj+4/4pfn3Tl5ge820XSjrnJ5xF7AgsaO9IxDm3vm1Cp3sMWgsE
p7Cv+XbPbwmezieN+rnGJoe4OZUT9PctqOJ8mpaeKqvQaf9JP+Hv7EB5zTfXH/0SyB+KxQ/bohyK
4e3tBW+lOtBh05JPXjAneTmiBpPPxDHs0TUvFGeJPqvXN0HptvFCtK6mr618E5h01/aWtHMUNwqn
Y5L2wu9OgOkb9VbVLxrxtZcxsCVULsPLOtrJybNe3ObGMWovhL7SAQ43x0x+1tIH8nyU9ujEV2ZJ
ZNKWgb/T5io0ZGvBYriBPq0CnyY0BWE11LK5s48gsUYLo0RIPMNvlcbzhvUFyi5/3Uc71iRwHWI2
MyvviZV09bl4RfRNvlMSgwaCvTQ9okWgX2yC8aoc7pxh6+igY9dhtGSiD2LsPqvUnmnFslTdotu0
xkpTl3XpWspOdBt5JBbNBUYXDiuhuIZg++v6ybJnuIg249dOmcEe7ND6JjNrO1g4QNzhZBeuJgCm
so4BG7GqiAWJVoXuetmiI+SbuB5tgdPZvmX4iJWVjkEUjsE4TwkMTJZlh8cDnfwu0+bJQ6kvrXAx
PEDF89I5PgskUnk8z5V5qa+scGVlS1teUViDH1Kv8bz7aPm/Nyr/tJDIXP3LyaOzKwPHRBlFRcb3
ftxUitFphSGfrH5Zg3opL5WGfaBTbzwws0EYrqiob8w2WAWFvqwtbR7bCtAQH5Cys89jzcW1Rc/I
X4bo9gJQfQNWiUSlrCsPcAJJthouSG0HfaHP2SeC3cVxWijgrT87YY2jmc5Te8+oPW/ip1A35iLL
Z3BZLZ5Z2sf0alvpqo/auYlCRKeC3ykVyYvZzGk/p7zjsrpX0uva3gb+JQbArP5c6axeIU0SsG1M
LN+ZgjHXjw+Dd9WmyHFPvnTV9KfBWRfK1oS4hd42aD9L/YsU3Cv5PQ0ymN93jX2S1M8ivJcH3mer
iKXeyTMN6Ao1fLs4mcbe1+7j5LPerHJxCrtTiWdTx/uayS+2VS9EAnKGvC28P86i9V4s50jiQ3Fl
dvPGrBYJs0cMTVWB0qR41Dr589pTlX7NjRcfs5wgV9s75M6NrWypZoqWVcVyaJaw10ATlf3SDo+F
ddXC4nEeu+w6QU3gXMUJ6I7LyDqo3cmPdyPdq0mJv+IiRLxmJ0sPbF11l/lLNv6adezq+5wL2DmJ
/MnnYpQQMZT3jn6BdCTprixeo9iLbG+2R1XajeNDJF1XyTOgwjy6DPVNlj5b7SO/jMv73gNP6vbl
Vd/d6M4NNf6QJpo6q0K3sDY6Okh9wf9JdVs7VyqQadALTwZK6fkgxMzXGSeidmFZriV2VnTXj9NI
BnpHv0+9U20crgTDUnPZJcFGLRiQhOf2mbnG9eFqRGIZjb5V5RoeCCFCA8Mb9lY5WRdStVVDa9X4
LYhzijjfSX1/a1r996q2f3rU/8SyrYJS66Npk/Tr8Ev3NLyZOb898PcKrvWJYiMT4LQgp2DAAPR7
BZe7HDLSWKvSngWl9HsFV7U/YQU0McsS8IggfVrufRcwcxcFRIOJlWcEhYFE9Tc9w/dm8Df9+R8r
mN9lQzEB05Oa5PtoqVm7/pJZo+ihE0DU8h99Xn8exf4Lf8dmFHDQE3NDjltXMlOanQadDsVrr2/t
EUCSf12qww0QUy7o4sJT5KUpGZu6kNYQQz731viiFN3SEeGyzNLlWLTLTPGejEY0LlbmD8oUZ27E
jxX4tz8C765lmWR88cm82/UgajHrAGzEIx4y4qjk/E5E0loO0gVgsou4TKgTQMJwuLPsrEXjiG2X
0itWu3tJVQ9JbN5VTvUtd+n/8cti6jP/+VKStkzlh08/Xw7TA75dC7pJLwO4rgP3kFKu/KOZgSaf
QhoqepzssoO4l4vk+zpS15DrT6IWOn3nq4Rr8vuVoCufaH2rpkXIIho1bPV/50ogPOzNUoCLgP2b
TnmZDRR1PdyQb9eRyAtjywNritxSHqW1Gobeg+KZbUIorR7VkxEUvIxiisMIvnVeSLJ/rWpxtSod
zZr3taaQLAsWoTXArbQO5Y/YHGipZeAHxsIzlmmsfFVxMW3Msa9XRghVpFT1DGuL1mztTiPZpDTG
nUggmWL48ld+LSgk6Y6POzcr4tsxrrF3g5ZYTO3ITT36tUuUXgJfXQa8VgXlVmhkeLPfD9d2NJKn
gnxt2dVed8osXXztBimYezHGNcaj0q3CQVqW4Nd3veiiRd852kLtQ4x9eCdA9TXW10AhIi/SsgH0
eVhqVIIHc2nJ4gWKF2bNyLDKeWKx3kw9B5mjjXtwEXaEFxh9boDWsBoWoAku+QaVggq99ZqNXzG3
pM5yMd07K/IoYoJ4nMEVToDMW2YZhVXMIp6kT5d2ZHVLAg0l12T9s8CU+0DIAv5HtfPYzg4OxOux
X5r12CyFqrM+DQPUPxEfG9OhcYjkapzpfjlctmZL2FMuETRTkQOYJkm2ErbZH3PBIoVVoAXKS39x
osRzdZy7F4AibChpWIZDCa6Q5dmYYmX/pRBDuKir6D7J00tdYZWol1iwoUsmc4yXaAw1O3kRqVUs
BVk+ruKB1g0NA7tnUBdLdTS1dav2bDs8vZ+X2GKA82BpIrJ0CBZ57lULwoeFm+ijszLVUF5pdo+i
xSjFwg+68bHOFWJ7dCLETrWo+0MDHOlILkoOOLLoZYJIzAECNeW6JaZ662irQR7v8iRQXCp+SEqr
bcmr7CQyax6ponTr2FesrdPZ+mMfZf6hVQUYTWzcjwB+dSoBhEdYszyIIEjTr7qWYodfVr330A4V
okpOKpjgghmO7zCJ6BsYyue8ogZBlIVxWalsvKCmdwDMFJEqMzvL9W3ndQ47ANTGGkWDi7yIiT5V
Ysc+yL2Uroe2VXd+ASKVWmpwkJOGYDT8B8ehRF7V5an/ddQEUqywQe4Yk+xzkj05O6mpDcgt6vLH
0rN9qCJat5Mya4QwPqRo7W3fv5Ahvl5mbUpejWSo7bpwCCJFt8/STNYimxCitLiM6aVvDK0cDrbe
dPuSEhCL5YHefxLVqyZSsm0ndeGN0ExppYzVQLveCHIozl6WH5y0NC/jRrZ6tnxBtc9k0WEz7LTu
Fb2adegyPdv5UlIeC2EjJSg04FBV1LQPlhcnV6TSJvfemEfSDMq6fegHv9/kStgv0RSJlsBaK/xq
135/JXWjdLQbw15FJlzDUlTByvKT9rVIAw1AshbQYo3UkeLdZIyR+lrdthaJ7bOujqRDQYzYiyKl
0a0N5GJpC3IIZ4AHFYIQDKp8M8THFNfHpIAERP5P+7mAc3PlwIdeDZYBCy8LUSc42Nmv1d424G5C
BwgXfRwHR6qO5jHmQpuThKtdWQnxZnUWWVeEEKSvEL+RbA9Bwyt6YugeotRxVk2nDw8JvSGibCJb
Kbe639VfJN1sXgRI2zX1YOVz7PecTFoZ1vHCxJXvYac3JxNri4O/YpgGrFd11dIMZVGwsA7FU0Hy
BwaVkcj50Gzt0VVrwq0DBB2zcuiKz2qqJq6d6OWX2OoBmlYhpum8qNMNwGDl2k8q8QXQinE0PQd0
utDY8JZcKDG78jyVQVR4npuPeSsWihnY3QL0Bfptp5bIJ4mCVTXI+cGMiVnJhOgvHK6cXVka5aaU
tOIgxFBNTlq1hyXOJ3qZ+oEF+UkA2rbtNL0NKSJftco4Xg1ApiAzMHbsM6DdGysdkJrFfl5yaRRN
NjMbI6wJ50w2yqCUbFB84cymDpbKiC6ZN7wUOq8oMwttkeZdQOylpTzRmtaWuZClNcqwEJxRGFTs
LBIWdiSXbYvcVkhiL7t+w/eZbwN21YchtWs3gcK+imNEQNiPwcjOpJaIAkk22A1jlfLdqmazFTq2
WNSNzpAaaqLO5p7tEJfU9KVyKHM2dqU5KPtGq+TrEVjFHCRMeJnDaLjtaRCwhS2N4IEmuNiNoja/
Fsk4bCqE0fdqZ+e7KDCBSMuScgwSXG6z0s76ZynKxQ11yElgAMfBzYnxBnjfyGNGJoIebUfG/M9c
Q9Uj9yRf6MdxYRFFfCx9NmeOUvac8qGUbyNbKMeyI0uHT9DrCHOvQQQ7tCCG2aCb4SZRfAhQtIyk
+whR9zqWimDfKlhs9J6ULSU1qZE4mv7SSL5135pqlbh1lDt7J7ajQ1gm1kNJmv1OybzkUSkr+yGN
xqaahaUVuUpJwnyQBvV1CQbtFX3hSEOkNtaZ3VDo8gpanHAlalL2VJhKbYIFNmkTSkGaPa6gkOYu
GdDQ942IXnPnKySkFVGozzVCWqGZ0fvN9Nq4llms3BVGqC5DepqTpwmXmmx7HhEYMA3mRa2CuUTU
nprzwffDjvKaQaogZ9lSbsboAl+8T5a2ovigSI3oDmeW+BI0JsIlQ+R+NxOd2i+ztJW+NrEtjk1l
W3s/SoMpU0dWDh252JwCMsUjMk2kacYZJoNKkeGY8ZRSPjQ0mJd60ttLjB7OcVIT9vOgHApzXgN2
oqPkZOmeBrK215tq1BaO6qfNJv5v7s5luXEkO8OvwvBmZiJMDQHwhoUnQiKpS+lSalGq6q4NAxRR
JEgQIHEhCToc4Sfw3muvZuGd36DexE/iL0GhigmydCmkuzitmZ4YXTqZODh58lz+858K1/tZrE2n
TpuDAop+0pjhkoAD8c6Y+gVhW2wkZn+tBQ6z02p1mHznZAT9qEdcPnNdrXqujXVj2p7T2zBswbsV
z08jCFuXJ7UQ7kj4/cux877urRwH1o+4Pmii+Z84v1ym4XAybpu0P08hs0u0sDON18hJS/zkplxj
KM6SCZVJKxxViPd7Qb0272AroNKBVNI49ZpLqGu1ZjTxb3QAG7HDqAhtedYzhmaPS37FxMAeFTEG
fVfcJliHcm3YXc/6Xu8zZ+SaphpUPmS61NBaL2heH4NScxoMW3Am88d4VYWcdd7u1WDuZIREZe3f
hA1STGE3mH0YNx8Ww25DINKcy2gKwyVKNVuRDbTD0R0ML9g4E15Xtz2BCXa9uIZ09sYJfglnXSaG
nZv14HGkx60l3js33wUUbdgL6Bv886WAYQZnAq5RLc9vOVMXydz9aMTzh2ktvoTn6F1tPKPuX3uA
1Pks8QIG1K874fpx3jybwMqgLcnq0Kv/yQeqFlTneEzRPXX/4Kw6TuhkZMrWb02zTf2YVJwG62Kv
y9A+47I+mzl+KzKc3lWkx1130mOowbxTpygKcBHaoaq2tPXVMhD8dY2HSTSf25Hr0C4+bzd7+spC
eQDejRrv9RGsJ+YsnLyLwqRy1Zs767PlqInJYATdgpFgUf1k6sEq04bnxO/UZu49RHpu36nG09Ml
ddGziLQjdMW03E7d3qdmL3bbjA8aGNPl7YwLsBXTTckEl9lpWFt9bBrxbTQlfbpOXPMupntjetKL
IOtpBElyCslv23SGtWvXh5CZUpDWhlywDu1/OGnVfNfsuIu1fpLMGiKFOfswnDMibCkoThtl0a3v
QN3TS6qMRY3KiztGQES3C9CoMJVw1TSabqcOrwXIGnrLZt583vE9g5RtNelHDG1sefUw5PNMdKEC
sSPHdv7Qc+vXK7/6iz9ame8Y1nE3qy7rUN2Zq7a3ZJQPYyR+xVn9FK1NZur5w7PyeH2zEENge8a6
VYfE5MRZJ7QW+UxZiANu+4lT7ZcXuA2uMfoYwQNzCv6jR1AC60NcrqfcMWCLVw0svRF/XNMKcFID
ggLbYQDw34Q/oLcSxLNVcvNlYwGB9crQ6F6bwAlkMqQlns5+jTVmp/p1w79vNMGYG9EK7ukGgcNs
2uivuYiZibEKzimVVtoLswcfHQyKZ5WlUYbwtWLB3Gy014zMaMcRVHQ1t0fKrUxn3Hw6CUmo9yiG
zqParwxpqL1frebMG+9NVuHnZjkmOThKRpfl5sK4ruu92kfHN+iJLuNuXVFLNO9WcKz2K15FzKMF
+RlWp7PLmgs9N84cgLtyPZheMfTQfZiUq9qNmZJKxh6kPgCkKmPaFsrNMUcGP5KJF4sOvRHaeyMq
ExjEI0aH9aJe/WHp67BeBNP6eb3qCKnptV4nXvS45U0mHFFdcUzREzO+m+k8KZVsgKy+2ezH83rv
ehbUo/ulOxmeNqcz9+PEcyhgVGL9qpIY0HQv3SSgx3s6xt/UQv5tHZY8fJ5G/H5kzpsfF3647pZr
oc7QymnQgMViXX3wqXffh5pbuZxiPKYEGWN4LeCrX50OF74f3piusfw1WOsMtTE9SB7b05U3Xp/p
XJpi/7p5qjk9Zg6Wl1OqHvowYgR7melwJMXhJeqElfGSOVJJwCi5eoNefcjfGO9Hj4PXWUV6uUWz
efnTotFr2JXIX5yOJlNCnaBeWV/AgY5L34A9r7sumww3qjSW3sfKTKu904B4XPQmtL4kjI8615KQ
LPsinjO7NDH9BrN64IG6XjXXHHNdH/v4DsxLPG2UaSMfl4GEm3pzcQ6nXLNTT6ipx8NR79RjFN+V
pnGOPcMR/JtGuTNu+uGFkcweQrquYUYP4s9NX1uf9bT1isGc0dqu6KMZweJan166YVC5CmikcTii
w9llgL9+DasNtGtN8nINEfacJMuIfLnenLzX4bL9bVxfh+1pnLifiaYAcNI8fY6DMrnRYuZ6mPEk
vHTchQ+Echkn8KiNk6vqMulBD8zl2g71qXu59s3l+5D2zM58WV11nUlYfbeGIYpSgT5/t05qc0iS
e8niQ7Wa1OwQOr3LWrCKGVZZ96/qTRiPRjMT+oAxjfHz8rxyGgyT8uLC9JcudqA3boeNZfh+GC4n
zdZiPnUAJMH+/OD4Sf1+MSGOhGaJYaknOKeLz4vYhFWwGYYPcIIbi06jbgxhderNG6ckQI2LYXXC
e1iGIF0ggwUQ6iQTWvAIE2atcLWanjnrIDzX50w2ECOhwmFnCCwclW0kTfysOB7da8wqnLb9+XhM
GaUxLddbEXCEu8jHiFG3B2ixnEN84vjVcXviLh5m0yZj2fRhq1pb45f7/kU0TnTCAI0whDGP7ToN
LK3ZhC75FShhgiU9GLbJhHIaKuXZje+N5h9Hi9i4BTClhZeGMSLJWvODa3c58k/9uLEG/Bb1fot9
l9lww8b8Cf//pkznKxr5/h8w209b3NvI9zUNLn576ztedO938q2Ar/qjLL++f6HXdQaKDL6UN013
lDYlPreAa5H/iQf0HBqU2mskEjUq6lQm0oYfwNXDp18DaT5ihgcldZAoDLERABA+b0tA3xPB80+3
2zG5u85zD2B/5XWpktQtJIGyoR2R4ReTb0U/i1EV6KctETCMQmAOGg3R64YUwP4cmgwEdqGYDHhE
8M91BuSYOi0AEH7nZADuApJsFGDTP3pYOkCKv6AARD2AohizJRlZA6eU6Gna0gFNP6IFli/Q69UU
XHJoKkC/RUEVMKpHArhNXZBChUbxEKXaEkG5zu/xVTJ+owMzA5qAWBQ6A/Q70wlNRVW8Z/GVMwNN
qknNdLoWBBbia2N6D8gUcjQLyqBcP6KBhFpakyIwyGxahGQloDuIpgPoqaAeyaBZh2ULgH0V04Ma
9T+TvifugbSPIXcdaJUjg3tCEDXV6H9umgenBrWiEjCPBCMAHB0bljPozGQlaFYFVoAeUGriokPs
4CQgwLmFbAE15brOCRA122ZaBpYkoIteNwOXiJMCOwIIxfTzDsgU0FBaUASGeVSDM4JKOK2+Kaed
JIKyaR5VRBuFDkgSjHK1DszksCzBLtDmrc5xzTjCNa4I5AA4EMqLuStRkGdgB4CH4hjRDS3mxxya
DAq7hoZ+BBtqjYNOl+EeIdTqR5hDGnq4GCBARF0OTQiir6+QOdBEuyxXHu6xfAiaTe5LfAaATqnL
cHjPXivqF1a5DcFiQx8PI2WDIFCWAAQyJm4Rg3TFKTm8q8DYmKUNdPdrpP2GALnOIaeISUMeXEdM
hKnkIiOTq0Ige+grE60Sh2gHxcCkQvoPkAoqVEBwnHPtiUFoOzQgeBJDZ00TGh+qVLWDuwqMohag
LNy+9GvL7dsWAVcFE0j4ajA2K/WLDs0KAoMrqAZEwcQFNOULg7r98E2iAtF/jje8+Tq8e1Ac20Jn
oK4d1bF/Ai4I/wFAWdkQCncIPmHG0VTpKCdNcnBnQPTXFJJAWa8dEf/jA9CZDNwy5YbYUgPugCNQ
tqQQARfDw3l4XnHKn1lIBqRL8XFo7RC8O8IYyicBIiBip4O8CLHeBd+/Bm22LqZoiyTw1nsvN0W7
lgC3cklsbGD6SQcUDplFvQCoT9B4YPbgwPGHSAHKIjC5HsAeN8QMwixaQtEOSARpg1sh3ddFNATS
+htoWpYB/cGEjITE/KdSxQZuDM4ByUC0aRUSAfQ4gMMJBgXXCtM5aQWWZSCSpGgH9FEMFhVtGQcn
A9J2BYWg6+g68xExBXR5bHhctsxBQ5QKGDVVE27xUx75wI6CoH0opgecBWiJeP90uXCy+EfWgxrt
NCJkIlUKix6asAnDXnUWXvFHX+uLrZHjDtLyo2OHW1ykL/5BVp7bXeCp7JbOTIAz9BuPU/qnoid4
s/imBCe+/9vjNnFpavS2fimGWGx9K/3tZjLF1m8zi7n9WU/y2N3p3mfIfnju2IEFFCzppKXCp6cS
4zD+5Z9almcNrO12EhEmftvGDhXrV2V5btWzwLY9ZqEOsqWECEUhrejC1/bKefSzdcSqqTEvumzX
onhdukVOgV1i2zSdzWObk7z9SbSLZd/ubQd/lWQemFVvD0rdyIrsMFsuVTCRpiz6HC0WCCy3dDy1
A+dReq16g4j9mU9gM696gJYVOP2+bUmiYaYjDUKC8vG7T7BZf58Cf/UNdtVaro2//fdP2xHyJSmz
RcS2faieOZQ7B3h7/0/nf/tHHXHAMvOTHT9p29kPnzs9J9YIjLwsYPIW3xXta99cMgtiSedEdqLo
qmfW2kKdA2eWrZWeyspzuvbKDV8EOS0TV0vR/V6EgWW72TrpXkVSqPCygTXPVkkXFW5x0UXf+cEg
JwLhtxVd9jJeWk6UrZPuVgz2Krrsld23PNlkMsCq+LrvpzkZ1BVYyl+ALAXZ3lIRiIR1URF0rXjg
lI4Dqy+3aKZjbgovzvAr2aSLsKLoqk8XkthzqTN1gp17SVcg7Y92GJVOLG+S7VdIHJBJ9u2P36e/
2VNbspTEG8VXvfFLKN2fwlLeh6mpsGtnPsuWzu10lFmpG/cHTK7kvpaOpKg5Kzg897HXLwn+GW8g
mX5yIKRshC9eVIGO+3GJHgtJM59WV6Ce/3rX6XbuPnTa/1YSSmQHXqmbPwdUnSi4GXWCC2hvyMsK
gqjnH2vfpf37+CEUUL42Uf+oF/KMx/KTwohjd4jHKemAArNx7A05Ktm7FDbjxRe7qW496135Ubgk
6tleVqSon1eYV6xre7LPJpggCi8aB7E3cLKFhAhEnqXosq2RNchWEWuKUmbRNe/sWdx3nceS/7kU
jexSC+isFKlVjeIf0ran/iN3FB/z8ucp0MAWQXLgy07Ny9blZWWBvMmHvTETiHgHteeip1d6zF/j
v88i/PO+ykj6HAW3bsua2aUPdjCwpZUVeFDtsdMH2i9pvMgcFtXOzjCZSfdrXcFmO/PYinzsnls6
ix3PlmyKQAEV3nXgRIG8bEPBUe1EI8efyea6oeB03nPsz6xpzvkV3OhFBXFm9eVDKPCdhRcd5a4B
hvcUX3RHEUiOFF+29eV/Irs0+NPFwncC6dRpKi6vS9tLJO0F0lh801dOP+8VaILyqeiLu7JD5pxK
l4smmh8Kr+v0c1IQQ0SKrnpNgnVohY+5eFPFNXJtJcwXlNWhpuAgX1uutZRscIqBLy4JN7eoglMM
O77/mMsJq4icri3aViPLk82kpuIyuvbXwkqSYs60SzgAmmA3LyriGwdHPFsmXVWFYU9XzQkCMqjC
u93cmmWIakN5aBs1w+Kr3+Hmy7UNXVCXFhVx104eR7br5vL3FQVvr4vrMyodp95btlHxEhk+l337
46mSru3ZQ0tKfcINq2BdUTaxSle270n6rIvyamFh+1PLlTWPUS0K1o1zmdUUplR0t/e+HPJAS6hg
q1/+yy/R/fnl72lp6jb48t/eozOTZW0okDW5IifMydpQcGDuLW+dt6O6iszww3DngFcVKPRJHEwc
zyqdWqHkY+iixbSoilB2dXIOMqN3iq/bIakROZ50v+p1BdL4tOPQ63UFyvbJmfat/lLWYhWZ/Y0N
7e6c74YCq3HiBKV7PCPJiJJ5LP76jvuJLb07hm2Kpht6kZkwJfosXw5Ofl5SEyRYo/KqtCYFUo8j
tFNYlVOa/iMF5hf+5hDQE7s3tUjv5mzE0yO/MoVz7FGYeiTBJYdjtCIWXDdv2fdEeG/baScOfPkW
0ioAQott88ZnKMVe/EIKwCkm2pgyy443AS6ioGifvLZdzAV9Qrt+7NuE/F6cBPlOZrJZE4YCZobT
aNDE+uxWLt/2GbfUQod+/lOqVQZa0uQEzBsTRBfdjpTibyOaw1dqNzpj5RQR8CDUs/DCi25yDbS0
6CaWb9m3Pc412YGZH3HPSkeIKlHNrDXpUKpozAoFurijqj/wQNfWcBTY/WzHwlmHLZfZX7wakOEN
E8hbRcUHfcXdlG5s0uvBTkVPjIJoGsyVN6AtqODOPpsI2Lywn3djbExFhob5IxXCAEHIiqfCO/AG
PjHWtpYpiDaPhT2U96op8ERPbHfoxNPtzaoAw5z4IYJNQ6BzO1jbQ3+Bky59yo7h2DrQrzRQbN7K
oaRUZEIhhRwCnJO2ayjYbtv2plYgwSpU4B8uAsQgozdVJKc6YZS/ZnAbc8b+7e+stbYfR7JsVSSn
Tp0dCKsYZSpfTW/f7akV+PY+SMaz99Er1fcUyNyjFFMJAoCiWz5z+vhNOcCUqeDNncUAOkI7ybYo
rk/BXlJ4w3YAfkdeVoUcgDXL0hXMKEU32wp8InfJNBDtFV/3PGbucSAJgVFQxde9eNwxDnTDK1g3
slx5t4LLqKh039lBTsHo1lCwLNV1qi8y9izl/yi64SsrWuS0QUVS68qJRnHeNUkHDxfdcJexstYk
v2UFMr5ysOuR7QH7kpE1mopE3FW8sqdgDYJhpg1puaSqwMRf++4AmUjrCvqgopK+9j0rX+lScESo
9kXyZlUk+L4TpjD3urggyBLkZgIR0hVflvE+Oa+Hni4VywZRnKu8aCq6Ye4ojuSCDTrvi29YnGjQ
bJJO6KJpuqgCd1OrGTienFdXEXV0Z7mWCaJgBRteWG7fCgbZSmkxTlch4qU9kC8PXUWQ1F06UM6m
yQF5ywrM8cNEdKVIziU5m+xjfrwu+YRAv3S84cCXw8bdZGr8Lef0Spf4g0ALonctJ5K8C/3Z/Mgr
F8cic0HZw0BWaBVRTdcO8nUiFdgvsOC2gGhe55oqaGJVY5hJ315bj/YgH+mJOWgKLqtLP/QXkrTp
MoaJ9EXH9ufluvZl5opmvraf5uVGtO2/7pBN/dqjprDBjgvCfFUJaOsI/0OUeIbABGnQkM+LAnt6
jKHuW85YXlhBUug4oCdGvr0VXIW07wxda8Dkiczkp5ehAkFcJ5bIYknLqtjwKM6/NAU5gBMA+XKl
1lCwV3DmfX8gvzMVUV83cEpX9F1JrpyKW5WMvZx8VRGSndMyULoU/9M9vttWB00FbuuCJLpn56pP
mmALLurWsrL86lJmiaKrvrNmsmlIOXuKrnrJnKtknTdnIA2Ki2FTu730c4h1yBKLr72pse5ZW8GR
vqSFeTLaFYmCc31lyU0emoruHdwry985IoLesKhy4M7ScZXTZRXoJFIMA2chIyYhDVGwY5DKSf5M
q+jtuLFnMlZSayjwXm+tAN/Y3Zf+T+cNFH2BtyTidhRZRab+FnYVh9lNGNDspaXX/7O17VcGUV0i
P2uG2ZBW1hRox/3IcvIpHV1XcK7vrbGzK2kgW9kj/Hg4fG854JazdTY+loodA2oUbmFeOyBtzj7r
x/f8sO7be8ShIpf6wbEjz5LTAipM3UVEa+Xs6SBmEhDShui9okDel7FnhSPwgpvma+kTGlUVCdbu
jEZIN9lnSyBkUuHXMHp9QLagY4XR9v43VCrfv2ywEK+ikumOnAk4HW+PiIC7gdF5MaZ/udFSdLIk
VumSXg73f//9P8OJ+O7OGQwlYwMGrG6o6CC6d+jrLNOfJDflNHQTinQFoRIY/ok1ibN3/te2Y/kJ
YY5T+oU+YUvOizQYOa+i+6PtTwZ+6a8gXydEf85UCibgeKwCrMr048dtyKUVM/FMgjJAmVapwyFa
fPFbq+w65UdQAuUwjLP10uO++QwFuS+S28M9KyuwJVfWLBrlvJHNtl+03fsyP78P0cGGcOr3zXNt
7EFrmwku28CzlAC266wlg6CC9KTlc9dia2QkrwpvuuOWupa7sACFbSucYGAt6kCe0dFs03Ijn3EF
x5vYfiDAn9kWN2dPwbG7QcCBNYylHacMz0VlcUt7sGzs0tE6zy/78w4cLIt/yATsXkA8pKOZJn3v
yvmJbyKjw8uMT2qRxD7fyBe5/QhP//r2jzrbqXzps7LfZD98zvodB3FfPjwvSfZlt4suBocjmaI1
T6ygTzdOtmga0WTffO/dveYThrHjynZKRcgodothle3Ui9fsy/sV3AgQ+2FQpKVVUHi1rAQcQOYT
ZqIVclYRgLVy2iGGoT1vAl8WRtuf0qomX4wqQqJs3f3MJyryTTCb5glTVUBEuHYH8I3Gcj/NbvNI
/Oby9zlUf072xjaXroI45B16nHt/jAnLPubHT/W1FYgmxnxnvApuHFGqD0WnshTLwl9ffNe3wFgj
X7h6UgCmqyCL21DTXjpRFKbW9MZeOLIFUZGt2HzKVfwo534ZcVlcOvfgfZyBNUi3f+/36TXKFk3v
AjEpp6hBuSe7tZFPC730w33GkFHUxT9oI6gPDihrGINBi6VcVxursJMcVcEecgIJhROOSh+cYOjs
NfKw3xV/rofus5+gILI4AbyYo65Jp6cUffUtogrqIZkIUpVSkfXoWrJXpDcU2DdS3VGpQ98NoKRY
PsYqWhY22okLE42+/N21p8m2VGoqQNrpA1xbfIKMXhMDABVkOjYPsLkFSn/edDP8ZfshBMu8Agfk
y3+Q1xzY8HuWbqyFFYY2+a3N/7OebEfpz20nnMWCrduioll66B6Xz48v7i+k/cA2WTf5b42mQpPw
kBGJ2Xa/dwvu8+B/v5TMHzJEFI1s+cZeFXhVKtqffXfypBHZixUmhtlHjDlkLGod9FmT+RcvE5L9
vPde39PLm0WGv09ouu/Zt2Y0SJvpbEe1LwHUnjwH8Uo23dbSUk8xMwHJt1vmH25Ew3EwFLuX4TYq
yjsnlPpzrSYqMKAngbWWGTJUsOAIPZVStCrKNS3f9fN0hSqKi51H4jk5OSsG039Twh8bq3FK8Pk4
ElyTOeJCFT0Vp5Y7EbXyfa5zQ4HnfBYD85OyQJR3isukS2WPNK2kGozrLr6wgGqQwpJcKE2Myyn6
Fm/tIM5WEXYrnVVedNGHIM5vVldxQj6Abl8zCkV6cZAMZA9weE7OPnqMP+ClsGEbgQ3dmvrSy1Hh
5Z/QP5tP2SoIMrvC3Pp7g1gV+MMTP17Y0R5nTQVBU8sXaYU/X9rUCr3hX/ZZSRXhfoqhFCz3xEDC
yu/7HBWthC3fz9xaKQytKUj4vLMCclR73oMKeq9TZ+xkxkdYTxWovFN6scTgi2wuU9of4zwGu3Dh
Z0ccvRL28nSL02yY7MCRnx3R9Mr1T4Bp7IMdNV+MTF9O3D/tPUXjCi0V/sJXxiqBNB9I2qTiuiQ1
LqG/dtmO4rcnxW16+p4UNH2G68c26Sk3+5n0EFDVZAr3vdvuZcGd+8st5ypbL73+VeRvsyxhikT3
SilrVOmebLcDP7nswqhotnznj+jKxpIfR74rkeFpKtCVohVQVLTubPuzJCoVgcQlKKM+6Td5YQVn
ozUKQFdS39tj+TQVZC+3ljtNYFrdFbqK2XEbvuNcVlJTwSB5Yy9LLcvd0xKook/yxsnRKKvokvxg
eQBhZDddRf73BlJpeVUVN4oQ8Ccb0I5M2aOpsPi3TvRI3n6v0wZbW3aKftwy3lozgALiEXZnKGhq
sH9unlxagUHHPwvB5O2H8u+SNb79jtqkws9tl4LzP5eOQwpOoYPJFVcuJTWB4y4NrFIr9kaS/w+J
XvGXcu9PiPkkTdVVuOj3NJjIu1XRHHQf06af26wCzfzI68WPFQI/jSPw3JlcxbUNj2D27Y/r/kdc
tT23ha7CC98JDHUVKF0g4TBvPO1ZcpPo/1XSWCjaTEQ5PbM4mZSF0GtUfxoNaA5rNH1XAB6/zPqx
L/P8+1Rb9hFb/vESEWe2T2FaOhpNBTHkXRzmurp0Ffh5gROQ6cYY3Z1p2PfO8c9ToX2cpUVVaPtp
xBMDSdz+UWe7+vLMr14qzLz0+63CzT7C1AN7yu9KaPOYTzJ8dIkr//Z/AAAA//8=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0.71893</cdr:x>
      <cdr:y>0.02919</cdr:y>
    </cdr:from>
    <cdr:to>
      <cdr:x>0.71893</cdr:x>
      <cdr:y>0.90626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275783" y="153342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0.84549</cdr:y>
    </cdr:from>
    <cdr:to>
      <cdr:x>0.97216</cdr:x>
      <cdr:y>0.89688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5483D895-4981-04C0-9CFA-5730B377724B}"/>
            </a:ext>
          </a:extLst>
        </cdr:cNvPr>
        <cdr:cNvSpPr/>
      </cdr:nvSpPr>
      <cdr:spPr>
        <a:xfrm xmlns:a="http://schemas.openxmlformats.org/drawingml/2006/main">
          <a:off x="0" y="4442094"/>
          <a:ext cx="7134116" cy="270000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0.01466</cdr:x>
      <cdr:y>0.37525</cdr:y>
    </cdr:from>
    <cdr:to>
      <cdr:x>0.98682</cdr:x>
      <cdr:y>0.42692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BAB8C53B-EE82-0DF4-638A-DF4B2F83716C}"/>
            </a:ext>
          </a:extLst>
        </cdr:cNvPr>
        <cdr:cNvSpPr/>
      </cdr:nvSpPr>
      <cdr:spPr>
        <a:xfrm xmlns:a="http://schemas.openxmlformats.org/drawingml/2006/main">
          <a:off x="107600" y="1971528"/>
          <a:ext cx="7134117" cy="2714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0.79079</cdr:x>
      <cdr:y>0.03015</cdr:y>
    </cdr:from>
    <cdr:to>
      <cdr:x>0.79079</cdr:x>
      <cdr:y>0.90722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810073" y="158429"/>
          <a:ext cx="0" cy="4608033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0.00302</cdr:x>
      <cdr:y>0.83903</cdr:y>
    </cdr:from>
    <cdr:to>
      <cdr:x>0.97401</cdr:x>
      <cdr:y>0.89841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B28DC45B-B5B5-482F-B99B-F70A5D6F867A}"/>
            </a:ext>
          </a:extLst>
        </cdr:cNvPr>
        <cdr:cNvSpPr/>
      </cdr:nvSpPr>
      <cdr:spPr>
        <a:xfrm xmlns:a="http://schemas.openxmlformats.org/drawingml/2006/main">
          <a:off x="22176" y="4408200"/>
          <a:ext cx="713407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0.0145</cdr:x>
      <cdr:y>0.44061</cdr:y>
    </cdr:from>
    <cdr:to>
      <cdr:x>0.98549</cdr:x>
      <cdr:y>0.5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106571" y="2314918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0.07092</cdr:x>
      <cdr:y>0.67858</cdr:y>
    </cdr:from>
    <cdr:to>
      <cdr:x>0.21433</cdr:x>
      <cdr:y>0.81526</cdr:y>
    </cdr:to>
    <cdr:sp macro="" textlink="">
      <cdr:nvSpPr>
        <cdr:cNvPr id="2" name="CuadroTexto 24">
          <a:extLst xmlns:a="http://schemas.openxmlformats.org/drawingml/2006/main">
            <a:ext uri="{FF2B5EF4-FFF2-40B4-BE49-F238E27FC236}">
              <a16:creationId xmlns:a16="http://schemas.microsoft.com/office/drawing/2014/main" id="{56AA1987-5211-3876-A46C-AA42BA969A10}"/>
            </a:ext>
          </a:extLst>
        </cdr:cNvPr>
        <cdr:cNvSpPr txBox="1"/>
      </cdr:nvSpPr>
      <cdr:spPr>
        <a:xfrm xmlns:a="http://schemas.openxmlformats.org/drawingml/2006/main">
          <a:off x="431490" y="1986363"/>
          <a:ext cx="872506" cy="4000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2020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0.05074</cdr:x>
      <cdr:y>0.40912</cdr:y>
    </cdr:from>
    <cdr:to>
      <cdr:x>0.15859</cdr:x>
      <cdr:y>0.46488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608045" y="2388343"/>
          <a:ext cx="1292540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0.28454</cdr:x>
      <cdr:y>0.36061</cdr:y>
    </cdr:from>
    <cdr:to>
      <cdr:x>0.38468</cdr:x>
      <cdr:y>0.409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410154" y="2105135"/>
          <a:ext cx="1200139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0.59642</cdr:x>
      <cdr:y>0.27027</cdr:y>
    </cdr:from>
    <cdr:to>
      <cdr:x>0.69655</cdr:x>
      <cdr:y>0.31867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147863" y="1577752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0.03752</cdr:x>
      <cdr:y>0.12857</cdr:y>
    </cdr:from>
    <cdr:to>
      <cdr:x>0.24106</cdr:x>
      <cdr:y>0.25122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449426" y="75055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0.2579</cdr:x>
      <cdr:y>0.05022</cdr:y>
    </cdr:from>
    <cdr:to>
      <cdr:x>0.51316</cdr:x>
      <cdr:y>0.27641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089492" y="29316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0.75288</cdr:x>
      <cdr:y>0.07713</cdr:y>
    </cdr:from>
    <cdr:to>
      <cdr:x>0.86213</cdr:x>
      <cdr:y>0.25655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022953" y="450285"/>
          <a:ext cx="1309319" cy="1047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0.93147</cdr:x>
      <cdr:y>0.741</cdr:y>
    </cdr:from>
    <cdr:to>
      <cdr:x>1</cdr:x>
      <cdr:y>0.7894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163300" y="4325753"/>
          <a:ext cx="821307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Junio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de 2024</a:t>
          </a:r>
        </a:p>
      </cdr:txBody>
    </cdr:sp>
  </cdr:relSizeAnchor>
  <cdr:relSizeAnchor xmlns:cdr="http://schemas.openxmlformats.org/drawingml/2006/chartDrawing">
    <cdr:from>
      <cdr:x>0.68466</cdr:x>
      <cdr:y>0.74998</cdr:y>
    </cdr:from>
    <cdr:to>
      <cdr:x>0.79173</cdr:x>
      <cdr:y>0.79837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205436" y="4378186"/>
          <a:ext cx="1283192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0.53457</cdr:x>
      <cdr:y>0.09844</cdr:y>
    </cdr:from>
    <cdr:to>
      <cdr:x>0.7374</cdr:x>
      <cdr:y>0.2294</cdr:y>
    </cdr:to>
    <cdr:sp macro="" textlink="">
      <cdr:nvSpPr>
        <cdr:cNvPr id="10" name="CuadroTexto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F000000}"/>
            </a:ext>
          </a:extLst>
        </cdr:cNvPr>
        <cdr:cNvSpPr txBox="1"/>
      </cdr:nvSpPr>
      <cdr:spPr>
        <a:xfrm xmlns:a="http://schemas.openxmlformats.org/drawingml/2006/main">
          <a:off x="6403975" y="574675"/>
          <a:ext cx="2429784" cy="76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altLang="es-CO" sz="800">
              <a:solidFill>
                <a:schemeClr val="accent1">
                  <a:lumMod val="75000"/>
                </a:schemeClr>
              </a:solidFill>
            </a:rPr>
            <a:t>-Dos años seguidos de una fuerte devaluación (59,2% ago-2015 y 38,6% feb-2016)  que impactó el costo de los insumos agropecuarios 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-Fenómeno de La Niña</a:t>
          </a:r>
        </a:p>
      </cdr:txBody>
    </cdr:sp>
  </cdr:relSizeAnchor>
  <cdr:relSizeAnchor xmlns:cdr="http://schemas.openxmlformats.org/drawingml/2006/chartDrawing">
    <cdr:from>
      <cdr:x>0.84993</cdr:x>
      <cdr:y>0.11499</cdr:y>
    </cdr:from>
    <cdr:to>
      <cdr:x>0.95006</cdr:x>
      <cdr:y>0.16339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01E19435-9F05-2A62-16A6-D960FC612209}"/>
            </a:ext>
          </a:extLst>
        </cdr:cNvPr>
        <cdr:cNvSpPr txBox="1"/>
      </cdr:nvSpPr>
      <cdr:spPr>
        <a:xfrm xmlns:a="http://schemas.openxmlformats.org/drawingml/2006/main">
          <a:off x="10186077" y="671280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2022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0.00147</cdr:x>
      <cdr:y>0.06286</cdr:y>
    </cdr:from>
    <cdr:to>
      <cdr:x>1</cdr:x>
      <cdr:y>0.10785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E54CB2F1-F8D9-21A2-282C-608916E887DC}"/>
            </a:ext>
          </a:extLst>
        </cdr:cNvPr>
        <cdr:cNvSpPr/>
      </cdr:nvSpPr>
      <cdr:spPr>
        <a:xfrm xmlns:a="http://schemas.openxmlformats.org/drawingml/2006/main">
          <a:off x="8915" y="305897"/>
          <a:ext cx="6040325" cy="21892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0.5327</cdr:y>
    </cdr:from>
    <cdr:to>
      <cdr:x>1</cdr:x>
      <cdr:y>0.57764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0E826A60-D952-BB31-51AA-D0470B8164E9}"/>
            </a:ext>
          </a:extLst>
        </cdr:cNvPr>
        <cdr:cNvSpPr/>
      </cdr:nvSpPr>
      <cdr:spPr>
        <a:xfrm xmlns:a="http://schemas.openxmlformats.org/drawingml/2006/main">
          <a:off x="-6152412" y="2595080"/>
          <a:ext cx="6040325" cy="2189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8/07/2024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3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chart" Target="../charts/chart17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hyperlink" Target="https://www.fao.org/worldfoodsituation/foodpricesindex/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756370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2024</a:t>
            </a:r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08 de 2024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año corrido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Junio de 2024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 la disminución de precios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891253"/>
              </p:ext>
            </p:extLst>
          </p:nvPr>
        </p:nvGraphicFramePr>
        <p:xfrm>
          <a:off x="3758938" y="1896297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0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-6,33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-0,297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-19,47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-0,263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-7,95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-1,62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Pastas alimenticias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95C6B1-6A79-99A8-DDE7-21B7852E620C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junio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732403"/>
              </p:ext>
            </p:extLst>
          </p:nvPr>
        </p:nvGraphicFramePr>
        <p:xfrm>
          <a:off x="170077" y="1263000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junio de 2024, y con respecto al mismo mes del año anterior,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5,27%,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 ubicándose 1,91 puntos porcentuales por debajo de la variación nacional (7,18%), siendo la sexta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Junio (2021-2024)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213674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5,27%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-9,04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11143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14,31%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6079517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junio de 2024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Junio (2024/2023)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50944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64,29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1,329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19,07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1,085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Chocolate y productos a base de chocolate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16,53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0,434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27,88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2,95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Junio (2024/2023)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994016"/>
            <a:ext cx="23524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 la disminución de precio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98264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-13,98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-0,496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-17,47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-0,449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-20,69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-0,102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-0,034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800" b="0" i="0" u="none" strike="noStrike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800" b="0" i="0" u="none" strike="noStrike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4038179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1293248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726485"/>
              </p:ext>
            </p:extLst>
          </p:nvPr>
        </p:nvGraphicFramePr>
        <p:xfrm>
          <a:off x="62761" y="3770728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393826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079052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83114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121400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877980"/>
              </p:ext>
            </p:extLst>
          </p:nvPr>
        </p:nvGraphicFramePr>
        <p:xfrm>
          <a:off x="-10532" y="77874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374090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145011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2813422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10171015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7448081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7578905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8948299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10351612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415192" y="57810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1466451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2835474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10038971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7289620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477967" y="528232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7456213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8824474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junio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9BE15-835D-D49F-5748-BB7F22A65FA2}"/>
              </a:ext>
            </a:extLst>
          </p:cNvPr>
          <p:cNvSpPr txBox="1"/>
          <p:nvPr/>
        </p:nvSpPr>
        <p:spPr>
          <a:xfrm>
            <a:off x="4168974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587982-D1A4-4E25-3073-B263B67F80C5}"/>
              </a:ext>
            </a:extLst>
          </p:cNvPr>
          <p:cNvSpPr txBox="1"/>
          <p:nvPr/>
        </p:nvSpPr>
        <p:spPr>
          <a:xfrm>
            <a:off x="10249656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11364-506C-25D0-52CC-4EA5AC278590}"/>
              </a:ext>
            </a:extLst>
          </p:cNvPr>
          <p:cNvSpPr txBox="1"/>
          <p:nvPr/>
        </p:nvSpPr>
        <p:spPr>
          <a:xfrm>
            <a:off x="4204072" y="272491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junio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4071416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1337442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704869"/>
              </p:ext>
            </p:extLst>
          </p:nvPr>
        </p:nvGraphicFramePr>
        <p:xfrm>
          <a:off x="59390" y="3759907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395779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122381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241719"/>
              </p:ext>
            </p:extLst>
          </p:nvPr>
        </p:nvGraphicFramePr>
        <p:xfrm>
          <a:off x="-7000" y="787940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45634"/>
              </p:ext>
            </p:extLst>
          </p:nvPr>
        </p:nvGraphicFramePr>
        <p:xfrm>
          <a:off x="6094968" y="377533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84818"/>
              </p:ext>
            </p:extLst>
          </p:nvPr>
        </p:nvGraphicFramePr>
        <p:xfrm>
          <a:off x="6102594" y="74616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357326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1413157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279513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10052182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7327544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546572" y="274592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7522393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8945518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492916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1609740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2932281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10047082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7313288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533212" y="577445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7477791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8858244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ED9CC2-C7DC-934E-4739-6C7CEF0485ED}"/>
              </a:ext>
            </a:extLst>
          </p:cNvPr>
          <p:cNvSpPr txBox="1"/>
          <p:nvPr/>
        </p:nvSpPr>
        <p:spPr>
          <a:xfrm>
            <a:off x="414768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F7A19D-CE18-8830-B221-BD32E22AD38B}"/>
              </a:ext>
            </a:extLst>
          </p:cNvPr>
          <p:cNvSpPr txBox="1"/>
          <p:nvPr/>
        </p:nvSpPr>
        <p:spPr>
          <a:xfrm>
            <a:off x="10269493" y="27554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6B4A47-7AF7-240A-6FFD-0B5C22EF8406}"/>
              </a:ext>
            </a:extLst>
          </p:cNvPr>
          <p:cNvSpPr txBox="1"/>
          <p:nvPr/>
        </p:nvSpPr>
        <p:spPr>
          <a:xfrm>
            <a:off x="4284831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5CFDE2-6891-B120-77F2-FECE3D433566}"/>
              </a:ext>
            </a:extLst>
          </p:cNvPr>
          <p:cNvSpPr txBox="1"/>
          <p:nvPr/>
        </p:nvSpPr>
        <p:spPr>
          <a:xfrm>
            <a:off x="10267944" y="57839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6091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junio de 2001– junio de 2024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264024"/>
              </p:ext>
            </p:extLst>
          </p:nvPr>
        </p:nvGraphicFramePr>
        <p:xfrm>
          <a:off x="103696" y="833988"/>
          <a:ext cx="11984607" cy="583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9346" y="1312712"/>
            <a:ext cx="7137579" cy="388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2024</a:t>
            </a:r>
          </a:p>
          <a:p>
            <a:pPr algn="l"/>
            <a:endParaRPr lang="es-CO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2024</a:t>
            </a:r>
            <a:endParaRPr lang="es-E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08 de 2024</a:t>
            </a:r>
          </a:p>
        </p:txBody>
      </p:sp>
    </p:spTree>
    <p:extLst>
      <p:ext uri="{BB962C8B-B14F-4D97-AF65-F5344CB8AC3E}">
        <p14:creationId xmlns:p14="http://schemas.microsoft.com/office/powerpoint/2010/main" val="209309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https://datosmacro.expansion.com/ipc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https://es.tradingeconomics.com/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abril de 2024*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910179"/>
              </p:ext>
            </p:extLst>
          </p:nvPr>
        </p:nvGraphicFramePr>
        <p:xfrm>
          <a:off x="146640" y="884656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84068794"/>
                  </p:ext>
                </p:extLst>
              </p:nvPr>
            </p:nvGraphicFramePr>
            <p:xfrm>
              <a:off x="3496519" y="1056106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6519" y="1056106"/>
                <a:ext cx="7065861" cy="5394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Junio de 2024</a:t>
            </a:r>
            <a:br>
              <a:rPr lang="es-MX" sz="2400" dirty="0"/>
            </a:br>
            <a:r>
              <a:rPr lang="es-MX" sz="2400" dirty="0"/>
              <a:t>Variación mensual, año corrido y anual (2023-2024)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junio el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IPC de la división de los alimentos y bebidas no alcohólicas registró una variación de 0,30%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lo corrido del año (enero - junio),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3,79%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con respecto a diciembre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junio de 2024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5,27%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comparación con junio de 2023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1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729023"/>
              </p:ext>
            </p:extLst>
          </p:nvPr>
        </p:nvGraphicFramePr>
        <p:xfrm>
          <a:off x="577478" y="1883439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abril de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abril de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202949"/>
              </p:ext>
            </p:extLst>
          </p:nvPr>
        </p:nvGraphicFramePr>
        <p:xfrm>
          <a:off x="-5195" y="1643626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875137"/>
              </p:ext>
            </p:extLst>
          </p:nvPr>
        </p:nvGraphicFramePr>
        <p:xfrm>
          <a:off x="6152412" y="1612339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Junio de 2024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617538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201665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15784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657569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929375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11664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08 de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  <a:endParaRPr lang="es-CO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junio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935242"/>
              </p:ext>
            </p:extLst>
          </p:nvPr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 junio,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0,30% 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con respecto al mes de mayo, y se ubicó 0,02 puntos porcentuales por debajo de la variación nacional (0,32%) siendo la cuarta división con mayor variación este mes.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26C0AA-FABF-B2F8-36B6-049BC4CB3D04}"/>
              </a:ext>
            </a:extLst>
          </p:cNvPr>
          <p:cNvSpPr/>
          <p:nvPr/>
        </p:nvSpPr>
        <p:spPr>
          <a:xfrm>
            <a:off x="56193" y="5494348"/>
            <a:ext cx="7406640" cy="288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200104" y="2344050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5822471" y="1174314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Junio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0,30%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434211" y="6026993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+0,83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6136920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junio de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-0,53%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098583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2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junio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junio de 2024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94488"/>
              </p:ext>
            </p:extLst>
          </p:nvPr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13,17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0,377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24,10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Chocolate y productos a base de chocolate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11,87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0,78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Productos de rio y mar (incluye congelados y enlatad.)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Panela cruda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5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junio de 2024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junio de 2024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66074"/>
              </p:ext>
            </p:extLst>
          </p:nvPr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-5,92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-0,406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-14,94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-1,89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-3,64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y hortalizas en conserva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1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 </a:t>
            </a:r>
            <a:br>
              <a:rPr lang="es-MX" sz="2400" dirty="0"/>
            </a:br>
            <a:r>
              <a:rPr lang="es-MX" sz="2400" dirty="0"/>
              <a:t>por divisiones de gasto junio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65410"/>
            <a:ext cx="440140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lo corrido del año hasta junio, y con respecto a diciembre del año anterior,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3,79%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, ubicándose 0,33 puntos porcentuales por debajo de la variación nacional (4,12%) siendo la séptima división con menor variación en el año.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BB6D3D-CEC3-82C3-B73F-71DD3AD9D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883635"/>
              </p:ext>
            </p:extLst>
          </p:nvPr>
        </p:nvGraphicFramePr>
        <p:xfrm>
          <a:off x="366982" y="1186010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7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Enero-junio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20C0F5-32B8-3205-21C6-728702ADE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102197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A98E6A3-D575-30BD-90A7-13DBBF6672E2}"/>
              </a:ext>
            </a:extLst>
          </p:cNvPr>
          <p:cNvSpPr txBox="1"/>
          <p:nvPr/>
        </p:nvSpPr>
        <p:spPr>
          <a:xfrm>
            <a:off x="4617376" y="5787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0F2F7-9B6C-A37E-444F-5DB957DD133B}"/>
              </a:ext>
            </a:extLst>
          </p:cNvPr>
          <p:cNvSpPr txBox="1"/>
          <p:nvPr/>
        </p:nvSpPr>
        <p:spPr>
          <a:xfrm>
            <a:off x="2688917" y="594497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3,79%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38B6FE-BC05-0727-F296-229FA20E6BCA}"/>
              </a:ext>
            </a:extLst>
          </p:cNvPr>
          <p:cNvSpPr txBox="1"/>
          <p:nvPr/>
        </p:nvSpPr>
        <p:spPr>
          <a:xfrm>
            <a:off x="7651101" y="5954292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+0,26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C6A1F5-7321-7AFD-A847-7E44836DBFEF}"/>
              </a:ext>
            </a:extLst>
          </p:cNvPr>
          <p:cNvSpPr txBox="1"/>
          <p:nvPr/>
        </p:nvSpPr>
        <p:spPr>
          <a:xfrm>
            <a:off x="384130" y="6075363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junio de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5C3F20-1D7E-41F3-7206-569B464F71CB}"/>
              </a:ext>
            </a:extLst>
          </p:cNvPr>
          <p:cNvSpPr txBox="1"/>
          <p:nvPr/>
        </p:nvSpPr>
        <p:spPr>
          <a:xfrm>
            <a:off x="10031499" y="5644195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3,53% </a:t>
            </a:r>
          </a:p>
        </p:txBody>
      </p:sp>
    </p:spTree>
    <p:extLst>
      <p:ext uri="{BB962C8B-B14F-4D97-AF65-F5344CB8AC3E}">
        <p14:creationId xmlns:p14="http://schemas.microsoft.com/office/powerpoint/2010/main" val="17636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año corrido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Junio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93942"/>
              </p:ext>
            </p:extLst>
          </p:nvPr>
        </p:nvGraphicFramePr>
        <p:xfrm>
          <a:off x="3758938" y="1848672"/>
          <a:ext cx="8076649" cy="3494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45,49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1,047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13,90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0,815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Chocolate y productos a base de chocolate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31,40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0,374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63,05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16,62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30,77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17,53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0,076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18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a689f541-6f0a-46bd-8c13-86a1ba0ba003"/>
    <ds:schemaRef ds:uri="http://schemas.microsoft.com/office/2006/documentManagement/types"/>
    <ds:schemaRef ds:uri="http://schemas.microsoft.com/office/2006/metadata/properties"/>
    <ds:schemaRef ds:uri="http://purl.org/dc/terms/"/>
    <ds:schemaRef ds:uri="344f0279-cae2-4899-8a1f-930fb84c62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1836</Words>
  <Application>Microsoft Office PowerPoint</Application>
  <PresentationFormat>Panorámica</PresentationFormat>
  <Paragraphs>419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 Black</vt:lpstr>
      <vt:lpstr>Times New Roman</vt:lpstr>
      <vt:lpstr>Montserrat SemiBold</vt:lpstr>
      <vt:lpstr>Arial</vt:lpstr>
      <vt:lpstr>Nunito Sans (Cuerpo)</vt:lpstr>
      <vt:lpstr>Calibri</vt:lpstr>
      <vt:lpstr>Nunito Sans ExtraBold</vt:lpstr>
      <vt:lpstr>Nunito Sans</vt:lpstr>
      <vt:lpstr>Tema de Office</vt:lpstr>
      <vt:lpstr>Presentación de PowerPoint</vt:lpstr>
      <vt:lpstr>IPC división de alimentos y bebidas no alcohólicas en  Junio de 2024 Variación mensual, año corrido y anual (2023-2024) </vt:lpstr>
      <vt:lpstr>Variación mensual por división de gasto junio 2024</vt:lpstr>
      <vt:lpstr>Variación mensual  IPC total vs IPC alimentos y bebidas no alcohólicas  Junio (2022-2024)</vt:lpstr>
      <vt:lpstr>Comportamiento mensual de los precios al consumidor  de los principales alimentos  en junio de 2024</vt:lpstr>
      <vt:lpstr>Presentación de PowerPoint</vt:lpstr>
      <vt:lpstr>Variación año corrido  por divisiones de gasto junio 2024</vt:lpstr>
      <vt:lpstr>Variación año corrido IPC de alimentos y bebidas no alcohólicas  Enero-junio (2022-2024)</vt:lpstr>
      <vt:lpstr>Comportamiento año corrido de los precios al consumidor  de los principales alimentos  Junio de 2024</vt:lpstr>
      <vt:lpstr>Presentación de PowerPoint</vt:lpstr>
      <vt:lpstr>Variación anual  por divisiones de gasto junio 2024</vt:lpstr>
      <vt:lpstr>Variación anual IPC de alimentos y bebidas no alcohólicas  Junio (2021-2024)</vt:lpstr>
      <vt:lpstr>Comportamiento anual de los precios al consumidor  de los principales alimentos  Junio (2024/2023)</vt:lpstr>
      <vt:lpstr>Presentación de PowerPoint</vt:lpstr>
      <vt:lpstr>Presentación de PowerPoint</vt:lpstr>
      <vt:lpstr>Presentación de PowerPoint</vt:lpstr>
      <vt:lpstr>Variación anual IPC alimentos y bebidas no alcohólicas vs. TRM 23 años: junio de 2001– junio de 2024 </vt:lpstr>
      <vt:lpstr>Presentación de PowerPoint</vt:lpstr>
      <vt:lpstr>Variación anual alimentos y bebidas no alcohólicas principales países de referencia abril de 2024*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104</cp:revision>
  <dcterms:created xsi:type="dcterms:W3CDTF">2019-02-12T04:28:07Z</dcterms:created>
  <dcterms:modified xsi:type="dcterms:W3CDTF">2024-07-09T00:43:12Z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